
<file path=[Content_Types].xml><?xml version="1.0" encoding="utf-8"?>
<Types xmlns="http://schemas.openxmlformats.org/package/2006/content-types">
  <Default Extension="fntdata" ContentType="application/x-fontdata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68" r:id="rId1"/>
    <p:sldMasterId id="2147483669" r:id="rId2"/>
  </p:sldMasterIdLst>
  <p:notesMasterIdLst>
    <p:notesMasterId r:id="rId51"/>
  </p:notesMasterIdLst>
  <p:sldIdLst>
    <p:sldId id="256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7" r:id="rId33"/>
    <p:sldId id="309" r:id="rId34"/>
    <p:sldId id="289" r:id="rId35"/>
    <p:sldId id="292" r:id="rId36"/>
    <p:sldId id="294" r:id="rId37"/>
    <p:sldId id="295" r:id="rId38"/>
    <p:sldId id="296" r:id="rId39"/>
    <p:sldId id="297" r:id="rId40"/>
    <p:sldId id="298" r:id="rId41"/>
    <p:sldId id="299" r:id="rId42"/>
    <p:sldId id="300" r:id="rId43"/>
    <p:sldId id="301" r:id="rId44"/>
    <p:sldId id="302" r:id="rId45"/>
    <p:sldId id="303" r:id="rId46"/>
    <p:sldId id="304" r:id="rId47"/>
    <p:sldId id="305" r:id="rId48"/>
    <p:sldId id="306" r:id="rId49"/>
    <p:sldId id="310" r:id="rId50"/>
  </p:sldIdLst>
  <p:sldSz cx="9144000" cy="5143500" type="screen16x9"/>
  <p:notesSz cx="6858000" cy="9144000"/>
  <p:embeddedFontLst>
    <p:embeddedFont>
      <p:font typeface="Amatic SC" panose="02010600030101010101" charset="-79"/>
      <p:regular r:id="rId52"/>
      <p:bold r:id="rId53"/>
    </p:embeddedFont>
    <p:embeddedFont>
      <p:font typeface="Barlow" panose="02010600030101010101" charset="0"/>
      <p:regular r:id="rId54"/>
      <p:bold r:id="rId55"/>
      <p:italic r:id="rId56"/>
      <p:boldItalic r:id="rId57"/>
    </p:embeddedFont>
    <p:embeddedFont>
      <p:font typeface="Big Shoulders Text" panose="02010600030101010101" charset="0"/>
      <p:regular r:id="rId58"/>
      <p:bold r:id="rId59"/>
    </p:embeddedFont>
    <p:embeddedFont>
      <p:font typeface="Calibri" panose="020F0502020204030204" pitchFamily="34" charset="0"/>
      <p:regular r:id="rId60"/>
      <p:bold r:id="rId61"/>
      <p:italic r:id="rId62"/>
      <p:boldItalic r:id="rId63"/>
    </p:embeddedFont>
    <p:embeddedFont>
      <p:font typeface="Didact Gothic" panose="02010600030101010101" charset="0"/>
      <p:regular r:id="rId64"/>
    </p:embeddedFont>
    <p:embeddedFont>
      <p:font typeface="Londrina Solid" panose="02010600030101010101" charset="0"/>
      <p:regular r:id="rId65"/>
    </p:embeddedFont>
    <p:embeddedFont>
      <p:font typeface="Proxima Nova" panose="02010600030101010101" charset="0"/>
      <p:regular r:id="rId66"/>
      <p:bold r:id="rId67"/>
      <p:italic r:id="rId68"/>
      <p:boldItalic r:id="rId69"/>
    </p:embeddedFont>
    <p:embeddedFont>
      <p:font typeface="Proxima Nova Semibold" panose="02010600030101010101" charset="0"/>
      <p:regular r:id="rId70"/>
      <p:bold r:id="rId71"/>
      <p:boldItalic r:id="rId72"/>
    </p:embeddedFont>
    <p:embeddedFont>
      <p:font typeface="Roboto Medium" panose="02010600030101010101" charset="0"/>
      <p:regular r:id="rId73"/>
      <p:bold r:id="rId74"/>
      <p:italic r:id="rId75"/>
      <p:boldItalic r:id="rId76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pos="2880">
          <p15:clr>
            <a:srgbClr val="A4A3A4"/>
          </p15:clr>
        </p15:guide>
        <p15:guide id="2" orient="horz" pos="3061">
          <p15:clr>
            <a:srgbClr val="9AA0A6"/>
          </p15:clr>
        </p15:guide>
        <p15:guide id="3" pos="582">
          <p15:clr>
            <a:srgbClr val="9AA0A6"/>
          </p15:clr>
        </p15:guide>
        <p15:guide id="4" pos="5179">
          <p15:clr>
            <a:srgbClr val="9AA0A6"/>
          </p15:clr>
        </p15:guide>
        <p15:guide id="5" pos="454">
          <p15:clr>
            <a:srgbClr val="9AA0A6"/>
          </p15:clr>
        </p15:guide>
        <p15:guide id="6" pos="5316">
          <p15:clr>
            <a:srgbClr val="9AA0A6"/>
          </p15:clr>
        </p15:guide>
        <p15:guide id="7" orient="horz" pos="2776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F98FC6FE-554F-4873-B674-BBDB78D33DA1}">
  <a:tblStyle styleId="{F98FC6FE-554F-4873-B674-BBDB78D33DA1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83" d="100"/>
          <a:sy n="83" d="100"/>
        </p:scale>
        <p:origin x="76" y="60"/>
      </p:cViewPr>
      <p:guideLst>
        <p:guide pos="2880"/>
        <p:guide orient="horz" pos="3061"/>
        <p:guide pos="582"/>
        <p:guide pos="5179"/>
        <p:guide pos="454"/>
        <p:guide pos="5316"/>
        <p:guide orient="horz" pos="2776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font" Target="fonts/font12.fntdata"/><Relationship Id="rId68" Type="http://schemas.openxmlformats.org/officeDocument/2006/relationships/font" Target="fonts/font17.fntdata"/><Relationship Id="rId16" Type="http://schemas.openxmlformats.org/officeDocument/2006/relationships/slide" Target="slides/slide1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53" Type="http://schemas.openxmlformats.org/officeDocument/2006/relationships/font" Target="fonts/font2.fntdata"/><Relationship Id="rId58" Type="http://schemas.openxmlformats.org/officeDocument/2006/relationships/font" Target="fonts/font7.fntdata"/><Relationship Id="rId66" Type="http://schemas.openxmlformats.org/officeDocument/2006/relationships/font" Target="fonts/font15.fntdata"/><Relationship Id="rId74" Type="http://schemas.openxmlformats.org/officeDocument/2006/relationships/font" Target="fonts/font23.fntdata"/><Relationship Id="rId79" Type="http://schemas.openxmlformats.org/officeDocument/2006/relationships/theme" Target="theme/theme1.xml"/><Relationship Id="rId5" Type="http://schemas.openxmlformats.org/officeDocument/2006/relationships/slide" Target="slides/slide3.xml"/><Relationship Id="rId61" Type="http://schemas.openxmlformats.org/officeDocument/2006/relationships/font" Target="fonts/font10.fntdata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56" Type="http://schemas.openxmlformats.org/officeDocument/2006/relationships/font" Target="fonts/font5.fntdata"/><Relationship Id="rId64" Type="http://schemas.openxmlformats.org/officeDocument/2006/relationships/font" Target="fonts/font13.fntdata"/><Relationship Id="rId69" Type="http://schemas.openxmlformats.org/officeDocument/2006/relationships/font" Target="fonts/font18.fntdata"/><Relationship Id="rId77" Type="http://schemas.openxmlformats.org/officeDocument/2006/relationships/presProps" Target="presProps.xml"/><Relationship Id="rId8" Type="http://schemas.openxmlformats.org/officeDocument/2006/relationships/slide" Target="slides/slide6.xml"/><Relationship Id="rId51" Type="http://schemas.openxmlformats.org/officeDocument/2006/relationships/notesMaster" Target="notesMasters/notesMaster1.xml"/><Relationship Id="rId72" Type="http://schemas.openxmlformats.org/officeDocument/2006/relationships/font" Target="fonts/font21.fntdata"/><Relationship Id="rId80" Type="http://schemas.openxmlformats.org/officeDocument/2006/relationships/tableStyles" Target="tableStyles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font" Target="fonts/font8.fntdata"/><Relationship Id="rId67" Type="http://schemas.openxmlformats.org/officeDocument/2006/relationships/font" Target="fonts/font16.fntdata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font" Target="fonts/font3.fntdata"/><Relationship Id="rId62" Type="http://schemas.openxmlformats.org/officeDocument/2006/relationships/font" Target="fonts/font11.fntdata"/><Relationship Id="rId70" Type="http://schemas.openxmlformats.org/officeDocument/2006/relationships/font" Target="fonts/font19.fntdata"/><Relationship Id="rId75" Type="http://schemas.openxmlformats.org/officeDocument/2006/relationships/font" Target="fonts/font24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font" Target="fonts/font6.fntdata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font" Target="fonts/font1.fntdata"/><Relationship Id="rId60" Type="http://schemas.openxmlformats.org/officeDocument/2006/relationships/font" Target="fonts/font9.fntdata"/><Relationship Id="rId65" Type="http://schemas.openxmlformats.org/officeDocument/2006/relationships/font" Target="fonts/font14.fntdata"/><Relationship Id="rId73" Type="http://schemas.openxmlformats.org/officeDocument/2006/relationships/font" Target="fonts/font22.fntdata"/><Relationship Id="rId78" Type="http://schemas.openxmlformats.org/officeDocument/2006/relationships/viewProps" Target="view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font" Target="fonts/font4.fntdata"/><Relationship Id="rId76" Type="http://schemas.openxmlformats.org/officeDocument/2006/relationships/font" Target="fonts/font25.fntdata"/><Relationship Id="rId7" Type="http://schemas.openxmlformats.org/officeDocument/2006/relationships/slide" Target="slides/slide5.xml"/><Relationship Id="rId71" Type="http://schemas.openxmlformats.org/officeDocument/2006/relationships/font" Target="fonts/font20.fntdata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6" name="Google Shape;476;g8748dcdec7_2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7" name="Google Shape;477;g8748dcdec7_2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8" name="Google Shape;1328;g8748dcdec7_2_9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29" name="Google Shape;1329;g8748dcdec7_2_98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1" name="Google Shape;1441;g8748dcdec7_2_16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42" name="Google Shape;1442;g8748dcdec7_2_16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6" name="Google Shape;1526;g8087497927_1_11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27" name="Google Shape;1527;g8087497927_1_11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1" name="Google Shape;1611;g8748dcdec7_1_6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12" name="Google Shape;1612;g8748dcdec7_1_6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6" name="Google Shape;1726;g8748dcdec7_2_22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27" name="Google Shape;1727;g8748dcdec7_2_22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1" name="Google Shape;1841;g8748dcdec7_2_10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42" name="Google Shape;1842;g8748dcdec7_2_10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9" name="Google Shape;1939;g8748dcdec7_2_11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40" name="Google Shape;1940;g8748dcdec7_2_11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0" name="Google Shape;1980;g8748dcdec7_2_23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81" name="Google Shape;1981;g8748dcdec7_2_23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9" name="Google Shape;2039;g8748dcdec7_2_23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40" name="Google Shape;2040;g8748dcdec7_2_238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4" name="Google Shape;2124;g8748dcdec7_2_24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25" name="Google Shape;2125;g8748dcdec7_2_24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Google Shape;654;g8748dcdec7_1_1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5" name="Google Shape;655;g8748dcdec7_1_1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2" name="Google Shape;2182;g8748dcdec7_2_24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83" name="Google Shape;2183;g8748dcdec7_2_24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5" name="Google Shape;2225;g8748dcdec7_2_25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26" name="Google Shape;2226;g8748dcdec7_2_25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" name="Google Shape;2273;g8748dcdec7_2_245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74" name="Google Shape;2274;g8748dcdec7_2_245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8" name="Google Shape;2278;g87941035b8_4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79" name="Google Shape;2279;g87941035b8_4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6" name="Google Shape;2326;g8748dcdec7_2_24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27" name="Google Shape;2327;g8748dcdec7_2_24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3" name="Google Shape;2373;g8748dcdec7_2_275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74" name="Google Shape;2374;g8748dcdec7_2_2750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9" name="Google Shape;2449;g8748dcdec7_2_25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50" name="Google Shape;2450;g8748dcdec7_2_25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" name="Google Shape;2478;g8748dcdec7_2_25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79" name="Google Shape;2479;g8748dcdec7_2_25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0" name="Google Shape;2520;g8748dcdec7_2_273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21" name="Google Shape;2521;g8748dcdec7_2_273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4" name="Google Shape;2544;g8087497927_1_11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45" name="Google Shape;2545;g8087497927_1_11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6" name="Google Shape;776;g8748dcdec7_1_4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77" name="Google Shape;777;g8748dcdec7_1_40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8" name="Google Shape;2568;g8748dcdec7_2_260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69" name="Google Shape;2569;g8748dcdec7_2_260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" name="Google Shape;2634;g8748dcdec7_2_26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35" name="Google Shape;2635;g8748dcdec7_2_26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6" name="Google Shape;2676;g8748dcdec7_2_269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77" name="Google Shape;2677;g8748dcdec7_2_269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62341681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7" name="Google Shape;2707;g8748dcdec7_2_276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08" name="Google Shape;2708;g8748dcdec7_2_276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1" name="Google Shape;2911;g8748dcdec7_2_150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12" name="Google Shape;2912;g8748dcdec7_2_1504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3" name="Google Shape;2953;g8748dcdec7_2_150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54" name="Google Shape;2954;g8748dcdec7_2_150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0" name="Google Shape;3290;g8748dcdec7_2_154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91" name="Google Shape;3291;g8748dcdec7_2_154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67" name="Google Shape;9567;g8748dcdec7_2_217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568" name="Google Shape;9568;g8748dcdec7_2_217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9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94" name="Google Shape;9994;g8748dcdec7_2_221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995" name="Google Shape;9995;g8748dcdec7_2_221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57" name="Google Shape;10157;g8748dcdec7_2_222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158" name="Google Shape;10158;g8748dcdec7_2_222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7" name="Google Shape;837;g8748dcdec7_2_2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8" name="Google Shape;838;g8748dcdec7_2_2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59" name="Google Shape;10559;g8748dcdec7_2_2269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60" name="Google Shape;10560;g8748dcdec7_2_2269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30" name="Google Shape;10930;g8748dcdec7_2_230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31" name="Google Shape;10931;g8748dcdec7_2_230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07" name="Google Shape;11307;g8748dcdec7_2_234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308" name="Google Shape;11308;g8748dcdec7_2_234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38" name="Google Shape;11738;g8748dcdec7_2_2386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739" name="Google Shape;11739;g8748dcdec7_2_2386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31" name="Google Shape;12531;g8748dcdec7_2_2465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532" name="Google Shape;12532;g8748dcdec7_2_2465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72" name="Google Shape;13272;g8748dcdec7_2_2539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273" name="Google Shape;13273;g8748dcdec7_2_2539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9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65" name="Google Shape;13965;g8748dcdec7_2_2609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966" name="Google Shape;13966;g8748dcdec7_2_2609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67" name="Google Shape;14267;g8748dcdec7_2_2639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268" name="Google Shape;14268;g8748dcdec7_2_2639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9" name="Google Shape;9829;g5ee62ca137_2_93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30" name="Google Shape;9830;g5ee62ca137_2_93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3164420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8" name="Google Shape;988;g8748dcdec7_2_8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9" name="Google Shape;989;g8748dcdec7_2_8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7" name="Google Shape;1047;g8748dcdec7_1_7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8" name="Google Shape;1048;g8748dcdec7_1_7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4" name="Google Shape;1104;g8087497927_1_8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05" name="Google Shape;1105;g8087497927_1_8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8" name="Google Shape;1278;g8748dcdec7_2_15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9" name="Google Shape;1279;g8748dcdec7_2_15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3" name="Google Shape;1303;g8087497927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04" name="Google Shape;1304;g8087497927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1125451" y="644925"/>
            <a:ext cx="6747600" cy="3853800"/>
            <a:chOff x="1125451" y="644925"/>
            <a:chExt cx="6747600" cy="3853800"/>
          </a:xfrm>
        </p:grpSpPr>
        <p:grpSp>
          <p:nvGrpSpPr>
            <p:cNvPr id="10" name="Google Shape;10;p2"/>
            <p:cNvGrpSpPr/>
            <p:nvPr/>
          </p:nvGrpSpPr>
          <p:grpSpPr>
            <a:xfrm>
              <a:off x="1125451" y="648900"/>
              <a:ext cx="6747600" cy="3845700"/>
              <a:chOff x="1198376" y="648900"/>
              <a:chExt cx="6747600" cy="3845700"/>
            </a:xfrm>
          </p:grpSpPr>
          <p:sp>
            <p:nvSpPr>
              <p:cNvPr id="11" name="Google Shape;11;p2"/>
              <p:cNvSpPr/>
              <p:nvPr/>
            </p:nvSpPr>
            <p:spPr>
              <a:xfrm>
                <a:off x="1198376" y="648900"/>
                <a:ext cx="6747600" cy="3845700"/>
              </a:xfrm>
              <a:prstGeom prst="rect">
                <a:avLst/>
              </a:pr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2" name="Google Shape;12;p2"/>
              <p:cNvGrpSpPr/>
              <p:nvPr/>
            </p:nvGrpSpPr>
            <p:grpSpPr>
              <a:xfrm>
                <a:off x="1465025" y="967263"/>
                <a:ext cx="155400" cy="3208975"/>
                <a:chOff x="1465025" y="967263"/>
                <a:chExt cx="155400" cy="3208975"/>
              </a:xfrm>
            </p:grpSpPr>
            <p:sp>
              <p:nvSpPr>
                <p:cNvPr id="13" name="Google Shape;13;p2"/>
                <p:cNvSpPr/>
                <p:nvPr/>
              </p:nvSpPr>
              <p:spPr>
                <a:xfrm>
                  <a:off x="1465025" y="967263"/>
                  <a:ext cx="155400" cy="1554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" name="Google Shape;14;p2"/>
                <p:cNvSpPr/>
                <p:nvPr/>
              </p:nvSpPr>
              <p:spPr>
                <a:xfrm>
                  <a:off x="1465025" y="1403488"/>
                  <a:ext cx="155400" cy="1554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" name="Google Shape;15;p2"/>
                <p:cNvSpPr/>
                <p:nvPr/>
              </p:nvSpPr>
              <p:spPr>
                <a:xfrm>
                  <a:off x="1465025" y="1839713"/>
                  <a:ext cx="155400" cy="1554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" name="Google Shape;16;p2"/>
                <p:cNvSpPr/>
                <p:nvPr/>
              </p:nvSpPr>
              <p:spPr>
                <a:xfrm>
                  <a:off x="1465025" y="2275938"/>
                  <a:ext cx="155400" cy="1554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" name="Google Shape;17;p2"/>
                <p:cNvSpPr/>
                <p:nvPr/>
              </p:nvSpPr>
              <p:spPr>
                <a:xfrm>
                  <a:off x="1465025" y="2712163"/>
                  <a:ext cx="155400" cy="1554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" name="Google Shape;18;p2"/>
                <p:cNvSpPr/>
                <p:nvPr/>
              </p:nvSpPr>
              <p:spPr>
                <a:xfrm>
                  <a:off x="1465025" y="3148388"/>
                  <a:ext cx="155400" cy="1554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" name="Google Shape;19;p2"/>
                <p:cNvSpPr/>
                <p:nvPr/>
              </p:nvSpPr>
              <p:spPr>
                <a:xfrm>
                  <a:off x="1465025" y="3584613"/>
                  <a:ext cx="155400" cy="1554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" name="Google Shape;20;p2"/>
                <p:cNvSpPr/>
                <p:nvPr/>
              </p:nvSpPr>
              <p:spPr>
                <a:xfrm>
                  <a:off x="1465025" y="4020838"/>
                  <a:ext cx="155400" cy="155400"/>
                </a:xfrm>
                <a:prstGeom prst="ellipse">
                  <a:avLst/>
                </a:prstGeom>
                <a:solidFill>
                  <a:srgbClr val="CEF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1" name="Google Shape;21;p2"/>
            <p:cNvGrpSpPr/>
            <p:nvPr/>
          </p:nvGrpSpPr>
          <p:grpSpPr>
            <a:xfrm>
              <a:off x="1798150" y="644925"/>
              <a:ext cx="6069899" cy="3853800"/>
              <a:chOff x="1871075" y="644925"/>
              <a:chExt cx="6069899" cy="3853800"/>
            </a:xfrm>
          </p:grpSpPr>
          <p:grpSp>
            <p:nvGrpSpPr>
              <p:cNvPr id="22" name="Google Shape;22;p2"/>
              <p:cNvGrpSpPr/>
              <p:nvPr/>
            </p:nvGrpSpPr>
            <p:grpSpPr>
              <a:xfrm>
                <a:off x="1879774" y="917700"/>
                <a:ext cx="6061200" cy="3374700"/>
                <a:chOff x="1887175" y="917700"/>
                <a:chExt cx="6061200" cy="3374700"/>
              </a:xfrm>
            </p:grpSpPr>
            <p:cxnSp>
              <p:nvCxnSpPr>
                <p:cNvPr id="23" name="Google Shape;23;p2"/>
                <p:cNvCxnSpPr/>
                <p:nvPr/>
              </p:nvCxnSpPr>
              <p:spPr>
                <a:xfrm>
                  <a:off x="1887175" y="917700"/>
                  <a:ext cx="6061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ECECEC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4" name="Google Shape;24;p2"/>
                <p:cNvCxnSpPr/>
                <p:nvPr/>
              </p:nvCxnSpPr>
              <p:spPr>
                <a:xfrm>
                  <a:off x="1887175" y="1198925"/>
                  <a:ext cx="6061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ECECEC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5" name="Google Shape;25;p2"/>
                <p:cNvCxnSpPr/>
                <p:nvPr/>
              </p:nvCxnSpPr>
              <p:spPr>
                <a:xfrm>
                  <a:off x="1887175" y="1480150"/>
                  <a:ext cx="6061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ECECEC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6" name="Google Shape;26;p2"/>
                <p:cNvCxnSpPr/>
                <p:nvPr/>
              </p:nvCxnSpPr>
              <p:spPr>
                <a:xfrm>
                  <a:off x="1887175" y="1761375"/>
                  <a:ext cx="6061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ECECEC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7" name="Google Shape;27;p2"/>
                <p:cNvCxnSpPr/>
                <p:nvPr/>
              </p:nvCxnSpPr>
              <p:spPr>
                <a:xfrm>
                  <a:off x="1887175" y="2042600"/>
                  <a:ext cx="6061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ECECEC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8" name="Google Shape;28;p2"/>
                <p:cNvCxnSpPr/>
                <p:nvPr/>
              </p:nvCxnSpPr>
              <p:spPr>
                <a:xfrm>
                  <a:off x="1887175" y="2323825"/>
                  <a:ext cx="6061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ECECEC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29" name="Google Shape;29;p2"/>
                <p:cNvCxnSpPr/>
                <p:nvPr/>
              </p:nvCxnSpPr>
              <p:spPr>
                <a:xfrm>
                  <a:off x="1887175" y="2605050"/>
                  <a:ext cx="6061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ECECEC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0" name="Google Shape;30;p2"/>
                <p:cNvCxnSpPr/>
                <p:nvPr/>
              </p:nvCxnSpPr>
              <p:spPr>
                <a:xfrm>
                  <a:off x="1887175" y="2886275"/>
                  <a:ext cx="6061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ECECEC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1" name="Google Shape;31;p2"/>
                <p:cNvCxnSpPr/>
                <p:nvPr/>
              </p:nvCxnSpPr>
              <p:spPr>
                <a:xfrm>
                  <a:off x="1887175" y="3167500"/>
                  <a:ext cx="6061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ECECEC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2" name="Google Shape;32;p2"/>
                <p:cNvCxnSpPr/>
                <p:nvPr/>
              </p:nvCxnSpPr>
              <p:spPr>
                <a:xfrm>
                  <a:off x="1887175" y="3448725"/>
                  <a:ext cx="6061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ECECEC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3" name="Google Shape;33;p2"/>
                <p:cNvCxnSpPr/>
                <p:nvPr/>
              </p:nvCxnSpPr>
              <p:spPr>
                <a:xfrm>
                  <a:off x="1887175" y="3729950"/>
                  <a:ext cx="6061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ECECEC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4" name="Google Shape;34;p2"/>
                <p:cNvCxnSpPr/>
                <p:nvPr/>
              </p:nvCxnSpPr>
              <p:spPr>
                <a:xfrm>
                  <a:off x="1887175" y="4011175"/>
                  <a:ext cx="6061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ECECEC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5" name="Google Shape;35;p2"/>
                <p:cNvCxnSpPr/>
                <p:nvPr/>
              </p:nvCxnSpPr>
              <p:spPr>
                <a:xfrm>
                  <a:off x="1887175" y="4292400"/>
                  <a:ext cx="6061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ECECEC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cxnSp>
            <p:nvCxnSpPr>
              <p:cNvPr id="36" name="Google Shape;36;p2"/>
              <p:cNvCxnSpPr/>
              <p:nvPr/>
            </p:nvCxnSpPr>
            <p:spPr>
              <a:xfrm>
                <a:off x="1871075" y="644925"/>
                <a:ext cx="0" cy="3853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37" name="Google Shape;37;p2"/>
          <p:cNvGrpSpPr/>
          <p:nvPr/>
        </p:nvGrpSpPr>
        <p:grpSpPr>
          <a:xfrm>
            <a:off x="568699" y="139286"/>
            <a:ext cx="8428999" cy="4820152"/>
            <a:chOff x="568699" y="139286"/>
            <a:chExt cx="8428999" cy="4820152"/>
          </a:xfrm>
        </p:grpSpPr>
        <p:sp>
          <p:nvSpPr>
            <p:cNvPr id="38" name="Google Shape;38;p2"/>
            <p:cNvSpPr/>
            <p:nvPr/>
          </p:nvSpPr>
          <p:spPr>
            <a:xfrm>
              <a:off x="8542765" y="1326521"/>
              <a:ext cx="208001" cy="175404"/>
            </a:xfrm>
            <a:custGeom>
              <a:avLst/>
              <a:gdLst/>
              <a:ahLst/>
              <a:cxnLst/>
              <a:rect l="l" t="t" r="r" b="b"/>
              <a:pathLst>
                <a:path w="1366" h="1152" extrusionOk="0">
                  <a:moveTo>
                    <a:pt x="680" y="1"/>
                  </a:moveTo>
                  <a:cubicBezTo>
                    <a:pt x="623" y="4"/>
                    <a:pt x="570" y="58"/>
                    <a:pt x="576" y="118"/>
                  </a:cubicBezTo>
                  <a:cubicBezTo>
                    <a:pt x="582" y="198"/>
                    <a:pt x="590" y="279"/>
                    <a:pt x="596" y="359"/>
                  </a:cubicBezTo>
                  <a:cubicBezTo>
                    <a:pt x="596" y="422"/>
                    <a:pt x="596" y="489"/>
                    <a:pt x="599" y="552"/>
                  </a:cubicBezTo>
                  <a:cubicBezTo>
                    <a:pt x="432" y="559"/>
                    <a:pt x="261" y="563"/>
                    <a:pt x="94" y="566"/>
                  </a:cubicBezTo>
                  <a:cubicBezTo>
                    <a:pt x="41" y="566"/>
                    <a:pt x="1" y="612"/>
                    <a:pt x="5" y="663"/>
                  </a:cubicBezTo>
                  <a:cubicBezTo>
                    <a:pt x="8" y="714"/>
                    <a:pt x="48" y="753"/>
                    <a:pt x="95" y="753"/>
                  </a:cubicBezTo>
                  <a:cubicBezTo>
                    <a:pt x="97" y="753"/>
                    <a:pt x="99" y="753"/>
                    <a:pt x="101" y="753"/>
                  </a:cubicBezTo>
                  <a:cubicBezTo>
                    <a:pt x="269" y="753"/>
                    <a:pt x="432" y="750"/>
                    <a:pt x="599" y="743"/>
                  </a:cubicBezTo>
                  <a:lnTo>
                    <a:pt x="599" y="743"/>
                  </a:lnTo>
                  <a:cubicBezTo>
                    <a:pt x="599" y="763"/>
                    <a:pt x="596" y="780"/>
                    <a:pt x="596" y="800"/>
                  </a:cubicBezTo>
                  <a:cubicBezTo>
                    <a:pt x="593" y="836"/>
                    <a:pt x="590" y="870"/>
                    <a:pt x="590" y="907"/>
                  </a:cubicBezTo>
                  <a:lnTo>
                    <a:pt x="590" y="1034"/>
                  </a:lnTo>
                  <a:cubicBezTo>
                    <a:pt x="587" y="1099"/>
                    <a:pt x="649" y="1151"/>
                    <a:pt x="711" y="1151"/>
                  </a:cubicBezTo>
                  <a:cubicBezTo>
                    <a:pt x="713" y="1151"/>
                    <a:pt x="715" y="1151"/>
                    <a:pt x="717" y="1151"/>
                  </a:cubicBezTo>
                  <a:cubicBezTo>
                    <a:pt x="783" y="1148"/>
                    <a:pt x="840" y="1088"/>
                    <a:pt x="834" y="1021"/>
                  </a:cubicBezTo>
                  <a:cubicBezTo>
                    <a:pt x="834" y="984"/>
                    <a:pt x="827" y="944"/>
                    <a:pt x="827" y="904"/>
                  </a:cubicBezTo>
                  <a:cubicBezTo>
                    <a:pt x="827" y="867"/>
                    <a:pt x="823" y="830"/>
                    <a:pt x="823" y="790"/>
                  </a:cubicBezTo>
                  <a:cubicBezTo>
                    <a:pt x="823" y="773"/>
                    <a:pt x="827" y="753"/>
                    <a:pt x="827" y="736"/>
                  </a:cubicBezTo>
                  <a:cubicBezTo>
                    <a:pt x="883" y="733"/>
                    <a:pt x="944" y="733"/>
                    <a:pt x="1001" y="733"/>
                  </a:cubicBezTo>
                  <a:cubicBezTo>
                    <a:pt x="1048" y="736"/>
                    <a:pt x="1095" y="740"/>
                    <a:pt x="1141" y="743"/>
                  </a:cubicBezTo>
                  <a:cubicBezTo>
                    <a:pt x="1161" y="743"/>
                    <a:pt x="1184" y="743"/>
                    <a:pt x="1209" y="740"/>
                  </a:cubicBezTo>
                  <a:cubicBezTo>
                    <a:pt x="1238" y="740"/>
                    <a:pt x="1269" y="740"/>
                    <a:pt x="1298" y="730"/>
                  </a:cubicBezTo>
                  <a:cubicBezTo>
                    <a:pt x="1312" y="723"/>
                    <a:pt x="1325" y="716"/>
                    <a:pt x="1335" y="703"/>
                  </a:cubicBezTo>
                  <a:cubicBezTo>
                    <a:pt x="1345" y="693"/>
                    <a:pt x="1352" y="680"/>
                    <a:pt x="1355" y="663"/>
                  </a:cubicBezTo>
                  <a:cubicBezTo>
                    <a:pt x="1365" y="626"/>
                    <a:pt x="1349" y="583"/>
                    <a:pt x="1312" y="566"/>
                  </a:cubicBezTo>
                  <a:cubicBezTo>
                    <a:pt x="1295" y="559"/>
                    <a:pt x="1275" y="552"/>
                    <a:pt x="1258" y="549"/>
                  </a:cubicBezTo>
                  <a:cubicBezTo>
                    <a:pt x="1235" y="546"/>
                    <a:pt x="1215" y="546"/>
                    <a:pt x="1192" y="543"/>
                  </a:cubicBezTo>
                  <a:cubicBezTo>
                    <a:pt x="1164" y="543"/>
                    <a:pt x="1138" y="539"/>
                    <a:pt x="1108" y="539"/>
                  </a:cubicBezTo>
                  <a:cubicBezTo>
                    <a:pt x="1074" y="535"/>
                    <a:pt x="1038" y="532"/>
                    <a:pt x="1001" y="532"/>
                  </a:cubicBezTo>
                  <a:lnTo>
                    <a:pt x="877" y="532"/>
                  </a:lnTo>
                  <a:cubicBezTo>
                    <a:pt x="860" y="535"/>
                    <a:pt x="840" y="535"/>
                    <a:pt x="820" y="535"/>
                  </a:cubicBezTo>
                  <a:cubicBezTo>
                    <a:pt x="820" y="475"/>
                    <a:pt x="820" y="412"/>
                    <a:pt x="817" y="348"/>
                  </a:cubicBezTo>
                  <a:cubicBezTo>
                    <a:pt x="814" y="268"/>
                    <a:pt x="807" y="188"/>
                    <a:pt x="797" y="108"/>
                  </a:cubicBezTo>
                  <a:cubicBezTo>
                    <a:pt x="794" y="78"/>
                    <a:pt x="783" y="51"/>
                    <a:pt x="763" y="31"/>
                  </a:cubicBezTo>
                  <a:cubicBezTo>
                    <a:pt x="743" y="10"/>
                    <a:pt x="713" y="1"/>
                    <a:pt x="6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9" name="Google Shape;39;p2"/>
            <p:cNvGrpSpPr/>
            <p:nvPr/>
          </p:nvGrpSpPr>
          <p:grpSpPr>
            <a:xfrm>
              <a:off x="568699" y="139286"/>
              <a:ext cx="8428999" cy="4820152"/>
              <a:chOff x="568699" y="139286"/>
              <a:chExt cx="8428999" cy="4820152"/>
            </a:xfrm>
          </p:grpSpPr>
          <p:sp>
            <p:nvSpPr>
              <p:cNvPr id="40" name="Google Shape;40;p2"/>
              <p:cNvSpPr/>
              <p:nvPr/>
            </p:nvSpPr>
            <p:spPr>
              <a:xfrm>
                <a:off x="707584" y="3911414"/>
                <a:ext cx="80450" cy="79684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7" extrusionOk="0">
                    <a:moveTo>
                      <a:pt x="369" y="1"/>
                    </a:moveTo>
                    <a:cubicBezTo>
                      <a:pt x="272" y="1"/>
                      <a:pt x="175" y="50"/>
                      <a:pt x="108" y="121"/>
                    </a:cubicBezTo>
                    <a:cubicBezTo>
                      <a:pt x="38" y="195"/>
                      <a:pt x="1" y="298"/>
                      <a:pt x="4" y="402"/>
                    </a:cubicBezTo>
                    <a:cubicBezTo>
                      <a:pt x="11" y="499"/>
                      <a:pt x="55" y="596"/>
                      <a:pt x="125" y="663"/>
                    </a:cubicBezTo>
                    <a:cubicBezTo>
                      <a:pt x="205" y="737"/>
                      <a:pt x="302" y="766"/>
                      <a:pt x="406" y="766"/>
                    </a:cubicBezTo>
                    <a:cubicBezTo>
                      <a:pt x="503" y="766"/>
                      <a:pt x="603" y="717"/>
                      <a:pt x="666" y="646"/>
                    </a:cubicBezTo>
                    <a:cubicBezTo>
                      <a:pt x="737" y="569"/>
                      <a:pt x="774" y="469"/>
                      <a:pt x="770" y="365"/>
                    </a:cubicBezTo>
                    <a:cubicBezTo>
                      <a:pt x="764" y="265"/>
                      <a:pt x="720" y="171"/>
                      <a:pt x="650" y="104"/>
                    </a:cubicBezTo>
                    <a:cubicBezTo>
                      <a:pt x="573" y="30"/>
                      <a:pt x="476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2984222" y="4814498"/>
                <a:ext cx="106705" cy="83716"/>
              </a:xfrm>
              <a:custGeom>
                <a:avLst/>
                <a:gdLst/>
                <a:ahLst/>
                <a:cxnLst/>
                <a:rect l="l" t="t" r="r" b="b"/>
                <a:pathLst>
                  <a:path w="452" h="446" extrusionOk="0">
                    <a:moveTo>
                      <a:pt x="218" y="1"/>
                    </a:moveTo>
                    <a:cubicBezTo>
                      <a:pt x="98" y="1"/>
                      <a:pt x="0" y="118"/>
                      <a:pt x="7" y="235"/>
                    </a:cubicBezTo>
                    <a:cubicBezTo>
                      <a:pt x="7" y="292"/>
                      <a:pt x="34" y="345"/>
                      <a:pt x="78" y="385"/>
                    </a:cubicBezTo>
                    <a:cubicBezTo>
                      <a:pt x="121" y="429"/>
                      <a:pt x="178" y="446"/>
                      <a:pt x="238" y="446"/>
                    </a:cubicBezTo>
                    <a:cubicBezTo>
                      <a:pt x="358" y="446"/>
                      <a:pt x="452" y="329"/>
                      <a:pt x="448" y="212"/>
                    </a:cubicBezTo>
                    <a:cubicBezTo>
                      <a:pt x="445" y="155"/>
                      <a:pt x="419" y="101"/>
                      <a:pt x="379" y="61"/>
                    </a:cubicBezTo>
                    <a:cubicBezTo>
                      <a:pt x="335" y="18"/>
                      <a:pt x="278" y="1"/>
                      <a:pt x="21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4922486" y="254713"/>
                <a:ext cx="155466" cy="175100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1142" extrusionOk="0">
                    <a:moveTo>
                      <a:pt x="555" y="0"/>
                    </a:moveTo>
                    <a:lnTo>
                      <a:pt x="549" y="3"/>
                    </a:lnTo>
                    <a:cubicBezTo>
                      <a:pt x="486" y="3"/>
                      <a:pt x="439" y="60"/>
                      <a:pt x="439" y="124"/>
                    </a:cubicBezTo>
                    <a:cubicBezTo>
                      <a:pt x="442" y="221"/>
                      <a:pt x="446" y="318"/>
                      <a:pt x="446" y="415"/>
                    </a:cubicBezTo>
                    <a:lnTo>
                      <a:pt x="322" y="415"/>
                    </a:lnTo>
                    <a:cubicBezTo>
                      <a:pt x="245" y="415"/>
                      <a:pt x="171" y="412"/>
                      <a:pt x="94" y="409"/>
                    </a:cubicBezTo>
                    <a:cubicBezTo>
                      <a:pt x="92" y="408"/>
                      <a:pt x="89" y="408"/>
                      <a:pt x="87" y="408"/>
                    </a:cubicBezTo>
                    <a:cubicBezTo>
                      <a:pt x="65" y="408"/>
                      <a:pt x="43" y="423"/>
                      <a:pt x="31" y="438"/>
                    </a:cubicBezTo>
                    <a:cubicBezTo>
                      <a:pt x="10" y="455"/>
                      <a:pt x="1" y="482"/>
                      <a:pt x="4" y="509"/>
                    </a:cubicBezTo>
                    <a:cubicBezTo>
                      <a:pt x="4" y="532"/>
                      <a:pt x="14" y="556"/>
                      <a:pt x="34" y="576"/>
                    </a:cubicBezTo>
                    <a:cubicBezTo>
                      <a:pt x="54" y="593"/>
                      <a:pt x="78" y="599"/>
                      <a:pt x="104" y="599"/>
                    </a:cubicBezTo>
                    <a:cubicBezTo>
                      <a:pt x="174" y="602"/>
                      <a:pt x="248" y="605"/>
                      <a:pt x="322" y="609"/>
                    </a:cubicBezTo>
                    <a:lnTo>
                      <a:pt x="452" y="609"/>
                    </a:lnTo>
                    <a:cubicBezTo>
                      <a:pt x="452" y="693"/>
                      <a:pt x="452" y="776"/>
                      <a:pt x="446" y="863"/>
                    </a:cubicBezTo>
                    <a:cubicBezTo>
                      <a:pt x="442" y="917"/>
                      <a:pt x="435" y="967"/>
                      <a:pt x="432" y="1024"/>
                    </a:cubicBezTo>
                    <a:cubicBezTo>
                      <a:pt x="432" y="1054"/>
                      <a:pt x="449" y="1087"/>
                      <a:pt x="472" y="1107"/>
                    </a:cubicBezTo>
                    <a:cubicBezTo>
                      <a:pt x="493" y="1129"/>
                      <a:pt x="522" y="1141"/>
                      <a:pt x="552" y="1141"/>
                    </a:cubicBezTo>
                    <a:cubicBezTo>
                      <a:pt x="556" y="1141"/>
                      <a:pt x="559" y="1141"/>
                      <a:pt x="563" y="1141"/>
                    </a:cubicBezTo>
                    <a:cubicBezTo>
                      <a:pt x="596" y="1141"/>
                      <a:pt x="626" y="1124"/>
                      <a:pt x="646" y="1101"/>
                    </a:cubicBezTo>
                    <a:cubicBezTo>
                      <a:pt x="653" y="1094"/>
                      <a:pt x="660" y="1084"/>
                      <a:pt x="666" y="1074"/>
                    </a:cubicBezTo>
                    <a:cubicBezTo>
                      <a:pt x="676" y="1054"/>
                      <a:pt x="683" y="1034"/>
                      <a:pt x="680" y="1011"/>
                    </a:cubicBezTo>
                    <a:cubicBezTo>
                      <a:pt x="686" y="940"/>
                      <a:pt x="690" y="870"/>
                      <a:pt x="690" y="800"/>
                    </a:cubicBezTo>
                    <a:cubicBezTo>
                      <a:pt x="693" y="739"/>
                      <a:pt x="690" y="679"/>
                      <a:pt x="686" y="619"/>
                    </a:cubicBezTo>
                    <a:lnTo>
                      <a:pt x="713" y="619"/>
                    </a:lnTo>
                    <a:cubicBezTo>
                      <a:pt x="726" y="620"/>
                      <a:pt x="739" y="620"/>
                      <a:pt x="751" y="620"/>
                    </a:cubicBezTo>
                    <a:cubicBezTo>
                      <a:pt x="806" y="620"/>
                      <a:pt x="859" y="615"/>
                      <a:pt x="910" y="613"/>
                    </a:cubicBezTo>
                    <a:cubicBezTo>
                      <a:pt x="967" y="613"/>
                      <a:pt x="1014" y="559"/>
                      <a:pt x="1011" y="505"/>
                    </a:cubicBezTo>
                    <a:cubicBezTo>
                      <a:pt x="1007" y="452"/>
                      <a:pt x="964" y="405"/>
                      <a:pt x="910" y="405"/>
                    </a:cubicBezTo>
                    <a:lnTo>
                      <a:pt x="901" y="405"/>
                    </a:lnTo>
                    <a:cubicBezTo>
                      <a:pt x="870" y="405"/>
                      <a:pt x="840" y="412"/>
                      <a:pt x="810" y="412"/>
                    </a:cubicBezTo>
                    <a:cubicBezTo>
                      <a:pt x="776" y="415"/>
                      <a:pt x="740" y="418"/>
                      <a:pt x="706" y="418"/>
                    </a:cubicBezTo>
                    <a:lnTo>
                      <a:pt x="680" y="418"/>
                    </a:lnTo>
                    <a:cubicBezTo>
                      <a:pt x="676" y="318"/>
                      <a:pt x="673" y="215"/>
                      <a:pt x="669" y="114"/>
                    </a:cubicBezTo>
                    <a:cubicBezTo>
                      <a:pt x="669" y="51"/>
                      <a:pt x="612" y="0"/>
                      <a:pt x="5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4329488" y="4695038"/>
                <a:ext cx="339526" cy="175100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1328" extrusionOk="0">
                    <a:moveTo>
                      <a:pt x="3592" y="1032"/>
                    </a:moveTo>
                    <a:cubicBezTo>
                      <a:pt x="3597" y="1039"/>
                      <a:pt x="3603" y="1046"/>
                      <a:pt x="3608" y="1053"/>
                    </a:cubicBezTo>
                    <a:cubicBezTo>
                      <a:pt x="3604" y="1047"/>
                      <a:pt x="3598" y="1039"/>
                      <a:pt x="3592" y="1032"/>
                    </a:cubicBezTo>
                    <a:close/>
                    <a:moveTo>
                      <a:pt x="729" y="0"/>
                    </a:moveTo>
                    <a:cubicBezTo>
                      <a:pt x="695" y="0"/>
                      <a:pt x="663" y="3"/>
                      <a:pt x="629" y="10"/>
                    </a:cubicBezTo>
                    <a:cubicBezTo>
                      <a:pt x="575" y="24"/>
                      <a:pt x="525" y="50"/>
                      <a:pt x="482" y="84"/>
                    </a:cubicBezTo>
                    <a:cubicBezTo>
                      <a:pt x="458" y="101"/>
                      <a:pt x="442" y="117"/>
                      <a:pt x="425" y="138"/>
                    </a:cubicBezTo>
                    <a:cubicBezTo>
                      <a:pt x="398" y="167"/>
                      <a:pt x="374" y="204"/>
                      <a:pt x="354" y="238"/>
                    </a:cubicBezTo>
                    <a:cubicBezTo>
                      <a:pt x="328" y="291"/>
                      <a:pt x="301" y="348"/>
                      <a:pt x="277" y="405"/>
                    </a:cubicBezTo>
                    <a:cubicBezTo>
                      <a:pt x="251" y="462"/>
                      <a:pt x="228" y="519"/>
                      <a:pt x="201" y="576"/>
                    </a:cubicBezTo>
                    <a:cubicBezTo>
                      <a:pt x="167" y="652"/>
                      <a:pt x="134" y="732"/>
                      <a:pt x="101" y="809"/>
                    </a:cubicBezTo>
                    <a:cubicBezTo>
                      <a:pt x="67" y="893"/>
                      <a:pt x="36" y="980"/>
                      <a:pt x="10" y="1064"/>
                    </a:cubicBezTo>
                    <a:cubicBezTo>
                      <a:pt x="0" y="1093"/>
                      <a:pt x="10" y="1130"/>
                      <a:pt x="27" y="1158"/>
                    </a:cubicBezTo>
                    <a:cubicBezTo>
                      <a:pt x="44" y="1184"/>
                      <a:pt x="73" y="1204"/>
                      <a:pt x="104" y="1214"/>
                    </a:cubicBezTo>
                    <a:cubicBezTo>
                      <a:pt x="113" y="1216"/>
                      <a:pt x="121" y="1217"/>
                      <a:pt x="130" y="1217"/>
                    </a:cubicBezTo>
                    <a:cubicBezTo>
                      <a:pt x="154" y="1217"/>
                      <a:pt x="178" y="1210"/>
                      <a:pt x="197" y="1198"/>
                    </a:cubicBezTo>
                    <a:cubicBezTo>
                      <a:pt x="228" y="1178"/>
                      <a:pt x="241" y="1150"/>
                      <a:pt x="254" y="1118"/>
                    </a:cubicBezTo>
                    <a:cubicBezTo>
                      <a:pt x="271" y="1061"/>
                      <a:pt x="291" y="1004"/>
                      <a:pt x="311" y="947"/>
                    </a:cubicBezTo>
                    <a:cubicBezTo>
                      <a:pt x="354" y="843"/>
                      <a:pt x="402" y="740"/>
                      <a:pt x="448" y="636"/>
                    </a:cubicBezTo>
                    <a:cubicBezTo>
                      <a:pt x="468" y="592"/>
                      <a:pt x="488" y="545"/>
                      <a:pt x="508" y="502"/>
                    </a:cubicBezTo>
                    <a:cubicBezTo>
                      <a:pt x="535" y="451"/>
                      <a:pt x="558" y="398"/>
                      <a:pt x="589" y="351"/>
                    </a:cubicBezTo>
                    <a:cubicBezTo>
                      <a:pt x="598" y="338"/>
                      <a:pt x="609" y="331"/>
                      <a:pt x="615" y="321"/>
                    </a:cubicBezTo>
                    <a:cubicBezTo>
                      <a:pt x="635" y="308"/>
                      <a:pt x="652" y="298"/>
                      <a:pt x="669" y="288"/>
                    </a:cubicBezTo>
                    <a:lnTo>
                      <a:pt x="692" y="281"/>
                    </a:lnTo>
                    <a:cubicBezTo>
                      <a:pt x="703" y="281"/>
                      <a:pt x="709" y="278"/>
                      <a:pt x="719" y="278"/>
                    </a:cubicBezTo>
                    <a:lnTo>
                      <a:pt x="736" y="281"/>
                    </a:lnTo>
                    <a:lnTo>
                      <a:pt x="746" y="288"/>
                    </a:lnTo>
                    <a:cubicBezTo>
                      <a:pt x="749" y="298"/>
                      <a:pt x="756" y="304"/>
                      <a:pt x="763" y="315"/>
                    </a:cubicBezTo>
                    <a:cubicBezTo>
                      <a:pt x="779" y="358"/>
                      <a:pt x="793" y="405"/>
                      <a:pt x="806" y="451"/>
                    </a:cubicBezTo>
                    <a:cubicBezTo>
                      <a:pt x="823" y="505"/>
                      <a:pt x="836" y="559"/>
                      <a:pt x="846" y="612"/>
                    </a:cubicBezTo>
                    <a:cubicBezTo>
                      <a:pt x="856" y="666"/>
                      <a:pt x="866" y="716"/>
                      <a:pt x="876" y="766"/>
                    </a:cubicBezTo>
                    <a:cubicBezTo>
                      <a:pt x="879" y="789"/>
                      <a:pt x="887" y="809"/>
                      <a:pt x="893" y="833"/>
                    </a:cubicBezTo>
                    <a:cubicBezTo>
                      <a:pt x="903" y="863"/>
                      <a:pt x="916" y="893"/>
                      <a:pt x="930" y="920"/>
                    </a:cubicBezTo>
                    <a:cubicBezTo>
                      <a:pt x="956" y="977"/>
                      <a:pt x="993" y="1030"/>
                      <a:pt x="1040" y="1073"/>
                    </a:cubicBezTo>
                    <a:cubicBezTo>
                      <a:pt x="1070" y="1101"/>
                      <a:pt x="1104" y="1121"/>
                      <a:pt x="1137" y="1141"/>
                    </a:cubicBezTo>
                    <a:cubicBezTo>
                      <a:pt x="1180" y="1161"/>
                      <a:pt x="1224" y="1181"/>
                      <a:pt x="1271" y="1187"/>
                    </a:cubicBezTo>
                    <a:cubicBezTo>
                      <a:pt x="1290" y="1191"/>
                      <a:pt x="1310" y="1194"/>
                      <a:pt x="1330" y="1194"/>
                    </a:cubicBezTo>
                    <a:cubicBezTo>
                      <a:pt x="1391" y="1194"/>
                      <a:pt x="1452" y="1173"/>
                      <a:pt x="1495" y="1127"/>
                    </a:cubicBezTo>
                    <a:cubicBezTo>
                      <a:pt x="1525" y="1101"/>
                      <a:pt x="1549" y="1067"/>
                      <a:pt x="1569" y="1030"/>
                    </a:cubicBezTo>
                    <a:cubicBezTo>
                      <a:pt x="1598" y="984"/>
                      <a:pt x="1619" y="930"/>
                      <a:pt x="1635" y="877"/>
                    </a:cubicBezTo>
                    <a:cubicBezTo>
                      <a:pt x="1669" y="789"/>
                      <a:pt x="1692" y="703"/>
                      <a:pt x="1722" y="616"/>
                    </a:cubicBezTo>
                    <a:cubicBezTo>
                      <a:pt x="1749" y="542"/>
                      <a:pt x="1782" y="471"/>
                      <a:pt x="1826" y="405"/>
                    </a:cubicBezTo>
                    <a:cubicBezTo>
                      <a:pt x="1839" y="385"/>
                      <a:pt x="1853" y="368"/>
                      <a:pt x="1870" y="351"/>
                    </a:cubicBezTo>
                    <a:cubicBezTo>
                      <a:pt x="1879" y="345"/>
                      <a:pt x="1893" y="338"/>
                      <a:pt x="1903" y="331"/>
                    </a:cubicBezTo>
                    <a:cubicBezTo>
                      <a:pt x="1913" y="328"/>
                      <a:pt x="1923" y="325"/>
                      <a:pt x="1933" y="321"/>
                    </a:cubicBezTo>
                    <a:lnTo>
                      <a:pt x="1940" y="321"/>
                    </a:lnTo>
                    <a:lnTo>
                      <a:pt x="1947" y="325"/>
                    </a:lnTo>
                    <a:lnTo>
                      <a:pt x="1950" y="325"/>
                    </a:lnTo>
                    <a:cubicBezTo>
                      <a:pt x="1960" y="351"/>
                      <a:pt x="1963" y="378"/>
                      <a:pt x="1970" y="405"/>
                    </a:cubicBezTo>
                    <a:cubicBezTo>
                      <a:pt x="1977" y="435"/>
                      <a:pt x="1980" y="462"/>
                      <a:pt x="1987" y="491"/>
                    </a:cubicBezTo>
                    <a:cubicBezTo>
                      <a:pt x="2000" y="545"/>
                      <a:pt x="2013" y="599"/>
                      <a:pt x="2027" y="649"/>
                    </a:cubicBezTo>
                    <a:cubicBezTo>
                      <a:pt x="2043" y="706"/>
                      <a:pt x="2067" y="756"/>
                      <a:pt x="2083" y="813"/>
                    </a:cubicBezTo>
                    <a:cubicBezTo>
                      <a:pt x="2107" y="873"/>
                      <a:pt x="2134" y="937"/>
                      <a:pt x="2168" y="993"/>
                    </a:cubicBezTo>
                    <a:cubicBezTo>
                      <a:pt x="2188" y="1024"/>
                      <a:pt x="2211" y="1053"/>
                      <a:pt x="2234" y="1077"/>
                    </a:cubicBezTo>
                    <a:cubicBezTo>
                      <a:pt x="2261" y="1107"/>
                      <a:pt x="2291" y="1127"/>
                      <a:pt x="2321" y="1150"/>
                    </a:cubicBezTo>
                    <a:cubicBezTo>
                      <a:pt x="2368" y="1184"/>
                      <a:pt x="2424" y="1201"/>
                      <a:pt x="2481" y="1204"/>
                    </a:cubicBezTo>
                    <a:cubicBezTo>
                      <a:pt x="2486" y="1205"/>
                      <a:pt x="2490" y="1205"/>
                      <a:pt x="2494" y="1205"/>
                    </a:cubicBezTo>
                    <a:cubicBezTo>
                      <a:pt x="2539" y="1205"/>
                      <a:pt x="2576" y="1189"/>
                      <a:pt x="2615" y="1167"/>
                    </a:cubicBezTo>
                    <a:cubicBezTo>
                      <a:pt x="2632" y="1158"/>
                      <a:pt x="2656" y="1134"/>
                      <a:pt x="2669" y="1118"/>
                    </a:cubicBezTo>
                    <a:cubicBezTo>
                      <a:pt x="2685" y="1093"/>
                      <a:pt x="2699" y="1070"/>
                      <a:pt x="2713" y="1044"/>
                    </a:cubicBezTo>
                    <a:cubicBezTo>
                      <a:pt x="2745" y="977"/>
                      <a:pt x="2770" y="906"/>
                      <a:pt x="2793" y="833"/>
                    </a:cubicBezTo>
                    <a:cubicBezTo>
                      <a:pt x="2810" y="776"/>
                      <a:pt x="2830" y="723"/>
                      <a:pt x="2850" y="666"/>
                    </a:cubicBezTo>
                    <a:lnTo>
                      <a:pt x="2853" y="652"/>
                    </a:lnTo>
                    <a:cubicBezTo>
                      <a:pt x="2876" y="592"/>
                      <a:pt x="2903" y="536"/>
                      <a:pt x="2937" y="482"/>
                    </a:cubicBezTo>
                    <a:cubicBezTo>
                      <a:pt x="2950" y="468"/>
                      <a:pt x="2960" y="451"/>
                      <a:pt x="2977" y="439"/>
                    </a:cubicBezTo>
                    <a:lnTo>
                      <a:pt x="2990" y="428"/>
                    </a:lnTo>
                    <a:lnTo>
                      <a:pt x="2994" y="435"/>
                    </a:lnTo>
                    <a:cubicBezTo>
                      <a:pt x="3026" y="516"/>
                      <a:pt x="3040" y="599"/>
                      <a:pt x="3063" y="679"/>
                    </a:cubicBezTo>
                    <a:cubicBezTo>
                      <a:pt x="3074" y="723"/>
                      <a:pt x="3083" y="763"/>
                      <a:pt x="3097" y="806"/>
                    </a:cubicBezTo>
                    <a:cubicBezTo>
                      <a:pt x="3114" y="857"/>
                      <a:pt x="3140" y="903"/>
                      <a:pt x="3164" y="950"/>
                    </a:cubicBezTo>
                    <a:cubicBezTo>
                      <a:pt x="3187" y="1000"/>
                      <a:pt x="3214" y="1047"/>
                      <a:pt x="3244" y="1090"/>
                    </a:cubicBezTo>
                    <a:cubicBezTo>
                      <a:pt x="3264" y="1121"/>
                      <a:pt x="3287" y="1150"/>
                      <a:pt x="3311" y="1178"/>
                    </a:cubicBezTo>
                    <a:cubicBezTo>
                      <a:pt x="3327" y="1194"/>
                      <a:pt x="3341" y="1214"/>
                      <a:pt x="3355" y="1228"/>
                    </a:cubicBezTo>
                    <a:cubicBezTo>
                      <a:pt x="3404" y="1271"/>
                      <a:pt x="3461" y="1305"/>
                      <a:pt x="3528" y="1318"/>
                    </a:cubicBezTo>
                    <a:cubicBezTo>
                      <a:pt x="3555" y="1321"/>
                      <a:pt x="3585" y="1325"/>
                      <a:pt x="3616" y="1328"/>
                    </a:cubicBezTo>
                    <a:cubicBezTo>
                      <a:pt x="3639" y="1328"/>
                      <a:pt x="3662" y="1325"/>
                      <a:pt x="3685" y="1321"/>
                    </a:cubicBezTo>
                    <a:cubicBezTo>
                      <a:pt x="3702" y="1314"/>
                      <a:pt x="3719" y="1305"/>
                      <a:pt x="3729" y="1291"/>
                    </a:cubicBezTo>
                    <a:cubicBezTo>
                      <a:pt x="3742" y="1278"/>
                      <a:pt x="3753" y="1261"/>
                      <a:pt x="3756" y="1244"/>
                    </a:cubicBezTo>
                    <a:cubicBezTo>
                      <a:pt x="3762" y="1207"/>
                      <a:pt x="3753" y="1167"/>
                      <a:pt x="3726" y="1144"/>
                    </a:cubicBezTo>
                    <a:cubicBezTo>
                      <a:pt x="3699" y="1121"/>
                      <a:pt x="3669" y="1104"/>
                      <a:pt x="3639" y="1087"/>
                    </a:cubicBezTo>
                    <a:cubicBezTo>
                      <a:pt x="3619" y="1067"/>
                      <a:pt x="3602" y="1047"/>
                      <a:pt x="3585" y="1024"/>
                    </a:cubicBezTo>
                    <a:lnTo>
                      <a:pt x="3585" y="1024"/>
                    </a:lnTo>
                    <a:cubicBezTo>
                      <a:pt x="3587" y="1026"/>
                      <a:pt x="3589" y="1029"/>
                      <a:pt x="3592" y="1032"/>
                    </a:cubicBezTo>
                    <a:lnTo>
                      <a:pt x="3592" y="1032"/>
                    </a:lnTo>
                    <a:cubicBezTo>
                      <a:pt x="3558" y="988"/>
                      <a:pt x="3527" y="939"/>
                      <a:pt x="3495" y="890"/>
                    </a:cubicBezTo>
                    <a:cubicBezTo>
                      <a:pt x="3461" y="837"/>
                      <a:pt x="3432" y="783"/>
                      <a:pt x="3404" y="729"/>
                    </a:cubicBezTo>
                    <a:cubicBezTo>
                      <a:pt x="3388" y="686"/>
                      <a:pt x="3375" y="646"/>
                      <a:pt x="3361" y="605"/>
                    </a:cubicBezTo>
                    <a:cubicBezTo>
                      <a:pt x="3344" y="556"/>
                      <a:pt x="3327" y="505"/>
                      <a:pt x="3311" y="455"/>
                    </a:cubicBezTo>
                    <a:cubicBezTo>
                      <a:pt x="3291" y="398"/>
                      <a:pt x="3271" y="345"/>
                      <a:pt x="3244" y="291"/>
                    </a:cubicBezTo>
                    <a:cubicBezTo>
                      <a:pt x="3214" y="235"/>
                      <a:pt x="3171" y="187"/>
                      <a:pt x="3114" y="158"/>
                    </a:cubicBezTo>
                    <a:cubicBezTo>
                      <a:pt x="3076" y="137"/>
                      <a:pt x="3035" y="128"/>
                      <a:pt x="2993" y="128"/>
                    </a:cubicBezTo>
                    <a:cubicBezTo>
                      <a:pt x="2953" y="128"/>
                      <a:pt x="2914" y="136"/>
                      <a:pt x="2876" y="150"/>
                    </a:cubicBezTo>
                    <a:cubicBezTo>
                      <a:pt x="2856" y="158"/>
                      <a:pt x="2833" y="170"/>
                      <a:pt x="2813" y="181"/>
                    </a:cubicBezTo>
                    <a:cubicBezTo>
                      <a:pt x="2786" y="195"/>
                      <a:pt x="2762" y="218"/>
                      <a:pt x="2739" y="238"/>
                    </a:cubicBezTo>
                    <a:cubicBezTo>
                      <a:pt x="2716" y="258"/>
                      <a:pt x="2696" y="281"/>
                      <a:pt x="2676" y="304"/>
                    </a:cubicBezTo>
                    <a:cubicBezTo>
                      <a:pt x="2636" y="358"/>
                      <a:pt x="2602" y="418"/>
                      <a:pt x="2575" y="479"/>
                    </a:cubicBezTo>
                    <a:cubicBezTo>
                      <a:pt x="2545" y="542"/>
                      <a:pt x="2525" y="609"/>
                      <a:pt x="2505" y="676"/>
                    </a:cubicBezTo>
                    <a:cubicBezTo>
                      <a:pt x="2485" y="736"/>
                      <a:pt x="2472" y="792"/>
                      <a:pt x="2455" y="853"/>
                    </a:cubicBezTo>
                    <a:lnTo>
                      <a:pt x="2452" y="857"/>
                    </a:lnTo>
                    <a:lnTo>
                      <a:pt x="2448" y="849"/>
                    </a:lnTo>
                    <a:cubicBezTo>
                      <a:pt x="2421" y="817"/>
                      <a:pt x="2404" y="780"/>
                      <a:pt x="2384" y="743"/>
                    </a:cubicBezTo>
                    <a:cubicBezTo>
                      <a:pt x="2364" y="696"/>
                      <a:pt x="2344" y="652"/>
                      <a:pt x="2328" y="605"/>
                    </a:cubicBezTo>
                    <a:cubicBezTo>
                      <a:pt x="2308" y="552"/>
                      <a:pt x="2291" y="496"/>
                      <a:pt x="2274" y="439"/>
                    </a:cubicBezTo>
                    <a:cubicBezTo>
                      <a:pt x="2257" y="385"/>
                      <a:pt x="2244" y="331"/>
                      <a:pt x="2231" y="278"/>
                    </a:cubicBezTo>
                    <a:cubicBezTo>
                      <a:pt x="2214" y="218"/>
                      <a:pt x="2180" y="161"/>
                      <a:pt x="2134" y="117"/>
                    </a:cubicBezTo>
                    <a:cubicBezTo>
                      <a:pt x="2079" y="67"/>
                      <a:pt x="2004" y="44"/>
                      <a:pt x="1929" y="44"/>
                    </a:cubicBezTo>
                    <a:cubicBezTo>
                      <a:pt x="1900" y="44"/>
                      <a:pt x="1871" y="47"/>
                      <a:pt x="1842" y="54"/>
                    </a:cubicBezTo>
                    <a:cubicBezTo>
                      <a:pt x="1672" y="94"/>
                      <a:pt x="1558" y="241"/>
                      <a:pt x="1492" y="395"/>
                    </a:cubicBezTo>
                    <a:cubicBezTo>
                      <a:pt x="1461" y="462"/>
                      <a:pt x="1438" y="528"/>
                      <a:pt x="1418" y="596"/>
                    </a:cubicBezTo>
                    <a:cubicBezTo>
                      <a:pt x="1401" y="652"/>
                      <a:pt x="1385" y="706"/>
                      <a:pt x="1371" y="763"/>
                    </a:cubicBezTo>
                    <a:cubicBezTo>
                      <a:pt x="1361" y="792"/>
                      <a:pt x="1351" y="826"/>
                      <a:pt x="1341" y="857"/>
                    </a:cubicBezTo>
                    <a:cubicBezTo>
                      <a:pt x="1334" y="873"/>
                      <a:pt x="1328" y="886"/>
                      <a:pt x="1321" y="900"/>
                    </a:cubicBezTo>
                    <a:lnTo>
                      <a:pt x="1308" y="893"/>
                    </a:lnTo>
                    <a:cubicBezTo>
                      <a:pt x="1291" y="880"/>
                      <a:pt x="1277" y="866"/>
                      <a:pt x="1261" y="853"/>
                    </a:cubicBezTo>
                    <a:cubicBezTo>
                      <a:pt x="1251" y="837"/>
                      <a:pt x="1240" y="817"/>
                      <a:pt x="1234" y="800"/>
                    </a:cubicBezTo>
                    <a:cubicBezTo>
                      <a:pt x="1214" y="756"/>
                      <a:pt x="1200" y="712"/>
                      <a:pt x="1191" y="666"/>
                    </a:cubicBezTo>
                    <a:cubicBezTo>
                      <a:pt x="1174" y="602"/>
                      <a:pt x="1164" y="542"/>
                      <a:pt x="1147" y="479"/>
                    </a:cubicBezTo>
                    <a:cubicBezTo>
                      <a:pt x="1117" y="365"/>
                      <a:pt x="1074" y="251"/>
                      <a:pt x="1013" y="150"/>
                    </a:cubicBezTo>
                    <a:cubicBezTo>
                      <a:pt x="970" y="84"/>
                      <a:pt x="907" y="37"/>
                      <a:pt x="830" y="14"/>
                    </a:cubicBezTo>
                    <a:cubicBezTo>
                      <a:pt x="796" y="3"/>
                      <a:pt x="763" y="0"/>
                      <a:pt x="72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3090929" y="831297"/>
                <a:ext cx="339523" cy="110637"/>
              </a:xfrm>
              <a:custGeom>
                <a:avLst/>
                <a:gdLst/>
                <a:ahLst/>
                <a:cxnLst/>
                <a:rect l="l" t="t" r="r" b="b"/>
                <a:pathLst>
                  <a:path w="4232" h="1379" extrusionOk="0">
                    <a:moveTo>
                      <a:pt x="2195" y="0"/>
                    </a:moveTo>
                    <a:cubicBezTo>
                      <a:pt x="2121" y="4"/>
                      <a:pt x="2047" y="31"/>
                      <a:pt x="1987" y="68"/>
                    </a:cubicBezTo>
                    <a:cubicBezTo>
                      <a:pt x="1924" y="108"/>
                      <a:pt x="1871" y="155"/>
                      <a:pt x="1820" y="208"/>
                    </a:cubicBezTo>
                    <a:cubicBezTo>
                      <a:pt x="1774" y="258"/>
                      <a:pt x="1737" y="312"/>
                      <a:pt x="1710" y="372"/>
                    </a:cubicBezTo>
                    <a:cubicBezTo>
                      <a:pt x="1697" y="402"/>
                      <a:pt x="1686" y="432"/>
                      <a:pt x="1677" y="459"/>
                    </a:cubicBezTo>
                    <a:cubicBezTo>
                      <a:pt x="1650" y="526"/>
                      <a:pt x="1630" y="593"/>
                      <a:pt x="1610" y="659"/>
                    </a:cubicBezTo>
                    <a:cubicBezTo>
                      <a:pt x="1583" y="763"/>
                      <a:pt x="1556" y="863"/>
                      <a:pt x="1522" y="964"/>
                    </a:cubicBezTo>
                    <a:cubicBezTo>
                      <a:pt x="1513" y="988"/>
                      <a:pt x="1502" y="1014"/>
                      <a:pt x="1490" y="1038"/>
                    </a:cubicBezTo>
                    <a:cubicBezTo>
                      <a:pt x="1445" y="1017"/>
                      <a:pt x="1402" y="994"/>
                      <a:pt x="1362" y="964"/>
                    </a:cubicBezTo>
                    <a:cubicBezTo>
                      <a:pt x="1352" y="957"/>
                      <a:pt x="1342" y="948"/>
                      <a:pt x="1332" y="937"/>
                    </a:cubicBezTo>
                    <a:cubicBezTo>
                      <a:pt x="1289" y="880"/>
                      <a:pt x="1252" y="820"/>
                      <a:pt x="1221" y="760"/>
                    </a:cubicBezTo>
                    <a:cubicBezTo>
                      <a:pt x="1201" y="713"/>
                      <a:pt x="1189" y="667"/>
                      <a:pt x="1178" y="619"/>
                    </a:cubicBezTo>
                    <a:cubicBezTo>
                      <a:pt x="1161" y="566"/>
                      <a:pt x="1148" y="513"/>
                      <a:pt x="1128" y="462"/>
                    </a:cubicBezTo>
                    <a:cubicBezTo>
                      <a:pt x="1108" y="399"/>
                      <a:pt x="1084" y="338"/>
                      <a:pt x="1055" y="281"/>
                    </a:cubicBezTo>
                    <a:cubicBezTo>
                      <a:pt x="998" y="168"/>
                      <a:pt x="891" y="85"/>
                      <a:pt x="760" y="68"/>
                    </a:cubicBezTo>
                    <a:cubicBezTo>
                      <a:pt x="740" y="65"/>
                      <a:pt x="720" y="64"/>
                      <a:pt x="700" y="64"/>
                    </a:cubicBezTo>
                    <a:cubicBezTo>
                      <a:pt x="639" y="64"/>
                      <a:pt x="577" y="76"/>
                      <a:pt x="519" y="101"/>
                    </a:cubicBezTo>
                    <a:cubicBezTo>
                      <a:pt x="459" y="125"/>
                      <a:pt x="402" y="151"/>
                      <a:pt x="352" y="191"/>
                    </a:cubicBezTo>
                    <a:cubicBezTo>
                      <a:pt x="322" y="215"/>
                      <a:pt x="295" y="238"/>
                      <a:pt x="269" y="261"/>
                    </a:cubicBezTo>
                    <a:cubicBezTo>
                      <a:pt x="238" y="292"/>
                      <a:pt x="218" y="326"/>
                      <a:pt x="195" y="355"/>
                    </a:cubicBezTo>
                    <a:cubicBezTo>
                      <a:pt x="158" y="412"/>
                      <a:pt x="135" y="479"/>
                      <a:pt x="115" y="542"/>
                    </a:cubicBezTo>
                    <a:cubicBezTo>
                      <a:pt x="91" y="623"/>
                      <a:pt x="78" y="707"/>
                      <a:pt x="65" y="790"/>
                    </a:cubicBezTo>
                    <a:cubicBezTo>
                      <a:pt x="45" y="897"/>
                      <a:pt x="25" y="1004"/>
                      <a:pt x="8" y="1111"/>
                    </a:cubicBezTo>
                    <a:cubicBezTo>
                      <a:pt x="1" y="1144"/>
                      <a:pt x="5" y="1181"/>
                      <a:pt x="25" y="1212"/>
                    </a:cubicBezTo>
                    <a:cubicBezTo>
                      <a:pt x="45" y="1241"/>
                      <a:pt x="74" y="1261"/>
                      <a:pt x="108" y="1269"/>
                    </a:cubicBezTo>
                    <a:cubicBezTo>
                      <a:pt x="118" y="1271"/>
                      <a:pt x="127" y="1272"/>
                      <a:pt x="137" y="1272"/>
                    </a:cubicBezTo>
                    <a:cubicBezTo>
                      <a:pt x="195" y="1272"/>
                      <a:pt x="254" y="1231"/>
                      <a:pt x="266" y="1168"/>
                    </a:cubicBezTo>
                    <a:cubicBezTo>
                      <a:pt x="286" y="1058"/>
                      <a:pt x="306" y="944"/>
                      <a:pt x="326" y="834"/>
                    </a:cubicBezTo>
                    <a:cubicBezTo>
                      <a:pt x="339" y="747"/>
                      <a:pt x="359" y="663"/>
                      <a:pt x="386" y="579"/>
                    </a:cubicBezTo>
                    <a:cubicBezTo>
                      <a:pt x="399" y="546"/>
                      <a:pt x="416" y="516"/>
                      <a:pt x="432" y="486"/>
                    </a:cubicBezTo>
                    <a:cubicBezTo>
                      <a:pt x="453" y="462"/>
                      <a:pt x="473" y="442"/>
                      <a:pt x="496" y="422"/>
                    </a:cubicBezTo>
                    <a:cubicBezTo>
                      <a:pt x="522" y="399"/>
                      <a:pt x="553" y="382"/>
                      <a:pt x="583" y="366"/>
                    </a:cubicBezTo>
                    <a:cubicBezTo>
                      <a:pt x="610" y="355"/>
                      <a:pt x="633" y="346"/>
                      <a:pt x="660" y="338"/>
                    </a:cubicBezTo>
                    <a:cubicBezTo>
                      <a:pt x="676" y="335"/>
                      <a:pt x="690" y="335"/>
                      <a:pt x="707" y="335"/>
                    </a:cubicBezTo>
                    <a:cubicBezTo>
                      <a:pt x="717" y="338"/>
                      <a:pt x="730" y="342"/>
                      <a:pt x="740" y="346"/>
                    </a:cubicBezTo>
                    <a:lnTo>
                      <a:pt x="760" y="355"/>
                    </a:lnTo>
                    <a:lnTo>
                      <a:pt x="780" y="372"/>
                    </a:lnTo>
                    <a:cubicBezTo>
                      <a:pt x="790" y="386"/>
                      <a:pt x="797" y="402"/>
                      <a:pt x="807" y="415"/>
                    </a:cubicBezTo>
                    <a:cubicBezTo>
                      <a:pt x="823" y="459"/>
                      <a:pt x="837" y="506"/>
                      <a:pt x="851" y="549"/>
                    </a:cubicBezTo>
                    <a:cubicBezTo>
                      <a:pt x="867" y="602"/>
                      <a:pt x="884" y="656"/>
                      <a:pt x="897" y="710"/>
                    </a:cubicBezTo>
                    <a:cubicBezTo>
                      <a:pt x="911" y="763"/>
                      <a:pt x="924" y="814"/>
                      <a:pt x="944" y="867"/>
                    </a:cubicBezTo>
                    <a:cubicBezTo>
                      <a:pt x="971" y="928"/>
                      <a:pt x="1004" y="984"/>
                      <a:pt x="1034" y="1044"/>
                    </a:cubicBezTo>
                    <a:cubicBezTo>
                      <a:pt x="1048" y="1068"/>
                      <a:pt x="1061" y="1091"/>
                      <a:pt x="1078" y="1111"/>
                    </a:cubicBezTo>
                    <a:cubicBezTo>
                      <a:pt x="1108" y="1158"/>
                      <a:pt x="1144" y="1192"/>
                      <a:pt x="1185" y="1229"/>
                    </a:cubicBezTo>
                    <a:cubicBezTo>
                      <a:pt x="1238" y="1272"/>
                      <a:pt x="1299" y="1309"/>
                      <a:pt x="1362" y="1339"/>
                    </a:cubicBezTo>
                    <a:cubicBezTo>
                      <a:pt x="1399" y="1355"/>
                      <a:pt x="1436" y="1369"/>
                      <a:pt x="1473" y="1372"/>
                    </a:cubicBezTo>
                    <a:cubicBezTo>
                      <a:pt x="1493" y="1375"/>
                      <a:pt x="1519" y="1379"/>
                      <a:pt x="1539" y="1379"/>
                    </a:cubicBezTo>
                    <a:cubicBezTo>
                      <a:pt x="1563" y="1379"/>
                      <a:pt x="1586" y="1372"/>
                      <a:pt x="1606" y="1365"/>
                    </a:cubicBezTo>
                    <a:cubicBezTo>
                      <a:pt x="1626" y="1362"/>
                      <a:pt x="1657" y="1345"/>
                      <a:pt x="1670" y="1339"/>
                    </a:cubicBezTo>
                    <a:cubicBezTo>
                      <a:pt x="1693" y="1329"/>
                      <a:pt x="1706" y="1315"/>
                      <a:pt x="1726" y="1298"/>
                    </a:cubicBezTo>
                    <a:cubicBezTo>
                      <a:pt x="1760" y="1269"/>
                      <a:pt x="1787" y="1229"/>
                      <a:pt x="1811" y="1188"/>
                    </a:cubicBezTo>
                    <a:cubicBezTo>
                      <a:pt x="1851" y="1121"/>
                      <a:pt x="1880" y="1044"/>
                      <a:pt x="1907" y="971"/>
                    </a:cubicBezTo>
                    <a:cubicBezTo>
                      <a:pt x="1951" y="843"/>
                      <a:pt x="1981" y="713"/>
                      <a:pt x="2024" y="586"/>
                    </a:cubicBezTo>
                    <a:cubicBezTo>
                      <a:pt x="2041" y="553"/>
                      <a:pt x="2055" y="516"/>
                      <a:pt x="2075" y="482"/>
                    </a:cubicBezTo>
                    <a:cubicBezTo>
                      <a:pt x="2101" y="452"/>
                      <a:pt x="2124" y="426"/>
                      <a:pt x="2155" y="399"/>
                    </a:cubicBezTo>
                    <a:cubicBezTo>
                      <a:pt x="2168" y="389"/>
                      <a:pt x="2185" y="379"/>
                      <a:pt x="2198" y="369"/>
                    </a:cubicBezTo>
                    <a:lnTo>
                      <a:pt x="2218" y="362"/>
                    </a:lnTo>
                    <a:lnTo>
                      <a:pt x="2232" y="362"/>
                    </a:lnTo>
                    <a:lnTo>
                      <a:pt x="2252" y="366"/>
                    </a:lnTo>
                    <a:lnTo>
                      <a:pt x="2272" y="379"/>
                    </a:lnTo>
                    <a:lnTo>
                      <a:pt x="2275" y="379"/>
                    </a:lnTo>
                    <a:cubicBezTo>
                      <a:pt x="2279" y="389"/>
                      <a:pt x="2285" y="395"/>
                      <a:pt x="2288" y="406"/>
                    </a:cubicBezTo>
                    <a:cubicBezTo>
                      <a:pt x="2305" y="449"/>
                      <a:pt x="2319" y="492"/>
                      <a:pt x="2328" y="539"/>
                    </a:cubicBezTo>
                    <a:cubicBezTo>
                      <a:pt x="2342" y="590"/>
                      <a:pt x="2359" y="639"/>
                      <a:pt x="2372" y="690"/>
                    </a:cubicBezTo>
                    <a:cubicBezTo>
                      <a:pt x="2385" y="743"/>
                      <a:pt x="2396" y="800"/>
                      <a:pt x="2416" y="850"/>
                    </a:cubicBezTo>
                    <a:cubicBezTo>
                      <a:pt x="2439" y="914"/>
                      <a:pt x="2473" y="977"/>
                      <a:pt x="2509" y="1031"/>
                    </a:cubicBezTo>
                    <a:cubicBezTo>
                      <a:pt x="2529" y="1061"/>
                      <a:pt x="2556" y="1091"/>
                      <a:pt x="2580" y="1118"/>
                    </a:cubicBezTo>
                    <a:cubicBezTo>
                      <a:pt x="2609" y="1151"/>
                      <a:pt x="2640" y="1175"/>
                      <a:pt x="2673" y="1198"/>
                    </a:cubicBezTo>
                    <a:cubicBezTo>
                      <a:pt x="2694" y="1215"/>
                      <a:pt x="2717" y="1225"/>
                      <a:pt x="2737" y="1238"/>
                    </a:cubicBezTo>
                    <a:cubicBezTo>
                      <a:pt x="2787" y="1261"/>
                      <a:pt x="2837" y="1272"/>
                      <a:pt x="2890" y="1272"/>
                    </a:cubicBezTo>
                    <a:cubicBezTo>
                      <a:pt x="2910" y="1272"/>
                      <a:pt x="2944" y="1265"/>
                      <a:pt x="2964" y="1258"/>
                    </a:cubicBezTo>
                    <a:cubicBezTo>
                      <a:pt x="2995" y="1249"/>
                      <a:pt x="3024" y="1232"/>
                      <a:pt x="3048" y="1212"/>
                    </a:cubicBezTo>
                    <a:cubicBezTo>
                      <a:pt x="3068" y="1198"/>
                      <a:pt x="3081" y="1184"/>
                      <a:pt x="3095" y="1168"/>
                    </a:cubicBezTo>
                    <a:cubicBezTo>
                      <a:pt x="3111" y="1151"/>
                      <a:pt x="3125" y="1128"/>
                      <a:pt x="3135" y="1108"/>
                    </a:cubicBezTo>
                    <a:cubicBezTo>
                      <a:pt x="3148" y="1088"/>
                      <a:pt x="3158" y="1068"/>
                      <a:pt x="3168" y="1048"/>
                    </a:cubicBezTo>
                    <a:cubicBezTo>
                      <a:pt x="3185" y="1008"/>
                      <a:pt x="3202" y="968"/>
                      <a:pt x="3219" y="928"/>
                    </a:cubicBezTo>
                    <a:cubicBezTo>
                      <a:pt x="3239" y="871"/>
                      <a:pt x="3255" y="814"/>
                      <a:pt x="3275" y="757"/>
                    </a:cubicBezTo>
                    <a:cubicBezTo>
                      <a:pt x="3282" y="737"/>
                      <a:pt x="3288" y="716"/>
                      <a:pt x="3296" y="696"/>
                    </a:cubicBezTo>
                    <a:cubicBezTo>
                      <a:pt x="3322" y="627"/>
                      <a:pt x="3352" y="559"/>
                      <a:pt x="3392" y="496"/>
                    </a:cubicBezTo>
                    <a:cubicBezTo>
                      <a:pt x="3406" y="479"/>
                      <a:pt x="3419" y="462"/>
                      <a:pt x="3432" y="449"/>
                    </a:cubicBezTo>
                    <a:lnTo>
                      <a:pt x="3449" y="439"/>
                    </a:lnTo>
                    <a:lnTo>
                      <a:pt x="3452" y="439"/>
                    </a:lnTo>
                    <a:lnTo>
                      <a:pt x="3469" y="456"/>
                    </a:lnTo>
                    <a:lnTo>
                      <a:pt x="3472" y="459"/>
                    </a:lnTo>
                    <a:cubicBezTo>
                      <a:pt x="3483" y="486"/>
                      <a:pt x="3489" y="513"/>
                      <a:pt x="3496" y="539"/>
                    </a:cubicBezTo>
                    <a:cubicBezTo>
                      <a:pt x="3509" y="573"/>
                      <a:pt x="3520" y="606"/>
                      <a:pt x="3529" y="639"/>
                    </a:cubicBezTo>
                    <a:cubicBezTo>
                      <a:pt x="3549" y="707"/>
                      <a:pt x="3560" y="780"/>
                      <a:pt x="3583" y="850"/>
                    </a:cubicBezTo>
                    <a:cubicBezTo>
                      <a:pt x="3613" y="948"/>
                      <a:pt x="3670" y="1024"/>
                      <a:pt x="3737" y="1101"/>
                    </a:cubicBezTo>
                    <a:cubicBezTo>
                      <a:pt x="3760" y="1128"/>
                      <a:pt x="3787" y="1155"/>
                      <a:pt x="3813" y="1181"/>
                    </a:cubicBezTo>
                    <a:cubicBezTo>
                      <a:pt x="3841" y="1204"/>
                      <a:pt x="3870" y="1225"/>
                      <a:pt x="3904" y="1245"/>
                    </a:cubicBezTo>
                    <a:cubicBezTo>
                      <a:pt x="3914" y="1252"/>
                      <a:pt x="3924" y="1255"/>
                      <a:pt x="3934" y="1258"/>
                    </a:cubicBezTo>
                    <a:cubicBezTo>
                      <a:pt x="3964" y="1275"/>
                      <a:pt x="3994" y="1282"/>
                      <a:pt x="4028" y="1282"/>
                    </a:cubicBezTo>
                    <a:cubicBezTo>
                      <a:pt x="4074" y="1282"/>
                      <a:pt x="4114" y="1269"/>
                      <a:pt x="4151" y="1245"/>
                    </a:cubicBezTo>
                    <a:cubicBezTo>
                      <a:pt x="4202" y="1218"/>
                      <a:pt x="4231" y="1158"/>
                      <a:pt x="4228" y="1101"/>
                    </a:cubicBezTo>
                    <a:cubicBezTo>
                      <a:pt x="4225" y="1048"/>
                      <a:pt x="4195" y="1001"/>
                      <a:pt x="4151" y="971"/>
                    </a:cubicBezTo>
                    <a:cubicBezTo>
                      <a:pt x="4131" y="957"/>
                      <a:pt x="4114" y="944"/>
                      <a:pt x="4094" y="931"/>
                    </a:cubicBezTo>
                    <a:cubicBezTo>
                      <a:pt x="4051" y="897"/>
                      <a:pt x="4014" y="854"/>
                      <a:pt x="3978" y="810"/>
                    </a:cubicBezTo>
                    <a:cubicBezTo>
                      <a:pt x="3961" y="790"/>
                      <a:pt x="3944" y="767"/>
                      <a:pt x="3930" y="740"/>
                    </a:cubicBezTo>
                    <a:cubicBezTo>
                      <a:pt x="3914" y="700"/>
                      <a:pt x="3904" y="656"/>
                      <a:pt x="3890" y="613"/>
                    </a:cubicBezTo>
                    <a:cubicBezTo>
                      <a:pt x="3877" y="559"/>
                      <a:pt x="3861" y="509"/>
                      <a:pt x="3841" y="459"/>
                    </a:cubicBezTo>
                    <a:cubicBezTo>
                      <a:pt x="3833" y="436"/>
                      <a:pt x="3824" y="412"/>
                      <a:pt x="3817" y="389"/>
                    </a:cubicBezTo>
                    <a:cubicBezTo>
                      <a:pt x="3810" y="379"/>
                      <a:pt x="3807" y="366"/>
                      <a:pt x="3800" y="355"/>
                    </a:cubicBezTo>
                    <a:cubicBezTo>
                      <a:pt x="3793" y="338"/>
                      <a:pt x="3787" y="322"/>
                      <a:pt x="3777" y="305"/>
                    </a:cubicBezTo>
                    <a:cubicBezTo>
                      <a:pt x="3764" y="278"/>
                      <a:pt x="3747" y="255"/>
                      <a:pt x="3730" y="232"/>
                    </a:cubicBezTo>
                    <a:cubicBezTo>
                      <a:pt x="3710" y="212"/>
                      <a:pt x="3693" y="195"/>
                      <a:pt x="3673" y="181"/>
                    </a:cubicBezTo>
                    <a:cubicBezTo>
                      <a:pt x="3650" y="165"/>
                      <a:pt x="3629" y="148"/>
                      <a:pt x="3606" y="135"/>
                    </a:cubicBezTo>
                    <a:cubicBezTo>
                      <a:pt x="3580" y="121"/>
                      <a:pt x="3552" y="114"/>
                      <a:pt x="3526" y="105"/>
                    </a:cubicBezTo>
                    <a:lnTo>
                      <a:pt x="3506" y="101"/>
                    </a:lnTo>
                    <a:cubicBezTo>
                      <a:pt x="3486" y="98"/>
                      <a:pt x="3463" y="94"/>
                      <a:pt x="3442" y="94"/>
                    </a:cubicBezTo>
                    <a:cubicBezTo>
                      <a:pt x="3412" y="94"/>
                      <a:pt x="3382" y="98"/>
                      <a:pt x="3356" y="105"/>
                    </a:cubicBezTo>
                    <a:cubicBezTo>
                      <a:pt x="3312" y="118"/>
                      <a:pt x="3268" y="138"/>
                      <a:pt x="3231" y="165"/>
                    </a:cubicBezTo>
                    <a:cubicBezTo>
                      <a:pt x="3191" y="195"/>
                      <a:pt x="3155" y="228"/>
                      <a:pt x="3125" y="269"/>
                    </a:cubicBezTo>
                    <a:cubicBezTo>
                      <a:pt x="3101" y="298"/>
                      <a:pt x="3078" y="332"/>
                      <a:pt x="3058" y="369"/>
                    </a:cubicBezTo>
                    <a:cubicBezTo>
                      <a:pt x="3027" y="419"/>
                      <a:pt x="3007" y="469"/>
                      <a:pt x="2987" y="522"/>
                    </a:cubicBezTo>
                    <a:cubicBezTo>
                      <a:pt x="2961" y="590"/>
                      <a:pt x="2938" y="653"/>
                      <a:pt x="2921" y="720"/>
                    </a:cubicBezTo>
                    <a:cubicBezTo>
                      <a:pt x="2907" y="780"/>
                      <a:pt x="2894" y="843"/>
                      <a:pt x="2874" y="900"/>
                    </a:cubicBezTo>
                    <a:cubicBezTo>
                      <a:pt x="2870" y="911"/>
                      <a:pt x="2867" y="917"/>
                      <a:pt x="2864" y="928"/>
                    </a:cubicBezTo>
                    <a:cubicBezTo>
                      <a:pt x="2850" y="914"/>
                      <a:pt x="2840" y="900"/>
                      <a:pt x="2827" y="887"/>
                    </a:cubicBezTo>
                    <a:cubicBezTo>
                      <a:pt x="2800" y="854"/>
                      <a:pt x="2780" y="817"/>
                      <a:pt x="2760" y="777"/>
                    </a:cubicBezTo>
                    <a:cubicBezTo>
                      <a:pt x="2740" y="730"/>
                      <a:pt x="2730" y="680"/>
                      <a:pt x="2717" y="633"/>
                    </a:cubicBezTo>
                    <a:cubicBezTo>
                      <a:pt x="2703" y="582"/>
                      <a:pt x="2690" y="533"/>
                      <a:pt x="2677" y="482"/>
                    </a:cubicBezTo>
                    <a:cubicBezTo>
                      <a:pt x="2666" y="429"/>
                      <a:pt x="2657" y="375"/>
                      <a:pt x="2640" y="329"/>
                    </a:cubicBezTo>
                    <a:cubicBezTo>
                      <a:pt x="2623" y="289"/>
                      <a:pt x="2606" y="252"/>
                      <a:pt x="2589" y="218"/>
                    </a:cubicBezTo>
                    <a:lnTo>
                      <a:pt x="2580" y="198"/>
                    </a:lnTo>
                    <a:cubicBezTo>
                      <a:pt x="2566" y="178"/>
                      <a:pt x="2546" y="148"/>
                      <a:pt x="2526" y="131"/>
                    </a:cubicBezTo>
                    <a:cubicBezTo>
                      <a:pt x="2493" y="98"/>
                      <a:pt x="2453" y="68"/>
                      <a:pt x="2409" y="48"/>
                    </a:cubicBezTo>
                    <a:cubicBezTo>
                      <a:pt x="2348" y="17"/>
                      <a:pt x="2285" y="0"/>
                      <a:pt x="221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568699" y="2064152"/>
                <a:ext cx="219336" cy="353723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3951" extrusionOk="0">
                    <a:moveTo>
                      <a:pt x="1707" y="1170"/>
                    </a:moveTo>
                    <a:lnTo>
                      <a:pt x="1703" y="1179"/>
                    </a:lnTo>
                    <a:lnTo>
                      <a:pt x="1699" y="1179"/>
                    </a:lnTo>
                    <a:lnTo>
                      <a:pt x="1707" y="1170"/>
                    </a:lnTo>
                    <a:close/>
                    <a:moveTo>
                      <a:pt x="2288" y="1"/>
                    </a:moveTo>
                    <a:cubicBezTo>
                      <a:pt x="2254" y="1"/>
                      <a:pt x="2219" y="12"/>
                      <a:pt x="2188" y="32"/>
                    </a:cubicBezTo>
                    <a:cubicBezTo>
                      <a:pt x="2171" y="42"/>
                      <a:pt x="2151" y="55"/>
                      <a:pt x="2131" y="69"/>
                    </a:cubicBezTo>
                    <a:cubicBezTo>
                      <a:pt x="2085" y="96"/>
                      <a:pt x="2031" y="116"/>
                      <a:pt x="1977" y="133"/>
                    </a:cubicBezTo>
                    <a:cubicBezTo>
                      <a:pt x="1951" y="139"/>
                      <a:pt x="1924" y="146"/>
                      <a:pt x="1894" y="149"/>
                    </a:cubicBezTo>
                    <a:cubicBezTo>
                      <a:pt x="1850" y="146"/>
                      <a:pt x="1807" y="142"/>
                      <a:pt x="1764" y="136"/>
                    </a:cubicBezTo>
                    <a:cubicBezTo>
                      <a:pt x="1710" y="129"/>
                      <a:pt x="1656" y="126"/>
                      <a:pt x="1599" y="122"/>
                    </a:cubicBezTo>
                    <a:lnTo>
                      <a:pt x="1526" y="122"/>
                    </a:lnTo>
                    <a:cubicBezTo>
                      <a:pt x="1516" y="119"/>
                      <a:pt x="1503" y="119"/>
                      <a:pt x="1489" y="119"/>
                    </a:cubicBezTo>
                    <a:cubicBezTo>
                      <a:pt x="1472" y="122"/>
                      <a:pt x="1452" y="122"/>
                      <a:pt x="1435" y="122"/>
                    </a:cubicBezTo>
                    <a:cubicBezTo>
                      <a:pt x="1406" y="126"/>
                      <a:pt x="1378" y="133"/>
                      <a:pt x="1349" y="142"/>
                    </a:cubicBezTo>
                    <a:cubicBezTo>
                      <a:pt x="1325" y="149"/>
                      <a:pt x="1302" y="159"/>
                      <a:pt x="1278" y="173"/>
                    </a:cubicBezTo>
                    <a:cubicBezTo>
                      <a:pt x="1255" y="186"/>
                      <a:pt x="1235" y="202"/>
                      <a:pt x="1211" y="219"/>
                    </a:cubicBezTo>
                    <a:cubicBezTo>
                      <a:pt x="1188" y="236"/>
                      <a:pt x="1171" y="259"/>
                      <a:pt x="1154" y="279"/>
                    </a:cubicBezTo>
                    <a:lnTo>
                      <a:pt x="1142" y="296"/>
                    </a:lnTo>
                    <a:cubicBezTo>
                      <a:pt x="1131" y="316"/>
                      <a:pt x="1121" y="336"/>
                      <a:pt x="1111" y="353"/>
                    </a:cubicBezTo>
                    <a:cubicBezTo>
                      <a:pt x="1101" y="380"/>
                      <a:pt x="1094" y="410"/>
                      <a:pt x="1091" y="437"/>
                    </a:cubicBezTo>
                    <a:cubicBezTo>
                      <a:pt x="1085" y="483"/>
                      <a:pt x="1088" y="531"/>
                      <a:pt x="1097" y="577"/>
                    </a:cubicBezTo>
                    <a:cubicBezTo>
                      <a:pt x="1108" y="624"/>
                      <a:pt x="1125" y="671"/>
                      <a:pt x="1151" y="714"/>
                    </a:cubicBezTo>
                    <a:cubicBezTo>
                      <a:pt x="1171" y="748"/>
                      <a:pt x="1191" y="784"/>
                      <a:pt x="1218" y="815"/>
                    </a:cubicBezTo>
                    <a:cubicBezTo>
                      <a:pt x="1251" y="861"/>
                      <a:pt x="1292" y="901"/>
                      <a:pt x="1335" y="942"/>
                    </a:cubicBezTo>
                    <a:cubicBezTo>
                      <a:pt x="1382" y="989"/>
                      <a:pt x="1435" y="1036"/>
                      <a:pt x="1492" y="1076"/>
                    </a:cubicBezTo>
                    <a:cubicBezTo>
                      <a:pt x="1539" y="1113"/>
                      <a:pt x="1593" y="1149"/>
                      <a:pt x="1639" y="1190"/>
                    </a:cubicBezTo>
                    <a:lnTo>
                      <a:pt x="1656" y="1206"/>
                    </a:lnTo>
                    <a:cubicBezTo>
                      <a:pt x="1643" y="1216"/>
                      <a:pt x="1626" y="1223"/>
                      <a:pt x="1606" y="1230"/>
                    </a:cubicBezTo>
                    <a:cubicBezTo>
                      <a:pt x="1566" y="1239"/>
                      <a:pt x="1523" y="1243"/>
                      <a:pt x="1483" y="1246"/>
                    </a:cubicBezTo>
                    <a:cubicBezTo>
                      <a:pt x="1429" y="1246"/>
                      <a:pt x="1382" y="1239"/>
                      <a:pt x="1329" y="1233"/>
                    </a:cubicBezTo>
                    <a:cubicBezTo>
                      <a:pt x="1278" y="1226"/>
                      <a:pt x="1228" y="1219"/>
                      <a:pt x="1174" y="1213"/>
                    </a:cubicBezTo>
                    <a:cubicBezTo>
                      <a:pt x="1125" y="1202"/>
                      <a:pt x="1071" y="1190"/>
                      <a:pt x="1021" y="1190"/>
                    </a:cubicBezTo>
                    <a:cubicBezTo>
                      <a:pt x="1009" y="1188"/>
                      <a:pt x="997" y="1188"/>
                      <a:pt x="985" y="1188"/>
                    </a:cubicBezTo>
                    <a:cubicBezTo>
                      <a:pt x="957" y="1188"/>
                      <a:pt x="929" y="1191"/>
                      <a:pt x="901" y="1193"/>
                    </a:cubicBezTo>
                    <a:lnTo>
                      <a:pt x="881" y="1196"/>
                    </a:lnTo>
                    <a:cubicBezTo>
                      <a:pt x="853" y="1199"/>
                      <a:pt x="820" y="1206"/>
                      <a:pt x="796" y="1216"/>
                    </a:cubicBezTo>
                    <a:cubicBezTo>
                      <a:pt x="753" y="1236"/>
                      <a:pt x="710" y="1263"/>
                      <a:pt x="673" y="1293"/>
                    </a:cubicBezTo>
                    <a:cubicBezTo>
                      <a:pt x="623" y="1337"/>
                      <a:pt x="583" y="1394"/>
                      <a:pt x="560" y="1454"/>
                    </a:cubicBezTo>
                    <a:lnTo>
                      <a:pt x="549" y="1477"/>
                    </a:lnTo>
                    <a:cubicBezTo>
                      <a:pt x="526" y="1544"/>
                      <a:pt x="523" y="1624"/>
                      <a:pt x="532" y="1694"/>
                    </a:cubicBezTo>
                    <a:cubicBezTo>
                      <a:pt x="546" y="1764"/>
                      <a:pt x="569" y="1835"/>
                      <a:pt x="600" y="1902"/>
                    </a:cubicBezTo>
                    <a:cubicBezTo>
                      <a:pt x="626" y="1962"/>
                      <a:pt x="663" y="2019"/>
                      <a:pt x="710" y="2065"/>
                    </a:cubicBezTo>
                    <a:cubicBezTo>
                      <a:pt x="730" y="2089"/>
                      <a:pt x="750" y="2113"/>
                      <a:pt x="773" y="2133"/>
                    </a:cubicBezTo>
                    <a:cubicBezTo>
                      <a:pt x="827" y="2179"/>
                      <a:pt x="881" y="2226"/>
                      <a:pt x="934" y="2269"/>
                    </a:cubicBezTo>
                    <a:cubicBezTo>
                      <a:pt x="1017" y="2333"/>
                      <a:pt x="1101" y="2397"/>
                      <a:pt x="1182" y="2467"/>
                    </a:cubicBezTo>
                    <a:cubicBezTo>
                      <a:pt x="1198" y="2484"/>
                      <a:pt x="1218" y="2504"/>
                      <a:pt x="1235" y="2524"/>
                    </a:cubicBezTo>
                    <a:cubicBezTo>
                      <a:pt x="1198" y="2557"/>
                      <a:pt x="1162" y="2587"/>
                      <a:pt x="1121" y="2618"/>
                    </a:cubicBezTo>
                    <a:cubicBezTo>
                      <a:pt x="1108" y="2624"/>
                      <a:pt x="1094" y="2627"/>
                      <a:pt x="1085" y="2634"/>
                    </a:cubicBezTo>
                    <a:cubicBezTo>
                      <a:pt x="1014" y="2650"/>
                      <a:pt x="947" y="2661"/>
                      <a:pt x="877" y="2667"/>
                    </a:cubicBezTo>
                    <a:cubicBezTo>
                      <a:pt x="827" y="2667"/>
                      <a:pt x="780" y="2661"/>
                      <a:pt x="730" y="2654"/>
                    </a:cubicBezTo>
                    <a:cubicBezTo>
                      <a:pt x="676" y="2647"/>
                      <a:pt x="623" y="2644"/>
                      <a:pt x="566" y="2641"/>
                    </a:cubicBezTo>
                    <a:cubicBezTo>
                      <a:pt x="521" y="2639"/>
                      <a:pt x="476" y="2636"/>
                      <a:pt x="431" y="2636"/>
                    </a:cubicBezTo>
                    <a:cubicBezTo>
                      <a:pt x="413" y="2636"/>
                      <a:pt x="394" y="2637"/>
                      <a:pt x="375" y="2638"/>
                    </a:cubicBezTo>
                    <a:cubicBezTo>
                      <a:pt x="245" y="2650"/>
                      <a:pt x="128" y="2718"/>
                      <a:pt x="64" y="2831"/>
                    </a:cubicBezTo>
                    <a:cubicBezTo>
                      <a:pt x="24" y="2902"/>
                      <a:pt x="1" y="2985"/>
                      <a:pt x="1" y="3065"/>
                    </a:cubicBezTo>
                    <a:cubicBezTo>
                      <a:pt x="1" y="3132"/>
                      <a:pt x="4" y="3196"/>
                      <a:pt x="21" y="3260"/>
                    </a:cubicBezTo>
                    <a:cubicBezTo>
                      <a:pt x="31" y="3293"/>
                      <a:pt x="41" y="3326"/>
                      <a:pt x="54" y="3363"/>
                    </a:cubicBezTo>
                    <a:cubicBezTo>
                      <a:pt x="71" y="3400"/>
                      <a:pt x="91" y="3433"/>
                      <a:pt x="114" y="3467"/>
                    </a:cubicBezTo>
                    <a:cubicBezTo>
                      <a:pt x="151" y="3521"/>
                      <a:pt x="205" y="3567"/>
                      <a:pt x="255" y="3610"/>
                    </a:cubicBezTo>
                    <a:cubicBezTo>
                      <a:pt x="319" y="3664"/>
                      <a:pt x="392" y="3708"/>
                      <a:pt x="462" y="3751"/>
                    </a:cubicBezTo>
                    <a:cubicBezTo>
                      <a:pt x="552" y="3811"/>
                      <a:pt x="646" y="3868"/>
                      <a:pt x="736" y="3928"/>
                    </a:cubicBezTo>
                    <a:cubicBezTo>
                      <a:pt x="760" y="3942"/>
                      <a:pt x="786" y="3950"/>
                      <a:pt x="814" y="3950"/>
                    </a:cubicBezTo>
                    <a:cubicBezTo>
                      <a:pt x="821" y="3950"/>
                      <a:pt x="829" y="3950"/>
                      <a:pt x="836" y="3948"/>
                    </a:cubicBezTo>
                    <a:cubicBezTo>
                      <a:pt x="870" y="3945"/>
                      <a:pt x="901" y="3925"/>
                      <a:pt x="921" y="3895"/>
                    </a:cubicBezTo>
                    <a:cubicBezTo>
                      <a:pt x="961" y="3838"/>
                      <a:pt x="950" y="3748"/>
                      <a:pt x="890" y="3711"/>
                    </a:cubicBezTo>
                    <a:cubicBezTo>
                      <a:pt x="793" y="3651"/>
                      <a:pt x="696" y="3590"/>
                      <a:pt x="603" y="3527"/>
                    </a:cubicBezTo>
                    <a:cubicBezTo>
                      <a:pt x="529" y="3480"/>
                      <a:pt x="459" y="3430"/>
                      <a:pt x="392" y="3377"/>
                    </a:cubicBezTo>
                    <a:cubicBezTo>
                      <a:pt x="365" y="3350"/>
                      <a:pt x="342" y="3323"/>
                      <a:pt x="322" y="3293"/>
                    </a:cubicBezTo>
                    <a:cubicBezTo>
                      <a:pt x="308" y="3266"/>
                      <a:pt x="299" y="3240"/>
                      <a:pt x="288" y="3212"/>
                    </a:cubicBezTo>
                    <a:cubicBezTo>
                      <a:pt x="279" y="3176"/>
                      <a:pt x="271" y="3143"/>
                      <a:pt x="268" y="3109"/>
                    </a:cubicBezTo>
                    <a:cubicBezTo>
                      <a:pt x="268" y="3082"/>
                      <a:pt x="271" y="3052"/>
                      <a:pt x="275" y="3025"/>
                    </a:cubicBezTo>
                    <a:cubicBezTo>
                      <a:pt x="279" y="3012"/>
                      <a:pt x="282" y="2999"/>
                      <a:pt x="288" y="2985"/>
                    </a:cubicBezTo>
                    <a:cubicBezTo>
                      <a:pt x="295" y="2976"/>
                      <a:pt x="302" y="2965"/>
                      <a:pt x="308" y="2955"/>
                    </a:cubicBezTo>
                    <a:lnTo>
                      <a:pt x="328" y="2939"/>
                    </a:lnTo>
                    <a:lnTo>
                      <a:pt x="352" y="2928"/>
                    </a:lnTo>
                    <a:cubicBezTo>
                      <a:pt x="369" y="2925"/>
                      <a:pt x="385" y="2922"/>
                      <a:pt x="402" y="2922"/>
                    </a:cubicBezTo>
                    <a:cubicBezTo>
                      <a:pt x="449" y="2922"/>
                      <a:pt x="495" y="2925"/>
                      <a:pt x="543" y="2931"/>
                    </a:cubicBezTo>
                    <a:cubicBezTo>
                      <a:pt x="596" y="2935"/>
                      <a:pt x="649" y="2942"/>
                      <a:pt x="706" y="2948"/>
                    </a:cubicBezTo>
                    <a:cubicBezTo>
                      <a:pt x="760" y="2959"/>
                      <a:pt x="813" y="2965"/>
                      <a:pt x="870" y="2965"/>
                    </a:cubicBezTo>
                    <a:cubicBezTo>
                      <a:pt x="934" y="2965"/>
                      <a:pt x="1001" y="2955"/>
                      <a:pt x="1068" y="2948"/>
                    </a:cubicBezTo>
                    <a:cubicBezTo>
                      <a:pt x="1094" y="2945"/>
                      <a:pt x="1121" y="2942"/>
                      <a:pt x="1148" y="2935"/>
                    </a:cubicBezTo>
                    <a:cubicBezTo>
                      <a:pt x="1198" y="2925"/>
                      <a:pt x="1245" y="2905"/>
                      <a:pt x="1295" y="2878"/>
                    </a:cubicBezTo>
                    <a:cubicBezTo>
                      <a:pt x="1355" y="2845"/>
                      <a:pt x="1412" y="2805"/>
                      <a:pt x="1466" y="2758"/>
                    </a:cubicBezTo>
                    <a:cubicBezTo>
                      <a:pt x="1492" y="2731"/>
                      <a:pt x="1519" y="2701"/>
                      <a:pt x="1536" y="2671"/>
                    </a:cubicBezTo>
                    <a:cubicBezTo>
                      <a:pt x="1549" y="2650"/>
                      <a:pt x="1559" y="2627"/>
                      <a:pt x="1569" y="2607"/>
                    </a:cubicBezTo>
                    <a:cubicBezTo>
                      <a:pt x="1576" y="2587"/>
                      <a:pt x="1579" y="2564"/>
                      <a:pt x="1583" y="2541"/>
                    </a:cubicBezTo>
                    <a:cubicBezTo>
                      <a:pt x="1586" y="2520"/>
                      <a:pt x="1583" y="2487"/>
                      <a:pt x="1583" y="2474"/>
                    </a:cubicBezTo>
                    <a:cubicBezTo>
                      <a:pt x="1579" y="2450"/>
                      <a:pt x="1573" y="2430"/>
                      <a:pt x="1566" y="2406"/>
                    </a:cubicBezTo>
                    <a:cubicBezTo>
                      <a:pt x="1549" y="2363"/>
                      <a:pt x="1523" y="2323"/>
                      <a:pt x="1495" y="2286"/>
                    </a:cubicBezTo>
                    <a:cubicBezTo>
                      <a:pt x="1452" y="2223"/>
                      <a:pt x="1389" y="2166"/>
                      <a:pt x="1332" y="2113"/>
                    </a:cubicBezTo>
                    <a:cubicBezTo>
                      <a:pt x="1235" y="2022"/>
                      <a:pt x="1125" y="1945"/>
                      <a:pt x="1024" y="1858"/>
                    </a:cubicBezTo>
                    <a:cubicBezTo>
                      <a:pt x="997" y="1828"/>
                      <a:pt x="971" y="1801"/>
                      <a:pt x="947" y="1772"/>
                    </a:cubicBezTo>
                    <a:cubicBezTo>
                      <a:pt x="930" y="1735"/>
                      <a:pt x="914" y="1701"/>
                      <a:pt x="901" y="1664"/>
                    </a:cubicBezTo>
                    <a:cubicBezTo>
                      <a:pt x="897" y="1647"/>
                      <a:pt x="893" y="1631"/>
                      <a:pt x="890" y="1611"/>
                    </a:cubicBezTo>
                    <a:lnTo>
                      <a:pt x="890" y="1591"/>
                    </a:lnTo>
                    <a:lnTo>
                      <a:pt x="897" y="1581"/>
                    </a:lnTo>
                    <a:lnTo>
                      <a:pt x="907" y="1560"/>
                    </a:lnTo>
                    <a:lnTo>
                      <a:pt x="927" y="1547"/>
                    </a:lnTo>
                    <a:cubicBezTo>
                      <a:pt x="937" y="1544"/>
                      <a:pt x="947" y="1544"/>
                      <a:pt x="957" y="1540"/>
                    </a:cubicBezTo>
                    <a:cubicBezTo>
                      <a:pt x="1004" y="1544"/>
                      <a:pt x="1051" y="1547"/>
                      <a:pt x="1097" y="1554"/>
                    </a:cubicBezTo>
                    <a:cubicBezTo>
                      <a:pt x="1148" y="1560"/>
                      <a:pt x="1202" y="1567"/>
                      <a:pt x="1255" y="1574"/>
                    </a:cubicBezTo>
                    <a:cubicBezTo>
                      <a:pt x="1308" y="1581"/>
                      <a:pt x="1362" y="1594"/>
                      <a:pt x="1415" y="1594"/>
                    </a:cubicBezTo>
                    <a:cubicBezTo>
                      <a:pt x="1427" y="1595"/>
                      <a:pt x="1438" y="1595"/>
                      <a:pt x="1450" y="1595"/>
                    </a:cubicBezTo>
                    <a:cubicBezTo>
                      <a:pt x="1506" y="1595"/>
                      <a:pt x="1564" y="1589"/>
                      <a:pt x="1619" y="1577"/>
                    </a:cubicBezTo>
                    <a:cubicBezTo>
                      <a:pt x="1656" y="1571"/>
                      <a:pt x="1690" y="1557"/>
                      <a:pt x="1727" y="1544"/>
                    </a:cubicBezTo>
                    <a:cubicBezTo>
                      <a:pt x="1767" y="1531"/>
                      <a:pt x="1800" y="1511"/>
                      <a:pt x="1837" y="1487"/>
                    </a:cubicBezTo>
                    <a:cubicBezTo>
                      <a:pt x="1857" y="1474"/>
                      <a:pt x="1877" y="1460"/>
                      <a:pt x="1897" y="1443"/>
                    </a:cubicBezTo>
                    <a:cubicBezTo>
                      <a:pt x="1937" y="1410"/>
                      <a:pt x="1967" y="1366"/>
                      <a:pt x="1988" y="1316"/>
                    </a:cubicBezTo>
                    <a:cubicBezTo>
                      <a:pt x="1994" y="1296"/>
                      <a:pt x="1997" y="1263"/>
                      <a:pt x="2000" y="1243"/>
                    </a:cubicBezTo>
                    <a:cubicBezTo>
                      <a:pt x="2004" y="1210"/>
                      <a:pt x="2000" y="1176"/>
                      <a:pt x="1991" y="1145"/>
                    </a:cubicBezTo>
                    <a:cubicBezTo>
                      <a:pt x="1984" y="1122"/>
                      <a:pt x="1980" y="1105"/>
                      <a:pt x="1971" y="1085"/>
                    </a:cubicBezTo>
                    <a:cubicBezTo>
                      <a:pt x="1960" y="1065"/>
                      <a:pt x="1944" y="1045"/>
                      <a:pt x="1931" y="1025"/>
                    </a:cubicBezTo>
                    <a:cubicBezTo>
                      <a:pt x="1917" y="1009"/>
                      <a:pt x="1900" y="992"/>
                      <a:pt x="1887" y="975"/>
                    </a:cubicBezTo>
                    <a:cubicBezTo>
                      <a:pt x="1857" y="942"/>
                      <a:pt x="1827" y="912"/>
                      <a:pt x="1793" y="881"/>
                    </a:cubicBezTo>
                    <a:cubicBezTo>
                      <a:pt x="1750" y="841"/>
                      <a:pt x="1703" y="801"/>
                      <a:pt x="1656" y="761"/>
                    </a:cubicBezTo>
                    <a:cubicBezTo>
                      <a:pt x="1643" y="748"/>
                      <a:pt x="1626" y="735"/>
                      <a:pt x="1613" y="721"/>
                    </a:cubicBezTo>
                    <a:cubicBezTo>
                      <a:pt x="1556" y="668"/>
                      <a:pt x="1506" y="614"/>
                      <a:pt x="1463" y="554"/>
                    </a:cubicBezTo>
                    <a:cubicBezTo>
                      <a:pt x="1452" y="534"/>
                      <a:pt x="1443" y="517"/>
                      <a:pt x="1435" y="497"/>
                    </a:cubicBezTo>
                    <a:lnTo>
                      <a:pt x="1432" y="477"/>
                    </a:lnTo>
                    <a:lnTo>
                      <a:pt x="1435" y="477"/>
                    </a:lnTo>
                    <a:lnTo>
                      <a:pt x="1455" y="467"/>
                    </a:lnTo>
                    <a:lnTo>
                      <a:pt x="1459" y="467"/>
                    </a:lnTo>
                    <a:cubicBezTo>
                      <a:pt x="1486" y="467"/>
                      <a:pt x="1516" y="470"/>
                      <a:pt x="1543" y="474"/>
                    </a:cubicBezTo>
                    <a:cubicBezTo>
                      <a:pt x="1576" y="477"/>
                      <a:pt x="1613" y="477"/>
                      <a:pt x="1646" y="480"/>
                    </a:cubicBezTo>
                    <a:cubicBezTo>
                      <a:pt x="1719" y="487"/>
                      <a:pt x="1790" y="507"/>
                      <a:pt x="1860" y="514"/>
                    </a:cubicBezTo>
                    <a:cubicBezTo>
                      <a:pt x="1871" y="515"/>
                      <a:pt x="1883" y="515"/>
                      <a:pt x="1894" y="515"/>
                    </a:cubicBezTo>
                    <a:cubicBezTo>
                      <a:pt x="1982" y="515"/>
                      <a:pt x="2068" y="494"/>
                      <a:pt x="2151" y="467"/>
                    </a:cubicBezTo>
                    <a:cubicBezTo>
                      <a:pt x="2185" y="454"/>
                      <a:pt x="2221" y="440"/>
                      <a:pt x="2255" y="423"/>
                    </a:cubicBezTo>
                    <a:cubicBezTo>
                      <a:pt x="2289" y="410"/>
                      <a:pt x="2318" y="387"/>
                      <a:pt x="2349" y="367"/>
                    </a:cubicBezTo>
                    <a:cubicBezTo>
                      <a:pt x="2358" y="360"/>
                      <a:pt x="2366" y="353"/>
                      <a:pt x="2372" y="343"/>
                    </a:cubicBezTo>
                    <a:cubicBezTo>
                      <a:pt x="2398" y="323"/>
                      <a:pt x="2415" y="296"/>
                      <a:pt x="2429" y="263"/>
                    </a:cubicBezTo>
                    <a:cubicBezTo>
                      <a:pt x="2449" y="222"/>
                      <a:pt x="2449" y="179"/>
                      <a:pt x="2446" y="136"/>
                    </a:cubicBezTo>
                    <a:cubicBezTo>
                      <a:pt x="2439" y="79"/>
                      <a:pt x="2392" y="29"/>
                      <a:pt x="2338" y="9"/>
                    </a:cubicBezTo>
                    <a:cubicBezTo>
                      <a:pt x="2322" y="3"/>
                      <a:pt x="2305" y="1"/>
                      <a:pt x="22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6" name="Google Shape;46;p2"/>
              <p:cNvGrpSpPr/>
              <p:nvPr/>
            </p:nvGrpSpPr>
            <p:grpSpPr>
              <a:xfrm>
                <a:off x="8330685" y="3129822"/>
                <a:ext cx="155484" cy="175100"/>
                <a:chOff x="3655550" y="2257032"/>
                <a:chExt cx="192526" cy="161920"/>
              </a:xfrm>
            </p:grpSpPr>
            <p:sp>
              <p:nvSpPr>
                <p:cNvPr id="47" name="Google Shape;47;p2"/>
                <p:cNvSpPr/>
                <p:nvPr/>
              </p:nvSpPr>
              <p:spPr>
                <a:xfrm>
                  <a:off x="3655550" y="2331503"/>
                  <a:ext cx="192526" cy="318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26" extrusionOk="0">
                      <a:moveTo>
                        <a:pt x="967" y="1"/>
                      </a:moveTo>
                      <a:cubicBezTo>
                        <a:pt x="936" y="1"/>
                        <a:pt x="906" y="1"/>
                        <a:pt x="876" y="5"/>
                      </a:cubicBezTo>
                      <a:cubicBezTo>
                        <a:pt x="800" y="8"/>
                        <a:pt x="719" y="15"/>
                        <a:pt x="642" y="18"/>
                      </a:cubicBezTo>
                      <a:cubicBezTo>
                        <a:pt x="458" y="31"/>
                        <a:pt x="274" y="31"/>
                        <a:pt x="93" y="35"/>
                      </a:cubicBezTo>
                      <a:cubicBezTo>
                        <a:pt x="40" y="35"/>
                        <a:pt x="0" y="85"/>
                        <a:pt x="3" y="135"/>
                      </a:cubicBezTo>
                      <a:cubicBezTo>
                        <a:pt x="3" y="186"/>
                        <a:pt x="50" y="226"/>
                        <a:pt x="100" y="226"/>
                      </a:cubicBezTo>
                      <a:cubicBezTo>
                        <a:pt x="311" y="222"/>
                        <a:pt x="519" y="218"/>
                        <a:pt x="726" y="209"/>
                      </a:cubicBezTo>
                      <a:cubicBezTo>
                        <a:pt x="789" y="207"/>
                        <a:pt x="854" y="204"/>
                        <a:pt x="918" y="204"/>
                      </a:cubicBezTo>
                      <a:cubicBezTo>
                        <a:pt x="946" y="204"/>
                        <a:pt x="973" y="204"/>
                        <a:pt x="1000" y="206"/>
                      </a:cubicBezTo>
                      <a:cubicBezTo>
                        <a:pt x="1047" y="206"/>
                        <a:pt x="1093" y="212"/>
                        <a:pt x="1141" y="212"/>
                      </a:cubicBezTo>
                      <a:lnTo>
                        <a:pt x="1204" y="212"/>
                      </a:lnTo>
                      <a:cubicBezTo>
                        <a:pt x="1234" y="212"/>
                        <a:pt x="1268" y="212"/>
                        <a:pt x="1294" y="198"/>
                      </a:cubicBezTo>
                      <a:cubicBezTo>
                        <a:pt x="1311" y="195"/>
                        <a:pt x="1325" y="186"/>
                        <a:pt x="1334" y="175"/>
                      </a:cubicBezTo>
                      <a:cubicBezTo>
                        <a:pt x="1345" y="161"/>
                        <a:pt x="1351" y="149"/>
                        <a:pt x="1354" y="135"/>
                      </a:cubicBezTo>
                      <a:cubicBezTo>
                        <a:pt x="1365" y="98"/>
                        <a:pt x="1348" y="51"/>
                        <a:pt x="1311" y="35"/>
                      </a:cubicBezTo>
                      <a:cubicBezTo>
                        <a:pt x="1294" y="28"/>
                        <a:pt x="1274" y="21"/>
                        <a:pt x="1254" y="18"/>
                      </a:cubicBezTo>
                      <a:cubicBezTo>
                        <a:pt x="1234" y="15"/>
                        <a:pt x="1214" y="15"/>
                        <a:pt x="1190" y="15"/>
                      </a:cubicBezTo>
                      <a:cubicBezTo>
                        <a:pt x="1164" y="11"/>
                        <a:pt x="1137" y="11"/>
                        <a:pt x="1107" y="8"/>
                      </a:cubicBezTo>
                      <a:cubicBezTo>
                        <a:pt x="1070" y="5"/>
                        <a:pt x="1033" y="1"/>
                        <a:pt x="99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" name="Google Shape;48;p2"/>
                <p:cNvSpPr/>
                <p:nvPr/>
              </p:nvSpPr>
              <p:spPr>
                <a:xfrm>
                  <a:off x="3735240" y="2257032"/>
                  <a:ext cx="38223" cy="161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" h="1148" extrusionOk="0">
                      <a:moveTo>
                        <a:pt x="114" y="1"/>
                      </a:moveTo>
                      <a:cubicBezTo>
                        <a:pt x="57" y="1"/>
                        <a:pt x="0" y="55"/>
                        <a:pt x="10" y="118"/>
                      </a:cubicBezTo>
                      <a:cubicBezTo>
                        <a:pt x="17" y="198"/>
                        <a:pt x="23" y="278"/>
                        <a:pt x="27" y="359"/>
                      </a:cubicBezTo>
                      <a:cubicBezTo>
                        <a:pt x="30" y="433"/>
                        <a:pt x="30" y="509"/>
                        <a:pt x="37" y="583"/>
                      </a:cubicBezTo>
                      <a:cubicBezTo>
                        <a:pt x="40" y="657"/>
                        <a:pt x="34" y="726"/>
                        <a:pt x="30" y="800"/>
                      </a:cubicBezTo>
                      <a:cubicBezTo>
                        <a:pt x="27" y="834"/>
                        <a:pt x="23" y="870"/>
                        <a:pt x="23" y="904"/>
                      </a:cubicBezTo>
                      <a:cubicBezTo>
                        <a:pt x="20" y="947"/>
                        <a:pt x="23" y="987"/>
                        <a:pt x="20" y="1031"/>
                      </a:cubicBezTo>
                      <a:cubicBezTo>
                        <a:pt x="20" y="1096"/>
                        <a:pt x="83" y="1148"/>
                        <a:pt x="145" y="1148"/>
                      </a:cubicBezTo>
                      <a:cubicBezTo>
                        <a:pt x="147" y="1148"/>
                        <a:pt x="148" y="1148"/>
                        <a:pt x="150" y="1148"/>
                      </a:cubicBezTo>
                      <a:cubicBezTo>
                        <a:pt x="218" y="1148"/>
                        <a:pt x="271" y="1088"/>
                        <a:pt x="267" y="1021"/>
                      </a:cubicBezTo>
                      <a:cubicBezTo>
                        <a:pt x="267" y="981"/>
                        <a:pt x="261" y="941"/>
                        <a:pt x="261" y="904"/>
                      </a:cubicBezTo>
                      <a:cubicBezTo>
                        <a:pt x="258" y="864"/>
                        <a:pt x="258" y="827"/>
                        <a:pt x="258" y="790"/>
                      </a:cubicBezTo>
                      <a:cubicBezTo>
                        <a:pt x="258" y="754"/>
                        <a:pt x="261" y="720"/>
                        <a:pt x="261" y="686"/>
                      </a:cubicBezTo>
                      <a:cubicBezTo>
                        <a:pt x="261" y="649"/>
                        <a:pt x="258" y="609"/>
                        <a:pt x="255" y="573"/>
                      </a:cubicBezTo>
                      <a:cubicBezTo>
                        <a:pt x="251" y="496"/>
                        <a:pt x="255" y="422"/>
                        <a:pt x="251" y="348"/>
                      </a:cubicBezTo>
                      <a:cubicBezTo>
                        <a:pt x="247" y="268"/>
                        <a:pt x="241" y="188"/>
                        <a:pt x="231" y="104"/>
                      </a:cubicBezTo>
                      <a:cubicBezTo>
                        <a:pt x="227" y="78"/>
                        <a:pt x="218" y="51"/>
                        <a:pt x="194" y="31"/>
                      </a:cubicBezTo>
                      <a:cubicBezTo>
                        <a:pt x="174" y="11"/>
                        <a:pt x="147" y="1"/>
                        <a:pt x="12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9" name="Google Shape;49;p2"/>
              <p:cNvSpPr/>
              <p:nvPr/>
            </p:nvSpPr>
            <p:spPr>
              <a:xfrm>
                <a:off x="6764747" y="254723"/>
                <a:ext cx="106705" cy="83716"/>
              </a:xfrm>
              <a:custGeom>
                <a:avLst/>
                <a:gdLst/>
                <a:ahLst/>
                <a:cxnLst/>
                <a:rect l="l" t="t" r="r" b="b"/>
                <a:pathLst>
                  <a:path w="452" h="446" extrusionOk="0">
                    <a:moveTo>
                      <a:pt x="218" y="1"/>
                    </a:moveTo>
                    <a:cubicBezTo>
                      <a:pt x="98" y="1"/>
                      <a:pt x="0" y="118"/>
                      <a:pt x="7" y="235"/>
                    </a:cubicBezTo>
                    <a:cubicBezTo>
                      <a:pt x="7" y="292"/>
                      <a:pt x="34" y="345"/>
                      <a:pt x="78" y="385"/>
                    </a:cubicBezTo>
                    <a:cubicBezTo>
                      <a:pt x="121" y="429"/>
                      <a:pt x="178" y="446"/>
                      <a:pt x="238" y="446"/>
                    </a:cubicBezTo>
                    <a:cubicBezTo>
                      <a:pt x="358" y="446"/>
                      <a:pt x="452" y="329"/>
                      <a:pt x="448" y="212"/>
                    </a:cubicBezTo>
                    <a:cubicBezTo>
                      <a:pt x="445" y="155"/>
                      <a:pt x="419" y="101"/>
                      <a:pt x="379" y="61"/>
                    </a:cubicBezTo>
                    <a:cubicBezTo>
                      <a:pt x="335" y="18"/>
                      <a:pt x="278" y="1"/>
                      <a:pt x="21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 rot="6438092">
                <a:off x="1390171" y="119727"/>
                <a:ext cx="219338" cy="353726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3951" extrusionOk="0">
                    <a:moveTo>
                      <a:pt x="1707" y="1170"/>
                    </a:moveTo>
                    <a:lnTo>
                      <a:pt x="1703" y="1179"/>
                    </a:lnTo>
                    <a:lnTo>
                      <a:pt x="1699" y="1179"/>
                    </a:lnTo>
                    <a:lnTo>
                      <a:pt x="1707" y="1170"/>
                    </a:lnTo>
                    <a:close/>
                    <a:moveTo>
                      <a:pt x="2288" y="1"/>
                    </a:moveTo>
                    <a:cubicBezTo>
                      <a:pt x="2254" y="1"/>
                      <a:pt x="2219" y="12"/>
                      <a:pt x="2188" y="32"/>
                    </a:cubicBezTo>
                    <a:cubicBezTo>
                      <a:pt x="2171" y="42"/>
                      <a:pt x="2151" y="55"/>
                      <a:pt x="2131" y="69"/>
                    </a:cubicBezTo>
                    <a:cubicBezTo>
                      <a:pt x="2085" y="96"/>
                      <a:pt x="2031" y="116"/>
                      <a:pt x="1977" y="133"/>
                    </a:cubicBezTo>
                    <a:cubicBezTo>
                      <a:pt x="1951" y="139"/>
                      <a:pt x="1924" y="146"/>
                      <a:pt x="1894" y="149"/>
                    </a:cubicBezTo>
                    <a:cubicBezTo>
                      <a:pt x="1850" y="146"/>
                      <a:pt x="1807" y="142"/>
                      <a:pt x="1764" y="136"/>
                    </a:cubicBezTo>
                    <a:cubicBezTo>
                      <a:pt x="1710" y="129"/>
                      <a:pt x="1656" y="126"/>
                      <a:pt x="1599" y="122"/>
                    </a:cubicBezTo>
                    <a:lnTo>
                      <a:pt x="1526" y="122"/>
                    </a:lnTo>
                    <a:cubicBezTo>
                      <a:pt x="1516" y="119"/>
                      <a:pt x="1503" y="119"/>
                      <a:pt x="1489" y="119"/>
                    </a:cubicBezTo>
                    <a:cubicBezTo>
                      <a:pt x="1472" y="122"/>
                      <a:pt x="1452" y="122"/>
                      <a:pt x="1435" y="122"/>
                    </a:cubicBezTo>
                    <a:cubicBezTo>
                      <a:pt x="1406" y="126"/>
                      <a:pt x="1378" y="133"/>
                      <a:pt x="1349" y="142"/>
                    </a:cubicBezTo>
                    <a:cubicBezTo>
                      <a:pt x="1325" y="149"/>
                      <a:pt x="1302" y="159"/>
                      <a:pt x="1278" y="173"/>
                    </a:cubicBezTo>
                    <a:cubicBezTo>
                      <a:pt x="1255" y="186"/>
                      <a:pt x="1235" y="202"/>
                      <a:pt x="1211" y="219"/>
                    </a:cubicBezTo>
                    <a:cubicBezTo>
                      <a:pt x="1188" y="236"/>
                      <a:pt x="1171" y="259"/>
                      <a:pt x="1154" y="279"/>
                    </a:cubicBezTo>
                    <a:lnTo>
                      <a:pt x="1142" y="296"/>
                    </a:lnTo>
                    <a:cubicBezTo>
                      <a:pt x="1131" y="316"/>
                      <a:pt x="1121" y="336"/>
                      <a:pt x="1111" y="353"/>
                    </a:cubicBezTo>
                    <a:cubicBezTo>
                      <a:pt x="1101" y="380"/>
                      <a:pt x="1094" y="410"/>
                      <a:pt x="1091" y="437"/>
                    </a:cubicBezTo>
                    <a:cubicBezTo>
                      <a:pt x="1085" y="483"/>
                      <a:pt x="1088" y="531"/>
                      <a:pt x="1097" y="577"/>
                    </a:cubicBezTo>
                    <a:cubicBezTo>
                      <a:pt x="1108" y="624"/>
                      <a:pt x="1125" y="671"/>
                      <a:pt x="1151" y="714"/>
                    </a:cubicBezTo>
                    <a:cubicBezTo>
                      <a:pt x="1171" y="748"/>
                      <a:pt x="1191" y="784"/>
                      <a:pt x="1218" y="815"/>
                    </a:cubicBezTo>
                    <a:cubicBezTo>
                      <a:pt x="1251" y="861"/>
                      <a:pt x="1292" y="901"/>
                      <a:pt x="1335" y="942"/>
                    </a:cubicBezTo>
                    <a:cubicBezTo>
                      <a:pt x="1382" y="989"/>
                      <a:pt x="1435" y="1036"/>
                      <a:pt x="1492" y="1076"/>
                    </a:cubicBezTo>
                    <a:cubicBezTo>
                      <a:pt x="1539" y="1113"/>
                      <a:pt x="1593" y="1149"/>
                      <a:pt x="1639" y="1190"/>
                    </a:cubicBezTo>
                    <a:lnTo>
                      <a:pt x="1656" y="1206"/>
                    </a:lnTo>
                    <a:cubicBezTo>
                      <a:pt x="1643" y="1216"/>
                      <a:pt x="1626" y="1223"/>
                      <a:pt x="1606" y="1230"/>
                    </a:cubicBezTo>
                    <a:cubicBezTo>
                      <a:pt x="1566" y="1239"/>
                      <a:pt x="1523" y="1243"/>
                      <a:pt x="1483" y="1246"/>
                    </a:cubicBezTo>
                    <a:cubicBezTo>
                      <a:pt x="1429" y="1246"/>
                      <a:pt x="1382" y="1239"/>
                      <a:pt x="1329" y="1233"/>
                    </a:cubicBezTo>
                    <a:cubicBezTo>
                      <a:pt x="1278" y="1226"/>
                      <a:pt x="1228" y="1219"/>
                      <a:pt x="1174" y="1213"/>
                    </a:cubicBezTo>
                    <a:cubicBezTo>
                      <a:pt x="1125" y="1202"/>
                      <a:pt x="1071" y="1190"/>
                      <a:pt x="1021" y="1190"/>
                    </a:cubicBezTo>
                    <a:cubicBezTo>
                      <a:pt x="1009" y="1188"/>
                      <a:pt x="997" y="1188"/>
                      <a:pt x="985" y="1188"/>
                    </a:cubicBezTo>
                    <a:cubicBezTo>
                      <a:pt x="957" y="1188"/>
                      <a:pt x="929" y="1191"/>
                      <a:pt x="901" y="1193"/>
                    </a:cubicBezTo>
                    <a:lnTo>
                      <a:pt x="881" y="1196"/>
                    </a:lnTo>
                    <a:cubicBezTo>
                      <a:pt x="853" y="1199"/>
                      <a:pt x="820" y="1206"/>
                      <a:pt x="796" y="1216"/>
                    </a:cubicBezTo>
                    <a:cubicBezTo>
                      <a:pt x="753" y="1236"/>
                      <a:pt x="710" y="1263"/>
                      <a:pt x="673" y="1293"/>
                    </a:cubicBezTo>
                    <a:cubicBezTo>
                      <a:pt x="623" y="1337"/>
                      <a:pt x="583" y="1394"/>
                      <a:pt x="560" y="1454"/>
                    </a:cubicBezTo>
                    <a:lnTo>
                      <a:pt x="549" y="1477"/>
                    </a:lnTo>
                    <a:cubicBezTo>
                      <a:pt x="526" y="1544"/>
                      <a:pt x="523" y="1624"/>
                      <a:pt x="532" y="1694"/>
                    </a:cubicBezTo>
                    <a:cubicBezTo>
                      <a:pt x="546" y="1764"/>
                      <a:pt x="569" y="1835"/>
                      <a:pt x="600" y="1902"/>
                    </a:cubicBezTo>
                    <a:cubicBezTo>
                      <a:pt x="626" y="1962"/>
                      <a:pt x="663" y="2019"/>
                      <a:pt x="710" y="2065"/>
                    </a:cubicBezTo>
                    <a:cubicBezTo>
                      <a:pt x="730" y="2089"/>
                      <a:pt x="750" y="2113"/>
                      <a:pt x="773" y="2133"/>
                    </a:cubicBezTo>
                    <a:cubicBezTo>
                      <a:pt x="827" y="2179"/>
                      <a:pt x="881" y="2226"/>
                      <a:pt x="934" y="2269"/>
                    </a:cubicBezTo>
                    <a:cubicBezTo>
                      <a:pt x="1017" y="2333"/>
                      <a:pt x="1101" y="2397"/>
                      <a:pt x="1182" y="2467"/>
                    </a:cubicBezTo>
                    <a:cubicBezTo>
                      <a:pt x="1198" y="2484"/>
                      <a:pt x="1218" y="2504"/>
                      <a:pt x="1235" y="2524"/>
                    </a:cubicBezTo>
                    <a:cubicBezTo>
                      <a:pt x="1198" y="2557"/>
                      <a:pt x="1162" y="2587"/>
                      <a:pt x="1121" y="2618"/>
                    </a:cubicBezTo>
                    <a:cubicBezTo>
                      <a:pt x="1108" y="2624"/>
                      <a:pt x="1094" y="2627"/>
                      <a:pt x="1085" y="2634"/>
                    </a:cubicBezTo>
                    <a:cubicBezTo>
                      <a:pt x="1014" y="2650"/>
                      <a:pt x="947" y="2661"/>
                      <a:pt x="877" y="2667"/>
                    </a:cubicBezTo>
                    <a:cubicBezTo>
                      <a:pt x="827" y="2667"/>
                      <a:pt x="780" y="2661"/>
                      <a:pt x="730" y="2654"/>
                    </a:cubicBezTo>
                    <a:cubicBezTo>
                      <a:pt x="676" y="2647"/>
                      <a:pt x="623" y="2644"/>
                      <a:pt x="566" y="2641"/>
                    </a:cubicBezTo>
                    <a:cubicBezTo>
                      <a:pt x="521" y="2639"/>
                      <a:pt x="476" y="2636"/>
                      <a:pt x="431" y="2636"/>
                    </a:cubicBezTo>
                    <a:cubicBezTo>
                      <a:pt x="413" y="2636"/>
                      <a:pt x="394" y="2637"/>
                      <a:pt x="375" y="2638"/>
                    </a:cubicBezTo>
                    <a:cubicBezTo>
                      <a:pt x="245" y="2650"/>
                      <a:pt x="128" y="2718"/>
                      <a:pt x="64" y="2831"/>
                    </a:cubicBezTo>
                    <a:cubicBezTo>
                      <a:pt x="24" y="2902"/>
                      <a:pt x="1" y="2985"/>
                      <a:pt x="1" y="3065"/>
                    </a:cubicBezTo>
                    <a:cubicBezTo>
                      <a:pt x="1" y="3132"/>
                      <a:pt x="4" y="3196"/>
                      <a:pt x="21" y="3260"/>
                    </a:cubicBezTo>
                    <a:cubicBezTo>
                      <a:pt x="31" y="3293"/>
                      <a:pt x="41" y="3326"/>
                      <a:pt x="54" y="3363"/>
                    </a:cubicBezTo>
                    <a:cubicBezTo>
                      <a:pt x="71" y="3400"/>
                      <a:pt x="91" y="3433"/>
                      <a:pt x="114" y="3467"/>
                    </a:cubicBezTo>
                    <a:cubicBezTo>
                      <a:pt x="151" y="3521"/>
                      <a:pt x="205" y="3567"/>
                      <a:pt x="255" y="3610"/>
                    </a:cubicBezTo>
                    <a:cubicBezTo>
                      <a:pt x="319" y="3664"/>
                      <a:pt x="392" y="3708"/>
                      <a:pt x="462" y="3751"/>
                    </a:cubicBezTo>
                    <a:cubicBezTo>
                      <a:pt x="552" y="3811"/>
                      <a:pt x="646" y="3868"/>
                      <a:pt x="736" y="3928"/>
                    </a:cubicBezTo>
                    <a:cubicBezTo>
                      <a:pt x="760" y="3942"/>
                      <a:pt x="786" y="3950"/>
                      <a:pt x="814" y="3950"/>
                    </a:cubicBezTo>
                    <a:cubicBezTo>
                      <a:pt x="821" y="3950"/>
                      <a:pt x="829" y="3950"/>
                      <a:pt x="836" y="3948"/>
                    </a:cubicBezTo>
                    <a:cubicBezTo>
                      <a:pt x="870" y="3945"/>
                      <a:pt x="901" y="3925"/>
                      <a:pt x="921" y="3895"/>
                    </a:cubicBezTo>
                    <a:cubicBezTo>
                      <a:pt x="961" y="3838"/>
                      <a:pt x="950" y="3748"/>
                      <a:pt x="890" y="3711"/>
                    </a:cubicBezTo>
                    <a:cubicBezTo>
                      <a:pt x="793" y="3651"/>
                      <a:pt x="696" y="3590"/>
                      <a:pt x="603" y="3527"/>
                    </a:cubicBezTo>
                    <a:cubicBezTo>
                      <a:pt x="529" y="3480"/>
                      <a:pt x="459" y="3430"/>
                      <a:pt x="392" y="3377"/>
                    </a:cubicBezTo>
                    <a:cubicBezTo>
                      <a:pt x="365" y="3350"/>
                      <a:pt x="342" y="3323"/>
                      <a:pt x="322" y="3293"/>
                    </a:cubicBezTo>
                    <a:cubicBezTo>
                      <a:pt x="308" y="3266"/>
                      <a:pt x="299" y="3240"/>
                      <a:pt x="288" y="3212"/>
                    </a:cubicBezTo>
                    <a:cubicBezTo>
                      <a:pt x="279" y="3176"/>
                      <a:pt x="271" y="3143"/>
                      <a:pt x="268" y="3109"/>
                    </a:cubicBezTo>
                    <a:cubicBezTo>
                      <a:pt x="268" y="3082"/>
                      <a:pt x="271" y="3052"/>
                      <a:pt x="275" y="3025"/>
                    </a:cubicBezTo>
                    <a:cubicBezTo>
                      <a:pt x="279" y="3012"/>
                      <a:pt x="282" y="2999"/>
                      <a:pt x="288" y="2985"/>
                    </a:cubicBezTo>
                    <a:cubicBezTo>
                      <a:pt x="295" y="2976"/>
                      <a:pt x="302" y="2965"/>
                      <a:pt x="308" y="2955"/>
                    </a:cubicBezTo>
                    <a:lnTo>
                      <a:pt x="328" y="2939"/>
                    </a:lnTo>
                    <a:lnTo>
                      <a:pt x="352" y="2928"/>
                    </a:lnTo>
                    <a:cubicBezTo>
                      <a:pt x="369" y="2925"/>
                      <a:pt x="385" y="2922"/>
                      <a:pt x="402" y="2922"/>
                    </a:cubicBezTo>
                    <a:cubicBezTo>
                      <a:pt x="449" y="2922"/>
                      <a:pt x="495" y="2925"/>
                      <a:pt x="543" y="2931"/>
                    </a:cubicBezTo>
                    <a:cubicBezTo>
                      <a:pt x="596" y="2935"/>
                      <a:pt x="649" y="2942"/>
                      <a:pt x="706" y="2948"/>
                    </a:cubicBezTo>
                    <a:cubicBezTo>
                      <a:pt x="760" y="2959"/>
                      <a:pt x="813" y="2965"/>
                      <a:pt x="870" y="2965"/>
                    </a:cubicBezTo>
                    <a:cubicBezTo>
                      <a:pt x="934" y="2965"/>
                      <a:pt x="1001" y="2955"/>
                      <a:pt x="1068" y="2948"/>
                    </a:cubicBezTo>
                    <a:cubicBezTo>
                      <a:pt x="1094" y="2945"/>
                      <a:pt x="1121" y="2942"/>
                      <a:pt x="1148" y="2935"/>
                    </a:cubicBezTo>
                    <a:cubicBezTo>
                      <a:pt x="1198" y="2925"/>
                      <a:pt x="1245" y="2905"/>
                      <a:pt x="1295" y="2878"/>
                    </a:cubicBezTo>
                    <a:cubicBezTo>
                      <a:pt x="1355" y="2845"/>
                      <a:pt x="1412" y="2805"/>
                      <a:pt x="1466" y="2758"/>
                    </a:cubicBezTo>
                    <a:cubicBezTo>
                      <a:pt x="1492" y="2731"/>
                      <a:pt x="1519" y="2701"/>
                      <a:pt x="1536" y="2671"/>
                    </a:cubicBezTo>
                    <a:cubicBezTo>
                      <a:pt x="1549" y="2650"/>
                      <a:pt x="1559" y="2627"/>
                      <a:pt x="1569" y="2607"/>
                    </a:cubicBezTo>
                    <a:cubicBezTo>
                      <a:pt x="1576" y="2587"/>
                      <a:pt x="1579" y="2564"/>
                      <a:pt x="1583" y="2541"/>
                    </a:cubicBezTo>
                    <a:cubicBezTo>
                      <a:pt x="1586" y="2520"/>
                      <a:pt x="1583" y="2487"/>
                      <a:pt x="1583" y="2474"/>
                    </a:cubicBezTo>
                    <a:cubicBezTo>
                      <a:pt x="1579" y="2450"/>
                      <a:pt x="1573" y="2430"/>
                      <a:pt x="1566" y="2406"/>
                    </a:cubicBezTo>
                    <a:cubicBezTo>
                      <a:pt x="1549" y="2363"/>
                      <a:pt x="1523" y="2323"/>
                      <a:pt x="1495" y="2286"/>
                    </a:cubicBezTo>
                    <a:cubicBezTo>
                      <a:pt x="1452" y="2223"/>
                      <a:pt x="1389" y="2166"/>
                      <a:pt x="1332" y="2113"/>
                    </a:cubicBezTo>
                    <a:cubicBezTo>
                      <a:pt x="1235" y="2022"/>
                      <a:pt x="1125" y="1945"/>
                      <a:pt x="1024" y="1858"/>
                    </a:cubicBezTo>
                    <a:cubicBezTo>
                      <a:pt x="997" y="1828"/>
                      <a:pt x="971" y="1801"/>
                      <a:pt x="947" y="1772"/>
                    </a:cubicBezTo>
                    <a:cubicBezTo>
                      <a:pt x="930" y="1735"/>
                      <a:pt x="914" y="1701"/>
                      <a:pt x="901" y="1664"/>
                    </a:cubicBezTo>
                    <a:cubicBezTo>
                      <a:pt x="897" y="1647"/>
                      <a:pt x="893" y="1631"/>
                      <a:pt x="890" y="1611"/>
                    </a:cubicBezTo>
                    <a:lnTo>
                      <a:pt x="890" y="1591"/>
                    </a:lnTo>
                    <a:lnTo>
                      <a:pt x="897" y="1581"/>
                    </a:lnTo>
                    <a:lnTo>
                      <a:pt x="907" y="1560"/>
                    </a:lnTo>
                    <a:lnTo>
                      <a:pt x="927" y="1547"/>
                    </a:lnTo>
                    <a:cubicBezTo>
                      <a:pt x="937" y="1544"/>
                      <a:pt x="947" y="1544"/>
                      <a:pt x="957" y="1540"/>
                    </a:cubicBezTo>
                    <a:cubicBezTo>
                      <a:pt x="1004" y="1544"/>
                      <a:pt x="1051" y="1547"/>
                      <a:pt x="1097" y="1554"/>
                    </a:cubicBezTo>
                    <a:cubicBezTo>
                      <a:pt x="1148" y="1560"/>
                      <a:pt x="1202" y="1567"/>
                      <a:pt x="1255" y="1574"/>
                    </a:cubicBezTo>
                    <a:cubicBezTo>
                      <a:pt x="1308" y="1581"/>
                      <a:pt x="1362" y="1594"/>
                      <a:pt x="1415" y="1594"/>
                    </a:cubicBezTo>
                    <a:cubicBezTo>
                      <a:pt x="1427" y="1595"/>
                      <a:pt x="1438" y="1595"/>
                      <a:pt x="1450" y="1595"/>
                    </a:cubicBezTo>
                    <a:cubicBezTo>
                      <a:pt x="1506" y="1595"/>
                      <a:pt x="1564" y="1589"/>
                      <a:pt x="1619" y="1577"/>
                    </a:cubicBezTo>
                    <a:cubicBezTo>
                      <a:pt x="1656" y="1571"/>
                      <a:pt x="1690" y="1557"/>
                      <a:pt x="1727" y="1544"/>
                    </a:cubicBezTo>
                    <a:cubicBezTo>
                      <a:pt x="1767" y="1531"/>
                      <a:pt x="1800" y="1511"/>
                      <a:pt x="1837" y="1487"/>
                    </a:cubicBezTo>
                    <a:cubicBezTo>
                      <a:pt x="1857" y="1474"/>
                      <a:pt x="1877" y="1460"/>
                      <a:pt x="1897" y="1443"/>
                    </a:cubicBezTo>
                    <a:cubicBezTo>
                      <a:pt x="1937" y="1410"/>
                      <a:pt x="1967" y="1366"/>
                      <a:pt x="1988" y="1316"/>
                    </a:cubicBezTo>
                    <a:cubicBezTo>
                      <a:pt x="1994" y="1296"/>
                      <a:pt x="1997" y="1263"/>
                      <a:pt x="2000" y="1243"/>
                    </a:cubicBezTo>
                    <a:cubicBezTo>
                      <a:pt x="2004" y="1210"/>
                      <a:pt x="2000" y="1176"/>
                      <a:pt x="1991" y="1145"/>
                    </a:cubicBezTo>
                    <a:cubicBezTo>
                      <a:pt x="1984" y="1122"/>
                      <a:pt x="1980" y="1105"/>
                      <a:pt x="1971" y="1085"/>
                    </a:cubicBezTo>
                    <a:cubicBezTo>
                      <a:pt x="1960" y="1065"/>
                      <a:pt x="1944" y="1045"/>
                      <a:pt x="1931" y="1025"/>
                    </a:cubicBezTo>
                    <a:cubicBezTo>
                      <a:pt x="1917" y="1009"/>
                      <a:pt x="1900" y="992"/>
                      <a:pt x="1887" y="975"/>
                    </a:cubicBezTo>
                    <a:cubicBezTo>
                      <a:pt x="1857" y="942"/>
                      <a:pt x="1827" y="912"/>
                      <a:pt x="1793" y="881"/>
                    </a:cubicBezTo>
                    <a:cubicBezTo>
                      <a:pt x="1750" y="841"/>
                      <a:pt x="1703" y="801"/>
                      <a:pt x="1656" y="761"/>
                    </a:cubicBezTo>
                    <a:cubicBezTo>
                      <a:pt x="1643" y="748"/>
                      <a:pt x="1626" y="735"/>
                      <a:pt x="1613" y="721"/>
                    </a:cubicBezTo>
                    <a:cubicBezTo>
                      <a:pt x="1556" y="668"/>
                      <a:pt x="1506" y="614"/>
                      <a:pt x="1463" y="554"/>
                    </a:cubicBezTo>
                    <a:cubicBezTo>
                      <a:pt x="1452" y="534"/>
                      <a:pt x="1443" y="517"/>
                      <a:pt x="1435" y="497"/>
                    </a:cubicBezTo>
                    <a:lnTo>
                      <a:pt x="1432" y="477"/>
                    </a:lnTo>
                    <a:lnTo>
                      <a:pt x="1435" y="477"/>
                    </a:lnTo>
                    <a:lnTo>
                      <a:pt x="1455" y="467"/>
                    </a:lnTo>
                    <a:lnTo>
                      <a:pt x="1459" y="467"/>
                    </a:lnTo>
                    <a:cubicBezTo>
                      <a:pt x="1486" y="467"/>
                      <a:pt x="1516" y="470"/>
                      <a:pt x="1543" y="474"/>
                    </a:cubicBezTo>
                    <a:cubicBezTo>
                      <a:pt x="1576" y="477"/>
                      <a:pt x="1613" y="477"/>
                      <a:pt x="1646" y="480"/>
                    </a:cubicBezTo>
                    <a:cubicBezTo>
                      <a:pt x="1719" y="487"/>
                      <a:pt x="1790" y="507"/>
                      <a:pt x="1860" y="514"/>
                    </a:cubicBezTo>
                    <a:cubicBezTo>
                      <a:pt x="1871" y="515"/>
                      <a:pt x="1883" y="515"/>
                      <a:pt x="1894" y="515"/>
                    </a:cubicBezTo>
                    <a:cubicBezTo>
                      <a:pt x="1982" y="515"/>
                      <a:pt x="2068" y="494"/>
                      <a:pt x="2151" y="467"/>
                    </a:cubicBezTo>
                    <a:cubicBezTo>
                      <a:pt x="2185" y="454"/>
                      <a:pt x="2221" y="440"/>
                      <a:pt x="2255" y="423"/>
                    </a:cubicBezTo>
                    <a:cubicBezTo>
                      <a:pt x="2289" y="410"/>
                      <a:pt x="2318" y="387"/>
                      <a:pt x="2349" y="367"/>
                    </a:cubicBezTo>
                    <a:cubicBezTo>
                      <a:pt x="2358" y="360"/>
                      <a:pt x="2366" y="353"/>
                      <a:pt x="2372" y="343"/>
                    </a:cubicBezTo>
                    <a:cubicBezTo>
                      <a:pt x="2398" y="323"/>
                      <a:pt x="2415" y="296"/>
                      <a:pt x="2429" y="263"/>
                    </a:cubicBezTo>
                    <a:cubicBezTo>
                      <a:pt x="2449" y="222"/>
                      <a:pt x="2449" y="179"/>
                      <a:pt x="2446" y="136"/>
                    </a:cubicBezTo>
                    <a:cubicBezTo>
                      <a:pt x="2439" y="79"/>
                      <a:pt x="2392" y="29"/>
                      <a:pt x="2338" y="9"/>
                    </a:cubicBezTo>
                    <a:cubicBezTo>
                      <a:pt x="2322" y="3"/>
                      <a:pt x="2305" y="1"/>
                      <a:pt x="22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8834672" y="3644248"/>
                <a:ext cx="106705" cy="83716"/>
              </a:xfrm>
              <a:custGeom>
                <a:avLst/>
                <a:gdLst/>
                <a:ahLst/>
                <a:cxnLst/>
                <a:rect l="l" t="t" r="r" b="b"/>
                <a:pathLst>
                  <a:path w="452" h="446" extrusionOk="0">
                    <a:moveTo>
                      <a:pt x="218" y="1"/>
                    </a:moveTo>
                    <a:cubicBezTo>
                      <a:pt x="98" y="1"/>
                      <a:pt x="0" y="118"/>
                      <a:pt x="7" y="235"/>
                    </a:cubicBezTo>
                    <a:cubicBezTo>
                      <a:pt x="7" y="292"/>
                      <a:pt x="34" y="345"/>
                      <a:pt x="78" y="385"/>
                    </a:cubicBezTo>
                    <a:cubicBezTo>
                      <a:pt x="121" y="429"/>
                      <a:pt x="178" y="446"/>
                      <a:pt x="238" y="446"/>
                    </a:cubicBezTo>
                    <a:cubicBezTo>
                      <a:pt x="358" y="446"/>
                      <a:pt x="452" y="329"/>
                      <a:pt x="448" y="212"/>
                    </a:cubicBezTo>
                    <a:cubicBezTo>
                      <a:pt x="445" y="155"/>
                      <a:pt x="419" y="101"/>
                      <a:pt x="379" y="61"/>
                    </a:cubicBezTo>
                    <a:cubicBezTo>
                      <a:pt x="335" y="18"/>
                      <a:pt x="278" y="1"/>
                      <a:pt x="21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8778361" y="4605715"/>
                <a:ext cx="219336" cy="353723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3951" extrusionOk="0">
                    <a:moveTo>
                      <a:pt x="1707" y="1170"/>
                    </a:moveTo>
                    <a:lnTo>
                      <a:pt x="1703" y="1179"/>
                    </a:lnTo>
                    <a:lnTo>
                      <a:pt x="1699" y="1179"/>
                    </a:lnTo>
                    <a:lnTo>
                      <a:pt x="1707" y="1170"/>
                    </a:lnTo>
                    <a:close/>
                    <a:moveTo>
                      <a:pt x="2288" y="1"/>
                    </a:moveTo>
                    <a:cubicBezTo>
                      <a:pt x="2254" y="1"/>
                      <a:pt x="2219" y="12"/>
                      <a:pt x="2188" y="32"/>
                    </a:cubicBezTo>
                    <a:cubicBezTo>
                      <a:pt x="2171" y="42"/>
                      <a:pt x="2151" y="55"/>
                      <a:pt x="2131" y="69"/>
                    </a:cubicBezTo>
                    <a:cubicBezTo>
                      <a:pt x="2085" y="96"/>
                      <a:pt x="2031" y="116"/>
                      <a:pt x="1977" y="133"/>
                    </a:cubicBezTo>
                    <a:cubicBezTo>
                      <a:pt x="1951" y="139"/>
                      <a:pt x="1924" y="146"/>
                      <a:pt x="1894" y="149"/>
                    </a:cubicBezTo>
                    <a:cubicBezTo>
                      <a:pt x="1850" y="146"/>
                      <a:pt x="1807" y="142"/>
                      <a:pt x="1764" y="136"/>
                    </a:cubicBezTo>
                    <a:cubicBezTo>
                      <a:pt x="1710" y="129"/>
                      <a:pt x="1656" y="126"/>
                      <a:pt x="1599" y="122"/>
                    </a:cubicBezTo>
                    <a:lnTo>
                      <a:pt x="1526" y="122"/>
                    </a:lnTo>
                    <a:cubicBezTo>
                      <a:pt x="1516" y="119"/>
                      <a:pt x="1503" y="119"/>
                      <a:pt x="1489" y="119"/>
                    </a:cubicBezTo>
                    <a:cubicBezTo>
                      <a:pt x="1472" y="122"/>
                      <a:pt x="1452" y="122"/>
                      <a:pt x="1435" y="122"/>
                    </a:cubicBezTo>
                    <a:cubicBezTo>
                      <a:pt x="1406" y="126"/>
                      <a:pt x="1378" y="133"/>
                      <a:pt x="1349" y="142"/>
                    </a:cubicBezTo>
                    <a:cubicBezTo>
                      <a:pt x="1325" y="149"/>
                      <a:pt x="1302" y="159"/>
                      <a:pt x="1278" y="173"/>
                    </a:cubicBezTo>
                    <a:cubicBezTo>
                      <a:pt x="1255" y="186"/>
                      <a:pt x="1235" y="202"/>
                      <a:pt x="1211" y="219"/>
                    </a:cubicBezTo>
                    <a:cubicBezTo>
                      <a:pt x="1188" y="236"/>
                      <a:pt x="1171" y="259"/>
                      <a:pt x="1154" y="279"/>
                    </a:cubicBezTo>
                    <a:lnTo>
                      <a:pt x="1142" y="296"/>
                    </a:lnTo>
                    <a:cubicBezTo>
                      <a:pt x="1131" y="316"/>
                      <a:pt x="1121" y="336"/>
                      <a:pt x="1111" y="353"/>
                    </a:cubicBezTo>
                    <a:cubicBezTo>
                      <a:pt x="1101" y="380"/>
                      <a:pt x="1094" y="410"/>
                      <a:pt x="1091" y="437"/>
                    </a:cubicBezTo>
                    <a:cubicBezTo>
                      <a:pt x="1085" y="483"/>
                      <a:pt x="1088" y="531"/>
                      <a:pt x="1097" y="577"/>
                    </a:cubicBezTo>
                    <a:cubicBezTo>
                      <a:pt x="1108" y="624"/>
                      <a:pt x="1125" y="671"/>
                      <a:pt x="1151" y="714"/>
                    </a:cubicBezTo>
                    <a:cubicBezTo>
                      <a:pt x="1171" y="748"/>
                      <a:pt x="1191" y="784"/>
                      <a:pt x="1218" y="815"/>
                    </a:cubicBezTo>
                    <a:cubicBezTo>
                      <a:pt x="1251" y="861"/>
                      <a:pt x="1292" y="901"/>
                      <a:pt x="1335" y="942"/>
                    </a:cubicBezTo>
                    <a:cubicBezTo>
                      <a:pt x="1382" y="989"/>
                      <a:pt x="1435" y="1036"/>
                      <a:pt x="1492" y="1076"/>
                    </a:cubicBezTo>
                    <a:cubicBezTo>
                      <a:pt x="1539" y="1113"/>
                      <a:pt x="1593" y="1149"/>
                      <a:pt x="1639" y="1190"/>
                    </a:cubicBezTo>
                    <a:lnTo>
                      <a:pt x="1656" y="1206"/>
                    </a:lnTo>
                    <a:cubicBezTo>
                      <a:pt x="1643" y="1216"/>
                      <a:pt x="1626" y="1223"/>
                      <a:pt x="1606" y="1230"/>
                    </a:cubicBezTo>
                    <a:cubicBezTo>
                      <a:pt x="1566" y="1239"/>
                      <a:pt x="1523" y="1243"/>
                      <a:pt x="1483" y="1246"/>
                    </a:cubicBezTo>
                    <a:cubicBezTo>
                      <a:pt x="1429" y="1246"/>
                      <a:pt x="1382" y="1239"/>
                      <a:pt x="1329" y="1233"/>
                    </a:cubicBezTo>
                    <a:cubicBezTo>
                      <a:pt x="1278" y="1226"/>
                      <a:pt x="1228" y="1219"/>
                      <a:pt x="1174" y="1213"/>
                    </a:cubicBezTo>
                    <a:cubicBezTo>
                      <a:pt x="1125" y="1202"/>
                      <a:pt x="1071" y="1190"/>
                      <a:pt x="1021" y="1190"/>
                    </a:cubicBezTo>
                    <a:cubicBezTo>
                      <a:pt x="1009" y="1188"/>
                      <a:pt x="997" y="1188"/>
                      <a:pt x="985" y="1188"/>
                    </a:cubicBezTo>
                    <a:cubicBezTo>
                      <a:pt x="957" y="1188"/>
                      <a:pt x="929" y="1191"/>
                      <a:pt x="901" y="1193"/>
                    </a:cubicBezTo>
                    <a:lnTo>
                      <a:pt x="881" y="1196"/>
                    </a:lnTo>
                    <a:cubicBezTo>
                      <a:pt x="853" y="1199"/>
                      <a:pt x="820" y="1206"/>
                      <a:pt x="796" y="1216"/>
                    </a:cubicBezTo>
                    <a:cubicBezTo>
                      <a:pt x="753" y="1236"/>
                      <a:pt x="710" y="1263"/>
                      <a:pt x="673" y="1293"/>
                    </a:cubicBezTo>
                    <a:cubicBezTo>
                      <a:pt x="623" y="1337"/>
                      <a:pt x="583" y="1394"/>
                      <a:pt x="560" y="1454"/>
                    </a:cubicBezTo>
                    <a:lnTo>
                      <a:pt x="549" y="1477"/>
                    </a:lnTo>
                    <a:cubicBezTo>
                      <a:pt x="526" y="1544"/>
                      <a:pt x="523" y="1624"/>
                      <a:pt x="532" y="1694"/>
                    </a:cubicBezTo>
                    <a:cubicBezTo>
                      <a:pt x="546" y="1764"/>
                      <a:pt x="569" y="1835"/>
                      <a:pt x="600" y="1902"/>
                    </a:cubicBezTo>
                    <a:cubicBezTo>
                      <a:pt x="626" y="1962"/>
                      <a:pt x="663" y="2019"/>
                      <a:pt x="710" y="2065"/>
                    </a:cubicBezTo>
                    <a:cubicBezTo>
                      <a:pt x="730" y="2089"/>
                      <a:pt x="750" y="2113"/>
                      <a:pt x="773" y="2133"/>
                    </a:cubicBezTo>
                    <a:cubicBezTo>
                      <a:pt x="827" y="2179"/>
                      <a:pt x="881" y="2226"/>
                      <a:pt x="934" y="2269"/>
                    </a:cubicBezTo>
                    <a:cubicBezTo>
                      <a:pt x="1017" y="2333"/>
                      <a:pt x="1101" y="2397"/>
                      <a:pt x="1182" y="2467"/>
                    </a:cubicBezTo>
                    <a:cubicBezTo>
                      <a:pt x="1198" y="2484"/>
                      <a:pt x="1218" y="2504"/>
                      <a:pt x="1235" y="2524"/>
                    </a:cubicBezTo>
                    <a:cubicBezTo>
                      <a:pt x="1198" y="2557"/>
                      <a:pt x="1162" y="2587"/>
                      <a:pt x="1121" y="2618"/>
                    </a:cubicBezTo>
                    <a:cubicBezTo>
                      <a:pt x="1108" y="2624"/>
                      <a:pt x="1094" y="2627"/>
                      <a:pt x="1085" y="2634"/>
                    </a:cubicBezTo>
                    <a:cubicBezTo>
                      <a:pt x="1014" y="2650"/>
                      <a:pt x="947" y="2661"/>
                      <a:pt x="877" y="2667"/>
                    </a:cubicBezTo>
                    <a:cubicBezTo>
                      <a:pt x="827" y="2667"/>
                      <a:pt x="780" y="2661"/>
                      <a:pt x="730" y="2654"/>
                    </a:cubicBezTo>
                    <a:cubicBezTo>
                      <a:pt x="676" y="2647"/>
                      <a:pt x="623" y="2644"/>
                      <a:pt x="566" y="2641"/>
                    </a:cubicBezTo>
                    <a:cubicBezTo>
                      <a:pt x="521" y="2639"/>
                      <a:pt x="476" y="2636"/>
                      <a:pt x="431" y="2636"/>
                    </a:cubicBezTo>
                    <a:cubicBezTo>
                      <a:pt x="413" y="2636"/>
                      <a:pt x="394" y="2637"/>
                      <a:pt x="375" y="2638"/>
                    </a:cubicBezTo>
                    <a:cubicBezTo>
                      <a:pt x="245" y="2650"/>
                      <a:pt x="128" y="2718"/>
                      <a:pt x="64" y="2831"/>
                    </a:cubicBezTo>
                    <a:cubicBezTo>
                      <a:pt x="24" y="2902"/>
                      <a:pt x="1" y="2985"/>
                      <a:pt x="1" y="3065"/>
                    </a:cubicBezTo>
                    <a:cubicBezTo>
                      <a:pt x="1" y="3132"/>
                      <a:pt x="4" y="3196"/>
                      <a:pt x="21" y="3260"/>
                    </a:cubicBezTo>
                    <a:cubicBezTo>
                      <a:pt x="31" y="3293"/>
                      <a:pt x="41" y="3326"/>
                      <a:pt x="54" y="3363"/>
                    </a:cubicBezTo>
                    <a:cubicBezTo>
                      <a:pt x="71" y="3400"/>
                      <a:pt x="91" y="3433"/>
                      <a:pt x="114" y="3467"/>
                    </a:cubicBezTo>
                    <a:cubicBezTo>
                      <a:pt x="151" y="3521"/>
                      <a:pt x="205" y="3567"/>
                      <a:pt x="255" y="3610"/>
                    </a:cubicBezTo>
                    <a:cubicBezTo>
                      <a:pt x="319" y="3664"/>
                      <a:pt x="392" y="3708"/>
                      <a:pt x="462" y="3751"/>
                    </a:cubicBezTo>
                    <a:cubicBezTo>
                      <a:pt x="552" y="3811"/>
                      <a:pt x="646" y="3868"/>
                      <a:pt x="736" y="3928"/>
                    </a:cubicBezTo>
                    <a:cubicBezTo>
                      <a:pt x="760" y="3942"/>
                      <a:pt x="786" y="3950"/>
                      <a:pt x="814" y="3950"/>
                    </a:cubicBezTo>
                    <a:cubicBezTo>
                      <a:pt x="821" y="3950"/>
                      <a:pt x="829" y="3950"/>
                      <a:pt x="836" y="3948"/>
                    </a:cubicBezTo>
                    <a:cubicBezTo>
                      <a:pt x="870" y="3945"/>
                      <a:pt x="901" y="3925"/>
                      <a:pt x="921" y="3895"/>
                    </a:cubicBezTo>
                    <a:cubicBezTo>
                      <a:pt x="961" y="3838"/>
                      <a:pt x="950" y="3748"/>
                      <a:pt x="890" y="3711"/>
                    </a:cubicBezTo>
                    <a:cubicBezTo>
                      <a:pt x="793" y="3651"/>
                      <a:pt x="696" y="3590"/>
                      <a:pt x="603" y="3527"/>
                    </a:cubicBezTo>
                    <a:cubicBezTo>
                      <a:pt x="529" y="3480"/>
                      <a:pt x="459" y="3430"/>
                      <a:pt x="392" y="3377"/>
                    </a:cubicBezTo>
                    <a:cubicBezTo>
                      <a:pt x="365" y="3350"/>
                      <a:pt x="342" y="3323"/>
                      <a:pt x="322" y="3293"/>
                    </a:cubicBezTo>
                    <a:cubicBezTo>
                      <a:pt x="308" y="3266"/>
                      <a:pt x="299" y="3240"/>
                      <a:pt x="288" y="3212"/>
                    </a:cubicBezTo>
                    <a:cubicBezTo>
                      <a:pt x="279" y="3176"/>
                      <a:pt x="271" y="3143"/>
                      <a:pt x="268" y="3109"/>
                    </a:cubicBezTo>
                    <a:cubicBezTo>
                      <a:pt x="268" y="3082"/>
                      <a:pt x="271" y="3052"/>
                      <a:pt x="275" y="3025"/>
                    </a:cubicBezTo>
                    <a:cubicBezTo>
                      <a:pt x="279" y="3012"/>
                      <a:pt x="282" y="2999"/>
                      <a:pt x="288" y="2985"/>
                    </a:cubicBezTo>
                    <a:cubicBezTo>
                      <a:pt x="295" y="2976"/>
                      <a:pt x="302" y="2965"/>
                      <a:pt x="308" y="2955"/>
                    </a:cubicBezTo>
                    <a:lnTo>
                      <a:pt x="328" y="2939"/>
                    </a:lnTo>
                    <a:lnTo>
                      <a:pt x="352" y="2928"/>
                    </a:lnTo>
                    <a:cubicBezTo>
                      <a:pt x="369" y="2925"/>
                      <a:pt x="385" y="2922"/>
                      <a:pt x="402" y="2922"/>
                    </a:cubicBezTo>
                    <a:cubicBezTo>
                      <a:pt x="449" y="2922"/>
                      <a:pt x="495" y="2925"/>
                      <a:pt x="543" y="2931"/>
                    </a:cubicBezTo>
                    <a:cubicBezTo>
                      <a:pt x="596" y="2935"/>
                      <a:pt x="649" y="2942"/>
                      <a:pt x="706" y="2948"/>
                    </a:cubicBezTo>
                    <a:cubicBezTo>
                      <a:pt x="760" y="2959"/>
                      <a:pt x="813" y="2965"/>
                      <a:pt x="870" y="2965"/>
                    </a:cubicBezTo>
                    <a:cubicBezTo>
                      <a:pt x="934" y="2965"/>
                      <a:pt x="1001" y="2955"/>
                      <a:pt x="1068" y="2948"/>
                    </a:cubicBezTo>
                    <a:cubicBezTo>
                      <a:pt x="1094" y="2945"/>
                      <a:pt x="1121" y="2942"/>
                      <a:pt x="1148" y="2935"/>
                    </a:cubicBezTo>
                    <a:cubicBezTo>
                      <a:pt x="1198" y="2925"/>
                      <a:pt x="1245" y="2905"/>
                      <a:pt x="1295" y="2878"/>
                    </a:cubicBezTo>
                    <a:cubicBezTo>
                      <a:pt x="1355" y="2845"/>
                      <a:pt x="1412" y="2805"/>
                      <a:pt x="1466" y="2758"/>
                    </a:cubicBezTo>
                    <a:cubicBezTo>
                      <a:pt x="1492" y="2731"/>
                      <a:pt x="1519" y="2701"/>
                      <a:pt x="1536" y="2671"/>
                    </a:cubicBezTo>
                    <a:cubicBezTo>
                      <a:pt x="1549" y="2650"/>
                      <a:pt x="1559" y="2627"/>
                      <a:pt x="1569" y="2607"/>
                    </a:cubicBezTo>
                    <a:cubicBezTo>
                      <a:pt x="1576" y="2587"/>
                      <a:pt x="1579" y="2564"/>
                      <a:pt x="1583" y="2541"/>
                    </a:cubicBezTo>
                    <a:cubicBezTo>
                      <a:pt x="1586" y="2520"/>
                      <a:pt x="1583" y="2487"/>
                      <a:pt x="1583" y="2474"/>
                    </a:cubicBezTo>
                    <a:cubicBezTo>
                      <a:pt x="1579" y="2450"/>
                      <a:pt x="1573" y="2430"/>
                      <a:pt x="1566" y="2406"/>
                    </a:cubicBezTo>
                    <a:cubicBezTo>
                      <a:pt x="1549" y="2363"/>
                      <a:pt x="1523" y="2323"/>
                      <a:pt x="1495" y="2286"/>
                    </a:cubicBezTo>
                    <a:cubicBezTo>
                      <a:pt x="1452" y="2223"/>
                      <a:pt x="1389" y="2166"/>
                      <a:pt x="1332" y="2113"/>
                    </a:cubicBezTo>
                    <a:cubicBezTo>
                      <a:pt x="1235" y="2022"/>
                      <a:pt x="1125" y="1945"/>
                      <a:pt x="1024" y="1858"/>
                    </a:cubicBezTo>
                    <a:cubicBezTo>
                      <a:pt x="997" y="1828"/>
                      <a:pt x="971" y="1801"/>
                      <a:pt x="947" y="1772"/>
                    </a:cubicBezTo>
                    <a:cubicBezTo>
                      <a:pt x="930" y="1735"/>
                      <a:pt x="914" y="1701"/>
                      <a:pt x="901" y="1664"/>
                    </a:cubicBezTo>
                    <a:cubicBezTo>
                      <a:pt x="897" y="1647"/>
                      <a:pt x="893" y="1631"/>
                      <a:pt x="890" y="1611"/>
                    </a:cubicBezTo>
                    <a:lnTo>
                      <a:pt x="890" y="1591"/>
                    </a:lnTo>
                    <a:lnTo>
                      <a:pt x="897" y="1581"/>
                    </a:lnTo>
                    <a:lnTo>
                      <a:pt x="907" y="1560"/>
                    </a:lnTo>
                    <a:lnTo>
                      <a:pt x="927" y="1547"/>
                    </a:lnTo>
                    <a:cubicBezTo>
                      <a:pt x="937" y="1544"/>
                      <a:pt x="947" y="1544"/>
                      <a:pt x="957" y="1540"/>
                    </a:cubicBezTo>
                    <a:cubicBezTo>
                      <a:pt x="1004" y="1544"/>
                      <a:pt x="1051" y="1547"/>
                      <a:pt x="1097" y="1554"/>
                    </a:cubicBezTo>
                    <a:cubicBezTo>
                      <a:pt x="1148" y="1560"/>
                      <a:pt x="1202" y="1567"/>
                      <a:pt x="1255" y="1574"/>
                    </a:cubicBezTo>
                    <a:cubicBezTo>
                      <a:pt x="1308" y="1581"/>
                      <a:pt x="1362" y="1594"/>
                      <a:pt x="1415" y="1594"/>
                    </a:cubicBezTo>
                    <a:cubicBezTo>
                      <a:pt x="1427" y="1595"/>
                      <a:pt x="1438" y="1595"/>
                      <a:pt x="1450" y="1595"/>
                    </a:cubicBezTo>
                    <a:cubicBezTo>
                      <a:pt x="1506" y="1595"/>
                      <a:pt x="1564" y="1589"/>
                      <a:pt x="1619" y="1577"/>
                    </a:cubicBezTo>
                    <a:cubicBezTo>
                      <a:pt x="1656" y="1571"/>
                      <a:pt x="1690" y="1557"/>
                      <a:pt x="1727" y="1544"/>
                    </a:cubicBezTo>
                    <a:cubicBezTo>
                      <a:pt x="1767" y="1531"/>
                      <a:pt x="1800" y="1511"/>
                      <a:pt x="1837" y="1487"/>
                    </a:cubicBezTo>
                    <a:cubicBezTo>
                      <a:pt x="1857" y="1474"/>
                      <a:pt x="1877" y="1460"/>
                      <a:pt x="1897" y="1443"/>
                    </a:cubicBezTo>
                    <a:cubicBezTo>
                      <a:pt x="1937" y="1410"/>
                      <a:pt x="1967" y="1366"/>
                      <a:pt x="1988" y="1316"/>
                    </a:cubicBezTo>
                    <a:cubicBezTo>
                      <a:pt x="1994" y="1296"/>
                      <a:pt x="1997" y="1263"/>
                      <a:pt x="2000" y="1243"/>
                    </a:cubicBezTo>
                    <a:cubicBezTo>
                      <a:pt x="2004" y="1210"/>
                      <a:pt x="2000" y="1176"/>
                      <a:pt x="1991" y="1145"/>
                    </a:cubicBezTo>
                    <a:cubicBezTo>
                      <a:pt x="1984" y="1122"/>
                      <a:pt x="1980" y="1105"/>
                      <a:pt x="1971" y="1085"/>
                    </a:cubicBezTo>
                    <a:cubicBezTo>
                      <a:pt x="1960" y="1065"/>
                      <a:pt x="1944" y="1045"/>
                      <a:pt x="1931" y="1025"/>
                    </a:cubicBezTo>
                    <a:cubicBezTo>
                      <a:pt x="1917" y="1009"/>
                      <a:pt x="1900" y="992"/>
                      <a:pt x="1887" y="975"/>
                    </a:cubicBezTo>
                    <a:cubicBezTo>
                      <a:pt x="1857" y="942"/>
                      <a:pt x="1827" y="912"/>
                      <a:pt x="1793" y="881"/>
                    </a:cubicBezTo>
                    <a:cubicBezTo>
                      <a:pt x="1750" y="841"/>
                      <a:pt x="1703" y="801"/>
                      <a:pt x="1656" y="761"/>
                    </a:cubicBezTo>
                    <a:cubicBezTo>
                      <a:pt x="1643" y="748"/>
                      <a:pt x="1626" y="735"/>
                      <a:pt x="1613" y="721"/>
                    </a:cubicBezTo>
                    <a:cubicBezTo>
                      <a:pt x="1556" y="668"/>
                      <a:pt x="1506" y="614"/>
                      <a:pt x="1463" y="554"/>
                    </a:cubicBezTo>
                    <a:cubicBezTo>
                      <a:pt x="1452" y="534"/>
                      <a:pt x="1443" y="517"/>
                      <a:pt x="1435" y="497"/>
                    </a:cubicBezTo>
                    <a:lnTo>
                      <a:pt x="1432" y="477"/>
                    </a:lnTo>
                    <a:lnTo>
                      <a:pt x="1435" y="477"/>
                    </a:lnTo>
                    <a:lnTo>
                      <a:pt x="1455" y="467"/>
                    </a:lnTo>
                    <a:lnTo>
                      <a:pt x="1459" y="467"/>
                    </a:lnTo>
                    <a:cubicBezTo>
                      <a:pt x="1486" y="467"/>
                      <a:pt x="1516" y="470"/>
                      <a:pt x="1543" y="474"/>
                    </a:cubicBezTo>
                    <a:cubicBezTo>
                      <a:pt x="1576" y="477"/>
                      <a:pt x="1613" y="477"/>
                      <a:pt x="1646" y="480"/>
                    </a:cubicBezTo>
                    <a:cubicBezTo>
                      <a:pt x="1719" y="487"/>
                      <a:pt x="1790" y="507"/>
                      <a:pt x="1860" y="514"/>
                    </a:cubicBezTo>
                    <a:cubicBezTo>
                      <a:pt x="1871" y="515"/>
                      <a:pt x="1883" y="515"/>
                      <a:pt x="1894" y="515"/>
                    </a:cubicBezTo>
                    <a:cubicBezTo>
                      <a:pt x="1982" y="515"/>
                      <a:pt x="2068" y="494"/>
                      <a:pt x="2151" y="467"/>
                    </a:cubicBezTo>
                    <a:cubicBezTo>
                      <a:pt x="2185" y="454"/>
                      <a:pt x="2221" y="440"/>
                      <a:pt x="2255" y="423"/>
                    </a:cubicBezTo>
                    <a:cubicBezTo>
                      <a:pt x="2289" y="410"/>
                      <a:pt x="2318" y="387"/>
                      <a:pt x="2349" y="367"/>
                    </a:cubicBezTo>
                    <a:cubicBezTo>
                      <a:pt x="2358" y="360"/>
                      <a:pt x="2366" y="353"/>
                      <a:pt x="2372" y="343"/>
                    </a:cubicBezTo>
                    <a:cubicBezTo>
                      <a:pt x="2398" y="323"/>
                      <a:pt x="2415" y="296"/>
                      <a:pt x="2429" y="263"/>
                    </a:cubicBezTo>
                    <a:cubicBezTo>
                      <a:pt x="2449" y="222"/>
                      <a:pt x="2449" y="179"/>
                      <a:pt x="2446" y="136"/>
                    </a:cubicBezTo>
                    <a:cubicBezTo>
                      <a:pt x="2439" y="79"/>
                      <a:pt x="2392" y="29"/>
                      <a:pt x="2338" y="9"/>
                    </a:cubicBezTo>
                    <a:cubicBezTo>
                      <a:pt x="2322" y="3"/>
                      <a:pt x="2305" y="1"/>
                      <a:pt x="22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 rot="2700000">
                <a:off x="8113138" y="648899"/>
                <a:ext cx="339524" cy="175102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1328" extrusionOk="0">
                    <a:moveTo>
                      <a:pt x="3592" y="1032"/>
                    </a:moveTo>
                    <a:cubicBezTo>
                      <a:pt x="3597" y="1039"/>
                      <a:pt x="3603" y="1046"/>
                      <a:pt x="3608" y="1053"/>
                    </a:cubicBezTo>
                    <a:cubicBezTo>
                      <a:pt x="3604" y="1047"/>
                      <a:pt x="3598" y="1039"/>
                      <a:pt x="3592" y="1032"/>
                    </a:cubicBezTo>
                    <a:close/>
                    <a:moveTo>
                      <a:pt x="729" y="0"/>
                    </a:moveTo>
                    <a:cubicBezTo>
                      <a:pt x="695" y="0"/>
                      <a:pt x="663" y="3"/>
                      <a:pt x="629" y="10"/>
                    </a:cubicBezTo>
                    <a:cubicBezTo>
                      <a:pt x="575" y="24"/>
                      <a:pt x="525" y="50"/>
                      <a:pt x="482" y="84"/>
                    </a:cubicBezTo>
                    <a:cubicBezTo>
                      <a:pt x="458" y="101"/>
                      <a:pt x="442" y="117"/>
                      <a:pt x="425" y="138"/>
                    </a:cubicBezTo>
                    <a:cubicBezTo>
                      <a:pt x="398" y="167"/>
                      <a:pt x="374" y="204"/>
                      <a:pt x="354" y="238"/>
                    </a:cubicBezTo>
                    <a:cubicBezTo>
                      <a:pt x="328" y="291"/>
                      <a:pt x="301" y="348"/>
                      <a:pt x="277" y="405"/>
                    </a:cubicBezTo>
                    <a:cubicBezTo>
                      <a:pt x="251" y="462"/>
                      <a:pt x="228" y="519"/>
                      <a:pt x="201" y="576"/>
                    </a:cubicBezTo>
                    <a:cubicBezTo>
                      <a:pt x="167" y="652"/>
                      <a:pt x="134" y="732"/>
                      <a:pt x="101" y="809"/>
                    </a:cubicBezTo>
                    <a:cubicBezTo>
                      <a:pt x="67" y="893"/>
                      <a:pt x="36" y="980"/>
                      <a:pt x="10" y="1064"/>
                    </a:cubicBezTo>
                    <a:cubicBezTo>
                      <a:pt x="0" y="1093"/>
                      <a:pt x="10" y="1130"/>
                      <a:pt x="27" y="1158"/>
                    </a:cubicBezTo>
                    <a:cubicBezTo>
                      <a:pt x="44" y="1184"/>
                      <a:pt x="73" y="1204"/>
                      <a:pt x="104" y="1214"/>
                    </a:cubicBezTo>
                    <a:cubicBezTo>
                      <a:pt x="113" y="1216"/>
                      <a:pt x="121" y="1217"/>
                      <a:pt x="130" y="1217"/>
                    </a:cubicBezTo>
                    <a:cubicBezTo>
                      <a:pt x="154" y="1217"/>
                      <a:pt x="178" y="1210"/>
                      <a:pt x="197" y="1198"/>
                    </a:cubicBezTo>
                    <a:cubicBezTo>
                      <a:pt x="228" y="1178"/>
                      <a:pt x="241" y="1150"/>
                      <a:pt x="254" y="1118"/>
                    </a:cubicBezTo>
                    <a:cubicBezTo>
                      <a:pt x="271" y="1061"/>
                      <a:pt x="291" y="1004"/>
                      <a:pt x="311" y="947"/>
                    </a:cubicBezTo>
                    <a:cubicBezTo>
                      <a:pt x="354" y="843"/>
                      <a:pt x="402" y="740"/>
                      <a:pt x="448" y="636"/>
                    </a:cubicBezTo>
                    <a:cubicBezTo>
                      <a:pt x="468" y="592"/>
                      <a:pt x="488" y="545"/>
                      <a:pt x="508" y="502"/>
                    </a:cubicBezTo>
                    <a:cubicBezTo>
                      <a:pt x="535" y="451"/>
                      <a:pt x="558" y="398"/>
                      <a:pt x="589" y="351"/>
                    </a:cubicBezTo>
                    <a:cubicBezTo>
                      <a:pt x="598" y="338"/>
                      <a:pt x="609" y="331"/>
                      <a:pt x="615" y="321"/>
                    </a:cubicBezTo>
                    <a:cubicBezTo>
                      <a:pt x="635" y="308"/>
                      <a:pt x="652" y="298"/>
                      <a:pt x="669" y="288"/>
                    </a:cubicBezTo>
                    <a:lnTo>
                      <a:pt x="692" y="281"/>
                    </a:lnTo>
                    <a:cubicBezTo>
                      <a:pt x="703" y="281"/>
                      <a:pt x="709" y="278"/>
                      <a:pt x="719" y="278"/>
                    </a:cubicBezTo>
                    <a:lnTo>
                      <a:pt x="736" y="281"/>
                    </a:lnTo>
                    <a:lnTo>
                      <a:pt x="746" y="288"/>
                    </a:lnTo>
                    <a:cubicBezTo>
                      <a:pt x="749" y="298"/>
                      <a:pt x="756" y="304"/>
                      <a:pt x="763" y="315"/>
                    </a:cubicBezTo>
                    <a:cubicBezTo>
                      <a:pt x="779" y="358"/>
                      <a:pt x="793" y="405"/>
                      <a:pt x="806" y="451"/>
                    </a:cubicBezTo>
                    <a:cubicBezTo>
                      <a:pt x="823" y="505"/>
                      <a:pt x="836" y="559"/>
                      <a:pt x="846" y="612"/>
                    </a:cubicBezTo>
                    <a:cubicBezTo>
                      <a:pt x="856" y="666"/>
                      <a:pt x="866" y="716"/>
                      <a:pt x="876" y="766"/>
                    </a:cubicBezTo>
                    <a:cubicBezTo>
                      <a:pt x="879" y="789"/>
                      <a:pt x="887" y="809"/>
                      <a:pt x="893" y="833"/>
                    </a:cubicBezTo>
                    <a:cubicBezTo>
                      <a:pt x="903" y="863"/>
                      <a:pt x="916" y="893"/>
                      <a:pt x="930" y="920"/>
                    </a:cubicBezTo>
                    <a:cubicBezTo>
                      <a:pt x="956" y="977"/>
                      <a:pt x="993" y="1030"/>
                      <a:pt x="1040" y="1073"/>
                    </a:cubicBezTo>
                    <a:cubicBezTo>
                      <a:pt x="1070" y="1101"/>
                      <a:pt x="1104" y="1121"/>
                      <a:pt x="1137" y="1141"/>
                    </a:cubicBezTo>
                    <a:cubicBezTo>
                      <a:pt x="1180" y="1161"/>
                      <a:pt x="1224" y="1181"/>
                      <a:pt x="1271" y="1187"/>
                    </a:cubicBezTo>
                    <a:cubicBezTo>
                      <a:pt x="1290" y="1191"/>
                      <a:pt x="1310" y="1194"/>
                      <a:pt x="1330" y="1194"/>
                    </a:cubicBezTo>
                    <a:cubicBezTo>
                      <a:pt x="1391" y="1194"/>
                      <a:pt x="1452" y="1173"/>
                      <a:pt x="1495" y="1127"/>
                    </a:cubicBezTo>
                    <a:cubicBezTo>
                      <a:pt x="1525" y="1101"/>
                      <a:pt x="1549" y="1067"/>
                      <a:pt x="1569" y="1030"/>
                    </a:cubicBezTo>
                    <a:cubicBezTo>
                      <a:pt x="1598" y="984"/>
                      <a:pt x="1619" y="930"/>
                      <a:pt x="1635" y="877"/>
                    </a:cubicBezTo>
                    <a:cubicBezTo>
                      <a:pt x="1669" y="789"/>
                      <a:pt x="1692" y="703"/>
                      <a:pt x="1722" y="616"/>
                    </a:cubicBezTo>
                    <a:cubicBezTo>
                      <a:pt x="1749" y="542"/>
                      <a:pt x="1782" y="471"/>
                      <a:pt x="1826" y="405"/>
                    </a:cubicBezTo>
                    <a:cubicBezTo>
                      <a:pt x="1839" y="385"/>
                      <a:pt x="1853" y="368"/>
                      <a:pt x="1870" y="351"/>
                    </a:cubicBezTo>
                    <a:cubicBezTo>
                      <a:pt x="1879" y="345"/>
                      <a:pt x="1893" y="338"/>
                      <a:pt x="1903" y="331"/>
                    </a:cubicBezTo>
                    <a:cubicBezTo>
                      <a:pt x="1913" y="328"/>
                      <a:pt x="1923" y="325"/>
                      <a:pt x="1933" y="321"/>
                    </a:cubicBezTo>
                    <a:lnTo>
                      <a:pt x="1940" y="321"/>
                    </a:lnTo>
                    <a:lnTo>
                      <a:pt x="1947" y="325"/>
                    </a:lnTo>
                    <a:lnTo>
                      <a:pt x="1950" y="325"/>
                    </a:lnTo>
                    <a:cubicBezTo>
                      <a:pt x="1960" y="351"/>
                      <a:pt x="1963" y="378"/>
                      <a:pt x="1970" y="405"/>
                    </a:cubicBezTo>
                    <a:cubicBezTo>
                      <a:pt x="1977" y="435"/>
                      <a:pt x="1980" y="462"/>
                      <a:pt x="1987" y="491"/>
                    </a:cubicBezTo>
                    <a:cubicBezTo>
                      <a:pt x="2000" y="545"/>
                      <a:pt x="2013" y="599"/>
                      <a:pt x="2027" y="649"/>
                    </a:cubicBezTo>
                    <a:cubicBezTo>
                      <a:pt x="2043" y="706"/>
                      <a:pt x="2067" y="756"/>
                      <a:pt x="2083" y="813"/>
                    </a:cubicBezTo>
                    <a:cubicBezTo>
                      <a:pt x="2107" y="873"/>
                      <a:pt x="2134" y="937"/>
                      <a:pt x="2168" y="993"/>
                    </a:cubicBezTo>
                    <a:cubicBezTo>
                      <a:pt x="2188" y="1024"/>
                      <a:pt x="2211" y="1053"/>
                      <a:pt x="2234" y="1077"/>
                    </a:cubicBezTo>
                    <a:cubicBezTo>
                      <a:pt x="2261" y="1107"/>
                      <a:pt x="2291" y="1127"/>
                      <a:pt x="2321" y="1150"/>
                    </a:cubicBezTo>
                    <a:cubicBezTo>
                      <a:pt x="2368" y="1184"/>
                      <a:pt x="2424" y="1201"/>
                      <a:pt x="2481" y="1204"/>
                    </a:cubicBezTo>
                    <a:cubicBezTo>
                      <a:pt x="2486" y="1205"/>
                      <a:pt x="2490" y="1205"/>
                      <a:pt x="2494" y="1205"/>
                    </a:cubicBezTo>
                    <a:cubicBezTo>
                      <a:pt x="2539" y="1205"/>
                      <a:pt x="2576" y="1189"/>
                      <a:pt x="2615" y="1167"/>
                    </a:cubicBezTo>
                    <a:cubicBezTo>
                      <a:pt x="2632" y="1158"/>
                      <a:pt x="2656" y="1134"/>
                      <a:pt x="2669" y="1118"/>
                    </a:cubicBezTo>
                    <a:cubicBezTo>
                      <a:pt x="2685" y="1093"/>
                      <a:pt x="2699" y="1070"/>
                      <a:pt x="2713" y="1044"/>
                    </a:cubicBezTo>
                    <a:cubicBezTo>
                      <a:pt x="2745" y="977"/>
                      <a:pt x="2770" y="906"/>
                      <a:pt x="2793" y="833"/>
                    </a:cubicBezTo>
                    <a:cubicBezTo>
                      <a:pt x="2810" y="776"/>
                      <a:pt x="2830" y="723"/>
                      <a:pt x="2850" y="666"/>
                    </a:cubicBezTo>
                    <a:lnTo>
                      <a:pt x="2853" y="652"/>
                    </a:lnTo>
                    <a:cubicBezTo>
                      <a:pt x="2876" y="592"/>
                      <a:pt x="2903" y="536"/>
                      <a:pt x="2937" y="482"/>
                    </a:cubicBezTo>
                    <a:cubicBezTo>
                      <a:pt x="2950" y="468"/>
                      <a:pt x="2960" y="451"/>
                      <a:pt x="2977" y="439"/>
                    </a:cubicBezTo>
                    <a:lnTo>
                      <a:pt x="2990" y="428"/>
                    </a:lnTo>
                    <a:lnTo>
                      <a:pt x="2994" y="435"/>
                    </a:lnTo>
                    <a:cubicBezTo>
                      <a:pt x="3026" y="516"/>
                      <a:pt x="3040" y="599"/>
                      <a:pt x="3063" y="679"/>
                    </a:cubicBezTo>
                    <a:cubicBezTo>
                      <a:pt x="3074" y="723"/>
                      <a:pt x="3083" y="763"/>
                      <a:pt x="3097" y="806"/>
                    </a:cubicBezTo>
                    <a:cubicBezTo>
                      <a:pt x="3114" y="857"/>
                      <a:pt x="3140" y="903"/>
                      <a:pt x="3164" y="950"/>
                    </a:cubicBezTo>
                    <a:cubicBezTo>
                      <a:pt x="3187" y="1000"/>
                      <a:pt x="3214" y="1047"/>
                      <a:pt x="3244" y="1090"/>
                    </a:cubicBezTo>
                    <a:cubicBezTo>
                      <a:pt x="3264" y="1121"/>
                      <a:pt x="3287" y="1150"/>
                      <a:pt x="3311" y="1178"/>
                    </a:cubicBezTo>
                    <a:cubicBezTo>
                      <a:pt x="3327" y="1194"/>
                      <a:pt x="3341" y="1214"/>
                      <a:pt x="3355" y="1228"/>
                    </a:cubicBezTo>
                    <a:cubicBezTo>
                      <a:pt x="3404" y="1271"/>
                      <a:pt x="3461" y="1305"/>
                      <a:pt x="3528" y="1318"/>
                    </a:cubicBezTo>
                    <a:cubicBezTo>
                      <a:pt x="3555" y="1321"/>
                      <a:pt x="3585" y="1325"/>
                      <a:pt x="3616" y="1328"/>
                    </a:cubicBezTo>
                    <a:cubicBezTo>
                      <a:pt x="3639" y="1328"/>
                      <a:pt x="3662" y="1325"/>
                      <a:pt x="3685" y="1321"/>
                    </a:cubicBezTo>
                    <a:cubicBezTo>
                      <a:pt x="3702" y="1314"/>
                      <a:pt x="3719" y="1305"/>
                      <a:pt x="3729" y="1291"/>
                    </a:cubicBezTo>
                    <a:cubicBezTo>
                      <a:pt x="3742" y="1278"/>
                      <a:pt x="3753" y="1261"/>
                      <a:pt x="3756" y="1244"/>
                    </a:cubicBezTo>
                    <a:cubicBezTo>
                      <a:pt x="3762" y="1207"/>
                      <a:pt x="3753" y="1167"/>
                      <a:pt x="3726" y="1144"/>
                    </a:cubicBezTo>
                    <a:cubicBezTo>
                      <a:pt x="3699" y="1121"/>
                      <a:pt x="3669" y="1104"/>
                      <a:pt x="3639" y="1087"/>
                    </a:cubicBezTo>
                    <a:cubicBezTo>
                      <a:pt x="3619" y="1067"/>
                      <a:pt x="3602" y="1047"/>
                      <a:pt x="3585" y="1024"/>
                    </a:cubicBezTo>
                    <a:lnTo>
                      <a:pt x="3585" y="1024"/>
                    </a:lnTo>
                    <a:cubicBezTo>
                      <a:pt x="3587" y="1026"/>
                      <a:pt x="3589" y="1029"/>
                      <a:pt x="3592" y="1032"/>
                    </a:cubicBezTo>
                    <a:lnTo>
                      <a:pt x="3592" y="1032"/>
                    </a:lnTo>
                    <a:cubicBezTo>
                      <a:pt x="3558" y="988"/>
                      <a:pt x="3527" y="939"/>
                      <a:pt x="3495" y="890"/>
                    </a:cubicBezTo>
                    <a:cubicBezTo>
                      <a:pt x="3461" y="837"/>
                      <a:pt x="3432" y="783"/>
                      <a:pt x="3404" y="729"/>
                    </a:cubicBezTo>
                    <a:cubicBezTo>
                      <a:pt x="3388" y="686"/>
                      <a:pt x="3375" y="646"/>
                      <a:pt x="3361" y="605"/>
                    </a:cubicBezTo>
                    <a:cubicBezTo>
                      <a:pt x="3344" y="556"/>
                      <a:pt x="3327" y="505"/>
                      <a:pt x="3311" y="455"/>
                    </a:cubicBezTo>
                    <a:cubicBezTo>
                      <a:pt x="3291" y="398"/>
                      <a:pt x="3271" y="345"/>
                      <a:pt x="3244" y="291"/>
                    </a:cubicBezTo>
                    <a:cubicBezTo>
                      <a:pt x="3214" y="235"/>
                      <a:pt x="3171" y="187"/>
                      <a:pt x="3114" y="158"/>
                    </a:cubicBezTo>
                    <a:cubicBezTo>
                      <a:pt x="3076" y="137"/>
                      <a:pt x="3035" y="128"/>
                      <a:pt x="2993" y="128"/>
                    </a:cubicBezTo>
                    <a:cubicBezTo>
                      <a:pt x="2953" y="128"/>
                      <a:pt x="2914" y="136"/>
                      <a:pt x="2876" y="150"/>
                    </a:cubicBezTo>
                    <a:cubicBezTo>
                      <a:pt x="2856" y="158"/>
                      <a:pt x="2833" y="170"/>
                      <a:pt x="2813" y="181"/>
                    </a:cubicBezTo>
                    <a:cubicBezTo>
                      <a:pt x="2786" y="195"/>
                      <a:pt x="2762" y="218"/>
                      <a:pt x="2739" y="238"/>
                    </a:cubicBezTo>
                    <a:cubicBezTo>
                      <a:pt x="2716" y="258"/>
                      <a:pt x="2696" y="281"/>
                      <a:pt x="2676" y="304"/>
                    </a:cubicBezTo>
                    <a:cubicBezTo>
                      <a:pt x="2636" y="358"/>
                      <a:pt x="2602" y="418"/>
                      <a:pt x="2575" y="479"/>
                    </a:cubicBezTo>
                    <a:cubicBezTo>
                      <a:pt x="2545" y="542"/>
                      <a:pt x="2525" y="609"/>
                      <a:pt x="2505" y="676"/>
                    </a:cubicBezTo>
                    <a:cubicBezTo>
                      <a:pt x="2485" y="736"/>
                      <a:pt x="2472" y="792"/>
                      <a:pt x="2455" y="853"/>
                    </a:cubicBezTo>
                    <a:lnTo>
                      <a:pt x="2452" y="857"/>
                    </a:lnTo>
                    <a:lnTo>
                      <a:pt x="2448" y="849"/>
                    </a:lnTo>
                    <a:cubicBezTo>
                      <a:pt x="2421" y="817"/>
                      <a:pt x="2404" y="780"/>
                      <a:pt x="2384" y="743"/>
                    </a:cubicBezTo>
                    <a:cubicBezTo>
                      <a:pt x="2364" y="696"/>
                      <a:pt x="2344" y="652"/>
                      <a:pt x="2328" y="605"/>
                    </a:cubicBezTo>
                    <a:cubicBezTo>
                      <a:pt x="2308" y="552"/>
                      <a:pt x="2291" y="496"/>
                      <a:pt x="2274" y="439"/>
                    </a:cubicBezTo>
                    <a:cubicBezTo>
                      <a:pt x="2257" y="385"/>
                      <a:pt x="2244" y="331"/>
                      <a:pt x="2231" y="278"/>
                    </a:cubicBezTo>
                    <a:cubicBezTo>
                      <a:pt x="2214" y="218"/>
                      <a:pt x="2180" y="161"/>
                      <a:pt x="2134" y="117"/>
                    </a:cubicBezTo>
                    <a:cubicBezTo>
                      <a:pt x="2079" y="67"/>
                      <a:pt x="2004" y="44"/>
                      <a:pt x="1929" y="44"/>
                    </a:cubicBezTo>
                    <a:cubicBezTo>
                      <a:pt x="1900" y="44"/>
                      <a:pt x="1871" y="47"/>
                      <a:pt x="1842" y="54"/>
                    </a:cubicBezTo>
                    <a:cubicBezTo>
                      <a:pt x="1672" y="94"/>
                      <a:pt x="1558" y="241"/>
                      <a:pt x="1492" y="395"/>
                    </a:cubicBezTo>
                    <a:cubicBezTo>
                      <a:pt x="1461" y="462"/>
                      <a:pt x="1438" y="528"/>
                      <a:pt x="1418" y="596"/>
                    </a:cubicBezTo>
                    <a:cubicBezTo>
                      <a:pt x="1401" y="652"/>
                      <a:pt x="1385" y="706"/>
                      <a:pt x="1371" y="763"/>
                    </a:cubicBezTo>
                    <a:cubicBezTo>
                      <a:pt x="1361" y="792"/>
                      <a:pt x="1351" y="826"/>
                      <a:pt x="1341" y="857"/>
                    </a:cubicBezTo>
                    <a:cubicBezTo>
                      <a:pt x="1334" y="873"/>
                      <a:pt x="1328" y="886"/>
                      <a:pt x="1321" y="900"/>
                    </a:cubicBezTo>
                    <a:lnTo>
                      <a:pt x="1308" y="893"/>
                    </a:lnTo>
                    <a:cubicBezTo>
                      <a:pt x="1291" y="880"/>
                      <a:pt x="1277" y="866"/>
                      <a:pt x="1261" y="853"/>
                    </a:cubicBezTo>
                    <a:cubicBezTo>
                      <a:pt x="1251" y="837"/>
                      <a:pt x="1240" y="817"/>
                      <a:pt x="1234" y="800"/>
                    </a:cubicBezTo>
                    <a:cubicBezTo>
                      <a:pt x="1214" y="756"/>
                      <a:pt x="1200" y="712"/>
                      <a:pt x="1191" y="666"/>
                    </a:cubicBezTo>
                    <a:cubicBezTo>
                      <a:pt x="1174" y="602"/>
                      <a:pt x="1164" y="542"/>
                      <a:pt x="1147" y="479"/>
                    </a:cubicBezTo>
                    <a:cubicBezTo>
                      <a:pt x="1117" y="365"/>
                      <a:pt x="1074" y="251"/>
                      <a:pt x="1013" y="150"/>
                    </a:cubicBezTo>
                    <a:cubicBezTo>
                      <a:pt x="970" y="84"/>
                      <a:pt x="907" y="37"/>
                      <a:pt x="830" y="14"/>
                    </a:cubicBezTo>
                    <a:cubicBezTo>
                      <a:pt x="796" y="3"/>
                      <a:pt x="763" y="0"/>
                      <a:pt x="72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4" name="Google Shape;54;p2"/>
          <p:cNvSpPr txBox="1">
            <a:spLocks noGrp="1"/>
          </p:cNvSpPr>
          <p:nvPr>
            <p:ph type="ctrTitle"/>
          </p:nvPr>
        </p:nvSpPr>
        <p:spPr>
          <a:xfrm>
            <a:off x="1938350" y="1312750"/>
            <a:ext cx="5267400" cy="2090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000">
                <a:solidFill>
                  <a:srgbClr val="524A83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55" name="Google Shape;55;p2"/>
          <p:cNvSpPr txBox="1">
            <a:spLocks noGrp="1"/>
          </p:cNvSpPr>
          <p:nvPr>
            <p:ph type="subTitle" idx="1"/>
          </p:nvPr>
        </p:nvSpPr>
        <p:spPr>
          <a:xfrm>
            <a:off x="1938300" y="3571000"/>
            <a:ext cx="5267400" cy="40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rgbClr val="524A83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0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Agenda">
  <p:cSld name="BLANK_1">
    <p:bg>
      <p:bgPr>
        <a:solidFill>
          <a:srgbClr val="CEF3EA"/>
        </a:solidFill>
        <a:effectLst/>
      </p:bgPr>
    </p:bg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" name="Google Shape;209;p13"/>
          <p:cNvSpPr txBox="1">
            <a:spLocks noGrp="1"/>
          </p:cNvSpPr>
          <p:nvPr>
            <p:ph type="title" hasCustomPrompt="1"/>
          </p:nvPr>
        </p:nvSpPr>
        <p:spPr>
          <a:xfrm>
            <a:off x="1498387" y="677149"/>
            <a:ext cx="1707000" cy="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10" name="Google Shape;210;p13"/>
          <p:cNvSpPr txBox="1">
            <a:spLocks noGrp="1"/>
          </p:cNvSpPr>
          <p:nvPr>
            <p:ph type="ctrTitle" idx="2"/>
          </p:nvPr>
        </p:nvSpPr>
        <p:spPr>
          <a:xfrm>
            <a:off x="1498387" y="1308450"/>
            <a:ext cx="2631000" cy="36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25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211" name="Google Shape;211;p13"/>
          <p:cNvSpPr txBox="1">
            <a:spLocks noGrp="1"/>
          </p:cNvSpPr>
          <p:nvPr>
            <p:ph type="subTitle" idx="1"/>
          </p:nvPr>
        </p:nvSpPr>
        <p:spPr>
          <a:xfrm>
            <a:off x="1498387" y="1594746"/>
            <a:ext cx="26310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Didact Gothic"/>
              <a:buNone/>
              <a:defRPr sz="16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Didact Gothic"/>
              <a:buNone/>
              <a:defRPr sz="10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Didact Gothic"/>
              <a:buNone/>
              <a:defRPr sz="10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Didact Gothic"/>
              <a:buNone/>
              <a:defRPr sz="10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Didact Gothic"/>
              <a:buNone/>
              <a:defRPr sz="10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Didact Gothic"/>
              <a:buNone/>
              <a:defRPr sz="10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Didact Gothic"/>
              <a:buNone/>
              <a:defRPr sz="10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Didact Gothic"/>
              <a:buNone/>
              <a:defRPr sz="10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Didact Gothic"/>
              <a:buNone/>
              <a:defRPr sz="10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212" name="Google Shape;212;p13"/>
          <p:cNvSpPr txBox="1">
            <a:spLocks noGrp="1"/>
          </p:cNvSpPr>
          <p:nvPr>
            <p:ph type="title" idx="3" hasCustomPrompt="1"/>
          </p:nvPr>
        </p:nvSpPr>
        <p:spPr>
          <a:xfrm>
            <a:off x="5389702" y="677149"/>
            <a:ext cx="1707000" cy="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13" name="Google Shape;213;p13"/>
          <p:cNvSpPr txBox="1">
            <a:spLocks noGrp="1"/>
          </p:cNvSpPr>
          <p:nvPr>
            <p:ph type="ctrTitle" idx="4"/>
          </p:nvPr>
        </p:nvSpPr>
        <p:spPr>
          <a:xfrm>
            <a:off x="5389710" y="1308450"/>
            <a:ext cx="2631000" cy="36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25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214" name="Google Shape;214;p13"/>
          <p:cNvSpPr txBox="1">
            <a:spLocks noGrp="1"/>
          </p:cNvSpPr>
          <p:nvPr>
            <p:ph type="subTitle" idx="5"/>
          </p:nvPr>
        </p:nvSpPr>
        <p:spPr>
          <a:xfrm>
            <a:off x="5389702" y="1594746"/>
            <a:ext cx="26310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Didact Gothic"/>
              <a:buNone/>
              <a:defRPr sz="16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Didact Gothic"/>
              <a:buNone/>
              <a:defRPr sz="10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Didact Gothic"/>
              <a:buNone/>
              <a:defRPr sz="10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Didact Gothic"/>
              <a:buNone/>
              <a:defRPr sz="10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Didact Gothic"/>
              <a:buNone/>
              <a:defRPr sz="10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Didact Gothic"/>
              <a:buNone/>
              <a:defRPr sz="10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Didact Gothic"/>
              <a:buNone/>
              <a:defRPr sz="10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Didact Gothic"/>
              <a:buNone/>
              <a:defRPr sz="10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Didact Gothic"/>
              <a:buNone/>
              <a:defRPr sz="10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215" name="Google Shape;215;p13"/>
          <p:cNvSpPr txBox="1">
            <a:spLocks noGrp="1"/>
          </p:cNvSpPr>
          <p:nvPr>
            <p:ph type="title" idx="6" hasCustomPrompt="1"/>
          </p:nvPr>
        </p:nvSpPr>
        <p:spPr>
          <a:xfrm>
            <a:off x="1498387" y="2981049"/>
            <a:ext cx="1707000" cy="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16" name="Google Shape;216;p13"/>
          <p:cNvSpPr txBox="1">
            <a:spLocks noGrp="1"/>
          </p:cNvSpPr>
          <p:nvPr>
            <p:ph type="ctrTitle" idx="7"/>
          </p:nvPr>
        </p:nvSpPr>
        <p:spPr>
          <a:xfrm>
            <a:off x="1498387" y="3612350"/>
            <a:ext cx="2631000" cy="36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25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217" name="Google Shape;217;p13"/>
          <p:cNvSpPr txBox="1">
            <a:spLocks noGrp="1"/>
          </p:cNvSpPr>
          <p:nvPr>
            <p:ph type="subTitle" idx="8"/>
          </p:nvPr>
        </p:nvSpPr>
        <p:spPr>
          <a:xfrm>
            <a:off x="1498387" y="3898646"/>
            <a:ext cx="26310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Didact Gothic"/>
              <a:buNone/>
              <a:defRPr sz="16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Didact Gothic"/>
              <a:buNone/>
              <a:defRPr sz="10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Didact Gothic"/>
              <a:buNone/>
              <a:defRPr sz="10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Didact Gothic"/>
              <a:buNone/>
              <a:defRPr sz="10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Didact Gothic"/>
              <a:buNone/>
              <a:defRPr sz="10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Didact Gothic"/>
              <a:buNone/>
              <a:defRPr sz="10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Didact Gothic"/>
              <a:buNone/>
              <a:defRPr sz="10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Didact Gothic"/>
              <a:buNone/>
              <a:defRPr sz="10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Didact Gothic"/>
              <a:buNone/>
              <a:defRPr sz="10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sp>
        <p:nvSpPr>
          <p:cNvPr id="218" name="Google Shape;218;p13"/>
          <p:cNvSpPr txBox="1">
            <a:spLocks noGrp="1"/>
          </p:cNvSpPr>
          <p:nvPr>
            <p:ph type="title" idx="9" hasCustomPrompt="1"/>
          </p:nvPr>
        </p:nvSpPr>
        <p:spPr>
          <a:xfrm>
            <a:off x="5389702" y="2981049"/>
            <a:ext cx="1707000" cy="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19" name="Google Shape;219;p13"/>
          <p:cNvSpPr txBox="1">
            <a:spLocks noGrp="1"/>
          </p:cNvSpPr>
          <p:nvPr>
            <p:ph type="ctrTitle" idx="13"/>
          </p:nvPr>
        </p:nvSpPr>
        <p:spPr>
          <a:xfrm>
            <a:off x="5389710" y="3612350"/>
            <a:ext cx="2631000" cy="36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25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220" name="Google Shape;220;p13"/>
          <p:cNvSpPr txBox="1">
            <a:spLocks noGrp="1"/>
          </p:cNvSpPr>
          <p:nvPr>
            <p:ph type="subTitle" idx="14"/>
          </p:nvPr>
        </p:nvSpPr>
        <p:spPr>
          <a:xfrm>
            <a:off x="5389702" y="3898646"/>
            <a:ext cx="26310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Didact Gothic"/>
              <a:buNone/>
              <a:defRPr sz="16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Didact Gothic"/>
              <a:buNone/>
              <a:defRPr sz="1000">
                <a:latin typeface="Didact Gothic"/>
                <a:ea typeface="Didact Gothic"/>
                <a:cs typeface="Didact Gothic"/>
                <a:sym typeface="Didact Gothic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Didact Gothic"/>
              <a:buNone/>
              <a:defRPr sz="1000">
                <a:latin typeface="Didact Gothic"/>
                <a:ea typeface="Didact Gothic"/>
                <a:cs typeface="Didact Gothic"/>
                <a:sym typeface="Didact Gothic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Didact Gothic"/>
              <a:buNone/>
              <a:defRPr sz="1000">
                <a:latin typeface="Didact Gothic"/>
                <a:ea typeface="Didact Gothic"/>
                <a:cs typeface="Didact Gothic"/>
                <a:sym typeface="Didact Gothic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Didact Gothic"/>
              <a:buNone/>
              <a:defRPr sz="1000">
                <a:latin typeface="Didact Gothic"/>
                <a:ea typeface="Didact Gothic"/>
                <a:cs typeface="Didact Gothic"/>
                <a:sym typeface="Didact Gothic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Didact Gothic"/>
              <a:buNone/>
              <a:defRPr sz="1000">
                <a:latin typeface="Didact Gothic"/>
                <a:ea typeface="Didact Gothic"/>
                <a:cs typeface="Didact Gothic"/>
                <a:sym typeface="Didact Gothic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Didact Gothic"/>
              <a:buNone/>
              <a:defRPr sz="1000">
                <a:latin typeface="Didact Gothic"/>
                <a:ea typeface="Didact Gothic"/>
                <a:cs typeface="Didact Gothic"/>
                <a:sym typeface="Didact Gothic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Didact Gothic"/>
              <a:buNone/>
              <a:defRPr sz="1000">
                <a:latin typeface="Didact Gothic"/>
                <a:ea typeface="Didact Gothic"/>
                <a:cs typeface="Didact Gothic"/>
                <a:sym typeface="Didact Gothic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Didact Gothic"/>
              <a:buNone/>
              <a:defRPr sz="1000">
                <a:latin typeface="Didact Gothic"/>
                <a:ea typeface="Didact Gothic"/>
                <a:cs typeface="Didact Gothic"/>
                <a:sym typeface="Didact Gothic"/>
              </a:defRPr>
            </a:lvl9pPr>
          </a:lstStyle>
          <a:p>
            <a:endParaRPr/>
          </a:p>
        </p:txBody>
      </p:sp>
      <p:grpSp>
        <p:nvGrpSpPr>
          <p:cNvPr id="221" name="Google Shape;221;p13"/>
          <p:cNvGrpSpPr/>
          <p:nvPr/>
        </p:nvGrpSpPr>
        <p:grpSpPr>
          <a:xfrm>
            <a:off x="183463" y="101388"/>
            <a:ext cx="8814234" cy="4858050"/>
            <a:chOff x="183463" y="101388"/>
            <a:chExt cx="8814234" cy="4858050"/>
          </a:xfrm>
        </p:grpSpPr>
        <p:sp>
          <p:nvSpPr>
            <p:cNvPr id="222" name="Google Shape;222;p13"/>
            <p:cNvSpPr/>
            <p:nvPr/>
          </p:nvSpPr>
          <p:spPr>
            <a:xfrm>
              <a:off x="8653765" y="2791846"/>
              <a:ext cx="208001" cy="175404"/>
            </a:xfrm>
            <a:custGeom>
              <a:avLst/>
              <a:gdLst/>
              <a:ahLst/>
              <a:cxnLst/>
              <a:rect l="l" t="t" r="r" b="b"/>
              <a:pathLst>
                <a:path w="1366" h="1152" extrusionOk="0">
                  <a:moveTo>
                    <a:pt x="680" y="1"/>
                  </a:moveTo>
                  <a:cubicBezTo>
                    <a:pt x="623" y="4"/>
                    <a:pt x="570" y="58"/>
                    <a:pt x="576" y="118"/>
                  </a:cubicBezTo>
                  <a:cubicBezTo>
                    <a:pt x="582" y="198"/>
                    <a:pt x="590" y="279"/>
                    <a:pt x="596" y="359"/>
                  </a:cubicBezTo>
                  <a:cubicBezTo>
                    <a:pt x="596" y="422"/>
                    <a:pt x="596" y="489"/>
                    <a:pt x="599" y="552"/>
                  </a:cubicBezTo>
                  <a:cubicBezTo>
                    <a:pt x="432" y="559"/>
                    <a:pt x="261" y="563"/>
                    <a:pt x="94" y="566"/>
                  </a:cubicBezTo>
                  <a:cubicBezTo>
                    <a:pt x="41" y="566"/>
                    <a:pt x="1" y="612"/>
                    <a:pt x="5" y="663"/>
                  </a:cubicBezTo>
                  <a:cubicBezTo>
                    <a:pt x="8" y="714"/>
                    <a:pt x="48" y="753"/>
                    <a:pt x="95" y="753"/>
                  </a:cubicBezTo>
                  <a:cubicBezTo>
                    <a:pt x="97" y="753"/>
                    <a:pt x="99" y="753"/>
                    <a:pt x="101" y="753"/>
                  </a:cubicBezTo>
                  <a:cubicBezTo>
                    <a:pt x="269" y="753"/>
                    <a:pt x="432" y="750"/>
                    <a:pt x="599" y="743"/>
                  </a:cubicBezTo>
                  <a:lnTo>
                    <a:pt x="599" y="743"/>
                  </a:lnTo>
                  <a:cubicBezTo>
                    <a:pt x="599" y="763"/>
                    <a:pt x="596" y="780"/>
                    <a:pt x="596" y="800"/>
                  </a:cubicBezTo>
                  <a:cubicBezTo>
                    <a:pt x="593" y="836"/>
                    <a:pt x="590" y="870"/>
                    <a:pt x="590" y="907"/>
                  </a:cubicBezTo>
                  <a:lnTo>
                    <a:pt x="590" y="1034"/>
                  </a:lnTo>
                  <a:cubicBezTo>
                    <a:pt x="587" y="1099"/>
                    <a:pt x="649" y="1151"/>
                    <a:pt x="711" y="1151"/>
                  </a:cubicBezTo>
                  <a:cubicBezTo>
                    <a:pt x="713" y="1151"/>
                    <a:pt x="715" y="1151"/>
                    <a:pt x="717" y="1151"/>
                  </a:cubicBezTo>
                  <a:cubicBezTo>
                    <a:pt x="783" y="1148"/>
                    <a:pt x="840" y="1088"/>
                    <a:pt x="834" y="1021"/>
                  </a:cubicBezTo>
                  <a:cubicBezTo>
                    <a:pt x="834" y="984"/>
                    <a:pt x="827" y="944"/>
                    <a:pt x="827" y="904"/>
                  </a:cubicBezTo>
                  <a:cubicBezTo>
                    <a:pt x="827" y="867"/>
                    <a:pt x="823" y="830"/>
                    <a:pt x="823" y="790"/>
                  </a:cubicBezTo>
                  <a:cubicBezTo>
                    <a:pt x="823" y="773"/>
                    <a:pt x="827" y="753"/>
                    <a:pt x="827" y="736"/>
                  </a:cubicBezTo>
                  <a:cubicBezTo>
                    <a:pt x="883" y="733"/>
                    <a:pt x="944" y="733"/>
                    <a:pt x="1001" y="733"/>
                  </a:cubicBezTo>
                  <a:cubicBezTo>
                    <a:pt x="1048" y="736"/>
                    <a:pt x="1095" y="740"/>
                    <a:pt x="1141" y="743"/>
                  </a:cubicBezTo>
                  <a:cubicBezTo>
                    <a:pt x="1161" y="743"/>
                    <a:pt x="1184" y="743"/>
                    <a:pt x="1209" y="740"/>
                  </a:cubicBezTo>
                  <a:cubicBezTo>
                    <a:pt x="1238" y="740"/>
                    <a:pt x="1269" y="740"/>
                    <a:pt x="1298" y="730"/>
                  </a:cubicBezTo>
                  <a:cubicBezTo>
                    <a:pt x="1312" y="723"/>
                    <a:pt x="1325" y="716"/>
                    <a:pt x="1335" y="703"/>
                  </a:cubicBezTo>
                  <a:cubicBezTo>
                    <a:pt x="1345" y="693"/>
                    <a:pt x="1352" y="680"/>
                    <a:pt x="1355" y="663"/>
                  </a:cubicBezTo>
                  <a:cubicBezTo>
                    <a:pt x="1365" y="626"/>
                    <a:pt x="1349" y="583"/>
                    <a:pt x="1312" y="566"/>
                  </a:cubicBezTo>
                  <a:cubicBezTo>
                    <a:pt x="1295" y="559"/>
                    <a:pt x="1275" y="552"/>
                    <a:pt x="1258" y="549"/>
                  </a:cubicBezTo>
                  <a:cubicBezTo>
                    <a:pt x="1235" y="546"/>
                    <a:pt x="1215" y="546"/>
                    <a:pt x="1192" y="543"/>
                  </a:cubicBezTo>
                  <a:cubicBezTo>
                    <a:pt x="1164" y="543"/>
                    <a:pt x="1138" y="539"/>
                    <a:pt x="1108" y="539"/>
                  </a:cubicBezTo>
                  <a:cubicBezTo>
                    <a:pt x="1074" y="535"/>
                    <a:pt x="1038" y="532"/>
                    <a:pt x="1001" y="532"/>
                  </a:cubicBezTo>
                  <a:lnTo>
                    <a:pt x="877" y="532"/>
                  </a:lnTo>
                  <a:cubicBezTo>
                    <a:pt x="860" y="535"/>
                    <a:pt x="840" y="535"/>
                    <a:pt x="820" y="535"/>
                  </a:cubicBezTo>
                  <a:cubicBezTo>
                    <a:pt x="820" y="475"/>
                    <a:pt x="820" y="412"/>
                    <a:pt x="817" y="348"/>
                  </a:cubicBezTo>
                  <a:cubicBezTo>
                    <a:pt x="814" y="268"/>
                    <a:pt x="807" y="188"/>
                    <a:pt x="797" y="108"/>
                  </a:cubicBezTo>
                  <a:cubicBezTo>
                    <a:pt x="794" y="78"/>
                    <a:pt x="783" y="51"/>
                    <a:pt x="763" y="31"/>
                  </a:cubicBezTo>
                  <a:cubicBezTo>
                    <a:pt x="743" y="10"/>
                    <a:pt x="713" y="1"/>
                    <a:pt x="6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13"/>
            <p:cNvSpPr/>
            <p:nvPr/>
          </p:nvSpPr>
          <p:spPr>
            <a:xfrm>
              <a:off x="707584" y="3911414"/>
              <a:ext cx="80450" cy="79684"/>
            </a:xfrm>
            <a:custGeom>
              <a:avLst/>
              <a:gdLst/>
              <a:ahLst/>
              <a:cxnLst/>
              <a:rect l="l" t="t" r="r" b="b"/>
              <a:pathLst>
                <a:path w="774" h="767" extrusionOk="0">
                  <a:moveTo>
                    <a:pt x="369" y="1"/>
                  </a:moveTo>
                  <a:cubicBezTo>
                    <a:pt x="272" y="1"/>
                    <a:pt x="175" y="50"/>
                    <a:pt x="108" y="121"/>
                  </a:cubicBezTo>
                  <a:cubicBezTo>
                    <a:pt x="38" y="195"/>
                    <a:pt x="1" y="298"/>
                    <a:pt x="4" y="402"/>
                  </a:cubicBezTo>
                  <a:cubicBezTo>
                    <a:pt x="11" y="499"/>
                    <a:pt x="55" y="596"/>
                    <a:pt x="125" y="663"/>
                  </a:cubicBezTo>
                  <a:cubicBezTo>
                    <a:pt x="205" y="737"/>
                    <a:pt x="302" y="766"/>
                    <a:pt x="406" y="766"/>
                  </a:cubicBezTo>
                  <a:cubicBezTo>
                    <a:pt x="503" y="766"/>
                    <a:pt x="603" y="717"/>
                    <a:pt x="666" y="646"/>
                  </a:cubicBezTo>
                  <a:cubicBezTo>
                    <a:pt x="737" y="569"/>
                    <a:pt x="774" y="469"/>
                    <a:pt x="770" y="365"/>
                  </a:cubicBezTo>
                  <a:cubicBezTo>
                    <a:pt x="764" y="265"/>
                    <a:pt x="720" y="171"/>
                    <a:pt x="650" y="104"/>
                  </a:cubicBezTo>
                  <a:cubicBezTo>
                    <a:pt x="573" y="30"/>
                    <a:pt x="476" y="1"/>
                    <a:pt x="3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13"/>
            <p:cNvSpPr/>
            <p:nvPr/>
          </p:nvSpPr>
          <p:spPr>
            <a:xfrm>
              <a:off x="2984222" y="4814498"/>
              <a:ext cx="106705" cy="83716"/>
            </a:xfrm>
            <a:custGeom>
              <a:avLst/>
              <a:gdLst/>
              <a:ahLst/>
              <a:cxnLst/>
              <a:rect l="l" t="t" r="r" b="b"/>
              <a:pathLst>
                <a:path w="452" h="446" extrusionOk="0">
                  <a:moveTo>
                    <a:pt x="218" y="1"/>
                  </a:moveTo>
                  <a:cubicBezTo>
                    <a:pt x="98" y="1"/>
                    <a:pt x="0" y="118"/>
                    <a:pt x="7" y="235"/>
                  </a:cubicBezTo>
                  <a:cubicBezTo>
                    <a:pt x="7" y="292"/>
                    <a:pt x="34" y="345"/>
                    <a:pt x="78" y="385"/>
                  </a:cubicBezTo>
                  <a:cubicBezTo>
                    <a:pt x="121" y="429"/>
                    <a:pt x="178" y="446"/>
                    <a:pt x="238" y="446"/>
                  </a:cubicBezTo>
                  <a:cubicBezTo>
                    <a:pt x="358" y="446"/>
                    <a:pt x="452" y="329"/>
                    <a:pt x="448" y="212"/>
                  </a:cubicBezTo>
                  <a:cubicBezTo>
                    <a:pt x="445" y="155"/>
                    <a:pt x="419" y="101"/>
                    <a:pt x="379" y="61"/>
                  </a:cubicBezTo>
                  <a:cubicBezTo>
                    <a:pt x="335" y="18"/>
                    <a:pt x="278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13"/>
            <p:cNvSpPr/>
            <p:nvPr/>
          </p:nvSpPr>
          <p:spPr>
            <a:xfrm>
              <a:off x="4572011" y="101388"/>
              <a:ext cx="155466" cy="175100"/>
            </a:xfrm>
            <a:custGeom>
              <a:avLst/>
              <a:gdLst/>
              <a:ahLst/>
              <a:cxnLst/>
              <a:rect l="l" t="t" r="r" b="b"/>
              <a:pathLst>
                <a:path w="1014" h="1142" extrusionOk="0">
                  <a:moveTo>
                    <a:pt x="555" y="0"/>
                  </a:moveTo>
                  <a:lnTo>
                    <a:pt x="549" y="3"/>
                  </a:lnTo>
                  <a:cubicBezTo>
                    <a:pt x="486" y="3"/>
                    <a:pt x="439" y="60"/>
                    <a:pt x="439" y="124"/>
                  </a:cubicBezTo>
                  <a:cubicBezTo>
                    <a:pt x="442" y="221"/>
                    <a:pt x="446" y="318"/>
                    <a:pt x="446" y="415"/>
                  </a:cubicBezTo>
                  <a:lnTo>
                    <a:pt x="322" y="415"/>
                  </a:lnTo>
                  <a:cubicBezTo>
                    <a:pt x="245" y="415"/>
                    <a:pt x="171" y="412"/>
                    <a:pt x="94" y="409"/>
                  </a:cubicBezTo>
                  <a:cubicBezTo>
                    <a:pt x="92" y="408"/>
                    <a:pt x="89" y="408"/>
                    <a:pt x="87" y="408"/>
                  </a:cubicBezTo>
                  <a:cubicBezTo>
                    <a:pt x="65" y="408"/>
                    <a:pt x="43" y="423"/>
                    <a:pt x="31" y="438"/>
                  </a:cubicBezTo>
                  <a:cubicBezTo>
                    <a:pt x="10" y="455"/>
                    <a:pt x="1" y="482"/>
                    <a:pt x="4" y="509"/>
                  </a:cubicBezTo>
                  <a:cubicBezTo>
                    <a:pt x="4" y="532"/>
                    <a:pt x="14" y="556"/>
                    <a:pt x="34" y="576"/>
                  </a:cubicBezTo>
                  <a:cubicBezTo>
                    <a:pt x="54" y="593"/>
                    <a:pt x="78" y="599"/>
                    <a:pt x="104" y="599"/>
                  </a:cubicBezTo>
                  <a:cubicBezTo>
                    <a:pt x="174" y="602"/>
                    <a:pt x="248" y="605"/>
                    <a:pt x="322" y="609"/>
                  </a:cubicBezTo>
                  <a:lnTo>
                    <a:pt x="452" y="609"/>
                  </a:lnTo>
                  <a:cubicBezTo>
                    <a:pt x="452" y="693"/>
                    <a:pt x="452" y="776"/>
                    <a:pt x="446" y="863"/>
                  </a:cubicBezTo>
                  <a:cubicBezTo>
                    <a:pt x="442" y="917"/>
                    <a:pt x="435" y="967"/>
                    <a:pt x="432" y="1024"/>
                  </a:cubicBezTo>
                  <a:cubicBezTo>
                    <a:pt x="432" y="1054"/>
                    <a:pt x="449" y="1087"/>
                    <a:pt x="472" y="1107"/>
                  </a:cubicBezTo>
                  <a:cubicBezTo>
                    <a:pt x="493" y="1129"/>
                    <a:pt x="522" y="1141"/>
                    <a:pt x="552" y="1141"/>
                  </a:cubicBezTo>
                  <a:cubicBezTo>
                    <a:pt x="556" y="1141"/>
                    <a:pt x="559" y="1141"/>
                    <a:pt x="563" y="1141"/>
                  </a:cubicBezTo>
                  <a:cubicBezTo>
                    <a:pt x="596" y="1141"/>
                    <a:pt x="626" y="1124"/>
                    <a:pt x="646" y="1101"/>
                  </a:cubicBezTo>
                  <a:cubicBezTo>
                    <a:pt x="653" y="1094"/>
                    <a:pt x="660" y="1084"/>
                    <a:pt x="666" y="1074"/>
                  </a:cubicBezTo>
                  <a:cubicBezTo>
                    <a:pt x="676" y="1054"/>
                    <a:pt x="683" y="1034"/>
                    <a:pt x="680" y="1011"/>
                  </a:cubicBezTo>
                  <a:cubicBezTo>
                    <a:pt x="686" y="940"/>
                    <a:pt x="690" y="870"/>
                    <a:pt x="690" y="800"/>
                  </a:cubicBezTo>
                  <a:cubicBezTo>
                    <a:pt x="693" y="739"/>
                    <a:pt x="690" y="679"/>
                    <a:pt x="686" y="619"/>
                  </a:cubicBezTo>
                  <a:lnTo>
                    <a:pt x="713" y="619"/>
                  </a:lnTo>
                  <a:cubicBezTo>
                    <a:pt x="726" y="620"/>
                    <a:pt x="739" y="620"/>
                    <a:pt x="751" y="620"/>
                  </a:cubicBezTo>
                  <a:cubicBezTo>
                    <a:pt x="806" y="620"/>
                    <a:pt x="859" y="615"/>
                    <a:pt x="910" y="613"/>
                  </a:cubicBezTo>
                  <a:cubicBezTo>
                    <a:pt x="967" y="613"/>
                    <a:pt x="1014" y="559"/>
                    <a:pt x="1011" y="505"/>
                  </a:cubicBezTo>
                  <a:cubicBezTo>
                    <a:pt x="1007" y="452"/>
                    <a:pt x="964" y="405"/>
                    <a:pt x="910" y="405"/>
                  </a:cubicBezTo>
                  <a:lnTo>
                    <a:pt x="901" y="405"/>
                  </a:lnTo>
                  <a:cubicBezTo>
                    <a:pt x="870" y="405"/>
                    <a:pt x="840" y="412"/>
                    <a:pt x="810" y="412"/>
                  </a:cubicBezTo>
                  <a:cubicBezTo>
                    <a:pt x="776" y="415"/>
                    <a:pt x="740" y="418"/>
                    <a:pt x="706" y="418"/>
                  </a:cubicBezTo>
                  <a:lnTo>
                    <a:pt x="680" y="418"/>
                  </a:lnTo>
                  <a:cubicBezTo>
                    <a:pt x="676" y="318"/>
                    <a:pt x="673" y="215"/>
                    <a:pt x="669" y="114"/>
                  </a:cubicBezTo>
                  <a:cubicBezTo>
                    <a:pt x="669" y="51"/>
                    <a:pt x="612" y="0"/>
                    <a:pt x="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13"/>
            <p:cNvSpPr/>
            <p:nvPr/>
          </p:nvSpPr>
          <p:spPr>
            <a:xfrm>
              <a:off x="448488" y="4768800"/>
              <a:ext cx="339526" cy="175100"/>
            </a:xfrm>
            <a:custGeom>
              <a:avLst/>
              <a:gdLst/>
              <a:ahLst/>
              <a:cxnLst/>
              <a:rect l="l" t="t" r="r" b="b"/>
              <a:pathLst>
                <a:path w="3763" h="1328" extrusionOk="0">
                  <a:moveTo>
                    <a:pt x="3592" y="1032"/>
                  </a:moveTo>
                  <a:cubicBezTo>
                    <a:pt x="3597" y="1039"/>
                    <a:pt x="3603" y="1046"/>
                    <a:pt x="3608" y="1053"/>
                  </a:cubicBezTo>
                  <a:cubicBezTo>
                    <a:pt x="3604" y="1047"/>
                    <a:pt x="3598" y="1039"/>
                    <a:pt x="3592" y="1032"/>
                  </a:cubicBezTo>
                  <a:close/>
                  <a:moveTo>
                    <a:pt x="729" y="0"/>
                  </a:moveTo>
                  <a:cubicBezTo>
                    <a:pt x="695" y="0"/>
                    <a:pt x="663" y="3"/>
                    <a:pt x="629" y="10"/>
                  </a:cubicBezTo>
                  <a:cubicBezTo>
                    <a:pt x="575" y="24"/>
                    <a:pt x="525" y="50"/>
                    <a:pt x="482" y="84"/>
                  </a:cubicBezTo>
                  <a:cubicBezTo>
                    <a:pt x="458" y="101"/>
                    <a:pt x="442" y="117"/>
                    <a:pt x="425" y="138"/>
                  </a:cubicBezTo>
                  <a:cubicBezTo>
                    <a:pt x="398" y="167"/>
                    <a:pt x="374" y="204"/>
                    <a:pt x="354" y="238"/>
                  </a:cubicBezTo>
                  <a:cubicBezTo>
                    <a:pt x="328" y="291"/>
                    <a:pt x="301" y="348"/>
                    <a:pt x="277" y="405"/>
                  </a:cubicBezTo>
                  <a:cubicBezTo>
                    <a:pt x="251" y="462"/>
                    <a:pt x="228" y="519"/>
                    <a:pt x="201" y="576"/>
                  </a:cubicBezTo>
                  <a:cubicBezTo>
                    <a:pt x="167" y="652"/>
                    <a:pt x="134" y="732"/>
                    <a:pt x="101" y="809"/>
                  </a:cubicBezTo>
                  <a:cubicBezTo>
                    <a:pt x="67" y="893"/>
                    <a:pt x="36" y="980"/>
                    <a:pt x="10" y="1064"/>
                  </a:cubicBezTo>
                  <a:cubicBezTo>
                    <a:pt x="0" y="1093"/>
                    <a:pt x="10" y="1130"/>
                    <a:pt x="27" y="1158"/>
                  </a:cubicBezTo>
                  <a:cubicBezTo>
                    <a:pt x="44" y="1184"/>
                    <a:pt x="73" y="1204"/>
                    <a:pt x="104" y="1214"/>
                  </a:cubicBezTo>
                  <a:cubicBezTo>
                    <a:pt x="113" y="1216"/>
                    <a:pt x="121" y="1217"/>
                    <a:pt x="130" y="1217"/>
                  </a:cubicBezTo>
                  <a:cubicBezTo>
                    <a:pt x="154" y="1217"/>
                    <a:pt x="178" y="1210"/>
                    <a:pt x="197" y="1198"/>
                  </a:cubicBezTo>
                  <a:cubicBezTo>
                    <a:pt x="228" y="1178"/>
                    <a:pt x="241" y="1150"/>
                    <a:pt x="254" y="1118"/>
                  </a:cubicBezTo>
                  <a:cubicBezTo>
                    <a:pt x="271" y="1061"/>
                    <a:pt x="291" y="1004"/>
                    <a:pt x="311" y="947"/>
                  </a:cubicBezTo>
                  <a:cubicBezTo>
                    <a:pt x="354" y="843"/>
                    <a:pt x="402" y="740"/>
                    <a:pt x="448" y="636"/>
                  </a:cubicBezTo>
                  <a:cubicBezTo>
                    <a:pt x="468" y="592"/>
                    <a:pt x="488" y="545"/>
                    <a:pt x="508" y="502"/>
                  </a:cubicBezTo>
                  <a:cubicBezTo>
                    <a:pt x="535" y="451"/>
                    <a:pt x="558" y="398"/>
                    <a:pt x="589" y="351"/>
                  </a:cubicBezTo>
                  <a:cubicBezTo>
                    <a:pt x="598" y="338"/>
                    <a:pt x="609" y="331"/>
                    <a:pt x="615" y="321"/>
                  </a:cubicBezTo>
                  <a:cubicBezTo>
                    <a:pt x="635" y="308"/>
                    <a:pt x="652" y="298"/>
                    <a:pt x="669" y="288"/>
                  </a:cubicBezTo>
                  <a:lnTo>
                    <a:pt x="692" y="281"/>
                  </a:lnTo>
                  <a:cubicBezTo>
                    <a:pt x="703" y="281"/>
                    <a:pt x="709" y="278"/>
                    <a:pt x="719" y="278"/>
                  </a:cubicBezTo>
                  <a:lnTo>
                    <a:pt x="736" y="281"/>
                  </a:lnTo>
                  <a:lnTo>
                    <a:pt x="746" y="288"/>
                  </a:lnTo>
                  <a:cubicBezTo>
                    <a:pt x="749" y="298"/>
                    <a:pt x="756" y="304"/>
                    <a:pt x="763" y="315"/>
                  </a:cubicBezTo>
                  <a:cubicBezTo>
                    <a:pt x="779" y="358"/>
                    <a:pt x="793" y="405"/>
                    <a:pt x="806" y="451"/>
                  </a:cubicBezTo>
                  <a:cubicBezTo>
                    <a:pt x="823" y="505"/>
                    <a:pt x="836" y="559"/>
                    <a:pt x="846" y="612"/>
                  </a:cubicBezTo>
                  <a:cubicBezTo>
                    <a:pt x="856" y="666"/>
                    <a:pt x="866" y="716"/>
                    <a:pt x="876" y="766"/>
                  </a:cubicBezTo>
                  <a:cubicBezTo>
                    <a:pt x="879" y="789"/>
                    <a:pt x="887" y="809"/>
                    <a:pt x="893" y="833"/>
                  </a:cubicBezTo>
                  <a:cubicBezTo>
                    <a:pt x="903" y="863"/>
                    <a:pt x="916" y="893"/>
                    <a:pt x="930" y="920"/>
                  </a:cubicBezTo>
                  <a:cubicBezTo>
                    <a:pt x="956" y="977"/>
                    <a:pt x="993" y="1030"/>
                    <a:pt x="1040" y="1073"/>
                  </a:cubicBezTo>
                  <a:cubicBezTo>
                    <a:pt x="1070" y="1101"/>
                    <a:pt x="1104" y="1121"/>
                    <a:pt x="1137" y="1141"/>
                  </a:cubicBezTo>
                  <a:cubicBezTo>
                    <a:pt x="1180" y="1161"/>
                    <a:pt x="1224" y="1181"/>
                    <a:pt x="1271" y="1187"/>
                  </a:cubicBezTo>
                  <a:cubicBezTo>
                    <a:pt x="1290" y="1191"/>
                    <a:pt x="1310" y="1194"/>
                    <a:pt x="1330" y="1194"/>
                  </a:cubicBezTo>
                  <a:cubicBezTo>
                    <a:pt x="1391" y="1194"/>
                    <a:pt x="1452" y="1173"/>
                    <a:pt x="1495" y="1127"/>
                  </a:cubicBezTo>
                  <a:cubicBezTo>
                    <a:pt x="1525" y="1101"/>
                    <a:pt x="1549" y="1067"/>
                    <a:pt x="1569" y="1030"/>
                  </a:cubicBezTo>
                  <a:cubicBezTo>
                    <a:pt x="1598" y="984"/>
                    <a:pt x="1619" y="930"/>
                    <a:pt x="1635" y="877"/>
                  </a:cubicBezTo>
                  <a:cubicBezTo>
                    <a:pt x="1669" y="789"/>
                    <a:pt x="1692" y="703"/>
                    <a:pt x="1722" y="616"/>
                  </a:cubicBezTo>
                  <a:cubicBezTo>
                    <a:pt x="1749" y="542"/>
                    <a:pt x="1782" y="471"/>
                    <a:pt x="1826" y="405"/>
                  </a:cubicBezTo>
                  <a:cubicBezTo>
                    <a:pt x="1839" y="385"/>
                    <a:pt x="1853" y="368"/>
                    <a:pt x="1870" y="351"/>
                  </a:cubicBezTo>
                  <a:cubicBezTo>
                    <a:pt x="1879" y="345"/>
                    <a:pt x="1893" y="338"/>
                    <a:pt x="1903" y="331"/>
                  </a:cubicBezTo>
                  <a:cubicBezTo>
                    <a:pt x="1913" y="328"/>
                    <a:pt x="1923" y="325"/>
                    <a:pt x="1933" y="321"/>
                  </a:cubicBezTo>
                  <a:lnTo>
                    <a:pt x="1940" y="321"/>
                  </a:lnTo>
                  <a:lnTo>
                    <a:pt x="1947" y="325"/>
                  </a:lnTo>
                  <a:lnTo>
                    <a:pt x="1950" y="325"/>
                  </a:lnTo>
                  <a:cubicBezTo>
                    <a:pt x="1960" y="351"/>
                    <a:pt x="1963" y="378"/>
                    <a:pt x="1970" y="405"/>
                  </a:cubicBezTo>
                  <a:cubicBezTo>
                    <a:pt x="1977" y="435"/>
                    <a:pt x="1980" y="462"/>
                    <a:pt x="1987" y="491"/>
                  </a:cubicBezTo>
                  <a:cubicBezTo>
                    <a:pt x="2000" y="545"/>
                    <a:pt x="2013" y="599"/>
                    <a:pt x="2027" y="649"/>
                  </a:cubicBezTo>
                  <a:cubicBezTo>
                    <a:pt x="2043" y="706"/>
                    <a:pt x="2067" y="756"/>
                    <a:pt x="2083" y="813"/>
                  </a:cubicBezTo>
                  <a:cubicBezTo>
                    <a:pt x="2107" y="873"/>
                    <a:pt x="2134" y="937"/>
                    <a:pt x="2168" y="993"/>
                  </a:cubicBezTo>
                  <a:cubicBezTo>
                    <a:pt x="2188" y="1024"/>
                    <a:pt x="2211" y="1053"/>
                    <a:pt x="2234" y="1077"/>
                  </a:cubicBezTo>
                  <a:cubicBezTo>
                    <a:pt x="2261" y="1107"/>
                    <a:pt x="2291" y="1127"/>
                    <a:pt x="2321" y="1150"/>
                  </a:cubicBezTo>
                  <a:cubicBezTo>
                    <a:pt x="2368" y="1184"/>
                    <a:pt x="2424" y="1201"/>
                    <a:pt x="2481" y="1204"/>
                  </a:cubicBezTo>
                  <a:cubicBezTo>
                    <a:pt x="2486" y="1205"/>
                    <a:pt x="2490" y="1205"/>
                    <a:pt x="2494" y="1205"/>
                  </a:cubicBezTo>
                  <a:cubicBezTo>
                    <a:pt x="2539" y="1205"/>
                    <a:pt x="2576" y="1189"/>
                    <a:pt x="2615" y="1167"/>
                  </a:cubicBezTo>
                  <a:cubicBezTo>
                    <a:pt x="2632" y="1158"/>
                    <a:pt x="2656" y="1134"/>
                    <a:pt x="2669" y="1118"/>
                  </a:cubicBezTo>
                  <a:cubicBezTo>
                    <a:pt x="2685" y="1093"/>
                    <a:pt x="2699" y="1070"/>
                    <a:pt x="2713" y="1044"/>
                  </a:cubicBezTo>
                  <a:cubicBezTo>
                    <a:pt x="2745" y="977"/>
                    <a:pt x="2770" y="906"/>
                    <a:pt x="2793" y="833"/>
                  </a:cubicBezTo>
                  <a:cubicBezTo>
                    <a:pt x="2810" y="776"/>
                    <a:pt x="2830" y="723"/>
                    <a:pt x="2850" y="666"/>
                  </a:cubicBezTo>
                  <a:lnTo>
                    <a:pt x="2853" y="652"/>
                  </a:lnTo>
                  <a:cubicBezTo>
                    <a:pt x="2876" y="592"/>
                    <a:pt x="2903" y="536"/>
                    <a:pt x="2937" y="482"/>
                  </a:cubicBezTo>
                  <a:cubicBezTo>
                    <a:pt x="2950" y="468"/>
                    <a:pt x="2960" y="451"/>
                    <a:pt x="2977" y="439"/>
                  </a:cubicBezTo>
                  <a:lnTo>
                    <a:pt x="2990" y="428"/>
                  </a:lnTo>
                  <a:lnTo>
                    <a:pt x="2994" y="435"/>
                  </a:lnTo>
                  <a:cubicBezTo>
                    <a:pt x="3026" y="516"/>
                    <a:pt x="3040" y="599"/>
                    <a:pt x="3063" y="679"/>
                  </a:cubicBezTo>
                  <a:cubicBezTo>
                    <a:pt x="3074" y="723"/>
                    <a:pt x="3083" y="763"/>
                    <a:pt x="3097" y="806"/>
                  </a:cubicBezTo>
                  <a:cubicBezTo>
                    <a:pt x="3114" y="857"/>
                    <a:pt x="3140" y="903"/>
                    <a:pt x="3164" y="950"/>
                  </a:cubicBezTo>
                  <a:cubicBezTo>
                    <a:pt x="3187" y="1000"/>
                    <a:pt x="3214" y="1047"/>
                    <a:pt x="3244" y="1090"/>
                  </a:cubicBezTo>
                  <a:cubicBezTo>
                    <a:pt x="3264" y="1121"/>
                    <a:pt x="3287" y="1150"/>
                    <a:pt x="3311" y="1178"/>
                  </a:cubicBezTo>
                  <a:cubicBezTo>
                    <a:pt x="3327" y="1194"/>
                    <a:pt x="3341" y="1214"/>
                    <a:pt x="3355" y="1228"/>
                  </a:cubicBezTo>
                  <a:cubicBezTo>
                    <a:pt x="3404" y="1271"/>
                    <a:pt x="3461" y="1305"/>
                    <a:pt x="3528" y="1318"/>
                  </a:cubicBezTo>
                  <a:cubicBezTo>
                    <a:pt x="3555" y="1321"/>
                    <a:pt x="3585" y="1325"/>
                    <a:pt x="3616" y="1328"/>
                  </a:cubicBezTo>
                  <a:cubicBezTo>
                    <a:pt x="3639" y="1328"/>
                    <a:pt x="3662" y="1325"/>
                    <a:pt x="3685" y="1321"/>
                  </a:cubicBezTo>
                  <a:cubicBezTo>
                    <a:pt x="3702" y="1314"/>
                    <a:pt x="3719" y="1305"/>
                    <a:pt x="3729" y="1291"/>
                  </a:cubicBezTo>
                  <a:cubicBezTo>
                    <a:pt x="3742" y="1278"/>
                    <a:pt x="3753" y="1261"/>
                    <a:pt x="3756" y="1244"/>
                  </a:cubicBezTo>
                  <a:cubicBezTo>
                    <a:pt x="3762" y="1207"/>
                    <a:pt x="3753" y="1167"/>
                    <a:pt x="3726" y="1144"/>
                  </a:cubicBezTo>
                  <a:cubicBezTo>
                    <a:pt x="3699" y="1121"/>
                    <a:pt x="3669" y="1104"/>
                    <a:pt x="3639" y="1087"/>
                  </a:cubicBezTo>
                  <a:cubicBezTo>
                    <a:pt x="3619" y="1067"/>
                    <a:pt x="3602" y="1047"/>
                    <a:pt x="3585" y="1024"/>
                  </a:cubicBezTo>
                  <a:lnTo>
                    <a:pt x="3585" y="1024"/>
                  </a:lnTo>
                  <a:cubicBezTo>
                    <a:pt x="3587" y="1026"/>
                    <a:pt x="3589" y="1029"/>
                    <a:pt x="3592" y="1032"/>
                  </a:cubicBezTo>
                  <a:lnTo>
                    <a:pt x="3592" y="1032"/>
                  </a:lnTo>
                  <a:cubicBezTo>
                    <a:pt x="3558" y="988"/>
                    <a:pt x="3527" y="939"/>
                    <a:pt x="3495" y="890"/>
                  </a:cubicBezTo>
                  <a:cubicBezTo>
                    <a:pt x="3461" y="837"/>
                    <a:pt x="3432" y="783"/>
                    <a:pt x="3404" y="729"/>
                  </a:cubicBezTo>
                  <a:cubicBezTo>
                    <a:pt x="3388" y="686"/>
                    <a:pt x="3375" y="646"/>
                    <a:pt x="3361" y="605"/>
                  </a:cubicBezTo>
                  <a:cubicBezTo>
                    <a:pt x="3344" y="556"/>
                    <a:pt x="3327" y="505"/>
                    <a:pt x="3311" y="455"/>
                  </a:cubicBezTo>
                  <a:cubicBezTo>
                    <a:pt x="3291" y="398"/>
                    <a:pt x="3271" y="345"/>
                    <a:pt x="3244" y="291"/>
                  </a:cubicBezTo>
                  <a:cubicBezTo>
                    <a:pt x="3214" y="235"/>
                    <a:pt x="3171" y="187"/>
                    <a:pt x="3114" y="158"/>
                  </a:cubicBezTo>
                  <a:cubicBezTo>
                    <a:pt x="3076" y="137"/>
                    <a:pt x="3035" y="128"/>
                    <a:pt x="2993" y="128"/>
                  </a:cubicBezTo>
                  <a:cubicBezTo>
                    <a:pt x="2953" y="128"/>
                    <a:pt x="2914" y="136"/>
                    <a:pt x="2876" y="150"/>
                  </a:cubicBezTo>
                  <a:cubicBezTo>
                    <a:pt x="2856" y="158"/>
                    <a:pt x="2833" y="170"/>
                    <a:pt x="2813" y="181"/>
                  </a:cubicBezTo>
                  <a:cubicBezTo>
                    <a:pt x="2786" y="195"/>
                    <a:pt x="2762" y="218"/>
                    <a:pt x="2739" y="238"/>
                  </a:cubicBezTo>
                  <a:cubicBezTo>
                    <a:pt x="2716" y="258"/>
                    <a:pt x="2696" y="281"/>
                    <a:pt x="2676" y="304"/>
                  </a:cubicBezTo>
                  <a:cubicBezTo>
                    <a:pt x="2636" y="358"/>
                    <a:pt x="2602" y="418"/>
                    <a:pt x="2575" y="479"/>
                  </a:cubicBezTo>
                  <a:cubicBezTo>
                    <a:pt x="2545" y="542"/>
                    <a:pt x="2525" y="609"/>
                    <a:pt x="2505" y="676"/>
                  </a:cubicBezTo>
                  <a:cubicBezTo>
                    <a:pt x="2485" y="736"/>
                    <a:pt x="2472" y="792"/>
                    <a:pt x="2455" y="853"/>
                  </a:cubicBezTo>
                  <a:lnTo>
                    <a:pt x="2452" y="857"/>
                  </a:lnTo>
                  <a:lnTo>
                    <a:pt x="2448" y="849"/>
                  </a:lnTo>
                  <a:cubicBezTo>
                    <a:pt x="2421" y="817"/>
                    <a:pt x="2404" y="780"/>
                    <a:pt x="2384" y="743"/>
                  </a:cubicBezTo>
                  <a:cubicBezTo>
                    <a:pt x="2364" y="696"/>
                    <a:pt x="2344" y="652"/>
                    <a:pt x="2328" y="605"/>
                  </a:cubicBezTo>
                  <a:cubicBezTo>
                    <a:pt x="2308" y="552"/>
                    <a:pt x="2291" y="496"/>
                    <a:pt x="2274" y="439"/>
                  </a:cubicBezTo>
                  <a:cubicBezTo>
                    <a:pt x="2257" y="385"/>
                    <a:pt x="2244" y="331"/>
                    <a:pt x="2231" y="278"/>
                  </a:cubicBezTo>
                  <a:cubicBezTo>
                    <a:pt x="2214" y="218"/>
                    <a:pt x="2180" y="161"/>
                    <a:pt x="2134" y="117"/>
                  </a:cubicBezTo>
                  <a:cubicBezTo>
                    <a:pt x="2079" y="67"/>
                    <a:pt x="2004" y="44"/>
                    <a:pt x="1929" y="44"/>
                  </a:cubicBezTo>
                  <a:cubicBezTo>
                    <a:pt x="1900" y="44"/>
                    <a:pt x="1871" y="47"/>
                    <a:pt x="1842" y="54"/>
                  </a:cubicBezTo>
                  <a:cubicBezTo>
                    <a:pt x="1672" y="94"/>
                    <a:pt x="1558" y="241"/>
                    <a:pt x="1492" y="395"/>
                  </a:cubicBezTo>
                  <a:cubicBezTo>
                    <a:pt x="1461" y="462"/>
                    <a:pt x="1438" y="528"/>
                    <a:pt x="1418" y="596"/>
                  </a:cubicBezTo>
                  <a:cubicBezTo>
                    <a:pt x="1401" y="652"/>
                    <a:pt x="1385" y="706"/>
                    <a:pt x="1371" y="763"/>
                  </a:cubicBezTo>
                  <a:cubicBezTo>
                    <a:pt x="1361" y="792"/>
                    <a:pt x="1351" y="826"/>
                    <a:pt x="1341" y="857"/>
                  </a:cubicBezTo>
                  <a:cubicBezTo>
                    <a:pt x="1334" y="873"/>
                    <a:pt x="1328" y="886"/>
                    <a:pt x="1321" y="900"/>
                  </a:cubicBezTo>
                  <a:lnTo>
                    <a:pt x="1308" y="893"/>
                  </a:lnTo>
                  <a:cubicBezTo>
                    <a:pt x="1291" y="880"/>
                    <a:pt x="1277" y="866"/>
                    <a:pt x="1261" y="853"/>
                  </a:cubicBezTo>
                  <a:cubicBezTo>
                    <a:pt x="1251" y="837"/>
                    <a:pt x="1240" y="817"/>
                    <a:pt x="1234" y="800"/>
                  </a:cubicBezTo>
                  <a:cubicBezTo>
                    <a:pt x="1214" y="756"/>
                    <a:pt x="1200" y="712"/>
                    <a:pt x="1191" y="666"/>
                  </a:cubicBezTo>
                  <a:cubicBezTo>
                    <a:pt x="1174" y="602"/>
                    <a:pt x="1164" y="542"/>
                    <a:pt x="1147" y="479"/>
                  </a:cubicBezTo>
                  <a:cubicBezTo>
                    <a:pt x="1117" y="365"/>
                    <a:pt x="1074" y="251"/>
                    <a:pt x="1013" y="150"/>
                  </a:cubicBezTo>
                  <a:cubicBezTo>
                    <a:pt x="970" y="84"/>
                    <a:pt x="907" y="37"/>
                    <a:pt x="830" y="14"/>
                  </a:cubicBezTo>
                  <a:cubicBezTo>
                    <a:pt x="796" y="3"/>
                    <a:pt x="763" y="0"/>
                    <a:pt x="7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13"/>
            <p:cNvSpPr/>
            <p:nvPr/>
          </p:nvSpPr>
          <p:spPr>
            <a:xfrm>
              <a:off x="2454929" y="631497"/>
              <a:ext cx="339523" cy="110637"/>
            </a:xfrm>
            <a:custGeom>
              <a:avLst/>
              <a:gdLst/>
              <a:ahLst/>
              <a:cxnLst/>
              <a:rect l="l" t="t" r="r" b="b"/>
              <a:pathLst>
                <a:path w="4232" h="1379" extrusionOk="0">
                  <a:moveTo>
                    <a:pt x="2195" y="0"/>
                  </a:moveTo>
                  <a:cubicBezTo>
                    <a:pt x="2121" y="4"/>
                    <a:pt x="2047" y="31"/>
                    <a:pt x="1987" y="68"/>
                  </a:cubicBezTo>
                  <a:cubicBezTo>
                    <a:pt x="1924" y="108"/>
                    <a:pt x="1871" y="155"/>
                    <a:pt x="1820" y="208"/>
                  </a:cubicBezTo>
                  <a:cubicBezTo>
                    <a:pt x="1774" y="258"/>
                    <a:pt x="1737" y="312"/>
                    <a:pt x="1710" y="372"/>
                  </a:cubicBezTo>
                  <a:cubicBezTo>
                    <a:pt x="1697" y="402"/>
                    <a:pt x="1686" y="432"/>
                    <a:pt x="1677" y="459"/>
                  </a:cubicBezTo>
                  <a:cubicBezTo>
                    <a:pt x="1650" y="526"/>
                    <a:pt x="1630" y="593"/>
                    <a:pt x="1610" y="659"/>
                  </a:cubicBezTo>
                  <a:cubicBezTo>
                    <a:pt x="1583" y="763"/>
                    <a:pt x="1556" y="863"/>
                    <a:pt x="1522" y="964"/>
                  </a:cubicBezTo>
                  <a:cubicBezTo>
                    <a:pt x="1513" y="988"/>
                    <a:pt x="1502" y="1014"/>
                    <a:pt x="1490" y="1038"/>
                  </a:cubicBezTo>
                  <a:cubicBezTo>
                    <a:pt x="1445" y="1017"/>
                    <a:pt x="1402" y="994"/>
                    <a:pt x="1362" y="964"/>
                  </a:cubicBezTo>
                  <a:cubicBezTo>
                    <a:pt x="1352" y="957"/>
                    <a:pt x="1342" y="948"/>
                    <a:pt x="1332" y="937"/>
                  </a:cubicBezTo>
                  <a:cubicBezTo>
                    <a:pt x="1289" y="880"/>
                    <a:pt x="1252" y="820"/>
                    <a:pt x="1221" y="760"/>
                  </a:cubicBezTo>
                  <a:cubicBezTo>
                    <a:pt x="1201" y="713"/>
                    <a:pt x="1189" y="667"/>
                    <a:pt x="1178" y="619"/>
                  </a:cubicBezTo>
                  <a:cubicBezTo>
                    <a:pt x="1161" y="566"/>
                    <a:pt x="1148" y="513"/>
                    <a:pt x="1128" y="462"/>
                  </a:cubicBezTo>
                  <a:cubicBezTo>
                    <a:pt x="1108" y="399"/>
                    <a:pt x="1084" y="338"/>
                    <a:pt x="1055" y="281"/>
                  </a:cubicBezTo>
                  <a:cubicBezTo>
                    <a:pt x="998" y="168"/>
                    <a:pt x="891" y="85"/>
                    <a:pt x="760" y="68"/>
                  </a:cubicBezTo>
                  <a:cubicBezTo>
                    <a:pt x="740" y="65"/>
                    <a:pt x="720" y="64"/>
                    <a:pt x="700" y="64"/>
                  </a:cubicBezTo>
                  <a:cubicBezTo>
                    <a:pt x="639" y="64"/>
                    <a:pt x="577" y="76"/>
                    <a:pt x="519" y="101"/>
                  </a:cubicBezTo>
                  <a:cubicBezTo>
                    <a:pt x="459" y="125"/>
                    <a:pt x="402" y="151"/>
                    <a:pt x="352" y="191"/>
                  </a:cubicBezTo>
                  <a:cubicBezTo>
                    <a:pt x="322" y="215"/>
                    <a:pt x="295" y="238"/>
                    <a:pt x="269" y="261"/>
                  </a:cubicBezTo>
                  <a:cubicBezTo>
                    <a:pt x="238" y="292"/>
                    <a:pt x="218" y="326"/>
                    <a:pt x="195" y="355"/>
                  </a:cubicBezTo>
                  <a:cubicBezTo>
                    <a:pt x="158" y="412"/>
                    <a:pt x="135" y="479"/>
                    <a:pt x="115" y="542"/>
                  </a:cubicBezTo>
                  <a:cubicBezTo>
                    <a:pt x="91" y="623"/>
                    <a:pt x="78" y="707"/>
                    <a:pt x="65" y="790"/>
                  </a:cubicBezTo>
                  <a:cubicBezTo>
                    <a:pt x="45" y="897"/>
                    <a:pt x="25" y="1004"/>
                    <a:pt x="8" y="1111"/>
                  </a:cubicBezTo>
                  <a:cubicBezTo>
                    <a:pt x="1" y="1144"/>
                    <a:pt x="5" y="1181"/>
                    <a:pt x="25" y="1212"/>
                  </a:cubicBezTo>
                  <a:cubicBezTo>
                    <a:pt x="45" y="1241"/>
                    <a:pt x="74" y="1261"/>
                    <a:pt x="108" y="1269"/>
                  </a:cubicBezTo>
                  <a:cubicBezTo>
                    <a:pt x="118" y="1271"/>
                    <a:pt x="127" y="1272"/>
                    <a:pt x="137" y="1272"/>
                  </a:cubicBezTo>
                  <a:cubicBezTo>
                    <a:pt x="195" y="1272"/>
                    <a:pt x="254" y="1231"/>
                    <a:pt x="266" y="1168"/>
                  </a:cubicBezTo>
                  <a:cubicBezTo>
                    <a:pt x="286" y="1058"/>
                    <a:pt x="306" y="944"/>
                    <a:pt x="326" y="834"/>
                  </a:cubicBezTo>
                  <a:cubicBezTo>
                    <a:pt x="339" y="747"/>
                    <a:pt x="359" y="663"/>
                    <a:pt x="386" y="579"/>
                  </a:cubicBezTo>
                  <a:cubicBezTo>
                    <a:pt x="399" y="546"/>
                    <a:pt x="416" y="516"/>
                    <a:pt x="432" y="486"/>
                  </a:cubicBezTo>
                  <a:cubicBezTo>
                    <a:pt x="453" y="462"/>
                    <a:pt x="473" y="442"/>
                    <a:pt x="496" y="422"/>
                  </a:cubicBezTo>
                  <a:cubicBezTo>
                    <a:pt x="522" y="399"/>
                    <a:pt x="553" y="382"/>
                    <a:pt x="583" y="366"/>
                  </a:cubicBezTo>
                  <a:cubicBezTo>
                    <a:pt x="610" y="355"/>
                    <a:pt x="633" y="346"/>
                    <a:pt x="660" y="338"/>
                  </a:cubicBezTo>
                  <a:cubicBezTo>
                    <a:pt x="676" y="335"/>
                    <a:pt x="690" y="335"/>
                    <a:pt x="707" y="335"/>
                  </a:cubicBezTo>
                  <a:cubicBezTo>
                    <a:pt x="717" y="338"/>
                    <a:pt x="730" y="342"/>
                    <a:pt x="740" y="346"/>
                  </a:cubicBezTo>
                  <a:lnTo>
                    <a:pt x="760" y="355"/>
                  </a:lnTo>
                  <a:lnTo>
                    <a:pt x="780" y="372"/>
                  </a:lnTo>
                  <a:cubicBezTo>
                    <a:pt x="790" y="386"/>
                    <a:pt x="797" y="402"/>
                    <a:pt x="807" y="415"/>
                  </a:cubicBezTo>
                  <a:cubicBezTo>
                    <a:pt x="823" y="459"/>
                    <a:pt x="837" y="506"/>
                    <a:pt x="851" y="549"/>
                  </a:cubicBezTo>
                  <a:cubicBezTo>
                    <a:pt x="867" y="602"/>
                    <a:pt x="884" y="656"/>
                    <a:pt x="897" y="710"/>
                  </a:cubicBezTo>
                  <a:cubicBezTo>
                    <a:pt x="911" y="763"/>
                    <a:pt x="924" y="814"/>
                    <a:pt x="944" y="867"/>
                  </a:cubicBezTo>
                  <a:cubicBezTo>
                    <a:pt x="971" y="928"/>
                    <a:pt x="1004" y="984"/>
                    <a:pt x="1034" y="1044"/>
                  </a:cubicBezTo>
                  <a:cubicBezTo>
                    <a:pt x="1048" y="1068"/>
                    <a:pt x="1061" y="1091"/>
                    <a:pt x="1078" y="1111"/>
                  </a:cubicBezTo>
                  <a:cubicBezTo>
                    <a:pt x="1108" y="1158"/>
                    <a:pt x="1144" y="1192"/>
                    <a:pt x="1185" y="1229"/>
                  </a:cubicBezTo>
                  <a:cubicBezTo>
                    <a:pt x="1238" y="1272"/>
                    <a:pt x="1299" y="1309"/>
                    <a:pt x="1362" y="1339"/>
                  </a:cubicBezTo>
                  <a:cubicBezTo>
                    <a:pt x="1399" y="1355"/>
                    <a:pt x="1436" y="1369"/>
                    <a:pt x="1473" y="1372"/>
                  </a:cubicBezTo>
                  <a:cubicBezTo>
                    <a:pt x="1493" y="1375"/>
                    <a:pt x="1519" y="1379"/>
                    <a:pt x="1539" y="1379"/>
                  </a:cubicBezTo>
                  <a:cubicBezTo>
                    <a:pt x="1563" y="1379"/>
                    <a:pt x="1586" y="1372"/>
                    <a:pt x="1606" y="1365"/>
                  </a:cubicBezTo>
                  <a:cubicBezTo>
                    <a:pt x="1626" y="1362"/>
                    <a:pt x="1657" y="1345"/>
                    <a:pt x="1670" y="1339"/>
                  </a:cubicBezTo>
                  <a:cubicBezTo>
                    <a:pt x="1693" y="1329"/>
                    <a:pt x="1706" y="1315"/>
                    <a:pt x="1726" y="1298"/>
                  </a:cubicBezTo>
                  <a:cubicBezTo>
                    <a:pt x="1760" y="1269"/>
                    <a:pt x="1787" y="1229"/>
                    <a:pt x="1811" y="1188"/>
                  </a:cubicBezTo>
                  <a:cubicBezTo>
                    <a:pt x="1851" y="1121"/>
                    <a:pt x="1880" y="1044"/>
                    <a:pt x="1907" y="971"/>
                  </a:cubicBezTo>
                  <a:cubicBezTo>
                    <a:pt x="1951" y="843"/>
                    <a:pt x="1981" y="713"/>
                    <a:pt x="2024" y="586"/>
                  </a:cubicBezTo>
                  <a:cubicBezTo>
                    <a:pt x="2041" y="553"/>
                    <a:pt x="2055" y="516"/>
                    <a:pt x="2075" y="482"/>
                  </a:cubicBezTo>
                  <a:cubicBezTo>
                    <a:pt x="2101" y="452"/>
                    <a:pt x="2124" y="426"/>
                    <a:pt x="2155" y="399"/>
                  </a:cubicBezTo>
                  <a:cubicBezTo>
                    <a:pt x="2168" y="389"/>
                    <a:pt x="2185" y="379"/>
                    <a:pt x="2198" y="369"/>
                  </a:cubicBezTo>
                  <a:lnTo>
                    <a:pt x="2218" y="362"/>
                  </a:lnTo>
                  <a:lnTo>
                    <a:pt x="2232" y="362"/>
                  </a:lnTo>
                  <a:lnTo>
                    <a:pt x="2252" y="366"/>
                  </a:lnTo>
                  <a:lnTo>
                    <a:pt x="2272" y="379"/>
                  </a:lnTo>
                  <a:lnTo>
                    <a:pt x="2275" y="379"/>
                  </a:lnTo>
                  <a:cubicBezTo>
                    <a:pt x="2279" y="389"/>
                    <a:pt x="2285" y="395"/>
                    <a:pt x="2288" y="406"/>
                  </a:cubicBezTo>
                  <a:cubicBezTo>
                    <a:pt x="2305" y="449"/>
                    <a:pt x="2319" y="492"/>
                    <a:pt x="2328" y="539"/>
                  </a:cubicBezTo>
                  <a:cubicBezTo>
                    <a:pt x="2342" y="590"/>
                    <a:pt x="2359" y="639"/>
                    <a:pt x="2372" y="690"/>
                  </a:cubicBezTo>
                  <a:cubicBezTo>
                    <a:pt x="2385" y="743"/>
                    <a:pt x="2396" y="800"/>
                    <a:pt x="2416" y="850"/>
                  </a:cubicBezTo>
                  <a:cubicBezTo>
                    <a:pt x="2439" y="914"/>
                    <a:pt x="2473" y="977"/>
                    <a:pt x="2509" y="1031"/>
                  </a:cubicBezTo>
                  <a:cubicBezTo>
                    <a:pt x="2529" y="1061"/>
                    <a:pt x="2556" y="1091"/>
                    <a:pt x="2580" y="1118"/>
                  </a:cubicBezTo>
                  <a:cubicBezTo>
                    <a:pt x="2609" y="1151"/>
                    <a:pt x="2640" y="1175"/>
                    <a:pt x="2673" y="1198"/>
                  </a:cubicBezTo>
                  <a:cubicBezTo>
                    <a:pt x="2694" y="1215"/>
                    <a:pt x="2717" y="1225"/>
                    <a:pt x="2737" y="1238"/>
                  </a:cubicBezTo>
                  <a:cubicBezTo>
                    <a:pt x="2787" y="1261"/>
                    <a:pt x="2837" y="1272"/>
                    <a:pt x="2890" y="1272"/>
                  </a:cubicBezTo>
                  <a:cubicBezTo>
                    <a:pt x="2910" y="1272"/>
                    <a:pt x="2944" y="1265"/>
                    <a:pt x="2964" y="1258"/>
                  </a:cubicBezTo>
                  <a:cubicBezTo>
                    <a:pt x="2995" y="1249"/>
                    <a:pt x="3024" y="1232"/>
                    <a:pt x="3048" y="1212"/>
                  </a:cubicBezTo>
                  <a:cubicBezTo>
                    <a:pt x="3068" y="1198"/>
                    <a:pt x="3081" y="1184"/>
                    <a:pt x="3095" y="1168"/>
                  </a:cubicBezTo>
                  <a:cubicBezTo>
                    <a:pt x="3111" y="1151"/>
                    <a:pt x="3125" y="1128"/>
                    <a:pt x="3135" y="1108"/>
                  </a:cubicBezTo>
                  <a:cubicBezTo>
                    <a:pt x="3148" y="1088"/>
                    <a:pt x="3158" y="1068"/>
                    <a:pt x="3168" y="1048"/>
                  </a:cubicBezTo>
                  <a:cubicBezTo>
                    <a:pt x="3185" y="1008"/>
                    <a:pt x="3202" y="968"/>
                    <a:pt x="3219" y="928"/>
                  </a:cubicBezTo>
                  <a:cubicBezTo>
                    <a:pt x="3239" y="871"/>
                    <a:pt x="3255" y="814"/>
                    <a:pt x="3275" y="757"/>
                  </a:cubicBezTo>
                  <a:cubicBezTo>
                    <a:pt x="3282" y="737"/>
                    <a:pt x="3288" y="716"/>
                    <a:pt x="3296" y="696"/>
                  </a:cubicBezTo>
                  <a:cubicBezTo>
                    <a:pt x="3322" y="627"/>
                    <a:pt x="3352" y="559"/>
                    <a:pt x="3392" y="496"/>
                  </a:cubicBezTo>
                  <a:cubicBezTo>
                    <a:pt x="3406" y="479"/>
                    <a:pt x="3419" y="462"/>
                    <a:pt x="3432" y="449"/>
                  </a:cubicBezTo>
                  <a:lnTo>
                    <a:pt x="3449" y="439"/>
                  </a:lnTo>
                  <a:lnTo>
                    <a:pt x="3452" y="439"/>
                  </a:lnTo>
                  <a:lnTo>
                    <a:pt x="3469" y="456"/>
                  </a:lnTo>
                  <a:lnTo>
                    <a:pt x="3472" y="459"/>
                  </a:lnTo>
                  <a:cubicBezTo>
                    <a:pt x="3483" y="486"/>
                    <a:pt x="3489" y="513"/>
                    <a:pt x="3496" y="539"/>
                  </a:cubicBezTo>
                  <a:cubicBezTo>
                    <a:pt x="3509" y="573"/>
                    <a:pt x="3520" y="606"/>
                    <a:pt x="3529" y="639"/>
                  </a:cubicBezTo>
                  <a:cubicBezTo>
                    <a:pt x="3549" y="707"/>
                    <a:pt x="3560" y="780"/>
                    <a:pt x="3583" y="850"/>
                  </a:cubicBezTo>
                  <a:cubicBezTo>
                    <a:pt x="3613" y="948"/>
                    <a:pt x="3670" y="1024"/>
                    <a:pt x="3737" y="1101"/>
                  </a:cubicBezTo>
                  <a:cubicBezTo>
                    <a:pt x="3760" y="1128"/>
                    <a:pt x="3787" y="1155"/>
                    <a:pt x="3813" y="1181"/>
                  </a:cubicBezTo>
                  <a:cubicBezTo>
                    <a:pt x="3841" y="1204"/>
                    <a:pt x="3870" y="1225"/>
                    <a:pt x="3904" y="1245"/>
                  </a:cubicBezTo>
                  <a:cubicBezTo>
                    <a:pt x="3914" y="1252"/>
                    <a:pt x="3924" y="1255"/>
                    <a:pt x="3934" y="1258"/>
                  </a:cubicBezTo>
                  <a:cubicBezTo>
                    <a:pt x="3964" y="1275"/>
                    <a:pt x="3994" y="1282"/>
                    <a:pt x="4028" y="1282"/>
                  </a:cubicBezTo>
                  <a:cubicBezTo>
                    <a:pt x="4074" y="1282"/>
                    <a:pt x="4114" y="1269"/>
                    <a:pt x="4151" y="1245"/>
                  </a:cubicBezTo>
                  <a:cubicBezTo>
                    <a:pt x="4202" y="1218"/>
                    <a:pt x="4231" y="1158"/>
                    <a:pt x="4228" y="1101"/>
                  </a:cubicBezTo>
                  <a:cubicBezTo>
                    <a:pt x="4225" y="1048"/>
                    <a:pt x="4195" y="1001"/>
                    <a:pt x="4151" y="971"/>
                  </a:cubicBezTo>
                  <a:cubicBezTo>
                    <a:pt x="4131" y="957"/>
                    <a:pt x="4114" y="944"/>
                    <a:pt x="4094" y="931"/>
                  </a:cubicBezTo>
                  <a:cubicBezTo>
                    <a:pt x="4051" y="897"/>
                    <a:pt x="4014" y="854"/>
                    <a:pt x="3978" y="810"/>
                  </a:cubicBezTo>
                  <a:cubicBezTo>
                    <a:pt x="3961" y="790"/>
                    <a:pt x="3944" y="767"/>
                    <a:pt x="3930" y="740"/>
                  </a:cubicBezTo>
                  <a:cubicBezTo>
                    <a:pt x="3914" y="700"/>
                    <a:pt x="3904" y="656"/>
                    <a:pt x="3890" y="613"/>
                  </a:cubicBezTo>
                  <a:cubicBezTo>
                    <a:pt x="3877" y="559"/>
                    <a:pt x="3861" y="509"/>
                    <a:pt x="3841" y="459"/>
                  </a:cubicBezTo>
                  <a:cubicBezTo>
                    <a:pt x="3833" y="436"/>
                    <a:pt x="3824" y="412"/>
                    <a:pt x="3817" y="389"/>
                  </a:cubicBezTo>
                  <a:cubicBezTo>
                    <a:pt x="3810" y="379"/>
                    <a:pt x="3807" y="366"/>
                    <a:pt x="3800" y="355"/>
                  </a:cubicBezTo>
                  <a:cubicBezTo>
                    <a:pt x="3793" y="338"/>
                    <a:pt x="3787" y="322"/>
                    <a:pt x="3777" y="305"/>
                  </a:cubicBezTo>
                  <a:cubicBezTo>
                    <a:pt x="3764" y="278"/>
                    <a:pt x="3747" y="255"/>
                    <a:pt x="3730" y="232"/>
                  </a:cubicBezTo>
                  <a:cubicBezTo>
                    <a:pt x="3710" y="212"/>
                    <a:pt x="3693" y="195"/>
                    <a:pt x="3673" y="181"/>
                  </a:cubicBezTo>
                  <a:cubicBezTo>
                    <a:pt x="3650" y="165"/>
                    <a:pt x="3629" y="148"/>
                    <a:pt x="3606" y="135"/>
                  </a:cubicBezTo>
                  <a:cubicBezTo>
                    <a:pt x="3580" y="121"/>
                    <a:pt x="3552" y="114"/>
                    <a:pt x="3526" y="105"/>
                  </a:cubicBezTo>
                  <a:lnTo>
                    <a:pt x="3506" y="101"/>
                  </a:lnTo>
                  <a:cubicBezTo>
                    <a:pt x="3486" y="98"/>
                    <a:pt x="3463" y="94"/>
                    <a:pt x="3442" y="94"/>
                  </a:cubicBezTo>
                  <a:cubicBezTo>
                    <a:pt x="3412" y="94"/>
                    <a:pt x="3382" y="98"/>
                    <a:pt x="3356" y="105"/>
                  </a:cubicBezTo>
                  <a:cubicBezTo>
                    <a:pt x="3312" y="118"/>
                    <a:pt x="3268" y="138"/>
                    <a:pt x="3231" y="165"/>
                  </a:cubicBezTo>
                  <a:cubicBezTo>
                    <a:pt x="3191" y="195"/>
                    <a:pt x="3155" y="228"/>
                    <a:pt x="3125" y="269"/>
                  </a:cubicBezTo>
                  <a:cubicBezTo>
                    <a:pt x="3101" y="298"/>
                    <a:pt x="3078" y="332"/>
                    <a:pt x="3058" y="369"/>
                  </a:cubicBezTo>
                  <a:cubicBezTo>
                    <a:pt x="3027" y="419"/>
                    <a:pt x="3007" y="469"/>
                    <a:pt x="2987" y="522"/>
                  </a:cubicBezTo>
                  <a:cubicBezTo>
                    <a:pt x="2961" y="590"/>
                    <a:pt x="2938" y="653"/>
                    <a:pt x="2921" y="720"/>
                  </a:cubicBezTo>
                  <a:cubicBezTo>
                    <a:pt x="2907" y="780"/>
                    <a:pt x="2894" y="843"/>
                    <a:pt x="2874" y="900"/>
                  </a:cubicBezTo>
                  <a:cubicBezTo>
                    <a:pt x="2870" y="911"/>
                    <a:pt x="2867" y="917"/>
                    <a:pt x="2864" y="928"/>
                  </a:cubicBezTo>
                  <a:cubicBezTo>
                    <a:pt x="2850" y="914"/>
                    <a:pt x="2840" y="900"/>
                    <a:pt x="2827" y="887"/>
                  </a:cubicBezTo>
                  <a:cubicBezTo>
                    <a:pt x="2800" y="854"/>
                    <a:pt x="2780" y="817"/>
                    <a:pt x="2760" y="777"/>
                  </a:cubicBezTo>
                  <a:cubicBezTo>
                    <a:pt x="2740" y="730"/>
                    <a:pt x="2730" y="680"/>
                    <a:pt x="2717" y="633"/>
                  </a:cubicBezTo>
                  <a:cubicBezTo>
                    <a:pt x="2703" y="582"/>
                    <a:pt x="2690" y="533"/>
                    <a:pt x="2677" y="482"/>
                  </a:cubicBezTo>
                  <a:cubicBezTo>
                    <a:pt x="2666" y="429"/>
                    <a:pt x="2657" y="375"/>
                    <a:pt x="2640" y="329"/>
                  </a:cubicBezTo>
                  <a:cubicBezTo>
                    <a:pt x="2623" y="289"/>
                    <a:pt x="2606" y="252"/>
                    <a:pt x="2589" y="218"/>
                  </a:cubicBezTo>
                  <a:lnTo>
                    <a:pt x="2580" y="198"/>
                  </a:lnTo>
                  <a:cubicBezTo>
                    <a:pt x="2566" y="178"/>
                    <a:pt x="2546" y="148"/>
                    <a:pt x="2526" y="131"/>
                  </a:cubicBezTo>
                  <a:cubicBezTo>
                    <a:pt x="2493" y="98"/>
                    <a:pt x="2453" y="68"/>
                    <a:pt x="2409" y="48"/>
                  </a:cubicBezTo>
                  <a:cubicBezTo>
                    <a:pt x="2348" y="17"/>
                    <a:pt x="2285" y="0"/>
                    <a:pt x="22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13"/>
            <p:cNvSpPr/>
            <p:nvPr/>
          </p:nvSpPr>
          <p:spPr>
            <a:xfrm>
              <a:off x="338974" y="1923527"/>
              <a:ext cx="219336" cy="353723"/>
            </a:xfrm>
            <a:custGeom>
              <a:avLst/>
              <a:gdLst/>
              <a:ahLst/>
              <a:cxnLst/>
              <a:rect l="l" t="t" r="r" b="b"/>
              <a:pathLst>
                <a:path w="2450" h="3951" extrusionOk="0">
                  <a:moveTo>
                    <a:pt x="1707" y="1170"/>
                  </a:moveTo>
                  <a:lnTo>
                    <a:pt x="1703" y="1179"/>
                  </a:lnTo>
                  <a:lnTo>
                    <a:pt x="1699" y="1179"/>
                  </a:lnTo>
                  <a:lnTo>
                    <a:pt x="1707" y="1170"/>
                  </a:lnTo>
                  <a:close/>
                  <a:moveTo>
                    <a:pt x="2288" y="1"/>
                  </a:moveTo>
                  <a:cubicBezTo>
                    <a:pt x="2254" y="1"/>
                    <a:pt x="2219" y="12"/>
                    <a:pt x="2188" y="32"/>
                  </a:cubicBezTo>
                  <a:cubicBezTo>
                    <a:pt x="2171" y="42"/>
                    <a:pt x="2151" y="55"/>
                    <a:pt x="2131" y="69"/>
                  </a:cubicBezTo>
                  <a:cubicBezTo>
                    <a:pt x="2085" y="96"/>
                    <a:pt x="2031" y="116"/>
                    <a:pt x="1977" y="133"/>
                  </a:cubicBezTo>
                  <a:cubicBezTo>
                    <a:pt x="1951" y="139"/>
                    <a:pt x="1924" y="146"/>
                    <a:pt x="1894" y="149"/>
                  </a:cubicBezTo>
                  <a:cubicBezTo>
                    <a:pt x="1850" y="146"/>
                    <a:pt x="1807" y="142"/>
                    <a:pt x="1764" y="136"/>
                  </a:cubicBezTo>
                  <a:cubicBezTo>
                    <a:pt x="1710" y="129"/>
                    <a:pt x="1656" y="126"/>
                    <a:pt x="1599" y="122"/>
                  </a:cubicBezTo>
                  <a:lnTo>
                    <a:pt x="1526" y="122"/>
                  </a:lnTo>
                  <a:cubicBezTo>
                    <a:pt x="1516" y="119"/>
                    <a:pt x="1503" y="119"/>
                    <a:pt x="1489" y="119"/>
                  </a:cubicBezTo>
                  <a:cubicBezTo>
                    <a:pt x="1472" y="122"/>
                    <a:pt x="1452" y="122"/>
                    <a:pt x="1435" y="122"/>
                  </a:cubicBezTo>
                  <a:cubicBezTo>
                    <a:pt x="1406" y="126"/>
                    <a:pt x="1378" y="133"/>
                    <a:pt x="1349" y="142"/>
                  </a:cubicBezTo>
                  <a:cubicBezTo>
                    <a:pt x="1325" y="149"/>
                    <a:pt x="1302" y="159"/>
                    <a:pt x="1278" y="173"/>
                  </a:cubicBezTo>
                  <a:cubicBezTo>
                    <a:pt x="1255" y="186"/>
                    <a:pt x="1235" y="202"/>
                    <a:pt x="1211" y="219"/>
                  </a:cubicBezTo>
                  <a:cubicBezTo>
                    <a:pt x="1188" y="236"/>
                    <a:pt x="1171" y="259"/>
                    <a:pt x="1154" y="279"/>
                  </a:cubicBezTo>
                  <a:lnTo>
                    <a:pt x="1142" y="296"/>
                  </a:lnTo>
                  <a:cubicBezTo>
                    <a:pt x="1131" y="316"/>
                    <a:pt x="1121" y="336"/>
                    <a:pt x="1111" y="353"/>
                  </a:cubicBezTo>
                  <a:cubicBezTo>
                    <a:pt x="1101" y="380"/>
                    <a:pt x="1094" y="410"/>
                    <a:pt x="1091" y="437"/>
                  </a:cubicBezTo>
                  <a:cubicBezTo>
                    <a:pt x="1085" y="483"/>
                    <a:pt x="1088" y="531"/>
                    <a:pt x="1097" y="577"/>
                  </a:cubicBezTo>
                  <a:cubicBezTo>
                    <a:pt x="1108" y="624"/>
                    <a:pt x="1125" y="671"/>
                    <a:pt x="1151" y="714"/>
                  </a:cubicBezTo>
                  <a:cubicBezTo>
                    <a:pt x="1171" y="748"/>
                    <a:pt x="1191" y="784"/>
                    <a:pt x="1218" y="815"/>
                  </a:cubicBezTo>
                  <a:cubicBezTo>
                    <a:pt x="1251" y="861"/>
                    <a:pt x="1292" y="901"/>
                    <a:pt x="1335" y="942"/>
                  </a:cubicBezTo>
                  <a:cubicBezTo>
                    <a:pt x="1382" y="989"/>
                    <a:pt x="1435" y="1036"/>
                    <a:pt x="1492" y="1076"/>
                  </a:cubicBezTo>
                  <a:cubicBezTo>
                    <a:pt x="1539" y="1113"/>
                    <a:pt x="1593" y="1149"/>
                    <a:pt x="1639" y="1190"/>
                  </a:cubicBezTo>
                  <a:lnTo>
                    <a:pt x="1656" y="1206"/>
                  </a:lnTo>
                  <a:cubicBezTo>
                    <a:pt x="1643" y="1216"/>
                    <a:pt x="1626" y="1223"/>
                    <a:pt x="1606" y="1230"/>
                  </a:cubicBezTo>
                  <a:cubicBezTo>
                    <a:pt x="1566" y="1239"/>
                    <a:pt x="1523" y="1243"/>
                    <a:pt x="1483" y="1246"/>
                  </a:cubicBezTo>
                  <a:cubicBezTo>
                    <a:pt x="1429" y="1246"/>
                    <a:pt x="1382" y="1239"/>
                    <a:pt x="1329" y="1233"/>
                  </a:cubicBezTo>
                  <a:cubicBezTo>
                    <a:pt x="1278" y="1226"/>
                    <a:pt x="1228" y="1219"/>
                    <a:pt x="1174" y="1213"/>
                  </a:cubicBezTo>
                  <a:cubicBezTo>
                    <a:pt x="1125" y="1202"/>
                    <a:pt x="1071" y="1190"/>
                    <a:pt x="1021" y="1190"/>
                  </a:cubicBezTo>
                  <a:cubicBezTo>
                    <a:pt x="1009" y="1188"/>
                    <a:pt x="997" y="1188"/>
                    <a:pt x="985" y="1188"/>
                  </a:cubicBezTo>
                  <a:cubicBezTo>
                    <a:pt x="957" y="1188"/>
                    <a:pt x="929" y="1191"/>
                    <a:pt x="901" y="1193"/>
                  </a:cubicBezTo>
                  <a:lnTo>
                    <a:pt x="881" y="1196"/>
                  </a:lnTo>
                  <a:cubicBezTo>
                    <a:pt x="853" y="1199"/>
                    <a:pt x="820" y="1206"/>
                    <a:pt x="796" y="1216"/>
                  </a:cubicBezTo>
                  <a:cubicBezTo>
                    <a:pt x="753" y="1236"/>
                    <a:pt x="710" y="1263"/>
                    <a:pt x="673" y="1293"/>
                  </a:cubicBezTo>
                  <a:cubicBezTo>
                    <a:pt x="623" y="1337"/>
                    <a:pt x="583" y="1394"/>
                    <a:pt x="560" y="1454"/>
                  </a:cubicBezTo>
                  <a:lnTo>
                    <a:pt x="549" y="1477"/>
                  </a:lnTo>
                  <a:cubicBezTo>
                    <a:pt x="526" y="1544"/>
                    <a:pt x="523" y="1624"/>
                    <a:pt x="532" y="1694"/>
                  </a:cubicBezTo>
                  <a:cubicBezTo>
                    <a:pt x="546" y="1764"/>
                    <a:pt x="569" y="1835"/>
                    <a:pt x="600" y="1902"/>
                  </a:cubicBezTo>
                  <a:cubicBezTo>
                    <a:pt x="626" y="1962"/>
                    <a:pt x="663" y="2019"/>
                    <a:pt x="710" y="2065"/>
                  </a:cubicBezTo>
                  <a:cubicBezTo>
                    <a:pt x="730" y="2089"/>
                    <a:pt x="750" y="2113"/>
                    <a:pt x="773" y="2133"/>
                  </a:cubicBezTo>
                  <a:cubicBezTo>
                    <a:pt x="827" y="2179"/>
                    <a:pt x="881" y="2226"/>
                    <a:pt x="934" y="2269"/>
                  </a:cubicBezTo>
                  <a:cubicBezTo>
                    <a:pt x="1017" y="2333"/>
                    <a:pt x="1101" y="2397"/>
                    <a:pt x="1182" y="2467"/>
                  </a:cubicBezTo>
                  <a:cubicBezTo>
                    <a:pt x="1198" y="2484"/>
                    <a:pt x="1218" y="2504"/>
                    <a:pt x="1235" y="2524"/>
                  </a:cubicBezTo>
                  <a:cubicBezTo>
                    <a:pt x="1198" y="2557"/>
                    <a:pt x="1162" y="2587"/>
                    <a:pt x="1121" y="2618"/>
                  </a:cubicBezTo>
                  <a:cubicBezTo>
                    <a:pt x="1108" y="2624"/>
                    <a:pt x="1094" y="2627"/>
                    <a:pt x="1085" y="2634"/>
                  </a:cubicBezTo>
                  <a:cubicBezTo>
                    <a:pt x="1014" y="2650"/>
                    <a:pt x="947" y="2661"/>
                    <a:pt x="877" y="2667"/>
                  </a:cubicBezTo>
                  <a:cubicBezTo>
                    <a:pt x="827" y="2667"/>
                    <a:pt x="780" y="2661"/>
                    <a:pt x="730" y="2654"/>
                  </a:cubicBezTo>
                  <a:cubicBezTo>
                    <a:pt x="676" y="2647"/>
                    <a:pt x="623" y="2644"/>
                    <a:pt x="566" y="2641"/>
                  </a:cubicBezTo>
                  <a:cubicBezTo>
                    <a:pt x="521" y="2639"/>
                    <a:pt x="476" y="2636"/>
                    <a:pt x="431" y="2636"/>
                  </a:cubicBezTo>
                  <a:cubicBezTo>
                    <a:pt x="413" y="2636"/>
                    <a:pt x="394" y="2637"/>
                    <a:pt x="375" y="2638"/>
                  </a:cubicBezTo>
                  <a:cubicBezTo>
                    <a:pt x="245" y="2650"/>
                    <a:pt x="128" y="2718"/>
                    <a:pt x="64" y="2831"/>
                  </a:cubicBezTo>
                  <a:cubicBezTo>
                    <a:pt x="24" y="2902"/>
                    <a:pt x="1" y="2985"/>
                    <a:pt x="1" y="3065"/>
                  </a:cubicBezTo>
                  <a:cubicBezTo>
                    <a:pt x="1" y="3132"/>
                    <a:pt x="4" y="3196"/>
                    <a:pt x="21" y="3260"/>
                  </a:cubicBezTo>
                  <a:cubicBezTo>
                    <a:pt x="31" y="3293"/>
                    <a:pt x="41" y="3326"/>
                    <a:pt x="54" y="3363"/>
                  </a:cubicBezTo>
                  <a:cubicBezTo>
                    <a:pt x="71" y="3400"/>
                    <a:pt x="91" y="3433"/>
                    <a:pt x="114" y="3467"/>
                  </a:cubicBezTo>
                  <a:cubicBezTo>
                    <a:pt x="151" y="3521"/>
                    <a:pt x="205" y="3567"/>
                    <a:pt x="255" y="3610"/>
                  </a:cubicBezTo>
                  <a:cubicBezTo>
                    <a:pt x="319" y="3664"/>
                    <a:pt x="392" y="3708"/>
                    <a:pt x="462" y="3751"/>
                  </a:cubicBezTo>
                  <a:cubicBezTo>
                    <a:pt x="552" y="3811"/>
                    <a:pt x="646" y="3868"/>
                    <a:pt x="736" y="3928"/>
                  </a:cubicBezTo>
                  <a:cubicBezTo>
                    <a:pt x="760" y="3942"/>
                    <a:pt x="786" y="3950"/>
                    <a:pt x="814" y="3950"/>
                  </a:cubicBezTo>
                  <a:cubicBezTo>
                    <a:pt x="821" y="3950"/>
                    <a:pt x="829" y="3950"/>
                    <a:pt x="836" y="3948"/>
                  </a:cubicBezTo>
                  <a:cubicBezTo>
                    <a:pt x="870" y="3945"/>
                    <a:pt x="901" y="3925"/>
                    <a:pt x="921" y="3895"/>
                  </a:cubicBezTo>
                  <a:cubicBezTo>
                    <a:pt x="961" y="3838"/>
                    <a:pt x="950" y="3748"/>
                    <a:pt x="890" y="3711"/>
                  </a:cubicBezTo>
                  <a:cubicBezTo>
                    <a:pt x="793" y="3651"/>
                    <a:pt x="696" y="3590"/>
                    <a:pt x="603" y="3527"/>
                  </a:cubicBezTo>
                  <a:cubicBezTo>
                    <a:pt x="529" y="3480"/>
                    <a:pt x="459" y="3430"/>
                    <a:pt x="392" y="3377"/>
                  </a:cubicBezTo>
                  <a:cubicBezTo>
                    <a:pt x="365" y="3350"/>
                    <a:pt x="342" y="3323"/>
                    <a:pt x="322" y="3293"/>
                  </a:cubicBezTo>
                  <a:cubicBezTo>
                    <a:pt x="308" y="3266"/>
                    <a:pt x="299" y="3240"/>
                    <a:pt x="288" y="3212"/>
                  </a:cubicBezTo>
                  <a:cubicBezTo>
                    <a:pt x="279" y="3176"/>
                    <a:pt x="271" y="3143"/>
                    <a:pt x="268" y="3109"/>
                  </a:cubicBezTo>
                  <a:cubicBezTo>
                    <a:pt x="268" y="3082"/>
                    <a:pt x="271" y="3052"/>
                    <a:pt x="275" y="3025"/>
                  </a:cubicBezTo>
                  <a:cubicBezTo>
                    <a:pt x="279" y="3012"/>
                    <a:pt x="282" y="2999"/>
                    <a:pt x="288" y="2985"/>
                  </a:cubicBezTo>
                  <a:cubicBezTo>
                    <a:pt x="295" y="2976"/>
                    <a:pt x="302" y="2965"/>
                    <a:pt x="308" y="2955"/>
                  </a:cubicBezTo>
                  <a:lnTo>
                    <a:pt x="328" y="2939"/>
                  </a:lnTo>
                  <a:lnTo>
                    <a:pt x="352" y="2928"/>
                  </a:lnTo>
                  <a:cubicBezTo>
                    <a:pt x="369" y="2925"/>
                    <a:pt x="385" y="2922"/>
                    <a:pt x="402" y="2922"/>
                  </a:cubicBezTo>
                  <a:cubicBezTo>
                    <a:pt x="449" y="2922"/>
                    <a:pt x="495" y="2925"/>
                    <a:pt x="543" y="2931"/>
                  </a:cubicBezTo>
                  <a:cubicBezTo>
                    <a:pt x="596" y="2935"/>
                    <a:pt x="649" y="2942"/>
                    <a:pt x="706" y="2948"/>
                  </a:cubicBezTo>
                  <a:cubicBezTo>
                    <a:pt x="760" y="2959"/>
                    <a:pt x="813" y="2965"/>
                    <a:pt x="870" y="2965"/>
                  </a:cubicBezTo>
                  <a:cubicBezTo>
                    <a:pt x="934" y="2965"/>
                    <a:pt x="1001" y="2955"/>
                    <a:pt x="1068" y="2948"/>
                  </a:cubicBezTo>
                  <a:cubicBezTo>
                    <a:pt x="1094" y="2945"/>
                    <a:pt x="1121" y="2942"/>
                    <a:pt x="1148" y="2935"/>
                  </a:cubicBezTo>
                  <a:cubicBezTo>
                    <a:pt x="1198" y="2925"/>
                    <a:pt x="1245" y="2905"/>
                    <a:pt x="1295" y="2878"/>
                  </a:cubicBezTo>
                  <a:cubicBezTo>
                    <a:pt x="1355" y="2845"/>
                    <a:pt x="1412" y="2805"/>
                    <a:pt x="1466" y="2758"/>
                  </a:cubicBezTo>
                  <a:cubicBezTo>
                    <a:pt x="1492" y="2731"/>
                    <a:pt x="1519" y="2701"/>
                    <a:pt x="1536" y="2671"/>
                  </a:cubicBezTo>
                  <a:cubicBezTo>
                    <a:pt x="1549" y="2650"/>
                    <a:pt x="1559" y="2627"/>
                    <a:pt x="1569" y="2607"/>
                  </a:cubicBezTo>
                  <a:cubicBezTo>
                    <a:pt x="1576" y="2587"/>
                    <a:pt x="1579" y="2564"/>
                    <a:pt x="1583" y="2541"/>
                  </a:cubicBezTo>
                  <a:cubicBezTo>
                    <a:pt x="1586" y="2520"/>
                    <a:pt x="1583" y="2487"/>
                    <a:pt x="1583" y="2474"/>
                  </a:cubicBezTo>
                  <a:cubicBezTo>
                    <a:pt x="1579" y="2450"/>
                    <a:pt x="1573" y="2430"/>
                    <a:pt x="1566" y="2406"/>
                  </a:cubicBezTo>
                  <a:cubicBezTo>
                    <a:pt x="1549" y="2363"/>
                    <a:pt x="1523" y="2323"/>
                    <a:pt x="1495" y="2286"/>
                  </a:cubicBezTo>
                  <a:cubicBezTo>
                    <a:pt x="1452" y="2223"/>
                    <a:pt x="1389" y="2166"/>
                    <a:pt x="1332" y="2113"/>
                  </a:cubicBezTo>
                  <a:cubicBezTo>
                    <a:pt x="1235" y="2022"/>
                    <a:pt x="1125" y="1945"/>
                    <a:pt x="1024" y="1858"/>
                  </a:cubicBezTo>
                  <a:cubicBezTo>
                    <a:pt x="997" y="1828"/>
                    <a:pt x="971" y="1801"/>
                    <a:pt x="947" y="1772"/>
                  </a:cubicBezTo>
                  <a:cubicBezTo>
                    <a:pt x="930" y="1735"/>
                    <a:pt x="914" y="1701"/>
                    <a:pt x="901" y="1664"/>
                  </a:cubicBezTo>
                  <a:cubicBezTo>
                    <a:pt x="897" y="1647"/>
                    <a:pt x="893" y="1631"/>
                    <a:pt x="890" y="1611"/>
                  </a:cubicBezTo>
                  <a:lnTo>
                    <a:pt x="890" y="1591"/>
                  </a:lnTo>
                  <a:lnTo>
                    <a:pt x="897" y="1581"/>
                  </a:lnTo>
                  <a:lnTo>
                    <a:pt x="907" y="1560"/>
                  </a:lnTo>
                  <a:lnTo>
                    <a:pt x="927" y="1547"/>
                  </a:lnTo>
                  <a:cubicBezTo>
                    <a:pt x="937" y="1544"/>
                    <a:pt x="947" y="1544"/>
                    <a:pt x="957" y="1540"/>
                  </a:cubicBezTo>
                  <a:cubicBezTo>
                    <a:pt x="1004" y="1544"/>
                    <a:pt x="1051" y="1547"/>
                    <a:pt x="1097" y="1554"/>
                  </a:cubicBezTo>
                  <a:cubicBezTo>
                    <a:pt x="1148" y="1560"/>
                    <a:pt x="1202" y="1567"/>
                    <a:pt x="1255" y="1574"/>
                  </a:cubicBezTo>
                  <a:cubicBezTo>
                    <a:pt x="1308" y="1581"/>
                    <a:pt x="1362" y="1594"/>
                    <a:pt x="1415" y="1594"/>
                  </a:cubicBezTo>
                  <a:cubicBezTo>
                    <a:pt x="1427" y="1595"/>
                    <a:pt x="1438" y="1595"/>
                    <a:pt x="1450" y="1595"/>
                  </a:cubicBezTo>
                  <a:cubicBezTo>
                    <a:pt x="1506" y="1595"/>
                    <a:pt x="1564" y="1589"/>
                    <a:pt x="1619" y="1577"/>
                  </a:cubicBezTo>
                  <a:cubicBezTo>
                    <a:pt x="1656" y="1571"/>
                    <a:pt x="1690" y="1557"/>
                    <a:pt x="1727" y="1544"/>
                  </a:cubicBezTo>
                  <a:cubicBezTo>
                    <a:pt x="1767" y="1531"/>
                    <a:pt x="1800" y="1511"/>
                    <a:pt x="1837" y="1487"/>
                  </a:cubicBezTo>
                  <a:cubicBezTo>
                    <a:pt x="1857" y="1474"/>
                    <a:pt x="1877" y="1460"/>
                    <a:pt x="1897" y="1443"/>
                  </a:cubicBezTo>
                  <a:cubicBezTo>
                    <a:pt x="1937" y="1410"/>
                    <a:pt x="1967" y="1366"/>
                    <a:pt x="1988" y="1316"/>
                  </a:cubicBezTo>
                  <a:cubicBezTo>
                    <a:pt x="1994" y="1296"/>
                    <a:pt x="1997" y="1263"/>
                    <a:pt x="2000" y="1243"/>
                  </a:cubicBezTo>
                  <a:cubicBezTo>
                    <a:pt x="2004" y="1210"/>
                    <a:pt x="2000" y="1176"/>
                    <a:pt x="1991" y="1145"/>
                  </a:cubicBezTo>
                  <a:cubicBezTo>
                    <a:pt x="1984" y="1122"/>
                    <a:pt x="1980" y="1105"/>
                    <a:pt x="1971" y="1085"/>
                  </a:cubicBezTo>
                  <a:cubicBezTo>
                    <a:pt x="1960" y="1065"/>
                    <a:pt x="1944" y="1045"/>
                    <a:pt x="1931" y="1025"/>
                  </a:cubicBezTo>
                  <a:cubicBezTo>
                    <a:pt x="1917" y="1009"/>
                    <a:pt x="1900" y="992"/>
                    <a:pt x="1887" y="975"/>
                  </a:cubicBezTo>
                  <a:cubicBezTo>
                    <a:pt x="1857" y="942"/>
                    <a:pt x="1827" y="912"/>
                    <a:pt x="1793" y="881"/>
                  </a:cubicBezTo>
                  <a:cubicBezTo>
                    <a:pt x="1750" y="841"/>
                    <a:pt x="1703" y="801"/>
                    <a:pt x="1656" y="761"/>
                  </a:cubicBezTo>
                  <a:cubicBezTo>
                    <a:pt x="1643" y="748"/>
                    <a:pt x="1626" y="735"/>
                    <a:pt x="1613" y="721"/>
                  </a:cubicBezTo>
                  <a:cubicBezTo>
                    <a:pt x="1556" y="668"/>
                    <a:pt x="1506" y="614"/>
                    <a:pt x="1463" y="554"/>
                  </a:cubicBezTo>
                  <a:cubicBezTo>
                    <a:pt x="1452" y="534"/>
                    <a:pt x="1443" y="517"/>
                    <a:pt x="1435" y="497"/>
                  </a:cubicBezTo>
                  <a:lnTo>
                    <a:pt x="1432" y="477"/>
                  </a:lnTo>
                  <a:lnTo>
                    <a:pt x="1435" y="477"/>
                  </a:lnTo>
                  <a:lnTo>
                    <a:pt x="1455" y="467"/>
                  </a:lnTo>
                  <a:lnTo>
                    <a:pt x="1459" y="467"/>
                  </a:lnTo>
                  <a:cubicBezTo>
                    <a:pt x="1486" y="467"/>
                    <a:pt x="1516" y="470"/>
                    <a:pt x="1543" y="474"/>
                  </a:cubicBezTo>
                  <a:cubicBezTo>
                    <a:pt x="1576" y="477"/>
                    <a:pt x="1613" y="477"/>
                    <a:pt x="1646" y="480"/>
                  </a:cubicBezTo>
                  <a:cubicBezTo>
                    <a:pt x="1719" y="487"/>
                    <a:pt x="1790" y="507"/>
                    <a:pt x="1860" y="514"/>
                  </a:cubicBezTo>
                  <a:cubicBezTo>
                    <a:pt x="1871" y="515"/>
                    <a:pt x="1883" y="515"/>
                    <a:pt x="1894" y="515"/>
                  </a:cubicBezTo>
                  <a:cubicBezTo>
                    <a:pt x="1982" y="515"/>
                    <a:pt x="2068" y="494"/>
                    <a:pt x="2151" y="467"/>
                  </a:cubicBezTo>
                  <a:cubicBezTo>
                    <a:pt x="2185" y="454"/>
                    <a:pt x="2221" y="440"/>
                    <a:pt x="2255" y="423"/>
                  </a:cubicBezTo>
                  <a:cubicBezTo>
                    <a:pt x="2289" y="410"/>
                    <a:pt x="2318" y="387"/>
                    <a:pt x="2349" y="367"/>
                  </a:cubicBezTo>
                  <a:cubicBezTo>
                    <a:pt x="2358" y="360"/>
                    <a:pt x="2366" y="353"/>
                    <a:pt x="2372" y="343"/>
                  </a:cubicBezTo>
                  <a:cubicBezTo>
                    <a:pt x="2398" y="323"/>
                    <a:pt x="2415" y="296"/>
                    <a:pt x="2429" y="263"/>
                  </a:cubicBezTo>
                  <a:cubicBezTo>
                    <a:pt x="2449" y="222"/>
                    <a:pt x="2449" y="179"/>
                    <a:pt x="2446" y="136"/>
                  </a:cubicBezTo>
                  <a:cubicBezTo>
                    <a:pt x="2439" y="79"/>
                    <a:pt x="2392" y="29"/>
                    <a:pt x="2338" y="9"/>
                  </a:cubicBezTo>
                  <a:cubicBezTo>
                    <a:pt x="2322" y="3"/>
                    <a:pt x="2305" y="1"/>
                    <a:pt x="22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9" name="Google Shape;229;p13"/>
            <p:cNvGrpSpPr/>
            <p:nvPr/>
          </p:nvGrpSpPr>
          <p:grpSpPr>
            <a:xfrm>
              <a:off x="183485" y="983247"/>
              <a:ext cx="155484" cy="175100"/>
              <a:chOff x="3655550" y="2257032"/>
              <a:chExt cx="192526" cy="161920"/>
            </a:xfrm>
          </p:grpSpPr>
          <p:sp>
            <p:nvSpPr>
              <p:cNvPr id="230" name="Google Shape;230;p13"/>
              <p:cNvSpPr/>
              <p:nvPr/>
            </p:nvSpPr>
            <p:spPr>
              <a:xfrm>
                <a:off x="3655550" y="2331503"/>
                <a:ext cx="192526" cy="31876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26" extrusionOk="0">
                    <a:moveTo>
                      <a:pt x="967" y="1"/>
                    </a:moveTo>
                    <a:cubicBezTo>
                      <a:pt x="936" y="1"/>
                      <a:pt x="906" y="1"/>
                      <a:pt x="876" y="5"/>
                    </a:cubicBezTo>
                    <a:cubicBezTo>
                      <a:pt x="800" y="8"/>
                      <a:pt x="719" y="15"/>
                      <a:pt x="642" y="18"/>
                    </a:cubicBezTo>
                    <a:cubicBezTo>
                      <a:pt x="458" y="31"/>
                      <a:pt x="274" y="31"/>
                      <a:pt x="93" y="35"/>
                    </a:cubicBezTo>
                    <a:cubicBezTo>
                      <a:pt x="40" y="35"/>
                      <a:pt x="0" y="85"/>
                      <a:pt x="3" y="135"/>
                    </a:cubicBezTo>
                    <a:cubicBezTo>
                      <a:pt x="3" y="186"/>
                      <a:pt x="50" y="226"/>
                      <a:pt x="100" y="226"/>
                    </a:cubicBezTo>
                    <a:cubicBezTo>
                      <a:pt x="311" y="222"/>
                      <a:pt x="519" y="218"/>
                      <a:pt x="726" y="209"/>
                    </a:cubicBezTo>
                    <a:cubicBezTo>
                      <a:pt x="789" y="207"/>
                      <a:pt x="854" y="204"/>
                      <a:pt x="918" y="204"/>
                    </a:cubicBezTo>
                    <a:cubicBezTo>
                      <a:pt x="946" y="204"/>
                      <a:pt x="973" y="204"/>
                      <a:pt x="1000" y="206"/>
                    </a:cubicBezTo>
                    <a:cubicBezTo>
                      <a:pt x="1047" y="206"/>
                      <a:pt x="1093" y="212"/>
                      <a:pt x="1141" y="212"/>
                    </a:cubicBezTo>
                    <a:lnTo>
                      <a:pt x="1204" y="212"/>
                    </a:lnTo>
                    <a:cubicBezTo>
                      <a:pt x="1234" y="212"/>
                      <a:pt x="1268" y="212"/>
                      <a:pt x="1294" y="198"/>
                    </a:cubicBezTo>
                    <a:cubicBezTo>
                      <a:pt x="1311" y="195"/>
                      <a:pt x="1325" y="186"/>
                      <a:pt x="1334" y="175"/>
                    </a:cubicBezTo>
                    <a:cubicBezTo>
                      <a:pt x="1345" y="161"/>
                      <a:pt x="1351" y="149"/>
                      <a:pt x="1354" y="135"/>
                    </a:cubicBezTo>
                    <a:cubicBezTo>
                      <a:pt x="1365" y="98"/>
                      <a:pt x="1348" y="51"/>
                      <a:pt x="1311" y="35"/>
                    </a:cubicBezTo>
                    <a:cubicBezTo>
                      <a:pt x="1294" y="28"/>
                      <a:pt x="1274" y="21"/>
                      <a:pt x="1254" y="18"/>
                    </a:cubicBezTo>
                    <a:cubicBezTo>
                      <a:pt x="1234" y="15"/>
                      <a:pt x="1214" y="15"/>
                      <a:pt x="1190" y="15"/>
                    </a:cubicBezTo>
                    <a:cubicBezTo>
                      <a:pt x="1164" y="11"/>
                      <a:pt x="1137" y="11"/>
                      <a:pt x="1107" y="8"/>
                    </a:cubicBezTo>
                    <a:cubicBezTo>
                      <a:pt x="1070" y="5"/>
                      <a:pt x="1033" y="1"/>
                      <a:pt x="99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231;p13"/>
              <p:cNvSpPr/>
              <p:nvPr/>
            </p:nvSpPr>
            <p:spPr>
              <a:xfrm>
                <a:off x="3735240" y="2257032"/>
                <a:ext cx="38223" cy="16192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148" extrusionOk="0">
                    <a:moveTo>
                      <a:pt x="114" y="1"/>
                    </a:moveTo>
                    <a:cubicBezTo>
                      <a:pt x="57" y="1"/>
                      <a:pt x="0" y="55"/>
                      <a:pt x="10" y="118"/>
                    </a:cubicBezTo>
                    <a:cubicBezTo>
                      <a:pt x="17" y="198"/>
                      <a:pt x="23" y="278"/>
                      <a:pt x="27" y="359"/>
                    </a:cubicBezTo>
                    <a:cubicBezTo>
                      <a:pt x="30" y="433"/>
                      <a:pt x="30" y="509"/>
                      <a:pt x="37" y="583"/>
                    </a:cubicBezTo>
                    <a:cubicBezTo>
                      <a:pt x="40" y="657"/>
                      <a:pt x="34" y="726"/>
                      <a:pt x="30" y="800"/>
                    </a:cubicBezTo>
                    <a:cubicBezTo>
                      <a:pt x="27" y="834"/>
                      <a:pt x="23" y="870"/>
                      <a:pt x="23" y="904"/>
                    </a:cubicBezTo>
                    <a:cubicBezTo>
                      <a:pt x="20" y="947"/>
                      <a:pt x="23" y="987"/>
                      <a:pt x="20" y="1031"/>
                    </a:cubicBezTo>
                    <a:cubicBezTo>
                      <a:pt x="20" y="1096"/>
                      <a:pt x="83" y="1148"/>
                      <a:pt x="145" y="1148"/>
                    </a:cubicBezTo>
                    <a:cubicBezTo>
                      <a:pt x="147" y="1148"/>
                      <a:pt x="148" y="1148"/>
                      <a:pt x="150" y="1148"/>
                    </a:cubicBezTo>
                    <a:cubicBezTo>
                      <a:pt x="218" y="1148"/>
                      <a:pt x="271" y="1088"/>
                      <a:pt x="267" y="1021"/>
                    </a:cubicBezTo>
                    <a:cubicBezTo>
                      <a:pt x="267" y="981"/>
                      <a:pt x="261" y="941"/>
                      <a:pt x="261" y="904"/>
                    </a:cubicBezTo>
                    <a:cubicBezTo>
                      <a:pt x="258" y="864"/>
                      <a:pt x="258" y="827"/>
                      <a:pt x="258" y="790"/>
                    </a:cubicBezTo>
                    <a:cubicBezTo>
                      <a:pt x="258" y="754"/>
                      <a:pt x="261" y="720"/>
                      <a:pt x="261" y="686"/>
                    </a:cubicBezTo>
                    <a:cubicBezTo>
                      <a:pt x="261" y="649"/>
                      <a:pt x="258" y="609"/>
                      <a:pt x="255" y="573"/>
                    </a:cubicBezTo>
                    <a:cubicBezTo>
                      <a:pt x="251" y="496"/>
                      <a:pt x="255" y="422"/>
                      <a:pt x="251" y="348"/>
                    </a:cubicBezTo>
                    <a:cubicBezTo>
                      <a:pt x="247" y="268"/>
                      <a:pt x="241" y="188"/>
                      <a:pt x="231" y="104"/>
                    </a:cubicBezTo>
                    <a:cubicBezTo>
                      <a:pt x="227" y="78"/>
                      <a:pt x="218" y="51"/>
                      <a:pt x="194" y="31"/>
                    </a:cubicBezTo>
                    <a:cubicBezTo>
                      <a:pt x="174" y="11"/>
                      <a:pt x="147" y="1"/>
                      <a:pt x="1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2" name="Google Shape;232;p13"/>
            <p:cNvSpPr/>
            <p:nvPr/>
          </p:nvSpPr>
          <p:spPr>
            <a:xfrm>
              <a:off x="8671647" y="417548"/>
              <a:ext cx="106705" cy="83716"/>
            </a:xfrm>
            <a:custGeom>
              <a:avLst/>
              <a:gdLst/>
              <a:ahLst/>
              <a:cxnLst/>
              <a:rect l="l" t="t" r="r" b="b"/>
              <a:pathLst>
                <a:path w="452" h="446" extrusionOk="0">
                  <a:moveTo>
                    <a:pt x="218" y="1"/>
                  </a:moveTo>
                  <a:cubicBezTo>
                    <a:pt x="98" y="1"/>
                    <a:pt x="0" y="118"/>
                    <a:pt x="7" y="235"/>
                  </a:cubicBezTo>
                  <a:cubicBezTo>
                    <a:pt x="7" y="292"/>
                    <a:pt x="34" y="345"/>
                    <a:pt x="78" y="385"/>
                  </a:cubicBezTo>
                  <a:cubicBezTo>
                    <a:pt x="121" y="429"/>
                    <a:pt x="178" y="446"/>
                    <a:pt x="238" y="446"/>
                  </a:cubicBezTo>
                  <a:cubicBezTo>
                    <a:pt x="358" y="446"/>
                    <a:pt x="452" y="329"/>
                    <a:pt x="448" y="212"/>
                  </a:cubicBezTo>
                  <a:cubicBezTo>
                    <a:pt x="445" y="155"/>
                    <a:pt x="419" y="101"/>
                    <a:pt x="379" y="61"/>
                  </a:cubicBezTo>
                  <a:cubicBezTo>
                    <a:pt x="335" y="18"/>
                    <a:pt x="278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13"/>
            <p:cNvSpPr/>
            <p:nvPr/>
          </p:nvSpPr>
          <p:spPr>
            <a:xfrm rot="6438092">
              <a:off x="275271" y="220327"/>
              <a:ext cx="219338" cy="353726"/>
            </a:xfrm>
            <a:custGeom>
              <a:avLst/>
              <a:gdLst/>
              <a:ahLst/>
              <a:cxnLst/>
              <a:rect l="l" t="t" r="r" b="b"/>
              <a:pathLst>
                <a:path w="2450" h="3951" extrusionOk="0">
                  <a:moveTo>
                    <a:pt x="1707" y="1170"/>
                  </a:moveTo>
                  <a:lnTo>
                    <a:pt x="1703" y="1179"/>
                  </a:lnTo>
                  <a:lnTo>
                    <a:pt x="1699" y="1179"/>
                  </a:lnTo>
                  <a:lnTo>
                    <a:pt x="1707" y="1170"/>
                  </a:lnTo>
                  <a:close/>
                  <a:moveTo>
                    <a:pt x="2288" y="1"/>
                  </a:moveTo>
                  <a:cubicBezTo>
                    <a:pt x="2254" y="1"/>
                    <a:pt x="2219" y="12"/>
                    <a:pt x="2188" y="32"/>
                  </a:cubicBezTo>
                  <a:cubicBezTo>
                    <a:pt x="2171" y="42"/>
                    <a:pt x="2151" y="55"/>
                    <a:pt x="2131" y="69"/>
                  </a:cubicBezTo>
                  <a:cubicBezTo>
                    <a:pt x="2085" y="96"/>
                    <a:pt x="2031" y="116"/>
                    <a:pt x="1977" y="133"/>
                  </a:cubicBezTo>
                  <a:cubicBezTo>
                    <a:pt x="1951" y="139"/>
                    <a:pt x="1924" y="146"/>
                    <a:pt x="1894" y="149"/>
                  </a:cubicBezTo>
                  <a:cubicBezTo>
                    <a:pt x="1850" y="146"/>
                    <a:pt x="1807" y="142"/>
                    <a:pt x="1764" y="136"/>
                  </a:cubicBezTo>
                  <a:cubicBezTo>
                    <a:pt x="1710" y="129"/>
                    <a:pt x="1656" y="126"/>
                    <a:pt x="1599" y="122"/>
                  </a:cubicBezTo>
                  <a:lnTo>
                    <a:pt x="1526" y="122"/>
                  </a:lnTo>
                  <a:cubicBezTo>
                    <a:pt x="1516" y="119"/>
                    <a:pt x="1503" y="119"/>
                    <a:pt x="1489" y="119"/>
                  </a:cubicBezTo>
                  <a:cubicBezTo>
                    <a:pt x="1472" y="122"/>
                    <a:pt x="1452" y="122"/>
                    <a:pt x="1435" y="122"/>
                  </a:cubicBezTo>
                  <a:cubicBezTo>
                    <a:pt x="1406" y="126"/>
                    <a:pt x="1378" y="133"/>
                    <a:pt x="1349" y="142"/>
                  </a:cubicBezTo>
                  <a:cubicBezTo>
                    <a:pt x="1325" y="149"/>
                    <a:pt x="1302" y="159"/>
                    <a:pt x="1278" y="173"/>
                  </a:cubicBezTo>
                  <a:cubicBezTo>
                    <a:pt x="1255" y="186"/>
                    <a:pt x="1235" y="202"/>
                    <a:pt x="1211" y="219"/>
                  </a:cubicBezTo>
                  <a:cubicBezTo>
                    <a:pt x="1188" y="236"/>
                    <a:pt x="1171" y="259"/>
                    <a:pt x="1154" y="279"/>
                  </a:cubicBezTo>
                  <a:lnTo>
                    <a:pt x="1142" y="296"/>
                  </a:lnTo>
                  <a:cubicBezTo>
                    <a:pt x="1131" y="316"/>
                    <a:pt x="1121" y="336"/>
                    <a:pt x="1111" y="353"/>
                  </a:cubicBezTo>
                  <a:cubicBezTo>
                    <a:pt x="1101" y="380"/>
                    <a:pt x="1094" y="410"/>
                    <a:pt x="1091" y="437"/>
                  </a:cubicBezTo>
                  <a:cubicBezTo>
                    <a:pt x="1085" y="483"/>
                    <a:pt x="1088" y="531"/>
                    <a:pt x="1097" y="577"/>
                  </a:cubicBezTo>
                  <a:cubicBezTo>
                    <a:pt x="1108" y="624"/>
                    <a:pt x="1125" y="671"/>
                    <a:pt x="1151" y="714"/>
                  </a:cubicBezTo>
                  <a:cubicBezTo>
                    <a:pt x="1171" y="748"/>
                    <a:pt x="1191" y="784"/>
                    <a:pt x="1218" y="815"/>
                  </a:cubicBezTo>
                  <a:cubicBezTo>
                    <a:pt x="1251" y="861"/>
                    <a:pt x="1292" y="901"/>
                    <a:pt x="1335" y="942"/>
                  </a:cubicBezTo>
                  <a:cubicBezTo>
                    <a:pt x="1382" y="989"/>
                    <a:pt x="1435" y="1036"/>
                    <a:pt x="1492" y="1076"/>
                  </a:cubicBezTo>
                  <a:cubicBezTo>
                    <a:pt x="1539" y="1113"/>
                    <a:pt x="1593" y="1149"/>
                    <a:pt x="1639" y="1190"/>
                  </a:cubicBezTo>
                  <a:lnTo>
                    <a:pt x="1656" y="1206"/>
                  </a:lnTo>
                  <a:cubicBezTo>
                    <a:pt x="1643" y="1216"/>
                    <a:pt x="1626" y="1223"/>
                    <a:pt x="1606" y="1230"/>
                  </a:cubicBezTo>
                  <a:cubicBezTo>
                    <a:pt x="1566" y="1239"/>
                    <a:pt x="1523" y="1243"/>
                    <a:pt x="1483" y="1246"/>
                  </a:cubicBezTo>
                  <a:cubicBezTo>
                    <a:pt x="1429" y="1246"/>
                    <a:pt x="1382" y="1239"/>
                    <a:pt x="1329" y="1233"/>
                  </a:cubicBezTo>
                  <a:cubicBezTo>
                    <a:pt x="1278" y="1226"/>
                    <a:pt x="1228" y="1219"/>
                    <a:pt x="1174" y="1213"/>
                  </a:cubicBezTo>
                  <a:cubicBezTo>
                    <a:pt x="1125" y="1202"/>
                    <a:pt x="1071" y="1190"/>
                    <a:pt x="1021" y="1190"/>
                  </a:cubicBezTo>
                  <a:cubicBezTo>
                    <a:pt x="1009" y="1188"/>
                    <a:pt x="997" y="1188"/>
                    <a:pt x="985" y="1188"/>
                  </a:cubicBezTo>
                  <a:cubicBezTo>
                    <a:pt x="957" y="1188"/>
                    <a:pt x="929" y="1191"/>
                    <a:pt x="901" y="1193"/>
                  </a:cubicBezTo>
                  <a:lnTo>
                    <a:pt x="881" y="1196"/>
                  </a:lnTo>
                  <a:cubicBezTo>
                    <a:pt x="853" y="1199"/>
                    <a:pt x="820" y="1206"/>
                    <a:pt x="796" y="1216"/>
                  </a:cubicBezTo>
                  <a:cubicBezTo>
                    <a:pt x="753" y="1236"/>
                    <a:pt x="710" y="1263"/>
                    <a:pt x="673" y="1293"/>
                  </a:cubicBezTo>
                  <a:cubicBezTo>
                    <a:pt x="623" y="1337"/>
                    <a:pt x="583" y="1394"/>
                    <a:pt x="560" y="1454"/>
                  </a:cubicBezTo>
                  <a:lnTo>
                    <a:pt x="549" y="1477"/>
                  </a:lnTo>
                  <a:cubicBezTo>
                    <a:pt x="526" y="1544"/>
                    <a:pt x="523" y="1624"/>
                    <a:pt x="532" y="1694"/>
                  </a:cubicBezTo>
                  <a:cubicBezTo>
                    <a:pt x="546" y="1764"/>
                    <a:pt x="569" y="1835"/>
                    <a:pt x="600" y="1902"/>
                  </a:cubicBezTo>
                  <a:cubicBezTo>
                    <a:pt x="626" y="1962"/>
                    <a:pt x="663" y="2019"/>
                    <a:pt x="710" y="2065"/>
                  </a:cubicBezTo>
                  <a:cubicBezTo>
                    <a:pt x="730" y="2089"/>
                    <a:pt x="750" y="2113"/>
                    <a:pt x="773" y="2133"/>
                  </a:cubicBezTo>
                  <a:cubicBezTo>
                    <a:pt x="827" y="2179"/>
                    <a:pt x="881" y="2226"/>
                    <a:pt x="934" y="2269"/>
                  </a:cubicBezTo>
                  <a:cubicBezTo>
                    <a:pt x="1017" y="2333"/>
                    <a:pt x="1101" y="2397"/>
                    <a:pt x="1182" y="2467"/>
                  </a:cubicBezTo>
                  <a:cubicBezTo>
                    <a:pt x="1198" y="2484"/>
                    <a:pt x="1218" y="2504"/>
                    <a:pt x="1235" y="2524"/>
                  </a:cubicBezTo>
                  <a:cubicBezTo>
                    <a:pt x="1198" y="2557"/>
                    <a:pt x="1162" y="2587"/>
                    <a:pt x="1121" y="2618"/>
                  </a:cubicBezTo>
                  <a:cubicBezTo>
                    <a:pt x="1108" y="2624"/>
                    <a:pt x="1094" y="2627"/>
                    <a:pt x="1085" y="2634"/>
                  </a:cubicBezTo>
                  <a:cubicBezTo>
                    <a:pt x="1014" y="2650"/>
                    <a:pt x="947" y="2661"/>
                    <a:pt x="877" y="2667"/>
                  </a:cubicBezTo>
                  <a:cubicBezTo>
                    <a:pt x="827" y="2667"/>
                    <a:pt x="780" y="2661"/>
                    <a:pt x="730" y="2654"/>
                  </a:cubicBezTo>
                  <a:cubicBezTo>
                    <a:pt x="676" y="2647"/>
                    <a:pt x="623" y="2644"/>
                    <a:pt x="566" y="2641"/>
                  </a:cubicBezTo>
                  <a:cubicBezTo>
                    <a:pt x="521" y="2639"/>
                    <a:pt x="476" y="2636"/>
                    <a:pt x="431" y="2636"/>
                  </a:cubicBezTo>
                  <a:cubicBezTo>
                    <a:pt x="413" y="2636"/>
                    <a:pt x="394" y="2637"/>
                    <a:pt x="375" y="2638"/>
                  </a:cubicBezTo>
                  <a:cubicBezTo>
                    <a:pt x="245" y="2650"/>
                    <a:pt x="128" y="2718"/>
                    <a:pt x="64" y="2831"/>
                  </a:cubicBezTo>
                  <a:cubicBezTo>
                    <a:pt x="24" y="2902"/>
                    <a:pt x="1" y="2985"/>
                    <a:pt x="1" y="3065"/>
                  </a:cubicBezTo>
                  <a:cubicBezTo>
                    <a:pt x="1" y="3132"/>
                    <a:pt x="4" y="3196"/>
                    <a:pt x="21" y="3260"/>
                  </a:cubicBezTo>
                  <a:cubicBezTo>
                    <a:pt x="31" y="3293"/>
                    <a:pt x="41" y="3326"/>
                    <a:pt x="54" y="3363"/>
                  </a:cubicBezTo>
                  <a:cubicBezTo>
                    <a:pt x="71" y="3400"/>
                    <a:pt x="91" y="3433"/>
                    <a:pt x="114" y="3467"/>
                  </a:cubicBezTo>
                  <a:cubicBezTo>
                    <a:pt x="151" y="3521"/>
                    <a:pt x="205" y="3567"/>
                    <a:pt x="255" y="3610"/>
                  </a:cubicBezTo>
                  <a:cubicBezTo>
                    <a:pt x="319" y="3664"/>
                    <a:pt x="392" y="3708"/>
                    <a:pt x="462" y="3751"/>
                  </a:cubicBezTo>
                  <a:cubicBezTo>
                    <a:pt x="552" y="3811"/>
                    <a:pt x="646" y="3868"/>
                    <a:pt x="736" y="3928"/>
                  </a:cubicBezTo>
                  <a:cubicBezTo>
                    <a:pt x="760" y="3942"/>
                    <a:pt x="786" y="3950"/>
                    <a:pt x="814" y="3950"/>
                  </a:cubicBezTo>
                  <a:cubicBezTo>
                    <a:pt x="821" y="3950"/>
                    <a:pt x="829" y="3950"/>
                    <a:pt x="836" y="3948"/>
                  </a:cubicBezTo>
                  <a:cubicBezTo>
                    <a:pt x="870" y="3945"/>
                    <a:pt x="901" y="3925"/>
                    <a:pt x="921" y="3895"/>
                  </a:cubicBezTo>
                  <a:cubicBezTo>
                    <a:pt x="961" y="3838"/>
                    <a:pt x="950" y="3748"/>
                    <a:pt x="890" y="3711"/>
                  </a:cubicBezTo>
                  <a:cubicBezTo>
                    <a:pt x="793" y="3651"/>
                    <a:pt x="696" y="3590"/>
                    <a:pt x="603" y="3527"/>
                  </a:cubicBezTo>
                  <a:cubicBezTo>
                    <a:pt x="529" y="3480"/>
                    <a:pt x="459" y="3430"/>
                    <a:pt x="392" y="3377"/>
                  </a:cubicBezTo>
                  <a:cubicBezTo>
                    <a:pt x="365" y="3350"/>
                    <a:pt x="342" y="3323"/>
                    <a:pt x="322" y="3293"/>
                  </a:cubicBezTo>
                  <a:cubicBezTo>
                    <a:pt x="308" y="3266"/>
                    <a:pt x="299" y="3240"/>
                    <a:pt x="288" y="3212"/>
                  </a:cubicBezTo>
                  <a:cubicBezTo>
                    <a:pt x="279" y="3176"/>
                    <a:pt x="271" y="3143"/>
                    <a:pt x="268" y="3109"/>
                  </a:cubicBezTo>
                  <a:cubicBezTo>
                    <a:pt x="268" y="3082"/>
                    <a:pt x="271" y="3052"/>
                    <a:pt x="275" y="3025"/>
                  </a:cubicBezTo>
                  <a:cubicBezTo>
                    <a:pt x="279" y="3012"/>
                    <a:pt x="282" y="2999"/>
                    <a:pt x="288" y="2985"/>
                  </a:cubicBezTo>
                  <a:cubicBezTo>
                    <a:pt x="295" y="2976"/>
                    <a:pt x="302" y="2965"/>
                    <a:pt x="308" y="2955"/>
                  </a:cubicBezTo>
                  <a:lnTo>
                    <a:pt x="328" y="2939"/>
                  </a:lnTo>
                  <a:lnTo>
                    <a:pt x="352" y="2928"/>
                  </a:lnTo>
                  <a:cubicBezTo>
                    <a:pt x="369" y="2925"/>
                    <a:pt x="385" y="2922"/>
                    <a:pt x="402" y="2922"/>
                  </a:cubicBezTo>
                  <a:cubicBezTo>
                    <a:pt x="449" y="2922"/>
                    <a:pt x="495" y="2925"/>
                    <a:pt x="543" y="2931"/>
                  </a:cubicBezTo>
                  <a:cubicBezTo>
                    <a:pt x="596" y="2935"/>
                    <a:pt x="649" y="2942"/>
                    <a:pt x="706" y="2948"/>
                  </a:cubicBezTo>
                  <a:cubicBezTo>
                    <a:pt x="760" y="2959"/>
                    <a:pt x="813" y="2965"/>
                    <a:pt x="870" y="2965"/>
                  </a:cubicBezTo>
                  <a:cubicBezTo>
                    <a:pt x="934" y="2965"/>
                    <a:pt x="1001" y="2955"/>
                    <a:pt x="1068" y="2948"/>
                  </a:cubicBezTo>
                  <a:cubicBezTo>
                    <a:pt x="1094" y="2945"/>
                    <a:pt x="1121" y="2942"/>
                    <a:pt x="1148" y="2935"/>
                  </a:cubicBezTo>
                  <a:cubicBezTo>
                    <a:pt x="1198" y="2925"/>
                    <a:pt x="1245" y="2905"/>
                    <a:pt x="1295" y="2878"/>
                  </a:cubicBezTo>
                  <a:cubicBezTo>
                    <a:pt x="1355" y="2845"/>
                    <a:pt x="1412" y="2805"/>
                    <a:pt x="1466" y="2758"/>
                  </a:cubicBezTo>
                  <a:cubicBezTo>
                    <a:pt x="1492" y="2731"/>
                    <a:pt x="1519" y="2701"/>
                    <a:pt x="1536" y="2671"/>
                  </a:cubicBezTo>
                  <a:cubicBezTo>
                    <a:pt x="1549" y="2650"/>
                    <a:pt x="1559" y="2627"/>
                    <a:pt x="1569" y="2607"/>
                  </a:cubicBezTo>
                  <a:cubicBezTo>
                    <a:pt x="1576" y="2587"/>
                    <a:pt x="1579" y="2564"/>
                    <a:pt x="1583" y="2541"/>
                  </a:cubicBezTo>
                  <a:cubicBezTo>
                    <a:pt x="1586" y="2520"/>
                    <a:pt x="1583" y="2487"/>
                    <a:pt x="1583" y="2474"/>
                  </a:cubicBezTo>
                  <a:cubicBezTo>
                    <a:pt x="1579" y="2450"/>
                    <a:pt x="1573" y="2430"/>
                    <a:pt x="1566" y="2406"/>
                  </a:cubicBezTo>
                  <a:cubicBezTo>
                    <a:pt x="1549" y="2363"/>
                    <a:pt x="1523" y="2323"/>
                    <a:pt x="1495" y="2286"/>
                  </a:cubicBezTo>
                  <a:cubicBezTo>
                    <a:pt x="1452" y="2223"/>
                    <a:pt x="1389" y="2166"/>
                    <a:pt x="1332" y="2113"/>
                  </a:cubicBezTo>
                  <a:cubicBezTo>
                    <a:pt x="1235" y="2022"/>
                    <a:pt x="1125" y="1945"/>
                    <a:pt x="1024" y="1858"/>
                  </a:cubicBezTo>
                  <a:cubicBezTo>
                    <a:pt x="997" y="1828"/>
                    <a:pt x="971" y="1801"/>
                    <a:pt x="947" y="1772"/>
                  </a:cubicBezTo>
                  <a:cubicBezTo>
                    <a:pt x="930" y="1735"/>
                    <a:pt x="914" y="1701"/>
                    <a:pt x="901" y="1664"/>
                  </a:cubicBezTo>
                  <a:cubicBezTo>
                    <a:pt x="897" y="1647"/>
                    <a:pt x="893" y="1631"/>
                    <a:pt x="890" y="1611"/>
                  </a:cubicBezTo>
                  <a:lnTo>
                    <a:pt x="890" y="1591"/>
                  </a:lnTo>
                  <a:lnTo>
                    <a:pt x="897" y="1581"/>
                  </a:lnTo>
                  <a:lnTo>
                    <a:pt x="907" y="1560"/>
                  </a:lnTo>
                  <a:lnTo>
                    <a:pt x="927" y="1547"/>
                  </a:lnTo>
                  <a:cubicBezTo>
                    <a:pt x="937" y="1544"/>
                    <a:pt x="947" y="1544"/>
                    <a:pt x="957" y="1540"/>
                  </a:cubicBezTo>
                  <a:cubicBezTo>
                    <a:pt x="1004" y="1544"/>
                    <a:pt x="1051" y="1547"/>
                    <a:pt x="1097" y="1554"/>
                  </a:cubicBezTo>
                  <a:cubicBezTo>
                    <a:pt x="1148" y="1560"/>
                    <a:pt x="1202" y="1567"/>
                    <a:pt x="1255" y="1574"/>
                  </a:cubicBezTo>
                  <a:cubicBezTo>
                    <a:pt x="1308" y="1581"/>
                    <a:pt x="1362" y="1594"/>
                    <a:pt x="1415" y="1594"/>
                  </a:cubicBezTo>
                  <a:cubicBezTo>
                    <a:pt x="1427" y="1595"/>
                    <a:pt x="1438" y="1595"/>
                    <a:pt x="1450" y="1595"/>
                  </a:cubicBezTo>
                  <a:cubicBezTo>
                    <a:pt x="1506" y="1595"/>
                    <a:pt x="1564" y="1589"/>
                    <a:pt x="1619" y="1577"/>
                  </a:cubicBezTo>
                  <a:cubicBezTo>
                    <a:pt x="1656" y="1571"/>
                    <a:pt x="1690" y="1557"/>
                    <a:pt x="1727" y="1544"/>
                  </a:cubicBezTo>
                  <a:cubicBezTo>
                    <a:pt x="1767" y="1531"/>
                    <a:pt x="1800" y="1511"/>
                    <a:pt x="1837" y="1487"/>
                  </a:cubicBezTo>
                  <a:cubicBezTo>
                    <a:pt x="1857" y="1474"/>
                    <a:pt x="1877" y="1460"/>
                    <a:pt x="1897" y="1443"/>
                  </a:cubicBezTo>
                  <a:cubicBezTo>
                    <a:pt x="1937" y="1410"/>
                    <a:pt x="1967" y="1366"/>
                    <a:pt x="1988" y="1316"/>
                  </a:cubicBezTo>
                  <a:cubicBezTo>
                    <a:pt x="1994" y="1296"/>
                    <a:pt x="1997" y="1263"/>
                    <a:pt x="2000" y="1243"/>
                  </a:cubicBezTo>
                  <a:cubicBezTo>
                    <a:pt x="2004" y="1210"/>
                    <a:pt x="2000" y="1176"/>
                    <a:pt x="1991" y="1145"/>
                  </a:cubicBezTo>
                  <a:cubicBezTo>
                    <a:pt x="1984" y="1122"/>
                    <a:pt x="1980" y="1105"/>
                    <a:pt x="1971" y="1085"/>
                  </a:cubicBezTo>
                  <a:cubicBezTo>
                    <a:pt x="1960" y="1065"/>
                    <a:pt x="1944" y="1045"/>
                    <a:pt x="1931" y="1025"/>
                  </a:cubicBezTo>
                  <a:cubicBezTo>
                    <a:pt x="1917" y="1009"/>
                    <a:pt x="1900" y="992"/>
                    <a:pt x="1887" y="975"/>
                  </a:cubicBezTo>
                  <a:cubicBezTo>
                    <a:pt x="1857" y="942"/>
                    <a:pt x="1827" y="912"/>
                    <a:pt x="1793" y="881"/>
                  </a:cubicBezTo>
                  <a:cubicBezTo>
                    <a:pt x="1750" y="841"/>
                    <a:pt x="1703" y="801"/>
                    <a:pt x="1656" y="761"/>
                  </a:cubicBezTo>
                  <a:cubicBezTo>
                    <a:pt x="1643" y="748"/>
                    <a:pt x="1626" y="735"/>
                    <a:pt x="1613" y="721"/>
                  </a:cubicBezTo>
                  <a:cubicBezTo>
                    <a:pt x="1556" y="668"/>
                    <a:pt x="1506" y="614"/>
                    <a:pt x="1463" y="554"/>
                  </a:cubicBezTo>
                  <a:cubicBezTo>
                    <a:pt x="1452" y="534"/>
                    <a:pt x="1443" y="517"/>
                    <a:pt x="1435" y="497"/>
                  </a:cubicBezTo>
                  <a:lnTo>
                    <a:pt x="1432" y="477"/>
                  </a:lnTo>
                  <a:lnTo>
                    <a:pt x="1435" y="477"/>
                  </a:lnTo>
                  <a:lnTo>
                    <a:pt x="1455" y="467"/>
                  </a:lnTo>
                  <a:lnTo>
                    <a:pt x="1459" y="467"/>
                  </a:lnTo>
                  <a:cubicBezTo>
                    <a:pt x="1486" y="467"/>
                    <a:pt x="1516" y="470"/>
                    <a:pt x="1543" y="474"/>
                  </a:cubicBezTo>
                  <a:cubicBezTo>
                    <a:pt x="1576" y="477"/>
                    <a:pt x="1613" y="477"/>
                    <a:pt x="1646" y="480"/>
                  </a:cubicBezTo>
                  <a:cubicBezTo>
                    <a:pt x="1719" y="487"/>
                    <a:pt x="1790" y="507"/>
                    <a:pt x="1860" y="514"/>
                  </a:cubicBezTo>
                  <a:cubicBezTo>
                    <a:pt x="1871" y="515"/>
                    <a:pt x="1883" y="515"/>
                    <a:pt x="1894" y="515"/>
                  </a:cubicBezTo>
                  <a:cubicBezTo>
                    <a:pt x="1982" y="515"/>
                    <a:pt x="2068" y="494"/>
                    <a:pt x="2151" y="467"/>
                  </a:cubicBezTo>
                  <a:cubicBezTo>
                    <a:pt x="2185" y="454"/>
                    <a:pt x="2221" y="440"/>
                    <a:pt x="2255" y="423"/>
                  </a:cubicBezTo>
                  <a:cubicBezTo>
                    <a:pt x="2289" y="410"/>
                    <a:pt x="2318" y="387"/>
                    <a:pt x="2349" y="367"/>
                  </a:cubicBezTo>
                  <a:cubicBezTo>
                    <a:pt x="2358" y="360"/>
                    <a:pt x="2366" y="353"/>
                    <a:pt x="2372" y="343"/>
                  </a:cubicBezTo>
                  <a:cubicBezTo>
                    <a:pt x="2398" y="323"/>
                    <a:pt x="2415" y="296"/>
                    <a:pt x="2429" y="263"/>
                  </a:cubicBezTo>
                  <a:cubicBezTo>
                    <a:pt x="2449" y="222"/>
                    <a:pt x="2449" y="179"/>
                    <a:pt x="2446" y="136"/>
                  </a:cubicBezTo>
                  <a:cubicBezTo>
                    <a:pt x="2439" y="79"/>
                    <a:pt x="2392" y="29"/>
                    <a:pt x="2338" y="9"/>
                  </a:cubicBezTo>
                  <a:cubicBezTo>
                    <a:pt x="2322" y="3"/>
                    <a:pt x="2305" y="1"/>
                    <a:pt x="22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13"/>
            <p:cNvSpPr/>
            <p:nvPr/>
          </p:nvSpPr>
          <p:spPr>
            <a:xfrm>
              <a:off x="8834672" y="3644248"/>
              <a:ext cx="106705" cy="83716"/>
            </a:xfrm>
            <a:custGeom>
              <a:avLst/>
              <a:gdLst/>
              <a:ahLst/>
              <a:cxnLst/>
              <a:rect l="l" t="t" r="r" b="b"/>
              <a:pathLst>
                <a:path w="452" h="446" extrusionOk="0">
                  <a:moveTo>
                    <a:pt x="218" y="1"/>
                  </a:moveTo>
                  <a:cubicBezTo>
                    <a:pt x="98" y="1"/>
                    <a:pt x="0" y="118"/>
                    <a:pt x="7" y="235"/>
                  </a:cubicBezTo>
                  <a:cubicBezTo>
                    <a:pt x="7" y="292"/>
                    <a:pt x="34" y="345"/>
                    <a:pt x="78" y="385"/>
                  </a:cubicBezTo>
                  <a:cubicBezTo>
                    <a:pt x="121" y="429"/>
                    <a:pt x="178" y="446"/>
                    <a:pt x="238" y="446"/>
                  </a:cubicBezTo>
                  <a:cubicBezTo>
                    <a:pt x="358" y="446"/>
                    <a:pt x="452" y="329"/>
                    <a:pt x="448" y="212"/>
                  </a:cubicBezTo>
                  <a:cubicBezTo>
                    <a:pt x="445" y="155"/>
                    <a:pt x="419" y="101"/>
                    <a:pt x="379" y="61"/>
                  </a:cubicBezTo>
                  <a:cubicBezTo>
                    <a:pt x="335" y="18"/>
                    <a:pt x="278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13"/>
            <p:cNvSpPr/>
            <p:nvPr/>
          </p:nvSpPr>
          <p:spPr>
            <a:xfrm>
              <a:off x="8778361" y="4605715"/>
              <a:ext cx="219336" cy="353723"/>
            </a:xfrm>
            <a:custGeom>
              <a:avLst/>
              <a:gdLst/>
              <a:ahLst/>
              <a:cxnLst/>
              <a:rect l="l" t="t" r="r" b="b"/>
              <a:pathLst>
                <a:path w="2450" h="3951" extrusionOk="0">
                  <a:moveTo>
                    <a:pt x="1707" y="1170"/>
                  </a:moveTo>
                  <a:lnTo>
                    <a:pt x="1703" y="1179"/>
                  </a:lnTo>
                  <a:lnTo>
                    <a:pt x="1699" y="1179"/>
                  </a:lnTo>
                  <a:lnTo>
                    <a:pt x="1707" y="1170"/>
                  </a:lnTo>
                  <a:close/>
                  <a:moveTo>
                    <a:pt x="2288" y="1"/>
                  </a:moveTo>
                  <a:cubicBezTo>
                    <a:pt x="2254" y="1"/>
                    <a:pt x="2219" y="12"/>
                    <a:pt x="2188" y="32"/>
                  </a:cubicBezTo>
                  <a:cubicBezTo>
                    <a:pt x="2171" y="42"/>
                    <a:pt x="2151" y="55"/>
                    <a:pt x="2131" y="69"/>
                  </a:cubicBezTo>
                  <a:cubicBezTo>
                    <a:pt x="2085" y="96"/>
                    <a:pt x="2031" y="116"/>
                    <a:pt x="1977" y="133"/>
                  </a:cubicBezTo>
                  <a:cubicBezTo>
                    <a:pt x="1951" y="139"/>
                    <a:pt x="1924" y="146"/>
                    <a:pt x="1894" y="149"/>
                  </a:cubicBezTo>
                  <a:cubicBezTo>
                    <a:pt x="1850" y="146"/>
                    <a:pt x="1807" y="142"/>
                    <a:pt x="1764" y="136"/>
                  </a:cubicBezTo>
                  <a:cubicBezTo>
                    <a:pt x="1710" y="129"/>
                    <a:pt x="1656" y="126"/>
                    <a:pt x="1599" y="122"/>
                  </a:cubicBezTo>
                  <a:lnTo>
                    <a:pt x="1526" y="122"/>
                  </a:lnTo>
                  <a:cubicBezTo>
                    <a:pt x="1516" y="119"/>
                    <a:pt x="1503" y="119"/>
                    <a:pt x="1489" y="119"/>
                  </a:cubicBezTo>
                  <a:cubicBezTo>
                    <a:pt x="1472" y="122"/>
                    <a:pt x="1452" y="122"/>
                    <a:pt x="1435" y="122"/>
                  </a:cubicBezTo>
                  <a:cubicBezTo>
                    <a:pt x="1406" y="126"/>
                    <a:pt x="1378" y="133"/>
                    <a:pt x="1349" y="142"/>
                  </a:cubicBezTo>
                  <a:cubicBezTo>
                    <a:pt x="1325" y="149"/>
                    <a:pt x="1302" y="159"/>
                    <a:pt x="1278" y="173"/>
                  </a:cubicBezTo>
                  <a:cubicBezTo>
                    <a:pt x="1255" y="186"/>
                    <a:pt x="1235" y="202"/>
                    <a:pt x="1211" y="219"/>
                  </a:cubicBezTo>
                  <a:cubicBezTo>
                    <a:pt x="1188" y="236"/>
                    <a:pt x="1171" y="259"/>
                    <a:pt x="1154" y="279"/>
                  </a:cubicBezTo>
                  <a:lnTo>
                    <a:pt x="1142" y="296"/>
                  </a:lnTo>
                  <a:cubicBezTo>
                    <a:pt x="1131" y="316"/>
                    <a:pt x="1121" y="336"/>
                    <a:pt x="1111" y="353"/>
                  </a:cubicBezTo>
                  <a:cubicBezTo>
                    <a:pt x="1101" y="380"/>
                    <a:pt x="1094" y="410"/>
                    <a:pt x="1091" y="437"/>
                  </a:cubicBezTo>
                  <a:cubicBezTo>
                    <a:pt x="1085" y="483"/>
                    <a:pt x="1088" y="531"/>
                    <a:pt x="1097" y="577"/>
                  </a:cubicBezTo>
                  <a:cubicBezTo>
                    <a:pt x="1108" y="624"/>
                    <a:pt x="1125" y="671"/>
                    <a:pt x="1151" y="714"/>
                  </a:cubicBezTo>
                  <a:cubicBezTo>
                    <a:pt x="1171" y="748"/>
                    <a:pt x="1191" y="784"/>
                    <a:pt x="1218" y="815"/>
                  </a:cubicBezTo>
                  <a:cubicBezTo>
                    <a:pt x="1251" y="861"/>
                    <a:pt x="1292" y="901"/>
                    <a:pt x="1335" y="942"/>
                  </a:cubicBezTo>
                  <a:cubicBezTo>
                    <a:pt x="1382" y="989"/>
                    <a:pt x="1435" y="1036"/>
                    <a:pt x="1492" y="1076"/>
                  </a:cubicBezTo>
                  <a:cubicBezTo>
                    <a:pt x="1539" y="1113"/>
                    <a:pt x="1593" y="1149"/>
                    <a:pt x="1639" y="1190"/>
                  </a:cubicBezTo>
                  <a:lnTo>
                    <a:pt x="1656" y="1206"/>
                  </a:lnTo>
                  <a:cubicBezTo>
                    <a:pt x="1643" y="1216"/>
                    <a:pt x="1626" y="1223"/>
                    <a:pt x="1606" y="1230"/>
                  </a:cubicBezTo>
                  <a:cubicBezTo>
                    <a:pt x="1566" y="1239"/>
                    <a:pt x="1523" y="1243"/>
                    <a:pt x="1483" y="1246"/>
                  </a:cubicBezTo>
                  <a:cubicBezTo>
                    <a:pt x="1429" y="1246"/>
                    <a:pt x="1382" y="1239"/>
                    <a:pt x="1329" y="1233"/>
                  </a:cubicBezTo>
                  <a:cubicBezTo>
                    <a:pt x="1278" y="1226"/>
                    <a:pt x="1228" y="1219"/>
                    <a:pt x="1174" y="1213"/>
                  </a:cubicBezTo>
                  <a:cubicBezTo>
                    <a:pt x="1125" y="1202"/>
                    <a:pt x="1071" y="1190"/>
                    <a:pt x="1021" y="1190"/>
                  </a:cubicBezTo>
                  <a:cubicBezTo>
                    <a:pt x="1009" y="1188"/>
                    <a:pt x="997" y="1188"/>
                    <a:pt x="985" y="1188"/>
                  </a:cubicBezTo>
                  <a:cubicBezTo>
                    <a:pt x="957" y="1188"/>
                    <a:pt x="929" y="1191"/>
                    <a:pt x="901" y="1193"/>
                  </a:cubicBezTo>
                  <a:lnTo>
                    <a:pt x="881" y="1196"/>
                  </a:lnTo>
                  <a:cubicBezTo>
                    <a:pt x="853" y="1199"/>
                    <a:pt x="820" y="1206"/>
                    <a:pt x="796" y="1216"/>
                  </a:cubicBezTo>
                  <a:cubicBezTo>
                    <a:pt x="753" y="1236"/>
                    <a:pt x="710" y="1263"/>
                    <a:pt x="673" y="1293"/>
                  </a:cubicBezTo>
                  <a:cubicBezTo>
                    <a:pt x="623" y="1337"/>
                    <a:pt x="583" y="1394"/>
                    <a:pt x="560" y="1454"/>
                  </a:cubicBezTo>
                  <a:lnTo>
                    <a:pt x="549" y="1477"/>
                  </a:lnTo>
                  <a:cubicBezTo>
                    <a:pt x="526" y="1544"/>
                    <a:pt x="523" y="1624"/>
                    <a:pt x="532" y="1694"/>
                  </a:cubicBezTo>
                  <a:cubicBezTo>
                    <a:pt x="546" y="1764"/>
                    <a:pt x="569" y="1835"/>
                    <a:pt x="600" y="1902"/>
                  </a:cubicBezTo>
                  <a:cubicBezTo>
                    <a:pt x="626" y="1962"/>
                    <a:pt x="663" y="2019"/>
                    <a:pt x="710" y="2065"/>
                  </a:cubicBezTo>
                  <a:cubicBezTo>
                    <a:pt x="730" y="2089"/>
                    <a:pt x="750" y="2113"/>
                    <a:pt x="773" y="2133"/>
                  </a:cubicBezTo>
                  <a:cubicBezTo>
                    <a:pt x="827" y="2179"/>
                    <a:pt x="881" y="2226"/>
                    <a:pt x="934" y="2269"/>
                  </a:cubicBezTo>
                  <a:cubicBezTo>
                    <a:pt x="1017" y="2333"/>
                    <a:pt x="1101" y="2397"/>
                    <a:pt x="1182" y="2467"/>
                  </a:cubicBezTo>
                  <a:cubicBezTo>
                    <a:pt x="1198" y="2484"/>
                    <a:pt x="1218" y="2504"/>
                    <a:pt x="1235" y="2524"/>
                  </a:cubicBezTo>
                  <a:cubicBezTo>
                    <a:pt x="1198" y="2557"/>
                    <a:pt x="1162" y="2587"/>
                    <a:pt x="1121" y="2618"/>
                  </a:cubicBezTo>
                  <a:cubicBezTo>
                    <a:pt x="1108" y="2624"/>
                    <a:pt x="1094" y="2627"/>
                    <a:pt x="1085" y="2634"/>
                  </a:cubicBezTo>
                  <a:cubicBezTo>
                    <a:pt x="1014" y="2650"/>
                    <a:pt x="947" y="2661"/>
                    <a:pt x="877" y="2667"/>
                  </a:cubicBezTo>
                  <a:cubicBezTo>
                    <a:pt x="827" y="2667"/>
                    <a:pt x="780" y="2661"/>
                    <a:pt x="730" y="2654"/>
                  </a:cubicBezTo>
                  <a:cubicBezTo>
                    <a:pt x="676" y="2647"/>
                    <a:pt x="623" y="2644"/>
                    <a:pt x="566" y="2641"/>
                  </a:cubicBezTo>
                  <a:cubicBezTo>
                    <a:pt x="521" y="2639"/>
                    <a:pt x="476" y="2636"/>
                    <a:pt x="431" y="2636"/>
                  </a:cubicBezTo>
                  <a:cubicBezTo>
                    <a:pt x="413" y="2636"/>
                    <a:pt x="394" y="2637"/>
                    <a:pt x="375" y="2638"/>
                  </a:cubicBezTo>
                  <a:cubicBezTo>
                    <a:pt x="245" y="2650"/>
                    <a:pt x="128" y="2718"/>
                    <a:pt x="64" y="2831"/>
                  </a:cubicBezTo>
                  <a:cubicBezTo>
                    <a:pt x="24" y="2902"/>
                    <a:pt x="1" y="2985"/>
                    <a:pt x="1" y="3065"/>
                  </a:cubicBezTo>
                  <a:cubicBezTo>
                    <a:pt x="1" y="3132"/>
                    <a:pt x="4" y="3196"/>
                    <a:pt x="21" y="3260"/>
                  </a:cubicBezTo>
                  <a:cubicBezTo>
                    <a:pt x="31" y="3293"/>
                    <a:pt x="41" y="3326"/>
                    <a:pt x="54" y="3363"/>
                  </a:cubicBezTo>
                  <a:cubicBezTo>
                    <a:pt x="71" y="3400"/>
                    <a:pt x="91" y="3433"/>
                    <a:pt x="114" y="3467"/>
                  </a:cubicBezTo>
                  <a:cubicBezTo>
                    <a:pt x="151" y="3521"/>
                    <a:pt x="205" y="3567"/>
                    <a:pt x="255" y="3610"/>
                  </a:cubicBezTo>
                  <a:cubicBezTo>
                    <a:pt x="319" y="3664"/>
                    <a:pt x="392" y="3708"/>
                    <a:pt x="462" y="3751"/>
                  </a:cubicBezTo>
                  <a:cubicBezTo>
                    <a:pt x="552" y="3811"/>
                    <a:pt x="646" y="3868"/>
                    <a:pt x="736" y="3928"/>
                  </a:cubicBezTo>
                  <a:cubicBezTo>
                    <a:pt x="760" y="3942"/>
                    <a:pt x="786" y="3950"/>
                    <a:pt x="814" y="3950"/>
                  </a:cubicBezTo>
                  <a:cubicBezTo>
                    <a:pt x="821" y="3950"/>
                    <a:pt x="829" y="3950"/>
                    <a:pt x="836" y="3948"/>
                  </a:cubicBezTo>
                  <a:cubicBezTo>
                    <a:pt x="870" y="3945"/>
                    <a:pt x="901" y="3925"/>
                    <a:pt x="921" y="3895"/>
                  </a:cubicBezTo>
                  <a:cubicBezTo>
                    <a:pt x="961" y="3838"/>
                    <a:pt x="950" y="3748"/>
                    <a:pt x="890" y="3711"/>
                  </a:cubicBezTo>
                  <a:cubicBezTo>
                    <a:pt x="793" y="3651"/>
                    <a:pt x="696" y="3590"/>
                    <a:pt x="603" y="3527"/>
                  </a:cubicBezTo>
                  <a:cubicBezTo>
                    <a:pt x="529" y="3480"/>
                    <a:pt x="459" y="3430"/>
                    <a:pt x="392" y="3377"/>
                  </a:cubicBezTo>
                  <a:cubicBezTo>
                    <a:pt x="365" y="3350"/>
                    <a:pt x="342" y="3323"/>
                    <a:pt x="322" y="3293"/>
                  </a:cubicBezTo>
                  <a:cubicBezTo>
                    <a:pt x="308" y="3266"/>
                    <a:pt x="299" y="3240"/>
                    <a:pt x="288" y="3212"/>
                  </a:cubicBezTo>
                  <a:cubicBezTo>
                    <a:pt x="279" y="3176"/>
                    <a:pt x="271" y="3143"/>
                    <a:pt x="268" y="3109"/>
                  </a:cubicBezTo>
                  <a:cubicBezTo>
                    <a:pt x="268" y="3082"/>
                    <a:pt x="271" y="3052"/>
                    <a:pt x="275" y="3025"/>
                  </a:cubicBezTo>
                  <a:cubicBezTo>
                    <a:pt x="279" y="3012"/>
                    <a:pt x="282" y="2999"/>
                    <a:pt x="288" y="2985"/>
                  </a:cubicBezTo>
                  <a:cubicBezTo>
                    <a:pt x="295" y="2976"/>
                    <a:pt x="302" y="2965"/>
                    <a:pt x="308" y="2955"/>
                  </a:cubicBezTo>
                  <a:lnTo>
                    <a:pt x="328" y="2939"/>
                  </a:lnTo>
                  <a:lnTo>
                    <a:pt x="352" y="2928"/>
                  </a:lnTo>
                  <a:cubicBezTo>
                    <a:pt x="369" y="2925"/>
                    <a:pt x="385" y="2922"/>
                    <a:pt x="402" y="2922"/>
                  </a:cubicBezTo>
                  <a:cubicBezTo>
                    <a:pt x="449" y="2922"/>
                    <a:pt x="495" y="2925"/>
                    <a:pt x="543" y="2931"/>
                  </a:cubicBezTo>
                  <a:cubicBezTo>
                    <a:pt x="596" y="2935"/>
                    <a:pt x="649" y="2942"/>
                    <a:pt x="706" y="2948"/>
                  </a:cubicBezTo>
                  <a:cubicBezTo>
                    <a:pt x="760" y="2959"/>
                    <a:pt x="813" y="2965"/>
                    <a:pt x="870" y="2965"/>
                  </a:cubicBezTo>
                  <a:cubicBezTo>
                    <a:pt x="934" y="2965"/>
                    <a:pt x="1001" y="2955"/>
                    <a:pt x="1068" y="2948"/>
                  </a:cubicBezTo>
                  <a:cubicBezTo>
                    <a:pt x="1094" y="2945"/>
                    <a:pt x="1121" y="2942"/>
                    <a:pt x="1148" y="2935"/>
                  </a:cubicBezTo>
                  <a:cubicBezTo>
                    <a:pt x="1198" y="2925"/>
                    <a:pt x="1245" y="2905"/>
                    <a:pt x="1295" y="2878"/>
                  </a:cubicBezTo>
                  <a:cubicBezTo>
                    <a:pt x="1355" y="2845"/>
                    <a:pt x="1412" y="2805"/>
                    <a:pt x="1466" y="2758"/>
                  </a:cubicBezTo>
                  <a:cubicBezTo>
                    <a:pt x="1492" y="2731"/>
                    <a:pt x="1519" y="2701"/>
                    <a:pt x="1536" y="2671"/>
                  </a:cubicBezTo>
                  <a:cubicBezTo>
                    <a:pt x="1549" y="2650"/>
                    <a:pt x="1559" y="2627"/>
                    <a:pt x="1569" y="2607"/>
                  </a:cubicBezTo>
                  <a:cubicBezTo>
                    <a:pt x="1576" y="2587"/>
                    <a:pt x="1579" y="2564"/>
                    <a:pt x="1583" y="2541"/>
                  </a:cubicBezTo>
                  <a:cubicBezTo>
                    <a:pt x="1586" y="2520"/>
                    <a:pt x="1583" y="2487"/>
                    <a:pt x="1583" y="2474"/>
                  </a:cubicBezTo>
                  <a:cubicBezTo>
                    <a:pt x="1579" y="2450"/>
                    <a:pt x="1573" y="2430"/>
                    <a:pt x="1566" y="2406"/>
                  </a:cubicBezTo>
                  <a:cubicBezTo>
                    <a:pt x="1549" y="2363"/>
                    <a:pt x="1523" y="2323"/>
                    <a:pt x="1495" y="2286"/>
                  </a:cubicBezTo>
                  <a:cubicBezTo>
                    <a:pt x="1452" y="2223"/>
                    <a:pt x="1389" y="2166"/>
                    <a:pt x="1332" y="2113"/>
                  </a:cubicBezTo>
                  <a:cubicBezTo>
                    <a:pt x="1235" y="2022"/>
                    <a:pt x="1125" y="1945"/>
                    <a:pt x="1024" y="1858"/>
                  </a:cubicBezTo>
                  <a:cubicBezTo>
                    <a:pt x="997" y="1828"/>
                    <a:pt x="971" y="1801"/>
                    <a:pt x="947" y="1772"/>
                  </a:cubicBezTo>
                  <a:cubicBezTo>
                    <a:pt x="930" y="1735"/>
                    <a:pt x="914" y="1701"/>
                    <a:pt x="901" y="1664"/>
                  </a:cubicBezTo>
                  <a:cubicBezTo>
                    <a:pt x="897" y="1647"/>
                    <a:pt x="893" y="1631"/>
                    <a:pt x="890" y="1611"/>
                  </a:cubicBezTo>
                  <a:lnTo>
                    <a:pt x="890" y="1591"/>
                  </a:lnTo>
                  <a:lnTo>
                    <a:pt x="897" y="1581"/>
                  </a:lnTo>
                  <a:lnTo>
                    <a:pt x="907" y="1560"/>
                  </a:lnTo>
                  <a:lnTo>
                    <a:pt x="927" y="1547"/>
                  </a:lnTo>
                  <a:cubicBezTo>
                    <a:pt x="937" y="1544"/>
                    <a:pt x="947" y="1544"/>
                    <a:pt x="957" y="1540"/>
                  </a:cubicBezTo>
                  <a:cubicBezTo>
                    <a:pt x="1004" y="1544"/>
                    <a:pt x="1051" y="1547"/>
                    <a:pt x="1097" y="1554"/>
                  </a:cubicBezTo>
                  <a:cubicBezTo>
                    <a:pt x="1148" y="1560"/>
                    <a:pt x="1202" y="1567"/>
                    <a:pt x="1255" y="1574"/>
                  </a:cubicBezTo>
                  <a:cubicBezTo>
                    <a:pt x="1308" y="1581"/>
                    <a:pt x="1362" y="1594"/>
                    <a:pt x="1415" y="1594"/>
                  </a:cubicBezTo>
                  <a:cubicBezTo>
                    <a:pt x="1427" y="1595"/>
                    <a:pt x="1438" y="1595"/>
                    <a:pt x="1450" y="1595"/>
                  </a:cubicBezTo>
                  <a:cubicBezTo>
                    <a:pt x="1506" y="1595"/>
                    <a:pt x="1564" y="1589"/>
                    <a:pt x="1619" y="1577"/>
                  </a:cubicBezTo>
                  <a:cubicBezTo>
                    <a:pt x="1656" y="1571"/>
                    <a:pt x="1690" y="1557"/>
                    <a:pt x="1727" y="1544"/>
                  </a:cubicBezTo>
                  <a:cubicBezTo>
                    <a:pt x="1767" y="1531"/>
                    <a:pt x="1800" y="1511"/>
                    <a:pt x="1837" y="1487"/>
                  </a:cubicBezTo>
                  <a:cubicBezTo>
                    <a:pt x="1857" y="1474"/>
                    <a:pt x="1877" y="1460"/>
                    <a:pt x="1897" y="1443"/>
                  </a:cubicBezTo>
                  <a:cubicBezTo>
                    <a:pt x="1937" y="1410"/>
                    <a:pt x="1967" y="1366"/>
                    <a:pt x="1988" y="1316"/>
                  </a:cubicBezTo>
                  <a:cubicBezTo>
                    <a:pt x="1994" y="1296"/>
                    <a:pt x="1997" y="1263"/>
                    <a:pt x="2000" y="1243"/>
                  </a:cubicBezTo>
                  <a:cubicBezTo>
                    <a:pt x="2004" y="1210"/>
                    <a:pt x="2000" y="1176"/>
                    <a:pt x="1991" y="1145"/>
                  </a:cubicBezTo>
                  <a:cubicBezTo>
                    <a:pt x="1984" y="1122"/>
                    <a:pt x="1980" y="1105"/>
                    <a:pt x="1971" y="1085"/>
                  </a:cubicBezTo>
                  <a:cubicBezTo>
                    <a:pt x="1960" y="1065"/>
                    <a:pt x="1944" y="1045"/>
                    <a:pt x="1931" y="1025"/>
                  </a:cubicBezTo>
                  <a:cubicBezTo>
                    <a:pt x="1917" y="1009"/>
                    <a:pt x="1900" y="992"/>
                    <a:pt x="1887" y="975"/>
                  </a:cubicBezTo>
                  <a:cubicBezTo>
                    <a:pt x="1857" y="942"/>
                    <a:pt x="1827" y="912"/>
                    <a:pt x="1793" y="881"/>
                  </a:cubicBezTo>
                  <a:cubicBezTo>
                    <a:pt x="1750" y="841"/>
                    <a:pt x="1703" y="801"/>
                    <a:pt x="1656" y="761"/>
                  </a:cubicBezTo>
                  <a:cubicBezTo>
                    <a:pt x="1643" y="748"/>
                    <a:pt x="1626" y="735"/>
                    <a:pt x="1613" y="721"/>
                  </a:cubicBezTo>
                  <a:cubicBezTo>
                    <a:pt x="1556" y="668"/>
                    <a:pt x="1506" y="614"/>
                    <a:pt x="1463" y="554"/>
                  </a:cubicBezTo>
                  <a:cubicBezTo>
                    <a:pt x="1452" y="534"/>
                    <a:pt x="1443" y="517"/>
                    <a:pt x="1435" y="497"/>
                  </a:cubicBezTo>
                  <a:lnTo>
                    <a:pt x="1432" y="477"/>
                  </a:lnTo>
                  <a:lnTo>
                    <a:pt x="1435" y="477"/>
                  </a:lnTo>
                  <a:lnTo>
                    <a:pt x="1455" y="467"/>
                  </a:lnTo>
                  <a:lnTo>
                    <a:pt x="1459" y="467"/>
                  </a:lnTo>
                  <a:cubicBezTo>
                    <a:pt x="1486" y="467"/>
                    <a:pt x="1516" y="470"/>
                    <a:pt x="1543" y="474"/>
                  </a:cubicBezTo>
                  <a:cubicBezTo>
                    <a:pt x="1576" y="477"/>
                    <a:pt x="1613" y="477"/>
                    <a:pt x="1646" y="480"/>
                  </a:cubicBezTo>
                  <a:cubicBezTo>
                    <a:pt x="1719" y="487"/>
                    <a:pt x="1790" y="507"/>
                    <a:pt x="1860" y="514"/>
                  </a:cubicBezTo>
                  <a:cubicBezTo>
                    <a:pt x="1871" y="515"/>
                    <a:pt x="1883" y="515"/>
                    <a:pt x="1894" y="515"/>
                  </a:cubicBezTo>
                  <a:cubicBezTo>
                    <a:pt x="1982" y="515"/>
                    <a:pt x="2068" y="494"/>
                    <a:pt x="2151" y="467"/>
                  </a:cubicBezTo>
                  <a:cubicBezTo>
                    <a:pt x="2185" y="454"/>
                    <a:pt x="2221" y="440"/>
                    <a:pt x="2255" y="423"/>
                  </a:cubicBezTo>
                  <a:cubicBezTo>
                    <a:pt x="2289" y="410"/>
                    <a:pt x="2318" y="387"/>
                    <a:pt x="2349" y="367"/>
                  </a:cubicBezTo>
                  <a:cubicBezTo>
                    <a:pt x="2358" y="360"/>
                    <a:pt x="2366" y="353"/>
                    <a:pt x="2372" y="343"/>
                  </a:cubicBezTo>
                  <a:cubicBezTo>
                    <a:pt x="2398" y="323"/>
                    <a:pt x="2415" y="296"/>
                    <a:pt x="2429" y="263"/>
                  </a:cubicBezTo>
                  <a:cubicBezTo>
                    <a:pt x="2449" y="222"/>
                    <a:pt x="2449" y="179"/>
                    <a:pt x="2446" y="136"/>
                  </a:cubicBezTo>
                  <a:cubicBezTo>
                    <a:pt x="2439" y="79"/>
                    <a:pt x="2392" y="29"/>
                    <a:pt x="2338" y="9"/>
                  </a:cubicBezTo>
                  <a:cubicBezTo>
                    <a:pt x="2322" y="3"/>
                    <a:pt x="2305" y="1"/>
                    <a:pt x="22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13"/>
            <p:cNvSpPr/>
            <p:nvPr/>
          </p:nvSpPr>
          <p:spPr>
            <a:xfrm rot="2700000">
              <a:off x="8602175" y="1196549"/>
              <a:ext cx="339524" cy="175102"/>
            </a:xfrm>
            <a:custGeom>
              <a:avLst/>
              <a:gdLst/>
              <a:ahLst/>
              <a:cxnLst/>
              <a:rect l="l" t="t" r="r" b="b"/>
              <a:pathLst>
                <a:path w="3763" h="1328" extrusionOk="0">
                  <a:moveTo>
                    <a:pt x="3592" y="1032"/>
                  </a:moveTo>
                  <a:cubicBezTo>
                    <a:pt x="3597" y="1039"/>
                    <a:pt x="3603" y="1046"/>
                    <a:pt x="3608" y="1053"/>
                  </a:cubicBezTo>
                  <a:cubicBezTo>
                    <a:pt x="3604" y="1047"/>
                    <a:pt x="3598" y="1039"/>
                    <a:pt x="3592" y="1032"/>
                  </a:cubicBezTo>
                  <a:close/>
                  <a:moveTo>
                    <a:pt x="729" y="0"/>
                  </a:moveTo>
                  <a:cubicBezTo>
                    <a:pt x="695" y="0"/>
                    <a:pt x="663" y="3"/>
                    <a:pt x="629" y="10"/>
                  </a:cubicBezTo>
                  <a:cubicBezTo>
                    <a:pt x="575" y="24"/>
                    <a:pt x="525" y="50"/>
                    <a:pt x="482" y="84"/>
                  </a:cubicBezTo>
                  <a:cubicBezTo>
                    <a:pt x="458" y="101"/>
                    <a:pt x="442" y="117"/>
                    <a:pt x="425" y="138"/>
                  </a:cubicBezTo>
                  <a:cubicBezTo>
                    <a:pt x="398" y="167"/>
                    <a:pt x="374" y="204"/>
                    <a:pt x="354" y="238"/>
                  </a:cubicBezTo>
                  <a:cubicBezTo>
                    <a:pt x="328" y="291"/>
                    <a:pt x="301" y="348"/>
                    <a:pt x="277" y="405"/>
                  </a:cubicBezTo>
                  <a:cubicBezTo>
                    <a:pt x="251" y="462"/>
                    <a:pt x="228" y="519"/>
                    <a:pt x="201" y="576"/>
                  </a:cubicBezTo>
                  <a:cubicBezTo>
                    <a:pt x="167" y="652"/>
                    <a:pt x="134" y="732"/>
                    <a:pt x="101" y="809"/>
                  </a:cubicBezTo>
                  <a:cubicBezTo>
                    <a:pt x="67" y="893"/>
                    <a:pt x="36" y="980"/>
                    <a:pt x="10" y="1064"/>
                  </a:cubicBezTo>
                  <a:cubicBezTo>
                    <a:pt x="0" y="1093"/>
                    <a:pt x="10" y="1130"/>
                    <a:pt x="27" y="1158"/>
                  </a:cubicBezTo>
                  <a:cubicBezTo>
                    <a:pt x="44" y="1184"/>
                    <a:pt x="73" y="1204"/>
                    <a:pt x="104" y="1214"/>
                  </a:cubicBezTo>
                  <a:cubicBezTo>
                    <a:pt x="113" y="1216"/>
                    <a:pt x="121" y="1217"/>
                    <a:pt x="130" y="1217"/>
                  </a:cubicBezTo>
                  <a:cubicBezTo>
                    <a:pt x="154" y="1217"/>
                    <a:pt x="178" y="1210"/>
                    <a:pt x="197" y="1198"/>
                  </a:cubicBezTo>
                  <a:cubicBezTo>
                    <a:pt x="228" y="1178"/>
                    <a:pt x="241" y="1150"/>
                    <a:pt x="254" y="1118"/>
                  </a:cubicBezTo>
                  <a:cubicBezTo>
                    <a:pt x="271" y="1061"/>
                    <a:pt x="291" y="1004"/>
                    <a:pt x="311" y="947"/>
                  </a:cubicBezTo>
                  <a:cubicBezTo>
                    <a:pt x="354" y="843"/>
                    <a:pt x="402" y="740"/>
                    <a:pt x="448" y="636"/>
                  </a:cubicBezTo>
                  <a:cubicBezTo>
                    <a:pt x="468" y="592"/>
                    <a:pt x="488" y="545"/>
                    <a:pt x="508" y="502"/>
                  </a:cubicBezTo>
                  <a:cubicBezTo>
                    <a:pt x="535" y="451"/>
                    <a:pt x="558" y="398"/>
                    <a:pt x="589" y="351"/>
                  </a:cubicBezTo>
                  <a:cubicBezTo>
                    <a:pt x="598" y="338"/>
                    <a:pt x="609" y="331"/>
                    <a:pt x="615" y="321"/>
                  </a:cubicBezTo>
                  <a:cubicBezTo>
                    <a:pt x="635" y="308"/>
                    <a:pt x="652" y="298"/>
                    <a:pt x="669" y="288"/>
                  </a:cubicBezTo>
                  <a:lnTo>
                    <a:pt x="692" y="281"/>
                  </a:lnTo>
                  <a:cubicBezTo>
                    <a:pt x="703" y="281"/>
                    <a:pt x="709" y="278"/>
                    <a:pt x="719" y="278"/>
                  </a:cubicBezTo>
                  <a:lnTo>
                    <a:pt x="736" y="281"/>
                  </a:lnTo>
                  <a:lnTo>
                    <a:pt x="746" y="288"/>
                  </a:lnTo>
                  <a:cubicBezTo>
                    <a:pt x="749" y="298"/>
                    <a:pt x="756" y="304"/>
                    <a:pt x="763" y="315"/>
                  </a:cubicBezTo>
                  <a:cubicBezTo>
                    <a:pt x="779" y="358"/>
                    <a:pt x="793" y="405"/>
                    <a:pt x="806" y="451"/>
                  </a:cubicBezTo>
                  <a:cubicBezTo>
                    <a:pt x="823" y="505"/>
                    <a:pt x="836" y="559"/>
                    <a:pt x="846" y="612"/>
                  </a:cubicBezTo>
                  <a:cubicBezTo>
                    <a:pt x="856" y="666"/>
                    <a:pt x="866" y="716"/>
                    <a:pt x="876" y="766"/>
                  </a:cubicBezTo>
                  <a:cubicBezTo>
                    <a:pt x="879" y="789"/>
                    <a:pt x="887" y="809"/>
                    <a:pt x="893" y="833"/>
                  </a:cubicBezTo>
                  <a:cubicBezTo>
                    <a:pt x="903" y="863"/>
                    <a:pt x="916" y="893"/>
                    <a:pt x="930" y="920"/>
                  </a:cubicBezTo>
                  <a:cubicBezTo>
                    <a:pt x="956" y="977"/>
                    <a:pt x="993" y="1030"/>
                    <a:pt x="1040" y="1073"/>
                  </a:cubicBezTo>
                  <a:cubicBezTo>
                    <a:pt x="1070" y="1101"/>
                    <a:pt x="1104" y="1121"/>
                    <a:pt x="1137" y="1141"/>
                  </a:cubicBezTo>
                  <a:cubicBezTo>
                    <a:pt x="1180" y="1161"/>
                    <a:pt x="1224" y="1181"/>
                    <a:pt x="1271" y="1187"/>
                  </a:cubicBezTo>
                  <a:cubicBezTo>
                    <a:pt x="1290" y="1191"/>
                    <a:pt x="1310" y="1194"/>
                    <a:pt x="1330" y="1194"/>
                  </a:cubicBezTo>
                  <a:cubicBezTo>
                    <a:pt x="1391" y="1194"/>
                    <a:pt x="1452" y="1173"/>
                    <a:pt x="1495" y="1127"/>
                  </a:cubicBezTo>
                  <a:cubicBezTo>
                    <a:pt x="1525" y="1101"/>
                    <a:pt x="1549" y="1067"/>
                    <a:pt x="1569" y="1030"/>
                  </a:cubicBezTo>
                  <a:cubicBezTo>
                    <a:pt x="1598" y="984"/>
                    <a:pt x="1619" y="930"/>
                    <a:pt x="1635" y="877"/>
                  </a:cubicBezTo>
                  <a:cubicBezTo>
                    <a:pt x="1669" y="789"/>
                    <a:pt x="1692" y="703"/>
                    <a:pt x="1722" y="616"/>
                  </a:cubicBezTo>
                  <a:cubicBezTo>
                    <a:pt x="1749" y="542"/>
                    <a:pt x="1782" y="471"/>
                    <a:pt x="1826" y="405"/>
                  </a:cubicBezTo>
                  <a:cubicBezTo>
                    <a:pt x="1839" y="385"/>
                    <a:pt x="1853" y="368"/>
                    <a:pt x="1870" y="351"/>
                  </a:cubicBezTo>
                  <a:cubicBezTo>
                    <a:pt x="1879" y="345"/>
                    <a:pt x="1893" y="338"/>
                    <a:pt x="1903" y="331"/>
                  </a:cubicBezTo>
                  <a:cubicBezTo>
                    <a:pt x="1913" y="328"/>
                    <a:pt x="1923" y="325"/>
                    <a:pt x="1933" y="321"/>
                  </a:cubicBezTo>
                  <a:lnTo>
                    <a:pt x="1940" y="321"/>
                  </a:lnTo>
                  <a:lnTo>
                    <a:pt x="1947" y="325"/>
                  </a:lnTo>
                  <a:lnTo>
                    <a:pt x="1950" y="325"/>
                  </a:lnTo>
                  <a:cubicBezTo>
                    <a:pt x="1960" y="351"/>
                    <a:pt x="1963" y="378"/>
                    <a:pt x="1970" y="405"/>
                  </a:cubicBezTo>
                  <a:cubicBezTo>
                    <a:pt x="1977" y="435"/>
                    <a:pt x="1980" y="462"/>
                    <a:pt x="1987" y="491"/>
                  </a:cubicBezTo>
                  <a:cubicBezTo>
                    <a:pt x="2000" y="545"/>
                    <a:pt x="2013" y="599"/>
                    <a:pt x="2027" y="649"/>
                  </a:cubicBezTo>
                  <a:cubicBezTo>
                    <a:pt x="2043" y="706"/>
                    <a:pt x="2067" y="756"/>
                    <a:pt x="2083" y="813"/>
                  </a:cubicBezTo>
                  <a:cubicBezTo>
                    <a:pt x="2107" y="873"/>
                    <a:pt x="2134" y="937"/>
                    <a:pt x="2168" y="993"/>
                  </a:cubicBezTo>
                  <a:cubicBezTo>
                    <a:pt x="2188" y="1024"/>
                    <a:pt x="2211" y="1053"/>
                    <a:pt x="2234" y="1077"/>
                  </a:cubicBezTo>
                  <a:cubicBezTo>
                    <a:pt x="2261" y="1107"/>
                    <a:pt x="2291" y="1127"/>
                    <a:pt x="2321" y="1150"/>
                  </a:cubicBezTo>
                  <a:cubicBezTo>
                    <a:pt x="2368" y="1184"/>
                    <a:pt x="2424" y="1201"/>
                    <a:pt x="2481" y="1204"/>
                  </a:cubicBezTo>
                  <a:cubicBezTo>
                    <a:pt x="2486" y="1205"/>
                    <a:pt x="2490" y="1205"/>
                    <a:pt x="2494" y="1205"/>
                  </a:cubicBezTo>
                  <a:cubicBezTo>
                    <a:pt x="2539" y="1205"/>
                    <a:pt x="2576" y="1189"/>
                    <a:pt x="2615" y="1167"/>
                  </a:cubicBezTo>
                  <a:cubicBezTo>
                    <a:pt x="2632" y="1158"/>
                    <a:pt x="2656" y="1134"/>
                    <a:pt x="2669" y="1118"/>
                  </a:cubicBezTo>
                  <a:cubicBezTo>
                    <a:pt x="2685" y="1093"/>
                    <a:pt x="2699" y="1070"/>
                    <a:pt x="2713" y="1044"/>
                  </a:cubicBezTo>
                  <a:cubicBezTo>
                    <a:pt x="2745" y="977"/>
                    <a:pt x="2770" y="906"/>
                    <a:pt x="2793" y="833"/>
                  </a:cubicBezTo>
                  <a:cubicBezTo>
                    <a:pt x="2810" y="776"/>
                    <a:pt x="2830" y="723"/>
                    <a:pt x="2850" y="666"/>
                  </a:cubicBezTo>
                  <a:lnTo>
                    <a:pt x="2853" y="652"/>
                  </a:lnTo>
                  <a:cubicBezTo>
                    <a:pt x="2876" y="592"/>
                    <a:pt x="2903" y="536"/>
                    <a:pt x="2937" y="482"/>
                  </a:cubicBezTo>
                  <a:cubicBezTo>
                    <a:pt x="2950" y="468"/>
                    <a:pt x="2960" y="451"/>
                    <a:pt x="2977" y="439"/>
                  </a:cubicBezTo>
                  <a:lnTo>
                    <a:pt x="2990" y="428"/>
                  </a:lnTo>
                  <a:lnTo>
                    <a:pt x="2994" y="435"/>
                  </a:lnTo>
                  <a:cubicBezTo>
                    <a:pt x="3026" y="516"/>
                    <a:pt x="3040" y="599"/>
                    <a:pt x="3063" y="679"/>
                  </a:cubicBezTo>
                  <a:cubicBezTo>
                    <a:pt x="3074" y="723"/>
                    <a:pt x="3083" y="763"/>
                    <a:pt x="3097" y="806"/>
                  </a:cubicBezTo>
                  <a:cubicBezTo>
                    <a:pt x="3114" y="857"/>
                    <a:pt x="3140" y="903"/>
                    <a:pt x="3164" y="950"/>
                  </a:cubicBezTo>
                  <a:cubicBezTo>
                    <a:pt x="3187" y="1000"/>
                    <a:pt x="3214" y="1047"/>
                    <a:pt x="3244" y="1090"/>
                  </a:cubicBezTo>
                  <a:cubicBezTo>
                    <a:pt x="3264" y="1121"/>
                    <a:pt x="3287" y="1150"/>
                    <a:pt x="3311" y="1178"/>
                  </a:cubicBezTo>
                  <a:cubicBezTo>
                    <a:pt x="3327" y="1194"/>
                    <a:pt x="3341" y="1214"/>
                    <a:pt x="3355" y="1228"/>
                  </a:cubicBezTo>
                  <a:cubicBezTo>
                    <a:pt x="3404" y="1271"/>
                    <a:pt x="3461" y="1305"/>
                    <a:pt x="3528" y="1318"/>
                  </a:cubicBezTo>
                  <a:cubicBezTo>
                    <a:pt x="3555" y="1321"/>
                    <a:pt x="3585" y="1325"/>
                    <a:pt x="3616" y="1328"/>
                  </a:cubicBezTo>
                  <a:cubicBezTo>
                    <a:pt x="3639" y="1328"/>
                    <a:pt x="3662" y="1325"/>
                    <a:pt x="3685" y="1321"/>
                  </a:cubicBezTo>
                  <a:cubicBezTo>
                    <a:pt x="3702" y="1314"/>
                    <a:pt x="3719" y="1305"/>
                    <a:pt x="3729" y="1291"/>
                  </a:cubicBezTo>
                  <a:cubicBezTo>
                    <a:pt x="3742" y="1278"/>
                    <a:pt x="3753" y="1261"/>
                    <a:pt x="3756" y="1244"/>
                  </a:cubicBezTo>
                  <a:cubicBezTo>
                    <a:pt x="3762" y="1207"/>
                    <a:pt x="3753" y="1167"/>
                    <a:pt x="3726" y="1144"/>
                  </a:cubicBezTo>
                  <a:cubicBezTo>
                    <a:pt x="3699" y="1121"/>
                    <a:pt x="3669" y="1104"/>
                    <a:pt x="3639" y="1087"/>
                  </a:cubicBezTo>
                  <a:cubicBezTo>
                    <a:pt x="3619" y="1067"/>
                    <a:pt x="3602" y="1047"/>
                    <a:pt x="3585" y="1024"/>
                  </a:cubicBezTo>
                  <a:lnTo>
                    <a:pt x="3585" y="1024"/>
                  </a:lnTo>
                  <a:cubicBezTo>
                    <a:pt x="3587" y="1026"/>
                    <a:pt x="3589" y="1029"/>
                    <a:pt x="3592" y="1032"/>
                  </a:cubicBezTo>
                  <a:lnTo>
                    <a:pt x="3592" y="1032"/>
                  </a:lnTo>
                  <a:cubicBezTo>
                    <a:pt x="3558" y="988"/>
                    <a:pt x="3527" y="939"/>
                    <a:pt x="3495" y="890"/>
                  </a:cubicBezTo>
                  <a:cubicBezTo>
                    <a:pt x="3461" y="837"/>
                    <a:pt x="3432" y="783"/>
                    <a:pt x="3404" y="729"/>
                  </a:cubicBezTo>
                  <a:cubicBezTo>
                    <a:pt x="3388" y="686"/>
                    <a:pt x="3375" y="646"/>
                    <a:pt x="3361" y="605"/>
                  </a:cubicBezTo>
                  <a:cubicBezTo>
                    <a:pt x="3344" y="556"/>
                    <a:pt x="3327" y="505"/>
                    <a:pt x="3311" y="455"/>
                  </a:cubicBezTo>
                  <a:cubicBezTo>
                    <a:pt x="3291" y="398"/>
                    <a:pt x="3271" y="345"/>
                    <a:pt x="3244" y="291"/>
                  </a:cubicBezTo>
                  <a:cubicBezTo>
                    <a:pt x="3214" y="235"/>
                    <a:pt x="3171" y="187"/>
                    <a:pt x="3114" y="158"/>
                  </a:cubicBezTo>
                  <a:cubicBezTo>
                    <a:pt x="3076" y="137"/>
                    <a:pt x="3035" y="128"/>
                    <a:pt x="2993" y="128"/>
                  </a:cubicBezTo>
                  <a:cubicBezTo>
                    <a:pt x="2953" y="128"/>
                    <a:pt x="2914" y="136"/>
                    <a:pt x="2876" y="150"/>
                  </a:cubicBezTo>
                  <a:cubicBezTo>
                    <a:pt x="2856" y="158"/>
                    <a:pt x="2833" y="170"/>
                    <a:pt x="2813" y="181"/>
                  </a:cubicBezTo>
                  <a:cubicBezTo>
                    <a:pt x="2786" y="195"/>
                    <a:pt x="2762" y="218"/>
                    <a:pt x="2739" y="238"/>
                  </a:cubicBezTo>
                  <a:cubicBezTo>
                    <a:pt x="2716" y="258"/>
                    <a:pt x="2696" y="281"/>
                    <a:pt x="2676" y="304"/>
                  </a:cubicBezTo>
                  <a:cubicBezTo>
                    <a:pt x="2636" y="358"/>
                    <a:pt x="2602" y="418"/>
                    <a:pt x="2575" y="479"/>
                  </a:cubicBezTo>
                  <a:cubicBezTo>
                    <a:pt x="2545" y="542"/>
                    <a:pt x="2525" y="609"/>
                    <a:pt x="2505" y="676"/>
                  </a:cubicBezTo>
                  <a:cubicBezTo>
                    <a:pt x="2485" y="736"/>
                    <a:pt x="2472" y="792"/>
                    <a:pt x="2455" y="853"/>
                  </a:cubicBezTo>
                  <a:lnTo>
                    <a:pt x="2452" y="857"/>
                  </a:lnTo>
                  <a:lnTo>
                    <a:pt x="2448" y="849"/>
                  </a:lnTo>
                  <a:cubicBezTo>
                    <a:pt x="2421" y="817"/>
                    <a:pt x="2404" y="780"/>
                    <a:pt x="2384" y="743"/>
                  </a:cubicBezTo>
                  <a:cubicBezTo>
                    <a:pt x="2364" y="696"/>
                    <a:pt x="2344" y="652"/>
                    <a:pt x="2328" y="605"/>
                  </a:cubicBezTo>
                  <a:cubicBezTo>
                    <a:pt x="2308" y="552"/>
                    <a:pt x="2291" y="496"/>
                    <a:pt x="2274" y="439"/>
                  </a:cubicBezTo>
                  <a:cubicBezTo>
                    <a:pt x="2257" y="385"/>
                    <a:pt x="2244" y="331"/>
                    <a:pt x="2231" y="278"/>
                  </a:cubicBezTo>
                  <a:cubicBezTo>
                    <a:pt x="2214" y="218"/>
                    <a:pt x="2180" y="161"/>
                    <a:pt x="2134" y="117"/>
                  </a:cubicBezTo>
                  <a:cubicBezTo>
                    <a:pt x="2079" y="67"/>
                    <a:pt x="2004" y="44"/>
                    <a:pt x="1929" y="44"/>
                  </a:cubicBezTo>
                  <a:cubicBezTo>
                    <a:pt x="1900" y="44"/>
                    <a:pt x="1871" y="47"/>
                    <a:pt x="1842" y="54"/>
                  </a:cubicBezTo>
                  <a:cubicBezTo>
                    <a:pt x="1672" y="94"/>
                    <a:pt x="1558" y="241"/>
                    <a:pt x="1492" y="395"/>
                  </a:cubicBezTo>
                  <a:cubicBezTo>
                    <a:pt x="1461" y="462"/>
                    <a:pt x="1438" y="528"/>
                    <a:pt x="1418" y="596"/>
                  </a:cubicBezTo>
                  <a:cubicBezTo>
                    <a:pt x="1401" y="652"/>
                    <a:pt x="1385" y="706"/>
                    <a:pt x="1371" y="763"/>
                  </a:cubicBezTo>
                  <a:cubicBezTo>
                    <a:pt x="1361" y="792"/>
                    <a:pt x="1351" y="826"/>
                    <a:pt x="1341" y="857"/>
                  </a:cubicBezTo>
                  <a:cubicBezTo>
                    <a:pt x="1334" y="873"/>
                    <a:pt x="1328" y="886"/>
                    <a:pt x="1321" y="900"/>
                  </a:cubicBezTo>
                  <a:lnTo>
                    <a:pt x="1308" y="893"/>
                  </a:lnTo>
                  <a:cubicBezTo>
                    <a:pt x="1291" y="880"/>
                    <a:pt x="1277" y="866"/>
                    <a:pt x="1261" y="853"/>
                  </a:cubicBezTo>
                  <a:cubicBezTo>
                    <a:pt x="1251" y="837"/>
                    <a:pt x="1240" y="817"/>
                    <a:pt x="1234" y="800"/>
                  </a:cubicBezTo>
                  <a:cubicBezTo>
                    <a:pt x="1214" y="756"/>
                    <a:pt x="1200" y="712"/>
                    <a:pt x="1191" y="666"/>
                  </a:cubicBezTo>
                  <a:cubicBezTo>
                    <a:pt x="1174" y="602"/>
                    <a:pt x="1164" y="542"/>
                    <a:pt x="1147" y="479"/>
                  </a:cubicBezTo>
                  <a:cubicBezTo>
                    <a:pt x="1117" y="365"/>
                    <a:pt x="1074" y="251"/>
                    <a:pt x="1013" y="150"/>
                  </a:cubicBezTo>
                  <a:cubicBezTo>
                    <a:pt x="970" y="84"/>
                    <a:pt x="907" y="37"/>
                    <a:pt x="830" y="14"/>
                  </a:cubicBezTo>
                  <a:cubicBezTo>
                    <a:pt x="796" y="3"/>
                    <a:pt x="763" y="0"/>
                    <a:pt x="7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BLANK_1_1">
    <p:bg>
      <p:bgPr>
        <a:solidFill>
          <a:srgbClr val="CEF3EA"/>
        </a:solidFill>
        <a:effectLst/>
      </p:bgPr>
    </p:bg>
    <p:spTree>
      <p:nvGrpSpPr>
        <p:cNvPr id="1" name="Shape 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8" name="Google Shape;238;p14"/>
          <p:cNvGrpSpPr/>
          <p:nvPr/>
        </p:nvGrpSpPr>
        <p:grpSpPr>
          <a:xfrm>
            <a:off x="243049" y="139286"/>
            <a:ext cx="8754649" cy="4901052"/>
            <a:chOff x="243049" y="139286"/>
            <a:chExt cx="8754649" cy="4901052"/>
          </a:xfrm>
        </p:grpSpPr>
        <p:sp>
          <p:nvSpPr>
            <p:cNvPr id="239" name="Google Shape;239;p14"/>
            <p:cNvSpPr/>
            <p:nvPr/>
          </p:nvSpPr>
          <p:spPr>
            <a:xfrm>
              <a:off x="2984222" y="4814498"/>
              <a:ext cx="106705" cy="83716"/>
            </a:xfrm>
            <a:custGeom>
              <a:avLst/>
              <a:gdLst/>
              <a:ahLst/>
              <a:cxnLst/>
              <a:rect l="l" t="t" r="r" b="b"/>
              <a:pathLst>
                <a:path w="452" h="446" extrusionOk="0">
                  <a:moveTo>
                    <a:pt x="218" y="1"/>
                  </a:moveTo>
                  <a:cubicBezTo>
                    <a:pt x="98" y="1"/>
                    <a:pt x="0" y="118"/>
                    <a:pt x="7" y="235"/>
                  </a:cubicBezTo>
                  <a:cubicBezTo>
                    <a:pt x="7" y="292"/>
                    <a:pt x="34" y="345"/>
                    <a:pt x="78" y="385"/>
                  </a:cubicBezTo>
                  <a:cubicBezTo>
                    <a:pt x="121" y="429"/>
                    <a:pt x="178" y="446"/>
                    <a:pt x="238" y="446"/>
                  </a:cubicBezTo>
                  <a:cubicBezTo>
                    <a:pt x="358" y="446"/>
                    <a:pt x="452" y="329"/>
                    <a:pt x="448" y="212"/>
                  </a:cubicBezTo>
                  <a:cubicBezTo>
                    <a:pt x="445" y="155"/>
                    <a:pt x="419" y="101"/>
                    <a:pt x="379" y="61"/>
                  </a:cubicBezTo>
                  <a:cubicBezTo>
                    <a:pt x="335" y="18"/>
                    <a:pt x="278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14"/>
            <p:cNvSpPr/>
            <p:nvPr/>
          </p:nvSpPr>
          <p:spPr>
            <a:xfrm>
              <a:off x="4922486" y="254713"/>
              <a:ext cx="155466" cy="175100"/>
            </a:xfrm>
            <a:custGeom>
              <a:avLst/>
              <a:gdLst/>
              <a:ahLst/>
              <a:cxnLst/>
              <a:rect l="l" t="t" r="r" b="b"/>
              <a:pathLst>
                <a:path w="1014" h="1142" extrusionOk="0">
                  <a:moveTo>
                    <a:pt x="555" y="0"/>
                  </a:moveTo>
                  <a:lnTo>
                    <a:pt x="549" y="3"/>
                  </a:lnTo>
                  <a:cubicBezTo>
                    <a:pt x="486" y="3"/>
                    <a:pt x="439" y="60"/>
                    <a:pt x="439" y="124"/>
                  </a:cubicBezTo>
                  <a:cubicBezTo>
                    <a:pt x="442" y="221"/>
                    <a:pt x="446" y="318"/>
                    <a:pt x="446" y="415"/>
                  </a:cubicBezTo>
                  <a:lnTo>
                    <a:pt x="322" y="415"/>
                  </a:lnTo>
                  <a:cubicBezTo>
                    <a:pt x="245" y="415"/>
                    <a:pt x="171" y="412"/>
                    <a:pt x="94" y="409"/>
                  </a:cubicBezTo>
                  <a:cubicBezTo>
                    <a:pt x="92" y="408"/>
                    <a:pt x="89" y="408"/>
                    <a:pt x="87" y="408"/>
                  </a:cubicBezTo>
                  <a:cubicBezTo>
                    <a:pt x="65" y="408"/>
                    <a:pt x="43" y="423"/>
                    <a:pt x="31" y="438"/>
                  </a:cubicBezTo>
                  <a:cubicBezTo>
                    <a:pt x="10" y="455"/>
                    <a:pt x="1" y="482"/>
                    <a:pt x="4" y="509"/>
                  </a:cubicBezTo>
                  <a:cubicBezTo>
                    <a:pt x="4" y="532"/>
                    <a:pt x="14" y="556"/>
                    <a:pt x="34" y="576"/>
                  </a:cubicBezTo>
                  <a:cubicBezTo>
                    <a:pt x="54" y="593"/>
                    <a:pt x="78" y="599"/>
                    <a:pt x="104" y="599"/>
                  </a:cubicBezTo>
                  <a:cubicBezTo>
                    <a:pt x="174" y="602"/>
                    <a:pt x="248" y="605"/>
                    <a:pt x="322" y="609"/>
                  </a:cubicBezTo>
                  <a:lnTo>
                    <a:pt x="452" y="609"/>
                  </a:lnTo>
                  <a:cubicBezTo>
                    <a:pt x="452" y="693"/>
                    <a:pt x="452" y="776"/>
                    <a:pt x="446" y="863"/>
                  </a:cubicBezTo>
                  <a:cubicBezTo>
                    <a:pt x="442" y="917"/>
                    <a:pt x="435" y="967"/>
                    <a:pt x="432" y="1024"/>
                  </a:cubicBezTo>
                  <a:cubicBezTo>
                    <a:pt x="432" y="1054"/>
                    <a:pt x="449" y="1087"/>
                    <a:pt x="472" y="1107"/>
                  </a:cubicBezTo>
                  <a:cubicBezTo>
                    <a:pt x="493" y="1129"/>
                    <a:pt x="522" y="1141"/>
                    <a:pt x="552" y="1141"/>
                  </a:cubicBezTo>
                  <a:cubicBezTo>
                    <a:pt x="556" y="1141"/>
                    <a:pt x="559" y="1141"/>
                    <a:pt x="563" y="1141"/>
                  </a:cubicBezTo>
                  <a:cubicBezTo>
                    <a:pt x="596" y="1141"/>
                    <a:pt x="626" y="1124"/>
                    <a:pt x="646" y="1101"/>
                  </a:cubicBezTo>
                  <a:cubicBezTo>
                    <a:pt x="653" y="1094"/>
                    <a:pt x="660" y="1084"/>
                    <a:pt x="666" y="1074"/>
                  </a:cubicBezTo>
                  <a:cubicBezTo>
                    <a:pt x="676" y="1054"/>
                    <a:pt x="683" y="1034"/>
                    <a:pt x="680" y="1011"/>
                  </a:cubicBezTo>
                  <a:cubicBezTo>
                    <a:pt x="686" y="940"/>
                    <a:pt x="690" y="870"/>
                    <a:pt x="690" y="800"/>
                  </a:cubicBezTo>
                  <a:cubicBezTo>
                    <a:pt x="693" y="739"/>
                    <a:pt x="690" y="679"/>
                    <a:pt x="686" y="619"/>
                  </a:cubicBezTo>
                  <a:lnTo>
                    <a:pt x="713" y="619"/>
                  </a:lnTo>
                  <a:cubicBezTo>
                    <a:pt x="726" y="620"/>
                    <a:pt x="739" y="620"/>
                    <a:pt x="751" y="620"/>
                  </a:cubicBezTo>
                  <a:cubicBezTo>
                    <a:pt x="806" y="620"/>
                    <a:pt x="859" y="615"/>
                    <a:pt x="910" y="613"/>
                  </a:cubicBezTo>
                  <a:cubicBezTo>
                    <a:pt x="967" y="613"/>
                    <a:pt x="1014" y="559"/>
                    <a:pt x="1011" y="505"/>
                  </a:cubicBezTo>
                  <a:cubicBezTo>
                    <a:pt x="1007" y="452"/>
                    <a:pt x="964" y="405"/>
                    <a:pt x="910" y="405"/>
                  </a:cubicBezTo>
                  <a:lnTo>
                    <a:pt x="901" y="405"/>
                  </a:lnTo>
                  <a:cubicBezTo>
                    <a:pt x="870" y="405"/>
                    <a:pt x="840" y="412"/>
                    <a:pt x="810" y="412"/>
                  </a:cubicBezTo>
                  <a:cubicBezTo>
                    <a:pt x="776" y="415"/>
                    <a:pt x="740" y="418"/>
                    <a:pt x="706" y="418"/>
                  </a:cubicBezTo>
                  <a:lnTo>
                    <a:pt x="680" y="418"/>
                  </a:lnTo>
                  <a:cubicBezTo>
                    <a:pt x="676" y="318"/>
                    <a:pt x="673" y="215"/>
                    <a:pt x="669" y="114"/>
                  </a:cubicBezTo>
                  <a:cubicBezTo>
                    <a:pt x="669" y="51"/>
                    <a:pt x="612" y="0"/>
                    <a:pt x="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14"/>
            <p:cNvSpPr/>
            <p:nvPr/>
          </p:nvSpPr>
          <p:spPr>
            <a:xfrm>
              <a:off x="5617238" y="4865238"/>
              <a:ext cx="339526" cy="175100"/>
            </a:xfrm>
            <a:custGeom>
              <a:avLst/>
              <a:gdLst/>
              <a:ahLst/>
              <a:cxnLst/>
              <a:rect l="l" t="t" r="r" b="b"/>
              <a:pathLst>
                <a:path w="3763" h="1328" extrusionOk="0">
                  <a:moveTo>
                    <a:pt x="3592" y="1032"/>
                  </a:moveTo>
                  <a:cubicBezTo>
                    <a:pt x="3597" y="1039"/>
                    <a:pt x="3603" y="1046"/>
                    <a:pt x="3608" y="1053"/>
                  </a:cubicBezTo>
                  <a:cubicBezTo>
                    <a:pt x="3604" y="1047"/>
                    <a:pt x="3598" y="1039"/>
                    <a:pt x="3592" y="1032"/>
                  </a:cubicBezTo>
                  <a:close/>
                  <a:moveTo>
                    <a:pt x="729" y="0"/>
                  </a:moveTo>
                  <a:cubicBezTo>
                    <a:pt x="695" y="0"/>
                    <a:pt x="663" y="3"/>
                    <a:pt x="629" y="10"/>
                  </a:cubicBezTo>
                  <a:cubicBezTo>
                    <a:pt x="575" y="24"/>
                    <a:pt x="525" y="50"/>
                    <a:pt x="482" y="84"/>
                  </a:cubicBezTo>
                  <a:cubicBezTo>
                    <a:pt x="458" y="101"/>
                    <a:pt x="442" y="117"/>
                    <a:pt x="425" y="138"/>
                  </a:cubicBezTo>
                  <a:cubicBezTo>
                    <a:pt x="398" y="167"/>
                    <a:pt x="374" y="204"/>
                    <a:pt x="354" y="238"/>
                  </a:cubicBezTo>
                  <a:cubicBezTo>
                    <a:pt x="328" y="291"/>
                    <a:pt x="301" y="348"/>
                    <a:pt x="277" y="405"/>
                  </a:cubicBezTo>
                  <a:cubicBezTo>
                    <a:pt x="251" y="462"/>
                    <a:pt x="228" y="519"/>
                    <a:pt x="201" y="576"/>
                  </a:cubicBezTo>
                  <a:cubicBezTo>
                    <a:pt x="167" y="652"/>
                    <a:pt x="134" y="732"/>
                    <a:pt x="101" y="809"/>
                  </a:cubicBezTo>
                  <a:cubicBezTo>
                    <a:pt x="67" y="893"/>
                    <a:pt x="36" y="980"/>
                    <a:pt x="10" y="1064"/>
                  </a:cubicBezTo>
                  <a:cubicBezTo>
                    <a:pt x="0" y="1093"/>
                    <a:pt x="10" y="1130"/>
                    <a:pt x="27" y="1158"/>
                  </a:cubicBezTo>
                  <a:cubicBezTo>
                    <a:pt x="44" y="1184"/>
                    <a:pt x="73" y="1204"/>
                    <a:pt x="104" y="1214"/>
                  </a:cubicBezTo>
                  <a:cubicBezTo>
                    <a:pt x="113" y="1216"/>
                    <a:pt x="121" y="1217"/>
                    <a:pt x="130" y="1217"/>
                  </a:cubicBezTo>
                  <a:cubicBezTo>
                    <a:pt x="154" y="1217"/>
                    <a:pt x="178" y="1210"/>
                    <a:pt x="197" y="1198"/>
                  </a:cubicBezTo>
                  <a:cubicBezTo>
                    <a:pt x="228" y="1178"/>
                    <a:pt x="241" y="1150"/>
                    <a:pt x="254" y="1118"/>
                  </a:cubicBezTo>
                  <a:cubicBezTo>
                    <a:pt x="271" y="1061"/>
                    <a:pt x="291" y="1004"/>
                    <a:pt x="311" y="947"/>
                  </a:cubicBezTo>
                  <a:cubicBezTo>
                    <a:pt x="354" y="843"/>
                    <a:pt x="402" y="740"/>
                    <a:pt x="448" y="636"/>
                  </a:cubicBezTo>
                  <a:cubicBezTo>
                    <a:pt x="468" y="592"/>
                    <a:pt x="488" y="545"/>
                    <a:pt x="508" y="502"/>
                  </a:cubicBezTo>
                  <a:cubicBezTo>
                    <a:pt x="535" y="451"/>
                    <a:pt x="558" y="398"/>
                    <a:pt x="589" y="351"/>
                  </a:cubicBezTo>
                  <a:cubicBezTo>
                    <a:pt x="598" y="338"/>
                    <a:pt x="609" y="331"/>
                    <a:pt x="615" y="321"/>
                  </a:cubicBezTo>
                  <a:cubicBezTo>
                    <a:pt x="635" y="308"/>
                    <a:pt x="652" y="298"/>
                    <a:pt x="669" y="288"/>
                  </a:cubicBezTo>
                  <a:lnTo>
                    <a:pt x="692" y="281"/>
                  </a:lnTo>
                  <a:cubicBezTo>
                    <a:pt x="703" y="281"/>
                    <a:pt x="709" y="278"/>
                    <a:pt x="719" y="278"/>
                  </a:cubicBezTo>
                  <a:lnTo>
                    <a:pt x="736" y="281"/>
                  </a:lnTo>
                  <a:lnTo>
                    <a:pt x="746" y="288"/>
                  </a:lnTo>
                  <a:cubicBezTo>
                    <a:pt x="749" y="298"/>
                    <a:pt x="756" y="304"/>
                    <a:pt x="763" y="315"/>
                  </a:cubicBezTo>
                  <a:cubicBezTo>
                    <a:pt x="779" y="358"/>
                    <a:pt x="793" y="405"/>
                    <a:pt x="806" y="451"/>
                  </a:cubicBezTo>
                  <a:cubicBezTo>
                    <a:pt x="823" y="505"/>
                    <a:pt x="836" y="559"/>
                    <a:pt x="846" y="612"/>
                  </a:cubicBezTo>
                  <a:cubicBezTo>
                    <a:pt x="856" y="666"/>
                    <a:pt x="866" y="716"/>
                    <a:pt x="876" y="766"/>
                  </a:cubicBezTo>
                  <a:cubicBezTo>
                    <a:pt x="879" y="789"/>
                    <a:pt x="887" y="809"/>
                    <a:pt x="893" y="833"/>
                  </a:cubicBezTo>
                  <a:cubicBezTo>
                    <a:pt x="903" y="863"/>
                    <a:pt x="916" y="893"/>
                    <a:pt x="930" y="920"/>
                  </a:cubicBezTo>
                  <a:cubicBezTo>
                    <a:pt x="956" y="977"/>
                    <a:pt x="993" y="1030"/>
                    <a:pt x="1040" y="1073"/>
                  </a:cubicBezTo>
                  <a:cubicBezTo>
                    <a:pt x="1070" y="1101"/>
                    <a:pt x="1104" y="1121"/>
                    <a:pt x="1137" y="1141"/>
                  </a:cubicBezTo>
                  <a:cubicBezTo>
                    <a:pt x="1180" y="1161"/>
                    <a:pt x="1224" y="1181"/>
                    <a:pt x="1271" y="1187"/>
                  </a:cubicBezTo>
                  <a:cubicBezTo>
                    <a:pt x="1290" y="1191"/>
                    <a:pt x="1310" y="1194"/>
                    <a:pt x="1330" y="1194"/>
                  </a:cubicBezTo>
                  <a:cubicBezTo>
                    <a:pt x="1391" y="1194"/>
                    <a:pt x="1452" y="1173"/>
                    <a:pt x="1495" y="1127"/>
                  </a:cubicBezTo>
                  <a:cubicBezTo>
                    <a:pt x="1525" y="1101"/>
                    <a:pt x="1549" y="1067"/>
                    <a:pt x="1569" y="1030"/>
                  </a:cubicBezTo>
                  <a:cubicBezTo>
                    <a:pt x="1598" y="984"/>
                    <a:pt x="1619" y="930"/>
                    <a:pt x="1635" y="877"/>
                  </a:cubicBezTo>
                  <a:cubicBezTo>
                    <a:pt x="1669" y="789"/>
                    <a:pt x="1692" y="703"/>
                    <a:pt x="1722" y="616"/>
                  </a:cubicBezTo>
                  <a:cubicBezTo>
                    <a:pt x="1749" y="542"/>
                    <a:pt x="1782" y="471"/>
                    <a:pt x="1826" y="405"/>
                  </a:cubicBezTo>
                  <a:cubicBezTo>
                    <a:pt x="1839" y="385"/>
                    <a:pt x="1853" y="368"/>
                    <a:pt x="1870" y="351"/>
                  </a:cubicBezTo>
                  <a:cubicBezTo>
                    <a:pt x="1879" y="345"/>
                    <a:pt x="1893" y="338"/>
                    <a:pt x="1903" y="331"/>
                  </a:cubicBezTo>
                  <a:cubicBezTo>
                    <a:pt x="1913" y="328"/>
                    <a:pt x="1923" y="325"/>
                    <a:pt x="1933" y="321"/>
                  </a:cubicBezTo>
                  <a:lnTo>
                    <a:pt x="1940" y="321"/>
                  </a:lnTo>
                  <a:lnTo>
                    <a:pt x="1947" y="325"/>
                  </a:lnTo>
                  <a:lnTo>
                    <a:pt x="1950" y="325"/>
                  </a:lnTo>
                  <a:cubicBezTo>
                    <a:pt x="1960" y="351"/>
                    <a:pt x="1963" y="378"/>
                    <a:pt x="1970" y="405"/>
                  </a:cubicBezTo>
                  <a:cubicBezTo>
                    <a:pt x="1977" y="435"/>
                    <a:pt x="1980" y="462"/>
                    <a:pt x="1987" y="491"/>
                  </a:cubicBezTo>
                  <a:cubicBezTo>
                    <a:pt x="2000" y="545"/>
                    <a:pt x="2013" y="599"/>
                    <a:pt x="2027" y="649"/>
                  </a:cubicBezTo>
                  <a:cubicBezTo>
                    <a:pt x="2043" y="706"/>
                    <a:pt x="2067" y="756"/>
                    <a:pt x="2083" y="813"/>
                  </a:cubicBezTo>
                  <a:cubicBezTo>
                    <a:pt x="2107" y="873"/>
                    <a:pt x="2134" y="937"/>
                    <a:pt x="2168" y="993"/>
                  </a:cubicBezTo>
                  <a:cubicBezTo>
                    <a:pt x="2188" y="1024"/>
                    <a:pt x="2211" y="1053"/>
                    <a:pt x="2234" y="1077"/>
                  </a:cubicBezTo>
                  <a:cubicBezTo>
                    <a:pt x="2261" y="1107"/>
                    <a:pt x="2291" y="1127"/>
                    <a:pt x="2321" y="1150"/>
                  </a:cubicBezTo>
                  <a:cubicBezTo>
                    <a:pt x="2368" y="1184"/>
                    <a:pt x="2424" y="1201"/>
                    <a:pt x="2481" y="1204"/>
                  </a:cubicBezTo>
                  <a:cubicBezTo>
                    <a:pt x="2486" y="1205"/>
                    <a:pt x="2490" y="1205"/>
                    <a:pt x="2494" y="1205"/>
                  </a:cubicBezTo>
                  <a:cubicBezTo>
                    <a:pt x="2539" y="1205"/>
                    <a:pt x="2576" y="1189"/>
                    <a:pt x="2615" y="1167"/>
                  </a:cubicBezTo>
                  <a:cubicBezTo>
                    <a:pt x="2632" y="1158"/>
                    <a:pt x="2656" y="1134"/>
                    <a:pt x="2669" y="1118"/>
                  </a:cubicBezTo>
                  <a:cubicBezTo>
                    <a:pt x="2685" y="1093"/>
                    <a:pt x="2699" y="1070"/>
                    <a:pt x="2713" y="1044"/>
                  </a:cubicBezTo>
                  <a:cubicBezTo>
                    <a:pt x="2745" y="977"/>
                    <a:pt x="2770" y="906"/>
                    <a:pt x="2793" y="833"/>
                  </a:cubicBezTo>
                  <a:cubicBezTo>
                    <a:pt x="2810" y="776"/>
                    <a:pt x="2830" y="723"/>
                    <a:pt x="2850" y="666"/>
                  </a:cubicBezTo>
                  <a:lnTo>
                    <a:pt x="2853" y="652"/>
                  </a:lnTo>
                  <a:cubicBezTo>
                    <a:pt x="2876" y="592"/>
                    <a:pt x="2903" y="536"/>
                    <a:pt x="2937" y="482"/>
                  </a:cubicBezTo>
                  <a:cubicBezTo>
                    <a:pt x="2950" y="468"/>
                    <a:pt x="2960" y="451"/>
                    <a:pt x="2977" y="439"/>
                  </a:cubicBezTo>
                  <a:lnTo>
                    <a:pt x="2990" y="428"/>
                  </a:lnTo>
                  <a:lnTo>
                    <a:pt x="2994" y="435"/>
                  </a:lnTo>
                  <a:cubicBezTo>
                    <a:pt x="3026" y="516"/>
                    <a:pt x="3040" y="599"/>
                    <a:pt x="3063" y="679"/>
                  </a:cubicBezTo>
                  <a:cubicBezTo>
                    <a:pt x="3074" y="723"/>
                    <a:pt x="3083" y="763"/>
                    <a:pt x="3097" y="806"/>
                  </a:cubicBezTo>
                  <a:cubicBezTo>
                    <a:pt x="3114" y="857"/>
                    <a:pt x="3140" y="903"/>
                    <a:pt x="3164" y="950"/>
                  </a:cubicBezTo>
                  <a:cubicBezTo>
                    <a:pt x="3187" y="1000"/>
                    <a:pt x="3214" y="1047"/>
                    <a:pt x="3244" y="1090"/>
                  </a:cubicBezTo>
                  <a:cubicBezTo>
                    <a:pt x="3264" y="1121"/>
                    <a:pt x="3287" y="1150"/>
                    <a:pt x="3311" y="1178"/>
                  </a:cubicBezTo>
                  <a:cubicBezTo>
                    <a:pt x="3327" y="1194"/>
                    <a:pt x="3341" y="1214"/>
                    <a:pt x="3355" y="1228"/>
                  </a:cubicBezTo>
                  <a:cubicBezTo>
                    <a:pt x="3404" y="1271"/>
                    <a:pt x="3461" y="1305"/>
                    <a:pt x="3528" y="1318"/>
                  </a:cubicBezTo>
                  <a:cubicBezTo>
                    <a:pt x="3555" y="1321"/>
                    <a:pt x="3585" y="1325"/>
                    <a:pt x="3616" y="1328"/>
                  </a:cubicBezTo>
                  <a:cubicBezTo>
                    <a:pt x="3639" y="1328"/>
                    <a:pt x="3662" y="1325"/>
                    <a:pt x="3685" y="1321"/>
                  </a:cubicBezTo>
                  <a:cubicBezTo>
                    <a:pt x="3702" y="1314"/>
                    <a:pt x="3719" y="1305"/>
                    <a:pt x="3729" y="1291"/>
                  </a:cubicBezTo>
                  <a:cubicBezTo>
                    <a:pt x="3742" y="1278"/>
                    <a:pt x="3753" y="1261"/>
                    <a:pt x="3756" y="1244"/>
                  </a:cubicBezTo>
                  <a:cubicBezTo>
                    <a:pt x="3762" y="1207"/>
                    <a:pt x="3753" y="1167"/>
                    <a:pt x="3726" y="1144"/>
                  </a:cubicBezTo>
                  <a:cubicBezTo>
                    <a:pt x="3699" y="1121"/>
                    <a:pt x="3669" y="1104"/>
                    <a:pt x="3639" y="1087"/>
                  </a:cubicBezTo>
                  <a:cubicBezTo>
                    <a:pt x="3619" y="1067"/>
                    <a:pt x="3602" y="1047"/>
                    <a:pt x="3585" y="1024"/>
                  </a:cubicBezTo>
                  <a:lnTo>
                    <a:pt x="3585" y="1024"/>
                  </a:lnTo>
                  <a:cubicBezTo>
                    <a:pt x="3587" y="1026"/>
                    <a:pt x="3589" y="1029"/>
                    <a:pt x="3592" y="1032"/>
                  </a:cubicBezTo>
                  <a:lnTo>
                    <a:pt x="3592" y="1032"/>
                  </a:lnTo>
                  <a:cubicBezTo>
                    <a:pt x="3558" y="988"/>
                    <a:pt x="3527" y="939"/>
                    <a:pt x="3495" y="890"/>
                  </a:cubicBezTo>
                  <a:cubicBezTo>
                    <a:pt x="3461" y="837"/>
                    <a:pt x="3432" y="783"/>
                    <a:pt x="3404" y="729"/>
                  </a:cubicBezTo>
                  <a:cubicBezTo>
                    <a:pt x="3388" y="686"/>
                    <a:pt x="3375" y="646"/>
                    <a:pt x="3361" y="605"/>
                  </a:cubicBezTo>
                  <a:cubicBezTo>
                    <a:pt x="3344" y="556"/>
                    <a:pt x="3327" y="505"/>
                    <a:pt x="3311" y="455"/>
                  </a:cubicBezTo>
                  <a:cubicBezTo>
                    <a:pt x="3291" y="398"/>
                    <a:pt x="3271" y="345"/>
                    <a:pt x="3244" y="291"/>
                  </a:cubicBezTo>
                  <a:cubicBezTo>
                    <a:pt x="3214" y="235"/>
                    <a:pt x="3171" y="187"/>
                    <a:pt x="3114" y="158"/>
                  </a:cubicBezTo>
                  <a:cubicBezTo>
                    <a:pt x="3076" y="137"/>
                    <a:pt x="3035" y="128"/>
                    <a:pt x="2993" y="128"/>
                  </a:cubicBezTo>
                  <a:cubicBezTo>
                    <a:pt x="2953" y="128"/>
                    <a:pt x="2914" y="136"/>
                    <a:pt x="2876" y="150"/>
                  </a:cubicBezTo>
                  <a:cubicBezTo>
                    <a:pt x="2856" y="158"/>
                    <a:pt x="2833" y="170"/>
                    <a:pt x="2813" y="181"/>
                  </a:cubicBezTo>
                  <a:cubicBezTo>
                    <a:pt x="2786" y="195"/>
                    <a:pt x="2762" y="218"/>
                    <a:pt x="2739" y="238"/>
                  </a:cubicBezTo>
                  <a:cubicBezTo>
                    <a:pt x="2716" y="258"/>
                    <a:pt x="2696" y="281"/>
                    <a:pt x="2676" y="304"/>
                  </a:cubicBezTo>
                  <a:cubicBezTo>
                    <a:pt x="2636" y="358"/>
                    <a:pt x="2602" y="418"/>
                    <a:pt x="2575" y="479"/>
                  </a:cubicBezTo>
                  <a:cubicBezTo>
                    <a:pt x="2545" y="542"/>
                    <a:pt x="2525" y="609"/>
                    <a:pt x="2505" y="676"/>
                  </a:cubicBezTo>
                  <a:cubicBezTo>
                    <a:pt x="2485" y="736"/>
                    <a:pt x="2472" y="792"/>
                    <a:pt x="2455" y="853"/>
                  </a:cubicBezTo>
                  <a:lnTo>
                    <a:pt x="2452" y="857"/>
                  </a:lnTo>
                  <a:lnTo>
                    <a:pt x="2448" y="849"/>
                  </a:lnTo>
                  <a:cubicBezTo>
                    <a:pt x="2421" y="817"/>
                    <a:pt x="2404" y="780"/>
                    <a:pt x="2384" y="743"/>
                  </a:cubicBezTo>
                  <a:cubicBezTo>
                    <a:pt x="2364" y="696"/>
                    <a:pt x="2344" y="652"/>
                    <a:pt x="2328" y="605"/>
                  </a:cubicBezTo>
                  <a:cubicBezTo>
                    <a:pt x="2308" y="552"/>
                    <a:pt x="2291" y="496"/>
                    <a:pt x="2274" y="439"/>
                  </a:cubicBezTo>
                  <a:cubicBezTo>
                    <a:pt x="2257" y="385"/>
                    <a:pt x="2244" y="331"/>
                    <a:pt x="2231" y="278"/>
                  </a:cubicBezTo>
                  <a:cubicBezTo>
                    <a:pt x="2214" y="218"/>
                    <a:pt x="2180" y="161"/>
                    <a:pt x="2134" y="117"/>
                  </a:cubicBezTo>
                  <a:cubicBezTo>
                    <a:pt x="2079" y="67"/>
                    <a:pt x="2004" y="44"/>
                    <a:pt x="1929" y="44"/>
                  </a:cubicBezTo>
                  <a:cubicBezTo>
                    <a:pt x="1900" y="44"/>
                    <a:pt x="1871" y="47"/>
                    <a:pt x="1842" y="54"/>
                  </a:cubicBezTo>
                  <a:cubicBezTo>
                    <a:pt x="1672" y="94"/>
                    <a:pt x="1558" y="241"/>
                    <a:pt x="1492" y="395"/>
                  </a:cubicBezTo>
                  <a:cubicBezTo>
                    <a:pt x="1461" y="462"/>
                    <a:pt x="1438" y="528"/>
                    <a:pt x="1418" y="596"/>
                  </a:cubicBezTo>
                  <a:cubicBezTo>
                    <a:pt x="1401" y="652"/>
                    <a:pt x="1385" y="706"/>
                    <a:pt x="1371" y="763"/>
                  </a:cubicBezTo>
                  <a:cubicBezTo>
                    <a:pt x="1361" y="792"/>
                    <a:pt x="1351" y="826"/>
                    <a:pt x="1341" y="857"/>
                  </a:cubicBezTo>
                  <a:cubicBezTo>
                    <a:pt x="1334" y="873"/>
                    <a:pt x="1328" y="886"/>
                    <a:pt x="1321" y="900"/>
                  </a:cubicBezTo>
                  <a:lnTo>
                    <a:pt x="1308" y="893"/>
                  </a:lnTo>
                  <a:cubicBezTo>
                    <a:pt x="1291" y="880"/>
                    <a:pt x="1277" y="866"/>
                    <a:pt x="1261" y="853"/>
                  </a:cubicBezTo>
                  <a:cubicBezTo>
                    <a:pt x="1251" y="837"/>
                    <a:pt x="1240" y="817"/>
                    <a:pt x="1234" y="800"/>
                  </a:cubicBezTo>
                  <a:cubicBezTo>
                    <a:pt x="1214" y="756"/>
                    <a:pt x="1200" y="712"/>
                    <a:pt x="1191" y="666"/>
                  </a:cubicBezTo>
                  <a:cubicBezTo>
                    <a:pt x="1174" y="602"/>
                    <a:pt x="1164" y="542"/>
                    <a:pt x="1147" y="479"/>
                  </a:cubicBezTo>
                  <a:cubicBezTo>
                    <a:pt x="1117" y="365"/>
                    <a:pt x="1074" y="251"/>
                    <a:pt x="1013" y="150"/>
                  </a:cubicBezTo>
                  <a:cubicBezTo>
                    <a:pt x="970" y="84"/>
                    <a:pt x="907" y="37"/>
                    <a:pt x="830" y="14"/>
                  </a:cubicBezTo>
                  <a:cubicBezTo>
                    <a:pt x="796" y="3"/>
                    <a:pt x="763" y="0"/>
                    <a:pt x="7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14"/>
            <p:cNvSpPr/>
            <p:nvPr/>
          </p:nvSpPr>
          <p:spPr>
            <a:xfrm>
              <a:off x="8601854" y="1119947"/>
              <a:ext cx="339523" cy="110637"/>
            </a:xfrm>
            <a:custGeom>
              <a:avLst/>
              <a:gdLst/>
              <a:ahLst/>
              <a:cxnLst/>
              <a:rect l="l" t="t" r="r" b="b"/>
              <a:pathLst>
                <a:path w="4232" h="1379" extrusionOk="0">
                  <a:moveTo>
                    <a:pt x="2195" y="0"/>
                  </a:moveTo>
                  <a:cubicBezTo>
                    <a:pt x="2121" y="4"/>
                    <a:pt x="2047" y="31"/>
                    <a:pt x="1987" y="68"/>
                  </a:cubicBezTo>
                  <a:cubicBezTo>
                    <a:pt x="1924" y="108"/>
                    <a:pt x="1871" y="155"/>
                    <a:pt x="1820" y="208"/>
                  </a:cubicBezTo>
                  <a:cubicBezTo>
                    <a:pt x="1774" y="258"/>
                    <a:pt x="1737" y="312"/>
                    <a:pt x="1710" y="372"/>
                  </a:cubicBezTo>
                  <a:cubicBezTo>
                    <a:pt x="1697" y="402"/>
                    <a:pt x="1686" y="432"/>
                    <a:pt x="1677" y="459"/>
                  </a:cubicBezTo>
                  <a:cubicBezTo>
                    <a:pt x="1650" y="526"/>
                    <a:pt x="1630" y="593"/>
                    <a:pt x="1610" y="659"/>
                  </a:cubicBezTo>
                  <a:cubicBezTo>
                    <a:pt x="1583" y="763"/>
                    <a:pt x="1556" y="863"/>
                    <a:pt x="1522" y="964"/>
                  </a:cubicBezTo>
                  <a:cubicBezTo>
                    <a:pt x="1513" y="988"/>
                    <a:pt x="1502" y="1014"/>
                    <a:pt x="1490" y="1038"/>
                  </a:cubicBezTo>
                  <a:cubicBezTo>
                    <a:pt x="1445" y="1017"/>
                    <a:pt x="1402" y="994"/>
                    <a:pt x="1362" y="964"/>
                  </a:cubicBezTo>
                  <a:cubicBezTo>
                    <a:pt x="1352" y="957"/>
                    <a:pt x="1342" y="948"/>
                    <a:pt x="1332" y="937"/>
                  </a:cubicBezTo>
                  <a:cubicBezTo>
                    <a:pt x="1289" y="880"/>
                    <a:pt x="1252" y="820"/>
                    <a:pt x="1221" y="760"/>
                  </a:cubicBezTo>
                  <a:cubicBezTo>
                    <a:pt x="1201" y="713"/>
                    <a:pt x="1189" y="667"/>
                    <a:pt x="1178" y="619"/>
                  </a:cubicBezTo>
                  <a:cubicBezTo>
                    <a:pt x="1161" y="566"/>
                    <a:pt x="1148" y="513"/>
                    <a:pt x="1128" y="462"/>
                  </a:cubicBezTo>
                  <a:cubicBezTo>
                    <a:pt x="1108" y="399"/>
                    <a:pt x="1084" y="338"/>
                    <a:pt x="1055" y="281"/>
                  </a:cubicBezTo>
                  <a:cubicBezTo>
                    <a:pt x="998" y="168"/>
                    <a:pt x="891" y="85"/>
                    <a:pt x="760" y="68"/>
                  </a:cubicBezTo>
                  <a:cubicBezTo>
                    <a:pt x="740" y="65"/>
                    <a:pt x="720" y="64"/>
                    <a:pt x="700" y="64"/>
                  </a:cubicBezTo>
                  <a:cubicBezTo>
                    <a:pt x="639" y="64"/>
                    <a:pt x="577" y="76"/>
                    <a:pt x="519" y="101"/>
                  </a:cubicBezTo>
                  <a:cubicBezTo>
                    <a:pt x="459" y="125"/>
                    <a:pt x="402" y="151"/>
                    <a:pt x="352" y="191"/>
                  </a:cubicBezTo>
                  <a:cubicBezTo>
                    <a:pt x="322" y="215"/>
                    <a:pt x="295" y="238"/>
                    <a:pt x="269" y="261"/>
                  </a:cubicBezTo>
                  <a:cubicBezTo>
                    <a:pt x="238" y="292"/>
                    <a:pt x="218" y="326"/>
                    <a:pt x="195" y="355"/>
                  </a:cubicBezTo>
                  <a:cubicBezTo>
                    <a:pt x="158" y="412"/>
                    <a:pt x="135" y="479"/>
                    <a:pt x="115" y="542"/>
                  </a:cubicBezTo>
                  <a:cubicBezTo>
                    <a:pt x="91" y="623"/>
                    <a:pt x="78" y="707"/>
                    <a:pt x="65" y="790"/>
                  </a:cubicBezTo>
                  <a:cubicBezTo>
                    <a:pt x="45" y="897"/>
                    <a:pt x="25" y="1004"/>
                    <a:pt x="8" y="1111"/>
                  </a:cubicBezTo>
                  <a:cubicBezTo>
                    <a:pt x="1" y="1144"/>
                    <a:pt x="5" y="1181"/>
                    <a:pt x="25" y="1212"/>
                  </a:cubicBezTo>
                  <a:cubicBezTo>
                    <a:pt x="45" y="1241"/>
                    <a:pt x="74" y="1261"/>
                    <a:pt x="108" y="1269"/>
                  </a:cubicBezTo>
                  <a:cubicBezTo>
                    <a:pt x="118" y="1271"/>
                    <a:pt x="127" y="1272"/>
                    <a:pt x="137" y="1272"/>
                  </a:cubicBezTo>
                  <a:cubicBezTo>
                    <a:pt x="195" y="1272"/>
                    <a:pt x="254" y="1231"/>
                    <a:pt x="266" y="1168"/>
                  </a:cubicBezTo>
                  <a:cubicBezTo>
                    <a:pt x="286" y="1058"/>
                    <a:pt x="306" y="944"/>
                    <a:pt x="326" y="834"/>
                  </a:cubicBezTo>
                  <a:cubicBezTo>
                    <a:pt x="339" y="747"/>
                    <a:pt x="359" y="663"/>
                    <a:pt x="386" y="579"/>
                  </a:cubicBezTo>
                  <a:cubicBezTo>
                    <a:pt x="399" y="546"/>
                    <a:pt x="416" y="516"/>
                    <a:pt x="432" y="486"/>
                  </a:cubicBezTo>
                  <a:cubicBezTo>
                    <a:pt x="453" y="462"/>
                    <a:pt x="473" y="442"/>
                    <a:pt x="496" y="422"/>
                  </a:cubicBezTo>
                  <a:cubicBezTo>
                    <a:pt x="522" y="399"/>
                    <a:pt x="553" y="382"/>
                    <a:pt x="583" y="366"/>
                  </a:cubicBezTo>
                  <a:cubicBezTo>
                    <a:pt x="610" y="355"/>
                    <a:pt x="633" y="346"/>
                    <a:pt x="660" y="338"/>
                  </a:cubicBezTo>
                  <a:cubicBezTo>
                    <a:pt x="676" y="335"/>
                    <a:pt x="690" y="335"/>
                    <a:pt x="707" y="335"/>
                  </a:cubicBezTo>
                  <a:cubicBezTo>
                    <a:pt x="717" y="338"/>
                    <a:pt x="730" y="342"/>
                    <a:pt x="740" y="346"/>
                  </a:cubicBezTo>
                  <a:lnTo>
                    <a:pt x="760" y="355"/>
                  </a:lnTo>
                  <a:lnTo>
                    <a:pt x="780" y="372"/>
                  </a:lnTo>
                  <a:cubicBezTo>
                    <a:pt x="790" y="386"/>
                    <a:pt x="797" y="402"/>
                    <a:pt x="807" y="415"/>
                  </a:cubicBezTo>
                  <a:cubicBezTo>
                    <a:pt x="823" y="459"/>
                    <a:pt x="837" y="506"/>
                    <a:pt x="851" y="549"/>
                  </a:cubicBezTo>
                  <a:cubicBezTo>
                    <a:pt x="867" y="602"/>
                    <a:pt x="884" y="656"/>
                    <a:pt x="897" y="710"/>
                  </a:cubicBezTo>
                  <a:cubicBezTo>
                    <a:pt x="911" y="763"/>
                    <a:pt x="924" y="814"/>
                    <a:pt x="944" y="867"/>
                  </a:cubicBezTo>
                  <a:cubicBezTo>
                    <a:pt x="971" y="928"/>
                    <a:pt x="1004" y="984"/>
                    <a:pt x="1034" y="1044"/>
                  </a:cubicBezTo>
                  <a:cubicBezTo>
                    <a:pt x="1048" y="1068"/>
                    <a:pt x="1061" y="1091"/>
                    <a:pt x="1078" y="1111"/>
                  </a:cubicBezTo>
                  <a:cubicBezTo>
                    <a:pt x="1108" y="1158"/>
                    <a:pt x="1144" y="1192"/>
                    <a:pt x="1185" y="1229"/>
                  </a:cubicBezTo>
                  <a:cubicBezTo>
                    <a:pt x="1238" y="1272"/>
                    <a:pt x="1299" y="1309"/>
                    <a:pt x="1362" y="1339"/>
                  </a:cubicBezTo>
                  <a:cubicBezTo>
                    <a:pt x="1399" y="1355"/>
                    <a:pt x="1436" y="1369"/>
                    <a:pt x="1473" y="1372"/>
                  </a:cubicBezTo>
                  <a:cubicBezTo>
                    <a:pt x="1493" y="1375"/>
                    <a:pt x="1519" y="1379"/>
                    <a:pt x="1539" y="1379"/>
                  </a:cubicBezTo>
                  <a:cubicBezTo>
                    <a:pt x="1563" y="1379"/>
                    <a:pt x="1586" y="1372"/>
                    <a:pt x="1606" y="1365"/>
                  </a:cubicBezTo>
                  <a:cubicBezTo>
                    <a:pt x="1626" y="1362"/>
                    <a:pt x="1657" y="1345"/>
                    <a:pt x="1670" y="1339"/>
                  </a:cubicBezTo>
                  <a:cubicBezTo>
                    <a:pt x="1693" y="1329"/>
                    <a:pt x="1706" y="1315"/>
                    <a:pt x="1726" y="1298"/>
                  </a:cubicBezTo>
                  <a:cubicBezTo>
                    <a:pt x="1760" y="1269"/>
                    <a:pt x="1787" y="1229"/>
                    <a:pt x="1811" y="1188"/>
                  </a:cubicBezTo>
                  <a:cubicBezTo>
                    <a:pt x="1851" y="1121"/>
                    <a:pt x="1880" y="1044"/>
                    <a:pt x="1907" y="971"/>
                  </a:cubicBezTo>
                  <a:cubicBezTo>
                    <a:pt x="1951" y="843"/>
                    <a:pt x="1981" y="713"/>
                    <a:pt x="2024" y="586"/>
                  </a:cubicBezTo>
                  <a:cubicBezTo>
                    <a:pt x="2041" y="553"/>
                    <a:pt x="2055" y="516"/>
                    <a:pt x="2075" y="482"/>
                  </a:cubicBezTo>
                  <a:cubicBezTo>
                    <a:pt x="2101" y="452"/>
                    <a:pt x="2124" y="426"/>
                    <a:pt x="2155" y="399"/>
                  </a:cubicBezTo>
                  <a:cubicBezTo>
                    <a:pt x="2168" y="389"/>
                    <a:pt x="2185" y="379"/>
                    <a:pt x="2198" y="369"/>
                  </a:cubicBezTo>
                  <a:lnTo>
                    <a:pt x="2218" y="362"/>
                  </a:lnTo>
                  <a:lnTo>
                    <a:pt x="2232" y="362"/>
                  </a:lnTo>
                  <a:lnTo>
                    <a:pt x="2252" y="366"/>
                  </a:lnTo>
                  <a:lnTo>
                    <a:pt x="2272" y="379"/>
                  </a:lnTo>
                  <a:lnTo>
                    <a:pt x="2275" y="379"/>
                  </a:lnTo>
                  <a:cubicBezTo>
                    <a:pt x="2279" y="389"/>
                    <a:pt x="2285" y="395"/>
                    <a:pt x="2288" y="406"/>
                  </a:cubicBezTo>
                  <a:cubicBezTo>
                    <a:pt x="2305" y="449"/>
                    <a:pt x="2319" y="492"/>
                    <a:pt x="2328" y="539"/>
                  </a:cubicBezTo>
                  <a:cubicBezTo>
                    <a:pt x="2342" y="590"/>
                    <a:pt x="2359" y="639"/>
                    <a:pt x="2372" y="690"/>
                  </a:cubicBezTo>
                  <a:cubicBezTo>
                    <a:pt x="2385" y="743"/>
                    <a:pt x="2396" y="800"/>
                    <a:pt x="2416" y="850"/>
                  </a:cubicBezTo>
                  <a:cubicBezTo>
                    <a:pt x="2439" y="914"/>
                    <a:pt x="2473" y="977"/>
                    <a:pt x="2509" y="1031"/>
                  </a:cubicBezTo>
                  <a:cubicBezTo>
                    <a:pt x="2529" y="1061"/>
                    <a:pt x="2556" y="1091"/>
                    <a:pt x="2580" y="1118"/>
                  </a:cubicBezTo>
                  <a:cubicBezTo>
                    <a:pt x="2609" y="1151"/>
                    <a:pt x="2640" y="1175"/>
                    <a:pt x="2673" y="1198"/>
                  </a:cubicBezTo>
                  <a:cubicBezTo>
                    <a:pt x="2694" y="1215"/>
                    <a:pt x="2717" y="1225"/>
                    <a:pt x="2737" y="1238"/>
                  </a:cubicBezTo>
                  <a:cubicBezTo>
                    <a:pt x="2787" y="1261"/>
                    <a:pt x="2837" y="1272"/>
                    <a:pt x="2890" y="1272"/>
                  </a:cubicBezTo>
                  <a:cubicBezTo>
                    <a:pt x="2910" y="1272"/>
                    <a:pt x="2944" y="1265"/>
                    <a:pt x="2964" y="1258"/>
                  </a:cubicBezTo>
                  <a:cubicBezTo>
                    <a:pt x="2995" y="1249"/>
                    <a:pt x="3024" y="1232"/>
                    <a:pt x="3048" y="1212"/>
                  </a:cubicBezTo>
                  <a:cubicBezTo>
                    <a:pt x="3068" y="1198"/>
                    <a:pt x="3081" y="1184"/>
                    <a:pt x="3095" y="1168"/>
                  </a:cubicBezTo>
                  <a:cubicBezTo>
                    <a:pt x="3111" y="1151"/>
                    <a:pt x="3125" y="1128"/>
                    <a:pt x="3135" y="1108"/>
                  </a:cubicBezTo>
                  <a:cubicBezTo>
                    <a:pt x="3148" y="1088"/>
                    <a:pt x="3158" y="1068"/>
                    <a:pt x="3168" y="1048"/>
                  </a:cubicBezTo>
                  <a:cubicBezTo>
                    <a:pt x="3185" y="1008"/>
                    <a:pt x="3202" y="968"/>
                    <a:pt x="3219" y="928"/>
                  </a:cubicBezTo>
                  <a:cubicBezTo>
                    <a:pt x="3239" y="871"/>
                    <a:pt x="3255" y="814"/>
                    <a:pt x="3275" y="757"/>
                  </a:cubicBezTo>
                  <a:cubicBezTo>
                    <a:pt x="3282" y="737"/>
                    <a:pt x="3288" y="716"/>
                    <a:pt x="3296" y="696"/>
                  </a:cubicBezTo>
                  <a:cubicBezTo>
                    <a:pt x="3322" y="627"/>
                    <a:pt x="3352" y="559"/>
                    <a:pt x="3392" y="496"/>
                  </a:cubicBezTo>
                  <a:cubicBezTo>
                    <a:pt x="3406" y="479"/>
                    <a:pt x="3419" y="462"/>
                    <a:pt x="3432" y="449"/>
                  </a:cubicBezTo>
                  <a:lnTo>
                    <a:pt x="3449" y="439"/>
                  </a:lnTo>
                  <a:lnTo>
                    <a:pt x="3452" y="439"/>
                  </a:lnTo>
                  <a:lnTo>
                    <a:pt x="3469" y="456"/>
                  </a:lnTo>
                  <a:lnTo>
                    <a:pt x="3472" y="459"/>
                  </a:lnTo>
                  <a:cubicBezTo>
                    <a:pt x="3483" y="486"/>
                    <a:pt x="3489" y="513"/>
                    <a:pt x="3496" y="539"/>
                  </a:cubicBezTo>
                  <a:cubicBezTo>
                    <a:pt x="3509" y="573"/>
                    <a:pt x="3520" y="606"/>
                    <a:pt x="3529" y="639"/>
                  </a:cubicBezTo>
                  <a:cubicBezTo>
                    <a:pt x="3549" y="707"/>
                    <a:pt x="3560" y="780"/>
                    <a:pt x="3583" y="850"/>
                  </a:cubicBezTo>
                  <a:cubicBezTo>
                    <a:pt x="3613" y="948"/>
                    <a:pt x="3670" y="1024"/>
                    <a:pt x="3737" y="1101"/>
                  </a:cubicBezTo>
                  <a:cubicBezTo>
                    <a:pt x="3760" y="1128"/>
                    <a:pt x="3787" y="1155"/>
                    <a:pt x="3813" y="1181"/>
                  </a:cubicBezTo>
                  <a:cubicBezTo>
                    <a:pt x="3841" y="1204"/>
                    <a:pt x="3870" y="1225"/>
                    <a:pt x="3904" y="1245"/>
                  </a:cubicBezTo>
                  <a:cubicBezTo>
                    <a:pt x="3914" y="1252"/>
                    <a:pt x="3924" y="1255"/>
                    <a:pt x="3934" y="1258"/>
                  </a:cubicBezTo>
                  <a:cubicBezTo>
                    <a:pt x="3964" y="1275"/>
                    <a:pt x="3994" y="1282"/>
                    <a:pt x="4028" y="1282"/>
                  </a:cubicBezTo>
                  <a:cubicBezTo>
                    <a:pt x="4074" y="1282"/>
                    <a:pt x="4114" y="1269"/>
                    <a:pt x="4151" y="1245"/>
                  </a:cubicBezTo>
                  <a:cubicBezTo>
                    <a:pt x="4202" y="1218"/>
                    <a:pt x="4231" y="1158"/>
                    <a:pt x="4228" y="1101"/>
                  </a:cubicBezTo>
                  <a:cubicBezTo>
                    <a:pt x="4225" y="1048"/>
                    <a:pt x="4195" y="1001"/>
                    <a:pt x="4151" y="971"/>
                  </a:cubicBezTo>
                  <a:cubicBezTo>
                    <a:pt x="4131" y="957"/>
                    <a:pt x="4114" y="944"/>
                    <a:pt x="4094" y="931"/>
                  </a:cubicBezTo>
                  <a:cubicBezTo>
                    <a:pt x="4051" y="897"/>
                    <a:pt x="4014" y="854"/>
                    <a:pt x="3978" y="810"/>
                  </a:cubicBezTo>
                  <a:cubicBezTo>
                    <a:pt x="3961" y="790"/>
                    <a:pt x="3944" y="767"/>
                    <a:pt x="3930" y="740"/>
                  </a:cubicBezTo>
                  <a:cubicBezTo>
                    <a:pt x="3914" y="700"/>
                    <a:pt x="3904" y="656"/>
                    <a:pt x="3890" y="613"/>
                  </a:cubicBezTo>
                  <a:cubicBezTo>
                    <a:pt x="3877" y="559"/>
                    <a:pt x="3861" y="509"/>
                    <a:pt x="3841" y="459"/>
                  </a:cubicBezTo>
                  <a:cubicBezTo>
                    <a:pt x="3833" y="436"/>
                    <a:pt x="3824" y="412"/>
                    <a:pt x="3817" y="389"/>
                  </a:cubicBezTo>
                  <a:cubicBezTo>
                    <a:pt x="3810" y="379"/>
                    <a:pt x="3807" y="366"/>
                    <a:pt x="3800" y="355"/>
                  </a:cubicBezTo>
                  <a:cubicBezTo>
                    <a:pt x="3793" y="338"/>
                    <a:pt x="3787" y="322"/>
                    <a:pt x="3777" y="305"/>
                  </a:cubicBezTo>
                  <a:cubicBezTo>
                    <a:pt x="3764" y="278"/>
                    <a:pt x="3747" y="255"/>
                    <a:pt x="3730" y="232"/>
                  </a:cubicBezTo>
                  <a:cubicBezTo>
                    <a:pt x="3710" y="212"/>
                    <a:pt x="3693" y="195"/>
                    <a:pt x="3673" y="181"/>
                  </a:cubicBezTo>
                  <a:cubicBezTo>
                    <a:pt x="3650" y="165"/>
                    <a:pt x="3629" y="148"/>
                    <a:pt x="3606" y="135"/>
                  </a:cubicBezTo>
                  <a:cubicBezTo>
                    <a:pt x="3580" y="121"/>
                    <a:pt x="3552" y="114"/>
                    <a:pt x="3526" y="105"/>
                  </a:cubicBezTo>
                  <a:lnTo>
                    <a:pt x="3506" y="101"/>
                  </a:lnTo>
                  <a:cubicBezTo>
                    <a:pt x="3486" y="98"/>
                    <a:pt x="3463" y="94"/>
                    <a:pt x="3442" y="94"/>
                  </a:cubicBezTo>
                  <a:cubicBezTo>
                    <a:pt x="3412" y="94"/>
                    <a:pt x="3382" y="98"/>
                    <a:pt x="3356" y="105"/>
                  </a:cubicBezTo>
                  <a:cubicBezTo>
                    <a:pt x="3312" y="118"/>
                    <a:pt x="3268" y="138"/>
                    <a:pt x="3231" y="165"/>
                  </a:cubicBezTo>
                  <a:cubicBezTo>
                    <a:pt x="3191" y="195"/>
                    <a:pt x="3155" y="228"/>
                    <a:pt x="3125" y="269"/>
                  </a:cubicBezTo>
                  <a:cubicBezTo>
                    <a:pt x="3101" y="298"/>
                    <a:pt x="3078" y="332"/>
                    <a:pt x="3058" y="369"/>
                  </a:cubicBezTo>
                  <a:cubicBezTo>
                    <a:pt x="3027" y="419"/>
                    <a:pt x="3007" y="469"/>
                    <a:pt x="2987" y="522"/>
                  </a:cubicBezTo>
                  <a:cubicBezTo>
                    <a:pt x="2961" y="590"/>
                    <a:pt x="2938" y="653"/>
                    <a:pt x="2921" y="720"/>
                  </a:cubicBezTo>
                  <a:cubicBezTo>
                    <a:pt x="2907" y="780"/>
                    <a:pt x="2894" y="843"/>
                    <a:pt x="2874" y="900"/>
                  </a:cubicBezTo>
                  <a:cubicBezTo>
                    <a:pt x="2870" y="911"/>
                    <a:pt x="2867" y="917"/>
                    <a:pt x="2864" y="928"/>
                  </a:cubicBezTo>
                  <a:cubicBezTo>
                    <a:pt x="2850" y="914"/>
                    <a:pt x="2840" y="900"/>
                    <a:pt x="2827" y="887"/>
                  </a:cubicBezTo>
                  <a:cubicBezTo>
                    <a:pt x="2800" y="854"/>
                    <a:pt x="2780" y="817"/>
                    <a:pt x="2760" y="777"/>
                  </a:cubicBezTo>
                  <a:cubicBezTo>
                    <a:pt x="2740" y="730"/>
                    <a:pt x="2730" y="680"/>
                    <a:pt x="2717" y="633"/>
                  </a:cubicBezTo>
                  <a:cubicBezTo>
                    <a:pt x="2703" y="582"/>
                    <a:pt x="2690" y="533"/>
                    <a:pt x="2677" y="482"/>
                  </a:cubicBezTo>
                  <a:cubicBezTo>
                    <a:pt x="2666" y="429"/>
                    <a:pt x="2657" y="375"/>
                    <a:pt x="2640" y="329"/>
                  </a:cubicBezTo>
                  <a:cubicBezTo>
                    <a:pt x="2623" y="289"/>
                    <a:pt x="2606" y="252"/>
                    <a:pt x="2589" y="218"/>
                  </a:cubicBezTo>
                  <a:lnTo>
                    <a:pt x="2580" y="198"/>
                  </a:lnTo>
                  <a:cubicBezTo>
                    <a:pt x="2566" y="178"/>
                    <a:pt x="2546" y="148"/>
                    <a:pt x="2526" y="131"/>
                  </a:cubicBezTo>
                  <a:cubicBezTo>
                    <a:pt x="2493" y="98"/>
                    <a:pt x="2453" y="68"/>
                    <a:pt x="2409" y="48"/>
                  </a:cubicBezTo>
                  <a:cubicBezTo>
                    <a:pt x="2348" y="17"/>
                    <a:pt x="2285" y="0"/>
                    <a:pt x="22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14"/>
            <p:cNvSpPr/>
            <p:nvPr/>
          </p:nvSpPr>
          <p:spPr>
            <a:xfrm>
              <a:off x="243049" y="1560902"/>
              <a:ext cx="219336" cy="353723"/>
            </a:xfrm>
            <a:custGeom>
              <a:avLst/>
              <a:gdLst/>
              <a:ahLst/>
              <a:cxnLst/>
              <a:rect l="l" t="t" r="r" b="b"/>
              <a:pathLst>
                <a:path w="2450" h="3951" extrusionOk="0">
                  <a:moveTo>
                    <a:pt x="1707" y="1170"/>
                  </a:moveTo>
                  <a:lnTo>
                    <a:pt x="1703" y="1179"/>
                  </a:lnTo>
                  <a:lnTo>
                    <a:pt x="1699" y="1179"/>
                  </a:lnTo>
                  <a:lnTo>
                    <a:pt x="1707" y="1170"/>
                  </a:lnTo>
                  <a:close/>
                  <a:moveTo>
                    <a:pt x="2288" y="1"/>
                  </a:moveTo>
                  <a:cubicBezTo>
                    <a:pt x="2254" y="1"/>
                    <a:pt x="2219" y="12"/>
                    <a:pt x="2188" y="32"/>
                  </a:cubicBezTo>
                  <a:cubicBezTo>
                    <a:pt x="2171" y="42"/>
                    <a:pt x="2151" y="55"/>
                    <a:pt x="2131" y="69"/>
                  </a:cubicBezTo>
                  <a:cubicBezTo>
                    <a:pt x="2085" y="96"/>
                    <a:pt x="2031" y="116"/>
                    <a:pt x="1977" y="133"/>
                  </a:cubicBezTo>
                  <a:cubicBezTo>
                    <a:pt x="1951" y="139"/>
                    <a:pt x="1924" y="146"/>
                    <a:pt x="1894" y="149"/>
                  </a:cubicBezTo>
                  <a:cubicBezTo>
                    <a:pt x="1850" y="146"/>
                    <a:pt x="1807" y="142"/>
                    <a:pt x="1764" y="136"/>
                  </a:cubicBezTo>
                  <a:cubicBezTo>
                    <a:pt x="1710" y="129"/>
                    <a:pt x="1656" y="126"/>
                    <a:pt x="1599" y="122"/>
                  </a:cubicBezTo>
                  <a:lnTo>
                    <a:pt x="1526" y="122"/>
                  </a:lnTo>
                  <a:cubicBezTo>
                    <a:pt x="1516" y="119"/>
                    <a:pt x="1503" y="119"/>
                    <a:pt x="1489" y="119"/>
                  </a:cubicBezTo>
                  <a:cubicBezTo>
                    <a:pt x="1472" y="122"/>
                    <a:pt x="1452" y="122"/>
                    <a:pt x="1435" y="122"/>
                  </a:cubicBezTo>
                  <a:cubicBezTo>
                    <a:pt x="1406" y="126"/>
                    <a:pt x="1378" y="133"/>
                    <a:pt x="1349" y="142"/>
                  </a:cubicBezTo>
                  <a:cubicBezTo>
                    <a:pt x="1325" y="149"/>
                    <a:pt x="1302" y="159"/>
                    <a:pt x="1278" y="173"/>
                  </a:cubicBezTo>
                  <a:cubicBezTo>
                    <a:pt x="1255" y="186"/>
                    <a:pt x="1235" y="202"/>
                    <a:pt x="1211" y="219"/>
                  </a:cubicBezTo>
                  <a:cubicBezTo>
                    <a:pt x="1188" y="236"/>
                    <a:pt x="1171" y="259"/>
                    <a:pt x="1154" y="279"/>
                  </a:cubicBezTo>
                  <a:lnTo>
                    <a:pt x="1142" y="296"/>
                  </a:lnTo>
                  <a:cubicBezTo>
                    <a:pt x="1131" y="316"/>
                    <a:pt x="1121" y="336"/>
                    <a:pt x="1111" y="353"/>
                  </a:cubicBezTo>
                  <a:cubicBezTo>
                    <a:pt x="1101" y="380"/>
                    <a:pt x="1094" y="410"/>
                    <a:pt x="1091" y="437"/>
                  </a:cubicBezTo>
                  <a:cubicBezTo>
                    <a:pt x="1085" y="483"/>
                    <a:pt x="1088" y="531"/>
                    <a:pt x="1097" y="577"/>
                  </a:cubicBezTo>
                  <a:cubicBezTo>
                    <a:pt x="1108" y="624"/>
                    <a:pt x="1125" y="671"/>
                    <a:pt x="1151" y="714"/>
                  </a:cubicBezTo>
                  <a:cubicBezTo>
                    <a:pt x="1171" y="748"/>
                    <a:pt x="1191" y="784"/>
                    <a:pt x="1218" y="815"/>
                  </a:cubicBezTo>
                  <a:cubicBezTo>
                    <a:pt x="1251" y="861"/>
                    <a:pt x="1292" y="901"/>
                    <a:pt x="1335" y="942"/>
                  </a:cubicBezTo>
                  <a:cubicBezTo>
                    <a:pt x="1382" y="989"/>
                    <a:pt x="1435" y="1036"/>
                    <a:pt x="1492" y="1076"/>
                  </a:cubicBezTo>
                  <a:cubicBezTo>
                    <a:pt x="1539" y="1113"/>
                    <a:pt x="1593" y="1149"/>
                    <a:pt x="1639" y="1190"/>
                  </a:cubicBezTo>
                  <a:lnTo>
                    <a:pt x="1656" y="1206"/>
                  </a:lnTo>
                  <a:cubicBezTo>
                    <a:pt x="1643" y="1216"/>
                    <a:pt x="1626" y="1223"/>
                    <a:pt x="1606" y="1230"/>
                  </a:cubicBezTo>
                  <a:cubicBezTo>
                    <a:pt x="1566" y="1239"/>
                    <a:pt x="1523" y="1243"/>
                    <a:pt x="1483" y="1246"/>
                  </a:cubicBezTo>
                  <a:cubicBezTo>
                    <a:pt x="1429" y="1246"/>
                    <a:pt x="1382" y="1239"/>
                    <a:pt x="1329" y="1233"/>
                  </a:cubicBezTo>
                  <a:cubicBezTo>
                    <a:pt x="1278" y="1226"/>
                    <a:pt x="1228" y="1219"/>
                    <a:pt x="1174" y="1213"/>
                  </a:cubicBezTo>
                  <a:cubicBezTo>
                    <a:pt x="1125" y="1202"/>
                    <a:pt x="1071" y="1190"/>
                    <a:pt x="1021" y="1190"/>
                  </a:cubicBezTo>
                  <a:cubicBezTo>
                    <a:pt x="1009" y="1188"/>
                    <a:pt x="997" y="1188"/>
                    <a:pt x="985" y="1188"/>
                  </a:cubicBezTo>
                  <a:cubicBezTo>
                    <a:pt x="957" y="1188"/>
                    <a:pt x="929" y="1191"/>
                    <a:pt x="901" y="1193"/>
                  </a:cubicBezTo>
                  <a:lnTo>
                    <a:pt x="881" y="1196"/>
                  </a:lnTo>
                  <a:cubicBezTo>
                    <a:pt x="853" y="1199"/>
                    <a:pt x="820" y="1206"/>
                    <a:pt x="796" y="1216"/>
                  </a:cubicBezTo>
                  <a:cubicBezTo>
                    <a:pt x="753" y="1236"/>
                    <a:pt x="710" y="1263"/>
                    <a:pt x="673" y="1293"/>
                  </a:cubicBezTo>
                  <a:cubicBezTo>
                    <a:pt x="623" y="1337"/>
                    <a:pt x="583" y="1394"/>
                    <a:pt x="560" y="1454"/>
                  </a:cubicBezTo>
                  <a:lnTo>
                    <a:pt x="549" y="1477"/>
                  </a:lnTo>
                  <a:cubicBezTo>
                    <a:pt x="526" y="1544"/>
                    <a:pt x="523" y="1624"/>
                    <a:pt x="532" y="1694"/>
                  </a:cubicBezTo>
                  <a:cubicBezTo>
                    <a:pt x="546" y="1764"/>
                    <a:pt x="569" y="1835"/>
                    <a:pt x="600" y="1902"/>
                  </a:cubicBezTo>
                  <a:cubicBezTo>
                    <a:pt x="626" y="1962"/>
                    <a:pt x="663" y="2019"/>
                    <a:pt x="710" y="2065"/>
                  </a:cubicBezTo>
                  <a:cubicBezTo>
                    <a:pt x="730" y="2089"/>
                    <a:pt x="750" y="2113"/>
                    <a:pt x="773" y="2133"/>
                  </a:cubicBezTo>
                  <a:cubicBezTo>
                    <a:pt x="827" y="2179"/>
                    <a:pt x="881" y="2226"/>
                    <a:pt x="934" y="2269"/>
                  </a:cubicBezTo>
                  <a:cubicBezTo>
                    <a:pt x="1017" y="2333"/>
                    <a:pt x="1101" y="2397"/>
                    <a:pt x="1182" y="2467"/>
                  </a:cubicBezTo>
                  <a:cubicBezTo>
                    <a:pt x="1198" y="2484"/>
                    <a:pt x="1218" y="2504"/>
                    <a:pt x="1235" y="2524"/>
                  </a:cubicBezTo>
                  <a:cubicBezTo>
                    <a:pt x="1198" y="2557"/>
                    <a:pt x="1162" y="2587"/>
                    <a:pt x="1121" y="2618"/>
                  </a:cubicBezTo>
                  <a:cubicBezTo>
                    <a:pt x="1108" y="2624"/>
                    <a:pt x="1094" y="2627"/>
                    <a:pt x="1085" y="2634"/>
                  </a:cubicBezTo>
                  <a:cubicBezTo>
                    <a:pt x="1014" y="2650"/>
                    <a:pt x="947" y="2661"/>
                    <a:pt x="877" y="2667"/>
                  </a:cubicBezTo>
                  <a:cubicBezTo>
                    <a:pt x="827" y="2667"/>
                    <a:pt x="780" y="2661"/>
                    <a:pt x="730" y="2654"/>
                  </a:cubicBezTo>
                  <a:cubicBezTo>
                    <a:pt x="676" y="2647"/>
                    <a:pt x="623" y="2644"/>
                    <a:pt x="566" y="2641"/>
                  </a:cubicBezTo>
                  <a:cubicBezTo>
                    <a:pt x="521" y="2639"/>
                    <a:pt x="476" y="2636"/>
                    <a:pt x="431" y="2636"/>
                  </a:cubicBezTo>
                  <a:cubicBezTo>
                    <a:pt x="413" y="2636"/>
                    <a:pt x="394" y="2637"/>
                    <a:pt x="375" y="2638"/>
                  </a:cubicBezTo>
                  <a:cubicBezTo>
                    <a:pt x="245" y="2650"/>
                    <a:pt x="128" y="2718"/>
                    <a:pt x="64" y="2831"/>
                  </a:cubicBezTo>
                  <a:cubicBezTo>
                    <a:pt x="24" y="2902"/>
                    <a:pt x="1" y="2985"/>
                    <a:pt x="1" y="3065"/>
                  </a:cubicBezTo>
                  <a:cubicBezTo>
                    <a:pt x="1" y="3132"/>
                    <a:pt x="4" y="3196"/>
                    <a:pt x="21" y="3260"/>
                  </a:cubicBezTo>
                  <a:cubicBezTo>
                    <a:pt x="31" y="3293"/>
                    <a:pt x="41" y="3326"/>
                    <a:pt x="54" y="3363"/>
                  </a:cubicBezTo>
                  <a:cubicBezTo>
                    <a:pt x="71" y="3400"/>
                    <a:pt x="91" y="3433"/>
                    <a:pt x="114" y="3467"/>
                  </a:cubicBezTo>
                  <a:cubicBezTo>
                    <a:pt x="151" y="3521"/>
                    <a:pt x="205" y="3567"/>
                    <a:pt x="255" y="3610"/>
                  </a:cubicBezTo>
                  <a:cubicBezTo>
                    <a:pt x="319" y="3664"/>
                    <a:pt x="392" y="3708"/>
                    <a:pt x="462" y="3751"/>
                  </a:cubicBezTo>
                  <a:cubicBezTo>
                    <a:pt x="552" y="3811"/>
                    <a:pt x="646" y="3868"/>
                    <a:pt x="736" y="3928"/>
                  </a:cubicBezTo>
                  <a:cubicBezTo>
                    <a:pt x="760" y="3942"/>
                    <a:pt x="786" y="3950"/>
                    <a:pt x="814" y="3950"/>
                  </a:cubicBezTo>
                  <a:cubicBezTo>
                    <a:pt x="821" y="3950"/>
                    <a:pt x="829" y="3950"/>
                    <a:pt x="836" y="3948"/>
                  </a:cubicBezTo>
                  <a:cubicBezTo>
                    <a:pt x="870" y="3945"/>
                    <a:pt x="901" y="3925"/>
                    <a:pt x="921" y="3895"/>
                  </a:cubicBezTo>
                  <a:cubicBezTo>
                    <a:pt x="961" y="3838"/>
                    <a:pt x="950" y="3748"/>
                    <a:pt x="890" y="3711"/>
                  </a:cubicBezTo>
                  <a:cubicBezTo>
                    <a:pt x="793" y="3651"/>
                    <a:pt x="696" y="3590"/>
                    <a:pt x="603" y="3527"/>
                  </a:cubicBezTo>
                  <a:cubicBezTo>
                    <a:pt x="529" y="3480"/>
                    <a:pt x="459" y="3430"/>
                    <a:pt x="392" y="3377"/>
                  </a:cubicBezTo>
                  <a:cubicBezTo>
                    <a:pt x="365" y="3350"/>
                    <a:pt x="342" y="3323"/>
                    <a:pt x="322" y="3293"/>
                  </a:cubicBezTo>
                  <a:cubicBezTo>
                    <a:pt x="308" y="3266"/>
                    <a:pt x="299" y="3240"/>
                    <a:pt x="288" y="3212"/>
                  </a:cubicBezTo>
                  <a:cubicBezTo>
                    <a:pt x="279" y="3176"/>
                    <a:pt x="271" y="3143"/>
                    <a:pt x="268" y="3109"/>
                  </a:cubicBezTo>
                  <a:cubicBezTo>
                    <a:pt x="268" y="3082"/>
                    <a:pt x="271" y="3052"/>
                    <a:pt x="275" y="3025"/>
                  </a:cubicBezTo>
                  <a:cubicBezTo>
                    <a:pt x="279" y="3012"/>
                    <a:pt x="282" y="2999"/>
                    <a:pt x="288" y="2985"/>
                  </a:cubicBezTo>
                  <a:cubicBezTo>
                    <a:pt x="295" y="2976"/>
                    <a:pt x="302" y="2965"/>
                    <a:pt x="308" y="2955"/>
                  </a:cubicBezTo>
                  <a:lnTo>
                    <a:pt x="328" y="2939"/>
                  </a:lnTo>
                  <a:lnTo>
                    <a:pt x="352" y="2928"/>
                  </a:lnTo>
                  <a:cubicBezTo>
                    <a:pt x="369" y="2925"/>
                    <a:pt x="385" y="2922"/>
                    <a:pt x="402" y="2922"/>
                  </a:cubicBezTo>
                  <a:cubicBezTo>
                    <a:pt x="449" y="2922"/>
                    <a:pt x="495" y="2925"/>
                    <a:pt x="543" y="2931"/>
                  </a:cubicBezTo>
                  <a:cubicBezTo>
                    <a:pt x="596" y="2935"/>
                    <a:pt x="649" y="2942"/>
                    <a:pt x="706" y="2948"/>
                  </a:cubicBezTo>
                  <a:cubicBezTo>
                    <a:pt x="760" y="2959"/>
                    <a:pt x="813" y="2965"/>
                    <a:pt x="870" y="2965"/>
                  </a:cubicBezTo>
                  <a:cubicBezTo>
                    <a:pt x="934" y="2965"/>
                    <a:pt x="1001" y="2955"/>
                    <a:pt x="1068" y="2948"/>
                  </a:cubicBezTo>
                  <a:cubicBezTo>
                    <a:pt x="1094" y="2945"/>
                    <a:pt x="1121" y="2942"/>
                    <a:pt x="1148" y="2935"/>
                  </a:cubicBezTo>
                  <a:cubicBezTo>
                    <a:pt x="1198" y="2925"/>
                    <a:pt x="1245" y="2905"/>
                    <a:pt x="1295" y="2878"/>
                  </a:cubicBezTo>
                  <a:cubicBezTo>
                    <a:pt x="1355" y="2845"/>
                    <a:pt x="1412" y="2805"/>
                    <a:pt x="1466" y="2758"/>
                  </a:cubicBezTo>
                  <a:cubicBezTo>
                    <a:pt x="1492" y="2731"/>
                    <a:pt x="1519" y="2701"/>
                    <a:pt x="1536" y="2671"/>
                  </a:cubicBezTo>
                  <a:cubicBezTo>
                    <a:pt x="1549" y="2650"/>
                    <a:pt x="1559" y="2627"/>
                    <a:pt x="1569" y="2607"/>
                  </a:cubicBezTo>
                  <a:cubicBezTo>
                    <a:pt x="1576" y="2587"/>
                    <a:pt x="1579" y="2564"/>
                    <a:pt x="1583" y="2541"/>
                  </a:cubicBezTo>
                  <a:cubicBezTo>
                    <a:pt x="1586" y="2520"/>
                    <a:pt x="1583" y="2487"/>
                    <a:pt x="1583" y="2474"/>
                  </a:cubicBezTo>
                  <a:cubicBezTo>
                    <a:pt x="1579" y="2450"/>
                    <a:pt x="1573" y="2430"/>
                    <a:pt x="1566" y="2406"/>
                  </a:cubicBezTo>
                  <a:cubicBezTo>
                    <a:pt x="1549" y="2363"/>
                    <a:pt x="1523" y="2323"/>
                    <a:pt x="1495" y="2286"/>
                  </a:cubicBezTo>
                  <a:cubicBezTo>
                    <a:pt x="1452" y="2223"/>
                    <a:pt x="1389" y="2166"/>
                    <a:pt x="1332" y="2113"/>
                  </a:cubicBezTo>
                  <a:cubicBezTo>
                    <a:pt x="1235" y="2022"/>
                    <a:pt x="1125" y="1945"/>
                    <a:pt x="1024" y="1858"/>
                  </a:cubicBezTo>
                  <a:cubicBezTo>
                    <a:pt x="997" y="1828"/>
                    <a:pt x="971" y="1801"/>
                    <a:pt x="947" y="1772"/>
                  </a:cubicBezTo>
                  <a:cubicBezTo>
                    <a:pt x="930" y="1735"/>
                    <a:pt x="914" y="1701"/>
                    <a:pt x="901" y="1664"/>
                  </a:cubicBezTo>
                  <a:cubicBezTo>
                    <a:pt x="897" y="1647"/>
                    <a:pt x="893" y="1631"/>
                    <a:pt x="890" y="1611"/>
                  </a:cubicBezTo>
                  <a:lnTo>
                    <a:pt x="890" y="1591"/>
                  </a:lnTo>
                  <a:lnTo>
                    <a:pt x="897" y="1581"/>
                  </a:lnTo>
                  <a:lnTo>
                    <a:pt x="907" y="1560"/>
                  </a:lnTo>
                  <a:lnTo>
                    <a:pt x="927" y="1547"/>
                  </a:lnTo>
                  <a:cubicBezTo>
                    <a:pt x="937" y="1544"/>
                    <a:pt x="947" y="1544"/>
                    <a:pt x="957" y="1540"/>
                  </a:cubicBezTo>
                  <a:cubicBezTo>
                    <a:pt x="1004" y="1544"/>
                    <a:pt x="1051" y="1547"/>
                    <a:pt x="1097" y="1554"/>
                  </a:cubicBezTo>
                  <a:cubicBezTo>
                    <a:pt x="1148" y="1560"/>
                    <a:pt x="1202" y="1567"/>
                    <a:pt x="1255" y="1574"/>
                  </a:cubicBezTo>
                  <a:cubicBezTo>
                    <a:pt x="1308" y="1581"/>
                    <a:pt x="1362" y="1594"/>
                    <a:pt x="1415" y="1594"/>
                  </a:cubicBezTo>
                  <a:cubicBezTo>
                    <a:pt x="1427" y="1595"/>
                    <a:pt x="1438" y="1595"/>
                    <a:pt x="1450" y="1595"/>
                  </a:cubicBezTo>
                  <a:cubicBezTo>
                    <a:pt x="1506" y="1595"/>
                    <a:pt x="1564" y="1589"/>
                    <a:pt x="1619" y="1577"/>
                  </a:cubicBezTo>
                  <a:cubicBezTo>
                    <a:pt x="1656" y="1571"/>
                    <a:pt x="1690" y="1557"/>
                    <a:pt x="1727" y="1544"/>
                  </a:cubicBezTo>
                  <a:cubicBezTo>
                    <a:pt x="1767" y="1531"/>
                    <a:pt x="1800" y="1511"/>
                    <a:pt x="1837" y="1487"/>
                  </a:cubicBezTo>
                  <a:cubicBezTo>
                    <a:pt x="1857" y="1474"/>
                    <a:pt x="1877" y="1460"/>
                    <a:pt x="1897" y="1443"/>
                  </a:cubicBezTo>
                  <a:cubicBezTo>
                    <a:pt x="1937" y="1410"/>
                    <a:pt x="1967" y="1366"/>
                    <a:pt x="1988" y="1316"/>
                  </a:cubicBezTo>
                  <a:cubicBezTo>
                    <a:pt x="1994" y="1296"/>
                    <a:pt x="1997" y="1263"/>
                    <a:pt x="2000" y="1243"/>
                  </a:cubicBezTo>
                  <a:cubicBezTo>
                    <a:pt x="2004" y="1210"/>
                    <a:pt x="2000" y="1176"/>
                    <a:pt x="1991" y="1145"/>
                  </a:cubicBezTo>
                  <a:cubicBezTo>
                    <a:pt x="1984" y="1122"/>
                    <a:pt x="1980" y="1105"/>
                    <a:pt x="1971" y="1085"/>
                  </a:cubicBezTo>
                  <a:cubicBezTo>
                    <a:pt x="1960" y="1065"/>
                    <a:pt x="1944" y="1045"/>
                    <a:pt x="1931" y="1025"/>
                  </a:cubicBezTo>
                  <a:cubicBezTo>
                    <a:pt x="1917" y="1009"/>
                    <a:pt x="1900" y="992"/>
                    <a:pt x="1887" y="975"/>
                  </a:cubicBezTo>
                  <a:cubicBezTo>
                    <a:pt x="1857" y="942"/>
                    <a:pt x="1827" y="912"/>
                    <a:pt x="1793" y="881"/>
                  </a:cubicBezTo>
                  <a:cubicBezTo>
                    <a:pt x="1750" y="841"/>
                    <a:pt x="1703" y="801"/>
                    <a:pt x="1656" y="761"/>
                  </a:cubicBezTo>
                  <a:cubicBezTo>
                    <a:pt x="1643" y="748"/>
                    <a:pt x="1626" y="735"/>
                    <a:pt x="1613" y="721"/>
                  </a:cubicBezTo>
                  <a:cubicBezTo>
                    <a:pt x="1556" y="668"/>
                    <a:pt x="1506" y="614"/>
                    <a:pt x="1463" y="554"/>
                  </a:cubicBezTo>
                  <a:cubicBezTo>
                    <a:pt x="1452" y="534"/>
                    <a:pt x="1443" y="517"/>
                    <a:pt x="1435" y="497"/>
                  </a:cubicBezTo>
                  <a:lnTo>
                    <a:pt x="1432" y="477"/>
                  </a:lnTo>
                  <a:lnTo>
                    <a:pt x="1435" y="477"/>
                  </a:lnTo>
                  <a:lnTo>
                    <a:pt x="1455" y="467"/>
                  </a:lnTo>
                  <a:lnTo>
                    <a:pt x="1459" y="467"/>
                  </a:lnTo>
                  <a:cubicBezTo>
                    <a:pt x="1486" y="467"/>
                    <a:pt x="1516" y="470"/>
                    <a:pt x="1543" y="474"/>
                  </a:cubicBezTo>
                  <a:cubicBezTo>
                    <a:pt x="1576" y="477"/>
                    <a:pt x="1613" y="477"/>
                    <a:pt x="1646" y="480"/>
                  </a:cubicBezTo>
                  <a:cubicBezTo>
                    <a:pt x="1719" y="487"/>
                    <a:pt x="1790" y="507"/>
                    <a:pt x="1860" y="514"/>
                  </a:cubicBezTo>
                  <a:cubicBezTo>
                    <a:pt x="1871" y="515"/>
                    <a:pt x="1883" y="515"/>
                    <a:pt x="1894" y="515"/>
                  </a:cubicBezTo>
                  <a:cubicBezTo>
                    <a:pt x="1982" y="515"/>
                    <a:pt x="2068" y="494"/>
                    <a:pt x="2151" y="467"/>
                  </a:cubicBezTo>
                  <a:cubicBezTo>
                    <a:pt x="2185" y="454"/>
                    <a:pt x="2221" y="440"/>
                    <a:pt x="2255" y="423"/>
                  </a:cubicBezTo>
                  <a:cubicBezTo>
                    <a:pt x="2289" y="410"/>
                    <a:pt x="2318" y="387"/>
                    <a:pt x="2349" y="367"/>
                  </a:cubicBezTo>
                  <a:cubicBezTo>
                    <a:pt x="2358" y="360"/>
                    <a:pt x="2366" y="353"/>
                    <a:pt x="2372" y="343"/>
                  </a:cubicBezTo>
                  <a:cubicBezTo>
                    <a:pt x="2398" y="323"/>
                    <a:pt x="2415" y="296"/>
                    <a:pt x="2429" y="263"/>
                  </a:cubicBezTo>
                  <a:cubicBezTo>
                    <a:pt x="2449" y="222"/>
                    <a:pt x="2449" y="179"/>
                    <a:pt x="2446" y="136"/>
                  </a:cubicBezTo>
                  <a:cubicBezTo>
                    <a:pt x="2439" y="79"/>
                    <a:pt x="2392" y="29"/>
                    <a:pt x="2338" y="9"/>
                  </a:cubicBezTo>
                  <a:cubicBezTo>
                    <a:pt x="2322" y="3"/>
                    <a:pt x="2305" y="1"/>
                    <a:pt x="22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4" name="Google Shape;244;p14"/>
            <p:cNvGrpSpPr/>
            <p:nvPr/>
          </p:nvGrpSpPr>
          <p:grpSpPr>
            <a:xfrm>
              <a:off x="8810285" y="2242772"/>
              <a:ext cx="155484" cy="175100"/>
              <a:chOff x="3655550" y="2257032"/>
              <a:chExt cx="192526" cy="161920"/>
            </a:xfrm>
          </p:grpSpPr>
          <p:sp>
            <p:nvSpPr>
              <p:cNvPr id="245" name="Google Shape;245;p14"/>
              <p:cNvSpPr/>
              <p:nvPr/>
            </p:nvSpPr>
            <p:spPr>
              <a:xfrm>
                <a:off x="3655550" y="2331503"/>
                <a:ext cx="192526" cy="31876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26" extrusionOk="0">
                    <a:moveTo>
                      <a:pt x="967" y="1"/>
                    </a:moveTo>
                    <a:cubicBezTo>
                      <a:pt x="936" y="1"/>
                      <a:pt x="906" y="1"/>
                      <a:pt x="876" y="5"/>
                    </a:cubicBezTo>
                    <a:cubicBezTo>
                      <a:pt x="800" y="8"/>
                      <a:pt x="719" y="15"/>
                      <a:pt x="642" y="18"/>
                    </a:cubicBezTo>
                    <a:cubicBezTo>
                      <a:pt x="458" y="31"/>
                      <a:pt x="274" y="31"/>
                      <a:pt x="93" y="35"/>
                    </a:cubicBezTo>
                    <a:cubicBezTo>
                      <a:pt x="40" y="35"/>
                      <a:pt x="0" y="85"/>
                      <a:pt x="3" y="135"/>
                    </a:cubicBezTo>
                    <a:cubicBezTo>
                      <a:pt x="3" y="186"/>
                      <a:pt x="50" y="226"/>
                      <a:pt x="100" y="226"/>
                    </a:cubicBezTo>
                    <a:cubicBezTo>
                      <a:pt x="311" y="222"/>
                      <a:pt x="519" y="218"/>
                      <a:pt x="726" y="209"/>
                    </a:cubicBezTo>
                    <a:cubicBezTo>
                      <a:pt x="789" y="207"/>
                      <a:pt x="854" y="204"/>
                      <a:pt x="918" y="204"/>
                    </a:cubicBezTo>
                    <a:cubicBezTo>
                      <a:pt x="946" y="204"/>
                      <a:pt x="973" y="204"/>
                      <a:pt x="1000" y="206"/>
                    </a:cubicBezTo>
                    <a:cubicBezTo>
                      <a:pt x="1047" y="206"/>
                      <a:pt x="1093" y="212"/>
                      <a:pt x="1141" y="212"/>
                    </a:cubicBezTo>
                    <a:lnTo>
                      <a:pt x="1204" y="212"/>
                    </a:lnTo>
                    <a:cubicBezTo>
                      <a:pt x="1234" y="212"/>
                      <a:pt x="1268" y="212"/>
                      <a:pt x="1294" y="198"/>
                    </a:cubicBezTo>
                    <a:cubicBezTo>
                      <a:pt x="1311" y="195"/>
                      <a:pt x="1325" y="186"/>
                      <a:pt x="1334" y="175"/>
                    </a:cubicBezTo>
                    <a:cubicBezTo>
                      <a:pt x="1345" y="161"/>
                      <a:pt x="1351" y="149"/>
                      <a:pt x="1354" y="135"/>
                    </a:cubicBezTo>
                    <a:cubicBezTo>
                      <a:pt x="1365" y="98"/>
                      <a:pt x="1348" y="51"/>
                      <a:pt x="1311" y="35"/>
                    </a:cubicBezTo>
                    <a:cubicBezTo>
                      <a:pt x="1294" y="28"/>
                      <a:pt x="1274" y="21"/>
                      <a:pt x="1254" y="18"/>
                    </a:cubicBezTo>
                    <a:cubicBezTo>
                      <a:pt x="1234" y="15"/>
                      <a:pt x="1214" y="15"/>
                      <a:pt x="1190" y="15"/>
                    </a:cubicBezTo>
                    <a:cubicBezTo>
                      <a:pt x="1164" y="11"/>
                      <a:pt x="1137" y="11"/>
                      <a:pt x="1107" y="8"/>
                    </a:cubicBezTo>
                    <a:cubicBezTo>
                      <a:pt x="1070" y="5"/>
                      <a:pt x="1033" y="1"/>
                      <a:pt x="99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246;p14"/>
              <p:cNvSpPr/>
              <p:nvPr/>
            </p:nvSpPr>
            <p:spPr>
              <a:xfrm>
                <a:off x="3735240" y="2257032"/>
                <a:ext cx="38223" cy="16192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148" extrusionOk="0">
                    <a:moveTo>
                      <a:pt x="114" y="1"/>
                    </a:moveTo>
                    <a:cubicBezTo>
                      <a:pt x="57" y="1"/>
                      <a:pt x="0" y="55"/>
                      <a:pt x="10" y="118"/>
                    </a:cubicBezTo>
                    <a:cubicBezTo>
                      <a:pt x="17" y="198"/>
                      <a:pt x="23" y="278"/>
                      <a:pt x="27" y="359"/>
                    </a:cubicBezTo>
                    <a:cubicBezTo>
                      <a:pt x="30" y="433"/>
                      <a:pt x="30" y="509"/>
                      <a:pt x="37" y="583"/>
                    </a:cubicBezTo>
                    <a:cubicBezTo>
                      <a:pt x="40" y="657"/>
                      <a:pt x="34" y="726"/>
                      <a:pt x="30" y="800"/>
                    </a:cubicBezTo>
                    <a:cubicBezTo>
                      <a:pt x="27" y="834"/>
                      <a:pt x="23" y="870"/>
                      <a:pt x="23" y="904"/>
                    </a:cubicBezTo>
                    <a:cubicBezTo>
                      <a:pt x="20" y="947"/>
                      <a:pt x="23" y="987"/>
                      <a:pt x="20" y="1031"/>
                    </a:cubicBezTo>
                    <a:cubicBezTo>
                      <a:pt x="20" y="1096"/>
                      <a:pt x="83" y="1148"/>
                      <a:pt x="145" y="1148"/>
                    </a:cubicBezTo>
                    <a:cubicBezTo>
                      <a:pt x="147" y="1148"/>
                      <a:pt x="148" y="1148"/>
                      <a:pt x="150" y="1148"/>
                    </a:cubicBezTo>
                    <a:cubicBezTo>
                      <a:pt x="218" y="1148"/>
                      <a:pt x="271" y="1088"/>
                      <a:pt x="267" y="1021"/>
                    </a:cubicBezTo>
                    <a:cubicBezTo>
                      <a:pt x="267" y="981"/>
                      <a:pt x="261" y="941"/>
                      <a:pt x="261" y="904"/>
                    </a:cubicBezTo>
                    <a:cubicBezTo>
                      <a:pt x="258" y="864"/>
                      <a:pt x="258" y="827"/>
                      <a:pt x="258" y="790"/>
                    </a:cubicBezTo>
                    <a:cubicBezTo>
                      <a:pt x="258" y="754"/>
                      <a:pt x="261" y="720"/>
                      <a:pt x="261" y="686"/>
                    </a:cubicBezTo>
                    <a:cubicBezTo>
                      <a:pt x="261" y="649"/>
                      <a:pt x="258" y="609"/>
                      <a:pt x="255" y="573"/>
                    </a:cubicBezTo>
                    <a:cubicBezTo>
                      <a:pt x="251" y="496"/>
                      <a:pt x="255" y="422"/>
                      <a:pt x="251" y="348"/>
                    </a:cubicBezTo>
                    <a:cubicBezTo>
                      <a:pt x="247" y="268"/>
                      <a:pt x="241" y="188"/>
                      <a:pt x="231" y="104"/>
                    </a:cubicBezTo>
                    <a:cubicBezTo>
                      <a:pt x="227" y="78"/>
                      <a:pt x="218" y="51"/>
                      <a:pt x="194" y="31"/>
                    </a:cubicBezTo>
                    <a:cubicBezTo>
                      <a:pt x="174" y="11"/>
                      <a:pt x="147" y="1"/>
                      <a:pt x="1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47" name="Google Shape;247;p14"/>
            <p:cNvSpPr/>
            <p:nvPr/>
          </p:nvSpPr>
          <p:spPr>
            <a:xfrm>
              <a:off x="6764747" y="254723"/>
              <a:ext cx="106705" cy="83716"/>
            </a:xfrm>
            <a:custGeom>
              <a:avLst/>
              <a:gdLst/>
              <a:ahLst/>
              <a:cxnLst/>
              <a:rect l="l" t="t" r="r" b="b"/>
              <a:pathLst>
                <a:path w="452" h="446" extrusionOk="0">
                  <a:moveTo>
                    <a:pt x="218" y="1"/>
                  </a:moveTo>
                  <a:cubicBezTo>
                    <a:pt x="98" y="1"/>
                    <a:pt x="0" y="118"/>
                    <a:pt x="7" y="235"/>
                  </a:cubicBezTo>
                  <a:cubicBezTo>
                    <a:pt x="7" y="292"/>
                    <a:pt x="34" y="345"/>
                    <a:pt x="78" y="385"/>
                  </a:cubicBezTo>
                  <a:cubicBezTo>
                    <a:pt x="121" y="429"/>
                    <a:pt x="178" y="446"/>
                    <a:pt x="238" y="446"/>
                  </a:cubicBezTo>
                  <a:cubicBezTo>
                    <a:pt x="358" y="446"/>
                    <a:pt x="452" y="329"/>
                    <a:pt x="448" y="212"/>
                  </a:cubicBezTo>
                  <a:cubicBezTo>
                    <a:pt x="445" y="155"/>
                    <a:pt x="419" y="101"/>
                    <a:pt x="379" y="61"/>
                  </a:cubicBezTo>
                  <a:cubicBezTo>
                    <a:pt x="335" y="18"/>
                    <a:pt x="278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14"/>
            <p:cNvSpPr/>
            <p:nvPr/>
          </p:nvSpPr>
          <p:spPr>
            <a:xfrm rot="6438092">
              <a:off x="1390171" y="119727"/>
              <a:ext cx="219338" cy="353726"/>
            </a:xfrm>
            <a:custGeom>
              <a:avLst/>
              <a:gdLst/>
              <a:ahLst/>
              <a:cxnLst/>
              <a:rect l="l" t="t" r="r" b="b"/>
              <a:pathLst>
                <a:path w="2450" h="3951" extrusionOk="0">
                  <a:moveTo>
                    <a:pt x="1707" y="1170"/>
                  </a:moveTo>
                  <a:lnTo>
                    <a:pt x="1703" y="1179"/>
                  </a:lnTo>
                  <a:lnTo>
                    <a:pt x="1699" y="1179"/>
                  </a:lnTo>
                  <a:lnTo>
                    <a:pt x="1707" y="1170"/>
                  </a:lnTo>
                  <a:close/>
                  <a:moveTo>
                    <a:pt x="2288" y="1"/>
                  </a:moveTo>
                  <a:cubicBezTo>
                    <a:pt x="2254" y="1"/>
                    <a:pt x="2219" y="12"/>
                    <a:pt x="2188" y="32"/>
                  </a:cubicBezTo>
                  <a:cubicBezTo>
                    <a:pt x="2171" y="42"/>
                    <a:pt x="2151" y="55"/>
                    <a:pt x="2131" y="69"/>
                  </a:cubicBezTo>
                  <a:cubicBezTo>
                    <a:pt x="2085" y="96"/>
                    <a:pt x="2031" y="116"/>
                    <a:pt x="1977" y="133"/>
                  </a:cubicBezTo>
                  <a:cubicBezTo>
                    <a:pt x="1951" y="139"/>
                    <a:pt x="1924" y="146"/>
                    <a:pt x="1894" y="149"/>
                  </a:cubicBezTo>
                  <a:cubicBezTo>
                    <a:pt x="1850" y="146"/>
                    <a:pt x="1807" y="142"/>
                    <a:pt x="1764" y="136"/>
                  </a:cubicBezTo>
                  <a:cubicBezTo>
                    <a:pt x="1710" y="129"/>
                    <a:pt x="1656" y="126"/>
                    <a:pt x="1599" y="122"/>
                  </a:cubicBezTo>
                  <a:lnTo>
                    <a:pt x="1526" y="122"/>
                  </a:lnTo>
                  <a:cubicBezTo>
                    <a:pt x="1516" y="119"/>
                    <a:pt x="1503" y="119"/>
                    <a:pt x="1489" y="119"/>
                  </a:cubicBezTo>
                  <a:cubicBezTo>
                    <a:pt x="1472" y="122"/>
                    <a:pt x="1452" y="122"/>
                    <a:pt x="1435" y="122"/>
                  </a:cubicBezTo>
                  <a:cubicBezTo>
                    <a:pt x="1406" y="126"/>
                    <a:pt x="1378" y="133"/>
                    <a:pt x="1349" y="142"/>
                  </a:cubicBezTo>
                  <a:cubicBezTo>
                    <a:pt x="1325" y="149"/>
                    <a:pt x="1302" y="159"/>
                    <a:pt x="1278" y="173"/>
                  </a:cubicBezTo>
                  <a:cubicBezTo>
                    <a:pt x="1255" y="186"/>
                    <a:pt x="1235" y="202"/>
                    <a:pt x="1211" y="219"/>
                  </a:cubicBezTo>
                  <a:cubicBezTo>
                    <a:pt x="1188" y="236"/>
                    <a:pt x="1171" y="259"/>
                    <a:pt x="1154" y="279"/>
                  </a:cubicBezTo>
                  <a:lnTo>
                    <a:pt x="1142" y="296"/>
                  </a:lnTo>
                  <a:cubicBezTo>
                    <a:pt x="1131" y="316"/>
                    <a:pt x="1121" y="336"/>
                    <a:pt x="1111" y="353"/>
                  </a:cubicBezTo>
                  <a:cubicBezTo>
                    <a:pt x="1101" y="380"/>
                    <a:pt x="1094" y="410"/>
                    <a:pt x="1091" y="437"/>
                  </a:cubicBezTo>
                  <a:cubicBezTo>
                    <a:pt x="1085" y="483"/>
                    <a:pt x="1088" y="531"/>
                    <a:pt x="1097" y="577"/>
                  </a:cubicBezTo>
                  <a:cubicBezTo>
                    <a:pt x="1108" y="624"/>
                    <a:pt x="1125" y="671"/>
                    <a:pt x="1151" y="714"/>
                  </a:cubicBezTo>
                  <a:cubicBezTo>
                    <a:pt x="1171" y="748"/>
                    <a:pt x="1191" y="784"/>
                    <a:pt x="1218" y="815"/>
                  </a:cubicBezTo>
                  <a:cubicBezTo>
                    <a:pt x="1251" y="861"/>
                    <a:pt x="1292" y="901"/>
                    <a:pt x="1335" y="942"/>
                  </a:cubicBezTo>
                  <a:cubicBezTo>
                    <a:pt x="1382" y="989"/>
                    <a:pt x="1435" y="1036"/>
                    <a:pt x="1492" y="1076"/>
                  </a:cubicBezTo>
                  <a:cubicBezTo>
                    <a:pt x="1539" y="1113"/>
                    <a:pt x="1593" y="1149"/>
                    <a:pt x="1639" y="1190"/>
                  </a:cubicBezTo>
                  <a:lnTo>
                    <a:pt x="1656" y="1206"/>
                  </a:lnTo>
                  <a:cubicBezTo>
                    <a:pt x="1643" y="1216"/>
                    <a:pt x="1626" y="1223"/>
                    <a:pt x="1606" y="1230"/>
                  </a:cubicBezTo>
                  <a:cubicBezTo>
                    <a:pt x="1566" y="1239"/>
                    <a:pt x="1523" y="1243"/>
                    <a:pt x="1483" y="1246"/>
                  </a:cubicBezTo>
                  <a:cubicBezTo>
                    <a:pt x="1429" y="1246"/>
                    <a:pt x="1382" y="1239"/>
                    <a:pt x="1329" y="1233"/>
                  </a:cubicBezTo>
                  <a:cubicBezTo>
                    <a:pt x="1278" y="1226"/>
                    <a:pt x="1228" y="1219"/>
                    <a:pt x="1174" y="1213"/>
                  </a:cubicBezTo>
                  <a:cubicBezTo>
                    <a:pt x="1125" y="1202"/>
                    <a:pt x="1071" y="1190"/>
                    <a:pt x="1021" y="1190"/>
                  </a:cubicBezTo>
                  <a:cubicBezTo>
                    <a:pt x="1009" y="1188"/>
                    <a:pt x="997" y="1188"/>
                    <a:pt x="985" y="1188"/>
                  </a:cubicBezTo>
                  <a:cubicBezTo>
                    <a:pt x="957" y="1188"/>
                    <a:pt x="929" y="1191"/>
                    <a:pt x="901" y="1193"/>
                  </a:cubicBezTo>
                  <a:lnTo>
                    <a:pt x="881" y="1196"/>
                  </a:lnTo>
                  <a:cubicBezTo>
                    <a:pt x="853" y="1199"/>
                    <a:pt x="820" y="1206"/>
                    <a:pt x="796" y="1216"/>
                  </a:cubicBezTo>
                  <a:cubicBezTo>
                    <a:pt x="753" y="1236"/>
                    <a:pt x="710" y="1263"/>
                    <a:pt x="673" y="1293"/>
                  </a:cubicBezTo>
                  <a:cubicBezTo>
                    <a:pt x="623" y="1337"/>
                    <a:pt x="583" y="1394"/>
                    <a:pt x="560" y="1454"/>
                  </a:cubicBezTo>
                  <a:lnTo>
                    <a:pt x="549" y="1477"/>
                  </a:lnTo>
                  <a:cubicBezTo>
                    <a:pt x="526" y="1544"/>
                    <a:pt x="523" y="1624"/>
                    <a:pt x="532" y="1694"/>
                  </a:cubicBezTo>
                  <a:cubicBezTo>
                    <a:pt x="546" y="1764"/>
                    <a:pt x="569" y="1835"/>
                    <a:pt x="600" y="1902"/>
                  </a:cubicBezTo>
                  <a:cubicBezTo>
                    <a:pt x="626" y="1962"/>
                    <a:pt x="663" y="2019"/>
                    <a:pt x="710" y="2065"/>
                  </a:cubicBezTo>
                  <a:cubicBezTo>
                    <a:pt x="730" y="2089"/>
                    <a:pt x="750" y="2113"/>
                    <a:pt x="773" y="2133"/>
                  </a:cubicBezTo>
                  <a:cubicBezTo>
                    <a:pt x="827" y="2179"/>
                    <a:pt x="881" y="2226"/>
                    <a:pt x="934" y="2269"/>
                  </a:cubicBezTo>
                  <a:cubicBezTo>
                    <a:pt x="1017" y="2333"/>
                    <a:pt x="1101" y="2397"/>
                    <a:pt x="1182" y="2467"/>
                  </a:cubicBezTo>
                  <a:cubicBezTo>
                    <a:pt x="1198" y="2484"/>
                    <a:pt x="1218" y="2504"/>
                    <a:pt x="1235" y="2524"/>
                  </a:cubicBezTo>
                  <a:cubicBezTo>
                    <a:pt x="1198" y="2557"/>
                    <a:pt x="1162" y="2587"/>
                    <a:pt x="1121" y="2618"/>
                  </a:cubicBezTo>
                  <a:cubicBezTo>
                    <a:pt x="1108" y="2624"/>
                    <a:pt x="1094" y="2627"/>
                    <a:pt x="1085" y="2634"/>
                  </a:cubicBezTo>
                  <a:cubicBezTo>
                    <a:pt x="1014" y="2650"/>
                    <a:pt x="947" y="2661"/>
                    <a:pt x="877" y="2667"/>
                  </a:cubicBezTo>
                  <a:cubicBezTo>
                    <a:pt x="827" y="2667"/>
                    <a:pt x="780" y="2661"/>
                    <a:pt x="730" y="2654"/>
                  </a:cubicBezTo>
                  <a:cubicBezTo>
                    <a:pt x="676" y="2647"/>
                    <a:pt x="623" y="2644"/>
                    <a:pt x="566" y="2641"/>
                  </a:cubicBezTo>
                  <a:cubicBezTo>
                    <a:pt x="521" y="2639"/>
                    <a:pt x="476" y="2636"/>
                    <a:pt x="431" y="2636"/>
                  </a:cubicBezTo>
                  <a:cubicBezTo>
                    <a:pt x="413" y="2636"/>
                    <a:pt x="394" y="2637"/>
                    <a:pt x="375" y="2638"/>
                  </a:cubicBezTo>
                  <a:cubicBezTo>
                    <a:pt x="245" y="2650"/>
                    <a:pt x="128" y="2718"/>
                    <a:pt x="64" y="2831"/>
                  </a:cubicBezTo>
                  <a:cubicBezTo>
                    <a:pt x="24" y="2902"/>
                    <a:pt x="1" y="2985"/>
                    <a:pt x="1" y="3065"/>
                  </a:cubicBezTo>
                  <a:cubicBezTo>
                    <a:pt x="1" y="3132"/>
                    <a:pt x="4" y="3196"/>
                    <a:pt x="21" y="3260"/>
                  </a:cubicBezTo>
                  <a:cubicBezTo>
                    <a:pt x="31" y="3293"/>
                    <a:pt x="41" y="3326"/>
                    <a:pt x="54" y="3363"/>
                  </a:cubicBezTo>
                  <a:cubicBezTo>
                    <a:pt x="71" y="3400"/>
                    <a:pt x="91" y="3433"/>
                    <a:pt x="114" y="3467"/>
                  </a:cubicBezTo>
                  <a:cubicBezTo>
                    <a:pt x="151" y="3521"/>
                    <a:pt x="205" y="3567"/>
                    <a:pt x="255" y="3610"/>
                  </a:cubicBezTo>
                  <a:cubicBezTo>
                    <a:pt x="319" y="3664"/>
                    <a:pt x="392" y="3708"/>
                    <a:pt x="462" y="3751"/>
                  </a:cubicBezTo>
                  <a:cubicBezTo>
                    <a:pt x="552" y="3811"/>
                    <a:pt x="646" y="3868"/>
                    <a:pt x="736" y="3928"/>
                  </a:cubicBezTo>
                  <a:cubicBezTo>
                    <a:pt x="760" y="3942"/>
                    <a:pt x="786" y="3950"/>
                    <a:pt x="814" y="3950"/>
                  </a:cubicBezTo>
                  <a:cubicBezTo>
                    <a:pt x="821" y="3950"/>
                    <a:pt x="829" y="3950"/>
                    <a:pt x="836" y="3948"/>
                  </a:cubicBezTo>
                  <a:cubicBezTo>
                    <a:pt x="870" y="3945"/>
                    <a:pt x="901" y="3925"/>
                    <a:pt x="921" y="3895"/>
                  </a:cubicBezTo>
                  <a:cubicBezTo>
                    <a:pt x="961" y="3838"/>
                    <a:pt x="950" y="3748"/>
                    <a:pt x="890" y="3711"/>
                  </a:cubicBezTo>
                  <a:cubicBezTo>
                    <a:pt x="793" y="3651"/>
                    <a:pt x="696" y="3590"/>
                    <a:pt x="603" y="3527"/>
                  </a:cubicBezTo>
                  <a:cubicBezTo>
                    <a:pt x="529" y="3480"/>
                    <a:pt x="459" y="3430"/>
                    <a:pt x="392" y="3377"/>
                  </a:cubicBezTo>
                  <a:cubicBezTo>
                    <a:pt x="365" y="3350"/>
                    <a:pt x="342" y="3323"/>
                    <a:pt x="322" y="3293"/>
                  </a:cubicBezTo>
                  <a:cubicBezTo>
                    <a:pt x="308" y="3266"/>
                    <a:pt x="299" y="3240"/>
                    <a:pt x="288" y="3212"/>
                  </a:cubicBezTo>
                  <a:cubicBezTo>
                    <a:pt x="279" y="3176"/>
                    <a:pt x="271" y="3143"/>
                    <a:pt x="268" y="3109"/>
                  </a:cubicBezTo>
                  <a:cubicBezTo>
                    <a:pt x="268" y="3082"/>
                    <a:pt x="271" y="3052"/>
                    <a:pt x="275" y="3025"/>
                  </a:cubicBezTo>
                  <a:cubicBezTo>
                    <a:pt x="279" y="3012"/>
                    <a:pt x="282" y="2999"/>
                    <a:pt x="288" y="2985"/>
                  </a:cubicBezTo>
                  <a:cubicBezTo>
                    <a:pt x="295" y="2976"/>
                    <a:pt x="302" y="2965"/>
                    <a:pt x="308" y="2955"/>
                  </a:cubicBezTo>
                  <a:lnTo>
                    <a:pt x="328" y="2939"/>
                  </a:lnTo>
                  <a:lnTo>
                    <a:pt x="352" y="2928"/>
                  </a:lnTo>
                  <a:cubicBezTo>
                    <a:pt x="369" y="2925"/>
                    <a:pt x="385" y="2922"/>
                    <a:pt x="402" y="2922"/>
                  </a:cubicBezTo>
                  <a:cubicBezTo>
                    <a:pt x="449" y="2922"/>
                    <a:pt x="495" y="2925"/>
                    <a:pt x="543" y="2931"/>
                  </a:cubicBezTo>
                  <a:cubicBezTo>
                    <a:pt x="596" y="2935"/>
                    <a:pt x="649" y="2942"/>
                    <a:pt x="706" y="2948"/>
                  </a:cubicBezTo>
                  <a:cubicBezTo>
                    <a:pt x="760" y="2959"/>
                    <a:pt x="813" y="2965"/>
                    <a:pt x="870" y="2965"/>
                  </a:cubicBezTo>
                  <a:cubicBezTo>
                    <a:pt x="934" y="2965"/>
                    <a:pt x="1001" y="2955"/>
                    <a:pt x="1068" y="2948"/>
                  </a:cubicBezTo>
                  <a:cubicBezTo>
                    <a:pt x="1094" y="2945"/>
                    <a:pt x="1121" y="2942"/>
                    <a:pt x="1148" y="2935"/>
                  </a:cubicBezTo>
                  <a:cubicBezTo>
                    <a:pt x="1198" y="2925"/>
                    <a:pt x="1245" y="2905"/>
                    <a:pt x="1295" y="2878"/>
                  </a:cubicBezTo>
                  <a:cubicBezTo>
                    <a:pt x="1355" y="2845"/>
                    <a:pt x="1412" y="2805"/>
                    <a:pt x="1466" y="2758"/>
                  </a:cubicBezTo>
                  <a:cubicBezTo>
                    <a:pt x="1492" y="2731"/>
                    <a:pt x="1519" y="2701"/>
                    <a:pt x="1536" y="2671"/>
                  </a:cubicBezTo>
                  <a:cubicBezTo>
                    <a:pt x="1549" y="2650"/>
                    <a:pt x="1559" y="2627"/>
                    <a:pt x="1569" y="2607"/>
                  </a:cubicBezTo>
                  <a:cubicBezTo>
                    <a:pt x="1576" y="2587"/>
                    <a:pt x="1579" y="2564"/>
                    <a:pt x="1583" y="2541"/>
                  </a:cubicBezTo>
                  <a:cubicBezTo>
                    <a:pt x="1586" y="2520"/>
                    <a:pt x="1583" y="2487"/>
                    <a:pt x="1583" y="2474"/>
                  </a:cubicBezTo>
                  <a:cubicBezTo>
                    <a:pt x="1579" y="2450"/>
                    <a:pt x="1573" y="2430"/>
                    <a:pt x="1566" y="2406"/>
                  </a:cubicBezTo>
                  <a:cubicBezTo>
                    <a:pt x="1549" y="2363"/>
                    <a:pt x="1523" y="2323"/>
                    <a:pt x="1495" y="2286"/>
                  </a:cubicBezTo>
                  <a:cubicBezTo>
                    <a:pt x="1452" y="2223"/>
                    <a:pt x="1389" y="2166"/>
                    <a:pt x="1332" y="2113"/>
                  </a:cubicBezTo>
                  <a:cubicBezTo>
                    <a:pt x="1235" y="2022"/>
                    <a:pt x="1125" y="1945"/>
                    <a:pt x="1024" y="1858"/>
                  </a:cubicBezTo>
                  <a:cubicBezTo>
                    <a:pt x="997" y="1828"/>
                    <a:pt x="971" y="1801"/>
                    <a:pt x="947" y="1772"/>
                  </a:cubicBezTo>
                  <a:cubicBezTo>
                    <a:pt x="930" y="1735"/>
                    <a:pt x="914" y="1701"/>
                    <a:pt x="901" y="1664"/>
                  </a:cubicBezTo>
                  <a:cubicBezTo>
                    <a:pt x="897" y="1647"/>
                    <a:pt x="893" y="1631"/>
                    <a:pt x="890" y="1611"/>
                  </a:cubicBezTo>
                  <a:lnTo>
                    <a:pt x="890" y="1591"/>
                  </a:lnTo>
                  <a:lnTo>
                    <a:pt x="897" y="1581"/>
                  </a:lnTo>
                  <a:lnTo>
                    <a:pt x="907" y="1560"/>
                  </a:lnTo>
                  <a:lnTo>
                    <a:pt x="927" y="1547"/>
                  </a:lnTo>
                  <a:cubicBezTo>
                    <a:pt x="937" y="1544"/>
                    <a:pt x="947" y="1544"/>
                    <a:pt x="957" y="1540"/>
                  </a:cubicBezTo>
                  <a:cubicBezTo>
                    <a:pt x="1004" y="1544"/>
                    <a:pt x="1051" y="1547"/>
                    <a:pt x="1097" y="1554"/>
                  </a:cubicBezTo>
                  <a:cubicBezTo>
                    <a:pt x="1148" y="1560"/>
                    <a:pt x="1202" y="1567"/>
                    <a:pt x="1255" y="1574"/>
                  </a:cubicBezTo>
                  <a:cubicBezTo>
                    <a:pt x="1308" y="1581"/>
                    <a:pt x="1362" y="1594"/>
                    <a:pt x="1415" y="1594"/>
                  </a:cubicBezTo>
                  <a:cubicBezTo>
                    <a:pt x="1427" y="1595"/>
                    <a:pt x="1438" y="1595"/>
                    <a:pt x="1450" y="1595"/>
                  </a:cubicBezTo>
                  <a:cubicBezTo>
                    <a:pt x="1506" y="1595"/>
                    <a:pt x="1564" y="1589"/>
                    <a:pt x="1619" y="1577"/>
                  </a:cubicBezTo>
                  <a:cubicBezTo>
                    <a:pt x="1656" y="1571"/>
                    <a:pt x="1690" y="1557"/>
                    <a:pt x="1727" y="1544"/>
                  </a:cubicBezTo>
                  <a:cubicBezTo>
                    <a:pt x="1767" y="1531"/>
                    <a:pt x="1800" y="1511"/>
                    <a:pt x="1837" y="1487"/>
                  </a:cubicBezTo>
                  <a:cubicBezTo>
                    <a:pt x="1857" y="1474"/>
                    <a:pt x="1877" y="1460"/>
                    <a:pt x="1897" y="1443"/>
                  </a:cubicBezTo>
                  <a:cubicBezTo>
                    <a:pt x="1937" y="1410"/>
                    <a:pt x="1967" y="1366"/>
                    <a:pt x="1988" y="1316"/>
                  </a:cubicBezTo>
                  <a:cubicBezTo>
                    <a:pt x="1994" y="1296"/>
                    <a:pt x="1997" y="1263"/>
                    <a:pt x="2000" y="1243"/>
                  </a:cubicBezTo>
                  <a:cubicBezTo>
                    <a:pt x="2004" y="1210"/>
                    <a:pt x="2000" y="1176"/>
                    <a:pt x="1991" y="1145"/>
                  </a:cubicBezTo>
                  <a:cubicBezTo>
                    <a:pt x="1984" y="1122"/>
                    <a:pt x="1980" y="1105"/>
                    <a:pt x="1971" y="1085"/>
                  </a:cubicBezTo>
                  <a:cubicBezTo>
                    <a:pt x="1960" y="1065"/>
                    <a:pt x="1944" y="1045"/>
                    <a:pt x="1931" y="1025"/>
                  </a:cubicBezTo>
                  <a:cubicBezTo>
                    <a:pt x="1917" y="1009"/>
                    <a:pt x="1900" y="992"/>
                    <a:pt x="1887" y="975"/>
                  </a:cubicBezTo>
                  <a:cubicBezTo>
                    <a:pt x="1857" y="942"/>
                    <a:pt x="1827" y="912"/>
                    <a:pt x="1793" y="881"/>
                  </a:cubicBezTo>
                  <a:cubicBezTo>
                    <a:pt x="1750" y="841"/>
                    <a:pt x="1703" y="801"/>
                    <a:pt x="1656" y="761"/>
                  </a:cubicBezTo>
                  <a:cubicBezTo>
                    <a:pt x="1643" y="748"/>
                    <a:pt x="1626" y="735"/>
                    <a:pt x="1613" y="721"/>
                  </a:cubicBezTo>
                  <a:cubicBezTo>
                    <a:pt x="1556" y="668"/>
                    <a:pt x="1506" y="614"/>
                    <a:pt x="1463" y="554"/>
                  </a:cubicBezTo>
                  <a:cubicBezTo>
                    <a:pt x="1452" y="534"/>
                    <a:pt x="1443" y="517"/>
                    <a:pt x="1435" y="497"/>
                  </a:cubicBezTo>
                  <a:lnTo>
                    <a:pt x="1432" y="477"/>
                  </a:lnTo>
                  <a:lnTo>
                    <a:pt x="1435" y="477"/>
                  </a:lnTo>
                  <a:lnTo>
                    <a:pt x="1455" y="467"/>
                  </a:lnTo>
                  <a:lnTo>
                    <a:pt x="1459" y="467"/>
                  </a:lnTo>
                  <a:cubicBezTo>
                    <a:pt x="1486" y="467"/>
                    <a:pt x="1516" y="470"/>
                    <a:pt x="1543" y="474"/>
                  </a:cubicBezTo>
                  <a:cubicBezTo>
                    <a:pt x="1576" y="477"/>
                    <a:pt x="1613" y="477"/>
                    <a:pt x="1646" y="480"/>
                  </a:cubicBezTo>
                  <a:cubicBezTo>
                    <a:pt x="1719" y="487"/>
                    <a:pt x="1790" y="507"/>
                    <a:pt x="1860" y="514"/>
                  </a:cubicBezTo>
                  <a:cubicBezTo>
                    <a:pt x="1871" y="515"/>
                    <a:pt x="1883" y="515"/>
                    <a:pt x="1894" y="515"/>
                  </a:cubicBezTo>
                  <a:cubicBezTo>
                    <a:pt x="1982" y="515"/>
                    <a:pt x="2068" y="494"/>
                    <a:pt x="2151" y="467"/>
                  </a:cubicBezTo>
                  <a:cubicBezTo>
                    <a:pt x="2185" y="454"/>
                    <a:pt x="2221" y="440"/>
                    <a:pt x="2255" y="423"/>
                  </a:cubicBezTo>
                  <a:cubicBezTo>
                    <a:pt x="2289" y="410"/>
                    <a:pt x="2318" y="387"/>
                    <a:pt x="2349" y="367"/>
                  </a:cubicBezTo>
                  <a:cubicBezTo>
                    <a:pt x="2358" y="360"/>
                    <a:pt x="2366" y="353"/>
                    <a:pt x="2372" y="343"/>
                  </a:cubicBezTo>
                  <a:cubicBezTo>
                    <a:pt x="2398" y="323"/>
                    <a:pt x="2415" y="296"/>
                    <a:pt x="2429" y="263"/>
                  </a:cubicBezTo>
                  <a:cubicBezTo>
                    <a:pt x="2449" y="222"/>
                    <a:pt x="2449" y="179"/>
                    <a:pt x="2446" y="136"/>
                  </a:cubicBezTo>
                  <a:cubicBezTo>
                    <a:pt x="2439" y="79"/>
                    <a:pt x="2392" y="29"/>
                    <a:pt x="2338" y="9"/>
                  </a:cubicBezTo>
                  <a:cubicBezTo>
                    <a:pt x="2322" y="3"/>
                    <a:pt x="2305" y="1"/>
                    <a:pt x="22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14"/>
            <p:cNvSpPr/>
            <p:nvPr/>
          </p:nvSpPr>
          <p:spPr>
            <a:xfrm>
              <a:off x="8834672" y="3644248"/>
              <a:ext cx="106705" cy="83716"/>
            </a:xfrm>
            <a:custGeom>
              <a:avLst/>
              <a:gdLst/>
              <a:ahLst/>
              <a:cxnLst/>
              <a:rect l="l" t="t" r="r" b="b"/>
              <a:pathLst>
                <a:path w="452" h="446" extrusionOk="0">
                  <a:moveTo>
                    <a:pt x="218" y="1"/>
                  </a:moveTo>
                  <a:cubicBezTo>
                    <a:pt x="98" y="1"/>
                    <a:pt x="0" y="118"/>
                    <a:pt x="7" y="235"/>
                  </a:cubicBezTo>
                  <a:cubicBezTo>
                    <a:pt x="7" y="292"/>
                    <a:pt x="34" y="345"/>
                    <a:pt x="78" y="385"/>
                  </a:cubicBezTo>
                  <a:cubicBezTo>
                    <a:pt x="121" y="429"/>
                    <a:pt x="178" y="446"/>
                    <a:pt x="238" y="446"/>
                  </a:cubicBezTo>
                  <a:cubicBezTo>
                    <a:pt x="358" y="446"/>
                    <a:pt x="452" y="329"/>
                    <a:pt x="448" y="212"/>
                  </a:cubicBezTo>
                  <a:cubicBezTo>
                    <a:pt x="445" y="155"/>
                    <a:pt x="419" y="101"/>
                    <a:pt x="379" y="61"/>
                  </a:cubicBezTo>
                  <a:cubicBezTo>
                    <a:pt x="335" y="18"/>
                    <a:pt x="278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14"/>
            <p:cNvSpPr/>
            <p:nvPr/>
          </p:nvSpPr>
          <p:spPr>
            <a:xfrm>
              <a:off x="8778361" y="4605715"/>
              <a:ext cx="219336" cy="353723"/>
            </a:xfrm>
            <a:custGeom>
              <a:avLst/>
              <a:gdLst/>
              <a:ahLst/>
              <a:cxnLst/>
              <a:rect l="l" t="t" r="r" b="b"/>
              <a:pathLst>
                <a:path w="2450" h="3951" extrusionOk="0">
                  <a:moveTo>
                    <a:pt x="1707" y="1170"/>
                  </a:moveTo>
                  <a:lnTo>
                    <a:pt x="1703" y="1179"/>
                  </a:lnTo>
                  <a:lnTo>
                    <a:pt x="1699" y="1179"/>
                  </a:lnTo>
                  <a:lnTo>
                    <a:pt x="1707" y="1170"/>
                  </a:lnTo>
                  <a:close/>
                  <a:moveTo>
                    <a:pt x="2288" y="1"/>
                  </a:moveTo>
                  <a:cubicBezTo>
                    <a:pt x="2254" y="1"/>
                    <a:pt x="2219" y="12"/>
                    <a:pt x="2188" y="32"/>
                  </a:cubicBezTo>
                  <a:cubicBezTo>
                    <a:pt x="2171" y="42"/>
                    <a:pt x="2151" y="55"/>
                    <a:pt x="2131" y="69"/>
                  </a:cubicBezTo>
                  <a:cubicBezTo>
                    <a:pt x="2085" y="96"/>
                    <a:pt x="2031" y="116"/>
                    <a:pt x="1977" y="133"/>
                  </a:cubicBezTo>
                  <a:cubicBezTo>
                    <a:pt x="1951" y="139"/>
                    <a:pt x="1924" y="146"/>
                    <a:pt x="1894" y="149"/>
                  </a:cubicBezTo>
                  <a:cubicBezTo>
                    <a:pt x="1850" y="146"/>
                    <a:pt x="1807" y="142"/>
                    <a:pt x="1764" y="136"/>
                  </a:cubicBezTo>
                  <a:cubicBezTo>
                    <a:pt x="1710" y="129"/>
                    <a:pt x="1656" y="126"/>
                    <a:pt x="1599" y="122"/>
                  </a:cubicBezTo>
                  <a:lnTo>
                    <a:pt x="1526" y="122"/>
                  </a:lnTo>
                  <a:cubicBezTo>
                    <a:pt x="1516" y="119"/>
                    <a:pt x="1503" y="119"/>
                    <a:pt x="1489" y="119"/>
                  </a:cubicBezTo>
                  <a:cubicBezTo>
                    <a:pt x="1472" y="122"/>
                    <a:pt x="1452" y="122"/>
                    <a:pt x="1435" y="122"/>
                  </a:cubicBezTo>
                  <a:cubicBezTo>
                    <a:pt x="1406" y="126"/>
                    <a:pt x="1378" y="133"/>
                    <a:pt x="1349" y="142"/>
                  </a:cubicBezTo>
                  <a:cubicBezTo>
                    <a:pt x="1325" y="149"/>
                    <a:pt x="1302" y="159"/>
                    <a:pt x="1278" y="173"/>
                  </a:cubicBezTo>
                  <a:cubicBezTo>
                    <a:pt x="1255" y="186"/>
                    <a:pt x="1235" y="202"/>
                    <a:pt x="1211" y="219"/>
                  </a:cubicBezTo>
                  <a:cubicBezTo>
                    <a:pt x="1188" y="236"/>
                    <a:pt x="1171" y="259"/>
                    <a:pt x="1154" y="279"/>
                  </a:cubicBezTo>
                  <a:lnTo>
                    <a:pt x="1142" y="296"/>
                  </a:lnTo>
                  <a:cubicBezTo>
                    <a:pt x="1131" y="316"/>
                    <a:pt x="1121" y="336"/>
                    <a:pt x="1111" y="353"/>
                  </a:cubicBezTo>
                  <a:cubicBezTo>
                    <a:pt x="1101" y="380"/>
                    <a:pt x="1094" y="410"/>
                    <a:pt x="1091" y="437"/>
                  </a:cubicBezTo>
                  <a:cubicBezTo>
                    <a:pt x="1085" y="483"/>
                    <a:pt x="1088" y="531"/>
                    <a:pt x="1097" y="577"/>
                  </a:cubicBezTo>
                  <a:cubicBezTo>
                    <a:pt x="1108" y="624"/>
                    <a:pt x="1125" y="671"/>
                    <a:pt x="1151" y="714"/>
                  </a:cubicBezTo>
                  <a:cubicBezTo>
                    <a:pt x="1171" y="748"/>
                    <a:pt x="1191" y="784"/>
                    <a:pt x="1218" y="815"/>
                  </a:cubicBezTo>
                  <a:cubicBezTo>
                    <a:pt x="1251" y="861"/>
                    <a:pt x="1292" y="901"/>
                    <a:pt x="1335" y="942"/>
                  </a:cubicBezTo>
                  <a:cubicBezTo>
                    <a:pt x="1382" y="989"/>
                    <a:pt x="1435" y="1036"/>
                    <a:pt x="1492" y="1076"/>
                  </a:cubicBezTo>
                  <a:cubicBezTo>
                    <a:pt x="1539" y="1113"/>
                    <a:pt x="1593" y="1149"/>
                    <a:pt x="1639" y="1190"/>
                  </a:cubicBezTo>
                  <a:lnTo>
                    <a:pt x="1656" y="1206"/>
                  </a:lnTo>
                  <a:cubicBezTo>
                    <a:pt x="1643" y="1216"/>
                    <a:pt x="1626" y="1223"/>
                    <a:pt x="1606" y="1230"/>
                  </a:cubicBezTo>
                  <a:cubicBezTo>
                    <a:pt x="1566" y="1239"/>
                    <a:pt x="1523" y="1243"/>
                    <a:pt x="1483" y="1246"/>
                  </a:cubicBezTo>
                  <a:cubicBezTo>
                    <a:pt x="1429" y="1246"/>
                    <a:pt x="1382" y="1239"/>
                    <a:pt x="1329" y="1233"/>
                  </a:cubicBezTo>
                  <a:cubicBezTo>
                    <a:pt x="1278" y="1226"/>
                    <a:pt x="1228" y="1219"/>
                    <a:pt x="1174" y="1213"/>
                  </a:cubicBezTo>
                  <a:cubicBezTo>
                    <a:pt x="1125" y="1202"/>
                    <a:pt x="1071" y="1190"/>
                    <a:pt x="1021" y="1190"/>
                  </a:cubicBezTo>
                  <a:cubicBezTo>
                    <a:pt x="1009" y="1188"/>
                    <a:pt x="997" y="1188"/>
                    <a:pt x="985" y="1188"/>
                  </a:cubicBezTo>
                  <a:cubicBezTo>
                    <a:pt x="957" y="1188"/>
                    <a:pt x="929" y="1191"/>
                    <a:pt x="901" y="1193"/>
                  </a:cubicBezTo>
                  <a:lnTo>
                    <a:pt x="881" y="1196"/>
                  </a:lnTo>
                  <a:cubicBezTo>
                    <a:pt x="853" y="1199"/>
                    <a:pt x="820" y="1206"/>
                    <a:pt x="796" y="1216"/>
                  </a:cubicBezTo>
                  <a:cubicBezTo>
                    <a:pt x="753" y="1236"/>
                    <a:pt x="710" y="1263"/>
                    <a:pt x="673" y="1293"/>
                  </a:cubicBezTo>
                  <a:cubicBezTo>
                    <a:pt x="623" y="1337"/>
                    <a:pt x="583" y="1394"/>
                    <a:pt x="560" y="1454"/>
                  </a:cubicBezTo>
                  <a:lnTo>
                    <a:pt x="549" y="1477"/>
                  </a:lnTo>
                  <a:cubicBezTo>
                    <a:pt x="526" y="1544"/>
                    <a:pt x="523" y="1624"/>
                    <a:pt x="532" y="1694"/>
                  </a:cubicBezTo>
                  <a:cubicBezTo>
                    <a:pt x="546" y="1764"/>
                    <a:pt x="569" y="1835"/>
                    <a:pt x="600" y="1902"/>
                  </a:cubicBezTo>
                  <a:cubicBezTo>
                    <a:pt x="626" y="1962"/>
                    <a:pt x="663" y="2019"/>
                    <a:pt x="710" y="2065"/>
                  </a:cubicBezTo>
                  <a:cubicBezTo>
                    <a:pt x="730" y="2089"/>
                    <a:pt x="750" y="2113"/>
                    <a:pt x="773" y="2133"/>
                  </a:cubicBezTo>
                  <a:cubicBezTo>
                    <a:pt x="827" y="2179"/>
                    <a:pt x="881" y="2226"/>
                    <a:pt x="934" y="2269"/>
                  </a:cubicBezTo>
                  <a:cubicBezTo>
                    <a:pt x="1017" y="2333"/>
                    <a:pt x="1101" y="2397"/>
                    <a:pt x="1182" y="2467"/>
                  </a:cubicBezTo>
                  <a:cubicBezTo>
                    <a:pt x="1198" y="2484"/>
                    <a:pt x="1218" y="2504"/>
                    <a:pt x="1235" y="2524"/>
                  </a:cubicBezTo>
                  <a:cubicBezTo>
                    <a:pt x="1198" y="2557"/>
                    <a:pt x="1162" y="2587"/>
                    <a:pt x="1121" y="2618"/>
                  </a:cubicBezTo>
                  <a:cubicBezTo>
                    <a:pt x="1108" y="2624"/>
                    <a:pt x="1094" y="2627"/>
                    <a:pt x="1085" y="2634"/>
                  </a:cubicBezTo>
                  <a:cubicBezTo>
                    <a:pt x="1014" y="2650"/>
                    <a:pt x="947" y="2661"/>
                    <a:pt x="877" y="2667"/>
                  </a:cubicBezTo>
                  <a:cubicBezTo>
                    <a:pt x="827" y="2667"/>
                    <a:pt x="780" y="2661"/>
                    <a:pt x="730" y="2654"/>
                  </a:cubicBezTo>
                  <a:cubicBezTo>
                    <a:pt x="676" y="2647"/>
                    <a:pt x="623" y="2644"/>
                    <a:pt x="566" y="2641"/>
                  </a:cubicBezTo>
                  <a:cubicBezTo>
                    <a:pt x="521" y="2639"/>
                    <a:pt x="476" y="2636"/>
                    <a:pt x="431" y="2636"/>
                  </a:cubicBezTo>
                  <a:cubicBezTo>
                    <a:pt x="413" y="2636"/>
                    <a:pt x="394" y="2637"/>
                    <a:pt x="375" y="2638"/>
                  </a:cubicBezTo>
                  <a:cubicBezTo>
                    <a:pt x="245" y="2650"/>
                    <a:pt x="128" y="2718"/>
                    <a:pt x="64" y="2831"/>
                  </a:cubicBezTo>
                  <a:cubicBezTo>
                    <a:pt x="24" y="2902"/>
                    <a:pt x="1" y="2985"/>
                    <a:pt x="1" y="3065"/>
                  </a:cubicBezTo>
                  <a:cubicBezTo>
                    <a:pt x="1" y="3132"/>
                    <a:pt x="4" y="3196"/>
                    <a:pt x="21" y="3260"/>
                  </a:cubicBezTo>
                  <a:cubicBezTo>
                    <a:pt x="31" y="3293"/>
                    <a:pt x="41" y="3326"/>
                    <a:pt x="54" y="3363"/>
                  </a:cubicBezTo>
                  <a:cubicBezTo>
                    <a:pt x="71" y="3400"/>
                    <a:pt x="91" y="3433"/>
                    <a:pt x="114" y="3467"/>
                  </a:cubicBezTo>
                  <a:cubicBezTo>
                    <a:pt x="151" y="3521"/>
                    <a:pt x="205" y="3567"/>
                    <a:pt x="255" y="3610"/>
                  </a:cubicBezTo>
                  <a:cubicBezTo>
                    <a:pt x="319" y="3664"/>
                    <a:pt x="392" y="3708"/>
                    <a:pt x="462" y="3751"/>
                  </a:cubicBezTo>
                  <a:cubicBezTo>
                    <a:pt x="552" y="3811"/>
                    <a:pt x="646" y="3868"/>
                    <a:pt x="736" y="3928"/>
                  </a:cubicBezTo>
                  <a:cubicBezTo>
                    <a:pt x="760" y="3942"/>
                    <a:pt x="786" y="3950"/>
                    <a:pt x="814" y="3950"/>
                  </a:cubicBezTo>
                  <a:cubicBezTo>
                    <a:pt x="821" y="3950"/>
                    <a:pt x="829" y="3950"/>
                    <a:pt x="836" y="3948"/>
                  </a:cubicBezTo>
                  <a:cubicBezTo>
                    <a:pt x="870" y="3945"/>
                    <a:pt x="901" y="3925"/>
                    <a:pt x="921" y="3895"/>
                  </a:cubicBezTo>
                  <a:cubicBezTo>
                    <a:pt x="961" y="3838"/>
                    <a:pt x="950" y="3748"/>
                    <a:pt x="890" y="3711"/>
                  </a:cubicBezTo>
                  <a:cubicBezTo>
                    <a:pt x="793" y="3651"/>
                    <a:pt x="696" y="3590"/>
                    <a:pt x="603" y="3527"/>
                  </a:cubicBezTo>
                  <a:cubicBezTo>
                    <a:pt x="529" y="3480"/>
                    <a:pt x="459" y="3430"/>
                    <a:pt x="392" y="3377"/>
                  </a:cubicBezTo>
                  <a:cubicBezTo>
                    <a:pt x="365" y="3350"/>
                    <a:pt x="342" y="3323"/>
                    <a:pt x="322" y="3293"/>
                  </a:cubicBezTo>
                  <a:cubicBezTo>
                    <a:pt x="308" y="3266"/>
                    <a:pt x="299" y="3240"/>
                    <a:pt x="288" y="3212"/>
                  </a:cubicBezTo>
                  <a:cubicBezTo>
                    <a:pt x="279" y="3176"/>
                    <a:pt x="271" y="3143"/>
                    <a:pt x="268" y="3109"/>
                  </a:cubicBezTo>
                  <a:cubicBezTo>
                    <a:pt x="268" y="3082"/>
                    <a:pt x="271" y="3052"/>
                    <a:pt x="275" y="3025"/>
                  </a:cubicBezTo>
                  <a:cubicBezTo>
                    <a:pt x="279" y="3012"/>
                    <a:pt x="282" y="2999"/>
                    <a:pt x="288" y="2985"/>
                  </a:cubicBezTo>
                  <a:cubicBezTo>
                    <a:pt x="295" y="2976"/>
                    <a:pt x="302" y="2965"/>
                    <a:pt x="308" y="2955"/>
                  </a:cubicBezTo>
                  <a:lnTo>
                    <a:pt x="328" y="2939"/>
                  </a:lnTo>
                  <a:lnTo>
                    <a:pt x="352" y="2928"/>
                  </a:lnTo>
                  <a:cubicBezTo>
                    <a:pt x="369" y="2925"/>
                    <a:pt x="385" y="2922"/>
                    <a:pt x="402" y="2922"/>
                  </a:cubicBezTo>
                  <a:cubicBezTo>
                    <a:pt x="449" y="2922"/>
                    <a:pt x="495" y="2925"/>
                    <a:pt x="543" y="2931"/>
                  </a:cubicBezTo>
                  <a:cubicBezTo>
                    <a:pt x="596" y="2935"/>
                    <a:pt x="649" y="2942"/>
                    <a:pt x="706" y="2948"/>
                  </a:cubicBezTo>
                  <a:cubicBezTo>
                    <a:pt x="760" y="2959"/>
                    <a:pt x="813" y="2965"/>
                    <a:pt x="870" y="2965"/>
                  </a:cubicBezTo>
                  <a:cubicBezTo>
                    <a:pt x="934" y="2965"/>
                    <a:pt x="1001" y="2955"/>
                    <a:pt x="1068" y="2948"/>
                  </a:cubicBezTo>
                  <a:cubicBezTo>
                    <a:pt x="1094" y="2945"/>
                    <a:pt x="1121" y="2942"/>
                    <a:pt x="1148" y="2935"/>
                  </a:cubicBezTo>
                  <a:cubicBezTo>
                    <a:pt x="1198" y="2925"/>
                    <a:pt x="1245" y="2905"/>
                    <a:pt x="1295" y="2878"/>
                  </a:cubicBezTo>
                  <a:cubicBezTo>
                    <a:pt x="1355" y="2845"/>
                    <a:pt x="1412" y="2805"/>
                    <a:pt x="1466" y="2758"/>
                  </a:cubicBezTo>
                  <a:cubicBezTo>
                    <a:pt x="1492" y="2731"/>
                    <a:pt x="1519" y="2701"/>
                    <a:pt x="1536" y="2671"/>
                  </a:cubicBezTo>
                  <a:cubicBezTo>
                    <a:pt x="1549" y="2650"/>
                    <a:pt x="1559" y="2627"/>
                    <a:pt x="1569" y="2607"/>
                  </a:cubicBezTo>
                  <a:cubicBezTo>
                    <a:pt x="1576" y="2587"/>
                    <a:pt x="1579" y="2564"/>
                    <a:pt x="1583" y="2541"/>
                  </a:cubicBezTo>
                  <a:cubicBezTo>
                    <a:pt x="1586" y="2520"/>
                    <a:pt x="1583" y="2487"/>
                    <a:pt x="1583" y="2474"/>
                  </a:cubicBezTo>
                  <a:cubicBezTo>
                    <a:pt x="1579" y="2450"/>
                    <a:pt x="1573" y="2430"/>
                    <a:pt x="1566" y="2406"/>
                  </a:cubicBezTo>
                  <a:cubicBezTo>
                    <a:pt x="1549" y="2363"/>
                    <a:pt x="1523" y="2323"/>
                    <a:pt x="1495" y="2286"/>
                  </a:cubicBezTo>
                  <a:cubicBezTo>
                    <a:pt x="1452" y="2223"/>
                    <a:pt x="1389" y="2166"/>
                    <a:pt x="1332" y="2113"/>
                  </a:cubicBezTo>
                  <a:cubicBezTo>
                    <a:pt x="1235" y="2022"/>
                    <a:pt x="1125" y="1945"/>
                    <a:pt x="1024" y="1858"/>
                  </a:cubicBezTo>
                  <a:cubicBezTo>
                    <a:pt x="997" y="1828"/>
                    <a:pt x="971" y="1801"/>
                    <a:pt x="947" y="1772"/>
                  </a:cubicBezTo>
                  <a:cubicBezTo>
                    <a:pt x="930" y="1735"/>
                    <a:pt x="914" y="1701"/>
                    <a:pt x="901" y="1664"/>
                  </a:cubicBezTo>
                  <a:cubicBezTo>
                    <a:pt x="897" y="1647"/>
                    <a:pt x="893" y="1631"/>
                    <a:pt x="890" y="1611"/>
                  </a:cubicBezTo>
                  <a:lnTo>
                    <a:pt x="890" y="1591"/>
                  </a:lnTo>
                  <a:lnTo>
                    <a:pt x="897" y="1581"/>
                  </a:lnTo>
                  <a:lnTo>
                    <a:pt x="907" y="1560"/>
                  </a:lnTo>
                  <a:lnTo>
                    <a:pt x="927" y="1547"/>
                  </a:lnTo>
                  <a:cubicBezTo>
                    <a:pt x="937" y="1544"/>
                    <a:pt x="947" y="1544"/>
                    <a:pt x="957" y="1540"/>
                  </a:cubicBezTo>
                  <a:cubicBezTo>
                    <a:pt x="1004" y="1544"/>
                    <a:pt x="1051" y="1547"/>
                    <a:pt x="1097" y="1554"/>
                  </a:cubicBezTo>
                  <a:cubicBezTo>
                    <a:pt x="1148" y="1560"/>
                    <a:pt x="1202" y="1567"/>
                    <a:pt x="1255" y="1574"/>
                  </a:cubicBezTo>
                  <a:cubicBezTo>
                    <a:pt x="1308" y="1581"/>
                    <a:pt x="1362" y="1594"/>
                    <a:pt x="1415" y="1594"/>
                  </a:cubicBezTo>
                  <a:cubicBezTo>
                    <a:pt x="1427" y="1595"/>
                    <a:pt x="1438" y="1595"/>
                    <a:pt x="1450" y="1595"/>
                  </a:cubicBezTo>
                  <a:cubicBezTo>
                    <a:pt x="1506" y="1595"/>
                    <a:pt x="1564" y="1589"/>
                    <a:pt x="1619" y="1577"/>
                  </a:cubicBezTo>
                  <a:cubicBezTo>
                    <a:pt x="1656" y="1571"/>
                    <a:pt x="1690" y="1557"/>
                    <a:pt x="1727" y="1544"/>
                  </a:cubicBezTo>
                  <a:cubicBezTo>
                    <a:pt x="1767" y="1531"/>
                    <a:pt x="1800" y="1511"/>
                    <a:pt x="1837" y="1487"/>
                  </a:cubicBezTo>
                  <a:cubicBezTo>
                    <a:pt x="1857" y="1474"/>
                    <a:pt x="1877" y="1460"/>
                    <a:pt x="1897" y="1443"/>
                  </a:cubicBezTo>
                  <a:cubicBezTo>
                    <a:pt x="1937" y="1410"/>
                    <a:pt x="1967" y="1366"/>
                    <a:pt x="1988" y="1316"/>
                  </a:cubicBezTo>
                  <a:cubicBezTo>
                    <a:pt x="1994" y="1296"/>
                    <a:pt x="1997" y="1263"/>
                    <a:pt x="2000" y="1243"/>
                  </a:cubicBezTo>
                  <a:cubicBezTo>
                    <a:pt x="2004" y="1210"/>
                    <a:pt x="2000" y="1176"/>
                    <a:pt x="1991" y="1145"/>
                  </a:cubicBezTo>
                  <a:cubicBezTo>
                    <a:pt x="1984" y="1122"/>
                    <a:pt x="1980" y="1105"/>
                    <a:pt x="1971" y="1085"/>
                  </a:cubicBezTo>
                  <a:cubicBezTo>
                    <a:pt x="1960" y="1065"/>
                    <a:pt x="1944" y="1045"/>
                    <a:pt x="1931" y="1025"/>
                  </a:cubicBezTo>
                  <a:cubicBezTo>
                    <a:pt x="1917" y="1009"/>
                    <a:pt x="1900" y="992"/>
                    <a:pt x="1887" y="975"/>
                  </a:cubicBezTo>
                  <a:cubicBezTo>
                    <a:pt x="1857" y="942"/>
                    <a:pt x="1827" y="912"/>
                    <a:pt x="1793" y="881"/>
                  </a:cubicBezTo>
                  <a:cubicBezTo>
                    <a:pt x="1750" y="841"/>
                    <a:pt x="1703" y="801"/>
                    <a:pt x="1656" y="761"/>
                  </a:cubicBezTo>
                  <a:cubicBezTo>
                    <a:pt x="1643" y="748"/>
                    <a:pt x="1626" y="735"/>
                    <a:pt x="1613" y="721"/>
                  </a:cubicBezTo>
                  <a:cubicBezTo>
                    <a:pt x="1556" y="668"/>
                    <a:pt x="1506" y="614"/>
                    <a:pt x="1463" y="554"/>
                  </a:cubicBezTo>
                  <a:cubicBezTo>
                    <a:pt x="1452" y="534"/>
                    <a:pt x="1443" y="517"/>
                    <a:pt x="1435" y="497"/>
                  </a:cubicBezTo>
                  <a:lnTo>
                    <a:pt x="1432" y="477"/>
                  </a:lnTo>
                  <a:lnTo>
                    <a:pt x="1435" y="477"/>
                  </a:lnTo>
                  <a:lnTo>
                    <a:pt x="1455" y="467"/>
                  </a:lnTo>
                  <a:lnTo>
                    <a:pt x="1459" y="467"/>
                  </a:lnTo>
                  <a:cubicBezTo>
                    <a:pt x="1486" y="467"/>
                    <a:pt x="1516" y="470"/>
                    <a:pt x="1543" y="474"/>
                  </a:cubicBezTo>
                  <a:cubicBezTo>
                    <a:pt x="1576" y="477"/>
                    <a:pt x="1613" y="477"/>
                    <a:pt x="1646" y="480"/>
                  </a:cubicBezTo>
                  <a:cubicBezTo>
                    <a:pt x="1719" y="487"/>
                    <a:pt x="1790" y="507"/>
                    <a:pt x="1860" y="514"/>
                  </a:cubicBezTo>
                  <a:cubicBezTo>
                    <a:pt x="1871" y="515"/>
                    <a:pt x="1883" y="515"/>
                    <a:pt x="1894" y="515"/>
                  </a:cubicBezTo>
                  <a:cubicBezTo>
                    <a:pt x="1982" y="515"/>
                    <a:pt x="2068" y="494"/>
                    <a:pt x="2151" y="467"/>
                  </a:cubicBezTo>
                  <a:cubicBezTo>
                    <a:pt x="2185" y="454"/>
                    <a:pt x="2221" y="440"/>
                    <a:pt x="2255" y="423"/>
                  </a:cubicBezTo>
                  <a:cubicBezTo>
                    <a:pt x="2289" y="410"/>
                    <a:pt x="2318" y="387"/>
                    <a:pt x="2349" y="367"/>
                  </a:cubicBezTo>
                  <a:cubicBezTo>
                    <a:pt x="2358" y="360"/>
                    <a:pt x="2366" y="353"/>
                    <a:pt x="2372" y="343"/>
                  </a:cubicBezTo>
                  <a:cubicBezTo>
                    <a:pt x="2398" y="323"/>
                    <a:pt x="2415" y="296"/>
                    <a:pt x="2429" y="263"/>
                  </a:cubicBezTo>
                  <a:cubicBezTo>
                    <a:pt x="2449" y="222"/>
                    <a:pt x="2449" y="179"/>
                    <a:pt x="2446" y="136"/>
                  </a:cubicBezTo>
                  <a:cubicBezTo>
                    <a:pt x="2439" y="79"/>
                    <a:pt x="2392" y="29"/>
                    <a:pt x="2338" y="9"/>
                  </a:cubicBezTo>
                  <a:cubicBezTo>
                    <a:pt x="2322" y="3"/>
                    <a:pt x="2305" y="1"/>
                    <a:pt x="22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14"/>
            <p:cNvSpPr/>
            <p:nvPr/>
          </p:nvSpPr>
          <p:spPr>
            <a:xfrm rot="2700000">
              <a:off x="436313" y="4695036"/>
              <a:ext cx="339524" cy="175102"/>
            </a:xfrm>
            <a:custGeom>
              <a:avLst/>
              <a:gdLst/>
              <a:ahLst/>
              <a:cxnLst/>
              <a:rect l="l" t="t" r="r" b="b"/>
              <a:pathLst>
                <a:path w="3763" h="1328" extrusionOk="0">
                  <a:moveTo>
                    <a:pt x="3592" y="1032"/>
                  </a:moveTo>
                  <a:cubicBezTo>
                    <a:pt x="3597" y="1039"/>
                    <a:pt x="3603" y="1046"/>
                    <a:pt x="3608" y="1053"/>
                  </a:cubicBezTo>
                  <a:cubicBezTo>
                    <a:pt x="3604" y="1047"/>
                    <a:pt x="3598" y="1039"/>
                    <a:pt x="3592" y="1032"/>
                  </a:cubicBezTo>
                  <a:close/>
                  <a:moveTo>
                    <a:pt x="729" y="0"/>
                  </a:moveTo>
                  <a:cubicBezTo>
                    <a:pt x="695" y="0"/>
                    <a:pt x="663" y="3"/>
                    <a:pt x="629" y="10"/>
                  </a:cubicBezTo>
                  <a:cubicBezTo>
                    <a:pt x="575" y="24"/>
                    <a:pt x="525" y="50"/>
                    <a:pt x="482" y="84"/>
                  </a:cubicBezTo>
                  <a:cubicBezTo>
                    <a:pt x="458" y="101"/>
                    <a:pt x="442" y="117"/>
                    <a:pt x="425" y="138"/>
                  </a:cubicBezTo>
                  <a:cubicBezTo>
                    <a:pt x="398" y="167"/>
                    <a:pt x="374" y="204"/>
                    <a:pt x="354" y="238"/>
                  </a:cubicBezTo>
                  <a:cubicBezTo>
                    <a:pt x="328" y="291"/>
                    <a:pt x="301" y="348"/>
                    <a:pt x="277" y="405"/>
                  </a:cubicBezTo>
                  <a:cubicBezTo>
                    <a:pt x="251" y="462"/>
                    <a:pt x="228" y="519"/>
                    <a:pt x="201" y="576"/>
                  </a:cubicBezTo>
                  <a:cubicBezTo>
                    <a:pt x="167" y="652"/>
                    <a:pt x="134" y="732"/>
                    <a:pt x="101" y="809"/>
                  </a:cubicBezTo>
                  <a:cubicBezTo>
                    <a:pt x="67" y="893"/>
                    <a:pt x="36" y="980"/>
                    <a:pt x="10" y="1064"/>
                  </a:cubicBezTo>
                  <a:cubicBezTo>
                    <a:pt x="0" y="1093"/>
                    <a:pt x="10" y="1130"/>
                    <a:pt x="27" y="1158"/>
                  </a:cubicBezTo>
                  <a:cubicBezTo>
                    <a:pt x="44" y="1184"/>
                    <a:pt x="73" y="1204"/>
                    <a:pt x="104" y="1214"/>
                  </a:cubicBezTo>
                  <a:cubicBezTo>
                    <a:pt x="113" y="1216"/>
                    <a:pt x="121" y="1217"/>
                    <a:pt x="130" y="1217"/>
                  </a:cubicBezTo>
                  <a:cubicBezTo>
                    <a:pt x="154" y="1217"/>
                    <a:pt x="178" y="1210"/>
                    <a:pt x="197" y="1198"/>
                  </a:cubicBezTo>
                  <a:cubicBezTo>
                    <a:pt x="228" y="1178"/>
                    <a:pt x="241" y="1150"/>
                    <a:pt x="254" y="1118"/>
                  </a:cubicBezTo>
                  <a:cubicBezTo>
                    <a:pt x="271" y="1061"/>
                    <a:pt x="291" y="1004"/>
                    <a:pt x="311" y="947"/>
                  </a:cubicBezTo>
                  <a:cubicBezTo>
                    <a:pt x="354" y="843"/>
                    <a:pt x="402" y="740"/>
                    <a:pt x="448" y="636"/>
                  </a:cubicBezTo>
                  <a:cubicBezTo>
                    <a:pt x="468" y="592"/>
                    <a:pt x="488" y="545"/>
                    <a:pt x="508" y="502"/>
                  </a:cubicBezTo>
                  <a:cubicBezTo>
                    <a:pt x="535" y="451"/>
                    <a:pt x="558" y="398"/>
                    <a:pt x="589" y="351"/>
                  </a:cubicBezTo>
                  <a:cubicBezTo>
                    <a:pt x="598" y="338"/>
                    <a:pt x="609" y="331"/>
                    <a:pt x="615" y="321"/>
                  </a:cubicBezTo>
                  <a:cubicBezTo>
                    <a:pt x="635" y="308"/>
                    <a:pt x="652" y="298"/>
                    <a:pt x="669" y="288"/>
                  </a:cubicBezTo>
                  <a:lnTo>
                    <a:pt x="692" y="281"/>
                  </a:lnTo>
                  <a:cubicBezTo>
                    <a:pt x="703" y="281"/>
                    <a:pt x="709" y="278"/>
                    <a:pt x="719" y="278"/>
                  </a:cubicBezTo>
                  <a:lnTo>
                    <a:pt x="736" y="281"/>
                  </a:lnTo>
                  <a:lnTo>
                    <a:pt x="746" y="288"/>
                  </a:lnTo>
                  <a:cubicBezTo>
                    <a:pt x="749" y="298"/>
                    <a:pt x="756" y="304"/>
                    <a:pt x="763" y="315"/>
                  </a:cubicBezTo>
                  <a:cubicBezTo>
                    <a:pt x="779" y="358"/>
                    <a:pt x="793" y="405"/>
                    <a:pt x="806" y="451"/>
                  </a:cubicBezTo>
                  <a:cubicBezTo>
                    <a:pt x="823" y="505"/>
                    <a:pt x="836" y="559"/>
                    <a:pt x="846" y="612"/>
                  </a:cubicBezTo>
                  <a:cubicBezTo>
                    <a:pt x="856" y="666"/>
                    <a:pt x="866" y="716"/>
                    <a:pt x="876" y="766"/>
                  </a:cubicBezTo>
                  <a:cubicBezTo>
                    <a:pt x="879" y="789"/>
                    <a:pt x="887" y="809"/>
                    <a:pt x="893" y="833"/>
                  </a:cubicBezTo>
                  <a:cubicBezTo>
                    <a:pt x="903" y="863"/>
                    <a:pt x="916" y="893"/>
                    <a:pt x="930" y="920"/>
                  </a:cubicBezTo>
                  <a:cubicBezTo>
                    <a:pt x="956" y="977"/>
                    <a:pt x="993" y="1030"/>
                    <a:pt x="1040" y="1073"/>
                  </a:cubicBezTo>
                  <a:cubicBezTo>
                    <a:pt x="1070" y="1101"/>
                    <a:pt x="1104" y="1121"/>
                    <a:pt x="1137" y="1141"/>
                  </a:cubicBezTo>
                  <a:cubicBezTo>
                    <a:pt x="1180" y="1161"/>
                    <a:pt x="1224" y="1181"/>
                    <a:pt x="1271" y="1187"/>
                  </a:cubicBezTo>
                  <a:cubicBezTo>
                    <a:pt x="1290" y="1191"/>
                    <a:pt x="1310" y="1194"/>
                    <a:pt x="1330" y="1194"/>
                  </a:cubicBezTo>
                  <a:cubicBezTo>
                    <a:pt x="1391" y="1194"/>
                    <a:pt x="1452" y="1173"/>
                    <a:pt x="1495" y="1127"/>
                  </a:cubicBezTo>
                  <a:cubicBezTo>
                    <a:pt x="1525" y="1101"/>
                    <a:pt x="1549" y="1067"/>
                    <a:pt x="1569" y="1030"/>
                  </a:cubicBezTo>
                  <a:cubicBezTo>
                    <a:pt x="1598" y="984"/>
                    <a:pt x="1619" y="930"/>
                    <a:pt x="1635" y="877"/>
                  </a:cubicBezTo>
                  <a:cubicBezTo>
                    <a:pt x="1669" y="789"/>
                    <a:pt x="1692" y="703"/>
                    <a:pt x="1722" y="616"/>
                  </a:cubicBezTo>
                  <a:cubicBezTo>
                    <a:pt x="1749" y="542"/>
                    <a:pt x="1782" y="471"/>
                    <a:pt x="1826" y="405"/>
                  </a:cubicBezTo>
                  <a:cubicBezTo>
                    <a:pt x="1839" y="385"/>
                    <a:pt x="1853" y="368"/>
                    <a:pt x="1870" y="351"/>
                  </a:cubicBezTo>
                  <a:cubicBezTo>
                    <a:pt x="1879" y="345"/>
                    <a:pt x="1893" y="338"/>
                    <a:pt x="1903" y="331"/>
                  </a:cubicBezTo>
                  <a:cubicBezTo>
                    <a:pt x="1913" y="328"/>
                    <a:pt x="1923" y="325"/>
                    <a:pt x="1933" y="321"/>
                  </a:cubicBezTo>
                  <a:lnTo>
                    <a:pt x="1940" y="321"/>
                  </a:lnTo>
                  <a:lnTo>
                    <a:pt x="1947" y="325"/>
                  </a:lnTo>
                  <a:lnTo>
                    <a:pt x="1950" y="325"/>
                  </a:lnTo>
                  <a:cubicBezTo>
                    <a:pt x="1960" y="351"/>
                    <a:pt x="1963" y="378"/>
                    <a:pt x="1970" y="405"/>
                  </a:cubicBezTo>
                  <a:cubicBezTo>
                    <a:pt x="1977" y="435"/>
                    <a:pt x="1980" y="462"/>
                    <a:pt x="1987" y="491"/>
                  </a:cubicBezTo>
                  <a:cubicBezTo>
                    <a:pt x="2000" y="545"/>
                    <a:pt x="2013" y="599"/>
                    <a:pt x="2027" y="649"/>
                  </a:cubicBezTo>
                  <a:cubicBezTo>
                    <a:pt x="2043" y="706"/>
                    <a:pt x="2067" y="756"/>
                    <a:pt x="2083" y="813"/>
                  </a:cubicBezTo>
                  <a:cubicBezTo>
                    <a:pt x="2107" y="873"/>
                    <a:pt x="2134" y="937"/>
                    <a:pt x="2168" y="993"/>
                  </a:cubicBezTo>
                  <a:cubicBezTo>
                    <a:pt x="2188" y="1024"/>
                    <a:pt x="2211" y="1053"/>
                    <a:pt x="2234" y="1077"/>
                  </a:cubicBezTo>
                  <a:cubicBezTo>
                    <a:pt x="2261" y="1107"/>
                    <a:pt x="2291" y="1127"/>
                    <a:pt x="2321" y="1150"/>
                  </a:cubicBezTo>
                  <a:cubicBezTo>
                    <a:pt x="2368" y="1184"/>
                    <a:pt x="2424" y="1201"/>
                    <a:pt x="2481" y="1204"/>
                  </a:cubicBezTo>
                  <a:cubicBezTo>
                    <a:pt x="2486" y="1205"/>
                    <a:pt x="2490" y="1205"/>
                    <a:pt x="2494" y="1205"/>
                  </a:cubicBezTo>
                  <a:cubicBezTo>
                    <a:pt x="2539" y="1205"/>
                    <a:pt x="2576" y="1189"/>
                    <a:pt x="2615" y="1167"/>
                  </a:cubicBezTo>
                  <a:cubicBezTo>
                    <a:pt x="2632" y="1158"/>
                    <a:pt x="2656" y="1134"/>
                    <a:pt x="2669" y="1118"/>
                  </a:cubicBezTo>
                  <a:cubicBezTo>
                    <a:pt x="2685" y="1093"/>
                    <a:pt x="2699" y="1070"/>
                    <a:pt x="2713" y="1044"/>
                  </a:cubicBezTo>
                  <a:cubicBezTo>
                    <a:pt x="2745" y="977"/>
                    <a:pt x="2770" y="906"/>
                    <a:pt x="2793" y="833"/>
                  </a:cubicBezTo>
                  <a:cubicBezTo>
                    <a:pt x="2810" y="776"/>
                    <a:pt x="2830" y="723"/>
                    <a:pt x="2850" y="666"/>
                  </a:cubicBezTo>
                  <a:lnTo>
                    <a:pt x="2853" y="652"/>
                  </a:lnTo>
                  <a:cubicBezTo>
                    <a:pt x="2876" y="592"/>
                    <a:pt x="2903" y="536"/>
                    <a:pt x="2937" y="482"/>
                  </a:cubicBezTo>
                  <a:cubicBezTo>
                    <a:pt x="2950" y="468"/>
                    <a:pt x="2960" y="451"/>
                    <a:pt x="2977" y="439"/>
                  </a:cubicBezTo>
                  <a:lnTo>
                    <a:pt x="2990" y="428"/>
                  </a:lnTo>
                  <a:lnTo>
                    <a:pt x="2994" y="435"/>
                  </a:lnTo>
                  <a:cubicBezTo>
                    <a:pt x="3026" y="516"/>
                    <a:pt x="3040" y="599"/>
                    <a:pt x="3063" y="679"/>
                  </a:cubicBezTo>
                  <a:cubicBezTo>
                    <a:pt x="3074" y="723"/>
                    <a:pt x="3083" y="763"/>
                    <a:pt x="3097" y="806"/>
                  </a:cubicBezTo>
                  <a:cubicBezTo>
                    <a:pt x="3114" y="857"/>
                    <a:pt x="3140" y="903"/>
                    <a:pt x="3164" y="950"/>
                  </a:cubicBezTo>
                  <a:cubicBezTo>
                    <a:pt x="3187" y="1000"/>
                    <a:pt x="3214" y="1047"/>
                    <a:pt x="3244" y="1090"/>
                  </a:cubicBezTo>
                  <a:cubicBezTo>
                    <a:pt x="3264" y="1121"/>
                    <a:pt x="3287" y="1150"/>
                    <a:pt x="3311" y="1178"/>
                  </a:cubicBezTo>
                  <a:cubicBezTo>
                    <a:pt x="3327" y="1194"/>
                    <a:pt x="3341" y="1214"/>
                    <a:pt x="3355" y="1228"/>
                  </a:cubicBezTo>
                  <a:cubicBezTo>
                    <a:pt x="3404" y="1271"/>
                    <a:pt x="3461" y="1305"/>
                    <a:pt x="3528" y="1318"/>
                  </a:cubicBezTo>
                  <a:cubicBezTo>
                    <a:pt x="3555" y="1321"/>
                    <a:pt x="3585" y="1325"/>
                    <a:pt x="3616" y="1328"/>
                  </a:cubicBezTo>
                  <a:cubicBezTo>
                    <a:pt x="3639" y="1328"/>
                    <a:pt x="3662" y="1325"/>
                    <a:pt x="3685" y="1321"/>
                  </a:cubicBezTo>
                  <a:cubicBezTo>
                    <a:pt x="3702" y="1314"/>
                    <a:pt x="3719" y="1305"/>
                    <a:pt x="3729" y="1291"/>
                  </a:cubicBezTo>
                  <a:cubicBezTo>
                    <a:pt x="3742" y="1278"/>
                    <a:pt x="3753" y="1261"/>
                    <a:pt x="3756" y="1244"/>
                  </a:cubicBezTo>
                  <a:cubicBezTo>
                    <a:pt x="3762" y="1207"/>
                    <a:pt x="3753" y="1167"/>
                    <a:pt x="3726" y="1144"/>
                  </a:cubicBezTo>
                  <a:cubicBezTo>
                    <a:pt x="3699" y="1121"/>
                    <a:pt x="3669" y="1104"/>
                    <a:pt x="3639" y="1087"/>
                  </a:cubicBezTo>
                  <a:cubicBezTo>
                    <a:pt x="3619" y="1067"/>
                    <a:pt x="3602" y="1047"/>
                    <a:pt x="3585" y="1024"/>
                  </a:cubicBezTo>
                  <a:lnTo>
                    <a:pt x="3585" y="1024"/>
                  </a:lnTo>
                  <a:cubicBezTo>
                    <a:pt x="3587" y="1026"/>
                    <a:pt x="3589" y="1029"/>
                    <a:pt x="3592" y="1032"/>
                  </a:cubicBezTo>
                  <a:lnTo>
                    <a:pt x="3592" y="1032"/>
                  </a:lnTo>
                  <a:cubicBezTo>
                    <a:pt x="3558" y="988"/>
                    <a:pt x="3527" y="939"/>
                    <a:pt x="3495" y="890"/>
                  </a:cubicBezTo>
                  <a:cubicBezTo>
                    <a:pt x="3461" y="837"/>
                    <a:pt x="3432" y="783"/>
                    <a:pt x="3404" y="729"/>
                  </a:cubicBezTo>
                  <a:cubicBezTo>
                    <a:pt x="3388" y="686"/>
                    <a:pt x="3375" y="646"/>
                    <a:pt x="3361" y="605"/>
                  </a:cubicBezTo>
                  <a:cubicBezTo>
                    <a:pt x="3344" y="556"/>
                    <a:pt x="3327" y="505"/>
                    <a:pt x="3311" y="455"/>
                  </a:cubicBezTo>
                  <a:cubicBezTo>
                    <a:pt x="3291" y="398"/>
                    <a:pt x="3271" y="345"/>
                    <a:pt x="3244" y="291"/>
                  </a:cubicBezTo>
                  <a:cubicBezTo>
                    <a:pt x="3214" y="235"/>
                    <a:pt x="3171" y="187"/>
                    <a:pt x="3114" y="158"/>
                  </a:cubicBezTo>
                  <a:cubicBezTo>
                    <a:pt x="3076" y="137"/>
                    <a:pt x="3035" y="128"/>
                    <a:pt x="2993" y="128"/>
                  </a:cubicBezTo>
                  <a:cubicBezTo>
                    <a:pt x="2953" y="128"/>
                    <a:pt x="2914" y="136"/>
                    <a:pt x="2876" y="150"/>
                  </a:cubicBezTo>
                  <a:cubicBezTo>
                    <a:pt x="2856" y="158"/>
                    <a:pt x="2833" y="170"/>
                    <a:pt x="2813" y="181"/>
                  </a:cubicBezTo>
                  <a:cubicBezTo>
                    <a:pt x="2786" y="195"/>
                    <a:pt x="2762" y="218"/>
                    <a:pt x="2739" y="238"/>
                  </a:cubicBezTo>
                  <a:cubicBezTo>
                    <a:pt x="2716" y="258"/>
                    <a:pt x="2696" y="281"/>
                    <a:pt x="2676" y="304"/>
                  </a:cubicBezTo>
                  <a:cubicBezTo>
                    <a:pt x="2636" y="358"/>
                    <a:pt x="2602" y="418"/>
                    <a:pt x="2575" y="479"/>
                  </a:cubicBezTo>
                  <a:cubicBezTo>
                    <a:pt x="2545" y="542"/>
                    <a:pt x="2525" y="609"/>
                    <a:pt x="2505" y="676"/>
                  </a:cubicBezTo>
                  <a:cubicBezTo>
                    <a:pt x="2485" y="736"/>
                    <a:pt x="2472" y="792"/>
                    <a:pt x="2455" y="853"/>
                  </a:cubicBezTo>
                  <a:lnTo>
                    <a:pt x="2452" y="857"/>
                  </a:lnTo>
                  <a:lnTo>
                    <a:pt x="2448" y="849"/>
                  </a:lnTo>
                  <a:cubicBezTo>
                    <a:pt x="2421" y="817"/>
                    <a:pt x="2404" y="780"/>
                    <a:pt x="2384" y="743"/>
                  </a:cubicBezTo>
                  <a:cubicBezTo>
                    <a:pt x="2364" y="696"/>
                    <a:pt x="2344" y="652"/>
                    <a:pt x="2328" y="605"/>
                  </a:cubicBezTo>
                  <a:cubicBezTo>
                    <a:pt x="2308" y="552"/>
                    <a:pt x="2291" y="496"/>
                    <a:pt x="2274" y="439"/>
                  </a:cubicBezTo>
                  <a:cubicBezTo>
                    <a:pt x="2257" y="385"/>
                    <a:pt x="2244" y="331"/>
                    <a:pt x="2231" y="278"/>
                  </a:cubicBezTo>
                  <a:cubicBezTo>
                    <a:pt x="2214" y="218"/>
                    <a:pt x="2180" y="161"/>
                    <a:pt x="2134" y="117"/>
                  </a:cubicBezTo>
                  <a:cubicBezTo>
                    <a:pt x="2079" y="67"/>
                    <a:pt x="2004" y="44"/>
                    <a:pt x="1929" y="44"/>
                  </a:cubicBezTo>
                  <a:cubicBezTo>
                    <a:pt x="1900" y="44"/>
                    <a:pt x="1871" y="47"/>
                    <a:pt x="1842" y="54"/>
                  </a:cubicBezTo>
                  <a:cubicBezTo>
                    <a:pt x="1672" y="94"/>
                    <a:pt x="1558" y="241"/>
                    <a:pt x="1492" y="395"/>
                  </a:cubicBezTo>
                  <a:cubicBezTo>
                    <a:pt x="1461" y="462"/>
                    <a:pt x="1438" y="528"/>
                    <a:pt x="1418" y="596"/>
                  </a:cubicBezTo>
                  <a:cubicBezTo>
                    <a:pt x="1401" y="652"/>
                    <a:pt x="1385" y="706"/>
                    <a:pt x="1371" y="763"/>
                  </a:cubicBezTo>
                  <a:cubicBezTo>
                    <a:pt x="1361" y="792"/>
                    <a:pt x="1351" y="826"/>
                    <a:pt x="1341" y="857"/>
                  </a:cubicBezTo>
                  <a:cubicBezTo>
                    <a:pt x="1334" y="873"/>
                    <a:pt x="1328" y="886"/>
                    <a:pt x="1321" y="900"/>
                  </a:cubicBezTo>
                  <a:lnTo>
                    <a:pt x="1308" y="893"/>
                  </a:lnTo>
                  <a:cubicBezTo>
                    <a:pt x="1291" y="880"/>
                    <a:pt x="1277" y="866"/>
                    <a:pt x="1261" y="853"/>
                  </a:cubicBezTo>
                  <a:cubicBezTo>
                    <a:pt x="1251" y="837"/>
                    <a:pt x="1240" y="817"/>
                    <a:pt x="1234" y="800"/>
                  </a:cubicBezTo>
                  <a:cubicBezTo>
                    <a:pt x="1214" y="756"/>
                    <a:pt x="1200" y="712"/>
                    <a:pt x="1191" y="666"/>
                  </a:cubicBezTo>
                  <a:cubicBezTo>
                    <a:pt x="1174" y="602"/>
                    <a:pt x="1164" y="542"/>
                    <a:pt x="1147" y="479"/>
                  </a:cubicBezTo>
                  <a:cubicBezTo>
                    <a:pt x="1117" y="365"/>
                    <a:pt x="1074" y="251"/>
                    <a:pt x="1013" y="150"/>
                  </a:cubicBezTo>
                  <a:cubicBezTo>
                    <a:pt x="970" y="84"/>
                    <a:pt x="907" y="37"/>
                    <a:pt x="830" y="14"/>
                  </a:cubicBezTo>
                  <a:cubicBezTo>
                    <a:pt x="796" y="3"/>
                    <a:pt x="763" y="0"/>
                    <a:pt x="7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2" name="Google Shape;252;p14"/>
          <p:cNvSpPr txBox="1">
            <a:spLocks noGrp="1"/>
          </p:cNvSpPr>
          <p:nvPr>
            <p:ph type="subTitle" idx="1"/>
          </p:nvPr>
        </p:nvSpPr>
        <p:spPr>
          <a:xfrm>
            <a:off x="661305" y="1711700"/>
            <a:ext cx="2397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6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53" name="Google Shape;253;p14"/>
          <p:cNvSpPr txBox="1">
            <a:spLocks noGrp="1"/>
          </p:cNvSpPr>
          <p:nvPr>
            <p:ph type="subTitle" idx="2"/>
          </p:nvPr>
        </p:nvSpPr>
        <p:spPr>
          <a:xfrm>
            <a:off x="6041742" y="1711700"/>
            <a:ext cx="2397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6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54" name="Google Shape;254;p14"/>
          <p:cNvSpPr txBox="1">
            <a:spLocks noGrp="1"/>
          </p:cNvSpPr>
          <p:nvPr>
            <p:ph type="subTitle" idx="3"/>
          </p:nvPr>
        </p:nvSpPr>
        <p:spPr>
          <a:xfrm>
            <a:off x="3373200" y="3198425"/>
            <a:ext cx="2397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6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55" name="Google Shape;255;p14"/>
          <p:cNvSpPr txBox="1">
            <a:spLocks noGrp="1"/>
          </p:cNvSpPr>
          <p:nvPr>
            <p:ph type="subTitle" idx="4"/>
          </p:nvPr>
        </p:nvSpPr>
        <p:spPr>
          <a:xfrm>
            <a:off x="3373263" y="1711700"/>
            <a:ext cx="2397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6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56" name="Google Shape;256;p14"/>
          <p:cNvSpPr txBox="1">
            <a:spLocks noGrp="1"/>
          </p:cNvSpPr>
          <p:nvPr>
            <p:ph type="subTitle" idx="5"/>
          </p:nvPr>
        </p:nvSpPr>
        <p:spPr>
          <a:xfrm>
            <a:off x="660925" y="3198423"/>
            <a:ext cx="2397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6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57" name="Google Shape;257;p14"/>
          <p:cNvSpPr txBox="1">
            <a:spLocks noGrp="1"/>
          </p:cNvSpPr>
          <p:nvPr>
            <p:ph type="subTitle" idx="6"/>
          </p:nvPr>
        </p:nvSpPr>
        <p:spPr>
          <a:xfrm>
            <a:off x="6041687" y="3198423"/>
            <a:ext cx="2397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6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58" name="Google Shape;258;p14"/>
          <p:cNvSpPr txBox="1">
            <a:spLocks noGrp="1"/>
          </p:cNvSpPr>
          <p:nvPr>
            <p:ph type="title"/>
          </p:nvPr>
        </p:nvSpPr>
        <p:spPr>
          <a:xfrm>
            <a:off x="1126500" y="572125"/>
            <a:ext cx="6890100" cy="27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">
  <p:cSld name="BLANK_1_1_2">
    <p:bg>
      <p:bgPr>
        <a:solidFill>
          <a:srgbClr val="CEF3EA"/>
        </a:solidFill>
        <a:effectLst/>
      </p:bgPr>
    </p:bg>
    <p:spTree>
      <p:nvGrpSpPr>
        <p:cNvPr id="1" name="Shape 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0" name="Google Shape;260;p15"/>
          <p:cNvGrpSpPr/>
          <p:nvPr/>
        </p:nvGrpSpPr>
        <p:grpSpPr>
          <a:xfrm>
            <a:off x="243049" y="139286"/>
            <a:ext cx="8754649" cy="4901052"/>
            <a:chOff x="243049" y="139286"/>
            <a:chExt cx="8754649" cy="4901052"/>
          </a:xfrm>
        </p:grpSpPr>
        <p:sp>
          <p:nvSpPr>
            <p:cNvPr id="261" name="Google Shape;261;p15"/>
            <p:cNvSpPr/>
            <p:nvPr/>
          </p:nvSpPr>
          <p:spPr>
            <a:xfrm>
              <a:off x="2984222" y="4814498"/>
              <a:ext cx="106705" cy="83716"/>
            </a:xfrm>
            <a:custGeom>
              <a:avLst/>
              <a:gdLst/>
              <a:ahLst/>
              <a:cxnLst/>
              <a:rect l="l" t="t" r="r" b="b"/>
              <a:pathLst>
                <a:path w="452" h="446" extrusionOk="0">
                  <a:moveTo>
                    <a:pt x="218" y="1"/>
                  </a:moveTo>
                  <a:cubicBezTo>
                    <a:pt x="98" y="1"/>
                    <a:pt x="0" y="118"/>
                    <a:pt x="7" y="235"/>
                  </a:cubicBezTo>
                  <a:cubicBezTo>
                    <a:pt x="7" y="292"/>
                    <a:pt x="34" y="345"/>
                    <a:pt x="78" y="385"/>
                  </a:cubicBezTo>
                  <a:cubicBezTo>
                    <a:pt x="121" y="429"/>
                    <a:pt x="178" y="446"/>
                    <a:pt x="238" y="446"/>
                  </a:cubicBezTo>
                  <a:cubicBezTo>
                    <a:pt x="358" y="446"/>
                    <a:pt x="452" y="329"/>
                    <a:pt x="448" y="212"/>
                  </a:cubicBezTo>
                  <a:cubicBezTo>
                    <a:pt x="445" y="155"/>
                    <a:pt x="419" y="101"/>
                    <a:pt x="379" y="61"/>
                  </a:cubicBezTo>
                  <a:cubicBezTo>
                    <a:pt x="335" y="18"/>
                    <a:pt x="278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15"/>
            <p:cNvSpPr/>
            <p:nvPr/>
          </p:nvSpPr>
          <p:spPr>
            <a:xfrm>
              <a:off x="4922486" y="254713"/>
              <a:ext cx="155466" cy="175100"/>
            </a:xfrm>
            <a:custGeom>
              <a:avLst/>
              <a:gdLst/>
              <a:ahLst/>
              <a:cxnLst/>
              <a:rect l="l" t="t" r="r" b="b"/>
              <a:pathLst>
                <a:path w="1014" h="1142" extrusionOk="0">
                  <a:moveTo>
                    <a:pt x="555" y="0"/>
                  </a:moveTo>
                  <a:lnTo>
                    <a:pt x="549" y="3"/>
                  </a:lnTo>
                  <a:cubicBezTo>
                    <a:pt x="486" y="3"/>
                    <a:pt x="439" y="60"/>
                    <a:pt x="439" y="124"/>
                  </a:cubicBezTo>
                  <a:cubicBezTo>
                    <a:pt x="442" y="221"/>
                    <a:pt x="446" y="318"/>
                    <a:pt x="446" y="415"/>
                  </a:cubicBezTo>
                  <a:lnTo>
                    <a:pt x="322" y="415"/>
                  </a:lnTo>
                  <a:cubicBezTo>
                    <a:pt x="245" y="415"/>
                    <a:pt x="171" y="412"/>
                    <a:pt x="94" y="409"/>
                  </a:cubicBezTo>
                  <a:cubicBezTo>
                    <a:pt x="92" y="408"/>
                    <a:pt x="89" y="408"/>
                    <a:pt x="87" y="408"/>
                  </a:cubicBezTo>
                  <a:cubicBezTo>
                    <a:pt x="65" y="408"/>
                    <a:pt x="43" y="423"/>
                    <a:pt x="31" y="438"/>
                  </a:cubicBezTo>
                  <a:cubicBezTo>
                    <a:pt x="10" y="455"/>
                    <a:pt x="1" y="482"/>
                    <a:pt x="4" y="509"/>
                  </a:cubicBezTo>
                  <a:cubicBezTo>
                    <a:pt x="4" y="532"/>
                    <a:pt x="14" y="556"/>
                    <a:pt x="34" y="576"/>
                  </a:cubicBezTo>
                  <a:cubicBezTo>
                    <a:pt x="54" y="593"/>
                    <a:pt x="78" y="599"/>
                    <a:pt x="104" y="599"/>
                  </a:cubicBezTo>
                  <a:cubicBezTo>
                    <a:pt x="174" y="602"/>
                    <a:pt x="248" y="605"/>
                    <a:pt x="322" y="609"/>
                  </a:cubicBezTo>
                  <a:lnTo>
                    <a:pt x="452" y="609"/>
                  </a:lnTo>
                  <a:cubicBezTo>
                    <a:pt x="452" y="693"/>
                    <a:pt x="452" y="776"/>
                    <a:pt x="446" y="863"/>
                  </a:cubicBezTo>
                  <a:cubicBezTo>
                    <a:pt x="442" y="917"/>
                    <a:pt x="435" y="967"/>
                    <a:pt x="432" y="1024"/>
                  </a:cubicBezTo>
                  <a:cubicBezTo>
                    <a:pt x="432" y="1054"/>
                    <a:pt x="449" y="1087"/>
                    <a:pt x="472" y="1107"/>
                  </a:cubicBezTo>
                  <a:cubicBezTo>
                    <a:pt x="493" y="1129"/>
                    <a:pt x="522" y="1141"/>
                    <a:pt x="552" y="1141"/>
                  </a:cubicBezTo>
                  <a:cubicBezTo>
                    <a:pt x="556" y="1141"/>
                    <a:pt x="559" y="1141"/>
                    <a:pt x="563" y="1141"/>
                  </a:cubicBezTo>
                  <a:cubicBezTo>
                    <a:pt x="596" y="1141"/>
                    <a:pt x="626" y="1124"/>
                    <a:pt x="646" y="1101"/>
                  </a:cubicBezTo>
                  <a:cubicBezTo>
                    <a:pt x="653" y="1094"/>
                    <a:pt x="660" y="1084"/>
                    <a:pt x="666" y="1074"/>
                  </a:cubicBezTo>
                  <a:cubicBezTo>
                    <a:pt x="676" y="1054"/>
                    <a:pt x="683" y="1034"/>
                    <a:pt x="680" y="1011"/>
                  </a:cubicBezTo>
                  <a:cubicBezTo>
                    <a:pt x="686" y="940"/>
                    <a:pt x="690" y="870"/>
                    <a:pt x="690" y="800"/>
                  </a:cubicBezTo>
                  <a:cubicBezTo>
                    <a:pt x="693" y="739"/>
                    <a:pt x="690" y="679"/>
                    <a:pt x="686" y="619"/>
                  </a:cubicBezTo>
                  <a:lnTo>
                    <a:pt x="713" y="619"/>
                  </a:lnTo>
                  <a:cubicBezTo>
                    <a:pt x="726" y="620"/>
                    <a:pt x="739" y="620"/>
                    <a:pt x="751" y="620"/>
                  </a:cubicBezTo>
                  <a:cubicBezTo>
                    <a:pt x="806" y="620"/>
                    <a:pt x="859" y="615"/>
                    <a:pt x="910" y="613"/>
                  </a:cubicBezTo>
                  <a:cubicBezTo>
                    <a:pt x="967" y="613"/>
                    <a:pt x="1014" y="559"/>
                    <a:pt x="1011" y="505"/>
                  </a:cubicBezTo>
                  <a:cubicBezTo>
                    <a:pt x="1007" y="452"/>
                    <a:pt x="964" y="405"/>
                    <a:pt x="910" y="405"/>
                  </a:cubicBezTo>
                  <a:lnTo>
                    <a:pt x="901" y="405"/>
                  </a:lnTo>
                  <a:cubicBezTo>
                    <a:pt x="870" y="405"/>
                    <a:pt x="840" y="412"/>
                    <a:pt x="810" y="412"/>
                  </a:cubicBezTo>
                  <a:cubicBezTo>
                    <a:pt x="776" y="415"/>
                    <a:pt x="740" y="418"/>
                    <a:pt x="706" y="418"/>
                  </a:cubicBezTo>
                  <a:lnTo>
                    <a:pt x="680" y="418"/>
                  </a:lnTo>
                  <a:cubicBezTo>
                    <a:pt x="676" y="318"/>
                    <a:pt x="673" y="215"/>
                    <a:pt x="669" y="114"/>
                  </a:cubicBezTo>
                  <a:cubicBezTo>
                    <a:pt x="669" y="51"/>
                    <a:pt x="612" y="0"/>
                    <a:pt x="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15"/>
            <p:cNvSpPr/>
            <p:nvPr/>
          </p:nvSpPr>
          <p:spPr>
            <a:xfrm>
              <a:off x="5617238" y="4865238"/>
              <a:ext cx="339526" cy="175100"/>
            </a:xfrm>
            <a:custGeom>
              <a:avLst/>
              <a:gdLst/>
              <a:ahLst/>
              <a:cxnLst/>
              <a:rect l="l" t="t" r="r" b="b"/>
              <a:pathLst>
                <a:path w="3763" h="1328" extrusionOk="0">
                  <a:moveTo>
                    <a:pt x="3592" y="1032"/>
                  </a:moveTo>
                  <a:cubicBezTo>
                    <a:pt x="3597" y="1039"/>
                    <a:pt x="3603" y="1046"/>
                    <a:pt x="3608" y="1053"/>
                  </a:cubicBezTo>
                  <a:cubicBezTo>
                    <a:pt x="3604" y="1047"/>
                    <a:pt x="3598" y="1039"/>
                    <a:pt x="3592" y="1032"/>
                  </a:cubicBezTo>
                  <a:close/>
                  <a:moveTo>
                    <a:pt x="729" y="0"/>
                  </a:moveTo>
                  <a:cubicBezTo>
                    <a:pt x="695" y="0"/>
                    <a:pt x="663" y="3"/>
                    <a:pt x="629" y="10"/>
                  </a:cubicBezTo>
                  <a:cubicBezTo>
                    <a:pt x="575" y="24"/>
                    <a:pt x="525" y="50"/>
                    <a:pt x="482" y="84"/>
                  </a:cubicBezTo>
                  <a:cubicBezTo>
                    <a:pt x="458" y="101"/>
                    <a:pt x="442" y="117"/>
                    <a:pt x="425" y="138"/>
                  </a:cubicBezTo>
                  <a:cubicBezTo>
                    <a:pt x="398" y="167"/>
                    <a:pt x="374" y="204"/>
                    <a:pt x="354" y="238"/>
                  </a:cubicBezTo>
                  <a:cubicBezTo>
                    <a:pt x="328" y="291"/>
                    <a:pt x="301" y="348"/>
                    <a:pt x="277" y="405"/>
                  </a:cubicBezTo>
                  <a:cubicBezTo>
                    <a:pt x="251" y="462"/>
                    <a:pt x="228" y="519"/>
                    <a:pt x="201" y="576"/>
                  </a:cubicBezTo>
                  <a:cubicBezTo>
                    <a:pt x="167" y="652"/>
                    <a:pt x="134" y="732"/>
                    <a:pt x="101" y="809"/>
                  </a:cubicBezTo>
                  <a:cubicBezTo>
                    <a:pt x="67" y="893"/>
                    <a:pt x="36" y="980"/>
                    <a:pt x="10" y="1064"/>
                  </a:cubicBezTo>
                  <a:cubicBezTo>
                    <a:pt x="0" y="1093"/>
                    <a:pt x="10" y="1130"/>
                    <a:pt x="27" y="1158"/>
                  </a:cubicBezTo>
                  <a:cubicBezTo>
                    <a:pt x="44" y="1184"/>
                    <a:pt x="73" y="1204"/>
                    <a:pt x="104" y="1214"/>
                  </a:cubicBezTo>
                  <a:cubicBezTo>
                    <a:pt x="113" y="1216"/>
                    <a:pt x="121" y="1217"/>
                    <a:pt x="130" y="1217"/>
                  </a:cubicBezTo>
                  <a:cubicBezTo>
                    <a:pt x="154" y="1217"/>
                    <a:pt x="178" y="1210"/>
                    <a:pt x="197" y="1198"/>
                  </a:cubicBezTo>
                  <a:cubicBezTo>
                    <a:pt x="228" y="1178"/>
                    <a:pt x="241" y="1150"/>
                    <a:pt x="254" y="1118"/>
                  </a:cubicBezTo>
                  <a:cubicBezTo>
                    <a:pt x="271" y="1061"/>
                    <a:pt x="291" y="1004"/>
                    <a:pt x="311" y="947"/>
                  </a:cubicBezTo>
                  <a:cubicBezTo>
                    <a:pt x="354" y="843"/>
                    <a:pt x="402" y="740"/>
                    <a:pt x="448" y="636"/>
                  </a:cubicBezTo>
                  <a:cubicBezTo>
                    <a:pt x="468" y="592"/>
                    <a:pt x="488" y="545"/>
                    <a:pt x="508" y="502"/>
                  </a:cubicBezTo>
                  <a:cubicBezTo>
                    <a:pt x="535" y="451"/>
                    <a:pt x="558" y="398"/>
                    <a:pt x="589" y="351"/>
                  </a:cubicBezTo>
                  <a:cubicBezTo>
                    <a:pt x="598" y="338"/>
                    <a:pt x="609" y="331"/>
                    <a:pt x="615" y="321"/>
                  </a:cubicBezTo>
                  <a:cubicBezTo>
                    <a:pt x="635" y="308"/>
                    <a:pt x="652" y="298"/>
                    <a:pt x="669" y="288"/>
                  </a:cubicBezTo>
                  <a:lnTo>
                    <a:pt x="692" y="281"/>
                  </a:lnTo>
                  <a:cubicBezTo>
                    <a:pt x="703" y="281"/>
                    <a:pt x="709" y="278"/>
                    <a:pt x="719" y="278"/>
                  </a:cubicBezTo>
                  <a:lnTo>
                    <a:pt x="736" y="281"/>
                  </a:lnTo>
                  <a:lnTo>
                    <a:pt x="746" y="288"/>
                  </a:lnTo>
                  <a:cubicBezTo>
                    <a:pt x="749" y="298"/>
                    <a:pt x="756" y="304"/>
                    <a:pt x="763" y="315"/>
                  </a:cubicBezTo>
                  <a:cubicBezTo>
                    <a:pt x="779" y="358"/>
                    <a:pt x="793" y="405"/>
                    <a:pt x="806" y="451"/>
                  </a:cubicBezTo>
                  <a:cubicBezTo>
                    <a:pt x="823" y="505"/>
                    <a:pt x="836" y="559"/>
                    <a:pt x="846" y="612"/>
                  </a:cubicBezTo>
                  <a:cubicBezTo>
                    <a:pt x="856" y="666"/>
                    <a:pt x="866" y="716"/>
                    <a:pt x="876" y="766"/>
                  </a:cubicBezTo>
                  <a:cubicBezTo>
                    <a:pt x="879" y="789"/>
                    <a:pt x="887" y="809"/>
                    <a:pt x="893" y="833"/>
                  </a:cubicBezTo>
                  <a:cubicBezTo>
                    <a:pt x="903" y="863"/>
                    <a:pt x="916" y="893"/>
                    <a:pt x="930" y="920"/>
                  </a:cubicBezTo>
                  <a:cubicBezTo>
                    <a:pt x="956" y="977"/>
                    <a:pt x="993" y="1030"/>
                    <a:pt x="1040" y="1073"/>
                  </a:cubicBezTo>
                  <a:cubicBezTo>
                    <a:pt x="1070" y="1101"/>
                    <a:pt x="1104" y="1121"/>
                    <a:pt x="1137" y="1141"/>
                  </a:cubicBezTo>
                  <a:cubicBezTo>
                    <a:pt x="1180" y="1161"/>
                    <a:pt x="1224" y="1181"/>
                    <a:pt x="1271" y="1187"/>
                  </a:cubicBezTo>
                  <a:cubicBezTo>
                    <a:pt x="1290" y="1191"/>
                    <a:pt x="1310" y="1194"/>
                    <a:pt x="1330" y="1194"/>
                  </a:cubicBezTo>
                  <a:cubicBezTo>
                    <a:pt x="1391" y="1194"/>
                    <a:pt x="1452" y="1173"/>
                    <a:pt x="1495" y="1127"/>
                  </a:cubicBezTo>
                  <a:cubicBezTo>
                    <a:pt x="1525" y="1101"/>
                    <a:pt x="1549" y="1067"/>
                    <a:pt x="1569" y="1030"/>
                  </a:cubicBezTo>
                  <a:cubicBezTo>
                    <a:pt x="1598" y="984"/>
                    <a:pt x="1619" y="930"/>
                    <a:pt x="1635" y="877"/>
                  </a:cubicBezTo>
                  <a:cubicBezTo>
                    <a:pt x="1669" y="789"/>
                    <a:pt x="1692" y="703"/>
                    <a:pt x="1722" y="616"/>
                  </a:cubicBezTo>
                  <a:cubicBezTo>
                    <a:pt x="1749" y="542"/>
                    <a:pt x="1782" y="471"/>
                    <a:pt x="1826" y="405"/>
                  </a:cubicBezTo>
                  <a:cubicBezTo>
                    <a:pt x="1839" y="385"/>
                    <a:pt x="1853" y="368"/>
                    <a:pt x="1870" y="351"/>
                  </a:cubicBezTo>
                  <a:cubicBezTo>
                    <a:pt x="1879" y="345"/>
                    <a:pt x="1893" y="338"/>
                    <a:pt x="1903" y="331"/>
                  </a:cubicBezTo>
                  <a:cubicBezTo>
                    <a:pt x="1913" y="328"/>
                    <a:pt x="1923" y="325"/>
                    <a:pt x="1933" y="321"/>
                  </a:cubicBezTo>
                  <a:lnTo>
                    <a:pt x="1940" y="321"/>
                  </a:lnTo>
                  <a:lnTo>
                    <a:pt x="1947" y="325"/>
                  </a:lnTo>
                  <a:lnTo>
                    <a:pt x="1950" y="325"/>
                  </a:lnTo>
                  <a:cubicBezTo>
                    <a:pt x="1960" y="351"/>
                    <a:pt x="1963" y="378"/>
                    <a:pt x="1970" y="405"/>
                  </a:cubicBezTo>
                  <a:cubicBezTo>
                    <a:pt x="1977" y="435"/>
                    <a:pt x="1980" y="462"/>
                    <a:pt x="1987" y="491"/>
                  </a:cubicBezTo>
                  <a:cubicBezTo>
                    <a:pt x="2000" y="545"/>
                    <a:pt x="2013" y="599"/>
                    <a:pt x="2027" y="649"/>
                  </a:cubicBezTo>
                  <a:cubicBezTo>
                    <a:pt x="2043" y="706"/>
                    <a:pt x="2067" y="756"/>
                    <a:pt x="2083" y="813"/>
                  </a:cubicBezTo>
                  <a:cubicBezTo>
                    <a:pt x="2107" y="873"/>
                    <a:pt x="2134" y="937"/>
                    <a:pt x="2168" y="993"/>
                  </a:cubicBezTo>
                  <a:cubicBezTo>
                    <a:pt x="2188" y="1024"/>
                    <a:pt x="2211" y="1053"/>
                    <a:pt x="2234" y="1077"/>
                  </a:cubicBezTo>
                  <a:cubicBezTo>
                    <a:pt x="2261" y="1107"/>
                    <a:pt x="2291" y="1127"/>
                    <a:pt x="2321" y="1150"/>
                  </a:cubicBezTo>
                  <a:cubicBezTo>
                    <a:pt x="2368" y="1184"/>
                    <a:pt x="2424" y="1201"/>
                    <a:pt x="2481" y="1204"/>
                  </a:cubicBezTo>
                  <a:cubicBezTo>
                    <a:pt x="2486" y="1205"/>
                    <a:pt x="2490" y="1205"/>
                    <a:pt x="2494" y="1205"/>
                  </a:cubicBezTo>
                  <a:cubicBezTo>
                    <a:pt x="2539" y="1205"/>
                    <a:pt x="2576" y="1189"/>
                    <a:pt x="2615" y="1167"/>
                  </a:cubicBezTo>
                  <a:cubicBezTo>
                    <a:pt x="2632" y="1158"/>
                    <a:pt x="2656" y="1134"/>
                    <a:pt x="2669" y="1118"/>
                  </a:cubicBezTo>
                  <a:cubicBezTo>
                    <a:pt x="2685" y="1093"/>
                    <a:pt x="2699" y="1070"/>
                    <a:pt x="2713" y="1044"/>
                  </a:cubicBezTo>
                  <a:cubicBezTo>
                    <a:pt x="2745" y="977"/>
                    <a:pt x="2770" y="906"/>
                    <a:pt x="2793" y="833"/>
                  </a:cubicBezTo>
                  <a:cubicBezTo>
                    <a:pt x="2810" y="776"/>
                    <a:pt x="2830" y="723"/>
                    <a:pt x="2850" y="666"/>
                  </a:cubicBezTo>
                  <a:lnTo>
                    <a:pt x="2853" y="652"/>
                  </a:lnTo>
                  <a:cubicBezTo>
                    <a:pt x="2876" y="592"/>
                    <a:pt x="2903" y="536"/>
                    <a:pt x="2937" y="482"/>
                  </a:cubicBezTo>
                  <a:cubicBezTo>
                    <a:pt x="2950" y="468"/>
                    <a:pt x="2960" y="451"/>
                    <a:pt x="2977" y="439"/>
                  </a:cubicBezTo>
                  <a:lnTo>
                    <a:pt x="2990" y="428"/>
                  </a:lnTo>
                  <a:lnTo>
                    <a:pt x="2994" y="435"/>
                  </a:lnTo>
                  <a:cubicBezTo>
                    <a:pt x="3026" y="516"/>
                    <a:pt x="3040" y="599"/>
                    <a:pt x="3063" y="679"/>
                  </a:cubicBezTo>
                  <a:cubicBezTo>
                    <a:pt x="3074" y="723"/>
                    <a:pt x="3083" y="763"/>
                    <a:pt x="3097" y="806"/>
                  </a:cubicBezTo>
                  <a:cubicBezTo>
                    <a:pt x="3114" y="857"/>
                    <a:pt x="3140" y="903"/>
                    <a:pt x="3164" y="950"/>
                  </a:cubicBezTo>
                  <a:cubicBezTo>
                    <a:pt x="3187" y="1000"/>
                    <a:pt x="3214" y="1047"/>
                    <a:pt x="3244" y="1090"/>
                  </a:cubicBezTo>
                  <a:cubicBezTo>
                    <a:pt x="3264" y="1121"/>
                    <a:pt x="3287" y="1150"/>
                    <a:pt x="3311" y="1178"/>
                  </a:cubicBezTo>
                  <a:cubicBezTo>
                    <a:pt x="3327" y="1194"/>
                    <a:pt x="3341" y="1214"/>
                    <a:pt x="3355" y="1228"/>
                  </a:cubicBezTo>
                  <a:cubicBezTo>
                    <a:pt x="3404" y="1271"/>
                    <a:pt x="3461" y="1305"/>
                    <a:pt x="3528" y="1318"/>
                  </a:cubicBezTo>
                  <a:cubicBezTo>
                    <a:pt x="3555" y="1321"/>
                    <a:pt x="3585" y="1325"/>
                    <a:pt x="3616" y="1328"/>
                  </a:cubicBezTo>
                  <a:cubicBezTo>
                    <a:pt x="3639" y="1328"/>
                    <a:pt x="3662" y="1325"/>
                    <a:pt x="3685" y="1321"/>
                  </a:cubicBezTo>
                  <a:cubicBezTo>
                    <a:pt x="3702" y="1314"/>
                    <a:pt x="3719" y="1305"/>
                    <a:pt x="3729" y="1291"/>
                  </a:cubicBezTo>
                  <a:cubicBezTo>
                    <a:pt x="3742" y="1278"/>
                    <a:pt x="3753" y="1261"/>
                    <a:pt x="3756" y="1244"/>
                  </a:cubicBezTo>
                  <a:cubicBezTo>
                    <a:pt x="3762" y="1207"/>
                    <a:pt x="3753" y="1167"/>
                    <a:pt x="3726" y="1144"/>
                  </a:cubicBezTo>
                  <a:cubicBezTo>
                    <a:pt x="3699" y="1121"/>
                    <a:pt x="3669" y="1104"/>
                    <a:pt x="3639" y="1087"/>
                  </a:cubicBezTo>
                  <a:cubicBezTo>
                    <a:pt x="3619" y="1067"/>
                    <a:pt x="3602" y="1047"/>
                    <a:pt x="3585" y="1024"/>
                  </a:cubicBezTo>
                  <a:lnTo>
                    <a:pt x="3585" y="1024"/>
                  </a:lnTo>
                  <a:cubicBezTo>
                    <a:pt x="3587" y="1026"/>
                    <a:pt x="3589" y="1029"/>
                    <a:pt x="3592" y="1032"/>
                  </a:cubicBezTo>
                  <a:lnTo>
                    <a:pt x="3592" y="1032"/>
                  </a:lnTo>
                  <a:cubicBezTo>
                    <a:pt x="3558" y="988"/>
                    <a:pt x="3527" y="939"/>
                    <a:pt x="3495" y="890"/>
                  </a:cubicBezTo>
                  <a:cubicBezTo>
                    <a:pt x="3461" y="837"/>
                    <a:pt x="3432" y="783"/>
                    <a:pt x="3404" y="729"/>
                  </a:cubicBezTo>
                  <a:cubicBezTo>
                    <a:pt x="3388" y="686"/>
                    <a:pt x="3375" y="646"/>
                    <a:pt x="3361" y="605"/>
                  </a:cubicBezTo>
                  <a:cubicBezTo>
                    <a:pt x="3344" y="556"/>
                    <a:pt x="3327" y="505"/>
                    <a:pt x="3311" y="455"/>
                  </a:cubicBezTo>
                  <a:cubicBezTo>
                    <a:pt x="3291" y="398"/>
                    <a:pt x="3271" y="345"/>
                    <a:pt x="3244" y="291"/>
                  </a:cubicBezTo>
                  <a:cubicBezTo>
                    <a:pt x="3214" y="235"/>
                    <a:pt x="3171" y="187"/>
                    <a:pt x="3114" y="158"/>
                  </a:cubicBezTo>
                  <a:cubicBezTo>
                    <a:pt x="3076" y="137"/>
                    <a:pt x="3035" y="128"/>
                    <a:pt x="2993" y="128"/>
                  </a:cubicBezTo>
                  <a:cubicBezTo>
                    <a:pt x="2953" y="128"/>
                    <a:pt x="2914" y="136"/>
                    <a:pt x="2876" y="150"/>
                  </a:cubicBezTo>
                  <a:cubicBezTo>
                    <a:pt x="2856" y="158"/>
                    <a:pt x="2833" y="170"/>
                    <a:pt x="2813" y="181"/>
                  </a:cubicBezTo>
                  <a:cubicBezTo>
                    <a:pt x="2786" y="195"/>
                    <a:pt x="2762" y="218"/>
                    <a:pt x="2739" y="238"/>
                  </a:cubicBezTo>
                  <a:cubicBezTo>
                    <a:pt x="2716" y="258"/>
                    <a:pt x="2696" y="281"/>
                    <a:pt x="2676" y="304"/>
                  </a:cubicBezTo>
                  <a:cubicBezTo>
                    <a:pt x="2636" y="358"/>
                    <a:pt x="2602" y="418"/>
                    <a:pt x="2575" y="479"/>
                  </a:cubicBezTo>
                  <a:cubicBezTo>
                    <a:pt x="2545" y="542"/>
                    <a:pt x="2525" y="609"/>
                    <a:pt x="2505" y="676"/>
                  </a:cubicBezTo>
                  <a:cubicBezTo>
                    <a:pt x="2485" y="736"/>
                    <a:pt x="2472" y="792"/>
                    <a:pt x="2455" y="853"/>
                  </a:cubicBezTo>
                  <a:lnTo>
                    <a:pt x="2452" y="857"/>
                  </a:lnTo>
                  <a:lnTo>
                    <a:pt x="2448" y="849"/>
                  </a:lnTo>
                  <a:cubicBezTo>
                    <a:pt x="2421" y="817"/>
                    <a:pt x="2404" y="780"/>
                    <a:pt x="2384" y="743"/>
                  </a:cubicBezTo>
                  <a:cubicBezTo>
                    <a:pt x="2364" y="696"/>
                    <a:pt x="2344" y="652"/>
                    <a:pt x="2328" y="605"/>
                  </a:cubicBezTo>
                  <a:cubicBezTo>
                    <a:pt x="2308" y="552"/>
                    <a:pt x="2291" y="496"/>
                    <a:pt x="2274" y="439"/>
                  </a:cubicBezTo>
                  <a:cubicBezTo>
                    <a:pt x="2257" y="385"/>
                    <a:pt x="2244" y="331"/>
                    <a:pt x="2231" y="278"/>
                  </a:cubicBezTo>
                  <a:cubicBezTo>
                    <a:pt x="2214" y="218"/>
                    <a:pt x="2180" y="161"/>
                    <a:pt x="2134" y="117"/>
                  </a:cubicBezTo>
                  <a:cubicBezTo>
                    <a:pt x="2079" y="67"/>
                    <a:pt x="2004" y="44"/>
                    <a:pt x="1929" y="44"/>
                  </a:cubicBezTo>
                  <a:cubicBezTo>
                    <a:pt x="1900" y="44"/>
                    <a:pt x="1871" y="47"/>
                    <a:pt x="1842" y="54"/>
                  </a:cubicBezTo>
                  <a:cubicBezTo>
                    <a:pt x="1672" y="94"/>
                    <a:pt x="1558" y="241"/>
                    <a:pt x="1492" y="395"/>
                  </a:cubicBezTo>
                  <a:cubicBezTo>
                    <a:pt x="1461" y="462"/>
                    <a:pt x="1438" y="528"/>
                    <a:pt x="1418" y="596"/>
                  </a:cubicBezTo>
                  <a:cubicBezTo>
                    <a:pt x="1401" y="652"/>
                    <a:pt x="1385" y="706"/>
                    <a:pt x="1371" y="763"/>
                  </a:cubicBezTo>
                  <a:cubicBezTo>
                    <a:pt x="1361" y="792"/>
                    <a:pt x="1351" y="826"/>
                    <a:pt x="1341" y="857"/>
                  </a:cubicBezTo>
                  <a:cubicBezTo>
                    <a:pt x="1334" y="873"/>
                    <a:pt x="1328" y="886"/>
                    <a:pt x="1321" y="900"/>
                  </a:cubicBezTo>
                  <a:lnTo>
                    <a:pt x="1308" y="893"/>
                  </a:lnTo>
                  <a:cubicBezTo>
                    <a:pt x="1291" y="880"/>
                    <a:pt x="1277" y="866"/>
                    <a:pt x="1261" y="853"/>
                  </a:cubicBezTo>
                  <a:cubicBezTo>
                    <a:pt x="1251" y="837"/>
                    <a:pt x="1240" y="817"/>
                    <a:pt x="1234" y="800"/>
                  </a:cubicBezTo>
                  <a:cubicBezTo>
                    <a:pt x="1214" y="756"/>
                    <a:pt x="1200" y="712"/>
                    <a:pt x="1191" y="666"/>
                  </a:cubicBezTo>
                  <a:cubicBezTo>
                    <a:pt x="1174" y="602"/>
                    <a:pt x="1164" y="542"/>
                    <a:pt x="1147" y="479"/>
                  </a:cubicBezTo>
                  <a:cubicBezTo>
                    <a:pt x="1117" y="365"/>
                    <a:pt x="1074" y="251"/>
                    <a:pt x="1013" y="150"/>
                  </a:cubicBezTo>
                  <a:cubicBezTo>
                    <a:pt x="970" y="84"/>
                    <a:pt x="907" y="37"/>
                    <a:pt x="830" y="14"/>
                  </a:cubicBezTo>
                  <a:cubicBezTo>
                    <a:pt x="796" y="3"/>
                    <a:pt x="763" y="0"/>
                    <a:pt x="7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15"/>
            <p:cNvSpPr/>
            <p:nvPr/>
          </p:nvSpPr>
          <p:spPr>
            <a:xfrm>
              <a:off x="8601854" y="1119947"/>
              <a:ext cx="339523" cy="110637"/>
            </a:xfrm>
            <a:custGeom>
              <a:avLst/>
              <a:gdLst/>
              <a:ahLst/>
              <a:cxnLst/>
              <a:rect l="l" t="t" r="r" b="b"/>
              <a:pathLst>
                <a:path w="4232" h="1379" extrusionOk="0">
                  <a:moveTo>
                    <a:pt x="2195" y="0"/>
                  </a:moveTo>
                  <a:cubicBezTo>
                    <a:pt x="2121" y="4"/>
                    <a:pt x="2047" y="31"/>
                    <a:pt x="1987" y="68"/>
                  </a:cubicBezTo>
                  <a:cubicBezTo>
                    <a:pt x="1924" y="108"/>
                    <a:pt x="1871" y="155"/>
                    <a:pt x="1820" y="208"/>
                  </a:cubicBezTo>
                  <a:cubicBezTo>
                    <a:pt x="1774" y="258"/>
                    <a:pt x="1737" y="312"/>
                    <a:pt x="1710" y="372"/>
                  </a:cubicBezTo>
                  <a:cubicBezTo>
                    <a:pt x="1697" y="402"/>
                    <a:pt x="1686" y="432"/>
                    <a:pt x="1677" y="459"/>
                  </a:cubicBezTo>
                  <a:cubicBezTo>
                    <a:pt x="1650" y="526"/>
                    <a:pt x="1630" y="593"/>
                    <a:pt x="1610" y="659"/>
                  </a:cubicBezTo>
                  <a:cubicBezTo>
                    <a:pt x="1583" y="763"/>
                    <a:pt x="1556" y="863"/>
                    <a:pt x="1522" y="964"/>
                  </a:cubicBezTo>
                  <a:cubicBezTo>
                    <a:pt x="1513" y="988"/>
                    <a:pt x="1502" y="1014"/>
                    <a:pt x="1490" y="1038"/>
                  </a:cubicBezTo>
                  <a:cubicBezTo>
                    <a:pt x="1445" y="1017"/>
                    <a:pt x="1402" y="994"/>
                    <a:pt x="1362" y="964"/>
                  </a:cubicBezTo>
                  <a:cubicBezTo>
                    <a:pt x="1352" y="957"/>
                    <a:pt x="1342" y="948"/>
                    <a:pt x="1332" y="937"/>
                  </a:cubicBezTo>
                  <a:cubicBezTo>
                    <a:pt x="1289" y="880"/>
                    <a:pt x="1252" y="820"/>
                    <a:pt x="1221" y="760"/>
                  </a:cubicBezTo>
                  <a:cubicBezTo>
                    <a:pt x="1201" y="713"/>
                    <a:pt x="1189" y="667"/>
                    <a:pt x="1178" y="619"/>
                  </a:cubicBezTo>
                  <a:cubicBezTo>
                    <a:pt x="1161" y="566"/>
                    <a:pt x="1148" y="513"/>
                    <a:pt x="1128" y="462"/>
                  </a:cubicBezTo>
                  <a:cubicBezTo>
                    <a:pt x="1108" y="399"/>
                    <a:pt x="1084" y="338"/>
                    <a:pt x="1055" y="281"/>
                  </a:cubicBezTo>
                  <a:cubicBezTo>
                    <a:pt x="998" y="168"/>
                    <a:pt x="891" y="85"/>
                    <a:pt x="760" y="68"/>
                  </a:cubicBezTo>
                  <a:cubicBezTo>
                    <a:pt x="740" y="65"/>
                    <a:pt x="720" y="64"/>
                    <a:pt x="700" y="64"/>
                  </a:cubicBezTo>
                  <a:cubicBezTo>
                    <a:pt x="639" y="64"/>
                    <a:pt x="577" y="76"/>
                    <a:pt x="519" y="101"/>
                  </a:cubicBezTo>
                  <a:cubicBezTo>
                    <a:pt x="459" y="125"/>
                    <a:pt x="402" y="151"/>
                    <a:pt x="352" y="191"/>
                  </a:cubicBezTo>
                  <a:cubicBezTo>
                    <a:pt x="322" y="215"/>
                    <a:pt x="295" y="238"/>
                    <a:pt x="269" y="261"/>
                  </a:cubicBezTo>
                  <a:cubicBezTo>
                    <a:pt x="238" y="292"/>
                    <a:pt x="218" y="326"/>
                    <a:pt x="195" y="355"/>
                  </a:cubicBezTo>
                  <a:cubicBezTo>
                    <a:pt x="158" y="412"/>
                    <a:pt x="135" y="479"/>
                    <a:pt x="115" y="542"/>
                  </a:cubicBezTo>
                  <a:cubicBezTo>
                    <a:pt x="91" y="623"/>
                    <a:pt x="78" y="707"/>
                    <a:pt x="65" y="790"/>
                  </a:cubicBezTo>
                  <a:cubicBezTo>
                    <a:pt x="45" y="897"/>
                    <a:pt x="25" y="1004"/>
                    <a:pt x="8" y="1111"/>
                  </a:cubicBezTo>
                  <a:cubicBezTo>
                    <a:pt x="1" y="1144"/>
                    <a:pt x="5" y="1181"/>
                    <a:pt x="25" y="1212"/>
                  </a:cubicBezTo>
                  <a:cubicBezTo>
                    <a:pt x="45" y="1241"/>
                    <a:pt x="74" y="1261"/>
                    <a:pt x="108" y="1269"/>
                  </a:cubicBezTo>
                  <a:cubicBezTo>
                    <a:pt x="118" y="1271"/>
                    <a:pt x="127" y="1272"/>
                    <a:pt x="137" y="1272"/>
                  </a:cubicBezTo>
                  <a:cubicBezTo>
                    <a:pt x="195" y="1272"/>
                    <a:pt x="254" y="1231"/>
                    <a:pt x="266" y="1168"/>
                  </a:cubicBezTo>
                  <a:cubicBezTo>
                    <a:pt x="286" y="1058"/>
                    <a:pt x="306" y="944"/>
                    <a:pt x="326" y="834"/>
                  </a:cubicBezTo>
                  <a:cubicBezTo>
                    <a:pt x="339" y="747"/>
                    <a:pt x="359" y="663"/>
                    <a:pt x="386" y="579"/>
                  </a:cubicBezTo>
                  <a:cubicBezTo>
                    <a:pt x="399" y="546"/>
                    <a:pt x="416" y="516"/>
                    <a:pt x="432" y="486"/>
                  </a:cubicBezTo>
                  <a:cubicBezTo>
                    <a:pt x="453" y="462"/>
                    <a:pt x="473" y="442"/>
                    <a:pt x="496" y="422"/>
                  </a:cubicBezTo>
                  <a:cubicBezTo>
                    <a:pt x="522" y="399"/>
                    <a:pt x="553" y="382"/>
                    <a:pt x="583" y="366"/>
                  </a:cubicBezTo>
                  <a:cubicBezTo>
                    <a:pt x="610" y="355"/>
                    <a:pt x="633" y="346"/>
                    <a:pt x="660" y="338"/>
                  </a:cubicBezTo>
                  <a:cubicBezTo>
                    <a:pt x="676" y="335"/>
                    <a:pt x="690" y="335"/>
                    <a:pt x="707" y="335"/>
                  </a:cubicBezTo>
                  <a:cubicBezTo>
                    <a:pt x="717" y="338"/>
                    <a:pt x="730" y="342"/>
                    <a:pt x="740" y="346"/>
                  </a:cubicBezTo>
                  <a:lnTo>
                    <a:pt x="760" y="355"/>
                  </a:lnTo>
                  <a:lnTo>
                    <a:pt x="780" y="372"/>
                  </a:lnTo>
                  <a:cubicBezTo>
                    <a:pt x="790" y="386"/>
                    <a:pt x="797" y="402"/>
                    <a:pt x="807" y="415"/>
                  </a:cubicBezTo>
                  <a:cubicBezTo>
                    <a:pt x="823" y="459"/>
                    <a:pt x="837" y="506"/>
                    <a:pt x="851" y="549"/>
                  </a:cubicBezTo>
                  <a:cubicBezTo>
                    <a:pt x="867" y="602"/>
                    <a:pt x="884" y="656"/>
                    <a:pt x="897" y="710"/>
                  </a:cubicBezTo>
                  <a:cubicBezTo>
                    <a:pt x="911" y="763"/>
                    <a:pt x="924" y="814"/>
                    <a:pt x="944" y="867"/>
                  </a:cubicBezTo>
                  <a:cubicBezTo>
                    <a:pt x="971" y="928"/>
                    <a:pt x="1004" y="984"/>
                    <a:pt x="1034" y="1044"/>
                  </a:cubicBezTo>
                  <a:cubicBezTo>
                    <a:pt x="1048" y="1068"/>
                    <a:pt x="1061" y="1091"/>
                    <a:pt x="1078" y="1111"/>
                  </a:cubicBezTo>
                  <a:cubicBezTo>
                    <a:pt x="1108" y="1158"/>
                    <a:pt x="1144" y="1192"/>
                    <a:pt x="1185" y="1229"/>
                  </a:cubicBezTo>
                  <a:cubicBezTo>
                    <a:pt x="1238" y="1272"/>
                    <a:pt x="1299" y="1309"/>
                    <a:pt x="1362" y="1339"/>
                  </a:cubicBezTo>
                  <a:cubicBezTo>
                    <a:pt x="1399" y="1355"/>
                    <a:pt x="1436" y="1369"/>
                    <a:pt x="1473" y="1372"/>
                  </a:cubicBezTo>
                  <a:cubicBezTo>
                    <a:pt x="1493" y="1375"/>
                    <a:pt x="1519" y="1379"/>
                    <a:pt x="1539" y="1379"/>
                  </a:cubicBezTo>
                  <a:cubicBezTo>
                    <a:pt x="1563" y="1379"/>
                    <a:pt x="1586" y="1372"/>
                    <a:pt x="1606" y="1365"/>
                  </a:cubicBezTo>
                  <a:cubicBezTo>
                    <a:pt x="1626" y="1362"/>
                    <a:pt x="1657" y="1345"/>
                    <a:pt x="1670" y="1339"/>
                  </a:cubicBezTo>
                  <a:cubicBezTo>
                    <a:pt x="1693" y="1329"/>
                    <a:pt x="1706" y="1315"/>
                    <a:pt x="1726" y="1298"/>
                  </a:cubicBezTo>
                  <a:cubicBezTo>
                    <a:pt x="1760" y="1269"/>
                    <a:pt x="1787" y="1229"/>
                    <a:pt x="1811" y="1188"/>
                  </a:cubicBezTo>
                  <a:cubicBezTo>
                    <a:pt x="1851" y="1121"/>
                    <a:pt x="1880" y="1044"/>
                    <a:pt x="1907" y="971"/>
                  </a:cubicBezTo>
                  <a:cubicBezTo>
                    <a:pt x="1951" y="843"/>
                    <a:pt x="1981" y="713"/>
                    <a:pt x="2024" y="586"/>
                  </a:cubicBezTo>
                  <a:cubicBezTo>
                    <a:pt x="2041" y="553"/>
                    <a:pt x="2055" y="516"/>
                    <a:pt x="2075" y="482"/>
                  </a:cubicBezTo>
                  <a:cubicBezTo>
                    <a:pt x="2101" y="452"/>
                    <a:pt x="2124" y="426"/>
                    <a:pt x="2155" y="399"/>
                  </a:cubicBezTo>
                  <a:cubicBezTo>
                    <a:pt x="2168" y="389"/>
                    <a:pt x="2185" y="379"/>
                    <a:pt x="2198" y="369"/>
                  </a:cubicBezTo>
                  <a:lnTo>
                    <a:pt x="2218" y="362"/>
                  </a:lnTo>
                  <a:lnTo>
                    <a:pt x="2232" y="362"/>
                  </a:lnTo>
                  <a:lnTo>
                    <a:pt x="2252" y="366"/>
                  </a:lnTo>
                  <a:lnTo>
                    <a:pt x="2272" y="379"/>
                  </a:lnTo>
                  <a:lnTo>
                    <a:pt x="2275" y="379"/>
                  </a:lnTo>
                  <a:cubicBezTo>
                    <a:pt x="2279" y="389"/>
                    <a:pt x="2285" y="395"/>
                    <a:pt x="2288" y="406"/>
                  </a:cubicBezTo>
                  <a:cubicBezTo>
                    <a:pt x="2305" y="449"/>
                    <a:pt x="2319" y="492"/>
                    <a:pt x="2328" y="539"/>
                  </a:cubicBezTo>
                  <a:cubicBezTo>
                    <a:pt x="2342" y="590"/>
                    <a:pt x="2359" y="639"/>
                    <a:pt x="2372" y="690"/>
                  </a:cubicBezTo>
                  <a:cubicBezTo>
                    <a:pt x="2385" y="743"/>
                    <a:pt x="2396" y="800"/>
                    <a:pt x="2416" y="850"/>
                  </a:cubicBezTo>
                  <a:cubicBezTo>
                    <a:pt x="2439" y="914"/>
                    <a:pt x="2473" y="977"/>
                    <a:pt x="2509" y="1031"/>
                  </a:cubicBezTo>
                  <a:cubicBezTo>
                    <a:pt x="2529" y="1061"/>
                    <a:pt x="2556" y="1091"/>
                    <a:pt x="2580" y="1118"/>
                  </a:cubicBezTo>
                  <a:cubicBezTo>
                    <a:pt x="2609" y="1151"/>
                    <a:pt x="2640" y="1175"/>
                    <a:pt x="2673" y="1198"/>
                  </a:cubicBezTo>
                  <a:cubicBezTo>
                    <a:pt x="2694" y="1215"/>
                    <a:pt x="2717" y="1225"/>
                    <a:pt x="2737" y="1238"/>
                  </a:cubicBezTo>
                  <a:cubicBezTo>
                    <a:pt x="2787" y="1261"/>
                    <a:pt x="2837" y="1272"/>
                    <a:pt x="2890" y="1272"/>
                  </a:cubicBezTo>
                  <a:cubicBezTo>
                    <a:pt x="2910" y="1272"/>
                    <a:pt x="2944" y="1265"/>
                    <a:pt x="2964" y="1258"/>
                  </a:cubicBezTo>
                  <a:cubicBezTo>
                    <a:pt x="2995" y="1249"/>
                    <a:pt x="3024" y="1232"/>
                    <a:pt x="3048" y="1212"/>
                  </a:cubicBezTo>
                  <a:cubicBezTo>
                    <a:pt x="3068" y="1198"/>
                    <a:pt x="3081" y="1184"/>
                    <a:pt x="3095" y="1168"/>
                  </a:cubicBezTo>
                  <a:cubicBezTo>
                    <a:pt x="3111" y="1151"/>
                    <a:pt x="3125" y="1128"/>
                    <a:pt x="3135" y="1108"/>
                  </a:cubicBezTo>
                  <a:cubicBezTo>
                    <a:pt x="3148" y="1088"/>
                    <a:pt x="3158" y="1068"/>
                    <a:pt x="3168" y="1048"/>
                  </a:cubicBezTo>
                  <a:cubicBezTo>
                    <a:pt x="3185" y="1008"/>
                    <a:pt x="3202" y="968"/>
                    <a:pt x="3219" y="928"/>
                  </a:cubicBezTo>
                  <a:cubicBezTo>
                    <a:pt x="3239" y="871"/>
                    <a:pt x="3255" y="814"/>
                    <a:pt x="3275" y="757"/>
                  </a:cubicBezTo>
                  <a:cubicBezTo>
                    <a:pt x="3282" y="737"/>
                    <a:pt x="3288" y="716"/>
                    <a:pt x="3296" y="696"/>
                  </a:cubicBezTo>
                  <a:cubicBezTo>
                    <a:pt x="3322" y="627"/>
                    <a:pt x="3352" y="559"/>
                    <a:pt x="3392" y="496"/>
                  </a:cubicBezTo>
                  <a:cubicBezTo>
                    <a:pt x="3406" y="479"/>
                    <a:pt x="3419" y="462"/>
                    <a:pt x="3432" y="449"/>
                  </a:cubicBezTo>
                  <a:lnTo>
                    <a:pt x="3449" y="439"/>
                  </a:lnTo>
                  <a:lnTo>
                    <a:pt x="3452" y="439"/>
                  </a:lnTo>
                  <a:lnTo>
                    <a:pt x="3469" y="456"/>
                  </a:lnTo>
                  <a:lnTo>
                    <a:pt x="3472" y="459"/>
                  </a:lnTo>
                  <a:cubicBezTo>
                    <a:pt x="3483" y="486"/>
                    <a:pt x="3489" y="513"/>
                    <a:pt x="3496" y="539"/>
                  </a:cubicBezTo>
                  <a:cubicBezTo>
                    <a:pt x="3509" y="573"/>
                    <a:pt x="3520" y="606"/>
                    <a:pt x="3529" y="639"/>
                  </a:cubicBezTo>
                  <a:cubicBezTo>
                    <a:pt x="3549" y="707"/>
                    <a:pt x="3560" y="780"/>
                    <a:pt x="3583" y="850"/>
                  </a:cubicBezTo>
                  <a:cubicBezTo>
                    <a:pt x="3613" y="948"/>
                    <a:pt x="3670" y="1024"/>
                    <a:pt x="3737" y="1101"/>
                  </a:cubicBezTo>
                  <a:cubicBezTo>
                    <a:pt x="3760" y="1128"/>
                    <a:pt x="3787" y="1155"/>
                    <a:pt x="3813" y="1181"/>
                  </a:cubicBezTo>
                  <a:cubicBezTo>
                    <a:pt x="3841" y="1204"/>
                    <a:pt x="3870" y="1225"/>
                    <a:pt x="3904" y="1245"/>
                  </a:cubicBezTo>
                  <a:cubicBezTo>
                    <a:pt x="3914" y="1252"/>
                    <a:pt x="3924" y="1255"/>
                    <a:pt x="3934" y="1258"/>
                  </a:cubicBezTo>
                  <a:cubicBezTo>
                    <a:pt x="3964" y="1275"/>
                    <a:pt x="3994" y="1282"/>
                    <a:pt x="4028" y="1282"/>
                  </a:cubicBezTo>
                  <a:cubicBezTo>
                    <a:pt x="4074" y="1282"/>
                    <a:pt x="4114" y="1269"/>
                    <a:pt x="4151" y="1245"/>
                  </a:cubicBezTo>
                  <a:cubicBezTo>
                    <a:pt x="4202" y="1218"/>
                    <a:pt x="4231" y="1158"/>
                    <a:pt x="4228" y="1101"/>
                  </a:cubicBezTo>
                  <a:cubicBezTo>
                    <a:pt x="4225" y="1048"/>
                    <a:pt x="4195" y="1001"/>
                    <a:pt x="4151" y="971"/>
                  </a:cubicBezTo>
                  <a:cubicBezTo>
                    <a:pt x="4131" y="957"/>
                    <a:pt x="4114" y="944"/>
                    <a:pt x="4094" y="931"/>
                  </a:cubicBezTo>
                  <a:cubicBezTo>
                    <a:pt x="4051" y="897"/>
                    <a:pt x="4014" y="854"/>
                    <a:pt x="3978" y="810"/>
                  </a:cubicBezTo>
                  <a:cubicBezTo>
                    <a:pt x="3961" y="790"/>
                    <a:pt x="3944" y="767"/>
                    <a:pt x="3930" y="740"/>
                  </a:cubicBezTo>
                  <a:cubicBezTo>
                    <a:pt x="3914" y="700"/>
                    <a:pt x="3904" y="656"/>
                    <a:pt x="3890" y="613"/>
                  </a:cubicBezTo>
                  <a:cubicBezTo>
                    <a:pt x="3877" y="559"/>
                    <a:pt x="3861" y="509"/>
                    <a:pt x="3841" y="459"/>
                  </a:cubicBezTo>
                  <a:cubicBezTo>
                    <a:pt x="3833" y="436"/>
                    <a:pt x="3824" y="412"/>
                    <a:pt x="3817" y="389"/>
                  </a:cubicBezTo>
                  <a:cubicBezTo>
                    <a:pt x="3810" y="379"/>
                    <a:pt x="3807" y="366"/>
                    <a:pt x="3800" y="355"/>
                  </a:cubicBezTo>
                  <a:cubicBezTo>
                    <a:pt x="3793" y="338"/>
                    <a:pt x="3787" y="322"/>
                    <a:pt x="3777" y="305"/>
                  </a:cubicBezTo>
                  <a:cubicBezTo>
                    <a:pt x="3764" y="278"/>
                    <a:pt x="3747" y="255"/>
                    <a:pt x="3730" y="232"/>
                  </a:cubicBezTo>
                  <a:cubicBezTo>
                    <a:pt x="3710" y="212"/>
                    <a:pt x="3693" y="195"/>
                    <a:pt x="3673" y="181"/>
                  </a:cubicBezTo>
                  <a:cubicBezTo>
                    <a:pt x="3650" y="165"/>
                    <a:pt x="3629" y="148"/>
                    <a:pt x="3606" y="135"/>
                  </a:cubicBezTo>
                  <a:cubicBezTo>
                    <a:pt x="3580" y="121"/>
                    <a:pt x="3552" y="114"/>
                    <a:pt x="3526" y="105"/>
                  </a:cubicBezTo>
                  <a:lnTo>
                    <a:pt x="3506" y="101"/>
                  </a:lnTo>
                  <a:cubicBezTo>
                    <a:pt x="3486" y="98"/>
                    <a:pt x="3463" y="94"/>
                    <a:pt x="3442" y="94"/>
                  </a:cubicBezTo>
                  <a:cubicBezTo>
                    <a:pt x="3412" y="94"/>
                    <a:pt x="3382" y="98"/>
                    <a:pt x="3356" y="105"/>
                  </a:cubicBezTo>
                  <a:cubicBezTo>
                    <a:pt x="3312" y="118"/>
                    <a:pt x="3268" y="138"/>
                    <a:pt x="3231" y="165"/>
                  </a:cubicBezTo>
                  <a:cubicBezTo>
                    <a:pt x="3191" y="195"/>
                    <a:pt x="3155" y="228"/>
                    <a:pt x="3125" y="269"/>
                  </a:cubicBezTo>
                  <a:cubicBezTo>
                    <a:pt x="3101" y="298"/>
                    <a:pt x="3078" y="332"/>
                    <a:pt x="3058" y="369"/>
                  </a:cubicBezTo>
                  <a:cubicBezTo>
                    <a:pt x="3027" y="419"/>
                    <a:pt x="3007" y="469"/>
                    <a:pt x="2987" y="522"/>
                  </a:cubicBezTo>
                  <a:cubicBezTo>
                    <a:pt x="2961" y="590"/>
                    <a:pt x="2938" y="653"/>
                    <a:pt x="2921" y="720"/>
                  </a:cubicBezTo>
                  <a:cubicBezTo>
                    <a:pt x="2907" y="780"/>
                    <a:pt x="2894" y="843"/>
                    <a:pt x="2874" y="900"/>
                  </a:cubicBezTo>
                  <a:cubicBezTo>
                    <a:pt x="2870" y="911"/>
                    <a:pt x="2867" y="917"/>
                    <a:pt x="2864" y="928"/>
                  </a:cubicBezTo>
                  <a:cubicBezTo>
                    <a:pt x="2850" y="914"/>
                    <a:pt x="2840" y="900"/>
                    <a:pt x="2827" y="887"/>
                  </a:cubicBezTo>
                  <a:cubicBezTo>
                    <a:pt x="2800" y="854"/>
                    <a:pt x="2780" y="817"/>
                    <a:pt x="2760" y="777"/>
                  </a:cubicBezTo>
                  <a:cubicBezTo>
                    <a:pt x="2740" y="730"/>
                    <a:pt x="2730" y="680"/>
                    <a:pt x="2717" y="633"/>
                  </a:cubicBezTo>
                  <a:cubicBezTo>
                    <a:pt x="2703" y="582"/>
                    <a:pt x="2690" y="533"/>
                    <a:pt x="2677" y="482"/>
                  </a:cubicBezTo>
                  <a:cubicBezTo>
                    <a:pt x="2666" y="429"/>
                    <a:pt x="2657" y="375"/>
                    <a:pt x="2640" y="329"/>
                  </a:cubicBezTo>
                  <a:cubicBezTo>
                    <a:pt x="2623" y="289"/>
                    <a:pt x="2606" y="252"/>
                    <a:pt x="2589" y="218"/>
                  </a:cubicBezTo>
                  <a:lnTo>
                    <a:pt x="2580" y="198"/>
                  </a:lnTo>
                  <a:cubicBezTo>
                    <a:pt x="2566" y="178"/>
                    <a:pt x="2546" y="148"/>
                    <a:pt x="2526" y="131"/>
                  </a:cubicBezTo>
                  <a:cubicBezTo>
                    <a:pt x="2493" y="98"/>
                    <a:pt x="2453" y="68"/>
                    <a:pt x="2409" y="48"/>
                  </a:cubicBezTo>
                  <a:cubicBezTo>
                    <a:pt x="2348" y="17"/>
                    <a:pt x="2285" y="0"/>
                    <a:pt x="22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15"/>
            <p:cNvSpPr/>
            <p:nvPr/>
          </p:nvSpPr>
          <p:spPr>
            <a:xfrm>
              <a:off x="243049" y="1560902"/>
              <a:ext cx="219336" cy="353723"/>
            </a:xfrm>
            <a:custGeom>
              <a:avLst/>
              <a:gdLst/>
              <a:ahLst/>
              <a:cxnLst/>
              <a:rect l="l" t="t" r="r" b="b"/>
              <a:pathLst>
                <a:path w="2450" h="3951" extrusionOk="0">
                  <a:moveTo>
                    <a:pt x="1707" y="1170"/>
                  </a:moveTo>
                  <a:lnTo>
                    <a:pt x="1703" y="1179"/>
                  </a:lnTo>
                  <a:lnTo>
                    <a:pt x="1699" y="1179"/>
                  </a:lnTo>
                  <a:lnTo>
                    <a:pt x="1707" y="1170"/>
                  </a:lnTo>
                  <a:close/>
                  <a:moveTo>
                    <a:pt x="2288" y="1"/>
                  </a:moveTo>
                  <a:cubicBezTo>
                    <a:pt x="2254" y="1"/>
                    <a:pt x="2219" y="12"/>
                    <a:pt x="2188" y="32"/>
                  </a:cubicBezTo>
                  <a:cubicBezTo>
                    <a:pt x="2171" y="42"/>
                    <a:pt x="2151" y="55"/>
                    <a:pt x="2131" y="69"/>
                  </a:cubicBezTo>
                  <a:cubicBezTo>
                    <a:pt x="2085" y="96"/>
                    <a:pt x="2031" y="116"/>
                    <a:pt x="1977" y="133"/>
                  </a:cubicBezTo>
                  <a:cubicBezTo>
                    <a:pt x="1951" y="139"/>
                    <a:pt x="1924" y="146"/>
                    <a:pt x="1894" y="149"/>
                  </a:cubicBezTo>
                  <a:cubicBezTo>
                    <a:pt x="1850" y="146"/>
                    <a:pt x="1807" y="142"/>
                    <a:pt x="1764" y="136"/>
                  </a:cubicBezTo>
                  <a:cubicBezTo>
                    <a:pt x="1710" y="129"/>
                    <a:pt x="1656" y="126"/>
                    <a:pt x="1599" y="122"/>
                  </a:cubicBezTo>
                  <a:lnTo>
                    <a:pt x="1526" y="122"/>
                  </a:lnTo>
                  <a:cubicBezTo>
                    <a:pt x="1516" y="119"/>
                    <a:pt x="1503" y="119"/>
                    <a:pt x="1489" y="119"/>
                  </a:cubicBezTo>
                  <a:cubicBezTo>
                    <a:pt x="1472" y="122"/>
                    <a:pt x="1452" y="122"/>
                    <a:pt x="1435" y="122"/>
                  </a:cubicBezTo>
                  <a:cubicBezTo>
                    <a:pt x="1406" y="126"/>
                    <a:pt x="1378" y="133"/>
                    <a:pt x="1349" y="142"/>
                  </a:cubicBezTo>
                  <a:cubicBezTo>
                    <a:pt x="1325" y="149"/>
                    <a:pt x="1302" y="159"/>
                    <a:pt x="1278" y="173"/>
                  </a:cubicBezTo>
                  <a:cubicBezTo>
                    <a:pt x="1255" y="186"/>
                    <a:pt x="1235" y="202"/>
                    <a:pt x="1211" y="219"/>
                  </a:cubicBezTo>
                  <a:cubicBezTo>
                    <a:pt x="1188" y="236"/>
                    <a:pt x="1171" y="259"/>
                    <a:pt x="1154" y="279"/>
                  </a:cubicBezTo>
                  <a:lnTo>
                    <a:pt x="1142" y="296"/>
                  </a:lnTo>
                  <a:cubicBezTo>
                    <a:pt x="1131" y="316"/>
                    <a:pt x="1121" y="336"/>
                    <a:pt x="1111" y="353"/>
                  </a:cubicBezTo>
                  <a:cubicBezTo>
                    <a:pt x="1101" y="380"/>
                    <a:pt x="1094" y="410"/>
                    <a:pt x="1091" y="437"/>
                  </a:cubicBezTo>
                  <a:cubicBezTo>
                    <a:pt x="1085" y="483"/>
                    <a:pt x="1088" y="531"/>
                    <a:pt x="1097" y="577"/>
                  </a:cubicBezTo>
                  <a:cubicBezTo>
                    <a:pt x="1108" y="624"/>
                    <a:pt x="1125" y="671"/>
                    <a:pt x="1151" y="714"/>
                  </a:cubicBezTo>
                  <a:cubicBezTo>
                    <a:pt x="1171" y="748"/>
                    <a:pt x="1191" y="784"/>
                    <a:pt x="1218" y="815"/>
                  </a:cubicBezTo>
                  <a:cubicBezTo>
                    <a:pt x="1251" y="861"/>
                    <a:pt x="1292" y="901"/>
                    <a:pt x="1335" y="942"/>
                  </a:cubicBezTo>
                  <a:cubicBezTo>
                    <a:pt x="1382" y="989"/>
                    <a:pt x="1435" y="1036"/>
                    <a:pt x="1492" y="1076"/>
                  </a:cubicBezTo>
                  <a:cubicBezTo>
                    <a:pt x="1539" y="1113"/>
                    <a:pt x="1593" y="1149"/>
                    <a:pt x="1639" y="1190"/>
                  </a:cubicBezTo>
                  <a:lnTo>
                    <a:pt x="1656" y="1206"/>
                  </a:lnTo>
                  <a:cubicBezTo>
                    <a:pt x="1643" y="1216"/>
                    <a:pt x="1626" y="1223"/>
                    <a:pt x="1606" y="1230"/>
                  </a:cubicBezTo>
                  <a:cubicBezTo>
                    <a:pt x="1566" y="1239"/>
                    <a:pt x="1523" y="1243"/>
                    <a:pt x="1483" y="1246"/>
                  </a:cubicBezTo>
                  <a:cubicBezTo>
                    <a:pt x="1429" y="1246"/>
                    <a:pt x="1382" y="1239"/>
                    <a:pt x="1329" y="1233"/>
                  </a:cubicBezTo>
                  <a:cubicBezTo>
                    <a:pt x="1278" y="1226"/>
                    <a:pt x="1228" y="1219"/>
                    <a:pt x="1174" y="1213"/>
                  </a:cubicBezTo>
                  <a:cubicBezTo>
                    <a:pt x="1125" y="1202"/>
                    <a:pt x="1071" y="1190"/>
                    <a:pt x="1021" y="1190"/>
                  </a:cubicBezTo>
                  <a:cubicBezTo>
                    <a:pt x="1009" y="1188"/>
                    <a:pt x="997" y="1188"/>
                    <a:pt x="985" y="1188"/>
                  </a:cubicBezTo>
                  <a:cubicBezTo>
                    <a:pt x="957" y="1188"/>
                    <a:pt x="929" y="1191"/>
                    <a:pt x="901" y="1193"/>
                  </a:cubicBezTo>
                  <a:lnTo>
                    <a:pt x="881" y="1196"/>
                  </a:lnTo>
                  <a:cubicBezTo>
                    <a:pt x="853" y="1199"/>
                    <a:pt x="820" y="1206"/>
                    <a:pt x="796" y="1216"/>
                  </a:cubicBezTo>
                  <a:cubicBezTo>
                    <a:pt x="753" y="1236"/>
                    <a:pt x="710" y="1263"/>
                    <a:pt x="673" y="1293"/>
                  </a:cubicBezTo>
                  <a:cubicBezTo>
                    <a:pt x="623" y="1337"/>
                    <a:pt x="583" y="1394"/>
                    <a:pt x="560" y="1454"/>
                  </a:cubicBezTo>
                  <a:lnTo>
                    <a:pt x="549" y="1477"/>
                  </a:lnTo>
                  <a:cubicBezTo>
                    <a:pt x="526" y="1544"/>
                    <a:pt x="523" y="1624"/>
                    <a:pt x="532" y="1694"/>
                  </a:cubicBezTo>
                  <a:cubicBezTo>
                    <a:pt x="546" y="1764"/>
                    <a:pt x="569" y="1835"/>
                    <a:pt x="600" y="1902"/>
                  </a:cubicBezTo>
                  <a:cubicBezTo>
                    <a:pt x="626" y="1962"/>
                    <a:pt x="663" y="2019"/>
                    <a:pt x="710" y="2065"/>
                  </a:cubicBezTo>
                  <a:cubicBezTo>
                    <a:pt x="730" y="2089"/>
                    <a:pt x="750" y="2113"/>
                    <a:pt x="773" y="2133"/>
                  </a:cubicBezTo>
                  <a:cubicBezTo>
                    <a:pt x="827" y="2179"/>
                    <a:pt x="881" y="2226"/>
                    <a:pt x="934" y="2269"/>
                  </a:cubicBezTo>
                  <a:cubicBezTo>
                    <a:pt x="1017" y="2333"/>
                    <a:pt x="1101" y="2397"/>
                    <a:pt x="1182" y="2467"/>
                  </a:cubicBezTo>
                  <a:cubicBezTo>
                    <a:pt x="1198" y="2484"/>
                    <a:pt x="1218" y="2504"/>
                    <a:pt x="1235" y="2524"/>
                  </a:cubicBezTo>
                  <a:cubicBezTo>
                    <a:pt x="1198" y="2557"/>
                    <a:pt x="1162" y="2587"/>
                    <a:pt x="1121" y="2618"/>
                  </a:cubicBezTo>
                  <a:cubicBezTo>
                    <a:pt x="1108" y="2624"/>
                    <a:pt x="1094" y="2627"/>
                    <a:pt x="1085" y="2634"/>
                  </a:cubicBezTo>
                  <a:cubicBezTo>
                    <a:pt x="1014" y="2650"/>
                    <a:pt x="947" y="2661"/>
                    <a:pt x="877" y="2667"/>
                  </a:cubicBezTo>
                  <a:cubicBezTo>
                    <a:pt x="827" y="2667"/>
                    <a:pt x="780" y="2661"/>
                    <a:pt x="730" y="2654"/>
                  </a:cubicBezTo>
                  <a:cubicBezTo>
                    <a:pt x="676" y="2647"/>
                    <a:pt x="623" y="2644"/>
                    <a:pt x="566" y="2641"/>
                  </a:cubicBezTo>
                  <a:cubicBezTo>
                    <a:pt x="521" y="2639"/>
                    <a:pt x="476" y="2636"/>
                    <a:pt x="431" y="2636"/>
                  </a:cubicBezTo>
                  <a:cubicBezTo>
                    <a:pt x="413" y="2636"/>
                    <a:pt x="394" y="2637"/>
                    <a:pt x="375" y="2638"/>
                  </a:cubicBezTo>
                  <a:cubicBezTo>
                    <a:pt x="245" y="2650"/>
                    <a:pt x="128" y="2718"/>
                    <a:pt x="64" y="2831"/>
                  </a:cubicBezTo>
                  <a:cubicBezTo>
                    <a:pt x="24" y="2902"/>
                    <a:pt x="1" y="2985"/>
                    <a:pt x="1" y="3065"/>
                  </a:cubicBezTo>
                  <a:cubicBezTo>
                    <a:pt x="1" y="3132"/>
                    <a:pt x="4" y="3196"/>
                    <a:pt x="21" y="3260"/>
                  </a:cubicBezTo>
                  <a:cubicBezTo>
                    <a:pt x="31" y="3293"/>
                    <a:pt x="41" y="3326"/>
                    <a:pt x="54" y="3363"/>
                  </a:cubicBezTo>
                  <a:cubicBezTo>
                    <a:pt x="71" y="3400"/>
                    <a:pt x="91" y="3433"/>
                    <a:pt x="114" y="3467"/>
                  </a:cubicBezTo>
                  <a:cubicBezTo>
                    <a:pt x="151" y="3521"/>
                    <a:pt x="205" y="3567"/>
                    <a:pt x="255" y="3610"/>
                  </a:cubicBezTo>
                  <a:cubicBezTo>
                    <a:pt x="319" y="3664"/>
                    <a:pt x="392" y="3708"/>
                    <a:pt x="462" y="3751"/>
                  </a:cubicBezTo>
                  <a:cubicBezTo>
                    <a:pt x="552" y="3811"/>
                    <a:pt x="646" y="3868"/>
                    <a:pt x="736" y="3928"/>
                  </a:cubicBezTo>
                  <a:cubicBezTo>
                    <a:pt x="760" y="3942"/>
                    <a:pt x="786" y="3950"/>
                    <a:pt x="814" y="3950"/>
                  </a:cubicBezTo>
                  <a:cubicBezTo>
                    <a:pt x="821" y="3950"/>
                    <a:pt x="829" y="3950"/>
                    <a:pt x="836" y="3948"/>
                  </a:cubicBezTo>
                  <a:cubicBezTo>
                    <a:pt x="870" y="3945"/>
                    <a:pt x="901" y="3925"/>
                    <a:pt x="921" y="3895"/>
                  </a:cubicBezTo>
                  <a:cubicBezTo>
                    <a:pt x="961" y="3838"/>
                    <a:pt x="950" y="3748"/>
                    <a:pt x="890" y="3711"/>
                  </a:cubicBezTo>
                  <a:cubicBezTo>
                    <a:pt x="793" y="3651"/>
                    <a:pt x="696" y="3590"/>
                    <a:pt x="603" y="3527"/>
                  </a:cubicBezTo>
                  <a:cubicBezTo>
                    <a:pt x="529" y="3480"/>
                    <a:pt x="459" y="3430"/>
                    <a:pt x="392" y="3377"/>
                  </a:cubicBezTo>
                  <a:cubicBezTo>
                    <a:pt x="365" y="3350"/>
                    <a:pt x="342" y="3323"/>
                    <a:pt x="322" y="3293"/>
                  </a:cubicBezTo>
                  <a:cubicBezTo>
                    <a:pt x="308" y="3266"/>
                    <a:pt x="299" y="3240"/>
                    <a:pt x="288" y="3212"/>
                  </a:cubicBezTo>
                  <a:cubicBezTo>
                    <a:pt x="279" y="3176"/>
                    <a:pt x="271" y="3143"/>
                    <a:pt x="268" y="3109"/>
                  </a:cubicBezTo>
                  <a:cubicBezTo>
                    <a:pt x="268" y="3082"/>
                    <a:pt x="271" y="3052"/>
                    <a:pt x="275" y="3025"/>
                  </a:cubicBezTo>
                  <a:cubicBezTo>
                    <a:pt x="279" y="3012"/>
                    <a:pt x="282" y="2999"/>
                    <a:pt x="288" y="2985"/>
                  </a:cubicBezTo>
                  <a:cubicBezTo>
                    <a:pt x="295" y="2976"/>
                    <a:pt x="302" y="2965"/>
                    <a:pt x="308" y="2955"/>
                  </a:cubicBezTo>
                  <a:lnTo>
                    <a:pt x="328" y="2939"/>
                  </a:lnTo>
                  <a:lnTo>
                    <a:pt x="352" y="2928"/>
                  </a:lnTo>
                  <a:cubicBezTo>
                    <a:pt x="369" y="2925"/>
                    <a:pt x="385" y="2922"/>
                    <a:pt x="402" y="2922"/>
                  </a:cubicBezTo>
                  <a:cubicBezTo>
                    <a:pt x="449" y="2922"/>
                    <a:pt x="495" y="2925"/>
                    <a:pt x="543" y="2931"/>
                  </a:cubicBezTo>
                  <a:cubicBezTo>
                    <a:pt x="596" y="2935"/>
                    <a:pt x="649" y="2942"/>
                    <a:pt x="706" y="2948"/>
                  </a:cubicBezTo>
                  <a:cubicBezTo>
                    <a:pt x="760" y="2959"/>
                    <a:pt x="813" y="2965"/>
                    <a:pt x="870" y="2965"/>
                  </a:cubicBezTo>
                  <a:cubicBezTo>
                    <a:pt x="934" y="2965"/>
                    <a:pt x="1001" y="2955"/>
                    <a:pt x="1068" y="2948"/>
                  </a:cubicBezTo>
                  <a:cubicBezTo>
                    <a:pt x="1094" y="2945"/>
                    <a:pt x="1121" y="2942"/>
                    <a:pt x="1148" y="2935"/>
                  </a:cubicBezTo>
                  <a:cubicBezTo>
                    <a:pt x="1198" y="2925"/>
                    <a:pt x="1245" y="2905"/>
                    <a:pt x="1295" y="2878"/>
                  </a:cubicBezTo>
                  <a:cubicBezTo>
                    <a:pt x="1355" y="2845"/>
                    <a:pt x="1412" y="2805"/>
                    <a:pt x="1466" y="2758"/>
                  </a:cubicBezTo>
                  <a:cubicBezTo>
                    <a:pt x="1492" y="2731"/>
                    <a:pt x="1519" y="2701"/>
                    <a:pt x="1536" y="2671"/>
                  </a:cubicBezTo>
                  <a:cubicBezTo>
                    <a:pt x="1549" y="2650"/>
                    <a:pt x="1559" y="2627"/>
                    <a:pt x="1569" y="2607"/>
                  </a:cubicBezTo>
                  <a:cubicBezTo>
                    <a:pt x="1576" y="2587"/>
                    <a:pt x="1579" y="2564"/>
                    <a:pt x="1583" y="2541"/>
                  </a:cubicBezTo>
                  <a:cubicBezTo>
                    <a:pt x="1586" y="2520"/>
                    <a:pt x="1583" y="2487"/>
                    <a:pt x="1583" y="2474"/>
                  </a:cubicBezTo>
                  <a:cubicBezTo>
                    <a:pt x="1579" y="2450"/>
                    <a:pt x="1573" y="2430"/>
                    <a:pt x="1566" y="2406"/>
                  </a:cubicBezTo>
                  <a:cubicBezTo>
                    <a:pt x="1549" y="2363"/>
                    <a:pt x="1523" y="2323"/>
                    <a:pt x="1495" y="2286"/>
                  </a:cubicBezTo>
                  <a:cubicBezTo>
                    <a:pt x="1452" y="2223"/>
                    <a:pt x="1389" y="2166"/>
                    <a:pt x="1332" y="2113"/>
                  </a:cubicBezTo>
                  <a:cubicBezTo>
                    <a:pt x="1235" y="2022"/>
                    <a:pt x="1125" y="1945"/>
                    <a:pt x="1024" y="1858"/>
                  </a:cubicBezTo>
                  <a:cubicBezTo>
                    <a:pt x="997" y="1828"/>
                    <a:pt x="971" y="1801"/>
                    <a:pt x="947" y="1772"/>
                  </a:cubicBezTo>
                  <a:cubicBezTo>
                    <a:pt x="930" y="1735"/>
                    <a:pt x="914" y="1701"/>
                    <a:pt x="901" y="1664"/>
                  </a:cubicBezTo>
                  <a:cubicBezTo>
                    <a:pt x="897" y="1647"/>
                    <a:pt x="893" y="1631"/>
                    <a:pt x="890" y="1611"/>
                  </a:cubicBezTo>
                  <a:lnTo>
                    <a:pt x="890" y="1591"/>
                  </a:lnTo>
                  <a:lnTo>
                    <a:pt x="897" y="1581"/>
                  </a:lnTo>
                  <a:lnTo>
                    <a:pt x="907" y="1560"/>
                  </a:lnTo>
                  <a:lnTo>
                    <a:pt x="927" y="1547"/>
                  </a:lnTo>
                  <a:cubicBezTo>
                    <a:pt x="937" y="1544"/>
                    <a:pt x="947" y="1544"/>
                    <a:pt x="957" y="1540"/>
                  </a:cubicBezTo>
                  <a:cubicBezTo>
                    <a:pt x="1004" y="1544"/>
                    <a:pt x="1051" y="1547"/>
                    <a:pt x="1097" y="1554"/>
                  </a:cubicBezTo>
                  <a:cubicBezTo>
                    <a:pt x="1148" y="1560"/>
                    <a:pt x="1202" y="1567"/>
                    <a:pt x="1255" y="1574"/>
                  </a:cubicBezTo>
                  <a:cubicBezTo>
                    <a:pt x="1308" y="1581"/>
                    <a:pt x="1362" y="1594"/>
                    <a:pt x="1415" y="1594"/>
                  </a:cubicBezTo>
                  <a:cubicBezTo>
                    <a:pt x="1427" y="1595"/>
                    <a:pt x="1438" y="1595"/>
                    <a:pt x="1450" y="1595"/>
                  </a:cubicBezTo>
                  <a:cubicBezTo>
                    <a:pt x="1506" y="1595"/>
                    <a:pt x="1564" y="1589"/>
                    <a:pt x="1619" y="1577"/>
                  </a:cubicBezTo>
                  <a:cubicBezTo>
                    <a:pt x="1656" y="1571"/>
                    <a:pt x="1690" y="1557"/>
                    <a:pt x="1727" y="1544"/>
                  </a:cubicBezTo>
                  <a:cubicBezTo>
                    <a:pt x="1767" y="1531"/>
                    <a:pt x="1800" y="1511"/>
                    <a:pt x="1837" y="1487"/>
                  </a:cubicBezTo>
                  <a:cubicBezTo>
                    <a:pt x="1857" y="1474"/>
                    <a:pt x="1877" y="1460"/>
                    <a:pt x="1897" y="1443"/>
                  </a:cubicBezTo>
                  <a:cubicBezTo>
                    <a:pt x="1937" y="1410"/>
                    <a:pt x="1967" y="1366"/>
                    <a:pt x="1988" y="1316"/>
                  </a:cubicBezTo>
                  <a:cubicBezTo>
                    <a:pt x="1994" y="1296"/>
                    <a:pt x="1997" y="1263"/>
                    <a:pt x="2000" y="1243"/>
                  </a:cubicBezTo>
                  <a:cubicBezTo>
                    <a:pt x="2004" y="1210"/>
                    <a:pt x="2000" y="1176"/>
                    <a:pt x="1991" y="1145"/>
                  </a:cubicBezTo>
                  <a:cubicBezTo>
                    <a:pt x="1984" y="1122"/>
                    <a:pt x="1980" y="1105"/>
                    <a:pt x="1971" y="1085"/>
                  </a:cubicBezTo>
                  <a:cubicBezTo>
                    <a:pt x="1960" y="1065"/>
                    <a:pt x="1944" y="1045"/>
                    <a:pt x="1931" y="1025"/>
                  </a:cubicBezTo>
                  <a:cubicBezTo>
                    <a:pt x="1917" y="1009"/>
                    <a:pt x="1900" y="992"/>
                    <a:pt x="1887" y="975"/>
                  </a:cubicBezTo>
                  <a:cubicBezTo>
                    <a:pt x="1857" y="942"/>
                    <a:pt x="1827" y="912"/>
                    <a:pt x="1793" y="881"/>
                  </a:cubicBezTo>
                  <a:cubicBezTo>
                    <a:pt x="1750" y="841"/>
                    <a:pt x="1703" y="801"/>
                    <a:pt x="1656" y="761"/>
                  </a:cubicBezTo>
                  <a:cubicBezTo>
                    <a:pt x="1643" y="748"/>
                    <a:pt x="1626" y="735"/>
                    <a:pt x="1613" y="721"/>
                  </a:cubicBezTo>
                  <a:cubicBezTo>
                    <a:pt x="1556" y="668"/>
                    <a:pt x="1506" y="614"/>
                    <a:pt x="1463" y="554"/>
                  </a:cubicBezTo>
                  <a:cubicBezTo>
                    <a:pt x="1452" y="534"/>
                    <a:pt x="1443" y="517"/>
                    <a:pt x="1435" y="497"/>
                  </a:cubicBezTo>
                  <a:lnTo>
                    <a:pt x="1432" y="477"/>
                  </a:lnTo>
                  <a:lnTo>
                    <a:pt x="1435" y="477"/>
                  </a:lnTo>
                  <a:lnTo>
                    <a:pt x="1455" y="467"/>
                  </a:lnTo>
                  <a:lnTo>
                    <a:pt x="1459" y="467"/>
                  </a:lnTo>
                  <a:cubicBezTo>
                    <a:pt x="1486" y="467"/>
                    <a:pt x="1516" y="470"/>
                    <a:pt x="1543" y="474"/>
                  </a:cubicBezTo>
                  <a:cubicBezTo>
                    <a:pt x="1576" y="477"/>
                    <a:pt x="1613" y="477"/>
                    <a:pt x="1646" y="480"/>
                  </a:cubicBezTo>
                  <a:cubicBezTo>
                    <a:pt x="1719" y="487"/>
                    <a:pt x="1790" y="507"/>
                    <a:pt x="1860" y="514"/>
                  </a:cubicBezTo>
                  <a:cubicBezTo>
                    <a:pt x="1871" y="515"/>
                    <a:pt x="1883" y="515"/>
                    <a:pt x="1894" y="515"/>
                  </a:cubicBezTo>
                  <a:cubicBezTo>
                    <a:pt x="1982" y="515"/>
                    <a:pt x="2068" y="494"/>
                    <a:pt x="2151" y="467"/>
                  </a:cubicBezTo>
                  <a:cubicBezTo>
                    <a:pt x="2185" y="454"/>
                    <a:pt x="2221" y="440"/>
                    <a:pt x="2255" y="423"/>
                  </a:cubicBezTo>
                  <a:cubicBezTo>
                    <a:pt x="2289" y="410"/>
                    <a:pt x="2318" y="387"/>
                    <a:pt x="2349" y="367"/>
                  </a:cubicBezTo>
                  <a:cubicBezTo>
                    <a:pt x="2358" y="360"/>
                    <a:pt x="2366" y="353"/>
                    <a:pt x="2372" y="343"/>
                  </a:cubicBezTo>
                  <a:cubicBezTo>
                    <a:pt x="2398" y="323"/>
                    <a:pt x="2415" y="296"/>
                    <a:pt x="2429" y="263"/>
                  </a:cubicBezTo>
                  <a:cubicBezTo>
                    <a:pt x="2449" y="222"/>
                    <a:pt x="2449" y="179"/>
                    <a:pt x="2446" y="136"/>
                  </a:cubicBezTo>
                  <a:cubicBezTo>
                    <a:pt x="2439" y="79"/>
                    <a:pt x="2392" y="29"/>
                    <a:pt x="2338" y="9"/>
                  </a:cubicBezTo>
                  <a:cubicBezTo>
                    <a:pt x="2322" y="3"/>
                    <a:pt x="2305" y="1"/>
                    <a:pt x="22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66" name="Google Shape;266;p15"/>
            <p:cNvGrpSpPr/>
            <p:nvPr/>
          </p:nvGrpSpPr>
          <p:grpSpPr>
            <a:xfrm>
              <a:off x="8810285" y="2242772"/>
              <a:ext cx="155484" cy="175100"/>
              <a:chOff x="3655550" y="2257032"/>
              <a:chExt cx="192526" cy="161920"/>
            </a:xfrm>
          </p:grpSpPr>
          <p:sp>
            <p:nvSpPr>
              <p:cNvPr id="267" name="Google Shape;267;p15"/>
              <p:cNvSpPr/>
              <p:nvPr/>
            </p:nvSpPr>
            <p:spPr>
              <a:xfrm>
                <a:off x="3655550" y="2331503"/>
                <a:ext cx="192526" cy="31876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26" extrusionOk="0">
                    <a:moveTo>
                      <a:pt x="967" y="1"/>
                    </a:moveTo>
                    <a:cubicBezTo>
                      <a:pt x="936" y="1"/>
                      <a:pt x="906" y="1"/>
                      <a:pt x="876" y="5"/>
                    </a:cubicBezTo>
                    <a:cubicBezTo>
                      <a:pt x="800" y="8"/>
                      <a:pt x="719" y="15"/>
                      <a:pt x="642" y="18"/>
                    </a:cubicBezTo>
                    <a:cubicBezTo>
                      <a:pt x="458" y="31"/>
                      <a:pt x="274" y="31"/>
                      <a:pt x="93" y="35"/>
                    </a:cubicBezTo>
                    <a:cubicBezTo>
                      <a:pt x="40" y="35"/>
                      <a:pt x="0" y="85"/>
                      <a:pt x="3" y="135"/>
                    </a:cubicBezTo>
                    <a:cubicBezTo>
                      <a:pt x="3" y="186"/>
                      <a:pt x="50" y="226"/>
                      <a:pt x="100" y="226"/>
                    </a:cubicBezTo>
                    <a:cubicBezTo>
                      <a:pt x="311" y="222"/>
                      <a:pt x="519" y="218"/>
                      <a:pt x="726" y="209"/>
                    </a:cubicBezTo>
                    <a:cubicBezTo>
                      <a:pt x="789" y="207"/>
                      <a:pt x="854" y="204"/>
                      <a:pt x="918" y="204"/>
                    </a:cubicBezTo>
                    <a:cubicBezTo>
                      <a:pt x="946" y="204"/>
                      <a:pt x="973" y="204"/>
                      <a:pt x="1000" y="206"/>
                    </a:cubicBezTo>
                    <a:cubicBezTo>
                      <a:pt x="1047" y="206"/>
                      <a:pt x="1093" y="212"/>
                      <a:pt x="1141" y="212"/>
                    </a:cubicBezTo>
                    <a:lnTo>
                      <a:pt x="1204" y="212"/>
                    </a:lnTo>
                    <a:cubicBezTo>
                      <a:pt x="1234" y="212"/>
                      <a:pt x="1268" y="212"/>
                      <a:pt x="1294" y="198"/>
                    </a:cubicBezTo>
                    <a:cubicBezTo>
                      <a:pt x="1311" y="195"/>
                      <a:pt x="1325" y="186"/>
                      <a:pt x="1334" y="175"/>
                    </a:cubicBezTo>
                    <a:cubicBezTo>
                      <a:pt x="1345" y="161"/>
                      <a:pt x="1351" y="149"/>
                      <a:pt x="1354" y="135"/>
                    </a:cubicBezTo>
                    <a:cubicBezTo>
                      <a:pt x="1365" y="98"/>
                      <a:pt x="1348" y="51"/>
                      <a:pt x="1311" y="35"/>
                    </a:cubicBezTo>
                    <a:cubicBezTo>
                      <a:pt x="1294" y="28"/>
                      <a:pt x="1274" y="21"/>
                      <a:pt x="1254" y="18"/>
                    </a:cubicBezTo>
                    <a:cubicBezTo>
                      <a:pt x="1234" y="15"/>
                      <a:pt x="1214" y="15"/>
                      <a:pt x="1190" y="15"/>
                    </a:cubicBezTo>
                    <a:cubicBezTo>
                      <a:pt x="1164" y="11"/>
                      <a:pt x="1137" y="11"/>
                      <a:pt x="1107" y="8"/>
                    </a:cubicBezTo>
                    <a:cubicBezTo>
                      <a:pt x="1070" y="5"/>
                      <a:pt x="1033" y="1"/>
                      <a:pt x="99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268;p15"/>
              <p:cNvSpPr/>
              <p:nvPr/>
            </p:nvSpPr>
            <p:spPr>
              <a:xfrm>
                <a:off x="3735240" y="2257032"/>
                <a:ext cx="38223" cy="16192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148" extrusionOk="0">
                    <a:moveTo>
                      <a:pt x="114" y="1"/>
                    </a:moveTo>
                    <a:cubicBezTo>
                      <a:pt x="57" y="1"/>
                      <a:pt x="0" y="55"/>
                      <a:pt x="10" y="118"/>
                    </a:cubicBezTo>
                    <a:cubicBezTo>
                      <a:pt x="17" y="198"/>
                      <a:pt x="23" y="278"/>
                      <a:pt x="27" y="359"/>
                    </a:cubicBezTo>
                    <a:cubicBezTo>
                      <a:pt x="30" y="433"/>
                      <a:pt x="30" y="509"/>
                      <a:pt x="37" y="583"/>
                    </a:cubicBezTo>
                    <a:cubicBezTo>
                      <a:pt x="40" y="657"/>
                      <a:pt x="34" y="726"/>
                      <a:pt x="30" y="800"/>
                    </a:cubicBezTo>
                    <a:cubicBezTo>
                      <a:pt x="27" y="834"/>
                      <a:pt x="23" y="870"/>
                      <a:pt x="23" y="904"/>
                    </a:cubicBezTo>
                    <a:cubicBezTo>
                      <a:pt x="20" y="947"/>
                      <a:pt x="23" y="987"/>
                      <a:pt x="20" y="1031"/>
                    </a:cubicBezTo>
                    <a:cubicBezTo>
                      <a:pt x="20" y="1096"/>
                      <a:pt x="83" y="1148"/>
                      <a:pt x="145" y="1148"/>
                    </a:cubicBezTo>
                    <a:cubicBezTo>
                      <a:pt x="147" y="1148"/>
                      <a:pt x="148" y="1148"/>
                      <a:pt x="150" y="1148"/>
                    </a:cubicBezTo>
                    <a:cubicBezTo>
                      <a:pt x="218" y="1148"/>
                      <a:pt x="271" y="1088"/>
                      <a:pt x="267" y="1021"/>
                    </a:cubicBezTo>
                    <a:cubicBezTo>
                      <a:pt x="267" y="981"/>
                      <a:pt x="261" y="941"/>
                      <a:pt x="261" y="904"/>
                    </a:cubicBezTo>
                    <a:cubicBezTo>
                      <a:pt x="258" y="864"/>
                      <a:pt x="258" y="827"/>
                      <a:pt x="258" y="790"/>
                    </a:cubicBezTo>
                    <a:cubicBezTo>
                      <a:pt x="258" y="754"/>
                      <a:pt x="261" y="720"/>
                      <a:pt x="261" y="686"/>
                    </a:cubicBezTo>
                    <a:cubicBezTo>
                      <a:pt x="261" y="649"/>
                      <a:pt x="258" y="609"/>
                      <a:pt x="255" y="573"/>
                    </a:cubicBezTo>
                    <a:cubicBezTo>
                      <a:pt x="251" y="496"/>
                      <a:pt x="255" y="422"/>
                      <a:pt x="251" y="348"/>
                    </a:cubicBezTo>
                    <a:cubicBezTo>
                      <a:pt x="247" y="268"/>
                      <a:pt x="241" y="188"/>
                      <a:pt x="231" y="104"/>
                    </a:cubicBezTo>
                    <a:cubicBezTo>
                      <a:pt x="227" y="78"/>
                      <a:pt x="218" y="51"/>
                      <a:pt x="194" y="31"/>
                    </a:cubicBezTo>
                    <a:cubicBezTo>
                      <a:pt x="174" y="11"/>
                      <a:pt x="147" y="1"/>
                      <a:pt x="1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69" name="Google Shape;269;p15"/>
            <p:cNvSpPr/>
            <p:nvPr/>
          </p:nvSpPr>
          <p:spPr>
            <a:xfrm>
              <a:off x="6764747" y="254723"/>
              <a:ext cx="106705" cy="83716"/>
            </a:xfrm>
            <a:custGeom>
              <a:avLst/>
              <a:gdLst/>
              <a:ahLst/>
              <a:cxnLst/>
              <a:rect l="l" t="t" r="r" b="b"/>
              <a:pathLst>
                <a:path w="452" h="446" extrusionOk="0">
                  <a:moveTo>
                    <a:pt x="218" y="1"/>
                  </a:moveTo>
                  <a:cubicBezTo>
                    <a:pt x="98" y="1"/>
                    <a:pt x="0" y="118"/>
                    <a:pt x="7" y="235"/>
                  </a:cubicBezTo>
                  <a:cubicBezTo>
                    <a:pt x="7" y="292"/>
                    <a:pt x="34" y="345"/>
                    <a:pt x="78" y="385"/>
                  </a:cubicBezTo>
                  <a:cubicBezTo>
                    <a:pt x="121" y="429"/>
                    <a:pt x="178" y="446"/>
                    <a:pt x="238" y="446"/>
                  </a:cubicBezTo>
                  <a:cubicBezTo>
                    <a:pt x="358" y="446"/>
                    <a:pt x="452" y="329"/>
                    <a:pt x="448" y="212"/>
                  </a:cubicBezTo>
                  <a:cubicBezTo>
                    <a:pt x="445" y="155"/>
                    <a:pt x="419" y="101"/>
                    <a:pt x="379" y="61"/>
                  </a:cubicBezTo>
                  <a:cubicBezTo>
                    <a:pt x="335" y="18"/>
                    <a:pt x="278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15"/>
            <p:cNvSpPr/>
            <p:nvPr/>
          </p:nvSpPr>
          <p:spPr>
            <a:xfrm rot="6438092">
              <a:off x="1390171" y="119727"/>
              <a:ext cx="219338" cy="353726"/>
            </a:xfrm>
            <a:custGeom>
              <a:avLst/>
              <a:gdLst/>
              <a:ahLst/>
              <a:cxnLst/>
              <a:rect l="l" t="t" r="r" b="b"/>
              <a:pathLst>
                <a:path w="2450" h="3951" extrusionOk="0">
                  <a:moveTo>
                    <a:pt x="1707" y="1170"/>
                  </a:moveTo>
                  <a:lnTo>
                    <a:pt x="1703" y="1179"/>
                  </a:lnTo>
                  <a:lnTo>
                    <a:pt x="1699" y="1179"/>
                  </a:lnTo>
                  <a:lnTo>
                    <a:pt x="1707" y="1170"/>
                  </a:lnTo>
                  <a:close/>
                  <a:moveTo>
                    <a:pt x="2288" y="1"/>
                  </a:moveTo>
                  <a:cubicBezTo>
                    <a:pt x="2254" y="1"/>
                    <a:pt x="2219" y="12"/>
                    <a:pt x="2188" y="32"/>
                  </a:cubicBezTo>
                  <a:cubicBezTo>
                    <a:pt x="2171" y="42"/>
                    <a:pt x="2151" y="55"/>
                    <a:pt x="2131" y="69"/>
                  </a:cubicBezTo>
                  <a:cubicBezTo>
                    <a:pt x="2085" y="96"/>
                    <a:pt x="2031" y="116"/>
                    <a:pt x="1977" y="133"/>
                  </a:cubicBezTo>
                  <a:cubicBezTo>
                    <a:pt x="1951" y="139"/>
                    <a:pt x="1924" y="146"/>
                    <a:pt x="1894" y="149"/>
                  </a:cubicBezTo>
                  <a:cubicBezTo>
                    <a:pt x="1850" y="146"/>
                    <a:pt x="1807" y="142"/>
                    <a:pt x="1764" y="136"/>
                  </a:cubicBezTo>
                  <a:cubicBezTo>
                    <a:pt x="1710" y="129"/>
                    <a:pt x="1656" y="126"/>
                    <a:pt x="1599" y="122"/>
                  </a:cubicBezTo>
                  <a:lnTo>
                    <a:pt x="1526" y="122"/>
                  </a:lnTo>
                  <a:cubicBezTo>
                    <a:pt x="1516" y="119"/>
                    <a:pt x="1503" y="119"/>
                    <a:pt x="1489" y="119"/>
                  </a:cubicBezTo>
                  <a:cubicBezTo>
                    <a:pt x="1472" y="122"/>
                    <a:pt x="1452" y="122"/>
                    <a:pt x="1435" y="122"/>
                  </a:cubicBezTo>
                  <a:cubicBezTo>
                    <a:pt x="1406" y="126"/>
                    <a:pt x="1378" y="133"/>
                    <a:pt x="1349" y="142"/>
                  </a:cubicBezTo>
                  <a:cubicBezTo>
                    <a:pt x="1325" y="149"/>
                    <a:pt x="1302" y="159"/>
                    <a:pt x="1278" y="173"/>
                  </a:cubicBezTo>
                  <a:cubicBezTo>
                    <a:pt x="1255" y="186"/>
                    <a:pt x="1235" y="202"/>
                    <a:pt x="1211" y="219"/>
                  </a:cubicBezTo>
                  <a:cubicBezTo>
                    <a:pt x="1188" y="236"/>
                    <a:pt x="1171" y="259"/>
                    <a:pt x="1154" y="279"/>
                  </a:cubicBezTo>
                  <a:lnTo>
                    <a:pt x="1142" y="296"/>
                  </a:lnTo>
                  <a:cubicBezTo>
                    <a:pt x="1131" y="316"/>
                    <a:pt x="1121" y="336"/>
                    <a:pt x="1111" y="353"/>
                  </a:cubicBezTo>
                  <a:cubicBezTo>
                    <a:pt x="1101" y="380"/>
                    <a:pt x="1094" y="410"/>
                    <a:pt x="1091" y="437"/>
                  </a:cubicBezTo>
                  <a:cubicBezTo>
                    <a:pt x="1085" y="483"/>
                    <a:pt x="1088" y="531"/>
                    <a:pt x="1097" y="577"/>
                  </a:cubicBezTo>
                  <a:cubicBezTo>
                    <a:pt x="1108" y="624"/>
                    <a:pt x="1125" y="671"/>
                    <a:pt x="1151" y="714"/>
                  </a:cubicBezTo>
                  <a:cubicBezTo>
                    <a:pt x="1171" y="748"/>
                    <a:pt x="1191" y="784"/>
                    <a:pt x="1218" y="815"/>
                  </a:cubicBezTo>
                  <a:cubicBezTo>
                    <a:pt x="1251" y="861"/>
                    <a:pt x="1292" y="901"/>
                    <a:pt x="1335" y="942"/>
                  </a:cubicBezTo>
                  <a:cubicBezTo>
                    <a:pt x="1382" y="989"/>
                    <a:pt x="1435" y="1036"/>
                    <a:pt x="1492" y="1076"/>
                  </a:cubicBezTo>
                  <a:cubicBezTo>
                    <a:pt x="1539" y="1113"/>
                    <a:pt x="1593" y="1149"/>
                    <a:pt x="1639" y="1190"/>
                  </a:cubicBezTo>
                  <a:lnTo>
                    <a:pt x="1656" y="1206"/>
                  </a:lnTo>
                  <a:cubicBezTo>
                    <a:pt x="1643" y="1216"/>
                    <a:pt x="1626" y="1223"/>
                    <a:pt x="1606" y="1230"/>
                  </a:cubicBezTo>
                  <a:cubicBezTo>
                    <a:pt x="1566" y="1239"/>
                    <a:pt x="1523" y="1243"/>
                    <a:pt x="1483" y="1246"/>
                  </a:cubicBezTo>
                  <a:cubicBezTo>
                    <a:pt x="1429" y="1246"/>
                    <a:pt x="1382" y="1239"/>
                    <a:pt x="1329" y="1233"/>
                  </a:cubicBezTo>
                  <a:cubicBezTo>
                    <a:pt x="1278" y="1226"/>
                    <a:pt x="1228" y="1219"/>
                    <a:pt x="1174" y="1213"/>
                  </a:cubicBezTo>
                  <a:cubicBezTo>
                    <a:pt x="1125" y="1202"/>
                    <a:pt x="1071" y="1190"/>
                    <a:pt x="1021" y="1190"/>
                  </a:cubicBezTo>
                  <a:cubicBezTo>
                    <a:pt x="1009" y="1188"/>
                    <a:pt x="997" y="1188"/>
                    <a:pt x="985" y="1188"/>
                  </a:cubicBezTo>
                  <a:cubicBezTo>
                    <a:pt x="957" y="1188"/>
                    <a:pt x="929" y="1191"/>
                    <a:pt x="901" y="1193"/>
                  </a:cubicBezTo>
                  <a:lnTo>
                    <a:pt x="881" y="1196"/>
                  </a:lnTo>
                  <a:cubicBezTo>
                    <a:pt x="853" y="1199"/>
                    <a:pt x="820" y="1206"/>
                    <a:pt x="796" y="1216"/>
                  </a:cubicBezTo>
                  <a:cubicBezTo>
                    <a:pt x="753" y="1236"/>
                    <a:pt x="710" y="1263"/>
                    <a:pt x="673" y="1293"/>
                  </a:cubicBezTo>
                  <a:cubicBezTo>
                    <a:pt x="623" y="1337"/>
                    <a:pt x="583" y="1394"/>
                    <a:pt x="560" y="1454"/>
                  </a:cubicBezTo>
                  <a:lnTo>
                    <a:pt x="549" y="1477"/>
                  </a:lnTo>
                  <a:cubicBezTo>
                    <a:pt x="526" y="1544"/>
                    <a:pt x="523" y="1624"/>
                    <a:pt x="532" y="1694"/>
                  </a:cubicBezTo>
                  <a:cubicBezTo>
                    <a:pt x="546" y="1764"/>
                    <a:pt x="569" y="1835"/>
                    <a:pt x="600" y="1902"/>
                  </a:cubicBezTo>
                  <a:cubicBezTo>
                    <a:pt x="626" y="1962"/>
                    <a:pt x="663" y="2019"/>
                    <a:pt x="710" y="2065"/>
                  </a:cubicBezTo>
                  <a:cubicBezTo>
                    <a:pt x="730" y="2089"/>
                    <a:pt x="750" y="2113"/>
                    <a:pt x="773" y="2133"/>
                  </a:cubicBezTo>
                  <a:cubicBezTo>
                    <a:pt x="827" y="2179"/>
                    <a:pt x="881" y="2226"/>
                    <a:pt x="934" y="2269"/>
                  </a:cubicBezTo>
                  <a:cubicBezTo>
                    <a:pt x="1017" y="2333"/>
                    <a:pt x="1101" y="2397"/>
                    <a:pt x="1182" y="2467"/>
                  </a:cubicBezTo>
                  <a:cubicBezTo>
                    <a:pt x="1198" y="2484"/>
                    <a:pt x="1218" y="2504"/>
                    <a:pt x="1235" y="2524"/>
                  </a:cubicBezTo>
                  <a:cubicBezTo>
                    <a:pt x="1198" y="2557"/>
                    <a:pt x="1162" y="2587"/>
                    <a:pt x="1121" y="2618"/>
                  </a:cubicBezTo>
                  <a:cubicBezTo>
                    <a:pt x="1108" y="2624"/>
                    <a:pt x="1094" y="2627"/>
                    <a:pt x="1085" y="2634"/>
                  </a:cubicBezTo>
                  <a:cubicBezTo>
                    <a:pt x="1014" y="2650"/>
                    <a:pt x="947" y="2661"/>
                    <a:pt x="877" y="2667"/>
                  </a:cubicBezTo>
                  <a:cubicBezTo>
                    <a:pt x="827" y="2667"/>
                    <a:pt x="780" y="2661"/>
                    <a:pt x="730" y="2654"/>
                  </a:cubicBezTo>
                  <a:cubicBezTo>
                    <a:pt x="676" y="2647"/>
                    <a:pt x="623" y="2644"/>
                    <a:pt x="566" y="2641"/>
                  </a:cubicBezTo>
                  <a:cubicBezTo>
                    <a:pt x="521" y="2639"/>
                    <a:pt x="476" y="2636"/>
                    <a:pt x="431" y="2636"/>
                  </a:cubicBezTo>
                  <a:cubicBezTo>
                    <a:pt x="413" y="2636"/>
                    <a:pt x="394" y="2637"/>
                    <a:pt x="375" y="2638"/>
                  </a:cubicBezTo>
                  <a:cubicBezTo>
                    <a:pt x="245" y="2650"/>
                    <a:pt x="128" y="2718"/>
                    <a:pt x="64" y="2831"/>
                  </a:cubicBezTo>
                  <a:cubicBezTo>
                    <a:pt x="24" y="2902"/>
                    <a:pt x="1" y="2985"/>
                    <a:pt x="1" y="3065"/>
                  </a:cubicBezTo>
                  <a:cubicBezTo>
                    <a:pt x="1" y="3132"/>
                    <a:pt x="4" y="3196"/>
                    <a:pt x="21" y="3260"/>
                  </a:cubicBezTo>
                  <a:cubicBezTo>
                    <a:pt x="31" y="3293"/>
                    <a:pt x="41" y="3326"/>
                    <a:pt x="54" y="3363"/>
                  </a:cubicBezTo>
                  <a:cubicBezTo>
                    <a:pt x="71" y="3400"/>
                    <a:pt x="91" y="3433"/>
                    <a:pt x="114" y="3467"/>
                  </a:cubicBezTo>
                  <a:cubicBezTo>
                    <a:pt x="151" y="3521"/>
                    <a:pt x="205" y="3567"/>
                    <a:pt x="255" y="3610"/>
                  </a:cubicBezTo>
                  <a:cubicBezTo>
                    <a:pt x="319" y="3664"/>
                    <a:pt x="392" y="3708"/>
                    <a:pt x="462" y="3751"/>
                  </a:cubicBezTo>
                  <a:cubicBezTo>
                    <a:pt x="552" y="3811"/>
                    <a:pt x="646" y="3868"/>
                    <a:pt x="736" y="3928"/>
                  </a:cubicBezTo>
                  <a:cubicBezTo>
                    <a:pt x="760" y="3942"/>
                    <a:pt x="786" y="3950"/>
                    <a:pt x="814" y="3950"/>
                  </a:cubicBezTo>
                  <a:cubicBezTo>
                    <a:pt x="821" y="3950"/>
                    <a:pt x="829" y="3950"/>
                    <a:pt x="836" y="3948"/>
                  </a:cubicBezTo>
                  <a:cubicBezTo>
                    <a:pt x="870" y="3945"/>
                    <a:pt x="901" y="3925"/>
                    <a:pt x="921" y="3895"/>
                  </a:cubicBezTo>
                  <a:cubicBezTo>
                    <a:pt x="961" y="3838"/>
                    <a:pt x="950" y="3748"/>
                    <a:pt x="890" y="3711"/>
                  </a:cubicBezTo>
                  <a:cubicBezTo>
                    <a:pt x="793" y="3651"/>
                    <a:pt x="696" y="3590"/>
                    <a:pt x="603" y="3527"/>
                  </a:cubicBezTo>
                  <a:cubicBezTo>
                    <a:pt x="529" y="3480"/>
                    <a:pt x="459" y="3430"/>
                    <a:pt x="392" y="3377"/>
                  </a:cubicBezTo>
                  <a:cubicBezTo>
                    <a:pt x="365" y="3350"/>
                    <a:pt x="342" y="3323"/>
                    <a:pt x="322" y="3293"/>
                  </a:cubicBezTo>
                  <a:cubicBezTo>
                    <a:pt x="308" y="3266"/>
                    <a:pt x="299" y="3240"/>
                    <a:pt x="288" y="3212"/>
                  </a:cubicBezTo>
                  <a:cubicBezTo>
                    <a:pt x="279" y="3176"/>
                    <a:pt x="271" y="3143"/>
                    <a:pt x="268" y="3109"/>
                  </a:cubicBezTo>
                  <a:cubicBezTo>
                    <a:pt x="268" y="3082"/>
                    <a:pt x="271" y="3052"/>
                    <a:pt x="275" y="3025"/>
                  </a:cubicBezTo>
                  <a:cubicBezTo>
                    <a:pt x="279" y="3012"/>
                    <a:pt x="282" y="2999"/>
                    <a:pt x="288" y="2985"/>
                  </a:cubicBezTo>
                  <a:cubicBezTo>
                    <a:pt x="295" y="2976"/>
                    <a:pt x="302" y="2965"/>
                    <a:pt x="308" y="2955"/>
                  </a:cubicBezTo>
                  <a:lnTo>
                    <a:pt x="328" y="2939"/>
                  </a:lnTo>
                  <a:lnTo>
                    <a:pt x="352" y="2928"/>
                  </a:lnTo>
                  <a:cubicBezTo>
                    <a:pt x="369" y="2925"/>
                    <a:pt x="385" y="2922"/>
                    <a:pt x="402" y="2922"/>
                  </a:cubicBezTo>
                  <a:cubicBezTo>
                    <a:pt x="449" y="2922"/>
                    <a:pt x="495" y="2925"/>
                    <a:pt x="543" y="2931"/>
                  </a:cubicBezTo>
                  <a:cubicBezTo>
                    <a:pt x="596" y="2935"/>
                    <a:pt x="649" y="2942"/>
                    <a:pt x="706" y="2948"/>
                  </a:cubicBezTo>
                  <a:cubicBezTo>
                    <a:pt x="760" y="2959"/>
                    <a:pt x="813" y="2965"/>
                    <a:pt x="870" y="2965"/>
                  </a:cubicBezTo>
                  <a:cubicBezTo>
                    <a:pt x="934" y="2965"/>
                    <a:pt x="1001" y="2955"/>
                    <a:pt x="1068" y="2948"/>
                  </a:cubicBezTo>
                  <a:cubicBezTo>
                    <a:pt x="1094" y="2945"/>
                    <a:pt x="1121" y="2942"/>
                    <a:pt x="1148" y="2935"/>
                  </a:cubicBezTo>
                  <a:cubicBezTo>
                    <a:pt x="1198" y="2925"/>
                    <a:pt x="1245" y="2905"/>
                    <a:pt x="1295" y="2878"/>
                  </a:cubicBezTo>
                  <a:cubicBezTo>
                    <a:pt x="1355" y="2845"/>
                    <a:pt x="1412" y="2805"/>
                    <a:pt x="1466" y="2758"/>
                  </a:cubicBezTo>
                  <a:cubicBezTo>
                    <a:pt x="1492" y="2731"/>
                    <a:pt x="1519" y="2701"/>
                    <a:pt x="1536" y="2671"/>
                  </a:cubicBezTo>
                  <a:cubicBezTo>
                    <a:pt x="1549" y="2650"/>
                    <a:pt x="1559" y="2627"/>
                    <a:pt x="1569" y="2607"/>
                  </a:cubicBezTo>
                  <a:cubicBezTo>
                    <a:pt x="1576" y="2587"/>
                    <a:pt x="1579" y="2564"/>
                    <a:pt x="1583" y="2541"/>
                  </a:cubicBezTo>
                  <a:cubicBezTo>
                    <a:pt x="1586" y="2520"/>
                    <a:pt x="1583" y="2487"/>
                    <a:pt x="1583" y="2474"/>
                  </a:cubicBezTo>
                  <a:cubicBezTo>
                    <a:pt x="1579" y="2450"/>
                    <a:pt x="1573" y="2430"/>
                    <a:pt x="1566" y="2406"/>
                  </a:cubicBezTo>
                  <a:cubicBezTo>
                    <a:pt x="1549" y="2363"/>
                    <a:pt x="1523" y="2323"/>
                    <a:pt x="1495" y="2286"/>
                  </a:cubicBezTo>
                  <a:cubicBezTo>
                    <a:pt x="1452" y="2223"/>
                    <a:pt x="1389" y="2166"/>
                    <a:pt x="1332" y="2113"/>
                  </a:cubicBezTo>
                  <a:cubicBezTo>
                    <a:pt x="1235" y="2022"/>
                    <a:pt x="1125" y="1945"/>
                    <a:pt x="1024" y="1858"/>
                  </a:cubicBezTo>
                  <a:cubicBezTo>
                    <a:pt x="997" y="1828"/>
                    <a:pt x="971" y="1801"/>
                    <a:pt x="947" y="1772"/>
                  </a:cubicBezTo>
                  <a:cubicBezTo>
                    <a:pt x="930" y="1735"/>
                    <a:pt x="914" y="1701"/>
                    <a:pt x="901" y="1664"/>
                  </a:cubicBezTo>
                  <a:cubicBezTo>
                    <a:pt x="897" y="1647"/>
                    <a:pt x="893" y="1631"/>
                    <a:pt x="890" y="1611"/>
                  </a:cubicBezTo>
                  <a:lnTo>
                    <a:pt x="890" y="1591"/>
                  </a:lnTo>
                  <a:lnTo>
                    <a:pt x="897" y="1581"/>
                  </a:lnTo>
                  <a:lnTo>
                    <a:pt x="907" y="1560"/>
                  </a:lnTo>
                  <a:lnTo>
                    <a:pt x="927" y="1547"/>
                  </a:lnTo>
                  <a:cubicBezTo>
                    <a:pt x="937" y="1544"/>
                    <a:pt x="947" y="1544"/>
                    <a:pt x="957" y="1540"/>
                  </a:cubicBezTo>
                  <a:cubicBezTo>
                    <a:pt x="1004" y="1544"/>
                    <a:pt x="1051" y="1547"/>
                    <a:pt x="1097" y="1554"/>
                  </a:cubicBezTo>
                  <a:cubicBezTo>
                    <a:pt x="1148" y="1560"/>
                    <a:pt x="1202" y="1567"/>
                    <a:pt x="1255" y="1574"/>
                  </a:cubicBezTo>
                  <a:cubicBezTo>
                    <a:pt x="1308" y="1581"/>
                    <a:pt x="1362" y="1594"/>
                    <a:pt x="1415" y="1594"/>
                  </a:cubicBezTo>
                  <a:cubicBezTo>
                    <a:pt x="1427" y="1595"/>
                    <a:pt x="1438" y="1595"/>
                    <a:pt x="1450" y="1595"/>
                  </a:cubicBezTo>
                  <a:cubicBezTo>
                    <a:pt x="1506" y="1595"/>
                    <a:pt x="1564" y="1589"/>
                    <a:pt x="1619" y="1577"/>
                  </a:cubicBezTo>
                  <a:cubicBezTo>
                    <a:pt x="1656" y="1571"/>
                    <a:pt x="1690" y="1557"/>
                    <a:pt x="1727" y="1544"/>
                  </a:cubicBezTo>
                  <a:cubicBezTo>
                    <a:pt x="1767" y="1531"/>
                    <a:pt x="1800" y="1511"/>
                    <a:pt x="1837" y="1487"/>
                  </a:cubicBezTo>
                  <a:cubicBezTo>
                    <a:pt x="1857" y="1474"/>
                    <a:pt x="1877" y="1460"/>
                    <a:pt x="1897" y="1443"/>
                  </a:cubicBezTo>
                  <a:cubicBezTo>
                    <a:pt x="1937" y="1410"/>
                    <a:pt x="1967" y="1366"/>
                    <a:pt x="1988" y="1316"/>
                  </a:cubicBezTo>
                  <a:cubicBezTo>
                    <a:pt x="1994" y="1296"/>
                    <a:pt x="1997" y="1263"/>
                    <a:pt x="2000" y="1243"/>
                  </a:cubicBezTo>
                  <a:cubicBezTo>
                    <a:pt x="2004" y="1210"/>
                    <a:pt x="2000" y="1176"/>
                    <a:pt x="1991" y="1145"/>
                  </a:cubicBezTo>
                  <a:cubicBezTo>
                    <a:pt x="1984" y="1122"/>
                    <a:pt x="1980" y="1105"/>
                    <a:pt x="1971" y="1085"/>
                  </a:cubicBezTo>
                  <a:cubicBezTo>
                    <a:pt x="1960" y="1065"/>
                    <a:pt x="1944" y="1045"/>
                    <a:pt x="1931" y="1025"/>
                  </a:cubicBezTo>
                  <a:cubicBezTo>
                    <a:pt x="1917" y="1009"/>
                    <a:pt x="1900" y="992"/>
                    <a:pt x="1887" y="975"/>
                  </a:cubicBezTo>
                  <a:cubicBezTo>
                    <a:pt x="1857" y="942"/>
                    <a:pt x="1827" y="912"/>
                    <a:pt x="1793" y="881"/>
                  </a:cubicBezTo>
                  <a:cubicBezTo>
                    <a:pt x="1750" y="841"/>
                    <a:pt x="1703" y="801"/>
                    <a:pt x="1656" y="761"/>
                  </a:cubicBezTo>
                  <a:cubicBezTo>
                    <a:pt x="1643" y="748"/>
                    <a:pt x="1626" y="735"/>
                    <a:pt x="1613" y="721"/>
                  </a:cubicBezTo>
                  <a:cubicBezTo>
                    <a:pt x="1556" y="668"/>
                    <a:pt x="1506" y="614"/>
                    <a:pt x="1463" y="554"/>
                  </a:cubicBezTo>
                  <a:cubicBezTo>
                    <a:pt x="1452" y="534"/>
                    <a:pt x="1443" y="517"/>
                    <a:pt x="1435" y="497"/>
                  </a:cubicBezTo>
                  <a:lnTo>
                    <a:pt x="1432" y="477"/>
                  </a:lnTo>
                  <a:lnTo>
                    <a:pt x="1435" y="477"/>
                  </a:lnTo>
                  <a:lnTo>
                    <a:pt x="1455" y="467"/>
                  </a:lnTo>
                  <a:lnTo>
                    <a:pt x="1459" y="467"/>
                  </a:lnTo>
                  <a:cubicBezTo>
                    <a:pt x="1486" y="467"/>
                    <a:pt x="1516" y="470"/>
                    <a:pt x="1543" y="474"/>
                  </a:cubicBezTo>
                  <a:cubicBezTo>
                    <a:pt x="1576" y="477"/>
                    <a:pt x="1613" y="477"/>
                    <a:pt x="1646" y="480"/>
                  </a:cubicBezTo>
                  <a:cubicBezTo>
                    <a:pt x="1719" y="487"/>
                    <a:pt x="1790" y="507"/>
                    <a:pt x="1860" y="514"/>
                  </a:cubicBezTo>
                  <a:cubicBezTo>
                    <a:pt x="1871" y="515"/>
                    <a:pt x="1883" y="515"/>
                    <a:pt x="1894" y="515"/>
                  </a:cubicBezTo>
                  <a:cubicBezTo>
                    <a:pt x="1982" y="515"/>
                    <a:pt x="2068" y="494"/>
                    <a:pt x="2151" y="467"/>
                  </a:cubicBezTo>
                  <a:cubicBezTo>
                    <a:pt x="2185" y="454"/>
                    <a:pt x="2221" y="440"/>
                    <a:pt x="2255" y="423"/>
                  </a:cubicBezTo>
                  <a:cubicBezTo>
                    <a:pt x="2289" y="410"/>
                    <a:pt x="2318" y="387"/>
                    <a:pt x="2349" y="367"/>
                  </a:cubicBezTo>
                  <a:cubicBezTo>
                    <a:pt x="2358" y="360"/>
                    <a:pt x="2366" y="353"/>
                    <a:pt x="2372" y="343"/>
                  </a:cubicBezTo>
                  <a:cubicBezTo>
                    <a:pt x="2398" y="323"/>
                    <a:pt x="2415" y="296"/>
                    <a:pt x="2429" y="263"/>
                  </a:cubicBezTo>
                  <a:cubicBezTo>
                    <a:pt x="2449" y="222"/>
                    <a:pt x="2449" y="179"/>
                    <a:pt x="2446" y="136"/>
                  </a:cubicBezTo>
                  <a:cubicBezTo>
                    <a:pt x="2439" y="79"/>
                    <a:pt x="2392" y="29"/>
                    <a:pt x="2338" y="9"/>
                  </a:cubicBezTo>
                  <a:cubicBezTo>
                    <a:pt x="2322" y="3"/>
                    <a:pt x="2305" y="1"/>
                    <a:pt x="22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15"/>
            <p:cNvSpPr/>
            <p:nvPr/>
          </p:nvSpPr>
          <p:spPr>
            <a:xfrm>
              <a:off x="8834672" y="3644248"/>
              <a:ext cx="106705" cy="83716"/>
            </a:xfrm>
            <a:custGeom>
              <a:avLst/>
              <a:gdLst/>
              <a:ahLst/>
              <a:cxnLst/>
              <a:rect l="l" t="t" r="r" b="b"/>
              <a:pathLst>
                <a:path w="452" h="446" extrusionOk="0">
                  <a:moveTo>
                    <a:pt x="218" y="1"/>
                  </a:moveTo>
                  <a:cubicBezTo>
                    <a:pt x="98" y="1"/>
                    <a:pt x="0" y="118"/>
                    <a:pt x="7" y="235"/>
                  </a:cubicBezTo>
                  <a:cubicBezTo>
                    <a:pt x="7" y="292"/>
                    <a:pt x="34" y="345"/>
                    <a:pt x="78" y="385"/>
                  </a:cubicBezTo>
                  <a:cubicBezTo>
                    <a:pt x="121" y="429"/>
                    <a:pt x="178" y="446"/>
                    <a:pt x="238" y="446"/>
                  </a:cubicBezTo>
                  <a:cubicBezTo>
                    <a:pt x="358" y="446"/>
                    <a:pt x="452" y="329"/>
                    <a:pt x="448" y="212"/>
                  </a:cubicBezTo>
                  <a:cubicBezTo>
                    <a:pt x="445" y="155"/>
                    <a:pt x="419" y="101"/>
                    <a:pt x="379" y="61"/>
                  </a:cubicBezTo>
                  <a:cubicBezTo>
                    <a:pt x="335" y="18"/>
                    <a:pt x="278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15"/>
            <p:cNvSpPr/>
            <p:nvPr/>
          </p:nvSpPr>
          <p:spPr>
            <a:xfrm>
              <a:off x="8778361" y="4605715"/>
              <a:ext cx="219336" cy="353723"/>
            </a:xfrm>
            <a:custGeom>
              <a:avLst/>
              <a:gdLst/>
              <a:ahLst/>
              <a:cxnLst/>
              <a:rect l="l" t="t" r="r" b="b"/>
              <a:pathLst>
                <a:path w="2450" h="3951" extrusionOk="0">
                  <a:moveTo>
                    <a:pt x="1707" y="1170"/>
                  </a:moveTo>
                  <a:lnTo>
                    <a:pt x="1703" y="1179"/>
                  </a:lnTo>
                  <a:lnTo>
                    <a:pt x="1699" y="1179"/>
                  </a:lnTo>
                  <a:lnTo>
                    <a:pt x="1707" y="1170"/>
                  </a:lnTo>
                  <a:close/>
                  <a:moveTo>
                    <a:pt x="2288" y="1"/>
                  </a:moveTo>
                  <a:cubicBezTo>
                    <a:pt x="2254" y="1"/>
                    <a:pt x="2219" y="12"/>
                    <a:pt x="2188" y="32"/>
                  </a:cubicBezTo>
                  <a:cubicBezTo>
                    <a:pt x="2171" y="42"/>
                    <a:pt x="2151" y="55"/>
                    <a:pt x="2131" y="69"/>
                  </a:cubicBezTo>
                  <a:cubicBezTo>
                    <a:pt x="2085" y="96"/>
                    <a:pt x="2031" y="116"/>
                    <a:pt x="1977" y="133"/>
                  </a:cubicBezTo>
                  <a:cubicBezTo>
                    <a:pt x="1951" y="139"/>
                    <a:pt x="1924" y="146"/>
                    <a:pt x="1894" y="149"/>
                  </a:cubicBezTo>
                  <a:cubicBezTo>
                    <a:pt x="1850" y="146"/>
                    <a:pt x="1807" y="142"/>
                    <a:pt x="1764" y="136"/>
                  </a:cubicBezTo>
                  <a:cubicBezTo>
                    <a:pt x="1710" y="129"/>
                    <a:pt x="1656" y="126"/>
                    <a:pt x="1599" y="122"/>
                  </a:cubicBezTo>
                  <a:lnTo>
                    <a:pt x="1526" y="122"/>
                  </a:lnTo>
                  <a:cubicBezTo>
                    <a:pt x="1516" y="119"/>
                    <a:pt x="1503" y="119"/>
                    <a:pt x="1489" y="119"/>
                  </a:cubicBezTo>
                  <a:cubicBezTo>
                    <a:pt x="1472" y="122"/>
                    <a:pt x="1452" y="122"/>
                    <a:pt x="1435" y="122"/>
                  </a:cubicBezTo>
                  <a:cubicBezTo>
                    <a:pt x="1406" y="126"/>
                    <a:pt x="1378" y="133"/>
                    <a:pt x="1349" y="142"/>
                  </a:cubicBezTo>
                  <a:cubicBezTo>
                    <a:pt x="1325" y="149"/>
                    <a:pt x="1302" y="159"/>
                    <a:pt x="1278" y="173"/>
                  </a:cubicBezTo>
                  <a:cubicBezTo>
                    <a:pt x="1255" y="186"/>
                    <a:pt x="1235" y="202"/>
                    <a:pt x="1211" y="219"/>
                  </a:cubicBezTo>
                  <a:cubicBezTo>
                    <a:pt x="1188" y="236"/>
                    <a:pt x="1171" y="259"/>
                    <a:pt x="1154" y="279"/>
                  </a:cubicBezTo>
                  <a:lnTo>
                    <a:pt x="1142" y="296"/>
                  </a:lnTo>
                  <a:cubicBezTo>
                    <a:pt x="1131" y="316"/>
                    <a:pt x="1121" y="336"/>
                    <a:pt x="1111" y="353"/>
                  </a:cubicBezTo>
                  <a:cubicBezTo>
                    <a:pt x="1101" y="380"/>
                    <a:pt x="1094" y="410"/>
                    <a:pt x="1091" y="437"/>
                  </a:cubicBezTo>
                  <a:cubicBezTo>
                    <a:pt x="1085" y="483"/>
                    <a:pt x="1088" y="531"/>
                    <a:pt x="1097" y="577"/>
                  </a:cubicBezTo>
                  <a:cubicBezTo>
                    <a:pt x="1108" y="624"/>
                    <a:pt x="1125" y="671"/>
                    <a:pt x="1151" y="714"/>
                  </a:cubicBezTo>
                  <a:cubicBezTo>
                    <a:pt x="1171" y="748"/>
                    <a:pt x="1191" y="784"/>
                    <a:pt x="1218" y="815"/>
                  </a:cubicBezTo>
                  <a:cubicBezTo>
                    <a:pt x="1251" y="861"/>
                    <a:pt x="1292" y="901"/>
                    <a:pt x="1335" y="942"/>
                  </a:cubicBezTo>
                  <a:cubicBezTo>
                    <a:pt x="1382" y="989"/>
                    <a:pt x="1435" y="1036"/>
                    <a:pt x="1492" y="1076"/>
                  </a:cubicBezTo>
                  <a:cubicBezTo>
                    <a:pt x="1539" y="1113"/>
                    <a:pt x="1593" y="1149"/>
                    <a:pt x="1639" y="1190"/>
                  </a:cubicBezTo>
                  <a:lnTo>
                    <a:pt x="1656" y="1206"/>
                  </a:lnTo>
                  <a:cubicBezTo>
                    <a:pt x="1643" y="1216"/>
                    <a:pt x="1626" y="1223"/>
                    <a:pt x="1606" y="1230"/>
                  </a:cubicBezTo>
                  <a:cubicBezTo>
                    <a:pt x="1566" y="1239"/>
                    <a:pt x="1523" y="1243"/>
                    <a:pt x="1483" y="1246"/>
                  </a:cubicBezTo>
                  <a:cubicBezTo>
                    <a:pt x="1429" y="1246"/>
                    <a:pt x="1382" y="1239"/>
                    <a:pt x="1329" y="1233"/>
                  </a:cubicBezTo>
                  <a:cubicBezTo>
                    <a:pt x="1278" y="1226"/>
                    <a:pt x="1228" y="1219"/>
                    <a:pt x="1174" y="1213"/>
                  </a:cubicBezTo>
                  <a:cubicBezTo>
                    <a:pt x="1125" y="1202"/>
                    <a:pt x="1071" y="1190"/>
                    <a:pt x="1021" y="1190"/>
                  </a:cubicBezTo>
                  <a:cubicBezTo>
                    <a:pt x="1009" y="1188"/>
                    <a:pt x="997" y="1188"/>
                    <a:pt x="985" y="1188"/>
                  </a:cubicBezTo>
                  <a:cubicBezTo>
                    <a:pt x="957" y="1188"/>
                    <a:pt x="929" y="1191"/>
                    <a:pt x="901" y="1193"/>
                  </a:cubicBezTo>
                  <a:lnTo>
                    <a:pt x="881" y="1196"/>
                  </a:lnTo>
                  <a:cubicBezTo>
                    <a:pt x="853" y="1199"/>
                    <a:pt x="820" y="1206"/>
                    <a:pt x="796" y="1216"/>
                  </a:cubicBezTo>
                  <a:cubicBezTo>
                    <a:pt x="753" y="1236"/>
                    <a:pt x="710" y="1263"/>
                    <a:pt x="673" y="1293"/>
                  </a:cubicBezTo>
                  <a:cubicBezTo>
                    <a:pt x="623" y="1337"/>
                    <a:pt x="583" y="1394"/>
                    <a:pt x="560" y="1454"/>
                  </a:cubicBezTo>
                  <a:lnTo>
                    <a:pt x="549" y="1477"/>
                  </a:lnTo>
                  <a:cubicBezTo>
                    <a:pt x="526" y="1544"/>
                    <a:pt x="523" y="1624"/>
                    <a:pt x="532" y="1694"/>
                  </a:cubicBezTo>
                  <a:cubicBezTo>
                    <a:pt x="546" y="1764"/>
                    <a:pt x="569" y="1835"/>
                    <a:pt x="600" y="1902"/>
                  </a:cubicBezTo>
                  <a:cubicBezTo>
                    <a:pt x="626" y="1962"/>
                    <a:pt x="663" y="2019"/>
                    <a:pt x="710" y="2065"/>
                  </a:cubicBezTo>
                  <a:cubicBezTo>
                    <a:pt x="730" y="2089"/>
                    <a:pt x="750" y="2113"/>
                    <a:pt x="773" y="2133"/>
                  </a:cubicBezTo>
                  <a:cubicBezTo>
                    <a:pt x="827" y="2179"/>
                    <a:pt x="881" y="2226"/>
                    <a:pt x="934" y="2269"/>
                  </a:cubicBezTo>
                  <a:cubicBezTo>
                    <a:pt x="1017" y="2333"/>
                    <a:pt x="1101" y="2397"/>
                    <a:pt x="1182" y="2467"/>
                  </a:cubicBezTo>
                  <a:cubicBezTo>
                    <a:pt x="1198" y="2484"/>
                    <a:pt x="1218" y="2504"/>
                    <a:pt x="1235" y="2524"/>
                  </a:cubicBezTo>
                  <a:cubicBezTo>
                    <a:pt x="1198" y="2557"/>
                    <a:pt x="1162" y="2587"/>
                    <a:pt x="1121" y="2618"/>
                  </a:cubicBezTo>
                  <a:cubicBezTo>
                    <a:pt x="1108" y="2624"/>
                    <a:pt x="1094" y="2627"/>
                    <a:pt x="1085" y="2634"/>
                  </a:cubicBezTo>
                  <a:cubicBezTo>
                    <a:pt x="1014" y="2650"/>
                    <a:pt x="947" y="2661"/>
                    <a:pt x="877" y="2667"/>
                  </a:cubicBezTo>
                  <a:cubicBezTo>
                    <a:pt x="827" y="2667"/>
                    <a:pt x="780" y="2661"/>
                    <a:pt x="730" y="2654"/>
                  </a:cubicBezTo>
                  <a:cubicBezTo>
                    <a:pt x="676" y="2647"/>
                    <a:pt x="623" y="2644"/>
                    <a:pt x="566" y="2641"/>
                  </a:cubicBezTo>
                  <a:cubicBezTo>
                    <a:pt x="521" y="2639"/>
                    <a:pt x="476" y="2636"/>
                    <a:pt x="431" y="2636"/>
                  </a:cubicBezTo>
                  <a:cubicBezTo>
                    <a:pt x="413" y="2636"/>
                    <a:pt x="394" y="2637"/>
                    <a:pt x="375" y="2638"/>
                  </a:cubicBezTo>
                  <a:cubicBezTo>
                    <a:pt x="245" y="2650"/>
                    <a:pt x="128" y="2718"/>
                    <a:pt x="64" y="2831"/>
                  </a:cubicBezTo>
                  <a:cubicBezTo>
                    <a:pt x="24" y="2902"/>
                    <a:pt x="1" y="2985"/>
                    <a:pt x="1" y="3065"/>
                  </a:cubicBezTo>
                  <a:cubicBezTo>
                    <a:pt x="1" y="3132"/>
                    <a:pt x="4" y="3196"/>
                    <a:pt x="21" y="3260"/>
                  </a:cubicBezTo>
                  <a:cubicBezTo>
                    <a:pt x="31" y="3293"/>
                    <a:pt x="41" y="3326"/>
                    <a:pt x="54" y="3363"/>
                  </a:cubicBezTo>
                  <a:cubicBezTo>
                    <a:pt x="71" y="3400"/>
                    <a:pt x="91" y="3433"/>
                    <a:pt x="114" y="3467"/>
                  </a:cubicBezTo>
                  <a:cubicBezTo>
                    <a:pt x="151" y="3521"/>
                    <a:pt x="205" y="3567"/>
                    <a:pt x="255" y="3610"/>
                  </a:cubicBezTo>
                  <a:cubicBezTo>
                    <a:pt x="319" y="3664"/>
                    <a:pt x="392" y="3708"/>
                    <a:pt x="462" y="3751"/>
                  </a:cubicBezTo>
                  <a:cubicBezTo>
                    <a:pt x="552" y="3811"/>
                    <a:pt x="646" y="3868"/>
                    <a:pt x="736" y="3928"/>
                  </a:cubicBezTo>
                  <a:cubicBezTo>
                    <a:pt x="760" y="3942"/>
                    <a:pt x="786" y="3950"/>
                    <a:pt x="814" y="3950"/>
                  </a:cubicBezTo>
                  <a:cubicBezTo>
                    <a:pt x="821" y="3950"/>
                    <a:pt x="829" y="3950"/>
                    <a:pt x="836" y="3948"/>
                  </a:cubicBezTo>
                  <a:cubicBezTo>
                    <a:pt x="870" y="3945"/>
                    <a:pt x="901" y="3925"/>
                    <a:pt x="921" y="3895"/>
                  </a:cubicBezTo>
                  <a:cubicBezTo>
                    <a:pt x="961" y="3838"/>
                    <a:pt x="950" y="3748"/>
                    <a:pt x="890" y="3711"/>
                  </a:cubicBezTo>
                  <a:cubicBezTo>
                    <a:pt x="793" y="3651"/>
                    <a:pt x="696" y="3590"/>
                    <a:pt x="603" y="3527"/>
                  </a:cubicBezTo>
                  <a:cubicBezTo>
                    <a:pt x="529" y="3480"/>
                    <a:pt x="459" y="3430"/>
                    <a:pt x="392" y="3377"/>
                  </a:cubicBezTo>
                  <a:cubicBezTo>
                    <a:pt x="365" y="3350"/>
                    <a:pt x="342" y="3323"/>
                    <a:pt x="322" y="3293"/>
                  </a:cubicBezTo>
                  <a:cubicBezTo>
                    <a:pt x="308" y="3266"/>
                    <a:pt x="299" y="3240"/>
                    <a:pt x="288" y="3212"/>
                  </a:cubicBezTo>
                  <a:cubicBezTo>
                    <a:pt x="279" y="3176"/>
                    <a:pt x="271" y="3143"/>
                    <a:pt x="268" y="3109"/>
                  </a:cubicBezTo>
                  <a:cubicBezTo>
                    <a:pt x="268" y="3082"/>
                    <a:pt x="271" y="3052"/>
                    <a:pt x="275" y="3025"/>
                  </a:cubicBezTo>
                  <a:cubicBezTo>
                    <a:pt x="279" y="3012"/>
                    <a:pt x="282" y="2999"/>
                    <a:pt x="288" y="2985"/>
                  </a:cubicBezTo>
                  <a:cubicBezTo>
                    <a:pt x="295" y="2976"/>
                    <a:pt x="302" y="2965"/>
                    <a:pt x="308" y="2955"/>
                  </a:cubicBezTo>
                  <a:lnTo>
                    <a:pt x="328" y="2939"/>
                  </a:lnTo>
                  <a:lnTo>
                    <a:pt x="352" y="2928"/>
                  </a:lnTo>
                  <a:cubicBezTo>
                    <a:pt x="369" y="2925"/>
                    <a:pt x="385" y="2922"/>
                    <a:pt x="402" y="2922"/>
                  </a:cubicBezTo>
                  <a:cubicBezTo>
                    <a:pt x="449" y="2922"/>
                    <a:pt x="495" y="2925"/>
                    <a:pt x="543" y="2931"/>
                  </a:cubicBezTo>
                  <a:cubicBezTo>
                    <a:pt x="596" y="2935"/>
                    <a:pt x="649" y="2942"/>
                    <a:pt x="706" y="2948"/>
                  </a:cubicBezTo>
                  <a:cubicBezTo>
                    <a:pt x="760" y="2959"/>
                    <a:pt x="813" y="2965"/>
                    <a:pt x="870" y="2965"/>
                  </a:cubicBezTo>
                  <a:cubicBezTo>
                    <a:pt x="934" y="2965"/>
                    <a:pt x="1001" y="2955"/>
                    <a:pt x="1068" y="2948"/>
                  </a:cubicBezTo>
                  <a:cubicBezTo>
                    <a:pt x="1094" y="2945"/>
                    <a:pt x="1121" y="2942"/>
                    <a:pt x="1148" y="2935"/>
                  </a:cubicBezTo>
                  <a:cubicBezTo>
                    <a:pt x="1198" y="2925"/>
                    <a:pt x="1245" y="2905"/>
                    <a:pt x="1295" y="2878"/>
                  </a:cubicBezTo>
                  <a:cubicBezTo>
                    <a:pt x="1355" y="2845"/>
                    <a:pt x="1412" y="2805"/>
                    <a:pt x="1466" y="2758"/>
                  </a:cubicBezTo>
                  <a:cubicBezTo>
                    <a:pt x="1492" y="2731"/>
                    <a:pt x="1519" y="2701"/>
                    <a:pt x="1536" y="2671"/>
                  </a:cubicBezTo>
                  <a:cubicBezTo>
                    <a:pt x="1549" y="2650"/>
                    <a:pt x="1559" y="2627"/>
                    <a:pt x="1569" y="2607"/>
                  </a:cubicBezTo>
                  <a:cubicBezTo>
                    <a:pt x="1576" y="2587"/>
                    <a:pt x="1579" y="2564"/>
                    <a:pt x="1583" y="2541"/>
                  </a:cubicBezTo>
                  <a:cubicBezTo>
                    <a:pt x="1586" y="2520"/>
                    <a:pt x="1583" y="2487"/>
                    <a:pt x="1583" y="2474"/>
                  </a:cubicBezTo>
                  <a:cubicBezTo>
                    <a:pt x="1579" y="2450"/>
                    <a:pt x="1573" y="2430"/>
                    <a:pt x="1566" y="2406"/>
                  </a:cubicBezTo>
                  <a:cubicBezTo>
                    <a:pt x="1549" y="2363"/>
                    <a:pt x="1523" y="2323"/>
                    <a:pt x="1495" y="2286"/>
                  </a:cubicBezTo>
                  <a:cubicBezTo>
                    <a:pt x="1452" y="2223"/>
                    <a:pt x="1389" y="2166"/>
                    <a:pt x="1332" y="2113"/>
                  </a:cubicBezTo>
                  <a:cubicBezTo>
                    <a:pt x="1235" y="2022"/>
                    <a:pt x="1125" y="1945"/>
                    <a:pt x="1024" y="1858"/>
                  </a:cubicBezTo>
                  <a:cubicBezTo>
                    <a:pt x="997" y="1828"/>
                    <a:pt x="971" y="1801"/>
                    <a:pt x="947" y="1772"/>
                  </a:cubicBezTo>
                  <a:cubicBezTo>
                    <a:pt x="930" y="1735"/>
                    <a:pt x="914" y="1701"/>
                    <a:pt x="901" y="1664"/>
                  </a:cubicBezTo>
                  <a:cubicBezTo>
                    <a:pt x="897" y="1647"/>
                    <a:pt x="893" y="1631"/>
                    <a:pt x="890" y="1611"/>
                  </a:cubicBezTo>
                  <a:lnTo>
                    <a:pt x="890" y="1591"/>
                  </a:lnTo>
                  <a:lnTo>
                    <a:pt x="897" y="1581"/>
                  </a:lnTo>
                  <a:lnTo>
                    <a:pt x="907" y="1560"/>
                  </a:lnTo>
                  <a:lnTo>
                    <a:pt x="927" y="1547"/>
                  </a:lnTo>
                  <a:cubicBezTo>
                    <a:pt x="937" y="1544"/>
                    <a:pt x="947" y="1544"/>
                    <a:pt x="957" y="1540"/>
                  </a:cubicBezTo>
                  <a:cubicBezTo>
                    <a:pt x="1004" y="1544"/>
                    <a:pt x="1051" y="1547"/>
                    <a:pt x="1097" y="1554"/>
                  </a:cubicBezTo>
                  <a:cubicBezTo>
                    <a:pt x="1148" y="1560"/>
                    <a:pt x="1202" y="1567"/>
                    <a:pt x="1255" y="1574"/>
                  </a:cubicBezTo>
                  <a:cubicBezTo>
                    <a:pt x="1308" y="1581"/>
                    <a:pt x="1362" y="1594"/>
                    <a:pt x="1415" y="1594"/>
                  </a:cubicBezTo>
                  <a:cubicBezTo>
                    <a:pt x="1427" y="1595"/>
                    <a:pt x="1438" y="1595"/>
                    <a:pt x="1450" y="1595"/>
                  </a:cubicBezTo>
                  <a:cubicBezTo>
                    <a:pt x="1506" y="1595"/>
                    <a:pt x="1564" y="1589"/>
                    <a:pt x="1619" y="1577"/>
                  </a:cubicBezTo>
                  <a:cubicBezTo>
                    <a:pt x="1656" y="1571"/>
                    <a:pt x="1690" y="1557"/>
                    <a:pt x="1727" y="1544"/>
                  </a:cubicBezTo>
                  <a:cubicBezTo>
                    <a:pt x="1767" y="1531"/>
                    <a:pt x="1800" y="1511"/>
                    <a:pt x="1837" y="1487"/>
                  </a:cubicBezTo>
                  <a:cubicBezTo>
                    <a:pt x="1857" y="1474"/>
                    <a:pt x="1877" y="1460"/>
                    <a:pt x="1897" y="1443"/>
                  </a:cubicBezTo>
                  <a:cubicBezTo>
                    <a:pt x="1937" y="1410"/>
                    <a:pt x="1967" y="1366"/>
                    <a:pt x="1988" y="1316"/>
                  </a:cubicBezTo>
                  <a:cubicBezTo>
                    <a:pt x="1994" y="1296"/>
                    <a:pt x="1997" y="1263"/>
                    <a:pt x="2000" y="1243"/>
                  </a:cubicBezTo>
                  <a:cubicBezTo>
                    <a:pt x="2004" y="1210"/>
                    <a:pt x="2000" y="1176"/>
                    <a:pt x="1991" y="1145"/>
                  </a:cubicBezTo>
                  <a:cubicBezTo>
                    <a:pt x="1984" y="1122"/>
                    <a:pt x="1980" y="1105"/>
                    <a:pt x="1971" y="1085"/>
                  </a:cubicBezTo>
                  <a:cubicBezTo>
                    <a:pt x="1960" y="1065"/>
                    <a:pt x="1944" y="1045"/>
                    <a:pt x="1931" y="1025"/>
                  </a:cubicBezTo>
                  <a:cubicBezTo>
                    <a:pt x="1917" y="1009"/>
                    <a:pt x="1900" y="992"/>
                    <a:pt x="1887" y="975"/>
                  </a:cubicBezTo>
                  <a:cubicBezTo>
                    <a:pt x="1857" y="942"/>
                    <a:pt x="1827" y="912"/>
                    <a:pt x="1793" y="881"/>
                  </a:cubicBezTo>
                  <a:cubicBezTo>
                    <a:pt x="1750" y="841"/>
                    <a:pt x="1703" y="801"/>
                    <a:pt x="1656" y="761"/>
                  </a:cubicBezTo>
                  <a:cubicBezTo>
                    <a:pt x="1643" y="748"/>
                    <a:pt x="1626" y="735"/>
                    <a:pt x="1613" y="721"/>
                  </a:cubicBezTo>
                  <a:cubicBezTo>
                    <a:pt x="1556" y="668"/>
                    <a:pt x="1506" y="614"/>
                    <a:pt x="1463" y="554"/>
                  </a:cubicBezTo>
                  <a:cubicBezTo>
                    <a:pt x="1452" y="534"/>
                    <a:pt x="1443" y="517"/>
                    <a:pt x="1435" y="497"/>
                  </a:cubicBezTo>
                  <a:lnTo>
                    <a:pt x="1432" y="477"/>
                  </a:lnTo>
                  <a:lnTo>
                    <a:pt x="1435" y="477"/>
                  </a:lnTo>
                  <a:lnTo>
                    <a:pt x="1455" y="467"/>
                  </a:lnTo>
                  <a:lnTo>
                    <a:pt x="1459" y="467"/>
                  </a:lnTo>
                  <a:cubicBezTo>
                    <a:pt x="1486" y="467"/>
                    <a:pt x="1516" y="470"/>
                    <a:pt x="1543" y="474"/>
                  </a:cubicBezTo>
                  <a:cubicBezTo>
                    <a:pt x="1576" y="477"/>
                    <a:pt x="1613" y="477"/>
                    <a:pt x="1646" y="480"/>
                  </a:cubicBezTo>
                  <a:cubicBezTo>
                    <a:pt x="1719" y="487"/>
                    <a:pt x="1790" y="507"/>
                    <a:pt x="1860" y="514"/>
                  </a:cubicBezTo>
                  <a:cubicBezTo>
                    <a:pt x="1871" y="515"/>
                    <a:pt x="1883" y="515"/>
                    <a:pt x="1894" y="515"/>
                  </a:cubicBezTo>
                  <a:cubicBezTo>
                    <a:pt x="1982" y="515"/>
                    <a:pt x="2068" y="494"/>
                    <a:pt x="2151" y="467"/>
                  </a:cubicBezTo>
                  <a:cubicBezTo>
                    <a:pt x="2185" y="454"/>
                    <a:pt x="2221" y="440"/>
                    <a:pt x="2255" y="423"/>
                  </a:cubicBezTo>
                  <a:cubicBezTo>
                    <a:pt x="2289" y="410"/>
                    <a:pt x="2318" y="387"/>
                    <a:pt x="2349" y="367"/>
                  </a:cubicBezTo>
                  <a:cubicBezTo>
                    <a:pt x="2358" y="360"/>
                    <a:pt x="2366" y="353"/>
                    <a:pt x="2372" y="343"/>
                  </a:cubicBezTo>
                  <a:cubicBezTo>
                    <a:pt x="2398" y="323"/>
                    <a:pt x="2415" y="296"/>
                    <a:pt x="2429" y="263"/>
                  </a:cubicBezTo>
                  <a:cubicBezTo>
                    <a:pt x="2449" y="222"/>
                    <a:pt x="2449" y="179"/>
                    <a:pt x="2446" y="136"/>
                  </a:cubicBezTo>
                  <a:cubicBezTo>
                    <a:pt x="2439" y="79"/>
                    <a:pt x="2392" y="29"/>
                    <a:pt x="2338" y="9"/>
                  </a:cubicBezTo>
                  <a:cubicBezTo>
                    <a:pt x="2322" y="3"/>
                    <a:pt x="2305" y="1"/>
                    <a:pt x="22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15"/>
            <p:cNvSpPr/>
            <p:nvPr/>
          </p:nvSpPr>
          <p:spPr>
            <a:xfrm rot="2700000">
              <a:off x="436313" y="4695036"/>
              <a:ext cx="339524" cy="175102"/>
            </a:xfrm>
            <a:custGeom>
              <a:avLst/>
              <a:gdLst/>
              <a:ahLst/>
              <a:cxnLst/>
              <a:rect l="l" t="t" r="r" b="b"/>
              <a:pathLst>
                <a:path w="3763" h="1328" extrusionOk="0">
                  <a:moveTo>
                    <a:pt x="3592" y="1032"/>
                  </a:moveTo>
                  <a:cubicBezTo>
                    <a:pt x="3597" y="1039"/>
                    <a:pt x="3603" y="1046"/>
                    <a:pt x="3608" y="1053"/>
                  </a:cubicBezTo>
                  <a:cubicBezTo>
                    <a:pt x="3604" y="1047"/>
                    <a:pt x="3598" y="1039"/>
                    <a:pt x="3592" y="1032"/>
                  </a:cubicBezTo>
                  <a:close/>
                  <a:moveTo>
                    <a:pt x="729" y="0"/>
                  </a:moveTo>
                  <a:cubicBezTo>
                    <a:pt x="695" y="0"/>
                    <a:pt x="663" y="3"/>
                    <a:pt x="629" y="10"/>
                  </a:cubicBezTo>
                  <a:cubicBezTo>
                    <a:pt x="575" y="24"/>
                    <a:pt x="525" y="50"/>
                    <a:pt x="482" y="84"/>
                  </a:cubicBezTo>
                  <a:cubicBezTo>
                    <a:pt x="458" y="101"/>
                    <a:pt x="442" y="117"/>
                    <a:pt x="425" y="138"/>
                  </a:cubicBezTo>
                  <a:cubicBezTo>
                    <a:pt x="398" y="167"/>
                    <a:pt x="374" y="204"/>
                    <a:pt x="354" y="238"/>
                  </a:cubicBezTo>
                  <a:cubicBezTo>
                    <a:pt x="328" y="291"/>
                    <a:pt x="301" y="348"/>
                    <a:pt x="277" y="405"/>
                  </a:cubicBezTo>
                  <a:cubicBezTo>
                    <a:pt x="251" y="462"/>
                    <a:pt x="228" y="519"/>
                    <a:pt x="201" y="576"/>
                  </a:cubicBezTo>
                  <a:cubicBezTo>
                    <a:pt x="167" y="652"/>
                    <a:pt x="134" y="732"/>
                    <a:pt x="101" y="809"/>
                  </a:cubicBezTo>
                  <a:cubicBezTo>
                    <a:pt x="67" y="893"/>
                    <a:pt x="36" y="980"/>
                    <a:pt x="10" y="1064"/>
                  </a:cubicBezTo>
                  <a:cubicBezTo>
                    <a:pt x="0" y="1093"/>
                    <a:pt x="10" y="1130"/>
                    <a:pt x="27" y="1158"/>
                  </a:cubicBezTo>
                  <a:cubicBezTo>
                    <a:pt x="44" y="1184"/>
                    <a:pt x="73" y="1204"/>
                    <a:pt x="104" y="1214"/>
                  </a:cubicBezTo>
                  <a:cubicBezTo>
                    <a:pt x="113" y="1216"/>
                    <a:pt x="121" y="1217"/>
                    <a:pt x="130" y="1217"/>
                  </a:cubicBezTo>
                  <a:cubicBezTo>
                    <a:pt x="154" y="1217"/>
                    <a:pt x="178" y="1210"/>
                    <a:pt x="197" y="1198"/>
                  </a:cubicBezTo>
                  <a:cubicBezTo>
                    <a:pt x="228" y="1178"/>
                    <a:pt x="241" y="1150"/>
                    <a:pt x="254" y="1118"/>
                  </a:cubicBezTo>
                  <a:cubicBezTo>
                    <a:pt x="271" y="1061"/>
                    <a:pt x="291" y="1004"/>
                    <a:pt x="311" y="947"/>
                  </a:cubicBezTo>
                  <a:cubicBezTo>
                    <a:pt x="354" y="843"/>
                    <a:pt x="402" y="740"/>
                    <a:pt x="448" y="636"/>
                  </a:cubicBezTo>
                  <a:cubicBezTo>
                    <a:pt x="468" y="592"/>
                    <a:pt x="488" y="545"/>
                    <a:pt x="508" y="502"/>
                  </a:cubicBezTo>
                  <a:cubicBezTo>
                    <a:pt x="535" y="451"/>
                    <a:pt x="558" y="398"/>
                    <a:pt x="589" y="351"/>
                  </a:cubicBezTo>
                  <a:cubicBezTo>
                    <a:pt x="598" y="338"/>
                    <a:pt x="609" y="331"/>
                    <a:pt x="615" y="321"/>
                  </a:cubicBezTo>
                  <a:cubicBezTo>
                    <a:pt x="635" y="308"/>
                    <a:pt x="652" y="298"/>
                    <a:pt x="669" y="288"/>
                  </a:cubicBezTo>
                  <a:lnTo>
                    <a:pt x="692" y="281"/>
                  </a:lnTo>
                  <a:cubicBezTo>
                    <a:pt x="703" y="281"/>
                    <a:pt x="709" y="278"/>
                    <a:pt x="719" y="278"/>
                  </a:cubicBezTo>
                  <a:lnTo>
                    <a:pt x="736" y="281"/>
                  </a:lnTo>
                  <a:lnTo>
                    <a:pt x="746" y="288"/>
                  </a:lnTo>
                  <a:cubicBezTo>
                    <a:pt x="749" y="298"/>
                    <a:pt x="756" y="304"/>
                    <a:pt x="763" y="315"/>
                  </a:cubicBezTo>
                  <a:cubicBezTo>
                    <a:pt x="779" y="358"/>
                    <a:pt x="793" y="405"/>
                    <a:pt x="806" y="451"/>
                  </a:cubicBezTo>
                  <a:cubicBezTo>
                    <a:pt x="823" y="505"/>
                    <a:pt x="836" y="559"/>
                    <a:pt x="846" y="612"/>
                  </a:cubicBezTo>
                  <a:cubicBezTo>
                    <a:pt x="856" y="666"/>
                    <a:pt x="866" y="716"/>
                    <a:pt x="876" y="766"/>
                  </a:cubicBezTo>
                  <a:cubicBezTo>
                    <a:pt x="879" y="789"/>
                    <a:pt x="887" y="809"/>
                    <a:pt x="893" y="833"/>
                  </a:cubicBezTo>
                  <a:cubicBezTo>
                    <a:pt x="903" y="863"/>
                    <a:pt x="916" y="893"/>
                    <a:pt x="930" y="920"/>
                  </a:cubicBezTo>
                  <a:cubicBezTo>
                    <a:pt x="956" y="977"/>
                    <a:pt x="993" y="1030"/>
                    <a:pt x="1040" y="1073"/>
                  </a:cubicBezTo>
                  <a:cubicBezTo>
                    <a:pt x="1070" y="1101"/>
                    <a:pt x="1104" y="1121"/>
                    <a:pt x="1137" y="1141"/>
                  </a:cubicBezTo>
                  <a:cubicBezTo>
                    <a:pt x="1180" y="1161"/>
                    <a:pt x="1224" y="1181"/>
                    <a:pt x="1271" y="1187"/>
                  </a:cubicBezTo>
                  <a:cubicBezTo>
                    <a:pt x="1290" y="1191"/>
                    <a:pt x="1310" y="1194"/>
                    <a:pt x="1330" y="1194"/>
                  </a:cubicBezTo>
                  <a:cubicBezTo>
                    <a:pt x="1391" y="1194"/>
                    <a:pt x="1452" y="1173"/>
                    <a:pt x="1495" y="1127"/>
                  </a:cubicBezTo>
                  <a:cubicBezTo>
                    <a:pt x="1525" y="1101"/>
                    <a:pt x="1549" y="1067"/>
                    <a:pt x="1569" y="1030"/>
                  </a:cubicBezTo>
                  <a:cubicBezTo>
                    <a:pt x="1598" y="984"/>
                    <a:pt x="1619" y="930"/>
                    <a:pt x="1635" y="877"/>
                  </a:cubicBezTo>
                  <a:cubicBezTo>
                    <a:pt x="1669" y="789"/>
                    <a:pt x="1692" y="703"/>
                    <a:pt x="1722" y="616"/>
                  </a:cubicBezTo>
                  <a:cubicBezTo>
                    <a:pt x="1749" y="542"/>
                    <a:pt x="1782" y="471"/>
                    <a:pt x="1826" y="405"/>
                  </a:cubicBezTo>
                  <a:cubicBezTo>
                    <a:pt x="1839" y="385"/>
                    <a:pt x="1853" y="368"/>
                    <a:pt x="1870" y="351"/>
                  </a:cubicBezTo>
                  <a:cubicBezTo>
                    <a:pt x="1879" y="345"/>
                    <a:pt x="1893" y="338"/>
                    <a:pt x="1903" y="331"/>
                  </a:cubicBezTo>
                  <a:cubicBezTo>
                    <a:pt x="1913" y="328"/>
                    <a:pt x="1923" y="325"/>
                    <a:pt x="1933" y="321"/>
                  </a:cubicBezTo>
                  <a:lnTo>
                    <a:pt x="1940" y="321"/>
                  </a:lnTo>
                  <a:lnTo>
                    <a:pt x="1947" y="325"/>
                  </a:lnTo>
                  <a:lnTo>
                    <a:pt x="1950" y="325"/>
                  </a:lnTo>
                  <a:cubicBezTo>
                    <a:pt x="1960" y="351"/>
                    <a:pt x="1963" y="378"/>
                    <a:pt x="1970" y="405"/>
                  </a:cubicBezTo>
                  <a:cubicBezTo>
                    <a:pt x="1977" y="435"/>
                    <a:pt x="1980" y="462"/>
                    <a:pt x="1987" y="491"/>
                  </a:cubicBezTo>
                  <a:cubicBezTo>
                    <a:pt x="2000" y="545"/>
                    <a:pt x="2013" y="599"/>
                    <a:pt x="2027" y="649"/>
                  </a:cubicBezTo>
                  <a:cubicBezTo>
                    <a:pt x="2043" y="706"/>
                    <a:pt x="2067" y="756"/>
                    <a:pt x="2083" y="813"/>
                  </a:cubicBezTo>
                  <a:cubicBezTo>
                    <a:pt x="2107" y="873"/>
                    <a:pt x="2134" y="937"/>
                    <a:pt x="2168" y="993"/>
                  </a:cubicBezTo>
                  <a:cubicBezTo>
                    <a:pt x="2188" y="1024"/>
                    <a:pt x="2211" y="1053"/>
                    <a:pt x="2234" y="1077"/>
                  </a:cubicBezTo>
                  <a:cubicBezTo>
                    <a:pt x="2261" y="1107"/>
                    <a:pt x="2291" y="1127"/>
                    <a:pt x="2321" y="1150"/>
                  </a:cubicBezTo>
                  <a:cubicBezTo>
                    <a:pt x="2368" y="1184"/>
                    <a:pt x="2424" y="1201"/>
                    <a:pt x="2481" y="1204"/>
                  </a:cubicBezTo>
                  <a:cubicBezTo>
                    <a:pt x="2486" y="1205"/>
                    <a:pt x="2490" y="1205"/>
                    <a:pt x="2494" y="1205"/>
                  </a:cubicBezTo>
                  <a:cubicBezTo>
                    <a:pt x="2539" y="1205"/>
                    <a:pt x="2576" y="1189"/>
                    <a:pt x="2615" y="1167"/>
                  </a:cubicBezTo>
                  <a:cubicBezTo>
                    <a:pt x="2632" y="1158"/>
                    <a:pt x="2656" y="1134"/>
                    <a:pt x="2669" y="1118"/>
                  </a:cubicBezTo>
                  <a:cubicBezTo>
                    <a:pt x="2685" y="1093"/>
                    <a:pt x="2699" y="1070"/>
                    <a:pt x="2713" y="1044"/>
                  </a:cubicBezTo>
                  <a:cubicBezTo>
                    <a:pt x="2745" y="977"/>
                    <a:pt x="2770" y="906"/>
                    <a:pt x="2793" y="833"/>
                  </a:cubicBezTo>
                  <a:cubicBezTo>
                    <a:pt x="2810" y="776"/>
                    <a:pt x="2830" y="723"/>
                    <a:pt x="2850" y="666"/>
                  </a:cubicBezTo>
                  <a:lnTo>
                    <a:pt x="2853" y="652"/>
                  </a:lnTo>
                  <a:cubicBezTo>
                    <a:pt x="2876" y="592"/>
                    <a:pt x="2903" y="536"/>
                    <a:pt x="2937" y="482"/>
                  </a:cubicBezTo>
                  <a:cubicBezTo>
                    <a:pt x="2950" y="468"/>
                    <a:pt x="2960" y="451"/>
                    <a:pt x="2977" y="439"/>
                  </a:cubicBezTo>
                  <a:lnTo>
                    <a:pt x="2990" y="428"/>
                  </a:lnTo>
                  <a:lnTo>
                    <a:pt x="2994" y="435"/>
                  </a:lnTo>
                  <a:cubicBezTo>
                    <a:pt x="3026" y="516"/>
                    <a:pt x="3040" y="599"/>
                    <a:pt x="3063" y="679"/>
                  </a:cubicBezTo>
                  <a:cubicBezTo>
                    <a:pt x="3074" y="723"/>
                    <a:pt x="3083" y="763"/>
                    <a:pt x="3097" y="806"/>
                  </a:cubicBezTo>
                  <a:cubicBezTo>
                    <a:pt x="3114" y="857"/>
                    <a:pt x="3140" y="903"/>
                    <a:pt x="3164" y="950"/>
                  </a:cubicBezTo>
                  <a:cubicBezTo>
                    <a:pt x="3187" y="1000"/>
                    <a:pt x="3214" y="1047"/>
                    <a:pt x="3244" y="1090"/>
                  </a:cubicBezTo>
                  <a:cubicBezTo>
                    <a:pt x="3264" y="1121"/>
                    <a:pt x="3287" y="1150"/>
                    <a:pt x="3311" y="1178"/>
                  </a:cubicBezTo>
                  <a:cubicBezTo>
                    <a:pt x="3327" y="1194"/>
                    <a:pt x="3341" y="1214"/>
                    <a:pt x="3355" y="1228"/>
                  </a:cubicBezTo>
                  <a:cubicBezTo>
                    <a:pt x="3404" y="1271"/>
                    <a:pt x="3461" y="1305"/>
                    <a:pt x="3528" y="1318"/>
                  </a:cubicBezTo>
                  <a:cubicBezTo>
                    <a:pt x="3555" y="1321"/>
                    <a:pt x="3585" y="1325"/>
                    <a:pt x="3616" y="1328"/>
                  </a:cubicBezTo>
                  <a:cubicBezTo>
                    <a:pt x="3639" y="1328"/>
                    <a:pt x="3662" y="1325"/>
                    <a:pt x="3685" y="1321"/>
                  </a:cubicBezTo>
                  <a:cubicBezTo>
                    <a:pt x="3702" y="1314"/>
                    <a:pt x="3719" y="1305"/>
                    <a:pt x="3729" y="1291"/>
                  </a:cubicBezTo>
                  <a:cubicBezTo>
                    <a:pt x="3742" y="1278"/>
                    <a:pt x="3753" y="1261"/>
                    <a:pt x="3756" y="1244"/>
                  </a:cubicBezTo>
                  <a:cubicBezTo>
                    <a:pt x="3762" y="1207"/>
                    <a:pt x="3753" y="1167"/>
                    <a:pt x="3726" y="1144"/>
                  </a:cubicBezTo>
                  <a:cubicBezTo>
                    <a:pt x="3699" y="1121"/>
                    <a:pt x="3669" y="1104"/>
                    <a:pt x="3639" y="1087"/>
                  </a:cubicBezTo>
                  <a:cubicBezTo>
                    <a:pt x="3619" y="1067"/>
                    <a:pt x="3602" y="1047"/>
                    <a:pt x="3585" y="1024"/>
                  </a:cubicBezTo>
                  <a:lnTo>
                    <a:pt x="3585" y="1024"/>
                  </a:lnTo>
                  <a:cubicBezTo>
                    <a:pt x="3587" y="1026"/>
                    <a:pt x="3589" y="1029"/>
                    <a:pt x="3592" y="1032"/>
                  </a:cubicBezTo>
                  <a:lnTo>
                    <a:pt x="3592" y="1032"/>
                  </a:lnTo>
                  <a:cubicBezTo>
                    <a:pt x="3558" y="988"/>
                    <a:pt x="3527" y="939"/>
                    <a:pt x="3495" y="890"/>
                  </a:cubicBezTo>
                  <a:cubicBezTo>
                    <a:pt x="3461" y="837"/>
                    <a:pt x="3432" y="783"/>
                    <a:pt x="3404" y="729"/>
                  </a:cubicBezTo>
                  <a:cubicBezTo>
                    <a:pt x="3388" y="686"/>
                    <a:pt x="3375" y="646"/>
                    <a:pt x="3361" y="605"/>
                  </a:cubicBezTo>
                  <a:cubicBezTo>
                    <a:pt x="3344" y="556"/>
                    <a:pt x="3327" y="505"/>
                    <a:pt x="3311" y="455"/>
                  </a:cubicBezTo>
                  <a:cubicBezTo>
                    <a:pt x="3291" y="398"/>
                    <a:pt x="3271" y="345"/>
                    <a:pt x="3244" y="291"/>
                  </a:cubicBezTo>
                  <a:cubicBezTo>
                    <a:pt x="3214" y="235"/>
                    <a:pt x="3171" y="187"/>
                    <a:pt x="3114" y="158"/>
                  </a:cubicBezTo>
                  <a:cubicBezTo>
                    <a:pt x="3076" y="137"/>
                    <a:pt x="3035" y="128"/>
                    <a:pt x="2993" y="128"/>
                  </a:cubicBezTo>
                  <a:cubicBezTo>
                    <a:pt x="2953" y="128"/>
                    <a:pt x="2914" y="136"/>
                    <a:pt x="2876" y="150"/>
                  </a:cubicBezTo>
                  <a:cubicBezTo>
                    <a:pt x="2856" y="158"/>
                    <a:pt x="2833" y="170"/>
                    <a:pt x="2813" y="181"/>
                  </a:cubicBezTo>
                  <a:cubicBezTo>
                    <a:pt x="2786" y="195"/>
                    <a:pt x="2762" y="218"/>
                    <a:pt x="2739" y="238"/>
                  </a:cubicBezTo>
                  <a:cubicBezTo>
                    <a:pt x="2716" y="258"/>
                    <a:pt x="2696" y="281"/>
                    <a:pt x="2676" y="304"/>
                  </a:cubicBezTo>
                  <a:cubicBezTo>
                    <a:pt x="2636" y="358"/>
                    <a:pt x="2602" y="418"/>
                    <a:pt x="2575" y="479"/>
                  </a:cubicBezTo>
                  <a:cubicBezTo>
                    <a:pt x="2545" y="542"/>
                    <a:pt x="2525" y="609"/>
                    <a:pt x="2505" y="676"/>
                  </a:cubicBezTo>
                  <a:cubicBezTo>
                    <a:pt x="2485" y="736"/>
                    <a:pt x="2472" y="792"/>
                    <a:pt x="2455" y="853"/>
                  </a:cubicBezTo>
                  <a:lnTo>
                    <a:pt x="2452" y="857"/>
                  </a:lnTo>
                  <a:lnTo>
                    <a:pt x="2448" y="849"/>
                  </a:lnTo>
                  <a:cubicBezTo>
                    <a:pt x="2421" y="817"/>
                    <a:pt x="2404" y="780"/>
                    <a:pt x="2384" y="743"/>
                  </a:cubicBezTo>
                  <a:cubicBezTo>
                    <a:pt x="2364" y="696"/>
                    <a:pt x="2344" y="652"/>
                    <a:pt x="2328" y="605"/>
                  </a:cubicBezTo>
                  <a:cubicBezTo>
                    <a:pt x="2308" y="552"/>
                    <a:pt x="2291" y="496"/>
                    <a:pt x="2274" y="439"/>
                  </a:cubicBezTo>
                  <a:cubicBezTo>
                    <a:pt x="2257" y="385"/>
                    <a:pt x="2244" y="331"/>
                    <a:pt x="2231" y="278"/>
                  </a:cubicBezTo>
                  <a:cubicBezTo>
                    <a:pt x="2214" y="218"/>
                    <a:pt x="2180" y="161"/>
                    <a:pt x="2134" y="117"/>
                  </a:cubicBezTo>
                  <a:cubicBezTo>
                    <a:pt x="2079" y="67"/>
                    <a:pt x="2004" y="44"/>
                    <a:pt x="1929" y="44"/>
                  </a:cubicBezTo>
                  <a:cubicBezTo>
                    <a:pt x="1900" y="44"/>
                    <a:pt x="1871" y="47"/>
                    <a:pt x="1842" y="54"/>
                  </a:cubicBezTo>
                  <a:cubicBezTo>
                    <a:pt x="1672" y="94"/>
                    <a:pt x="1558" y="241"/>
                    <a:pt x="1492" y="395"/>
                  </a:cubicBezTo>
                  <a:cubicBezTo>
                    <a:pt x="1461" y="462"/>
                    <a:pt x="1438" y="528"/>
                    <a:pt x="1418" y="596"/>
                  </a:cubicBezTo>
                  <a:cubicBezTo>
                    <a:pt x="1401" y="652"/>
                    <a:pt x="1385" y="706"/>
                    <a:pt x="1371" y="763"/>
                  </a:cubicBezTo>
                  <a:cubicBezTo>
                    <a:pt x="1361" y="792"/>
                    <a:pt x="1351" y="826"/>
                    <a:pt x="1341" y="857"/>
                  </a:cubicBezTo>
                  <a:cubicBezTo>
                    <a:pt x="1334" y="873"/>
                    <a:pt x="1328" y="886"/>
                    <a:pt x="1321" y="900"/>
                  </a:cubicBezTo>
                  <a:lnTo>
                    <a:pt x="1308" y="893"/>
                  </a:lnTo>
                  <a:cubicBezTo>
                    <a:pt x="1291" y="880"/>
                    <a:pt x="1277" y="866"/>
                    <a:pt x="1261" y="853"/>
                  </a:cubicBezTo>
                  <a:cubicBezTo>
                    <a:pt x="1251" y="837"/>
                    <a:pt x="1240" y="817"/>
                    <a:pt x="1234" y="800"/>
                  </a:cubicBezTo>
                  <a:cubicBezTo>
                    <a:pt x="1214" y="756"/>
                    <a:pt x="1200" y="712"/>
                    <a:pt x="1191" y="666"/>
                  </a:cubicBezTo>
                  <a:cubicBezTo>
                    <a:pt x="1174" y="602"/>
                    <a:pt x="1164" y="542"/>
                    <a:pt x="1147" y="479"/>
                  </a:cubicBezTo>
                  <a:cubicBezTo>
                    <a:pt x="1117" y="365"/>
                    <a:pt x="1074" y="251"/>
                    <a:pt x="1013" y="150"/>
                  </a:cubicBezTo>
                  <a:cubicBezTo>
                    <a:pt x="970" y="84"/>
                    <a:pt x="907" y="37"/>
                    <a:pt x="830" y="14"/>
                  </a:cubicBezTo>
                  <a:cubicBezTo>
                    <a:pt x="796" y="3"/>
                    <a:pt x="763" y="0"/>
                    <a:pt x="7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4" name="Google Shape;274;p15"/>
          <p:cNvSpPr txBox="1">
            <a:spLocks noGrp="1"/>
          </p:cNvSpPr>
          <p:nvPr>
            <p:ph type="subTitle" idx="1"/>
          </p:nvPr>
        </p:nvSpPr>
        <p:spPr>
          <a:xfrm>
            <a:off x="930425" y="2443535"/>
            <a:ext cx="2090700" cy="818100"/>
          </a:xfrm>
          <a:prstGeom prst="rect">
            <a:avLst/>
          </a:prstGeom>
          <a:solidFill>
            <a:schemeClr val="accent5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200"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200"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200"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200"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200"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200"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200"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200"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2200"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275" name="Google Shape;275;p15"/>
          <p:cNvSpPr txBox="1">
            <a:spLocks noGrp="1"/>
          </p:cNvSpPr>
          <p:nvPr>
            <p:ph type="subTitle" idx="2"/>
          </p:nvPr>
        </p:nvSpPr>
        <p:spPr>
          <a:xfrm>
            <a:off x="6138375" y="2441135"/>
            <a:ext cx="2090700" cy="822900"/>
          </a:xfrm>
          <a:prstGeom prst="rect">
            <a:avLst/>
          </a:prstGeom>
          <a:solidFill>
            <a:schemeClr val="accen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200"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200"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200"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200"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200"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200"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200"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200"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2200"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276" name="Google Shape;276;p15"/>
          <p:cNvSpPr txBox="1">
            <a:spLocks noGrp="1"/>
          </p:cNvSpPr>
          <p:nvPr>
            <p:ph type="subTitle" idx="3"/>
          </p:nvPr>
        </p:nvSpPr>
        <p:spPr>
          <a:xfrm>
            <a:off x="3526985" y="3416450"/>
            <a:ext cx="2090700" cy="82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277" name="Google Shape;277;p15"/>
          <p:cNvSpPr txBox="1">
            <a:spLocks noGrp="1"/>
          </p:cNvSpPr>
          <p:nvPr>
            <p:ph type="subTitle" idx="4"/>
          </p:nvPr>
        </p:nvSpPr>
        <p:spPr>
          <a:xfrm>
            <a:off x="3527000" y="2443535"/>
            <a:ext cx="2090700" cy="818100"/>
          </a:xfrm>
          <a:prstGeom prst="rect">
            <a:avLst/>
          </a:prstGeom>
          <a:solidFill>
            <a:schemeClr val="accent6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200"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200"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200"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200"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200"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200"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200"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200"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2200"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278" name="Google Shape;278;p15"/>
          <p:cNvSpPr txBox="1">
            <a:spLocks noGrp="1"/>
          </p:cNvSpPr>
          <p:nvPr>
            <p:ph type="subTitle" idx="5"/>
          </p:nvPr>
        </p:nvSpPr>
        <p:spPr>
          <a:xfrm>
            <a:off x="930088" y="3416450"/>
            <a:ext cx="2090700" cy="82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279" name="Google Shape;279;p15"/>
          <p:cNvSpPr txBox="1">
            <a:spLocks noGrp="1"/>
          </p:cNvSpPr>
          <p:nvPr>
            <p:ph type="subTitle" idx="6"/>
          </p:nvPr>
        </p:nvSpPr>
        <p:spPr>
          <a:xfrm>
            <a:off x="6138305" y="3416450"/>
            <a:ext cx="2090700" cy="82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280" name="Google Shape;280;p15"/>
          <p:cNvSpPr txBox="1">
            <a:spLocks noGrp="1"/>
          </p:cNvSpPr>
          <p:nvPr>
            <p:ph type="title"/>
          </p:nvPr>
        </p:nvSpPr>
        <p:spPr>
          <a:xfrm>
            <a:off x="1126500" y="572125"/>
            <a:ext cx="6890100" cy="27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BLANK_1_1_2_1">
    <p:bg>
      <p:bgPr>
        <a:solidFill>
          <a:srgbClr val="CEF3EA"/>
        </a:solidFill>
        <a:effectLst/>
      </p:bgPr>
    </p:bg>
    <p:spTree>
      <p:nvGrpSpPr>
        <p:cNvPr id="1" name="Shape 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2" name="Google Shape;282;p16"/>
          <p:cNvGrpSpPr/>
          <p:nvPr/>
        </p:nvGrpSpPr>
        <p:grpSpPr>
          <a:xfrm>
            <a:off x="243049" y="139286"/>
            <a:ext cx="8754649" cy="4901052"/>
            <a:chOff x="243049" y="139286"/>
            <a:chExt cx="8754649" cy="4901052"/>
          </a:xfrm>
        </p:grpSpPr>
        <p:sp>
          <p:nvSpPr>
            <p:cNvPr id="283" name="Google Shape;283;p16"/>
            <p:cNvSpPr/>
            <p:nvPr/>
          </p:nvSpPr>
          <p:spPr>
            <a:xfrm>
              <a:off x="2984222" y="4814498"/>
              <a:ext cx="106705" cy="83716"/>
            </a:xfrm>
            <a:custGeom>
              <a:avLst/>
              <a:gdLst/>
              <a:ahLst/>
              <a:cxnLst/>
              <a:rect l="l" t="t" r="r" b="b"/>
              <a:pathLst>
                <a:path w="452" h="446" extrusionOk="0">
                  <a:moveTo>
                    <a:pt x="218" y="1"/>
                  </a:moveTo>
                  <a:cubicBezTo>
                    <a:pt x="98" y="1"/>
                    <a:pt x="0" y="118"/>
                    <a:pt x="7" y="235"/>
                  </a:cubicBezTo>
                  <a:cubicBezTo>
                    <a:pt x="7" y="292"/>
                    <a:pt x="34" y="345"/>
                    <a:pt x="78" y="385"/>
                  </a:cubicBezTo>
                  <a:cubicBezTo>
                    <a:pt x="121" y="429"/>
                    <a:pt x="178" y="446"/>
                    <a:pt x="238" y="446"/>
                  </a:cubicBezTo>
                  <a:cubicBezTo>
                    <a:pt x="358" y="446"/>
                    <a:pt x="452" y="329"/>
                    <a:pt x="448" y="212"/>
                  </a:cubicBezTo>
                  <a:cubicBezTo>
                    <a:pt x="445" y="155"/>
                    <a:pt x="419" y="101"/>
                    <a:pt x="379" y="61"/>
                  </a:cubicBezTo>
                  <a:cubicBezTo>
                    <a:pt x="335" y="18"/>
                    <a:pt x="278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16"/>
            <p:cNvSpPr/>
            <p:nvPr/>
          </p:nvSpPr>
          <p:spPr>
            <a:xfrm>
              <a:off x="4922486" y="254713"/>
              <a:ext cx="155466" cy="175100"/>
            </a:xfrm>
            <a:custGeom>
              <a:avLst/>
              <a:gdLst/>
              <a:ahLst/>
              <a:cxnLst/>
              <a:rect l="l" t="t" r="r" b="b"/>
              <a:pathLst>
                <a:path w="1014" h="1142" extrusionOk="0">
                  <a:moveTo>
                    <a:pt x="555" y="0"/>
                  </a:moveTo>
                  <a:lnTo>
                    <a:pt x="549" y="3"/>
                  </a:lnTo>
                  <a:cubicBezTo>
                    <a:pt x="486" y="3"/>
                    <a:pt x="439" y="60"/>
                    <a:pt x="439" y="124"/>
                  </a:cubicBezTo>
                  <a:cubicBezTo>
                    <a:pt x="442" y="221"/>
                    <a:pt x="446" y="318"/>
                    <a:pt x="446" y="415"/>
                  </a:cubicBezTo>
                  <a:lnTo>
                    <a:pt x="322" y="415"/>
                  </a:lnTo>
                  <a:cubicBezTo>
                    <a:pt x="245" y="415"/>
                    <a:pt x="171" y="412"/>
                    <a:pt x="94" y="409"/>
                  </a:cubicBezTo>
                  <a:cubicBezTo>
                    <a:pt x="92" y="408"/>
                    <a:pt x="89" y="408"/>
                    <a:pt x="87" y="408"/>
                  </a:cubicBezTo>
                  <a:cubicBezTo>
                    <a:pt x="65" y="408"/>
                    <a:pt x="43" y="423"/>
                    <a:pt x="31" y="438"/>
                  </a:cubicBezTo>
                  <a:cubicBezTo>
                    <a:pt x="10" y="455"/>
                    <a:pt x="1" y="482"/>
                    <a:pt x="4" y="509"/>
                  </a:cubicBezTo>
                  <a:cubicBezTo>
                    <a:pt x="4" y="532"/>
                    <a:pt x="14" y="556"/>
                    <a:pt x="34" y="576"/>
                  </a:cubicBezTo>
                  <a:cubicBezTo>
                    <a:pt x="54" y="593"/>
                    <a:pt x="78" y="599"/>
                    <a:pt x="104" y="599"/>
                  </a:cubicBezTo>
                  <a:cubicBezTo>
                    <a:pt x="174" y="602"/>
                    <a:pt x="248" y="605"/>
                    <a:pt x="322" y="609"/>
                  </a:cubicBezTo>
                  <a:lnTo>
                    <a:pt x="452" y="609"/>
                  </a:lnTo>
                  <a:cubicBezTo>
                    <a:pt x="452" y="693"/>
                    <a:pt x="452" y="776"/>
                    <a:pt x="446" y="863"/>
                  </a:cubicBezTo>
                  <a:cubicBezTo>
                    <a:pt x="442" y="917"/>
                    <a:pt x="435" y="967"/>
                    <a:pt x="432" y="1024"/>
                  </a:cubicBezTo>
                  <a:cubicBezTo>
                    <a:pt x="432" y="1054"/>
                    <a:pt x="449" y="1087"/>
                    <a:pt x="472" y="1107"/>
                  </a:cubicBezTo>
                  <a:cubicBezTo>
                    <a:pt x="493" y="1129"/>
                    <a:pt x="522" y="1141"/>
                    <a:pt x="552" y="1141"/>
                  </a:cubicBezTo>
                  <a:cubicBezTo>
                    <a:pt x="556" y="1141"/>
                    <a:pt x="559" y="1141"/>
                    <a:pt x="563" y="1141"/>
                  </a:cubicBezTo>
                  <a:cubicBezTo>
                    <a:pt x="596" y="1141"/>
                    <a:pt x="626" y="1124"/>
                    <a:pt x="646" y="1101"/>
                  </a:cubicBezTo>
                  <a:cubicBezTo>
                    <a:pt x="653" y="1094"/>
                    <a:pt x="660" y="1084"/>
                    <a:pt x="666" y="1074"/>
                  </a:cubicBezTo>
                  <a:cubicBezTo>
                    <a:pt x="676" y="1054"/>
                    <a:pt x="683" y="1034"/>
                    <a:pt x="680" y="1011"/>
                  </a:cubicBezTo>
                  <a:cubicBezTo>
                    <a:pt x="686" y="940"/>
                    <a:pt x="690" y="870"/>
                    <a:pt x="690" y="800"/>
                  </a:cubicBezTo>
                  <a:cubicBezTo>
                    <a:pt x="693" y="739"/>
                    <a:pt x="690" y="679"/>
                    <a:pt x="686" y="619"/>
                  </a:cubicBezTo>
                  <a:lnTo>
                    <a:pt x="713" y="619"/>
                  </a:lnTo>
                  <a:cubicBezTo>
                    <a:pt x="726" y="620"/>
                    <a:pt x="739" y="620"/>
                    <a:pt x="751" y="620"/>
                  </a:cubicBezTo>
                  <a:cubicBezTo>
                    <a:pt x="806" y="620"/>
                    <a:pt x="859" y="615"/>
                    <a:pt x="910" y="613"/>
                  </a:cubicBezTo>
                  <a:cubicBezTo>
                    <a:pt x="967" y="613"/>
                    <a:pt x="1014" y="559"/>
                    <a:pt x="1011" y="505"/>
                  </a:cubicBezTo>
                  <a:cubicBezTo>
                    <a:pt x="1007" y="452"/>
                    <a:pt x="964" y="405"/>
                    <a:pt x="910" y="405"/>
                  </a:cubicBezTo>
                  <a:lnTo>
                    <a:pt x="901" y="405"/>
                  </a:lnTo>
                  <a:cubicBezTo>
                    <a:pt x="870" y="405"/>
                    <a:pt x="840" y="412"/>
                    <a:pt x="810" y="412"/>
                  </a:cubicBezTo>
                  <a:cubicBezTo>
                    <a:pt x="776" y="415"/>
                    <a:pt x="740" y="418"/>
                    <a:pt x="706" y="418"/>
                  </a:cubicBezTo>
                  <a:lnTo>
                    <a:pt x="680" y="418"/>
                  </a:lnTo>
                  <a:cubicBezTo>
                    <a:pt x="676" y="318"/>
                    <a:pt x="673" y="215"/>
                    <a:pt x="669" y="114"/>
                  </a:cubicBezTo>
                  <a:cubicBezTo>
                    <a:pt x="669" y="51"/>
                    <a:pt x="612" y="0"/>
                    <a:pt x="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16"/>
            <p:cNvSpPr/>
            <p:nvPr/>
          </p:nvSpPr>
          <p:spPr>
            <a:xfrm>
              <a:off x="5617238" y="4865238"/>
              <a:ext cx="339526" cy="175100"/>
            </a:xfrm>
            <a:custGeom>
              <a:avLst/>
              <a:gdLst/>
              <a:ahLst/>
              <a:cxnLst/>
              <a:rect l="l" t="t" r="r" b="b"/>
              <a:pathLst>
                <a:path w="3763" h="1328" extrusionOk="0">
                  <a:moveTo>
                    <a:pt x="3592" y="1032"/>
                  </a:moveTo>
                  <a:cubicBezTo>
                    <a:pt x="3597" y="1039"/>
                    <a:pt x="3603" y="1046"/>
                    <a:pt x="3608" y="1053"/>
                  </a:cubicBezTo>
                  <a:cubicBezTo>
                    <a:pt x="3604" y="1047"/>
                    <a:pt x="3598" y="1039"/>
                    <a:pt x="3592" y="1032"/>
                  </a:cubicBezTo>
                  <a:close/>
                  <a:moveTo>
                    <a:pt x="729" y="0"/>
                  </a:moveTo>
                  <a:cubicBezTo>
                    <a:pt x="695" y="0"/>
                    <a:pt x="663" y="3"/>
                    <a:pt x="629" y="10"/>
                  </a:cubicBezTo>
                  <a:cubicBezTo>
                    <a:pt x="575" y="24"/>
                    <a:pt x="525" y="50"/>
                    <a:pt x="482" y="84"/>
                  </a:cubicBezTo>
                  <a:cubicBezTo>
                    <a:pt x="458" y="101"/>
                    <a:pt x="442" y="117"/>
                    <a:pt x="425" y="138"/>
                  </a:cubicBezTo>
                  <a:cubicBezTo>
                    <a:pt x="398" y="167"/>
                    <a:pt x="374" y="204"/>
                    <a:pt x="354" y="238"/>
                  </a:cubicBezTo>
                  <a:cubicBezTo>
                    <a:pt x="328" y="291"/>
                    <a:pt x="301" y="348"/>
                    <a:pt x="277" y="405"/>
                  </a:cubicBezTo>
                  <a:cubicBezTo>
                    <a:pt x="251" y="462"/>
                    <a:pt x="228" y="519"/>
                    <a:pt x="201" y="576"/>
                  </a:cubicBezTo>
                  <a:cubicBezTo>
                    <a:pt x="167" y="652"/>
                    <a:pt x="134" y="732"/>
                    <a:pt x="101" y="809"/>
                  </a:cubicBezTo>
                  <a:cubicBezTo>
                    <a:pt x="67" y="893"/>
                    <a:pt x="36" y="980"/>
                    <a:pt x="10" y="1064"/>
                  </a:cubicBezTo>
                  <a:cubicBezTo>
                    <a:pt x="0" y="1093"/>
                    <a:pt x="10" y="1130"/>
                    <a:pt x="27" y="1158"/>
                  </a:cubicBezTo>
                  <a:cubicBezTo>
                    <a:pt x="44" y="1184"/>
                    <a:pt x="73" y="1204"/>
                    <a:pt x="104" y="1214"/>
                  </a:cubicBezTo>
                  <a:cubicBezTo>
                    <a:pt x="113" y="1216"/>
                    <a:pt x="121" y="1217"/>
                    <a:pt x="130" y="1217"/>
                  </a:cubicBezTo>
                  <a:cubicBezTo>
                    <a:pt x="154" y="1217"/>
                    <a:pt x="178" y="1210"/>
                    <a:pt x="197" y="1198"/>
                  </a:cubicBezTo>
                  <a:cubicBezTo>
                    <a:pt x="228" y="1178"/>
                    <a:pt x="241" y="1150"/>
                    <a:pt x="254" y="1118"/>
                  </a:cubicBezTo>
                  <a:cubicBezTo>
                    <a:pt x="271" y="1061"/>
                    <a:pt x="291" y="1004"/>
                    <a:pt x="311" y="947"/>
                  </a:cubicBezTo>
                  <a:cubicBezTo>
                    <a:pt x="354" y="843"/>
                    <a:pt x="402" y="740"/>
                    <a:pt x="448" y="636"/>
                  </a:cubicBezTo>
                  <a:cubicBezTo>
                    <a:pt x="468" y="592"/>
                    <a:pt x="488" y="545"/>
                    <a:pt x="508" y="502"/>
                  </a:cubicBezTo>
                  <a:cubicBezTo>
                    <a:pt x="535" y="451"/>
                    <a:pt x="558" y="398"/>
                    <a:pt x="589" y="351"/>
                  </a:cubicBezTo>
                  <a:cubicBezTo>
                    <a:pt x="598" y="338"/>
                    <a:pt x="609" y="331"/>
                    <a:pt x="615" y="321"/>
                  </a:cubicBezTo>
                  <a:cubicBezTo>
                    <a:pt x="635" y="308"/>
                    <a:pt x="652" y="298"/>
                    <a:pt x="669" y="288"/>
                  </a:cubicBezTo>
                  <a:lnTo>
                    <a:pt x="692" y="281"/>
                  </a:lnTo>
                  <a:cubicBezTo>
                    <a:pt x="703" y="281"/>
                    <a:pt x="709" y="278"/>
                    <a:pt x="719" y="278"/>
                  </a:cubicBezTo>
                  <a:lnTo>
                    <a:pt x="736" y="281"/>
                  </a:lnTo>
                  <a:lnTo>
                    <a:pt x="746" y="288"/>
                  </a:lnTo>
                  <a:cubicBezTo>
                    <a:pt x="749" y="298"/>
                    <a:pt x="756" y="304"/>
                    <a:pt x="763" y="315"/>
                  </a:cubicBezTo>
                  <a:cubicBezTo>
                    <a:pt x="779" y="358"/>
                    <a:pt x="793" y="405"/>
                    <a:pt x="806" y="451"/>
                  </a:cubicBezTo>
                  <a:cubicBezTo>
                    <a:pt x="823" y="505"/>
                    <a:pt x="836" y="559"/>
                    <a:pt x="846" y="612"/>
                  </a:cubicBezTo>
                  <a:cubicBezTo>
                    <a:pt x="856" y="666"/>
                    <a:pt x="866" y="716"/>
                    <a:pt x="876" y="766"/>
                  </a:cubicBezTo>
                  <a:cubicBezTo>
                    <a:pt x="879" y="789"/>
                    <a:pt x="887" y="809"/>
                    <a:pt x="893" y="833"/>
                  </a:cubicBezTo>
                  <a:cubicBezTo>
                    <a:pt x="903" y="863"/>
                    <a:pt x="916" y="893"/>
                    <a:pt x="930" y="920"/>
                  </a:cubicBezTo>
                  <a:cubicBezTo>
                    <a:pt x="956" y="977"/>
                    <a:pt x="993" y="1030"/>
                    <a:pt x="1040" y="1073"/>
                  </a:cubicBezTo>
                  <a:cubicBezTo>
                    <a:pt x="1070" y="1101"/>
                    <a:pt x="1104" y="1121"/>
                    <a:pt x="1137" y="1141"/>
                  </a:cubicBezTo>
                  <a:cubicBezTo>
                    <a:pt x="1180" y="1161"/>
                    <a:pt x="1224" y="1181"/>
                    <a:pt x="1271" y="1187"/>
                  </a:cubicBezTo>
                  <a:cubicBezTo>
                    <a:pt x="1290" y="1191"/>
                    <a:pt x="1310" y="1194"/>
                    <a:pt x="1330" y="1194"/>
                  </a:cubicBezTo>
                  <a:cubicBezTo>
                    <a:pt x="1391" y="1194"/>
                    <a:pt x="1452" y="1173"/>
                    <a:pt x="1495" y="1127"/>
                  </a:cubicBezTo>
                  <a:cubicBezTo>
                    <a:pt x="1525" y="1101"/>
                    <a:pt x="1549" y="1067"/>
                    <a:pt x="1569" y="1030"/>
                  </a:cubicBezTo>
                  <a:cubicBezTo>
                    <a:pt x="1598" y="984"/>
                    <a:pt x="1619" y="930"/>
                    <a:pt x="1635" y="877"/>
                  </a:cubicBezTo>
                  <a:cubicBezTo>
                    <a:pt x="1669" y="789"/>
                    <a:pt x="1692" y="703"/>
                    <a:pt x="1722" y="616"/>
                  </a:cubicBezTo>
                  <a:cubicBezTo>
                    <a:pt x="1749" y="542"/>
                    <a:pt x="1782" y="471"/>
                    <a:pt x="1826" y="405"/>
                  </a:cubicBezTo>
                  <a:cubicBezTo>
                    <a:pt x="1839" y="385"/>
                    <a:pt x="1853" y="368"/>
                    <a:pt x="1870" y="351"/>
                  </a:cubicBezTo>
                  <a:cubicBezTo>
                    <a:pt x="1879" y="345"/>
                    <a:pt x="1893" y="338"/>
                    <a:pt x="1903" y="331"/>
                  </a:cubicBezTo>
                  <a:cubicBezTo>
                    <a:pt x="1913" y="328"/>
                    <a:pt x="1923" y="325"/>
                    <a:pt x="1933" y="321"/>
                  </a:cubicBezTo>
                  <a:lnTo>
                    <a:pt x="1940" y="321"/>
                  </a:lnTo>
                  <a:lnTo>
                    <a:pt x="1947" y="325"/>
                  </a:lnTo>
                  <a:lnTo>
                    <a:pt x="1950" y="325"/>
                  </a:lnTo>
                  <a:cubicBezTo>
                    <a:pt x="1960" y="351"/>
                    <a:pt x="1963" y="378"/>
                    <a:pt x="1970" y="405"/>
                  </a:cubicBezTo>
                  <a:cubicBezTo>
                    <a:pt x="1977" y="435"/>
                    <a:pt x="1980" y="462"/>
                    <a:pt x="1987" y="491"/>
                  </a:cubicBezTo>
                  <a:cubicBezTo>
                    <a:pt x="2000" y="545"/>
                    <a:pt x="2013" y="599"/>
                    <a:pt x="2027" y="649"/>
                  </a:cubicBezTo>
                  <a:cubicBezTo>
                    <a:pt x="2043" y="706"/>
                    <a:pt x="2067" y="756"/>
                    <a:pt x="2083" y="813"/>
                  </a:cubicBezTo>
                  <a:cubicBezTo>
                    <a:pt x="2107" y="873"/>
                    <a:pt x="2134" y="937"/>
                    <a:pt x="2168" y="993"/>
                  </a:cubicBezTo>
                  <a:cubicBezTo>
                    <a:pt x="2188" y="1024"/>
                    <a:pt x="2211" y="1053"/>
                    <a:pt x="2234" y="1077"/>
                  </a:cubicBezTo>
                  <a:cubicBezTo>
                    <a:pt x="2261" y="1107"/>
                    <a:pt x="2291" y="1127"/>
                    <a:pt x="2321" y="1150"/>
                  </a:cubicBezTo>
                  <a:cubicBezTo>
                    <a:pt x="2368" y="1184"/>
                    <a:pt x="2424" y="1201"/>
                    <a:pt x="2481" y="1204"/>
                  </a:cubicBezTo>
                  <a:cubicBezTo>
                    <a:pt x="2486" y="1205"/>
                    <a:pt x="2490" y="1205"/>
                    <a:pt x="2494" y="1205"/>
                  </a:cubicBezTo>
                  <a:cubicBezTo>
                    <a:pt x="2539" y="1205"/>
                    <a:pt x="2576" y="1189"/>
                    <a:pt x="2615" y="1167"/>
                  </a:cubicBezTo>
                  <a:cubicBezTo>
                    <a:pt x="2632" y="1158"/>
                    <a:pt x="2656" y="1134"/>
                    <a:pt x="2669" y="1118"/>
                  </a:cubicBezTo>
                  <a:cubicBezTo>
                    <a:pt x="2685" y="1093"/>
                    <a:pt x="2699" y="1070"/>
                    <a:pt x="2713" y="1044"/>
                  </a:cubicBezTo>
                  <a:cubicBezTo>
                    <a:pt x="2745" y="977"/>
                    <a:pt x="2770" y="906"/>
                    <a:pt x="2793" y="833"/>
                  </a:cubicBezTo>
                  <a:cubicBezTo>
                    <a:pt x="2810" y="776"/>
                    <a:pt x="2830" y="723"/>
                    <a:pt x="2850" y="666"/>
                  </a:cubicBezTo>
                  <a:lnTo>
                    <a:pt x="2853" y="652"/>
                  </a:lnTo>
                  <a:cubicBezTo>
                    <a:pt x="2876" y="592"/>
                    <a:pt x="2903" y="536"/>
                    <a:pt x="2937" y="482"/>
                  </a:cubicBezTo>
                  <a:cubicBezTo>
                    <a:pt x="2950" y="468"/>
                    <a:pt x="2960" y="451"/>
                    <a:pt x="2977" y="439"/>
                  </a:cubicBezTo>
                  <a:lnTo>
                    <a:pt x="2990" y="428"/>
                  </a:lnTo>
                  <a:lnTo>
                    <a:pt x="2994" y="435"/>
                  </a:lnTo>
                  <a:cubicBezTo>
                    <a:pt x="3026" y="516"/>
                    <a:pt x="3040" y="599"/>
                    <a:pt x="3063" y="679"/>
                  </a:cubicBezTo>
                  <a:cubicBezTo>
                    <a:pt x="3074" y="723"/>
                    <a:pt x="3083" y="763"/>
                    <a:pt x="3097" y="806"/>
                  </a:cubicBezTo>
                  <a:cubicBezTo>
                    <a:pt x="3114" y="857"/>
                    <a:pt x="3140" y="903"/>
                    <a:pt x="3164" y="950"/>
                  </a:cubicBezTo>
                  <a:cubicBezTo>
                    <a:pt x="3187" y="1000"/>
                    <a:pt x="3214" y="1047"/>
                    <a:pt x="3244" y="1090"/>
                  </a:cubicBezTo>
                  <a:cubicBezTo>
                    <a:pt x="3264" y="1121"/>
                    <a:pt x="3287" y="1150"/>
                    <a:pt x="3311" y="1178"/>
                  </a:cubicBezTo>
                  <a:cubicBezTo>
                    <a:pt x="3327" y="1194"/>
                    <a:pt x="3341" y="1214"/>
                    <a:pt x="3355" y="1228"/>
                  </a:cubicBezTo>
                  <a:cubicBezTo>
                    <a:pt x="3404" y="1271"/>
                    <a:pt x="3461" y="1305"/>
                    <a:pt x="3528" y="1318"/>
                  </a:cubicBezTo>
                  <a:cubicBezTo>
                    <a:pt x="3555" y="1321"/>
                    <a:pt x="3585" y="1325"/>
                    <a:pt x="3616" y="1328"/>
                  </a:cubicBezTo>
                  <a:cubicBezTo>
                    <a:pt x="3639" y="1328"/>
                    <a:pt x="3662" y="1325"/>
                    <a:pt x="3685" y="1321"/>
                  </a:cubicBezTo>
                  <a:cubicBezTo>
                    <a:pt x="3702" y="1314"/>
                    <a:pt x="3719" y="1305"/>
                    <a:pt x="3729" y="1291"/>
                  </a:cubicBezTo>
                  <a:cubicBezTo>
                    <a:pt x="3742" y="1278"/>
                    <a:pt x="3753" y="1261"/>
                    <a:pt x="3756" y="1244"/>
                  </a:cubicBezTo>
                  <a:cubicBezTo>
                    <a:pt x="3762" y="1207"/>
                    <a:pt x="3753" y="1167"/>
                    <a:pt x="3726" y="1144"/>
                  </a:cubicBezTo>
                  <a:cubicBezTo>
                    <a:pt x="3699" y="1121"/>
                    <a:pt x="3669" y="1104"/>
                    <a:pt x="3639" y="1087"/>
                  </a:cubicBezTo>
                  <a:cubicBezTo>
                    <a:pt x="3619" y="1067"/>
                    <a:pt x="3602" y="1047"/>
                    <a:pt x="3585" y="1024"/>
                  </a:cubicBezTo>
                  <a:lnTo>
                    <a:pt x="3585" y="1024"/>
                  </a:lnTo>
                  <a:cubicBezTo>
                    <a:pt x="3587" y="1026"/>
                    <a:pt x="3589" y="1029"/>
                    <a:pt x="3592" y="1032"/>
                  </a:cubicBezTo>
                  <a:lnTo>
                    <a:pt x="3592" y="1032"/>
                  </a:lnTo>
                  <a:cubicBezTo>
                    <a:pt x="3558" y="988"/>
                    <a:pt x="3527" y="939"/>
                    <a:pt x="3495" y="890"/>
                  </a:cubicBezTo>
                  <a:cubicBezTo>
                    <a:pt x="3461" y="837"/>
                    <a:pt x="3432" y="783"/>
                    <a:pt x="3404" y="729"/>
                  </a:cubicBezTo>
                  <a:cubicBezTo>
                    <a:pt x="3388" y="686"/>
                    <a:pt x="3375" y="646"/>
                    <a:pt x="3361" y="605"/>
                  </a:cubicBezTo>
                  <a:cubicBezTo>
                    <a:pt x="3344" y="556"/>
                    <a:pt x="3327" y="505"/>
                    <a:pt x="3311" y="455"/>
                  </a:cubicBezTo>
                  <a:cubicBezTo>
                    <a:pt x="3291" y="398"/>
                    <a:pt x="3271" y="345"/>
                    <a:pt x="3244" y="291"/>
                  </a:cubicBezTo>
                  <a:cubicBezTo>
                    <a:pt x="3214" y="235"/>
                    <a:pt x="3171" y="187"/>
                    <a:pt x="3114" y="158"/>
                  </a:cubicBezTo>
                  <a:cubicBezTo>
                    <a:pt x="3076" y="137"/>
                    <a:pt x="3035" y="128"/>
                    <a:pt x="2993" y="128"/>
                  </a:cubicBezTo>
                  <a:cubicBezTo>
                    <a:pt x="2953" y="128"/>
                    <a:pt x="2914" y="136"/>
                    <a:pt x="2876" y="150"/>
                  </a:cubicBezTo>
                  <a:cubicBezTo>
                    <a:pt x="2856" y="158"/>
                    <a:pt x="2833" y="170"/>
                    <a:pt x="2813" y="181"/>
                  </a:cubicBezTo>
                  <a:cubicBezTo>
                    <a:pt x="2786" y="195"/>
                    <a:pt x="2762" y="218"/>
                    <a:pt x="2739" y="238"/>
                  </a:cubicBezTo>
                  <a:cubicBezTo>
                    <a:pt x="2716" y="258"/>
                    <a:pt x="2696" y="281"/>
                    <a:pt x="2676" y="304"/>
                  </a:cubicBezTo>
                  <a:cubicBezTo>
                    <a:pt x="2636" y="358"/>
                    <a:pt x="2602" y="418"/>
                    <a:pt x="2575" y="479"/>
                  </a:cubicBezTo>
                  <a:cubicBezTo>
                    <a:pt x="2545" y="542"/>
                    <a:pt x="2525" y="609"/>
                    <a:pt x="2505" y="676"/>
                  </a:cubicBezTo>
                  <a:cubicBezTo>
                    <a:pt x="2485" y="736"/>
                    <a:pt x="2472" y="792"/>
                    <a:pt x="2455" y="853"/>
                  </a:cubicBezTo>
                  <a:lnTo>
                    <a:pt x="2452" y="857"/>
                  </a:lnTo>
                  <a:lnTo>
                    <a:pt x="2448" y="849"/>
                  </a:lnTo>
                  <a:cubicBezTo>
                    <a:pt x="2421" y="817"/>
                    <a:pt x="2404" y="780"/>
                    <a:pt x="2384" y="743"/>
                  </a:cubicBezTo>
                  <a:cubicBezTo>
                    <a:pt x="2364" y="696"/>
                    <a:pt x="2344" y="652"/>
                    <a:pt x="2328" y="605"/>
                  </a:cubicBezTo>
                  <a:cubicBezTo>
                    <a:pt x="2308" y="552"/>
                    <a:pt x="2291" y="496"/>
                    <a:pt x="2274" y="439"/>
                  </a:cubicBezTo>
                  <a:cubicBezTo>
                    <a:pt x="2257" y="385"/>
                    <a:pt x="2244" y="331"/>
                    <a:pt x="2231" y="278"/>
                  </a:cubicBezTo>
                  <a:cubicBezTo>
                    <a:pt x="2214" y="218"/>
                    <a:pt x="2180" y="161"/>
                    <a:pt x="2134" y="117"/>
                  </a:cubicBezTo>
                  <a:cubicBezTo>
                    <a:pt x="2079" y="67"/>
                    <a:pt x="2004" y="44"/>
                    <a:pt x="1929" y="44"/>
                  </a:cubicBezTo>
                  <a:cubicBezTo>
                    <a:pt x="1900" y="44"/>
                    <a:pt x="1871" y="47"/>
                    <a:pt x="1842" y="54"/>
                  </a:cubicBezTo>
                  <a:cubicBezTo>
                    <a:pt x="1672" y="94"/>
                    <a:pt x="1558" y="241"/>
                    <a:pt x="1492" y="395"/>
                  </a:cubicBezTo>
                  <a:cubicBezTo>
                    <a:pt x="1461" y="462"/>
                    <a:pt x="1438" y="528"/>
                    <a:pt x="1418" y="596"/>
                  </a:cubicBezTo>
                  <a:cubicBezTo>
                    <a:pt x="1401" y="652"/>
                    <a:pt x="1385" y="706"/>
                    <a:pt x="1371" y="763"/>
                  </a:cubicBezTo>
                  <a:cubicBezTo>
                    <a:pt x="1361" y="792"/>
                    <a:pt x="1351" y="826"/>
                    <a:pt x="1341" y="857"/>
                  </a:cubicBezTo>
                  <a:cubicBezTo>
                    <a:pt x="1334" y="873"/>
                    <a:pt x="1328" y="886"/>
                    <a:pt x="1321" y="900"/>
                  </a:cubicBezTo>
                  <a:lnTo>
                    <a:pt x="1308" y="893"/>
                  </a:lnTo>
                  <a:cubicBezTo>
                    <a:pt x="1291" y="880"/>
                    <a:pt x="1277" y="866"/>
                    <a:pt x="1261" y="853"/>
                  </a:cubicBezTo>
                  <a:cubicBezTo>
                    <a:pt x="1251" y="837"/>
                    <a:pt x="1240" y="817"/>
                    <a:pt x="1234" y="800"/>
                  </a:cubicBezTo>
                  <a:cubicBezTo>
                    <a:pt x="1214" y="756"/>
                    <a:pt x="1200" y="712"/>
                    <a:pt x="1191" y="666"/>
                  </a:cubicBezTo>
                  <a:cubicBezTo>
                    <a:pt x="1174" y="602"/>
                    <a:pt x="1164" y="542"/>
                    <a:pt x="1147" y="479"/>
                  </a:cubicBezTo>
                  <a:cubicBezTo>
                    <a:pt x="1117" y="365"/>
                    <a:pt x="1074" y="251"/>
                    <a:pt x="1013" y="150"/>
                  </a:cubicBezTo>
                  <a:cubicBezTo>
                    <a:pt x="970" y="84"/>
                    <a:pt x="907" y="37"/>
                    <a:pt x="830" y="14"/>
                  </a:cubicBezTo>
                  <a:cubicBezTo>
                    <a:pt x="796" y="3"/>
                    <a:pt x="763" y="0"/>
                    <a:pt x="7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16"/>
            <p:cNvSpPr/>
            <p:nvPr/>
          </p:nvSpPr>
          <p:spPr>
            <a:xfrm>
              <a:off x="8601854" y="1119947"/>
              <a:ext cx="339523" cy="110637"/>
            </a:xfrm>
            <a:custGeom>
              <a:avLst/>
              <a:gdLst/>
              <a:ahLst/>
              <a:cxnLst/>
              <a:rect l="l" t="t" r="r" b="b"/>
              <a:pathLst>
                <a:path w="4232" h="1379" extrusionOk="0">
                  <a:moveTo>
                    <a:pt x="2195" y="0"/>
                  </a:moveTo>
                  <a:cubicBezTo>
                    <a:pt x="2121" y="4"/>
                    <a:pt x="2047" y="31"/>
                    <a:pt x="1987" y="68"/>
                  </a:cubicBezTo>
                  <a:cubicBezTo>
                    <a:pt x="1924" y="108"/>
                    <a:pt x="1871" y="155"/>
                    <a:pt x="1820" y="208"/>
                  </a:cubicBezTo>
                  <a:cubicBezTo>
                    <a:pt x="1774" y="258"/>
                    <a:pt x="1737" y="312"/>
                    <a:pt x="1710" y="372"/>
                  </a:cubicBezTo>
                  <a:cubicBezTo>
                    <a:pt x="1697" y="402"/>
                    <a:pt x="1686" y="432"/>
                    <a:pt x="1677" y="459"/>
                  </a:cubicBezTo>
                  <a:cubicBezTo>
                    <a:pt x="1650" y="526"/>
                    <a:pt x="1630" y="593"/>
                    <a:pt x="1610" y="659"/>
                  </a:cubicBezTo>
                  <a:cubicBezTo>
                    <a:pt x="1583" y="763"/>
                    <a:pt x="1556" y="863"/>
                    <a:pt x="1522" y="964"/>
                  </a:cubicBezTo>
                  <a:cubicBezTo>
                    <a:pt x="1513" y="988"/>
                    <a:pt x="1502" y="1014"/>
                    <a:pt x="1490" y="1038"/>
                  </a:cubicBezTo>
                  <a:cubicBezTo>
                    <a:pt x="1445" y="1017"/>
                    <a:pt x="1402" y="994"/>
                    <a:pt x="1362" y="964"/>
                  </a:cubicBezTo>
                  <a:cubicBezTo>
                    <a:pt x="1352" y="957"/>
                    <a:pt x="1342" y="948"/>
                    <a:pt x="1332" y="937"/>
                  </a:cubicBezTo>
                  <a:cubicBezTo>
                    <a:pt x="1289" y="880"/>
                    <a:pt x="1252" y="820"/>
                    <a:pt x="1221" y="760"/>
                  </a:cubicBezTo>
                  <a:cubicBezTo>
                    <a:pt x="1201" y="713"/>
                    <a:pt x="1189" y="667"/>
                    <a:pt x="1178" y="619"/>
                  </a:cubicBezTo>
                  <a:cubicBezTo>
                    <a:pt x="1161" y="566"/>
                    <a:pt x="1148" y="513"/>
                    <a:pt x="1128" y="462"/>
                  </a:cubicBezTo>
                  <a:cubicBezTo>
                    <a:pt x="1108" y="399"/>
                    <a:pt x="1084" y="338"/>
                    <a:pt x="1055" y="281"/>
                  </a:cubicBezTo>
                  <a:cubicBezTo>
                    <a:pt x="998" y="168"/>
                    <a:pt x="891" y="85"/>
                    <a:pt x="760" y="68"/>
                  </a:cubicBezTo>
                  <a:cubicBezTo>
                    <a:pt x="740" y="65"/>
                    <a:pt x="720" y="64"/>
                    <a:pt x="700" y="64"/>
                  </a:cubicBezTo>
                  <a:cubicBezTo>
                    <a:pt x="639" y="64"/>
                    <a:pt x="577" y="76"/>
                    <a:pt x="519" y="101"/>
                  </a:cubicBezTo>
                  <a:cubicBezTo>
                    <a:pt x="459" y="125"/>
                    <a:pt x="402" y="151"/>
                    <a:pt x="352" y="191"/>
                  </a:cubicBezTo>
                  <a:cubicBezTo>
                    <a:pt x="322" y="215"/>
                    <a:pt x="295" y="238"/>
                    <a:pt x="269" y="261"/>
                  </a:cubicBezTo>
                  <a:cubicBezTo>
                    <a:pt x="238" y="292"/>
                    <a:pt x="218" y="326"/>
                    <a:pt x="195" y="355"/>
                  </a:cubicBezTo>
                  <a:cubicBezTo>
                    <a:pt x="158" y="412"/>
                    <a:pt x="135" y="479"/>
                    <a:pt x="115" y="542"/>
                  </a:cubicBezTo>
                  <a:cubicBezTo>
                    <a:pt x="91" y="623"/>
                    <a:pt x="78" y="707"/>
                    <a:pt x="65" y="790"/>
                  </a:cubicBezTo>
                  <a:cubicBezTo>
                    <a:pt x="45" y="897"/>
                    <a:pt x="25" y="1004"/>
                    <a:pt x="8" y="1111"/>
                  </a:cubicBezTo>
                  <a:cubicBezTo>
                    <a:pt x="1" y="1144"/>
                    <a:pt x="5" y="1181"/>
                    <a:pt x="25" y="1212"/>
                  </a:cubicBezTo>
                  <a:cubicBezTo>
                    <a:pt x="45" y="1241"/>
                    <a:pt x="74" y="1261"/>
                    <a:pt x="108" y="1269"/>
                  </a:cubicBezTo>
                  <a:cubicBezTo>
                    <a:pt x="118" y="1271"/>
                    <a:pt x="127" y="1272"/>
                    <a:pt x="137" y="1272"/>
                  </a:cubicBezTo>
                  <a:cubicBezTo>
                    <a:pt x="195" y="1272"/>
                    <a:pt x="254" y="1231"/>
                    <a:pt x="266" y="1168"/>
                  </a:cubicBezTo>
                  <a:cubicBezTo>
                    <a:pt x="286" y="1058"/>
                    <a:pt x="306" y="944"/>
                    <a:pt x="326" y="834"/>
                  </a:cubicBezTo>
                  <a:cubicBezTo>
                    <a:pt x="339" y="747"/>
                    <a:pt x="359" y="663"/>
                    <a:pt x="386" y="579"/>
                  </a:cubicBezTo>
                  <a:cubicBezTo>
                    <a:pt x="399" y="546"/>
                    <a:pt x="416" y="516"/>
                    <a:pt x="432" y="486"/>
                  </a:cubicBezTo>
                  <a:cubicBezTo>
                    <a:pt x="453" y="462"/>
                    <a:pt x="473" y="442"/>
                    <a:pt x="496" y="422"/>
                  </a:cubicBezTo>
                  <a:cubicBezTo>
                    <a:pt x="522" y="399"/>
                    <a:pt x="553" y="382"/>
                    <a:pt x="583" y="366"/>
                  </a:cubicBezTo>
                  <a:cubicBezTo>
                    <a:pt x="610" y="355"/>
                    <a:pt x="633" y="346"/>
                    <a:pt x="660" y="338"/>
                  </a:cubicBezTo>
                  <a:cubicBezTo>
                    <a:pt x="676" y="335"/>
                    <a:pt x="690" y="335"/>
                    <a:pt x="707" y="335"/>
                  </a:cubicBezTo>
                  <a:cubicBezTo>
                    <a:pt x="717" y="338"/>
                    <a:pt x="730" y="342"/>
                    <a:pt x="740" y="346"/>
                  </a:cubicBezTo>
                  <a:lnTo>
                    <a:pt x="760" y="355"/>
                  </a:lnTo>
                  <a:lnTo>
                    <a:pt x="780" y="372"/>
                  </a:lnTo>
                  <a:cubicBezTo>
                    <a:pt x="790" y="386"/>
                    <a:pt x="797" y="402"/>
                    <a:pt x="807" y="415"/>
                  </a:cubicBezTo>
                  <a:cubicBezTo>
                    <a:pt x="823" y="459"/>
                    <a:pt x="837" y="506"/>
                    <a:pt x="851" y="549"/>
                  </a:cubicBezTo>
                  <a:cubicBezTo>
                    <a:pt x="867" y="602"/>
                    <a:pt x="884" y="656"/>
                    <a:pt x="897" y="710"/>
                  </a:cubicBezTo>
                  <a:cubicBezTo>
                    <a:pt x="911" y="763"/>
                    <a:pt x="924" y="814"/>
                    <a:pt x="944" y="867"/>
                  </a:cubicBezTo>
                  <a:cubicBezTo>
                    <a:pt x="971" y="928"/>
                    <a:pt x="1004" y="984"/>
                    <a:pt x="1034" y="1044"/>
                  </a:cubicBezTo>
                  <a:cubicBezTo>
                    <a:pt x="1048" y="1068"/>
                    <a:pt x="1061" y="1091"/>
                    <a:pt x="1078" y="1111"/>
                  </a:cubicBezTo>
                  <a:cubicBezTo>
                    <a:pt x="1108" y="1158"/>
                    <a:pt x="1144" y="1192"/>
                    <a:pt x="1185" y="1229"/>
                  </a:cubicBezTo>
                  <a:cubicBezTo>
                    <a:pt x="1238" y="1272"/>
                    <a:pt x="1299" y="1309"/>
                    <a:pt x="1362" y="1339"/>
                  </a:cubicBezTo>
                  <a:cubicBezTo>
                    <a:pt x="1399" y="1355"/>
                    <a:pt x="1436" y="1369"/>
                    <a:pt x="1473" y="1372"/>
                  </a:cubicBezTo>
                  <a:cubicBezTo>
                    <a:pt x="1493" y="1375"/>
                    <a:pt x="1519" y="1379"/>
                    <a:pt x="1539" y="1379"/>
                  </a:cubicBezTo>
                  <a:cubicBezTo>
                    <a:pt x="1563" y="1379"/>
                    <a:pt x="1586" y="1372"/>
                    <a:pt x="1606" y="1365"/>
                  </a:cubicBezTo>
                  <a:cubicBezTo>
                    <a:pt x="1626" y="1362"/>
                    <a:pt x="1657" y="1345"/>
                    <a:pt x="1670" y="1339"/>
                  </a:cubicBezTo>
                  <a:cubicBezTo>
                    <a:pt x="1693" y="1329"/>
                    <a:pt x="1706" y="1315"/>
                    <a:pt x="1726" y="1298"/>
                  </a:cubicBezTo>
                  <a:cubicBezTo>
                    <a:pt x="1760" y="1269"/>
                    <a:pt x="1787" y="1229"/>
                    <a:pt x="1811" y="1188"/>
                  </a:cubicBezTo>
                  <a:cubicBezTo>
                    <a:pt x="1851" y="1121"/>
                    <a:pt x="1880" y="1044"/>
                    <a:pt x="1907" y="971"/>
                  </a:cubicBezTo>
                  <a:cubicBezTo>
                    <a:pt x="1951" y="843"/>
                    <a:pt x="1981" y="713"/>
                    <a:pt x="2024" y="586"/>
                  </a:cubicBezTo>
                  <a:cubicBezTo>
                    <a:pt x="2041" y="553"/>
                    <a:pt x="2055" y="516"/>
                    <a:pt x="2075" y="482"/>
                  </a:cubicBezTo>
                  <a:cubicBezTo>
                    <a:pt x="2101" y="452"/>
                    <a:pt x="2124" y="426"/>
                    <a:pt x="2155" y="399"/>
                  </a:cubicBezTo>
                  <a:cubicBezTo>
                    <a:pt x="2168" y="389"/>
                    <a:pt x="2185" y="379"/>
                    <a:pt x="2198" y="369"/>
                  </a:cubicBezTo>
                  <a:lnTo>
                    <a:pt x="2218" y="362"/>
                  </a:lnTo>
                  <a:lnTo>
                    <a:pt x="2232" y="362"/>
                  </a:lnTo>
                  <a:lnTo>
                    <a:pt x="2252" y="366"/>
                  </a:lnTo>
                  <a:lnTo>
                    <a:pt x="2272" y="379"/>
                  </a:lnTo>
                  <a:lnTo>
                    <a:pt x="2275" y="379"/>
                  </a:lnTo>
                  <a:cubicBezTo>
                    <a:pt x="2279" y="389"/>
                    <a:pt x="2285" y="395"/>
                    <a:pt x="2288" y="406"/>
                  </a:cubicBezTo>
                  <a:cubicBezTo>
                    <a:pt x="2305" y="449"/>
                    <a:pt x="2319" y="492"/>
                    <a:pt x="2328" y="539"/>
                  </a:cubicBezTo>
                  <a:cubicBezTo>
                    <a:pt x="2342" y="590"/>
                    <a:pt x="2359" y="639"/>
                    <a:pt x="2372" y="690"/>
                  </a:cubicBezTo>
                  <a:cubicBezTo>
                    <a:pt x="2385" y="743"/>
                    <a:pt x="2396" y="800"/>
                    <a:pt x="2416" y="850"/>
                  </a:cubicBezTo>
                  <a:cubicBezTo>
                    <a:pt x="2439" y="914"/>
                    <a:pt x="2473" y="977"/>
                    <a:pt x="2509" y="1031"/>
                  </a:cubicBezTo>
                  <a:cubicBezTo>
                    <a:pt x="2529" y="1061"/>
                    <a:pt x="2556" y="1091"/>
                    <a:pt x="2580" y="1118"/>
                  </a:cubicBezTo>
                  <a:cubicBezTo>
                    <a:pt x="2609" y="1151"/>
                    <a:pt x="2640" y="1175"/>
                    <a:pt x="2673" y="1198"/>
                  </a:cubicBezTo>
                  <a:cubicBezTo>
                    <a:pt x="2694" y="1215"/>
                    <a:pt x="2717" y="1225"/>
                    <a:pt x="2737" y="1238"/>
                  </a:cubicBezTo>
                  <a:cubicBezTo>
                    <a:pt x="2787" y="1261"/>
                    <a:pt x="2837" y="1272"/>
                    <a:pt x="2890" y="1272"/>
                  </a:cubicBezTo>
                  <a:cubicBezTo>
                    <a:pt x="2910" y="1272"/>
                    <a:pt x="2944" y="1265"/>
                    <a:pt x="2964" y="1258"/>
                  </a:cubicBezTo>
                  <a:cubicBezTo>
                    <a:pt x="2995" y="1249"/>
                    <a:pt x="3024" y="1232"/>
                    <a:pt x="3048" y="1212"/>
                  </a:cubicBezTo>
                  <a:cubicBezTo>
                    <a:pt x="3068" y="1198"/>
                    <a:pt x="3081" y="1184"/>
                    <a:pt x="3095" y="1168"/>
                  </a:cubicBezTo>
                  <a:cubicBezTo>
                    <a:pt x="3111" y="1151"/>
                    <a:pt x="3125" y="1128"/>
                    <a:pt x="3135" y="1108"/>
                  </a:cubicBezTo>
                  <a:cubicBezTo>
                    <a:pt x="3148" y="1088"/>
                    <a:pt x="3158" y="1068"/>
                    <a:pt x="3168" y="1048"/>
                  </a:cubicBezTo>
                  <a:cubicBezTo>
                    <a:pt x="3185" y="1008"/>
                    <a:pt x="3202" y="968"/>
                    <a:pt x="3219" y="928"/>
                  </a:cubicBezTo>
                  <a:cubicBezTo>
                    <a:pt x="3239" y="871"/>
                    <a:pt x="3255" y="814"/>
                    <a:pt x="3275" y="757"/>
                  </a:cubicBezTo>
                  <a:cubicBezTo>
                    <a:pt x="3282" y="737"/>
                    <a:pt x="3288" y="716"/>
                    <a:pt x="3296" y="696"/>
                  </a:cubicBezTo>
                  <a:cubicBezTo>
                    <a:pt x="3322" y="627"/>
                    <a:pt x="3352" y="559"/>
                    <a:pt x="3392" y="496"/>
                  </a:cubicBezTo>
                  <a:cubicBezTo>
                    <a:pt x="3406" y="479"/>
                    <a:pt x="3419" y="462"/>
                    <a:pt x="3432" y="449"/>
                  </a:cubicBezTo>
                  <a:lnTo>
                    <a:pt x="3449" y="439"/>
                  </a:lnTo>
                  <a:lnTo>
                    <a:pt x="3452" y="439"/>
                  </a:lnTo>
                  <a:lnTo>
                    <a:pt x="3469" y="456"/>
                  </a:lnTo>
                  <a:lnTo>
                    <a:pt x="3472" y="459"/>
                  </a:lnTo>
                  <a:cubicBezTo>
                    <a:pt x="3483" y="486"/>
                    <a:pt x="3489" y="513"/>
                    <a:pt x="3496" y="539"/>
                  </a:cubicBezTo>
                  <a:cubicBezTo>
                    <a:pt x="3509" y="573"/>
                    <a:pt x="3520" y="606"/>
                    <a:pt x="3529" y="639"/>
                  </a:cubicBezTo>
                  <a:cubicBezTo>
                    <a:pt x="3549" y="707"/>
                    <a:pt x="3560" y="780"/>
                    <a:pt x="3583" y="850"/>
                  </a:cubicBezTo>
                  <a:cubicBezTo>
                    <a:pt x="3613" y="948"/>
                    <a:pt x="3670" y="1024"/>
                    <a:pt x="3737" y="1101"/>
                  </a:cubicBezTo>
                  <a:cubicBezTo>
                    <a:pt x="3760" y="1128"/>
                    <a:pt x="3787" y="1155"/>
                    <a:pt x="3813" y="1181"/>
                  </a:cubicBezTo>
                  <a:cubicBezTo>
                    <a:pt x="3841" y="1204"/>
                    <a:pt x="3870" y="1225"/>
                    <a:pt x="3904" y="1245"/>
                  </a:cubicBezTo>
                  <a:cubicBezTo>
                    <a:pt x="3914" y="1252"/>
                    <a:pt x="3924" y="1255"/>
                    <a:pt x="3934" y="1258"/>
                  </a:cubicBezTo>
                  <a:cubicBezTo>
                    <a:pt x="3964" y="1275"/>
                    <a:pt x="3994" y="1282"/>
                    <a:pt x="4028" y="1282"/>
                  </a:cubicBezTo>
                  <a:cubicBezTo>
                    <a:pt x="4074" y="1282"/>
                    <a:pt x="4114" y="1269"/>
                    <a:pt x="4151" y="1245"/>
                  </a:cubicBezTo>
                  <a:cubicBezTo>
                    <a:pt x="4202" y="1218"/>
                    <a:pt x="4231" y="1158"/>
                    <a:pt x="4228" y="1101"/>
                  </a:cubicBezTo>
                  <a:cubicBezTo>
                    <a:pt x="4225" y="1048"/>
                    <a:pt x="4195" y="1001"/>
                    <a:pt x="4151" y="971"/>
                  </a:cubicBezTo>
                  <a:cubicBezTo>
                    <a:pt x="4131" y="957"/>
                    <a:pt x="4114" y="944"/>
                    <a:pt x="4094" y="931"/>
                  </a:cubicBezTo>
                  <a:cubicBezTo>
                    <a:pt x="4051" y="897"/>
                    <a:pt x="4014" y="854"/>
                    <a:pt x="3978" y="810"/>
                  </a:cubicBezTo>
                  <a:cubicBezTo>
                    <a:pt x="3961" y="790"/>
                    <a:pt x="3944" y="767"/>
                    <a:pt x="3930" y="740"/>
                  </a:cubicBezTo>
                  <a:cubicBezTo>
                    <a:pt x="3914" y="700"/>
                    <a:pt x="3904" y="656"/>
                    <a:pt x="3890" y="613"/>
                  </a:cubicBezTo>
                  <a:cubicBezTo>
                    <a:pt x="3877" y="559"/>
                    <a:pt x="3861" y="509"/>
                    <a:pt x="3841" y="459"/>
                  </a:cubicBezTo>
                  <a:cubicBezTo>
                    <a:pt x="3833" y="436"/>
                    <a:pt x="3824" y="412"/>
                    <a:pt x="3817" y="389"/>
                  </a:cubicBezTo>
                  <a:cubicBezTo>
                    <a:pt x="3810" y="379"/>
                    <a:pt x="3807" y="366"/>
                    <a:pt x="3800" y="355"/>
                  </a:cubicBezTo>
                  <a:cubicBezTo>
                    <a:pt x="3793" y="338"/>
                    <a:pt x="3787" y="322"/>
                    <a:pt x="3777" y="305"/>
                  </a:cubicBezTo>
                  <a:cubicBezTo>
                    <a:pt x="3764" y="278"/>
                    <a:pt x="3747" y="255"/>
                    <a:pt x="3730" y="232"/>
                  </a:cubicBezTo>
                  <a:cubicBezTo>
                    <a:pt x="3710" y="212"/>
                    <a:pt x="3693" y="195"/>
                    <a:pt x="3673" y="181"/>
                  </a:cubicBezTo>
                  <a:cubicBezTo>
                    <a:pt x="3650" y="165"/>
                    <a:pt x="3629" y="148"/>
                    <a:pt x="3606" y="135"/>
                  </a:cubicBezTo>
                  <a:cubicBezTo>
                    <a:pt x="3580" y="121"/>
                    <a:pt x="3552" y="114"/>
                    <a:pt x="3526" y="105"/>
                  </a:cubicBezTo>
                  <a:lnTo>
                    <a:pt x="3506" y="101"/>
                  </a:lnTo>
                  <a:cubicBezTo>
                    <a:pt x="3486" y="98"/>
                    <a:pt x="3463" y="94"/>
                    <a:pt x="3442" y="94"/>
                  </a:cubicBezTo>
                  <a:cubicBezTo>
                    <a:pt x="3412" y="94"/>
                    <a:pt x="3382" y="98"/>
                    <a:pt x="3356" y="105"/>
                  </a:cubicBezTo>
                  <a:cubicBezTo>
                    <a:pt x="3312" y="118"/>
                    <a:pt x="3268" y="138"/>
                    <a:pt x="3231" y="165"/>
                  </a:cubicBezTo>
                  <a:cubicBezTo>
                    <a:pt x="3191" y="195"/>
                    <a:pt x="3155" y="228"/>
                    <a:pt x="3125" y="269"/>
                  </a:cubicBezTo>
                  <a:cubicBezTo>
                    <a:pt x="3101" y="298"/>
                    <a:pt x="3078" y="332"/>
                    <a:pt x="3058" y="369"/>
                  </a:cubicBezTo>
                  <a:cubicBezTo>
                    <a:pt x="3027" y="419"/>
                    <a:pt x="3007" y="469"/>
                    <a:pt x="2987" y="522"/>
                  </a:cubicBezTo>
                  <a:cubicBezTo>
                    <a:pt x="2961" y="590"/>
                    <a:pt x="2938" y="653"/>
                    <a:pt x="2921" y="720"/>
                  </a:cubicBezTo>
                  <a:cubicBezTo>
                    <a:pt x="2907" y="780"/>
                    <a:pt x="2894" y="843"/>
                    <a:pt x="2874" y="900"/>
                  </a:cubicBezTo>
                  <a:cubicBezTo>
                    <a:pt x="2870" y="911"/>
                    <a:pt x="2867" y="917"/>
                    <a:pt x="2864" y="928"/>
                  </a:cubicBezTo>
                  <a:cubicBezTo>
                    <a:pt x="2850" y="914"/>
                    <a:pt x="2840" y="900"/>
                    <a:pt x="2827" y="887"/>
                  </a:cubicBezTo>
                  <a:cubicBezTo>
                    <a:pt x="2800" y="854"/>
                    <a:pt x="2780" y="817"/>
                    <a:pt x="2760" y="777"/>
                  </a:cubicBezTo>
                  <a:cubicBezTo>
                    <a:pt x="2740" y="730"/>
                    <a:pt x="2730" y="680"/>
                    <a:pt x="2717" y="633"/>
                  </a:cubicBezTo>
                  <a:cubicBezTo>
                    <a:pt x="2703" y="582"/>
                    <a:pt x="2690" y="533"/>
                    <a:pt x="2677" y="482"/>
                  </a:cubicBezTo>
                  <a:cubicBezTo>
                    <a:pt x="2666" y="429"/>
                    <a:pt x="2657" y="375"/>
                    <a:pt x="2640" y="329"/>
                  </a:cubicBezTo>
                  <a:cubicBezTo>
                    <a:pt x="2623" y="289"/>
                    <a:pt x="2606" y="252"/>
                    <a:pt x="2589" y="218"/>
                  </a:cubicBezTo>
                  <a:lnTo>
                    <a:pt x="2580" y="198"/>
                  </a:lnTo>
                  <a:cubicBezTo>
                    <a:pt x="2566" y="178"/>
                    <a:pt x="2546" y="148"/>
                    <a:pt x="2526" y="131"/>
                  </a:cubicBezTo>
                  <a:cubicBezTo>
                    <a:pt x="2493" y="98"/>
                    <a:pt x="2453" y="68"/>
                    <a:pt x="2409" y="48"/>
                  </a:cubicBezTo>
                  <a:cubicBezTo>
                    <a:pt x="2348" y="17"/>
                    <a:pt x="2285" y="0"/>
                    <a:pt x="22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16"/>
            <p:cNvSpPr/>
            <p:nvPr/>
          </p:nvSpPr>
          <p:spPr>
            <a:xfrm>
              <a:off x="243049" y="1560902"/>
              <a:ext cx="219336" cy="353723"/>
            </a:xfrm>
            <a:custGeom>
              <a:avLst/>
              <a:gdLst/>
              <a:ahLst/>
              <a:cxnLst/>
              <a:rect l="l" t="t" r="r" b="b"/>
              <a:pathLst>
                <a:path w="2450" h="3951" extrusionOk="0">
                  <a:moveTo>
                    <a:pt x="1707" y="1170"/>
                  </a:moveTo>
                  <a:lnTo>
                    <a:pt x="1703" y="1179"/>
                  </a:lnTo>
                  <a:lnTo>
                    <a:pt x="1699" y="1179"/>
                  </a:lnTo>
                  <a:lnTo>
                    <a:pt x="1707" y="1170"/>
                  </a:lnTo>
                  <a:close/>
                  <a:moveTo>
                    <a:pt x="2288" y="1"/>
                  </a:moveTo>
                  <a:cubicBezTo>
                    <a:pt x="2254" y="1"/>
                    <a:pt x="2219" y="12"/>
                    <a:pt x="2188" y="32"/>
                  </a:cubicBezTo>
                  <a:cubicBezTo>
                    <a:pt x="2171" y="42"/>
                    <a:pt x="2151" y="55"/>
                    <a:pt x="2131" y="69"/>
                  </a:cubicBezTo>
                  <a:cubicBezTo>
                    <a:pt x="2085" y="96"/>
                    <a:pt x="2031" y="116"/>
                    <a:pt x="1977" y="133"/>
                  </a:cubicBezTo>
                  <a:cubicBezTo>
                    <a:pt x="1951" y="139"/>
                    <a:pt x="1924" y="146"/>
                    <a:pt x="1894" y="149"/>
                  </a:cubicBezTo>
                  <a:cubicBezTo>
                    <a:pt x="1850" y="146"/>
                    <a:pt x="1807" y="142"/>
                    <a:pt x="1764" y="136"/>
                  </a:cubicBezTo>
                  <a:cubicBezTo>
                    <a:pt x="1710" y="129"/>
                    <a:pt x="1656" y="126"/>
                    <a:pt x="1599" y="122"/>
                  </a:cubicBezTo>
                  <a:lnTo>
                    <a:pt x="1526" y="122"/>
                  </a:lnTo>
                  <a:cubicBezTo>
                    <a:pt x="1516" y="119"/>
                    <a:pt x="1503" y="119"/>
                    <a:pt x="1489" y="119"/>
                  </a:cubicBezTo>
                  <a:cubicBezTo>
                    <a:pt x="1472" y="122"/>
                    <a:pt x="1452" y="122"/>
                    <a:pt x="1435" y="122"/>
                  </a:cubicBezTo>
                  <a:cubicBezTo>
                    <a:pt x="1406" y="126"/>
                    <a:pt x="1378" y="133"/>
                    <a:pt x="1349" y="142"/>
                  </a:cubicBezTo>
                  <a:cubicBezTo>
                    <a:pt x="1325" y="149"/>
                    <a:pt x="1302" y="159"/>
                    <a:pt x="1278" y="173"/>
                  </a:cubicBezTo>
                  <a:cubicBezTo>
                    <a:pt x="1255" y="186"/>
                    <a:pt x="1235" y="202"/>
                    <a:pt x="1211" y="219"/>
                  </a:cubicBezTo>
                  <a:cubicBezTo>
                    <a:pt x="1188" y="236"/>
                    <a:pt x="1171" y="259"/>
                    <a:pt x="1154" y="279"/>
                  </a:cubicBezTo>
                  <a:lnTo>
                    <a:pt x="1142" y="296"/>
                  </a:lnTo>
                  <a:cubicBezTo>
                    <a:pt x="1131" y="316"/>
                    <a:pt x="1121" y="336"/>
                    <a:pt x="1111" y="353"/>
                  </a:cubicBezTo>
                  <a:cubicBezTo>
                    <a:pt x="1101" y="380"/>
                    <a:pt x="1094" y="410"/>
                    <a:pt x="1091" y="437"/>
                  </a:cubicBezTo>
                  <a:cubicBezTo>
                    <a:pt x="1085" y="483"/>
                    <a:pt x="1088" y="531"/>
                    <a:pt x="1097" y="577"/>
                  </a:cubicBezTo>
                  <a:cubicBezTo>
                    <a:pt x="1108" y="624"/>
                    <a:pt x="1125" y="671"/>
                    <a:pt x="1151" y="714"/>
                  </a:cubicBezTo>
                  <a:cubicBezTo>
                    <a:pt x="1171" y="748"/>
                    <a:pt x="1191" y="784"/>
                    <a:pt x="1218" y="815"/>
                  </a:cubicBezTo>
                  <a:cubicBezTo>
                    <a:pt x="1251" y="861"/>
                    <a:pt x="1292" y="901"/>
                    <a:pt x="1335" y="942"/>
                  </a:cubicBezTo>
                  <a:cubicBezTo>
                    <a:pt x="1382" y="989"/>
                    <a:pt x="1435" y="1036"/>
                    <a:pt x="1492" y="1076"/>
                  </a:cubicBezTo>
                  <a:cubicBezTo>
                    <a:pt x="1539" y="1113"/>
                    <a:pt x="1593" y="1149"/>
                    <a:pt x="1639" y="1190"/>
                  </a:cubicBezTo>
                  <a:lnTo>
                    <a:pt x="1656" y="1206"/>
                  </a:lnTo>
                  <a:cubicBezTo>
                    <a:pt x="1643" y="1216"/>
                    <a:pt x="1626" y="1223"/>
                    <a:pt x="1606" y="1230"/>
                  </a:cubicBezTo>
                  <a:cubicBezTo>
                    <a:pt x="1566" y="1239"/>
                    <a:pt x="1523" y="1243"/>
                    <a:pt x="1483" y="1246"/>
                  </a:cubicBezTo>
                  <a:cubicBezTo>
                    <a:pt x="1429" y="1246"/>
                    <a:pt x="1382" y="1239"/>
                    <a:pt x="1329" y="1233"/>
                  </a:cubicBezTo>
                  <a:cubicBezTo>
                    <a:pt x="1278" y="1226"/>
                    <a:pt x="1228" y="1219"/>
                    <a:pt x="1174" y="1213"/>
                  </a:cubicBezTo>
                  <a:cubicBezTo>
                    <a:pt x="1125" y="1202"/>
                    <a:pt x="1071" y="1190"/>
                    <a:pt x="1021" y="1190"/>
                  </a:cubicBezTo>
                  <a:cubicBezTo>
                    <a:pt x="1009" y="1188"/>
                    <a:pt x="997" y="1188"/>
                    <a:pt x="985" y="1188"/>
                  </a:cubicBezTo>
                  <a:cubicBezTo>
                    <a:pt x="957" y="1188"/>
                    <a:pt x="929" y="1191"/>
                    <a:pt x="901" y="1193"/>
                  </a:cubicBezTo>
                  <a:lnTo>
                    <a:pt x="881" y="1196"/>
                  </a:lnTo>
                  <a:cubicBezTo>
                    <a:pt x="853" y="1199"/>
                    <a:pt x="820" y="1206"/>
                    <a:pt x="796" y="1216"/>
                  </a:cubicBezTo>
                  <a:cubicBezTo>
                    <a:pt x="753" y="1236"/>
                    <a:pt x="710" y="1263"/>
                    <a:pt x="673" y="1293"/>
                  </a:cubicBezTo>
                  <a:cubicBezTo>
                    <a:pt x="623" y="1337"/>
                    <a:pt x="583" y="1394"/>
                    <a:pt x="560" y="1454"/>
                  </a:cubicBezTo>
                  <a:lnTo>
                    <a:pt x="549" y="1477"/>
                  </a:lnTo>
                  <a:cubicBezTo>
                    <a:pt x="526" y="1544"/>
                    <a:pt x="523" y="1624"/>
                    <a:pt x="532" y="1694"/>
                  </a:cubicBezTo>
                  <a:cubicBezTo>
                    <a:pt x="546" y="1764"/>
                    <a:pt x="569" y="1835"/>
                    <a:pt x="600" y="1902"/>
                  </a:cubicBezTo>
                  <a:cubicBezTo>
                    <a:pt x="626" y="1962"/>
                    <a:pt x="663" y="2019"/>
                    <a:pt x="710" y="2065"/>
                  </a:cubicBezTo>
                  <a:cubicBezTo>
                    <a:pt x="730" y="2089"/>
                    <a:pt x="750" y="2113"/>
                    <a:pt x="773" y="2133"/>
                  </a:cubicBezTo>
                  <a:cubicBezTo>
                    <a:pt x="827" y="2179"/>
                    <a:pt x="881" y="2226"/>
                    <a:pt x="934" y="2269"/>
                  </a:cubicBezTo>
                  <a:cubicBezTo>
                    <a:pt x="1017" y="2333"/>
                    <a:pt x="1101" y="2397"/>
                    <a:pt x="1182" y="2467"/>
                  </a:cubicBezTo>
                  <a:cubicBezTo>
                    <a:pt x="1198" y="2484"/>
                    <a:pt x="1218" y="2504"/>
                    <a:pt x="1235" y="2524"/>
                  </a:cubicBezTo>
                  <a:cubicBezTo>
                    <a:pt x="1198" y="2557"/>
                    <a:pt x="1162" y="2587"/>
                    <a:pt x="1121" y="2618"/>
                  </a:cubicBezTo>
                  <a:cubicBezTo>
                    <a:pt x="1108" y="2624"/>
                    <a:pt x="1094" y="2627"/>
                    <a:pt x="1085" y="2634"/>
                  </a:cubicBezTo>
                  <a:cubicBezTo>
                    <a:pt x="1014" y="2650"/>
                    <a:pt x="947" y="2661"/>
                    <a:pt x="877" y="2667"/>
                  </a:cubicBezTo>
                  <a:cubicBezTo>
                    <a:pt x="827" y="2667"/>
                    <a:pt x="780" y="2661"/>
                    <a:pt x="730" y="2654"/>
                  </a:cubicBezTo>
                  <a:cubicBezTo>
                    <a:pt x="676" y="2647"/>
                    <a:pt x="623" y="2644"/>
                    <a:pt x="566" y="2641"/>
                  </a:cubicBezTo>
                  <a:cubicBezTo>
                    <a:pt x="521" y="2639"/>
                    <a:pt x="476" y="2636"/>
                    <a:pt x="431" y="2636"/>
                  </a:cubicBezTo>
                  <a:cubicBezTo>
                    <a:pt x="413" y="2636"/>
                    <a:pt x="394" y="2637"/>
                    <a:pt x="375" y="2638"/>
                  </a:cubicBezTo>
                  <a:cubicBezTo>
                    <a:pt x="245" y="2650"/>
                    <a:pt x="128" y="2718"/>
                    <a:pt x="64" y="2831"/>
                  </a:cubicBezTo>
                  <a:cubicBezTo>
                    <a:pt x="24" y="2902"/>
                    <a:pt x="1" y="2985"/>
                    <a:pt x="1" y="3065"/>
                  </a:cubicBezTo>
                  <a:cubicBezTo>
                    <a:pt x="1" y="3132"/>
                    <a:pt x="4" y="3196"/>
                    <a:pt x="21" y="3260"/>
                  </a:cubicBezTo>
                  <a:cubicBezTo>
                    <a:pt x="31" y="3293"/>
                    <a:pt x="41" y="3326"/>
                    <a:pt x="54" y="3363"/>
                  </a:cubicBezTo>
                  <a:cubicBezTo>
                    <a:pt x="71" y="3400"/>
                    <a:pt x="91" y="3433"/>
                    <a:pt x="114" y="3467"/>
                  </a:cubicBezTo>
                  <a:cubicBezTo>
                    <a:pt x="151" y="3521"/>
                    <a:pt x="205" y="3567"/>
                    <a:pt x="255" y="3610"/>
                  </a:cubicBezTo>
                  <a:cubicBezTo>
                    <a:pt x="319" y="3664"/>
                    <a:pt x="392" y="3708"/>
                    <a:pt x="462" y="3751"/>
                  </a:cubicBezTo>
                  <a:cubicBezTo>
                    <a:pt x="552" y="3811"/>
                    <a:pt x="646" y="3868"/>
                    <a:pt x="736" y="3928"/>
                  </a:cubicBezTo>
                  <a:cubicBezTo>
                    <a:pt x="760" y="3942"/>
                    <a:pt x="786" y="3950"/>
                    <a:pt x="814" y="3950"/>
                  </a:cubicBezTo>
                  <a:cubicBezTo>
                    <a:pt x="821" y="3950"/>
                    <a:pt x="829" y="3950"/>
                    <a:pt x="836" y="3948"/>
                  </a:cubicBezTo>
                  <a:cubicBezTo>
                    <a:pt x="870" y="3945"/>
                    <a:pt x="901" y="3925"/>
                    <a:pt x="921" y="3895"/>
                  </a:cubicBezTo>
                  <a:cubicBezTo>
                    <a:pt x="961" y="3838"/>
                    <a:pt x="950" y="3748"/>
                    <a:pt x="890" y="3711"/>
                  </a:cubicBezTo>
                  <a:cubicBezTo>
                    <a:pt x="793" y="3651"/>
                    <a:pt x="696" y="3590"/>
                    <a:pt x="603" y="3527"/>
                  </a:cubicBezTo>
                  <a:cubicBezTo>
                    <a:pt x="529" y="3480"/>
                    <a:pt x="459" y="3430"/>
                    <a:pt x="392" y="3377"/>
                  </a:cubicBezTo>
                  <a:cubicBezTo>
                    <a:pt x="365" y="3350"/>
                    <a:pt x="342" y="3323"/>
                    <a:pt x="322" y="3293"/>
                  </a:cubicBezTo>
                  <a:cubicBezTo>
                    <a:pt x="308" y="3266"/>
                    <a:pt x="299" y="3240"/>
                    <a:pt x="288" y="3212"/>
                  </a:cubicBezTo>
                  <a:cubicBezTo>
                    <a:pt x="279" y="3176"/>
                    <a:pt x="271" y="3143"/>
                    <a:pt x="268" y="3109"/>
                  </a:cubicBezTo>
                  <a:cubicBezTo>
                    <a:pt x="268" y="3082"/>
                    <a:pt x="271" y="3052"/>
                    <a:pt x="275" y="3025"/>
                  </a:cubicBezTo>
                  <a:cubicBezTo>
                    <a:pt x="279" y="3012"/>
                    <a:pt x="282" y="2999"/>
                    <a:pt x="288" y="2985"/>
                  </a:cubicBezTo>
                  <a:cubicBezTo>
                    <a:pt x="295" y="2976"/>
                    <a:pt x="302" y="2965"/>
                    <a:pt x="308" y="2955"/>
                  </a:cubicBezTo>
                  <a:lnTo>
                    <a:pt x="328" y="2939"/>
                  </a:lnTo>
                  <a:lnTo>
                    <a:pt x="352" y="2928"/>
                  </a:lnTo>
                  <a:cubicBezTo>
                    <a:pt x="369" y="2925"/>
                    <a:pt x="385" y="2922"/>
                    <a:pt x="402" y="2922"/>
                  </a:cubicBezTo>
                  <a:cubicBezTo>
                    <a:pt x="449" y="2922"/>
                    <a:pt x="495" y="2925"/>
                    <a:pt x="543" y="2931"/>
                  </a:cubicBezTo>
                  <a:cubicBezTo>
                    <a:pt x="596" y="2935"/>
                    <a:pt x="649" y="2942"/>
                    <a:pt x="706" y="2948"/>
                  </a:cubicBezTo>
                  <a:cubicBezTo>
                    <a:pt x="760" y="2959"/>
                    <a:pt x="813" y="2965"/>
                    <a:pt x="870" y="2965"/>
                  </a:cubicBezTo>
                  <a:cubicBezTo>
                    <a:pt x="934" y="2965"/>
                    <a:pt x="1001" y="2955"/>
                    <a:pt x="1068" y="2948"/>
                  </a:cubicBezTo>
                  <a:cubicBezTo>
                    <a:pt x="1094" y="2945"/>
                    <a:pt x="1121" y="2942"/>
                    <a:pt x="1148" y="2935"/>
                  </a:cubicBezTo>
                  <a:cubicBezTo>
                    <a:pt x="1198" y="2925"/>
                    <a:pt x="1245" y="2905"/>
                    <a:pt x="1295" y="2878"/>
                  </a:cubicBezTo>
                  <a:cubicBezTo>
                    <a:pt x="1355" y="2845"/>
                    <a:pt x="1412" y="2805"/>
                    <a:pt x="1466" y="2758"/>
                  </a:cubicBezTo>
                  <a:cubicBezTo>
                    <a:pt x="1492" y="2731"/>
                    <a:pt x="1519" y="2701"/>
                    <a:pt x="1536" y="2671"/>
                  </a:cubicBezTo>
                  <a:cubicBezTo>
                    <a:pt x="1549" y="2650"/>
                    <a:pt x="1559" y="2627"/>
                    <a:pt x="1569" y="2607"/>
                  </a:cubicBezTo>
                  <a:cubicBezTo>
                    <a:pt x="1576" y="2587"/>
                    <a:pt x="1579" y="2564"/>
                    <a:pt x="1583" y="2541"/>
                  </a:cubicBezTo>
                  <a:cubicBezTo>
                    <a:pt x="1586" y="2520"/>
                    <a:pt x="1583" y="2487"/>
                    <a:pt x="1583" y="2474"/>
                  </a:cubicBezTo>
                  <a:cubicBezTo>
                    <a:pt x="1579" y="2450"/>
                    <a:pt x="1573" y="2430"/>
                    <a:pt x="1566" y="2406"/>
                  </a:cubicBezTo>
                  <a:cubicBezTo>
                    <a:pt x="1549" y="2363"/>
                    <a:pt x="1523" y="2323"/>
                    <a:pt x="1495" y="2286"/>
                  </a:cubicBezTo>
                  <a:cubicBezTo>
                    <a:pt x="1452" y="2223"/>
                    <a:pt x="1389" y="2166"/>
                    <a:pt x="1332" y="2113"/>
                  </a:cubicBezTo>
                  <a:cubicBezTo>
                    <a:pt x="1235" y="2022"/>
                    <a:pt x="1125" y="1945"/>
                    <a:pt x="1024" y="1858"/>
                  </a:cubicBezTo>
                  <a:cubicBezTo>
                    <a:pt x="997" y="1828"/>
                    <a:pt x="971" y="1801"/>
                    <a:pt x="947" y="1772"/>
                  </a:cubicBezTo>
                  <a:cubicBezTo>
                    <a:pt x="930" y="1735"/>
                    <a:pt x="914" y="1701"/>
                    <a:pt x="901" y="1664"/>
                  </a:cubicBezTo>
                  <a:cubicBezTo>
                    <a:pt x="897" y="1647"/>
                    <a:pt x="893" y="1631"/>
                    <a:pt x="890" y="1611"/>
                  </a:cubicBezTo>
                  <a:lnTo>
                    <a:pt x="890" y="1591"/>
                  </a:lnTo>
                  <a:lnTo>
                    <a:pt x="897" y="1581"/>
                  </a:lnTo>
                  <a:lnTo>
                    <a:pt x="907" y="1560"/>
                  </a:lnTo>
                  <a:lnTo>
                    <a:pt x="927" y="1547"/>
                  </a:lnTo>
                  <a:cubicBezTo>
                    <a:pt x="937" y="1544"/>
                    <a:pt x="947" y="1544"/>
                    <a:pt x="957" y="1540"/>
                  </a:cubicBezTo>
                  <a:cubicBezTo>
                    <a:pt x="1004" y="1544"/>
                    <a:pt x="1051" y="1547"/>
                    <a:pt x="1097" y="1554"/>
                  </a:cubicBezTo>
                  <a:cubicBezTo>
                    <a:pt x="1148" y="1560"/>
                    <a:pt x="1202" y="1567"/>
                    <a:pt x="1255" y="1574"/>
                  </a:cubicBezTo>
                  <a:cubicBezTo>
                    <a:pt x="1308" y="1581"/>
                    <a:pt x="1362" y="1594"/>
                    <a:pt x="1415" y="1594"/>
                  </a:cubicBezTo>
                  <a:cubicBezTo>
                    <a:pt x="1427" y="1595"/>
                    <a:pt x="1438" y="1595"/>
                    <a:pt x="1450" y="1595"/>
                  </a:cubicBezTo>
                  <a:cubicBezTo>
                    <a:pt x="1506" y="1595"/>
                    <a:pt x="1564" y="1589"/>
                    <a:pt x="1619" y="1577"/>
                  </a:cubicBezTo>
                  <a:cubicBezTo>
                    <a:pt x="1656" y="1571"/>
                    <a:pt x="1690" y="1557"/>
                    <a:pt x="1727" y="1544"/>
                  </a:cubicBezTo>
                  <a:cubicBezTo>
                    <a:pt x="1767" y="1531"/>
                    <a:pt x="1800" y="1511"/>
                    <a:pt x="1837" y="1487"/>
                  </a:cubicBezTo>
                  <a:cubicBezTo>
                    <a:pt x="1857" y="1474"/>
                    <a:pt x="1877" y="1460"/>
                    <a:pt x="1897" y="1443"/>
                  </a:cubicBezTo>
                  <a:cubicBezTo>
                    <a:pt x="1937" y="1410"/>
                    <a:pt x="1967" y="1366"/>
                    <a:pt x="1988" y="1316"/>
                  </a:cubicBezTo>
                  <a:cubicBezTo>
                    <a:pt x="1994" y="1296"/>
                    <a:pt x="1997" y="1263"/>
                    <a:pt x="2000" y="1243"/>
                  </a:cubicBezTo>
                  <a:cubicBezTo>
                    <a:pt x="2004" y="1210"/>
                    <a:pt x="2000" y="1176"/>
                    <a:pt x="1991" y="1145"/>
                  </a:cubicBezTo>
                  <a:cubicBezTo>
                    <a:pt x="1984" y="1122"/>
                    <a:pt x="1980" y="1105"/>
                    <a:pt x="1971" y="1085"/>
                  </a:cubicBezTo>
                  <a:cubicBezTo>
                    <a:pt x="1960" y="1065"/>
                    <a:pt x="1944" y="1045"/>
                    <a:pt x="1931" y="1025"/>
                  </a:cubicBezTo>
                  <a:cubicBezTo>
                    <a:pt x="1917" y="1009"/>
                    <a:pt x="1900" y="992"/>
                    <a:pt x="1887" y="975"/>
                  </a:cubicBezTo>
                  <a:cubicBezTo>
                    <a:pt x="1857" y="942"/>
                    <a:pt x="1827" y="912"/>
                    <a:pt x="1793" y="881"/>
                  </a:cubicBezTo>
                  <a:cubicBezTo>
                    <a:pt x="1750" y="841"/>
                    <a:pt x="1703" y="801"/>
                    <a:pt x="1656" y="761"/>
                  </a:cubicBezTo>
                  <a:cubicBezTo>
                    <a:pt x="1643" y="748"/>
                    <a:pt x="1626" y="735"/>
                    <a:pt x="1613" y="721"/>
                  </a:cubicBezTo>
                  <a:cubicBezTo>
                    <a:pt x="1556" y="668"/>
                    <a:pt x="1506" y="614"/>
                    <a:pt x="1463" y="554"/>
                  </a:cubicBezTo>
                  <a:cubicBezTo>
                    <a:pt x="1452" y="534"/>
                    <a:pt x="1443" y="517"/>
                    <a:pt x="1435" y="497"/>
                  </a:cubicBezTo>
                  <a:lnTo>
                    <a:pt x="1432" y="477"/>
                  </a:lnTo>
                  <a:lnTo>
                    <a:pt x="1435" y="477"/>
                  </a:lnTo>
                  <a:lnTo>
                    <a:pt x="1455" y="467"/>
                  </a:lnTo>
                  <a:lnTo>
                    <a:pt x="1459" y="467"/>
                  </a:lnTo>
                  <a:cubicBezTo>
                    <a:pt x="1486" y="467"/>
                    <a:pt x="1516" y="470"/>
                    <a:pt x="1543" y="474"/>
                  </a:cubicBezTo>
                  <a:cubicBezTo>
                    <a:pt x="1576" y="477"/>
                    <a:pt x="1613" y="477"/>
                    <a:pt x="1646" y="480"/>
                  </a:cubicBezTo>
                  <a:cubicBezTo>
                    <a:pt x="1719" y="487"/>
                    <a:pt x="1790" y="507"/>
                    <a:pt x="1860" y="514"/>
                  </a:cubicBezTo>
                  <a:cubicBezTo>
                    <a:pt x="1871" y="515"/>
                    <a:pt x="1883" y="515"/>
                    <a:pt x="1894" y="515"/>
                  </a:cubicBezTo>
                  <a:cubicBezTo>
                    <a:pt x="1982" y="515"/>
                    <a:pt x="2068" y="494"/>
                    <a:pt x="2151" y="467"/>
                  </a:cubicBezTo>
                  <a:cubicBezTo>
                    <a:pt x="2185" y="454"/>
                    <a:pt x="2221" y="440"/>
                    <a:pt x="2255" y="423"/>
                  </a:cubicBezTo>
                  <a:cubicBezTo>
                    <a:pt x="2289" y="410"/>
                    <a:pt x="2318" y="387"/>
                    <a:pt x="2349" y="367"/>
                  </a:cubicBezTo>
                  <a:cubicBezTo>
                    <a:pt x="2358" y="360"/>
                    <a:pt x="2366" y="353"/>
                    <a:pt x="2372" y="343"/>
                  </a:cubicBezTo>
                  <a:cubicBezTo>
                    <a:pt x="2398" y="323"/>
                    <a:pt x="2415" y="296"/>
                    <a:pt x="2429" y="263"/>
                  </a:cubicBezTo>
                  <a:cubicBezTo>
                    <a:pt x="2449" y="222"/>
                    <a:pt x="2449" y="179"/>
                    <a:pt x="2446" y="136"/>
                  </a:cubicBezTo>
                  <a:cubicBezTo>
                    <a:pt x="2439" y="79"/>
                    <a:pt x="2392" y="29"/>
                    <a:pt x="2338" y="9"/>
                  </a:cubicBezTo>
                  <a:cubicBezTo>
                    <a:pt x="2322" y="3"/>
                    <a:pt x="2305" y="1"/>
                    <a:pt x="22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8" name="Google Shape;288;p16"/>
            <p:cNvGrpSpPr/>
            <p:nvPr/>
          </p:nvGrpSpPr>
          <p:grpSpPr>
            <a:xfrm>
              <a:off x="8810285" y="2242772"/>
              <a:ext cx="155484" cy="175100"/>
              <a:chOff x="3655550" y="2257032"/>
              <a:chExt cx="192526" cy="161920"/>
            </a:xfrm>
          </p:grpSpPr>
          <p:sp>
            <p:nvSpPr>
              <p:cNvPr id="289" name="Google Shape;289;p16"/>
              <p:cNvSpPr/>
              <p:nvPr/>
            </p:nvSpPr>
            <p:spPr>
              <a:xfrm>
                <a:off x="3655550" y="2331503"/>
                <a:ext cx="192526" cy="31876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26" extrusionOk="0">
                    <a:moveTo>
                      <a:pt x="967" y="1"/>
                    </a:moveTo>
                    <a:cubicBezTo>
                      <a:pt x="936" y="1"/>
                      <a:pt x="906" y="1"/>
                      <a:pt x="876" y="5"/>
                    </a:cubicBezTo>
                    <a:cubicBezTo>
                      <a:pt x="800" y="8"/>
                      <a:pt x="719" y="15"/>
                      <a:pt x="642" y="18"/>
                    </a:cubicBezTo>
                    <a:cubicBezTo>
                      <a:pt x="458" y="31"/>
                      <a:pt x="274" y="31"/>
                      <a:pt x="93" y="35"/>
                    </a:cubicBezTo>
                    <a:cubicBezTo>
                      <a:pt x="40" y="35"/>
                      <a:pt x="0" y="85"/>
                      <a:pt x="3" y="135"/>
                    </a:cubicBezTo>
                    <a:cubicBezTo>
                      <a:pt x="3" y="186"/>
                      <a:pt x="50" y="226"/>
                      <a:pt x="100" y="226"/>
                    </a:cubicBezTo>
                    <a:cubicBezTo>
                      <a:pt x="311" y="222"/>
                      <a:pt x="519" y="218"/>
                      <a:pt x="726" y="209"/>
                    </a:cubicBezTo>
                    <a:cubicBezTo>
                      <a:pt x="789" y="207"/>
                      <a:pt x="854" y="204"/>
                      <a:pt x="918" y="204"/>
                    </a:cubicBezTo>
                    <a:cubicBezTo>
                      <a:pt x="946" y="204"/>
                      <a:pt x="973" y="204"/>
                      <a:pt x="1000" y="206"/>
                    </a:cubicBezTo>
                    <a:cubicBezTo>
                      <a:pt x="1047" y="206"/>
                      <a:pt x="1093" y="212"/>
                      <a:pt x="1141" y="212"/>
                    </a:cubicBezTo>
                    <a:lnTo>
                      <a:pt x="1204" y="212"/>
                    </a:lnTo>
                    <a:cubicBezTo>
                      <a:pt x="1234" y="212"/>
                      <a:pt x="1268" y="212"/>
                      <a:pt x="1294" y="198"/>
                    </a:cubicBezTo>
                    <a:cubicBezTo>
                      <a:pt x="1311" y="195"/>
                      <a:pt x="1325" y="186"/>
                      <a:pt x="1334" y="175"/>
                    </a:cubicBezTo>
                    <a:cubicBezTo>
                      <a:pt x="1345" y="161"/>
                      <a:pt x="1351" y="149"/>
                      <a:pt x="1354" y="135"/>
                    </a:cubicBezTo>
                    <a:cubicBezTo>
                      <a:pt x="1365" y="98"/>
                      <a:pt x="1348" y="51"/>
                      <a:pt x="1311" y="35"/>
                    </a:cubicBezTo>
                    <a:cubicBezTo>
                      <a:pt x="1294" y="28"/>
                      <a:pt x="1274" y="21"/>
                      <a:pt x="1254" y="18"/>
                    </a:cubicBezTo>
                    <a:cubicBezTo>
                      <a:pt x="1234" y="15"/>
                      <a:pt x="1214" y="15"/>
                      <a:pt x="1190" y="15"/>
                    </a:cubicBezTo>
                    <a:cubicBezTo>
                      <a:pt x="1164" y="11"/>
                      <a:pt x="1137" y="11"/>
                      <a:pt x="1107" y="8"/>
                    </a:cubicBezTo>
                    <a:cubicBezTo>
                      <a:pt x="1070" y="5"/>
                      <a:pt x="1033" y="1"/>
                      <a:pt x="99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290;p16"/>
              <p:cNvSpPr/>
              <p:nvPr/>
            </p:nvSpPr>
            <p:spPr>
              <a:xfrm>
                <a:off x="3735240" y="2257032"/>
                <a:ext cx="38223" cy="16192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148" extrusionOk="0">
                    <a:moveTo>
                      <a:pt x="114" y="1"/>
                    </a:moveTo>
                    <a:cubicBezTo>
                      <a:pt x="57" y="1"/>
                      <a:pt x="0" y="55"/>
                      <a:pt x="10" y="118"/>
                    </a:cubicBezTo>
                    <a:cubicBezTo>
                      <a:pt x="17" y="198"/>
                      <a:pt x="23" y="278"/>
                      <a:pt x="27" y="359"/>
                    </a:cubicBezTo>
                    <a:cubicBezTo>
                      <a:pt x="30" y="433"/>
                      <a:pt x="30" y="509"/>
                      <a:pt x="37" y="583"/>
                    </a:cubicBezTo>
                    <a:cubicBezTo>
                      <a:pt x="40" y="657"/>
                      <a:pt x="34" y="726"/>
                      <a:pt x="30" y="800"/>
                    </a:cubicBezTo>
                    <a:cubicBezTo>
                      <a:pt x="27" y="834"/>
                      <a:pt x="23" y="870"/>
                      <a:pt x="23" y="904"/>
                    </a:cubicBezTo>
                    <a:cubicBezTo>
                      <a:pt x="20" y="947"/>
                      <a:pt x="23" y="987"/>
                      <a:pt x="20" y="1031"/>
                    </a:cubicBezTo>
                    <a:cubicBezTo>
                      <a:pt x="20" y="1096"/>
                      <a:pt x="83" y="1148"/>
                      <a:pt x="145" y="1148"/>
                    </a:cubicBezTo>
                    <a:cubicBezTo>
                      <a:pt x="147" y="1148"/>
                      <a:pt x="148" y="1148"/>
                      <a:pt x="150" y="1148"/>
                    </a:cubicBezTo>
                    <a:cubicBezTo>
                      <a:pt x="218" y="1148"/>
                      <a:pt x="271" y="1088"/>
                      <a:pt x="267" y="1021"/>
                    </a:cubicBezTo>
                    <a:cubicBezTo>
                      <a:pt x="267" y="981"/>
                      <a:pt x="261" y="941"/>
                      <a:pt x="261" y="904"/>
                    </a:cubicBezTo>
                    <a:cubicBezTo>
                      <a:pt x="258" y="864"/>
                      <a:pt x="258" y="827"/>
                      <a:pt x="258" y="790"/>
                    </a:cubicBezTo>
                    <a:cubicBezTo>
                      <a:pt x="258" y="754"/>
                      <a:pt x="261" y="720"/>
                      <a:pt x="261" y="686"/>
                    </a:cubicBezTo>
                    <a:cubicBezTo>
                      <a:pt x="261" y="649"/>
                      <a:pt x="258" y="609"/>
                      <a:pt x="255" y="573"/>
                    </a:cubicBezTo>
                    <a:cubicBezTo>
                      <a:pt x="251" y="496"/>
                      <a:pt x="255" y="422"/>
                      <a:pt x="251" y="348"/>
                    </a:cubicBezTo>
                    <a:cubicBezTo>
                      <a:pt x="247" y="268"/>
                      <a:pt x="241" y="188"/>
                      <a:pt x="231" y="104"/>
                    </a:cubicBezTo>
                    <a:cubicBezTo>
                      <a:pt x="227" y="78"/>
                      <a:pt x="218" y="51"/>
                      <a:pt x="194" y="31"/>
                    </a:cubicBezTo>
                    <a:cubicBezTo>
                      <a:pt x="174" y="11"/>
                      <a:pt x="147" y="1"/>
                      <a:pt x="1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91" name="Google Shape;291;p16"/>
            <p:cNvSpPr/>
            <p:nvPr/>
          </p:nvSpPr>
          <p:spPr>
            <a:xfrm>
              <a:off x="6764747" y="254723"/>
              <a:ext cx="106705" cy="83716"/>
            </a:xfrm>
            <a:custGeom>
              <a:avLst/>
              <a:gdLst/>
              <a:ahLst/>
              <a:cxnLst/>
              <a:rect l="l" t="t" r="r" b="b"/>
              <a:pathLst>
                <a:path w="452" h="446" extrusionOk="0">
                  <a:moveTo>
                    <a:pt x="218" y="1"/>
                  </a:moveTo>
                  <a:cubicBezTo>
                    <a:pt x="98" y="1"/>
                    <a:pt x="0" y="118"/>
                    <a:pt x="7" y="235"/>
                  </a:cubicBezTo>
                  <a:cubicBezTo>
                    <a:pt x="7" y="292"/>
                    <a:pt x="34" y="345"/>
                    <a:pt x="78" y="385"/>
                  </a:cubicBezTo>
                  <a:cubicBezTo>
                    <a:pt x="121" y="429"/>
                    <a:pt x="178" y="446"/>
                    <a:pt x="238" y="446"/>
                  </a:cubicBezTo>
                  <a:cubicBezTo>
                    <a:pt x="358" y="446"/>
                    <a:pt x="452" y="329"/>
                    <a:pt x="448" y="212"/>
                  </a:cubicBezTo>
                  <a:cubicBezTo>
                    <a:pt x="445" y="155"/>
                    <a:pt x="419" y="101"/>
                    <a:pt x="379" y="61"/>
                  </a:cubicBezTo>
                  <a:cubicBezTo>
                    <a:pt x="335" y="18"/>
                    <a:pt x="278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16"/>
            <p:cNvSpPr/>
            <p:nvPr/>
          </p:nvSpPr>
          <p:spPr>
            <a:xfrm rot="6438092">
              <a:off x="1390171" y="119727"/>
              <a:ext cx="219338" cy="353726"/>
            </a:xfrm>
            <a:custGeom>
              <a:avLst/>
              <a:gdLst/>
              <a:ahLst/>
              <a:cxnLst/>
              <a:rect l="l" t="t" r="r" b="b"/>
              <a:pathLst>
                <a:path w="2450" h="3951" extrusionOk="0">
                  <a:moveTo>
                    <a:pt x="1707" y="1170"/>
                  </a:moveTo>
                  <a:lnTo>
                    <a:pt x="1703" y="1179"/>
                  </a:lnTo>
                  <a:lnTo>
                    <a:pt x="1699" y="1179"/>
                  </a:lnTo>
                  <a:lnTo>
                    <a:pt x="1707" y="1170"/>
                  </a:lnTo>
                  <a:close/>
                  <a:moveTo>
                    <a:pt x="2288" y="1"/>
                  </a:moveTo>
                  <a:cubicBezTo>
                    <a:pt x="2254" y="1"/>
                    <a:pt x="2219" y="12"/>
                    <a:pt x="2188" y="32"/>
                  </a:cubicBezTo>
                  <a:cubicBezTo>
                    <a:pt x="2171" y="42"/>
                    <a:pt x="2151" y="55"/>
                    <a:pt x="2131" y="69"/>
                  </a:cubicBezTo>
                  <a:cubicBezTo>
                    <a:pt x="2085" y="96"/>
                    <a:pt x="2031" y="116"/>
                    <a:pt x="1977" y="133"/>
                  </a:cubicBezTo>
                  <a:cubicBezTo>
                    <a:pt x="1951" y="139"/>
                    <a:pt x="1924" y="146"/>
                    <a:pt x="1894" y="149"/>
                  </a:cubicBezTo>
                  <a:cubicBezTo>
                    <a:pt x="1850" y="146"/>
                    <a:pt x="1807" y="142"/>
                    <a:pt x="1764" y="136"/>
                  </a:cubicBezTo>
                  <a:cubicBezTo>
                    <a:pt x="1710" y="129"/>
                    <a:pt x="1656" y="126"/>
                    <a:pt x="1599" y="122"/>
                  </a:cubicBezTo>
                  <a:lnTo>
                    <a:pt x="1526" y="122"/>
                  </a:lnTo>
                  <a:cubicBezTo>
                    <a:pt x="1516" y="119"/>
                    <a:pt x="1503" y="119"/>
                    <a:pt x="1489" y="119"/>
                  </a:cubicBezTo>
                  <a:cubicBezTo>
                    <a:pt x="1472" y="122"/>
                    <a:pt x="1452" y="122"/>
                    <a:pt x="1435" y="122"/>
                  </a:cubicBezTo>
                  <a:cubicBezTo>
                    <a:pt x="1406" y="126"/>
                    <a:pt x="1378" y="133"/>
                    <a:pt x="1349" y="142"/>
                  </a:cubicBezTo>
                  <a:cubicBezTo>
                    <a:pt x="1325" y="149"/>
                    <a:pt x="1302" y="159"/>
                    <a:pt x="1278" y="173"/>
                  </a:cubicBezTo>
                  <a:cubicBezTo>
                    <a:pt x="1255" y="186"/>
                    <a:pt x="1235" y="202"/>
                    <a:pt x="1211" y="219"/>
                  </a:cubicBezTo>
                  <a:cubicBezTo>
                    <a:pt x="1188" y="236"/>
                    <a:pt x="1171" y="259"/>
                    <a:pt x="1154" y="279"/>
                  </a:cubicBezTo>
                  <a:lnTo>
                    <a:pt x="1142" y="296"/>
                  </a:lnTo>
                  <a:cubicBezTo>
                    <a:pt x="1131" y="316"/>
                    <a:pt x="1121" y="336"/>
                    <a:pt x="1111" y="353"/>
                  </a:cubicBezTo>
                  <a:cubicBezTo>
                    <a:pt x="1101" y="380"/>
                    <a:pt x="1094" y="410"/>
                    <a:pt x="1091" y="437"/>
                  </a:cubicBezTo>
                  <a:cubicBezTo>
                    <a:pt x="1085" y="483"/>
                    <a:pt x="1088" y="531"/>
                    <a:pt x="1097" y="577"/>
                  </a:cubicBezTo>
                  <a:cubicBezTo>
                    <a:pt x="1108" y="624"/>
                    <a:pt x="1125" y="671"/>
                    <a:pt x="1151" y="714"/>
                  </a:cubicBezTo>
                  <a:cubicBezTo>
                    <a:pt x="1171" y="748"/>
                    <a:pt x="1191" y="784"/>
                    <a:pt x="1218" y="815"/>
                  </a:cubicBezTo>
                  <a:cubicBezTo>
                    <a:pt x="1251" y="861"/>
                    <a:pt x="1292" y="901"/>
                    <a:pt x="1335" y="942"/>
                  </a:cubicBezTo>
                  <a:cubicBezTo>
                    <a:pt x="1382" y="989"/>
                    <a:pt x="1435" y="1036"/>
                    <a:pt x="1492" y="1076"/>
                  </a:cubicBezTo>
                  <a:cubicBezTo>
                    <a:pt x="1539" y="1113"/>
                    <a:pt x="1593" y="1149"/>
                    <a:pt x="1639" y="1190"/>
                  </a:cubicBezTo>
                  <a:lnTo>
                    <a:pt x="1656" y="1206"/>
                  </a:lnTo>
                  <a:cubicBezTo>
                    <a:pt x="1643" y="1216"/>
                    <a:pt x="1626" y="1223"/>
                    <a:pt x="1606" y="1230"/>
                  </a:cubicBezTo>
                  <a:cubicBezTo>
                    <a:pt x="1566" y="1239"/>
                    <a:pt x="1523" y="1243"/>
                    <a:pt x="1483" y="1246"/>
                  </a:cubicBezTo>
                  <a:cubicBezTo>
                    <a:pt x="1429" y="1246"/>
                    <a:pt x="1382" y="1239"/>
                    <a:pt x="1329" y="1233"/>
                  </a:cubicBezTo>
                  <a:cubicBezTo>
                    <a:pt x="1278" y="1226"/>
                    <a:pt x="1228" y="1219"/>
                    <a:pt x="1174" y="1213"/>
                  </a:cubicBezTo>
                  <a:cubicBezTo>
                    <a:pt x="1125" y="1202"/>
                    <a:pt x="1071" y="1190"/>
                    <a:pt x="1021" y="1190"/>
                  </a:cubicBezTo>
                  <a:cubicBezTo>
                    <a:pt x="1009" y="1188"/>
                    <a:pt x="997" y="1188"/>
                    <a:pt x="985" y="1188"/>
                  </a:cubicBezTo>
                  <a:cubicBezTo>
                    <a:pt x="957" y="1188"/>
                    <a:pt x="929" y="1191"/>
                    <a:pt x="901" y="1193"/>
                  </a:cubicBezTo>
                  <a:lnTo>
                    <a:pt x="881" y="1196"/>
                  </a:lnTo>
                  <a:cubicBezTo>
                    <a:pt x="853" y="1199"/>
                    <a:pt x="820" y="1206"/>
                    <a:pt x="796" y="1216"/>
                  </a:cubicBezTo>
                  <a:cubicBezTo>
                    <a:pt x="753" y="1236"/>
                    <a:pt x="710" y="1263"/>
                    <a:pt x="673" y="1293"/>
                  </a:cubicBezTo>
                  <a:cubicBezTo>
                    <a:pt x="623" y="1337"/>
                    <a:pt x="583" y="1394"/>
                    <a:pt x="560" y="1454"/>
                  </a:cubicBezTo>
                  <a:lnTo>
                    <a:pt x="549" y="1477"/>
                  </a:lnTo>
                  <a:cubicBezTo>
                    <a:pt x="526" y="1544"/>
                    <a:pt x="523" y="1624"/>
                    <a:pt x="532" y="1694"/>
                  </a:cubicBezTo>
                  <a:cubicBezTo>
                    <a:pt x="546" y="1764"/>
                    <a:pt x="569" y="1835"/>
                    <a:pt x="600" y="1902"/>
                  </a:cubicBezTo>
                  <a:cubicBezTo>
                    <a:pt x="626" y="1962"/>
                    <a:pt x="663" y="2019"/>
                    <a:pt x="710" y="2065"/>
                  </a:cubicBezTo>
                  <a:cubicBezTo>
                    <a:pt x="730" y="2089"/>
                    <a:pt x="750" y="2113"/>
                    <a:pt x="773" y="2133"/>
                  </a:cubicBezTo>
                  <a:cubicBezTo>
                    <a:pt x="827" y="2179"/>
                    <a:pt x="881" y="2226"/>
                    <a:pt x="934" y="2269"/>
                  </a:cubicBezTo>
                  <a:cubicBezTo>
                    <a:pt x="1017" y="2333"/>
                    <a:pt x="1101" y="2397"/>
                    <a:pt x="1182" y="2467"/>
                  </a:cubicBezTo>
                  <a:cubicBezTo>
                    <a:pt x="1198" y="2484"/>
                    <a:pt x="1218" y="2504"/>
                    <a:pt x="1235" y="2524"/>
                  </a:cubicBezTo>
                  <a:cubicBezTo>
                    <a:pt x="1198" y="2557"/>
                    <a:pt x="1162" y="2587"/>
                    <a:pt x="1121" y="2618"/>
                  </a:cubicBezTo>
                  <a:cubicBezTo>
                    <a:pt x="1108" y="2624"/>
                    <a:pt x="1094" y="2627"/>
                    <a:pt x="1085" y="2634"/>
                  </a:cubicBezTo>
                  <a:cubicBezTo>
                    <a:pt x="1014" y="2650"/>
                    <a:pt x="947" y="2661"/>
                    <a:pt x="877" y="2667"/>
                  </a:cubicBezTo>
                  <a:cubicBezTo>
                    <a:pt x="827" y="2667"/>
                    <a:pt x="780" y="2661"/>
                    <a:pt x="730" y="2654"/>
                  </a:cubicBezTo>
                  <a:cubicBezTo>
                    <a:pt x="676" y="2647"/>
                    <a:pt x="623" y="2644"/>
                    <a:pt x="566" y="2641"/>
                  </a:cubicBezTo>
                  <a:cubicBezTo>
                    <a:pt x="521" y="2639"/>
                    <a:pt x="476" y="2636"/>
                    <a:pt x="431" y="2636"/>
                  </a:cubicBezTo>
                  <a:cubicBezTo>
                    <a:pt x="413" y="2636"/>
                    <a:pt x="394" y="2637"/>
                    <a:pt x="375" y="2638"/>
                  </a:cubicBezTo>
                  <a:cubicBezTo>
                    <a:pt x="245" y="2650"/>
                    <a:pt x="128" y="2718"/>
                    <a:pt x="64" y="2831"/>
                  </a:cubicBezTo>
                  <a:cubicBezTo>
                    <a:pt x="24" y="2902"/>
                    <a:pt x="1" y="2985"/>
                    <a:pt x="1" y="3065"/>
                  </a:cubicBezTo>
                  <a:cubicBezTo>
                    <a:pt x="1" y="3132"/>
                    <a:pt x="4" y="3196"/>
                    <a:pt x="21" y="3260"/>
                  </a:cubicBezTo>
                  <a:cubicBezTo>
                    <a:pt x="31" y="3293"/>
                    <a:pt x="41" y="3326"/>
                    <a:pt x="54" y="3363"/>
                  </a:cubicBezTo>
                  <a:cubicBezTo>
                    <a:pt x="71" y="3400"/>
                    <a:pt x="91" y="3433"/>
                    <a:pt x="114" y="3467"/>
                  </a:cubicBezTo>
                  <a:cubicBezTo>
                    <a:pt x="151" y="3521"/>
                    <a:pt x="205" y="3567"/>
                    <a:pt x="255" y="3610"/>
                  </a:cubicBezTo>
                  <a:cubicBezTo>
                    <a:pt x="319" y="3664"/>
                    <a:pt x="392" y="3708"/>
                    <a:pt x="462" y="3751"/>
                  </a:cubicBezTo>
                  <a:cubicBezTo>
                    <a:pt x="552" y="3811"/>
                    <a:pt x="646" y="3868"/>
                    <a:pt x="736" y="3928"/>
                  </a:cubicBezTo>
                  <a:cubicBezTo>
                    <a:pt x="760" y="3942"/>
                    <a:pt x="786" y="3950"/>
                    <a:pt x="814" y="3950"/>
                  </a:cubicBezTo>
                  <a:cubicBezTo>
                    <a:pt x="821" y="3950"/>
                    <a:pt x="829" y="3950"/>
                    <a:pt x="836" y="3948"/>
                  </a:cubicBezTo>
                  <a:cubicBezTo>
                    <a:pt x="870" y="3945"/>
                    <a:pt x="901" y="3925"/>
                    <a:pt x="921" y="3895"/>
                  </a:cubicBezTo>
                  <a:cubicBezTo>
                    <a:pt x="961" y="3838"/>
                    <a:pt x="950" y="3748"/>
                    <a:pt x="890" y="3711"/>
                  </a:cubicBezTo>
                  <a:cubicBezTo>
                    <a:pt x="793" y="3651"/>
                    <a:pt x="696" y="3590"/>
                    <a:pt x="603" y="3527"/>
                  </a:cubicBezTo>
                  <a:cubicBezTo>
                    <a:pt x="529" y="3480"/>
                    <a:pt x="459" y="3430"/>
                    <a:pt x="392" y="3377"/>
                  </a:cubicBezTo>
                  <a:cubicBezTo>
                    <a:pt x="365" y="3350"/>
                    <a:pt x="342" y="3323"/>
                    <a:pt x="322" y="3293"/>
                  </a:cubicBezTo>
                  <a:cubicBezTo>
                    <a:pt x="308" y="3266"/>
                    <a:pt x="299" y="3240"/>
                    <a:pt x="288" y="3212"/>
                  </a:cubicBezTo>
                  <a:cubicBezTo>
                    <a:pt x="279" y="3176"/>
                    <a:pt x="271" y="3143"/>
                    <a:pt x="268" y="3109"/>
                  </a:cubicBezTo>
                  <a:cubicBezTo>
                    <a:pt x="268" y="3082"/>
                    <a:pt x="271" y="3052"/>
                    <a:pt x="275" y="3025"/>
                  </a:cubicBezTo>
                  <a:cubicBezTo>
                    <a:pt x="279" y="3012"/>
                    <a:pt x="282" y="2999"/>
                    <a:pt x="288" y="2985"/>
                  </a:cubicBezTo>
                  <a:cubicBezTo>
                    <a:pt x="295" y="2976"/>
                    <a:pt x="302" y="2965"/>
                    <a:pt x="308" y="2955"/>
                  </a:cubicBezTo>
                  <a:lnTo>
                    <a:pt x="328" y="2939"/>
                  </a:lnTo>
                  <a:lnTo>
                    <a:pt x="352" y="2928"/>
                  </a:lnTo>
                  <a:cubicBezTo>
                    <a:pt x="369" y="2925"/>
                    <a:pt x="385" y="2922"/>
                    <a:pt x="402" y="2922"/>
                  </a:cubicBezTo>
                  <a:cubicBezTo>
                    <a:pt x="449" y="2922"/>
                    <a:pt x="495" y="2925"/>
                    <a:pt x="543" y="2931"/>
                  </a:cubicBezTo>
                  <a:cubicBezTo>
                    <a:pt x="596" y="2935"/>
                    <a:pt x="649" y="2942"/>
                    <a:pt x="706" y="2948"/>
                  </a:cubicBezTo>
                  <a:cubicBezTo>
                    <a:pt x="760" y="2959"/>
                    <a:pt x="813" y="2965"/>
                    <a:pt x="870" y="2965"/>
                  </a:cubicBezTo>
                  <a:cubicBezTo>
                    <a:pt x="934" y="2965"/>
                    <a:pt x="1001" y="2955"/>
                    <a:pt x="1068" y="2948"/>
                  </a:cubicBezTo>
                  <a:cubicBezTo>
                    <a:pt x="1094" y="2945"/>
                    <a:pt x="1121" y="2942"/>
                    <a:pt x="1148" y="2935"/>
                  </a:cubicBezTo>
                  <a:cubicBezTo>
                    <a:pt x="1198" y="2925"/>
                    <a:pt x="1245" y="2905"/>
                    <a:pt x="1295" y="2878"/>
                  </a:cubicBezTo>
                  <a:cubicBezTo>
                    <a:pt x="1355" y="2845"/>
                    <a:pt x="1412" y="2805"/>
                    <a:pt x="1466" y="2758"/>
                  </a:cubicBezTo>
                  <a:cubicBezTo>
                    <a:pt x="1492" y="2731"/>
                    <a:pt x="1519" y="2701"/>
                    <a:pt x="1536" y="2671"/>
                  </a:cubicBezTo>
                  <a:cubicBezTo>
                    <a:pt x="1549" y="2650"/>
                    <a:pt x="1559" y="2627"/>
                    <a:pt x="1569" y="2607"/>
                  </a:cubicBezTo>
                  <a:cubicBezTo>
                    <a:pt x="1576" y="2587"/>
                    <a:pt x="1579" y="2564"/>
                    <a:pt x="1583" y="2541"/>
                  </a:cubicBezTo>
                  <a:cubicBezTo>
                    <a:pt x="1586" y="2520"/>
                    <a:pt x="1583" y="2487"/>
                    <a:pt x="1583" y="2474"/>
                  </a:cubicBezTo>
                  <a:cubicBezTo>
                    <a:pt x="1579" y="2450"/>
                    <a:pt x="1573" y="2430"/>
                    <a:pt x="1566" y="2406"/>
                  </a:cubicBezTo>
                  <a:cubicBezTo>
                    <a:pt x="1549" y="2363"/>
                    <a:pt x="1523" y="2323"/>
                    <a:pt x="1495" y="2286"/>
                  </a:cubicBezTo>
                  <a:cubicBezTo>
                    <a:pt x="1452" y="2223"/>
                    <a:pt x="1389" y="2166"/>
                    <a:pt x="1332" y="2113"/>
                  </a:cubicBezTo>
                  <a:cubicBezTo>
                    <a:pt x="1235" y="2022"/>
                    <a:pt x="1125" y="1945"/>
                    <a:pt x="1024" y="1858"/>
                  </a:cubicBezTo>
                  <a:cubicBezTo>
                    <a:pt x="997" y="1828"/>
                    <a:pt x="971" y="1801"/>
                    <a:pt x="947" y="1772"/>
                  </a:cubicBezTo>
                  <a:cubicBezTo>
                    <a:pt x="930" y="1735"/>
                    <a:pt x="914" y="1701"/>
                    <a:pt x="901" y="1664"/>
                  </a:cubicBezTo>
                  <a:cubicBezTo>
                    <a:pt x="897" y="1647"/>
                    <a:pt x="893" y="1631"/>
                    <a:pt x="890" y="1611"/>
                  </a:cubicBezTo>
                  <a:lnTo>
                    <a:pt x="890" y="1591"/>
                  </a:lnTo>
                  <a:lnTo>
                    <a:pt x="897" y="1581"/>
                  </a:lnTo>
                  <a:lnTo>
                    <a:pt x="907" y="1560"/>
                  </a:lnTo>
                  <a:lnTo>
                    <a:pt x="927" y="1547"/>
                  </a:lnTo>
                  <a:cubicBezTo>
                    <a:pt x="937" y="1544"/>
                    <a:pt x="947" y="1544"/>
                    <a:pt x="957" y="1540"/>
                  </a:cubicBezTo>
                  <a:cubicBezTo>
                    <a:pt x="1004" y="1544"/>
                    <a:pt x="1051" y="1547"/>
                    <a:pt x="1097" y="1554"/>
                  </a:cubicBezTo>
                  <a:cubicBezTo>
                    <a:pt x="1148" y="1560"/>
                    <a:pt x="1202" y="1567"/>
                    <a:pt x="1255" y="1574"/>
                  </a:cubicBezTo>
                  <a:cubicBezTo>
                    <a:pt x="1308" y="1581"/>
                    <a:pt x="1362" y="1594"/>
                    <a:pt x="1415" y="1594"/>
                  </a:cubicBezTo>
                  <a:cubicBezTo>
                    <a:pt x="1427" y="1595"/>
                    <a:pt x="1438" y="1595"/>
                    <a:pt x="1450" y="1595"/>
                  </a:cubicBezTo>
                  <a:cubicBezTo>
                    <a:pt x="1506" y="1595"/>
                    <a:pt x="1564" y="1589"/>
                    <a:pt x="1619" y="1577"/>
                  </a:cubicBezTo>
                  <a:cubicBezTo>
                    <a:pt x="1656" y="1571"/>
                    <a:pt x="1690" y="1557"/>
                    <a:pt x="1727" y="1544"/>
                  </a:cubicBezTo>
                  <a:cubicBezTo>
                    <a:pt x="1767" y="1531"/>
                    <a:pt x="1800" y="1511"/>
                    <a:pt x="1837" y="1487"/>
                  </a:cubicBezTo>
                  <a:cubicBezTo>
                    <a:pt x="1857" y="1474"/>
                    <a:pt x="1877" y="1460"/>
                    <a:pt x="1897" y="1443"/>
                  </a:cubicBezTo>
                  <a:cubicBezTo>
                    <a:pt x="1937" y="1410"/>
                    <a:pt x="1967" y="1366"/>
                    <a:pt x="1988" y="1316"/>
                  </a:cubicBezTo>
                  <a:cubicBezTo>
                    <a:pt x="1994" y="1296"/>
                    <a:pt x="1997" y="1263"/>
                    <a:pt x="2000" y="1243"/>
                  </a:cubicBezTo>
                  <a:cubicBezTo>
                    <a:pt x="2004" y="1210"/>
                    <a:pt x="2000" y="1176"/>
                    <a:pt x="1991" y="1145"/>
                  </a:cubicBezTo>
                  <a:cubicBezTo>
                    <a:pt x="1984" y="1122"/>
                    <a:pt x="1980" y="1105"/>
                    <a:pt x="1971" y="1085"/>
                  </a:cubicBezTo>
                  <a:cubicBezTo>
                    <a:pt x="1960" y="1065"/>
                    <a:pt x="1944" y="1045"/>
                    <a:pt x="1931" y="1025"/>
                  </a:cubicBezTo>
                  <a:cubicBezTo>
                    <a:pt x="1917" y="1009"/>
                    <a:pt x="1900" y="992"/>
                    <a:pt x="1887" y="975"/>
                  </a:cubicBezTo>
                  <a:cubicBezTo>
                    <a:pt x="1857" y="942"/>
                    <a:pt x="1827" y="912"/>
                    <a:pt x="1793" y="881"/>
                  </a:cubicBezTo>
                  <a:cubicBezTo>
                    <a:pt x="1750" y="841"/>
                    <a:pt x="1703" y="801"/>
                    <a:pt x="1656" y="761"/>
                  </a:cubicBezTo>
                  <a:cubicBezTo>
                    <a:pt x="1643" y="748"/>
                    <a:pt x="1626" y="735"/>
                    <a:pt x="1613" y="721"/>
                  </a:cubicBezTo>
                  <a:cubicBezTo>
                    <a:pt x="1556" y="668"/>
                    <a:pt x="1506" y="614"/>
                    <a:pt x="1463" y="554"/>
                  </a:cubicBezTo>
                  <a:cubicBezTo>
                    <a:pt x="1452" y="534"/>
                    <a:pt x="1443" y="517"/>
                    <a:pt x="1435" y="497"/>
                  </a:cubicBezTo>
                  <a:lnTo>
                    <a:pt x="1432" y="477"/>
                  </a:lnTo>
                  <a:lnTo>
                    <a:pt x="1435" y="477"/>
                  </a:lnTo>
                  <a:lnTo>
                    <a:pt x="1455" y="467"/>
                  </a:lnTo>
                  <a:lnTo>
                    <a:pt x="1459" y="467"/>
                  </a:lnTo>
                  <a:cubicBezTo>
                    <a:pt x="1486" y="467"/>
                    <a:pt x="1516" y="470"/>
                    <a:pt x="1543" y="474"/>
                  </a:cubicBezTo>
                  <a:cubicBezTo>
                    <a:pt x="1576" y="477"/>
                    <a:pt x="1613" y="477"/>
                    <a:pt x="1646" y="480"/>
                  </a:cubicBezTo>
                  <a:cubicBezTo>
                    <a:pt x="1719" y="487"/>
                    <a:pt x="1790" y="507"/>
                    <a:pt x="1860" y="514"/>
                  </a:cubicBezTo>
                  <a:cubicBezTo>
                    <a:pt x="1871" y="515"/>
                    <a:pt x="1883" y="515"/>
                    <a:pt x="1894" y="515"/>
                  </a:cubicBezTo>
                  <a:cubicBezTo>
                    <a:pt x="1982" y="515"/>
                    <a:pt x="2068" y="494"/>
                    <a:pt x="2151" y="467"/>
                  </a:cubicBezTo>
                  <a:cubicBezTo>
                    <a:pt x="2185" y="454"/>
                    <a:pt x="2221" y="440"/>
                    <a:pt x="2255" y="423"/>
                  </a:cubicBezTo>
                  <a:cubicBezTo>
                    <a:pt x="2289" y="410"/>
                    <a:pt x="2318" y="387"/>
                    <a:pt x="2349" y="367"/>
                  </a:cubicBezTo>
                  <a:cubicBezTo>
                    <a:pt x="2358" y="360"/>
                    <a:pt x="2366" y="353"/>
                    <a:pt x="2372" y="343"/>
                  </a:cubicBezTo>
                  <a:cubicBezTo>
                    <a:pt x="2398" y="323"/>
                    <a:pt x="2415" y="296"/>
                    <a:pt x="2429" y="263"/>
                  </a:cubicBezTo>
                  <a:cubicBezTo>
                    <a:pt x="2449" y="222"/>
                    <a:pt x="2449" y="179"/>
                    <a:pt x="2446" y="136"/>
                  </a:cubicBezTo>
                  <a:cubicBezTo>
                    <a:pt x="2439" y="79"/>
                    <a:pt x="2392" y="29"/>
                    <a:pt x="2338" y="9"/>
                  </a:cubicBezTo>
                  <a:cubicBezTo>
                    <a:pt x="2322" y="3"/>
                    <a:pt x="2305" y="1"/>
                    <a:pt x="22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16"/>
            <p:cNvSpPr/>
            <p:nvPr/>
          </p:nvSpPr>
          <p:spPr>
            <a:xfrm>
              <a:off x="8834672" y="3644248"/>
              <a:ext cx="106705" cy="83716"/>
            </a:xfrm>
            <a:custGeom>
              <a:avLst/>
              <a:gdLst/>
              <a:ahLst/>
              <a:cxnLst/>
              <a:rect l="l" t="t" r="r" b="b"/>
              <a:pathLst>
                <a:path w="452" h="446" extrusionOk="0">
                  <a:moveTo>
                    <a:pt x="218" y="1"/>
                  </a:moveTo>
                  <a:cubicBezTo>
                    <a:pt x="98" y="1"/>
                    <a:pt x="0" y="118"/>
                    <a:pt x="7" y="235"/>
                  </a:cubicBezTo>
                  <a:cubicBezTo>
                    <a:pt x="7" y="292"/>
                    <a:pt x="34" y="345"/>
                    <a:pt x="78" y="385"/>
                  </a:cubicBezTo>
                  <a:cubicBezTo>
                    <a:pt x="121" y="429"/>
                    <a:pt x="178" y="446"/>
                    <a:pt x="238" y="446"/>
                  </a:cubicBezTo>
                  <a:cubicBezTo>
                    <a:pt x="358" y="446"/>
                    <a:pt x="452" y="329"/>
                    <a:pt x="448" y="212"/>
                  </a:cubicBezTo>
                  <a:cubicBezTo>
                    <a:pt x="445" y="155"/>
                    <a:pt x="419" y="101"/>
                    <a:pt x="379" y="61"/>
                  </a:cubicBezTo>
                  <a:cubicBezTo>
                    <a:pt x="335" y="18"/>
                    <a:pt x="278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16"/>
            <p:cNvSpPr/>
            <p:nvPr/>
          </p:nvSpPr>
          <p:spPr>
            <a:xfrm>
              <a:off x="8778361" y="4605715"/>
              <a:ext cx="219336" cy="353723"/>
            </a:xfrm>
            <a:custGeom>
              <a:avLst/>
              <a:gdLst/>
              <a:ahLst/>
              <a:cxnLst/>
              <a:rect l="l" t="t" r="r" b="b"/>
              <a:pathLst>
                <a:path w="2450" h="3951" extrusionOk="0">
                  <a:moveTo>
                    <a:pt x="1707" y="1170"/>
                  </a:moveTo>
                  <a:lnTo>
                    <a:pt x="1703" y="1179"/>
                  </a:lnTo>
                  <a:lnTo>
                    <a:pt x="1699" y="1179"/>
                  </a:lnTo>
                  <a:lnTo>
                    <a:pt x="1707" y="1170"/>
                  </a:lnTo>
                  <a:close/>
                  <a:moveTo>
                    <a:pt x="2288" y="1"/>
                  </a:moveTo>
                  <a:cubicBezTo>
                    <a:pt x="2254" y="1"/>
                    <a:pt x="2219" y="12"/>
                    <a:pt x="2188" y="32"/>
                  </a:cubicBezTo>
                  <a:cubicBezTo>
                    <a:pt x="2171" y="42"/>
                    <a:pt x="2151" y="55"/>
                    <a:pt x="2131" y="69"/>
                  </a:cubicBezTo>
                  <a:cubicBezTo>
                    <a:pt x="2085" y="96"/>
                    <a:pt x="2031" y="116"/>
                    <a:pt x="1977" y="133"/>
                  </a:cubicBezTo>
                  <a:cubicBezTo>
                    <a:pt x="1951" y="139"/>
                    <a:pt x="1924" y="146"/>
                    <a:pt x="1894" y="149"/>
                  </a:cubicBezTo>
                  <a:cubicBezTo>
                    <a:pt x="1850" y="146"/>
                    <a:pt x="1807" y="142"/>
                    <a:pt x="1764" y="136"/>
                  </a:cubicBezTo>
                  <a:cubicBezTo>
                    <a:pt x="1710" y="129"/>
                    <a:pt x="1656" y="126"/>
                    <a:pt x="1599" y="122"/>
                  </a:cubicBezTo>
                  <a:lnTo>
                    <a:pt x="1526" y="122"/>
                  </a:lnTo>
                  <a:cubicBezTo>
                    <a:pt x="1516" y="119"/>
                    <a:pt x="1503" y="119"/>
                    <a:pt x="1489" y="119"/>
                  </a:cubicBezTo>
                  <a:cubicBezTo>
                    <a:pt x="1472" y="122"/>
                    <a:pt x="1452" y="122"/>
                    <a:pt x="1435" y="122"/>
                  </a:cubicBezTo>
                  <a:cubicBezTo>
                    <a:pt x="1406" y="126"/>
                    <a:pt x="1378" y="133"/>
                    <a:pt x="1349" y="142"/>
                  </a:cubicBezTo>
                  <a:cubicBezTo>
                    <a:pt x="1325" y="149"/>
                    <a:pt x="1302" y="159"/>
                    <a:pt x="1278" y="173"/>
                  </a:cubicBezTo>
                  <a:cubicBezTo>
                    <a:pt x="1255" y="186"/>
                    <a:pt x="1235" y="202"/>
                    <a:pt x="1211" y="219"/>
                  </a:cubicBezTo>
                  <a:cubicBezTo>
                    <a:pt x="1188" y="236"/>
                    <a:pt x="1171" y="259"/>
                    <a:pt x="1154" y="279"/>
                  </a:cubicBezTo>
                  <a:lnTo>
                    <a:pt x="1142" y="296"/>
                  </a:lnTo>
                  <a:cubicBezTo>
                    <a:pt x="1131" y="316"/>
                    <a:pt x="1121" y="336"/>
                    <a:pt x="1111" y="353"/>
                  </a:cubicBezTo>
                  <a:cubicBezTo>
                    <a:pt x="1101" y="380"/>
                    <a:pt x="1094" y="410"/>
                    <a:pt x="1091" y="437"/>
                  </a:cubicBezTo>
                  <a:cubicBezTo>
                    <a:pt x="1085" y="483"/>
                    <a:pt x="1088" y="531"/>
                    <a:pt x="1097" y="577"/>
                  </a:cubicBezTo>
                  <a:cubicBezTo>
                    <a:pt x="1108" y="624"/>
                    <a:pt x="1125" y="671"/>
                    <a:pt x="1151" y="714"/>
                  </a:cubicBezTo>
                  <a:cubicBezTo>
                    <a:pt x="1171" y="748"/>
                    <a:pt x="1191" y="784"/>
                    <a:pt x="1218" y="815"/>
                  </a:cubicBezTo>
                  <a:cubicBezTo>
                    <a:pt x="1251" y="861"/>
                    <a:pt x="1292" y="901"/>
                    <a:pt x="1335" y="942"/>
                  </a:cubicBezTo>
                  <a:cubicBezTo>
                    <a:pt x="1382" y="989"/>
                    <a:pt x="1435" y="1036"/>
                    <a:pt x="1492" y="1076"/>
                  </a:cubicBezTo>
                  <a:cubicBezTo>
                    <a:pt x="1539" y="1113"/>
                    <a:pt x="1593" y="1149"/>
                    <a:pt x="1639" y="1190"/>
                  </a:cubicBezTo>
                  <a:lnTo>
                    <a:pt x="1656" y="1206"/>
                  </a:lnTo>
                  <a:cubicBezTo>
                    <a:pt x="1643" y="1216"/>
                    <a:pt x="1626" y="1223"/>
                    <a:pt x="1606" y="1230"/>
                  </a:cubicBezTo>
                  <a:cubicBezTo>
                    <a:pt x="1566" y="1239"/>
                    <a:pt x="1523" y="1243"/>
                    <a:pt x="1483" y="1246"/>
                  </a:cubicBezTo>
                  <a:cubicBezTo>
                    <a:pt x="1429" y="1246"/>
                    <a:pt x="1382" y="1239"/>
                    <a:pt x="1329" y="1233"/>
                  </a:cubicBezTo>
                  <a:cubicBezTo>
                    <a:pt x="1278" y="1226"/>
                    <a:pt x="1228" y="1219"/>
                    <a:pt x="1174" y="1213"/>
                  </a:cubicBezTo>
                  <a:cubicBezTo>
                    <a:pt x="1125" y="1202"/>
                    <a:pt x="1071" y="1190"/>
                    <a:pt x="1021" y="1190"/>
                  </a:cubicBezTo>
                  <a:cubicBezTo>
                    <a:pt x="1009" y="1188"/>
                    <a:pt x="997" y="1188"/>
                    <a:pt x="985" y="1188"/>
                  </a:cubicBezTo>
                  <a:cubicBezTo>
                    <a:pt x="957" y="1188"/>
                    <a:pt x="929" y="1191"/>
                    <a:pt x="901" y="1193"/>
                  </a:cubicBezTo>
                  <a:lnTo>
                    <a:pt x="881" y="1196"/>
                  </a:lnTo>
                  <a:cubicBezTo>
                    <a:pt x="853" y="1199"/>
                    <a:pt x="820" y="1206"/>
                    <a:pt x="796" y="1216"/>
                  </a:cubicBezTo>
                  <a:cubicBezTo>
                    <a:pt x="753" y="1236"/>
                    <a:pt x="710" y="1263"/>
                    <a:pt x="673" y="1293"/>
                  </a:cubicBezTo>
                  <a:cubicBezTo>
                    <a:pt x="623" y="1337"/>
                    <a:pt x="583" y="1394"/>
                    <a:pt x="560" y="1454"/>
                  </a:cubicBezTo>
                  <a:lnTo>
                    <a:pt x="549" y="1477"/>
                  </a:lnTo>
                  <a:cubicBezTo>
                    <a:pt x="526" y="1544"/>
                    <a:pt x="523" y="1624"/>
                    <a:pt x="532" y="1694"/>
                  </a:cubicBezTo>
                  <a:cubicBezTo>
                    <a:pt x="546" y="1764"/>
                    <a:pt x="569" y="1835"/>
                    <a:pt x="600" y="1902"/>
                  </a:cubicBezTo>
                  <a:cubicBezTo>
                    <a:pt x="626" y="1962"/>
                    <a:pt x="663" y="2019"/>
                    <a:pt x="710" y="2065"/>
                  </a:cubicBezTo>
                  <a:cubicBezTo>
                    <a:pt x="730" y="2089"/>
                    <a:pt x="750" y="2113"/>
                    <a:pt x="773" y="2133"/>
                  </a:cubicBezTo>
                  <a:cubicBezTo>
                    <a:pt x="827" y="2179"/>
                    <a:pt x="881" y="2226"/>
                    <a:pt x="934" y="2269"/>
                  </a:cubicBezTo>
                  <a:cubicBezTo>
                    <a:pt x="1017" y="2333"/>
                    <a:pt x="1101" y="2397"/>
                    <a:pt x="1182" y="2467"/>
                  </a:cubicBezTo>
                  <a:cubicBezTo>
                    <a:pt x="1198" y="2484"/>
                    <a:pt x="1218" y="2504"/>
                    <a:pt x="1235" y="2524"/>
                  </a:cubicBezTo>
                  <a:cubicBezTo>
                    <a:pt x="1198" y="2557"/>
                    <a:pt x="1162" y="2587"/>
                    <a:pt x="1121" y="2618"/>
                  </a:cubicBezTo>
                  <a:cubicBezTo>
                    <a:pt x="1108" y="2624"/>
                    <a:pt x="1094" y="2627"/>
                    <a:pt x="1085" y="2634"/>
                  </a:cubicBezTo>
                  <a:cubicBezTo>
                    <a:pt x="1014" y="2650"/>
                    <a:pt x="947" y="2661"/>
                    <a:pt x="877" y="2667"/>
                  </a:cubicBezTo>
                  <a:cubicBezTo>
                    <a:pt x="827" y="2667"/>
                    <a:pt x="780" y="2661"/>
                    <a:pt x="730" y="2654"/>
                  </a:cubicBezTo>
                  <a:cubicBezTo>
                    <a:pt x="676" y="2647"/>
                    <a:pt x="623" y="2644"/>
                    <a:pt x="566" y="2641"/>
                  </a:cubicBezTo>
                  <a:cubicBezTo>
                    <a:pt x="521" y="2639"/>
                    <a:pt x="476" y="2636"/>
                    <a:pt x="431" y="2636"/>
                  </a:cubicBezTo>
                  <a:cubicBezTo>
                    <a:pt x="413" y="2636"/>
                    <a:pt x="394" y="2637"/>
                    <a:pt x="375" y="2638"/>
                  </a:cubicBezTo>
                  <a:cubicBezTo>
                    <a:pt x="245" y="2650"/>
                    <a:pt x="128" y="2718"/>
                    <a:pt x="64" y="2831"/>
                  </a:cubicBezTo>
                  <a:cubicBezTo>
                    <a:pt x="24" y="2902"/>
                    <a:pt x="1" y="2985"/>
                    <a:pt x="1" y="3065"/>
                  </a:cubicBezTo>
                  <a:cubicBezTo>
                    <a:pt x="1" y="3132"/>
                    <a:pt x="4" y="3196"/>
                    <a:pt x="21" y="3260"/>
                  </a:cubicBezTo>
                  <a:cubicBezTo>
                    <a:pt x="31" y="3293"/>
                    <a:pt x="41" y="3326"/>
                    <a:pt x="54" y="3363"/>
                  </a:cubicBezTo>
                  <a:cubicBezTo>
                    <a:pt x="71" y="3400"/>
                    <a:pt x="91" y="3433"/>
                    <a:pt x="114" y="3467"/>
                  </a:cubicBezTo>
                  <a:cubicBezTo>
                    <a:pt x="151" y="3521"/>
                    <a:pt x="205" y="3567"/>
                    <a:pt x="255" y="3610"/>
                  </a:cubicBezTo>
                  <a:cubicBezTo>
                    <a:pt x="319" y="3664"/>
                    <a:pt x="392" y="3708"/>
                    <a:pt x="462" y="3751"/>
                  </a:cubicBezTo>
                  <a:cubicBezTo>
                    <a:pt x="552" y="3811"/>
                    <a:pt x="646" y="3868"/>
                    <a:pt x="736" y="3928"/>
                  </a:cubicBezTo>
                  <a:cubicBezTo>
                    <a:pt x="760" y="3942"/>
                    <a:pt x="786" y="3950"/>
                    <a:pt x="814" y="3950"/>
                  </a:cubicBezTo>
                  <a:cubicBezTo>
                    <a:pt x="821" y="3950"/>
                    <a:pt x="829" y="3950"/>
                    <a:pt x="836" y="3948"/>
                  </a:cubicBezTo>
                  <a:cubicBezTo>
                    <a:pt x="870" y="3945"/>
                    <a:pt x="901" y="3925"/>
                    <a:pt x="921" y="3895"/>
                  </a:cubicBezTo>
                  <a:cubicBezTo>
                    <a:pt x="961" y="3838"/>
                    <a:pt x="950" y="3748"/>
                    <a:pt x="890" y="3711"/>
                  </a:cubicBezTo>
                  <a:cubicBezTo>
                    <a:pt x="793" y="3651"/>
                    <a:pt x="696" y="3590"/>
                    <a:pt x="603" y="3527"/>
                  </a:cubicBezTo>
                  <a:cubicBezTo>
                    <a:pt x="529" y="3480"/>
                    <a:pt x="459" y="3430"/>
                    <a:pt x="392" y="3377"/>
                  </a:cubicBezTo>
                  <a:cubicBezTo>
                    <a:pt x="365" y="3350"/>
                    <a:pt x="342" y="3323"/>
                    <a:pt x="322" y="3293"/>
                  </a:cubicBezTo>
                  <a:cubicBezTo>
                    <a:pt x="308" y="3266"/>
                    <a:pt x="299" y="3240"/>
                    <a:pt x="288" y="3212"/>
                  </a:cubicBezTo>
                  <a:cubicBezTo>
                    <a:pt x="279" y="3176"/>
                    <a:pt x="271" y="3143"/>
                    <a:pt x="268" y="3109"/>
                  </a:cubicBezTo>
                  <a:cubicBezTo>
                    <a:pt x="268" y="3082"/>
                    <a:pt x="271" y="3052"/>
                    <a:pt x="275" y="3025"/>
                  </a:cubicBezTo>
                  <a:cubicBezTo>
                    <a:pt x="279" y="3012"/>
                    <a:pt x="282" y="2999"/>
                    <a:pt x="288" y="2985"/>
                  </a:cubicBezTo>
                  <a:cubicBezTo>
                    <a:pt x="295" y="2976"/>
                    <a:pt x="302" y="2965"/>
                    <a:pt x="308" y="2955"/>
                  </a:cubicBezTo>
                  <a:lnTo>
                    <a:pt x="328" y="2939"/>
                  </a:lnTo>
                  <a:lnTo>
                    <a:pt x="352" y="2928"/>
                  </a:lnTo>
                  <a:cubicBezTo>
                    <a:pt x="369" y="2925"/>
                    <a:pt x="385" y="2922"/>
                    <a:pt x="402" y="2922"/>
                  </a:cubicBezTo>
                  <a:cubicBezTo>
                    <a:pt x="449" y="2922"/>
                    <a:pt x="495" y="2925"/>
                    <a:pt x="543" y="2931"/>
                  </a:cubicBezTo>
                  <a:cubicBezTo>
                    <a:pt x="596" y="2935"/>
                    <a:pt x="649" y="2942"/>
                    <a:pt x="706" y="2948"/>
                  </a:cubicBezTo>
                  <a:cubicBezTo>
                    <a:pt x="760" y="2959"/>
                    <a:pt x="813" y="2965"/>
                    <a:pt x="870" y="2965"/>
                  </a:cubicBezTo>
                  <a:cubicBezTo>
                    <a:pt x="934" y="2965"/>
                    <a:pt x="1001" y="2955"/>
                    <a:pt x="1068" y="2948"/>
                  </a:cubicBezTo>
                  <a:cubicBezTo>
                    <a:pt x="1094" y="2945"/>
                    <a:pt x="1121" y="2942"/>
                    <a:pt x="1148" y="2935"/>
                  </a:cubicBezTo>
                  <a:cubicBezTo>
                    <a:pt x="1198" y="2925"/>
                    <a:pt x="1245" y="2905"/>
                    <a:pt x="1295" y="2878"/>
                  </a:cubicBezTo>
                  <a:cubicBezTo>
                    <a:pt x="1355" y="2845"/>
                    <a:pt x="1412" y="2805"/>
                    <a:pt x="1466" y="2758"/>
                  </a:cubicBezTo>
                  <a:cubicBezTo>
                    <a:pt x="1492" y="2731"/>
                    <a:pt x="1519" y="2701"/>
                    <a:pt x="1536" y="2671"/>
                  </a:cubicBezTo>
                  <a:cubicBezTo>
                    <a:pt x="1549" y="2650"/>
                    <a:pt x="1559" y="2627"/>
                    <a:pt x="1569" y="2607"/>
                  </a:cubicBezTo>
                  <a:cubicBezTo>
                    <a:pt x="1576" y="2587"/>
                    <a:pt x="1579" y="2564"/>
                    <a:pt x="1583" y="2541"/>
                  </a:cubicBezTo>
                  <a:cubicBezTo>
                    <a:pt x="1586" y="2520"/>
                    <a:pt x="1583" y="2487"/>
                    <a:pt x="1583" y="2474"/>
                  </a:cubicBezTo>
                  <a:cubicBezTo>
                    <a:pt x="1579" y="2450"/>
                    <a:pt x="1573" y="2430"/>
                    <a:pt x="1566" y="2406"/>
                  </a:cubicBezTo>
                  <a:cubicBezTo>
                    <a:pt x="1549" y="2363"/>
                    <a:pt x="1523" y="2323"/>
                    <a:pt x="1495" y="2286"/>
                  </a:cubicBezTo>
                  <a:cubicBezTo>
                    <a:pt x="1452" y="2223"/>
                    <a:pt x="1389" y="2166"/>
                    <a:pt x="1332" y="2113"/>
                  </a:cubicBezTo>
                  <a:cubicBezTo>
                    <a:pt x="1235" y="2022"/>
                    <a:pt x="1125" y="1945"/>
                    <a:pt x="1024" y="1858"/>
                  </a:cubicBezTo>
                  <a:cubicBezTo>
                    <a:pt x="997" y="1828"/>
                    <a:pt x="971" y="1801"/>
                    <a:pt x="947" y="1772"/>
                  </a:cubicBezTo>
                  <a:cubicBezTo>
                    <a:pt x="930" y="1735"/>
                    <a:pt x="914" y="1701"/>
                    <a:pt x="901" y="1664"/>
                  </a:cubicBezTo>
                  <a:cubicBezTo>
                    <a:pt x="897" y="1647"/>
                    <a:pt x="893" y="1631"/>
                    <a:pt x="890" y="1611"/>
                  </a:cubicBezTo>
                  <a:lnTo>
                    <a:pt x="890" y="1591"/>
                  </a:lnTo>
                  <a:lnTo>
                    <a:pt x="897" y="1581"/>
                  </a:lnTo>
                  <a:lnTo>
                    <a:pt x="907" y="1560"/>
                  </a:lnTo>
                  <a:lnTo>
                    <a:pt x="927" y="1547"/>
                  </a:lnTo>
                  <a:cubicBezTo>
                    <a:pt x="937" y="1544"/>
                    <a:pt x="947" y="1544"/>
                    <a:pt x="957" y="1540"/>
                  </a:cubicBezTo>
                  <a:cubicBezTo>
                    <a:pt x="1004" y="1544"/>
                    <a:pt x="1051" y="1547"/>
                    <a:pt x="1097" y="1554"/>
                  </a:cubicBezTo>
                  <a:cubicBezTo>
                    <a:pt x="1148" y="1560"/>
                    <a:pt x="1202" y="1567"/>
                    <a:pt x="1255" y="1574"/>
                  </a:cubicBezTo>
                  <a:cubicBezTo>
                    <a:pt x="1308" y="1581"/>
                    <a:pt x="1362" y="1594"/>
                    <a:pt x="1415" y="1594"/>
                  </a:cubicBezTo>
                  <a:cubicBezTo>
                    <a:pt x="1427" y="1595"/>
                    <a:pt x="1438" y="1595"/>
                    <a:pt x="1450" y="1595"/>
                  </a:cubicBezTo>
                  <a:cubicBezTo>
                    <a:pt x="1506" y="1595"/>
                    <a:pt x="1564" y="1589"/>
                    <a:pt x="1619" y="1577"/>
                  </a:cubicBezTo>
                  <a:cubicBezTo>
                    <a:pt x="1656" y="1571"/>
                    <a:pt x="1690" y="1557"/>
                    <a:pt x="1727" y="1544"/>
                  </a:cubicBezTo>
                  <a:cubicBezTo>
                    <a:pt x="1767" y="1531"/>
                    <a:pt x="1800" y="1511"/>
                    <a:pt x="1837" y="1487"/>
                  </a:cubicBezTo>
                  <a:cubicBezTo>
                    <a:pt x="1857" y="1474"/>
                    <a:pt x="1877" y="1460"/>
                    <a:pt x="1897" y="1443"/>
                  </a:cubicBezTo>
                  <a:cubicBezTo>
                    <a:pt x="1937" y="1410"/>
                    <a:pt x="1967" y="1366"/>
                    <a:pt x="1988" y="1316"/>
                  </a:cubicBezTo>
                  <a:cubicBezTo>
                    <a:pt x="1994" y="1296"/>
                    <a:pt x="1997" y="1263"/>
                    <a:pt x="2000" y="1243"/>
                  </a:cubicBezTo>
                  <a:cubicBezTo>
                    <a:pt x="2004" y="1210"/>
                    <a:pt x="2000" y="1176"/>
                    <a:pt x="1991" y="1145"/>
                  </a:cubicBezTo>
                  <a:cubicBezTo>
                    <a:pt x="1984" y="1122"/>
                    <a:pt x="1980" y="1105"/>
                    <a:pt x="1971" y="1085"/>
                  </a:cubicBezTo>
                  <a:cubicBezTo>
                    <a:pt x="1960" y="1065"/>
                    <a:pt x="1944" y="1045"/>
                    <a:pt x="1931" y="1025"/>
                  </a:cubicBezTo>
                  <a:cubicBezTo>
                    <a:pt x="1917" y="1009"/>
                    <a:pt x="1900" y="992"/>
                    <a:pt x="1887" y="975"/>
                  </a:cubicBezTo>
                  <a:cubicBezTo>
                    <a:pt x="1857" y="942"/>
                    <a:pt x="1827" y="912"/>
                    <a:pt x="1793" y="881"/>
                  </a:cubicBezTo>
                  <a:cubicBezTo>
                    <a:pt x="1750" y="841"/>
                    <a:pt x="1703" y="801"/>
                    <a:pt x="1656" y="761"/>
                  </a:cubicBezTo>
                  <a:cubicBezTo>
                    <a:pt x="1643" y="748"/>
                    <a:pt x="1626" y="735"/>
                    <a:pt x="1613" y="721"/>
                  </a:cubicBezTo>
                  <a:cubicBezTo>
                    <a:pt x="1556" y="668"/>
                    <a:pt x="1506" y="614"/>
                    <a:pt x="1463" y="554"/>
                  </a:cubicBezTo>
                  <a:cubicBezTo>
                    <a:pt x="1452" y="534"/>
                    <a:pt x="1443" y="517"/>
                    <a:pt x="1435" y="497"/>
                  </a:cubicBezTo>
                  <a:lnTo>
                    <a:pt x="1432" y="477"/>
                  </a:lnTo>
                  <a:lnTo>
                    <a:pt x="1435" y="477"/>
                  </a:lnTo>
                  <a:lnTo>
                    <a:pt x="1455" y="467"/>
                  </a:lnTo>
                  <a:lnTo>
                    <a:pt x="1459" y="467"/>
                  </a:lnTo>
                  <a:cubicBezTo>
                    <a:pt x="1486" y="467"/>
                    <a:pt x="1516" y="470"/>
                    <a:pt x="1543" y="474"/>
                  </a:cubicBezTo>
                  <a:cubicBezTo>
                    <a:pt x="1576" y="477"/>
                    <a:pt x="1613" y="477"/>
                    <a:pt x="1646" y="480"/>
                  </a:cubicBezTo>
                  <a:cubicBezTo>
                    <a:pt x="1719" y="487"/>
                    <a:pt x="1790" y="507"/>
                    <a:pt x="1860" y="514"/>
                  </a:cubicBezTo>
                  <a:cubicBezTo>
                    <a:pt x="1871" y="515"/>
                    <a:pt x="1883" y="515"/>
                    <a:pt x="1894" y="515"/>
                  </a:cubicBezTo>
                  <a:cubicBezTo>
                    <a:pt x="1982" y="515"/>
                    <a:pt x="2068" y="494"/>
                    <a:pt x="2151" y="467"/>
                  </a:cubicBezTo>
                  <a:cubicBezTo>
                    <a:pt x="2185" y="454"/>
                    <a:pt x="2221" y="440"/>
                    <a:pt x="2255" y="423"/>
                  </a:cubicBezTo>
                  <a:cubicBezTo>
                    <a:pt x="2289" y="410"/>
                    <a:pt x="2318" y="387"/>
                    <a:pt x="2349" y="367"/>
                  </a:cubicBezTo>
                  <a:cubicBezTo>
                    <a:pt x="2358" y="360"/>
                    <a:pt x="2366" y="353"/>
                    <a:pt x="2372" y="343"/>
                  </a:cubicBezTo>
                  <a:cubicBezTo>
                    <a:pt x="2398" y="323"/>
                    <a:pt x="2415" y="296"/>
                    <a:pt x="2429" y="263"/>
                  </a:cubicBezTo>
                  <a:cubicBezTo>
                    <a:pt x="2449" y="222"/>
                    <a:pt x="2449" y="179"/>
                    <a:pt x="2446" y="136"/>
                  </a:cubicBezTo>
                  <a:cubicBezTo>
                    <a:pt x="2439" y="79"/>
                    <a:pt x="2392" y="29"/>
                    <a:pt x="2338" y="9"/>
                  </a:cubicBezTo>
                  <a:cubicBezTo>
                    <a:pt x="2322" y="3"/>
                    <a:pt x="2305" y="1"/>
                    <a:pt x="22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16"/>
            <p:cNvSpPr/>
            <p:nvPr/>
          </p:nvSpPr>
          <p:spPr>
            <a:xfrm rot="2700000">
              <a:off x="436313" y="4695036"/>
              <a:ext cx="339524" cy="175102"/>
            </a:xfrm>
            <a:custGeom>
              <a:avLst/>
              <a:gdLst/>
              <a:ahLst/>
              <a:cxnLst/>
              <a:rect l="l" t="t" r="r" b="b"/>
              <a:pathLst>
                <a:path w="3763" h="1328" extrusionOk="0">
                  <a:moveTo>
                    <a:pt x="3592" y="1032"/>
                  </a:moveTo>
                  <a:cubicBezTo>
                    <a:pt x="3597" y="1039"/>
                    <a:pt x="3603" y="1046"/>
                    <a:pt x="3608" y="1053"/>
                  </a:cubicBezTo>
                  <a:cubicBezTo>
                    <a:pt x="3604" y="1047"/>
                    <a:pt x="3598" y="1039"/>
                    <a:pt x="3592" y="1032"/>
                  </a:cubicBezTo>
                  <a:close/>
                  <a:moveTo>
                    <a:pt x="729" y="0"/>
                  </a:moveTo>
                  <a:cubicBezTo>
                    <a:pt x="695" y="0"/>
                    <a:pt x="663" y="3"/>
                    <a:pt x="629" y="10"/>
                  </a:cubicBezTo>
                  <a:cubicBezTo>
                    <a:pt x="575" y="24"/>
                    <a:pt x="525" y="50"/>
                    <a:pt x="482" y="84"/>
                  </a:cubicBezTo>
                  <a:cubicBezTo>
                    <a:pt x="458" y="101"/>
                    <a:pt x="442" y="117"/>
                    <a:pt x="425" y="138"/>
                  </a:cubicBezTo>
                  <a:cubicBezTo>
                    <a:pt x="398" y="167"/>
                    <a:pt x="374" y="204"/>
                    <a:pt x="354" y="238"/>
                  </a:cubicBezTo>
                  <a:cubicBezTo>
                    <a:pt x="328" y="291"/>
                    <a:pt x="301" y="348"/>
                    <a:pt x="277" y="405"/>
                  </a:cubicBezTo>
                  <a:cubicBezTo>
                    <a:pt x="251" y="462"/>
                    <a:pt x="228" y="519"/>
                    <a:pt x="201" y="576"/>
                  </a:cubicBezTo>
                  <a:cubicBezTo>
                    <a:pt x="167" y="652"/>
                    <a:pt x="134" y="732"/>
                    <a:pt x="101" y="809"/>
                  </a:cubicBezTo>
                  <a:cubicBezTo>
                    <a:pt x="67" y="893"/>
                    <a:pt x="36" y="980"/>
                    <a:pt x="10" y="1064"/>
                  </a:cubicBezTo>
                  <a:cubicBezTo>
                    <a:pt x="0" y="1093"/>
                    <a:pt x="10" y="1130"/>
                    <a:pt x="27" y="1158"/>
                  </a:cubicBezTo>
                  <a:cubicBezTo>
                    <a:pt x="44" y="1184"/>
                    <a:pt x="73" y="1204"/>
                    <a:pt x="104" y="1214"/>
                  </a:cubicBezTo>
                  <a:cubicBezTo>
                    <a:pt x="113" y="1216"/>
                    <a:pt x="121" y="1217"/>
                    <a:pt x="130" y="1217"/>
                  </a:cubicBezTo>
                  <a:cubicBezTo>
                    <a:pt x="154" y="1217"/>
                    <a:pt x="178" y="1210"/>
                    <a:pt x="197" y="1198"/>
                  </a:cubicBezTo>
                  <a:cubicBezTo>
                    <a:pt x="228" y="1178"/>
                    <a:pt x="241" y="1150"/>
                    <a:pt x="254" y="1118"/>
                  </a:cubicBezTo>
                  <a:cubicBezTo>
                    <a:pt x="271" y="1061"/>
                    <a:pt x="291" y="1004"/>
                    <a:pt x="311" y="947"/>
                  </a:cubicBezTo>
                  <a:cubicBezTo>
                    <a:pt x="354" y="843"/>
                    <a:pt x="402" y="740"/>
                    <a:pt x="448" y="636"/>
                  </a:cubicBezTo>
                  <a:cubicBezTo>
                    <a:pt x="468" y="592"/>
                    <a:pt x="488" y="545"/>
                    <a:pt x="508" y="502"/>
                  </a:cubicBezTo>
                  <a:cubicBezTo>
                    <a:pt x="535" y="451"/>
                    <a:pt x="558" y="398"/>
                    <a:pt x="589" y="351"/>
                  </a:cubicBezTo>
                  <a:cubicBezTo>
                    <a:pt x="598" y="338"/>
                    <a:pt x="609" y="331"/>
                    <a:pt x="615" y="321"/>
                  </a:cubicBezTo>
                  <a:cubicBezTo>
                    <a:pt x="635" y="308"/>
                    <a:pt x="652" y="298"/>
                    <a:pt x="669" y="288"/>
                  </a:cubicBezTo>
                  <a:lnTo>
                    <a:pt x="692" y="281"/>
                  </a:lnTo>
                  <a:cubicBezTo>
                    <a:pt x="703" y="281"/>
                    <a:pt x="709" y="278"/>
                    <a:pt x="719" y="278"/>
                  </a:cubicBezTo>
                  <a:lnTo>
                    <a:pt x="736" y="281"/>
                  </a:lnTo>
                  <a:lnTo>
                    <a:pt x="746" y="288"/>
                  </a:lnTo>
                  <a:cubicBezTo>
                    <a:pt x="749" y="298"/>
                    <a:pt x="756" y="304"/>
                    <a:pt x="763" y="315"/>
                  </a:cubicBezTo>
                  <a:cubicBezTo>
                    <a:pt x="779" y="358"/>
                    <a:pt x="793" y="405"/>
                    <a:pt x="806" y="451"/>
                  </a:cubicBezTo>
                  <a:cubicBezTo>
                    <a:pt x="823" y="505"/>
                    <a:pt x="836" y="559"/>
                    <a:pt x="846" y="612"/>
                  </a:cubicBezTo>
                  <a:cubicBezTo>
                    <a:pt x="856" y="666"/>
                    <a:pt x="866" y="716"/>
                    <a:pt x="876" y="766"/>
                  </a:cubicBezTo>
                  <a:cubicBezTo>
                    <a:pt x="879" y="789"/>
                    <a:pt x="887" y="809"/>
                    <a:pt x="893" y="833"/>
                  </a:cubicBezTo>
                  <a:cubicBezTo>
                    <a:pt x="903" y="863"/>
                    <a:pt x="916" y="893"/>
                    <a:pt x="930" y="920"/>
                  </a:cubicBezTo>
                  <a:cubicBezTo>
                    <a:pt x="956" y="977"/>
                    <a:pt x="993" y="1030"/>
                    <a:pt x="1040" y="1073"/>
                  </a:cubicBezTo>
                  <a:cubicBezTo>
                    <a:pt x="1070" y="1101"/>
                    <a:pt x="1104" y="1121"/>
                    <a:pt x="1137" y="1141"/>
                  </a:cubicBezTo>
                  <a:cubicBezTo>
                    <a:pt x="1180" y="1161"/>
                    <a:pt x="1224" y="1181"/>
                    <a:pt x="1271" y="1187"/>
                  </a:cubicBezTo>
                  <a:cubicBezTo>
                    <a:pt x="1290" y="1191"/>
                    <a:pt x="1310" y="1194"/>
                    <a:pt x="1330" y="1194"/>
                  </a:cubicBezTo>
                  <a:cubicBezTo>
                    <a:pt x="1391" y="1194"/>
                    <a:pt x="1452" y="1173"/>
                    <a:pt x="1495" y="1127"/>
                  </a:cubicBezTo>
                  <a:cubicBezTo>
                    <a:pt x="1525" y="1101"/>
                    <a:pt x="1549" y="1067"/>
                    <a:pt x="1569" y="1030"/>
                  </a:cubicBezTo>
                  <a:cubicBezTo>
                    <a:pt x="1598" y="984"/>
                    <a:pt x="1619" y="930"/>
                    <a:pt x="1635" y="877"/>
                  </a:cubicBezTo>
                  <a:cubicBezTo>
                    <a:pt x="1669" y="789"/>
                    <a:pt x="1692" y="703"/>
                    <a:pt x="1722" y="616"/>
                  </a:cubicBezTo>
                  <a:cubicBezTo>
                    <a:pt x="1749" y="542"/>
                    <a:pt x="1782" y="471"/>
                    <a:pt x="1826" y="405"/>
                  </a:cubicBezTo>
                  <a:cubicBezTo>
                    <a:pt x="1839" y="385"/>
                    <a:pt x="1853" y="368"/>
                    <a:pt x="1870" y="351"/>
                  </a:cubicBezTo>
                  <a:cubicBezTo>
                    <a:pt x="1879" y="345"/>
                    <a:pt x="1893" y="338"/>
                    <a:pt x="1903" y="331"/>
                  </a:cubicBezTo>
                  <a:cubicBezTo>
                    <a:pt x="1913" y="328"/>
                    <a:pt x="1923" y="325"/>
                    <a:pt x="1933" y="321"/>
                  </a:cubicBezTo>
                  <a:lnTo>
                    <a:pt x="1940" y="321"/>
                  </a:lnTo>
                  <a:lnTo>
                    <a:pt x="1947" y="325"/>
                  </a:lnTo>
                  <a:lnTo>
                    <a:pt x="1950" y="325"/>
                  </a:lnTo>
                  <a:cubicBezTo>
                    <a:pt x="1960" y="351"/>
                    <a:pt x="1963" y="378"/>
                    <a:pt x="1970" y="405"/>
                  </a:cubicBezTo>
                  <a:cubicBezTo>
                    <a:pt x="1977" y="435"/>
                    <a:pt x="1980" y="462"/>
                    <a:pt x="1987" y="491"/>
                  </a:cubicBezTo>
                  <a:cubicBezTo>
                    <a:pt x="2000" y="545"/>
                    <a:pt x="2013" y="599"/>
                    <a:pt x="2027" y="649"/>
                  </a:cubicBezTo>
                  <a:cubicBezTo>
                    <a:pt x="2043" y="706"/>
                    <a:pt x="2067" y="756"/>
                    <a:pt x="2083" y="813"/>
                  </a:cubicBezTo>
                  <a:cubicBezTo>
                    <a:pt x="2107" y="873"/>
                    <a:pt x="2134" y="937"/>
                    <a:pt x="2168" y="993"/>
                  </a:cubicBezTo>
                  <a:cubicBezTo>
                    <a:pt x="2188" y="1024"/>
                    <a:pt x="2211" y="1053"/>
                    <a:pt x="2234" y="1077"/>
                  </a:cubicBezTo>
                  <a:cubicBezTo>
                    <a:pt x="2261" y="1107"/>
                    <a:pt x="2291" y="1127"/>
                    <a:pt x="2321" y="1150"/>
                  </a:cubicBezTo>
                  <a:cubicBezTo>
                    <a:pt x="2368" y="1184"/>
                    <a:pt x="2424" y="1201"/>
                    <a:pt x="2481" y="1204"/>
                  </a:cubicBezTo>
                  <a:cubicBezTo>
                    <a:pt x="2486" y="1205"/>
                    <a:pt x="2490" y="1205"/>
                    <a:pt x="2494" y="1205"/>
                  </a:cubicBezTo>
                  <a:cubicBezTo>
                    <a:pt x="2539" y="1205"/>
                    <a:pt x="2576" y="1189"/>
                    <a:pt x="2615" y="1167"/>
                  </a:cubicBezTo>
                  <a:cubicBezTo>
                    <a:pt x="2632" y="1158"/>
                    <a:pt x="2656" y="1134"/>
                    <a:pt x="2669" y="1118"/>
                  </a:cubicBezTo>
                  <a:cubicBezTo>
                    <a:pt x="2685" y="1093"/>
                    <a:pt x="2699" y="1070"/>
                    <a:pt x="2713" y="1044"/>
                  </a:cubicBezTo>
                  <a:cubicBezTo>
                    <a:pt x="2745" y="977"/>
                    <a:pt x="2770" y="906"/>
                    <a:pt x="2793" y="833"/>
                  </a:cubicBezTo>
                  <a:cubicBezTo>
                    <a:pt x="2810" y="776"/>
                    <a:pt x="2830" y="723"/>
                    <a:pt x="2850" y="666"/>
                  </a:cubicBezTo>
                  <a:lnTo>
                    <a:pt x="2853" y="652"/>
                  </a:lnTo>
                  <a:cubicBezTo>
                    <a:pt x="2876" y="592"/>
                    <a:pt x="2903" y="536"/>
                    <a:pt x="2937" y="482"/>
                  </a:cubicBezTo>
                  <a:cubicBezTo>
                    <a:pt x="2950" y="468"/>
                    <a:pt x="2960" y="451"/>
                    <a:pt x="2977" y="439"/>
                  </a:cubicBezTo>
                  <a:lnTo>
                    <a:pt x="2990" y="428"/>
                  </a:lnTo>
                  <a:lnTo>
                    <a:pt x="2994" y="435"/>
                  </a:lnTo>
                  <a:cubicBezTo>
                    <a:pt x="3026" y="516"/>
                    <a:pt x="3040" y="599"/>
                    <a:pt x="3063" y="679"/>
                  </a:cubicBezTo>
                  <a:cubicBezTo>
                    <a:pt x="3074" y="723"/>
                    <a:pt x="3083" y="763"/>
                    <a:pt x="3097" y="806"/>
                  </a:cubicBezTo>
                  <a:cubicBezTo>
                    <a:pt x="3114" y="857"/>
                    <a:pt x="3140" y="903"/>
                    <a:pt x="3164" y="950"/>
                  </a:cubicBezTo>
                  <a:cubicBezTo>
                    <a:pt x="3187" y="1000"/>
                    <a:pt x="3214" y="1047"/>
                    <a:pt x="3244" y="1090"/>
                  </a:cubicBezTo>
                  <a:cubicBezTo>
                    <a:pt x="3264" y="1121"/>
                    <a:pt x="3287" y="1150"/>
                    <a:pt x="3311" y="1178"/>
                  </a:cubicBezTo>
                  <a:cubicBezTo>
                    <a:pt x="3327" y="1194"/>
                    <a:pt x="3341" y="1214"/>
                    <a:pt x="3355" y="1228"/>
                  </a:cubicBezTo>
                  <a:cubicBezTo>
                    <a:pt x="3404" y="1271"/>
                    <a:pt x="3461" y="1305"/>
                    <a:pt x="3528" y="1318"/>
                  </a:cubicBezTo>
                  <a:cubicBezTo>
                    <a:pt x="3555" y="1321"/>
                    <a:pt x="3585" y="1325"/>
                    <a:pt x="3616" y="1328"/>
                  </a:cubicBezTo>
                  <a:cubicBezTo>
                    <a:pt x="3639" y="1328"/>
                    <a:pt x="3662" y="1325"/>
                    <a:pt x="3685" y="1321"/>
                  </a:cubicBezTo>
                  <a:cubicBezTo>
                    <a:pt x="3702" y="1314"/>
                    <a:pt x="3719" y="1305"/>
                    <a:pt x="3729" y="1291"/>
                  </a:cubicBezTo>
                  <a:cubicBezTo>
                    <a:pt x="3742" y="1278"/>
                    <a:pt x="3753" y="1261"/>
                    <a:pt x="3756" y="1244"/>
                  </a:cubicBezTo>
                  <a:cubicBezTo>
                    <a:pt x="3762" y="1207"/>
                    <a:pt x="3753" y="1167"/>
                    <a:pt x="3726" y="1144"/>
                  </a:cubicBezTo>
                  <a:cubicBezTo>
                    <a:pt x="3699" y="1121"/>
                    <a:pt x="3669" y="1104"/>
                    <a:pt x="3639" y="1087"/>
                  </a:cubicBezTo>
                  <a:cubicBezTo>
                    <a:pt x="3619" y="1067"/>
                    <a:pt x="3602" y="1047"/>
                    <a:pt x="3585" y="1024"/>
                  </a:cubicBezTo>
                  <a:lnTo>
                    <a:pt x="3585" y="1024"/>
                  </a:lnTo>
                  <a:cubicBezTo>
                    <a:pt x="3587" y="1026"/>
                    <a:pt x="3589" y="1029"/>
                    <a:pt x="3592" y="1032"/>
                  </a:cubicBezTo>
                  <a:lnTo>
                    <a:pt x="3592" y="1032"/>
                  </a:lnTo>
                  <a:cubicBezTo>
                    <a:pt x="3558" y="988"/>
                    <a:pt x="3527" y="939"/>
                    <a:pt x="3495" y="890"/>
                  </a:cubicBezTo>
                  <a:cubicBezTo>
                    <a:pt x="3461" y="837"/>
                    <a:pt x="3432" y="783"/>
                    <a:pt x="3404" y="729"/>
                  </a:cubicBezTo>
                  <a:cubicBezTo>
                    <a:pt x="3388" y="686"/>
                    <a:pt x="3375" y="646"/>
                    <a:pt x="3361" y="605"/>
                  </a:cubicBezTo>
                  <a:cubicBezTo>
                    <a:pt x="3344" y="556"/>
                    <a:pt x="3327" y="505"/>
                    <a:pt x="3311" y="455"/>
                  </a:cubicBezTo>
                  <a:cubicBezTo>
                    <a:pt x="3291" y="398"/>
                    <a:pt x="3271" y="345"/>
                    <a:pt x="3244" y="291"/>
                  </a:cubicBezTo>
                  <a:cubicBezTo>
                    <a:pt x="3214" y="235"/>
                    <a:pt x="3171" y="187"/>
                    <a:pt x="3114" y="158"/>
                  </a:cubicBezTo>
                  <a:cubicBezTo>
                    <a:pt x="3076" y="137"/>
                    <a:pt x="3035" y="128"/>
                    <a:pt x="2993" y="128"/>
                  </a:cubicBezTo>
                  <a:cubicBezTo>
                    <a:pt x="2953" y="128"/>
                    <a:pt x="2914" y="136"/>
                    <a:pt x="2876" y="150"/>
                  </a:cubicBezTo>
                  <a:cubicBezTo>
                    <a:pt x="2856" y="158"/>
                    <a:pt x="2833" y="170"/>
                    <a:pt x="2813" y="181"/>
                  </a:cubicBezTo>
                  <a:cubicBezTo>
                    <a:pt x="2786" y="195"/>
                    <a:pt x="2762" y="218"/>
                    <a:pt x="2739" y="238"/>
                  </a:cubicBezTo>
                  <a:cubicBezTo>
                    <a:pt x="2716" y="258"/>
                    <a:pt x="2696" y="281"/>
                    <a:pt x="2676" y="304"/>
                  </a:cubicBezTo>
                  <a:cubicBezTo>
                    <a:pt x="2636" y="358"/>
                    <a:pt x="2602" y="418"/>
                    <a:pt x="2575" y="479"/>
                  </a:cubicBezTo>
                  <a:cubicBezTo>
                    <a:pt x="2545" y="542"/>
                    <a:pt x="2525" y="609"/>
                    <a:pt x="2505" y="676"/>
                  </a:cubicBezTo>
                  <a:cubicBezTo>
                    <a:pt x="2485" y="736"/>
                    <a:pt x="2472" y="792"/>
                    <a:pt x="2455" y="853"/>
                  </a:cubicBezTo>
                  <a:lnTo>
                    <a:pt x="2452" y="857"/>
                  </a:lnTo>
                  <a:lnTo>
                    <a:pt x="2448" y="849"/>
                  </a:lnTo>
                  <a:cubicBezTo>
                    <a:pt x="2421" y="817"/>
                    <a:pt x="2404" y="780"/>
                    <a:pt x="2384" y="743"/>
                  </a:cubicBezTo>
                  <a:cubicBezTo>
                    <a:pt x="2364" y="696"/>
                    <a:pt x="2344" y="652"/>
                    <a:pt x="2328" y="605"/>
                  </a:cubicBezTo>
                  <a:cubicBezTo>
                    <a:pt x="2308" y="552"/>
                    <a:pt x="2291" y="496"/>
                    <a:pt x="2274" y="439"/>
                  </a:cubicBezTo>
                  <a:cubicBezTo>
                    <a:pt x="2257" y="385"/>
                    <a:pt x="2244" y="331"/>
                    <a:pt x="2231" y="278"/>
                  </a:cubicBezTo>
                  <a:cubicBezTo>
                    <a:pt x="2214" y="218"/>
                    <a:pt x="2180" y="161"/>
                    <a:pt x="2134" y="117"/>
                  </a:cubicBezTo>
                  <a:cubicBezTo>
                    <a:pt x="2079" y="67"/>
                    <a:pt x="2004" y="44"/>
                    <a:pt x="1929" y="44"/>
                  </a:cubicBezTo>
                  <a:cubicBezTo>
                    <a:pt x="1900" y="44"/>
                    <a:pt x="1871" y="47"/>
                    <a:pt x="1842" y="54"/>
                  </a:cubicBezTo>
                  <a:cubicBezTo>
                    <a:pt x="1672" y="94"/>
                    <a:pt x="1558" y="241"/>
                    <a:pt x="1492" y="395"/>
                  </a:cubicBezTo>
                  <a:cubicBezTo>
                    <a:pt x="1461" y="462"/>
                    <a:pt x="1438" y="528"/>
                    <a:pt x="1418" y="596"/>
                  </a:cubicBezTo>
                  <a:cubicBezTo>
                    <a:pt x="1401" y="652"/>
                    <a:pt x="1385" y="706"/>
                    <a:pt x="1371" y="763"/>
                  </a:cubicBezTo>
                  <a:cubicBezTo>
                    <a:pt x="1361" y="792"/>
                    <a:pt x="1351" y="826"/>
                    <a:pt x="1341" y="857"/>
                  </a:cubicBezTo>
                  <a:cubicBezTo>
                    <a:pt x="1334" y="873"/>
                    <a:pt x="1328" y="886"/>
                    <a:pt x="1321" y="900"/>
                  </a:cubicBezTo>
                  <a:lnTo>
                    <a:pt x="1308" y="893"/>
                  </a:lnTo>
                  <a:cubicBezTo>
                    <a:pt x="1291" y="880"/>
                    <a:pt x="1277" y="866"/>
                    <a:pt x="1261" y="853"/>
                  </a:cubicBezTo>
                  <a:cubicBezTo>
                    <a:pt x="1251" y="837"/>
                    <a:pt x="1240" y="817"/>
                    <a:pt x="1234" y="800"/>
                  </a:cubicBezTo>
                  <a:cubicBezTo>
                    <a:pt x="1214" y="756"/>
                    <a:pt x="1200" y="712"/>
                    <a:pt x="1191" y="666"/>
                  </a:cubicBezTo>
                  <a:cubicBezTo>
                    <a:pt x="1174" y="602"/>
                    <a:pt x="1164" y="542"/>
                    <a:pt x="1147" y="479"/>
                  </a:cubicBezTo>
                  <a:cubicBezTo>
                    <a:pt x="1117" y="365"/>
                    <a:pt x="1074" y="251"/>
                    <a:pt x="1013" y="150"/>
                  </a:cubicBezTo>
                  <a:cubicBezTo>
                    <a:pt x="970" y="84"/>
                    <a:pt x="907" y="37"/>
                    <a:pt x="830" y="14"/>
                  </a:cubicBezTo>
                  <a:cubicBezTo>
                    <a:pt x="796" y="3"/>
                    <a:pt x="763" y="0"/>
                    <a:pt x="7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6" name="Google Shape;296;p16"/>
          <p:cNvSpPr txBox="1">
            <a:spLocks noGrp="1"/>
          </p:cNvSpPr>
          <p:nvPr>
            <p:ph type="subTitle" idx="1"/>
          </p:nvPr>
        </p:nvSpPr>
        <p:spPr>
          <a:xfrm>
            <a:off x="4973542" y="2459200"/>
            <a:ext cx="3255300" cy="82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297" name="Google Shape;297;p16"/>
          <p:cNvSpPr txBox="1">
            <a:spLocks noGrp="1"/>
          </p:cNvSpPr>
          <p:nvPr>
            <p:ph type="subTitle" idx="2"/>
          </p:nvPr>
        </p:nvSpPr>
        <p:spPr>
          <a:xfrm>
            <a:off x="930099" y="2459200"/>
            <a:ext cx="3255300" cy="82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298" name="Google Shape;298;p16"/>
          <p:cNvSpPr txBox="1">
            <a:spLocks noGrp="1"/>
          </p:cNvSpPr>
          <p:nvPr>
            <p:ph type="title"/>
          </p:nvPr>
        </p:nvSpPr>
        <p:spPr>
          <a:xfrm>
            <a:off x="1126500" y="572125"/>
            <a:ext cx="6890100" cy="27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9" name="Google Shape;299;p16"/>
          <p:cNvSpPr txBox="1">
            <a:spLocks noGrp="1"/>
          </p:cNvSpPr>
          <p:nvPr>
            <p:ph type="subTitle" idx="3"/>
          </p:nvPr>
        </p:nvSpPr>
        <p:spPr>
          <a:xfrm>
            <a:off x="4973542" y="3955175"/>
            <a:ext cx="3255300" cy="82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300" name="Google Shape;300;p16"/>
          <p:cNvSpPr txBox="1">
            <a:spLocks noGrp="1"/>
          </p:cNvSpPr>
          <p:nvPr>
            <p:ph type="subTitle" idx="4"/>
          </p:nvPr>
        </p:nvSpPr>
        <p:spPr>
          <a:xfrm>
            <a:off x="930099" y="3955175"/>
            <a:ext cx="3255300" cy="82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title">
  <p:cSld name="BLANK_1_1_2_1_1">
    <p:bg>
      <p:bgPr>
        <a:solidFill>
          <a:srgbClr val="CEF3EA"/>
        </a:solidFill>
        <a:effectLst/>
      </p:bgPr>
    </p:bg>
    <p:spTree>
      <p:nvGrpSpPr>
        <p:cNvPr id="1" name="Shape 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2" name="Google Shape;302;p17"/>
          <p:cNvGrpSpPr/>
          <p:nvPr/>
        </p:nvGrpSpPr>
        <p:grpSpPr>
          <a:xfrm>
            <a:off x="243049" y="139286"/>
            <a:ext cx="8754649" cy="4901052"/>
            <a:chOff x="243049" y="139286"/>
            <a:chExt cx="8754649" cy="4901052"/>
          </a:xfrm>
        </p:grpSpPr>
        <p:sp>
          <p:nvSpPr>
            <p:cNvPr id="303" name="Google Shape;303;p17"/>
            <p:cNvSpPr/>
            <p:nvPr/>
          </p:nvSpPr>
          <p:spPr>
            <a:xfrm>
              <a:off x="2984222" y="4814498"/>
              <a:ext cx="106705" cy="83716"/>
            </a:xfrm>
            <a:custGeom>
              <a:avLst/>
              <a:gdLst/>
              <a:ahLst/>
              <a:cxnLst/>
              <a:rect l="l" t="t" r="r" b="b"/>
              <a:pathLst>
                <a:path w="452" h="446" extrusionOk="0">
                  <a:moveTo>
                    <a:pt x="218" y="1"/>
                  </a:moveTo>
                  <a:cubicBezTo>
                    <a:pt x="98" y="1"/>
                    <a:pt x="0" y="118"/>
                    <a:pt x="7" y="235"/>
                  </a:cubicBezTo>
                  <a:cubicBezTo>
                    <a:pt x="7" y="292"/>
                    <a:pt x="34" y="345"/>
                    <a:pt x="78" y="385"/>
                  </a:cubicBezTo>
                  <a:cubicBezTo>
                    <a:pt x="121" y="429"/>
                    <a:pt x="178" y="446"/>
                    <a:pt x="238" y="446"/>
                  </a:cubicBezTo>
                  <a:cubicBezTo>
                    <a:pt x="358" y="446"/>
                    <a:pt x="452" y="329"/>
                    <a:pt x="448" y="212"/>
                  </a:cubicBezTo>
                  <a:cubicBezTo>
                    <a:pt x="445" y="155"/>
                    <a:pt x="419" y="101"/>
                    <a:pt x="379" y="61"/>
                  </a:cubicBezTo>
                  <a:cubicBezTo>
                    <a:pt x="335" y="18"/>
                    <a:pt x="278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17"/>
            <p:cNvSpPr/>
            <p:nvPr/>
          </p:nvSpPr>
          <p:spPr>
            <a:xfrm>
              <a:off x="4922486" y="254713"/>
              <a:ext cx="155466" cy="175100"/>
            </a:xfrm>
            <a:custGeom>
              <a:avLst/>
              <a:gdLst/>
              <a:ahLst/>
              <a:cxnLst/>
              <a:rect l="l" t="t" r="r" b="b"/>
              <a:pathLst>
                <a:path w="1014" h="1142" extrusionOk="0">
                  <a:moveTo>
                    <a:pt x="555" y="0"/>
                  </a:moveTo>
                  <a:lnTo>
                    <a:pt x="549" y="3"/>
                  </a:lnTo>
                  <a:cubicBezTo>
                    <a:pt x="486" y="3"/>
                    <a:pt x="439" y="60"/>
                    <a:pt x="439" y="124"/>
                  </a:cubicBezTo>
                  <a:cubicBezTo>
                    <a:pt x="442" y="221"/>
                    <a:pt x="446" y="318"/>
                    <a:pt x="446" y="415"/>
                  </a:cubicBezTo>
                  <a:lnTo>
                    <a:pt x="322" y="415"/>
                  </a:lnTo>
                  <a:cubicBezTo>
                    <a:pt x="245" y="415"/>
                    <a:pt x="171" y="412"/>
                    <a:pt x="94" y="409"/>
                  </a:cubicBezTo>
                  <a:cubicBezTo>
                    <a:pt x="92" y="408"/>
                    <a:pt x="89" y="408"/>
                    <a:pt x="87" y="408"/>
                  </a:cubicBezTo>
                  <a:cubicBezTo>
                    <a:pt x="65" y="408"/>
                    <a:pt x="43" y="423"/>
                    <a:pt x="31" y="438"/>
                  </a:cubicBezTo>
                  <a:cubicBezTo>
                    <a:pt x="10" y="455"/>
                    <a:pt x="1" y="482"/>
                    <a:pt x="4" y="509"/>
                  </a:cubicBezTo>
                  <a:cubicBezTo>
                    <a:pt x="4" y="532"/>
                    <a:pt x="14" y="556"/>
                    <a:pt x="34" y="576"/>
                  </a:cubicBezTo>
                  <a:cubicBezTo>
                    <a:pt x="54" y="593"/>
                    <a:pt x="78" y="599"/>
                    <a:pt x="104" y="599"/>
                  </a:cubicBezTo>
                  <a:cubicBezTo>
                    <a:pt x="174" y="602"/>
                    <a:pt x="248" y="605"/>
                    <a:pt x="322" y="609"/>
                  </a:cubicBezTo>
                  <a:lnTo>
                    <a:pt x="452" y="609"/>
                  </a:lnTo>
                  <a:cubicBezTo>
                    <a:pt x="452" y="693"/>
                    <a:pt x="452" y="776"/>
                    <a:pt x="446" y="863"/>
                  </a:cubicBezTo>
                  <a:cubicBezTo>
                    <a:pt x="442" y="917"/>
                    <a:pt x="435" y="967"/>
                    <a:pt x="432" y="1024"/>
                  </a:cubicBezTo>
                  <a:cubicBezTo>
                    <a:pt x="432" y="1054"/>
                    <a:pt x="449" y="1087"/>
                    <a:pt x="472" y="1107"/>
                  </a:cubicBezTo>
                  <a:cubicBezTo>
                    <a:pt x="493" y="1129"/>
                    <a:pt x="522" y="1141"/>
                    <a:pt x="552" y="1141"/>
                  </a:cubicBezTo>
                  <a:cubicBezTo>
                    <a:pt x="556" y="1141"/>
                    <a:pt x="559" y="1141"/>
                    <a:pt x="563" y="1141"/>
                  </a:cubicBezTo>
                  <a:cubicBezTo>
                    <a:pt x="596" y="1141"/>
                    <a:pt x="626" y="1124"/>
                    <a:pt x="646" y="1101"/>
                  </a:cubicBezTo>
                  <a:cubicBezTo>
                    <a:pt x="653" y="1094"/>
                    <a:pt x="660" y="1084"/>
                    <a:pt x="666" y="1074"/>
                  </a:cubicBezTo>
                  <a:cubicBezTo>
                    <a:pt x="676" y="1054"/>
                    <a:pt x="683" y="1034"/>
                    <a:pt x="680" y="1011"/>
                  </a:cubicBezTo>
                  <a:cubicBezTo>
                    <a:pt x="686" y="940"/>
                    <a:pt x="690" y="870"/>
                    <a:pt x="690" y="800"/>
                  </a:cubicBezTo>
                  <a:cubicBezTo>
                    <a:pt x="693" y="739"/>
                    <a:pt x="690" y="679"/>
                    <a:pt x="686" y="619"/>
                  </a:cubicBezTo>
                  <a:lnTo>
                    <a:pt x="713" y="619"/>
                  </a:lnTo>
                  <a:cubicBezTo>
                    <a:pt x="726" y="620"/>
                    <a:pt x="739" y="620"/>
                    <a:pt x="751" y="620"/>
                  </a:cubicBezTo>
                  <a:cubicBezTo>
                    <a:pt x="806" y="620"/>
                    <a:pt x="859" y="615"/>
                    <a:pt x="910" y="613"/>
                  </a:cubicBezTo>
                  <a:cubicBezTo>
                    <a:pt x="967" y="613"/>
                    <a:pt x="1014" y="559"/>
                    <a:pt x="1011" y="505"/>
                  </a:cubicBezTo>
                  <a:cubicBezTo>
                    <a:pt x="1007" y="452"/>
                    <a:pt x="964" y="405"/>
                    <a:pt x="910" y="405"/>
                  </a:cubicBezTo>
                  <a:lnTo>
                    <a:pt x="901" y="405"/>
                  </a:lnTo>
                  <a:cubicBezTo>
                    <a:pt x="870" y="405"/>
                    <a:pt x="840" y="412"/>
                    <a:pt x="810" y="412"/>
                  </a:cubicBezTo>
                  <a:cubicBezTo>
                    <a:pt x="776" y="415"/>
                    <a:pt x="740" y="418"/>
                    <a:pt x="706" y="418"/>
                  </a:cubicBezTo>
                  <a:lnTo>
                    <a:pt x="680" y="418"/>
                  </a:lnTo>
                  <a:cubicBezTo>
                    <a:pt x="676" y="318"/>
                    <a:pt x="673" y="215"/>
                    <a:pt x="669" y="114"/>
                  </a:cubicBezTo>
                  <a:cubicBezTo>
                    <a:pt x="669" y="51"/>
                    <a:pt x="612" y="0"/>
                    <a:pt x="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17"/>
            <p:cNvSpPr/>
            <p:nvPr/>
          </p:nvSpPr>
          <p:spPr>
            <a:xfrm>
              <a:off x="5617238" y="4865238"/>
              <a:ext cx="339526" cy="175100"/>
            </a:xfrm>
            <a:custGeom>
              <a:avLst/>
              <a:gdLst/>
              <a:ahLst/>
              <a:cxnLst/>
              <a:rect l="l" t="t" r="r" b="b"/>
              <a:pathLst>
                <a:path w="3763" h="1328" extrusionOk="0">
                  <a:moveTo>
                    <a:pt x="3592" y="1032"/>
                  </a:moveTo>
                  <a:cubicBezTo>
                    <a:pt x="3597" y="1039"/>
                    <a:pt x="3603" y="1046"/>
                    <a:pt x="3608" y="1053"/>
                  </a:cubicBezTo>
                  <a:cubicBezTo>
                    <a:pt x="3604" y="1047"/>
                    <a:pt x="3598" y="1039"/>
                    <a:pt x="3592" y="1032"/>
                  </a:cubicBezTo>
                  <a:close/>
                  <a:moveTo>
                    <a:pt x="729" y="0"/>
                  </a:moveTo>
                  <a:cubicBezTo>
                    <a:pt x="695" y="0"/>
                    <a:pt x="663" y="3"/>
                    <a:pt x="629" y="10"/>
                  </a:cubicBezTo>
                  <a:cubicBezTo>
                    <a:pt x="575" y="24"/>
                    <a:pt x="525" y="50"/>
                    <a:pt x="482" y="84"/>
                  </a:cubicBezTo>
                  <a:cubicBezTo>
                    <a:pt x="458" y="101"/>
                    <a:pt x="442" y="117"/>
                    <a:pt x="425" y="138"/>
                  </a:cubicBezTo>
                  <a:cubicBezTo>
                    <a:pt x="398" y="167"/>
                    <a:pt x="374" y="204"/>
                    <a:pt x="354" y="238"/>
                  </a:cubicBezTo>
                  <a:cubicBezTo>
                    <a:pt x="328" y="291"/>
                    <a:pt x="301" y="348"/>
                    <a:pt x="277" y="405"/>
                  </a:cubicBezTo>
                  <a:cubicBezTo>
                    <a:pt x="251" y="462"/>
                    <a:pt x="228" y="519"/>
                    <a:pt x="201" y="576"/>
                  </a:cubicBezTo>
                  <a:cubicBezTo>
                    <a:pt x="167" y="652"/>
                    <a:pt x="134" y="732"/>
                    <a:pt x="101" y="809"/>
                  </a:cubicBezTo>
                  <a:cubicBezTo>
                    <a:pt x="67" y="893"/>
                    <a:pt x="36" y="980"/>
                    <a:pt x="10" y="1064"/>
                  </a:cubicBezTo>
                  <a:cubicBezTo>
                    <a:pt x="0" y="1093"/>
                    <a:pt x="10" y="1130"/>
                    <a:pt x="27" y="1158"/>
                  </a:cubicBezTo>
                  <a:cubicBezTo>
                    <a:pt x="44" y="1184"/>
                    <a:pt x="73" y="1204"/>
                    <a:pt x="104" y="1214"/>
                  </a:cubicBezTo>
                  <a:cubicBezTo>
                    <a:pt x="113" y="1216"/>
                    <a:pt x="121" y="1217"/>
                    <a:pt x="130" y="1217"/>
                  </a:cubicBezTo>
                  <a:cubicBezTo>
                    <a:pt x="154" y="1217"/>
                    <a:pt x="178" y="1210"/>
                    <a:pt x="197" y="1198"/>
                  </a:cubicBezTo>
                  <a:cubicBezTo>
                    <a:pt x="228" y="1178"/>
                    <a:pt x="241" y="1150"/>
                    <a:pt x="254" y="1118"/>
                  </a:cubicBezTo>
                  <a:cubicBezTo>
                    <a:pt x="271" y="1061"/>
                    <a:pt x="291" y="1004"/>
                    <a:pt x="311" y="947"/>
                  </a:cubicBezTo>
                  <a:cubicBezTo>
                    <a:pt x="354" y="843"/>
                    <a:pt x="402" y="740"/>
                    <a:pt x="448" y="636"/>
                  </a:cubicBezTo>
                  <a:cubicBezTo>
                    <a:pt x="468" y="592"/>
                    <a:pt x="488" y="545"/>
                    <a:pt x="508" y="502"/>
                  </a:cubicBezTo>
                  <a:cubicBezTo>
                    <a:pt x="535" y="451"/>
                    <a:pt x="558" y="398"/>
                    <a:pt x="589" y="351"/>
                  </a:cubicBezTo>
                  <a:cubicBezTo>
                    <a:pt x="598" y="338"/>
                    <a:pt x="609" y="331"/>
                    <a:pt x="615" y="321"/>
                  </a:cubicBezTo>
                  <a:cubicBezTo>
                    <a:pt x="635" y="308"/>
                    <a:pt x="652" y="298"/>
                    <a:pt x="669" y="288"/>
                  </a:cubicBezTo>
                  <a:lnTo>
                    <a:pt x="692" y="281"/>
                  </a:lnTo>
                  <a:cubicBezTo>
                    <a:pt x="703" y="281"/>
                    <a:pt x="709" y="278"/>
                    <a:pt x="719" y="278"/>
                  </a:cubicBezTo>
                  <a:lnTo>
                    <a:pt x="736" y="281"/>
                  </a:lnTo>
                  <a:lnTo>
                    <a:pt x="746" y="288"/>
                  </a:lnTo>
                  <a:cubicBezTo>
                    <a:pt x="749" y="298"/>
                    <a:pt x="756" y="304"/>
                    <a:pt x="763" y="315"/>
                  </a:cubicBezTo>
                  <a:cubicBezTo>
                    <a:pt x="779" y="358"/>
                    <a:pt x="793" y="405"/>
                    <a:pt x="806" y="451"/>
                  </a:cubicBezTo>
                  <a:cubicBezTo>
                    <a:pt x="823" y="505"/>
                    <a:pt x="836" y="559"/>
                    <a:pt x="846" y="612"/>
                  </a:cubicBezTo>
                  <a:cubicBezTo>
                    <a:pt x="856" y="666"/>
                    <a:pt x="866" y="716"/>
                    <a:pt x="876" y="766"/>
                  </a:cubicBezTo>
                  <a:cubicBezTo>
                    <a:pt x="879" y="789"/>
                    <a:pt x="887" y="809"/>
                    <a:pt x="893" y="833"/>
                  </a:cubicBezTo>
                  <a:cubicBezTo>
                    <a:pt x="903" y="863"/>
                    <a:pt x="916" y="893"/>
                    <a:pt x="930" y="920"/>
                  </a:cubicBezTo>
                  <a:cubicBezTo>
                    <a:pt x="956" y="977"/>
                    <a:pt x="993" y="1030"/>
                    <a:pt x="1040" y="1073"/>
                  </a:cubicBezTo>
                  <a:cubicBezTo>
                    <a:pt x="1070" y="1101"/>
                    <a:pt x="1104" y="1121"/>
                    <a:pt x="1137" y="1141"/>
                  </a:cubicBezTo>
                  <a:cubicBezTo>
                    <a:pt x="1180" y="1161"/>
                    <a:pt x="1224" y="1181"/>
                    <a:pt x="1271" y="1187"/>
                  </a:cubicBezTo>
                  <a:cubicBezTo>
                    <a:pt x="1290" y="1191"/>
                    <a:pt x="1310" y="1194"/>
                    <a:pt x="1330" y="1194"/>
                  </a:cubicBezTo>
                  <a:cubicBezTo>
                    <a:pt x="1391" y="1194"/>
                    <a:pt x="1452" y="1173"/>
                    <a:pt x="1495" y="1127"/>
                  </a:cubicBezTo>
                  <a:cubicBezTo>
                    <a:pt x="1525" y="1101"/>
                    <a:pt x="1549" y="1067"/>
                    <a:pt x="1569" y="1030"/>
                  </a:cubicBezTo>
                  <a:cubicBezTo>
                    <a:pt x="1598" y="984"/>
                    <a:pt x="1619" y="930"/>
                    <a:pt x="1635" y="877"/>
                  </a:cubicBezTo>
                  <a:cubicBezTo>
                    <a:pt x="1669" y="789"/>
                    <a:pt x="1692" y="703"/>
                    <a:pt x="1722" y="616"/>
                  </a:cubicBezTo>
                  <a:cubicBezTo>
                    <a:pt x="1749" y="542"/>
                    <a:pt x="1782" y="471"/>
                    <a:pt x="1826" y="405"/>
                  </a:cubicBezTo>
                  <a:cubicBezTo>
                    <a:pt x="1839" y="385"/>
                    <a:pt x="1853" y="368"/>
                    <a:pt x="1870" y="351"/>
                  </a:cubicBezTo>
                  <a:cubicBezTo>
                    <a:pt x="1879" y="345"/>
                    <a:pt x="1893" y="338"/>
                    <a:pt x="1903" y="331"/>
                  </a:cubicBezTo>
                  <a:cubicBezTo>
                    <a:pt x="1913" y="328"/>
                    <a:pt x="1923" y="325"/>
                    <a:pt x="1933" y="321"/>
                  </a:cubicBezTo>
                  <a:lnTo>
                    <a:pt x="1940" y="321"/>
                  </a:lnTo>
                  <a:lnTo>
                    <a:pt x="1947" y="325"/>
                  </a:lnTo>
                  <a:lnTo>
                    <a:pt x="1950" y="325"/>
                  </a:lnTo>
                  <a:cubicBezTo>
                    <a:pt x="1960" y="351"/>
                    <a:pt x="1963" y="378"/>
                    <a:pt x="1970" y="405"/>
                  </a:cubicBezTo>
                  <a:cubicBezTo>
                    <a:pt x="1977" y="435"/>
                    <a:pt x="1980" y="462"/>
                    <a:pt x="1987" y="491"/>
                  </a:cubicBezTo>
                  <a:cubicBezTo>
                    <a:pt x="2000" y="545"/>
                    <a:pt x="2013" y="599"/>
                    <a:pt x="2027" y="649"/>
                  </a:cubicBezTo>
                  <a:cubicBezTo>
                    <a:pt x="2043" y="706"/>
                    <a:pt x="2067" y="756"/>
                    <a:pt x="2083" y="813"/>
                  </a:cubicBezTo>
                  <a:cubicBezTo>
                    <a:pt x="2107" y="873"/>
                    <a:pt x="2134" y="937"/>
                    <a:pt x="2168" y="993"/>
                  </a:cubicBezTo>
                  <a:cubicBezTo>
                    <a:pt x="2188" y="1024"/>
                    <a:pt x="2211" y="1053"/>
                    <a:pt x="2234" y="1077"/>
                  </a:cubicBezTo>
                  <a:cubicBezTo>
                    <a:pt x="2261" y="1107"/>
                    <a:pt x="2291" y="1127"/>
                    <a:pt x="2321" y="1150"/>
                  </a:cubicBezTo>
                  <a:cubicBezTo>
                    <a:pt x="2368" y="1184"/>
                    <a:pt x="2424" y="1201"/>
                    <a:pt x="2481" y="1204"/>
                  </a:cubicBezTo>
                  <a:cubicBezTo>
                    <a:pt x="2486" y="1205"/>
                    <a:pt x="2490" y="1205"/>
                    <a:pt x="2494" y="1205"/>
                  </a:cubicBezTo>
                  <a:cubicBezTo>
                    <a:pt x="2539" y="1205"/>
                    <a:pt x="2576" y="1189"/>
                    <a:pt x="2615" y="1167"/>
                  </a:cubicBezTo>
                  <a:cubicBezTo>
                    <a:pt x="2632" y="1158"/>
                    <a:pt x="2656" y="1134"/>
                    <a:pt x="2669" y="1118"/>
                  </a:cubicBezTo>
                  <a:cubicBezTo>
                    <a:pt x="2685" y="1093"/>
                    <a:pt x="2699" y="1070"/>
                    <a:pt x="2713" y="1044"/>
                  </a:cubicBezTo>
                  <a:cubicBezTo>
                    <a:pt x="2745" y="977"/>
                    <a:pt x="2770" y="906"/>
                    <a:pt x="2793" y="833"/>
                  </a:cubicBezTo>
                  <a:cubicBezTo>
                    <a:pt x="2810" y="776"/>
                    <a:pt x="2830" y="723"/>
                    <a:pt x="2850" y="666"/>
                  </a:cubicBezTo>
                  <a:lnTo>
                    <a:pt x="2853" y="652"/>
                  </a:lnTo>
                  <a:cubicBezTo>
                    <a:pt x="2876" y="592"/>
                    <a:pt x="2903" y="536"/>
                    <a:pt x="2937" y="482"/>
                  </a:cubicBezTo>
                  <a:cubicBezTo>
                    <a:pt x="2950" y="468"/>
                    <a:pt x="2960" y="451"/>
                    <a:pt x="2977" y="439"/>
                  </a:cubicBezTo>
                  <a:lnTo>
                    <a:pt x="2990" y="428"/>
                  </a:lnTo>
                  <a:lnTo>
                    <a:pt x="2994" y="435"/>
                  </a:lnTo>
                  <a:cubicBezTo>
                    <a:pt x="3026" y="516"/>
                    <a:pt x="3040" y="599"/>
                    <a:pt x="3063" y="679"/>
                  </a:cubicBezTo>
                  <a:cubicBezTo>
                    <a:pt x="3074" y="723"/>
                    <a:pt x="3083" y="763"/>
                    <a:pt x="3097" y="806"/>
                  </a:cubicBezTo>
                  <a:cubicBezTo>
                    <a:pt x="3114" y="857"/>
                    <a:pt x="3140" y="903"/>
                    <a:pt x="3164" y="950"/>
                  </a:cubicBezTo>
                  <a:cubicBezTo>
                    <a:pt x="3187" y="1000"/>
                    <a:pt x="3214" y="1047"/>
                    <a:pt x="3244" y="1090"/>
                  </a:cubicBezTo>
                  <a:cubicBezTo>
                    <a:pt x="3264" y="1121"/>
                    <a:pt x="3287" y="1150"/>
                    <a:pt x="3311" y="1178"/>
                  </a:cubicBezTo>
                  <a:cubicBezTo>
                    <a:pt x="3327" y="1194"/>
                    <a:pt x="3341" y="1214"/>
                    <a:pt x="3355" y="1228"/>
                  </a:cubicBezTo>
                  <a:cubicBezTo>
                    <a:pt x="3404" y="1271"/>
                    <a:pt x="3461" y="1305"/>
                    <a:pt x="3528" y="1318"/>
                  </a:cubicBezTo>
                  <a:cubicBezTo>
                    <a:pt x="3555" y="1321"/>
                    <a:pt x="3585" y="1325"/>
                    <a:pt x="3616" y="1328"/>
                  </a:cubicBezTo>
                  <a:cubicBezTo>
                    <a:pt x="3639" y="1328"/>
                    <a:pt x="3662" y="1325"/>
                    <a:pt x="3685" y="1321"/>
                  </a:cubicBezTo>
                  <a:cubicBezTo>
                    <a:pt x="3702" y="1314"/>
                    <a:pt x="3719" y="1305"/>
                    <a:pt x="3729" y="1291"/>
                  </a:cubicBezTo>
                  <a:cubicBezTo>
                    <a:pt x="3742" y="1278"/>
                    <a:pt x="3753" y="1261"/>
                    <a:pt x="3756" y="1244"/>
                  </a:cubicBezTo>
                  <a:cubicBezTo>
                    <a:pt x="3762" y="1207"/>
                    <a:pt x="3753" y="1167"/>
                    <a:pt x="3726" y="1144"/>
                  </a:cubicBezTo>
                  <a:cubicBezTo>
                    <a:pt x="3699" y="1121"/>
                    <a:pt x="3669" y="1104"/>
                    <a:pt x="3639" y="1087"/>
                  </a:cubicBezTo>
                  <a:cubicBezTo>
                    <a:pt x="3619" y="1067"/>
                    <a:pt x="3602" y="1047"/>
                    <a:pt x="3585" y="1024"/>
                  </a:cubicBezTo>
                  <a:lnTo>
                    <a:pt x="3585" y="1024"/>
                  </a:lnTo>
                  <a:cubicBezTo>
                    <a:pt x="3587" y="1026"/>
                    <a:pt x="3589" y="1029"/>
                    <a:pt x="3592" y="1032"/>
                  </a:cubicBezTo>
                  <a:lnTo>
                    <a:pt x="3592" y="1032"/>
                  </a:lnTo>
                  <a:cubicBezTo>
                    <a:pt x="3558" y="988"/>
                    <a:pt x="3527" y="939"/>
                    <a:pt x="3495" y="890"/>
                  </a:cubicBezTo>
                  <a:cubicBezTo>
                    <a:pt x="3461" y="837"/>
                    <a:pt x="3432" y="783"/>
                    <a:pt x="3404" y="729"/>
                  </a:cubicBezTo>
                  <a:cubicBezTo>
                    <a:pt x="3388" y="686"/>
                    <a:pt x="3375" y="646"/>
                    <a:pt x="3361" y="605"/>
                  </a:cubicBezTo>
                  <a:cubicBezTo>
                    <a:pt x="3344" y="556"/>
                    <a:pt x="3327" y="505"/>
                    <a:pt x="3311" y="455"/>
                  </a:cubicBezTo>
                  <a:cubicBezTo>
                    <a:pt x="3291" y="398"/>
                    <a:pt x="3271" y="345"/>
                    <a:pt x="3244" y="291"/>
                  </a:cubicBezTo>
                  <a:cubicBezTo>
                    <a:pt x="3214" y="235"/>
                    <a:pt x="3171" y="187"/>
                    <a:pt x="3114" y="158"/>
                  </a:cubicBezTo>
                  <a:cubicBezTo>
                    <a:pt x="3076" y="137"/>
                    <a:pt x="3035" y="128"/>
                    <a:pt x="2993" y="128"/>
                  </a:cubicBezTo>
                  <a:cubicBezTo>
                    <a:pt x="2953" y="128"/>
                    <a:pt x="2914" y="136"/>
                    <a:pt x="2876" y="150"/>
                  </a:cubicBezTo>
                  <a:cubicBezTo>
                    <a:pt x="2856" y="158"/>
                    <a:pt x="2833" y="170"/>
                    <a:pt x="2813" y="181"/>
                  </a:cubicBezTo>
                  <a:cubicBezTo>
                    <a:pt x="2786" y="195"/>
                    <a:pt x="2762" y="218"/>
                    <a:pt x="2739" y="238"/>
                  </a:cubicBezTo>
                  <a:cubicBezTo>
                    <a:pt x="2716" y="258"/>
                    <a:pt x="2696" y="281"/>
                    <a:pt x="2676" y="304"/>
                  </a:cubicBezTo>
                  <a:cubicBezTo>
                    <a:pt x="2636" y="358"/>
                    <a:pt x="2602" y="418"/>
                    <a:pt x="2575" y="479"/>
                  </a:cubicBezTo>
                  <a:cubicBezTo>
                    <a:pt x="2545" y="542"/>
                    <a:pt x="2525" y="609"/>
                    <a:pt x="2505" y="676"/>
                  </a:cubicBezTo>
                  <a:cubicBezTo>
                    <a:pt x="2485" y="736"/>
                    <a:pt x="2472" y="792"/>
                    <a:pt x="2455" y="853"/>
                  </a:cubicBezTo>
                  <a:lnTo>
                    <a:pt x="2452" y="857"/>
                  </a:lnTo>
                  <a:lnTo>
                    <a:pt x="2448" y="849"/>
                  </a:lnTo>
                  <a:cubicBezTo>
                    <a:pt x="2421" y="817"/>
                    <a:pt x="2404" y="780"/>
                    <a:pt x="2384" y="743"/>
                  </a:cubicBezTo>
                  <a:cubicBezTo>
                    <a:pt x="2364" y="696"/>
                    <a:pt x="2344" y="652"/>
                    <a:pt x="2328" y="605"/>
                  </a:cubicBezTo>
                  <a:cubicBezTo>
                    <a:pt x="2308" y="552"/>
                    <a:pt x="2291" y="496"/>
                    <a:pt x="2274" y="439"/>
                  </a:cubicBezTo>
                  <a:cubicBezTo>
                    <a:pt x="2257" y="385"/>
                    <a:pt x="2244" y="331"/>
                    <a:pt x="2231" y="278"/>
                  </a:cubicBezTo>
                  <a:cubicBezTo>
                    <a:pt x="2214" y="218"/>
                    <a:pt x="2180" y="161"/>
                    <a:pt x="2134" y="117"/>
                  </a:cubicBezTo>
                  <a:cubicBezTo>
                    <a:pt x="2079" y="67"/>
                    <a:pt x="2004" y="44"/>
                    <a:pt x="1929" y="44"/>
                  </a:cubicBezTo>
                  <a:cubicBezTo>
                    <a:pt x="1900" y="44"/>
                    <a:pt x="1871" y="47"/>
                    <a:pt x="1842" y="54"/>
                  </a:cubicBezTo>
                  <a:cubicBezTo>
                    <a:pt x="1672" y="94"/>
                    <a:pt x="1558" y="241"/>
                    <a:pt x="1492" y="395"/>
                  </a:cubicBezTo>
                  <a:cubicBezTo>
                    <a:pt x="1461" y="462"/>
                    <a:pt x="1438" y="528"/>
                    <a:pt x="1418" y="596"/>
                  </a:cubicBezTo>
                  <a:cubicBezTo>
                    <a:pt x="1401" y="652"/>
                    <a:pt x="1385" y="706"/>
                    <a:pt x="1371" y="763"/>
                  </a:cubicBezTo>
                  <a:cubicBezTo>
                    <a:pt x="1361" y="792"/>
                    <a:pt x="1351" y="826"/>
                    <a:pt x="1341" y="857"/>
                  </a:cubicBezTo>
                  <a:cubicBezTo>
                    <a:pt x="1334" y="873"/>
                    <a:pt x="1328" y="886"/>
                    <a:pt x="1321" y="900"/>
                  </a:cubicBezTo>
                  <a:lnTo>
                    <a:pt x="1308" y="893"/>
                  </a:lnTo>
                  <a:cubicBezTo>
                    <a:pt x="1291" y="880"/>
                    <a:pt x="1277" y="866"/>
                    <a:pt x="1261" y="853"/>
                  </a:cubicBezTo>
                  <a:cubicBezTo>
                    <a:pt x="1251" y="837"/>
                    <a:pt x="1240" y="817"/>
                    <a:pt x="1234" y="800"/>
                  </a:cubicBezTo>
                  <a:cubicBezTo>
                    <a:pt x="1214" y="756"/>
                    <a:pt x="1200" y="712"/>
                    <a:pt x="1191" y="666"/>
                  </a:cubicBezTo>
                  <a:cubicBezTo>
                    <a:pt x="1174" y="602"/>
                    <a:pt x="1164" y="542"/>
                    <a:pt x="1147" y="479"/>
                  </a:cubicBezTo>
                  <a:cubicBezTo>
                    <a:pt x="1117" y="365"/>
                    <a:pt x="1074" y="251"/>
                    <a:pt x="1013" y="150"/>
                  </a:cubicBezTo>
                  <a:cubicBezTo>
                    <a:pt x="970" y="84"/>
                    <a:pt x="907" y="37"/>
                    <a:pt x="830" y="14"/>
                  </a:cubicBezTo>
                  <a:cubicBezTo>
                    <a:pt x="796" y="3"/>
                    <a:pt x="763" y="0"/>
                    <a:pt x="7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17"/>
            <p:cNvSpPr/>
            <p:nvPr/>
          </p:nvSpPr>
          <p:spPr>
            <a:xfrm>
              <a:off x="8601854" y="1119947"/>
              <a:ext cx="339523" cy="110637"/>
            </a:xfrm>
            <a:custGeom>
              <a:avLst/>
              <a:gdLst/>
              <a:ahLst/>
              <a:cxnLst/>
              <a:rect l="l" t="t" r="r" b="b"/>
              <a:pathLst>
                <a:path w="4232" h="1379" extrusionOk="0">
                  <a:moveTo>
                    <a:pt x="2195" y="0"/>
                  </a:moveTo>
                  <a:cubicBezTo>
                    <a:pt x="2121" y="4"/>
                    <a:pt x="2047" y="31"/>
                    <a:pt x="1987" y="68"/>
                  </a:cubicBezTo>
                  <a:cubicBezTo>
                    <a:pt x="1924" y="108"/>
                    <a:pt x="1871" y="155"/>
                    <a:pt x="1820" y="208"/>
                  </a:cubicBezTo>
                  <a:cubicBezTo>
                    <a:pt x="1774" y="258"/>
                    <a:pt x="1737" y="312"/>
                    <a:pt x="1710" y="372"/>
                  </a:cubicBezTo>
                  <a:cubicBezTo>
                    <a:pt x="1697" y="402"/>
                    <a:pt x="1686" y="432"/>
                    <a:pt x="1677" y="459"/>
                  </a:cubicBezTo>
                  <a:cubicBezTo>
                    <a:pt x="1650" y="526"/>
                    <a:pt x="1630" y="593"/>
                    <a:pt x="1610" y="659"/>
                  </a:cubicBezTo>
                  <a:cubicBezTo>
                    <a:pt x="1583" y="763"/>
                    <a:pt x="1556" y="863"/>
                    <a:pt x="1522" y="964"/>
                  </a:cubicBezTo>
                  <a:cubicBezTo>
                    <a:pt x="1513" y="988"/>
                    <a:pt x="1502" y="1014"/>
                    <a:pt x="1490" y="1038"/>
                  </a:cubicBezTo>
                  <a:cubicBezTo>
                    <a:pt x="1445" y="1017"/>
                    <a:pt x="1402" y="994"/>
                    <a:pt x="1362" y="964"/>
                  </a:cubicBezTo>
                  <a:cubicBezTo>
                    <a:pt x="1352" y="957"/>
                    <a:pt x="1342" y="948"/>
                    <a:pt x="1332" y="937"/>
                  </a:cubicBezTo>
                  <a:cubicBezTo>
                    <a:pt x="1289" y="880"/>
                    <a:pt x="1252" y="820"/>
                    <a:pt x="1221" y="760"/>
                  </a:cubicBezTo>
                  <a:cubicBezTo>
                    <a:pt x="1201" y="713"/>
                    <a:pt x="1189" y="667"/>
                    <a:pt x="1178" y="619"/>
                  </a:cubicBezTo>
                  <a:cubicBezTo>
                    <a:pt x="1161" y="566"/>
                    <a:pt x="1148" y="513"/>
                    <a:pt x="1128" y="462"/>
                  </a:cubicBezTo>
                  <a:cubicBezTo>
                    <a:pt x="1108" y="399"/>
                    <a:pt x="1084" y="338"/>
                    <a:pt x="1055" y="281"/>
                  </a:cubicBezTo>
                  <a:cubicBezTo>
                    <a:pt x="998" y="168"/>
                    <a:pt x="891" y="85"/>
                    <a:pt x="760" y="68"/>
                  </a:cubicBezTo>
                  <a:cubicBezTo>
                    <a:pt x="740" y="65"/>
                    <a:pt x="720" y="64"/>
                    <a:pt x="700" y="64"/>
                  </a:cubicBezTo>
                  <a:cubicBezTo>
                    <a:pt x="639" y="64"/>
                    <a:pt x="577" y="76"/>
                    <a:pt x="519" y="101"/>
                  </a:cubicBezTo>
                  <a:cubicBezTo>
                    <a:pt x="459" y="125"/>
                    <a:pt x="402" y="151"/>
                    <a:pt x="352" y="191"/>
                  </a:cubicBezTo>
                  <a:cubicBezTo>
                    <a:pt x="322" y="215"/>
                    <a:pt x="295" y="238"/>
                    <a:pt x="269" y="261"/>
                  </a:cubicBezTo>
                  <a:cubicBezTo>
                    <a:pt x="238" y="292"/>
                    <a:pt x="218" y="326"/>
                    <a:pt x="195" y="355"/>
                  </a:cubicBezTo>
                  <a:cubicBezTo>
                    <a:pt x="158" y="412"/>
                    <a:pt x="135" y="479"/>
                    <a:pt x="115" y="542"/>
                  </a:cubicBezTo>
                  <a:cubicBezTo>
                    <a:pt x="91" y="623"/>
                    <a:pt x="78" y="707"/>
                    <a:pt x="65" y="790"/>
                  </a:cubicBezTo>
                  <a:cubicBezTo>
                    <a:pt x="45" y="897"/>
                    <a:pt x="25" y="1004"/>
                    <a:pt x="8" y="1111"/>
                  </a:cubicBezTo>
                  <a:cubicBezTo>
                    <a:pt x="1" y="1144"/>
                    <a:pt x="5" y="1181"/>
                    <a:pt x="25" y="1212"/>
                  </a:cubicBezTo>
                  <a:cubicBezTo>
                    <a:pt x="45" y="1241"/>
                    <a:pt x="74" y="1261"/>
                    <a:pt x="108" y="1269"/>
                  </a:cubicBezTo>
                  <a:cubicBezTo>
                    <a:pt x="118" y="1271"/>
                    <a:pt x="127" y="1272"/>
                    <a:pt x="137" y="1272"/>
                  </a:cubicBezTo>
                  <a:cubicBezTo>
                    <a:pt x="195" y="1272"/>
                    <a:pt x="254" y="1231"/>
                    <a:pt x="266" y="1168"/>
                  </a:cubicBezTo>
                  <a:cubicBezTo>
                    <a:pt x="286" y="1058"/>
                    <a:pt x="306" y="944"/>
                    <a:pt x="326" y="834"/>
                  </a:cubicBezTo>
                  <a:cubicBezTo>
                    <a:pt x="339" y="747"/>
                    <a:pt x="359" y="663"/>
                    <a:pt x="386" y="579"/>
                  </a:cubicBezTo>
                  <a:cubicBezTo>
                    <a:pt x="399" y="546"/>
                    <a:pt x="416" y="516"/>
                    <a:pt x="432" y="486"/>
                  </a:cubicBezTo>
                  <a:cubicBezTo>
                    <a:pt x="453" y="462"/>
                    <a:pt x="473" y="442"/>
                    <a:pt x="496" y="422"/>
                  </a:cubicBezTo>
                  <a:cubicBezTo>
                    <a:pt x="522" y="399"/>
                    <a:pt x="553" y="382"/>
                    <a:pt x="583" y="366"/>
                  </a:cubicBezTo>
                  <a:cubicBezTo>
                    <a:pt x="610" y="355"/>
                    <a:pt x="633" y="346"/>
                    <a:pt x="660" y="338"/>
                  </a:cubicBezTo>
                  <a:cubicBezTo>
                    <a:pt x="676" y="335"/>
                    <a:pt x="690" y="335"/>
                    <a:pt x="707" y="335"/>
                  </a:cubicBezTo>
                  <a:cubicBezTo>
                    <a:pt x="717" y="338"/>
                    <a:pt x="730" y="342"/>
                    <a:pt x="740" y="346"/>
                  </a:cubicBezTo>
                  <a:lnTo>
                    <a:pt x="760" y="355"/>
                  </a:lnTo>
                  <a:lnTo>
                    <a:pt x="780" y="372"/>
                  </a:lnTo>
                  <a:cubicBezTo>
                    <a:pt x="790" y="386"/>
                    <a:pt x="797" y="402"/>
                    <a:pt x="807" y="415"/>
                  </a:cubicBezTo>
                  <a:cubicBezTo>
                    <a:pt x="823" y="459"/>
                    <a:pt x="837" y="506"/>
                    <a:pt x="851" y="549"/>
                  </a:cubicBezTo>
                  <a:cubicBezTo>
                    <a:pt x="867" y="602"/>
                    <a:pt x="884" y="656"/>
                    <a:pt x="897" y="710"/>
                  </a:cubicBezTo>
                  <a:cubicBezTo>
                    <a:pt x="911" y="763"/>
                    <a:pt x="924" y="814"/>
                    <a:pt x="944" y="867"/>
                  </a:cubicBezTo>
                  <a:cubicBezTo>
                    <a:pt x="971" y="928"/>
                    <a:pt x="1004" y="984"/>
                    <a:pt x="1034" y="1044"/>
                  </a:cubicBezTo>
                  <a:cubicBezTo>
                    <a:pt x="1048" y="1068"/>
                    <a:pt x="1061" y="1091"/>
                    <a:pt x="1078" y="1111"/>
                  </a:cubicBezTo>
                  <a:cubicBezTo>
                    <a:pt x="1108" y="1158"/>
                    <a:pt x="1144" y="1192"/>
                    <a:pt x="1185" y="1229"/>
                  </a:cubicBezTo>
                  <a:cubicBezTo>
                    <a:pt x="1238" y="1272"/>
                    <a:pt x="1299" y="1309"/>
                    <a:pt x="1362" y="1339"/>
                  </a:cubicBezTo>
                  <a:cubicBezTo>
                    <a:pt x="1399" y="1355"/>
                    <a:pt x="1436" y="1369"/>
                    <a:pt x="1473" y="1372"/>
                  </a:cubicBezTo>
                  <a:cubicBezTo>
                    <a:pt x="1493" y="1375"/>
                    <a:pt x="1519" y="1379"/>
                    <a:pt x="1539" y="1379"/>
                  </a:cubicBezTo>
                  <a:cubicBezTo>
                    <a:pt x="1563" y="1379"/>
                    <a:pt x="1586" y="1372"/>
                    <a:pt x="1606" y="1365"/>
                  </a:cubicBezTo>
                  <a:cubicBezTo>
                    <a:pt x="1626" y="1362"/>
                    <a:pt x="1657" y="1345"/>
                    <a:pt x="1670" y="1339"/>
                  </a:cubicBezTo>
                  <a:cubicBezTo>
                    <a:pt x="1693" y="1329"/>
                    <a:pt x="1706" y="1315"/>
                    <a:pt x="1726" y="1298"/>
                  </a:cubicBezTo>
                  <a:cubicBezTo>
                    <a:pt x="1760" y="1269"/>
                    <a:pt x="1787" y="1229"/>
                    <a:pt x="1811" y="1188"/>
                  </a:cubicBezTo>
                  <a:cubicBezTo>
                    <a:pt x="1851" y="1121"/>
                    <a:pt x="1880" y="1044"/>
                    <a:pt x="1907" y="971"/>
                  </a:cubicBezTo>
                  <a:cubicBezTo>
                    <a:pt x="1951" y="843"/>
                    <a:pt x="1981" y="713"/>
                    <a:pt x="2024" y="586"/>
                  </a:cubicBezTo>
                  <a:cubicBezTo>
                    <a:pt x="2041" y="553"/>
                    <a:pt x="2055" y="516"/>
                    <a:pt x="2075" y="482"/>
                  </a:cubicBezTo>
                  <a:cubicBezTo>
                    <a:pt x="2101" y="452"/>
                    <a:pt x="2124" y="426"/>
                    <a:pt x="2155" y="399"/>
                  </a:cubicBezTo>
                  <a:cubicBezTo>
                    <a:pt x="2168" y="389"/>
                    <a:pt x="2185" y="379"/>
                    <a:pt x="2198" y="369"/>
                  </a:cubicBezTo>
                  <a:lnTo>
                    <a:pt x="2218" y="362"/>
                  </a:lnTo>
                  <a:lnTo>
                    <a:pt x="2232" y="362"/>
                  </a:lnTo>
                  <a:lnTo>
                    <a:pt x="2252" y="366"/>
                  </a:lnTo>
                  <a:lnTo>
                    <a:pt x="2272" y="379"/>
                  </a:lnTo>
                  <a:lnTo>
                    <a:pt x="2275" y="379"/>
                  </a:lnTo>
                  <a:cubicBezTo>
                    <a:pt x="2279" y="389"/>
                    <a:pt x="2285" y="395"/>
                    <a:pt x="2288" y="406"/>
                  </a:cubicBezTo>
                  <a:cubicBezTo>
                    <a:pt x="2305" y="449"/>
                    <a:pt x="2319" y="492"/>
                    <a:pt x="2328" y="539"/>
                  </a:cubicBezTo>
                  <a:cubicBezTo>
                    <a:pt x="2342" y="590"/>
                    <a:pt x="2359" y="639"/>
                    <a:pt x="2372" y="690"/>
                  </a:cubicBezTo>
                  <a:cubicBezTo>
                    <a:pt x="2385" y="743"/>
                    <a:pt x="2396" y="800"/>
                    <a:pt x="2416" y="850"/>
                  </a:cubicBezTo>
                  <a:cubicBezTo>
                    <a:pt x="2439" y="914"/>
                    <a:pt x="2473" y="977"/>
                    <a:pt x="2509" y="1031"/>
                  </a:cubicBezTo>
                  <a:cubicBezTo>
                    <a:pt x="2529" y="1061"/>
                    <a:pt x="2556" y="1091"/>
                    <a:pt x="2580" y="1118"/>
                  </a:cubicBezTo>
                  <a:cubicBezTo>
                    <a:pt x="2609" y="1151"/>
                    <a:pt x="2640" y="1175"/>
                    <a:pt x="2673" y="1198"/>
                  </a:cubicBezTo>
                  <a:cubicBezTo>
                    <a:pt x="2694" y="1215"/>
                    <a:pt x="2717" y="1225"/>
                    <a:pt x="2737" y="1238"/>
                  </a:cubicBezTo>
                  <a:cubicBezTo>
                    <a:pt x="2787" y="1261"/>
                    <a:pt x="2837" y="1272"/>
                    <a:pt x="2890" y="1272"/>
                  </a:cubicBezTo>
                  <a:cubicBezTo>
                    <a:pt x="2910" y="1272"/>
                    <a:pt x="2944" y="1265"/>
                    <a:pt x="2964" y="1258"/>
                  </a:cubicBezTo>
                  <a:cubicBezTo>
                    <a:pt x="2995" y="1249"/>
                    <a:pt x="3024" y="1232"/>
                    <a:pt x="3048" y="1212"/>
                  </a:cubicBezTo>
                  <a:cubicBezTo>
                    <a:pt x="3068" y="1198"/>
                    <a:pt x="3081" y="1184"/>
                    <a:pt x="3095" y="1168"/>
                  </a:cubicBezTo>
                  <a:cubicBezTo>
                    <a:pt x="3111" y="1151"/>
                    <a:pt x="3125" y="1128"/>
                    <a:pt x="3135" y="1108"/>
                  </a:cubicBezTo>
                  <a:cubicBezTo>
                    <a:pt x="3148" y="1088"/>
                    <a:pt x="3158" y="1068"/>
                    <a:pt x="3168" y="1048"/>
                  </a:cubicBezTo>
                  <a:cubicBezTo>
                    <a:pt x="3185" y="1008"/>
                    <a:pt x="3202" y="968"/>
                    <a:pt x="3219" y="928"/>
                  </a:cubicBezTo>
                  <a:cubicBezTo>
                    <a:pt x="3239" y="871"/>
                    <a:pt x="3255" y="814"/>
                    <a:pt x="3275" y="757"/>
                  </a:cubicBezTo>
                  <a:cubicBezTo>
                    <a:pt x="3282" y="737"/>
                    <a:pt x="3288" y="716"/>
                    <a:pt x="3296" y="696"/>
                  </a:cubicBezTo>
                  <a:cubicBezTo>
                    <a:pt x="3322" y="627"/>
                    <a:pt x="3352" y="559"/>
                    <a:pt x="3392" y="496"/>
                  </a:cubicBezTo>
                  <a:cubicBezTo>
                    <a:pt x="3406" y="479"/>
                    <a:pt x="3419" y="462"/>
                    <a:pt x="3432" y="449"/>
                  </a:cubicBezTo>
                  <a:lnTo>
                    <a:pt x="3449" y="439"/>
                  </a:lnTo>
                  <a:lnTo>
                    <a:pt x="3452" y="439"/>
                  </a:lnTo>
                  <a:lnTo>
                    <a:pt x="3469" y="456"/>
                  </a:lnTo>
                  <a:lnTo>
                    <a:pt x="3472" y="459"/>
                  </a:lnTo>
                  <a:cubicBezTo>
                    <a:pt x="3483" y="486"/>
                    <a:pt x="3489" y="513"/>
                    <a:pt x="3496" y="539"/>
                  </a:cubicBezTo>
                  <a:cubicBezTo>
                    <a:pt x="3509" y="573"/>
                    <a:pt x="3520" y="606"/>
                    <a:pt x="3529" y="639"/>
                  </a:cubicBezTo>
                  <a:cubicBezTo>
                    <a:pt x="3549" y="707"/>
                    <a:pt x="3560" y="780"/>
                    <a:pt x="3583" y="850"/>
                  </a:cubicBezTo>
                  <a:cubicBezTo>
                    <a:pt x="3613" y="948"/>
                    <a:pt x="3670" y="1024"/>
                    <a:pt x="3737" y="1101"/>
                  </a:cubicBezTo>
                  <a:cubicBezTo>
                    <a:pt x="3760" y="1128"/>
                    <a:pt x="3787" y="1155"/>
                    <a:pt x="3813" y="1181"/>
                  </a:cubicBezTo>
                  <a:cubicBezTo>
                    <a:pt x="3841" y="1204"/>
                    <a:pt x="3870" y="1225"/>
                    <a:pt x="3904" y="1245"/>
                  </a:cubicBezTo>
                  <a:cubicBezTo>
                    <a:pt x="3914" y="1252"/>
                    <a:pt x="3924" y="1255"/>
                    <a:pt x="3934" y="1258"/>
                  </a:cubicBezTo>
                  <a:cubicBezTo>
                    <a:pt x="3964" y="1275"/>
                    <a:pt x="3994" y="1282"/>
                    <a:pt x="4028" y="1282"/>
                  </a:cubicBezTo>
                  <a:cubicBezTo>
                    <a:pt x="4074" y="1282"/>
                    <a:pt x="4114" y="1269"/>
                    <a:pt x="4151" y="1245"/>
                  </a:cubicBezTo>
                  <a:cubicBezTo>
                    <a:pt x="4202" y="1218"/>
                    <a:pt x="4231" y="1158"/>
                    <a:pt x="4228" y="1101"/>
                  </a:cubicBezTo>
                  <a:cubicBezTo>
                    <a:pt x="4225" y="1048"/>
                    <a:pt x="4195" y="1001"/>
                    <a:pt x="4151" y="971"/>
                  </a:cubicBezTo>
                  <a:cubicBezTo>
                    <a:pt x="4131" y="957"/>
                    <a:pt x="4114" y="944"/>
                    <a:pt x="4094" y="931"/>
                  </a:cubicBezTo>
                  <a:cubicBezTo>
                    <a:pt x="4051" y="897"/>
                    <a:pt x="4014" y="854"/>
                    <a:pt x="3978" y="810"/>
                  </a:cubicBezTo>
                  <a:cubicBezTo>
                    <a:pt x="3961" y="790"/>
                    <a:pt x="3944" y="767"/>
                    <a:pt x="3930" y="740"/>
                  </a:cubicBezTo>
                  <a:cubicBezTo>
                    <a:pt x="3914" y="700"/>
                    <a:pt x="3904" y="656"/>
                    <a:pt x="3890" y="613"/>
                  </a:cubicBezTo>
                  <a:cubicBezTo>
                    <a:pt x="3877" y="559"/>
                    <a:pt x="3861" y="509"/>
                    <a:pt x="3841" y="459"/>
                  </a:cubicBezTo>
                  <a:cubicBezTo>
                    <a:pt x="3833" y="436"/>
                    <a:pt x="3824" y="412"/>
                    <a:pt x="3817" y="389"/>
                  </a:cubicBezTo>
                  <a:cubicBezTo>
                    <a:pt x="3810" y="379"/>
                    <a:pt x="3807" y="366"/>
                    <a:pt x="3800" y="355"/>
                  </a:cubicBezTo>
                  <a:cubicBezTo>
                    <a:pt x="3793" y="338"/>
                    <a:pt x="3787" y="322"/>
                    <a:pt x="3777" y="305"/>
                  </a:cubicBezTo>
                  <a:cubicBezTo>
                    <a:pt x="3764" y="278"/>
                    <a:pt x="3747" y="255"/>
                    <a:pt x="3730" y="232"/>
                  </a:cubicBezTo>
                  <a:cubicBezTo>
                    <a:pt x="3710" y="212"/>
                    <a:pt x="3693" y="195"/>
                    <a:pt x="3673" y="181"/>
                  </a:cubicBezTo>
                  <a:cubicBezTo>
                    <a:pt x="3650" y="165"/>
                    <a:pt x="3629" y="148"/>
                    <a:pt x="3606" y="135"/>
                  </a:cubicBezTo>
                  <a:cubicBezTo>
                    <a:pt x="3580" y="121"/>
                    <a:pt x="3552" y="114"/>
                    <a:pt x="3526" y="105"/>
                  </a:cubicBezTo>
                  <a:lnTo>
                    <a:pt x="3506" y="101"/>
                  </a:lnTo>
                  <a:cubicBezTo>
                    <a:pt x="3486" y="98"/>
                    <a:pt x="3463" y="94"/>
                    <a:pt x="3442" y="94"/>
                  </a:cubicBezTo>
                  <a:cubicBezTo>
                    <a:pt x="3412" y="94"/>
                    <a:pt x="3382" y="98"/>
                    <a:pt x="3356" y="105"/>
                  </a:cubicBezTo>
                  <a:cubicBezTo>
                    <a:pt x="3312" y="118"/>
                    <a:pt x="3268" y="138"/>
                    <a:pt x="3231" y="165"/>
                  </a:cubicBezTo>
                  <a:cubicBezTo>
                    <a:pt x="3191" y="195"/>
                    <a:pt x="3155" y="228"/>
                    <a:pt x="3125" y="269"/>
                  </a:cubicBezTo>
                  <a:cubicBezTo>
                    <a:pt x="3101" y="298"/>
                    <a:pt x="3078" y="332"/>
                    <a:pt x="3058" y="369"/>
                  </a:cubicBezTo>
                  <a:cubicBezTo>
                    <a:pt x="3027" y="419"/>
                    <a:pt x="3007" y="469"/>
                    <a:pt x="2987" y="522"/>
                  </a:cubicBezTo>
                  <a:cubicBezTo>
                    <a:pt x="2961" y="590"/>
                    <a:pt x="2938" y="653"/>
                    <a:pt x="2921" y="720"/>
                  </a:cubicBezTo>
                  <a:cubicBezTo>
                    <a:pt x="2907" y="780"/>
                    <a:pt x="2894" y="843"/>
                    <a:pt x="2874" y="900"/>
                  </a:cubicBezTo>
                  <a:cubicBezTo>
                    <a:pt x="2870" y="911"/>
                    <a:pt x="2867" y="917"/>
                    <a:pt x="2864" y="928"/>
                  </a:cubicBezTo>
                  <a:cubicBezTo>
                    <a:pt x="2850" y="914"/>
                    <a:pt x="2840" y="900"/>
                    <a:pt x="2827" y="887"/>
                  </a:cubicBezTo>
                  <a:cubicBezTo>
                    <a:pt x="2800" y="854"/>
                    <a:pt x="2780" y="817"/>
                    <a:pt x="2760" y="777"/>
                  </a:cubicBezTo>
                  <a:cubicBezTo>
                    <a:pt x="2740" y="730"/>
                    <a:pt x="2730" y="680"/>
                    <a:pt x="2717" y="633"/>
                  </a:cubicBezTo>
                  <a:cubicBezTo>
                    <a:pt x="2703" y="582"/>
                    <a:pt x="2690" y="533"/>
                    <a:pt x="2677" y="482"/>
                  </a:cubicBezTo>
                  <a:cubicBezTo>
                    <a:pt x="2666" y="429"/>
                    <a:pt x="2657" y="375"/>
                    <a:pt x="2640" y="329"/>
                  </a:cubicBezTo>
                  <a:cubicBezTo>
                    <a:pt x="2623" y="289"/>
                    <a:pt x="2606" y="252"/>
                    <a:pt x="2589" y="218"/>
                  </a:cubicBezTo>
                  <a:lnTo>
                    <a:pt x="2580" y="198"/>
                  </a:lnTo>
                  <a:cubicBezTo>
                    <a:pt x="2566" y="178"/>
                    <a:pt x="2546" y="148"/>
                    <a:pt x="2526" y="131"/>
                  </a:cubicBezTo>
                  <a:cubicBezTo>
                    <a:pt x="2493" y="98"/>
                    <a:pt x="2453" y="68"/>
                    <a:pt x="2409" y="48"/>
                  </a:cubicBezTo>
                  <a:cubicBezTo>
                    <a:pt x="2348" y="17"/>
                    <a:pt x="2285" y="0"/>
                    <a:pt x="22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17"/>
            <p:cNvSpPr/>
            <p:nvPr/>
          </p:nvSpPr>
          <p:spPr>
            <a:xfrm>
              <a:off x="243049" y="1560902"/>
              <a:ext cx="219336" cy="353723"/>
            </a:xfrm>
            <a:custGeom>
              <a:avLst/>
              <a:gdLst/>
              <a:ahLst/>
              <a:cxnLst/>
              <a:rect l="l" t="t" r="r" b="b"/>
              <a:pathLst>
                <a:path w="2450" h="3951" extrusionOk="0">
                  <a:moveTo>
                    <a:pt x="1707" y="1170"/>
                  </a:moveTo>
                  <a:lnTo>
                    <a:pt x="1703" y="1179"/>
                  </a:lnTo>
                  <a:lnTo>
                    <a:pt x="1699" y="1179"/>
                  </a:lnTo>
                  <a:lnTo>
                    <a:pt x="1707" y="1170"/>
                  </a:lnTo>
                  <a:close/>
                  <a:moveTo>
                    <a:pt x="2288" y="1"/>
                  </a:moveTo>
                  <a:cubicBezTo>
                    <a:pt x="2254" y="1"/>
                    <a:pt x="2219" y="12"/>
                    <a:pt x="2188" y="32"/>
                  </a:cubicBezTo>
                  <a:cubicBezTo>
                    <a:pt x="2171" y="42"/>
                    <a:pt x="2151" y="55"/>
                    <a:pt x="2131" y="69"/>
                  </a:cubicBezTo>
                  <a:cubicBezTo>
                    <a:pt x="2085" y="96"/>
                    <a:pt x="2031" y="116"/>
                    <a:pt x="1977" y="133"/>
                  </a:cubicBezTo>
                  <a:cubicBezTo>
                    <a:pt x="1951" y="139"/>
                    <a:pt x="1924" y="146"/>
                    <a:pt x="1894" y="149"/>
                  </a:cubicBezTo>
                  <a:cubicBezTo>
                    <a:pt x="1850" y="146"/>
                    <a:pt x="1807" y="142"/>
                    <a:pt x="1764" y="136"/>
                  </a:cubicBezTo>
                  <a:cubicBezTo>
                    <a:pt x="1710" y="129"/>
                    <a:pt x="1656" y="126"/>
                    <a:pt x="1599" y="122"/>
                  </a:cubicBezTo>
                  <a:lnTo>
                    <a:pt x="1526" y="122"/>
                  </a:lnTo>
                  <a:cubicBezTo>
                    <a:pt x="1516" y="119"/>
                    <a:pt x="1503" y="119"/>
                    <a:pt x="1489" y="119"/>
                  </a:cubicBezTo>
                  <a:cubicBezTo>
                    <a:pt x="1472" y="122"/>
                    <a:pt x="1452" y="122"/>
                    <a:pt x="1435" y="122"/>
                  </a:cubicBezTo>
                  <a:cubicBezTo>
                    <a:pt x="1406" y="126"/>
                    <a:pt x="1378" y="133"/>
                    <a:pt x="1349" y="142"/>
                  </a:cubicBezTo>
                  <a:cubicBezTo>
                    <a:pt x="1325" y="149"/>
                    <a:pt x="1302" y="159"/>
                    <a:pt x="1278" y="173"/>
                  </a:cubicBezTo>
                  <a:cubicBezTo>
                    <a:pt x="1255" y="186"/>
                    <a:pt x="1235" y="202"/>
                    <a:pt x="1211" y="219"/>
                  </a:cubicBezTo>
                  <a:cubicBezTo>
                    <a:pt x="1188" y="236"/>
                    <a:pt x="1171" y="259"/>
                    <a:pt x="1154" y="279"/>
                  </a:cubicBezTo>
                  <a:lnTo>
                    <a:pt x="1142" y="296"/>
                  </a:lnTo>
                  <a:cubicBezTo>
                    <a:pt x="1131" y="316"/>
                    <a:pt x="1121" y="336"/>
                    <a:pt x="1111" y="353"/>
                  </a:cubicBezTo>
                  <a:cubicBezTo>
                    <a:pt x="1101" y="380"/>
                    <a:pt x="1094" y="410"/>
                    <a:pt x="1091" y="437"/>
                  </a:cubicBezTo>
                  <a:cubicBezTo>
                    <a:pt x="1085" y="483"/>
                    <a:pt x="1088" y="531"/>
                    <a:pt x="1097" y="577"/>
                  </a:cubicBezTo>
                  <a:cubicBezTo>
                    <a:pt x="1108" y="624"/>
                    <a:pt x="1125" y="671"/>
                    <a:pt x="1151" y="714"/>
                  </a:cubicBezTo>
                  <a:cubicBezTo>
                    <a:pt x="1171" y="748"/>
                    <a:pt x="1191" y="784"/>
                    <a:pt x="1218" y="815"/>
                  </a:cubicBezTo>
                  <a:cubicBezTo>
                    <a:pt x="1251" y="861"/>
                    <a:pt x="1292" y="901"/>
                    <a:pt x="1335" y="942"/>
                  </a:cubicBezTo>
                  <a:cubicBezTo>
                    <a:pt x="1382" y="989"/>
                    <a:pt x="1435" y="1036"/>
                    <a:pt x="1492" y="1076"/>
                  </a:cubicBezTo>
                  <a:cubicBezTo>
                    <a:pt x="1539" y="1113"/>
                    <a:pt x="1593" y="1149"/>
                    <a:pt x="1639" y="1190"/>
                  </a:cubicBezTo>
                  <a:lnTo>
                    <a:pt x="1656" y="1206"/>
                  </a:lnTo>
                  <a:cubicBezTo>
                    <a:pt x="1643" y="1216"/>
                    <a:pt x="1626" y="1223"/>
                    <a:pt x="1606" y="1230"/>
                  </a:cubicBezTo>
                  <a:cubicBezTo>
                    <a:pt x="1566" y="1239"/>
                    <a:pt x="1523" y="1243"/>
                    <a:pt x="1483" y="1246"/>
                  </a:cubicBezTo>
                  <a:cubicBezTo>
                    <a:pt x="1429" y="1246"/>
                    <a:pt x="1382" y="1239"/>
                    <a:pt x="1329" y="1233"/>
                  </a:cubicBezTo>
                  <a:cubicBezTo>
                    <a:pt x="1278" y="1226"/>
                    <a:pt x="1228" y="1219"/>
                    <a:pt x="1174" y="1213"/>
                  </a:cubicBezTo>
                  <a:cubicBezTo>
                    <a:pt x="1125" y="1202"/>
                    <a:pt x="1071" y="1190"/>
                    <a:pt x="1021" y="1190"/>
                  </a:cubicBezTo>
                  <a:cubicBezTo>
                    <a:pt x="1009" y="1188"/>
                    <a:pt x="997" y="1188"/>
                    <a:pt x="985" y="1188"/>
                  </a:cubicBezTo>
                  <a:cubicBezTo>
                    <a:pt x="957" y="1188"/>
                    <a:pt x="929" y="1191"/>
                    <a:pt x="901" y="1193"/>
                  </a:cubicBezTo>
                  <a:lnTo>
                    <a:pt x="881" y="1196"/>
                  </a:lnTo>
                  <a:cubicBezTo>
                    <a:pt x="853" y="1199"/>
                    <a:pt x="820" y="1206"/>
                    <a:pt x="796" y="1216"/>
                  </a:cubicBezTo>
                  <a:cubicBezTo>
                    <a:pt x="753" y="1236"/>
                    <a:pt x="710" y="1263"/>
                    <a:pt x="673" y="1293"/>
                  </a:cubicBezTo>
                  <a:cubicBezTo>
                    <a:pt x="623" y="1337"/>
                    <a:pt x="583" y="1394"/>
                    <a:pt x="560" y="1454"/>
                  </a:cubicBezTo>
                  <a:lnTo>
                    <a:pt x="549" y="1477"/>
                  </a:lnTo>
                  <a:cubicBezTo>
                    <a:pt x="526" y="1544"/>
                    <a:pt x="523" y="1624"/>
                    <a:pt x="532" y="1694"/>
                  </a:cubicBezTo>
                  <a:cubicBezTo>
                    <a:pt x="546" y="1764"/>
                    <a:pt x="569" y="1835"/>
                    <a:pt x="600" y="1902"/>
                  </a:cubicBezTo>
                  <a:cubicBezTo>
                    <a:pt x="626" y="1962"/>
                    <a:pt x="663" y="2019"/>
                    <a:pt x="710" y="2065"/>
                  </a:cubicBezTo>
                  <a:cubicBezTo>
                    <a:pt x="730" y="2089"/>
                    <a:pt x="750" y="2113"/>
                    <a:pt x="773" y="2133"/>
                  </a:cubicBezTo>
                  <a:cubicBezTo>
                    <a:pt x="827" y="2179"/>
                    <a:pt x="881" y="2226"/>
                    <a:pt x="934" y="2269"/>
                  </a:cubicBezTo>
                  <a:cubicBezTo>
                    <a:pt x="1017" y="2333"/>
                    <a:pt x="1101" y="2397"/>
                    <a:pt x="1182" y="2467"/>
                  </a:cubicBezTo>
                  <a:cubicBezTo>
                    <a:pt x="1198" y="2484"/>
                    <a:pt x="1218" y="2504"/>
                    <a:pt x="1235" y="2524"/>
                  </a:cubicBezTo>
                  <a:cubicBezTo>
                    <a:pt x="1198" y="2557"/>
                    <a:pt x="1162" y="2587"/>
                    <a:pt x="1121" y="2618"/>
                  </a:cubicBezTo>
                  <a:cubicBezTo>
                    <a:pt x="1108" y="2624"/>
                    <a:pt x="1094" y="2627"/>
                    <a:pt x="1085" y="2634"/>
                  </a:cubicBezTo>
                  <a:cubicBezTo>
                    <a:pt x="1014" y="2650"/>
                    <a:pt x="947" y="2661"/>
                    <a:pt x="877" y="2667"/>
                  </a:cubicBezTo>
                  <a:cubicBezTo>
                    <a:pt x="827" y="2667"/>
                    <a:pt x="780" y="2661"/>
                    <a:pt x="730" y="2654"/>
                  </a:cubicBezTo>
                  <a:cubicBezTo>
                    <a:pt x="676" y="2647"/>
                    <a:pt x="623" y="2644"/>
                    <a:pt x="566" y="2641"/>
                  </a:cubicBezTo>
                  <a:cubicBezTo>
                    <a:pt x="521" y="2639"/>
                    <a:pt x="476" y="2636"/>
                    <a:pt x="431" y="2636"/>
                  </a:cubicBezTo>
                  <a:cubicBezTo>
                    <a:pt x="413" y="2636"/>
                    <a:pt x="394" y="2637"/>
                    <a:pt x="375" y="2638"/>
                  </a:cubicBezTo>
                  <a:cubicBezTo>
                    <a:pt x="245" y="2650"/>
                    <a:pt x="128" y="2718"/>
                    <a:pt x="64" y="2831"/>
                  </a:cubicBezTo>
                  <a:cubicBezTo>
                    <a:pt x="24" y="2902"/>
                    <a:pt x="1" y="2985"/>
                    <a:pt x="1" y="3065"/>
                  </a:cubicBezTo>
                  <a:cubicBezTo>
                    <a:pt x="1" y="3132"/>
                    <a:pt x="4" y="3196"/>
                    <a:pt x="21" y="3260"/>
                  </a:cubicBezTo>
                  <a:cubicBezTo>
                    <a:pt x="31" y="3293"/>
                    <a:pt x="41" y="3326"/>
                    <a:pt x="54" y="3363"/>
                  </a:cubicBezTo>
                  <a:cubicBezTo>
                    <a:pt x="71" y="3400"/>
                    <a:pt x="91" y="3433"/>
                    <a:pt x="114" y="3467"/>
                  </a:cubicBezTo>
                  <a:cubicBezTo>
                    <a:pt x="151" y="3521"/>
                    <a:pt x="205" y="3567"/>
                    <a:pt x="255" y="3610"/>
                  </a:cubicBezTo>
                  <a:cubicBezTo>
                    <a:pt x="319" y="3664"/>
                    <a:pt x="392" y="3708"/>
                    <a:pt x="462" y="3751"/>
                  </a:cubicBezTo>
                  <a:cubicBezTo>
                    <a:pt x="552" y="3811"/>
                    <a:pt x="646" y="3868"/>
                    <a:pt x="736" y="3928"/>
                  </a:cubicBezTo>
                  <a:cubicBezTo>
                    <a:pt x="760" y="3942"/>
                    <a:pt x="786" y="3950"/>
                    <a:pt x="814" y="3950"/>
                  </a:cubicBezTo>
                  <a:cubicBezTo>
                    <a:pt x="821" y="3950"/>
                    <a:pt x="829" y="3950"/>
                    <a:pt x="836" y="3948"/>
                  </a:cubicBezTo>
                  <a:cubicBezTo>
                    <a:pt x="870" y="3945"/>
                    <a:pt x="901" y="3925"/>
                    <a:pt x="921" y="3895"/>
                  </a:cubicBezTo>
                  <a:cubicBezTo>
                    <a:pt x="961" y="3838"/>
                    <a:pt x="950" y="3748"/>
                    <a:pt x="890" y="3711"/>
                  </a:cubicBezTo>
                  <a:cubicBezTo>
                    <a:pt x="793" y="3651"/>
                    <a:pt x="696" y="3590"/>
                    <a:pt x="603" y="3527"/>
                  </a:cubicBezTo>
                  <a:cubicBezTo>
                    <a:pt x="529" y="3480"/>
                    <a:pt x="459" y="3430"/>
                    <a:pt x="392" y="3377"/>
                  </a:cubicBezTo>
                  <a:cubicBezTo>
                    <a:pt x="365" y="3350"/>
                    <a:pt x="342" y="3323"/>
                    <a:pt x="322" y="3293"/>
                  </a:cubicBezTo>
                  <a:cubicBezTo>
                    <a:pt x="308" y="3266"/>
                    <a:pt x="299" y="3240"/>
                    <a:pt x="288" y="3212"/>
                  </a:cubicBezTo>
                  <a:cubicBezTo>
                    <a:pt x="279" y="3176"/>
                    <a:pt x="271" y="3143"/>
                    <a:pt x="268" y="3109"/>
                  </a:cubicBezTo>
                  <a:cubicBezTo>
                    <a:pt x="268" y="3082"/>
                    <a:pt x="271" y="3052"/>
                    <a:pt x="275" y="3025"/>
                  </a:cubicBezTo>
                  <a:cubicBezTo>
                    <a:pt x="279" y="3012"/>
                    <a:pt x="282" y="2999"/>
                    <a:pt x="288" y="2985"/>
                  </a:cubicBezTo>
                  <a:cubicBezTo>
                    <a:pt x="295" y="2976"/>
                    <a:pt x="302" y="2965"/>
                    <a:pt x="308" y="2955"/>
                  </a:cubicBezTo>
                  <a:lnTo>
                    <a:pt x="328" y="2939"/>
                  </a:lnTo>
                  <a:lnTo>
                    <a:pt x="352" y="2928"/>
                  </a:lnTo>
                  <a:cubicBezTo>
                    <a:pt x="369" y="2925"/>
                    <a:pt x="385" y="2922"/>
                    <a:pt x="402" y="2922"/>
                  </a:cubicBezTo>
                  <a:cubicBezTo>
                    <a:pt x="449" y="2922"/>
                    <a:pt x="495" y="2925"/>
                    <a:pt x="543" y="2931"/>
                  </a:cubicBezTo>
                  <a:cubicBezTo>
                    <a:pt x="596" y="2935"/>
                    <a:pt x="649" y="2942"/>
                    <a:pt x="706" y="2948"/>
                  </a:cubicBezTo>
                  <a:cubicBezTo>
                    <a:pt x="760" y="2959"/>
                    <a:pt x="813" y="2965"/>
                    <a:pt x="870" y="2965"/>
                  </a:cubicBezTo>
                  <a:cubicBezTo>
                    <a:pt x="934" y="2965"/>
                    <a:pt x="1001" y="2955"/>
                    <a:pt x="1068" y="2948"/>
                  </a:cubicBezTo>
                  <a:cubicBezTo>
                    <a:pt x="1094" y="2945"/>
                    <a:pt x="1121" y="2942"/>
                    <a:pt x="1148" y="2935"/>
                  </a:cubicBezTo>
                  <a:cubicBezTo>
                    <a:pt x="1198" y="2925"/>
                    <a:pt x="1245" y="2905"/>
                    <a:pt x="1295" y="2878"/>
                  </a:cubicBezTo>
                  <a:cubicBezTo>
                    <a:pt x="1355" y="2845"/>
                    <a:pt x="1412" y="2805"/>
                    <a:pt x="1466" y="2758"/>
                  </a:cubicBezTo>
                  <a:cubicBezTo>
                    <a:pt x="1492" y="2731"/>
                    <a:pt x="1519" y="2701"/>
                    <a:pt x="1536" y="2671"/>
                  </a:cubicBezTo>
                  <a:cubicBezTo>
                    <a:pt x="1549" y="2650"/>
                    <a:pt x="1559" y="2627"/>
                    <a:pt x="1569" y="2607"/>
                  </a:cubicBezTo>
                  <a:cubicBezTo>
                    <a:pt x="1576" y="2587"/>
                    <a:pt x="1579" y="2564"/>
                    <a:pt x="1583" y="2541"/>
                  </a:cubicBezTo>
                  <a:cubicBezTo>
                    <a:pt x="1586" y="2520"/>
                    <a:pt x="1583" y="2487"/>
                    <a:pt x="1583" y="2474"/>
                  </a:cubicBezTo>
                  <a:cubicBezTo>
                    <a:pt x="1579" y="2450"/>
                    <a:pt x="1573" y="2430"/>
                    <a:pt x="1566" y="2406"/>
                  </a:cubicBezTo>
                  <a:cubicBezTo>
                    <a:pt x="1549" y="2363"/>
                    <a:pt x="1523" y="2323"/>
                    <a:pt x="1495" y="2286"/>
                  </a:cubicBezTo>
                  <a:cubicBezTo>
                    <a:pt x="1452" y="2223"/>
                    <a:pt x="1389" y="2166"/>
                    <a:pt x="1332" y="2113"/>
                  </a:cubicBezTo>
                  <a:cubicBezTo>
                    <a:pt x="1235" y="2022"/>
                    <a:pt x="1125" y="1945"/>
                    <a:pt x="1024" y="1858"/>
                  </a:cubicBezTo>
                  <a:cubicBezTo>
                    <a:pt x="997" y="1828"/>
                    <a:pt x="971" y="1801"/>
                    <a:pt x="947" y="1772"/>
                  </a:cubicBezTo>
                  <a:cubicBezTo>
                    <a:pt x="930" y="1735"/>
                    <a:pt x="914" y="1701"/>
                    <a:pt x="901" y="1664"/>
                  </a:cubicBezTo>
                  <a:cubicBezTo>
                    <a:pt x="897" y="1647"/>
                    <a:pt x="893" y="1631"/>
                    <a:pt x="890" y="1611"/>
                  </a:cubicBezTo>
                  <a:lnTo>
                    <a:pt x="890" y="1591"/>
                  </a:lnTo>
                  <a:lnTo>
                    <a:pt x="897" y="1581"/>
                  </a:lnTo>
                  <a:lnTo>
                    <a:pt x="907" y="1560"/>
                  </a:lnTo>
                  <a:lnTo>
                    <a:pt x="927" y="1547"/>
                  </a:lnTo>
                  <a:cubicBezTo>
                    <a:pt x="937" y="1544"/>
                    <a:pt x="947" y="1544"/>
                    <a:pt x="957" y="1540"/>
                  </a:cubicBezTo>
                  <a:cubicBezTo>
                    <a:pt x="1004" y="1544"/>
                    <a:pt x="1051" y="1547"/>
                    <a:pt x="1097" y="1554"/>
                  </a:cubicBezTo>
                  <a:cubicBezTo>
                    <a:pt x="1148" y="1560"/>
                    <a:pt x="1202" y="1567"/>
                    <a:pt x="1255" y="1574"/>
                  </a:cubicBezTo>
                  <a:cubicBezTo>
                    <a:pt x="1308" y="1581"/>
                    <a:pt x="1362" y="1594"/>
                    <a:pt x="1415" y="1594"/>
                  </a:cubicBezTo>
                  <a:cubicBezTo>
                    <a:pt x="1427" y="1595"/>
                    <a:pt x="1438" y="1595"/>
                    <a:pt x="1450" y="1595"/>
                  </a:cubicBezTo>
                  <a:cubicBezTo>
                    <a:pt x="1506" y="1595"/>
                    <a:pt x="1564" y="1589"/>
                    <a:pt x="1619" y="1577"/>
                  </a:cubicBezTo>
                  <a:cubicBezTo>
                    <a:pt x="1656" y="1571"/>
                    <a:pt x="1690" y="1557"/>
                    <a:pt x="1727" y="1544"/>
                  </a:cubicBezTo>
                  <a:cubicBezTo>
                    <a:pt x="1767" y="1531"/>
                    <a:pt x="1800" y="1511"/>
                    <a:pt x="1837" y="1487"/>
                  </a:cubicBezTo>
                  <a:cubicBezTo>
                    <a:pt x="1857" y="1474"/>
                    <a:pt x="1877" y="1460"/>
                    <a:pt x="1897" y="1443"/>
                  </a:cubicBezTo>
                  <a:cubicBezTo>
                    <a:pt x="1937" y="1410"/>
                    <a:pt x="1967" y="1366"/>
                    <a:pt x="1988" y="1316"/>
                  </a:cubicBezTo>
                  <a:cubicBezTo>
                    <a:pt x="1994" y="1296"/>
                    <a:pt x="1997" y="1263"/>
                    <a:pt x="2000" y="1243"/>
                  </a:cubicBezTo>
                  <a:cubicBezTo>
                    <a:pt x="2004" y="1210"/>
                    <a:pt x="2000" y="1176"/>
                    <a:pt x="1991" y="1145"/>
                  </a:cubicBezTo>
                  <a:cubicBezTo>
                    <a:pt x="1984" y="1122"/>
                    <a:pt x="1980" y="1105"/>
                    <a:pt x="1971" y="1085"/>
                  </a:cubicBezTo>
                  <a:cubicBezTo>
                    <a:pt x="1960" y="1065"/>
                    <a:pt x="1944" y="1045"/>
                    <a:pt x="1931" y="1025"/>
                  </a:cubicBezTo>
                  <a:cubicBezTo>
                    <a:pt x="1917" y="1009"/>
                    <a:pt x="1900" y="992"/>
                    <a:pt x="1887" y="975"/>
                  </a:cubicBezTo>
                  <a:cubicBezTo>
                    <a:pt x="1857" y="942"/>
                    <a:pt x="1827" y="912"/>
                    <a:pt x="1793" y="881"/>
                  </a:cubicBezTo>
                  <a:cubicBezTo>
                    <a:pt x="1750" y="841"/>
                    <a:pt x="1703" y="801"/>
                    <a:pt x="1656" y="761"/>
                  </a:cubicBezTo>
                  <a:cubicBezTo>
                    <a:pt x="1643" y="748"/>
                    <a:pt x="1626" y="735"/>
                    <a:pt x="1613" y="721"/>
                  </a:cubicBezTo>
                  <a:cubicBezTo>
                    <a:pt x="1556" y="668"/>
                    <a:pt x="1506" y="614"/>
                    <a:pt x="1463" y="554"/>
                  </a:cubicBezTo>
                  <a:cubicBezTo>
                    <a:pt x="1452" y="534"/>
                    <a:pt x="1443" y="517"/>
                    <a:pt x="1435" y="497"/>
                  </a:cubicBezTo>
                  <a:lnTo>
                    <a:pt x="1432" y="477"/>
                  </a:lnTo>
                  <a:lnTo>
                    <a:pt x="1435" y="477"/>
                  </a:lnTo>
                  <a:lnTo>
                    <a:pt x="1455" y="467"/>
                  </a:lnTo>
                  <a:lnTo>
                    <a:pt x="1459" y="467"/>
                  </a:lnTo>
                  <a:cubicBezTo>
                    <a:pt x="1486" y="467"/>
                    <a:pt x="1516" y="470"/>
                    <a:pt x="1543" y="474"/>
                  </a:cubicBezTo>
                  <a:cubicBezTo>
                    <a:pt x="1576" y="477"/>
                    <a:pt x="1613" y="477"/>
                    <a:pt x="1646" y="480"/>
                  </a:cubicBezTo>
                  <a:cubicBezTo>
                    <a:pt x="1719" y="487"/>
                    <a:pt x="1790" y="507"/>
                    <a:pt x="1860" y="514"/>
                  </a:cubicBezTo>
                  <a:cubicBezTo>
                    <a:pt x="1871" y="515"/>
                    <a:pt x="1883" y="515"/>
                    <a:pt x="1894" y="515"/>
                  </a:cubicBezTo>
                  <a:cubicBezTo>
                    <a:pt x="1982" y="515"/>
                    <a:pt x="2068" y="494"/>
                    <a:pt x="2151" y="467"/>
                  </a:cubicBezTo>
                  <a:cubicBezTo>
                    <a:pt x="2185" y="454"/>
                    <a:pt x="2221" y="440"/>
                    <a:pt x="2255" y="423"/>
                  </a:cubicBezTo>
                  <a:cubicBezTo>
                    <a:pt x="2289" y="410"/>
                    <a:pt x="2318" y="387"/>
                    <a:pt x="2349" y="367"/>
                  </a:cubicBezTo>
                  <a:cubicBezTo>
                    <a:pt x="2358" y="360"/>
                    <a:pt x="2366" y="353"/>
                    <a:pt x="2372" y="343"/>
                  </a:cubicBezTo>
                  <a:cubicBezTo>
                    <a:pt x="2398" y="323"/>
                    <a:pt x="2415" y="296"/>
                    <a:pt x="2429" y="263"/>
                  </a:cubicBezTo>
                  <a:cubicBezTo>
                    <a:pt x="2449" y="222"/>
                    <a:pt x="2449" y="179"/>
                    <a:pt x="2446" y="136"/>
                  </a:cubicBezTo>
                  <a:cubicBezTo>
                    <a:pt x="2439" y="79"/>
                    <a:pt x="2392" y="29"/>
                    <a:pt x="2338" y="9"/>
                  </a:cubicBezTo>
                  <a:cubicBezTo>
                    <a:pt x="2322" y="3"/>
                    <a:pt x="2305" y="1"/>
                    <a:pt x="22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08" name="Google Shape;308;p17"/>
            <p:cNvGrpSpPr/>
            <p:nvPr/>
          </p:nvGrpSpPr>
          <p:grpSpPr>
            <a:xfrm>
              <a:off x="8810285" y="2242772"/>
              <a:ext cx="155484" cy="175100"/>
              <a:chOff x="3655550" y="2257032"/>
              <a:chExt cx="192526" cy="161920"/>
            </a:xfrm>
          </p:grpSpPr>
          <p:sp>
            <p:nvSpPr>
              <p:cNvPr id="309" name="Google Shape;309;p17"/>
              <p:cNvSpPr/>
              <p:nvPr/>
            </p:nvSpPr>
            <p:spPr>
              <a:xfrm>
                <a:off x="3655550" y="2331503"/>
                <a:ext cx="192526" cy="31876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26" extrusionOk="0">
                    <a:moveTo>
                      <a:pt x="967" y="1"/>
                    </a:moveTo>
                    <a:cubicBezTo>
                      <a:pt x="936" y="1"/>
                      <a:pt x="906" y="1"/>
                      <a:pt x="876" y="5"/>
                    </a:cubicBezTo>
                    <a:cubicBezTo>
                      <a:pt x="800" y="8"/>
                      <a:pt x="719" y="15"/>
                      <a:pt x="642" y="18"/>
                    </a:cubicBezTo>
                    <a:cubicBezTo>
                      <a:pt x="458" y="31"/>
                      <a:pt x="274" y="31"/>
                      <a:pt x="93" y="35"/>
                    </a:cubicBezTo>
                    <a:cubicBezTo>
                      <a:pt x="40" y="35"/>
                      <a:pt x="0" y="85"/>
                      <a:pt x="3" y="135"/>
                    </a:cubicBezTo>
                    <a:cubicBezTo>
                      <a:pt x="3" y="186"/>
                      <a:pt x="50" y="226"/>
                      <a:pt x="100" y="226"/>
                    </a:cubicBezTo>
                    <a:cubicBezTo>
                      <a:pt x="311" y="222"/>
                      <a:pt x="519" y="218"/>
                      <a:pt x="726" y="209"/>
                    </a:cubicBezTo>
                    <a:cubicBezTo>
                      <a:pt x="789" y="207"/>
                      <a:pt x="854" y="204"/>
                      <a:pt x="918" y="204"/>
                    </a:cubicBezTo>
                    <a:cubicBezTo>
                      <a:pt x="946" y="204"/>
                      <a:pt x="973" y="204"/>
                      <a:pt x="1000" y="206"/>
                    </a:cubicBezTo>
                    <a:cubicBezTo>
                      <a:pt x="1047" y="206"/>
                      <a:pt x="1093" y="212"/>
                      <a:pt x="1141" y="212"/>
                    </a:cubicBezTo>
                    <a:lnTo>
                      <a:pt x="1204" y="212"/>
                    </a:lnTo>
                    <a:cubicBezTo>
                      <a:pt x="1234" y="212"/>
                      <a:pt x="1268" y="212"/>
                      <a:pt x="1294" y="198"/>
                    </a:cubicBezTo>
                    <a:cubicBezTo>
                      <a:pt x="1311" y="195"/>
                      <a:pt x="1325" y="186"/>
                      <a:pt x="1334" y="175"/>
                    </a:cubicBezTo>
                    <a:cubicBezTo>
                      <a:pt x="1345" y="161"/>
                      <a:pt x="1351" y="149"/>
                      <a:pt x="1354" y="135"/>
                    </a:cubicBezTo>
                    <a:cubicBezTo>
                      <a:pt x="1365" y="98"/>
                      <a:pt x="1348" y="51"/>
                      <a:pt x="1311" y="35"/>
                    </a:cubicBezTo>
                    <a:cubicBezTo>
                      <a:pt x="1294" y="28"/>
                      <a:pt x="1274" y="21"/>
                      <a:pt x="1254" y="18"/>
                    </a:cubicBezTo>
                    <a:cubicBezTo>
                      <a:pt x="1234" y="15"/>
                      <a:pt x="1214" y="15"/>
                      <a:pt x="1190" y="15"/>
                    </a:cubicBezTo>
                    <a:cubicBezTo>
                      <a:pt x="1164" y="11"/>
                      <a:pt x="1137" y="11"/>
                      <a:pt x="1107" y="8"/>
                    </a:cubicBezTo>
                    <a:cubicBezTo>
                      <a:pt x="1070" y="5"/>
                      <a:pt x="1033" y="1"/>
                      <a:pt x="99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310;p17"/>
              <p:cNvSpPr/>
              <p:nvPr/>
            </p:nvSpPr>
            <p:spPr>
              <a:xfrm>
                <a:off x="3735240" y="2257032"/>
                <a:ext cx="38223" cy="16192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148" extrusionOk="0">
                    <a:moveTo>
                      <a:pt x="114" y="1"/>
                    </a:moveTo>
                    <a:cubicBezTo>
                      <a:pt x="57" y="1"/>
                      <a:pt x="0" y="55"/>
                      <a:pt x="10" y="118"/>
                    </a:cubicBezTo>
                    <a:cubicBezTo>
                      <a:pt x="17" y="198"/>
                      <a:pt x="23" y="278"/>
                      <a:pt x="27" y="359"/>
                    </a:cubicBezTo>
                    <a:cubicBezTo>
                      <a:pt x="30" y="433"/>
                      <a:pt x="30" y="509"/>
                      <a:pt x="37" y="583"/>
                    </a:cubicBezTo>
                    <a:cubicBezTo>
                      <a:pt x="40" y="657"/>
                      <a:pt x="34" y="726"/>
                      <a:pt x="30" y="800"/>
                    </a:cubicBezTo>
                    <a:cubicBezTo>
                      <a:pt x="27" y="834"/>
                      <a:pt x="23" y="870"/>
                      <a:pt x="23" y="904"/>
                    </a:cubicBezTo>
                    <a:cubicBezTo>
                      <a:pt x="20" y="947"/>
                      <a:pt x="23" y="987"/>
                      <a:pt x="20" y="1031"/>
                    </a:cubicBezTo>
                    <a:cubicBezTo>
                      <a:pt x="20" y="1096"/>
                      <a:pt x="83" y="1148"/>
                      <a:pt x="145" y="1148"/>
                    </a:cubicBezTo>
                    <a:cubicBezTo>
                      <a:pt x="147" y="1148"/>
                      <a:pt x="148" y="1148"/>
                      <a:pt x="150" y="1148"/>
                    </a:cubicBezTo>
                    <a:cubicBezTo>
                      <a:pt x="218" y="1148"/>
                      <a:pt x="271" y="1088"/>
                      <a:pt x="267" y="1021"/>
                    </a:cubicBezTo>
                    <a:cubicBezTo>
                      <a:pt x="267" y="981"/>
                      <a:pt x="261" y="941"/>
                      <a:pt x="261" y="904"/>
                    </a:cubicBezTo>
                    <a:cubicBezTo>
                      <a:pt x="258" y="864"/>
                      <a:pt x="258" y="827"/>
                      <a:pt x="258" y="790"/>
                    </a:cubicBezTo>
                    <a:cubicBezTo>
                      <a:pt x="258" y="754"/>
                      <a:pt x="261" y="720"/>
                      <a:pt x="261" y="686"/>
                    </a:cubicBezTo>
                    <a:cubicBezTo>
                      <a:pt x="261" y="649"/>
                      <a:pt x="258" y="609"/>
                      <a:pt x="255" y="573"/>
                    </a:cubicBezTo>
                    <a:cubicBezTo>
                      <a:pt x="251" y="496"/>
                      <a:pt x="255" y="422"/>
                      <a:pt x="251" y="348"/>
                    </a:cubicBezTo>
                    <a:cubicBezTo>
                      <a:pt x="247" y="268"/>
                      <a:pt x="241" y="188"/>
                      <a:pt x="231" y="104"/>
                    </a:cubicBezTo>
                    <a:cubicBezTo>
                      <a:pt x="227" y="78"/>
                      <a:pt x="218" y="51"/>
                      <a:pt x="194" y="31"/>
                    </a:cubicBezTo>
                    <a:cubicBezTo>
                      <a:pt x="174" y="11"/>
                      <a:pt x="147" y="1"/>
                      <a:pt x="1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11" name="Google Shape;311;p17"/>
            <p:cNvSpPr/>
            <p:nvPr/>
          </p:nvSpPr>
          <p:spPr>
            <a:xfrm>
              <a:off x="6764747" y="254723"/>
              <a:ext cx="106705" cy="83716"/>
            </a:xfrm>
            <a:custGeom>
              <a:avLst/>
              <a:gdLst/>
              <a:ahLst/>
              <a:cxnLst/>
              <a:rect l="l" t="t" r="r" b="b"/>
              <a:pathLst>
                <a:path w="452" h="446" extrusionOk="0">
                  <a:moveTo>
                    <a:pt x="218" y="1"/>
                  </a:moveTo>
                  <a:cubicBezTo>
                    <a:pt x="98" y="1"/>
                    <a:pt x="0" y="118"/>
                    <a:pt x="7" y="235"/>
                  </a:cubicBezTo>
                  <a:cubicBezTo>
                    <a:pt x="7" y="292"/>
                    <a:pt x="34" y="345"/>
                    <a:pt x="78" y="385"/>
                  </a:cubicBezTo>
                  <a:cubicBezTo>
                    <a:pt x="121" y="429"/>
                    <a:pt x="178" y="446"/>
                    <a:pt x="238" y="446"/>
                  </a:cubicBezTo>
                  <a:cubicBezTo>
                    <a:pt x="358" y="446"/>
                    <a:pt x="452" y="329"/>
                    <a:pt x="448" y="212"/>
                  </a:cubicBezTo>
                  <a:cubicBezTo>
                    <a:pt x="445" y="155"/>
                    <a:pt x="419" y="101"/>
                    <a:pt x="379" y="61"/>
                  </a:cubicBezTo>
                  <a:cubicBezTo>
                    <a:pt x="335" y="18"/>
                    <a:pt x="278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17"/>
            <p:cNvSpPr/>
            <p:nvPr/>
          </p:nvSpPr>
          <p:spPr>
            <a:xfrm rot="6438092">
              <a:off x="1390171" y="119727"/>
              <a:ext cx="219338" cy="353726"/>
            </a:xfrm>
            <a:custGeom>
              <a:avLst/>
              <a:gdLst/>
              <a:ahLst/>
              <a:cxnLst/>
              <a:rect l="l" t="t" r="r" b="b"/>
              <a:pathLst>
                <a:path w="2450" h="3951" extrusionOk="0">
                  <a:moveTo>
                    <a:pt x="1707" y="1170"/>
                  </a:moveTo>
                  <a:lnTo>
                    <a:pt x="1703" y="1179"/>
                  </a:lnTo>
                  <a:lnTo>
                    <a:pt x="1699" y="1179"/>
                  </a:lnTo>
                  <a:lnTo>
                    <a:pt x="1707" y="1170"/>
                  </a:lnTo>
                  <a:close/>
                  <a:moveTo>
                    <a:pt x="2288" y="1"/>
                  </a:moveTo>
                  <a:cubicBezTo>
                    <a:pt x="2254" y="1"/>
                    <a:pt x="2219" y="12"/>
                    <a:pt x="2188" y="32"/>
                  </a:cubicBezTo>
                  <a:cubicBezTo>
                    <a:pt x="2171" y="42"/>
                    <a:pt x="2151" y="55"/>
                    <a:pt x="2131" y="69"/>
                  </a:cubicBezTo>
                  <a:cubicBezTo>
                    <a:pt x="2085" y="96"/>
                    <a:pt x="2031" y="116"/>
                    <a:pt x="1977" y="133"/>
                  </a:cubicBezTo>
                  <a:cubicBezTo>
                    <a:pt x="1951" y="139"/>
                    <a:pt x="1924" y="146"/>
                    <a:pt x="1894" y="149"/>
                  </a:cubicBezTo>
                  <a:cubicBezTo>
                    <a:pt x="1850" y="146"/>
                    <a:pt x="1807" y="142"/>
                    <a:pt x="1764" y="136"/>
                  </a:cubicBezTo>
                  <a:cubicBezTo>
                    <a:pt x="1710" y="129"/>
                    <a:pt x="1656" y="126"/>
                    <a:pt x="1599" y="122"/>
                  </a:cubicBezTo>
                  <a:lnTo>
                    <a:pt x="1526" y="122"/>
                  </a:lnTo>
                  <a:cubicBezTo>
                    <a:pt x="1516" y="119"/>
                    <a:pt x="1503" y="119"/>
                    <a:pt x="1489" y="119"/>
                  </a:cubicBezTo>
                  <a:cubicBezTo>
                    <a:pt x="1472" y="122"/>
                    <a:pt x="1452" y="122"/>
                    <a:pt x="1435" y="122"/>
                  </a:cubicBezTo>
                  <a:cubicBezTo>
                    <a:pt x="1406" y="126"/>
                    <a:pt x="1378" y="133"/>
                    <a:pt x="1349" y="142"/>
                  </a:cubicBezTo>
                  <a:cubicBezTo>
                    <a:pt x="1325" y="149"/>
                    <a:pt x="1302" y="159"/>
                    <a:pt x="1278" y="173"/>
                  </a:cubicBezTo>
                  <a:cubicBezTo>
                    <a:pt x="1255" y="186"/>
                    <a:pt x="1235" y="202"/>
                    <a:pt x="1211" y="219"/>
                  </a:cubicBezTo>
                  <a:cubicBezTo>
                    <a:pt x="1188" y="236"/>
                    <a:pt x="1171" y="259"/>
                    <a:pt x="1154" y="279"/>
                  </a:cubicBezTo>
                  <a:lnTo>
                    <a:pt x="1142" y="296"/>
                  </a:lnTo>
                  <a:cubicBezTo>
                    <a:pt x="1131" y="316"/>
                    <a:pt x="1121" y="336"/>
                    <a:pt x="1111" y="353"/>
                  </a:cubicBezTo>
                  <a:cubicBezTo>
                    <a:pt x="1101" y="380"/>
                    <a:pt x="1094" y="410"/>
                    <a:pt x="1091" y="437"/>
                  </a:cubicBezTo>
                  <a:cubicBezTo>
                    <a:pt x="1085" y="483"/>
                    <a:pt x="1088" y="531"/>
                    <a:pt x="1097" y="577"/>
                  </a:cubicBezTo>
                  <a:cubicBezTo>
                    <a:pt x="1108" y="624"/>
                    <a:pt x="1125" y="671"/>
                    <a:pt x="1151" y="714"/>
                  </a:cubicBezTo>
                  <a:cubicBezTo>
                    <a:pt x="1171" y="748"/>
                    <a:pt x="1191" y="784"/>
                    <a:pt x="1218" y="815"/>
                  </a:cubicBezTo>
                  <a:cubicBezTo>
                    <a:pt x="1251" y="861"/>
                    <a:pt x="1292" y="901"/>
                    <a:pt x="1335" y="942"/>
                  </a:cubicBezTo>
                  <a:cubicBezTo>
                    <a:pt x="1382" y="989"/>
                    <a:pt x="1435" y="1036"/>
                    <a:pt x="1492" y="1076"/>
                  </a:cubicBezTo>
                  <a:cubicBezTo>
                    <a:pt x="1539" y="1113"/>
                    <a:pt x="1593" y="1149"/>
                    <a:pt x="1639" y="1190"/>
                  </a:cubicBezTo>
                  <a:lnTo>
                    <a:pt x="1656" y="1206"/>
                  </a:lnTo>
                  <a:cubicBezTo>
                    <a:pt x="1643" y="1216"/>
                    <a:pt x="1626" y="1223"/>
                    <a:pt x="1606" y="1230"/>
                  </a:cubicBezTo>
                  <a:cubicBezTo>
                    <a:pt x="1566" y="1239"/>
                    <a:pt x="1523" y="1243"/>
                    <a:pt x="1483" y="1246"/>
                  </a:cubicBezTo>
                  <a:cubicBezTo>
                    <a:pt x="1429" y="1246"/>
                    <a:pt x="1382" y="1239"/>
                    <a:pt x="1329" y="1233"/>
                  </a:cubicBezTo>
                  <a:cubicBezTo>
                    <a:pt x="1278" y="1226"/>
                    <a:pt x="1228" y="1219"/>
                    <a:pt x="1174" y="1213"/>
                  </a:cubicBezTo>
                  <a:cubicBezTo>
                    <a:pt x="1125" y="1202"/>
                    <a:pt x="1071" y="1190"/>
                    <a:pt x="1021" y="1190"/>
                  </a:cubicBezTo>
                  <a:cubicBezTo>
                    <a:pt x="1009" y="1188"/>
                    <a:pt x="997" y="1188"/>
                    <a:pt x="985" y="1188"/>
                  </a:cubicBezTo>
                  <a:cubicBezTo>
                    <a:pt x="957" y="1188"/>
                    <a:pt x="929" y="1191"/>
                    <a:pt x="901" y="1193"/>
                  </a:cubicBezTo>
                  <a:lnTo>
                    <a:pt x="881" y="1196"/>
                  </a:lnTo>
                  <a:cubicBezTo>
                    <a:pt x="853" y="1199"/>
                    <a:pt x="820" y="1206"/>
                    <a:pt x="796" y="1216"/>
                  </a:cubicBezTo>
                  <a:cubicBezTo>
                    <a:pt x="753" y="1236"/>
                    <a:pt x="710" y="1263"/>
                    <a:pt x="673" y="1293"/>
                  </a:cubicBezTo>
                  <a:cubicBezTo>
                    <a:pt x="623" y="1337"/>
                    <a:pt x="583" y="1394"/>
                    <a:pt x="560" y="1454"/>
                  </a:cubicBezTo>
                  <a:lnTo>
                    <a:pt x="549" y="1477"/>
                  </a:lnTo>
                  <a:cubicBezTo>
                    <a:pt x="526" y="1544"/>
                    <a:pt x="523" y="1624"/>
                    <a:pt x="532" y="1694"/>
                  </a:cubicBezTo>
                  <a:cubicBezTo>
                    <a:pt x="546" y="1764"/>
                    <a:pt x="569" y="1835"/>
                    <a:pt x="600" y="1902"/>
                  </a:cubicBezTo>
                  <a:cubicBezTo>
                    <a:pt x="626" y="1962"/>
                    <a:pt x="663" y="2019"/>
                    <a:pt x="710" y="2065"/>
                  </a:cubicBezTo>
                  <a:cubicBezTo>
                    <a:pt x="730" y="2089"/>
                    <a:pt x="750" y="2113"/>
                    <a:pt x="773" y="2133"/>
                  </a:cubicBezTo>
                  <a:cubicBezTo>
                    <a:pt x="827" y="2179"/>
                    <a:pt x="881" y="2226"/>
                    <a:pt x="934" y="2269"/>
                  </a:cubicBezTo>
                  <a:cubicBezTo>
                    <a:pt x="1017" y="2333"/>
                    <a:pt x="1101" y="2397"/>
                    <a:pt x="1182" y="2467"/>
                  </a:cubicBezTo>
                  <a:cubicBezTo>
                    <a:pt x="1198" y="2484"/>
                    <a:pt x="1218" y="2504"/>
                    <a:pt x="1235" y="2524"/>
                  </a:cubicBezTo>
                  <a:cubicBezTo>
                    <a:pt x="1198" y="2557"/>
                    <a:pt x="1162" y="2587"/>
                    <a:pt x="1121" y="2618"/>
                  </a:cubicBezTo>
                  <a:cubicBezTo>
                    <a:pt x="1108" y="2624"/>
                    <a:pt x="1094" y="2627"/>
                    <a:pt x="1085" y="2634"/>
                  </a:cubicBezTo>
                  <a:cubicBezTo>
                    <a:pt x="1014" y="2650"/>
                    <a:pt x="947" y="2661"/>
                    <a:pt x="877" y="2667"/>
                  </a:cubicBezTo>
                  <a:cubicBezTo>
                    <a:pt x="827" y="2667"/>
                    <a:pt x="780" y="2661"/>
                    <a:pt x="730" y="2654"/>
                  </a:cubicBezTo>
                  <a:cubicBezTo>
                    <a:pt x="676" y="2647"/>
                    <a:pt x="623" y="2644"/>
                    <a:pt x="566" y="2641"/>
                  </a:cubicBezTo>
                  <a:cubicBezTo>
                    <a:pt x="521" y="2639"/>
                    <a:pt x="476" y="2636"/>
                    <a:pt x="431" y="2636"/>
                  </a:cubicBezTo>
                  <a:cubicBezTo>
                    <a:pt x="413" y="2636"/>
                    <a:pt x="394" y="2637"/>
                    <a:pt x="375" y="2638"/>
                  </a:cubicBezTo>
                  <a:cubicBezTo>
                    <a:pt x="245" y="2650"/>
                    <a:pt x="128" y="2718"/>
                    <a:pt x="64" y="2831"/>
                  </a:cubicBezTo>
                  <a:cubicBezTo>
                    <a:pt x="24" y="2902"/>
                    <a:pt x="1" y="2985"/>
                    <a:pt x="1" y="3065"/>
                  </a:cubicBezTo>
                  <a:cubicBezTo>
                    <a:pt x="1" y="3132"/>
                    <a:pt x="4" y="3196"/>
                    <a:pt x="21" y="3260"/>
                  </a:cubicBezTo>
                  <a:cubicBezTo>
                    <a:pt x="31" y="3293"/>
                    <a:pt x="41" y="3326"/>
                    <a:pt x="54" y="3363"/>
                  </a:cubicBezTo>
                  <a:cubicBezTo>
                    <a:pt x="71" y="3400"/>
                    <a:pt x="91" y="3433"/>
                    <a:pt x="114" y="3467"/>
                  </a:cubicBezTo>
                  <a:cubicBezTo>
                    <a:pt x="151" y="3521"/>
                    <a:pt x="205" y="3567"/>
                    <a:pt x="255" y="3610"/>
                  </a:cubicBezTo>
                  <a:cubicBezTo>
                    <a:pt x="319" y="3664"/>
                    <a:pt x="392" y="3708"/>
                    <a:pt x="462" y="3751"/>
                  </a:cubicBezTo>
                  <a:cubicBezTo>
                    <a:pt x="552" y="3811"/>
                    <a:pt x="646" y="3868"/>
                    <a:pt x="736" y="3928"/>
                  </a:cubicBezTo>
                  <a:cubicBezTo>
                    <a:pt x="760" y="3942"/>
                    <a:pt x="786" y="3950"/>
                    <a:pt x="814" y="3950"/>
                  </a:cubicBezTo>
                  <a:cubicBezTo>
                    <a:pt x="821" y="3950"/>
                    <a:pt x="829" y="3950"/>
                    <a:pt x="836" y="3948"/>
                  </a:cubicBezTo>
                  <a:cubicBezTo>
                    <a:pt x="870" y="3945"/>
                    <a:pt x="901" y="3925"/>
                    <a:pt x="921" y="3895"/>
                  </a:cubicBezTo>
                  <a:cubicBezTo>
                    <a:pt x="961" y="3838"/>
                    <a:pt x="950" y="3748"/>
                    <a:pt x="890" y="3711"/>
                  </a:cubicBezTo>
                  <a:cubicBezTo>
                    <a:pt x="793" y="3651"/>
                    <a:pt x="696" y="3590"/>
                    <a:pt x="603" y="3527"/>
                  </a:cubicBezTo>
                  <a:cubicBezTo>
                    <a:pt x="529" y="3480"/>
                    <a:pt x="459" y="3430"/>
                    <a:pt x="392" y="3377"/>
                  </a:cubicBezTo>
                  <a:cubicBezTo>
                    <a:pt x="365" y="3350"/>
                    <a:pt x="342" y="3323"/>
                    <a:pt x="322" y="3293"/>
                  </a:cubicBezTo>
                  <a:cubicBezTo>
                    <a:pt x="308" y="3266"/>
                    <a:pt x="299" y="3240"/>
                    <a:pt x="288" y="3212"/>
                  </a:cubicBezTo>
                  <a:cubicBezTo>
                    <a:pt x="279" y="3176"/>
                    <a:pt x="271" y="3143"/>
                    <a:pt x="268" y="3109"/>
                  </a:cubicBezTo>
                  <a:cubicBezTo>
                    <a:pt x="268" y="3082"/>
                    <a:pt x="271" y="3052"/>
                    <a:pt x="275" y="3025"/>
                  </a:cubicBezTo>
                  <a:cubicBezTo>
                    <a:pt x="279" y="3012"/>
                    <a:pt x="282" y="2999"/>
                    <a:pt x="288" y="2985"/>
                  </a:cubicBezTo>
                  <a:cubicBezTo>
                    <a:pt x="295" y="2976"/>
                    <a:pt x="302" y="2965"/>
                    <a:pt x="308" y="2955"/>
                  </a:cubicBezTo>
                  <a:lnTo>
                    <a:pt x="328" y="2939"/>
                  </a:lnTo>
                  <a:lnTo>
                    <a:pt x="352" y="2928"/>
                  </a:lnTo>
                  <a:cubicBezTo>
                    <a:pt x="369" y="2925"/>
                    <a:pt x="385" y="2922"/>
                    <a:pt x="402" y="2922"/>
                  </a:cubicBezTo>
                  <a:cubicBezTo>
                    <a:pt x="449" y="2922"/>
                    <a:pt x="495" y="2925"/>
                    <a:pt x="543" y="2931"/>
                  </a:cubicBezTo>
                  <a:cubicBezTo>
                    <a:pt x="596" y="2935"/>
                    <a:pt x="649" y="2942"/>
                    <a:pt x="706" y="2948"/>
                  </a:cubicBezTo>
                  <a:cubicBezTo>
                    <a:pt x="760" y="2959"/>
                    <a:pt x="813" y="2965"/>
                    <a:pt x="870" y="2965"/>
                  </a:cubicBezTo>
                  <a:cubicBezTo>
                    <a:pt x="934" y="2965"/>
                    <a:pt x="1001" y="2955"/>
                    <a:pt x="1068" y="2948"/>
                  </a:cubicBezTo>
                  <a:cubicBezTo>
                    <a:pt x="1094" y="2945"/>
                    <a:pt x="1121" y="2942"/>
                    <a:pt x="1148" y="2935"/>
                  </a:cubicBezTo>
                  <a:cubicBezTo>
                    <a:pt x="1198" y="2925"/>
                    <a:pt x="1245" y="2905"/>
                    <a:pt x="1295" y="2878"/>
                  </a:cubicBezTo>
                  <a:cubicBezTo>
                    <a:pt x="1355" y="2845"/>
                    <a:pt x="1412" y="2805"/>
                    <a:pt x="1466" y="2758"/>
                  </a:cubicBezTo>
                  <a:cubicBezTo>
                    <a:pt x="1492" y="2731"/>
                    <a:pt x="1519" y="2701"/>
                    <a:pt x="1536" y="2671"/>
                  </a:cubicBezTo>
                  <a:cubicBezTo>
                    <a:pt x="1549" y="2650"/>
                    <a:pt x="1559" y="2627"/>
                    <a:pt x="1569" y="2607"/>
                  </a:cubicBezTo>
                  <a:cubicBezTo>
                    <a:pt x="1576" y="2587"/>
                    <a:pt x="1579" y="2564"/>
                    <a:pt x="1583" y="2541"/>
                  </a:cubicBezTo>
                  <a:cubicBezTo>
                    <a:pt x="1586" y="2520"/>
                    <a:pt x="1583" y="2487"/>
                    <a:pt x="1583" y="2474"/>
                  </a:cubicBezTo>
                  <a:cubicBezTo>
                    <a:pt x="1579" y="2450"/>
                    <a:pt x="1573" y="2430"/>
                    <a:pt x="1566" y="2406"/>
                  </a:cubicBezTo>
                  <a:cubicBezTo>
                    <a:pt x="1549" y="2363"/>
                    <a:pt x="1523" y="2323"/>
                    <a:pt x="1495" y="2286"/>
                  </a:cubicBezTo>
                  <a:cubicBezTo>
                    <a:pt x="1452" y="2223"/>
                    <a:pt x="1389" y="2166"/>
                    <a:pt x="1332" y="2113"/>
                  </a:cubicBezTo>
                  <a:cubicBezTo>
                    <a:pt x="1235" y="2022"/>
                    <a:pt x="1125" y="1945"/>
                    <a:pt x="1024" y="1858"/>
                  </a:cubicBezTo>
                  <a:cubicBezTo>
                    <a:pt x="997" y="1828"/>
                    <a:pt x="971" y="1801"/>
                    <a:pt x="947" y="1772"/>
                  </a:cubicBezTo>
                  <a:cubicBezTo>
                    <a:pt x="930" y="1735"/>
                    <a:pt x="914" y="1701"/>
                    <a:pt x="901" y="1664"/>
                  </a:cubicBezTo>
                  <a:cubicBezTo>
                    <a:pt x="897" y="1647"/>
                    <a:pt x="893" y="1631"/>
                    <a:pt x="890" y="1611"/>
                  </a:cubicBezTo>
                  <a:lnTo>
                    <a:pt x="890" y="1591"/>
                  </a:lnTo>
                  <a:lnTo>
                    <a:pt x="897" y="1581"/>
                  </a:lnTo>
                  <a:lnTo>
                    <a:pt x="907" y="1560"/>
                  </a:lnTo>
                  <a:lnTo>
                    <a:pt x="927" y="1547"/>
                  </a:lnTo>
                  <a:cubicBezTo>
                    <a:pt x="937" y="1544"/>
                    <a:pt x="947" y="1544"/>
                    <a:pt x="957" y="1540"/>
                  </a:cubicBezTo>
                  <a:cubicBezTo>
                    <a:pt x="1004" y="1544"/>
                    <a:pt x="1051" y="1547"/>
                    <a:pt x="1097" y="1554"/>
                  </a:cubicBezTo>
                  <a:cubicBezTo>
                    <a:pt x="1148" y="1560"/>
                    <a:pt x="1202" y="1567"/>
                    <a:pt x="1255" y="1574"/>
                  </a:cubicBezTo>
                  <a:cubicBezTo>
                    <a:pt x="1308" y="1581"/>
                    <a:pt x="1362" y="1594"/>
                    <a:pt x="1415" y="1594"/>
                  </a:cubicBezTo>
                  <a:cubicBezTo>
                    <a:pt x="1427" y="1595"/>
                    <a:pt x="1438" y="1595"/>
                    <a:pt x="1450" y="1595"/>
                  </a:cubicBezTo>
                  <a:cubicBezTo>
                    <a:pt x="1506" y="1595"/>
                    <a:pt x="1564" y="1589"/>
                    <a:pt x="1619" y="1577"/>
                  </a:cubicBezTo>
                  <a:cubicBezTo>
                    <a:pt x="1656" y="1571"/>
                    <a:pt x="1690" y="1557"/>
                    <a:pt x="1727" y="1544"/>
                  </a:cubicBezTo>
                  <a:cubicBezTo>
                    <a:pt x="1767" y="1531"/>
                    <a:pt x="1800" y="1511"/>
                    <a:pt x="1837" y="1487"/>
                  </a:cubicBezTo>
                  <a:cubicBezTo>
                    <a:pt x="1857" y="1474"/>
                    <a:pt x="1877" y="1460"/>
                    <a:pt x="1897" y="1443"/>
                  </a:cubicBezTo>
                  <a:cubicBezTo>
                    <a:pt x="1937" y="1410"/>
                    <a:pt x="1967" y="1366"/>
                    <a:pt x="1988" y="1316"/>
                  </a:cubicBezTo>
                  <a:cubicBezTo>
                    <a:pt x="1994" y="1296"/>
                    <a:pt x="1997" y="1263"/>
                    <a:pt x="2000" y="1243"/>
                  </a:cubicBezTo>
                  <a:cubicBezTo>
                    <a:pt x="2004" y="1210"/>
                    <a:pt x="2000" y="1176"/>
                    <a:pt x="1991" y="1145"/>
                  </a:cubicBezTo>
                  <a:cubicBezTo>
                    <a:pt x="1984" y="1122"/>
                    <a:pt x="1980" y="1105"/>
                    <a:pt x="1971" y="1085"/>
                  </a:cubicBezTo>
                  <a:cubicBezTo>
                    <a:pt x="1960" y="1065"/>
                    <a:pt x="1944" y="1045"/>
                    <a:pt x="1931" y="1025"/>
                  </a:cubicBezTo>
                  <a:cubicBezTo>
                    <a:pt x="1917" y="1009"/>
                    <a:pt x="1900" y="992"/>
                    <a:pt x="1887" y="975"/>
                  </a:cubicBezTo>
                  <a:cubicBezTo>
                    <a:pt x="1857" y="942"/>
                    <a:pt x="1827" y="912"/>
                    <a:pt x="1793" y="881"/>
                  </a:cubicBezTo>
                  <a:cubicBezTo>
                    <a:pt x="1750" y="841"/>
                    <a:pt x="1703" y="801"/>
                    <a:pt x="1656" y="761"/>
                  </a:cubicBezTo>
                  <a:cubicBezTo>
                    <a:pt x="1643" y="748"/>
                    <a:pt x="1626" y="735"/>
                    <a:pt x="1613" y="721"/>
                  </a:cubicBezTo>
                  <a:cubicBezTo>
                    <a:pt x="1556" y="668"/>
                    <a:pt x="1506" y="614"/>
                    <a:pt x="1463" y="554"/>
                  </a:cubicBezTo>
                  <a:cubicBezTo>
                    <a:pt x="1452" y="534"/>
                    <a:pt x="1443" y="517"/>
                    <a:pt x="1435" y="497"/>
                  </a:cubicBezTo>
                  <a:lnTo>
                    <a:pt x="1432" y="477"/>
                  </a:lnTo>
                  <a:lnTo>
                    <a:pt x="1435" y="477"/>
                  </a:lnTo>
                  <a:lnTo>
                    <a:pt x="1455" y="467"/>
                  </a:lnTo>
                  <a:lnTo>
                    <a:pt x="1459" y="467"/>
                  </a:lnTo>
                  <a:cubicBezTo>
                    <a:pt x="1486" y="467"/>
                    <a:pt x="1516" y="470"/>
                    <a:pt x="1543" y="474"/>
                  </a:cubicBezTo>
                  <a:cubicBezTo>
                    <a:pt x="1576" y="477"/>
                    <a:pt x="1613" y="477"/>
                    <a:pt x="1646" y="480"/>
                  </a:cubicBezTo>
                  <a:cubicBezTo>
                    <a:pt x="1719" y="487"/>
                    <a:pt x="1790" y="507"/>
                    <a:pt x="1860" y="514"/>
                  </a:cubicBezTo>
                  <a:cubicBezTo>
                    <a:pt x="1871" y="515"/>
                    <a:pt x="1883" y="515"/>
                    <a:pt x="1894" y="515"/>
                  </a:cubicBezTo>
                  <a:cubicBezTo>
                    <a:pt x="1982" y="515"/>
                    <a:pt x="2068" y="494"/>
                    <a:pt x="2151" y="467"/>
                  </a:cubicBezTo>
                  <a:cubicBezTo>
                    <a:pt x="2185" y="454"/>
                    <a:pt x="2221" y="440"/>
                    <a:pt x="2255" y="423"/>
                  </a:cubicBezTo>
                  <a:cubicBezTo>
                    <a:pt x="2289" y="410"/>
                    <a:pt x="2318" y="387"/>
                    <a:pt x="2349" y="367"/>
                  </a:cubicBezTo>
                  <a:cubicBezTo>
                    <a:pt x="2358" y="360"/>
                    <a:pt x="2366" y="353"/>
                    <a:pt x="2372" y="343"/>
                  </a:cubicBezTo>
                  <a:cubicBezTo>
                    <a:pt x="2398" y="323"/>
                    <a:pt x="2415" y="296"/>
                    <a:pt x="2429" y="263"/>
                  </a:cubicBezTo>
                  <a:cubicBezTo>
                    <a:pt x="2449" y="222"/>
                    <a:pt x="2449" y="179"/>
                    <a:pt x="2446" y="136"/>
                  </a:cubicBezTo>
                  <a:cubicBezTo>
                    <a:pt x="2439" y="79"/>
                    <a:pt x="2392" y="29"/>
                    <a:pt x="2338" y="9"/>
                  </a:cubicBezTo>
                  <a:cubicBezTo>
                    <a:pt x="2322" y="3"/>
                    <a:pt x="2305" y="1"/>
                    <a:pt x="22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17"/>
            <p:cNvSpPr/>
            <p:nvPr/>
          </p:nvSpPr>
          <p:spPr>
            <a:xfrm>
              <a:off x="8834672" y="3644248"/>
              <a:ext cx="106705" cy="83716"/>
            </a:xfrm>
            <a:custGeom>
              <a:avLst/>
              <a:gdLst/>
              <a:ahLst/>
              <a:cxnLst/>
              <a:rect l="l" t="t" r="r" b="b"/>
              <a:pathLst>
                <a:path w="452" h="446" extrusionOk="0">
                  <a:moveTo>
                    <a:pt x="218" y="1"/>
                  </a:moveTo>
                  <a:cubicBezTo>
                    <a:pt x="98" y="1"/>
                    <a:pt x="0" y="118"/>
                    <a:pt x="7" y="235"/>
                  </a:cubicBezTo>
                  <a:cubicBezTo>
                    <a:pt x="7" y="292"/>
                    <a:pt x="34" y="345"/>
                    <a:pt x="78" y="385"/>
                  </a:cubicBezTo>
                  <a:cubicBezTo>
                    <a:pt x="121" y="429"/>
                    <a:pt x="178" y="446"/>
                    <a:pt x="238" y="446"/>
                  </a:cubicBezTo>
                  <a:cubicBezTo>
                    <a:pt x="358" y="446"/>
                    <a:pt x="452" y="329"/>
                    <a:pt x="448" y="212"/>
                  </a:cubicBezTo>
                  <a:cubicBezTo>
                    <a:pt x="445" y="155"/>
                    <a:pt x="419" y="101"/>
                    <a:pt x="379" y="61"/>
                  </a:cubicBezTo>
                  <a:cubicBezTo>
                    <a:pt x="335" y="18"/>
                    <a:pt x="278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17"/>
            <p:cNvSpPr/>
            <p:nvPr/>
          </p:nvSpPr>
          <p:spPr>
            <a:xfrm>
              <a:off x="8778361" y="4605715"/>
              <a:ext cx="219336" cy="353723"/>
            </a:xfrm>
            <a:custGeom>
              <a:avLst/>
              <a:gdLst/>
              <a:ahLst/>
              <a:cxnLst/>
              <a:rect l="l" t="t" r="r" b="b"/>
              <a:pathLst>
                <a:path w="2450" h="3951" extrusionOk="0">
                  <a:moveTo>
                    <a:pt x="1707" y="1170"/>
                  </a:moveTo>
                  <a:lnTo>
                    <a:pt x="1703" y="1179"/>
                  </a:lnTo>
                  <a:lnTo>
                    <a:pt x="1699" y="1179"/>
                  </a:lnTo>
                  <a:lnTo>
                    <a:pt x="1707" y="1170"/>
                  </a:lnTo>
                  <a:close/>
                  <a:moveTo>
                    <a:pt x="2288" y="1"/>
                  </a:moveTo>
                  <a:cubicBezTo>
                    <a:pt x="2254" y="1"/>
                    <a:pt x="2219" y="12"/>
                    <a:pt x="2188" y="32"/>
                  </a:cubicBezTo>
                  <a:cubicBezTo>
                    <a:pt x="2171" y="42"/>
                    <a:pt x="2151" y="55"/>
                    <a:pt x="2131" y="69"/>
                  </a:cubicBezTo>
                  <a:cubicBezTo>
                    <a:pt x="2085" y="96"/>
                    <a:pt x="2031" y="116"/>
                    <a:pt x="1977" y="133"/>
                  </a:cubicBezTo>
                  <a:cubicBezTo>
                    <a:pt x="1951" y="139"/>
                    <a:pt x="1924" y="146"/>
                    <a:pt x="1894" y="149"/>
                  </a:cubicBezTo>
                  <a:cubicBezTo>
                    <a:pt x="1850" y="146"/>
                    <a:pt x="1807" y="142"/>
                    <a:pt x="1764" y="136"/>
                  </a:cubicBezTo>
                  <a:cubicBezTo>
                    <a:pt x="1710" y="129"/>
                    <a:pt x="1656" y="126"/>
                    <a:pt x="1599" y="122"/>
                  </a:cubicBezTo>
                  <a:lnTo>
                    <a:pt x="1526" y="122"/>
                  </a:lnTo>
                  <a:cubicBezTo>
                    <a:pt x="1516" y="119"/>
                    <a:pt x="1503" y="119"/>
                    <a:pt x="1489" y="119"/>
                  </a:cubicBezTo>
                  <a:cubicBezTo>
                    <a:pt x="1472" y="122"/>
                    <a:pt x="1452" y="122"/>
                    <a:pt x="1435" y="122"/>
                  </a:cubicBezTo>
                  <a:cubicBezTo>
                    <a:pt x="1406" y="126"/>
                    <a:pt x="1378" y="133"/>
                    <a:pt x="1349" y="142"/>
                  </a:cubicBezTo>
                  <a:cubicBezTo>
                    <a:pt x="1325" y="149"/>
                    <a:pt x="1302" y="159"/>
                    <a:pt x="1278" y="173"/>
                  </a:cubicBezTo>
                  <a:cubicBezTo>
                    <a:pt x="1255" y="186"/>
                    <a:pt x="1235" y="202"/>
                    <a:pt x="1211" y="219"/>
                  </a:cubicBezTo>
                  <a:cubicBezTo>
                    <a:pt x="1188" y="236"/>
                    <a:pt x="1171" y="259"/>
                    <a:pt x="1154" y="279"/>
                  </a:cubicBezTo>
                  <a:lnTo>
                    <a:pt x="1142" y="296"/>
                  </a:lnTo>
                  <a:cubicBezTo>
                    <a:pt x="1131" y="316"/>
                    <a:pt x="1121" y="336"/>
                    <a:pt x="1111" y="353"/>
                  </a:cubicBezTo>
                  <a:cubicBezTo>
                    <a:pt x="1101" y="380"/>
                    <a:pt x="1094" y="410"/>
                    <a:pt x="1091" y="437"/>
                  </a:cubicBezTo>
                  <a:cubicBezTo>
                    <a:pt x="1085" y="483"/>
                    <a:pt x="1088" y="531"/>
                    <a:pt x="1097" y="577"/>
                  </a:cubicBezTo>
                  <a:cubicBezTo>
                    <a:pt x="1108" y="624"/>
                    <a:pt x="1125" y="671"/>
                    <a:pt x="1151" y="714"/>
                  </a:cubicBezTo>
                  <a:cubicBezTo>
                    <a:pt x="1171" y="748"/>
                    <a:pt x="1191" y="784"/>
                    <a:pt x="1218" y="815"/>
                  </a:cubicBezTo>
                  <a:cubicBezTo>
                    <a:pt x="1251" y="861"/>
                    <a:pt x="1292" y="901"/>
                    <a:pt x="1335" y="942"/>
                  </a:cubicBezTo>
                  <a:cubicBezTo>
                    <a:pt x="1382" y="989"/>
                    <a:pt x="1435" y="1036"/>
                    <a:pt x="1492" y="1076"/>
                  </a:cubicBezTo>
                  <a:cubicBezTo>
                    <a:pt x="1539" y="1113"/>
                    <a:pt x="1593" y="1149"/>
                    <a:pt x="1639" y="1190"/>
                  </a:cubicBezTo>
                  <a:lnTo>
                    <a:pt x="1656" y="1206"/>
                  </a:lnTo>
                  <a:cubicBezTo>
                    <a:pt x="1643" y="1216"/>
                    <a:pt x="1626" y="1223"/>
                    <a:pt x="1606" y="1230"/>
                  </a:cubicBezTo>
                  <a:cubicBezTo>
                    <a:pt x="1566" y="1239"/>
                    <a:pt x="1523" y="1243"/>
                    <a:pt x="1483" y="1246"/>
                  </a:cubicBezTo>
                  <a:cubicBezTo>
                    <a:pt x="1429" y="1246"/>
                    <a:pt x="1382" y="1239"/>
                    <a:pt x="1329" y="1233"/>
                  </a:cubicBezTo>
                  <a:cubicBezTo>
                    <a:pt x="1278" y="1226"/>
                    <a:pt x="1228" y="1219"/>
                    <a:pt x="1174" y="1213"/>
                  </a:cubicBezTo>
                  <a:cubicBezTo>
                    <a:pt x="1125" y="1202"/>
                    <a:pt x="1071" y="1190"/>
                    <a:pt x="1021" y="1190"/>
                  </a:cubicBezTo>
                  <a:cubicBezTo>
                    <a:pt x="1009" y="1188"/>
                    <a:pt x="997" y="1188"/>
                    <a:pt x="985" y="1188"/>
                  </a:cubicBezTo>
                  <a:cubicBezTo>
                    <a:pt x="957" y="1188"/>
                    <a:pt x="929" y="1191"/>
                    <a:pt x="901" y="1193"/>
                  </a:cubicBezTo>
                  <a:lnTo>
                    <a:pt x="881" y="1196"/>
                  </a:lnTo>
                  <a:cubicBezTo>
                    <a:pt x="853" y="1199"/>
                    <a:pt x="820" y="1206"/>
                    <a:pt x="796" y="1216"/>
                  </a:cubicBezTo>
                  <a:cubicBezTo>
                    <a:pt x="753" y="1236"/>
                    <a:pt x="710" y="1263"/>
                    <a:pt x="673" y="1293"/>
                  </a:cubicBezTo>
                  <a:cubicBezTo>
                    <a:pt x="623" y="1337"/>
                    <a:pt x="583" y="1394"/>
                    <a:pt x="560" y="1454"/>
                  </a:cubicBezTo>
                  <a:lnTo>
                    <a:pt x="549" y="1477"/>
                  </a:lnTo>
                  <a:cubicBezTo>
                    <a:pt x="526" y="1544"/>
                    <a:pt x="523" y="1624"/>
                    <a:pt x="532" y="1694"/>
                  </a:cubicBezTo>
                  <a:cubicBezTo>
                    <a:pt x="546" y="1764"/>
                    <a:pt x="569" y="1835"/>
                    <a:pt x="600" y="1902"/>
                  </a:cubicBezTo>
                  <a:cubicBezTo>
                    <a:pt x="626" y="1962"/>
                    <a:pt x="663" y="2019"/>
                    <a:pt x="710" y="2065"/>
                  </a:cubicBezTo>
                  <a:cubicBezTo>
                    <a:pt x="730" y="2089"/>
                    <a:pt x="750" y="2113"/>
                    <a:pt x="773" y="2133"/>
                  </a:cubicBezTo>
                  <a:cubicBezTo>
                    <a:pt x="827" y="2179"/>
                    <a:pt x="881" y="2226"/>
                    <a:pt x="934" y="2269"/>
                  </a:cubicBezTo>
                  <a:cubicBezTo>
                    <a:pt x="1017" y="2333"/>
                    <a:pt x="1101" y="2397"/>
                    <a:pt x="1182" y="2467"/>
                  </a:cubicBezTo>
                  <a:cubicBezTo>
                    <a:pt x="1198" y="2484"/>
                    <a:pt x="1218" y="2504"/>
                    <a:pt x="1235" y="2524"/>
                  </a:cubicBezTo>
                  <a:cubicBezTo>
                    <a:pt x="1198" y="2557"/>
                    <a:pt x="1162" y="2587"/>
                    <a:pt x="1121" y="2618"/>
                  </a:cubicBezTo>
                  <a:cubicBezTo>
                    <a:pt x="1108" y="2624"/>
                    <a:pt x="1094" y="2627"/>
                    <a:pt x="1085" y="2634"/>
                  </a:cubicBezTo>
                  <a:cubicBezTo>
                    <a:pt x="1014" y="2650"/>
                    <a:pt x="947" y="2661"/>
                    <a:pt x="877" y="2667"/>
                  </a:cubicBezTo>
                  <a:cubicBezTo>
                    <a:pt x="827" y="2667"/>
                    <a:pt x="780" y="2661"/>
                    <a:pt x="730" y="2654"/>
                  </a:cubicBezTo>
                  <a:cubicBezTo>
                    <a:pt x="676" y="2647"/>
                    <a:pt x="623" y="2644"/>
                    <a:pt x="566" y="2641"/>
                  </a:cubicBezTo>
                  <a:cubicBezTo>
                    <a:pt x="521" y="2639"/>
                    <a:pt x="476" y="2636"/>
                    <a:pt x="431" y="2636"/>
                  </a:cubicBezTo>
                  <a:cubicBezTo>
                    <a:pt x="413" y="2636"/>
                    <a:pt x="394" y="2637"/>
                    <a:pt x="375" y="2638"/>
                  </a:cubicBezTo>
                  <a:cubicBezTo>
                    <a:pt x="245" y="2650"/>
                    <a:pt x="128" y="2718"/>
                    <a:pt x="64" y="2831"/>
                  </a:cubicBezTo>
                  <a:cubicBezTo>
                    <a:pt x="24" y="2902"/>
                    <a:pt x="1" y="2985"/>
                    <a:pt x="1" y="3065"/>
                  </a:cubicBezTo>
                  <a:cubicBezTo>
                    <a:pt x="1" y="3132"/>
                    <a:pt x="4" y="3196"/>
                    <a:pt x="21" y="3260"/>
                  </a:cubicBezTo>
                  <a:cubicBezTo>
                    <a:pt x="31" y="3293"/>
                    <a:pt x="41" y="3326"/>
                    <a:pt x="54" y="3363"/>
                  </a:cubicBezTo>
                  <a:cubicBezTo>
                    <a:pt x="71" y="3400"/>
                    <a:pt x="91" y="3433"/>
                    <a:pt x="114" y="3467"/>
                  </a:cubicBezTo>
                  <a:cubicBezTo>
                    <a:pt x="151" y="3521"/>
                    <a:pt x="205" y="3567"/>
                    <a:pt x="255" y="3610"/>
                  </a:cubicBezTo>
                  <a:cubicBezTo>
                    <a:pt x="319" y="3664"/>
                    <a:pt x="392" y="3708"/>
                    <a:pt x="462" y="3751"/>
                  </a:cubicBezTo>
                  <a:cubicBezTo>
                    <a:pt x="552" y="3811"/>
                    <a:pt x="646" y="3868"/>
                    <a:pt x="736" y="3928"/>
                  </a:cubicBezTo>
                  <a:cubicBezTo>
                    <a:pt x="760" y="3942"/>
                    <a:pt x="786" y="3950"/>
                    <a:pt x="814" y="3950"/>
                  </a:cubicBezTo>
                  <a:cubicBezTo>
                    <a:pt x="821" y="3950"/>
                    <a:pt x="829" y="3950"/>
                    <a:pt x="836" y="3948"/>
                  </a:cubicBezTo>
                  <a:cubicBezTo>
                    <a:pt x="870" y="3945"/>
                    <a:pt x="901" y="3925"/>
                    <a:pt x="921" y="3895"/>
                  </a:cubicBezTo>
                  <a:cubicBezTo>
                    <a:pt x="961" y="3838"/>
                    <a:pt x="950" y="3748"/>
                    <a:pt x="890" y="3711"/>
                  </a:cubicBezTo>
                  <a:cubicBezTo>
                    <a:pt x="793" y="3651"/>
                    <a:pt x="696" y="3590"/>
                    <a:pt x="603" y="3527"/>
                  </a:cubicBezTo>
                  <a:cubicBezTo>
                    <a:pt x="529" y="3480"/>
                    <a:pt x="459" y="3430"/>
                    <a:pt x="392" y="3377"/>
                  </a:cubicBezTo>
                  <a:cubicBezTo>
                    <a:pt x="365" y="3350"/>
                    <a:pt x="342" y="3323"/>
                    <a:pt x="322" y="3293"/>
                  </a:cubicBezTo>
                  <a:cubicBezTo>
                    <a:pt x="308" y="3266"/>
                    <a:pt x="299" y="3240"/>
                    <a:pt x="288" y="3212"/>
                  </a:cubicBezTo>
                  <a:cubicBezTo>
                    <a:pt x="279" y="3176"/>
                    <a:pt x="271" y="3143"/>
                    <a:pt x="268" y="3109"/>
                  </a:cubicBezTo>
                  <a:cubicBezTo>
                    <a:pt x="268" y="3082"/>
                    <a:pt x="271" y="3052"/>
                    <a:pt x="275" y="3025"/>
                  </a:cubicBezTo>
                  <a:cubicBezTo>
                    <a:pt x="279" y="3012"/>
                    <a:pt x="282" y="2999"/>
                    <a:pt x="288" y="2985"/>
                  </a:cubicBezTo>
                  <a:cubicBezTo>
                    <a:pt x="295" y="2976"/>
                    <a:pt x="302" y="2965"/>
                    <a:pt x="308" y="2955"/>
                  </a:cubicBezTo>
                  <a:lnTo>
                    <a:pt x="328" y="2939"/>
                  </a:lnTo>
                  <a:lnTo>
                    <a:pt x="352" y="2928"/>
                  </a:lnTo>
                  <a:cubicBezTo>
                    <a:pt x="369" y="2925"/>
                    <a:pt x="385" y="2922"/>
                    <a:pt x="402" y="2922"/>
                  </a:cubicBezTo>
                  <a:cubicBezTo>
                    <a:pt x="449" y="2922"/>
                    <a:pt x="495" y="2925"/>
                    <a:pt x="543" y="2931"/>
                  </a:cubicBezTo>
                  <a:cubicBezTo>
                    <a:pt x="596" y="2935"/>
                    <a:pt x="649" y="2942"/>
                    <a:pt x="706" y="2948"/>
                  </a:cubicBezTo>
                  <a:cubicBezTo>
                    <a:pt x="760" y="2959"/>
                    <a:pt x="813" y="2965"/>
                    <a:pt x="870" y="2965"/>
                  </a:cubicBezTo>
                  <a:cubicBezTo>
                    <a:pt x="934" y="2965"/>
                    <a:pt x="1001" y="2955"/>
                    <a:pt x="1068" y="2948"/>
                  </a:cubicBezTo>
                  <a:cubicBezTo>
                    <a:pt x="1094" y="2945"/>
                    <a:pt x="1121" y="2942"/>
                    <a:pt x="1148" y="2935"/>
                  </a:cubicBezTo>
                  <a:cubicBezTo>
                    <a:pt x="1198" y="2925"/>
                    <a:pt x="1245" y="2905"/>
                    <a:pt x="1295" y="2878"/>
                  </a:cubicBezTo>
                  <a:cubicBezTo>
                    <a:pt x="1355" y="2845"/>
                    <a:pt x="1412" y="2805"/>
                    <a:pt x="1466" y="2758"/>
                  </a:cubicBezTo>
                  <a:cubicBezTo>
                    <a:pt x="1492" y="2731"/>
                    <a:pt x="1519" y="2701"/>
                    <a:pt x="1536" y="2671"/>
                  </a:cubicBezTo>
                  <a:cubicBezTo>
                    <a:pt x="1549" y="2650"/>
                    <a:pt x="1559" y="2627"/>
                    <a:pt x="1569" y="2607"/>
                  </a:cubicBezTo>
                  <a:cubicBezTo>
                    <a:pt x="1576" y="2587"/>
                    <a:pt x="1579" y="2564"/>
                    <a:pt x="1583" y="2541"/>
                  </a:cubicBezTo>
                  <a:cubicBezTo>
                    <a:pt x="1586" y="2520"/>
                    <a:pt x="1583" y="2487"/>
                    <a:pt x="1583" y="2474"/>
                  </a:cubicBezTo>
                  <a:cubicBezTo>
                    <a:pt x="1579" y="2450"/>
                    <a:pt x="1573" y="2430"/>
                    <a:pt x="1566" y="2406"/>
                  </a:cubicBezTo>
                  <a:cubicBezTo>
                    <a:pt x="1549" y="2363"/>
                    <a:pt x="1523" y="2323"/>
                    <a:pt x="1495" y="2286"/>
                  </a:cubicBezTo>
                  <a:cubicBezTo>
                    <a:pt x="1452" y="2223"/>
                    <a:pt x="1389" y="2166"/>
                    <a:pt x="1332" y="2113"/>
                  </a:cubicBezTo>
                  <a:cubicBezTo>
                    <a:pt x="1235" y="2022"/>
                    <a:pt x="1125" y="1945"/>
                    <a:pt x="1024" y="1858"/>
                  </a:cubicBezTo>
                  <a:cubicBezTo>
                    <a:pt x="997" y="1828"/>
                    <a:pt x="971" y="1801"/>
                    <a:pt x="947" y="1772"/>
                  </a:cubicBezTo>
                  <a:cubicBezTo>
                    <a:pt x="930" y="1735"/>
                    <a:pt x="914" y="1701"/>
                    <a:pt x="901" y="1664"/>
                  </a:cubicBezTo>
                  <a:cubicBezTo>
                    <a:pt x="897" y="1647"/>
                    <a:pt x="893" y="1631"/>
                    <a:pt x="890" y="1611"/>
                  </a:cubicBezTo>
                  <a:lnTo>
                    <a:pt x="890" y="1591"/>
                  </a:lnTo>
                  <a:lnTo>
                    <a:pt x="897" y="1581"/>
                  </a:lnTo>
                  <a:lnTo>
                    <a:pt x="907" y="1560"/>
                  </a:lnTo>
                  <a:lnTo>
                    <a:pt x="927" y="1547"/>
                  </a:lnTo>
                  <a:cubicBezTo>
                    <a:pt x="937" y="1544"/>
                    <a:pt x="947" y="1544"/>
                    <a:pt x="957" y="1540"/>
                  </a:cubicBezTo>
                  <a:cubicBezTo>
                    <a:pt x="1004" y="1544"/>
                    <a:pt x="1051" y="1547"/>
                    <a:pt x="1097" y="1554"/>
                  </a:cubicBezTo>
                  <a:cubicBezTo>
                    <a:pt x="1148" y="1560"/>
                    <a:pt x="1202" y="1567"/>
                    <a:pt x="1255" y="1574"/>
                  </a:cubicBezTo>
                  <a:cubicBezTo>
                    <a:pt x="1308" y="1581"/>
                    <a:pt x="1362" y="1594"/>
                    <a:pt x="1415" y="1594"/>
                  </a:cubicBezTo>
                  <a:cubicBezTo>
                    <a:pt x="1427" y="1595"/>
                    <a:pt x="1438" y="1595"/>
                    <a:pt x="1450" y="1595"/>
                  </a:cubicBezTo>
                  <a:cubicBezTo>
                    <a:pt x="1506" y="1595"/>
                    <a:pt x="1564" y="1589"/>
                    <a:pt x="1619" y="1577"/>
                  </a:cubicBezTo>
                  <a:cubicBezTo>
                    <a:pt x="1656" y="1571"/>
                    <a:pt x="1690" y="1557"/>
                    <a:pt x="1727" y="1544"/>
                  </a:cubicBezTo>
                  <a:cubicBezTo>
                    <a:pt x="1767" y="1531"/>
                    <a:pt x="1800" y="1511"/>
                    <a:pt x="1837" y="1487"/>
                  </a:cubicBezTo>
                  <a:cubicBezTo>
                    <a:pt x="1857" y="1474"/>
                    <a:pt x="1877" y="1460"/>
                    <a:pt x="1897" y="1443"/>
                  </a:cubicBezTo>
                  <a:cubicBezTo>
                    <a:pt x="1937" y="1410"/>
                    <a:pt x="1967" y="1366"/>
                    <a:pt x="1988" y="1316"/>
                  </a:cubicBezTo>
                  <a:cubicBezTo>
                    <a:pt x="1994" y="1296"/>
                    <a:pt x="1997" y="1263"/>
                    <a:pt x="2000" y="1243"/>
                  </a:cubicBezTo>
                  <a:cubicBezTo>
                    <a:pt x="2004" y="1210"/>
                    <a:pt x="2000" y="1176"/>
                    <a:pt x="1991" y="1145"/>
                  </a:cubicBezTo>
                  <a:cubicBezTo>
                    <a:pt x="1984" y="1122"/>
                    <a:pt x="1980" y="1105"/>
                    <a:pt x="1971" y="1085"/>
                  </a:cubicBezTo>
                  <a:cubicBezTo>
                    <a:pt x="1960" y="1065"/>
                    <a:pt x="1944" y="1045"/>
                    <a:pt x="1931" y="1025"/>
                  </a:cubicBezTo>
                  <a:cubicBezTo>
                    <a:pt x="1917" y="1009"/>
                    <a:pt x="1900" y="992"/>
                    <a:pt x="1887" y="975"/>
                  </a:cubicBezTo>
                  <a:cubicBezTo>
                    <a:pt x="1857" y="942"/>
                    <a:pt x="1827" y="912"/>
                    <a:pt x="1793" y="881"/>
                  </a:cubicBezTo>
                  <a:cubicBezTo>
                    <a:pt x="1750" y="841"/>
                    <a:pt x="1703" y="801"/>
                    <a:pt x="1656" y="761"/>
                  </a:cubicBezTo>
                  <a:cubicBezTo>
                    <a:pt x="1643" y="748"/>
                    <a:pt x="1626" y="735"/>
                    <a:pt x="1613" y="721"/>
                  </a:cubicBezTo>
                  <a:cubicBezTo>
                    <a:pt x="1556" y="668"/>
                    <a:pt x="1506" y="614"/>
                    <a:pt x="1463" y="554"/>
                  </a:cubicBezTo>
                  <a:cubicBezTo>
                    <a:pt x="1452" y="534"/>
                    <a:pt x="1443" y="517"/>
                    <a:pt x="1435" y="497"/>
                  </a:cubicBezTo>
                  <a:lnTo>
                    <a:pt x="1432" y="477"/>
                  </a:lnTo>
                  <a:lnTo>
                    <a:pt x="1435" y="477"/>
                  </a:lnTo>
                  <a:lnTo>
                    <a:pt x="1455" y="467"/>
                  </a:lnTo>
                  <a:lnTo>
                    <a:pt x="1459" y="467"/>
                  </a:lnTo>
                  <a:cubicBezTo>
                    <a:pt x="1486" y="467"/>
                    <a:pt x="1516" y="470"/>
                    <a:pt x="1543" y="474"/>
                  </a:cubicBezTo>
                  <a:cubicBezTo>
                    <a:pt x="1576" y="477"/>
                    <a:pt x="1613" y="477"/>
                    <a:pt x="1646" y="480"/>
                  </a:cubicBezTo>
                  <a:cubicBezTo>
                    <a:pt x="1719" y="487"/>
                    <a:pt x="1790" y="507"/>
                    <a:pt x="1860" y="514"/>
                  </a:cubicBezTo>
                  <a:cubicBezTo>
                    <a:pt x="1871" y="515"/>
                    <a:pt x="1883" y="515"/>
                    <a:pt x="1894" y="515"/>
                  </a:cubicBezTo>
                  <a:cubicBezTo>
                    <a:pt x="1982" y="515"/>
                    <a:pt x="2068" y="494"/>
                    <a:pt x="2151" y="467"/>
                  </a:cubicBezTo>
                  <a:cubicBezTo>
                    <a:pt x="2185" y="454"/>
                    <a:pt x="2221" y="440"/>
                    <a:pt x="2255" y="423"/>
                  </a:cubicBezTo>
                  <a:cubicBezTo>
                    <a:pt x="2289" y="410"/>
                    <a:pt x="2318" y="387"/>
                    <a:pt x="2349" y="367"/>
                  </a:cubicBezTo>
                  <a:cubicBezTo>
                    <a:pt x="2358" y="360"/>
                    <a:pt x="2366" y="353"/>
                    <a:pt x="2372" y="343"/>
                  </a:cubicBezTo>
                  <a:cubicBezTo>
                    <a:pt x="2398" y="323"/>
                    <a:pt x="2415" y="296"/>
                    <a:pt x="2429" y="263"/>
                  </a:cubicBezTo>
                  <a:cubicBezTo>
                    <a:pt x="2449" y="222"/>
                    <a:pt x="2449" y="179"/>
                    <a:pt x="2446" y="136"/>
                  </a:cubicBezTo>
                  <a:cubicBezTo>
                    <a:pt x="2439" y="79"/>
                    <a:pt x="2392" y="29"/>
                    <a:pt x="2338" y="9"/>
                  </a:cubicBezTo>
                  <a:cubicBezTo>
                    <a:pt x="2322" y="3"/>
                    <a:pt x="2305" y="1"/>
                    <a:pt x="22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17"/>
            <p:cNvSpPr/>
            <p:nvPr/>
          </p:nvSpPr>
          <p:spPr>
            <a:xfrm rot="2700000">
              <a:off x="436313" y="4695036"/>
              <a:ext cx="339524" cy="175102"/>
            </a:xfrm>
            <a:custGeom>
              <a:avLst/>
              <a:gdLst/>
              <a:ahLst/>
              <a:cxnLst/>
              <a:rect l="l" t="t" r="r" b="b"/>
              <a:pathLst>
                <a:path w="3763" h="1328" extrusionOk="0">
                  <a:moveTo>
                    <a:pt x="3592" y="1032"/>
                  </a:moveTo>
                  <a:cubicBezTo>
                    <a:pt x="3597" y="1039"/>
                    <a:pt x="3603" y="1046"/>
                    <a:pt x="3608" y="1053"/>
                  </a:cubicBezTo>
                  <a:cubicBezTo>
                    <a:pt x="3604" y="1047"/>
                    <a:pt x="3598" y="1039"/>
                    <a:pt x="3592" y="1032"/>
                  </a:cubicBezTo>
                  <a:close/>
                  <a:moveTo>
                    <a:pt x="729" y="0"/>
                  </a:moveTo>
                  <a:cubicBezTo>
                    <a:pt x="695" y="0"/>
                    <a:pt x="663" y="3"/>
                    <a:pt x="629" y="10"/>
                  </a:cubicBezTo>
                  <a:cubicBezTo>
                    <a:pt x="575" y="24"/>
                    <a:pt x="525" y="50"/>
                    <a:pt x="482" y="84"/>
                  </a:cubicBezTo>
                  <a:cubicBezTo>
                    <a:pt x="458" y="101"/>
                    <a:pt x="442" y="117"/>
                    <a:pt x="425" y="138"/>
                  </a:cubicBezTo>
                  <a:cubicBezTo>
                    <a:pt x="398" y="167"/>
                    <a:pt x="374" y="204"/>
                    <a:pt x="354" y="238"/>
                  </a:cubicBezTo>
                  <a:cubicBezTo>
                    <a:pt x="328" y="291"/>
                    <a:pt x="301" y="348"/>
                    <a:pt x="277" y="405"/>
                  </a:cubicBezTo>
                  <a:cubicBezTo>
                    <a:pt x="251" y="462"/>
                    <a:pt x="228" y="519"/>
                    <a:pt x="201" y="576"/>
                  </a:cubicBezTo>
                  <a:cubicBezTo>
                    <a:pt x="167" y="652"/>
                    <a:pt x="134" y="732"/>
                    <a:pt x="101" y="809"/>
                  </a:cubicBezTo>
                  <a:cubicBezTo>
                    <a:pt x="67" y="893"/>
                    <a:pt x="36" y="980"/>
                    <a:pt x="10" y="1064"/>
                  </a:cubicBezTo>
                  <a:cubicBezTo>
                    <a:pt x="0" y="1093"/>
                    <a:pt x="10" y="1130"/>
                    <a:pt x="27" y="1158"/>
                  </a:cubicBezTo>
                  <a:cubicBezTo>
                    <a:pt x="44" y="1184"/>
                    <a:pt x="73" y="1204"/>
                    <a:pt x="104" y="1214"/>
                  </a:cubicBezTo>
                  <a:cubicBezTo>
                    <a:pt x="113" y="1216"/>
                    <a:pt x="121" y="1217"/>
                    <a:pt x="130" y="1217"/>
                  </a:cubicBezTo>
                  <a:cubicBezTo>
                    <a:pt x="154" y="1217"/>
                    <a:pt x="178" y="1210"/>
                    <a:pt x="197" y="1198"/>
                  </a:cubicBezTo>
                  <a:cubicBezTo>
                    <a:pt x="228" y="1178"/>
                    <a:pt x="241" y="1150"/>
                    <a:pt x="254" y="1118"/>
                  </a:cubicBezTo>
                  <a:cubicBezTo>
                    <a:pt x="271" y="1061"/>
                    <a:pt x="291" y="1004"/>
                    <a:pt x="311" y="947"/>
                  </a:cubicBezTo>
                  <a:cubicBezTo>
                    <a:pt x="354" y="843"/>
                    <a:pt x="402" y="740"/>
                    <a:pt x="448" y="636"/>
                  </a:cubicBezTo>
                  <a:cubicBezTo>
                    <a:pt x="468" y="592"/>
                    <a:pt x="488" y="545"/>
                    <a:pt x="508" y="502"/>
                  </a:cubicBezTo>
                  <a:cubicBezTo>
                    <a:pt x="535" y="451"/>
                    <a:pt x="558" y="398"/>
                    <a:pt x="589" y="351"/>
                  </a:cubicBezTo>
                  <a:cubicBezTo>
                    <a:pt x="598" y="338"/>
                    <a:pt x="609" y="331"/>
                    <a:pt x="615" y="321"/>
                  </a:cubicBezTo>
                  <a:cubicBezTo>
                    <a:pt x="635" y="308"/>
                    <a:pt x="652" y="298"/>
                    <a:pt x="669" y="288"/>
                  </a:cubicBezTo>
                  <a:lnTo>
                    <a:pt x="692" y="281"/>
                  </a:lnTo>
                  <a:cubicBezTo>
                    <a:pt x="703" y="281"/>
                    <a:pt x="709" y="278"/>
                    <a:pt x="719" y="278"/>
                  </a:cubicBezTo>
                  <a:lnTo>
                    <a:pt x="736" y="281"/>
                  </a:lnTo>
                  <a:lnTo>
                    <a:pt x="746" y="288"/>
                  </a:lnTo>
                  <a:cubicBezTo>
                    <a:pt x="749" y="298"/>
                    <a:pt x="756" y="304"/>
                    <a:pt x="763" y="315"/>
                  </a:cubicBezTo>
                  <a:cubicBezTo>
                    <a:pt x="779" y="358"/>
                    <a:pt x="793" y="405"/>
                    <a:pt x="806" y="451"/>
                  </a:cubicBezTo>
                  <a:cubicBezTo>
                    <a:pt x="823" y="505"/>
                    <a:pt x="836" y="559"/>
                    <a:pt x="846" y="612"/>
                  </a:cubicBezTo>
                  <a:cubicBezTo>
                    <a:pt x="856" y="666"/>
                    <a:pt x="866" y="716"/>
                    <a:pt x="876" y="766"/>
                  </a:cubicBezTo>
                  <a:cubicBezTo>
                    <a:pt x="879" y="789"/>
                    <a:pt x="887" y="809"/>
                    <a:pt x="893" y="833"/>
                  </a:cubicBezTo>
                  <a:cubicBezTo>
                    <a:pt x="903" y="863"/>
                    <a:pt x="916" y="893"/>
                    <a:pt x="930" y="920"/>
                  </a:cubicBezTo>
                  <a:cubicBezTo>
                    <a:pt x="956" y="977"/>
                    <a:pt x="993" y="1030"/>
                    <a:pt x="1040" y="1073"/>
                  </a:cubicBezTo>
                  <a:cubicBezTo>
                    <a:pt x="1070" y="1101"/>
                    <a:pt x="1104" y="1121"/>
                    <a:pt x="1137" y="1141"/>
                  </a:cubicBezTo>
                  <a:cubicBezTo>
                    <a:pt x="1180" y="1161"/>
                    <a:pt x="1224" y="1181"/>
                    <a:pt x="1271" y="1187"/>
                  </a:cubicBezTo>
                  <a:cubicBezTo>
                    <a:pt x="1290" y="1191"/>
                    <a:pt x="1310" y="1194"/>
                    <a:pt x="1330" y="1194"/>
                  </a:cubicBezTo>
                  <a:cubicBezTo>
                    <a:pt x="1391" y="1194"/>
                    <a:pt x="1452" y="1173"/>
                    <a:pt x="1495" y="1127"/>
                  </a:cubicBezTo>
                  <a:cubicBezTo>
                    <a:pt x="1525" y="1101"/>
                    <a:pt x="1549" y="1067"/>
                    <a:pt x="1569" y="1030"/>
                  </a:cubicBezTo>
                  <a:cubicBezTo>
                    <a:pt x="1598" y="984"/>
                    <a:pt x="1619" y="930"/>
                    <a:pt x="1635" y="877"/>
                  </a:cubicBezTo>
                  <a:cubicBezTo>
                    <a:pt x="1669" y="789"/>
                    <a:pt x="1692" y="703"/>
                    <a:pt x="1722" y="616"/>
                  </a:cubicBezTo>
                  <a:cubicBezTo>
                    <a:pt x="1749" y="542"/>
                    <a:pt x="1782" y="471"/>
                    <a:pt x="1826" y="405"/>
                  </a:cubicBezTo>
                  <a:cubicBezTo>
                    <a:pt x="1839" y="385"/>
                    <a:pt x="1853" y="368"/>
                    <a:pt x="1870" y="351"/>
                  </a:cubicBezTo>
                  <a:cubicBezTo>
                    <a:pt x="1879" y="345"/>
                    <a:pt x="1893" y="338"/>
                    <a:pt x="1903" y="331"/>
                  </a:cubicBezTo>
                  <a:cubicBezTo>
                    <a:pt x="1913" y="328"/>
                    <a:pt x="1923" y="325"/>
                    <a:pt x="1933" y="321"/>
                  </a:cubicBezTo>
                  <a:lnTo>
                    <a:pt x="1940" y="321"/>
                  </a:lnTo>
                  <a:lnTo>
                    <a:pt x="1947" y="325"/>
                  </a:lnTo>
                  <a:lnTo>
                    <a:pt x="1950" y="325"/>
                  </a:lnTo>
                  <a:cubicBezTo>
                    <a:pt x="1960" y="351"/>
                    <a:pt x="1963" y="378"/>
                    <a:pt x="1970" y="405"/>
                  </a:cubicBezTo>
                  <a:cubicBezTo>
                    <a:pt x="1977" y="435"/>
                    <a:pt x="1980" y="462"/>
                    <a:pt x="1987" y="491"/>
                  </a:cubicBezTo>
                  <a:cubicBezTo>
                    <a:pt x="2000" y="545"/>
                    <a:pt x="2013" y="599"/>
                    <a:pt x="2027" y="649"/>
                  </a:cubicBezTo>
                  <a:cubicBezTo>
                    <a:pt x="2043" y="706"/>
                    <a:pt x="2067" y="756"/>
                    <a:pt x="2083" y="813"/>
                  </a:cubicBezTo>
                  <a:cubicBezTo>
                    <a:pt x="2107" y="873"/>
                    <a:pt x="2134" y="937"/>
                    <a:pt x="2168" y="993"/>
                  </a:cubicBezTo>
                  <a:cubicBezTo>
                    <a:pt x="2188" y="1024"/>
                    <a:pt x="2211" y="1053"/>
                    <a:pt x="2234" y="1077"/>
                  </a:cubicBezTo>
                  <a:cubicBezTo>
                    <a:pt x="2261" y="1107"/>
                    <a:pt x="2291" y="1127"/>
                    <a:pt x="2321" y="1150"/>
                  </a:cubicBezTo>
                  <a:cubicBezTo>
                    <a:pt x="2368" y="1184"/>
                    <a:pt x="2424" y="1201"/>
                    <a:pt x="2481" y="1204"/>
                  </a:cubicBezTo>
                  <a:cubicBezTo>
                    <a:pt x="2486" y="1205"/>
                    <a:pt x="2490" y="1205"/>
                    <a:pt x="2494" y="1205"/>
                  </a:cubicBezTo>
                  <a:cubicBezTo>
                    <a:pt x="2539" y="1205"/>
                    <a:pt x="2576" y="1189"/>
                    <a:pt x="2615" y="1167"/>
                  </a:cubicBezTo>
                  <a:cubicBezTo>
                    <a:pt x="2632" y="1158"/>
                    <a:pt x="2656" y="1134"/>
                    <a:pt x="2669" y="1118"/>
                  </a:cubicBezTo>
                  <a:cubicBezTo>
                    <a:pt x="2685" y="1093"/>
                    <a:pt x="2699" y="1070"/>
                    <a:pt x="2713" y="1044"/>
                  </a:cubicBezTo>
                  <a:cubicBezTo>
                    <a:pt x="2745" y="977"/>
                    <a:pt x="2770" y="906"/>
                    <a:pt x="2793" y="833"/>
                  </a:cubicBezTo>
                  <a:cubicBezTo>
                    <a:pt x="2810" y="776"/>
                    <a:pt x="2830" y="723"/>
                    <a:pt x="2850" y="666"/>
                  </a:cubicBezTo>
                  <a:lnTo>
                    <a:pt x="2853" y="652"/>
                  </a:lnTo>
                  <a:cubicBezTo>
                    <a:pt x="2876" y="592"/>
                    <a:pt x="2903" y="536"/>
                    <a:pt x="2937" y="482"/>
                  </a:cubicBezTo>
                  <a:cubicBezTo>
                    <a:pt x="2950" y="468"/>
                    <a:pt x="2960" y="451"/>
                    <a:pt x="2977" y="439"/>
                  </a:cubicBezTo>
                  <a:lnTo>
                    <a:pt x="2990" y="428"/>
                  </a:lnTo>
                  <a:lnTo>
                    <a:pt x="2994" y="435"/>
                  </a:lnTo>
                  <a:cubicBezTo>
                    <a:pt x="3026" y="516"/>
                    <a:pt x="3040" y="599"/>
                    <a:pt x="3063" y="679"/>
                  </a:cubicBezTo>
                  <a:cubicBezTo>
                    <a:pt x="3074" y="723"/>
                    <a:pt x="3083" y="763"/>
                    <a:pt x="3097" y="806"/>
                  </a:cubicBezTo>
                  <a:cubicBezTo>
                    <a:pt x="3114" y="857"/>
                    <a:pt x="3140" y="903"/>
                    <a:pt x="3164" y="950"/>
                  </a:cubicBezTo>
                  <a:cubicBezTo>
                    <a:pt x="3187" y="1000"/>
                    <a:pt x="3214" y="1047"/>
                    <a:pt x="3244" y="1090"/>
                  </a:cubicBezTo>
                  <a:cubicBezTo>
                    <a:pt x="3264" y="1121"/>
                    <a:pt x="3287" y="1150"/>
                    <a:pt x="3311" y="1178"/>
                  </a:cubicBezTo>
                  <a:cubicBezTo>
                    <a:pt x="3327" y="1194"/>
                    <a:pt x="3341" y="1214"/>
                    <a:pt x="3355" y="1228"/>
                  </a:cubicBezTo>
                  <a:cubicBezTo>
                    <a:pt x="3404" y="1271"/>
                    <a:pt x="3461" y="1305"/>
                    <a:pt x="3528" y="1318"/>
                  </a:cubicBezTo>
                  <a:cubicBezTo>
                    <a:pt x="3555" y="1321"/>
                    <a:pt x="3585" y="1325"/>
                    <a:pt x="3616" y="1328"/>
                  </a:cubicBezTo>
                  <a:cubicBezTo>
                    <a:pt x="3639" y="1328"/>
                    <a:pt x="3662" y="1325"/>
                    <a:pt x="3685" y="1321"/>
                  </a:cubicBezTo>
                  <a:cubicBezTo>
                    <a:pt x="3702" y="1314"/>
                    <a:pt x="3719" y="1305"/>
                    <a:pt x="3729" y="1291"/>
                  </a:cubicBezTo>
                  <a:cubicBezTo>
                    <a:pt x="3742" y="1278"/>
                    <a:pt x="3753" y="1261"/>
                    <a:pt x="3756" y="1244"/>
                  </a:cubicBezTo>
                  <a:cubicBezTo>
                    <a:pt x="3762" y="1207"/>
                    <a:pt x="3753" y="1167"/>
                    <a:pt x="3726" y="1144"/>
                  </a:cubicBezTo>
                  <a:cubicBezTo>
                    <a:pt x="3699" y="1121"/>
                    <a:pt x="3669" y="1104"/>
                    <a:pt x="3639" y="1087"/>
                  </a:cubicBezTo>
                  <a:cubicBezTo>
                    <a:pt x="3619" y="1067"/>
                    <a:pt x="3602" y="1047"/>
                    <a:pt x="3585" y="1024"/>
                  </a:cubicBezTo>
                  <a:lnTo>
                    <a:pt x="3585" y="1024"/>
                  </a:lnTo>
                  <a:cubicBezTo>
                    <a:pt x="3587" y="1026"/>
                    <a:pt x="3589" y="1029"/>
                    <a:pt x="3592" y="1032"/>
                  </a:cubicBezTo>
                  <a:lnTo>
                    <a:pt x="3592" y="1032"/>
                  </a:lnTo>
                  <a:cubicBezTo>
                    <a:pt x="3558" y="988"/>
                    <a:pt x="3527" y="939"/>
                    <a:pt x="3495" y="890"/>
                  </a:cubicBezTo>
                  <a:cubicBezTo>
                    <a:pt x="3461" y="837"/>
                    <a:pt x="3432" y="783"/>
                    <a:pt x="3404" y="729"/>
                  </a:cubicBezTo>
                  <a:cubicBezTo>
                    <a:pt x="3388" y="686"/>
                    <a:pt x="3375" y="646"/>
                    <a:pt x="3361" y="605"/>
                  </a:cubicBezTo>
                  <a:cubicBezTo>
                    <a:pt x="3344" y="556"/>
                    <a:pt x="3327" y="505"/>
                    <a:pt x="3311" y="455"/>
                  </a:cubicBezTo>
                  <a:cubicBezTo>
                    <a:pt x="3291" y="398"/>
                    <a:pt x="3271" y="345"/>
                    <a:pt x="3244" y="291"/>
                  </a:cubicBezTo>
                  <a:cubicBezTo>
                    <a:pt x="3214" y="235"/>
                    <a:pt x="3171" y="187"/>
                    <a:pt x="3114" y="158"/>
                  </a:cubicBezTo>
                  <a:cubicBezTo>
                    <a:pt x="3076" y="137"/>
                    <a:pt x="3035" y="128"/>
                    <a:pt x="2993" y="128"/>
                  </a:cubicBezTo>
                  <a:cubicBezTo>
                    <a:pt x="2953" y="128"/>
                    <a:pt x="2914" y="136"/>
                    <a:pt x="2876" y="150"/>
                  </a:cubicBezTo>
                  <a:cubicBezTo>
                    <a:pt x="2856" y="158"/>
                    <a:pt x="2833" y="170"/>
                    <a:pt x="2813" y="181"/>
                  </a:cubicBezTo>
                  <a:cubicBezTo>
                    <a:pt x="2786" y="195"/>
                    <a:pt x="2762" y="218"/>
                    <a:pt x="2739" y="238"/>
                  </a:cubicBezTo>
                  <a:cubicBezTo>
                    <a:pt x="2716" y="258"/>
                    <a:pt x="2696" y="281"/>
                    <a:pt x="2676" y="304"/>
                  </a:cubicBezTo>
                  <a:cubicBezTo>
                    <a:pt x="2636" y="358"/>
                    <a:pt x="2602" y="418"/>
                    <a:pt x="2575" y="479"/>
                  </a:cubicBezTo>
                  <a:cubicBezTo>
                    <a:pt x="2545" y="542"/>
                    <a:pt x="2525" y="609"/>
                    <a:pt x="2505" y="676"/>
                  </a:cubicBezTo>
                  <a:cubicBezTo>
                    <a:pt x="2485" y="736"/>
                    <a:pt x="2472" y="792"/>
                    <a:pt x="2455" y="853"/>
                  </a:cubicBezTo>
                  <a:lnTo>
                    <a:pt x="2452" y="857"/>
                  </a:lnTo>
                  <a:lnTo>
                    <a:pt x="2448" y="849"/>
                  </a:lnTo>
                  <a:cubicBezTo>
                    <a:pt x="2421" y="817"/>
                    <a:pt x="2404" y="780"/>
                    <a:pt x="2384" y="743"/>
                  </a:cubicBezTo>
                  <a:cubicBezTo>
                    <a:pt x="2364" y="696"/>
                    <a:pt x="2344" y="652"/>
                    <a:pt x="2328" y="605"/>
                  </a:cubicBezTo>
                  <a:cubicBezTo>
                    <a:pt x="2308" y="552"/>
                    <a:pt x="2291" y="496"/>
                    <a:pt x="2274" y="439"/>
                  </a:cubicBezTo>
                  <a:cubicBezTo>
                    <a:pt x="2257" y="385"/>
                    <a:pt x="2244" y="331"/>
                    <a:pt x="2231" y="278"/>
                  </a:cubicBezTo>
                  <a:cubicBezTo>
                    <a:pt x="2214" y="218"/>
                    <a:pt x="2180" y="161"/>
                    <a:pt x="2134" y="117"/>
                  </a:cubicBezTo>
                  <a:cubicBezTo>
                    <a:pt x="2079" y="67"/>
                    <a:pt x="2004" y="44"/>
                    <a:pt x="1929" y="44"/>
                  </a:cubicBezTo>
                  <a:cubicBezTo>
                    <a:pt x="1900" y="44"/>
                    <a:pt x="1871" y="47"/>
                    <a:pt x="1842" y="54"/>
                  </a:cubicBezTo>
                  <a:cubicBezTo>
                    <a:pt x="1672" y="94"/>
                    <a:pt x="1558" y="241"/>
                    <a:pt x="1492" y="395"/>
                  </a:cubicBezTo>
                  <a:cubicBezTo>
                    <a:pt x="1461" y="462"/>
                    <a:pt x="1438" y="528"/>
                    <a:pt x="1418" y="596"/>
                  </a:cubicBezTo>
                  <a:cubicBezTo>
                    <a:pt x="1401" y="652"/>
                    <a:pt x="1385" y="706"/>
                    <a:pt x="1371" y="763"/>
                  </a:cubicBezTo>
                  <a:cubicBezTo>
                    <a:pt x="1361" y="792"/>
                    <a:pt x="1351" y="826"/>
                    <a:pt x="1341" y="857"/>
                  </a:cubicBezTo>
                  <a:cubicBezTo>
                    <a:pt x="1334" y="873"/>
                    <a:pt x="1328" y="886"/>
                    <a:pt x="1321" y="900"/>
                  </a:cubicBezTo>
                  <a:lnTo>
                    <a:pt x="1308" y="893"/>
                  </a:lnTo>
                  <a:cubicBezTo>
                    <a:pt x="1291" y="880"/>
                    <a:pt x="1277" y="866"/>
                    <a:pt x="1261" y="853"/>
                  </a:cubicBezTo>
                  <a:cubicBezTo>
                    <a:pt x="1251" y="837"/>
                    <a:pt x="1240" y="817"/>
                    <a:pt x="1234" y="800"/>
                  </a:cubicBezTo>
                  <a:cubicBezTo>
                    <a:pt x="1214" y="756"/>
                    <a:pt x="1200" y="712"/>
                    <a:pt x="1191" y="666"/>
                  </a:cubicBezTo>
                  <a:cubicBezTo>
                    <a:pt x="1174" y="602"/>
                    <a:pt x="1164" y="542"/>
                    <a:pt x="1147" y="479"/>
                  </a:cubicBezTo>
                  <a:cubicBezTo>
                    <a:pt x="1117" y="365"/>
                    <a:pt x="1074" y="251"/>
                    <a:pt x="1013" y="150"/>
                  </a:cubicBezTo>
                  <a:cubicBezTo>
                    <a:pt x="970" y="84"/>
                    <a:pt x="907" y="37"/>
                    <a:pt x="830" y="14"/>
                  </a:cubicBezTo>
                  <a:cubicBezTo>
                    <a:pt x="796" y="3"/>
                    <a:pt x="763" y="0"/>
                    <a:pt x="7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6" name="Google Shape;316;p17"/>
          <p:cNvSpPr txBox="1">
            <a:spLocks noGrp="1"/>
          </p:cNvSpPr>
          <p:nvPr>
            <p:ph type="title"/>
          </p:nvPr>
        </p:nvSpPr>
        <p:spPr>
          <a:xfrm>
            <a:off x="5233225" y="2058000"/>
            <a:ext cx="2983800" cy="133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BLANK_1_1_1">
    <p:bg>
      <p:bgPr>
        <a:solidFill>
          <a:srgbClr val="CEF3EA"/>
        </a:solidFill>
        <a:effectLst/>
      </p:bgPr>
    </p:bg>
    <p:spTree>
      <p:nvGrpSpPr>
        <p:cNvPr id="1" name="Shape 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8" name="Google Shape;318;p18"/>
          <p:cNvGrpSpPr/>
          <p:nvPr/>
        </p:nvGrpSpPr>
        <p:grpSpPr>
          <a:xfrm>
            <a:off x="243049" y="139286"/>
            <a:ext cx="8754649" cy="4901052"/>
            <a:chOff x="243049" y="139286"/>
            <a:chExt cx="8754649" cy="4901052"/>
          </a:xfrm>
        </p:grpSpPr>
        <p:sp>
          <p:nvSpPr>
            <p:cNvPr id="319" name="Google Shape;319;p18"/>
            <p:cNvSpPr/>
            <p:nvPr/>
          </p:nvSpPr>
          <p:spPr>
            <a:xfrm>
              <a:off x="2984222" y="4814498"/>
              <a:ext cx="106705" cy="83716"/>
            </a:xfrm>
            <a:custGeom>
              <a:avLst/>
              <a:gdLst/>
              <a:ahLst/>
              <a:cxnLst/>
              <a:rect l="l" t="t" r="r" b="b"/>
              <a:pathLst>
                <a:path w="452" h="446" extrusionOk="0">
                  <a:moveTo>
                    <a:pt x="218" y="1"/>
                  </a:moveTo>
                  <a:cubicBezTo>
                    <a:pt x="98" y="1"/>
                    <a:pt x="0" y="118"/>
                    <a:pt x="7" y="235"/>
                  </a:cubicBezTo>
                  <a:cubicBezTo>
                    <a:pt x="7" y="292"/>
                    <a:pt x="34" y="345"/>
                    <a:pt x="78" y="385"/>
                  </a:cubicBezTo>
                  <a:cubicBezTo>
                    <a:pt x="121" y="429"/>
                    <a:pt x="178" y="446"/>
                    <a:pt x="238" y="446"/>
                  </a:cubicBezTo>
                  <a:cubicBezTo>
                    <a:pt x="358" y="446"/>
                    <a:pt x="452" y="329"/>
                    <a:pt x="448" y="212"/>
                  </a:cubicBezTo>
                  <a:cubicBezTo>
                    <a:pt x="445" y="155"/>
                    <a:pt x="419" y="101"/>
                    <a:pt x="379" y="61"/>
                  </a:cubicBezTo>
                  <a:cubicBezTo>
                    <a:pt x="335" y="18"/>
                    <a:pt x="278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18"/>
            <p:cNvSpPr/>
            <p:nvPr/>
          </p:nvSpPr>
          <p:spPr>
            <a:xfrm>
              <a:off x="4922486" y="254713"/>
              <a:ext cx="155466" cy="175100"/>
            </a:xfrm>
            <a:custGeom>
              <a:avLst/>
              <a:gdLst/>
              <a:ahLst/>
              <a:cxnLst/>
              <a:rect l="l" t="t" r="r" b="b"/>
              <a:pathLst>
                <a:path w="1014" h="1142" extrusionOk="0">
                  <a:moveTo>
                    <a:pt x="555" y="0"/>
                  </a:moveTo>
                  <a:lnTo>
                    <a:pt x="549" y="3"/>
                  </a:lnTo>
                  <a:cubicBezTo>
                    <a:pt x="486" y="3"/>
                    <a:pt x="439" y="60"/>
                    <a:pt x="439" y="124"/>
                  </a:cubicBezTo>
                  <a:cubicBezTo>
                    <a:pt x="442" y="221"/>
                    <a:pt x="446" y="318"/>
                    <a:pt x="446" y="415"/>
                  </a:cubicBezTo>
                  <a:lnTo>
                    <a:pt x="322" y="415"/>
                  </a:lnTo>
                  <a:cubicBezTo>
                    <a:pt x="245" y="415"/>
                    <a:pt x="171" y="412"/>
                    <a:pt x="94" y="409"/>
                  </a:cubicBezTo>
                  <a:cubicBezTo>
                    <a:pt x="92" y="408"/>
                    <a:pt x="89" y="408"/>
                    <a:pt x="87" y="408"/>
                  </a:cubicBezTo>
                  <a:cubicBezTo>
                    <a:pt x="65" y="408"/>
                    <a:pt x="43" y="423"/>
                    <a:pt x="31" y="438"/>
                  </a:cubicBezTo>
                  <a:cubicBezTo>
                    <a:pt x="10" y="455"/>
                    <a:pt x="1" y="482"/>
                    <a:pt x="4" y="509"/>
                  </a:cubicBezTo>
                  <a:cubicBezTo>
                    <a:pt x="4" y="532"/>
                    <a:pt x="14" y="556"/>
                    <a:pt x="34" y="576"/>
                  </a:cubicBezTo>
                  <a:cubicBezTo>
                    <a:pt x="54" y="593"/>
                    <a:pt x="78" y="599"/>
                    <a:pt x="104" y="599"/>
                  </a:cubicBezTo>
                  <a:cubicBezTo>
                    <a:pt x="174" y="602"/>
                    <a:pt x="248" y="605"/>
                    <a:pt x="322" y="609"/>
                  </a:cubicBezTo>
                  <a:lnTo>
                    <a:pt x="452" y="609"/>
                  </a:lnTo>
                  <a:cubicBezTo>
                    <a:pt x="452" y="693"/>
                    <a:pt x="452" y="776"/>
                    <a:pt x="446" y="863"/>
                  </a:cubicBezTo>
                  <a:cubicBezTo>
                    <a:pt x="442" y="917"/>
                    <a:pt x="435" y="967"/>
                    <a:pt x="432" y="1024"/>
                  </a:cubicBezTo>
                  <a:cubicBezTo>
                    <a:pt x="432" y="1054"/>
                    <a:pt x="449" y="1087"/>
                    <a:pt x="472" y="1107"/>
                  </a:cubicBezTo>
                  <a:cubicBezTo>
                    <a:pt x="493" y="1129"/>
                    <a:pt x="522" y="1141"/>
                    <a:pt x="552" y="1141"/>
                  </a:cubicBezTo>
                  <a:cubicBezTo>
                    <a:pt x="556" y="1141"/>
                    <a:pt x="559" y="1141"/>
                    <a:pt x="563" y="1141"/>
                  </a:cubicBezTo>
                  <a:cubicBezTo>
                    <a:pt x="596" y="1141"/>
                    <a:pt x="626" y="1124"/>
                    <a:pt x="646" y="1101"/>
                  </a:cubicBezTo>
                  <a:cubicBezTo>
                    <a:pt x="653" y="1094"/>
                    <a:pt x="660" y="1084"/>
                    <a:pt x="666" y="1074"/>
                  </a:cubicBezTo>
                  <a:cubicBezTo>
                    <a:pt x="676" y="1054"/>
                    <a:pt x="683" y="1034"/>
                    <a:pt x="680" y="1011"/>
                  </a:cubicBezTo>
                  <a:cubicBezTo>
                    <a:pt x="686" y="940"/>
                    <a:pt x="690" y="870"/>
                    <a:pt x="690" y="800"/>
                  </a:cubicBezTo>
                  <a:cubicBezTo>
                    <a:pt x="693" y="739"/>
                    <a:pt x="690" y="679"/>
                    <a:pt x="686" y="619"/>
                  </a:cubicBezTo>
                  <a:lnTo>
                    <a:pt x="713" y="619"/>
                  </a:lnTo>
                  <a:cubicBezTo>
                    <a:pt x="726" y="620"/>
                    <a:pt x="739" y="620"/>
                    <a:pt x="751" y="620"/>
                  </a:cubicBezTo>
                  <a:cubicBezTo>
                    <a:pt x="806" y="620"/>
                    <a:pt x="859" y="615"/>
                    <a:pt x="910" y="613"/>
                  </a:cubicBezTo>
                  <a:cubicBezTo>
                    <a:pt x="967" y="613"/>
                    <a:pt x="1014" y="559"/>
                    <a:pt x="1011" y="505"/>
                  </a:cubicBezTo>
                  <a:cubicBezTo>
                    <a:pt x="1007" y="452"/>
                    <a:pt x="964" y="405"/>
                    <a:pt x="910" y="405"/>
                  </a:cubicBezTo>
                  <a:lnTo>
                    <a:pt x="901" y="405"/>
                  </a:lnTo>
                  <a:cubicBezTo>
                    <a:pt x="870" y="405"/>
                    <a:pt x="840" y="412"/>
                    <a:pt x="810" y="412"/>
                  </a:cubicBezTo>
                  <a:cubicBezTo>
                    <a:pt x="776" y="415"/>
                    <a:pt x="740" y="418"/>
                    <a:pt x="706" y="418"/>
                  </a:cubicBezTo>
                  <a:lnTo>
                    <a:pt x="680" y="418"/>
                  </a:lnTo>
                  <a:cubicBezTo>
                    <a:pt x="676" y="318"/>
                    <a:pt x="673" y="215"/>
                    <a:pt x="669" y="114"/>
                  </a:cubicBezTo>
                  <a:cubicBezTo>
                    <a:pt x="669" y="51"/>
                    <a:pt x="612" y="0"/>
                    <a:pt x="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18"/>
            <p:cNvSpPr/>
            <p:nvPr/>
          </p:nvSpPr>
          <p:spPr>
            <a:xfrm>
              <a:off x="5617238" y="4865238"/>
              <a:ext cx="339526" cy="175100"/>
            </a:xfrm>
            <a:custGeom>
              <a:avLst/>
              <a:gdLst/>
              <a:ahLst/>
              <a:cxnLst/>
              <a:rect l="l" t="t" r="r" b="b"/>
              <a:pathLst>
                <a:path w="3763" h="1328" extrusionOk="0">
                  <a:moveTo>
                    <a:pt x="3592" y="1032"/>
                  </a:moveTo>
                  <a:cubicBezTo>
                    <a:pt x="3597" y="1039"/>
                    <a:pt x="3603" y="1046"/>
                    <a:pt x="3608" y="1053"/>
                  </a:cubicBezTo>
                  <a:cubicBezTo>
                    <a:pt x="3604" y="1047"/>
                    <a:pt x="3598" y="1039"/>
                    <a:pt x="3592" y="1032"/>
                  </a:cubicBezTo>
                  <a:close/>
                  <a:moveTo>
                    <a:pt x="729" y="0"/>
                  </a:moveTo>
                  <a:cubicBezTo>
                    <a:pt x="695" y="0"/>
                    <a:pt x="663" y="3"/>
                    <a:pt x="629" y="10"/>
                  </a:cubicBezTo>
                  <a:cubicBezTo>
                    <a:pt x="575" y="24"/>
                    <a:pt x="525" y="50"/>
                    <a:pt x="482" y="84"/>
                  </a:cubicBezTo>
                  <a:cubicBezTo>
                    <a:pt x="458" y="101"/>
                    <a:pt x="442" y="117"/>
                    <a:pt x="425" y="138"/>
                  </a:cubicBezTo>
                  <a:cubicBezTo>
                    <a:pt x="398" y="167"/>
                    <a:pt x="374" y="204"/>
                    <a:pt x="354" y="238"/>
                  </a:cubicBezTo>
                  <a:cubicBezTo>
                    <a:pt x="328" y="291"/>
                    <a:pt x="301" y="348"/>
                    <a:pt x="277" y="405"/>
                  </a:cubicBezTo>
                  <a:cubicBezTo>
                    <a:pt x="251" y="462"/>
                    <a:pt x="228" y="519"/>
                    <a:pt x="201" y="576"/>
                  </a:cubicBezTo>
                  <a:cubicBezTo>
                    <a:pt x="167" y="652"/>
                    <a:pt x="134" y="732"/>
                    <a:pt x="101" y="809"/>
                  </a:cubicBezTo>
                  <a:cubicBezTo>
                    <a:pt x="67" y="893"/>
                    <a:pt x="36" y="980"/>
                    <a:pt x="10" y="1064"/>
                  </a:cubicBezTo>
                  <a:cubicBezTo>
                    <a:pt x="0" y="1093"/>
                    <a:pt x="10" y="1130"/>
                    <a:pt x="27" y="1158"/>
                  </a:cubicBezTo>
                  <a:cubicBezTo>
                    <a:pt x="44" y="1184"/>
                    <a:pt x="73" y="1204"/>
                    <a:pt x="104" y="1214"/>
                  </a:cubicBezTo>
                  <a:cubicBezTo>
                    <a:pt x="113" y="1216"/>
                    <a:pt x="121" y="1217"/>
                    <a:pt x="130" y="1217"/>
                  </a:cubicBezTo>
                  <a:cubicBezTo>
                    <a:pt x="154" y="1217"/>
                    <a:pt x="178" y="1210"/>
                    <a:pt x="197" y="1198"/>
                  </a:cubicBezTo>
                  <a:cubicBezTo>
                    <a:pt x="228" y="1178"/>
                    <a:pt x="241" y="1150"/>
                    <a:pt x="254" y="1118"/>
                  </a:cubicBezTo>
                  <a:cubicBezTo>
                    <a:pt x="271" y="1061"/>
                    <a:pt x="291" y="1004"/>
                    <a:pt x="311" y="947"/>
                  </a:cubicBezTo>
                  <a:cubicBezTo>
                    <a:pt x="354" y="843"/>
                    <a:pt x="402" y="740"/>
                    <a:pt x="448" y="636"/>
                  </a:cubicBezTo>
                  <a:cubicBezTo>
                    <a:pt x="468" y="592"/>
                    <a:pt x="488" y="545"/>
                    <a:pt x="508" y="502"/>
                  </a:cubicBezTo>
                  <a:cubicBezTo>
                    <a:pt x="535" y="451"/>
                    <a:pt x="558" y="398"/>
                    <a:pt x="589" y="351"/>
                  </a:cubicBezTo>
                  <a:cubicBezTo>
                    <a:pt x="598" y="338"/>
                    <a:pt x="609" y="331"/>
                    <a:pt x="615" y="321"/>
                  </a:cubicBezTo>
                  <a:cubicBezTo>
                    <a:pt x="635" y="308"/>
                    <a:pt x="652" y="298"/>
                    <a:pt x="669" y="288"/>
                  </a:cubicBezTo>
                  <a:lnTo>
                    <a:pt x="692" y="281"/>
                  </a:lnTo>
                  <a:cubicBezTo>
                    <a:pt x="703" y="281"/>
                    <a:pt x="709" y="278"/>
                    <a:pt x="719" y="278"/>
                  </a:cubicBezTo>
                  <a:lnTo>
                    <a:pt x="736" y="281"/>
                  </a:lnTo>
                  <a:lnTo>
                    <a:pt x="746" y="288"/>
                  </a:lnTo>
                  <a:cubicBezTo>
                    <a:pt x="749" y="298"/>
                    <a:pt x="756" y="304"/>
                    <a:pt x="763" y="315"/>
                  </a:cubicBezTo>
                  <a:cubicBezTo>
                    <a:pt x="779" y="358"/>
                    <a:pt x="793" y="405"/>
                    <a:pt x="806" y="451"/>
                  </a:cubicBezTo>
                  <a:cubicBezTo>
                    <a:pt x="823" y="505"/>
                    <a:pt x="836" y="559"/>
                    <a:pt x="846" y="612"/>
                  </a:cubicBezTo>
                  <a:cubicBezTo>
                    <a:pt x="856" y="666"/>
                    <a:pt x="866" y="716"/>
                    <a:pt x="876" y="766"/>
                  </a:cubicBezTo>
                  <a:cubicBezTo>
                    <a:pt x="879" y="789"/>
                    <a:pt x="887" y="809"/>
                    <a:pt x="893" y="833"/>
                  </a:cubicBezTo>
                  <a:cubicBezTo>
                    <a:pt x="903" y="863"/>
                    <a:pt x="916" y="893"/>
                    <a:pt x="930" y="920"/>
                  </a:cubicBezTo>
                  <a:cubicBezTo>
                    <a:pt x="956" y="977"/>
                    <a:pt x="993" y="1030"/>
                    <a:pt x="1040" y="1073"/>
                  </a:cubicBezTo>
                  <a:cubicBezTo>
                    <a:pt x="1070" y="1101"/>
                    <a:pt x="1104" y="1121"/>
                    <a:pt x="1137" y="1141"/>
                  </a:cubicBezTo>
                  <a:cubicBezTo>
                    <a:pt x="1180" y="1161"/>
                    <a:pt x="1224" y="1181"/>
                    <a:pt x="1271" y="1187"/>
                  </a:cubicBezTo>
                  <a:cubicBezTo>
                    <a:pt x="1290" y="1191"/>
                    <a:pt x="1310" y="1194"/>
                    <a:pt x="1330" y="1194"/>
                  </a:cubicBezTo>
                  <a:cubicBezTo>
                    <a:pt x="1391" y="1194"/>
                    <a:pt x="1452" y="1173"/>
                    <a:pt x="1495" y="1127"/>
                  </a:cubicBezTo>
                  <a:cubicBezTo>
                    <a:pt x="1525" y="1101"/>
                    <a:pt x="1549" y="1067"/>
                    <a:pt x="1569" y="1030"/>
                  </a:cubicBezTo>
                  <a:cubicBezTo>
                    <a:pt x="1598" y="984"/>
                    <a:pt x="1619" y="930"/>
                    <a:pt x="1635" y="877"/>
                  </a:cubicBezTo>
                  <a:cubicBezTo>
                    <a:pt x="1669" y="789"/>
                    <a:pt x="1692" y="703"/>
                    <a:pt x="1722" y="616"/>
                  </a:cubicBezTo>
                  <a:cubicBezTo>
                    <a:pt x="1749" y="542"/>
                    <a:pt x="1782" y="471"/>
                    <a:pt x="1826" y="405"/>
                  </a:cubicBezTo>
                  <a:cubicBezTo>
                    <a:pt x="1839" y="385"/>
                    <a:pt x="1853" y="368"/>
                    <a:pt x="1870" y="351"/>
                  </a:cubicBezTo>
                  <a:cubicBezTo>
                    <a:pt x="1879" y="345"/>
                    <a:pt x="1893" y="338"/>
                    <a:pt x="1903" y="331"/>
                  </a:cubicBezTo>
                  <a:cubicBezTo>
                    <a:pt x="1913" y="328"/>
                    <a:pt x="1923" y="325"/>
                    <a:pt x="1933" y="321"/>
                  </a:cubicBezTo>
                  <a:lnTo>
                    <a:pt x="1940" y="321"/>
                  </a:lnTo>
                  <a:lnTo>
                    <a:pt x="1947" y="325"/>
                  </a:lnTo>
                  <a:lnTo>
                    <a:pt x="1950" y="325"/>
                  </a:lnTo>
                  <a:cubicBezTo>
                    <a:pt x="1960" y="351"/>
                    <a:pt x="1963" y="378"/>
                    <a:pt x="1970" y="405"/>
                  </a:cubicBezTo>
                  <a:cubicBezTo>
                    <a:pt x="1977" y="435"/>
                    <a:pt x="1980" y="462"/>
                    <a:pt x="1987" y="491"/>
                  </a:cubicBezTo>
                  <a:cubicBezTo>
                    <a:pt x="2000" y="545"/>
                    <a:pt x="2013" y="599"/>
                    <a:pt x="2027" y="649"/>
                  </a:cubicBezTo>
                  <a:cubicBezTo>
                    <a:pt x="2043" y="706"/>
                    <a:pt x="2067" y="756"/>
                    <a:pt x="2083" y="813"/>
                  </a:cubicBezTo>
                  <a:cubicBezTo>
                    <a:pt x="2107" y="873"/>
                    <a:pt x="2134" y="937"/>
                    <a:pt x="2168" y="993"/>
                  </a:cubicBezTo>
                  <a:cubicBezTo>
                    <a:pt x="2188" y="1024"/>
                    <a:pt x="2211" y="1053"/>
                    <a:pt x="2234" y="1077"/>
                  </a:cubicBezTo>
                  <a:cubicBezTo>
                    <a:pt x="2261" y="1107"/>
                    <a:pt x="2291" y="1127"/>
                    <a:pt x="2321" y="1150"/>
                  </a:cubicBezTo>
                  <a:cubicBezTo>
                    <a:pt x="2368" y="1184"/>
                    <a:pt x="2424" y="1201"/>
                    <a:pt x="2481" y="1204"/>
                  </a:cubicBezTo>
                  <a:cubicBezTo>
                    <a:pt x="2486" y="1205"/>
                    <a:pt x="2490" y="1205"/>
                    <a:pt x="2494" y="1205"/>
                  </a:cubicBezTo>
                  <a:cubicBezTo>
                    <a:pt x="2539" y="1205"/>
                    <a:pt x="2576" y="1189"/>
                    <a:pt x="2615" y="1167"/>
                  </a:cubicBezTo>
                  <a:cubicBezTo>
                    <a:pt x="2632" y="1158"/>
                    <a:pt x="2656" y="1134"/>
                    <a:pt x="2669" y="1118"/>
                  </a:cubicBezTo>
                  <a:cubicBezTo>
                    <a:pt x="2685" y="1093"/>
                    <a:pt x="2699" y="1070"/>
                    <a:pt x="2713" y="1044"/>
                  </a:cubicBezTo>
                  <a:cubicBezTo>
                    <a:pt x="2745" y="977"/>
                    <a:pt x="2770" y="906"/>
                    <a:pt x="2793" y="833"/>
                  </a:cubicBezTo>
                  <a:cubicBezTo>
                    <a:pt x="2810" y="776"/>
                    <a:pt x="2830" y="723"/>
                    <a:pt x="2850" y="666"/>
                  </a:cubicBezTo>
                  <a:lnTo>
                    <a:pt x="2853" y="652"/>
                  </a:lnTo>
                  <a:cubicBezTo>
                    <a:pt x="2876" y="592"/>
                    <a:pt x="2903" y="536"/>
                    <a:pt x="2937" y="482"/>
                  </a:cubicBezTo>
                  <a:cubicBezTo>
                    <a:pt x="2950" y="468"/>
                    <a:pt x="2960" y="451"/>
                    <a:pt x="2977" y="439"/>
                  </a:cubicBezTo>
                  <a:lnTo>
                    <a:pt x="2990" y="428"/>
                  </a:lnTo>
                  <a:lnTo>
                    <a:pt x="2994" y="435"/>
                  </a:lnTo>
                  <a:cubicBezTo>
                    <a:pt x="3026" y="516"/>
                    <a:pt x="3040" y="599"/>
                    <a:pt x="3063" y="679"/>
                  </a:cubicBezTo>
                  <a:cubicBezTo>
                    <a:pt x="3074" y="723"/>
                    <a:pt x="3083" y="763"/>
                    <a:pt x="3097" y="806"/>
                  </a:cubicBezTo>
                  <a:cubicBezTo>
                    <a:pt x="3114" y="857"/>
                    <a:pt x="3140" y="903"/>
                    <a:pt x="3164" y="950"/>
                  </a:cubicBezTo>
                  <a:cubicBezTo>
                    <a:pt x="3187" y="1000"/>
                    <a:pt x="3214" y="1047"/>
                    <a:pt x="3244" y="1090"/>
                  </a:cubicBezTo>
                  <a:cubicBezTo>
                    <a:pt x="3264" y="1121"/>
                    <a:pt x="3287" y="1150"/>
                    <a:pt x="3311" y="1178"/>
                  </a:cubicBezTo>
                  <a:cubicBezTo>
                    <a:pt x="3327" y="1194"/>
                    <a:pt x="3341" y="1214"/>
                    <a:pt x="3355" y="1228"/>
                  </a:cubicBezTo>
                  <a:cubicBezTo>
                    <a:pt x="3404" y="1271"/>
                    <a:pt x="3461" y="1305"/>
                    <a:pt x="3528" y="1318"/>
                  </a:cubicBezTo>
                  <a:cubicBezTo>
                    <a:pt x="3555" y="1321"/>
                    <a:pt x="3585" y="1325"/>
                    <a:pt x="3616" y="1328"/>
                  </a:cubicBezTo>
                  <a:cubicBezTo>
                    <a:pt x="3639" y="1328"/>
                    <a:pt x="3662" y="1325"/>
                    <a:pt x="3685" y="1321"/>
                  </a:cubicBezTo>
                  <a:cubicBezTo>
                    <a:pt x="3702" y="1314"/>
                    <a:pt x="3719" y="1305"/>
                    <a:pt x="3729" y="1291"/>
                  </a:cubicBezTo>
                  <a:cubicBezTo>
                    <a:pt x="3742" y="1278"/>
                    <a:pt x="3753" y="1261"/>
                    <a:pt x="3756" y="1244"/>
                  </a:cubicBezTo>
                  <a:cubicBezTo>
                    <a:pt x="3762" y="1207"/>
                    <a:pt x="3753" y="1167"/>
                    <a:pt x="3726" y="1144"/>
                  </a:cubicBezTo>
                  <a:cubicBezTo>
                    <a:pt x="3699" y="1121"/>
                    <a:pt x="3669" y="1104"/>
                    <a:pt x="3639" y="1087"/>
                  </a:cubicBezTo>
                  <a:cubicBezTo>
                    <a:pt x="3619" y="1067"/>
                    <a:pt x="3602" y="1047"/>
                    <a:pt x="3585" y="1024"/>
                  </a:cubicBezTo>
                  <a:lnTo>
                    <a:pt x="3585" y="1024"/>
                  </a:lnTo>
                  <a:cubicBezTo>
                    <a:pt x="3587" y="1026"/>
                    <a:pt x="3589" y="1029"/>
                    <a:pt x="3592" y="1032"/>
                  </a:cubicBezTo>
                  <a:lnTo>
                    <a:pt x="3592" y="1032"/>
                  </a:lnTo>
                  <a:cubicBezTo>
                    <a:pt x="3558" y="988"/>
                    <a:pt x="3527" y="939"/>
                    <a:pt x="3495" y="890"/>
                  </a:cubicBezTo>
                  <a:cubicBezTo>
                    <a:pt x="3461" y="837"/>
                    <a:pt x="3432" y="783"/>
                    <a:pt x="3404" y="729"/>
                  </a:cubicBezTo>
                  <a:cubicBezTo>
                    <a:pt x="3388" y="686"/>
                    <a:pt x="3375" y="646"/>
                    <a:pt x="3361" y="605"/>
                  </a:cubicBezTo>
                  <a:cubicBezTo>
                    <a:pt x="3344" y="556"/>
                    <a:pt x="3327" y="505"/>
                    <a:pt x="3311" y="455"/>
                  </a:cubicBezTo>
                  <a:cubicBezTo>
                    <a:pt x="3291" y="398"/>
                    <a:pt x="3271" y="345"/>
                    <a:pt x="3244" y="291"/>
                  </a:cubicBezTo>
                  <a:cubicBezTo>
                    <a:pt x="3214" y="235"/>
                    <a:pt x="3171" y="187"/>
                    <a:pt x="3114" y="158"/>
                  </a:cubicBezTo>
                  <a:cubicBezTo>
                    <a:pt x="3076" y="137"/>
                    <a:pt x="3035" y="128"/>
                    <a:pt x="2993" y="128"/>
                  </a:cubicBezTo>
                  <a:cubicBezTo>
                    <a:pt x="2953" y="128"/>
                    <a:pt x="2914" y="136"/>
                    <a:pt x="2876" y="150"/>
                  </a:cubicBezTo>
                  <a:cubicBezTo>
                    <a:pt x="2856" y="158"/>
                    <a:pt x="2833" y="170"/>
                    <a:pt x="2813" y="181"/>
                  </a:cubicBezTo>
                  <a:cubicBezTo>
                    <a:pt x="2786" y="195"/>
                    <a:pt x="2762" y="218"/>
                    <a:pt x="2739" y="238"/>
                  </a:cubicBezTo>
                  <a:cubicBezTo>
                    <a:pt x="2716" y="258"/>
                    <a:pt x="2696" y="281"/>
                    <a:pt x="2676" y="304"/>
                  </a:cubicBezTo>
                  <a:cubicBezTo>
                    <a:pt x="2636" y="358"/>
                    <a:pt x="2602" y="418"/>
                    <a:pt x="2575" y="479"/>
                  </a:cubicBezTo>
                  <a:cubicBezTo>
                    <a:pt x="2545" y="542"/>
                    <a:pt x="2525" y="609"/>
                    <a:pt x="2505" y="676"/>
                  </a:cubicBezTo>
                  <a:cubicBezTo>
                    <a:pt x="2485" y="736"/>
                    <a:pt x="2472" y="792"/>
                    <a:pt x="2455" y="853"/>
                  </a:cubicBezTo>
                  <a:lnTo>
                    <a:pt x="2452" y="857"/>
                  </a:lnTo>
                  <a:lnTo>
                    <a:pt x="2448" y="849"/>
                  </a:lnTo>
                  <a:cubicBezTo>
                    <a:pt x="2421" y="817"/>
                    <a:pt x="2404" y="780"/>
                    <a:pt x="2384" y="743"/>
                  </a:cubicBezTo>
                  <a:cubicBezTo>
                    <a:pt x="2364" y="696"/>
                    <a:pt x="2344" y="652"/>
                    <a:pt x="2328" y="605"/>
                  </a:cubicBezTo>
                  <a:cubicBezTo>
                    <a:pt x="2308" y="552"/>
                    <a:pt x="2291" y="496"/>
                    <a:pt x="2274" y="439"/>
                  </a:cubicBezTo>
                  <a:cubicBezTo>
                    <a:pt x="2257" y="385"/>
                    <a:pt x="2244" y="331"/>
                    <a:pt x="2231" y="278"/>
                  </a:cubicBezTo>
                  <a:cubicBezTo>
                    <a:pt x="2214" y="218"/>
                    <a:pt x="2180" y="161"/>
                    <a:pt x="2134" y="117"/>
                  </a:cubicBezTo>
                  <a:cubicBezTo>
                    <a:pt x="2079" y="67"/>
                    <a:pt x="2004" y="44"/>
                    <a:pt x="1929" y="44"/>
                  </a:cubicBezTo>
                  <a:cubicBezTo>
                    <a:pt x="1900" y="44"/>
                    <a:pt x="1871" y="47"/>
                    <a:pt x="1842" y="54"/>
                  </a:cubicBezTo>
                  <a:cubicBezTo>
                    <a:pt x="1672" y="94"/>
                    <a:pt x="1558" y="241"/>
                    <a:pt x="1492" y="395"/>
                  </a:cubicBezTo>
                  <a:cubicBezTo>
                    <a:pt x="1461" y="462"/>
                    <a:pt x="1438" y="528"/>
                    <a:pt x="1418" y="596"/>
                  </a:cubicBezTo>
                  <a:cubicBezTo>
                    <a:pt x="1401" y="652"/>
                    <a:pt x="1385" y="706"/>
                    <a:pt x="1371" y="763"/>
                  </a:cubicBezTo>
                  <a:cubicBezTo>
                    <a:pt x="1361" y="792"/>
                    <a:pt x="1351" y="826"/>
                    <a:pt x="1341" y="857"/>
                  </a:cubicBezTo>
                  <a:cubicBezTo>
                    <a:pt x="1334" y="873"/>
                    <a:pt x="1328" y="886"/>
                    <a:pt x="1321" y="900"/>
                  </a:cubicBezTo>
                  <a:lnTo>
                    <a:pt x="1308" y="893"/>
                  </a:lnTo>
                  <a:cubicBezTo>
                    <a:pt x="1291" y="880"/>
                    <a:pt x="1277" y="866"/>
                    <a:pt x="1261" y="853"/>
                  </a:cubicBezTo>
                  <a:cubicBezTo>
                    <a:pt x="1251" y="837"/>
                    <a:pt x="1240" y="817"/>
                    <a:pt x="1234" y="800"/>
                  </a:cubicBezTo>
                  <a:cubicBezTo>
                    <a:pt x="1214" y="756"/>
                    <a:pt x="1200" y="712"/>
                    <a:pt x="1191" y="666"/>
                  </a:cubicBezTo>
                  <a:cubicBezTo>
                    <a:pt x="1174" y="602"/>
                    <a:pt x="1164" y="542"/>
                    <a:pt x="1147" y="479"/>
                  </a:cubicBezTo>
                  <a:cubicBezTo>
                    <a:pt x="1117" y="365"/>
                    <a:pt x="1074" y="251"/>
                    <a:pt x="1013" y="150"/>
                  </a:cubicBezTo>
                  <a:cubicBezTo>
                    <a:pt x="970" y="84"/>
                    <a:pt x="907" y="37"/>
                    <a:pt x="830" y="14"/>
                  </a:cubicBezTo>
                  <a:cubicBezTo>
                    <a:pt x="796" y="3"/>
                    <a:pt x="763" y="0"/>
                    <a:pt x="7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18"/>
            <p:cNvSpPr/>
            <p:nvPr/>
          </p:nvSpPr>
          <p:spPr>
            <a:xfrm>
              <a:off x="8601854" y="1119947"/>
              <a:ext cx="339523" cy="110637"/>
            </a:xfrm>
            <a:custGeom>
              <a:avLst/>
              <a:gdLst/>
              <a:ahLst/>
              <a:cxnLst/>
              <a:rect l="l" t="t" r="r" b="b"/>
              <a:pathLst>
                <a:path w="4232" h="1379" extrusionOk="0">
                  <a:moveTo>
                    <a:pt x="2195" y="0"/>
                  </a:moveTo>
                  <a:cubicBezTo>
                    <a:pt x="2121" y="4"/>
                    <a:pt x="2047" y="31"/>
                    <a:pt x="1987" y="68"/>
                  </a:cubicBezTo>
                  <a:cubicBezTo>
                    <a:pt x="1924" y="108"/>
                    <a:pt x="1871" y="155"/>
                    <a:pt x="1820" y="208"/>
                  </a:cubicBezTo>
                  <a:cubicBezTo>
                    <a:pt x="1774" y="258"/>
                    <a:pt x="1737" y="312"/>
                    <a:pt x="1710" y="372"/>
                  </a:cubicBezTo>
                  <a:cubicBezTo>
                    <a:pt x="1697" y="402"/>
                    <a:pt x="1686" y="432"/>
                    <a:pt x="1677" y="459"/>
                  </a:cubicBezTo>
                  <a:cubicBezTo>
                    <a:pt x="1650" y="526"/>
                    <a:pt x="1630" y="593"/>
                    <a:pt x="1610" y="659"/>
                  </a:cubicBezTo>
                  <a:cubicBezTo>
                    <a:pt x="1583" y="763"/>
                    <a:pt x="1556" y="863"/>
                    <a:pt x="1522" y="964"/>
                  </a:cubicBezTo>
                  <a:cubicBezTo>
                    <a:pt x="1513" y="988"/>
                    <a:pt x="1502" y="1014"/>
                    <a:pt x="1490" y="1038"/>
                  </a:cubicBezTo>
                  <a:cubicBezTo>
                    <a:pt x="1445" y="1017"/>
                    <a:pt x="1402" y="994"/>
                    <a:pt x="1362" y="964"/>
                  </a:cubicBezTo>
                  <a:cubicBezTo>
                    <a:pt x="1352" y="957"/>
                    <a:pt x="1342" y="948"/>
                    <a:pt x="1332" y="937"/>
                  </a:cubicBezTo>
                  <a:cubicBezTo>
                    <a:pt x="1289" y="880"/>
                    <a:pt x="1252" y="820"/>
                    <a:pt x="1221" y="760"/>
                  </a:cubicBezTo>
                  <a:cubicBezTo>
                    <a:pt x="1201" y="713"/>
                    <a:pt x="1189" y="667"/>
                    <a:pt x="1178" y="619"/>
                  </a:cubicBezTo>
                  <a:cubicBezTo>
                    <a:pt x="1161" y="566"/>
                    <a:pt x="1148" y="513"/>
                    <a:pt x="1128" y="462"/>
                  </a:cubicBezTo>
                  <a:cubicBezTo>
                    <a:pt x="1108" y="399"/>
                    <a:pt x="1084" y="338"/>
                    <a:pt x="1055" y="281"/>
                  </a:cubicBezTo>
                  <a:cubicBezTo>
                    <a:pt x="998" y="168"/>
                    <a:pt x="891" y="85"/>
                    <a:pt x="760" y="68"/>
                  </a:cubicBezTo>
                  <a:cubicBezTo>
                    <a:pt x="740" y="65"/>
                    <a:pt x="720" y="64"/>
                    <a:pt x="700" y="64"/>
                  </a:cubicBezTo>
                  <a:cubicBezTo>
                    <a:pt x="639" y="64"/>
                    <a:pt x="577" y="76"/>
                    <a:pt x="519" y="101"/>
                  </a:cubicBezTo>
                  <a:cubicBezTo>
                    <a:pt x="459" y="125"/>
                    <a:pt x="402" y="151"/>
                    <a:pt x="352" y="191"/>
                  </a:cubicBezTo>
                  <a:cubicBezTo>
                    <a:pt x="322" y="215"/>
                    <a:pt x="295" y="238"/>
                    <a:pt x="269" y="261"/>
                  </a:cubicBezTo>
                  <a:cubicBezTo>
                    <a:pt x="238" y="292"/>
                    <a:pt x="218" y="326"/>
                    <a:pt x="195" y="355"/>
                  </a:cubicBezTo>
                  <a:cubicBezTo>
                    <a:pt x="158" y="412"/>
                    <a:pt x="135" y="479"/>
                    <a:pt x="115" y="542"/>
                  </a:cubicBezTo>
                  <a:cubicBezTo>
                    <a:pt x="91" y="623"/>
                    <a:pt x="78" y="707"/>
                    <a:pt x="65" y="790"/>
                  </a:cubicBezTo>
                  <a:cubicBezTo>
                    <a:pt x="45" y="897"/>
                    <a:pt x="25" y="1004"/>
                    <a:pt x="8" y="1111"/>
                  </a:cubicBezTo>
                  <a:cubicBezTo>
                    <a:pt x="1" y="1144"/>
                    <a:pt x="5" y="1181"/>
                    <a:pt x="25" y="1212"/>
                  </a:cubicBezTo>
                  <a:cubicBezTo>
                    <a:pt x="45" y="1241"/>
                    <a:pt x="74" y="1261"/>
                    <a:pt x="108" y="1269"/>
                  </a:cubicBezTo>
                  <a:cubicBezTo>
                    <a:pt x="118" y="1271"/>
                    <a:pt x="127" y="1272"/>
                    <a:pt x="137" y="1272"/>
                  </a:cubicBezTo>
                  <a:cubicBezTo>
                    <a:pt x="195" y="1272"/>
                    <a:pt x="254" y="1231"/>
                    <a:pt x="266" y="1168"/>
                  </a:cubicBezTo>
                  <a:cubicBezTo>
                    <a:pt x="286" y="1058"/>
                    <a:pt x="306" y="944"/>
                    <a:pt x="326" y="834"/>
                  </a:cubicBezTo>
                  <a:cubicBezTo>
                    <a:pt x="339" y="747"/>
                    <a:pt x="359" y="663"/>
                    <a:pt x="386" y="579"/>
                  </a:cubicBezTo>
                  <a:cubicBezTo>
                    <a:pt x="399" y="546"/>
                    <a:pt x="416" y="516"/>
                    <a:pt x="432" y="486"/>
                  </a:cubicBezTo>
                  <a:cubicBezTo>
                    <a:pt x="453" y="462"/>
                    <a:pt x="473" y="442"/>
                    <a:pt x="496" y="422"/>
                  </a:cubicBezTo>
                  <a:cubicBezTo>
                    <a:pt x="522" y="399"/>
                    <a:pt x="553" y="382"/>
                    <a:pt x="583" y="366"/>
                  </a:cubicBezTo>
                  <a:cubicBezTo>
                    <a:pt x="610" y="355"/>
                    <a:pt x="633" y="346"/>
                    <a:pt x="660" y="338"/>
                  </a:cubicBezTo>
                  <a:cubicBezTo>
                    <a:pt x="676" y="335"/>
                    <a:pt x="690" y="335"/>
                    <a:pt x="707" y="335"/>
                  </a:cubicBezTo>
                  <a:cubicBezTo>
                    <a:pt x="717" y="338"/>
                    <a:pt x="730" y="342"/>
                    <a:pt x="740" y="346"/>
                  </a:cubicBezTo>
                  <a:lnTo>
                    <a:pt x="760" y="355"/>
                  </a:lnTo>
                  <a:lnTo>
                    <a:pt x="780" y="372"/>
                  </a:lnTo>
                  <a:cubicBezTo>
                    <a:pt x="790" y="386"/>
                    <a:pt x="797" y="402"/>
                    <a:pt x="807" y="415"/>
                  </a:cubicBezTo>
                  <a:cubicBezTo>
                    <a:pt x="823" y="459"/>
                    <a:pt x="837" y="506"/>
                    <a:pt x="851" y="549"/>
                  </a:cubicBezTo>
                  <a:cubicBezTo>
                    <a:pt x="867" y="602"/>
                    <a:pt x="884" y="656"/>
                    <a:pt x="897" y="710"/>
                  </a:cubicBezTo>
                  <a:cubicBezTo>
                    <a:pt x="911" y="763"/>
                    <a:pt x="924" y="814"/>
                    <a:pt x="944" y="867"/>
                  </a:cubicBezTo>
                  <a:cubicBezTo>
                    <a:pt x="971" y="928"/>
                    <a:pt x="1004" y="984"/>
                    <a:pt x="1034" y="1044"/>
                  </a:cubicBezTo>
                  <a:cubicBezTo>
                    <a:pt x="1048" y="1068"/>
                    <a:pt x="1061" y="1091"/>
                    <a:pt x="1078" y="1111"/>
                  </a:cubicBezTo>
                  <a:cubicBezTo>
                    <a:pt x="1108" y="1158"/>
                    <a:pt x="1144" y="1192"/>
                    <a:pt x="1185" y="1229"/>
                  </a:cubicBezTo>
                  <a:cubicBezTo>
                    <a:pt x="1238" y="1272"/>
                    <a:pt x="1299" y="1309"/>
                    <a:pt x="1362" y="1339"/>
                  </a:cubicBezTo>
                  <a:cubicBezTo>
                    <a:pt x="1399" y="1355"/>
                    <a:pt x="1436" y="1369"/>
                    <a:pt x="1473" y="1372"/>
                  </a:cubicBezTo>
                  <a:cubicBezTo>
                    <a:pt x="1493" y="1375"/>
                    <a:pt x="1519" y="1379"/>
                    <a:pt x="1539" y="1379"/>
                  </a:cubicBezTo>
                  <a:cubicBezTo>
                    <a:pt x="1563" y="1379"/>
                    <a:pt x="1586" y="1372"/>
                    <a:pt x="1606" y="1365"/>
                  </a:cubicBezTo>
                  <a:cubicBezTo>
                    <a:pt x="1626" y="1362"/>
                    <a:pt x="1657" y="1345"/>
                    <a:pt x="1670" y="1339"/>
                  </a:cubicBezTo>
                  <a:cubicBezTo>
                    <a:pt x="1693" y="1329"/>
                    <a:pt x="1706" y="1315"/>
                    <a:pt x="1726" y="1298"/>
                  </a:cubicBezTo>
                  <a:cubicBezTo>
                    <a:pt x="1760" y="1269"/>
                    <a:pt x="1787" y="1229"/>
                    <a:pt x="1811" y="1188"/>
                  </a:cubicBezTo>
                  <a:cubicBezTo>
                    <a:pt x="1851" y="1121"/>
                    <a:pt x="1880" y="1044"/>
                    <a:pt x="1907" y="971"/>
                  </a:cubicBezTo>
                  <a:cubicBezTo>
                    <a:pt x="1951" y="843"/>
                    <a:pt x="1981" y="713"/>
                    <a:pt x="2024" y="586"/>
                  </a:cubicBezTo>
                  <a:cubicBezTo>
                    <a:pt x="2041" y="553"/>
                    <a:pt x="2055" y="516"/>
                    <a:pt x="2075" y="482"/>
                  </a:cubicBezTo>
                  <a:cubicBezTo>
                    <a:pt x="2101" y="452"/>
                    <a:pt x="2124" y="426"/>
                    <a:pt x="2155" y="399"/>
                  </a:cubicBezTo>
                  <a:cubicBezTo>
                    <a:pt x="2168" y="389"/>
                    <a:pt x="2185" y="379"/>
                    <a:pt x="2198" y="369"/>
                  </a:cubicBezTo>
                  <a:lnTo>
                    <a:pt x="2218" y="362"/>
                  </a:lnTo>
                  <a:lnTo>
                    <a:pt x="2232" y="362"/>
                  </a:lnTo>
                  <a:lnTo>
                    <a:pt x="2252" y="366"/>
                  </a:lnTo>
                  <a:lnTo>
                    <a:pt x="2272" y="379"/>
                  </a:lnTo>
                  <a:lnTo>
                    <a:pt x="2275" y="379"/>
                  </a:lnTo>
                  <a:cubicBezTo>
                    <a:pt x="2279" y="389"/>
                    <a:pt x="2285" y="395"/>
                    <a:pt x="2288" y="406"/>
                  </a:cubicBezTo>
                  <a:cubicBezTo>
                    <a:pt x="2305" y="449"/>
                    <a:pt x="2319" y="492"/>
                    <a:pt x="2328" y="539"/>
                  </a:cubicBezTo>
                  <a:cubicBezTo>
                    <a:pt x="2342" y="590"/>
                    <a:pt x="2359" y="639"/>
                    <a:pt x="2372" y="690"/>
                  </a:cubicBezTo>
                  <a:cubicBezTo>
                    <a:pt x="2385" y="743"/>
                    <a:pt x="2396" y="800"/>
                    <a:pt x="2416" y="850"/>
                  </a:cubicBezTo>
                  <a:cubicBezTo>
                    <a:pt x="2439" y="914"/>
                    <a:pt x="2473" y="977"/>
                    <a:pt x="2509" y="1031"/>
                  </a:cubicBezTo>
                  <a:cubicBezTo>
                    <a:pt x="2529" y="1061"/>
                    <a:pt x="2556" y="1091"/>
                    <a:pt x="2580" y="1118"/>
                  </a:cubicBezTo>
                  <a:cubicBezTo>
                    <a:pt x="2609" y="1151"/>
                    <a:pt x="2640" y="1175"/>
                    <a:pt x="2673" y="1198"/>
                  </a:cubicBezTo>
                  <a:cubicBezTo>
                    <a:pt x="2694" y="1215"/>
                    <a:pt x="2717" y="1225"/>
                    <a:pt x="2737" y="1238"/>
                  </a:cubicBezTo>
                  <a:cubicBezTo>
                    <a:pt x="2787" y="1261"/>
                    <a:pt x="2837" y="1272"/>
                    <a:pt x="2890" y="1272"/>
                  </a:cubicBezTo>
                  <a:cubicBezTo>
                    <a:pt x="2910" y="1272"/>
                    <a:pt x="2944" y="1265"/>
                    <a:pt x="2964" y="1258"/>
                  </a:cubicBezTo>
                  <a:cubicBezTo>
                    <a:pt x="2995" y="1249"/>
                    <a:pt x="3024" y="1232"/>
                    <a:pt x="3048" y="1212"/>
                  </a:cubicBezTo>
                  <a:cubicBezTo>
                    <a:pt x="3068" y="1198"/>
                    <a:pt x="3081" y="1184"/>
                    <a:pt x="3095" y="1168"/>
                  </a:cubicBezTo>
                  <a:cubicBezTo>
                    <a:pt x="3111" y="1151"/>
                    <a:pt x="3125" y="1128"/>
                    <a:pt x="3135" y="1108"/>
                  </a:cubicBezTo>
                  <a:cubicBezTo>
                    <a:pt x="3148" y="1088"/>
                    <a:pt x="3158" y="1068"/>
                    <a:pt x="3168" y="1048"/>
                  </a:cubicBezTo>
                  <a:cubicBezTo>
                    <a:pt x="3185" y="1008"/>
                    <a:pt x="3202" y="968"/>
                    <a:pt x="3219" y="928"/>
                  </a:cubicBezTo>
                  <a:cubicBezTo>
                    <a:pt x="3239" y="871"/>
                    <a:pt x="3255" y="814"/>
                    <a:pt x="3275" y="757"/>
                  </a:cubicBezTo>
                  <a:cubicBezTo>
                    <a:pt x="3282" y="737"/>
                    <a:pt x="3288" y="716"/>
                    <a:pt x="3296" y="696"/>
                  </a:cubicBezTo>
                  <a:cubicBezTo>
                    <a:pt x="3322" y="627"/>
                    <a:pt x="3352" y="559"/>
                    <a:pt x="3392" y="496"/>
                  </a:cubicBezTo>
                  <a:cubicBezTo>
                    <a:pt x="3406" y="479"/>
                    <a:pt x="3419" y="462"/>
                    <a:pt x="3432" y="449"/>
                  </a:cubicBezTo>
                  <a:lnTo>
                    <a:pt x="3449" y="439"/>
                  </a:lnTo>
                  <a:lnTo>
                    <a:pt x="3452" y="439"/>
                  </a:lnTo>
                  <a:lnTo>
                    <a:pt x="3469" y="456"/>
                  </a:lnTo>
                  <a:lnTo>
                    <a:pt x="3472" y="459"/>
                  </a:lnTo>
                  <a:cubicBezTo>
                    <a:pt x="3483" y="486"/>
                    <a:pt x="3489" y="513"/>
                    <a:pt x="3496" y="539"/>
                  </a:cubicBezTo>
                  <a:cubicBezTo>
                    <a:pt x="3509" y="573"/>
                    <a:pt x="3520" y="606"/>
                    <a:pt x="3529" y="639"/>
                  </a:cubicBezTo>
                  <a:cubicBezTo>
                    <a:pt x="3549" y="707"/>
                    <a:pt x="3560" y="780"/>
                    <a:pt x="3583" y="850"/>
                  </a:cubicBezTo>
                  <a:cubicBezTo>
                    <a:pt x="3613" y="948"/>
                    <a:pt x="3670" y="1024"/>
                    <a:pt x="3737" y="1101"/>
                  </a:cubicBezTo>
                  <a:cubicBezTo>
                    <a:pt x="3760" y="1128"/>
                    <a:pt x="3787" y="1155"/>
                    <a:pt x="3813" y="1181"/>
                  </a:cubicBezTo>
                  <a:cubicBezTo>
                    <a:pt x="3841" y="1204"/>
                    <a:pt x="3870" y="1225"/>
                    <a:pt x="3904" y="1245"/>
                  </a:cubicBezTo>
                  <a:cubicBezTo>
                    <a:pt x="3914" y="1252"/>
                    <a:pt x="3924" y="1255"/>
                    <a:pt x="3934" y="1258"/>
                  </a:cubicBezTo>
                  <a:cubicBezTo>
                    <a:pt x="3964" y="1275"/>
                    <a:pt x="3994" y="1282"/>
                    <a:pt x="4028" y="1282"/>
                  </a:cubicBezTo>
                  <a:cubicBezTo>
                    <a:pt x="4074" y="1282"/>
                    <a:pt x="4114" y="1269"/>
                    <a:pt x="4151" y="1245"/>
                  </a:cubicBezTo>
                  <a:cubicBezTo>
                    <a:pt x="4202" y="1218"/>
                    <a:pt x="4231" y="1158"/>
                    <a:pt x="4228" y="1101"/>
                  </a:cubicBezTo>
                  <a:cubicBezTo>
                    <a:pt x="4225" y="1048"/>
                    <a:pt x="4195" y="1001"/>
                    <a:pt x="4151" y="971"/>
                  </a:cubicBezTo>
                  <a:cubicBezTo>
                    <a:pt x="4131" y="957"/>
                    <a:pt x="4114" y="944"/>
                    <a:pt x="4094" y="931"/>
                  </a:cubicBezTo>
                  <a:cubicBezTo>
                    <a:pt x="4051" y="897"/>
                    <a:pt x="4014" y="854"/>
                    <a:pt x="3978" y="810"/>
                  </a:cubicBezTo>
                  <a:cubicBezTo>
                    <a:pt x="3961" y="790"/>
                    <a:pt x="3944" y="767"/>
                    <a:pt x="3930" y="740"/>
                  </a:cubicBezTo>
                  <a:cubicBezTo>
                    <a:pt x="3914" y="700"/>
                    <a:pt x="3904" y="656"/>
                    <a:pt x="3890" y="613"/>
                  </a:cubicBezTo>
                  <a:cubicBezTo>
                    <a:pt x="3877" y="559"/>
                    <a:pt x="3861" y="509"/>
                    <a:pt x="3841" y="459"/>
                  </a:cubicBezTo>
                  <a:cubicBezTo>
                    <a:pt x="3833" y="436"/>
                    <a:pt x="3824" y="412"/>
                    <a:pt x="3817" y="389"/>
                  </a:cubicBezTo>
                  <a:cubicBezTo>
                    <a:pt x="3810" y="379"/>
                    <a:pt x="3807" y="366"/>
                    <a:pt x="3800" y="355"/>
                  </a:cubicBezTo>
                  <a:cubicBezTo>
                    <a:pt x="3793" y="338"/>
                    <a:pt x="3787" y="322"/>
                    <a:pt x="3777" y="305"/>
                  </a:cubicBezTo>
                  <a:cubicBezTo>
                    <a:pt x="3764" y="278"/>
                    <a:pt x="3747" y="255"/>
                    <a:pt x="3730" y="232"/>
                  </a:cubicBezTo>
                  <a:cubicBezTo>
                    <a:pt x="3710" y="212"/>
                    <a:pt x="3693" y="195"/>
                    <a:pt x="3673" y="181"/>
                  </a:cubicBezTo>
                  <a:cubicBezTo>
                    <a:pt x="3650" y="165"/>
                    <a:pt x="3629" y="148"/>
                    <a:pt x="3606" y="135"/>
                  </a:cubicBezTo>
                  <a:cubicBezTo>
                    <a:pt x="3580" y="121"/>
                    <a:pt x="3552" y="114"/>
                    <a:pt x="3526" y="105"/>
                  </a:cubicBezTo>
                  <a:lnTo>
                    <a:pt x="3506" y="101"/>
                  </a:lnTo>
                  <a:cubicBezTo>
                    <a:pt x="3486" y="98"/>
                    <a:pt x="3463" y="94"/>
                    <a:pt x="3442" y="94"/>
                  </a:cubicBezTo>
                  <a:cubicBezTo>
                    <a:pt x="3412" y="94"/>
                    <a:pt x="3382" y="98"/>
                    <a:pt x="3356" y="105"/>
                  </a:cubicBezTo>
                  <a:cubicBezTo>
                    <a:pt x="3312" y="118"/>
                    <a:pt x="3268" y="138"/>
                    <a:pt x="3231" y="165"/>
                  </a:cubicBezTo>
                  <a:cubicBezTo>
                    <a:pt x="3191" y="195"/>
                    <a:pt x="3155" y="228"/>
                    <a:pt x="3125" y="269"/>
                  </a:cubicBezTo>
                  <a:cubicBezTo>
                    <a:pt x="3101" y="298"/>
                    <a:pt x="3078" y="332"/>
                    <a:pt x="3058" y="369"/>
                  </a:cubicBezTo>
                  <a:cubicBezTo>
                    <a:pt x="3027" y="419"/>
                    <a:pt x="3007" y="469"/>
                    <a:pt x="2987" y="522"/>
                  </a:cubicBezTo>
                  <a:cubicBezTo>
                    <a:pt x="2961" y="590"/>
                    <a:pt x="2938" y="653"/>
                    <a:pt x="2921" y="720"/>
                  </a:cubicBezTo>
                  <a:cubicBezTo>
                    <a:pt x="2907" y="780"/>
                    <a:pt x="2894" y="843"/>
                    <a:pt x="2874" y="900"/>
                  </a:cubicBezTo>
                  <a:cubicBezTo>
                    <a:pt x="2870" y="911"/>
                    <a:pt x="2867" y="917"/>
                    <a:pt x="2864" y="928"/>
                  </a:cubicBezTo>
                  <a:cubicBezTo>
                    <a:pt x="2850" y="914"/>
                    <a:pt x="2840" y="900"/>
                    <a:pt x="2827" y="887"/>
                  </a:cubicBezTo>
                  <a:cubicBezTo>
                    <a:pt x="2800" y="854"/>
                    <a:pt x="2780" y="817"/>
                    <a:pt x="2760" y="777"/>
                  </a:cubicBezTo>
                  <a:cubicBezTo>
                    <a:pt x="2740" y="730"/>
                    <a:pt x="2730" y="680"/>
                    <a:pt x="2717" y="633"/>
                  </a:cubicBezTo>
                  <a:cubicBezTo>
                    <a:pt x="2703" y="582"/>
                    <a:pt x="2690" y="533"/>
                    <a:pt x="2677" y="482"/>
                  </a:cubicBezTo>
                  <a:cubicBezTo>
                    <a:pt x="2666" y="429"/>
                    <a:pt x="2657" y="375"/>
                    <a:pt x="2640" y="329"/>
                  </a:cubicBezTo>
                  <a:cubicBezTo>
                    <a:pt x="2623" y="289"/>
                    <a:pt x="2606" y="252"/>
                    <a:pt x="2589" y="218"/>
                  </a:cubicBezTo>
                  <a:lnTo>
                    <a:pt x="2580" y="198"/>
                  </a:lnTo>
                  <a:cubicBezTo>
                    <a:pt x="2566" y="178"/>
                    <a:pt x="2546" y="148"/>
                    <a:pt x="2526" y="131"/>
                  </a:cubicBezTo>
                  <a:cubicBezTo>
                    <a:pt x="2493" y="98"/>
                    <a:pt x="2453" y="68"/>
                    <a:pt x="2409" y="48"/>
                  </a:cubicBezTo>
                  <a:cubicBezTo>
                    <a:pt x="2348" y="17"/>
                    <a:pt x="2285" y="0"/>
                    <a:pt x="22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18"/>
            <p:cNvSpPr/>
            <p:nvPr/>
          </p:nvSpPr>
          <p:spPr>
            <a:xfrm>
              <a:off x="243049" y="1560902"/>
              <a:ext cx="219336" cy="353723"/>
            </a:xfrm>
            <a:custGeom>
              <a:avLst/>
              <a:gdLst/>
              <a:ahLst/>
              <a:cxnLst/>
              <a:rect l="l" t="t" r="r" b="b"/>
              <a:pathLst>
                <a:path w="2450" h="3951" extrusionOk="0">
                  <a:moveTo>
                    <a:pt x="1707" y="1170"/>
                  </a:moveTo>
                  <a:lnTo>
                    <a:pt x="1703" y="1179"/>
                  </a:lnTo>
                  <a:lnTo>
                    <a:pt x="1699" y="1179"/>
                  </a:lnTo>
                  <a:lnTo>
                    <a:pt x="1707" y="1170"/>
                  </a:lnTo>
                  <a:close/>
                  <a:moveTo>
                    <a:pt x="2288" y="1"/>
                  </a:moveTo>
                  <a:cubicBezTo>
                    <a:pt x="2254" y="1"/>
                    <a:pt x="2219" y="12"/>
                    <a:pt x="2188" y="32"/>
                  </a:cubicBezTo>
                  <a:cubicBezTo>
                    <a:pt x="2171" y="42"/>
                    <a:pt x="2151" y="55"/>
                    <a:pt x="2131" y="69"/>
                  </a:cubicBezTo>
                  <a:cubicBezTo>
                    <a:pt x="2085" y="96"/>
                    <a:pt x="2031" y="116"/>
                    <a:pt x="1977" y="133"/>
                  </a:cubicBezTo>
                  <a:cubicBezTo>
                    <a:pt x="1951" y="139"/>
                    <a:pt x="1924" y="146"/>
                    <a:pt x="1894" y="149"/>
                  </a:cubicBezTo>
                  <a:cubicBezTo>
                    <a:pt x="1850" y="146"/>
                    <a:pt x="1807" y="142"/>
                    <a:pt x="1764" y="136"/>
                  </a:cubicBezTo>
                  <a:cubicBezTo>
                    <a:pt x="1710" y="129"/>
                    <a:pt x="1656" y="126"/>
                    <a:pt x="1599" y="122"/>
                  </a:cubicBezTo>
                  <a:lnTo>
                    <a:pt x="1526" y="122"/>
                  </a:lnTo>
                  <a:cubicBezTo>
                    <a:pt x="1516" y="119"/>
                    <a:pt x="1503" y="119"/>
                    <a:pt x="1489" y="119"/>
                  </a:cubicBezTo>
                  <a:cubicBezTo>
                    <a:pt x="1472" y="122"/>
                    <a:pt x="1452" y="122"/>
                    <a:pt x="1435" y="122"/>
                  </a:cubicBezTo>
                  <a:cubicBezTo>
                    <a:pt x="1406" y="126"/>
                    <a:pt x="1378" y="133"/>
                    <a:pt x="1349" y="142"/>
                  </a:cubicBezTo>
                  <a:cubicBezTo>
                    <a:pt x="1325" y="149"/>
                    <a:pt x="1302" y="159"/>
                    <a:pt x="1278" y="173"/>
                  </a:cubicBezTo>
                  <a:cubicBezTo>
                    <a:pt x="1255" y="186"/>
                    <a:pt x="1235" y="202"/>
                    <a:pt x="1211" y="219"/>
                  </a:cubicBezTo>
                  <a:cubicBezTo>
                    <a:pt x="1188" y="236"/>
                    <a:pt x="1171" y="259"/>
                    <a:pt x="1154" y="279"/>
                  </a:cubicBezTo>
                  <a:lnTo>
                    <a:pt x="1142" y="296"/>
                  </a:lnTo>
                  <a:cubicBezTo>
                    <a:pt x="1131" y="316"/>
                    <a:pt x="1121" y="336"/>
                    <a:pt x="1111" y="353"/>
                  </a:cubicBezTo>
                  <a:cubicBezTo>
                    <a:pt x="1101" y="380"/>
                    <a:pt x="1094" y="410"/>
                    <a:pt x="1091" y="437"/>
                  </a:cubicBezTo>
                  <a:cubicBezTo>
                    <a:pt x="1085" y="483"/>
                    <a:pt x="1088" y="531"/>
                    <a:pt x="1097" y="577"/>
                  </a:cubicBezTo>
                  <a:cubicBezTo>
                    <a:pt x="1108" y="624"/>
                    <a:pt x="1125" y="671"/>
                    <a:pt x="1151" y="714"/>
                  </a:cubicBezTo>
                  <a:cubicBezTo>
                    <a:pt x="1171" y="748"/>
                    <a:pt x="1191" y="784"/>
                    <a:pt x="1218" y="815"/>
                  </a:cubicBezTo>
                  <a:cubicBezTo>
                    <a:pt x="1251" y="861"/>
                    <a:pt x="1292" y="901"/>
                    <a:pt x="1335" y="942"/>
                  </a:cubicBezTo>
                  <a:cubicBezTo>
                    <a:pt x="1382" y="989"/>
                    <a:pt x="1435" y="1036"/>
                    <a:pt x="1492" y="1076"/>
                  </a:cubicBezTo>
                  <a:cubicBezTo>
                    <a:pt x="1539" y="1113"/>
                    <a:pt x="1593" y="1149"/>
                    <a:pt x="1639" y="1190"/>
                  </a:cubicBezTo>
                  <a:lnTo>
                    <a:pt x="1656" y="1206"/>
                  </a:lnTo>
                  <a:cubicBezTo>
                    <a:pt x="1643" y="1216"/>
                    <a:pt x="1626" y="1223"/>
                    <a:pt x="1606" y="1230"/>
                  </a:cubicBezTo>
                  <a:cubicBezTo>
                    <a:pt x="1566" y="1239"/>
                    <a:pt x="1523" y="1243"/>
                    <a:pt x="1483" y="1246"/>
                  </a:cubicBezTo>
                  <a:cubicBezTo>
                    <a:pt x="1429" y="1246"/>
                    <a:pt x="1382" y="1239"/>
                    <a:pt x="1329" y="1233"/>
                  </a:cubicBezTo>
                  <a:cubicBezTo>
                    <a:pt x="1278" y="1226"/>
                    <a:pt x="1228" y="1219"/>
                    <a:pt x="1174" y="1213"/>
                  </a:cubicBezTo>
                  <a:cubicBezTo>
                    <a:pt x="1125" y="1202"/>
                    <a:pt x="1071" y="1190"/>
                    <a:pt x="1021" y="1190"/>
                  </a:cubicBezTo>
                  <a:cubicBezTo>
                    <a:pt x="1009" y="1188"/>
                    <a:pt x="997" y="1188"/>
                    <a:pt x="985" y="1188"/>
                  </a:cubicBezTo>
                  <a:cubicBezTo>
                    <a:pt x="957" y="1188"/>
                    <a:pt x="929" y="1191"/>
                    <a:pt x="901" y="1193"/>
                  </a:cubicBezTo>
                  <a:lnTo>
                    <a:pt x="881" y="1196"/>
                  </a:lnTo>
                  <a:cubicBezTo>
                    <a:pt x="853" y="1199"/>
                    <a:pt x="820" y="1206"/>
                    <a:pt x="796" y="1216"/>
                  </a:cubicBezTo>
                  <a:cubicBezTo>
                    <a:pt x="753" y="1236"/>
                    <a:pt x="710" y="1263"/>
                    <a:pt x="673" y="1293"/>
                  </a:cubicBezTo>
                  <a:cubicBezTo>
                    <a:pt x="623" y="1337"/>
                    <a:pt x="583" y="1394"/>
                    <a:pt x="560" y="1454"/>
                  </a:cubicBezTo>
                  <a:lnTo>
                    <a:pt x="549" y="1477"/>
                  </a:lnTo>
                  <a:cubicBezTo>
                    <a:pt x="526" y="1544"/>
                    <a:pt x="523" y="1624"/>
                    <a:pt x="532" y="1694"/>
                  </a:cubicBezTo>
                  <a:cubicBezTo>
                    <a:pt x="546" y="1764"/>
                    <a:pt x="569" y="1835"/>
                    <a:pt x="600" y="1902"/>
                  </a:cubicBezTo>
                  <a:cubicBezTo>
                    <a:pt x="626" y="1962"/>
                    <a:pt x="663" y="2019"/>
                    <a:pt x="710" y="2065"/>
                  </a:cubicBezTo>
                  <a:cubicBezTo>
                    <a:pt x="730" y="2089"/>
                    <a:pt x="750" y="2113"/>
                    <a:pt x="773" y="2133"/>
                  </a:cubicBezTo>
                  <a:cubicBezTo>
                    <a:pt x="827" y="2179"/>
                    <a:pt x="881" y="2226"/>
                    <a:pt x="934" y="2269"/>
                  </a:cubicBezTo>
                  <a:cubicBezTo>
                    <a:pt x="1017" y="2333"/>
                    <a:pt x="1101" y="2397"/>
                    <a:pt x="1182" y="2467"/>
                  </a:cubicBezTo>
                  <a:cubicBezTo>
                    <a:pt x="1198" y="2484"/>
                    <a:pt x="1218" y="2504"/>
                    <a:pt x="1235" y="2524"/>
                  </a:cubicBezTo>
                  <a:cubicBezTo>
                    <a:pt x="1198" y="2557"/>
                    <a:pt x="1162" y="2587"/>
                    <a:pt x="1121" y="2618"/>
                  </a:cubicBezTo>
                  <a:cubicBezTo>
                    <a:pt x="1108" y="2624"/>
                    <a:pt x="1094" y="2627"/>
                    <a:pt x="1085" y="2634"/>
                  </a:cubicBezTo>
                  <a:cubicBezTo>
                    <a:pt x="1014" y="2650"/>
                    <a:pt x="947" y="2661"/>
                    <a:pt x="877" y="2667"/>
                  </a:cubicBezTo>
                  <a:cubicBezTo>
                    <a:pt x="827" y="2667"/>
                    <a:pt x="780" y="2661"/>
                    <a:pt x="730" y="2654"/>
                  </a:cubicBezTo>
                  <a:cubicBezTo>
                    <a:pt x="676" y="2647"/>
                    <a:pt x="623" y="2644"/>
                    <a:pt x="566" y="2641"/>
                  </a:cubicBezTo>
                  <a:cubicBezTo>
                    <a:pt x="521" y="2639"/>
                    <a:pt x="476" y="2636"/>
                    <a:pt x="431" y="2636"/>
                  </a:cubicBezTo>
                  <a:cubicBezTo>
                    <a:pt x="413" y="2636"/>
                    <a:pt x="394" y="2637"/>
                    <a:pt x="375" y="2638"/>
                  </a:cubicBezTo>
                  <a:cubicBezTo>
                    <a:pt x="245" y="2650"/>
                    <a:pt x="128" y="2718"/>
                    <a:pt x="64" y="2831"/>
                  </a:cubicBezTo>
                  <a:cubicBezTo>
                    <a:pt x="24" y="2902"/>
                    <a:pt x="1" y="2985"/>
                    <a:pt x="1" y="3065"/>
                  </a:cubicBezTo>
                  <a:cubicBezTo>
                    <a:pt x="1" y="3132"/>
                    <a:pt x="4" y="3196"/>
                    <a:pt x="21" y="3260"/>
                  </a:cubicBezTo>
                  <a:cubicBezTo>
                    <a:pt x="31" y="3293"/>
                    <a:pt x="41" y="3326"/>
                    <a:pt x="54" y="3363"/>
                  </a:cubicBezTo>
                  <a:cubicBezTo>
                    <a:pt x="71" y="3400"/>
                    <a:pt x="91" y="3433"/>
                    <a:pt x="114" y="3467"/>
                  </a:cubicBezTo>
                  <a:cubicBezTo>
                    <a:pt x="151" y="3521"/>
                    <a:pt x="205" y="3567"/>
                    <a:pt x="255" y="3610"/>
                  </a:cubicBezTo>
                  <a:cubicBezTo>
                    <a:pt x="319" y="3664"/>
                    <a:pt x="392" y="3708"/>
                    <a:pt x="462" y="3751"/>
                  </a:cubicBezTo>
                  <a:cubicBezTo>
                    <a:pt x="552" y="3811"/>
                    <a:pt x="646" y="3868"/>
                    <a:pt x="736" y="3928"/>
                  </a:cubicBezTo>
                  <a:cubicBezTo>
                    <a:pt x="760" y="3942"/>
                    <a:pt x="786" y="3950"/>
                    <a:pt x="814" y="3950"/>
                  </a:cubicBezTo>
                  <a:cubicBezTo>
                    <a:pt x="821" y="3950"/>
                    <a:pt x="829" y="3950"/>
                    <a:pt x="836" y="3948"/>
                  </a:cubicBezTo>
                  <a:cubicBezTo>
                    <a:pt x="870" y="3945"/>
                    <a:pt x="901" y="3925"/>
                    <a:pt x="921" y="3895"/>
                  </a:cubicBezTo>
                  <a:cubicBezTo>
                    <a:pt x="961" y="3838"/>
                    <a:pt x="950" y="3748"/>
                    <a:pt x="890" y="3711"/>
                  </a:cubicBezTo>
                  <a:cubicBezTo>
                    <a:pt x="793" y="3651"/>
                    <a:pt x="696" y="3590"/>
                    <a:pt x="603" y="3527"/>
                  </a:cubicBezTo>
                  <a:cubicBezTo>
                    <a:pt x="529" y="3480"/>
                    <a:pt x="459" y="3430"/>
                    <a:pt x="392" y="3377"/>
                  </a:cubicBezTo>
                  <a:cubicBezTo>
                    <a:pt x="365" y="3350"/>
                    <a:pt x="342" y="3323"/>
                    <a:pt x="322" y="3293"/>
                  </a:cubicBezTo>
                  <a:cubicBezTo>
                    <a:pt x="308" y="3266"/>
                    <a:pt x="299" y="3240"/>
                    <a:pt x="288" y="3212"/>
                  </a:cubicBezTo>
                  <a:cubicBezTo>
                    <a:pt x="279" y="3176"/>
                    <a:pt x="271" y="3143"/>
                    <a:pt x="268" y="3109"/>
                  </a:cubicBezTo>
                  <a:cubicBezTo>
                    <a:pt x="268" y="3082"/>
                    <a:pt x="271" y="3052"/>
                    <a:pt x="275" y="3025"/>
                  </a:cubicBezTo>
                  <a:cubicBezTo>
                    <a:pt x="279" y="3012"/>
                    <a:pt x="282" y="2999"/>
                    <a:pt x="288" y="2985"/>
                  </a:cubicBezTo>
                  <a:cubicBezTo>
                    <a:pt x="295" y="2976"/>
                    <a:pt x="302" y="2965"/>
                    <a:pt x="308" y="2955"/>
                  </a:cubicBezTo>
                  <a:lnTo>
                    <a:pt x="328" y="2939"/>
                  </a:lnTo>
                  <a:lnTo>
                    <a:pt x="352" y="2928"/>
                  </a:lnTo>
                  <a:cubicBezTo>
                    <a:pt x="369" y="2925"/>
                    <a:pt x="385" y="2922"/>
                    <a:pt x="402" y="2922"/>
                  </a:cubicBezTo>
                  <a:cubicBezTo>
                    <a:pt x="449" y="2922"/>
                    <a:pt x="495" y="2925"/>
                    <a:pt x="543" y="2931"/>
                  </a:cubicBezTo>
                  <a:cubicBezTo>
                    <a:pt x="596" y="2935"/>
                    <a:pt x="649" y="2942"/>
                    <a:pt x="706" y="2948"/>
                  </a:cubicBezTo>
                  <a:cubicBezTo>
                    <a:pt x="760" y="2959"/>
                    <a:pt x="813" y="2965"/>
                    <a:pt x="870" y="2965"/>
                  </a:cubicBezTo>
                  <a:cubicBezTo>
                    <a:pt x="934" y="2965"/>
                    <a:pt x="1001" y="2955"/>
                    <a:pt x="1068" y="2948"/>
                  </a:cubicBezTo>
                  <a:cubicBezTo>
                    <a:pt x="1094" y="2945"/>
                    <a:pt x="1121" y="2942"/>
                    <a:pt x="1148" y="2935"/>
                  </a:cubicBezTo>
                  <a:cubicBezTo>
                    <a:pt x="1198" y="2925"/>
                    <a:pt x="1245" y="2905"/>
                    <a:pt x="1295" y="2878"/>
                  </a:cubicBezTo>
                  <a:cubicBezTo>
                    <a:pt x="1355" y="2845"/>
                    <a:pt x="1412" y="2805"/>
                    <a:pt x="1466" y="2758"/>
                  </a:cubicBezTo>
                  <a:cubicBezTo>
                    <a:pt x="1492" y="2731"/>
                    <a:pt x="1519" y="2701"/>
                    <a:pt x="1536" y="2671"/>
                  </a:cubicBezTo>
                  <a:cubicBezTo>
                    <a:pt x="1549" y="2650"/>
                    <a:pt x="1559" y="2627"/>
                    <a:pt x="1569" y="2607"/>
                  </a:cubicBezTo>
                  <a:cubicBezTo>
                    <a:pt x="1576" y="2587"/>
                    <a:pt x="1579" y="2564"/>
                    <a:pt x="1583" y="2541"/>
                  </a:cubicBezTo>
                  <a:cubicBezTo>
                    <a:pt x="1586" y="2520"/>
                    <a:pt x="1583" y="2487"/>
                    <a:pt x="1583" y="2474"/>
                  </a:cubicBezTo>
                  <a:cubicBezTo>
                    <a:pt x="1579" y="2450"/>
                    <a:pt x="1573" y="2430"/>
                    <a:pt x="1566" y="2406"/>
                  </a:cubicBezTo>
                  <a:cubicBezTo>
                    <a:pt x="1549" y="2363"/>
                    <a:pt x="1523" y="2323"/>
                    <a:pt x="1495" y="2286"/>
                  </a:cubicBezTo>
                  <a:cubicBezTo>
                    <a:pt x="1452" y="2223"/>
                    <a:pt x="1389" y="2166"/>
                    <a:pt x="1332" y="2113"/>
                  </a:cubicBezTo>
                  <a:cubicBezTo>
                    <a:pt x="1235" y="2022"/>
                    <a:pt x="1125" y="1945"/>
                    <a:pt x="1024" y="1858"/>
                  </a:cubicBezTo>
                  <a:cubicBezTo>
                    <a:pt x="997" y="1828"/>
                    <a:pt x="971" y="1801"/>
                    <a:pt x="947" y="1772"/>
                  </a:cubicBezTo>
                  <a:cubicBezTo>
                    <a:pt x="930" y="1735"/>
                    <a:pt x="914" y="1701"/>
                    <a:pt x="901" y="1664"/>
                  </a:cubicBezTo>
                  <a:cubicBezTo>
                    <a:pt x="897" y="1647"/>
                    <a:pt x="893" y="1631"/>
                    <a:pt x="890" y="1611"/>
                  </a:cubicBezTo>
                  <a:lnTo>
                    <a:pt x="890" y="1591"/>
                  </a:lnTo>
                  <a:lnTo>
                    <a:pt x="897" y="1581"/>
                  </a:lnTo>
                  <a:lnTo>
                    <a:pt x="907" y="1560"/>
                  </a:lnTo>
                  <a:lnTo>
                    <a:pt x="927" y="1547"/>
                  </a:lnTo>
                  <a:cubicBezTo>
                    <a:pt x="937" y="1544"/>
                    <a:pt x="947" y="1544"/>
                    <a:pt x="957" y="1540"/>
                  </a:cubicBezTo>
                  <a:cubicBezTo>
                    <a:pt x="1004" y="1544"/>
                    <a:pt x="1051" y="1547"/>
                    <a:pt x="1097" y="1554"/>
                  </a:cubicBezTo>
                  <a:cubicBezTo>
                    <a:pt x="1148" y="1560"/>
                    <a:pt x="1202" y="1567"/>
                    <a:pt x="1255" y="1574"/>
                  </a:cubicBezTo>
                  <a:cubicBezTo>
                    <a:pt x="1308" y="1581"/>
                    <a:pt x="1362" y="1594"/>
                    <a:pt x="1415" y="1594"/>
                  </a:cubicBezTo>
                  <a:cubicBezTo>
                    <a:pt x="1427" y="1595"/>
                    <a:pt x="1438" y="1595"/>
                    <a:pt x="1450" y="1595"/>
                  </a:cubicBezTo>
                  <a:cubicBezTo>
                    <a:pt x="1506" y="1595"/>
                    <a:pt x="1564" y="1589"/>
                    <a:pt x="1619" y="1577"/>
                  </a:cubicBezTo>
                  <a:cubicBezTo>
                    <a:pt x="1656" y="1571"/>
                    <a:pt x="1690" y="1557"/>
                    <a:pt x="1727" y="1544"/>
                  </a:cubicBezTo>
                  <a:cubicBezTo>
                    <a:pt x="1767" y="1531"/>
                    <a:pt x="1800" y="1511"/>
                    <a:pt x="1837" y="1487"/>
                  </a:cubicBezTo>
                  <a:cubicBezTo>
                    <a:pt x="1857" y="1474"/>
                    <a:pt x="1877" y="1460"/>
                    <a:pt x="1897" y="1443"/>
                  </a:cubicBezTo>
                  <a:cubicBezTo>
                    <a:pt x="1937" y="1410"/>
                    <a:pt x="1967" y="1366"/>
                    <a:pt x="1988" y="1316"/>
                  </a:cubicBezTo>
                  <a:cubicBezTo>
                    <a:pt x="1994" y="1296"/>
                    <a:pt x="1997" y="1263"/>
                    <a:pt x="2000" y="1243"/>
                  </a:cubicBezTo>
                  <a:cubicBezTo>
                    <a:pt x="2004" y="1210"/>
                    <a:pt x="2000" y="1176"/>
                    <a:pt x="1991" y="1145"/>
                  </a:cubicBezTo>
                  <a:cubicBezTo>
                    <a:pt x="1984" y="1122"/>
                    <a:pt x="1980" y="1105"/>
                    <a:pt x="1971" y="1085"/>
                  </a:cubicBezTo>
                  <a:cubicBezTo>
                    <a:pt x="1960" y="1065"/>
                    <a:pt x="1944" y="1045"/>
                    <a:pt x="1931" y="1025"/>
                  </a:cubicBezTo>
                  <a:cubicBezTo>
                    <a:pt x="1917" y="1009"/>
                    <a:pt x="1900" y="992"/>
                    <a:pt x="1887" y="975"/>
                  </a:cubicBezTo>
                  <a:cubicBezTo>
                    <a:pt x="1857" y="942"/>
                    <a:pt x="1827" y="912"/>
                    <a:pt x="1793" y="881"/>
                  </a:cubicBezTo>
                  <a:cubicBezTo>
                    <a:pt x="1750" y="841"/>
                    <a:pt x="1703" y="801"/>
                    <a:pt x="1656" y="761"/>
                  </a:cubicBezTo>
                  <a:cubicBezTo>
                    <a:pt x="1643" y="748"/>
                    <a:pt x="1626" y="735"/>
                    <a:pt x="1613" y="721"/>
                  </a:cubicBezTo>
                  <a:cubicBezTo>
                    <a:pt x="1556" y="668"/>
                    <a:pt x="1506" y="614"/>
                    <a:pt x="1463" y="554"/>
                  </a:cubicBezTo>
                  <a:cubicBezTo>
                    <a:pt x="1452" y="534"/>
                    <a:pt x="1443" y="517"/>
                    <a:pt x="1435" y="497"/>
                  </a:cubicBezTo>
                  <a:lnTo>
                    <a:pt x="1432" y="477"/>
                  </a:lnTo>
                  <a:lnTo>
                    <a:pt x="1435" y="477"/>
                  </a:lnTo>
                  <a:lnTo>
                    <a:pt x="1455" y="467"/>
                  </a:lnTo>
                  <a:lnTo>
                    <a:pt x="1459" y="467"/>
                  </a:lnTo>
                  <a:cubicBezTo>
                    <a:pt x="1486" y="467"/>
                    <a:pt x="1516" y="470"/>
                    <a:pt x="1543" y="474"/>
                  </a:cubicBezTo>
                  <a:cubicBezTo>
                    <a:pt x="1576" y="477"/>
                    <a:pt x="1613" y="477"/>
                    <a:pt x="1646" y="480"/>
                  </a:cubicBezTo>
                  <a:cubicBezTo>
                    <a:pt x="1719" y="487"/>
                    <a:pt x="1790" y="507"/>
                    <a:pt x="1860" y="514"/>
                  </a:cubicBezTo>
                  <a:cubicBezTo>
                    <a:pt x="1871" y="515"/>
                    <a:pt x="1883" y="515"/>
                    <a:pt x="1894" y="515"/>
                  </a:cubicBezTo>
                  <a:cubicBezTo>
                    <a:pt x="1982" y="515"/>
                    <a:pt x="2068" y="494"/>
                    <a:pt x="2151" y="467"/>
                  </a:cubicBezTo>
                  <a:cubicBezTo>
                    <a:pt x="2185" y="454"/>
                    <a:pt x="2221" y="440"/>
                    <a:pt x="2255" y="423"/>
                  </a:cubicBezTo>
                  <a:cubicBezTo>
                    <a:pt x="2289" y="410"/>
                    <a:pt x="2318" y="387"/>
                    <a:pt x="2349" y="367"/>
                  </a:cubicBezTo>
                  <a:cubicBezTo>
                    <a:pt x="2358" y="360"/>
                    <a:pt x="2366" y="353"/>
                    <a:pt x="2372" y="343"/>
                  </a:cubicBezTo>
                  <a:cubicBezTo>
                    <a:pt x="2398" y="323"/>
                    <a:pt x="2415" y="296"/>
                    <a:pt x="2429" y="263"/>
                  </a:cubicBezTo>
                  <a:cubicBezTo>
                    <a:pt x="2449" y="222"/>
                    <a:pt x="2449" y="179"/>
                    <a:pt x="2446" y="136"/>
                  </a:cubicBezTo>
                  <a:cubicBezTo>
                    <a:pt x="2439" y="79"/>
                    <a:pt x="2392" y="29"/>
                    <a:pt x="2338" y="9"/>
                  </a:cubicBezTo>
                  <a:cubicBezTo>
                    <a:pt x="2322" y="3"/>
                    <a:pt x="2305" y="1"/>
                    <a:pt x="22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24" name="Google Shape;324;p18"/>
            <p:cNvGrpSpPr/>
            <p:nvPr/>
          </p:nvGrpSpPr>
          <p:grpSpPr>
            <a:xfrm>
              <a:off x="8810285" y="2242772"/>
              <a:ext cx="155484" cy="175100"/>
              <a:chOff x="3655550" y="2257032"/>
              <a:chExt cx="192526" cy="161920"/>
            </a:xfrm>
          </p:grpSpPr>
          <p:sp>
            <p:nvSpPr>
              <p:cNvPr id="325" name="Google Shape;325;p18"/>
              <p:cNvSpPr/>
              <p:nvPr/>
            </p:nvSpPr>
            <p:spPr>
              <a:xfrm>
                <a:off x="3655550" y="2331503"/>
                <a:ext cx="192526" cy="31876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26" extrusionOk="0">
                    <a:moveTo>
                      <a:pt x="967" y="1"/>
                    </a:moveTo>
                    <a:cubicBezTo>
                      <a:pt x="936" y="1"/>
                      <a:pt x="906" y="1"/>
                      <a:pt x="876" y="5"/>
                    </a:cubicBezTo>
                    <a:cubicBezTo>
                      <a:pt x="800" y="8"/>
                      <a:pt x="719" y="15"/>
                      <a:pt x="642" y="18"/>
                    </a:cubicBezTo>
                    <a:cubicBezTo>
                      <a:pt x="458" y="31"/>
                      <a:pt x="274" y="31"/>
                      <a:pt x="93" y="35"/>
                    </a:cubicBezTo>
                    <a:cubicBezTo>
                      <a:pt x="40" y="35"/>
                      <a:pt x="0" y="85"/>
                      <a:pt x="3" y="135"/>
                    </a:cubicBezTo>
                    <a:cubicBezTo>
                      <a:pt x="3" y="186"/>
                      <a:pt x="50" y="226"/>
                      <a:pt x="100" y="226"/>
                    </a:cubicBezTo>
                    <a:cubicBezTo>
                      <a:pt x="311" y="222"/>
                      <a:pt x="519" y="218"/>
                      <a:pt x="726" y="209"/>
                    </a:cubicBezTo>
                    <a:cubicBezTo>
                      <a:pt x="789" y="207"/>
                      <a:pt x="854" y="204"/>
                      <a:pt x="918" y="204"/>
                    </a:cubicBezTo>
                    <a:cubicBezTo>
                      <a:pt x="946" y="204"/>
                      <a:pt x="973" y="204"/>
                      <a:pt x="1000" y="206"/>
                    </a:cubicBezTo>
                    <a:cubicBezTo>
                      <a:pt x="1047" y="206"/>
                      <a:pt x="1093" y="212"/>
                      <a:pt x="1141" y="212"/>
                    </a:cubicBezTo>
                    <a:lnTo>
                      <a:pt x="1204" y="212"/>
                    </a:lnTo>
                    <a:cubicBezTo>
                      <a:pt x="1234" y="212"/>
                      <a:pt x="1268" y="212"/>
                      <a:pt x="1294" y="198"/>
                    </a:cubicBezTo>
                    <a:cubicBezTo>
                      <a:pt x="1311" y="195"/>
                      <a:pt x="1325" y="186"/>
                      <a:pt x="1334" y="175"/>
                    </a:cubicBezTo>
                    <a:cubicBezTo>
                      <a:pt x="1345" y="161"/>
                      <a:pt x="1351" y="149"/>
                      <a:pt x="1354" y="135"/>
                    </a:cubicBezTo>
                    <a:cubicBezTo>
                      <a:pt x="1365" y="98"/>
                      <a:pt x="1348" y="51"/>
                      <a:pt x="1311" y="35"/>
                    </a:cubicBezTo>
                    <a:cubicBezTo>
                      <a:pt x="1294" y="28"/>
                      <a:pt x="1274" y="21"/>
                      <a:pt x="1254" y="18"/>
                    </a:cubicBezTo>
                    <a:cubicBezTo>
                      <a:pt x="1234" y="15"/>
                      <a:pt x="1214" y="15"/>
                      <a:pt x="1190" y="15"/>
                    </a:cubicBezTo>
                    <a:cubicBezTo>
                      <a:pt x="1164" y="11"/>
                      <a:pt x="1137" y="11"/>
                      <a:pt x="1107" y="8"/>
                    </a:cubicBezTo>
                    <a:cubicBezTo>
                      <a:pt x="1070" y="5"/>
                      <a:pt x="1033" y="1"/>
                      <a:pt x="99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" name="Google Shape;326;p18"/>
              <p:cNvSpPr/>
              <p:nvPr/>
            </p:nvSpPr>
            <p:spPr>
              <a:xfrm>
                <a:off x="3735240" y="2257032"/>
                <a:ext cx="38223" cy="16192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148" extrusionOk="0">
                    <a:moveTo>
                      <a:pt x="114" y="1"/>
                    </a:moveTo>
                    <a:cubicBezTo>
                      <a:pt x="57" y="1"/>
                      <a:pt x="0" y="55"/>
                      <a:pt x="10" y="118"/>
                    </a:cubicBezTo>
                    <a:cubicBezTo>
                      <a:pt x="17" y="198"/>
                      <a:pt x="23" y="278"/>
                      <a:pt x="27" y="359"/>
                    </a:cubicBezTo>
                    <a:cubicBezTo>
                      <a:pt x="30" y="433"/>
                      <a:pt x="30" y="509"/>
                      <a:pt x="37" y="583"/>
                    </a:cubicBezTo>
                    <a:cubicBezTo>
                      <a:pt x="40" y="657"/>
                      <a:pt x="34" y="726"/>
                      <a:pt x="30" y="800"/>
                    </a:cubicBezTo>
                    <a:cubicBezTo>
                      <a:pt x="27" y="834"/>
                      <a:pt x="23" y="870"/>
                      <a:pt x="23" y="904"/>
                    </a:cubicBezTo>
                    <a:cubicBezTo>
                      <a:pt x="20" y="947"/>
                      <a:pt x="23" y="987"/>
                      <a:pt x="20" y="1031"/>
                    </a:cubicBezTo>
                    <a:cubicBezTo>
                      <a:pt x="20" y="1096"/>
                      <a:pt x="83" y="1148"/>
                      <a:pt x="145" y="1148"/>
                    </a:cubicBezTo>
                    <a:cubicBezTo>
                      <a:pt x="147" y="1148"/>
                      <a:pt x="148" y="1148"/>
                      <a:pt x="150" y="1148"/>
                    </a:cubicBezTo>
                    <a:cubicBezTo>
                      <a:pt x="218" y="1148"/>
                      <a:pt x="271" y="1088"/>
                      <a:pt x="267" y="1021"/>
                    </a:cubicBezTo>
                    <a:cubicBezTo>
                      <a:pt x="267" y="981"/>
                      <a:pt x="261" y="941"/>
                      <a:pt x="261" y="904"/>
                    </a:cubicBezTo>
                    <a:cubicBezTo>
                      <a:pt x="258" y="864"/>
                      <a:pt x="258" y="827"/>
                      <a:pt x="258" y="790"/>
                    </a:cubicBezTo>
                    <a:cubicBezTo>
                      <a:pt x="258" y="754"/>
                      <a:pt x="261" y="720"/>
                      <a:pt x="261" y="686"/>
                    </a:cubicBezTo>
                    <a:cubicBezTo>
                      <a:pt x="261" y="649"/>
                      <a:pt x="258" y="609"/>
                      <a:pt x="255" y="573"/>
                    </a:cubicBezTo>
                    <a:cubicBezTo>
                      <a:pt x="251" y="496"/>
                      <a:pt x="255" y="422"/>
                      <a:pt x="251" y="348"/>
                    </a:cubicBezTo>
                    <a:cubicBezTo>
                      <a:pt x="247" y="268"/>
                      <a:pt x="241" y="188"/>
                      <a:pt x="231" y="104"/>
                    </a:cubicBezTo>
                    <a:cubicBezTo>
                      <a:pt x="227" y="78"/>
                      <a:pt x="218" y="51"/>
                      <a:pt x="194" y="31"/>
                    </a:cubicBezTo>
                    <a:cubicBezTo>
                      <a:pt x="174" y="11"/>
                      <a:pt x="147" y="1"/>
                      <a:pt x="1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27" name="Google Shape;327;p18"/>
            <p:cNvSpPr/>
            <p:nvPr/>
          </p:nvSpPr>
          <p:spPr>
            <a:xfrm>
              <a:off x="6764747" y="254723"/>
              <a:ext cx="106705" cy="83716"/>
            </a:xfrm>
            <a:custGeom>
              <a:avLst/>
              <a:gdLst/>
              <a:ahLst/>
              <a:cxnLst/>
              <a:rect l="l" t="t" r="r" b="b"/>
              <a:pathLst>
                <a:path w="452" h="446" extrusionOk="0">
                  <a:moveTo>
                    <a:pt x="218" y="1"/>
                  </a:moveTo>
                  <a:cubicBezTo>
                    <a:pt x="98" y="1"/>
                    <a:pt x="0" y="118"/>
                    <a:pt x="7" y="235"/>
                  </a:cubicBezTo>
                  <a:cubicBezTo>
                    <a:pt x="7" y="292"/>
                    <a:pt x="34" y="345"/>
                    <a:pt x="78" y="385"/>
                  </a:cubicBezTo>
                  <a:cubicBezTo>
                    <a:pt x="121" y="429"/>
                    <a:pt x="178" y="446"/>
                    <a:pt x="238" y="446"/>
                  </a:cubicBezTo>
                  <a:cubicBezTo>
                    <a:pt x="358" y="446"/>
                    <a:pt x="452" y="329"/>
                    <a:pt x="448" y="212"/>
                  </a:cubicBezTo>
                  <a:cubicBezTo>
                    <a:pt x="445" y="155"/>
                    <a:pt x="419" y="101"/>
                    <a:pt x="379" y="61"/>
                  </a:cubicBezTo>
                  <a:cubicBezTo>
                    <a:pt x="335" y="18"/>
                    <a:pt x="278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18"/>
            <p:cNvSpPr/>
            <p:nvPr/>
          </p:nvSpPr>
          <p:spPr>
            <a:xfrm rot="6438092">
              <a:off x="1390171" y="119727"/>
              <a:ext cx="219338" cy="353726"/>
            </a:xfrm>
            <a:custGeom>
              <a:avLst/>
              <a:gdLst/>
              <a:ahLst/>
              <a:cxnLst/>
              <a:rect l="l" t="t" r="r" b="b"/>
              <a:pathLst>
                <a:path w="2450" h="3951" extrusionOk="0">
                  <a:moveTo>
                    <a:pt x="1707" y="1170"/>
                  </a:moveTo>
                  <a:lnTo>
                    <a:pt x="1703" y="1179"/>
                  </a:lnTo>
                  <a:lnTo>
                    <a:pt x="1699" y="1179"/>
                  </a:lnTo>
                  <a:lnTo>
                    <a:pt x="1707" y="1170"/>
                  </a:lnTo>
                  <a:close/>
                  <a:moveTo>
                    <a:pt x="2288" y="1"/>
                  </a:moveTo>
                  <a:cubicBezTo>
                    <a:pt x="2254" y="1"/>
                    <a:pt x="2219" y="12"/>
                    <a:pt x="2188" y="32"/>
                  </a:cubicBezTo>
                  <a:cubicBezTo>
                    <a:pt x="2171" y="42"/>
                    <a:pt x="2151" y="55"/>
                    <a:pt x="2131" y="69"/>
                  </a:cubicBezTo>
                  <a:cubicBezTo>
                    <a:pt x="2085" y="96"/>
                    <a:pt x="2031" y="116"/>
                    <a:pt x="1977" y="133"/>
                  </a:cubicBezTo>
                  <a:cubicBezTo>
                    <a:pt x="1951" y="139"/>
                    <a:pt x="1924" y="146"/>
                    <a:pt x="1894" y="149"/>
                  </a:cubicBezTo>
                  <a:cubicBezTo>
                    <a:pt x="1850" y="146"/>
                    <a:pt x="1807" y="142"/>
                    <a:pt x="1764" y="136"/>
                  </a:cubicBezTo>
                  <a:cubicBezTo>
                    <a:pt x="1710" y="129"/>
                    <a:pt x="1656" y="126"/>
                    <a:pt x="1599" y="122"/>
                  </a:cubicBezTo>
                  <a:lnTo>
                    <a:pt x="1526" y="122"/>
                  </a:lnTo>
                  <a:cubicBezTo>
                    <a:pt x="1516" y="119"/>
                    <a:pt x="1503" y="119"/>
                    <a:pt x="1489" y="119"/>
                  </a:cubicBezTo>
                  <a:cubicBezTo>
                    <a:pt x="1472" y="122"/>
                    <a:pt x="1452" y="122"/>
                    <a:pt x="1435" y="122"/>
                  </a:cubicBezTo>
                  <a:cubicBezTo>
                    <a:pt x="1406" y="126"/>
                    <a:pt x="1378" y="133"/>
                    <a:pt x="1349" y="142"/>
                  </a:cubicBezTo>
                  <a:cubicBezTo>
                    <a:pt x="1325" y="149"/>
                    <a:pt x="1302" y="159"/>
                    <a:pt x="1278" y="173"/>
                  </a:cubicBezTo>
                  <a:cubicBezTo>
                    <a:pt x="1255" y="186"/>
                    <a:pt x="1235" y="202"/>
                    <a:pt x="1211" y="219"/>
                  </a:cubicBezTo>
                  <a:cubicBezTo>
                    <a:pt x="1188" y="236"/>
                    <a:pt x="1171" y="259"/>
                    <a:pt x="1154" y="279"/>
                  </a:cubicBezTo>
                  <a:lnTo>
                    <a:pt x="1142" y="296"/>
                  </a:lnTo>
                  <a:cubicBezTo>
                    <a:pt x="1131" y="316"/>
                    <a:pt x="1121" y="336"/>
                    <a:pt x="1111" y="353"/>
                  </a:cubicBezTo>
                  <a:cubicBezTo>
                    <a:pt x="1101" y="380"/>
                    <a:pt x="1094" y="410"/>
                    <a:pt x="1091" y="437"/>
                  </a:cubicBezTo>
                  <a:cubicBezTo>
                    <a:pt x="1085" y="483"/>
                    <a:pt x="1088" y="531"/>
                    <a:pt x="1097" y="577"/>
                  </a:cubicBezTo>
                  <a:cubicBezTo>
                    <a:pt x="1108" y="624"/>
                    <a:pt x="1125" y="671"/>
                    <a:pt x="1151" y="714"/>
                  </a:cubicBezTo>
                  <a:cubicBezTo>
                    <a:pt x="1171" y="748"/>
                    <a:pt x="1191" y="784"/>
                    <a:pt x="1218" y="815"/>
                  </a:cubicBezTo>
                  <a:cubicBezTo>
                    <a:pt x="1251" y="861"/>
                    <a:pt x="1292" y="901"/>
                    <a:pt x="1335" y="942"/>
                  </a:cubicBezTo>
                  <a:cubicBezTo>
                    <a:pt x="1382" y="989"/>
                    <a:pt x="1435" y="1036"/>
                    <a:pt x="1492" y="1076"/>
                  </a:cubicBezTo>
                  <a:cubicBezTo>
                    <a:pt x="1539" y="1113"/>
                    <a:pt x="1593" y="1149"/>
                    <a:pt x="1639" y="1190"/>
                  </a:cubicBezTo>
                  <a:lnTo>
                    <a:pt x="1656" y="1206"/>
                  </a:lnTo>
                  <a:cubicBezTo>
                    <a:pt x="1643" y="1216"/>
                    <a:pt x="1626" y="1223"/>
                    <a:pt x="1606" y="1230"/>
                  </a:cubicBezTo>
                  <a:cubicBezTo>
                    <a:pt x="1566" y="1239"/>
                    <a:pt x="1523" y="1243"/>
                    <a:pt x="1483" y="1246"/>
                  </a:cubicBezTo>
                  <a:cubicBezTo>
                    <a:pt x="1429" y="1246"/>
                    <a:pt x="1382" y="1239"/>
                    <a:pt x="1329" y="1233"/>
                  </a:cubicBezTo>
                  <a:cubicBezTo>
                    <a:pt x="1278" y="1226"/>
                    <a:pt x="1228" y="1219"/>
                    <a:pt x="1174" y="1213"/>
                  </a:cubicBezTo>
                  <a:cubicBezTo>
                    <a:pt x="1125" y="1202"/>
                    <a:pt x="1071" y="1190"/>
                    <a:pt x="1021" y="1190"/>
                  </a:cubicBezTo>
                  <a:cubicBezTo>
                    <a:pt x="1009" y="1188"/>
                    <a:pt x="997" y="1188"/>
                    <a:pt x="985" y="1188"/>
                  </a:cubicBezTo>
                  <a:cubicBezTo>
                    <a:pt x="957" y="1188"/>
                    <a:pt x="929" y="1191"/>
                    <a:pt x="901" y="1193"/>
                  </a:cubicBezTo>
                  <a:lnTo>
                    <a:pt x="881" y="1196"/>
                  </a:lnTo>
                  <a:cubicBezTo>
                    <a:pt x="853" y="1199"/>
                    <a:pt x="820" y="1206"/>
                    <a:pt x="796" y="1216"/>
                  </a:cubicBezTo>
                  <a:cubicBezTo>
                    <a:pt x="753" y="1236"/>
                    <a:pt x="710" y="1263"/>
                    <a:pt x="673" y="1293"/>
                  </a:cubicBezTo>
                  <a:cubicBezTo>
                    <a:pt x="623" y="1337"/>
                    <a:pt x="583" y="1394"/>
                    <a:pt x="560" y="1454"/>
                  </a:cubicBezTo>
                  <a:lnTo>
                    <a:pt x="549" y="1477"/>
                  </a:lnTo>
                  <a:cubicBezTo>
                    <a:pt x="526" y="1544"/>
                    <a:pt x="523" y="1624"/>
                    <a:pt x="532" y="1694"/>
                  </a:cubicBezTo>
                  <a:cubicBezTo>
                    <a:pt x="546" y="1764"/>
                    <a:pt x="569" y="1835"/>
                    <a:pt x="600" y="1902"/>
                  </a:cubicBezTo>
                  <a:cubicBezTo>
                    <a:pt x="626" y="1962"/>
                    <a:pt x="663" y="2019"/>
                    <a:pt x="710" y="2065"/>
                  </a:cubicBezTo>
                  <a:cubicBezTo>
                    <a:pt x="730" y="2089"/>
                    <a:pt x="750" y="2113"/>
                    <a:pt x="773" y="2133"/>
                  </a:cubicBezTo>
                  <a:cubicBezTo>
                    <a:pt x="827" y="2179"/>
                    <a:pt x="881" y="2226"/>
                    <a:pt x="934" y="2269"/>
                  </a:cubicBezTo>
                  <a:cubicBezTo>
                    <a:pt x="1017" y="2333"/>
                    <a:pt x="1101" y="2397"/>
                    <a:pt x="1182" y="2467"/>
                  </a:cubicBezTo>
                  <a:cubicBezTo>
                    <a:pt x="1198" y="2484"/>
                    <a:pt x="1218" y="2504"/>
                    <a:pt x="1235" y="2524"/>
                  </a:cubicBezTo>
                  <a:cubicBezTo>
                    <a:pt x="1198" y="2557"/>
                    <a:pt x="1162" y="2587"/>
                    <a:pt x="1121" y="2618"/>
                  </a:cubicBezTo>
                  <a:cubicBezTo>
                    <a:pt x="1108" y="2624"/>
                    <a:pt x="1094" y="2627"/>
                    <a:pt x="1085" y="2634"/>
                  </a:cubicBezTo>
                  <a:cubicBezTo>
                    <a:pt x="1014" y="2650"/>
                    <a:pt x="947" y="2661"/>
                    <a:pt x="877" y="2667"/>
                  </a:cubicBezTo>
                  <a:cubicBezTo>
                    <a:pt x="827" y="2667"/>
                    <a:pt x="780" y="2661"/>
                    <a:pt x="730" y="2654"/>
                  </a:cubicBezTo>
                  <a:cubicBezTo>
                    <a:pt x="676" y="2647"/>
                    <a:pt x="623" y="2644"/>
                    <a:pt x="566" y="2641"/>
                  </a:cubicBezTo>
                  <a:cubicBezTo>
                    <a:pt x="521" y="2639"/>
                    <a:pt x="476" y="2636"/>
                    <a:pt x="431" y="2636"/>
                  </a:cubicBezTo>
                  <a:cubicBezTo>
                    <a:pt x="413" y="2636"/>
                    <a:pt x="394" y="2637"/>
                    <a:pt x="375" y="2638"/>
                  </a:cubicBezTo>
                  <a:cubicBezTo>
                    <a:pt x="245" y="2650"/>
                    <a:pt x="128" y="2718"/>
                    <a:pt x="64" y="2831"/>
                  </a:cubicBezTo>
                  <a:cubicBezTo>
                    <a:pt x="24" y="2902"/>
                    <a:pt x="1" y="2985"/>
                    <a:pt x="1" y="3065"/>
                  </a:cubicBezTo>
                  <a:cubicBezTo>
                    <a:pt x="1" y="3132"/>
                    <a:pt x="4" y="3196"/>
                    <a:pt x="21" y="3260"/>
                  </a:cubicBezTo>
                  <a:cubicBezTo>
                    <a:pt x="31" y="3293"/>
                    <a:pt x="41" y="3326"/>
                    <a:pt x="54" y="3363"/>
                  </a:cubicBezTo>
                  <a:cubicBezTo>
                    <a:pt x="71" y="3400"/>
                    <a:pt x="91" y="3433"/>
                    <a:pt x="114" y="3467"/>
                  </a:cubicBezTo>
                  <a:cubicBezTo>
                    <a:pt x="151" y="3521"/>
                    <a:pt x="205" y="3567"/>
                    <a:pt x="255" y="3610"/>
                  </a:cubicBezTo>
                  <a:cubicBezTo>
                    <a:pt x="319" y="3664"/>
                    <a:pt x="392" y="3708"/>
                    <a:pt x="462" y="3751"/>
                  </a:cubicBezTo>
                  <a:cubicBezTo>
                    <a:pt x="552" y="3811"/>
                    <a:pt x="646" y="3868"/>
                    <a:pt x="736" y="3928"/>
                  </a:cubicBezTo>
                  <a:cubicBezTo>
                    <a:pt x="760" y="3942"/>
                    <a:pt x="786" y="3950"/>
                    <a:pt x="814" y="3950"/>
                  </a:cubicBezTo>
                  <a:cubicBezTo>
                    <a:pt x="821" y="3950"/>
                    <a:pt x="829" y="3950"/>
                    <a:pt x="836" y="3948"/>
                  </a:cubicBezTo>
                  <a:cubicBezTo>
                    <a:pt x="870" y="3945"/>
                    <a:pt x="901" y="3925"/>
                    <a:pt x="921" y="3895"/>
                  </a:cubicBezTo>
                  <a:cubicBezTo>
                    <a:pt x="961" y="3838"/>
                    <a:pt x="950" y="3748"/>
                    <a:pt x="890" y="3711"/>
                  </a:cubicBezTo>
                  <a:cubicBezTo>
                    <a:pt x="793" y="3651"/>
                    <a:pt x="696" y="3590"/>
                    <a:pt x="603" y="3527"/>
                  </a:cubicBezTo>
                  <a:cubicBezTo>
                    <a:pt x="529" y="3480"/>
                    <a:pt x="459" y="3430"/>
                    <a:pt x="392" y="3377"/>
                  </a:cubicBezTo>
                  <a:cubicBezTo>
                    <a:pt x="365" y="3350"/>
                    <a:pt x="342" y="3323"/>
                    <a:pt x="322" y="3293"/>
                  </a:cubicBezTo>
                  <a:cubicBezTo>
                    <a:pt x="308" y="3266"/>
                    <a:pt x="299" y="3240"/>
                    <a:pt x="288" y="3212"/>
                  </a:cubicBezTo>
                  <a:cubicBezTo>
                    <a:pt x="279" y="3176"/>
                    <a:pt x="271" y="3143"/>
                    <a:pt x="268" y="3109"/>
                  </a:cubicBezTo>
                  <a:cubicBezTo>
                    <a:pt x="268" y="3082"/>
                    <a:pt x="271" y="3052"/>
                    <a:pt x="275" y="3025"/>
                  </a:cubicBezTo>
                  <a:cubicBezTo>
                    <a:pt x="279" y="3012"/>
                    <a:pt x="282" y="2999"/>
                    <a:pt x="288" y="2985"/>
                  </a:cubicBezTo>
                  <a:cubicBezTo>
                    <a:pt x="295" y="2976"/>
                    <a:pt x="302" y="2965"/>
                    <a:pt x="308" y="2955"/>
                  </a:cubicBezTo>
                  <a:lnTo>
                    <a:pt x="328" y="2939"/>
                  </a:lnTo>
                  <a:lnTo>
                    <a:pt x="352" y="2928"/>
                  </a:lnTo>
                  <a:cubicBezTo>
                    <a:pt x="369" y="2925"/>
                    <a:pt x="385" y="2922"/>
                    <a:pt x="402" y="2922"/>
                  </a:cubicBezTo>
                  <a:cubicBezTo>
                    <a:pt x="449" y="2922"/>
                    <a:pt x="495" y="2925"/>
                    <a:pt x="543" y="2931"/>
                  </a:cubicBezTo>
                  <a:cubicBezTo>
                    <a:pt x="596" y="2935"/>
                    <a:pt x="649" y="2942"/>
                    <a:pt x="706" y="2948"/>
                  </a:cubicBezTo>
                  <a:cubicBezTo>
                    <a:pt x="760" y="2959"/>
                    <a:pt x="813" y="2965"/>
                    <a:pt x="870" y="2965"/>
                  </a:cubicBezTo>
                  <a:cubicBezTo>
                    <a:pt x="934" y="2965"/>
                    <a:pt x="1001" y="2955"/>
                    <a:pt x="1068" y="2948"/>
                  </a:cubicBezTo>
                  <a:cubicBezTo>
                    <a:pt x="1094" y="2945"/>
                    <a:pt x="1121" y="2942"/>
                    <a:pt x="1148" y="2935"/>
                  </a:cubicBezTo>
                  <a:cubicBezTo>
                    <a:pt x="1198" y="2925"/>
                    <a:pt x="1245" y="2905"/>
                    <a:pt x="1295" y="2878"/>
                  </a:cubicBezTo>
                  <a:cubicBezTo>
                    <a:pt x="1355" y="2845"/>
                    <a:pt x="1412" y="2805"/>
                    <a:pt x="1466" y="2758"/>
                  </a:cubicBezTo>
                  <a:cubicBezTo>
                    <a:pt x="1492" y="2731"/>
                    <a:pt x="1519" y="2701"/>
                    <a:pt x="1536" y="2671"/>
                  </a:cubicBezTo>
                  <a:cubicBezTo>
                    <a:pt x="1549" y="2650"/>
                    <a:pt x="1559" y="2627"/>
                    <a:pt x="1569" y="2607"/>
                  </a:cubicBezTo>
                  <a:cubicBezTo>
                    <a:pt x="1576" y="2587"/>
                    <a:pt x="1579" y="2564"/>
                    <a:pt x="1583" y="2541"/>
                  </a:cubicBezTo>
                  <a:cubicBezTo>
                    <a:pt x="1586" y="2520"/>
                    <a:pt x="1583" y="2487"/>
                    <a:pt x="1583" y="2474"/>
                  </a:cubicBezTo>
                  <a:cubicBezTo>
                    <a:pt x="1579" y="2450"/>
                    <a:pt x="1573" y="2430"/>
                    <a:pt x="1566" y="2406"/>
                  </a:cubicBezTo>
                  <a:cubicBezTo>
                    <a:pt x="1549" y="2363"/>
                    <a:pt x="1523" y="2323"/>
                    <a:pt x="1495" y="2286"/>
                  </a:cubicBezTo>
                  <a:cubicBezTo>
                    <a:pt x="1452" y="2223"/>
                    <a:pt x="1389" y="2166"/>
                    <a:pt x="1332" y="2113"/>
                  </a:cubicBezTo>
                  <a:cubicBezTo>
                    <a:pt x="1235" y="2022"/>
                    <a:pt x="1125" y="1945"/>
                    <a:pt x="1024" y="1858"/>
                  </a:cubicBezTo>
                  <a:cubicBezTo>
                    <a:pt x="997" y="1828"/>
                    <a:pt x="971" y="1801"/>
                    <a:pt x="947" y="1772"/>
                  </a:cubicBezTo>
                  <a:cubicBezTo>
                    <a:pt x="930" y="1735"/>
                    <a:pt x="914" y="1701"/>
                    <a:pt x="901" y="1664"/>
                  </a:cubicBezTo>
                  <a:cubicBezTo>
                    <a:pt x="897" y="1647"/>
                    <a:pt x="893" y="1631"/>
                    <a:pt x="890" y="1611"/>
                  </a:cubicBezTo>
                  <a:lnTo>
                    <a:pt x="890" y="1591"/>
                  </a:lnTo>
                  <a:lnTo>
                    <a:pt x="897" y="1581"/>
                  </a:lnTo>
                  <a:lnTo>
                    <a:pt x="907" y="1560"/>
                  </a:lnTo>
                  <a:lnTo>
                    <a:pt x="927" y="1547"/>
                  </a:lnTo>
                  <a:cubicBezTo>
                    <a:pt x="937" y="1544"/>
                    <a:pt x="947" y="1544"/>
                    <a:pt x="957" y="1540"/>
                  </a:cubicBezTo>
                  <a:cubicBezTo>
                    <a:pt x="1004" y="1544"/>
                    <a:pt x="1051" y="1547"/>
                    <a:pt x="1097" y="1554"/>
                  </a:cubicBezTo>
                  <a:cubicBezTo>
                    <a:pt x="1148" y="1560"/>
                    <a:pt x="1202" y="1567"/>
                    <a:pt x="1255" y="1574"/>
                  </a:cubicBezTo>
                  <a:cubicBezTo>
                    <a:pt x="1308" y="1581"/>
                    <a:pt x="1362" y="1594"/>
                    <a:pt x="1415" y="1594"/>
                  </a:cubicBezTo>
                  <a:cubicBezTo>
                    <a:pt x="1427" y="1595"/>
                    <a:pt x="1438" y="1595"/>
                    <a:pt x="1450" y="1595"/>
                  </a:cubicBezTo>
                  <a:cubicBezTo>
                    <a:pt x="1506" y="1595"/>
                    <a:pt x="1564" y="1589"/>
                    <a:pt x="1619" y="1577"/>
                  </a:cubicBezTo>
                  <a:cubicBezTo>
                    <a:pt x="1656" y="1571"/>
                    <a:pt x="1690" y="1557"/>
                    <a:pt x="1727" y="1544"/>
                  </a:cubicBezTo>
                  <a:cubicBezTo>
                    <a:pt x="1767" y="1531"/>
                    <a:pt x="1800" y="1511"/>
                    <a:pt x="1837" y="1487"/>
                  </a:cubicBezTo>
                  <a:cubicBezTo>
                    <a:pt x="1857" y="1474"/>
                    <a:pt x="1877" y="1460"/>
                    <a:pt x="1897" y="1443"/>
                  </a:cubicBezTo>
                  <a:cubicBezTo>
                    <a:pt x="1937" y="1410"/>
                    <a:pt x="1967" y="1366"/>
                    <a:pt x="1988" y="1316"/>
                  </a:cubicBezTo>
                  <a:cubicBezTo>
                    <a:pt x="1994" y="1296"/>
                    <a:pt x="1997" y="1263"/>
                    <a:pt x="2000" y="1243"/>
                  </a:cubicBezTo>
                  <a:cubicBezTo>
                    <a:pt x="2004" y="1210"/>
                    <a:pt x="2000" y="1176"/>
                    <a:pt x="1991" y="1145"/>
                  </a:cubicBezTo>
                  <a:cubicBezTo>
                    <a:pt x="1984" y="1122"/>
                    <a:pt x="1980" y="1105"/>
                    <a:pt x="1971" y="1085"/>
                  </a:cubicBezTo>
                  <a:cubicBezTo>
                    <a:pt x="1960" y="1065"/>
                    <a:pt x="1944" y="1045"/>
                    <a:pt x="1931" y="1025"/>
                  </a:cubicBezTo>
                  <a:cubicBezTo>
                    <a:pt x="1917" y="1009"/>
                    <a:pt x="1900" y="992"/>
                    <a:pt x="1887" y="975"/>
                  </a:cubicBezTo>
                  <a:cubicBezTo>
                    <a:pt x="1857" y="942"/>
                    <a:pt x="1827" y="912"/>
                    <a:pt x="1793" y="881"/>
                  </a:cubicBezTo>
                  <a:cubicBezTo>
                    <a:pt x="1750" y="841"/>
                    <a:pt x="1703" y="801"/>
                    <a:pt x="1656" y="761"/>
                  </a:cubicBezTo>
                  <a:cubicBezTo>
                    <a:pt x="1643" y="748"/>
                    <a:pt x="1626" y="735"/>
                    <a:pt x="1613" y="721"/>
                  </a:cubicBezTo>
                  <a:cubicBezTo>
                    <a:pt x="1556" y="668"/>
                    <a:pt x="1506" y="614"/>
                    <a:pt x="1463" y="554"/>
                  </a:cubicBezTo>
                  <a:cubicBezTo>
                    <a:pt x="1452" y="534"/>
                    <a:pt x="1443" y="517"/>
                    <a:pt x="1435" y="497"/>
                  </a:cubicBezTo>
                  <a:lnTo>
                    <a:pt x="1432" y="477"/>
                  </a:lnTo>
                  <a:lnTo>
                    <a:pt x="1435" y="477"/>
                  </a:lnTo>
                  <a:lnTo>
                    <a:pt x="1455" y="467"/>
                  </a:lnTo>
                  <a:lnTo>
                    <a:pt x="1459" y="467"/>
                  </a:lnTo>
                  <a:cubicBezTo>
                    <a:pt x="1486" y="467"/>
                    <a:pt x="1516" y="470"/>
                    <a:pt x="1543" y="474"/>
                  </a:cubicBezTo>
                  <a:cubicBezTo>
                    <a:pt x="1576" y="477"/>
                    <a:pt x="1613" y="477"/>
                    <a:pt x="1646" y="480"/>
                  </a:cubicBezTo>
                  <a:cubicBezTo>
                    <a:pt x="1719" y="487"/>
                    <a:pt x="1790" y="507"/>
                    <a:pt x="1860" y="514"/>
                  </a:cubicBezTo>
                  <a:cubicBezTo>
                    <a:pt x="1871" y="515"/>
                    <a:pt x="1883" y="515"/>
                    <a:pt x="1894" y="515"/>
                  </a:cubicBezTo>
                  <a:cubicBezTo>
                    <a:pt x="1982" y="515"/>
                    <a:pt x="2068" y="494"/>
                    <a:pt x="2151" y="467"/>
                  </a:cubicBezTo>
                  <a:cubicBezTo>
                    <a:pt x="2185" y="454"/>
                    <a:pt x="2221" y="440"/>
                    <a:pt x="2255" y="423"/>
                  </a:cubicBezTo>
                  <a:cubicBezTo>
                    <a:pt x="2289" y="410"/>
                    <a:pt x="2318" y="387"/>
                    <a:pt x="2349" y="367"/>
                  </a:cubicBezTo>
                  <a:cubicBezTo>
                    <a:pt x="2358" y="360"/>
                    <a:pt x="2366" y="353"/>
                    <a:pt x="2372" y="343"/>
                  </a:cubicBezTo>
                  <a:cubicBezTo>
                    <a:pt x="2398" y="323"/>
                    <a:pt x="2415" y="296"/>
                    <a:pt x="2429" y="263"/>
                  </a:cubicBezTo>
                  <a:cubicBezTo>
                    <a:pt x="2449" y="222"/>
                    <a:pt x="2449" y="179"/>
                    <a:pt x="2446" y="136"/>
                  </a:cubicBezTo>
                  <a:cubicBezTo>
                    <a:pt x="2439" y="79"/>
                    <a:pt x="2392" y="29"/>
                    <a:pt x="2338" y="9"/>
                  </a:cubicBezTo>
                  <a:cubicBezTo>
                    <a:pt x="2322" y="3"/>
                    <a:pt x="2305" y="1"/>
                    <a:pt x="22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18"/>
            <p:cNvSpPr/>
            <p:nvPr/>
          </p:nvSpPr>
          <p:spPr>
            <a:xfrm>
              <a:off x="8834672" y="3644248"/>
              <a:ext cx="106705" cy="83716"/>
            </a:xfrm>
            <a:custGeom>
              <a:avLst/>
              <a:gdLst/>
              <a:ahLst/>
              <a:cxnLst/>
              <a:rect l="l" t="t" r="r" b="b"/>
              <a:pathLst>
                <a:path w="452" h="446" extrusionOk="0">
                  <a:moveTo>
                    <a:pt x="218" y="1"/>
                  </a:moveTo>
                  <a:cubicBezTo>
                    <a:pt x="98" y="1"/>
                    <a:pt x="0" y="118"/>
                    <a:pt x="7" y="235"/>
                  </a:cubicBezTo>
                  <a:cubicBezTo>
                    <a:pt x="7" y="292"/>
                    <a:pt x="34" y="345"/>
                    <a:pt x="78" y="385"/>
                  </a:cubicBezTo>
                  <a:cubicBezTo>
                    <a:pt x="121" y="429"/>
                    <a:pt x="178" y="446"/>
                    <a:pt x="238" y="446"/>
                  </a:cubicBezTo>
                  <a:cubicBezTo>
                    <a:pt x="358" y="446"/>
                    <a:pt x="452" y="329"/>
                    <a:pt x="448" y="212"/>
                  </a:cubicBezTo>
                  <a:cubicBezTo>
                    <a:pt x="445" y="155"/>
                    <a:pt x="419" y="101"/>
                    <a:pt x="379" y="61"/>
                  </a:cubicBezTo>
                  <a:cubicBezTo>
                    <a:pt x="335" y="18"/>
                    <a:pt x="278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18"/>
            <p:cNvSpPr/>
            <p:nvPr/>
          </p:nvSpPr>
          <p:spPr>
            <a:xfrm>
              <a:off x="8778361" y="4605715"/>
              <a:ext cx="219336" cy="353723"/>
            </a:xfrm>
            <a:custGeom>
              <a:avLst/>
              <a:gdLst/>
              <a:ahLst/>
              <a:cxnLst/>
              <a:rect l="l" t="t" r="r" b="b"/>
              <a:pathLst>
                <a:path w="2450" h="3951" extrusionOk="0">
                  <a:moveTo>
                    <a:pt x="1707" y="1170"/>
                  </a:moveTo>
                  <a:lnTo>
                    <a:pt x="1703" y="1179"/>
                  </a:lnTo>
                  <a:lnTo>
                    <a:pt x="1699" y="1179"/>
                  </a:lnTo>
                  <a:lnTo>
                    <a:pt x="1707" y="1170"/>
                  </a:lnTo>
                  <a:close/>
                  <a:moveTo>
                    <a:pt x="2288" y="1"/>
                  </a:moveTo>
                  <a:cubicBezTo>
                    <a:pt x="2254" y="1"/>
                    <a:pt x="2219" y="12"/>
                    <a:pt x="2188" y="32"/>
                  </a:cubicBezTo>
                  <a:cubicBezTo>
                    <a:pt x="2171" y="42"/>
                    <a:pt x="2151" y="55"/>
                    <a:pt x="2131" y="69"/>
                  </a:cubicBezTo>
                  <a:cubicBezTo>
                    <a:pt x="2085" y="96"/>
                    <a:pt x="2031" y="116"/>
                    <a:pt x="1977" y="133"/>
                  </a:cubicBezTo>
                  <a:cubicBezTo>
                    <a:pt x="1951" y="139"/>
                    <a:pt x="1924" y="146"/>
                    <a:pt x="1894" y="149"/>
                  </a:cubicBezTo>
                  <a:cubicBezTo>
                    <a:pt x="1850" y="146"/>
                    <a:pt x="1807" y="142"/>
                    <a:pt x="1764" y="136"/>
                  </a:cubicBezTo>
                  <a:cubicBezTo>
                    <a:pt x="1710" y="129"/>
                    <a:pt x="1656" y="126"/>
                    <a:pt x="1599" y="122"/>
                  </a:cubicBezTo>
                  <a:lnTo>
                    <a:pt x="1526" y="122"/>
                  </a:lnTo>
                  <a:cubicBezTo>
                    <a:pt x="1516" y="119"/>
                    <a:pt x="1503" y="119"/>
                    <a:pt x="1489" y="119"/>
                  </a:cubicBezTo>
                  <a:cubicBezTo>
                    <a:pt x="1472" y="122"/>
                    <a:pt x="1452" y="122"/>
                    <a:pt x="1435" y="122"/>
                  </a:cubicBezTo>
                  <a:cubicBezTo>
                    <a:pt x="1406" y="126"/>
                    <a:pt x="1378" y="133"/>
                    <a:pt x="1349" y="142"/>
                  </a:cubicBezTo>
                  <a:cubicBezTo>
                    <a:pt x="1325" y="149"/>
                    <a:pt x="1302" y="159"/>
                    <a:pt x="1278" y="173"/>
                  </a:cubicBezTo>
                  <a:cubicBezTo>
                    <a:pt x="1255" y="186"/>
                    <a:pt x="1235" y="202"/>
                    <a:pt x="1211" y="219"/>
                  </a:cubicBezTo>
                  <a:cubicBezTo>
                    <a:pt x="1188" y="236"/>
                    <a:pt x="1171" y="259"/>
                    <a:pt x="1154" y="279"/>
                  </a:cubicBezTo>
                  <a:lnTo>
                    <a:pt x="1142" y="296"/>
                  </a:lnTo>
                  <a:cubicBezTo>
                    <a:pt x="1131" y="316"/>
                    <a:pt x="1121" y="336"/>
                    <a:pt x="1111" y="353"/>
                  </a:cubicBezTo>
                  <a:cubicBezTo>
                    <a:pt x="1101" y="380"/>
                    <a:pt x="1094" y="410"/>
                    <a:pt x="1091" y="437"/>
                  </a:cubicBezTo>
                  <a:cubicBezTo>
                    <a:pt x="1085" y="483"/>
                    <a:pt x="1088" y="531"/>
                    <a:pt x="1097" y="577"/>
                  </a:cubicBezTo>
                  <a:cubicBezTo>
                    <a:pt x="1108" y="624"/>
                    <a:pt x="1125" y="671"/>
                    <a:pt x="1151" y="714"/>
                  </a:cubicBezTo>
                  <a:cubicBezTo>
                    <a:pt x="1171" y="748"/>
                    <a:pt x="1191" y="784"/>
                    <a:pt x="1218" y="815"/>
                  </a:cubicBezTo>
                  <a:cubicBezTo>
                    <a:pt x="1251" y="861"/>
                    <a:pt x="1292" y="901"/>
                    <a:pt x="1335" y="942"/>
                  </a:cubicBezTo>
                  <a:cubicBezTo>
                    <a:pt x="1382" y="989"/>
                    <a:pt x="1435" y="1036"/>
                    <a:pt x="1492" y="1076"/>
                  </a:cubicBezTo>
                  <a:cubicBezTo>
                    <a:pt x="1539" y="1113"/>
                    <a:pt x="1593" y="1149"/>
                    <a:pt x="1639" y="1190"/>
                  </a:cubicBezTo>
                  <a:lnTo>
                    <a:pt x="1656" y="1206"/>
                  </a:lnTo>
                  <a:cubicBezTo>
                    <a:pt x="1643" y="1216"/>
                    <a:pt x="1626" y="1223"/>
                    <a:pt x="1606" y="1230"/>
                  </a:cubicBezTo>
                  <a:cubicBezTo>
                    <a:pt x="1566" y="1239"/>
                    <a:pt x="1523" y="1243"/>
                    <a:pt x="1483" y="1246"/>
                  </a:cubicBezTo>
                  <a:cubicBezTo>
                    <a:pt x="1429" y="1246"/>
                    <a:pt x="1382" y="1239"/>
                    <a:pt x="1329" y="1233"/>
                  </a:cubicBezTo>
                  <a:cubicBezTo>
                    <a:pt x="1278" y="1226"/>
                    <a:pt x="1228" y="1219"/>
                    <a:pt x="1174" y="1213"/>
                  </a:cubicBezTo>
                  <a:cubicBezTo>
                    <a:pt x="1125" y="1202"/>
                    <a:pt x="1071" y="1190"/>
                    <a:pt x="1021" y="1190"/>
                  </a:cubicBezTo>
                  <a:cubicBezTo>
                    <a:pt x="1009" y="1188"/>
                    <a:pt x="997" y="1188"/>
                    <a:pt x="985" y="1188"/>
                  </a:cubicBezTo>
                  <a:cubicBezTo>
                    <a:pt x="957" y="1188"/>
                    <a:pt x="929" y="1191"/>
                    <a:pt x="901" y="1193"/>
                  </a:cubicBezTo>
                  <a:lnTo>
                    <a:pt x="881" y="1196"/>
                  </a:lnTo>
                  <a:cubicBezTo>
                    <a:pt x="853" y="1199"/>
                    <a:pt x="820" y="1206"/>
                    <a:pt x="796" y="1216"/>
                  </a:cubicBezTo>
                  <a:cubicBezTo>
                    <a:pt x="753" y="1236"/>
                    <a:pt x="710" y="1263"/>
                    <a:pt x="673" y="1293"/>
                  </a:cubicBezTo>
                  <a:cubicBezTo>
                    <a:pt x="623" y="1337"/>
                    <a:pt x="583" y="1394"/>
                    <a:pt x="560" y="1454"/>
                  </a:cubicBezTo>
                  <a:lnTo>
                    <a:pt x="549" y="1477"/>
                  </a:lnTo>
                  <a:cubicBezTo>
                    <a:pt x="526" y="1544"/>
                    <a:pt x="523" y="1624"/>
                    <a:pt x="532" y="1694"/>
                  </a:cubicBezTo>
                  <a:cubicBezTo>
                    <a:pt x="546" y="1764"/>
                    <a:pt x="569" y="1835"/>
                    <a:pt x="600" y="1902"/>
                  </a:cubicBezTo>
                  <a:cubicBezTo>
                    <a:pt x="626" y="1962"/>
                    <a:pt x="663" y="2019"/>
                    <a:pt x="710" y="2065"/>
                  </a:cubicBezTo>
                  <a:cubicBezTo>
                    <a:pt x="730" y="2089"/>
                    <a:pt x="750" y="2113"/>
                    <a:pt x="773" y="2133"/>
                  </a:cubicBezTo>
                  <a:cubicBezTo>
                    <a:pt x="827" y="2179"/>
                    <a:pt x="881" y="2226"/>
                    <a:pt x="934" y="2269"/>
                  </a:cubicBezTo>
                  <a:cubicBezTo>
                    <a:pt x="1017" y="2333"/>
                    <a:pt x="1101" y="2397"/>
                    <a:pt x="1182" y="2467"/>
                  </a:cubicBezTo>
                  <a:cubicBezTo>
                    <a:pt x="1198" y="2484"/>
                    <a:pt x="1218" y="2504"/>
                    <a:pt x="1235" y="2524"/>
                  </a:cubicBezTo>
                  <a:cubicBezTo>
                    <a:pt x="1198" y="2557"/>
                    <a:pt x="1162" y="2587"/>
                    <a:pt x="1121" y="2618"/>
                  </a:cubicBezTo>
                  <a:cubicBezTo>
                    <a:pt x="1108" y="2624"/>
                    <a:pt x="1094" y="2627"/>
                    <a:pt x="1085" y="2634"/>
                  </a:cubicBezTo>
                  <a:cubicBezTo>
                    <a:pt x="1014" y="2650"/>
                    <a:pt x="947" y="2661"/>
                    <a:pt x="877" y="2667"/>
                  </a:cubicBezTo>
                  <a:cubicBezTo>
                    <a:pt x="827" y="2667"/>
                    <a:pt x="780" y="2661"/>
                    <a:pt x="730" y="2654"/>
                  </a:cubicBezTo>
                  <a:cubicBezTo>
                    <a:pt x="676" y="2647"/>
                    <a:pt x="623" y="2644"/>
                    <a:pt x="566" y="2641"/>
                  </a:cubicBezTo>
                  <a:cubicBezTo>
                    <a:pt x="521" y="2639"/>
                    <a:pt x="476" y="2636"/>
                    <a:pt x="431" y="2636"/>
                  </a:cubicBezTo>
                  <a:cubicBezTo>
                    <a:pt x="413" y="2636"/>
                    <a:pt x="394" y="2637"/>
                    <a:pt x="375" y="2638"/>
                  </a:cubicBezTo>
                  <a:cubicBezTo>
                    <a:pt x="245" y="2650"/>
                    <a:pt x="128" y="2718"/>
                    <a:pt x="64" y="2831"/>
                  </a:cubicBezTo>
                  <a:cubicBezTo>
                    <a:pt x="24" y="2902"/>
                    <a:pt x="1" y="2985"/>
                    <a:pt x="1" y="3065"/>
                  </a:cubicBezTo>
                  <a:cubicBezTo>
                    <a:pt x="1" y="3132"/>
                    <a:pt x="4" y="3196"/>
                    <a:pt x="21" y="3260"/>
                  </a:cubicBezTo>
                  <a:cubicBezTo>
                    <a:pt x="31" y="3293"/>
                    <a:pt x="41" y="3326"/>
                    <a:pt x="54" y="3363"/>
                  </a:cubicBezTo>
                  <a:cubicBezTo>
                    <a:pt x="71" y="3400"/>
                    <a:pt x="91" y="3433"/>
                    <a:pt x="114" y="3467"/>
                  </a:cubicBezTo>
                  <a:cubicBezTo>
                    <a:pt x="151" y="3521"/>
                    <a:pt x="205" y="3567"/>
                    <a:pt x="255" y="3610"/>
                  </a:cubicBezTo>
                  <a:cubicBezTo>
                    <a:pt x="319" y="3664"/>
                    <a:pt x="392" y="3708"/>
                    <a:pt x="462" y="3751"/>
                  </a:cubicBezTo>
                  <a:cubicBezTo>
                    <a:pt x="552" y="3811"/>
                    <a:pt x="646" y="3868"/>
                    <a:pt x="736" y="3928"/>
                  </a:cubicBezTo>
                  <a:cubicBezTo>
                    <a:pt x="760" y="3942"/>
                    <a:pt x="786" y="3950"/>
                    <a:pt x="814" y="3950"/>
                  </a:cubicBezTo>
                  <a:cubicBezTo>
                    <a:pt x="821" y="3950"/>
                    <a:pt x="829" y="3950"/>
                    <a:pt x="836" y="3948"/>
                  </a:cubicBezTo>
                  <a:cubicBezTo>
                    <a:pt x="870" y="3945"/>
                    <a:pt x="901" y="3925"/>
                    <a:pt x="921" y="3895"/>
                  </a:cubicBezTo>
                  <a:cubicBezTo>
                    <a:pt x="961" y="3838"/>
                    <a:pt x="950" y="3748"/>
                    <a:pt x="890" y="3711"/>
                  </a:cubicBezTo>
                  <a:cubicBezTo>
                    <a:pt x="793" y="3651"/>
                    <a:pt x="696" y="3590"/>
                    <a:pt x="603" y="3527"/>
                  </a:cubicBezTo>
                  <a:cubicBezTo>
                    <a:pt x="529" y="3480"/>
                    <a:pt x="459" y="3430"/>
                    <a:pt x="392" y="3377"/>
                  </a:cubicBezTo>
                  <a:cubicBezTo>
                    <a:pt x="365" y="3350"/>
                    <a:pt x="342" y="3323"/>
                    <a:pt x="322" y="3293"/>
                  </a:cubicBezTo>
                  <a:cubicBezTo>
                    <a:pt x="308" y="3266"/>
                    <a:pt x="299" y="3240"/>
                    <a:pt x="288" y="3212"/>
                  </a:cubicBezTo>
                  <a:cubicBezTo>
                    <a:pt x="279" y="3176"/>
                    <a:pt x="271" y="3143"/>
                    <a:pt x="268" y="3109"/>
                  </a:cubicBezTo>
                  <a:cubicBezTo>
                    <a:pt x="268" y="3082"/>
                    <a:pt x="271" y="3052"/>
                    <a:pt x="275" y="3025"/>
                  </a:cubicBezTo>
                  <a:cubicBezTo>
                    <a:pt x="279" y="3012"/>
                    <a:pt x="282" y="2999"/>
                    <a:pt x="288" y="2985"/>
                  </a:cubicBezTo>
                  <a:cubicBezTo>
                    <a:pt x="295" y="2976"/>
                    <a:pt x="302" y="2965"/>
                    <a:pt x="308" y="2955"/>
                  </a:cubicBezTo>
                  <a:lnTo>
                    <a:pt x="328" y="2939"/>
                  </a:lnTo>
                  <a:lnTo>
                    <a:pt x="352" y="2928"/>
                  </a:lnTo>
                  <a:cubicBezTo>
                    <a:pt x="369" y="2925"/>
                    <a:pt x="385" y="2922"/>
                    <a:pt x="402" y="2922"/>
                  </a:cubicBezTo>
                  <a:cubicBezTo>
                    <a:pt x="449" y="2922"/>
                    <a:pt x="495" y="2925"/>
                    <a:pt x="543" y="2931"/>
                  </a:cubicBezTo>
                  <a:cubicBezTo>
                    <a:pt x="596" y="2935"/>
                    <a:pt x="649" y="2942"/>
                    <a:pt x="706" y="2948"/>
                  </a:cubicBezTo>
                  <a:cubicBezTo>
                    <a:pt x="760" y="2959"/>
                    <a:pt x="813" y="2965"/>
                    <a:pt x="870" y="2965"/>
                  </a:cubicBezTo>
                  <a:cubicBezTo>
                    <a:pt x="934" y="2965"/>
                    <a:pt x="1001" y="2955"/>
                    <a:pt x="1068" y="2948"/>
                  </a:cubicBezTo>
                  <a:cubicBezTo>
                    <a:pt x="1094" y="2945"/>
                    <a:pt x="1121" y="2942"/>
                    <a:pt x="1148" y="2935"/>
                  </a:cubicBezTo>
                  <a:cubicBezTo>
                    <a:pt x="1198" y="2925"/>
                    <a:pt x="1245" y="2905"/>
                    <a:pt x="1295" y="2878"/>
                  </a:cubicBezTo>
                  <a:cubicBezTo>
                    <a:pt x="1355" y="2845"/>
                    <a:pt x="1412" y="2805"/>
                    <a:pt x="1466" y="2758"/>
                  </a:cubicBezTo>
                  <a:cubicBezTo>
                    <a:pt x="1492" y="2731"/>
                    <a:pt x="1519" y="2701"/>
                    <a:pt x="1536" y="2671"/>
                  </a:cubicBezTo>
                  <a:cubicBezTo>
                    <a:pt x="1549" y="2650"/>
                    <a:pt x="1559" y="2627"/>
                    <a:pt x="1569" y="2607"/>
                  </a:cubicBezTo>
                  <a:cubicBezTo>
                    <a:pt x="1576" y="2587"/>
                    <a:pt x="1579" y="2564"/>
                    <a:pt x="1583" y="2541"/>
                  </a:cubicBezTo>
                  <a:cubicBezTo>
                    <a:pt x="1586" y="2520"/>
                    <a:pt x="1583" y="2487"/>
                    <a:pt x="1583" y="2474"/>
                  </a:cubicBezTo>
                  <a:cubicBezTo>
                    <a:pt x="1579" y="2450"/>
                    <a:pt x="1573" y="2430"/>
                    <a:pt x="1566" y="2406"/>
                  </a:cubicBezTo>
                  <a:cubicBezTo>
                    <a:pt x="1549" y="2363"/>
                    <a:pt x="1523" y="2323"/>
                    <a:pt x="1495" y="2286"/>
                  </a:cubicBezTo>
                  <a:cubicBezTo>
                    <a:pt x="1452" y="2223"/>
                    <a:pt x="1389" y="2166"/>
                    <a:pt x="1332" y="2113"/>
                  </a:cubicBezTo>
                  <a:cubicBezTo>
                    <a:pt x="1235" y="2022"/>
                    <a:pt x="1125" y="1945"/>
                    <a:pt x="1024" y="1858"/>
                  </a:cubicBezTo>
                  <a:cubicBezTo>
                    <a:pt x="997" y="1828"/>
                    <a:pt x="971" y="1801"/>
                    <a:pt x="947" y="1772"/>
                  </a:cubicBezTo>
                  <a:cubicBezTo>
                    <a:pt x="930" y="1735"/>
                    <a:pt x="914" y="1701"/>
                    <a:pt x="901" y="1664"/>
                  </a:cubicBezTo>
                  <a:cubicBezTo>
                    <a:pt x="897" y="1647"/>
                    <a:pt x="893" y="1631"/>
                    <a:pt x="890" y="1611"/>
                  </a:cubicBezTo>
                  <a:lnTo>
                    <a:pt x="890" y="1591"/>
                  </a:lnTo>
                  <a:lnTo>
                    <a:pt x="897" y="1581"/>
                  </a:lnTo>
                  <a:lnTo>
                    <a:pt x="907" y="1560"/>
                  </a:lnTo>
                  <a:lnTo>
                    <a:pt x="927" y="1547"/>
                  </a:lnTo>
                  <a:cubicBezTo>
                    <a:pt x="937" y="1544"/>
                    <a:pt x="947" y="1544"/>
                    <a:pt x="957" y="1540"/>
                  </a:cubicBezTo>
                  <a:cubicBezTo>
                    <a:pt x="1004" y="1544"/>
                    <a:pt x="1051" y="1547"/>
                    <a:pt x="1097" y="1554"/>
                  </a:cubicBezTo>
                  <a:cubicBezTo>
                    <a:pt x="1148" y="1560"/>
                    <a:pt x="1202" y="1567"/>
                    <a:pt x="1255" y="1574"/>
                  </a:cubicBezTo>
                  <a:cubicBezTo>
                    <a:pt x="1308" y="1581"/>
                    <a:pt x="1362" y="1594"/>
                    <a:pt x="1415" y="1594"/>
                  </a:cubicBezTo>
                  <a:cubicBezTo>
                    <a:pt x="1427" y="1595"/>
                    <a:pt x="1438" y="1595"/>
                    <a:pt x="1450" y="1595"/>
                  </a:cubicBezTo>
                  <a:cubicBezTo>
                    <a:pt x="1506" y="1595"/>
                    <a:pt x="1564" y="1589"/>
                    <a:pt x="1619" y="1577"/>
                  </a:cubicBezTo>
                  <a:cubicBezTo>
                    <a:pt x="1656" y="1571"/>
                    <a:pt x="1690" y="1557"/>
                    <a:pt x="1727" y="1544"/>
                  </a:cubicBezTo>
                  <a:cubicBezTo>
                    <a:pt x="1767" y="1531"/>
                    <a:pt x="1800" y="1511"/>
                    <a:pt x="1837" y="1487"/>
                  </a:cubicBezTo>
                  <a:cubicBezTo>
                    <a:pt x="1857" y="1474"/>
                    <a:pt x="1877" y="1460"/>
                    <a:pt x="1897" y="1443"/>
                  </a:cubicBezTo>
                  <a:cubicBezTo>
                    <a:pt x="1937" y="1410"/>
                    <a:pt x="1967" y="1366"/>
                    <a:pt x="1988" y="1316"/>
                  </a:cubicBezTo>
                  <a:cubicBezTo>
                    <a:pt x="1994" y="1296"/>
                    <a:pt x="1997" y="1263"/>
                    <a:pt x="2000" y="1243"/>
                  </a:cubicBezTo>
                  <a:cubicBezTo>
                    <a:pt x="2004" y="1210"/>
                    <a:pt x="2000" y="1176"/>
                    <a:pt x="1991" y="1145"/>
                  </a:cubicBezTo>
                  <a:cubicBezTo>
                    <a:pt x="1984" y="1122"/>
                    <a:pt x="1980" y="1105"/>
                    <a:pt x="1971" y="1085"/>
                  </a:cubicBezTo>
                  <a:cubicBezTo>
                    <a:pt x="1960" y="1065"/>
                    <a:pt x="1944" y="1045"/>
                    <a:pt x="1931" y="1025"/>
                  </a:cubicBezTo>
                  <a:cubicBezTo>
                    <a:pt x="1917" y="1009"/>
                    <a:pt x="1900" y="992"/>
                    <a:pt x="1887" y="975"/>
                  </a:cubicBezTo>
                  <a:cubicBezTo>
                    <a:pt x="1857" y="942"/>
                    <a:pt x="1827" y="912"/>
                    <a:pt x="1793" y="881"/>
                  </a:cubicBezTo>
                  <a:cubicBezTo>
                    <a:pt x="1750" y="841"/>
                    <a:pt x="1703" y="801"/>
                    <a:pt x="1656" y="761"/>
                  </a:cubicBezTo>
                  <a:cubicBezTo>
                    <a:pt x="1643" y="748"/>
                    <a:pt x="1626" y="735"/>
                    <a:pt x="1613" y="721"/>
                  </a:cubicBezTo>
                  <a:cubicBezTo>
                    <a:pt x="1556" y="668"/>
                    <a:pt x="1506" y="614"/>
                    <a:pt x="1463" y="554"/>
                  </a:cubicBezTo>
                  <a:cubicBezTo>
                    <a:pt x="1452" y="534"/>
                    <a:pt x="1443" y="517"/>
                    <a:pt x="1435" y="497"/>
                  </a:cubicBezTo>
                  <a:lnTo>
                    <a:pt x="1432" y="477"/>
                  </a:lnTo>
                  <a:lnTo>
                    <a:pt x="1435" y="477"/>
                  </a:lnTo>
                  <a:lnTo>
                    <a:pt x="1455" y="467"/>
                  </a:lnTo>
                  <a:lnTo>
                    <a:pt x="1459" y="467"/>
                  </a:lnTo>
                  <a:cubicBezTo>
                    <a:pt x="1486" y="467"/>
                    <a:pt x="1516" y="470"/>
                    <a:pt x="1543" y="474"/>
                  </a:cubicBezTo>
                  <a:cubicBezTo>
                    <a:pt x="1576" y="477"/>
                    <a:pt x="1613" y="477"/>
                    <a:pt x="1646" y="480"/>
                  </a:cubicBezTo>
                  <a:cubicBezTo>
                    <a:pt x="1719" y="487"/>
                    <a:pt x="1790" y="507"/>
                    <a:pt x="1860" y="514"/>
                  </a:cubicBezTo>
                  <a:cubicBezTo>
                    <a:pt x="1871" y="515"/>
                    <a:pt x="1883" y="515"/>
                    <a:pt x="1894" y="515"/>
                  </a:cubicBezTo>
                  <a:cubicBezTo>
                    <a:pt x="1982" y="515"/>
                    <a:pt x="2068" y="494"/>
                    <a:pt x="2151" y="467"/>
                  </a:cubicBezTo>
                  <a:cubicBezTo>
                    <a:pt x="2185" y="454"/>
                    <a:pt x="2221" y="440"/>
                    <a:pt x="2255" y="423"/>
                  </a:cubicBezTo>
                  <a:cubicBezTo>
                    <a:pt x="2289" y="410"/>
                    <a:pt x="2318" y="387"/>
                    <a:pt x="2349" y="367"/>
                  </a:cubicBezTo>
                  <a:cubicBezTo>
                    <a:pt x="2358" y="360"/>
                    <a:pt x="2366" y="353"/>
                    <a:pt x="2372" y="343"/>
                  </a:cubicBezTo>
                  <a:cubicBezTo>
                    <a:pt x="2398" y="323"/>
                    <a:pt x="2415" y="296"/>
                    <a:pt x="2429" y="263"/>
                  </a:cubicBezTo>
                  <a:cubicBezTo>
                    <a:pt x="2449" y="222"/>
                    <a:pt x="2449" y="179"/>
                    <a:pt x="2446" y="136"/>
                  </a:cubicBezTo>
                  <a:cubicBezTo>
                    <a:pt x="2439" y="79"/>
                    <a:pt x="2392" y="29"/>
                    <a:pt x="2338" y="9"/>
                  </a:cubicBezTo>
                  <a:cubicBezTo>
                    <a:pt x="2322" y="3"/>
                    <a:pt x="2305" y="1"/>
                    <a:pt x="22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18"/>
            <p:cNvSpPr/>
            <p:nvPr/>
          </p:nvSpPr>
          <p:spPr>
            <a:xfrm rot="2700000">
              <a:off x="436313" y="4695036"/>
              <a:ext cx="339524" cy="175102"/>
            </a:xfrm>
            <a:custGeom>
              <a:avLst/>
              <a:gdLst/>
              <a:ahLst/>
              <a:cxnLst/>
              <a:rect l="l" t="t" r="r" b="b"/>
              <a:pathLst>
                <a:path w="3763" h="1328" extrusionOk="0">
                  <a:moveTo>
                    <a:pt x="3592" y="1032"/>
                  </a:moveTo>
                  <a:cubicBezTo>
                    <a:pt x="3597" y="1039"/>
                    <a:pt x="3603" y="1046"/>
                    <a:pt x="3608" y="1053"/>
                  </a:cubicBezTo>
                  <a:cubicBezTo>
                    <a:pt x="3604" y="1047"/>
                    <a:pt x="3598" y="1039"/>
                    <a:pt x="3592" y="1032"/>
                  </a:cubicBezTo>
                  <a:close/>
                  <a:moveTo>
                    <a:pt x="729" y="0"/>
                  </a:moveTo>
                  <a:cubicBezTo>
                    <a:pt x="695" y="0"/>
                    <a:pt x="663" y="3"/>
                    <a:pt x="629" y="10"/>
                  </a:cubicBezTo>
                  <a:cubicBezTo>
                    <a:pt x="575" y="24"/>
                    <a:pt x="525" y="50"/>
                    <a:pt x="482" y="84"/>
                  </a:cubicBezTo>
                  <a:cubicBezTo>
                    <a:pt x="458" y="101"/>
                    <a:pt x="442" y="117"/>
                    <a:pt x="425" y="138"/>
                  </a:cubicBezTo>
                  <a:cubicBezTo>
                    <a:pt x="398" y="167"/>
                    <a:pt x="374" y="204"/>
                    <a:pt x="354" y="238"/>
                  </a:cubicBezTo>
                  <a:cubicBezTo>
                    <a:pt x="328" y="291"/>
                    <a:pt x="301" y="348"/>
                    <a:pt x="277" y="405"/>
                  </a:cubicBezTo>
                  <a:cubicBezTo>
                    <a:pt x="251" y="462"/>
                    <a:pt x="228" y="519"/>
                    <a:pt x="201" y="576"/>
                  </a:cubicBezTo>
                  <a:cubicBezTo>
                    <a:pt x="167" y="652"/>
                    <a:pt x="134" y="732"/>
                    <a:pt x="101" y="809"/>
                  </a:cubicBezTo>
                  <a:cubicBezTo>
                    <a:pt x="67" y="893"/>
                    <a:pt x="36" y="980"/>
                    <a:pt x="10" y="1064"/>
                  </a:cubicBezTo>
                  <a:cubicBezTo>
                    <a:pt x="0" y="1093"/>
                    <a:pt x="10" y="1130"/>
                    <a:pt x="27" y="1158"/>
                  </a:cubicBezTo>
                  <a:cubicBezTo>
                    <a:pt x="44" y="1184"/>
                    <a:pt x="73" y="1204"/>
                    <a:pt x="104" y="1214"/>
                  </a:cubicBezTo>
                  <a:cubicBezTo>
                    <a:pt x="113" y="1216"/>
                    <a:pt x="121" y="1217"/>
                    <a:pt x="130" y="1217"/>
                  </a:cubicBezTo>
                  <a:cubicBezTo>
                    <a:pt x="154" y="1217"/>
                    <a:pt x="178" y="1210"/>
                    <a:pt x="197" y="1198"/>
                  </a:cubicBezTo>
                  <a:cubicBezTo>
                    <a:pt x="228" y="1178"/>
                    <a:pt x="241" y="1150"/>
                    <a:pt x="254" y="1118"/>
                  </a:cubicBezTo>
                  <a:cubicBezTo>
                    <a:pt x="271" y="1061"/>
                    <a:pt x="291" y="1004"/>
                    <a:pt x="311" y="947"/>
                  </a:cubicBezTo>
                  <a:cubicBezTo>
                    <a:pt x="354" y="843"/>
                    <a:pt x="402" y="740"/>
                    <a:pt x="448" y="636"/>
                  </a:cubicBezTo>
                  <a:cubicBezTo>
                    <a:pt x="468" y="592"/>
                    <a:pt x="488" y="545"/>
                    <a:pt x="508" y="502"/>
                  </a:cubicBezTo>
                  <a:cubicBezTo>
                    <a:pt x="535" y="451"/>
                    <a:pt x="558" y="398"/>
                    <a:pt x="589" y="351"/>
                  </a:cubicBezTo>
                  <a:cubicBezTo>
                    <a:pt x="598" y="338"/>
                    <a:pt x="609" y="331"/>
                    <a:pt x="615" y="321"/>
                  </a:cubicBezTo>
                  <a:cubicBezTo>
                    <a:pt x="635" y="308"/>
                    <a:pt x="652" y="298"/>
                    <a:pt x="669" y="288"/>
                  </a:cubicBezTo>
                  <a:lnTo>
                    <a:pt x="692" y="281"/>
                  </a:lnTo>
                  <a:cubicBezTo>
                    <a:pt x="703" y="281"/>
                    <a:pt x="709" y="278"/>
                    <a:pt x="719" y="278"/>
                  </a:cubicBezTo>
                  <a:lnTo>
                    <a:pt x="736" y="281"/>
                  </a:lnTo>
                  <a:lnTo>
                    <a:pt x="746" y="288"/>
                  </a:lnTo>
                  <a:cubicBezTo>
                    <a:pt x="749" y="298"/>
                    <a:pt x="756" y="304"/>
                    <a:pt x="763" y="315"/>
                  </a:cubicBezTo>
                  <a:cubicBezTo>
                    <a:pt x="779" y="358"/>
                    <a:pt x="793" y="405"/>
                    <a:pt x="806" y="451"/>
                  </a:cubicBezTo>
                  <a:cubicBezTo>
                    <a:pt x="823" y="505"/>
                    <a:pt x="836" y="559"/>
                    <a:pt x="846" y="612"/>
                  </a:cubicBezTo>
                  <a:cubicBezTo>
                    <a:pt x="856" y="666"/>
                    <a:pt x="866" y="716"/>
                    <a:pt x="876" y="766"/>
                  </a:cubicBezTo>
                  <a:cubicBezTo>
                    <a:pt x="879" y="789"/>
                    <a:pt x="887" y="809"/>
                    <a:pt x="893" y="833"/>
                  </a:cubicBezTo>
                  <a:cubicBezTo>
                    <a:pt x="903" y="863"/>
                    <a:pt x="916" y="893"/>
                    <a:pt x="930" y="920"/>
                  </a:cubicBezTo>
                  <a:cubicBezTo>
                    <a:pt x="956" y="977"/>
                    <a:pt x="993" y="1030"/>
                    <a:pt x="1040" y="1073"/>
                  </a:cubicBezTo>
                  <a:cubicBezTo>
                    <a:pt x="1070" y="1101"/>
                    <a:pt x="1104" y="1121"/>
                    <a:pt x="1137" y="1141"/>
                  </a:cubicBezTo>
                  <a:cubicBezTo>
                    <a:pt x="1180" y="1161"/>
                    <a:pt x="1224" y="1181"/>
                    <a:pt x="1271" y="1187"/>
                  </a:cubicBezTo>
                  <a:cubicBezTo>
                    <a:pt x="1290" y="1191"/>
                    <a:pt x="1310" y="1194"/>
                    <a:pt x="1330" y="1194"/>
                  </a:cubicBezTo>
                  <a:cubicBezTo>
                    <a:pt x="1391" y="1194"/>
                    <a:pt x="1452" y="1173"/>
                    <a:pt x="1495" y="1127"/>
                  </a:cubicBezTo>
                  <a:cubicBezTo>
                    <a:pt x="1525" y="1101"/>
                    <a:pt x="1549" y="1067"/>
                    <a:pt x="1569" y="1030"/>
                  </a:cubicBezTo>
                  <a:cubicBezTo>
                    <a:pt x="1598" y="984"/>
                    <a:pt x="1619" y="930"/>
                    <a:pt x="1635" y="877"/>
                  </a:cubicBezTo>
                  <a:cubicBezTo>
                    <a:pt x="1669" y="789"/>
                    <a:pt x="1692" y="703"/>
                    <a:pt x="1722" y="616"/>
                  </a:cubicBezTo>
                  <a:cubicBezTo>
                    <a:pt x="1749" y="542"/>
                    <a:pt x="1782" y="471"/>
                    <a:pt x="1826" y="405"/>
                  </a:cubicBezTo>
                  <a:cubicBezTo>
                    <a:pt x="1839" y="385"/>
                    <a:pt x="1853" y="368"/>
                    <a:pt x="1870" y="351"/>
                  </a:cubicBezTo>
                  <a:cubicBezTo>
                    <a:pt x="1879" y="345"/>
                    <a:pt x="1893" y="338"/>
                    <a:pt x="1903" y="331"/>
                  </a:cubicBezTo>
                  <a:cubicBezTo>
                    <a:pt x="1913" y="328"/>
                    <a:pt x="1923" y="325"/>
                    <a:pt x="1933" y="321"/>
                  </a:cubicBezTo>
                  <a:lnTo>
                    <a:pt x="1940" y="321"/>
                  </a:lnTo>
                  <a:lnTo>
                    <a:pt x="1947" y="325"/>
                  </a:lnTo>
                  <a:lnTo>
                    <a:pt x="1950" y="325"/>
                  </a:lnTo>
                  <a:cubicBezTo>
                    <a:pt x="1960" y="351"/>
                    <a:pt x="1963" y="378"/>
                    <a:pt x="1970" y="405"/>
                  </a:cubicBezTo>
                  <a:cubicBezTo>
                    <a:pt x="1977" y="435"/>
                    <a:pt x="1980" y="462"/>
                    <a:pt x="1987" y="491"/>
                  </a:cubicBezTo>
                  <a:cubicBezTo>
                    <a:pt x="2000" y="545"/>
                    <a:pt x="2013" y="599"/>
                    <a:pt x="2027" y="649"/>
                  </a:cubicBezTo>
                  <a:cubicBezTo>
                    <a:pt x="2043" y="706"/>
                    <a:pt x="2067" y="756"/>
                    <a:pt x="2083" y="813"/>
                  </a:cubicBezTo>
                  <a:cubicBezTo>
                    <a:pt x="2107" y="873"/>
                    <a:pt x="2134" y="937"/>
                    <a:pt x="2168" y="993"/>
                  </a:cubicBezTo>
                  <a:cubicBezTo>
                    <a:pt x="2188" y="1024"/>
                    <a:pt x="2211" y="1053"/>
                    <a:pt x="2234" y="1077"/>
                  </a:cubicBezTo>
                  <a:cubicBezTo>
                    <a:pt x="2261" y="1107"/>
                    <a:pt x="2291" y="1127"/>
                    <a:pt x="2321" y="1150"/>
                  </a:cubicBezTo>
                  <a:cubicBezTo>
                    <a:pt x="2368" y="1184"/>
                    <a:pt x="2424" y="1201"/>
                    <a:pt x="2481" y="1204"/>
                  </a:cubicBezTo>
                  <a:cubicBezTo>
                    <a:pt x="2486" y="1205"/>
                    <a:pt x="2490" y="1205"/>
                    <a:pt x="2494" y="1205"/>
                  </a:cubicBezTo>
                  <a:cubicBezTo>
                    <a:pt x="2539" y="1205"/>
                    <a:pt x="2576" y="1189"/>
                    <a:pt x="2615" y="1167"/>
                  </a:cubicBezTo>
                  <a:cubicBezTo>
                    <a:pt x="2632" y="1158"/>
                    <a:pt x="2656" y="1134"/>
                    <a:pt x="2669" y="1118"/>
                  </a:cubicBezTo>
                  <a:cubicBezTo>
                    <a:pt x="2685" y="1093"/>
                    <a:pt x="2699" y="1070"/>
                    <a:pt x="2713" y="1044"/>
                  </a:cubicBezTo>
                  <a:cubicBezTo>
                    <a:pt x="2745" y="977"/>
                    <a:pt x="2770" y="906"/>
                    <a:pt x="2793" y="833"/>
                  </a:cubicBezTo>
                  <a:cubicBezTo>
                    <a:pt x="2810" y="776"/>
                    <a:pt x="2830" y="723"/>
                    <a:pt x="2850" y="666"/>
                  </a:cubicBezTo>
                  <a:lnTo>
                    <a:pt x="2853" y="652"/>
                  </a:lnTo>
                  <a:cubicBezTo>
                    <a:pt x="2876" y="592"/>
                    <a:pt x="2903" y="536"/>
                    <a:pt x="2937" y="482"/>
                  </a:cubicBezTo>
                  <a:cubicBezTo>
                    <a:pt x="2950" y="468"/>
                    <a:pt x="2960" y="451"/>
                    <a:pt x="2977" y="439"/>
                  </a:cubicBezTo>
                  <a:lnTo>
                    <a:pt x="2990" y="428"/>
                  </a:lnTo>
                  <a:lnTo>
                    <a:pt x="2994" y="435"/>
                  </a:lnTo>
                  <a:cubicBezTo>
                    <a:pt x="3026" y="516"/>
                    <a:pt x="3040" y="599"/>
                    <a:pt x="3063" y="679"/>
                  </a:cubicBezTo>
                  <a:cubicBezTo>
                    <a:pt x="3074" y="723"/>
                    <a:pt x="3083" y="763"/>
                    <a:pt x="3097" y="806"/>
                  </a:cubicBezTo>
                  <a:cubicBezTo>
                    <a:pt x="3114" y="857"/>
                    <a:pt x="3140" y="903"/>
                    <a:pt x="3164" y="950"/>
                  </a:cubicBezTo>
                  <a:cubicBezTo>
                    <a:pt x="3187" y="1000"/>
                    <a:pt x="3214" y="1047"/>
                    <a:pt x="3244" y="1090"/>
                  </a:cubicBezTo>
                  <a:cubicBezTo>
                    <a:pt x="3264" y="1121"/>
                    <a:pt x="3287" y="1150"/>
                    <a:pt x="3311" y="1178"/>
                  </a:cubicBezTo>
                  <a:cubicBezTo>
                    <a:pt x="3327" y="1194"/>
                    <a:pt x="3341" y="1214"/>
                    <a:pt x="3355" y="1228"/>
                  </a:cubicBezTo>
                  <a:cubicBezTo>
                    <a:pt x="3404" y="1271"/>
                    <a:pt x="3461" y="1305"/>
                    <a:pt x="3528" y="1318"/>
                  </a:cubicBezTo>
                  <a:cubicBezTo>
                    <a:pt x="3555" y="1321"/>
                    <a:pt x="3585" y="1325"/>
                    <a:pt x="3616" y="1328"/>
                  </a:cubicBezTo>
                  <a:cubicBezTo>
                    <a:pt x="3639" y="1328"/>
                    <a:pt x="3662" y="1325"/>
                    <a:pt x="3685" y="1321"/>
                  </a:cubicBezTo>
                  <a:cubicBezTo>
                    <a:pt x="3702" y="1314"/>
                    <a:pt x="3719" y="1305"/>
                    <a:pt x="3729" y="1291"/>
                  </a:cubicBezTo>
                  <a:cubicBezTo>
                    <a:pt x="3742" y="1278"/>
                    <a:pt x="3753" y="1261"/>
                    <a:pt x="3756" y="1244"/>
                  </a:cubicBezTo>
                  <a:cubicBezTo>
                    <a:pt x="3762" y="1207"/>
                    <a:pt x="3753" y="1167"/>
                    <a:pt x="3726" y="1144"/>
                  </a:cubicBezTo>
                  <a:cubicBezTo>
                    <a:pt x="3699" y="1121"/>
                    <a:pt x="3669" y="1104"/>
                    <a:pt x="3639" y="1087"/>
                  </a:cubicBezTo>
                  <a:cubicBezTo>
                    <a:pt x="3619" y="1067"/>
                    <a:pt x="3602" y="1047"/>
                    <a:pt x="3585" y="1024"/>
                  </a:cubicBezTo>
                  <a:lnTo>
                    <a:pt x="3585" y="1024"/>
                  </a:lnTo>
                  <a:cubicBezTo>
                    <a:pt x="3587" y="1026"/>
                    <a:pt x="3589" y="1029"/>
                    <a:pt x="3592" y="1032"/>
                  </a:cubicBezTo>
                  <a:lnTo>
                    <a:pt x="3592" y="1032"/>
                  </a:lnTo>
                  <a:cubicBezTo>
                    <a:pt x="3558" y="988"/>
                    <a:pt x="3527" y="939"/>
                    <a:pt x="3495" y="890"/>
                  </a:cubicBezTo>
                  <a:cubicBezTo>
                    <a:pt x="3461" y="837"/>
                    <a:pt x="3432" y="783"/>
                    <a:pt x="3404" y="729"/>
                  </a:cubicBezTo>
                  <a:cubicBezTo>
                    <a:pt x="3388" y="686"/>
                    <a:pt x="3375" y="646"/>
                    <a:pt x="3361" y="605"/>
                  </a:cubicBezTo>
                  <a:cubicBezTo>
                    <a:pt x="3344" y="556"/>
                    <a:pt x="3327" y="505"/>
                    <a:pt x="3311" y="455"/>
                  </a:cubicBezTo>
                  <a:cubicBezTo>
                    <a:pt x="3291" y="398"/>
                    <a:pt x="3271" y="345"/>
                    <a:pt x="3244" y="291"/>
                  </a:cubicBezTo>
                  <a:cubicBezTo>
                    <a:pt x="3214" y="235"/>
                    <a:pt x="3171" y="187"/>
                    <a:pt x="3114" y="158"/>
                  </a:cubicBezTo>
                  <a:cubicBezTo>
                    <a:pt x="3076" y="137"/>
                    <a:pt x="3035" y="128"/>
                    <a:pt x="2993" y="128"/>
                  </a:cubicBezTo>
                  <a:cubicBezTo>
                    <a:pt x="2953" y="128"/>
                    <a:pt x="2914" y="136"/>
                    <a:pt x="2876" y="150"/>
                  </a:cubicBezTo>
                  <a:cubicBezTo>
                    <a:pt x="2856" y="158"/>
                    <a:pt x="2833" y="170"/>
                    <a:pt x="2813" y="181"/>
                  </a:cubicBezTo>
                  <a:cubicBezTo>
                    <a:pt x="2786" y="195"/>
                    <a:pt x="2762" y="218"/>
                    <a:pt x="2739" y="238"/>
                  </a:cubicBezTo>
                  <a:cubicBezTo>
                    <a:pt x="2716" y="258"/>
                    <a:pt x="2696" y="281"/>
                    <a:pt x="2676" y="304"/>
                  </a:cubicBezTo>
                  <a:cubicBezTo>
                    <a:pt x="2636" y="358"/>
                    <a:pt x="2602" y="418"/>
                    <a:pt x="2575" y="479"/>
                  </a:cubicBezTo>
                  <a:cubicBezTo>
                    <a:pt x="2545" y="542"/>
                    <a:pt x="2525" y="609"/>
                    <a:pt x="2505" y="676"/>
                  </a:cubicBezTo>
                  <a:cubicBezTo>
                    <a:pt x="2485" y="736"/>
                    <a:pt x="2472" y="792"/>
                    <a:pt x="2455" y="853"/>
                  </a:cubicBezTo>
                  <a:lnTo>
                    <a:pt x="2452" y="857"/>
                  </a:lnTo>
                  <a:lnTo>
                    <a:pt x="2448" y="849"/>
                  </a:lnTo>
                  <a:cubicBezTo>
                    <a:pt x="2421" y="817"/>
                    <a:pt x="2404" y="780"/>
                    <a:pt x="2384" y="743"/>
                  </a:cubicBezTo>
                  <a:cubicBezTo>
                    <a:pt x="2364" y="696"/>
                    <a:pt x="2344" y="652"/>
                    <a:pt x="2328" y="605"/>
                  </a:cubicBezTo>
                  <a:cubicBezTo>
                    <a:pt x="2308" y="552"/>
                    <a:pt x="2291" y="496"/>
                    <a:pt x="2274" y="439"/>
                  </a:cubicBezTo>
                  <a:cubicBezTo>
                    <a:pt x="2257" y="385"/>
                    <a:pt x="2244" y="331"/>
                    <a:pt x="2231" y="278"/>
                  </a:cubicBezTo>
                  <a:cubicBezTo>
                    <a:pt x="2214" y="218"/>
                    <a:pt x="2180" y="161"/>
                    <a:pt x="2134" y="117"/>
                  </a:cubicBezTo>
                  <a:cubicBezTo>
                    <a:pt x="2079" y="67"/>
                    <a:pt x="2004" y="44"/>
                    <a:pt x="1929" y="44"/>
                  </a:cubicBezTo>
                  <a:cubicBezTo>
                    <a:pt x="1900" y="44"/>
                    <a:pt x="1871" y="47"/>
                    <a:pt x="1842" y="54"/>
                  </a:cubicBezTo>
                  <a:cubicBezTo>
                    <a:pt x="1672" y="94"/>
                    <a:pt x="1558" y="241"/>
                    <a:pt x="1492" y="395"/>
                  </a:cubicBezTo>
                  <a:cubicBezTo>
                    <a:pt x="1461" y="462"/>
                    <a:pt x="1438" y="528"/>
                    <a:pt x="1418" y="596"/>
                  </a:cubicBezTo>
                  <a:cubicBezTo>
                    <a:pt x="1401" y="652"/>
                    <a:pt x="1385" y="706"/>
                    <a:pt x="1371" y="763"/>
                  </a:cubicBezTo>
                  <a:cubicBezTo>
                    <a:pt x="1361" y="792"/>
                    <a:pt x="1351" y="826"/>
                    <a:pt x="1341" y="857"/>
                  </a:cubicBezTo>
                  <a:cubicBezTo>
                    <a:pt x="1334" y="873"/>
                    <a:pt x="1328" y="886"/>
                    <a:pt x="1321" y="900"/>
                  </a:cubicBezTo>
                  <a:lnTo>
                    <a:pt x="1308" y="893"/>
                  </a:lnTo>
                  <a:cubicBezTo>
                    <a:pt x="1291" y="880"/>
                    <a:pt x="1277" y="866"/>
                    <a:pt x="1261" y="853"/>
                  </a:cubicBezTo>
                  <a:cubicBezTo>
                    <a:pt x="1251" y="837"/>
                    <a:pt x="1240" y="817"/>
                    <a:pt x="1234" y="800"/>
                  </a:cubicBezTo>
                  <a:cubicBezTo>
                    <a:pt x="1214" y="756"/>
                    <a:pt x="1200" y="712"/>
                    <a:pt x="1191" y="666"/>
                  </a:cubicBezTo>
                  <a:cubicBezTo>
                    <a:pt x="1174" y="602"/>
                    <a:pt x="1164" y="542"/>
                    <a:pt x="1147" y="479"/>
                  </a:cubicBezTo>
                  <a:cubicBezTo>
                    <a:pt x="1117" y="365"/>
                    <a:pt x="1074" y="251"/>
                    <a:pt x="1013" y="150"/>
                  </a:cubicBezTo>
                  <a:cubicBezTo>
                    <a:pt x="970" y="84"/>
                    <a:pt x="907" y="37"/>
                    <a:pt x="830" y="14"/>
                  </a:cubicBezTo>
                  <a:cubicBezTo>
                    <a:pt x="796" y="3"/>
                    <a:pt x="763" y="0"/>
                    <a:pt x="7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2" name="Google Shape;332;p18"/>
          <p:cNvGrpSpPr/>
          <p:nvPr/>
        </p:nvGrpSpPr>
        <p:grpSpPr>
          <a:xfrm>
            <a:off x="1125450" y="525450"/>
            <a:ext cx="6747600" cy="4100100"/>
            <a:chOff x="1125450" y="525450"/>
            <a:chExt cx="6747600" cy="4100100"/>
          </a:xfrm>
        </p:grpSpPr>
        <p:grpSp>
          <p:nvGrpSpPr>
            <p:cNvPr id="333" name="Google Shape;333;p18"/>
            <p:cNvGrpSpPr/>
            <p:nvPr/>
          </p:nvGrpSpPr>
          <p:grpSpPr>
            <a:xfrm>
              <a:off x="1125450" y="525450"/>
              <a:ext cx="6747600" cy="4092600"/>
              <a:chOff x="1198375" y="525450"/>
              <a:chExt cx="6747600" cy="4092600"/>
            </a:xfrm>
          </p:grpSpPr>
          <p:sp>
            <p:nvSpPr>
              <p:cNvPr id="334" name="Google Shape;334;p18"/>
              <p:cNvSpPr/>
              <p:nvPr/>
            </p:nvSpPr>
            <p:spPr>
              <a:xfrm>
                <a:off x="1198375" y="525450"/>
                <a:ext cx="6747600" cy="4092600"/>
              </a:xfrm>
              <a:prstGeom prst="rect">
                <a:avLst/>
              </a:pr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35" name="Google Shape;335;p18"/>
              <p:cNvGrpSpPr/>
              <p:nvPr/>
            </p:nvGrpSpPr>
            <p:grpSpPr>
              <a:xfrm>
                <a:off x="1465025" y="967263"/>
                <a:ext cx="155400" cy="3208975"/>
                <a:chOff x="1465025" y="967263"/>
                <a:chExt cx="155400" cy="3208975"/>
              </a:xfrm>
            </p:grpSpPr>
            <p:sp>
              <p:nvSpPr>
                <p:cNvPr id="336" name="Google Shape;336;p18"/>
                <p:cNvSpPr/>
                <p:nvPr/>
              </p:nvSpPr>
              <p:spPr>
                <a:xfrm>
                  <a:off x="1465025" y="967263"/>
                  <a:ext cx="155400" cy="1554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7" name="Google Shape;337;p18"/>
                <p:cNvSpPr/>
                <p:nvPr/>
              </p:nvSpPr>
              <p:spPr>
                <a:xfrm>
                  <a:off x="1465025" y="1403488"/>
                  <a:ext cx="155400" cy="1554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" name="Google Shape;338;p18"/>
                <p:cNvSpPr/>
                <p:nvPr/>
              </p:nvSpPr>
              <p:spPr>
                <a:xfrm>
                  <a:off x="1465025" y="1839713"/>
                  <a:ext cx="155400" cy="1554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" name="Google Shape;339;p18"/>
                <p:cNvSpPr/>
                <p:nvPr/>
              </p:nvSpPr>
              <p:spPr>
                <a:xfrm>
                  <a:off x="1465025" y="2275938"/>
                  <a:ext cx="155400" cy="1554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" name="Google Shape;340;p18"/>
                <p:cNvSpPr/>
                <p:nvPr/>
              </p:nvSpPr>
              <p:spPr>
                <a:xfrm>
                  <a:off x="1465025" y="2712163"/>
                  <a:ext cx="155400" cy="1554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1" name="Google Shape;341;p18"/>
                <p:cNvSpPr/>
                <p:nvPr/>
              </p:nvSpPr>
              <p:spPr>
                <a:xfrm>
                  <a:off x="1465025" y="3148388"/>
                  <a:ext cx="155400" cy="1554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2" name="Google Shape;342;p18"/>
                <p:cNvSpPr/>
                <p:nvPr/>
              </p:nvSpPr>
              <p:spPr>
                <a:xfrm>
                  <a:off x="1465025" y="3584613"/>
                  <a:ext cx="155400" cy="1554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" name="Google Shape;343;p18"/>
                <p:cNvSpPr/>
                <p:nvPr/>
              </p:nvSpPr>
              <p:spPr>
                <a:xfrm>
                  <a:off x="1465025" y="4020838"/>
                  <a:ext cx="155400" cy="155400"/>
                </a:xfrm>
                <a:prstGeom prst="ellipse">
                  <a:avLst/>
                </a:prstGeom>
                <a:solidFill>
                  <a:srgbClr val="CEF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44" name="Google Shape;344;p18"/>
            <p:cNvGrpSpPr/>
            <p:nvPr/>
          </p:nvGrpSpPr>
          <p:grpSpPr>
            <a:xfrm>
              <a:off x="1805775" y="525450"/>
              <a:ext cx="6062274" cy="4100100"/>
              <a:chOff x="1878700" y="525450"/>
              <a:chExt cx="6062274" cy="4100100"/>
            </a:xfrm>
          </p:grpSpPr>
          <p:grpSp>
            <p:nvGrpSpPr>
              <p:cNvPr id="345" name="Google Shape;345;p18"/>
              <p:cNvGrpSpPr/>
              <p:nvPr/>
            </p:nvGrpSpPr>
            <p:grpSpPr>
              <a:xfrm>
                <a:off x="1879774" y="917700"/>
                <a:ext cx="6061200" cy="3374700"/>
                <a:chOff x="1887175" y="917700"/>
                <a:chExt cx="6061200" cy="3374700"/>
              </a:xfrm>
            </p:grpSpPr>
            <p:cxnSp>
              <p:nvCxnSpPr>
                <p:cNvPr id="346" name="Google Shape;346;p18"/>
                <p:cNvCxnSpPr/>
                <p:nvPr/>
              </p:nvCxnSpPr>
              <p:spPr>
                <a:xfrm>
                  <a:off x="1887175" y="917700"/>
                  <a:ext cx="6061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ECECEC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47" name="Google Shape;347;p18"/>
                <p:cNvCxnSpPr/>
                <p:nvPr/>
              </p:nvCxnSpPr>
              <p:spPr>
                <a:xfrm>
                  <a:off x="1887175" y="1198925"/>
                  <a:ext cx="6061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ECECEC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48" name="Google Shape;348;p18"/>
                <p:cNvCxnSpPr/>
                <p:nvPr/>
              </p:nvCxnSpPr>
              <p:spPr>
                <a:xfrm>
                  <a:off x="1887175" y="1480150"/>
                  <a:ext cx="6061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ECECEC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49" name="Google Shape;349;p18"/>
                <p:cNvCxnSpPr/>
                <p:nvPr/>
              </p:nvCxnSpPr>
              <p:spPr>
                <a:xfrm>
                  <a:off x="1887175" y="1761375"/>
                  <a:ext cx="6061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ECECEC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50" name="Google Shape;350;p18"/>
                <p:cNvCxnSpPr/>
                <p:nvPr/>
              </p:nvCxnSpPr>
              <p:spPr>
                <a:xfrm>
                  <a:off x="1887175" y="2042600"/>
                  <a:ext cx="6061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ECECEC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51" name="Google Shape;351;p18"/>
                <p:cNvCxnSpPr/>
                <p:nvPr/>
              </p:nvCxnSpPr>
              <p:spPr>
                <a:xfrm>
                  <a:off x="1887175" y="2323825"/>
                  <a:ext cx="6061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ECECEC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52" name="Google Shape;352;p18"/>
                <p:cNvCxnSpPr/>
                <p:nvPr/>
              </p:nvCxnSpPr>
              <p:spPr>
                <a:xfrm>
                  <a:off x="1887175" y="2605050"/>
                  <a:ext cx="6061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ECECEC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53" name="Google Shape;353;p18"/>
                <p:cNvCxnSpPr/>
                <p:nvPr/>
              </p:nvCxnSpPr>
              <p:spPr>
                <a:xfrm>
                  <a:off x="1887175" y="2886275"/>
                  <a:ext cx="6061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ECECEC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54" name="Google Shape;354;p18"/>
                <p:cNvCxnSpPr/>
                <p:nvPr/>
              </p:nvCxnSpPr>
              <p:spPr>
                <a:xfrm>
                  <a:off x="1887175" y="3167500"/>
                  <a:ext cx="6061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ECECEC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55" name="Google Shape;355;p18"/>
                <p:cNvCxnSpPr/>
                <p:nvPr/>
              </p:nvCxnSpPr>
              <p:spPr>
                <a:xfrm>
                  <a:off x="1887175" y="3448725"/>
                  <a:ext cx="6061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ECECEC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56" name="Google Shape;356;p18"/>
                <p:cNvCxnSpPr/>
                <p:nvPr/>
              </p:nvCxnSpPr>
              <p:spPr>
                <a:xfrm>
                  <a:off x="1887175" y="3729950"/>
                  <a:ext cx="6061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ECECEC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57" name="Google Shape;357;p18"/>
                <p:cNvCxnSpPr/>
                <p:nvPr/>
              </p:nvCxnSpPr>
              <p:spPr>
                <a:xfrm>
                  <a:off x="1887175" y="4011175"/>
                  <a:ext cx="6061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ECECEC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cxnSp>
              <p:nvCxnSpPr>
                <p:cNvPr id="358" name="Google Shape;358;p18"/>
                <p:cNvCxnSpPr/>
                <p:nvPr/>
              </p:nvCxnSpPr>
              <p:spPr>
                <a:xfrm>
                  <a:off x="1887175" y="4292400"/>
                  <a:ext cx="60612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ECECEC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cxnSp>
            <p:nvCxnSpPr>
              <p:cNvPr id="359" name="Google Shape;359;p18"/>
              <p:cNvCxnSpPr/>
              <p:nvPr/>
            </p:nvCxnSpPr>
            <p:spPr>
              <a:xfrm>
                <a:off x="1878700" y="525450"/>
                <a:ext cx="0" cy="4100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360" name="Google Shape;360;p18"/>
          <p:cNvSpPr txBox="1"/>
          <p:nvPr/>
        </p:nvSpPr>
        <p:spPr>
          <a:xfrm>
            <a:off x="2074350" y="3669700"/>
            <a:ext cx="4995300" cy="53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rPr>
              <a:t>CREDITS</a:t>
            </a:r>
            <a:r>
              <a:rPr lang="en" sz="1200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rPr>
              <a:t>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Barlow"/>
                <a:ea typeface="Barlow"/>
                <a:cs typeface="Barlow"/>
                <a:sym typeface="Barlow"/>
                <a:hlinkClick r:id="rId2"/>
              </a:rPr>
              <a:t>Slidesgo</a:t>
            </a:r>
            <a:r>
              <a:rPr lang="en" sz="1200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Barlow"/>
                <a:ea typeface="Barlow"/>
                <a:cs typeface="Barlow"/>
                <a:sym typeface="Barlow"/>
                <a:hlinkClick r:id="rId3"/>
              </a:rPr>
              <a:t>Flaticon</a:t>
            </a:r>
            <a:r>
              <a:rPr lang="en" sz="1200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rPr>
              <a:t>,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Barlow"/>
                <a:ea typeface="Barlow"/>
                <a:cs typeface="Barlow"/>
                <a:sym typeface="Barlow"/>
                <a:hlinkClick r:id="rId4"/>
              </a:rPr>
              <a:t>Freepik</a:t>
            </a:r>
            <a:endParaRPr sz="1200" b="1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  <a:p>
            <a:pPr marL="0" lvl="0" indent="0" algn="ctr" rtl="0">
              <a:lnSpc>
                <a:spcPct val="115000"/>
              </a:lnSpc>
              <a:spcBef>
                <a:spcPts val="30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sp>
        <p:nvSpPr>
          <p:cNvPr id="361" name="Google Shape;361;p18"/>
          <p:cNvSpPr txBox="1">
            <a:spLocks noGrp="1"/>
          </p:cNvSpPr>
          <p:nvPr>
            <p:ph type="ctrTitle"/>
          </p:nvPr>
        </p:nvSpPr>
        <p:spPr>
          <a:xfrm>
            <a:off x="3176250" y="911375"/>
            <a:ext cx="2791500" cy="941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362" name="Google Shape;362;p18"/>
          <p:cNvSpPr txBox="1">
            <a:spLocks noGrp="1"/>
          </p:cNvSpPr>
          <p:nvPr>
            <p:ph type="subTitle" idx="1"/>
          </p:nvPr>
        </p:nvSpPr>
        <p:spPr>
          <a:xfrm>
            <a:off x="2074350" y="2116300"/>
            <a:ext cx="4995300" cy="1401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grpSp>
        <p:nvGrpSpPr>
          <p:cNvPr id="363" name="Google Shape;363;p18"/>
          <p:cNvGrpSpPr/>
          <p:nvPr/>
        </p:nvGrpSpPr>
        <p:grpSpPr>
          <a:xfrm>
            <a:off x="1125456" y="4406718"/>
            <a:ext cx="623101" cy="503533"/>
            <a:chOff x="2977700" y="3322575"/>
            <a:chExt cx="833803" cy="777898"/>
          </a:xfrm>
        </p:grpSpPr>
        <p:sp>
          <p:nvSpPr>
            <p:cNvPr id="364" name="Google Shape;364;p18"/>
            <p:cNvSpPr/>
            <p:nvPr/>
          </p:nvSpPr>
          <p:spPr>
            <a:xfrm>
              <a:off x="3418111" y="3348301"/>
              <a:ext cx="162024" cy="183486"/>
            </a:xfrm>
            <a:custGeom>
              <a:avLst/>
              <a:gdLst/>
              <a:ahLst/>
              <a:cxnLst/>
              <a:rect l="l" t="t" r="r" b="b"/>
              <a:pathLst>
                <a:path w="951" h="1077" extrusionOk="0">
                  <a:moveTo>
                    <a:pt x="773" y="1"/>
                  </a:moveTo>
                  <a:cubicBezTo>
                    <a:pt x="743" y="1"/>
                    <a:pt x="713" y="7"/>
                    <a:pt x="683" y="21"/>
                  </a:cubicBezTo>
                  <a:cubicBezTo>
                    <a:pt x="660" y="30"/>
                    <a:pt x="636" y="41"/>
                    <a:pt x="613" y="54"/>
                  </a:cubicBezTo>
                  <a:cubicBezTo>
                    <a:pt x="583" y="70"/>
                    <a:pt x="552" y="97"/>
                    <a:pt x="523" y="121"/>
                  </a:cubicBezTo>
                  <a:cubicBezTo>
                    <a:pt x="503" y="141"/>
                    <a:pt x="479" y="157"/>
                    <a:pt x="459" y="177"/>
                  </a:cubicBezTo>
                  <a:cubicBezTo>
                    <a:pt x="412" y="217"/>
                    <a:pt x="372" y="257"/>
                    <a:pt x="332" y="305"/>
                  </a:cubicBezTo>
                  <a:cubicBezTo>
                    <a:pt x="292" y="351"/>
                    <a:pt x="251" y="398"/>
                    <a:pt x="225" y="452"/>
                  </a:cubicBezTo>
                  <a:cubicBezTo>
                    <a:pt x="208" y="485"/>
                    <a:pt x="191" y="518"/>
                    <a:pt x="178" y="549"/>
                  </a:cubicBezTo>
                  <a:cubicBezTo>
                    <a:pt x="125" y="652"/>
                    <a:pt x="71" y="756"/>
                    <a:pt x="24" y="859"/>
                  </a:cubicBezTo>
                  <a:cubicBezTo>
                    <a:pt x="7" y="896"/>
                    <a:pt x="1" y="930"/>
                    <a:pt x="11" y="967"/>
                  </a:cubicBezTo>
                  <a:cubicBezTo>
                    <a:pt x="21" y="1000"/>
                    <a:pt x="44" y="1030"/>
                    <a:pt x="74" y="1050"/>
                  </a:cubicBezTo>
                  <a:cubicBezTo>
                    <a:pt x="95" y="1062"/>
                    <a:pt x="120" y="1069"/>
                    <a:pt x="146" y="1069"/>
                  </a:cubicBezTo>
                  <a:cubicBezTo>
                    <a:pt x="158" y="1069"/>
                    <a:pt x="170" y="1067"/>
                    <a:pt x="182" y="1064"/>
                  </a:cubicBezTo>
                  <a:lnTo>
                    <a:pt x="191" y="1060"/>
                  </a:lnTo>
                  <a:cubicBezTo>
                    <a:pt x="214" y="1074"/>
                    <a:pt x="239" y="1077"/>
                    <a:pt x="265" y="1077"/>
                  </a:cubicBezTo>
                  <a:cubicBezTo>
                    <a:pt x="302" y="1074"/>
                    <a:pt x="332" y="1070"/>
                    <a:pt x="365" y="1050"/>
                  </a:cubicBezTo>
                  <a:cubicBezTo>
                    <a:pt x="395" y="1030"/>
                    <a:pt x="419" y="1004"/>
                    <a:pt x="442" y="973"/>
                  </a:cubicBezTo>
                  <a:cubicBezTo>
                    <a:pt x="449" y="960"/>
                    <a:pt x="455" y="950"/>
                    <a:pt x="466" y="936"/>
                  </a:cubicBezTo>
                  <a:cubicBezTo>
                    <a:pt x="475" y="920"/>
                    <a:pt x="489" y="904"/>
                    <a:pt x="503" y="887"/>
                  </a:cubicBezTo>
                  <a:cubicBezTo>
                    <a:pt x="572" y="796"/>
                    <a:pt x="646" y="703"/>
                    <a:pt x="713" y="609"/>
                  </a:cubicBezTo>
                  <a:cubicBezTo>
                    <a:pt x="747" y="558"/>
                    <a:pt x="784" y="509"/>
                    <a:pt x="820" y="462"/>
                  </a:cubicBezTo>
                  <a:cubicBezTo>
                    <a:pt x="833" y="438"/>
                    <a:pt x="850" y="418"/>
                    <a:pt x="867" y="395"/>
                  </a:cubicBezTo>
                  <a:cubicBezTo>
                    <a:pt x="873" y="382"/>
                    <a:pt x="884" y="371"/>
                    <a:pt x="890" y="358"/>
                  </a:cubicBezTo>
                  <a:cubicBezTo>
                    <a:pt x="914" y="325"/>
                    <a:pt x="927" y="288"/>
                    <a:pt x="941" y="251"/>
                  </a:cubicBezTo>
                  <a:cubicBezTo>
                    <a:pt x="947" y="234"/>
                    <a:pt x="950" y="197"/>
                    <a:pt x="950" y="184"/>
                  </a:cubicBezTo>
                  <a:cubicBezTo>
                    <a:pt x="950" y="164"/>
                    <a:pt x="947" y="144"/>
                    <a:pt x="944" y="124"/>
                  </a:cubicBezTo>
                  <a:cubicBezTo>
                    <a:pt x="930" y="64"/>
                    <a:pt x="877" y="24"/>
                    <a:pt x="820" y="7"/>
                  </a:cubicBezTo>
                  <a:cubicBezTo>
                    <a:pt x="807" y="4"/>
                    <a:pt x="790" y="1"/>
                    <a:pt x="7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18"/>
            <p:cNvSpPr/>
            <p:nvPr/>
          </p:nvSpPr>
          <p:spPr>
            <a:xfrm>
              <a:off x="3012967" y="3494136"/>
              <a:ext cx="789336" cy="585212"/>
            </a:xfrm>
            <a:custGeom>
              <a:avLst/>
              <a:gdLst/>
              <a:ahLst/>
              <a:cxnLst/>
              <a:rect l="l" t="t" r="r" b="b"/>
              <a:pathLst>
                <a:path w="4633" h="3435" extrusionOk="0">
                  <a:moveTo>
                    <a:pt x="1365" y="0"/>
                  </a:moveTo>
                  <a:cubicBezTo>
                    <a:pt x="1288" y="3"/>
                    <a:pt x="1215" y="11"/>
                    <a:pt x="1141" y="23"/>
                  </a:cubicBezTo>
                  <a:cubicBezTo>
                    <a:pt x="1071" y="37"/>
                    <a:pt x="1004" y="64"/>
                    <a:pt x="937" y="94"/>
                  </a:cubicBezTo>
                  <a:lnTo>
                    <a:pt x="931" y="97"/>
                  </a:lnTo>
                  <a:cubicBezTo>
                    <a:pt x="877" y="121"/>
                    <a:pt x="834" y="137"/>
                    <a:pt x="794" y="157"/>
                  </a:cubicBezTo>
                  <a:cubicBezTo>
                    <a:pt x="686" y="214"/>
                    <a:pt x="596" y="298"/>
                    <a:pt x="526" y="375"/>
                  </a:cubicBezTo>
                  <a:cubicBezTo>
                    <a:pt x="436" y="465"/>
                    <a:pt x="369" y="552"/>
                    <a:pt x="315" y="642"/>
                  </a:cubicBezTo>
                  <a:cubicBezTo>
                    <a:pt x="309" y="656"/>
                    <a:pt x="302" y="670"/>
                    <a:pt x="292" y="682"/>
                  </a:cubicBezTo>
                  <a:lnTo>
                    <a:pt x="292" y="686"/>
                  </a:lnTo>
                  <a:cubicBezTo>
                    <a:pt x="275" y="710"/>
                    <a:pt x="258" y="736"/>
                    <a:pt x="245" y="766"/>
                  </a:cubicBezTo>
                  <a:cubicBezTo>
                    <a:pt x="238" y="780"/>
                    <a:pt x="232" y="793"/>
                    <a:pt x="225" y="806"/>
                  </a:cubicBezTo>
                  <a:cubicBezTo>
                    <a:pt x="209" y="846"/>
                    <a:pt x="195" y="873"/>
                    <a:pt x="178" y="903"/>
                  </a:cubicBezTo>
                  <a:cubicBezTo>
                    <a:pt x="144" y="971"/>
                    <a:pt x="118" y="1044"/>
                    <a:pt x="95" y="1114"/>
                  </a:cubicBezTo>
                  <a:cubicBezTo>
                    <a:pt x="88" y="1131"/>
                    <a:pt x="81" y="1147"/>
                    <a:pt x="75" y="1164"/>
                  </a:cubicBezTo>
                  <a:cubicBezTo>
                    <a:pt x="61" y="1201"/>
                    <a:pt x="48" y="1238"/>
                    <a:pt x="41" y="1275"/>
                  </a:cubicBezTo>
                  <a:cubicBezTo>
                    <a:pt x="21" y="1352"/>
                    <a:pt x="11" y="1439"/>
                    <a:pt x="8" y="1516"/>
                  </a:cubicBezTo>
                  <a:cubicBezTo>
                    <a:pt x="1" y="1565"/>
                    <a:pt x="4" y="1619"/>
                    <a:pt x="11" y="1683"/>
                  </a:cubicBezTo>
                  <a:cubicBezTo>
                    <a:pt x="18" y="1736"/>
                    <a:pt x="24" y="1786"/>
                    <a:pt x="38" y="1840"/>
                  </a:cubicBezTo>
                  <a:cubicBezTo>
                    <a:pt x="44" y="1863"/>
                    <a:pt x="51" y="1886"/>
                    <a:pt x="61" y="1910"/>
                  </a:cubicBezTo>
                  <a:lnTo>
                    <a:pt x="68" y="1923"/>
                  </a:lnTo>
                  <a:cubicBezTo>
                    <a:pt x="98" y="2007"/>
                    <a:pt x="131" y="2081"/>
                    <a:pt x="164" y="2147"/>
                  </a:cubicBezTo>
                  <a:cubicBezTo>
                    <a:pt x="181" y="2178"/>
                    <a:pt x="198" y="2211"/>
                    <a:pt x="215" y="2241"/>
                  </a:cubicBezTo>
                  <a:cubicBezTo>
                    <a:pt x="225" y="2258"/>
                    <a:pt x="235" y="2275"/>
                    <a:pt x="241" y="2288"/>
                  </a:cubicBezTo>
                  <a:cubicBezTo>
                    <a:pt x="258" y="2315"/>
                    <a:pt x="272" y="2345"/>
                    <a:pt x="285" y="2368"/>
                  </a:cubicBezTo>
                  <a:cubicBezTo>
                    <a:pt x="295" y="2388"/>
                    <a:pt x="305" y="2411"/>
                    <a:pt x="319" y="2431"/>
                  </a:cubicBezTo>
                  <a:cubicBezTo>
                    <a:pt x="376" y="2539"/>
                    <a:pt x="453" y="2643"/>
                    <a:pt x="546" y="2736"/>
                  </a:cubicBezTo>
                  <a:cubicBezTo>
                    <a:pt x="576" y="2769"/>
                    <a:pt x="610" y="2800"/>
                    <a:pt x="640" y="2823"/>
                  </a:cubicBezTo>
                  <a:lnTo>
                    <a:pt x="656" y="2840"/>
                  </a:lnTo>
                  <a:cubicBezTo>
                    <a:pt x="723" y="2897"/>
                    <a:pt x="786" y="2944"/>
                    <a:pt x="851" y="2984"/>
                  </a:cubicBezTo>
                  <a:cubicBezTo>
                    <a:pt x="921" y="3024"/>
                    <a:pt x="998" y="3061"/>
                    <a:pt x="1064" y="3094"/>
                  </a:cubicBezTo>
                  <a:lnTo>
                    <a:pt x="1084" y="3104"/>
                  </a:lnTo>
                  <a:lnTo>
                    <a:pt x="1098" y="3110"/>
                  </a:lnTo>
                  <a:cubicBezTo>
                    <a:pt x="1118" y="3121"/>
                    <a:pt x="1138" y="3131"/>
                    <a:pt x="1155" y="3141"/>
                  </a:cubicBezTo>
                  <a:cubicBezTo>
                    <a:pt x="1282" y="3204"/>
                    <a:pt x="1413" y="3254"/>
                    <a:pt x="1539" y="3298"/>
                  </a:cubicBezTo>
                  <a:lnTo>
                    <a:pt x="1566" y="3308"/>
                  </a:lnTo>
                  <a:cubicBezTo>
                    <a:pt x="1606" y="3325"/>
                    <a:pt x="1649" y="3342"/>
                    <a:pt x="1697" y="3351"/>
                  </a:cubicBezTo>
                  <a:cubicBezTo>
                    <a:pt x="1763" y="3365"/>
                    <a:pt x="1830" y="3379"/>
                    <a:pt x="1877" y="3385"/>
                  </a:cubicBezTo>
                  <a:cubicBezTo>
                    <a:pt x="1974" y="3402"/>
                    <a:pt x="2047" y="3415"/>
                    <a:pt x="2121" y="3422"/>
                  </a:cubicBezTo>
                  <a:cubicBezTo>
                    <a:pt x="2178" y="3428"/>
                    <a:pt x="2238" y="3432"/>
                    <a:pt x="2285" y="3432"/>
                  </a:cubicBezTo>
                  <a:lnTo>
                    <a:pt x="2295" y="3432"/>
                  </a:lnTo>
                  <a:cubicBezTo>
                    <a:pt x="2352" y="3435"/>
                    <a:pt x="2396" y="3435"/>
                    <a:pt x="2439" y="3435"/>
                  </a:cubicBezTo>
                  <a:cubicBezTo>
                    <a:pt x="2516" y="3435"/>
                    <a:pt x="2586" y="3432"/>
                    <a:pt x="2653" y="3425"/>
                  </a:cubicBezTo>
                  <a:cubicBezTo>
                    <a:pt x="2747" y="3419"/>
                    <a:pt x="2820" y="3405"/>
                    <a:pt x="2887" y="3388"/>
                  </a:cubicBezTo>
                  <a:cubicBezTo>
                    <a:pt x="2944" y="3371"/>
                    <a:pt x="2998" y="3355"/>
                    <a:pt x="3048" y="3345"/>
                  </a:cubicBezTo>
                  <a:cubicBezTo>
                    <a:pt x="3148" y="3322"/>
                    <a:pt x="3248" y="3294"/>
                    <a:pt x="3372" y="3261"/>
                  </a:cubicBezTo>
                  <a:cubicBezTo>
                    <a:pt x="3520" y="3221"/>
                    <a:pt x="3626" y="3178"/>
                    <a:pt x="3727" y="3127"/>
                  </a:cubicBezTo>
                  <a:cubicBezTo>
                    <a:pt x="3787" y="3094"/>
                    <a:pt x="3841" y="3047"/>
                    <a:pt x="3890" y="3001"/>
                  </a:cubicBezTo>
                  <a:lnTo>
                    <a:pt x="3897" y="2993"/>
                  </a:lnTo>
                  <a:lnTo>
                    <a:pt x="3917" y="2977"/>
                  </a:lnTo>
                  <a:cubicBezTo>
                    <a:pt x="3944" y="2953"/>
                    <a:pt x="3974" y="2927"/>
                    <a:pt x="4001" y="2897"/>
                  </a:cubicBezTo>
                  <a:cubicBezTo>
                    <a:pt x="4041" y="2850"/>
                    <a:pt x="4077" y="2800"/>
                    <a:pt x="4111" y="2749"/>
                  </a:cubicBezTo>
                  <a:lnTo>
                    <a:pt x="4134" y="2716"/>
                  </a:lnTo>
                  <a:cubicBezTo>
                    <a:pt x="4165" y="2679"/>
                    <a:pt x="4195" y="2632"/>
                    <a:pt x="4228" y="2589"/>
                  </a:cubicBezTo>
                  <a:cubicBezTo>
                    <a:pt x="4245" y="2562"/>
                    <a:pt x="4262" y="2536"/>
                    <a:pt x="4278" y="2512"/>
                  </a:cubicBezTo>
                  <a:lnTo>
                    <a:pt x="4278" y="2508"/>
                  </a:lnTo>
                  <a:lnTo>
                    <a:pt x="4282" y="2502"/>
                  </a:lnTo>
                  <a:cubicBezTo>
                    <a:pt x="4295" y="2485"/>
                    <a:pt x="4305" y="2465"/>
                    <a:pt x="4318" y="2448"/>
                  </a:cubicBezTo>
                  <a:cubicBezTo>
                    <a:pt x="4329" y="2428"/>
                    <a:pt x="4342" y="2411"/>
                    <a:pt x="4352" y="2395"/>
                  </a:cubicBezTo>
                  <a:lnTo>
                    <a:pt x="4355" y="2391"/>
                  </a:lnTo>
                  <a:cubicBezTo>
                    <a:pt x="4372" y="2365"/>
                    <a:pt x="4389" y="2338"/>
                    <a:pt x="4406" y="2311"/>
                  </a:cubicBezTo>
                  <a:cubicBezTo>
                    <a:pt x="4435" y="2261"/>
                    <a:pt x="4466" y="2211"/>
                    <a:pt x="4486" y="2158"/>
                  </a:cubicBezTo>
                  <a:lnTo>
                    <a:pt x="4496" y="2134"/>
                  </a:lnTo>
                  <a:cubicBezTo>
                    <a:pt x="4523" y="2074"/>
                    <a:pt x="4549" y="2014"/>
                    <a:pt x="4566" y="1954"/>
                  </a:cubicBezTo>
                  <a:cubicBezTo>
                    <a:pt x="4583" y="1900"/>
                    <a:pt x="4596" y="1840"/>
                    <a:pt x="4603" y="1780"/>
                  </a:cubicBezTo>
                  <a:cubicBezTo>
                    <a:pt x="4616" y="1696"/>
                    <a:pt x="4623" y="1616"/>
                    <a:pt x="4630" y="1532"/>
                  </a:cubicBezTo>
                  <a:cubicBezTo>
                    <a:pt x="4630" y="1508"/>
                    <a:pt x="4630" y="1482"/>
                    <a:pt x="4633" y="1452"/>
                  </a:cubicBezTo>
                  <a:cubicBezTo>
                    <a:pt x="4633" y="1405"/>
                    <a:pt x="4626" y="1361"/>
                    <a:pt x="4619" y="1315"/>
                  </a:cubicBezTo>
                  <a:lnTo>
                    <a:pt x="4619" y="1304"/>
                  </a:lnTo>
                  <a:cubicBezTo>
                    <a:pt x="4610" y="1252"/>
                    <a:pt x="4593" y="1198"/>
                    <a:pt x="4576" y="1141"/>
                  </a:cubicBezTo>
                  <a:cubicBezTo>
                    <a:pt x="4573" y="1127"/>
                    <a:pt x="4566" y="1111"/>
                    <a:pt x="4563" y="1097"/>
                  </a:cubicBezTo>
                  <a:lnTo>
                    <a:pt x="4559" y="1084"/>
                  </a:lnTo>
                  <a:cubicBezTo>
                    <a:pt x="4549" y="1054"/>
                    <a:pt x="4539" y="1017"/>
                    <a:pt x="4526" y="980"/>
                  </a:cubicBezTo>
                  <a:cubicBezTo>
                    <a:pt x="4496" y="894"/>
                    <a:pt x="4459" y="823"/>
                    <a:pt x="4406" y="753"/>
                  </a:cubicBezTo>
                  <a:cubicBezTo>
                    <a:pt x="4366" y="699"/>
                    <a:pt x="4325" y="650"/>
                    <a:pt x="4282" y="596"/>
                  </a:cubicBezTo>
                  <a:lnTo>
                    <a:pt x="4278" y="593"/>
                  </a:lnTo>
                  <a:lnTo>
                    <a:pt x="4262" y="569"/>
                  </a:lnTo>
                  <a:cubicBezTo>
                    <a:pt x="4218" y="519"/>
                    <a:pt x="4171" y="475"/>
                    <a:pt x="4105" y="432"/>
                  </a:cubicBezTo>
                  <a:cubicBezTo>
                    <a:pt x="4057" y="398"/>
                    <a:pt x="4008" y="375"/>
                    <a:pt x="3954" y="352"/>
                  </a:cubicBezTo>
                  <a:cubicBezTo>
                    <a:pt x="3941" y="345"/>
                    <a:pt x="3927" y="338"/>
                    <a:pt x="3914" y="335"/>
                  </a:cubicBezTo>
                  <a:cubicBezTo>
                    <a:pt x="3821" y="292"/>
                    <a:pt x="3743" y="264"/>
                    <a:pt x="3666" y="248"/>
                  </a:cubicBezTo>
                  <a:cubicBezTo>
                    <a:pt x="3613" y="238"/>
                    <a:pt x="3560" y="231"/>
                    <a:pt x="3489" y="224"/>
                  </a:cubicBezTo>
                  <a:lnTo>
                    <a:pt x="3475" y="224"/>
                  </a:lnTo>
                  <a:cubicBezTo>
                    <a:pt x="3442" y="221"/>
                    <a:pt x="3409" y="218"/>
                    <a:pt x="3375" y="218"/>
                  </a:cubicBezTo>
                  <a:lnTo>
                    <a:pt x="3365" y="214"/>
                  </a:lnTo>
                  <a:cubicBezTo>
                    <a:pt x="3295" y="214"/>
                    <a:pt x="3222" y="224"/>
                    <a:pt x="3168" y="231"/>
                  </a:cubicBezTo>
                  <a:cubicBezTo>
                    <a:pt x="3145" y="231"/>
                    <a:pt x="3121" y="235"/>
                    <a:pt x="3105" y="235"/>
                  </a:cubicBezTo>
                  <a:cubicBezTo>
                    <a:pt x="3071" y="238"/>
                    <a:pt x="3038" y="244"/>
                    <a:pt x="3007" y="248"/>
                  </a:cubicBezTo>
                  <a:cubicBezTo>
                    <a:pt x="2991" y="251"/>
                    <a:pt x="2978" y="251"/>
                    <a:pt x="2964" y="255"/>
                  </a:cubicBezTo>
                  <a:lnTo>
                    <a:pt x="2978" y="255"/>
                  </a:lnTo>
                  <a:cubicBezTo>
                    <a:pt x="2930" y="261"/>
                    <a:pt x="2890" y="268"/>
                    <a:pt x="2853" y="278"/>
                  </a:cubicBezTo>
                  <a:cubicBezTo>
                    <a:pt x="2830" y="284"/>
                    <a:pt x="2804" y="288"/>
                    <a:pt x="2783" y="295"/>
                  </a:cubicBezTo>
                  <a:cubicBezTo>
                    <a:pt x="2763" y="298"/>
                    <a:pt x="2747" y="301"/>
                    <a:pt x="2727" y="304"/>
                  </a:cubicBezTo>
                  <a:cubicBezTo>
                    <a:pt x="2703" y="312"/>
                    <a:pt x="2683" y="318"/>
                    <a:pt x="2660" y="321"/>
                  </a:cubicBezTo>
                  <a:lnTo>
                    <a:pt x="2649" y="324"/>
                  </a:lnTo>
                  <a:cubicBezTo>
                    <a:pt x="2603" y="338"/>
                    <a:pt x="2552" y="352"/>
                    <a:pt x="2499" y="361"/>
                  </a:cubicBezTo>
                  <a:cubicBezTo>
                    <a:pt x="2486" y="361"/>
                    <a:pt x="2469" y="361"/>
                    <a:pt x="2456" y="365"/>
                  </a:cubicBezTo>
                  <a:lnTo>
                    <a:pt x="2412" y="365"/>
                  </a:lnTo>
                  <a:cubicBezTo>
                    <a:pt x="2385" y="369"/>
                    <a:pt x="2359" y="372"/>
                    <a:pt x="2336" y="375"/>
                  </a:cubicBezTo>
                  <a:lnTo>
                    <a:pt x="2316" y="361"/>
                  </a:lnTo>
                  <a:lnTo>
                    <a:pt x="2312" y="358"/>
                  </a:lnTo>
                  <a:lnTo>
                    <a:pt x="2305" y="355"/>
                  </a:lnTo>
                  <a:cubicBezTo>
                    <a:pt x="2265" y="324"/>
                    <a:pt x="2222" y="295"/>
                    <a:pt x="2178" y="268"/>
                  </a:cubicBezTo>
                  <a:cubicBezTo>
                    <a:pt x="2145" y="244"/>
                    <a:pt x="2108" y="228"/>
                    <a:pt x="2075" y="214"/>
                  </a:cubicBezTo>
                  <a:lnTo>
                    <a:pt x="2071" y="211"/>
                  </a:lnTo>
                  <a:lnTo>
                    <a:pt x="2068" y="211"/>
                  </a:lnTo>
                  <a:cubicBezTo>
                    <a:pt x="2024" y="191"/>
                    <a:pt x="1978" y="171"/>
                    <a:pt x="1941" y="157"/>
                  </a:cubicBezTo>
                  <a:cubicBezTo>
                    <a:pt x="1917" y="144"/>
                    <a:pt x="1894" y="134"/>
                    <a:pt x="1874" y="124"/>
                  </a:cubicBezTo>
                  <a:cubicBezTo>
                    <a:pt x="1847" y="114"/>
                    <a:pt x="1824" y="101"/>
                    <a:pt x="1797" y="91"/>
                  </a:cubicBezTo>
                  <a:lnTo>
                    <a:pt x="1780" y="84"/>
                  </a:lnTo>
                  <a:cubicBezTo>
                    <a:pt x="1754" y="71"/>
                    <a:pt x="1717" y="54"/>
                    <a:pt x="1683" y="44"/>
                  </a:cubicBezTo>
                  <a:cubicBezTo>
                    <a:pt x="1653" y="34"/>
                    <a:pt x="1626" y="27"/>
                    <a:pt x="1593" y="20"/>
                  </a:cubicBezTo>
                  <a:cubicBezTo>
                    <a:pt x="1523" y="7"/>
                    <a:pt x="1456" y="0"/>
                    <a:pt x="13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18"/>
            <p:cNvSpPr/>
            <p:nvPr/>
          </p:nvSpPr>
          <p:spPr>
            <a:xfrm>
              <a:off x="3005130" y="3491921"/>
              <a:ext cx="763610" cy="586405"/>
            </a:xfrm>
            <a:custGeom>
              <a:avLst/>
              <a:gdLst/>
              <a:ahLst/>
              <a:cxnLst/>
              <a:rect l="l" t="t" r="r" b="b"/>
              <a:pathLst>
                <a:path w="4482" h="3442" extrusionOk="0">
                  <a:moveTo>
                    <a:pt x="886" y="0"/>
                  </a:moveTo>
                  <a:cubicBezTo>
                    <a:pt x="857" y="7"/>
                    <a:pt x="816" y="24"/>
                    <a:pt x="800" y="53"/>
                  </a:cubicBezTo>
                  <a:cubicBezTo>
                    <a:pt x="736" y="164"/>
                    <a:pt x="676" y="274"/>
                    <a:pt x="619" y="388"/>
                  </a:cubicBezTo>
                  <a:lnTo>
                    <a:pt x="609" y="374"/>
                  </a:lnTo>
                  <a:cubicBezTo>
                    <a:pt x="568" y="325"/>
                    <a:pt x="505" y="288"/>
                    <a:pt x="438" y="281"/>
                  </a:cubicBezTo>
                  <a:cubicBezTo>
                    <a:pt x="430" y="280"/>
                    <a:pt x="421" y="280"/>
                    <a:pt x="413" y="280"/>
                  </a:cubicBezTo>
                  <a:cubicBezTo>
                    <a:pt x="325" y="280"/>
                    <a:pt x="242" y="328"/>
                    <a:pt x="190" y="398"/>
                  </a:cubicBezTo>
                  <a:cubicBezTo>
                    <a:pt x="147" y="458"/>
                    <a:pt x="134" y="522"/>
                    <a:pt x="117" y="592"/>
                  </a:cubicBezTo>
                  <a:cubicBezTo>
                    <a:pt x="107" y="646"/>
                    <a:pt x="97" y="699"/>
                    <a:pt x="87" y="752"/>
                  </a:cubicBezTo>
                  <a:cubicBezTo>
                    <a:pt x="70" y="859"/>
                    <a:pt x="50" y="967"/>
                    <a:pt x="30" y="1073"/>
                  </a:cubicBezTo>
                  <a:cubicBezTo>
                    <a:pt x="0" y="1204"/>
                    <a:pt x="14" y="1338"/>
                    <a:pt x="23" y="1472"/>
                  </a:cubicBezTo>
                  <a:cubicBezTo>
                    <a:pt x="27" y="1521"/>
                    <a:pt x="40" y="1572"/>
                    <a:pt x="50" y="1622"/>
                  </a:cubicBezTo>
                  <a:cubicBezTo>
                    <a:pt x="64" y="1675"/>
                    <a:pt x="77" y="1726"/>
                    <a:pt x="94" y="1776"/>
                  </a:cubicBezTo>
                  <a:cubicBezTo>
                    <a:pt x="117" y="1833"/>
                    <a:pt x="137" y="1893"/>
                    <a:pt x="161" y="1953"/>
                  </a:cubicBezTo>
                  <a:cubicBezTo>
                    <a:pt x="210" y="2087"/>
                    <a:pt x="278" y="2214"/>
                    <a:pt x="355" y="2338"/>
                  </a:cubicBezTo>
                  <a:cubicBezTo>
                    <a:pt x="388" y="2388"/>
                    <a:pt x="422" y="2441"/>
                    <a:pt x="462" y="2489"/>
                  </a:cubicBezTo>
                  <a:cubicBezTo>
                    <a:pt x="499" y="2532"/>
                    <a:pt x="539" y="2572"/>
                    <a:pt x="579" y="2615"/>
                  </a:cubicBezTo>
                  <a:cubicBezTo>
                    <a:pt x="639" y="2676"/>
                    <a:pt x="702" y="2736"/>
                    <a:pt x="766" y="2796"/>
                  </a:cubicBezTo>
                  <a:cubicBezTo>
                    <a:pt x="809" y="2836"/>
                    <a:pt x="860" y="2866"/>
                    <a:pt x="910" y="2896"/>
                  </a:cubicBezTo>
                  <a:cubicBezTo>
                    <a:pt x="1030" y="2966"/>
                    <a:pt x="1154" y="3030"/>
                    <a:pt x="1274" y="3094"/>
                  </a:cubicBezTo>
                  <a:cubicBezTo>
                    <a:pt x="1331" y="3123"/>
                    <a:pt x="1385" y="3154"/>
                    <a:pt x="1442" y="3174"/>
                  </a:cubicBezTo>
                  <a:cubicBezTo>
                    <a:pt x="1502" y="3201"/>
                    <a:pt x="1559" y="3224"/>
                    <a:pt x="1619" y="3247"/>
                  </a:cubicBezTo>
                  <a:cubicBezTo>
                    <a:pt x="1675" y="3267"/>
                    <a:pt x="1729" y="3291"/>
                    <a:pt x="1783" y="3311"/>
                  </a:cubicBezTo>
                  <a:cubicBezTo>
                    <a:pt x="1843" y="3331"/>
                    <a:pt x="1903" y="3347"/>
                    <a:pt x="1967" y="3364"/>
                  </a:cubicBezTo>
                  <a:cubicBezTo>
                    <a:pt x="2101" y="3398"/>
                    <a:pt x="2237" y="3424"/>
                    <a:pt x="2374" y="3438"/>
                  </a:cubicBezTo>
                  <a:cubicBezTo>
                    <a:pt x="2398" y="3441"/>
                    <a:pt x="2422" y="3442"/>
                    <a:pt x="2445" y="3442"/>
                  </a:cubicBezTo>
                  <a:cubicBezTo>
                    <a:pt x="2550" y="3442"/>
                    <a:pt x="2652" y="3421"/>
                    <a:pt x="2759" y="3418"/>
                  </a:cubicBezTo>
                  <a:cubicBezTo>
                    <a:pt x="2813" y="3415"/>
                    <a:pt x="2870" y="3415"/>
                    <a:pt x="2923" y="3408"/>
                  </a:cubicBezTo>
                  <a:cubicBezTo>
                    <a:pt x="2976" y="3401"/>
                    <a:pt x="3027" y="3384"/>
                    <a:pt x="3080" y="3372"/>
                  </a:cubicBezTo>
                  <a:cubicBezTo>
                    <a:pt x="3194" y="3341"/>
                    <a:pt x="3308" y="3307"/>
                    <a:pt x="3418" y="3264"/>
                  </a:cubicBezTo>
                  <a:cubicBezTo>
                    <a:pt x="3441" y="3258"/>
                    <a:pt x="3461" y="3247"/>
                    <a:pt x="3481" y="3234"/>
                  </a:cubicBezTo>
                  <a:cubicBezTo>
                    <a:pt x="3518" y="3214"/>
                    <a:pt x="3555" y="3191"/>
                    <a:pt x="3592" y="3167"/>
                  </a:cubicBezTo>
                  <a:cubicBezTo>
                    <a:pt x="3639" y="3140"/>
                    <a:pt x="3686" y="3111"/>
                    <a:pt x="3732" y="3083"/>
                  </a:cubicBezTo>
                  <a:cubicBezTo>
                    <a:pt x="3769" y="3060"/>
                    <a:pt x="3806" y="3037"/>
                    <a:pt x="3839" y="3010"/>
                  </a:cubicBezTo>
                  <a:cubicBezTo>
                    <a:pt x="3876" y="2983"/>
                    <a:pt x="3910" y="2953"/>
                    <a:pt x="3943" y="2923"/>
                  </a:cubicBezTo>
                  <a:cubicBezTo>
                    <a:pt x="3980" y="2890"/>
                    <a:pt x="4017" y="2859"/>
                    <a:pt x="4050" y="2830"/>
                  </a:cubicBezTo>
                  <a:cubicBezTo>
                    <a:pt x="4087" y="2799"/>
                    <a:pt x="4120" y="2770"/>
                    <a:pt x="4154" y="2739"/>
                  </a:cubicBezTo>
                  <a:cubicBezTo>
                    <a:pt x="4191" y="2705"/>
                    <a:pt x="4224" y="2665"/>
                    <a:pt x="4257" y="2629"/>
                  </a:cubicBezTo>
                  <a:cubicBezTo>
                    <a:pt x="4291" y="2592"/>
                    <a:pt x="4324" y="2558"/>
                    <a:pt x="4355" y="2518"/>
                  </a:cubicBezTo>
                  <a:cubicBezTo>
                    <a:pt x="4381" y="2481"/>
                    <a:pt x="4404" y="2444"/>
                    <a:pt x="4424" y="2408"/>
                  </a:cubicBezTo>
                  <a:cubicBezTo>
                    <a:pt x="4435" y="2384"/>
                    <a:pt x="4448" y="2364"/>
                    <a:pt x="4458" y="2341"/>
                  </a:cubicBezTo>
                  <a:cubicBezTo>
                    <a:pt x="4472" y="2318"/>
                    <a:pt x="4481" y="2294"/>
                    <a:pt x="4481" y="2268"/>
                  </a:cubicBezTo>
                  <a:cubicBezTo>
                    <a:pt x="4478" y="2244"/>
                    <a:pt x="4461" y="2224"/>
                    <a:pt x="4438" y="2217"/>
                  </a:cubicBezTo>
                  <a:cubicBezTo>
                    <a:pt x="4430" y="2214"/>
                    <a:pt x="4422" y="2213"/>
                    <a:pt x="4415" y="2213"/>
                  </a:cubicBezTo>
                  <a:cubicBezTo>
                    <a:pt x="4401" y="2213"/>
                    <a:pt x="4388" y="2217"/>
                    <a:pt x="4375" y="2224"/>
                  </a:cubicBezTo>
                  <a:cubicBezTo>
                    <a:pt x="4364" y="2231"/>
                    <a:pt x="4355" y="2248"/>
                    <a:pt x="4344" y="2257"/>
                  </a:cubicBezTo>
                  <a:cubicBezTo>
                    <a:pt x="4334" y="2271"/>
                    <a:pt x="4328" y="2281"/>
                    <a:pt x="4318" y="2294"/>
                  </a:cubicBezTo>
                  <a:cubicBezTo>
                    <a:pt x="4288" y="2321"/>
                    <a:pt x="4257" y="2344"/>
                    <a:pt x="4224" y="2364"/>
                  </a:cubicBezTo>
                  <a:cubicBezTo>
                    <a:pt x="4188" y="2384"/>
                    <a:pt x="4151" y="2398"/>
                    <a:pt x="4117" y="2415"/>
                  </a:cubicBezTo>
                  <a:cubicBezTo>
                    <a:pt x="4097" y="2421"/>
                    <a:pt x="4080" y="2428"/>
                    <a:pt x="4063" y="2438"/>
                  </a:cubicBezTo>
                  <a:cubicBezTo>
                    <a:pt x="4040" y="2448"/>
                    <a:pt x="4017" y="2461"/>
                    <a:pt x="3997" y="2475"/>
                  </a:cubicBezTo>
                  <a:cubicBezTo>
                    <a:pt x="3973" y="2485"/>
                    <a:pt x="3950" y="2495"/>
                    <a:pt x="3927" y="2505"/>
                  </a:cubicBezTo>
                  <a:cubicBezTo>
                    <a:pt x="3903" y="2515"/>
                    <a:pt x="3879" y="2525"/>
                    <a:pt x="3856" y="2532"/>
                  </a:cubicBezTo>
                  <a:cubicBezTo>
                    <a:pt x="3830" y="2538"/>
                    <a:pt x="3799" y="2545"/>
                    <a:pt x="3773" y="2549"/>
                  </a:cubicBezTo>
                  <a:cubicBezTo>
                    <a:pt x="3736" y="2558"/>
                    <a:pt x="3702" y="2565"/>
                    <a:pt x="3669" y="2575"/>
                  </a:cubicBezTo>
                  <a:cubicBezTo>
                    <a:pt x="3612" y="2592"/>
                    <a:pt x="3555" y="2595"/>
                    <a:pt x="3495" y="2599"/>
                  </a:cubicBezTo>
                  <a:cubicBezTo>
                    <a:pt x="3354" y="2599"/>
                    <a:pt x="3214" y="2582"/>
                    <a:pt x="3074" y="2569"/>
                  </a:cubicBezTo>
                  <a:cubicBezTo>
                    <a:pt x="2993" y="2565"/>
                    <a:pt x="2910" y="2555"/>
                    <a:pt x="2829" y="2545"/>
                  </a:cubicBezTo>
                  <a:cubicBezTo>
                    <a:pt x="2756" y="2535"/>
                    <a:pt x="2686" y="2521"/>
                    <a:pt x="2615" y="2505"/>
                  </a:cubicBezTo>
                  <a:cubicBezTo>
                    <a:pt x="2462" y="2461"/>
                    <a:pt x="2308" y="2415"/>
                    <a:pt x="2161" y="2351"/>
                  </a:cubicBezTo>
                  <a:cubicBezTo>
                    <a:pt x="2013" y="2284"/>
                    <a:pt x="1870" y="2214"/>
                    <a:pt x="1726" y="2140"/>
                  </a:cubicBezTo>
                  <a:cubicBezTo>
                    <a:pt x="1635" y="2083"/>
                    <a:pt x="1542" y="2027"/>
                    <a:pt x="1459" y="1963"/>
                  </a:cubicBezTo>
                  <a:cubicBezTo>
                    <a:pt x="1371" y="1896"/>
                    <a:pt x="1288" y="1826"/>
                    <a:pt x="1207" y="1753"/>
                  </a:cubicBezTo>
                  <a:cubicBezTo>
                    <a:pt x="1158" y="1699"/>
                    <a:pt x="1110" y="1649"/>
                    <a:pt x="1067" y="1592"/>
                  </a:cubicBezTo>
                  <a:cubicBezTo>
                    <a:pt x="1027" y="1541"/>
                    <a:pt x="993" y="1488"/>
                    <a:pt x="960" y="1438"/>
                  </a:cubicBezTo>
                  <a:cubicBezTo>
                    <a:pt x="930" y="1381"/>
                    <a:pt x="903" y="1328"/>
                    <a:pt x="883" y="1268"/>
                  </a:cubicBezTo>
                  <a:cubicBezTo>
                    <a:pt x="853" y="1164"/>
                    <a:pt x="832" y="1057"/>
                    <a:pt x="829" y="947"/>
                  </a:cubicBezTo>
                  <a:lnTo>
                    <a:pt x="829" y="779"/>
                  </a:lnTo>
                  <a:cubicBezTo>
                    <a:pt x="832" y="723"/>
                    <a:pt x="843" y="663"/>
                    <a:pt x="857" y="606"/>
                  </a:cubicBezTo>
                  <a:cubicBezTo>
                    <a:pt x="886" y="492"/>
                    <a:pt x="930" y="385"/>
                    <a:pt x="983" y="277"/>
                  </a:cubicBezTo>
                  <a:cubicBezTo>
                    <a:pt x="993" y="257"/>
                    <a:pt x="1007" y="237"/>
                    <a:pt x="1017" y="217"/>
                  </a:cubicBezTo>
                  <a:cubicBezTo>
                    <a:pt x="1037" y="184"/>
                    <a:pt x="1050" y="154"/>
                    <a:pt x="1044" y="114"/>
                  </a:cubicBezTo>
                  <a:cubicBezTo>
                    <a:pt x="1037" y="81"/>
                    <a:pt x="1017" y="47"/>
                    <a:pt x="990" y="27"/>
                  </a:cubicBezTo>
                  <a:cubicBezTo>
                    <a:pt x="967" y="7"/>
                    <a:pt x="937" y="0"/>
                    <a:pt x="9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18"/>
            <p:cNvSpPr/>
            <p:nvPr/>
          </p:nvSpPr>
          <p:spPr>
            <a:xfrm>
              <a:off x="3565824" y="3597208"/>
              <a:ext cx="96431" cy="94724"/>
            </a:xfrm>
            <a:custGeom>
              <a:avLst/>
              <a:gdLst/>
              <a:ahLst/>
              <a:cxnLst/>
              <a:rect l="l" t="t" r="r" b="b"/>
              <a:pathLst>
                <a:path w="566" h="556" extrusionOk="0">
                  <a:moveTo>
                    <a:pt x="311" y="0"/>
                  </a:moveTo>
                  <a:cubicBezTo>
                    <a:pt x="287" y="0"/>
                    <a:pt x="264" y="4"/>
                    <a:pt x="241" y="4"/>
                  </a:cubicBezTo>
                  <a:cubicBezTo>
                    <a:pt x="194" y="11"/>
                    <a:pt x="150" y="31"/>
                    <a:pt x="110" y="61"/>
                  </a:cubicBezTo>
                  <a:cubicBezTo>
                    <a:pt x="54" y="105"/>
                    <a:pt x="14" y="175"/>
                    <a:pt x="6" y="248"/>
                  </a:cubicBezTo>
                  <a:cubicBezTo>
                    <a:pt x="0" y="321"/>
                    <a:pt x="20" y="395"/>
                    <a:pt x="63" y="452"/>
                  </a:cubicBezTo>
                  <a:cubicBezTo>
                    <a:pt x="107" y="506"/>
                    <a:pt x="184" y="556"/>
                    <a:pt x="254" y="556"/>
                  </a:cubicBezTo>
                  <a:cubicBezTo>
                    <a:pt x="278" y="556"/>
                    <a:pt x="301" y="553"/>
                    <a:pt x="324" y="553"/>
                  </a:cubicBezTo>
                  <a:cubicBezTo>
                    <a:pt x="375" y="546"/>
                    <a:pt x="418" y="526"/>
                    <a:pt x="455" y="496"/>
                  </a:cubicBezTo>
                  <a:cubicBezTo>
                    <a:pt x="511" y="452"/>
                    <a:pt x="551" y="382"/>
                    <a:pt x="559" y="309"/>
                  </a:cubicBezTo>
                  <a:cubicBezTo>
                    <a:pt x="565" y="235"/>
                    <a:pt x="545" y="161"/>
                    <a:pt x="502" y="105"/>
                  </a:cubicBezTo>
                  <a:cubicBezTo>
                    <a:pt x="458" y="51"/>
                    <a:pt x="381" y="0"/>
                    <a:pt x="311" y="0"/>
                  </a:cubicBezTo>
                  <a:close/>
                </a:path>
              </a:pathLst>
            </a:custGeom>
            <a:solidFill>
              <a:srgbClr val="524A83">
                <a:alpha val="25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18"/>
            <p:cNvSpPr/>
            <p:nvPr/>
          </p:nvSpPr>
          <p:spPr>
            <a:xfrm>
              <a:off x="3537372" y="3715273"/>
              <a:ext cx="170372" cy="270714"/>
            </a:xfrm>
            <a:custGeom>
              <a:avLst/>
              <a:gdLst/>
              <a:ahLst/>
              <a:cxnLst/>
              <a:rect l="l" t="t" r="r" b="b"/>
              <a:pathLst>
                <a:path w="1000" h="1589" extrusionOk="0">
                  <a:moveTo>
                    <a:pt x="799" y="0"/>
                  </a:moveTo>
                  <a:cubicBezTo>
                    <a:pt x="779" y="0"/>
                    <a:pt x="759" y="3"/>
                    <a:pt x="739" y="10"/>
                  </a:cubicBezTo>
                  <a:cubicBezTo>
                    <a:pt x="702" y="27"/>
                    <a:pt x="672" y="57"/>
                    <a:pt x="658" y="94"/>
                  </a:cubicBezTo>
                  <a:cubicBezTo>
                    <a:pt x="642" y="134"/>
                    <a:pt x="645" y="174"/>
                    <a:pt x="662" y="210"/>
                  </a:cubicBezTo>
                  <a:cubicBezTo>
                    <a:pt x="669" y="230"/>
                    <a:pt x="675" y="247"/>
                    <a:pt x="682" y="267"/>
                  </a:cubicBezTo>
                  <a:cubicBezTo>
                    <a:pt x="686" y="284"/>
                    <a:pt x="686" y="298"/>
                    <a:pt x="689" y="315"/>
                  </a:cubicBezTo>
                  <a:cubicBezTo>
                    <a:pt x="686" y="385"/>
                    <a:pt x="675" y="458"/>
                    <a:pt x="662" y="528"/>
                  </a:cubicBezTo>
                  <a:cubicBezTo>
                    <a:pt x="642" y="596"/>
                    <a:pt x="622" y="659"/>
                    <a:pt x="598" y="726"/>
                  </a:cubicBezTo>
                  <a:cubicBezTo>
                    <a:pt x="575" y="789"/>
                    <a:pt x="548" y="849"/>
                    <a:pt x="515" y="906"/>
                  </a:cubicBezTo>
                  <a:cubicBezTo>
                    <a:pt x="485" y="960"/>
                    <a:pt x="451" y="1013"/>
                    <a:pt x="411" y="1060"/>
                  </a:cubicBezTo>
                  <a:cubicBezTo>
                    <a:pt x="368" y="1104"/>
                    <a:pt x="328" y="1144"/>
                    <a:pt x="284" y="1187"/>
                  </a:cubicBezTo>
                  <a:cubicBezTo>
                    <a:pt x="247" y="1224"/>
                    <a:pt x="207" y="1261"/>
                    <a:pt x="164" y="1291"/>
                  </a:cubicBezTo>
                  <a:cubicBezTo>
                    <a:pt x="147" y="1304"/>
                    <a:pt x="127" y="1318"/>
                    <a:pt x="110" y="1331"/>
                  </a:cubicBezTo>
                  <a:cubicBezTo>
                    <a:pt x="87" y="1345"/>
                    <a:pt x="67" y="1365"/>
                    <a:pt x="50" y="1385"/>
                  </a:cubicBezTo>
                  <a:cubicBezTo>
                    <a:pt x="20" y="1411"/>
                    <a:pt x="0" y="1448"/>
                    <a:pt x="6" y="1491"/>
                  </a:cubicBezTo>
                  <a:cubicBezTo>
                    <a:pt x="16" y="1542"/>
                    <a:pt x="56" y="1582"/>
                    <a:pt x="110" y="1589"/>
                  </a:cubicBezTo>
                  <a:cubicBezTo>
                    <a:pt x="141" y="1589"/>
                    <a:pt x="170" y="1589"/>
                    <a:pt x="204" y="1575"/>
                  </a:cubicBezTo>
                  <a:cubicBezTo>
                    <a:pt x="214" y="1572"/>
                    <a:pt x="224" y="1568"/>
                    <a:pt x="234" y="1562"/>
                  </a:cubicBezTo>
                  <a:cubicBezTo>
                    <a:pt x="257" y="1552"/>
                    <a:pt x="281" y="1542"/>
                    <a:pt x="304" y="1528"/>
                  </a:cubicBezTo>
                  <a:cubicBezTo>
                    <a:pt x="364" y="1495"/>
                    <a:pt x="417" y="1455"/>
                    <a:pt x="471" y="1414"/>
                  </a:cubicBezTo>
                  <a:cubicBezTo>
                    <a:pt x="511" y="1385"/>
                    <a:pt x="548" y="1354"/>
                    <a:pt x="588" y="1324"/>
                  </a:cubicBezTo>
                  <a:cubicBezTo>
                    <a:pt x="638" y="1284"/>
                    <a:pt x="682" y="1241"/>
                    <a:pt x="722" y="1190"/>
                  </a:cubicBezTo>
                  <a:cubicBezTo>
                    <a:pt x="759" y="1147"/>
                    <a:pt x="789" y="1104"/>
                    <a:pt x="816" y="1057"/>
                  </a:cubicBezTo>
                  <a:cubicBezTo>
                    <a:pt x="852" y="993"/>
                    <a:pt x="883" y="933"/>
                    <a:pt x="906" y="863"/>
                  </a:cubicBezTo>
                  <a:cubicBezTo>
                    <a:pt x="946" y="743"/>
                    <a:pt x="983" y="616"/>
                    <a:pt x="993" y="488"/>
                  </a:cubicBezTo>
                  <a:cubicBezTo>
                    <a:pt x="999" y="425"/>
                    <a:pt x="996" y="361"/>
                    <a:pt x="993" y="301"/>
                  </a:cubicBezTo>
                  <a:cubicBezTo>
                    <a:pt x="993" y="281"/>
                    <a:pt x="990" y="264"/>
                    <a:pt x="990" y="247"/>
                  </a:cubicBezTo>
                  <a:cubicBezTo>
                    <a:pt x="983" y="221"/>
                    <a:pt x="973" y="194"/>
                    <a:pt x="966" y="167"/>
                  </a:cubicBezTo>
                  <a:cubicBezTo>
                    <a:pt x="956" y="141"/>
                    <a:pt x="946" y="114"/>
                    <a:pt x="936" y="90"/>
                  </a:cubicBezTo>
                  <a:cubicBezTo>
                    <a:pt x="916" y="34"/>
                    <a:pt x="856" y="0"/>
                    <a:pt x="799" y="0"/>
                  </a:cubicBezTo>
                  <a:close/>
                </a:path>
              </a:pathLst>
            </a:custGeom>
            <a:solidFill>
              <a:srgbClr val="524A83">
                <a:alpha val="25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18"/>
            <p:cNvSpPr/>
            <p:nvPr/>
          </p:nvSpPr>
          <p:spPr>
            <a:xfrm>
              <a:off x="2977700" y="3322575"/>
              <a:ext cx="833803" cy="777898"/>
            </a:xfrm>
            <a:custGeom>
              <a:avLst/>
              <a:gdLst/>
              <a:ahLst/>
              <a:cxnLst/>
              <a:rect l="l" t="t" r="r" b="b"/>
              <a:pathLst>
                <a:path w="4894" h="4566" extrusionOk="0">
                  <a:moveTo>
                    <a:pt x="3385" y="245"/>
                  </a:moveTo>
                  <a:cubicBezTo>
                    <a:pt x="3385" y="252"/>
                    <a:pt x="3381" y="261"/>
                    <a:pt x="3381" y="268"/>
                  </a:cubicBezTo>
                  <a:cubicBezTo>
                    <a:pt x="3372" y="305"/>
                    <a:pt x="3361" y="342"/>
                    <a:pt x="3348" y="375"/>
                  </a:cubicBezTo>
                  <a:cubicBezTo>
                    <a:pt x="3337" y="409"/>
                    <a:pt x="3324" y="442"/>
                    <a:pt x="3308" y="473"/>
                  </a:cubicBezTo>
                  <a:lnTo>
                    <a:pt x="3308" y="473"/>
                  </a:lnTo>
                  <a:cubicBezTo>
                    <a:pt x="3308" y="473"/>
                    <a:pt x="3308" y="473"/>
                    <a:pt x="3308" y="473"/>
                  </a:cubicBezTo>
                  <a:lnTo>
                    <a:pt x="3308" y="473"/>
                  </a:lnTo>
                  <a:lnTo>
                    <a:pt x="3298" y="493"/>
                  </a:lnTo>
                  <a:cubicBezTo>
                    <a:pt x="3301" y="486"/>
                    <a:pt x="3305" y="479"/>
                    <a:pt x="3308" y="473"/>
                  </a:cubicBezTo>
                  <a:lnTo>
                    <a:pt x="3308" y="473"/>
                  </a:lnTo>
                  <a:cubicBezTo>
                    <a:pt x="3295" y="502"/>
                    <a:pt x="3279" y="534"/>
                    <a:pt x="3266" y="563"/>
                  </a:cubicBezTo>
                  <a:lnTo>
                    <a:pt x="3266" y="563"/>
                  </a:lnTo>
                  <a:cubicBezTo>
                    <a:pt x="3260" y="575"/>
                    <a:pt x="3254" y="584"/>
                    <a:pt x="3251" y="593"/>
                  </a:cubicBezTo>
                  <a:cubicBezTo>
                    <a:pt x="3205" y="689"/>
                    <a:pt x="3145" y="777"/>
                    <a:pt x="3077" y="860"/>
                  </a:cubicBezTo>
                  <a:cubicBezTo>
                    <a:pt x="3027" y="917"/>
                    <a:pt x="2977" y="977"/>
                    <a:pt x="2920" y="1027"/>
                  </a:cubicBezTo>
                  <a:cubicBezTo>
                    <a:pt x="2887" y="1058"/>
                    <a:pt x="2853" y="1084"/>
                    <a:pt x="2820" y="1111"/>
                  </a:cubicBezTo>
                  <a:cubicBezTo>
                    <a:pt x="2790" y="1135"/>
                    <a:pt x="2763" y="1155"/>
                    <a:pt x="2733" y="1178"/>
                  </a:cubicBezTo>
                  <a:cubicBezTo>
                    <a:pt x="2716" y="1185"/>
                    <a:pt x="2703" y="1195"/>
                    <a:pt x="2686" y="1205"/>
                  </a:cubicBezTo>
                  <a:cubicBezTo>
                    <a:pt x="2689" y="1191"/>
                    <a:pt x="2689" y="1178"/>
                    <a:pt x="2693" y="1164"/>
                  </a:cubicBezTo>
                  <a:cubicBezTo>
                    <a:pt x="2706" y="1101"/>
                    <a:pt x="2723" y="1038"/>
                    <a:pt x="2739" y="970"/>
                  </a:cubicBezTo>
                  <a:cubicBezTo>
                    <a:pt x="2756" y="904"/>
                    <a:pt x="2773" y="837"/>
                    <a:pt x="2799" y="774"/>
                  </a:cubicBezTo>
                  <a:cubicBezTo>
                    <a:pt x="2820" y="737"/>
                    <a:pt x="2840" y="700"/>
                    <a:pt x="2864" y="666"/>
                  </a:cubicBezTo>
                  <a:cubicBezTo>
                    <a:pt x="2890" y="629"/>
                    <a:pt x="2920" y="596"/>
                    <a:pt x="2947" y="562"/>
                  </a:cubicBezTo>
                  <a:cubicBezTo>
                    <a:pt x="2960" y="546"/>
                    <a:pt x="2977" y="529"/>
                    <a:pt x="2990" y="513"/>
                  </a:cubicBezTo>
                  <a:cubicBezTo>
                    <a:pt x="3011" y="493"/>
                    <a:pt x="3031" y="473"/>
                    <a:pt x="3051" y="456"/>
                  </a:cubicBezTo>
                  <a:cubicBezTo>
                    <a:pt x="3088" y="422"/>
                    <a:pt x="3128" y="392"/>
                    <a:pt x="3168" y="359"/>
                  </a:cubicBezTo>
                  <a:cubicBezTo>
                    <a:pt x="3231" y="318"/>
                    <a:pt x="3295" y="278"/>
                    <a:pt x="3365" y="248"/>
                  </a:cubicBezTo>
                  <a:lnTo>
                    <a:pt x="3385" y="245"/>
                  </a:lnTo>
                  <a:close/>
                  <a:moveTo>
                    <a:pt x="1583" y="1102"/>
                  </a:moveTo>
                  <a:cubicBezTo>
                    <a:pt x="1679" y="1102"/>
                    <a:pt x="1774" y="1109"/>
                    <a:pt x="1867" y="1124"/>
                  </a:cubicBezTo>
                  <a:cubicBezTo>
                    <a:pt x="1947" y="1141"/>
                    <a:pt x="2024" y="1161"/>
                    <a:pt x="2097" y="1185"/>
                  </a:cubicBezTo>
                  <a:cubicBezTo>
                    <a:pt x="2177" y="1211"/>
                    <a:pt x="2254" y="1242"/>
                    <a:pt x="2328" y="1275"/>
                  </a:cubicBezTo>
                  <a:cubicBezTo>
                    <a:pt x="2365" y="1295"/>
                    <a:pt x="2402" y="1315"/>
                    <a:pt x="2438" y="1339"/>
                  </a:cubicBezTo>
                  <a:cubicBezTo>
                    <a:pt x="2442" y="1376"/>
                    <a:pt x="2445" y="1412"/>
                    <a:pt x="2466" y="1445"/>
                  </a:cubicBezTo>
                  <a:cubicBezTo>
                    <a:pt x="2492" y="1492"/>
                    <a:pt x="2535" y="1522"/>
                    <a:pt x="2589" y="1529"/>
                  </a:cubicBezTo>
                  <a:cubicBezTo>
                    <a:pt x="2592" y="1529"/>
                    <a:pt x="2595" y="1530"/>
                    <a:pt x="2598" y="1530"/>
                  </a:cubicBezTo>
                  <a:cubicBezTo>
                    <a:pt x="2616" y="1530"/>
                    <a:pt x="2635" y="1522"/>
                    <a:pt x="2653" y="1522"/>
                  </a:cubicBezTo>
                  <a:cubicBezTo>
                    <a:pt x="2693" y="1516"/>
                    <a:pt x="2730" y="1502"/>
                    <a:pt x="2767" y="1489"/>
                  </a:cubicBezTo>
                  <a:cubicBezTo>
                    <a:pt x="2803" y="1476"/>
                    <a:pt x="2844" y="1462"/>
                    <a:pt x="2884" y="1452"/>
                  </a:cubicBezTo>
                  <a:cubicBezTo>
                    <a:pt x="2900" y="1449"/>
                    <a:pt x="2917" y="1442"/>
                    <a:pt x="2937" y="1439"/>
                  </a:cubicBezTo>
                  <a:cubicBezTo>
                    <a:pt x="2957" y="1432"/>
                    <a:pt x="2977" y="1425"/>
                    <a:pt x="2997" y="1416"/>
                  </a:cubicBezTo>
                  <a:lnTo>
                    <a:pt x="3011" y="1412"/>
                  </a:lnTo>
                  <a:cubicBezTo>
                    <a:pt x="3054" y="1396"/>
                    <a:pt x="3100" y="1385"/>
                    <a:pt x="3148" y="1379"/>
                  </a:cubicBezTo>
                  <a:cubicBezTo>
                    <a:pt x="3171" y="1376"/>
                    <a:pt x="3194" y="1368"/>
                    <a:pt x="3214" y="1365"/>
                  </a:cubicBezTo>
                  <a:cubicBezTo>
                    <a:pt x="3238" y="1362"/>
                    <a:pt x="3258" y="1362"/>
                    <a:pt x="3281" y="1359"/>
                  </a:cubicBezTo>
                  <a:cubicBezTo>
                    <a:pt x="3295" y="1358"/>
                    <a:pt x="3309" y="1358"/>
                    <a:pt x="3323" y="1358"/>
                  </a:cubicBezTo>
                  <a:cubicBezTo>
                    <a:pt x="3382" y="1358"/>
                    <a:pt x="3439" y="1363"/>
                    <a:pt x="3499" y="1365"/>
                  </a:cubicBezTo>
                  <a:cubicBezTo>
                    <a:pt x="3566" y="1368"/>
                    <a:pt x="3636" y="1372"/>
                    <a:pt x="3702" y="1385"/>
                  </a:cubicBezTo>
                  <a:cubicBezTo>
                    <a:pt x="3780" y="1399"/>
                    <a:pt x="3853" y="1422"/>
                    <a:pt x="3923" y="1445"/>
                  </a:cubicBezTo>
                  <a:cubicBezTo>
                    <a:pt x="3994" y="1472"/>
                    <a:pt x="4060" y="1502"/>
                    <a:pt x="4128" y="1532"/>
                  </a:cubicBezTo>
                  <a:cubicBezTo>
                    <a:pt x="4181" y="1559"/>
                    <a:pt x="4235" y="1589"/>
                    <a:pt x="4281" y="1626"/>
                  </a:cubicBezTo>
                  <a:cubicBezTo>
                    <a:pt x="4329" y="1669"/>
                    <a:pt x="4369" y="1720"/>
                    <a:pt x="4409" y="1770"/>
                  </a:cubicBezTo>
                  <a:cubicBezTo>
                    <a:pt x="4432" y="1797"/>
                    <a:pt x="4455" y="1827"/>
                    <a:pt x="4479" y="1857"/>
                  </a:cubicBezTo>
                  <a:cubicBezTo>
                    <a:pt x="4495" y="1877"/>
                    <a:pt x="4512" y="1901"/>
                    <a:pt x="4529" y="1921"/>
                  </a:cubicBezTo>
                  <a:cubicBezTo>
                    <a:pt x="4545" y="1950"/>
                    <a:pt x="4562" y="1978"/>
                    <a:pt x="4576" y="2007"/>
                  </a:cubicBezTo>
                  <a:cubicBezTo>
                    <a:pt x="4605" y="2111"/>
                    <a:pt x="4626" y="2218"/>
                    <a:pt x="4639" y="2325"/>
                  </a:cubicBezTo>
                  <a:cubicBezTo>
                    <a:pt x="4646" y="2395"/>
                    <a:pt x="4650" y="2462"/>
                    <a:pt x="4656" y="2529"/>
                  </a:cubicBezTo>
                  <a:cubicBezTo>
                    <a:pt x="4659" y="2616"/>
                    <a:pt x="4670" y="2703"/>
                    <a:pt x="4656" y="2790"/>
                  </a:cubicBezTo>
                  <a:cubicBezTo>
                    <a:pt x="4650" y="2833"/>
                    <a:pt x="4639" y="2873"/>
                    <a:pt x="4630" y="2917"/>
                  </a:cubicBezTo>
                  <a:cubicBezTo>
                    <a:pt x="4616" y="2970"/>
                    <a:pt x="4602" y="3027"/>
                    <a:pt x="4585" y="3084"/>
                  </a:cubicBezTo>
                  <a:cubicBezTo>
                    <a:pt x="4569" y="3134"/>
                    <a:pt x="4552" y="3188"/>
                    <a:pt x="4532" y="3242"/>
                  </a:cubicBezTo>
                  <a:cubicBezTo>
                    <a:pt x="4519" y="3271"/>
                    <a:pt x="4509" y="3302"/>
                    <a:pt x="4495" y="3332"/>
                  </a:cubicBezTo>
                  <a:cubicBezTo>
                    <a:pt x="4489" y="3345"/>
                    <a:pt x="4482" y="3362"/>
                    <a:pt x="4475" y="3375"/>
                  </a:cubicBezTo>
                  <a:cubicBezTo>
                    <a:pt x="4449" y="3426"/>
                    <a:pt x="4418" y="3472"/>
                    <a:pt x="4389" y="3519"/>
                  </a:cubicBezTo>
                  <a:cubicBezTo>
                    <a:pt x="4372" y="3546"/>
                    <a:pt x="4355" y="3569"/>
                    <a:pt x="4338" y="3593"/>
                  </a:cubicBezTo>
                  <a:cubicBezTo>
                    <a:pt x="4321" y="3613"/>
                    <a:pt x="4308" y="3633"/>
                    <a:pt x="4292" y="3650"/>
                  </a:cubicBezTo>
                  <a:cubicBezTo>
                    <a:pt x="4248" y="3699"/>
                    <a:pt x="4201" y="3747"/>
                    <a:pt x="4151" y="3790"/>
                  </a:cubicBezTo>
                  <a:cubicBezTo>
                    <a:pt x="4097" y="3837"/>
                    <a:pt x="4040" y="3880"/>
                    <a:pt x="3983" y="3924"/>
                  </a:cubicBezTo>
                  <a:cubicBezTo>
                    <a:pt x="3827" y="4028"/>
                    <a:pt x="3662" y="4111"/>
                    <a:pt x="3489" y="4178"/>
                  </a:cubicBezTo>
                  <a:cubicBezTo>
                    <a:pt x="3389" y="4208"/>
                    <a:pt x="3281" y="4221"/>
                    <a:pt x="3178" y="4241"/>
                  </a:cubicBezTo>
                  <a:cubicBezTo>
                    <a:pt x="3121" y="4252"/>
                    <a:pt x="3064" y="4261"/>
                    <a:pt x="3007" y="4272"/>
                  </a:cubicBezTo>
                  <a:cubicBezTo>
                    <a:pt x="2944" y="4281"/>
                    <a:pt x="2880" y="4295"/>
                    <a:pt x="2816" y="4301"/>
                  </a:cubicBezTo>
                  <a:cubicBezTo>
                    <a:pt x="2801" y="4303"/>
                    <a:pt x="2786" y="4303"/>
                    <a:pt x="2772" y="4303"/>
                  </a:cubicBezTo>
                  <a:cubicBezTo>
                    <a:pt x="2737" y="4303"/>
                    <a:pt x="2702" y="4300"/>
                    <a:pt x="2669" y="4298"/>
                  </a:cubicBezTo>
                  <a:cubicBezTo>
                    <a:pt x="2629" y="4298"/>
                    <a:pt x="2589" y="4298"/>
                    <a:pt x="2549" y="4295"/>
                  </a:cubicBezTo>
                  <a:cubicBezTo>
                    <a:pt x="2509" y="4292"/>
                    <a:pt x="2466" y="4288"/>
                    <a:pt x="2422" y="4281"/>
                  </a:cubicBezTo>
                  <a:cubicBezTo>
                    <a:pt x="2385" y="4275"/>
                    <a:pt x="2345" y="4272"/>
                    <a:pt x="2308" y="4265"/>
                  </a:cubicBezTo>
                  <a:cubicBezTo>
                    <a:pt x="2282" y="4258"/>
                    <a:pt x="2258" y="4255"/>
                    <a:pt x="2234" y="4248"/>
                  </a:cubicBezTo>
                  <a:cubicBezTo>
                    <a:pt x="2201" y="4245"/>
                    <a:pt x="2171" y="4235"/>
                    <a:pt x="2141" y="4225"/>
                  </a:cubicBezTo>
                  <a:cubicBezTo>
                    <a:pt x="2081" y="4211"/>
                    <a:pt x="2021" y="4188"/>
                    <a:pt x="1961" y="4168"/>
                  </a:cubicBezTo>
                  <a:cubicBezTo>
                    <a:pt x="1904" y="4145"/>
                    <a:pt x="1847" y="4125"/>
                    <a:pt x="1790" y="4101"/>
                  </a:cubicBezTo>
                  <a:cubicBezTo>
                    <a:pt x="1723" y="4077"/>
                    <a:pt x="1656" y="4051"/>
                    <a:pt x="1592" y="4020"/>
                  </a:cubicBezTo>
                  <a:cubicBezTo>
                    <a:pt x="1566" y="4011"/>
                    <a:pt x="1542" y="3997"/>
                    <a:pt x="1519" y="3984"/>
                  </a:cubicBezTo>
                  <a:cubicBezTo>
                    <a:pt x="1482" y="3964"/>
                    <a:pt x="1449" y="3944"/>
                    <a:pt x="1415" y="3927"/>
                  </a:cubicBezTo>
                  <a:cubicBezTo>
                    <a:pt x="1351" y="3890"/>
                    <a:pt x="1288" y="3853"/>
                    <a:pt x="1228" y="3813"/>
                  </a:cubicBezTo>
                  <a:cubicBezTo>
                    <a:pt x="1158" y="3770"/>
                    <a:pt x="1087" y="3723"/>
                    <a:pt x="1021" y="3676"/>
                  </a:cubicBezTo>
                  <a:cubicBezTo>
                    <a:pt x="987" y="3653"/>
                    <a:pt x="953" y="3629"/>
                    <a:pt x="920" y="3606"/>
                  </a:cubicBezTo>
                  <a:cubicBezTo>
                    <a:pt x="900" y="3589"/>
                    <a:pt x="880" y="3572"/>
                    <a:pt x="860" y="3552"/>
                  </a:cubicBezTo>
                  <a:cubicBezTo>
                    <a:pt x="820" y="3519"/>
                    <a:pt x="783" y="3483"/>
                    <a:pt x="746" y="3446"/>
                  </a:cubicBezTo>
                  <a:cubicBezTo>
                    <a:pt x="726" y="3422"/>
                    <a:pt x="706" y="3398"/>
                    <a:pt x="686" y="3375"/>
                  </a:cubicBezTo>
                  <a:cubicBezTo>
                    <a:pt x="672" y="3358"/>
                    <a:pt x="663" y="3342"/>
                    <a:pt x="649" y="3328"/>
                  </a:cubicBezTo>
                  <a:cubicBezTo>
                    <a:pt x="626" y="3292"/>
                    <a:pt x="606" y="3255"/>
                    <a:pt x="583" y="3218"/>
                  </a:cubicBezTo>
                  <a:cubicBezTo>
                    <a:pt x="559" y="3178"/>
                    <a:pt x="536" y="3134"/>
                    <a:pt x="512" y="3091"/>
                  </a:cubicBezTo>
                  <a:cubicBezTo>
                    <a:pt x="492" y="3048"/>
                    <a:pt x="469" y="3004"/>
                    <a:pt x="448" y="2957"/>
                  </a:cubicBezTo>
                  <a:cubicBezTo>
                    <a:pt x="432" y="2921"/>
                    <a:pt x="419" y="2887"/>
                    <a:pt x="402" y="2850"/>
                  </a:cubicBezTo>
                  <a:cubicBezTo>
                    <a:pt x="391" y="2810"/>
                    <a:pt x="379" y="2770"/>
                    <a:pt x="368" y="2730"/>
                  </a:cubicBezTo>
                  <a:cubicBezTo>
                    <a:pt x="359" y="2690"/>
                    <a:pt x="348" y="2649"/>
                    <a:pt x="342" y="2609"/>
                  </a:cubicBezTo>
                  <a:cubicBezTo>
                    <a:pt x="342" y="2532"/>
                    <a:pt x="348" y="2455"/>
                    <a:pt x="355" y="2375"/>
                  </a:cubicBezTo>
                  <a:cubicBezTo>
                    <a:pt x="365" y="2291"/>
                    <a:pt x="375" y="2208"/>
                    <a:pt x="388" y="2121"/>
                  </a:cubicBezTo>
                  <a:cubicBezTo>
                    <a:pt x="402" y="2058"/>
                    <a:pt x="419" y="1994"/>
                    <a:pt x="442" y="1930"/>
                  </a:cubicBezTo>
                  <a:cubicBezTo>
                    <a:pt x="465" y="1864"/>
                    <a:pt x="492" y="1800"/>
                    <a:pt x="519" y="1737"/>
                  </a:cubicBezTo>
                  <a:cubicBezTo>
                    <a:pt x="539" y="1700"/>
                    <a:pt x="559" y="1663"/>
                    <a:pt x="583" y="1626"/>
                  </a:cubicBezTo>
                  <a:cubicBezTo>
                    <a:pt x="606" y="1589"/>
                    <a:pt x="632" y="1556"/>
                    <a:pt x="660" y="1526"/>
                  </a:cubicBezTo>
                  <a:cubicBezTo>
                    <a:pt x="692" y="1489"/>
                    <a:pt x="726" y="1452"/>
                    <a:pt x="760" y="1419"/>
                  </a:cubicBezTo>
                  <a:cubicBezTo>
                    <a:pt x="797" y="1385"/>
                    <a:pt x="833" y="1352"/>
                    <a:pt x="873" y="1322"/>
                  </a:cubicBezTo>
                  <a:cubicBezTo>
                    <a:pt x="957" y="1271"/>
                    <a:pt x="1044" y="1228"/>
                    <a:pt x="1138" y="1191"/>
                  </a:cubicBezTo>
                  <a:cubicBezTo>
                    <a:pt x="1188" y="1175"/>
                    <a:pt x="1241" y="1155"/>
                    <a:pt x="1298" y="1141"/>
                  </a:cubicBezTo>
                  <a:cubicBezTo>
                    <a:pt x="1362" y="1124"/>
                    <a:pt x="1422" y="1111"/>
                    <a:pt x="1489" y="1104"/>
                  </a:cubicBezTo>
                  <a:cubicBezTo>
                    <a:pt x="1520" y="1103"/>
                    <a:pt x="1552" y="1102"/>
                    <a:pt x="1583" y="1102"/>
                  </a:cubicBezTo>
                  <a:close/>
                  <a:moveTo>
                    <a:pt x="3412" y="1"/>
                  </a:moveTo>
                  <a:cubicBezTo>
                    <a:pt x="3398" y="1"/>
                    <a:pt x="3381" y="1"/>
                    <a:pt x="3369" y="4"/>
                  </a:cubicBezTo>
                  <a:cubicBezTo>
                    <a:pt x="3328" y="11"/>
                    <a:pt x="3288" y="24"/>
                    <a:pt x="3251" y="41"/>
                  </a:cubicBezTo>
                  <a:cubicBezTo>
                    <a:pt x="3201" y="61"/>
                    <a:pt x="3154" y="87"/>
                    <a:pt x="3108" y="115"/>
                  </a:cubicBezTo>
                  <a:cubicBezTo>
                    <a:pt x="3054" y="148"/>
                    <a:pt x="2997" y="184"/>
                    <a:pt x="2947" y="225"/>
                  </a:cubicBezTo>
                  <a:cubicBezTo>
                    <a:pt x="2907" y="261"/>
                    <a:pt x="2864" y="295"/>
                    <a:pt x="2827" y="332"/>
                  </a:cubicBezTo>
                  <a:cubicBezTo>
                    <a:pt x="2783" y="379"/>
                    <a:pt x="2743" y="425"/>
                    <a:pt x="2703" y="473"/>
                  </a:cubicBezTo>
                  <a:cubicBezTo>
                    <a:pt x="2669" y="513"/>
                    <a:pt x="2636" y="556"/>
                    <a:pt x="2609" y="599"/>
                  </a:cubicBezTo>
                  <a:cubicBezTo>
                    <a:pt x="2579" y="656"/>
                    <a:pt x="2552" y="713"/>
                    <a:pt x="2532" y="774"/>
                  </a:cubicBezTo>
                  <a:cubicBezTo>
                    <a:pt x="2515" y="827"/>
                    <a:pt x="2502" y="880"/>
                    <a:pt x="2489" y="934"/>
                  </a:cubicBezTo>
                  <a:cubicBezTo>
                    <a:pt x="2478" y="984"/>
                    <a:pt x="2466" y="1038"/>
                    <a:pt x="2452" y="1087"/>
                  </a:cubicBezTo>
                  <a:cubicBezTo>
                    <a:pt x="2445" y="1121"/>
                    <a:pt x="2442" y="1155"/>
                    <a:pt x="2438" y="1188"/>
                  </a:cubicBezTo>
                  <a:cubicBezTo>
                    <a:pt x="2435" y="1198"/>
                    <a:pt x="2435" y="1208"/>
                    <a:pt x="2435" y="1218"/>
                  </a:cubicBezTo>
                  <a:lnTo>
                    <a:pt x="2435" y="1215"/>
                  </a:lnTo>
                  <a:cubicBezTo>
                    <a:pt x="2392" y="1185"/>
                    <a:pt x="2345" y="1158"/>
                    <a:pt x="2298" y="1135"/>
                  </a:cubicBezTo>
                  <a:cubicBezTo>
                    <a:pt x="2197" y="1081"/>
                    <a:pt x="2094" y="1027"/>
                    <a:pt x="1987" y="987"/>
                  </a:cubicBezTo>
                  <a:cubicBezTo>
                    <a:pt x="1876" y="944"/>
                    <a:pt x="1760" y="917"/>
                    <a:pt x="1643" y="897"/>
                  </a:cubicBezTo>
                  <a:cubicBezTo>
                    <a:pt x="1586" y="887"/>
                    <a:pt x="1529" y="880"/>
                    <a:pt x="1472" y="877"/>
                  </a:cubicBezTo>
                  <a:cubicBezTo>
                    <a:pt x="1460" y="877"/>
                    <a:pt x="1447" y="876"/>
                    <a:pt x="1435" y="876"/>
                  </a:cubicBezTo>
                  <a:cubicBezTo>
                    <a:pt x="1381" y="876"/>
                    <a:pt x="1326" y="882"/>
                    <a:pt x="1271" y="887"/>
                  </a:cubicBezTo>
                  <a:cubicBezTo>
                    <a:pt x="1161" y="900"/>
                    <a:pt x="1054" y="924"/>
                    <a:pt x="947" y="957"/>
                  </a:cubicBezTo>
                  <a:cubicBezTo>
                    <a:pt x="884" y="977"/>
                    <a:pt x="820" y="1004"/>
                    <a:pt x="760" y="1034"/>
                  </a:cubicBezTo>
                  <a:cubicBezTo>
                    <a:pt x="700" y="1061"/>
                    <a:pt x="646" y="1101"/>
                    <a:pt x="592" y="1138"/>
                  </a:cubicBezTo>
                  <a:cubicBezTo>
                    <a:pt x="549" y="1171"/>
                    <a:pt x="509" y="1208"/>
                    <a:pt x="469" y="1245"/>
                  </a:cubicBezTo>
                  <a:cubicBezTo>
                    <a:pt x="422" y="1291"/>
                    <a:pt x="379" y="1342"/>
                    <a:pt x="335" y="1396"/>
                  </a:cubicBezTo>
                  <a:cubicBezTo>
                    <a:pt x="298" y="1442"/>
                    <a:pt x="271" y="1492"/>
                    <a:pt x="241" y="1543"/>
                  </a:cubicBezTo>
                  <a:cubicBezTo>
                    <a:pt x="208" y="1606"/>
                    <a:pt x="178" y="1669"/>
                    <a:pt x="151" y="1737"/>
                  </a:cubicBezTo>
                  <a:cubicBezTo>
                    <a:pt x="127" y="1790"/>
                    <a:pt x="107" y="1844"/>
                    <a:pt x="90" y="1897"/>
                  </a:cubicBezTo>
                  <a:cubicBezTo>
                    <a:pt x="84" y="1921"/>
                    <a:pt x="81" y="1944"/>
                    <a:pt x="74" y="1967"/>
                  </a:cubicBezTo>
                  <a:cubicBezTo>
                    <a:pt x="67" y="2007"/>
                    <a:pt x="58" y="2051"/>
                    <a:pt x="50" y="2091"/>
                  </a:cubicBezTo>
                  <a:cubicBezTo>
                    <a:pt x="30" y="2211"/>
                    <a:pt x="14" y="2332"/>
                    <a:pt x="4" y="2455"/>
                  </a:cubicBezTo>
                  <a:cubicBezTo>
                    <a:pt x="4" y="2482"/>
                    <a:pt x="1" y="2506"/>
                    <a:pt x="1" y="2532"/>
                  </a:cubicBezTo>
                  <a:cubicBezTo>
                    <a:pt x="1" y="2576"/>
                    <a:pt x="4" y="2620"/>
                    <a:pt x="7" y="2663"/>
                  </a:cubicBezTo>
                  <a:cubicBezTo>
                    <a:pt x="10" y="2713"/>
                    <a:pt x="27" y="2760"/>
                    <a:pt x="41" y="2807"/>
                  </a:cubicBezTo>
                  <a:cubicBezTo>
                    <a:pt x="61" y="2870"/>
                    <a:pt x="78" y="2934"/>
                    <a:pt x="104" y="2997"/>
                  </a:cubicBezTo>
                  <a:cubicBezTo>
                    <a:pt x="127" y="3048"/>
                    <a:pt x="147" y="3101"/>
                    <a:pt x="175" y="3148"/>
                  </a:cubicBezTo>
                  <a:cubicBezTo>
                    <a:pt x="204" y="3202"/>
                    <a:pt x="235" y="3255"/>
                    <a:pt x="265" y="3308"/>
                  </a:cubicBezTo>
                  <a:cubicBezTo>
                    <a:pt x="295" y="3365"/>
                    <a:pt x="335" y="3422"/>
                    <a:pt x="371" y="3475"/>
                  </a:cubicBezTo>
                  <a:cubicBezTo>
                    <a:pt x="391" y="3503"/>
                    <a:pt x="408" y="3526"/>
                    <a:pt x="428" y="3552"/>
                  </a:cubicBezTo>
                  <a:cubicBezTo>
                    <a:pt x="448" y="3576"/>
                    <a:pt x="469" y="3596"/>
                    <a:pt x="489" y="3619"/>
                  </a:cubicBezTo>
                  <a:cubicBezTo>
                    <a:pt x="529" y="3663"/>
                    <a:pt x="572" y="3703"/>
                    <a:pt x="616" y="3739"/>
                  </a:cubicBezTo>
                  <a:cubicBezTo>
                    <a:pt x="663" y="3784"/>
                    <a:pt x="713" y="3827"/>
                    <a:pt x="763" y="3864"/>
                  </a:cubicBezTo>
                  <a:cubicBezTo>
                    <a:pt x="813" y="3897"/>
                    <a:pt x="867" y="3934"/>
                    <a:pt x="917" y="3967"/>
                  </a:cubicBezTo>
                  <a:cubicBezTo>
                    <a:pt x="1010" y="4028"/>
                    <a:pt x="1101" y="4081"/>
                    <a:pt x="1198" y="4134"/>
                  </a:cubicBezTo>
                  <a:cubicBezTo>
                    <a:pt x="1245" y="4158"/>
                    <a:pt x="1294" y="4185"/>
                    <a:pt x="1342" y="4211"/>
                  </a:cubicBezTo>
                  <a:cubicBezTo>
                    <a:pt x="1365" y="4225"/>
                    <a:pt x="1388" y="4238"/>
                    <a:pt x="1412" y="4248"/>
                  </a:cubicBezTo>
                  <a:cubicBezTo>
                    <a:pt x="1445" y="4265"/>
                    <a:pt x="1475" y="4281"/>
                    <a:pt x="1509" y="4295"/>
                  </a:cubicBezTo>
                  <a:cubicBezTo>
                    <a:pt x="1626" y="4345"/>
                    <a:pt x="1740" y="4389"/>
                    <a:pt x="1860" y="4429"/>
                  </a:cubicBezTo>
                  <a:cubicBezTo>
                    <a:pt x="1974" y="4466"/>
                    <a:pt x="2087" y="4499"/>
                    <a:pt x="2208" y="4522"/>
                  </a:cubicBezTo>
                  <a:cubicBezTo>
                    <a:pt x="2325" y="4542"/>
                    <a:pt x="2442" y="4559"/>
                    <a:pt x="2559" y="4562"/>
                  </a:cubicBezTo>
                  <a:cubicBezTo>
                    <a:pt x="2589" y="4564"/>
                    <a:pt x="2620" y="4565"/>
                    <a:pt x="2651" y="4565"/>
                  </a:cubicBezTo>
                  <a:cubicBezTo>
                    <a:pt x="2682" y="4565"/>
                    <a:pt x="2713" y="4564"/>
                    <a:pt x="2743" y="4562"/>
                  </a:cubicBezTo>
                  <a:cubicBezTo>
                    <a:pt x="2830" y="4562"/>
                    <a:pt x="2917" y="4549"/>
                    <a:pt x="3000" y="4532"/>
                  </a:cubicBezTo>
                  <a:cubicBezTo>
                    <a:pt x="3117" y="4506"/>
                    <a:pt x="3235" y="4482"/>
                    <a:pt x="3352" y="4455"/>
                  </a:cubicBezTo>
                  <a:cubicBezTo>
                    <a:pt x="3405" y="4446"/>
                    <a:pt x="3458" y="4435"/>
                    <a:pt x="3509" y="4418"/>
                  </a:cubicBezTo>
                  <a:cubicBezTo>
                    <a:pt x="3576" y="4395"/>
                    <a:pt x="3636" y="4372"/>
                    <a:pt x="3699" y="4341"/>
                  </a:cubicBezTo>
                  <a:cubicBezTo>
                    <a:pt x="3803" y="4298"/>
                    <a:pt x="3903" y="4245"/>
                    <a:pt x="4000" y="4185"/>
                  </a:cubicBezTo>
                  <a:cubicBezTo>
                    <a:pt x="4108" y="4121"/>
                    <a:pt x="4208" y="4044"/>
                    <a:pt x="4304" y="3960"/>
                  </a:cubicBezTo>
                  <a:cubicBezTo>
                    <a:pt x="4341" y="3924"/>
                    <a:pt x="4382" y="3887"/>
                    <a:pt x="4415" y="3847"/>
                  </a:cubicBezTo>
                  <a:cubicBezTo>
                    <a:pt x="4442" y="3820"/>
                    <a:pt x="4462" y="3793"/>
                    <a:pt x="4485" y="3767"/>
                  </a:cubicBezTo>
                  <a:cubicBezTo>
                    <a:pt x="4502" y="3747"/>
                    <a:pt x="4519" y="3727"/>
                    <a:pt x="4536" y="3703"/>
                  </a:cubicBezTo>
                  <a:cubicBezTo>
                    <a:pt x="4602" y="3603"/>
                    <a:pt x="4666" y="3503"/>
                    <a:pt x="4713" y="3392"/>
                  </a:cubicBezTo>
                  <a:cubicBezTo>
                    <a:pt x="4756" y="3282"/>
                    <a:pt x="4800" y="3168"/>
                    <a:pt x="4830" y="3051"/>
                  </a:cubicBezTo>
                  <a:cubicBezTo>
                    <a:pt x="4843" y="2994"/>
                    <a:pt x="4860" y="2937"/>
                    <a:pt x="4870" y="2877"/>
                  </a:cubicBezTo>
                  <a:cubicBezTo>
                    <a:pt x="4883" y="2827"/>
                    <a:pt x="4894" y="2776"/>
                    <a:pt x="4894" y="2726"/>
                  </a:cubicBezTo>
                  <a:lnTo>
                    <a:pt x="4894" y="2629"/>
                  </a:lnTo>
                  <a:cubicBezTo>
                    <a:pt x="4890" y="2572"/>
                    <a:pt x="4886" y="2519"/>
                    <a:pt x="4883" y="2462"/>
                  </a:cubicBezTo>
                  <a:cubicBezTo>
                    <a:pt x="4880" y="2435"/>
                    <a:pt x="4880" y="2405"/>
                    <a:pt x="4877" y="2379"/>
                  </a:cubicBezTo>
                  <a:cubicBezTo>
                    <a:pt x="4877" y="2342"/>
                    <a:pt x="4874" y="2305"/>
                    <a:pt x="4870" y="2271"/>
                  </a:cubicBezTo>
                  <a:cubicBezTo>
                    <a:pt x="4863" y="2211"/>
                    <a:pt x="4850" y="2151"/>
                    <a:pt x="4837" y="2091"/>
                  </a:cubicBezTo>
                  <a:cubicBezTo>
                    <a:pt x="4823" y="2031"/>
                    <a:pt x="4806" y="1967"/>
                    <a:pt x="4783" y="1907"/>
                  </a:cubicBezTo>
                  <a:cubicBezTo>
                    <a:pt x="4739" y="1803"/>
                    <a:pt x="4662" y="1720"/>
                    <a:pt x="4593" y="1632"/>
                  </a:cubicBezTo>
                  <a:cubicBezTo>
                    <a:pt x="4522" y="1549"/>
                    <a:pt x="4452" y="1469"/>
                    <a:pt x="4361" y="1409"/>
                  </a:cubicBezTo>
                  <a:cubicBezTo>
                    <a:pt x="4315" y="1379"/>
                    <a:pt x="4261" y="1356"/>
                    <a:pt x="4211" y="1331"/>
                  </a:cubicBezTo>
                  <a:cubicBezTo>
                    <a:pt x="4164" y="1308"/>
                    <a:pt x="4114" y="1288"/>
                    <a:pt x="4064" y="1268"/>
                  </a:cubicBezTo>
                  <a:cubicBezTo>
                    <a:pt x="4017" y="1248"/>
                    <a:pt x="3967" y="1228"/>
                    <a:pt x="3914" y="1215"/>
                  </a:cubicBezTo>
                  <a:cubicBezTo>
                    <a:pt x="3863" y="1198"/>
                    <a:pt x="3810" y="1181"/>
                    <a:pt x="3756" y="1171"/>
                  </a:cubicBezTo>
                  <a:cubicBezTo>
                    <a:pt x="3653" y="1151"/>
                    <a:pt x="3546" y="1141"/>
                    <a:pt x="3442" y="1135"/>
                  </a:cubicBezTo>
                  <a:cubicBezTo>
                    <a:pt x="3411" y="1135"/>
                    <a:pt x="3381" y="1133"/>
                    <a:pt x="3351" y="1133"/>
                  </a:cubicBezTo>
                  <a:cubicBezTo>
                    <a:pt x="3336" y="1133"/>
                    <a:pt x="3321" y="1133"/>
                    <a:pt x="3305" y="1135"/>
                  </a:cubicBezTo>
                  <a:cubicBezTo>
                    <a:pt x="3251" y="1135"/>
                    <a:pt x="3198" y="1141"/>
                    <a:pt x="3148" y="1151"/>
                  </a:cubicBezTo>
                  <a:cubicBezTo>
                    <a:pt x="3161" y="1135"/>
                    <a:pt x="3174" y="1121"/>
                    <a:pt x="3191" y="1104"/>
                  </a:cubicBezTo>
                  <a:cubicBezTo>
                    <a:pt x="3231" y="1061"/>
                    <a:pt x="3271" y="1014"/>
                    <a:pt x="3312" y="964"/>
                  </a:cubicBezTo>
                  <a:cubicBezTo>
                    <a:pt x="3341" y="927"/>
                    <a:pt x="3369" y="887"/>
                    <a:pt x="3395" y="847"/>
                  </a:cubicBezTo>
                  <a:cubicBezTo>
                    <a:pt x="3446" y="770"/>
                    <a:pt x="3482" y="683"/>
                    <a:pt x="3522" y="603"/>
                  </a:cubicBezTo>
                  <a:cubicBezTo>
                    <a:pt x="3546" y="553"/>
                    <a:pt x="3572" y="502"/>
                    <a:pt x="3589" y="449"/>
                  </a:cubicBezTo>
                  <a:cubicBezTo>
                    <a:pt x="3599" y="425"/>
                    <a:pt x="3606" y="399"/>
                    <a:pt x="3613" y="375"/>
                  </a:cubicBezTo>
                  <a:cubicBezTo>
                    <a:pt x="3622" y="339"/>
                    <a:pt x="3633" y="298"/>
                    <a:pt x="3633" y="258"/>
                  </a:cubicBezTo>
                  <a:cubicBezTo>
                    <a:pt x="3633" y="228"/>
                    <a:pt x="3629" y="198"/>
                    <a:pt x="3626" y="172"/>
                  </a:cubicBezTo>
                  <a:cubicBezTo>
                    <a:pt x="3622" y="152"/>
                    <a:pt x="3616" y="135"/>
                    <a:pt x="3609" y="118"/>
                  </a:cubicBezTo>
                  <a:cubicBezTo>
                    <a:pt x="3606" y="111"/>
                    <a:pt x="3602" y="104"/>
                    <a:pt x="3596" y="95"/>
                  </a:cubicBezTo>
                  <a:cubicBezTo>
                    <a:pt x="3589" y="84"/>
                    <a:pt x="3582" y="74"/>
                    <a:pt x="3572" y="64"/>
                  </a:cubicBezTo>
                  <a:cubicBezTo>
                    <a:pt x="3562" y="54"/>
                    <a:pt x="3552" y="47"/>
                    <a:pt x="3542" y="38"/>
                  </a:cubicBezTo>
                  <a:cubicBezTo>
                    <a:pt x="3532" y="31"/>
                    <a:pt x="3509" y="17"/>
                    <a:pt x="3499" y="14"/>
                  </a:cubicBezTo>
                  <a:cubicBezTo>
                    <a:pt x="3482" y="11"/>
                    <a:pt x="3469" y="7"/>
                    <a:pt x="3449" y="4"/>
                  </a:cubicBezTo>
                  <a:cubicBezTo>
                    <a:pt x="3438" y="1"/>
                    <a:pt x="3426" y="1"/>
                    <a:pt x="3412" y="1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18"/>
            <p:cNvSpPr/>
            <p:nvPr/>
          </p:nvSpPr>
          <p:spPr>
            <a:xfrm>
              <a:off x="3224910" y="3655985"/>
              <a:ext cx="48556" cy="47362"/>
            </a:xfrm>
            <a:custGeom>
              <a:avLst/>
              <a:gdLst/>
              <a:ahLst/>
              <a:cxnLst/>
              <a:rect l="l" t="t" r="r" b="b"/>
              <a:pathLst>
                <a:path w="285" h="278" extrusionOk="0">
                  <a:moveTo>
                    <a:pt x="135" y="1"/>
                  </a:moveTo>
                  <a:cubicBezTo>
                    <a:pt x="61" y="1"/>
                    <a:pt x="1" y="70"/>
                    <a:pt x="4" y="144"/>
                  </a:cubicBezTo>
                  <a:cubicBezTo>
                    <a:pt x="4" y="181"/>
                    <a:pt x="21" y="214"/>
                    <a:pt x="48" y="241"/>
                  </a:cubicBezTo>
                  <a:cubicBezTo>
                    <a:pt x="75" y="268"/>
                    <a:pt x="112" y="277"/>
                    <a:pt x="148" y="277"/>
                  </a:cubicBezTo>
                  <a:cubicBezTo>
                    <a:pt x="225" y="277"/>
                    <a:pt x="285" y="204"/>
                    <a:pt x="282" y="131"/>
                  </a:cubicBezTo>
                  <a:cubicBezTo>
                    <a:pt x="279" y="97"/>
                    <a:pt x="265" y="61"/>
                    <a:pt x="238" y="37"/>
                  </a:cubicBezTo>
                  <a:cubicBezTo>
                    <a:pt x="209" y="10"/>
                    <a:pt x="175" y="1"/>
                    <a:pt x="135" y="1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18"/>
            <p:cNvSpPr/>
            <p:nvPr/>
          </p:nvSpPr>
          <p:spPr>
            <a:xfrm>
              <a:off x="3485408" y="3702666"/>
              <a:ext cx="50771" cy="49236"/>
            </a:xfrm>
            <a:custGeom>
              <a:avLst/>
              <a:gdLst/>
              <a:ahLst/>
              <a:cxnLst/>
              <a:rect l="l" t="t" r="r" b="b"/>
              <a:pathLst>
                <a:path w="298" h="289" extrusionOk="0">
                  <a:moveTo>
                    <a:pt x="141" y="0"/>
                  </a:moveTo>
                  <a:cubicBezTo>
                    <a:pt x="64" y="0"/>
                    <a:pt x="0" y="74"/>
                    <a:pt x="4" y="151"/>
                  </a:cubicBezTo>
                  <a:cubicBezTo>
                    <a:pt x="7" y="188"/>
                    <a:pt x="24" y="224"/>
                    <a:pt x="51" y="251"/>
                  </a:cubicBezTo>
                  <a:cubicBezTo>
                    <a:pt x="80" y="278"/>
                    <a:pt x="117" y="288"/>
                    <a:pt x="154" y="288"/>
                  </a:cubicBezTo>
                  <a:cubicBezTo>
                    <a:pt x="234" y="288"/>
                    <a:pt x="298" y="215"/>
                    <a:pt x="291" y="137"/>
                  </a:cubicBezTo>
                  <a:cubicBezTo>
                    <a:pt x="291" y="101"/>
                    <a:pt x="275" y="64"/>
                    <a:pt x="248" y="37"/>
                  </a:cubicBezTo>
                  <a:cubicBezTo>
                    <a:pt x="218" y="11"/>
                    <a:pt x="181" y="0"/>
                    <a:pt x="141" y="0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18"/>
            <p:cNvSpPr/>
            <p:nvPr/>
          </p:nvSpPr>
          <p:spPr>
            <a:xfrm>
              <a:off x="3333266" y="3668933"/>
              <a:ext cx="77008" cy="45488"/>
            </a:xfrm>
            <a:custGeom>
              <a:avLst/>
              <a:gdLst/>
              <a:ahLst/>
              <a:cxnLst/>
              <a:rect l="l" t="t" r="r" b="b"/>
              <a:pathLst>
                <a:path w="452" h="267" extrusionOk="0">
                  <a:moveTo>
                    <a:pt x="70" y="1"/>
                  </a:moveTo>
                  <a:cubicBezTo>
                    <a:pt x="50" y="1"/>
                    <a:pt x="34" y="11"/>
                    <a:pt x="21" y="25"/>
                  </a:cubicBezTo>
                  <a:cubicBezTo>
                    <a:pt x="7" y="38"/>
                    <a:pt x="0" y="58"/>
                    <a:pt x="0" y="78"/>
                  </a:cubicBezTo>
                  <a:cubicBezTo>
                    <a:pt x="0" y="95"/>
                    <a:pt x="7" y="118"/>
                    <a:pt x="24" y="128"/>
                  </a:cubicBezTo>
                  <a:cubicBezTo>
                    <a:pt x="47" y="148"/>
                    <a:pt x="74" y="169"/>
                    <a:pt x="101" y="185"/>
                  </a:cubicBezTo>
                  <a:cubicBezTo>
                    <a:pt x="138" y="215"/>
                    <a:pt x="175" y="242"/>
                    <a:pt x="218" y="258"/>
                  </a:cubicBezTo>
                  <a:cubicBezTo>
                    <a:pt x="231" y="264"/>
                    <a:pt x="246" y="266"/>
                    <a:pt x="261" y="266"/>
                  </a:cubicBezTo>
                  <a:cubicBezTo>
                    <a:pt x="276" y="266"/>
                    <a:pt x="291" y="264"/>
                    <a:pt x="305" y="258"/>
                  </a:cubicBezTo>
                  <a:cubicBezTo>
                    <a:pt x="328" y="252"/>
                    <a:pt x="348" y="238"/>
                    <a:pt x="365" y="226"/>
                  </a:cubicBezTo>
                  <a:cubicBezTo>
                    <a:pt x="391" y="205"/>
                    <a:pt x="415" y="181"/>
                    <a:pt x="432" y="158"/>
                  </a:cubicBezTo>
                  <a:cubicBezTo>
                    <a:pt x="439" y="152"/>
                    <a:pt x="445" y="141"/>
                    <a:pt x="448" y="132"/>
                  </a:cubicBezTo>
                  <a:cubicBezTo>
                    <a:pt x="452" y="115"/>
                    <a:pt x="448" y="98"/>
                    <a:pt x="439" y="85"/>
                  </a:cubicBezTo>
                  <a:cubicBezTo>
                    <a:pt x="432" y="71"/>
                    <a:pt x="415" y="61"/>
                    <a:pt x="402" y="58"/>
                  </a:cubicBezTo>
                  <a:cubicBezTo>
                    <a:pt x="397" y="57"/>
                    <a:pt x="391" y="56"/>
                    <a:pt x="385" y="56"/>
                  </a:cubicBezTo>
                  <a:cubicBezTo>
                    <a:pt x="373" y="56"/>
                    <a:pt x="361" y="58"/>
                    <a:pt x="355" y="65"/>
                  </a:cubicBezTo>
                  <a:cubicBezTo>
                    <a:pt x="342" y="75"/>
                    <a:pt x="328" y="85"/>
                    <a:pt x="311" y="95"/>
                  </a:cubicBezTo>
                  <a:cubicBezTo>
                    <a:pt x="301" y="105"/>
                    <a:pt x="288" y="115"/>
                    <a:pt x="275" y="121"/>
                  </a:cubicBezTo>
                  <a:lnTo>
                    <a:pt x="268" y="125"/>
                  </a:lnTo>
                  <a:lnTo>
                    <a:pt x="265" y="125"/>
                  </a:lnTo>
                  <a:cubicBezTo>
                    <a:pt x="251" y="118"/>
                    <a:pt x="241" y="108"/>
                    <a:pt x="228" y="101"/>
                  </a:cubicBezTo>
                  <a:cubicBezTo>
                    <a:pt x="195" y="75"/>
                    <a:pt x="158" y="48"/>
                    <a:pt x="124" y="21"/>
                  </a:cubicBezTo>
                  <a:cubicBezTo>
                    <a:pt x="107" y="8"/>
                    <a:pt x="94" y="1"/>
                    <a:pt x="74" y="1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3" name="Google Shape;373;p18"/>
          <p:cNvGrpSpPr/>
          <p:nvPr/>
        </p:nvGrpSpPr>
        <p:grpSpPr>
          <a:xfrm>
            <a:off x="2574008" y="139279"/>
            <a:ext cx="733769" cy="564665"/>
            <a:chOff x="1663725" y="2859875"/>
            <a:chExt cx="767460" cy="488295"/>
          </a:xfrm>
        </p:grpSpPr>
        <p:sp>
          <p:nvSpPr>
            <p:cNvPr id="374" name="Google Shape;374;p18"/>
            <p:cNvSpPr/>
            <p:nvPr/>
          </p:nvSpPr>
          <p:spPr>
            <a:xfrm>
              <a:off x="1671507" y="2871450"/>
              <a:ext cx="740225" cy="464562"/>
            </a:xfrm>
            <a:custGeom>
              <a:avLst/>
              <a:gdLst/>
              <a:ahLst/>
              <a:cxnLst/>
              <a:rect l="l" t="t" r="r" b="b"/>
              <a:pathLst>
                <a:path w="7610" h="4776" extrusionOk="0">
                  <a:moveTo>
                    <a:pt x="7442" y="0"/>
                  </a:moveTo>
                  <a:cubicBezTo>
                    <a:pt x="7430" y="0"/>
                    <a:pt x="7417" y="2"/>
                    <a:pt x="7405" y="6"/>
                  </a:cubicBezTo>
                  <a:cubicBezTo>
                    <a:pt x="7381" y="9"/>
                    <a:pt x="7361" y="19"/>
                    <a:pt x="7345" y="33"/>
                  </a:cubicBezTo>
                  <a:cubicBezTo>
                    <a:pt x="7315" y="56"/>
                    <a:pt x="7295" y="90"/>
                    <a:pt x="7281" y="136"/>
                  </a:cubicBezTo>
                  <a:cubicBezTo>
                    <a:pt x="7275" y="163"/>
                    <a:pt x="7268" y="193"/>
                    <a:pt x="7261" y="223"/>
                  </a:cubicBezTo>
                  <a:lnTo>
                    <a:pt x="7258" y="243"/>
                  </a:lnTo>
                  <a:lnTo>
                    <a:pt x="7255" y="247"/>
                  </a:lnTo>
                  <a:cubicBezTo>
                    <a:pt x="7231" y="343"/>
                    <a:pt x="7208" y="444"/>
                    <a:pt x="7181" y="544"/>
                  </a:cubicBezTo>
                  <a:cubicBezTo>
                    <a:pt x="7177" y="558"/>
                    <a:pt x="7171" y="571"/>
                    <a:pt x="7168" y="588"/>
                  </a:cubicBezTo>
                  <a:lnTo>
                    <a:pt x="7165" y="591"/>
                  </a:lnTo>
                  <a:cubicBezTo>
                    <a:pt x="7157" y="611"/>
                    <a:pt x="7148" y="628"/>
                    <a:pt x="7145" y="651"/>
                  </a:cubicBezTo>
                  <a:cubicBezTo>
                    <a:pt x="7141" y="664"/>
                    <a:pt x="7141" y="678"/>
                    <a:pt x="7141" y="692"/>
                  </a:cubicBezTo>
                  <a:lnTo>
                    <a:pt x="7128" y="688"/>
                  </a:lnTo>
                  <a:cubicBezTo>
                    <a:pt x="7110" y="686"/>
                    <a:pt x="7094" y="684"/>
                    <a:pt x="7077" y="684"/>
                  </a:cubicBezTo>
                  <a:cubicBezTo>
                    <a:pt x="7048" y="684"/>
                    <a:pt x="7020" y="688"/>
                    <a:pt x="6990" y="695"/>
                  </a:cubicBezTo>
                  <a:lnTo>
                    <a:pt x="6974" y="698"/>
                  </a:lnTo>
                  <a:lnTo>
                    <a:pt x="6960" y="701"/>
                  </a:lnTo>
                  <a:lnTo>
                    <a:pt x="6944" y="704"/>
                  </a:lnTo>
                  <a:lnTo>
                    <a:pt x="6900" y="715"/>
                  </a:lnTo>
                  <a:cubicBezTo>
                    <a:pt x="6884" y="718"/>
                    <a:pt x="6870" y="721"/>
                    <a:pt x="6856" y="724"/>
                  </a:cubicBezTo>
                  <a:cubicBezTo>
                    <a:pt x="6847" y="729"/>
                    <a:pt x="6836" y="732"/>
                    <a:pt x="6827" y="732"/>
                  </a:cubicBezTo>
                  <a:cubicBezTo>
                    <a:pt x="6773" y="745"/>
                    <a:pt x="6719" y="755"/>
                    <a:pt x="6669" y="769"/>
                  </a:cubicBezTo>
                  <a:cubicBezTo>
                    <a:pt x="6592" y="781"/>
                    <a:pt x="6512" y="798"/>
                    <a:pt x="6435" y="812"/>
                  </a:cubicBezTo>
                  <a:lnTo>
                    <a:pt x="6425" y="815"/>
                  </a:lnTo>
                  <a:lnTo>
                    <a:pt x="6415" y="815"/>
                  </a:lnTo>
                  <a:cubicBezTo>
                    <a:pt x="6372" y="825"/>
                    <a:pt x="6328" y="832"/>
                    <a:pt x="6285" y="838"/>
                  </a:cubicBezTo>
                  <a:cubicBezTo>
                    <a:pt x="6211" y="855"/>
                    <a:pt x="6134" y="869"/>
                    <a:pt x="6061" y="882"/>
                  </a:cubicBezTo>
                  <a:lnTo>
                    <a:pt x="6051" y="885"/>
                  </a:lnTo>
                  <a:cubicBezTo>
                    <a:pt x="5913" y="909"/>
                    <a:pt x="5790" y="932"/>
                    <a:pt x="5669" y="956"/>
                  </a:cubicBezTo>
                  <a:cubicBezTo>
                    <a:pt x="5583" y="976"/>
                    <a:pt x="5495" y="996"/>
                    <a:pt x="5405" y="1016"/>
                  </a:cubicBezTo>
                  <a:cubicBezTo>
                    <a:pt x="5291" y="1042"/>
                    <a:pt x="5174" y="1073"/>
                    <a:pt x="5070" y="1096"/>
                  </a:cubicBezTo>
                  <a:lnTo>
                    <a:pt x="5067" y="1099"/>
                  </a:lnTo>
                  <a:cubicBezTo>
                    <a:pt x="5018" y="1110"/>
                    <a:pt x="4970" y="1119"/>
                    <a:pt x="4924" y="1130"/>
                  </a:cubicBezTo>
                  <a:lnTo>
                    <a:pt x="4907" y="1133"/>
                  </a:lnTo>
                  <a:lnTo>
                    <a:pt x="4900" y="1136"/>
                  </a:lnTo>
                  <a:cubicBezTo>
                    <a:pt x="4833" y="1150"/>
                    <a:pt x="4763" y="1163"/>
                    <a:pt x="4692" y="1180"/>
                  </a:cubicBezTo>
                  <a:lnTo>
                    <a:pt x="4680" y="1183"/>
                  </a:lnTo>
                  <a:cubicBezTo>
                    <a:pt x="4586" y="1206"/>
                    <a:pt x="4489" y="1230"/>
                    <a:pt x="4385" y="1257"/>
                  </a:cubicBezTo>
                  <a:lnTo>
                    <a:pt x="4362" y="1263"/>
                  </a:lnTo>
                  <a:lnTo>
                    <a:pt x="4268" y="1286"/>
                  </a:lnTo>
                  <a:cubicBezTo>
                    <a:pt x="4074" y="1334"/>
                    <a:pt x="3880" y="1380"/>
                    <a:pt x="3720" y="1424"/>
                  </a:cubicBezTo>
                  <a:lnTo>
                    <a:pt x="3723" y="1424"/>
                  </a:lnTo>
                  <a:cubicBezTo>
                    <a:pt x="3589" y="1454"/>
                    <a:pt x="3452" y="1491"/>
                    <a:pt x="3321" y="1524"/>
                  </a:cubicBezTo>
                  <a:lnTo>
                    <a:pt x="3312" y="1527"/>
                  </a:lnTo>
                  <a:cubicBezTo>
                    <a:pt x="3238" y="1547"/>
                    <a:pt x="3167" y="1567"/>
                    <a:pt x="3098" y="1584"/>
                  </a:cubicBezTo>
                  <a:cubicBezTo>
                    <a:pt x="2960" y="1618"/>
                    <a:pt x="2813" y="1652"/>
                    <a:pt x="2673" y="1688"/>
                  </a:cubicBezTo>
                  <a:cubicBezTo>
                    <a:pt x="2626" y="1698"/>
                    <a:pt x="2579" y="1708"/>
                    <a:pt x="2536" y="1721"/>
                  </a:cubicBezTo>
                  <a:lnTo>
                    <a:pt x="2482" y="1732"/>
                  </a:lnTo>
                  <a:cubicBezTo>
                    <a:pt x="2439" y="1741"/>
                    <a:pt x="2392" y="1755"/>
                    <a:pt x="2349" y="1765"/>
                  </a:cubicBezTo>
                  <a:cubicBezTo>
                    <a:pt x="2228" y="1795"/>
                    <a:pt x="2111" y="1825"/>
                    <a:pt x="1997" y="1855"/>
                  </a:cubicBezTo>
                  <a:lnTo>
                    <a:pt x="1987" y="1859"/>
                  </a:lnTo>
                  <a:lnTo>
                    <a:pt x="1910" y="1879"/>
                  </a:lnTo>
                  <a:cubicBezTo>
                    <a:pt x="1867" y="1888"/>
                    <a:pt x="1823" y="1905"/>
                    <a:pt x="1787" y="1916"/>
                  </a:cubicBezTo>
                  <a:lnTo>
                    <a:pt x="1780" y="1919"/>
                  </a:lnTo>
                  <a:cubicBezTo>
                    <a:pt x="1763" y="1925"/>
                    <a:pt x="1743" y="1933"/>
                    <a:pt x="1723" y="1936"/>
                  </a:cubicBezTo>
                  <a:lnTo>
                    <a:pt x="1686" y="1949"/>
                  </a:lnTo>
                  <a:cubicBezTo>
                    <a:pt x="1636" y="1962"/>
                    <a:pt x="1589" y="1979"/>
                    <a:pt x="1539" y="1993"/>
                  </a:cubicBezTo>
                  <a:lnTo>
                    <a:pt x="1449" y="2022"/>
                  </a:lnTo>
                  <a:lnTo>
                    <a:pt x="1442" y="2022"/>
                  </a:lnTo>
                  <a:cubicBezTo>
                    <a:pt x="1365" y="2046"/>
                    <a:pt x="1271" y="2073"/>
                    <a:pt x="1181" y="2103"/>
                  </a:cubicBezTo>
                  <a:cubicBezTo>
                    <a:pt x="1137" y="2120"/>
                    <a:pt x="1091" y="2136"/>
                    <a:pt x="1044" y="2153"/>
                  </a:cubicBezTo>
                  <a:lnTo>
                    <a:pt x="1027" y="2156"/>
                  </a:lnTo>
                  <a:cubicBezTo>
                    <a:pt x="924" y="2193"/>
                    <a:pt x="813" y="2234"/>
                    <a:pt x="703" y="2266"/>
                  </a:cubicBezTo>
                  <a:cubicBezTo>
                    <a:pt x="619" y="2290"/>
                    <a:pt x="546" y="2314"/>
                    <a:pt x="472" y="2340"/>
                  </a:cubicBezTo>
                  <a:lnTo>
                    <a:pt x="442" y="2350"/>
                  </a:lnTo>
                  <a:lnTo>
                    <a:pt x="429" y="2354"/>
                  </a:lnTo>
                  <a:cubicBezTo>
                    <a:pt x="409" y="2360"/>
                    <a:pt x="389" y="2370"/>
                    <a:pt x="372" y="2377"/>
                  </a:cubicBezTo>
                  <a:lnTo>
                    <a:pt x="358" y="2380"/>
                  </a:lnTo>
                  <a:cubicBezTo>
                    <a:pt x="295" y="2400"/>
                    <a:pt x="222" y="2427"/>
                    <a:pt x="177" y="2481"/>
                  </a:cubicBezTo>
                  <a:lnTo>
                    <a:pt x="171" y="2484"/>
                  </a:lnTo>
                  <a:cubicBezTo>
                    <a:pt x="161" y="2484"/>
                    <a:pt x="154" y="2487"/>
                    <a:pt x="145" y="2490"/>
                  </a:cubicBezTo>
                  <a:cubicBezTo>
                    <a:pt x="91" y="2514"/>
                    <a:pt x="47" y="2555"/>
                    <a:pt x="24" y="2604"/>
                  </a:cubicBezTo>
                  <a:cubicBezTo>
                    <a:pt x="4" y="2658"/>
                    <a:pt x="1" y="2715"/>
                    <a:pt x="21" y="2775"/>
                  </a:cubicBezTo>
                  <a:cubicBezTo>
                    <a:pt x="41" y="2828"/>
                    <a:pt x="57" y="2882"/>
                    <a:pt x="74" y="2936"/>
                  </a:cubicBezTo>
                  <a:cubicBezTo>
                    <a:pt x="71" y="2976"/>
                    <a:pt x="77" y="3019"/>
                    <a:pt x="91" y="3056"/>
                  </a:cubicBezTo>
                  <a:cubicBezTo>
                    <a:pt x="101" y="3080"/>
                    <a:pt x="111" y="3100"/>
                    <a:pt x="128" y="3116"/>
                  </a:cubicBezTo>
                  <a:cubicBezTo>
                    <a:pt x="148" y="3223"/>
                    <a:pt x="168" y="3324"/>
                    <a:pt x="185" y="3424"/>
                  </a:cubicBezTo>
                  <a:cubicBezTo>
                    <a:pt x="202" y="3531"/>
                    <a:pt x="222" y="3648"/>
                    <a:pt x="248" y="3795"/>
                  </a:cubicBezTo>
                  <a:cubicBezTo>
                    <a:pt x="258" y="3848"/>
                    <a:pt x="265" y="3902"/>
                    <a:pt x="275" y="3955"/>
                  </a:cubicBezTo>
                  <a:lnTo>
                    <a:pt x="278" y="3972"/>
                  </a:lnTo>
                  <a:lnTo>
                    <a:pt x="282" y="4003"/>
                  </a:lnTo>
                  <a:cubicBezTo>
                    <a:pt x="285" y="4019"/>
                    <a:pt x="288" y="4032"/>
                    <a:pt x="291" y="4049"/>
                  </a:cubicBezTo>
                  <a:lnTo>
                    <a:pt x="291" y="4063"/>
                  </a:lnTo>
                  <a:lnTo>
                    <a:pt x="291" y="4066"/>
                  </a:lnTo>
                  <a:cubicBezTo>
                    <a:pt x="298" y="4106"/>
                    <a:pt x="305" y="4146"/>
                    <a:pt x="312" y="4183"/>
                  </a:cubicBezTo>
                  <a:cubicBezTo>
                    <a:pt x="328" y="4256"/>
                    <a:pt x="348" y="4330"/>
                    <a:pt x="378" y="4410"/>
                  </a:cubicBezTo>
                  <a:cubicBezTo>
                    <a:pt x="402" y="4477"/>
                    <a:pt x="435" y="4554"/>
                    <a:pt x="482" y="4621"/>
                  </a:cubicBezTo>
                  <a:cubicBezTo>
                    <a:pt x="519" y="4671"/>
                    <a:pt x="576" y="4718"/>
                    <a:pt x="629" y="4742"/>
                  </a:cubicBezTo>
                  <a:cubicBezTo>
                    <a:pt x="689" y="4769"/>
                    <a:pt x="747" y="4776"/>
                    <a:pt x="802" y="4776"/>
                  </a:cubicBezTo>
                  <a:cubicBezTo>
                    <a:pt x="815" y="4776"/>
                    <a:pt x="827" y="4775"/>
                    <a:pt x="840" y="4775"/>
                  </a:cubicBezTo>
                  <a:cubicBezTo>
                    <a:pt x="860" y="4775"/>
                    <a:pt x="880" y="4772"/>
                    <a:pt x="900" y="4772"/>
                  </a:cubicBezTo>
                  <a:cubicBezTo>
                    <a:pt x="910" y="4768"/>
                    <a:pt x="920" y="4768"/>
                    <a:pt x="934" y="4768"/>
                  </a:cubicBezTo>
                  <a:cubicBezTo>
                    <a:pt x="994" y="4762"/>
                    <a:pt x="1054" y="4758"/>
                    <a:pt x="1111" y="4758"/>
                  </a:cubicBezTo>
                  <a:cubicBezTo>
                    <a:pt x="1131" y="4758"/>
                    <a:pt x="1151" y="4762"/>
                    <a:pt x="1171" y="4762"/>
                  </a:cubicBezTo>
                  <a:cubicBezTo>
                    <a:pt x="1206" y="4763"/>
                    <a:pt x="1238" y="4764"/>
                    <a:pt x="1270" y="4764"/>
                  </a:cubicBezTo>
                  <a:cubicBezTo>
                    <a:pt x="1317" y="4764"/>
                    <a:pt x="1361" y="4762"/>
                    <a:pt x="1406" y="4758"/>
                  </a:cubicBezTo>
                  <a:cubicBezTo>
                    <a:pt x="1466" y="4755"/>
                    <a:pt x="1529" y="4748"/>
                    <a:pt x="1586" y="4742"/>
                  </a:cubicBezTo>
                  <a:cubicBezTo>
                    <a:pt x="1616" y="4738"/>
                    <a:pt x="1646" y="4735"/>
                    <a:pt x="1673" y="4731"/>
                  </a:cubicBezTo>
                  <a:cubicBezTo>
                    <a:pt x="1770" y="4718"/>
                    <a:pt x="1867" y="4708"/>
                    <a:pt x="1963" y="4694"/>
                  </a:cubicBezTo>
                  <a:cubicBezTo>
                    <a:pt x="2104" y="4671"/>
                    <a:pt x="2228" y="4654"/>
                    <a:pt x="2345" y="4637"/>
                  </a:cubicBezTo>
                  <a:cubicBezTo>
                    <a:pt x="2472" y="4625"/>
                    <a:pt x="2606" y="4605"/>
                    <a:pt x="2736" y="4581"/>
                  </a:cubicBezTo>
                  <a:cubicBezTo>
                    <a:pt x="2773" y="4574"/>
                    <a:pt x="2810" y="4564"/>
                    <a:pt x="2850" y="4557"/>
                  </a:cubicBezTo>
                  <a:cubicBezTo>
                    <a:pt x="2923" y="4544"/>
                    <a:pt x="3024" y="4524"/>
                    <a:pt x="3118" y="4504"/>
                  </a:cubicBezTo>
                  <a:cubicBezTo>
                    <a:pt x="3184" y="4491"/>
                    <a:pt x="3255" y="4474"/>
                    <a:pt x="3325" y="4457"/>
                  </a:cubicBezTo>
                  <a:cubicBezTo>
                    <a:pt x="3382" y="4444"/>
                    <a:pt x="3439" y="4430"/>
                    <a:pt x="3496" y="4417"/>
                  </a:cubicBezTo>
                  <a:cubicBezTo>
                    <a:pt x="3516" y="4410"/>
                    <a:pt x="3536" y="4407"/>
                    <a:pt x="3556" y="4401"/>
                  </a:cubicBezTo>
                  <a:cubicBezTo>
                    <a:pt x="3593" y="4393"/>
                    <a:pt x="3629" y="4384"/>
                    <a:pt x="3669" y="4373"/>
                  </a:cubicBezTo>
                  <a:lnTo>
                    <a:pt x="3706" y="4367"/>
                  </a:lnTo>
                  <a:cubicBezTo>
                    <a:pt x="3733" y="4361"/>
                    <a:pt x="3757" y="4353"/>
                    <a:pt x="3780" y="4350"/>
                  </a:cubicBezTo>
                  <a:cubicBezTo>
                    <a:pt x="3803" y="4344"/>
                    <a:pt x="3826" y="4336"/>
                    <a:pt x="3850" y="4333"/>
                  </a:cubicBezTo>
                  <a:cubicBezTo>
                    <a:pt x="3997" y="4296"/>
                    <a:pt x="4141" y="4256"/>
                    <a:pt x="4278" y="4213"/>
                  </a:cubicBezTo>
                  <a:cubicBezTo>
                    <a:pt x="4331" y="4196"/>
                    <a:pt x="4385" y="4180"/>
                    <a:pt x="4439" y="4166"/>
                  </a:cubicBezTo>
                  <a:cubicBezTo>
                    <a:pt x="4509" y="4143"/>
                    <a:pt x="4579" y="4123"/>
                    <a:pt x="4649" y="4100"/>
                  </a:cubicBezTo>
                  <a:cubicBezTo>
                    <a:pt x="4709" y="4080"/>
                    <a:pt x="4769" y="4063"/>
                    <a:pt x="4837" y="4043"/>
                  </a:cubicBezTo>
                  <a:cubicBezTo>
                    <a:pt x="4863" y="4035"/>
                    <a:pt x="4887" y="4029"/>
                    <a:pt x="4913" y="4023"/>
                  </a:cubicBezTo>
                  <a:lnTo>
                    <a:pt x="4920" y="4019"/>
                  </a:lnTo>
                  <a:lnTo>
                    <a:pt x="4927" y="4019"/>
                  </a:lnTo>
                  <a:cubicBezTo>
                    <a:pt x="4957" y="4012"/>
                    <a:pt x="4987" y="4003"/>
                    <a:pt x="5014" y="3995"/>
                  </a:cubicBezTo>
                  <a:cubicBezTo>
                    <a:pt x="5087" y="3975"/>
                    <a:pt x="5201" y="3942"/>
                    <a:pt x="5315" y="3912"/>
                  </a:cubicBezTo>
                  <a:lnTo>
                    <a:pt x="5442" y="3882"/>
                  </a:lnTo>
                  <a:lnTo>
                    <a:pt x="5479" y="3875"/>
                  </a:lnTo>
                  <a:lnTo>
                    <a:pt x="5515" y="3865"/>
                  </a:lnTo>
                  <a:cubicBezTo>
                    <a:pt x="5566" y="3855"/>
                    <a:pt x="5616" y="3842"/>
                    <a:pt x="5666" y="3832"/>
                  </a:cubicBezTo>
                  <a:cubicBezTo>
                    <a:pt x="5709" y="3822"/>
                    <a:pt x="5750" y="3812"/>
                    <a:pt x="5793" y="3802"/>
                  </a:cubicBezTo>
                  <a:cubicBezTo>
                    <a:pt x="5800" y="3799"/>
                    <a:pt x="5807" y="3799"/>
                    <a:pt x="5816" y="3795"/>
                  </a:cubicBezTo>
                  <a:lnTo>
                    <a:pt x="5827" y="3791"/>
                  </a:lnTo>
                  <a:lnTo>
                    <a:pt x="5830" y="3791"/>
                  </a:lnTo>
                  <a:cubicBezTo>
                    <a:pt x="5893" y="3775"/>
                    <a:pt x="5957" y="3759"/>
                    <a:pt x="6017" y="3742"/>
                  </a:cubicBezTo>
                  <a:lnTo>
                    <a:pt x="6024" y="3742"/>
                  </a:lnTo>
                  <a:lnTo>
                    <a:pt x="6037" y="3739"/>
                  </a:lnTo>
                  <a:lnTo>
                    <a:pt x="6084" y="3725"/>
                  </a:lnTo>
                  <a:cubicBezTo>
                    <a:pt x="6205" y="3694"/>
                    <a:pt x="6335" y="3665"/>
                    <a:pt x="6462" y="3625"/>
                  </a:cubicBezTo>
                  <a:cubicBezTo>
                    <a:pt x="6502" y="3614"/>
                    <a:pt x="6543" y="3601"/>
                    <a:pt x="6579" y="3588"/>
                  </a:cubicBezTo>
                  <a:lnTo>
                    <a:pt x="6583" y="3584"/>
                  </a:lnTo>
                  <a:lnTo>
                    <a:pt x="6586" y="3584"/>
                  </a:lnTo>
                  <a:cubicBezTo>
                    <a:pt x="6603" y="3578"/>
                    <a:pt x="6619" y="3574"/>
                    <a:pt x="6636" y="3568"/>
                  </a:cubicBezTo>
                  <a:cubicBezTo>
                    <a:pt x="6669" y="3554"/>
                    <a:pt x="6703" y="3544"/>
                    <a:pt x="6736" y="3534"/>
                  </a:cubicBezTo>
                  <a:lnTo>
                    <a:pt x="6750" y="3531"/>
                  </a:lnTo>
                  <a:lnTo>
                    <a:pt x="6799" y="3514"/>
                  </a:lnTo>
                  <a:cubicBezTo>
                    <a:pt x="6850" y="3498"/>
                    <a:pt x="6900" y="3481"/>
                    <a:pt x="6944" y="3464"/>
                  </a:cubicBezTo>
                  <a:cubicBezTo>
                    <a:pt x="7000" y="3441"/>
                    <a:pt x="7074" y="3413"/>
                    <a:pt x="7145" y="3397"/>
                  </a:cubicBezTo>
                  <a:cubicBezTo>
                    <a:pt x="7165" y="3390"/>
                    <a:pt x="7185" y="3384"/>
                    <a:pt x="7205" y="3377"/>
                  </a:cubicBezTo>
                  <a:lnTo>
                    <a:pt x="7214" y="3377"/>
                  </a:lnTo>
                  <a:lnTo>
                    <a:pt x="7218" y="3373"/>
                  </a:lnTo>
                  <a:cubicBezTo>
                    <a:pt x="7248" y="3367"/>
                    <a:pt x="7281" y="3357"/>
                    <a:pt x="7315" y="3347"/>
                  </a:cubicBezTo>
                  <a:cubicBezTo>
                    <a:pt x="7352" y="3337"/>
                    <a:pt x="7381" y="3320"/>
                    <a:pt x="7418" y="3300"/>
                  </a:cubicBezTo>
                  <a:cubicBezTo>
                    <a:pt x="7452" y="3280"/>
                    <a:pt x="7478" y="3257"/>
                    <a:pt x="7502" y="3230"/>
                  </a:cubicBezTo>
                  <a:lnTo>
                    <a:pt x="7506" y="3230"/>
                  </a:lnTo>
                  <a:cubicBezTo>
                    <a:pt x="7589" y="3149"/>
                    <a:pt x="7599" y="3026"/>
                    <a:pt x="7602" y="2919"/>
                  </a:cubicBezTo>
                  <a:lnTo>
                    <a:pt x="7606" y="2885"/>
                  </a:lnTo>
                  <a:cubicBezTo>
                    <a:pt x="7606" y="2822"/>
                    <a:pt x="7609" y="2751"/>
                    <a:pt x="7606" y="2685"/>
                  </a:cubicBezTo>
                  <a:cubicBezTo>
                    <a:pt x="7606" y="2621"/>
                    <a:pt x="7602" y="2555"/>
                    <a:pt x="7599" y="2490"/>
                  </a:cubicBezTo>
                  <a:lnTo>
                    <a:pt x="7599" y="2447"/>
                  </a:lnTo>
                  <a:lnTo>
                    <a:pt x="7599" y="2441"/>
                  </a:lnTo>
                  <a:cubicBezTo>
                    <a:pt x="7596" y="2400"/>
                    <a:pt x="7592" y="2347"/>
                    <a:pt x="7589" y="2297"/>
                  </a:cubicBezTo>
                  <a:cubicBezTo>
                    <a:pt x="7586" y="2263"/>
                    <a:pt x="7582" y="2234"/>
                    <a:pt x="7579" y="2203"/>
                  </a:cubicBezTo>
                  <a:cubicBezTo>
                    <a:pt x="7576" y="2169"/>
                    <a:pt x="7569" y="2140"/>
                    <a:pt x="7569" y="2109"/>
                  </a:cubicBezTo>
                  <a:cubicBezTo>
                    <a:pt x="7566" y="2093"/>
                    <a:pt x="7562" y="2073"/>
                    <a:pt x="7562" y="2056"/>
                  </a:cubicBezTo>
                  <a:lnTo>
                    <a:pt x="7562" y="2049"/>
                  </a:lnTo>
                  <a:lnTo>
                    <a:pt x="7559" y="2039"/>
                  </a:lnTo>
                  <a:cubicBezTo>
                    <a:pt x="7556" y="1996"/>
                    <a:pt x="7552" y="1956"/>
                    <a:pt x="7549" y="1912"/>
                  </a:cubicBezTo>
                  <a:cubicBezTo>
                    <a:pt x="7542" y="1876"/>
                    <a:pt x="7535" y="1839"/>
                    <a:pt x="7529" y="1805"/>
                  </a:cubicBezTo>
                  <a:lnTo>
                    <a:pt x="7526" y="1798"/>
                  </a:lnTo>
                  <a:cubicBezTo>
                    <a:pt x="7522" y="1775"/>
                    <a:pt x="7519" y="1755"/>
                    <a:pt x="7515" y="1732"/>
                  </a:cubicBezTo>
                  <a:cubicBezTo>
                    <a:pt x="7502" y="1675"/>
                    <a:pt x="7495" y="1607"/>
                    <a:pt x="7486" y="1534"/>
                  </a:cubicBezTo>
                  <a:cubicBezTo>
                    <a:pt x="7466" y="1387"/>
                    <a:pt x="7438" y="1253"/>
                    <a:pt x="7405" y="1126"/>
                  </a:cubicBezTo>
                  <a:cubicBezTo>
                    <a:pt x="7398" y="1093"/>
                    <a:pt x="7389" y="1062"/>
                    <a:pt x="7378" y="1030"/>
                  </a:cubicBezTo>
                  <a:lnTo>
                    <a:pt x="7378" y="1025"/>
                  </a:lnTo>
                  <a:cubicBezTo>
                    <a:pt x="7372" y="1002"/>
                    <a:pt x="7365" y="982"/>
                    <a:pt x="7358" y="962"/>
                  </a:cubicBezTo>
                  <a:cubicBezTo>
                    <a:pt x="7352" y="939"/>
                    <a:pt x="7348" y="916"/>
                    <a:pt x="7341" y="892"/>
                  </a:cubicBezTo>
                  <a:cubicBezTo>
                    <a:pt x="7335" y="875"/>
                    <a:pt x="7332" y="862"/>
                    <a:pt x="7325" y="849"/>
                  </a:cubicBezTo>
                  <a:lnTo>
                    <a:pt x="7338" y="845"/>
                  </a:lnTo>
                  <a:cubicBezTo>
                    <a:pt x="7375" y="835"/>
                    <a:pt x="7405" y="818"/>
                    <a:pt x="7429" y="789"/>
                  </a:cubicBezTo>
                  <a:cubicBezTo>
                    <a:pt x="7442" y="775"/>
                    <a:pt x="7455" y="752"/>
                    <a:pt x="7462" y="732"/>
                  </a:cubicBezTo>
                  <a:cubicBezTo>
                    <a:pt x="7475" y="698"/>
                    <a:pt x="7486" y="668"/>
                    <a:pt x="7492" y="635"/>
                  </a:cubicBezTo>
                  <a:cubicBezTo>
                    <a:pt x="7502" y="601"/>
                    <a:pt x="7512" y="564"/>
                    <a:pt x="7519" y="531"/>
                  </a:cubicBezTo>
                  <a:lnTo>
                    <a:pt x="7522" y="514"/>
                  </a:lnTo>
                  <a:cubicBezTo>
                    <a:pt x="7546" y="414"/>
                    <a:pt x="7572" y="300"/>
                    <a:pt x="7599" y="187"/>
                  </a:cubicBezTo>
                  <a:cubicBezTo>
                    <a:pt x="7609" y="147"/>
                    <a:pt x="7592" y="96"/>
                    <a:pt x="7569" y="66"/>
                  </a:cubicBezTo>
                  <a:cubicBezTo>
                    <a:pt x="7546" y="33"/>
                    <a:pt x="7506" y="9"/>
                    <a:pt x="7466" y="2"/>
                  </a:cubicBezTo>
                  <a:cubicBezTo>
                    <a:pt x="7458" y="1"/>
                    <a:pt x="7450" y="0"/>
                    <a:pt x="7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18"/>
            <p:cNvSpPr/>
            <p:nvPr/>
          </p:nvSpPr>
          <p:spPr>
            <a:xfrm>
              <a:off x="1670826" y="2961426"/>
              <a:ext cx="726510" cy="218177"/>
            </a:xfrm>
            <a:custGeom>
              <a:avLst/>
              <a:gdLst/>
              <a:ahLst/>
              <a:cxnLst/>
              <a:rect l="l" t="t" r="r" b="b"/>
              <a:pathLst>
                <a:path w="7469" h="2243" extrusionOk="0">
                  <a:moveTo>
                    <a:pt x="7172" y="1"/>
                  </a:moveTo>
                  <a:cubicBezTo>
                    <a:pt x="7150" y="1"/>
                    <a:pt x="7128" y="2"/>
                    <a:pt x="7107" y="4"/>
                  </a:cubicBezTo>
                  <a:cubicBezTo>
                    <a:pt x="7084" y="7"/>
                    <a:pt x="7064" y="11"/>
                    <a:pt x="7041" y="14"/>
                  </a:cubicBezTo>
                  <a:cubicBezTo>
                    <a:pt x="6997" y="27"/>
                    <a:pt x="6954" y="40"/>
                    <a:pt x="6911" y="54"/>
                  </a:cubicBezTo>
                  <a:cubicBezTo>
                    <a:pt x="6831" y="77"/>
                    <a:pt x="6750" y="97"/>
                    <a:pt x="6670" y="117"/>
                  </a:cubicBezTo>
                  <a:cubicBezTo>
                    <a:pt x="6546" y="151"/>
                    <a:pt x="6422" y="185"/>
                    <a:pt x="6298" y="214"/>
                  </a:cubicBezTo>
                  <a:cubicBezTo>
                    <a:pt x="6164" y="245"/>
                    <a:pt x="6031" y="278"/>
                    <a:pt x="5897" y="308"/>
                  </a:cubicBezTo>
                  <a:cubicBezTo>
                    <a:pt x="5760" y="341"/>
                    <a:pt x="5627" y="378"/>
                    <a:pt x="5489" y="418"/>
                  </a:cubicBezTo>
                  <a:cubicBezTo>
                    <a:pt x="5362" y="455"/>
                    <a:pt x="5232" y="489"/>
                    <a:pt x="5105" y="526"/>
                  </a:cubicBezTo>
                  <a:cubicBezTo>
                    <a:pt x="5008" y="552"/>
                    <a:pt x="4914" y="582"/>
                    <a:pt x="4817" y="609"/>
                  </a:cubicBezTo>
                  <a:cubicBezTo>
                    <a:pt x="4787" y="619"/>
                    <a:pt x="4764" y="653"/>
                    <a:pt x="4756" y="686"/>
                  </a:cubicBezTo>
                  <a:cubicBezTo>
                    <a:pt x="4650" y="713"/>
                    <a:pt x="4546" y="743"/>
                    <a:pt x="4443" y="773"/>
                  </a:cubicBezTo>
                  <a:cubicBezTo>
                    <a:pt x="4195" y="833"/>
                    <a:pt x="3941" y="877"/>
                    <a:pt x="3693" y="934"/>
                  </a:cubicBezTo>
                  <a:cubicBezTo>
                    <a:pt x="3566" y="963"/>
                    <a:pt x="3442" y="997"/>
                    <a:pt x="3315" y="1031"/>
                  </a:cubicBezTo>
                  <a:cubicBezTo>
                    <a:pt x="3174" y="1064"/>
                    <a:pt x="3034" y="1104"/>
                    <a:pt x="2893" y="1144"/>
                  </a:cubicBezTo>
                  <a:cubicBezTo>
                    <a:pt x="2670" y="1208"/>
                    <a:pt x="2446" y="1272"/>
                    <a:pt x="2225" y="1335"/>
                  </a:cubicBezTo>
                  <a:cubicBezTo>
                    <a:pt x="1994" y="1398"/>
                    <a:pt x="1770" y="1475"/>
                    <a:pt x="1539" y="1536"/>
                  </a:cubicBezTo>
                  <a:cubicBezTo>
                    <a:pt x="1456" y="1559"/>
                    <a:pt x="1368" y="1579"/>
                    <a:pt x="1285" y="1605"/>
                  </a:cubicBezTo>
                  <a:cubicBezTo>
                    <a:pt x="1195" y="1633"/>
                    <a:pt x="1101" y="1659"/>
                    <a:pt x="1011" y="1690"/>
                  </a:cubicBezTo>
                  <a:cubicBezTo>
                    <a:pt x="927" y="1713"/>
                    <a:pt x="843" y="1740"/>
                    <a:pt x="763" y="1766"/>
                  </a:cubicBezTo>
                  <a:cubicBezTo>
                    <a:pt x="690" y="1786"/>
                    <a:pt x="616" y="1806"/>
                    <a:pt x="542" y="1826"/>
                  </a:cubicBezTo>
                  <a:cubicBezTo>
                    <a:pt x="412" y="1860"/>
                    <a:pt x="278" y="1894"/>
                    <a:pt x="144" y="1917"/>
                  </a:cubicBezTo>
                  <a:cubicBezTo>
                    <a:pt x="104" y="1927"/>
                    <a:pt x="68" y="1943"/>
                    <a:pt x="41" y="1977"/>
                  </a:cubicBezTo>
                  <a:cubicBezTo>
                    <a:pt x="11" y="2014"/>
                    <a:pt x="1" y="2057"/>
                    <a:pt x="4" y="2101"/>
                  </a:cubicBezTo>
                  <a:cubicBezTo>
                    <a:pt x="11" y="2141"/>
                    <a:pt x="34" y="2181"/>
                    <a:pt x="64" y="2207"/>
                  </a:cubicBezTo>
                  <a:cubicBezTo>
                    <a:pt x="93" y="2228"/>
                    <a:pt x="131" y="2243"/>
                    <a:pt x="168" y="2243"/>
                  </a:cubicBezTo>
                  <a:cubicBezTo>
                    <a:pt x="175" y="2243"/>
                    <a:pt x="182" y="2242"/>
                    <a:pt x="188" y="2241"/>
                  </a:cubicBezTo>
                  <a:cubicBezTo>
                    <a:pt x="342" y="2207"/>
                    <a:pt x="496" y="2171"/>
                    <a:pt x="653" y="2131"/>
                  </a:cubicBezTo>
                  <a:cubicBezTo>
                    <a:pt x="803" y="2094"/>
                    <a:pt x="954" y="2051"/>
                    <a:pt x="1104" y="2011"/>
                  </a:cubicBezTo>
                  <a:cubicBezTo>
                    <a:pt x="1165" y="1994"/>
                    <a:pt x="1228" y="1980"/>
                    <a:pt x="1292" y="1963"/>
                  </a:cubicBezTo>
                  <a:cubicBezTo>
                    <a:pt x="1356" y="1947"/>
                    <a:pt x="1422" y="1937"/>
                    <a:pt x="1489" y="1923"/>
                  </a:cubicBezTo>
                  <a:cubicBezTo>
                    <a:pt x="1616" y="1897"/>
                    <a:pt x="1746" y="1870"/>
                    <a:pt x="1874" y="1840"/>
                  </a:cubicBezTo>
                  <a:cubicBezTo>
                    <a:pt x="2001" y="1813"/>
                    <a:pt x="2125" y="1780"/>
                    <a:pt x="2251" y="1750"/>
                  </a:cubicBezTo>
                  <a:cubicBezTo>
                    <a:pt x="2382" y="1719"/>
                    <a:pt x="2516" y="1690"/>
                    <a:pt x="2646" y="1656"/>
                  </a:cubicBezTo>
                  <a:cubicBezTo>
                    <a:pt x="2820" y="1613"/>
                    <a:pt x="2991" y="1565"/>
                    <a:pt x="3162" y="1516"/>
                  </a:cubicBezTo>
                  <a:cubicBezTo>
                    <a:pt x="3319" y="1465"/>
                    <a:pt x="3472" y="1422"/>
                    <a:pt x="3629" y="1382"/>
                  </a:cubicBezTo>
                  <a:cubicBezTo>
                    <a:pt x="3833" y="1329"/>
                    <a:pt x="4041" y="1281"/>
                    <a:pt x="4248" y="1238"/>
                  </a:cubicBezTo>
                  <a:cubicBezTo>
                    <a:pt x="4472" y="1191"/>
                    <a:pt x="4696" y="1128"/>
                    <a:pt x="4920" y="1068"/>
                  </a:cubicBezTo>
                  <a:cubicBezTo>
                    <a:pt x="5031" y="1040"/>
                    <a:pt x="5141" y="1014"/>
                    <a:pt x="5255" y="983"/>
                  </a:cubicBezTo>
                  <a:cubicBezTo>
                    <a:pt x="5378" y="954"/>
                    <a:pt x="5506" y="920"/>
                    <a:pt x="5636" y="894"/>
                  </a:cubicBezTo>
                  <a:cubicBezTo>
                    <a:pt x="5897" y="843"/>
                    <a:pt x="6158" y="790"/>
                    <a:pt x="6416" y="730"/>
                  </a:cubicBezTo>
                  <a:cubicBezTo>
                    <a:pt x="6660" y="673"/>
                    <a:pt x="6900" y="602"/>
                    <a:pt x="7138" y="529"/>
                  </a:cubicBezTo>
                  <a:cubicBezTo>
                    <a:pt x="7192" y="515"/>
                    <a:pt x="7241" y="502"/>
                    <a:pt x="7288" y="479"/>
                  </a:cubicBezTo>
                  <a:cubicBezTo>
                    <a:pt x="7339" y="458"/>
                    <a:pt x="7396" y="426"/>
                    <a:pt x="7425" y="378"/>
                  </a:cubicBezTo>
                  <a:cubicBezTo>
                    <a:pt x="7445" y="345"/>
                    <a:pt x="7462" y="318"/>
                    <a:pt x="7465" y="281"/>
                  </a:cubicBezTo>
                  <a:cubicBezTo>
                    <a:pt x="7469" y="261"/>
                    <a:pt x="7469" y="238"/>
                    <a:pt x="7465" y="218"/>
                  </a:cubicBezTo>
                  <a:cubicBezTo>
                    <a:pt x="7462" y="178"/>
                    <a:pt x="7442" y="137"/>
                    <a:pt x="7419" y="105"/>
                  </a:cubicBezTo>
                  <a:cubicBezTo>
                    <a:pt x="7359" y="23"/>
                    <a:pt x="7265" y="1"/>
                    <a:pt x="7172" y="1"/>
                  </a:cubicBezTo>
                  <a:close/>
                </a:path>
              </a:pathLst>
            </a:custGeom>
            <a:solidFill>
              <a:srgbClr val="524A83">
                <a:alpha val="25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18"/>
            <p:cNvSpPr/>
            <p:nvPr/>
          </p:nvSpPr>
          <p:spPr>
            <a:xfrm>
              <a:off x="2319526" y="3032142"/>
              <a:ext cx="56028" cy="111277"/>
            </a:xfrm>
            <a:custGeom>
              <a:avLst/>
              <a:gdLst/>
              <a:ahLst/>
              <a:cxnLst/>
              <a:rect l="l" t="t" r="r" b="b"/>
              <a:pathLst>
                <a:path w="576" h="1144" extrusionOk="0">
                  <a:moveTo>
                    <a:pt x="219" y="0"/>
                  </a:moveTo>
                  <a:cubicBezTo>
                    <a:pt x="203" y="0"/>
                    <a:pt x="187" y="2"/>
                    <a:pt x="171" y="6"/>
                  </a:cubicBezTo>
                  <a:cubicBezTo>
                    <a:pt x="131" y="16"/>
                    <a:pt x="91" y="36"/>
                    <a:pt x="64" y="73"/>
                  </a:cubicBezTo>
                  <a:cubicBezTo>
                    <a:pt x="1" y="153"/>
                    <a:pt x="14" y="273"/>
                    <a:pt x="94" y="341"/>
                  </a:cubicBezTo>
                  <a:cubicBezTo>
                    <a:pt x="111" y="384"/>
                    <a:pt x="125" y="431"/>
                    <a:pt x="137" y="477"/>
                  </a:cubicBezTo>
                  <a:cubicBezTo>
                    <a:pt x="148" y="514"/>
                    <a:pt x="154" y="548"/>
                    <a:pt x="154" y="585"/>
                  </a:cubicBezTo>
                  <a:cubicBezTo>
                    <a:pt x="162" y="634"/>
                    <a:pt x="162" y="682"/>
                    <a:pt x="162" y="732"/>
                  </a:cubicBezTo>
                  <a:cubicBezTo>
                    <a:pt x="162" y="778"/>
                    <a:pt x="165" y="822"/>
                    <a:pt x="171" y="869"/>
                  </a:cubicBezTo>
                  <a:cubicBezTo>
                    <a:pt x="174" y="906"/>
                    <a:pt x="185" y="943"/>
                    <a:pt x="194" y="979"/>
                  </a:cubicBezTo>
                  <a:cubicBezTo>
                    <a:pt x="202" y="999"/>
                    <a:pt x="211" y="1016"/>
                    <a:pt x="222" y="1036"/>
                  </a:cubicBezTo>
                  <a:cubicBezTo>
                    <a:pt x="248" y="1090"/>
                    <a:pt x="292" y="1133"/>
                    <a:pt x="355" y="1139"/>
                  </a:cubicBezTo>
                  <a:cubicBezTo>
                    <a:pt x="366" y="1142"/>
                    <a:pt x="376" y="1143"/>
                    <a:pt x="386" y="1143"/>
                  </a:cubicBezTo>
                  <a:cubicBezTo>
                    <a:pt x="406" y="1143"/>
                    <a:pt x="425" y="1139"/>
                    <a:pt x="442" y="1130"/>
                  </a:cubicBezTo>
                  <a:cubicBezTo>
                    <a:pt x="455" y="1123"/>
                    <a:pt x="469" y="1116"/>
                    <a:pt x="483" y="1110"/>
                  </a:cubicBezTo>
                  <a:cubicBezTo>
                    <a:pt x="506" y="1090"/>
                    <a:pt x="523" y="1066"/>
                    <a:pt x="536" y="1039"/>
                  </a:cubicBezTo>
                  <a:cubicBezTo>
                    <a:pt x="556" y="1006"/>
                    <a:pt x="569" y="966"/>
                    <a:pt x="572" y="923"/>
                  </a:cubicBezTo>
                  <a:cubicBezTo>
                    <a:pt x="576" y="875"/>
                    <a:pt x="572" y="832"/>
                    <a:pt x="569" y="785"/>
                  </a:cubicBezTo>
                  <a:cubicBezTo>
                    <a:pt x="563" y="728"/>
                    <a:pt x="563" y="671"/>
                    <a:pt x="556" y="614"/>
                  </a:cubicBezTo>
                  <a:cubicBezTo>
                    <a:pt x="552" y="537"/>
                    <a:pt x="543" y="461"/>
                    <a:pt x="519" y="390"/>
                  </a:cubicBezTo>
                  <a:cubicBezTo>
                    <a:pt x="509" y="357"/>
                    <a:pt x="499" y="327"/>
                    <a:pt x="489" y="297"/>
                  </a:cubicBezTo>
                  <a:cubicBezTo>
                    <a:pt x="475" y="260"/>
                    <a:pt x="463" y="224"/>
                    <a:pt x="449" y="187"/>
                  </a:cubicBezTo>
                  <a:cubicBezTo>
                    <a:pt x="422" y="130"/>
                    <a:pt x="385" y="80"/>
                    <a:pt x="335" y="40"/>
                  </a:cubicBezTo>
                  <a:cubicBezTo>
                    <a:pt x="301" y="13"/>
                    <a:pt x="261" y="0"/>
                    <a:pt x="219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18"/>
            <p:cNvSpPr/>
            <p:nvPr/>
          </p:nvSpPr>
          <p:spPr>
            <a:xfrm>
              <a:off x="2338104" y="3151882"/>
              <a:ext cx="28695" cy="28208"/>
            </a:xfrm>
            <a:custGeom>
              <a:avLst/>
              <a:gdLst/>
              <a:ahLst/>
              <a:cxnLst/>
              <a:rect l="l" t="t" r="r" b="b"/>
              <a:pathLst>
                <a:path w="295" h="290" extrusionOk="0">
                  <a:moveTo>
                    <a:pt x="147" y="1"/>
                  </a:moveTo>
                  <a:cubicBezTo>
                    <a:pt x="142" y="1"/>
                    <a:pt x="136" y="1"/>
                    <a:pt x="131" y="2"/>
                  </a:cubicBezTo>
                  <a:cubicBezTo>
                    <a:pt x="117" y="5"/>
                    <a:pt x="107" y="9"/>
                    <a:pt x="94" y="13"/>
                  </a:cubicBezTo>
                  <a:cubicBezTo>
                    <a:pt x="71" y="22"/>
                    <a:pt x="54" y="36"/>
                    <a:pt x="37" y="56"/>
                  </a:cubicBezTo>
                  <a:cubicBezTo>
                    <a:pt x="14" y="86"/>
                    <a:pt x="0" y="126"/>
                    <a:pt x="7" y="163"/>
                  </a:cubicBezTo>
                  <a:cubicBezTo>
                    <a:pt x="11" y="200"/>
                    <a:pt x="31" y="237"/>
                    <a:pt x="60" y="257"/>
                  </a:cubicBezTo>
                  <a:cubicBezTo>
                    <a:pt x="81" y="275"/>
                    <a:pt x="113" y="290"/>
                    <a:pt x="144" y="290"/>
                  </a:cubicBezTo>
                  <a:cubicBezTo>
                    <a:pt x="152" y="290"/>
                    <a:pt x="160" y="289"/>
                    <a:pt x="167" y="286"/>
                  </a:cubicBezTo>
                  <a:cubicBezTo>
                    <a:pt x="178" y="286"/>
                    <a:pt x="191" y="283"/>
                    <a:pt x="201" y="280"/>
                  </a:cubicBezTo>
                  <a:cubicBezTo>
                    <a:pt x="224" y="270"/>
                    <a:pt x="244" y="254"/>
                    <a:pt x="261" y="237"/>
                  </a:cubicBezTo>
                  <a:cubicBezTo>
                    <a:pt x="284" y="206"/>
                    <a:pt x="295" y="166"/>
                    <a:pt x="292" y="129"/>
                  </a:cubicBezTo>
                  <a:cubicBezTo>
                    <a:pt x="284" y="93"/>
                    <a:pt x="267" y="56"/>
                    <a:pt x="238" y="33"/>
                  </a:cubicBezTo>
                  <a:cubicBezTo>
                    <a:pt x="215" y="16"/>
                    <a:pt x="180" y="1"/>
                    <a:pt x="147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18"/>
            <p:cNvSpPr/>
            <p:nvPr/>
          </p:nvSpPr>
          <p:spPr>
            <a:xfrm>
              <a:off x="2369328" y="2868629"/>
              <a:ext cx="40756" cy="71493"/>
            </a:xfrm>
            <a:custGeom>
              <a:avLst/>
              <a:gdLst/>
              <a:ahLst/>
              <a:cxnLst/>
              <a:rect l="l" t="t" r="r" b="b"/>
              <a:pathLst>
                <a:path w="419" h="735" extrusionOk="0">
                  <a:moveTo>
                    <a:pt x="277" y="0"/>
                  </a:moveTo>
                  <a:cubicBezTo>
                    <a:pt x="272" y="0"/>
                    <a:pt x="267" y="1"/>
                    <a:pt x="261" y="1"/>
                  </a:cubicBezTo>
                  <a:lnTo>
                    <a:pt x="252" y="1"/>
                  </a:lnTo>
                  <a:cubicBezTo>
                    <a:pt x="235" y="5"/>
                    <a:pt x="221" y="15"/>
                    <a:pt x="211" y="21"/>
                  </a:cubicBezTo>
                  <a:cubicBezTo>
                    <a:pt x="201" y="28"/>
                    <a:pt x="191" y="31"/>
                    <a:pt x="181" y="38"/>
                  </a:cubicBezTo>
                  <a:cubicBezTo>
                    <a:pt x="154" y="51"/>
                    <a:pt x="138" y="88"/>
                    <a:pt x="124" y="111"/>
                  </a:cubicBezTo>
                  <a:cubicBezTo>
                    <a:pt x="111" y="135"/>
                    <a:pt x="107" y="165"/>
                    <a:pt x="101" y="192"/>
                  </a:cubicBezTo>
                  <a:cubicBezTo>
                    <a:pt x="94" y="232"/>
                    <a:pt x="91" y="269"/>
                    <a:pt x="84" y="309"/>
                  </a:cubicBezTo>
                  <a:cubicBezTo>
                    <a:pt x="77" y="352"/>
                    <a:pt x="64" y="396"/>
                    <a:pt x="51" y="443"/>
                  </a:cubicBezTo>
                  <a:cubicBezTo>
                    <a:pt x="37" y="489"/>
                    <a:pt x="24" y="540"/>
                    <a:pt x="11" y="590"/>
                  </a:cubicBezTo>
                  <a:cubicBezTo>
                    <a:pt x="0" y="620"/>
                    <a:pt x="17" y="660"/>
                    <a:pt x="34" y="684"/>
                  </a:cubicBezTo>
                  <a:cubicBezTo>
                    <a:pt x="54" y="710"/>
                    <a:pt x="84" y="730"/>
                    <a:pt x="117" y="733"/>
                  </a:cubicBezTo>
                  <a:cubicBezTo>
                    <a:pt x="123" y="734"/>
                    <a:pt x="129" y="734"/>
                    <a:pt x="135" y="734"/>
                  </a:cubicBezTo>
                  <a:cubicBezTo>
                    <a:pt x="163" y="734"/>
                    <a:pt x="189" y="727"/>
                    <a:pt x="211" y="710"/>
                  </a:cubicBezTo>
                  <a:lnTo>
                    <a:pt x="235" y="687"/>
                  </a:lnTo>
                  <a:cubicBezTo>
                    <a:pt x="238" y="680"/>
                    <a:pt x="244" y="673"/>
                    <a:pt x="247" y="664"/>
                  </a:cubicBezTo>
                  <a:cubicBezTo>
                    <a:pt x="272" y="657"/>
                    <a:pt x="292" y="644"/>
                    <a:pt x="308" y="623"/>
                  </a:cubicBezTo>
                  <a:cubicBezTo>
                    <a:pt x="335" y="590"/>
                    <a:pt x="348" y="543"/>
                    <a:pt x="361" y="500"/>
                  </a:cubicBezTo>
                  <a:cubicBezTo>
                    <a:pt x="375" y="452"/>
                    <a:pt x="388" y="406"/>
                    <a:pt x="402" y="359"/>
                  </a:cubicBezTo>
                  <a:cubicBezTo>
                    <a:pt x="412" y="322"/>
                    <a:pt x="418" y="282"/>
                    <a:pt x="418" y="245"/>
                  </a:cubicBezTo>
                  <a:cubicBezTo>
                    <a:pt x="418" y="212"/>
                    <a:pt x="418" y="182"/>
                    <a:pt x="412" y="148"/>
                  </a:cubicBezTo>
                  <a:cubicBezTo>
                    <a:pt x="405" y="115"/>
                    <a:pt x="395" y="85"/>
                    <a:pt x="375" y="62"/>
                  </a:cubicBezTo>
                  <a:cubicBezTo>
                    <a:pt x="361" y="38"/>
                    <a:pt x="345" y="18"/>
                    <a:pt x="321" y="8"/>
                  </a:cubicBezTo>
                  <a:cubicBezTo>
                    <a:pt x="307" y="3"/>
                    <a:pt x="292" y="0"/>
                    <a:pt x="2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18"/>
            <p:cNvSpPr/>
            <p:nvPr/>
          </p:nvSpPr>
          <p:spPr>
            <a:xfrm>
              <a:off x="1677051" y="2930105"/>
              <a:ext cx="702095" cy="209228"/>
            </a:xfrm>
            <a:custGeom>
              <a:avLst/>
              <a:gdLst/>
              <a:ahLst/>
              <a:cxnLst/>
              <a:rect l="l" t="t" r="r" b="b"/>
              <a:pathLst>
                <a:path w="7218" h="2151" extrusionOk="0">
                  <a:moveTo>
                    <a:pt x="7076" y="0"/>
                  </a:moveTo>
                  <a:cubicBezTo>
                    <a:pt x="7071" y="0"/>
                    <a:pt x="7067" y="1"/>
                    <a:pt x="7063" y="1"/>
                  </a:cubicBezTo>
                  <a:lnTo>
                    <a:pt x="7040" y="8"/>
                  </a:lnTo>
                  <a:cubicBezTo>
                    <a:pt x="7027" y="12"/>
                    <a:pt x="7017" y="15"/>
                    <a:pt x="7003" y="18"/>
                  </a:cubicBezTo>
                  <a:cubicBezTo>
                    <a:pt x="6983" y="25"/>
                    <a:pt x="6963" y="28"/>
                    <a:pt x="6943" y="35"/>
                  </a:cubicBezTo>
                  <a:cubicBezTo>
                    <a:pt x="6907" y="45"/>
                    <a:pt x="6870" y="58"/>
                    <a:pt x="6833" y="72"/>
                  </a:cubicBezTo>
                  <a:cubicBezTo>
                    <a:pt x="6767" y="92"/>
                    <a:pt x="6699" y="115"/>
                    <a:pt x="6632" y="135"/>
                  </a:cubicBezTo>
                  <a:cubicBezTo>
                    <a:pt x="6502" y="178"/>
                    <a:pt x="6365" y="215"/>
                    <a:pt x="6231" y="252"/>
                  </a:cubicBezTo>
                  <a:cubicBezTo>
                    <a:pt x="6161" y="269"/>
                    <a:pt x="6094" y="286"/>
                    <a:pt x="6024" y="302"/>
                  </a:cubicBezTo>
                  <a:lnTo>
                    <a:pt x="5783" y="362"/>
                  </a:lnTo>
                  <a:cubicBezTo>
                    <a:pt x="5619" y="402"/>
                    <a:pt x="5458" y="447"/>
                    <a:pt x="5298" y="490"/>
                  </a:cubicBezTo>
                  <a:cubicBezTo>
                    <a:pt x="5184" y="520"/>
                    <a:pt x="5067" y="547"/>
                    <a:pt x="4953" y="573"/>
                  </a:cubicBezTo>
                  <a:cubicBezTo>
                    <a:pt x="4840" y="597"/>
                    <a:pt x="4726" y="617"/>
                    <a:pt x="4615" y="643"/>
                  </a:cubicBezTo>
                  <a:cubicBezTo>
                    <a:pt x="4388" y="691"/>
                    <a:pt x="4167" y="754"/>
                    <a:pt x="3944" y="811"/>
                  </a:cubicBezTo>
                  <a:cubicBezTo>
                    <a:pt x="3850" y="834"/>
                    <a:pt x="3757" y="858"/>
                    <a:pt x="3663" y="878"/>
                  </a:cubicBezTo>
                  <a:cubicBezTo>
                    <a:pt x="3576" y="894"/>
                    <a:pt x="3492" y="915"/>
                    <a:pt x="3405" y="935"/>
                  </a:cubicBezTo>
                  <a:cubicBezTo>
                    <a:pt x="3212" y="984"/>
                    <a:pt x="3024" y="1043"/>
                    <a:pt x="2831" y="1100"/>
                  </a:cubicBezTo>
                  <a:lnTo>
                    <a:pt x="2831" y="1100"/>
                  </a:lnTo>
                  <a:cubicBezTo>
                    <a:pt x="2801" y="1106"/>
                    <a:pt x="2770" y="1116"/>
                    <a:pt x="2740" y="1122"/>
                  </a:cubicBezTo>
                  <a:cubicBezTo>
                    <a:pt x="2693" y="1132"/>
                    <a:pt x="2642" y="1142"/>
                    <a:pt x="2593" y="1152"/>
                  </a:cubicBezTo>
                  <a:cubicBezTo>
                    <a:pt x="2553" y="1159"/>
                    <a:pt x="2512" y="1169"/>
                    <a:pt x="2472" y="1175"/>
                  </a:cubicBezTo>
                  <a:cubicBezTo>
                    <a:pt x="2425" y="1185"/>
                    <a:pt x="2378" y="1192"/>
                    <a:pt x="2328" y="1202"/>
                  </a:cubicBezTo>
                  <a:cubicBezTo>
                    <a:pt x="2301" y="1209"/>
                    <a:pt x="2281" y="1219"/>
                    <a:pt x="2261" y="1239"/>
                  </a:cubicBezTo>
                  <a:cubicBezTo>
                    <a:pt x="2255" y="1249"/>
                    <a:pt x="2248" y="1262"/>
                    <a:pt x="2244" y="1276"/>
                  </a:cubicBezTo>
                  <a:cubicBezTo>
                    <a:pt x="2218" y="1282"/>
                    <a:pt x="2187" y="1289"/>
                    <a:pt x="2161" y="1299"/>
                  </a:cubicBezTo>
                  <a:cubicBezTo>
                    <a:pt x="2054" y="1325"/>
                    <a:pt x="1947" y="1356"/>
                    <a:pt x="1840" y="1386"/>
                  </a:cubicBezTo>
                  <a:cubicBezTo>
                    <a:pt x="1585" y="1450"/>
                    <a:pt x="1328" y="1510"/>
                    <a:pt x="1074" y="1583"/>
                  </a:cubicBezTo>
                  <a:cubicBezTo>
                    <a:pt x="937" y="1623"/>
                    <a:pt x="803" y="1667"/>
                    <a:pt x="666" y="1711"/>
                  </a:cubicBezTo>
                  <a:cubicBezTo>
                    <a:pt x="539" y="1751"/>
                    <a:pt x="412" y="1794"/>
                    <a:pt x="285" y="1838"/>
                  </a:cubicBezTo>
                  <a:cubicBezTo>
                    <a:pt x="225" y="1858"/>
                    <a:pt x="161" y="1881"/>
                    <a:pt x="97" y="1901"/>
                  </a:cubicBezTo>
                  <a:cubicBezTo>
                    <a:pt x="31" y="1924"/>
                    <a:pt x="0" y="2008"/>
                    <a:pt x="27" y="2068"/>
                  </a:cubicBezTo>
                  <a:cubicBezTo>
                    <a:pt x="40" y="2102"/>
                    <a:pt x="64" y="2125"/>
                    <a:pt x="94" y="2139"/>
                  </a:cubicBezTo>
                  <a:cubicBezTo>
                    <a:pt x="111" y="2147"/>
                    <a:pt x="127" y="2150"/>
                    <a:pt x="144" y="2150"/>
                  </a:cubicBezTo>
                  <a:cubicBezTo>
                    <a:pt x="161" y="2150"/>
                    <a:pt x="177" y="2147"/>
                    <a:pt x="194" y="2142"/>
                  </a:cubicBezTo>
                  <a:cubicBezTo>
                    <a:pt x="378" y="2082"/>
                    <a:pt x="559" y="2018"/>
                    <a:pt x="743" y="1958"/>
                  </a:cubicBezTo>
                  <a:cubicBezTo>
                    <a:pt x="883" y="1911"/>
                    <a:pt x="1027" y="1871"/>
                    <a:pt x="1174" y="1831"/>
                  </a:cubicBezTo>
                  <a:cubicBezTo>
                    <a:pt x="1298" y="1801"/>
                    <a:pt x="1422" y="1771"/>
                    <a:pt x="1545" y="1740"/>
                  </a:cubicBezTo>
                  <a:cubicBezTo>
                    <a:pt x="1666" y="1714"/>
                    <a:pt x="1790" y="1687"/>
                    <a:pt x="1910" y="1660"/>
                  </a:cubicBezTo>
                  <a:cubicBezTo>
                    <a:pt x="2171" y="1597"/>
                    <a:pt x="2432" y="1537"/>
                    <a:pt x="2693" y="1476"/>
                  </a:cubicBezTo>
                  <a:cubicBezTo>
                    <a:pt x="2753" y="1463"/>
                    <a:pt x="2813" y="1450"/>
                    <a:pt x="2874" y="1436"/>
                  </a:cubicBezTo>
                  <a:cubicBezTo>
                    <a:pt x="2937" y="1423"/>
                    <a:pt x="3004" y="1410"/>
                    <a:pt x="3067" y="1393"/>
                  </a:cubicBezTo>
                  <a:cubicBezTo>
                    <a:pt x="3127" y="1379"/>
                    <a:pt x="3187" y="1362"/>
                    <a:pt x="3248" y="1350"/>
                  </a:cubicBezTo>
                  <a:cubicBezTo>
                    <a:pt x="3311" y="1336"/>
                    <a:pt x="3375" y="1322"/>
                    <a:pt x="3439" y="1309"/>
                  </a:cubicBezTo>
                  <a:cubicBezTo>
                    <a:pt x="3496" y="1296"/>
                    <a:pt x="3552" y="1279"/>
                    <a:pt x="3609" y="1265"/>
                  </a:cubicBezTo>
                  <a:cubicBezTo>
                    <a:pt x="3669" y="1252"/>
                    <a:pt x="3729" y="1239"/>
                    <a:pt x="3789" y="1225"/>
                  </a:cubicBezTo>
                  <a:cubicBezTo>
                    <a:pt x="3857" y="1212"/>
                    <a:pt x="3920" y="1195"/>
                    <a:pt x="3987" y="1182"/>
                  </a:cubicBezTo>
                  <a:cubicBezTo>
                    <a:pt x="4047" y="1165"/>
                    <a:pt x="4104" y="1149"/>
                    <a:pt x="4164" y="1135"/>
                  </a:cubicBezTo>
                  <a:cubicBezTo>
                    <a:pt x="4291" y="1105"/>
                    <a:pt x="4419" y="1081"/>
                    <a:pt x="4546" y="1052"/>
                  </a:cubicBezTo>
                  <a:cubicBezTo>
                    <a:pt x="4680" y="1021"/>
                    <a:pt x="4813" y="992"/>
                    <a:pt x="4947" y="961"/>
                  </a:cubicBezTo>
                  <a:cubicBezTo>
                    <a:pt x="5007" y="944"/>
                    <a:pt x="5070" y="931"/>
                    <a:pt x="5134" y="915"/>
                  </a:cubicBezTo>
                  <a:cubicBezTo>
                    <a:pt x="5211" y="898"/>
                    <a:pt x="5285" y="874"/>
                    <a:pt x="5362" y="851"/>
                  </a:cubicBezTo>
                  <a:cubicBezTo>
                    <a:pt x="5478" y="817"/>
                    <a:pt x="5595" y="784"/>
                    <a:pt x="5713" y="748"/>
                  </a:cubicBezTo>
                  <a:cubicBezTo>
                    <a:pt x="5830" y="711"/>
                    <a:pt x="5947" y="677"/>
                    <a:pt x="6064" y="640"/>
                  </a:cubicBezTo>
                  <a:cubicBezTo>
                    <a:pt x="6174" y="603"/>
                    <a:pt x="6288" y="573"/>
                    <a:pt x="6398" y="536"/>
                  </a:cubicBezTo>
                  <a:cubicBezTo>
                    <a:pt x="6449" y="523"/>
                    <a:pt x="6498" y="507"/>
                    <a:pt x="6549" y="493"/>
                  </a:cubicBezTo>
                  <a:cubicBezTo>
                    <a:pt x="6606" y="476"/>
                    <a:pt x="6662" y="459"/>
                    <a:pt x="6719" y="443"/>
                  </a:cubicBezTo>
                  <a:cubicBezTo>
                    <a:pt x="6776" y="427"/>
                    <a:pt x="6830" y="402"/>
                    <a:pt x="6883" y="382"/>
                  </a:cubicBezTo>
                  <a:cubicBezTo>
                    <a:pt x="6947" y="359"/>
                    <a:pt x="7011" y="336"/>
                    <a:pt x="7068" y="302"/>
                  </a:cubicBezTo>
                  <a:cubicBezTo>
                    <a:pt x="7084" y="292"/>
                    <a:pt x="7097" y="282"/>
                    <a:pt x="7114" y="272"/>
                  </a:cubicBezTo>
                  <a:cubicBezTo>
                    <a:pt x="7120" y="269"/>
                    <a:pt x="7131" y="262"/>
                    <a:pt x="7141" y="259"/>
                  </a:cubicBezTo>
                  <a:cubicBezTo>
                    <a:pt x="7157" y="249"/>
                    <a:pt x="7171" y="232"/>
                    <a:pt x="7188" y="219"/>
                  </a:cubicBezTo>
                  <a:cubicBezTo>
                    <a:pt x="7211" y="195"/>
                    <a:pt x="7218" y="152"/>
                    <a:pt x="7214" y="118"/>
                  </a:cubicBezTo>
                  <a:cubicBezTo>
                    <a:pt x="7208" y="75"/>
                    <a:pt x="7177" y="32"/>
                    <a:pt x="7137" y="15"/>
                  </a:cubicBezTo>
                  <a:cubicBezTo>
                    <a:pt x="7118" y="7"/>
                    <a:pt x="7096" y="0"/>
                    <a:pt x="70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18"/>
            <p:cNvSpPr/>
            <p:nvPr/>
          </p:nvSpPr>
          <p:spPr>
            <a:xfrm>
              <a:off x="1663725" y="2859875"/>
              <a:ext cx="767460" cy="488295"/>
            </a:xfrm>
            <a:custGeom>
              <a:avLst/>
              <a:gdLst/>
              <a:ahLst/>
              <a:cxnLst/>
              <a:rect l="l" t="t" r="r" b="b"/>
              <a:pathLst>
                <a:path w="7890" h="5020" extrusionOk="0">
                  <a:moveTo>
                    <a:pt x="7551" y="197"/>
                  </a:moveTo>
                  <a:cubicBezTo>
                    <a:pt x="7580" y="197"/>
                    <a:pt x="7610" y="199"/>
                    <a:pt x="7639" y="201"/>
                  </a:cubicBezTo>
                  <a:lnTo>
                    <a:pt x="7639" y="205"/>
                  </a:lnTo>
                  <a:cubicBezTo>
                    <a:pt x="7639" y="215"/>
                    <a:pt x="7639" y="225"/>
                    <a:pt x="7636" y="235"/>
                  </a:cubicBezTo>
                  <a:cubicBezTo>
                    <a:pt x="7622" y="309"/>
                    <a:pt x="7606" y="382"/>
                    <a:pt x="7586" y="453"/>
                  </a:cubicBezTo>
                  <a:cubicBezTo>
                    <a:pt x="7575" y="493"/>
                    <a:pt x="7569" y="530"/>
                    <a:pt x="7562" y="567"/>
                  </a:cubicBezTo>
                  <a:cubicBezTo>
                    <a:pt x="7555" y="603"/>
                    <a:pt x="7549" y="640"/>
                    <a:pt x="7535" y="673"/>
                  </a:cubicBezTo>
                  <a:cubicBezTo>
                    <a:pt x="7532" y="683"/>
                    <a:pt x="7526" y="693"/>
                    <a:pt x="7518" y="707"/>
                  </a:cubicBezTo>
                  <a:lnTo>
                    <a:pt x="7512" y="710"/>
                  </a:lnTo>
                  <a:cubicBezTo>
                    <a:pt x="7501" y="717"/>
                    <a:pt x="7492" y="720"/>
                    <a:pt x="7481" y="727"/>
                  </a:cubicBezTo>
                  <a:lnTo>
                    <a:pt x="7478" y="727"/>
                  </a:lnTo>
                  <a:lnTo>
                    <a:pt x="7469" y="703"/>
                  </a:lnTo>
                  <a:cubicBezTo>
                    <a:pt x="7461" y="690"/>
                    <a:pt x="7452" y="677"/>
                    <a:pt x="7441" y="663"/>
                  </a:cubicBezTo>
                  <a:cubicBezTo>
                    <a:pt x="7425" y="643"/>
                    <a:pt x="7405" y="633"/>
                    <a:pt x="7381" y="627"/>
                  </a:cubicBezTo>
                  <a:cubicBezTo>
                    <a:pt x="7385" y="613"/>
                    <a:pt x="7388" y="603"/>
                    <a:pt x="7392" y="593"/>
                  </a:cubicBezTo>
                  <a:cubicBezTo>
                    <a:pt x="7408" y="542"/>
                    <a:pt x="7425" y="493"/>
                    <a:pt x="7435" y="439"/>
                  </a:cubicBezTo>
                  <a:cubicBezTo>
                    <a:pt x="7449" y="392"/>
                    <a:pt x="7458" y="346"/>
                    <a:pt x="7469" y="295"/>
                  </a:cubicBezTo>
                  <a:cubicBezTo>
                    <a:pt x="7475" y="266"/>
                    <a:pt x="7481" y="232"/>
                    <a:pt x="7492" y="201"/>
                  </a:cubicBezTo>
                  <a:lnTo>
                    <a:pt x="7515" y="198"/>
                  </a:lnTo>
                  <a:cubicBezTo>
                    <a:pt x="7527" y="197"/>
                    <a:pt x="7539" y="197"/>
                    <a:pt x="7551" y="197"/>
                  </a:cubicBezTo>
                  <a:close/>
                  <a:moveTo>
                    <a:pt x="7860" y="2741"/>
                  </a:moveTo>
                  <a:cubicBezTo>
                    <a:pt x="7861" y="2749"/>
                    <a:pt x="7863" y="2758"/>
                    <a:pt x="7863" y="2767"/>
                  </a:cubicBezTo>
                  <a:cubicBezTo>
                    <a:pt x="7862" y="2758"/>
                    <a:pt x="7861" y="2749"/>
                    <a:pt x="7860" y="2741"/>
                  </a:cubicBezTo>
                  <a:close/>
                  <a:moveTo>
                    <a:pt x="7188" y="874"/>
                  </a:moveTo>
                  <a:cubicBezTo>
                    <a:pt x="7194" y="891"/>
                    <a:pt x="7205" y="904"/>
                    <a:pt x="7214" y="917"/>
                  </a:cubicBezTo>
                  <a:cubicBezTo>
                    <a:pt x="7234" y="941"/>
                    <a:pt x="7268" y="951"/>
                    <a:pt x="7294" y="954"/>
                  </a:cubicBezTo>
                  <a:cubicBezTo>
                    <a:pt x="7305" y="984"/>
                    <a:pt x="7314" y="1011"/>
                    <a:pt x="7321" y="1041"/>
                  </a:cubicBezTo>
                  <a:cubicBezTo>
                    <a:pt x="7341" y="1098"/>
                    <a:pt x="7351" y="1155"/>
                    <a:pt x="7365" y="1212"/>
                  </a:cubicBezTo>
                  <a:cubicBezTo>
                    <a:pt x="7392" y="1332"/>
                    <a:pt x="7412" y="1453"/>
                    <a:pt x="7425" y="1576"/>
                  </a:cubicBezTo>
                  <a:lnTo>
                    <a:pt x="7421" y="1559"/>
                  </a:lnTo>
                  <a:lnTo>
                    <a:pt x="7421" y="1559"/>
                  </a:lnTo>
                  <a:cubicBezTo>
                    <a:pt x="7428" y="1606"/>
                    <a:pt x="7432" y="1657"/>
                    <a:pt x="7438" y="1706"/>
                  </a:cubicBezTo>
                  <a:cubicBezTo>
                    <a:pt x="7449" y="1757"/>
                    <a:pt x="7455" y="1807"/>
                    <a:pt x="7465" y="1857"/>
                  </a:cubicBezTo>
                  <a:cubicBezTo>
                    <a:pt x="7478" y="1958"/>
                    <a:pt x="7485" y="2055"/>
                    <a:pt x="7506" y="2155"/>
                  </a:cubicBezTo>
                  <a:cubicBezTo>
                    <a:pt x="7522" y="2248"/>
                    <a:pt x="7529" y="2345"/>
                    <a:pt x="7542" y="2442"/>
                  </a:cubicBezTo>
                  <a:cubicBezTo>
                    <a:pt x="7552" y="2540"/>
                    <a:pt x="7566" y="2633"/>
                    <a:pt x="7575" y="2727"/>
                  </a:cubicBezTo>
                  <a:cubicBezTo>
                    <a:pt x="7579" y="2797"/>
                    <a:pt x="7586" y="2867"/>
                    <a:pt x="7595" y="2938"/>
                  </a:cubicBezTo>
                  <a:cubicBezTo>
                    <a:pt x="7599" y="2991"/>
                    <a:pt x="7595" y="3048"/>
                    <a:pt x="7595" y="3105"/>
                  </a:cubicBezTo>
                  <a:cubicBezTo>
                    <a:pt x="7595" y="3131"/>
                    <a:pt x="7592" y="3162"/>
                    <a:pt x="7592" y="3191"/>
                  </a:cubicBezTo>
                  <a:cubicBezTo>
                    <a:pt x="7592" y="3219"/>
                    <a:pt x="7592" y="3245"/>
                    <a:pt x="7589" y="3276"/>
                  </a:cubicBezTo>
                  <a:lnTo>
                    <a:pt x="7582" y="3282"/>
                  </a:lnTo>
                  <a:lnTo>
                    <a:pt x="7569" y="3296"/>
                  </a:lnTo>
                  <a:cubicBezTo>
                    <a:pt x="7532" y="3322"/>
                    <a:pt x="7492" y="3339"/>
                    <a:pt x="7449" y="3356"/>
                  </a:cubicBezTo>
                  <a:cubicBezTo>
                    <a:pt x="7341" y="3396"/>
                    <a:pt x="7234" y="3432"/>
                    <a:pt x="7127" y="3469"/>
                  </a:cubicBezTo>
                  <a:cubicBezTo>
                    <a:pt x="7007" y="3509"/>
                    <a:pt x="6890" y="3557"/>
                    <a:pt x="6769" y="3593"/>
                  </a:cubicBezTo>
                  <a:cubicBezTo>
                    <a:pt x="6639" y="3633"/>
                    <a:pt x="6509" y="3673"/>
                    <a:pt x="6378" y="3710"/>
                  </a:cubicBezTo>
                  <a:cubicBezTo>
                    <a:pt x="6251" y="3747"/>
                    <a:pt x="6127" y="3777"/>
                    <a:pt x="6001" y="3810"/>
                  </a:cubicBezTo>
                  <a:cubicBezTo>
                    <a:pt x="5743" y="3881"/>
                    <a:pt x="5488" y="3954"/>
                    <a:pt x="5228" y="4018"/>
                  </a:cubicBezTo>
                  <a:cubicBezTo>
                    <a:pt x="4967" y="4081"/>
                    <a:pt x="4706" y="4142"/>
                    <a:pt x="4445" y="4199"/>
                  </a:cubicBezTo>
                  <a:cubicBezTo>
                    <a:pt x="4298" y="4232"/>
                    <a:pt x="4154" y="4262"/>
                    <a:pt x="4007" y="4289"/>
                  </a:cubicBezTo>
                  <a:cubicBezTo>
                    <a:pt x="3880" y="4315"/>
                    <a:pt x="3753" y="4335"/>
                    <a:pt x="3625" y="4355"/>
                  </a:cubicBezTo>
                  <a:cubicBezTo>
                    <a:pt x="3372" y="4399"/>
                    <a:pt x="3117" y="4449"/>
                    <a:pt x="2863" y="4486"/>
                  </a:cubicBezTo>
                  <a:cubicBezTo>
                    <a:pt x="2656" y="4516"/>
                    <a:pt x="2452" y="4549"/>
                    <a:pt x="2248" y="4576"/>
                  </a:cubicBezTo>
                  <a:cubicBezTo>
                    <a:pt x="2141" y="4590"/>
                    <a:pt x="2037" y="4606"/>
                    <a:pt x="1933" y="4616"/>
                  </a:cubicBezTo>
                  <a:cubicBezTo>
                    <a:pt x="1840" y="4630"/>
                    <a:pt x="1742" y="4640"/>
                    <a:pt x="1649" y="4650"/>
                  </a:cubicBezTo>
                  <a:cubicBezTo>
                    <a:pt x="1489" y="4663"/>
                    <a:pt x="1325" y="4680"/>
                    <a:pt x="1164" y="4696"/>
                  </a:cubicBezTo>
                  <a:cubicBezTo>
                    <a:pt x="1124" y="4700"/>
                    <a:pt x="1087" y="4704"/>
                    <a:pt x="1047" y="4707"/>
                  </a:cubicBezTo>
                  <a:cubicBezTo>
                    <a:pt x="1014" y="4710"/>
                    <a:pt x="980" y="4713"/>
                    <a:pt x="947" y="4713"/>
                  </a:cubicBezTo>
                  <a:cubicBezTo>
                    <a:pt x="873" y="4710"/>
                    <a:pt x="803" y="4710"/>
                    <a:pt x="729" y="4700"/>
                  </a:cubicBezTo>
                  <a:cubicBezTo>
                    <a:pt x="709" y="4696"/>
                    <a:pt x="689" y="4693"/>
                    <a:pt x="672" y="4687"/>
                  </a:cubicBezTo>
                  <a:lnTo>
                    <a:pt x="669" y="4687"/>
                  </a:lnTo>
                  <a:lnTo>
                    <a:pt x="663" y="4680"/>
                  </a:lnTo>
                  <a:cubicBezTo>
                    <a:pt x="649" y="4626"/>
                    <a:pt x="639" y="4573"/>
                    <a:pt x="629" y="4520"/>
                  </a:cubicBezTo>
                  <a:cubicBezTo>
                    <a:pt x="615" y="4455"/>
                    <a:pt x="599" y="4395"/>
                    <a:pt x="586" y="4335"/>
                  </a:cubicBezTo>
                  <a:cubicBezTo>
                    <a:pt x="558" y="4205"/>
                    <a:pt x="535" y="4074"/>
                    <a:pt x="505" y="3944"/>
                  </a:cubicBezTo>
                  <a:cubicBezTo>
                    <a:pt x="475" y="3821"/>
                    <a:pt x="449" y="3693"/>
                    <a:pt x="428" y="3566"/>
                  </a:cubicBezTo>
                  <a:cubicBezTo>
                    <a:pt x="405" y="3439"/>
                    <a:pt x="385" y="3312"/>
                    <a:pt x="365" y="3185"/>
                  </a:cubicBezTo>
                  <a:cubicBezTo>
                    <a:pt x="351" y="3111"/>
                    <a:pt x="338" y="3038"/>
                    <a:pt x="328" y="2964"/>
                  </a:cubicBezTo>
                  <a:cubicBezTo>
                    <a:pt x="318" y="2898"/>
                    <a:pt x="305" y="2830"/>
                    <a:pt x="294" y="2763"/>
                  </a:cubicBezTo>
                  <a:lnTo>
                    <a:pt x="294" y="2757"/>
                  </a:lnTo>
                  <a:cubicBezTo>
                    <a:pt x="318" y="2743"/>
                    <a:pt x="342" y="2734"/>
                    <a:pt x="368" y="2723"/>
                  </a:cubicBezTo>
                  <a:cubicBezTo>
                    <a:pt x="402" y="2706"/>
                    <a:pt x="435" y="2694"/>
                    <a:pt x="472" y="2680"/>
                  </a:cubicBezTo>
                  <a:cubicBezTo>
                    <a:pt x="586" y="2640"/>
                    <a:pt x="703" y="2597"/>
                    <a:pt x="819" y="2556"/>
                  </a:cubicBezTo>
                  <a:cubicBezTo>
                    <a:pt x="950" y="2513"/>
                    <a:pt x="1080" y="2473"/>
                    <a:pt x="1211" y="2433"/>
                  </a:cubicBezTo>
                  <a:cubicBezTo>
                    <a:pt x="1465" y="2348"/>
                    <a:pt x="1716" y="2265"/>
                    <a:pt x="1970" y="2195"/>
                  </a:cubicBezTo>
                  <a:cubicBezTo>
                    <a:pt x="2492" y="2047"/>
                    <a:pt x="3014" y="1901"/>
                    <a:pt x="3536" y="1760"/>
                  </a:cubicBezTo>
                  <a:cubicBezTo>
                    <a:pt x="3786" y="1697"/>
                    <a:pt x="4037" y="1637"/>
                    <a:pt x="4288" y="1570"/>
                  </a:cubicBezTo>
                  <a:cubicBezTo>
                    <a:pt x="4425" y="1533"/>
                    <a:pt x="4565" y="1499"/>
                    <a:pt x="4706" y="1462"/>
                  </a:cubicBezTo>
                  <a:cubicBezTo>
                    <a:pt x="4840" y="1429"/>
                    <a:pt x="4970" y="1399"/>
                    <a:pt x="5101" y="1369"/>
                  </a:cubicBezTo>
                  <a:cubicBezTo>
                    <a:pt x="5348" y="1309"/>
                    <a:pt x="5592" y="1249"/>
                    <a:pt x="5836" y="1192"/>
                  </a:cubicBezTo>
                  <a:cubicBezTo>
                    <a:pt x="5980" y="1158"/>
                    <a:pt x="6127" y="1124"/>
                    <a:pt x="6271" y="1095"/>
                  </a:cubicBezTo>
                  <a:cubicBezTo>
                    <a:pt x="6365" y="1075"/>
                    <a:pt x="6462" y="1051"/>
                    <a:pt x="6558" y="1031"/>
                  </a:cubicBezTo>
                  <a:cubicBezTo>
                    <a:pt x="6582" y="1024"/>
                    <a:pt x="6606" y="1018"/>
                    <a:pt x="6629" y="1011"/>
                  </a:cubicBezTo>
                  <a:cubicBezTo>
                    <a:pt x="6816" y="968"/>
                    <a:pt x="7000" y="921"/>
                    <a:pt x="7188" y="874"/>
                  </a:cubicBezTo>
                  <a:close/>
                  <a:moveTo>
                    <a:pt x="7549" y="1"/>
                  </a:moveTo>
                  <a:cubicBezTo>
                    <a:pt x="7509" y="1"/>
                    <a:pt x="7468" y="5"/>
                    <a:pt x="7428" y="14"/>
                  </a:cubicBezTo>
                  <a:lnTo>
                    <a:pt x="7408" y="18"/>
                  </a:lnTo>
                  <a:cubicBezTo>
                    <a:pt x="7368" y="31"/>
                    <a:pt x="7328" y="54"/>
                    <a:pt x="7308" y="95"/>
                  </a:cubicBezTo>
                  <a:cubicBezTo>
                    <a:pt x="7301" y="111"/>
                    <a:pt x="7294" y="125"/>
                    <a:pt x="7291" y="141"/>
                  </a:cubicBezTo>
                  <a:cubicBezTo>
                    <a:pt x="7288" y="152"/>
                    <a:pt x="7285" y="165"/>
                    <a:pt x="7281" y="178"/>
                  </a:cubicBezTo>
                  <a:cubicBezTo>
                    <a:pt x="7268" y="229"/>
                    <a:pt x="7261" y="282"/>
                    <a:pt x="7251" y="332"/>
                  </a:cubicBezTo>
                  <a:cubicBezTo>
                    <a:pt x="7237" y="389"/>
                    <a:pt x="7225" y="442"/>
                    <a:pt x="7208" y="499"/>
                  </a:cubicBezTo>
                  <a:cubicBezTo>
                    <a:pt x="7194" y="547"/>
                    <a:pt x="7180" y="593"/>
                    <a:pt x="7174" y="640"/>
                  </a:cubicBezTo>
                  <a:lnTo>
                    <a:pt x="7171" y="650"/>
                  </a:lnTo>
                  <a:cubicBezTo>
                    <a:pt x="6924" y="713"/>
                    <a:pt x="6672" y="774"/>
                    <a:pt x="6422" y="827"/>
                  </a:cubicBezTo>
                  <a:cubicBezTo>
                    <a:pt x="6358" y="840"/>
                    <a:pt x="6291" y="854"/>
                    <a:pt x="6228" y="864"/>
                  </a:cubicBezTo>
                  <a:cubicBezTo>
                    <a:pt x="6157" y="877"/>
                    <a:pt x="6090" y="894"/>
                    <a:pt x="6021" y="908"/>
                  </a:cubicBezTo>
                  <a:cubicBezTo>
                    <a:pt x="5896" y="931"/>
                    <a:pt x="5773" y="961"/>
                    <a:pt x="5649" y="988"/>
                  </a:cubicBezTo>
                  <a:cubicBezTo>
                    <a:pt x="5388" y="1044"/>
                    <a:pt x="5130" y="1104"/>
                    <a:pt x="4870" y="1165"/>
                  </a:cubicBezTo>
                  <a:cubicBezTo>
                    <a:pt x="4732" y="1195"/>
                    <a:pt x="4596" y="1229"/>
                    <a:pt x="4459" y="1262"/>
                  </a:cubicBezTo>
                  <a:cubicBezTo>
                    <a:pt x="4331" y="1292"/>
                    <a:pt x="4204" y="1325"/>
                    <a:pt x="4077" y="1359"/>
                  </a:cubicBezTo>
                  <a:cubicBezTo>
                    <a:pt x="3957" y="1389"/>
                    <a:pt x="3833" y="1419"/>
                    <a:pt x="3713" y="1450"/>
                  </a:cubicBezTo>
                  <a:cubicBezTo>
                    <a:pt x="3579" y="1482"/>
                    <a:pt x="3448" y="1516"/>
                    <a:pt x="3315" y="1553"/>
                  </a:cubicBezTo>
                  <a:lnTo>
                    <a:pt x="2532" y="1763"/>
                  </a:lnTo>
                  <a:cubicBezTo>
                    <a:pt x="2278" y="1834"/>
                    <a:pt x="2020" y="1901"/>
                    <a:pt x="1770" y="1974"/>
                  </a:cubicBezTo>
                  <a:cubicBezTo>
                    <a:pt x="1506" y="2052"/>
                    <a:pt x="1245" y="2135"/>
                    <a:pt x="984" y="2215"/>
                  </a:cubicBezTo>
                  <a:cubicBezTo>
                    <a:pt x="850" y="2255"/>
                    <a:pt x="716" y="2302"/>
                    <a:pt x="583" y="2345"/>
                  </a:cubicBezTo>
                  <a:cubicBezTo>
                    <a:pt x="518" y="2365"/>
                    <a:pt x="462" y="2385"/>
                    <a:pt x="398" y="2405"/>
                  </a:cubicBezTo>
                  <a:cubicBezTo>
                    <a:pt x="335" y="2426"/>
                    <a:pt x="271" y="2453"/>
                    <a:pt x="208" y="2479"/>
                  </a:cubicBezTo>
                  <a:cubicBezTo>
                    <a:pt x="177" y="2489"/>
                    <a:pt x="148" y="2503"/>
                    <a:pt x="121" y="2516"/>
                  </a:cubicBezTo>
                  <a:cubicBezTo>
                    <a:pt x="84" y="2536"/>
                    <a:pt x="54" y="2566"/>
                    <a:pt x="34" y="2603"/>
                  </a:cubicBezTo>
                  <a:cubicBezTo>
                    <a:pt x="7" y="2649"/>
                    <a:pt x="1" y="2703"/>
                    <a:pt x="1" y="2754"/>
                  </a:cubicBezTo>
                  <a:cubicBezTo>
                    <a:pt x="1" y="2804"/>
                    <a:pt x="7" y="2854"/>
                    <a:pt x="13" y="2901"/>
                  </a:cubicBezTo>
                  <a:cubicBezTo>
                    <a:pt x="21" y="2938"/>
                    <a:pt x="24" y="2978"/>
                    <a:pt x="30" y="3015"/>
                  </a:cubicBezTo>
                  <a:cubicBezTo>
                    <a:pt x="44" y="3145"/>
                    <a:pt x="61" y="3279"/>
                    <a:pt x="77" y="3409"/>
                  </a:cubicBezTo>
                  <a:cubicBezTo>
                    <a:pt x="84" y="3476"/>
                    <a:pt x="94" y="3540"/>
                    <a:pt x="101" y="3603"/>
                  </a:cubicBezTo>
                  <a:cubicBezTo>
                    <a:pt x="111" y="3666"/>
                    <a:pt x="117" y="3730"/>
                    <a:pt x="127" y="3793"/>
                  </a:cubicBezTo>
                  <a:cubicBezTo>
                    <a:pt x="154" y="3924"/>
                    <a:pt x="181" y="4058"/>
                    <a:pt x="204" y="4188"/>
                  </a:cubicBezTo>
                  <a:cubicBezTo>
                    <a:pt x="225" y="4312"/>
                    <a:pt x="248" y="4439"/>
                    <a:pt x="271" y="4563"/>
                  </a:cubicBezTo>
                  <a:cubicBezTo>
                    <a:pt x="288" y="4640"/>
                    <a:pt x="302" y="4713"/>
                    <a:pt x="335" y="4784"/>
                  </a:cubicBezTo>
                  <a:cubicBezTo>
                    <a:pt x="362" y="4844"/>
                    <a:pt x="402" y="4901"/>
                    <a:pt x="458" y="4937"/>
                  </a:cubicBezTo>
                  <a:cubicBezTo>
                    <a:pt x="492" y="4957"/>
                    <a:pt x="529" y="4974"/>
                    <a:pt x="569" y="4988"/>
                  </a:cubicBezTo>
                  <a:cubicBezTo>
                    <a:pt x="595" y="4997"/>
                    <a:pt x="629" y="5001"/>
                    <a:pt x="659" y="5005"/>
                  </a:cubicBezTo>
                  <a:cubicBezTo>
                    <a:pt x="731" y="5014"/>
                    <a:pt x="803" y="5019"/>
                    <a:pt x="875" y="5019"/>
                  </a:cubicBezTo>
                  <a:cubicBezTo>
                    <a:pt x="928" y="5019"/>
                    <a:pt x="980" y="5017"/>
                    <a:pt x="1030" y="5011"/>
                  </a:cubicBezTo>
                  <a:cubicBezTo>
                    <a:pt x="1181" y="4997"/>
                    <a:pt x="1331" y="4981"/>
                    <a:pt x="1482" y="4964"/>
                  </a:cubicBezTo>
                  <a:cubicBezTo>
                    <a:pt x="1616" y="4948"/>
                    <a:pt x="1753" y="4937"/>
                    <a:pt x="1887" y="4921"/>
                  </a:cubicBezTo>
                  <a:cubicBezTo>
                    <a:pt x="2020" y="4907"/>
                    <a:pt x="2154" y="4884"/>
                    <a:pt x="2291" y="4867"/>
                  </a:cubicBezTo>
                  <a:cubicBezTo>
                    <a:pt x="2552" y="4830"/>
                    <a:pt x="2813" y="4790"/>
                    <a:pt x="3077" y="4750"/>
                  </a:cubicBezTo>
                  <a:cubicBezTo>
                    <a:pt x="3201" y="4730"/>
                    <a:pt x="3328" y="4707"/>
                    <a:pt x="3452" y="4683"/>
                  </a:cubicBezTo>
                  <a:cubicBezTo>
                    <a:pt x="3582" y="4663"/>
                    <a:pt x="3709" y="4640"/>
                    <a:pt x="3840" y="4620"/>
                  </a:cubicBezTo>
                  <a:cubicBezTo>
                    <a:pt x="3914" y="4606"/>
                    <a:pt x="3983" y="4596"/>
                    <a:pt x="4057" y="4583"/>
                  </a:cubicBezTo>
                  <a:cubicBezTo>
                    <a:pt x="4130" y="4573"/>
                    <a:pt x="4204" y="4556"/>
                    <a:pt x="4278" y="4543"/>
                  </a:cubicBezTo>
                  <a:cubicBezTo>
                    <a:pt x="4405" y="4516"/>
                    <a:pt x="4528" y="4489"/>
                    <a:pt x="4656" y="4459"/>
                  </a:cubicBezTo>
                  <a:cubicBezTo>
                    <a:pt x="4913" y="4403"/>
                    <a:pt x="5174" y="4346"/>
                    <a:pt x="5431" y="4275"/>
                  </a:cubicBezTo>
                  <a:cubicBezTo>
                    <a:pt x="5696" y="4205"/>
                    <a:pt x="5960" y="4131"/>
                    <a:pt x="6224" y="4058"/>
                  </a:cubicBezTo>
                  <a:cubicBezTo>
                    <a:pt x="6478" y="3988"/>
                    <a:pt x="6729" y="3904"/>
                    <a:pt x="6977" y="3817"/>
                  </a:cubicBezTo>
                  <a:cubicBezTo>
                    <a:pt x="7094" y="3773"/>
                    <a:pt x="7208" y="3733"/>
                    <a:pt x="7321" y="3693"/>
                  </a:cubicBezTo>
                  <a:cubicBezTo>
                    <a:pt x="7381" y="3670"/>
                    <a:pt x="7441" y="3650"/>
                    <a:pt x="7498" y="3626"/>
                  </a:cubicBezTo>
                  <a:cubicBezTo>
                    <a:pt x="7566" y="3603"/>
                    <a:pt x="7629" y="3580"/>
                    <a:pt x="7689" y="3546"/>
                  </a:cubicBezTo>
                  <a:cubicBezTo>
                    <a:pt x="7729" y="3526"/>
                    <a:pt x="7770" y="3500"/>
                    <a:pt x="7799" y="3469"/>
                  </a:cubicBezTo>
                  <a:cubicBezTo>
                    <a:pt x="7819" y="3446"/>
                    <a:pt x="7839" y="3419"/>
                    <a:pt x="7850" y="3392"/>
                  </a:cubicBezTo>
                  <a:cubicBezTo>
                    <a:pt x="7859" y="3372"/>
                    <a:pt x="7870" y="3356"/>
                    <a:pt x="7873" y="3332"/>
                  </a:cubicBezTo>
                  <a:cubicBezTo>
                    <a:pt x="7876" y="3312"/>
                    <a:pt x="7880" y="3292"/>
                    <a:pt x="7883" y="3272"/>
                  </a:cubicBezTo>
                  <a:cubicBezTo>
                    <a:pt x="7890" y="3219"/>
                    <a:pt x="7890" y="3162"/>
                    <a:pt x="7890" y="3105"/>
                  </a:cubicBezTo>
                  <a:cubicBezTo>
                    <a:pt x="7890" y="3038"/>
                    <a:pt x="7887" y="2971"/>
                    <a:pt x="7880" y="2904"/>
                  </a:cubicBezTo>
                  <a:cubicBezTo>
                    <a:pt x="7873" y="2844"/>
                    <a:pt x="7867" y="2787"/>
                    <a:pt x="7859" y="2730"/>
                  </a:cubicBezTo>
                  <a:lnTo>
                    <a:pt x="7859" y="2730"/>
                  </a:lnTo>
                  <a:cubicBezTo>
                    <a:pt x="7859" y="2731"/>
                    <a:pt x="7860" y="2733"/>
                    <a:pt x="7860" y="2735"/>
                  </a:cubicBezTo>
                  <a:lnTo>
                    <a:pt x="7860" y="2735"/>
                  </a:lnTo>
                  <a:cubicBezTo>
                    <a:pt x="7853" y="2673"/>
                    <a:pt x="7845" y="2612"/>
                    <a:pt x="7836" y="2549"/>
                  </a:cubicBezTo>
                  <a:cubicBezTo>
                    <a:pt x="7827" y="2483"/>
                    <a:pt x="7816" y="2419"/>
                    <a:pt x="7810" y="2353"/>
                  </a:cubicBezTo>
                  <a:cubicBezTo>
                    <a:pt x="7799" y="2292"/>
                    <a:pt x="7793" y="2228"/>
                    <a:pt x="7779" y="2168"/>
                  </a:cubicBezTo>
                  <a:cubicBezTo>
                    <a:pt x="7770" y="2104"/>
                    <a:pt x="7756" y="2047"/>
                    <a:pt x="7750" y="1987"/>
                  </a:cubicBezTo>
                  <a:cubicBezTo>
                    <a:pt x="7739" y="1927"/>
                    <a:pt x="7733" y="1864"/>
                    <a:pt x="7722" y="1807"/>
                  </a:cubicBezTo>
                  <a:cubicBezTo>
                    <a:pt x="7713" y="1743"/>
                    <a:pt x="7699" y="1680"/>
                    <a:pt x="7689" y="1620"/>
                  </a:cubicBezTo>
                  <a:cubicBezTo>
                    <a:pt x="7679" y="1556"/>
                    <a:pt x="7672" y="1493"/>
                    <a:pt x="7662" y="1433"/>
                  </a:cubicBezTo>
                  <a:cubicBezTo>
                    <a:pt x="7656" y="1369"/>
                    <a:pt x="7642" y="1305"/>
                    <a:pt x="7629" y="1242"/>
                  </a:cubicBezTo>
                  <a:cubicBezTo>
                    <a:pt x="7612" y="1155"/>
                    <a:pt x="7595" y="1068"/>
                    <a:pt x="7569" y="981"/>
                  </a:cubicBezTo>
                  <a:cubicBezTo>
                    <a:pt x="7562" y="964"/>
                    <a:pt x="7558" y="944"/>
                    <a:pt x="7552" y="924"/>
                  </a:cubicBezTo>
                  <a:cubicBezTo>
                    <a:pt x="7566" y="921"/>
                    <a:pt x="7579" y="914"/>
                    <a:pt x="7592" y="908"/>
                  </a:cubicBezTo>
                  <a:cubicBezTo>
                    <a:pt x="7626" y="888"/>
                    <a:pt x="7656" y="860"/>
                    <a:pt x="7679" y="827"/>
                  </a:cubicBezTo>
                  <a:cubicBezTo>
                    <a:pt x="7693" y="811"/>
                    <a:pt x="7702" y="791"/>
                    <a:pt x="7713" y="770"/>
                  </a:cubicBezTo>
                  <a:cubicBezTo>
                    <a:pt x="7726" y="740"/>
                    <a:pt x="7736" y="713"/>
                    <a:pt x="7746" y="680"/>
                  </a:cubicBezTo>
                  <a:cubicBezTo>
                    <a:pt x="7753" y="647"/>
                    <a:pt x="7756" y="613"/>
                    <a:pt x="7762" y="583"/>
                  </a:cubicBezTo>
                  <a:cubicBezTo>
                    <a:pt x="7776" y="522"/>
                    <a:pt x="7793" y="462"/>
                    <a:pt x="7807" y="402"/>
                  </a:cubicBezTo>
                  <a:cubicBezTo>
                    <a:pt x="7813" y="369"/>
                    <a:pt x="7816" y="339"/>
                    <a:pt x="7823" y="306"/>
                  </a:cubicBezTo>
                  <a:cubicBezTo>
                    <a:pt x="7827" y="272"/>
                    <a:pt x="7833" y="241"/>
                    <a:pt x="7833" y="212"/>
                  </a:cubicBezTo>
                  <a:cubicBezTo>
                    <a:pt x="7833" y="178"/>
                    <a:pt x="7830" y="141"/>
                    <a:pt x="7816" y="111"/>
                  </a:cubicBezTo>
                  <a:cubicBezTo>
                    <a:pt x="7799" y="85"/>
                    <a:pt x="7779" y="65"/>
                    <a:pt x="7756" y="45"/>
                  </a:cubicBezTo>
                  <a:cubicBezTo>
                    <a:pt x="7746" y="34"/>
                    <a:pt x="7722" y="28"/>
                    <a:pt x="7713" y="25"/>
                  </a:cubicBezTo>
                  <a:cubicBezTo>
                    <a:pt x="7702" y="18"/>
                    <a:pt x="7689" y="14"/>
                    <a:pt x="7679" y="14"/>
                  </a:cubicBezTo>
                  <a:cubicBezTo>
                    <a:pt x="7656" y="11"/>
                    <a:pt x="7632" y="5"/>
                    <a:pt x="7612" y="5"/>
                  </a:cubicBezTo>
                  <a:cubicBezTo>
                    <a:pt x="7591" y="2"/>
                    <a:pt x="7570" y="1"/>
                    <a:pt x="7549" y="1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18"/>
            <p:cNvSpPr/>
            <p:nvPr/>
          </p:nvSpPr>
          <p:spPr>
            <a:xfrm>
              <a:off x="1673452" y="2943333"/>
              <a:ext cx="716102" cy="216718"/>
            </a:xfrm>
            <a:custGeom>
              <a:avLst/>
              <a:gdLst/>
              <a:ahLst/>
              <a:cxnLst/>
              <a:rect l="l" t="t" r="r" b="b"/>
              <a:pathLst>
                <a:path w="7362" h="2228" extrusionOk="0">
                  <a:moveTo>
                    <a:pt x="7245" y="1"/>
                  </a:moveTo>
                  <a:cubicBezTo>
                    <a:pt x="7235" y="1"/>
                    <a:pt x="7225" y="2"/>
                    <a:pt x="7214" y="6"/>
                  </a:cubicBezTo>
                  <a:cubicBezTo>
                    <a:pt x="7205" y="10"/>
                    <a:pt x="7191" y="13"/>
                    <a:pt x="7181" y="19"/>
                  </a:cubicBezTo>
                  <a:cubicBezTo>
                    <a:pt x="7171" y="22"/>
                    <a:pt x="7165" y="26"/>
                    <a:pt x="7154" y="33"/>
                  </a:cubicBezTo>
                  <a:cubicBezTo>
                    <a:pt x="7114" y="42"/>
                    <a:pt x="7071" y="53"/>
                    <a:pt x="7031" y="63"/>
                  </a:cubicBezTo>
                  <a:cubicBezTo>
                    <a:pt x="6974" y="76"/>
                    <a:pt x="6917" y="90"/>
                    <a:pt x="6860" y="103"/>
                  </a:cubicBezTo>
                  <a:cubicBezTo>
                    <a:pt x="6807" y="116"/>
                    <a:pt x="6753" y="133"/>
                    <a:pt x="6696" y="146"/>
                  </a:cubicBezTo>
                  <a:cubicBezTo>
                    <a:pt x="6649" y="163"/>
                    <a:pt x="6599" y="177"/>
                    <a:pt x="6549" y="193"/>
                  </a:cubicBezTo>
                  <a:cubicBezTo>
                    <a:pt x="6492" y="206"/>
                    <a:pt x="6435" y="220"/>
                    <a:pt x="6378" y="234"/>
                  </a:cubicBezTo>
                  <a:cubicBezTo>
                    <a:pt x="6325" y="246"/>
                    <a:pt x="6268" y="263"/>
                    <a:pt x="6214" y="280"/>
                  </a:cubicBezTo>
                  <a:cubicBezTo>
                    <a:pt x="6101" y="311"/>
                    <a:pt x="5987" y="337"/>
                    <a:pt x="5873" y="367"/>
                  </a:cubicBezTo>
                  <a:cubicBezTo>
                    <a:pt x="5820" y="384"/>
                    <a:pt x="5763" y="400"/>
                    <a:pt x="5706" y="414"/>
                  </a:cubicBezTo>
                  <a:cubicBezTo>
                    <a:pt x="5649" y="431"/>
                    <a:pt x="5596" y="444"/>
                    <a:pt x="5539" y="461"/>
                  </a:cubicBezTo>
                  <a:cubicBezTo>
                    <a:pt x="5479" y="474"/>
                    <a:pt x="5422" y="491"/>
                    <a:pt x="5365" y="507"/>
                  </a:cubicBezTo>
                  <a:cubicBezTo>
                    <a:pt x="5325" y="518"/>
                    <a:pt x="5285" y="527"/>
                    <a:pt x="5242" y="538"/>
                  </a:cubicBezTo>
                  <a:cubicBezTo>
                    <a:pt x="5225" y="541"/>
                    <a:pt x="5208" y="544"/>
                    <a:pt x="5188" y="551"/>
                  </a:cubicBezTo>
                  <a:cubicBezTo>
                    <a:pt x="5074" y="578"/>
                    <a:pt x="4961" y="604"/>
                    <a:pt x="4850" y="638"/>
                  </a:cubicBezTo>
                  <a:cubicBezTo>
                    <a:pt x="4790" y="655"/>
                    <a:pt x="4729" y="675"/>
                    <a:pt x="4669" y="692"/>
                  </a:cubicBezTo>
                  <a:cubicBezTo>
                    <a:pt x="4612" y="708"/>
                    <a:pt x="4556" y="725"/>
                    <a:pt x="4499" y="742"/>
                  </a:cubicBezTo>
                  <a:cubicBezTo>
                    <a:pt x="4261" y="812"/>
                    <a:pt x="4024" y="876"/>
                    <a:pt x="3783" y="939"/>
                  </a:cubicBezTo>
                  <a:cubicBezTo>
                    <a:pt x="3673" y="966"/>
                    <a:pt x="3562" y="996"/>
                    <a:pt x="3452" y="1029"/>
                  </a:cubicBezTo>
                  <a:cubicBezTo>
                    <a:pt x="3335" y="1066"/>
                    <a:pt x="3221" y="1103"/>
                    <a:pt x="3104" y="1137"/>
                  </a:cubicBezTo>
                  <a:cubicBezTo>
                    <a:pt x="3054" y="1153"/>
                    <a:pt x="3000" y="1163"/>
                    <a:pt x="2951" y="1177"/>
                  </a:cubicBezTo>
                  <a:cubicBezTo>
                    <a:pt x="2883" y="1197"/>
                    <a:pt x="2817" y="1214"/>
                    <a:pt x="2750" y="1230"/>
                  </a:cubicBezTo>
                  <a:cubicBezTo>
                    <a:pt x="2643" y="1260"/>
                    <a:pt x="2533" y="1294"/>
                    <a:pt x="2422" y="1320"/>
                  </a:cubicBezTo>
                  <a:cubicBezTo>
                    <a:pt x="2301" y="1354"/>
                    <a:pt x="2181" y="1381"/>
                    <a:pt x="2064" y="1414"/>
                  </a:cubicBezTo>
                  <a:cubicBezTo>
                    <a:pt x="1943" y="1447"/>
                    <a:pt x="1823" y="1481"/>
                    <a:pt x="1707" y="1518"/>
                  </a:cubicBezTo>
                  <a:cubicBezTo>
                    <a:pt x="1593" y="1547"/>
                    <a:pt x="1482" y="1581"/>
                    <a:pt x="1372" y="1611"/>
                  </a:cubicBezTo>
                  <a:cubicBezTo>
                    <a:pt x="1265" y="1645"/>
                    <a:pt x="1154" y="1668"/>
                    <a:pt x="1048" y="1698"/>
                  </a:cubicBezTo>
                  <a:cubicBezTo>
                    <a:pt x="940" y="1731"/>
                    <a:pt x="837" y="1771"/>
                    <a:pt x="733" y="1808"/>
                  </a:cubicBezTo>
                  <a:cubicBezTo>
                    <a:pt x="633" y="1845"/>
                    <a:pt x="532" y="1879"/>
                    <a:pt x="432" y="1916"/>
                  </a:cubicBezTo>
                  <a:cubicBezTo>
                    <a:pt x="422" y="1919"/>
                    <a:pt x="415" y="1922"/>
                    <a:pt x="405" y="1926"/>
                  </a:cubicBezTo>
                  <a:cubicBezTo>
                    <a:pt x="358" y="1946"/>
                    <a:pt x="308" y="1962"/>
                    <a:pt x="262" y="1979"/>
                  </a:cubicBezTo>
                  <a:cubicBezTo>
                    <a:pt x="205" y="1999"/>
                    <a:pt x="145" y="2016"/>
                    <a:pt x="84" y="2032"/>
                  </a:cubicBezTo>
                  <a:cubicBezTo>
                    <a:pt x="34" y="2046"/>
                    <a:pt x="1" y="2097"/>
                    <a:pt x="11" y="2149"/>
                  </a:cubicBezTo>
                  <a:cubicBezTo>
                    <a:pt x="22" y="2192"/>
                    <a:pt x="61" y="2227"/>
                    <a:pt x="106" y="2227"/>
                  </a:cubicBezTo>
                  <a:cubicBezTo>
                    <a:pt x="114" y="2227"/>
                    <a:pt x="122" y="2226"/>
                    <a:pt x="131" y="2223"/>
                  </a:cubicBezTo>
                  <a:cubicBezTo>
                    <a:pt x="245" y="2190"/>
                    <a:pt x="358" y="2160"/>
                    <a:pt x="472" y="2123"/>
                  </a:cubicBezTo>
                  <a:cubicBezTo>
                    <a:pt x="572" y="2089"/>
                    <a:pt x="673" y="2063"/>
                    <a:pt x="773" y="2026"/>
                  </a:cubicBezTo>
                  <a:cubicBezTo>
                    <a:pt x="877" y="1992"/>
                    <a:pt x="977" y="1952"/>
                    <a:pt x="1085" y="1919"/>
                  </a:cubicBezTo>
                  <a:cubicBezTo>
                    <a:pt x="1191" y="1889"/>
                    <a:pt x="1305" y="1862"/>
                    <a:pt x="1415" y="1832"/>
                  </a:cubicBezTo>
                  <a:cubicBezTo>
                    <a:pt x="1469" y="1816"/>
                    <a:pt x="1522" y="1799"/>
                    <a:pt x="1576" y="1785"/>
                  </a:cubicBezTo>
                  <a:cubicBezTo>
                    <a:pt x="1633" y="1771"/>
                    <a:pt x="1687" y="1755"/>
                    <a:pt x="1743" y="1742"/>
                  </a:cubicBezTo>
                  <a:cubicBezTo>
                    <a:pt x="1860" y="1708"/>
                    <a:pt x="1980" y="1671"/>
                    <a:pt x="2101" y="1641"/>
                  </a:cubicBezTo>
                  <a:cubicBezTo>
                    <a:pt x="2221" y="1611"/>
                    <a:pt x="2342" y="1584"/>
                    <a:pt x="2462" y="1555"/>
                  </a:cubicBezTo>
                  <a:cubicBezTo>
                    <a:pt x="2573" y="1527"/>
                    <a:pt x="2683" y="1498"/>
                    <a:pt x="2793" y="1467"/>
                  </a:cubicBezTo>
                  <a:cubicBezTo>
                    <a:pt x="2860" y="1450"/>
                    <a:pt x="2923" y="1434"/>
                    <a:pt x="2991" y="1421"/>
                  </a:cubicBezTo>
                  <a:cubicBezTo>
                    <a:pt x="3011" y="1414"/>
                    <a:pt x="3027" y="1410"/>
                    <a:pt x="3047" y="1407"/>
                  </a:cubicBezTo>
                  <a:cubicBezTo>
                    <a:pt x="3081" y="1397"/>
                    <a:pt x="3114" y="1390"/>
                    <a:pt x="3147" y="1381"/>
                  </a:cubicBezTo>
                  <a:cubicBezTo>
                    <a:pt x="3261" y="1350"/>
                    <a:pt x="3375" y="1317"/>
                    <a:pt x="3489" y="1283"/>
                  </a:cubicBezTo>
                  <a:cubicBezTo>
                    <a:pt x="3606" y="1246"/>
                    <a:pt x="3723" y="1217"/>
                    <a:pt x="3840" y="1189"/>
                  </a:cubicBezTo>
                  <a:cubicBezTo>
                    <a:pt x="3957" y="1160"/>
                    <a:pt x="4070" y="1129"/>
                    <a:pt x="4188" y="1100"/>
                  </a:cubicBezTo>
                  <a:cubicBezTo>
                    <a:pt x="4305" y="1066"/>
                    <a:pt x="4425" y="1036"/>
                    <a:pt x="4542" y="1002"/>
                  </a:cubicBezTo>
                  <a:cubicBezTo>
                    <a:pt x="4603" y="986"/>
                    <a:pt x="4663" y="969"/>
                    <a:pt x="4723" y="953"/>
                  </a:cubicBezTo>
                  <a:cubicBezTo>
                    <a:pt x="4783" y="936"/>
                    <a:pt x="4840" y="916"/>
                    <a:pt x="4900" y="899"/>
                  </a:cubicBezTo>
                  <a:cubicBezTo>
                    <a:pt x="5014" y="865"/>
                    <a:pt x="5128" y="836"/>
                    <a:pt x="5242" y="805"/>
                  </a:cubicBezTo>
                  <a:cubicBezTo>
                    <a:pt x="5295" y="792"/>
                    <a:pt x="5351" y="779"/>
                    <a:pt x="5408" y="765"/>
                  </a:cubicBezTo>
                  <a:cubicBezTo>
                    <a:pt x="5469" y="748"/>
                    <a:pt x="5526" y="728"/>
                    <a:pt x="5586" y="712"/>
                  </a:cubicBezTo>
                  <a:cubicBezTo>
                    <a:pt x="5640" y="695"/>
                    <a:pt x="5696" y="681"/>
                    <a:pt x="5753" y="665"/>
                  </a:cubicBezTo>
                  <a:cubicBezTo>
                    <a:pt x="5807" y="648"/>
                    <a:pt x="5860" y="632"/>
                    <a:pt x="5913" y="615"/>
                  </a:cubicBezTo>
                  <a:cubicBezTo>
                    <a:pt x="6027" y="578"/>
                    <a:pt x="6148" y="547"/>
                    <a:pt x="6262" y="514"/>
                  </a:cubicBezTo>
                  <a:cubicBezTo>
                    <a:pt x="6368" y="478"/>
                    <a:pt x="6478" y="447"/>
                    <a:pt x="6586" y="417"/>
                  </a:cubicBezTo>
                  <a:cubicBezTo>
                    <a:pt x="6636" y="404"/>
                    <a:pt x="6686" y="387"/>
                    <a:pt x="6733" y="371"/>
                  </a:cubicBezTo>
                  <a:cubicBezTo>
                    <a:pt x="6790" y="354"/>
                    <a:pt x="6844" y="337"/>
                    <a:pt x="6900" y="320"/>
                  </a:cubicBezTo>
                  <a:cubicBezTo>
                    <a:pt x="6974" y="303"/>
                    <a:pt x="7044" y="286"/>
                    <a:pt x="7117" y="270"/>
                  </a:cubicBezTo>
                  <a:cubicBezTo>
                    <a:pt x="7148" y="263"/>
                    <a:pt x="7174" y="257"/>
                    <a:pt x="7205" y="250"/>
                  </a:cubicBezTo>
                  <a:cubicBezTo>
                    <a:pt x="7221" y="246"/>
                    <a:pt x="7238" y="243"/>
                    <a:pt x="7255" y="240"/>
                  </a:cubicBezTo>
                  <a:cubicBezTo>
                    <a:pt x="7301" y="230"/>
                    <a:pt x="7345" y="197"/>
                    <a:pt x="7355" y="150"/>
                  </a:cubicBezTo>
                  <a:cubicBezTo>
                    <a:pt x="7361" y="130"/>
                    <a:pt x="7361" y="110"/>
                    <a:pt x="7358" y="90"/>
                  </a:cubicBezTo>
                  <a:cubicBezTo>
                    <a:pt x="7352" y="63"/>
                    <a:pt x="7332" y="33"/>
                    <a:pt x="7308" y="22"/>
                  </a:cubicBezTo>
                  <a:cubicBezTo>
                    <a:pt x="7298" y="16"/>
                    <a:pt x="7285" y="10"/>
                    <a:pt x="7275" y="6"/>
                  </a:cubicBezTo>
                  <a:cubicBezTo>
                    <a:pt x="7265" y="2"/>
                    <a:pt x="7255" y="1"/>
                    <a:pt x="7245" y="1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18"/>
            <p:cNvSpPr/>
            <p:nvPr/>
          </p:nvSpPr>
          <p:spPr>
            <a:xfrm>
              <a:off x="1724519" y="3083793"/>
              <a:ext cx="26749" cy="43869"/>
            </a:xfrm>
            <a:custGeom>
              <a:avLst/>
              <a:gdLst/>
              <a:ahLst/>
              <a:cxnLst/>
              <a:rect l="l" t="t" r="r" b="b"/>
              <a:pathLst>
                <a:path w="275" h="451" extrusionOk="0">
                  <a:moveTo>
                    <a:pt x="113" y="1"/>
                  </a:moveTo>
                  <a:cubicBezTo>
                    <a:pt x="106" y="1"/>
                    <a:pt x="98" y="1"/>
                    <a:pt x="91" y="3"/>
                  </a:cubicBezTo>
                  <a:cubicBezTo>
                    <a:pt x="38" y="17"/>
                    <a:pt x="1" y="71"/>
                    <a:pt x="14" y="124"/>
                  </a:cubicBezTo>
                  <a:cubicBezTo>
                    <a:pt x="27" y="171"/>
                    <a:pt x="41" y="217"/>
                    <a:pt x="51" y="264"/>
                  </a:cubicBezTo>
                  <a:cubicBezTo>
                    <a:pt x="58" y="287"/>
                    <a:pt x="61" y="307"/>
                    <a:pt x="68" y="331"/>
                  </a:cubicBezTo>
                  <a:cubicBezTo>
                    <a:pt x="74" y="347"/>
                    <a:pt x="78" y="361"/>
                    <a:pt x="84" y="378"/>
                  </a:cubicBezTo>
                  <a:cubicBezTo>
                    <a:pt x="98" y="404"/>
                    <a:pt x="114" y="425"/>
                    <a:pt x="141" y="438"/>
                  </a:cubicBezTo>
                  <a:cubicBezTo>
                    <a:pt x="155" y="447"/>
                    <a:pt x="170" y="451"/>
                    <a:pt x="185" y="451"/>
                  </a:cubicBezTo>
                  <a:cubicBezTo>
                    <a:pt x="229" y="451"/>
                    <a:pt x="271" y="418"/>
                    <a:pt x="271" y="368"/>
                  </a:cubicBezTo>
                  <a:cubicBezTo>
                    <a:pt x="275" y="315"/>
                    <a:pt x="259" y="267"/>
                    <a:pt x="245" y="217"/>
                  </a:cubicBezTo>
                  <a:cubicBezTo>
                    <a:pt x="234" y="171"/>
                    <a:pt x="222" y="124"/>
                    <a:pt x="208" y="77"/>
                  </a:cubicBezTo>
                  <a:cubicBezTo>
                    <a:pt x="196" y="33"/>
                    <a:pt x="158" y="1"/>
                    <a:pt x="113" y="1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18"/>
            <p:cNvSpPr/>
            <p:nvPr/>
          </p:nvSpPr>
          <p:spPr>
            <a:xfrm>
              <a:off x="1779866" y="3075525"/>
              <a:ext cx="22567" cy="30932"/>
            </a:xfrm>
            <a:custGeom>
              <a:avLst/>
              <a:gdLst/>
              <a:ahLst/>
              <a:cxnLst/>
              <a:rect l="l" t="t" r="r" b="b"/>
              <a:pathLst>
                <a:path w="232" h="318" extrusionOk="0">
                  <a:moveTo>
                    <a:pt x="78" y="0"/>
                  </a:moveTo>
                  <a:cubicBezTo>
                    <a:pt x="73" y="0"/>
                    <a:pt x="69" y="1"/>
                    <a:pt x="64" y="1"/>
                  </a:cubicBezTo>
                  <a:lnTo>
                    <a:pt x="44" y="11"/>
                  </a:lnTo>
                  <a:cubicBezTo>
                    <a:pt x="27" y="22"/>
                    <a:pt x="14" y="38"/>
                    <a:pt x="7" y="58"/>
                  </a:cubicBezTo>
                  <a:cubicBezTo>
                    <a:pt x="0" y="82"/>
                    <a:pt x="3" y="102"/>
                    <a:pt x="14" y="122"/>
                  </a:cubicBezTo>
                  <a:cubicBezTo>
                    <a:pt x="34" y="176"/>
                    <a:pt x="54" y="229"/>
                    <a:pt x="80" y="279"/>
                  </a:cubicBezTo>
                  <a:cubicBezTo>
                    <a:pt x="95" y="304"/>
                    <a:pt x="123" y="318"/>
                    <a:pt x="151" y="318"/>
                  </a:cubicBezTo>
                  <a:cubicBezTo>
                    <a:pt x="156" y="318"/>
                    <a:pt x="162" y="317"/>
                    <a:pt x="167" y="316"/>
                  </a:cubicBezTo>
                  <a:cubicBezTo>
                    <a:pt x="187" y="312"/>
                    <a:pt x="204" y="299"/>
                    <a:pt x="214" y="282"/>
                  </a:cubicBezTo>
                  <a:cubicBezTo>
                    <a:pt x="224" y="266"/>
                    <a:pt x="231" y="242"/>
                    <a:pt x="224" y="222"/>
                  </a:cubicBezTo>
                  <a:cubicBezTo>
                    <a:pt x="201" y="162"/>
                    <a:pt x="181" y="102"/>
                    <a:pt x="157" y="45"/>
                  </a:cubicBezTo>
                  <a:cubicBezTo>
                    <a:pt x="147" y="25"/>
                    <a:pt x="127" y="11"/>
                    <a:pt x="107" y="5"/>
                  </a:cubicBezTo>
                  <a:cubicBezTo>
                    <a:pt x="98" y="2"/>
                    <a:pt x="88" y="0"/>
                    <a:pt x="78" y="0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18"/>
            <p:cNvSpPr/>
            <p:nvPr/>
          </p:nvSpPr>
          <p:spPr>
            <a:xfrm>
              <a:off x="1833560" y="3052860"/>
              <a:ext cx="25096" cy="41340"/>
            </a:xfrm>
            <a:custGeom>
              <a:avLst/>
              <a:gdLst/>
              <a:ahLst/>
              <a:cxnLst/>
              <a:rect l="l" t="t" r="r" b="b"/>
              <a:pathLst>
                <a:path w="258" h="425" extrusionOk="0">
                  <a:moveTo>
                    <a:pt x="114" y="1"/>
                  </a:moveTo>
                  <a:cubicBezTo>
                    <a:pt x="106" y="1"/>
                    <a:pt x="98" y="1"/>
                    <a:pt x="90" y="3"/>
                  </a:cubicBezTo>
                  <a:cubicBezTo>
                    <a:pt x="33" y="17"/>
                    <a:pt x="0" y="71"/>
                    <a:pt x="10" y="128"/>
                  </a:cubicBezTo>
                  <a:cubicBezTo>
                    <a:pt x="27" y="201"/>
                    <a:pt x="41" y="275"/>
                    <a:pt x="57" y="348"/>
                  </a:cubicBezTo>
                  <a:cubicBezTo>
                    <a:pt x="65" y="393"/>
                    <a:pt x="110" y="425"/>
                    <a:pt x="154" y="425"/>
                  </a:cubicBezTo>
                  <a:cubicBezTo>
                    <a:pt x="162" y="425"/>
                    <a:pt x="169" y="424"/>
                    <a:pt x="177" y="421"/>
                  </a:cubicBezTo>
                  <a:cubicBezTo>
                    <a:pt x="204" y="415"/>
                    <a:pt x="228" y="401"/>
                    <a:pt x="241" y="378"/>
                  </a:cubicBezTo>
                  <a:cubicBezTo>
                    <a:pt x="257" y="352"/>
                    <a:pt x="257" y="328"/>
                    <a:pt x="254" y="301"/>
                  </a:cubicBezTo>
                  <a:cubicBezTo>
                    <a:pt x="244" y="228"/>
                    <a:pt x="228" y="154"/>
                    <a:pt x="214" y="80"/>
                  </a:cubicBezTo>
                  <a:cubicBezTo>
                    <a:pt x="206" y="32"/>
                    <a:pt x="161" y="1"/>
                    <a:pt x="114" y="1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18"/>
            <p:cNvSpPr/>
            <p:nvPr/>
          </p:nvSpPr>
          <p:spPr>
            <a:xfrm>
              <a:off x="1891047" y="3042161"/>
              <a:ext cx="20329" cy="37157"/>
            </a:xfrm>
            <a:custGeom>
              <a:avLst/>
              <a:gdLst/>
              <a:ahLst/>
              <a:cxnLst/>
              <a:rect l="l" t="t" r="r" b="b"/>
              <a:pathLst>
                <a:path w="209" h="382" extrusionOk="0">
                  <a:moveTo>
                    <a:pt x="97" y="0"/>
                  </a:moveTo>
                  <a:cubicBezTo>
                    <a:pt x="89" y="0"/>
                    <a:pt x="82" y="1"/>
                    <a:pt x="75" y="3"/>
                  </a:cubicBezTo>
                  <a:cubicBezTo>
                    <a:pt x="52" y="7"/>
                    <a:pt x="31" y="20"/>
                    <a:pt x="18" y="43"/>
                  </a:cubicBezTo>
                  <a:cubicBezTo>
                    <a:pt x="4" y="64"/>
                    <a:pt x="1" y="87"/>
                    <a:pt x="7" y="110"/>
                  </a:cubicBezTo>
                  <a:cubicBezTo>
                    <a:pt x="15" y="144"/>
                    <a:pt x="21" y="181"/>
                    <a:pt x="24" y="218"/>
                  </a:cubicBezTo>
                  <a:cubicBezTo>
                    <a:pt x="31" y="251"/>
                    <a:pt x="38" y="284"/>
                    <a:pt x="48" y="318"/>
                  </a:cubicBezTo>
                  <a:cubicBezTo>
                    <a:pt x="52" y="331"/>
                    <a:pt x="58" y="344"/>
                    <a:pt x="68" y="354"/>
                  </a:cubicBezTo>
                  <a:cubicBezTo>
                    <a:pt x="81" y="371"/>
                    <a:pt x="105" y="381"/>
                    <a:pt x="125" y="381"/>
                  </a:cubicBezTo>
                  <a:cubicBezTo>
                    <a:pt x="168" y="381"/>
                    <a:pt x="208" y="348"/>
                    <a:pt x="208" y="301"/>
                  </a:cubicBezTo>
                  <a:cubicBezTo>
                    <a:pt x="208" y="261"/>
                    <a:pt x="205" y="224"/>
                    <a:pt x="202" y="184"/>
                  </a:cubicBezTo>
                  <a:cubicBezTo>
                    <a:pt x="195" y="144"/>
                    <a:pt x="188" y="107"/>
                    <a:pt x="182" y="67"/>
                  </a:cubicBezTo>
                  <a:cubicBezTo>
                    <a:pt x="174" y="28"/>
                    <a:pt x="135" y="0"/>
                    <a:pt x="97" y="0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18"/>
            <p:cNvSpPr/>
            <p:nvPr/>
          </p:nvSpPr>
          <p:spPr>
            <a:xfrm>
              <a:off x="1942503" y="3024652"/>
              <a:ext cx="25387" cy="42118"/>
            </a:xfrm>
            <a:custGeom>
              <a:avLst/>
              <a:gdLst/>
              <a:ahLst/>
              <a:cxnLst/>
              <a:rect l="l" t="t" r="r" b="b"/>
              <a:pathLst>
                <a:path w="261" h="433" extrusionOk="0">
                  <a:moveTo>
                    <a:pt x="111" y="1"/>
                  </a:moveTo>
                  <a:cubicBezTo>
                    <a:pt x="104" y="1"/>
                    <a:pt x="97" y="1"/>
                    <a:pt x="91" y="3"/>
                  </a:cubicBezTo>
                  <a:cubicBezTo>
                    <a:pt x="37" y="16"/>
                    <a:pt x="0" y="73"/>
                    <a:pt x="14" y="126"/>
                  </a:cubicBezTo>
                  <a:cubicBezTo>
                    <a:pt x="31" y="203"/>
                    <a:pt x="51" y="280"/>
                    <a:pt x="71" y="358"/>
                  </a:cubicBezTo>
                  <a:cubicBezTo>
                    <a:pt x="83" y="401"/>
                    <a:pt x="122" y="432"/>
                    <a:pt x="168" y="432"/>
                  </a:cubicBezTo>
                  <a:cubicBezTo>
                    <a:pt x="175" y="432"/>
                    <a:pt x="181" y="432"/>
                    <a:pt x="188" y="431"/>
                  </a:cubicBezTo>
                  <a:cubicBezTo>
                    <a:pt x="211" y="424"/>
                    <a:pt x="234" y="407"/>
                    <a:pt x="248" y="387"/>
                  </a:cubicBezTo>
                  <a:cubicBezTo>
                    <a:pt x="261" y="364"/>
                    <a:pt x="261" y="341"/>
                    <a:pt x="258" y="313"/>
                  </a:cubicBezTo>
                  <a:cubicBezTo>
                    <a:pt x="248" y="233"/>
                    <a:pt x="228" y="157"/>
                    <a:pt x="211" y="80"/>
                  </a:cubicBezTo>
                  <a:cubicBezTo>
                    <a:pt x="202" y="33"/>
                    <a:pt x="158" y="1"/>
                    <a:pt x="111" y="1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18"/>
            <p:cNvSpPr/>
            <p:nvPr/>
          </p:nvSpPr>
          <p:spPr>
            <a:xfrm>
              <a:off x="2014387" y="3009964"/>
              <a:ext cx="19940" cy="42993"/>
            </a:xfrm>
            <a:custGeom>
              <a:avLst/>
              <a:gdLst/>
              <a:ahLst/>
              <a:cxnLst/>
              <a:rect l="l" t="t" r="r" b="b"/>
              <a:pathLst>
                <a:path w="205" h="442" extrusionOk="0">
                  <a:moveTo>
                    <a:pt x="83" y="0"/>
                  </a:moveTo>
                  <a:cubicBezTo>
                    <a:pt x="77" y="0"/>
                    <a:pt x="70" y="1"/>
                    <a:pt x="64" y="3"/>
                  </a:cubicBezTo>
                  <a:cubicBezTo>
                    <a:pt x="44" y="7"/>
                    <a:pt x="28" y="20"/>
                    <a:pt x="14" y="40"/>
                  </a:cubicBezTo>
                  <a:cubicBezTo>
                    <a:pt x="4" y="60"/>
                    <a:pt x="0" y="80"/>
                    <a:pt x="4" y="100"/>
                  </a:cubicBezTo>
                  <a:cubicBezTo>
                    <a:pt x="17" y="194"/>
                    <a:pt x="34" y="288"/>
                    <a:pt x="51" y="381"/>
                  </a:cubicBezTo>
                  <a:cubicBezTo>
                    <a:pt x="54" y="415"/>
                    <a:pt x="88" y="438"/>
                    <a:pt x="121" y="441"/>
                  </a:cubicBezTo>
                  <a:cubicBezTo>
                    <a:pt x="144" y="441"/>
                    <a:pt x="164" y="435"/>
                    <a:pt x="178" y="418"/>
                  </a:cubicBezTo>
                  <a:cubicBezTo>
                    <a:pt x="191" y="408"/>
                    <a:pt x="204" y="384"/>
                    <a:pt x="204" y="364"/>
                  </a:cubicBezTo>
                  <a:cubicBezTo>
                    <a:pt x="195" y="264"/>
                    <a:pt x="178" y="163"/>
                    <a:pt x="164" y="63"/>
                  </a:cubicBezTo>
                  <a:cubicBezTo>
                    <a:pt x="161" y="43"/>
                    <a:pt x="144" y="23"/>
                    <a:pt x="128" y="13"/>
                  </a:cubicBezTo>
                  <a:cubicBezTo>
                    <a:pt x="113" y="6"/>
                    <a:pt x="99" y="0"/>
                    <a:pt x="83" y="0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18"/>
            <p:cNvSpPr/>
            <p:nvPr/>
          </p:nvSpPr>
          <p:spPr>
            <a:xfrm>
              <a:off x="2061174" y="2994303"/>
              <a:ext cx="19065" cy="46592"/>
            </a:xfrm>
            <a:custGeom>
              <a:avLst/>
              <a:gdLst/>
              <a:ahLst/>
              <a:cxnLst/>
              <a:rect l="l" t="t" r="r" b="b"/>
              <a:pathLst>
                <a:path w="196" h="479" extrusionOk="0">
                  <a:moveTo>
                    <a:pt x="85" y="0"/>
                  </a:moveTo>
                  <a:cubicBezTo>
                    <a:pt x="78" y="0"/>
                    <a:pt x="71" y="1"/>
                    <a:pt x="64" y="3"/>
                  </a:cubicBezTo>
                  <a:cubicBezTo>
                    <a:pt x="44" y="7"/>
                    <a:pt x="24" y="20"/>
                    <a:pt x="15" y="40"/>
                  </a:cubicBezTo>
                  <a:cubicBezTo>
                    <a:pt x="1" y="60"/>
                    <a:pt x="1" y="77"/>
                    <a:pt x="4" y="100"/>
                  </a:cubicBezTo>
                  <a:cubicBezTo>
                    <a:pt x="18" y="208"/>
                    <a:pt x="28" y="315"/>
                    <a:pt x="41" y="418"/>
                  </a:cubicBezTo>
                  <a:cubicBezTo>
                    <a:pt x="48" y="452"/>
                    <a:pt x="81" y="475"/>
                    <a:pt x="115" y="478"/>
                  </a:cubicBezTo>
                  <a:cubicBezTo>
                    <a:pt x="155" y="478"/>
                    <a:pt x="189" y="445"/>
                    <a:pt x="192" y="405"/>
                  </a:cubicBezTo>
                  <a:cubicBezTo>
                    <a:pt x="195" y="348"/>
                    <a:pt x="189" y="295"/>
                    <a:pt x="182" y="238"/>
                  </a:cubicBezTo>
                  <a:cubicBezTo>
                    <a:pt x="175" y="181"/>
                    <a:pt x="169" y="120"/>
                    <a:pt x="162" y="63"/>
                  </a:cubicBezTo>
                  <a:cubicBezTo>
                    <a:pt x="158" y="43"/>
                    <a:pt x="141" y="23"/>
                    <a:pt x="125" y="14"/>
                  </a:cubicBezTo>
                  <a:cubicBezTo>
                    <a:pt x="114" y="5"/>
                    <a:pt x="99" y="0"/>
                    <a:pt x="85" y="0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18"/>
            <p:cNvSpPr/>
            <p:nvPr/>
          </p:nvSpPr>
          <p:spPr>
            <a:xfrm>
              <a:off x="2121385" y="2979324"/>
              <a:ext cx="17411" cy="43382"/>
            </a:xfrm>
            <a:custGeom>
              <a:avLst/>
              <a:gdLst/>
              <a:ahLst/>
              <a:cxnLst/>
              <a:rect l="l" t="t" r="r" b="b"/>
              <a:pathLst>
                <a:path w="179" h="446" extrusionOk="0">
                  <a:moveTo>
                    <a:pt x="84" y="1"/>
                  </a:moveTo>
                  <a:lnTo>
                    <a:pt x="64" y="4"/>
                  </a:lnTo>
                  <a:cubicBezTo>
                    <a:pt x="51" y="7"/>
                    <a:pt x="38" y="14"/>
                    <a:pt x="27" y="24"/>
                  </a:cubicBezTo>
                  <a:cubicBezTo>
                    <a:pt x="11" y="37"/>
                    <a:pt x="1" y="57"/>
                    <a:pt x="1" y="77"/>
                  </a:cubicBezTo>
                  <a:cubicBezTo>
                    <a:pt x="7" y="174"/>
                    <a:pt x="14" y="268"/>
                    <a:pt x="21" y="362"/>
                  </a:cubicBezTo>
                  <a:lnTo>
                    <a:pt x="24" y="385"/>
                  </a:lnTo>
                  <a:cubicBezTo>
                    <a:pt x="27" y="398"/>
                    <a:pt x="35" y="409"/>
                    <a:pt x="44" y="418"/>
                  </a:cubicBezTo>
                  <a:cubicBezTo>
                    <a:pt x="58" y="435"/>
                    <a:pt x="75" y="442"/>
                    <a:pt x="95" y="445"/>
                  </a:cubicBezTo>
                  <a:cubicBezTo>
                    <a:pt x="135" y="445"/>
                    <a:pt x="178" y="412"/>
                    <a:pt x="178" y="368"/>
                  </a:cubicBezTo>
                  <a:cubicBezTo>
                    <a:pt x="172" y="274"/>
                    <a:pt x="168" y="177"/>
                    <a:pt x="161" y="84"/>
                  </a:cubicBezTo>
                  <a:cubicBezTo>
                    <a:pt x="161" y="61"/>
                    <a:pt x="155" y="44"/>
                    <a:pt x="138" y="27"/>
                  </a:cubicBezTo>
                  <a:cubicBezTo>
                    <a:pt x="124" y="10"/>
                    <a:pt x="104" y="1"/>
                    <a:pt x="84" y="1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18"/>
            <p:cNvSpPr/>
            <p:nvPr/>
          </p:nvSpPr>
          <p:spPr>
            <a:xfrm>
              <a:off x="2164670" y="2969888"/>
              <a:ext cx="19940" cy="46690"/>
            </a:xfrm>
            <a:custGeom>
              <a:avLst/>
              <a:gdLst/>
              <a:ahLst/>
              <a:cxnLst/>
              <a:rect l="l" t="t" r="r" b="b"/>
              <a:pathLst>
                <a:path w="205" h="480" extrusionOk="0">
                  <a:moveTo>
                    <a:pt x="98" y="1"/>
                  </a:moveTo>
                  <a:cubicBezTo>
                    <a:pt x="91" y="1"/>
                    <a:pt x="81" y="1"/>
                    <a:pt x="74" y="4"/>
                  </a:cubicBezTo>
                  <a:cubicBezTo>
                    <a:pt x="57" y="7"/>
                    <a:pt x="44" y="13"/>
                    <a:pt x="31" y="27"/>
                  </a:cubicBezTo>
                  <a:cubicBezTo>
                    <a:pt x="17" y="41"/>
                    <a:pt x="0" y="67"/>
                    <a:pt x="4" y="91"/>
                  </a:cubicBezTo>
                  <a:cubicBezTo>
                    <a:pt x="8" y="151"/>
                    <a:pt x="14" y="211"/>
                    <a:pt x="21" y="271"/>
                  </a:cubicBezTo>
                  <a:cubicBezTo>
                    <a:pt x="24" y="322"/>
                    <a:pt x="31" y="371"/>
                    <a:pt x="51" y="419"/>
                  </a:cubicBezTo>
                  <a:cubicBezTo>
                    <a:pt x="54" y="432"/>
                    <a:pt x="61" y="442"/>
                    <a:pt x="68" y="455"/>
                  </a:cubicBezTo>
                  <a:cubicBezTo>
                    <a:pt x="84" y="469"/>
                    <a:pt x="101" y="479"/>
                    <a:pt x="121" y="479"/>
                  </a:cubicBezTo>
                  <a:cubicBezTo>
                    <a:pt x="164" y="479"/>
                    <a:pt x="204" y="445"/>
                    <a:pt x="204" y="402"/>
                  </a:cubicBezTo>
                  <a:lnTo>
                    <a:pt x="204" y="328"/>
                  </a:lnTo>
                  <a:cubicBezTo>
                    <a:pt x="204" y="308"/>
                    <a:pt x="201" y="285"/>
                    <a:pt x="201" y="262"/>
                  </a:cubicBezTo>
                  <a:cubicBezTo>
                    <a:pt x="198" y="208"/>
                    <a:pt x="192" y="151"/>
                    <a:pt x="188" y="98"/>
                  </a:cubicBezTo>
                  <a:cubicBezTo>
                    <a:pt x="188" y="87"/>
                    <a:pt x="184" y="81"/>
                    <a:pt x="184" y="74"/>
                  </a:cubicBezTo>
                  <a:cubicBezTo>
                    <a:pt x="181" y="58"/>
                    <a:pt x="175" y="41"/>
                    <a:pt x="161" y="30"/>
                  </a:cubicBezTo>
                  <a:cubicBezTo>
                    <a:pt x="144" y="13"/>
                    <a:pt x="124" y="1"/>
                    <a:pt x="98" y="1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18"/>
            <p:cNvSpPr/>
            <p:nvPr/>
          </p:nvSpPr>
          <p:spPr>
            <a:xfrm>
              <a:off x="2215446" y="2958216"/>
              <a:ext cx="24512" cy="49802"/>
            </a:xfrm>
            <a:custGeom>
              <a:avLst/>
              <a:gdLst/>
              <a:ahLst/>
              <a:cxnLst/>
              <a:rect l="l" t="t" r="r" b="b"/>
              <a:pathLst>
                <a:path w="252" h="512" extrusionOk="0">
                  <a:moveTo>
                    <a:pt x="101" y="0"/>
                  </a:moveTo>
                  <a:cubicBezTo>
                    <a:pt x="93" y="0"/>
                    <a:pt x="85" y="1"/>
                    <a:pt x="77" y="3"/>
                  </a:cubicBezTo>
                  <a:cubicBezTo>
                    <a:pt x="54" y="10"/>
                    <a:pt x="31" y="24"/>
                    <a:pt x="17" y="47"/>
                  </a:cubicBezTo>
                  <a:cubicBezTo>
                    <a:pt x="3" y="70"/>
                    <a:pt x="0" y="93"/>
                    <a:pt x="3" y="121"/>
                  </a:cubicBezTo>
                  <a:cubicBezTo>
                    <a:pt x="17" y="181"/>
                    <a:pt x="28" y="244"/>
                    <a:pt x="37" y="308"/>
                  </a:cubicBezTo>
                  <a:cubicBezTo>
                    <a:pt x="40" y="334"/>
                    <a:pt x="48" y="358"/>
                    <a:pt x="51" y="385"/>
                  </a:cubicBezTo>
                  <a:cubicBezTo>
                    <a:pt x="54" y="398"/>
                    <a:pt x="54" y="411"/>
                    <a:pt x="57" y="425"/>
                  </a:cubicBezTo>
                  <a:cubicBezTo>
                    <a:pt x="64" y="445"/>
                    <a:pt x="77" y="468"/>
                    <a:pt x="91" y="485"/>
                  </a:cubicBezTo>
                  <a:cubicBezTo>
                    <a:pt x="111" y="502"/>
                    <a:pt x="131" y="508"/>
                    <a:pt x="158" y="512"/>
                  </a:cubicBezTo>
                  <a:cubicBezTo>
                    <a:pt x="159" y="512"/>
                    <a:pt x="161" y="512"/>
                    <a:pt x="163" y="512"/>
                  </a:cubicBezTo>
                  <a:cubicBezTo>
                    <a:pt x="189" y="512"/>
                    <a:pt x="219" y="493"/>
                    <a:pt x="231" y="471"/>
                  </a:cubicBezTo>
                  <a:cubicBezTo>
                    <a:pt x="251" y="442"/>
                    <a:pt x="251" y="408"/>
                    <a:pt x="244" y="374"/>
                  </a:cubicBezTo>
                  <a:cubicBezTo>
                    <a:pt x="244" y="361"/>
                    <a:pt x="241" y="348"/>
                    <a:pt x="238" y="338"/>
                  </a:cubicBezTo>
                  <a:cubicBezTo>
                    <a:pt x="235" y="311"/>
                    <a:pt x="231" y="288"/>
                    <a:pt x="224" y="261"/>
                  </a:cubicBezTo>
                  <a:cubicBezTo>
                    <a:pt x="215" y="201"/>
                    <a:pt x="204" y="138"/>
                    <a:pt x="194" y="73"/>
                  </a:cubicBezTo>
                  <a:cubicBezTo>
                    <a:pt x="186" y="31"/>
                    <a:pt x="144" y="0"/>
                    <a:pt x="101" y="0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18"/>
            <p:cNvSpPr/>
            <p:nvPr/>
          </p:nvSpPr>
          <p:spPr>
            <a:xfrm>
              <a:off x="2286356" y="2938664"/>
              <a:ext cx="18287" cy="39589"/>
            </a:xfrm>
            <a:custGeom>
              <a:avLst/>
              <a:gdLst/>
              <a:ahLst/>
              <a:cxnLst/>
              <a:rect l="l" t="t" r="r" b="b"/>
              <a:pathLst>
                <a:path w="188" h="407" extrusionOk="0">
                  <a:moveTo>
                    <a:pt x="94" y="1"/>
                  </a:moveTo>
                  <a:lnTo>
                    <a:pt x="71" y="4"/>
                  </a:lnTo>
                  <a:cubicBezTo>
                    <a:pt x="57" y="7"/>
                    <a:pt x="41" y="13"/>
                    <a:pt x="31" y="24"/>
                  </a:cubicBezTo>
                  <a:cubicBezTo>
                    <a:pt x="14" y="41"/>
                    <a:pt x="1" y="64"/>
                    <a:pt x="4" y="87"/>
                  </a:cubicBezTo>
                  <a:cubicBezTo>
                    <a:pt x="4" y="131"/>
                    <a:pt x="7" y="174"/>
                    <a:pt x="10" y="218"/>
                  </a:cubicBezTo>
                  <a:cubicBezTo>
                    <a:pt x="14" y="245"/>
                    <a:pt x="17" y="268"/>
                    <a:pt x="21" y="291"/>
                  </a:cubicBezTo>
                  <a:cubicBezTo>
                    <a:pt x="24" y="318"/>
                    <a:pt x="34" y="342"/>
                    <a:pt x="44" y="368"/>
                  </a:cubicBezTo>
                  <a:cubicBezTo>
                    <a:pt x="55" y="394"/>
                    <a:pt x="84" y="407"/>
                    <a:pt x="112" y="407"/>
                  </a:cubicBezTo>
                  <a:cubicBezTo>
                    <a:pt x="117" y="407"/>
                    <a:pt x="123" y="406"/>
                    <a:pt x="128" y="405"/>
                  </a:cubicBezTo>
                  <a:cubicBezTo>
                    <a:pt x="161" y="395"/>
                    <a:pt x="181" y="368"/>
                    <a:pt x="185" y="334"/>
                  </a:cubicBezTo>
                  <a:cubicBezTo>
                    <a:pt x="188" y="298"/>
                    <a:pt x="188" y="261"/>
                    <a:pt x="185" y="225"/>
                  </a:cubicBezTo>
                  <a:cubicBezTo>
                    <a:pt x="185" y="181"/>
                    <a:pt x="181" y="138"/>
                    <a:pt x="181" y="94"/>
                  </a:cubicBezTo>
                  <a:cubicBezTo>
                    <a:pt x="177" y="67"/>
                    <a:pt x="174" y="47"/>
                    <a:pt x="154" y="27"/>
                  </a:cubicBezTo>
                  <a:cubicBezTo>
                    <a:pt x="141" y="10"/>
                    <a:pt x="117" y="1"/>
                    <a:pt x="94" y="1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18"/>
            <p:cNvSpPr/>
            <p:nvPr/>
          </p:nvSpPr>
          <p:spPr>
            <a:xfrm>
              <a:off x="1913614" y="3146046"/>
              <a:ext cx="32196" cy="29376"/>
            </a:xfrm>
            <a:custGeom>
              <a:avLst/>
              <a:gdLst/>
              <a:ahLst/>
              <a:cxnLst/>
              <a:rect l="l" t="t" r="r" b="b"/>
              <a:pathLst>
                <a:path w="331" h="302" extrusionOk="0">
                  <a:moveTo>
                    <a:pt x="167" y="0"/>
                  </a:moveTo>
                  <a:cubicBezTo>
                    <a:pt x="154" y="0"/>
                    <a:pt x="140" y="2"/>
                    <a:pt x="127" y="5"/>
                  </a:cubicBezTo>
                  <a:cubicBezTo>
                    <a:pt x="47" y="25"/>
                    <a:pt x="0" y="116"/>
                    <a:pt x="23" y="193"/>
                  </a:cubicBezTo>
                  <a:cubicBezTo>
                    <a:pt x="33" y="229"/>
                    <a:pt x="56" y="263"/>
                    <a:pt x="90" y="280"/>
                  </a:cubicBezTo>
                  <a:cubicBezTo>
                    <a:pt x="114" y="295"/>
                    <a:pt x="140" y="302"/>
                    <a:pt x="166" y="302"/>
                  </a:cubicBezTo>
                  <a:cubicBezTo>
                    <a:pt x="180" y="302"/>
                    <a:pt x="193" y="300"/>
                    <a:pt x="207" y="297"/>
                  </a:cubicBezTo>
                  <a:cubicBezTo>
                    <a:pt x="287" y="277"/>
                    <a:pt x="331" y="186"/>
                    <a:pt x="311" y="109"/>
                  </a:cubicBezTo>
                  <a:cubicBezTo>
                    <a:pt x="301" y="73"/>
                    <a:pt x="274" y="39"/>
                    <a:pt x="241" y="19"/>
                  </a:cubicBezTo>
                  <a:cubicBezTo>
                    <a:pt x="217" y="6"/>
                    <a:pt x="192" y="0"/>
                    <a:pt x="167" y="0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18"/>
            <p:cNvSpPr/>
            <p:nvPr/>
          </p:nvSpPr>
          <p:spPr>
            <a:xfrm>
              <a:off x="2098331" y="3097508"/>
              <a:ext cx="33947" cy="30446"/>
            </a:xfrm>
            <a:custGeom>
              <a:avLst/>
              <a:gdLst/>
              <a:ahLst/>
              <a:cxnLst/>
              <a:rect l="l" t="t" r="r" b="b"/>
              <a:pathLst>
                <a:path w="349" h="313" extrusionOk="0">
                  <a:moveTo>
                    <a:pt x="176" y="1"/>
                  </a:moveTo>
                  <a:cubicBezTo>
                    <a:pt x="161" y="1"/>
                    <a:pt x="146" y="2"/>
                    <a:pt x="131" y="6"/>
                  </a:cubicBezTo>
                  <a:cubicBezTo>
                    <a:pt x="48" y="23"/>
                    <a:pt x="0" y="120"/>
                    <a:pt x="24" y="200"/>
                  </a:cubicBezTo>
                  <a:cubicBezTo>
                    <a:pt x="34" y="237"/>
                    <a:pt x="60" y="271"/>
                    <a:pt x="97" y="291"/>
                  </a:cubicBezTo>
                  <a:cubicBezTo>
                    <a:pt x="121" y="306"/>
                    <a:pt x="146" y="312"/>
                    <a:pt x="173" y="312"/>
                  </a:cubicBezTo>
                  <a:cubicBezTo>
                    <a:pt x="188" y="312"/>
                    <a:pt x="202" y="311"/>
                    <a:pt x="218" y="307"/>
                  </a:cubicBezTo>
                  <a:cubicBezTo>
                    <a:pt x="298" y="287"/>
                    <a:pt x="349" y="194"/>
                    <a:pt x="325" y="113"/>
                  </a:cubicBezTo>
                  <a:cubicBezTo>
                    <a:pt x="315" y="73"/>
                    <a:pt x="288" y="40"/>
                    <a:pt x="251" y="19"/>
                  </a:cubicBezTo>
                  <a:cubicBezTo>
                    <a:pt x="228" y="7"/>
                    <a:pt x="203" y="1"/>
                    <a:pt x="176" y="1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18"/>
            <p:cNvSpPr/>
            <p:nvPr/>
          </p:nvSpPr>
          <p:spPr>
            <a:xfrm>
              <a:off x="1976937" y="3123090"/>
              <a:ext cx="59335" cy="25582"/>
            </a:xfrm>
            <a:custGeom>
              <a:avLst/>
              <a:gdLst/>
              <a:ahLst/>
              <a:cxnLst/>
              <a:rect l="l" t="t" r="r" b="b"/>
              <a:pathLst>
                <a:path w="610" h="263" extrusionOk="0">
                  <a:moveTo>
                    <a:pt x="526" y="0"/>
                  </a:moveTo>
                  <a:cubicBezTo>
                    <a:pt x="503" y="0"/>
                    <a:pt x="486" y="11"/>
                    <a:pt x="469" y="24"/>
                  </a:cubicBezTo>
                  <a:cubicBezTo>
                    <a:pt x="459" y="34"/>
                    <a:pt x="449" y="44"/>
                    <a:pt x="439" y="51"/>
                  </a:cubicBezTo>
                  <a:cubicBezTo>
                    <a:pt x="419" y="68"/>
                    <a:pt x="399" y="81"/>
                    <a:pt x="376" y="91"/>
                  </a:cubicBezTo>
                  <a:cubicBezTo>
                    <a:pt x="362" y="98"/>
                    <a:pt x="345" y="101"/>
                    <a:pt x="328" y="104"/>
                  </a:cubicBezTo>
                  <a:cubicBezTo>
                    <a:pt x="318" y="105"/>
                    <a:pt x="307" y="106"/>
                    <a:pt x="297" y="106"/>
                  </a:cubicBezTo>
                  <a:cubicBezTo>
                    <a:pt x="272" y="106"/>
                    <a:pt x="248" y="103"/>
                    <a:pt x="225" y="101"/>
                  </a:cubicBezTo>
                  <a:cubicBezTo>
                    <a:pt x="181" y="94"/>
                    <a:pt x="141" y="88"/>
                    <a:pt x="101" y="81"/>
                  </a:cubicBezTo>
                  <a:cubicBezTo>
                    <a:pt x="93" y="79"/>
                    <a:pt x="86" y="78"/>
                    <a:pt x="80" y="78"/>
                  </a:cubicBezTo>
                  <a:cubicBezTo>
                    <a:pt x="74" y="78"/>
                    <a:pt x="68" y="79"/>
                    <a:pt x="61" y="81"/>
                  </a:cubicBezTo>
                  <a:lnTo>
                    <a:pt x="41" y="91"/>
                  </a:lnTo>
                  <a:cubicBezTo>
                    <a:pt x="24" y="101"/>
                    <a:pt x="11" y="118"/>
                    <a:pt x="4" y="138"/>
                  </a:cubicBezTo>
                  <a:cubicBezTo>
                    <a:pt x="1" y="158"/>
                    <a:pt x="4" y="178"/>
                    <a:pt x="15" y="195"/>
                  </a:cubicBezTo>
                  <a:cubicBezTo>
                    <a:pt x="24" y="212"/>
                    <a:pt x="41" y="228"/>
                    <a:pt x="61" y="232"/>
                  </a:cubicBezTo>
                  <a:cubicBezTo>
                    <a:pt x="104" y="238"/>
                    <a:pt x="148" y="244"/>
                    <a:pt x="195" y="252"/>
                  </a:cubicBezTo>
                  <a:cubicBezTo>
                    <a:pt x="231" y="257"/>
                    <a:pt x="266" y="262"/>
                    <a:pt x="301" y="262"/>
                  </a:cubicBezTo>
                  <a:cubicBezTo>
                    <a:pt x="309" y="262"/>
                    <a:pt x="317" y="262"/>
                    <a:pt x="325" y="261"/>
                  </a:cubicBezTo>
                  <a:cubicBezTo>
                    <a:pt x="379" y="261"/>
                    <a:pt x="436" y="244"/>
                    <a:pt x="486" y="218"/>
                  </a:cubicBezTo>
                  <a:cubicBezTo>
                    <a:pt x="503" y="208"/>
                    <a:pt x="519" y="198"/>
                    <a:pt x="533" y="188"/>
                  </a:cubicBezTo>
                  <a:cubicBezTo>
                    <a:pt x="546" y="178"/>
                    <a:pt x="556" y="168"/>
                    <a:pt x="566" y="161"/>
                  </a:cubicBezTo>
                  <a:cubicBezTo>
                    <a:pt x="580" y="148"/>
                    <a:pt x="589" y="135"/>
                    <a:pt x="600" y="124"/>
                  </a:cubicBezTo>
                  <a:cubicBezTo>
                    <a:pt x="606" y="111"/>
                    <a:pt x="609" y="98"/>
                    <a:pt x="609" y="81"/>
                  </a:cubicBezTo>
                  <a:cubicBezTo>
                    <a:pt x="609" y="61"/>
                    <a:pt x="600" y="41"/>
                    <a:pt x="586" y="24"/>
                  </a:cubicBezTo>
                  <a:cubicBezTo>
                    <a:pt x="569" y="11"/>
                    <a:pt x="549" y="0"/>
                    <a:pt x="526" y="0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6" name="Google Shape;396;p18"/>
          <p:cNvGrpSpPr/>
          <p:nvPr/>
        </p:nvGrpSpPr>
        <p:grpSpPr>
          <a:xfrm>
            <a:off x="455164" y="773731"/>
            <a:ext cx="192515" cy="288298"/>
            <a:chOff x="1459800" y="1512500"/>
            <a:chExt cx="131625" cy="197100"/>
          </a:xfrm>
        </p:grpSpPr>
        <p:sp>
          <p:nvSpPr>
            <p:cNvPr id="397" name="Google Shape;397;p18"/>
            <p:cNvSpPr/>
            <p:nvPr/>
          </p:nvSpPr>
          <p:spPr>
            <a:xfrm>
              <a:off x="1533625" y="1599050"/>
              <a:ext cx="600" cy="2450"/>
            </a:xfrm>
            <a:custGeom>
              <a:avLst/>
              <a:gdLst/>
              <a:ahLst/>
              <a:cxnLst/>
              <a:rect l="l" t="t" r="r" b="b"/>
              <a:pathLst>
                <a:path w="24" h="98" extrusionOk="0">
                  <a:moveTo>
                    <a:pt x="0" y="1"/>
                  </a:moveTo>
                  <a:cubicBezTo>
                    <a:pt x="2" y="11"/>
                    <a:pt x="5" y="21"/>
                    <a:pt x="7" y="30"/>
                  </a:cubicBezTo>
                  <a:lnTo>
                    <a:pt x="7" y="30"/>
                  </a:lnTo>
                  <a:cubicBezTo>
                    <a:pt x="7" y="19"/>
                    <a:pt x="3" y="9"/>
                    <a:pt x="0" y="1"/>
                  </a:cubicBezTo>
                  <a:close/>
                  <a:moveTo>
                    <a:pt x="7" y="30"/>
                  </a:moveTo>
                  <a:lnTo>
                    <a:pt x="7" y="30"/>
                  </a:lnTo>
                  <a:cubicBezTo>
                    <a:pt x="7" y="32"/>
                    <a:pt x="7" y="33"/>
                    <a:pt x="7" y="34"/>
                  </a:cubicBezTo>
                  <a:cubicBezTo>
                    <a:pt x="11" y="47"/>
                    <a:pt x="14" y="64"/>
                    <a:pt x="17" y="81"/>
                  </a:cubicBezTo>
                  <a:lnTo>
                    <a:pt x="23" y="98"/>
                  </a:lnTo>
                  <a:cubicBezTo>
                    <a:pt x="19" y="74"/>
                    <a:pt x="13" y="53"/>
                    <a:pt x="7" y="30"/>
                  </a:cubicBezTo>
                  <a:close/>
                </a:path>
              </a:pathLst>
            </a:custGeom>
            <a:solidFill>
              <a:srgbClr val="FB6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18"/>
            <p:cNvSpPr/>
            <p:nvPr/>
          </p:nvSpPr>
          <p:spPr>
            <a:xfrm>
              <a:off x="1529350" y="1598125"/>
              <a:ext cx="9150" cy="4300"/>
            </a:xfrm>
            <a:custGeom>
              <a:avLst/>
              <a:gdLst/>
              <a:ahLst/>
              <a:cxnLst/>
              <a:rect l="l" t="t" r="r" b="b"/>
              <a:pathLst>
                <a:path w="366" h="172" extrusionOk="0">
                  <a:moveTo>
                    <a:pt x="345" y="1"/>
                  </a:moveTo>
                  <a:lnTo>
                    <a:pt x="1" y="74"/>
                  </a:lnTo>
                  <a:lnTo>
                    <a:pt x="21" y="172"/>
                  </a:lnTo>
                  <a:lnTo>
                    <a:pt x="365" y="98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18"/>
            <p:cNvSpPr/>
            <p:nvPr/>
          </p:nvSpPr>
          <p:spPr>
            <a:xfrm>
              <a:off x="1463575" y="1516850"/>
              <a:ext cx="123425" cy="188350"/>
            </a:xfrm>
            <a:custGeom>
              <a:avLst/>
              <a:gdLst/>
              <a:ahLst/>
              <a:cxnLst/>
              <a:rect l="l" t="t" r="r" b="b"/>
              <a:pathLst>
                <a:path w="4937" h="7534" extrusionOk="0">
                  <a:moveTo>
                    <a:pt x="2585" y="2359"/>
                  </a:moveTo>
                  <a:cubicBezTo>
                    <a:pt x="2601" y="2419"/>
                    <a:pt x="2618" y="2479"/>
                    <a:pt x="2635" y="2543"/>
                  </a:cubicBezTo>
                  <a:cubicBezTo>
                    <a:pt x="2682" y="2743"/>
                    <a:pt x="2729" y="2947"/>
                    <a:pt x="2772" y="3148"/>
                  </a:cubicBezTo>
                  <a:cubicBezTo>
                    <a:pt x="2782" y="3188"/>
                    <a:pt x="2793" y="3225"/>
                    <a:pt x="2799" y="3265"/>
                  </a:cubicBezTo>
                  <a:lnTo>
                    <a:pt x="2796" y="3245"/>
                  </a:lnTo>
                  <a:lnTo>
                    <a:pt x="2796" y="3245"/>
                  </a:lnTo>
                  <a:cubicBezTo>
                    <a:pt x="2799" y="3258"/>
                    <a:pt x="2802" y="3275"/>
                    <a:pt x="2805" y="3292"/>
                  </a:cubicBezTo>
                  <a:cubicBezTo>
                    <a:pt x="2805" y="3302"/>
                    <a:pt x="2809" y="3312"/>
                    <a:pt x="2809" y="3322"/>
                  </a:cubicBezTo>
                  <a:lnTo>
                    <a:pt x="2816" y="3338"/>
                  </a:lnTo>
                  <a:lnTo>
                    <a:pt x="2816" y="3352"/>
                  </a:lnTo>
                  <a:cubicBezTo>
                    <a:pt x="2859" y="3543"/>
                    <a:pt x="2902" y="3733"/>
                    <a:pt x="2946" y="3924"/>
                  </a:cubicBezTo>
                  <a:cubicBezTo>
                    <a:pt x="2856" y="3934"/>
                    <a:pt x="2762" y="3937"/>
                    <a:pt x="2672" y="3951"/>
                  </a:cubicBezTo>
                  <a:cubicBezTo>
                    <a:pt x="2558" y="3968"/>
                    <a:pt x="2444" y="3984"/>
                    <a:pt x="2328" y="4000"/>
                  </a:cubicBezTo>
                  <a:cubicBezTo>
                    <a:pt x="2197" y="4017"/>
                    <a:pt x="2067" y="4034"/>
                    <a:pt x="1939" y="4051"/>
                  </a:cubicBezTo>
                  <a:cubicBezTo>
                    <a:pt x="1979" y="3944"/>
                    <a:pt x="2020" y="3840"/>
                    <a:pt x="2060" y="3736"/>
                  </a:cubicBezTo>
                  <a:cubicBezTo>
                    <a:pt x="2227" y="3325"/>
                    <a:pt x="2401" y="2914"/>
                    <a:pt x="2541" y="2492"/>
                  </a:cubicBezTo>
                  <a:cubicBezTo>
                    <a:pt x="2555" y="2449"/>
                    <a:pt x="2572" y="2402"/>
                    <a:pt x="2585" y="2359"/>
                  </a:cubicBezTo>
                  <a:close/>
                  <a:moveTo>
                    <a:pt x="2705" y="1"/>
                  </a:moveTo>
                  <a:cubicBezTo>
                    <a:pt x="2595" y="1"/>
                    <a:pt x="2495" y="35"/>
                    <a:pt x="2391" y="95"/>
                  </a:cubicBezTo>
                  <a:cubicBezTo>
                    <a:pt x="2294" y="152"/>
                    <a:pt x="2240" y="235"/>
                    <a:pt x="2183" y="328"/>
                  </a:cubicBezTo>
                  <a:cubicBezTo>
                    <a:pt x="2130" y="416"/>
                    <a:pt x="2097" y="516"/>
                    <a:pt x="2063" y="609"/>
                  </a:cubicBezTo>
                  <a:cubicBezTo>
                    <a:pt x="1916" y="1024"/>
                    <a:pt x="1806" y="1449"/>
                    <a:pt x="1682" y="1870"/>
                  </a:cubicBezTo>
                  <a:cubicBezTo>
                    <a:pt x="1641" y="2011"/>
                    <a:pt x="1601" y="2148"/>
                    <a:pt x="1558" y="2285"/>
                  </a:cubicBezTo>
                  <a:cubicBezTo>
                    <a:pt x="1508" y="2435"/>
                    <a:pt x="1454" y="2586"/>
                    <a:pt x="1397" y="2736"/>
                  </a:cubicBezTo>
                  <a:cubicBezTo>
                    <a:pt x="1317" y="2944"/>
                    <a:pt x="1240" y="3151"/>
                    <a:pt x="1160" y="3358"/>
                  </a:cubicBezTo>
                  <a:cubicBezTo>
                    <a:pt x="1090" y="3543"/>
                    <a:pt x="1023" y="3727"/>
                    <a:pt x="956" y="3914"/>
                  </a:cubicBezTo>
                  <a:cubicBezTo>
                    <a:pt x="909" y="4034"/>
                    <a:pt x="873" y="4158"/>
                    <a:pt x="832" y="4278"/>
                  </a:cubicBezTo>
                  <a:cubicBezTo>
                    <a:pt x="806" y="4366"/>
                    <a:pt x="772" y="4452"/>
                    <a:pt x="749" y="4542"/>
                  </a:cubicBezTo>
                  <a:cubicBezTo>
                    <a:pt x="632" y="4937"/>
                    <a:pt x="522" y="5332"/>
                    <a:pt x="401" y="5726"/>
                  </a:cubicBezTo>
                  <a:cubicBezTo>
                    <a:pt x="334" y="5924"/>
                    <a:pt x="267" y="6118"/>
                    <a:pt x="210" y="6319"/>
                  </a:cubicBezTo>
                  <a:cubicBezTo>
                    <a:pt x="147" y="6529"/>
                    <a:pt x="107" y="6750"/>
                    <a:pt x="56" y="6964"/>
                  </a:cubicBezTo>
                  <a:cubicBezTo>
                    <a:pt x="0" y="7211"/>
                    <a:pt x="184" y="7466"/>
                    <a:pt x="425" y="7512"/>
                  </a:cubicBezTo>
                  <a:cubicBezTo>
                    <a:pt x="454" y="7518"/>
                    <a:pt x="483" y="7521"/>
                    <a:pt x="512" y="7521"/>
                  </a:cubicBezTo>
                  <a:cubicBezTo>
                    <a:pt x="605" y="7521"/>
                    <a:pt x="697" y="7493"/>
                    <a:pt x="775" y="7442"/>
                  </a:cubicBezTo>
                  <a:cubicBezTo>
                    <a:pt x="879" y="7368"/>
                    <a:pt x="943" y="7265"/>
                    <a:pt x="973" y="7141"/>
                  </a:cubicBezTo>
                  <a:cubicBezTo>
                    <a:pt x="1007" y="6990"/>
                    <a:pt x="1036" y="6837"/>
                    <a:pt x="1076" y="6689"/>
                  </a:cubicBezTo>
                  <a:cubicBezTo>
                    <a:pt x="1107" y="6576"/>
                    <a:pt x="1144" y="6469"/>
                    <a:pt x="1177" y="6359"/>
                  </a:cubicBezTo>
                  <a:cubicBezTo>
                    <a:pt x="1271" y="6091"/>
                    <a:pt x="1365" y="5827"/>
                    <a:pt x="1445" y="5556"/>
                  </a:cubicBezTo>
                  <a:lnTo>
                    <a:pt x="1535" y="5255"/>
                  </a:lnTo>
                  <a:cubicBezTo>
                    <a:pt x="1554" y="5257"/>
                    <a:pt x="1573" y="5259"/>
                    <a:pt x="1593" y="5259"/>
                  </a:cubicBezTo>
                  <a:cubicBezTo>
                    <a:pt x="1607" y="5259"/>
                    <a:pt x="1621" y="5258"/>
                    <a:pt x="1635" y="5255"/>
                  </a:cubicBezTo>
                  <a:cubicBezTo>
                    <a:pt x="1896" y="5221"/>
                    <a:pt x="2157" y="5188"/>
                    <a:pt x="2418" y="5151"/>
                  </a:cubicBezTo>
                  <a:cubicBezTo>
                    <a:pt x="2532" y="5138"/>
                    <a:pt x="2649" y="5118"/>
                    <a:pt x="2762" y="5098"/>
                  </a:cubicBezTo>
                  <a:cubicBezTo>
                    <a:pt x="2873" y="5078"/>
                    <a:pt x="2986" y="5078"/>
                    <a:pt x="3100" y="5061"/>
                  </a:cubicBezTo>
                  <a:cubicBezTo>
                    <a:pt x="3110" y="5058"/>
                    <a:pt x="3120" y="5054"/>
                    <a:pt x="3130" y="5054"/>
                  </a:cubicBezTo>
                  <a:cubicBezTo>
                    <a:pt x="3137" y="5081"/>
                    <a:pt x="3140" y="5111"/>
                    <a:pt x="3146" y="5138"/>
                  </a:cubicBezTo>
                  <a:cubicBezTo>
                    <a:pt x="3171" y="5285"/>
                    <a:pt x="3197" y="5436"/>
                    <a:pt x="3237" y="5579"/>
                  </a:cubicBezTo>
                  <a:cubicBezTo>
                    <a:pt x="3264" y="5673"/>
                    <a:pt x="3291" y="5766"/>
                    <a:pt x="3321" y="5860"/>
                  </a:cubicBezTo>
                  <a:cubicBezTo>
                    <a:pt x="3371" y="6031"/>
                    <a:pt x="3418" y="6201"/>
                    <a:pt x="3461" y="6372"/>
                  </a:cubicBezTo>
                  <a:cubicBezTo>
                    <a:pt x="3475" y="6439"/>
                    <a:pt x="3488" y="6509"/>
                    <a:pt x="3498" y="6576"/>
                  </a:cubicBezTo>
                  <a:cubicBezTo>
                    <a:pt x="3508" y="6626"/>
                    <a:pt x="3518" y="6677"/>
                    <a:pt x="3525" y="6730"/>
                  </a:cubicBezTo>
                  <a:cubicBezTo>
                    <a:pt x="3538" y="6817"/>
                    <a:pt x="3558" y="6904"/>
                    <a:pt x="3578" y="6987"/>
                  </a:cubicBezTo>
                  <a:cubicBezTo>
                    <a:pt x="3592" y="7041"/>
                    <a:pt x="3618" y="7091"/>
                    <a:pt x="3645" y="7138"/>
                  </a:cubicBezTo>
                  <a:cubicBezTo>
                    <a:pt x="3682" y="7228"/>
                    <a:pt x="3739" y="7305"/>
                    <a:pt x="3813" y="7372"/>
                  </a:cubicBezTo>
                  <a:cubicBezTo>
                    <a:pt x="3903" y="7449"/>
                    <a:pt x="4003" y="7499"/>
                    <a:pt x="4120" y="7523"/>
                  </a:cubicBezTo>
                  <a:cubicBezTo>
                    <a:pt x="4161" y="7530"/>
                    <a:pt x="4202" y="7534"/>
                    <a:pt x="4243" y="7534"/>
                  </a:cubicBezTo>
                  <a:cubicBezTo>
                    <a:pt x="4316" y="7534"/>
                    <a:pt x="4387" y="7522"/>
                    <a:pt x="4458" y="7496"/>
                  </a:cubicBezTo>
                  <a:cubicBezTo>
                    <a:pt x="4565" y="7459"/>
                    <a:pt x="4655" y="7396"/>
                    <a:pt x="4732" y="7311"/>
                  </a:cubicBezTo>
                  <a:cubicBezTo>
                    <a:pt x="4816" y="7185"/>
                    <a:pt x="4889" y="7095"/>
                    <a:pt x="4916" y="6937"/>
                  </a:cubicBezTo>
                  <a:cubicBezTo>
                    <a:pt x="4929" y="6860"/>
                    <a:pt x="4936" y="6783"/>
                    <a:pt x="4932" y="6700"/>
                  </a:cubicBezTo>
                  <a:cubicBezTo>
                    <a:pt x="4932" y="6660"/>
                    <a:pt x="4929" y="6620"/>
                    <a:pt x="4920" y="6579"/>
                  </a:cubicBezTo>
                  <a:cubicBezTo>
                    <a:pt x="4896" y="6445"/>
                    <a:pt x="4866" y="6308"/>
                    <a:pt x="4836" y="6175"/>
                  </a:cubicBezTo>
                  <a:cubicBezTo>
                    <a:pt x="4802" y="6018"/>
                    <a:pt x="4765" y="5860"/>
                    <a:pt x="4719" y="5706"/>
                  </a:cubicBezTo>
                  <a:cubicBezTo>
                    <a:pt x="4665" y="5539"/>
                    <a:pt x="4611" y="5372"/>
                    <a:pt x="4558" y="5208"/>
                  </a:cubicBezTo>
                  <a:cubicBezTo>
                    <a:pt x="4511" y="5071"/>
                    <a:pt x="4481" y="4934"/>
                    <a:pt x="4448" y="4794"/>
                  </a:cubicBezTo>
                  <a:cubicBezTo>
                    <a:pt x="4364" y="4375"/>
                    <a:pt x="4290" y="3957"/>
                    <a:pt x="4184" y="3546"/>
                  </a:cubicBezTo>
                  <a:cubicBezTo>
                    <a:pt x="4080" y="3162"/>
                    <a:pt x="3949" y="2787"/>
                    <a:pt x="3836" y="2406"/>
                  </a:cubicBezTo>
                  <a:cubicBezTo>
                    <a:pt x="3773" y="2191"/>
                    <a:pt x="3702" y="1984"/>
                    <a:pt x="3625" y="1777"/>
                  </a:cubicBezTo>
                  <a:cubicBezTo>
                    <a:pt x="3538" y="1549"/>
                    <a:pt x="3464" y="1325"/>
                    <a:pt x="3401" y="1091"/>
                  </a:cubicBezTo>
                  <a:cubicBezTo>
                    <a:pt x="3364" y="904"/>
                    <a:pt x="3331" y="714"/>
                    <a:pt x="3287" y="526"/>
                  </a:cubicBezTo>
                  <a:cubicBezTo>
                    <a:pt x="3281" y="502"/>
                    <a:pt x="3277" y="479"/>
                    <a:pt x="3271" y="456"/>
                  </a:cubicBezTo>
                  <a:cubicBezTo>
                    <a:pt x="3251" y="388"/>
                    <a:pt x="3220" y="336"/>
                    <a:pt x="3187" y="272"/>
                  </a:cubicBezTo>
                  <a:cubicBezTo>
                    <a:pt x="3120" y="135"/>
                    <a:pt x="2950" y="31"/>
                    <a:pt x="2805" y="11"/>
                  </a:cubicBezTo>
                  <a:cubicBezTo>
                    <a:pt x="2772" y="4"/>
                    <a:pt x="2739" y="1"/>
                    <a:pt x="2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18"/>
            <p:cNvSpPr/>
            <p:nvPr/>
          </p:nvSpPr>
          <p:spPr>
            <a:xfrm>
              <a:off x="1459800" y="1512500"/>
              <a:ext cx="131625" cy="197100"/>
            </a:xfrm>
            <a:custGeom>
              <a:avLst/>
              <a:gdLst/>
              <a:ahLst/>
              <a:cxnLst/>
              <a:rect l="l" t="t" r="r" b="b"/>
              <a:pathLst>
                <a:path w="5265" h="7884" extrusionOk="0">
                  <a:moveTo>
                    <a:pt x="2706" y="3151"/>
                  </a:moveTo>
                  <a:cubicBezTo>
                    <a:pt x="2723" y="3222"/>
                    <a:pt x="2736" y="3292"/>
                    <a:pt x="2752" y="3362"/>
                  </a:cubicBezTo>
                  <a:lnTo>
                    <a:pt x="2796" y="3563"/>
                  </a:lnTo>
                  <a:cubicBezTo>
                    <a:pt x="2823" y="3690"/>
                    <a:pt x="2853" y="3813"/>
                    <a:pt x="2880" y="3941"/>
                  </a:cubicBezTo>
                  <a:cubicBezTo>
                    <a:pt x="2853" y="3944"/>
                    <a:pt x="2826" y="3947"/>
                    <a:pt x="2800" y="3951"/>
                  </a:cubicBezTo>
                  <a:lnTo>
                    <a:pt x="2669" y="3971"/>
                  </a:lnTo>
                  <a:cubicBezTo>
                    <a:pt x="2599" y="3981"/>
                    <a:pt x="2529" y="3991"/>
                    <a:pt x="2455" y="4001"/>
                  </a:cubicBezTo>
                  <a:lnTo>
                    <a:pt x="2362" y="4011"/>
                  </a:lnTo>
                  <a:cubicBezTo>
                    <a:pt x="2365" y="4001"/>
                    <a:pt x="2368" y="3987"/>
                    <a:pt x="2374" y="3974"/>
                  </a:cubicBezTo>
                  <a:lnTo>
                    <a:pt x="2462" y="3760"/>
                  </a:lnTo>
                  <a:cubicBezTo>
                    <a:pt x="2545" y="3560"/>
                    <a:pt x="2629" y="3359"/>
                    <a:pt x="2706" y="3151"/>
                  </a:cubicBezTo>
                  <a:close/>
                  <a:moveTo>
                    <a:pt x="2749" y="1934"/>
                  </a:moveTo>
                  <a:lnTo>
                    <a:pt x="2525" y="2613"/>
                  </a:lnTo>
                  <a:cubicBezTo>
                    <a:pt x="2411" y="2954"/>
                    <a:pt x="2271" y="3296"/>
                    <a:pt x="2138" y="3626"/>
                  </a:cubicBezTo>
                  <a:lnTo>
                    <a:pt x="2050" y="3844"/>
                  </a:lnTo>
                  <a:cubicBezTo>
                    <a:pt x="2017" y="3924"/>
                    <a:pt x="1984" y="4008"/>
                    <a:pt x="1953" y="4091"/>
                  </a:cubicBezTo>
                  <a:lnTo>
                    <a:pt x="1820" y="4435"/>
                  </a:lnTo>
                  <a:lnTo>
                    <a:pt x="2502" y="4349"/>
                  </a:lnTo>
                  <a:cubicBezTo>
                    <a:pt x="2575" y="4339"/>
                    <a:pt x="2649" y="4329"/>
                    <a:pt x="2723" y="4319"/>
                  </a:cubicBezTo>
                  <a:lnTo>
                    <a:pt x="2850" y="4299"/>
                  </a:lnTo>
                  <a:cubicBezTo>
                    <a:pt x="2896" y="4292"/>
                    <a:pt x="2947" y="4288"/>
                    <a:pt x="2993" y="4282"/>
                  </a:cubicBezTo>
                  <a:cubicBezTo>
                    <a:pt x="3033" y="4279"/>
                    <a:pt x="3077" y="4275"/>
                    <a:pt x="3117" y="4272"/>
                  </a:cubicBezTo>
                  <a:lnTo>
                    <a:pt x="3311" y="4248"/>
                  </a:lnTo>
                  <a:lnTo>
                    <a:pt x="3228" y="3887"/>
                  </a:lnTo>
                  <a:cubicBezTo>
                    <a:pt x="3197" y="3753"/>
                    <a:pt x="3167" y="3623"/>
                    <a:pt x="3137" y="3476"/>
                  </a:cubicBezTo>
                  <a:lnTo>
                    <a:pt x="3134" y="3456"/>
                  </a:lnTo>
                  <a:lnTo>
                    <a:pt x="2960" y="3496"/>
                  </a:lnTo>
                  <a:lnTo>
                    <a:pt x="3127" y="3429"/>
                  </a:lnTo>
                  <a:lnTo>
                    <a:pt x="3117" y="3382"/>
                  </a:lnTo>
                  <a:lnTo>
                    <a:pt x="3097" y="3285"/>
                  </a:lnTo>
                  <a:cubicBezTo>
                    <a:pt x="3050" y="3081"/>
                    <a:pt x="3004" y="2877"/>
                    <a:pt x="2956" y="2673"/>
                  </a:cubicBezTo>
                  <a:cubicBezTo>
                    <a:pt x="2940" y="2609"/>
                    <a:pt x="2923" y="2546"/>
                    <a:pt x="2907" y="2486"/>
                  </a:cubicBezTo>
                  <a:lnTo>
                    <a:pt x="2749" y="1934"/>
                  </a:lnTo>
                  <a:close/>
                  <a:moveTo>
                    <a:pt x="2855" y="352"/>
                  </a:moveTo>
                  <a:cubicBezTo>
                    <a:pt x="2879" y="352"/>
                    <a:pt x="2904" y="355"/>
                    <a:pt x="2930" y="359"/>
                  </a:cubicBezTo>
                  <a:cubicBezTo>
                    <a:pt x="3030" y="372"/>
                    <a:pt x="3144" y="449"/>
                    <a:pt x="3181" y="526"/>
                  </a:cubicBezTo>
                  <a:lnTo>
                    <a:pt x="3201" y="566"/>
                  </a:lnTo>
                  <a:cubicBezTo>
                    <a:pt x="3224" y="607"/>
                    <a:pt x="3241" y="640"/>
                    <a:pt x="3251" y="673"/>
                  </a:cubicBezTo>
                  <a:cubicBezTo>
                    <a:pt x="3257" y="697"/>
                    <a:pt x="3261" y="717"/>
                    <a:pt x="3268" y="740"/>
                  </a:cubicBezTo>
                  <a:cubicBezTo>
                    <a:pt x="3294" y="871"/>
                    <a:pt x="3322" y="1001"/>
                    <a:pt x="3345" y="1132"/>
                  </a:cubicBezTo>
                  <a:lnTo>
                    <a:pt x="3382" y="1315"/>
                  </a:lnTo>
                  <a:cubicBezTo>
                    <a:pt x="3448" y="1553"/>
                    <a:pt x="3522" y="1780"/>
                    <a:pt x="3609" y="2011"/>
                  </a:cubicBezTo>
                  <a:cubicBezTo>
                    <a:pt x="3686" y="2212"/>
                    <a:pt x="3753" y="2416"/>
                    <a:pt x="3819" y="2629"/>
                  </a:cubicBezTo>
                  <a:cubicBezTo>
                    <a:pt x="3856" y="2760"/>
                    <a:pt x="3899" y="2890"/>
                    <a:pt x="3940" y="3021"/>
                  </a:cubicBezTo>
                  <a:cubicBezTo>
                    <a:pt x="4017" y="3265"/>
                    <a:pt x="4097" y="3516"/>
                    <a:pt x="4164" y="3767"/>
                  </a:cubicBezTo>
                  <a:cubicBezTo>
                    <a:pt x="4248" y="4081"/>
                    <a:pt x="4311" y="4409"/>
                    <a:pt x="4371" y="4723"/>
                  </a:cubicBezTo>
                  <a:lnTo>
                    <a:pt x="4428" y="5004"/>
                  </a:lnTo>
                  <a:cubicBezTo>
                    <a:pt x="4461" y="5151"/>
                    <a:pt x="4495" y="5295"/>
                    <a:pt x="4542" y="5439"/>
                  </a:cubicBezTo>
                  <a:cubicBezTo>
                    <a:pt x="4595" y="5603"/>
                    <a:pt x="4649" y="5767"/>
                    <a:pt x="4699" y="5931"/>
                  </a:cubicBezTo>
                  <a:cubicBezTo>
                    <a:pt x="4739" y="6061"/>
                    <a:pt x="4776" y="6201"/>
                    <a:pt x="4816" y="6386"/>
                  </a:cubicBezTo>
                  <a:lnTo>
                    <a:pt x="4836" y="6476"/>
                  </a:lnTo>
                  <a:cubicBezTo>
                    <a:pt x="4856" y="6579"/>
                    <a:pt x="4880" y="6683"/>
                    <a:pt x="4900" y="6787"/>
                  </a:cubicBezTo>
                  <a:cubicBezTo>
                    <a:pt x="4907" y="6817"/>
                    <a:pt x="4907" y="6847"/>
                    <a:pt x="4910" y="6880"/>
                  </a:cubicBezTo>
                  <a:cubicBezTo>
                    <a:pt x="4910" y="6948"/>
                    <a:pt x="4907" y="7011"/>
                    <a:pt x="4893" y="7081"/>
                  </a:cubicBezTo>
                  <a:cubicBezTo>
                    <a:pt x="4876" y="7181"/>
                    <a:pt x="4833" y="7245"/>
                    <a:pt x="4766" y="7345"/>
                  </a:cubicBezTo>
                  <a:lnTo>
                    <a:pt x="4742" y="7375"/>
                  </a:lnTo>
                  <a:cubicBezTo>
                    <a:pt x="4689" y="7436"/>
                    <a:pt x="4626" y="7479"/>
                    <a:pt x="4552" y="7506"/>
                  </a:cubicBezTo>
                  <a:cubicBezTo>
                    <a:pt x="4499" y="7523"/>
                    <a:pt x="4448" y="7532"/>
                    <a:pt x="4396" y="7532"/>
                  </a:cubicBezTo>
                  <a:cubicBezTo>
                    <a:pt x="4366" y="7532"/>
                    <a:pt x="4336" y="7529"/>
                    <a:pt x="4305" y="7522"/>
                  </a:cubicBezTo>
                  <a:cubicBezTo>
                    <a:pt x="4217" y="7506"/>
                    <a:pt x="4144" y="7469"/>
                    <a:pt x="4080" y="7416"/>
                  </a:cubicBezTo>
                  <a:cubicBezTo>
                    <a:pt x="4027" y="7365"/>
                    <a:pt x="3987" y="7309"/>
                    <a:pt x="3956" y="7245"/>
                  </a:cubicBezTo>
                  <a:lnTo>
                    <a:pt x="3947" y="7225"/>
                  </a:lnTo>
                  <a:cubicBezTo>
                    <a:pt x="3927" y="7188"/>
                    <a:pt x="3907" y="7152"/>
                    <a:pt x="3896" y="7104"/>
                  </a:cubicBezTo>
                  <a:cubicBezTo>
                    <a:pt x="3879" y="7031"/>
                    <a:pt x="3859" y="6954"/>
                    <a:pt x="3850" y="6877"/>
                  </a:cubicBezTo>
                  <a:cubicBezTo>
                    <a:pt x="3843" y="6823"/>
                    <a:pt x="3833" y="6770"/>
                    <a:pt x="3823" y="6717"/>
                  </a:cubicBezTo>
                  <a:cubicBezTo>
                    <a:pt x="3810" y="6650"/>
                    <a:pt x="3796" y="6579"/>
                    <a:pt x="3783" y="6506"/>
                  </a:cubicBezTo>
                  <a:cubicBezTo>
                    <a:pt x="3746" y="6352"/>
                    <a:pt x="3699" y="6192"/>
                    <a:pt x="3639" y="5984"/>
                  </a:cubicBezTo>
                  <a:lnTo>
                    <a:pt x="3632" y="5968"/>
                  </a:lnTo>
                  <a:cubicBezTo>
                    <a:pt x="3609" y="5880"/>
                    <a:pt x="3582" y="5793"/>
                    <a:pt x="3558" y="5707"/>
                  </a:cubicBezTo>
                  <a:cubicBezTo>
                    <a:pt x="3518" y="5563"/>
                    <a:pt x="3492" y="5412"/>
                    <a:pt x="3468" y="5285"/>
                  </a:cubicBezTo>
                  <a:lnTo>
                    <a:pt x="3425" y="5017"/>
                  </a:lnTo>
                  <a:lnTo>
                    <a:pt x="3221" y="5061"/>
                  </a:lnTo>
                  <a:cubicBezTo>
                    <a:pt x="3174" y="5068"/>
                    <a:pt x="3124" y="5071"/>
                    <a:pt x="3074" y="5077"/>
                  </a:cubicBezTo>
                  <a:cubicBezTo>
                    <a:pt x="3010" y="5081"/>
                    <a:pt x="2947" y="5088"/>
                    <a:pt x="2883" y="5102"/>
                  </a:cubicBezTo>
                  <a:cubicBezTo>
                    <a:pt x="2769" y="5122"/>
                    <a:pt x="2655" y="5138"/>
                    <a:pt x="2545" y="5151"/>
                  </a:cubicBezTo>
                  <a:cubicBezTo>
                    <a:pt x="2374" y="5178"/>
                    <a:pt x="2204" y="5198"/>
                    <a:pt x="2033" y="5222"/>
                  </a:cubicBezTo>
                  <a:lnTo>
                    <a:pt x="1763" y="5255"/>
                  </a:lnTo>
                  <a:cubicBezTo>
                    <a:pt x="1756" y="5256"/>
                    <a:pt x="1748" y="5257"/>
                    <a:pt x="1738" y="5257"/>
                  </a:cubicBezTo>
                  <a:cubicBezTo>
                    <a:pt x="1727" y="5257"/>
                    <a:pt x="1716" y="5256"/>
                    <a:pt x="1703" y="5255"/>
                  </a:cubicBezTo>
                  <a:lnTo>
                    <a:pt x="1559" y="5242"/>
                  </a:lnTo>
                  <a:lnTo>
                    <a:pt x="1428" y="5679"/>
                  </a:lnTo>
                  <a:cubicBezTo>
                    <a:pt x="1358" y="5917"/>
                    <a:pt x="1275" y="6155"/>
                    <a:pt x="1195" y="6386"/>
                  </a:cubicBezTo>
                  <a:lnTo>
                    <a:pt x="1161" y="6479"/>
                  </a:lnTo>
                  <a:cubicBezTo>
                    <a:pt x="1124" y="6590"/>
                    <a:pt x="1090" y="6703"/>
                    <a:pt x="1060" y="6817"/>
                  </a:cubicBezTo>
                  <a:cubicBezTo>
                    <a:pt x="1030" y="6924"/>
                    <a:pt x="1007" y="7031"/>
                    <a:pt x="983" y="7141"/>
                  </a:cubicBezTo>
                  <a:lnTo>
                    <a:pt x="950" y="7275"/>
                  </a:lnTo>
                  <a:cubicBezTo>
                    <a:pt x="934" y="7362"/>
                    <a:pt x="890" y="7425"/>
                    <a:pt x="826" y="7469"/>
                  </a:cubicBezTo>
                  <a:cubicBezTo>
                    <a:pt x="779" y="7502"/>
                    <a:pt x="724" y="7519"/>
                    <a:pt x="668" y="7519"/>
                  </a:cubicBezTo>
                  <a:cubicBezTo>
                    <a:pt x="648" y="7519"/>
                    <a:pt x="628" y="7517"/>
                    <a:pt x="609" y="7513"/>
                  </a:cubicBezTo>
                  <a:cubicBezTo>
                    <a:pt x="536" y="7499"/>
                    <a:pt x="465" y="7449"/>
                    <a:pt x="418" y="7382"/>
                  </a:cubicBezTo>
                  <a:cubicBezTo>
                    <a:pt x="378" y="7315"/>
                    <a:pt x="365" y="7245"/>
                    <a:pt x="378" y="7178"/>
                  </a:cubicBezTo>
                  <a:cubicBezTo>
                    <a:pt x="392" y="7115"/>
                    <a:pt x="408" y="7054"/>
                    <a:pt x="422" y="6991"/>
                  </a:cubicBezTo>
                  <a:cubicBezTo>
                    <a:pt x="452" y="6840"/>
                    <a:pt x="485" y="6687"/>
                    <a:pt x="528" y="6542"/>
                  </a:cubicBezTo>
                  <a:cubicBezTo>
                    <a:pt x="589" y="6342"/>
                    <a:pt x="656" y="6141"/>
                    <a:pt x="719" y="5951"/>
                  </a:cubicBezTo>
                  <a:cubicBezTo>
                    <a:pt x="806" y="5663"/>
                    <a:pt x="894" y="5369"/>
                    <a:pt x="977" y="5077"/>
                  </a:cubicBezTo>
                  <a:lnTo>
                    <a:pt x="1067" y="4764"/>
                  </a:lnTo>
                  <a:cubicBezTo>
                    <a:pt x="1084" y="4707"/>
                    <a:pt x="1104" y="4653"/>
                    <a:pt x="1121" y="4596"/>
                  </a:cubicBezTo>
                  <a:lnTo>
                    <a:pt x="1187" y="4395"/>
                  </a:lnTo>
                  <a:cubicBezTo>
                    <a:pt x="1215" y="4312"/>
                    <a:pt x="1241" y="4228"/>
                    <a:pt x="1271" y="4148"/>
                  </a:cubicBezTo>
                  <a:lnTo>
                    <a:pt x="1325" y="4001"/>
                  </a:lnTo>
                  <a:cubicBezTo>
                    <a:pt x="1375" y="3867"/>
                    <a:pt x="1425" y="3730"/>
                    <a:pt x="1475" y="3597"/>
                  </a:cubicBezTo>
                  <a:lnTo>
                    <a:pt x="1485" y="3569"/>
                  </a:lnTo>
                  <a:cubicBezTo>
                    <a:pt x="1562" y="3372"/>
                    <a:pt x="1636" y="3171"/>
                    <a:pt x="1712" y="2974"/>
                  </a:cubicBezTo>
                  <a:cubicBezTo>
                    <a:pt x="1769" y="2824"/>
                    <a:pt x="1823" y="2669"/>
                    <a:pt x="1880" y="2509"/>
                  </a:cubicBezTo>
                  <a:lnTo>
                    <a:pt x="1900" y="2433"/>
                  </a:lnTo>
                  <a:cubicBezTo>
                    <a:pt x="1937" y="2322"/>
                    <a:pt x="1970" y="2208"/>
                    <a:pt x="2004" y="2095"/>
                  </a:cubicBezTo>
                  <a:cubicBezTo>
                    <a:pt x="2033" y="1994"/>
                    <a:pt x="2061" y="1891"/>
                    <a:pt x="2090" y="1791"/>
                  </a:cubicBezTo>
                  <a:cubicBezTo>
                    <a:pt x="2178" y="1476"/>
                    <a:pt x="2271" y="1152"/>
                    <a:pt x="2382" y="843"/>
                  </a:cubicBezTo>
                  <a:lnTo>
                    <a:pt x="2391" y="817"/>
                  </a:lnTo>
                  <a:cubicBezTo>
                    <a:pt x="2419" y="737"/>
                    <a:pt x="2448" y="656"/>
                    <a:pt x="2485" y="593"/>
                  </a:cubicBezTo>
                  <a:cubicBezTo>
                    <a:pt x="2539" y="506"/>
                    <a:pt x="2575" y="456"/>
                    <a:pt x="2632" y="419"/>
                  </a:cubicBezTo>
                  <a:cubicBezTo>
                    <a:pt x="2711" y="373"/>
                    <a:pt x="2780" y="352"/>
                    <a:pt x="2855" y="352"/>
                  </a:cubicBezTo>
                  <a:close/>
                  <a:moveTo>
                    <a:pt x="2851" y="0"/>
                  </a:moveTo>
                  <a:cubicBezTo>
                    <a:pt x="2711" y="0"/>
                    <a:pt x="2582" y="39"/>
                    <a:pt x="2451" y="118"/>
                  </a:cubicBezTo>
                  <a:cubicBezTo>
                    <a:pt x="2321" y="198"/>
                    <a:pt x="2248" y="309"/>
                    <a:pt x="2184" y="412"/>
                  </a:cubicBezTo>
                  <a:cubicBezTo>
                    <a:pt x="2127" y="506"/>
                    <a:pt x="2090" y="610"/>
                    <a:pt x="2061" y="700"/>
                  </a:cubicBezTo>
                  <a:lnTo>
                    <a:pt x="2050" y="727"/>
                  </a:lnTo>
                  <a:cubicBezTo>
                    <a:pt x="1937" y="1044"/>
                    <a:pt x="1843" y="1376"/>
                    <a:pt x="1752" y="1693"/>
                  </a:cubicBezTo>
                  <a:cubicBezTo>
                    <a:pt x="1723" y="1794"/>
                    <a:pt x="1696" y="1894"/>
                    <a:pt x="1666" y="1998"/>
                  </a:cubicBezTo>
                  <a:cubicBezTo>
                    <a:pt x="1632" y="2108"/>
                    <a:pt x="1599" y="2222"/>
                    <a:pt x="1565" y="2332"/>
                  </a:cubicBezTo>
                  <a:lnTo>
                    <a:pt x="1545" y="2402"/>
                  </a:lnTo>
                  <a:cubicBezTo>
                    <a:pt x="1491" y="2553"/>
                    <a:pt x="1442" y="2700"/>
                    <a:pt x="1385" y="2850"/>
                  </a:cubicBezTo>
                  <a:cubicBezTo>
                    <a:pt x="1308" y="3048"/>
                    <a:pt x="1235" y="3245"/>
                    <a:pt x="1158" y="3442"/>
                  </a:cubicBezTo>
                  <a:lnTo>
                    <a:pt x="1147" y="3469"/>
                  </a:lnTo>
                  <a:cubicBezTo>
                    <a:pt x="1094" y="3606"/>
                    <a:pt x="1044" y="3743"/>
                    <a:pt x="994" y="3881"/>
                  </a:cubicBezTo>
                  <a:lnTo>
                    <a:pt x="940" y="4024"/>
                  </a:lnTo>
                  <a:cubicBezTo>
                    <a:pt x="910" y="4111"/>
                    <a:pt x="880" y="4202"/>
                    <a:pt x="853" y="4288"/>
                  </a:cubicBezTo>
                  <a:lnTo>
                    <a:pt x="789" y="4483"/>
                  </a:lnTo>
                  <a:cubicBezTo>
                    <a:pt x="769" y="4543"/>
                    <a:pt x="749" y="4603"/>
                    <a:pt x="729" y="4667"/>
                  </a:cubicBezTo>
                  <a:lnTo>
                    <a:pt x="639" y="4981"/>
                  </a:lnTo>
                  <a:cubicBezTo>
                    <a:pt x="556" y="5272"/>
                    <a:pt x="472" y="5559"/>
                    <a:pt x="385" y="5844"/>
                  </a:cubicBezTo>
                  <a:cubicBezTo>
                    <a:pt x="321" y="6034"/>
                    <a:pt x="251" y="6235"/>
                    <a:pt x="191" y="6442"/>
                  </a:cubicBezTo>
                  <a:cubicBezTo>
                    <a:pt x="147" y="6599"/>
                    <a:pt x="111" y="6760"/>
                    <a:pt x="77" y="6914"/>
                  </a:cubicBezTo>
                  <a:cubicBezTo>
                    <a:pt x="64" y="6977"/>
                    <a:pt x="51" y="7038"/>
                    <a:pt x="37" y="7098"/>
                  </a:cubicBezTo>
                  <a:cubicBezTo>
                    <a:pt x="0" y="7258"/>
                    <a:pt x="31" y="7429"/>
                    <a:pt x="124" y="7573"/>
                  </a:cubicBezTo>
                  <a:cubicBezTo>
                    <a:pt x="221" y="7723"/>
                    <a:pt x="375" y="7827"/>
                    <a:pt x="542" y="7860"/>
                  </a:cubicBezTo>
                  <a:cubicBezTo>
                    <a:pt x="580" y="7867"/>
                    <a:pt x="619" y="7871"/>
                    <a:pt x="658" y="7871"/>
                  </a:cubicBezTo>
                  <a:cubicBezTo>
                    <a:pt x="787" y="7871"/>
                    <a:pt x="915" y="7832"/>
                    <a:pt x="1024" y="7760"/>
                  </a:cubicBezTo>
                  <a:cubicBezTo>
                    <a:pt x="1161" y="7666"/>
                    <a:pt x="1255" y="7526"/>
                    <a:pt x="1295" y="7355"/>
                  </a:cubicBezTo>
                  <a:lnTo>
                    <a:pt x="1325" y="7215"/>
                  </a:lnTo>
                  <a:cubicBezTo>
                    <a:pt x="1348" y="7115"/>
                    <a:pt x="1371" y="7011"/>
                    <a:pt x="1398" y="6911"/>
                  </a:cubicBezTo>
                  <a:cubicBezTo>
                    <a:pt x="1428" y="6800"/>
                    <a:pt x="1462" y="6693"/>
                    <a:pt x="1496" y="6590"/>
                  </a:cubicBezTo>
                  <a:lnTo>
                    <a:pt x="1525" y="6502"/>
                  </a:lnTo>
                  <a:cubicBezTo>
                    <a:pt x="1609" y="6269"/>
                    <a:pt x="1692" y="6025"/>
                    <a:pt x="1766" y="5780"/>
                  </a:cubicBezTo>
                  <a:lnTo>
                    <a:pt x="1817" y="5603"/>
                  </a:lnTo>
                  <a:lnTo>
                    <a:pt x="2081" y="5570"/>
                  </a:lnTo>
                  <a:cubicBezTo>
                    <a:pt x="2251" y="5546"/>
                    <a:pt x="2422" y="5526"/>
                    <a:pt x="2592" y="5499"/>
                  </a:cubicBezTo>
                  <a:cubicBezTo>
                    <a:pt x="2709" y="5486"/>
                    <a:pt x="2830" y="5466"/>
                    <a:pt x="2944" y="5446"/>
                  </a:cubicBezTo>
                  <a:cubicBezTo>
                    <a:pt x="2996" y="5435"/>
                    <a:pt x="3050" y="5432"/>
                    <a:pt x="3107" y="5426"/>
                  </a:cubicBezTo>
                  <a:lnTo>
                    <a:pt x="3137" y="5426"/>
                  </a:lnTo>
                  <a:cubicBezTo>
                    <a:pt x="3157" y="5543"/>
                    <a:pt x="3184" y="5670"/>
                    <a:pt x="3217" y="5800"/>
                  </a:cubicBezTo>
                  <a:cubicBezTo>
                    <a:pt x="3245" y="5891"/>
                    <a:pt x="3271" y="5977"/>
                    <a:pt x="3297" y="6068"/>
                  </a:cubicBezTo>
                  <a:lnTo>
                    <a:pt x="3302" y="6085"/>
                  </a:lnTo>
                  <a:cubicBezTo>
                    <a:pt x="3362" y="6285"/>
                    <a:pt x="3405" y="6442"/>
                    <a:pt x="3438" y="6582"/>
                  </a:cubicBezTo>
                  <a:cubicBezTo>
                    <a:pt x="3452" y="6650"/>
                    <a:pt x="3465" y="6713"/>
                    <a:pt x="3478" y="6780"/>
                  </a:cubicBezTo>
                  <a:cubicBezTo>
                    <a:pt x="3485" y="6830"/>
                    <a:pt x="3495" y="6880"/>
                    <a:pt x="3502" y="6931"/>
                  </a:cubicBezTo>
                  <a:cubicBezTo>
                    <a:pt x="3515" y="7014"/>
                    <a:pt x="3535" y="7101"/>
                    <a:pt x="3558" y="7201"/>
                  </a:cubicBezTo>
                  <a:cubicBezTo>
                    <a:pt x="3575" y="7275"/>
                    <a:pt x="3609" y="7339"/>
                    <a:pt x="3639" y="7392"/>
                  </a:cubicBezTo>
                  <a:cubicBezTo>
                    <a:pt x="3686" y="7499"/>
                    <a:pt x="3756" y="7596"/>
                    <a:pt x="3850" y="7680"/>
                  </a:cubicBezTo>
                  <a:cubicBezTo>
                    <a:pt x="3960" y="7777"/>
                    <a:pt x="4091" y="7840"/>
                    <a:pt x="4237" y="7867"/>
                  </a:cubicBezTo>
                  <a:cubicBezTo>
                    <a:pt x="4288" y="7877"/>
                    <a:pt x="4341" y="7884"/>
                    <a:pt x="4395" y="7884"/>
                  </a:cubicBezTo>
                  <a:cubicBezTo>
                    <a:pt x="4485" y="7884"/>
                    <a:pt x="4579" y="7867"/>
                    <a:pt x="4669" y="7837"/>
                  </a:cubicBezTo>
                  <a:cubicBezTo>
                    <a:pt x="4802" y="7786"/>
                    <a:pt x="4920" y="7710"/>
                    <a:pt x="5014" y="7603"/>
                  </a:cubicBezTo>
                  <a:lnTo>
                    <a:pt x="5057" y="7542"/>
                  </a:lnTo>
                  <a:cubicBezTo>
                    <a:pt x="5134" y="7425"/>
                    <a:pt x="5208" y="7319"/>
                    <a:pt x="5241" y="7141"/>
                  </a:cubicBezTo>
                  <a:cubicBezTo>
                    <a:pt x="5258" y="7048"/>
                    <a:pt x="5264" y="6961"/>
                    <a:pt x="5261" y="6871"/>
                  </a:cubicBezTo>
                  <a:cubicBezTo>
                    <a:pt x="5258" y="6820"/>
                    <a:pt x="5254" y="6770"/>
                    <a:pt x="5244" y="6720"/>
                  </a:cubicBezTo>
                  <a:cubicBezTo>
                    <a:pt x="5224" y="6613"/>
                    <a:pt x="5201" y="6509"/>
                    <a:pt x="5177" y="6402"/>
                  </a:cubicBezTo>
                  <a:lnTo>
                    <a:pt x="5157" y="6312"/>
                  </a:lnTo>
                  <a:cubicBezTo>
                    <a:pt x="5117" y="6121"/>
                    <a:pt x="5077" y="5968"/>
                    <a:pt x="5037" y="5827"/>
                  </a:cubicBezTo>
                  <a:cubicBezTo>
                    <a:pt x="4987" y="5659"/>
                    <a:pt x="4930" y="5492"/>
                    <a:pt x="4876" y="5325"/>
                  </a:cubicBezTo>
                  <a:cubicBezTo>
                    <a:pt x="4833" y="5202"/>
                    <a:pt x="4802" y="5071"/>
                    <a:pt x="4773" y="4934"/>
                  </a:cubicBezTo>
                  <a:lnTo>
                    <a:pt x="4719" y="4656"/>
                  </a:lnTo>
                  <a:cubicBezTo>
                    <a:pt x="4656" y="4335"/>
                    <a:pt x="4589" y="4001"/>
                    <a:pt x="4501" y="3677"/>
                  </a:cubicBezTo>
                  <a:cubicBezTo>
                    <a:pt x="4435" y="3419"/>
                    <a:pt x="4355" y="3165"/>
                    <a:pt x="4274" y="2917"/>
                  </a:cubicBezTo>
                  <a:lnTo>
                    <a:pt x="4154" y="2526"/>
                  </a:lnTo>
                  <a:cubicBezTo>
                    <a:pt x="4087" y="2308"/>
                    <a:pt x="4017" y="2095"/>
                    <a:pt x="3940" y="1887"/>
                  </a:cubicBezTo>
                  <a:cubicBezTo>
                    <a:pt x="3856" y="1666"/>
                    <a:pt x="3786" y="1445"/>
                    <a:pt x="3723" y="1232"/>
                  </a:cubicBezTo>
                  <a:lnTo>
                    <a:pt x="3692" y="1068"/>
                  </a:lnTo>
                  <a:cubicBezTo>
                    <a:pt x="3666" y="931"/>
                    <a:pt x="3639" y="797"/>
                    <a:pt x="3609" y="663"/>
                  </a:cubicBezTo>
                  <a:cubicBezTo>
                    <a:pt x="3606" y="636"/>
                    <a:pt x="3598" y="610"/>
                    <a:pt x="3592" y="583"/>
                  </a:cubicBezTo>
                  <a:cubicBezTo>
                    <a:pt x="3572" y="513"/>
                    <a:pt x="3542" y="456"/>
                    <a:pt x="3515" y="402"/>
                  </a:cubicBezTo>
                  <a:lnTo>
                    <a:pt x="3495" y="366"/>
                  </a:lnTo>
                  <a:cubicBezTo>
                    <a:pt x="3405" y="188"/>
                    <a:pt x="3194" y="41"/>
                    <a:pt x="2984" y="11"/>
                  </a:cubicBezTo>
                  <a:cubicBezTo>
                    <a:pt x="2938" y="4"/>
                    <a:pt x="2894" y="0"/>
                    <a:pt x="2851" y="0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1" name="Google Shape;401;p18"/>
          <p:cNvGrpSpPr/>
          <p:nvPr/>
        </p:nvGrpSpPr>
        <p:grpSpPr>
          <a:xfrm>
            <a:off x="8596354" y="2240058"/>
            <a:ext cx="192516" cy="227716"/>
            <a:chOff x="1824250" y="1008625"/>
            <a:chExt cx="144250" cy="170625"/>
          </a:xfrm>
        </p:grpSpPr>
        <p:sp>
          <p:nvSpPr>
            <p:cNvPr id="402" name="Google Shape;402;p18"/>
            <p:cNvSpPr/>
            <p:nvPr/>
          </p:nvSpPr>
          <p:spPr>
            <a:xfrm>
              <a:off x="1828675" y="1013025"/>
              <a:ext cx="135400" cy="161850"/>
            </a:xfrm>
            <a:custGeom>
              <a:avLst/>
              <a:gdLst/>
              <a:ahLst/>
              <a:cxnLst/>
              <a:rect l="l" t="t" r="r" b="b"/>
              <a:pathLst>
                <a:path w="5416" h="6474" extrusionOk="0">
                  <a:moveTo>
                    <a:pt x="2356" y="0"/>
                  </a:moveTo>
                  <a:cubicBezTo>
                    <a:pt x="2252" y="0"/>
                    <a:pt x="2150" y="4"/>
                    <a:pt x="2047" y="21"/>
                  </a:cubicBezTo>
                  <a:cubicBezTo>
                    <a:pt x="1947" y="37"/>
                    <a:pt x="1847" y="67"/>
                    <a:pt x="1750" y="94"/>
                  </a:cubicBezTo>
                  <a:cubicBezTo>
                    <a:pt x="1690" y="107"/>
                    <a:pt x="1636" y="138"/>
                    <a:pt x="1579" y="161"/>
                  </a:cubicBezTo>
                  <a:cubicBezTo>
                    <a:pt x="1469" y="211"/>
                    <a:pt x="1362" y="274"/>
                    <a:pt x="1258" y="342"/>
                  </a:cubicBezTo>
                  <a:cubicBezTo>
                    <a:pt x="1164" y="402"/>
                    <a:pt x="1074" y="472"/>
                    <a:pt x="988" y="539"/>
                  </a:cubicBezTo>
                  <a:cubicBezTo>
                    <a:pt x="871" y="629"/>
                    <a:pt x="760" y="743"/>
                    <a:pt x="659" y="850"/>
                  </a:cubicBezTo>
                  <a:cubicBezTo>
                    <a:pt x="647" y="863"/>
                    <a:pt x="636" y="876"/>
                    <a:pt x="623" y="890"/>
                  </a:cubicBezTo>
                  <a:cubicBezTo>
                    <a:pt x="562" y="960"/>
                    <a:pt x="506" y="1034"/>
                    <a:pt x="456" y="1111"/>
                  </a:cubicBezTo>
                  <a:cubicBezTo>
                    <a:pt x="358" y="1265"/>
                    <a:pt x="272" y="1428"/>
                    <a:pt x="208" y="1599"/>
                  </a:cubicBezTo>
                  <a:cubicBezTo>
                    <a:pt x="141" y="1783"/>
                    <a:pt x="98" y="1973"/>
                    <a:pt x="65" y="2164"/>
                  </a:cubicBezTo>
                  <a:cubicBezTo>
                    <a:pt x="45" y="2291"/>
                    <a:pt x="28" y="2418"/>
                    <a:pt x="17" y="2546"/>
                  </a:cubicBezTo>
                  <a:cubicBezTo>
                    <a:pt x="1" y="2696"/>
                    <a:pt x="1" y="2850"/>
                    <a:pt x="5" y="3003"/>
                  </a:cubicBezTo>
                  <a:cubicBezTo>
                    <a:pt x="11" y="3144"/>
                    <a:pt x="51" y="3295"/>
                    <a:pt x="91" y="3429"/>
                  </a:cubicBezTo>
                  <a:cubicBezTo>
                    <a:pt x="151" y="3619"/>
                    <a:pt x="228" y="3803"/>
                    <a:pt x="306" y="3987"/>
                  </a:cubicBezTo>
                  <a:cubicBezTo>
                    <a:pt x="342" y="4077"/>
                    <a:pt x="382" y="4167"/>
                    <a:pt x="422" y="4258"/>
                  </a:cubicBezTo>
                  <a:cubicBezTo>
                    <a:pt x="489" y="4402"/>
                    <a:pt x="573" y="4539"/>
                    <a:pt x="656" y="4676"/>
                  </a:cubicBezTo>
                  <a:cubicBezTo>
                    <a:pt x="757" y="4846"/>
                    <a:pt x="867" y="5007"/>
                    <a:pt x="997" y="5150"/>
                  </a:cubicBezTo>
                  <a:cubicBezTo>
                    <a:pt x="1161" y="5331"/>
                    <a:pt x="1339" y="5505"/>
                    <a:pt x="1522" y="5666"/>
                  </a:cubicBezTo>
                  <a:cubicBezTo>
                    <a:pt x="1666" y="5793"/>
                    <a:pt x="1817" y="5917"/>
                    <a:pt x="1977" y="6024"/>
                  </a:cubicBezTo>
                  <a:cubicBezTo>
                    <a:pt x="2175" y="6161"/>
                    <a:pt x="2385" y="6285"/>
                    <a:pt x="2613" y="6362"/>
                  </a:cubicBezTo>
                  <a:cubicBezTo>
                    <a:pt x="2743" y="6405"/>
                    <a:pt x="2877" y="6442"/>
                    <a:pt x="3014" y="6459"/>
                  </a:cubicBezTo>
                  <a:cubicBezTo>
                    <a:pt x="3084" y="6469"/>
                    <a:pt x="3155" y="6473"/>
                    <a:pt x="3227" y="6473"/>
                  </a:cubicBezTo>
                  <a:cubicBezTo>
                    <a:pt x="3293" y="6473"/>
                    <a:pt x="3360" y="6470"/>
                    <a:pt x="3425" y="6465"/>
                  </a:cubicBezTo>
                  <a:cubicBezTo>
                    <a:pt x="3509" y="6459"/>
                    <a:pt x="3589" y="6445"/>
                    <a:pt x="3669" y="6428"/>
                  </a:cubicBezTo>
                  <a:cubicBezTo>
                    <a:pt x="3813" y="6395"/>
                    <a:pt x="3958" y="6362"/>
                    <a:pt x="4098" y="6311"/>
                  </a:cubicBezTo>
                  <a:cubicBezTo>
                    <a:pt x="4248" y="6261"/>
                    <a:pt x="4389" y="6184"/>
                    <a:pt x="4519" y="6094"/>
                  </a:cubicBezTo>
                  <a:cubicBezTo>
                    <a:pt x="4646" y="6007"/>
                    <a:pt x="4750" y="5886"/>
                    <a:pt x="4853" y="5769"/>
                  </a:cubicBezTo>
                  <a:cubicBezTo>
                    <a:pt x="4957" y="5652"/>
                    <a:pt x="5031" y="5528"/>
                    <a:pt x="5108" y="5391"/>
                  </a:cubicBezTo>
                  <a:cubicBezTo>
                    <a:pt x="5185" y="5251"/>
                    <a:pt x="5228" y="5097"/>
                    <a:pt x="5268" y="4943"/>
                  </a:cubicBezTo>
                  <a:cubicBezTo>
                    <a:pt x="5332" y="4706"/>
                    <a:pt x="5402" y="4465"/>
                    <a:pt x="5409" y="4218"/>
                  </a:cubicBezTo>
                  <a:cubicBezTo>
                    <a:pt x="5415" y="4054"/>
                    <a:pt x="5415" y="3886"/>
                    <a:pt x="5392" y="3722"/>
                  </a:cubicBezTo>
                  <a:cubicBezTo>
                    <a:pt x="5389" y="3699"/>
                    <a:pt x="5386" y="3676"/>
                    <a:pt x="5382" y="3649"/>
                  </a:cubicBezTo>
                  <a:cubicBezTo>
                    <a:pt x="5365" y="3579"/>
                    <a:pt x="5345" y="3512"/>
                    <a:pt x="5329" y="3442"/>
                  </a:cubicBezTo>
                  <a:cubicBezTo>
                    <a:pt x="5325" y="3429"/>
                    <a:pt x="5322" y="3415"/>
                    <a:pt x="5315" y="3401"/>
                  </a:cubicBezTo>
                  <a:cubicBezTo>
                    <a:pt x="5272" y="3324"/>
                    <a:pt x="5238" y="3244"/>
                    <a:pt x="5178" y="3181"/>
                  </a:cubicBezTo>
                  <a:cubicBezTo>
                    <a:pt x="5128" y="3128"/>
                    <a:pt x="5077" y="3071"/>
                    <a:pt x="5017" y="3027"/>
                  </a:cubicBezTo>
                  <a:cubicBezTo>
                    <a:pt x="4997" y="3014"/>
                    <a:pt x="4981" y="2997"/>
                    <a:pt x="4961" y="2983"/>
                  </a:cubicBezTo>
                  <a:cubicBezTo>
                    <a:pt x="4852" y="2900"/>
                    <a:pt x="4718" y="2857"/>
                    <a:pt x="4583" y="2857"/>
                  </a:cubicBezTo>
                  <a:cubicBezTo>
                    <a:pt x="4503" y="2857"/>
                    <a:pt x="4423" y="2872"/>
                    <a:pt x="4349" y="2903"/>
                  </a:cubicBezTo>
                  <a:cubicBezTo>
                    <a:pt x="4108" y="3000"/>
                    <a:pt x="3944" y="3251"/>
                    <a:pt x="3958" y="3512"/>
                  </a:cubicBezTo>
                  <a:lnTo>
                    <a:pt x="3958" y="3525"/>
                  </a:lnTo>
                  <a:cubicBezTo>
                    <a:pt x="3944" y="3602"/>
                    <a:pt x="3950" y="3682"/>
                    <a:pt x="3954" y="3759"/>
                  </a:cubicBezTo>
                  <a:cubicBezTo>
                    <a:pt x="3954" y="3803"/>
                    <a:pt x="3967" y="3850"/>
                    <a:pt x="3974" y="3890"/>
                  </a:cubicBezTo>
                  <a:cubicBezTo>
                    <a:pt x="3984" y="3950"/>
                    <a:pt x="3991" y="4011"/>
                    <a:pt x="3994" y="4067"/>
                  </a:cubicBezTo>
                  <a:cubicBezTo>
                    <a:pt x="3984" y="4207"/>
                    <a:pt x="3958" y="4345"/>
                    <a:pt x="3927" y="4482"/>
                  </a:cubicBezTo>
                  <a:cubicBezTo>
                    <a:pt x="3901" y="4576"/>
                    <a:pt x="3870" y="4669"/>
                    <a:pt x="3830" y="4759"/>
                  </a:cubicBezTo>
                  <a:cubicBezTo>
                    <a:pt x="3793" y="4813"/>
                    <a:pt x="3753" y="4863"/>
                    <a:pt x="3710" y="4914"/>
                  </a:cubicBezTo>
                  <a:cubicBezTo>
                    <a:pt x="3697" y="4923"/>
                    <a:pt x="3683" y="4934"/>
                    <a:pt x="3669" y="4943"/>
                  </a:cubicBezTo>
                  <a:cubicBezTo>
                    <a:pt x="3620" y="4967"/>
                    <a:pt x="3563" y="4987"/>
                    <a:pt x="3509" y="5004"/>
                  </a:cubicBezTo>
                  <a:cubicBezTo>
                    <a:pt x="3419" y="5024"/>
                    <a:pt x="3325" y="5040"/>
                    <a:pt x="3231" y="5047"/>
                  </a:cubicBezTo>
                  <a:cubicBezTo>
                    <a:pt x="3202" y="5044"/>
                    <a:pt x="3168" y="5037"/>
                    <a:pt x="3135" y="5034"/>
                  </a:cubicBezTo>
                  <a:cubicBezTo>
                    <a:pt x="3061" y="5007"/>
                    <a:pt x="2987" y="4977"/>
                    <a:pt x="2917" y="4940"/>
                  </a:cubicBezTo>
                  <a:cubicBezTo>
                    <a:pt x="2649" y="4773"/>
                    <a:pt x="2408" y="4562"/>
                    <a:pt x="2181" y="4345"/>
                  </a:cubicBezTo>
                  <a:cubicBezTo>
                    <a:pt x="2101" y="4261"/>
                    <a:pt x="2027" y="4174"/>
                    <a:pt x="1957" y="4084"/>
                  </a:cubicBezTo>
                  <a:cubicBezTo>
                    <a:pt x="1894" y="4000"/>
                    <a:pt x="1837" y="3910"/>
                    <a:pt x="1780" y="3820"/>
                  </a:cubicBezTo>
                  <a:cubicBezTo>
                    <a:pt x="1706" y="3679"/>
                    <a:pt x="1643" y="3532"/>
                    <a:pt x="1579" y="3385"/>
                  </a:cubicBezTo>
                  <a:cubicBezTo>
                    <a:pt x="1519" y="3241"/>
                    <a:pt x="1453" y="3094"/>
                    <a:pt x="1405" y="2947"/>
                  </a:cubicBezTo>
                  <a:cubicBezTo>
                    <a:pt x="1396" y="2883"/>
                    <a:pt x="1389" y="2823"/>
                    <a:pt x="1385" y="2759"/>
                  </a:cubicBezTo>
                  <a:cubicBezTo>
                    <a:pt x="1392" y="2552"/>
                    <a:pt x="1416" y="2345"/>
                    <a:pt x="1459" y="2140"/>
                  </a:cubicBezTo>
                  <a:cubicBezTo>
                    <a:pt x="1489" y="2047"/>
                    <a:pt x="1522" y="1957"/>
                    <a:pt x="1566" y="1867"/>
                  </a:cubicBezTo>
                  <a:cubicBezTo>
                    <a:pt x="1636" y="1759"/>
                    <a:pt x="1713" y="1659"/>
                    <a:pt x="1800" y="1562"/>
                  </a:cubicBezTo>
                  <a:cubicBezTo>
                    <a:pt x="1904" y="1462"/>
                    <a:pt x="2014" y="1368"/>
                    <a:pt x="2135" y="1291"/>
                  </a:cubicBezTo>
                  <a:cubicBezTo>
                    <a:pt x="2212" y="1251"/>
                    <a:pt x="2285" y="1217"/>
                    <a:pt x="2365" y="1188"/>
                  </a:cubicBezTo>
                  <a:cubicBezTo>
                    <a:pt x="2476" y="1171"/>
                    <a:pt x="2589" y="1168"/>
                    <a:pt x="2700" y="1168"/>
                  </a:cubicBezTo>
                  <a:lnTo>
                    <a:pt x="2914" y="1168"/>
                  </a:lnTo>
                  <a:cubicBezTo>
                    <a:pt x="3021" y="1154"/>
                    <a:pt x="3115" y="1117"/>
                    <a:pt x="3198" y="1050"/>
                  </a:cubicBezTo>
                  <a:cubicBezTo>
                    <a:pt x="3319" y="956"/>
                    <a:pt x="3399" y="816"/>
                    <a:pt x="3419" y="666"/>
                  </a:cubicBezTo>
                  <a:cubicBezTo>
                    <a:pt x="3439" y="512"/>
                    <a:pt x="3396" y="354"/>
                    <a:pt x="3302" y="234"/>
                  </a:cubicBezTo>
                  <a:cubicBezTo>
                    <a:pt x="3218" y="121"/>
                    <a:pt x="3064" y="13"/>
                    <a:pt x="2917" y="10"/>
                  </a:cubicBezTo>
                  <a:cubicBezTo>
                    <a:pt x="2803" y="7"/>
                    <a:pt x="2686" y="4"/>
                    <a:pt x="2573" y="4"/>
                  </a:cubicBezTo>
                  <a:cubicBezTo>
                    <a:pt x="2500" y="2"/>
                    <a:pt x="2428" y="0"/>
                    <a:pt x="23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18"/>
            <p:cNvSpPr/>
            <p:nvPr/>
          </p:nvSpPr>
          <p:spPr>
            <a:xfrm>
              <a:off x="1824250" y="1008625"/>
              <a:ext cx="144250" cy="170625"/>
            </a:xfrm>
            <a:custGeom>
              <a:avLst/>
              <a:gdLst/>
              <a:ahLst/>
              <a:cxnLst/>
              <a:rect l="l" t="t" r="r" b="b"/>
              <a:pathLst>
                <a:path w="5770" h="6825" extrusionOk="0">
                  <a:moveTo>
                    <a:pt x="5328" y="3645"/>
                  </a:moveTo>
                  <a:lnTo>
                    <a:pt x="5328" y="3645"/>
                  </a:lnTo>
                  <a:cubicBezTo>
                    <a:pt x="5328" y="3645"/>
                    <a:pt x="5331" y="3651"/>
                    <a:pt x="5339" y="3661"/>
                  </a:cubicBezTo>
                  <a:cubicBezTo>
                    <a:pt x="5335" y="3655"/>
                    <a:pt x="5332" y="3650"/>
                    <a:pt x="5328" y="3645"/>
                  </a:cubicBezTo>
                  <a:close/>
                  <a:moveTo>
                    <a:pt x="2545" y="352"/>
                  </a:moveTo>
                  <a:cubicBezTo>
                    <a:pt x="2590" y="352"/>
                    <a:pt x="2636" y="353"/>
                    <a:pt x="2683" y="354"/>
                  </a:cubicBezTo>
                  <a:lnTo>
                    <a:pt x="2750" y="354"/>
                  </a:lnTo>
                  <a:cubicBezTo>
                    <a:pt x="2863" y="357"/>
                    <a:pt x="2977" y="357"/>
                    <a:pt x="3091" y="360"/>
                  </a:cubicBezTo>
                  <a:cubicBezTo>
                    <a:pt x="3164" y="364"/>
                    <a:pt x="3275" y="430"/>
                    <a:pt x="3342" y="518"/>
                  </a:cubicBezTo>
                  <a:cubicBezTo>
                    <a:pt x="3405" y="601"/>
                    <a:pt x="3436" y="711"/>
                    <a:pt x="3422" y="819"/>
                  </a:cubicBezTo>
                  <a:cubicBezTo>
                    <a:pt x="3408" y="925"/>
                    <a:pt x="3352" y="1023"/>
                    <a:pt x="3268" y="1089"/>
                  </a:cubicBezTo>
                  <a:cubicBezTo>
                    <a:pt x="3212" y="1129"/>
                    <a:pt x="3147" y="1157"/>
                    <a:pt x="3081" y="1169"/>
                  </a:cubicBezTo>
                  <a:lnTo>
                    <a:pt x="2877" y="1166"/>
                  </a:lnTo>
                  <a:cubicBezTo>
                    <a:pt x="2763" y="1166"/>
                    <a:pt x="2639" y="1169"/>
                    <a:pt x="2516" y="1189"/>
                  </a:cubicBezTo>
                  <a:lnTo>
                    <a:pt x="2482" y="1200"/>
                  </a:lnTo>
                  <a:cubicBezTo>
                    <a:pt x="2405" y="1226"/>
                    <a:pt x="2321" y="1263"/>
                    <a:pt x="2218" y="1320"/>
                  </a:cubicBezTo>
                  <a:cubicBezTo>
                    <a:pt x="2101" y="1393"/>
                    <a:pt x="1988" y="1487"/>
                    <a:pt x="1847" y="1621"/>
                  </a:cubicBezTo>
                  <a:cubicBezTo>
                    <a:pt x="1750" y="1728"/>
                    <a:pt x="1666" y="1839"/>
                    <a:pt x="1596" y="1949"/>
                  </a:cubicBezTo>
                  <a:lnTo>
                    <a:pt x="1586" y="1966"/>
                  </a:lnTo>
                  <a:cubicBezTo>
                    <a:pt x="1539" y="2060"/>
                    <a:pt x="1499" y="2160"/>
                    <a:pt x="1462" y="2280"/>
                  </a:cubicBezTo>
                  <a:cubicBezTo>
                    <a:pt x="1422" y="2474"/>
                    <a:pt x="1395" y="2685"/>
                    <a:pt x="1386" y="2946"/>
                  </a:cubicBezTo>
                  <a:cubicBezTo>
                    <a:pt x="1389" y="3016"/>
                    <a:pt x="1395" y="3083"/>
                    <a:pt x="1409" y="3150"/>
                  </a:cubicBezTo>
                  <a:lnTo>
                    <a:pt x="1415" y="3176"/>
                  </a:lnTo>
                  <a:cubicBezTo>
                    <a:pt x="1459" y="3313"/>
                    <a:pt x="1516" y="3444"/>
                    <a:pt x="1569" y="3571"/>
                  </a:cubicBezTo>
                  <a:lnTo>
                    <a:pt x="1596" y="3631"/>
                  </a:lnTo>
                  <a:cubicBezTo>
                    <a:pt x="1650" y="3755"/>
                    <a:pt x="1719" y="3919"/>
                    <a:pt x="1810" y="4089"/>
                  </a:cubicBezTo>
                  <a:cubicBezTo>
                    <a:pt x="1860" y="4173"/>
                    <a:pt x="1920" y="4273"/>
                    <a:pt x="1994" y="4367"/>
                  </a:cubicBezTo>
                  <a:cubicBezTo>
                    <a:pt x="2061" y="4457"/>
                    <a:pt x="2141" y="4548"/>
                    <a:pt x="2235" y="4648"/>
                  </a:cubicBezTo>
                  <a:cubicBezTo>
                    <a:pt x="2519" y="4919"/>
                    <a:pt x="2760" y="5113"/>
                    <a:pt x="3000" y="5266"/>
                  </a:cubicBezTo>
                  <a:lnTo>
                    <a:pt x="3017" y="5277"/>
                  </a:lnTo>
                  <a:cubicBezTo>
                    <a:pt x="3104" y="5317"/>
                    <a:pt x="3181" y="5350"/>
                    <a:pt x="3255" y="5374"/>
                  </a:cubicBezTo>
                  <a:lnTo>
                    <a:pt x="3278" y="5380"/>
                  </a:lnTo>
                  <a:cubicBezTo>
                    <a:pt x="3318" y="5387"/>
                    <a:pt x="3355" y="5394"/>
                    <a:pt x="3392" y="5397"/>
                  </a:cubicBezTo>
                  <a:lnTo>
                    <a:pt x="3408" y="5400"/>
                  </a:lnTo>
                  <a:lnTo>
                    <a:pt x="3425" y="5397"/>
                  </a:lnTo>
                  <a:cubicBezTo>
                    <a:pt x="3516" y="5391"/>
                    <a:pt x="3613" y="5377"/>
                    <a:pt x="3740" y="5346"/>
                  </a:cubicBezTo>
                  <a:cubicBezTo>
                    <a:pt x="3800" y="5330"/>
                    <a:pt x="3860" y="5306"/>
                    <a:pt x="3917" y="5283"/>
                  </a:cubicBezTo>
                  <a:lnTo>
                    <a:pt x="3950" y="5263"/>
                  </a:lnTo>
                  <a:cubicBezTo>
                    <a:pt x="3967" y="5250"/>
                    <a:pt x="3984" y="5240"/>
                    <a:pt x="3997" y="5226"/>
                  </a:cubicBezTo>
                  <a:lnTo>
                    <a:pt x="4017" y="5206"/>
                  </a:lnTo>
                  <a:cubicBezTo>
                    <a:pt x="4070" y="5146"/>
                    <a:pt x="4115" y="5090"/>
                    <a:pt x="4155" y="5036"/>
                  </a:cubicBezTo>
                  <a:lnTo>
                    <a:pt x="4168" y="5005"/>
                  </a:lnTo>
                  <a:cubicBezTo>
                    <a:pt x="4218" y="4899"/>
                    <a:pt x="4251" y="4789"/>
                    <a:pt x="4275" y="4698"/>
                  </a:cubicBezTo>
                  <a:cubicBezTo>
                    <a:pt x="4302" y="4581"/>
                    <a:pt x="4335" y="4423"/>
                    <a:pt x="4345" y="4256"/>
                  </a:cubicBezTo>
                  <a:lnTo>
                    <a:pt x="4345" y="4247"/>
                  </a:lnTo>
                  <a:lnTo>
                    <a:pt x="4345" y="4236"/>
                  </a:lnTo>
                  <a:cubicBezTo>
                    <a:pt x="4342" y="4170"/>
                    <a:pt x="4335" y="4102"/>
                    <a:pt x="4325" y="4039"/>
                  </a:cubicBezTo>
                  <a:cubicBezTo>
                    <a:pt x="4322" y="4019"/>
                    <a:pt x="4318" y="4002"/>
                    <a:pt x="4315" y="3982"/>
                  </a:cubicBezTo>
                  <a:cubicBezTo>
                    <a:pt x="4311" y="3966"/>
                    <a:pt x="4305" y="3942"/>
                    <a:pt x="4305" y="3935"/>
                  </a:cubicBezTo>
                  <a:lnTo>
                    <a:pt x="4305" y="3862"/>
                  </a:lnTo>
                  <a:cubicBezTo>
                    <a:pt x="4302" y="3815"/>
                    <a:pt x="4302" y="3768"/>
                    <a:pt x="4308" y="3715"/>
                  </a:cubicBezTo>
                  <a:lnTo>
                    <a:pt x="4311" y="3698"/>
                  </a:lnTo>
                  <a:lnTo>
                    <a:pt x="4311" y="3678"/>
                  </a:lnTo>
                  <a:cubicBezTo>
                    <a:pt x="4302" y="3494"/>
                    <a:pt x="4419" y="3310"/>
                    <a:pt x="4592" y="3243"/>
                  </a:cubicBezTo>
                  <a:cubicBezTo>
                    <a:pt x="4647" y="3221"/>
                    <a:pt x="4706" y="3209"/>
                    <a:pt x="4765" y="3209"/>
                  </a:cubicBezTo>
                  <a:cubicBezTo>
                    <a:pt x="4860" y="3209"/>
                    <a:pt x="4954" y="3239"/>
                    <a:pt x="5030" y="3296"/>
                  </a:cubicBezTo>
                  <a:lnTo>
                    <a:pt x="5091" y="3344"/>
                  </a:lnTo>
                  <a:cubicBezTo>
                    <a:pt x="5124" y="3370"/>
                    <a:pt x="5161" y="3407"/>
                    <a:pt x="5198" y="3444"/>
                  </a:cubicBezTo>
                  <a:lnTo>
                    <a:pt x="5231" y="3480"/>
                  </a:lnTo>
                  <a:cubicBezTo>
                    <a:pt x="5258" y="3508"/>
                    <a:pt x="5278" y="3551"/>
                    <a:pt x="5305" y="3601"/>
                  </a:cubicBezTo>
                  <a:cubicBezTo>
                    <a:pt x="5312" y="3615"/>
                    <a:pt x="5319" y="3630"/>
                    <a:pt x="5328" y="3645"/>
                  </a:cubicBezTo>
                  <a:lnTo>
                    <a:pt x="5328" y="3645"/>
                  </a:lnTo>
                  <a:lnTo>
                    <a:pt x="5499" y="3597"/>
                  </a:lnTo>
                  <a:lnTo>
                    <a:pt x="5499" y="3597"/>
                  </a:lnTo>
                  <a:lnTo>
                    <a:pt x="5335" y="3665"/>
                  </a:lnTo>
                  <a:lnTo>
                    <a:pt x="5342" y="3691"/>
                  </a:lnTo>
                  <a:cubicBezTo>
                    <a:pt x="5359" y="3748"/>
                    <a:pt x="5375" y="3801"/>
                    <a:pt x="5385" y="3858"/>
                  </a:cubicBezTo>
                  <a:cubicBezTo>
                    <a:pt x="5388" y="3882"/>
                    <a:pt x="5392" y="3902"/>
                    <a:pt x="5395" y="3926"/>
                  </a:cubicBezTo>
                  <a:cubicBezTo>
                    <a:pt x="5419" y="4073"/>
                    <a:pt x="5415" y="4230"/>
                    <a:pt x="5412" y="4390"/>
                  </a:cubicBezTo>
                  <a:cubicBezTo>
                    <a:pt x="5405" y="4591"/>
                    <a:pt x="5351" y="4792"/>
                    <a:pt x="5294" y="5005"/>
                  </a:cubicBezTo>
                  <a:lnTo>
                    <a:pt x="5274" y="5076"/>
                  </a:lnTo>
                  <a:cubicBezTo>
                    <a:pt x="5238" y="5220"/>
                    <a:pt x="5198" y="5360"/>
                    <a:pt x="5131" y="5481"/>
                  </a:cubicBezTo>
                  <a:cubicBezTo>
                    <a:pt x="5061" y="5607"/>
                    <a:pt x="4993" y="5725"/>
                    <a:pt x="4900" y="5828"/>
                  </a:cubicBezTo>
                  <a:lnTo>
                    <a:pt x="4873" y="5859"/>
                  </a:lnTo>
                  <a:cubicBezTo>
                    <a:pt x="4783" y="5959"/>
                    <a:pt x="4696" y="6059"/>
                    <a:pt x="4596" y="6126"/>
                  </a:cubicBezTo>
                  <a:cubicBezTo>
                    <a:pt x="4462" y="6217"/>
                    <a:pt x="4339" y="6283"/>
                    <a:pt x="4218" y="6323"/>
                  </a:cubicBezTo>
                  <a:cubicBezTo>
                    <a:pt x="4094" y="6363"/>
                    <a:pt x="3964" y="6397"/>
                    <a:pt x="3806" y="6434"/>
                  </a:cubicBezTo>
                  <a:cubicBezTo>
                    <a:pt x="3726" y="6450"/>
                    <a:pt x="3656" y="6461"/>
                    <a:pt x="3593" y="6467"/>
                  </a:cubicBezTo>
                  <a:cubicBezTo>
                    <a:pt x="3539" y="6471"/>
                    <a:pt x="3477" y="6474"/>
                    <a:pt x="3412" y="6474"/>
                  </a:cubicBezTo>
                  <a:cubicBezTo>
                    <a:pt x="3347" y="6474"/>
                    <a:pt x="3280" y="6471"/>
                    <a:pt x="3215" y="6461"/>
                  </a:cubicBezTo>
                  <a:cubicBezTo>
                    <a:pt x="3104" y="6447"/>
                    <a:pt x="2984" y="6417"/>
                    <a:pt x="2846" y="6370"/>
                  </a:cubicBezTo>
                  <a:cubicBezTo>
                    <a:pt x="2663" y="6310"/>
                    <a:pt x="2476" y="6209"/>
                    <a:pt x="2255" y="6056"/>
                  </a:cubicBezTo>
                  <a:cubicBezTo>
                    <a:pt x="2114" y="5962"/>
                    <a:pt x="1974" y="5848"/>
                    <a:pt x="1817" y="5712"/>
                  </a:cubicBezTo>
                  <a:cubicBezTo>
                    <a:pt x="1636" y="5551"/>
                    <a:pt x="1466" y="5383"/>
                    <a:pt x="1305" y="5210"/>
                  </a:cubicBezTo>
                  <a:cubicBezTo>
                    <a:pt x="1198" y="5090"/>
                    <a:pt x="1094" y="4949"/>
                    <a:pt x="984" y="4761"/>
                  </a:cubicBezTo>
                  <a:lnTo>
                    <a:pt x="964" y="4732"/>
                  </a:lnTo>
                  <a:cubicBezTo>
                    <a:pt x="890" y="4604"/>
                    <a:pt x="816" y="4488"/>
                    <a:pt x="759" y="4360"/>
                  </a:cubicBezTo>
                  <a:lnTo>
                    <a:pt x="739" y="4317"/>
                  </a:lnTo>
                  <a:cubicBezTo>
                    <a:pt x="710" y="4243"/>
                    <a:pt x="676" y="4170"/>
                    <a:pt x="646" y="4096"/>
                  </a:cubicBezTo>
                  <a:lnTo>
                    <a:pt x="616" y="4022"/>
                  </a:lnTo>
                  <a:cubicBezTo>
                    <a:pt x="549" y="3862"/>
                    <a:pt x="486" y="3708"/>
                    <a:pt x="435" y="3551"/>
                  </a:cubicBezTo>
                  <a:cubicBezTo>
                    <a:pt x="398" y="3427"/>
                    <a:pt x="362" y="3293"/>
                    <a:pt x="358" y="3173"/>
                  </a:cubicBezTo>
                  <a:cubicBezTo>
                    <a:pt x="355" y="3036"/>
                    <a:pt x="355" y="2885"/>
                    <a:pt x="369" y="2738"/>
                  </a:cubicBezTo>
                  <a:cubicBezTo>
                    <a:pt x="378" y="2637"/>
                    <a:pt x="392" y="2504"/>
                    <a:pt x="415" y="2370"/>
                  </a:cubicBezTo>
                  <a:cubicBezTo>
                    <a:pt x="452" y="2163"/>
                    <a:pt x="495" y="1989"/>
                    <a:pt x="549" y="1835"/>
                  </a:cubicBezTo>
                  <a:cubicBezTo>
                    <a:pt x="603" y="1688"/>
                    <a:pt x="683" y="1538"/>
                    <a:pt x="779" y="1380"/>
                  </a:cubicBezTo>
                  <a:cubicBezTo>
                    <a:pt x="824" y="1313"/>
                    <a:pt x="873" y="1250"/>
                    <a:pt x="934" y="1183"/>
                  </a:cubicBezTo>
                  <a:lnTo>
                    <a:pt x="967" y="1146"/>
                  </a:lnTo>
                  <a:cubicBezTo>
                    <a:pt x="1060" y="1043"/>
                    <a:pt x="1161" y="936"/>
                    <a:pt x="1272" y="856"/>
                  </a:cubicBezTo>
                  <a:lnTo>
                    <a:pt x="1312" y="825"/>
                  </a:lnTo>
                  <a:cubicBezTo>
                    <a:pt x="1386" y="765"/>
                    <a:pt x="1455" y="711"/>
                    <a:pt x="1529" y="665"/>
                  </a:cubicBezTo>
                  <a:cubicBezTo>
                    <a:pt x="1622" y="608"/>
                    <a:pt x="1727" y="544"/>
                    <a:pt x="1830" y="498"/>
                  </a:cubicBezTo>
                  <a:lnTo>
                    <a:pt x="1860" y="484"/>
                  </a:lnTo>
                  <a:cubicBezTo>
                    <a:pt x="1900" y="464"/>
                    <a:pt x="1940" y="447"/>
                    <a:pt x="1974" y="437"/>
                  </a:cubicBezTo>
                  <a:lnTo>
                    <a:pt x="2008" y="430"/>
                  </a:lnTo>
                  <a:cubicBezTo>
                    <a:pt x="2091" y="407"/>
                    <a:pt x="2171" y="384"/>
                    <a:pt x="2252" y="370"/>
                  </a:cubicBezTo>
                  <a:cubicBezTo>
                    <a:pt x="2346" y="356"/>
                    <a:pt x="2444" y="352"/>
                    <a:pt x="2545" y="352"/>
                  </a:cubicBezTo>
                  <a:close/>
                  <a:moveTo>
                    <a:pt x="2529" y="0"/>
                  </a:moveTo>
                  <a:cubicBezTo>
                    <a:pt x="2420" y="0"/>
                    <a:pt x="2309" y="5"/>
                    <a:pt x="2195" y="22"/>
                  </a:cubicBezTo>
                  <a:cubicBezTo>
                    <a:pt x="2097" y="39"/>
                    <a:pt x="2004" y="66"/>
                    <a:pt x="1914" y="89"/>
                  </a:cubicBezTo>
                  <a:lnTo>
                    <a:pt x="1880" y="99"/>
                  </a:lnTo>
                  <a:cubicBezTo>
                    <a:pt x="1817" y="116"/>
                    <a:pt x="1763" y="143"/>
                    <a:pt x="1713" y="166"/>
                  </a:cubicBezTo>
                  <a:lnTo>
                    <a:pt x="1687" y="176"/>
                  </a:lnTo>
                  <a:cubicBezTo>
                    <a:pt x="1562" y="233"/>
                    <a:pt x="1449" y="303"/>
                    <a:pt x="1341" y="367"/>
                  </a:cubicBezTo>
                  <a:cubicBezTo>
                    <a:pt x="1255" y="424"/>
                    <a:pt x="1174" y="484"/>
                    <a:pt x="1097" y="544"/>
                  </a:cubicBezTo>
                  <a:lnTo>
                    <a:pt x="1057" y="575"/>
                  </a:lnTo>
                  <a:cubicBezTo>
                    <a:pt x="927" y="675"/>
                    <a:pt x="813" y="791"/>
                    <a:pt x="706" y="909"/>
                  </a:cubicBezTo>
                  <a:lnTo>
                    <a:pt x="670" y="949"/>
                  </a:lnTo>
                  <a:cubicBezTo>
                    <a:pt x="596" y="1032"/>
                    <a:pt x="539" y="1109"/>
                    <a:pt x="486" y="1193"/>
                  </a:cubicBezTo>
                  <a:cubicBezTo>
                    <a:pt x="372" y="1367"/>
                    <a:pt x="282" y="1544"/>
                    <a:pt x="222" y="1714"/>
                  </a:cubicBezTo>
                  <a:cubicBezTo>
                    <a:pt x="157" y="1889"/>
                    <a:pt x="108" y="2083"/>
                    <a:pt x="68" y="2310"/>
                  </a:cubicBezTo>
                  <a:cubicBezTo>
                    <a:pt x="44" y="2454"/>
                    <a:pt x="27" y="2597"/>
                    <a:pt x="17" y="2705"/>
                  </a:cubicBezTo>
                  <a:cubicBezTo>
                    <a:pt x="1" y="2869"/>
                    <a:pt x="4" y="3032"/>
                    <a:pt x="7" y="3183"/>
                  </a:cubicBezTo>
                  <a:cubicBezTo>
                    <a:pt x="11" y="3347"/>
                    <a:pt x="54" y="3508"/>
                    <a:pt x="101" y="3654"/>
                  </a:cubicBezTo>
                  <a:cubicBezTo>
                    <a:pt x="154" y="3829"/>
                    <a:pt x="222" y="3996"/>
                    <a:pt x="288" y="4156"/>
                  </a:cubicBezTo>
                  <a:lnTo>
                    <a:pt x="322" y="4230"/>
                  </a:lnTo>
                  <a:cubicBezTo>
                    <a:pt x="352" y="4307"/>
                    <a:pt x="385" y="4383"/>
                    <a:pt x="418" y="4460"/>
                  </a:cubicBezTo>
                  <a:lnTo>
                    <a:pt x="438" y="4504"/>
                  </a:lnTo>
                  <a:cubicBezTo>
                    <a:pt x="506" y="4651"/>
                    <a:pt x="586" y="4785"/>
                    <a:pt x="663" y="4915"/>
                  </a:cubicBezTo>
                  <a:lnTo>
                    <a:pt x="683" y="4942"/>
                  </a:lnTo>
                  <a:cubicBezTo>
                    <a:pt x="807" y="5150"/>
                    <a:pt x="920" y="5306"/>
                    <a:pt x="1044" y="5444"/>
                  </a:cubicBezTo>
                  <a:cubicBezTo>
                    <a:pt x="1211" y="5627"/>
                    <a:pt x="1395" y="5808"/>
                    <a:pt x="1586" y="5976"/>
                  </a:cubicBezTo>
                  <a:cubicBezTo>
                    <a:pt x="1750" y="6119"/>
                    <a:pt x="1903" y="6243"/>
                    <a:pt x="2054" y="6347"/>
                  </a:cubicBezTo>
                  <a:cubicBezTo>
                    <a:pt x="2301" y="6518"/>
                    <a:pt x="2519" y="6635"/>
                    <a:pt x="2736" y="6705"/>
                  </a:cubicBezTo>
                  <a:cubicBezTo>
                    <a:pt x="2894" y="6758"/>
                    <a:pt x="3034" y="6791"/>
                    <a:pt x="3167" y="6811"/>
                  </a:cubicBezTo>
                  <a:cubicBezTo>
                    <a:pt x="3248" y="6822"/>
                    <a:pt x="3328" y="6825"/>
                    <a:pt x="3405" y="6825"/>
                  </a:cubicBezTo>
                  <a:cubicBezTo>
                    <a:pt x="3482" y="6825"/>
                    <a:pt x="3553" y="6822"/>
                    <a:pt x="3616" y="6819"/>
                  </a:cubicBezTo>
                  <a:cubicBezTo>
                    <a:pt x="3696" y="6811"/>
                    <a:pt x="3786" y="6798"/>
                    <a:pt x="3883" y="6775"/>
                  </a:cubicBezTo>
                  <a:cubicBezTo>
                    <a:pt x="4050" y="6738"/>
                    <a:pt x="4191" y="6701"/>
                    <a:pt x="4331" y="6655"/>
                  </a:cubicBezTo>
                  <a:cubicBezTo>
                    <a:pt x="4482" y="6604"/>
                    <a:pt x="4632" y="6527"/>
                    <a:pt x="4797" y="6417"/>
                  </a:cubicBezTo>
                  <a:cubicBezTo>
                    <a:pt x="4930" y="6323"/>
                    <a:pt x="5038" y="6206"/>
                    <a:pt x="5138" y="6089"/>
                  </a:cubicBezTo>
                  <a:lnTo>
                    <a:pt x="5161" y="6062"/>
                  </a:lnTo>
                  <a:cubicBezTo>
                    <a:pt x="5282" y="5932"/>
                    <a:pt x="5359" y="5788"/>
                    <a:pt x="5435" y="5651"/>
                  </a:cubicBezTo>
                  <a:cubicBezTo>
                    <a:pt x="5526" y="5494"/>
                    <a:pt x="5572" y="5326"/>
                    <a:pt x="5616" y="5166"/>
                  </a:cubicBezTo>
                  <a:lnTo>
                    <a:pt x="5636" y="5096"/>
                  </a:lnTo>
                  <a:cubicBezTo>
                    <a:pt x="5696" y="4872"/>
                    <a:pt x="5756" y="4644"/>
                    <a:pt x="5763" y="4397"/>
                  </a:cubicBezTo>
                  <a:cubicBezTo>
                    <a:pt x="5766" y="4230"/>
                    <a:pt x="5770" y="4049"/>
                    <a:pt x="5743" y="3875"/>
                  </a:cubicBezTo>
                  <a:cubicBezTo>
                    <a:pt x="5740" y="3849"/>
                    <a:pt x="5736" y="3821"/>
                    <a:pt x="5730" y="3795"/>
                  </a:cubicBezTo>
                  <a:cubicBezTo>
                    <a:pt x="5716" y="3728"/>
                    <a:pt x="5700" y="3661"/>
                    <a:pt x="5683" y="3597"/>
                  </a:cubicBezTo>
                  <a:lnTo>
                    <a:pt x="5673" y="3565"/>
                  </a:lnTo>
                  <a:cubicBezTo>
                    <a:pt x="5669" y="3548"/>
                    <a:pt x="5663" y="3520"/>
                    <a:pt x="5646" y="3491"/>
                  </a:cubicBezTo>
                  <a:cubicBezTo>
                    <a:pt x="5636" y="3474"/>
                    <a:pt x="5626" y="3457"/>
                    <a:pt x="5616" y="3437"/>
                  </a:cubicBezTo>
                  <a:cubicBezTo>
                    <a:pt x="5583" y="3374"/>
                    <a:pt x="5546" y="3300"/>
                    <a:pt x="5482" y="3236"/>
                  </a:cubicBezTo>
                  <a:lnTo>
                    <a:pt x="5452" y="3203"/>
                  </a:lnTo>
                  <a:cubicBezTo>
                    <a:pt x="5405" y="3156"/>
                    <a:pt x="5359" y="3106"/>
                    <a:pt x="5302" y="3063"/>
                  </a:cubicBezTo>
                  <a:lnTo>
                    <a:pt x="5245" y="3019"/>
                  </a:lnTo>
                  <a:cubicBezTo>
                    <a:pt x="5107" y="2913"/>
                    <a:pt x="4932" y="2857"/>
                    <a:pt x="4757" y="2857"/>
                  </a:cubicBezTo>
                  <a:cubicBezTo>
                    <a:pt x="4655" y="2857"/>
                    <a:pt x="4554" y="2876"/>
                    <a:pt x="4459" y="2915"/>
                  </a:cubicBezTo>
                  <a:cubicBezTo>
                    <a:pt x="4155" y="3039"/>
                    <a:pt x="3950" y="3350"/>
                    <a:pt x="3960" y="3675"/>
                  </a:cubicBezTo>
                  <a:cubicBezTo>
                    <a:pt x="3947" y="3748"/>
                    <a:pt x="3950" y="3815"/>
                    <a:pt x="3954" y="3875"/>
                  </a:cubicBezTo>
                  <a:lnTo>
                    <a:pt x="3954" y="3939"/>
                  </a:lnTo>
                  <a:cubicBezTo>
                    <a:pt x="3954" y="3982"/>
                    <a:pt x="3964" y="4026"/>
                    <a:pt x="3970" y="4059"/>
                  </a:cubicBezTo>
                  <a:cubicBezTo>
                    <a:pt x="3974" y="4073"/>
                    <a:pt x="3977" y="4082"/>
                    <a:pt x="3977" y="4096"/>
                  </a:cubicBezTo>
                  <a:cubicBezTo>
                    <a:pt x="3987" y="4142"/>
                    <a:pt x="3990" y="4193"/>
                    <a:pt x="3994" y="4243"/>
                  </a:cubicBezTo>
                  <a:cubicBezTo>
                    <a:pt x="3984" y="4380"/>
                    <a:pt x="3957" y="4517"/>
                    <a:pt x="3934" y="4611"/>
                  </a:cubicBezTo>
                  <a:cubicBezTo>
                    <a:pt x="3917" y="4678"/>
                    <a:pt x="3890" y="4765"/>
                    <a:pt x="3854" y="4849"/>
                  </a:cubicBezTo>
                  <a:cubicBezTo>
                    <a:pt x="3826" y="4889"/>
                    <a:pt x="3797" y="4925"/>
                    <a:pt x="3763" y="4962"/>
                  </a:cubicBezTo>
                  <a:cubicBezTo>
                    <a:pt x="3760" y="4965"/>
                    <a:pt x="3760" y="4965"/>
                    <a:pt x="3760" y="4969"/>
                  </a:cubicBezTo>
                  <a:cubicBezTo>
                    <a:pt x="3716" y="4985"/>
                    <a:pt x="3680" y="4999"/>
                    <a:pt x="3649" y="5009"/>
                  </a:cubicBezTo>
                  <a:cubicBezTo>
                    <a:pt x="3559" y="5025"/>
                    <a:pt x="3485" y="5039"/>
                    <a:pt x="3412" y="5045"/>
                  </a:cubicBezTo>
                  <a:cubicBezTo>
                    <a:pt x="3395" y="5042"/>
                    <a:pt x="3375" y="5039"/>
                    <a:pt x="3355" y="5039"/>
                  </a:cubicBezTo>
                  <a:cubicBezTo>
                    <a:pt x="3301" y="5019"/>
                    <a:pt x="3244" y="4992"/>
                    <a:pt x="3181" y="4962"/>
                  </a:cubicBezTo>
                  <a:cubicBezTo>
                    <a:pt x="2964" y="4825"/>
                    <a:pt x="2740" y="4644"/>
                    <a:pt x="2485" y="4397"/>
                  </a:cubicBezTo>
                  <a:cubicBezTo>
                    <a:pt x="2402" y="4313"/>
                    <a:pt x="2335" y="4233"/>
                    <a:pt x="2275" y="4153"/>
                  </a:cubicBezTo>
                  <a:cubicBezTo>
                    <a:pt x="2218" y="4079"/>
                    <a:pt x="2168" y="4002"/>
                    <a:pt x="2114" y="3915"/>
                  </a:cubicBezTo>
                  <a:cubicBezTo>
                    <a:pt x="2037" y="3765"/>
                    <a:pt x="1971" y="3611"/>
                    <a:pt x="1920" y="3494"/>
                  </a:cubicBezTo>
                  <a:lnTo>
                    <a:pt x="1894" y="3430"/>
                  </a:lnTo>
                  <a:cubicBezTo>
                    <a:pt x="1840" y="3310"/>
                    <a:pt x="1793" y="3196"/>
                    <a:pt x="1753" y="3079"/>
                  </a:cubicBezTo>
                  <a:cubicBezTo>
                    <a:pt x="1743" y="3029"/>
                    <a:pt x="1739" y="2979"/>
                    <a:pt x="1736" y="2946"/>
                  </a:cubicBezTo>
                  <a:cubicBezTo>
                    <a:pt x="1747" y="2722"/>
                    <a:pt x="1770" y="2527"/>
                    <a:pt x="1803" y="2370"/>
                  </a:cubicBezTo>
                  <a:cubicBezTo>
                    <a:pt x="1830" y="2287"/>
                    <a:pt x="1860" y="2206"/>
                    <a:pt x="1897" y="2129"/>
                  </a:cubicBezTo>
                  <a:cubicBezTo>
                    <a:pt x="1957" y="2035"/>
                    <a:pt x="2028" y="1946"/>
                    <a:pt x="2097" y="1865"/>
                  </a:cubicBezTo>
                  <a:cubicBezTo>
                    <a:pt x="2211" y="1759"/>
                    <a:pt x="2309" y="1678"/>
                    <a:pt x="2395" y="1625"/>
                  </a:cubicBezTo>
                  <a:cubicBezTo>
                    <a:pt x="2465" y="1584"/>
                    <a:pt x="2525" y="1558"/>
                    <a:pt x="2585" y="1538"/>
                  </a:cubicBezTo>
                  <a:cubicBezTo>
                    <a:pt x="2683" y="1521"/>
                    <a:pt x="2783" y="1518"/>
                    <a:pt x="2874" y="1518"/>
                  </a:cubicBezTo>
                  <a:lnTo>
                    <a:pt x="3091" y="1521"/>
                  </a:lnTo>
                  <a:lnTo>
                    <a:pt x="3114" y="1518"/>
                  </a:lnTo>
                  <a:cubicBezTo>
                    <a:pt x="3252" y="1501"/>
                    <a:pt x="3372" y="1450"/>
                    <a:pt x="3482" y="1367"/>
                  </a:cubicBezTo>
                  <a:cubicBezTo>
                    <a:pt x="3639" y="1246"/>
                    <a:pt x="3743" y="1063"/>
                    <a:pt x="3769" y="862"/>
                  </a:cubicBezTo>
                  <a:cubicBezTo>
                    <a:pt x="3797" y="665"/>
                    <a:pt x="3740" y="461"/>
                    <a:pt x="3619" y="303"/>
                  </a:cubicBezTo>
                  <a:cubicBezTo>
                    <a:pt x="3519" y="169"/>
                    <a:pt x="3322" y="16"/>
                    <a:pt x="3098" y="9"/>
                  </a:cubicBezTo>
                  <a:cubicBezTo>
                    <a:pt x="2984" y="6"/>
                    <a:pt x="2866" y="2"/>
                    <a:pt x="2753" y="2"/>
                  </a:cubicBezTo>
                  <a:lnTo>
                    <a:pt x="2686" y="2"/>
                  </a:lnTo>
                  <a:cubicBezTo>
                    <a:pt x="2634" y="1"/>
                    <a:pt x="2582" y="0"/>
                    <a:pt x="2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4" name="Google Shape;404;p18"/>
          <p:cNvGrpSpPr/>
          <p:nvPr/>
        </p:nvGrpSpPr>
        <p:grpSpPr>
          <a:xfrm>
            <a:off x="6321613" y="4695022"/>
            <a:ext cx="288484" cy="322665"/>
            <a:chOff x="4791500" y="4541438"/>
            <a:chExt cx="163225" cy="182575"/>
          </a:xfrm>
        </p:grpSpPr>
        <p:sp>
          <p:nvSpPr>
            <p:cNvPr id="405" name="Google Shape;405;p18"/>
            <p:cNvSpPr/>
            <p:nvPr/>
          </p:nvSpPr>
          <p:spPr>
            <a:xfrm>
              <a:off x="4795950" y="4545838"/>
              <a:ext cx="154425" cy="173825"/>
            </a:xfrm>
            <a:custGeom>
              <a:avLst/>
              <a:gdLst/>
              <a:ahLst/>
              <a:cxnLst/>
              <a:rect l="l" t="t" r="r" b="b"/>
              <a:pathLst>
                <a:path w="6177" h="6953" extrusionOk="0">
                  <a:moveTo>
                    <a:pt x="3438" y="1267"/>
                  </a:moveTo>
                  <a:cubicBezTo>
                    <a:pt x="3458" y="1271"/>
                    <a:pt x="3475" y="1275"/>
                    <a:pt x="3495" y="1275"/>
                  </a:cubicBezTo>
                  <a:cubicBezTo>
                    <a:pt x="3575" y="1288"/>
                    <a:pt x="3652" y="1301"/>
                    <a:pt x="3733" y="1315"/>
                  </a:cubicBezTo>
                  <a:cubicBezTo>
                    <a:pt x="3849" y="1338"/>
                    <a:pt x="3969" y="1358"/>
                    <a:pt x="4087" y="1381"/>
                  </a:cubicBezTo>
                  <a:cubicBezTo>
                    <a:pt x="4190" y="1408"/>
                    <a:pt x="4294" y="1442"/>
                    <a:pt x="4391" y="1482"/>
                  </a:cubicBezTo>
                  <a:cubicBezTo>
                    <a:pt x="4491" y="1545"/>
                    <a:pt x="4585" y="1619"/>
                    <a:pt x="4676" y="1699"/>
                  </a:cubicBezTo>
                  <a:cubicBezTo>
                    <a:pt x="4776" y="1796"/>
                    <a:pt x="4876" y="1897"/>
                    <a:pt x="4960" y="2007"/>
                  </a:cubicBezTo>
                  <a:cubicBezTo>
                    <a:pt x="4966" y="2027"/>
                    <a:pt x="4977" y="2044"/>
                    <a:pt x="4986" y="2064"/>
                  </a:cubicBezTo>
                  <a:cubicBezTo>
                    <a:pt x="4983" y="2124"/>
                    <a:pt x="4980" y="2184"/>
                    <a:pt x="4970" y="2244"/>
                  </a:cubicBezTo>
                  <a:lnTo>
                    <a:pt x="4963" y="2264"/>
                  </a:lnTo>
                  <a:cubicBezTo>
                    <a:pt x="4920" y="2338"/>
                    <a:pt x="4866" y="2408"/>
                    <a:pt x="4812" y="2479"/>
                  </a:cubicBezTo>
                  <a:lnTo>
                    <a:pt x="4792" y="2495"/>
                  </a:lnTo>
                  <a:cubicBezTo>
                    <a:pt x="4702" y="2542"/>
                    <a:pt x="4608" y="2582"/>
                    <a:pt x="4515" y="2615"/>
                  </a:cubicBezTo>
                  <a:cubicBezTo>
                    <a:pt x="4408" y="2642"/>
                    <a:pt x="4298" y="2652"/>
                    <a:pt x="4190" y="2666"/>
                  </a:cubicBezTo>
                  <a:cubicBezTo>
                    <a:pt x="4114" y="2675"/>
                    <a:pt x="4034" y="2686"/>
                    <a:pt x="3953" y="2692"/>
                  </a:cubicBezTo>
                  <a:cubicBezTo>
                    <a:pt x="3816" y="2692"/>
                    <a:pt x="3679" y="2679"/>
                    <a:pt x="3538" y="2666"/>
                  </a:cubicBezTo>
                  <a:cubicBezTo>
                    <a:pt x="3415" y="2652"/>
                    <a:pt x="3291" y="2639"/>
                    <a:pt x="3167" y="2615"/>
                  </a:cubicBezTo>
                  <a:cubicBezTo>
                    <a:pt x="3074" y="2589"/>
                    <a:pt x="2983" y="2562"/>
                    <a:pt x="2886" y="2552"/>
                  </a:cubicBezTo>
                  <a:cubicBezTo>
                    <a:pt x="2864" y="2549"/>
                    <a:pt x="2843" y="2548"/>
                    <a:pt x="2822" y="2548"/>
                  </a:cubicBezTo>
                  <a:cubicBezTo>
                    <a:pt x="2763" y="2548"/>
                    <a:pt x="2705" y="2557"/>
                    <a:pt x="2649" y="2572"/>
                  </a:cubicBezTo>
                  <a:cubicBezTo>
                    <a:pt x="2665" y="2539"/>
                    <a:pt x="2679" y="2508"/>
                    <a:pt x="2692" y="2475"/>
                  </a:cubicBezTo>
                  <a:cubicBezTo>
                    <a:pt x="2742" y="2385"/>
                    <a:pt x="2789" y="2294"/>
                    <a:pt x="2842" y="2204"/>
                  </a:cubicBezTo>
                  <a:cubicBezTo>
                    <a:pt x="2923" y="2070"/>
                    <a:pt x="3000" y="1940"/>
                    <a:pt x="3080" y="1809"/>
                  </a:cubicBezTo>
                  <a:cubicBezTo>
                    <a:pt x="3157" y="1689"/>
                    <a:pt x="3231" y="1572"/>
                    <a:pt x="3311" y="1459"/>
                  </a:cubicBezTo>
                  <a:cubicBezTo>
                    <a:pt x="3355" y="1395"/>
                    <a:pt x="3395" y="1331"/>
                    <a:pt x="3438" y="1267"/>
                  </a:cubicBezTo>
                  <a:close/>
                  <a:moveTo>
                    <a:pt x="2228" y="3492"/>
                  </a:moveTo>
                  <a:cubicBezTo>
                    <a:pt x="2284" y="3609"/>
                    <a:pt x="2358" y="3675"/>
                    <a:pt x="2458" y="3759"/>
                  </a:cubicBezTo>
                  <a:lnTo>
                    <a:pt x="2461" y="3763"/>
                  </a:lnTo>
                  <a:cubicBezTo>
                    <a:pt x="2509" y="3796"/>
                    <a:pt x="2562" y="3826"/>
                    <a:pt x="2612" y="3853"/>
                  </a:cubicBezTo>
                  <a:cubicBezTo>
                    <a:pt x="2659" y="3879"/>
                    <a:pt x="2702" y="3907"/>
                    <a:pt x="2749" y="3933"/>
                  </a:cubicBezTo>
                  <a:cubicBezTo>
                    <a:pt x="2839" y="3984"/>
                    <a:pt x="2936" y="4037"/>
                    <a:pt x="3023" y="4097"/>
                  </a:cubicBezTo>
                  <a:cubicBezTo>
                    <a:pt x="3100" y="4147"/>
                    <a:pt x="3171" y="4204"/>
                    <a:pt x="3237" y="4261"/>
                  </a:cubicBezTo>
                  <a:cubicBezTo>
                    <a:pt x="3298" y="4321"/>
                    <a:pt x="3358" y="4385"/>
                    <a:pt x="3408" y="4452"/>
                  </a:cubicBezTo>
                  <a:cubicBezTo>
                    <a:pt x="3438" y="4509"/>
                    <a:pt x="3465" y="4572"/>
                    <a:pt x="3488" y="4635"/>
                  </a:cubicBezTo>
                  <a:cubicBezTo>
                    <a:pt x="3508" y="4709"/>
                    <a:pt x="3522" y="4786"/>
                    <a:pt x="3528" y="4863"/>
                  </a:cubicBezTo>
                  <a:cubicBezTo>
                    <a:pt x="3528" y="4900"/>
                    <a:pt x="3522" y="4933"/>
                    <a:pt x="3518" y="4967"/>
                  </a:cubicBezTo>
                  <a:cubicBezTo>
                    <a:pt x="3501" y="5020"/>
                    <a:pt x="3485" y="5074"/>
                    <a:pt x="3461" y="5128"/>
                  </a:cubicBezTo>
                  <a:cubicBezTo>
                    <a:pt x="3438" y="5168"/>
                    <a:pt x="3412" y="5208"/>
                    <a:pt x="3384" y="5244"/>
                  </a:cubicBezTo>
                  <a:cubicBezTo>
                    <a:pt x="3321" y="5301"/>
                    <a:pt x="3251" y="5355"/>
                    <a:pt x="3180" y="5401"/>
                  </a:cubicBezTo>
                  <a:cubicBezTo>
                    <a:pt x="3060" y="5472"/>
                    <a:pt x="2930" y="5525"/>
                    <a:pt x="2796" y="5572"/>
                  </a:cubicBezTo>
                  <a:cubicBezTo>
                    <a:pt x="2759" y="5582"/>
                    <a:pt x="2719" y="5592"/>
                    <a:pt x="2679" y="5599"/>
                  </a:cubicBezTo>
                  <a:cubicBezTo>
                    <a:pt x="2669" y="5599"/>
                    <a:pt x="2662" y="5595"/>
                    <a:pt x="2655" y="5595"/>
                  </a:cubicBezTo>
                  <a:cubicBezTo>
                    <a:pt x="2585" y="5575"/>
                    <a:pt x="2518" y="5555"/>
                    <a:pt x="2452" y="5535"/>
                  </a:cubicBezTo>
                  <a:cubicBezTo>
                    <a:pt x="2324" y="5495"/>
                    <a:pt x="2197" y="5458"/>
                    <a:pt x="2077" y="5404"/>
                  </a:cubicBezTo>
                  <a:cubicBezTo>
                    <a:pt x="1963" y="5341"/>
                    <a:pt x="1850" y="5274"/>
                    <a:pt x="1739" y="5204"/>
                  </a:cubicBezTo>
                  <a:cubicBezTo>
                    <a:pt x="1679" y="5168"/>
                    <a:pt x="1618" y="5123"/>
                    <a:pt x="1558" y="5087"/>
                  </a:cubicBezTo>
                  <a:cubicBezTo>
                    <a:pt x="1538" y="5077"/>
                    <a:pt x="1515" y="5063"/>
                    <a:pt x="1495" y="5050"/>
                  </a:cubicBezTo>
                  <a:cubicBezTo>
                    <a:pt x="1572" y="4873"/>
                    <a:pt x="1649" y="4696"/>
                    <a:pt x="1729" y="4518"/>
                  </a:cubicBezTo>
                  <a:cubicBezTo>
                    <a:pt x="1882" y="4171"/>
                    <a:pt x="2057" y="3833"/>
                    <a:pt x="2228" y="3492"/>
                  </a:cubicBezTo>
                  <a:close/>
                  <a:moveTo>
                    <a:pt x="3314" y="0"/>
                  </a:moveTo>
                  <a:cubicBezTo>
                    <a:pt x="3231" y="3"/>
                    <a:pt x="3151" y="3"/>
                    <a:pt x="3070" y="23"/>
                  </a:cubicBezTo>
                  <a:cubicBezTo>
                    <a:pt x="2997" y="40"/>
                    <a:pt x="2926" y="63"/>
                    <a:pt x="2859" y="87"/>
                  </a:cubicBezTo>
                  <a:cubicBezTo>
                    <a:pt x="2719" y="134"/>
                    <a:pt x="2589" y="224"/>
                    <a:pt x="2488" y="332"/>
                  </a:cubicBezTo>
                  <a:cubicBezTo>
                    <a:pt x="2381" y="445"/>
                    <a:pt x="2284" y="552"/>
                    <a:pt x="2204" y="686"/>
                  </a:cubicBezTo>
                  <a:cubicBezTo>
                    <a:pt x="2110" y="849"/>
                    <a:pt x="2023" y="1014"/>
                    <a:pt x="1933" y="1181"/>
                  </a:cubicBezTo>
                  <a:cubicBezTo>
                    <a:pt x="1726" y="1568"/>
                    <a:pt x="1518" y="1963"/>
                    <a:pt x="1361" y="2378"/>
                  </a:cubicBezTo>
                  <a:cubicBezTo>
                    <a:pt x="1291" y="2569"/>
                    <a:pt x="1228" y="2766"/>
                    <a:pt x="1144" y="2953"/>
                  </a:cubicBezTo>
                  <a:cubicBezTo>
                    <a:pt x="1053" y="3154"/>
                    <a:pt x="963" y="3354"/>
                    <a:pt x="870" y="3555"/>
                  </a:cubicBezTo>
                  <a:cubicBezTo>
                    <a:pt x="585" y="4180"/>
                    <a:pt x="325" y="4816"/>
                    <a:pt x="56" y="5449"/>
                  </a:cubicBezTo>
                  <a:cubicBezTo>
                    <a:pt x="0" y="5585"/>
                    <a:pt x="16" y="5759"/>
                    <a:pt x="76" y="5890"/>
                  </a:cubicBezTo>
                  <a:cubicBezTo>
                    <a:pt x="141" y="6031"/>
                    <a:pt x="264" y="6144"/>
                    <a:pt x="411" y="6197"/>
                  </a:cubicBezTo>
                  <a:cubicBezTo>
                    <a:pt x="473" y="6220"/>
                    <a:pt x="539" y="6231"/>
                    <a:pt x="605" y="6231"/>
                  </a:cubicBezTo>
                  <a:cubicBezTo>
                    <a:pt x="657" y="6231"/>
                    <a:pt x="709" y="6224"/>
                    <a:pt x="759" y="6211"/>
                  </a:cubicBezTo>
                  <a:cubicBezTo>
                    <a:pt x="783" y="6227"/>
                    <a:pt x="809" y="6244"/>
                    <a:pt x="836" y="6264"/>
                  </a:cubicBezTo>
                  <a:cubicBezTo>
                    <a:pt x="916" y="6318"/>
                    <a:pt x="1000" y="6368"/>
                    <a:pt x="1084" y="6418"/>
                  </a:cubicBezTo>
                  <a:cubicBezTo>
                    <a:pt x="1164" y="6468"/>
                    <a:pt x="1248" y="6515"/>
                    <a:pt x="1331" y="6562"/>
                  </a:cubicBezTo>
                  <a:cubicBezTo>
                    <a:pt x="1465" y="6639"/>
                    <a:pt x="1602" y="6706"/>
                    <a:pt x="1749" y="6753"/>
                  </a:cubicBezTo>
                  <a:cubicBezTo>
                    <a:pt x="1799" y="6769"/>
                    <a:pt x="1846" y="6786"/>
                    <a:pt x="1896" y="6799"/>
                  </a:cubicBezTo>
                  <a:cubicBezTo>
                    <a:pt x="1990" y="6826"/>
                    <a:pt x="2083" y="6856"/>
                    <a:pt x="2180" y="6880"/>
                  </a:cubicBezTo>
                  <a:cubicBezTo>
                    <a:pt x="2274" y="6900"/>
                    <a:pt x="2368" y="6923"/>
                    <a:pt x="2464" y="6940"/>
                  </a:cubicBezTo>
                  <a:cubicBezTo>
                    <a:pt x="2517" y="6949"/>
                    <a:pt x="2569" y="6953"/>
                    <a:pt x="2620" y="6953"/>
                  </a:cubicBezTo>
                  <a:cubicBezTo>
                    <a:pt x="2678" y="6953"/>
                    <a:pt x="2736" y="6949"/>
                    <a:pt x="2796" y="6943"/>
                  </a:cubicBezTo>
                  <a:cubicBezTo>
                    <a:pt x="2940" y="6937"/>
                    <a:pt x="3070" y="6886"/>
                    <a:pt x="3207" y="6843"/>
                  </a:cubicBezTo>
                  <a:cubicBezTo>
                    <a:pt x="3291" y="6816"/>
                    <a:pt x="3375" y="6779"/>
                    <a:pt x="3455" y="6742"/>
                  </a:cubicBezTo>
                  <a:cubicBezTo>
                    <a:pt x="3679" y="6639"/>
                    <a:pt x="3889" y="6508"/>
                    <a:pt x="4083" y="6355"/>
                  </a:cubicBezTo>
                  <a:cubicBezTo>
                    <a:pt x="4124" y="6321"/>
                    <a:pt x="4160" y="6287"/>
                    <a:pt x="4197" y="6254"/>
                  </a:cubicBezTo>
                  <a:cubicBezTo>
                    <a:pt x="4324" y="6127"/>
                    <a:pt x="4438" y="5994"/>
                    <a:pt x="4522" y="5836"/>
                  </a:cubicBezTo>
                  <a:cubicBezTo>
                    <a:pt x="4585" y="5719"/>
                    <a:pt x="4639" y="5605"/>
                    <a:pt x="4682" y="5478"/>
                  </a:cubicBezTo>
                  <a:cubicBezTo>
                    <a:pt x="4716" y="5384"/>
                    <a:pt x="4732" y="5284"/>
                    <a:pt x="4749" y="5188"/>
                  </a:cubicBezTo>
                  <a:cubicBezTo>
                    <a:pt x="4786" y="5007"/>
                    <a:pt x="4789" y="4827"/>
                    <a:pt x="4762" y="4642"/>
                  </a:cubicBezTo>
                  <a:cubicBezTo>
                    <a:pt x="4749" y="4546"/>
                    <a:pt x="4732" y="4452"/>
                    <a:pt x="4709" y="4358"/>
                  </a:cubicBezTo>
                  <a:cubicBezTo>
                    <a:pt x="4669" y="4211"/>
                    <a:pt x="4616" y="4074"/>
                    <a:pt x="4551" y="3940"/>
                  </a:cubicBezTo>
                  <a:cubicBezTo>
                    <a:pt x="4535" y="3910"/>
                    <a:pt x="4518" y="3879"/>
                    <a:pt x="4502" y="3850"/>
                  </a:cubicBezTo>
                  <a:cubicBezTo>
                    <a:pt x="4565" y="3839"/>
                    <a:pt x="4628" y="3830"/>
                    <a:pt x="4692" y="3816"/>
                  </a:cubicBezTo>
                  <a:cubicBezTo>
                    <a:pt x="4883" y="3783"/>
                    <a:pt x="5060" y="3703"/>
                    <a:pt x="5234" y="3623"/>
                  </a:cubicBezTo>
                  <a:cubicBezTo>
                    <a:pt x="5378" y="3558"/>
                    <a:pt x="5522" y="3475"/>
                    <a:pt x="5632" y="3354"/>
                  </a:cubicBezTo>
                  <a:cubicBezTo>
                    <a:pt x="5699" y="3281"/>
                    <a:pt x="5766" y="3208"/>
                    <a:pt x="5826" y="3127"/>
                  </a:cubicBezTo>
                  <a:cubicBezTo>
                    <a:pt x="5936" y="2980"/>
                    <a:pt x="6040" y="2823"/>
                    <a:pt x="6100" y="2649"/>
                  </a:cubicBezTo>
                  <a:cubicBezTo>
                    <a:pt x="6137" y="2539"/>
                    <a:pt x="6161" y="2414"/>
                    <a:pt x="6167" y="2298"/>
                  </a:cubicBezTo>
                  <a:cubicBezTo>
                    <a:pt x="6177" y="2161"/>
                    <a:pt x="6174" y="2027"/>
                    <a:pt x="6164" y="1886"/>
                  </a:cubicBezTo>
                  <a:cubicBezTo>
                    <a:pt x="6161" y="1860"/>
                    <a:pt x="6157" y="1833"/>
                    <a:pt x="6150" y="1806"/>
                  </a:cubicBezTo>
                  <a:cubicBezTo>
                    <a:pt x="6133" y="1739"/>
                    <a:pt x="6110" y="1672"/>
                    <a:pt x="6087" y="1609"/>
                  </a:cubicBezTo>
                  <a:cubicBezTo>
                    <a:pt x="6067" y="1556"/>
                    <a:pt x="6040" y="1508"/>
                    <a:pt x="6013" y="1459"/>
                  </a:cubicBezTo>
                  <a:cubicBezTo>
                    <a:pt x="5940" y="1338"/>
                    <a:pt x="5860" y="1224"/>
                    <a:pt x="5769" y="1117"/>
                  </a:cubicBezTo>
                  <a:cubicBezTo>
                    <a:pt x="5709" y="1047"/>
                    <a:pt x="5642" y="987"/>
                    <a:pt x="5575" y="923"/>
                  </a:cubicBezTo>
                  <a:cubicBezTo>
                    <a:pt x="5474" y="823"/>
                    <a:pt x="5368" y="729"/>
                    <a:pt x="5258" y="639"/>
                  </a:cubicBezTo>
                  <a:cubicBezTo>
                    <a:pt x="5241" y="625"/>
                    <a:pt x="5224" y="613"/>
                    <a:pt x="5207" y="599"/>
                  </a:cubicBezTo>
                  <a:cubicBezTo>
                    <a:pt x="5153" y="556"/>
                    <a:pt x="5104" y="515"/>
                    <a:pt x="5047" y="482"/>
                  </a:cubicBezTo>
                  <a:cubicBezTo>
                    <a:pt x="4846" y="361"/>
                    <a:pt x="4636" y="275"/>
                    <a:pt x="4408" y="214"/>
                  </a:cubicBezTo>
                  <a:cubicBezTo>
                    <a:pt x="4170" y="154"/>
                    <a:pt x="3929" y="107"/>
                    <a:pt x="3692" y="57"/>
                  </a:cubicBezTo>
                  <a:cubicBezTo>
                    <a:pt x="3602" y="37"/>
                    <a:pt x="3515" y="23"/>
                    <a:pt x="3428" y="7"/>
                  </a:cubicBezTo>
                  <a:cubicBezTo>
                    <a:pt x="3387" y="0"/>
                    <a:pt x="3351" y="0"/>
                    <a:pt x="3314" y="0"/>
                  </a:cubicBezTo>
                  <a:close/>
                </a:path>
              </a:pathLst>
            </a:custGeom>
            <a:solidFill>
              <a:srgbClr val="FCB7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18"/>
            <p:cNvSpPr/>
            <p:nvPr/>
          </p:nvSpPr>
          <p:spPr>
            <a:xfrm>
              <a:off x="4791500" y="4541438"/>
              <a:ext cx="163225" cy="182575"/>
            </a:xfrm>
            <a:custGeom>
              <a:avLst/>
              <a:gdLst/>
              <a:ahLst/>
              <a:cxnLst/>
              <a:rect l="l" t="t" r="r" b="b"/>
              <a:pathLst>
                <a:path w="6529" h="7303" extrusionOk="0">
                  <a:moveTo>
                    <a:pt x="3700" y="1635"/>
                  </a:moveTo>
                  <a:lnTo>
                    <a:pt x="3880" y="1664"/>
                  </a:lnTo>
                  <a:cubicBezTo>
                    <a:pt x="3997" y="1684"/>
                    <a:pt x="4111" y="1708"/>
                    <a:pt x="4221" y="1728"/>
                  </a:cubicBezTo>
                  <a:cubicBezTo>
                    <a:pt x="4325" y="1755"/>
                    <a:pt x="4412" y="1781"/>
                    <a:pt x="4489" y="1815"/>
                  </a:cubicBezTo>
                  <a:cubicBezTo>
                    <a:pt x="4582" y="1875"/>
                    <a:pt x="4669" y="1945"/>
                    <a:pt x="4733" y="2005"/>
                  </a:cubicBezTo>
                  <a:cubicBezTo>
                    <a:pt x="4817" y="2082"/>
                    <a:pt x="4907" y="2173"/>
                    <a:pt x="4987" y="2277"/>
                  </a:cubicBezTo>
                  <a:cubicBezTo>
                    <a:pt x="4984" y="2310"/>
                    <a:pt x="4981" y="2340"/>
                    <a:pt x="4977" y="2374"/>
                  </a:cubicBezTo>
                  <a:cubicBezTo>
                    <a:pt x="4947" y="2424"/>
                    <a:pt x="4907" y="2474"/>
                    <a:pt x="4867" y="2527"/>
                  </a:cubicBezTo>
                  <a:cubicBezTo>
                    <a:pt x="4797" y="2561"/>
                    <a:pt x="4723" y="2595"/>
                    <a:pt x="4643" y="2624"/>
                  </a:cubicBezTo>
                  <a:cubicBezTo>
                    <a:pt x="4566" y="2641"/>
                    <a:pt x="4489" y="2651"/>
                    <a:pt x="4405" y="2661"/>
                  </a:cubicBezTo>
                  <a:lnTo>
                    <a:pt x="4348" y="2668"/>
                  </a:lnTo>
                  <a:cubicBezTo>
                    <a:pt x="4272" y="2678"/>
                    <a:pt x="4195" y="2684"/>
                    <a:pt x="4131" y="2691"/>
                  </a:cubicBezTo>
                  <a:cubicBezTo>
                    <a:pt x="3991" y="2691"/>
                    <a:pt x="3854" y="2678"/>
                    <a:pt x="3736" y="2668"/>
                  </a:cubicBezTo>
                  <a:cubicBezTo>
                    <a:pt x="3596" y="2655"/>
                    <a:pt x="3485" y="2638"/>
                    <a:pt x="3385" y="2621"/>
                  </a:cubicBezTo>
                  <a:lnTo>
                    <a:pt x="3375" y="2618"/>
                  </a:lnTo>
                  <a:cubicBezTo>
                    <a:pt x="3295" y="2595"/>
                    <a:pt x="3215" y="2570"/>
                    <a:pt x="3121" y="2558"/>
                  </a:cubicBezTo>
                  <a:cubicBezTo>
                    <a:pt x="3138" y="2527"/>
                    <a:pt x="3155" y="2497"/>
                    <a:pt x="3171" y="2470"/>
                  </a:cubicBezTo>
                  <a:cubicBezTo>
                    <a:pt x="3252" y="2337"/>
                    <a:pt x="3329" y="2206"/>
                    <a:pt x="3409" y="2079"/>
                  </a:cubicBezTo>
                  <a:cubicBezTo>
                    <a:pt x="3482" y="1962"/>
                    <a:pt x="3556" y="1845"/>
                    <a:pt x="3633" y="1735"/>
                  </a:cubicBezTo>
                  <a:lnTo>
                    <a:pt x="3700" y="1635"/>
                  </a:lnTo>
                  <a:close/>
                  <a:moveTo>
                    <a:pt x="3536" y="1253"/>
                  </a:moveTo>
                  <a:lnTo>
                    <a:pt x="3345" y="1534"/>
                  </a:lnTo>
                  <a:cubicBezTo>
                    <a:pt x="3261" y="1651"/>
                    <a:pt x="3184" y="1772"/>
                    <a:pt x="3111" y="1892"/>
                  </a:cubicBezTo>
                  <a:cubicBezTo>
                    <a:pt x="3028" y="2022"/>
                    <a:pt x="2951" y="2156"/>
                    <a:pt x="2870" y="2289"/>
                  </a:cubicBezTo>
                  <a:cubicBezTo>
                    <a:pt x="2817" y="2380"/>
                    <a:pt x="2770" y="2470"/>
                    <a:pt x="2719" y="2561"/>
                  </a:cubicBezTo>
                  <a:lnTo>
                    <a:pt x="2509" y="3019"/>
                  </a:lnTo>
                  <a:lnTo>
                    <a:pt x="2874" y="2919"/>
                  </a:lnTo>
                  <a:cubicBezTo>
                    <a:pt x="2916" y="2906"/>
                    <a:pt x="2960" y="2899"/>
                    <a:pt x="3003" y="2899"/>
                  </a:cubicBezTo>
                  <a:cubicBezTo>
                    <a:pt x="3018" y="2899"/>
                    <a:pt x="3033" y="2900"/>
                    <a:pt x="3048" y="2902"/>
                  </a:cubicBezTo>
                  <a:cubicBezTo>
                    <a:pt x="3121" y="2908"/>
                    <a:pt x="3195" y="2932"/>
                    <a:pt x="3275" y="2956"/>
                  </a:cubicBezTo>
                  <a:lnTo>
                    <a:pt x="3312" y="2965"/>
                  </a:lnTo>
                  <a:cubicBezTo>
                    <a:pt x="3425" y="2985"/>
                    <a:pt x="3549" y="3002"/>
                    <a:pt x="3700" y="3016"/>
                  </a:cubicBezTo>
                  <a:cubicBezTo>
                    <a:pt x="3823" y="3029"/>
                    <a:pt x="3967" y="3042"/>
                    <a:pt x="4131" y="3042"/>
                  </a:cubicBezTo>
                  <a:lnTo>
                    <a:pt x="4144" y="3042"/>
                  </a:lnTo>
                  <a:cubicBezTo>
                    <a:pt x="4228" y="3036"/>
                    <a:pt x="4308" y="3029"/>
                    <a:pt x="4392" y="3016"/>
                  </a:cubicBezTo>
                  <a:lnTo>
                    <a:pt x="4452" y="3009"/>
                  </a:lnTo>
                  <a:cubicBezTo>
                    <a:pt x="4542" y="2999"/>
                    <a:pt x="4636" y="2985"/>
                    <a:pt x="4729" y="2965"/>
                  </a:cubicBezTo>
                  <a:lnTo>
                    <a:pt x="4753" y="2959"/>
                  </a:lnTo>
                  <a:cubicBezTo>
                    <a:pt x="4860" y="2919"/>
                    <a:pt x="4961" y="2875"/>
                    <a:pt x="5050" y="2828"/>
                  </a:cubicBezTo>
                  <a:lnTo>
                    <a:pt x="5124" y="2765"/>
                  </a:lnTo>
                  <a:cubicBezTo>
                    <a:pt x="5188" y="2688"/>
                    <a:pt x="5245" y="2607"/>
                    <a:pt x="5291" y="2534"/>
                  </a:cubicBezTo>
                  <a:lnTo>
                    <a:pt x="5322" y="2447"/>
                  </a:lnTo>
                  <a:cubicBezTo>
                    <a:pt x="5331" y="2380"/>
                    <a:pt x="5339" y="2310"/>
                    <a:pt x="5339" y="2243"/>
                  </a:cubicBezTo>
                  <a:lnTo>
                    <a:pt x="5339" y="2226"/>
                  </a:lnTo>
                  <a:lnTo>
                    <a:pt x="5322" y="2166"/>
                  </a:lnTo>
                  <a:cubicBezTo>
                    <a:pt x="5311" y="2143"/>
                    <a:pt x="5302" y="2123"/>
                    <a:pt x="5291" y="2102"/>
                  </a:cubicBezTo>
                  <a:lnTo>
                    <a:pt x="5278" y="2079"/>
                  </a:lnTo>
                  <a:cubicBezTo>
                    <a:pt x="5181" y="1948"/>
                    <a:pt x="5070" y="1838"/>
                    <a:pt x="4974" y="1748"/>
                  </a:cubicBezTo>
                  <a:lnTo>
                    <a:pt x="4967" y="1741"/>
                  </a:lnTo>
                  <a:cubicBezTo>
                    <a:pt x="4890" y="1675"/>
                    <a:pt x="4783" y="1584"/>
                    <a:pt x="4663" y="1511"/>
                  </a:cubicBezTo>
                  <a:lnTo>
                    <a:pt x="4639" y="1497"/>
                  </a:lnTo>
                  <a:cubicBezTo>
                    <a:pt x="4539" y="1454"/>
                    <a:pt x="4436" y="1420"/>
                    <a:pt x="4298" y="1387"/>
                  </a:cubicBezTo>
                  <a:cubicBezTo>
                    <a:pt x="4181" y="1363"/>
                    <a:pt x="4061" y="1340"/>
                    <a:pt x="3944" y="1320"/>
                  </a:cubicBezTo>
                  <a:cubicBezTo>
                    <a:pt x="3860" y="1303"/>
                    <a:pt x="3780" y="1290"/>
                    <a:pt x="3696" y="1277"/>
                  </a:cubicBezTo>
                  <a:lnTo>
                    <a:pt x="3536" y="1253"/>
                  </a:lnTo>
                  <a:close/>
                  <a:moveTo>
                    <a:pt x="2439" y="3995"/>
                  </a:moveTo>
                  <a:cubicBezTo>
                    <a:pt x="2466" y="4022"/>
                    <a:pt x="2496" y="4046"/>
                    <a:pt x="2526" y="4069"/>
                  </a:cubicBezTo>
                  <a:lnTo>
                    <a:pt x="2529" y="4072"/>
                  </a:lnTo>
                  <a:cubicBezTo>
                    <a:pt x="2576" y="4109"/>
                    <a:pt x="2622" y="4136"/>
                    <a:pt x="2662" y="4160"/>
                  </a:cubicBezTo>
                  <a:lnTo>
                    <a:pt x="2703" y="4183"/>
                  </a:lnTo>
                  <a:cubicBezTo>
                    <a:pt x="2747" y="4209"/>
                    <a:pt x="2793" y="4236"/>
                    <a:pt x="2840" y="4260"/>
                  </a:cubicBezTo>
                  <a:lnTo>
                    <a:pt x="2880" y="4287"/>
                  </a:lnTo>
                  <a:cubicBezTo>
                    <a:pt x="2957" y="4327"/>
                    <a:pt x="3034" y="4370"/>
                    <a:pt x="3104" y="4417"/>
                  </a:cubicBezTo>
                  <a:cubicBezTo>
                    <a:pt x="3168" y="4461"/>
                    <a:pt x="3232" y="4510"/>
                    <a:pt x="3292" y="4564"/>
                  </a:cubicBezTo>
                  <a:cubicBezTo>
                    <a:pt x="3352" y="4621"/>
                    <a:pt x="3399" y="4671"/>
                    <a:pt x="3439" y="4722"/>
                  </a:cubicBezTo>
                  <a:cubicBezTo>
                    <a:pt x="3459" y="4765"/>
                    <a:pt x="3479" y="4808"/>
                    <a:pt x="3499" y="4862"/>
                  </a:cubicBezTo>
                  <a:cubicBezTo>
                    <a:pt x="3512" y="4925"/>
                    <a:pt x="3522" y="4986"/>
                    <a:pt x="3533" y="5043"/>
                  </a:cubicBezTo>
                  <a:cubicBezTo>
                    <a:pt x="3529" y="5063"/>
                    <a:pt x="3525" y="5083"/>
                    <a:pt x="3522" y="5106"/>
                  </a:cubicBezTo>
                  <a:cubicBezTo>
                    <a:pt x="3512" y="5146"/>
                    <a:pt x="3499" y="5186"/>
                    <a:pt x="3482" y="5223"/>
                  </a:cubicBezTo>
                  <a:cubicBezTo>
                    <a:pt x="3465" y="5250"/>
                    <a:pt x="3449" y="5276"/>
                    <a:pt x="3429" y="5299"/>
                  </a:cubicBezTo>
                  <a:cubicBezTo>
                    <a:pt x="3385" y="5344"/>
                    <a:pt x="3332" y="5384"/>
                    <a:pt x="3275" y="5424"/>
                  </a:cubicBezTo>
                  <a:cubicBezTo>
                    <a:pt x="3171" y="5480"/>
                    <a:pt x="3054" y="5534"/>
                    <a:pt x="2931" y="5577"/>
                  </a:cubicBezTo>
                  <a:cubicBezTo>
                    <a:pt x="2903" y="5584"/>
                    <a:pt x="2880" y="5591"/>
                    <a:pt x="2854" y="5594"/>
                  </a:cubicBezTo>
                  <a:cubicBezTo>
                    <a:pt x="2810" y="5580"/>
                    <a:pt x="2767" y="5568"/>
                    <a:pt x="2723" y="5554"/>
                  </a:cubicBezTo>
                  <a:lnTo>
                    <a:pt x="2642" y="5531"/>
                  </a:lnTo>
                  <a:cubicBezTo>
                    <a:pt x="2532" y="5497"/>
                    <a:pt x="2426" y="5464"/>
                    <a:pt x="2338" y="5427"/>
                  </a:cubicBezTo>
                  <a:cubicBezTo>
                    <a:pt x="2228" y="5364"/>
                    <a:pt x="2121" y="5296"/>
                    <a:pt x="2011" y="5230"/>
                  </a:cubicBezTo>
                  <a:lnTo>
                    <a:pt x="1944" y="5186"/>
                  </a:lnTo>
                  <a:cubicBezTo>
                    <a:pt x="1927" y="5176"/>
                    <a:pt x="1910" y="5166"/>
                    <a:pt x="1897" y="5156"/>
                  </a:cubicBezTo>
                  <a:cubicBezTo>
                    <a:pt x="1954" y="5026"/>
                    <a:pt x="2011" y="4895"/>
                    <a:pt x="2068" y="4768"/>
                  </a:cubicBezTo>
                  <a:cubicBezTo>
                    <a:pt x="2181" y="4507"/>
                    <a:pt x="2309" y="4250"/>
                    <a:pt x="2439" y="3995"/>
                  </a:cubicBezTo>
                  <a:close/>
                  <a:moveTo>
                    <a:pt x="2409" y="3273"/>
                  </a:moveTo>
                  <a:lnTo>
                    <a:pt x="2228" y="3631"/>
                  </a:lnTo>
                  <a:cubicBezTo>
                    <a:pt x="2064" y="3952"/>
                    <a:pt x="1894" y="4287"/>
                    <a:pt x="1747" y="4624"/>
                  </a:cubicBezTo>
                  <a:cubicBezTo>
                    <a:pt x="1666" y="4802"/>
                    <a:pt x="1589" y="4978"/>
                    <a:pt x="1512" y="5156"/>
                  </a:cubicBezTo>
                  <a:lnTo>
                    <a:pt x="1449" y="5299"/>
                  </a:lnTo>
                  <a:lnTo>
                    <a:pt x="1646" y="5417"/>
                  </a:lnTo>
                  <a:cubicBezTo>
                    <a:pt x="1683" y="5437"/>
                    <a:pt x="1716" y="5460"/>
                    <a:pt x="1753" y="5480"/>
                  </a:cubicBezTo>
                  <a:lnTo>
                    <a:pt x="1827" y="5531"/>
                  </a:lnTo>
                  <a:cubicBezTo>
                    <a:pt x="1937" y="5600"/>
                    <a:pt x="2051" y="5668"/>
                    <a:pt x="2181" y="5741"/>
                  </a:cubicBezTo>
                  <a:cubicBezTo>
                    <a:pt x="2301" y="5795"/>
                    <a:pt x="2422" y="5832"/>
                    <a:pt x="2542" y="5869"/>
                  </a:cubicBezTo>
                  <a:lnTo>
                    <a:pt x="2619" y="5892"/>
                  </a:lnTo>
                  <a:cubicBezTo>
                    <a:pt x="2673" y="5909"/>
                    <a:pt x="2730" y="5926"/>
                    <a:pt x="2787" y="5942"/>
                  </a:cubicBezTo>
                  <a:lnTo>
                    <a:pt x="2863" y="5952"/>
                  </a:lnTo>
                  <a:lnTo>
                    <a:pt x="2887" y="5946"/>
                  </a:lnTo>
                  <a:cubicBezTo>
                    <a:pt x="2931" y="5938"/>
                    <a:pt x="2977" y="5929"/>
                    <a:pt x="3034" y="5912"/>
                  </a:cubicBezTo>
                  <a:cubicBezTo>
                    <a:pt x="3188" y="5858"/>
                    <a:pt x="3325" y="5798"/>
                    <a:pt x="3459" y="5721"/>
                  </a:cubicBezTo>
                  <a:cubicBezTo>
                    <a:pt x="3549" y="5661"/>
                    <a:pt x="3619" y="5605"/>
                    <a:pt x="3679" y="5548"/>
                  </a:cubicBezTo>
                  <a:lnTo>
                    <a:pt x="3700" y="5527"/>
                  </a:lnTo>
                  <a:cubicBezTo>
                    <a:pt x="3733" y="5484"/>
                    <a:pt x="3763" y="5440"/>
                    <a:pt x="3790" y="5393"/>
                  </a:cubicBezTo>
                  <a:lnTo>
                    <a:pt x="3803" y="5370"/>
                  </a:lnTo>
                  <a:cubicBezTo>
                    <a:pt x="3826" y="5310"/>
                    <a:pt x="3846" y="5253"/>
                    <a:pt x="3863" y="5190"/>
                  </a:cubicBezTo>
                  <a:lnTo>
                    <a:pt x="3870" y="5169"/>
                  </a:lnTo>
                  <a:cubicBezTo>
                    <a:pt x="3874" y="5129"/>
                    <a:pt x="3880" y="5092"/>
                    <a:pt x="3883" y="5052"/>
                  </a:cubicBezTo>
                  <a:lnTo>
                    <a:pt x="3883" y="5035"/>
                  </a:lnTo>
                  <a:lnTo>
                    <a:pt x="3883" y="5019"/>
                  </a:lnTo>
                  <a:cubicBezTo>
                    <a:pt x="3874" y="4942"/>
                    <a:pt x="3860" y="4858"/>
                    <a:pt x="3840" y="4771"/>
                  </a:cubicBezTo>
                  <a:lnTo>
                    <a:pt x="3834" y="4748"/>
                  </a:lnTo>
                  <a:cubicBezTo>
                    <a:pt x="3803" y="4674"/>
                    <a:pt x="3773" y="4608"/>
                    <a:pt x="3743" y="4544"/>
                  </a:cubicBezTo>
                  <a:lnTo>
                    <a:pt x="3726" y="4517"/>
                  </a:lnTo>
                  <a:cubicBezTo>
                    <a:pt x="3673" y="4453"/>
                    <a:pt x="3616" y="4387"/>
                    <a:pt x="3529" y="4303"/>
                  </a:cubicBezTo>
                  <a:cubicBezTo>
                    <a:pt x="3465" y="4250"/>
                    <a:pt x="3389" y="4186"/>
                    <a:pt x="3301" y="4126"/>
                  </a:cubicBezTo>
                  <a:cubicBezTo>
                    <a:pt x="3221" y="4072"/>
                    <a:pt x="3138" y="4026"/>
                    <a:pt x="3054" y="3979"/>
                  </a:cubicBezTo>
                  <a:lnTo>
                    <a:pt x="3011" y="3955"/>
                  </a:lnTo>
                  <a:cubicBezTo>
                    <a:pt x="2967" y="3929"/>
                    <a:pt x="2923" y="3905"/>
                    <a:pt x="2880" y="3879"/>
                  </a:cubicBezTo>
                  <a:lnTo>
                    <a:pt x="2837" y="3855"/>
                  </a:lnTo>
                  <a:cubicBezTo>
                    <a:pt x="2807" y="3839"/>
                    <a:pt x="2776" y="3822"/>
                    <a:pt x="2750" y="3802"/>
                  </a:cubicBezTo>
                  <a:lnTo>
                    <a:pt x="2639" y="3939"/>
                  </a:lnTo>
                  <a:lnTo>
                    <a:pt x="2747" y="3799"/>
                  </a:lnTo>
                  <a:cubicBezTo>
                    <a:pt x="2650" y="3718"/>
                    <a:pt x="2602" y="3674"/>
                    <a:pt x="2566" y="3591"/>
                  </a:cubicBezTo>
                  <a:lnTo>
                    <a:pt x="2409" y="3273"/>
                  </a:lnTo>
                  <a:close/>
                  <a:moveTo>
                    <a:pt x="3525" y="352"/>
                  </a:moveTo>
                  <a:cubicBezTo>
                    <a:pt x="3544" y="352"/>
                    <a:pt x="3562" y="354"/>
                    <a:pt x="3576" y="357"/>
                  </a:cubicBezTo>
                  <a:cubicBezTo>
                    <a:pt x="3663" y="370"/>
                    <a:pt x="3746" y="387"/>
                    <a:pt x="3834" y="403"/>
                  </a:cubicBezTo>
                  <a:lnTo>
                    <a:pt x="3980" y="434"/>
                  </a:lnTo>
                  <a:cubicBezTo>
                    <a:pt x="4167" y="474"/>
                    <a:pt x="4359" y="514"/>
                    <a:pt x="4542" y="561"/>
                  </a:cubicBezTo>
                  <a:cubicBezTo>
                    <a:pt x="4753" y="614"/>
                    <a:pt x="4944" y="698"/>
                    <a:pt x="5135" y="812"/>
                  </a:cubicBezTo>
                  <a:cubicBezTo>
                    <a:pt x="5184" y="838"/>
                    <a:pt x="5231" y="875"/>
                    <a:pt x="5275" y="912"/>
                  </a:cubicBezTo>
                  <a:lnTo>
                    <a:pt x="5325" y="952"/>
                  </a:lnTo>
                  <a:cubicBezTo>
                    <a:pt x="5432" y="1042"/>
                    <a:pt x="5536" y="1133"/>
                    <a:pt x="5632" y="1226"/>
                  </a:cubicBezTo>
                  <a:lnTo>
                    <a:pt x="5666" y="1256"/>
                  </a:lnTo>
                  <a:cubicBezTo>
                    <a:pt x="5720" y="1310"/>
                    <a:pt x="5770" y="1357"/>
                    <a:pt x="5813" y="1407"/>
                  </a:cubicBezTo>
                  <a:cubicBezTo>
                    <a:pt x="5893" y="1504"/>
                    <a:pt x="5967" y="1607"/>
                    <a:pt x="6038" y="1724"/>
                  </a:cubicBezTo>
                  <a:cubicBezTo>
                    <a:pt x="6061" y="1765"/>
                    <a:pt x="6084" y="1805"/>
                    <a:pt x="6101" y="1845"/>
                  </a:cubicBezTo>
                  <a:cubicBezTo>
                    <a:pt x="6121" y="1905"/>
                    <a:pt x="6141" y="1962"/>
                    <a:pt x="6154" y="2025"/>
                  </a:cubicBezTo>
                  <a:cubicBezTo>
                    <a:pt x="6161" y="2042"/>
                    <a:pt x="6164" y="2059"/>
                    <a:pt x="6168" y="2076"/>
                  </a:cubicBezTo>
                  <a:cubicBezTo>
                    <a:pt x="6178" y="2213"/>
                    <a:pt x="6178" y="2340"/>
                    <a:pt x="6171" y="2464"/>
                  </a:cubicBezTo>
                  <a:cubicBezTo>
                    <a:pt x="6164" y="2570"/>
                    <a:pt x="6141" y="2678"/>
                    <a:pt x="6111" y="2768"/>
                  </a:cubicBezTo>
                  <a:cubicBezTo>
                    <a:pt x="6058" y="2925"/>
                    <a:pt x="5957" y="3072"/>
                    <a:pt x="5863" y="3200"/>
                  </a:cubicBezTo>
                  <a:cubicBezTo>
                    <a:pt x="5820" y="3257"/>
                    <a:pt x="5770" y="3313"/>
                    <a:pt x="5713" y="3373"/>
                  </a:cubicBezTo>
                  <a:lnTo>
                    <a:pt x="5680" y="3413"/>
                  </a:lnTo>
                  <a:cubicBezTo>
                    <a:pt x="5603" y="3498"/>
                    <a:pt x="5496" y="3567"/>
                    <a:pt x="5339" y="3638"/>
                  </a:cubicBezTo>
                  <a:cubicBezTo>
                    <a:pt x="5175" y="3711"/>
                    <a:pt x="5007" y="3788"/>
                    <a:pt x="4840" y="3819"/>
                  </a:cubicBezTo>
                  <a:cubicBezTo>
                    <a:pt x="4777" y="3831"/>
                    <a:pt x="4716" y="3842"/>
                    <a:pt x="4653" y="3851"/>
                  </a:cubicBezTo>
                  <a:lnTo>
                    <a:pt x="4402" y="3892"/>
                  </a:lnTo>
                  <a:lnTo>
                    <a:pt x="4529" y="4112"/>
                  </a:lnTo>
                  <a:cubicBezTo>
                    <a:pt x="4542" y="4140"/>
                    <a:pt x="4556" y="4166"/>
                    <a:pt x="4569" y="4193"/>
                  </a:cubicBezTo>
                  <a:cubicBezTo>
                    <a:pt x="4633" y="4323"/>
                    <a:pt x="4683" y="4450"/>
                    <a:pt x="4716" y="4577"/>
                  </a:cubicBezTo>
                  <a:cubicBezTo>
                    <a:pt x="4740" y="4671"/>
                    <a:pt x="4757" y="4771"/>
                    <a:pt x="4766" y="4845"/>
                  </a:cubicBezTo>
                  <a:cubicBezTo>
                    <a:pt x="4794" y="5006"/>
                    <a:pt x="4786" y="5169"/>
                    <a:pt x="4757" y="5330"/>
                  </a:cubicBezTo>
                  <a:lnTo>
                    <a:pt x="4743" y="5393"/>
                  </a:lnTo>
                  <a:cubicBezTo>
                    <a:pt x="4729" y="5467"/>
                    <a:pt x="4716" y="5537"/>
                    <a:pt x="4696" y="5597"/>
                  </a:cubicBezTo>
                  <a:cubicBezTo>
                    <a:pt x="4660" y="5701"/>
                    <a:pt x="4613" y="5805"/>
                    <a:pt x="4546" y="5929"/>
                  </a:cubicBezTo>
                  <a:cubicBezTo>
                    <a:pt x="4476" y="6056"/>
                    <a:pt x="4382" y="6176"/>
                    <a:pt x="4252" y="6303"/>
                  </a:cubicBezTo>
                  <a:cubicBezTo>
                    <a:pt x="4218" y="6333"/>
                    <a:pt x="4188" y="6363"/>
                    <a:pt x="4151" y="6394"/>
                  </a:cubicBezTo>
                  <a:cubicBezTo>
                    <a:pt x="3971" y="6537"/>
                    <a:pt x="3770" y="6661"/>
                    <a:pt x="3559" y="6758"/>
                  </a:cubicBezTo>
                  <a:cubicBezTo>
                    <a:pt x="3472" y="6798"/>
                    <a:pt x="3399" y="6829"/>
                    <a:pt x="3332" y="6852"/>
                  </a:cubicBezTo>
                  <a:lnTo>
                    <a:pt x="3261" y="6872"/>
                  </a:lnTo>
                  <a:cubicBezTo>
                    <a:pt x="3158" y="6905"/>
                    <a:pt x="3057" y="6939"/>
                    <a:pt x="2954" y="6945"/>
                  </a:cubicBezTo>
                  <a:cubicBezTo>
                    <a:pt x="2899" y="6949"/>
                    <a:pt x="2847" y="6952"/>
                    <a:pt x="2798" y="6952"/>
                  </a:cubicBezTo>
                  <a:cubicBezTo>
                    <a:pt x="2755" y="6952"/>
                    <a:pt x="2713" y="6950"/>
                    <a:pt x="2673" y="6942"/>
                  </a:cubicBezTo>
                  <a:cubicBezTo>
                    <a:pt x="2579" y="6925"/>
                    <a:pt x="2489" y="6905"/>
                    <a:pt x="2395" y="6882"/>
                  </a:cubicBezTo>
                  <a:cubicBezTo>
                    <a:pt x="2335" y="6869"/>
                    <a:pt x="2275" y="6852"/>
                    <a:pt x="2215" y="6832"/>
                  </a:cubicBezTo>
                  <a:lnTo>
                    <a:pt x="2121" y="6804"/>
                  </a:lnTo>
                  <a:cubicBezTo>
                    <a:pt x="2085" y="6795"/>
                    <a:pt x="2044" y="6781"/>
                    <a:pt x="2004" y="6768"/>
                  </a:cubicBezTo>
                  <a:lnTo>
                    <a:pt x="1980" y="6761"/>
                  </a:lnTo>
                  <a:cubicBezTo>
                    <a:pt x="1840" y="6718"/>
                    <a:pt x="1710" y="6648"/>
                    <a:pt x="1596" y="6584"/>
                  </a:cubicBezTo>
                  <a:cubicBezTo>
                    <a:pt x="1512" y="6540"/>
                    <a:pt x="1432" y="6494"/>
                    <a:pt x="1352" y="6443"/>
                  </a:cubicBezTo>
                  <a:cubicBezTo>
                    <a:pt x="1268" y="6397"/>
                    <a:pt x="1191" y="6343"/>
                    <a:pt x="1111" y="6293"/>
                  </a:cubicBezTo>
                  <a:cubicBezTo>
                    <a:pt x="1084" y="6276"/>
                    <a:pt x="1061" y="6259"/>
                    <a:pt x="1041" y="6243"/>
                  </a:cubicBezTo>
                  <a:lnTo>
                    <a:pt x="970" y="6193"/>
                  </a:lnTo>
                  <a:lnTo>
                    <a:pt x="890" y="6216"/>
                  </a:lnTo>
                  <a:cubicBezTo>
                    <a:pt x="856" y="6225"/>
                    <a:pt x="820" y="6229"/>
                    <a:pt x="784" y="6229"/>
                  </a:cubicBezTo>
                  <a:cubicBezTo>
                    <a:pt x="737" y="6229"/>
                    <a:pt x="690" y="6222"/>
                    <a:pt x="646" y="6207"/>
                  </a:cubicBezTo>
                  <a:cubicBezTo>
                    <a:pt x="546" y="6170"/>
                    <a:pt x="459" y="6093"/>
                    <a:pt x="412" y="5992"/>
                  </a:cubicBezTo>
                  <a:cubicBezTo>
                    <a:pt x="368" y="5895"/>
                    <a:pt x="362" y="5771"/>
                    <a:pt x="395" y="5694"/>
                  </a:cubicBezTo>
                  <a:lnTo>
                    <a:pt x="569" y="5279"/>
                  </a:lnTo>
                  <a:cubicBezTo>
                    <a:pt x="776" y="4795"/>
                    <a:pt x="987" y="4293"/>
                    <a:pt x="1208" y="3805"/>
                  </a:cubicBezTo>
                  <a:cubicBezTo>
                    <a:pt x="1302" y="3604"/>
                    <a:pt x="1392" y="3404"/>
                    <a:pt x="1483" y="3200"/>
                  </a:cubicBezTo>
                  <a:cubicBezTo>
                    <a:pt x="1546" y="3052"/>
                    <a:pt x="1603" y="2899"/>
                    <a:pt x="1656" y="2751"/>
                  </a:cubicBezTo>
                  <a:lnTo>
                    <a:pt x="1707" y="2615"/>
                  </a:lnTo>
                  <a:cubicBezTo>
                    <a:pt x="1857" y="2209"/>
                    <a:pt x="2064" y="1818"/>
                    <a:pt x="2268" y="1437"/>
                  </a:cubicBezTo>
                  <a:lnTo>
                    <a:pt x="2298" y="1383"/>
                  </a:lnTo>
                  <a:cubicBezTo>
                    <a:pt x="2375" y="1240"/>
                    <a:pt x="2452" y="1093"/>
                    <a:pt x="2536" y="952"/>
                  </a:cubicBezTo>
                  <a:cubicBezTo>
                    <a:pt x="2606" y="835"/>
                    <a:pt x="2693" y="735"/>
                    <a:pt x="2793" y="628"/>
                  </a:cubicBezTo>
                  <a:cubicBezTo>
                    <a:pt x="2877" y="537"/>
                    <a:pt x="2984" y="467"/>
                    <a:pt x="3094" y="431"/>
                  </a:cubicBezTo>
                  <a:cubicBezTo>
                    <a:pt x="3158" y="407"/>
                    <a:pt x="3221" y="383"/>
                    <a:pt x="3289" y="370"/>
                  </a:cubicBezTo>
                  <a:cubicBezTo>
                    <a:pt x="3335" y="357"/>
                    <a:pt x="3385" y="357"/>
                    <a:pt x="3445" y="353"/>
                  </a:cubicBezTo>
                  <a:lnTo>
                    <a:pt x="3499" y="353"/>
                  </a:lnTo>
                  <a:cubicBezTo>
                    <a:pt x="3508" y="353"/>
                    <a:pt x="3516" y="352"/>
                    <a:pt x="3525" y="352"/>
                  </a:cubicBezTo>
                  <a:close/>
                  <a:moveTo>
                    <a:pt x="3528" y="1"/>
                  </a:moveTo>
                  <a:cubicBezTo>
                    <a:pt x="3515" y="1"/>
                    <a:pt x="3500" y="1"/>
                    <a:pt x="3485" y="2"/>
                  </a:cubicBezTo>
                  <a:lnTo>
                    <a:pt x="3435" y="2"/>
                  </a:lnTo>
                  <a:cubicBezTo>
                    <a:pt x="3362" y="6"/>
                    <a:pt x="3289" y="9"/>
                    <a:pt x="3208" y="26"/>
                  </a:cubicBezTo>
                  <a:cubicBezTo>
                    <a:pt x="3128" y="46"/>
                    <a:pt x="3054" y="69"/>
                    <a:pt x="2980" y="96"/>
                  </a:cubicBezTo>
                  <a:cubicBezTo>
                    <a:pt x="2817" y="153"/>
                    <a:pt x="2659" y="256"/>
                    <a:pt x="2536" y="387"/>
                  </a:cubicBezTo>
                  <a:cubicBezTo>
                    <a:pt x="2426" y="508"/>
                    <a:pt x="2318" y="624"/>
                    <a:pt x="2231" y="775"/>
                  </a:cubicBezTo>
                  <a:cubicBezTo>
                    <a:pt x="2148" y="919"/>
                    <a:pt x="2068" y="1069"/>
                    <a:pt x="1987" y="1216"/>
                  </a:cubicBezTo>
                  <a:lnTo>
                    <a:pt x="1957" y="1273"/>
                  </a:lnTo>
                  <a:cubicBezTo>
                    <a:pt x="1750" y="1661"/>
                    <a:pt x="1536" y="2066"/>
                    <a:pt x="1375" y="2494"/>
                  </a:cubicBezTo>
                  <a:lnTo>
                    <a:pt x="1325" y="2635"/>
                  </a:lnTo>
                  <a:cubicBezTo>
                    <a:pt x="1275" y="2775"/>
                    <a:pt x="1222" y="2922"/>
                    <a:pt x="1161" y="3056"/>
                  </a:cubicBezTo>
                  <a:lnTo>
                    <a:pt x="890" y="3658"/>
                  </a:lnTo>
                  <a:cubicBezTo>
                    <a:pt x="666" y="4149"/>
                    <a:pt x="452" y="4654"/>
                    <a:pt x="248" y="5143"/>
                  </a:cubicBezTo>
                  <a:lnTo>
                    <a:pt x="71" y="5557"/>
                  </a:lnTo>
                  <a:cubicBezTo>
                    <a:pt x="1" y="5728"/>
                    <a:pt x="7" y="5952"/>
                    <a:pt x="94" y="6139"/>
                  </a:cubicBezTo>
                  <a:cubicBezTo>
                    <a:pt x="178" y="6323"/>
                    <a:pt x="339" y="6471"/>
                    <a:pt x="529" y="6537"/>
                  </a:cubicBezTo>
                  <a:cubicBezTo>
                    <a:pt x="611" y="6568"/>
                    <a:pt x="698" y="6582"/>
                    <a:pt x="785" y="6582"/>
                  </a:cubicBezTo>
                  <a:cubicBezTo>
                    <a:pt x="822" y="6582"/>
                    <a:pt x="860" y="6579"/>
                    <a:pt x="897" y="6574"/>
                  </a:cubicBezTo>
                  <a:cubicBezTo>
                    <a:pt x="904" y="6577"/>
                    <a:pt x="910" y="6584"/>
                    <a:pt x="917" y="6588"/>
                  </a:cubicBezTo>
                  <a:cubicBezTo>
                    <a:pt x="1001" y="6641"/>
                    <a:pt x="1084" y="6695"/>
                    <a:pt x="1168" y="6744"/>
                  </a:cubicBezTo>
                  <a:cubicBezTo>
                    <a:pt x="1255" y="6795"/>
                    <a:pt x="1338" y="6845"/>
                    <a:pt x="1426" y="6892"/>
                  </a:cubicBezTo>
                  <a:cubicBezTo>
                    <a:pt x="1552" y="6962"/>
                    <a:pt x="1707" y="7042"/>
                    <a:pt x="1873" y="7096"/>
                  </a:cubicBezTo>
                  <a:lnTo>
                    <a:pt x="1897" y="7105"/>
                  </a:lnTo>
                  <a:cubicBezTo>
                    <a:pt x="1940" y="7119"/>
                    <a:pt x="1984" y="7133"/>
                    <a:pt x="2028" y="7142"/>
                  </a:cubicBezTo>
                  <a:lnTo>
                    <a:pt x="2114" y="7170"/>
                  </a:lnTo>
                  <a:cubicBezTo>
                    <a:pt x="2181" y="7190"/>
                    <a:pt x="2252" y="7210"/>
                    <a:pt x="2318" y="7226"/>
                  </a:cubicBezTo>
                  <a:cubicBezTo>
                    <a:pt x="2415" y="7250"/>
                    <a:pt x="2512" y="7270"/>
                    <a:pt x="2609" y="7286"/>
                  </a:cubicBezTo>
                  <a:cubicBezTo>
                    <a:pt x="2676" y="7300"/>
                    <a:pt x="2736" y="7303"/>
                    <a:pt x="2800" y="7303"/>
                  </a:cubicBezTo>
                  <a:cubicBezTo>
                    <a:pt x="2863" y="7303"/>
                    <a:pt x="2923" y="7300"/>
                    <a:pt x="2988" y="7297"/>
                  </a:cubicBezTo>
                  <a:cubicBezTo>
                    <a:pt x="3124" y="7286"/>
                    <a:pt x="3252" y="7246"/>
                    <a:pt x="3372" y="7206"/>
                  </a:cubicBezTo>
                  <a:lnTo>
                    <a:pt x="3435" y="7186"/>
                  </a:lnTo>
                  <a:cubicBezTo>
                    <a:pt x="3519" y="7159"/>
                    <a:pt x="3606" y="7126"/>
                    <a:pt x="3706" y="7079"/>
                  </a:cubicBezTo>
                  <a:cubicBezTo>
                    <a:pt x="3944" y="6969"/>
                    <a:pt x="4167" y="6832"/>
                    <a:pt x="4372" y="6668"/>
                  </a:cubicBezTo>
                  <a:cubicBezTo>
                    <a:pt x="4415" y="6634"/>
                    <a:pt x="4456" y="6594"/>
                    <a:pt x="4496" y="6557"/>
                  </a:cubicBezTo>
                  <a:cubicBezTo>
                    <a:pt x="4653" y="6403"/>
                    <a:pt x="4769" y="6253"/>
                    <a:pt x="4857" y="6096"/>
                  </a:cubicBezTo>
                  <a:cubicBezTo>
                    <a:pt x="4930" y="5955"/>
                    <a:pt x="4984" y="5835"/>
                    <a:pt x="5027" y="5714"/>
                  </a:cubicBezTo>
                  <a:cubicBezTo>
                    <a:pt x="5058" y="5628"/>
                    <a:pt x="5074" y="5540"/>
                    <a:pt x="5087" y="5460"/>
                  </a:cubicBezTo>
                  <a:lnTo>
                    <a:pt x="5101" y="5397"/>
                  </a:lnTo>
                  <a:cubicBezTo>
                    <a:pt x="5141" y="5199"/>
                    <a:pt x="5144" y="4995"/>
                    <a:pt x="5115" y="4791"/>
                  </a:cubicBezTo>
                  <a:cubicBezTo>
                    <a:pt x="5104" y="4708"/>
                    <a:pt x="5084" y="4601"/>
                    <a:pt x="5054" y="4487"/>
                  </a:cubicBezTo>
                  <a:cubicBezTo>
                    <a:pt x="5027" y="4376"/>
                    <a:pt x="4987" y="4270"/>
                    <a:pt x="4940" y="4156"/>
                  </a:cubicBezTo>
                  <a:cubicBezTo>
                    <a:pt x="5138" y="4116"/>
                    <a:pt x="5322" y="4032"/>
                    <a:pt x="5482" y="3959"/>
                  </a:cubicBezTo>
                  <a:cubicBezTo>
                    <a:pt x="5686" y="3868"/>
                    <a:pt x="5830" y="3768"/>
                    <a:pt x="5941" y="3648"/>
                  </a:cubicBezTo>
                  <a:lnTo>
                    <a:pt x="5973" y="3611"/>
                  </a:lnTo>
                  <a:cubicBezTo>
                    <a:pt x="6030" y="3547"/>
                    <a:pt x="6091" y="3481"/>
                    <a:pt x="6148" y="3407"/>
                  </a:cubicBezTo>
                  <a:cubicBezTo>
                    <a:pt x="6254" y="3260"/>
                    <a:pt x="6375" y="3089"/>
                    <a:pt x="6445" y="2882"/>
                  </a:cubicBezTo>
                  <a:cubicBezTo>
                    <a:pt x="6486" y="2761"/>
                    <a:pt x="6512" y="2624"/>
                    <a:pt x="6522" y="2484"/>
                  </a:cubicBezTo>
                  <a:cubicBezTo>
                    <a:pt x="6529" y="2346"/>
                    <a:pt x="6529" y="2203"/>
                    <a:pt x="6515" y="2053"/>
                  </a:cubicBezTo>
                  <a:cubicBezTo>
                    <a:pt x="6515" y="2013"/>
                    <a:pt x="6506" y="1976"/>
                    <a:pt x="6499" y="1939"/>
                  </a:cubicBezTo>
                  <a:cubicBezTo>
                    <a:pt x="6482" y="1875"/>
                    <a:pt x="6459" y="1805"/>
                    <a:pt x="6429" y="1724"/>
                  </a:cubicBezTo>
                  <a:cubicBezTo>
                    <a:pt x="6405" y="1658"/>
                    <a:pt x="6372" y="1601"/>
                    <a:pt x="6342" y="1547"/>
                  </a:cubicBezTo>
                  <a:cubicBezTo>
                    <a:pt x="6262" y="1411"/>
                    <a:pt x="6174" y="1290"/>
                    <a:pt x="6081" y="1179"/>
                  </a:cubicBezTo>
                  <a:cubicBezTo>
                    <a:pt x="6024" y="1116"/>
                    <a:pt x="5967" y="1059"/>
                    <a:pt x="5907" y="1002"/>
                  </a:cubicBezTo>
                  <a:lnTo>
                    <a:pt x="5877" y="972"/>
                  </a:lnTo>
                  <a:cubicBezTo>
                    <a:pt x="5773" y="875"/>
                    <a:pt x="5663" y="775"/>
                    <a:pt x="5546" y="681"/>
                  </a:cubicBezTo>
                  <a:lnTo>
                    <a:pt x="5496" y="638"/>
                  </a:lnTo>
                  <a:cubicBezTo>
                    <a:pt x="5442" y="594"/>
                    <a:pt x="5382" y="548"/>
                    <a:pt x="5315" y="508"/>
                  </a:cubicBezTo>
                  <a:cubicBezTo>
                    <a:pt x="5098" y="377"/>
                    <a:pt x="4874" y="283"/>
                    <a:pt x="4629" y="223"/>
                  </a:cubicBezTo>
                  <a:cubicBezTo>
                    <a:pt x="4439" y="173"/>
                    <a:pt x="4241" y="130"/>
                    <a:pt x="4054" y="93"/>
                  </a:cubicBezTo>
                  <a:lnTo>
                    <a:pt x="3907" y="59"/>
                  </a:lnTo>
                  <a:cubicBezTo>
                    <a:pt x="3817" y="42"/>
                    <a:pt x="3726" y="26"/>
                    <a:pt x="3633" y="9"/>
                  </a:cubicBezTo>
                  <a:cubicBezTo>
                    <a:pt x="3601" y="4"/>
                    <a:pt x="3567" y="1"/>
                    <a:pt x="35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7" name="Google Shape;407;p18"/>
          <p:cNvGrpSpPr/>
          <p:nvPr/>
        </p:nvGrpSpPr>
        <p:grpSpPr>
          <a:xfrm>
            <a:off x="7662628" y="3924544"/>
            <a:ext cx="752061" cy="859952"/>
            <a:chOff x="7815028" y="1409944"/>
            <a:chExt cx="752061" cy="859952"/>
          </a:xfrm>
        </p:grpSpPr>
        <p:sp>
          <p:nvSpPr>
            <p:cNvPr id="408" name="Google Shape;408;p18"/>
            <p:cNvSpPr/>
            <p:nvPr/>
          </p:nvSpPr>
          <p:spPr>
            <a:xfrm>
              <a:off x="7852671" y="1571682"/>
              <a:ext cx="237470" cy="684305"/>
            </a:xfrm>
            <a:custGeom>
              <a:avLst/>
              <a:gdLst/>
              <a:ahLst/>
              <a:cxnLst/>
              <a:rect l="l" t="t" r="r" b="b"/>
              <a:pathLst>
                <a:path w="3312" h="9545" extrusionOk="0">
                  <a:moveTo>
                    <a:pt x="536" y="0"/>
                  </a:moveTo>
                  <a:cubicBezTo>
                    <a:pt x="520" y="0"/>
                    <a:pt x="503" y="2"/>
                    <a:pt x="489" y="6"/>
                  </a:cubicBezTo>
                  <a:lnTo>
                    <a:pt x="469" y="16"/>
                  </a:lnTo>
                  <a:cubicBezTo>
                    <a:pt x="395" y="63"/>
                    <a:pt x="322" y="106"/>
                    <a:pt x="242" y="140"/>
                  </a:cubicBezTo>
                  <a:cubicBezTo>
                    <a:pt x="218" y="147"/>
                    <a:pt x="198" y="153"/>
                    <a:pt x="178" y="163"/>
                  </a:cubicBezTo>
                  <a:cubicBezTo>
                    <a:pt x="131" y="180"/>
                    <a:pt x="101" y="210"/>
                    <a:pt x="71" y="244"/>
                  </a:cubicBezTo>
                  <a:cubicBezTo>
                    <a:pt x="54" y="267"/>
                    <a:pt x="41" y="293"/>
                    <a:pt x="30" y="321"/>
                  </a:cubicBezTo>
                  <a:cubicBezTo>
                    <a:pt x="18" y="347"/>
                    <a:pt x="10" y="387"/>
                    <a:pt x="4" y="414"/>
                  </a:cubicBezTo>
                  <a:cubicBezTo>
                    <a:pt x="1" y="451"/>
                    <a:pt x="1" y="484"/>
                    <a:pt x="4" y="521"/>
                  </a:cubicBezTo>
                  <a:lnTo>
                    <a:pt x="4" y="568"/>
                  </a:lnTo>
                  <a:cubicBezTo>
                    <a:pt x="7" y="685"/>
                    <a:pt x="10" y="806"/>
                    <a:pt x="27" y="923"/>
                  </a:cubicBezTo>
                  <a:cubicBezTo>
                    <a:pt x="44" y="1043"/>
                    <a:pt x="74" y="1164"/>
                    <a:pt x="94" y="1287"/>
                  </a:cubicBezTo>
                  <a:cubicBezTo>
                    <a:pt x="131" y="1521"/>
                    <a:pt x="174" y="1752"/>
                    <a:pt x="238" y="1979"/>
                  </a:cubicBezTo>
                  <a:cubicBezTo>
                    <a:pt x="271" y="2099"/>
                    <a:pt x="308" y="2217"/>
                    <a:pt x="342" y="2337"/>
                  </a:cubicBezTo>
                  <a:cubicBezTo>
                    <a:pt x="368" y="2448"/>
                    <a:pt x="395" y="2561"/>
                    <a:pt x="429" y="2672"/>
                  </a:cubicBezTo>
                  <a:cubicBezTo>
                    <a:pt x="466" y="2795"/>
                    <a:pt x="502" y="2916"/>
                    <a:pt x="535" y="3043"/>
                  </a:cubicBezTo>
                  <a:cubicBezTo>
                    <a:pt x="566" y="3160"/>
                    <a:pt x="589" y="3277"/>
                    <a:pt x="623" y="3394"/>
                  </a:cubicBezTo>
                  <a:cubicBezTo>
                    <a:pt x="660" y="3515"/>
                    <a:pt x="696" y="3635"/>
                    <a:pt x="726" y="3755"/>
                  </a:cubicBezTo>
                  <a:cubicBezTo>
                    <a:pt x="756" y="3879"/>
                    <a:pt x="776" y="3999"/>
                    <a:pt x="803" y="4123"/>
                  </a:cubicBezTo>
                  <a:cubicBezTo>
                    <a:pt x="853" y="4367"/>
                    <a:pt x="917" y="4611"/>
                    <a:pt x="987" y="4852"/>
                  </a:cubicBezTo>
                  <a:cubicBezTo>
                    <a:pt x="1017" y="4946"/>
                    <a:pt x="1044" y="5040"/>
                    <a:pt x="1074" y="5137"/>
                  </a:cubicBezTo>
                  <a:cubicBezTo>
                    <a:pt x="1111" y="5267"/>
                    <a:pt x="1145" y="5398"/>
                    <a:pt x="1188" y="5524"/>
                  </a:cubicBezTo>
                  <a:cubicBezTo>
                    <a:pt x="1245" y="5699"/>
                    <a:pt x="1302" y="5872"/>
                    <a:pt x="1355" y="6046"/>
                  </a:cubicBezTo>
                  <a:cubicBezTo>
                    <a:pt x="1422" y="6284"/>
                    <a:pt x="1492" y="6517"/>
                    <a:pt x="1552" y="6755"/>
                  </a:cubicBezTo>
                  <a:cubicBezTo>
                    <a:pt x="1616" y="6992"/>
                    <a:pt x="1676" y="7227"/>
                    <a:pt x="1736" y="7464"/>
                  </a:cubicBezTo>
                  <a:cubicBezTo>
                    <a:pt x="1767" y="7588"/>
                    <a:pt x="1800" y="7712"/>
                    <a:pt x="1827" y="7835"/>
                  </a:cubicBezTo>
                  <a:cubicBezTo>
                    <a:pt x="1840" y="7892"/>
                    <a:pt x="1850" y="7949"/>
                    <a:pt x="1864" y="8006"/>
                  </a:cubicBezTo>
                  <a:cubicBezTo>
                    <a:pt x="1884" y="8099"/>
                    <a:pt x="1914" y="8187"/>
                    <a:pt x="1944" y="8277"/>
                  </a:cubicBezTo>
                  <a:cubicBezTo>
                    <a:pt x="1977" y="8388"/>
                    <a:pt x="2020" y="8497"/>
                    <a:pt x="2064" y="8608"/>
                  </a:cubicBezTo>
                  <a:cubicBezTo>
                    <a:pt x="2085" y="8664"/>
                    <a:pt x="2111" y="8718"/>
                    <a:pt x="2141" y="8772"/>
                  </a:cubicBezTo>
                  <a:cubicBezTo>
                    <a:pt x="2178" y="8845"/>
                    <a:pt x="2228" y="8919"/>
                    <a:pt x="2281" y="8982"/>
                  </a:cubicBezTo>
                  <a:cubicBezTo>
                    <a:pt x="2349" y="9063"/>
                    <a:pt x="2426" y="9130"/>
                    <a:pt x="2486" y="9210"/>
                  </a:cubicBezTo>
                  <a:cubicBezTo>
                    <a:pt x="2516" y="9260"/>
                    <a:pt x="2542" y="9311"/>
                    <a:pt x="2576" y="9357"/>
                  </a:cubicBezTo>
                  <a:cubicBezTo>
                    <a:pt x="2626" y="9427"/>
                    <a:pt x="2693" y="9481"/>
                    <a:pt x="2773" y="9518"/>
                  </a:cubicBezTo>
                  <a:cubicBezTo>
                    <a:pt x="2815" y="9535"/>
                    <a:pt x="2864" y="9545"/>
                    <a:pt x="2912" y="9545"/>
                  </a:cubicBezTo>
                  <a:cubicBezTo>
                    <a:pt x="2930" y="9545"/>
                    <a:pt x="2947" y="9544"/>
                    <a:pt x="2963" y="9541"/>
                  </a:cubicBezTo>
                  <a:cubicBezTo>
                    <a:pt x="2997" y="9538"/>
                    <a:pt x="3044" y="9524"/>
                    <a:pt x="3071" y="9511"/>
                  </a:cubicBezTo>
                  <a:cubicBezTo>
                    <a:pt x="3101" y="9498"/>
                    <a:pt x="3124" y="9478"/>
                    <a:pt x="3151" y="9461"/>
                  </a:cubicBezTo>
                  <a:lnTo>
                    <a:pt x="3171" y="9444"/>
                  </a:lnTo>
                  <a:cubicBezTo>
                    <a:pt x="3198" y="9421"/>
                    <a:pt x="3224" y="9391"/>
                    <a:pt x="3244" y="9360"/>
                  </a:cubicBezTo>
                  <a:cubicBezTo>
                    <a:pt x="3284" y="9311"/>
                    <a:pt x="3298" y="9246"/>
                    <a:pt x="3309" y="9183"/>
                  </a:cubicBezTo>
                  <a:cubicBezTo>
                    <a:pt x="3312" y="9173"/>
                    <a:pt x="3312" y="9160"/>
                    <a:pt x="3312" y="9146"/>
                  </a:cubicBezTo>
                  <a:cubicBezTo>
                    <a:pt x="3312" y="9130"/>
                    <a:pt x="3312" y="9116"/>
                    <a:pt x="3309" y="9099"/>
                  </a:cubicBezTo>
                  <a:cubicBezTo>
                    <a:pt x="3301" y="9076"/>
                    <a:pt x="3295" y="9056"/>
                    <a:pt x="3289" y="9033"/>
                  </a:cubicBezTo>
                  <a:cubicBezTo>
                    <a:pt x="3284" y="9026"/>
                    <a:pt x="3284" y="9016"/>
                    <a:pt x="3281" y="9010"/>
                  </a:cubicBezTo>
                  <a:cubicBezTo>
                    <a:pt x="3275" y="8990"/>
                    <a:pt x="3272" y="8973"/>
                    <a:pt x="3272" y="8956"/>
                  </a:cubicBezTo>
                  <a:lnTo>
                    <a:pt x="3268" y="8936"/>
                  </a:lnTo>
                  <a:lnTo>
                    <a:pt x="3268" y="8925"/>
                  </a:lnTo>
                  <a:cubicBezTo>
                    <a:pt x="3264" y="8909"/>
                    <a:pt x="3261" y="8892"/>
                    <a:pt x="3258" y="8876"/>
                  </a:cubicBezTo>
                  <a:cubicBezTo>
                    <a:pt x="3241" y="8829"/>
                    <a:pt x="3224" y="8785"/>
                    <a:pt x="3208" y="8741"/>
                  </a:cubicBezTo>
                  <a:cubicBezTo>
                    <a:pt x="3215" y="8735"/>
                    <a:pt x="3224" y="8729"/>
                    <a:pt x="3232" y="8718"/>
                  </a:cubicBezTo>
                  <a:cubicBezTo>
                    <a:pt x="3224" y="8692"/>
                    <a:pt x="3218" y="8664"/>
                    <a:pt x="3211" y="8638"/>
                  </a:cubicBezTo>
                  <a:cubicBezTo>
                    <a:pt x="3204" y="8611"/>
                    <a:pt x="3198" y="8581"/>
                    <a:pt x="3191" y="8554"/>
                  </a:cubicBezTo>
                  <a:cubicBezTo>
                    <a:pt x="3168" y="8468"/>
                    <a:pt x="3144" y="8377"/>
                    <a:pt x="3128" y="8287"/>
                  </a:cubicBezTo>
                  <a:cubicBezTo>
                    <a:pt x="3108" y="8193"/>
                    <a:pt x="3081" y="8076"/>
                    <a:pt x="3054" y="7959"/>
                  </a:cubicBezTo>
                  <a:lnTo>
                    <a:pt x="2994" y="7688"/>
                  </a:lnTo>
                  <a:cubicBezTo>
                    <a:pt x="2977" y="7605"/>
                    <a:pt x="2957" y="7514"/>
                    <a:pt x="2937" y="7428"/>
                  </a:cubicBezTo>
                  <a:cubicBezTo>
                    <a:pt x="2920" y="7377"/>
                    <a:pt x="2903" y="7327"/>
                    <a:pt x="2887" y="7277"/>
                  </a:cubicBezTo>
                  <a:cubicBezTo>
                    <a:pt x="2820" y="7039"/>
                    <a:pt x="2753" y="6802"/>
                    <a:pt x="2690" y="6565"/>
                  </a:cubicBezTo>
                  <a:cubicBezTo>
                    <a:pt x="2616" y="6297"/>
                    <a:pt x="2536" y="6033"/>
                    <a:pt x="2449" y="5772"/>
                  </a:cubicBezTo>
                  <a:cubicBezTo>
                    <a:pt x="2372" y="5541"/>
                    <a:pt x="2301" y="5307"/>
                    <a:pt x="2228" y="5077"/>
                  </a:cubicBezTo>
                  <a:cubicBezTo>
                    <a:pt x="2185" y="4946"/>
                    <a:pt x="2145" y="4819"/>
                    <a:pt x="2097" y="4691"/>
                  </a:cubicBezTo>
                  <a:cubicBezTo>
                    <a:pt x="2054" y="4564"/>
                    <a:pt x="2007" y="4434"/>
                    <a:pt x="1960" y="4307"/>
                  </a:cubicBezTo>
                  <a:cubicBezTo>
                    <a:pt x="1917" y="4197"/>
                    <a:pt x="1880" y="4086"/>
                    <a:pt x="1840" y="3976"/>
                  </a:cubicBezTo>
                  <a:cubicBezTo>
                    <a:pt x="1810" y="3896"/>
                    <a:pt x="1787" y="3812"/>
                    <a:pt x="1763" y="3732"/>
                  </a:cubicBezTo>
                  <a:cubicBezTo>
                    <a:pt x="1713" y="3551"/>
                    <a:pt x="1666" y="3371"/>
                    <a:pt x="1616" y="3190"/>
                  </a:cubicBezTo>
                  <a:cubicBezTo>
                    <a:pt x="1599" y="3140"/>
                    <a:pt x="1579" y="3086"/>
                    <a:pt x="1559" y="3030"/>
                  </a:cubicBezTo>
                  <a:cubicBezTo>
                    <a:pt x="1532" y="2959"/>
                    <a:pt x="1509" y="2885"/>
                    <a:pt x="1486" y="2815"/>
                  </a:cubicBezTo>
                  <a:cubicBezTo>
                    <a:pt x="1472" y="2775"/>
                    <a:pt x="1458" y="2738"/>
                    <a:pt x="1446" y="2701"/>
                  </a:cubicBezTo>
                  <a:cubicBezTo>
                    <a:pt x="1432" y="2658"/>
                    <a:pt x="1418" y="2618"/>
                    <a:pt x="1402" y="2578"/>
                  </a:cubicBezTo>
                  <a:lnTo>
                    <a:pt x="1389" y="2538"/>
                  </a:lnTo>
                  <a:cubicBezTo>
                    <a:pt x="1362" y="2461"/>
                    <a:pt x="1335" y="2380"/>
                    <a:pt x="1315" y="2314"/>
                  </a:cubicBezTo>
                  <a:cubicBezTo>
                    <a:pt x="1278" y="2193"/>
                    <a:pt x="1245" y="2070"/>
                    <a:pt x="1214" y="1949"/>
                  </a:cubicBezTo>
                  <a:cubicBezTo>
                    <a:pt x="1188" y="1849"/>
                    <a:pt x="1157" y="1741"/>
                    <a:pt x="1128" y="1638"/>
                  </a:cubicBezTo>
                  <a:cubicBezTo>
                    <a:pt x="1114" y="1595"/>
                    <a:pt x="1101" y="1551"/>
                    <a:pt x="1091" y="1508"/>
                  </a:cubicBezTo>
                  <a:cubicBezTo>
                    <a:pt x="1077" y="1471"/>
                    <a:pt x="1068" y="1437"/>
                    <a:pt x="1057" y="1400"/>
                  </a:cubicBezTo>
                  <a:cubicBezTo>
                    <a:pt x="1024" y="1294"/>
                    <a:pt x="984" y="1187"/>
                    <a:pt x="944" y="1083"/>
                  </a:cubicBezTo>
                  <a:cubicBezTo>
                    <a:pt x="913" y="996"/>
                    <a:pt x="881" y="906"/>
                    <a:pt x="850" y="818"/>
                  </a:cubicBezTo>
                  <a:cubicBezTo>
                    <a:pt x="840" y="785"/>
                    <a:pt x="827" y="755"/>
                    <a:pt x="816" y="725"/>
                  </a:cubicBezTo>
                  <a:cubicBezTo>
                    <a:pt x="787" y="642"/>
                    <a:pt x="756" y="554"/>
                    <a:pt x="733" y="464"/>
                  </a:cubicBezTo>
                  <a:cubicBezTo>
                    <a:pt x="723" y="434"/>
                    <a:pt x="716" y="401"/>
                    <a:pt x="706" y="367"/>
                  </a:cubicBezTo>
                  <a:cubicBezTo>
                    <a:pt x="696" y="347"/>
                    <a:pt x="683" y="330"/>
                    <a:pt x="673" y="317"/>
                  </a:cubicBezTo>
                  <a:lnTo>
                    <a:pt x="689" y="297"/>
                  </a:lnTo>
                  <a:cubicBezTo>
                    <a:pt x="680" y="250"/>
                    <a:pt x="669" y="207"/>
                    <a:pt x="660" y="160"/>
                  </a:cubicBezTo>
                  <a:cubicBezTo>
                    <a:pt x="653" y="123"/>
                    <a:pt x="656" y="86"/>
                    <a:pt x="673" y="53"/>
                  </a:cubicBezTo>
                  <a:cubicBezTo>
                    <a:pt x="656" y="36"/>
                    <a:pt x="632" y="20"/>
                    <a:pt x="609" y="13"/>
                  </a:cubicBezTo>
                  <a:cubicBezTo>
                    <a:pt x="589" y="5"/>
                    <a:pt x="562" y="0"/>
                    <a:pt x="536" y="0"/>
                  </a:cubicBezTo>
                  <a:close/>
                </a:path>
              </a:pathLst>
            </a:custGeom>
            <a:solidFill>
              <a:srgbClr val="FFF2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18"/>
            <p:cNvSpPr/>
            <p:nvPr/>
          </p:nvSpPr>
          <p:spPr>
            <a:xfrm>
              <a:off x="7898702" y="1420124"/>
              <a:ext cx="662365" cy="826686"/>
            </a:xfrm>
            <a:custGeom>
              <a:avLst/>
              <a:gdLst/>
              <a:ahLst/>
              <a:cxnLst/>
              <a:rect l="l" t="t" r="r" b="b"/>
              <a:pathLst>
                <a:path w="9238" h="11531" extrusionOk="0">
                  <a:moveTo>
                    <a:pt x="5839" y="0"/>
                  </a:moveTo>
                  <a:cubicBezTo>
                    <a:pt x="5827" y="0"/>
                    <a:pt x="5815" y="1"/>
                    <a:pt x="5803" y="3"/>
                  </a:cubicBezTo>
                  <a:cubicBezTo>
                    <a:pt x="5780" y="7"/>
                    <a:pt x="5753" y="16"/>
                    <a:pt x="5730" y="23"/>
                  </a:cubicBezTo>
                  <a:lnTo>
                    <a:pt x="5723" y="27"/>
                  </a:lnTo>
                  <a:cubicBezTo>
                    <a:pt x="5717" y="30"/>
                    <a:pt x="5706" y="30"/>
                    <a:pt x="5700" y="33"/>
                  </a:cubicBezTo>
                  <a:cubicBezTo>
                    <a:pt x="5689" y="36"/>
                    <a:pt x="5680" y="40"/>
                    <a:pt x="5666" y="43"/>
                  </a:cubicBezTo>
                  <a:cubicBezTo>
                    <a:pt x="5649" y="50"/>
                    <a:pt x="5632" y="56"/>
                    <a:pt x="5612" y="63"/>
                  </a:cubicBezTo>
                  <a:lnTo>
                    <a:pt x="5596" y="70"/>
                  </a:lnTo>
                  <a:cubicBezTo>
                    <a:pt x="5583" y="73"/>
                    <a:pt x="5572" y="77"/>
                    <a:pt x="5563" y="80"/>
                  </a:cubicBezTo>
                  <a:cubicBezTo>
                    <a:pt x="5502" y="103"/>
                    <a:pt x="5442" y="123"/>
                    <a:pt x="5396" y="137"/>
                  </a:cubicBezTo>
                  <a:cubicBezTo>
                    <a:pt x="5285" y="170"/>
                    <a:pt x="5171" y="211"/>
                    <a:pt x="5061" y="243"/>
                  </a:cubicBezTo>
                  <a:cubicBezTo>
                    <a:pt x="4981" y="271"/>
                    <a:pt x="4897" y="300"/>
                    <a:pt x="4814" y="328"/>
                  </a:cubicBezTo>
                  <a:cubicBezTo>
                    <a:pt x="4723" y="351"/>
                    <a:pt x="4636" y="374"/>
                    <a:pt x="4546" y="394"/>
                  </a:cubicBezTo>
                  <a:cubicBezTo>
                    <a:pt x="4473" y="411"/>
                    <a:pt x="4396" y="431"/>
                    <a:pt x="4318" y="451"/>
                  </a:cubicBezTo>
                  <a:cubicBezTo>
                    <a:pt x="4144" y="501"/>
                    <a:pt x="3951" y="555"/>
                    <a:pt x="3760" y="615"/>
                  </a:cubicBezTo>
                  <a:lnTo>
                    <a:pt x="3757" y="615"/>
                  </a:lnTo>
                  <a:lnTo>
                    <a:pt x="3753" y="618"/>
                  </a:lnTo>
                  <a:lnTo>
                    <a:pt x="3750" y="618"/>
                  </a:lnTo>
                  <a:lnTo>
                    <a:pt x="3740" y="622"/>
                  </a:lnTo>
                  <a:lnTo>
                    <a:pt x="3730" y="625"/>
                  </a:lnTo>
                  <a:lnTo>
                    <a:pt x="3726" y="625"/>
                  </a:lnTo>
                  <a:lnTo>
                    <a:pt x="3720" y="629"/>
                  </a:lnTo>
                  <a:lnTo>
                    <a:pt x="3713" y="629"/>
                  </a:lnTo>
                  <a:lnTo>
                    <a:pt x="3710" y="632"/>
                  </a:lnTo>
                  <a:lnTo>
                    <a:pt x="3703" y="632"/>
                  </a:lnTo>
                  <a:lnTo>
                    <a:pt x="3693" y="635"/>
                  </a:lnTo>
                  <a:lnTo>
                    <a:pt x="3683" y="638"/>
                  </a:lnTo>
                  <a:lnTo>
                    <a:pt x="3653" y="649"/>
                  </a:lnTo>
                  <a:lnTo>
                    <a:pt x="3650" y="649"/>
                  </a:lnTo>
                  <a:lnTo>
                    <a:pt x="3636" y="652"/>
                  </a:lnTo>
                  <a:lnTo>
                    <a:pt x="3630" y="655"/>
                  </a:lnTo>
                  <a:lnTo>
                    <a:pt x="3619" y="658"/>
                  </a:lnTo>
                  <a:lnTo>
                    <a:pt x="3596" y="665"/>
                  </a:lnTo>
                  <a:lnTo>
                    <a:pt x="3593" y="665"/>
                  </a:lnTo>
                  <a:lnTo>
                    <a:pt x="3590" y="669"/>
                  </a:lnTo>
                  <a:cubicBezTo>
                    <a:pt x="3545" y="682"/>
                    <a:pt x="3502" y="695"/>
                    <a:pt x="3459" y="709"/>
                  </a:cubicBezTo>
                  <a:lnTo>
                    <a:pt x="3405" y="725"/>
                  </a:lnTo>
                  <a:cubicBezTo>
                    <a:pt x="3379" y="736"/>
                    <a:pt x="3352" y="742"/>
                    <a:pt x="3325" y="752"/>
                  </a:cubicBezTo>
                  <a:cubicBezTo>
                    <a:pt x="3235" y="785"/>
                    <a:pt x="3144" y="819"/>
                    <a:pt x="3078" y="845"/>
                  </a:cubicBezTo>
                  <a:cubicBezTo>
                    <a:pt x="2991" y="882"/>
                    <a:pt x="2903" y="916"/>
                    <a:pt x="2820" y="950"/>
                  </a:cubicBezTo>
                  <a:cubicBezTo>
                    <a:pt x="2670" y="1006"/>
                    <a:pt x="2512" y="1066"/>
                    <a:pt x="2362" y="1130"/>
                  </a:cubicBezTo>
                  <a:cubicBezTo>
                    <a:pt x="2125" y="1231"/>
                    <a:pt x="1894" y="1341"/>
                    <a:pt x="1670" y="1447"/>
                  </a:cubicBezTo>
                  <a:lnTo>
                    <a:pt x="1616" y="1472"/>
                  </a:lnTo>
                  <a:cubicBezTo>
                    <a:pt x="1526" y="1515"/>
                    <a:pt x="1435" y="1558"/>
                    <a:pt x="1345" y="1605"/>
                  </a:cubicBezTo>
                  <a:cubicBezTo>
                    <a:pt x="1305" y="1625"/>
                    <a:pt x="1265" y="1645"/>
                    <a:pt x="1225" y="1668"/>
                  </a:cubicBezTo>
                  <a:cubicBezTo>
                    <a:pt x="1174" y="1695"/>
                    <a:pt x="1117" y="1725"/>
                    <a:pt x="1064" y="1752"/>
                  </a:cubicBezTo>
                  <a:cubicBezTo>
                    <a:pt x="1034" y="1722"/>
                    <a:pt x="1024" y="1716"/>
                    <a:pt x="991" y="1699"/>
                  </a:cubicBezTo>
                  <a:cubicBezTo>
                    <a:pt x="968" y="1690"/>
                    <a:pt x="948" y="1687"/>
                    <a:pt x="928" y="1687"/>
                  </a:cubicBezTo>
                  <a:cubicBezTo>
                    <a:pt x="918" y="1687"/>
                    <a:pt x="908" y="1687"/>
                    <a:pt x="897" y="1688"/>
                  </a:cubicBezTo>
                  <a:lnTo>
                    <a:pt x="893" y="1688"/>
                  </a:lnTo>
                  <a:cubicBezTo>
                    <a:pt x="877" y="1688"/>
                    <a:pt x="861" y="1692"/>
                    <a:pt x="841" y="1699"/>
                  </a:cubicBezTo>
                  <a:cubicBezTo>
                    <a:pt x="830" y="1702"/>
                    <a:pt x="824" y="1705"/>
                    <a:pt x="813" y="1708"/>
                  </a:cubicBezTo>
                  <a:cubicBezTo>
                    <a:pt x="796" y="1719"/>
                    <a:pt x="780" y="1728"/>
                    <a:pt x="763" y="1736"/>
                  </a:cubicBezTo>
                  <a:cubicBezTo>
                    <a:pt x="753" y="1742"/>
                    <a:pt x="743" y="1748"/>
                    <a:pt x="733" y="1756"/>
                  </a:cubicBezTo>
                  <a:cubicBezTo>
                    <a:pt x="680" y="1782"/>
                    <a:pt x="623" y="1809"/>
                    <a:pt x="572" y="1836"/>
                  </a:cubicBezTo>
                  <a:lnTo>
                    <a:pt x="560" y="1839"/>
                  </a:lnTo>
                  <a:cubicBezTo>
                    <a:pt x="509" y="1866"/>
                    <a:pt x="455" y="1886"/>
                    <a:pt x="405" y="1909"/>
                  </a:cubicBezTo>
                  <a:lnTo>
                    <a:pt x="389" y="1916"/>
                  </a:lnTo>
                  <a:cubicBezTo>
                    <a:pt x="365" y="1926"/>
                    <a:pt x="339" y="1939"/>
                    <a:pt x="312" y="1949"/>
                  </a:cubicBezTo>
                  <a:cubicBezTo>
                    <a:pt x="299" y="1956"/>
                    <a:pt x="285" y="1963"/>
                    <a:pt x="271" y="1966"/>
                  </a:cubicBezTo>
                  <a:lnTo>
                    <a:pt x="262" y="1969"/>
                  </a:lnTo>
                  <a:lnTo>
                    <a:pt x="251" y="1976"/>
                  </a:lnTo>
                  <a:cubicBezTo>
                    <a:pt x="231" y="1983"/>
                    <a:pt x="211" y="1993"/>
                    <a:pt x="194" y="2006"/>
                  </a:cubicBezTo>
                  <a:cubicBezTo>
                    <a:pt x="168" y="2023"/>
                    <a:pt x="151" y="2043"/>
                    <a:pt x="134" y="2074"/>
                  </a:cubicBezTo>
                  <a:cubicBezTo>
                    <a:pt x="51" y="2103"/>
                    <a:pt x="1" y="2194"/>
                    <a:pt x="18" y="2274"/>
                  </a:cubicBezTo>
                  <a:cubicBezTo>
                    <a:pt x="41" y="2378"/>
                    <a:pt x="64" y="2481"/>
                    <a:pt x="91" y="2578"/>
                  </a:cubicBezTo>
                  <a:cubicBezTo>
                    <a:pt x="114" y="2668"/>
                    <a:pt x="145" y="2756"/>
                    <a:pt x="174" y="2839"/>
                  </a:cubicBezTo>
                  <a:cubicBezTo>
                    <a:pt x="185" y="2869"/>
                    <a:pt x="198" y="2899"/>
                    <a:pt x="208" y="2929"/>
                  </a:cubicBezTo>
                  <a:cubicBezTo>
                    <a:pt x="239" y="3020"/>
                    <a:pt x="271" y="3110"/>
                    <a:pt x="302" y="3197"/>
                  </a:cubicBezTo>
                  <a:cubicBezTo>
                    <a:pt x="342" y="3301"/>
                    <a:pt x="382" y="3408"/>
                    <a:pt x="415" y="3514"/>
                  </a:cubicBezTo>
                  <a:cubicBezTo>
                    <a:pt x="426" y="3551"/>
                    <a:pt x="435" y="3585"/>
                    <a:pt x="449" y="3622"/>
                  </a:cubicBezTo>
                  <a:cubicBezTo>
                    <a:pt x="459" y="3665"/>
                    <a:pt x="472" y="3709"/>
                    <a:pt x="486" y="3752"/>
                  </a:cubicBezTo>
                  <a:cubicBezTo>
                    <a:pt x="515" y="3855"/>
                    <a:pt x="546" y="3963"/>
                    <a:pt x="572" y="4063"/>
                  </a:cubicBezTo>
                  <a:cubicBezTo>
                    <a:pt x="603" y="4184"/>
                    <a:pt x="636" y="4307"/>
                    <a:pt x="673" y="4428"/>
                  </a:cubicBezTo>
                  <a:cubicBezTo>
                    <a:pt x="693" y="4494"/>
                    <a:pt x="720" y="4575"/>
                    <a:pt x="747" y="4652"/>
                  </a:cubicBezTo>
                  <a:lnTo>
                    <a:pt x="760" y="4692"/>
                  </a:lnTo>
                  <a:cubicBezTo>
                    <a:pt x="776" y="4732"/>
                    <a:pt x="790" y="4772"/>
                    <a:pt x="807" y="4815"/>
                  </a:cubicBezTo>
                  <a:cubicBezTo>
                    <a:pt x="816" y="4852"/>
                    <a:pt x="830" y="4889"/>
                    <a:pt x="844" y="4929"/>
                  </a:cubicBezTo>
                  <a:cubicBezTo>
                    <a:pt x="867" y="4999"/>
                    <a:pt x="890" y="5073"/>
                    <a:pt x="917" y="5144"/>
                  </a:cubicBezTo>
                  <a:cubicBezTo>
                    <a:pt x="974" y="5294"/>
                    <a:pt x="1017" y="5421"/>
                    <a:pt x="1057" y="5545"/>
                  </a:cubicBezTo>
                  <a:lnTo>
                    <a:pt x="1064" y="5568"/>
                  </a:lnTo>
                  <a:cubicBezTo>
                    <a:pt x="1077" y="5618"/>
                    <a:pt x="1094" y="5669"/>
                    <a:pt x="1111" y="5718"/>
                  </a:cubicBezTo>
                  <a:cubicBezTo>
                    <a:pt x="1117" y="5742"/>
                    <a:pt x="1128" y="5769"/>
                    <a:pt x="1134" y="5792"/>
                  </a:cubicBezTo>
                  <a:cubicBezTo>
                    <a:pt x="1142" y="5809"/>
                    <a:pt x="1148" y="5829"/>
                    <a:pt x="1151" y="5846"/>
                  </a:cubicBezTo>
                  <a:cubicBezTo>
                    <a:pt x="1162" y="5869"/>
                    <a:pt x="1168" y="5893"/>
                    <a:pt x="1174" y="5916"/>
                  </a:cubicBezTo>
                  <a:lnTo>
                    <a:pt x="1188" y="5959"/>
                  </a:lnTo>
                  <a:lnTo>
                    <a:pt x="1198" y="5999"/>
                  </a:lnTo>
                  <a:cubicBezTo>
                    <a:pt x="1208" y="6027"/>
                    <a:pt x="1218" y="6053"/>
                    <a:pt x="1225" y="6080"/>
                  </a:cubicBezTo>
                  <a:cubicBezTo>
                    <a:pt x="1231" y="6100"/>
                    <a:pt x="1238" y="6120"/>
                    <a:pt x="1245" y="6140"/>
                  </a:cubicBezTo>
                  <a:cubicBezTo>
                    <a:pt x="1278" y="6251"/>
                    <a:pt x="1322" y="6381"/>
                    <a:pt x="1369" y="6504"/>
                  </a:cubicBezTo>
                  <a:cubicBezTo>
                    <a:pt x="1406" y="6601"/>
                    <a:pt x="1435" y="6695"/>
                    <a:pt x="1469" y="6805"/>
                  </a:cubicBezTo>
                  <a:lnTo>
                    <a:pt x="1475" y="6825"/>
                  </a:lnTo>
                  <a:cubicBezTo>
                    <a:pt x="1492" y="6886"/>
                    <a:pt x="1512" y="6950"/>
                    <a:pt x="1532" y="7013"/>
                  </a:cubicBezTo>
                  <a:cubicBezTo>
                    <a:pt x="1539" y="7040"/>
                    <a:pt x="1549" y="7066"/>
                    <a:pt x="1559" y="7090"/>
                  </a:cubicBezTo>
                  <a:cubicBezTo>
                    <a:pt x="1566" y="7113"/>
                    <a:pt x="1576" y="7134"/>
                    <a:pt x="1583" y="7157"/>
                  </a:cubicBezTo>
                  <a:cubicBezTo>
                    <a:pt x="1599" y="7207"/>
                    <a:pt x="1619" y="7260"/>
                    <a:pt x="1636" y="7311"/>
                  </a:cubicBezTo>
                  <a:cubicBezTo>
                    <a:pt x="1653" y="7357"/>
                    <a:pt x="1670" y="7404"/>
                    <a:pt x="1687" y="7455"/>
                  </a:cubicBezTo>
                  <a:lnTo>
                    <a:pt x="1707" y="7524"/>
                  </a:lnTo>
                  <a:cubicBezTo>
                    <a:pt x="1733" y="7608"/>
                    <a:pt x="1756" y="7699"/>
                    <a:pt x="1784" y="7785"/>
                  </a:cubicBezTo>
                  <a:lnTo>
                    <a:pt x="1787" y="7793"/>
                  </a:lnTo>
                  <a:cubicBezTo>
                    <a:pt x="1793" y="7819"/>
                    <a:pt x="1804" y="7846"/>
                    <a:pt x="1810" y="7873"/>
                  </a:cubicBezTo>
                  <a:lnTo>
                    <a:pt x="1810" y="7866"/>
                  </a:lnTo>
                  <a:cubicBezTo>
                    <a:pt x="1820" y="7906"/>
                    <a:pt x="1833" y="7949"/>
                    <a:pt x="1847" y="7989"/>
                  </a:cubicBezTo>
                  <a:cubicBezTo>
                    <a:pt x="1894" y="8150"/>
                    <a:pt x="1937" y="8290"/>
                    <a:pt x="1980" y="8421"/>
                  </a:cubicBezTo>
                  <a:cubicBezTo>
                    <a:pt x="1991" y="8458"/>
                    <a:pt x="2004" y="8495"/>
                    <a:pt x="2014" y="8531"/>
                  </a:cubicBezTo>
                  <a:cubicBezTo>
                    <a:pt x="2034" y="8588"/>
                    <a:pt x="2054" y="8645"/>
                    <a:pt x="2071" y="8705"/>
                  </a:cubicBezTo>
                  <a:cubicBezTo>
                    <a:pt x="2085" y="8749"/>
                    <a:pt x="2097" y="8796"/>
                    <a:pt x="2108" y="8839"/>
                  </a:cubicBezTo>
                  <a:cubicBezTo>
                    <a:pt x="2125" y="8899"/>
                    <a:pt x="2141" y="8960"/>
                    <a:pt x="2158" y="9020"/>
                  </a:cubicBezTo>
                  <a:cubicBezTo>
                    <a:pt x="2191" y="9127"/>
                    <a:pt x="2221" y="9237"/>
                    <a:pt x="2252" y="9358"/>
                  </a:cubicBezTo>
                  <a:cubicBezTo>
                    <a:pt x="2289" y="9505"/>
                    <a:pt x="2321" y="9659"/>
                    <a:pt x="2352" y="9802"/>
                  </a:cubicBezTo>
                  <a:lnTo>
                    <a:pt x="2412" y="10073"/>
                  </a:lnTo>
                  <a:cubicBezTo>
                    <a:pt x="2439" y="10190"/>
                    <a:pt x="2466" y="10307"/>
                    <a:pt x="2486" y="10401"/>
                  </a:cubicBezTo>
                  <a:cubicBezTo>
                    <a:pt x="2502" y="10491"/>
                    <a:pt x="2526" y="10582"/>
                    <a:pt x="2549" y="10668"/>
                  </a:cubicBezTo>
                  <a:cubicBezTo>
                    <a:pt x="2556" y="10695"/>
                    <a:pt x="2562" y="10725"/>
                    <a:pt x="2569" y="10752"/>
                  </a:cubicBezTo>
                  <a:cubicBezTo>
                    <a:pt x="2593" y="10846"/>
                    <a:pt x="2610" y="10946"/>
                    <a:pt x="2626" y="11039"/>
                  </a:cubicBezTo>
                  <a:lnTo>
                    <a:pt x="2626" y="11050"/>
                  </a:lnTo>
                  <a:lnTo>
                    <a:pt x="2630" y="11070"/>
                  </a:lnTo>
                  <a:cubicBezTo>
                    <a:pt x="2633" y="11087"/>
                    <a:pt x="2633" y="11107"/>
                    <a:pt x="2639" y="11124"/>
                  </a:cubicBezTo>
                  <a:cubicBezTo>
                    <a:pt x="2642" y="11130"/>
                    <a:pt x="2642" y="11140"/>
                    <a:pt x="2647" y="11147"/>
                  </a:cubicBezTo>
                  <a:cubicBezTo>
                    <a:pt x="2656" y="11180"/>
                    <a:pt x="2663" y="11204"/>
                    <a:pt x="2676" y="11234"/>
                  </a:cubicBezTo>
                  <a:cubicBezTo>
                    <a:pt x="2683" y="11247"/>
                    <a:pt x="2690" y="11260"/>
                    <a:pt x="2696" y="11270"/>
                  </a:cubicBezTo>
                  <a:cubicBezTo>
                    <a:pt x="2703" y="11294"/>
                    <a:pt x="2713" y="11317"/>
                    <a:pt x="2727" y="11340"/>
                  </a:cubicBezTo>
                  <a:lnTo>
                    <a:pt x="2733" y="11351"/>
                  </a:lnTo>
                  <a:cubicBezTo>
                    <a:pt x="2760" y="11394"/>
                    <a:pt x="2793" y="11448"/>
                    <a:pt x="2837" y="11474"/>
                  </a:cubicBezTo>
                  <a:lnTo>
                    <a:pt x="2847" y="11478"/>
                  </a:lnTo>
                  <a:cubicBezTo>
                    <a:pt x="2883" y="11505"/>
                    <a:pt x="2927" y="11521"/>
                    <a:pt x="2971" y="11525"/>
                  </a:cubicBezTo>
                  <a:cubicBezTo>
                    <a:pt x="2984" y="11529"/>
                    <a:pt x="2997" y="11530"/>
                    <a:pt x="3011" y="11530"/>
                  </a:cubicBezTo>
                  <a:cubicBezTo>
                    <a:pt x="3032" y="11530"/>
                    <a:pt x="3054" y="11527"/>
                    <a:pt x="3074" y="11525"/>
                  </a:cubicBezTo>
                  <a:cubicBezTo>
                    <a:pt x="3118" y="11521"/>
                    <a:pt x="3158" y="11508"/>
                    <a:pt x="3195" y="11494"/>
                  </a:cubicBezTo>
                  <a:lnTo>
                    <a:pt x="3212" y="11488"/>
                  </a:lnTo>
                  <a:lnTo>
                    <a:pt x="3228" y="11481"/>
                  </a:lnTo>
                  <a:lnTo>
                    <a:pt x="3249" y="11474"/>
                  </a:lnTo>
                  <a:cubicBezTo>
                    <a:pt x="3261" y="11471"/>
                    <a:pt x="3272" y="11468"/>
                    <a:pt x="3285" y="11465"/>
                  </a:cubicBezTo>
                  <a:cubicBezTo>
                    <a:pt x="3322" y="11454"/>
                    <a:pt x="3355" y="11445"/>
                    <a:pt x="3392" y="11434"/>
                  </a:cubicBezTo>
                  <a:cubicBezTo>
                    <a:pt x="3479" y="11411"/>
                    <a:pt x="3570" y="11388"/>
                    <a:pt x="3659" y="11357"/>
                  </a:cubicBezTo>
                  <a:lnTo>
                    <a:pt x="3666" y="11354"/>
                  </a:lnTo>
                  <a:cubicBezTo>
                    <a:pt x="3740" y="11327"/>
                    <a:pt x="3814" y="11300"/>
                    <a:pt x="3883" y="11274"/>
                  </a:cubicBezTo>
                  <a:cubicBezTo>
                    <a:pt x="3927" y="11257"/>
                    <a:pt x="3971" y="11240"/>
                    <a:pt x="4017" y="11224"/>
                  </a:cubicBezTo>
                  <a:lnTo>
                    <a:pt x="4161" y="11173"/>
                  </a:lnTo>
                  <a:cubicBezTo>
                    <a:pt x="4345" y="11107"/>
                    <a:pt x="4533" y="11036"/>
                    <a:pt x="4720" y="10966"/>
                  </a:cubicBezTo>
                  <a:cubicBezTo>
                    <a:pt x="4867" y="10909"/>
                    <a:pt x="5021" y="10852"/>
                    <a:pt x="5164" y="10799"/>
                  </a:cubicBezTo>
                  <a:cubicBezTo>
                    <a:pt x="5248" y="10769"/>
                    <a:pt x="5331" y="10738"/>
                    <a:pt x="5416" y="10709"/>
                  </a:cubicBezTo>
                  <a:cubicBezTo>
                    <a:pt x="5539" y="10662"/>
                    <a:pt x="5663" y="10611"/>
                    <a:pt x="5777" y="10565"/>
                  </a:cubicBezTo>
                  <a:cubicBezTo>
                    <a:pt x="5820" y="10545"/>
                    <a:pt x="5864" y="10528"/>
                    <a:pt x="5907" y="10508"/>
                  </a:cubicBezTo>
                  <a:cubicBezTo>
                    <a:pt x="5967" y="10481"/>
                    <a:pt x="6031" y="10451"/>
                    <a:pt x="6094" y="10428"/>
                  </a:cubicBezTo>
                  <a:cubicBezTo>
                    <a:pt x="6174" y="10394"/>
                    <a:pt x="6254" y="10364"/>
                    <a:pt x="6332" y="10334"/>
                  </a:cubicBezTo>
                  <a:cubicBezTo>
                    <a:pt x="6375" y="10317"/>
                    <a:pt x="6419" y="10301"/>
                    <a:pt x="6462" y="10284"/>
                  </a:cubicBezTo>
                  <a:cubicBezTo>
                    <a:pt x="6519" y="10264"/>
                    <a:pt x="6576" y="10241"/>
                    <a:pt x="6629" y="10217"/>
                  </a:cubicBezTo>
                  <a:cubicBezTo>
                    <a:pt x="6683" y="10193"/>
                    <a:pt x="6740" y="10170"/>
                    <a:pt x="6793" y="10150"/>
                  </a:cubicBezTo>
                  <a:cubicBezTo>
                    <a:pt x="6910" y="10103"/>
                    <a:pt x="7034" y="10060"/>
                    <a:pt x="7151" y="10020"/>
                  </a:cubicBezTo>
                  <a:cubicBezTo>
                    <a:pt x="7225" y="9993"/>
                    <a:pt x="7302" y="9963"/>
                    <a:pt x="7375" y="9932"/>
                  </a:cubicBezTo>
                  <a:cubicBezTo>
                    <a:pt x="7412" y="9920"/>
                    <a:pt x="7452" y="9903"/>
                    <a:pt x="7492" y="9886"/>
                  </a:cubicBezTo>
                  <a:cubicBezTo>
                    <a:pt x="7546" y="9866"/>
                    <a:pt x="7596" y="9849"/>
                    <a:pt x="7646" y="9829"/>
                  </a:cubicBezTo>
                  <a:cubicBezTo>
                    <a:pt x="7710" y="9809"/>
                    <a:pt x="7776" y="9782"/>
                    <a:pt x="7840" y="9759"/>
                  </a:cubicBezTo>
                  <a:cubicBezTo>
                    <a:pt x="7880" y="9742"/>
                    <a:pt x="7917" y="9725"/>
                    <a:pt x="7957" y="9708"/>
                  </a:cubicBezTo>
                  <a:lnTo>
                    <a:pt x="8007" y="9688"/>
                  </a:lnTo>
                  <a:cubicBezTo>
                    <a:pt x="8037" y="9675"/>
                    <a:pt x="8068" y="9665"/>
                    <a:pt x="8097" y="9651"/>
                  </a:cubicBezTo>
                  <a:cubicBezTo>
                    <a:pt x="8121" y="9642"/>
                    <a:pt x="8145" y="9635"/>
                    <a:pt x="8168" y="9625"/>
                  </a:cubicBezTo>
                  <a:cubicBezTo>
                    <a:pt x="8218" y="9605"/>
                    <a:pt x="8268" y="9582"/>
                    <a:pt x="8315" y="9562"/>
                  </a:cubicBezTo>
                  <a:cubicBezTo>
                    <a:pt x="8375" y="9534"/>
                    <a:pt x="8435" y="9508"/>
                    <a:pt x="8499" y="9485"/>
                  </a:cubicBezTo>
                  <a:cubicBezTo>
                    <a:pt x="8529" y="9471"/>
                    <a:pt x="8559" y="9461"/>
                    <a:pt x="8589" y="9451"/>
                  </a:cubicBezTo>
                  <a:cubicBezTo>
                    <a:pt x="8613" y="9441"/>
                    <a:pt x="8639" y="9431"/>
                    <a:pt x="8666" y="9421"/>
                  </a:cubicBezTo>
                  <a:cubicBezTo>
                    <a:pt x="8723" y="9401"/>
                    <a:pt x="8780" y="9371"/>
                    <a:pt x="8827" y="9347"/>
                  </a:cubicBezTo>
                  <a:cubicBezTo>
                    <a:pt x="8874" y="9327"/>
                    <a:pt x="8910" y="9301"/>
                    <a:pt x="8940" y="9273"/>
                  </a:cubicBezTo>
                  <a:cubicBezTo>
                    <a:pt x="8960" y="9257"/>
                    <a:pt x="8977" y="9237"/>
                    <a:pt x="8991" y="9220"/>
                  </a:cubicBezTo>
                  <a:lnTo>
                    <a:pt x="9004" y="9207"/>
                  </a:lnTo>
                  <a:cubicBezTo>
                    <a:pt x="9011" y="9200"/>
                    <a:pt x="9017" y="9190"/>
                    <a:pt x="9024" y="9180"/>
                  </a:cubicBezTo>
                  <a:cubicBezTo>
                    <a:pt x="9034" y="9163"/>
                    <a:pt x="9044" y="9143"/>
                    <a:pt x="9054" y="9123"/>
                  </a:cubicBezTo>
                  <a:cubicBezTo>
                    <a:pt x="9061" y="9110"/>
                    <a:pt x="9064" y="9097"/>
                    <a:pt x="9064" y="9080"/>
                  </a:cubicBezTo>
                  <a:lnTo>
                    <a:pt x="9068" y="9070"/>
                  </a:lnTo>
                  <a:cubicBezTo>
                    <a:pt x="9081" y="9063"/>
                    <a:pt x="9091" y="9053"/>
                    <a:pt x="9101" y="9046"/>
                  </a:cubicBezTo>
                  <a:cubicBezTo>
                    <a:pt x="9161" y="8997"/>
                    <a:pt x="9184" y="8926"/>
                    <a:pt x="9201" y="8872"/>
                  </a:cubicBezTo>
                  <a:cubicBezTo>
                    <a:pt x="9211" y="8829"/>
                    <a:pt x="9221" y="8782"/>
                    <a:pt x="9228" y="8739"/>
                  </a:cubicBezTo>
                  <a:cubicBezTo>
                    <a:pt x="9238" y="8662"/>
                    <a:pt x="9228" y="8582"/>
                    <a:pt x="9218" y="8515"/>
                  </a:cubicBezTo>
                  <a:cubicBezTo>
                    <a:pt x="9215" y="8498"/>
                    <a:pt x="9211" y="8484"/>
                    <a:pt x="9208" y="8468"/>
                  </a:cubicBezTo>
                  <a:cubicBezTo>
                    <a:pt x="9201" y="8431"/>
                    <a:pt x="9195" y="8391"/>
                    <a:pt x="9188" y="8350"/>
                  </a:cubicBezTo>
                  <a:cubicBezTo>
                    <a:pt x="9171" y="8277"/>
                    <a:pt x="9151" y="8203"/>
                    <a:pt x="9121" y="8130"/>
                  </a:cubicBezTo>
                  <a:cubicBezTo>
                    <a:pt x="9068" y="7980"/>
                    <a:pt x="9000" y="7836"/>
                    <a:pt x="8934" y="7692"/>
                  </a:cubicBezTo>
                  <a:cubicBezTo>
                    <a:pt x="8897" y="7615"/>
                    <a:pt x="8857" y="7532"/>
                    <a:pt x="8823" y="7451"/>
                  </a:cubicBezTo>
                  <a:cubicBezTo>
                    <a:pt x="8780" y="7357"/>
                    <a:pt x="8743" y="7257"/>
                    <a:pt x="8707" y="7163"/>
                  </a:cubicBezTo>
                  <a:lnTo>
                    <a:pt x="8687" y="7117"/>
                  </a:lnTo>
                  <a:cubicBezTo>
                    <a:pt x="8633" y="6979"/>
                    <a:pt x="8582" y="6856"/>
                    <a:pt x="8532" y="6739"/>
                  </a:cubicBezTo>
                  <a:cubicBezTo>
                    <a:pt x="8489" y="6635"/>
                    <a:pt x="8439" y="6532"/>
                    <a:pt x="8389" y="6421"/>
                  </a:cubicBezTo>
                  <a:lnTo>
                    <a:pt x="8365" y="6368"/>
                  </a:lnTo>
                  <a:lnTo>
                    <a:pt x="8345" y="6311"/>
                  </a:lnTo>
                  <a:cubicBezTo>
                    <a:pt x="8332" y="6274"/>
                    <a:pt x="8321" y="6234"/>
                    <a:pt x="8312" y="6194"/>
                  </a:cubicBezTo>
                  <a:cubicBezTo>
                    <a:pt x="8301" y="6157"/>
                    <a:pt x="8292" y="6117"/>
                    <a:pt x="8285" y="6080"/>
                  </a:cubicBezTo>
                  <a:cubicBezTo>
                    <a:pt x="8278" y="6053"/>
                    <a:pt x="8272" y="6027"/>
                    <a:pt x="8265" y="5999"/>
                  </a:cubicBezTo>
                  <a:cubicBezTo>
                    <a:pt x="8248" y="5926"/>
                    <a:pt x="8225" y="5846"/>
                    <a:pt x="8195" y="5752"/>
                  </a:cubicBezTo>
                  <a:cubicBezTo>
                    <a:pt x="8188" y="5729"/>
                    <a:pt x="8178" y="5702"/>
                    <a:pt x="8171" y="5675"/>
                  </a:cubicBezTo>
                  <a:cubicBezTo>
                    <a:pt x="8165" y="5649"/>
                    <a:pt x="8154" y="5621"/>
                    <a:pt x="8148" y="5595"/>
                  </a:cubicBezTo>
                  <a:cubicBezTo>
                    <a:pt x="8128" y="5518"/>
                    <a:pt x="8105" y="5438"/>
                    <a:pt x="8074" y="5364"/>
                  </a:cubicBezTo>
                  <a:cubicBezTo>
                    <a:pt x="8024" y="5240"/>
                    <a:pt x="7974" y="5120"/>
                    <a:pt x="7904" y="5019"/>
                  </a:cubicBezTo>
                  <a:cubicBezTo>
                    <a:pt x="7887" y="4976"/>
                    <a:pt x="7873" y="4929"/>
                    <a:pt x="7857" y="4886"/>
                  </a:cubicBezTo>
                  <a:cubicBezTo>
                    <a:pt x="7847" y="4863"/>
                    <a:pt x="7837" y="4836"/>
                    <a:pt x="7827" y="4812"/>
                  </a:cubicBezTo>
                  <a:cubicBezTo>
                    <a:pt x="7804" y="4746"/>
                    <a:pt x="7776" y="4675"/>
                    <a:pt x="7753" y="4608"/>
                  </a:cubicBezTo>
                  <a:cubicBezTo>
                    <a:pt x="7730" y="4522"/>
                    <a:pt x="7699" y="4428"/>
                    <a:pt x="7666" y="4321"/>
                  </a:cubicBezTo>
                  <a:lnTo>
                    <a:pt x="7663" y="4307"/>
                  </a:lnTo>
                  <a:cubicBezTo>
                    <a:pt x="7643" y="4241"/>
                    <a:pt x="7623" y="4173"/>
                    <a:pt x="7603" y="4103"/>
                  </a:cubicBezTo>
                  <a:lnTo>
                    <a:pt x="7599" y="4083"/>
                  </a:lnTo>
                  <a:cubicBezTo>
                    <a:pt x="7579" y="4006"/>
                    <a:pt x="7556" y="3926"/>
                    <a:pt x="7532" y="3849"/>
                  </a:cubicBezTo>
                  <a:cubicBezTo>
                    <a:pt x="7495" y="3725"/>
                    <a:pt x="7458" y="3602"/>
                    <a:pt x="7418" y="3485"/>
                  </a:cubicBezTo>
                  <a:cubicBezTo>
                    <a:pt x="7395" y="3408"/>
                    <a:pt x="7372" y="3327"/>
                    <a:pt x="7349" y="3250"/>
                  </a:cubicBezTo>
                  <a:lnTo>
                    <a:pt x="7349" y="3250"/>
                  </a:lnTo>
                  <a:lnTo>
                    <a:pt x="7352" y="3274"/>
                  </a:lnTo>
                  <a:cubicBezTo>
                    <a:pt x="7315" y="3150"/>
                    <a:pt x="7275" y="3030"/>
                    <a:pt x="7231" y="2912"/>
                  </a:cubicBezTo>
                  <a:cubicBezTo>
                    <a:pt x="7208" y="2846"/>
                    <a:pt x="7178" y="2779"/>
                    <a:pt x="7151" y="2716"/>
                  </a:cubicBezTo>
                  <a:cubicBezTo>
                    <a:pt x="7134" y="2668"/>
                    <a:pt x="7114" y="2622"/>
                    <a:pt x="7094" y="2575"/>
                  </a:cubicBezTo>
                  <a:cubicBezTo>
                    <a:pt x="7081" y="2541"/>
                    <a:pt x="7068" y="2505"/>
                    <a:pt x="7054" y="2468"/>
                  </a:cubicBezTo>
                  <a:cubicBezTo>
                    <a:pt x="7021" y="2384"/>
                    <a:pt x="6987" y="2301"/>
                    <a:pt x="6954" y="2217"/>
                  </a:cubicBezTo>
                  <a:lnTo>
                    <a:pt x="6893" y="2077"/>
                  </a:lnTo>
                  <a:cubicBezTo>
                    <a:pt x="6870" y="2017"/>
                    <a:pt x="6844" y="1956"/>
                    <a:pt x="6816" y="1893"/>
                  </a:cubicBezTo>
                  <a:cubicBezTo>
                    <a:pt x="6790" y="1829"/>
                    <a:pt x="6763" y="1759"/>
                    <a:pt x="6740" y="1682"/>
                  </a:cubicBezTo>
                  <a:cubicBezTo>
                    <a:pt x="6733" y="1665"/>
                    <a:pt x="6726" y="1645"/>
                    <a:pt x="6723" y="1628"/>
                  </a:cubicBezTo>
                  <a:cubicBezTo>
                    <a:pt x="6706" y="1582"/>
                    <a:pt x="6693" y="1535"/>
                    <a:pt x="6676" y="1492"/>
                  </a:cubicBezTo>
                  <a:cubicBezTo>
                    <a:pt x="6653" y="1431"/>
                    <a:pt x="6626" y="1371"/>
                    <a:pt x="6603" y="1314"/>
                  </a:cubicBezTo>
                  <a:cubicBezTo>
                    <a:pt x="6572" y="1244"/>
                    <a:pt x="6539" y="1174"/>
                    <a:pt x="6515" y="1103"/>
                  </a:cubicBezTo>
                  <a:lnTo>
                    <a:pt x="6512" y="1090"/>
                  </a:lnTo>
                  <a:cubicBezTo>
                    <a:pt x="6486" y="1010"/>
                    <a:pt x="6462" y="926"/>
                    <a:pt x="6432" y="845"/>
                  </a:cubicBezTo>
                  <a:cubicBezTo>
                    <a:pt x="6412" y="782"/>
                    <a:pt x="6385" y="722"/>
                    <a:pt x="6362" y="665"/>
                  </a:cubicBezTo>
                  <a:cubicBezTo>
                    <a:pt x="6348" y="638"/>
                    <a:pt x="6339" y="612"/>
                    <a:pt x="6328" y="585"/>
                  </a:cubicBezTo>
                  <a:lnTo>
                    <a:pt x="6315" y="555"/>
                  </a:lnTo>
                  <a:cubicBezTo>
                    <a:pt x="6305" y="528"/>
                    <a:pt x="6291" y="498"/>
                    <a:pt x="6279" y="471"/>
                  </a:cubicBezTo>
                  <a:cubicBezTo>
                    <a:pt x="6254" y="414"/>
                    <a:pt x="6222" y="357"/>
                    <a:pt x="6181" y="297"/>
                  </a:cubicBezTo>
                  <a:cubicBezTo>
                    <a:pt x="6148" y="243"/>
                    <a:pt x="6111" y="187"/>
                    <a:pt x="6071" y="127"/>
                  </a:cubicBezTo>
                  <a:cubicBezTo>
                    <a:pt x="6051" y="100"/>
                    <a:pt x="6027" y="70"/>
                    <a:pt x="5990" y="47"/>
                  </a:cubicBezTo>
                  <a:cubicBezTo>
                    <a:pt x="5957" y="23"/>
                    <a:pt x="5917" y="7"/>
                    <a:pt x="5873" y="3"/>
                  </a:cubicBezTo>
                  <a:cubicBezTo>
                    <a:pt x="5863" y="1"/>
                    <a:pt x="5852" y="0"/>
                    <a:pt x="58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18"/>
            <p:cNvSpPr/>
            <p:nvPr/>
          </p:nvSpPr>
          <p:spPr>
            <a:xfrm>
              <a:off x="8289324" y="1460559"/>
              <a:ext cx="208002" cy="544146"/>
            </a:xfrm>
            <a:custGeom>
              <a:avLst/>
              <a:gdLst/>
              <a:ahLst/>
              <a:cxnLst/>
              <a:rect l="l" t="t" r="r" b="b"/>
              <a:pathLst>
                <a:path w="2901" h="7590" extrusionOk="0">
                  <a:moveTo>
                    <a:pt x="135" y="1"/>
                  </a:moveTo>
                  <a:cubicBezTo>
                    <a:pt x="121" y="1"/>
                    <a:pt x="107" y="3"/>
                    <a:pt x="95" y="8"/>
                  </a:cubicBezTo>
                  <a:lnTo>
                    <a:pt x="78" y="14"/>
                  </a:lnTo>
                  <a:cubicBezTo>
                    <a:pt x="17" y="48"/>
                    <a:pt x="1" y="118"/>
                    <a:pt x="28" y="178"/>
                  </a:cubicBezTo>
                  <a:cubicBezTo>
                    <a:pt x="115" y="349"/>
                    <a:pt x="192" y="526"/>
                    <a:pt x="269" y="700"/>
                  </a:cubicBezTo>
                  <a:cubicBezTo>
                    <a:pt x="289" y="743"/>
                    <a:pt x="305" y="787"/>
                    <a:pt x="322" y="830"/>
                  </a:cubicBezTo>
                  <a:cubicBezTo>
                    <a:pt x="339" y="874"/>
                    <a:pt x="355" y="917"/>
                    <a:pt x="372" y="957"/>
                  </a:cubicBezTo>
                  <a:cubicBezTo>
                    <a:pt x="405" y="1038"/>
                    <a:pt x="436" y="1118"/>
                    <a:pt x="465" y="1198"/>
                  </a:cubicBezTo>
                  <a:cubicBezTo>
                    <a:pt x="550" y="1425"/>
                    <a:pt x="630" y="1656"/>
                    <a:pt x="713" y="1887"/>
                  </a:cubicBezTo>
                  <a:cubicBezTo>
                    <a:pt x="806" y="2144"/>
                    <a:pt x="900" y="2402"/>
                    <a:pt x="1001" y="2660"/>
                  </a:cubicBezTo>
                  <a:cubicBezTo>
                    <a:pt x="1034" y="2743"/>
                    <a:pt x="1064" y="2830"/>
                    <a:pt x="1098" y="2914"/>
                  </a:cubicBezTo>
                  <a:cubicBezTo>
                    <a:pt x="1178" y="3141"/>
                    <a:pt x="1262" y="3365"/>
                    <a:pt x="1345" y="3589"/>
                  </a:cubicBezTo>
                  <a:cubicBezTo>
                    <a:pt x="1385" y="3690"/>
                    <a:pt x="1422" y="3790"/>
                    <a:pt x="1462" y="3890"/>
                  </a:cubicBezTo>
                  <a:cubicBezTo>
                    <a:pt x="1506" y="3998"/>
                    <a:pt x="1546" y="4105"/>
                    <a:pt x="1586" y="4215"/>
                  </a:cubicBezTo>
                  <a:cubicBezTo>
                    <a:pt x="1673" y="4449"/>
                    <a:pt x="1757" y="4683"/>
                    <a:pt x="1837" y="4917"/>
                  </a:cubicBezTo>
                  <a:cubicBezTo>
                    <a:pt x="1877" y="5028"/>
                    <a:pt x="1917" y="5138"/>
                    <a:pt x="1961" y="5248"/>
                  </a:cubicBezTo>
                  <a:cubicBezTo>
                    <a:pt x="2004" y="5369"/>
                    <a:pt x="2044" y="5492"/>
                    <a:pt x="2084" y="5613"/>
                  </a:cubicBezTo>
                  <a:cubicBezTo>
                    <a:pt x="2128" y="5740"/>
                    <a:pt x="2165" y="5870"/>
                    <a:pt x="2205" y="5997"/>
                  </a:cubicBezTo>
                  <a:cubicBezTo>
                    <a:pt x="2238" y="6114"/>
                    <a:pt x="2271" y="6232"/>
                    <a:pt x="2302" y="6352"/>
                  </a:cubicBezTo>
                  <a:cubicBezTo>
                    <a:pt x="2365" y="6593"/>
                    <a:pt x="2436" y="6834"/>
                    <a:pt x="2512" y="7071"/>
                  </a:cubicBezTo>
                  <a:cubicBezTo>
                    <a:pt x="2539" y="7144"/>
                    <a:pt x="2563" y="7218"/>
                    <a:pt x="2586" y="7295"/>
                  </a:cubicBezTo>
                  <a:cubicBezTo>
                    <a:pt x="2600" y="7332"/>
                    <a:pt x="2612" y="7369"/>
                    <a:pt x="2623" y="7409"/>
                  </a:cubicBezTo>
                  <a:cubicBezTo>
                    <a:pt x="2629" y="7425"/>
                    <a:pt x="2637" y="7439"/>
                    <a:pt x="2640" y="7456"/>
                  </a:cubicBezTo>
                  <a:cubicBezTo>
                    <a:pt x="2646" y="7473"/>
                    <a:pt x="2653" y="7489"/>
                    <a:pt x="2660" y="7505"/>
                  </a:cubicBezTo>
                  <a:cubicBezTo>
                    <a:pt x="2666" y="7522"/>
                    <a:pt x="2680" y="7539"/>
                    <a:pt x="2690" y="7553"/>
                  </a:cubicBezTo>
                  <a:cubicBezTo>
                    <a:pt x="2710" y="7578"/>
                    <a:pt x="2743" y="7590"/>
                    <a:pt x="2776" y="7590"/>
                  </a:cubicBezTo>
                  <a:cubicBezTo>
                    <a:pt x="2786" y="7590"/>
                    <a:pt x="2797" y="7588"/>
                    <a:pt x="2807" y="7586"/>
                  </a:cubicBezTo>
                  <a:cubicBezTo>
                    <a:pt x="2827" y="7583"/>
                    <a:pt x="2844" y="7573"/>
                    <a:pt x="2860" y="7559"/>
                  </a:cubicBezTo>
                  <a:cubicBezTo>
                    <a:pt x="2873" y="7546"/>
                    <a:pt x="2884" y="7530"/>
                    <a:pt x="2890" y="7509"/>
                  </a:cubicBezTo>
                  <a:cubicBezTo>
                    <a:pt x="2893" y="7493"/>
                    <a:pt x="2897" y="7479"/>
                    <a:pt x="2901" y="7462"/>
                  </a:cubicBezTo>
                  <a:cubicBezTo>
                    <a:pt x="2901" y="7449"/>
                    <a:pt x="2897" y="7432"/>
                    <a:pt x="2897" y="7419"/>
                  </a:cubicBezTo>
                  <a:cubicBezTo>
                    <a:pt x="2893" y="7405"/>
                    <a:pt x="2890" y="7392"/>
                    <a:pt x="2890" y="7379"/>
                  </a:cubicBezTo>
                  <a:cubicBezTo>
                    <a:pt x="2884" y="7352"/>
                    <a:pt x="2877" y="7322"/>
                    <a:pt x="2870" y="7295"/>
                  </a:cubicBezTo>
                  <a:cubicBezTo>
                    <a:pt x="2853" y="7235"/>
                    <a:pt x="2833" y="7175"/>
                    <a:pt x="2817" y="7115"/>
                  </a:cubicBezTo>
                  <a:cubicBezTo>
                    <a:pt x="2780" y="7001"/>
                    <a:pt x="2743" y="6883"/>
                    <a:pt x="2706" y="6770"/>
                  </a:cubicBezTo>
                  <a:cubicBezTo>
                    <a:pt x="2669" y="6643"/>
                    <a:pt x="2633" y="6519"/>
                    <a:pt x="2600" y="6395"/>
                  </a:cubicBezTo>
                  <a:cubicBezTo>
                    <a:pt x="2566" y="6272"/>
                    <a:pt x="2536" y="6148"/>
                    <a:pt x="2503" y="6028"/>
                  </a:cubicBezTo>
                  <a:cubicBezTo>
                    <a:pt x="2469" y="5911"/>
                    <a:pt x="2436" y="5797"/>
                    <a:pt x="2399" y="5679"/>
                  </a:cubicBezTo>
                  <a:cubicBezTo>
                    <a:pt x="2362" y="5563"/>
                    <a:pt x="2325" y="5443"/>
                    <a:pt x="2285" y="5325"/>
                  </a:cubicBezTo>
                  <a:cubicBezTo>
                    <a:pt x="2242" y="5202"/>
                    <a:pt x="2195" y="5074"/>
                    <a:pt x="2151" y="4951"/>
                  </a:cubicBezTo>
                  <a:cubicBezTo>
                    <a:pt x="2111" y="4837"/>
                    <a:pt x="2075" y="4727"/>
                    <a:pt x="2035" y="4613"/>
                  </a:cubicBezTo>
                  <a:cubicBezTo>
                    <a:pt x="1954" y="4389"/>
                    <a:pt x="1874" y="4162"/>
                    <a:pt x="1790" y="3938"/>
                  </a:cubicBezTo>
                  <a:cubicBezTo>
                    <a:pt x="1750" y="3837"/>
                    <a:pt x="1713" y="3740"/>
                    <a:pt x="1673" y="3640"/>
                  </a:cubicBezTo>
                  <a:cubicBezTo>
                    <a:pt x="1629" y="3536"/>
                    <a:pt x="1589" y="3429"/>
                    <a:pt x="1549" y="3325"/>
                  </a:cubicBezTo>
                  <a:cubicBezTo>
                    <a:pt x="1459" y="3081"/>
                    <a:pt x="1372" y="2840"/>
                    <a:pt x="1278" y="2596"/>
                  </a:cubicBezTo>
                  <a:cubicBezTo>
                    <a:pt x="1238" y="2496"/>
                    <a:pt x="1195" y="2392"/>
                    <a:pt x="1155" y="2288"/>
                  </a:cubicBezTo>
                  <a:cubicBezTo>
                    <a:pt x="1107" y="2161"/>
                    <a:pt x="1058" y="2038"/>
                    <a:pt x="1011" y="1911"/>
                  </a:cubicBezTo>
                  <a:cubicBezTo>
                    <a:pt x="998" y="1877"/>
                    <a:pt x="984" y="1840"/>
                    <a:pt x="971" y="1807"/>
                  </a:cubicBezTo>
                  <a:lnTo>
                    <a:pt x="969" y="1797"/>
                  </a:lnTo>
                  <a:lnTo>
                    <a:pt x="969" y="1797"/>
                  </a:lnTo>
                  <a:cubicBezTo>
                    <a:pt x="969" y="1799"/>
                    <a:pt x="970" y="1801"/>
                    <a:pt x="971" y="1803"/>
                  </a:cubicBezTo>
                  <a:lnTo>
                    <a:pt x="967" y="1790"/>
                  </a:lnTo>
                  <a:lnTo>
                    <a:pt x="969" y="1797"/>
                  </a:lnTo>
                  <a:lnTo>
                    <a:pt x="969" y="1797"/>
                  </a:lnTo>
                  <a:cubicBezTo>
                    <a:pt x="795" y="1331"/>
                    <a:pt x="618" y="861"/>
                    <a:pt x="405" y="409"/>
                  </a:cubicBezTo>
                  <a:cubicBezTo>
                    <a:pt x="352" y="295"/>
                    <a:pt x="298" y="178"/>
                    <a:pt x="241" y="65"/>
                  </a:cubicBezTo>
                  <a:cubicBezTo>
                    <a:pt x="221" y="24"/>
                    <a:pt x="178" y="1"/>
                    <a:pt x="13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18"/>
            <p:cNvSpPr/>
            <p:nvPr/>
          </p:nvSpPr>
          <p:spPr>
            <a:xfrm>
              <a:off x="8484778" y="2032808"/>
              <a:ext cx="34129" cy="33409"/>
            </a:xfrm>
            <a:custGeom>
              <a:avLst/>
              <a:gdLst/>
              <a:ahLst/>
              <a:cxnLst/>
              <a:rect l="l" t="t" r="r" b="b"/>
              <a:pathLst>
                <a:path w="476" h="466" extrusionOk="0">
                  <a:moveTo>
                    <a:pt x="236" y="1"/>
                  </a:moveTo>
                  <a:cubicBezTo>
                    <a:pt x="219" y="1"/>
                    <a:pt x="203" y="3"/>
                    <a:pt x="187" y="9"/>
                  </a:cubicBezTo>
                  <a:cubicBezTo>
                    <a:pt x="167" y="15"/>
                    <a:pt x="151" y="22"/>
                    <a:pt x="131" y="29"/>
                  </a:cubicBezTo>
                  <a:cubicBezTo>
                    <a:pt x="94" y="49"/>
                    <a:pt x="67" y="76"/>
                    <a:pt x="44" y="109"/>
                  </a:cubicBezTo>
                  <a:cubicBezTo>
                    <a:pt x="11" y="159"/>
                    <a:pt x="0" y="226"/>
                    <a:pt x="14" y="286"/>
                  </a:cubicBezTo>
                  <a:cubicBezTo>
                    <a:pt x="27" y="343"/>
                    <a:pt x="64" y="394"/>
                    <a:pt x="114" y="426"/>
                  </a:cubicBezTo>
                  <a:cubicBezTo>
                    <a:pt x="148" y="448"/>
                    <a:pt x="196" y="465"/>
                    <a:pt x="241" y="465"/>
                  </a:cubicBezTo>
                  <a:cubicBezTo>
                    <a:pt x="259" y="465"/>
                    <a:pt x="276" y="463"/>
                    <a:pt x="292" y="457"/>
                  </a:cubicBezTo>
                  <a:cubicBezTo>
                    <a:pt x="308" y="451"/>
                    <a:pt x="328" y="443"/>
                    <a:pt x="345" y="437"/>
                  </a:cubicBezTo>
                  <a:cubicBezTo>
                    <a:pt x="382" y="417"/>
                    <a:pt x="408" y="390"/>
                    <a:pt x="432" y="357"/>
                  </a:cubicBezTo>
                  <a:cubicBezTo>
                    <a:pt x="465" y="306"/>
                    <a:pt x="476" y="243"/>
                    <a:pt x="462" y="182"/>
                  </a:cubicBezTo>
                  <a:cubicBezTo>
                    <a:pt x="448" y="122"/>
                    <a:pt x="412" y="72"/>
                    <a:pt x="362" y="39"/>
                  </a:cubicBezTo>
                  <a:cubicBezTo>
                    <a:pt x="328" y="17"/>
                    <a:pt x="280" y="1"/>
                    <a:pt x="236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18"/>
            <p:cNvSpPr/>
            <p:nvPr/>
          </p:nvSpPr>
          <p:spPr>
            <a:xfrm>
              <a:off x="7836108" y="1411449"/>
              <a:ext cx="730982" cy="858446"/>
            </a:xfrm>
            <a:custGeom>
              <a:avLst/>
              <a:gdLst/>
              <a:ahLst/>
              <a:cxnLst/>
              <a:rect l="l" t="t" r="r" b="b"/>
              <a:pathLst>
                <a:path w="10195" h="11974" extrusionOk="0">
                  <a:moveTo>
                    <a:pt x="6820" y="221"/>
                  </a:moveTo>
                  <a:cubicBezTo>
                    <a:pt x="6820" y="238"/>
                    <a:pt x="6823" y="258"/>
                    <a:pt x="6826" y="278"/>
                  </a:cubicBezTo>
                  <a:cubicBezTo>
                    <a:pt x="6837" y="344"/>
                    <a:pt x="6854" y="409"/>
                    <a:pt x="6874" y="472"/>
                  </a:cubicBezTo>
                  <a:cubicBezTo>
                    <a:pt x="6911" y="576"/>
                    <a:pt x="6961" y="673"/>
                    <a:pt x="7011" y="770"/>
                  </a:cubicBezTo>
                  <a:cubicBezTo>
                    <a:pt x="7031" y="816"/>
                    <a:pt x="7047" y="866"/>
                    <a:pt x="7071" y="917"/>
                  </a:cubicBezTo>
                  <a:cubicBezTo>
                    <a:pt x="7091" y="970"/>
                    <a:pt x="7115" y="1023"/>
                    <a:pt x="7138" y="1074"/>
                  </a:cubicBezTo>
                  <a:cubicBezTo>
                    <a:pt x="7164" y="1131"/>
                    <a:pt x="7192" y="1184"/>
                    <a:pt x="7218" y="1238"/>
                  </a:cubicBezTo>
                  <a:cubicBezTo>
                    <a:pt x="7241" y="1292"/>
                    <a:pt x="7268" y="1348"/>
                    <a:pt x="7292" y="1402"/>
                  </a:cubicBezTo>
                  <a:cubicBezTo>
                    <a:pt x="7319" y="1459"/>
                    <a:pt x="7345" y="1515"/>
                    <a:pt x="7368" y="1572"/>
                  </a:cubicBezTo>
                  <a:cubicBezTo>
                    <a:pt x="7392" y="1625"/>
                    <a:pt x="7416" y="1682"/>
                    <a:pt x="7436" y="1736"/>
                  </a:cubicBezTo>
                  <a:cubicBezTo>
                    <a:pt x="7482" y="1853"/>
                    <a:pt x="7519" y="1970"/>
                    <a:pt x="7566" y="2087"/>
                  </a:cubicBezTo>
                  <a:cubicBezTo>
                    <a:pt x="7649" y="2311"/>
                    <a:pt x="7754" y="2532"/>
                    <a:pt x="7850" y="2752"/>
                  </a:cubicBezTo>
                  <a:cubicBezTo>
                    <a:pt x="7904" y="2873"/>
                    <a:pt x="7957" y="2997"/>
                    <a:pt x="8007" y="3118"/>
                  </a:cubicBezTo>
                  <a:cubicBezTo>
                    <a:pt x="8030" y="3174"/>
                    <a:pt x="8051" y="3234"/>
                    <a:pt x="8071" y="3291"/>
                  </a:cubicBezTo>
                  <a:cubicBezTo>
                    <a:pt x="8091" y="3348"/>
                    <a:pt x="8108" y="3405"/>
                    <a:pt x="8128" y="3462"/>
                  </a:cubicBezTo>
                  <a:cubicBezTo>
                    <a:pt x="8208" y="3692"/>
                    <a:pt x="8288" y="3923"/>
                    <a:pt x="8372" y="4154"/>
                  </a:cubicBezTo>
                  <a:cubicBezTo>
                    <a:pt x="8462" y="4402"/>
                    <a:pt x="8559" y="4646"/>
                    <a:pt x="8653" y="4893"/>
                  </a:cubicBezTo>
                  <a:cubicBezTo>
                    <a:pt x="8673" y="4950"/>
                    <a:pt x="8693" y="5014"/>
                    <a:pt x="8717" y="5070"/>
                  </a:cubicBezTo>
                  <a:lnTo>
                    <a:pt x="8777" y="5251"/>
                  </a:lnTo>
                  <a:cubicBezTo>
                    <a:pt x="8817" y="5365"/>
                    <a:pt x="8857" y="5478"/>
                    <a:pt x="8897" y="5592"/>
                  </a:cubicBezTo>
                  <a:cubicBezTo>
                    <a:pt x="8981" y="5830"/>
                    <a:pt x="9064" y="6071"/>
                    <a:pt x="9148" y="6311"/>
                  </a:cubicBezTo>
                  <a:cubicBezTo>
                    <a:pt x="9228" y="6542"/>
                    <a:pt x="9308" y="6773"/>
                    <a:pt x="9389" y="7000"/>
                  </a:cubicBezTo>
                  <a:cubicBezTo>
                    <a:pt x="9472" y="7241"/>
                    <a:pt x="9560" y="7482"/>
                    <a:pt x="9636" y="7726"/>
                  </a:cubicBezTo>
                  <a:cubicBezTo>
                    <a:pt x="9676" y="7857"/>
                    <a:pt x="9716" y="7983"/>
                    <a:pt x="9750" y="8114"/>
                  </a:cubicBezTo>
                  <a:cubicBezTo>
                    <a:pt x="9767" y="8181"/>
                    <a:pt x="9787" y="8244"/>
                    <a:pt x="9804" y="8308"/>
                  </a:cubicBezTo>
                  <a:cubicBezTo>
                    <a:pt x="9816" y="8358"/>
                    <a:pt x="9830" y="8408"/>
                    <a:pt x="9840" y="8459"/>
                  </a:cubicBezTo>
                  <a:cubicBezTo>
                    <a:pt x="9861" y="8576"/>
                    <a:pt x="9881" y="8692"/>
                    <a:pt x="9897" y="8806"/>
                  </a:cubicBezTo>
                  <a:cubicBezTo>
                    <a:pt x="9904" y="8873"/>
                    <a:pt x="9917" y="8937"/>
                    <a:pt x="9921" y="9004"/>
                  </a:cubicBezTo>
                  <a:cubicBezTo>
                    <a:pt x="9924" y="9057"/>
                    <a:pt x="9924" y="9114"/>
                    <a:pt x="9921" y="9171"/>
                  </a:cubicBezTo>
                  <a:cubicBezTo>
                    <a:pt x="9921" y="9187"/>
                    <a:pt x="9921" y="9201"/>
                    <a:pt x="9917" y="9218"/>
                  </a:cubicBezTo>
                  <a:lnTo>
                    <a:pt x="9921" y="9204"/>
                  </a:lnTo>
                  <a:lnTo>
                    <a:pt x="9921" y="9204"/>
                  </a:lnTo>
                  <a:cubicBezTo>
                    <a:pt x="9917" y="9227"/>
                    <a:pt x="9914" y="9254"/>
                    <a:pt x="9907" y="9278"/>
                  </a:cubicBezTo>
                  <a:lnTo>
                    <a:pt x="9907" y="9284"/>
                  </a:lnTo>
                  <a:lnTo>
                    <a:pt x="9904" y="9288"/>
                  </a:lnTo>
                  <a:cubicBezTo>
                    <a:pt x="9884" y="9305"/>
                    <a:pt x="9861" y="9314"/>
                    <a:pt x="9836" y="9328"/>
                  </a:cubicBezTo>
                  <a:cubicBezTo>
                    <a:pt x="9816" y="9341"/>
                    <a:pt x="9796" y="9354"/>
                    <a:pt x="9776" y="9365"/>
                  </a:cubicBezTo>
                  <a:cubicBezTo>
                    <a:pt x="9720" y="9391"/>
                    <a:pt x="9660" y="9422"/>
                    <a:pt x="9603" y="9451"/>
                  </a:cubicBezTo>
                  <a:cubicBezTo>
                    <a:pt x="9560" y="9475"/>
                    <a:pt x="9512" y="9495"/>
                    <a:pt x="9469" y="9515"/>
                  </a:cubicBezTo>
                  <a:cubicBezTo>
                    <a:pt x="9409" y="9542"/>
                    <a:pt x="9352" y="9569"/>
                    <a:pt x="9291" y="9592"/>
                  </a:cubicBezTo>
                  <a:cubicBezTo>
                    <a:pt x="9234" y="9615"/>
                    <a:pt x="9178" y="9639"/>
                    <a:pt x="9121" y="9663"/>
                  </a:cubicBezTo>
                  <a:cubicBezTo>
                    <a:pt x="9064" y="9686"/>
                    <a:pt x="9007" y="9716"/>
                    <a:pt x="8950" y="9740"/>
                  </a:cubicBezTo>
                  <a:cubicBezTo>
                    <a:pt x="8893" y="9766"/>
                    <a:pt x="8837" y="9786"/>
                    <a:pt x="8780" y="9809"/>
                  </a:cubicBezTo>
                  <a:cubicBezTo>
                    <a:pt x="8723" y="9833"/>
                    <a:pt x="8669" y="9856"/>
                    <a:pt x="8612" y="9880"/>
                  </a:cubicBezTo>
                  <a:cubicBezTo>
                    <a:pt x="8499" y="9930"/>
                    <a:pt x="8379" y="9973"/>
                    <a:pt x="8262" y="10021"/>
                  </a:cubicBezTo>
                  <a:cubicBezTo>
                    <a:pt x="8148" y="10064"/>
                    <a:pt x="8034" y="10110"/>
                    <a:pt x="7921" y="10161"/>
                  </a:cubicBezTo>
                  <a:cubicBezTo>
                    <a:pt x="7814" y="10208"/>
                    <a:pt x="7703" y="10251"/>
                    <a:pt x="7596" y="10294"/>
                  </a:cubicBezTo>
                  <a:cubicBezTo>
                    <a:pt x="7539" y="10318"/>
                    <a:pt x="7482" y="10345"/>
                    <a:pt x="7425" y="10365"/>
                  </a:cubicBezTo>
                  <a:cubicBezTo>
                    <a:pt x="7365" y="10388"/>
                    <a:pt x="7305" y="10411"/>
                    <a:pt x="7245" y="10435"/>
                  </a:cubicBezTo>
                  <a:cubicBezTo>
                    <a:pt x="7124" y="10478"/>
                    <a:pt x="7007" y="10525"/>
                    <a:pt x="6891" y="10575"/>
                  </a:cubicBezTo>
                  <a:cubicBezTo>
                    <a:pt x="6783" y="10619"/>
                    <a:pt x="6670" y="10655"/>
                    <a:pt x="6559" y="10696"/>
                  </a:cubicBezTo>
                  <a:cubicBezTo>
                    <a:pt x="6439" y="10736"/>
                    <a:pt x="6322" y="10779"/>
                    <a:pt x="6201" y="10816"/>
                  </a:cubicBezTo>
                  <a:cubicBezTo>
                    <a:pt x="5964" y="10896"/>
                    <a:pt x="5727" y="10973"/>
                    <a:pt x="5489" y="11047"/>
                  </a:cubicBezTo>
                  <a:cubicBezTo>
                    <a:pt x="5366" y="11087"/>
                    <a:pt x="5245" y="11124"/>
                    <a:pt x="5121" y="11157"/>
                  </a:cubicBezTo>
                  <a:cubicBezTo>
                    <a:pt x="5065" y="11174"/>
                    <a:pt x="5008" y="11191"/>
                    <a:pt x="4951" y="11204"/>
                  </a:cubicBezTo>
                  <a:cubicBezTo>
                    <a:pt x="4890" y="11221"/>
                    <a:pt x="4833" y="11241"/>
                    <a:pt x="4776" y="11261"/>
                  </a:cubicBezTo>
                  <a:cubicBezTo>
                    <a:pt x="4536" y="11334"/>
                    <a:pt x="4292" y="11415"/>
                    <a:pt x="4044" y="11472"/>
                  </a:cubicBezTo>
                  <a:cubicBezTo>
                    <a:pt x="3904" y="11501"/>
                    <a:pt x="3767" y="11535"/>
                    <a:pt x="3629" y="11569"/>
                  </a:cubicBezTo>
                  <a:cubicBezTo>
                    <a:pt x="3499" y="11599"/>
                    <a:pt x="3372" y="11626"/>
                    <a:pt x="3245" y="11652"/>
                  </a:cubicBezTo>
                  <a:cubicBezTo>
                    <a:pt x="3202" y="11662"/>
                    <a:pt x="3162" y="11669"/>
                    <a:pt x="3121" y="11672"/>
                  </a:cubicBezTo>
                  <a:cubicBezTo>
                    <a:pt x="3071" y="11679"/>
                    <a:pt x="3021" y="11686"/>
                    <a:pt x="2967" y="11686"/>
                  </a:cubicBezTo>
                  <a:lnTo>
                    <a:pt x="2950" y="11682"/>
                  </a:lnTo>
                  <a:cubicBezTo>
                    <a:pt x="2944" y="11676"/>
                    <a:pt x="2938" y="11666"/>
                    <a:pt x="2934" y="11656"/>
                  </a:cubicBezTo>
                  <a:cubicBezTo>
                    <a:pt x="2910" y="11612"/>
                    <a:pt x="2893" y="11562"/>
                    <a:pt x="2881" y="11515"/>
                  </a:cubicBezTo>
                  <a:cubicBezTo>
                    <a:pt x="2861" y="11461"/>
                    <a:pt x="2844" y="11408"/>
                    <a:pt x="2824" y="11351"/>
                  </a:cubicBezTo>
                  <a:cubicBezTo>
                    <a:pt x="2783" y="11234"/>
                    <a:pt x="2743" y="11117"/>
                    <a:pt x="2703" y="11000"/>
                  </a:cubicBezTo>
                  <a:cubicBezTo>
                    <a:pt x="2626" y="10769"/>
                    <a:pt x="2546" y="10538"/>
                    <a:pt x="2466" y="10308"/>
                  </a:cubicBezTo>
                  <a:cubicBezTo>
                    <a:pt x="2382" y="10073"/>
                    <a:pt x="2302" y="9840"/>
                    <a:pt x="2222" y="9606"/>
                  </a:cubicBezTo>
                  <a:cubicBezTo>
                    <a:pt x="2175" y="9472"/>
                    <a:pt x="2135" y="9341"/>
                    <a:pt x="2091" y="9207"/>
                  </a:cubicBezTo>
                  <a:cubicBezTo>
                    <a:pt x="2051" y="9084"/>
                    <a:pt x="2015" y="8957"/>
                    <a:pt x="1974" y="8833"/>
                  </a:cubicBezTo>
                  <a:cubicBezTo>
                    <a:pt x="1901" y="8592"/>
                    <a:pt x="1830" y="8348"/>
                    <a:pt x="1760" y="8107"/>
                  </a:cubicBezTo>
                  <a:cubicBezTo>
                    <a:pt x="1689" y="7869"/>
                    <a:pt x="1609" y="7633"/>
                    <a:pt x="1536" y="7392"/>
                  </a:cubicBezTo>
                  <a:cubicBezTo>
                    <a:pt x="1456" y="7151"/>
                    <a:pt x="1392" y="6906"/>
                    <a:pt x="1325" y="6659"/>
                  </a:cubicBezTo>
                  <a:cubicBezTo>
                    <a:pt x="1265" y="6421"/>
                    <a:pt x="1198" y="6184"/>
                    <a:pt x="1128" y="5950"/>
                  </a:cubicBezTo>
                  <a:cubicBezTo>
                    <a:pt x="1095" y="5827"/>
                    <a:pt x="1058" y="5699"/>
                    <a:pt x="1027" y="5575"/>
                  </a:cubicBezTo>
                  <a:cubicBezTo>
                    <a:pt x="998" y="5455"/>
                    <a:pt x="964" y="5338"/>
                    <a:pt x="931" y="5221"/>
                  </a:cubicBezTo>
                  <a:cubicBezTo>
                    <a:pt x="867" y="4977"/>
                    <a:pt x="803" y="4733"/>
                    <a:pt x="743" y="4485"/>
                  </a:cubicBezTo>
                  <a:cubicBezTo>
                    <a:pt x="713" y="4362"/>
                    <a:pt x="686" y="4237"/>
                    <a:pt x="660" y="4117"/>
                  </a:cubicBezTo>
                  <a:cubicBezTo>
                    <a:pt x="633" y="4001"/>
                    <a:pt x="610" y="3887"/>
                    <a:pt x="583" y="3769"/>
                  </a:cubicBezTo>
                  <a:cubicBezTo>
                    <a:pt x="556" y="3649"/>
                    <a:pt x="530" y="3529"/>
                    <a:pt x="496" y="3408"/>
                  </a:cubicBezTo>
                  <a:cubicBezTo>
                    <a:pt x="462" y="3288"/>
                    <a:pt x="432" y="3164"/>
                    <a:pt x="399" y="3044"/>
                  </a:cubicBezTo>
                  <a:cubicBezTo>
                    <a:pt x="375" y="2963"/>
                    <a:pt x="355" y="2883"/>
                    <a:pt x="335" y="2803"/>
                  </a:cubicBezTo>
                  <a:cubicBezTo>
                    <a:pt x="329" y="2760"/>
                    <a:pt x="322" y="2712"/>
                    <a:pt x="322" y="2669"/>
                  </a:cubicBezTo>
                  <a:lnTo>
                    <a:pt x="325" y="2659"/>
                  </a:lnTo>
                  <a:lnTo>
                    <a:pt x="342" y="2639"/>
                  </a:lnTo>
                  <a:cubicBezTo>
                    <a:pt x="405" y="2589"/>
                    <a:pt x="479" y="2552"/>
                    <a:pt x="550" y="2516"/>
                  </a:cubicBezTo>
                  <a:cubicBezTo>
                    <a:pt x="646" y="2468"/>
                    <a:pt x="746" y="2428"/>
                    <a:pt x="847" y="2385"/>
                  </a:cubicBezTo>
                  <a:cubicBezTo>
                    <a:pt x="964" y="2335"/>
                    <a:pt x="1078" y="2281"/>
                    <a:pt x="1192" y="2227"/>
                  </a:cubicBezTo>
                  <a:cubicBezTo>
                    <a:pt x="1416" y="2117"/>
                    <a:pt x="1649" y="2027"/>
                    <a:pt x="1880" y="1934"/>
                  </a:cubicBezTo>
                  <a:cubicBezTo>
                    <a:pt x="1994" y="1890"/>
                    <a:pt x="2104" y="1843"/>
                    <a:pt x="2215" y="1803"/>
                  </a:cubicBezTo>
                  <a:cubicBezTo>
                    <a:pt x="2332" y="1763"/>
                    <a:pt x="2446" y="1723"/>
                    <a:pt x="2560" y="1682"/>
                  </a:cubicBezTo>
                  <a:cubicBezTo>
                    <a:pt x="2790" y="1599"/>
                    <a:pt x="3024" y="1519"/>
                    <a:pt x="3255" y="1438"/>
                  </a:cubicBezTo>
                  <a:cubicBezTo>
                    <a:pt x="3372" y="1398"/>
                    <a:pt x="3486" y="1358"/>
                    <a:pt x="3603" y="1324"/>
                  </a:cubicBezTo>
                  <a:cubicBezTo>
                    <a:pt x="3660" y="1304"/>
                    <a:pt x="3716" y="1288"/>
                    <a:pt x="3776" y="1271"/>
                  </a:cubicBezTo>
                  <a:cubicBezTo>
                    <a:pt x="3830" y="1255"/>
                    <a:pt x="3884" y="1238"/>
                    <a:pt x="3937" y="1221"/>
                  </a:cubicBezTo>
                  <a:lnTo>
                    <a:pt x="3947" y="1218"/>
                  </a:lnTo>
                  <a:cubicBezTo>
                    <a:pt x="4182" y="1131"/>
                    <a:pt x="4418" y="1047"/>
                    <a:pt x="4653" y="963"/>
                  </a:cubicBezTo>
                  <a:cubicBezTo>
                    <a:pt x="4884" y="877"/>
                    <a:pt x="5118" y="790"/>
                    <a:pt x="5352" y="706"/>
                  </a:cubicBezTo>
                  <a:cubicBezTo>
                    <a:pt x="5579" y="619"/>
                    <a:pt x="5810" y="539"/>
                    <a:pt x="6044" y="455"/>
                  </a:cubicBezTo>
                  <a:cubicBezTo>
                    <a:pt x="6195" y="401"/>
                    <a:pt x="6345" y="348"/>
                    <a:pt x="6493" y="295"/>
                  </a:cubicBezTo>
                  <a:cubicBezTo>
                    <a:pt x="6519" y="295"/>
                    <a:pt x="6546" y="288"/>
                    <a:pt x="6576" y="281"/>
                  </a:cubicBezTo>
                  <a:cubicBezTo>
                    <a:pt x="6606" y="275"/>
                    <a:pt x="6636" y="268"/>
                    <a:pt x="6666" y="261"/>
                  </a:cubicBezTo>
                  <a:cubicBezTo>
                    <a:pt x="6717" y="244"/>
                    <a:pt x="6770" y="231"/>
                    <a:pt x="6820" y="221"/>
                  </a:cubicBezTo>
                  <a:close/>
                  <a:moveTo>
                    <a:pt x="6870" y="1"/>
                  </a:moveTo>
                  <a:cubicBezTo>
                    <a:pt x="6861" y="1"/>
                    <a:pt x="6852" y="2"/>
                    <a:pt x="6843" y="3"/>
                  </a:cubicBezTo>
                  <a:cubicBezTo>
                    <a:pt x="6817" y="7"/>
                    <a:pt x="6794" y="14"/>
                    <a:pt x="6770" y="23"/>
                  </a:cubicBezTo>
                  <a:cubicBezTo>
                    <a:pt x="6753" y="11"/>
                    <a:pt x="6733" y="3"/>
                    <a:pt x="6712" y="3"/>
                  </a:cubicBezTo>
                  <a:cubicBezTo>
                    <a:pt x="6701" y="3"/>
                    <a:pt x="6689" y="6"/>
                    <a:pt x="6676" y="10"/>
                  </a:cubicBezTo>
                  <a:cubicBezTo>
                    <a:pt x="6201" y="191"/>
                    <a:pt x="5720" y="355"/>
                    <a:pt x="5238" y="512"/>
                  </a:cubicBezTo>
                  <a:cubicBezTo>
                    <a:pt x="5008" y="589"/>
                    <a:pt x="4780" y="662"/>
                    <a:pt x="4549" y="739"/>
                  </a:cubicBezTo>
                  <a:cubicBezTo>
                    <a:pt x="4432" y="779"/>
                    <a:pt x="4312" y="816"/>
                    <a:pt x="4195" y="857"/>
                  </a:cubicBezTo>
                  <a:cubicBezTo>
                    <a:pt x="4138" y="877"/>
                    <a:pt x="4081" y="897"/>
                    <a:pt x="4024" y="913"/>
                  </a:cubicBezTo>
                  <a:cubicBezTo>
                    <a:pt x="3967" y="934"/>
                    <a:pt x="3907" y="954"/>
                    <a:pt x="3850" y="974"/>
                  </a:cubicBezTo>
                  <a:cubicBezTo>
                    <a:pt x="3730" y="1007"/>
                    <a:pt x="3609" y="1040"/>
                    <a:pt x="3492" y="1074"/>
                  </a:cubicBezTo>
                  <a:cubicBezTo>
                    <a:pt x="3369" y="1107"/>
                    <a:pt x="3248" y="1147"/>
                    <a:pt x="3131" y="1187"/>
                  </a:cubicBezTo>
                  <a:cubicBezTo>
                    <a:pt x="2904" y="1261"/>
                    <a:pt x="2677" y="1338"/>
                    <a:pt x="2452" y="1415"/>
                  </a:cubicBezTo>
                  <a:cubicBezTo>
                    <a:pt x="2365" y="1445"/>
                    <a:pt x="2279" y="1475"/>
                    <a:pt x="2191" y="1505"/>
                  </a:cubicBezTo>
                  <a:cubicBezTo>
                    <a:pt x="2165" y="1512"/>
                    <a:pt x="2138" y="1522"/>
                    <a:pt x="2108" y="1532"/>
                  </a:cubicBezTo>
                  <a:cubicBezTo>
                    <a:pt x="1990" y="1576"/>
                    <a:pt x="1874" y="1625"/>
                    <a:pt x="1754" y="1673"/>
                  </a:cubicBezTo>
                  <a:cubicBezTo>
                    <a:pt x="1640" y="1716"/>
                    <a:pt x="1522" y="1760"/>
                    <a:pt x="1409" y="1809"/>
                  </a:cubicBezTo>
                  <a:cubicBezTo>
                    <a:pt x="1292" y="1860"/>
                    <a:pt x="1172" y="1914"/>
                    <a:pt x="1055" y="1970"/>
                  </a:cubicBezTo>
                  <a:cubicBezTo>
                    <a:pt x="951" y="2020"/>
                    <a:pt x="847" y="2070"/>
                    <a:pt x="740" y="2114"/>
                  </a:cubicBezTo>
                  <a:cubicBezTo>
                    <a:pt x="630" y="2161"/>
                    <a:pt x="516" y="2204"/>
                    <a:pt x="409" y="2258"/>
                  </a:cubicBezTo>
                  <a:cubicBezTo>
                    <a:pt x="349" y="2288"/>
                    <a:pt x="289" y="2318"/>
                    <a:pt x="232" y="2351"/>
                  </a:cubicBezTo>
                  <a:cubicBezTo>
                    <a:pt x="209" y="2361"/>
                    <a:pt x="184" y="2375"/>
                    <a:pt x="164" y="2391"/>
                  </a:cubicBezTo>
                  <a:cubicBezTo>
                    <a:pt x="144" y="2405"/>
                    <a:pt x="128" y="2422"/>
                    <a:pt x="108" y="2439"/>
                  </a:cubicBezTo>
                  <a:cubicBezTo>
                    <a:pt x="91" y="2455"/>
                    <a:pt x="78" y="2468"/>
                    <a:pt x="68" y="2485"/>
                  </a:cubicBezTo>
                  <a:cubicBezTo>
                    <a:pt x="54" y="2502"/>
                    <a:pt x="44" y="2519"/>
                    <a:pt x="34" y="2536"/>
                  </a:cubicBezTo>
                  <a:cubicBezTo>
                    <a:pt x="28" y="2556"/>
                    <a:pt x="21" y="2576"/>
                    <a:pt x="14" y="2592"/>
                  </a:cubicBezTo>
                  <a:cubicBezTo>
                    <a:pt x="1" y="2676"/>
                    <a:pt x="4" y="2756"/>
                    <a:pt x="21" y="2837"/>
                  </a:cubicBezTo>
                  <a:cubicBezTo>
                    <a:pt x="31" y="2900"/>
                    <a:pt x="44" y="2963"/>
                    <a:pt x="64" y="3027"/>
                  </a:cubicBezTo>
                  <a:cubicBezTo>
                    <a:pt x="104" y="3181"/>
                    <a:pt x="144" y="3331"/>
                    <a:pt x="184" y="3485"/>
                  </a:cubicBezTo>
                  <a:cubicBezTo>
                    <a:pt x="205" y="3559"/>
                    <a:pt x="225" y="3632"/>
                    <a:pt x="241" y="3706"/>
                  </a:cubicBezTo>
                  <a:cubicBezTo>
                    <a:pt x="258" y="3789"/>
                    <a:pt x="275" y="3870"/>
                    <a:pt x="292" y="3953"/>
                  </a:cubicBezTo>
                  <a:lnTo>
                    <a:pt x="289" y="3936"/>
                  </a:lnTo>
                  <a:lnTo>
                    <a:pt x="289" y="3936"/>
                  </a:lnTo>
                  <a:cubicBezTo>
                    <a:pt x="339" y="4184"/>
                    <a:pt x="399" y="4428"/>
                    <a:pt x="456" y="4672"/>
                  </a:cubicBezTo>
                  <a:cubicBezTo>
                    <a:pt x="485" y="4796"/>
                    <a:pt x="519" y="4916"/>
                    <a:pt x="553" y="5040"/>
                  </a:cubicBezTo>
                  <a:cubicBezTo>
                    <a:pt x="579" y="5157"/>
                    <a:pt x="613" y="5274"/>
                    <a:pt x="646" y="5392"/>
                  </a:cubicBezTo>
                  <a:cubicBezTo>
                    <a:pt x="680" y="5512"/>
                    <a:pt x="713" y="5632"/>
                    <a:pt x="743" y="5753"/>
                  </a:cubicBezTo>
                  <a:cubicBezTo>
                    <a:pt x="774" y="5870"/>
                    <a:pt x="807" y="5987"/>
                    <a:pt x="840" y="6104"/>
                  </a:cubicBezTo>
                  <a:cubicBezTo>
                    <a:pt x="911" y="6348"/>
                    <a:pt x="977" y="6592"/>
                    <a:pt x="1044" y="6836"/>
                  </a:cubicBezTo>
                  <a:cubicBezTo>
                    <a:pt x="1112" y="7084"/>
                    <a:pt x="1181" y="7332"/>
                    <a:pt x="1258" y="7576"/>
                  </a:cubicBezTo>
                  <a:cubicBezTo>
                    <a:pt x="1302" y="7702"/>
                    <a:pt x="1342" y="7833"/>
                    <a:pt x="1385" y="7960"/>
                  </a:cubicBezTo>
                  <a:cubicBezTo>
                    <a:pt x="1422" y="8077"/>
                    <a:pt x="1459" y="8198"/>
                    <a:pt x="1493" y="8318"/>
                  </a:cubicBezTo>
                  <a:cubicBezTo>
                    <a:pt x="1566" y="8562"/>
                    <a:pt x="1640" y="8806"/>
                    <a:pt x="1714" y="9050"/>
                  </a:cubicBezTo>
                  <a:cubicBezTo>
                    <a:pt x="1787" y="9288"/>
                    <a:pt x="1864" y="9522"/>
                    <a:pt x="1944" y="9756"/>
                  </a:cubicBezTo>
                  <a:cubicBezTo>
                    <a:pt x="2108" y="10231"/>
                    <a:pt x="2271" y="10706"/>
                    <a:pt x="2439" y="11180"/>
                  </a:cubicBezTo>
                  <a:cubicBezTo>
                    <a:pt x="2479" y="11294"/>
                    <a:pt x="2516" y="11408"/>
                    <a:pt x="2556" y="11522"/>
                  </a:cubicBezTo>
                  <a:cubicBezTo>
                    <a:pt x="2576" y="11578"/>
                    <a:pt x="2596" y="11635"/>
                    <a:pt x="2620" y="11689"/>
                  </a:cubicBezTo>
                  <a:cubicBezTo>
                    <a:pt x="2633" y="11726"/>
                    <a:pt x="2649" y="11759"/>
                    <a:pt x="2669" y="11790"/>
                  </a:cubicBezTo>
                  <a:cubicBezTo>
                    <a:pt x="2680" y="11813"/>
                    <a:pt x="2693" y="11830"/>
                    <a:pt x="2706" y="11850"/>
                  </a:cubicBezTo>
                  <a:cubicBezTo>
                    <a:pt x="2740" y="11893"/>
                    <a:pt x="2783" y="11933"/>
                    <a:pt x="2837" y="11950"/>
                  </a:cubicBezTo>
                  <a:cubicBezTo>
                    <a:pt x="2857" y="11957"/>
                    <a:pt x="2877" y="11963"/>
                    <a:pt x="2897" y="11967"/>
                  </a:cubicBezTo>
                  <a:cubicBezTo>
                    <a:pt x="2921" y="11970"/>
                    <a:pt x="2944" y="11973"/>
                    <a:pt x="2964" y="11973"/>
                  </a:cubicBezTo>
                  <a:lnTo>
                    <a:pt x="3041" y="11973"/>
                  </a:lnTo>
                  <a:cubicBezTo>
                    <a:pt x="3074" y="11970"/>
                    <a:pt x="3108" y="11967"/>
                    <a:pt x="3138" y="11963"/>
                  </a:cubicBezTo>
                  <a:cubicBezTo>
                    <a:pt x="3198" y="11957"/>
                    <a:pt x="3259" y="11950"/>
                    <a:pt x="3315" y="11936"/>
                  </a:cubicBezTo>
                  <a:cubicBezTo>
                    <a:pt x="3446" y="11913"/>
                    <a:pt x="3576" y="11883"/>
                    <a:pt x="3707" y="11856"/>
                  </a:cubicBezTo>
                  <a:cubicBezTo>
                    <a:pt x="3833" y="11827"/>
                    <a:pt x="3957" y="11796"/>
                    <a:pt x="4085" y="11766"/>
                  </a:cubicBezTo>
                  <a:cubicBezTo>
                    <a:pt x="4145" y="11753"/>
                    <a:pt x="4205" y="11736"/>
                    <a:pt x="4265" y="11722"/>
                  </a:cubicBezTo>
                  <a:cubicBezTo>
                    <a:pt x="4325" y="11706"/>
                    <a:pt x="4386" y="11686"/>
                    <a:pt x="4446" y="11669"/>
                  </a:cubicBezTo>
                  <a:cubicBezTo>
                    <a:pt x="4559" y="11635"/>
                    <a:pt x="4673" y="11595"/>
                    <a:pt x="4787" y="11555"/>
                  </a:cubicBezTo>
                  <a:cubicBezTo>
                    <a:pt x="4847" y="11535"/>
                    <a:pt x="4911" y="11512"/>
                    <a:pt x="4971" y="11492"/>
                  </a:cubicBezTo>
                  <a:cubicBezTo>
                    <a:pt x="5034" y="11469"/>
                    <a:pt x="5098" y="11448"/>
                    <a:pt x="5161" y="11428"/>
                  </a:cubicBezTo>
                  <a:cubicBezTo>
                    <a:pt x="5275" y="11391"/>
                    <a:pt x="5386" y="11358"/>
                    <a:pt x="5496" y="11321"/>
                  </a:cubicBezTo>
                  <a:cubicBezTo>
                    <a:pt x="5616" y="11281"/>
                    <a:pt x="5733" y="11245"/>
                    <a:pt x="5854" y="11200"/>
                  </a:cubicBezTo>
                  <a:cubicBezTo>
                    <a:pt x="6094" y="11117"/>
                    <a:pt x="6335" y="11030"/>
                    <a:pt x="6576" y="10947"/>
                  </a:cubicBezTo>
                  <a:lnTo>
                    <a:pt x="6666" y="10916"/>
                  </a:lnTo>
                  <a:cubicBezTo>
                    <a:pt x="6753" y="10887"/>
                    <a:pt x="6840" y="10856"/>
                    <a:pt x="6924" y="10823"/>
                  </a:cubicBezTo>
                  <a:cubicBezTo>
                    <a:pt x="7041" y="10776"/>
                    <a:pt x="7158" y="10726"/>
                    <a:pt x="7278" y="10683"/>
                  </a:cubicBezTo>
                  <a:cubicBezTo>
                    <a:pt x="7392" y="10639"/>
                    <a:pt x="7506" y="10595"/>
                    <a:pt x="7620" y="10549"/>
                  </a:cubicBezTo>
                  <a:cubicBezTo>
                    <a:pt x="7676" y="10525"/>
                    <a:pt x="7733" y="10502"/>
                    <a:pt x="7790" y="10478"/>
                  </a:cubicBezTo>
                  <a:cubicBezTo>
                    <a:pt x="7840" y="10458"/>
                    <a:pt x="7894" y="10438"/>
                    <a:pt x="7944" y="10418"/>
                  </a:cubicBezTo>
                  <a:cubicBezTo>
                    <a:pt x="8058" y="10368"/>
                    <a:pt x="8171" y="10322"/>
                    <a:pt x="8288" y="10274"/>
                  </a:cubicBezTo>
                  <a:cubicBezTo>
                    <a:pt x="8405" y="10231"/>
                    <a:pt x="8519" y="10187"/>
                    <a:pt x="8632" y="10141"/>
                  </a:cubicBezTo>
                  <a:cubicBezTo>
                    <a:pt x="8689" y="10117"/>
                    <a:pt x="8746" y="10094"/>
                    <a:pt x="8803" y="10067"/>
                  </a:cubicBezTo>
                  <a:cubicBezTo>
                    <a:pt x="8860" y="10044"/>
                    <a:pt x="8917" y="10024"/>
                    <a:pt x="8974" y="10000"/>
                  </a:cubicBezTo>
                  <a:cubicBezTo>
                    <a:pt x="9031" y="9976"/>
                    <a:pt x="9088" y="9953"/>
                    <a:pt x="9145" y="9927"/>
                  </a:cubicBezTo>
                  <a:cubicBezTo>
                    <a:pt x="9202" y="9903"/>
                    <a:pt x="9262" y="9880"/>
                    <a:pt x="9319" y="9856"/>
                  </a:cubicBezTo>
                  <a:cubicBezTo>
                    <a:pt x="9399" y="9826"/>
                    <a:pt x="9479" y="9789"/>
                    <a:pt x="9563" y="9756"/>
                  </a:cubicBezTo>
                  <a:cubicBezTo>
                    <a:pt x="9600" y="9740"/>
                    <a:pt x="9640" y="9723"/>
                    <a:pt x="9680" y="9703"/>
                  </a:cubicBezTo>
                  <a:lnTo>
                    <a:pt x="9800" y="9642"/>
                  </a:lnTo>
                  <a:cubicBezTo>
                    <a:pt x="9853" y="9615"/>
                    <a:pt x="9904" y="9595"/>
                    <a:pt x="9954" y="9565"/>
                  </a:cubicBezTo>
                  <a:cubicBezTo>
                    <a:pt x="9977" y="9552"/>
                    <a:pt x="10001" y="9539"/>
                    <a:pt x="10021" y="9525"/>
                  </a:cubicBezTo>
                  <a:cubicBezTo>
                    <a:pt x="10034" y="9519"/>
                    <a:pt x="10048" y="9508"/>
                    <a:pt x="10057" y="9499"/>
                  </a:cubicBezTo>
                  <a:cubicBezTo>
                    <a:pt x="10077" y="9482"/>
                    <a:pt x="10101" y="9465"/>
                    <a:pt x="10114" y="9445"/>
                  </a:cubicBezTo>
                  <a:cubicBezTo>
                    <a:pt x="10128" y="9428"/>
                    <a:pt x="10137" y="9408"/>
                    <a:pt x="10151" y="9391"/>
                  </a:cubicBezTo>
                  <a:cubicBezTo>
                    <a:pt x="10158" y="9378"/>
                    <a:pt x="10165" y="9351"/>
                    <a:pt x="10168" y="9338"/>
                  </a:cubicBezTo>
                  <a:lnTo>
                    <a:pt x="10174" y="9321"/>
                  </a:lnTo>
                  <a:cubicBezTo>
                    <a:pt x="10182" y="9298"/>
                    <a:pt x="10182" y="9268"/>
                    <a:pt x="10185" y="9241"/>
                  </a:cubicBezTo>
                  <a:cubicBezTo>
                    <a:pt x="10191" y="9178"/>
                    <a:pt x="10194" y="9114"/>
                    <a:pt x="10191" y="9047"/>
                  </a:cubicBezTo>
                  <a:cubicBezTo>
                    <a:pt x="10188" y="8990"/>
                    <a:pt x="10188" y="8933"/>
                    <a:pt x="10182" y="8877"/>
                  </a:cubicBezTo>
                  <a:cubicBezTo>
                    <a:pt x="10171" y="8820"/>
                    <a:pt x="10165" y="8763"/>
                    <a:pt x="10154" y="8703"/>
                  </a:cubicBezTo>
                  <a:cubicBezTo>
                    <a:pt x="10141" y="8589"/>
                    <a:pt x="10125" y="8475"/>
                    <a:pt x="10101" y="8365"/>
                  </a:cubicBezTo>
                  <a:cubicBezTo>
                    <a:pt x="10077" y="8238"/>
                    <a:pt x="10044" y="8114"/>
                    <a:pt x="10014" y="7990"/>
                  </a:cubicBezTo>
                  <a:cubicBezTo>
                    <a:pt x="9981" y="7866"/>
                    <a:pt x="9947" y="7743"/>
                    <a:pt x="9907" y="7622"/>
                  </a:cubicBezTo>
                  <a:cubicBezTo>
                    <a:pt x="9830" y="7375"/>
                    <a:pt x="9750" y="7131"/>
                    <a:pt x="9670" y="6886"/>
                  </a:cubicBezTo>
                  <a:cubicBezTo>
                    <a:pt x="9509" y="6405"/>
                    <a:pt x="9342" y="5927"/>
                    <a:pt x="9178" y="5445"/>
                  </a:cubicBezTo>
                  <a:cubicBezTo>
                    <a:pt x="9138" y="5331"/>
                    <a:pt x="9101" y="5221"/>
                    <a:pt x="9061" y="5107"/>
                  </a:cubicBezTo>
                  <a:cubicBezTo>
                    <a:pt x="9021" y="4990"/>
                    <a:pt x="8984" y="4876"/>
                    <a:pt x="8941" y="4763"/>
                  </a:cubicBezTo>
                  <a:cubicBezTo>
                    <a:pt x="8847" y="4518"/>
                    <a:pt x="8753" y="4271"/>
                    <a:pt x="8663" y="4024"/>
                  </a:cubicBezTo>
                  <a:cubicBezTo>
                    <a:pt x="8579" y="3796"/>
                    <a:pt x="8502" y="3569"/>
                    <a:pt x="8422" y="3342"/>
                  </a:cubicBezTo>
                  <a:cubicBezTo>
                    <a:pt x="8379" y="3218"/>
                    <a:pt x="8339" y="3094"/>
                    <a:pt x="8288" y="2973"/>
                  </a:cubicBezTo>
                  <a:cubicBezTo>
                    <a:pt x="8242" y="2863"/>
                    <a:pt x="8195" y="2752"/>
                    <a:pt x="8148" y="2642"/>
                  </a:cubicBezTo>
                  <a:cubicBezTo>
                    <a:pt x="8044" y="2411"/>
                    <a:pt x="7937" y="2181"/>
                    <a:pt x="7847" y="1947"/>
                  </a:cubicBezTo>
                  <a:cubicBezTo>
                    <a:pt x="7827" y="1894"/>
                    <a:pt x="7807" y="1837"/>
                    <a:pt x="7790" y="1783"/>
                  </a:cubicBezTo>
                  <a:cubicBezTo>
                    <a:pt x="7766" y="1723"/>
                    <a:pt x="7743" y="1659"/>
                    <a:pt x="7720" y="1599"/>
                  </a:cubicBezTo>
                  <a:cubicBezTo>
                    <a:pt x="7700" y="1545"/>
                    <a:pt x="7676" y="1492"/>
                    <a:pt x="7653" y="1435"/>
                  </a:cubicBezTo>
                  <a:cubicBezTo>
                    <a:pt x="7633" y="1385"/>
                    <a:pt x="7606" y="1335"/>
                    <a:pt x="7586" y="1284"/>
                  </a:cubicBezTo>
                  <a:cubicBezTo>
                    <a:pt x="7536" y="1167"/>
                    <a:pt x="7479" y="1057"/>
                    <a:pt x="7428" y="943"/>
                  </a:cubicBezTo>
                  <a:cubicBezTo>
                    <a:pt x="7405" y="893"/>
                    <a:pt x="7385" y="840"/>
                    <a:pt x="7365" y="786"/>
                  </a:cubicBezTo>
                  <a:cubicBezTo>
                    <a:pt x="7345" y="736"/>
                    <a:pt x="7328" y="682"/>
                    <a:pt x="7305" y="633"/>
                  </a:cubicBezTo>
                  <a:cubicBezTo>
                    <a:pt x="7282" y="585"/>
                    <a:pt x="7258" y="539"/>
                    <a:pt x="7238" y="489"/>
                  </a:cubicBezTo>
                  <a:cubicBezTo>
                    <a:pt x="7218" y="442"/>
                    <a:pt x="7201" y="395"/>
                    <a:pt x="7181" y="348"/>
                  </a:cubicBezTo>
                  <a:cubicBezTo>
                    <a:pt x="7158" y="288"/>
                    <a:pt x="7131" y="228"/>
                    <a:pt x="7101" y="171"/>
                  </a:cubicBezTo>
                  <a:cubicBezTo>
                    <a:pt x="7091" y="154"/>
                    <a:pt x="7081" y="141"/>
                    <a:pt x="7071" y="124"/>
                  </a:cubicBezTo>
                  <a:cubicBezTo>
                    <a:pt x="7054" y="100"/>
                    <a:pt x="7038" y="77"/>
                    <a:pt x="7018" y="57"/>
                  </a:cubicBezTo>
                  <a:cubicBezTo>
                    <a:pt x="7001" y="43"/>
                    <a:pt x="6971" y="31"/>
                    <a:pt x="6951" y="20"/>
                  </a:cubicBezTo>
                  <a:cubicBezTo>
                    <a:pt x="6926" y="8"/>
                    <a:pt x="6897" y="1"/>
                    <a:pt x="68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18"/>
            <p:cNvSpPr/>
            <p:nvPr/>
          </p:nvSpPr>
          <p:spPr>
            <a:xfrm>
              <a:off x="7926737" y="1409944"/>
              <a:ext cx="424321" cy="149694"/>
            </a:xfrm>
            <a:custGeom>
              <a:avLst/>
              <a:gdLst/>
              <a:ahLst/>
              <a:cxnLst/>
              <a:rect l="l" t="t" r="r" b="b"/>
              <a:pathLst>
                <a:path w="5918" h="2088" extrusionOk="0">
                  <a:moveTo>
                    <a:pt x="5576" y="1"/>
                  </a:moveTo>
                  <a:cubicBezTo>
                    <a:pt x="5566" y="1"/>
                    <a:pt x="5556" y="1"/>
                    <a:pt x="5546" y="4"/>
                  </a:cubicBezTo>
                  <a:cubicBezTo>
                    <a:pt x="5506" y="8"/>
                    <a:pt x="5469" y="18"/>
                    <a:pt x="5429" y="28"/>
                  </a:cubicBezTo>
                  <a:cubicBezTo>
                    <a:pt x="5396" y="38"/>
                    <a:pt x="5359" y="48"/>
                    <a:pt x="5326" y="61"/>
                  </a:cubicBezTo>
                  <a:cubicBezTo>
                    <a:pt x="5306" y="68"/>
                    <a:pt x="5282" y="75"/>
                    <a:pt x="5261" y="81"/>
                  </a:cubicBezTo>
                  <a:cubicBezTo>
                    <a:pt x="5249" y="84"/>
                    <a:pt x="5238" y="88"/>
                    <a:pt x="5225" y="95"/>
                  </a:cubicBezTo>
                  <a:cubicBezTo>
                    <a:pt x="5158" y="121"/>
                    <a:pt x="5088" y="155"/>
                    <a:pt x="5021" y="185"/>
                  </a:cubicBezTo>
                  <a:cubicBezTo>
                    <a:pt x="4951" y="215"/>
                    <a:pt x="4877" y="242"/>
                    <a:pt x="4807" y="272"/>
                  </a:cubicBezTo>
                  <a:cubicBezTo>
                    <a:pt x="4667" y="325"/>
                    <a:pt x="4523" y="379"/>
                    <a:pt x="4379" y="430"/>
                  </a:cubicBezTo>
                  <a:cubicBezTo>
                    <a:pt x="4105" y="530"/>
                    <a:pt x="3827" y="623"/>
                    <a:pt x="3549" y="720"/>
                  </a:cubicBezTo>
                  <a:cubicBezTo>
                    <a:pt x="3463" y="747"/>
                    <a:pt x="3379" y="777"/>
                    <a:pt x="3295" y="807"/>
                  </a:cubicBezTo>
                  <a:cubicBezTo>
                    <a:pt x="3239" y="827"/>
                    <a:pt x="3185" y="847"/>
                    <a:pt x="3128" y="864"/>
                  </a:cubicBezTo>
                  <a:cubicBezTo>
                    <a:pt x="3061" y="887"/>
                    <a:pt x="2991" y="907"/>
                    <a:pt x="2921" y="927"/>
                  </a:cubicBezTo>
                  <a:cubicBezTo>
                    <a:pt x="2847" y="947"/>
                    <a:pt x="2773" y="971"/>
                    <a:pt x="2700" y="995"/>
                  </a:cubicBezTo>
                  <a:cubicBezTo>
                    <a:pt x="2402" y="1092"/>
                    <a:pt x="2108" y="1195"/>
                    <a:pt x="1814" y="1299"/>
                  </a:cubicBezTo>
                  <a:cubicBezTo>
                    <a:pt x="1526" y="1402"/>
                    <a:pt x="1235" y="1503"/>
                    <a:pt x="944" y="1606"/>
                  </a:cubicBezTo>
                  <a:cubicBezTo>
                    <a:pt x="803" y="1657"/>
                    <a:pt x="666" y="1717"/>
                    <a:pt x="526" y="1770"/>
                  </a:cubicBezTo>
                  <a:cubicBezTo>
                    <a:pt x="453" y="1801"/>
                    <a:pt x="379" y="1827"/>
                    <a:pt x="305" y="1858"/>
                  </a:cubicBezTo>
                  <a:cubicBezTo>
                    <a:pt x="238" y="1884"/>
                    <a:pt x="175" y="1918"/>
                    <a:pt x="108" y="1947"/>
                  </a:cubicBezTo>
                  <a:cubicBezTo>
                    <a:pt x="84" y="1958"/>
                    <a:pt x="61" y="1968"/>
                    <a:pt x="38" y="1978"/>
                  </a:cubicBezTo>
                  <a:cubicBezTo>
                    <a:pt x="24" y="1984"/>
                    <a:pt x="14" y="1995"/>
                    <a:pt x="8" y="2008"/>
                  </a:cubicBezTo>
                  <a:cubicBezTo>
                    <a:pt x="1" y="2021"/>
                    <a:pt x="1" y="2035"/>
                    <a:pt x="4" y="2048"/>
                  </a:cubicBezTo>
                  <a:cubicBezTo>
                    <a:pt x="12" y="2072"/>
                    <a:pt x="36" y="2088"/>
                    <a:pt x="58" y="2088"/>
                  </a:cubicBezTo>
                  <a:cubicBezTo>
                    <a:pt x="64" y="2088"/>
                    <a:pt x="69" y="2087"/>
                    <a:pt x="75" y="2085"/>
                  </a:cubicBezTo>
                  <a:cubicBezTo>
                    <a:pt x="152" y="2055"/>
                    <a:pt x="229" y="2025"/>
                    <a:pt x="302" y="1995"/>
                  </a:cubicBezTo>
                  <a:cubicBezTo>
                    <a:pt x="376" y="1964"/>
                    <a:pt x="450" y="1935"/>
                    <a:pt x="523" y="1907"/>
                  </a:cubicBezTo>
                  <a:cubicBezTo>
                    <a:pt x="663" y="1850"/>
                    <a:pt x="803" y="1790"/>
                    <a:pt x="944" y="1737"/>
                  </a:cubicBezTo>
                  <a:cubicBezTo>
                    <a:pt x="1015" y="1714"/>
                    <a:pt x="1081" y="1690"/>
                    <a:pt x="1152" y="1667"/>
                  </a:cubicBezTo>
                  <a:cubicBezTo>
                    <a:pt x="1228" y="1640"/>
                    <a:pt x="1305" y="1617"/>
                    <a:pt x="1382" y="1589"/>
                  </a:cubicBezTo>
                  <a:cubicBezTo>
                    <a:pt x="1523" y="1540"/>
                    <a:pt x="1666" y="1493"/>
                    <a:pt x="1810" y="1443"/>
                  </a:cubicBezTo>
                  <a:cubicBezTo>
                    <a:pt x="2101" y="1342"/>
                    <a:pt x="2392" y="1242"/>
                    <a:pt x="2687" y="1152"/>
                  </a:cubicBezTo>
                  <a:cubicBezTo>
                    <a:pt x="2760" y="1128"/>
                    <a:pt x="2833" y="1105"/>
                    <a:pt x="2907" y="1085"/>
                  </a:cubicBezTo>
                  <a:cubicBezTo>
                    <a:pt x="2984" y="1061"/>
                    <a:pt x="3058" y="1041"/>
                    <a:pt x="3131" y="1018"/>
                  </a:cubicBezTo>
                  <a:cubicBezTo>
                    <a:pt x="3188" y="1001"/>
                    <a:pt x="3245" y="984"/>
                    <a:pt x="3299" y="964"/>
                  </a:cubicBezTo>
                  <a:cubicBezTo>
                    <a:pt x="3315" y="958"/>
                    <a:pt x="3332" y="951"/>
                    <a:pt x="3349" y="947"/>
                  </a:cubicBezTo>
                  <a:cubicBezTo>
                    <a:pt x="3415" y="924"/>
                    <a:pt x="3480" y="901"/>
                    <a:pt x="3546" y="878"/>
                  </a:cubicBezTo>
                  <a:cubicBezTo>
                    <a:pt x="3824" y="780"/>
                    <a:pt x="4102" y="683"/>
                    <a:pt x="4383" y="586"/>
                  </a:cubicBezTo>
                  <a:cubicBezTo>
                    <a:pt x="4526" y="533"/>
                    <a:pt x="4673" y="483"/>
                    <a:pt x="4820" y="433"/>
                  </a:cubicBezTo>
                  <a:cubicBezTo>
                    <a:pt x="4891" y="410"/>
                    <a:pt x="4960" y="382"/>
                    <a:pt x="5031" y="356"/>
                  </a:cubicBezTo>
                  <a:cubicBezTo>
                    <a:pt x="5098" y="332"/>
                    <a:pt x="5165" y="305"/>
                    <a:pt x="5232" y="279"/>
                  </a:cubicBezTo>
                  <a:cubicBezTo>
                    <a:pt x="5289" y="255"/>
                    <a:pt x="5346" y="235"/>
                    <a:pt x="5402" y="219"/>
                  </a:cubicBezTo>
                  <a:cubicBezTo>
                    <a:pt x="5453" y="198"/>
                    <a:pt x="5506" y="182"/>
                    <a:pt x="5559" y="169"/>
                  </a:cubicBezTo>
                  <a:cubicBezTo>
                    <a:pt x="5573" y="165"/>
                    <a:pt x="5587" y="165"/>
                    <a:pt x="5599" y="165"/>
                  </a:cubicBezTo>
                  <a:lnTo>
                    <a:pt x="5619" y="169"/>
                  </a:lnTo>
                  <a:cubicBezTo>
                    <a:pt x="5630" y="172"/>
                    <a:pt x="5636" y="175"/>
                    <a:pt x="5647" y="178"/>
                  </a:cubicBezTo>
                  <a:lnTo>
                    <a:pt x="5660" y="198"/>
                  </a:lnTo>
                  <a:cubicBezTo>
                    <a:pt x="5673" y="212"/>
                    <a:pt x="5683" y="222"/>
                    <a:pt x="5690" y="239"/>
                  </a:cubicBezTo>
                  <a:cubicBezTo>
                    <a:pt x="5700" y="259"/>
                    <a:pt x="5710" y="282"/>
                    <a:pt x="5717" y="302"/>
                  </a:cubicBezTo>
                  <a:cubicBezTo>
                    <a:pt x="5723" y="325"/>
                    <a:pt x="5730" y="349"/>
                    <a:pt x="5733" y="369"/>
                  </a:cubicBezTo>
                  <a:cubicBezTo>
                    <a:pt x="5747" y="433"/>
                    <a:pt x="5757" y="496"/>
                    <a:pt x="5767" y="556"/>
                  </a:cubicBezTo>
                  <a:cubicBezTo>
                    <a:pt x="5770" y="580"/>
                    <a:pt x="5777" y="597"/>
                    <a:pt x="5794" y="610"/>
                  </a:cubicBezTo>
                  <a:cubicBezTo>
                    <a:pt x="5807" y="620"/>
                    <a:pt x="5827" y="626"/>
                    <a:pt x="5847" y="626"/>
                  </a:cubicBezTo>
                  <a:cubicBezTo>
                    <a:pt x="5863" y="626"/>
                    <a:pt x="5884" y="617"/>
                    <a:pt x="5897" y="600"/>
                  </a:cubicBezTo>
                  <a:cubicBezTo>
                    <a:pt x="5908" y="586"/>
                    <a:pt x="5917" y="566"/>
                    <a:pt x="5914" y="550"/>
                  </a:cubicBezTo>
                  <a:cubicBezTo>
                    <a:pt x="5908" y="506"/>
                    <a:pt x="5900" y="463"/>
                    <a:pt x="5891" y="419"/>
                  </a:cubicBezTo>
                  <a:cubicBezTo>
                    <a:pt x="5884" y="376"/>
                    <a:pt x="5877" y="336"/>
                    <a:pt x="5867" y="296"/>
                  </a:cubicBezTo>
                  <a:cubicBezTo>
                    <a:pt x="5860" y="259"/>
                    <a:pt x="5847" y="222"/>
                    <a:pt x="5834" y="185"/>
                  </a:cubicBezTo>
                  <a:cubicBezTo>
                    <a:pt x="5823" y="158"/>
                    <a:pt x="5810" y="132"/>
                    <a:pt x="5790" y="109"/>
                  </a:cubicBezTo>
                  <a:lnTo>
                    <a:pt x="5777" y="88"/>
                  </a:lnTo>
                  <a:cubicBezTo>
                    <a:pt x="5760" y="64"/>
                    <a:pt x="5737" y="44"/>
                    <a:pt x="5710" y="31"/>
                  </a:cubicBezTo>
                  <a:cubicBezTo>
                    <a:pt x="5700" y="28"/>
                    <a:pt x="5690" y="24"/>
                    <a:pt x="5680" y="21"/>
                  </a:cubicBezTo>
                  <a:cubicBezTo>
                    <a:pt x="5667" y="15"/>
                    <a:pt x="5650" y="11"/>
                    <a:pt x="5636" y="8"/>
                  </a:cubicBezTo>
                  <a:cubicBezTo>
                    <a:pt x="5623" y="1"/>
                    <a:pt x="5603" y="1"/>
                    <a:pt x="5590" y="1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18"/>
            <p:cNvSpPr/>
            <p:nvPr/>
          </p:nvSpPr>
          <p:spPr>
            <a:xfrm>
              <a:off x="7888449" y="1571825"/>
              <a:ext cx="218470" cy="686599"/>
            </a:xfrm>
            <a:custGeom>
              <a:avLst/>
              <a:gdLst/>
              <a:ahLst/>
              <a:cxnLst/>
              <a:rect l="l" t="t" r="r" b="b"/>
              <a:pathLst>
                <a:path w="3047" h="9577" extrusionOk="0">
                  <a:moveTo>
                    <a:pt x="135" y="1"/>
                  </a:moveTo>
                  <a:cubicBezTo>
                    <a:pt x="121" y="1"/>
                    <a:pt x="107" y="3"/>
                    <a:pt x="93" y="7"/>
                  </a:cubicBezTo>
                  <a:cubicBezTo>
                    <a:pt x="60" y="21"/>
                    <a:pt x="33" y="44"/>
                    <a:pt x="16" y="78"/>
                  </a:cubicBezTo>
                  <a:cubicBezTo>
                    <a:pt x="0" y="111"/>
                    <a:pt x="0" y="145"/>
                    <a:pt x="10" y="181"/>
                  </a:cubicBezTo>
                  <a:cubicBezTo>
                    <a:pt x="24" y="234"/>
                    <a:pt x="40" y="288"/>
                    <a:pt x="53" y="342"/>
                  </a:cubicBezTo>
                  <a:cubicBezTo>
                    <a:pt x="67" y="395"/>
                    <a:pt x="81" y="452"/>
                    <a:pt x="97" y="506"/>
                  </a:cubicBezTo>
                  <a:cubicBezTo>
                    <a:pt x="133" y="620"/>
                    <a:pt x="174" y="730"/>
                    <a:pt x="207" y="844"/>
                  </a:cubicBezTo>
                  <a:cubicBezTo>
                    <a:pt x="244" y="961"/>
                    <a:pt x="277" y="1074"/>
                    <a:pt x="314" y="1188"/>
                  </a:cubicBezTo>
                  <a:cubicBezTo>
                    <a:pt x="357" y="1312"/>
                    <a:pt x="398" y="1432"/>
                    <a:pt x="438" y="1556"/>
                  </a:cubicBezTo>
                  <a:cubicBezTo>
                    <a:pt x="475" y="1666"/>
                    <a:pt x="508" y="1776"/>
                    <a:pt x="542" y="1887"/>
                  </a:cubicBezTo>
                  <a:cubicBezTo>
                    <a:pt x="578" y="2011"/>
                    <a:pt x="612" y="2131"/>
                    <a:pt x="649" y="2255"/>
                  </a:cubicBezTo>
                  <a:cubicBezTo>
                    <a:pt x="719" y="2499"/>
                    <a:pt x="789" y="2743"/>
                    <a:pt x="863" y="2988"/>
                  </a:cubicBezTo>
                  <a:cubicBezTo>
                    <a:pt x="899" y="3114"/>
                    <a:pt x="939" y="3238"/>
                    <a:pt x="980" y="3365"/>
                  </a:cubicBezTo>
                  <a:cubicBezTo>
                    <a:pt x="1016" y="3479"/>
                    <a:pt x="1053" y="3590"/>
                    <a:pt x="1090" y="3706"/>
                  </a:cubicBezTo>
                  <a:cubicBezTo>
                    <a:pt x="1127" y="3823"/>
                    <a:pt x="1160" y="3940"/>
                    <a:pt x="1200" y="4058"/>
                  </a:cubicBezTo>
                  <a:cubicBezTo>
                    <a:pt x="1244" y="4184"/>
                    <a:pt x="1285" y="4312"/>
                    <a:pt x="1328" y="4439"/>
                  </a:cubicBezTo>
                  <a:cubicBezTo>
                    <a:pt x="1405" y="4673"/>
                    <a:pt x="1475" y="4907"/>
                    <a:pt x="1549" y="5141"/>
                  </a:cubicBezTo>
                  <a:cubicBezTo>
                    <a:pt x="1629" y="5385"/>
                    <a:pt x="1699" y="5629"/>
                    <a:pt x="1773" y="5877"/>
                  </a:cubicBezTo>
                  <a:cubicBezTo>
                    <a:pt x="1842" y="6118"/>
                    <a:pt x="1919" y="6359"/>
                    <a:pt x="1987" y="6603"/>
                  </a:cubicBezTo>
                  <a:cubicBezTo>
                    <a:pt x="2020" y="6723"/>
                    <a:pt x="2057" y="6844"/>
                    <a:pt x="2090" y="6964"/>
                  </a:cubicBezTo>
                  <a:cubicBezTo>
                    <a:pt x="2123" y="7084"/>
                    <a:pt x="2163" y="7208"/>
                    <a:pt x="2200" y="7328"/>
                  </a:cubicBezTo>
                  <a:cubicBezTo>
                    <a:pt x="2271" y="7566"/>
                    <a:pt x="2338" y="7804"/>
                    <a:pt x="2404" y="8040"/>
                  </a:cubicBezTo>
                  <a:cubicBezTo>
                    <a:pt x="2418" y="8101"/>
                    <a:pt x="2438" y="8161"/>
                    <a:pt x="2455" y="8221"/>
                  </a:cubicBezTo>
                  <a:cubicBezTo>
                    <a:pt x="2472" y="8275"/>
                    <a:pt x="2492" y="8329"/>
                    <a:pt x="2505" y="8382"/>
                  </a:cubicBezTo>
                  <a:cubicBezTo>
                    <a:pt x="2525" y="8442"/>
                    <a:pt x="2541" y="8506"/>
                    <a:pt x="2562" y="8562"/>
                  </a:cubicBezTo>
                  <a:cubicBezTo>
                    <a:pt x="2578" y="8622"/>
                    <a:pt x="2598" y="8679"/>
                    <a:pt x="2619" y="8739"/>
                  </a:cubicBezTo>
                  <a:cubicBezTo>
                    <a:pt x="2652" y="8837"/>
                    <a:pt x="2682" y="8934"/>
                    <a:pt x="2712" y="9031"/>
                  </a:cubicBezTo>
                  <a:cubicBezTo>
                    <a:pt x="2739" y="9118"/>
                    <a:pt x="2759" y="9208"/>
                    <a:pt x="2779" y="9295"/>
                  </a:cubicBezTo>
                  <a:cubicBezTo>
                    <a:pt x="2790" y="9352"/>
                    <a:pt x="2799" y="9409"/>
                    <a:pt x="2806" y="9469"/>
                  </a:cubicBezTo>
                  <a:cubicBezTo>
                    <a:pt x="2813" y="9499"/>
                    <a:pt x="2822" y="9525"/>
                    <a:pt x="2846" y="9549"/>
                  </a:cubicBezTo>
                  <a:cubicBezTo>
                    <a:pt x="2867" y="9567"/>
                    <a:pt x="2892" y="9576"/>
                    <a:pt x="2918" y="9576"/>
                  </a:cubicBezTo>
                  <a:cubicBezTo>
                    <a:pt x="2922" y="9576"/>
                    <a:pt x="2926" y="9576"/>
                    <a:pt x="2930" y="9576"/>
                  </a:cubicBezTo>
                  <a:cubicBezTo>
                    <a:pt x="2990" y="9573"/>
                    <a:pt x="3046" y="9516"/>
                    <a:pt x="3040" y="9452"/>
                  </a:cubicBezTo>
                  <a:cubicBezTo>
                    <a:pt x="3006" y="9188"/>
                    <a:pt x="2933" y="8934"/>
                    <a:pt x="2853" y="8679"/>
                  </a:cubicBezTo>
                  <a:cubicBezTo>
                    <a:pt x="2816" y="8562"/>
                    <a:pt x="2779" y="8442"/>
                    <a:pt x="2745" y="8321"/>
                  </a:cubicBezTo>
                  <a:cubicBezTo>
                    <a:pt x="2712" y="8208"/>
                    <a:pt x="2676" y="8094"/>
                    <a:pt x="2645" y="7980"/>
                  </a:cubicBezTo>
                  <a:cubicBezTo>
                    <a:pt x="2615" y="7864"/>
                    <a:pt x="2585" y="7743"/>
                    <a:pt x="2552" y="7629"/>
                  </a:cubicBezTo>
                  <a:cubicBezTo>
                    <a:pt x="2518" y="7506"/>
                    <a:pt x="2484" y="7385"/>
                    <a:pt x="2452" y="7265"/>
                  </a:cubicBezTo>
                  <a:cubicBezTo>
                    <a:pt x="2381" y="7017"/>
                    <a:pt x="2314" y="6767"/>
                    <a:pt x="2248" y="6519"/>
                  </a:cubicBezTo>
                  <a:cubicBezTo>
                    <a:pt x="2180" y="6279"/>
                    <a:pt x="2110" y="6044"/>
                    <a:pt x="2043" y="5807"/>
                  </a:cubicBezTo>
                  <a:cubicBezTo>
                    <a:pt x="1973" y="5559"/>
                    <a:pt x="1903" y="5311"/>
                    <a:pt x="1830" y="5067"/>
                  </a:cubicBezTo>
                  <a:cubicBezTo>
                    <a:pt x="1759" y="4830"/>
                    <a:pt x="1689" y="4593"/>
                    <a:pt x="1612" y="4359"/>
                  </a:cubicBezTo>
                  <a:cubicBezTo>
                    <a:pt x="1572" y="4228"/>
                    <a:pt x="1532" y="4101"/>
                    <a:pt x="1488" y="3974"/>
                  </a:cubicBezTo>
                  <a:cubicBezTo>
                    <a:pt x="1451" y="3857"/>
                    <a:pt x="1421" y="3743"/>
                    <a:pt x="1385" y="3626"/>
                  </a:cubicBezTo>
                  <a:cubicBezTo>
                    <a:pt x="1308" y="3389"/>
                    <a:pt x="1228" y="3151"/>
                    <a:pt x="1150" y="2911"/>
                  </a:cubicBezTo>
                  <a:cubicBezTo>
                    <a:pt x="1073" y="2667"/>
                    <a:pt x="1000" y="2419"/>
                    <a:pt x="923" y="2175"/>
                  </a:cubicBezTo>
                  <a:cubicBezTo>
                    <a:pt x="883" y="2051"/>
                    <a:pt x="846" y="1930"/>
                    <a:pt x="809" y="1810"/>
                  </a:cubicBezTo>
                  <a:cubicBezTo>
                    <a:pt x="776" y="1699"/>
                    <a:pt x="739" y="1589"/>
                    <a:pt x="703" y="1483"/>
                  </a:cubicBezTo>
                  <a:cubicBezTo>
                    <a:pt x="658" y="1362"/>
                    <a:pt x="618" y="1242"/>
                    <a:pt x="578" y="1121"/>
                  </a:cubicBezTo>
                  <a:cubicBezTo>
                    <a:pt x="538" y="1004"/>
                    <a:pt x="505" y="887"/>
                    <a:pt x="471" y="773"/>
                  </a:cubicBezTo>
                  <a:cubicBezTo>
                    <a:pt x="438" y="653"/>
                    <a:pt x="402" y="539"/>
                    <a:pt x="361" y="422"/>
                  </a:cubicBezTo>
                  <a:cubicBezTo>
                    <a:pt x="345" y="369"/>
                    <a:pt x="331" y="315"/>
                    <a:pt x="314" y="259"/>
                  </a:cubicBezTo>
                  <a:cubicBezTo>
                    <a:pt x="301" y="205"/>
                    <a:pt x="288" y="148"/>
                    <a:pt x="268" y="94"/>
                  </a:cubicBezTo>
                  <a:cubicBezTo>
                    <a:pt x="249" y="38"/>
                    <a:pt x="193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18"/>
            <p:cNvSpPr/>
            <p:nvPr/>
          </p:nvSpPr>
          <p:spPr>
            <a:xfrm>
              <a:off x="8020807" y="2155689"/>
              <a:ext cx="30257" cy="26956"/>
            </a:xfrm>
            <a:custGeom>
              <a:avLst/>
              <a:gdLst/>
              <a:ahLst/>
              <a:cxnLst/>
              <a:rect l="l" t="t" r="r" b="b"/>
              <a:pathLst>
                <a:path w="422" h="376" extrusionOk="0">
                  <a:moveTo>
                    <a:pt x="210" y="0"/>
                  </a:moveTo>
                  <a:cubicBezTo>
                    <a:pt x="190" y="0"/>
                    <a:pt x="170" y="4"/>
                    <a:pt x="150" y="10"/>
                  </a:cubicBezTo>
                  <a:cubicBezTo>
                    <a:pt x="53" y="44"/>
                    <a:pt x="0" y="154"/>
                    <a:pt x="33" y="251"/>
                  </a:cubicBezTo>
                  <a:cubicBezTo>
                    <a:pt x="60" y="328"/>
                    <a:pt x="134" y="375"/>
                    <a:pt x="213" y="375"/>
                  </a:cubicBezTo>
                  <a:cubicBezTo>
                    <a:pt x="233" y="375"/>
                    <a:pt x="254" y="372"/>
                    <a:pt x="274" y="365"/>
                  </a:cubicBezTo>
                  <a:cubicBezTo>
                    <a:pt x="368" y="331"/>
                    <a:pt x="422" y="225"/>
                    <a:pt x="388" y="128"/>
                  </a:cubicBezTo>
                  <a:cubicBezTo>
                    <a:pt x="361" y="50"/>
                    <a:pt x="288" y="0"/>
                    <a:pt x="2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18"/>
            <p:cNvSpPr/>
            <p:nvPr/>
          </p:nvSpPr>
          <p:spPr>
            <a:xfrm>
              <a:off x="7990550" y="2051376"/>
              <a:ext cx="30042" cy="26885"/>
            </a:xfrm>
            <a:custGeom>
              <a:avLst/>
              <a:gdLst/>
              <a:ahLst/>
              <a:cxnLst/>
              <a:rect l="l" t="t" r="r" b="b"/>
              <a:pathLst>
                <a:path w="419" h="375" extrusionOk="0">
                  <a:moveTo>
                    <a:pt x="208" y="1"/>
                  </a:moveTo>
                  <a:cubicBezTo>
                    <a:pt x="188" y="1"/>
                    <a:pt x="168" y="4"/>
                    <a:pt x="148" y="11"/>
                  </a:cubicBezTo>
                  <a:cubicBezTo>
                    <a:pt x="51" y="44"/>
                    <a:pt x="1" y="151"/>
                    <a:pt x="34" y="248"/>
                  </a:cubicBezTo>
                  <a:cubicBezTo>
                    <a:pt x="58" y="325"/>
                    <a:pt x="133" y="375"/>
                    <a:pt x="210" y="375"/>
                  </a:cubicBezTo>
                  <a:cubicBezTo>
                    <a:pt x="229" y="375"/>
                    <a:pt x="249" y="372"/>
                    <a:pt x="268" y="365"/>
                  </a:cubicBezTo>
                  <a:cubicBezTo>
                    <a:pt x="365" y="332"/>
                    <a:pt x="418" y="221"/>
                    <a:pt x="385" y="127"/>
                  </a:cubicBezTo>
                  <a:cubicBezTo>
                    <a:pt x="359" y="51"/>
                    <a:pt x="285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18"/>
            <p:cNvSpPr/>
            <p:nvPr/>
          </p:nvSpPr>
          <p:spPr>
            <a:xfrm>
              <a:off x="7959862" y="1947996"/>
              <a:ext cx="33125" cy="29466"/>
            </a:xfrm>
            <a:custGeom>
              <a:avLst/>
              <a:gdLst/>
              <a:ahLst/>
              <a:cxnLst/>
              <a:rect l="l" t="t" r="r" b="b"/>
              <a:pathLst>
                <a:path w="462" h="411" extrusionOk="0">
                  <a:moveTo>
                    <a:pt x="231" y="0"/>
                  </a:moveTo>
                  <a:cubicBezTo>
                    <a:pt x="209" y="0"/>
                    <a:pt x="186" y="4"/>
                    <a:pt x="164" y="11"/>
                  </a:cubicBezTo>
                  <a:cubicBezTo>
                    <a:pt x="61" y="48"/>
                    <a:pt x="0" y="169"/>
                    <a:pt x="37" y="272"/>
                  </a:cubicBezTo>
                  <a:cubicBezTo>
                    <a:pt x="67" y="357"/>
                    <a:pt x="148" y="410"/>
                    <a:pt x="233" y="410"/>
                  </a:cubicBezTo>
                  <a:cubicBezTo>
                    <a:pt x="255" y="410"/>
                    <a:pt x="277" y="407"/>
                    <a:pt x="298" y="399"/>
                  </a:cubicBezTo>
                  <a:cubicBezTo>
                    <a:pt x="405" y="362"/>
                    <a:pt x="462" y="245"/>
                    <a:pt x="425" y="138"/>
                  </a:cubicBezTo>
                  <a:cubicBezTo>
                    <a:pt x="396" y="53"/>
                    <a:pt x="317" y="0"/>
                    <a:pt x="2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18"/>
            <p:cNvSpPr/>
            <p:nvPr/>
          </p:nvSpPr>
          <p:spPr>
            <a:xfrm>
              <a:off x="7937062" y="1851498"/>
              <a:ext cx="26959" cy="23874"/>
            </a:xfrm>
            <a:custGeom>
              <a:avLst/>
              <a:gdLst/>
              <a:ahLst/>
              <a:cxnLst/>
              <a:rect l="l" t="t" r="r" b="b"/>
              <a:pathLst>
                <a:path w="376" h="333" extrusionOk="0">
                  <a:moveTo>
                    <a:pt x="189" y="0"/>
                  </a:moveTo>
                  <a:cubicBezTo>
                    <a:pt x="171" y="0"/>
                    <a:pt x="153" y="3"/>
                    <a:pt x="135" y="10"/>
                  </a:cubicBezTo>
                  <a:cubicBezTo>
                    <a:pt x="48" y="39"/>
                    <a:pt x="1" y="136"/>
                    <a:pt x="31" y="220"/>
                  </a:cubicBezTo>
                  <a:cubicBezTo>
                    <a:pt x="55" y="289"/>
                    <a:pt x="121" y="333"/>
                    <a:pt x="191" y="333"/>
                  </a:cubicBezTo>
                  <a:cubicBezTo>
                    <a:pt x="209" y="333"/>
                    <a:pt x="227" y="330"/>
                    <a:pt x="245" y="324"/>
                  </a:cubicBezTo>
                  <a:cubicBezTo>
                    <a:pt x="329" y="294"/>
                    <a:pt x="375" y="197"/>
                    <a:pt x="349" y="113"/>
                  </a:cubicBezTo>
                  <a:cubicBezTo>
                    <a:pt x="325" y="44"/>
                    <a:pt x="259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18"/>
            <p:cNvSpPr/>
            <p:nvPr/>
          </p:nvSpPr>
          <p:spPr>
            <a:xfrm>
              <a:off x="7910963" y="1759588"/>
              <a:ext cx="28106" cy="25164"/>
            </a:xfrm>
            <a:custGeom>
              <a:avLst/>
              <a:gdLst/>
              <a:ahLst/>
              <a:cxnLst/>
              <a:rect l="l" t="t" r="r" b="b"/>
              <a:pathLst>
                <a:path w="392" h="351" extrusionOk="0">
                  <a:moveTo>
                    <a:pt x="196" y="0"/>
                  </a:moveTo>
                  <a:cubicBezTo>
                    <a:pt x="176" y="0"/>
                    <a:pt x="157" y="3"/>
                    <a:pt x="137" y="11"/>
                  </a:cubicBezTo>
                  <a:cubicBezTo>
                    <a:pt x="47" y="40"/>
                    <a:pt x="0" y="141"/>
                    <a:pt x="31" y="231"/>
                  </a:cubicBezTo>
                  <a:cubicBezTo>
                    <a:pt x="54" y="303"/>
                    <a:pt x="124" y="350"/>
                    <a:pt x="197" y="350"/>
                  </a:cubicBezTo>
                  <a:cubicBezTo>
                    <a:pt x="215" y="350"/>
                    <a:pt x="233" y="347"/>
                    <a:pt x="251" y="341"/>
                  </a:cubicBezTo>
                  <a:cubicBezTo>
                    <a:pt x="341" y="308"/>
                    <a:pt x="392" y="208"/>
                    <a:pt x="361" y="117"/>
                  </a:cubicBezTo>
                  <a:cubicBezTo>
                    <a:pt x="335" y="47"/>
                    <a:pt x="268" y="0"/>
                    <a:pt x="1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18"/>
            <p:cNvSpPr/>
            <p:nvPr/>
          </p:nvSpPr>
          <p:spPr>
            <a:xfrm>
              <a:off x="7885581" y="1666173"/>
              <a:ext cx="26888" cy="24160"/>
            </a:xfrm>
            <a:custGeom>
              <a:avLst/>
              <a:gdLst/>
              <a:ahLst/>
              <a:cxnLst/>
              <a:rect l="l" t="t" r="r" b="b"/>
              <a:pathLst>
                <a:path w="375" h="337" extrusionOk="0">
                  <a:moveTo>
                    <a:pt x="184" y="0"/>
                  </a:moveTo>
                  <a:cubicBezTo>
                    <a:pt x="166" y="0"/>
                    <a:pt x="148" y="3"/>
                    <a:pt x="130" y="9"/>
                  </a:cubicBezTo>
                  <a:cubicBezTo>
                    <a:pt x="47" y="39"/>
                    <a:pt x="0" y="136"/>
                    <a:pt x="30" y="223"/>
                  </a:cubicBezTo>
                  <a:cubicBezTo>
                    <a:pt x="54" y="292"/>
                    <a:pt x="118" y="336"/>
                    <a:pt x="187" y="336"/>
                  </a:cubicBezTo>
                  <a:cubicBezTo>
                    <a:pt x="205" y="336"/>
                    <a:pt x="223" y="333"/>
                    <a:pt x="241" y="327"/>
                  </a:cubicBezTo>
                  <a:cubicBezTo>
                    <a:pt x="328" y="297"/>
                    <a:pt x="374" y="200"/>
                    <a:pt x="344" y="113"/>
                  </a:cubicBezTo>
                  <a:cubicBezTo>
                    <a:pt x="320" y="44"/>
                    <a:pt x="254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18"/>
            <p:cNvSpPr/>
            <p:nvPr/>
          </p:nvSpPr>
          <p:spPr>
            <a:xfrm>
              <a:off x="7815028" y="1671263"/>
              <a:ext cx="85897" cy="50758"/>
            </a:xfrm>
            <a:custGeom>
              <a:avLst/>
              <a:gdLst/>
              <a:ahLst/>
              <a:cxnLst/>
              <a:rect l="l" t="t" r="r" b="b"/>
              <a:pathLst>
                <a:path w="1198" h="708" extrusionOk="0">
                  <a:moveTo>
                    <a:pt x="1091" y="0"/>
                  </a:moveTo>
                  <a:cubicBezTo>
                    <a:pt x="1083" y="0"/>
                    <a:pt x="1076" y="1"/>
                    <a:pt x="1068" y="2"/>
                  </a:cubicBezTo>
                  <a:cubicBezTo>
                    <a:pt x="1007" y="11"/>
                    <a:pt x="950" y="25"/>
                    <a:pt x="893" y="31"/>
                  </a:cubicBezTo>
                  <a:cubicBezTo>
                    <a:pt x="840" y="39"/>
                    <a:pt x="787" y="45"/>
                    <a:pt x="733" y="48"/>
                  </a:cubicBezTo>
                  <a:cubicBezTo>
                    <a:pt x="706" y="48"/>
                    <a:pt x="679" y="48"/>
                    <a:pt x="656" y="45"/>
                  </a:cubicBezTo>
                  <a:cubicBezTo>
                    <a:pt x="626" y="45"/>
                    <a:pt x="599" y="48"/>
                    <a:pt x="572" y="48"/>
                  </a:cubicBezTo>
                  <a:cubicBezTo>
                    <a:pt x="509" y="51"/>
                    <a:pt x="446" y="62"/>
                    <a:pt x="382" y="79"/>
                  </a:cubicBezTo>
                  <a:cubicBezTo>
                    <a:pt x="368" y="82"/>
                    <a:pt x="358" y="85"/>
                    <a:pt x="348" y="88"/>
                  </a:cubicBezTo>
                  <a:cubicBezTo>
                    <a:pt x="302" y="105"/>
                    <a:pt x="254" y="129"/>
                    <a:pt x="211" y="156"/>
                  </a:cubicBezTo>
                  <a:cubicBezTo>
                    <a:pt x="177" y="172"/>
                    <a:pt x="151" y="196"/>
                    <a:pt x="121" y="216"/>
                  </a:cubicBezTo>
                  <a:cubicBezTo>
                    <a:pt x="91" y="242"/>
                    <a:pt x="57" y="276"/>
                    <a:pt x="41" y="312"/>
                  </a:cubicBezTo>
                  <a:cubicBezTo>
                    <a:pt x="17" y="349"/>
                    <a:pt x="4" y="389"/>
                    <a:pt x="1" y="433"/>
                  </a:cubicBezTo>
                  <a:cubicBezTo>
                    <a:pt x="1" y="473"/>
                    <a:pt x="10" y="510"/>
                    <a:pt x="27" y="547"/>
                  </a:cubicBezTo>
                  <a:cubicBezTo>
                    <a:pt x="44" y="587"/>
                    <a:pt x="74" y="617"/>
                    <a:pt x="108" y="641"/>
                  </a:cubicBezTo>
                  <a:cubicBezTo>
                    <a:pt x="174" y="690"/>
                    <a:pt x="262" y="707"/>
                    <a:pt x="345" y="707"/>
                  </a:cubicBezTo>
                  <a:cubicBezTo>
                    <a:pt x="395" y="707"/>
                    <a:pt x="446" y="707"/>
                    <a:pt x="499" y="704"/>
                  </a:cubicBezTo>
                  <a:cubicBezTo>
                    <a:pt x="509" y="704"/>
                    <a:pt x="523" y="701"/>
                    <a:pt x="532" y="701"/>
                  </a:cubicBezTo>
                  <a:cubicBezTo>
                    <a:pt x="566" y="698"/>
                    <a:pt x="599" y="694"/>
                    <a:pt x="629" y="690"/>
                  </a:cubicBezTo>
                  <a:cubicBezTo>
                    <a:pt x="656" y="690"/>
                    <a:pt x="686" y="687"/>
                    <a:pt x="713" y="681"/>
                  </a:cubicBezTo>
                  <a:cubicBezTo>
                    <a:pt x="743" y="670"/>
                    <a:pt x="770" y="657"/>
                    <a:pt x="800" y="641"/>
                  </a:cubicBezTo>
                  <a:cubicBezTo>
                    <a:pt x="847" y="607"/>
                    <a:pt x="877" y="553"/>
                    <a:pt x="860" y="493"/>
                  </a:cubicBezTo>
                  <a:cubicBezTo>
                    <a:pt x="853" y="460"/>
                    <a:pt x="830" y="430"/>
                    <a:pt x="800" y="413"/>
                  </a:cubicBezTo>
                  <a:cubicBezTo>
                    <a:pt x="779" y="399"/>
                    <a:pt x="758" y="395"/>
                    <a:pt x="736" y="395"/>
                  </a:cubicBezTo>
                  <a:cubicBezTo>
                    <a:pt x="727" y="395"/>
                    <a:pt x="717" y="395"/>
                    <a:pt x="706" y="397"/>
                  </a:cubicBezTo>
                  <a:cubicBezTo>
                    <a:pt x="679" y="400"/>
                    <a:pt x="653" y="400"/>
                    <a:pt x="626" y="403"/>
                  </a:cubicBezTo>
                  <a:cubicBezTo>
                    <a:pt x="606" y="406"/>
                    <a:pt x="586" y="409"/>
                    <a:pt x="563" y="413"/>
                  </a:cubicBezTo>
                  <a:cubicBezTo>
                    <a:pt x="523" y="420"/>
                    <a:pt x="486" y="426"/>
                    <a:pt x="446" y="433"/>
                  </a:cubicBezTo>
                  <a:cubicBezTo>
                    <a:pt x="419" y="435"/>
                    <a:pt x="393" y="436"/>
                    <a:pt x="367" y="436"/>
                  </a:cubicBezTo>
                  <a:cubicBezTo>
                    <a:pt x="342" y="436"/>
                    <a:pt x="317" y="435"/>
                    <a:pt x="291" y="433"/>
                  </a:cubicBezTo>
                  <a:cubicBezTo>
                    <a:pt x="302" y="417"/>
                    <a:pt x="318" y="403"/>
                    <a:pt x="332" y="389"/>
                  </a:cubicBezTo>
                  <a:cubicBezTo>
                    <a:pt x="365" y="366"/>
                    <a:pt x="402" y="349"/>
                    <a:pt x="442" y="332"/>
                  </a:cubicBezTo>
                  <a:cubicBezTo>
                    <a:pt x="492" y="316"/>
                    <a:pt x="543" y="299"/>
                    <a:pt x="592" y="289"/>
                  </a:cubicBezTo>
                  <a:cubicBezTo>
                    <a:pt x="646" y="276"/>
                    <a:pt x="699" y="272"/>
                    <a:pt x="753" y="263"/>
                  </a:cubicBezTo>
                  <a:cubicBezTo>
                    <a:pt x="807" y="249"/>
                    <a:pt x="864" y="236"/>
                    <a:pt x="920" y="229"/>
                  </a:cubicBezTo>
                  <a:cubicBezTo>
                    <a:pt x="987" y="219"/>
                    <a:pt x="1051" y="206"/>
                    <a:pt x="1114" y="196"/>
                  </a:cubicBezTo>
                  <a:cubicBezTo>
                    <a:pt x="1168" y="186"/>
                    <a:pt x="1198" y="125"/>
                    <a:pt x="1188" y="76"/>
                  </a:cubicBezTo>
                  <a:cubicBezTo>
                    <a:pt x="1181" y="48"/>
                    <a:pt x="1165" y="28"/>
                    <a:pt x="1141" y="15"/>
                  </a:cubicBezTo>
                  <a:cubicBezTo>
                    <a:pt x="1124" y="4"/>
                    <a:pt x="1108" y="0"/>
                    <a:pt x="10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18"/>
            <p:cNvSpPr/>
            <p:nvPr/>
          </p:nvSpPr>
          <p:spPr>
            <a:xfrm>
              <a:off x="7839478" y="1761667"/>
              <a:ext cx="89984" cy="54128"/>
            </a:xfrm>
            <a:custGeom>
              <a:avLst/>
              <a:gdLst/>
              <a:ahLst/>
              <a:cxnLst/>
              <a:rect l="l" t="t" r="r" b="b"/>
              <a:pathLst>
                <a:path w="1255" h="755" extrusionOk="0">
                  <a:moveTo>
                    <a:pt x="1147" y="0"/>
                  </a:moveTo>
                  <a:cubicBezTo>
                    <a:pt x="1139" y="0"/>
                    <a:pt x="1130" y="1"/>
                    <a:pt x="1121" y="2"/>
                  </a:cubicBezTo>
                  <a:cubicBezTo>
                    <a:pt x="1017" y="15"/>
                    <a:pt x="914" y="31"/>
                    <a:pt x="810" y="45"/>
                  </a:cubicBezTo>
                  <a:cubicBezTo>
                    <a:pt x="760" y="51"/>
                    <a:pt x="707" y="59"/>
                    <a:pt x="656" y="65"/>
                  </a:cubicBezTo>
                  <a:cubicBezTo>
                    <a:pt x="606" y="72"/>
                    <a:pt x="552" y="79"/>
                    <a:pt x="503" y="85"/>
                  </a:cubicBezTo>
                  <a:cubicBezTo>
                    <a:pt x="449" y="95"/>
                    <a:pt x="395" y="112"/>
                    <a:pt x="345" y="129"/>
                  </a:cubicBezTo>
                  <a:lnTo>
                    <a:pt x="335" y="132"/>
                  </a:lnTo>
                  <a:cubicBezTo>
                    <a:pt x="282" y="149"/>
                    <a:pt x="228" y="172"/>
                    <a:pt x="182" y="202"/>
                  </a:cubicBezTo>
                  <a:cubicBezTo>
                    <a:pt x="125" y="239"/>
                    <a:pt x="68" y="289"/>
                    <a:pt x="34" y="352"/>
                  </a:cubicBezTo>
                  <a:cubicBezTo>
                    <a:pt x="14" y="386"/>
                    <a:pt x="11" y="416"/>
                    <a:pt x="4" y="453"/>
                  </a:cubicBezTo>
                  <a:cubicBezTo>
                    <a:pt x="1" y="470"/>
                    <a:pt x="1" y="483"/>
                    <a:pt x="1" y="500"/>
                  </a:cubicBezTo>
                  <a:cubicBezTo>
                    <a:pt x="4" y="540"/>
                    <a:pt x="14" y="576"/>
                    <a:pt x="31" y="613"/>
                  </a:cubicBezTo>
                  <a:cubicBezTo>
                    <a:pt x="48" y="647"/>
                    <a:pt x="74" y="677"/>
                    <a:pt x="105" y="697"/>
                  </a:cubicBezTo>
                  <a:cubicBezTo>
                    <a:pt x="137" y="721"/>
                    <a:pt x="178" y="737"/>
                    <a:pt x="218" y="744"/>
                  </a:cubicBezTo>
                  <a:cubicBezTo>
                    <a:pt x="245" y="751"/>
                    <a:pt x="271" y="755"/>
                    <a:pt x="297" y="755"/>
                  </a:cubicBezTo>
                  <a:cubicBezTo>
                    <a:pt x="305" y="755"/>
                    <a:pt x="314" y="755"/>
                    <a:pt x="322" y="754"/>
                  </a:cubicBezTo>
                  <a:cubicBezTo>
                    <a:pt x="378" y="751"/>
                    <a:pt x="432" y="744"/>
                    <a:pt x="486" y="737"/>
                  </a:cubicBezTo>
                  <a:cubicBezTo>
                    <a:pt x="515" y="734"/>
                    <a:pt x="546" y="731"/>
                    <a:pt x="576" y="727"/>
                  </a:cubicBezTo>
                  <a:cubicBezTo>
                    <a:pt x="593" y="727"/>
                    <a:pt x="609" y="724"/>
                    <a:pt x="629" y="724"/>
                  </a:cubicBezTo>
                  <a:cubicBezTo>
                    <a:pt x="653" y="721"/>
                    <a:pt x="676" y="717"/>
                    <a:pt x="703" y="710"/>
                  </a:cubicBezTo>
                  <a:cubicBezTo>
                    <a:pt x="750" y="701"/>
                    <a:pt x="784" y="653"/>
                    <a:pt x="787" y="607"/>
                  </a:cubicBezTo>
                  <a:cubicBezTo>
                    <a:pt x="787" y="550"/>
                    <a:pt x="736" y="493"/>
                    <a:pt x="676" y="493"/>
                  </a:cubicBezTo>
                  <a:cubicBezTo>
                    <a:pt x="643" y="493"/>
                    <a:pt x="609" y="500"/>
                    <a:pt x="576" y="507"/>
                  </a:cubicBezTo>
                  <a:cubicBezTo>
                    <a:pt x="536" y="510"/>
                    <a:pt x="495" y="510"/>
                    <a:pt x="452" y="510"/>
                  </a:cubicBezTo>
                  <a:cubicBezTo>
                    <a:pt x="409" y="510"/>
                    <a:pt x="362" y="510"/>
                    <a:pt x="318" y="503"/>
                  </a:cubicBezTo>
                  <a:cubicBezTo>
                    <a:pt x="298" y="500"/>
                    <a:pt x="278" y="493"/>
                    <a:pt x="258" y="486"/>
                  </a:cubicBezTo>
                  <a:lnTo>
                    <a:pt x="262" y="483"/>
                  </a:lnTo>
                  <a:cubicBezTo>
                    <a:pt x="271" y="473"/>
                    <a:pt x="282" y="463"/>
                    <a:pt x="292" y="456"/>
                  </a:cubicBezTo>
                  <a:cubicBezTo>
                    <a:pt x="349" y="416"/>
                    <a:pt x="412" y="386"/>
                    <a:pt x="472" y="360"/>
                  </a:cubicBezTo>
                  <a:cubicBezTo>
                    <a:pt x="579" y="320"/>
                    <a:pt x="686" y="286"/>
                    <a:pt x="796" y="263"/>
                  </a:cubicBezTo>
                  <a:cubicBezTo>
                    <a:pt x="920" y="239"/>
                    <a:pt x="1048" y="219"/>
                    <a:pt x="1171" y="202"/>
                  </a:cubicBezTo>
                  <a:cubicBezTo>
                    <a:pt x="1198" y="199"/>
                    <a:pt x="1221" y="175"/>
                    <a:pt x="1235" y="155"/>
                  </a:cubicBezTo>
                  <a:cubicBezTo>
                    <a:pt x="1248" y="132"/>
                    <a:pt x="1255" y="102"/>
                    <a:pt x="1248" y="79"/>
                  </a:cubicBezTo>
                  <a:cubicBezTo>
                    <a:pt x="1241" y="51"/>
                    <a:pt x="1225" y="28"/>
                    <a:pt x="1201" y="15"/>
                  </a:cubicBezTo>
                  <a:cubicBezTo>
                    <a:pt x="1183" y="3"/>
                    <a:pt x="1166" y="0"/>
                    <a:pt x="1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18"/>
            <p:cNvSpPr/>
            <p:nvPr/>
          </p:nvSpPr>
          <p:spPr>
            <a:xfrm>
              <a:off x="7865433" y="1854509"/>
              <a:ext cx="92135" cy="53698"/>
            </a:xfrm>
            <a:custGeom>
              <a:avLst/>
              <a:gdLst/>
              <a:ahLst/>
              <a:cxnLst/>
              <a:rect l="l" t="t" r="r" b="b"/>
              <a:pathLst>
                <a:path w="1285" h="749" extrusionOk="0">
                  <a:moveTo>
                    <a:pt x="1176" y="0"/>
                  </a:moveTo>
                  <a:cubicBezTo>
                    <a:pt x="1174" y="0"/>
                    <a:pt x="1172" y="0"/>
                    <a:pt x="1170" y="1"/>
                  </a:cubicBezTo>
                  <a:cubicBezTo>
                    <a:pt x="1100" y="8"/>
                    <a:pt x="1027" y="14"/>
                    <a:pt x="956" y="24"/>
                  </a:cubicBezTo>
                  <a:cubicBezTo>
                    <a:pt x="903" y="31"/>
                    <a:pt x="849" y="44"/>
                    <a:pt x="792" y="58"/>
                  </a:cubicBezTo>
                  <a:cubicBezTo>
                    <a:pt x="735" y="71"/>
                    <a:pt x="675" y="84"/>
                    <a:pt x="615" y="98"/>
                  </a:cubicBezTo>
                  <a:cubicBezTo>
                    <a:pt x="562" y="115"/>
                    <a:pt x="508" y="131"/>
                    <a:pt x="451" y="148"/>
                  </a:cubicBezTo>
                  <a:cubicBezTo>
                    <a:pt x="398" y="164"/>
                    <a:pt x="345" y="181"/>
                    <a:pt x="291" y="198"/>
                  </a:cubicBezTo>
                  <a:lnTo>
                    <a:pt x="281" y="201"/>
                  </a:lnTo>
                  <a:cubicBezTo>
                    <a:pt x="227" y="221"/>
                    <a:pt x="174" y="238"/>
                    <a:pt x="127" y="269"/>
                  </a:cubicBezTo>
                  <a:cubicBezTo>
                    <a:pt x="101" y="289"/>
                    <a:pt x="73" y="309"/>
                    <a:pt x="53" y="335"/>
                  </a:cubicBezTo>
                  <a:cubicBezTo>
                    <a:pt x="30" y="359"/>
                    <a:pt x="10" y="389"/>
                    <a:pt x="3" y="422"/>
                  </a:cubicBezTo>
                  <a:cubicBezTo>
                    <a:pt x="0" y="452"/>
                    <a:pt x="0" y="465"/>
                    <a:pt x="3" y="493"/>
                  </a:cubicBezTo>
                  <a:cubicBezTo>
                    <a:pt x="7" y="516"/>
                    <a:pt x="13" y="536"/>
                    <a:pt x="23" y="553"/>
                  </a:cubicBezTo>
                  <a:cubicBezTo>
                    <a:pt x="36" y="579"/>
                    <a:pt x="53" y="603"/>
                    <a:pt x="73" y="623"/>
                  </a:cubicBezTo>
                  <a:cubicBezTo>
                    <a:pt x="87" y="636"/>
                    <a:pt x="104" y="646"/>
                    <a:pt x="121" y="660"/>
                  </a:cubicBezTo>
                  <a:cubicBezTo>
                    <a:pt x="144" y="676"/>
                    <a:pt x="167" y="693"/>
                    <a:pt x="197" y="706"/>
                  </a:cubicBezTo>
                  <a:cubicBezTo>
                    <a:pt x="234" y="726"/>
                    <a:pt x="274" y="737"/>
                    <a:pt x="321" y="743"/>
                  </a:cubicBezTo>
                  <a:cubicBezTo>
                    <a:pt x="345" y="746"/>
                    <a:pt x="371" y="746"/>
                    <a:pt x="398" y="746"/>
                  </a:cubicBezTo>
                  <a:cubicBezTo>
                    <a:pt x="420" y="748"/>
                    <a:pt x="443" y="749"/>
                    <a:pt x="465" y="749"/>
                  </a:cubicBezTo>
                  <a:cubicBezTo>
                    <a:pt x="506" y="749"/>
                    <a:pt x="546" y="745"/>
                    <a:pt x="585" y="737"/>
                  </a:cubicBezTo>
                  <a:cubicBezTo>
                    <a:pt x="625" y="730"/>
                    <a:pt x="655" y="696"/>
                    <a:pt x="666" y="660"/>
                  </a:cubicBezTo>
                  <a:cubicBezTo>
                    <a:pt x="672" y="643"/>
                    <a:pt x="672" y="623"/>
                    <a:pt x="666" y="603"/>
                  </a:cubicBezTo>
                  <a:cubicBezTo>
                    <a:pt x="662" y="576"/>
                    <a:pt x="642" y="546"/>
                    <a:pt x="615" y="536"/>
                  </a:cubicBezTo>
                  <a:cubicBezTo>
                    <a:pt x="602" y="530"/>
                    <a:pt x="592" y="522"/>
                    <a:pt x="578" y="519"/>
                  </a:cubicBezTo>
                  <a:cubicBezTo>
                    <a:pt x="565" y="516"/>
                    <a:pt x="552" y="513"/>
                    <a:pt x="538" y="513"/>
                  </a:cubicBezTo>
                  <a:cubicBezTo>
                    <a:pt x="528" y="509"/>
                    <a:pt x="515" y="509"/>
                    <a:pt x="502" y="509"/>
                  </a:cubicBezTo>
                  <a:cubicBezTo>
                    <a:pt x="478" y="509"/>
                    <a:pt x="451" y="505"/>
                    <a:pt x="428" y="505"/>
                  </a:cubicBezTo>
                  <a:cubicBezTo>
                    <a:pt x="401" y="505"/>
                    <a:pt x="374" y="507"/>
                    <a:pt x="348" y="507"/>
                  </a:cubicBezTo>
                  <a:cubicBezTo>
                    <a:pt x="334" y="507"/>
                    <a:pt x="321" y="507"/>
                    <a:pt x="308" y="505"/>
                  </a:cubicBezTo>
                  <a:cubicBezTo>
                    <a:pt x="294" y="502"/>
                    <a:pt x="281" y="499"/>
                    <a:pt x="267" y="496"/>
                  </a:cubicBezTo>
                  <a:cubicBezTo>
                    <a:pt x="257" y="493"/>
                    <a:pt x="251" y="485"/>
                    <a:pt x="244" y="482"/>
                  </a:cubicBezTo>
                  <a:cubicBezTo>
                    <a:pt x="264" y="469"/>
                    <a:pt x="284" y="459"/>
                    <a:pt x="308" y="449"/>
                  </a:cubicBezTo>
                  <a:cubicBezTo>
                    <a:pt x="357" y="429"/>
                    <a:pt x="411" y="412"/>
                    <a:pt x="468" y="395"/>
                  </a:cubicBezTo>
                  <a:cubicBezTo>
                    <a:pt x="532" y="375"/>
                    <a:pt x="595" y="352"/>
                    <a:pt x="658" y="332"/>
                  </a:cubicBezTo>
                  <a:cubicBezTo>
                    <a:pt x="723" y="312"/>
                    <a:pt x="789" y="295"/>
                    <a:pt x="856" y="282"/>
                  </a:cubicBezTo>
                  <a:cubicBezTo>
                    <a:pt x="919" y="265"/>
                    <a:pt x="983" y="255"/>
                    <a:pt x="1047" y="245"/>
                  </a:cubicBezTo>
                  <a:cubicBezTo>
                    <a:pt x="1087" y="238"/>
                    <a:pt x="1127" y="235"/>
                    <a:pt x="1164" y="232"/>
                  </a:cubicBezTo>
                  <a:cubicBezTo>
                    <a:pt x="1197" y="232"/>
                    <a:pt x="1224" y="225"/>
                    <a:pt x="1248" y="198"/>
                  </a:cubicBezTo>
                  <a:cubicBezTo>
                    <a:pt x="1271" y="178"/>
                    <a:pt x="1284" y="148"/>
                    <a:pt x="1284" y="118"/>
                  </a:cubicBezTo>
                  <a:cubicBezTo>
                    <a:pt x="1284" y="88"/>
                    <a:pt x="1271" y="58"/>
                    <a:pt x="1251" y="34"/>
                  </a:cubicBezTo>
                  <a:cubicBezTo>
                    <a:pt x="1232" y="19"/>
                    <a:pt x="1202" y="0"/>
                    <a:pt x="1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18"/>
            <p:cNvSpPr/>
            <p:nvPr/>
          </p:nvSpPr>
          <p:spPr>
            <a:xfrm>
              <a:off x="7897053" y="1953301"/>
              <a:ext cx="84678" cy="58788"/>
            </a:xfrm>
            <a:custGeom>
              <a:avLst/>
              <a:gdLst/>
              <a:ahLst/>
              <a:cxnLst/>
              <a:rect l="l" t="t" r="r" b="b"/>
              <a:pathLst>
                <a:path w="1181" h="820" extrusionOk="0">
                  <a:moveTo>
                    <a:pt x="1052" y="1"/>
                  </a:moveTo>
                  <a:cubicBezTo>
                    <a:pt x="1043" y="1"/>
                    <a:pt x="1033" y="2"/>
                    <a:pt x="1024" y="4"/>
                  </a:cubicBezTo>
                  <a:cubicBezTo>
                    <a:pt x="950" y="18"/>
                    <a:pt x="876" y="34"/>
                    <a:pt x="807" y="47"/>
                  </a:cubicBezTo>
                  <a:cubicBezTo>
                    <a:pt x="746" y="61"/>
                    <a:pt x="686" y="71"/>
                    <a:pt x="626" y="87"/>
                  </a:cubicBezTo>
                  <a:cubicBezTo>
                    <a:pt x="595" y="95"/>
                    <a:pt x="569" y="101"/>
                    <a:pt x="538" y="111"/>
                  </a:cubicBezTo>
                  <a:cubicBezTo>
                    <a:pt x="452" y="141"/>
                    <a:pt x="371" y="181"/>
                    <a:pt x="298" y="231"/>
                  </a:cubicBezTo>
                  <a:cubicBezTo>
                    <a:pt x="197" y="299"/>
                    <a:pt x="111" y="382"/>
                    <a:pt x="44" y="482"/>
                  </a:cubicBezTo>
                  <a:cubicBezTo>
                    <a:pt x="4" y="543"/>
                    <a:pt x="1" y="623"/>
                    <a:pt x="37" y="686"/>
                  </a:cubicBezTo>
                  <a:cubicBezTo>
                    <a:pt x="70" y="746"/>
                    <a:pt x="137" y="777"/>
                    <a:pt x="201" y="797"/>
                  </a:cubicBezTo>
                  <a:cubicBezTo>
                    <a:pt x="234" y="807"/>
                    <a:pt x="271" y="810"/>
                    <a:pt x="305" y="813"/>
                  </a:cubicBezTo>
                  <a:cubicBezTo>
                    <a:pt x="323" y="817"/>
                    <a:pt x="338" y="819"/>
                    <a:pt x="354" y="819"/>
                  </a:cubicBezTo>
                  <a:cubicBezTo>
                    <a:pt x="365" y="819"/>
                    <a:pt x="376" y="818"/>
                    <a:pt x="388" y="817"/>
                  </a:cubicBezTo>
                  <a:cubicBezTo>
                    <a:pt x="425" y="813"/>
                    <a:pt x="465" y="813"/>
                    <a:pt x="506" y="810"/>
                  </a:cubicBezTo>
                  <a:cubicBezTo>
                    <a:pt x="535" y="807"/>
                    <a:pt x="566" y="800"/>
                    <a:pt x="595" y="797"/>
                  </a:cubicBezTo>
                  <a:cubicBezTo>
                    <a:pt x="609" y="797"/>
                    <a:pt x="626" y="790"/>
                    <a:pt x="643" y="790"/>
                  </a:cubicBezTo>
                  <a:cubicBezTo>
                    <a:pt x="663" y="783"/>
                    <a:pt x="683" y="773"/>
                    <a:pt x="699" y="757"/>
                  </a:cubicBezTo>
                  <a:cubicBezTo>
                    <a:pt x="723" y="733"/>
                    <a:pt x="736" y="700"/>
                    <a:pt x="736" y="666"/>
                  </a:cubicBezTo>
                  <a:cubicBezTo>
                    <a:pt x="739" y="596"/>
                    <a:pt x="683" y="539"/>
                    <a:pt x="612" y="536"/>
                  </a:cubicBezTo>
                  <a:cubicBezTo>
                    <a:pt x="589" y="536"/>
                    <a:pt x="563" y="543"/>
                    <a:pt x="535" y="546"/>
                  </a:cubicBezTo>
                  <a:cubicBezTo>
                    <a:pt x="518" y="549"/>
                    <a:pt x="502" y="552"/>
                    <a:pt x="482" y="556"/>
                  </a:cubicBezTo>
                  <a:cubicBezTo>
                    <a:pt x="455" y="559"/>
                    <a:pt x="425" y="559"/>
                    <a:pt x="398" y="563"/>
                  </a:cubicBezTo>
                  <a:lnTo>
                    <a:pt x="342" y="563"/>
                  </a:lnTo>
                  <a:cubicBezTo>
                    <a:pt x="331" y="563"/>
                    <a:pt x="322" y="559"/>
                    <a:pt x="311" y="559"/>
                  </a:cubicBezTo>
                  <a:cubicBezTo>
                    <a:pt x="298" y="556"/>
                    <a:pt x="285" y="552"/>
                    <a:pt x="274" y="549"/>
                  </a:cubicBezTo>
                  <a:lnTo>
                    <a:pt x="278" y="539"/>
                  </a:lnTo>
                  <a:cubicBezTo>
                    <a:pt x="302" y="512"/>
                    <a:pt x="328" y="489"/>
                    <a:pt x="355" y="469"/>
                  </a:cubicBezTo>
                  <a:cubicBezTo>
                    <a:pt x="418" y="422"/>
                    <a:pt x="489" y="392"/>
                    <a:pt x="559" y="359"/>
                  </a:cubicBezTo>
                  <a:cubicBezTo>
                    <a:pt x="629" y="331"/>
                    <a:pt x="699" y="311"/>
                    <a:pt x="773" y="295"/>
                  </a:cubicBezTo>
                  <a:cubicBezTo>
                    <a:pt x="873" y="271"/>
                    <a:pt x="977" y="251"/>
                    <a:pt x="1080" y="231"/>
                  </a:cubicBezTo>
                  <a:cubicBezTo>
                    <a:pt x="1144" y="218"/>
                    <a:pt x="1181" y="148"/>
                    <a:pt x="1165" y="91"/>
                  </a:cubicBezTo>
                  <a:cubicBezTo>
                    <a:pt x="1157" y="61"/>
                    <a:pt x="1137" y="34"/>
                    <a:pt x="1111" y="18"/>
                  </a:cubicBezTo>
                  <a:cubicBezTo>
                    <a:pt x="1093" y="6"/>
                    <a:pt x="1072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18"/>
            <p:cNvSpPr/>
            <p:nvPr/>
          </p:nvSpPr>
          <p:spPr>
            <a:xfrm>
              <a:off x="7934695" y="2053097"/>
              <a:ext cx="81308" cy="61225"/>
            </a:xfrm>
            <a:custGeom>
              <a:avLst/>
              <a:gdLst/>
              <a:ahLst/>
              <a:cxnLst/>
              <a:rect l="l" t="t" r="r" b="b"/>
              <a:pathLst>
                <a:path w="1134" h="854" extrusionOk="0">
                  <a:moveTo>
                    <a:pt x="258" y="642"/>
                  </a:moveTo>
                  <a:lnTo>
                    <a:pt x="261" y="649"/>
                  </a:lnTo>
                  <a:lnTo>
                    <a:pt x="258" y="645"/>
                  </a:lnTo>
                  <a:lnTo>
                    <a:pt x="258" y="642"/>
                  </a:lnTo>
                  <a:close/>
                  <a:moveTo>
                    <a:pt x="999" y="0"/>
                  </a:moveTo>
                  <a:cubicBezTo>
                    <a:pt x="990" y="0"/>
                    <a:pt x="982" y="1"/>
                    <a:pt x="973" y="3"/>
                  </a:cubicBezTo>
                  <a:cubicBezTo>
                    <a:pt x="916" y="17"/>
                    <a:pt x="856" y="30"/>
                    <a:pt x="800" y="43"/>
                  </a:cubicBezTo>
                  <a:cubicBezTo>
                    <a:pt x="760" y="54"/>
                    <a:pt x="716" y="67"/>
                    <a:pt x="676" y="80"/>
                  </a:cubicBezTo>
                  <a:cubicBezTo>
                    <a:pt x="660" y="87"/>
                    <a:pt x="643" y="94"/>
                    <a:pt x="629" y="97"/>
                  </a:cubicBezTo>
                  <a:cubicBezTo>
                    <a:pt x="515" y="140"/>
                    <a:pt x="402" y="177"/>
                    <a:pt x="298" y="234"/>
                  </a:cubicBezTo>
                  <a:cubicBezTo>
                    <a:pt x="248" y="264"/>
                    <a:pt x="201" y="298"/>
                    <a:pt x="158" y="338"/>
                  </a:cubicBezTo>
                  <a:cubicBezTo>
                    <a:pt x="134" y="364"/>
                    <a:pt x="111" y="391"/>
                    <a:pt x="90" y="421"/>
                  </a:cubicBezTo>
                  <a:cubicBezTo>
                    <a:pt x="67" y="455"/>
                    <a:pt x="47" y="492"/>
                    <a:pt x="30" y="529"/>
                  </a:cubicBezTo>
                  <a:cubicBezTo>
                    <a:pt x="13" y="572"/>
                    <a:pt x="1" y="622"/>
                    <a:pt x="1" y="669"/>
                  </a:cubicBezTo>
                  <a:cubicBezTo>
                    <a:pt x="4" y="716"/>
                    <a:pt x="21" y="756"/>
                    <a:pt x="58" y="790"/>
                  </a:cubicBezTo>
                  <a:cubicBezTo>
                    <a:pt x="94" y="830"/>
                    <a:pt x="144" y="843"/>
                    <a:pt x="194" y="850"/>
                  </a:cubicBezTo>
                  <a:cubicBezTo>
                    <a:pt x="212" y="852"/>
                    <a:pt x="231" y="854"/>
                    <a:pt x="249" y="854"/>
                  </a:cubicBezTo>
                  <a:cubicBezTo>
                    <a:pt x="298" y="854"/>
                    <a:pt x="345" y="845"/>
                    <a:pt x="391" y="833"/>
                  </a:cubicBezTo>
                  <a:cubicBezTo>
                    <a:pt x="428" y="826"/>
                    <a:pt x="462" y="813"/>
                    <a:pt x="495" y="799"/>
                  </a:cubicBezTo>
                  <a:cubicBezTo>
                    <a:pt x="512" y="790"/>
                    <a:pt x="529" y="776"/>
                    <a:pt x="539" y="756"/>
                  </a:cubicBezTo>
                  <a:cubicBezTo>
                    <a:pt x="555" y="729"/>
                    <a:pt x="559" y="696"/>
                    <a:pt x="552" y="665"/>
                  </a:cubicBezTo>
                  <a:cubicBezTo>
                    <a:pt x="539" y="615"/>
                    <a:pt x="492" y="575"/>
                    <a:pt x="439" y="575"/>
                  </a:cubicBezTo>
                  <a:cubicBezTo>
                    <a:pt x="388" y="578"/>
                    <a:pt x="342" y="585"/>
                    <a:pt x="291" y="592"/>
                  </a:cubicBezTo>
                  <a:lnTo>
                    <a:pt x="271" y="592"/>
                  </a:lnTo>
                  <a:cubicBezTo>
                    <a:pt x="282" y="572"/>
                    <a:pt x="291" y="552"/>
                    <a:pt x="305" y="532"/>
                  </a:cubicBezTo>
                  <a:cubicBezTo>
                    <a:pt x="325" y="515"/>
                    <a:pt x="342" y="495"/>
                    <a:pt x="365" y="478"/>
                  </a:cubicBezTo>
                  <a:cubicBezTo>
                    <a:pt x="412" y="444"/>
                    <a:pt x="465" y="421"/>
                    <a:pt x="522" y="398"/>
                  </a:cubicBezTo>
                  <a:cubicBezTo>
                    <a:pt x="555" y="384"/>
                    <a:pt x="592" y="371"/>
                    <a:pt x="626" y="358"/>
                  </a:cubicBezTo>
                  <a:cubicBezTo>
                    <a:pt x="669" y="344"/>
                    <a:pt x="713" y="324"/>
                    <a:pt x="756" y="311"/>
                  </a:cubicBezTo>
                  <a:cubicBezTo>
                    <a:pt x="847" y="281"/>
                    <a:pt x="941" y="261"/>
                    <a:pt x="1034" y="237"/>
                  </a:cubicBezTo>
                  <a:cubicBezTo>
                    <a:pt x="1097" y="224"/>
                    <a:pt x="1134" y="154"/>
                    <a:pt x="1121" y="90"/>
                  </a:cubicBezTo>
                  <a:cubicBezTo>
                    <a:pt x="1107" y="36"/>
                    <a:pt x="1054" y="0"/>
                    <a:pt x="9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18"/>
            <p:cNvSpPr/>
            <p:nvPr/>
          </p:nvSpPr>
          <p:spPr>
            <a:xfrm>
              <a:off x="7965168" y="2160062"/>
              <a:ext cx="75070" cy="54056"/>
            </a:xfrm>
            <a:custGeom>
              <a:avLst/>
              <a:gdLst/>
              <a:ahLst/>
              <a:cxnLst/>
              <a:rect l="l" t="t" r="r" b="b"/>
              <a:pathLst>
                <a:path w="1047" h="754" extrusionOk="0">
                  <a:moveTo>
                    <a:pt x="926" y="0"/>
                  </a:moveTo>
                  <a:cubicBezTo>
                    <a:pt x="917" y="0"/>
                    <a:pt x="908" y="1"/>
                    <a:pt x="900" y="3"/>
                  </a:cubicBezTo>
                  <a:cubicBezTo>
                    <a:pt x="780" y="30"/>
                    <a:pt x="656" y="60"/>
                    <a:pt x="536" y="80"/>
                  </a:cubicBezTo>
                  <a:cubicBezTo>
                    <a:pt x="482" y="90"/>
                    <a:pt x="431" y="100"/>
                    <a:pt x="381" y="116"/>
                  </a:cubicBezTo>
                  <a:lnTo>
                    <a:pt x="371" y="120"/>
                  </a:lnTo>
                  <a:cubicBezTo>
                    <a:pt x="318" y="136"/>
                    <a:pt x="267" y="160"/>
                    <a:pt x="221" y="190"/>
                  </a:cubicBezTo>
                  <a:cubicBezTo>
                    <a:pt x="194" y="210"/>
                    <a:pt x="170" y="230"/>
                    <a:pt x="147" y="250"/>
                  </a:cubicBezTo>
                  <a:cubicBezTo>
                    <a:pt x="127" y="270"/>
                    <a:pt x="104" y="294"/>
                    <a:pt x="84" y="314"/>
                  </a:cubicBezTo>
                  <a:cubicBezTo>
                    <a:pt x="50" y="354"/>
                    <a:pt x="20" y="401"/>
                    <a:pt x="10" y="454"/>
                  </a:cubicBezTo>
                  <a:cubicBezTo>
                    <a:pt x="3" y="508"/>
                    <a:pt x="0" y="558"/>
                    <a:pt x="14" y="612"/>
                  </a:cubicBezTo>
                  <a:cubicBezTo>
                    <a:pt x="23" y="645"/>
                    <a:pt x="44" y="678"/>
                    <a:pt x="70" y="702"/>
                  </a:cubicBezTo>
                  <a:cubicBezTo>
                    <a:pt x="94" y="718"/>
                    <a:pt x="107" y="732"/>
                    <a:pt x="137" y="738"/>
                  </a:cubicBezTo>
                  <a:cubicBezTo>
                    <a:pt x="158" y="746"/>
                    <a:pt x="178" y="752"/>
                    <a:pt x="198" y="752"/>
                  </a:cubicBezTo>
                  <a:cubicBezTo>
                    <a:pt x="207" y="753"/>
                    <a:pt x="217" y="753"/>
                    <a:pt x="226" y="753"/>
                  </a:cubicBezTo>
                  <a:cubicBezTo>
                    <a:pt x="248" y="753"/>
                    <a:pt x="270" y="751"/>
                    <a:pt x="291" y="749"/>
                  </a:cubicBezTo>
                  <a:cubicBezTo>
                    <a:pt x="358" y="746"/>
                    <a:pt x="425" y="732"/>
                    <a:pt x="488" y="718"/>
                  </a:cubicBezTo>
                  <a:cubicBezTo>
                    <a:pt x="508" y="715"/>
                    <a:pt x="525" y="712"/>
                    <a:pt x="545" y="705"/>
                  </a:cubicBezTo>
                  <a:cubicBezTo>
                    <a:pt x="565" y="698"/>
                    <a:pt x="585" y="689"/>
                    <a:pt x="599" y="672"/>
                  </a:cubicBezTo>
                  <a:cubicBezTo>
                    <a:pt x="622" y="652"/>
                    <a:pt x="636" y="622"/>
                    <a:pt x="636" y="588"/>
                  </a:cubicBezTo>
                  <a:cubicBezTo>
                    <a:pt x="636" y="558"/>
                    <a:pt x="625" y="525"/>
                    <a:pt x="602" y="502"/>
                  </a:cubicBezTo>
                  <a:cubicBezTo>
                    <a:pt x="584" y="483"/>
                    <a:pt x="553" y="464"/>
                    <a:pt x="525" y="464"/>
                  </a:cubicBezTo>
                  <a:cubicBezTo>
                    <a:pt x="523" y="464"/>
                    <a:pt x="521" y="464"/>
                    <a:pt x="519" y="465"/>
                  </a:cubicBezTo>
                  <a:cubicBezTo>
                    <a:pt x="475" y="471"/>
                    <a:pt x="435" y="478"/>
                    <a:pt x="395" y="482"/>
                  </a:cubicBezTo>
                  <a:cubicBezTo>
                    <a:pt x="365" y="485"/>
                    <a:pt x="331" y="485"/>
                    <a:pt x="301" y="488"/>
                  </a:cubicBezTo>
                  <a:lnTo>
                    <a:pt x="255" y="488"/>
                  </a:lnTo>
                  <a:cubicBezTo>
                    <a:pt x="264" y="478"/>
                    <a:pt x="275" y="471"/>
                    <a:pt x="284" y="461"/>
                  </a:cubicBezTo>
                  <a:cubicBezTo>
                    <a:pt x="318" y="441"/>
                    <a:pt x="348" y="417"/>
                    <a:pt x="381" y="401"/>
                  </a:cubicBezTo>
                  <a:cubicBezTo>
                    <a:pt x="422" y="381"/>
                    <a:pt x="459" y="361"/>
                    <a:pt x="499" y="344"/>
                  </a:cubicBezTo>
                  <a:cubicBezTo>
                    <a:pt x="528" y="334"/>
                    <a:pt x="559" y="324"/>
                    <a:pt x="585" y="314"/>
                  </a:cubicBezTo>
                  <a:cubicBezTo>
                    <a:pt x="622" y="304"/>
                    <a:pt x="659" y="290"/>
                    <a:pt x="699" y="281"/>
                  </a:cubicBezTo>
                  <a:cubicBezTo>
                    <a:pt x="783" y="257"/>
                    <a:pt x="869" y="237"/>
                    <a:pt x="953" y="217"/>
                  </a:cubicBezTo>
                  <a:cubicBezTo>
                    <a:pt x="1013" y="204"/>
                    <a:pt x="1047" y="140"/>
                    <a:pt x="1033" y="83"/>
                  </a:cubicBezTo>
                  <a:cubicBezTo>
                    <a:pt x="1020" y="32"/>
                    <a:pt x="974" y="0"/>
                    <a:pt x="9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18"/>
            <p:cNvSpPr/>
            <p:nvPr/>
          </p:nvSpPr>
          <p:spPr>
            <a:xfrm>
              <a:off x="8032279" y="1583368"/>
              <a:ext cx="21653" cy="19357"/>
            </a:xfrm>
            <a:custGeom>
              <a:avLst/>
              <a:gdLst/>
              <a:ahLst/>
              <a:cxnLst/>
              <a:rect l="l" t="t" r="r" b="b"/>
              <a:pathLst>
                <a:path w="302" h="270" extrusionOk="0">
                  <a:moveTo>
                    <a:pt x="154" y="0"/>
                  </a:moveTo>
                  <a:cubicBezTo>
                    <a:pt x="137" y="0"/>
                    <a:pt x="119" y="4"/>
                    <a:pt x="101" y="10"/>
                  </a:cubicBezTo>
                  <a:cubicBezTo>
                    <a:pt x="34" y="33"/>
                    <a:pt x="1" y="118"/>
                    <a:pt x="27" y="184"/>
                  </a:cubicBezTo>
                  <a:cubicBezTo>
                    <a:pt x="41" y="218"/>
                    <a:pt x="68" y="244"/>
                    <a:pt x="97" y="258"/>
                  </a:cubicBezTo>
                  <a:cubicBezTo>
                    <a:pt x="114" y="266"/>
                    <a:pt x="132" y="269"/>
                    <a:pt x="149" y="269"/>
                  </a:cubicBezTo>
                  <a:cubicBezTo>
                    <a:pt x="167" y="269"/>
                    <a:pt x="185" y="266"/>
                    <a:pt x="202" y="261"/>
                  </a:cubicBezTo>
                  <a:cubicBezTo>
                    <a:pt x="271" y="234"/>
                    <a:pt x="302" y="151"/>
                    <a:pt x="278" y="84"/>
                  </a:cubicBezTo>
                  <a:cubicBezTo>
                    <a:pt x="265" y="53"/>
                    <a:pt x="238" y="27"/>
                    <a:pt x="208" y="10"/>
                  </a:cubicBezTo>
                  <a:cubicBezTo>
                    <a:pt x="190" y="4"/>
                    <a:pt x="172" y="0"/>
                    <a:pt x="1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18"/>
            <p:cNvSpPr/>
            <p:nvPr/>
          </p:nvSpPr>
          <p:spPr>
            <a:xfrm>
              <a:off x="8160837" y="1532108"/>
              <a:ext cx="22872" cy="20361"/>
            </a:xfrm>
            <a:custGeom>
              <a:avLst/>
              <a:gdLst/>
              <a:ahLst/>
              <a:cxnLst/>
              <a:rect l="l" t="t" r="r" b="b"/>
              <a:pathLst>
                <a:path w="319" h="284" extrusionOk="0">
                  <a:moveTo>
                    <a:pt x="159" y="0"/>
                  </a:moveTo>
                  <a:cubicBezTo>
                    <a:pt x="142" y="0"/>
                    <a:pt x="124" y="3"/>
                    <a:pt x="107" y="10"/>
                  </a:cubicBezTo>
                  <a:cubicBezTo>
                    <a:pt x="34" y="36"/>
                    <a:pt x="0" y="123"/>
                    <a:pt x="27" y="194"/>
                  </a:cubicBezTo>
                  <a:cubicBezTo>
                    <a:pt x="40" y="227"/>
                    <a:pt x="67" y="257"/>
                    <a:pt x="101" y="271"/>
                  </a:cubicBezTo>
                  <a:cubicBezTo>
                    <a:pt x="120" y="279"/>
                    <a:pt x="140" y="283"/>
                    <a:pt x="159" y="283"/>
                  </a:cubicBezTo>
                  <a:cubicBezTo>
                    <a:pt x="176" y="283"/>
                    <a:pt x="193" y="280"/>
                    <a:pt x="211" y="274"/>
                  </a:cubicBezTo>
                  <a:cubicBezTo>
                    <a:pt x="284" y="247"/>
                    <a:pt x="318" y="157"/>
                    <a:pt x="291" y="90"/>
                  </a:cubicBezTo>
                  <a:cubicBezTo>
                    <a:pt x="278" y="53"/>
                    <a:pt x="251" y="26"/>
                    <a:pt x="218" y="13"/>
                  </a:cubicBezTo>
                  <a:cubicBezTo>
                    <a:pt x="198" y="4"/>
                    <a:pt x="179" y="0"/>
                    <a:pt x="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18"/>
            <p:cNvSpPr/>
            <p:nvPr/>
          </p:nvSpPr>
          <p:spPr>
            <a:xfrm>
              <a:off x="8073292" y="1548740"/>
              <a:ext cx="45673" cy="28247"/>
            </a:xfrm>
            <a:custGeom>
              <a:avLst/>
              <a:gdLst/>
              <a:ahLst/>
              <a:cxnLst/>
              <a:rect l="l" t="t" r="r" b="b"/>
              <a:pathLst>
                <a:path w="637" h="394" extrusionOk="0">
                  <a:moveTo>
                    <a:pt x="546" y="0"/>
                  </a:moveTo>
                  <a:cubicBezTo>
                    <a:pt x="536" y="0"/>
                    <a:pt x="526" y="2"/>
                    <a:pt x="516" y="5"/>
                  </a:cubicBezTo>
                  <a:cubicBezTo>
                    <a:pt x="488" y="11"/>
                    <a:pt x="468" y="35"/>
                    <a:pt x="462" y="68"/>
                  </a:cubicBezTo>
                  <a:lnTo>
                    <a:pt x="459" y="89"/>
                  </a:lnTo>
                  <a:cubicBezTo>
                    <a:pt x="452" y="105"/>
                    <a:pt x="442" y="122"/>
                    <a:pt x="432" y="139"/>
                  </a:cubicBezTo>
                  <a:cubicBezTo>
                    <a:pt x="422" y="155"/>
                    <a:pt x="408" y="172"/>
                    <a:pt x="399" y="186"/>
                  </a:cubicBezTo>
                  <a:cubicBezTo>
                    <a:pt x="385" y="195"/>
                    <a:pt x="372" y="202"/>
                    <a:pt x="362" y="212"/>
                  </a:cubicBezTo>
                  <a:cubicBezTo>
                    <a:pt x="352" y="215"/>
                    <a:pt x="345" y="219"/>
                    <a:pt x="335" y="223"/>
                  </a:cubicBezTo>
                  <a:cubicBezTo>
                    <a:pt x="325" y="223"/>
                    <a:pt x="318" y="226"/>
                    <a:pt x="308" y="226"/>
                  </a:cubicBezTo>
                  <a:cubicBezTo>
                    <a:pt x="285" y="223"/>
                    <a:pt x="258" y="219"/>
                    <a:pt x="235" y="212"/>
                  </a:cubicBezTo>
                  <a:cubicBezTo>
                    <a:pt x="201" y="199"/>
                    <a:pt x="171" y="189"/>
                    <a:pt x="138" y="175"/>
                  </a:cubicBezTo>
                  <a:cubicBezTo>
                    <a:pt x="126" y="171"/>
                    <a:pt x="114" y="169"/>
                    <a:pt x="102" y="169"/>
                  </a:cubicBezTo>
                  <a:cubicBezTo>
                    <a:pt x="67" y="169"/>
                    <a:pt x="35" y="186"/>
                    <a:pt x="20" y="219"/>
                  </a:cubicBezTo>
                  <a:cubicBezTo>
                    <a:pt x="0" y="263"/>
                    <a:pt x="20" y="320"/>
                    <a:pt x="64" y="340"/>
                  </a:cubicBezTo>
                  <a:cubicBezTo>
                    <a:pt x="114" y="356"/>
                    <a:pt x="161" y="376"/>
                    <a:pt x="212" y="386"/>
                  </a:cubicBezTo>
                  <a:cubicBezTo>
                    <a:pt x="233" y="391"/>
                    <a:pt x="257" y="394"/>
                    <a:pt x="279" y="394"/>
                  </a:cubicBezTo>
                  <a:cubicBezTo>
                    <a:pt x="287" y="394"/>
                    <a:pt x="294" y="394"/>
                    <a:pt x="301" y="393"/>
                  </a:cubicBezTo>
                  <a:cubicBezTo>
                    <a:pt x="355" y="393"/>
                    <a:pt x="402" y="376"/>
                    <a:pt x="445" y="346"/>
                  </a:cubicBezTo>
                  <a:cubicBezTo>
                    <a:pt x="462" y="336"/>
                    <a:pt x="476" y="326"/>
                    <a:pt x="492" y="309"/>
                  </a:cubicBezTo>
                  <a:cubicBezTo>
                    <a:pt x="519" y="286"/>
                    <a:pt x="539" y="255"/>
                    <a:pt x="556" y="223"/>
                  </a:cubicBezTo>
                  <a:cubicBezTo>
                    <a:pt x="565" y="206"/>
                    <a:pt x="576" y="186"/>
                    <a:pt x="582" y="169"/>
                  </a:cubicBezTo>
                  <a:cubicBezTo>
                    <a:pt x="593" y="149"/>
                    <a:pt x="606" y="132"/>
                    <a:pt x="616" y="112"/>
                  </a:cubicBezTo>
                  <a:cubicBezTo>
                    <a:pt x="636" y="72"/>
                    <a:pt x="613" y="22"/>
                    <a:pt x="576" y="5"/>
                  </a:cubicBezTo>
                  <a:cubicBezTo>
                    <a:pt x="566" y="2"/>
                    <a:pt x="556" y="0"/>
                    <a:pt x="5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0" name="Google Shape;430;p18"/>
          <p:cNvGrpSpPr/>
          <p:nvPr/>
        </p:nvGrpSpPr>
        <p:grpSpPr>
          <a:xfrm>
            <a:off x="240265" y="2876724"/>
            <a:ext cx="274707" cy="579948"/>
            <a:chOff x="304040" y="3020774"/>
            <a:chExt cx="274707" cy="579948"/>
          </a:xfrm>
        </p:grpSpPr>
        <p:sp>
          <p:nvSpPr>
            <p:cNvPr id="431" name="Google Shape;431;p18"/>
            <p:cNvSpPr/>
            <p:nvPr/>
          </p:nvSpPr>
          <p:spPr>
            <a:xfrm>
              <a:off x="331667" y="3093518"/>
              <a:ext cx="75931" cy="35025"/>
            </a:xfrm>
            <a:custGeom>
              <a:avLst/>
              <a:gdLst/>
              <a:ahLst/>
              <a:cxnLst/>
              <a:rect l="l" t="t" r="r" b="b"/>
              <a:pathLst>
                <a:path w="874" h="507" extrusionOk="0">
                  <a:moveTo>
                    <a:pt x="670" y="1"/>
                  </a:moveTo>
                  <a:cubicBezTo>
                    <a:pt x="650" y="1"/>
                    <a:pt x="630" y="4"/>
                    <a:pt x="613" y="10"/>
                  </a:cubicBezTo>
                  <a:lnTo>
                    <a:pt x="593" y="14"/>
                  </a:lnTo>
                  <a:cubicBezTo>
                    <a:pt x="566" y="26"/>
                    <a:pt x="536" y="51"/>
                    <a:pt x="516" y="74"/>
                  </a:cubicBezTo>
                  <a:cubicBezTo>
                    <a:pt x="509" y="83"/>
                    <a:pt x="502" y="94"/>
                    <a:pt x="499" y="104"/>
                  </a:cubicBezTo>
                  <a:cubicBezTo>
                    <a:pt x="485" y="107"/>
                    <a:pt x="473" y="107"/>
                    <a:pt x="459" y="107"/>
                  </a:cubicBezTo>
                  <a:cubicBezTo>
                    <a:pt x="362" y="114"/>
                    <a:pt x="265" y="127"/>
                    <a:pt x="168" y="140"/>
                  </a:cubicBezTo>
                  <a:cubicBezTo>
                    <a:pt x="68" y="154"/>
                    <a:pt x="1" y="251"/>
                    <a:pt x="14" y="348"/>
                  </a:cubicBezTo>
                  <a:cubicBezTo>
                    <a:pt x="27" y="440"/>
                    <a:pt x="106" y="507"/>
                    <a:pt x="196" y="507"/>
                  </a:cubicBezTo>
                  <a:cubicBezTo>
                    <a:pt x="205" y="507"/>
                    <a:pt x="213" y="506"/>
                    <a:pt x="221" y="505"/>
                  </a:cubicBezTo>
                  <a:cubicBezTo>
                    <a:pt x="302" y="492"/>
                    <a:pt x="385" y="478"/>
                    <a:pt x="465" y="472"/>
                  </a:cubicBezTo>
                  <a:cubicBezTo>
                    <a:pt x="499" y="468"/>
                    <a:pt x="530" y="465"/>
                    <a:pt x="562" y="455"/>
                  </a:cubicBezTo>
                  <a:cubicBezTo>
                    <a:pt x="593" y="448"/>
                    <a:pt x="619" y="438"/>
                    <a:pt x="650" y="428"/>
                  </a:cubicBezTo>
                  <a:cubicBezTo>
                    <a:pt x="656" y="425"/>
                    <a:pt x="663" y="421"/>
                    <a:pt x="673" y="418"/>
                  </a:cubicBezTo>
                  <a:cubicBezTo>
                    <a:pt x="683" y="418"/>
                    <a:pt x="696" y="418"/>
                    <a:pt x="706" y="415"/>
                  </a:cubicBezTo>
                  <a:lnTo>
                    <a:pt x="726" y="412"/>
                  </a:lnTo>
                  <a:lnTo>
                    <a:pt x="737" y="408"/>
                  </a:lnTo>
                  <a:cubicBezTo>
                    <a:pt x="760" y="401"/>
                    <a:pt x="790" y="395"/>
                    <a:pt x="806" y="375"/>
                  </a:cubicBezTo>
                  <a:cubicBezTo>
                    <a:pt x="831" y="355"/>
                    <a:pt x="851" y="335"/>
                    <a:pt x="860" y="304"/>
                  </a:cubicBezTo>
                  <a:cubicBezTo>
                    <a:pt x="874" y="264"/>
                    <a:pt x="874" y="247"/>
                    <a:pt x="874" y="207"/>
                  </a:cubicBezTo>
                  <a:cubicBezTo>
                    <a:pt x="874" y="164"/>
                    <a:pt x="851" y="127"/>
                    <a:pt x="826" y="91"/>
                  </a:cubicBezTo>
                  <a:cubicBezTo>
                    <a:pt x="803" y="57"/>
                    <a:pt x="766" y="34"/>
                    <a:pt x="730" y="14"/>
                  </a:cubicBezTo>
                  <a:cubicBezTo>
                    <a:pt x="712" y="5"/>
                    <a:pt x="691" y="1"/>
                    <a:pt x="670" y="1"/>
                  </a:cubicBezTo>
                  <a:close/>
                </a:path>
              </a:pathLst>
            </a:custGeom>
            <a:solidFill>
              <a:srgbClr val="FFC6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18"/>
            <p:cNvSpPr/>
            <p:nvPr/>
          </p:nvSpPr>
          <p:spPr>
            <a:xfrm>
              <a:off x="345915" y="3132135"/>
              <a:ext cx="214501" cy="410557"/>
            </a:xfrm>
            <a:custGeom>
              <a:avLst/>
              <a:gdLst/>
              <a:ahLst/>
              <a:cxnLst/>
              <a:rect l="l" t="t" r="r" b="b"/>
              <a:pathLst>
                <a:path w="2469" h="5943" extrusionOk="0">
                  <a:moveTo>
                    <a:pt x="543" y="1"/>
                  </a:moveTo>
                  <a:cubicBezTo>
                    <a:pt x="523" y="1"/>
                    <a:pt x="503" y="3"/>
                    <a:pt x="486" y="3"/>
                  </a:cubicBezTo>
                  <a:cubicBezTo>
                    <a:pt x="466" y="6"/>
                    <a:pt x="442" y="9"/>
                    <a:pt x="422" y="17"/>
                  </a:cubicBezTo>
                  <a:cubicBezTo>
                    <a:pt x="398" y="23"/>
                    <a:pt x="378" y="29"/>
                    <a:pt x="355" y="37"/>
                  </a:cubicBezTo>
                  <a:cubicBezTo>
                    <a:pt x="301" y="53"/>
                    <a:pt x="252" y="94"/>
                    <a:pt x="215" y="137"/>
                  </a:cubicBezTo>
                  <a:cubicBezTo>
                    <a:pt x="203" y="133"/>
                    <a:pt x="192" y="132"/>
                    <a:pt x="180" y="132"/>
                  </a:cubicBezTo>
                  <a:cubicBezTo>
                    <a:pt x="157" y="132"/>
                    <a:pt x="134" y="138"/>
                    <a:pt x="111" y="147"/>
                  </a:cubicBezTo>
                  <a:cubicBezTo>
                    <a:pt x="71" y="163"/>
                    <a:pt x="37" y="197"/>
                    <a:pt x="20" y="240"/>
                  </a:cubicBezTo>
                  <a:cubicBezTo>
                    <a:pt x="0" y="287"/>
                    <a:pt x="8" y="327"/>
                    <a:pt x="20" y="374"/>
                  </a:cubicBezTo>
                  <a:cubicBezTo>
                    <a:pt x="65" y="511"/>
                    <a:pt x="121" y="645"/>
                    <a:pt x="168" y="779"/>
                  </a:cubicBezTo>
                  <a:cubicBezTo>
                    <a:pt x="211" y="896"/>
                    <a:pt x="241" y="1013"/>
                    <a:pt x="281" y="1127"/>
                  </a:cubicBezTo>
                  <a:cubicBezTo>
                    <a:pt x="318" y="1227"/>
                    <a:pt x="366" y="1324"/>
                    <a:pt x="406" y="1421"/>
                  </a:cubicBezTo>
                  <a:cubicBezTo>
                    <a:pt x="412" y="1444"/>
                    <a:pt x="418" y="1471"/>
                    <a:pt x="426" y="1494"/>
                  </a:cubicBezTo>
                  <a:cubicBezTo>
                    <a:pt x="446" y="1571"/>
                    <a:pt x="469" y="1648"/>
                    <a:pt x="489" y="1722"/>
                  </a:cubicBezTo>
                  <a:cubicBezTo>
                    <a:pt x="509" y="1786"/>
                    <a:pt x="536" y="1849"/>
                    <a:pt x="556" y="1912"/>
                  </a:cubicBezTo>
                  <a:cubicBezTo>
                    <a:pt x="566" y="1953"/>
                    <a:pt x="576" y="1993"/>
                    <a:pt x="589" y="2033"/>
                  </a:cubicBezTo>
                  <a:cubicBezTo>
                    <a:pt x="602" y="2067"/>
                    <a:pt x="616" y="2103"/>
                    <a:pt x="626" y="2140"/>
                  </a:cubicBezTo>
                  <a:cubicBezTo>
                    <a:pt x="642" y="2193"/>
                    <a:pt x="656" y="2247"/>
                    <a:pt x="673" y="2301"/>
                  </a:cubicBezTo>
                  <a:cubicBezTo>
                    <a:pt x="690" y="2354"/>
                    <a:pt x="710" y="2408"/>
                    <a:pt x="727" y="2461"/>
                  </a:cubicBezTo>
                  <a:cubicBezTo>
                    <a:pt x="743" y="2514"/>
                    <a:pt x="756" y="2571"/>
                    <a:pt x="780" y="2625"/>
                  </a:cubicBezTo>
                  <a:cubicBezTo>
                    <a:pt x="803" y="2682"/>
                    <a:pt x="830" y="2732"/>
                    <a:pt x="850" y="2789"/>
                  </a:cubicBezTo>
                  <a:cubicBezTo>
                    <a:pt x="870" y="2835"/>
                    <a:pt x="890" y="2886"/>
                    <a:pt x="911" y="2933"/>
                  </a:cubicBezTo>
                  <a:cubicBezTo>
                    <a:pt x="934" y="2986"/>
                    <a:pt x="957" y="3039"/>
                    <a:pt x="977" y="3093"/>
                  </a:cubicBezTo>
                  <a:cubicBezTo>
                    <a:pt x="994" y="3150"/>
                    <a:pt x="1011" y="3207"/>
                    <a:pt x="1031" y="3260"/>
                  </a:cubicBezTo>
                  <a:cubicBezTo>
                    <a:pt x="1048" y="3311"/>
                    <a:pt x="1068" y="3360"/>
                    <a:pt x="1081" y="3408"/>
                  </a:cubicBezTo>
                  <a:cubicBezTo>
                    <a:pt x="1111" y="3511"/>
                    <a:pt x="1138" y="3612"/>
                    <a:pt x="1171" y="3712"/>
                  </a:cubicBezTo>
                  <a:cubicBezTo>
                    <a:pt x="1198" y="3802"/>
                    <a:pt x="1228" y="3896"/>
                    <a:pt x="1255" y="3986"/>
                  </a:cubicBezTo>
                  <a:cubicBezTo>
                    <a:pt x="1289" y="4100"/>
                    <a:pt x="1318" y="4214"/>
                    <a:pt x="1349" y="4328"/>
                  </a:cubicBezTo>
                  <a:cubicBezTo>
                    <a:pt x="1385" y="4461"/>
                    <a:pt x="1415" y="4598"/>
                    <a:pt x="1456" y="4732"/>
                  </a:cubicBezTo>
                  <a:cubicBezTo>
                    <a:pt x="1496" y="4869"/>
                    <a:pt x="1539" y="5006"/>
                    <a:pt x="1582" y="5140"/>
                  </a:cubicBezTo>
                  <a:cubicBezTo>
                    <a:pt x="1622" y="5271"/>
                    <a:pt x="1659" y="5398"/>
                    <a:pt x="1696" y="5528"/>
                  </a:cubicBezTo>
                  <a:cubicBezTo>
                    <a:pt x="1710" y="5572"/>
                    <a:pt x="1723" y="5612"/>
                    <a:pt x="1733" y="5655"/>
                  </a:cubicBezTo>
                  <a:cubicBezTo>
                    <a:pt x="1740" y="5678"/>
                    <a:pt x="1746" y="5702"/>
                    <a:pt x="1753" y="5725"/>
                  </a:cubicBezTo>
                  <a:cubicBezTo>
                    <a:pt x="1760" y="5756"/>
                    <a:pt x="1763" y="5788"/>
                    <a:pt x="1780" y="5819"/>
                  </a:cubicBezTo>
                  <a:cubicBezTo>
                    <a:pt x="1793" y="5853"/>
                    <a:pt x="1814" y="5879"/>
                    <a:pt x="1843" y="5902"/>
                  </a:cubicBezTo>
                  <a:cubicBezTo>
                    <a:pt x="1860" y="5909"/>
                    <a:pt x="1877" y="5919"/>
                    <a:pt x="1891" y="5926"/>
                  </a:cubicBezTo>
                  <a:cubicBezTo>
                    <a:pt x="1913" y="5937"/>
                    <a:pt x="1938" y="5942"/>
                    <a:pt x="1963" y="5942"/>
                  </a:cubicBezTo>
                  <a:cubicBezTo>
                    <a:pt x="1974" y="5942"/>
                    <a:pt x="1986" y="5941"/>
                    <a:pt x="1997" y="5939"/>
                  </a:cubicBezTo>
                  <a:cubicBezTo>
                    <a:pt x="2044" y="5939"/>
                    <a:pt x="2084" y="5913"/>
                    <a:pt x="2118" y="5882"/>
                  </a:cubicBezTo>
                  <a:cubicBezTo>
                    <a:pt x="2138" y="5882"/>
                    <a:pt x="2158" y="5879"/>
                    <a:pt x="2178" y="5879"/>
                  </a:cubicBezTo>
                  <a:cubicBezTo>
                    <a:pt x="2212" y="5876"/>
                    <a:pt x="2245" y="5866"/>
                    <a:pt x="2275" y="5856"/>
                  </a:cubicBezTo>
                  <a:cubicBezTo>
                    <a:pt x="2322" y="5842"/>
                    <a:pt x="2379" y="5802"/>
                    <a:pt x="2405" y="5759"/>
                  </a:cubicBezTo>
                  <a:cubicBezTo>
                    <a:pt x="2436" y="5708"/>
                    <a:pt x="2456" y="5672"/>
                    <a:pt x="2462" y="5612"/>
                  </a:cubicBezTo>
                  <a:cubicBezTo>
                    <a:pt x="2468" y="5578"/>
                    <a:pt x="2468" y="5544"/>
                    <a:pt x="2462" y="5515"/>
                  </a:cubicBezTo>
                  <a:lnTo>
                    <a:pt x="2462" y="5495"/>
                  </a:lnTo>
                  <a:cubicBezTo>
                    <a:pt x="2462" y="5401"/>
                    <a:pt x="2452" y="5307"/>
                    <a:pt x="2436" y="5214"/>
                  </a:cubicBezTo>
                  <a:cubicBezTo>
                    <a:pt x="2408" y="5070"/>
                    <a:pt x="2379" y="4922"/>
                    <a:pt x="2332" y="4782"/>
                  </a:cubicBezTo>
                  <a:cubicBezTo>
                    <a:pt x="2288" y="4658"/>
                    <a:pt x="2241" y="4535"/>
                    <a:pt x="2198" y="4408"/>
                  </a:cubicBezTo>
                  <a:cubicBezTo>
                    <a:pt x="2155" y="4287"/>
                    <a:pt x="2115" y="4167"/>
                    <a:pt x="2078" y="4047"/>
                  </a:cubicBezTo>
                  <a:cubicBezTo>
                    <a:pt x="2031" y="3882"/>
                    <a:pt x="1987" y="3718"/>
                    <a:pt x="1937" y="3555"/>
                  </a:cubicBezTo>
                  <a:cubicBezTo>
                    <a:pt x="1914" y="3481"/>
                    <a:pt x="1891" y="3411"/>
                    <a:pt x="1866" y="3337"/>
                  </a:cubicBezTo>
                  <a:cubicBezTo>
                    <a:pt x="1843" y="3264"/>
                    <a:pt x="1823" y="3184"/>
                    <a:pt x="1793" y="3110"/>
                  </a:cubicBezTo>
                  <a:cubicBezTo>
                    <a:pt x="1786" y="3090"/>
                    <a:pt x="1773" y="3070"/>
                    <a:pt x="1757" y="3053"/>
                  </a:cubicBezTo>
                  <a:cubicBezTo>
                    <a:pt x="1726" y="2946"/>
                    <a:pt x="1700" y="2835"/>
                    <a:pt x="1673" y="2729"/>
                  </a:cubicBezTo>
                  <a:cubicBezTo>
                    <a:pt x="1633" y="2578"/>
                    <a:pt x="1590" y="2428"/>
                    <a:pt x="1539" y="2281"/>
                  </a:cubicBezTo>
                  <a:cubicBezTo>
                    <a:pt x="1519" y="2224"/>
                    <a:pt x="1499" y="2167"/>
                    <a:pt x="1479" y="2110"/>
                  </a:cubicBezTo>
                  <a:cubicBezTo>
                    <a:pt x="1459" y="2046"/>
                    <a:pt x="1439" y="1983"/>
                    <a:pt x="1419" y="1916"/>
                  </a:cubicBezTo>
                  <a:cubicBezTo>
                    <a:pt x="1399" y="1859"/>
                    <a:pt x="1375" y="1802"/>
                    <a:pt x="1352" y="1745"/>
                  </a:cubicBezTo>
                  <a:cubicBezTo>
                    <a:pt x="1325" y="1692"/>
                    <a:pt x="1305" y="1635"/>
                    <a:pt x="1281" y="1582"/>
                  </a:cubicBezTo>
                  <a:cubicBezTo>
                    <a:pt x="1235" y="1465"/>
                    <a:pt x="1191" y="1347"/>
                    <a:pt x="1158" y="1224"/>
                  </a:cubicBezTo>
                  <a:lnTo>
                    <a:pt x="1158" y="1224"/>
                  </a:lnTo>
                  <a:lnTo>
                    <a:pt x="1161" y="1244"/>
                  </a:lnTo>
                  <a:cubicBezTo>
                    <a:pt x="1134" y="1143"/>
                    <a:pt x="1104" y="1040"/>
                    <a:pt x="1071" y="940"/>
                  </a:cubicBezTo>
                  <a:cubicBezTo>
                    <a:pt x="1044" y="852"/>
                    <a:pt x="1017" y="765"/>
                    <a:pt x="991" y="679"/>
                  </a:cubicBezTo>
                  <a:cubicBezTo>
                    <a:pt x="977" y="628"/>
                    <a:pt x="963" y="582"/>
                    <a:pt x="951" y="531"/>
                  </a:cubicBezTo>
                  <a:cubicBezTo>
                    <a:pt x="934" y="458"/>
                    <a:pt x="914" y="381"/>
                    <a:pt x="887" y="304"/>
                  </a:cubicBezTo>
                  <a:cubicBezTo>
                    <a:pt x="857" y="210"/>
                    <a:pt x="807" y="123"/>
                    <a:pt x="727" y="63"/>
                  </a:cubicBezTo>
                  <a:cubicBezTo>
                    <a:pt x="683" y="29"/>
                    <a:pt x="639" y="20"/>
                    <a:pt x="586" y="6"/>
                  </a:cubicBezTo>
                  <a:cubicBezTo>
                    <a:pt x="573" y="2"/>
                    <a:pt x="558" y="1"/>
                    <a:pt x="5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18"/>
            <p:cNvSpPr/>
            <p:nvPr/>
          </p:nvSpPr>
          <p:spPr>
            <a:xfrm>
              <a:off x="320634" y="3031206"/>
              <a:ext cx="66896" cy="72398"/>
            </a:xfrm>
            <a:custGeom>
              <a:avLst/>
              <a:gdLst/>
              <a:ahLst/>
              <a:cxnLst/>
              <a:rect l="l" t="t" r="r" b="b"/>
              <a:pathLst>
                <a:path w="770" h="1048" extrusionOk="0">
                  <a:moveTo>
                    <a:pt x="283" y="1"/>
                  </a:moveTo>
                  <a:cubicBezTo>
                    <a:pt x="263" y="1"/>
                    <a:pt x="245" y="4"/>
                    <a:pt x="228" y="9"/>
                  </a:cubicBezTo>
                  <a:cubicBezTo>
                    <a:pt x="215" y="13"/>
                    <a:pt x="205" y="16"/>
                    <a:pt x="191" y="19"/>
                  </a:cubicBezTo>
                  <a:cubicBezTo>
                    <a:pt x="158" y="33"/>
                    <a:pt x="124" y="66"/>
                    <a:pt x="101" y="90"/>
                  </a:cubicBezTo>
                  <a:cubicBezTo>
                    <a:pt x="91" y="103"/>
                    <a:pt x="84" y="113"/>
                    <a:pt x="75" y="126"/>
                  </a:cubicBezTo>
                  <a:cubicBezTo>
                    <a:pt x="64" y="146"/>
                    <a:pt x="50" y="166"/>
                    <a:pt x="41" y="190"/>
                  </a:cubicBezTo>
                  <a:cubicBezTo>
                    <a:pt x="38" y="213"/>
                    <a:pt x="30" y="237"/>
                    <a:pt x="24" y="257"/>
                  </a:cubicBezTo>
                  <a:cubicBezTo>
                    <a:pt x="14" y="297"/>
                    <a:pt x="14" y="340"/>
                    <a:pt x="10" y="380"/>
                  </a:cubicBezTo>
                  <a:cubicBezTo>
                    <a:pt x="10" y="414"/>
                    <a:pt x="7" y="444"/>
                    <a:pt x="7" y="477"/>
                  </a:cubicBezTo>
                  <a:cubicBezTo>
                    <a:pt x="4" y="554"/>
                    <a:pt x="1" y="631"/>
                    <a:pt x="7" y="712"/>
                  </a:cubicBezTo>
                  <a:cubicBezTo>
                    <a:pt x="7" y="748"/>
                    <a:pt x="18" y="788"/>
                    <a:pt x="30" y="825"/>
                  </a:cubicBezTo>
                  <a:cubicBezTo>
                    <a:pt x="14" y="852"/>
                    <a:pt x="4" y="885"/>
                    <a:pt x="10" y="922"/>
                  </a:cubicBezTo>
                  <a:cubicBezTo>
                    <a:pt x="20" y="992"/>
                    <a:pt x="84" y="1048"/>
                    <a:pt x="153" y="1048"/>
                  </a:cubicBezTo>
                  <a:cubicBezTo>
                    <a:pt x="160" y="1048"/>
                    <a:pt x="168" y="1047"/>
                    <a:pt x="175" y="1046"/>
                  </a:cubicBezTo>
                  <a:cubicBezTo>
                    <a:pt x="215" y="1039"/>
                    <a:pt x="258" y="1029"/>
                    <a:pt x="299" y="1022"/>
                  </a:cubicBezTo>
                  <a:cubicBezTo>
                    <a:pt x="311" y="1022"/>
                    <a:pt x="325" y="1022"/>
                    <a:pt x="335" y="1019"/>
                  </a:cubicBezTo>
                  <a:cubicBezTo>
                    <a:pt x="365" y="1016"/>
                    <a:pt x="388" y="1009"/>
                    <a:pt x="412" y="996"/>
                  </a:cubicBezTo>
                  <a:cubicBezTo>
                    <a:pt x="456" y="985"/>
                    <a:pt x="499" y="976"/>
                    <a:pt x="539" y="959"/>
                  </a:cubicBezTo>
                  <a:cubicBezTo>
                    <a:pt x="563" y="949"/>
                    <a:pt x="586" y="939"/>
                    <a:pt x="609" y="928"/>
                  </a:cubicBezTo>
                  <a:cubicBezTo>
                    <a:pt x="620" y="925"/>
                    <a:pt x="632" y="922"/>
                    <a:pt x="643" y="919"/>
                  </a:cubicBezTo>
                  <a:cubicBezTo>
                    <a:pt x="680" y="905"/>
                    <a:pt x="706" y="882"/>
                    <a:pt x="730" y="852"/>
                  </a:cubicBezTo>
                  <a:cubicBezTo>
                    <a:pt x="766" y="812"/>
                    <a:pt x="770" y="752"/>
                    <a:pt x="766" y="698"/>
                  </a:cubicBezTo>
                  <a:cubicBezTo>
                    <a:pt x="766" y="675"/>
                    <a:pt x="760" y="652"/>
                    <a:pt x="753" y="631"/>
                  </a:cubicBezTo>
                  <a:cubicBezTo>
                    <a:pt x="737" y="564"/>
                    <a:pt x="720" y="497"/>
                    <a:pt x="693" y="434"/>
                  </a:cubicBezTo>
                  <a:cubicBezTo>
                    <a:pt x="673" y="387"/>
                    <a:pt x="649" y="340"/>
                    <a:pt x="629" y="294"/>
                  </a:cubicBezTo>
                  <a:cubicBezTo>
                    <a:pt x="609" y="253"/>
                    <a:pt x="586" y="213"/>
                    <a:pt x="556" y="176"/>
                  </a:cubicBezTo>
                  <a:cubicBezTo>
                    <a:pt x="539" y="156"/>
                    <a:pt x="519" y="136"/>
                    <a:pt x="499" y="116"/>
                  </a:cubicBezTo>
                  <a:cubicBezTo>
                    <a:pt x="479" y="96"/>
                    <a:pt x="459" y="79"/>
                    <a:pt x="439" y="59"/>
                  </a:cubicBezTo>
                  <a:cubicBezTo>
                    <a:pt x="402" y="29"/>
                    <a:pt x="351" y="5"/>
                    <a:pt x="305" y="2"/>
                  </a:cubicBezTo>
                  <a:cubicBezTo>
                    <a:pt x="297" y="1"/>
                    <a:pt x="290" y="1"/>
                    <a:pt x="2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18"/>
            <p:cNvSpPr/>
            <p:nvPr/>
          </p:nvSpPr>
          <p:spPr>
            <a:xfrm>
              <a:off x="392655" y="3123914"/>
              <a:ext cx="171844" cy="413459"/>
            </a:xfrm>
            <a:custGeom>
              <a:avLst/>
              <a:gdLst/>
              <a:ahLst/>
              <a:cxnLst/>
              <a:rect l="l" t="t" r="r" b="b"/>
              <a:pathLst>
                <a:path w="1978" h="5985" extrusionOk="0">
                  <a:moveTo>
                    <a:pt x="97" y="1"/>
                  </a:moveTo>
                  <a:cubicBezTo>
                    <a:pt x="93" y="1"/>
                    <a:pt x="88" y="1"/>
                    <a:pt x="84" y="1"/>
                  </a:cubicBezTo>
                  <a:lnTo>
                    <a:pt x="75" y="1"/>
                  </a:lnTo>
                  <a:cubicBezTo>
                    <a:pt x="35" y="15"/>
                    <a:pt x="1" y="58"/>
                    <a:pt x="11" y="102"/>
                  </a:cubicBezTo>
                  <a:cubicBezTo>
                    <a:pt x="41" y="225"/>
                    <a:pt x="68" y="353"/>
                    <a:pt x="95" y="477"/>
                  </a:cubicBezTo>
                  <a:cubicBezTo>
                    <a:pt x="118" y="600"/>
                    <a:pt x="149" y="724"/>
                    <a:pt x="178" y="847"/>
                  </a:cubicBezTo>
                  <a:cubicBezTo>
                    <a:pt x="209" y="968"/>
                    <a:pt x="242" y="1088"/>
                    <a:pt x="275" y="1212"/>
                  </a:cubicBezTo>
                  <a:cubicBezTo>
                    <a:pt x="309" y="1343"/>
                    <a:pt x="345" y="1473"/>
                    <a:pt x="376" y="1604"/>
                  </a:cubicBezTo>
                  <a:cubicBezTo>
                    <a:pt x="413" y="1741"/>
                    <a:pt x="442" y="1878"/>
                    <a:pt x="470" y="2019"/>
                  </a:cubicBezTo>
                  <a:cubicBezTo>
                    <a:pt x="499" y="2155"/>
                    <a:pt x="539" y="2292"/>
                    <a:pt x="580" y="2426"/>
                  </a:cubicBezTo>
                  <a:cubicBezTo>
                    <a:pt x="623" y="2576"/>
                    <a:pt x="663" y="2724"/>
                    <a:pt x="710" y="2871"/>
                  </a:cubicBezTo>
                  <a:cubicBezTo>
                    <a:pt x="740" y="2978"/>
                    <a:pt x="774" y="3089"/>
                    <a:pt x="807" y="3198"/>
                  </a:cubicBezTo>
                  <a:cubicBezTo>
                    <a:pt x="857" y="3376"/>
                    <a:pt x="907" y="3553"/>
                    <a:pt x="964" y="3727"/>
                  </a:cubicBezTo>
                  <a:cubicBezTo>
                    <a:pt x="1021" y="3905"/>
                    <a:pt x="1084" y="4078"/>
                    <a:pt x="1141" y="4256"/>
                  </a:cubicBezTo>
                  <a:cubicBezTo>
                    <a:pt x="1208" y="4493"/>
                    <a:pt x="1279" y="4734"/>
                    <a:pt x="1345" y="4975"/>
                  </a:cubicBezTo>
                  <a:cubicBezTo>
                    <a:pt x="1382" y="5105"/>
                    <a:pt x="1426" y="5232"/>
                    <a:pt x="1473" y="5359"/>
                  </a:cubicBezTo>
                  <a:cubicBezTo>
                    <a:pt x="1489" y="5410"/>
                    <a:pt x="1506" y="5463"/>
                    <a:pt x="1523" y="5517"/>
                  </a:cubicBezTo>
                  <a:cubicBezTo>
                    <a:pt x="1543" y="5574"/>
                    <a:pt x="1563" y="5631"/>
                    <a:pt x="1583" y="5687"/>
                  </a:cubicBezTo>
                  <a:cubicBezTo>
                    <a:pt x="1600" y="5724"/>
                    <a:pt x="1613" y="5764"/>
                    <a:pt x="1629" y="5804"/>
                  </a:cubicBezTo>
                  <a:cubicBezTo>
                    <a:pt x="1637" y="5821"/>
                    <a:pt x="1650" y="5841"/>
                    <a:pt x="1657" y="5861"/>
                  </a:cubicBezTo>
                  <a:cubicBezTo>
                    <a:pt x="1674" y="5891"/>
                    <a:pt x="1697" y="5928"/>
                    <a:pt x="1727" y="5952"/>
                  </a:cubicBezTo>
                  <a:cubicBezTo>
                    <a:pt x="1754" y="5972"/>
                    <a:pt x="1787" y="5984"/>
                    <a:pt x="1821" y="5984"/>
                  </a:cubicBezTo>
                  <a:cubicBezTo>
                    <a:pt x="1841" y="5984"/>
                    <a:pt x="1861" y="5980"/>
                    <a:pt x="1881" y="5972"/>
                  </a:cubicBezTo>
                  <a:cubicBezTo>
                    <a:pt x="1907" y="5958"/>
                    <a:pt x="1921" y="5944"/>
                    <a:pt x="1941" y="5924"/>
                  </a:cubicBezTo>
                  <a:cubicBezTo>
                    <a:pt x="1958" y="5904"/>
                    <a:pt x="1964" y="5878"/>
                    <a:pt x="1971" y="5851"/>
                  </a:cubicBezTo>
                  <a:cubicBezTo>
                    <a:pt x="1975" y="5831"/>
                    <a:pt x="1978" y="5811"/>
                    <a:pt x="1975" y="5787"/>
                  </a:cubicBezTo>
                  <a:cubicBezTo>
                    <a:pt x="1971" y="5757"/>
                    <a:pt x="1955" y="5737"/>
                    <a:pt x="1941" y="5717"/>
                  </a:cubicBezTo>
                  <a:lnTo>
                    <a:pt x="1921" y="5700"/>
                  </a:lnTo>
                  <a:cubicBezTo>
                    <a:pt x="1914" y="5684"/>
                    <a:pt x="1910" y="5667"/>
                    <a:pt x="1904" y="5651"/>
                  </a:cubicBezTo>
                  <a:cubicBezTo>
                    <a:pt x="1887" y="5600"/>
                    <a:pt x="1867" y="5546"/>
                    <a:pt x="1850" y="5496"/>
                  </a:cubicBezTo>
                  <a:cubicBezTo>
                    <a:pt x="1827" y="5440"/>
                    <a:pt x="1807" y="5383"/>
                    <a:pt x="1784" y="5322"/>
                  </a:cubicBezTo>
                  <a:cubicBezTo>
                    <a:pt x="1764" y="5269"/>
                    <a:pt x="1740" y="5216"/>
                    <a:pt x="1720" y="5162"/>
                  </a:cubicBezTo>
                  <a:cubicBezTo>
                    <a:pt x="1674" y="5045"/>
                    <a:pt x="1629" y="4928"/>
                    <a:pt x="1589" y="4808"/>
                  </a:cubicBezTo>
                  <a:cubicBezTo>
                    <a:pt x="1553" y="4691"/>
                    <a:pt x="1513" y="4570"/>
                    <a:pt x="1479" y="4450"/>
                  </a:cubicBezTo>
                  <a:cubicBezTo>
                    <a:pt x="1459" y="4393"/>
                    <a:pt x="1442" y="4333"/>
                    <a:pt x="1426" y="4276"/>
                  </a:cubicBezTo>
                  <a:cubicBezTo>
                    <a:pt x="1402" y="4192"/>
                    <a:pt x="1376" y="4109"/>
                    <a:pt x="1349" y="4025"/>
                  </a:cubicBezTo>
                  <a:cubicBezTo>
                    <a:pt x="1316" y="3938"/>
                    <a:pt x="1285" y="3851"/>
                    <a:pt x="1255" y="3760"/>
                  </a:cubicBezTo>
                  <a:cubicBezTo>
                    <a:pt x="1192" y="3587"/>
                    <a:pt x="1138" y="3410"/>
                    <a:pt x="1084" y="3232"/>
                  </a:cubicBezTo>
                  <a:lnTo>
                    <a:pt x="1084" y="3232"/>
                  </a:lnTo>
                  <a:cubicBezTo>
                    <a:pt x="1088" y="3243"/>
                    <a:pt x="1092" y="3255"/>
                    <a:pt x="1095" y="3266"/>
                  </a:cubicBezTo>
                  <a:cubicBezTo>
                    <a:pt x="1032" y="3052"/>
                    <a:pt x="964" y="2837"/>
                    <a:pt x="901" y="2624"/>
                  </a:cubicBezTo>
                  <a:cubicBezTo>
                    <a:pt x="847" y="2440"/>
                    <a:pt x="791" y="2255"/>
                    <a:pt x="734" y="2072"/>
                  </a:cubicBezTo>
                  <a:cubicBezTo>
                    <a:pt x="677" y="1874"/>
                    <a:pt x="630" y="1677"/>
                    <a:pt x="573" y="1480"/>
                  </a:cubicBezTo>
                  <a:cubicBezTo>
                    <a:pt x="513" y="1276"/>
                    <a:pt x="453" y="1071"/>
                    <a:pt x="393" y="868"/>
                  </a:cubicBezTo>
                  <a:cubicBezTo>
                    <a:pt x="356" y="741"/>
                    <a:pt x="322" y="614"/>
                    <a:pt x="289" y="486"/>
                  </a:cubicBezTo>
                  <a:cubicBezTo>
                    <a:pt x="252" y="349"/>
                    <a:pt x="218" y="213"/>
                    <a:pt x="185" y="75"/>
                  </a:cubicBezTo>
                  <a:cubicBezTo>
                    <a:pt x="181" y="52"/>
                    <a:pt x="172" y="32"/>
                    <a:pt x="152" y="18"/>
                  </a:cubicBezTo>
                  <a:cubicBezTo>
                    <a:pt x="135" y="7"/>
                    <a:pt x="116" y="1"/>
                    <a:pt x="97" y="1"/>
                  </a:cubicBezTo>
                  <a:close/>
                </a:path>
              </a:pathLst>
            </a:custGeom>
            <a:solidFill>
              <a:srgbClr val="524A83">
                <a:alpha val="25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18"/>
            <p:cNvSpPr/>
            <p:nvPr/>
          </p:nvSpPr>
          <p:spPr>
            <a:xfrm>
              <a:off x="304040" y="3020774"/>
              <a:ext cx="274707" cy="579948"/>
            </a:xfrm>
            <a:custGeom>
              <a:avLst/>
              <a:gdLst/>
              <a:ahLst/>
              <a:cxnLst/>
              <a:rect l="l" t="t" r="r" b="b"/>
              <a:pathLst>
                <a:path w="3162" h="8395" extrusionOk="0">
                  <a:moveTo>
                    <a:pt x="473" y="261"/>
                  </a:moveTo>
                  <a:cubicBezTo>
                    <a:pt x="490" y="264"/>
                    <a:pt x="506" y="267"/>
                    <a:pt x="522" y="274"/>
                  </a:cubicBezTo>
                  <a:cubicBezTo>
                    <a:pt x="539" y="281"/>
                    <a:pt x="556" y="290"/>
                    <a:pt x="570" y="301"/>
                  </a:cubicBezTo>
                  <a:cubicBezTo>
                    <a:pt x="596" y="324"/>
                    <a:pt x="620" y="351"/>
                    <a:pt x="643" y="377"/>
                  </a:cubicBezTo>
                  <a:cubicBezTo>
                    <a:pt x="670" y="411"/>
                    <a:pt x="693" y="448"/>
                    <a:pt x="713" y="485"/>
                  </a:cubicBezTo>
                  <a:cubicBezTo>
                    <a:pt x="740" y="528"/>
                    <a:pt x="763" y="575"/>
                    <a:pt x="787" y="622"/>
                  </a:cubicBezTo>
                  <a:cubicBezTo>
                    <a:pt x="834" y="715"/>
                    <a:pt x="877" y="812"/>
                    <a:pt x="917" y="906"/>
                  </a:cubicBezTo>
                  <a:cubicBezTo>
                    <a:pt x="957" y="1006"/>
                    <a:pt x="994" y="1107"/>
                    <a:pt x="1021" y="1207"/>
                  </a:cubicBezTo>
                  <a:cubicBezTo>
                    <a:pt x="1055" y="1324"/>
                    <a:pt x="1088" y="1441"/>
                    <a:pt x="1128" y="1555"/>
                  </a:cubicBezTo>
                  <a:cubicBezTo>
                    <a:pt x="1165" y="1669"/>
                    <a:pt x="1198" y="1786"/>
                    <a:pt x="1235" y="1899"/>
                  </a:cubicBezTo>
                  <a:cubicBezTo>
                    <a:pt x="1252" y="1956"/>
                    <a:pt x="1269" y="2010"/>
                    <a:pt x="1285" y="2063"/>
                  </a:cubicBezTo>
                  <a:cubicBezTo>
                    <a:pt x="1302" y="2123"/>
                    <a:pt x="1315" y="2180"/>
                    <a:pt x="1332" y="2240"/>
                  </a:cubicBezTo>
                  <a:cubicBezTo>
                    <a:pt x="1365" y="2351"/>
                    <a:pt x="1399" y="2461"/>
                    <a:pt x="1433" y="2575"/>
                  </a:cubicBezTo>
                  <a:cubicBezTo>
                    <a:pt x="1470" y="2692"/>
                    <a:pt x="1506" y="2805"/>
                    <a:pt x="1543" y="2922"/>
                  </a:cubicBezTo>
                  <a:cubicBezTo>
                    <a:pt x="1576" y="3036"/>
                    <a:pt x="1610" y="3150"/>
                    <a:pt x="1646" y="3264"/>
                  </a:cubicBezTo>
                  <a:cubicBezTo>
                    <a:pt x="1666" y="3324"/>
                    <a:pt x="1686" y="3384"/>
                    <a:pt x="1703" y="3447"/>
                  </a:cubicBezTo>
                  <a:cubicBezTo>
                    <a:pt x="1720" y="3498"/>
                    <a:pt x="1734" y="3548"/>
                    <a:pt x="1751" y="3601"/>
                  </a:cubicBezTo>
                  <a:cubicBezTo>
                    <a:pt x="1783" y="3722"/>
                    <a:pt x="1820" y="3842"/>
                    <a:pt x="1857" y="3963"/>
                  </a:cubicBezTo>
                  <a:cubicBezTo>
                    <a:pt x="1887" y="4073"/>
                    <a:pt x="1927" y="4177"/>
                    <a:pt x="1961" y="4287"/>
                  </a:cubicBezTo>
                  <a:cubicBezTo>
                    <a:pt x="1998" y="4407"/>
                    <a:pt x="2038" y="4528"/>
                    <a:pt x="2075" y="4651"/>
                  </a:cubicBezTo>
                  <a:cubicBezTo>
                    <a:pt x="2104" y="4762"/>
                    <a:pt x="2141" y="4872"/>
                    <a:pt x="2178" y="4983"/>
                  </a:cubicBezTo>
                  <a:cubicBezTo>
                    <a:pt x="2215" y="5097"/>
                    <a:pt x="2248" y="5210"/>
                    <a:pt x="2285" y="5321"/>
                  </a:cubicBezTo>
                  <a:cubicBezTo>
                    <a:pt x="2325" y="5438"/>
                    <a:pt x="2362" y="5554"/>
                    <a:pt x="2402" y="5672"/>
                  </a:cubicBezTo>
                  <a:cubicBezTo>
                    <a:pt x="2442" y="5782"/>
                    <a:pt x="2473" y="5895"/>
                    <a:pt x="2506" y="6006"/>
                  </a:cubicBezTo>
                  <a:cubicBezTo>
                    <a:pt x="2536" y="6110"/>
                    <a:pt x="2573" y="6217"/>
                    <a:pt x="2609" y="6321"/>
                  </a:cubicBezTo>
                  <a:cubicBezTo>
                    <a:pt x="2623" y="6364"/>
                    <a:pt x="2640" y="6404"/>
                    <a:pt x="2657" y="6448"/>
                  </a:cubicBezTo>
                  <a:cubicBezTo>
                    <a:pt x="2674" y="6491"/>
                    <a:pt x="2686" y="6534"/>
                    <a:pt x="2703" y="6582"/>
                  </a:cubicBezTo>
                  <a:cubicBezTo>
                    <a:pt x="2734" y="6668"/>
                    <a:pt x="2767" y="6752"/>
                    <a:pt x="2800" y="6835"/>
                  </a:cubicBezTo>
                  <a:cubicBezTo>
                    <a:pt x="2837" y="6929"/>
                    <a:pt x="2874" y="7023"/>
                    <a:pt x="2907" y="7120"/>
                  </a:cubicBezTo>
                  <a:cubicBezTo>
                    <a:pt x="2924" y="7164"/>
                    <a:pt x="2934" y="7210"/>
                    <a:pt x="2947" y="7260"/>
                  </a:cubicBezTo>
                  <a:cubicBezTo>
                    <a:pt x="2950" y="7270"/>
                    <a:pt x="2954" y="7284"/>
                    <a:pt x="2954" y="7294"/>
                  </a:cubicBezTo>
                  <a:cubicBezTo>
                    <a:pt x="2901" y="7311"/>
                    <a:pt x="2847" y="7337"/>
                    <a:pt x="2797" y="7360"/>
                  </a:cubicBezTo>
                  <a:cubicBezTo>
                    <a:pt x="2763" y="7371"/>
                    <a:pt x="2730" y="7380"/>
                    <a:pt x="2697" y="7394"/>
                  </a:cubicBezTo>
                  <a:cubicBezTo>
                    <a:pt x="2660" y="7408"/>
                    <a:pt x="2626" y="7428"/>
                    <a:pt x="2589" y="7445"/>
                  </a:cubicBezTo>
                  <a:cubicBezTo>
                    <a:pt x="2546" y="7461"/>
                    <a:pt x="2496" y="7468"/>
                    <a:pt x="2449" y="7474"/>
                  </a:cubicBezTo>
                  <a:cubicBezTo>
                    <a:pt x="2442" y="7474"/>
                    <a:pt x="2433" y="7478"/>
                    <a:pt x="2426" y="7478"/>
                  </a:cubicBezTo>
                  <a:cubicBezTo>
                    <a:pt x="2419" y="7465"/>
                    <a:pt x="2413" y="7451"/>
                    <a:pt x="2405" y="7441"/>
                  </a:cubicBezTo>
                  <a:cubicBezTo>
                    <a:pt x="2393" y="7417"/>
                    <a:pt x="2382" y="7397"/>
                    <a:pt x="2373" y="7374"/>
                  </a:cubicBezTo>
                  <a:cubicBezTo>
                    <a:pt x="2352" y="7334"/>
                    <a:pt x="2336" y="7294"/>
                    <a:pt x="2319" y="7250"/>
                  </a:cubicBezTo>
                  <a:cubicBezTo>
                    <a:pt x="2279" y="7153"/>
                    <a:pt x="2245" y="7053"/>
                    <a:pt x="2212" y="6956"/>
                  </a:cubicBezTo>
                  <a:cubicBezTo>
                    <a:pt x="2172" y="6846"/>
                    <a:pt x="2141" y="6732"/>
                    <a:pt x="2108" y="6618"/>
                  </a:cubicBezTo>
                  <a:cubicBezTo>
                    <a:pt x="2075" y="6508"/>
                    <a:pt x="2035" y="6397"/>
                    <a:pt x="1995" y="6284"/>
                  </a:cubicBezTo>
                  <a:cubicBezTo>
                    <a:pt x="1954" y="6176"/>
                    <a:pt x="1917" y="6066"/>
                    <a:pt x="1881" y="5956"/>
                  </a:cubicBezTo>
                  <a:cubicBezTo>
                    <a:pt x="1860" y="5903"/>
                    <a:pt x="1844" y="5849"/>
                    <a:pt x="1824" y="5792"/>
                  </a:cubicBezTo>
                  <a:cubicBezTo>
                    <a:pt x="1807" y="5739"/>
                    <a:pt x="1791" y="5685"/>
                    <a:pt x="1774" y="5631"/>
                  </a:cubicBezTo>
                  <a:cubicBezTo>
                    <a:pt x="1737" y="5514"/>
                    <a:pt x="1700" y="5401"/>
                    <a:pt x="1657" y="5287"/>
                  </a:cubicBezTo>
                  <a:cubicBezTo>
                    <a:pt x="1620" y="5180"/>
                    <a:pt x="1583" y="5077"/>
                    <a:pt x="1550" y="4969"/>
                  </a:cubicBezTo>
                  <a:cubicBezTo>
                    <a:pt x="1513" y="4856"/>
                    <a:pt x="1473" y="4745"/>
                    <a:pt x="1442" y="4631"/>
                  </a:cubicBezTo>
                  <a:cubicBezTo>
                    <a:pt x="1405" y="4518"/>
                    <a:pt x="1372" y="4404"/>
                    <a:pt x="1336" y="4290"/>
                  </a:cubicBezTo>
                  <a:cubicBezTo>
                    <a:pt x="1319" y="4237"/>
                    <a:pt x="1302" y="4183"/>
                    <a:pt x="1282" y="4130"/>
                  </a:cubicBezTo>
                  <a:cubicBezTo>
                    <a:pt x="1265" y="4077"/>
                    <a:pt x="1249" y="4020"/>
                    <a:pt x="1232" y="3966"/>
                  </a:cubicBezTo>
                  <a:cubicBezTo>
                    <a:pt x="1195" y="3849"/>
                    <a:pt x="1155" y="3732"/>
                    <a:pt x="1115" y="3618"/>
                  </a:cubicBezTo>
                  <a:cubicBezTo>
                    <a:pt x="1095" y="3565"/>
                    <a:pt x="1078" y="3508"/>
                    <a:pt x="1061" y="3455"/>
                  </a:cubicBezTo>
                  <a:cubicBezTo>
                    <a:pt x="1044" y="3398"/>
                    <a:pt x="1024" y="3344"/>
                    <a:pt x="1004" y="3291"/>
                  </a:cubicBezTo>
                  <a:cubicBezTo>
                    <a:pt x="988" y="3234"/>
                    <a:pt x="968" y="3177"/>
                    <a:pt x="951" y="3120"/>
                  </a:cubicBezTo>
                  <a:cubicBezTo>
                    <a:pt x="934" y="3070"/>
                    <a:pt x="914" y="3016"/>
                    <a:pt x="897" y="2966"/>
                  </a:cubicBezTo>
                  <a:cubicBezTo>
                    <a:pt x="860" y="2849"/>
                    <a:pt x="827" y="2732"/>
                    <a:pt x="791" y="2615"/>
                  </a:cubicBezTo>
                  <a:cubicBezTo>
                    <a:pt x="754" y="2501"/>
                    <a:pt x="723" y="2391"/>
                    <a:pt x="690" y="2277"/>
                  </a:cubicBezTo>
                  <a:cubicBezTo>
                    <a:pt x="656" y="2160"/>
                    <a:pt x="623" y="2047"/>
                    <a:pt x="590" y="1933"/>
                  </a:cubicBezTo>
                  <a:cubicBezTo>
                    <a:pt x="573" y="1876"/>
                    <a:pt x="556" y="1822"/>
                    <a:pt x="539" y="1766"/>
                  </a:cubicBezTo>
                  <a:cubicBezTo>
                    <a:pt x="522" y="1709"/>
                    <a:pt x="510" y="1649"/>
                    <a:pt x="493" y="1588"/>
                  </a:cubicBezTo>
                  <a:cubicBezTo>
                    <a:pt x="466" y="1468"/>
                    <a:pt x="439" y="1351"/>
                    <a:pt x="412" y="1234"/>
                  </a:cubicBezTo>
                  <a:cubicBezTo>
                    <a:pt x="389" y="1124"/>
                    <a:pt x="372" y="1013"/>
                    <a:pt x="349" y="903"/>
                  </a:cubicBezTo>
                  <a:cubicBezTo>
                    <a:pt x="335" y="839"/>
                    <a:pt x="326" y="778"/>
                    <a:pt x="312" y="718"/>
                  </a:cubicBezTo>
                  <a:cubicBezTo>
                    <a:pt x="302" y="662"/>
                    <a:pt x="295" y="602"/>
                    <a:pt x="289" y="545"/>
                  </a:cubicBezTo>
                  <a:cubicBezTo>
                    <a:pt x="286" y="531"/>
                    <a:pt x="286" y="522"/>
                    <a:pt x="282" y="508"/>
                  </a:cubicBezTo>
                  <a:cubicBezTo>
                    <a:pt x="278" y="465"/>
                    <a:pt x="272" y="421"/>
                    <a:pt x="275" y="381"/>
                  </a:cubicBezTo>
                  <a:cubicBezTo>
                    <a:pt x="278" y="364"/>
                    <a:pt x="282" y="347"/>
                    <a:pt x="289" y="331"/>
                  </a:cubicBezTo>
                  <a:lnTo>
                    <a:pt x="298" y="307"/>
                  </a:lnTo>
                  <a:lnTo>
                    <a:pt x="312" y="297"/>
                  </a:lnTo>
                  <a:cubicBezTo>
                    <a:pt x="319" y="294"/>
                    <a:pt x="326" y="287"/>
                    <a:pt x="335" y="284"/>
                  </a:cubicBezTo>
                  <a:cubicBezTo>
                    <a:pt x="362" y="274"/>
                    <a:pt x="392" y="267"/>
                    <a:pt x="419" y="261"/>
                  </a:cubicBezTo>
                  <a:close/>
                  <a:moveTo>
                    <a:pt x="2978" y="7494"/>
                  </a:moveTo>
                  <a:lnTo>
                    <a:pt x="2978" y="7525"/>
                  </a:lnTo>
                  <a:cubicBezTo>
                    <a:pt x="2975" y="7575"/>
                    <a:pt x="2975" y="7625"/>
                    <a:pt x="2971" y="7675"/>
                  </a:cubicBezTo>
                  <a:cubicBezTo>
                    <a:pt x="2971" y="7769"/>
                    <a:pt x="2967" y="7866"/>
                    <a:pt x="2954" y="7959"/>
                  </a:cubicBezTo>
                  <a:cubicBezTo>
                    <a:pt x="2954" y="7976"/>
                    <a:pt x="2950" y="7996"/>
                    <a:pt x="2947" y="8013"/>
                  </a:cubicBezTo>
                  <a:cubicBezTo>
                    <a:pt x="2941" y="8056"/>
                    <a:pt x="2938" y="8103"/>
                    <a:pt x="2927" y="8147"/>
                  </a:cubicBezTo>
                  <a:cubicBezTo>
                    <a:pt x="2887" y="8116"/>
                    <a:pt x="2850" y="8083"/>
                    <a:pt x="2814" y="8050"/>
                  </a:cubicBezTo>
                  <a:cubicBezTo>
                    <a:pt x="2780" y="8019"/>
                    <a:pt x="2750" y="7990"/>
                    <a:pt x="2723" y="7953"/>
                  </a:cubicBezTo>
                  <a:cubicBezTo>
                    <a:pt x="2683" y="7899"/>
                    <a:pt x="2643" y="7842"/>
                    <a:pt x="2603" y="7789"/>
                  </a:cubicBezTo>
                  <a:cubicBezTo>
                    <a:pt x="2583" y="7755"/>
                    <a:pt x="2560" y="7726"/>
                    <a:pt x="2536" y="7692"/>
                  </a:cubicBezTo>
                  <a:lnTo>
                    <a:pt x="2543" y="7692"/>
                  </a:lnTo>
                  <a:cubicBezTo>
                    <a:pt x="2563" y="7681"/>
                    <a:pt x="2586" y="7675"/>
                    <a:pt x="2609" y="7669"/>
                  </a:cubicBezTo>
                  <a:cubicBezTo>
                    <a:pt x="2643" y="7658"/>
                    <a:pt x="2670" y="7641"/>
                    <a:pt x="2700" y="7628"/>
                  </a:cubicBezTo>
                  <a:cubicBezTo>
                    <a:pt x="2720" y="7618"/>
                    <a:pt x="2740" y="7605"/>
                    <a:pt x="2760" y="7595"/>
                  </a:cubicBezTo>
                  <a:cubicBezTo>
                    <a:pt x="2780" y="7581"/>
                    <a:pt x="2800" y="7571"/>
                    <a:pt x="2820" y="7561"/>
                  </a:cubicBezTo>
                  <a:cubicBezTo>
                    <a:pt x="2844" y="7551"/>
                    <a:pt x="2864" y="7545"/>
                    <a:pt x="2887" y="7535"/>
                  </a:cubicBezTo>
                  <a:cubicBezTo>
                    <a:pt x="2904" y="7525"/>
                    <a:pt x="2924" y="7514"/>
                    <a:pt x="2941" y="7508"/>
                  </a:cubicBezTo>
                  <a:cubicBezTo>
                    <a:pt x="2954" y="7501"/>
                    <a:pt x="2967" y="7498"/>
                    <a:pt x="2978" y="7494"/>
                  </a:cubicBezTo>
                  <a:close/>
                  <a:moveTo>
                    <a:pt x="434" y="1"/>
                  </a:moveTo>
                  <a:cubicBezTo>
                    <a:pt x="385" y="1"/>
                    <a:pt x="334" y="9"/>
                    <a:pt x="286" y="16"/>
                  </a:cubicBezTo>
                  <a:cubicBezTo>
                    <a:pt x="278" y="20"/>
                    <a:pt x="269" y="20"/>
                    <a:pt x="262" y="23"/>
                  </a:cubicBezTo>
                  <a:cubicBezTo>
                    <a:pt x="201" y="40"/>
                    <a:pt x="148" y="73"/>
                    <a:pt x="105" y="116"/>
                  </a:cubicBezTo>
                  <a:cubicBezTo>
                    <a:pt x="91" y="130"/>
                    <a:pt x="81" y="147"/>
                    <a:pt x="71" y="160"/>
                  </a:cubicBezTo>
                  <a:cubicBezTo>
                    <a:pt x="65" y="170"/>
                    <a:pt x="61" y="176"/>
                    <a:pt x="54" y="187"/>
                  </a:cubicBezTo>
                  <a:cubicBezTo>
                    <a:pt x="38" y="217"/>
                    <a:pt x="28" y="250"/>
                    <a:pt x="18" y="287"/>
                  </a:cubicBezTo>
                  <a:cubicBezTo>
                    <a:pt x="8" y="344"/>
                    <a:pt x="1" y="401"/>
                    <a:pt x="8" y="461"/>
                  </a:cubicBezTo>
                  <a:cubicBezTo>
                    <a:pt x="14" y="502"/>
                    <a:pt x="21" y="542"/>
                    <a:pt x="28" y="582"/>
                  </a:cubicBezTo>
                  <a:cubicBezTo>
                    <a:pt x="38" y="642"/>
                    <a:pt x="51" y="698"/>
                    <a:pt x="61" y="758"/>
                  </a:cubicBezTo>
                  <a:cubicBezTo>
                    <a:pt x="85" y="872"/>
                    <a:pt x="115" y="986"/>
                    <a:pt x="145" y="1104"/>
                  </a:cubicBezTo>
                  <a:cubicBezTo>
                    <a:pt x="172" y="1214"/>
                    <a:pt x="198" y="1328"/>
                    <a:pt x="229" y="1437"/>
                  </a:cubicBezTo>
                  <a:cubicBezTo>
                    <a:pt x="241" y="1494"/>
                    <a:pt x="258" y="1551"/>
                    <a:pt x="275" y="1605"/>
                  </a:cubicBezTo>
                  <a:cubicBezTo>
                    <a:pt x="289" y="1661"/>
                    <a:pt x="306" y="1722"/>
                    <a:pt x="322" y="1779"/>
                  </a:cubicBezTo>
                  <a:cubicBezTo>
                    <a:pt x="362" y="1896"/>
                    <a:pt x="402" y="2013"/>
                    <a:pt x="436" y="2133"/>
                  </a:cubicBezTo>
                  <a:cubicBezTo>
                    <a:pt x="473" y="2247"/>
                    <a:pt x="506" y="2364"/>
                    <a:pt x="539" y="2481"/>
                  </a:cubicBezTo>
                  <a:cubicBezTo>
                    <a:pt x="570" y="2588"/>
                    <a:pt x="607" y="2695"/>
                    <a:pt x="640" y="2802"/>
                  </a:cubicBezTo>
                  <a:cubicBezTo>
                    <a:pt x="660" y="2862"/>
                    <a:pt x="677" y="2919"/>
                    <a:pt x="697" y="2979"/>
                  </a:cubicBezTo>
                  <a:cubicBezTo>
                    <a:pt x="713" y="3033"/>
                    <a:pt x="734" y="3090"/>
                    <a:pt x="750" y="3146"/>
                  </a:cubicBezTo>
                  <a:cubicBezTo>
                    <a:pt x="770" y="3197"/>
                    <a:pt x="783" y="3251"/>
                    <a:pt x="803" y="3304"/>
                  </a:cubicBezTo>
                  <a:cubicBezTo>
                    <a:pt x="820" y="3357"/>
                    <a:pt x="840" y="3411"/>
                    <a:pt x="857" y="3464"/>
                  </a:cubicBezTo>
                  <a:cubicBezTo>
                    <a:pt x="877" y="3524"/>
                    <a:pt x="897" y="3585"/>
                    <a:pt x="914" y="3645"/>
                  </a:cubicBezTo>
                  <a:cubicBezTo>
                    <a:pt x="934" y="3702"/>
                    <a:pt x="954" y="3759"/>
                    <a:pt x="974" y="3816"/>
                  </a:cubicBezTo>
                  <a:cubicBezTo>
                    <a:pt x="1011" y="3923"/>
                    <a:pt x="1041" y="4036"/>
                    <a:pt x="1075" y="4146"/>
                  </a:cubicBezTo>
                  <a:cubicBezTo>
                    <a:pt x="1092" y="4207"/>
                    <a:pt x="1115" y="4264"/>
                    <a:pt x="1132" y="4324"/>
                  </a:cubicBezTo>
                  <a:cubicBezTo>
                    <a:pt x="1152" y="4374"/>
                    <a:pt x="1169" y="4427"/>
                    <a:pt x="1181" y="4484"/>
                  </a:cubicBezTo>
                  <a:cubicBezTo>
                    <a:pt x="1215" y="4595"/>
                    <a:pt x="1245" y="4712"/>
                    <a:pt x="1282" y="4822"/>
                  </a:cubicBezTo>
                  <a:cubicBezTo>
                    <a:pt x="1315" y="4932"/>
                    <a:pt x="1352" y="5046"/>
                    <a:pt x="1389" y="5157"/>
                  </a:cubicBezTo>
                  <a:cubicBezTo>
                    <a:pt x="1425" y="5264"/>
                    <a:pt x="1462" y="5371"/>
                    <a:pt x="1499" y="5478"/>
                  </a:cubicBezTo>
                  <a:cubicBezTo>
                    <a:pt x="1536" y="5585"/>
                    <a:pt x="1570" y="5695"/>
                    <a:pt x="1603" y="5806"/>
                  </a:cubicBezTo>
                  <a:cubicBezTo>
                    <a:pt x="1640" y="5920"/>
                    <a:pt x="1677" y="6030"/>
                    <a:pt x="1717" y="6143"/>
                  </a:cubicBezTo>
                  <a:cubicBezTo>
                    <a:pt x="1791" y="6364"/>
                    <a:pt x="1874" y="6582"/>
                    <a:pt x="1941" y="6802"/>
                  </a:cubicBezTo>
                  <a:cubicBezTo>
                    <a:pt x="1958" y="6863"/>
                    <a:pt x="1974" y="6923"/>
                    <a:pt x="1995" y="6979"/>
                  </a:cubicBezTo>
                  <a:cubicBezTo>
                    <a:pt x="2011" y="7030"/>
                    <a:pt x="2027" y="7079"/>
                    <a:pt x="2044" y="7130"/>
                  </a:cubicBezTo>
                  <a:cubicBezTo>
                    <a:pt x="2061" y="7184"/>
                    <a:pt x="2081" y="7237"/>
                    <a:pt x="2101" y="7290"/>
                  </a:cubicBezTo>
                  <a:cubicBezTo>
                    <a:pt x="2118" y="7340"/>
                    <a:pt x="2141" y="7391"/>
                    <a:pt x="2161" y="7441"/>
                  </a:cubicBezTo>
                  <a:cubicBezTo>
                    <a:pt x="2178" y="7485"/>
                    <a:pt x="2195" y="7525"/>
                    <a:pt x="2215" y="7568"/>
                  </a:cubicBezTo>
                  <a:lnTo>
                    <a:pt x="2222" y="7588"/>
                  </a:lnTo>
                  <a:cubicBezTo>
                    <a:pt x="2225" y="7605"/>
                    <a:pt x="2235" y="7621"/>
                    <a:pt x="2242" y="7638"/>
                  </a:cubicBezTo>
                  <a:cubicBezTo>
                    <a:pt x="2255" y="7669"/>
                    <a:pt x="2279" y="7692"/>
                    <a:pt x="2305" y="7705"/>
                  </a:cubicBezTo>
                  <a:cubicBezTo>
                    <a:pt x="2316" y="7722"/>
                    <a:pt x="2325" y="7742"/>
                    <a:pt x="2336" y="7758"/>
                  </a:cubicBezTo>
                  <a:cubicBezTo>
                    <a:pt x="2348" y="7786"/>
                    <a:pt x="2362" y="7809"/>
                    <a:pt x="2376" y="7836"/>
                  </a:cubicBezTo>
                  <a:cubicBezTo>
                    <a:pt x="2402" y="7882"/>
                    <a:pt x="2433" y="7926"/>
                    <a:pt x="2462" y="7970"/>
                  </a:cubicBezTo>
                  <a:cubicBezTo>
                    <a:pt x="2496" y="8019"/>
                    <a:pt x="2533" y="8070"/>
                    <a:pt x="2573" y="8116"/>
                  </a:cubicBezTo>
                  <a:cubicBezTo>
                    <a:pt x="2606" y="8157"/>
                    <a:pt x="2643" y="8193"/>
                    <a:pt x="2680" y="8227"/>
                  </a:cubicBezTo>
                  <a:cubicBezTo>
                    <a:pt x="2730" y="8271"/>
                    <a:pt x="2777" y="8317"/>
                    <a:pt x="2834" y="8351"/>
                  </a:cubicBezTo>
                  <a:cubicBezTo>
                    <a:pt x="2871" y="8375"/>
                    <a:pt x="2914" y="8395"/>
                    <a:pt x="2957" y="8395"/>
                  </a:cubicBezTo>
                  <a:cubicBezTo>
                    <a:pt x="2961" y="8395"/>
                    <a:pt x="2964" y="8394"/>
                    <a:pt x="2967" y="8394"/>
                  </a:cubicBezTo>
                  <a:cubicBezTo>
                    <a:pt x="3007" y="8391"/>
                    <a:pt x="3044" y="8374"/>
                    <a:pt x="3068" y="8344"/>
                  </a:cubicBezTo>
                  <a:cubicBezTo>
                    <a:pt x="3091" y="8317"/>
                    <a:pt x="3105" y="8287"/>
                    <a:pt x="3111" y="8250"/>
                  </a:cubicBezTo>
                  <a:cubicBezTo>
                    <a:pt x="3125" y="8200"/>
                    <a:pt x="3128" y="8147"/>
                    <a:pt x="3135" y="8093"/>
                  </a:cubicBezTo>
                  <a:cubicBezTo>
                    <a:pt x="3142" y="8039"/>
                    <a:pt x="3148" y="7982"/>
                    <a:pt x="3148" y="7929"/>
                  </a:cubicBezTo>
                  <a:cubicBezTo>
                    <a:pt x="3155" y="7849"/>
                    <a:pt x="3155" y="7766"/>
                    <a:pt x="3155" y="7685"/>
                  </a:cubicBezTo>
                  <a:cubicBezTo>
                    <a:pt x="3155" y="7605"/>
                    <a:pt x="3158" y="7525"/>
                    <a:pt x="3162" y="7445"/>
                  </a:cubicBezTo>
                  <a:cubicBezTo>
                    <a:pt x="3162" y="7408"/>
                    <a:pt x="3162" y="7364"/>
                    <a:pt x="3142" y="7331"/>
                  </a:cubicBezTo>
                  <a:cubicBezTo>
                    <a:pt x="3115" y="7227"/>
                    <a:pt x="3091" y="7124"/>
                    <a:pt x="3061" y="7019"/>
                  </a:cubicBezTo>
                  <a:cubicBezTo>
                    <a:pt x="3041" y="6963"/>
                    <a:pt x="3024" y="6906"/>
                    <a:pt x="3007" y="6852"/>
                  </a:cubicBezTo>
                  <a:cubicBezTo>
                    <a:pt x="2987" y="6792"/>
                    <a:pt x="2967" y="6735"/>
                    <a:pt x="2950" y="6675"/>
                  </a:cubicBezTo>
                  <a:cubicBezTo>
                    <a:pt x="2921" y="6575"/>
                    <a:pt x="2901" y="6471"/>
                    <a:pt x="2867" y="6371"/>
                  </a:cubicBezTo>
                  <a:cubicBezTo>
                    <a:pt x="2834" y="6264"/>
                    <a:pt x="2804" y="6156"/>
                    <a:pt x="2777" y="6050"/>
                  </a:cubicBezTo>
                  <a:cubicBezTo>
                    <a:pt x="2747" y="5940"/>
                    <a:pt x="2720" y="5829"/>
                    <a:pt x="2690" y="5719"/>
                  </a:cubicBezTo>
                  <a:cubicBezTo>
                    <a:pt x="2677" y="5665"/>
                    <a:pt x="2660" y="5611"/>
                    <a:pt x="2643" y="5558"/>
                  </a:cubicBezTo>
                  <a:cubicBezTo>
                    <a:pt x="2623" y="5494"/>
                    <a:pt x="2603" y="5434"/>
                    <a:pt x="2583" y="5371"/>
                  </a:cubicBezTo>
                  <a:cubicBezTo>
                    <a:pt x="2546" y="5253"/>
                    <a:pt x="2509" y="5140"/>
                    <a:pt x="2469" y="5026"/>
                  </a:cubicBezTo>
                  <a:cubicBezTo>
                    <a:pt x="2436" y="4916"/>
                    <a:pt x="2399" y="4809"/>
                    <a:pt x="2365" y="4702"/>
                  </a:cubicBezTo>
                  <a:cubicBezTo>
                    <a:pt x="2325" y="4578"/>
                    <a:pt x="2285" y="4455"/>
                    <a:pt x="2245" y="4330"/>
                  </a:cubicBezTo>
                  <a:cubicBezTo>
                    <a:pt x="2212" y="4227"/>
                    <a:pt x="2172" y="4123"/>
                    <a:pt x="2138" y="4016"/>
                  </a:cubicBezTo>
                  <a:cubicBezTo>
                    <a:pt x="2095" y="3896"/>
                    <a:pt x="2058" y="3772"/>
                    <a:pt x="2018" y="3648"/>
                  </a:cubicBezTo>
                  <a:cubicBezTo>
                    <a:pt x="1984" y="3535"/>
                    <a:pt x="1954" y="3421"/>
                    <a:pt x="1917" y="3307"/>
                  </a:cubicBezTo>
                  <a:cubicBezTo>
                    <a:pt x="1884" y="3197"/>
                    <a:pt x="1847" y="3086"/>
                    <a:pt x="1814" y="2976"/>
                  </a:cubicBezTo>
                  <a:cubicBezTo>
                    <a:pt x="1780" y="2859"/>
                    <a:pt x="1746" y="2742"/>
                    <a:pt x="1710" y="2625"/>
                  </a:cubicBezTo>
                  <a:cubicBezTo>
                    <a:pt x="1677" y="2511"/>
                    <a:pt x="1640" y="2401"/>
                    <a:pt x="1606" y="2287"/>
                  </a:cubicBezTo>
                  <a:cubicBezTo>
                    <a:pt x="1573" y="2170"/>
                    <a:pt x="1539" y="2050"/>
                    <a:pt x="1502" y="1933"/>
                  </a:cubicBezTo>
                  <a:cubicBezTo>
                    <a:pt x="1466" y="1822"/>
                    <a:pt x="1429" y="1715"/>
                    <a:pt x="1396" y="1605"/>
                  </a:cubicBezTo>
                  <a:cubicBezTo>
                    <a:pt x="1379" y="1551"/>
                    <a:pt x="1356" y="1498"/>
                    <a:pt x="1339" y="1445"/>
                  </a:cubicBezTo>
                  <a:cubicBezTo>
                    <a:pt x="1319" y="1388"/>
                    <a:pt x="1299" y="1328"/>
                    <a:pt x="1282" y="1271"/>
                  </a:cubicBezTo>
                  <a:cubicBezTo>
                    <a:pt x="1245" y="1160"/>
                    <a:pt x="1209" y="1047"/>
                    <a:pt x="1169" y="939"/>
                  </a:cubicBezTo>
                  <a:cubicBezTo>
                    <a:pt x="1132" y="835"/>
                    <a:pt x="1088" y="732"/>
                    <a:pt x="1044" y="632"/>
                  </a:cubicBezTo>
                  <a:cubicBezTo>
                    <a:pt x="1028" y="585"/>
                    <a:pt x="1008" y="542"/>
                    <a:pt x="991" y="498"/>
                  </a:cubicBezTo>
                  <a:lnTo>
                    <a:pt x="991" y="498"/>
                  </a:lnTo>
                  <a:cubicBezTo>
                    <a:pt x="994" y="508"/>
                    <a:pt x="998" y="514"/>
                    <a:pt x="1001" y="525"/>
                  </a:cubicBezTo>
                  <a:cubicBezTo>
                    <a:pt x="978" y="468"/>
                    <a:pt x="954" y="411"/>
                    <a:pt x="928" y="354"/>
                  </a:cubicBezTo>
                  <a:cubicBezTo>
                    <a:pt x="904" y="307"/>
                    <a:pt x="877" y="264"/>
                    <a:pt x="848" y="224"/>
                  </a:cubicBezTo>
                  <a:cubicBezTo>
                    <a:pt x="803" y="167"/>
                    <a:pt x="754" y="113"/>
                    <a:pt x="693" y="76"/>
                  </a:cubicBezTo>
                  <a:cubicBezTo>
                    <a:pt x="627" y="33"/>
                    <a:pt x="556" y="10"/>
                    <a:pt x="479" y="3"/>
                  </a:cubicBezTo>
                  <a:cubicBezTo>
                    <a:pt x="464" y="1"/>
                    <a:pt x="449" y="1"/>
                    <a:pt x="4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18"/>
            <p:cNvSpPr/>
            <p:nvPr/>
          </p:nvSpPr>
          <p:spPr>
            <a:xfrm>
              <a:off x="325325" y="3088199"/>
              <a:ext cx="72369" cy="23212"/>
            </a:xfrm>
            <a:custGeom>
              <a:avLst/>
              <a:gdLst/>
              <a:ahLst/>
              <a:cxnLst/>
              <a:rect l="l" t="t" r="r" b="b"/>
              <a:pathLst>
                <a:path w="833" h="336" extrusionOk="0">
                  <a:moveTo>
                    <a:pt x="721" y="0"/>
                  </a:moveTo>
                  <a:cubicBezTo>
                    <a:pt x="712" y="0"/>
                    <a:pt x="704" y="1"/>
                    <a:pt x="696" y="3"/>
                  </a:cubicBezTo>
                  <a:cubicBezTo>
                    <a:pt x="639" y="20"/>
                    <a:pt x="578" y="34"/>
                    <a:pt x="522" y="47"/>
                  </a:cubicBezTo>
                  <a:cubicBezTo>
                    <a:pt x="465" y="60"/>
                    <a:pt x="411" y="71"/>
                    <a:pt x="358" y="83"/>
                  </a:cubicBezTo>
                  <a:cubicBezTo>
                    <a:pt x="308" y="97"/>
                    <a:pt x="257" y="107"/>
                    <a:pt x="208" y="120"/>
                  </a:cubicBezTo>
                  <a:lnTo>
                    <a:pt x="204" y="124"/>
                  </a:lnTo>
                  <a:cubicBezTo>
                    <a:pt x="181" y="128"/>
                    <a:pt x="157" y="137"/>
                    <a:pt x="134" y="144"/>
                  </a:cubicBezTo>
                  <a:cubicBezTo>
                    <a:pt x="104" y="154"/>
                    <a:pt x="74" y="164"/>
                    <a:pt x="47" y="184"/>
                  </a:cubicBezTo>
                  <a:cubicBezTo>
                    <a:pt x="17" y="204"/>
                    <a:pt x="1" y="238"/>
                    <a:pt x="10" y="274"/>
                  </a:cubicBezTo>
                  <a:cubicBezTo>
                    <a:pt x="13" y="288"/>
                    <a:pt x="21" y="301"/>
                    <a:pt x="30" y="311"/>
                  </a:cubicBezTo>
                  <a:cubicBezTo>
                    <a:pt x="47" y="328"/>
                    <a:pt x="67" y="331"/>
                    <a:pt x="87" y="335"/>
                  </a:cubicBezTo>
                  <a:cubicBezTo>
                    <a:pt x="93" y="335"/>
                    <a:pt x="98" y="335"/>
                    <a:pt x="103" y="335"/>
                  </a:cubicBezTo>
                  <a:cubicBezTo>
                    <a:pt x="128" y="335"/>
                    <a:pt x="154" y="330"/>
                    <a:pt x="181" y="324"/>
                  </a:cubicBezTo>
                  <a:cubicBezTo>
                    <a:pt x="201" y="321"/>
                    <a:pt x="224" y="315"/>
                    <a:pt x="248" y="311"/>
                  </a:cubicBezTo>
                  <a:cubicBezTo>
                    <a:pt x="302" y="298"/>
                    <a:pt x="354" y="288"/>
                    <a:pt x="408" y="274"/>
                  </a:cubicBezTo>
                  <a:cubicBezTo>
                    <a:pt x="465" y="261"/>
                    <a:pt x="518" y="251"/>
                    <a:pt x="572" y="241"/>
                  </a:cubicBezTo>
                  <a:cubicBezTo>
                    <a:pt x="632" y="228"/>
                    <a:pt x="689" y="211"/>
                    <a:pt x="749" y="194"/>
                  </a:cubicBezTo>
                  <a:cubicBezTo>
                    <a:pt x="803" y="181"/>
                    <a:pt x="833" y="124"/>
                    <a:pt x="819" y="74"/>
                  </a:cubicBezTo>
                  <a:cubicBezTo>
                    <a:pt x="808" y="28"/>
                    <a:pt x="766" y="0"/>
                    <a:pt x="7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18"/>
            <p:cNvSpPr/>
            <p:nvPr/>
          </p:nvSpPr>
          <p:spPr>
            <a:xfrm>
              <a:off x="334360" y="3118388"/>
              <a:ext cx="81665" cy="26251"/>
            </a:xfrm>
            <a:custGeom>
              <a:avLst/>
              <a:gdLst/>
              <a:ahLst/>
              <a:cxnLst/>
              <a:rect l="l" t="t" r="r" b="b"/>
              <a:pathLst>
                <a:path w="940" h="380" extrusionOk="0">
                  <a:moveTo>
                    <a:pt x="812" y="0"/>
                  </a:moveTo>
                  <a:cubicBezTo>
                    <a:pt x="803" y="0"/>
                    <a:pt x="793" y="2"/>
                    <a:pt x="783" y="4"/>
                  </a:cubicBezTo>
                  <a:cubicBezTo>
                    <a:pt x="715" y="24"/>
                    <a:pt x="649" y="41"/>
                    <a:pt x="579" y="61"/>
                  </a:cubicBezTo>
                  <a:cubicBezTo>
                    <a:pt x="525" y="75"/>
                    <a:pt x="468" y="85"/>
                    <a:pt x="414" y="98"/>
                  </a:cubicBezTo>
                  <a:cubicBezTo>
                    <a:pt x="354" y="108"/>
                    <a:pt x="294" y="122"/>
                    <a:pt x="234" y="132"/>
                  </a:cubicBezTo>
                  <a:cubicBezTo>
                    <a:pt x="207" y="135"/>
                    <a:pt x="181" y="142"/>
                    <a:pt x="157" y="148"/>
                  </a:cubicBezTo>
                  <a:lnTo>
                    <a:pt x="137" y="152"/>
                  </a:lnTo>
                  <a:cubicBezTo>
                    <a:pt x="110" y="159"/>
                    <a:pt x="84" y="168"/>
                    <a:pt x="57" y="182"/>
                  </a:cubicBezTo>
                  <a:cubicBezTo>
                    <a:pt x="40" y="192"/>
                    <a:pt x="27" y="202"/>
                    <a:pt x="17" y="219"/>
                  </a:cubicBezTo>
                  <a:cubicBezTo>
                    <a:pt x="3" y="245"/>
                    <a:pt x="0" y="272"/>
                    <a:pt x="6" y="299"/>
                  </a:cubicBezTo>
                  <a:cubicBezTo>
                    <a:pt x="13" y="319"/>
                    <a:pt x="23" y="336"/>
                    <a:pt x="37" y="349"/>
                  </a:cubicBezTo>
                  <a:cubicBezTo>
                    <a:pt x="52" y="364"/>
                    <a:pt x="79" y="380"/>
                    <a:pt x="103" y="380"/>
                  </a:cubicBezTo>
                  <a:cubicBezTo>
                    <a:pt x="106" y="380"/>
                    <a:pt x="108" y="380"/>
                    <a:pt x="110" y="379"/>
                  </a:cubicBezTo>
                  <a:cubicBezTo>
                    <a:pt x="137" y="376"/>
                    <a:pt x="164" y="376"/>
                    <a:pt x="190" y="373"/>
                  </a:cubicBezTo>
                  <a:cubicBezTo>
                    <a:pt x="227" y="369"/>
                    <a:pt x="261" y="366"/>
                    <a:pt x="298" y="359"/>
                  </a:cubicBezTo>
                  <a:cubicBezTo>
                    <a:pt x="358" y="349"/>
                    <a:pt x="414" y="333"/>
                    <a:pt x="474" y="319"/>
                  </a:cubicBezTo>
                  <a:cubicBezTo>
                    <a:pt x="528" y="305"/>
                    <a:pt x="585" y="296"/>
                    <a:pt x="639" y="279"/>
                  </a:cubicBezTo>
                  <a:cubicBezTo>
                    <a:pt x="706" y="262"/>
                    <a:pt x="775" y="242"/>
                    <a:pt x="843" y="225"/>
                  </a:cubicBezTo>
                  <a:cubicBezTo>
                    <a:pt x="903" y="208"/>
                    <a:pt x="940" y="145"/>
                    <a:pt x="923" y="85"/>
                  </a:cubicBezTo>
                  <a:cubicBezTo>
                    <a:pt x="909" y="34"/>
                    <a:pt x="862" y="0"/>
                    <a:pt x="8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8" name="Google Shape;438;p18"/>
          <p:cNvGrpSpPr/>
          <p:nvPr/>
        </p:nvGrpSpPr>
        <p:grpSpPr>
          <a:xfrm>
            <a:off x="568699" y="139286"/>
            <a:ext cx="8428999" cy="4820152"/>
            <a:chOff x="568699" y="139286"/>
            <a:chExt cx="8428999" cy="4820152"/>
          </a:xfrm>
        </p:grpSpPr>
        <p:sp>
          <p:nvSpPr>
            <p:cNvPr id="439" name="Google Shape;439;p18"/>
            <p:cNvSpPr/>
            <p:nvPr/>
          </p:nvSpPr>
          <p:spPr>
            <a:xfrm>
              <a:off x="8542765" y="1326521"/>
              <a:ext cx="208001" cy="175404"/>
            </a:xfrm>
            <a:custGeom>
              <a:avLst/>
              <a:gdLst/>
              <a:ahLst/>
              <a:cxnLst/>
              <a:rect l="l" t="t" r="r" b="b"/>
              <a:pathLst>
                <a:path w="1366" h="1152" extrusionOk="0">
                  <a:moveTo>
                    <a:pt x="680" y="1"/>
                  </a:moveTo>
                  <a:cubicBezTo>
                    <a:pt x="623" y="4"/>
                    <a:pt x="570" y="58"/>
                    <a:pt x="576" y="118"/>
                  </a:cubicBezTo>
                  <a:cubicBezTo>
                    <a:pt x="582" y="198"/>
                    <a:pt x="590" y="279"/>
                    <a:pt x="596" y="359"/>
                  </a:cubicBezTo>
                  <a:cubicBezTo>
                    <a:pt x="596" y="422"/>
                    <a:pt x="596" y="489"/>
                    <a:pt x="599" y="552"/>
                  </a:cubicBezTo>
                  <a:cubicBezTo>
                    <a:pt x="432" y="559"/>
                    <a:pt x="261" y="563"/>
                    <a:pt x="94" y="566"/>
                  </a:cubicBezTo>
                  <a:cubicBezTo>
                    <a:pt x="41" y="566"/>
                    <a:pt x="1" y="612"/>
                    <a:pt x="5" y="663"/>
                  </a:cubicBezTo>
                  <a:cubicBezTo>
                    <a:pt x="8" y="714"/>
                    <a:pt x="48" y="753"/>
                    <a:pt x="95" y="753"/>
                  </a:cubicBezTo>
                  <a:cubicBezTo>
                    <a:pt x="97" y="753"/>
                    <a:pt x="99" y="753"/>
                    <a:pt x="101" y="753"/>
                  </a:cubicBezTo>
                  <a:cubicBezTo>
                    <a:pt x="269" y="753"/>
                    <a:pt x="432" y="750"/>
                    <a:pt x="599" y="743"/>
                  </a:cubicBezTo>
                  <a:lnTo>
                    <a:pt x="599" y="743"/>
                  </a:lnTo>
                  <a:cubicBezTo>
                    <a:pt x="599" y="763"/>
                    <a:pt x="596" y="780"/>
                    <a:pt x="596" y="800"/>
                  </a:cubicBezTo>
                  <a:cubicBezTo>
                    <a:pt x="593" y="836"/>
                    <a:pt x="590" y="870"/>
                    <a:pt x="590" y="907"/>
                  </a:cubicBezTo>
                  <a:lnTo>
                    <a:pt x="590" y="1034"/>
                  </a:lnTo>
                  <a:cubicBezTo>
                    <a:pt x="587" y="1099"/>
                    <a:pt x="649" y="1151"/>
                    <a:pt x="711" y="1151"/>
                  </a:cubicBezTo>
                  <a:cubicBezTo>
                    <a:pt x="713" y="1151"/>
                    <a:pt x="715" y="1151"/>
                    <a:pt x="717" y="1151"/>
                  </a:cubicBezTo>
                  <a:cubicBezTo>
                    <a:pt x="783" y="1148"/>
                    <a:pt x="840" y="1088"/>
                    <a:pt x="834" y="1021"/>
                  </a:cubicBezTo>
                  <a:cubicBezTo>
                    <a:pt x="834" y="984"/>
                    <a:pt x="827" y="944"/>
                    <a:pt x="827" y="904"/>
                  </a:cubicBezTo>
                  <a:cubicBezTo>
                    <a:pt x="827" y="867"/>
                    <a:pt x="823" y="830"/>
                    <a:pt x="823" y="790"/>
                  </a:cubicBezTo>
                  <a:cubicBezTo>
                    <a:pt x="823" y="773"/>
                    <a:pt x="827" y="753"/>
                    <a:pt x="827" y="736"/>
                  </a:cubicBezTo>
                  <a:cubicBezTo>
                    <a:pt x="883" y="733"/>
                    <a:pt x="944" y="733"/>
                    <a:pt x="1001" y="733"/>
                  </a:cubicBezTo>
                  <a:cubicBezTo>
                    <a:pt x="1048" y="736"/>
                    <a:pt x="1095" y="740"/>
                    <a:pt x="1141" y="743"/>
                  </a:cubicBezTo>
                  <a:cubicBezTo>
                    <a:pt x="1161" y="743"/>
                    <a:pt x="1184" y="743"/>
                    <a:pt x="1209" y="740"/>
                  </a:cubicBezTo>
                  <a:cubicBezTo>
                    <a:pt x="1238" y="740"/>
                    <a:pt x="1269" y="740"/>
                    <a:pt x="1298" y="730"/>
                  </a:cubicBezTo>
                  <a:cubicBezTo>
                    <a:pt x="1312" y="723"/>
                    <a:pt x="1325" y="716"/>
                    <a:pt x="1335" y="703"/>
                  </a:cubicBezTo>
                  <a:cubicBezTo>
                    <a:pt x="1345" y="693"/>
                    <a:pt x="1352" y="680"/>
                    <a:pt x="1355" y="663"/>
                  </a:cubicBezTo>
                  <a:cubicBezTo>
                    <a:pt x="1365" y="626"/>
                    <a:pt x="1349" y="583"/>
                    <a:pt x="1312" y="566"/>
                  </a:cubicBezTo>
                  <a:cubicBezTo>
                    <a:pt x="1295" y="559"/>
                    <a:pt x="1275" y="552"/>
                    <a:pt x="1258" y="549"/>
                  </a:cubicBezTo>
                  <a:cubicBezTo>
                    <a:pt x="1235" y="546"/>
                    <a:pt x="1215" y="546"/>
                    <a:pt x="1192" y="543"/>
                  </a:cubicBezTo>
                  <a:cubicBezTo>
                    <a:pt x="1164" y="543"/>
                    <a:pt x="1138" y="539"/>
                    <a:pt x="1108" y="539"/>
                  </a:cubicBezTo>
                  <a:cubicBezTo>
                    <a:pt x="1074" y="535"/>
                    <a:pt x="1038" y="532"/>
                    <a:pt x="1001" y="532"/>
                  </a:cubicBezTo>
                  <a:lnTo>
                    <a:pt x="877" y="532"/>
                  </a:lnTo>
                  <a:cubicBezTo>
                    <a:pt x="860" y="535"/>
                    <a:pt x="840" y="535"/>
                    <a:pt x="820" y="535"/>
                  </a:cubicBezTo>
                  <a:cubicBezTo>
                    <a:pt x="820" y="475"/>
                    <a:pt x="820" y="412"/>
                    <a:pt x="817" y="348"/>
                  </a:cubicBezTo>
                  <a:cubicBezTo>
                    <a:pt x="814" y="268"/>
                    <a:pt x="807" y="188"/>
                    <a:pt x="797" y="108"/>
                  </a:cubicBezTo>
                  <a:cubicBezTo>
                    <a:pt x="794" y="78"/>
                    <a:pt x="783" y="51"/>
                    <a:pt x="763" y="31"/>
                  </a:cubicBezTo>
                  <a:cubicBezTo>
                    <a:pt x="743" y="10"/>
                    <a:pt x="713" y="1"/>
                    <a:pt x="6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40" name="Google Shape;440;p18"/>
            <p:cNvGrpSpPr/>
            <p:nvPr/>
          </p:nvGrpSpPr>
          <p:grpSpPr>
            <a:xfrm>
              <a:off x="568699" y="139286"/>
              <a:ext cx="8428999" cy="4820152"/>
              <a:chOff x="568699" y="139286"/>
              <a:chExt cx="8428999" cy="4820152"/>
            </a:xfrm>
          </p:grpSpPr>
          <p:sp>
            <p:nvSpPr>
              <p:cNvPr id="441" name="Google Shape;441;p18"/>
              <p:cNvSpPr/>
              <p:nvPr/>
            </p:nvSpPr>
            <p:spPr>
              <a:xfrm>
                <a:off x="707584" y="3911414"/>
                <a:ext cx="80450" cy="79684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7" extrusionOk="0">
                    <a:moveTo>
                      <a:pt x="369" y="1"/>
                    </a:moveTo>
                    <a:cubicBezTo>
                      <a:pt x="272" y="1"/>
                      <a:pt x="175" y="50"/>
                      <a:pt x="108" y="121"/>
                    </a:cubicBezTo>
                    <a:cubicBezTo>
                      <a:pt x="38" y="195"/>
                      <a:pt x="1" y="298"/>
                      <a:pt x="4" y="402"/>
                    </a:cubicBezTo>
                    <a:cubicBezTo>
                      <a:pt x="11" y="499"/>
                      <a:pt x="55" y="596"/>
                      <a:pt x="125" y="663"/>
                    </a:cubicBezTo>
                    <a:cubicBezTo>
                      <a:pt x="205" y="737"/>
                      <a:pt x="302" y="766"/>
                      <a:pt x="406" y="766"/>
                    </a:cubicBezTo>
                    <a:cubicBezTo>
                      <a:pt x="503" y="766"/>
                      <a:pt x="603" y="717"/>
                      <a:pt x="666" y="646"/>
                    </a:cubicBezTo>
                    <a:cubicBezTo>
                      <a:pt x="737" y="569"/>
                      <a:pt x="774" y="469"/>
                      <a:pt x="770" y="365"/>
                    </a:cubicBezTo>
                    <a:cubicBezTo>
                      <a:pt x="764" y="265"/>
                      <a:pt x="720" y="171"/>
                      <a:pt x="650" y="104"/>
                    </a:cubicBezTo>
                    <a:cubicBezTo>
                      <a:pt x="573" y="30"/>
                      <a:pt x="476" y="1"/>
                      <a:pt x="3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" name="Google Shape;442;p18"/>
              <p:cNvSpPr/>
              <p:nvPr/>
            </p:nvSpPr>
            <p:spPr>
              <a:xfrm>
                <a:off x="2984222" y="4814498"/>
                <a:ext cx="106705" cy="83716"/>
              </a:xfrm>
              <a:custGeom>
                <a:avLst/>
                <a:gdLst/>
                <a:ahLst/>
                <a:cxnLst/>
                <a:rect l="l" t="t" r="r" b="b"/>
                <a:pathLst>
                  <a:path w="452" h="446" extrusionOk="0">
                    <a:moveTo>
                      <a:pt x="218" y="1"/>
                    </a:moveTo>
                    <a:cubicBezTo>
                      <a:pt x="98" y="1"/>
                      <a:pt x="0" y="118"/>
                      <a:pt x="7" y="235"/>
                    </a:cubicBezTo>
                    <a:cubicBezTo>
                      <a:pt x="7" y="292"/>
                      <a:pt x="34" y="345"/>
                      <a:pt x="78" y="385"/>
                    </a:cubicBezTo>
                    <a:cubicBezTo>
                      <a:pt x="121" y="429"/>
                      <a:pt x="178" y="446"/>
                      <a:pt x="238" y="446"/>
                    </a:cubicBezTo>
                    <a:cubicBezTo>
                      <a:pt x="358" y="446"/>
                      <a:pt x="452" y="329"/>
                      <a:pt x="448" y="212"/>
                    </a:cubicBezTo>
                    <a:cubicBezTo>
                      <a:pt x="445" y="155"/>
                      <a:pt x="419" y="101"/>
                      <a:pt x="379" y="61"/>
                    </a:cubicBezTo>
                    <a:cubicBezTo>
                      <a:pt x="335" y="18"/>
                      <a:pt x="278" y="1"/>
                      <a:pt x="21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" name="Google Shape;443;p18"/>
              <p:cNvSpPr/>
              <p:nvPr/>
            </p:nvSpPr>
            <p:spPr>
              <a:xfrm>
                <a:off x="4922486" y="254713"/>
                <a:ext cx="155466" cy="175100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1142" extrusionOk="0">
                    <a:moveTo>
                      <a:pt x="555" y="0"/>
                    </a:moveTo>
                    <a:lnTo>
                      <a:pt x="549" y="3"/>
                    </a:lnTo>
                    <a:cubicBezTo>
                      <a:pt x="486" y="3"/>
                      <a:pt x="439" y="60"/>
                      <a:pt x="439" y="124"/>
                    </a:cubicBezTo>
                    <a:cubicBezTo>
                      <a:pt x="442" y="221"/>
                      <a:pt x="446" y="318"/>
                      <a:pt x="446" y="415"/>
                    </a:cubicBezTo>
                    <a:lnTo>
                      <a:pt x="322" y="415"/>
                    </a:lnTo>
                    <a:cubicBezTo>
                      <a:pt x="245" y="415"/>
                      <a:pt x="171" y="412"/>
                      <a:pt x="94" y="409"/>
                    </a:cubicBezTo>
                    <a:cubicBezTo>
                      <a:pt x="92" y="408"/>
                      <a:pt x="89" y="408"/>
                      <a:pt x="87" y="408"/>
                    </a:cubicBezTo>
                    <a:cubicBezTo>
                      <a:pt x="65" y="408"/>
                      <a:pt x="43" y="423"/>
                      <a:pt x="31" y="438"/>
                    </a:cubicBezTo>
                    <a:cubicBezTo>
                      <a:pt x="10" y="455"/>
                      <a:pt x="1" y="482"/>
                      <a:pt x="4" y="509"/>
                    </a:cubicBezTo>
                    <a:cubicBezTo>
                      <a:pt x="4" y="532"/>
                      <a:pt x="14" y="556"/>
                      <a:pt x="34" y="576"/>
                    </a:cubicBezTo>
                    <a:cubicBezTo>
                      <a:pt x="54" y="593"/>
                      <a:pt x="78" y="599"/>
                      <a:pt x="104" y="599"/>
                    </a:cubicBezTo>
                    <a:cubicBezTo>
                      <a:pt x="174" y="602"/>
                      <a:pt x="248" y="605"/>
                      <a:pt x="322" y="609"/>
                    </a:cubicBezTo>
                    <a:lnTo>
                      <a:pt x="452" y="609"/>
                    </a:lnTo>
                    <a:cubicBezTo>
                      <a:pt x="452" y="693"/>
                      <a:pt x="452" y="776"/>
                      <a:pt x="446" y="863"/>
                    </a:cubicBezTo>
                    <a:cubicBezTo>
                      <a:pt x="442" y="917"/>
                      <a:pt x="435" y="967"/>
                      <a:pt x="432" y="1024"/>
                    </a:cubicBezTo>
                    <a:cubicBezTo>
                      <a:pt x="432" y="1054"/>
                      <a:pt x="449" y="1087"/>
                      <a:pt x="472" y="1107"/>
                    </a:cubicBezTo>
                    <a:cubicBezTo>
                      <a:pt x="493" y="1129"/>
                      <a:pt x="522" y="1141"/>
                      <a:pt x="552" y="1141"/>
                    </a:cubicBezTo>
                    <a:cubicBezTo>
                      <a:pt x="556" y="1141"/>
                      <a:pt x="559" y="1141"/>
                      <a:pt x="563" y="1141"/>
                    </a:cubicBezTo>
                    <a:cubicBezTo>
                      <a:pt x="596" y="1141"/>
                      <a:pt x="626" y="1124"/>
                      <a:pt x="646" y="1101"/>
                    </a:cubicBezTo>
                    <a:cubicBezTo>
                      <a:pt x="653" y="1094"/>
                      <a:pt x="660" y="1084"/>
                      <a:pt x="666" y="1074"/>
                    </a:cubicBezTo>
                    <a:cubicBezTo>
                      <a:pt x="676" y="1054"/>
                      <a:pt x="683" y="1034"/>
                      <a:pt x="680" y="1011"/>
                    </a:cubicBezTo>
                    <a:cubicBezTo>
                      <a:pt x="686" y="940"/>
                      <a:pt x="690" y="870"/>
                      <a:pt x="690" y="800"/>
                    </a:cubicBezTo>
                    <a:cubicBezTo>
                      <a:pt x="693" y="739"/>
                      <a:pt x="690" y="679"/>
                      <a:pt x="686" y="619"/>
                    </a:cubicBezTo>
                    <a:lnTo>
                      <a:pt x="713" y="619"/>
                    </a:lnTo>
                    <a:cubicBezTo>
                      <a:pt x="726" y="620"/>
                      <a:pt x="739" y="620"/>
                      <a:pt x="751" y="620"/>
                    </a:cubicBezTo>
                    <a:cubicBezTo>
                      <a:pt x="806" y="620"/>
                      <a:pt x="859" y="615"/>
                      <a:pt x="910" y="613"/>
                    </a:cubicBezTo>
                    <a:cubicBezTo>
                      <a:pt x="967" y="613"/>
                      <a:pt x="1014" y="559"/>
                      <a:pt x="1011" y="505"/>
                    </a:cubicBezTo>
                    <a:cubicBezTo>
                      <a:pt x="1007" y="452"/>
                      <a:pt x="964" y="405"/>
                      <a:pt x="910" y="405"/>
                    </a:cubicBezTo>
                    <a:lnTo>
                      <a:pt x="901" y="405"/>
                    </a:lnTo>
                    <a:cubicBezTo>
                      <a:pt x="870" y="405"/>
                      <a:pt x="840" y="412"/>
                      <a:pt x="810" y="412"/>
                    </a:cubicBezTo>
                    <a:cubicBezTo>
                      <a:pt x="776" y="415"/>
                      <a:pt x="740" y="418"/>
                      <a:pt x="706" y="418"/>
                    </a:cubicBezTo>
                    <a:lnTo>
                      <a:pt x="680" y="418"/>
                    </a:lnTo>
                    <a:cubicBezTo>
                      <a:pt x="676" y="318"/>
                      <a:pt x="673" y="215"/>
                      <a:pt x="669" y="114"/>
                    </a:cubicBezTo>
                    <a:cubicBezTo>
                      <a:pt x="669" y="51"/>
                      <a:pt x="612" y="0"/>
                      <a:pt x="5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" name="Google Shape;444;p18"/>
              <p:cNvSpPr/>
              <p:nvPr/>
            </p:nvSpPr>
            <p:spPr>
              <a:xfrm>
                <a:off x="4329488" y="4695038"/>
                <a:ext cx="339526" cy="175100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1328" extrusionOk="0">
                    <a:moveTo>
                      <a:pt x="3592" y="1032"/>
                    </a:moveTo>
                    <a:cubicBezTo>
                      <a:pt x="3597" y="1039"/>
                      <a:pt x="3603" y="1046"/>
                      <a:pt x="3608" y="1053"/>
                    </a:cubicBezTo>
                    <a:cubicBezTo>
                      <a:pt x="3604" y="1047"/>
                      <a:pt x="3598" y="1039"/>
                      <a:pt x="3592" y="1032"/>
                    </a:cubicBezTo>
                    <a:close/>
                    <a:moveTo>
                      <a:pt x="729" y="0"/>
                    </a:moveTo>
                    <a:cubicBezTo>
                      <a:pt x="695" y="0"/>
                      <a:pt x="663" y="3"/>
                      <a:pt x="629" y="10"/>
                    </a:cubicBezTo>
                    <a:cubicBezTo>
                      <a:pt x="575" y="24"/>
                      <a:pt x="525" y="50"/>
                      <a:pt x="482" y="84"/>
                    </a:cubicBezTo>
                    <a:cubicBezTo>
                      <a:pt x="458" y="101"/>
                      <a:pt x="442" y="117"/>
                      <a:pt x="425" y="138"/>
                    </a:cubicBezTo>
                    <a:cubicBezTo>
                      <a:pt x="398" y="167"/>
                      <a:pt x="374" y="204"/>
                      <a:pt x="354" y="238"/>
                    </a:cubicBezTo>
                    <a:cubicBezTo>
                      <a:pt x="328" y="291"/>
                      <a:pt x="301" y="348"/>
                      <a:pt x="277" y="405"/>
                    </a:cubicBezTo>
                    <a:cubicBezTo>
                      <a:pt x="251" y="462"/>
                      <a:pt x="228" y="519"/>
                      <a:pt x="201" y="576"/>
                    </a:cubicBezTo>
                    <a:cubicBezTo>
                      <a:pt x="167" y="652"/>
                      <a:pt x="134" y="732"/>
                      <a:pt x="101" y="809"/>
                    </a:cubicBezTo>
                    <a:cubicBezTo>
                      <a:pt x="67" y="893"/>
                      <a:pt x="36" y="980"/>
                      <a:pt x="10" y="1064"/>
                    </a:cubicBezTo>
                    <a:cubicBezTo>
                      <a:pt x="0" y="1093"/>
                      <a:pt x="10" y="1130"/>
                      <a:pt x="27" y="1158"/>
                    </a:cubicBezTo>
                    <a:cubicBezTo>
                      <a:pt x="44" y="1184"/>
                      <a:pt x="73" y="1204"/>
                      <a:pt x="104" y="1214"/>
                    </a:cubicBezTo>
                    <a:cubicBezTo>
                      <a:pt x="113" y="1216"/>
                      <a:pt x="121" y="1217"/>
                      <a:pt x="130" y="1217"/>
                    </a:cubicBezTo>
                    <a:cubicBezTo>
                      <a:pt x="154" y="1217"/>
                      <a:pt x="178" y="1210"/>
                      <a:pt x="197" y="1198"/>
                    </a:cubicBezTo>
                    <a:cubicBezTo>
                      <a:pt x="228" y="1178"/>
                      <a:pt x="241" y="1150"/>
                      <a:pt x="254" y="1118"/>
                    </a:cubicBezTo>
                    <a:cubicBezTo>
                      <a:pt x="271" y="1061"/>
                      <a:pt x="291" y="1004"/>
                      <a:pt x="311" y="947"/>
                    </a:cubicBezTo>
                    <a:cubicBezTo>
                      <a:pt x="354" y="843"/>
                      <a:pt x="402" y="740"/>
                      <a:pt x="448" y="636"/>
                    </a:cubicBezTo>
                    <a:cubicBezTo>
                      <a:pt x="468" y="592"/>
                      <a:pt x="488" y="545"/>
                      <a:pt x="508" y="502"/>
                    </a:cubicBezTo>
                    <a:cubicBezTo>
                      <a:pt x="535" y="451"/>
                      <a:pt x="558" y="398"/>
                      <a:pt x="589" y="351"/>
                    </a:cubicBezTo>
                    <a:cubicBezTo>
                      <a:pt x="598" y="338"/>
                      <a:pt x="609" y="331"/>
                      <a:pt x="615" y="321"/>
                    </a:cubicBezTo>
                    <a:cubicBezTo>
                      <a:pt x="635" y="308"/>
                      <a:pt x="652" y="298"/>
                      <a:pt x="669" y="288"/>
                    </a:cubicBezTo>
                    <a:lnTo>
                      <a:pt x="692" y="281"/>
                    </a:lnTo>
                    <a:cubicBezTo>
                      <a:pt x="703" y="281"/>
                      <a:pt x="709" y="278"/>
                      <a:pt x="719" y="278"/>
                    </a:cubicBezTo>
                    <a:lnTo>
                      <a:pt x="736" y="281"/>
                    </a:lnTo>
                    <a:lnTo>
                      <a:pt x="746" y="288"/>
                    </a:lnTo>
                    <a:cubicBezTo>
                      <a:pt x="749" y="298"/>
                      <a:pt x="756" y="304"/>
                      <a:pt x="763" y="315"/>
                    </a:cubicBezTo>
                    <a:cubicBezTo>
                      <a:pt x="779" y="358"/>
                      <a:pt x="793" y="405"/>
                      <a:pt x="806" y="451"/>
                    </a:cubicBezTo>
                    <a:cubicBezTo>
                      <a:pt x="823" y="505"/>
                      <a:pt x="836" y="559"/>
                      <a:pt x="846" y="612"/>
                    </a:cubicBezTo>
                    <a:cubicBezTo>
                      <a:pt x="856" y="666"/>
                      <a:pt x="866" y="716"/>
                      <a:pt x="876" y="766"/>
                    </a:cubicBezTo>
                    <a:cubicBezTo>
                      <a:pt x="879" y="789"/>
                      <a:pt x="887" y="809"/>
                      <a:pt x="893" y="833"/>
                    </a:cubicBezTo>
                    <a:cubicBezTo>
                      <a:pt x="903" y="863"/>
                      <a:pt x="916" y="893"/>
                      <a:pt x="930" y="920"/>
                    </a:cubicBezTo>
                    <a:cubicBezTo>
                      <a:pt x="956" y="977"/>
                      <a:pt x="993" y="1030"/>
                      <a:pt x="1040" y="1073"/>
                    </a:cubicBezTo>
                    <a:cubicBezTo>
                      <a:pt x="1070" y="1101"/>
                      <a:pt x="1104" y="1121"/>
                      <a:pt x="1137" y="1141"/>
                    </a:cubicBezTo>
                    <a:cubicBezTo>
                      <a:pt x="1180" y="1161"/>
                      <a:pt x="1224" y="1181"/>
                      <a:pt x="1271" y="1187"/>
                    </a:cubicBezTo>
                    <a:cubicBezTo>
                      <a:pt x="1290" y="1191"/>
                      <a:pt x="1310" y="1194"/>
                      <a:pt x="1330" y="1194"/>
                    </a:cubicBezTo>
                    <a:cubicBezTo>
                      <a:pt x="1391" y="1194"/>
                      <a:pt x="1452" y="1173"/>
                      <a:pt x="1495" y="1127"/>
                    </a:cubicBezTo>
                    <a:cubicBezTo>
                      <a:pt x="1525" y="1101"/>
                      <a:pt x="1549" y="1067"/>
                      <a:pt x="1569" y="1030"/>
                    </a:cubicBezTo>
                    <a:cubicBezTo>
                      <a:pt x="1598" y="984"/>
                      <a:pt x="1619" y="930"/>
                      <a:pt x="1635" y="877"/>
                    </a:cubicBezTo>
                    <a:cubicBezTo>
                      <a:pt x="1669" y="789"/>
                      <a:pt x="1692" y="703"/>
                      <a:pt x="1722" y="616"/>
                    </a:cubicBezTo>
                    <a:cubicBezTo>
                      <a:pt x="1749" y="542"/>
                      <a:pt x="1782" y="471"/>
                      <a:pt x="1826" y="405"/>
                    </a:cubicBezTo>
                    <a:cubicBezTo>
                      <a:pt x="1839" y="385"/>
                      <a:pt x="1853" y="368"/>
                      <a:pt x="1870" y="351"/>
                    </a:cubicBezTo>
                    <a:cubicBezTo>
                      <a:pt x="1879" y="345"/>
                      <a:pt x="1893" y="338"/>
                      <a:pt x="1903" y="331"/>
                    </a:cubicBezTo>
                    <a:cubicBezTo>
                      <a:pt x="1913" y="328"/>
                      <a:pt x="1923" y="325"/>
                      <a:pt x="1933" y="321"/>
                    </a:cubicBezTo>
                    <a:lnTo>
                      <a:pt x="1940" y="321"/>
                    </a:lnTo>
                    <a:lnTo>
                      <a:pt x="1947" y="325"/>
                    </a:lnTo>
                    <a:lnTo>
                      <a:pt x="1950" y="325"/>
                    </a:lnTo>
                    <a:cubicBezTo>
                      <a:pt x="1960" y="351"/>
                      <a:pt x="1963" y="378"/>
                      <a:pt x="1970" y="405"/>
                    </a:cubicBezTo>
                    <a:cubicBezTo>
                      <a:pt x="1977" y="435"/>
                      <a:pt x="1980" y="462"/>
                      <a:pt x="1987" y="491"/>
                    </a:cubicBezTo>
                    <a:cubicBezTo>
                      <a:pt x="2000" y="545"/>
                      <a:pt x="2013" y="599"/>
                      <a:pt x="2027" y="649"/>
                    </a:cubicBezTo>
                    <a:cubicBezTo>
                      <a:pt x="2043" y="706"/>
                      <a:pt x="2067" y="756"/>
                      <a:pt x="2083" y="813"/>
                    </a:cubicBezTo>
                    <a:cubicBezTo>
                      <a:pt x="2107" y="873"/>
                      <a:pt x="2134" y="937"/>
                      <a:pt x="2168" y="993"/>
                    </a:cubicBezTo>
                    <a:cubicBezTo>
                      <a:pt x="2188" y="1024"/>
                      <a:pt x="2211" y="1053"/>
                      <a:pt x="2234" y="1077"/>
                    </a:cubicBezTo>
                    <a:cubicBezTo>
                      <a:pt x="2261" y="1107"/>
                      <a:pt x="2291" y="1127"/>
                      <a:pt x="2321" y="1150"/>
                    </a:cubicBezTo>
                    <a:cubicBezTo>
                      <a:pt x="2368" y="1184"/>
                      <a:pt x="2424" y="1201"/>
                      <a:pt x="2481" y="1204"/>
                    </a:cubicBezTo>
                    <a:cubicBezTo>
                      <a:pt x="2486" y="1205"/>
                      <a:pt x="2490" y="1205"/>
                      <a:pt x="2494" y="1205"/>
                    </a:cubicBezTo>
                    <a:cubicBezTo>
                      <a:pt x="2539" y="1205"/>
                      <a:pt x="2576" y="1189"/>
                      <a:pt x="2615" y="1167"/>
                    </a:cubicBezTo>
                    <a:cubicBezTo>
                      <a:pt x="2632" y="1158"/>
                      <a:pt x="2656" y="1134"/>
                      <a:pt x="2669" y="1118"/>
                    </a:cubicBezTo>
                    <a:cubicBezTo>
                      <a:pt x="2685" y="1093"/>
                      <a:pt x="2699" y="1070"/>
                      <a:pt x="2713" y="1044"/>
                    </a:cubicBezTo>
                    <a:cubicBezTo>
                      <a:pt x="2745" y="977"/>
                      <a:pt x="2770" y="906"/>
                      <a:pt x="2793" y="833"/>
                    </a:cubicBezTo>
                    <a:cubicBezTo>
                      <a:pt x="2810" y="776"/>
                      <a:pt x="2830" y="723"/>
                      <a:pt x="2850" y="666"/>
                    </a:cubicBezTo>
                    <a:lnTo>
                      <a:pt x="2853" y="652"/>
                    </a:lnTo>
                    <a:cubicBezTo>
                      <a:pt x="2876" y="592"/>
                      <a:pt x="2903" y="536"/>
                      <a:pt x="2937" y="482"/>
                    </a:cubicBezTo>
                    <a:cubicBezTo>
                      <a:pt x="2950" y="468"/>
                      <a:pt x="2960" y="451"/>
                      <a:pt x="2977" y="439"/>
                    </a:cubicBezTo>
                    <a:lnTo>
                      <a:pt x="2990" y="428"/>
                    </a:lnTo>
                    <a:lnTo>
                      <a:pt x="2994" y="435"/>
                    </a:lnTo>
                    <a:cubicBezTo>
                      <a:pt x="3026" y="516"/>
                      <a:pt x="3040" y="599"/>
                      <a:pt x="3063" y="679"/>
                    </a:cubicBezTo>
                    <a:cubicBezTo>
                      <a:pt x="3074" y="723"/>
                      <a:pt x="3083" y="763"/>
                      <a:pt x="3097" y="806"/>
                    </a:cubicBezTo>
                    <a:cubicBezTo>
                      <a:pt x="3114" y="857"/>
                      <a:pt x="3140" y="903"/>
                      <a:pt x="3164" y="950"/>
                    </a:cubicBezTo>
                    <a:cubicBezTo>
                      <a:pt x="3187" y="1000"/>
                      <a:pt x="3214" y="1047"/>
                      <a:pt x="3244" y="1090"/>
                    </a:cubicBezTo>
                    <a:cubicBezTo>
                      <a:pt x="3264" y="1121"/>
                      <a:pt x="3287" y="1150"/>
                      <a:pt x="3311" y="1178"/>
                    </a:cubicBezTo>
                    <a:cubicBezTo>
                      <a:pt x="3327" y="1194"/>
                      <a:pt x="3341" y="1214"/>
                      <a:pt x="3355" y="1228"/>
                    </a:cubicBezTo>
                    <a:cubicBezTo>
                      <a:pt x="3404" y="1271"/>
                      <a:pt x="3461" y="1305"/>
                      <a:pt x="3528" y="1318"/>
                    </a:cubicBezTo>
                    <a:cubicBezTo>
                      <a:pt x="3555" y="1321"/>
                      <a:pt x="3585" y="1325"/>
                      <a:pt x="3616" y="1328"/>
                    </a:cubicBezTo>
                    <a:cubicBezTo>
                      <a:pt x="3639" y="1328"/>
                      <a:pt x="3662" y="1325"/>
                      <a:pt x="3685" y="1321"/>
                    </a:cubicBezTo>
                    <a:cubicBezTo>
                      <a:pt x="3702" y="1314"/>
                      <a:pt x="3719" y="1305"/>
                      <a:pt x="3729" y="1291"/>
                    </a:cubicBezTo>
                    <a:cubicBezTo>
                      <a:pt x="3742" y="1278"/>
                      <a:pt x="3753" y="1261"/>
                      <a:pt x="3756" y="1244"/>
                    </a:cubicBezTo>
                    <a:cubicBezTo>
                      <a:pt x="3762" y="1207"/>
                      <a:pt x="3753" y="1167"/>
                      <a:pt x="3726" y="1144"/>
                    </a:cubicBezTo>
                    <a:cubicBezTo>
                      <a:pt x="3699" y="1121"/>
                      <a:pt x="3669" y="1104"/>
                      <a:pt x="3639" y="1087"/>
                    </a:cubicBezTo>
                    <a:cubicBezTo>
                      <a:pt x="3619" y="1067"/>
                      <a:pt x="3602" y="1047"/>
                      <a:pt x="3585" y="1024"/>
                    </a:cubicBezTo>
                    <a:lnTo>
                      <a:pt x="3585" y="1024"/>
                    </a:lnTo>
                    <a:cubicBezTo>
                      <a:pt x="3587" y="1026"/>
                      <a:pt x="3589" y="1029"/>
                      <a:pt x="3592" y="1032"/>
                    </a:cubicBezTo>
                    <a:lnTo>
                      <a:pt x="3592" y="1032"/>
                    </a:lnTo>
                    <a:cubicBezTo>
                      <a:pt x="3558" y="988"/>
                      <a:pt x="3527" y="939"/>
                      <a:pt x="3495" y="890"/>
                    </a:cubicBezTo>
                    <a:cubicBezTo>
                      <a:pt x="3461" y="837"/>
                      <a:pt x="3432" y="783"/>
                      <a:pt x="3404" y="729"/>
                    </a:cubicBezTo>
                    <a:cubicBezTo>
                      <a:pt x="3388" y="686"/>
                      <a:pt x="3375" y="646"/>
                      <a:pt x="3361" y="605"/>
                    </a:cubicBezTo>
                    <a:cubicBezTo>
                      <a:pt x="3344" y="556"/>
                      <a:pt x="3327" y="505"/>
                      <a:pt x="3311" y="455"/>
                    </a:cubicBezTo>
                    <a:cubicBezTo>
                      <a:pt x="3291" y="398"/>
                      <a:pt x="3271" y="345"/>
                      <a:pt x="3244" y="291"/>
                    </a:cubicBezTo>
                    <a:cubicBezTo>
                      <a:pt x="3214" y="235"/>
                      <a:pt x="3171" y="187"/>
                      <a:pt x="3114" y="158"/>
                    </a:cubicBezTo>
                    <a:cubicBezTo>
                      <a:pt x="3076" y="137"/>
                      <a:pt x="3035" y="128"/>
                      <a:pt x="2993" y="128"/>
                    </a:cubicBezTo>
                    <a:cubicBezTo>
                      <a:pt x="2953" y="128"/>
                      <a:pt x="2914" y="136"/>
                      <a:pt x="2876" y="150"/>
                    </a:cubicBezTo>
                    <a:cubicBezTo>
                      <a:pt x="2856" y="158"/>
                      <a:pt x="2833" y="170"/>
                      <a:pt x="2813" y="181"/>
                    </a:cubicBezTo>
                    <a:cubicBezTo>
                      <a:pt x="2786" y="195"/>
                      <a:pt x="2762" y="218"/>
                      <a:pt x="2739" y="238"/>
                    </a:cubicBezTo>
                    <a:cubicBezTo>
                      <a:pt x="2716" y="258"/>
                      <a:pt x="2696" y="281"/>
                      <a:pt x="2676" y="304"/>
                    </a:cubicBezTo>
                    <a:cubicBezTo>
                      <a:pt x="2636" y="358"/>
                      <a:pt x="2602" y="418"/>
                      <a:pt x="2575" y="479"/>
                    </a:cubicBezTo>
                    <a:cubicBezTo>
                      <a:pt x="2545" y="542"/>
                      <a:pt x="2525" y="609"/>
                      <a:pt x="2505" y="676"/>
                    </a:cubicBezTo>
                    <a:cubicBezTo>
                      <a:pt x="2485" y="736"/>
                      <a:pt x="2472" y="792"/>
                      <a:pt x="2455" y="853"/>
                    </a:cubicBezTo>
                    <a:lnTo>
                      <a:pt x="2452" y="857"/>
                    </a:lnTo>
                    <a:lnTo>
                      <a:pt x="2448" y="849"/>
                    </a:lnTo>
                    <a:cubicBezTo>
                      <a:pt x="2421" y="817"/>
                      <a:pt x="2404" y="780"/>
                      <a:pt x="2384" y="743"/>
                    </a:cubicBezTo>
                    <a:cubicBezTo>
                      <a:pt x="2364" y="696"/>
                      <a:pt x="2344" y="652"/>
                      <a:pt x="2328" y="605"/>
                    </a:cubicBezTo>
                    <a:cubicBezTo>
                      <a:pt x="2308" y="552"/>
                      <a:pt x="2291" y="496"/>
                      <a:pt x="2274" y="439"/>
                    </a:cubicBezTo>
                    <a:cubicBezTo>
                      <a:pt x="2257" y="385"/>
                      <a:pt x="2244" y="331"/>
                      <a:pt x="2231" y="278"/>
                    </a:cubicBezTo>
                    <a:cubicBezTo>
                      <a:pt x="2214" y="218"/>
                      <a:pt x="2180" y="161"/>
                      <a:pt x="2134" y="117"/>
                    </a:cubicBezTo>
                    <a:cubicBezTo>
                      <a:pt x="2079" y="67"/>
                      <a:pt x="2004" y="44"/>
                      <a:pt x="1929" y="44"/>
                    </a:cubicBezTo>
                    <a:cubicBezTo>
                      <a:pt x="1900" y="44"/>
                      <a:pt x="1871" y="47"/>
                      <a:pt x="1842" y="54"/>
                    </a:cubicBezTo>
                    <a:cubicBezTo>
                      <a:pt x="1672" y="94"/>
                      <a:pt x="1558" y="241"/>
                      <a:pt x="1492" y="395"/>
                    </a:cubicBezTo>
                    <a:cubicBezTo>
                      <a:pt x="1461" y="462"/>
                      <a:pt x="1438" y="528"/>
                      <a:pt x="1418" y="596"/>
                    </a:cubicBezTo>
                    <a:cubicBezTo>
                      <a:pt x="1401" y="652"/>
                      <a:pt x="1385" y="706"/>
                      <a:pt x="1371" y="763"/>
                    </a:cubicBezTo>
                    <a:cubicBezTo>
                      <a:pt x="1361" y="792"/>
                      <a:pt x="1351" y="826"/>
                      <a:pt x="1341" y="857"/>
                    </a:cubicBezTo>
                    <a:cubicBezTo>
                      <a:pt x="1334" y="873"/>
                      <a:pt x="1328" y="886"/>
                      <a:pt x="1321" y="900"/>
                    </a:cubicBezTo>
                    <a:lnTo>
                      <a:pt x="1308" y="893"/>
                    </a:lnTo>
                    <a:cubicBezTo>
                      <a:pt x="1291" y="880"/>
                      <a:pt x="1277" y="866"/>
                      <a:pt x="1261" y="853"/>
                    </a:cubicBezTo>
                    <a:cubicBezTo>
                      <a:pt x="1251" y="837"/>
                      <a:pt x="1240" y="817"/>
                      <a:pt x="1234" y="800"/>
                    </a:cubicBezTo>
                    <a:cubicBezTo>
                      <a:pt x="1214" y="756"/>
                      <a:pt x="1200" y="712"/>
                      <a:pt x="1191" y="666"/>
                    </a:cubicBezTo>
                    <a:cubicBezTo>
                      <a:pt x="1174" y="602"/>
                      <a:pt x="1164" y="542"/>
                      <a:pt x="1147" y="479"/>
                    </a:cubicBezTo>
                    <a:cubicBezTo>
                      <a:pt x="1117" y="365"/>
                      <a:pt x="1074" y="251"/>
                      <a:pt x="1013" y="150"/>
                    </a:cubicBezTo>
                    <a:cubicBezTo>
                      <a:pt x="970" y="84"/>
                      <a:pt x="907" y="37"/>
                      <a:pt x="830" y="14"/>
                    </a:cubicBezTo>
                    <a:cubicBezTo>
                      <a:pt x="796" y="3"/>
                      <a:pt x="763" y="0"/>
                      <a:pt x="72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" name="Google Shape;445;p18"/>
              <p:cNvSpPr/>
              <p:nvPr/>
            </p:nvSpPr>
            <p:spPr>
              <a:xfrm>
                <a:off x="3090929" y="831297"/>
                <a:ext cx="339523" cy="110637"/>
              </a:xfrm>
              <a:custGeom>
                <a:avLst/>
                <a:gdLst/>
                <a:ahLst/>
                <a:cxnLst/>
                <a:rect l="l" t="t" r="r" b="b"/>
                <a:pathLst>
                  <a:path w="4232" h="1379" extrusionOk="0">
                    <a:moveTo>
                      <a:pt x="2195" y="0"/>
                    </a:moveTo>
                    <a:cubicBezTo>
                      <a:pt x="2121" y="4"/>
                      <a:pt x="2047" y="31"/>
                      <a:pt x="1987" y="68"/>
                    </a:cubicBezTo>
                    <a:cubicBezTo>
                      <a:pt x="1924" y="108"/>
                      <a:pt x="1871" y="155"/>
                      <a:pt x="1820" y="208"/>
                    </a:cubicBezTo>
                    <a:cubicBezTo>
                      <a:pt x="1774" y="258"/>
                      <a:pt x="1737" y="312"/>
                      <a:pt x="1710" y="372"/>
                    </a:cubicBezTo>
                    <a:cubicBezTo>
                      <a:pt x="1697" y="402"/>
                      <a:pt x="1686" y="432"/>
                      <a:pt x="1677" y="459"/>
                    </a:cubicBezTo>
                    <a:cubicBezTo>
                      <a:pt x="1650" y="526"/>
                      <a:pt x="1630" y="593"/>
                      <a:pt x="1610" y="659"/>
                    </a:cubicBezTo>
                    <a:cubicBezTo>
                      <a:pt x="1583" y="763"/>
                      <a:pt x="1556" y="863"/>
                      <a:pt x="1522" y="964"/>
                    </a:cubicBezTo>
                    <a:cubicBezTo>
                      <a:pt x="1513" y="988"/>
                      <a:pt x="1502" y="1014"/>
                      <a:pt x="1490" y="1038"/>
                    </a:cubicBezTo>
                    <a:cubicBezTo>
                      <a:pt x="1445" y="1017"/>
                      <a:pt x="1402" y="994"/>
                      <a:pt x="1362" y="964"/>
                    </a:cubicBezTo>
                    <a:cubicBezTo>
                      <a:pt x="1352" y="957"/>
                      <a:pt x="1342" y="948"/>
                      <a:pt x="1332" y="937"/>
                    </a:cubicBezTo>
                    <a:cubicBezTo>
                      <a:pt x="1289" y="880"/>
                      <a:pt x="1252" y="820"/>
                      <a:pt x="1221" y="760"/>
                    </a:cubicBezTo>
                    <a:cubicBezTo>
                      <a:pt x="1201" y="713"/>
                      <a:pt x="1189" y="667"/>
                      <a:pt x="1178" y="619"/>
                    </a:cubicBezTo>
                    <a:cubicBezTo>
                      <a:pt x="1161" y="566"/>
                      <a:pt x="1148" y="513"/>
                      <a:pt x="1128" y="462"/>
                    </a:cubicBezTo>
                    <a:cubicBezTo>
                      <a:pt x="1108" y="399"/>
                      <a:pt x="1084" y="338"/>
                      <a:pt x="1055" y="281"/>
                    </a:cubicBezTo>
                    <a:cubicBezTo>
                      <a:pt x="998" y="168"/>
                      <a:pt x="891" y="85"/>
                      <a:pt x="760" y="68"/>
                    </a:cubicBezTo>
                    <a:cubicBezTo>
                      <a:pt x="740" y="65"/>
                      <a:pt x="720" y="64"/>
                      <a:pt x="700" y="64"/>
                    </a:cubicBezTo>
                    <a:cubicBezTo>
                      <a:pt x="639" y="64"/>
                      <a:pt x="577" y="76"/>
                      <a:pt x="519" y="101"/>
                    </a:cubicBezTo>
                    <a:cubicBezTo>
                      <a:pt x="459" y="125"/>
                      <a:pt x="402" y="151"/>
                      <a:pt x="352" y="191"/>
                    </a:cubicBezTo>
                    <a:cubicBezTo>
                      <a:pt x="322" y="215"/>
                      <a:pt x="295" y="238"/>
                      <a:pt x="269" y="261"/>
                    </a:cubicBezTo>
                    <a:cubicBezTo>
                      <a:pt x="238" y="292"/>
                      <a:pt x="218" y="326"/>
                      <a:pt x="195" y="355"/>
                    </a:cubicBezTo>
                    <a:cubicBezTo>
                      <a:pt x="158" y="412"/>
                      <a:pt x="135" y="479"/>
                      <a:pt x="115" y="542"/>
                    </a:cubicBezTo>
                    <a:cubicBezTo>
                      <a:pt x="91" y="623"/>
                      <a:pt x="78" y="707"/>
                      <a:pt x="65" y="790"/>
                    </a:cubicBezTo>
                    <a:cubicBezTo>
                      <a:pt x="45" y="897"/>
                      <a:pt x="25" y="1004"/>
                      <a:pt x="8" y="1111"/>
                    </a:cubicBezTo>
                    <a:cubicBezTo>
                      <a:pt x="1" y="1144"/>
                      <a:pt x="5" y="1181"/>
                      <a:pt x="25" y="1212"/>
                    </a:cubicBezTo>
                    <a:cubicBezTo>
                      <a:pt x="45" y="1241"/>
                      <a:pt x="74" y="1261"/>
                      <a:pt x="108" y="1269"/>
                    </a:cubicBezTo>
                    <a:cubicBezTo>
                      <a:pt x="118" y="1271"/>
                      <a:pt x="127" y="1272"/>
                      <a:pt x="137" y="1272"/>
                    </a:cubicBezTo>
                    <a:cubicBezTo>
                      <a:pt x="195" y="1272"/>
                      <a:pt x="254" y="1231"/>
                      <a:pt x="266" y="1168"/>
                    </a:cubicBezTo>
                    <a:cubicBezTo>
                      <a:pt x="286" y="1058"/>
                      <a:pt x="306" y="944"/>
                      <a:pt x="326" y="834"/>
                    </a:cubicBezTo>
                    <a:cubicBezTo>
                      <a:pt x="339" y="747"/>
                      <a:pt x="359" y="663"/>
                      <a:pt x="386" y="579"/>
                    </a:cubicBezTo>
                    <a:cubicBezTo>
                      <a:pt x="399" y="546"/>
                      <a:pt x="416" y="516"/>
                      <a:pt x="432" y="486"/>
                    </a:cubicBezTo>
                    <a:cubicBezTo>
                      <a:pt x="453" y="462"/>
                      <a:pt x="473" y="442"/>
                      <a:pt x="496" y="422"/>
                    </a:cubicBezTo>
                    <a:cubicBezTo>
                      <a:pt x="522" y="399"/>
                      <a:pt x="553" y="382"/>
                      <a:pt x="583" y="366"/>
                    </a:cubicBezTo>
                    <a:cubicBezTo>
                      <a:pt x="610" y="355"/>
                      <a:pt x="633" y="346"/>
                      <a:pt x="660" y="338"/>
                    </a:cubicBezTo>
                    <a:cubicBezTo>
                      <a:pt x="676" y="335"/>
                      <a:pt x="690" y="335"/>
                      <a:pt x="707" y="335"/>
                    </a:cubicBezTo>
                    <a:cubicBezTo>
                      <a:pt x="717" y="338"/>
                      <a:pt x="730" y="342"/>
                      <a:pt x="740" y="346"/>
                    </a:cubicBezTo>
                    <a:lnTo>
                      <a:pt x="760" y="355"/>
                    </a:lnTo>
                    <a:lnTo>
                      <a:pt x="780" y="372"/>
                    </a:lnTo>
                    <a:cubicBezTo>
                      <a:pt x="790" y="386"/>
                      <a:pt x="797" y="402"/>
                      <a:pt x="807" y="415"/>
                    </a:cubicBezTo>
                    <a:cubicBezTo>
                      <a:pt x="823" y="459"/>
                      <a:pt x="837" y="506"/>
                      <a:pt x="851" y="549"/>
                    </a:cubicBezTo>
                    <a:cubicBezTo>
                      <a:pt x="867" y="602"/>
                      <a:pt x="884" y="656"/>
                      <a:pt x="897" y="710"/>
                    </a:cubicBezTo>
                    <a:cubicBezTo>
                      <a:pt x="911" y="763"/>
                      <a:pt x="924" y="814"/>
                      <a:pt x="944" y="867"/>
                    </a:cubicBezTo>
                    <a:cubicBezTo>
                      <a:pt x="971" y="928"/>
                      <a:pt x="1004" y="984"/>
                      <a:pt x="1034" y="1044"/>
                    </a:cubicBezTo>
                    <a:cubicBezTo>
                      <a:pt x="1048" y="1068"/>
                      <a:pt x="1061" y="1091"/>
                      <a:pt x="1078" y="1111"/>
                    </a:cubicBezTo>
                    <a:cubicBezTo>
                      <a:pt x="1108" y="1158"/>
                      <a:pt x="1144" y="1192"/>
                      <a:pt x="1185" y="1229"/>
                    </a:cubicBezTo>
                    <a:cubicBezTo>
                      <a:pt x="1238" y="1272"/>
                      <a:pt x="1299" y="1309"/>
                      <a:pt x="1362" y="1339"/>
                    </a:cubicBezTo>
                    <a:cubicBezTo>
                      <a:pt x="1399" y="1355"/>
                      <a:pt x="1436" y="1369"/>
                      <a:pt x="1473" y="1372"/>
                    </a:cubicBezTo>
                    <a:cubicBezTo>
                      <a:pt x="1493" y="1375"/>
                      <a:pt x="1519" y="1379"/>
                      <a:pt x="1539" y="1379"/>
                    </a:cubicBezTo>
                    <a:cubicBezTo>
                      <a:pt x="1563" y="1379"/>
                      <a:pt x="1586" y="1372"/>
                      <a:pt x="1606" y="1365"/>
                    </a:cubicBezTo>
                    <a:cubicBezTo>
                      <a:pt x="1626" y="1362"/>
                      <a:pt x="1657" y="1345"/>
                      <a:pt x="1670" y="1339"/>
                    </a:cubicBezTo>
                    <a:cubicBezTo>
                      <a:pt x="1693" y="1329"/>
                      <a:pt x="1706" y="1315"/>
                      <a:pt x="1726" y="1298"/>
                    </a:cubicBezTo>
                    <a:cubicBezTo>
                      <a:pt x="1760" y="1269"/>
                      <a:pt x="1787" y="1229"/>
                      <a:pt x="1811" y="1188"/>
                    </a:cubicBezTo>
                    <a:cubicBezTo>
                      <a:pt x="1851" y="1121"/>
                      <a:pt x="1880" y="1044"/>
                      <a:pt x="1907" y="971"/>
                    </a:cubicBezTo>
                    <a:cubicBezTo>
                      <a:pt x="1951" y="843"/>
                      <a:pt x="1981" y="713"/>
                      <a:pt x="2024" y="586"/>
                    </a:cubicBezTo>
                    <a:cubicBezTo>
                      <a:pt x="2041" y="553"/>
                      <a:pt x="2055" y="516"/>
                      <a:pt x="2075" y="482"/>
                    </a:cubicBezTo>
                    <a:cubicBezTo>
                      <a:pt x="2101" y="452"/>
                      <a:pt x="2124" y="426"/>
                      <a:pt x="2155" y="399"/>
                    </a:cubicBezTo>
                    <a:cubicBezTo>
                      <a:pt x="2168" y="389"/>
                      <a:pt x="2185" y="379"/>
                      <a:pt x="2198" y="369"/>
                    </a:cubicBezTo>
                    <a:lnTo>
                      <a:pt x="2218" y="362"/>
                    </a:lnTo>
                    <a:lnTo>
                      <a:pt x="2232" y="362"/>
                    </a:lnTo>
                    <a:lnTo>
                      <a:pt x="2252" y="366"/>
                    </a:lnTo>
                    <a:lnTo>
                      <a:pt x="2272" y="379"/>
                    </a:lnTo>
                    <a:lnTo>
                      <a:pt x="2275" y="379"/>
                    </a:lnTo>
                    <a:cubicBezTo>
                      <a:pt x="2279" y="389"/>
                      <a:pt x="2285" y="395"/>
                      <a:pt x="2288" y="406"/>
                    </a:cubicBezTo>
                    <a:cubicBezTo>
                      <a:pt x="2305" y="449"/>
                      <a:pt x="2319" y="492"/>
                      <a:pt x="2328" y="539"/>
                    </a:cubicBezTo>
                    <a:cubicBezTo>
                      <a:pt x="2342" y="590"/>
                      <a:pt x="2359" y="639"/>
                      <a:pt x="2372" y="690"/>
                    </a:cubicBezTo>
                    <a:cubicBezTo>
                      <a:pt x="2385" y="743"/>
                      <a:pt x="2396" y="800"/>
                      <a:pt x="2416" y="850"/>
                    </a:cubicBezTo>
                    <a:cubicBezTo>
                      <a:pt x="2439" y="914"/>
                      <a:pt x="2473" y="977"/>
                      <a:pt x="2509" y="1031"/>
                    </a:cubicBezTo>
                    <a:cubicBezTo>
                      <a:pt x="2529" y="1061"/>
                      <a:pt x="2556" y="1091"/>
                      <a:pt x="2580" y="1118"/>
                    </a:cubicBezTo>
                    <a:cubicBezTo>
                      <a:pt x="2609" y="1151"/>
                      <a:pt x="2640" y="1175"/>
                      <a:pt x="2673" y="1198"/>
                    </a:cubicBezTo>
                    <a:cubicBezTo>
                      <a:pt x="2694" y="1215"/>
                      <a:pt x="2717" y="1225"/>
                      <a:pt x="2737" y="1238"/>
                    </a:cubicBezTo>
                    <a:cubicBezTo>
                      <a:pt x="2787" y="1261"/>
                      <a:pt x="2837" y="1272"/>
                      <a:pt x="2890" y="1272"/>
                    </a:cubicBezTo>
                    <a:cubicBezTo>
                      <a:pt x="2910" y="1272"/>
                      <a:pt x="2944" y="1265"/>
                      <a:pt x="2964" y="1258"/>
                    </a:cubicBezTo>
                    <a:cubicBezTo>
                      <a:pt x="2995" y="1249"/>
                      <a:pt x="3024" y="1232"/>
                      <a:pt x="3048" y="1212"/>
                    </a:cubicBezTo>
                    <a:cubicBezTo>
                      <a:pt x="3068" y="1198"/>
                      <a:pt x="3081" y="1184"/>
                      <a:pt x="3095" y="1168"/>
                    </a:cubicBezTo>
                    <a:cubicBezTo>
                      <a:pt x="3111" y="1151"/>
                      <a:pt x="3125" y="1128"/>
                      <a:pt x="3135" y="1108"/>
                    </a:cubicBezTo>
                    <a:cubicBezTo>
                      <a:pt x="3148" y="1088"/>
                      <a:pt x="3158" y="1068"/>
                      <a:pt x="3168" y="1048"/>
                    </a:cubicBezTo>
                    <a:cubicBezTo>
                      <a:pt x="3185" y="1008"/>
                      <a:pt x="3202" y="968"/>
                      <a:pt x="3219" y="928"/>
                    </a:cubicBezTo>
                    <a:cubicBezTo>
                      <a:pt x="3239" y="871"/>
                      <a:pt x="3255" y="814"/>
                      <a:pt x="3275" y="757"/>
                    </a:cubicBezTo>
                    <a:cubicBezTo>
                      <a:pt x="3282" y="737"/>
                      <a:pt x="3288" y="716"/>
                      <a:pt x="3296" y="696"/>
                    </a:cubicBezTo>
                    <a:cubicBezTo>
                      <a:pt x="3322" y="627"/>
                      <a:pt x="3352" y="559"/>
                      <a:pt x="3392" y="496"/>
                    </a:cubicBezTo>
                    <a:cubicBezTo>
                      <a:pt x="3406" y="479"/>
                      <a:pt x="3419" y="462"/>
                      <a:pt x="3432" y="449"/>
                    </a:cubicBezTo>
                    <a:lnTo>
                      <a:pt x="3449" y="439"/>
                    </a:lnTo>
                    <a:lnTo>
                      <a:pt x="3452" y="439"/>
                    </a:lnTo>
                    <a:lnTo>
                      <a:pt x="3469" y="456"/>
                    </a:lnTo>
                    <a:lnTo>
                      <a:pt x="3472" y="459"/>
                    </a:lnTo>
                    <a:cubicBezTo>
                      <a:pt x="3483" y="486"/>
                      <a:pt x="3489" y="513"/>
                      <a:pt x="3496" y="539"/>
                    </a:cubicBezTo>
                    <a:cubicBezTo>
                      <a:pt x="3509" y="573"/>
                      <a:pt x="3520" y="606"/>
                      <a:pt x="3529" y="639"/>
                    </a:cubicBezTo>
                    <a:cubicBezTo>
                      <a:pt x="3549" y="707"/>
                      <a:pt x="3560" y="780"/>
                      <a:pt x="3583" y="850"/>
                    </a:cubicBezTo>
                    <a:cubicBezTo>
                      <a:pt x="3613" y="948"/>
                      <a:pt x="3670" y="1024"/>
                      <a:pt x="3737" y="1101"/>
                    </a:cubicBezTo>
                    <a:cubicBezTo>
                      <a:pt x="3760" y="1128"/>
                      <a:pt x="3787" y="1155"/>
                      <a:pt x="3813" y="1181"/>
                    </a:cubicBezTo>
                    <a:cubicBezTo>
                      <a:pt x="3841" y="1204"/>
                      <a:pt x="3870" y="1225"/>
                      <a:pt x="3904" y="1245"/>
                    </a:cubicBezTo>
                    <a:cubicBezTo>
                      <a:pt x="3914" y="1252"/>
                      <a:pt x="3924" y="1255"/>
                      <a:pt x="3934" y="1258"/>
                    </a:cubicBezTo>
                    <a:cubicBezTo>
                      <a:pt x="3964" y="1275"/>
                      <a:pt x="3994" y="1282"/>
                      <a:pt x="4028" y="1282"/>
                    </a:cubicBezTo>
                    <a:cubicBezTo>
                      <a:pt x="4074" y="1282"/>
                      <a:pt x="4114" y="1269"/>
                      <a:pt x="4151" y="1245"/>
                    </a:cubicBezTo>
                    <a:cubicBezTo>
                      <a:pt x="4202" y="1218"/>
                      <a:pt x="4231" y="1158"/>
                      <a:pt x="4228" y="1101"/>
                    </a:cubicBezTo>
                    <a:cubicBezTo>
                      <a:pt x="4225" y="1048"/>
                      <a:pt x="4195" y="1001"/>
                      <a:pt x="4151" y="971"/>
                    </a:cubicBezTo>
                    <a:cubicBezTo>
                      <a:pt x="4131" y="957"/>
                      <a:pt x="4114" y="944"/>
                      <a:pt x="4094" y="931"/>
                    </a:cubicBezTo>
                    <a:cubicBezTo>
                      <a:pt x="4051" y="897"/>
                      <a:pt x="4014" y="854"/>
                      <a:pt x="3978" y="810"/>
                    </a:cubicBezTo>
                    <a:cubicBezTo>
                      <a:pt x="3961" y="790"/>
                      <a:pt x="3944" y="767"/>
                      <a:pt x="3930" y="740"/>
                    </a:cubicBezTo>
                    <a:cubicBezTo>
                      <a:pt x="3914" y="700"/>
                      <a:pt x="3904" y="656"/>
                      <a:pt x="3890" y="613"/>
                    </a:cubicBezTo>
                    <a:cubicBezTo>
                      <a:pt x="3877" y="559"/>
                      <a:pt x="3861" y="509"/>
                      <a:pt x="3841" y="459"/>
                    </a:cubicBezTo>
                    <a:cubicBezTo>
                      <a:pt x="3833" y="436"/>
                      <a:pt x="3824" y="412"/>
                      <a:pt x="3817" y="389"/>
                    </a:cubicBezTo>
                    <a:cubicBezTo>
                      <a:pt x="3810" y="379"/>
                      <a:pt x="3807" y="366"/>
                      <a:pt x="3800" y="355"/>
                    </a:cubicBezTo>
                    <a:cubicBezTo>
                      <a:pt x="3793" y="338"/>
                      <a:pt x="3787" y="322"/>
                      <a:pt x="3777" y="305"/>
                    </a:cubicBezTo>
                    <a:cubicBezTo>
                      <a:pt x="3764" y="278"/>
                      <a:pt x="3747" y="255"/>
                      <a:pt x="3730" y="232"/>
                    </a:cubicBezTo>
                    <a:cubicBezTo>
                      <a:pt x="3710" y="212"/>
                      <a:pt x="3693" y="195"/>
                      <a:pt x="3673" y="181"/>
                    </a:cubicBezTo>
                    <a:cubicBezTo>
                      <a:pt x="3650" y="165"/>
                      <a:pt x="3629" y="148"/>
                      <a:pt x="3606" y="135"/>
                    </a:cubicBezTo>
                    <a:cubicBezTo>
                      <a:pt x="3580" y="121"/>
                      <a:pt x="3552" y="114"/>
                      <a:pt x="3526" y="105"/>
                    </a:cubicBezTo>
                    <a:lnTo>
                      <a:pt x="3506" y="101"/>
                    </a:lnTo>
                    <a:cubicBezTo>
                      <a:pt x="3486" y="98"/>
                      <a:pt x="3463" y="94"/>
                      <a:pt x="3442" y="94"/>
                    </a:cubicBezTo>
                    <a:cubicBezTo>
                      <a:pt x="3412" y="94"/>
                      <a:pt x="3382" y="98"/>
                      <a:pt x="3356" y="105"/>
                    </a:cubicBezTo>
                    <a:cubicBezTo>
                      <a:pt x="3312" y="118"/>
                      <a:pt x="3268" y="138"/>
                      <a:pt x="3231" y="165"/>
                    </a:cubicBezTo>
                    <a:cubicBezTo>
                      <a:pt x="3191" y="195"/>
                      <a:pt x="3155" y="228"/>
                      <a:pt x="3125" y="269"/>
                    </a:cubicBezTo>
                    <a:cubicBezTo>
                      <a:pt x="3101" y="298"/>
                      <a:pt x="3078" y="332"/>
                      <a:pt x="3058" y="369"/>
                    </a:cubicBezTo>
                    <a:cubicBezTo>
                      <a:pt x="3027" y="419"/>
                      <a:pt x="3007" y="469"/>
                      <a:pt x="2987" y="522"/>
                    </a:cubicBezTo>
                    <a:cubicBezTo>
                      <a:pt x="2961" y="590"/>
                      <a:pt x="2938" y="653"/>
                      <a:pt x="2921" y="720"/>
                    </a:cubicBezTo>
                    <a:cubicBezTo>
                      <a:pt x="2907" y="780"/>
                      <a:pt x="2894" y="843"/>
                      <a:pt x="2874" y="900"/>
                    </a:cubicBezTo>
                    <a:cubicBezTo>
                      <a:pt x="2870" y="911"/>
                      <a:pt x="2867" y="917"/>
                      <a:pt x="2864" y="928"/>
                    </a:cubicBezTo>
                    <a:cubicBezTo>
                      <a:pt x="2850" y="914"/>
                      <a:pt x="2840" y="900"/>
                      <a:pt x="2827" y="887"/>
                    </a:cubicBezTo>
                    <a:cubicBezTo>
                      <a:pt x="2800" y="854"/>
                      <a:pt x="2780" y="817"/>
                      <a:pt x="2760" y="777"/>
                    </a:cubicBezTo>
                    <a:cubicBezTo>
                      <a:pt x="2740" y="730"/>
                      <a:pt x="2730" y="680"/>
                      <a:pt x="2717" y="633"/>
                    </a:cubicBezTo>
                    <a:cubicBezTo>
                      <a:pt x="2703" y="582"/>
                      <a:pt x="2690" y="533"/>
                      <a:pt x="2677" y="482"/>
                    </a:cubicBezTo>
                    <a:cubicBezTo>
                      <a:pt x="2666" y="429"/>
                      <a:pt x="2657" y="375"/>
                      <a:pt x="2640" y="329"/>
                    </a:cubicBezTo>
                    <a:cubicBezTo>
                      <a:pt x="2623" y="289"/>
                      <a:pt x="2606" y="252"/>
                      <a:pt x="2589" y="218"/>
                    </a:cubicBezTo>
                    <a:lnTo>
                      <a:pt x="2580" y="198"/>
                    </a:lnTo>
                    <a:cubicBezTo>
                      <a:pt x="2566" y="178"/>
                      <a:pt x="2546" y="148"/>
                      <a:pt x="2526" y="131"/>
                    </a:cubicBezTo>
                    <a:cubicBezTo>
                      <a:pt x="2493" y="98"/>
                      <a:pt x="2453" y="68"/>
                      <a:pt x="2409" y="48"/>
                    </a:cubicBezTo>
                    <a:cubicBezTo>
                      <a:pt x="2348" y="17"/>
                      <a:pt x="2285" y="0"/>
                      <a:pt x="221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" name="Google Shape;446;p18"/>
              <p:cNvSpPr/>
              <p:nvPr/>
            </p:nvSpPr>
            <p:spPr>
              <a:xfrm>
                <a:off x="568699" y="2064152"/>
                <a:ext cx="219336" cy="353723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3951" extrusionOk="0">
                    <a:moveTo>
                      <a:pt x="1707" y="1170"/>
                    </a:moveTo>
                    <a:lnTo>
                      <a:pt x="1703" y="1179"/>
                    </a:lnTo>
                    <a:lnTo>
                      <a:pt x="1699" y="1179"/>
                    </a:lnTo>
                    <a:lnTo>
                      <a:pt x="1707" y="1170"/>
                    </a:lnTo>
                    <a:close/>
                    <a:moveTo>
                      <a:pt x="2288" y="1"/>
                    </a:moveTo>
                    <a:cubicBezTo>
                      <a:pt x="2254" y="1"/>
                      <a:pt x="2219" y="12"/>
                      <a:pt x="2188" y="32"/>
                    </a:cubicBezTo>
                    <a:cubicBezTo>
                      <a:pt x="2171" y="42"/>
                      <a:pt x="2151" y="55"/>
                      <a:pt x="2131" y="69"/>
                    </a:cubicBezTo>
                    <a:cubicBezTo>
                      <a:pt x="2085" y="96"/>
                      <a:pt x="2031" y="116"/>
                      <a:pt x="1977" y="133"/>
                    </a:cubicBezTo>
                    <a:cubicBezTo>
                      <a:pt x="1951" y="139"/>
                      <a:pt x="1924" y="146"/>
                      <a:pt x="1894" y="149"/>
                    </a:cubicBezTo>
                    <a:cubicBezTo>
                      <a:pt x="1850" y="146"/>
                      <a:pt x="1807" y="142"/>
                      <a:pt x="1764" y="136"/>
                    </a:cubicBezTo>
                    <a:cubicBezTo>
                      <a:pt x="1710" y="129"/>
                      <a:pt x="1656" y="126"/>
                      <a:pt x="1599" y="122"/>
                    </a:cubicBezTo>
                    <a:lnTo>
                      <a:pt x="1526" y="122"/>
                    </a:lnTo>
                    <a:cubicBezTo>
                      <a:pt x="1516" y="119"/>
                      <a:pt x="1503" y="119"/>
                      <a:pt x="1489" y="119"/>
                    </a:cubicBezTo>
                    <a:cubicBezTo>
                      <a:pt x="1472" y="122"/>
                      <a:pt x="1452" y="122"/>
                      <a:pt x="1435" y="122"/>
                    </a:cubicBezTo>
                    <a:cubicBezTo>
                      <a:pt x="1406" y="126"/>
                      <a:pt x="1378" y="133"/>
                      <a:pt x="1349" y="142"/>
                    </a:cubicBezTo>
                    <a:cubicBezTo>
                      <a:pt x="1325" y="149"/>
                      <a:pt x="1302" y="159"/>
                      <a:pt x="1278" y="173"/>
                    </a:cubicBezTo>
                    <a:cubicBezTo>
                      <a:pt x="1255" y="186"/>
                      <a:pt x="1235" y="202"/>
                      <a:pt x="1211" y="219"/>
                    </a:cubicBezTo>
                    <a:cubicBezTo>
                      <a:pt x="1188" y="236"/>
                      <a:pt x="1171" y="259"/>
                      <a:pt x="1154" y="279"/>
                    </a:cubicBezTo>
                    <a:lnTo>
                      <a:pt x="1142" y="296"/>
                    </a:lnTo>
                    <a:cubicBezTo>
                      <a:pt x="1131" y="316"/>
                      <a:pt x="1121" y="336"/>
                      <a:pt x="1111" y="353"/>
                    </a:cubicBezTo>
                    <a:cubicBezTo>
                      <a:pt x="1101" y="380"/>
                      <a:pt x="1094" y="410"/>
                      <a:pt x="1091" y="437"/>
                    </a:cubicBezTo>
                    <a:cubicBezTo>
                      <a:pt x="1085" y="483"/>
                      <a:pt x="1088" y="531"/>
                      <a:pt x="1097" y="577"/>
                    </a:cubicBezTo>
                    <a:cubicBezTo>
                      <a:pt x="1108" y="624"/>
                      <a:pt x="1125" y="671"/>
                      <a:pt x="1151" y="714"/>
                    </a:cubicBezTo>
                    <a:cubicBezTo>
                      <a:pt x="1171" y="748"/>
                      <a:pt x="1191" y="784"/>
                      <a:pt x="1218" y="815"/>
                    </a:cubicBezTo>
                    <a:cubicBezTo>
                      <a:pt x="1251" y="861"/>
                      <a:pt x="1292" y="901"/>
                      <a:pt x="1335" y="942"/>
                    </a:cubicBezTo>
                    <a:cubicBezTo>
                      <a:pt x="1382" y="989"/>
                      <a:pt x="1435" y="1036"/>
                      <a:pt x="1492" y="1076"/>
                    </a:cubicBezTo>
                    <a:cubicBezTo>
                      <a:pt x="1539" y="1113"/>
                      <a:pt x="1593" y="1149"/>
                      <a:pt x="1639" y="1190"/>
                    </a:cubicBezTo>
                    <a:lnTo>
                      <a:pt x="1656" y="1206"/>
                    </a:lnTo>
                    <a:cubicBezTo>
                      <a:pt x="1643" y="1216"/>
                      <a:pt x="1626" y="1223"/>
                      <a:pt x="1606" y="1230"/>
                    </a:cubicBezTo>
                    <a:cubicBezTo>
                      <a:pt x="1566" y="1239"/>
                      <a:pt x="1523" y="1243"/>
                      <a:pt x="1483" y="1246"/>
                    </a:cubicBezTo>
                    <a:cubicBezTo>
                      <a:pt x="1429" y="1246"/>
                      <a:pt x="1382" y="1239"/>
                      <a:pt x="1329" y="1233"/>
                    </a:cubicBezTo>
                    <a:cubicBezTo>
                      <a:pt x="1278" y="1226"/>
                      <a:pt x="1228" y="1219"/>
                      <a:pt x="1174" y="1213"/>
                    </a:cubicBezTo>
                    <a:cubicBezTo>
                      <a:pt x="1125" y="1202"/>
                      <a:pt x="1071" y="1190"/>
                      <a:pt x="1021" y="1190"/>
                    </a:cubicBezTo>
                    <a:cubicBezTo>
                      <a:pt x="1009" y="1188"/>
                      <a:pt x="997" y="1188"/>
                      <a:pt x="985" y="1188"/>
                    </a:cubicBezTo>
                    <a:cubicBezTo>
                      <a:pt x="957" y="1188"/>
                      <a:pt x="929" y="1191"/>
                      <a:pt x="901" y="1193"/>
                    </a:cubicBezTo>
                    <a:lnTo>
                      <a:pt x="881" y="1196"/>
                    </a:lnTo>
                    <a:cubicBezTo>
                      <a:pt x="853" y="1199"/>
                      <a:pt x="820" y="1206"/>
                      <a:pt x="796" y="1216"/>
                    </a:cubicBezTo>
                    <a:cubicBezTo>
                      <a:pt x="753" y="1236"/>
                      <a:pt x="710" y="1263"/>
                      <a:pt x="673" y="1293"/>
                    </a:cubicBezTo>
                    <a:cubicBezTo>
                      <a:pt x="623" y="1337"/>
                      <a:pt x="583" y="1394"/>
                      <a:pt x="560" y="1454"/>
                    </a:cubicBezTo>
                    <a:lnTo>
                      <a:pt x="549" y="1477"/>
                    </a:lnTo>
                    <a:cubicBezTo>
                      <a:pt x="526" y="1544"/>
                      <a:pt x="523" y="1624"/>
                      <a:pt x="532" y="1694"/>
                    </a:cubicBezTo>
                    <a:cubicBezTo>
                      <a:pt x="546" y="1764"/>
                      <a:pt x="569" y="1835"/>
                      <a:pt x="600" y="1902"/>
                    </a:cubicBezTo>
                    <a:cubicBezTo>
                      <a:pt x="626" y="1962"/>
                      <a:pt x="663" y="2019"/>
                      <a:pt x="710" y="2065"/>
                    </a:cubicBezTo>
                    <a:cubicBezTo>
                      <a:pt x="730" y="2089"/>
                      <a:pt x="750" y="2113"/>
                      <a:pt x="773" y="2133"/>
                    </a:cubicBezTo>
                    <a:cubicBezTo>
                      <a:pt x="827" y="2179"/>
                      <a:pt x="881" y="2226"/>
                      <a:pt x="934" y="2269"/>
                    </a:cubicBezTo>
                    <a:cubicBezTo>
                      <a:pt x="1017" y="2333"/>
                      <a:pt x="1101" y="2397"/>
                      <a:pt x="1182" y="2467"/>
                    </a:cubicBezTo>
                    <a:cubicBezTo>
                      <a:pt x="1198" y="2484"/>
                      <a:pt x="1218" y="2504"/>
                      <a:pt x="1235" y="2524"/>
                    </a:cubicBezTo>
                    <a:cubicBezTo>
                      <a:pt x="1198" y="2557"/>
                      <a:pt x="1162" y="2587"/>
                      <a:pt x="1121" y="2618"/>
                    </a:cubicBezTo>
                    <a:cubicBezTo>
                      <a:pt x="1108" y="2624"/>
                      <a:pt x="1094" y="2627"/>
                      <a:pt x="1085" y="2634"/>
                    </a:cubicBezTo>
                    <a:cubicBezTo>
                      <a:pt x="1014" y="2650"/>
                      <a:pt x="947" y="2661"/>
                      <a:pt x="877" y="2667"/>
                    </a:cubicBezTo>
                    <a:cubicBezTo>
                      <a:pt x="827" y="2667"/>
                      <a:pt x="780" y="2661"/>
                      <a:pt x="730" y="2654"/>
                    </a:cubicBezTo>
                    <a:cubicBezTo>
                      <a:pt x="676" y="2647"/>
                      <a:pt x="623" y="2644"/>
                      <a:pt x="566" y="2641"/>
                    </a:cubicBezTo>
                    <a:cubicBezTo>
                      <a:pt x="521" y="2639"/>
                      <a:pt x="476" y="2636"/>
                      <a:pt x="431" y="2636"/>
                    </a:cubicBezTo>
                    <a:cubicBezTo>
                      <a:pt x="413" y="2636"/>
                      <a:pt x="394" y="2637"/>
                      <a:pt x="375" y="2638"/>
                    </a:cubicBezTo>
                    <a:cubicBezTo>
                      <a:pt x="245" y="2650"/>
                      <a:pt x="128" y="2718"/>
                      <a:pt x="64" y="2831"/>
                    </a:cubicBezTo>
                    <a:cubicBezTo>
                      <a:pt x="24" y="2902"/>
                      <a:pt x="1" y="2985"/>
                      <a:pt x="1" y="3065"/>
                    </a:cubicBezTo>
                    <a:cubicBezTo>
                      <a:pt x="1" y="3132"/>
                      <a:pt x="4" y="3196"/>
                      <a:pt x="21" y="3260"/>
                    </a:cubicBezTo>
                    <a:cubicBezTo>
                      <a:pt x="31" y="3293"/>
                      <a:pt x="41" y="3326"/>
                      <a:pt x="54" y="3363"/>
                    </a:cubicBezTo>
                    <a:cubicBezTo>
                      <a:pt x="71" y="3400"/>
                      <a:pt x="91" y="3433"/>
                      <a:pt x="114" y="3467"/>
                    </a:cubicBezTo>
                    <a:cubicBezTo>
                      <a:pt x="151" y="3521"/>
                      <a:pt x="205" y="3567"/>
                      <a:pt x="255" y="3610"/>
                    </a:cubicBezTo>
                    <a:cubicBezTo>
                      <a:pt x="319" y="3664"/>
                      <a:pt x="392" y="3708"/>
                      <a:pt x="462" y="3751"/>
                    </a:cubicBezTo>
                    <a:cubicBezTo>
                      <a:pt x="552" y="3811"/>
                      <a:pt x="646" y="3868"/>
                      <a:pt x="736" y="3928"/>
                    </a:cubicBezTo>
                    <a:cubicBezTo>
                      <a:pt x="760" y="3942"/>
                      <a:pt x="786" y="3950"/>
                      <a:pt x="814" y="3950"/>
                    </a:cubicBezTo>
                    <a:cubicBezTo>
                      <a:pt x="821" y="3950"/>
                      <a:pt x="829" y="3950"/>
                      <a:pt x="836" y="3948"/>
                    </a:cubicBezTo>
                    <a:cubicBezTo>
                      <a:pt x="870" y="3945"/>
                      <a:pt x="901" y="3925"/>
                      <a:pt x="921" y="3895"/>
                    </a:cubicBezTo>
                    <a:cubicBezTo>
                      <a:pt x="961" y="3838"/>
                      <a:pt x="950" y="3748"/>
                      <a:pt x="890" y="3711"/>
                    </a:cubicBezTo>
                    <a:cubicBezTo>
                      <a:pt x="793" y="3651"/>
                      <a:pt x="696" y="3590"/>
                      <a:pt x="603" y="3527"/>
                    </a:cubicBezTo>
                    <a:cubicBezTo>
                      <a:pt x="529" y="3480"/>
                      <a:pt x="459" y="3430"/>
                      <a:pt x="392" y="3377"/>
                    </a:cubicBezTo>
                    <a:cubicBezTo>
                      <a:pt x="365" y="3350"/>
                      <a:pt x="342" y="3323"/>
                      <a:pt x="322" y="3293"/>
                    </a:cubicBezTo>
                    <a:cubicBezTo>
                      <a:pt x="308" y="3266"/>
                      <a:pt x="299" y="3240"/>
                      <a:pt x="288" y="3212"/>
                    </a:cubicBezTo>
                    <a:cubicBezTo>
                      <a:pt x="279" y="3176"/>
                      <a:pt x="271" y="3143"/>
                      <a:pt x="268" y="3109"/>
                    </a:cubicBezTo>
                    <a:cubicBezTo>
                      <a:pt x="268" y="3082"/>
                      <a:pt x="271" y="3052"/>
                      <a:pt x="275" y="3025"/>
                    </a:cubicBezTo>
                    <a:cubicBezTo>
                      <a:pt x="279" y="3012"/>
                      <a:pt x="282" y="2999"/>
                      <a:pt x="288" y="2985"/>
                    </a:cubicBezTo>
                    <a:cubicBezTo>
                      <a:pt x="295" y="2976"/>
                      <a:pt x="302" y="2965"/>
                      <a:pt x="308" y="2955"/>
                    </a:cubicBezTo>
                    <a:lnTo>
                      <a:pt x="328" y="2939"/>
                    </a:lnTo>
                    <a:lnTo>
                      <a:pt x="352" y="2928"/>
                    </a:lnTo>
                    <a:cubicBezTo>
                      <a:pt x="369" y="2925"/>
                      <a:pt x="385" y="2922"/>
                      <a:pt x="402" y="2922"/>
                    </a:cubicBezTo>
                    <a:cubicBezTo>
                      <a:pt x="449" y="2922"/>
                      <a:pt x="495" y="2925"/>
                      <a:pt x="543" y="2931"/>
                    </a:cubicBezTo>
                    <a:cubicBezTo>
                      <a:pt x="596" y="2935"/>
                      <a:pt x="649" y="2942"/>
                      <a:pt x="706" y="2948"/>
                    </a:cubicBezTo>
                    <a:cubicBezTo>
                      <a:pt x="760" y="2959"/>
                      <a:pt x="813" y="2965"/>
                      <a:pt x="870" y="2965"/>
                    </a:cubicBezTo>
                    <a:cubicBezTo>
                      <a:pt x="934" y="2965"/>
                      <a:pt x="1001" y="2955"/>
                      <a:pt x="1068" y="2948"/>
                    </a:cubicBezTo>
                    <a:cubicBezTo>
                      <a:pt x="1094" y="2945"/>
                      <a:pt x="1121" y="2942"/>
                      <a:pt x="1148" y="2935"/>
                    </a:cubicBezTo>
                    <a:cubicBezTo>
                      <a:pt x="1198" y="2925"/>
                      <a:pt x="1245" y="2905"/>
                      <a:pt x="1295" y="2878"/>
                    </a:cubicBezTo>
                    <a:cubicBezTo>
                      <a:pt x="1355" y="2845"/>
                      <a:pt x="1412" y="2805"/>
                      <a:pt x="1466" y="2758"/>
                    </a:cubicBezTo>
                    <a:cubicBezTo>
                      <a:pt x="1492" y="2731"/>
                      <a:pt x="1519" y="2701"/>
                      <a:pt x="1536" y="2671"/>
                    </a:cubicBezTo>
                    <a:cubicBezTo>
                      <a:pt x="1549" y="2650"/>
                      <a:pt x="1559" y="2627"/>
                      <a:pt x="1569" y="2607"/>
                    </a:cubicBezTo>
                    <a:cubicBezTo>
                      <a:pt x="1576" y="2587"/>
                      <a:pt x="1579" y="2564"/>
                      <a:pt x="1583" y="2541"/>
                    </a:cubicBezTo>
                    <a:cubicBezTo>
                      <a:pt x="1586" y="2520"/>
                      <a:pt x="1583" y="2487"/>
                      <a:pt x="1583" y="2474"/>
                    </a:cubicBezTo>
                    <a:cubicBezTo>
                      <a:pt x="1579" y="2450"/>
                      <a:pt x="1573" y="2430"/>
                      <a:pt x="1566" y="2406"/>
                    </a:cubicBezTo>
                    <a:cubicBezTo>
                      <a:pt x="1549" y="2363"/>
                      <a:pt x="1523" y="2323"/>
                      <a:pt x="1495" y="2286"/>
                    </a:cubicBezTo>
                    <a:cubicBezTo>
                      <a:pt x="1452" y="2223"/>
                      <a:pt x="1389" y="2166"/>
                      <a:pt x="1332" y="2113"/>
                    </a:cubicBezTo>
                    <a:cubicBezTo>
                      <a:pt x="1235" y="2022"/>
                      <a:pt x="1125" y="1945"/>
                      <a:pt x="1024" y="1858"/>
                    </a:cubicBezTo>
                    <a:cubicBezTo>
                      <a:pt x="997" y="1828"/>
                      <a:pt x="971" y="1801"/>
                      <a:pt x="947" y="1772"/>
                    </a:cubicBezTo>
                    <a:cubicBezTo>
                      <a:pt x="930" y="1735"/>
                      <a:pt x="914" y="1701"/>
                      <a:pt x="901" y="1664"/>
                    </a:cubicBezTo>
                    <a:cubicBezTo>
                      <a:pt x="897" y="1647"/>
                      <a:pt x="893" y="1631"/>
                      <a:pt x="890" y="1611"/>
                    </a:cubicBezTo>
                    <a:lnTo>
                      <a:pt x="890" y="1591"/>
                    </a:lnTo>
                    <a:lnTo>
                      <a:pt x="897" y="1581"/>
                    </a:lnTo>
                    <a:lnTo>
                      <a:pt x="907" y="1560"/>
                    </a:lnTo>
                    <a:lnTo>
                      <a:pt x="927" y="1547"/>
                    </a:lnTo>
                    <a:cubicBezTo>
                      <a:pt x="937" y="1544"/>
                      <a:pt x="947" y="1544"/>
                      <a:pt x="957" y="1540"/>
                    </a:cubicBezTo>
                    <a:cubicBezTo>
                      <a:pt x="1004" y="1544"/>
                      <a:pt x="1051" y="1547"/>
                      <a:pt x="1097" y="1554"/>
                    </a:cubicBezTo>
                    <a:cubicBezTo>
                      <a:pt x="1148" y="1560"/>
                      <a:pt x="1202" y="1567"/>
                      <a:pt x="1255" y="1574"/>
                    </a:cubicBezTo>
                    <a:cubicBezTo>
                      <a:pt x="1308" y="1581"/>
                      <a:pt x="1362" y="1594"/>
                      <a:pt x="1415" y="1594"/>
                    </a:cubicBezTo>
                    <a:cubicBezTo>
                      <a:pt x="1427" y="1595"/>
                      <a:pt x="1438" y="1595"/>
                      <a:pt x="1450" y="1595"/>
                    </a:cubicBezTo>
                    <a:cubicBezTo>
                      <a:pt x="1506" y="1595"/>
                      <a:pt x="1564" y="1589"/>
                      <a:pt x="1619" y="1577"/>
                    </a:cubicBezTo>
                    <a:cubicBezTo>
                      <a:pt x="1656" y="1571"/>
                      <a:pt x="1690" y="1557"/>
                      <a:pt x="1727" y="1544"/>
                    </a:cubicBezTo>
                    <a:cubicBezTo>
                      <a:pt x="1767" y="1531"/>
                      <a:pt x="1800" y="1511"/>
                      <a:pt x="1837" y="1487"/>
                    </a:cubicBezTo>
                    <a:cubicBezTo>
                      <a:pt x="1857" y="1474"/>
                      <a:pt x="1877" y="1460"/>
                      <a:pt x="1897" y="1443"/>
                    </a:cubicBezTo>
                    <a:cubicBezTo>
                      <a:pt x="1937" y="1410"/>
                      <a:pt x="1967" y="1366"/>
                      <a:pt x="1988" y="1316"/>
                    </a:cubicBezTo>
                    <a:cubicBezTo>
                      <a:pt x="1994" y="1296"/>
                      <a:pt x="1997" y="1263"/>
                      <a:pt x="2000" y="1243"/>
                    </a:cubicBezTo>
                    <a:cubicBezTo>
                      <a:pt x="2004" y="1210"/>
                      <a:pt x="2000" y="1176"/>
                      <a:pt x="1991" y="1145"/>
                    </a:cubicBezTo>
                    <a:cubicBezTo>
                      <a:pt x="1984" y="1122"/>
                      <a:pt x="1980" y="1105"/>
                      <a:pt x="1971" y="1085"/>
                    </a:cubicBezTo>
                    <a:cubicBezTo>
                      <a:pt x="1960" y="1065"/>
                      <a:pt x="1944" y="1045"/>
                      <a:pt x="1931" y="1025"/>
                    </a:cubicBezTo>
                    <a:cubicBezTo>
                      <a:pt x="1917" y="1009"/>
                      <a:pt x="1900" y="992"/>
                      <a:pt x="1887" y="975"/>
                    </a:cubicBezTo>
                    <a:cubicBezTo>
                      <a:pt x="1857" y="942"/>
                      <a:pt x="1827" y="912"/>
                      <a:pt x="1793" y="881"/>
                    </a:cubicBezTo>
                    <a:cubicBezTo>
                      <a:pt x="1750" y="841"/>
                      <a:pt x="1703" y="801"/>
                      <a:pt x="1656" y="761"/>
                    </a:cubicBezTo>
                    <a:cubicBezTo>
                      <a:pt x="1643" y="748"/>
                      <a:pt x="1626" y="735"/>
                      <a:pt x="1613" y="721"/>
                    </a:cubicBezTo>
                    <a:cubicBezTo>
                      <a:pt x="1556" y="668"/>
                      <a:pt x="1506" y="614"/>
                      <a:pt x="1463" y="554"/>
                    </a:cubicBezTo>
                    <a:cubicBezTo>
                      <a:pt x="1452" y="534"/>
                      <a:pt x="1443" y="517"/>
                      <a:pt x="1435" y="497"/>
                    </a:cubicBezTo>
                    <a:lnTo>
                      <a:pt x="1432" y="477"/>
                    </a:lnTo>
                    <a:lnTo>
                      <a:pt x="1435" y="477"/>
                    </a:lnTo>
                    <a:lnTo>
                      <a:pt x="1455" y="467"/>
                    </a:lnTo>
                    <a:lnTo>
                      <a:pt x="1459" y="467"/>
                    </a:lnTo>
                    <a:cubicBezTo>
                      <a:pt x="1486" y="467"/>
                      <a:pt x="1516" y="470"/>
                      <a:pt x="1543" y="474"/>
                    </a:cubicBezTo>
                    <a:cubicBezTo>
                      <a:pt x="1576" y="477"/>
                      <a:pt x="1613" y="477"/>
                      <a:pt x="1646" y="480"/>
                    </a:cubicBezTo>
                    <a:cubicBezTo>
                      <a:pt x="1719" y="487"/>
                      <a:pt x="1790" y="507"/>
                      <a:pt x="1860" y="514"/>
                    </a:cubicBezTo>
                    <a:cubicBezTo>
                      <a:pt x="1871" y="515"/>
                      <a:pt x="1883" y="515"/>
                      <a:pt x="1894" y="515"/>
                    </a:cubicBezTo>
                    <a:cubicBezTo>
                      <a:pt x="1982" y="515"/>
                      <a:pt x="2068" y="494"/>
                      <a:pt x="2151" y="467"/>
                    </a:cubicBezTo>
                    <a:cubicBezTo>
                      <a:pt x="2185" y="454"/>
                      <a:pt x="2221" y="440"/>
                      <a:pt x="2255" y="423"/>
                    </a:cubicBezTo>
                    <a:cubicBezTo>
                      <a:pt x="2289" y="410"/>
                      <a:pt x="2318" y="387"/>
                      <a:pt x="2349" y="367"/>
                    </a:cubicBezTo>
                    <a:cubicBezTo>
                      <a:pt x="2358" y="360"/>
                      <a:pt x="2366" y="353"/>
                      <a:pt x="2372" y="343"/>
                    </a:cubicBezTo>
                    <a:cubicBezTo>
                      <a:pt x="2398" y="323"/>
                      <a:pt x="2415" y="296"/>
                      <a:pt x="2429" y="263"/>
                    </a:cubicBezTo>
                    <a:cubicBezTo>
                      <a:pt x="2449" y="222"/>
                      <a:pt x="2449" y="179"/>
                      <a:pt x="2446" y="136"/>
                    </a:cubicBezTo>
                    <a:cubicBezTo>
                      <a:pt x="2439" y="79"/>
                      <a:pt x="2392" y="29"/>
                      <a:pt x="2338" y="9"/>
                    </a:cubicBezTo>
                    <a:cubicBezTo>
                      <a:pt x="2322" y="3"/>
                      <a:pt x="2305" y="1"/>
                      <a:pt x="22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47" name="Google Shape;447;p18"/>
              <p:cNvGrpSpPr/>
              <p:nvPr/>
            </p:nvGrpSpPr>
            <p:grpSpPr>
              <a:xfrm>
                <a:off x="8330685" y="3129822"/>
                <a:ext cx="155484" cy="175100"/>
                <a:chOff x="3655550" y="2257032"/>
                <a:chExt cx="192526" cy="161920"/>
              </a:xfrm>
            </p:grpSpPr>
            <p:sp>
              <p:nvSpPr>
                <p:cNvPr id="448" name="Google Shape;448;p18"/>
                <p:cNvSpPr/>
                <p:nvPr/>
              </p:nvSpPr>
              <p:spPr>
                <a:xfrm>
                  <a:off x="3655550" y="2331503"/>
                  <a:ext cx="192526" cy="318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" h="226" extrusionOk="0">
                      <a:moveTo>
                        <a:pt x="967" y="1"/>
                      </a:moveTo>
                      <a:cubicBezTo>
                        <a:pt x="936" y="1"/>
                        <a:pt x="906" y="1"/>
                        <a:pt x="876" y="5"/>
                      </a:cubicBezTo>
                      <a:cubicBezTo>
                        <a:pt x="800" y="8"/>
                        <a:pt x="719" y="15"/>
                        <a:pt x="642" y="18"/>
                      </a:cubicBezTo>
                      <a:cubicBezTo>
                        <a:pt x="458" y="31"/>
                        <a:pt x="274" y="31"/>
                        <a:pt x="93" y="35"/>
                      </a:cubicBezTo>
                      <a:cubicBezTo>
                        <a:pt x="40" y="35"/>
                        <a:pt x="0" y="85"/>
                        <a:pt x="3" y="135"/>
                      </a:cubicBezTo>
                      <a:cubicBezTo>
                        <a:pt x="3" y="186"/>
                        <a:pt x="50" y="226"/>
                        <a:pt x="100" y="226"/>
                      </a:cubicBezTo>
                      <a:cubicBezTo>
                        <a:pt x="311" y="222"/>
                        <a:pt x="519" y="218"/>
                        <a:pt x="726" y="209"/>
                      </a:cubicBezTo>
                      <a:cubicBezTo>
                        <a:pt x="789" y="207"/>
                        <a:pt x="854" y="204"/>
                        <a:pt x="918" y="204"/>
                      </a:cubicBezTo>
                      <a:cubicBezTo>
                        <a:pt x="946" y="204"/>
                        <a:pt x="973" y="204"/>
                        <a:pt x="1000" y="206"/>
                      </a:cubicBezTo>
                      <a:cubicBezTo>
                        <a:pt x="1047" y="206"/>
                        <a:pt x="1093" y="212"/>
                        <a:pt x="1141" y="212"/>
                      </a:cubicBezTo>
                      <a:lnTo>
                        <a:pt x="1204" y="212"/>
                      </a:lnTo>
                      <a:cubicBezTo>
                        <a:pt x="1234" y="212"/>
                        <a:pt x="1268" y="212"/>
                        <a:pt x="1294" y="198"/>
                      </a:cubicBezTo>
                      <a:cubicBezTo>
                        <a:pt x="1311" y="195"/>
                        <a:pt x="1325" y="186"/>
                        <a:pt x="1334" y="175"/>
                      </a:cubicBezTo>
                      <a:cubicBezTo>
                        <a:pt x="1345" y="161"/>
                        <a:pt x="1351" y="149"/>
                        <a:pt x="1354" y="135"/>
                      </a:cubicBezTo>
                      <a:cubicBezTo>
                        <a:pt x="1365" y="98"/>
                        <a:pt x="1348" y="51"/>
                        <a:pt x="1311" y="35"/>
                      </a:cubicBezTo>
                      <a:cubicBezTo>
                        <a:pt x="1294" y="28"/>
                        <a:pt x="1274" y="21"/>
                        <a:pt x="1254" y="18"/>
                      </a:cubicBezTo>
                      <a:cubicBezTo>
                        <a:pt x="1234" y="15"/>
                        <a:pt x="1214" y="15"/>
                        <a:pt x="1190" y="15"/>
                      </a:cubicBezTo>
                      <a:cubicBezTo>
                        <a:pt x="1164" y="11"/>
                        <a:pt x="1137" y="11"/>
                        <a:pt x="1107" y="8"/>
                      </a:cubicBezTo>
                      <a:cubicBezTo>
                        <a:pt x="1070" y="5"/>
                        <a:pt x="1033" y="1"/>
                        <a:pt x="99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" name="Google Shape;449;p18"/>
                <p:cNvSpPr/>
                <p:nvPr/>
              </p:nvSpPr>
              <p:spPr>
                <a:xfrm>
                  <a:off x="3735240" y="2257032"/>
                  <a:ext cx="38223" cy="161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" h="1148" extrusionOk="0">
                      <a:moveTo>
                        <a:pt x="114" y="1"/>
                      </a:moveTo>
                      <a:cubicBezTo>
                        <a:pt x="57" y="1"/>
                        <a:pt x="0" y="55"/>
                        <a:pt x="10" y="118"/>
                      </a:cubicBezTo>
                      <a:cubicBezTo>
                        <a:pt x="17" y="198"/>
                        <a:pt x="23" y="278"/>
                        <a:pt x="27" y="359"/>
                      </a:cubicBezTo>
                      <a:cubicBezTo>
                        <a:pt x="30" y="433"/>
                        <a:pt x="30" y="509"/>
                        <a:pt x="37" y="583"/>
                      </a:cubicBezTo>
                      <a:cubicBezTo>
                        <a:pt x="40" y="657"/>
                        <a:pt x="34" y="726"/>
                        <a:pt x="30" y="800"/>
                      </a:cubicBezTo>
                      <a:cubicBezTo>
                        <a:pt x="27" y="834"/>
                        <a:pt x="23" y="870"/>
                        <a:pt x="23" y="904"/>
                      </a:cubicBezTo>
                      <a:cubicBezTo>
                        <a:pt x="20" y="947"/>
                        <a:pt x="23" y="987"/>
                        <a:pt x="20" y="1031"/>
                      </a:cubicBezTo>
                      <a:cubicBezTo>
                        <a:pt x="20" y="1096"/>
                        <a:pt x="83" y="1148"/>
                        <a:pt x="145" y="1148"/>
                      </a:cubicBezTo>
                      <a:cubicBezTo>
                        <a:pt x="147" y="1148"/>
                        <a:pt x="148" y="1148"/>
                        <a:pt x="150" y="1148"/>
                      </a:cubicBezTo>
                      <a:cubicBezTo>
                        <a:pt x="218" y="1148"/>
                        <a:pt x="271" y="1088"/>
                        <a:pt x="267" y="1021"/>
                      </a:cubicBezTo>
                      <a:cubicBezTo>
                        <a:pt x="267" y="981"/>
                        <a:pt x="261" y="941"/>
                        <a:pt x="261" y="904"/>
                      </a:cubicBezTo>
                      <a:cubicBezTo>
                        <a:pt x="258" y="864"/>
                        <a:pt x="258" y="827"/>
                        <a:pt x="258" y="790"/>
                      </a:cubicBezTo>
                      <a:cubicBezTo>
                        <a:pt x="258" y="754"/>
                        <a:pt x="261" y="720"/>
                        <a:pt x="261" y="686"/>
                      </a:cubicBezTo>
                      <a:cubicBezTo>
                        <a:pt x="261" y="649"/>
                        <a:pt x="258" y="609"/>
                        <a:pt x="255" y="573"/>
                      </a:cubicBezTo>
                      <a:cubicBezTo>
                        <a:pt x="251" y="496"/>
                        <a:pt x="255" y="422"/>
                        <a:pt x="251" y="348"/>
                      </a:cubicBezTo>
                      <a:cubicBezTo>
                        <a:pt x="247" y="268"/>
                        <a:pt x="241" y="188"/>
                        <a:pt x="231" y="104"/>
                      </a:cubicBezTo>
                      <a:cubicBezTo>
                        <a:pt x="227" y="78"/>
                        <a:pt x="218" y="51"/>
                        <a:pt x="194" y="31"/>
                      </a:cubicBezTo>
                      <a:cubicBezTo>
                        <a:pt x="174" y="11"/>
                        <a:pt x="147" y="1"/>
                        <a:pt x="12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50" name="Google Shape;450;p18"/>
              <p:cNvSpPr/>
              <p:nvPr/>
            </p:nvSpPr>
            <p:spPr>
              <a:xfrm>
                <a:off x="6764747" y="254723"/>
                <a:ext cx="106705" cy="83716"/>
              </a:xfrm>
              <a:custGeom>
                <a:avLst/>
                <a:gdLst/>
                <a:ahLst/>
                <a:cxnLst/>
                <a:rect l="l" t="t" r="r" b="b"/>
                <a:pathLst>
                  <a:path w="452" h="446" extrusionOk="0">
                    <a:moveTo>
                      <a:pt x="218" y="1"/>
                    </a:moveTo>
                    <a:cubicBezTo>
                      <a:pt x="98" y="1"/>
                      <a:pt x="0" y="118"/>
                      <a:pt x="7" y="235"/>
                    </a:cubicBezTo>
                    <a:cubicBezTo>
                      <a:pt x="7" y="292"/>
                      <a:pt x="34" y="345"/>
                      <a:pt x="78" y="385"/>
                    </a:cubicBezTo>
                    <a:cubicBezTo>
                      <a:pt x="121" y="429"/>
                      <a:pt x="178" y="446"/>
                      <a:pt x="238" y="446"/>
                    </a:cubicBezTo>
                    <a:cubicBezTo>
                      <a:pt x="358" y="446"/>
                      <a:pt x="452" y="329"/>
                      <a:pt x="448" y="212"/>
                    </a:cubicBezTo>
                    <a:cubicBezTo>
                      <a:pt x="445" y="155"/>
                      <a:pt x="419" y="101"/>
                      <a:pt x="379" y="61"/>
                    </a:cubicBezTo>
                    <a:cubicBezTo>
                      <a:pt x="335" y="18"/>
                      <a:pt x="278" y="1"/>
                      <a:pt x="21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" name="Google Shape;451;p18"/>
              <p:cNvSpPr/>
              <p:nvPr/>
            </p:nvSpPr>
            <p:spPr>
              <a:xfrm rot="6438092">
                <a:off x="1390171" y="119727"/>
                <a:ext cx="219338" cy="353726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3951" extrusionOk="0">
                    <a:moveTo>
                      <a:pt x="1707" y="1170"/>
                    </a:moveTo>
                    <a:lnTo>
                      <a:pt x="1703" y="1179"/>
                    </a:lnTo>
                    <a:lnTo>
                      <a:pt x="1699" y="1179"/>
                    </a:lnTo>
                    <a:lnTo>
                      <a:pt x="1707" y="1170"/>
                    </a:lnTo>
                    <a:close/>
                    <a:moveTo>
                      <a:pt x="2288" y="1"/>
                    </a:moveTo>
                    <a:cubicBezTo>
                      <a:pt x="2254" y="1"/>
                      <a:pt x="2219" y="12"/>
                      <a:pt x="2188" y="32"/>
                    </a:cubicBezTo>
                    <a:cubicBezTo>
                      <a:pt x="2171" y="42"/>
                      <a:pt x="2151" y="55"/>
                      <a:pt x="2131" y="69"/>
                    </a:cubicBezTo>
                    <a:cubicBezTo>
                      <a:pt x="2085" y="96"/>
                      <a:pt x="2031" y="116"/>
                      <a:pt x="1977" y="133"/>
                    </a:cubicBezTo>
                    <a:cubicBezTo>
                      <a:pt x="1951" y="139"/>
                      <a:pt x="1924" y="146"/>
                      <a:pt x="1894" y="149"/>
                    </a:cubicBezTo>
                    <a:cubicBezTo>
                      <a:pt x="1850" y="146"/>
                      <a:pt x="1807" y="142"/>
                      <a:pt x="1764" y="136"/>
                    </a:cubicBezTo>
                    <a:cubicBezTo>
                      <a:pt x="1710" y="129"/>
                      <a:pt x="1656" y="126"/>
                      <a:pt x="1599" y="122"/>
                    </a:cubicBezTo>
                    <a:lnTo>
                      <a:pt x="1526" y="122"/>
                    </a:lnTo>
                    <a:cubicBezTo>
                      <a:pt x="1516" y="119"/>
                      <a:pt x="1503" y="119"/>
                      <a:pt x="1489" y="119"/>
                    </a:cubicBezTo>
                    <a:cubicBezTo>
                      <a:pt x="1472" y="122"/>
                      <a:pt x="1452" y="122"/>
                      <a:pt x="1435" y="122"/>
                    </a:cubicBezTo>
                    <a:cubicBezTo>
                      <a:pt x="1406" y="126"/>
                      <a:pt x="1378" y="133"/>
                      <a:pt x="1349" y="142"/>
                    </a:cubicBezTo>
                    <a:cubicBezTo>
                      <a:pt x="1325" y="149"/>
                      <a:pt x="1302" y="159"/>
                      <a:pt x="1278" y="173"/>
                    </a:cubicBezTo>
                    <a:cubicBezTo>
                      <a:pt x="1255" y="186"/>
                      <a:pt x="1235" y="202"/>
                      <a:pt x="1211" y="219"/>
                    </a:cubicBezTo>
                    <a:cubicBezTo>
                      <a:pt x="1188" y="236"/>
                      <a:pt x="1171" y="259"/>
                      <a:pt x="1154" y="279"/>
                    </a:cubicBezTo>
                    <a:lnTo>
                      <a:pt x="1142" y="296"/>
                    </a:lnTo>
                    <a:cubicBezTo>
                      <a:pt x="1131" y="316"/>
                      <a:pt x="1121" y="336"/>
                      <a:pt x="1111" y="353"/>
                    </a:cubicBezTo>
                    <a:cubicBezTo>
                      <a:pt x="1101" y="380"/>
                      <a:pt x="1094" y="410"/>
                      <a:pt x="1091" y="437"/>
                    </a:cubicBezTo>
                    <a:cubicBezTo>
                      <a:pt x="1085" y="483"/>
                      <a:pt x="1088" y="531"/>
                      <a:pt x="1097" y="577"/>
                    </a:cubicBezTo>
                    <a:cubicBezTo>
                      <a:pt x="1108" y="624"/>
                      <a:pt x="1125" y="671"/>
                      <a:pt x="1151" y="714"/>
                    </a:cubicBezTo>
                    <a:cubicBezTo>
                      <a:pt x="1171" y="748"/>
                      <a:pt x="1191" y="784"/>
                      <a:pt x="1218" y="815"/>
                    </a:cubicBezTo>
                    <a:cubicBezTo>
                      <a:pt x="1251" y="861"/>
                      <a:pt x="1292" y="901"/>
                      <a:pt x="1335" y="942"/>
                    </a:cubicBezTo>
                    <a:cubicBezTo>
                      <a:pt x="1382" y="989"/>
                      <a:pt x="1435" y="1036"/>
                      <a:pt x="1492" y="1076"/>
                    </a:cubicBezTo>
                    <a:cubicBezTo>
                      <a:pt x="1539" y="1113"/>
                      <a:pt x="1593" y="1149"/>
                      <a:pt x="1639" y="1190"/>
                    </a:cubicBezTo>
                    <a:lnTo>
                      <a:pt x="1656" y="1206"/>
                    </a:lnTo>
                    <a:cubicBezTo>
                      <a:pt x="1643" y="1216"/>
                      <a:pt x="1626" y="1223"/>
                      <a:pt x="1606" y="1230"/>
                    </a:cubicBezTo>
                    <a:cubicBezTo>
                      <a:pt x="1566" y="1239"/>
                      <a:pt x="1523" y="1243"/>
                      <a:pt x="1483" y="1246"/>
                    </a:cubicBezTo>
                    <a:cubicBezTo>
                      <a:pt x="1429" y="1246"/>
                      <a:pt x="1382" y="1239"/>
                      <a:pt x="1329" y="1233"/>
                    </a:cubicBezTo>
                    <a:cubicBezTo>
                      <a:pt x="1278" y="1226"/>
                      <a:pt x="1228" y="1219"/>
                      <a:pt x="1174" y="1213"/>
                    </a:cubicBezTo>
                    <a:cubicBezTo>
                      <a:pt x="1125" y="1202"/>
                      <a:pt x="1071" y="1190"/>
                      <a:pt x="1021" y="1190"/>
                    </a:cubicBezTo>
                    <a:cubicBezTo>
                      <a:pt x="1009" y="1188"/>
                      <a:pt x="997" y="1188"/>
                      <a:pt x="985" y="1188"/>
                    </a:cubicBezTo>
                    <a:cubicBezTo>
                      <a:pt x="957" y="1188"/>
                      <a:pt x="929" y="1191"/>
                      <a:pt x="901" y="1193"/>
                    </a:cubicBezTo>
                    <a:lnTo>
                      <a:pt x="881" y="1196"/>
                    </a:lnTo>
                    <a:cubicBezTo>
                      <a:pt x="853" y="1199"/>
                      <a:pt x="820" y="1206"/>
                      <a:pt x="796" y="1216"/>
                    </a:cubicBezTo>
                    <a:cubicBezTo>
                      <a:pt x="753" y="1236"/>
                      <a:pt x="710" y="1263"/>
                      <a:pt x="673" y="1293"/>
                    </a:cubicBezTo>
                    <a:cubicBezTo>
                      <a:pt x="623" y="1337"/>
                      <a:pt x="583" y="1394"/>
                      <a:pt x="560" y="1454"/>
                    </a:cubicBezTo>
                    <a:lnTo>
                      <a:pt x="549" y="1477"/>
                    </a:lnTo>
                    <a:cubicBezTo>
                      <a:pt x="526" y="1544"/>
                      <a:pt x="523" y="1624"/>
                      <a:pt x="532" y="1694"/>
                    </a:cubicBezTo>
                    <a:cubicBezTo>
                      <a:pt x="546" y="1764"/>
                      <a:pt x="569" y="1835"/>
                      <a:pt x="600" y="1902"/>
                    </a:cubicBezTo>
                    <a:cubicBezTo>
                      <a:pt x="626" y="1962"/>
                      <a:pt x="663" y="2019"/>
                      <a:pt x="710" y="2065"/>
                    </a:cubicBezTo>
                    <a:cubicBezTo>
                      <a:pt x="730" y="2089"/>
                      <a:pt x="750" y="2113"/>
                      <a:pt x="773" y="2133"/>
                    </a:cubicBezTo>
                    <a:cubicBezTo>
                      <a:pt x="827" y="2179"/>
                      <a:pt x="881" y="2226"/>
                      <a:pt x="934" y="2269"/>
                    </a:cubicBezTo>
                    <a:cubicBezTo>
                      <a:pt x="1017" y="2333"/>
                      <a:pt x="1101" y="2397"/>
                      <a:pt x="1182" y="2467"/>
                    </a:cubicBezTo>
                    <a:cubicBezTo>
                      <a:pt x="1198" y="2484"/>
                      <a:pt x="1218" y="2504"/>
                      <a:pt x="1235" y="2524"/>
                    </a:cubicBezTo>
                    <a:cubicBezTo>
                      <a:pt x="1198" y="2557"/>
                      <a:pt x="1162" y="2587"/>
                      <a:pt x="1121" y="2618"/>
                    </a:cubicBezTo>
                    <a:cubicBezTo>
                      <a:pt x="1108" y="2624"/>
                      <a:pt x="1094" y="2627"/>
                      <a:pt x="1085" y="2634"/>
                    </a:cubicBezTo>
                    <a:cubicBezTo>
                      <a:pt x="1014" y="2650"/>
                      <a:pt x="947" y="2661"/>
                      <a:pt x="877" y="2667"/>
                    </a:cubicBezTo>
                    <a:cubicBezTo>
                      <a:pt x="827" y="2667"/>
                      <a:pt x="780" y="2661"/>
                      <a:pt x="730" y="2654"/>
                    </a:cubicBezTo>
                    <a:cubicBezTo>
                      <a:pt x="676" y="2647"/>
                      <a:pt x="623" y="2644"/>
                      <a:pt x="566" y="2641"/>
                    </a:cubicBezTo>
                    <a:cubicBezTo>
                      <a:pt x="521" y="2639"/>
                      <a:pt x="476" y="2636"/>
                      <a:pt x="431" y="2636"/>
                    </a:cubicBezTo>
                    <a:cubicBezTo>
                      <a:pt x="413" y="2636"/>
                      <a:pt x="394" y="2637"/>
                      <a:pt x="375" y="2638"/>
                    </a:cubicBezTo>
                    <a:cubicBezTo>
                      <a:pt x="245" y="2650"/>
                      <a:pt x="128" y="2718"/>
                      <a:pt x="64" y="2831"/>
                    </a:cubicBezTo>
                    <a:cubicBezTo>
                      <a:pt x="24" y="2902"/>
                      <a:pt x="1" y="2985"/>
                      <a:pt x="1" y="3065"/>
                    </a:cubicBezTo>
                    <a:cubicBezTo>
                      <a:pt x="1" y="3132"/>
                      <a:pt x="4" y="3196"/>
                      <a:pt x="21" y="3260"/>
                    </a:cubicBezTo>
                    <a:cubicBezTo>
                      <a:pt x="31" y="3293"/>
                      <a:pt x="41" y="3326"/>
                      <a:pt x="54" y="3363"/>
                    </a:cubicBezTo>
                    <a:cubicBezTo>
                      <a:pt x="71" y="3400"/>
                      <a:pt x="91" y="3433"/>
                      <a:pt x="114" y="3467"/>
                    </a:cubicBezTo>
                    <a:cubicBezTo>
                      <a:pt x="151" y="3521"/>
                      <a:pt x="205" y="3567"/>
                      <a:pt x="255" y="3610"/>
                    </a:cubicBezTo>
                    <a:cubicBezTo>
                      <a:pt x="319" y="3664"/>
                      <a:pt x="392" y="3708"/>
                      <a:pt x="462" y="3751"/>
                    </a:cubicBezTo>
                    <a:cubicBezTo>
                      <a:pt x="552" y="3811"/>
                      <a:pt x="646" y="3868"/>
                      <a:pt x="736" y="3928"/>
                    </a:cubicBezTo>
                    <a:cubicBezTo>
                      <a:pt x="760" y="3942"/>
                      <a:pt x="786" y="3950"/>
                      <a:pt x="814" y="3950"/>
                    </a:cubicBezTo>
                    <a:cubicBezTo>
                      <a:pt x="821" y="3950"/>
                      <a:pt x="829" y="3950"/>
                      <a:pt x="836" y="3948"/>
                    </a:cubicBezTo>
                    <a:cubicBezTo>
                      <a:pt x="870" y="3945"/>
                      <a:pt x="901" y="3925"/>
                      <a:pt x="921" y="3895"/>
                    </a:cubicBezTo>
                    <a:cubicBezTo>
                      <a:pt x="961" y="3838"/>
                      <a:pt x="950" y="3748"/>
                      <a:pt x="890" y="3711"/>
                    </a:cubicBezTo>
                    <a:cubicBezTo>
                      <a:pt x="793" y="3651"/>
                      <a:pt x="696" y="3590"/>
                      <a:pt x="603" y="3527"/>
                    </a:cubicBezTo>
                    <a:cubicBezTo>
                      <a:pt x="529" y="3480"/>
                      <a:pt x="459" y="3430"/>
                      <a:pt x="392" y="3377"/>
                    </a:cubicBezTo>
                    <a:cubicBezTo>
                      <a:pt x="365" y="3350"/>
                      <a:pt x="342" y="3323"/>
                      <a:pt x="322" y="3293"/>
                    </a:cubicBezTo>
                    <a:cubicBezTo>
                      <a:pt x="308" y="3266"/>
                      <a:pt x="299" y="3240"/>
                      <a:pt x="288" y="3212"/>
                    </a:cubicBezTo>
                    <a:cubicBezTo>
                      <a:pt x="279" y="3176"/>
                      <a:pt x="271" y="3143"/>
                      <a:pt x="268" y="3109"/>
                    </a:cubicBezTo>
                    <a:cubicBezTo>
                      <a:pt x="268" y="3082"/>
                      <a:pt x="271" y="3052"/>
                      <a:pt x="275" y="3025"/>
                    </a:cubicBezTo>
                    <a:cubicBezTo>
                      <a:pt x="279" y="3012"/>
                      <a:pt x="282" y="2999"/>
                      <a:pt x="288" y="2985"/>
                    </a:cubicBezTo>
                    <a:cubicBezTo>
                      <a:pt x="295" y="2976"/>
                      <a:pt x="302" y="2965"/>
                      <a:pt x="308" y="2955"/>
                    </a:cubicBezTo>
                    <a:lnTo>
                      <a:pt x="328" y="2939"/>
                    </a:lnTo>
                    <a:lnTo>
                      <a:pt x="352" y="2928"/>
                    </a:lnTo>
                    <a:cubicBezTo>
                      <a:pt x="369" y="2925"/>
                      <a:pt x="385" y="2922"/>
                      <a:pt x="402" y="2922"/>
                    </a:cubicBezTo>
                    <a:cubicBezTo>
                      <a:pt x="449" y="2922"/>
                      <a:pt x="495" y="2925"/>
                      <a:pt x="543" y="2931"/>
                    </a:cubicBezTo>
                    <a:cubicBezTo>
                      <a:pt x="596" y="2935"/>
                      <a:pt x="649" y="2942"/>
                      <a:pt x="706" y="2948"/>
                    </a:cubicBezTo>
                    <a:cubicBezTo>
                      <a:pt x="760" y="2959"/>
                      <a:pt x="813" y="2965"/>
                      <a:pt x="870" y="2965"/>
                    </a:cubicBezTo>
                    <a:cubicBezTo>
                      <a:pt x="934" y="2965"/>
                      <a:pt x="1001" y="2955"/>
                      <a:pt x="1068" y="2948"/>
                    </a:cubicBezTo>
                    <a:cubicBezTo>
                      <a:pt x="1094" y="2945"/>
                      <a:pt x="1121" y="2942"/>
                      <a:pt x="1148" y="2935"/>
                    </a:cubicBezTo>
                    <a:cubicBezTo>
                      <a:pt x="1198" y="2925"/>
                      <a:pt x="1245" y="2905"/>
                      <a:pt x="1295" y="2878"/>
                    </a:cubicBezTo>
                    <a:cubicBezTo>
                      <a:pt x="1355" y="2845"/>
                      <a:pt x="1412" y="2805"/>
                      <a:pt x="1466" y="2758"/>
                    </a:cubicBezTo>
                    <a:cubicBezTo>
                      <a:pt x="1492" y="2731"/>
                      <a:pt x="1519" y="2701"/>
                      <a:pt x="1536" y="2671"/>
                    </a:cubicBezTo>
                    <a:cubicBezTo>
                      <a:pt x="1549" y="2650"/>
                      <a:pt x="1559" y="2627"/>
                      <a:pt x="1569" y="2607"/>
                    </a:cubicBezTo>
                    <a:cubicBezTo>
                      <a:pt x="1576" y="2587"/>
                      <a:pt x="1579" y="2564"/>
                      <a:pt x="1583" y="2541"/>
                    </a:cubicBezTo>
                    <a:cubicBezTo>
                      <a:pt x="1586" y="2520"/>
                      <a:pt x="1583" y="2487"/>
                      <a:pt x="1583" y="2474"/>
                    </a:cubicBezTo>
                    <a:cubicBezTo>
                      <a:pt x="1579" y="2450"/>
                      <a:pt x="1573" y="2430"/>
                      <a:pt x="1566" y="2406"/>
                    </a:cubicBezTo>
                    <a:cubicBezTo>
                      <a:pt x="1549" y="2363"/>
                      <a:pt x="1523" y="2323"/>
                      <a:pt x="1495" y="2286"/>
                    </a:cubicBezTo>
                    <a:cubicBezTo>
                      <a:pt x="1452" y="2223"/>
                      <a:pt x="1389" y="2166"/>
                      <a:pt x="1332" y="2113"/>
                    </a:cubicBezTo>
                    <a:cubicBezTo>
                      <a:pt x="1235" y="2022"/>
                      <a:pt x="1125" y="1945"/>
                      <a:pt x="1024" y="1858"/>
                    </a:cubicBezTo>
                    <a:cubicBezTo>
                      <a:pt x="997" y="1828"/>
                      <a:pt x="971" y="1801"/>
                      <a:pt x="947" y="1772"/>
                    </a:cubicBezTo>
                    <a:cubicBezTo>
                      <a:pt x="930" y="1735"/>
                      <a:pt x="914" y="1701"/>
                      <a:pt x="901" y="1664"/>
                    </a:cubicBezTo>
                    <a:cubicBezTo>
                      <a:pt x="897" y="1647"/>
                      <a:pt x="893" y="1631"/>
                      <a:pt x="890" y="1611"/>
                    </a:cubicBezTo>
                    <a:lnTo>
                      <a:pt x="890" y="1591"/>
                    </a:lnTo>
                    <a:lnTo>
                      <a:pt x="897" y="1581"/>
                    </a:lnTo>
                    <a:lnTo>
                      <a:pt x="907" y="1560"/>
                    </a:lnTo>
                    <a:lnTo>
                      <a:pt x="927" y="1547"/>
                    </a:lnTo>
                    <a:cubicBezTo>
                      <a:pt x="937" y="1544"/>
                      <a:pt x="947" y="1544"/>
                      <a:pt x="957" y="1540"/>
                    </a:cubicBezTo>
                    <a:cubicBezTo>
                      <a:pt x="1004" y="1544"/>
                      <a:pt x="1051" y="1547"/>
                      <a:pt x="1097" y="1554"/>
                    </a:cubicBezTo>
                    <a:cubicBezTo>
                      <a:pt x="1148" y="1560"/>
                      <a:pt x="1202" y="1567"/>
                      <a:pt x="1255" y="1574"/>
                    </a:cubicBezTo>
                    <a:cubicBezTo>
                      <a:pt x="1308" y="1581"/>
                      <a:pt x="1362" y="1594"/>
                      <a:pt x="1415" y="1594"/>
                    </a:cubicBezTo>
                    <a:cubicBezTo>
                      <a:pt x="1427" y="1595"/>
                      <a:pt x="1438" y="1595"/>
                      <a:pt x="1450" y="1595"/>
                    </a:cubicBezTo>
                    <a:cubicBezTo>
                      <a:pt x="1506" y="1595"/>
                      <a:pt x="1564" y="1589"/>
                      <a:pt x="1619" y="1577"/>
                    </a:cubicBezTo>
                    <a:cubicBezTo>
                      <a:pt x="1656" y="1571"/>
                      <a:pt x="1690" y="1557"/>
                      <a:pt x="1727" y="1544"/>
                    </a:cubicBezTo>
                    <a:cubicBezTo>
                      <a:pt x="1767" y="1531"/>
                      <a:pt x="1800" y="1511"/>
                      <a:pt x="1837" y="1487"/>
                    </a:cubicBezTo>
                    <a:cubicBezTo>
                      <a:pt x="1857" y="1474"/>
                      <a:pt x="1877" y="1460"/>
                      <a:pt x="1897" y="1443"/>
                    </a:cubicBezTo>
                    <a:cubicBezTo>
                      <a:pt x="1937" y="1410"/>
                      <a:pt x="1967" y="1366"/>
                      <a:pt x="1988" y="1316"/>
                    </a:cubicBezTo>
                    <a:cubicBezTo>
                      <a:pt x="1994" y="1296"/>
                      <a:pt x="1997" y="1263"/>
                      <a:pt x="2000" y="1243"/>
                    </a:cubicBezTo>
                    <a:cubicBezTo>
                      <a:pt x="2004" y="1210"/>
                      <a:pt x="2000" y="1176"/>
                      <a:pt x="1991" y="1145"/>
                    </a:cubicBezTo>
                    <a:cubicBezTo>
                      <a:pt x="1984" y="1122"/>
                      <a:pt x="1980" y="1105"/>
                      <a:pt x="1971" y="1085"/>
                    </a:cubicBezTo>
                    <a:cubicBezTo>
                      <a:pt x="1960" y="1065"/>
                      <a:pt x="1944" y="1045"/>
                      <a:pt x="1931" y="1025"/>
                    </a:cubicBezTo>
                    <a:cubicBezTo>
                      <a:pt x="1917" y="1009"/>
                      <a:pt x="1900" y="992"/>
                      <a:pt x="1887" y="975"/>
                    </a:cubicBezTo>
                    <a:cubicBezTo>
                      <a:pt x="1857" y="942"/>
                      <a:pt x="1827" y="912"/>
                      <a:pt x="1793" y="881"/>
                    </a:cubicBezTo>
                    <a:cubicBezTo>
                      <a:pt x="1750" y="841"/>
                      <a:pt x="1703" y="801"/>
                      <a:pt x="1656" y="761"/>
                    </a:cubicBezTo>
                    <a:cubicBezTo>
                      <a:pt x="1643" y="748"/>
                      <a:pt x="1626" y="735"/>
                      <a:pt x="1613" y="721"/>
                    </a:cubicBezTo>
                    <a:cubicBezTo>
                      <a:pt x="1556" y="668"/>
                      <a:pt x="1506" y="614"/>
                      <a:pt x="1463" y="554"/>
                    </a:cubicBezTo>
                    <a:cubicBezTo>
                      <a:pt x="1452" y="534"/>
                      <a:pt x="1443" y="517"/>
                      <a:pt x="1435" y="497"/>
                    </a:cubicBezTo>
                    <a:lnTo>
                      <a:pt x="1432" y="477"/>
                    </a:lnTo>
                    <a:lnTo>
                      <a:pt x="1435" y="477"/>
                    </a:lnTo>
                    <a:lnTo>
                      <a:pt x="1455" y="467"/>
                    </a:lnTo>
                    <a:lnTo>
                      <a:pt x="1459" y="467"/>
                    </a:lnTo>
                    <a:cubicBezTo>
                      <a:pt x="1486" y="467"/>
                      <a:pt x="1516" y="470"/>
                      <a:pt x="1543" y="474"/>
                    </a:cubicBezTo>
                    <a:cubicBezTo>
                      <a:pt x="1576" y="477"/>
                      <a:pt x="1613" y="477"/>
                      <a:pt x="1646" y="480"/>
                    </a:cubicBezTo>
                    <a:cubicBezTo>
                      <a:pt x="1719" y="487"/>
                      <a:pt x="1790" y="507"/>
                      <a:pt x="1860" y="514"/>
                    </a:cubicBezTo>
                    <a:cubicBezTo>
                      <a:pt x="1871" y="515"/>
                      <a:pt x="1883" y="515"/>
                      <a:pt x="1894" y="515"/>
                    </a:cubicBezTo>
                    <a:cubicBezTo>
                      <a:pt x="1982" y="515"/>
                      <a:pt x="2068" y="494"/>
                      <a:pt x="2151" y="467"/>
                    </a:cubicBezTo>
                    <a:cubicBezTo>
                      <a:pt x="2185" y="454"/>
                      <a:pt x="2221" y="440"/>
                      <a:pt x="2255" y="423"/>
                    </a:cubicBezTo>
                    <a:cubicBezTo>
                      <a:pt x="2289" y="410"/>
                      <a:pt x="2318" y="387"/>
                      <a:pt x="2349" y="367"/>
                    </a:cubicBezTo>
                    <a:cubicBezTo>
                      <a:pt x="2358" y="360"/>
                      <a:pt x="2366" y="353"/>
                      <a:pt x="2372" y="343"/>
                    </a:cubicBezTo>
                    <a:cubicBezTo>
                      <a:pt x="2398" y="323"/>
                      <a:pt x="2415" y="296"/>
                      <a:pt x="2429" y="263"/>
                    </a:cubicBezTo>
                    <a:cubicBezTo>
                      <a:pt x="2449" y="222"/>
                      <a:pt x="2449" y="179"/>
                      <a:pt x="2446" y="136"/>
                    </a:cubicBezTo>
                    <a:cubicBezTo>
                      <a:pt x="2439" y="79"/>
                      <a:pt x="2392" y="29"/>
                      <a:pt x="2338" y="9"/>
                    </a:cubicBezTo>
                    <a:cubicBezTo>
                      <a:pt x="2322" y="3"/>
                      <a:pt x="2305" y="1"/>
                      <a:pt x="22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" name="Google Shape;452;p18"/>
              <p:cNvSpPr/>
              <p:nvPr/>
            </p:nvSpPr>
            <p:spPr>
              <a:xfrm>
                <a:off x="8834672" y="3644248"/>
                <a:ext cx="106705" cy="83716"/>
              </a:xfrm>
              <a:custGeom>
                <a:avLst/>
                <a:gdLst/>
                <a:ahLst/>
                <a:cxnLst/>
                <a:rect l="l" t="t" r="r" b="b"/>
                <a:pathLst>
                  <a:path w="452" h="446" extrusionOk="0">
                    <a:moveTo>
                      <a:pt x="218" y="1"/>
                    </a:moveTo>
                    <a:cubicBezTo>
                      <a:pt x="98" y="1"/>
                      <a:pt x="0" y="118"/>
                      <a:pt x="7" y="235"/>
                    </a:cubicBezTo>
                    <a:cubicBezTo>
                      <a:pt x="7" y="292"/>
                      <a:pt x="34" y="345"/>
                      <a:pt x="78" y="385"/>
                    </a:cubicBezTo>
                    <a:cubicBezTo>
                      <a:pt x="121" y="429"/>
                      <a:pt x="178" y="446"/>
                      <a:pt x="238" y="446"/>
                    </a:cubicBezTo>
                    <a:cubicBezTo>
                      <a:pt x="358" y="446"/>
                      <a:pt x="452" y="329"/>
                      <a:pt x="448" y="212"/>
                    </a:cubicBezTo>
                    <a:cubicBezTo>
                      <a:pt x="445" y="155"/>
                      <a:pt x="419" y="101"/>
                      <a:pt x="379" y="61"/>
                    </a:cubicBezTo>
                    <a:cubicBezTo>
                      <a:pt x="335" y="18"/>
                      <a:pt x="278" y="1"/>
                      <a:pt x="21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" name="Google Shape;453;p18"/>
              <p:cNvSpPr/>
              <p:nvPr/>
            </p:nvSpPr>
            <p:spPr>
              <a:xfrm>
                <a:off x="8778361" y="4605715"/>
                <a:ext cx="219336" cy="353723"/>
              </a:xfrm>
              <a:custGeom>
                <a:avLst/>
                <a:gdLst/>
                <a:ahLst/>
                <a:cxnLst/>
                <a:rect l="l" t="t" r="r" b="b"/>
                <a:pathLst>
                  <a:path w="2450" h="3951" extrusionOk="0">
                    <a:moveTo>
                      <a:pt x="1707" y="1170"/>
                    </a:moveTo>
                    <a:lnTo>
                      <a:pt x="1703" y="1179"/>
                    </a:lnTo>
                    <a:lnTo>
                      <a:pt x="1699" y="1179"/>
                    </a:lnTo>
                    <a:lnTo>
                      <a:pt x="1707" y="1170"/>
                    </a:lnTo>
                    <a:close/>
                    <a:moveTo>
                      <a:pt x="2288" y="1"/>
                    </a:moveTo>
                    <a:cubicBezTo>
                      <a:pt x="2254" y="1"/>
                      <a:pt x="2219" y="12"/>
                      <a:pt x="2188" y="32"/>
                    </a:cubicBezTo>
                    <a:cubicBezTo>
                      <a:pt x="2171" y="42"/>
                      <a:pt x="2151" y="55"/>
                      <a:pt x="2131" y="69"/>
                    </a:cubicBezTo>
                    <a:cubicBezTo>
                      <a:pt x="2085" y="96"/>
                      <a:pt x="2031" y="116"/>
                      <a:pt x="1977" y="133"/>
                    </a:cubicBezTo>
                    <a:cubicBezTo>
                      <a:pt x="1951" y="139"/>
                      <a:pt x="1924" y="146"/>
                      <a:pt x="1894" y="149"/>
                    </a:cubicBezTo>
                    <a:cubicBezTo>
                      <a:pt x="1850" y="146"/>
                      <a:pt x="1807" y="142"/>
                      <a:pt x="1764" y="136"/>
                    </a:cubicBezTo>
                    <a:cubicBezTo>
                      <a:pt x="1710" y="129"/>
                      <a:pt x="1656" y="126"/>
                      <a:pt x="1599" y="122"/>
                    </a:cubicBezTo>
                    <a:lnTo>
                      <a:pt x="1526" y="122"/>
                    </a:lnTo>
                    <a:cubicBezTo>
                      <a:pt x="1516" y="119"/>
                      <a:pt x="1503" y="119"/>
                      <a:pt x="1489" y="119"/>
                    </a:cubicBezTo>
                    <a:cubicBezTo>
                      <a:pt x="1472" y="122"/>
                      <a:pt x="1452" y="122"/>
                      <a:pt x="1435" y="122"/>
                    </a:cubicBezTo>
                    <a:cubicBezTo>
                      <a:pt x="1406" y="126"/>
                      <a:pt x="1378" y="133"/>
                      <a:pt x="1349" y="142"/>
                    </a:cubicBezTo>
                    <a:cubicBezTo>
                      <a:pt x="1325" y="149"/>
                      <a:pt x="1302" y="159"/>
                      <a:pt x="1278" y="173"/>
                    </a:cubicBezTo>
                    <a:cubicBezTo>
                      <a:pt x="1255" y="186"/>
                      <a:pt x="1235" y="202"/>
                      <a:pt x="1211" y="219"/>
                    </a:cubicBezTo>
                    <a:cubicBezTo>
                      <a:pt x="1188" y="236"/>
                      <a:pt x="1171" y="259"/>
                      <a:pt x="1154" y="279"/>
                    </a:cubicBezTo>
                    <a:lnTo>
                      <a:pt x="1142" y="296"/>
                    </a:lnTo>
                    <a:cubicBezTo>
                      <a:pt x="1131" y="316"/>
                      <a:pt x="1121" y="336"/>
                      <a:pt x="1111" y="353"/>
                    </a:cubicBezTo>
                    <a:cubicBezTo>
                      <a:pt x="1101" y="380"/>
                      <a:pt x="1094" y="410"/>
                      <a:pt x="1091" y="437"/>
                    </a:cubicBezTo>
                    <a:cubicBezTo>
                      <a:pt x="1085" y="483"/>
                      <a:pt x="1088" y="531"/>
                      <a:pt x="1097" y="577"/>
                    </a:cubicBezTo>
                    <a:cubicBezTo>
                      <a:pt x="1108" y="624"/>
                      <a:pt x="1125" y="671"/>
                      <a:pt x="1151" y="714"/>
                    </a:cubicBezTo>
                    <a:cubicBezTo>
                      <a:pt x="1171" y="748"/>
                      <a:pt x="1191" y="784"/>
                      <a:pt x="1218" y="815"/>
                    </a:cubicBezTo>
                    <a:cubicBezTo>
                      <a:pt x="1251" y="861"/>
                      <a:pt x="1292" y="901"/>
                      <a:pt x="1335" y="942"/>
                    </a:cubicBezTo>
                    <a:cubicBezTo>
                      <a:pt x="1382" y="989"/>
                      <a:pt x="1435" y="1036"/>
                      <a:pt x="1492" y="1076"/>
                    </a:cubicBezTo>
                    <a:cubicBezTo>
                      <a:pt x="1539" y="1113"/>
                      <a:pt x="1593" y="1149"/>
                      <a:pt x="1639" y="1190"/>
                    </a:cubicBezTo>
                    <a:lnTo>
                      <a:pt x="1656" y="1206"/>
                    </a:lnTo>
                    <a:cubicBezTo>
                      <a:pt x="1643" y="1216"/>
                      <a:pt x="1626" y="1223"/>
                      <a:pt x="1606" y="1230"/>
                    </a:cubicBezTo>
                    <a:cubicBezTo>
                      <a:pt x="1566" y="1239"/>
                      <a:pt x="1523" y="1243"/>
                      <a:pt x="1483" y="1246"/>
                    </a:cubicBezTo>
                    <a:cubicBezTo>
                      <a:pt x="1429" y="1246"/>
                      <a:pt x="1382" y="1239"/>
                      <a:pt x="1329" y="1233"/>
                    </a:cubicBezTo>
                    <a:cubicBezTo>
                      <a:pt x="1278" y="1226"/>
                      <a:pt x="1228" y="1219"/>
                      <a:pt x="1174" y="1213"/>
                    </a:cubicBezTo>
                    <a:cubicBezTo>
                      <a:pt x="1125" y="1202"/>
                      <a:pt x="1071" y="1190"/>
                      <a:pt x="1021" y="1190"/>
                    </a:cubicBezTo>
                    <a:cubicBezTo>
                      <a:pt x="1009" y="1188"/>
                      <a:pt x="997" y="1188"/>
                      <a:pt x="985" y="1188"/>
                    </a:cubicBezTo>
                    <a:cubicBezTo>
                      <a:pt x="957" y="1188"/>
                      <a:pt x="929" y="1191"/>
                      <a:pt x="901" y="1193"/>
                    </a:cubicBezTo>
                    <a:lnTo>
                      <a:pt x="881" y="1196"/>
                    </a:lnTo>
                    <a:cubicBezTo>
                      <a:pt x="853" y="1199"/>
                      <a:pt x="820" y="1206"/>
                      <a:pt x="796" y="1216"/>
                    </a:cubicBezTo>
                    <a:cubicBezTo>
                      <a:pt x="753" y="1236"/>
                      <a:pt x="710" y="1263"/>
                      <a:pt x="673" y="1293"/>
                    </a:cubicBezTo>
                    <a:cubicBezTo>
                      <a:pt x="623" y="1337"/>
                      <a:pt x="583" y="1394"/>
                      <a:pt x="560" y="1454"/>
                    </a:cubicBezTo>
                    <a:lnTo>
                      <a:pt x="549" y="1477"/>
                    </a:lnTo>
                    <a:cubicBezTo>
                      <a:pt x="526" y="1544"/>
                      <a:pt x="523" y="1624"/>
                      <a:pt x="532" y="1694"/>
                    </a:cubicBezTo>
                    <a:cubicBezTo>
                      <a:pt x="546" y="1764"/>
                      <a:pt x="569" y="1835"/>
                      <a:pt x="600" y="1902"/>
                    </a:cubicBezTo>
                    <a:cubicBezTo>
                      <a:pt x="626" y="1962"/>
                      <a:pt x="663" y="2019"/>
                      <a:pt x="710" y="2065"/>
                    </a:cubicBezTo>
                    <a:cubicBezTo>
                      <a:pt x="730" y="2089"/>
                      <a:pt x="750" y="2113"/>
                      <a:pt x="773" y="2133"/>
                    </a:cubicBezTo>
                    <a:cubicBezTo>
                      <a:pt x="827" y="2179"/>
                      <a:pt x="881" y="2226"/>
                      <a:pt x="934" y="2269"/>
                    </a:cubicBezTo>
                    <a:cubicBezTo>
                      <a:pt x="1017" y="2333"/>
                      <a:pt x="1101" y="2397"/>
                      <a:pt x="1182" y="2467"/>
                    </a:cubicBezTo>
                    <a:cubicBezTo>
                      <a:pt x="1198" y="2484"/>
                      <a:pt x="1218" y="2504"/>
                      <a:pt x="1235" y="2524"/>
                    </a:cubicBezTo>
                    <a:cubicBezTo>
                      <a:pt x="1198" y="2557"/>
                      <a:pt x="1162" y="2587"/>
                      <a:pt x="1121" y="2618"/>
                    </a:cubicBezTo>
                    <a:cubicBezTo>
                      <a:pt x="1108" y="2624"/>
                      <a:pt x="1094" y="2627"/>
                      <a:pt x="1085" y="2634"/>
                    </a:cubicBezTo>
                    <a:cubicBezTo>
                      <a:pt x="1014" y="2650"/>
                      <a:pt x="947" y="2661"/>
                      <a:pt x="877" y="2667"/>
                    </a:cubicBezTo>
                    <a:cubicBezTo>
                      <a:pt x="827" y="2667"/>
                      <a:pt x="780" y="2661"/>
                      <a:pt x="730" y="2654"/>
                    </a:cubicBezTo>
                    <a:cubicBezTo>
                      <a:pt x="676" y="2647"/>
                      <a:pt x="623" y="2644"/>
                      <a:pt x="566" y="2641"/>
                    </a:cubicBezTo>
                    <a:cubicBezTo>
                      <a:pt x="521" y="2639"/>
                      <a:pt x="476" y="2636"/>
                      <a:pt x="431" y="2636"/>
                    </a:cubicBezTo>
                    <a:cubicBezTo>
                      <a:pt x="413" y="2636"/>
                      <a:pt x="394" y="2637"/>
                      <a:pt x="375" y="2638"/>
                    </a:cubicBezTo>
                    <a:cubicBezTo>
                      <a:pt x="245" y="2650"/>
                      <a:pt x="128" y="2718"/>
                      <a:pt x="64" y="2831"/>
                    </a:cubicBezTo>
                    <a:cubicBezTo>
                      <a:pt x="24" y="2902"/>
                      <a:pt x="1" y="2985"/>
                      <a:pt x="1" y="3065"/>
                    </a:cubicBezTo>
                    <a:cubicBezTo>
                      <a:pt x="1" y="3132"/>
                      <a:pt x="4" y="3196"/>
                      <a:pt x="21" y="3260"/>
                    </a:cubicBezTo>
                    <a:cubicBezTo>
                      <a:pt x="31" y="3293"/>
                      <a:pt x="41" y="3326"/>
                      <a:pt x="54" y="3363"/>
                    </a:cubicBezTo>
                    <a:cubicBezTo>
                      <a:pt x="71" y="3400"/>
                      <a:pt x="91" y="3433"/>
                      <a:pt x="114" y="3467"/>
                    </a:cubicBezTo>
                    <a:cubicBezTo>
                      <a:pt x="151" y="3521"/>
                      <a:pt x="205" y="3567"/>
                      <a:pt x="255" y="3610"/>
                    </a:cubicBezTo>
                    <a:cubicBezTo>
                      <a:pt x="319" y="3664"/>
                      <a:pt x="392" y="3708"/>
                      <a:pt x="462" y="3751"/>
                    </a:cubicBezTo>
                    <a:cubicBezTo>
                      <a:pt x="552" y="3811"/>
                      <a:pt x="646" y="3868"/>
                      <a:pt x="736" y="3928"/>
                    </a:cubicBezTo>
                    <a:cubicBezTo>
                      <a:pt x="760" y="3942"/>
                      <a:pt x="786" y="3950"/>
                      <a:pt x="814" y="3950"/>
                    </a:cubicBezTo>
                    <a:cubicBezTo>
                      <a:pt x="821" y="3950"/>
                      <a:pt x="829" y="3950"/>
                      <a:pt x="836" y="3948"/>
                    </a:cubicBezTo>
                    <a:cubicBezTo>
                      <a:pt x="870" y="3945"/>
                      <a:pt x="901" y="3925"/>
                      <a:pt x="921" y="3895"/>
                    </a:cubicBezTo>
                    <a:cubicBezTo>
                      <a:pt x="961" y="3838"/>
                      <a:pt x="950" y="3748"/>
                      <a:pt x="890" y="3711"/>
                    </a:cubicBezTo>
                    <a:cubicBezTo>
                      <a:pt x="793" y="3651"/>
                      <a:pt x="696" y="3590"/>
                      <a:pt x="603" y="3527"/>
                    </a:cubicBezTo>
                    <a:cubicBezTo>
                      <a:pt x="529" y="3480"/>
                      <a:pt x="459" y="3430"/>
                      <a:pt x="392" y="3377"/>
                    </a:cubicBezTo>
                    <a:cubicBezTo>
                      <a:pt x="365" y="3350"/>
                      <a:pt x="342" y="3323"/>
                      <a:pt x="322" y="3293"/>
                    </a:cubicBezTo>
                    <a:cubicBezTo>
                      <a:pt x="308" y="3266"/>
                      <a:pt x="299" y="3240"/>
                      <a:pt x="288" y="3212"/>
                    </a:cubicBezTo>
                    <a:cubicBezTo>
                      <a:pt x="279" y="3176"/>
                      <a:pt x="271" y="3143"/>
                      <a:pt x="268" y="3109"/>
                    </a:cubicBezTo>
                    <a:cubicBezTo>
                      <a:pt x="268" y="3082"/>
                      <a:pt x="271" y="3052"/>
                      <a:pt x="275" y="3025"/>
                    </a:cubicBezTo>
                    <a:cubicBezTo>
                      <a:pt x="279" y="3012"/>
                      <a:pt x="282" y="2999"/>
                      <a:pt x="288" y="2985"/>
                    </a:cubicBezTo>
                    <a:cubicBezTo>
                      <a:pt x="295" y="2976"/>
                      <a:pt x="302" y="2965"/>
                      <a:pt x="308" y="2955"/>
                    </a:cubicBezTo>
                    <a:lnTo>
                      <a:pt x="328" y="2939"/>
                    </a:lnTo>
                    <a:lnTo>
                      <a:pt x="352" y="2928"/>
                    </a:lnTo>
                    <a:cubicBezTo>
                      <a:pt x="369" y="2925"/>
                      <a:pt x="385" y="2922"/>
                      <a:pt x="402" y="2922"/>
                    </a:cubicBezTo>
                    <a:cubicBezTo>
                      <a:pt x="449" y="2922"/>
                      <a:pt x="495" y="2925"/>
                      <a:pt x="543" y="2931"/>
                    </a:cubicBezTo>
                    <a:cubicBezTo>
                      <a:pt x="596" y="2935"/>
                      <a:pt x="649" y="2942"/>
                      <a:pt x="706" y="2948"/>
                    </a:cubicBezTo>
                    <a:cubicBezTo>
                      <a:pt x="760" y="2959"/>
                      <a:pt x="813" y="2965"/>
                      <a:pt x="870" y="2965"/>
                    </a:cubicBezTo>
                    <a:cubicBezTo>
                      <a:pt x="934" y="2965"/>
                      <a:pt x="1001" y="2955"/>
                      <a:pt x="1068" y="2948"/>
                    </a:cubicBezTo>
                    <a:cubicBezTo>
                      <a:pt x="1094" y="2945"/>
                      <a:pt x="1121" y="2942"/>
                      <a:pt x="1148" y="2935"/>
                    </a:cubicBezTo>
                    <a:cubicBezTo>
                      <a:pt x="1198" y="2925"/>
                      <a:pt x="1245" y="2905"/>
                      <a:pt x="1295" y="2878"/>
                    </a:cubicBezTo>
                    <a:cubicBezTo>
                      <a:pt x="1355" y="2845"/>
                      <a:pt x="1412" y="2805"/>
                      <a:pt x="1466" y="2758"/>
                    </a:cubicBezTo>
                    <a:cubicBezTo>
                      <a:pt x="1492" y="2731"/>
                      <a:pt x="1519" y="2701"/>
                      <a:pt x="1536" y="2671"/>
                    </a:cubicBezTo>
                    <a:cubicBezTo>
                      <a:pt x="1549" y="2650"/>
                      <a:pt x="1559" y="2627"/>
                      <a:pt x="1569" y="2607"/>
                    </a:cubicBezTo>
                    <a:cubicBezTo>
                      <a:pt x="1576" y="2587"/>
                      <a:pt x="1579" y="2564"/>
                      <a:pt x="1583" y="2541"/>
                    </a:cubicBezTo>
                    <a:cubicBezTo>
                      <a:pt x="1586" y="2520"/>
                      <a:pt x="1583" y="2487"/>
                      <a:pt x="1583" y="2474"/>
                    </a:cubicBezTo>
                    <a:cubicBezTo>
                      <a:pt x="1579" y="2450"/>
                      <a:pt x="1573" y="2430"/>
                      <a:pt x="1566" y="2406"/>
                    </a:cubicBezTo>
                    <a:cubicBezTo>
                      <a:pt x="1549" y="2363"/>
                      <a:pt x="1523" y="2323"/>
                      <a:pt x="1495" y="2286"/>
                    </a:cubicBezTo>
                    <a:cubicBezTo>
                      <a:pt x="1452" y="2223"/>
                      <a:pt x="1389" y="2166"/>
                      <a:pt x="1332" y="2113"/>
                    </a:cubicBezTo>
                    <a:cubicBezTo>
                      <a:pt x="1235" y="2022"/>
                      <a:pt x="1125" y="1945"/>
                      <a:pt x="1024" y="1858"/>
                    </a:cubicBezTo>
                    <a:cubicBezTo>
                      <a:pt x="997" y="1828"/>
                      <a:pt x="971" y="1801"/>
                      <a:pt x="947" y="1772"/>
                    </a:cubicBezTo>
                    <a:cubicBezTo>
                      <a:pt x="930" y="1735"/>
                      <a:pt x="914" y="1701"/>
                      <a:pt x="901" y="1664"/>
                    </a:cubicBezTo>
                    <a:cubicBezTo>
                      <a:pt x="897" y="1647"/>
                      <a:pt x="893" y="1631"/>
                      <a:pt x="890" y="1611"/>
                    </a:cubicBezTo>
                    <a:lnTo>
                      <a:pt x="890" y="1591"/>
                    </a:lnTo>
                    <a:lnTo>
                      <a:pt x="897" y="1581"/>
                    </a:lnTo>
                    <a:lnTo>
                      <a:pt x="907" y="1560"/>
                    </a:lnTo>
                    <a:lnTo>
                      <a:pt x="927" y="1547"/>
                    </a:lnTo>
                    <a:cubicBezTo>
                      <a:pt x="937" y="1544"/>
                      <a:pt x="947" y="1544"/>
                      <a:pt x="957" y="1540"/>
                    </a:cubicBezTo>
                    <a:cubicBezTo>
                      <a:pt x="1004" y="1544"/>
                      <a:pt x="1051" y="1547"/>
                      <a:pt x="1097" y="1554"/>
                    </a:cubicBezTo>
                    <a:cubicBezTo>
                      <a:pt x="1148" y="1560"/>
                      <a:pt x="1202" y="1567"/>
                      <a:pt x="1255" y="1574"/>
                    </a:cubicBezTo>
                    <a:cubicBezTo>
                      <a:pt x="1308" y="1581"/>
                      <a:pt x="1362" y="1594"/>
                      <a:pt x="1415" y="1594"/>
                    </a:cubicBezTo>
                    <a:cubicBezTo>
                      <a:pt x="1427" y="1595"/>
                      <a:pt x="1438" y="1595"/>
                      <a:pt x="1450" y="1595"/>
                    </a:cubicBezTo>
                    <a:cubicBezTo>
                      <a:pt x="1506" y="1595"/>
                      <a:pt x="1564" y="1589"/>
                      <a:pt x="1619" y="1577"/>
                    </a:cubicBezTo>
                    <a:cubicBezTo>
                      <a:pt x="1656" y="1571"/>
                      <a:pt x="1690" y="1557"/>
                      <a:pt x="1727" y="1544"/>
                    </a:cubicBezTo>
                    <a:cubicBezTo>
                      <a:pt x="1767" y="1531"/>
                      <a:pt x="1800" y="1511"/>
                      <a:pt x="1837" y="1487"/>
                    </a:cubicBezTo>
                    <a:cubicBezTo>
                      <a:pt x="1857" y="1474"/>
                      <a:pt x="1877" y="1460"/>
                      <a:pt x="1897" y="1443"/>
                    </a:cubicBezTo>
                    <a:cubicBezTo>
                      <a:pt x="1937" y="1410"/>
                      <a:pt x="1967" y="1366"/>
                      <a:pt x="1988" y="1316"/>
                    </a:cubicBezTo>
                    <a:cubicBezTo>
                      <a:pt x="1994" y="1296"/>
                      <a:pt x="1997" y="1263"/>
                      <a:pt x="2000" y="1243"/>
                    </a:cubicBezTo>
                    <a:cubicBezTo>
                      <a:pt x="2004" y="1210"/>
                      <a:pt x="2000" y="1176"/>
                      <a:pt x="1991" y="1145"/>
                    </a:cubicBezTo>
                    <a:cubicBezTo>
                      <a:pt x="1984" y="1122"/>
                      <a:pt x="1980" y="1105"/>
                      <a:pt x="1971" y="1085"/>
                    </a:cubicBezTo>
                    <a:cubicBezTo>
                      <a:pt x="1960" y="1065"/>
                      <a:pt x="1944" y="1045"/>
                      <a:pt x="1931" y="1025"/>
                    </a:cubicBezTo>
                    <a:cubicBezTo>
                      <a:pt x="1917" y="1009"/>
                      <a:pt x="1900" y="992"/>
                      <a:pt x="1887" y="975"/>
                    </a:cubicBezTo>
                    <a:cubicBezTo>
                      <a:pt x="1857" y="942"/>
                      <a:pt x="1827" y="912"/>
                      <a:pt x="1793" y="881"/>
                    </a:cubicBezTo>
                    <a:cubicBezTo>
                      <a:pt x="1750" y="841"/>
                      <a:pt x="1703" y="801"/>
                      <a:pt x="1656" y="761"/>
                    </a:cubicBezTo>
                    <a:cubicBezTo>
                      <a:pt x="1643" y="748"/>
                      <a:pt x="1626" y="735"/>
                      <a:pt x="1613" y="721"/>
                    </a:cubicBezTo>
                    <a:cubicBezTo>
                      <a:pt x="1556" y="668"/>
                      <a:pt x="1506" y="614"/>
                      <a:pt x="1463" y="554"/>
                    </a:cubicBezTo>
                    <a:cubicBezTo>
                      <a:pt x="1452" y="534"/>
                      <a:pt x="1443" y="517"/>
                      <a:pt x="1435" y="497"/>
                    </a:cubicBezTo>
                    <a:lnTo>
                      <a:pt x="1432" y="477"/>
                    </a:lnTo>
                    <a:lnTo>
                      <a:pt x="1435" y="477"/>
                    </a:lnTo>
                    <a:lnTo>
                      <a:pt x="1455" y="467"/>
                    </a:lnTo>
                    <a:lnTo>
                      <a:pt x="1459" y="467"/>
                    </a:lnTo>
                    <a:cubicBezTo>
                      <a:pt x="1486" y="467"/>
                      <a:pt x="1516" y="470"/>
                      <a:pt x="1543" y="474"/>
                    </a:cubicBezTo>
                    <a:cubicBezTo>
                      <a:pt x="1576" y="477"/>
                      <a:pt x="1613" y="477"/>
                      <a:pt x="1646" y="480"/>
                    </a:cubicBezTo>
                    <a:cubicBezTo>
                      <a:pt x="1719" y="487"/>
                      <a:pt x="1790" y="507"/>
                      <a:pt x="1860" y="514"/>
                    </a:cubicBezTo>
                    <a:cubicBezTo>
                      <a:pt x="1871" y="515"/>
                      <a:pt x="1883" y="515"/>
                      <a:pt x="1894" y="515"/>
                    </a:cubicBezTo>
                    <a:cubicBezTo>
                      <a:pt x="1982" y="515"/>
                      <a:pt x="2068" y="494"/>
                      <a:pt x="2151" y="467"/>
                    </a:cubicBezTo>
                    <a:cubicBezTo>
                      <a:pt x="2185" y="454"/>
                      <a:pt x="2221" y="440"/>
                      <a:pt x="2255" y="423"/>
                    </a:cubicBezTo>
                    <a:cubicBezTo>
                      <a:pt x="2289" y="410"/>
                      <a:pt x="2318" y="387"/>
                      <a:pt x="2349" y="367"/>
                    </a:cubicBezTo>
                    <a:cubicBezTo>
                      <a:pt x="2358" y="360"/>
                      <a:pt x="2366" y="353"/>
                      <a:pt x="2372" y="343"/>
                    </a:cubicBezTo>
                    <a:cubicBezTo>
                      <a:pt x="2398" y="323"/>
                      <a:pt x="2415" y="296"/>
                      <a:pt x="2429" y="263"/>
                    </a:cubicBezTo>
                    <a:cubicBezTo>
                      <a:pt x="2449" y="222"/>
                      <a:pt x="2449" y="179"/>
                      <a:pt x="2446" y="136"/>
                    </a:cubicBezTo>
                    <a:cubicBezTo>
                      <a:pt x="2439" y="79"/>
                      <a:pt x="2392" y="29"/>
                      <a:pt x="2338" y="9"/>
                    </a:cubicBezTo>
                    <a:cubicBezTo>
                      <a:pt x="2322" y="3"/>
                      <a:pt x="2305" y="1"/>
                      <a:pt x="22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" name="Google Shape;454;p18"/>
              <p:cNvSpPr/>
              <p:nvPr/>
            </p:nvSpPr>
            <p:spPr>
              <a:xfrm rot="2700000">
                <a:off x="8113138" y="648899"/>
                <a:ext cx="339524" cy="175102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1328" extrusionOk="0">
                    <a:moveTo>
                      <a:pt x="3592" y="1032"/>
                    </a:moveTo>
                    <a:cubicBezTo>
                      <a:pt x="3597" y="1039"/>
                      <a:pt x="3603" y="1046"/>
                      <a:pt x="3608" y="1053"/>
                    </a:cubicBezTo>
                    <a:cubicBezTo>
                      <a:pt x="3604" y="1047"/>
                      <a:pt x="3598" y="1039"/>
                      <a:pt x="3592" y="1032"/>
                    </a:cubicBezTo>
                    <a:close/>
                    <a:moveTo>
                      <a:pt x="729" y="0"/>
                    </a:moveTo>
                    <a:cubicBezTo>
                      <a:pt x="695" y="0"/>
                      <a:pt x="663" y="3"/>
                      <a:pt x="629" y="10"/>
                    </a:cubicBezTo>
                    <a:cubicBezTo>
                      <a:pt x="575" y="24"/>
                      <a:pt x="525" y="50"/>
                      <a:pt x="482" y="84"/>
                    </a:cubicBezTo>
                    <a:cubicBezTo>
                      <a:pt x="458" y="101"/>
                      <a:pt x="442" y="117"/>
                      <a:pt x="425" y="138"/>
                    </a:cubicBezTo>
                    <a:cubicBezTo>
                      <a:pt x="398" y="167"/>
                      <a:pt x="374" y="204"/>
                      <a:pt x="354" y="238"/>
                    </a:cubicBezTo>
                    <a:cubicBezTo>
                      <a:pt x="328" y="291"/>
                      <a:pt x="301" y="348"/>
                      <a:pt x="277" y="405"/>
                    </a:cubicBezTo>
                    <a:cubicBezTo>
                      <a:pt x="251" y="462"/>
                      <a:pt x="228" y="519"/>
                      <a:pt x="201" y="576"/>
                    </a:cubicBezTo>
                    <a:cubicBezTo>
                      <a:pt x="167" y="652"/>
                      <a:pt x="134" y="732"/>
                      <a:pt x="101" y="809"/>
                    </a:cubicBezTo>
                    <a:cubicBezTo>
                      <a:pt x="67" y="893"/>
                      <a:pt x="36" y="980"/>
                      <a:pt x="10" y="1064"/>
                    </a:cubicBezTo>
                    <a:cubicBezTo>
                      <a:pt x="0" y="1093"/>
                      <a:pt x="10" y="1130"/>
                      <a:pt x="27" y="1158"/>
                    </a:cubicBezTo>
                    <a:cubicBezTo>
                      <a:pt x="44" y="1184"/>
                      <a:pt x="73" y="1204"/>
                      <a:pt x="104" y="1214"/>
                    </a:cubicBezTo>
                    <a:cubicBezTo>
                      <a:pt x="113" y="1216"/>
                      <a:pt x="121" y="1217"/>
                      <a:pt x="130" y="1217"/>
                    </a:cubicBezTo>
                    <a:cubicBezTo>
                      <a:pt x="154" y="1217"/>
                      <a:pt x="178" y="1210"/>
                      <a:pt x="197" y="1198"/>
                    </a:cubicBezTo>
                    <a:cubicBezTo>
                      <a:pt x="228" y="1178"/>
                      <a:pt x="241" y="1150"/>
                      <a:pt x="254" y="1118"/>
                    </a:cubicBezTo>
                    <a:cubicBezTo>
                      <a:pt x="271" y="1061"/>
                      <a:pt x="291" y="1004"/>
                      <a:pt x="311" y="947"/>
                    </a:cubicBezTo>
                    <a:cubicBezTo>
                      <a:pt x="354" y="843"/>
                      <a:pt x="402" y="740"/>
                      <a:pt x="448" y="636"/>
                    </a:cubicBezTo>
                    <a:cubicBezTo>
                      <a:pt x="468" y="592"/>
                      <a:pt x="488" y="545"/>
                      <a:pt x="508" y="502"/>
                    </a:cubicBezTo>
                    <a:cubicBezTo>
                      <a:pt x="535" y="451"/>
                      <a:pt x="558" y="398"/>
                      <a:pt x="589" y="351"/>
                    </a:cubicBezTo>
                    <a:cubicBezTo>
                      <a:pt x="598" y="338"/>
                      <a:pt x="609" y="331"/>
                      <a:pt x="615" y="321"/>
                    </a:cubicBezTo>
                    <a:cubicBezTo>
                      <a:pt x="635" y="308"/>
                      <a:pt x="652" y="298"/>
                      <a:pt x="669" y="288"/>
                    </a:cubicBezTo>
                    <a:lnTo>
                      <a:pt x="692" y="281"/>
                    </a:lnTo>
                    <a:cubicBezTo>
                      <a:pt x="703" y="281"/>
                      <a:pt x="709" y="278"/>
                      <a:pt x="719" y="278"/>
                    </a:cubicBezTo>
                    <a:lnTo>
                      <a:pt x="736" y="281"/>
                    </a:lnTo>
                    <a:lnTo>
                      <a:pt x="746" y="288"/>
                    </a:lnTo>
                    <a:cubicBezTo>
                      <a:pt x="749" y="298"/>
                      <a:pt x="756" y="304"/>
                      <a:pt x="763" y="315"/>
                    </a:cubicBezTo>
                    <a:cubicBezTo>
                      <a:pt x="779" y="358"/>
                      <a:pt x="793" y="405"/>
                      <a:pt x="806" y="451"/>
                    </a:cubicBezTo>
                    <a:cubicBezTo>
                      <a:pt x="823" y="505"/>
                      <a:pt x="836" y="559"/>
                      <a:pt x="846" y="612"/>
                    </a:cubicBezTo>
                    <a:cubicBezTo>
                      <a:pt x="856" y="666"/>
                      <a:pt x="866" y="716"/>
                      <a:pt x="876" y="766"/>
                    </a:cubicBezTo>
                    <a:cubicBezTo>
                      <a:pt x="879" y="789"/>
                      <a:pt x="887" y="809"/>
                      <a:pt x="893" y="833"/>
                    </a:cubicBezTo>
                    <a:cubicBezTo>
                      <a:pt x="903" y="863"/>
                      <a:pt x="916" y="893"/>
                      <a:pt x="930" y="920"/>
                    </a:cubicBezTo>
                    <a:cubicBezTo>
                      <a:pt x="956" y="977"/>
                      <a:pt x="993" y="1030"/>
                      <a:pt x="1040" y="1073"/>
                    </a:cubicBezTo>
                    <a:cubicBezTo>
                      <a:pt x="1070" y="1101"/>
                      <a:pt x="1104" y="1121"/>
                      <a:pt x="1137" y="1141"/>
                    </a:cubicBezTo>
                    <a:cubicBezTo>
                      <a:pt x="1180" y="1161"/>
                      <a:pt x="1224" y="1181"/>
                      <a:pt x="1271" y="1187"/>
                    </a:cubicBezTo>
                    <a:cubicBezTo>
                      <a:pt x="1290" y="1191"/>
                      <a:pt x="1310" y="1194"/>
                      <a:pt x="1330" y="1194"/>
                    </a:cubicBezTo>
                    <a:cubicBezTo>
                      <a:pt x="1391" y="1194"/>
                      <a:pt x="1452" y="1173"/>
                      <a:pt x="1495" y="1127"/>
                    </a:cubicBezTo>
                    <a:cubicBezTo>
                      <a:pt x="1525" y="1101"/>
                      <a:pt x="1549" y="1067"/>
                      <a:pt x="1569" y="1030"/>
                    </a:cubicBezTo>
                    <a:cubicBezTo>
                      <a:pt x="1598" y="984"/>
                      <a:pt x="1619" y="930"/>
                      <a:pt x="1635" y="877"/>
                    </a:cubicBezTo>
                    <a:cubicBezTo>
                      <a:pt x="1669" y="789"/>
                      <a:pt x="1692" y="703"/>
                      <a:pt x="1722" y="616"/>
                    </a:cubicBezTo>
                    <a:cubicBezTo>
                      <a:pt x="1749" y="542"/>
                      <a:pt x="1782" y="471"/>
                      <a:pt x="1826" y="405"/>
                    </a:cubicBezTo>
                    <a:cubicBezTo>
                      <a:pt x="1839" y="385"/>
                      <a:pt x="1853" y="368"/>
                      <a:pt x="1870" y="351"/>
                    </a:cubicBezTo>
                    <a:cubicBezTo>
                      <a:pt x="1879" y="345"/>
                      <a:pt x="1893" y="338"/>
                      <a:pt x="1903" y="331"/>
                    </a:cubicBezTo>
                    <a:cubicBezTo>
                      <a:pt x="1913" y="328"/>
                      <a:pt x="1923" y="325"/>
                      <a:pt x="1933" y="321"/>
                    </a:cubicBezTo>
                    <a:lnTo>
                      <a:pt x="1940" y="321"/>
                    </a:lnTo>
                    <a:lnTo>
                      <a:pt x="1947" y="325"/>
                    </a:lnTo>
                    <a:lnTo>
                      <a:pt x="1950" y="325"/>
                    </a:lnTo>
                    <a:cubicBezTo>
                      <a:pt x="1960" y="351"/>
                      <a:pt x="1963" y="378"/>
                      <a:pt x="1970" y="405"/>
                    </a:cubicBezTo>
                    <a:cubicBezTo>
                      <a:pt x="1977" y="435"/>
                      <a:pt x="1980" y="462"/>
                      <a:pt x="1987" y="491"/>
                    </a:cubicBezTo>
                    <a:cubicBezTo>
                      <a:pt x="2000" y="545"/>
                      <a:pt x="2013" y="599"/>
                      <a:pt x="2027" y="649"/>
                    </a:cubicBezTo>
                    <a:cubicBezTo>
                      <a:pt x="2043" y="706"/>
                      <a:pt x="2067" y="756"/>
                      <a:pt x="2083" y="813"/>
                    </a:cubicBezTo>
                    <a:cubicBezTo>
                      <a:pt x="2107" y="873"/>
                      <a:pt x="2134" y="937"/>
                      <a:pt x="2168" y="993"/>
                    </a:cubicBezTo>
                    <a:cubicBezTo>
                      <a:pt x="2188" y="1024"/>
                      <a:pt x="2211" y="1053"/>
                      <a:pt x="2234" y="1077"/>
                    </a:cubicBezTo>
                    <a:cubicBezTo>
                      <a:pt x="2261" y="1107"/>
                      <a:pt x="2291" y="1127"/>
                      <a:pt x="2321" y="1150"/>
                    </a:cubicBezTo>
                    <a:cubicBezTo>
                      <a:pt x="2368" y="1184"/>
                      <a:pt x="2424" y="1201"/>
                      <a:pt x="2481" y="1204"/>
                    </a:cubicBezTo>
                    <a:cubicBezTo>
                      <a:pt x="2486" y="1205"/>
                      <a:pt x="2490" y="1205"/>
                      <a:pt x="2494" y="1205"/>
                    </a:cubicBezTo>
                    <a:cubicBezTo>
                      <a:pt x="2539" y="1205"/>
                      <a:pt x="2576" y="1189"/>
                      <a:pt x="2615" y="1167"/>
                    </a:cubicBezTo>
                    <a:cubicBezTo>
                      <a:pt x="2632" y="1158"/>
                      <a:pt x="2656" y="1134"/>
                      <a:pt x="2669" y="1118"/>
                    </a:cubicBezTo>
                    <a:cubicBezTo>
                      <a:pt x="2685" y="1093"/>
                      <a:pt x="2699" y="1070"/>
                      <a:pt x="2713" y="1044"/>
                    </a:cubicBezTo>
                    <a:cubicBezTo>
                      <a:pt x="2745" y="977"/>
                      <a:pt x="2770" y="906"/>
                      <a:pt x="2793" y="833"/>
                    </a:cubicBezTo>
                    <a:cubicBezTo>
                      <a:pt x="2810" y="776"/>
                      <a:pt x="2830" y="723"/>
                      <a:pt x="2850" y="666"/>
                    </a:cubicBezTo>
                    <a:lnTo>
                      <a:pt x="2853" y="652"/>
                    </a:lnTo>
                    <a:cubicBezTo>
                      <a:pt x="2876" y="592"/>
                      <a:pt x="2903" y="536"/>
                      <a:pt x="2937" y="482"/>
                    </a:cubicBezTo>
                    <a:cubicBezTo>
                      <a:pt x="2950" y="468"/>
                      <a:pt x="2960" y="451"/>
                      <a:pt x="2977" y="439"/>
                    </a:cubicBezTo>
                    <a:lnTo>
                      <a:pt x="2990" y="428"/>
                    </a:lnTo>
                    <a:lnTo>
                      <a:pt x="2994" y="435"/>
                    </a:lnTo>
                    <a:cubicBezTo>
                      <a:pt x="3026" y="516"/>
                      <a:pt x="3040" y="599"/>
                      <a:pt x="3063" y="679"/>
                    </a:cubicBezTo>
                    <a:cubicBezTo>
                      <a:pt x="3074" y="723"/>
                      <a:pt x="3083" y="763"/>
                      <a:pt x="3097" y="806"/>
                    </a:cubicBezTo>
                    <a:cubicBezTo>
                      <a:pt x="3114" y="857"/>
                      <a:pt x="3140" y="903"/>
                      <a:pt x="3164" y="950"/>
                    </a:cubicBezTo>
                    <a:cubicBezTo>
                      <a:pt x="3187" y="1000"/>
                      <a:pt x="3214" y="1047"/>
                      <a:pt x="3244" y="1090"/>
                    </a:cubicBezTo>
                    <a:cubicBezTo>
                      <a:pt x="3264" y="1121"/>
                      <a:pt x="3287" y="1150"/>
                      <a:pt x="3311" y="1178"/>
                    </a:cubicBezTo>
                    <a:cubicBezTo>
                      <a:pt x="3327" y="1194"/>
                      <a:pt x="3341" y="1214"/>
                      <a:pt x="3355" y="1228"/>
                    </a:cubicBezTo>
                    <a:cubicBezTo>
                      <a:pt x="3404" y="1271"/>
                      <a:pt x="3461" y="1305"/>
                      <a:pt x="3528" y="1318"/>
                    </a:cubicBezTo>
                    <a:cubicBezTo>
                      <a:pt x="3555" y="1321"/>
                      <a:pt x="3585" y="1325"/>
                      <a:pt x="3616" y="1328"/>
                    </a:cubicBezTo>
                    <a:cubicBezTo>
                      <a:pt x="3639" y="1328"/>
                      <a:pt x="3662" y="1325"/>
                      <a:pt x="3685" y="1321"/>
                    </a:cubicBezTo>
                    <a:cubicBezTo>
                      <a:pt x="3702" y="1314"/>
                      <a:pt x="3719" y="1305"/>
                      <a:pt x="3729" y="1291"/>
                    </a:cubicBezTo>
                    <a:cubicBezTo>
                      <a:pt x="3742" y="1278"/>
                      <a:pt x="3753" y="1261"/>
                      <a:pt x="3756" y="1244"/>
                    </a:cubicBezTo>
                    <a:cubicBezTo>
                      <a:pt x="3762" y="1207"/>
                      <a:pt x="3753" y="1167"/>
                      <a:pt x="3726" y="1144"/>
                    </a:cubicBezTo>
                    <a:cubicBezTo>
                      <a:pt x="3699" y="1121"/>
                      <a:pt x="3669" y="1104"/>
                      <a:pt x="3639" y="1087"/>
                    </a:cubicBezTo>
                    <a:cubicBezTo>
                      <a:pt x="3619" y="1067"/>
                      <a:pt x="3602" y="1047"/>
                      <a:pt x="3585" y="1024"/>
                    </a:cubicBezTo>
                    <a:lnTo>
                      <a:pt x="3585" y="1024"/>
                    </a:lnTo>
                    <a:cubicBezTo>
                      <a:pt x="3587" y="1026"/>
                      <a:pt x="3589" y="1029"/>
                      <a:pt x="3592" y="1032"/>
                    </a:cubicBezTo>
                    <a:lnTo>
                      <a:pt x="3592" y="1032"/>
                    </a:lnTo>
                    <a:cubicBezTo>
                      <a:pt x="3558" y="988"/>
                      <a:pt x="3527" y="939"/>
                      <a:pt x="3495" y="890"/>
                    </a:cubicBezTo>
                    <a:cubicBezTo>
                      <a:pt x="3461" y="837"/>
                      <a:pt x="3432" y="783"/>
                      <a:pt x="3404" y="729"/>
                    </a:cubicBezTo>
                    <a:cubicBezTo>
                      <a:pt x="3388" y="686"/>
                      <a:pt x="3375" y="646"/>
                      <a:pt x="3361" y="605"/>
                    </a:cubicBezTo>
                    <a:cubicBezTo>
                      <a:pt x="3344" y="556"/>
                      <a:pt x="3327" y="505"/>
                      <a:pt x="3311" y="455"/>
                    </a:cubicBezTo>
                    <a:cubicBezTo>
                      <a:pt x="3291" y="398"/>
                      <a:pt x="3271" y="345"/>
                      <a:pt x="3244" y="291"/>
                    </a:cubicBezTo>
                    <a:cubicBezTo>
                      <a:pt x="3214" y="235"/>
                      <a:pt x="3171" y="187"/>
                      <a:pt x="3114" y="158"/>
                    </a:cubicBezTo>
                    <a:cubicBezTo>
                      <a:pt x="3076" y="137"/>
                      <a:pt x="3035" y="128"/>
                      <a:pt x="2993" y="128"/>
                    </a:cubicBezTo>
                    <a:cubicBezTo>
                      <a:pt x="2953" y="128"/>
                      <a:pt x="2914" y="136"/>
                      <a:pt x="2876" y="150"/>
                    </a:cubicBezTo>
                    <a:cubicBezTo>
                      <a:pt x="2856" y="158"/>
                      <a:pt x="2833" y="170"/>
                      <a:pt x="2813" y="181"/>
                    </a:cubicBezTo>
                    <a:cubicBezTo>
                      <a:pt x="2786" y="195"/>
                      <a:pt x="2762" y="218"/>
                      <a:pt x="2739" y="238"/>
                    </a:cubicBezTo>
                    <a:cubicBezTo>
                      <a:pt x="2716" y="258"/>
                      <a:pt x="2696" y="281"/>
                      <a:pt x="2676" y="304"/>
                    </a:cubicBezTo>
                    <a:cubicBezTo>
                      <a:pt x="2636" y="358"/>
                      <a:pt x="2602" y="418"/>
                      <a:pt x="2575" y="479"/>
                    </a:cubicBezTo>
                    <a:cubicBezTo>
                      <a:pt x="2545" y="542"/>
                      <a:pt x="2525" y="609"/>
                      <a:pt x="2505" y="676"/>
                    </a:cubicBezTo>
                    <a:cubicBezTo>
                      <a:pt x="2485" y="736"/>
                      <a:pt x="2472" y="792"/>
                      <a:pt x="2455" y="853"/>
                    </a:cubicBezTo>
                    <a:lnTo>
                      <a:pt x="2452" y="857"/>
                    </a:lnTo>
                    <a:lnTo>
                      <a:pt x="2448" y="849"/>
                    </a:lnTo>
                    <a:cubicBezTo>
                      <a:pt x="2421" y="817"/>
                      <a:pt x="2404" y="780"/>
                      <a:pt x="2384" y="743"/>
                    </a:cubicBezTo>
                    <a:cubicBezTo>
                      <a:pt x="2364" y="696"/>
                      <a:pt x="2344" y="652"/>
                      <a:pt x="2328" y="605"/>
                    </a:cubicBezTo>
                    <a:cubicBezTo>
                      <a:pt x="2308" y="552"/>
                      <a:pt x="2291" y="496"/>
                      <a:pt x="2274" y="439"/>
                    </a:cubicBezTo>
                    <a:cubicBezTo>
                      <a:pt x="2257" y="385"/>
                      <a:pt x="2244" y="331"/>
                      <a:pt x="2231" y="278"/>
                    </a:cubicBezTo>
                    <a:cubicBezTo>
                      <a:pt x="2214" y="218"/>
                      <a:pt x="2180" y="161"/>
                      <a:pt x="2134" y="117"/>
                    </a:cubicBezTo>
                    <a:cubicBezTo>
                      <a:pt x="2079" y="67"/>
                      <a:pt x="2004" y="44"/>
                      <a:pt x="1929" y="44"/>
                    </a:cubicBezTo>
                    <a:cubicBezTo>
                      <a:pt x="1900" y="44"/>
                      <a:pt x="1871" y="47"/>
                      <a:pt x="1842" y="54"/>
                    </a:cubicBezTo>
                    <a:cubicBezTo>
                      <a:pt x="1672" y="94"/>
                      <a:pt x="1558" y="241"/>
                      <a:pt x="1492" y="395"/>
                    </a:cubicBezTo>
                    <a:cubicBezTo>
                      <a:pt x="1461" y="462"/>
                      <a:pt x="1438" y="528"/>
                      <a:pt x="1418" y="596"/>
                    </a:cubicBezTo>
                    <a:cubicBezTo>
                      <a:pt x="1401" y="652"/>
                      <a:pt x="1385" y="706"/>
                      <a:pt x="1371" y="763"/>
                    </a:cubicBezTo>
                    <a:cubicBezTo>
                      <a:pt x="1361" y="792"/>
                      <a:pt x="1351" y="826"/>
                      <a:pt x="1341" y="857"/>
                    </a:cubicBezTo>
                    <a:cubicBezTo>
                      <a:pt x="1334" y="873"/>
                      <a:pt x="1328" y="886"/>
                      <a:pt x="1321" y="900"/>
                    </a:cubicBezTo>
                    <a:lnTo>
                      <a:pt x="1308" y="893"/>
                    </a:lnTo>
                    <a:cubicBezTo>
                      <a:pt x="1291" y="880"/>
                      <a:pt x="1277" y="866"/>
                      <a:pt x="1261" y="853"/>
                    </a:cubicBezTo>
                    <a:cubicBezTo>
                      <a:pt x="1251" y="837"/>
                      <a:pt x="1240" y="817"/>
                      <a:pt x="1234" y="800"/>
                    </a:cubicBezTo>
                    <a:cubicBezTo>
                      <a:pt x="1214" y="756"/>
                      <a:pt x="1200" y="712"/>
                      <a:pt x="1191" y="666"/>
                    </a:cubicBezTo>
                    <a:cubicBezTo>
                      <a:pt x="1174" y="602"/>
                      <a:pt x="1164" y="542"/>
                      <a:pt x="1147" y="479"/>
                    </a:cubicBezTo>
                    <a:cubicBezTo>
                      <a:pt x="1117" y="365"/>
                      <a:pt x="1074" y="251"/>
                      <a:pt x="1013" y="150"/>
                    </a:cubicBezTo>
                    <a:cubicBezTo>
                      <a:pt x="970" y="84"/>
                      <a:pt x="907" y="37"/>
                      <a:pt x="830" y="14"/>
                    </a:cubicBezTo>
                    <a:cubicBezTo>
                      <a:pt x="796" y="3"/>
                      <a:pt x="763" y="0"/>
                      <a:pt x="72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">
    <p:bg>
      <p:bgPr>
        <a:solidFill>
          <a:srgbClr val="CEF3EA"/>
        </a:solidFill>
        <a:effectLst/>
      </p:bgPr>
    </p:bg>
    <p:spTree>
      <p:nvGrpSpPr>
        <p:cNvPr id="1" name="Shape 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6" name="Google Shape;456;p19"/>
          <p:cNvGrpSpPr/>
          <p:nvPr/>
        </p:nvGrpSpPr>
        <p:grpSpPr>
          <a:xfrm>
            <a:off x="243049" y="139286"/>
            <a:ext cx="8754649" cy="4901052"/>
            <a:chOff x="243049" y="139286"/>
            <a:chExt cx="8754649" cy="4901052"/>
          </a:xfrm>
        </p:grpSpPr>
        <p:sp>
          <p:nvSpPr>
            <p:cNvPr id="457" name="Google Shape;457;p19"/>
            <p:cNvSpPr/>
            <p:nvPr/>
          </p:nvSpPr>
          <p:spPr>
            <a:xfrm>
              <a:off x="2984222" y="4814498"/>
              <a:ext cx="106705" cy="83716"/>
            </a:xfrm>
            <a:custGeom>
              <a:avLst/>
              <a:gdLst/>
              <a:ahLst/>
              <a:cxnLst/>
              <a:rect l="l" t="t" r="r" b="b"/>
              <a:pathLst>
                <a:path w="452" h="446" extrusionOk="0">
                  <a:moveTo>
                    <a:pt x="218" y="1"/>
                  </a:moveTo>
                  <a:cubicBezTo>
                    <a:pt x="98" y="1"/>
                    <a:pt x="0" y="118"/>
                    <a:pt x="7" y="235"/>
                  </a:cubicBezTo>
                  <a:cubicBezTo>
                    <a:pt x="7" y="292"/>
                    <a:pt x="34" y="345"/>
                    <a:pt x="78" y="385"/>
                  </a:cubicBezTo>
                  <a:cubicBezTo>
                    <a:pt x="121" y="429"/>
                    <a:pt x="178" y="446"/>
                    <a:pt x="238" y="446"/>
                  </a:cubicBezTo>
                  <a:cubicBezTo>
                    <a:pt x="358" y="446"/>
                    <a:pt x="452" y="329"/>
                    <a:pt x="448" y="212"/>
                  </a:cubicBezTo>
                  <a:cubicBezTo>
                    <a:pt x="445" y="155"/>
                    <a:pt x="419" y="101"/>
                    <a:pt x="379" y="61"/>
                  </a:cubicBezTo>
                  <a:cubicBezTo>
                    <a:pt x="335" y="18"/>
                    <a:pt x="278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19"/>
            <p:cNvSpPr/>
            <p:nvPr/>
          </p:nvSpPr>
          <p:spPr>
            <a:xfrm>
              <a:off x="4922486" y="254713"/>
              <a:ext cx="155466" cy="175100"/>
            </a:xfrm>
            <a:custGeom>
              <a:avLst/>
              <a:gdLst/>
              <a:ahLst/>
              <a:cxnLst/>
              <a:rect l="l" t="t" r="r" b="b"/>
              <a:pathLst>
                <a:path w="1014" h="1142" extrusionOk="0">
                  <a:moveTo>
                    <a:pt x="555" y="0"/>
                  </a:moveTo>
                  <a:lnTo>
                    <a:pt x="549" y="3"/>
                  </a:lnTo>
                  <a:cubicBezTo>
                    <a:pt x="486" y="3"/>
                    <a:pt x="439" y="60"/>
                    <a:pt x="439" y="124"/>
                  </a:cubicBezTo>
                  <a:cubicBezTo>
                    <a:pt x="442" y="221"/>
                    <a:pt x="446" y="318"/>
                    <a:pt x="446" y="415"/>
                  </a:cubicBezTo>
                  <a:lnTo>
                    <a:pt x="322" y="415"/>
                  </a:lnTo>
                  <a:cubicBezTo>
                    <a:pt x="245" y="415"/>
                    <a:pt x="171" y="412"/>
                    <a:pt x="94" y="409"/>
                  </a:cubicBezTo>
                  <a:cubicBezTo>
                    <a:pt x="92" y="408"/>
                    <a:pt x="89" y="408"/>
                    <a:pt x="87" y="408"/>
                  </a:cubicBezTo>
                  <a:cubicBezTo>
                    <a:pt x="65" y="408"/>
                    <a:pt x="43" y="423"/>
                    <a:pt x="31" y="438"/>
                  </a:cubicBezTo>
                  <a:cubicBezTo>
                    <a:pt x="10" y="455"/>
                    <a:pt x="1" y="482"/>
                    <a:pt x="4" y="509"/>
                  </a:cubicBezTo>
                  <a:cubicBezTo>
                    <a:pt x="4" y="532"/>
                    <a:pt x="14" y="556"/>
                    <a:pt x="34" y="576"/>
                  </a:cubicBezTo>
                  <a:cubicBezTo>
                    <a:pt x="54" y="593"/>
                    <a:pt x="78" y="599"/>
                    <a:pt x="104" y="599"/>
                  </a:cubicBezTo>
                  <a:cubicBezTo>
                    <a:pt x="174" y="602"/>
                    <a:pt x="248" y="605"/>
                    <a:pt x="322" y="609"/>
                  </a:cubicBezTo>
                  <a:lnTo>
                    <a:pt x="452" y="609"/>
                  </a:lnTo>
                  <a:cubicBezTo>
                    <a:pt x="452" y="693"/>
                    <a:pt x="452" y="776"/>
                    <a:pt x="446" y="863"/>
                  </a:cubicBezTo>
                  <a:cubicBezTo>
                    <a:pt x="442" y="917"/>
                    <a:pt x="435" y="967"/>
                    <a:pt x="432" y="1024"/>
                  </a:cubicBezTo>
                  <a:cubicBezTo>
                    <a:pt x="432" y="1054"/>
                    <a:pt x="449" y="1087"/>
                    <a:pt x="472" y="1107"/>
                  </a:cubicBezTo>
                  <a:cubicBezTo>
                    <a:pt x="493" y="1129"/>
                    <a:pt x="522" y="1141"/>
                    <a:pt x="552" y="1141"/>
                  </a:cubicBezTo>
                  <a:cubicBezTo>
                    <a:pt x="556" y="1141"/>
                    <a:pt x="559" y="1141"/>
                    <a:pt x="563" y="1141"/>
                  </a:cubicBezTo>
                  <a:cubicBezTo>
                    <a:pt x="596" y="1141"/>
                    <a:pt x="626" y="1124"/>
                    <a:pt x="646" y="1101"/>
                  </a:cubicBezTo>
                  <a:cubicBezTo>
                    <a:pt x="653" y="1094"/>
                    <a:pt x="660" y="1084"/>
                    <a:pt x="666" y="1074"/>
                  </a:cubicBezTo>
                  <a:cubicBezTo>
                    <a:pt x="676" y="1054"/>
                    <a:pt x="683" y="1034"/>
                    <a:pt x="680" y="1011"/>
                  </a:cubicBezTo>
                  <a:cubicBezTo>
                    <a:pt x="686" y="940"/>
                    <a:pt x="690" y="870"/>
                    <a:pt x="690" y="800"/>
                  </a:cubicBezTo>
                  <a:cubicBezTo>
                    <a:pt x="693" y="739"/>
                    <a:pt x="690" y="679"/>
                    <a:pt x="686" y="619"/>
                  </a:cubicBezTo>
                  <a:lnTo>
                    <a:pt x="713" y="619"/>
                  </a:lnTo>
                  <a:cubicBezTo>
                    <a:pt x="726" y="620"/>
                    <a:pt x="739" y="620"/>
                    <a:pt x="751" y="620"/>
                  </a:cubicBezTo>
                  <a:cubicBezTo>
                    <a:pt x="806" y="620"/>
                    <a:pt x="859" y="615"/>
                    <a:pt x="910" y="613"/>
                  </a:cubicBezTo>
                  <a:cubicBezTo>
                    <a:pt x="967" y="613"/>
                    <a:pt x="1014" y="559"/>
                    <a:pt x="1011" y="505"/>
                  </a:cubicBezTo>
                  <a:cubicBezTo>
                    <a:pt x="1007" y="452"/>
                    <a:pt x="964" y="405"/>
                    <a:pt x="910" y="405"/>
                  </a:cubicBezTo>
                  <a:lnTo>
                    <a:pt x="901" y="405"/>
                  </a:lnTo>
                  <a:cubicBezTo>
                    <a:pt x="870" y="405"/>
                    <a:pt x="840" y="412"/>
                    <a:pt x="810" y="412"/>
                  </a:cubicBezTo>
                  <a:cubicBezTo>
                    <a:pt x="776" y="415"/>
                    <a:pt x="740" y="418"/>
                    <a:pt x="706" y="418"/>
                  </a:cubicBezTo>
                  <a:lnTo>
                    <a:pt x="680" y="418"/>
                  </a:lnTo>
                  <a:cubicBezTo>
                    <a:pt x="676" y="318"/>
                    <a:pt x="673" y="215"/>
                    <a:pt x="669" y="114"/>
                  </a:cubicBezTo>
                  <a:cubicBezTo>
                    <a:pt x="669" y="51"/>
                    <a:pt x="612" y="0"/>
                    <a:pt x="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19"/>
            <p:cNvSpPr/>
            <p:nvPr/>
          </p:nvSpPr>
          <p:spPr>
            <a:xfrm>
              <a:off x="5617238" y="4865238"/>
              <a:ext cx="339526" cy="175100"/>
            </a:xfrm>
            <a:custGeom>
              <a:avLst/>
              <a:gdLst/>
              <a:ahLst/>
              <a:cxnLst/>
              <a:rect l="l" t="t" r="r" b="b"/>
              <a:pathLst>
                <a:path w="3763" h="1328" extrusionOk="0">
                  <a:moveTo>
                    <a:pt x="3592" y="1032"/>
                  </a:moveTo>
                  <a:cubicBezTo>
                    <a:pt x="3597" y="1039"/>
                    <a:pt x="3603" y="1046"/>
                    <a:pt x="3608" y="1053"/>
                  </a:cubicBezTo>
                  <a:cubicBezTo>
                    <a:pt x="3604" y="1047"/>
                    <a:pt x="3598" y="1039"/>
                    <a:pt x="3592" y="1032"/>
                  </a:cubicBezTo>
                  <a:close/>
                  <a:moveTo>
                    <a:pt x="729" y="0"/>
                  </a:moveTo>
                  <a:cubicBezTo>
                    <a:pt x="695" y="0"/>
                    <a:pt x="663" y="3"/>
                    <a:pt x="629" y="10"/>
                  </a:cubicBezTo>
                  <a:cubicBezTo>
                    <a:pt x="575" y="24"/>
                    <a:pt x="525" y="50"/>
                    <a:pt x="482" y="84"/>
                  </a:cubicBezTo>
                  <a:cubicBezTo>
                    <a:pt x="458" y="101"/>
                    <a:pt x="442" y="117"/>
                    <a:pt x="425" y="138"/>
                  </a:cubicBezTo>
                  <a:cubicBezTo>
                    <a:pt x="398" y="167"/>
                    <a:pt x="374" y="204"/>
                    <a:pt x="354" y="238"/>
                  </a:cubicBezTo>
                  <a:cubicBezTo>
                    <a:pt x="328" y="291"/>
                    <a:pt x="301" y="348"/>
                    <a:pt x="277" y="405"/>
                  </a:cubicBezTo>
                  <a:cubicBezTo>
                    <a:pt x="251" y="462"/>
                    <a:pt x="228" y="519"/>
                    <a:pt x="201" y="576"/>
                  </a:cubicBezTo>
                  <a:cubicBezTo>
                    <a:pt x="167" y="652"/>
                    <a:pt x="134" y="732"/>
                    <a:pt x="101" y="809"/>
                  </a:cubicBezTo>
                  <a:cubicBezTo>
                    <a:pt x="67" y="893"/>
                    <a:pt x="36" y="980"/>
                    <a:pt x="10" y="1064"/>
                  </a:cubicBezTo>
                  <a:cubicBezTo>
                    <a:pt x="0" y="1093"/>
                    <a:pt x="10" y="1130"/>
                    <a:pt x="27" y="1158"/>
                  </a:cubicBezTo>
                  <a:cubicBezTo>
                    <a:pt x="44" y="1184"/>
                    <a:pt x="73" y="1204"/>
                    <a:pt x="104" y="1214"/>
                  </a:cubicBezTo>
                  <a:cubicBezTo>
                    <a:pt x="113" y="1216"/>
                    <a:pt x="121" y="1217"/>
                    <a:pt x="130" y="1217"/>
                  </a:cubicBezTo>
                  <a:cubicBezTo>
                    <a:pt x="154" y="1217"/>
                    <a:pt x="178" y="1210"/>
                    <a:pt x="197" y="1198"/>
                  </a:cubicBezTo>
                  <a:cubicBezTo>
                    <a:pt x="228" y="1178"/>
                    <a:pt x="241" y="1150"/>
                    <a:pt x="254" y="1118"/>
                  </a:cubicBezTo>
                  <a:cubicBezTo>
                    <a:pt x="271" y="1061"/>
                    <a:pt x="291" y="1004"/>
                    <a:pt x="311" y="947"/>
                  </a:cubicBezTo>
                  <a:cubicBezTo>
                    <a:pt x="354" y="843"/>
                    <a:pt x="402" y="740"/>
                    <a:pt x="448" y="636"/>
                  </a:cubicBezTo>
                  <a:cubicBezTo>
                    <a:pt x="468" y="592"/>
                    <a:pt x="488" y="545"/>
                    <a:pt x="508" y="502"/>
                  </a:cubicBezTo>
                  <a:cubicBezTo>
                    <a:pt x="535" y="451"/>
                    <a:pt x="558" y="398"/>
                    <a:pt x="589" y="351"/>
                  </a:cubicBezTo>
                  <a:cubicBezTo>
                    <a:pt x="598" y="338"/>
                    <a:pt x="609" y="331"/>
                    <a:pt x="615" y="321"/>
                  </a:cubicBezTo>
                  <a:cubicBezTo>
                    <a:pt x="635" y="308"/>
                    <a:pt x="652" y="298"/>
                    <a:pt x="669" y="288"/>
                  </a:cubicBezTo>
                  <a:lnTo>
                    <a:pt x="692" y="281"/>
                  </a:lnTo>
                  <a:cubicBezTo>
                    <a:pt x="703" y="281"/>
                    <a:pt x="709" y="278"/>
                    <a:pt x="719" y="278"/>
                  </a:cubicBezTo>
                  <a:lnTo>
                    <a:pt x="736" y="281"/>
                  </a:lnTo>
                  <a:lnTo>
                    <a:pt x="746" y="288"/>
                  </a:lnTo>
                  <a:cubicBezTo>
                    <a:pt x="749" y="298"/>
                    <a:pt x="756" y="304"/>
                    <a:pt x="763" y="315"/>
                  </a:cubicBezTo>
                  <a:cubicBezTo>
                    <a:pt x="779" y="358"/>
                    <a:pt x="793" y="405"/>
                    <a:pt x="806" y="451"/>
                  </a:cubicBezTo>
                  <a:cubicBezTo>
                    <a:pt x="823" y="505"/>
                    <a:pt x="836" y="559"/>
                    <a:pt x="846" y="612"/>
                  </a:cubicBezTo>
                  <a:cubicBezTo>
                    <a:pt x="856" y="666"/>
                    <a:pt x="866" y="716"/>
                    <a:pt x="876" y="766"/>
                  </a:cubicBezTo>
                  <a:cubicBezTo>
                    <a:pt x="879" y="789"/>
                    <a:pt x="887" y="809"/>
                    <a:pt x="893" y="833"/>
                  </a:cubicBezTo>
                  <a:cubicBezTo>
                    <a:pt x="903" y="863"/>
                    <a:pt x="916" y="893"/>
                    <a:pt x="930" y="920"/>
                  </a:cubicBezTo>
                  <a:cubicBezTo>
                    <a:pt x="956" y="977"/>
                    <a:pt x="993" y="1030"/>
                    <a:pt x="1040" y="1073"/>
                  </a:cubicBezTo>
                  <a:cubicBezTo>
                    <a:pt x="1070" y="1101"/>
                    <a:pt x="1104" y="1121"/>
                    <a:pt x="1137" y="1141"/>
                  </a:cubicBezTo>
                  <a:cubicBezTo>
                    <a:pt x="1180" y="1161"/>
                    <a:pt x="1224" y="1181"/>
                    <a:pt x="1271" y="1187"/>
                  </a:cubicBezTo>
                  <a:cubicBezTo>
                    <a:pt x="1290" y="1191"/>
                    <a:pt x="1310" y="1194"/>
                    <a:pt x="1330" y="1194"/>
                  </a:cubicBezTo>
                  <a:cubicBezTo>
                    <a:pt x="1391" y="1194"/>
                    <a:pt x="1452" y="1173"/>
                    <a:pt x="1495" y="1127"/>
                  </a:cubicBezTo>
                  <a:cubicBezTo>
                    <a:pt x="1525" y="1101"/>
                    <a:pt x="1549" y="1067"/>
                    <a:pt x="1569" y="1030"/>
                  </a:cubicBezTo>
                  <a:cubicBezTo>
                    <a:pt x="1598" y="984"/>
                    <a:pt x="1619" y="930"/>
                    <a:pt x="1635" y="877"/>
                  </a:cubicBezTo>
                  <a:cubicBezTo>
                    <a:pt x="1669" y="789"/>
                    <a:pt x="1692" y="703"/>
                    <a:pt x="1722" y="616"/>
                  </a:cubicBezTo>
                  <a:cubicBezTo>
                    <a:pt x="1749" y="542"/>
                    <a:pt x="1782" y="471"/>
                    <a:pt x="1826" y="405"/>
                  </a:cubicBezTo>
                  <a:cubicBezTo>
                    <a:pt x="1839" y="385"/>
                    <a:pt x="1853" y="368"/>
                    <a:pt x="1870" y="351"/>
                  </a:cubicBezTo>
                  <a:cubicBezTo>
                    <a:pt x="1879" y="345"/>
                    <a:pt x="1893" y="338"/>
                    <a:pt x="1903" y="331"/>
                  </a:cubicBezTo>
                  <a:cubicBezTo>
                    <a:pt x="1913" y="328"/>
                    <a:pt x="1923" y="325"/>
                    <a:pt x="1933" y="321"/>
                  </a:cubicBezTo>
                  <a:lnTo>
                    <a:pt x="1940" y="321"/>
                  </a:lnTo>
                  <a:lnTo>
                    <a:pt x="1947" y="325"/>
                  </a:lnTo>
                  <a:lnTo>
                    <a:pt x="1950" y="325"/>
                  </a:lnTo>
                  <a:cubicBezTo>
                    <a:pt x="1960" y="351"/>
                    <a:pt x="1963" y="378"/>
                    <a:pt x="1970" y="405"/>
                  </a:cubicBezTo>
                  <a:cubicBezTo>
                    <a:pt x="1977" y="435"/>
                    <a:pt x="1980" y="462"/>
                    <a:pt x="1987" y="491"/>
                  </a:cubicBezTo>
                  <a:cubicBezTo>
                    <a:pt x="2000" y="545"/>
                    <a:pt x="2013" y="599"/>
                    <a:pt x="2027" y="649"/>
                  </a:cubicBezTo>
                  <a:cubicBezTo>
                    <a:pt x="2043" y="706"/>
                    <a:pt x="2067" y="756"/>
                    <a:pt x="2083" y="813"/>
                  </a:cubicBezTo>
                  <a:cubicBezTo>
                    <a:pt x="2107" y="873"/>
                    <a:pt x="2134" y="937"/>
                    <a:pt x="2168" y="993"/>
                  </a:cubicBezTo>
                  <a:cubicBezTo>
                    <a:pt x="2188" y="1024"/>
                    <a:pt x="2211" y="1053"/>
                    <a:pt x="2234" y="1077"/>
                  </a:cubicBezTo>
                  <a:cubicBezTo>
                    <a:pt x="2261" y="1107"/>
                    <a:pt x="2291" y="1127"/>
                    <a:pt x="2321" y="1150"/>
                  </a:cubicBezTo>
                  <a:cubicBezTo>
                    <a:pt x="2368" y="1184"/>
                    <a:pt x="2424" y="1201"/>
                    <a:pt x="2481" y="1204"/>
                  </a:cubicBezTo>
                  <a:cubicBezTo>
                    <a:pt x="2486" y="1205"/>
                    <a:pt x="2490" y="1205"/>
                    <a:pt x="2494" y="1205"/>
                  </a:cubicBezTo>
                  <a:cubicBezTo>
                    <a:pt x="2539" y="1205"/>
                    <a:pt x="2576" y="1189"/>
                    <a:pt x="2615" y="1167"/>
                  </a:cubicBezTo>
                  <a:cubicBezTo>
                    <a:pt x="2632" y="1158"/>
                    <a:pt x="2656" y="1134"/>
                    <a:pt x="2669" y="1118"/>
                  </a:cubicBezTo>
                  <a:cubicBezTo>
                    <a:pt x="2685" y="1093"/>
                    <a:pt x="2699" y="1070"/>
                    <a:pt x="2713" y="1044"/>
                  </a:cubicBezTo>
                  <a:cubicBezTo>
                    <a:pt x="2745" y="977"/>
                    <a:pt x="2770" y="906"/>
                    <a:pt x="2793" y="833"/>
                  </a:cubicBezTo>
                  <a:cubicBezTo>
                    <a:pt x="2810" y="776"/>
                    <a:pt x="2830" y="723"/>
                    <a:pt x="2850" y="666"/>
                  </a:cubicBezTo>
                  <a:lnTo>
                    <a:pt x="2853" y="652"/>
                  </a:lnTo>
                  <a:cubicBezTo>
                    <a:pt x="2876" y="592"/>
                    <a:pt x="2903" y="536"/>
                    <a:pt x="2937" y="482"/>
                  </a:cubicBezTo>
                  <a:cubicBezTo>
                    <a:pt x="2950" y="468"/>
                    <a:pt x="2960" y="451"/>
                    <a:pt x="2977" y="439"/>
                  </a:cubicBezTo>
                  <a:lnTo>
                    <a:pt x="2990" y="428"/>
                  </a:lnTo>
                  <a:lnTo>
                    <a:pt x="2994" y="435"/>
                  </a:lnTo>
                  <a:cubicBezTo>
                    <a:pt x="3026" y="516"/>
                    <a:pt x="3040" y="599"/>
                    <a:pt x="3063" y="679"/>
                  </a:cubicBezTo>
                  <a:cubicBezTo>
                    <a:pt x="3074" y="723"/>
                    <a:pt x="3083" y="763"/>
                    <a:pt x="3097" y="806"/>
                  </a:cubicBezTo>
                  <a:cubicBezTo>
                    <a:pt x="3114" y="857"/>
                    <a:pt x="3140" y="903"/>
                    <a:pt x="3164" y="950"/>
                  </a:cubicBezTo>
                  <a:cubicBezTo>
                    <a:pt x="3187" y="1000"/>
                    <a:pt x="3214" y="1047"/>
                    <a:pt x="3244" y="1090"/>
                  </a:cubicBezTo>
                  <a:cubicBezTo>
                    <a:pt x="3264" y="1121"/>
                    <a:pt x="3287" y="1150"/>
                    <a:pt x="3311" y="1178"/>
                  </a:cubicBezTo>
                  <a:cubicBezTo>
                    <a:pt x="3327" y="1194"/>
                    <a:pt x="3341" y="1214"/>
                    <a:pt x="3355" y="1228"/>
                  </a:cubicBezTo>
                  <a:cubicBezTo>
                    <a:pt x="3404" y="1271"/>
                    <a:pt x="3461" y="1305"/>
                    <a:pt x="3528" y="1318"/>
                  </a:cubicBezTo>
                  <a:cubicBezTo>
                    <a:pt x="3555" y="1321"/>
                    <a:pt x="3585" y="1325"/>
                    <a:pt x="3616" y="1328"/>
                  </a:cubicBezTo>
                  <a:cubicBezTo>
                    <a:pt x="3639" y="1328"/>
                    <a:pt x="3662" y="1325"/>
                    <a:pt x="3685" y="1321"/>
                  </a:cubicBezTo>
                  <a:cubicBezTo>
                    <a:pt x="3702" y="1314"/>
                    <a:pt x="3719" y="1305"/>
                    <a:pt x="3729" y="1291"/>
                  </a:cubicBezTo>
                  <a:cubicBezTo>
                    <a:pt x="3742" y="1278"/>
                    <a:pt x="3753" y="1261"/>
                    <a:pt x="3756" y="1244"/>
                  </a:cubicBezTo>
                  <a:cubicBezTo>
                    <a:pt x="3762" y="1207"/>
                    <a:pt x="3753" y="1167"/>
                    <a:pt x="3726" y="1144"/>
                  </a:cubicBezTo>
                  <a:cubicBezTo>
                    <a:pt x="3699" y="1121"/>
                    <a:pt x="3669" y="1104"/>
                    <a:pt x="3639" y="1087"/>
                  </a:cubicBezTo>
                  <a:cubicBezTo>
                    <a:pt x="3619" y="1067"/>
                    <a:pt x="3602" y="1047"/>
                    <a:pt x="3585" y="1024"/>
                  </a:cubicBezTo>
                  <a:lnTo>
                    <a:pt x="3585" y="1024"/>
                  </a:lnTo>
                  <a:cubicBezTo>
                    <a:pt x="3587" y="1026"/>
                    <a:pt x="3589" y="1029"/>
                    <a:pt x="3592" y="1032"/>
                  </a:cubicBezTo>
                  <a:lnTo>
                    <a:pt x="3592" y="1032"/>
                  </a:lnTo>
                  <a:cubicBezTo>
                    <a:pt x="3558" y="988"/>
                    <a:pt x="3527" y="939"/>
                    <a:pt x="3495" y="890"/>
                  </a:cubicBezTo>
                  <a:cubicBezTo>
                    <a:pt x="3461" y="837"/>
                    <a:pt x="3432" y="783"/>
                    <a:pt x="3404" y="729"/>
                  </a:cubicBezTo>
                  <a:cubicBezTo>
                    <a:pt x="3388" y="686"/>
                    <a:pt x="3375" y="646"/>
                    <a:pt x="3361" y="605"/>
                  </a:cubicBezTo>
                  <a:cubicBezTo>
                    <a:pt x="3344" y="556"/>
                    <a:pt x="3327" y="505"/>
                    <a:pt x="3311" y="455"/>
                  </a:cubicBezTo>
                  <a:cubicBezTo>
                    <a:pt x="3291" y="398"/>
                    <a:pt x="3271" y="345"/>
                    <a:pt x="3244" y="291"/>
                  </a:cubicBezTo>
                  <a:cubicBezTo>
                    <a:pt x="3214" y="235"/>
                    <a:pt x="3171" y="187"/>
                    <a:pt x="3114" y="158"/>
                  </a:cubicBezTo>
                  <a:cubicBezTo>
                    <a:pt x="3076" y="137"/>
                    <a:pt x="3035" y="128"/>
                    <a:pt x="2993" y="128"/>
                  </a:cubicBezTo>
                  <a:cubicBezTo>
                    <a:pt x="2953" y="128"/>
                    <a:pt x="2914" y="136"/>
                    <a:pt x="2876" y="150"/>
                  </a:cubicBezTo>
                  <a:cubicBezTo>
                    <a:pt x="2856" y="158"/>
                    <a:pt x="2833" y="170"/>
                    <a:pt x="2813" y="181"/>
                  </a:cubicBezTo>
                  <a:cubicBezTo>
                    <a:pt x="2786" y="195"/>
                    <a:pt x="2762" y="218"/>
                    <a:pt x="2739" y="238"/>
                  </a:cubicBezTo>
                  <a:cubicBezTo>
                    <a:pt x="2716" y="258"/>
                    <a:pt x="2696" y="281"/>
                    <a:pt x="2676" y="304"/>
                  </a:cubicBezTo>
                  <a:cubicBezTo>
                    <a:pt x="2636" y="358"/>
                    <a:pt x="2602" y="418"/>
                    <a:pt x="2575" y="479"/>
                  </a:cubicBezTo>
                  <a:cubicBezTo>
                    <a:pt x="2545" y="542"/>
                    <a:pt x="2525" y="609"/>
                    <a:pt x="2505" y="676"/>
                  </a:cubicBezTo>
                  <a:cubicBezTo>
                    <a:pt x="2485" y="736"/>
                    <a:pt x="2472" y="792"/>
                    <a:pt x="2455" y="853"/>
                  </a:cubicBezTo>
                  <a:lnTo>
                    <a:pt x="2452" y="857"/>
                  </a:lnTo>
                  <a:lnTo>
                    <a:pt x="2448" y="849"/>
                  </a:lnTo>
                  <a:cubicBezTo>
                    <a:pt x="2421" y="817"/>
                    <a:pt x="2404" y="780"/>
                    <a:pt x="2384" y="743"/>
                  </a:cubicBezTo>
                  <a:cubicBezTo>
                    <a:pt x="2364" y="696"/>
                    <a:pt x="2344" y="652"/>
                    <a:pt x="2328" y="605"/>
                  </a:cubicBezTo>
                  <a:cubicBezTo>
                    <a:pt x="2308" y="552"/>
                    <a:pt x="2291" y="496"/>
                    <a:pt x="2274" y="439"/>
                  </a:cubicBezTo>
                  <a:cubicBezTo>
                    <a:pt x="2257" y="385"/>
                    <a:pt x="2244" y="331"/>
                    <a:pt x="2231" y="278"/>
                  </a:cubicBezTo>
                  <a:cubicBezTo>
                    <a:pt x="2214" y="218"/>
                    <a:pt x="2180" y="161"/>
                    <a:pt x="2134" y="117"/>
                  </a:cubicBezTo>
                  <a:cubicBezTo>
                    <a:pt x="2079" y="67"/>
                    <a:pt x="2004" y="44"/>
                    <a:pt x="1929" y="44"/>
                  </a:cubicBezTo>
                  <a:cubicBezTo>
                    <a:pt x="1900" y="44"/>
                    <a:pt x="1871" y="47"/>
                    <a:pt x="1842" y="54"/>
                  </a:cubicBezTo>
                  <a:cubicBezTo>
                    <a:pt x="1672" y="94"/>
                    <a:pt x="1558" y="241"/>
                    <a:pt x="1492" y="395"/>
                  </a:cubicBezTo>
                  <a:cubicBezTo>
                    <a:pt x="1461" y="462"/>
                    <a:pt x="1438" y="528"/>
                    <a:pt x="1418" y="596"/>
                  </a:cubicBezTo>
                  <a:cubicBezTo>
                    <a:pt x="1401" y="652"/>
                    <a:pt x="1385" y="706"/>
                    <a:pt x="1371" y="763"/>
                  </a:cubicBezTo>
                  <a:cubicBezTo>
                    <a:pt x="1361" y="792"/>
                    <a:pt x="1351" y="826"/>
                    <a:pt x="1341" y="857"/>
                  </a:cubicBezTo>
                  <a:cubicBezTo>
                    <a:pt x="1334" y="873"/>
                    <a:pt x="1328" y="886"/>
                    <a:pt x="1321" y="900"/>
                  </a:cubicBezTo>
                  <a:lnTo>
                    <a:pt x="1308" y="893"/>
                  </a:lnTo>
                  <a:cubicBezTo>
                    <a:pt x="1291" y="880"/>
                    <a:pt x="1277" y="866"/>
                    <a:pt x="1261" y="853"/>
                  </a:cubicBezTo>
                  <a:cubicBezTo>
                    <a:pt x="1251" y="837"/>
                    <a:pt x="1240" y="817"/>
                    <a:pt x="1234" y="800"/>
                  </a:cubicBezTo>
                  <a:cubicBezTo>
                    <a:pt x="1214" y="756"/>
                    <a:pt x="1200" y="712"/>
                    <a:pt x="1191" y="666"/>
                  </a:cubicBezTo>
                  <a:cubicBezTo>
                    <a:pt x="1174" y="602"/>
                    <a:pt x="1164" y="542"/>
                    <a:pt x="1147" y="479"/>
                  </a:cubicBezTo>
                  <a:cubicBezTo>
                    <a:pt x="1117" y="365"/>
                    <a:pt x="1074" y="251"/>
                    <a:pt x="1013" y="150"/>
                  </a:cubicBezTo>
                  <a:cubicBezTo>
                    <a:pt x="970" y="84"/>
                    <a:pt x="907" y="37"/>
                    <a:pt x="830" y="14"/>
                  </a:cubicBezTo>
                  <a:cubicBezTo>
                    <a:pt x="796" y="3"/>
                    <a:pt x="763" y="0"/>
                    <a:pt x="7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19"/>
            <p:cNvSpPr/>
            <p:nvPr/>
          </p:nvSpPr>
          <p:spPr>
            <a:xfrm>
              <a:off x="8601854" y="1119947"/>
              <a:ext cx="339523" cy="110637"/>
            </a:xfrm>
            <a:custGeom>
              <a:avLst/>
              <a:gdLst/>
              <a:ahLst/>
              <a:cxnLst/>
              <a:rect l="l" t="t" r="r" b="b"/>
              <a:pathLst>
                <a:path w="4232" h="1379" extrusionOk="0">
                  <a:moveTo>
                    <a:pt x="2195" y="0"/>
                  </a:moveTo>
                  <a:cubicBezTo>
                    <a:pt x="2121" y="4"/>
                    <a:pt x="2047" y="31"/>
                    <a:pt x="1987" y="68"/>
                  </a:cubicBezTo>
                  <a:cubicBezTo>
                    <a:pt x="1924" y="108"/>
                    <a:pt x="1871" y="155"/>
                    <a:pt x="1820" y="208"/>
                  </a:cubicBezTo>
                  <a:cubicBezTo>
                    <a:pt x="1774" y="258"/>
                    <a:pt x="1737" y="312"/>
                    <a:pt x="1710" y="372"/>
                  </a:cubicBezTo>
                  <a:cubicBezTo>
                    <a:pt x="1697" y="402"/>
                    <a:pt x="1686" y="432"/>
                    <a:pt x="1677" y="459"/>
                  </a:cubicBezTo>
                  <a:cubicBezTo>
                    <a:pt x="1650" y="526"/>
                    <a:pt x="1630" y="593"/>
                    <a:pt x="1610" y="659"/>
                  </a:cubicBezTo>
                  <a:cubicBezTo>
                    <a:pt x="1583" y="763"/>
                    <a:pt x="1556" y="863"/>
                    <a:pt x="1522" y="964"/>
                  </a:cubicBezTo>
                  <a:cubicBezTo>
                    <a:pt x="1513" y="988"/>
                    <a:pt x="1502" y="1014"/>
                    <a:pt x="1490" y="1038"/>
                  </a:cubicBezTo>
                  <a:cubicBezTo>
                    <a:pt x="1445" y="1017"/>
                    <a:pt x="1402" y="994"/>
                    <a:pt x="1362" y="964"/>
                  </a:cubicBezTo>
                  <a:cubicBezTo>
                    <a:pt x="1352" y="957"/>
                    <a:pt x="1342" y="948"/>
                    <a:pt x="1332" y="937"/>
                  </a:cubicBezTo>
                  <a:cubicBezTo>
                    <a:pt x="1289" y="880"/>
                    <a:pt x="1252" y="820"/>
                    <a:pt x="1221" y="760"/>
                  </a:cubicBezTo>
                  <a:cubicBezTo>
                    <a:pt x="1201" y="713"/>
                    <a:pt x="1189" y="667"/>
                    <a:pt x="1178" y="619"/>
                  </a:cubicBezTo>
                  <a:cubicBezTo>
                    <a:pt x="1161" y="566"/>
                    <a:pt x="1148" y="513"/>
                    <a:pt x="1128" y="462"/>
                  </a:cubicBezTo>
                  <a:cubicBezTo>
                    <a:pt x="1108" y="399"/>
                    <a:pt x="1084" y="338"/>
                    <a:pt x="1055" y="281"/>
                  </a:cubicBezTo>
                  <a:cubicBezTo>
                    <a:pt x="998" y="168"/>
                    <a:pt x="891" y="85"/>
                    <a:pt x="760" y="68"/>
                  </a:cubicBezTo>
                  <a:cubicBezTo>
                    <a:pt x="740" y="65"/>
                    <a:pt x="720" y="64"/>
                    <a:pt x="700" y="64"/>
                  </a:cubicBezTo>
                  <a:cubicBezTo>
                    <a:pt x="639" y="64"/>
                    <a:pt x="577" y="76"/>
                    <a:pt x="519" y="101"/>
                  </a:cubicBezTo>
                  <a:cubicBezTo>
                    <a:pt x="459" y="125"/>
                    <a:pt x="402" y="151"/>
                    <a:pt x="352" y="191"/>
                  </a:cubicBezTo>
                  <a:cubicBezTo>
                    <a:pt x="322" y="215"/>
                    <a:pt x="295" y="238"/>
                    <a:pt x="269" y="261"/>
                  </a:cubicBezTo>
                  <a:cubicBezTo>
                    <a:pt x="238" y="292"/>
                    <a:pt x="218" y="326"/>
                    <a:pt x="195" y="355"/>
                  </a:cubicBezTo>
                  <a:cubicBezTo>
                    <a:pt x="158" y="412"/>
                    <a:pt x="135" y="479"/>
                    <a:pt x="115" y="542"/>
                  </a:cubicBezTo>
                  <a:cubicBezTo>
                    <a:pt x="91" y="623"/>
                    <a:pt x="78" y="707"/>
                    <a:pt x="65" y="790"/>
                  </a:cubicBezTo>
                  <a:cubicBezTo>
                    <a:pt x="45" y="897"/>
                    <a:pt x="25" y="1004"/>
                    <a:pt x="8" y="1111"/>
                  </a:cubicBezTo>
                  <a:cubicBezTo>
                    <a:pt x="1" y="1144"/>
                    <a:pt x="5" y="1181"/>
                    <a:pt x="25" y="1212"/>
                  </a:cubicBezTo>
                  <a:cubicBezTo>
                    <a:pt x="45" y="1241"/>
                    <a:pt x="74" y="1261"/>
                    <a:pt x="108" y="1269"/>
                  </a:cubicBezTo>
                  <a:cubicBezTo>
                    <a:pt x="118" y="1271"/>
                    <a:pt x="127" y="1272"/>
                    <a:pt x="137" y="1272"/>
                  </a:cubicBezTo>
                  <a:cubicBezTo>
                    <a:pt x="195" y="1272"/>
                    <a:pt x="254" y="1231"/>
                    <a:pt x="266" y="1168"/>
                  </a:cubicBezTo>
                  <a:cubicBezTo>
                    <a:pt x="286" y="1058"/>
                    <a:pt x="306" y="944"/>
                    <a:pt x="326" y="834"/>
                  </a:cubicBezTo>
                  <a:cubicBezTo>
                    <a:pt x="339" y="747"/>
                    <a:pt x="359" y="663"/>
                    <a:pt x="386" y="579"/>
                  </a:cubicBezTo>
                  <a:cubicBezTo>
                    <a:pt x="399" y="546"/>
                    <a:pt x="416" y="516"/>
                    <a:pt x="432" y="486"/>
                  </a:cubicBezTo>
                  <a:cubicBezTo>
                    <a:pt x="453" y="462"/>
                    <a:pt x="473" y="442"/>
                    <a:pt x="496" y="422"/>
                  </a:cubicBezTo>
                  <a:cubicBezTo>
                    <a:pt x="522" y="399"/>
                    <a:pt x="553" y="382"/>
                    <a:pt x="583" y="366"/>
                  </a:cubicBezTo>
                  <a:cubicBezTo>
                    <a:pt x="610" y="355"/>
                    <a:pt x="633" y="346"/>
                    <a:pt x="660" y="338"/>
                  </a:cubicBezTo>
                  <a:cubicBezTo>
                    <a:pt x="676" y="335"/>
                    <a:pt x="690" y="335"/>
                    <a:pt x="707" y="335"/>
                  </a:cubicBezTo>
                  <a:cubicBezTo>
                    <a:pt x="717" y="338"/>
                    <a:pt x="730" y="342"/>
                    <a:pt x="740" y="346"/>
                  </a:cubicBezTo>
                  <a:lnTo>
                    <a:pt x="760" y="355"/>
                  </a:lnTo>
                  <a:lnTo>
                    <a:pt x="780" y="372"/>
                  </a:lnTo>
                  <a:cubicBezTo>
                    <a:pt x="790" y="386"/>
                    <a:pt x="797" y="402"/>
                    <a:pt x="807" y="415"/>
                  </a:cubicBezTo>
                  <a:cubicBezTo>
                    <a:pt x="823" y="459"/>
                    <a:pt x="837" y="506"/>
                    <a:pt x="851" y="549"/>
                  </a:cubicBezTo>
                  <a:cubicBezTo>
                    <a:pt x="867" y="602"/>
                    <a:pt x="884" y="656"/>
                    <a:pt x="897" y="710"/>
                  </a:cubicBezTo>
                  <a:cubicBezTo>
                    <a:pt x="911" y="763"/>
                    <a:pt x="924" y="814"/>
                    <a:pt x="944" y="867"/>
                  </a:cubicBezTo>
                  <a:cubicBezTo>
                    <a:pt x="971" y="928"/>
                    <a:pt x="1004" y="984"/>
                    <a:pt x="1034" y="1044"/>
                  </a:cubicBezTo>
                  <a:cubicBezTo>
                    <a:pt x="1048" y="1068"/>
                    <a:pt x="1061" y="1091"/>
                    <a:pt x="1078" y="1111"/>
                  </a:cubicBezTo>
                  <a:cubicBezTo>
                    <a:pt x="1108" y="1158"/>
                    <a:pt x="1144" y="1192"/>
                    <a:pt x="1185" y="1229"/>
                  </a:cubicBezTo>
                  <a:cubicBezTo>
                    <a:pt x="1238" y="1272"/>
                    <a:pt x="1299" y="1309"/>
                    <a:pt x="1362" y="1339"/>
                  </a:cubicBezTo>
                  <a:cubicBezTo>
                    <a:pt x="1399" y="1355"/>
                    <a:pt x="1436" y="1369"/>
                    <a:pt x="1473" y="1372"/>
                  </a:cubicBezTo>
                  <a:cubicBezTo>
                    <a:pt x="1493" y="1375"/>
                    <a:pt x="1519" y="1379"/>
                    <a:pt x="1539" y="1379"/>
                  </a:cubicBezTo>
                  <a:cubicBezTo>
                    <a:pt x="1563" y="1379"/>
                    <a:pt x="1586" y="1372"/>
                    <a:pt x="1606" y="1365"/>
                  </a:cubicBezTo>
                  <a:cubicBezTo>
                    <a:pt x="1626" y="1362"/>
                    <a:pt x="1657" y="1345"/>
                    <a:pt x="1670" y="1339"/>
                  </a:cubicBezTo>
                  <a:cubicBezTo>
                    <a:pt x="1693" y="1329"/>
                    <a:pt x="1706" y="1315"/>
                    <a:pt x="1726" y="1298"/>
                  </a:cubicBezTo>
                  <a:cubicBezTo>
                    <a:pt x="1760" y="1269"/>
                    <a:pt x="1787" y="1229"/>
                    <a:pt x="1811" y="1188"/>
                  </a:cubicBezTo>
                  <a:cubicBezTo>
                    <a:pt x="1851" y="1121"/>
                    <a:pt x="1880" y="1044"/>
                    <a:pt x="1907" y="971"/>
                  </a:cubicBezTo>
                  <a:cubicBezTo>
                    <a:pt x="1951" y="843"/>
                    <a:pt x="1981" y="713"/>
                    <a:pt x="2024" y="586"/>
                  </a:cubicBezTo>
                  <a:cubicBezTo>
                    <a:pt x="2041" y="553"/>
                    <a:pt x="2055" y="516"/>
                    <a:pt x="2075" y="482"/>
                  </a:cubicBezTo>
                  <a:cubicBezTo>
                    <a:pt x="2101" y="452"/>
                    <a:pt x="2124" y="426"/>
                    <a:pt x="2155" y="399"/>
                  </a:cubicBezTo>
                  <a:cubicBezTo>
                    <a:pt x="2168" y="389"/>
                    <a:pt x="2185" y="379"/>
                    <a:pt x="2198" y="369"/>
                  </a:cubicBezTo>
                  <a:lnTo>
                    <a:pt x="2218" y="362"/>
                  </a:lnTo>
                  <a:lnTo>
                    <a:pt x="2232" y="362"/>
                  </a:lnTo>
                  <a:lnTo>
                    <a:pt x="2252" y="366"/>
                  </a:lnTo>
                  <a:lnTo>
                    <a:pt x="2272" y="379"/>
                  </a:lnTo>
                  <a:lnTo>
                    <a:pt x="2275" y="379"/>
                  </a:lnTo>
                  <a:cubicBezTo>
                    <a:pt x="2279" y="389"/>
                    <a:pt x="2285" y="395"/>
                    <a:pt x="2288" y="406"/>
                  </a:cubicBezTo>
                  <a:cubicBezTo>
                    <a:pt x="2305" y="449"/>
                    <a:pt x="2319" y="492"/>
                    <a:pt x="2328" y="539"/>
                  </a:cubicBezTo>
                  <a:cubicBezTo>
                    <a:pt x="2342" y="590"/>
                    <a:pt x="2359" y="639"/>
                    <a:pt x="2372" y="690"/>
                  </a:cubicBezTo>
                  <a:cubicBezTo>
                    <a:pt x="2385" y="743"/>
                    <a:pt x="2396" y="800"/>
                    <a:pt x="2416" y="850"/>
                  </a:cubicBezTo>
                  <a:cubicBezTo>
                    <a:pt x="2439" y="914"/>
                    <a:pt x="2473" y="977"/>
                    <a:pt x="2509" y="1031"/>
                  </a:cubicBezTo>
                  <a:cubicBezTo>
                    <a:pt x="2529" y="1061"/>
                    <a:pt x="2556" y="1091"/>
                    <a:pt x="2580" y="1118"/>
                  </a:cubicBezTo>
                  <a:cubicBezTo>
                    <a:pt x="2609" y="1151"/>
                    <a:pt x="2640" y="1175"/>
                    <a:pt x="2673" y="1198"/>
                  </a:cubicBezTo>
                  <a:cubicBezTo>
                    <a:pt x="2694" y="1215"/>
                    <a:pt x="2717" y="1225"/>
                    <a:pt x="2737" y="1238"/>
                  </a:cubicBezTo>
                  <a:cubicBezTo>
                    <a:pt x="2787" y="1261"/>
                    <a:pt x="2837" y="1272"/>
                    <a:pt x="2890" y="1272"/>
                  </a:cubicBezTo>
                  <a:cubicBezTo>
                    <a:pt x="2910" y="1272"/>
                    <a:pt x="2944" y="1265"/>
                    <a:pt x="2964" y="1258"/>
                  </a:cubicBezTo>
                  <a:cubicBezTo>
                    <a:pt x="2995" y="1249"/>
                    <a:pt x="3024" y="1232"/>
                    <a:pt x="3048" y="1212"/>
                  </a:cubicBezTo>
                  <a:cubicBezTo>
                    <a:pt x="3068" y="1198"/>
                    <a:pt x="3081" y="1184"/>
                    <a:pt x="3095" y="1168"/>
                  </a:cubicBezTo>
                  <a:cubicBezTo>
                    <a:pt x="3111" y="1151"/>
                    <a:pt x="3125" y="1128"/>
                    <a:pt x="3135" y="1108"/>
                  </a:cubicBezTo>
                  <a:cubicBezTo>
                    <a:pt x="3148" y="1088"/>
                    <a:pt x="3158" y="1068"/>
                    <a:pt x="3168" y="1048"/>
                  </a:cubicBezTo>
                  <a:cubicBezTo>
                    <a:pt x="3185" y="1008"/>
                    <a:pt x="3202" y="968"/>
                    <a:pt x="3219" y="928"/>
                  </a:cubicBezTo>
                  <a:cubicBezTo>
                    <a:pt x="3239" y="871"/>
                    <a:pt x="3255" y="814"/>
                    <a:pt x="3275" y="757"/>
                  </a:cubicBezTo>
                  <a:cubicBezTo>
                    <a:pt x="3282" y="737"/>
                    <a:pt x="3288" y="716"/>
                    <a:pt x="3296" y="696"/>
                  </a:cubicBezTo>
                  <a:cubicBezTo>
                    <a:pt x="3322" y="627"/>
                    <a:pt x="3352" y="559"/>
                    <a:pt x="3392" y="496"/>
                  </a:cubicBezTo>
                  <a:cubicBezTo>
                    <a:pt x="3406" y="479"/>
                    <a:pt x="3419" y="462"/>
                    <a:pt x="3432" y="449"/>
                  </a:cubicBezTo>
                  <a:lnTo>
                    <a:pt x="3449" y="439"/>
                  </a:lnTo>
                  <a:lnTo>
                    <a:pt x="3452" y="439"/>
                  </a:lnTo>
                  <a:lnTo>
                    <a:pt x="3469" y="456"/>
                  </a:lnTo>
                  <a:lnTo>
                    <a:pt x="3472" y="459"/>
                  </a:lnTo>
                  <a:cubicBezTo>
                    <a:pt x="3483" y="486"/>
                    <a:pt x="3489" y="513"/>
                    <a:pt x="3496" y="539"/>
                  </a:cubicBezTo>
                  <a:cubicBezTo>
                    <a:pt x="3509" y="573"/>
                    <a:pt x="3520" y="606"/>
                    <a:pt x="3529" y="639"/>
                  </a:cubicBezTo>
                  <a:cubicBezTo>
                    <a:pt x="3549" y="707"/>
                    <a:pt x="3560" y="780"/>
                    <a:pt x="3583" y="850"/>
                  </a:cubicBezTo>
                  <a:cubicBezTo>
                    <a:pt x="3613" y="948"/>
                    <a:pt x="3670" y="1024"/>
                    <a:pt x="3737" y="1101"/>
                  </a:cubicBezTo>
                  <a:cubicBezTo>
                    <a:pt x="3760" y="1128"/>
                    <a:pt x="3787" y="1155"/>
                    <a:pt x="3813" y="1181"/>
                  </a:cubicBezTo>
                  <a:cubicBezTo>
                    <a:pt x="3841" y="1204"/>
                    <a:pt x="3870" y="1225"/>
                    <a:pt x="3904" y="1245"/>
                  </a:cubicBezTo>
                  <a:cubicBezTo>
                    <a:pt x="3914" y="1252"/>
                    <a:pt x="3924" y="1255"/>
                    <a:pt x="3934" y="1258"/>
                  </a:cubicBezTo>
                  <a:cubicBezTo>
                    <a:pt x="3964" y="1275"/>
                    <a:pt x="3994" y="1282"/>
                    <a:pt x="4028" y="1282"/>
                  </a:cubicBezTo>
                  <a:cubicBezTo>
                    <a:pt x="4074" y="1282"/>
                    <a:pt x="4114" y="1269"/>
                    <a:pt x="4151" y="1245"/>
                  </a:cubicBezTo>
                  <a:cubicBezTo>
                    <a:pt x="4202" y="1218"/>
                    <a:pt x="4231" y="1158"/>
                    <a:pt x="4228" y="1101"/>
                  </a:cubicBezTo>
                  <a:cubicBezTo>
                    <a:pt x="4225" y="1048"/>
                    <a:pt x="4195" y="1001"/>
                    <a:pt x="4151" y="971"/>
                  </a:cubicBezTo>
                  <a:cubicBezTo>
                    <a:pt x="4131" y="957"/>
                    <a:pt x="4114" y="944"/>
                    <a:pt x="4094" y="931"/>
                  </a:cubicBezTo>
                  <a:cubicBezTo>
                    <a:pt x="4051" y="897"/>
                    <a:pt x="4014" y="854"/>
                    <a:pt x="3978" y="810"/>
                  </a:cubicBezTo>
                  <a:cubicBezTo>
                    <a:pt x="3961" y="790"/>
                    <a:pt x="3944" y="767"/>
                    <a:pt x="3930" y="740"/>
                  </a:cubicBezTo>
                  <a:cubicBezTo>
                    <a:pt x="3914" y="700"/>
                    <a:pt x="3904" y="656"/>
                    <a:pt x="3890" y="613"/>
                  </a:cubicBezTo>
                  <a:cubicBezTo>
                    <a:pt x="3877" y="559"/>
                    <a:pt x="3861" y="509"/>
                    <a:pt x="3841" y="459"/>
                  </a:cubicBezTo>
                  <a:cubicBezTo>
                    <a:pt x="3833" y="436"/>
                    <a:pt x="3824" y="412"/>
                    <a:pt x="3817" y="389"/>
                  </a:cubicBezTo>
                  <a:cubicBezTo>
                    <a:pt x="3810" y="379"/>
                    <a:pt x="3807" y="366"/>
                    <a:pt x="3800" y="355"/>
                  </a:cubicBezTo>
                  <a:cubicBezTo>
                    <a:pt x="3793" y="338"/>
                    <a:pt x="3787" y="322"/>
                    <a:pt x="3777" y="305"/>
                  </a:cubicBezTo>
                  <a:cubicBezTo>
                    <a:pt x="3764" y="278"/>
                    <a:pt x="3747" y="255"/>
                    <a:pt x="3730" y="232"/>
                  </a:cubicBezTo>
                  <a:cubicBezTo>
                    <a:pt x="3710" y="212"/>
                    <a:pt x="3693" y="195"/>
                    <a:pt x="3673" y="181"/>
                  </a:cubicBezTo>
                  <a:cubicBezTo>
                    <a:pt x="3650" y="165"/>
                    <a:pt x="3629" y="148"/>
                    <a:pt x="3606" y="135"/>
                  </a:cubicBezTo>
                  <a:cubicBezTo>
                    <a:pt x="3580" y="121"/>
                    <a:pt x="3552" y="114"/>
                    <a:pt x="3526" y="105"/>
                  </a:cubicBezTo>
                  <a:lnTo>
                    <a:pt x="3506" y="101"/>
                  </a:lnTo>
                  <a:cubicBezTo>
                    <a:pt x="3486" y="98"/>
                    <a:pt x="3463" y="94"/>
                    <a:pt x="3442" y="94"/>
                  </a:cubicBezTo>
                  <a:cubicBezTo>
                    <a:pt x="3412" y="94"/>
                    <a:pt x="3382" y="98"/>
                    <a:pt x="3356" y="105"/>
                  </a:cubicBezTo>
                  <a:cubicBezTo>
                    <a:pt x="3312" y="118"/>
                    <a:pt x="3268" y="138"/>
                    <a:pt x="3231" y="165"/>
                  </a:cubicBezTo>
                  <a:cubicBezTo>
                    <a:pt x="3191" y="195"/>
                    <a:pt x="3155" y="228"/>
                    <a:pt x="3125" y="269"/>
                  </a:cubicBezTo>
                  <a:cubicBezTo>
                    <a:pt x="3101" y="298"/>
                    <a:pt x="3078" y="332"/>
                    <a:pt x="3058" y="369"/>
                  </a:cubicBezTo>
                  <a:cubicBezTo>
                    <a:pt x="3027" y="419"/>
                    <a:pt x="3007" y="469"/>
                    <a:pt x="2987" y="522"/>
                  </a:cubicBezTo>
                  <a:cubicBezTo>
                    <a:pt x="2961" y="590"/>
                    <a:pt x="2938" y="653"/>
                    <a:pt x="2921" y="720"/>
                  </a:cubicBezTo>
                  <a:cubicBezTo>
                    <a:pt x="2907" y="780"/>
                    <a:pt x="2894" y="843"/>
                    <a:pt x="2874" y="900"/>
                  </a:cubicBezTo>
                  <a:cubicBezTo>
                    <a:pt x="2870" y="911"/>
                    <a:pt x="2867" y="917"/>
                    <a:pt x="2864" y="928"/>
                  </a:cubicBezTo>
                  <a:cubicBezTo>
                    <a:pt x="2850" y="914"/>
                    <a:pt x="2840" y="900"/>
                    <a:pt x="2827" y="887"/>
                  </a:cubicBezTo>
                  <a:cubicBezTo>
                    <a:pt x="2800" y="854"/>
                    <a:pt x="2780" y="817"/>
                    <a:pt x="2760" y="777"/>
                  </a:cubicBezTo>
                  <a:cubicBezTo>
                    <a:pt x="2740" y="730"/>
                    <a:pt x="2730" y="680"/>
                    <a:pt x="2717" y="633"/>
                  </a:cubicBezTo>
                  <a:cubicBezTo>
                    <a:pt x="2703" y="582"/>
                    <a:pt x="2690" y="533"/>
                    <a:pt x="2677" y="482"/>
                  </a:cubicBezTo>
                  <a:cubicBezTo>
                    <a:pt x="2666" y="429"/>
                    <a:pt x="2657" y="375"/>
                    <a:pt x="2640" y="329"/>
                  </a:cubicBezTo>
                  <a:cubicBezTo>
                    <a:pt x="2623" y="289"/>
                    <a:pt x="2606" y="252"/>
                    <a:pt x="2589" y="218"/>
                  </a:cubicBezTo>
                  <a:lnTo>
                    <a:pt x="2580" y="198"/>
                  </a:lnTo>
                  <a:cubicBezTo>
                    <a:pt x="2566" y="178"/>
                    <a:pt x="2546" y="148"/>
                    <a:pt x="2526" y="131"/>
                  </a:cubicBezTo>
                  <a:cubicBezTo>
                    <a:pt x="2493" y="98"/>
                    <a:pt x="2453" y="68"/>
                    <a:pt x="2409" y="48"/>
                  </a:cubicBezTo>
                  <a:cubicBezTo>
                    <a:pt x="2348" y="17"/>
                    <a:pt x="2285" y="0"/>
                    <a:pt x="22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19"/>
            <p:cNvSpPr/>
            <p:nvPr/>
          </p:nvSpPr>
          <p:spPr>
            <a:xfrm>
              <a:off x="243049" y="1560902"/>
              <a:ext cx="219336" cy="353723"/>
            </a:xfrm>
            <a:custGeom>
              <a:avLst/>
              <a:gdLst/>
              <a:ahLst/>
              <a:cxnLst/>
              <a:rect l="l" t="t" r="r" b="b"/>
              <a:pathLst>
                <a:path w="2450" h="3951" extrusionOk="0">
                  <a:moveTo>
                    <a:pt x="1707" y="1170"/>
                  </a:moveTo>
                  <a:lnTo>
                    <a:pt x="1703" y="1179"/>
                  </a:lnTo>
                  <a:lnTo>
                    <a:pt x="1699" y="1179"/>
                  </a:lnTo>
                  <a:lnTo>
                    <a:pt x="1707" y="1170"/>
                  </a:lnTo>
                  <a:close/>
                  <a:moveTo>
                    <a:pt x="2288" y="1"/>
                  </a:moveTo>
                  <a:cubicBezTo>
                    <a:pt x="2254" y="1"/>
                    <a:pt x="2219" y="12"/>
                    <a:pt x="2188" y="32"/>
                  </a:cubicBezTo>
                  <a:cubicBezTo>
                    <a:pt x="2171" y="42"/>
                    <a:pt x="2151" y="55"/>
                    <a:pt x="2131" y="69"/>
                  </a:cubicBezTo>
                  <a:cubicBezTo>
                    <a:pt x="2085" y="96"/>
                    <a:pt x="2031" y="116"/>
                    <a:pt x="1977" y="133"/>
                  </a:cubicBezTo>
                  <a:cubicBezTo>
                    <a:pt x="1951" y="139"/>
                    <a:pt x="1924" y="146"/>
                    <a:pt x="1894" y="149"/>
                  </a:cubicBezTo>
                  <a:cubicBezTo>
                    <a:pt x="1850" y="146"/>
                    <a:pt x="1807" y="142"/>
                    <a:pt x="1764" y="136"/>
                  </a:cubicBezTo>
                  <a:cubicBezTo>
                    <a:pt x="1710" y="129"/>
                    <a:pt x="1656" y="126"/>
                    <a:pt x="1599" y="122"/>
                  </a:cubicBezTo>
                  <a:lnTo>
                    <a:pt x="1526" y="122"/>
                  </a:lnTo>
                  <a:cubicBezTo>
                    <a:pt x="1516" y="119"/>
                    <a:pt x="1503" y="119"/>
                    <a:pt x="1489" y="119"/>
                  </a:cubicBezTo>
                  <a:cubicBezTo>
                    <a:pt x="1472" y="122"/>
                    <a:pt x="1452" y="122"/>
                    <a:pt x="1435" y="122"/>
                  </a:cubicBezTo>
                  <a:cubicBezTo>
                    <a:pt x="1406" y="126"/>
                    <a:pt x="1378" y="133"/>
                    <a:pt x="1349" y="142"/>
                  </a:cubicBezTo>
                  <a:cubicBezTo>
                    <a:pt x="1325" y="149"/>
                    <a:pt x="1302" y="159"/>
                    <a:pt x="1278" y="173"/>
                  </a:cubicBezTo>
                  <a:cubicBezTo>
                    <a:pt x="1255" y="186"/>
                    <a:pt x="1235" y="202"/>
                    <a:pt x="1211" y="219"/>
                  </a:cubicBezTo>
                  <a:cubicBezTo>
                    <a:pt x="1188" y="236"/>
                    <a:pt x="1171" y="259"/>
                    <a:pt x="1154" y="279"/>
                  </a:cubicBezTo>
                  <a:lnTo>
                    <a:pt x="1142" y="296"/>
                  </a:lnTo>
                  <a:cubicBezTo>
                    <a:pt x="1131" y="316"/>
                    <a:pt x="1121" y="336"/>
                    <a:pt x="1111" y="353"/>
                  </a:cubicBezTo>
                  <a:cubicBezTo>
                    <a:pt x="1101" y="380"/>
                    <a:pt x="1094" y="410"/>
                    <a:pt x="1091" y="437"/>
                  </a:cubicBezTo>
                  <a:cubicBezTo>
                    <a:pt x="1085" y="483"/>
                    <a:pt x="1088" y="531"/>
                    <a:pt x="1097" y="577"/>
                  </a:cubicBezTo>
                  <a:cubicBezTo>
                    <a:pt x="1108" y="624"/>
                    <a:pt x="1125" y="671"/>
                    <a:pt x="1151" y="714"/>
                  </a:cubicBezTo>
                  <a:cubicBezTo>
                    <a:pt x="1171" y="748"/>
                    <a:pt x="1191" y="784"/>
                    <a:pt x="1218" y="815"/>
                  </a:cubicBezTo>
                  <a:cubicBezTo>
                    <a:pt x="1251" y="861"/>
                    <a:pt x="1292" y="901"/>
                    <a:pt x="1335" y="942"/>
                  </a:cubicBezTo>
                  <a:cubicBezTo>
                    <a:pt x="1382" y="989"/>
                    <a:pt x="1435" y="1036"/>
                    <a:pt x="1492" y="1076"/>
                  </a:cubicBezTo>
                  <a:cubicBezTo>
                    <a:pt x="1539" y="1113"/>
                    <a:pt x="1593" y="1149"/>
                    <a:pt x="1639" y="1190"/>
                  </a:cubicBezTo>
                  <a:lnTo>
                    <a:pt x="1656" y="1206"/>
                  </a:lnTo>
                  <a:cubicBezTo>
                    <a:pt x="1643" y="1216"/>
                    <a:pt x="1626" y="1223"/>
                    <a:pt x="1606" y="1230"/>
                  </a:cubicBezTo>
                  <a:cubicBezTo>
                    <a:pt x="1566" y="1239"/>
                    <a:pt x="1523" y="1243"/>
                    <a:pt x="1483" y="1246"/>
                  </a:cubicBezTo>
                  <a:cubicBezTo>
                    <a:pt x="1429" y="1246"/>
                    <a:pt x="1382" y="1239"/>
                    <a:pt x="1329" y="1233"/>
                  </a:cubicBezTo>
                  <a:cubicBezTo>
                    <a:pt x="1278" y="1226"/>
                    <a:pt x="1228" y="1219"/>
                    <a:pt x="1174" y="1213"/>
                  </a:cubicBezTo>
                  <a:cubicBezTo>
                    <a:pt x="1125" y="1202"/>
                    <a:pt x="1071" y="1190"/>
                    <a:pt x="1021" y="1190"/>
                  </a:cubicBezTo>
                  <a:cubicBezTo>
                    <a:pt x="1009" y="1188"/>
                    <a:pt x="997" y="1188"/>
                    <a:pt x="985" y="1188"/>
                  </a:cubicBezTo>
                  <a:cubicBezTo>
                    <a:pt x="957" y="1188"/>
                    <a:pt x="929" y="1191"/>
                    <a:pt x="901" y="1193"/>
                  </a:cubicBezTo>
                  <a:lnTo>
                    <a:pt x="881" y="1196"/>
                  </a:lnTo>
                  <a:cubicBezTo>
                    <a:pt x="853" y="1199"/>
                    <a:pt x="820" y="1206"/>
                    <a:pt x="796" y="1216"/>
                  </a:cubicBezTo>
                  <a:cubicBezTo>
                    <a:pt x="753" y="1236"/>
                    <a:pt x="710" y="1263"/>
                    <a:pt x="673" y="1293"/>
                  </a:cubicBezTo>
                  <a:cubicBezTo>
                    <a:pt x="623" y="1337"/>
                    <a:pt x="583" y="1394"/>
                    <a:pt x="560" y="1454"/>
                  </a:cubicBezTo>
                  <a:lnTo>
                    <a:pt x="549" y="1477"/>
                  </a:lnTo>
                  <a:cubicBezTo>
                    <a:pt x="526" y="1544"/>
                    <a:pt x="523" y="1624"/>
                    <a:pt x="532" y="1694"/>
                  </a:cubicBezTo>
                  <a:cubicBezTo>
                    <a:pt x="546" y="1764"/>
                    <a:pt x="569" y="1835"/>
                    <a:pt x="600" y="1902"/>
                  </a:cubicBezTo>
                  <a:cubicBezTo>
                    <a:pt x="626" y="1962"/>
                    <a:pt x="663" y="2019"/>
                    <a:pt x="710" y="2065"/>
                  </a:cubicBezTo>
                  <a:cubicBezTo>
                    <a:pt x="730" y="2089"/>
                    <a:pt x="750" y="2113"/>
                    <a:pt x="773" y="2133"/>
                  </a:cubicBezTo>
                  <a:cubicBezTo>
                    <a:pt x="827" y="2179"/>
                    <a:pt x="881" y="2226"/>
                    <a:pt x="934" y="2269"/>
                  </a:cubicBezTo>
                  <a:cubicBezTo>
                    <a:pt x="1017" y="2333"/>
                    <a:pt x="1101" y="2397"/>
                    <a:pt x="1182" y="2467"/>
                  </a:cubicBezTo>
                  <a:cubicBezTo>
                    <a:pt x="1198" y="2484"/>
                    <a:pt x="1218" y="2504"/>
                    <a:pt x="1235" y="2524"/>
                  </a:cubicBezTo>
                  <a:cubicBezTo>
                    <a:pt x="1198" y="2557"/>
                    <a:pt x="1162" y="2587"/>
                    <a:pt x="1121" y="2618"/>
                  </a:cubicBezTo>
                  <a:cubicBezTo>
                    <a:pt x="1108" y="2624"/>
                    <a:pt x="1094" y="2627"/>
                    <a:pt x="1085" y="2634"/>
                  </a:cubicBezTo>
                  <a:cubicBezTo>
                    <a:pt x="1014" y="2650"/>
                    <a:pt x="947" y="2661"/>
                    <a:pt x="877" y="2667"/>
                  </a:cubicBezTo>
                  <a:cubicBezTo>
                    <a:pt x="827" y="2667"/>
                    <a:pt x="780" y="2661"/>
                    <a:pt x="730" y="2654"/>
                  </a:cubicBezTo>
                  <a:cubicBezTo>
                    <a:pt x="676" y="2647"/>
                    <a:pt x="623" y="2644"/>
                    <a:pt x="566" y="2641"/>
                  </a:cubicBezTo>
                  <a:cubicBezTo>
                    <a:pt x="521" y="2639"/>
                    <a:pt x="476" y="2636"/>
                    <a:pt x="431" y="2636"/>
                  </a:cubicBezTo>
                  <a:cubicBezTo>
                    <a:pt x="413" y="2636"/>
                    <a:pt x="394" y="2637"/>
                    <a:pt x="375" y="2638"/>
                  </a:cubicBezTo>
                  <a:cubicBezTo>
                    <a:pt x="245" y="2650"/>
                    <a:pt x="128" y="2718"/>
                    <a:pt x="64" y="2831"/>
                  </a:cubicBezTo>
                  <a:cubicBezTo>
                    <a:pt x="24" y="2902"/>
                    <a:pt x="1" y="2985"/>
                    <a:pt x="1" y="3065"/>
                  </a:cubicBezTo>
                  <a:cubicBezTo>
                    <a:pt x="1" y="3132"/>
                    <a:pt x="4" y="3196"/>
                    <a:pt x="21" y="3260"/>
                  </a:cubicBezTo>
                  <a:cubicBezTo>
                    <a:pt x="31" y="3293"/>
                    <a:pt x="41" y="3326"/>
                    <a:pt x="54" y="3363"/>
                  </a:cubicBezTo>
                  <a:cubicBezTo>
                    <a:pt x="71" y="3400"/>
                    <a:pt x="91" y="3433"/>
                    <a:pt x="114" y="3467"/>
                  </a:cubicBezTo>
                  <a:cubicBezTo>
                    <a:pt x="151" y="3521"/>
                    <a:pt x="205" y="3567"/>
                    <a:pt x="255" y="3610"/>
                  </a:cubicBezTo>
                  <a:cubicBezTo>
                    <a:pt x="319" y="3664"/>
                    <a:pt x="392" y="3708"/>
                    <a:pt x="462" y="3751"/>
                  </a:cubicBezTo>
                  <a:cubicBezTo>
                    <a:pt x="552" y="3811"/>
                    <a:pt x="646" y="3868"/>
                    <a:pt x="736" y="3928"/>
                  </a:cubicBezTo>
                  <a:cubicBezTo>
                    <a:pt x="760" y="3942"/>
                    <a:pt x="786" y="3950"/>
                    <a:pt x="814" y="3950"/>
                  </a:cubicBezTo>
                  <a:cubicBezTo>
                    <a:pt x="821" y="3950"/>
                    <a:pt x="829" y="3950"/>
                    <a:pt x="836" y="3948"/>
                  </a:cubicBezTo>
                  <a:cubicBezTo>
                    <a:pt x="870" y="3945"/>
                    <a:pt x="901" y="3925"/>
                    <a:pt x="921" y="3895"/>
                  </a:cubicBezTo>
                  <a:cubicBezTo>
                    <a:pt x="961" y="3838"/>
                    <a:pt x="950" y="3748"/>
                    <a:pt x="890" y="3711"/>
                  </a:cubicBezTo>
                  <a:cubicBezTo>
                    <a:pt x="793" y="3651"/>
                    <a:pt x="696" y="3590"/>
                    <a:pt x="603" y="3527"/>
                  </a:cubicBezTo>
                  <a:cubicBezTo>
                    <a:pt x="529" y="3480"/>
                    <a:pt x="459" y="3430"/>
                    <a:pt x="392" y="3377"/>
                  </a:cubicBezTo>
                  <a:cubicBezTo>
                    <a:pt x="365" y="3350"/>
                    <a:pt x="342" y="3323"/>
                    <a:pt x="322" y="3293"/>
                  </a:cubicBezTo>
                  <a:cubicBezTo>
                    <a:pt x="308" y="3266"/>
                    <a:pt x="299" y="3240"/>
                    <a:pt x="288" y="3212"/>
                  </a:cubicBezTo>
                  <a:cubicBezTo>
                    <a:pt x="279" y="3176"/>
                    <a:pt x="271" y="3143"/>
                    <a:pt x="268" y="3109"/>
                  </a:cubicBezTo>
                  <a:cubicBezTo>
                    <a:pt x="268" y="3082"/>
                    <a:pt x="271" y="3052"/>
                    <a:pt x="275" y="3025"/>
                  </a:cubicBezTo>
                  <a:cubicBezTo>
                    <a:pt x="279" y="3012"/>
                    <a:pt x="282" y="2999"/>
                    <a:pt x="288" y="2985"/>
                  </a:cubicBezTo>
                  <a:cubicBezTo>
                    <a:pt x="295" y="2976"/>
                    <a:pt x="302" y="2965"/>
                    <a:pt x="308" y="2955"/>
                  </a:cubicBezTo>
                  <a:lnTo>
                    <a:pt x="328" y="2939"/>
                  </a:lnTo>
                  <a:lnTo>
                    <a:pt x="352" y="2928"/>
                  </a:lnTo>
                  <a:cubicBezTo>
                    <a:pt x="369" y="2925"/>
                    <a:pt x="385" y="2922"/>
                    <a:pt x="402" y="2922"/>
                  </a:cubicBezTo>
                  <a:cubicBezTo>
                    <a:pt x="449" y="2922"/>
                    <a:pt x="495" y="2925"/>
                    <a:pt x="543" y="2931"/>
                  </a:cubicBezTo>
                  <a:cubicBezTo>
                    <a:pt x="596" y="2935"/>
                    <a:pt x="649" y="2942"/>
                    <a:pt x="706" y="2948"/>
                  </a:cubicBezTo>
                  <a:cubicBezTo>
                    <a:pt x="760" y="2959"/>
                    <a:pt x="813" y="2965"/>
                    <a:pt x="870" y="2965"/>
                  </a:cubicBezTo>
                  <a:cubicBezTo>
                    <a:pt x="934" y="2965"/>
                    <a:pt x="1001" y="2955"/>
                    <a:pt x="1068" y="2948"/>
                  </a:cubicBezTo>
                  <a:cubicBezTo>
                    <a:pt x="1094" y="2945"/>
                    <a:pt x="1121" y="2942"/>
                    <a:pt x="1148" y="2935"/>
                  </a:cubicBezTo>
                  <a:cubicBezTo>
                    <a:pt x="1198" y="2925"/>
                    <a:pt x="1245" y="2905"/>
                    <a:pt x="1295" y="2878"/>
                  </a:cubicBezTo>
                  <a:cubicBezTo>
                    <a:pt x="1355" y="2845"/>
                    <a:pt x="1412" y="2805"/>
                    <a:pt x="1466" y="2758"/>
                  </a:cubicBezTo>
                  <a:cubicBezTo>
                    <a:pt x="1492" y="2731"/>
                    <a:pt x="1519" y="2701"/>
                    <a:pt x="1536" y="2671"/>
                  </a:cubicBezTo>
                  <a:cubicBezTo>
                    <a:pt x="1549" y="2650"/>
                    <a:pt x="1559" y="2627"/>
                    <a:pt x="1569" y="2607"/>
                  </a:cubicBezTo>
                  <a:cubicBezTo>
                    <a:pt x="1576" y="2587"/>
                    <a:pt x="1579" y="2564"/>
                    <a:pt x="1583" y="2541"/>
                  </a:cubicBezTo>
                  <a:cubicBezTo>
                    <a:pt x="1586" y="2520"/>
                    <a:pt x="1583" y="2487"/>
                    <a:pt x="1583" y="2474"/>
                  </a:cubicBezTo>
                  <a:cubicBezTo>
                    <a:pt x="1579" y="2450"/>
                    <a:pt x="1573" y="2430"/>
                    <a:pt x="1566" y="2406"/>
                  </a:cubicBezTo>
                  <a:cubicBezTo>
                    <a:pt x="1549" y="2363"/>
                    <a:pt x="1523" y="2323"/>
                    <a:pt x="1495" y="2286"/>
                  </a:cubicBezTo>
                  <a:cubicBezTo>
                    <a:pt x="1452" y="2223"/>
                    <a:pt x="1389" y="2166"/>
                    <a:pt x="1332" y="2113"/>
                  </a:cubicBezTo>
                  <a:cubicBezTo>
                    <a:pt x="1235" y="2022"/>
                    <a:pt x="1125" y="1945"/>
                    <a:pt x="1024" y="1858"/>
                  </a:cubicBezTo>
                  <a:cubicBezTo>
                    <a:pt x="997" y="1828"/>
                    <a:pt x="971" y="1801"/>
                    <a:pt x="947" y="1772"/>
                  </a:cubicBezTo>
                  <a:cubicBezTo>
                    <a:pt x="930" y="1735"/>
                    <a:pt x="914" y="1701"/>
                    <a:pt x="901" y="1664"/>
                  </a:cubicBezTo>
                  <a:cubicBezTo>
                    <a:pt x="897" y="1647"/>
                    <a:pt x="893" y="1631"/>
                    <a:pt x="890" y="1611"/>
                  </a:cubicBezTo>
                  <a:lnTo>
                    <a:pt x="890" y="1591"/>
                  </a:lnTo>
                  <a:lnTo>
                    <a:pt x="897" y="1581"/>
                  </a:lnTo>
                  <a:lnTo>
                    <a:pt x="907" y="1560"/>
                  </a:lnTo>
                  <a:lnTo>
                    <a:pt x="927" y="1547"/>
                  </a:lnTo>
                  <a:cubicBezTo>
                    <a:pt x="937" y="1544"/>
                    <a:pt x="947" y="1544"/>
                    <a:pt x="957" y="1540"/>
                  </a:cubicBezTo>
                  <a:cubicBezTo>
                    <a:pt x="1004" y="1544"/>
                    <a:pt x="1051" y="1547"/>
                    <a:pt x="1097" y="1554"/>
                  </a:cubicBezTo>
                  <a:cubicBezTo>
                    <a:pt x="1148" y="1560"/>
                    <a:pt x="1202" y="1567"/>
                    <a:pt x="1255" y="1574"/>
                  </a:cubicBezTo>
                  <a:cubicBezTo>
                    <a:pt x="1308" y="1581"/>
                    <a:pt x="1362" y="1594"/>
                    <a:pt x="1415" y="1594"/>
                  </a:cubicBezTo>
                  <a:cubicBezTo>
                    <a:pt x="1427" y="1595"/>
                    <a:pt x="1438" y="1595"/>
                    <a:pt x="1450" y="1595"/>
                  </a:cubicBezTo>
                  <a:cubicBezTo>
                    <a:pt x="1506" y="1595"/>
                    <a:pt x="1564" y="1589"/>
                    <a:pt x="1619" y="1577"/>
                  </a:cubicBezTo>
                  <a:cubicBezTo>
                    <a:pt x="1656" y="1571"/>
                    <a:pt x="1690" y="1557"/>
                    <a:pt x="1727" y="1544"/>
                  </a:cubicBezTo>
                  <a:cubicBezTo>
                    <a:pt x="1767" y="1531"/>
                    <a:pt x="1800" y="1511"/>
                    <a:pt x="1837" y="1487"/>
                  </a:cubicBezTo>
                  <a:cubicBezTo>
                    <a:pt x="1857" y="1474"/>
                    <a:pt x="1877" y="1460"/>
                    <a:pt x="1897" y="1443"/>
                  </a:cubicBezTo>
                  <a:cubicBezTo>
                    <a:pt x="1937" y="1410"/>
                    <a:pt x="1967" y="1366"/>
                    <a:pt x="1988" y="1316"/>
                  </a:cubicBezTo>
                  <a:cubicBezTo>
                    <a:pt x="1994" y="1296"/>
                    <a:pt x="1997" y="1263"/>
                    <a:pt x="2000" y="1243"/>
                  </a:cubicBezTo>
                  <a:cubicBezTo>
                    <a:pt x="2004" y="1210"/>
                    <a:pt x="2000" y="1176"/>
                    <a:pt x="1991" y="1145"/>
                  </a:cubicBezTo>
                  <a:cubicBezTo>
                    <a:pt x="1984" y="1122"/>
                    <a:pt x="1980" y="1105"/>
                    <a:pt x="1971" y="1085"/>
                  </a:cubicBezTo>
                  <a:cubicBezTo>
                    <a:pt x="1960" y="1065"/>
                    <a:pt x="1944" y="1045"/>
                    <a:pt x="1931" y="1025"/>
                  </a:cubicBezTo>
                  <a:cubicBezTo>
                    <a:pt x="1917" y="1009"/>
                    <a:pt x="1900" y="992"/>
                    <a:pt x="1887" y="975"/>
                  </a:cubicBezTo>
                  <a:cubicBezTo>
                    <a:pt x="1857" y="942"/>
                    <a:pt x="1827" y="912"/>
                    <a:pt x="1793" y="881"/>
                  </a:cubicBezTo>
                  <a:cubicBezTo>
                    <a:pt x="1750" y="841"/>
                    <a:pt x="1703" y="801"/>
                    <a:pt x="1656" y="761"/>
                  </a:cubicBezTo>
                  <a:cubicBezTo>
                    <a:pt x="1643" y="748"/>
                    <a:pt x="1626" y="735"/>
                    <a:pt x="1613" y="721"/>
                  </a:cubicBezTo>
                  <a:cubicBezTo>
                    <a:pt x="1556" y="668"/>
                    <a:pt x="1506" y="614"/>
                    <a:pt x="1463" y="554"/>
                  </a:cubicBezTo>
                  <a:cubicBezTo>
                    <a:pt x="1452" y="534"/>
                    <a:pt x="1443" y="517"/>
                    <a:pt x="1435" y="497"/>
                  </a:cubicBezTo>
                  <a:lnTo>
                    <a:pt x="1432" y="477"/>
                  </a:lnTo>
                  <a:lnTo>
                    <a:pt x="1435" y="477"/>
                  </a:lnTo>
                  <a:lnTo>
                    <a:pt x="1455" y="467"/>
                  </a:lnTo>
                  <a:lnTo>
                    <a:pt x="1459" y="467"/>
                  </a:lnTo>
                  <a:cubicBezTo>
                    <a:pt x="1486" y="467"/>
                    <a:pt x="1516" y="470"/>
                    <a:pt x="1543" y="474"/>
                  </a:cubicBezTo>
                  <a:cubicBezTo>
                    <a:pt x="1576" y="477"/>
                    <a:pt x="1613" y="477"/>
                    <a:pt x="1646" y="480"/>
                  </a:cubicBezTo>
                  <a:cubicBezTo>
                    <a:pt x="1719" y="487"/>
                    <a:pt x="1790" y="507"/>
                    <a:pt x="1860" y="514"/>
                  </a:cubicBezTo>
                  <a:cubicBezTo>
                    <a:pt x="1871" y="515"/>
                    <a:pt x="1883" y="515"/>
                    <a:pt x="1894" y="515"/>
                  </a:cubicBezTo>
                  <a:cubicBezTo>
                    <a:pt x="1982" y="515"/>
                    <a:pt x="2068" y="494"/>
                    <a:pt x="2151" y="467"/>
                  </a:cubicBezTo>
                  <a:cubicBezTo>
                    <a:pt x="2185" y="454"/>
                    <a:pt x="2221" y="440"/>
                    <a:pt x="2255" y="423"/>
                  </a:cubicBezTo>
                  <a:cubicBezTo>
                    <a:pt x="2289" y="410"/>
                    <a:pt x="2318" y="387"/>
                    <a:pt x="2349" y="367"/>
                  </a:cubicBezTo>
                  <a:cubicBezTo>
                    <a:pt x="2358" y="360"/>
                    <a:pt x="2366" y="353"/>
                    <a:pt x="2372" y="343"/>
                  </a:cubicBezTo>
                  <a:cubicBezTo>
                    <a:pt x="2398" y="323"/>
                    <a:pt x="2415" y="296"/>
                    <a:pt x="2429" y="263"/>
                  </a:cubicBezTo>
                  <a:cubicBezTo>
                    <a:pt x="2449" y="222"/>
                    <a:pt x="2449" y="179"/>
                    <a:pt x="2446" y="136"/>
                  </a:cubicBezTo>
                  <a:cubicBezTo>
                    <a:pt x="2439" y="79"/>
                    <a:pt x="2392" y="29"/>
                    <a:pt x="2338" y="9"/>
                  </a:cubicBezTo>
                  <a:cubicBezTo>
                    <a:pt x="2322" y="3"/>
                    <a:pt x="2305" y="1"/>
                    <a:pt x="22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2" name="Google Shape;462;p19"/>
            <p:cNvGrpSpPr/>
            <p:nvPr/>
          </p:nvGrpSpPr>
          <p:grpSpPr>
            <a:xfrm>
              <a:off x="8810285" y="2242772"/>
              <a:ext cx="155484" cy="175100"/>
              <a:chOff x="3655550" y="2257032"/>
              <a:chExt cx="192526" cy="161920"/>
            </a:xfrm>
          </p:grpSpPr>
          <p:sp>
            <p:nvSpPr>
              <p:cNvPr id="463" name="Google Shape;463;p19"/>
              <p:cNvSpPr/>
              <p:nvPr/>
            </p:nvSpPr>
            <p:spPr>
              <a:xfrm>
                <a:off x="3655550" y="2331503"/>
                <a:ext cx="192526" cy="31876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26" extrusionOk="0">
                    <a:moveTo>
                      <a:pt x="967" y="1"/>
                    </a:moveTo>
                    <a:cubicBezTo>
                      <a:pt x="936" y="1"/>
                      <a:pt x="906" y="1"/>
                      <a:pt x="876" y="5"/>
                    </a:cubicBezTo>
                    <a:cubicBezTo>
                      <a:pt x="800" y="8"/>
                      <a:pt x="719" y="15"/>
                      <a:pt x="642" y="18"/>
                    </a:cubicBezTo>
                    <a:cubicBezTo>
                      <a:pt x="458" y="31"/>
                      <a:pt x="274" y="31"/>
                      <a:pt x="93" y="35"/>
                    </a:cubicBezTo>
                    <a:cubicBezTo>
                      <a:pt x="40" y="35"/>
                      <a:pt x="0" y="85"/>
                      <a:pt x="3" y="135"/>
                    </a:cubicBezTo>
                    <a:cubicBezTo>
                      <a:pt x="3" y="186"/>
                      <a:pt x="50" y="226"/>
                      <a:pt x="100" y="226"/>
                    </a:cubicBezTo>
                    <a:cubicBezTo>
                      <a:pt x="311" y="222"/>
                      <a:pt x="519" y="218"/>
                      <a:pt x="726" y="209"/>
                    </a:cubicBezTo>
                    <a:cubicBezTo>
                      <a:pt x="789" y="207"/>
                      <a:pt x="854" y="204"/>
                      <a:pt x="918" y="204"/>
                    </a:cubicBezTo>
                    <a:cubicBezTo>
                      <a:pt x="946" y="204"/>
                      <a:pt x="973" y="204"/>
                      <a:pt x="1000" y="206"/>
                    </a:cubicBezTo>
                    <a:cubicBezTo>
                      <a:pt x="1047" y="206"/>
                      <a:pt x="1093" y="212"/>
                      <a:pt x="1141" y="212"/>
                    </a:cubicBezTo>
                    <a:lnTo>
                      <a:pt x="1204" y="212"/>
                    </a:lnTo>
                    <a:cubicBezTo>
                      <a:pt x="1234" y="212"/>
                      <a:pt x="1268" y="212"/>
                      <a:pt x="1294" y="198"/>
                    </a:cubicBezTo>
                    <a:cubicBezTo>
                      <a:pt x="1311" y="195"/>
                      <a:pt x="1325" y="186"/>
                      <a:pt x="1334" y="175"/>
                    </a:cubicBezTo>
                    <a:cubicBezTo>
                      <a:pt x="1345" y="161"/>
                      <a:pt x="1351" y="149"/>
                      <a:pt x="1354" y="135"/>
                    </a:cubicBezTo>
                    <a:cubicBezTo>
                      <a:pt x="1365" y="98"/>
                      <a:pt x="1348" y="51"/>
                      <a:pt x="1311" y="35"/>
                    </a:cubicBezTo>
                    <a:cubicBezTo>
                      <a:pt x="1294" y="28"/>
                      <a:pt x="1274" y="21"/>
                      <a:pt x="1254" y="18"/>
                    </a:cubicBezTo>
                    <a:cubicBezTo>
                      <a:pt x="1234" y="15"/>
                      <a:pt x="1214" y="15"/>
                      <a:pt x="1190" y="15"/>
                    </a:cubicBezTo>
                    <a:cubicBezTo>
                      <a:pt x="1164" y="11"/>
                      <a:pt x="1137" y="11"/>
                      <a:pt x="1107" y="8"/>
                    </a:cubicBezTo>
                    <a:cubicBezTo>
                      <a:pt x="1070" y="5"/>
                      <a:pt x="1033" y="1"/>
                      <a:pt x="99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" name="Google Shape;464;p19"/>
              <p:cNvSpPr/>
              <p:nvPr/>
            </p:nvSpPr>
            <p:spPr>
              <a:xfrm>
                <a:off x="3735240" y="2257032"/>
                <a:ext cx="38223" cy="16192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148" extrusionOk="0">
                    <a:moveTo>
                      <a:pt x="114" y="1"/>
                    </a:moveTo>
                    <a:cubicBezTo>
                      <a:pt x="57" y="1"/>
                      <a:pt x="0" y="55"/>
                      <a:pt x="10" y="118"/>
                    </a:cubicBezTo>
                    <a:cubicBezTo>
                      <a:pt x="17" y="198"/>
                      <a:pt x="23" y="278"/>
                      <a:pt x="27" y="359"/>
                    </a:cubicBezTo>
                    <a:cubicBezTo>
                      <a:pt x="30" y="433"/>
                      <a:pt x="30" y="509"/>
                      <a:pt x="37" y="583"/>
                    </a:cubicBezTo>
                    <a:cubicBezTo>
                      <a:pt x="40" y="657"/>
                      <a:pt x="34" y="726"/>
                      <a:pt x="30" y="800"/>
                    </a:cubicBezTo>
                    <a:cubicBezTo>
                      <a:pt x="27" y="834"/>
                      <a:pt x="23" y="870"/>
                      <a:pt x="23" y="904"/>
                    </a:cubicBezTo>
                    <a:cubicBezTo>
                      <a:pt x="20" y="947"/>
                      <a:pt x="23" y="987"/>
                      <a:pt x="20" y="1031"/>
                    </a:cubicBezTo>
                    <a:cubicBezTo>
                      <a:pt x="20" y="1096"/>
                      <a:pt x="83" y="1148"/>
                      <a:pt x="145" y="1148"/>
                    </a:cubicBezTo>
                    <a:cubicBezTo>
                      <a:pt x="147" y="1148"/>
                      <a:pt x="148" y="1148"/>
                      <a:pt x="150" y="1148"/>
                    </a:cubicBezTo>
                    <a:cubicBezTo>
                      <a:pt x="218" y="1148"/>
                      <a:pt x="271" y="1088"/>
                      <a:pt x="267" y="1021"/>
                    </a:cubicBezTo>
                    <a:cubicBezTo>
                      <a:pt x="267" y="981"/>
                      <a:pt x="261" y="941"/>
                      <a:pt x="261" y="904"/>
                    </a:cubicBezTo>
                    <a:cubicBezTo>
                      <a:pt x="258" y="864"/>
                      <a:pt x="258" y="827"/>
                      <a:pt x="258" y="790"/>
                    </a:cubicBezTo>
                    <a:cubicBezTo>
                      <a:pt x="258" y="754"/>
                      <a:pt x="261" y="720"/>
                      <a:pt x="261" y="686"/>
                    </a:cubicBezTo>
                    <a:cubicBezTo>
                      <a:pt x="261" y="649"/>
                      <a:pt x="258" y="609"/>
                      <a:pt x="255" y="573"/>
                    </a:cubicBezTo>
                    <a:cubicBezTo>
                      <a:pt x="251" y="496"/>
                      <a:pt x="255" y="422"/>
                      <a:pt x="251" y="348"/>
                    </a:cubicBezTo>
                    <a:cubicBezTo>
                      <a:pt x="247" y="268"/>
                      <a:pt x="241" y="188"/>
                      <a:pt x="231" y="104"/>
                    </a:cubicBezTo>
                    <a:cubicBezTo>
                      <a:pt x="227" y="78"/>
                      <a:pt x="218" y="51"/>
                      <a:pt x="194" y="31"/>
                    </a:cubicBezTo>
                    <a:cubicBezTo>
                      <a:pt x="174" y="11"/>
                      <a:pt x="147" y="1"/>
                      <a:pt x="1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65" name="Google Shape;465;p19"/>
            <p:cNvSpPr/>
            <p:nvPr/>
          </p:nvSpPr>
          <p:spPr>
            <a:xfrm>
              <a:off x="6764747" y="254723"/>
              <a:ext cx="106705" cy="83716"/>
            </a:xfrm>
            <a:custGeom>
              <a:avLst/>
              <a:gdLst/>
              <a:ahLst/>
              <a:cxnLst/>
              <a:rect l="l" t="t" r="r" b="b"/>
              <a:pathLst>
                <a:path w="452" h="446" extrusionOk="0">
                  <a:moveTo>
                    <a:pt x="218" y="1"/>
                  </a:moveTo>
                  <a:cubicBezTo>
                    <a:pt x="98" y="1"/>
                    <a:pt x="0" y="118"/>
                    <a:pt x="7" y="235"/>
                  </a:cubicBezTo>
                  <a:cubicBezTo>
                    <a:pt x="7" y="292"/>
                    <a:pt x="34" y="345"/>
                    <a:pt x="78" y="385"/>
                  </a:cubicBezTo>
                  <a:cubicBezTo>
                    <a:pt x="121" y="429"/>
                    <a:pt x="178" y="446"/>
                    <a:pt x="238" y="446"/>
                  </a:cubicBezTo>
                  <a:cubicBezTo>
                    <a:pt x="358" y="446"/>
                    <a:pt x="452" y="329"/>
                    <a:pt x="448" y="212"/>
                  </a:cubicBezTo>
                  <a:cubicBezTo>
                    <a:pt x="445" y="155"/>
                    <a:pt x="419" y="101"/>
                    <a:pt x="379" y="61"/>
                  </a:cubicBezTo>
                  <a:cubicBezTo>
                    <a:pt x="335" y="18"/>
                    <a:pt x="278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19"/>
            <p:cNvSpPr/>
            <p:nvPr/>
          </p:nvSpPr>
          <p:spPr>
            <a:xfrm rot="6438092">
              <a:off x="1390171" y="119727"/>
              <a:ext cx="219338" cy="353726"/>
            </a:xfrm>
            <a:custGeom>
              <a:avLst/>
              <a:gdLst/>
              <a:ahLst/>
              <a:cxnLst/>
              <a:rect l="l" t="t" r="r" b="b"/>
              <a:pathLst>
                <a:path w="2450" h="3951" extrusionOk="0">
                  <a:moveTo>
                    <a:pt x="1707" y="1170"/>
                  </a:moveTo>
                  <a:lnTo>
                    <a:pt x="1703" y="1179"/>
                  </a:lnTo>
                  <a:lnTo>
                    <a:pt x="1699" y="1179"/>
                  </a:lnTo>
                  <a:lnTo>
                    <a:pt x="1707" y="1170"/>
                  </a:lnTo>
                  <a:close/>
                  <a:moveTo>
                    <a:pt x="2288" y="1"/>
                  </a:moveTo>
                  <a:cubicBezTo>
                    <a:pt x="2254" y="1"/>
                    <a:pt x="2219" y="12"/>
                    <a:pt x="2188" y="32"/>
                  </a:cubicBezTo>
                  <a:cubicBezTo>
                    <a:pt x="2171" y="42"/>
                    <a:pt x="2151" y="55"/>
                    <a:pt x="2131" y="69"/>
                  </a:cubicBezTo>
                  <a:cubicBezTo>
                    <a:pt x="2085" y="96"/>
                    <a:pt x="2031" y="116"/>
                    <a:pt x="1977" y="133"/>
                  </a:cubicBezTo>
                  <a:cubicBezTo>
                    <a:pt x="1951" y="139"/>
                    <a:pt x="1924" y="146"/>
                    <a:pt x="1894" y="149"/>
                  </a:cubicBezTo>
                  <a:cubicBezTo>
                    <a:pt x="1850" y="146"/>
                    <a:pt x="1807" y="142"/>
                    <a:pt x="1764" y="136"/>
                  </a:cubicBezTo>
                  <a:cubicBezTo>
                    <a:pt x="1710" y="129"/>
                    <a:pt x="1656" y="126"/>
                    <a:pt x="1599" y="122"/>
                  </a:cubicBezTo>
                  <a:lnTo>
                    <a:pt x="1526" y="122"/>
                  </a:lnTo>
                  <a:cubicBezTo>
                    <a:pt x="1516" y="119"/>
                    <a:pt x="1503" y="119"/>
                    <a:pt x="1489" y="119"/>
                  </a:cubicBezTo>
                  <a:cubicBezTo>
                    <a:pt x="1472" y="122"/>
                    <a:pt x="1452" y="122"/>
                    <a:pt x="1435" y="122"/>
                  </a:cubicBezTo>
                  <a:cubicBezTo>
                    <a:pt x="1406" y="126"/>
                    <a:pt x="1378" y="133"/>
                    <a:pt x="1349" y="142"/>
                  </a:cubicBezTo>
                  <a:cubicBezTo>
                    <a:pt x="1325" y="149"/>
                    <a:pt x="1302" y="159"/>
                    <a:pt x="1278" y="173"/>
                  </a:cubicBezTo>
                  <a:cubicBezTo>
                    <a:pt x="1255" y="186"/>
                    <a:pt x="1235" y="202"/>
                    <a:pt x="1211" y="219"/>
                  </a:cubicBezTo>
                  <a:cubicBezTo>
                    <a:pt x="1188" y="236"/>
                    <a:pt x="1171" y="259"/>
                    <a:pt x="1154" y="279"/>
                  </a:cubicBezTo>
                  <a:lnTo>
                    <a:pt x="1142" y="296"/>
                  </a:lnTo>
                  <a:cubicBezTo>
                    <a:pt x="1131" y="316"/>
                    <a:pt x="1121" y="336"/>
                    <a:pt x="1111" y="353"/>
                  </a:cubicBezTo>
                  <a:cubicBezTo>
                    <a:pt x="1101" y="380"/>
                    <a:pt x="1094" y="410"/>
                    <a:pt x="1091" y="437"/>
                  </a:cubicBezTo>
                  <a:cubicBezTo>
                    <a:pt x="1085" y="483"/>
                    <a:pt x="1088" y="531"/>
                    <a:pt x="1097" y="577"/>
                  </a:cubicBezTo>
                  <a:cubicBezTo>
                    <a:pt x="1108" y="624"/>
                    <a:pt x="1125" y="671"/>
                    <a:pt x="1151" y="714"/>
                  </a:cubicBezTo>
                  <a:cubicBezTo>
                    <a:pt x="1171" y="748"/>
                    <a:pt x="1191" y="784"/>
                    <a:pt x="1218" y="815"/>
                  </a:cubicBezTo>
                  <a:cubicBezTo>
                    <a:pt x="1251" y="861"/>
                    <a:pt x="1292" y="901"/>
                    <a:pt x="1335" y="942"/>
                  </a:cubicBezTo>
                  <a:cubicBezTo>
                    <a:pt x="1382" y="989"/>
                    <a:pt x="1435" y="1036"/>
                    <a:pt x="1492" y="1076"/>
                  </a:cubicBezTo>
                  <a:cubicBezTo>
                    <a:pt x="1539" y="1113"/>
                    <a:pt x="1593" y="1149"/>
                    <a:pt x="1639" y="1190"/>
                  </a:cubicBezTo>
                  <a:lnTo>
                    <a:pt x="1656" y="1206"/>
                  </a:lnTo>
                  <a:cubicBezTo>
                    <a:pt x="1643" y="1216"/>
                    <a:pt x="1626" y="1223"/>
                    <a:pt x="1606" y="1230"/>
                  </a:cubicBezTo>
                  <a:cubicBezTo>
                    <a:pt x="1566" y="1239"/>
                    <a:pt x="1523" y="1243"/>
                    <a:pt x="1483" y="1246"/>
                  </a:cubicBezTo>
                  <a:cubicBezTo>
                    <a:pt x="1429" y="1246"/>
                    <a:pt x="1382" y="1239"/>
                    <a:pt x="1329" y="1233"/>
                  </a:cubicBezTo>
                  <a:cubicBezTo>
                    <a:pt x="1278" y="1226"/>
                    <a:pt x="1228" y="1219"/>
                    <a:pt x="1174" y="1213"/>
                  </a:cubicBezTo>
                  <a:cubicBezTo>
                    <a:pt x="1125" y="1202"/>
                    <a:pt x="1071" y="1190"/>
                    <a:pt x="1021" y="1190"/>
                  </a:cubicBezTo>
                  <a:cubicBezTo>
                    <a:pt x="1009" y="1188"/>
                    <a:pt x="997" y="1188"/>
                    <a:pt x="985" y="1188"/>
                  </a:cubicBezTo>
                  <a:cubicBezTo>
                    <a:pt x="957" y="1188"/>
                    <a:pt x="929" y="1191"/>
                    <a:pt x="901" y="1193"/>
                  </a:cubicBezTo>
                  <a:lnTo>
                    <a:pt x="881" y="1196"/>
                  </a:lnTo>
                  <a:cubicBezTo>
                    <a:pt x="853" y="1199"/>
                    <a:pt x="820" y="1206"/>
                    <a:pt x="796" y="1216"/>
                  </a:cubicBezTo>
                  <a:cubicBezTo>
                    <a:pt x="753" y="1236"/>
                    <a:pt x="710" y="1263"/>
                    <a:pt x="673" y="1293"/>
                  </a:cubicBezTo>
                  <a:cubicBezTo>
                    <a:pt x="623" y="1337"/>
                    <a:pt x="583" y="1394"/>
                    <a:pt x="560" y="1454"/>
                  </a:cubicBezTo>
                  <a:lnTo>
                    <a:pt x="549" y="1477"/>
                  </a:lnTo>
                  <a:cubicBezTo>
                    <a:pt x="526" y="1544"/>
                    <a:pt x="523" y="1624"/>
                    <a:pt x="532" y="1694"/>
                  </a:cubicBezTo>
                  <a:cubicBezTo>
                    <a:pt x="546" y="1764"/>
                    <a:pt x="569" y="1835"/>
                    <a:pt x="600" y="1902"/>
                  </a:cubicBezTo>
                  <a:cubicBezTo>
                    <a:pt x="626" y="1962"/>
                    <a:pt x="663" y="2019"/>
                    <a:pt x="710" y="2065"/>
                  </a:cubicBezTo>
                  <a:cubicBezTo>
                    <a:pt x="730" y="2089"/>
                    <a:pt x="750" y="2113"/>
                    <a:pt x="773" y="2133"/>
                  </a:cubicBezTo>
                  <a:cubicBezTo>
                    <a:pt x="827" y="2179"/>
                    <a:pt x="881" y="2226"/>
                    <a:pt x="934" y="2269"/>
                  </a:cubicBezTo>
                  <a:cubicBezTo>
                    <a:pt x="1017" y="2333"/>
                    <a:pt x="1101" y="2397"/>
                    <a:pt x="1182" y="2467"/>
                  </a:cubicBezTo>
                  <a:cubicBezTo>
                    <a:pt x="1198" y="2484"/>
                    <a:pt x="1218" y="2504"/>
                    <a:pt x="1235" y="2524"/>
                  </a:cubicBezTo>
                  <a:cubicBezTo>
                    <a:pt x="1198" y="2557"/>
                    <a:pt x="1162" y="2587"/>
                    <a:pt x="1121" y="2618"/>
                  </a:cubicBezTo>
                  <a:cubicBezTo>
                    <a:pt x="1108" y="2624"/>
                    <a:pt x="1094" y="2627"/>
                    <a:pt x="1085" y="2634"/>
                  </a:cubicBezTo>
                  <a:cubicBezTo>
                    <a:pt x="1014" y="2650"/>
                    <a:pt x="947" y="2661"/>
                    <a:pt x="877" y="2667"/>
                  </a:cubicBezTo>
                  <a:cubicBezTo>
                    <a:pt x="827" y="2667"/>
                    <a:pt x="780" y="2661"/>
                    <a:pt x="730" y="2654"/>
                  </a:cubicBezTo>
                  <a:cubicBezTo>
                    <a:pt x="676" y="2647"/>
                    <a:pt x="623" y="2644"/>
                    <a:pt x="566" y="2641"/>
                  </a:cubicBezTo>
                  <a:cubicBezTo>
                    <a:pt x="521" y="2639"/>
                    <a:pt x="476" y="2636"/>
                    <a:pt x="431" y="2636"/>
                  </a:cubicBezTo>
                  <a:cubicBezTo>
                    <a:pt x="413" y="2636"/>
                    <a:pt x="394" y="2637"/>
                    <a:pt x="375" y="2638"/>
                  </a:cubicBezTo>
                  <a:cubicBezTo>
                    <a:pt x="245" y="2650"/>
                    <a:pt x="128" y="2718"/>
                    <a:pt x="64" y="2831"/>
                  </a:cubicBezTo>
                  <a:cubicBezTo>
                    <a:pt x="24" y="2902"/>
                    <a:pt x="1" y="2985"/>
                    <a:pt x="1" y="3065"/>
                  </a:cubicBezTo>
                  <a:cubicBezTo>
                    <a:pt x="1" y="3132"/>
                    <a:pt x="4" y="3196"/>
                    <a:pt x="21" y="3260"/>
                  </a:cubicBezTo>
                  <a:cubicBezTo>
                    <a:pt x="31" y="3293"/>
                    <a:pt x="41" y="3326"/>
                    <a:pt x="54" y="3363"/>
                  </a:cubicBezTo>
                  <a:cubicBezTo>
                    <a:pt x="71" y="3400"/>
                    <a:pt x="91" y="3433"/>
                    <a:pt x="114" y="3467"/>
                  </a:cubicBezTo>
                  <a:cubicBezTo>
                    <a:pt x="151" y="3521"/>
                    <a:pt x="205" y="3567"/>
                    <a:pt x="255" y="3610"/>
                  </a:cubicBezTo>
                  <a:cubicBezTo>
                    <a:pt x="319" y="3664"/>
                    <a:pt x="392" y="3708"/>
                    <a:pt x="462" y="3751"/>
                  </a:cubicBezTo>
                  <a:cubicBezTo>
                    <a:pt x="552" y="3811"/>
                    <a:pt x="646" y="3868"/>
                    <a:pt x="736" y="3928"/>
                  </a:cubicBezTo>
                  <a:cubicBezTo>
                    <a:pt x="760" y="3942"/>
                    <a:pt x="786" y="3950"/>
                    <a:pt x="814" y="3950"/>
                  </a:cubicBezTo>
                  <a:cubicBezTo>
                    <a:pt x="821" y="3950"/>
                    <a:pt x="829" y="3950"/>
                    <a:pt x="836" y="3948"/>
                  </a:cubicBezTo>
                  <a:cubicBezTo>
                    <a:pt x="870" y="3945"/>
                    <a:pt x="901" y="3925"/>
                    <a:pt x="921" y="3895"/>
                  </a:cubicBezTo>
                  <a:cubicBezTo>
                    <a:pt x="961" y="3838"/>
                    <a:pt x="950" y="3748"/>
                    <a:pt x="890" y="3711"/>
                  </a:cubicBezTo>
                  <a:cubicBezTo>
                    <a:pt x="793" y="3651"/>
                    <a:pt x="696" y="3590"/>
                    <a:pt x="603" y="3527"/>
                  </a:cubicBezTo>
                  <a:cubicBezTo>
                    <a:pt x="529" y="3480"/>
                    <a:pt x="459" y="3430"/>
                    <a:pt x="392" y="3377"/>
                  </a:cubicBezTo>
                  <a:cubicBezTo>
                    <a:pt x="365" y="3350"/>
                    <a:pt x="342" y="3323"/>
                    <a:pt x="322" y="3293"/>
                  </a:cubicBezTo>
                  <a:cubicBezTo>
                    <a:pt x="308" y="3266"/>
                    <a:pt x="299" y="3240"/>
                    <a:pt x="288" y="3212"/>
                  </a:cubicBezTo>
                  <a:cubicBezTo>
                    <a:pt x="279" y="3176"/>
                    <a:pt x="271" y="3143"/>
                    <a:pt x="268" y="3109"/>
                  </a:cubicBezTo>
                  <a:cubicBezTo>
                    <a:pt x="268" y="3082"/>
                    <a:pt x="271" y="3052"/>
                    <a:pt x="275" y="3025"/>
                  </a:cubicBezTo>
                  <a:cubicBezTo>
                    <a:pt x="279" y="3012"/>
                    <a:pt x="282" y="2999"/>
                    <a:pt x="288" y="2985"/>
                  </a:cubicBezTo>
                  <a:cubicBezTo>
                    <a:pt x="295" y="2976"/>
                    <a:pt x="302" y="2965"/>
                    <a:pt x="308" y="2955"/>
                  </a:cubicBezTo>
                  <a:lnTo>
                    <a:pt x="328" y="2939"/>
                  </a:lnTo>
                  <a:lnTo>
                    <a:pt x="352" y="2928"/>
                  </a:lnTo>
                  <a:cubicBezTo>
                    <a:pt x="369" y="2925"/>
                    <a:pt x="385" y="2922"/>
                    <a:pt x="402" y="2922"/>
                  </a:cubicBezTo>
                  <a:cubicBezTo>
                    <a:pt x="449" y="2922"/>
                    <a:pt x="495" y="2925"/>
                    <a:pt x="543" y="2931"/>
                  </a:cubicBezTo>
                  <a:cubicBezTo>
                    <a:pt x="596" y="2935"/>
                    <a:pt x="649" y="2942"/>
                    <a:pt x="706" y="2948"/>
                  </a:cubicBezTo>
                  <a:cubicBezTo>
                    <a:pt x="760" y="2959"/>
                    <a:pt x="813" y="2965"/>
                    <a:pt x="870" y="2965"/>
                  </a:cubicBezTo>
                  <a:cubicBezTo>
                    <a:pt x="934" y="2965"/>
                    <a:pt x="1001" y="2955"/>
                    <a:pt x="1068" y="2948"/>
                  </a:cubicBezTo>
                  <a:cubicBezTo>
                    <a:pt x="1094" y="2945"/>
                    <a:pt x="1121" y="2942"/>
                    <a:pt x="1148" y="2935"/>
                  </a:cubicBezTo>
                  <a:cubicBezTo>
                    <a:pt x="1198" y="2925"/>
                    <a:pt x="1245" y="2905"/>
                    <a:pt x="1295" y="2878"/>
                  </a:cubicBezTo>
                  <a:cubicBezTo>
                    <a:pt x="1355" y="2845"/>
                    <a:pt x="1412" y="2805"/>
                    <a:pt x="1466" y="2758"/>
                  </a:cubicBezTo>
                  <a:cubicBezTo>
                    <a:pt x="1492" y="2731"/>
                    <a:pt x="1519" y="2701"/>
                    <a:pt x="1536" y="2671"/>
                  </a:cubicBezTo>
                  <a:cubicBezTo>
                    <a:pt x="1549" y="2650"/>
                    <a:pt x="1559" y="2627"/>
                    <a:pt x="1569" y="2607"/>
                  </a:cubicBezTo>
                  <a:cubicBezTo>
                    <a:pt x="1576" y="2587"/>
                    <a:pt x="1579" y="2564"/>
                    <a:pt x="1583" y="2541"/>
                  </a:cubicBezTo>
                  <a:cubicBezTo>
                    <a:pt x="1586" y="2520"/>
                    <a:pt x="1583" y="2487"/>
                    <a:pt x="1583" y="2474"/>
                  </a:cubicBezTo>
                  <a:cubicBezTo>
                    <a:pt x="1579" y="2450"/>
                    <a:pt x="1573" y="2430"/>
                    <a:pt x="1566" y="2406"/>
                  </a:cubicBezTo>
                  <a:cubicBezTo>
                    <a:pt x="1549" y="2363"/>
                    <a:pt x="1523" y="2323"/>
                    <a:pt x="1495" y="2286"/>
                  </a:cubicBezTo>
                  <a:cubicBezTo>
                    <a:pt x="1452" y="2223"/>
                    <a:pt x="1389" y="2166"/>
                    <a:pt x="1332" y="2113"/>
                  </a:cubicBezTo>
                  <a:cubicBezTo>
                    <a:pt x="1235" y="2022"/>
                    <a:pt x="1125" y="1945"/>
                    <a:pt x="1024" y="1858"/>
                  </a:cubicBezTo>
                  <a:cubicBezTo>
                    <a:pt x="997" y="1828"/>
                    <a:pt x="971" y="1801"/>
                    <a:pt x="947" y="1772"/>
                  </a:cubicBezTo>
                  <a:cubicBezTo>
                    <a:pt x="930" y="1735"/>
                    <a:pt x="914" y="1701"/>
                    <a:pt x="901" y="1664"/>
                  </a:cubicBezTo>
                  <a:cubicBezTo>
                    <a:pt x="897" y="1647"/>
                    <a:pt x="893" y="1631"/>
                    <a:pt x="890" y="1611"/>
                  </a:cubicBezTo>
                  <a:lnTo>
                    <a:pt x="890" y="1591"/>
                  </a:lnTo>
                  <a:lnTo>
                    <a:pt x="897" y="1581"/>
                  </a:lnTo>
                  <a:lnTo>
                    <a:pt x="907" y="1560"/>
                  </a:lnTo>
                  <a:lnTo>
                    <a:pt x="927" y="1547"/>
                  </a:lnTo>
                  <a:cubicBezTo>
                    <a:pt x="937" y="1544"/>
                    <a:pt x="947" y="1544"/>
                    <a:pt x="957" y="1540"/>
                  </a:cubicBezTo>
                  <a:cubicBezTo>
                    <a:pt x="1004" y="1544"/>
                    <a:pt x="1051" y="1547"/>
                    <a:pt x="1097" y="1554"/>
                  </a:cubicBezTo>
                  <a:cubicBezTo>
                    <a:pt x="1148" y="1560"/>
                    <a:pt x="1202" y="1567"/>
                    <a:pt x="1255" y="1574"/>
                  </a:cubicBezTo>
                  <a:cubicBezTo>
                    <a:pt x="1308" y="1581"/>
                    <a:pt x="1362" y="1594"/>
                    <a:pt x="1415" y="1594"/>
                  </a:cubicBezTo>
                  <a:cubicBezTo>
                    <a:pt x="1427" y="1595"/>
                    <a:pt x="1438" y="1595"/>
                    <a:pt x="1450" y="1595"/>
                  </a:cubicBezTo>
                  <a:cubicBezTo>
                    <a:pt x="1506" y="1595"/>
                    <a:pt x="1564" y="1589"/>
                    <a:pt x="1619" y="1577"/>
                  </a:cubicBezTo>
                  <a:cubicBezTo>
                    <a:pt x="1656" y="1571"/>
                    <a:pt x="1690" y="1557"/>
                    <a:pt x="1727" y="1544"/>
                  </a:cubicBezTo>
                  <a:cubicBezTo>
                    <a:pt x="1767" y="1531"/>
                    <a:pt x="1800" y="1511"/>
                    <a:pt x="1837" y="1487"/>
                  </a:cubicBezTo>
                  <a:cubicBezTo>
                    <a:pt x="1857" y="1474"/>
                    <a:pt x="1877" y="1460"/>
                    <a:pt x="1897" y="1443"/>
                  </a:cubicBezTo>
                  <a:cubicBezTo>
                    <a:pt x="1937" y="1410"/>
                    <a:pt x="1967" y="1366"/>
                    <a:pt x="1988" y="1316"/>
                  </a:cubicBezTo>
                  <a:cubicBezTo>
                    <a:pt x="1994" y="1296"/>
                    <a:pt x="1997" y="1263"/>
                    <a:pt x="2000" y="1243"/>
                  </a:cubicBezTo>
                  <a:cubicBezTo>
                    <a:pt x="2004" y="1210"/>
                    <a:pt x="2000" y="1176"/>
                    <a:pt x="1991" y="1145"/>
                  </a:cubicBezTo>
                  <a:cubicBezTo>
                    <a:pt x="1984" y="1122"/>
                    <a:pt x="1980" y="1105"/>
                    <a:pt x="1971" y="1085"/>
                  </a:cubicBezTo>
                  <a:cubicBezTo>
                    <a:pt x="1960" y="1065"/>
                    <a:pt x="1944" y="1045"/>
                    <a:pt x="1931" y="1025"/>
                  </a:cubicBezTo>
                  <a:cubicBezTo>
                    <a:pt x="1917" y="1009"/>
                    <a:pt x="1900" y="992"/>
                    <a:pt x="1887" y="975"/>
                  </a:cubicBezTo>
                  <a:cubicBezTo>
                    <a:pt x="1857" y="942"/>
                    <a:pt x="1827" y="912"/>
                    <a:pt x="1793" y="881"/>
                  </a:cubicBezTo>
                  <a:cubicBezTo>
                    <a:pt x="1750" y="841"/>
                    <a:pt x="1703" y="801"/>
                    <a:pt x="1656" y="761"/>
                  </a:cubicBezTo>
                  <a:cubicBezTo>
                    <a:pt x="1643" y="748"/>
                    <a:pt x="1626" y="735"/>
                    <a:pt x="1613" y="721"/>
                  </a:cubicBezTo>
                  <a:cubicBezTo>
                    <a:pt x="1556" y="668"/>
                    <a:pt x="1506" y="614"/>
                    <a:pt x="1463" y="554"/>
                  </a:cubicBezTo>
                  <a:cubicBezTo>
                    <a:pt x="1452" y="534"/>
                    <a:pt x="1443" y="517"/>
                    <a:pt x="1435" y="497"/>
                  </a:cubicBezTo>
                  <a:lnTo>
                    <a:pt x="1432" y="477"/>
                  </a:lnTo>
                  <a:lnTo>
                    <a:pt x="1435" y="477"/>
                  </a:lnTo>
                  <a:lnTo>
                    <a:pt x="1455" y="467"/>
                  </a:lnTo>
                  <a:lnTo>
                    <a:pt x="1459" y="467"/>
                  </a:lnTo>
                  <a:cubicBezTo>
                    <a:pt x="1486" y="467"/>
                    <a:pt x="1516" y="470"/>
                    <a:pt x="1543" y="474"/>
                  </a:cubicBezTo>
                  <a:cubicBezTo>
                    <a:pt x="1576" y="477"/>
                    <a:pt x="1613" y="477"/>
                    <a:pt x="1646" y="480"/>
                  </a:cubicBezTo>
                  <a:cubicBezTo>
                    <a:pt x="1719" y="487"/>
                    <a:pt x="1790" y="507"/>
                    <a:pt x="1860" y="514"/>
                  </a:cubicBezTo>
                  <a:cubicBezTo>
                    <a:pt x="1871" y="515"/>
                    <a:pt x="1883" y="515"/>
                    <a:pt x="1894" y="515"/>
                  </a:cubicBezTo>
                  <a:cubicBezTo>
                    <a:pt x="1982" y="515"/>
                    <a:pt x="2068" y="494"/>
                    <a:pt x="2151" y="467"/>
                  </a:cubicBezTo>
                  <a:cubicBezTo>
                    <a:pt x="2185" y="454"/>
                    <a:pt x="2221" y="440"/>
                    <a:pt x="2255" y="423"/>
                  </a:cubicBezTo>
                  <a:cubicBezTo>
                    <a:pt x="2289" y="410"/>
                    <a:pt x="2318" y="387"/>
                    <a:pt x="2349" y="367"/>
                  </a:cubicBezTo>
                  <a:cubicBezTo>
                    <a:pt x="2358" y="360"/>
                    <a:pt x="2366" y="353"/>
                    <a:pt x="2372" y="343"/>
                  </a:cubicBezTo>
                  <a:cubicBezTo>
                    <a:pt x="2398" y="323"/>
                    <a:pt x="2415" y="296"/>
                    <a:pt x="2429" y="263"/>
                  </a:cubicBezTo>
                  <a:cubicBezTo>
                    <a:pt x="2449" y="222"/>
                    <a:pt x="2449" y="179"/>
                    <a:pt x="2446" y="136"/>
                  </a:cubicBezTo>
                  <a:cubicBezTo>
                    <a:pt x="2439" y="79"/>
                    <a:pt x="2392" y="29"/>
                    <a:pt x="2338" y="9"/>
                  </a:cubicBezTo>
                  <a:cubicBezTo>
                    <a:pt x="2322" y="3"/>
                    <a:pt x="2305" y="1"/>
                    <a:pt x="22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19"/>
            <p:cNvSpPr/>
            <p:nvPr/>
          </p:nvSpPr>
          <p:spPr>
            <a:xfrm>
              <a:off x="8834672" y="3644248"/>
              <a:ext cx="106705" cy="83716"/>
            </a:xfrm>
            <a:custGeom>
              <a:avLst/>
              <a:gdLst/>
              <a:ahLst/>
              <a:cxnLst/>
              <a:rect l="l" t="t" r="r" b="b"/>
              <a:pathLst>
                <a:path w="452" h="446" extrusionOk="0">
                  <a:moveTo>
                    <a:pt x="218" y="1"/>
                  </a:moveTo>
                  <a:cubicBezTo>
                    <a:pt x="98" y="1"/>
                    <a:pt x="0" y="118"/>
                    <a:pt x="7" y="235"/>
                  </a:cubicBezTo>
                  <a:cubicBezTo>
                    <a:pt x="7" y="292"/>
                    <a:pt x="34" y="345"/>
                    <a:pt x="78" y="385"/>
                  </a:cubicBezTo>
                  <a:cubicBezTo>
                    <a:pt x="121" y="429"/>
                    <a:pt x="178" y="446"/>
                    <a:pt x="238" y="446"/>
                  </a:cubicBezTo>
                  <a:cubicBezTo>
                    <a:pt x="358" y="446"/>
                    <a:pt x="452" y="329"/>
                    <a:pt x="448" y="212"/>
                  </a:cubicBezTo>
                  <a:cubicBezTo>
                    <a:pt x="445" y="155"/>
                    <a:pt x="419" y="101"/>
                    <a:pt x="379" y="61"/>
                  </a:cubicBezTo>
                  <a:cubicBezTo>
                    <a:pt x="335" y="18"/>
                    <a:pt x="278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19"/>
            <p:cNvSpPr/>
            <p:nvPr/>
          </p:nvSpPr>
          <p:spPr>
            <a:xfrm>
              <a:off x="8778361" y="4605715"/>
              <a:ext cx="219336" cy="353723"/>
            </a:xfrm>
            <a:custGeom>
              <a:avLst/>
              <a:gdLst/>
              <a:ahLst/>
              <a:cxnLst/>
              <a:rect l="l" t="t" r="r" b="b"/>
              <a:pathLst>
                <a:path w="2450" h="3951" extrusionOk="0">
                  <a:moveTo>
                    <a:pt x="1707" y="1170"/>
                  </a:moveTo>
                  <a:lnTo>
                    <a:pt x="1703" y="1179"/>
                  </a:lnTo>
                  <a:lnTo>
                    <a:pt x="1699" y="1179"/>
                  </a:lnTo>
                  <a:lnTo>
                    <a:pt x="1707" y="1170"/>
                  </a:lnTo>
                  <a:close/>
                  <a:moveTo>
                    <a:pt x="2288" y="1"/>
                  </a:moveTo>
                  <a:cubicBezTo>
                    <a:pt x="2254" y="1"/>
                    <a:pt x="2219" y="12"/>
                    <a:pt x="2188" y="32"/>
                  </a:cubicBezTo>
                  <a:cubicBezTo>
                    <a:pt x="2171" y="42"/>
                    <a:pt x="2151" y="55"/>
                    <a:pt x="2131" y="69"/>
                  </a:cubicBezTo>
                  <a:cubicBezTo>
                    <a:pt x="2085" y="96"/>
                    <a:pt x="2031" y="116"/>
                    <a:pt x="1977" y="133"/>
                  </a:cubicBezTo>
                  <a:cubicBezTo>
                    <a:pt x="1951" y="139"/>
                    <a:pt x="1924" y="146"/>
                    <a:pt x="1894" y="149"/>
                  </a:cubicBezTo>
                  <a:cubicBezTo>
                    <a:pt x="1850" y="146"/>
                    <a:pt x="1807" y="142"/>
                    <a:pt x="1764" y="136"/>
                  </a:cubicBezTo>
                  <a:cubicBezTo>
                    <a:pt x="1710" y="129"/>
                    <a:pt x="1656" y="126"/>
                    <a:pt x="1599" y="122"/>
                  </a:cubicBezTo>
                  <a:lnTo>
                    <a:pt x="1526" y="122"/>
                  </a:lnTo>
                  <a:cubicBezTo>
                    <a:pt x="1516" y="119"/>
                    <a:pt x="1503" y="119"/>
                    <a:pt x="1489" y="119"/>
                  </a:cubicBezTo>
                  <a:cubicBezTo>
                    <a:pt x="1472" y="122"/>
                    <a:pt x="1452" y="122"/>
                    <a:pt x="1435" y="122"/>
                  </a:cubicBezTo>
                  <a:cubicBezTo>
                    <a:pt x="1406" y="126"/>
                    <a:pt x="1378" y="133"/>
                    <a:pt x="1349" y="142"/>
                  </a:cubicBezTo>
                  <a:cubicBezTo>
                    <a:pt x="1325" y="149"/>
                    <a:pt x="1302" y="159"/>
                    <a:pt x="1278" y="173"/>
                  </a:cubicBezTo>
                  <a:cubicBezTo>
                    <a:pt x="1255" y="186"/>
                    <a:pt x="1235" y="202"/>
                    <a:pt x="1211" y="219"/>
                  </a:cubicBezTo>
                  <a:cubicBezTo>
                    <a:pt x="1188" y="236"/>
                    <a:pt x="1171" y="259"/>
                    <a:pt x="1154" y="279"/>
                  </a:cubicBezTo>
                  <a:lnTo>
                    <a:pt x="1142" y="296"/>
                  </a:lnTo>
                  <a:cubicBezTo>
                    <a:pt x="1131" y="316"/>
                    <a:pt x="1121" y="336"/>
                    <a:pt x="1111" y="353"/>
                  </a:cubicBezTo>
                  <a:cubicBezTo>
                    <a:pt x="1101" y="380"/>
                    <a:pt x="1094" y="410"/>
                    <a:pt x="1091" y="437"/>
                  </a:cubicBezTo>
                  <a:cubicBezTo>
                    <a:pt x="1085" y="483"/>
                    <a:pt x="1088" y="531"/>
                    <a:pt x="1097" y="577"/>
                  </a:cubicBezTo>
                  <a:cubicBezTo>
                    <a:pt x="1108" y="624"/>
                    <a:pt x="1125" y="671"/>
                    <a:pt x="1151" y="714"/>
                  </a:cubicBezTo>
                  <a:cubicBezTo>
                    <a:pt x="1171" y="748"/>
                    <a:pt x="1191" y="784"/>
                    <a:pt x="1218" y="815"/>
                  </a:cubicBezTo>
                  <a:cubicBezTo>
                    <a:pt x="1251" y="861"/>
                    <a:pt x="1292" y="901"/>
                    <a:pt x="1335" y="942"/>
                  </a:cubicBezTo>
                  <a:cubicBezTo>
                    <a:pt x="1382" y="989"/>
                    <a:pt x="1435" y="1036"/>
                    <a:pt x="1492" y="1076"/>
                  </a:cubicBezTo>
                  <a:cubicBezTo>
                    <a:pt x="1539" y="1113"/>
                    <a:pt x="1593" y="1149"/>
                    <a:pt x="1639" y="1190"/>
                  </a:cubicBezTo>
                  <a:lnTo>
                    <a:pt x="1656" y="1206"/>
                  </a:lnTo>
                  <a:cubicBezTo>
                    <a:pt x="1643" y="1216"/>
                    <a:pt x="1626" y="1223"/>
                    <a:pt x="1606" y="1230"/>
                  </a:cubicBezTo>
                  <a:cubicBezTo>
                    <a:pt x="1566" y="1239"/>
                    <a:pt x="1523" y="1243"/>
                    <a:pt x="1483" y="1246"/>
                  </a:cubicBezTo>
                  <a:cubicBezTo>
                    <a:pt x="1429" y="1246"/>
                    <a:pt x="1382" y="1239"/>
                    <a:pt x="1329" y="1233"/>
                  </a:cubicBezTo>
                  <a:cubicBezTo>
                    <a:pt x="1278" y="1226"/>
                    <a:pt x="1228" y="1219"/>
                    <a:pt x="1174" y="1213"/>
                  </a:cubicBezTo>
                  <a:cubicBezTo>
                    <a:pt x="1125" y="1202"/>
                    <a:pt x="1071" y="1190"/>
                    <a:pt x="1021" y="1190"/>
                  </a:cubicBezTo>
                  <a:cubicBezTo>
                    <a:pt x="1009" y="1188"/>
                    <a:pt x="997" y="1188"/>
                    <a:pt x="985" y="1188"/>
                  </a:cubicBezTo>
                  <a:cubicBezTo>
                    <a:pt x="957" y="1188"/>
                    <a:pt x="929" y="1191"/>
                    <a:pt x="901" y="1193"/>
                  </a:cubicBezTo>
                  <a:lnTo>
                    <a:pt x="881" y="1196"/>
                  </a:lnTo>
                  <a:cubicBezTo>
                    <a:pt x="853" y="1199"/>
                    <a:pt x="820" y="1206"/>
                    <a:pt x="796" y="1216"/>
                  </a:cubicBezTo>
                  <a:cubicBezTo>
                    <a:pt x="753" y="1236"/>
                    <a:pt x="710" y="1263"/>
                    <a:pt x="673" y="1293"/>
                  </a:cubicBezTo>
                  <a:cubicBezTo>
                    <a:pt x="623" y="1337"/>
                    <a:pt x="583" y="1394"/>
                    <a:pt x="560" y="1454"/>
                  </a:cubicBezTo>
                  <a:lnTo>
                    <a:pt x="549" y="1477"/>
                  </a:lnTo>
                  <a:cubicBezTo>
                    <a:pt x="526" y="1544"/>
                    <a:pt x="523" y="1624"/>
                    <a:pt x="532" y="1694"/>
                  </a:cubicBezTo>
                  <a:cubicBezTo>
                    <a:pt x="546" y="1764"/>
                    <a:pt x="569" y="1835"/>
                    <a:pt x="600" y="1902"/>
                  </a:cubicBezTo>
                  <a:cubicBezTo>
                    <a:pt x="626" y="1962"/>
                    <a:pt x="663" y="2019"/>
                    <a:pt x="710" y="2065"/>
                  </a:cubicBezTo>
                  <a:cubicBezTo>
                    <a:pt x="730" y="2089"/>
                    <a:pt x="750" y="2113"/>
                    <a:pt x="773" y="2133"/>
                  </a:cubicBezTo>
                  <a:cubicBezTo>
                    <a:pt x="827" y="2179"/>
                    <a:pt x="881" y="2226"/>
                    <a:pt x="934" y="2269"/>
                  </a:cubicBezTo>
                  <a:cubicBezTo>
                    <a:pt x="1017" y="2333"/>
                    <a:pt x="1101" y="2397"/>
                    <a:pt x="1182" y="2467"/>
                  </a:cubicBezTo>
                  <a:cubicBezTo>
                    <a:pt x="1198" y="2484"/>
                    <a:pt x="1218" y="2504"/>
                    <a:pt x="1235" y="2524"/>
                  </a:cubicBezTo>
                  <a:cubicBezTo>
                    <a:pt x="1198" y="2557"/>
                    <a:pt x="1162" y="2587"/>
                    <a:pt x="1121" y="2618"/>
                  </a:cubicBezTo>
                  <a:cubicBezTo>
                    <a:pt x="1108" y="2624"/>
                    <a:pt x="1094" y="2627"/>
                    <a:pt x="1085" y="2634"/>
                  </a:cubicBezTo>
                  <a:cubicBezTo>
                    <a:pt x="1014" y="2650"/>
                    <a:pt x="947" y="2661"/>
                    <a:pt x="877" y="2667"/>
                  </a:cubicBezTo>
                  <a:cubicBezTo>
                    <a:pt x="827" y="2667"/>
                    <a:pt x="780" y="2661"/>
                    <a:pt x="730" y="2654"/>
                  </a:cubicBezTo>
                  <a:cubicBezTo>
                    <a:pt x="676" y="2647"/>
                    <a:pt x="623" y="2644"/>
                    <a:pt x="566" y="2641"/>
                  </a:cubicBezTo>
                  <a:cubicBezTo>
                    <a:pt x="521" y="2639"/>
                    <a:pt x="476" y="2636"/>
                    <a:pt x="431" y="2636"/>
                  </a:cubicBezTo>
                  <a:cubicBezTo>
                    <a:pt x="413" y="2636"/>
                    <a:pt x="394" y="2637"/>
                    <a:pt x="375" y="2638"/>
                  </a:cubicBezTo>
                  <a:cubicBezTo>
                    <a:pt x="245" y="2650"/>
                    <a:pt x="128" y="2718"/>
                    <a:pt x="64" y="2831"/>
                  </a:cubicBezTo>
                  <a:cubicBezTo>
                    <a:pt x="24" y="2902"/>
                    <a:pt x="1" y="2985"/>
                    <a:pt x="1" y="3065"/>
                  </a:cubicBezTo>
                  <a:cubicBezTo>
                    <a:pt x="1" y="3132"/>
                    <a:pt x="4" y="3196"/>
                    <a:pt x="21" y="3260"/>
                  </a:cubicBezTo>
                  <a:cubicBezTo>
                    <a:pt x="31" y="3293"/>
                    <a:pt x="41" y="3326"/>
                    <a:pt x="54" y="3363"/>
                  </a:cubicBezTo>
                  <a:cubicBezTo>
                    <a:pt x="71" y="3400"/>
                    <a:pt x="91" y="3433"/>
                    <a:pt x="114" y="3467"/>
                  </a:cubicBezTo>
                  <a:cubicBezTo>
                    <a:pt x="151" y="3521"/>
                    <a:pt x="205" y="3567"/>
                    <a:pt x="255" y="3610"/>
                  </a:cubicBezTo>
                  <a:cubicBezTo>
                    <a:pt x="319" y="3664"/>
                    <a:pt x="392" y="3708"/>
                    <a:pt x="462" y="3751"/>
                  </a:cubicBezTo>
                  <a:cubicBezTo>
                    <a:pt x="552" y="3811"/>
                    <a:pt x="646" y="3868"/>
                    <a:pt x="736" y="3928"/>
                  </a:cubicBezTo>
                  <a:cubicBezTo>
                    <a:pt x="760" y="3942"/>
                    <a:pt x="786" y="3950"/>
                    <a:pt x="814" y="3950"/>
                  </a:cubicBezTo>
                  <a:cubicBezTo>
                    <a:pt x="821" y="3950"/>
                    <a:pt x="829" y="3950"/>
                    <a:pt x="836" y="3948"/>
                  </a:cubicBezTo>
                  <a:cubicBezTo>
                    <a:pt x="870" y="3945"/>
                    <a:pt x="901" y="3925"/>
                    <a:pt x="921" y="3895"/>
                  </a:cubicBezTo>
                  <a:cubicBezTo>
                    <a:pt x="961" y="3838"/>
                    <a:pt x="950" y="3748"/>
                    <a:pt x="890" y="3711"/>
                  </a:cubicBezTo>
                  <a:cubicBezTo>
                    <a:pt x="793" y="3651"/>
                    <a:pt x="696" y="3590"/>
                    <a:pt x="603" y="3527"/>
                  </a:cubicBezTo>
                  <a:cubicBezTo>
                    <a:pt x="529" y="3480"/>
                    <a:pt x="459" y="3430"/>
                    <a:pt x="392" y="3377"/>
                  </a:cubicBezTo>
                  <a:cubicBezTo>
                    <a:pt x="365" y="3350"/>
                    <a:pt x="342" y="3323"/>
                    <a:pt x="322" y="3293"/>
                  </a:cubicBezTo>
                  <a:cubicBezTo>
                    <a:pt x="308" y="3266"/>
                    <a:pt x="299" y="3240"/>
                    <a:pt x="288" y="3212"/>
                  </a:cubicBezTo>
                  <a:cubicBezTo>
                    <a:pt x="279" y="3176"/>
                    <a:pt x="271" y="3143"/>
                    <a:pt x="268" y="3109"/>
                  </a:cubicBezTo>
                  <a:cubicBezTo>
                    <a:pt x="268" y="3082"/>
                    <a:pt x="271" y="3052"/>
                    <a:pt x="275" y="3025"/>
                  </a:cubicBezTo>
                  <a:cubicBezTo>
                    <a:pt x="279" y="3012"/>
                    <a:pt x="282" y="2999"/>
                    <a:pt x="288" y="2985"/>
                  </a:cubicBezTo>
                  <a:cubicBezTo>
                    <a:pt x="295" y="2976"/>
                    <a:pt x="302" y="2965"/>
                    <a:pt x="308" y="2955"/>
                  </a:cubicBezTo>
                  <a:lnTo>
                    <a:pt x="328" y="2939"/>
                  </a:lnTo>
                  <a:lnTo>
                    <a:pt x="352" y="2928"/>
                  </a:lnTo>
                  <a:cubicBezTo>
                    <a:pt x="369" y="2925"/>
                    <a:pt x="385" y="2922"/>
                    <a:pt x="402" y="2922"/>
                  </a:cubicBezTo>
                  <a:cubicBezTo>
                    <a:pt x="449" y="2922"/>
                    <a:pt x="495" y="2925"/>
                    <a:pt x="543" y="2931"/>
                  </a:cubicBezTo>
                  <a:cubicBezTo>
                    <a:pt x="596" y="2935"/>
                    <a:pt x="649" y="2942"/>
                    <a:pt x="706" y="2948"/>
                  </a:cubicBezTo>
                  <a:cubicBezTo>
                    <a:pt x="760" y="2959"/>
                    <a:pt x="813" y="2965"/>
                    <a:pt x="870" y="2965"/>
                  </a:cubicBezTo>
                  <a:cubicBezTo>
                    <a:pt x="934" y="2965"/>
                    <a:pt x="1001" y="2955"/>
                    <a:pt x="1068" y="2948"/>
                  </a:cubicBezTo>
                  <a:cubicBezTo>
                    <a:pt x="1094" y="2945"/>
                    <a:pt x="1121" y="2942"/>
                    <a:pt x="1148" y="2935"/>
                  </a:cubicBezTo>
                  <a:cubicBezTo>
                    <a:pt x="1198" y="2925"/>
                    <a:pt x="1245" y="2905"/>
                    <a:pt x="1295" y="2878"/>
                  </a:cubicBezTo>
                  <a:cubicBezTo>
                    <a:pt x="1355" y="2845"/>
                    <a:pt x="1412" y="2805"/>
                    <a:pt x="1466" y="2758"/>
                  </a:cubicBezTo>
                  <a:cubicBezTo>
                    <a:pt x="1492" y="2731"/>
                    <a:pt x="1519" y="2701"/>
                    <a:pt x="1536" y="2671"/>
                  </a:cubicBezTo>
                  <a:cubicBezTo>
                    <a:pt x="1549" y="2650"/>
                    <a:pt x="1559" y="2627"/>
                    <a:pt x="1569" y="2607"/>
                  </a:cubicBezTo>
                  <a:cubicBezTo>
                    <a:pt x="1576" y="2587"/>
                    <a:pt x="1579" y="2564"/>
                    <a:pt x="1583" y="2541"/>
                  </a:cubicBezTo>
                  <a:cubicBezTo>
                    <a:pt x="1586" y="2520"/>
                    <a:pt x="1583" y="2487"/>
                    <a:pt x="1583" y="2474"/>
                  </a:cubicBezTo>
                  <a:cubicBezTo>
                    <a:pt x="1579" y="2450"/>
                    <a:pt x="1573" y="2430"/>
                    <a:pt x="1566" y="2406"/>
                  </a:cubicBezTo>
                  <a:cubicBezTo>
                    <a:pt x="1549" y="2363"/>
                    <a:pt x="1523" y="2323"/>
                    <a:pt x="1495" y="2286"/>
                  </a:cubicBezTo>
                  <a:cubicBezTo>
                    <a:pt x="1452" y="2223"/>
                    <a:pt x="1389" y="2166"/>
                    <a:pt x="1332" y="2113"/>
                  </a:cubicBezTo>
                  <a:cubicBezTo>
                    <a:pt x="1235" y="2022"/>
                    <a:pt x="1125" y="1945"/>
                    <a:pt x="1024" y="1858"/>
                  </a:cubicBezTo>
                  <a:cubicBezTo>
                    <a:pt x="997" y="1828"/>
                    <a:pt x="971" y="1801"/>
                    <a:pt x="947" y="1772"/>
                  </a:cubicBezTo>
                  <a:cubicBezTo>
                    <a:pt x="930" y="1735"/>
                    <a:pt x="914" y="1701"/>
                    <a:pt x="901" y="1664"/>
                  </a:cubicBezTo>
                  <a:cubicBezTo>
                    <a:pt x="897" y="1647"/>
                    <a:pt x="893" y="1631"/>
                    <a:pt x="890" y="1611"/>
                  </a:cubicBezTo>
                  <a:lnTo>
                    <a:pt x="890" y="1591"/>
                  </a:lnTo>
                  <a:lnTo>
                    <a:pt x="897" y="1581"/>
                  </a:lnTo>
                  <a:lnTo>
                    <a:pt x="907" y="1560"/>
                  </a:lnTo>
                  <a:lnTo>
                    <a:pt x="927" y="1547"/>
                  </a:lnTo>
                  <a:cubicBezTo>
                    <a:pt x="937" y="1544"/>
                    <a:pt x="947" y="1544"/>
                    <a:pt x="957" y="1540"/>
                  </a:cubicBezTo>
                  <a:cubicBezTo>
                    <a:pt x="1004" y="1544"/>
                    <a:pt x="1051" y="1547"/>
                    <a:pt x="1097" y="1554"/>
                  </a:cubicBezTo>
                  <a:cubicBezTo>
                    <a:pt x="1148" y="1560"/>
                    <a:pt x="1202" y="1567"/>
                    <a:pt x="1255" y="1574"/>
                  </a:cubicBezTo>
                  <a:cubicBezTo>
                    <a:pt x="1308" y="1581"/>
                    <a:pt x="1362" y="1594"/>
                    <a:pt x="1415" y="1594"/>
                  </a:cubicBezTo>
                  <a:cubicBezTo>
                    <a:pt x="1427" y="1595"/>
                    <a:pt x="1438" y="1595"/>
                    <a:pt x="1450" y="1595"/>
                  </a:cubicBezTo>
                  <a:cubicBezTo>
                    <a:pt x="1506" y="1595"/>
                    <a:pt x="1564" y="1589"/>
                    <a:pt x="1619" y="1577"/>
                  </a:cubicBezTo>
                  <a:cubicBezTo>
                    <a:pt x="1656" y="1571"/>
                    <a:pt x="1690" y="1557"/>
                    <a:pt x="1727" y="1544"/>
                  </a:cubicBezTo>
                  <a:cubicBezTo>
                    <a:pt x="1767" y="1531"/>
                    <a:pt x="1800" y="1511"/>
                    <a:pt x="1837" y="1487"/>
                  </a:cubicBezTo>
                  <a:cubicBezTo>
                    <a:pt x="1857" y="1474"/>
                    <a:pt x="1877" y="1460"/>
                    <a:pt x="1897" y="1443"/>
                  </a:cubicBezTo>
                  <a:cubicBezTo>
                    <a:pt x="1937" y="1410"/>
                    <a:pt x="1967" y="1366"/>
                    <a:pt x="1988" y="1316"/>
                  </a:cubicBezTo>
                  <a:cubicBezTo>
                    <a:pt x="1994" y="1296"/>
                    <a:pt x="1997" y="1263"/>
                    <a:pt x="2000" y="1243"/>
                  </a:cubicBezTo>
                  <a:cubicBezTo>
                    <a:pt x="2004" y="1210"/>
                    <a:pt x="2000" y="1176"/>
                    <a:pt x="1991" y="1145"/>
                  </a:cubicBezTo>
                  <a:cubicBezTo>
                    <a:pt x="1984" y="1122"/>
                    <a:pt x="1980" y="1105"/>
                    <a:pt x="1971" y="1085"/>
                  </a:cubicBezTo>
                  <a:cubicBezTo>
                    <a:pt x="1960" y="1065"/>
                    <a:pt x="1944" y="1045"/>
                    <a:pt x="1931" y="1025"/>
                  </a:cubicBezTo>
                  <a:cubicBezTo>
                    <a:pt x="1917" y="1009"/>
                    <a:pt x="1900" y="992"/>
                    <a:pt x="1887" y="975"/>
                  </a:cubicBezTo>
                  <a:cubicBezTo>
                    <a:pt x="1857" y="942"/>
                    <a:pt x="1827" y="912"/>
                    <a:pt x="1793" y="881"/>
                  </a:cubicBezTo>
                  <a:cubicBezTo>
                    <a:pt x="1750" y="841"/>
                    <a:pt x="1703" y="801"/>
                    <a:pt x="1656" y="761"/>
                  </a:cubicBezTo>
                  <a:cubicBezTo>
                    <a:pt x="1643" y="748"/>
                    <a:pt x="1626" y="735"/>
                    <a:pt x="1613" y="721"/>
                  </a:cubicBezTo>
                  <a:cubicBezTo>
                    <a:pt x="1556" y="668"/>
                    <a:pt x="1506" y="614"/>
                    <a:pt x="1463" y="554"/>
                  </a:cubicBezTo>
                  <a:cubicBezTo>
                    <a:pt x="1452" y="534"/>
                    <a:pt x="1443" y="517"/>
                    <a:pt x="1435" y="497"/>
                  </a:cubicBezTo>
                  <a:lnTo>
                    <a:pt x="1432" y="477"/>
                  </a:lnTo>
                  <a:lnTo>
                    <a:pt x="1435" y="477"/>
                  </a:lnTo>
                  <a:lnTo>
                    <a:pt x="1455" y="467"/>
                  </a:lnTo>
                  <a:lnTo>
                    <a:pt x="1459" y="467"/>
                  </a:lnTo>
                  <a:cubicBezTo>
                    <a:pt x="1486" y="467"/>
                    <a:pt x="1516" y="470"/>
                    <a:pt x="1543" y="474"/>
                  </a:cubicBezTo>
                  <a:cubicBezTo>
                    <a:pt x="1576" y="477"/>
                    <a:pt x="1613" y="477"/>
                    <a:pt x="1646" y="480"/>
                  </a:cubicBezTo>
                  <a:cubicBezTo>
                    <a:pt x="1719" y="487"/>
                    <a:pt x="1790" y="507"/>
                    <a:pt x="1860" y="514"/>
                  </a:cubicBezTo>
                  <a:cubicBezTo>
                    <a:pt x="1871" y="515"/>
                    <a:pt x="1883" y="515"/>
                    <a:pt x="1894" y="515"/>
                  </a:cubicBezTo>
                  <a:cubicBezTo>
                    <a:pt x="1982" y="515"/>
                    <a:pt x="2068" y="494"/>
                    <a:pt x="2151" y="467"/>
                  </a:cubicBezTo>
                  <a:cubicBezTo>
                    <a:pt x="2185" y="454"/>
                    <a:pt x="2221" y="440"/>
                    <a:pt x="2255" y="423"/>
                  </a:cubicBezTo>
                  <a:cubicBezTo>
                    <a:pt x="2289" y="410"/>
                    <a:pt x="2318" y="387"/>
                    <a:pt x="2349" y="367"/>
                  </a:cubicBezTo>
                  <a:cubicBezTo>
                    <a:pt x="2358" y="360"/>
                    <a:pt x="2366" y="353"/>
                    <a:pt x="2372" y="343"/>
                  </a:cubicBezTo>
                  <a:cubicBezTo>
                    <a:pt x="2398" y="323"/>
                    <a:pt x="2415" y="296"/>
                    <a:pt x="2429" y="263"/>
                  </a:cubicBezTo>
                  <a:cubicBezTo>
                    <a:pt x="2449" y="222"/>
                    <a:pt x="2449" y="179"/>
                    <a:pt x="2446" y="136"/>
                  </a:cubicBezTo>
                  <a:cubicBezTo>
                    <a:pt x="2439" y="79"/>
                    <a:pt x="2392" y="29"/>
                    <a:pt x="2338" y="9"/>
                  </a:cubicBezTo>
                  <a:cubicBezTo>
                    <a:pt x="2322" y="3"/>
                    <a:pt x="2305" y="1"/>
                    <a:pt x="22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19"/>
            <p:cNvSpPr/>
            <p:nvPr/>
          </p:nvSpPr>
          <p:spPr>
            <a:xfrm rot="2700000">
              <a:off x="436313" y="4695036"/>
              <a:ext cx="339524" cy="175102"/>
            </a:xfrm>
            <a:custGeom>
              <a:avLst/>
              <a:gdLst/>
              <a:ahLst/>
              <a:cxnLst/>
              <a:rect l="l" t="t" r="r" b="b"/>
              <a:pathLst>
                <a:path w="3763" h="1328" extrusionOk="0">
                  <a:moveTo>
                    <a:pt x="3592" y="1032"/>
                  </a:moveTo>
                  <a:cubicBezTo>
                    <a:pt x="3597" y="1039"/>
                    <a:pt x="3603" y="1046"/>
                    <a:pt x="3608" y="1053"/>
                  </a:cubicBezTo>
                  <a:cubicBezTo>
                    <a:pt x="3604" y="1047"/>
                    <a:pt x="3598" y="1039"/>
                    <a:pt x="3592" y="1032"/>
                  </a:cubicBezTo>
                  <a:close/>
                  <a:moveTo>
                    <a:pt x="729" y="0"/>
                  </a:moveTo>
                  <a:cubicBezTo>
                    <a:pt x="695" y="0"/>
                    <a:pt x="663" y="3"/>
                    <a:pt x="629" y="10"/>
                  </a:cubicBezTo>
                  <a:cubicBezTo>
                    <a:pt x="575" y="24"/>
                    <a:pt x="525" y="50"/>
                    <a:pt x="482" y="84"/>
                  </a:cubicBezTo>
                  <a:cubicBezTo>
                    <a:pt x="458" y="101"/>
                    <a:pt x="442" y="117"/>
                    <a:pt x="425" y="138"/>
                  </a:cubicBezTo>
                  <a:cubicBezTo>
                    <a:pt x="398" y="167"/>
                    <a:pt x="374" y="204"/>
                    <a:pt x="354" y="238"/>
                  </a:cubicBezTo>
                  <a:cubicBezTo>
                    <a:pt x="328" y="291"/>
                    <a:pt x="301" y="348"/>
                    <a:pt x="277" y="405"/>
                  </a:cubicBezTo>
                  <a:cubicBezTo>
                    <a:pt x="251" y="462"/>
                    <a:pt x="228" y="519"/>
                    <a:pt x="201" y="576"/>
                  </a:cubicBezTo>
                  <a:cubicBezTo>
                    <a:pt x="167" y="652"/>
                    <a:pt x="134" y="732"/>
                    <a:pt x="101" y="809"/>
                  </a:cubicBezTo>
                  <a:cubicBezTo>
                    <a:pt x="67" y="893"/>
                    <a:pt x="36" y="980"/>
                    <a:pt x="10" y="1064"/>
                  </a:cubicBezTo>
                  <a:cubicBezTo>
                    <a:pt x="0" y="1093"/>
                    <a:pt x="10" y="1130"/>
                    <a:pt x="27" y="1158"/>
                  </a:cubicBezTo>
                  <a:cubicBezTo>
                    <a:pt x="44" y="1184"/>
                    <a:pt x="73" y="1204"/>
                    <a:pt x="104" y="1214"/>
                  </a:cubicBezTo>
                  <a:cubicBezTo>
                    <a:pt x="113" y="1216"/>
                    <a:pt x="121" y="1217"/>
                    <a:pt x="130" y="1217"/>
                  </a:cubicBezTo>
                  <a:cubicBezTo>
                    <a:pt x="154" y="1217"/>
                    <a:pt x="178" y="1210"/>
                    <a:pt x="197" y="1198"/>
                  </a:cubicBezTo>
                  <a:cubicBezTo>
                    <a:pt x="228" y="1178"/>
                    <a:pt x="241" y="1150"/>
                    <a:pt x="254" y="1118"/>
                  </a:cubicBezTo>
                  <a:cubicBezTo>
                    <a:pt x="271" y="1061"/>
                    <a:pt x="291" y="1004"/>
                    <a:pt x="311" y="947"/>
                  </a:cubicBezTo>
                  <a:cubicBezTo>
                    <a:pt x="354" y="843"/>
                    <a:pt x="402" y="740"/>
                    <a:pt x="448" y="636"/>
                  </a:cubicBezTo>
                  <a:cubicBezTo>
                    <a:pt x="468" y="592"/>
                    <a:pt x="488" y="545"/>
                    <a:pt x="508" y="502"/>
                  </a:cubicBezTo>
                  <a:cubicBezTo>
                    <a:pt x="535" y="451"/>
                    <a:pt x="558" y="398"/>
                    <a:pt x="589" y="351"/>
                  </a:cubicBezTo>
                  <a:cubicBezTo>
                    <a:pt x="598" y="338"/>
                    <a:pt x="609" y="331"/>
                    <a:pt x="615" y="321"/>
                  </a:cubicBezTo>
                  <a:cubicBezTo>
                    <a:pt x="635" y="308"/>
                    <a:pt x="652" y="298"/>
                    <a:pt x="669" y="288"/>
                  </a:cubicBezTo>
                  <a:lnTo>
                    <a:pt x="692" y="281"/>
                  </a:lnTo>
                  <a:cubicBezTo>
                    <a:pt x="703" y="281"/>
                    <a:pt x="709" y="278"/>
                    <a:pt x="719" y="278"/>
                  </a:cubicBezTo>
                  <a:lnTo>
                    <a:pt x="736" y="281"/>
                  </a:lnTo>
                  <a:lnTo>
                    <a:pt x="746" y="288"/>
                  </a:lnTo>
                  <a:cubicBezTo>
                    <a:pt x="749" y="298"/>
                    <a:pt x="756" y="304"/>
                    <a:pt x="763" y="315"/>
                  </a:cubicBezTo>
                  <a:cubicBezTo>
                    <a:pt x="779" y="358"/>
                    <a:pt x="793" y="405"/>
                    <a:pt x="806" y="451"/>
                  </a:cubicBezTo>
                  <a:cubicBezTo>
                    <a:pt x="823" y="505"/>
                    <a:pt x="836" y="559"/>
                    <a:pt x="846" y="612"/>
                  </a:cubicBezTo>
                  <a:cubicBezTo>
                    <a:pt x="856" y="666"/>
                    <a:pt x="866" y="716"/>
                    <a:pt x="876" y="766"/>
                  </a:cubicBezTo>
                  <a:cubicBezTo>
                    <a:pt x="879" y="789"/>
                    <a:pt x="887" y="809"/>
                    <a:pt x="893" y="833"/>
                  </a:cubicBezTo>
                  <a:cubicBezTo>
                    <a:pt x="903" y="863"/>
                    <a:pt x="916" y="893"/>
                    <a:pt x="930" y="920"/>
                  </a:cubicBezTo>
                  <a:cubicBezTo>
                    <a:pt x="956" y="977"/>
                    <a:pt x="993" y="1030"/>
                    <a:pt x="1040" y="1073"/>
                  </a:cubicBezTo>
                  <a:cubicBezTo>
                    <a:pt x="1070" y="1101"/>
                    <a:pt x="1104" y="1121"/>
                    <a:pt x="1137" y="1141"/>
                  </a:cubicBezTo>
                  <a:cubicBezTo>
                    <a:pt x="1180" y="1161"/>
                    <a:pt x="1224" y="1181"/>
                    <a:pt x="1271" y="1187"/>
                  </a:cubicBezTo>
                  <a:cubicBezTo>
                    <a:pt x="1290" y="1191"/>
                    <a:pt x="1310" y="1194"/>
                    <a:pt x="1330" y="1194"/>
                  </a:cubicBezTo>
                  <a:cubicBezTo>
                    <a:pt x="1391" y="1194"/>
                    <a:pt x="1452" y="1173"/>
                    <a:pt x="1495" y="1127"/>
                  </a:cubicBezTo>
                  <a:cubicBezTo>
                    <a:pt x="1525" y="1101"/>
                    <a:pt x="1549" y="1067"/>
                    <a:pt x="1569" y="1030"/>
                  </a:cubicBezTo>
                  <a:cubicBezTo>
                    <a:pt x="1598" y="984"/>
                    <a:pt x="1619" y="930"/>
                    <a:pt x="1635" y="877"/>
                  </a:cubicBezTo>
                  <a:cubicBezTo>
                    <a:pt x="1669" y="789"/>
                    <a:pt x="1692" y="703"/>
                    <a:pt x="1722" y="616"/>
                  </a:cubicBezTo>
                  <a:cubicBezTo>
                    <a:pt x="1749" y="542"/>
                    <a:pt x="1782" y="471"/>
                    <a:pt x="1826" y="405"/>
                  </a:cubicBezTo>
                  <a:cubicBezTo>
                    <a:pt x="1839" y="385"/>
                    <a:pt x="1853" y="368"/>
                    <a:pt x="1870" y="351"/>
                  </a:cubicBezTo>
                  <a:cubicBezTo>
                    <a:pt x="1879" y="345"/>
                    <a:pt x="1893" y="338"/>
                    <a:pt x="1903" y="331"/>
                  </a:cubicBezTo>
                  <a:cubicBezTo>
                    <a:pt x="1913" y="328"/>
                    <a:pt x="1923" y="325"/>
                    <a:pt x="1933" y="321"/>
                  </a:cubicBezTo>
                  <a:lnTo>
                    <a:pt x="1940" y="321"/>
                  </a:lnTo>
                  <a:lnTo>
                    <a:pt x="1947" y="325"/>
                  </a:lnTo>
                  <a:lnTo>
                    <a:pt x="1950" y="325"/>
                  </a:lnTo>
                  <a:cubicBezTo>
                    <a:pt x="1960" y="351"/>
                    <a:pt x="1963" y="378"/>
                    <a:pt x="1970" y="405"/>
                  </a:cubicBezTo>
                  <a:cubicBezTo>
                    <a:pt x="1977" y="435"/>
                    <a:pt x="1980" y="462"/>
                    <a:pt x="1987" y="491"/>
                  </a:cubicBezTo>
                  <a:cubicBezTo>
                    <a:pt x="2000" y="545"/>
                    <a:pt x="2013" y="599"/>
                    <a:pt x="2027" y="649"/>
                  </a:cubicBezTo>
                  <a:cubicBezTo>
                    <a:pt x="2043" y="706"/>
                    <a:pt x="2067" y="756"/>
                    <a:pt x="2083" y="813"/>
                  </a:cubicBezTo>
                  <a:cubicBezTo>
                    <a:pt x="2107" y="873"/>
                    <a:pt x="2134" y="937"/>
                    <a:pt x="2168" y="993"/>
                  </a:cubicBezTo>
                  <a:cubicBezTo>
                    <a:pt x="2188" y="1024"/>
                    <a:pt x="2211" y="1053"/>
                    <a:pt x="2234" y="1077"/>
                  </a:cubicBezTo>
                  <a:cubicBezTo>
                    <a:pt x="2261" y="1107"/>
                    <a:pt x="2291" y="1127"/>
                    <a:pt x="2321" y="1150"/>
                  </a:cubicBezTo>
                  <a:cubicBezTo>
                    <a:pt x="2368" y="1184"/>
                    <a:pt x="2424" y="1201"/>
                    <a:pt x="2481" y="1204"/>
                  </a:cubicBezTo>
                  <a:cubicBezTo>
                    <a:pt x="2486" y="1205"/>
                    <a:pt x="2490" y="1205"/>
                    <a:pt x="2494" y="1205"/>
                  </a:cubicBezTo>
                  <a:cubicBezTo>
                    <a:pt x="2539" y="1205"/>
                    <a:pt x="2576" y="1189"/>
                    <a:pt x="2615" y="1167"/>
                  </a:cubicBezTo>
                  <a:cubicBezTo>
                    <a:pt x="2632" y="1158"/>
                    <a:pt x="2656" y="1134"/>
                    <a:pt x="2669" y="1118"/>
                  </a:cubicBezTo>
                  <a:cubicBezTo>
                    <a:pt x="2685" y="1093"/>
                    <a:pt x="2699" y="1070"/>
                    <a:pt x="2713" y="1044"/>
                  </a:cubicBezTo>
                  <a:cubicBezTo>
                    <a:pt x="2745" y="977"/>
                    <a:pt x="2770" y="906"/>
                    <a:pt x="2793" y="833"/>
                  </a:cubicBezTo>
                  <a:cubicBezTo>
                    <a:pt x="2810" y="776"/>
                    <a:pt x="2830" y="723"/>
                    <a:pt x="2850" y="666"/>
                  </a:cubicBezTo>
                  <a:lnTo>
                    <a:pt x="2853" y="652"/>
                  </a:lnTo>
                  <a:cubicBezTo>
                    <a:pt x="2876" y="592"/>
                    <a:pt x="2903" y="536"/>
                    <a:pt x="2937" y="482"/>
                  </a:cubicBezTo>
                  <a:cubicBezTo>
                    <a:pt x="2950" y="468"/>
                    <a:pt x="2960" y="451"/>
                    <a:pt x="2977" y="439"/>
                  </a:cubicBezTo>
                  <a:lnTo>
                    <a:pt x="2990" y="428"/>
                  </a:lnTo>
                  <a:lnTo>
                    <a:pt x="2994" y="435"/>
                  </a:lnTo>
                  <a:cubicBezTo>
                    <a:pt x="3026" y="516"/>
                    <a:pt x="3040" y="599"/>
                    <a:pt x="3063" y="679"/>
                  </a:cubicBezTo>
                  <a:cubicBezTo>
                    <a:pt x="3074" y="723"/>
                    <a:pt x="3083" y="763"/>
                    <a:pt x="3097" y="806"/>
                  </a:cubicBezTo>
                  <a:cubicBezTo>
                    <a:pt x="3114" y="857"/>
                    <a:pt x="3140" y="903"/>
                    <a:pt x="3164" y="950"/>
                  </a:cubicBezTo>
                  <a:cubicBezTo>
                    <a:pt x="3187" y="1000"/>
                    <a:pt x="3214" y="1047"/>
                    <a:pt x="3244" y="1090"/>
                  </a:cubicBezTo>
                  <a:cubicBezTo>
                    <a:pt x="3264" y="1121"/>
                    <a:pt x="3287" y="1150"/>
                    <a:pt x="3311" y="1178"/>
                  </a:cubicBezTo>
                  <a:cubicBezTo>
                    <a:pt x="3327" y="1194"/>
                    <a:pt x="3341" y="1214"/>
                    <a:pt x="3355" y="1228"/>
                  </a:cubicBezTo>
                  <a:cubicBezTo>
                    <a:pt x="3404" y="1271"/>
                    <a:pt x="3461" y="1305"/>
                    <a:pt x="3528" y="1318"/>
                  </a:cubicBezTo>
                  <a:cubicBezTo>
                    <a:pt x="3555" y="1321"/>
                    <a:pt x="3585" y="1325"/>
                    <a:pt x="3616" y="1328"/>
                  </a:cubicBezTo>
                  <a:cubicBezTo>
                    <a:pt x="3639" y="1328"/>
                    <a:pt x="3662" y="1325"/>
                    <a:pt x="3685" y="1321"/>
                  </a:cubicBezTo>
                  <a:cubicBezTo>
                    <a:pt x="3702" y="1314"/>
                    <a:pt x="3719" y="1305"/>
                    <a:pt x="3729" y="1291"/>
                  </a:cubicBezTo>
                  <a:cubicBezTo>
                    <a:pt x="3742" y="1278"/>
                    <a:pt x="3753" y="1261"/>
                    <a:pt x="3756" y="1244"/>
                  </a:cubicBezTo>
                  <a:cubicBezTo>
                    <a:pt x="3762" y="1207"/>
                    <a:pt x="3753" y="1167"/>
                    <a:pt x="3726" y="1144"/>
                  </a:cubicBezTo>
                  <a:cubicBezTo>
                    <a:pt x="3699" y="1121"/>
                    <a:pt x="3669" y="1104"/>
                    <a:pt x="3639" y="1087"/>
                  </a:cubicBezTo>
                  <a:cubicBezTo>
                    <a:pt x="3619" y="1067"/>
                    <a:pt x="3602" y="1047"/>
                    <a:pt x="3585" y="1024"/>
                  </a:cubicBezTo>
                  <a:lnTo>
                    <a:pt x="3585" y="1024"/>
                  </a:lnTo>
                  <a:cubicBezTo>
                    <a:pt x="3587" y="1026"/>
                    <a:pt x="3589" y="1029"/>
                    <a:pt x="3592" y="1032"/>
                  </a:cubicBezTo>
                  <a:lnTo>
                    <a:pt x="3592" y="1032"/>
                  </a:lnTo>
                  <a:cubicBezTo>
                    <a:pt x="3558" y="988"/>
                    <a:pt x="3527" y="939"/>
                    <a:pt x="3495" y="890"/>
                  </a:cubicBezTo>
                  <a:cubicBezTo>
                    <a:pt x="3461" y="837"/>
                    <a:pt x="3432" y="783"/>
                    <a:pt x="3404" y="729"/>
                  </a:cubicBezTo>
                  <a:cubicBezTo>
                    <a:pt x="3388" y="686"/>
                    <a:pt x="3375" y="646"/>
                    <a:pt x="3361" y="605"/>
                  </a:cubicBezTo>
                  <a:cubicBezTo>
                    <a:pt x="3344" y="556"/>
                    <a:pt x="3327" y="505"/>
                    <a:pt x="3311" y="455"/>
                  </a:cubicBezTo>
                  <a:cubicBezTo>
                    <a:pt x="3291" y="398"/>
                    <a:pt x="3271" y="345"/>
                    <a:pt x="3244" y="291"/>
                  </a:cubicBezTo>
                  <a:cubicBezTo>
                    <a:pt x="3214" y="235"/>
                    <a:pt x="3171" y="187"/>
                    <a:pt x="3114" y="158"/>
                  </a:cubicBezTo>
                  <a:cubicBezTo>
                    <a:pt x="3076" y="137"/>
                    <a:pt x="3035" y="128"/>
                    <a:pt x="2993" y="128"/>
                  </a:cubicBezTo>
                  <a:cubicBezTo>
                    <a:pt x="2953" y="128"/>
                    <a:pt x="2914" y="136"/>
                    <a:pt x="2876" y="150"/>
                  </a:cubicBezTo>
                  <a:cubicBezTo>
                    <a:pt x="2856" y="158"/>
                    <a:pt x="2833" y="170"/>
                    <a:pt x="2813" y="181"/>
                  </a:cubicBezTo>
                  <a:cubicBezTo>
                    <a:pt x="2786" y="195"/>
                    <a:pt x="2762" y="218"/>
                    <a:pt x="2739" y="238"/>
                  </a:cubicBezTo>
                  <a:cubicBezTo>
                    <a:pt x="2716" y="258"/>
                    <a:pt x="2696" y="281"/>
                    <a:pt x="2676" y="304"/>
                  </a:cubicBezTo>
                  <a:cubicBezTo>
                    <a:pt x="2636" y="358"/>
                    <a:pt x="2602" y="418"/>
                    <a:pt x="2575" y="479"/>
                  </a:cubicBezTo>
                  <a:cubicBezTo>
                    <a:pt x="2545" y="542"/>
                    <a:pt x="2525" y="609"/>
                    <a:pt x="2505" y="676"/>
                  </a:cubicBezTo>
                  <a:cubicBezTo>
                    <a:pt x="2485" y="736"/>
                    <a:pt x="2472" y="792"/>
                    <a:pt x="2455" y="853"/>
                  </a:cubicBezTo>
                  <a:lnTo>
                    <a:pt x="2452" y="857"/>
                  </a:lnTo>
                  <a:lnTo>
                    <a:pt x="2448" y="849"/>
                  </a:lnTo>
                  <a:cubicBezTo>
                    <a:pt x="2421" y="817"/>
                    <a:pt x="2404" y="780"/>
                    <a:pt x="2384" y="743"/>
                  </a:cubicBezTo>
                  <a:cubicBezTo>
                    <a:pt x="2364" y="696"/>
                    <a:pt x="2344" y="652"/>
                    <a:pt x="2328" y="605"/>
                  </a:cubicBezTo>
                  <a:cubicBezTo>
                    <a:pt x="2308" y="552"/>
                    <a:pt x="2291" y="496"/>
                    <a:pt x="2274" y="439"/>
                  </a:cubicBezTo>
                  <a:cubicBezTo>
                    <a:pt x="2257" y="385"/>
                    <a:pt x="2244" y="331"/>
                    <a:pt x="2231" y="278"/>
                  </a:cubicBezTo>
                  <a:cubicBezTo>
                    <a:pt x="2214" y="218"/>
                    <a:pt x="2180" y="161"/>
                    <a:pt x="2134" y="117"/>
                  </a:cubicBezTo>
                  <a:cubicBezTo>
                    <a:pt x="2079" y="67"/>
                    <a:pt x="2004" y="44"/>
                    <a:pt x="1929" y="44"/>
                  </a:cubicBezTo>
                  <a:cubicBezTo>
                    <a:pt x="1900" y="44"/>
                    <a:pt x="1871" y="47"/>
                    <a:pt x="1842" y="54"/>
                  </a:cubicBezTo>
                  <a:cubicBezTo>
                    <a:pt x="1672" y="94"/>
                    <a:pt x="1558" y="241"/>
                    <a:pt x="1492" y="395"/>
                  </a:cubicBezTo>
                  <a:cubicBezTo>
                    <a:pt x="1461" y="462"/>
                    <a:pt x="1438" y="528"/>
                    <a:pt x="1418" y="596"/>
                  </a:cubicBezTo>
                  <a:cubicBezTo>
                    <a:pt x="1401" y="652"/>
                    <a:pt x="1385" y="706"/>
                    <a:pt x="1371" y="763"/>
                  </a:cubicBezTo>
                  <a:cubicBezTo>
                    <a:pt x="1361" y="792"/>
                    <a:pt x="1351" y="826"/>
                    <a:pt x="1341" y="857"/>
                  </a:cubicBezTo>
                  <a:cubicBezTo>
                    <a:pt x="1334" y="873"/>
                    <a:pt x="1328" y="886"/>
                    <a:pt x="1321" y="900"/>
                  </a:cubicBezTo>
                  <a:lnTo>
                    <a:pt x="1308" y="893"/>
                  </a:lnTo>
                  <a:cubicBezTo>
                    <a:pt x="1291" y="880"/>
                    <a:pt x="1277" y="866"/>
                    <a:pt x="1261" y="853"/>
                  </a:cubicBezTo>
                  <a:cubicBezTo>
                    <a:pt x="1251" y="837"/>
                    <a:pt x="1240" y="817"/>
                    <a:pt x="1234" y="800"/>
                  </a:cubicBezTo>
                  <a:cubicBezTo>
                    <a:pt x="1214" y="756"/>
                    <a:pt x="1200" y="712"/>
                    <a:pt x="1191" y="666"/>
                  </a:cubicBezTo>
                  <a:cubicBezTo>
                    <a:pt x="1174" y="602"/>
                    <a:pt x="1164" y="542"/>
                    <a:pt x="1147" y="479"/>
                  </a:cubicBezTo>
                  <a:cubicBezTo>
                    <a:pt x="1117" y="365"/>
                    <a:pt x="1074" y="251"/>
                    <a:pt x="1013" y="150"/>
                  </a:cubicBezTo>
                  <a:cubicBezTo>
                    <a:pt x="970" y="84"/>
                    <a:pt x="907" y="37"/>
                    <a:pt x="830" y="14"/>
                  </a:cubicBezTo>
                  <a:cubicBezTo>
                    <a:pt x="796" y="3"/>
                    <a:pt x="763" y="0"/>
                    <a:pt x="7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LANK_1_1_1_1_1">
    <p:bg>
      <p:bgPr>
        <a:solidFill>
          <a:srgbClr val="CEF3EA"/>
        </a:solidFill>
        <a:effectLst/>
      </p:bgPr>
    </p:bg>
    <p:spTree>
      <p:nvGrpSpPr>
        <p:cNvPr id="1" name="Shape 47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">
    <p:spTree>
      <p:nvGrpSpPr>
        <p:cNvPr id="1" name="Shape 47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" name="Google Shape;57;p3"/>
          <p:cNvGrpSpPr/>
          <p:nvPr/>
        </p:nvGrpSpPr>
        <p:grpSpPr>
          <a:xfrm>
            <a:off x="243049" y="139286"/>
            <a:ext cx="8754649" cy="4901052"/>
            <a:chOff x="243049" y="139286"/>
            <a:chExt cx="8754649" cy="4901052"/>
          </a:xfrm>
        </p:grpSpPr>
        <p:sp>
          <p:nvSpPr>
            <p:cNvPr id="58" name="Google Shape;58;p3"/>
            <p:cNvSpPr/>
            <p:nvPr/>
          </p:nvSpPr>
          <p:spPr>
            <a:xfrm>
              <a:off x="2984222" y="4814498"/>
              <a:ext cx="106705" cy="83716"/>
            </a:xfrm>
            <a:custGeom>
              <a:avLst/>
              <a:gdLst/>
              <a:ahLst/>
              <a:cxnLst/>
              <a:rect l="l" t="t" r="r" b="b"/>
              <a:pathLst>
                <a:path w="452" h="446" extrusionOk="0">
                  <a:moveTo>
                    <a:pt x="218" y="1"/>
                  </a:moveTo>
                  <a:cubicBezTo>
                    <a:pt x="98" y="1"/>
                    <a:pt x="0" y="118"/>
                    <a:pt x="7" y="235"/>
                  </a:cubicBezTo>
                  <a:cubicBezTo>
                    <a:pt x="7" y="292"/>
                    <a:pt x="34" y="345"/>
                    <a:pt x="78" y="385"/>
                  </a:cubicBezTo>
                  <a:cubicBezTo>
                    <a:pt x="121" y="429"/>
                    <a:pt x="178" y="446"/>
                    <a:pt x="238" y="446"/>
                  </a:cubicBezTo>
                  <a:cubicBezTo>
                    <a:pt x="358" y="446"/>
                    <a:pt x="452" y="329"/>
                    <a:pt x="448" y="212"/>
                  </a:cubicBezTo>
                  <a:cubicBezTo>
                    <a:pt x="445" y="155"/>
                    <a:pt x="419" y="101"/>
                    <a:pt x="379" y="61"/>
                  </a:cubicBezTo>
                  <a:cubicBezTo>
                    <a:pt x="335" y="18"/>
                    <a:pt x="278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3"/>
            <p:cNvSpPr/>
            <p:nvPr/>
          </p:nvSpPr>
          <p:spPr>
            <a:xfrm>
              <a:off x="4922486" y="254713"/>
              <a:ext cx="155466" cy="175100"/>
            </a:xfrm>
            <a:custGeom>
              <a:avLst/>
              <a:gdLst/>
              <a:ahLst/>
              <a:cxnLst/>
              <a:rect l="l" t="t" r="r" b="b"/>
              <a:pathLst>
                <a:path w="1014" h="1142" extrusionOk="0">
                  <a:moveTo>
                    <a:pt x="555" y="0"/>
                  </a:moveTo>
                  <a:lnTo>
                    <a:pt x="549" y="3"/>
                  </a:lnTo>
                  <a:cubicBezTo>
                    <a:pt x="486" y="3"/>
                    <a:pt x="439" y="60"/>
                    <a:pt x="439" y="124"/>
                  </a:cubicBezTo>
                  <a:cubicBezTo>
                    <a:pt x="442" y="221"/>
                    <a:pt x="446" y="318"/>
                    <a:pt x="446" y="415"/>
                  </a:cubicBezTo>
                  <a:lnTo>
                    <a:pt x="322" y="415"/>
                  </a:lnTo>
                  <a:cubicBezTo>
                    <a:pt x="245" y="415"/>
                    <a:pt x="171" y="412"/>
                    <a:pt x="94" y="409"/>
                  </a:cubicBezTo>
                  <a:cubicBezTo>
                    <a:pt x="92" y="408"/>
                    <a:pt x="89" y="408"/>
                    <a:pt x="87" y="408"/>
                  </a:cubicBezTo>
                  <a:cubicBezTo>
                    <a:pt x="65" y="408"/>
                    <a:pt x="43" y="423"/>
                    <a:pt x="31" y="438"/>
                  </a:cubicBezTo>
                  <a:cubicBezTo>
                    <a:pt x="10" y="455"/>
                    <a:pt x="1" y="482"/>
                    <a:pt x="4" y="509"/>
                  </a:cubicBezTo>
                  <a:cubicBezTo>
                    <a:pt x="4" y="532"/>
                    <a:pt x="14" y="556"/>
                    <a:pt x="34" y="576"/>
                  </a:cubicBezTo>
                  <a:cubicBezTo>
                    <a:pt x="54" y="593"/>
                    <a:pt x="78" y="599"/>
                    <a:pt x="104" y="599"/>
                  </a:cubicBezTo>
                  <a:cubicBezTo>
                    <a:pt x="174" y="602"/>
                    <a:pt x="248" y="605"/>
                    <a:pt x="322" y="609"/>
                  </a:cubicBezTo>
                  <a:lnTo>
                    <a:pt x="452" y="609"/>
                  </a:lnTo>
                  <a:cubicBezTo>
                    <a:pt x="452" y="693"/>
                    <a:pt x="452" y="776"/>
                    <a:pt x="446" y="863"/>
                  </a:cubicBezTo>
                  <a:cubicBezTo>
                    <a:pt x="442" y="917"/>
                    <a:pt x="435" y="967"/>
                    <a:pt x="432" y="1024"/>
                  </a:cubicBezTo>
                  <a:cubicBezTo>
                    <a:pt x="432" y="1054"/>
                    <a:pt x="449" y="1087"/>
                    <a:pt x="472" y="1107"/>
                  </a:cubicBezTo>
                  <a:cubicBezTo>
                    <a:pt x="493" y="1129"/>
                    <a:pt x="522" y="1141"/>
                    <a:pt x="552" y="1141"/>
                  </a:cubicBezTo>
                  <a:cubicBezTo>
                    <a:pt x="556" y="1141"/>
                    <a:pt x="559" y="1141"/>
                    <a:pt x="563" y="1141"/>
                  </a:cubicBezTo>
                  <a:cubicBezTo>
                    <a:pt x="596" y="1141"/>
                    <a:pt x="626" y="1124"/>
                    <a:pt x="646" y="1101"/>
                  </a:cubicBezTo>
                  <a:cubicBezTo>
                    <a:pt x="653" y="1094"/>
                    <a:pt x="660" y="1084"/>
                    <a:pt x="666" y="1074"/>
                  </a:cubicBezTo>
                  <a:cubicBezTo>
                    <a:pt x="676" y="1054"/>
                    <a:pt x="683" y="1034"/>
                    <a:pt x="680" y="1011"/>
                  </a:cubicBezTo>
                  <a:cubicBezTo>
                    <a:pt x="686" y="940"/>
                    <a:pt x="690" y="870"/>
                    <a:pt x="690" y="800"/>
                  </a:cubicBezTo>
                  <a:cubicBezTo>
                    <a:pt x="693" y="739"/>
                    <a:pt x="690" y="679"/>
                    <a:pt x="686" y="619"/>
                  </a:cubicBezTo>
                  <a:lnTo>
                    <a:pt x="713" y="619"/>
                  </a:lnTo>
                  <a:cubicBezTo>
                    <a:pt x="726" y="620"/>
                    <a:pt x="739" y="620"/>
                    <a:pt x="751" y="620"/>
                  </a:cubicBezTo>
                  <a:cubicBezTo>
                    <a:pt x="806" y="620"/>
                    <a:pt x="859" y="615"/>
                    <a:pt x="910" y="613"/>
                  </a:cubicBezTo>
                  <a:cubicBezTo>
                    <a:pt x="967" y="613"/>
                    <a:pt x="1014" y="559"/>
                    <a:pt x="1011" y="505"/>
                  </a:cubicBezTo>
                  <a:cubicBezTo>
                    <a:pt x="1007" y="452"/>
                    <a:pt x="964" y="405"/>
                    <a:pt x="910" y="405"/>
                  </a:cubicBezTo>
                  <a:lnTo>
                    <a:pt x="901" y="405"/>
                  </a:lnTo>
                  <a:cubicBezTo>
                    <a:pt x="870" y="405"/>
                    <a:pt x="840" y="412"/>
                    <a:pt x="810" y="412"/>
                  </a:cubicBezTo>
                  <a:cubicBezTo>
                    <a:pt x="776" y="415"/>
                    <a:pt x="740" y="418"/>
                    <a:pt x="706" y="418"/>
                  </a:cubicBezTo>
                  <a:lnTo>
                    <a:pt x="680" y="418"/>
                  </a:lnTo>
                  <a:cubicBezTo>
                    <a:pt x="676" y="318"/>
                    <a:pt x="673" y="215"/>
                    <a:pt x="669" y="114"/>
                  </a:cubicBezTo>
                  <a:cubicBezTo>
                    <a:pt x="669" y="51"/>
                    <a:pt x="612" y="0"/>
                    <a:pt x="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3"/>
            <p:cNvSpPr/>
            <p:nvPr/>
          </p:nvSpPr>
          <p:spPr>
            <a:xfrm>
              <a:off x="5617238" y="4865238"/>
              <a:ext cx="339526" cy="175100"/>
            </a:xfrm>
            <a:custGeom>
              <a:avLst/>
              <a:gdLst/>
              <a:ahLst/>
              <a:cxnLst/>
              <a:rect l="l" t="t" r="r" b="b"/>
              <a:pathLst>
                <a:path w="3763" h="1328" extrusionOk="0">
                  <a:moveTo>
                    <a:pt x="3592" y="1032"/>
                  </a:moveTo>
                  <a:cubicBezTo>
                    <a:pt x="3597" y="1039"/>
                    <a:pt x="3603" y="1046"/>
                    <a:pt x="3608" y="1053"/>
                  </a:cubicBezTo>
                  <a:cubicBezTo>
                    <a:pt x="3604" y="1047"/>
                    <a:pt x="3598" y="1039"/>
                    <a:pt x="3592" y="1032"/>
                  </a:cubicBezTo>
                  <a:close/>
                  <a:moveTo>
                    <a:pt x="729" y="0"/>
                  </a:moveTo>
                  <a:cubicBezTo>
                    <a:pt x="695" y="0"/>
                    <a:pt x="663" y="3"/>
                    <a:pt x="629" y="10"/>
                  </a:cubicBezTo>
                  <a:cubicBezTo>
                    <a:pt x="575" y="24"/>
                    <a:pt x="525" y="50"/>
                    <a:pt x="482" y="84"/>
                  </a:cubicBezTo>
                  <a:cubicBezTo>
                    <a:pt x="458" y="101"/>
                    <a:pt x="442" y="117"/>
                    <a:pt x="425" y="138"/>
                  </a:cubicBezTo>
                  <a:cubicBezTo>
                    <a:pt x="398" y="167"/>
                    <a:pt x="374" y="204"/>
                    <a:pt x="354" y="238"/>
                  </a:cubicBezTo>
                  <a:cubicBezTo>
                    <a:pt x="328" y="291"/>
                    <a:pt x="301" y="348"/>
                    <a:pt x="277" y="405"/>
                  </a:cubicBezTo>
                  <a:cubicBezTo>
                    <a:pt x="251" y="462"/>
                    <a:pt x="228" y="519"/>
                    <a:pt x="201" y="576"/>
                  </a:cubicBezTo>
                  <a:cubicBezTo>
                    <a:pt x="167" y="652"/>
                    <a:pt x="134" y="732"/>
                    <a:pt x="101" y="809"/>
                  </a:cubicBezTo>
                  <a:cubicBezTo>
                    <a:pt x="67" y="893"/>
                    <a:pt x="36" y="980"/>
                    <a:pt x="10" y="1064"/>
                  </a:cubicBezTo>
                  <a:cubicBezTo>
                    <a:pt x="0" y="1093"/>
                    <a:pt x="10" y="1130"/>
                    <a:pt x="27" y="1158"/>
                  </a:cubicBezTo>
                  <a:cubicBezTo>
                    <a:pt x="44" y="1184"/>
                    <a:pt x="73" y="1204"/>
                    <a:pt x="104" y="1214"/>
                  </a:cubicBezTo>
                  <a:cubicBezTo>
                    <a:pt x="113" y="1216"/>
                    <a:pt x="121" y="1217"/>
                    <a:pt x="130" y="1217"/>
                  </a:cubicBezTo>
                  <a:cubicBezTo>
                    <a:pt x="154" y="1217"/>
                    <a:pt x="178" y="1210"/>
                    <a:pt x="197" y="1198"/>
                  </a:cubicBezTo>
                  <a:cubicBezTo>
                    <a:pt x="228" y="1178"/>
                    <a:pt x="241" y="1150"/>
                    <a:pt x="254" y="1118"/>
                  </a:cubicBezTo>
                  <a:cubicBezTo>
                    <a:pt x="271" y="1061"/>
                    <a:pt x="291" y="1004"/>
                    <a:pt x="311" y="947"/>
                  </a:cubicBezTo>
                  <a:cubicBezTo>
                    <a:pt x="354" y="843"/>
                    <a:pt x="402" y="740"/>
                    <a:pt x="448" y="636"/>
                  </a:cubicBezTo>
                  <a:cubicBezTo>
                    <a:pt x="468" y="592"/>
                    <a:pt x="488" y="545"/>
                    <a:pt x="508" y="502"/>
                  </a:cubicBezTo>
                  <a:cubicBezTo>
                    <a:pt x="535" y="451"/>
                    <a:pt x="558" y="398"/>
                    <a:pt x="589" y="351"/>
                  </a:cubicBezTo>
                  <a:cubicBezTo>
                    <a:pt x="598" y="338"/>
                    <a:pt x="609" y="331"/>
                    <a:pt x="615" y="321"/>
                  </a:cubicBezTo>
                  <a:cubicBezTo>
                    <a:pt x="635" y="308"/>
                    <a:pt x="652" y="298"/>
                    <a:pt x="669" y="288"/>
                  </a:cubicBezTo>
                  <a:lnTo>
                    <a:pt x="692" y="281"/>
                  </a:lnTo>
                  <a:cubicBezTo>
                    <a:pt x="703" y="281"/>
                    <a:pt x="709" y="278"/>
                    <a:pt x="719" y="278"/>
                  </a:cubicBezTo>
                  <a:lnTo>
                    <a:pt x="736" y="281"/>
                  </a:lnTo>
                  <a:lnTo>
                    <a:pt x="746" y="288"/>
                  </a:lnTo>
                  <a:cubicBezTo>
                    <a:pt x="749" y="298"/>
                    <a:pt x="756" y="304"/>
                    <a:pt x="763" y="315"/>
                  </a:cubicBezTo>
                  <a:cubicBezTo>
                    <a:pt x="779" y="358"/>
                    <a:pt x="793" y="405"/>
                    <a:pt x="806" y="451"/>
                  </a:cubicBezTo>
                  <a:cubicBezTo>
                    <a:pt x="823" y="505"/>
                    <a:pt x="836" y="559"/>
                    <a:pt x="846" y="612"/>
                  </a:cubicBezTo>
                  <a:cubicBezTo>
                    <a:pt x="856" y="666"/>
                    <a:pt x="866" y="716"/>
                    <a:pt x="876" y="766"/>
                  </a:cubicBezTo>
                  <a:cubicBezTo>
                    <a:pt x="879" y="789"/>
                    <a:pt x="887" y="809"/>
                    <a:pt x="893" y="833"/>
                  </a:cubicBezTo>
                  <a:cubicBezTo>
                    <a:pt x="903" y="863"/>
                    <a:pt x="916" y="893"/>
                    <a:pt x="930" y="920"/>
                  </a:cubicBezTo>
                  <a:cubicBezTo>
                    <a:pt x="956" y="977"/>
                    <a:pt x="993" y="1030"/>
                    <a:pt x="1040" y="1073"/>
                  </a:cubicBezTo>
                  <a:cubicBezTo>
                    <a:pt x="1070" y="1101"/>
                    <a:pt x="1104" y="1121"/>
                    <a:pt x="1137" y="1141"/>
                  </a:cubicBezTo>
                  <a:cubicBezTo>
                    <a:pt x="1180" y="1161"/>
                    <a:pt x="1224" y="1181"/>
                    <a:pt x="1271" y="1187"/>
                  </a:cubicBezTo>
                  <a:cubicBezTo>
                    <a:pt x="1290" y="1191"/>
                    <a:pt x="1310" y="1194"/>
                    <a:pt x="1330" y="1194"/>
                  </a:cubicBezTo>
                  <a:cubicBezTo>
                    <a:pt x="1391" y="1194"/>
                    <a:pt x="1452" y="1173"/>
                    <a:pt x="1495" y="1127"/>
                  </a:cubicBezTo>
                  <a:cubicBezTo>
                    <a:pt x="1525" y="1101"/>
                    <a:pt x="1549" y="1067"/>
                    <a:pt x="1569" y="1030"/>
                  </a:cubicBezTo>
                  <a:cubicBezTo>
                    <a:pt x="1598" y="984"/>
                    <a:pt x="1619" y="930"/>
                    <a:pt x="1635" y="877"/>
                  </a:cubicBezTo>
                  <a:cubicBezTo>
                    <a:pt x="1669" y="789"/>
                    <a:pt x="1692" y="703"/>
                    <a:pt x="1722" y="616"/>
                  </a:cubicBezTo>
                  <a:cubicBezTo>
                    <a:pt x="1749" y="542"/>
                    <a:pt x="1782" y="471"/>
                    <a:pt x="1826" y="405"/>
                  </a:cubicBezTo>
                  <a:cubicBezTo>
                    <a:pt x="1839" y="385"/>
                    <a:pt x="1853" y="368"/>
                    <a:pt x="1870" y="351"/>
                  </a:cubicBezTo>
                  <a:cubicBezTo>
                    <a:pt x="1879" y="345"/>
                    <a:pt x="1893" y="338"/>
                    <a:pt x="1903" y="331"/>
                  </a:cubicBezTo>
                  <a:cubicBezTo>
                    <a:pt x="1913" y="328"/>
                    <a:pt x="1923" y="325"/>
                    <a:pt x="1933" y="321"/>
                  </a:cubicBezTo>
                  <a:lnTo>
                    <a:pt x="1940" y="321"/>
                  </a:lnTo>
                  <a:lnTo>
                    <a:pt x="1947" y="325"/>
                  </a:lnTo>
                  <a:lnTo>
                    <a:pt x="1950" y="325"/>
                  </a:lnTo>
                  <a:cubicBezTo>
                    <a:pt x="1960" y="351"/>
                    <a:pt x="1963" y="378"/>
                    <a:pt x="1970" y="405"/>
                  </a:cubicBezTo>
                  <a:cubicBezTo>
                    <a:pt x="1977" y="435"/>
                    <a:pt x="1980" y="462"/>
                    <a:pt x="1987" y="491"/>
                  </a:cubicBezTo>
                  <a:cubicBezTo>
                    <a:pt x="2000" y="545"/>
                    <a:pt x="2013" y="599"/>
                    <a:pt x="2027" y="649"/>
                  </a:cubicBezTo>
                  <a:cubicBezTo>
                    <a:pt x="2043" y="706"/>
                    <a:pt x="2067" y="756"/>
                    <a:pt x="2083" y="813"/>
                  </a:cubicBezTo>
                  <a:cubicBezTo>
                    <a:pt x="2107" y="873"/>
                    <a:pt x="2134" y="937"/>
                    <a:pt x="2168" y="993"/>
                  </a:cubicBezTo>
                  <a:cubicBezTo>
                    <a:pt x="2188" y="1024"/>
                    <a:pt x="2211" y="1053"/>
                    <a:pt x="2234" y="1077"/>
                  </a:cubicBezTo>
                  <a:cubicBezTo>
                    <a:pt x="2261" y="1107"/>
                    <a:pt x="2291" y="1127"/>
                    <a:pt x="2321" y="1150"/>
                  </a:cubicBezTo>
                  <a:cubicBezTo>
                    <a:pt x="2368" y="1184"/>
                    <a:pt x="2424" y="1201"/>
                    <a:pt x="2481" y="1204"/>
                  </a:cubicBezTo>
                  <a:cubicBezTo>
                    <a:pt x="2486" y="1205"/>
                    <a:pt x="2490" y="1205"/>
                    <a:pt x="2494" y="1205"/>
                  </a:cubicBezTo>
                  <a:cubicBezTo>
                    <a:pt x="2539" y="1205"/>
                    <a:pt x="2576" y="1189"/>
                    <a:pt x="2615" y="1167"/>
                  </a:cubicBezTo>
                  <a:cubicBezTo>
                    <a:pt x="2632" y="1158"/>
                    <a:pt x="2656" y="1134"/>
                    <a:pt x="2669" y="1118"/>
                  </a:cubicBezTo>
                  <a:cubicBezTo>
                    <a:pt x="2685" y="1093"/>
                    <a:pt x="2699" y="1070"/>
                    <a:pt x="2713" y="1044"/>
                  </a:cubicBezTo>
                  <a:cubicBezTo>
                    <a:pt x="2745" y="977"/>
                    <a:pt x="2770" y="906"/>
                    <a:pt x="2793" y="833"/>
                  </a:cubicBezTo>
                  <a:cubicBezTo>
                    <a:pt x="2810" y="776"/>
                    <a:pt x="2830" y="723"/>
                    <a:pt x="2850" y="666"/>
                  </a:cubicBezTo>
                  <a:lnTo>
                    <a:pt x="2853" y="652"/>
                  </a:lnTo>
                  <a:cubicBezTo>
                    <a:pt x="2876" y="592"/>
                    <a:pt x="2903" y="536"/>
                    <a:pt x="2937" y="482"/>
                  </a:cubicBezTo>
                  <a:cubicBezTo>
                    <a:pt x="2950" y="468"/>
                    <a:pt x="2960" y="451"/>
                    <a:pt x="2977" y="439"/>
                  </a:cubicBezTo>
                  <a:lnTo>
                    <a:pt x="2990" y="428"/>
                  </a:lnTo>
                  <a:lnTo>
                    <a:pt x="2994" y="435"/>
                  </a:lnTo>
                  <a:cubicBezTo>
                    <a:pt x="3026" y="516"/>
                    <a:pt x="3040" y="599"/>
                    <a:pt x="3063" y="679"/>
                  </a:cubicBezTo>
                  <a:cubicBezTo>
                    <a:pt x="3074" y="723"/>
                    <a:pt x="3083" y="763"/>
                    <a:pt x="3097" y="806"/>
                  </a:cubicBezTo>
                  <a:cubicBezTo>
                    <a:pt x="3114" y="857"/>
                    <a:pt x="3140" y="903"/>
                    <a:pt x="3164" y="950"/>
                  </a:cubicBezTo>
                  <a:cubicBezTo>
                    <a:pt x="3187" y="1000"/>
                    <a:pt x="3214" y="1047"/>
                    <a:pt x="3244" y="1090"/>
                  </a:cubicBezTo>
                  <a:cubicBezTo>
                    <a:pt x="3264" y="1121"/>
                    <a:pt x="3287" y="1150"/>
                    <a:pt x="3311" y="1178"/>
                  </a:cubicBezTo>
                  <a:cubicBezTo>
                    <a:pt x="3327" y="1194"/>
                    <a:pt x="3341" y="1214"/>
                    <a:pt x="3355" y="1228"/>
                  </a:cubicBezTo>
                  <a:cubicBezTo>
                    <a:pt x="3404" y="1271"/>
                    <a:pt x="3461" y="1305"/>
                    <a:pt x="3528" y="1318"/>
                  </a:cubicBezTo>
                  <a:cubicBezTo>
                    <a:pt x="3555" y="1321"/>
                    <a:pt x="3585" y="1325"/>
                    <a:pt x="3616" y="1328"/>
                  </a:cubicBezTo>
                  <a:cubicBezTo>
                    <a:pt x="3639" y="1328"/>
                    <a:pt x="3662" y="1325"/>
                    <a:pt x="3685" y="1321"/>
                  </a:cubicBezTo>
                  <a:cubicBezTo>
                    <a:pt x="3702" y="1314"/>
                    <a:pt x="3719" y="1305"/>
                    <a:pt x="3729" y="1291"/>
                  </a:cubicBezTo>
                  <a:cubicBezTo>
                    <a:pt x="3742" y="1278"/>
                    <a:pt x="3753" y="1261"/>
                    <a:pt x="3756" y="1244"/>
                  </a:cubicBezTo>
                  <a:cubicBezTo>
                    <a:pt x="3762" y="1207"/>
                    <a:pt x="3753" y="1167"/>
                    <a:pt x="3726" y="1144"/>
                  </a:cubicBezTo>
                  <a:cubicBezTo>
                    <a:pt x="3699" y="1121"/>
                    <a:pt x="3669" y="1104"/>
                    <a:pt x="3639" y="1087"/>
                  </a:cubicBezTo>
                  <a:cubicBezTo>
                    <a:pt x="3619" y="1067"/>
                    <a:pt x="3602" y="1047"/>
                    <a:pt x="3585" y="1024"/>
                  </a:cubicBezTo>
                  <a:lnTo>
                    <a:pt x="3585" y="1024"/>
                  </a:lnTo>
                  <a:cubicBezTo>
                    <a:pt x="3587" y="1026"/>
                    <a:pt x="3589" y="1029"/>
                    <a:pt x="3592" y="1032"/>
                  </a:cubicBezTo>
                  <a:lnTo>
                    <a:pt x="3592" y="1032"/>
                  </a:lnTo>
                  <a:cubicBezTo>
                    <a:pt x="3558" y="988"/>
                    <a:pt x="3527" y="939"/>
                    <a:pt x="3495" y="890"/>
                  </a:cubicBezTo>
                  <a:cubicBezTo>
                    <a:pt x="3461" y="837"/>
                    <a:pt x="3432" y="783"/>
                    <a:pt x="3404" y="729"/>
                  </a:cubicBezTo>
                  <a:cubicBezTo>
                    <a:pt x="3388" y="686"/>
                    <a:pt x="3375" y="646"/>
                    <a:pt x="3361" y="605"/>
                  </a:cubicBezTo>
                  <a:cubicBezTo>
                    <a:pt x="3344" y="556"/>
                    <a:pt x="3327" y="505"/>
                    <a:pt x="3311" y="455"/>
                  </a:cubicBezTo>
                  <a:cubicBezTo>
                    <a:pt x="3291" y="398"/>
                    <a:pt x="3271" y="345"/>
                    <a:pt x="3244" y="291"/>
                  </a:cubicBezTo>
                  <a:cubicBezTo>
                    <a:pt x="3214" y="235"/>
                    <a:pt x="3171" y="187"/>
                    <a:pt x="3114" y="158"/>
                  </a:cubicBezTo>
                  <a:cubicBezTo>
                    <a:pt x="3076" y="137"/>
                    <a:pt x="3035" y="128"/>
                    <a:pt x="2993" y="128"/>
                  </a:cubicBezTo>
                  <a:cubicBezTo>
                    <a:pt x="2953" y="128"/>
                    <a:pt x="2914" y="136"/>
                    <a:pt x="2876" y="150"/>
                  </a:cubicBezTo>
                  <a:cubicBezTo>
                    <a:pt x="2856" y="158"/>
                    <a:pt x="2833" y="170"/>
                    <a:pt x="2813" y="181"/>
                  </a:cubicBezTo>
                  <a:cubicBezTo>
                    <a:pt x="2786" y="195"/>
                    <a:pt x="2762" y="218"/>
                    <a:pt x="2739" y="238"/>
                  </a:cubicBezTo>
                  <a:cubicBezTo>
                    <a:pt x="2716" y="258"/>
                    <a:pt x="2696" y="281"/>
                    <a:pt x="2676" y="304"/>
                  </a:cubicBezTo>
                  <a:cubicBezTo>
                    <a:pt x="2636" y="358"/>
                    <a:pt x="2602" y="418"/>
                    <a:pt x="2575" y="479"/>
                  </a:cubicBezTo>
                  <a:cubicBezTo>
                    <a:pt x="2545" y="542"/>
                    <a:pt x="2525" y="609"/>
                    <a:pt x="2505" y="676"/>
                  </a:cubicBezTo>
                  <a:cubicBezTo>
                    <a:pt x="2485" y="736"/>
                    <a:pt x="2472" y="792"/>
                    <a:pt x="2455" y="853"/>
                  </a:cubicBezTo>
                  <a:lnTo>
                    <a:pt x="2452" y="857"/>
                  </a:lnTo>
                  <a:lnTo>
                    <a:pt x="2448" y="849"/>
                  </a:lnTo>
                  <a:cubicBezTo>
                    <a:pt x="2421" y="817"/>
                    <a:pt x="2404" y="780"/>
                    <a:pt x="2384" y="743"/>
                  </a:cubicBezTo>
                  <a:cubicBezTo>
                    <a:pt x="2364" y="696"/>
                    <a:pt x="2344" y="652"/>
                    <a:pt x="2328" y="605"/>
                  </a:cubicBezTo>
                  <a:cubicBezTo>
                    <a:pt x="2308" y="552"/>
                    <a:pt x="2291" y="496"/>
                    <a:pt x="2274" y="439"/>
                  </a:cubicBezTo>
                  <a:cubicBezTo>
                    <a:pt x="2257" y="385"/>
                    <a:pt x="2244" y="331"/>
                    <a:pt x="2231" y="278"/>
                  </a:cubicBezTo>
                  <a:cubicBezTo>
                    <a:pt x="2214" y="218"/>
                    <a:pt x="2180" y="161"/>
                    <a:pt x="2134" y="117"/>
                  </a:cubicBezTo>
                  <a:cubicBezTo>
                    <a:pt x="2079" y="67"/>
                    <a:pt x="2004" y="44"/>
                    <a:pt x="1929" y="44"/>
                  </a:cubicBezTo>
                  <a:cubicBezTo>
                    <a:pt x="1900" y="44"/>
                    <a:pt x="1871" y="47"/>
                    <a:pt x="1842" y="54"/>
                  </a:cubicBezTo>
                  <a:cubicBezTo>
                    <a:pt x="1672" y="94"/>
                    <a:pt x="1558" y="241"/>
                    <a:pt x="1492" y="395"/>
                  </a:cubicBezTo>
                  <a:cubicBezTo>
                    <a:pt x="1461" y="462"/>
                    <a:pt x="1438" y="528"/>
                    <a:pt x="1418" y="596"/>
                  </a:cubicBezTo>
                  <a:cubicBezTo>
                    <a:pt x="1401" y="652"/>
                    <a:pt x="1385" y="706"/>
                    <a:pt x="1371" y="763"/>
                  </a:cubicBezTo>
                  <a:cubicBezTo>
                    <a:pt x="1361" y="792"/>
                    <a:pt x="1351" y="826"/>
                    <a:pt x="1341" y="857"/>
                  </a:cubicBezTo>
                  <a:cubicBezTo>
                    <a:pt x="1334" y="873"/>
                    <a:pt x="1328" y="886"/>
                    <a:pt x="1321" y="900"/>
                  </a:cubicBezTo>
                  <a:lnTo>
                    <a:pt x="1308" y="893"/>
                  </a:lnTo>
                  <a:cubicBezTo>
                    <a:pt x="1291" y="880"/>
                    <a:pt x="1277" y="866"/>
                    <a:pt x="1261" y="853"/>
                  </a:cubicBezTo>
                  <a:cubicBezTo>
                    <a:pt x="1251" y="837"/>
                    <a:pt x="1240" y="817"/>
                    <a:pt x="1234" y="800"/>
                  </a:cubicBezTo>
                  <a:cubicBezTo>
                    <a:pt x="1214" y="756"/>
                    <a:pt x="1200" y="712"/>
                    <a:pt x="1191" y="666"/>
                  </a:cubicBezTo>
                  <a:cubicBezTo>
                    <a:pt x="1174" y="602"/>
                    <a:pt x="1164" y="542"/>
                    <a:pt x="1147" y="479"/>
                  </a:cubicBezTo>
                  <a:cubicBezTo>
                    <a:pt x="1117" y="365"/>
                    <a:pt x="1074" y="251"/>
                    <a:pt x="1013" y="150"/>
                  </a:cubicBezTo>
                  <a:cubicBezTo>
                    <a:pt x="970" y="84"/>
                    <a:pt x="907" y="37"/>
                    <a:pt x="830" y="14"/>
                  </a:cubicBezTo>
                  <a:cubicBezTo>
                    <a:pt x="796" y="3"/>
                    <a:pt x="763" y="0"/>
                    <a:pt x="7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3"/>
            <p:cNvSpPr/>
            <p:nvPr/>
          </p:nvSpPr>
          <p:spPr>
            <a:xfrm>
              <a:off x="8601854" y="1119947"/>
              <a:ext cx="339523" cy="110637"/>
            </a:xfrm>
            <a:custGeom>
              <a:avLst/>
              <a:gdLst/>
              <a:ahLst/>
              <a:cxnLst/>
              <a:rect l="l" t="t" r="r" b="b"/>
              <a:pathLst>
                <a:path w="4232" h="1379" extrusionOk="0">
                  <a:moveTo>
                    <a:pt x="2195" y="0"/>
                  </a:moveTo>
                  <a:cubicBezTo>
                    <a:pt x="2121" y="4"/>
                    <a:pt x="2047" y="31"/>
                    <a:pt x="1987" y="68"/>
                  </a:cubicBezTo>
                  <a:cubicBezTo>
                    <a:pt x="1924" y="108"/>
                    <a:pt x="1871" y="155"/>
                    <a:pt x="1820" y="208"/>
                  </a:cubicBezTo>
                  <a:cubicBezTo>
                    <a:pt x="1774" y="258"/>
                    <a:pt x="1737" y="312"/>
                    <a:pt x="1710" y="372"/>
                  </a:cubicBezTo>
                  <a:cubicBezTo>
                    <a:pt x="1697" y="402"/>
                    <a:pt x="1686" y="432"/>
                    <a:pt x="1677" y="459"/>
                  </a:cubicBezTo>
                  <a:cubicBezTo>
                    <a:pt x="1650" y="526"/>
                    <a:pt x="1630" y="593"/>
                    <a:pt x="1610" y="659"/>
                  </a:cubicBezTo>
                  <a:cubicBezTo>
                    <a:pt x="1583" y="763"/>
                    <a:pt x="1556" y="863"/>
                    <a:pt x="1522" y="964"/>
                  </a:cubicBezTo>
                  <a:cubicBezTo>
                    <a:pt x="1513" y="988"/>
                    <a:pt x="1502" y="1014"/>
                    <a:pt x="1490" y="1038"/>
                  </a:cubicBezTo>
                  <a:cubicBezTo>
                    <a:pt x="1445" y="1017"/>
                    <a:pt x="1402" y="994"/>
                    <a:pt x="1362" y="964"/>
                  </a:cubicBezTo>
                  <a:cubicBezTo>
                    <a:pt x="1352" y="957"/>
                    <a:pt x="1342" y="948"/>
                    <a:pt x="1332" y="937"/>
                  </a:cubicBezTo>
                  <a:cubicBezTo>
                    <a:pt x="1289" y="880"/>
                    <a:pt x="1252" y="820"/>
                    <a:pt x="1221" y="760"/>
                  </a:cubicBezTo>
                  <a:cubicBezTo>
                    <a:pt x="1201" y="713"/>
                    <a:pt x="1189" y="667"/>
                    <a:pt x="1178" y="619"/>
                  </a:cubicBezTo>
                  <a:cubicBezTo>
                    <a:pt x="1161" y="566"/>
                    <a:pt x="1148" y="513"/>
                    <a:pt x="1128" y="462"/>
                  </a:cubicBezTo>
                  <a:cubicBezTo>
                    <a:pt x="1108" y="399"/>
                    <a:pt x="1084" y="338"/>
                    <a:pt x="1055" y="281"/>
                  </a:cubicBezTo>
                  <a:cubicBezTo>
                    <a:pt x="998" y="168"/>
                    <a:pt x="891" y="85"/>
                    <a:pt x="760" y="68"/>
                  </a:cubicBezTo>
                  <a:cubicBezTo>
                    <a:pt x="740" y="65"/>
                    <a:pt x="720" y="64"/>
                    <a:pt x="700" y="64"/>
                  </a:cubicBezTo>
                  <a:cubicBezTo>
                    <a:pt x="639" y="64"/>
                    <a:pt x="577" y="76"/>
                    <a:pt x="519" y="101"/>
                  </a:cubicBezTo>
                  <a:cubicBezTo>
                    <a:pt x="459" y="125"/>
                    <a:pt x="402" y="151"/>
                    <a:pt x="352" y="191"/>
                  </a:cubicBezTo>
                  <a:cubicBezTo>
                    <a:pt x="322" y="215"/>
                    <a:pt x="295" y="238"/>
                    <a:pt x="269" y="261"/>
                  </a:cubicBezTo>
                  <a:cubicBezTo>
                    <a:pt x="238" y="292"/>
                    <a:pt x="218" y="326"/>
                    <a:pt x="195" y="355"/>
                  </a:cubicBezTo>
                  <a:cubicBezTo>
                    <a:pt x="158" y="412"/>
                    <a:pt x="135" y="479"/>
                    <a:pt x="115" y="542"/>
                  </a:cubicBezTo>
                  <a:cubicBezTo>
                    <a:pt x="91" y="623"/>
                    <a:pt x="78" y="707"/>
                    <a:pt x="65" y="790"/>
                  </a:cubicBezTo>
                  <a:cubicBezTo>
                    <a:pt x="45" y="897"/>
                    <a:pt x="25" y="1004"/>
                    <a:pt x="8" y="1111"/>
                  </a:cubicBezTo>
                  <a:cubicBezTo>
                    <a:pt x="1" y="1144"/>
                    <a:pt x="5" y="1181"/>
                    <a:pt x="25" y="1212"/>
                  </a:cubicBezTo>
                  <a:cubicBezTo>
                    <a:pt x="45" y="1241"/>
                    <a:pt x="74" y="1261"/>
                    <a:pt x="108" y="1269"/>
                  </a:cubicBezTo>
                  <a:cubicBezTo>
                    <a:pt x="118" y="1271"/>
                    <a:pt x="127" y="1272"/>
                    <a:pt x="137" y="1272"/>
                  </a:cubicBezTo>
                  <a:cubicBezTo>
                    <a:pt x="195" y="1272"/>
                    <a:pt x="254" y="1231"/>
                    <a:pt x="266" y="1168"/>
                  </a:cubicBezTo>
                  <a:cubicBezTo>
                    <a:pt x="286" y="1058"/>
                    <a:pt x="306" y="944"/>
                    <a:pt x="326" y="834"/>
                  </a:cubicBezTo>
                  <a:cubicBezTo>
                    <a:pt x="339" y="747"/>
                    <a:pt x="359" y="663"/>
                    <a:pt x="386" y="579"/>
                  </a:cubicBezTo>
                  <a:cubicBezTo>
                    <a:pt x="399" y="546"/>
                    <a:pt x="416" y="516"/>
                    <a:pt x="432" y="486"/>
                  </a:cubicBezTo>
                  <a:cubicBezTo>
                    <a:pt x="453" y="462"/>
                    <a:pt x="473" y="442"/>
                    <a:pt x="496" y="422"/>
                  </a:cubicBezTo>
                  <a:cubicBezTo>
                    <a:pt x="522" y="399"/>
                    <a:pt x="553" y="382"/>
                    <a:pt x="583" y="366"/>
                  </a:cubicBezTo>
                  <a:cubicBezTo>
                    <a:pt x="610" y="355"/>
                    <a:pt x="633" y="346"/>
                    <a:pt x="660" y="338"/>
                  </a:cubicBezTo>
                  <a:cubicBezTo>
                    <a:pt x="676" y="335"/>
                    <a:pt x="690" y="335"/>
                    <a:pt x="707" y="335"/>
                  </a:cubicBezTo>
                  <a:cubicBezTo>
                    <a:pt x="717" y="338"/>
                    <a:pt x="730" y="342"/>
                    <a:pt x="740" y="346"/>
                  </a:cubicBezTo>
                  <a:lnTo>
                    <a:pt x="760" y="355"/>
                  </a:lnTo>
                  <a:lnTo>
                    <a:pt x="780" y="372"/>
                  </a:lnTo>
                  <a:cubicBezTo>
                    <a:pt x="790" y="386"/>
                    <a:pt x="797" y="402"/>
                    <a:pt x="807" y="415"/>
                  </a:cubicBezTo>
                  <a:cubicBezTo>
                    <a:pt x="823" y="459"/>
                    <a:pt x="837" y="506"/>
                    <a:pt x="851" y="549"/>
                  </a:cubicBezTo>
                  <a:cubicBezTo>
                    <a:pt x="867" y="602"/>
                    <a:pt x="884" y="656"/>
                    <a:pt x="897" y="710"/>
                  </a:cubicBezTo>
                  <a:cubicBezTo>
                    <a:pt x="911" y="763"/>
                    <a:pt x="924" y="814"/>
                    <a:pt x="944" y="867"/>
                  </a:cubicBezTo>
                  <a:cubicBezTo>
                    <a:pt x="971" y="928"/>
                    <a:pt x="1004" y="984"/>
                    <a:pt x="1034" y="1044"/>
                  </a:cubicBezTo>
                  <a:cubicBezTo>
                    <a:pt x="1048" y="1068"/>
                    <a:pt x="1061" y="1091"/>
                    <a:pt x="1078" y="1111"/>
                  </a:cubicBezTo>
                  <a:cubicBezTo>
                    <a:pt x="1108" y="1158"/>
                    <a:pt x="1144" y="1192"/>
                    <a:pt x="1185" y="1229"/>
                  </a:cubicBezTo>
                  <a:cubicBezTo>
                    <a:pt x="1238" y="1272"/>
                    <a:pt x="1299" y="1309"/>
                    <a:pt x="1362" y="1339"/>
                  </a:cubicBezTo>
                  <a:cubicBezTo>
                    <a:pt x="1399" y="1355"/>
                    <a:pt x="1436" y="1369"/>
                    <a:pt x="1473" y="1372"/>
                  </a:cubicBezTo>
                  <a:cubicBezTo>
                    <a:pt x="1493" y="1375"/>
                    <a:pt x="1519" y="1379"/>
                    <a:pt x="1539" y="1379"/>
                  </a:cubicBezTo>
                  <a:cubicBezTo>
                    <a:pt x="1563" y="1379"/>
                    <a:pt x="1586" y="1372"/>
                    <a:pt x="1606" y="1365"/>
                  </a:cubicBezTo>
                  <a:cubicBezTo>
                    <a:pt x="1626" y="1362"/>
                    <a:pt x="1657" y="1345"/>
                    <a:pt x="1670" y="1339"/>
                  </a:cubicBezTo>
                  <a:cubicBezTo>
                    <a:pt x="1693" y="1329"/>
                    <a:pt x="1706" y="1315"/>
                    <a:pt x="1726" y="1298"/>
                  </a:cubicBezTo>
                  <a:cubicBezTo>
                    <a:pt x="1760" y="1269"/>
                    <a:pt x="1787" y="1229"/>
                    <a:pt x="1811" y="1188"/>
                  </a:cubicBezTo>
                  <a:cubicBezTo>
                    <a:pt x="1851" y="1121"/>
                    <a:pt x="1880" y="1044"/>
                    <a:pt x="1907" y="971"/>
                  </a:cubicBezTo>
                  <a:cubicBezTo>
                    <a:pt x="1951" y="843"/>
                    <a:pt x="1981" y="713"/>
                    <a:pt x="2024" y="586"/>
                  </a:cubicBezTo>
                  <a:cubicBezTo>
                    <a:pt x="2041" y="553"/>
                    <a:pt x="2055" y="516"/>
                    <a:pt x="2075" y="482"/>
                  </a:cubicBezTo>
                  <a:cubicBezTo>
                    <a:pt x="2101" y="452"/>
                    <a:pt x="2124" y="426"/>
                    <a:pt x="2155" y="399"/>
                  </a:cubicBezTo>
                  <a:cubicBezTo>
                    <a:pt x="2168" y="389"/>
                    <a:pt x="2185" y="379"/>
                    <a:pt x="2198" y="369"/>
                  </a:cubicBezTo>
                  <a:lnTo>
                    <a:pt x="2218" y="362"/>
                  </a:lnTo>
                  <a:lnTo>
                    <a:pt x="2232" y="362"/>
                  </a:lnTo>
                  <a:lnTo>
                    <a:pt x="2252" y="366"/>
                  </a:lnTo>
                  <a:lnTo>
                    <a:pt x="2272" y="379"/>
                  </a:lnTo>
                  <a:lnTo>
                    <a:pt x="2275" y="379"/>
                  </a:lnTo>
                  <a:cubicBezTo>
                    <a:pt x="2279" y="389"/>
                    <a:pt x="2285" y="395"/>
                    <a:pt x="2288" y="406"/>
                  </a:cubicBezTo>
                  <a:cubicBezTo>
                    <a:pt x="2305" y="449"/>
                    <a:pt x="2319" y="492"/>
                    <a:pt x="2328" y="539"/>
                  </a:cubicBezTo>
                  <a:cubicBezTo>
                    <a:pt x="2342" y="590"/>
                    <a:pt x="2359" y="639"/>
                    <a:pt x="2372" y="690"/>
                  </a:cubicBezTo>
                  <a:cubicBezTo>
                    <a:pt x="2385" y="743"/>
                    <a:pt x="2396" y="800"/>
                    <a:pt x="2416" y="850"/>
                  </a:cubicBezTo>
                  <a:cubicBezTo>
                    <a:pt x="2439" y="914"/>
                    <a:pt x="2473" y="977"/>
                    <a:pt x="2509" y="1031"/>
                  </a:cubicBezTo>
                  <a:cubicBezTo>
                    <a:pt x="2529" y="1061"/>
                    <a:pt x="2556" y="1091"/>
                    <a:pt x="2580" y="1118"/>
                  </a:cubicBezTo>
                  <a:cubicBezTo>
                    <a:pt x="2609" y="1151"/>
                    <a:pt x="2640" y="1175"/>
                    <a:pt x="2673" y="1198"/>
                  </a:cubicBezTo>
                  <a:cubicBezTo>
                    <a:pt x="2694" y="1215"/>
                    <a:pt x="2717" y="1225"/>
                    <a:pt x="2737" y="1238"/>
                  </a:cubicBezTo>
                  <a:cubicBezTo>
                    <a:pt x="2787" y="1261"/>
                    <a:pt x="2837" y="1272"/>
                    <a:pt x="2890" y="1272"/>
                  </a:cubicBezTo>
                  <a:cubicBezTo>
                    <a:pt x="2910" y="1272"/>
                    <a:pt x="2944" y="1265"/>
                    <a:pt x="2964" y="1258"/>
                  </a:cubicBezTo>
                  <a:cubicBezTo>
                    <a:pt x="2995" y="1249"/>
                    <a:pt x="3024" y="1232"/>
                    <a:pt x="3048" y="1212"/>
                  </a:cubicBezTo>
                  <a:cubicBezTo>
                    <a:pt x="3068" y="1198"/>
                    <a:pt x="3081" y="1184"/>
                    <a:pt x="3095" y="1168"/>
                  </a:cubicBezTo>
                  <a:cubicBezTo>
                    <a:pt x="3111" y="1151"/>
                    <a:pt x="3125" y="1128"/>
                    <a:pt x="3135" y="1108"/>
                  </a:cubicBezTo>
                  <a:cubicBezTo>
                    <a:pt x="3148" y="1088"/>
                    <a:pt x="3158" y="1068"/>
                    <a:pt x="3168" y="1048"/>
                  </a:cubicBezTo>
                  <a:cubicBezTo>
                    <a:pt x="3185" y="1008"/>
                    <a:pt x="3202" y="968"/>
                    <a:pt x="3219" y="928"/>
                  </a:cubicBezTo>
                  <a:cubicBezTo>
                    <a:pt x="3239" y="871"/>
                    <a:pt x="3255" y="814"/>
                    <a:pt x="3275" y="757"/>
                  </a:cubicBezTo>
                  <a:cubicBezTo>
                    <a:pt x="3282" y="737"/>
                    <a:pt x="3288" y="716"/>
                    <a:pt x="3296" y="696"/>
                  </a:cubicBezTo>
                  <a:cubicBezTo>
                    <a:pt x="3322" y="627"/>
                    <a:pt x="3352" y="559"/>
                    <a:pt x="3392" y="496"/>
                  </a:cubicBezTo>
                  <a:cubicBezTo>
                    <a:pt x="3406" y="479"/>
                    <a:pt x="3419" y="462"/>
                    <a:pt x="3432" y="449"/>
                  </a:cubicBezTo>
                  <a:lnTo>
                    <a:pt x="3449" y="439"/>
                  </a:lnTo>
                  <a:lnTo>
                    <a:pt x="3452" y="439"/>
                  </a:lnTo>
                  <a:lnTo>
                    <a:pt x="3469" y="456"/>
                  </a:lnTo>
                  <a:lnTo>
                    <a:pt x="3472" y="459"/>
                  </a:lnTo>
                  <a:cubicBezTo>
                    <a:pt x="3483" y="486"/>
                    <a:pt x="3489" y="513"/>
                    <a:pt x="3496" y="539"/>
                  </a:cubicBezTo>
                  <a:cubicBezTo>
                    <a:pt x="3509" y="573"/>
                    <a:pt x="3520" y="606"/>
                    <a:pt x="3529" y="639"/>
                  </a:cubicBezTo>
                  <a:cubicBezTo>
                    <a:pt x="3549" y="707"/>
                    <a:pt x="3560" y="780"/>
                    <a:pt x="3583" y="850"/>
                  </a:cubicBezTo>
                  <a:cubicBezTo>
                    <a:pt x="3613" y="948"/>
                    <a:pt x="3670" y="1024"/>
                    <a:pt x="3737" y="1101"/>
                  </a:cubicBezTo>
                  <a:cubicBezTo>
                    <a:pt x="3760" y="1128"/>
                    <a:pt x="3787" y="1155"/>
                    <a:pt x="3813" y="1181"/>
                  </a:cubicBezTo>
                  <a:cubicBezTo>
                    <a:pt x="3841" y="1204"/>
                    <a:pt x="3870" y="1225"/>
                    <a:pt x="3904" y="1245"/>
                  </a:cubicBezTo>
                  <a:cubicBezTo>
                    <a:pt x="3914" y="1252"/>
                    <a:pt x="3924" y="1255"/>
                    <a:pt x="3934" y="1258"/>
                  </a:cubicBezTo>
                  <a:cubicBezTo>
                    <a:pt x="3964" y="1275"/>
                    <a:pt x="3994" y="1282"/>
                    <a:pt x="4028" y="1282"/>
                  </a:cubicBezTo>
                  <a:cubicBezTo>
                    <a:pt x="4074" y="1282"/>
                    <a:pt x="4114" y="1269"/>
                    <a:pt x="4151" y="1245"/>
                  </a:cubicBezTo>
                  <a:cubicBezTo>
                    <a:pt x="4202" y="1218"/>
                    <a:pt x="4231" y="1158"/>
                    <a:pt x="4228" y="1101"/>
                  </a:cubicBezTo>
                  <a:cubicBezTo>
                    <a:pt x="4225" y="1048"/>
                    <a:pt x="4195" y="1001"/>
                    <a:pt x="4151" y="971"/>
                  </a:cubicBezTo>
                  <a:cubicBezTo>
                    <a:pt x="4131" y="957"/>
                    <a:pt x="4114" y="944"/>
                    <a:pt x="4094" y="931"/>
                  </a:cubicBezTo>
                  <a:cubicBezTo>
                    <a:pt x="4051" y="897"/>
                    <a:pt x="4014" y="854"/>
                    <a:pt x="3978" y="810"/>
                  </a:cubicBezTo>
                  <a:cubicBezTo>
                    <a:pt x="3961" y="790"/>
                    <a:pt x="3944" y="767"/>
                    <a:pt x="3930" y="740"/>
                  </a:cubicBezTo>
                  <a:cubicBezTo>
                    <a:pt x="3914" y="700"/>
                    <a:pt x="3904" y="656"/>
                    <a:pt x="3890" y="613"/>
                  </a:cubicBezTo>
                  <a:cubicBezTo>
                    <a:pt x="3877" y="559"/>
                    <a:pt x="3861" y="509"/>
                    <a:pt x="3841" y="459"/>
                  </a:cubicBezTo>
                  <a:cubicBezTo>
                    <a:pt x="3833" y="436"/>
                    <a:pt x="3824" y="412"/>
                    <a:pt x="3817" y="389"/>
                  </a:cubicBezTo>
                  <a:cubicBezTo>
                    <a:pt x="3810" y="379"/>
                    <a:pt x="3807" y="366"/>
                    <a:pt x="3800" y="355"/>
                  </a:cubicBezTo>
                  <a:cubicBezTo>
                    <a:pt x="3793" y="338"/>
                    <a:pt x="3787" y="322"/>
                    <a:pt x="3777" y="305"/>
                  </a:cubicBezTo>
                  <a:cubicBezTo>
                    <a:pt x="3764" y="278"/>
                    <a:pt x="3747" y="255"/>
                    <a:pt x="3730" y="232"/>
                  </a:cubicBezTo>
                  <a:cubicBezTo>
                    <a:pt x="3710" y="212"/>
                    <a:pt x="3693" y="195"/>
                    <a:pt x="3673" y="181"/>
                  </a:cubicBezTo>
                  <a:cubicBezTo>
                    <a:pt x="3650" y="165"/>
                    <a:pt x="3629" y="148"/>
                    <a:pt x="3606" y="135"/>
                  </a:cubicBezTo>
                  <a:cubicBezTo>
                    <a:pt x="3580" y="121"/>
                    <a:pt x="3552" y="114"/>
                    <a:pt x="3526" y="105"/>
                  </a:cubicBezTo>
                  <a:lnTo>
                    <a:pt x="3506" y="101"/>
                  </a:lnTo>
                  <a:cubicBezTo>
                    <a:pt x="3486" y="98"/>
                    <a:pt x="3463" y="94"/>
                    <a:pt x="3442" y="94"/>
                  </a:cubicBezTo>
                  <a:cubicBezTo>
                    <a:pt x="3412" y="94"/>
                    <a:pt x="3382" y="98"/>
                    <a:pt x="3356" y="105"/>
                  </a:cubicBezTo>
                  <a:cubicBezTo>
                    <a:pt x="3312" y="118"/>
                    <a:pt x="3268" y="138"/>
                    <a:pt x="3231" y="165"/>
                  </a:cubicBezTo>
                  <a:cubicBezTo>
                    <a:pt x="3191" y="195"/>
                    <a:pt x="3155" y="228"/>
                    <a:pt x="3125" y="269"/>
                  </a:cubicBezTo>
                  <a:cubicBezTo>
                    <a:pt x="3101" y="298"/>
                    <a:pt x="3078" y="332"/>
                    <a:pt x="3058" y="369"/>
                  </a:cubicBezTo>
                  <a:cubicBezTo>
                    <a:pt x="3027" y="419"/>
                    <a:pt x="3007" y="469"/>
                    <a:pt x="2987" y="522"/>
                  </a:cubicBezTo>
                  <a:cubicBezTo>
                    <a:pt x="2961" y="590"/>
                    <a:pt x="2938" y="653"/>
                    <a:pt x="2921" y="720"/>
                  </a:cubicBezTo>
                  <a:cubicBezTo>
                    <a:pt x="2907" y="780"/>
                    <a:pt x="2894" y="843"/>
                    <a:pt x="2874" y="900"/>
                  </a:cubicBezTo>
                  <a:cubicBezTo>
                    <a:pt x="2870" y="911"/>
                    <a:pt x="2867" y="917"/>
                    <a:pt x="2864" y="928"/>
                  </a:cubicBezTo>
                  <a:cubicBezTo>
                    <a:pt x="2850" y="914"/>
                    <a:pt x="2840" y="900"/>
                    <a:pt x="2827" y="887"/>
                  </a:cubicBezTo>
                  <a:cubicBezTo>
                    <a:pt x="2800" y="854"/>
                    <a:pt x="2780" y="817"/>
                    <a:pt x="2760" y="777"/>
                  </a:cubicBezTo>
                  <a:cubicBezTo>
                    <a:pt x="2740" y="730"/>
                    <a:pt x="2730" y="680"/>
                    <a:pt x="2717" y="633"/>
                  </a:cubicBezTo>
                  <a:cubicBezTo>
                    <a:pt x="2703" y="582"/>
                    <a:pt x="2690" y="533"/>
                    <a:pt x="2677" y="482"/>
                  </a:cubicBezTo>
                  <a:cubicBezTo>
                    <a:pt x="2666" y="429"/>
                    <a:pt x="2657" y="375"/>
                    <a:pt x="2640" y="329"/>
                  </a:cubicBezTo>
                  <a:cubicBezTo>
                    <a:pt x="2623" y="289"/>
                    <a:pt x="2606" y="252"/>
                    <a:pt x="2589" y="218"/>
                  </a:cubicBezTo>
                  <a:lnTo>
                    <a:pt x="2580" y="198"/>
                  </a:lnTo>
                  <a:cubicBezTo>
                    <a:pt x="2566" y="178"/>
                    <a:pt x="2546" y="148"/>
                    <a:pt x="2526" y="131"/>
                  </a:cubicBezTo>
                  <a:cubicBezTo>
                    <a:pt x="2493" y="98"/>
                    <a:pt x="2453" y="68"/>
                    <a:pt x="2409" y="48"/>
                  </a:cubicBezTo>
                  <a:cubicBezTo>
                    <a:pt x="2348" y="17"/>
                    <a:pt x="2285" y="0"/>
                    <a:pt x="22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3"/>
            <p:cNvSpPr/>
            <p:nvPr/>
          </p:nvSpPr>
          <p:spPr>
            <a:xfrm>
              <a:off x="243049" y="1560902"/>
              <a:ext cx="219336" cy="353723"/>
            </a:xfrm>
            <a:custGeom>
              <a:avLst/>
              <a:gdLst/>
              <a:ahLst/>
              <a:cxnLst/>
              <a:rect l="l" t="t" r="r" b="b"/>
              <a:pathLst>
                <a:path w="2450" h="3951" extrusionOk="0">
                  <a:moveTo>
                    <a:pt x="1707" y="1170"/>
                  </a:moveTo>
                  <a:lnTo>
                    <a:pt x="1703" y="1179"/>
                  </a:lnTo>
                  <a:lnTo>
                    <a:pt x="1699" y="1179"/>
                  </a:lnTo>
                  <a:lnTo>
                    <a:pt x="1707" y="1170"/>
                  </a:lnTo>
                  <a:close/>
                  <a:moveTo>
                    <a:pt x="2288" y="1"/>
                  </a:moveTo>
                  <a:cubicBezTo>
                    <a:pt x="2254" y="1"/>
                    <a:pt x="2219" y="12"/>
                    <a:pt x="2188" y="32"/>
                  </a:cubicBezTo>
                  <a:cubicBezTo>
                    <a:pt x="2171" y="42"/>
                    <a:pt x="2151" y="55"/>
                    <a:pt x="2131" y="69"/>
                  </a:cubicBezTo>
                  <a:cubicBezTo>
                    <a:pt x="2085" y="96"/>
                    <a:pt x="2031" y="116"/>
                    <a:pt x="1977" y="133"/>
                  </a:cubicBezTo>
                  <a:cubicBezTo>
                    <a:pt x="1951" y="139"/>
                    <a:pt x="1924" y="146"/>
                    <a:pt x="1894" y="149"/>
                  </a:cubicBezTo>
                  <a:cubicBezTo>
                    <a:pt x="1850" y="146"/>
                    <a:pt x="1807" y="142"/>
                    <a:pt x="1764" y="136"/>
                  </a:cubicBezTo>
                  <a:cubicBezTo>
                    <a:pt x="1710" y="129"/>
                    <a:pt x="1656" y="126"/>
                    <a:pt x="1599" y="122"/>
                  </a:cubicBezTo>
                  <a:lnTo>
                    <a:pt x="1526" y="122"/>
                  </a:lnTo>
                  <a:cubicBezTo>
                    <a:pt x="1516" y="119"/>
                    <a:pt x="1503" y="119"/>
                    <a:pt x="1489" y="119"/>
                  </a:cubicBezTo>
                  <a:cubicBezTo>
                    <a:pt x="1472" y="122"/>
                    <a:pt x="1452" y="122"/>
                    <a:pt x="1435" y="122"/>
                  </a:cubicBezTo>
                  <a:cubicBezTo>
                    <a:pt x="1406" y="126"/>
                    <a:pt x="1378" y="133"/>
                    <a:pt x="1349" y="142"/>
                  </a:cubicBezTo>
                  <a:cubicBezTo>
                    <a:pt x="1325" y="149"/>
                    <a:pt x="1302" y="159"/>
                    <a:pt x="1278" y="173"/>
                  </a:cubicBezTo>
                  <a:cubicBezTo>
                    <a:pt x="1255" y="186"/>
                    <a:pt x="1235" y="202"/>
                    <a:pt x="1211" y="219"/>
                  </a:cubicBezTo>
                  <a:cubicBezTo>
                    <a:pt x="1188" y="236"/>
                    <a:pt x="1171" y="259"/>
                    <a:pt x="1154" y="279"/>
                  </a:cubicBezTo>
                  <a:lnTo>
                    <a:pt x="1142" y="296"/>
                  </a:lnTo>
                  <a:cubicBezTo>
                    <a:pt x="1131" y="316"/>
                    <a:pt x="1121" y="336"/>
                    <a:pt x="1111" y="353"/>
                  </a:cubicBezTo>
                  <a:cubicBezTo>
                    <a:pt x="1101" y="380"/>
                    <a:pt x="1094" y="410"/>
                    <a:pt x="1091" y="437"/>
                  </a:cubicBezTo>
                  <a:cubicBezTo>
                    <a:pt x="1085" y="483"/>
                    <a:pt x="1088" y="531"/>
                    <a:pt x="1097" y="577"/>
                  </a:cubicBezTo>
                  <a:cubicBezTo>
                    <a:pt x="1108" y="624"/>
                    <a:pt x="1125" y="671"/>
                    <a:pt x="1151" y="714"/>
                  </a:cubicBezTo>
                  <a:cubicBezTo>
                    <a:pt x="1171" y="748"/>
                    <a:pt x="1191" y="784"/>
                    <a:pt x="1218" y="815"/>
                  </a:cubicBezTo>
                  <a:cubicBezTo>
                    <a:pt x="1251" y="861"/>
                    <a:pt x="1292" y="901"/>
                    <a:pt x="1335" y="942"/>
                  </a:cubicBezTo>
                  <a:cubicBezTo>
                    <a:pt x="1382" y="989"/>
                    <a:pt x="1435" y="1036"/>
                    <a:pt x="1492" y="1076"/>
                  </a:cubicBezTo>
                  <a:cubicBezTo>
                    <a:pt x="1539" y="1113"/>
                    <a:pt x="1593" y="1149"/>
                    <a:pt x="1639" y="1190"/>
                  </a:cubicBezTo>
                  <a:lnTo>
                    <a:pt x="1656" y="1206"/>
                  </a:lnTo>
                  <a:cubicBezTo>
                    <a:pt x="1643" y="1216"/>
                    <a:pt x="1626" y="1223"/>
                    <a:pt x="1606" y="1230"/>
                  </a:cubicBezTo>
                  <a:cubicBezTo>
                    <a:pt x="1566" y="1239"/>
                    <a:pt x="1523" y="1243"/>
                    <a:pt x="1483" y="1246"/>
                  </a:cubicBezTo>
                  <a:cubicBezTo>
                    <a:pt x="1429" y="1246"/>
                    <a:pt x="1382" y="1239"/>
                    <a:pt x="1329" y="1233"/>
                  </a:cubicBezTo>
                  <a:cubicBezTo>
                    <a:pt x="1278" y="1226"/>
                    <a:pt x="1228" y="1219"/>
                    <a:pt x="1174" y="1213"/>
                  </a:cubicBezTo>
                  <a:cubicBezTo>
                    <a:pt x="1125" y="1202"/>
                    <a:pt x="1071" y="1190"/>
                    <a:pt x="1021" y="1190"/>
                  </a:cubicBezTo>
                  <a:cubicBezTo>
                    <a:pt x="1009" y="1188"/>
                    <a:pt x="997" y="1188"/>
                    <a:pt x="985" y="1188"/>
                  </a:cubicBezTo>
                  <a:cubicBezTo>
                    <a:pt x="957" y="1188"/>
                    <a:pt x="929" y="1191"/>
                    <a:pt x="901" y="1193"/>
                  </a:cubicBezTo>
                  <a:lnTo>
                    <a:pt x="881" y="1196"/>
                  </a:lnTo>
                  <a:cubicBezTo>
                    <a:pt x="853" y="1199"/>
                    <a:pt x="820" y="1206"/>
                    <a:pt x="796" y="1216"/>
                  </a:cubicBezTo>
                  <a:cubicBezTo>
                    <a:pt x="753" y="1236"/>
                    <a:pt x="710" y="1263"/>
                    <a:pt x="673" y="1293"/>
                  </a:cubicBezTo>
                  <a:cubicBezTo>
                    <a:pt x="623" y="1337"/>
                    <a:pt x="583" y="1394"/>
                    <a:pt x="560" y="1454"/>
                  </a:cubicBezTo>
                  <a:lnTo>
                    <a:pt x="549" y="1477"/>
                  </a:lnTo>
                  <a:cubicBezTo>
                    <a:pt x="526" y="1544"/>
                    <a:pt x="523" y="1624"/>
                    <a:pt x="532" y="1694"/>
                  </a:cubicBezTo>
                  <a:cubicBezTo>
                    <a:pt x="546" y="1764"/>
                    <a:pt x="569" y="1835"/>
                    <a:pt x="600" y="1902"/>
                  </a:cubicBezTo>
                  <a:cubicBezTo>
                    <a:pt x="626" y="1962"/>
                    <a:pt x="663" y="2019"/>
                    <a:pt x="710" y="2065"/>
                  </a:cubicBezTo>
                  <a:cubicBezTo>
                    <a:pt x="730" y="2089"/>
                    <a:pt x="750" y="2113"/>
                    <a:pt x="773" y="2133"/>
                  </a:cubicBezTo>
                  <a:cubicBezTo>
                    <a:pt x="827" y="2179"/>
                    <a:pt x="881" y="2226"/>
                    <a:pt x="934" y="2269"/>
                  </a:cubicBezTo>
                  <a:cubicBezTo>
                    <a:pt x="1017" y="2333"/>
                    <a:pt x="1101" y="2397"/>
                    <a:pt x="1182" y="2467"/>
                  </a:cubicBezTo>
                  <a:cubicBezTo>
                    <a:pt x="1198" y="2484"/>
                    <a:pt x="1218" y="2504"/>
                    <a:pt x="1235" y="2524"/>
                  </a:cubicBezTo>
                  <a:cubicBezTo>
                    <a:pt x="1198" y="2557"/>
                    <a:pt x="1162" y="2587"/>
                    <a:pt x="1121" y="2618"/>
                  </a:cubicBezTo>
                  <a:cubicBezTo>
                    <a:pt x="1108" y="2624"/>
                    <a:pt x="1094" y="2627"/>
                    <a:pt x="1085" y="2634"/>
                  </a:cubicBezTo>
                  <a:cubicBezTo>
                    <a:pt x="1014" y="2650"/>
                    <a:pt x="947" y="2661"/>
                    <a:pt x="877" y="2667"/>
                  </a:cubicBezTo>
                  <a:cubicBezTo>
                    <a:pt x="827" y="2667"/>
                    <a:pt x="780" y="2661"/>
                    <a:pt x="730" y="2654"/>
                  </a:cubicBezTo>
                  <a:cubicBezTo>
                    <a:pt x="676" y="2647"/>
                    <a:pt x="623" y="2644"/>
                    <a:pt x="566" y="2641"/>
                  </a:cubicBezTo>
                  <a:cubicBezTo>
                    <a:pt x="521" y="2639"/>
                    <a:pt x="476" y="2636"/>
                    <a:pt x="431" y="2636"/>
                  </a:cubicBezTo>
                  <a:cubicBezTo>
                    <a:pt x="413" y="2636"/>
                    <a:pt x="394" y="2637"/>
                    <a:pt x="375" y="2638"/>
                  </a:cubicBezTo>
                  <a:cubicBezTo>
                    <a:pt x="245" y="2650"/>
                    <a:pt x="128" y="2718"/>
                    <a:pt x="64" y="2831"/>
                  </a:cubicBezTo>
                  <a:cubicBezTo>
                    <a:pt x="24" y="2902"/>
                    <a:pt x="1" y="2985"/>
                    <a:pt x="1" y="3065"/>
                  </a:cubicBezTo>
                  <a:cubicBezTo>
                    <a:pt x="1" y="3132"/>
                    <a:pt x="4" y="3196"/>
                    <a:pt x="21" y="3260"/>
                  </a:cubicBezTo>
                  <a:cubicBezTo>
                    <a:pt x="31" y="3293"/>
                    <a:pt x="41" y="3326"/>
                    <a:pt x="54" y="3363"/>
                  </a:cubicBezTo>
                  <a:cubicBezTo>
                    <a:pt x="71" y="3400"/>
                    <a:pt x="91" y="3433"/>
                    <a:pt x="114" y="3467"/>
                  </a:cubicBezTo>
                  <a:cubicBezTo>
                    <a:pt x="151" y="3521"/>
                    <a:pt x="205" y="3567"/>
                    <a:pt x="255" y="3610"/>
                  </a:cubicBezTo>
                  <a:cubicBezTo>
                    <a:pt x="319" y="3664"/>
                    <a:pt x="392" y="3708"/>
                    <a:pt x="462" y="3751"/>
                  </a:cubicBezTo>
                  <a:cubicBezTo>
                    <a:pt x="552" y="3811"/>
                    <a:pt x="646" y="3868"/>
                    <a:pt x="736" y="3928"/>
                  </a:cubicBezTo>
                  <a:cubicBezTo>
                    <a:pt x="760" y="3942"/>
                    <a:pt x="786" y="3950"/>
                    <a:pt x="814" y="3950"/>
                  </a:cubicBezTo>
                  <a:cubicBezTo>
                    <a:pt x="821" y="3950"/>
                    <a:pt x="829" y="3950"/>
                    <a:pt x="836" y="3948"/>
                  </a:cubicBezTo>
                  <a:cubicBezTo>
                    <a:pt x="870" y="3945"/>
                    <a:pt x="901" y="3925"/>
                    <a:pt x="921" y="3895"/>
                  </a:cubicBezTo>
                  <a:cubicBezTo>
                    <a:pt x="961" y="3838"/>
                    <a:pt x="950" y="3748"/>
                    <a:pt x="890" y="3711"/>
                  </a:cubicBezTo>
                  <a:cubicBezTo>
                    <a:pt x="793" y="3651"/>
                    <a:pt x="696" y="3590"/>
                    <a:pt x="603" y="3527"/>
                  </a:cubicBezTo>
                  <a:cubicBezTo>
                    <a:pt x="529" y="3480"/>
                    <a:pt x="459" y="3430"/>
                    <a:pt x="392" y="3377"/>
                  </a:cubicBezTo>
                  <a:cubicBezTo>
                    <a:pt x="365" y="3350"/>
                    <a:pt x="342" y="3323"/>
                    <a:pt x="322" y="3293"/>
                  </a:cubicBezTo>
                  <a:cubicBezTo>
                    <a:pt x="308" y="3266"/>
                    <a:pt x="299" y="3240"/>
                    <a:pt x="288" y="3212"/>
                  </a:cubicBezTo>
                  <a:cubicBezTo>
                    <a:pt x="279" y="3176"/>
                    <a:pt x="271" y="3143"/>
                    <a:pt x="268" y="3109"/>
                  </a:cubicBezTo>
                  <a:cubicBezTo>
                    <a:pt x="268" y="3082"/>
                    <a:pt x="271" y="3052"/>
                    <a:pt x="275" y="3025"/>
                  </a:cubicBezTo>
                  <a:cubicBezTo>
                    <a:pt x="279" y="3012"/>
                    <a:pt x="282" y="2999"/>
                    <a:pt x="288" y="2985"/>
                  </a:cubicBezTo>
                  <a:cubicBezTo>
                    <a:pt x="295" y="2976"/>
                    <a:pt x="302" y="2965"/>
                    <a:pt x="308" y="2955"/>
                  </a:cubicBezTo>
                  <a:lnTo>
                    <a:pt x="328" y="2939"/>
                  </a:lnTo>
                  <a:lnTo>
                    <a:pt x="352" y="2928"/>
                  </a:lnTo>
                  <a:cubicBezTo>
                    <a:pt x="369" y="2925"/>
                    <a:pt x="385" y="2922"/>
                    <a:pt x="402" y="2922"/>
                  </a:cubicBezTo>
                  <a:cubicBezTo>
                    <a:pt x="449" y="2922"/>
                    <a:pt x="495" y="2925"/>
                    <a:pt x="543" y="2931"/>
                  </a:cubicBezTo>
                  <a:cubicBezTo>
                    <a:pt x="596" y="2935"/>
                    <a:pt x="649" y="2942"/>
                    <a:pt x="706" y="2948"/>
                  </a:cubicBezTo>
                  <a:cubicBezTo>
                    <a:pt x="760" y="2959"/>
                    <a:pt x="813" y="2965"/>
                    <a:pt x="870" y="2965"/>
                  </a:cubicBezTo>
                  <a:cubicBezTo>
                    <a:pt x="934" y="2965"/>
                    <a:pt x="1001" y="2955"/>
                    <a:pt x="1068" y="2948"/>
                  </a:cubicBezTo>
                  <a:cubicBezTo>
                    <a:pt x="1094" y="2945"/>
                    <a:pt x="1121" y="2942"/>
                    <a:pt x="1148" y="2935"/>
                  </a:cubicBezTo>
                  <a:cubicBezTo>
                    <a:pt x="1198" y="2925"/>
                    <a:pt x="1245" y="2905"/>
                    <a:pt x="1295" y="2878"/>
                  </a:cubicBezTo>
                  <a:cubicBezTo>
                    <a:pt x="1355" y="2845"/>
                    <a:pt x="1412" y="2805"/>
                    <a:pt x="1466" y="2758"/>
                  </a:cubicBezTo>
                  <a:cubicBezTo>
                    <a:pt x="1492" y="2731"/>
                    <a:pt x="1519" y="2701"/>
                    <a:pt x="1536" y="2671"/>
                  </a:cubicBezTo>
                  <a:cubicBezTo>
                    <a:pt x="1549" y="2650"/>
                    <a:pt x="1559" y="2627"/>
                    <a:pt x="1569" y="2607"/>
                  </a:cubicBezTo>
                  <a:cubicBezTo>
                    <a:pt x="1576" y="2587"/>
                    <a:pt x="1579" y="2564"/>
                    <a:pt x="1583" y="2541"/>
                  </a:cubicBezTo>
                  <a:cubicBezTo>
                    <a:pt x="1586" y="2520"/>
                    <a:pt x="1583" y="2487"/>
                    <a:pt x="1583" y="2474"/>
                  </a:cubicBezTo>
                  <a:cubicBezTo>
                    <a:pt x="1579" y="2450"/>
                    <a:pt x="1573" y="2430"/>
                    <a:pt x="1566" y="2406"/>
                  </a:cubicBezTo>
                  <a:cubicBezTo>
                    <a:pt x="1549" y="2363"/>
                    <a:pt x="1523" y="2323"/>
                    <a:pt x="1495" y="2286"/>
                  </a:cubicBezTo>
                  <a:cubicBezTo>
                    <a:pt x="1452" y="2223"/>
                    <a:pt x="1389" y="2166"/>
                    <a:pt x="1332" y="2113"/>
                  </a:cubicBezTo>
                  <a:cubicBezTo>
                    <a:pt x="1235" y="2022"/>
                    <a:pt x="1125" y="1945"/>
                    <a:pt x="1024" y="1858"/>
                  </a:cubicBezTo>
                  <a:cubicBezTo>
                    <a:pt x="997" y="1828"/>
                    <a:pt x="971" y="1801"/>
                    <a:pt x="947" y="1772"/>
                  </a:cubicBezTo>
                  <a:cubicBezTo>
                    <a:pt x="930" y="1735"/>
                    <a:pt x="914" y="1701"/>
                    <a:pt x="901" y="1664"/>
                  </a:cubicBezTo>
                  <a:cubicBezTo>
                    <a:pt x="897" y="1647"/>
                    <a:pt x="893" y="1631"/>
                    <a:pt x="890" y="1611"/>
                  </a:cubicBezTo>
                  <a:lnTo>
                    <a:pt x="890" y="1591"/>
                  </a:lnTo>
                  <a:lnTo>
                    <a:pt x="897" y="1581"/>
                  </a:lnTo>
                  <a:lnTo>
                    <a:pt x="907" y="1560"/>
                  </a:lnTo>
                  <a:lnTo>
                    <a:pt x="927" y="1547"/>
                  </a:lnTo>
                  <a:cubicBezTo>
                    <a:pt x="937" y="1544"/>
                    <a:pt x="947" y="1544"/>
                    <a:pt x="957" y="1540"/>
                  </a:cubicBezTo>
                  <a:cubicBezTo>
                    <a:pt x="1004" y="1544"/>
                    <a:pt x="1051" y="1547"/>
                    <a:pt x="1097" y="1554"/>
                  </a:cubicBezTo>
                  <a:cubicBezTo>
                    <a:pt x="1148" y="1560"/>
                    <a:pt x="1202" y="1567"/>
                    <a:pt x="1255" y="1574"/>
                  </a:cubicBezTo>
                  <a:cubicBezTo>
                    <a:pt x="1308" y="1581"/>
                    <a:pt x="1362" y="1594"/>
                    <a:pt x="1415" y="1594"/>
                  </a:cubicBezTo>
                  <a:cubicBezTo>
                    <a:pt x="1427" y="1595"/>
                    <a:pt x="1438" y="1595"/>
                    <a:pt x="1450" y="1595"/>
                  </a:cubicBezTo>
                  <a:cubicBezTo>
                    <a:pt x="1506" y="1595"/>
                    <a:pt x="1564" y="1589"/>
                    <a:pt x="1619" y="1577"/>
                  </a:cubicBezTo>
                  <a:cubicBezTo>
                    <a:pt x="1656" y="1571"/>
                    <a:pt x="1690" y="1557"/>
                    <a:pt x="1727" y="1544"/>
                  </a:cubicBezTo>
                  <a:cubicBezTo>
                    <a:pt x="1767" y="1531"/>
                    <a:pt x="1800" y="1511"/>
                    <a:pt x="1837" y="1487"/>
                  </a:cubicBezTo>
                  <a:cubicBezTo>
                    <a:pt x="1857" y="1474"/>
                    <a:pt x="1877" y="1460"/>
                    <a:pt x="1897" y="1443"/>
                  </a:cubicBezTo>
                  <a:cubicBezTo>
                    <a:pt x="1937" y="1410"/>
                    <a:pt x="1967" y="1366"/>
                    <a:pt x="1988" y="1316"/>
                  </a:cubicBezTo>
                  <a:cubicBezTo>
                    <a:pt x="1994" y="1296"/>
                    <a:pt x="1997" y="1263"/>
                    <a:pt x="2000" y="1243"/>
                  </a:cubicBezTo>
                  <a:cubicBezTo>
                    <a:pt x="2004" y="1210"/>
                    <a:pt x="2000" y="1176"/>
                    <a:pt x="1991" y="1145"/>
                  </a:cubicBezTo>
                  <a:cubicBezTo>
                    <a:pt x="1984" y="1122"/>
                    <a:pt x="1980" y="1105"/>
                    <a:pt x="1971" y="1085"/>
                  </a:cubicBezTo>
                  <a:cubicBezTo>
                    <a:pt x="1960" y="1065"/>
                    <a:pt x="1944" y="1045"/>
                    <a:pt x="1931" y="1025"/>
                  </a:cubicBezTo>
                  <a:cubicBezTo>
                    <a:pt x="1917" y="1009"/>
                    <a:pt x="1900" y="992"/>
                    <a:pt x="1887" y="975"/>
                  </a:cubicBezTo>
                  <a:cubicBezTo>
                    <a:pt x="1857" y="942"/>
                    <a:pt x="1827" y="912"/>
                    <a:pt x="1793" y="881"/>
                  </a:cubicBezTo>
                  <a:cubicBezTo>
                    <a:pt x="1750" y="841"/>
                    <a:pt x="1703" y="801"/>
                    <a:pt x="1656" y="761"/>
                  </a:cubicBezTo>
                  <a:cubicBezTo>
                    <a:pt x="1643" y="748"/>
                    <a:pt x="1626" y="735"/>
                    <a:pt x="1613" y="721"/>
                  </a:cubicBezTo>
                  <a:cubicBezTo>
                    <a:pt x="1556" y="668"/>
                    <a:pt x="1506" y="614"/>
                    <a:pt x="1463" y="554"/>
                  </a:cubicBezTo>
                  <a:cubicBezTo>
                    <a:pt x="1452" y="534"/>
                    <a:pt x="1443" y="517"/>
                    <a:pt x="1435" y="497"/>
                  </a:cubicBezTo>
                  <a:lnTo>
                    <a:pt x="1432" y="477"/>
                  </a:lnTo>
                  <a:lnTo>
                    <a:pt x="1435" y="477"/>
                  </a:lnTo>
                  <a:lnTo>
                    <a:pt x="1455" y="467"/>
                  </a:lnTo>
                  <a:lnTo>
                    <a:pt x="1459" y="467"/>
                  </a:lnTo>
                  <a:cubicBezTo>
                    <a:pt x="1486" y="467"/>
                    <a:pt x="1516" y="470"/>
                    <a:pt x="1543" y="474"/>
                  </a:cubicBezTo>
                  <a:cubicBezTo>
                    <a:pt x="1576" y="477"/>
                    <a:pt x="1613" y="477"/>
                    <a:pt x="1646" y="480"/>
                  </a:cubicBezTo>
                  <a:cubicBezTo>
                    <a:pt x="1719" y="487"/>
                    <a:pt x="1790" y="507"/>
                    <a:pt x="1860" y="514"/>
                  </a:cubicBezTo>
                  <a:cubicBezTo>
                    <a:pt x="1871" y="515"/>
                    <a:pt x="1883" y="515"/>
                    <a:pt x="1894" y="515"/>
                  </a:cubicBezTo>
                  <a:cubicBezTo>
                    <a:pt x="1982" y="515"/>
                    <a:pt x="2068" y="494"/>
                    <a:pt x="2151" y="467"/>
                  </a:cubicBezTo>
                  <a:cubicBezTo>
                    <a:pt x="2185" y="454"/>
                    <a:pt x="2221" y="440"/>
                    <a:pt x="2255" y="423"/>
                  </a:cubicBezTo>
                  <a:cubicBezTo>
                    <a:pt x="2289" y="410"/>
                    <a:pt x="2318" y="387"/>
                    <a:pt x="2349" y="367"/>
                  </a:cubicBezTo>
                  <a:cubicBezTo>
                    <a:pt x="2358" y="360"/>
                    <a:pt x="2366" y="353"/>
                    <a:pt x="2372" y="343"/>
                  </a:cubicBezTo>
                  <a:cubicBezTo>
                    <a:pt x="2398" y="323"/>
                    <a:pt x="2415" y="296"/>
                    <a:pt x="2429" y="263"/>
                  </a:cubicBezTo>
                  <a:cubicBezTo>
                    <a:pt x="2449" y="222"/>
                    <a:pt x="2449" y="179"/>
                    <a:pt x="2446" y="136"/>
                  </a:cubicBezTo>
                  <a:cubicBezTo>
                    <a:pt x="2439" y="79"/>
                    <a:pt x="2392" y="29"/>
                    <a:pt x="2338" y="9"/>
                  </a:cubicBezTo>
                  <a:cubicBezTo>
                    <a:pt x="2322" y="3"/>
                    <a:pt x="2305" y="1"/>
                    <a:pt x="22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3" name="Google Shape;63;p3"/>
            <p:cNvGrpSpPr/>
            <p:nvPr/>
          </p:nvGrpSpPr>
          <p:grpSpPr>
            <a:xfrm>
              <a:off x="8810285" y="2242772"/>
              <a:ext cx="155484" cy="175100"/>
              <a:chOff x="3655550" y="2257032"/>
              <a:chExt cx="192526" cy="161920"/>
            </a:xfrm>
          </p:grpSpPr>
          <p:sp>
            <p:nvSpPr>
              <p:cNvPr id="64" name="Google Shape;64;p3"/>
              <p:cNvSpPr/>
              <p:nvPr/>
            </p:nvSpPr>
            <p:spPr>
              <a:xfrm>
                <a:off x="3655550" y="2331503"/>
                <a:ext cx="192526" cy="31876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26" extrusionOk="0">
                    <a:moveTo>
                      <a:pt x="967" y="1"/>
                    </a:moveTo>
                    <a:cubicBezTo>
                      <a:pt x="936" y="1"/>
                      <a:pt x="906" y="1"/>
                      <a:pt x="876" y="5"/>
                    </a:cubicBezTo>
                    <a:cubicBezTo>
                      <a:pt x="800" y="8"/>
                      <a:pt x="719" y="15"/>
                      <a:pt x="642" y="18"/>
                    </a:cubicBezTo>
                    <a:cubicBezTo>
                      <a:pt x="458" y="31"/>
                      <a:pt x="274" y="31"/>
                      <a:pt x="93" y="35"/>
                    </a:cubicBezTo>
                    <a:cubicBezTo>
                      <a:pt x="40" y="35"/>
                      <a:pt x="0" y="85"/>
                      <a:pt x="3" y="135"/>
                    </a:cubicBezTo>
                    <a:cubicBezTo>
                      <a:pt x="3" y="186"/>
                      <a:pt x="50" y="226"/>
                      <a:pt x="100" y="226"/>
                    </a:cubicBezTo>
                    <a:cubicBezTo>
                      <a:pt x="311" y="222"/>
                      <a:pt x="519" y="218"/>
                      <a:pt x="726" y="209"/>
                    </a:cubicBezTo>
                    <a:cubicBezTo>
                      <a:pt x="789" y="207"/>
                      <a:pt x="854" y="204"/>
                      <a:pt x="918" y="204"/>
                    </a:cubicBezTo>
                    <a:cubicBezTo>
                      <a:pt x="946" y="204"/>
                      <a:pt x="973" y="204"/>
                      <a:pt x="1000" y="206"/>
                    </a:cubicBezTo>
                    <a:cubicBezTo>
                      <a:pt x="1047" y="206"/>
                      <a:pt x="1093" y="212"/>
                      <a:pt x="1141" y="212"/>
                    </a:cubicBezTo>
                    <a:lnTo>
                      <a:pt x="1204" y="212"/>
                    </a:lnTo>
                    <a:cubicBezTo>
                      <a:pt x="1234" y="212"/>
                      <a:pt x="1268" y="212"/>
                      <a:pt x="1294" y="198"/>
                    </a:cubicBezTo>
                    <a:cubicBezTo>
                      <a:pt x="1311" y="195"/>
                      <a:pt x="1325" y="186"/>
                      <a:pt x="1334" y="175"/>
                    </a:cubicBezTo>
                    <a:cubicBezTo>
                      <a:pt x="1345" y="161"/>
                      <a:pt x="1351" y="149"/>
                      <a:pt x="1354" y="135"/>
                    </a:cubicBezTo>
                    <a:cubicBezTo>
                      <a:pt x="1365" y="98"/>
                      <a:pt x="1348" y="51"/>
                      <a:pt x="1311" y="35"/>
                    </a:cubicBezTo>
                    <a:cubicBezTo>
                      <a:pt x="1294" y="28"/>
                      <a:pt x="1274" y="21"/>
                      <a:pt x="1254" y="18"/>
                    </a:cubicBezTo>
                    <a:cubicBezTo>
                      <a:pt x="1234" y="15"/>
                      <a:pt x="1214" y="15"/>
                      <a:pt x="1190" y="15"/>
                    </a:cubicBezTo>
                    <a:cubicBezTo>
                      <a:pt x="1164" y="11"/>
                      <a:pt x="1137" y="11"/>
                      <a:pt x="1107" y="8"/>
                    </a:cubicBezTo>
                    <a:cubicBezTo>
                      <a:pt x="1070" y="5"/>
                      <a:pt x="1033" y="1"/>
                      <a:pt x="99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65;p3"/>
              <p:cNvSpPr/>
              <p:nvPr/>
            </p:nvSpPr>
            <p:spPr>
              <a:xfrm>
                <a:off x="3735240" y="2257032"/>
                <a:ext cx="38223" cy="16192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148" extrusionOk="0">
                    <a:moveTo>
                      <a:pt x="114" y="1"/>
                    </a:moveTo>
                    <a:cubicBezTo>
                      <a:pt x="57" y="1"/>
                      <a:pt x="0" y="55"/>
                      <a:pt x="10" y="118"/>
                    </a:cubicBezTo>
                    <a:cubicBezTo>
                      <a:pt x="17" y="198"/>
                      <a:pt x="23" y="278"/>
                      <a:pt x="27" y="359"/>
                    </a:cubicBezTo>
                    <a:cubicBezTo>
                      <a:pt x="30" y="433"/>
                      <a:pt x="30" y="509"/>
                      <a:pt x="37" y="583"/>
                    </a:cubicBezTo>
                    <a:cubicBezTo>
                      <a:pt x="40" y="657"/>
                      <a:pt x="34" y="726"/>
                      <a:pt x="30" y="800"/>
                    </a:cubicBezTo>
                    <a:cubicBezTo>
                      <a:pt x="27" y="834"/>
                      <a:pt x="23" y="870"/>
                      <a:pt x="23" y="904"/>
                    </a:cubicBezTo>
                    <a:cubicBezTo>
                      <a:pt x="20" y="947"/>
                      <a:pt x="23" y="987"/>
                      <a:pt x="20" y="1031"/>
                    </a:cubicBezTo>
                    <a:cubicBezTo>
                      <a:pt x="20" y="1096"/>
                      <a:pt x="83" y="1148"/>
                      <a:pt x="145" y="1148"/>
                    </a:cubicBezTo>
                    <a:cubicBezTo>
                      <a:pt x="147" y="1148"/>
                      <a:pt x="148" y="1148"/>
                      <a:pt x="150" y="1148"/>
                    </a:cubicBezTo>
                    <a:cubicBezTo>
                      <a:pt x="218" y="1148"/>
                      <a:pt x="271" y="1088"/>
                      <a:pt x="267" y="1021"/>
                    </a:cubicBezTo>
                    <a:cubicBezTo>
                      <a:pt x="267" y="981"/>
                      <a:pt x="261" y="941"/>
                      <a:pt x="261" y="904"/>
                    </a:cubicBezTo>
                    <a:cubicBezTo>
                      <a:pt x="258" y="864"/>
                      <a:pt x="258" y="827"/>
                      <a:pt x="258" y="790"/>
                    </a:cubicBezTo>
                    <a:cubicBezTo>
                      <a:pt x="258" y="754"/>
                      <a:pt x="261" y="720"/>
                      <a:pt x="261" y="686"/>
                    </a:cubicBezTo>
                    <a:cubicBezTo>
                      <a:pt x="261" y="649"/>
                      <a:pt x="258" y="609"/>
                      <a:pt x="255" y="573"/>
                    </a:cubicBezTo>
                    <a:cubicBezTo>
                      <a:pt x="251" y="496"/>
                      <a:pt x="255" y="422"/>
                      <a:pt x="251" y="348"/>
                    </a:cubicBezTo>
                    <a:cubicBezTo>
                      <a:pt x="247" y="268"/>
                      <a:pt x="241" y="188"/>
                      <a:pt x="231" y="104"/>
                    </a:cubicBezTo>
                    <a:cubicBezTo>
                      <a:pt x="227" y="78"/>
                      <a:pt x="218" y="51"/>
                      <a:pt x="194" y="31"/>
                    </a:cubicBezTo>
                    <a:cubicBezTo>
                      <a:pt x="174" y="11"/>
                      <a:pt x="147" y="1"/>
                      <a:pt x="1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6" name="Google Shape;66;p3"/>
            <p:cNvSpPr/>
            <p:nvPr/>
          </p:nvSpPr>
          <p:spPr>
            <a:xfrm>
              <a:off x="6764747" y="254723"/>
              <a:ext cx="106705" cy="83716"/>
            </a:xfrm>
            <a:custGeom>
              <a:avLst/>
              <a:gdLst/>
              <a:ahLst/>
              <a:cxnLst/>
              <a:rect l="l" t="t" r="r" b="b"/>
              <a:pathLst>
                <a:path w="452" h="446" extrusionOk="0">
                  <a:moveTo>
                    <a:pt x="218" y="1"/>
                  </a:moveTo>
                  <a:cubicBezTo>
                    <a:pt x="98" y="1"/>
                    <a:pt x="0" y="118"/>
                    <a:pt x="7" y="235"/>
                  </a:cubicBezTo>
                  <a:cubicBezTo>
                    <a:pt x="7" y="292"/>
                    <a:pt x="34" y="345"/>
                    <a:pt x="78" y="385"/>
                  </a:cubicBezTo>
                  <a:cubicBezTo>
                    <a:pt x="121" y="429"/>
                    <a:pt x="178" y="446"/>
                    <a:pt x="238" y="446"/>
                  </a:cubicBezTo>
                  <a:cubicBezTo>
                    <a:pt x="358" y="446"/>
                    <a:pt x="452" y="329"/>
                    <a:pt x="448" y="212"/>
                  </a:cubicBezTo>
                  <a:cubicBezTo>
                    <a:pt x="445" y="155"/>
                    <a:pt x="419" y="101"/>
                    <a:pt x="379" y="61"/>
                  </a:cubicBezTo>
                  <a:cubicBezTo>
                    <a:pt x="335" y="18"/>
                    <a:pt x="278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3"/>
            <p:cNvSpPr/>
            <p:nvPr/>
          </p:nvSpPr>
          <p:spPr>
            <a:xfrm rot="6438092">
              <a:off x="1390171" y="119727"/>
              <a:ext cx="219338" cy="353726"/>
            </a:xfrm>
            <a:custGeom>
              <a:avLst/>
              <a:gdLst/>
              <a:ahLst/>
              <a:cxnLst/>
              <a:rect l="l" t="t" r="r" b="b"/>
              <a:pathLst>
                <a:path w="2450" h="3951" extrusionOk="0">
                  <a:moveTo>
                    <a:pt x="1707" y="1170"/>
                  </a:moveTo>
                  <a:lnTo>
                    <a:pt x="1703" y="1179"/>
                  </a:lnTo>
                  <a:lnTo>
                    <a:pt x="1699" y="1179"/>
                  </a:lnTo>
                  <a:lnTo>
                    <a:pt x="1707" y="1170"/>
                  </a:lnTo>
                  <a:close/>
                  <a:moveTo>
                    <a:pt x="2288" y="1"/>
                  </a:moveTo>
                  <a:cubicBezTo>
                    <a:pt x="2254" y="1"/>
                    <a:pt x="2219" y="12"/>
                    <a:pt x="2188" y="32"/>
                  </a:cubicBezTo>
                  <a:cubicBezTo>
                    <a:pt x="2171" y="42"/>
                    <a:pt x="2151" y="55"/>
                    <a:pt x="2131" y="69"/>
                  </a:cubicBezTo>
                  <a:cubicBezTo>
                    <a:pt x="2085" y="96"/>
                    <a:pt x="2031" y="116"/>
                    <a:pt x="1977" y="133"/>
                  </a:cubicBezTo>
                  <a:cubicBezTo>
                    <a:pt x="1951" y="139"/>
                    <a:pt x="1924" y="146"/>
                    <a:pt x="1894" y="149"/>
                  </a:cubicBezTo>
                  <a:cubicBezTo>
                    <a:pt x="1850" y="146"/>
                    <a:pt x="1807" y="142"/>
                    <a:pt x="1764" y="136"/>
                  </a:cubicBezTo>
                  <a:cubicBezTo>
                    <a:pt x="1710" y="129"/>
                    <a:pt x="1656" y="126"/>
                    <a:pt x="1599" y="122"/>
                  </a:cubicBezTo>
                  <a:lnTo>
                    <a:pt x="1526" y="122"/>
                  </a:lnTo>
                  <a:cubicBezTo>
                    <a:pt x="1516" y="119"/>
                    <a:pt x="1503" y="119"/>
                    <a:pt x="1489" y="119"/>
                  </a:cubicBezTo>
                  <a:cubicBezTo>
                    <a:pt x="1472" y="122"/>
                    <a:pt x="1452" y="122"/>
                    <a:pt x="1435" y="122"/>
                  </a:cubicBezTo>
                  <a:cubicBezTo>
                    <a:pt x="1406" y="126"/>
                    <a:pt x="1378" y="133"/>
                    <a:pt x="1349" y="142"/>
                  </a:cubicBezTo>
                  <a:cubicBezTo>
                    <a:pt x="1325" y="149"/>
                    <a:pt x="1302" y="159"/>
                    <a:pt x="1278" y="173"/>
                  </a:cubicBezTo>
                  <a:cubicBezTo>
                    <a:pt x="1255" y="186"/>
                    <a:pt x="1235" y="202"/>
                    <a:pt x="1211" y="219"/>
                  </a:cubicBezTo>
                  <a:cubicBezTo>
                    <a:pt x="1188" y="236"/>
                    <a:pt x="1171" y="259"/>
                    <a:pt x="1154" y="279"/>
                  </a:cubicBezTo>
                  <a:lnTo>
                    <a:pt x="1142" y="296"/>
                  </a:lnTo>
                  <a:cubicBezTo>
                    <a:pt x="1131" y="316"/>
                    <a:pt x="1121" y="336"/>
                    <a:pt x="1111" y="353"/>
                  </a:cubicBezTo>
                  <a:cubicBezTo>
                    <a:pt x="1101" y="380"/>
                    <a:pt x="1094" y="410"/>
                    <a:pt x="1091" y="437"/>
                  </a:cubicBezTo>
                  <a:cubicBezTo>
                    <a:pt x="1085" y="483"/>
                    <a:pt x="1088" y="531"/>
                    <a:pt x="1097" y="577"/>
                  </a:cubicBezTo>
                  <a:cubicBezTo>
                    <a:pt x="1108" y="624"/>
                    <a:pt x="1125" y="671"/>
                    <a:pt x="1151" y="714"/>
                  </a:cubicBezTo>
                  <a:cubicBezTo>
                    <a:pt x="1171" y="748"/>
                    <a:pt x="1191" y="784"/>
                    <a:pt x="1218" y="815"/>
                  </a:cubicBezTo>
                  <a:cubicBezTo>
                    <a:pt x="1251" y="861"/>
                    <a:pt x="1292" y="901"/>
                    <a:pt x="1335" y="942"/>
                  </a:cubicBezTo>
                  <a:cubicBezTo>
                    <a:pt x="1382" y="989"/>
                    <a:pt x="1435" y="1036"/>
                    <a:pt x="1492" y="1076"/>
                  </a:cubicBezTo>
                  <a:cubicBezTo>
                    <a:pt x="1539" y="1113"/>
                    <a:pt x="1593" y="1149"/>
                    <a:pt x="1639" y="1190"/>
                  </a:cubicBezTo>
                  <a:lnTo>
                    <a:pt x="1656" y="1206"/>
                  </a:lnTo>
                  <a:cubicBezTo>
                    <a:pt x="1643" y="1216"/>
                    <a:pt x="1626" y="1223"/>
                    <a:pt x="1606" y="1230"/>
                  </a:cubicBezTo>
                  <a:cubicBezTo>
                    <a:pt x="1566" y="1239"/>
                    <a:pt x="1523" y="1243"/>
                    <a:pt x="1483" y="1246"/>
                  </a:cubicBezTo>
                  <a:cubicBezTo>
                    <a:pt x="1429" y="1246"/>
                    <a:pt x="1382" y="1239"/>
                    <a:pt x="1329" y="1233"/>
                  </a:cubicBezTo>
                  <a:cubicBezTo>
                    <a:pt x="1278" y="1226"/>
                    <a:pt x="1228" y="1219"/>
                    <a:pt x="1174" y="1213"/>
                  </a:cubicBezTo>
                  <a:cubicBezTo>
                    <a:pt x="1125" y="1202"/>
                    <a:pt x="1071" y="1190"/>
                    <a:pt x="1021" y="1190"/>
                  </a:cubicBezTo>
                  <a:cubicBezTo>
                    <a:pt x="1009" y="1188"/>
                    <a:pt x="997" y="1188"/>
                    <a:pt x="985" y="1188"/>
                  </a:cubicBezTo>
                  <a:cubicBezTo>
                    <a:pt x="957" y="1188"/>
                    <a:pt x="929" y="1191"/>
                    <a:pt x="901" y="1193"/>
                  </a:cubicBezTo>
                  <a:lnTo>
                    <a:pt x="881" y="1196"/>
                  </a:lnTo>
                  <a:cubicBezTo>
                    <a:pt x="853" y="1199"/>
                    <a:pt x="820" y="1206"/>
                    <a:pt x="796" y="1216"/>
                  </a:cubicBezTo>
                  <a:cubicBezTo>
                    <a:pt x="753" y="1236"/>
                    <a:pt x="710" y="1263"/>
                    <a:pt x="673" y="1293"/>
                  </a:cubicBezTo>
                  <a:cubicBezTo>
                    <a:pt x="623" y="1337"/>
                    <a:pt x="583" y="1394"/>
                    <a:pt x="560" y="1454"/>
                  </a:cubicBezTo>
                  <a:lnTo>
                    <a:pt x="549" y="1477"/>
                  </a:lnTo>
                  <a:cubicBezTo>
                    <a:pt x="526" y="1544"/>
                    <a:pt x="523" y="1624"/>
                    <a:pt x="532" y="1694"/>
                  </a:cubicBezTo>
                  <a:cubicBezTo>
                    <a:pt x="546" y="1764"/>
                    <a:pt x="569" y="1835"/>
                    <a:pt x="600" y="1902"/>
                  </a:cubicBezTo>
                  <a:cubicBezTo>
                    <a:pt x="626" y="1962"/>
                    <a:pt x="663" y="2019"/>
                    <a:pt x="710" y="2065"/>
                  </a:cubicBezTo>
                  <a:cubicBezTo>
                    <a:pt x="730" y="2089"/>
                    <a:pt x="750" y="2113"/>
                    <a:pt x="773" y="2133"/>
                  </a:cubicBezTo>
                  <a:cubicBezTo>
                    <a:pt x="827" y="2179"/>
                    <a:pt x="881" y="2226"/>
                    <a:pt x="934" y="2269"/>
                  </a:cubicBezTo>
                  <a:cubicBezTo>
                    <a:pt x="1017" y="2333"/>
                    <a:pt x="1101" y="2397"/>
                    <a:pt x="1182" y="2467"/>
                  </a:cubicBezTo>
                  <a:cubicBezTo>
                    <a:pt x="1198" y="2484"/>
                    <a:pt x="1218" y="2504"/>
                    <a:pt x="1235" y="2524"/>
                  </a:cubicBezTo>
                  <a:cubicBezTo>
                    <a:pt x="1198" y="2557"/>
                    <a:pt x="1162" y="2587"/>
                    <a:pt x="1121" y="2618"/>
                  </a:cubicBezTo>
                  <a:cubicBezTo>
                    <a:pt x="1108" y="2624"/>
                    <a:pt x="1094" y="2627"/>
                    <a:pt x="1085" y="2634"/>
                  </a:cubicBezTo>
                  <a:cubicBezTo>
                    <a:pt x="1014" y="2650"/>
                    <a:pt x="947" y="2661"/>
                    <a:pt x="877" y="2667"/>
                  </a:cubicBezTo>
                  <a:cubicBezTo>
                    <a:pt x="827" y="2667"/>
                    <a:pt x="780" y="2661"/>
                    <a:pt x="730" y="2654"/>
                  </a:cubicBezTo>
                  <a:cubicBezTo>
                    <a:pt x="676" y="2647"/>
                    <a:pt x="623" y="2644"/>
                    <a:pt x="566" y="2641"/>
                  </a:cubicBezTo>
                  <a:cubicBezTo>
                    <a:pt x="521" y="2639"/>
                    <a:pt x="476" y="2636"/>
                    <a:pt x="431" y="2636"/>
                  </a:cubicBezTo>
                  <a:cubicBezTo>
                    <a:pt x="413" y="2636"/>
                    <a:pt x="394" y="2637"/>
                    <a:pt x="375" y="2638"/>
                  </a:cubicBezTo>
                  <a:cubicBezTo>
                    <a:pt x="245" y="2650"/>
                    <a:pt x="128" y="2718"/>
                    <a:pt x="64" y="2831"/>
                  </a:cubicBezTo>
                  <a:cubicBezTo>
                    <a:pt x="24" y="2902"/>
                    <a:pt x="1" y="2985"/>
                    <a:pt x="1" y="3065"/>
                  </a:cubicBezTo>
                  <a:cubicBezTo>
                    <a:pt x="1" y="3132"/>
                    <a:pt x="4" y="3196"/>
                    <a:pt x="21" y="3260"/>
                  </a:cubicBezTo>
                  <a:cubicBezTo>
                    <a:pt x="31" y="3293"/>
                    <a:pt x="41" y="3326"/>
                    <a:pt x="54" y="3363"/>
                  </a:cubicBezTo>
                  <a:cubicBezTo>
                    <a:pt x="71" y="3400"/>
                    <a:pt x="91" y="3433"/>
                    <a:pt x="114" y="3467"/>
                  </a:cubicBezTo>
                  <a:cubicBezTo>
                    <a:pt x="151" y="3521"/>
                    <a:pt x="205" y="3567"/>
                    <a:pt x="255" y="3610"/>
                  </a:cubicBezTo>
                  <a:cubicBezTo>
                    <a:pt x="319" y="3664"/>
                    <a:pt x="392" y="3708"/>
                    <a:pt x="462" y="3751"/>
                  </a:cubicBezTo>
                  <a:cubicBezTo>
                    <a:pt x="552" y="3811"/>
                    <a:pt x="646" y="3868"/>
                    <a:pt x="736" y="3928"/>
                  </a:cubicBezTo>
                  <a:cubicBezTo>
                    <a:pt x="760" y="3942"/>
                    <a:pt x="786" y="3950"/>
                    <a:pt x="814" y="3950"/>
                  </a:cubicBezTo>
                  <a:cubicBezTo>
                    <a:pt x="821" y="3950"/>
                    <a:pt x="829" y="3950"/>
                    <a:pt x="836" y="3948"/>
                  </a:cubicBezTo>
                  <a:cubicBezTo>
                    <a:pt x="870" y="3945"/>
                    <a:pt x="901" y="3925"/>
                    <a:pt x="921" y="3895"/>
                  </a:cubicBezTo>
                  <a:cubicBezTo>
                    <a:pt x="961" y="3838"/>
                    <a:pt x="950" y="3748"/>
                    <a:pt x="890" y="3711"/>
                  </a:cubicBezTo>
                  <a:cubicBezTo>
                    <a:pt x="793" y="3651"/>
                    <a:pt x="696" y="3590"/>
                    <a:pt x="603" y="3527"/>
                  </a:cubicBezTo>
                  <a:cubicBezTo>
                    <a:pt x="529" y="3480"/>
                    <a:pt x="459" y="3430"/>
                    <a:pt x="392" y="3377"/>
                  </a:cubicBezTo>
                  <a:cubicBezTo>
                    <a:pt x="365" y="3350"/>
                    <a:pt x="342" y="3323"/>
                    <a:pt x="322" y="3293"/>
                  </a:cubicBezTo>
                  <a:cubicBezTo>
                    <a:pt x="308" y="3266"/>
                    <a:pt x="299" y="3240"/>
                    <a:pt x="288" y="3212"/>
                  </a:cubicBezTo>
                  <a:cubicBezTo>
                    <a:pt x="279" y="3176"/>
                    <a:pt x="271" y="3143"/>
                    <a:pt x="268" y="3109"/>
                  </a:cubicBezTo>
                  <a:cubicBezTo>
                    <a:pt x="268" y="3082"/>
                    <a:pt x="271" y="3052"/>
                    <a:pt x="275" y="3025"/>
                  </a:cubicBezTo>
                  <a:cubicBezTo>
                    <a:pt x="279" y="3012"/>
                    <a:pt x="282" y="2999"/>
                    <a:pt x="288" y="2985"/>
                  </a:cubicBezTo>
                  <a:cubicBezTo>
                    <a:pt x="295" y="2976"/>
                    <a:pt x="302" y="2965"/>
                    <a:pt x="308" y="2955"/>
                  </a:cubicBezTo>
                  <a:lnTo>
                    <a:pt x="328" y="2939"/>
                  </a:lnTo>
                  <a:lnTo>
                    <a:pt x="352" y="2928"/>
                  </a:lnTo>
                  <a:cubicBezTo>
                    <a:pt x="369" y="2925"/>
                    <a:pt x="385" y="2922"/>
                    <a:pt x="402" y="2922"/>
                  </a:cubicBezTo>
                  <a:cubicBezTo>
                    <a:pt x="449" y="2922"/>
                    <a:pt x="495" y="2925"/>
                    <a:pt x="543" y="2931"/>
                  </a:cubicBezTo>
                  <a:cubicBezTo>
                    <a:pt x="596" y="2935"/>
                    <a:pt x="649" y="2942"/>
                    <a:pt x="706" y="2948"/>
                  </a:cubicBezTo>
                  <a:cubicBezTo>
                    <a:pt x="760" y="2959"/>
                    <a:pt x="813" y="2965"/>
                    <a:pt x="870" y="2965"/>
                  </a:cubicBezTo>
                  <a:cubicBezTo>
                    <a:pt x="934" y="2965"/>
                    <a:pt x="1001" y="2955"/>
                    <a:pt x="1068" y="2948"/>
                  </a:cubicBezTo>
                  <a:cubicBezTo>
                    <a:pt x="1094" y="2945"/>
                    <a:pt x="1121" y="2942"/>
                    <a:pt x="1148" y="2935"/>
                  </a:cubicBezTo>
                  <a:cubicBezTo>
                    <a:pt x="1198" y="2925"/>
                    <a:pt x="1245" y="2905"/>
                    <a:pt x="1295" y="2878"/>
                  </a:cubicBezTo>
                  <a:cubicBezTo>
                    <a:pt x="1355" y="2845"/>
                    <a:pt x="1412" y="2805"/>
                    <a:pt x="1466" y="2758"/>
                  </a:cubicBezTo>
                  <a:cubicBezTo>
                    <a:pt x="1492" y="2731"/>
                    <a:pt x="1519" y="2701"/>
                    <a:pt x="1536" y="2671"/>
                  </a:cubicBezTo>
                  <a:cubicBezTo>
                    <a:pt x="1549" y="2650"/>
                    <a:pt x="1559" y="2627"/>
                    <a:pt x="1569" y="2607"/>
                  </a:cubicBezTo>
                  <a:cubicBezTo>
                    <a:pt x="1576" y="2587"/>
                    <a:pt x="1579" y="2564"/>
                    <a:pt x="1583" y="2541"/>
                  </a:cubicBezTo>
                  <a:cubicBezTo>
                    <a:pt x="1586" y="2520"/>
                    <a:pt x="1583" y="2487"/>
                    <a:pt x="1583" y="2474"/>
                  </a:cubicBezTo>
                  <a:cubicBezTo>
                    <a:pt x="1579" y="2450"/>
                    <a:pt x="1573" y="2430"/>
                    <a:pt x="1566" y="2406"/>
                  </a:cubicBezTo>
                  <a:cubicBezTo>
                    <a:pt x="1549" y="2363"/>
                    <a:pt x="1523" y="2323"/>
                    <a:pt x="1495" y="2286"/>
                  </a:cubicBezTo>
                  <a:cubicBezTo>
                    <a:pt x="1452" y="2223"/>
                    <a:pt x="1389" y="2166"/>
                    <a:pt x="1332" y="2113"/>
                  </a:cubicBezTo>
                  <a:cubicBezTo>
                    <a:pt x="1235" y="2022"/>
                    <a:pt x="1125" y="1945"/>
                    <a:pt x="1024" y="1858"/>
                  </a:cubicBezTo>
                  <a:cubicBezTo>
                    <a:pt x="997" y="1828"/>
                    <a:pt x="971" y="1801"/>
                    <a:pt x="947" y="1772"/>
                  </a:cubicBezTo>
                  <a:cubicBezTo>
                    <a:pt x="930" y="1735"/>
                    <a:pt x="914" y="1701"/>
                    <a:pt x="901" y="1664"/>
                  </a:cubicBezTo>
                  <a:cubicBezTo>
                    <a:pt x="897" y="1647"/>
                    <a:pt x="893" y="1631"/>
                    <a:pt x="890" y="1611"/>
                  </a:cubicBezTo>
                  <a:lnTo>
                    <a:pt x="890" y="1591"/>
                  </a:lnTo>
                  <a:lnTo>
                    <a:pt x="897" y="1581"/>
                  </a:lnTo>
                  <a:lnTo>
                    <a:pt x="907" y="1560"/>
                  </a:lnTo>
                  <a:lnTo>
                    <a:pt x="927" y="1547"/>
                  </a:lnTo>
                  <a:cubicBezTo>
                    <a:pt x="937" y="1544"/>
                    <a:pt x="947" y="1544"/>
                    <a:pt x="957" y="1540"/>
                  </a:cubicBezTo>
                  <a:cubicBezTo>
                    <a:pt x="1004" y="1544"/>
                    <a:pt x="1051" y="1547"/>
                    <a:pt x="1097" y="1554"/>
                  </a:cubicBezTo>
                  <a:cubicBezTo>
                    <a:pt x="1148" y="1560"/>
                    <a:pt x="1202" y="1567"/>
                    <a:pt x="1255" y="1574"/>
                  </a:cubicBezTo>
                  <a:cubicBezTo>
                    <a:pt x="1308" y="1581"/>
                    <a:pt x="1362" y="1594"/>
                    <a:pt x="1415" y="1594"/>
                  </a:cubicBezTo>
                  <a:cubicBezTo>
                    <a:pt x="1427" y="1595"/>
                    <a:pt x="1438" y="1595"/>
                    <a:pt x="1450" y="1595"/>
                  </a:cubicBezTo>
                  <a:cubicBezTo>
                    <a:pt x="1506" y="1595"/>
                    <a:pt x="1564" y="1589"/>
                    <a:pt x="1619" y="1577"/>
                  </a:cubicBezTo>
                  <a:cubicBezTo>
                    <a:pt x="1656" y="1571"/>
                    <a:pt x="1690" y="1557"/>
                    <a:pt x="1727" y="1544"/>
                  </a:cubicBezTo>
                  <a:cubicBezTo>
                    <a:pt x="1767" y="1531"/>
                    <a:pt x="1800" y="1511"/>
                    <a:pt x="1837" y="1487"/>
                  </a:cubicBezTo>
                  <a:cubicBezTo>
                    <a:pt x="1857" y="1474"/>
                    <a:pt x="1877" y="1460"/>
                    <a:pt x="1897" y="1443"/>
                  </a:cubicBezTo>
                  <a:cubicBezTo>
                    <a:pt x="1937" y="1410"/>
                    <a:pt x="1967" y="1366"/>
                    <a:pt x="1988" y="1316"/>
                  </a:cubicBezTo>
                  <a:cubicBezTo>
                    <a:pt x="1994" y="1296"/>
                    <a:pt x="1997" y="1263"/>
                    <a:pt x="2000" y="1243"/>
                  </a:cubicBezTo>
                  <a:cubicBezTo>
                    <a:pt x="2004" y="1210"/>
                    <a:pt x="2000" y="1176"/>
                    <a:pt x="1991" y="1145"/>
                  </a:cubicBezTo>
                  <a:cubicBezTo>
                    <a:pt x="1984" y="1122"/>
                    <a:pt x="1980" y="1105"/>
                    <a:pt x="1971" y="1085"/>
                  </a:cubicBezTo>
                  <a:cubicBezTo>
                    <a:pt x="1960" y="1065"/>
                    <a:pt x="1944" y="1045"/>
                    <a:pt x="1931" y="1025"/>
                  </a:cubicBezTo>
                  <a:cubicBezTo>
                    <a:pt x="1917" y="1009"/>
                    <a:pt x="1900" y="992"/>
                    <a:pt x="1887" y="975"/>
                  </a:cubicBezTo>
                  <a:cubicBezTo>
                    <a:pt x="1857" y="942"/>
                    <a:pt x="1827" y="912"/>
                    <a:pt x="1793" y="881"/>
                  </a:cubicBezTo>
                  <a:cubicBezTo>
                    <a:pt x="1750" y="841"/>
                    <a:pt x="1703" y="801"/>
                    <a:pt x="1656" y="761"/>
                  </a:cubicBezTo>
                  <a:cubicBezTo>
                    <a:pt x="1643" y="748"/>
                    <a:pt x="1626" y="735"/>
                    <a:pt x="1613" y="721"/>
                  </a:cubicBezTo>
                  <a:cubicBezTo>
                    <a:pt x="1556" y="668"/>
                    <a:pt x="1506" y="614"/>
                    <a:pt x="1463" y="554"/>
                  </a:cubicBezTo>
                  <a:cubicBezTo>
                    <a:pt x="1452" y="534"/>
                    <a:pt x="1443" y="517"/>
                    <a:pt x="1435" y="497"/>
                  </a:cubicBezTo>
                  <a:lnTo>
                    <a:pt x="1432" y="477"/>
                  </a:lnTo>
                  <a:lnTo>
                    <a:pt x="1435" y="477"/>
                  </a:lnTo>
                  <a:lnTo>
                    <a:pt x="1455" y="467"/>
                  </a:lnTo>
                  <a:lnTo>
                    <a:pt x="1459" y="467"/>
                  </a:lnTo>
                  <a:cubicBezTo>
                    <a:pt x="1486" y="467"/>
                    <a:pt x="1516" y="470"/>
                    <a:pt x="1543" y="474"/>
                  </a:cubicBezTo>
                  <a:cubicBezTo>
                    <a:pt x="1576" y="477"/>
                    <a:pt x="1613" y="477"/>
                    <a:pt x="1646" y="480"/>
                  </a:cubicBezTo>
                  <a:cubicBezTo>
                    <a:pt x="1719" y="487"/>
                    <a:pt x="1790" y="507"/>
                    <a:pt x="1860" y="514"/>
                  </a:cubicBezTo>
                  <a:cubicBezTo>
                    <a:pt x="1871" y="515"/>
                    <a:pt x="1883" y="515"/>
                    <a:pt x="1894" y="515"/>
                  </a:cubicBezTo>
                  <a:cubicBezTo>
                    <a:pt x="1982" y="515"/>
                    <a:pt x="2068" y="494"/>
                    <a:pt x="2151" y="467"/>
                  </a:cubicBezTo>
                  <a:cubicBezTo>
                    <a:pt x="2185" y="454"/>
                    <a:pt x="2221" y="440"/>
                    <a:pt x="2255" y="423"/>
                  </a:cubicBezTo>
                  <a:cubicBezTo>
                    <a:pt x="2289" y="410"/>
                    <a:pt x="2318" y="387"/>
                    <a:pt x="2349" y="367"/>
                  </a:cubicBezTo>
                  <a:cubicBezTo>
                    <a:pt x="2358" y="360"/>
                    <a:pt x="2366" y="353"/>
                    <a:pt x="2372" y="343"/>
                  </a:cubicBezTo>
                  <a:cubicBezTo>
                    <a:pt x="2398" y="323"/>
                    <a:pt x="2415" y="296"/>
                    <a:pt x="2429" y="263"/>
                  </a:cubicBezTo>
                  <a:cubicBezTo>
                    <a:pt x="2449" y="222"/>
                    <a:pt x="2449" y="179"/>
                    <a:pt x="2446" y="136"/>
                  </a:cubicBezTo>
                  <a:cubicBezTo>
                    <a:pt x="2439" y="79"/>
                    <a:pt x="2392" y="29"/>
                    <a:pt x="2338" y="9"/>
                  </a:cubicBezTo>
                  <a:cubicBezTo>
                    <a:pt x="2322" y="3"/>
                    <a:pt x="2305" y="1"/>
                    <a:pt x="22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3"/>
            <p:cNvSpPr/>
            <p:nvPr/>
          </p:nvSpPr>
          <p:spPr>
            <a:xfrm>
              <a:off x="8834672" y="3644248"/>
              <a:ext cx="106705" cy="83716"/>
            </a:xfrm>
            <a:custGeom>
              <a:avLst/>
              <a:gdLst/>
              <a:ahLst/>
              <a:cxnLst/>
              <a:rect l="l" t="t" r="r" b="b"/>
              <a:pathLst>
                <a:path w="452" h="446" extrusionOk="0">
                  <a:moveTo>
                    <a:pt x="218" y="1"/>
                  </a:moveTo>
                  <a:cubicBezTo>
                    <a:pt x="98" y="1"/>
                    <a:pt x="0" y="118"/>
                    <a:pt x="7" y="235"/>
                  </a:cubicBezTo>
                  <a:cubicBezTo>
                    <a:pt x="7" y="292"/>
                    <a:pt x="34" y="345"/>
                    <a:pt x="78" y="385"/>
                  </a:cubicBezTo>
                  <a:cubicBezTo>
                    <a:pt x="121" y="429"/>
                    <a:pt x="178" y="446"/>
                    <a:pt x="238" y="446"/>
                  </a:cubicBezTo>
                  <a:cubicBezTo>
                    <a:pt x="358" y="446"/>
                    <a:pt x="452" y="329"/>
                    <a:pt x="448" y="212"/>
                  </a:cubicBezTo>
                  <a:cubicBezTo>
                    <a:pt x="445" y="155"/>
                    <a:pt x="419" y="101"/>
                    <a:pt x="379" y="61"/>
                  </a:cubicBezTo>
                  <a:cubicBezTo>
                    <a:pt x="335" y="18"/>
                    <a:pt x="278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3"/>
            <p:cNvSpPr/>
            <p:nvPr/>
          </p:nvSpPr>
          <p:spPr>
            <a:xfrm>
              <a:off x="8778361" y="4605715"/>
              <a:ext cx="219336" cy="353723"/>
            </a:xfrm>
            <a:custGeom>
              <a:avLst/>
              <a:gdLst/>
              <a:ahLst/>
              <a:cxnLst/>
              <a:rect l="l" t="t" r="r" b="b"/>
              <a:pathLst>
                <a:path w="2450" h="3951" extrusionOk="0">
                  <a:moveTo>
                    <a:pt x="1707" y="1170"/>
                  </a:moveTo>
                  <a:lnTo>
                    <a:pt x="1703" y="1179"/>
                  </a:lnTo>
                  <a:lnTo>
                    <a:pt x="1699" y="1179"/>
                  </a:lnTo>
                  <a:lnTo>
                    <a:pt x="1707" y="1170"/>
                  </a:lnTo>
                  <a:close/>
                  <a:moveTo>
                    <a:pt x="2288" y="1"/>
                  </a:moveTo>
                  <a:cubicBezTo>
                    <a:pt x="2254" y="1"/>
                    <a:pt x="2219" y="12"/>
                    <a:pt x="2188" y="32"/>
                  </a:cubicBezTo>
                  <a:cubicBezTo>
                    <a:pt x="2171" y="42"/>
                    <a:pt x="2151" y="55"/>
                    <a:pt x="2131" y="69"/>
                  </a:cubicBezTo>
                  <a:cubicBezTo>
                    <a:pt x="2085" y="96"/>
                    <a:pt x="2031" y="116"/>
                    <a:pt x="1977" y="133"/>
                  </a:cubicBezTo>
                  <a:cubicBezTo>
                    <a:pt x="1951" y="139"/>
                    <a:pt x="1924" y="146"/>
                    <a:pt x="1894" y="149"/>
                  </a:cubicBezTo>
                  <a:cubicBezTo>
                    <a:pt x="1850" y="146"/>
                    <a:pt x="1807" y="142"/>
                    <a:pt x="1764" y="136"/>
                  </a:cubicBezTo>
                  <a:cubicBezTo>
                    <a:pt x="1710" y="129"/>
                    <a:pt x="1656" y="126"/>
                    <a:pt x="1599" y="122"/>
                  </a:cubicBezTo>
                  <a:lnTo>
                    <a:pt x="1526" y="122"/>
                  </a:lnTo>
                  <a:cubicBezTo>
                    <a:pt x="1516" y="119"/>
                    <a:pt x="1503" y="119"/>
                    <a:pt x="1489" y="119"/>
                  </a:cubicBezTo>
                  <a:cubicBezTo>
                    <a:pt x="1472" y="122"/>
                    <a:pt x="1452" y="122"/>
                    <a:pt x="1435" y="122"/>
                  </a:cubicBezTo>
                  <a:cubicBezTo>
                    <a:pt x="1406" y="126"/>
                    <a:pt x="1378" y="133"/>
                    <a:pt x="1349" y="142"/>
                  </a:cubicBezTo>
                  <a:cubicBezTo>
                    <a:pt x="1325" y="149"/>
                    <a:pt x="1302" y="159"/>
                    <a:pt x="1278" y="173"/>
                  </a:cubicBezTo>
                  <a:cubicBezTo>
                    <a:pt x="1255" y="186"/>
                    <a:pt x="1235" y="202"/>
                    <a:pt x="1211" y="219"/>
                  </a:cubicBezTo>
                  <a:cubicBezTo>
                    <a:pt x="1188" y="236"/>
                    <a:pt x="1171" y="259"/>
                    <a:pt x="1154" y="279"/>
                  </a:cubicBezTo>
                  <a:lnTo>
                    <a:pt x="1142" y="296"/>
                  </a:lnTo>
                  <a:cubicBezTo>
                    <a:pt x="1131" y="316"/>
                    <a:pt x="1121" y="336"/>
                    <a:pt x="1111" y="353"/>
                  </a:cubicBezTo>
                  <a:cubicBezTo>
                    <a:pt x="1101" y="380"/>
                    <a:pt x="1094" y="410"/>
                    <a:pt x="1091" y="437"/>
                  </a:cubicBezTo>
                  <a:cubicBezTo>
                    <a:pt x="1085" y="483"/>
                    <a:pt x="1088" y="531"/>
                    <a:pt x="1097" y="577"/>
                  </a:cubicBezTo>
                  <a:cubicBezTo>
                    <a:pt x="1108" y="624"/>
                    <a:pt x="1125" y="671"/>
                    <a:pt x="1151" y="714"/>
                  </a:cubicBezTo>
                  <a:cubicBezTo>
                    <a:pt x="1171" y="748"/>
                    <a:pt x="1191" y="784"/>
                    <a:pt x="1218" y="815"/>
                  </a:cubicBezTo>
                  <a:cubicBezTo>
                    <a:pt x="1251" y="861"/>
                    <a:pt x="1292" y="901"/>
                    <a:pt x="1335" y="942"/>
                  </a:cubicBezTo>
                  <a:cubicBezTo>
                    <a:pt x="1382" y="989"/>
                    <a:pt x="1435" y="1036"/>
                    <a:pt x="1492" y="1076"/>
                  </a:cubicBezTo>
                  <a:cubicBezTo>
                    <a:pt x="1539" y="1113"/>
                    <a:pt x="1593" y="1149"/>
                    <a:pt x="1639" y="1190"/>
                  </a:cubicBezTo>
                  <a:lnTo>
                    <a:pt x="1656" y="1206"/>
                  </a:lnTo>
                  <a:cubicBezTo>
                    <a:pt x="1643" y="1216"/>
                    <a:pt x="1626" y="1223"/>
                    <a:pt x="1606" y="1230"/>
                  </a:cubicBezTo>
                  <a:cubicBezTo>
                    <a:pt x="1566" y="1239"/>
                    <a:pt x="1523" y="1243"/>
                    <a:pt x="1483" y="1246"/>
                  </a:cubicBezTo>
                  <a:cubicBezTo>
                    <a:pt x="1429" y="1246"/>
                    <a:pt x="1382" y="1239"/>
                    <a:pt x="1329" y="1233"/>
                  </a:cubicBezTo>
                  <a:cubicBezTo>
                    <a:pt x="1278" y="1226"/>
                    <a:pt x="1228" y="1219"/>
                    <a:pt x="1174" y="1213"/>
                  </a:cubicBezTo>
                  <a:cubicBezTo>
                    <a:pt x="1125" y="1202"/>
                    <a:pt x="1071" y="1190"/>
                    <a:pt x="1021" y="1190"/>
                  </a:cubicBezTo>
                  <a:cubicBezTo>
                    <a:pt x="1009" y="1188"/>
                    <a:pt x="997" y="1188"/>
                    <a:pt x="985" y="1188"/>
                  </a:cubicBezTo>
                  <a:cubicBezTo>
                    <a:pt x="957" y="1188"/>
                    <a:pt x="929" y="1191"/>
                    <a:pt x="901" y="1193"/>
                  </a:cubicBezTo>
                  <a:lnTo>
                    <a:pt x="881" y="1196"/>
                  </a:lnTo>
                  <a:cubicBezTo>
                    <a:pt x="853" y="1199"/>
                    <a:pt x="820" y="1206"/>
                    <a:pt x="796" y="1216"/>
                  </a:cubicBezTo>
                  <a:cubicBezTo>
                    <a:pt x="753" y="1236"/>
                    <a:pt x="710" y="1263"/>
                    <a:pt x="673" y="1293"/>
                  </a:cubicBezTo>
                  <a:cubicBezTo>
                    <a:pt x="623" y="1337"/>
                    <a:pt x="583" y="1394"/>
                    <a:pt x="560" y="1454"/>
                  </a:cubicBezTo>
                  <a:lnTo>
                    <a:pt x="549" y="1477"/>
                  </a:lnTo>
                  <a:cubicBezTo>
                    <a:pt x="526" y="1544"/>
                    <a:pt x="523" y="1624"/>
                    <a:pt x="532" y="1694"/>
                  </a:cubicBezTo>
                  <a:cubicBezTo>
                    <a:pt x="546" y="1764"/>
                    <a:pt x="569" y="1835"/>
                    <a:pt x="600" y="1902"/>
                  </a:cubicBezTo>
                  <a:cubicBezTo>
                    <a:pt x="626" y="1962"/>
                    <a:pt x="663" y="2019"/>
                    <a:pt x="710" y="2065"/>
                  </a:cubicBezTo>
                  <a:cubicBezTo>
                    <a:pt x="730" y="2089"/>
                    <a:pt x="750" y="2113"/>
                    <a:pt x="773" y="2133"/>
                  </a:cubicBezTo>
                  <a:cubicBezTo>
                    <a:pt x="827" y="2179"/>
                    <a:pt x="881" y="2226"/>
                    <a:pt x="934" y="2269"/>
                  </a:cubicBezTo>
                  <a:cubicBezTo>
                    <a:pt x="1017" y="2333"/>
                    <a:pt x="1101" y="2397"/>
                    <a:pt x="1182" y="2467"/>
                  </a:cubicBezTo>
                  <a:cubicBezTo>
                    <a:pt x="1198" y="2484"/>
                    <a:pt x="1218" y="2504"/>
                    <a:pt x="1235" y="2524"/>
                  </a:cubicBezTo>
                  <a:cubicBezTo>
                    <a:pt x="1198" y="2557"/>
                    <a:pt x="1162" y="2587"/>
                    <a:pt x="1121" y="2618"/>
                  </a:cubicBezTo>
                  <a:cubicBezTo>
                    <a:pt x="1108" y="2624"/>
                    <a:pt x="1094" y="2627"/>
                    <a:pt x="1085" y="2634"/>
                  </a:cubicBezTo>
                  <a:cubicBezTo>
                    <a:pt x="1014" y="2650"/>
                    <a:pt x="947" y="2661"/>
                    <a:pt x="877" y="2667"/>
                  </a:cubicBezTo>
                  <a:cubicBezTo>
                    <a:pt x="827" y="2667"/>
                    <a:pt x="780" y="2661"/>
                    <a:pt x="730" y="2654"/>
                  </a:cubicBezTo>
                  <a:cubicBezTo>
                    <a:pt x="676" y="2647"/>
                    <a:pt x="623" y="2644"/>
                    <a:pt x="566" y="2641"/>
                  </a:cubicBezTo>
                  <a:cubicBezTo>
                    <a:pt x="521" y="2639"/>
                    <a:pt x="476" y="2636"/>
                    <a:pt x="431" y="2636"/>
                  </a:cubicBezTo>
                  <a:cubicBezTo>
                    <a:pt x="413" y="2636"/>
                    <a:pt x="394" y="2637"/>
                    <a:pt x="375" y="2638"/>
                  </a:cubicBezTo>
                  <a:cubicBezTo>
                    <a:pt x="245" y="2650"/>
                    <a:pt x="128" y="2718"/>
                    <a:pt x="64" y="2831"/>
                  </a:cubicBezTo>
                  <a:cubicBezTo>
                    <a:pt x="24" y="2902"/>
                    <a:pt x="1" y="2985"/>
                    <a:pt x="1" y="3065"/>
                  </a:cubicBezTo>
                  <a:cubicBezTo>
                    <a:pt x="1" y="3132"/>
                    <a:pt x="4" y="3196"/>
                    <a:pt x="21" y="3260"/>
                  </a:cubicBezTo>
                  <a:cubicBezTo>
                    <a:pt x="31" y="3293"/>
                    <a:pt x="41" y="3326"/>
                    <a:pt x="54" y="3363"/>
                  </a:cubicBezTo>
                  <a:cubicBezTo>
                    <a:pt x="71" y="3400"/>
                    <a:pt x="91" y="3433"/>
                    <a:pt x="114" y="3467"/>
                  </a:cubicBezTo>
                  <a:cubicBezTo>
                    <a:pt x="151" y="3521"/>
                    <a:pt x="205" y="3567"/>
                    <a:pt x="255" y="3610"/>
                  </a:cubicBezTo>
                  <a:cubicBezTo>
                    <a:pt x="319" y="3664"/>
                    <a:pt x="392" y="3708"/>
                    <a:pt x="462" y="3751"/>
                  </a:cubicBezTo>
                  <a:cubicBezTo>
                    <a:pt x="552" y="3811"/>
                    <a:pt x="646" y="3868"/>
                    <a:pt x="736" y="3928"/>
                  </a:cubicBezTo>
                  <a:cubicBezTo>
                    <a:pt x="760" y="3942"/>
                    <a:pt x="786" y="3950"/>
                    <a:pt x="814" y="3950"/>
                  </a:cubicBezTo>
                  <a:cubicBezTo>
                    <a:pt x="821" y="3950"/>
                    <a:pt x="829" y="3950"/>
                    <a:pt x="836" y="3948"/>
                  </a:cubicBezTo>
                  <a:cubicBezTo>
                    <a:pt x="870" y="3945"/>
                    <a:pt x="901" y="3925"/>
                    <a:pt x="921" y="3895"/>
                  </a:cubicBezTo>
                  <a:cubicBezTo>
                    <a:pt x="961" y="3838"/>
                    <a:pt x="950" y="3748"/>
                    <a:pt x="890" y="3711"/>
                  </a:cubicBezTo>
                  <a:cubicBezTo>
                    <a:pt x="793" y="3651"/>
                    <a:pt x="696" y="3590"/>
                    <a:pt x="603" y="3527"/>
                  </a:cubicBezTo>
                  <a:cubicBezTo>
                    <a:pt x="529" y="3480"/>
                    <a:pt x="459" y="3430"/>
                    <a:pt x="392" y="3377"/>
                  </a:cubicBezTo>
                  <a:cubicBezTo>
                    <a:pt x="365" y="3350"/>
                    <a:pt x="342" y="3323"/>
                    <a:pt x="322" y="3293"/>
                  </a:cubicBezTo>
                  <a:cubicBezTo>
                    <a:pt x="308" y="3266"/>
                    <a:pt x="299" y="3240"/>
                    <a:pt x="288" y="3212"/>
                  </a:cubicBezTo>
                  <a:cubicBezTo>
                    <a:pt x="279" y="3176"/>
                    <a:pt x="271" y="3143"/>
                    <a:pt x="268" y="3109"/>
                  </a:cubicBezTo>
                  <a:cubicBezTo>
                    <a:pt x="268" y="3082"/>
                    <a:pt x="271" y="3052"/>
                    <a:pt x="275" y="3025"/>
                  </a:cubicBezTo>
                  <a:cubicBezTo>
                    <a:pt x="279" y="3012"/>
                    <a:pt x="282" y="2999"/>
                    <a:pt x="288" y="2985"/>
                  </a:cubicBezTo>
                  <a:cubicBezTo>
                    <a:pt x="295" y="2976"/>
                    <a:pt x="302" y="2965"/>
                    <a:pt x="308" y="2955"/>
                  </a:cubicBezTo>
                  <a:lnTo>
                    <a:pt x="328" y="2939"/>
                  </a:lnTo>
                  <a:lnTo>
                    <a:pt x="352" y="2928"/>
                  </a:lnTo>
                  <a:cubicBezTo>
                    <a:pt x="369" y="2925"/>
                    <a:pt x="385" y="2922"/>
                    <a:pt x="402" y="2922"/>
                  </a:cubicBezTo>
                  <a:cubicBezTo>
                    <a:pt x="449" y="2922"/>
                    <a:pt x="495" y="2925"/>
                    <a:pt x="543" y="2931"/>
                  </a:cubicBezTo>
                  <a:cubicBezTo>
                    <a:pt x="596" y="2935"/>
                    <a:pt x="649" y="2942"/>
                    <a:pt x="706" y="2948"/>
                  </a:cubicBezTo>
                  <a:cubicBezTo>
                    <a:pt x="760" y="2959"/>
                    <a:pt x="813" y="2965"/>
                    <a:pt x="870" y="2965"/>
                  </a:cubicBezTo>
                  <a:cubicBezTo>
                    <a:pt x="934" y="2965"/>
                    <a:pt x="1001" y="2955"/>
                    <a:pt x="1068" y="2948"/>
                  </a:cubicBezTo>
                  <a:cubicBezTo>
                    <a:pt x="1094" y="2945"/>
                    <a:pt x="1121" y="2942"/>
                    <a:pt x="1148" y="2935"/>
                  </a:cubicBezTo>
                  <a:cubicBezTo>
                    <a:pt x="1198" y="2925"/>
                    <a:pt x="1245" y="2905"/>
                    <a:pt x="1295" y="2878"/>
                  </a:cubicBezTo>
                  <a:cubicBezTo>
                    <a:pt x="1355" y="2845"/>
                    <a:pt x="1412" y="2805"/>
                    <a:pt x="1466" y="2758"/>
                  </a:cubicBezTo>
                  <a:cubicBezTo>
                    <a:pt x="1492" y="2731"/>
                    <a:pt x="1519" y="2701"/>
                    <a:pt x="1536" y="2671"/>
                  </a:cubicBezTo>
                  <a:cubicBezTo>
                    <a:pt x="1549" y="2650"/>
                    <a:pt x="1559" y="2627"/>
                    <a:pt x="1569" y="2607"/>
                  </a:cubicBezTo>
                  <a:cubicBezTo>
                    <a:pt x="1576" y="2587"/>
                    <a:pt x="1579" y="2564"/>
                    <a:pt x="1583" y="2541"/>
                  </a:cubicBezTo>
                  <a:cubicBezTo>
                    <a:pt x="1586" y="2520"/>
                    <a:pt x="1583" y="2487"/>
                    <a:pt x="1583" y="2474"/>
                  </a:cubicBezTo>
                  <a:cubicBezTo>
                    <a:pt x="1579" y="2450"/>
                    <a:pt x="1573" y="2430"/>
                    <a:pt x="1566" y="2406"/>
                  </a:cubicBezTo>
                  <a:cubicBezTo>
                    <a:pt x="1549" y="2363"/>
                    <a:pt x="1523" y="2323"/>
                    <a:pt x="1495" y="2286"/>
                  </a:cubicBezTo>
                  <a:cubicBezTo>
                    <a:pt x="1452" y="2223"/>
                    <a:pt x="1389" y="2166"/>
                    <a:pt x="1332" y="2113"/>
                  </a:cubicBezTo>
                  <a:cubicBezTo>
                    <a:pt x="1235" y="2022"/>
                    <a:pt x="1125" y="1945"/>
                    <a:pt x="1024" y="1858"/>
                  </a:cubicBezTo>
                  <a:cubicBezTo>
                    <a:pt x="997" y="1828"/>
                    <a:pt x="971" y="1801"/>
                    <a:pt x="947" y="1772"/>
                  </a:cubicBezTo>
                  <a:cubicBezTo>
                    <a:pt x="930" y="1735"/>
                    <a:pt x="914" y="1701"/>
                    <a:pt x="901" y="1664"/>
                  </a:cubicBezTo>
                  <a:cubicBezTo>
                    <a:pt x="897" y="1647"/>
                    <a:pt x="893" y="1631"/>
                    <a:pt x="890" y="1611"/>
                  </a:cubicBezTo>
                  <a:lnTo>
                    <a:pt x="890" y="1591"/>
                  </a:lnTo>
                  <a:lnTo>
                    <a:pt x="897" y="1581"/>
                  </a:lnTo>
                  <a:lnTo>
                    <a:pt x="907" y="1560"/>
                  </a:lnTo>
                  <a:lnTo>
                    <a:pt x="927" y="1547"/>
                  </a:lnTo>
                  <a:cubicBezTo>
                    <a:pt x="937" y="1544"/>
                    <a:pt x="947" y="1544"/>
                    <a:pt x="957" y="1540"/>
                  </a:cubicBezTo>
                  <a:cubicBezTo>
                    <a:pt x="1004" y="1544"/>
                    <a:pt x="1051" y="1547"/>
                    <a:pt x="1097" y="1554"/>
                  </a:cubicBezTo>
                  <a:cubicBezTo>
                    <a:pt x="1148" y="1560"/>
                    <a:pt x="1202" y="1567"/>
                    <a:pt x="1255" y="1574"/>
                  </a:cubicBezTo>
                  <a:cubicBezTo>
                    <a:pt x="1308" y="1581"/>
                    <a:pt x="1362" y="1594"/>
                    <a:pt x="1415" y="1594"/>
                  </a:cubicBezTo>
                  <a:cubicBezTo>
                    <a:pt x="1427" y="1595"/>
                    <a:pt x="1438" y="1595"/>
                    <a:pt x="1450" y="1595"/>
                  </a:cubicBezTo>
                  <a:cubicBezTo>
                    <a:pt x="1506" y="1595"/>
                    <a:pt x="1564" y="1589"/>
                    <a:pt x="1619" y="1577"/>
                  </a:cubicBezTo>
                  <a:cubicBezTo>
                    <a:pt x="1656" y="1571"/>
                    <a:pt x="1690" y="1557"/>
                    <a:pt x="1727" y="1544"/>
                  </a:cubicBezTo>
                  <a:cubicBezTo>
                    <a:pt x="1767" y="1531"/>
                    <a:pt x="1800" y="1511"/>
                    <a:pt x="1837" y="1487"/>
                  </a:cubicBezTo>
                  <a:cubicBezTo>
                    <a:pt x="1857" y="1474"/>
                    <a:pt x="1877" y="1460"/>
                    <a:pt x="1897" y="1443"/>
                  </a:cubicBezTo>
                  <a:cubicBezTo>
                    <a:pt x="1937" y="1410"/>
                    <a:pt x="1967" y="1366"/>
                    <a:pt x="1988" y="1316"/>
                  </a:cubicBezTo>
                  <a:cubicBezTo>
                    <a:pt x="1994" y="1296"/>
                    <a:pt x="1997" y="1263"/>
                    <a:pt x="2000" y="1243"/>
                  </a:cubicBezTo>
                  <a:cubicBezTo>
                    <a:pt x="2004" y="1210"/>
                    <a:pt x="2000" y="1176"/>
                    <a:pt x="1991" y="1145"/>
                  </a:cubicBezTo>
                  <a:cubicBezTo>
                    <a:pt x="1984" y="1122"/>
                    <a:pt x="1980" y="1105"/>
                    <a:pt x="1971" y="1085"/>
                  </a:cubicBezTo>
                  <a:cubicBezTo>
                    <a:pt x="1960" y="1065"/>
                    <a:pt x="1944" y="1045"/>
                    <a:pt x="1931" y="1025"/>
                  </a:cubicBezTo>
                  <a:cubicBezTo>
                    <a:pt x="1917" y="1009"/>
                    <a:pt x="1900" y="992"/>
                    <a:pt x="1887" y="975"/>
                  </a:cubicBezTo>
                  <a:cubicBezTo>
                    <a:pt x="1857" y="942"/>
                    <a:pt x="1827" y="912"/>
                    <a:pt x="1793" y="881"/>
                  </a:cubicBezTo>
                  <a:cubicBezTo>
                    <a:pt x="1750" y="841"/>
                    <a:pt x="1703" y="801"/>
                    <a:pt x="1656" y="761"/>
                  </a:cubicBezTo>
                  <a:cubicBezTo>
                    <a:pt x="1643" y="748"/>
                    <a:pt x="1626" y="735"/>
                    <a:pt x="1613" y="721"/>
                  </a:cubicBezTo>
                  <a:cubicBezTo>
                    <a:pt x="1556" y="668"/>
                    <a:pt x="1506" y="614"/>
                    <a:pt x="1463" y="554"/>
                  </a:cubicBezTo>
                  <a:cubicBezTo>
                    <a:pt x="1452" y="534"/>
                    <a:pt x="1443" y="517"/>
                    <a:pt x="1435" y="497"/>
                  </a:cubicBezTo>
                  <a:lnTo>
                    <a:pt x="1432" y="477"/>
                  </a:lnTo>
                  <a:lnTo>
                    <a:pt x="1435" y="477"/>
                  </a:lnTo>
                  <a:lnTo>
                    <a:pt x="1455" y="467"/>
                  </a:lnTo>
                  <a:lnTo>
                    <a:pt x="1459" y="467"/>
                  </a:lnTo>
                  <a:cubicBezTo>
                    <a:pt x="1486" y="467"/>
                    <a:pt x="1516" y="470"/>
                    <a:pt x="1543" y="474"/>
                  </a:cubicBezTo>
                  <a:cubicBezTo>
                    <a:pt x="1576" y="477"/>
                    <a:pt x="1613" y="477"/>
                    <a:pt x="1646" y="480"/>
                  </a:cubicBezTo>
                  <a:cubicBezTo>
                    <a:pt x="1719" y="487"/>
                    <a:pt x="1790" y="507"/>
                    <a:pt x="1860" y="514"/>
                  </a:cubicBezTo>
                  <a:cubicBezTo>
                    <a:pt x="1871" y="515"/>
                    <a:pt x="1883" y="515"/>
                    <a:pt x="1894" y="515"/>
                  </a:cubicBezTo>
                  <a:cubicBezTo>
                    <a:pt x="1982" y="515"/>
                    <a:pt x="2068" y="494"/>
                    <a:pt x="2151" y="467"/>
                  </a:cubicBezTo>
                  <a:cubicBezTo>
                    <a:pt x="2185" y="454"/>
                    <a:pt x="2221" y="440"/>
                    <a:pt x="2255" y="423"/>
                  </a:cubicBezTo>
                  <a:cubicBezTo>
                    <a:pt x="2289" y="410"/>
                    <a:pt x="2318" y="387"/>
                    <a:pt x="2349" y="367"/>
                  </a:cubicBezTo>
                  <a:cubicBezTo>
                    <a:pt x="2358" y="360"/>
                    <a:pt x="2366" y="353"/>
                    <a:pt x="2372" y="343"/>
                  </a:cubicBezTo>
                  <a:cubicBezTo>
                    <a:pt x="2398" y="323"/>
                    <a:pt x="2415" y="296"/>
                    <a:pt x="2429" y="263"/>
                  </a:cubicBezTo>
                  <a:cubicBezTo>
                    <a:pt x="2449" y="222"/>
                    <a:pt x="2449" y="179"/>
                    <a:pt x="2446" y="136"/>
                  </a:cubicBezTo>
                  <a:cubicBezTo>
                    <a:pt x="2439" y="79"/>
                    <a:pt x="2392" y="29"/>
                    <a:pt x="2338" y="9"/>
                  </a:cubicBezTo>
                  <a:cubicBezTo>
                    <a:pt x="2322" y="3"/>
                    <a:pt x="2305" y="1"/>
                    <a:pt x="22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3"/>
            <p:cNvSpPr/>
            <p:nvPr/>
          </p:nvSpPr>
          <p:spPr>
            <a:xfrm rot="2700000">
              <a:off x="436313" y="4695036"/>
              <a:ext cx="339524" cy="175102"/>
            </a:xfrm>
            <a:custGeom>
              <a:avLst/>
              <a:gdLst/>
              <a:ahLst/>
              <a:cxnLst/>
              <a:rect l="l" t="t" r="r" b="b"/>
              <a:pathLst>
                <a:path w="3763" h="1328" extrusionOk="0">
                  <a:moveTo>
                    <a:pt x="3592" y="1032"/>
                  </a:moveTo>
                  <a:cubicBezTo>
                    <a:pt x="3597" y="1039"/>
                    <a:pt x="3603" y="1046"/>
                    <a:pt x="3608" y="1053"/>
                  </a:cubicBezTo>
                  <a:cubicBezTo>
                    <a:pt x="3604" y="1047"/>
                    <a:pt x="3598" y="1039"/>
                    <a:pt x="3592" y="1032"/>
                  </a:cubicBezTo>
                  <a:close/>
                  <a:moveTo>
                    <a:pt x="729" y="0"/>
                  </a:moveTo>
                  <a:cubicBezTo>
                    <a:pt x="695" y="0"/>
                    <a:pt x="663" y="3"/>
                    <a:pt x="629" y="10"/>
                  </a:cubicBezTo>
                  <a:cubicBezTo>
                    <a:pt x="575" y="24"/>
                    <a:pt x="525" y="50"/>
                    <a:pt x="482" y="84"/>
                  </a:cubicBezTo>
                  <a:cubicBezTo>
                    <a:pt x="458" y="101"/>
                    <a:pt x="442" y="117"/>
                    <a:pt x="425" y="138"/>
                  </a:cubicBezTo>
                  <a:cubicBezTo>
                    <a:pt x="398" y="167"/>
                    <a:pt x="374" y="204"/>
                    <a:pt x="354" y="238"/>
                  </a:cubicBezTo>
                  <a:cubicBezTo>
                    <a:pt x="328" y="291"/>
                    <a:pt x="301" y="348"/>
                    <a:pt x="277" y="405"/>
                  </a:cubicBezTo>
                  <a:cubicBezTo>
                    <a:pt x="251" y="462"/>
                    <a:pt x="228" y="519"/>
                    <a:pt x="201" y="576"/>
                  </a:cubicBezTo>
                  <a:cubicBezTo>
                    <a:pt x="167" y="652"/>
                    <a:pt x="134" y="732"/>
                    <a:pt x="101" y="809"/>
                  </a:cubicBezTo>
                  <a:cubicBezTo>
                    <a:pt x="67" y="893"/>
                    <a:pt x="36" y="980"/>
                    <a:pt x="10" y="1064"/>
                  </a:cubicBezTo>
                  <a:cubicBezTo>
                    <a:pt x="0" y="1093"/>
                    <a:pt x="10" y="1130"/>
                    <a:pt x="27" y="1158"/>
                  </a:cubicBezTo>
                  <a:cubicBezTo>
                    <a:pt x="44" y="1184"/>
                    <a:pt x="73" y="1204"/>
                    <a:pt x="104" y="1214"/>
                  </a:cubicBezTo>
                  <a:cubicBezTo>
                    <a:pt x="113" y="1216"/>
                    <a:pt x="121" y="1217"/>
                    <a:pt x="130" y="1217"/>
                  </a:cubicBezTo>
                  <a:cubicBezTo>
                    <a:pt x="154" y="1217"/>
                    <a:pt x="178" y="1210"/>
                    <a:pt x="197" y="1198"/>
                  </a:cubicBezTo>
                  <a:cubicBezTo>
                    <a:pt x="228" y="1178"/>
                    <a:pt x="241" y="1150"/>
                    <a:pt x="254" y="1118"/>
                  </a:cubicBezTo>
                  <a:cubicBezTo>
                    <a:pt x="271" y="1061"/>
                    <a:pt x="291" y="1004"/>
                    <a:pt x="311" y="947"/>
                  </a:cubicBezTo>
                  <a:cubicBezTo>
                    <a:pt x="354" y="843"/>
                    <a:pt x="402" y="740"/>
                    <a:pt x="448" y="636"/>
                  </a:cubicBezTo>
                  <a:cubicBezTo>
                    <a:pt x="468" y="592"/>
                    <a:pt x="488" y="545"/>
                    <a:pt x="508" y="502"/>
                  </a:cubicBezTo>
                  <a:cubicBezTo>
                    <a:pt x="535" y="451"/>
                    <a:pt x="558" y="398"/>
                    <a:pt x="589" y="351"/>
                  </a:cubicBezTo>
                  <a:cubicBezTo>
                    <a:pt x="598" y="338"/>
                    <a:pt x="609" y="331"/>
                    <a:pt x="615" y="321"/>
                  </a:cubicBezTo>
                  <a:cubicBezTo>
                    <a:pt x="635" y="308"/>
                    <a:pt x="652" y="298"/>
                    <a:pt x="669" y="288"/>
                  </a:cubicBezTo>
                  <a:lnTo>
                    <a:pt x="692" y="281"/>
                  </a:lnTo>
                  <a:cubicBezTo>
                    <a:pt x="703" y="281"/>
                    <a:pt x="709" y="278"/>
                    <a:pt x="719" y="278"/>
                  </a:cubicBezTo>
                  <a:lnTo>
                    <a:pt x="736" y="281"/>
                  </a:lnTo>
                  <a:lnTo>
                    <a:pt x="746" y="288"/>
                  </a:lnTo>
                  <a:cubicBezTo>
                    <a:pt x="749" y="298"/>
                    <a:pt x="756" y="304"/>
                    <a:pt x="763" y="315"/>
                  </a:cubicBezTo>
                  <a:cubicBezTo>
                    <a:pt x="779" y="358"/>
                    <a:pt x="793" y="405"/>
                    <a:pt x="806" y="451"/>
                  </a:cubicBezTo>
                  <a:cubicBezTo>
                    <a:pt x="823" y="505"/>
                    <a:pt x="836" y="559"/>
                    <a:pt x="846" y="612"/>
                  </a:cubicBezTo>
                  <a:cubicBezTo>
                    <a:pt x="856" y="666"/>
                    <a:pt x="866" y="716"/>
                    <a:pt x="876" y="766"/>
                  </a:cubicBezTo>
                  <a:cubicBezTo>
                    <a:pt x="879" y="789"/>
                    <a:pt x="887" y="809"/>
                    <a:pt x="893" y="833"/>
                  </a:cubicBezTo>
                  <a:cubicBezTo>
                    <a:pt x="903" y="863"/>
                    <a:pt x="916" y="893"/>
                    <a:pt x="930" y="920"/>
                  </a:cubicBezTo>
                  <a:cubicBezTo>
                    <a:pt x="956" y="977"/>
                    <a:pt x="993" y="1030"/>
                    <a:pt x="1040" y="1073"/>
                  </a:cubicBezTo>
                  <a:cubicBezTo>
                    <a:pt x="1070" y="1101"/>
                    <a:pt x="1104" y="1121"/>
                    <a:pt x="1137" y="1141"/>
                  </a:cubicBezTo>
                  <a:cubicBezTo>
                    <a:pt x="1180" y="1161"/>
                    <a:pt x="1224" y="1181"/>
                    <a:pt x="1271" y="1187"/>
                  </a:cubicBezTo>
                  <a:cubicBezTo>
                    <a:pt x="1290" y="1191"/>
                    <a:pt x="1310" y="1194"/>
                    <a:pt x="1330" y="1194"/>
                  </a:cubicBezTo>
                  <a:cubicBezTo>
                    <a:pt x="1391" y="1194"/>
                    <a:pt x="1452" y="1173"/>
                    <a:pt x="1495" y="1127"/>
                  </a:cubicBezTo>
                  <a:cubicBezTo>
                    <a:pt x="1525" y="1101"/>
                    <a:pt x="1549" y="1067"/>
                    <a:pt x="1569" y="1030"/>
                  </a:cubicBezTo>
                  <a:cubicBezTo>
                    <a:pt x="1598" y="984"/>
                    <a:pt x="1619" y="930"/>
                    <a:pt x="1635" y="877"/>
                  </a:cubicBezTo>
                  <a:cubicBezTo>
                    <a:pt x="1669" y="789"/>
                    <a:pt x="1692" y="703"/>
                    <a:pt x="1722" y="616"/>
                  </a:cubicBezTo>
                  <a:cubicBezTo>
                    <a:pt x="1749" y="542"/>
                    <a:pt x="1782" y="471"/>
                    <a:pt x="1826" y="405"/>
                  </a:cubicBezTo>
                  <a:cubicBezTo>
                    <a:pt x="1839" y="385"/>
                    <a:pt x="1853" y="368"/>
                    <a:pt x="1870" y="351"/>
                  </a:cubicBezTo>
                  <a:cubicBezTo>
                    <a:pt x="1879" y="345"/>
                    <a:pt x="1893" y="338"/>
                    <a:pt x="1903" y="331"/>
                  </a:cubicBezTo>
                  <a:cubicBezTo>
                    <a:pt x="1913" y="328"/>
                    <a:pt x="1923" y="325"/>
                    <a:pt x="1933" y="321"/>
                  </a:cubicBezTo>
                  <a:lnTo>
                    <a:pt x="1940" y="321"/>
                  </a:lnTo>
                  <a:lnTo>
                    <a:pt x="1947" y="325"/>
                  </a:lnTo>
                  <a:lnTo>
                    <a:pt x="1950" y="325"/>
                  </a:lnTo>
                  <a:cubicBezTo>
                    <a:pt x="1960" y="351"/>
                    <a:pt x="1963" y="378"/>
                    <a:pt x="1970" y="405"/>
                  </a:cubicBezTo>
                  <a:cubicBezTo>
                    <a:pt x="1977" y="435"/>
                    <a:pt x="1980" y="462"/>
                    <a:pt x="1987" y="491"/>
                  </a:cubicBezTo>
                  <a:cubicBezTo>
                    <a:pt x="2000" y="545"/>
                    <a:pt x="2013" y="599"/>
                    <a:pt x="2027" y="649"/>
                  </a:cubicBezTo>
                  <a:cubicBezTo>
                    <a:pt x="2043" y="706"/>
                    <a:pt x="2067" y="756"/>
                    <a:pt x="2083" y="813"/>
                  </a:cubicBezTo>
                  <a:cubicBezTo>
                    <a:pt x="2107" y="873"/>
                    <a:pt x="2134" y="937"/>
                    <a:pt x="2168" y="993"/>
                  </a:cubicBezTo>
                  <a:cubicBezTo>
                    <a:pt x="2188" y="1024"/>
                    <a:pt x="2211" y="1053"/>
                    <a:pt x="2234" y="1077"/>
                  </a:cubicBezTo>
                  <a:cubicBezTo>
                    <a:pt x="2261" y="1107"/>
                    <a:pt x="2291" y="1127"/>
                    <a:pt x="2321" y="1150"/>
                  </a:cubicBezTo>
                  <a:cubicBezTo>
                    <a:pt x="2368" y="1184"/>
                    <a:pt x="2424" y="1201"/>
                    <a:pt x="2481" y="1204"/>
                  </a:cubicBezTo>
                  <a:cubicBezTo>
                    <a:pt x="2486" y="1205"/>
                    <a:pt x="2490" y="1205"/>
                    <a:pt x="2494" y="1205"/>
                  </a:cubicBezTo>
                  <a:cubicBezTo>
                    <a:pt x="2539" y="1205"/>
                    <a:pt x="2576" y="1189"/>
                    <a:pt x="2615" y="1167"/>
                  </a:cubicBezTo>
                  <a:cubicBezTo>
                    <a:pt x="2632" y="1158"/>
                    <a:pt x="2656" y="1134"/>
                    <a:pt x="2669" y="1118"/>
                  </a:cubicBezTo>
                  <a:cubicBezTo>
                    <a:pt x="2685" y="1093"/>
                    <a:pt x="2699" y="1070"/>
                    <a:pt x="2713" y="1044"/>
                  </a:cubicBezTo>
                  <a:cubicBezTo>
                    <a:pt x="2745" y="977"/>
                    <a:pt x="2770" y="906"/>
                    <a:pt x="2793" y="833"/>
                  </a:cubicBezTo>
                  <a:cubicBezTo>
                    <a:pt x="2810" y="776"/>
                    <a:pt x="2830" y="723"/>
                    <a:pt x="2850" y="666"/>
                  </a:cubicBezTo>
                  <a:lnTo>
                    <a:pt x="2853" y="652"/>
                  </a:lnTo>
                  <a:cubicBezTo>
                    <a:pt x="2876" y="592"/>
                    <a:pt x="2903" y="536"/>
                    <a:pt x="2937" y="482"/>
                  </a:cubicBezTo>
                  <a:cubicBezTo>
                    <a:pt x="2950" y="468"/>
                    <a:pt x="2960" y="451"/>
                    <a:pt x="2977" y="439"/>
                  </a:cubicBezTo>
                  <a:lnTo>
                    <a:pt x="2990" y="428"/>
                  </a:lnTo>
                  <a:lnTo>
                    <a:pt x="2994" y="435"/>
                  </a:lnTo>
                  <a:cubicBezTo>
                    <a:pt x="3026" y="516"/>
                    <a:pt x="3040" y="599"/>
                    <a:pt x="3063" y="679"/>
                  </a:cubicBezTo>
                  <a:cubicBezTo>
                    <a:pt x="3074" y="723"/>
                    <a:pt x="3083" y="763"/>
                    <a:pt x="3097" y="806"/>
                  </a:cubicBezTo>
                  <a:cubicBezTo>
                    <a:pt x="3114" y="857"/>
                    <a:pt x="3140" y="903"/>
                    <a:pt x="3164" y="950"/>
                  </a:cubicBezTo>
                  <a:cubicBezTo>
                    <a:pt x="3187" y="1000"/>
                    <a:pt x="3214" y="1047"/>
                    <a:pt x="3244" y="1090"/>
                  </a:cubicBezTo>
                  <a:cubicBezTo>
                    <a:pt x="3264" y="1121"/>
                    <a:pt x="3287" y="1150"/>
                    <a:pt x="3311" y="1178"/>
                  </a:cubicBezTo>
                  <a:cubicBezTo>
                    <a:pt x="3327" y="1194"/>
                    <a:pt x="3341" y="1214"/>
                    <a:pt x="3355" y="1228"/>
                  </a:cubicBezTo>
                  <a:cubicBezTo>
                    <a:pt x="3404" y="1271"/>
                    <a:pt x="3461" y="1305"/>
                    <a:pt x="3528" y="1318"/>
                  </a:cubicBezTo>
                  <a:cubicBezTo>
                    <a:pt x="3555" y="1321"/>
                    <a:pt x="3585" y="1325"/>
                    <a:pt x="3616" y="1328"/>
                  </a:cubicBezTo>
                  <a:cubicBezTo>
                    <a:pt x="3639" y="1328"/>
                    <a:pt x="3662" y="1325"/>
                    <a:pt x="3685" y="1321"/>
                  </a:cubicBezTo>
                  <a:cubicBezTo>
                    <a:pt x="3702" y="1314"/>
                    <a:pt x="3719" y="1305"/>
                    <a:pt x="3729" y="1291"/>
                  </a:cubicBezTo>
                  <a:cubicBezTo>
                    <a:pt x="3742" y="1278"/>
                    <a:pt x="3753" y="1261"/>
                    <a:pt x="3756" y="1244"/>
                  </a:cubicBezTo>
                  <a:cubicBezTo>
                    <a:pt x="3762" y="1207"/>
                    <a:pt x="3753" y="1167"/>
                    <a:pt x="3726" y="1144"/>
                  </a:cubicBezTo>
                  <a:cubicBezTo>
                    <a:pt x="3699" y="1121"/>
                    <a:pt x="3669" y="1104"/>
                    <a:pt x="3639" y="1087"/>
                  </a:cubicBezTo>
                  <a:cubicBezTo>
                    <a:pt x="3619" y="1067"/>
                    <a:pt x="3602" y="1047"/>
                    <a:pt x="3585" y="1024"/>
                  </a:cubicBezTo>
                  <a:lnTo>
                    <a:pt x="3585" y="1024"/>
                  </a:lnTo>
                  <a:cubicBezTo>
                    <a:pt x="3587" y="1026"/>
                    <a:pt x="3589" y="1029"/>
                    <a:pt x="3592" y="1032"/>
                  </a:cubicBezTo>
                  <a:lnTo>
                    <a:pt x="3592" y="1032"/>
                  </a:lnTo>
                  <a:cubicBezTo>
                    <a:pt x="3558" y="988"/>
                    <a:pt x="3527" y="939"/>
                    <a:pt x="3495" y="890"/>
                  </a:cubicBezTo>
                  <a:cubicBezTo>
                    <a:pt x="3461" y="837"/>
                    <a:pt x="3432" y="783"/>
                    <a:pt x="3404" y="729"/>
                  </a:cubicBezTo>
                  <a:cubicBezTo>
                    <a:pt x="3388" y="686"/>
                    <a:pt x="3375" y="646"/>
                    <a:pt x="3361" y="605"/>
                  </a:cubicBezTo>
                  <a:cubicBezTo>
                    <a:pt x="3344" y="556"/>
                    <a:pt x="3327" y="505"/>
                    <a:pt x="3311" y="455"/>
                  </a:cubicBezTo>
                  <a:cubicBezTo>
                    <a:pt x="3291" y="398"/>
                    <a:pt x="3271" y="345"/>
                    <a:pt x="3244" y="291"/>
                  </a:cubicBezTo>
                  <a:cubicBezTo>
                    <a:pt x="3214" y="235"/>
                    <a:pt x="3171" y="187"/>
                    <a:pt x="3114" y="158"/>
                  </a:cubicBezTo>
                  <a:cubicBezTo>
                    <a:pt x="3076" y="137"/>
                    <a:pt x="3035" y="128"/>
                    <a:pt x="2993" y="128"/>
                  </a:cubicBezTo>
                  <a:cubicBezTo>
                    <a:pt x="2953" y="128"/>
                    <a:pt x="2914" y="136"/>
                    <a:pt x="2876" y="150"/>
                  </a:cubicBezTo>
                  <a:cubicBezTo>
                    <a:pt x="2856" y="158"/>
                    <a:pt x="2833" y="170"/>
                    <a:pt x="2813" y="181"/>
                  </a:cubicBezTo>
                  <a:cubicBezTo>
                    <a:pt x="2786" y="195"/>
                    <a:pt x="2762" y="218"/>
                    <a:pt x="2739" y="238"/>
                  </a:cubicBezTo>
                  <a:cubicBezTo>
                    <a:pt x="2716" y="258"/>
                    <a:pt x="2696" y="281"/>
                    <a:pt x="2676" y="304"/>
                  </a:cubicBezTo>
                  <a:cubicBezTo>
                    <a:pt x="2636" y="358"/>
                    <a:pt x="2602" y="418"/>
                    <a:pt x="2575" y="479"/>
                  </a:cubicBezTo>
                  <a:cubicBezTo>
                    <a:pt x="2545" y="542"/>
                    <a:pt x="2525" y="609"/>
                    <a:pt x="2505" y="676"/>
                  </a:cubicBezTo>
                  <a:cubicBezTo>
                    <a:pt x="2485" y="736"/>
                    <a:pt x="2472" y="792"/>
                    <a:pt x="2455" y="853"/>
                  </a:cubicBezTo>
                  <a:lnTo>
                    <a:pt x="2452" y="857"/>
                  </a:lnTo>
                  <a:lnTo>
                    <a:pt x="2448" y="849"/>
                  </a:lnTo>
                  <a:cubicBezTo>
                    <a:pt x="2421" y="817"/>
                    <a:pt x="2404" y="780"/>
                    <a:pt x="2384" y="743"/>
                  </a:cubicBezTo>
                  <a:cubicBezTo>
                    <a:pt x="2364" y="696"/>
                    <a:pt x="2344" y="652"/>
                    <a:pt x="2328" y="605"/>
                  </a:cubicBezTo>
                  <a:cubicBezTo>
                    <a:pt x="2308" y="552"/>
                    <a:pt x="2291" y="496"/>
                    <a:pt x="2274" y="439"/>
                  </a:cubicBezTo>
                  <a:cubicBezTo>
                    <a:pt x="2257" y="385"/>
                    <a:pt x="2244" y="331"/>
                    <a:pt x="2231" y="278"/>
                  </a:cubicBezTo>
                  <a:cubicBezTo>
                    <a:pt x="2214" y="218"/>
                    <a:pt x="2180" y="161"/>
                    <a:pt x="2134" y="117"/>
                  </a:cubicBezTo>
                  <a:cubicBezTo>
                    <a:pt x="2079" y="67"/>
                    <a:pt x="2004" y="44"/>
                    <a:pt x="1929" y="44"/>
                  </a:cubicBezTo>
                  <a:cubicBezTo>
                    <a:pt x="1900" y="44"/>
                    <a:pt x="1871" y="47"/>
                    <a:pt x="1842" y="54"/>
                  </a:cubicBezTo>
                  <a:cubicBezTo>
                    <a:pt x="1672" y="94"/>
                    <a:pt x="1558" y="241"/>
                    <a:pt x="1492" y="395"/>
                  </a:cubicBezTo>
                  <a:cubicBezTo>
                    <a:pt x="1461" y="462"/>
                    <a:pt x="1438" y="528"/>
                    <a:pt x="1418" y="596"/>
                  </a:cubicBezTo>
                  <a:cubicBezTo>
                    <a:pt x="1401" y="652"/>
                    <a:pt x="1385" y="706"/>
                    <a:pt x="1371" y="763"/>
                  </a:cubicBezTo>
                  <a:cubicBezTo>
                    <a:pt x="1361" y="792"/>
                    <a:pt x="1351" y="826"/>
                    <a:pt x="1341" y="857"/>
                  </a:cubicBezTo>
                  <a:cubicBezTo>
                    <a:pt x="1334" y="873"/>
                    <a:pt x="1328" y="886"/>
                    <a:pt x="1321" y="900"/>
                  </a:cubicBezTo>
                  <a:lnTo>
                    <a:pt x="1308" y="893"/>
                  </a:lnTo>
                  <a:cubicBezTo>
                    <a:pt x="1291" y="880"/>
                    <a:pt x="1277" y="866"/>
                    <a:pt x="1261" y="853"/>
                  </a:cubicBezTo>
                  <a:cubicBezTo>
                    <a:pt x="1251" y="837"/>
                    <a:pt x="1240" y="817"/>
                    <a:pt x="1234" y="800"/>
                  </a:cubicBezTo>
                  <a:cubicBezTo>
                    <a:pt x="1214" y="756"/>
                    <a:pt x="1200" y="712"/>
                    <a:pt x="1191" y="666"/>
                  </a:cubicBezTo>
                  <a:cubicBezTo>
                    <a:pt x="1174" y="602"/>
                    <a:pt x="1164" y="542"/>
                    <a:pt x="1147" y="479"/>
                  </a:cubicBezTo>
                  <a:cubicBezTo>
                    <a:pt x="1117" y="365"/>
                    <a:pt x="1074" y="251"/>
                    <a:pt x="1013" y="150"/>
                  </a:cubicBezTo>
                  <a:cubicBezTo>
                    <a:pt x="970" y="84"/>
                    <a:pt x="907" y="37"/>
                    <a:pt x="830" y="14"/>
                  </a:cubicBezTo>
                  <a:cubicBezTo>
                    <a:pt x="796" y="3"/>
                    <a:pt x="763" y="0"/>
                    <a:pt x="7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" name="Google Shape;71;p3"/>
          <p:cNvSpPr txBox="1">
            <a:spLocks noGrp="1"/>
          </p:cNvSpPr>
          <p:nvPr>
            <p:ph type="title"/>
          </p:nvPr>
        </p:nvSpPr>
        <p:spPr>
          <a:xfrm>
            <a:off x="311700" y="2150850"/>
            <a:ext cx="85206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" name="Google Shape;90;p5"/>
          <p:cNvGrpSpPr/>
          <p:nvPr/>
        </p:nvGrpSpPr>
        <p:grpSpPr>
          <a:xfrm>
            <a:off x="243049" y="139286"/>
            <a:ext cx="8754649" cy="4901052"/>
            <a:chOff x="243049" y="139286"/>
            <a:chExt cx="8754649" cy="4901052"/>
          </a:xfrm>
        </p:grpSpPr>
        <p:sp>
          <p:nvSpPr>
            <p:cNvPr id="91" name="Google Shape;91;p5"/>
            <p:cNvSpPr/>
            <p:nvPr/>
          </p:nvSpPr>
          <p:spPr>
            <a:xfrm>
              <a:off x="2984222" y="4814498"/>
              <a:ext cx="106705" cy="83716"/>
            </a:xfrm>
            <a:custGeom>
              <a:avLst/>
              <a:gdLst/>
              <a:ahLst/>
              <a:cxnLst/>
              <a:rect l="l" t="t" r="r" b="b"/>
              <a:pathLst>
                <a:path w="452" h="446" extrusionOk="0">
                  <a:moveTo>
                    <a:pt x="218" y="1"/>
                  </a:moveTo>
                  <a:cubicBezTo>
                    <a:pt x="98" y="1"/>
                    <a:pt x="0" y="118"/>
                    <a:pt x="7" y="235"/>
                  </a:cubicBezTo>
                  <a:cubicBezTo>
                    <a:pt x="7" y="292"/>
                    <a:pt x="34" y="345"/>
                    <a:pt x="78" y="385"/>
                  </a:cubicBezTo>
                  <a:cubicBezTo>
                    <a:pt x="121" y="429"/>
                    <a:pt x="178" y="446"/>
                    <a:pt x="238" y="446"/>
                  </a:cubicBezTo>
                  <a:cubicBezTo>
                    <a:pt x="358" y="446"/>
                    <a:pt x="452" y="329"/>
                    <a:pt x="448" y="212"/>
                  </a:cubicBezTo>
                  <a:cubicBezTo>
                    <a:pt x="445" y="155"/>
                    <a:pt x="419" y="101"/>
                    <a:pt x="379" y="61"/>
                  </a:cubicBezTo>
                  <a:cubicBezTo>
                    <a:pt x="335" y="18"/>
                    <a:pt x="278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5"/>
            <p:cNvSpPr/>
            <p:nvPr/>
          </p:nvSpPr>
          <p:spPr>
            <a:xfrm>
              <a:off x="4922486" y="254713"/>
              <a:ext cx="155466" cy="175100"/>
            </a:xfrm>
            <a:custGeom>
              <a:avLst/>
              <a:gdLst/>
              <a:ahLst/>
              <a:cxnLst/>
              <a:rect l="l" t="t" r="r" b="b"/>
              <a:pathLst>
                <a:path w="1014" h="1142" extrusionOk="0">
                  <a:moveTo>
                    <a:pt x="555" y="0"/>
                  </a:moveTo>
                  <a:lnTo>
                    <a:pt x="549" y="3"/>
                  </a:lnTo>
                  <a:cubicBezTo>
                    <a:pt x="486" y="3"/>
                    <a:pt x="439" y="60"/>
                    <a:pt x="439" y="124"/>
                  </a:cubicBezTo>
                  <a:cubicBezTo>
                    <a:pt x="442" y="221"/>
                    <a:pt x="446" y="318"/>
                    <a:pt x="446" y="415"/>
                  </a:cubicBezTo>
                  <a:lnTo>
                    <a:pt x="322" y="415"/>
                  </a:lnTo>
                  <a:cubicBezTo>
                    <a:pt x="245" y="415"/>
                    <a:pt x="171" y="412"/>
                    <a:pt x="94" y="409"/>
                  </a:cubicBezTo>
                  <a:cubicBezTo>
                    <a:pt x="92" y="408"/>
                    <a:pt x="89" y="408"/>
                    <a:pt x="87" y="408"/>
                  </a:cubicBezTo>
                  <a:cubicBezTo>
                    <a:pt x="65" y="408"/>
                    <a:pt x="43" y="423"/>
                    <a:pt x="31" y="438"/>
                  </a:cubicBezTo>
                  <a:cubicBezTo>
                    <a:pt x="10" y="455"/>
                    <a:pt x="1" y="482"/>
                    <a:pt x="4" y="509"/>
                  </a:cubicBezTo>
                  <a:cubicBezTo>
                    <a:pt x="4" y="532"/>
                    <a:pt x="14" y="556"/>
                    <a:pt x="34" y="576"/>
                  </a:cubicBezTo>
                  <a:cubicBezTo>
                    <a:pt x="54" y="593"/>
                    <a:pt x="78" y="599"/>
                    <a:pt x="104" y="599"/>
                  </a:cubicBezTo>
                  <a:cubicBezTo>
                    <a:pt x="174" y="602"/>
                    <a:pt x="248" y="605"/>
                    <a:pt x="322" y="609"/>
                  </a:cubicBezTo>
                  <a:lnTo>
                    <a:pt x="452" y="609"/>
                  </a:lnTo>
                  <a:cubicBezTo>
                    <a:pt x="452" y="693"/>
                    <a:pt x="452" y="776"/>
                    <a:pt x="446" y="863"/>
                  </a:cubicBezTo>
                  <a:cubicBezTo>
                    <a:pt x="442" y="917"/>
                    <a:pt x="435" y="967"/>
                    <a:pt x="432" y="1024"/>
                  </a:cubicBezTo>
                  <a:cubicBezTo>
                    <a:pt x="432" y="1054"/>
                    <a:pt x="449" y="1087"/>
                    <a:pt x="472" y="1107"/>
                  </a:cubicBezTo>
                  <a:cubicBezTo>
                    <a:pt x="493" y="1129"/>
                    <a:pt x="522" y="1141"/>
                    <a:pt x="552" y="1141"/>
                  </a:cubicBezTo>
                  <a:cubicBezTo>
                    <a:pt x="556" y="1141"/>
                    <a:pt x="559" y="1141"/>
                    <a:pt x="563" y="1141"/>
                  </a:cubicBezTo>
                  <a:cubicBezTo>
                    <a:pt x="596" y="1141"/>
                    <a:pt x="626" y="1124"/>
                    <a:pt x="646" y="1101"/>
                  </a:cubicBezTo>
                  <a:cubicBezTo>
                    <a:pt x="653" y="1094"/>
                    <a:pt x="660" y="1084"/>
                    <a:pt x="666" y="1074"/>
                  </a:cubicBezTo>
                  <a:cubicBezTo>
                    <a:pt x="676" y="1054"/>
                    <a:pt x="683" y="1034"/>
                    <a:pt x="680" y="1011"/>
                  </a:cubicBezTo>
                  <a:cubicBezTo>
                    <a:pt x="686" y="940"/>
                    <a:pt x="690" y="870"/>
                    <a:pt x="690" y="800"/>
                  </a:cubicBezTo>
                  <a:cubicBezTo>
                    <a:pt x="693" y="739"/>
                    <a:pt x="690" y="679"/>
                    <a:pt x="686" y="619"/>
                  </a:cubicBezTo>
                  <a:lnTo>
                    <a:pt x="713" y="619"/>
                  </a:lnTo>
                  <a:cubicBezTo>
                    <a:pt x="726" y="620"/>
                    <a:pt x="739" y="620"/>
                    <a:pt x="751" y="620"/>
                  </a:cubicBezTo>
                  <a:cubicBezTo>
                    <a:pt x="806" y="620"/>
                    <a:pt x="859" y="615"/>
                    <a:pt x="910" y="613"/>
                  </a:cubicBezTo>
                  <a:cubicBezTo>
                    <a:pt x="967" y="613"/>
                    <a:pt x="1014" y="559"/>
                    <a:pt x="1011" y="505"/>
                  </a:cubicBezTo>
                  <a:cubicBezTo>
                    <a:pt x="1007" y="452"/>
                    <a:pt x="964" y="405"/>
                    <a:pt x="910" y="405"/>
                  </a:cubicBezTo>
                  <a:lnTo>
                    <a:pt x="901" y="405"/>
                  </a:lnTo>
                  <a:cubicBezTo>
                    <a:pt x="870" y="405"/>
                    <a:pt x="840" y="412"/>
                    <a:pt x="810" y="412"/>
                  </a:cubicBezTo>
                  <a:cubicBezTo>
                    <a:pt x="776" y="415"/>
                    <a:pt x="740" y="418"/>
                    <a:pt x="706" y="418"/>
                  </a:cubicBezTo>
                  <a:lnTo>
                    <a:pt x="680" y="418"/>
                  </a:lnTo>
                  <a:cubicBezTo>
                    <a:pt x="676" y="318"/>
                    <a:pt x="673" y="215"/>
                    <a:pt x="669" y="114"/>
                  </a:cubicBezTo>
                  <a:cubicBezTo>
                    <a:pt x="669" y="51"/>
                    <a:pt x="612" y="0"/>
                    <a:pt x="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5"/>
            <p:cNvSpPr/>
            <p:nvPr/>
          </p:nvSpPr>
          <p:spPr>
            <a:xfrm>
              <a:off x="5617238" y="4865238"/>
              <a:ext cx="339526" cy="175100"/>
            </a:xfrm>
            <a:custGeom>
              <a:avLst/>
              <a:gdLst/>
              <a:ahLst/>
              <a:cxnLst/>
              <a:rect l="l" t="t" r="r" b="b"/>
              <a:pathLst>
                <a:path w="3763" h="1328" extrusionOk="0">
                  <a:moveTo>
                    <a:pt x="3592" y="1032"/>
                  </a:moveTo>
                  <a:cubicBezTo>
                    <a:pt x="3597" y="1039"/>
                    <a:pt x="3603" y="1046"/>
                    <a:pt x="3608" y="1053"/>
                  </a:cubicBezTo>
                  <a:cubicBezTo>
                    <a:pt x="3604" y="1047"/>
                    <a:pt x="3598" y="1039"/>
                    <a:pt x="3592" y="1032"/>
                  </a:cubicBezTo>
                  <a:close/>
                  <a:moveTo>
                    <a:pt x="729" y="0"/>
                  </a:moveTo>
                  <a:cubicBezTo>
                    <a:pt x="695" y="0"/>
                    <a:pt x="663" y="3"/>
                    <a:pt x="629" y="10"/>
                  </a:cubicBezTo>
                  <a:cubicBezTo>
                    <a:pt x="575" y="24"/>
                    <a:pt x="525" y="50"/>
                    <a:pt x="482" y="84"/>
                  </a:cubicBezTo>
                  <a:cubicBezTo>
                    <a:pt x="458" y="101"/>
                    <a:pt x="442" y="117"/>
                    <a:pt x="425" y="138"/>
                  </a:cubicBezTo>
                  <a:cubicBezTo>
                    <a:pt x="398" y="167"/>
                    <a:pt x="374" y="204"/>
                    <a:pt x="354" y="238"/>
                  </a:cubicBezTo>
                  <a:cubicBezTo>
                    <a:pt x="328" y="291"/>
                    <a:pt x="301" y="348"/>
                    <a:pt x="277" y="405"/>
                  </a:cubicBezTo>
                  <a:cubicBezTo>
                    <a:pt x="251" y="462"/>
                    <a:pt x="228" y="519"/>
                    <a:pt x="201" y="576"/>
                  </a:cubicBezTo>
                  <a:cubicBezTo>
                    <a:pt x="167" y="652"/>
                    <a:pt x="134" y="732"/>
                    <a:pt x="101" y="809"/>
                  </a:cubicBezTo>
                  <a:cubicBezTo>
                    <a:pt x="67" y="893"/>
                    <a:pt x="36" y="980"/>
                    <a:pt x="10" y="1064"/>
                  </a:cubicBezTo>
                  <a:cubicBezTo>
                    <a:pt x="0" y="1093"/>
                    <a:pt x="10" y="1130"/>
                    <a:pt x="27" y="1158"/>
                  </a:cubicBezTo>
                  <a:cubicBezTo>
                    <a:pt x="44" y="1184"/>
                    <a:pt x="73" y="1204"/>
                    <a:pt x="104" y="1214"/>
                  </a:cubicBezTo>
                  <a:cubicBezTo>
                    <a:pt x="113" y="1216"/>
                    <a:pt x="121" y="1217"/>
                    <a:pt x="130" y="1217"/>
                  </a:cubicBezTo>
                  <a:cubicBezTo>
                    <a:pt x="154" y="1217"/>
                    <a:pt x="178" y="1210"/>
                    <a:pt x="197" y="1198"/>
                  </a:cubicBezTo>
                  <a:cubicBezTo>
                    <a:pt x="228" y="1178"/>
                    <a:pt x="241" y="1150"/>
                    <a:pt x="254" y="1118"/>
                  </a:cubicBezTo>
                  <a:cubicBezTo>
                    <a:pt x="271" y="1061"/>
                    <a:pt x="291" y="1004"/>
                    <a:pt x="311" y="947"/>
                  </a:cubicBezTo>
                  <a:cubicBezTo>
                    <a:pt x="354" y="843"/>
                    <a:pt x="402" y="740"/>
                    <a:pt x="448" y="636"/>
                  </a:cubicBezTo>
                  <a:cubicBezTo>
                    <a:pt x="468" y="592"/>
                    <a:pt x="488" y="545"/>
                    <a:pt x="508" y="502"/>
                  </a:cubicBezTo>
                  <a:cubicBezTo>
                    <a:pt x="535" y="451"/>
                    <a:pt x="558" y="398"/>
                    <a:pt x="589" y="351"/>
                  </a:cubicBezTo>
                  <a:cubicBezTo>
                    <a:pt x="598" y="338"/>
                    <a:pt x="609" y="331"/>
                    <a:pt x="615" y="321"/>
                  </a:cubicBezTo>
                  <a:cubicBezTo>
                    <a:pt x="635" y="308"/>
                    <a:pt x="652" y="298"/>
                    <a:pt x="669" y="288"/>
                  </a:cubicBezTo>
                  <a:lnTo>
                    <a:pt x="692" y="281"/>
                  </a:lnTo>
                  <a:cubicBezTo>
                    <a:pt x="703" y="281"/>
                    <a:pt x="709" y="278"/>
                    <a:pt x="719" y="278"/>
                  </a:cubicBezTo>
                  <a:lnTo>
                    <a:pt x="736" y="281"/>
                  </a:lnTo>
                  <a:lnTo>
                    <a:pt x="746" y="288"/>
                  </a:lnTo>
                  <a:cubicBezTo>
                    <a:pt x="749" y="298"/>
                    <a:pt x="756" y="304"/>
                    <a:pt x="763" y="315"/>
                  </a:cubicBezTo>
                  <a:cubicBezTo>
                    <a:pt x="779" y="358"/>
                    <a:pt x="793" y="405"/>
                    <a:pt x="806" y="451"/>
                  </a:cubicBezTo>
                  <a:cubicBezTo>
                    <a:pt x="823" y="505"/>
                    <a:pt x="836" y="559"/>
                    <a:pt x="846" y="612"/>
                  </a:cubicBezTo>
                  <a:cubicBezTo>
                    <a:pt x="856" y="666"/>
                    <a:pt x="866" y="716"/>
                    <a:pt x="876" y="766"/>
                  </a:cubicBezTo>
                  <a:cubicBezTo>
                    <a:pt x="879" y="789"/>
                    <a:pt x="887" y="809"/>
                    <a:pt x="893" y="833"/>
                  </a:cubicBezTo>
                  <a:cubicBezTo>
                    <a:pt x="903" y="863"/>
                    <a:pt x="916" y="893"/>
                    <a:pt x="930" y="920"/>
                  </a:cubicBezTo>
                  <a:cubicBezTo>
                    <a:pt x="956" y="977"/>
                    <a:pt x="993" y="1030"/>
                    <a:pt x="1040" y="1073"/>
                  </a:cubicBezTo>
                  <a:cubicBezTo>
                    <a:pt x="1070" y="1101"/>
                    <a:pt x="1104" y="1121"/>
                    <a:pt x="1137" y="1141"/>
                  </a:cubicBezTo>
                  <a:cubicBezTo>
                    <a:pt x="1180" y="1161"/>
                    <a:pt x="1224" y="1181"/>
                    <a:pt x="1271" y="1187"/>
                  </a:cubicBezTo>
                  <a:cubicBezTo>
                    <a:pt x="1290" y="1191"/>
                    <a:pt x="1310" y="1194"/>
                    <a:pt x="1330" y="1194"/>
                  </a:cubicBezTo>
                  <a:cubicBezTo>
                    <a:pt x="1391" y="1194"/>
                    <a:pt x="1452" y="1173"/>
                    <a:pt x="1495" y="1127"/>
                  </a:cubicBezTo>
                  <a:cubicBezTo>
                    <a:pt x="1525" y="1101"/>
                    <a:pt x="1549" y="1067"/>
                    <a:pt x="1569" y="1030"/>
                  </a:cubicBezTo>
                  <a:cubicBezTo>
                    <a:pt x="1598" y="984"/>
                    <a:pt x="1619" y="930"/>
                    <a:pt x="1635" y="877"/>
                  </a:cubicBezTo>
                  <a:cubicBezTo>
                    <a:pt x="1669" y="789"/>
                    <a:pt x="1692" y="703"/>
                    <a:pt x="1722" y="616"/>
                  </a:cubicBezTo>
                  <a:cubicBezTo>
                    <a:pt x="1749" y="542"/>
                    <a:pt x="1782" y="471"/>
                    <a:pt x="1826" y="405"/>
                  </a:cubicBezTo>
                  <a:cubicBezTo>
                    <a:pt x="1839" y="385"/>
                    <a:pt x="1853" y="368"/>
                    <a:pt x="1870" y="351"/>
                  </a:cubicBezTo>
                  <a:cubicBezTo>
                    <a:pt x="1879" y="345"/>
                    <a:pt x="1893" y="338"/>
                    <a:pt x="1903" y="331"/>
                  </a:cubicBezTo>
                  <a:cubicBezTo>
                    <a:pt x="1913" y="328"/>
                    <a:pt x="1923" y="325"/>
                    <a:pt x="1933" y="321"/>
                  </a:cubicBezTo>
                  <a:lnTo>
                    <a:pt x="1940" y="321"/>
                  </a:lnTo>
                  <a:lnTo>
                    <a:pt x="1947" y="325"/>
                  </a:lnTo>
                  <a:lnTo>
                    <a:pt x="1950" y="325"/>
                  </a:lnTo>
                  <a:cubicBezTo>
                    <a:pt x="1960" y="351"/>
                    <a:pt x="1963" y="378"/>
                    <a:pt x="1970" y="405"/>
                  </a:cubicBezTo>
                  <a:cubicBezTo>
                    <a:pt x="1977" y="435"/>
                    <a:pt x="1980" y="462"/>
                    <a:pt x="1987" y="491"/>
                  </a:cubicBezTo>
                  <a:cubicBezTo>
                    <a:pt x="2000" y="545"/>
                    <a:pt x="2013" y="599"/>
                    <a:pt x="2027" y="649"/>
                  </a:cubicBezTo>
                  <a:cubicBezTo>
                    <a:pt x="2043" y="706"/>
                    <a:pt x="2067" y="756"/>
                    <a:pt x="2083" y="813"/>
                  </a:cubicBezTo>
                  <a:cubicBezTo>
                    <a:pt x="2107" y="873"/>
                    <a:pt x="2134" y="937"/>
                    <a:pt x="2168" y="993"/>
                  </a:cubicBezTo>
                  <a:cubicBezTo>
                    <a:pt x="2188" y="1024"/>
                    <a:pt x="2211" y="1053"/>
                    <a:pt x="2234" y="1077"/>
                  </a:cubicBezTo>
                  <a:cubicBezTo>
                    <a:pt x="2261" y="1107"/>
                    <a:pt x="2291" y="1127"/>
                    <a:pt x="2321" y="1150"/>
                  </a:cubicBezTo>
                  <a:cubicBezTo>
                    <a:pt x="2368" y="1184"/>
                    <a:pt x="2424" y="1201"/>
                    <a:pt x="2481" y="1204"/>
                  </a:cubicBezTo>
                  <a:cubicBezTo>
                    <a:pt x="2486" y="1205"/>
                    <a:pt x="2490" y="1205"/>
                    <a:pt x="2494" y="1205"/>
                  </a:cubicBezTo>
                  <a:cubicBezTo>
                    <a:pt x="2539" y="1205"/>
                    <a:pt x="2576" y="1189"/>
                    <a:pt x="2615" y="1167"/>
                  </a:cubicBezTo>
                  <a:cubicBezTo>
                    <a:pt x="2632" y="1158"/>
                    <a:pt x="2656" y="1134"/>
                    <a:pt x="2669" y="1118"/>
                  </a:cubicBezTo>
                  <a:cubicBezTo>
                    <a:pt x="2685" y="1093"/>
                    <a:pt x="2699" y="1070"/>
                    <a:pt x="2713" y="1044"/>
                  </a:cubicBezTo>
                  <a:cubicBezTo>
                    <a:pt x="2745" y="977"/>
                    <a:pt x="2770" y="906"/>
                    <a:pt x="2793" y="833"/>
                  </a:cubicBezTo>
                  <a:cubicBezTo>
                    <a:pt x="2810" y="776"/>
                    <a:pt x="2830" y="723"/>
                    <a:pt x="2850" y="666"/>
                  </a:cubicBezTo>
                  <a:lnTo>
                    <a:pt x="2853" y="652"/>
                  </a:lnTo>
                  <a:cubicBezTo>
                    <a:pt x="2876" y="592"/>
                    <a:pt x="2903" y="536"/>
                    <a:pt x="2937" y="482"/>
                  </a:cubicBezTo>
                  <a:cubicBezTo>
                    <a:pt x="2950" y="468"/>
                    <a:pt x="2960" y="451"/>
                    <a:pt x="2977" y="439"/>
                  </a:cubicBezTo>
                  <a:lnTo>
                    <a:pt x="2990" y="428"/>
                  </a:lnTo>
                  <a:lnTo>
                    <a:pt x="2994" y="435"/>
                  </a:lnTo>
                  <a:cubicBezTo>
                    <a:pt x="3026" y="516"/>
                    <a:pt x="3040" y="599"/>
                    <a:pt x="3063" y="679"/>
                  </a:cubicBezTo>
                  <a:cubicBezTo>
                    <a:pt x="3074" y="723"/>
                    <a:pt x="3083" y="763"/>
                    <a:pt x="3097" y="806"/>
                  </a:cubicBezTo>
                  <a:cubicBezTo>
                    <a:pt x="3114" y="857"/>
                    <a:pt x="3140" y="903"/>
                    <a:pt x="3164" y="950"/>
                  </a:cubicBezTo>
                  <a:cubicBezTo>
                    <a:pt x="3187" y="1000"/>
                    <a:pt x="3214" y="1047"/>
                    <a:pt x="3244" y="1090"/>
                  </a:cubicBezTo>
                  <a:cubicBezTo>
                    <a:pt x="3264" y="1121"/>
                    <a:pt x="3287" y="1150"/>
                    <a:pt x="3311" y="1178"/>
                  </a:cubicBezTo>
                  <a:cubicBezTo>
                    <a:pt x="3327" y="1194"/>
                    <a:pt x="3341" y="1214"/>
                    <a:pt x="3355" y="1228"/>
                  </a:cubicBezTo>
                  <a:cubicBezTo>
                    <a:pt x="3404" y="1271"/>
                    <a:pt x="3461" y="1305"/>
                    <a:pt x="3528" y="1318"/>
                  </a:cubicBezTo>
                  <a:cubicBezTo>
                    <a:pt x="3555" y="1321"/>
                    <a:pt x="3585" y="1325"/>
                    <a:pt x="3616" y="1328"/>
                  </a:cubicBezTo>
                  <a:cubicBezTo>
                    <a:pt x="3639" y="1328"/>
                    <a:pt x="3662" y="1325"/>
                    <a:pt x="3685" y="1321"/>
                  </a:cubicBezTo>
                  <a:cubicBezTo>
                    <a:pt x="3702" y="1314"/>
                    <a:pt x="3719" y="1305"/>
                    <a:pt x="3729" y="1291"/>
                  </a:cubicBezTo>
                  <a:cubicBezTo>
                    <a:pt x="3742" y="1278"/>
                    <a:pt x="3753" y="1261"/>
                    <a:pt x="3756" y="1244"/>
                  </a:cubicBezTo>
                  <a:cubicBezTo>
                    <a:pt x="3762" y="1207"/>
                    <a:pt x="3753" y="1167"/>
                    <a:pt x="3726" y="1144"/>
                  </a:cubicBezTo>
                  <a:cubicBezTo>
                    <a:pt x="3699" y="1121"/>
                    <a:pt x="3669" y="1104"/>
                    <a:pt x="3639" y="1087"/>
                  </a:cubicBezTo>
                  <a:cubicBezTo>
                    <a:pt x="3619" y="1067"/>
                    <a:pt x="3602" y="1047"/>
                    <a:pt x="3585" y="1024"/>
                  </a:cubicBezTo>
                  <a:lnTo>
                    <a:pt x="3585" y="1024"/>
                  </a:lnTo>
                  <a:cubicBezTo>
                    <a:pt x="3587" y="1026"/>
                    <a:pt x="3589" y="1029"/>
                    <a:pt x="3592" y="1032"/>
                  </a:cubicBezTo>
                  <a:lnTo>
                    <a:pt x="3592" y="1032"/>
                  </a:lnTo>
                  <a:cubicBezTo>
                    <a:pt x="3558" y="988"/>
                    <a:pt x="3527" y="939"/>
                    <a:pt x="3495" y="890"/>
                  </a:cubicBezTo>
                  <a:cubicBezTo>
                    <a:pt x="3461" y="837"/>
                    <a:pt x="3432" y="783"/>
                    <a:pt x="3404" y="729"/>
                  </a:cubicBezTo>
                  <a:cubicBezTo>
                    <a:pt x="3388" y="686"/>
                    <a:pt x="3375" y="646"/>
                    <a:pt x="3361" y="605"/>
                  </a:cubicBezTo>
                  <a:cubicBezTo>
                    <a:pt x="3344" y="556"/>
                    <a:pt x="3327" y="505"/>
                    <a:pt x="3311" y="455"/>
                  </a:cubicBezTo>
                  <a:cubicBezTo>
                    <a:pt x="3291" y="398"/>
                    <a:pt x="3271" y="345"/>
                    <a:pt x="3244" y="291"/>
                  </a:cubicBezTo>
                  <a:cubicBezTo>
                    <a:pt x="3214" y="235"/>
                    <a:pt x="3171" y="187"/>
                    <a:pt x="3114" y="158"/>
                  </a:cubicBezTo>
                  <a:cubicBezTo>
                    <a:pt x="3076" y="137"/>
                    <a:pt x="3035" y="128"/>
                    <a:pt x="2993" y="128"/>
                  </a:cubicBezTo>
                  <a:cubicBezTo>
                    <a:pt x="2953" y="128"/>
                    <a:pt x="2914" y="136"/>
                    <a:pt x="2876" y="150"/>
                  </a:cubicBezTo>
                  <a:cubicBezTo>
                    <a:pt x="2856" y="158"/>
                    <a:pt x="2833" y="170"/>
                    <a:pt x="2813" y="181"/>
                  </a:cubicBezTo>
                  <a:cubicBezTo>
                    <a:pt x="2786" y="195"/>
                    <a:pt x="2762" y="218"/>
                    <a:pt x="2739" y="238"/>
                  </a:cubicBezTo>
                  <a:cubicBezTo>
                    <a:pt x="2716" y="258"/>
                    <a:pt x="2696" y="281"/>
                    <a:pt x="2676" y="304"/>
                  </a:cubicBezTo>
                  <a:cubicBezTo>
                    <a:pt x="2636" y="358"/>
                    <a:pt x="2602" y="418"/>
                    <a:pt x="2575" y="479"/>
                  </a:cubicBezTo>
                  <a:cubicBezTo>
                    <a:pt x="2545" y="542"/>
                    <a:pt x="2525" y="609"/>
                    <a:pt x="2505" y="676"/>
                  </a:cubicBezTo>
                  <a:cubicBezTo>
                    <a:pt x="2485" y="736"/>
                    <a:pt x="2472" y="792"/>
                    <a:pt x="2455" y="853"/>
                  </a:cubicBezTo>
                  <a:lnTo>
                    <a:pt x="2452" y="857"/>
                  </a:lnTo>
                  <a:lnTo>
                    <a:pt x="2448" y="849"/>
                  </a:lnTo>
                  <a:cubicBezTo>
                    <a:pt x="2421" y="817"/>
                    <a:pt x="2404" y="780"/>
                    <a:pt x="2384" y="743"/>
                  </a:cubicBezTo>
                  <a:cubicBezTo>
                    <a:pt x="2364" y="696"/>
                    <a:pt x="2344" y="652"/>
                    <a:pt x="2328" y="605"/>
                  </a:cubicBezTo>
                  <a:cubicBezTo>
                    <a:pt x="2308" y="552"/>
                    <a:pt x="2291" y="496"/>
                    <a:pt x="2274" y="439"/>
                  </a:cubicBezTo>
                  <a:cubicBezTo>
                    <a:pt x="2257" y="385"/>
                    <a:pt x="2244" y="331"/>
                    <a:pt x="2231" y="278"/>
                  </a:cubicBezTo>
                  <a:cubicBezTo>
                    <a:pt x="2214" y="218"/>
                    <a:pt x="2180" y="161"/>
                    <a:pt x="2134" y="117"/>
                  </a:cubicBezTo>
                  <a:cubicBezTo>
                    <a:pt x="2079" y="67"/>
                    <a:pt x="2004" y="44"/>
                    <a:pt x="1929" y="44"/>
                  </a:cubicBezTo>
                  <a:cubicBezTo>
                    <a:pt x="1900" y="44"/>
                    <a:pt x="1871" y="47"/>
                    <a:pt x="1842" y="54"/>
                  </a:cubicBezTo>
                  <a:cubicBezTo>
                    <a:pt x="1672" y="94"/>
                    <a:pt x="1558" y="241"/>
                    <a:pt x="1492" y="395"/>
                  </a:cubicBezTo>
                  <a:cubicBezTo>
                    <a:pt x="1461" y="462"/>
                    <a:pt x="1438" y="528"/>
                    <a:pt x="1418" y="596"/>
                  </a:cubicBezTo>
                  <a:cubicBezTo>
                    <a:pt x="1401" y="652"/>
                    <a:pt x="1385" y="706"/>
                    <a:pt x="1371" y="763"/>
                  </a:cubicBezTo>
                  <a:cubicBezTo>
                    <a:pt x="1361" y="792"/>
                    <a:pt x="1351" y="826"/>
                    <a:pt x="1341" y="857"/>
                  </a:cubicBezTo>
                  <a:cubicBezTo>
                    <a:pt x="1334" y="873"/>
                    <a:pt x="1328" y="886"/>
                    <a:pt x="1321" y="900"/>
                  </a:cubicBezTo>
                  <a:lnTo>
                    <a:pt x="1308" y="893"/>
                  </a:lnTo>
                  <a:cubicBezTo>
                    <a:pt x="1291" y="880"/>
                    <a:pt x="1277" y="866"/>
                    <a:pt x="1261" y="853"/>
                  </a:cubicBezTo>
                  <a:cubicBezTo>
                    <a:pt x="1251" y="837"/>
                    <a:pt x="1240" y="817"/>
                    <a:pt x="1234" y="800"/>
                  </a:cubicBezTo>
                  <a:cubicBezTo>
                    <a:pt x="1214" y="756"/>
                    <a:pt x="1200" y="712"/>
                    <a:pt x="1191" y="666"/>
                  </a:cubicBezTo>
                  <a:cubicBezTo>
                    <a:pt x="1174" y="602"/>
                    <a:pt x="1164" y="542"/>
                    <a:pt x="1147" y="479"/>
                  </a:cubicBezTo>
                  <a:cubicBezTo>
                    <a:pt x="1117" y="365"/>
                    <a:pt x="1074" y="251"/>
                    <a:pt x="1013" y="150"/>
                  </a:cubicBezTo>
                  <a:cubicBezTo>
                    <a:pt x="970" y="84"/>
                    <a:pt x="907" y="37"/>
                    <a:pt x="830" y="14"/>
                  </a:cubicBezTo>
                  <a:cubicBezTo>
                    <a:pt x="796" y="3"/>
                    <a:pt x="763" y="0"/>
                    <a:pt x="7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5"/>
            <p:cNvSpPr/>
            <p:nvPr/>
          </p:nvSpPr>
          <p:spPr>
            <a:xfrm>
              <a:off x="8601854" y="1119947"/>
              <a:ext cx="339523" cy="110637"/>
            </a:xfrm>
            <a:custGeom>
              <a:avLst/>
              <a:gdLst/>
              <a:ahLst/>
              <a:cxnLst/>
              <a:rect l="l" t="t" r="r" b="b"/>
              <a:pathLst>
                <a:path w="4232" h="1379" extrusionOk="0">
                  <a:moveTo>
                    <a:pt x="2195" y="0"/>
                  </a:moveTo>
                  <a:cubicBezTo>
                    <a:pt x="2121" y="4"/>
                    <a:pt x="2047" y="31"/>
                    <a:pt x="1987" y="68"/>
                  </a:cubicBezTo>
                  <a:cubicBezTo>
                    <a:pt x="1924" y="108"/>
                    <a:pt x="1871" y="155"/>
                    <a:pt x="1820" y="208"/>
                  </a:cubicBezTo>
                  <a:cubicBezTo>
                    <a:pt x="1774" y="258"/>
                    <a:pt x="1737" y="312"/>
                    <a:pt x="1710" y="372"/>
                  </a:cubicBezTo>
                  <a:cubicBezTo>
                    <a:pt x="1697" y="402"/>
                    <a:pt x="1686" y="432"/>
                    <a:pt x="1677" y="459"/>
                  </a:cubicBezTo>
                  <a:cubicBezTo>
                    <a:pt x="1650" y="526"/>
                    <a:pt x="1630" y="593"/>
                    <a:pt x="1610" y="659"/>
                  </a:cubicBezTo>
                  <a:cubicBezTo>
                    <a:pt x="1583" y="763"/>
                    <a:pt x="1556" y="863"/>
                    <a:pt x="1522" y="964"/>
                  </a:cubicBezTo>
                  <a:cubicBezTo>
                    <a:pt x="1513" y="988"/>
                    <a:pt x="1502" y="1014"/>
                    <a:pt x="1490" y="1038"/>
                  </a:cubicBezTo>
                  <a:cubicBezTo>
                    <a:pt x="1445" y="1017"/>
                    <a:pt x="1402" y="994"/>
                    <a:pt x="1362" y="964"/>
                  </a:cubicBezTo>
                  <a:cubicBezTo>
                    <a:pt x="1352" y="957"/>
                    <a:pt x="1342" y="948"/>
                    <a:pt x="1332" y="937"/>
                  </a:cubicBezTo>
                  <a:cubicBezTo>
                    <a:pt x="1289" y="880"/>
                    <a:pt x="1252" y="820"/>
                    <a:pt x="1221" y="760"/>
                  </a:cubicBezTo>
                  <a:cubicBezTo>
                    <a:pt x="1201" y="713"/>
                    <a:pt x="1189" y="667"/>
                    <a:pt x="1178" y="619"/>
                  </a:cubicBezTo>
                  <a:cubicBezTo>
                    <a:pt x="1161" y="566"/>
                    <a:pt x="1148" y="513"/>
                    <a:pt x="1128" y="462"/>
                  </a:cubicBezTo>
                  <a:cubicBezTo>
                    <a:pt x="1108" y="399"/>
                    <a:pt x="1084" y="338"/>
                    <a:pt x="1055" y="281"/>
                  </a:cubicBezTo>
                  <a:cubicBezTo>
                    <a:pt x="998" y="168"/>
                    <a:pt x="891" y="85"/>
                    <a:pt x="760" y="68"/>
                  </a:cubicBezTo>
                  <a:cubicBezTo>
                    <a:pt x="740" y="65"/>
                    <a:pt x="720" y="64"/>
                    <a:pt x="700" y="64"/>
                  </a:cubicBezTo>
                  <a:cubicBezTo>
                    <a:pt x="639" y="64"/>
                    <a:pt x="577" y="76"/>
                    <a:pt x="519" y="101"/>
                  </a:cubicBezTo>
                  <a:cubicBezTo>
                    <a:pt x="459" y="125"/>
                    <a:pt x="402" y="151"/>
                    <a:pt x="352" y="191"/>
                  </a:cubicBezTo>
                  <a:cubicBezTo>
                    <a:pt x="322" y="215"/>
                    <a:pt x="295" y="238"/>
                    <a:pt x="269" y="261"/>
                  </a:cubicBezTo>
                  <a:cubicBezTo>
                    <a:pt x="238" y="292"/>
                    <a:pt x="218" y="326"/>
                    <a:pt x="195" y="355"/>
                  </a:cubicBezTo>
                  <a:cubicBezTo>
                    <a:pt x="158" y="412"/>
                    <a:pt x="135" y="479"/>
                    <a:pt x="115" y="542"/>
                  </a:cubicBezTo>
                  <a:cubicBezTo>
                    <a:pt x="91" y="623"/>
                    <a:pt x="78" y="707"/>
                    <a:pt x="65" y="790"/>
                  </a:cubicBezTo>
                  <a:cubicBezTo>
                    <a:pt x="45" y="897"/>
                    <a:pt x="25" y="1004"/>
                    <a:pt x="8" y="1111"/>
                  </a:cubicBezTo>
                  <a:cubicBezTo>
                    <a:pt x="1" y="1144"/>
                    <a:pt x="5" y="1181"/>
                    <a:pt x="25" y="1212"/>
                  </a:cubicBezTo>
                  <a:cubicBezTo>
                    <a:pt x="45" y="1241"/>
                    <a:pt x="74" y="1261"/>
                    <a:pt x="108" y="1269"/>
                  </a:cubicBezTo>
                  <a:cubicBezTo>
                    <a:pt x="118" y="1271"/>
                    <a:pt x="127" y="1272"/>
                    <a:pt x="137" y="1272"/>
                  </a:cubicBezTo>
                  <a:cubicBezTo>
                    <a:pt x="195" y="1272"/>
                    <a:pt x="254" y="1231"/>
                    <a:pt x="266" y="1168"/>
                  </a:cubicBezTo>
                  <a:cubicBezTo>
                    <a:pt x="286" y="1058"/>
                    <a:pt x="306" y="944"/>
                    <a:pt x="326" y="834"/>
                  </a:cubicBezTo>
                  <a:cubicBezTo>
                    <a:pt x="339" y="747"/>
                    <a:pt x="359" y="663"/>
                    <a:pt x="386" y="579"/>
                  </a:cubicBezTo>
                  <a:cubicBezTo>
                    <a:pt x="399" y="546"/>
                    <a:pt x="416" y="516"/>
                    <a:pt x="432" y="486"/>
                  </a:cubicBezTo>
                  <a:cubicBezTo>
                    <a:pt x="453" y="462"/>
                    <a:pt x="473" y="442"/>
                    <a:pt x="496" y="422"/>
                  </a:cubicBezTo>
                  <a:cubicBezTo>
                    <a:pt x="522" y="399"/>
                    <a:pt x="553" y="382"/>
                    <a:pt x="583" y="366"/>
                  </a:cubicBezTo>
                  <a:cubicBezTo>
                    <a:pt x="610" y="355"/>
                    <a:pt x="633" y="346"/>
                    <a:pt x="660" y="338"/>
                  </a:cubicBezTo>
                  <a:cubicBezTo>
                    <a:pt x="676" y="335"/>
                    <a:pt x="690" y="335"/>
                    <a:pt x="707" y="335"/>
                  </a:cubicBezTo>
                  <a:cubicBezTo>
                    <a:pt x="717" y="338"/>
                    <a:pt x="730" y="342"/>
                    <a:pt x="740" y="346"/>
                  </a:cubicBezTo>
                  <a:lnTo>
                    <a:pt x="760" y="355"/>
                  </a:lnTo>
                  <a:lnTo>
                    <a:pt x="780" y="372"/>
                  </a:lnTo>
                  <a:cubicBezTo>
                    <a:pt x="790" y="386"/>
                    <a:pt x="797" y="402"/>
                    <a:pt x="807" y="415"/>
                  </a:cubicBezTo>
                  <a:cubicBezTo>
                    <a:pt x="823" y="459"/>
                    <a:pt x="837" y="506"/>
                    <a:pt x="851" y="549"/>
                  </a:cubicBezTo>
                  <a:cubicBezTo>
                    <a:pt x="867" y="602"/>
                    <a:pt x="884" y="656"/>
                    <a:pt x="897" y="710"/>
                  </a:cubicBezTo>
                  <a:cubicBezTo>
                    <a:pt x="911" y="763"/>
                    <a:pt x="924" y="814"/>
                    <a:pt x="944" y="867"/>
                  </a:cubicBezTo>
                  <a:cubicBezTo>
                    <a:pt x="971" y="928"/>
                    <a:pt x="1004" y="984"/>
                    <a:pt x="1034" y="1044"/>
                  </a:cubicBezTo>
                  <a:cubicBezTo>
                    <a:pt x="1048" y="1068"/>
                    <a:pt x="1061" y="1091"/>
                    <a:pt x="1078" y="1111"/>
                  </a:cubicBezTo>
                  <a:cubicBezTo>
                    <a:pt x="1108" y="1158"/>
                    <a:pt x="1144" y="1192"/>
                    <a:pt x="1185" y="1229"/>
                  </a:cubicBezTo>
                  <a:cubicBezTo>
                    <a:pt x="1238" y="1272"/>
                    <a:pt x="1299" y="1309"/>
                    <a:pt x="1362" y="1339"/>
                  </a:cubicBezTo>
                  <a:cubicBezTo>
                    <a:pt x="1399" y="1355"/>
                    <a:pt x="1436" y="1369"/>
                    <a:pt x="1473" y="1372"/>
                  </a:cubicBezTo>
                  <a:cubicBezTo>
                    <a:pt x="1493" y="1375"/>
                    <a:pt x="1519" y="1379"/>
                    <a:pt x="1539" y="1379"/>
                  </a:cubicBezTo>
                  <a:cubicBezTo>
                    <a:pt x="1563" y="1379"/>
                    <a:pt x="1586" y="1372"/>
                    <a:pt x="1606" y="1365"/>
                  </a:cubicBezTo>
                  <a:cubicBezTo>
                    <a:pt x="1626" y="1362"/>
                    <a:pt x="1657" y="1345"/>
                    <a:pt x="1670" y="1339"/>
                  </a:cubicBezTo>
                  <a:cubicBezTo>
                    <a:pt x="1693" y="1329"/>
                    <a:pt x="1706" y="1315"/>
                    <a:pt x="1726" y="1298"/>
                  </a:cubicBezTo>
                  <a:cubicBezTo>
                    <a:pt x="1760" y="1269"/>
                    <a:pt x="1787" y="1229"/>
                    <a:pt x="1811" y="1188"/>
                  </a:cubicBezTo>
                  <a:cubicBezTo>
                    <a:pt x="1851" y="1121"/>
                    <a:pt x="1880" y="1044"/>
                    <a:pt x="1907" y="971"/>
                  </a:cubicBezTo>
                  <a:cubicBezTo>
                    <a:pt x="1951" y="843"/>
                    <a:pt x="1981" y="713"/>
                    <a:pt x="2024" y="586"/>
                  </a:cubicBezTo>
                  <a:cubicBezTo>
                    <a:pt x="2041" y="553"/>
                    <a:pt x="2055" y="516"/>
                    <a:pt x="2075" y="482"/>
                  </a:cubicBezTo>
                  <a:cubicBezTo>
                    <a:pt x="2101" y="452"/>
                    <a:pt x="2124" y="426"/>
                    <a:pt x="2155" y="399"/>
                  </a:cubicBezTo>
                  <a:cubicBezTo>
                    <a:pt x="2168" y="389"/>
                    <a:pt x="2185" y="379"/>
                    <a:pt x="2198" y="369"/>
                  </a:cubicBezTo>
                  <a:lnTo>
                    <a:pt x="2218" y="362"/>
                  </a:lnTo>
                  <a:lnTo>
                    <a:pt x="2232" y="362"/>
                  </a:lnTo>
                  <a:lnTo>
                    <a:pt x="2252" y="366"/>
                  </a:lnTo>
                  <a:lnTo>
                    <a:pt x="2272" y="379"/>
                  </a:lnTo>
                  <a:lnTo>
                    <a:pt x="2275" y="379"/>
                  </a:lnTo>
                  <a:cubicBezTo>
                    <a:pt x="2279" y="389"/>
                    <a:pt x="2285" y="395"/>
                    <a:pt x="2288" y="406"/>
                  </a:cubicBezTo>
                  <a:cubicBezTo>
                    <a:pt x="2305" y="449"/>
                    <a:pt x="2319" y="492"/>
                    <a:pt x="2328" y="539"/>
                  </a:cubicBezTo>
                  <a:cubicBezTo>
                    <a:pt x="2342" y="590"/>
                    <a:pt x="2359" y="639"/>
                    <a:pt x="2372" y="690"/>
                  </a:cubicBezTo>
                  <a:cubicBezTo>
                    <a:pt x="2385" y="743"/>
                    <a:pt x="2396" y="800"/>
                    <a:pt x="2416" y="850"/>
                  </a:cubicBezTo>
                  <a:cubicBezTo>
                    <a:pt x="2439" y="914"/>
                    <a:pt x="2473" y="977"/>
                    <a:pt x="2509" y="1031"/>
                  </a:cubicBezTo>
                  <a:cubicBezTo>
                    <a:pt x="2529" y="1061"/>
                    <a:pt x="2556" y="1091"/>
                    <a:pt x="2580" y="1118"/>
                  </a:cubicBezTo>
                  <a:cubicBezTo>
                    <a:pt x="2609" y="1151"/>
                    <a:pt x="2640" y="1175"/>
                    <a:pt x="2673" y="1198"/>
                  </a:cubicBezTo>
                  <a:cubicBezTo>
                    <a:pt x="2694" y="1215"/>
                    <a:pt x="2717" y="1225"/>
                    <a:pt x="2737" y="1238"/>
                  </a:cubicBezTo>
                  <a:cubicBezTo>
                    <a:pt x="2787" y="1261"/>
                    <a:pt x="2837" y="1272"/>
                    <a:pt x="2890" y="1272"/>
                  </a:cubicBezTo>
                  <a:cubicBezTo>
                    <a:pt x="2910" y="1272"/>
                    <a:pt x="2944" y="1265"/>
                    <a:pt x="2964" y="1258"/>
                  </a:cubicBezTo>
                  <a:cubicBezTo>
                    <a:pt x="2995" y="1249"/>
                    <a:pt x="3024" y="1232"/>
                    <a:pt x="3048" y="1212"/>
                  </a:cubicBezTo>
                  <a:cubicBezTo>
                    <a:pt x="3068" y="1198"/>
                    <a:pt x="3081" y="1184"/>
                    <a:pt x="3095" y="1168"/>
                  </a:cubicBezTo>
                  <a:cubicBezTo>
                    <a:pt x="3111" y="1151"/>
                    <a:pt x="3125" y="1128"/>
                    <a:pt x="3135" y="1108"/>
                  </a:cubicBezTo>
                  <a:cubicBezTo>
                    <a:pt x="3148" y="1088"/>
                    <a:pt x="3158" y="1068"/>
                    <a:pt x="3168" y="1048"/>
                  </a:cubicBezTo>
                  <a:cubicBezTo>
                    <a:pt x="3185" y="1008"/>
                    <a:pt x="3202" y="968"/>
                    <a:pt x="3219" y="928"/>
                  </a:cubicBezTo>
                  <a:cubicBezTo>
                    <a:pt x="3239" y="871"/>
                    <a:pt x="3255" y="814"/>
                    <a:pt x="3275" y="757"/>
                  </a:cubicBezTo>
                  <a:cubicBezTo>
                    <a:pt x="3282" y="737"/>
                    <a:pt x="3288" y="716"/>
                    <a:pt x="3296" y="696"/>
                  </a:cubicBezTo>
                  <a:cubicBezTo>
                    <a:pt x="3322" y="627"/>
                    <a:pt x="3352" y="559"/>
                    <a:pt x="3392" y="496"/>
                  </a:cubicBezTo>
                  <a:cubicBezTo>
                    <a:pt x="3406" y="479"/>
                    <a:pt x="3419" y="462"/>
                    <a:pt x="3432" y="449"/>
                  </a:cubicBezTo>
                  <a:lnTo>
                    <a:pt x="3449" y="439"/>
                  </a:lnTo>
                  <a:lnTo>
                    <a:pt x="3452" y="439"/>
                  </a:lnTo>
                  <a:lnTo>
                    <a:pt x="3469" y="456"/>
                  </a:lnTo>
                  <a:lnTo>
                    <a:pt x="3472" y="459"/>
                  </a:lnTo>
                  <a:cubicBezTo>
                    <a:pt x="3483" y="486"/>
                    <a:pt x="3489" y="513"/>
                    <a:pt x="3496" y="539"/>
                  </a:cubicBezTo>
                  <a:cubicBezTo>
                    <a:pt x="3509" y="573"/>
                    <a:pt x="3520" y="606"/>
                    <a:pt x="3529" y="639"/>
                  </a:cubicBezTo>
                  <a:cubicBezTo>
                    <a:pt x="3549" y="707"/>
                    <a:pt x="3560" y="780"/>
                    <a:pt x="3583" y="850"/>
                  </a:cubicBezTo>
                  <a:cubicBezTo>
                    <a:pt x="3613" y="948"/>
                    <a:pt x="3670" y="1024"/>
                    <a:pt x="3737" y="1101"/>
                  </a:cubicBezTo>
                  <a:cubicBezTo>
                    <a:pt x="3760" y="1128"/>
                    <a:pt x="3787" y="1155"/>
                    <a:pt x="3813" y="1181"/>
                  </a:cubicBezTo>
                  <a:cubicBezTo>
                    <a:pt x="3841" y="1204"/>
                    <a:pt x="3870" y="1225"/>
                    <a:pt x="3904" y="1245"/>
                  </a:cubicBezTo>
                  <a:cubicBezTo>
                    <a:pt x="3914" y="1252"/>
                    <a:pt x="3924" y="1255"/>
                    <a:pt x="3934" y="1258"/>
                  </a:cubicBezTo>
                  <a:cubicBezTo>
                    <a:pt x="3964" y="1275"/>
                    <a:pt x="3994" y="1282"/>
                    <a:pt x="4028" y="1282"/>
                  </a:cubicBezTo>
                  <a:cubicBezTo>
                    <a:pt x="4074" y="1282"/>
                    <a:pt x="4114" y="1269"/>
                    <a:pt x="4151" y="1245"/>
                  </a:cubicBezTo>
                  <a:cubicBezTo>
                    <a:pt x="4202" y="1218"/>
                    <a:pt x="4231" y="1158"/>
                    <a:pt x="4228" y="1101"/>
                  </a:cubicBezTo>
                  <a:cubicBezTo>
                    <a:pt x="4225" y="1048"/>
                    <a:pt x="4195" y="1001"/>
                    <a:pt x="4151" y="971"/>
                  </a:cubicBezTo>
                  <a:cubicBezTo>
                    <a:pt x="4131" y="957"/>
                    <a:pt x="4114" y="944"/>
                    <a:pt x="4094" y="931"/>
                  </a:cubicBezTo>
                  <a:cubicBezTo>
                    <a:pt x="4051" y="897"/>
                    <a:pt x="4014" y="854"/>
                    <a:pt x="3978" y="810"/>
                  </a:cubicBezTo>
                  <a:cubicBezTo>
                    <a:pt x="3961" y="790"/>
                    <a:pt x="3944" y="767"/>
                    <a:pt x="3930" y="740"/>
                  </a:cubicBezTo>
                  <a:cubicBezTo>
                    <a:pt x="3914" y="700"/>
                    <a:pt x="3904" y="656"/>
                    <a:pt x="3890" y="613"/>
                  </a:cubicBezTo>
                  <a:cubicBezTo>
                    <a:pt x="3877" y="559"/>
                    <a:pt x="3861" y="509"/>
                    <a:pt x="3841" y="459"/>
                  </a:cubicBezTo>
                  <a:cubicBezTo>
                    <a:pt x="3833" y="436"/>
                    <a:pt x="3824" y="412"/>
                    <a:pt x="3817" y="389"/>
                  </a:cubicBezTo>
                  <a:cubicBezTo>
                    <a:pt x="3810" y="379"/>
                    <a:pt x="3807" y="366"/>
                    <a:pt x="3800" y="355"/>
                  </a:cubicBezTo>
                  <a:cubicBezTo>
                    <a:pt x="3793" y="338"/>
                    <a:pt x="3787" y="322"/>
                    <a:pt x="3777" y="305"/>
                  </a:cubicBezTo>
                  <a:cubicBezTo>
                    <a:pt x="3764" y="278"/>
                    <a:pt x="3747" y="255"/>
                    <a:pt x="3730" y="232"/>
                  </a:cubicBezTo>
                  <a:cubicBezTo>
                    <a:pt x="3710" y="212"/>
                    <a:pt x="3693" y="195"/>
                    <a:pt x="3673" y="181"/>
                  </a:cubicBezTo>
                  <a:cubicBezTo>
                    <a:pt x="3650" y="165"/>
                    <a:pt x="3629" y="148"/>
                    <a:pt x="3606" y="135"/>
                  </a:cubicBezTo>
                  <a:cubicBezTo>
                    <a:pt x="3580" y="121"/>
                    <a:pt x="3552" y="114"/>
                    <a:pt x="3526" y="105"/>
                  </a:cubicBezTo>
                  <a:lnTo>
                    <a:pt x="3506" y="101"/>
                  </a:lnTo>
                  <a:cubicBezTo>
                    <a:pt x="3486" y="98"/>
                    <a:pt x="3463" y="94"/>
                    <a:pt x="3442" y="94"/>
                  </a:cubicBezTo>
                  <a:cubicBezTo>
                    <a:pt x="3412" y="94"/>
                    <a:pt x="3382" y="98"/>
                    <a:pt x="3356" y="105"/>
                  </a:cubicBezTo>
                  <a:cubicBezTo>
                    <a:pt x="3312" y="118"/>
                    <a:pt x="3268" y="138"/>
                    <a:pt x="3231" y="165"/>
                  </a:cubicBezTo>
                  <a:cubicBezTo>
                    <a:pt x="3191" y="195"/>
                    <a:pt x="3155" y="228"/>
                    <a:pt x="3125" y="269"/>
                  </a:cubicBezTo>
                  <a:cubicBezTo>
                    <a:pt x="3101" y="298"/>
                    <a:pt x="3078" y="332"/>
                    <a:pt x="3058" y="369"/>
                  </a:cubicBezTo>
                  <a:cubicBezTo>
                    <a:pt x="3027" y="419"/>
                    <a:pt x="3007" y="469"/>
                    <a:pt x="2987" y="522"/>
                  </a:cubicBezTo>
                  <a:cubicBezTo>
                    <a:pt x="2961" y="590"/>
                    <a:pt x="2938" y="653"/>
                    <a:pt x="2921" y="720"/>
                  </a:cubicBezTo>
                  <a:cubicBezTo>
                    <a:pt x="2907" y="780"/>
                    <a:pt x="2894" y="843"/>
                    <a:pt x="2874" y="900"/>
                  </a:cubicBezTo>
                  <a:cubicBezTo>
                    <a:pt x="2870" y="911"/>
                    <a:pt x="2867" y="917"/>
                    <a:pt x="2864" y="928"/>
                  </a:cubicBezTo>
                  <a:cubicBezTo>
                    <a:pt x="2850" y="914"/>
                    <a:pt x="2840" y="900"/>
                    <a:pt x="2827" y="887"/>
                  </a:cubicBezTo>
                  <a:cubicBezTo>
                    <a:pt x="2800" y="854"/>
                    <a:pt x="2780" y="817"/>
                    <a:pt x="2760" y="777"/>
                  </a:cubicBezTo>
                  <a:cubicBezTo>
                    <a:pt x="2740" y="730"/>
                    <a:pt x="2730" y="680"/>
                    <a:pt x="2717" y="633"/>
                  </a:cubicBezTo>
                  <a:cubicBezTo>
                    <a:pt x="2703" y="582"/>
                    <a:pt x="2690" y="533"/>
                    <a:pt x="2677" y="482"/>
                  </a:cubicBezTo>
                  <a:cubicBezTo>
                    <a:pt x="2666" y="429"/>
                    <a:pt x="2657" y="375"/>
                    <a:pt x="2640" y="329"/>
                  </a:cubicBezTo>
                  <a:cubicBezTo>
                    <a:pt x="2623" y="289"/>
                    <a:pt x="2606" y="252"/>
                    <a:pt x="2589" y="218"/>
                  </a:cubicBezTo>
                  <a:lnTo>
                    <a:pt x="2580" y="198"/>
                  </a:lnTo>
                  <a:cubicBezTo>
                    <a:pt x="2566" y="178"/>
                    <a:pt x="2546" y="148"/>
                    <a:pt x="2526" y="131"/>
                  </a:cubicBezTo>
                  <a:cubicBezTo>
                    <a:pt x="2493" y="98"/>
                    <a:pt x="2453" y="68"/>
                    <a:pt x="2409" y="48"/>
                  </a:cubicBezTo>
                  <a:cubicBezTo>
                    <a:pt x="2348" y="17"/>
                    <a:pt x="2285" y="0"/>
                    <a:pt x="22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5"/>
            <p:cNvSpPr/>
            <p:nvPr/>
          </p:nvSpPr>
          <p:spPr>
            <a:xfrm>
              <a:off x="243049" y="1560902"/>
              <a:ext cx="219336" cy="353723"/>
            </a:xfrm>
            <a:custGeom>
              <a:avLst/>
              <a:gdLst/>
              <a:ahLst/>
              <a:cxnLst/>
              <a:rect l="l" t="t" r="r" b="b"/>
              <a:pathLst>
                <a:path w="2450" h="3951" extrusionOk="0">
                  <a:moveTo>
                    <a:pt x="1707" y="1170"/>
                  </a:moveTo>
                  <a:lnTo>
                    <a:pt x="1703" y="1179"/>
                  </a:lnTo>
                  <a:lnTo>
                    <a:pt x="1699" y="1179"/>
                  </a:lnTo>
                  <a:lnTo>
                    <a:pt x="1707" y="1170"/>
                  </a:lnTo>
                  <a:close/>
                  <a:moveTo>
                    <a:pt x="2288" y="1"/>
                  </a:moveTo>
                  <a:cubicBezTo>
                    <a:pt x="2254" y="1"/>
                    <a:pt x="2219" y="12"/>
                    <a:pt x="2188" y="32"/>
                  </a:cubicBezTo>
                  <a:cubicBezTo>
                    <a:pt x="2171" y="42"/>
                    <a:pt x="2151" y="55"/>
                    <a:pt x="2131" y="69"/>
                  </a:cubicBezTo>
                  <a:cubicBezTo>
                    <a:pt x="2085" y="96"/>
                    <a:pt x="2031" y="116"/>
                    <a:pt x="1977" y="133"/>
                  </a:cubicBezTo>
                  <a:cubicBezTo>
                    <a:pt x="1951" y="139"/>
                    <a:pt x="1924" y="146"/>
                    <a:pt x="1894" y="149"/>
                  </a:cubicBezTo>
                  <a:cubicBezTo>
                    <a:pt x="1850" y="146"/>
                    <a:pt x="1807" y="142"/>
                    <a:pt x="1764" y="136"/>
                  </a:cubicBezTo>
                  <a:cubicBezTo>
                    <a:pt x="1710" y="129"/>
                    <a:pt x="1656" y="126"/>
                    <a:pt x="1599" y="122"/>
                  </a:cubicBezTo>
                  <a:lnTo>
                    <a:pt x="1526" y="122"/>
                  </a:lnTo>
                  <a:cubicBezTo>
                    <a:pt x="1516" y="119"/>
                    <a:pt x="1503" y="119"/>
                    <a:pt x="1489" y="119"/>
                  </a:cubicBezTo>
                  <a:cubicBezTo>
                    <a:pt x="1472" y="122"/>
                    <a:pt x="1452" y="122"/>
                    <a:pt x="1435" y="122"/>
                  </a:cubicBezTo>
                  <a:cubicBezTo>
                    <a:pt x="1406" y="126"/>
                    <a:pt x="1378" y="133"/>
                    <a:pt x="1349" y="142"/>
                  </a:cubicBezTo>
                  <a:cubicBezTo>
                    <a:pt x="1325" y="149"/>
                    <a:pt x="1302" y="159"/>
                    <a:pt x="1278" y="173"/>
                  </a:cubicBezTo>
                  <a:cubicBezTo>
                    <a:pt x="1255" y="186"/>
                    <a:pt x="1235" y="202"/>
                    <a:pt x="1211" y="219"/>
                  </a:cubicBezTo>
                  <a:cubicBezTo>
                    <a:pt x="1188" y="236"/>
                    <a:pt x="1171" y="259"/>
                    <a:pt x="1154" y="279"/>
                  </a:cubicBezTo>
                  <a:lnTo>
                    <a:pt x="1142" y="296"/>
                  </a:lnTo>
                  <a:cubicBezTo>
                    <a:pt x="1131" y="316"/>
                    <a:pt x="1121" y="336"/>
                    <a:pt x="1111" y="353"/>
                  </a:cubicBezTo>
                  <a:cubicBezTo>
                    <a:pt x="1101" y="380"/>
                    <a:pt x="1094" y="410"/>
                    <a:pt x="1091" y="437"/>
                  </a:cubicBezTo>
                  <a:cubicBezTo>
                    <a:pt x="1085" y="483"/>
                    <a:pt x="1088" y="531"/>
                    <a:pt x="1097" y="577"/>
                  </a:cubicBezTo>
                  <a:cubicBezTo>
                    <a:pt x="1108" y="624"/>
                    <a:pt x="1125" y="671"/>
                    <a:pt x="1151" y="714"/>
                  </a:cubicBezTo>
                  <a:cubicBezTo>
                    <a:pt x="1171" y="748"/>
                    <a:pt x="1191" y="784"/>
                    <a:pt x="1218" y="815"/>
                  </a:cubicBezTo>
                  <a:cubicBezTo>
                    <a:pt x="1251" y="861"/>
                    <a:pt x="1292" y="901"/>
                    <a:pt x="1335" y="942"/>
                  </a:cubicBezTo>
                  <a:cubicBezTo>
                    <a:pt x="1382" y="989"/>
                    <a:pt x="1435" y="1036"/>
                    <a:pt x="1492" y="1076"/>
                  </a:cubicBezTo>
                  <a:cubicBezTo>
                    <a:pt x="1539" y="1113"/>
                    <a:pt x="1593" y="1149"/>
                    <a:pt x="1639" y="1190"/>
                  </a:cubicBezTo>
                  <a:lnTo>
                    <a:pt x="1656" y="1206"/>
                  </a:lnTo>
                  <a:cubicBezTo>
                    <a:pt x="1643" y="1216"/>
                    <a:pt x="1626" y="1223"/>
                    <a:pt x="1606" y="1230"/>
                  </a:cubicBezTo>
                  <a:cubicBezTo>
                    <a:pt x="1566" y="1239"/>
                    <a:pt x="1523" y="1243"/>
                    <a:pt x="1483" y="1246"/>
                  </a:cubicBezTo>
                  <a:cubicBezTo>
                    <a:pt x="1429" y="1246"/>
                    <a:pt x="1382" y="1239"/>
                    <a:pt x="1329" y="1233"/>
                  </a:cubicBezTo>
                  <a:cubicBezTo>
                    <a:pt x="1278" y="1226"/>
                    <a:pt x="1228" y="1219"/>
                    <a:pt x="1174" y="1213"/>
                  </a:cubicBezTo>
                  <a:cubicBezTo>
                    <a:pt x="1125" y="1202"/>
                    <a:pt x="1071" y="1190"/>
                    <a:pt x="1021" y="1190"/>
                  </a:cubicBezTo>
                  <a:cubicBezTo>
                    <a:pt x="1009" y="1188"/>
                    <a:pt x="997" y="1188"/>
                    <a:pt x="985" y="1188"/>
                  </a:cubicBezTo>
                  <a:cubicBezTo>
                    <a:pt x="957" y="1188"/>
                    <a:pt x="929" y="1191"/>
                    <a:pt x="901" y="1193"/>
                  </a:cubicBezTo>
                  <a:lnTo>
                    <a:pt x="881" y="1196"/>
                  </a:lnTo>
                  <a:cubicBezTo>
                    <a:pt x="853" y="1199"/>
                    <a:pt x="820" y="1206"/>
                    <a:pt x="796" y="1216"/>
                  </a:cubicBezTo>
                  <a:cubicBezTo>
                    <a:pt x="753" y="1236"/>
                    <a:pt x="710" y="1263"/>
                    <a:pt x="673" y="1293"/>
                  </a:cubicBezTo>
                  <a:cubicBezTo>
                    <a:pt x="623" y="1337"/>
                    <a:pt x="583" y="1394"/>
                    <a:pt x="560" y="1454"/>
                  </a:cubicBezTo>
                  <a:lnTo>
                    <a:pt x="549" y="1477"/>
                  </a:lnTo>
                  <a:cubicBezTo>
                    <a:pt x="526" y="1544"/>
                    <a:pt x="523" y="1624"/>
                    <a:pt x="532" y="1694"/>
                  </a:cubicBezTo>
                  <a:cubicBezTo>
                    <a:pt x="546" y="1764"/>
                    <a:pt x="569" y="1835"/>
                    <a:pt x="600" y="1902"/>
                  </a:cubicBezTo>
                  <a:cubicBezTo>
                    <a:pt x="626" y="1962"/>
                    <a:pt x="663" y="2019"/>
                    <a:pt x="710" y="2065"/>
                  </a:cubicBezTo>
                  <a:cubicBezTo>
                    <a:pt x="730" y="2089"/>
                    <a:pt x="750" y="2113"/>
                    <a:pt x="773" y="2133"/>
                  </a:cubicBezTo>
                  <a:cubicBezTo>
                    <a:pt x="827" y="2179"/>
                    <a:pt x="881" y="2226"/>
                    <a:pt x="934" y="2269"/>
                  </a:cubicBezTo>
                  <a:cubicBezTo>
                    <a:pt x="1017" y="2333"/>
                    <a:pt x="1101" y="2397"/>
                    <a:pt x="1182" y="2467"/>
                  </a:cubicBezTo>
                  <a:cubicBezTo>
                    <a:pt x="1198" y="2484"/>
                    <a:pt x="1218" y="2504"/>
                    <a:pt x="1235" y="2524"/>
                  </a:cubicBezTo>
                  <a:cubicBezTo>
                    <a:pt x="1198" y="2557"/>
                    <a:pt x="1162" y="2587"/>
                    <a:pt x="1121" y="2618"/>
                  </a:cubicBezTo>
                  <a:cubicBezTo>
                    <a:pt x="1108" y="2624"/>
                    <a:pt x="1094" y="2627"/>
                    <a:pt x="1085" y="2634"/>
                  </a:cubicBezTo>
                  <a:cubicBezTo>
                    <a:pt x="1014" y="2650"/>
                    <a:pt x="947" y="2661"/>
                    <a:pt x="877" y="2667"/>
                  </a:cubicBezTo>
                  <a:cubicBezTo>
                    <a:pt x="827" y="2667"/>
                    <a:pt x="780" y="2661"/>
                    <a:pt x="730" y="2654"/>
                  </a:cubicBezTo>
                  <a:cubicBezTo>
                    <a:pt x="676" y="2647"/>
                    <a:pt x="623" y="2644"/>
                    <a:pt x="566" y="2641"/>
                  </a:cubicBezTo>
                  <a:cubicBezTo>
                    <a:pt x="521" y="2639"/>
                    <a:pt x="476" y="2636"/>
                    <a:pt x="431" y="2636"/>
                  </a:cubicBezTo>
                  <a:cubicBezTo>
                    <a:pt x="413" y="2636"/>
                    <a:pt x="394" y="2637"/>
                    <a:pt x="375" y="2638"/>
                  </a:cubicBezTo>
                  <a:cubicBezTo>
                    <a:pt x="245" y="2650"/>
                    <a:pt x="128" y="2718"/>
                    <a:pt x="64" y="2831"/>
                  </a:cubicBezTo>
                  <a:cubicBezTo>
                    <a:pt x="24" y="2902"/>
                    <a:pt x="1" y="2985"/>
                    <a:pt x="1" y="3065"/>
                  </a:cubicBezTo>
                  <a:cubicBezTo>
                    <a:pt x="1" y="3132"/>
                    <a:pt x="4" y="3196"/>
                    <a:pt x="21" y="3260"/>
                  </a:cubicBezTo>
                  <a:cubicBezTo>
                    <a:pt x="31" y="3293"/>
                    <a:pt x="41" y="3326"/>
                    <a:pt x="54" y="3363"/>
                  </a:cubicBezTo>
                  <a:cubicBezTo>
                    <a:pt x="71" y="3400"/>
                    <a:pt x="91" y="3433"/>
                    <a:pt x="114" y="3467"/>
                  </a:cubicBezTo>
                  <a:cubicBezTo>
                    <a:pt x="151" y="3521"/>
                    <a:pt x="205" y="3567"/>
                    <a:pt x="255" y="3610"/>
                  </a:cubicBezTo>
                  <a:cubicBezTo>
                    <a:pt x="319" y="3664"/>
                    <a:pt x="392" y="3708"/>
                    <a:pt x="462" y="3751"/>
                  </a:cubicBezTo>
                  <a:cubicBezTo>
                    <a:pt x="552" y="3811"/>
                    <a:pt x="646" y="3868"/>
                    <a:pt x="736" y="3928"/>
                  </a:cubicBezTo>
                  <a:cubicBezTo>
                    <a:pt x="760" y="3942"/>
                    <a:pt x="786" y="3950"/>
                    <a:pt x="814" y="3950"/>
                  </a:cubicBezTo>
                  <a:cubicBezTo>
                    <a:pt x="821" y="3950"/>
                    <a:pt x="829" y="3950"/>
                    <a:pt x="836" y="3948"/>
                  </a:cubicBezTo>
                  <a:cubicBezTo>
                    <a:pt x="870" y="3945"/>
                    <a:pt x="901" y="3925"/>
                    <a:pt x="921" y="3895"/>
                  </a:cubicBezTo>
                  <a:cubicBezTo>
                    <a:pt x="961" y="3838"/>
                    <a:pt x="950" y="3748"/>
                    <a:pt x="890" y="3711"/>
                  </a:cubicBezTo>
                  <a:cubicBezTo>
                    <a:pt x="793" y="3651"/>
                    <a:pt x="696" y="3590"/>
                    <a:pt x="603" y="3527"/>
                  </a:cubicBezTo>
                  <a:cubicBezTo>
                    <a:pt x="529" y="3480"/>
                    <a:pt x="459" y="3430"/>
                    <a:pt x="392" y="3377"/>
                  </a:cubicBezTo>
                  <a:cubicBezTo>
                    <a:pt x="365" y="3350"/>
                    <a:pt x="342" y="3323"/>
                    <a:pt x="322" y="3293"/>
                  </a:cubicBezTo>
                  <a:cubicBezTo>
                    <a:pt x="308" y="3266"/>
                    <a:pt x="299" y="3240"/>
                    <a:pt x="288" y="3212"/>
                  </a:cubicBezTo>
                  <a:cubicBezTo>
                    <a:pt x="279" y="3176"/>
                    <a:pt x="271" y="3143"/>
                    <a:pt x="268" y="3109"/>
                  </a:cubicBezTo>
                  <a:cubicBezTo>
                    <a:pt x="268" y="3082"/>
                    <a:pt x="271" y="3052"/>
                    <a:pt x="275" y="3025"/>
                  </a:cubicBezTo>
                  <a:cubicBezTo>
                    <a:pt x="279" y="3012"/>
                    <a:pt x="282" y="2999"/>
                    <a:pt x="288" y="2985"/>
                  </a:cubicBezTo>
                  <a:cubicBezTo>
                    <a:pt x="295" y="2976"/>
                    <a:pt x="302" y="2965"/>
                    <a:pt x="308" y="2955"/>
                  </a:cubicBezTo>
                  <a:lnTo>
                    <a:pt x="328" y="2939"/>
                  </a:lnTo>
                  <a:lnTo>
                    <a:pt x="352" y="2928"/>
                  </a:lnTo>
                  <a:cubicBezTo>
                    <a:pt x="369" y="2925"/>
                    <a:pt x="385" y="2922"/>
                    <a:pt x="402" y="2922"/>
                  </a:cubicBezTo>
                  <a:cubicBezTo>
                    <a:pt x="449" y="2922"/>
                    <a:pt x="495" y="2925"/>
                    <a:pt x="543" y="2931"/>
                  </a:cubicBezTo>
                  <a:cubicBezTo>
                    <a:pt x="596" y="2935"/>
                    <a:pt x="649" y="2942"/>
                    <a:pt x="706" y="2948"/>
                  </a:cubicBezTo>
                  <a:cubicBezTo>
                    <a:pt x="760" y="2959"/>
                    <a:pt x="813" y="2965"/>
                    <a:pt x="870" y="2965"/>
                  </a:cubicBezTo>
                  <a:cubicBezTo>
                    <a:pt x="934" y="2965"/>
                    <a:pt x="1001" y="2955"/>
                    <a:pt x="1068" y="2948"/>
                  </a:cubicBezTo>
                  <a:cubicBezTo>
                    <a:pt x="1094" y="2945"/>
                    <a:pt x="1121" y="2942"/>
                    <a:pt x="1148" y="2935"/>
                  </a:cubicBezTo>
                  <a:cubicBezTo>
                    <a:pt x="1198" y="2925"/>
                    <a:pt x="1245" y="2905"/>
                    <a:pt x="1295" y="2878"/>
                  </a:cubicBezTo>
                  <a:cubicBezTo>
                    <a:pt x="1355" y="2845"/>
                    <a:pt x="1412" y="2805"/>
                    <a:pt x="1466" y="2758"/>
                  </a:cubicBezTo>
                  <a:cubicBezTo>
                    <a:pt x="1492" y="2731"/>
                    <a:pt x="1519" y="2701"/>
                    <a:pt x="1536" y="2671"/>
                  </a:cubicBezTo>
                  <a:cubicBezTo>
                    <a:pt x="1549" y="2650"/>
                    <a:pt x="1559" y="2627"/>
                    <a:pt x="1569" y="2607"/>
                  </a:cubicBezTo>
                  <a:cubicBezTo>
                    <a:pt x="1576" y="2587"/>
                    <a:pt x="1579" y="2564"/>
                    <a:pt x="1583" y="2541"/>
                  </a:cubicBezTo>
                  <a:cubicBezTo>
                    <a:pt x="1586" y="2520"/>
                    <a:pt x="1583" y="2487"/>
                    <a:pt x="1583" y="2474"/>
                  </a:cubicBezTo>
                  <a:cubicBezTo>
                    <a:pt x="1579" y="2450"/>
                    <a:pt x="1573" y="2430"/>
                    <a:pt x="1566" y="2406"/>
                  </a:cubicBezTo>
                  <a:cubicBezTo>
                    <a:pt x="1549" y="2363"/>
                    <a:pt x="1523" y="2323"/>
                    <a:pt x="1495" y="2286"/>
                  </a:cubicBezTo>
                  <a:cubicBezTo>
                    <a:pt x="1452" y="2223"/>
                    <a:pt x="1389" y="2166"/>
                    <a:pt x="1332" y="2113"/>
                  </a:cubicBezTo>
                  <a:cubicBezTo>
                    <a:pt x="1235" y="2022"/>
                    <a:pt x="1125" y="1945"/>
                    <a:pt x="1024" y="1858"/>
                  </a:cubicBezTo>
                  <a:cubicBezTo>
                    <a:pt x="997" y="1828"/>
                    <a:pt x="971" y="1801"/>
                    <a:pt x="947" y="1772"/>
                  </a:cubicBezTo>
                  <a:cubicBezTo>
                    <a:pt x="930" y="1735"/>
                    <a:pt x="914" y="1701"/>
                    <a:pt x="901" y="1664"/>
                  </a:cubicBezTo>
                  <a:cubicBezTo>
                    <a:pt x="897" y="1647"/>
                    <a:pt x="893" y="1631"/>
                    <a:pt x="890" y="1611"/>
                  </a:cubicBezTo>
                  <a:lnTo>
                    <a:pt x="890" y="1591"/>
                  </a:lnTo>
                  <a:lnTo>
                    <a:pt x="897" y="1581"/>
                  </a:lnTo>
                  <a:lnTo>
                    <a:pt x="907" y="1560"/>
                  </a:lnTo>
                  <a:lnTo>
                    <a:pt x="927" y="1547"/>
                  </a:lnTo>
                  <a:cubicBezTo>
                    <a:pt x="937" y="1544"/>
                    <a:pt x="947" y="1544"/>
                    <a:pt x="957" y="1540"/>
                  </a:cubicBezTo>
                  <a:cubicBezTo>
                    <a:pt x="1004" y="1544"/>
                    <a:pt x="1051" y="1547"/>
                    <a:pt x="1097" y="1554"/>
                  </a:cubicBezTo>
                  <a:cubicBezTo>
                    <a:pt x="1148" y="1560"/>
                    <a:pt x="1202" y="1567"/>
                    <a:pt x="1255" y="1574"/>
                  </a:cubicBezTo>
                  <a:cubicBezTo>
                    <a:pt x="1308" y="1581"/>
                    <a:pt x="1362" y="1594"/>
                    <a:pt x="1415" y="1594"/>
                  </a:cubicBezTo>
                  <a:cubicBezTo>
                    <a:pt x="1427" y="1595"/>
                    <a:pt x="1438" y="1595"/>
                    <a:pt x="1450" y="1595"/>
                  </a:cubicBezTo>
                  <a:cubicBezTo>
                    <a:pt x="1506" y="1595"/>
                    <a:pt x="1564" y="1589"/>
                    <a:pt x="1619" y="1577"/>
                  </a:cubicBezTo>
                  <a:cubicBezTo>
                    <a:pt x="1656" y="1571"/>
                    <a:pt x="1690" y="1557"/>
                    <a:pt x="1727" y="1544"/>
                  </a:cubicBezTo>
                  <a:cubicBezTo>
                    <a:pt x="1767" y="1531"/>
                    <a:pt x="1800" y="1511"/>
                    <a:pt x="1837" y="1487"/>
                  </a:cubicBezTo>
                  <a:cubicBezTo>
                    <a:pt x="1857" y="1474"/>
                    <a:pt x="1877" y="1460"/>
                    <a:pt x="1897" y="1443"/>
                  </a:cubicBezTo>
                  <a:cubicBezTo>
                    <a:pt x="1937" y="1410"/>
                    <a:pt x="1967" y="1366"/>
                    <a:pt x="1988" y="1316"/>
                  </a:cubicBezTo>
                  <a:cubicBezTo>
                    <a:pt x="1994" y="1296"/>
                    <a:pt x="1997" y="1263"/>
                    <a:pt x="2000" y="1243"/>
                  </a:cubicBezTo>
                  <a:cubicBezTo>
                    <a:pt x="2004" y="1210"/>
                    <a:pt x="2000" y="1176"/>
                    <a:pt x="1991" y="1145"/>
                  </a:cubicBezTo>
                  <a:cubicBezTo>
                    <a:pt x="1984" y="1122"/>
                    <a:pt x="1980" y="1105"/>
                    <a:pt x="1971" y="1085"/>
                  </a:cubicBezTo>
                  <a:cubicBezTo>
                    <a:pt x="1960" y="1065"/>
                    <a:pt x="1944" y="1045"/>
                    <a:pt x="1931" y="1025"/>
                  </a:cubicBezTo>
                  <a:cubicBezTo>
                    <a:pt x="1917" y="1009"/>
                    <a:pt x="1900" y="992"/>
                    <a:pt x="1887" y="975"/>
                  </a:cubicBezTo>
                  <a:cubicBezTo>
                    <a:pt x="1857" y="942"/>
                    <a:pt x="1827" y="912"/>
                    <a:pt x="1793" y="881"/>
                  </a:cubicBezTo>
                  <a:cubicBezTo>
                    <a:pt x="1750" y="841"/>
                    <a:pt x="1703" y="801"/>
                    <a:pt x="1656" y="761"/>
                  </a:cubicBezTo>
                  <a:cubicBezTo>
                    <a:pt x="1643" y="748"/>
                    <a:pt x="1626" y="735"/>
                    <a:pt x="1613" y="721"/>
                  </a:cubicBezTo>
                  <a:cubicBezTo>
                    <a:pt x="1556" y="668"/>
                    <a:pt x="1506" y="614"/>
                    <a:pt x="1463" y="554"/>
                  </a:cubicBezTo>
                  <a:cubicBezTo>
                    <a:pt x="1452" y="534"/>
                    <a:pt x="1443" y="517"/>
                    <a:pt x="1435" y="497"/>
                  </a:cubicBezTo>
                  <a:lnTo>
                    <a:pt x="1432" y="477"/>
                  </a:lnTo>
                  <a:lnTo>
                    <a:pt x="1435" y="477"/>
                  </a:lnTo>
                  <a:lnTo>
                    <a:pt x="1455" y="467"/>
                  </a:lnTo>
                  <a:lnTo>
                    <a:pt x="1459" y="467"/>
                  </a:lnTo>
                  <a:cubicBezTo>
                    <a:pt x="1486" y="467"/>
                    <a:pt x="1516" y="470"/>
                    <a:pt x="1543" y="474"/>
                  </a:cubicBezTo>
                  <a:cubicBezTo>
                    <a:pt x="1576" y="477"/>
                    <a:pt x="1613" y="477"/>
                    <a:pt x="1646" y="480"/>
                  </a:cubicBezTo>
                  <a:cubicBezTo>
                    <a:pt x="1719" y="487"/>
                    <a:pt x="1790" y="507"/>
                    <a:pt x="1860" y="514"/>
                  </a:cubicBezTo>
                  <a:cubicBezTo>
                    <a:pt x="1871" y="515"/>
                    <a:pt x="1883" y="515"/>
                    <a:pt x="1894" y="515"/>
                  </a:cubicBezTo>
                  <a:cubicBezTo>
                    <a:pt x="1982" y="515"/>
                    <a:pt x="2068" y="494"/>
                    <a:pt x="2151" y="467"/>
                  </a:cubicBezTo>
                  <a:cubicBezTo>
                    <a:pt x="2185" y="454"/>
                    <a:pt x="2221" y="440"/>
                    <a:pt x="2255" y="423"/>
                  </a:cubicBezTo>
                  <a:cubicBezTo>
                    <a:pt x="2289" y="410"/>
                    <a:pt x="2318" y="387"/>
                    <a:pt x="2349" y="367"/>
                  </a:cubicBezTo>
                  <a:cubicBezTo>
                    <a:pt x="2358" y="360"/>
                    <a:pt x="2366" y="353"/>
                    <a:pt x="2372" y="343"/>
                  </a:cubicBezTo>
                  <a:cubicBezTo>
                    <a:pt x="2398" y="323"/>
                    <a:pt x="2415" y="296"/>
                    <a:pt x="2429" y="263"/>
                  </a:cubicBezTo>
                  <a:cubicBezTo>
                    <a:pt x="2449" y="222"/>
                    <a:pt x="2449" y="179"/>
                    <a:pt x="2446" y="136"/>
                  </a:cubicBezTo>
                  <a:cubicBezTo>
                    <a:pt x="2439" y="79"/>
                    <a:pt x="2392" y="29"/>
                    <a:pt x="2338" y="9"/>
                  </a:cubicBezTo>
                  <a:cubicBezTo>
                    <a:pt x="2322" y="3"/>
                    <a:pt x="2305" y="1"/>
                    <a:pt x="22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6" name="Google Shape;96;p5"/>
            <p:cNvGrpSpPr/>
            <p:nvPr/>
          </p:nvGrpSpPr>
          <p:grpSpPr>
            <a:xfrm>
              <a:off x="8810285" y="2242772"/>
              <a:ext cx="155484" cy="175100"/>
              <a:chOff x="3655550" y="2257032"/>
              <a:chExt cx="192526" cy="161920"/>
            </a:xfrm>
          </p:grpSpPr>
          <p:sp>
            <p:nvSpPr>
              <p:cNvPr id="97" name="Google Shape;97;p5"/>
              <p:cNvSpPr/>
              <p:nvPr/>
            </p:nvSpPr>
            <p:spPr>
              <a:xfrm>
                <a:off x="3655550" y="2331503"/>
                <a:ext cx="192526" cy="31876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26" extrusionOk="0">
                    <a:moveTo>
                      <a:pt x="967" y="1"/>
                    </a:moveTo>
                    <a:cubicBezTo>
                      <a:pt x="936" y="1"/>
                      <a:pt x="906" y="1"/>
                      <a:pt x="876" y="5"/>
                    </a:cubicBezTo>
                    <a:cubicBezTo>
                      <a:pt x="800" y="8"/>
                      <a:pt x="719" y="15"/>
                      <a:pt x="642" y="18"/>
                    </a:cubicBezTo>
                    <a:cubicBezTo>
                      <a:pt x="458" y="31"/>
                      <a:pt x="274" y="31"/>
                      <a:pt x="93" y="35"/>
                    </a:cubicBezTo>
                    <a:cubicBezTo>
                      <a:pt x="40" y="35"/>
                      <a:pt x="0" y="85"/>
                      <a:pt x="3" y="135"/>
                    </a:cubicBezTo>
                    <a:cubicBezTo>
                      <a:pt x="3" y="186"/>
                      <a:pt x="50" y="226"/>
                      <a:pt x="100" y="226"/>
                    </a:cubicBezTo>
                    <a:cubicBezTo>
                      <a:pt x="311" y="222"/>
                      <a:pt x="519" y="218"/>
                      <a:pt x="726" y="209"/>
                    </a:cubicBezTo>
                    <a:cubicBezTo>
                      <a:pt x="789" y="207"/>
                      <a:pt x="854" y="204"/>
                      <a:pt x="918" y="204"/>
                    </a:cubicBezTo>
                    <a:cubicBezTo>
                      <a:pt x="946" y="204"/>
                      <a:pt x="973" y="204"/>
                      <a:pt x="1000" y="206"/>
                    </a:cubicBezTo>
                    <a:cubicBezTo>
                      <a:pt x="1047" y="206"/>
                      <a:pt x="1093" y="212"/>
                      <a:pt x="1141" y="212"/>
                    </a:cubicBezTo>
                    <a:lnTo>
                      <a:pt x="1204" y="212"/>
                    </a:lnTo>
                    <a:cubicBezTo>
                      <a:pt x="1234" y="212"/>
                      <a:pt x="1268" y="212"/>
                      <a:pt x="1294" y="198"/>
                    </a:cubicBezTo>
                    <a:cubicBezTo>
                      <a:pt x="1311" y="195"/>
                      <a:pt x="1325" y="186"/>
                      <a:pt x="1334" y="175"/>
                    </a:cubicBezTo>
                    <a:cubicBezTo>
                      <a:pt x="1345" y="161"/>
                      <a:pt x="1351" y="149"/>
                      <a:pt x="1354" y="135"/>
                    </a:cubicBezTo>
                    <a:cubicBezTo>
                      <a:pt x="1365" y="98"/>
                      <a:pt x="1348" y="51"/>
                      <a:pt x="1311" y="35"/>
                    </a:cubicBezTo>
                    <a:cubicBezTo>
                      <a:pt x="1294" y="28"/>
                      <a:pt x="1274" y="21"/>
                      <a:pt x="1254" y="18"/>
                    </a:cubicBezTo>
                    <a:cubicBezTo>
                      <a:pt x="1234" y="15"/>
                      <a:pt x="1214" y="15"/>
                      <a:pt x="1190" y="15"/>
                    </a:cubicBezTo>
                    <a:cubicBezTo>
                      <a:pt x="1164" y="11"/>
                      <a:pt x="1137" y="11"/>
                      <a:pt x="1107" y="8"/>
                    </a:cubicBezTo>
                    <a:cubicBezTo>
                      <a:pt x="1070" y="5"/>
                      <a:pt x="1033" y="1"/>
                      <a:pt x="99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98;p5"/>
              <p:cNvSpPr/>
              <p:nvPr/>
            </p:nvSpPr>
            <p:spPr>
              <a:xfrm>
                <a:off x="3735240" y="2257032"/>
                <a:ext cx="38223" cy="16192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148" extrusionOk="0">
                    <a:moveTo>
                      <a:pt x="114" y="1"/>
                    </a:moveTo>
                    <a:cubicBezTo>
                      <a:pt x="57" y="1"/>
                      <a:pt x="0" y="55"/>
                      <a:pt x="10" y="118"/>
                    </a:cubicBezTo>
                    <a:cubicBezTo>
                      <a:pt x="17" y="198"/>
                      <a:pt x="23" y="278"/>
                      <a:pt x="27" y="359"/>
                    </a:cubicBezTo>
                    <a:cubicBezTo>
                      <a:pt x="30" y="433"/>
                      <a:pt x="30" y="509"/>
                      <a:pt x="37" y="583"/>
                    </a:cubicBezTo>
                    <a:cubicBezTo>
                      <a:pt x="40" y="657"/>
                      <a:pt x="34" y="726"/>
                      <a:pt x="30" y="800"/>
                    </a:cubicBezTo>
                    <a:cubicBezTo>
                      <a:pt x="27" y="834"/>
                      <a:pt x="23" y="870"/>
                      <a:pt x="23" y="904"/>
                    </a:cubicBezTo>
                    <a:cubicBezTo>
                      <a:pt x="20" y="947"/>
                      <a:pt x="23" y="987"/>
                      <a:pt x="20" y="1031"/>
                    </a:cubicBezTo>
                    <a:cubicBezTo>
                      <a:pt x="20" y="1096"/>
                      <a:pt x="83" y="1148"/>
                      <a:pt x="145" y="1148"/>
                    </a:cubicBezTo>
                    <a:cubicBezTo>
                      <a:pt x="147" y="1148"/>
                      <a:pt x="148" y="1148"/>
                      <a:pt x="150" y="1148"/>
                    </a:cubicBezTo>
                    <a:cubicBezTo>
                      <a:pt x="218" y="1148"/>
                      <a:pt x="271" y="1088"/>
                      <a:pt x="267" y="1021"/>
                    </a:cubicBezTo>
                    <a:cubicBezTo>
                      <a:pt x="267" y="981"/>
                      <a:pt x="261" y="941"/>
                      <a:pt x="261" y="904"/>
                    </a:cubicBezTo>
                    <a:cubicBezTo>
                      <a:pt x="258" y="864"/>
                      <a:pt x="258" y="827"/>
                      <a:pt x="258" y="790"/>
                    </a:cubicBezTo>
                    <a:cubicBezTo>
                      <a:pt x="258" y="754"/>
                      <a:pt x="261" y="720"/>
                      <a:pt x="261" y="686"/>
                    </a:cubicBezTo>
                    <a:cubicBezTo>
                      <a:pt x="261" y="649"/>
                      <a:pt x="258" y="609"/>
                      <a:pt x="255" y="573"/>
                    </a:cubicBezTo>
                    <a:cubicBezTo>
                      <a:pt x="251" y="496"/>
                      <a:pt x="255" y="422"/>
                      <a:pt x="251" y="348"/>
                    </a:cubicBezTo>
                    <a:cubicBezTo>
                      <a:pt x="247" y="268"/>
                      <a:pt x="241" y="188"/>
                      <a:pt x="231" y="104"/>
                    </a:cubicBezTo>
                    <a:cubicBezTo>
                      <a:pt x="227" y="78"/>
                      <a:pt x="218" y="51"/>
                      <a:pt x="194" y="31"/>
                    </a:cubicBezTo>
                    <a:cubicBezTo>
                      <a:pt x="174" y="11"/>
                      <a:pt x="147" y="1"/>
                      <a:pt x="1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9" name="Google Shape;99;p5"/>
            <p:cNvSpPr/>
            <p:nvPr/>
          </p:nvSpPr>
          <p:spPr>
            <a:xfrm>
              <a:off x="6764747" y="254723"/>
              <a:ext cx="106705" cy="83716"/>
            </a:xfrm>
            <a:custGeom>
              <a:avLst/>
              <a:gdLst/>
              <a:ahLst/>
              <a:cxnLst/>
              <a:rect l="l" t="t" r="r" b="b"/>
              <a:pathLst>
                <a:path w="452" h="446" extrusionOk="0">
                  <a:moveTo>
                    <a:pt x="218" y="1"/>
                  </a:moveTo>
                  <a:cubicBezTo>
                    <a:pt x="98" y="1"/>
                    <a:pt x="0" y="118"/>
                    <a:pt x="7" y="235"/>
                  </a:cubicBezTo>
                  <a:cubicBezTo>
                    <a:pt x="7" y="292"/>
                    <a:pt x="34" y="345"/>
                    <a:pt x="78" y="385"/>
                  </a:cubicBezTo>
                  <a:cubicBezTo>
                    <a:pt x="121" y="429"/>
                    <a:pt x="178" y="446"/>
                    <a:pt x="238" y="446"/>
                  </a:cubicBezTo>
                  <a:cubicBezTo>
                    <a:pt x="358" y="446"/>
                    <a:pt x="452" y="329"/>
                    <a:pt x="448" y="212"/>
                  </a:cubicBezTo>
                  <a:cubicBezTo>
                    <a:pt x="445" y="155"/>
                    <a:pt x="419" y="101"/>
                    <a:pt x="379" y="61"/>
                  </a:cubicBezTo>
                  <a:cubicBezTo>
                    <a:pt x="335" y="18"/>
                    <a:pt x="278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5"/>
            <p:cNvSpPr/>
            <p:nvPr/>
          </p:nvSpPr>
          <p:spPr>
            <a:xfrm rot="6438092">
              <a:off x="1390171" y="119727"/>
              <a:ext cx="219338" cy="353726"/>
            </a:xfrm>
            <a:custGeom>
              <a:avLst/>
              <a:gdLst/>
              <a:ahLst/>
              <a:cxnLst/>
              <a:rect l="l" t="t" r="r" b="b"/>
              <a:pathLst>
                <a:path w="2450" h="3951" extrusionOk="0">
                  <a:moveTo>
                    <a:pt x="1707" y="1170"/>
                  </a:moveTo>
                  <a:lnTo>
                    <a:pt x="1703" y="1179"/>
                  </a:lnTo>
                  <a:lnTo>
                    <a:pt x="1699" y="1179"/>
                  </a:lnTo>
                  <a:lnTo>
                    <a:pt x="1707" y="1170"/>
                  </a:lnTo>
                  <a:close/>
                  <a:moveTo>
                    <a:pt x="2288" y="1"/>
                  </a:moveTo>
                  <a:cubicBezTo>
                    <a:pt x="2254" y="1"/>
                    <a:pt x="2219" y="12"/>
                    <a:pt x="2188" y="32"/>
                  </a:cubicBezTo>
                  <a:cubicBezTo>
                    <a:pt x="2171" y="42"/>
                    <a:pt x="2151" y="55"/>
                    <a:pt x="2131" y="69"/>
                  </a:cubicBezTo>
                  <a:cubicBezTo>
                    <a:pt x="2085" y="96"/>
                    <a:pt x="2031" y="116"/>
                    <a:pt x="1977" y="133"/>
                  </a:cubicBezTo>
                  <a:cubicBezTo>
                    <a:pt x="1951" y="139"/>
                    <a:pt x="1924" y="146"/>
                    <a:pt x="1894" y="149"/>
                  </a:cubicBezTo>
                  <a:cubicBezTo>
                    <a:pt x="1850" y="146"/>
                    <a:pt x="1807" y="142"/>
                    <a:pt x="1764" y="136"/>
                  </a:cubicBezTo>
                  <a:cubicBezTo>
                    <a:pt x="1710" y="129"/>
                    <a:pt x="1656" y="126"/>
                    <a:pt x="1599" y="122"/>
                  </a:cubicBezTo>
                  <a:lnTo>
                    <a:pt x="1526" y="122"/>
                  </a:lnTo>
                  <a:cubicBezTo>
                    <a:pt x="1516" y="119"/>
                    <a:pt x="1503" y="119"/>
                    <a:pt x="1489" y="119"/>
                  </a:cubicBezTo>
                  <a:cubicBezTo>
                    <a:pt x="1472" y="122"/>
                    <a:pt x="1452" y="122"/>
                    <a:pt x="1435" y="122"/>
                  </a:cubicBezTo>
                  <a:cubicBezTo>
                    <a:pt x="1406" y="126"/>
                    <a:pt x="1378" y="133"/>
                    <a:pt x="1349" y="142"/>
                  </a:cubicBezTo>
                  <a:cubicBezTo>
                    <a:pt x="1325" y="149"/>
                    <a:pt x="1302" y="159"/>
                    <a:pt x="1278" y="173"/>
                  </a:cubicBezTo>
                  <a:cubicBezTo>
                    <a:pt x="1255" y="186"/>
                    <a:pt x="1235" y="202"/>
                    <a:pt x="1211" y="219"/>
                  </a:cubicBezTo>
                  <a:cubicBezTo>
                    <a:pt x="1188" y="236"/>
                    <a:pt x="1171" y="259"/>
                    <a:pt x="1154" y="279"/>
                  </a:cubicBezTo>
                  <a:lnTo>
                    <a:pt x="1142" y="296"/>
                  </a:lnTo>
                  <a:cubicBezTo>
                    <a:pt x="1131" y="316"/>
                    <a:pt x="1121" y="336"/>
                    <a:pt x="1111" y="353"/>
                  </a:cubicBezTo>
                  <a:cubicBezTo>
                    <a:pt x="1101" y="380"/>
                    <a:pt x="1094" y="410"/>
                    <a:pt x="1091" y="437"/>
                  </a:cubicBezTo>
                  <a:cubicBezTo>
                    <a:pt x="1085" y="483"/>
                    <a:pt x="1088" y="531"/>
                    <a:pt x="1097" y="577"/>
                  </a:cubicBezTo>
                  <a:cubicBezTo>
                    <a:pt x="1108" y="624"/>
                    <a:pt x="1125" y="671"/>
                    <a:pt x="1151" y="714"/>
                  </a:cubicBezTo>
                  <a:cubicBezTo>
                    <a:pt x="1171" y="748"/>
                    <a:pt x="1191" y="784"/>
                    <a:pt x="1218" y="815"/>
                  </a:cubicBezTo>
                  <a:cubicBezTo>
                    <a:pt x="1251" y="861"/>
                    <a:pt x="1292" y="901"/>
                    <a:pt x="1335" y="942"/>
                  </a:cubicBezTo>
                  <a:cubicBezTo>
                    <a:pt x="1382" y="989"/>
                    <a:pt x="1435" y="1036"/>
                    <a:pt x="1492" y="1076"/>
                  </a:cubicBezTo>
                  <a:cubicBezTo>
                    <a:pt x="1539" y="1113"/>
                    <a:pt x="1593" y="1149"/>
                    <a:pt x="1639" y="1190"/>
                  </a:cubicBezTo>
                  <a:lnTo>
                    <a:pt x="1656" y="1206"/>
                  </a:lnTo>
                  <a:cubicBezTo>
                    <a:pt x="1643" y="1216"/>
                    <a:pt x="1626" y="1223"/>
                    <a:pt x="1606" y="1230"/>
                  </a:cubicBezTo>
                  <a:cubicBezTo>
                    <a:pt x="1566" y="1239"/>
                    <a:pt x="1523" y="1243"/>
                    <a:pt x="1483" y="1246"/>
                  </a:cubicBezTo>
                  <a:cubicBezTo>
                    <a:pt x="1429" y="1246"/>
                    <a:pt x="1382" y="1239"/>
                    <a:pt x="1329" y="1233"/>
                  </a:cubicBezTo>
                  <a:cubicBezTo>
                    <a:pt x="1278" y="1226"/>
                    <a:pt x="1228" y="1219"/>
                    <a:pt x="1174" y="1213"/>
                  </a:cubicBezTo>
                  <a:cubicBezTo>
                    <a:pt x="1125" y="1202"/>
                    <a:pt x="1071" y="1190"/>
                    <a:pt x="1021" y="1190"/>
                  </a:cubicBezTo>
                  <a:cubicBezTo>
                    <a:pt x="1009" y="1188"/>
                    <a:pt x="997" y="1188"/>
                    <a:pt x="985" y="1188"/>
                  </a:cubicBezTo>
                  <a:cubicBezTo>
                    <a:pt x="957" y="1188"/>
                    <a:pt x="929" y="1191"/>
                    <a:pt x="901" y="1193"/>
                  </a:cubicBezTo>
                  <a:lnTo>
                    <a:pt x="881" y="1196"/>
                  </a:lnTo>
                  <a:cubicBezTo>
                    <a:pt x="853" y="1199"/>
                    <a:pt x="820" y="1206"/>
                    <a:pt x="796" y="1216"/>
                  </a:cubicBezTo>
                  <a:cubicBezTo>
                    <a:pt x="753" y="1236"/>
                    <a:pt x="710" y="1263"/>
                    <a:pt x="673" y="1293"/>
                  </a:cubicBezTo>
                  <a:cubicBezTo>
                    <a:pt x="623" y="1337"/>
                    <a:pt x="583" y="1394"/>
                    <a:pt x="560" y="1454"/>
                  </a:cubicBezTo>
                  <a:lnTo>
                    <a:pt x="549" y="1477"/>
                  </a:lnTo>
                  <a:cubicBezTo>
                    <a:pt x="526" y="1544"/>
                    <a:pt x="523" y="1624"/>
                    <a:pt x="532" y="1694"/>
                  </a:cubicBezTo>
                  <a:cubicBezTo>
                    <a:pt x="546" y="1764"/>
                    <a:pt x="569" y="1835"/>
                    <a:pt x="600" y="1902"/>
                  </a:cubicBezTo>
                  <a:cubicBezTo>
                    <a:pt x="626" y="1962"/>
                    <a:pt x="663" y="2019"/>
                    <a:pt x="710" y="2065"/>
                  </a:cubicBezTo>
                  <a:cubicBezTo>
                    <a:pt x="730" y="2089"/>
                    <a:pt x="750" y="2113"/>
                    <a:pt x="773" y="2133"/>
                  </a:cubicBezTo>
                  <a:cubicBezTo>
                    <a:pt x="827" y="2179"/>
                    <a:pt x="881" y="2226"/>
                    <a:pt x="934" y="2269"/>
                  </a:cubicBezTo>
                  <a:cubicBezTo>
                    <a:pt x="1017" y="2333"/>
                    <a:pt x="1101" y="2397"/>
                    <a:pt x="1182" y="2467"/>
                  </a:cubicBezTo>
                  <a:cubicBezTo>
                    <a:pt x="1198" y="2484"/>
                    <a:pt x="1218" y="2504"/>
                    <a:pt x="1235" y="2524"/>
                  </a:cubicBezTo>
                  <a:cubicBezTo>
                    <a:pt x="1198" y="2557"/>
                    <a:pt x="1162" y="2587"/>
                    <a:pt x="1121" y="2618"/>
                  </a:cubicBezTo>
                  <a:cubicBezTo>
                    <a:pt x="1108" y="2624"/>
                    <a:pt x="1094" y="2627"/>
                    <a:pt x="1085" y="2634"/>
                  </a:cubicBezTo>
                  <a:cubicBezTo>
                    <a:pt x="1014" y="2650"/>
                    <a:pt x="947" y="2661"/>
                    <a:pt x="877" y="2667"/>
                  </a:cubicBezTo>
                  <a:cubicBezTo>
                    <a:pt x="827" y="2667"/>
                    <a:pt x="780" y="2661"/>
                    <a:pt x="730" y="2654"/>
                  </a:cubicBezTo>
                  <a:cubicBezTo>
                    <a:pt x="676" y="2647"/>
                    <a:pt x="623" y="2644"/>
                    <a:pt x="566" y="2641"/>
                  </a:cubicBezTo>
                  <a:cubicBezTo>
                    <a:pt x="521" y="2639"/>
                    <a:pt x="476" y="2636"/>
                    <a:pt x="431" y="2636"/>
                  </a:cubicBezTo>
                  <a:cubicBezTo>
                    <a:pt x="413" y="2636"/>
                    <a:pt x="394" y="2637"/>
                    <a:pt x="375" y="2638"/>
                  </a:cubicBezTo>
                  <a:cubicBezTo>
                    <a:pt x="245" y="2650"/>
                    <a:pt x="128" y="2718"/>
                    <a:pt x="64" y="2831"/>
                  </a:cubicBezTo>
                  <a:cubicBezTo>
                    <a:pt x="24" y="2902"/>
                    <a:pt x="1" y="2985"/>
                    <a:pt x="1" y="3065"/>
                  </a:cubicBezTo>
                  <a:cubicBezTo>
                    <a:pt x="1" y="3132"/>
                    <a:pt x="4" y="3196"/>
                    <a:pt x="21" y="3260"/>
                  </a:cubicBezTo>
                  <a:cubicBezTo>
                    <a:pt x="31" y="3293"/>
                    <a:pt x="41" y="3326"/>
                    <a:pt x="54" y="3363"/>
                  </a:cubicBezTo>
                  <a:cubicBezTo>
                    <a:pt x="71" y="3400"/>
                    <a:pt x="91" y="3433"/>
                    <a:pt x="114" y="3467"/>
                  </a:cubicBezTo>
                  <a:cubicBezTo>
                    <a:pt x="151" y="3521"/>
                    <a:pt x="205" y="3567"/>
                    <a:pt x="255" y="3610"/>
                  </a:cubicBezTo>
                  <a:cubicBezTo>
                    <a:pt x="319" y="3664"/>
                    <a:pt x="392" y="3708"/>
                    <a:pt x="462" y="3751"/>
                  </a:cubicBezTo>
                  <a:cubicBezTo>
                    <a:pt x="552" y="3811"/>
                    <a:pt x="646" y="3868"/>
                    <a:pt x="736" y="3928"/>
                  </a:cubicBezTo>
                  <a:cubicBezTo>
                    <a:pt x="760" y="3942"/>
                    <a:pt x="786" y="3950"/>
                    <a:pt x="814" y="3950"/>
                  </a:cubicBezTo>
                  <a:cubicBezTo>
                    <a:pt x="821" y="3950"/>
                    <a:pt x="829" y="3950"/>
                    <a:pt x="836" y="3948"/>
                  </a:cubicBezTo>
                  <a:cubicBezTo>
                    <a:pt x="870" y="3945"/>
                    <a:pt x="901" y="3925"/>
                    <a:pt x="921" y="3895"/>
                  </a:cubicBezTo>
                  <a:cubicBezTo>
                    <a:pt x="961" y="3838"/>
                    <a:pt x="950" y="3748"/>
                    <a:pt x="890" y="3711"/>
                  </a:cubicBezTo>
                  <a:cubicBezTo>
                    <a:pt x="793" y="3651"/>
                    <a:pt x="696" y="3590"/>
                    <a:pt x="603" y="3527"/>
                  </a:cubicBezTo>
                  <a:cubicBezTo>
                    <a:pt x="529" y="3480"/>
                    <a:pt x="459" y="3430"/>
                    <a:pt x="392" y="3377"/>
                  </a:cubicBezTo>
                  <a:cubicBezTo>
                    <a:pt x="365" y="3350"/>
                    <a:pt x="342" y="3323"/>
                    <a:pt x="322" y="3293"/>
                  </a:cubicBezTo>
                  <a:cubicBezTo>
                    <a:pt x="308" y="3266"/>
                    <a:pt x="299" y="3240"/>
                    <a:pt x="288" y="3212"/>
                  </a:cubicBezTo>
                  <a:cubicBezTo>
                    <a:pt x="279" y="3176"/>
                    <a:pt x="271" y="3143"/>
                    <a:pt x="268" y="3109"/>
                  </a:cubicBezTo>
                  <a:cubicBezTo>
                    <a:pt x="268" y="3082"/>
                    <a:pt x="271" y="3052"/>
                    <a:pt x="275" y="3025"/>
                  </a:cubicBezTo>
                  <a:cubicBezTo>
                    <a:pt x="279" y="3012"/>
                    <a:pt x="282" y="2999"/>
                    <a:pt x="288" y="2985"/>
                  </a:cubicBezTo>
                  <a:cubicBezTo>
                    <a:pt x="295" y="2976"/>
                    <a:pt x="302" y="2965"/>
                    <a:pt x="308" y="2955"/>
                  </a:cubicBezTo>
                  <a:lnTo>
                    <a:pt x="328" y="2939"/>
                  </a:lnTo>
                  <a:lnTo>
                    <a:pt x="352" y="2928"/>
                  </a:lnTo>
                  <a:cubicBezTo>
                    <a:pt x="369" y="2925"/>
                    <a:pt x="385" y="2922"/>
                    <a:pt x="402" y="2922"/>
                  </a:cubicBezTo>
                  <a:cubicBezTo>
                    <a:pt x="449" y="2922"/>
                    <a:pt x="495" y="2925"/>
                    <a:pt x="543" y="2931"/>
                  </a:cubicBezTo>
                  <a:cubicBezTo>
                    <a:pt x="596" y="2935"/>
                    <a:pt x="649" y="2942"/>
                    <a:pt x="706" y="2948"/>
                  </a:cubicBezTo>
                  <a:cubicBezTo>
                    <a:pt x="760" y="2959"/>
                    <a:pt x="813" y="2965"/>
                    <a:pt x="870" y="2965"/>
                  </a:cubicBezTo>
                  <a:cubicBezTo>
                    <a:pt x="934" y="2965"/>
                    <a:pt x="1001" y="2955"/>
                    <a:pt x="1068" y="2948"/>
                  </a:cubicBezTo>
                  <a:cubicBezTo>
                    <a:pt x="1094" y="2945"/>
                    <a:pt x="1121" y="2942"/>
                    <a:pt x="1148" y="2935"/>
                  </a:cubicBezTo>
                  <a:cubicBezTo>
                    <a:pt x="1198" y="2925"/>
                    <a:pt x="1245" y="2905"/>
                    <a:pt x="1295" y="2878"/>
                  </a:cubicBezTo>
                  <a:cubicBezTo>
                    <a:pt x="1355" y="2845"/>
                    <a:pt x="1412" y="2805"/>
                    <a:pt x="1466" y="2758"/>
                  </a:cubicBezTo>
                  <a:cubicBezTo>
                    <a:pt x="1492" y="2731"/>
                    <a:pt x="1519" y="2701"/>
                    <a:pt x="1536" y="2671"/>
                  </a:cubicBezTo>
                  <a:cubicBezTo>
                    <a:pt x="1549" y="2650"/>
                    <a:pt x="1559" y="2627"/>
                    <a:pt x="1569" y="2607"/>
                  </a:cubicBezTo>
                  <a:cubicBezTo>
                    <a:pt x="1576" y="2587"/>
                    <a:pt x="1579" y="2564"/>
                    <a:pt x="1583" y="2541"/>
                  </a:cubicBezTo>
                  <a:cubicBezTo>
                    <a:pt x="1586" y="2520"/>
                    <a:pt x="1583" y="2487"/>
                    <a:pt x="1583" y="2474"/>
                  </a:cubicBezTo>
                  <a:cubicBezTo>
                    <a:pt x="1579" y="2450"/>
                    <a:pt x="1573" y="2430"/>
                    <a:pt x="1566" y="2406"/>
                  </a:cubicBezTo>
                  <a:cubicBezTo>
                    <a:pt x="1549" y="2363"/>
                    <a:pt x="1523" y="2323"/>
                    <a:pt x="1495" y="2286"/>
                  </a:cubicBezTo>
                  <a:cubicBezTo>
                    <a:pt x="1452" y="2223"/>
                    <a:pt x="1389" y="2166"/>
                    <a:pt x="1332" y="2113"/>
                  </a:cubicBezTo>
                  <a:cubicBezTo>
                    <a:pt x="1235" y="2022"/>
                    <a:pt x="1125" y="1945"/>
                    <a:pt x="1024" y="1858"/>
                  </a:cubicBezTo>
                  <a:cubicBezTo>
                    <a:pt x="997" y="1828"/>
                    <a:pt x="971" y="1801"/>
                    <a:pt x="947" y="1772"/>
                  </a:cubicBezTo>
                  <a:cubicBezTo>
                    <a:pt x="930" y="1735"/>
                    <a:pt x="914" y="1701"/>
                    <a:pt x="901" y="1664"/>
                  </a:cubicBezTo>
                  <a:cubicBezTo>
                    <a:pt x="897" y="1647"/>
                    <a:pt x="893" y="1631"/>
                    <a:pt x="890" y="1611"/>
                  </a:cubicBezTo>
                  <a:lnTo>
                    <a:pt x="890" y="1591"/>
                  </a:lnTo>
                  <a:lnTo>
                    <a:pt x="897" y="1581"/>
                  </a:lnTo>
                  <a:lnTo>
                    <a:pt x="907" y="1560"/>
                  </a:lnTo>
                  <a:lnTo>
                    <a:pt x="927" y="1547"/>
                  </a:lnTo>
                  <a:cubicBezTo>
                    <a:pt x="937" y="1544"/>
                    <a:pt x="947" y="1544"/>
                    <a:pt x="957" y="1540"/>
                  </a:cubicBezTo>
                  <a:cubicBezTo>
                    <a:pt x="1004" y="1544"/>
                    <a:pt x="1051" y="1547"/>
                    <a:pt x="1097" y="1554"/>
                  </a:cubicBezTo>
                  <a:cubicBezTo>
                    <a:pt x="1148" y="1560"/>
                    <a:pt x="1202" y="1567"/>
                    <a:pt x="1255" y="1574"/>
                  </a:cubicBezTo>
                  <a:cubicBezTo>
                    <a:pt x="1308" y="1581"/>
                    <a:pt x="1362" y="1594"/>
                    <a:pt x="1415" y="1594"/>
                  </a:cubicBezTo>
                  <a:cubicBezTo>
                    <a:pt x="1427" y="1595"/>
                    <a:pt x="1438" y="1595"/>
                    <a:pt x="1450" y="1595"/>
                  </a:cubicBezTo>
                  <a:cubicBezTo>
                    <a:pt x="1506" y="1595"/>
                    <a:pt x="1564" y="1589"/>
                    <a:pt x="1619" y="1577"/>
                  </a:cubicBezTo>
                  <a:cubicBezTo>
                    <a:pt x="1656" y="1571"/>
                    <a:pt x="1690" y="1557"/>
                    <a:pt x="1727" y="1544"/>
                  </a:cubicBezTo>
                  <a:cubicBezTo>
                    <a:pt x="1767" y="1531"/>
                    <a:pt x="1800" y="1511"/>
                    <a:pt x="1837" y="1487"/>
                  </a:cubicBezTo>
                  <a:cubicBezTo>
                    <a:pt x="1857" y="1474"/>
                    <a:pt x="1877" y="1460"/>
                    <a:pt x="1897" y="1443"/>
                  </a:cubicBezTo>
                  <a:cubicBezTo>
                    <a:pt x="1937" y="1410"/>
                    <a:pt x="1967" y="1366"/>
                    <a:pt x="1988" y="1316"/>
                  </a:cubicBezTo>
                  <a:cubicBezTo>
                    <a:pt x="1994" y="1296"/>
                    <a:pt x="1997" y="1263"/>
                    <a:pt x="2000" y="1243"/>
                  </a:cubicBezTo>
                  <a:cubicBezTo>
                    <a:pt x="2004" y="1210"/>
                    <a:pt x="2000" y="1176"/>
                    <a:pt x="1991" y="1145"/>
                  </a:cubicBezTo>
                  <a:cubicBezTo>
                    <a:pt x="1984" y="1122"/>
                    <a:pt x="1980" y="1105"/>
                    <a:pt x="1971" y="1085"/>
                  </a:cubicBezTo>
                  <a:cubicBezTo>
                    <a:pt x="1960" y="1065"/>
                    <a:pt x="1944" y="1045"/>
                    <a:pt x="1931" y="1025"/>
                  </a:cubicBezTo>
                  <a:cubicBezTo>
                    <a:pt x="1917" y="1009"/>
                    <a:pt x="1900" y="992"/>
                    <a:pt x="1887" y="975"/>
                  </a:cubicBezTo>
                  <a:cubicBezTo>
                    <a:pt x="1857" y="942"/>
                    <a:pt x="1827" y="912"/>
                    <a:pt x="1793" y="881"/>
                  </a:cubicBezTo>
                  <a:cubicBezTo>
                    <a:pt x="1750" y="841"/>
                    <a:pt x="1703" y="801"/>
                    <a:pt x="1656" y="761"/>
                  </a:cubicBezTo>
                  <a:cubicBezTo>
                    <a:pt x="1643" y="748"/>
                    <a:pt x="1626" y="735"/>
                    <a:pt x="1613" y="721"/>
                  </a:cubicBezTo>
                  <a:cubicBezTo>
                    <a:pt x="1556" y="668"/>
                    <a:pt x="1506" y="614"/>
                    <a:pt x="1463" y="554"/>
                  </a:cubicBezTo>
                  <a:cubicBezTo>
                    <a:pt x="1452" y="534"/>
                    <a:pt x="1443" y="517"/>
                    <a:pt x="1435" y="497"/>
                  </a:cubicBezTo>
                  <a:lnTo>
                    <a:pt x="1432" y="477"/>
                  </a:lnTo>
                  <a:lnTo>
                    <a:pt x="1435" y="477"/>
                  </a:lnTo>
                  <a:lnTo>
                    <a:pt x="1455" y="467"/>
                  </a:lnTo>
                  <a:lnTo>
                    <a:pt x="1459" y="467"/>
                  </a:lnTo>
                  <a:cubicBezTo>
                    <a:pt x="1486" y="467"/>
                    <a:pt x="1516" y="470"/>
                    <a:pt x="1543" y="474"/>
                  </a:cubicBezTo>
                  <a:cubicBezTo>
                    <a:pt x="1576" y="477"/>
                    <a:pt x="1613" y="477"/>
                    <a:pt x="1646" y="480"/>
                  </a:cubicBezTo>
                  <a:cubicBezTo>
                    <a:pt x="1719" y="487"/>
                    <a:pt x="1790" y="507"/>
                    <a:pt x="1860" y="514"/>
                  </a:cubicBezTo>
                  <a:cubicBezTo>
                    <a:pt x="1871" y="515"/>
                    <a:pt x="1883" y="515"/>
                    <a:pt x="1894" y="515"/>
                  </a:cubicBezTo>
                  <a:cubicBezTo>
                    <a:pt x="1982" y="515"/>
                    <a:pt x="2068" y="494"/>
                    <a:pt x="2151" y="467"/>
                  </a:cubicBezTo>
                  <a:cubicBezTo>
                    <a:pt x="2185" y="454"/>
                    <a:pt x="2221" y="440"/>
                    <a:pt x="2255" y="423"/>
                  </a:cubicBezTo>
                  <a:cubicBezTo>
                    <a:pt x="2289" y="410"/>
                    <a:pt x="2318" y="387"/>
                    <a:pt x="2349" y="367"/>
                  </a:cubicBezTo>
                  <a:cubicBezTo>
                    <a:pt x="2358" y="360"/>
                    <a:pt x="2366" y="353"/>
                    <a:pt x="2372" y="343"/>
                  </a:cubicBezTo>
                  <a:cubicBezTo>
                    <a:pt x="2398" y="323"/>
                    <a:pt x="2415" y="296"/>
                    <a:pt x="2429" y="263"/>
                  </a:cubicBezTo>
                  <a:cubicBezTo>
                    <a:pt x="2449" y="222"/>
                    <a:pt x="2449" y="179"/>
                    <a:pt x="2446" y="136"/>
                  </a:cubicBezTo>
                  <a:cubicBezTo>
                    <a:pt x="2439" y="79"/>
                    <a:pt x="2392" y="29"/>
                    <a:pt x="2338" y="9"/>
                  </a:cubicBezTo>
                  <a:cubicBezTo>
                    <a:pt x="2322" y="3"/>
                    <a:pt x="2305" y="1"/>
                    <a:pt x="22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5"/>
            <p:cNvSpPr/>
            <p:nvPr/>
          </p:nvSpPr>
          <p:spPr>
            <a:xfrm>
              <a:off x="8834672" y="3644248"/>
              <a:ext cx="106705" cy="83716"/>
            </a:xfrm>
            <a:custGeom>
              <a:avLst/>
              <a:gdLst/>
              <a:ahLst/>
              <a:cxnLst/>
              <a:rect l="l" t="t" r="r" b="b"/>
              <a:pathLst>
                <a:path w="452" h="446" extrusionOk="0">
                  <a:moveTo>
                    <a:pt x="218" y="1"/>
                  </a:moveTo>
                  <a:cubicBezTo>
                    <a:pt x="98" y="1"/>
                    <a:pt x="0" y="118"/>
                    <a:pt x="7" y="235"/>
                  </a:cubicBezTo>
                  <a:cubicBezTo>
                    <a:pt x="7" y="292"/>
                    <a:pt x="34" y="345"/>
                    <a:pt x="78" y="385"/>
                  </a:cubicBezTo>
                  <a:cubicBezTo>
                    <a:pt x="121" y="429"/>
                    <a:pt x="178" y="446"/>
                    <a:pt x="238" y="446"/>
                  </a:cubicBezTo>
                  <a:cubicBezTo>
                    <a:pt x="358" y="446"/>
                    <a:pt x="452" y="329"/>
                    <a:pt x="448" y="212"/>
                  </a:cubicBezTo>
                  <a:cubicBezTo>
                    <a:pt x="445" y="155"/>
                    <a:pt x="419" y="101"/>
                    <a:pt x="379" y="61"/>
                  </a:cubicBezTo>
                  <a:cubicBezTo>
                    <a:pt x="335" y="18"/>
                    <a:pt x="278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5"/>
            <p:cNvSpPr/>
            <p:nvPr/>
          </p:nvSpPr>
          <p:spPr>
            <a:xfrm>
              <a:off x="8778361" y="4605715"/>
              <a:ext cx="219336" cy="353723"/>
            </a:xfrm>
            <a:custGeom>
              <a:avLst/>
              <a:gdLst/>
              <a:ahLst/>
              <a:cxnLst/>
              <a:rect l="l" t="t" r="r" b="b"/>
              <a:pathLst>
                <a:path w="2450" h="3951" extrusionOk="0">
                  <a:moveTo>
                    <a:pt x="1707" y="1170"/>
                  </a:moveTo>
                  <a:lnTo>
                    <a:pt x="1703" y="1179"/>
                  </a:lnTo>
                  <a:lnTo>
                    <a:pt x="1699" y="1179"/>
                  </a:lnTo>
                  <a:lnTo>
                    <a:pt x="1707" y="1170"/>
                  </a:lnTo>
                  <a:close/>
                  <a:moveTo>
                    <a:pt x="2288" y="1"/>
                  </a:moveTo>
                  <a:cubicBezTo>
                    <a:pt x="2254" y="1"/>
                    <a:pt x="2219" y="12"/>
                    <a:pt x="2188" y="32"/>
                  </a:cubicBezTo>
                  <a:cubicBezTo>
                    <a:pt x="2171" y="42"/>
                    <a:pt x="2151" y="55"/>
                    <a:pt x="2131" y="69"/>
                  </a:cubicBezTo>
                  <a:cubicBezTo>
                    <a:pt x="2085" y="96"/>
                    <a:pt x="2031" y="116"/>
                    <a:pt x="1977" y="133"/>
                  </a:cubicBezTo>
                  <a:cubicBezTo>
                    <a:pt x="1951" y="139"/>
                    <a:pt x="1924" y="146"/>
                    <a:pt x="1894" y="149"/>
                  </a:cubicBezTo>
                  <a:cubicBezTo>
                    <a:pt x="1850" y="146"/>
                    <a:pt x="1807" y="142"/>
                    <a:pt x="1764" y="136"/>
                  </a:cubicBezTo>
                  <a:cubicBezTo>
                    <a:pt x="1710" y="129"/>
                    <a:pt x="1656" y="126"/>
                    <a:pt x="1599" y="122"/>
                  </a:cubicBezTo>
                  <a:lnTo>
                    <a:pt x="1526" y="122"/>
                  </a:lnTo>
                  <a:cubicBezTo>
                    <a:pt x="1516" y="119"/>
                    <a:pt x="1503" y="119"/>
                    <a:pt x="1489" y="119"/>
                  </a:cubicBezTo>
                  <a:cubicBezTo>
                    <a:pt x="1472" y="122"/>
                    <a:pt x="1452" y="122"/>
                    <a:pt x="1435" y="122"/>
                  </a:cubicBezTo>
                  <a:cubicBezTo>
                    <a:pt x="1406" y="126"/>
                    <a:pt x="1378" y="133"/>
                    <a:pt x="1349" y="142"/>
                  </a:cubicBezTo>
                  <a:cubicBezTo>
                    <a:pt x="1325" y="149"/>
                    <a:pt x="1302" y="159"/>
                    <a:pt x="1278" y="173"/>
                  </a:cubicBezTo>
                  <a:cubicBezTo>
                    <a:pt x="1255" y="186"/>
                    <a:pt x="1235" y="202"/>
                    <a:pt x="1211" y="219"/>
                  </a:cubicBezTo>
                  <a:cubicBezTo>
                    <a:pt x="1188" y="236"/>
                    <a:pt x="1171" y="259"/>
                    <a:pt x="1154" y="279"/>
                  </a:cubicBezTo>
                  <a:lnTo>
                    <a:pt x="1142" y="296"/>
                  </a:lnTo>
                  <a:cubicBezTo>
                    <a:pt x="1131" y="316"/>
                    <a:pt x="1121" y="336"/>
                    <a:pt x="1111" y="353"/>
                  </a:cubicBezTo>
                  <a:cubicBezTo>
                    <a:pt x="1101" y="380"/>
                    <a:pt x="1094" y="410"/>
                    <a:pt x="1091" y="437"/>
                  </a:cubicBezTo>
                  <a:cubicBezTo>
                    <a:pt x="1085" y="483"/>
                    <a:pt x="1088" y="531"/>
                    <a:pt x="1097" y="577"/>
                  </a:cubicBezTo>
                  <a:cubicBezTo>
                    <a:pt x="1108" y="624"/>
                    <a:pt x="1125" y="671"/>
                    <a:pt x="1151" y="714"/>
                  </a:cubicBezTo>
                  <a:cubicBezTo>
                    <a:pt x="1171" y="748"/>
                    <a:pt x="1191" y="784"/>
                    <a:pt x="1218" y="815"/>
                  </a:cubicBezTo>
                  <a:cubicBezTo>
                    <a:pt x="1251" y="861"/>
                    <a:pt x="1292" y="901"/>
                    <a:pt x="1335" y="942"/>
                  </a:cubicBezTo>
                  <a:cubicBezTo>
                    <a:pt x="1382" y="989"/>
                    <a:pt x="1435" y="1036"/>
                    <a:pt x="1492" y="1076"/>
                  </a:cubicBezTo>
                  <a:cubicBezTo>
                    <a:pt x="1539" y="1113"/>
                    <a:pt x="1593" y="1149"/>
                    <a:pt x="1639" y="1190"/>
                  </a:cubicBezTo>
                  <a:lnTo>
                    <a:pt x="1656" y="1206"/>
                  </a:lnTo>
                  <a:cubicBezTo>
                    <a:pt x="1643" y="1216"/>
                    <a:pt x="1626" y="1223"/>
                    <a:pt x="1606" y="1230"/>
                  </a:cubicBezTo>
                  <a:cubicBezTo>
                    <a:pt x="1566" y="1239"/>
                    <a:pt x="1523" y="1243"/>
                    <a:pt x="1483" y="1246"/>
                  </a:cubicBezTo>
                  <a:cubicBezTo>
                    <a:pt x="1429" y="1246"/>
                    <a:pt x="1382" y="1239"/>
                    <a:pt x="1329" y="1233"/>
                  </a:cubicBezTo>
                  <a:cubicBezTo>
                    <a:pt x="1278" y="1226"/>
                    <a:pt x="1228" y="1219"/>
                    <a:pt x="1174" y="1213"/>
                  </a:cubicBezTo>
                  <a:cubicBezTo>
                    <a:pt x="1125" y="1202"/>
                    <a:pt x="1071" y="1190"/>
                    <a:pt x="1021" y="1190"/>
                  </a:cubicBezTo>
                  <a:cubicBezTo>
                    <a:pt x="1009" y="1188"/>
                    <a:pt x="997" y="1188"/>
                    <a:pt x="985" y="1188"/>
                  </a:cubicBezTo>
                  <a:cubicBezTo>
                    <a:pt x="957" y="1188"/>
                    <a:pt x="929" y="1191"/>
                    <a:pt x="901" y="1193"/>
                  </a:cubicBezTo>
                  <a:lnTo>
                    <a:pt x="881" y="1196"/>
                  </a:lnTo>
                  <a:cubicBezTo>
                    <a:pt x="853" y="1199"/>
                    <a:pt x="820" y="1206"/>
                    <a:pt x="796" y="1216"/>
                  </a:cubicBezTo>
                  <a:cubicBezTo>
                    <a:pt x="753" y="1236"/>
                    <a:pt x="710" y="1263"/>
                    <a:pt x="673" y="1293"/>
                  </a:cubicBezTo>
                  <a:cubicBezTo>
                    <a:pt x="623" y="1337"/>
                    <a:pt x="583" y="1394"/>
                    <a:pt x="560" y="1454"/>
                  </a:cubicBezTo>
                  <a:lnTo>
                    <a:pt x="549" y="1477"/>
                  </a:lnTo>
                  <a:cubicBezTo>
                    <a:pt x="526" y="1544"/>
                    <a:pt x="523" y="1624"/>
                    <a:pt x="532" y="1694"/>
                  </a:cubicBezTo>
                  <a:cubicBezTo>
                    <a:pt x="546" y="1764"/>
                    <a:pt x="569" y="1835"/>
                    <a:pt x="600" y="1902"/>
                  </a:cubicBezTo>
                  <a:cubicBezTo>
                    <a:pt x="626" y="1962"/>
                    <a:pt x="663" y="2019"/>
                    <a:pt x="710" y="2065"/>
                  </a:cubicBezTo>
                  <a:cubicBezTo>
                    <a:pt x="730" y="2089"/>
                    <a:pt x="750" y="2113"/>
                    <a:pt x="773" y="2133"/>
                  </a:cubicBezTo>
                  <a:cubicBezTo>
                    <a:pt x="827" y="2179"/>
                    <a:pt x="881" y="2226"/>
                    <a:pt x="934" y="2269"/>
                  </a:cubicBezTo>
                  <a:cubicBezTo>
                    <a:pt x="1017" y="2333"/>
                    <a:pt x="1101" y="2397"/>
                    <a:pt x="1182" y="2467"/>
                  </a:cubicBezTo>
                  <a:cubicBezTo>
                    <a:pt x="1198" y="2484"/>
                    <a:pt x="1218" y="2504"/>
                    <a:pt x="1235" y="2524"/>
                  </a:cubicBezTo>
                  <a:cubicBezTo>
                    <a:pt x="1198" y="2557"/>
                    <a:pt x="1162" y="2587"/>
                    <a:pt x="1121" y="2618"/>
                  </a:cubicBezTo>
                  <a:cubicBezTo>
                    <a:pt x="1108" y="2624"/>
                    <a:pt x="1094" y="2627"/>
                    <a:pt x="1085" y="2634"/>
                  </a:cubicBezTo>
                  <a:cubicBezTo>
                    <a:pt x="1014" y="2650"/>
                    <a:pt x="947" y="2661"/>
                    <a:pt x="877" y="2667"/>
                  </a:cubicBezTo>
                  <a:cubicBezTo>
                    <a:pt x="827" y="2667"/>
                    <a:pt x="780" y="2661"/>
                    <a:pt x="730" y="2654"/>
                  </a:cubicBezTo>
                  <a:cubicBezTo>
                    <a:pt x="676" y="2647"/>
                    <a:pt x="623" y="2644"/>
                    <a:pt x="566" y="2641"/>
                  </a:cubicBezTo>
                  <a:cubicBezTo>
                    <a:pt x="521" y="2639"/>
                    <a:pt x="476" y="2636"/>
                    <a:pt x="431" y="2636"/>
                  </a:cubicBezTo>
                  <a:cubicBezTo>
                    <a:pt x="413" y="2636"/>
                    <a:pt x="394" y="2637"/>
                    <a:pt x="375" y="2638"/>
                  </a:cubicBezTo>
                  <a:cubicBezTo>
                    <a:pt x="245" y="2650"/>
                    <a:pt x="128" y="2718"/>
                    <a:pt x="64" y="2831"/>
                  </a:cubicBezTo>
                  <a:cubicBezTo>
                    <a:pt x="24" y="2902"/>
                    <a:pt x="1" y="2985"/>
                    <a:pt x="1" y="3065"/>
                  </a:cubicBezTo>
                  <a:cubicBezTo>
                    <a:pt x="1" y="3132"/>
                    <a:pt x="4" y="3196"/>
                    <a:pt x="21" y="3260"/>
                  </a:cubicBezTo>
                  <a:cubicBezTo>
                    <a:pt x="31" y="3293"/>
                    <a:pt x="41" y="3326"/>
                    <a:pt x="54" y="3363"/>
                  </a:cubicBezTo>
                  <a:cubicBezTo>
                    <a:pt x="71" y="3400"/>
                    <a:pt x="91" y="3433"/>
                    <a:pt x="114" y="3467"/>
                  </a:cubicBezTo>
                  <a:cubicBezTo>
                    <a:pt x="151" y="3521"/>
                    <a:pt x="205" y="3567"/>
                    <a:pt x="255" y="3610"/>
                  </a:cubicBezTo>
                  <a:cubicBezTo>
                    <a:pt x="319" y="3664"/>
                    <a:pt x="392" y="3708"/>
                    <a:pt x="462" y="3751"/>
                  </a:cubicBezTo>
                  <a:cubicBezTo>
                    <a:pt x="552" y="3811"/>
                    <a:pt x="646" y="3868"/>
                    <a:pt x="736" y="3928"/>
                  </a:cubicBezTo>
                  <a:cubicBezTo>
                    <a:pt x="760" y="3942"/>
                    <a:pt x="786" y="3950"/>
                    <a:pt x="814" y="3950"/>
                  </a:cubicBezTo>
                  <a:cubicBezTo>
                    <a:pt x="821" y="3950"/>
                    <a:pt x="829" y="3950"/>
                    <a:pt x="836" y="3948"/>
                  </a:cubicBezTo>
                  <a:cubicBezTo>
                    <a:pt x="870" y="3945"/>
                    <a:pt x="901" y="3925"/>
                    <a:pt x="921" y="3895"/>
                  </a:cubicBezTo>
                  <a:cubicBezTo>
                    <a:pt x="961" y="3838"/>
                    <a:pt x="950" y="3748"/>
                    <a:pt x="890" y="3711"/>
                  </a:cubicBezTo>
                  <a:cubicBezTo>
                    <a:pt x="793" y="3651"/>
                    <a:pt x="696" y="3590"/>
                    <a:pt x="603" y="3527"/>
                  </a:cubicBezTo>
                  <a:cubicBezTo>
                    <a:pt x="529" y="3480"/>
                    <a:pt x="459" y="3430"/>
                    <a:pt x="392" y="3377"/>
                  </a:cubicBezTo>
                  <a:cubicBezTo>
                    <a:pt x="365" y="3350"/>
                    <a:pt x="342" y="3323"/>
                    <a:pt x="322" y="3293"/>
                  </a:cubicBezTo>
                  <a:cubicBezTo>
                    <a:pt x="308" y="3266"/>
                    <a:pt x="299" y="3240"/>
                    <a:pt x="288" y="3212"/>
                  </a:cubicBezTo>
                  <a:cubicBezTo>
                    <a:pt x="279" y="3176"/>
                    <a:pt x="271" y="3143"/>
                    <a:pt x="268" y="3109"/>
                  </a:cubicBezTo>
                  <a:cubicBezTo>
                    <a:pt x="268" y="3082"/>
                    <a:pt x="271" y="3052"/>
                    <a:pt x="275" y="3025"/>
                  </a:cubicBezTo>
                  <a:cubicBezTo>
                    <a:pt x="279" y="3012"/>
                    <a:pt x="282" y="2999"/>
                    <a:pt x="288" y="2985"/>
                  </a:cubicBezTo>
                  <a:cubicBezTo>
                    <a:pt x="295" y="2976"/>
                    <a:pt x="302" y="2965"/>
                    <a:pt x="308" y="2955"/>
                  </a:cubicBezTo>
                  <a:lnTo>
                    <a:pt x="328" y="2939"/>
                  </a:lnTo>
                  <a:lnTo>
                    <a:pt x="352" y="2928"/>
                  </a:lnTo>
                  <a:cubicBezTo>
                    <a:pt x="369" y="2925"/>
                    <a:pt x="385" y="2922"/>
                    <a:pt x="402" y="2922"/>
                  </a:cubicBezTo>
                  <a:cubicBezTo>
                    <a:pt x="449" y="2922"/>
                    <a:pt x="495" y="2925"/>
                    <a:pt x="543" y="2931"/>
                  </a:cubicBezTo>
                  <a:cubicBezTo>
                    <a:pt x="596" y="2935"/>
                    <a:pt x="649" y="2942"/>
                    <a:pt x="706" y="2948"/>
                  </a:cubicBezTo>
                  <a:cubicBezTo>
                    <a:pt x="760" y="2959"/>
                    <a:pt x="813" y="2965"/>
                    <a:pt x="870" y="2965"/>
                  </a:cubicBezTo>
                  <a:cubicBezTo>
                    <a:pt x="934" y="2965"/>
                    <a:pt x="1001" y="2955"/>
                    <a:pt x="1068" y="2948"/>
                  </a:cubicBezTo>
                  <a:cubicBezTo>
                    <a:pt x="1094" y="2945"/>
                    <a:pt x="1121" y="2942"/>
                    <a:pt x="1148" y="2935"/>
                  </a:cubicBezTo>
                  <a:cubicBezTo>
                    <a:pt x="1198" y="2925"/>
                    <a:pt x="1245" y="2905"/>
                    <a:pt x="1295" y="2878"/>
                  </a:cubicBezTo>
                  <a:cubicBezTo>
                    <a:pt x="1355" y="2845"/>
                    <a:pt x="1412" y="2805"/>
                    <a:pt x="1466" y="2758"/>
                  </a:cubicBezTo>
                  <a:cubicBezTo>
                    <a:pt x="1492" y="2731"/>
                    <a:pt x="1519" y="2701"/>
                    <a:pt x="1536" y="2671"/>
                  </a:cubicBezTo>
                  <a:cubicBezTo>
                    <a:pt x="1549" y="2650"/>
                    <a:pt x="1559" y="2627"/>
                    <a:pt x="1569" y="2607"/>
                  </a:cubicBezTo>
                  <a:cubicBezTo>
                    <a:pt x="1576" y="2587"/>
                    <a:pt x="1579" y="2564"/>
                    <a:pt x="1583" y="2541"/>
                  </a:cubicBezTo>
                  <a:cubicBezTo>
                    <a:pt x="1586" y="2520"/>
                    <a:pt x="1583" y="2487"/>
                    <a:pt x="1583" y="2474"/>
                  </a:cubicBezTo>
                  <a:cubicBezTo>
                    <a:pt x="1579" y="2450"/>
                    <a:pt x="1573" y="2430"/>
                    <a:pt x="1566" y="2406"/>
                  </a:cubicBezTo>
                  <a:cubicBezTo>
                    <a:pt x="1549" y="2363"/>
                    <a:pt x="1523" y="2323"/>
                    <a:pt x="1495" y="2286"/>
                  </a:cubicBezTo>
                  <a:cubicBezTo>
                    <a:pt x="1452" y="2223"/>
                    <a:pt x="1389" y="2166"/>
                    <a:pt x="1332" y="2113"/>
                  </a:cubicBezTo>
                  <a:cubicBezTo>
                    <a:pt x="1235" y="2022"/>
                    <a:pt x="1125" y="1945"/>
                    <a:pt x="1024" y="1858"/>
                  </a:cubicBezTo>
                  <a:cubicBezTo>
                    <a:pt x="997" y="1828"/>
                    <a:pt x="971" y="1801"/>
                    <a:pt x="947" y="1772"/>
                  </a:cubicBezTo>
                  <a:cubicBezTo>
                    <a:pt x="930" y="1735"/>
                    <a:pt x="914" y="1701"/>
                    <a:pt x="901" y="1664"/>
                  </a:cubicBezTo>
                  <a:cubicBezTo>
                    <a:pt x="897" y="1647"/>
                    <a:pt x="893" y="1631"/>
                    <a:pt x="890" y="1611"/>
                  </a:cubicBezTo>
                  <a:lnTo>
                    <a:pt x="890" y="1591"/>
                  </a:lnTo>
                  <a:lnTo>
                    <a:pt x="897" y="1581"/>
                  </a:lnTo>
                  <a:lnTo>
                    <a:pt x="907" y="1560"/>
                  </a:lnTo>
                  <a:lnTo>
                    <a:pt x="927" y="1547"/>
                  </a:lnTo>
                  <a:cubicBezTo>
                    <a:pt x="937" y="1544"/>
                    <a:pt x="947" y="1544"/>
                    <a:pt x="957" y="1540"/>
                  </a:cubicBezTo>
                  <a:cubicBezTo>
                    <a:pt x="1004" y="1544"/>
                    <a:pt x="1051" y="1547"/>
                    <a:pt x="1097" y="1554"/>
                  </a:cubicBezTo>
                  <a:cubicBezTo>
                    <a:pt x="1148" y="1560"/>
                    <a:pt x="1202" y="1567"/>
                    <a:pt x="1255" y="1574"/>
                  </a:cubicBezTo>
                  <a:cubicBezTo>
                    <a:pt x="1308" y="1581"/>
                    <a:pt x="1362" y="1594"/>
                    <a:pt x="1415" y="1594"/>
                  </a:cubicBezTo>
                  <a:cubicBezTo>
                    <a:pt x="1427" y="1595"/>
                    <a:pt x="1438" y="1595"/>
                    <a:pt x="1450" y="1595"/>
                  </a:cubicBezTo>
                  <a:cubicBezTo>
                    <a:pt x="1506" y="1595"/>
                    <a:pt x="1564" y="1589"/>
                    <a:pt x="1619" y="1577"/>
                  </a:cubicBezTo>
                  <a:cubicBezTo>
                    <a:pt x="1656" y="1571"/>
                    <a:pt x="1690" y="1557"/>
                    <a:pt x="1727" y="1544"/>
                  </a:cubicBezTo>
                  <a:cubicBezTo>
                    <a:pt x="1767" y="1531"/>
                    <a:pt x="1800" y="1511"/>
                    <a:pt x="1837" y="1487"/>
                  </a:cubicBezTo>
                  <a:cubicBezTo>
                    <a:pt x="1857" y="1474"/>
                    <a:pt x="1877" y="1460"/>
                    <a:pt x="1897" y="1443"/>
                  </a:cubicBezTo>
                  <a:cubicBezTo>
                    <a:pt x="1937" y="1410"/>
                    <a:pt x="1967" y="1366"/>
                    <a:pt x="1988" y="1316"/>
                  </a:cubicBezTo>
                  <a:cubicBezTo>
                    <a:pt x="1994" y="1296"/>
                    <a:pt x="1997" y="1263"/>
                    <a:pt x="2000" y="1243"/>
                  </a:cubicBezTo>
                  <a:cubicBezTo>
                    <a:pt x="2004" y="1210"/>
                    <a:pt x="2000" y="1176"/>
                    <a:pt x="1991" y="1145"/>
                  </a:cubicBezTo>
                  <a:cubicBezTo>
                    <a:pt x="1984" y="1122"/>
                    <a:pt x="1980" y="1105"/>
                    <a:pt x="1971" y="1085"/>
                  </a:cubicBezTo>
                  <a:cubicBezTo>
                    <a:pt x="1960" y="1065"/>
                    <a:pt x="1944" y="1045"/>
                    <a:pt x="1931" y="1025"/>
                  </a:cubicBezTo>
                  <a:cubicBezTo>
                    <a:pt x="1917" y="1009"/>
                    <a:pt x="1900" y="992"/>
                    <a:pt x="1887" y="975"/>
                  </a:cubicBezTo>
                  <a:cubicBezTo>
                    <a:pt x="1857" y="942"/>
                    <a:pt x="1827" y="912"/>
                    <a:pt x="1793" y="881"/>
                  </a:cubicBezTo>
                  <a:cubicBezTo>
                    <a:pt x="1750" y="841"/>
                    <a:pt x="1703" y="801"/>
                    <a:pt x="1656" y="761"/>
                  </a:cubicBezTo>
                  <a:cubicBezTo>
                    <a:pt x="1643" y="748"/>
                    <a:pt x="1626" y="735"/>
                    <a:pt x="1613" y="721"/>
                  </a:cubicBezTo>
                  <a:cubicBezTo>
                    <a:pt x="1556" y="668"/>
                    <a:pt x="1506" y="614"/>
                    <a:pt x="1463" y="554"/>
                  </a:cubicBezTo>
                  <a:cubicBezTo>
                    <a:pt x="1452" y="534"/>
                    <a:pt x="1443" y="517"/>
                    <a:pt x="1435" y="497"/>
                  </a:cubicBezTo>
                  <a:lnTo>
                    <a:pt x="1432" y="477"/>
                  </a:lnTo>
                  <a:lnTo>
                    <a:pt x="1435" y="477"/>
                  </a:lnTo>
                  <a:lnTo>
                    <a:pt x="1455" y="467"/>
                  </a:lnTo>
                  <a:lnTo>
                    <a:pt x="1459" y="467"/>
                  </a:lnTo>
                  <a:cubicBezTo>
                    <a:pt x="1486" y="467"/>
                    <a:pt x="1516" y="470"/>
                    <a:pt x="1543" y="474"/>
                  </a:cubicBezTo>
                  <a:cubicBezTo>
                    <a:pt x="1576" y="477"/>
                    <a:pt x="1613" y="477"/>
                    <a:pt x="1646" y="480"/>
                  </a:cubicBezTo>
                  <a:cubicBezTo>
                    <a:pt x="1719" y="487"/>
                    <a:pt x="1790" y="507"/>
                    <a:pt x="1860" y="514"/>
                  </a:cubicBezTo>
                  <a:cubicBezTo>
                    <a:pt x="1871" y="515"/>
                    <a:pt x="1883" y="515"/>
                    <a:pt x="1894" y="515"/>
                  </a:cubicBezTo>
                  <a:cubicBezTo>
                    <a:pt x="1982" y="515"/>
                    <a:pt x="2068" y="494"/>
                    <a:pt x="2151" y="467"/>
                  </a:cubicBezTo>
                  <a:cubicBezTo>
                    <a:pt x="2185" y="454"/>
                    <a:pt x="2221" y="440"/>
                    <a:pt x="2255" y="423"/>
                  </a:cubicBezTo>
                  <a:cubicBezTo>
                    <a:pt x="2289" y="410"/>
                    <a:pt x="2318" y="387"/>
                    <a:pt x="2349" y="367"/>
                  </a:cubicBezTo>
                  <a:cubicBezTo>
                    <a:pt x="2358" y="360"/>
                    <a:pt x="2366" y="353"/>
                    <a:pt x="2372" y="343"/>
                  </a:cubicBezTo>
                  <a:cubicBezTo>
                    <a:pt x="2398" y="323"/>
                    <a:pt x="2415" y="296"/>
                    <a:pt x="2429" y="263"/>
                  </a:cubicBezTo>
                  <a:cubicBezTo>
                    <a:pt x="2449" y="222"/>
                    <a:pt x="2449" y="179"/>
                    <a:pt x="2446" y="136"/>
                  </a:cubicBezTo>
                  <a:cubicBezTo>
                    <a:pt x="2439" y="79"/>
                    <a:pt x="2392" y="29"/>
                    <a:pt x="2338" y="9"/>
                  </a:cubicBezTo>
                  <a:cubicBezTo>
                    <a:pt x="2322" y="3"/>
                    <a:pt x="2305" y="1"/>
                    <a:pt x="22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5"/>
            <p:cNvSpPr/>
            <p:nvPr/>
          </p:nvSpPr>
          <p:spPr>
            <a:xfrm rot="2700000">
              <a:off x="436313" y="4695036"/>
              <a:ext cx="339524" cy="175102"/>
            </a:xfrm>
            <a:custGeom>
              <a:avLst/>
              <a:gdLst/>
              <a:ahLst/>
              <a:cxnLst/>
              <a:rect l="l" t="t" r="r" b="b"/>
              <a:pathLst>
                <a:path w="3763" h="1328" extrusionOk="0">
                  <a:moveTo>
                    <a:pt x="3592" y="1032"/>
                  </a:moveTo>
                  <a:cubicBezTo>
                    <a:pt x="3597" y="1039"/>
                    <a:pt x="3603" y="1046"/>
                    <a:pt x="3608" y="1053"/>
                  </a:cubicBezTo>
                  <a:cubicBezTo>
                    <a:pt x="3604" y="1047"/>
                    <a:pt x="3598" y="1039"/>
                    <a:pt x="3592" y="1032"/>
                  </a:cubicBezTo>
                  <a:close/>
                  <a:moveTo>
                    <a:pt x="729" y="0"/>
                  </a:moveTo>
                  <a:cubicBezTo>
                    <a:pt x="695" y="0"/>
                    <a:pt x="663" y="3"/>
                    <a:pt x="629" y="10"/>
                  </a:cubicBezTo>
                  <a:cubicBezTo>
                    <a:pt x="575" y="24"/>
                    <a:pt x="525" y="50"/>
                    <a:pt x="482" y="84"/>
                  </a:cubicBezTo>
                  <a:cubicBezTo>
                    <a:pt x="458" y="101"/>
                    <a:pt x="442" y="117"/>
                    <a:pt x="425" y="138"/>
                  </a:cubicBezTo>
                  <a:cubicBezTo>
                    <a:pt x="398" y="167"/>
                    <a:pt x="374" y="204"/>
                    <a:pt x="354" y="238"/>
                  </a:cubicBezTo>
                  <a:cubicBezTo>
                    <a:pt x="328" y="291"/>
                    <a:pt x="301" y="348"/>
                    <a:pt x="277" y="405"/>
                  </a:cubicBezTo>
                  <a:cubicBezTo>
                    <a:pt x="251" y="462"/>
                    <a:pt x="228" y="519"/>
                    <a:pt x="201" y="576"/>
                  </a:cubicBezTo>
                  <a:cubicBezTo>
                    <a:pt x="167" y="652"/>
                    <a:pt x="134" y="732"/>
                    <a:pt x="101" y="809"/>
                  </a:cubicBezTo>
                  <a:cubicBezTo>
                    <a:pt x="67" y="893"/>
                    <a:pt x="36" y="980"/>
                    <a:pt x="10" y="1064"/>
                  </a:cubicBezTo>
                  <a:cubicBezTo>
                    <a:pt x="0" y="1093"/>
                    <a:pt x="10" y="1130"/>
                    <a:pt x="27" y="1158"/>
                  </a:cubicBezTo>
                  <a:cubicBezTo>
                    <a:pt x="44" y="1184"/>
                    <a:pt x="73" y="1204"/>
                    <a:pt x="104" y="1214"/>
                  </a:cubicBezTo>
                  <a:cubicBezTo>
                    <a:pt x="113" y="1216"/>
                    <a:pt x="121" y="1217"/>
                    <a:pt x="130" y="1217"/>
                  </a:cubicBezTo>
                  <a:cubicBezTo>
                    <a:pt x="154" y="1217"/>
                    <a:pt x="178" y="1210"/>
                    <a:pt x="197" y="1198"/>
                  </a:cubicBezTo>
                  <a:cubicBezTo>
                    <a:pt x="228" y="1178"/>
                    <a:pt x="241" y="1150"/>
                    <a:pt x="254" y="1118"/>
                  </a:cubicBezTo>
                  <a:cubicBezTo>
                    <a:pt x="271" y="1061"/>
                    <a:pt x="291" y="1004"/>
                    <a:pt x="311" y="947"/>
                  </a:cubicBezTo>
                  <a:cubicBezTo>
                    <a:pt x="354" y="843"/>
                    <a:pt x="402" y="740"/>
                    <a:pt x="448" y="636"/>
                  </a:cubicBezTo>
                  <a:cubicBezTo>
                    <a:pt x="468" y="592"/>
                    <a:pt x="488" y="545"/>
                    <a:pt x="508" y="502"/>
                  </a:cubicBezTo>
                  <a:cubicBezTo>
                    <a:pt x="535" y="451"/>
                    <a:pt x="558" y="398"/>
                    <a:pt x="589" y="351"/>
                  </a:cubicBezTo>
                  <a:cubicBezTo>
                    <a:pt x="598" y="338"/>
                    <a:pt x="609" y="331"/>
                    <a:pt x="615" y="321"/>
                  </a:cubicBezTo>
                  <a:cubicBezTo>
                    <a:pt x="635" y="308"/>
                    <a:pt x="652" y="298"/>
                    <a:pt x="669" y="288"/>
                  </a:cubicBezTo>
                  <a:lnTo>
                    <a:pt x="692" y="281"/>
                  </a:lnTo>
                  <a:cubicBezTo>
                    <a:pt x="703" y="281"/>
                    <a:pt x="709" y="278"/>
                    <a:pt x="719" y="278"/>
                  </a:cubicBezTo>
                  <a:lnTo>
                    <a:pt x="736" y="281"/>
                  </a:lnTo>
                  <a:lnTo>
                    <a:pt x="746" y="288"/>
                  </a:lnTo>
                  <a:cubicBezTo>
                    <a:pt x="749" y="298"/>
                    <a:pt x="756" y="304"/>
                    <a:pt x="763" y="315"/>
                  </a:cubicBezTo>
                  <a:cubicBezTo>
                    <a:pt x="779" y="358"/>
                    <a:pt x="793" y="405"/>
                    <a:pt x="806" y="451"/>
                  </a:cubicBezTo>
                  <a:cubicBezTo>
                    <a:pt x="823" y="505"/>
                    <a:pt x="836" y="559"/>
                    <a:pt x="846" y="612"/>
                  </a:cubicBezTo>
                  <a:cubicBezTo>
                    <a:pt x="856" y="666"/>
                    <a:pt x="866" y="716"/>
                    <a:pt x="876" y="766"/>
                  </a:cubicBezTo>
                  <a:cubicBezTo>
                    <a:pt x="879" y="789"/>
                    <a:pt x="887" y="809"/>
                    <a:pt x="893" y="833"/>
                  </a:cubicBezTo>
                  <a:cubicBezTo>
                    <a:pt x="903" y="863"/>
                    <a:pt x="916" y="893"/>
                    <a:pt x="930" y="920"/>
                  </a:cubicBezTo>
                  <a:cubicBezTo>
                    <a:pt x="956" y="977"/>
                    <a:pt x="993" y="1030"/>
                    <a:pt x="1040" y="1073"/>
                  </a:cubicBezTo>
                  <a:cubicBezTo>
                    <a:pt x="1070" y="1101"/>
                    <a:pt x="1104" y="1121"/>
                    <a:pt x="1137" y="1141"/>
                  </a:cubicBezTo>
                  <a:cubicBezTo>
                    <a:pt x="1180" y="1161"/>
                    <a:pt x="1224" y="1181"/>
                    <a:pt x="1271" y="1187"/>
                  </a:cubicBezTo>
                  <a:cubicBezTo>
                    <a:pt x="1290" y="1191"/>
                    <a:pt x="1310" y="1194"/>
                    <a:pt x="1330" y="1194"/>
                  </a:cubicBezTo>
                  <a:cubicBezTo>
                    <a:pt x="1391" y="1194"/>
                    <a:pt x="1452" y="1173"/>
                    <a:pt x="1495" y="1127"/>
                  </a:cubicBezTo>
                  <a:cubicBezTo>
                    <a:pt x="1525" y="1101"/>
                    <a:pt x="1549" y="1067"/>
                    <a:pt x="1569" y="1030"/>
                  </a:cubicBezTo>
                  <a:cubicBezTo>
                    <a:pt x="1598" y="984"/>
                    <a:pt x="1619" y="930"/>
                    <a:pt x="1635" y="877"/>
                  </a:cubicBezTo>
                  <a:cubicBezTo>
                    <a:pt x="1669" y="789"/>
                    <a:pt x="1692" y="703"/>
                    <a:pt x="1722" y="616"/>
                  </a:cubicBezTo>
                  <a:cubicBezTo>
                    <a:pt x="1749" y="542"/>
                    <a:pt x="1782" y="471"/>
                    <a:pt x="1826" y="405"/>
                  </a:cubicBezTo>
                  <a:cubicBezTo>
                    <a:pt x="1839" y="385"/>
                    <a:pt x="1853" y="368"/>
                    <a:pt x="1870" y="351"/>
                  </a:cubicBezTo>
                  <a:cubicBezTo>
                    <a:pt x="1879" y="345"/>
                    <a:pt x="1893" y="338"/>
                    <a:pt x="1903" y="331"/>
                  </a:cubicBezTo>
                  <a:cubicBezTo>
                    <a:pt x="1913" y="328"/>
                    <a:pt x="1923" y="325"/>
                    <a:pt x="1933" y="321"/>
                  </a:cubicBezTo>
                  <a:lnTo>
                    <a:pt x="1940" y="321"/>
                  </a:lnTo>
                  <a:lnTo>
                    <a:pt x="1947" y="325"/>
                  </a:lnTo>
                  <a:lnTo>
                    <a:pt x="1950" y="325"/>
                  </a:lnTo>
                  <a:cubicBezTo>
                    <a:pt x="1960" y="351"/>
                    <a:pt x="1963" y="378"/>
                    <a:pt x="1970" y="405"/>
                  </a:cubicBezTo>
                  <a:cubicBezTo>
                    <a:pt x="1977" y="435"/>
                    <a:pt x="1980" y="462"/>
                    <a:pt x="1987" y="491"/>
                  </a:cubicBezTo>
                  <a:cubicBezTo>
                    <a:pt x="2000" y="545"/>
                    <a:pt x="2013" y="599"/>
                    <a:pt x="2027" y="649"/>
                  </a:cubicBezTo>
                  <a:cubicBezTo>
                    <a:pt x="2043" y="706"/>
                    <a:pt x="2067" y="756"/>
                    <a:pt x="2083" y="813"/>
                  </a:cubicBezTo>
                  <a:cubicBezTo>
                    <a:pt x="2107" y="873"/>
                    <a:pt x="2134" y="937"/>
                    <a:pt x="2168" y="993"/>
                  </a:cubicBezTo>
                  <a:cubicBezTo>
                    <a:pt x="2188" y="1024"/>
                    <a:pt x="2211" y="1053"/>
                    <a:pt x="2234" y="1077"/>
                  </a:cubicBezTo>
                  <a:cubicBezTo>
                    <a:pt x="2261" y="1107"/>
                    <a:pt x="2291" y="1127"/>
                    <a:pt x="2321" y="1150"/>
                  </a:cubicBezTo>
                  <a:cubicBezTo>
                    <a:pt x="2368" y="1184"/>
                    <a:pt x="2424" y="1201"/>
                    <a:pt x="2481" y="1204"/>
                  </a:cubicBezTo>
                  <a:cubicBezTo>
                    <a:pt x="2486" y="1205"/>
                    <a:pt x="2490" y="1205"/>
                    <a:pt x="2494" y="1205"/>
                  </a:cubicBezTo>
                  <a:cubicBezTo>
                    <a:pt x="2539" y="1205"/>
                    <a:pt x="2576" y="1189"/>
                    <a:pt x="2615" y="1167"/>
                  </a:cubicBezTo>
                  <a:cubicBezTo>
                    <a:pt x="2632" y="1158"/>
                    <a:pt x="2656" y="1134"/>
                    <a:pt x="2669" y="1118"/>
                  </a:cubicBezTo>
                  <a:cubicBezTo>
                    <a:pt x="2685" y="1093"/>
                    <a:pt x="2699" y="1070"/>
                    <a:pt x="2713" y="1044"/>
                  </a:cubicBezTo>
                  <a:cubicBezTo>
                    <a:pt x="2745" y="977"/>
                    <a:pt x="2770" y="906"/>
                    <a:pt x="2793" y="833"/>
                  </a:cubicBezTo>
                  <a:cubicBezTo>
                    <a:pt x="2810" y="776"/>
                    <a:pt x="2830" y="723"/>
                    <a:pt x="2850" y="666"/>
                  </a:cubicBezTo>
                  <a:lnTo>
                    <a:pt x="2853" y="652"/>
                  </a:lnTo>
                  <a:cubicBezTo>
                    <a:pt x="2876" y="592"/>
                    <a:pt x="2903" y="536"/>
                    <a:pt x="2937" y="482"/>
                  </a:cubicBezTo>
                  <a:cubicBezTo>
                    <a:pt x="2950" y="468"/>
                    <a:pt x="2960" y="451"/>
                    <a:pt x="2977" y="439"/>
                  </a:cubicBezTo>
                  <a:lnTo>
                    <a:pt x="2990" y="428"/>
                  </a:lnTo>
                  <a:lnTo>
                    <a:pt x="2994" y="435"/>
                  </a:lnTo>
                  <a:cubicBezTo>
                    <a:pt x="3026" y="516"/>
                    <a:pt x="3040" y="599"/>
                    <a:pt x="3063" y="679"/>
                  </a:cubicBezTo>
                  <a:cubicBezTo>
                    <a:pt x="3074" y="723"/>
                    <a:pt x="3083" y="763"/>
                    <a:pt x="3097" y="806"/>
                  </a:cubicBezTo>
                  <a:cubicBezTo>
                    <a:pt x="3114" y="857"/>
                    <a:pt x="3140" y="903"/>
                    <a:pt x="3164" y="950"/>
                  </a:cubicBezTo>
                  <a:cubicBezTo>
                    <a:pt x="3187" y="1000"/>
                    <a:pt x="3214" y="1047"/>
                    <a:pt x="3244" y="1090"/>
                  </a:cubicBezTo>
                  <a:cubicBezTo>
                    <a:pt x="3264" y="1121"/>
                    <a:pt x="3287" y="1150"/>
                    <a:pt x="3311" y="1178"/>
                  </a:cubicBezTo>
                  <a:cubicBezTo>
                    <a:pt x="3327" y="1194"/>
                    <a:pt x="3341" y="1214"/>
                    <a:pt x="3355" y="1228"/>
                  </a:cubicBezTo>
                  <a:cubicBezTo>
                    <a:pt x="3404" y="1271"/>
                    <a:pt x="3461" y="1305"/>
                    <a:pt x="3528" y="1318"/>
                  </a:cubicBezTo>
                  <a:cubicBezTo>
                    <a:pt x="3555" y="1321"/>
                    <a:pt x="3585" y="1325"/>
                    <a:pt x="3616" y="1328"/>
                  </a:cubicBezTo>
                  <a:cubicBezTo>
                    <a:pt x="3639" y="1328"/>
                    <a:pt x="3662" y="1325"/>
                    <a:pt x="3685" y="1321"/>
                  </a:cubicBezTo>
                  <a:cubicBezTo>
                    <a:pt x="3702" y="1314"/>
                    <a:pt x="3719" y="1305"/>
                    <a:pt x="3729" y="1291"/>
                  </a:cubicBezTo>
                  <a:cubicBezTo>
                    <a:pt x="3742" y="1278"/>
                    <a:pt x="3753" y="1261"/>
                    <a:pt x="3756" y="1244"/>
                  </a:cubicBezTo>
                  <a:cubicBezTo>
                    <a:pt x="3762" y="1207"/>
                    <a:pt x="3753" y="1167"/>
                    <a:pt x="3726" y="1144"/>
                  </a:cubicBezTo>
                  <a:cubicBezTo>
                    <a:pt x="3699" y="1121"/>
                    <a:pt x="3669" y="1104"/>
                    <a:pt x="3639" y="1087"/>
                  </a:cubicBezTo>
                  <a:cubicBezTo>
                    <a:pt x="3619" y="1067"/>
                    <a:pt x="3602" y="1047"/>
                    <a:pt x="3585" y="1024"/>
                  </a:cubicBezTo>
                  <a:lnTo>
                    <a:pt x="3585" y="1024"/>
                  </a:lnTo>
                  <a:cubicBezTo>
                    <a:pt x="3587" y="1026"/>
                    <a:pt x="3589" y="1029"/>
                    <a:pt x="3592" y="1032"/>
                  </a:cubicBezTo>
                  <a:lnTo>
                    <a:pt x="3592" y="1032"/>
                  </a:lnTo>
                  <a:cubicBezTo>
                    <a:pt x="3558" y="988"/>
                    <a:pt x="3527" y="939"/>
                    <a:pt x="3495" y="890"/>
                  </a:cubicBezTo>
                  <a:cubicBezTo>
                    <a:pt x="3461" y="837"/>
                    <a:pt x="3432" y="783"/>
                    <a:pt x="3404" y="729"/>
                  </a:cubicBezTo>
                  <a:cubicBezTo>
                    <a:pt x="3388" y="686"/>
                    <a:pt x="3375" y="646"/>
                    <a:pt x="3361" y="605"/>
                  </a:cubicBezTo>
                  <a:cubicBezTo>
                    <a:pt x="3344" y="556"/>
                    <a:pt x="3327" y="505"/>
                    <a:pt x="3311" y="455"/>
                  </a:cubicBezTo>
                  <a:cubicBezTo>
                    <a:pt x="3291" y="398"/>
                    <a:pt x="3271" y="345"/>
                    <a:pt x="3244" y="291"/>
                  </a:cubicBezTo>
                  <a:cubicBezTo>
                    <a:pt x="3214" y="235"/>
                    <a:pt x="3171" y="187"/>
                    <a:pt x="3114" y="158"/>
                  </a:cubicBezTo>
                  <a:cubicBezTo>
                    <a:pt x="3076" y="137"/>
                    <a:pt x="3035" y="128"/>
                    <a:pt x="2993" y="128"/>
                  </a:cubicBezTo>
                  <a:cubicBezTo>
                    <a:pt x="2953" y="128"/>
                    <a:pt x="2914" y="136"/>
                    <a:pt x="2876" y="150"/>
                  </a:cubicBezTo>
                  <a:cubicBezTo>
                    <a:pt x="2856" y="158"/>
                    <a:pt x="2833" y="170"/>
                    <a:pt x="2813" y="181"/>
                  </a:cubicBezTo>
                  <a:cubicBezTo>
                    <a:pt x="2786" y="195"/>
                    <a:pt x="2762" y="218"/>
                    <a:pt x="2739" y="238"/>
                  </a:cubicBezTo>
                  <a:cubicBezTo>
                    <a:pt x="2716" y="258"/>
                    <a:pt x="2696" y="281"/>
                    <a:pt x="2676" y="304"/>
                  </a:cubicBezTo>
                  <a:cubicBezTo>
                    <a:pt x="2636" y="358"/>
                    <a:pt x="2602" y="418"/>
                    <a:pt x="2575" y="479"/>
                  </a:cubicBezTo>
                  <a:cubicBezTo>
                    <a:pt x="2545" y="542"/>
                    <a:pt x="2525" y="609"/>
                    <a:pt x="2505" y="676"/>
                  </a:cubicBezTo>
                  <a:cubicBezTo>
                    <a:pt x="2485" y="736"/>
                    <a:pt x="2472" y="792"/>
                    <a:pt x="2455" y="853"/>
                  </a:cubicBezTo>
                  <a:lnTo>
                    <a:pt x="2452" y="857"/>
                  </a:lnTo>
                  <a:lnTo>
                    <a:pt x="2448" y="849"/>
                  </a:lnTo>
                  <a:cubicBezTo>
                    <a:pt x="2421" y="817"/>
                    <a:pt x="2404" y="780"/>
                    <a:pt x="2384" y="743"/>
                  </a:cubicBezTo>
                  <a:cubicBezTo>
                    <a:pt x="2364" y="696"/>
                    <a:pt x="2344" y="652"/>
                    <a:pt x="2328" y="605"/>
                  </a:cubicBezTo>
                  <a:cubicBezTo>
                    <a:pt x="2308" y="552"/>
                    <a:pt x="2291" y="496"/>
                    <a:pt x="2274" y="439"/>
                  </a:cubicBezTo>
                  <a:cubicBezTo>
                    <a:pt x="2257" y="385"/>
                    <a:pt x="2244" y="331"/>
                    <a:pt x="2231" y="278"/>
                  </a:cubicBezTo>
                  <a:cubicBezTo>
                    <a:pt x="2214" y="218"/>
                    <a:pt x="2180" y="161"/>
                    <a:pt x="2134" y="117"/>
                  </a:cubicBezTo>
                  <a:cubicBezTo>
                    <a:pt x="2079" y="67"/>
                    <a:pt x="2004" y="44"/>
                    <a:pt x="1929" y="44"/>
                  </a:cubicBezTo>
                  <a:cubicBezTo>
                    <a:pt x="1900" y="44"/>
                    <a:pt x="1871" y="47"/>
                    <a:pt x="1842" y="54"/>
                  </a:cubicBezTo>
                  <a:cubicBezTo>
                    <a:pt x="1672" y="94"/>
                    <a:pt x="1558" y="241"/>
                    <a:pt x="1492" y="395"/>
                  </a:cubicBezTo>
                  <a:cubicBezTo>
                    <a:pt x="1461" y="462"/>
                    <a:pt x="1438" y="528"/>
                    <a:pt x="1418" y="596"/>
                  </a:cubicBezTo>
                  <a:cubicBezTo>
                    <a:pt x="1401" y="652"/>
                    <a:pt x="1385" y="706"/>
                    <a:pt x="1371" y="763"/>
                  </a:cubicBezTo>
                  <a:cubicBezTo>
                    <a:pt x="1361" y="792"/>
                    <a:pt x="1351" y="826"/>
                    <a:pt x="1341" y="857"/>
                  </a:cubicBezTo>
                  <a:cubicBezTo>
                    <a:pt x="1334" y="873"/>
                    <a:pt x="1328" y="886"/>
                    <a:pt x="1321" y="900"/>
                  </a:cubicBezTo>
                  <a:lnTo>
                    <a:pt x="1308" y="893"/>
                  </a:lnTo>
                  <a:cubicBezTo>
                    <a:pt x="1291" y="880"/>
                    <a:pt x="1277" y="866"/>
                    <a:pt x="1261" y="853"/>
                  </a:cubicBezTo>
                  <a:cubicBezTo>
                    <a:pt x="1251" y="837"/>
                    <a:pt x="1240" y="817"/>
                    <a:pt x="1234" y="800"/>
                  </a:cubicBezTo>
                  <a:cubicBezTo>
                    <a:pt x="1214" y="756"/>
                    <a:pt x="1200" y="712"/>
                    <a:pt x="1191" y="666"/>
                  </a:cubicBezTo>
                  <a:cubicBezTo>
                    <a:pt x="1174" y="602"/>
                    <a:pt x="1164" y="542"/>
                    <a:pt x="1147" y="479"/>
                  </a:cubicBezTo>
                  <a:cubicBezTo>
                    <a:pt x="1117" y="365"/>
                    <a:pt x="1074" y="251"/>
                    <a:pt x="1013" y="150"/>
                  </a:cubicBezTo>
                  <a:cubicBezTo>
                    <a:pt x="970" y="84"/>
                    <a:pt x="907" y="37"/>
                    <a:pt x="830" y="14"/>
                  </a:cubicBezTo>
                  <a:cubicBezTo>
                    <a:pt x="796" y="3"/>
                    <a:pt x="763" y="0"/>
                    <a:pt x="7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" name="Google Shape;104;p5"/>
          <p:cNvSpPr txBox="1">
            <a:spLocks noGrp="1"/>
          </p:cNvSpPr>
          <p:nvPr>
            <p:ph type="subTitle" idx="1"/>
          </p:nvPr>
        </p:nvSpPr>
        <p:spPr>
          <a:xfrm>
            <a:off x="1346075" y="3448525"/>
            <a:ext cx="2708100" cy="72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5" name="Google Shape;105;p5"/>
          <p:cNvSpPr txBox="1">
            <a:spLocks noGrp="1"/>
          </p:cNvSpPr>
          <p:nvPr>
            <p:ph type="subTitle" idx="2"/>
          </p:nvPr>
        </p:nvSpPr>
        <p:spPr>
          <a:xfrm>
            <a:off x="1126025" y="2585623"/>
            <a:ext cx="3148200" cy="548100"/>
          </a:xfrm>
          <a:prstGeom prst="rect">
            <a:avLst/>
          </a:prstGeom>
          <a:noFill/>
        </p:spPr>
        <p:txBody>
          <a:bodyPr spcFirstLastPara="1" wrap="square" lIns="91425" tIns="91425" rIns="91425" bIns="0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400" b="1">
                <a:solidFill>
                  <a:schemeClr val="dk1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400" b="1">
                <a:solidFill>
                  <a:schemeClr val="dk1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400" b="1">
                <a:solidFill>
                  <a:schemeClr val="dk1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400" b="1">
                <a:solidFill>
                  <a:schemeClr val="dk1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400" b="1">
                <a:solidFill>
                  <a:schemeClr val="dk1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400" b="1">
                <a:solidFill>
                  <a:schemeClr val="dk1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400" b="1">
                <a:solidFill>
                  <a:schemeClr val="dk1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2400" b="1">
                <a:solidFill>
                  <a:schemeClr val="dk1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9pPr>
          </a:lstStyle>
          <a:p>
            <a:endParaRPr/>
          </a:p>
        </p:txBody>
      </p:sp>
      <p:sp>
        <p:nvSpPr>
          <p:cNvPr id="106" name="Google Shape;106;p5"/>
          <p:cNvSpPr txBox="1">
            <a:spLocks noGrp="1"/>
          </p:cNvSpPr>
          <p:nvPr>
            <p:ph type="subTitle" idx="3"/>
          </p:nvPr>
        </p:nvSpPr>
        <p:spPr>
          <a:xfrm>
            <a:off x="5091450" y="3448525"/>
            <a:ext cx="2708100" cy="72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7" name="Google Shape;107;p5"/>
          <p:cNvSpPr txBox="1">
            <a:spLocks noGrp="1"/>
          </p:cNvSpPr>
          <p:nvPr>
            <p:ph type="subTitle" idx="4"/>
          </p:nvPr>
        </p:nvSpPr>
        <p:spPr>
          <a:xfrm>
            <a:off x="4871400" y="2585623"/>
            <a:ext cx="3148200" cy="548100"/>
          </a:xfrm>
          <a:prstGeom prst="rect">
            <a:avLst/>
          </a:prstGeom>
          <a:noFill/>
        </p:spPr>
        <p:txBody>
          <a:bodyPr spcFirstLastPara="1" wrap="square" lIns="91425" tIns="91425" rIns="91425" bIns="0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400" b="1">
                <a:solidFill>
                  <a:schemeClr val="dk1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400" b="1">
                <a:solidFill>
                  <a:schemeClr val="dk1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400" b="1">
                <a:solidFill>
                  <a:schemeClr val="dk1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400" b="1">
                <a:solidFill>
                  <a:schemeClr val="dk1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400" b="1">
                <a:solidFill>
                  <a:schemeClr val="dk1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400" b="1">
                <a:solidFill>
                  <a:schemeClr val="dk1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400" b="1">
                <a:solidFill>
                  <a:schemeClr val="dk1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2400" b="1">
                <a:solidFill>
                  <a:schemeClr val="dk1"/>
                </a:solidFill>
                <a:latin typeface="Big Shoulders Text"/>
                <a:ea typeface="Big Shoulders Text"/>
                <a:cs typeface="Big Shoulders Text"/>
                <a:sym typeface="Big Shoulders Text"/>
              </a:defRPr>
            </a:lvl9pPr>
          </a:lstStyle>
          <a:p>
            <a:endParaRPr/>
          </a:p>
        </p:txBody>
      </p:sp>
      <p:sp>
        <p:nvSpPr>
          <p:cNvPr id="108" name="Google Shape;108;p5"/>
          <p:cNvSpPr txBox="1">
            <a:spLocks noGrp="1"/>
          </p:cNvSpPr>
          <p:nvPr>
            <p:ph type="title"/>
          </p:nvPr>
        </p:nvSpPr>
        <p:spPr>
          <a:xfrm>
            <a:off x="1126500" y="572125"/>
            <a:ext cx="6890100" cy="27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" name="Google Shape;110;p6"/>
          <p:cNvGrpSpPr/>
          <p:nvPr/>
        </p:nvGrpSpPr>
        <p:grpSpPr>
          <a:xfrm>
            <a:off x="243049" y="139286"/>
            <a:ext cx="8754649" cy="4901052"/>
            <a:chOff x="243049" y="139286"/>
            <a:chExt cx="8754649" cy="4901052"/>
          </a:xfrm>
        </p:grpSpPr>
        <p:sp>
          <p:nvSpPr>
            <p:cNvPr id="111" name="Google Shape;111;p6"/>
            <p:cNvSpPr/>
            <p:nvPr/>
          </p:nvSpPr>
          <p:spPr>
            <a:xfrm>
              <a:off x="2984222" y="4814498"/>
              <a:ext cx="106705" cy="83716"/>
            </a:xfrm>
            <a:custGeom>
              <a:avLst/>
              <a:gdLst/>
              <a:ahLst/>
              <a:cxnLst/>
              <a:rect l="l" t="t" r="r" b="b"/>
              <a:pathLst>
                <a:path w="452" h="446" extrusionOk="0">
                  <a:moveTo>
                    <a:pt x="218" y="1"/>
                  </a:moveTo>
                  <a:cubicBezTo>
                    <a:pt x="98" y="1"/>
                    <a:pt x="0" y="118"/>
                    <a:pt x="7" y="235"/>
                  </a:cubicBezTo>
                  <a:cubicBezTo>
                    <a:pt x="7" y="292"/>
                    <a:pt x="34" y="345"/>
                    <a:pt x="78" y="385"/>
                  </a:cubicBezTo>
                  <a:cubicBezTo>
                    <a:pt x="121" y="429"/>
                    <a:pt x="178" y="446"/>
                    <a:pt x="238" y="446"/>
                  </a:cubicBezTo>
                  <a:cubicBezTo>
                    <a:pt x="358" y="446"/>
                    <a:pt x="452" y="329"/>
                    <a:pt x="448" y="212"/>
                  </a:cubicBezTo>
                  <a:cubicBezTo>
                    <a:pt x="445" y="155"/>
                    <a:pt x="419" y="101"/>
                    <a:pt x="379" y="61"/>
                  </a:cubicBezTo>
                  <a:cubicBezTo>
                    <a:pt x="335" y="18"/>
                    <a:pt x="278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6"/>
            <p:cNvSpPr/>
            <p:nvPr/>
          </p:nvSpPr>
          <p:spPr>
            <a:xfrm>
              <a:off x="4922486" y="254713"/>
              <a:ext cx="155466" cy="175100"/>
            </a:xfrm>
            <a:custGeom>
              <a:avLst/>
              <a:gdLst/>
              <a:ahLst/>
              <a:cxnLst/>
              <a:rect l="l" t="t" r="r" b="b"/>
              <a:pathLst>
                <a:path w="1014" h="1142" extrusionOk="0">
                  <a:moveTo>
                    <a:pt x="555" y="0"/>
                  </a:moveTo>
                  <a:lnTo>
                    <a:pt x="549" y="3"/>
                  </a:lnTo>
                  <a:cubicBezTo>
                    <a:pt x="486" y="3"/>
                    <a:pt x="439" y="60"/>
                    <a:pt x="439" y="124"/>
                  </a:cubicBezTo>
                  <a:cubicBezTo>
                    <a:pt x="442" y="221"/>
                    <a:pt x="446" y="318"/>
                    <a:pt x="446" y="415"/>
                  </a:cubicBezTo>
                  <a:lnTo>
                    <a:pt x="322" y="415"/>
                  </a:lnTo>
                  <a:cubicBezTo>
                    <a:pt x="245" y="415"/>
                    <a:pt x="171" y="412"/>
                    <a:pt x="94" y="409"/>
                  </a:cubicBezTo>
                  <a:cubicBezTo>
                    <a:pt x="92" y="408"/>
                    <a:pt x="89" y="408"/>
                    <a:pt x="87" y="408"/>
                  </a:cubicBezTo>
                  <a:cubicBezTo>
                    <a:pt x="65" y="408"/>
                    <a:pt x="43" y="423"/>
                    <a:pt x="31" y="438"/>
                  </a:cubicBezTo>
                  <a:cubicBezTo>
                    <a:pt x="10" y="455"/>
                    <a:pt x="1" y="482"/>
                    <a:pt x="4" y="509"/>
                  </a:cubicBezTo>
                  <a:cubicBezTo>
                    <a:pt x="4" y="532"/>
                    <a:pt x="14" y="556"/>
                    <a:pt x="34" y="576"/>
                  </a:cubicBezTo>
                  <a:cubicBezTo>
                    <a:pt x="54" y="593"/>
                    <a:pt x="78" y="599"/>
                    <a:pt x="104" y="599"/>
                  </a:cubicBezTo>
                  <a:cubicBezTo>
                    <a:pt x="174" y="602"/>
                    <a:pt x="248" y="605"/>
                    <a:pt x="322" y="609"/>
                  </a:cubicBezTo>
                  <a:lnTo>
                    <a:pt x="452" y="609"/>
                  </a:lnTo>
                  <a:cubicBezTo>
                    <a:pt x="452" y="693"/>
                    <a:pt x="452" y="776"/>
                    <a:pt x="446" y="863"/>
                  </a:cubicBezTo>
                  <a:cubicBezTo>
                    <a:pt x="442" y="917"/>
                    <a:pt x="435" y="967"/>
                    <a:pt x="432" y="1024"/>
                  </a:cubicBezTo>
                  <a:cubicBezTo>
                    <a:pt x="432" y="1054"/>
                    <a:pt x="449" y="1087"/>
                    <a:pt x="472" y="1107"/>
                  </a:cubicBezTo>
                  <a:cubicBezTo>
                    <a:pt x="493" y="1129"/>
                    <a:pt x="522" y="1141"/>
                    <a:pt x="552" y="1141"/>
                  </a:cubicBezTo>
                  <a:cubicBezTo>
                    <a:pt x="556" y="1141"/>
                    <a:pt x="559" y="1141"/>
                    <a:pt x="563" y="1141"/>
                  </a:cubicBezTo>
                  <a:cubicBezTo>
                    <a:pt x="596" y="1141"/>
                    <a:pt x="626" y="1124"/>
                    <a:pt x="646" y="1101"/>
                  </a:cubicBezTo>
                  <a:cubicBezTo>
                    <a:pt x="653" y="1094"/>
                    <a:pt x="660" y="1084"/>
                    <a:pt x="666" y="1074"/>
                  </a:cubicBezTo>
                  <a:cubicBezTo>
                    <a:pt x="676" y="1054"/>
                    <a:pt x="683" y="1034"/>
                    <a:pt x="680" y="1011"/>
                  </a:cubicBezTo>
                  <a:cubicBezTo>
                    <a:pt x="686" y="940"/>
                    <a:pt x="690" y="870"/>
                    <a:pt x="690" y="800"/>
                  </a:cubicBezTo>
                  <a:cubicBezTo>
                    <a:pt x="693" y="739"/>
                    <a:pt x="690" y="679"/>
                    <a:pt x="686" y="619"/>
                  </a:cubicBezTo>
                  <a:lnTo>
                    <a:pt x="713" y="619"/>
                  </a:lnTo>
                  <a:cubicBezTo>
                    <a:pt x="726" y="620"/>
                    <a:pt x="739" y="620"/>
                    <a:pt x="751" y="620"/>
                  </a:cubicBezTo>
                  <a:cubicBezTo>
                    <a:pt x="806" y="620"/>
                    <a:pt x="859" y="615"/>
                    <a:pt x="910" y="613"/>
                  </a:cubicBezTo>
                  <a:cubicBezTo>
                    <a:pt x="967" y="613"/>
                    <a:pt x="1014" y="559"/>
                    <a:pt x="1011" y="505"/>
                  </a:cubicBezTo>
                  <a:cubicBezTo>
                    <a:pt x="1007" y="452"/>
                    <a:pt x="964" y="405"/>
                    <a:pt x="910" y="405"/>
                  </a:cubicBezTo>
                  <a:lnTo>
                    <a:pt x="901" y="405"/>
                  </a:lnTo>
                  <a:cubicBezTo>
                    <a:pt x="870" y="405"/>
                    <a:pt x="840" y="412"/>
                    <a:pt x="810" y="412"/>
                  </a:cubicBezTo>
                  <a:cubicBezTo>
                    <a:pt x="776" y="415"/>
                    <a:pt x="740" y="418"/>
                    <a:pt x="706" y="418"/>
                  </a:cubicBezTo>
                  <a:lnTo>
                    <a:pt x="680" y="418"/>
                  </a:lnTo>
                  <a:cubicBezTo>
                    <a:pt x="676" y="318"/>
                    <a:pt x="673" y="215"/>
                    <a:pt x="669" y="114"/>
                  </a:cubicBezTo>
                  <a:cubicBezTo>
                    <a:pt x="669" y="51"/>
                    <a:pt x="612" y="0"/>
                    <a:pt x="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6"/>
            <p:cNvSpPr/>
            <p:nvPr/>
          </p:nvSpPr>
          <p:spPr>
            <a:xfrm>
              <a:off x="5617238" y="4865238"/>
              <a:ext cx="339526" cy="175100"/>
            </a:xfrm>
            <a:custGeom>
              <a:avLst/>
              <a:gdLst/>
              <a:ahLst/>
              <a:cxnLst/>
              <a:rect l="l" t="t" r="r" b="b"/>
              <a:pathLst>
                <a:path w="3763" h="1328" extrusionOk="0">
                  <a:moveTo>
                    <a:pt x="3592" y="1032"/>
                  </a:moveTo>
                  <a:cubicBezTo>
                    <a:pt x="3597" y="1039"/>
                    <a:pt x="3603" y="1046"/>
                    <a:pt x="3608" y="1053"/>
                  </a:cubicBezTo>
                  <a:cubicBezTo>
                    <a:pt x="3604" y="1047"/>
                    <a:pt x="3598" y="1039"/>
                    <a:pt x="3592" y="1032"/>
                  </a:cubicBezTo>
                  <a:close/>
                  <a:moveTo>
                    <a:pt x="729" y="0"/>
                  </a:moveTo>
                  <a:cubicBezTo>
                    <a:pt x="695" y="0"/>
                    <a:pt x="663" y="3"/>
                    <a:pt x="629" y="10"/>
                  </a:cubicBezTo>
                  <a:cubicBezTo>
                    <a:pt x="575" y="24"/>
                    <a:pt x="525" y="50"/>
                    <a:pt x="482" y="84"/>
                  </a:cubicBezTo>
                  <a:cubicBezTo>
                    <a:pt x="458" y="101"/>
                    <a:pt x="442" y="117"/>
                    <a:pt x="425" y="138"/>
                  </a:cubicBezTo>
                  <a:cubicBezTo>
                    <a:pt x="398" y="167"/>
                    <a:pt x="374" y="204"/>
                    <a:pt x="354" y="238"/>
                  </a:cubicBezTo>
                  <a:cubicBezTo>
                    <a:pt x="328" y="291"/>
                    <a:pt x="301" y="348"/>
                    <a:pt x="277" y="405"/>
                  </a:cubicBezTo>
                  <a:cubicBezTo>
                    <a:pt x="251" y="462"/>
                    <a:pt x="228" y="519"/>
                    <a:pt x="201" y="576"/>
                  </a:cubicBezTo>
                  <a:cubicBezTo>
                    <a:pt x="167" y="652"/>
                    <a:pt x="134" y="732"/>
                    <a:pt x="101" y="809"/>
                  </a:cubicBezTo>
                  <a:cubicBezTo>
                    <a:pt x="67" y="893"/>
                    <a:pt x="36" y="980"/>
                    <a:pt x="10" y="1064"/>
                  </a:cubicBezTo>
                  <a:cubicBezTo>
                    <a:pt x="0" y="1093"/>
                    <a:pt x="10" y="1130"/>
                    <a:pt x="27" y="1158"/>
                  </a:cubicBezTo>
                  <a:cubicBezTo>
                    <a:pt x="44" y="1184"/>
                    <a:pt x="73" y="1204"/>
                    <a:pt x="104" y="1214"/>
                  </a:cubicBezTo>
                  <a:cubicBezTo>
                    <a:pt x="113" y="1216"/>
                    <a:pt x="121" y="1217"/>
                    <a:pt x="130" y="1217"/>
                  </a:cubicBezTo>
                  <a:cubicBezTo>
                    <a:pt x="154" y="1217"/>
                    <a:pt x="178" y="1210"/>
                    <a:pt x="197" y="1198"/>
                  </a:cubicBezTo>
                  <a:cubicBezTo>
                    <a:pt x="228" y="1178"/>
                    <a:pt x="241" y="1150"/>
                    <a:pt x="254" y="1118"/>
                  </a:cubicBezTo>
                  <a:cubicBezTo>
                    <a:pt x="271" y="1061"/>
                    <a:pt x="291" y="1004"/>
                    <a:pt x="311" y="947"/>
                  </a:cubicBezTo>
                  <a:cubicBezTo>
                    <a:pt x="354" y="843"/>
                    <a:pt x="402" y="740"/>
                    <a:pt x="448" y="636"/>
                  </a:cubicBezTo>
                  <a:cubicBezTo>
                    <a:pt x="468" y="592"/>
                    <a:pt x="488" y="545"/>
                    <a:pt x="508" y="502"/>
                  </a:cubicBezTo>
                  <a:cubicBezTo>
                    <a:pt x="535" y="451"/>
                    <a:pt x="558" y="398"/>
                    <a:pt x="589" y="351"/>
                  </a:cubicBezTo>
                  <a:cubicBezTo>
                    <a:pt x="598" y="338"/>
                    <a:pt x="609" y="331"/>
                    <a:pt x="615" y="321"/>
                  </a:cubicBezTo>
                  <a:cubicBezTo>
                    <a:pt x="635" y="308"/>
                    <a:pt x="652" y="298"/>
                    <a:pt x="669" y="288"/>
                  </a:cubicBezTo>
                  <a:lnTo>
                    <a:pt x="692" y="281"/>
                  </a:lnTo>
                  <a:cubicBezTo>
                    <a:pt x="703" y="281"/>
                    <a:pt x="709" y="278"/>
                    <a:pt x="719" y="278"/>
                  </a:cubicBezTo>
                  <a:lnTo>
                    <a:pt x="736" y="281"/>
                  </a:lnTo>
                  <a:lnTo>
                    <a:pt x="746" y="288"/>
                  </a:lnTo>
                  <a:cubicBezTo>
                    <a:pt x="749" y="298"/>
                    <a:pt x="756" y="304"/>
                    <a:pt x="763" y="315"/>
                  </a:cubicBezTo>
                  <a:cubicBezTo>
                    <a:pt x="779" y="358"/>
                    <a:pt x="793" y="405"/>
                    <a:pt x="806" y="451"/>
                  </a:cubicBezTo>
                  <a:cubicBezTo>
                    <a:pt x="823" y="505"/>
                    <a:pt x="836" y="559"/>
                    <a:pt x="846" y="612"/>
                  </a:cubicBezTo>
                  <a:cubicBezTo>
                    <a:pt x="856" y="666"/>
                    <a:pt x="866" y="716"/>
                    <a:pt x="876" y="766"/>
                  </a:cubicBezTo>
                  <a:cubicBezTo>
                    <a:pt x="879" y="789"/>
                    <a:pt x="887" y="809"/>
                    <a:pt x="893" y="833"/>
                  </a:cubicBezTo>
                  <a:cubicBezTo>
                    <a:pt x="903" y="863"/>
                    <a:pt x="916" y="893"/>
                    <a:pt x="930" y="920"/>
                  </a:cubicBezTo>
                  <a:cubicBezTo>
                    <a:pt x="956" y="977"/>
                    <a:pt x="993" y="1030"/>
                    <a:pt x="1040" y="1073"/>
                  </a:cubicBezTo>
                  <a:cubicBezTo>
                    <a:pt x="1070" y="1101"/>
                    <a:pt x="1104" y="1121"/>
                    <a:pt x="1137" y="1141"/>
                  </a:cubicBezTo>
                  <a:cubicBezTo>
                    <a:pt x="1180" y="1161"/>
                    <a:pt x="1224" y="1181"/>
                    <a:pt x="1271" y="1187"/>
                  </a:cubicBezTo>
                  <a:cubicBezTo>
                    <a:pt x="1290" y="1191"/>
                    <a:pt x="1310" y="1194"/>
                    <a:pt x="1330" y="1194"/>
                  </a:cubicBezTo>
                  <a:cubicBezTo>
                    <a:pt x="1391" y="1194"/>
                    <a:pt x="1452" y="1173"/>
                    <a:pt x="1495" y="1127"/>
                  </a:cubicBezTo>
                  <a:cubicBezTo>
                    <a:pt x="1525" y="1101"/>
                    <a:pt x="1549" y="1067"/>
                    <a:pt x="1569" y="1030"/>
                  </a:cubicBezTo>
                  <a:cubicBezTo>
                    <a:pt x="1598" y="984"/>
                    <a:pt x="1619" y="930"/>
                    <a:pt x="1635" y="877"/>
                  </a:cubicBezTo>
                  <a:cubicBezTo>
                    <a:pt x="1669" y="789"/>
                    <a:pt x="1692" y="703"/>
                    <a:pt x="1722" y="616"/>
                  </a:cubicBezTo>
                  <a:cubicBezTo>
                    <a:pt x="1749" y="542"/>
                    <a:pt x="1782" y="471"/>
                    <a:pt x="1826" y="405"/>
                  </a:cubicBezTo>
                  <a:cubicBezTo>
                    <a:pt x="1839" y="385"/>
                    <a:pt x="1853" y="368"/>
                    <a:pt x="1870" y="351"/>
                  </a:cubicBezTo>
                  <a:cubicBezTo>
                    <a:pt x="1879" y="345"/>
                    <a:pt x="1893" y="338"/>
                    <a:pt x="1903" y="331"/>
                  </a:cubicBezTo>
                  <a:cubicBezTo>
                    <a:pt x="1913" y="328"/>
                    <a:pt x="1923" y="325"/>
                    <a:pt x="1933" y="321"/>
                  </a:cubicBezTo>
                  <a:lnTo>
                    <a:pt x="1940" y="321"/>
                  </a:lnTo>
                  <a:lnTo>
                    <a:pt x="1947" y="325"/>
                  </a:lnTo>
                  <a:lnTo>
                    <a:pt x="1950" y="325"/>
                  </a:lnTo>
                  <a:cubicBezTo>
                    <a:pt x="1960" y="351"/>
                    <a:pt x="1963" y="378"/>
                    <a:pt x="1970" y="405"/>
                  </a:cubicBezTo>
                  <a:cubicBezTo>
                    <a:pt x="1977" y="435"/>
                    <a:pt x="1980" y="462"/>
                    <a:pt x="1987" y="491"/>
                  </a:cubicBezTo>
                  <a:cubicBezTo>
                    <a:pt x="2000" y="545"/>
                    <a:pt x="2013" y="599"/>
                    <a:pt x="2027" y="649"/>
                  </a:cubicBezTo>
                  <a:cubicBezTo>
                    <a:pt x="2043" y="706"/>
                    <a:pt x="2067" y="756"/>
                    <a:pt x="2083" y="813"/>
                  </a:cubicBezTo>
                  <a:cubicBezTo>
                    <a:pt x="2107" y="873"/>
                    <a:pt x="2134" y="937"/>
                    <a:pt x="2168" y="993"/>
                  </a:cubicBezTo>
                  <a:cubicBezTo>
                    <a:pt x="2188" y="1024"/>
                    <a:pt x="2211" y="1053"/>
                    <a:pt x="2234" y="1077"/>
                  </a:cubicBezTo>
                  <a:cubicBezTo>
                    <a:pt x="2261" y="1107"/>
                    <a:pt x="2291" y="1127"/>
                    <a:pt x="2321" y="1150"/>
                  </a:cubicBezTo>
                  <a:cubicBezTo>
                    <a:pt x="2368" y="1184"/>
                    <a:pt x="2424" y="1201"/>
                    <a:pt x="2481" y="1204"/>
                  </a:cubicBezTo>
                  <a:cubicBezTo>
                    <a:pt x="2486" y="1205"/>
                    <a:pt x="2490" y="1205"/>
                    <a:pt x="2494" y="1205"/>
                  </a:cubicBezTo>
                  <a:cubicBezTo>
                    <a:pt x="2539" y="1205"/>
                    <a:pt x="2576" y="1189"/>
                    <a:pt x="2615" y="1167"/>
                  </a:cubicBezTo>
                  <a:cubicBezTo>
                    <a:pt x="2632" y="1158"/>
                    <a:pt x="2656" y="1134"/>
                    <a:pt x="2669" y="1118"/>
                  </a:cubicBezTo>
                  <a:cubicBezTo>
                    <a:pt x="2685" y="1093"/>
                    <a:pt x="2699" y="1070"/>
                    <a:pt x="2713" y="1044"/>
                  </a:cubicBezTo>
                  <a:cubicBezTo>
                    <a:pt x="2745" y="977"/>
                    <a:pt x="2770" y="906"/>
                    <a:pt x="2793" y="833"/>
                  </a:cubicBezTo>
                  <a:cubicBezTo>
                    <a:pt x="2810" y="776"/>
                    <a:pt x="2830" y="723"/>
                    <a:pt x="2850" y="666"/>
                  </a:cubicBezTo>
                  <a:lnTo>
                    <a:pt x="2853" y="652"/>
                  </a:lnTo>
                  <a:cubicBezTo>
                    <a:pt x="2876" y="592"/>
                    <a:pt x="2903" y="536"/>
                    <a:pt x="2937" y="482"/>
                  </a:cubicBezTo>
                  <a:cubicBezTo>
                    <a:pt x="2950" y="468"/>
                    <a:pt x="2960" y="451"/>
                    <a:pt x="2977" y="439"/>
                  </a:cubicBezTo>
                  <a:lnTo>
                    <a:pt x="2990" y="428"/>
                  </a:lnTo>
                  <a:lnTo>
                    <a:pt x="2994" y="435"/>
                  </a:lnTo>
                  <a:cubicBezTo>
                    <a:pt x="3026" y="516"/>
                    <a:pt x="3040" y="599"/>
                    <a:pt x="3063" y="679"/>
                  </a:cubicBezTo>
                  <a:cubicBezTo>
                    <a:pt x="3074" y="723"/>
                    <a:pt x="3083" y="763"/>
                    <a:pt x="3097" y="806"/>
                  </a:cubicBezTo>
                  <a:cubicBezTo>
                    <a:pt x="3114" y="857"/>
                    <a:pt x="3140" y="903"/>
                    <a:pt x="3164" y="950"/>
                  </a:cubicBezTo>
                  <a:cubicBezTo>
                    <a:pt x="3187" y="1000"/>
                    <a:pt x="3214" y="1047"/>
                    <a:pt x="3244" y="1090"/>
                  </a:cubicBezTo>
                  <a:cubicBezTo>
                    <a:pt x="3264" y="1121"/>
                    <a:pt x="3287" y="1150"/>
                    <a:pt x="3311" y="1178"/>
                  </a:cubicBezTo>
                  <a:cubicBezTo>
                    <a:pt x="3327" y="1194"/>
                    <a:pt x="3341" y="1214"/>
                    <a:pt x="3355" y="1228"/>
                  </a:cubicBezTo>
                  <a:cubicBezTo>
                    <a:pt x="3404" y="1271"/>
                    <a:pt x="3461" y="1305"/>
                    <a:pt x="3528" y="1318"/>
                  </a:cubicBezTo>
                  <a:cubicBezTo>
                    <a:pt x="3555" y="1321"/>
                    <a:pt x="3585" y="1325"/>
                    <a:pt x="3616" y="1328"/>
                  </a:cubicBezTo>
                  <a:cubicBezTo>
                    <a:pt x="3639" y="1328"/>
                    <a:pt x="3662" y="1325"/>
                    <a:pt x="3685" y="1321"/>
                  </a:cubicBezTo>
                  <a:cubicBezTo>
                    <a:pt x="3702" y="1314"/>
                    <a:pt x="3719" y="1305"/>
                    <a:pt x="3729" y="1291"/>
                  </a:cubicBezTo>
                  <a:cubicBezTo>
                    <a:pt x="3742" y="1278"/>
                    <a:pt x="3753" y="1261"/>
                    <a:pt x="3756" y="1244"/>
                  </a:cubicBezTo>
                  <a:cubicBezTo>
                    <a:pt x="3762" y="1207"/>
                    <a:pt x="3753" y="1167"/>
                    <a:pt x="3726" y="1144"/>
                  </a:cubicBezTo>
                  <a:cubicBezTo>
                    <a:pt x="3699" y="1121"/>
                    <a:pt x="3669" y="1104"/>
                    <a:pt x="3639" y="1087"/>
                  </a:cubicBezTo>
                  <a:cubicBezTo>
                    <a:pt x="3619" y="1067"/>
                    <a:pt x="3602" y="1047"/>
                    <a:pt x="3585" y="1024"/>
                  </a:cubicBezTo>
                  <a:lnTo>
                    <a:pt x="3585" y="1024"/>
                  </a:lnTo>
                  <a:cubicBezTo>
                    <a:pt x="3587" y="1026"/>
                    <a:pt x="3589" y="1029"/>
                    <a:pt x="3592" y="1032"/>
                  </a:cubicBezTo>
                  <a:lnTo>
                    <a:pt x="3592" y="1032"/>
                  </a:lnTo>
                  <a:cubicBezTo>
                    <a:pt x="3558" y="988"/>
                    <a:pt x="3527" y="939"/>
                    <a:pt x="3495" y="890"/>
                  </a:cubicBezTo>
                  <a:cubicBezTo>
                    <a:pt x="3461" y="837"/>
                    <a:pt x="3432" y="783"/>
                    <a:pt x="3404" y="729"/>
                  </a:cubicBezTo>
                  <a:cubicBezTo>
                    <a:pt x="3388" y="686"/>
                    <a:pt x="3375" y="646"/>
                    <a:pt x="3361" y="605"/>
                  </a:cubicBezTo>
                  <a:cubicBezTo>
                    <a:pt x="3344" y="556"/>
                    <a:pt x="3327" y="505"/>
                    <a:pt x="3311" y="455"/>
                  </a:cubicBezTo>
                  <a:cubicBezTo>
                    <a:pt x="3291" y="398"/>
                    <a:pt x="3271" y="345"/>
                    <a:pt x="3244" y="291"/>
                  </a:cubicBezTo>
                  <a:cubicBezTo>
                    <a:pt x="3214" y="235"/>
                    <a:pt x="3171" y="187"/>
                    <a:pt x="3114" y="158"/>
                  </a:cubicBezTo>
                  <a:cubicBezTo>
                    <a:pt x="3076" y="137"/>
                    <a:pt x="3035" y="128"/>
                    <a:pt x="2993" y="128"/>
                  </a:cubicBezTo>
                  <a:cubicBezTo>
                    <a:pt x="2953" y="128"/>
                    <a:pt x="2914" y="136"/>
                    <a:pt x="2876" y="150"/>
                  </a:cubicBezTo>
                  <a:cubicBezTo>
                    <a:pt x="2856" y="158"/>
                    <a:pt x="2833" y="170"/>
                    <a:pt x="2813" y="181"/>
                  </a:cubicBezTo>
                  <a:cubicBezTo>
                    <a:pt x="2786" y="195"/>
                    <a:pt x="2762" y="218"/>
                    <a:pt x="2739" y="238"/>
                  </a:cubicBezTo>
                  <a:cubicBezTo>
                    <a:pt x="2716" y="258"/>
                    <a:pt x="2696" y="281"/>
                    <a:pt x="2676" y="304"/>
                  </a:cubicBezTo>
                  <a:cubicBezTo>
                    <a:pt x="2636" y="358"/>
                    <a:pt x="2602" y="418"/>
                    <a:pt x="2575" y="479"/>
                  </a:cubicBezTo>
                  <a:cubicBezTo>
                    <a:pt x="2545" y="542"/>
                    <a:pt x="2525" y="609"/>
                    <a:pt x="2505" y="676"/>
                  </a:cubicBezTo>
                  <a:cubicBezTo>
                    <a:pt x="2485" y="736"/>
                    <a:pt x="2472" y="792"/>
                    <a:pt x="2455" y="853"/>
                  </a:cubicBezTo>
                  <a:lnTo>
                    <a:pt x="2452" y="857"/>
                  </a:lnTo>
                  <a:lnTo>
                    <a:pt x="2448" y="849"/>
                  </a:lnTo>
                  <a:cubicBezTo>
                    <a:pt x="2421" y="817"/>
                    <a:pt x="2404" y="780"/>
                    <a:pt x="2384" y="743"/>
                  </a:cubicBezTo>
                  <a:cubicBezTo>
                    <a:pt x="2364" y="696"/>
                    <a:pt x="2344" y="652"/>
                    <a:pt x="2328" y="605"/>
                  </a:cubicBezTo>
                  <a:cubicBezTo>
                    <a:pt x="2308" y="552"/>
                    <a:pt x="2291" y="496"/>
                    <a:pt x="2274" y="439"/>
                  </a:cubicBezTo>
                  <a:cubicBezTo>
                    <a:pt x="2257" y="385"/>
                    <a:pt x="2244" y="331"/>
                    <a:pt x="2231" y="278"/>
                  </a:cubicBezTo>
                  <a:cubicBezTo>
                    <a:pt x="2214" y="218"/>
                    <a:pt x="2180" y="161"/>
                    <a:pt x="2134" y="117"/>
                  </a:cubicBezTo>
                  <a:cubicBezTo>
                    <a:pt x="2079" y="67"/>
                    <a:pt x="2004" y="44"/>
                    <a:pt x="1929" y="44"/>
                  </a:cubicBezTo>
                  <a:cubicBezTo>
                    <a:pt x="1900" y="44"/>
                    <a:pt x="1871" y="47"/>
                    <a:pt x="1842" y="54"/>
                  </a:cubicBezTo>
                  <a:cubicBezTo>
                    <a:pt x="1672" y="94"/>
                    <a:pt x="1558" y="241"/>
                    <a:pt x="1492" y="395"/>
                  </a:cubicBezTo>
                  <a:cubicBezTo>
                    <a:pt x="1461" y="462"/>
                    <a:pt x="1438" y="528"/>
                    <a:pt x="1418" y="596"/>
                  </a:cubicBezTo>
                  <a:cubicBezTo>
                    <a:pt x="1401" y="652"/>
                    <a:pt x="1385" y="706"/>
                    <a:pt x="1371" y="763"/>
                  </a:cubicBezTo>
                  <a:cubicBezTo>
                    <a:pt x="1361" y="792"/>
                    <a:pt x="1351" y="826"/>
                    <a:pt x="1341" y="857"/>
                  </a:cubicBezTo>
                  <a:cubicBezTo>
                    <a:pt x="1334" y="873"/>
                    <a:pt x="1328" y="886"/>
                    <a:pt x="1321" y="900"/>
                  </a:cubicBezTo>
                  <a:lnTo>
                    <a:pt x="1308" y="893"/>
                  </a:lnTo>
                  <a:cubicBezTo>
                    <a:pt x="1291" y="880"/>
                    <a:pt x="1277" y="866"/>
                    <a:pt x="1261" y="853"/>
                  </a:cubicBezTo>
                  <a:cubicBezTo>
                    <a:pt x="1251" y="837"/>
                    <a:pt x="1240" y="817"/>
                    <a:pt x="1234" y="800"/>
                  </a:cubicBezTo>
                  <a:cubicBezTo>
                    <a:pt x="1214" y="756"/>
                    <a:pt x="1200" y="712"/>
                    <a:pt x="1191" y="666"/>
                  </a:cubicBezTo>
                  <a:cubicBezTo>
                    <a:pt x="1174" y="602"/>
                    <a:pt x="1164" y="542"/>
                    <a:pt x="1147" y="479"/>
                  </a:cubicBezTo>
                  <a:cubicBezTo>
                    <a:pt x="1117" y="365"/>
                    <a:pt x="1074" y="251"/>
                    <a:pt x="1013" y="150"/>
                  </a:cubicBezTo>
                  <a:cubicBezTo>
                    <a:pt x="970" y="84"/>
                    <a:pt x="907" y="37"/>
                    <a:pt x="830" y="14"/>
                  </a:cubicBezTo>
                  <a:cubicBezTo>
                    <a:pt x="796" y="3"/>
                    <a:pt x="763" y="0"/>
                    <a:pt x="7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6"/>
            <p:cNvSpPr/>
            <p:nvPr/>
          </p:nvSpPr>
          <p:spPr>
            <a:xfrm>
              <a:off x="8601854" y="1119947"/>
              <a:ext cx="339523" cy="110637"/>
            </a:xfrm>
            <a:custGeom>
              <a:avLst/>
              <a:gdLst/>
              <a:ahLst/>
              <a:cxnLst/>
              <a:rect l="l" t="t" r="r" b="b"/>
              <a:pathLst>
                <a:path w="4232" h="1379" extrusionOk="0">
                  <a:moveTo>
                    <a:pt x="2195" y="0"/>
                  </a:moveTo>
                  <a:cubicBezTo>
                    <a:pt x="2121" y="4"/>
                    <a:pt x="2047" y="31"/>
                    <a:pt x="1987" y="68"/>
                  </a:cubicBezTo>
                  <a:cubicBezTo>
                    <a:pt x="1924" y="108"/>
                    <a:pt x="1871" y="155"/>
                    <a:pt x="1820" y="208"/>
                  </a:cubicBezTo>
                  <a:cubicBezTo>
                    <a:pt x="1774" y="258"/>
                    <a:pt x="1737" y="312"/>
                    <a:pt x="1710" y="372"/>
                  </a:cubicBezTo>
                  <a:cubicBezTo>
                    <a:pt x="1697" y="402"/>
                    <a:pt x="1686" y="432"/>
                    <a:pt x="1677" y="459"/>
                  </a:cubicBezTo>
                  <a:cubicBezTo>
                    <a:pt x="1650" y="526"/>
                    <a:pt x="1630" y="593"/>
                    <a:pt x="1610" y="659"/>
                  </a:cubicBezTo>
                  <a:cubicBezTo>
                    <a:pt x="1583" y="763"/>
                    <a:pt x="1556" y="863"/>
                    <a:pt x="1522" y="964"/>
                  </a:cubicBezTo>
                  <a:cubicBezTo>
                    <a:pt x="1513" y="988"/>
                    <a:pt x="1502" y="1014"/>
                    <a:pt x="1490" y="1038"/>
                  </a:cubicBezTo>
                  <a:cubicBezTo>
                    <a:pt x="1445" y="1017"/>
                    <a:pt x="1402" y="994"/>
                    <a:pt x="1362" y="964"/>
                  </a:cubicBezTo>
                  <a:cubicBezTo>
                    <a:pt x="1352" y="957"/>
                    <a:pt x="1342" y="948"/>
                    <a:pt x="1332" y="937"/>
                  </a:cubicBezTo>
                  <a:cubicBezTo>
                    <a:pt x="1289" y="880"/>
                    <a:pt x="1252" y="820"/>
                    <a:pt x="1221" y="760"/>
                  </a:cubicBezTo>
                  <a:cubicBezTo>
                    <a:pt x="1201" y="713"/>
                    <a:pt x="1189" y="667"/>
                    <a:pt x="1178" y="619"/>
                  </a:cubicBezTo>
                  <a:cubicBezTo>
                    <a:pt x="1161" y="566"/>
                    <a:pt x="1148" y="513"/>
                    <a:pt x="1128" y="462"/>
                  </a:cubicBezTo>
                  <a:cubicBezTo>
                    <a:pt x="1108" y="399"/>
                    <a:pt x="1084" y="338"/>
                    <a:pt x="1055" y="281"/>
                  </a:cubicBezTo>
                  <a:cubicBezTo>
                    <a:pt x="998" y="168"/>
                    <a:pt x="891" y="85"/>
                    <a:pt x="760" y="68"/>
                  </a:cubicBezTo>
                  <a:cubicBezTo>
                    <a:pt x="740" y="65"/>
                    <a:pt x="720" y="64"/>
                    <a:pt x="700" y="64"/>
                  </a:cubicBezTo>
                  <a:cubicBezTo>
                    <a:pt x="639" y="64"/>
                    <a:pt x="577" y="76"/>
                    <a:pt x="519" y="101"/>
                  </a:cubicBezTo>
                  <a:cubicBezTo>
                    <a:pt x="459" y="125"/>
                    <a:pt x="402" y="151"/>
                    <a:pt x="352" y="191"/>
                  </a:cubicBezTo>
                  <a:cubicBezTo>
                    <a:pt x="322" y="215"/>
                    <a:pt x="295" y="238"/>
                    <a:pt x="269" y="261"/>
                  </a:cubicBezTo>
                  <a:cubicBezTo>
                    <a:pt x="238" y="292"/>
                    <a:pt x="218" y="326"/>
                    <a:pt x="195" y="355"/>
                  </a:cubicBezTo>
                  <a:cubicBezTo>
                    <a:pt x="158" y="412"/>
                    <a:pt x="135" y="479"/>
                    <a:pt x="115" y="542"/>
                  </a:cubicBezTo>
                  <a:cubicBezTo>
                    <a:pt x="91" y="623"/>
                    <a:pt x="78" y="707"/>
                    <a:pt x="65" y="790"/>
                  </a:cubicBezTo>
                  <a:cubicBezTo>
                    <a:pt x="45" y="897"/>
                    <a:pt x="25" y="1004"/>
                    <a:pt x="8" y="1111"/>
                  </a:cubicBezTo>
                  <a:cubicBezTo>
                    <a:pt x="1" y="1144"/>
                    <a:pt x="5" y="1181"/>
                    <a:pt x="25" y="1212"/>
                  </a:cubicBezTo>
                  <a:cubicBezTo>
                    <a:pt x="45" y="1241"/>
                    <a:pt x="74" y="1261"/>
                    <a:pt x="108" y="1269"/>
                  </a:cubicBezTo>
                  <a:cubicBezTo>
                    <a:pt x="118" y="1271"/>
                    <a:pt x="127" y="1272"/>
                    <a:pt x="137" y="1272"/>
                  </a:cubicBezTo>
                  <a:cubicBezTo>
                    <a:pt x="195" y="1272"/>
                    <a:pt x="254" y="1231"/>
                    <a:pt x="266" y="1168"/>
                  </a:cubicBezTo>
                  <a:cubicBezTo>
                    <a:pt x="286" y="1058"/>
                    <a:pt x="306" y="944"/>
                    <a:pt x="326" y="834"/>
                  </a:cubicBezTo>
                  <a:cubicBezTo>
                    <a:pt x="339" y="747"/>
                    <a:pt x="359" y="663"/>
                    <a:pt x="386" y="579"/>
                  </a:cubicBezTo>
                  <a:cubicBezTo>
                    <a:pt x="399" y="546"/>
                    <a:pt x="416" y="516"/>
                    <a:pt x="432" y="486"/>
                  </a:cubicBezTo>
                  <a:cubicBezTo>
                    <a:pt x="453" y="462"/>
                    <a:pt x="473" y="442"/>
                    <a:pt x="496" y="422"/>
                  </a:cubicBezTo>
                  <a:cubicBezTo>
                    <a:pt x="522" y="399"/>
                    <a:pt x="553" y="382"/>
                    <a:pt x="583" y="366"/>
                  </a:cubicBezTo>
                  <a:cubicBezTo>
                    <a:pt x="610" y="355"/>
                    <a:pt x="633" y="346"/>
                    <a:pt x="660" y="338"/>
                  </a:cubicBezTo>
                  <a:cubicBezTo>
                    <a:pt x="676" y="335"/>
                    <a:pt x="690" y="335"/>
                    <a:pt x="707" y="335"/>
                  </a:cubicBezTo>
                  <a:cubicBezTo>
                    <a:pt x="717" y="338"/>
                    <a:pt x="730" y="342"/>
                    <a:pt x="740" y="346"/>
                  </a:cubicBezTo>
                  <a:lnTo>
                    <a:pt x="760" y="355"/>
                  </a:lnTo>
                  <a:lnTo>
                    <a:pt x="780" y="372"/>
                  </a:lnTo>
                  <a:cubicBezTo>
                    <a:pt x="790" y="386"/>
                    <a:pt x="797" y="402"/>
                    <a:pt x="807" y="415"/>
                  </a:cubicBezTo>
                  <a:cubicBezTo>
                    <a:pt x="823" y="459"/>
                    <a:pt x="837" y="506"/>
                    <a:pt x="851" y="549"/>
                  </a:cubicBezTo>
                  <a:cubicBezTo>
                    <a:pt x="867" y="602"/>
                    <a:pt x="884" y="656"/>
                    <a:pt x="897" y="710"/>
                  </a:cubicBezTo>
                  <a:cubicBezTo>
                    <a:pt x="911" y="763"/>
                    <a:pt x="924" y="814"/>
                    <a:pt x="944" y="867"/>
                  </a:cubicBezTo>
                  <a:cubicBezTo>
                    <a:pt x="971" y="928"/>
                    <a:pt x="1004" y="984"/>
                    <a:pt x="1034" y="1044"/>
                  </a:cubicBezTo>
                  <a:cubicBezTo>
                    <a:pt x="1048" y="1068"/>
                    <a:pt x="1061" y="1091"/>
                    <a:pt x="1078" y="1111"/>
                  </a:cubicBezTo>
                  <a:cubicBezTo>
                    <a:pt x="1108" y="1158"/>
                    <a:pt x="1144" y="1192"/>
                    <a:pt x="1185" y="1229"/>
                  </a:cubicBezTo>
                  <a:cubicBezTo>
                    <a:pt x="1238" y="1272"/>
                    <a:pt x="1299" y="1309"/>
                    <a:pt x="1362" y="1339"/>
                  </a:cubicBezTo>
                  <a:cubicBezTo>
                    <a:pt x="1399" y="1355"/>
                    <a:pt x="1436" y="1369"/>
                    <a:pt x="1473" y="1372"/>
                  </a:cubicBezTo>
                  <a:cubicBezTo>
                    <a:pt x="1493" y="1375"/>
                    <a:pt x="1519" y="1379"/>
                    <a:pt x="1539" y="1379"/>
                  </a:cubicBezTo>
                  <a:cubicBezTo>
                    <a:pt x="1563" y="1379"/>
                    <a:pt x="1586" y="1372"/>
                    <a:pt x="1606" y="1365"/>
                  </a:cubicBezTo>
                  <a:cubicBezTo>
                    <a:pt x="1626" y="1362"/>
                    <a:pt x="1657" y="1345"/>
                    <a:pt x="1670" y="1339"/>
                  </a:cubicBezTo>
                  <a:cubicBezTo>
                    <a:pt x="1693" y="1329"/>
                    <a:pt x="1706" y="1315"/>
                    <a:pt x="1726" y="1298"/>
                  </a:cubicBezTo>
                  <a:cubicBezTo>
                    <a:pt x="1760" y="1269"/>
                    <a:pt x="1787" y="1229"/>
                    <a:pt x="1811" y="1188"/>
                  </a:cubicBezTo>
                  <a:cubicBezTo>
                    <a:pt x="1851" y="1121"/>
                    <a:pt x="1880" y="1044"/>
                    <a:pt x="1907" y="971"/>
                  </a:cubicBezTo>
                  <a:cubicBezTo>
                    <a:pt x="1951" y="843"/>
                    <a:pt x="1981" y="713"/>
                    <a:pt x="2024" y="586"/>
                  </a:cubicBezTo>
                  <a:cubicBezTo>
                    <a:pt x="2041" y="553"/>
                    <a:pt x="2055" y="516"/>
                    <a:pt x="2075" y="482"/>
                  </a:cubicBezTo>
                  <a:cubicBezTo>
                    <a:pt x="2101" y="452"/>
                    <a:pt x="2124" y="426"/>
                    <a:pt x="2155" y="399"/>
                  </a:cubicBezTo>
                  <a:cubicBezTo>
                    <a:pt x="2168" y="389"/>
                    <a:pt x="2185" y="379"/>
                    <a:pt x="2198" y="369"/>
                  </a:cubicBezTo>
                  <a:lnTo>
                    <a:pt x="2218" y="362"/>
                  </a:lnTo>
                  <a:lnTo>
                    <a:pt x="2232" y="362"/>
                  </a:lnTo>
                  <a:lnTo>
                    <a:pt x="2252" y="366"/>
                  </a:lnTo>
                  <a:lnTo>
                    <a:pt x="2272" y="379"/>
                  </a:lnTo>
                  <a:lnTo>
                    <a:pt x="2275" y="379"/>
                  </a:lnTo>
                  <a:cubicBezTo>
                    <a:pt x="2279" y="389"/>
                    <a:pt x="2285" y="395"/>
                    <a:pt x="2288" y="406"/>
                  </a:cubicBezTo>
                  <a:cubicBezTo>
                    <a:pt x="2305" y="449"/>
                    <a:pt x="2319" y="492"/>
                    <a:pt x="2328" y="539"/>
                  </a:cubicBezTo>
                  <a:cubicBezTo>
                    <a:pt x="2342" y="590"/>
                    <a:pt x="2359" y="639"/>
                    <a:pt x="2372" y="690"/>
                  </a:cubicBezTo>
                  <a:cubicBezTo>
                    <a:pt x="2385" y="743"/>
                    <a:pt x="2396" y="800"/>
                    <a:pt x="2416" y="850"/>
                  </a:cubicBezTo>
                  <a:cubicBezTo>
                    <a:pt x="2439" y="914"/>
                    <a:pt x="2473" y="977"/>
                    <a:pt x="2509" y="1031"/>
                  </a:cubicBezTo>
                  <a:cubicBezTo>
                    <a:pt x="2529" y="1061"/>
                    <a:pt x="2556" y="1091"/>
                    <a:pt x="2580" y="1118"/>
                  </a:cubicBezTo>
                  <a:cubicBezTo>
                    <a:pt x="2609" y="1151"/>
                    <a:pt x="2640" y="1175"/>
                    <a:pt x="2673" y="1198"/>
                  </a:cubicBezTo>
                  <a:cubicBezTo>
                    <a:pt x="2694" y="1215"/>
                    <a:pt x="2717" y="1225"/>
                    <a:pt x="2737" y="1238"/>
                  </a:cubicBezTo>
                  <a:cubicBezTo>
                    <a:pt x="2787" y="1261"/>
                    <a:pt x="2837" y="1272"/>
                    <a:pt x="2890" y="1272"/>
                  </a:cubicBezTo>
                  <a:cubicBezTo>
                    <a:pt x="2910" y="1272"/>
                    <a:pt x="2944" y="1265"/>
                    <a:pt x="2964" y="1258"/>
                  </a:cubicBezTo>
                  <a:cubicBezTo>
                    <a:pt x="2995" y="1249"/>
                    <a:pt x="3024" y="1232"/>
                    <a:pt x="3048" y="1212"/>
                  </a:cubicBezTo>
                  <a:cubicBezTo>
                    <a:pt x="3068" y="1198"/>
                    <a:pt x="3081" y="1184"/>
                    <a:pt x="3095" y="1168"/>
                  </a:cubicBezTo>
                  <a:cubicBezTo>
                    <a:pt x="3111" y="1151"/>
                    <a:pt x="3125" y="1128"/>
                    <a:pt x="3135" y="1108"/>
                  </a:cubicBezTo>
                  <a:cubicBezTo>
                    <a:pt x="3148" y="1088"/>
                    <a:pt x="3158" y="1068"/>
                    <a:pt x="3168" y="1048"/>
                  </a:cubicBezTo>
                  <a:cubicBezTo>
                    <a:pt x="3185" y="1008"/>
                    <a:pt x="3202" y="968"/>
                    <a:pt x="3219" y="928"/>
                  </a:cubicBezTo>
                  <a:cubicBezTo>
                    <a:pt x="3239" y="871"/>
                    <a:pt x="3255" y="814"/>
                    <a:pt x="3275" y="757"/>
                  </a:cubicBezTo>
                  <a:cubicBezTo>
                    <a:pt x="3282" y="737"/>
                    <a:pt x="3288" y="716"/>
                    <a:pt x="3296" y="696"/>
                  </a:cubicBezTo>
                  <a:cubicBezTo>
                    <a:pt x="3322" y="627"/>
                    <a:pt x="3352" y="559"/>
                    <a:pt x="3392" y="496"/>
                  </a:cubicBezTo>
                  <a:cubicBezTo>
                    <a:pt x="3406" y="479"/>
                    <a:pt x="3419" y="462"/>
                    <a:pt x="3432" y="449"/>
                  </a:cubicBezTo>
                  <a:lnTo>
                    <a:pt x="3449" y="439"/>
                  </a:lnTo>
                  <a:lnTo>
                    <a:pt x="3452" y="439"/>
                  </a:lnTo>
                  <a:lnTo>
                    <a:pt x="3469" y="456"/>
                  </a:lnTo>
                  <a:lnTo>
                    <a:pt x="3472" y="459"/>
                  </a:lnTo>
                  <a:cubicBezTo>
                    <a:pt x="3483" y="486"/>
                    <a:pt x="3489" y="513"/>
                    <a:pt x="3496" y="539"/>
                  </a:cubicBezTo>
                  <a:cubicBezTo>
                    <a:pt x="3509" y="573"/>
                    <a:pt x="3520" y="606"/>
                    <a:pt x="3529" y="639"/>
                  </a:cubicBezTo>
                  <a:cubicBezTo>
                    <a:pt x="3549" y="707"/>
                    <a:pt x="3560" y="780"/>
                    <a:pt x="3583" y="850"/>
                  </a:cubicBezTo>
                  <a:cubicBezTo>
                    <a:pt x="3613" y="948"/>
                    <a:pt x="3670" y="1024"/>
                    <a:pt x="3737" y="1101"/>
                  </a:cubicBezTo>
                  <a:cubicBezTo>
                    <a:pt x="3760" y="1128"/>
                    <a:pt x="3787" y="1155"/>
                    <a:pt x="3813" y="1181"/>
                  </a:cubicBezTo>
                  <a:cubicBezTo>
                    <a:pt x="3841" y="1204"/>
                    <a:pt x="3870" y="1225"/>
                    <a:pt x="3904" y="1245"/>
                  </a:cubicBezTo>
                  <a:cubicBezTo>
                    <a:pt x="3914" y="1252"/>
                    <a:pt x="3924" y="1255"/>
                    <a:pt x="3934" y="1258"/>
                  </a:cubicBezTo>
                  <a:cubicBezTo>
                    <a:pt x="3964" y="1275"/>
                    <a:pt x="3994" y="1282"/>
                    <a:pt x="4028" y="1282"/>
                  </a:cubicBezTo>
                  <a:cubicBezTo>
                    <a:pt x="4074" y="1282"/>
                    <a:pt x="4114" y="1269"/>
                    <a:pt x="4151" y="1245"/>
                  </a:cubicBezTo>
                  <a:cubicBezTo>
                    <a:pt x="4202" y="1218"/>
                    <a:pt x="4231" y="1158"/>
                    <a:pt x="4228" y="1101"/>
                  </a:cubicBezTo>
                  <a:cubicBezTo>
                    <a:pt x="4225" y="1048"/>
                    <a:pt x="4195" y="1001"/>
                    <a:pt x="4151" y="971"/>
                  </a:cubicBezTo>
                  <a:cubicBezTo>
                    <a:pt x="4131" y="957"/>
                    <a:pt x="4114" y="944"/>
                    <a:pt x="4094" y="931"/>
                  </a:cubicBezTo>
                  <a:cubicBezTo>
                    <a:pt x="4051" y="897"/>
                    <a:pt x="4014" y="854"/>
                    <a:pt x="3978" y="810"/>
                  </a:cubicBezTo>
                  <a:cubicBezTo>
                    <a:pt x="3961" y="790"/>
                    <a:pt x="3944" y="767"/>
                    <a:pt x="3930" y="740"/>
                  </a:cubicBezTo>
                  <a:cubicBezTo>
                    <a:pt x="3914" y="700"/>
                    <a:pt x="3904" y="656"/>
                    <a:pt x="3890" y="613"/>
                  </a:cubicBezTo>
                  <a:cubicBezTo>
                    <a:pt x="3877" y="559"/>
                    <a:pt x="3861" y="509"/>
                    <a:pt x="3841" y="459"/>
                  </a:cubicBezTo>
                  <a:cubicBezTo>
                    <a:pt x="3833" y="436"/>
                    <a:pt x="3824" y="412"/>
                    <a:pt x="3817" y="389"/>
                  </a:cubicBezTo>
                  <a:cubicBezTo>
                    <a:pt x="3810" y="379"/>
                    <a:pt x="3807" y="366"/>
                    <a:pt x="3800" y="355"/>
                  </a:cubicBezTo>
                  <a:cubicBezTo>
                    <a:pt x="3793" y="338"/>
                    <a:pt x="3787" y="322"/>
                    <a:pt x="3777" y="305"/>
                  </a:cubicBezTo>
                  <a:cubicBezTo>
                    <a:pt x="3764" y="278"/>
                    <a:pt x="3747" y="255"/>
                    <a:pt x="3730" y="232"/>
                  </a:cubicBezTo>
                  <a:cubicBezTo>
                    <a:pt x="3710" y="212"/>
                    <a:pt x="3693" y="195"/>
                    <a:pt x="3673" y="181"/>
                  </a:cubicBezTo>
                  <a:cubicBezTo>
                    <a:pt x="3650" y="165"/>
                    <a:pt x="3629" y="148"/>
                    <a:pt x="3606" y="135"/>
                  </a:cubicBezTo>
                  <a:cubicBezTo>
                    <a:pt x="3580" y="121"/>
                    <a:pt x="3552" y="114"/>
                    <a:pt x="3526" y="105"/>
                  </a:cubicBezTo>
                  <a:lnTo>
                    <a:pt x="3506" y="101"/>
                  </a:lnTo>
                  <a:cubicBezTo>
                    <a:pt x="3486" y="98"/>
                    <a:pt x="3463" y="94"/>
                    <a:pt x="3442" y="94"/>
                  </a:cubicBezTo>
                  <a:cubicBezTo>
                    <a:pt x="3412" y="94"/>
                    <a:pt x="3382" y="98"/>
                    <a:pt x="3356" y="105"/>
                  </a:cubicBezTo>
                  <a:cubicBezTo>
                    <a:pt x="3312" y="118"/>
                    <a:pt x="3268" y="138"/>
                    <a:pt x="3231" y="165"/>
                  </a:cubicBezTo>
                  <a:cubicBezTo>
                    <a:pt x="3191" y="195"/>
                    <a:pt x="3155" y="228"/>
                    <a:pt x="3125" y="269"/>
                  </a:cubicBezTo>
                  <a:cubicBezTo>
                    <a:pt x="3101" y="298"/>
                    <a:pt x="3078" y="332"/>
                    <a:pt x="3058" y="369"/>
                  </a:cubicBezTo>
                  <a:cubicBezTo>
                    <a:pt x="3027" y="419"/>
                    <a:pt x="3007" y="469"/>
                    <a:pt x="2987" y="522"/>
                  </a:cubicBezTo>
                  <a:cubicBezTo>
                    <a:pt x="2961" y="590"/>
                    <a:pt x="2938" y="653"/>
                    <a:pt x="2921" y="720"/>
                  </a:cubicBezTo>
                  <a:cubicBezTo>
                    <a:pt x="2907" y="780"/>
                    <a:pt x="2894" y="843"/>
                    <a:pt x="2874" y="900"/>
                  </a:cubicBezTo>
                  <a:cubicBezTo>
                    <a:pt x="2870" y="911"/>
                    <a:pt x="2867" y="917"/>
                    <a:pt x="2864" y="928"/>
                  </a:cubicBezTo>
                  <a:cubicBezTo>
                    <a:pt x="2850" y="914"/>
                    <a:pt x="2840" y="900"/>
                    <a:pt x="2827" y="887"/>
                  </a:cubicBezTo>
                  <a:cubicBezTo>
                    <a:pt x="2800" y="854"/>
                    <a:pt x="2780" y="817"/>
                    <a:pt x="2760" y="777"/>
                  </a:cubicBezTo>
                  <a:cubicBezTo>
                    <a:pt x="2740" y="730"/>
                    <a:pt x="2730" y="680"/>
                    <a:pt x="2717" y="633"/>
                  </a:cubicBezTo>
                  <a:cubicBezTo>
                    <a:pt x="2703" y="582"/>
                    <a:pt x="2690" y="533"/>
                    <a:pt x="2677" y="482"/>
                  </a:cubicBezTo>
                  <a:cubicBezTo>
                    <a:pt x="2666" y="429"/>
                    <a:pt x="2657" y="375"/>
                    <a:pt x="2640" y="329"/>
                  </a:cubicBezTo>
                  <a:cubicBezTo>
                    <a:pt x="2623" y="289"/>
                    <a:pt x="2606" y="252"/>
                    <a:pt x="2589" y="218"/>
                  </a:cubicBezTo>
                  <a:lnTo>
                    <a:pt x="2580" y="198"/>
                  </a:lnTo>
                  <a:cubicBezTo>
                    <a:pt x="2566" y="178"/>
                    <a:pt x="2546" y="148"/>
                    <a:pt x="2526" y="131"/>
                  </a:cubicBezTo>
                  <a:cubicBezTo>
                    <a:pt x="2493" y="98"/>
                    <a:pt x="2453" y="68"/>
                    <a:pt x="2409" y="48"/>
                  </a:cubicBezTo>
                  <a:cubicBezTo>
                    <a:pt x="2348" y="17"/>
                    <a:pt x="2285" y="0"/>
                    <a:pt x="22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6"/>
            <p:cNvSpPr/>
            <p:nvPr/>
          </p:nvSpPr>
          <p:spPr>
            <a:xfrm>
              <a:off x="243049" y="1560902"/>
              <a:ext cx="219336" cy="353723"/>
            </a:xfrm>
            <a:custGeom>
              <a:avLst/>
              <a:gdLst/>
              <a:ahLst/>
              <a:cxnLst/>
              <a:rect l="l" t="t" r="r" b="b"/>
              <a:pathLst>
                <a:path w="2450" h="3951" extrusionOk="0">
                  <a:moveTo>
                    <a:pt x="1707" y="1170"/>
                  </a:moveTo>
                  <a:lnTo>
                    <a:pt x="1703" y="1179"/>
                  </a:lnTo>
                  <a:lnTo>
                    <a:pt x="1699" y="1179"/>
                  </a:lnTo>
                  <a:lnTo>
                    <a:pt x="1707" y="1170"/>
                  </a:lnTo>
                  <a:close/>
                  <a:moveTo>
                    <a:pt x="2288" y="1"/>
                  </a:moveTo>
                  <a:cubicBezTo>
                    <a:pt x="2254" y="1"/>
                    <a:pt x="2219" y="12"/>
                    <a:pt x="2188" y="32"/>
                  </a:cubicBezTo>
                  <a:cubicBezTo>
                    <a:pt x="2171" y="42"/>
                    <a:pt x="2151" y="55"/>
                    <a:pt x="2131" y="69"/>
                  </a:cubicBezTo>
                  <a:cubicBezTo>
                    <a:pt x="2085" y="96"/>
                    <a:pt x="2031" y="116"/>
                    <a:pt x="1977" y="133"/>
                  </a:cubicBezTo>
                  <a:cubicBezTo>
                    <a:pt x="1951" y="139"/>
                    <a:pt x="1924" y="146"/>
                    <a:pt x="1894" y="149"/>
                  </a:cubicBezTo>
                  <a:cubicBezTo>
                    <a:pt x="1850" y="146"/>
                    <a:pt x="1807" y="142"/>
                    <a:pt x="1764" y="136"/>
                  </a:cubicBezTo>
                  <a:cubicBezTo>
                    <a:pt x="1710" y="129"/>
                    <a:pt x="1656" y="126"/>
                    <a:pt x="1599" y="122"/>
                  </a:cubicBezTo>
                  <a:lnTo>
                    <a:pt x="1526" y="122"/>
                  </a:lnTo>
                  <a:cubicBezTo>
                    <a:pt x="1516" y="119"/>
                    <a:pt x="1503" y="119"/>
                    <a:pt x="1489" y="119"/>
                  </a:cubicBezTo>
                  <a:cubicBezTo>
                    <a:pt x="1472" y="122"/>
                    <a:pt x="1452" y="122"/>
                    <a:pt x="1435" y="122"/>
                  </a:cubicBezTo>
                  <a:cubicBezTo>
                    <a:pt x="1406" y="126"/>
                    <a:pt x="1378" y="133"/>
                    <a:pt x="1349" y="142"/>
                  </a:cubicBezTo>
                  <a:cubicBezTo>
                    <a:pt x="1325" y="149"/>
                    <a:pt x="1302" y="159"/>
                    <a:pt x="1278" y="173"/>
                  </a:cubicBezTo>
                  <a:cubicBezTo>
                    <a:pt x="1255" y="186"/>
                    <a:pt x="1235" y="202"/>
                    <a:pt x="1211" y="219"/>
                  </a:cubicBezTo>
                  <a:cubicBezTo>
                    <a:pt x="1188" y="236"/>
                    <a:pt x="1171" y="259"/>
                    <a:pt x="1154" y="279"/>
                  </a:cubicBezTo>
                  <a:lnTo>
                    <a:pt x="1142" y="296"/>
                  </a:lnTo>
                  <a:cubicBezTo>
                    <a:pt x="1131" y="316"/>
                    <a:pt x="1121" y="336"/>
                    <a:pt x="1111" y="353"/>
                  </a:cubicBezTo>
                  <a:cubicBezTo>
                    <a:pt x="1101" y="380"/>
                    <a:pt x="1094" y="410"/>
                    <a:pt x="1091" y="437"/>
                  </a:cubicBezTo>
                  <a:cubicBezTo>
                    <a:pt x="1085" y="483"/>
                    <a:pt x="1088" y="531"/>
                    <a:pt x="1097" y="577"/>
                  </a:cubicBezTo>
                  <a:cubicBezTo>
                    <a:pt x="1108" y="624"/>
                    <a:pt x="1125" y="671"/>
                    <a:pt x="1151" y="714"/>
                  </a:cubicBezTo>
                  <a:cubicBezTo>
                    <a:pt x="1171" y="748"/>
                    <a:pt x="1191" y="784"/>
                    <a:pt x="1218" y="815"/>
                  </a:cubicBezTo>
                  <a:cubicBezTo>
                    <a:pt x="1251" y="861"/>
                    <a:pt x="1292" y="901"/>
                    <a:pt x="1335" y="942"/>
                  </a:cubicBezTo>
                  <a:cubicBezTo>
                    <a:pt x="1382" y="989"/>
                    <a:pt x="1435" y="1036"/>
                    <a:pt x="1492" y="1076"/>
                  </a:cubicBezTo>
                  <a:cubicBezTo>
                    <a:pt x="1539" y="1113"/>
                    <a:pt x="1593" y="1149"/>
                    <a:pt x="1639" y="1190"/>
                  </a:cubicBezTo>
                  <a:lnTo>
                    <a:pt x="1656" y="1206"/>
                  </a:lnTo>
                  <a:cubicBezTo>
                    <a:pt x="1643" y="1216"/>
                    <a:pt x="1626" y="1223"/>
                    <a:pt x="1606" y="1230"/>
                  </a:cubicBezTo>
                  <a:cubicBezTo>
                    <a:pt x="1566" y="1239"/>
                    <a:pt x="1523" y="1243"/>
                    <a:pt x="1483" y="1246"/>
                  </a:cubicBezTo>
                  <a:cubicBezTo>
                    <a:pt x="1429" y="1246"/>
                    <a:pt x="1382" y="1239"/>
                    <a:pt x="1329" y="1233"/>
                  </a:cubicBezTo>
                  <a:cubicBezTo>
                    <a:pt x="1278" y="1226"/>
                    <a:pt x="1228" y="1219"/>
                    <a:pt x="1174" y="1213"/>
                  </a:cubicBezTo>
                  <a:cubicBezTo>
                    <a:pt x="1125" y="1202"/>
                    <a:pt x="1071" y="1190"/>
                    <a:pt x="1021" y="1190"/>
                  </a:cubicBezTo>
                  <a:cubicBezTo>
                    <a:pt x="1009" y="1188"/>
                    <a:pt x="997" y="1188"/>
                    <a:pt x="985" y="1188"/>
                  </a:cubicBezTo>
                  <a:cubicBezTo>
                    <a:pt x="957" y="1188"/>
                    <a:pt x="929" y="1191"/>
                    <a:pt x="901" y="1193"/>
                  </a:cubicBezTo>
                  <a:lnTo>
                    <a:pt x="881" y="1196"/>
                  </a:lnTo>
                  <a:cubicBezTo>
                    <a:pt x="853" y="1199"/>
                    <a:pt x="820" y="1206"/>
                    <a:pt x="796" y="1216"/>
                  </a:cubicBezTo>
                  <a:cubicBezTo>
                    <a:pt x="753" y="1236"/>
                    <a:pt x="710" y="1263"/>
                    <a:pt x="673" y="1293"/>
                  </a:cubicBezTo>
                  <a:cubicBezTo>
                    <a:pt x="623" y="1337"/>
                    <a:pt x="583" y="1394"/>
                    <a:pt x="560" y="1454"/>
                  </a:cubicBezTo>
                  <a:lnTo>
                    <a:pt x="549" y="1477"/>
                  </a:lnTo>
                  <a:cubicBezTo>
                    <a:pt x="526" y="1544"/>
                    <a:pt x="523" y="1624"/>
                    <a:pt x="532" y="1694"/>
                  </a:cubicBezTo>
                  <a:cubicBezTo>
                    <a:pt x="546" y="1764"/>
                    <a:pt x="569" y="1835"/>
                    <a:pt x="600" y="1902"/>
                  </a:cubicBezTo>
                  <a:cubicBezTo>
                    <a:pt x="626" y="1962"/>
                    <a:pt x="663" y="2019"/>
                    <a:pt x="710" y="2065"/>
                  </a:cubicBezTo>
                  <a:cubicBezTo>
                    <a:pt x="730" y="2089"/>
                    <a:pt x="750" y="2113"/>
                    <a:pt x="773" y="2133"/>
                  </a:cubicBezTo>
                  <a:cubicBezTo>
                    <a:pt x="827" y="2179"/>
                    <a:pt x="881" y="2226"/>
                    <a:pt x="934" y="2269"/>
                  </a:cubicBezTo>
                  <a:cubicBezTo>
                    <a:pt x="1017" y="2333"/>
                    <a:pt x="1101" y="2397"/>
                    <a:pt x="1182" y="2467"/>
                  </a:cubicBezTo>
                  <a:cubicBezTo>
                    <a:pt x="1198" y="2484"/>
                    <a:pt x="1218" y="2504"/>
                    <a:pt x="1235" y="2524"/>
                  </a:cubicBezTo>
                  <a:cubicBezTo>
                    <a:pt x="1198" y="2557"/>
                    <a:pt x="1162" y="2587"/>
                    <a:pt x="1121" y="2618"/>
                  </a:cubicBezTo>
                  <a:cubicBezTo>
                    <a:pt x="1108" y="2624"/>
                    <a:pt x="1094" y="2627"/>
                    <a:pt x="1085" y="2634"/>
                  </a:cubicBezTo>
                  <a:cubicBezTo>
                    <a:pt x="1014" y="2650"/>
                    <a:pt x="947" y="2661"/>
                    <a:pt x="877" y="2667"/>
                  </a:cubicBezTo>
                  <a:cubicBezTo>
                    <a:pt x="827" y="2667"/>
                    <a:pt x="780" y="2661"/>
                    <a:pt x="730" y="2654"/>
                  </a:cubicBezTo>
                  <a:cubicBezTo>
                    <a:pt x="676" y="2647"/>
                    <a:pt x="623" y="2644"/>
                    <a:pt x="566" y="2641"/>
                  </a:cubicBezTo>
                  <a:cubicBezTo>
                    <a:pt x="521" y="2639"/>
                    <a:pt x="476" y="2636"/>
                    <a:pt x="431" y="2636"/>
                  </a:cubicBezTo>
                  <a:cubicBezTo>
                    <a:pt x="413" y="2636"/>
                    <a:pt x="394" y="2637"/>
                    <a:pt x="375" y="2638"/>
                  </a:cubicBezTo>
                  <a:cubicBezTo>
                    <a:pt x="245" y="2650"/>
                    <a:pt x="128" y="2718"/>
                    <a:pt x="64" y="2831"/>
                  </a:cubicBezTo>
                  <a:cubicBezTo>
                    <a:pt x="24" y="2902"/>
                    <a:pt x="1" y="2985"/>
                    <a:pt x="1" y="3065"/>
                  </a:cubicBezTo>
                  <a:cubicBezTo>
                    <a:pt x="1" y="3132"/>
                    <a:pt x="4" y="3196"/>
                    <a:pt x="21" y="3260"/>
                  </a:cubicBezTo>
                  <a:cubicBezTo>
                    <a:pt x="31" y="3293"/>
                    <a:pt x="41" y="3326"/>
                    <a:pt x="54" y="3363"/>
                  </a:cubicBezTo>
                  <a:cubicBezTo>
                    <a:pt x="71" y="3400"/>
                    <a:pt x="91" y="3433"/>
                    <a:pt x="114" y="3467"/>
                  </a:cubicBezTo>
                  <a:cubicBezTo>
                    <a:pt x="151" y="3521"/>
                    <a:pt x="205" y="3567"/>
                    <a:pt x="255" y="3610"/>
                  </a:cubicBezTo>
                  <a:cubicBezTo>
                    <a:pt x="319" y="3664"/>
                    <a:pt x="392" y="3708"/>
                    <a:pt x="462" y="3751"/>
                  </a:cubicBezTo>
                  <a:cubicBezTo>
                    <a:pt x="552" y="3811"/>
                    <a:pt x="646" y="3868"/>
                    <a:pt x="736" y="3928"/>
                  </a:cubicBezTo>
                  <a:cubicBezTo>
                    <a:pt x="760" y="3942"/>
                    <a:pt x="786" y="3950"/>
                    <a:pt x="814" y="3950"/>
                  </a:cubicBezTo>
                  <a:cubicBezTo>
                    <a:pt x="821" y="3950"/>
                    <a:pt x="829" y="3950"/>
                    <a:pt x="836" y="3948"/>
                  </a:cubicBezTo>
                  <a:cubicBezTo>
                    <a:pt x="870" y="3945"/>
                    <a:pt x="901" y="3925"/>
                    <a:pt x="921" y="3895"/>
                  </a:cubicBezTo>
                  <a:cubicBezTo>
                    <a:pt x="961" y="3838"/>
                    <a:pt x="950" y="3748"/>
                    <a:pt x="890" y="3711"/>
                  </a:cubicBezTo>
                  <a:cubicBezTo>
                    <a:pt x="793" y="3651"/>
                    <a:pt x="696" y="3590"/>
                    <a:pt x="603" y="3527"/>
                  </a:cubicBezTo>
                  <a:cubicBezTo>
                    <a:pt x="529" y="3480"/>
                    <a:pt x="459" y="3430"/>
                    <a:pt x="392" y="3377"/>
                  </a:cubicBezTo>
                  <a:cubicBezTo>
                    <a:pt x="365" y="3350"/>
                    <a:pt x="342" y="3323"/>
                    <a:pt x="322" y="3293"/>
                  </a:cubicBezTo>
                  <a:cubicBezTo>
                    <a:pt x="308" y="3266"/>
                    <a:pt x="299" y="3240"/>
                    <a:pt x="288" y="3212"/>
                  </a:cubicBezTo>
                  <a:cubicBezTo>
                    <a:pt x="279" y="3176"/>
                    <a:pt x="271" y="3143"/>
                    <a:pt x="268" y="3109"/>
                  </a:cubicBezTo>
                  <a:cubicBezTo>
                    <a:pt x="268" y="3082"/>
                    <a:pt x="271" y="3052"/>
                    <a:pt x="275" y="3025"/>
                  </a:cubicBezTo>
                  <a:cubicBezTo>
                    <a:pt x="279" y="3012"/>
                    <a:pt x="282" y="2999"/>
                    <a:pt x="288" y="2985"/>
                  </a:cubicBezTo>
                  <a:cubicBezTo>
                    <a:pt x="295" y="2976"/>
                    <a:pt x="302" y="2965"/>
                    <a:pt x="308" y="2955"/>
                  </a:cubicBezTo>
                  <a:lnTo>
                    <a:pt x="328" y="2939"/>
                  </a:lnTo>
                  <a:lnTo>
                    <a:pt x="352" y="2928"/>
                  </a:lnTo>
                  <a:cubicBezTo>
                    <a:pt x="369" y="2925"/>
                    <a:pt x="385" y="2922"/>
                    <a:pt x="402" y="2922"/>
                  </a:cubicBezTo>
                  <a:cubicBezTo>
                    <a:pt x="449" y="2922"/>
                    <a:pt x="495" y="2925"/>
                    <a:pt x="543" y="2931"/>
                  </a:cubicBezTo>
                  <a:cubicBezTo>
                    <a:pt x="596" y="2935"/>
                    <a:pt x="649" y="2942"/>
                    <a:pt x="706" y="2948"/>
                  </a:cubicBezTo>
                  <a:cubicBezTo>
                    <a:pt x="760" y="2959"/>
                    <a:pt x="813" y="2965"/>
                    <a:pt x="870" y="2965"/>
                  </a:cubicBezTo>
                  <a:cubicBezTo>
                    <a:pt x="934" y="2965"/>
                    <a:pt x="1001" y="2955"/>
                    <a:pt x="1068" y="2948"/>
                  </a:cubicBezTo>
                  <a:cubicBezTo>
                    <a:pt x="1094" y="2945"/>
                    <a:pt x="1121" y="2942"/>
                    <a:pt x="1148" y="2935"/>
                  </a:cubicBezTo>
                  <a:cubicBezTo>
                    <a:pt x="1198" y="2925"/>
                    <a:pt x="1245" y="2905"/>
                    <a:pt x="1295" y="2878"/>
                  </a:cubicBezTo>
                  <a:cubicBezTo>
                    <a:pt x="1355" y="2845"/>
                    <a:pt x="1412" y="2805"/>
                    <a:pt x="1466" y="2758"/>
                  </a:cubicBezTo>
                  <a:cubicBezTo>
                    <a:pt x="1492" y="2731"/>
                    <a:pt x="1519" y="2701"/>
                    <a:pt x="1536" y="2671"/>
                  </a:cubicBezTo>
                  <a:cubicBezTo>
                    <a:pt x="1549" y="2650"/>
                    <a:pt x="1559" y="2627"/>
                    <a:pt x="1569" y="2607"/>
                  </a:cubicBezTo>
                  <a:cubicBezTo>
                    <a:pt x="1576" y="2587"/>
                    <a:pt x="1579" y="2564"/>
                    <a:pt x="1583" y="2541"/>
                  </a:cubicBezTo>
                  <a:cubicBezTo>
                    <a:pt x="1586" y="2520"/>
                    <a:pt x="1583" y="2487"/>
                    <a:pt x="1583" y="2474"/>
                  </a:cubicBezTo>
                  <a:cubicBezTo>
                    <a:pt x="1579" y="2450"/>
                    <a:pt x="1573" y="2430"/>
                    <a:pt x="1566" y="2406"/>
                  </a:cubicBezTo>
                  <a:cubicBezTo>
                    <a:pt x="1549" y="2363"/>
                    <a:pt x="1523" y="2323"/>
                    <a:pt x="1495" y="2286"/>
                  </a:cubicBezTo>
                  <a:cubicBezTo>
                    <a:pt x="1452" y="2223"/>
                    <a:pt x="1389" y="2166"/>
                    <a:pt x="1332" y="2113"/>
                  </a:cubicBezTo>
                  <a:cubicBezTo>
                    <a:pt x="1235" y="2022"/>
                    <a:pt x="1125" y="1945"/>
                    <a:pt x="1024" y="1858"/>
                  </a:cubicBezTo>
                  <a:cubicBezTo>
                    <a:pt x="997" y="1828"/>
                    <a:pt x="971" y="1801"/>
                    <a:pt x="947" y="1772"/>
                  </a:cubicBezTo>
                  <a:cubicBezTo>
                    <a:pt x="930" y="1735"/>
                    <a:pt x="914" y="1701"/>
                    <a:pt x="901" y="1664"/>
                  </a:cubicBezTo>
                  <a:cubicBezTo>
                    <a:pt x="897" y="1647"/>
                    <a:pt x="893" y="1631"/>
                    <a:pt x="890" y="1611"/>
                  </a:cubicBezTo>
                  <a:lnTo>
                    <a:pt x="890" y="1591"/>
                  </a:lnTo>
                  <a:lnTo>
                    <a:pt x="897" y="1581"/>
                  </a:lnTo>
                  <a:lnTo>
                    <a:pt x="907" y="1560"/>
                  </a:lnTo>
                  <a:lnTo>
                    <a:pt x="927" y="1547"/>
                  </a:lnTo>
                  <a:cubicBezTo>
                    <a:pt x="937" y="1544"/>
                    <a:pt x="947" y="1544"/>
                    <a:pt x="957" y="1540"/>
                  </a:cubicBezTo>
                  <a:cubicBezTo>
                    <a:pt x="1004" y="1544"/>
                    <a:pt x="1051" y="1547"/>
                    <a:pt x="1097" y="1554"/>
                  </a:cubicBezTo>
                  <a:cubicBezTo>
                    <a:pt x="1148" y="1560"/>
                    <a:pt x="1202" y="1567"/>
                    <a:pt x="1255" y="1574"/>
                  </a:cubicBezTo>
                  <a:cubicBezTo>
                    <a:pt x="1308" y="1581"/>
                    <a:pt x="1362" y="1594"/>
                    <a:pt x="1415" y="1594"/>
                  </a:cubicBezTo>
                  <a:cubicBezTo>
                    <a:pt x="1427" y="1595"/>
                    <a:pt x="1438" y="1595"/>
                    <a:pt x="1450" y="1595"/>
                  </a:cubicBezTo>
                  <a:cubicBezTo>
                    <a:pt x="1506" y="1595"/>
                    <a:pt x="1564" y="1589"/>
                    <a:pt x="1619" y="1577"/>
                  </a:cubicBezTo>
                  <a:cubicBezTo>
                    <a:pt x="1656" y="1571"/>
                    <a:pt x="1690" y="1557"/>
                    <a:pt x="1727" y="1544"/>
                  </a:cubicBezTo>
                  <a:cubicBezTo>
                    <a:pt x="1767" y="1531"/>
                    <a:pt x="1800" y="1511"/>
                    <a:pt x="1837" y="1487"/>
                  </a:cubicBezTo>
                  <a:cubicBezTo>
                    <a:pt x="1857" y="1474"/>
                    <a:pt x="1877" y="1460"/>
                    <a:pt x="1897" y="1443"/>
                  </a:cubicBezTo>
                  <a:cubicBezTo>
                    <a:pt x="1937" y="1410"/>
                    <a:pt x="1967" y="1366"/>
                    <a:pt x="1988" y="1316"/>
                  </a:cubicBezTo>
                  <a:cubicBezTo>
                    <a:pt x="1994" y="1296"/>
                    <a:pt x="1997" y="1263"/>
                    <a:pt x="2000" y="1243"/>
                  </a:cubicBezTo>
                  <a:cubicBezTo>
                    <a:pt x="2004" y="1210"/>
                    <a:pt x="2000" y="1176"/>
                    <a:pt x="1991" y="1145"/>
                  </a:cubicBezTo>
                  <a:cubicBezTo>
                    <a:pt x="1984" y="1122"/>
                    <a:pt x="1980" y="1105"/>
                    <a:pt x="1971" y="1085"/>
                  </a:cubicBezTo>
                  <a:cubicBezTo>
                    <a:pt x="1960" y="1065"/>
                    <a:pt x="1944" y="1045"/>
                    <a:pt x="1931" y="1025"/>
                  </a:cubicBezTo>
                  <a:cubicBezTo>
                    <a:pt x="1917" y="1009"/>
                    <a:pt x="1900" y="992"/>
                    <a:pt x="1887" y="975"/>
                  </a:cubicBezTo>
                  <a:cubicBezTo>
                    <a:pt x="1857" y="942"/>
                    <a:pt x="1827" y="912"/>
                    <a:pt x="1793" y="881"/>
                  </a:cubicBezTo>
                  <a:cubicBezTo>
                    <a:pt x="1750" y="841"/>
                    <a:pt x="1703" y="801"/>
                    <a:pt x="1656" y="761"/>
                  </a:cubicBezTo>
                  <a:cubicBezTo>
                    <a:pt x="1643" y="748"/>
                    <a:pt x="1626" y="735"/>
                    <a:pt x="1613" y="721"/>
                  </a:cubicBezTo>
                  <a:cubicBezTo>
                    <a:pt x="1556" y="668"/>
                    <a:pt x="1506" y="614"/>
                    <a:pt x="1463" y="554"/>
                  </a:cubicBezTo>
                  <a:cubicBezTo>
                    <a:pt x="1452" y="534"/>
                    <a:pt x="1443" y="517"/>
                    <a:pt x="1435" y="497"/>
                  </a:cubicBezTo>
                  <a:lnTo>
                    <a:pt x="1432" y="477"/>
                  </a:lnTo>
                  <a:lnTo>
                    <a:pt x="1435" y="477"/>
                  </a:lnTo>
                  <a:lnTo>
                    <a:pt x="1455" y="467"/>
                  </a:lnTo>
                  <a:lnTo>
                    <a:pt x="1459" y="467"/>
                  </a:lnTo>
                  <a:cubicBezTo>
                    <a:pt x="1486" y="467"/>
                    <a:pt x="1516" y="470"/>
                    <a:pt x="1543" y="474"/>
                  </a:cubicBezTo>
                  <a:cubicBezTo>
                    <a:pt x="1576" y="477"/>
                    <a:pt x="1613" y="477"/>
                    <a:pt x="1646" y="480"/>
                  </a:cubicBezTo>
                  <a:cubicBezTo>
                    <a:pt x="1719" y="487"/>
                    <a:pt x="1790" y="507"/>
                    <a:pt x="1860" y="514"/>
                  </a:cubicBezTo>
                  <a:cubicBezTo>
                    <a:pt x="1871" y="515"/>
                    <a:pt x="1883" y="515"/>
                    <a:pt x="1894" y="515"/>
                  </a:cubicBezTo>
                  <a:cubicBezTo>
                    <a:pt x="1982" y="515"/>
                    <a:pt x="2068" y="494"/>
                    <a:pt x="2151" y="467"/>
                  </a:cubicBezTo>
                  <a:cubicBezTo>
                    <a:pt x="2185" y="454"/>
                    <a:pt x="2221" y="440"/>
                    <a:pt x="2255" y="423"/>
                  </a:cubicBezTo>
                  <a:cubicBezTo>
                    <a:pt x="2289" y="410"/>
                    <a:pt x="2318" y="387"/>
                    <a:pt x="2349" y="367"/>
                  </a:cubicBezTo>
                  <a:cubicBezTo>
                    <a:pt x="2358" y="360"/>
                    <a:pt x="2366" y="353"/>
                    <a:pt x="2372" y="343"/>
                  </a:cubicBezTo>
                  <a:cubicBezTo>
                    <a:pt x="2398" y="323"/>
                    <a:pt x="2415" y="296"/>
                    <a:pt x="2429" y="263"/>
                  </a:cubicBezTo>
                  <a:cubicBezTo>
                    <a:pt x="2449" y="222"/>
                    <a:pt x="2449" y="179"/>
                    <a:pt x="2446" y="136"/>
                  </a:cubicBezTo>
                  <a:cubicBezTo>
                    <a:pt x="2439" y="79"/>
                    <a:pt x="2392" y="29"/>
                    <a:pt x="2338" y="9"/>
                  </a:cubicBezTo>
                  <a:cubicBezTo>
                    <a:pt x="2322" y="3"/>
                    <a:pt x="2305" y="1"/>
                    <a:pt x="22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6" name="Google Shape;116;p6"/>
            <p:cNvGrpSpPr/>
            <p:nvPr/>
          </p:nvGrpSpPr>
          <p:grpSpPr>
            <a:xfrm>
              <a:off x="8810285" y="2242772"/>
              <a:ext cx="155484" cy="175100"/>
              <a:chOff x="3655550" y="2257032"/>
              <a:chExt cx="192526" cy="161920"/>
            </a:xfrm>
          </p:grpSpPr>
          <p:sp>
            <p:nvSpPr>
              <p:cNvPr id="117" name="Google Shape;117;p6"/>
              <p:cNvSpPr/>
              <p:nvPr/>
            </p:nvSpPr>
            <p:spPr>
              <a:xfrm>
                <a:off x="3655550" y="2331503"/>
                <a:ext cx="192526" cy="31876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26" extrusionOk="0">
                    <a:moveTo>
                      <a:pt x="967" y="1"/>
                    </a:moveTo>
                    <a:cubicBezTo>
                      <a:pt x="936" y="1"/>
                      <a:pt x="906" y="1"/>
                      <a:pt x="876" y="5"/>
                    </a:cubicBezTo>
                    <a:cubicBezTo>
                      <a:pt x="800" y="8"/>
                      <a:pt x="719" y="15"/>
                      <a:pt x="642" y="18"/>
                    </a:cubicBezTo>
                    <a:cubicBezTo>
                      <a:pt x="458" y="31"/>
                      <a:pt x="274" y="31"/>
                      <a:pt x="93" y="35"/>
                    </a:cubicBezTo>
                    <a:cubicBezTo>
                      <a:pt x="40" y="35"/>
                      <a:pt x="0" y="85"/>
                      <a:pt x="3" y="135"/>
                    </a:cubicBezTo>
                    <a:cubicBezTo>
                      <a:pt x="3" y="186"/>
                      <a:pt x="50" y="226"/>
                      <a:pt x="100" y="226"/>
                    </a:cubicBezTo>
                    <a:cubicBezTo>
                      <a:pt x="311" y="222"/>
                      <a:pt x="519" y="218"/>
                      <a:pt x="726" y="209"/>
                    </a:cubicBezTo>
                    <a:cubicBezTo>
                      <a:pt x="789" y="207"/>
                      <a:pt x="854" y="204"/>
                      <a:pt x="918" y="204"/>
                    </a:cubicBezTo>
                    <a:cubicBezTo>
                      <a:pt x="946" y="204"/>
                      <a:pt x="973" y="204"/>
                      <a:pt x="1000" y="206"/>
                    </a:cubicBezTo>
                    <a:cubicBezTo>
                      <a:pt x="1047" y="206"/>
                      <a:pt x="1093" y="212"/>
                      <a:pt x="1141" y="212"/>
                    </a:cubicBezTo>
                    <a:lnTo>
                      <a:pt x="1204" y="212"/>
                    </a:lnTo>
                    <a:cubicBezTo>
                      <a:pt x="1234" y="212"/>
                      <a:pt x="1268" y="212"/>
                      <a:pt x="1294" y="198"/>
                    </a:cubicBezTo>
                    <a:cubicBezTo>
                      <a:pt x="1311" y="195"/>
                      <a:pt x="1325" y="186"/>
                      <a:pt x="1334" y="175"/>
                    </a:cubicBezTo>
                    <a:cubicBezTo>
                      <a:pt x="1345" y="161"/>
                      <a:pt x="1351" y="149"/>
                      <a:pt x="1354" y="135"/>
                    </a:cubicBezTo>
                    <a:cubicBezTo>
                      <a:pt x="1365" y="98"/>
                      <a:pt x="1348" y="51"/>
                      <a:pt x="1311" y="35"/>
                    </a:cubicBezTo>
                    <a:cubicBezTo>
                      <a:pt x="1294" y="28"/>
                      <a:pt x="1274" y="21"/>
                      <a:pt x="1254" y="18"/>
                    </a:cubicBezTo>
                    <a:cubicBezTo>
                      <a:pt x="1234" y="15"/>
                      <a:pt x="1214" y="15"/>
                      <a:pt x="1190" y="15"/>
                    </a:cubicBezTo>
                    <a:cubicBezTo>
                      <a:pt x="1164" y="11"/>
                      <a:pt x="1137" y="11"/>
                      <a:pt x="1107" y="8"/>
                    </a:cubicBezTo>
                    <a:cubicBezTo>
                      <a:pt x="1070" y="5"/>
                      <a:pt x="1033" y="1"/>
                      <a:pt x="99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118;p6"/>
              <p:cNvSpPr/>
              <p:nvPr/>
            </p:nvSpPr>
            <p:spPr>
              <a:xfrm>
                <a:off x="3735240" y="2257032"/>
                <a:ext cx="38223" cy="16192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148" extrusionOk="0">
                    <a:moveTo>
                      <a:pt x="114" y="1"/>
                    </a:moveTo>
                    <a:cubicBezTo>
                      <a:pt x="57" y="1"/>
                      <a:pt x="0" y="55"/>
                      <a:pt x="10" y="118"/>
                    </a:cubicBezTo>
                    <a:cubicBezTo>
                      <a:pt x="17" y="198"/>
                      <a:pt x="23" y="278"/>
                      <a:pt x="27" y="359"/>
                    </a:cubicBezTo>
                    <a:cubicBezTo>
                      <a:pt x="30" y="433"/>
                      <a:pt x="30" y="509"/>
                      <a:pt x="37" y="583"/>
                    </a:cubicBezTo>
                    <a:cubicBezTo>
                      <a:pt x="40" y="657"/>
                      <a:pt x="34" y="726"/>
                      <a:pt x="30" y="800"/>
                    </a:cubicBezTo>
                    <a:cubicBezTo>
                      <a:pt x="27" y="834"/>
                      <a:pt x="23" y="870"/>
                      <a:pt x="23" y="904"/>
                    </a:cubicBezTo>
                    <a:cubicBezTo>
                      <a:pt x="20" y="947"/>
                      <a:pt x="23" y="987"/>
                      <a:pt x="20" y="1031"/>
                    </a:cubicBezTo>
                    <a:cubicBezTo>
                      <a:pt x="20" y="1096"/>
                      <a:pt x="83" y="1148"/>
                      <a:pt x="145" y="1148"/>
                    </a:cubicBezTo>
                    <a:cubicBezTo>
                      <a:pt x="147" y="1148"/>
                      <a:pt x="148" y="1148"/>
                      <a:pt x="150" y="1148"/>
                    </a:cubicBezTo>
                    <a:cubicBezTo>
                      <a:pt x="218" y="1148"/>
                      <a:pt x="271" y="1088"/>
                      <a:pt x="267" y="1021"/>
                    </a:cubicBezTo>
                    <a:cubicBezTo>
                      <a:pt x="267" y="981"/>
                      <a:pt x="261" y="941"/>
                      <a:pt x="261" y="904"/>
                    </a:cubicBezTo>
                    <a:cubicBezTo>
                      <a:pt x="258" y="864"/>
                      <a:pt x="258" y="827"/>
                      <a:pt x="258" y="790"/>
                    </a:cubicBezTo>
                    <a:cubicBezTo>
                      <a:pt x="258" y="754"/>
                      <a:pt x="261" y="720"/>
                      <a:pt x="261" y="686"/>
                    </a:cubicBezTo>
                    <a:cubicBezTo>
                      <a:pt x="261" y="649"/>
                      <a:pt x="258" y="609"/>
                      <a:pt x="255" y="573"/>
                    </a:cubicBezTo>
                    <a:cubicBezTo>
                      <a:pt x="251" y="496"/>
                      <a:pt x="255" y="422"/>
                      <a:pt x="251" y="348"/>
                    </a:cubicBezTo>
                    <a:cubicBezTo>
                      <a:pt x="247" y="268"/>
                      <a:pt x="241" y="188"/>
                      <a:pt x="231" y="104"/>
                    </a:cubicBezTo>
                    <a:cubicBezTo>
                      <a:pt x="227" y="78"/>
                      <a:pt x="218" y="51"/>
                      <a:pt x="194" y="31"/>
                    </a:cubicBezTo>
                    <a:cubicBezTo>
                      <a:pt x="174" y="11"/>
                      <a:pt x="147" y="1"/>
                      <a:pt x="1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19" name="Google Shape;119;p6"/>
            <p:cNvSpPr/>
            <p:nvPr/>
          </p:nvSpPr>
          <p:spPr>
            <a:xfrm>
              <a:off x="6764747" y="254723"/>
              <a:ext cx="106705" cy="83716"/>
            </a:xfrm>
            <a:custGeom>
              <a:avLst/>
              <a:gdLst/>
              <a:ahLst/>
              <a:cxnLst/>
              <a:rect l="l" t="t" r="r" b="b"/>
              <a:pathLst>
                <a:path w="452" h="446" extrusionOk="0">
                  <a:moveTo>
                    <a:pt x="218" y="1"/>
                  </a:moveTo>
                  <a:cubicBezTo>
                    <a:pt x="98" y="1"/>
                    <a:pt x="0" y="118"/>
                    <a:pt x="7" y="235"/>
                  </a:cubicBezTo>
                  <a:cubicBezTo>
                    <a:pt x="7" y="292"/>
                    <a:pt x="34" y="345"/>
                    <a:pt x="78" y="385"/>
                  </a:cubicBezTo>
                  <a:cubicBezTo>
                    <a:pt x="121" y="429"/>
                    <a:pt x="178" y="446"/>
                    <a:pt x="238" y="446"/>
                  </a:cubicBezTo>
                  <a:cubicBezTo>
                    <a:pt x="358" y="446"/>
                    <a:pt x="452" y="329"/>
                    <a:pt x="448" y="212"/>
                  </a:cubicBezTo>
                  <a:cubicBezTo>
                    <a:pt x="445" y="155"/>
                    <a:pt x="419" y="101"/>
                    <a:pt x="379" y="61"/>
                  </a:cubicBezTo>
                  <a:cubicBezTo>
                    <a:pt x="335" y="18"/>
                    <a:pt x="278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6"/>
            <p:cNvSpPr/>
            <p:nvPr/>
          </p:nvSpPr>
          <p:spPr>
            <a:xfrm rot="6438092">
              <a:off x="1390171" y="119727"/>
              <a:ext cx="219338" cy="353726"/>
            </a:xfrm>
            <a:custGeom>
              <a:avLst/>
              <a:gdLst/>
              <a:ahLst/>
              <a:cxnLst/>
              <a:rect l="l" t="t" r="r" b="b"/>
              <a:pathLst>
                <a:path w="2450" h="3951" extrusionOk="0">
                  <a:moveTo>
                    <a:pt x="1707" y="1170"/>
                  </a:moveTo>
                  <a:lnTo>
                    <a:pt x="1703" y="1179"/>
                  </a:lnTo>
                  <a:lnTo>
                    <a:pt x="1699" y="1179"/>
                  </a:lnTo>
                  <a:lnTo>
                    <a:pt x="1707" y="1170"/>
                  </a:lnTo>
                  <a:close/>
                  <a:moveTo>
                    <a:pt x="2288" y="1"/>
                  </a:moveTo>
                  <a:cubicBezTo>
                    <a:pt x="2254" y="1"/>
                    <a:pt x="2219" y="12"/>
                    <a:pt x="2188" y="32"/>
                  </a:cubicBezTo>
                  <a:cubicBezTo>
                    <a:pt x="2171" y="42"/>
                    <a:pt x="2151" y="55"/>
                    <a:pt x="2131" y="69"/>
                  </a:cubicBezTo>
                  <a:cubicBezTo>
                    <a:pt x="2085" y="96"/>
                    <a:pt x="2031" y="116"/>
                    <a:pt x="1977" y="133"/>
                  </a:cubicBezTo>
                  <a:cubicBezTo>
                    <a:pt x="1951" y="139"/>
                    <a:pt x="1924" y="146"/>
                    <a:pt x="1894" y="149"/>
                  </a:cubicBezTo>
                  <a:cubicBezTo>
                    <a:pt x="1850" y="146"/>
                    <a:pt x="1807" y="142"/>
                    <a:pt x="1764" y="136"/>
                  </a:cubicBezTo>
                  <a:cubicBezTo>
                    <a:pt x="1710" y="129"/>
                    <a:pt x="1656" y="126"/>
                    <a:pt x="1599" y="122"/>
                  </a:cubicBezTo>
                  <a:lnTo>
                    <a:pt x="1526" y="122"/>
                  </a:lnTo>
                  <a:cubicBezTo>
                    <a:pt x="1516" y="119"/>
                    <a:pt x="1503" y="119"/>
                    <a:pt x="1489" y="119"/>
                  </a:cubicBezTo>
                  <a:cubicBezTo>
                    <a:pt x="1472" y="122"/>
                    <a:pt x="1452" y="122"/>
                    <a:pt x="1435" y="122"/>
                  </a:cubicBezTo>
                  <a:cubicBezTo>
                    <a:pt x="1406" y="126"/>
                    <a:pt x="1378" y="133"/>
                    <a:pt x="1349" y="142"/>
                  </a:cubicBezTo>
                  <a:cubicBezTo>
                    <a:pt x="1325" y="149"/>
                    <a:pt x="1302" y="159"/>
                    <a:pt x="1278" y="173"/>
                  </a:cubicBezTo>
                  <a:cubicBezTo>
                    <a:pt x="1255" y="186"/>
                    <a:pt x="1235" y="202"/>
                    <a:pt x="1211" y="219"/>
                  </a:cubicBezTo>
                  <a:cubicBezTo>
                    <a:pt x="1188" y="236"/>
                    <a:pt x="1171" y="259"/>
                    <a:pt x="1154" y="279"/>
                  </a:cubicBezTo>
                  <a:lnTo>
                    <a:pt x="1142" y="296"/>
                  </a:lnTo>
                  <a:cubicBezTo>
                    <a:pt x="1131" y="316"/>
                    <a:pt x="1121" y="336"/>
                    <a:pt x="1111" y="353"/>
                  </a:cubicBezTo>
                  <a:cubicBezTo>
                    <a:pt x="1101" y="380"/>
                    <a:pt x="1094" y="410"/>
                    <a:pt x="1091" y="437"/>
                  </a:cubicBezTo>
                  <a:cubicBezTo>
                    <a:pt x="1085" y="483"/>
                    <a:pt x="1088" y="531"/>
                    <a:pt x="1097" y="577"/>
                  </a:cubicBezTo>
                  <a:cubicBezTo>
                    <a:pt x="1108" y="624"/>
                    <a:pt x="1125" y="671"/>
                    <a:pt x="1151" y="714"/>
                  </a:cubicBezTo>
                  <a:cubicBezTo>
                    <a:pt x="1171" y="748"/>
                    <a:pt x="1191" y="784"/>
                    <a:pt x="1218" y="815"/>
                  </a:cubicBezTo>
                  <a:cubicBezTo>
                    <a:pt x="1251" y="861"/>
                    <a:pt x="1292" y="901"/>
                    <a:pt x="1335" y="942"/>
                  </a:cubicBezTo>
                  <a:cubicBezTo>
                    <a:pt x="1382" y="989"/>
                    <a:pt x="1435" y="1036"/>
                    <a:pt x="1492" y="1076"/>
                  </a:cubicBezTo>
                  <a:cubicBezTo>
                    <a:pt x="1539" y="1113"/>
                    <a:pt x="1593" y="1149"/>
                    <a:pt x="1639" y="1190"/>
                  </a:cubicBezTo>
                  <a:lnTo>
                    <a:pt x="1656" y="1206"/>
                  </a:lnTo>
                  <a:cubicBezTo>
                    <a:pt x="1643" y="1216"/>
                    <a:pt x="1626" y="1223"/>
                    <a:pt x="1606" y="1230"/>
                  </a:cubicBezTo>
                  <a:cubicBezTo>
                    <a:pt x="1566" y="1239"/>
                    <a:pt x="1523" y="1243"/>
                    <a:pt x="1483" y="1246"/>
                  </a:cubicBezTo>
                  <a:cubicBezTo>
                    <a:pt x="1429" y="1246"/>
                    <a:pt x="1382" y="1239"/>
                    <a:pt x="1329" y="1233"/>
                  </a:cubicBezTo>
                  <a:cubicBezTo>
                    <a:pt x="1278" y="1226"/>
                    <a:pt x="1228" y="1219"/>
                    <a:pt x="1174" y="1213"/>
                  </a:cubicBezTo>
                  <a:cubicBezTo>
                    <a:pt x="1125" y="1202"/>
                    <a:pt x="1071" y="1190"/>
                    <a:pt x="1021" y="1190"/>
                  </a:cubicBezTo>
                  <a:cubicBezTo>
                    <a:pt x="1009" y="1188"/>
                    <a:pt x="997" y="1188"/>
                    <a:pt x="985" y="1188"/>
                  </a:cubicBezTo>
                  <a:cubicBezTo>
                    <a:pt x="957" y="1188"/>
                    <a:pt x="929" y="1191"/>
                    <a:pt x="901" y="1193"/>
                  </a:cubicBezTo>
                  <a:lnTo>
                    <a:pt x="881" y="1196"/>
                  </a:lnTo>
                  <a:cubicBezTo>
                    <a:pt x="853" y="1199"/>
                    <a:pt x="820" y="1206"/>
                    <a:pt x="796" y="1216"/>
                  </a:cubicBezTo>
                  <a:cubicBezTo>
                    <a:pt x="753" y="1236"/>
                    <a:pt x="710" y="1263"/>
                    <a:pt x="673" y="1293"/>
                  </a:cubicBezTo>
                  <a:cubicBezTo>
                    <a:pt x="623" y="1337"/>
                    <a:pt x="583" y="1394"/>
                    <a:pt x="560" y="1454"/>
                  </a:cubicBezTo>
                  <a:lnTo>
                    <a:pt x="549" y="1477"/>
                  </a:lnTo>
                  <a:cubicBezTo>
                    <a:pt x="526" y="1544"/>
                    <a:pt x="523" y="1624"/>
                    <a:pt x="532" y="1694"/>
                  </a:cubicBezTo>
                  <a:cubicBezTo>
                    <a:pt x="546" y="1764"/>
                    <a:pt x="569" y="1835"/>
                    <a:pt x="600" y="1902"/>
                  </a:cubicBezTo>
                  <a:cubicBezTo>
                    <a:pt x="626" y="1962"/>
                    <a:pt x="663" y="2019"/>
                    <a:pt x="710" y="2065"/>
                  </a:cubicBezTo>
                  <a:cubicBezTo>
                    <a:pt x="730" y="2089"/>
                    <a:pt x="750" y="2113"/>
                    <a:pt x="773" y="2133"/>
                  </a:cubicBezTo>
                  <a:cubicBezTo>
                    <a:pt x="827" y="2179"/>
                    <a:pt x="881" y="2226"/>
                    <a:pt x="934" y="2269"/>
                  </a:cubicBezTo>
                  <a:cubicBezTo>
                    <a:pt x="1017" y="2333"/>
                    <a:pt x="1101" y="2397"/>
                    <a:pt x="1182" y="2467"/>
                  </a:cubicBezTo>
                  <a:cubicBezTo>
                    <a:pt x="1198" y="2484"/>
                    <a:pt x="1218" y="2504"/>
                    <a:pt x="1235" y="2524"/>
                  </a:cubicBezTo>
                  <a:cubicBezTo>
                    <a:pt x="1198" y="2557"/>
                    <a:pt x="1162" y="2587"/>
                    <a:pt x="1121" y="2618"/>
                  </a:cubicBezTo>
                  <a:cubicBezTo>
                    <a:pt x="1108" y="2624"/>
                    <a:pt x="1094" y="2627"/>
                    <a:pt x="1085" y="2634"/>
                  </a:cubicBezTo>
                  <a:cubicBezTo>
                    <a:pt x="1014" y="2650"/>
                    <a:pt x="947" y="2661"/>
                    <a:pt x="877" y="2667"/>
                  </a:cubicBezTo>
                  <a:cubicBezTo>
                    <a:pt x="827" y="2667"/>
                    <a:pt x="780" y="2661"/>
                    <a:pt x="730" y="2654"/>
                  </a:cubicBezTo>
                  <a:cubicBezTo>
                    <a:pt x="676" y="2647"/>
                    <a:pt x="623" y="2644"/>
                    <a:pt x="566" y="2641"/>
                  </a:cubicBezTo>
                  <a:cubicBezTo>
                    <a:pt x="521" y="2639"/>
                    <a:pt x="476" y="2636"/>
                    <a:pt x="431" y="2636"/>
                  </a:cubicBezTo>
                  <a:cubicBezTo>
                    <a:pt x="413" y="2636"/>
                    <a:pt x="394" y="2637"/>
                    <a:pt x="375" y="2638"/>
                  </a:cubicBezTo>
                  <a:cubicBezTo>
                    <a:pt x="245" y="2650"/>
                    <a:pt x="128" y="2718"/>
                    <a:pt x="64" y="2831"/>
                  </a:cubicBezTo>
                  <a:cubicBezTo>
                    <a:pt x="24" y="2902"/>
                    <a:pt x="1" y="2985"/>
                    <a:pt x="1" y="3065"/>
                  </a:cubicBezTo>
                  <a:cubicBezTo>
                    <a:pt x="1" y="3132"/>
                    <a:pt x="4" y="3196"/>
                    <a:pt x="21" y="3260"/>
                  </a:cubicBezTo>
                  <a:cubicBezTo>
                    <a:pt x="31" y="3293"/>
                    <a:pt x="41" y="3326"/>
                    <a:pt x="54" y="3363"/>
                  </a:cubicBezTo>
                  <a:cubicBezTo>
                    <a:pt x="71" y="3400"/>
                    <a:pt x="91" y="3433"/>
                    <a:pt x="114" y="3467"/>
                  </a:cubicBezTo>
                  <a:cubicBezTo>
                    <a:pt x="151" y="3521"/>
                    <a:pt x="205" y="3567"/>
                    <a:pt x="255" y="3610"/>
                  </a:cubicBezTo>
                  <a:cubicBezTo>
                    <a:pt x="319" y="3664"/>
                    <a:pt x="392" y="3708"/>
                    <a:pt x="462" y="3751"/>
                  </a:cubicBezTo>
                  <a:cubicBezTo>
                    <a:pt x="552" y="3811"/>
                    <a:pt x="646" y="3868"/>
                    <a:pt x="736" y="3928"/>
                  </a:cubicBezTo>
                  <a:cubicBezTo>
                    <a:pt x="760" y="3942"/>
                    <a:pt x="786" y="3950"/>
                    <a:pt x="814" y="3950"/>
                  </a:cubicBezTo>
                  <a:cubicBezTo>
                    <a:pt x="821" y="3950"/>
                    <a:pt x="829" y="3950"/>
                    <a:pt x="836" y="3948"/>
                  </a:cubicBezTo>
                  <a:cubicBezTo>
                    <a:pt x="870" y="3945"/>
                    <a:pt x="901" y="3925"/>
                    <a:pt x="921" y="3895"/>
                  </a:cubicBezTo>
                  <a:cubicBezTo>
                    <a:pt x="961" y="3838"/>
                    <a:pt x="950" y="3748"/>
                    <a:pt x="890" y="3711"/>
                  </a:cubicBezTo>
                  <a:cubicBezTo>
                    <a:pt x="793" y="3651"/>
                    <a:pt x="696" y="3590"/>
                    <a:pt x="603" y="3527"/>
                  </a:cubicBezTo>
                  <a:cubicBezTo>
                    <a:pt x="529" y="3480"/>
                    <a:pt x="459" y="3430"/>
                    <a:pt x="392" y="3377"/>
                  </a:cubicBezTo>
                  <a:cubicBezTo>
                    <a:pt x="365" y="3350"/>
                    <a:pt x="342" y="3323"/>
                    <a:pt x="322" y="3293"/>
                  </a:cubicBezTo>
                  <a:cubicBezTo>
                    <a:pt x="308" y="3266"/>
                    <a:pt x="299" y="3240"/>
                    <a:pt x="288" y="3212"/>
                  </a:cubicBezTo>
                  <a:cubicBezTo>
                    <a:pt x="279" y="3176"/>
                    <a:pt x="271" y="3143"/>
                    <a:pt x="268" y="3109"/>
                  </a:cubicBezTo>
                  <a:cubicBezTo>
                    <a:pt x="268" y="3082"/>
                    <a:pt x="271" y="3052"/>
                    <a:pt x="275" y="3025"/>
                  </a:cubicBezTo>
                  <a:cubicBezTo>
                    <a:pt x="279" y="3012"/>
                    <a:pt x="282" y="2999"/>
                    <a:pt x="288" y="2985"/>
                  </a:cubicBezTo>
                  <a:cubicBezTo>
                    <a:pt x="295" y="2976"/>
                    <a:pt x="302" y="2965"/>
                    <a:pt x="308" y="2955"/>
                  </a:cubicBezTo>
                  <a:lnTo>
                    <a:pt x="328" y="2939"/>
                  </a:lnTo>
                  <a:lnTo>
                    <a:pt x="352" y="2928"/>
                  </a:lnTo>
                  <a:cubicBezTo>
                    <a:pt x="369" y="2925"/>
                    <a:pt x="385" y="2922"/>
                    <a:pt x="402" y="2922"/>
                  </a:cubicBezTo>
                  <a:cubicBezTo>
                    <a:pt x="449" y="2922"/>
                    <a:pt x="495" y="2925"/>
                    <a:pt x="543" y="2931"/>
                  </a:cubicBezTo>
                  <a:cubicBezTo>
                    <a:pt x="596" y="2935"/>
                    <a:pt x="649" y="2942"/>
                    <a:pt x="706" y="2948"/>
                  </a:cubicBezTo>
                  <a:cubicBezTo>
                    <a:pt x="760" y="2959"/>
                    <a:pt x="813" y="2965"/>
                    <a:pt x="870" y="2965"/>
                  </a:cubicBezTo>
                  <a:cubicBezTo>
                    <a:pt x="934" y="2965"/>
                    <a:pt x="1001" y="2955"/>
                    <a:pt x="1068" y="2948"/>
                  </a:cubicBezTo>
                  <a:cubicBezTo>
                    <a:pt x="1094" y="2945"/>
                    <a:pt x="1121" y="2942"/>
                    <a:pt x="1148" y="2935"/>
                  </a:cubicBezTo>
                  <a:cubicBezTo>
                    <a:pt x="1198" y="2925"/>
                    <a:pt x="1245" y="2905"/>
                    <a:pt x="1295" y="2878"/>
                  </a:cubicBezTo>
                  <a:cubicBezTo>
                    <a:pt x="1355" y="2845"/>
                    <a:pt x="1412" y="2805"/>
                    <a:pt x="1466" y="2758"/>
                  </a:cubicBezTo>
                  <a:cubicBezTo>
                    <a:pt x="1492" y="2731"/>
                    <a:pt x="1519" y="2701"/>
                    <a:pt x="1536" y="2671"/>
                  </a:cubicBezTo>
                  <a:cubicBezTo>
                    <a:pt x="1549" y="2650"/>
                    <a:pt x="1559" y="2627"/>
                    <a:pt x="1569" y="2607"/>
                  </a:cubicBezTo>
                  <a:cubicBezTo>
                    <a:pt x="1576" y="2587"/>
                    <a:pt x="1579" y="2564"/>
                    <a:pt x="1583" y="2541"/>
                  </a:cubicBezTo>
                  <a:cubicBezTo>
                    <a:pt x="1586" y="2520"/>
                    <a:pt x="1583" y="2487"/>
                    <a:pt x="1583" y="2474"/>
                  </a:cubicBezTo>
                  <a:cubicBezTo>
                    <a:pt x="1579" y="2450"/>
                    <a:pt x="1573" y="2430"/>
                    <a:pt x="1566" y="2406"/>
                  </a:cubicBezTo>
                  <a:cubicBezTo>
                    <a:pt x="1549" y="2363"/>
                    <a:pt x="1523" y="2323"/>
                    <a:pt x="1495" y="2286"/>
                  </a:cubicBezTo>
                  <a:cubicBezTo>
                    <a:pt x="1452" y="2223"/>
                    <a:pt x="1389" y="2166"/>
                    <a:pt x="1332" y="2113"/>
                  </a:cubicBezTo>
                  <a:cubicBezTo>
                    <a:pt x="1235" y="2022"/>
                    <a:pt x="1125" y="1945"/>
                    <a:pt x="1024" y="1858"/>
                  </a:cubicBezTo>
                  <a:cubicBezTo>
                    <a:pt x="997" y="1828"/>
                    <a:pt x="971" y="1801"/>
                    <a:pt x="947" y="1772"/>
                  </a:cubicBezTo>
                  <a:cubicBezTo>
                    <a:pt x="930" y="1735"/>
                    <a:pt x="914" y="1701"/>
                    <a:pt x="901" y="1664"/>
                  </a:cubicBezTo>
                  <a:cubicBezTo>
                    <a:pt x="897" y="1647"/>
                    <a:pt x="893" y="1631"/>
                    <a:pt x="890" y="1611"/>
                  </a:cubicBezTo>
                  <a:lnTo>
                    <a:pt x="890" y="1591"/>
                  </a:lnTo>
                  <a:lnTo>
                    <a:pt x="897" y="1581"/>
                  </a:lnTo>
                  <a:lnTo>
                    <a:pt x="907" y="1560"/>
                  </a:lnTo>
                  <a:lnTo>
                    <a:pt x="927" y="1547"/>
                  </a:lnTo>
                  <a:cubicBezTo>
                    <a:pt x="937" y="1544"/>
                    <a:pt x="947" y="1544"/>
                    <a:pt x="957" y="1540"/>
                  </a:cubicBezTo>
                  <a:cubicBezTo>
                    <a:pt x="1004" y="1544"/>
                    <a:pt x="1051" y="1547"/>
                    <a:pt x="1097" y="1554"/>
                  </a:cubicBezTo>
                  <a:cubicBezTo>
                    <a:pt x="1148" y="1560"/>
                    <a:pt x="1202" y="1567"/>
                    <a:pt x="1255" y="1574"/>
                  </a:cubicBezTo>
                  <a:cubicBezTo>
                    <a:pt x="1308" y="1581"/>
                    <a:pt x="1362" y="1594"/>
                    <a:pt x="1415" y="1594"/>
                  </a:cubicBezTo>
                  <a:cubicBezTo>
                    <a:pt x="1427" y="1595"/>
                    <a:pt x="1438" y="1595"/>
                    <a:pt x="1450" y="1595"/>
                  </a:cubicBezTo>
                  <a:cubicBezTo>
                    <a:pt x="1506" y="1595"/>
                    <a:pt x="1564" y="1589"/>
                    <a:pt x="1619" y="1577"/>
                  </a:cubicBezTo>
                  <a:cubicBezTo>
                    <a:pt x="1656" y="1571"/>
                    <a:pt x="1690" y="1557"/>
                    <a:pt x="1727" y="1544"/>
                  </a:cubicBezTo>
                  <a:cubicBezTo>
                    <a:pt x="1767" y="1531"/>
                    <a:pt x="1800" y="1511"/>
                    <a:pt x="1837" y="1487"/>
                  </a:cubicBezTo>
                  <a:cubicBezTo>
                    <a:pt x="1857" y="1474"/>
                    <a:pt x="1877" y="1460"/>
                    <a:pt x="1897" y="1443"/>
                  </a:cubicBezTo>
                  <a:cubicBezTo>
                    <a:pt x="1937" y="1410"/>
                    <a:pt x="1967" y="1366"/>
                    <a:pt x="1988" y="1316"/>
                  </a:cubicBezTo>
                  <a:cubicBezTo>
                    <a:pt x="1994" y="1296"/>
                    <a:pt x="1997" y="1263"/>
                    <a:pt x="2000" y="1243"/>
                  </a:cubicBezTo>
                  <a:cubicBezTo>
                    <a:pt x="2004" y="1210"/>
                    <a:pt x="2000" y="1176"/>
                    <a:pt x="1991" y="1145"/>
                  </a:cubicBezTo>
                  <a:cubicBezTo>
                    <a:pt x="1984" y="1122"/>
                    <a:pt x="1980" y="1105"/>
                    <a:pt x="1971" y="1085"/>
                  </a:cubicBezTo>
                  <a:cubicBezTo>
                    <a:pt x="1960" y="1065"/>
                    <a:pt x="1944" y="1045"/>
                    <a:pt x="1931" y="1025"/>
                  </a:cubicBezTo>
                  <a:cubicBezTo>
                    <a:pt x="1917" y="1009"/>
                    <a:pt x="1900" y="992"/>
                    <a:pt x="1887" y="975"/>
                  </a:cubicBezTo>
                  <a:cubicBezTo>
                    <a:pt x="1857" y="942"/>
                    <a:pt x="1827" y="912"/>
                    <a:pt x="1793" y="881"/>
                  </a:cubicBezTo>
                  <a:cubicBezTo>
                    <a:pt x="1750" y="841"/>
                    <a:pt x="1703" y="801"/>
                    <a:pt x="1656" y="761"/>
                  </a:cubicBezTo>
                  <a:cubicBezTo>
                    <a:pt x="1643" y="748"/>
                    <a:pt x="1626" y="735"/>
                    <a:pt x="1613" y="721"/>
                  </a:cubicBezTo>
                  <a:cubicBezTo>
                    <a:pt x="1556" y="668"/>
                    <a:pt x="1506" y="614"/>
                    <a:pt x="1463" y="554"/>
                  </a:cubicBezTo>
                  <a:cubicBezTo>
                    <a:pt x="1452" y="534"/>
                    <a:pt x="1443" y="517"/>
                    <a:pt x="1435" y="497"/>
                  </a:cubicBezTo>
                  <a:lnTo>
                    <a:pt x="1432" y="477"/>
                  </a:lnTo>
                  <a:lnTo>
                    <a:pt x="1435" y="477"/>
                  </a:lnTo>
                  <a:lnTo>
                    <a:pt x="1455" y="467"/>
                  </a:lnTo>
                  <a:lnTo>
                    <a:pt x="1459" y="467"/>
                  </a:lnTo>
                  <a:cubicBezTo>
                    <a:pt x="1486" y="467"/>
                    <a:pt x="1516" y="470"/>
                    <a:pt x="1543" y="474"/>
                  </a:cubicBezTo>
                  <a:cubicBezTo>
                    <a:pt x="1576" y="477"/>
                    <a:pt x="1613" y="477"/>
                    <a:pt x="1646" y="480"/>
                  </a:cubicBezTo>
                  <a:cubicBezTo>
                    <a:pt x="1719" y="487"/>
                    <a:pt x="1790" y="507"/>
                    <a:pt x="1860" y="514"/>
                  </a:cubicBezTo>
                  <a:cubicBezTo>
                    <a:pt x="1871" y="515"/>
                    <a:pt x="1883" y="515"/>
                    <a:pt x="1894" y="515"/>
                  </a:cubicBezTo>
                  <a:cubicBezTo>
                    <a:pt x="1982" y="515"/>
                    <a:pt x="2068" y="494"/>
                    <a:pt x="2151" y="467"/>
                  </a:cubicBezTo>
                  <a:cubicBezTo>
                    <a:pt x="2185" y="454"/>
                    <a:pt x="2221" y="440"/>
                    <a:pt x="2255" y="423"/>
                  </a:cubicBezTo>
                  <a:cubicBezTo>
                    <a:pt x="2289" y="410"/>
                    <a:pt x="2318" y="387"/>
                    <a:pt x="2349" y="367"/>
                  </a:cubicBezTo>
                  <a:cubicBezTo>
                    <a:pt x="2358" y="360"/>
                    <a:pt x="2366" y="353"/>
                    <a:pt x="2372" y="343"/>
                  </a:cubicBezTo>
                  <a:cubicBezTo>
                    <a:pt x="2398" y="323"/>
                    <a:pt x="2415" y="296"/>
                    <a:pt x="2429" y="263"/>
                  </a:cubicBezTo>
                  <a:cubicBezTo>
                    <a:pt x="2449" y="222"/>
                    <a:pt x="2449" y="179"/>
                    <a:pt x="2446" y="136"/>
                  </a:cubicBezTo>
                  <a:cubicBezTo>
                    <a:pt x="2439" y="79"/>
                    <a:pt x="2392" y="29"/>
                    <a:pt x="2338" y="9"/>
                  </a:cubicBezTo>
                  <a:cubicBezTo>
                    <a:pt x="2322" y="3"/>
                    <a:pt x="2305" y="1"/>
                    <a:pt x="22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6"/>
            <p:cNvSpPr/>
            <p:nvPr/>
          </p:nvSpPr>
          <p:spPr>
            <a:xfrm>
              <a:off x="8834672" y="3644248"/>
              <a:ext cx="106705" cy="83716"/>
            </a:xfrm>
            <a:custGeom>
              <a:avLst/>
              <a:gdLst/>
              <a:ahLst/>
              <a:cxnLst/>
              <a:rect l="l" t="t" r="r" b="b"/>
              <a:pathLst>
                <a:path w="452" h="446" extrusionOk="0">
                  <a:moveTo>
                    <a:pt x="218" y="1"/>
                  </a:moveTo>
                  <a:cubicBezTo>
                    <a:pt x="98" y="1"/>
                    <a:pt x="0" y="118"/>
                    <a:pt x="7" y="235"/>
                  </a:cubicBezTo>
                  <a:cubicBezTo>
                    <a:pt x="7" y="292"/>
                    <a:pt x="34" y="345"/>
                    <a:pt x="78" y="385"/>
                  </a:cubicBezTo>
                  <a:cubicBezTo>
                    <a:pt x="121" y="429"/>
                    <a:pt x="178" y="446"/>
                    <a:pt x="238" y="446"/>
                  </a:cubicBezTo>
                  <a:cubicBezTo>
                    <a:pt x="358" y="446"/>
                    <a:pt x="452" y="329"/>
                    <a:pt x="448" y="212"/>
                  </a:cubicBezTo>
                  <a:cubicBezTo>
                    <a:pt x="445" y="155"/>
                    <a:pt x="419" y="101"/>
                    <a:pt x="379" y="61"/>
                  </a:cubicBezTo>
                  <a:cubicBezTo>
                    <a:pt x="335" y="18"/>
                    <a:pt x="278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6"/>
            <p:cNvSpPr/>
            <p:nvPr/>
          </p:nvSpPr>
          <p:spPr>
            <a:xfrm>
              <a:off x="8778361" y="4605715"/>
              <a:ext cx="219336" cy="353723"/>
            </a:xfrm>
            <a:custGeom>
              <a:avLst/>
              <a:gdLst/>
              <a:ahLst/>
              <a:cxnLst/>
              <a:rect l="l" t="t" r="r" b="b"/>
              <a:pathLst>
                <a:path w="2450" h="3951" extrusionOk="0">
                  <a:moveTo>
                    <a:pt x="1707" y="1170"/>
                  </a:moveTo>
                  <a:lnTo>
                    <a:pt x="1703" y="1179"/>
                  </a:lnTo>
                  <a:lnTo>
                    <a:pt x="1699" y="1179"/>
                  </a:lnTo>
                  <a:lnTo>
                    <a:pt x="1707" y="1170"/>
                  </a:lnTo>
                  <a:close/>
                  <a:moveTo>
                    <a:pt x="2288" y="1"/>
                  </a:moveTo>
                  <a:cubicBezTo>
                    <a:pt x="2254" y="1"/>
                    <a:pt x="2219" y="12"/>
                    <a:pt x="2188" y="32"/>
                  </a:cubicBezTo>
                  <a:cubicBezTo>
                    <a:pt x="2171" y="42"/>
                    <a:pt x="2151" y="55"/>
                    <a:pt x="2131" y="69"/>
                  </a:cubicBezTo>
                  <a:cubicBezTo>
                    <a:pt x="2085" y="96"/>
                    <a:pt x="2031" y="116"/>
                    <a:pt x="1977" y="133"/>
                  </a:cubicBezTo>
                  <a:cubicBezTo>
                    <a:pt x="1951" y="139"/>
                    <a:pt x="1924" y="146"/>
                    <a:pt x="1894" y="149"/>
                  </a:cubicBezTo>
                  <a:cubicBezTo>
                    <a:pt x="1850" y="146"/>
                    <a:pt x="1807" y="142"/>
                    <a:pt x="1764" y="136"/>
                  </a:cubicBezTo>
                  <a:cubicBezTo>
                    <a:pt x="1710" y="129"/>
                    <a:pt x="1656" y="126"/>
                    <a:pt x="1599" y="122"/>
                  </a:cubicBezTo>
                  <a:lnTo>
                    <a:pt x="1526" y="122"/>
                  </a:lnTo>
                  <a:cubicBezTo>
                    <a:pt x="1516" y="119"/>
                    <a:pt x="1503" y="119"/>
                    <a:pt x="1489" y="119"/>
                  </a:cubicBezTo>
                  <a:cubicBezTo>
                    <a:pt x="1472" y="122"/>
                    <a:pt x="1452" y="122"/>
                    <a:pt x="1435" y="122"/>
                  </a:cubicBezTo>
                  <a:cubicBezTo>
                    <a:pt x="1406" y="126"/>
                    <a:pt x="1378" y="133"/>
                    <a:pt x="1349" y="142"/>
                  </a:cubicBezTo>
                  <a:cubicBezTo>
                    <a:pt x="1325" y="149"/>
                    <a:pt x="1302" y="159"/>
                    <a:pt x="1278" y="173"/>
                  </a:cubicBezTo>
                  <a:cubicBezTo>
                    <a:pt x="1255" y="186"/>
                    <a:pt x="1235" y="202"/>
                    <a:pt x="1211" y="219"/>
                  </a:cubicBezTo>
                  <a:cubicBezTo>
                    <a:pt x="1188" y="236"/>
                    <a:pt x="1171" y="259"/>
                    <a:pt x="1154" y="279"/>
                  </a:cubicBezTo>
                  <a:lnTo>
                    <a:pt x="1142" y="296"/>
                  </a:lnTo>
                  <a:cubicBezTo>
                    <a:pt x="1131" y="316"/>
                    <a:pt x="1121" y="336"/>
                    <a:pt x="1111" y="353"/>
                  </a:cubicBezTo>
                  <a:cubicBezTo>
                    <a:pt x="1101" y="380"/>
                    <a:pt x="1094" y="410"/>
                    <a:pt x="1091" y="437"/>
                  </a:cubicBezTo>
                  <a:cubicBezTo>
                    <a:pt x="1085" y="483"/>
                    <a:pt x="1088" y="531"/>
                    <a:pt x="1097" y="577"/>
                  </a:cubicBezTo>
                  <a:cubicBezTo>
                    <a:pt x="1108" y="624"/>
                    <a:pt x="1125" y="671"/>
                    <a:pt x="1151" y="714"/>
                  </a:cubicBezTo>
                  <a:cubicBezTo>
                    <a:pt x="1171" y="748"/>
                    <a:pt x="1191" y="784"/>
                    <a:pt x="1218" y="815"/>
                  </a:cubicBezTo>
                  <a:cubicBezTo>
                    <a:pt x="1251" y="861"/>
                    <a:pt x="1292" y="901"/>
                    <a:pt x="1335" y="942"/>
                  </a:cubicBezTo>
                  <a:cubicBezTo>
                    <a:pt x="1382" y="989"/>
                    <a:pt x="1435" y="1036"/>
                    <a:pt x="1492" y="1076"/>
                  </a:cubicBezTo>
                  <a:cubicBezTo>
                    <a:pt x="1539" y="1113"/>
                    <a:pt x="1593" y="1149"/>
                    <a:pt x="1639" y="1190"/>
                  </a:cubicBezTo>
                  <a:lnTo>
                    <a:pt x="1656" y="1206"/>
                  </a:lnTo>
                  <a:cubicBezTo>
                    <a:pt x="1643" y="1216"/>
                    <a:pt x="1626" y="1223"/>
                    <a:pt x="1606" y="1230"/>
                  </a:cubicBezTo>
                  <a:cubicBezTo>
                    <a:pt x="1566" y="1239"/>
                    <a:pt x="1523" y="1243"/>
                    <a:pt x="1483" y="1246"/>
                  </a:cubicBezTo>
                  <a:cubicBezTo>
                    <a:pt x="1429" y="1246"/>
                    <a:pt x="1382" y="1239"/>
                    <a:pt x="1329" y="1233"/>
                  </a:cubicBezTo>
                  <a:cubicBezTo>
                    <a:pt x="1278" y="1226"/>
                    <a:pt x="1228" y="1219"/>
                    <a:pt x="1174" y="1213"/>
                  </a:cubicBezTo>
                  <a:cubicBezTo>
                    <a:pt x="1125" y="1202"/>
                    <a:pt x="1071" y="1190"/>
                    <a:pt x="1021" y="1190"/>
                  </a:cubicBezTo>
                  <a:cubicBezTo>
                    <a:pt x="1009" y="1188"/>
                    <a:pt x="997" y="1188"/>
                    <a:pt x="985" y="1188"/>
                  </a:cubicBezTo>
                  <a:cubicBezTo>
                    <a:pt x="957" y="1188"/>
                    <a:pt x="929" y="1191"/>
                    <a:pt x="901" y="1193"/>
                  </a:cubicBezTo>
                  <a:lnTo>
                    <a:pt x="881" y="1196"/>
                  </a:lnTo>
                  <a:cubicBezTo>
                    <a:pt x="853" y="1199"/>
                    <a:pt x="820" y="1206"/>
                    <a:pt x="796" y="1216"/>
                  </a:cubicBezTo>
                  <a:cubicBezTo>
                    <a:pt x="753" y="1236"/>
                    <a:pt x="710" y="1263"/>
                    <a:pt x="673" y="1293"/>
                  </a:cubicBezTo>
                  <a:cubicBezTo>
                    <a:pt x="623" y="1337"/>
                    <a:pt x="583" y="1394"/>
                    <a:pt x="560" y="1454"/>
                  </a:cubicBezTo>
                  <a:lnTo>
                    <a:pt x="549" y="1477"/>
                  </a:lnTo>
                  <a:cubicBezTo>
                    <a:pt x="526" y="1544"/>
                    <a:pt x="523" y="1624"/>
                    <a:pt x="532" y="1694"/>
                  </a:cubicBezTo>
                  <a:cubicBezTo>
                    <a:pt x="546" y="1764"/>
                    <a:pt x="569" y="1835"/>
                    <a:pt x="600" y="1902"/>
                  </a:cubicBezTo>
                  <a:cubicBezTo>
                    <a:pt x="626" y="1962"/>
                    <a:pt x="663" y="2019"/>
                    <a:pt x="710" y="2065"/>
                  </a:cubicBezTo>
                  <a:cubicBezTo>
                    <a:pt x="730" y="2089"/>
                    <a:pt x="750" y="2113"/>
                    <a:pt x="773" y="2133"/>
                  </a:cubicBezTo>
                  <a:cubicBezTo>
                    <a:pt x="827" y="2179"/>
                    <a:pt x="881" y="2226"/>
                    <a:pt x="934" y="2269"/>
                  </a:cubicBezTo>
                  <a:cubicBezTo>
                    <a:pt x="1017" y="2333"/>
                    <a:pt x="1101" y="2397"/>
                    <a:pt x="1182" y="2467"/>
                  </a:cubicBezTo>
                  <a:cubicBezTo>
                    <a:pt x="1198" y="2484"/>
                    <a:pt x="1218" y="2504"/>
                    <a:pt x="1235" y="2524"/>
                  </a:cubicBezTo>
                  <a:cubicBezTo>
                    <a:pt x="1198" y="2557"/>
                    <a:pt x="1162" y="2587"/>
                    <a:pt x="1121" y="2618"/>
                  </a:cubicBezTo>
                  <a:cubicBezTo>
                    <a:pt x="1108" y="2624"/>
                    <a:pt x="1094" y="2627"/>
                    <a:pt x="1085" y="2634"/>
                  </a:cubicBezTo>
                  <a:cubicBezTo>
                    <a:pt x="1014" y="2650"/>
                    <a:pt x="947" y="2661"/>
                    <a:pt x="877" y="2667"/>
                  </a:cubicBezTo>
                  <a:cubicBezTo>
                    <a:pt x="827" y="2667"/>
                    <a:pt x="780" y="2661"/>
                    <a:pt x="730" y="2654"/>
                  </a:cubicBezTo>
                  <a:cubicBezTo>
                    <a:pt x="676" y="2647"/>
                    <a:pt x="623" y="2644"/>
                    <a:pt x="566" y="2641"/>
                  </a:cubicBezTo>
                  <a:cubicBezTo>
                    <a:pt x="521" y="2639"/>
                    <a:pt x="476" y="2636"/>
                    <a:pt x="431" y="2636"/>
                  </a:cubicBezTo>
                  <a:cubicBezTo>
                    <a:pt x="413" y="2636"/>
                    <a:pt x="394" y="2637"/>
                    <a:pt x="375" y="2638"/>
                  </a:cubicBezTo>
                  <a:cubicBezTo>
                    <a:pt x="245" y="2650"/>
                    <a:pt x="128" y="2718"/>
                    <a:pt x="64" y="2831"/>
                  </a:cubicBezTo>
                  <a:cubicBezTo>
                    <a:pt x="24" y="2902"/>
                    <a:pt x="1" y="2985"/>
                    <a:pt x="1" y="3065"/>
                  </a:cubicBezTo>
                  <a:cubicBezTo>
                    <a:pt x="1" y="3132"/>
                    <a:pt x="4" y="3196"/>
                    <a:pt x="21" y="3260"/>
                  </a:cubicBezTo>
                  <a:cubicBezTo>
                    <a:pt x="31" y="3293"/>
                    <a:pt x="41" y="3326"/>
                    <a:pt x="54" y="3363"/>
                  </a:cubicBezTo>
                  <a:cubicBezTo>
                    <a:pt x="71" y="3400"/>
                    <a:pt x="91" y="3433"/>
                    <a:pt x="114" y="3467"/>
                  </a:cubicBezTo>
                  <a:cubicBezTo>
                    <a:pt x="151" y="3521"/>
                    <a:pt x="205" y="3567"/>
                    <a:pt x="255" y="3610"/>
                  </a:cubicBezTo>
                  <a:cubicBezTo>
                    <a:pt x="319" y="3664"/>
                    <a:pt x="392" y="3708"/>
                    <a:pt x="462" y="3751"/>
                  </a:cubicBezTo>
                  <a:cubicBezTo>
                    <a:pt x="552" y="3811"/>
                    <a:pt x="646" y="3868"/>
                    <a:pt x="736" y="3928"/>
                  </a:cubicBezTo>
                  <a:cubicBezTo>
                    <a:pt x="760" y="3942"/>
                    <a:pt x="786" y="3950"/>
                    <a:pt x="814" y="3950"/>
                  </a:cubicBezTo>
                  <a:cubicBezTo>
                    <a:pt x="821" y="3950"/>
                    <a:pt x="829" y="3950"/>
                    <a:pt x="836" y="3948"/>
                  </a:cubicBezTo>
                  <a:cubicBezTo>
                    <a:pt x="870" y="3945"/>
                    <a:pt x="901" y="3925"/>
                    <a:pt x="921" y="3895"/>
                  </a:cubicBezTo>
                  <a:cubicBezTo>
                    <a:pt x="961" y="3838"/>
                    <a:pt x="950" y="3748"/>
                    <a:pt x="890" y="3711"/>
                  </a:cubicBezTo>
                  <a:cubicBezTo>
                    <a:pt x="793" y="3651"/>
                    <a:pt x="696" y="3590"/>
                    <a:pt x="603" y="3527"/>
                  </a:cubicBezTo>
                  <a:cubicBezTo>
                    <a:pt x="529" y="3480"/>
                    <a:pt x="459" y="3430"/>
                    <a:pt x="392" y="3377"/>
                  </a:cubicBezTo>
                  <a:cubicBezTo>
                    <a:pt x="365" y="3350"/>
                    <a:pt x="342" y="3323"/>
                    <a:pt x="322" y="3293"/>
                  </a:cubicBezTo>
                  <a:cubicBezTo>
                    <a:pt x="308" y="3266"/>
                    <a:pt x="299" y="3240"/>
                    <a:pt x="288" y="3212"/>
                  </a:cubicBezTo>
                  <a:cubicBezTo>
                    <a:pt x="279" y="3176"/>
                    <a:pt x="271" y="3143"/>
                    <a:pt x="268" y="3109"/>
                  </a:cubicBezTo>
                  <a:cubicBezTo>
                    <a:pt x="268" y="3082"/>
                    <a:pt x="271" y="3052"/>
                    <a:pt x="275" y="3025"/>
                  </a:cubicBezTo>
                  <a:cubicBezTo>
                    <a:pt x="279" y="3012"/>
                    <a:pt x="282" y="2999"/>
                    <a:pt x="288" y="2985"/>
                  </a:cubicBezTo>
                  <a:cubicBezTo>
                    <a:pt x="295" y="2976"/>
                    <a:pt x="302" y="2965"/>
                    <a:pt x="308" y="2955"/>
                  </a:cubicBezTo>
                  <a:lnTo>
                    <a:pt x="328" y="2939"/>
                  </a:lnTo>
                  <a:lnTo>
                    <a:pt x="352" y="2928"/>
                  </a:lnTo>
                  <a:cubicBezTo>
                    <a:pt x="369" y="2925"/>
                    <a:pt x="385" y="2922"/>
                    <a:pt x="402" y="2922"/>
                  </a:cubicBezTo>
                  <a:cubicBezTo>
                    <a:pt x="449" y="2922"/>
                    <a:pt x="495" y="2925"/>
                    <a:pt x="543" y="2931"/>
                  </a:cubicBezTo>
                  <a:cubicBezTo>
                    <a:pt x="596" y="2935"/>
                    <a:pt x="649" y="2942"/>
                    <a:pt x="706" y="2948"/>
                  </a:cubicBezTo>
                  <a:cubicBezTo>
                    <a:pt x="760" y="2959"/>
                    <a:pt x="813" y="2965"/>
                    <a:pt x="870" y="2965"/>
                  </a:cubicBezTo>
                  <a:cubicBezTo>
                    <a:pt x="934" y="2965"/>
                    <a:pt x="1001" y="2955"/>
                    <a:pt x="1068" y="2948"/>
                  </a:cubicBezTo>
                  <a:cubicBezTo>
                    <a:pt x="1094" y="2945"/>
                    <a:pt x="1121" y="2942"/>
                    <a:pt x="1148" y="2935"/>
                  </a:cubicBezTo>
                  <a:cubicBezTo>
                    <a:pt x="1198" y="2925"/>
                    <a:pt x="1245" y="2905"/>
                    <a:pt x="1295" y="2878"/>
                  </a:cubicBezTo>
                  <a:cubicBezTo>
                    <a:pt x="1355" y="2845"/>
                    <a:pt x="1412" y="2805"/>
                    <a:pt x="1466" y="2758"/>
                  </a:cubicBezTo>
                  <a:cubicBezTo>
                    <a:pt x="1492" y="2731"/>
                    <a:pt x="1519" y="2701"/>
                    <a:pt x="1536" y="2671"/>
                  </a:cubicBezTo>
                  <a:cubicBezTo>
                    <a:pt x="1549" y="2650"/>
                    <a:pt x="1559" y="2627"/>
                    <a:pt x="1569" y="2607"/>
                  </a:cubicBezTo>
                  <a:cubicBezTo>
                    <a:pt x="1576" y="2587"/>
                    <a:pt x="1579" y="2564"/>
                    <a:pt x="1583" y="2541"/>
                  </a:cubicBezTo>
                  <a:cubicBezTo>
                    <a:pt x="1586" y="2520"/>
                    <a:pt x="1583" y="2487"/>
                    <a:pt x="1583" y="2474"/>
                  </a:cubicBezTo>
                  <a:cubicBezTo>
                    <a:pt x="1579" y="2450"/>
                    <a:pt x="1573" y="2430"/>
                    <a:pt x="1566" y="2406"/>
                  </a:cubicBezTo>
                  <a:cubicBezTo>
                    <a:pt x="1549" y="2363"/>
                    <a:pt x="1523" y="2323"/>
                    <a:pt x="1495" y="2286"/>
                  </a:cubicBezTo>
                  <a:cubicBezTo>
                    <a:pt x="1452" y="2223"/>
                    <a:pt x="1389" y="2166"/>
                    <a:pt x="1332" y="2113"/>
                  </a:cubicBezTo>
                  <a:cubicBezTo>
                    <a:pt x="1235" y="2022"/>
                    <a:pt x="1125" y="1945"/>
                    <a:pt x="1024" y="1858"/>
                  </a:cubicBezTo>
                  <a:cubicBezTo>
                    <a:pt x="997" y="1828"/>
                    <a:pt x="971" y="1801"/>
                    <a:pt x="947" y="1772"/>
                  </a:cubicBezTo>
                  <a:cubicBezTo>
                    <a:pt x="930" y="1735"/>
                    <a:pt x="914" y="1701"/>
                    <a:pt x="901" y="1664"/>
                  </a:cubicBezTo>
                  <a:cubicBezTo>
                    <a:pt x="897" y="1647"/>
                    <a:pt x="893" y="1631"/>
                    <a:pt x="890" y="1611"/>
                  </a:cubicBezTo>
                  <a:lnTo>
                    <a:pt x="890" y="1591"/>
                  </a:lnTo>
                  <a:lnTo>
                    <a:pt x="897" y="1581"/>
                  </a:lnTo>
                  <a:lnTo>
                    <a:pt x="907" y="1560"/>
                  </a:lnTo>
                  <a:lnTo>
                    <a:pt x="927" y="1547"/>
                  </a:lnTo>
                  <a:cubicBezTo>
                    <a:pt x="937" y="1544"/>
                    <a:pt x="947" y="1544"/>
                    <a:pt x="957" y="1540"/>
                  </a:cubicBezTo>
                  <a:cubicBezTo>
                    <a:pt x="1004" y="1544"/>
                    <a:pt x="1051" y="1547"/>
                    <a:pt x="1097" y="1554"/>
                  </a:cubicBezTo>
                  <a:cubicBezTo>
                    <a:pt x="1148" y="1560"/>
                    <a:pt x="1202" y="1567"/>
                    <a:pt x="1255" y="1574"/>
                  </a:cubicBezTo>
                  <a:cubicBezTo>
                    <a:pt x="1308" y="1581"/>
                    <a:pt x="1362" y="1594"/>
                    <a:pt x="1415" y="1594"/>
                  </a:cubicBezTo>
                  <a:cubicBezTo>
                    <a:pt x="1427" y="1595"/>
                    <a:pt x="1438" y="1595"/>
                    <a:pt x="1450" y="1595"/>
                  </a:cubicBezTo>
                  <a:cubicBezTo>
                    <a:pt x="1506" y="1595"/>
                    <a:pt x="1564" y="1589"/>
                    <a:pt x="1619" y="1577"/>
                  </a:cubicBezTo>
                  <a:cubicBezTo>
                    <a:pt x="1656" y="1571"/>
                    <a:pt x="1690" y="1557"/>
                    <a:pt x="1727" y="1544"/>
                  </a:cubicBezTo>
                  <a:cubicBezTo>
                    <a:pt x="1767" y="1531"/>
                    <a:pt x="1800" y="1511"/>
                    <a:pt x="1837" y="1487"/>
                  </a:cubicBezTo>
                  <a:cubicBezTo>
                    <a:pt x="1857" y="1474"/>
                    <a:pt x="1877" y="1460"/>
                    <a:pt x="1897" y="1443"/>
                  </a:cubicBezTo>
                  <a:cubicBezTo>
                    <a:pt x="1937" y="1410"/>
                    <a:pt x="1967" y="1366"/>
                    <a:pt x="1988" y="1316"/>
                  </a:cubicBezTo>
                  <a:cubicBezTo>
                    <a:pt x="1994" y="1296"/>
                    <a:pt x="1997" y="1263"/>
                    <a:pt x="2000" y="1243"/>
                  </a:cubicBezTo>
                  <a:cubicBezTo>
                    <a:pt x="2004" y="1210"/>
                    <a:pt x="2000" y="1176"/>
                    <a:pt x="1991" y="1145"/>
                  </a:cubicBezTo>
                  <a:cubicBezTo>
                    <a:pt x="1984" y="1122"/>
                    <a:pt x="1980" y="1105"/>
                    <a:pt x="1971" y="1085"/>
                  </a:cubicBezTo>
                  <a:cubicBezTo>
                    <a:pt x="1960" y="1065"/>
                    <a:pt x="1944" y="1045"/>
                    <a:pt x="1931" y="1025"/>
                  </a:cubicBezTo>
                  <a:cubicBezTo>
                    <a:pt x="1917" y="1009"/>
                    <a:pt x="1900" y="992"/>
                    <a:pt x="1887" y="975"/>
                  </a:cubicBezTo>
                  <a:cubicBezTo>
                    <a:pt x="1857" y="942"/>
                    <a:pt x="1827" y="912"/>
                    <a:pt x="1793" y="881"/>
                  </a:cubicBezTo>
                  <a:cubicBezTo>
                    <a:pt x="1750" y="841"/>
                    <a:pt x="1703" y="801"/>
                    <a:pt x="1656" y="761"/>
                  </a:cubicBezTo>
                  <a:cubicBezTo>
                    <a:pt x="1643" y="748"/>
                    <a:pt x="1626" y="735"/>
                    <a:pt x="1613" y="721"/>
                  </a:cubicBezTo>
                  <a:cubicBezTo>
                    <a:pt x="1556" y="668"/>
                    <a:pt x="1506" y="614"/>
                    <a:pt x="1463" y="554"/>
                  </a:cubicBezTo>
                  <a:cubicBezTo>
                    <a:pt x="1452" y="534"/>
                    <a:pt x="1443" y="517"/>
                    <a:pt x="1435" y="497"/>
                  </a:cubicBezTo>
                  <a:lnTo>
                    <a:pt x="1432" y="477"/>
                  </a:lnTo>
                  <a:lnTo>
                    <a:pt x="1435" y="477"/>
                  </a:lnTo>
                  <a:lnTo>
                    <a:pt x="1455" y="467"/>
                  </a:lnTo>
                  <a:lnTo>
                    <a:pt x="1459" y="467"/>
                  </a:lnTo>
                  <a:cubicBezTo>
                    <a:pt x="1486" y="467"/>
                    <a:pt x="1516" y="470"/>
                    <a:pt x="1543" y="474"/>
                  </a:cubicBezTo>
                  <a:cubicBezTo>
                    <a:pt x="1576" y="477"/>
                    <a:pt x="1613" y="477"/>
                    <a:pt x="1646" y="480"/>
                  </a:cubicBezTo>
                  <a:cubicBezTo>
                    <a:pt x="1719" y="487"/>
                    <a:pt x="1790" y="507"/>
                    <a:pt x="1860" y="514"/>
                  </a:cubicBezTo>
                  <a:cubicBezTo>
                    <a:pt x="1871" y="515"/>
                    <a:pt x="1883" y="515"/>
                    <a:pt x="1894" y="515"/>
                  </a:cubicBezTo>
                  <a:cubicBezTo>
                    <a:pt x="1982" y="515"/>
                    <a:pt x="2068" y="494"/>
                    <a:pt x="2151" y="467"/>
                  </a:cubicBezTo>
                  <a:cubicBezTo>
                    <a:pt x="2185" y="454"/>
                    <a:pt x="2221" y="440"/>
                    <a:pt x="2255" y="423"/>
                  </a:cubicBezTo>
                  <a:cubicBezTo>
                    <a:pt x="2289" y="410"/>
                    <a:pt x="2318" y="387"/>
                    <a:pt x="2349" y="367"/>
                  </a:cubicBezTo>
                  <a:cubicBezTo>
                    <a:pt x="2358" y="360"/>
                    <a:pt x="2366" y="353"/>
                    <a:pt x="2372" y="343"/>
                  </a:cubicBezTo>
                  <a:cubicBezTo>
                    <a:pt x="2398" y="323"/>
                    <a:pt x="2415" y="296"/>
                    <a:pt x="2429" y="263"/>
                  </a:cubicBezTo>
                  <a:cubicBezTo>
                    <a:pt x="2449" y="222"/>
                    <a:pt x="2449" y="179"/>
                    <a:pt x="2446" y="136"/>
                  </a:cubicBezTo>
                  <a:cubicBezTo>
                    <a:pt x="2439" y="79"/>
                    <a:pt x="2392" y="29"/>
                    <a:pt x="2338" y="9"/>
                  </a:cubicBezTo>
                  <a:cubicBezTo>
                    <a:pt x="2322" y="3"/>
                    <a:pt x="2305" y="1"/>
                    <a:pt x="22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6"/>
            <p:cNvSpPr/>
            <p:nvPr/>
          </p:nvSpPr>
          <p:spPr>
            <a:xfrm rot="2700000">
              <a:off x="436313" y="4695036"/>
              <a:ext cx="339524" cy="175102"/>
            </a:xfrm>
            <a:custGeom>
              <a:avLst/>
              <a:gdLst/>
              <a:ahLst/>
              <a:cxnLst/>
              <a:rect l="l" t="t" r="r" b="b"/>
              <a:pathLst>
                <a:path w="3763" h="1328" extrusionOk="0">
                  <a:moveTo>
                    <a:pt x="3592" y="1032"/>
                  </a:moveTo>
                  <a:cubicBezTo>
                    <a:pt x="3597" y="1039"/>
                    <a:pt x="3603" y="1046"/>
                    <a:pt x="3608" y="1053"/>
                  </a:cubicBezTo>
                  <a:cubicBezTo>
                    <a:pt x="3604" y="1047"/>
                    <a:pt x="3598" y="1039"/>
                    <a:pt x="3592" y="1032"/>
                  </a:cubicBezTo>
                  <a:close/>
                  <a:moveTo>
                    <a:pt x="729" y="0"/>
                  </a:moveTo>
                  <a:cubicBezTo>
                    <a:pt x="695" y="0"/>
                    <a:pt x="663" y="3"/>
                    <a:pt x="629" y="10"/>
                  </a:cubicBezTo>
                  <a:cubicBezTo>
                    <a:pt x="575" y="24"/>
                    <a:pt x="525" y="50"/>
                    <a:pt x="482" y="84"/>
                  </a:cubicBezTo>
                  <a:cubicBezTo>
                    <a:pt x="458" y="101"/>
                    <a:pt x="442" y="117"/>
                    <a:pt x="425" y="138"/>
                  </a:cubicBezTo>
                  <a:cubicBezTo>
                    <a:pt x="398" y="167"/>
                    <a:pt x="374" y="204"/>
                    <a:pt x="354" y="238"/>
                  </a:cubicBezTo>
                  <a:cubicBezTo>
                    <a:pt x="328" y="291"/>
                    <a:pt x="301" y="348"/>
                    <a:pt x="277" y="405"/>
                  </a:cubicBezTo>
                  <a:cubicBezTo>
                    <a:pt x="251" y="462"/>
                    <a:pt x="228" y="519"/>
                    <a:pt x="201" y="576"/>
                  </a:cubicBezTo>
                  <a:cubicBezTo>
                    <a:pt x="167" y="652"/>
                    <a:pt x="134" y="732"/>
                    <a:pt x="101" y="809"/>
                  </a:cubicBezTo>
                  <a:cubicBezTo>
                    <a:pt x="67" y="893"/>
                    <a:pt x="36" y="980"/>
                    <a:pt x="10" y="1064"/>
                  </a:cubicBezTo>
                  <a:cubicBezTo>
                    <a:pt x="0" y="1093"/>
                    <a:pt x="10" y="1130"/>
                    <a:pt x="27" y="1158"/>
                  </a:cubicBezTo>
                  <a:cubicBezTo>
                    <a:pt x="44" y="1184"/>
                    <a:pt x="73" y="1204"/>
                    <a:pt x="104" y="1214"/>
                  </a:cubicBezTo>
                  <a:cubicBezTo>
                    <a:pt x="113" y="1216"/>
                    <a:pt x="121" y="1217"/>
                    <a:pt x="130" y="1217"/>
                  </a:cubicBezTo>
                  <a:cubicBezTo>
                    <a:pt x="154" y="1217"/>
                    <a:pt x="178" y="1210"/>
                    <a:pt x="197" y="1198"/>
                  </a:cubicBezTo>
                  <a:cubicBezTo>
                    <a:pt x="228" y="1178"/>
                    <a:pt x="241" y="1150"/>
                    <a:pt x="254" y="1118"/>
                  </a:cubicBezTo>
                  <a:cubicBezTo>
                    <a:pt x="271" y="1061"/>
                    <a:pt x="291" y="1004"/>
                    <a:pt x="311" y="947"/>
                  </a:cubicBezTo>
                  <a:cubicBezTo>
                    <a:pt x="354" y="843"/>
                    <a:pt x="402" y="740"/>
                    <a:pt x="448" y="636"/>
                  </a:cubicBezTo>
                  <a:cubicBezTo>
                    <a:pt x="468" y="592"/>
                    <a:pt x="488" y="545"/>
                    <a:pt x="508" y="502"/>
                  </a:cubicBezTo>
                  <a:cubicBezTo>
                    <a:pt x="535" y="451"/>
                    <a:pt x="558" y="398"/>
                    <a:pt x="589" y="351"/>
                  </a:cubicBezTo>
                  <a:cubicBezTo>
                    <a:pt x="598" y="338"/>
                    <a:pt x="609" y="331"/>
                    <a:pt x="615" y="321"/>
                  </a:cubicBezTo>
                  <a:cubicBezTo>
                    <a:pt x="635" y="308"/>
                    <a:pt x="652" y="298"/>
                    <a:pt x="669" y="288"/>
                  </a:cubicBezTo>
                  <a:lnTo>
                    <a:pt x="692" y="281"/>
                  </a:lnTo>
                  <a:cubicBezTo>
                    <a:pt x="703" y="281"/>
                    <a:pt x="709" y="278"/>
                    <a:pt x="719" y="278"/>
                  </a:cubicBezTo>
                  <a:lnTo>
                    <a:pt x="736" y="281"/>
                  </a:lnTo>
                  <a:lnTo>
                    <a:pt x="746" y="288"/>
                  </a:lnTo>
                  <a:cubicBezTo>
                    <a:pt x="749" y="298"/>
                    <a:pt x="756" y="304"/>
                    <a:pt x="763" y="315"/>
                  </a:cubicBezTo>
                  <a:cubicBezTo>
                    <a:pt x="779" y="358"/>
                    <a:pt x="793" y="405"/>
                    <a:pt x="806" y="451"/>
                  </a:cubicBezTo>
                  <a:cubicBezTo>
                    <a:pt x="823" y="505"/>
                    <a:pt x="836" y="559"/>
                    <a:pt x="846" y="612"/>
                  </a:cubicBezTo>
                  <a:cubicBezTo>
                    <a:pt x="856" y="666"/>
                    <a:pt x="866" y="716"/>
                    <a:pt x="876" y="766"/>
                  </a:cubicBezTo>
                  <a:cubicBezTo>
                    <a:pt x="879" y="789"/>
                    <a:pt x="887" y="809"/>
                    <a:pt x="893" y="833"/>
                  </a:cubicBezTo>
                  <a:cubicBezTo>
                    <a:pt x="903" y="863"/>
                    <a:pt x="916" y="893"/>
                    <a:pt x="930" y="920"/>
                  </a:cubicBezTo>
                  <a:cubicBezTo>
                    <a:pt x="956" y="977"/>
                    <a:pt x="993" y="1030"/>
                    <a:pt x="1040" y="1073"/>
                  </a:cubicBezTo>
                  <a:cubicBezTo>
                    <a:pt x="1070" y="1101"/>
                    <a:pt x="1104" y="1121"/>
                    <a:pt x="1137" y="1141"/>
                  </a:cubicBezTo>
                  <a:cubicBezTo>
                    <a:pt x="1180" y="1161"/>
                    <a:pt x="1224" y="1181"/>
                    <a:pt x="1271" y="1187"/>
                  </a:cubicBezTo>
                  <a:cubicBezTo>
                    <a:pt x="1290" y="1191"/>
                    <a:pt x="1310" y="1194"/>
                    <a:pt x="1330" y="1194"/>
                  </a:cubicBezTo>
                  <a:cubicBezTo>
                    <a:pt x="1391" y="1194"/>
                    <a:pt x="1452" y="1173"/>
                    <a:pt x="1495" y="1127"/>
                  </a:cubicBezTo>
                  <a:cubicBezTo>
                    <a:pt x="1525" y="1101"/>
                    <a:pt x="1549" y="1067"/>
                    <a:pt x="1569" y="1030"/>
                  </a:cubicBezTo>
                  <a:cubicBezTo>
                    <a:pt x="1598" y="984"/>
                    <a:pt x="1619" y="930"/>
                    <a:pt x="1635" y="877"/>
                  </a:cubicBezTo>
                  <a:cubicBezTo>
                    <a:pt x="1669" y="789"/>
                    <a:pt x="1692" y="703"/>
                    <a:pt x="1722" y="616"/>
                  </a:cubicBezTo>
                  <a:cubicBezTo>
                    <a:pt x="1749" y="542"/>
                    <a:pt x="1782" y="471"/>
                    <a:pt x="1826" y="405"/>
                  </a:cubicBezTo>
                  <a:cubicBezTo>
                    <a:pt x="1839" y="385"/>
                    <a:pt x="1853" y="368"/>
                    <a:pt x="1870" y="351"/>
                  </a:cubicBezTo>
                  <a:cubicBezTo>
                    <a:pt x="1879" y="345"/>
                    <a:pt x="1893" y="338"/>
                    <a:pt x="1903" y="331"/>
                  </a:cubicBezTo>
                  <a:cubicBezTo>
                    <a:pt x="1913" y="328"/>
                    <a:pt x="1923" y="325"/>
                    <a:pt x="1933" y="321"/>
                  </a:cubicBezTo>
                  <a:lnTo>
                    <a:pt x="1940" y="321"/>
                  </a:lnTo>
                  <a:lnTo>
                    <a:pt x="1947" y="325"/>
                  </a:lnTo>
                  <a:lnTo>
                    <a:pt x="1950" y="325"/>
                  </a:lnTo>
                  <a:cubicBezTo>
                    <a:pt x="1960" y="351"/>
                    <a:pt x="1963" y="378"/>
                    <a:pt x="1970" y="405"/>
                  </a:cubicBezTo>
                  <a:cubicBezTo>
                    <a:pt x="1977" y="435"/>
                    <a:pt x="1980" y="462"/>
                    <a:pt x="1987" y="491"/>
                  </a:cubicBezTo>
                  <a:cubicBezTo>
                    <a:pt x="2000" y="545"/>
                    <a:pt x="2013" y="599"/>
                    <a:pt x="2027" y="649"/>
                  </a:cubicBezTo>
                  <a:cubicBezTo>
                    <a:pt x="2043" y="706"/>
                    <a:pt x="2067" y="756"/>
                    <a:pt x="2083" y="813"/>
                  </a:cubicBezTo>
                  <a:cubicBezTo>
                    <a:pt x="2107" y="873"/>
                    <a:pt x="2134" y="937"/>
                    <a:pt x="2168" y="993"/>
                  </a:cubicBezTo>
                  <a:cubicBezTo>
                    <a:pt x="2188" y="1024"/>
                    <a:pt x="2211" y="1053"/>
                    <a:pt x="2234" y="1077"/>
                  </a:cubicBezTo>
                  <a:cubicBezTo>
                    <a:pt x="2261" y="1107"/>
                    <a:pt x="2291" y="1127"/>
                    <a:pt x="2321" y="1150"/>
                  </a:cubicBezTo>
                  <a:cubicBezTo>
                    <a:pt x="2368" y="1184"/>
                    <a:pt x="2424" y="1201"/>
                    <a:pt x="2481" y="1204"/>
                  </a:cubicBezTo>
                  <a:cubicBezTo>
                    <a:pt x="2486" y="1205"/>
                    <a:pt x="2490" y="1205"/>
                    <a:pt x="2494" y="1205"/>
                  </a:cubicBezTo>
                  <a:cubicBezTo>
                    <a:pt x="2539" y="1205"/>
                    <a:pt x="2576" y="1189"/>
                    <a:pt x="2615" y="1167"/>
                  </a:cubicBezTo>
                  <a:cubicBezTo>
                    <a:pt x="2632" y="1158"/>
                    <a:pt x="2656" y="1134"/>
                    <a:pt x="2669" y="1118"/>
                  </a:cubicBezTo>
                  <a:cubicBezTo>
                    <a:pt x="2685" y="1093"/>
                    <a:pt x="2699" y="1070"/>
                    <a:pt x="2713" y="1044"/>
                  </a:cubicBezTo>
                  <a:cubicBezTo>
                    <a:pt x="2745" y="977"/>
                    <a:pt x="2770" y="906"/>
                    <a:pt x="2793" y="833"/>
                  </a:cubicBezTo>
                  <a:cubicBezTo>
                    <a:pt x="2810" y="776"/>
                    <a:pt x="2830" y="723"/>
                    <a:pt x="2850" y="666"/>
                  </a:cubicBezTo>
                  <a:lnTo>
                    <a:pt x="2853" y="652"/>
                  </a:lnTo>
                  <a:cubicBezTo>
                    <a:pt x="2876" y="592"/>
                    <a:pt x="2903" y="536"/>
                    <a:pt x="2937" y="482"/>
                  </a:cubicBezTo>
                  <a:cubicBezTo>
                    <a:pt x="2950" y="468"/>
                    <a:pt x="2960" y="451"/>
                    <a:pt x="2977" y="439"/>
                  </a:cubicBezTo>
                  <a:lnTo>
                    <a:pt x="2990" y="428"/>
                  </a:lnTo>
                  <a:lnTo>
                    <a:pt x="2994" y="435"/>
                  </a:lnTo>
                  <a:cubicBezTo>
                    <a:pt x="3026" y="516"/>
                    <a:pt x="3040" y="599"/>
                    <a:pt x="3063" y="679"/>
                  </a:cubicBezTo>
                  <a:cubicBezTo>
                    <a:pt x="3074" y="723"/>
                    <a:pt x="3083" y="763"/>
                    <a:pt x="3097" y="806"/>
                  </a:cubicBezTo>
                  <a:cubicBezTo>
                    <a:pt x="3114" y="857"/>
                    <a:pt x="3140" y="903"/>
                    <a:pt x="3164" y="950"/>
                  </a:cubicBezTo>
                  <a:cubicBezTo>
                    <a:pt x="3187" y="1000"/>
                    <a:pt x="3214" y="1047"/>
                    <a:pt x="3244" y="1090"/>
                  </a:cubicBezTo>
                  <a:cubicBezTo>
                    <a:pt x="3264" y="1121"/>
                    <a:pt x="3287" y="1150"/>
                    <a:pt x="3311" y="1178"/>
                  </a:cubicBezTo>
                  <a:cubicBezTo>
                    <a:pt x="3327" y="1194"/>
                    <a:pt x="3341" y="1214"/>
                    <a:pt x="3355" y="1228"/>
                  </a:cubicBezTo>
                  <a:cubicBezTo>
                    <a:pt x="3404" y="1271"/>
                    <a:pt x="3461" y="1305"/>
                    <a:pt x="3528" y="1318"/>
                  </a:cubicBezTo>
                  <a:cubicBezTo>
                    <a:pt x="3555" y="1321"/>
                    <a:pt x="3585" y="1325"/>
                    <a:pt x="3616" y="1328"/>
                  </a:cubicBezTo>
                  <a:cubicBezTo>
                    <a:pt x="3639" y="1328"/>
                    <a:pt x="3662" y="1325"/>
                    <a:pt x="3685" y="1321"/>
                  </a:cubicBezTo>
                  <a:cubicBezTo>
                    <a:pt x="3702" y="1314"/>
                    <a:pt x="3719" y="1305"/>
                    <a:pt x="3729" y="1291"/>
                  </a:cubicBezTo>
                  <a:cubicBezTo>
                    <a:pt x="3742" y="1278"/>
                    <a:pt x="3753" y="1261"/>
                    <a:pt x="3756" y="1244"/>
                  </a:cubicBezTo>
                  <a:cubicBezTo>
                    <a:pt x="3762" y="1207"/>
                    <a:pt x="3753" y="1167"/>
                    <a:pt x="3726" y="1144"/>
                  </a:cubicBezTo>
                  <a:cubicBezTo>
                    <a:pt x="3699" y="1121"/>
                    <a:pt x="3669" y="1104"/>
                    <a:pt x="3639" y="1087"/>
                  </a:cubicBezTo>
                  <a:cubicBezTo>
                    <a:pt x="3619" y="1067"/>
                    <a:pt x="3602" y="1047"/>
                    <a:pt x="3585" y="1024"/>
                  </a:cubicBezTo>
                  <a:lnTo>
                    <a:pt x="3585" y="1024"/>
                  </a:lnTo>
                  <a:cubicBezTo>
                    <a:pt x="3587" y="1026"/>
                    <a:pt x="3589" y="1029"/>
                    <a:pt x="3592" y="1032"/>
                  </a:cubicBezTo>
                  <a:lnTo>
                    <a:pt x="3592" y="1032"/>
                  </a:lnTo>
                  <a:cubicBezTo>
                    <a:pt x="3558" y="988"/>
                    <a:pt x="3527" y="939"/>
                    <a:pt x="3495" y="890"/>
                  </a:cubicBezTo>
                  <a:cubicBezTo>
                    <a:pt x="3461" y="837"/>
                    <a:pt x="3432" y="783"/>
                    <a:pt x="3404" y="729"/>
                  </a:cubicBezTo>
                  <a:cubicBezTo>
                    <a:pt x="3388" y="686"/>
                    <a:pt x="3375" y="646"/>
                    <a:pt x="3361" y="605"/>
                  </a:cubicBezTo>
                  <a:cubicBezTo>
                    <a:pt x="3344" y="556"/>
                    <a:pt x="3327" y="505"/>
                    <a:pt x="3311" y="455"/>
                  </a:cubicBezTo>
                  <a:cubicBezTo>
                    <a:pt x="3291" y="398"/>
                    <a:pt x="3271" y="345"/>
                    <a:pt x="3244" y="291"/>
                  </a:cubicBezTo>
                  <a:cubicBezTo>
                    <a:pt x="3214" y="235"/>
                    <a:pt x="3171" y="187"/>
                    <a:pt x="3114" y="158"/>
                  </a:cubicBezTo>
                  <a:cubicBezTo>
                    <a:pt x="3076" y="137"/>
                    <a:pt x="3035" y="128"/>
                    <a:pt x="2993" y="128"/>
                  </a:cubicBezTo>
                  <a:cubicBezTo>
                    <a:pt x="2953" y="128"/>
                    <a:pt x="2914" y="136"/>
                    <a:pt x="2876" y="150"/>
                  </a:cubicBezTo>
                  <a:cubicBezTo>
                    <a:pt x="2856" y="158"/>
                    <a:pt x="2833" y="170"/>
                    <a:pt x="2813" y="181"/>
                  </a:cubicBezTo>
                  <a:cubicBezTo>
                    <a:pt x="2786" y="195"/>
                    <a:pt x="2762" y="218"/>
                    <a:pt x="2739" y="238"/>
                  </a:cubicBezTo>
                  <a:cubicBezTo>
                    <a:pt x="2716" y="258"/>
                    <a:pt x="2696" y="281"/>
                    <a:pt x="2676" y="304"/>
                  </a:cubicBezTo>
                  <a:cubicBezTo>
                    <a:pt x="2636" y="358"/>
                    <a:pt x="2602" y="418"/>
                    <a:pt x="2575" y="479"/>
                  </a:cubicBezTo>
                  <a:cubicBezTo>
                    <a:pt x="2545" y="542"/>
                    <a:pt x="2525" y="609"/>
                    <a:pt x="2505" y="676"/>
                  </a:cubicBezTo>
                  <a:cubicBezTo>
                    <a:pt x="2485" y="736"/>
                    <a:pt x="2472" y="792"/>
                    <a:pt x="2455" y="853"/>
                  </a:cubicBezTo>
                  <a:lnTo>
                    <a:pt x="2452" y="857"/>
                  </a:lnTo>
                  <a:lnTo>
                    <a:pt x="2448" y="849"/>
                  </a:lnTo>
                  <a:cubicBezTo>
                    <a:pt x="2421" y="817"/>
                    <a:pt x="2404" y="780"/>
                    <a:pt x="2384" y="743"/>
                  </a:cubicBezTo>
                  <a:cubicBezTo>
                    <a:pt x="2364" y="696"/>
                    <a:pt x="2344" y="652"/>
                    <a:pt x="2328" y="605"/>
                  </a:cubicBezTo>
                  <a:cubicBezTo>
                    <a:pt x="2308" y="552"/>
                    <a:pt x="2291" y="496"/>
                    <a:pt x="2274" y="439"/>
                  </a:cubicBezTo>
                  <a:cubicBezTo>
                    <a:pt x="2257" y="385"/>
                    <a:pt x="2244" y="331"/>
                    <a:pt x="2231" y="278"/>
                  </a:cubicBezTo>
                  <a:cubicBezTo>
                    <a:pt x="2214" y="218"/>
                    <a:pt x="2180" y="161"/>
                    <a:pt x="2134" y="117"/>
                  </a:cubicBezTo>
                  <a:cubicBezTo>
                    <a:pt x="2079" y="67"/>
                    <a:pt x="2004" y="44"/>
                    <a:pt x="1929" y="44"/>
                  </a:cubicBezTo>
                  <a:cubicBezTo>
                    <a:pt x="1900" y="44"/>
                    <a:pt x="1871" y="47"/>
                    <a:pt x="1842" y="54"/>
                  </a:cubicBezTo>
                  <a:cubicBezTo>
                    <a:pt x="1672" y="94"/>
                    <a:pt x="1558" y="241"/>
                    <a:pt x="1492" y="395"/>
                  </a:cubicBezTo>
                  <a:cubicBezTo>
                    <a:pt x="1461" y="462"/>
                    <a:pt x="1438" y="528"/>
                    <a:pt x="1418" y="596"/>
                  </a:cubicBezTo>
                  <a:cubicBezTo>
                    <a:pt x="1401" y="652"/>
                    <a:pt x="1385" y="706"/>
                    <a:pt x="1371" y="763"/>
                  </a:cubicBezTo>
                  <a:cubicBezTo>
                    <a:pt x="1361" y="792"/>
                    <a:pt x="1351" y="826"/>
                    <a:pt x="1341" y="857"/>
                  </a:cubicBezTo>
                  <a:cubicBezTo>
                    <a:pt x="1334" y="873"/>
                    <a:pt x="1328" y="886"/>
                    <a:pt x="1321" y="900"/>
                  </a:cubicBezTo>
                  <a:lnTo>
                    <a:pt x="1308" y="893"/>
                  </a:lnTo>
                  <a:cubicBezTo>
                    <a:pt x="1291" y="880"/>
                    <a:pt x="1277" y="866"/>
                    <a:pt x="1261" y="853"/>
                  </a:cubicBezTo>
                  <a:cubicBezTo>
                    <a:pt x="1251" y="837"/>
                    <a:pt x="1240" y="817"/>
                    <a:pt x="1234" y="800"/>
                  </a:cubicBezTo>
                  <a:cubicBezTo>
                    <a:pt x="1214" y="756"/>
                    <a:pt x="1200" y="712"/>
                    <a:pt x="1191" y="666"/>
                  </a:cubicBezTo>
                  <a:cubicBezTo>
                    <a:pt x="1174" y="602"/>
                    <a:pt x="1164" y="542"/>
                    <a:pt x="1147" y="479"/>
                  </a:cubicBezTo>
                  <a:cubicBezTo>
                    <a:pt x="1117" y="365"/>
                    <a:pt x="1074" y="251"/>
                    <a:pt x="1013" y="150"/>
                  </a:cubicBezTo>
                  <a:cubicBezTo>
                    <a:pt x="970" y="84"/>
                    <a:pt x="907" y="37"/>
                    <a:pt x="830" y="14"/>
                  </a:cubicBezTo>
                  <a:cubicBezTo>
                    <a:pt x="796" y="3"/>
                    <a:pt x="763" y="0"/>
                    <a:pt x="7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4" name="Google Shape;124;p6"/>
          <p:cNvSpPr txBox="1">
            <a:spLocks noGrp="1"/>
          </p:cNvSpPr>
          <p:nvPr>
            <p:ph type="title"/>
          </p:nvPr>
        </p:nvSpPr>
        <p:spPr>
          <a:xfrm>
            <a:off x="1126500" y="572125"/>
            <a:ext cx="6890100" cy="27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" name="Google Shape;126;p7"/>
          <p:cNvSpPr txBox="1">
            <a:spLocks noGrp="1"/>
          </p:cNvSpPr>
          <p:nvPr>
            <p:ph type="title"/>
          </p:nvPr>
        </p:nvSpPr>
        <p:spPr>
          <a:xfrm>
            <a:off x="4351625" y="1746900"/>
            <a:ext cx="3874800" cy="75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2400"/>
              <a:buNone/>
              <a:defRPr sz="48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27" name="Google Shape;127;p7"/>
          <p:cNvSpPr txBox="1">
            <a:spLocks noGrp="1"/>
          </p:cNvSpPr>
          <p:nvPr>
            <p:ph type="body" idx="1"/>
          </p:nvPr>
        </p:nvSpPr>
        <p:spPr>
          <a:xfrm>
            <a:off x="4655050" y="2686450"/>
            <a:ext cx="3571500" cy="132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algn="r">
              <a:spcBef>
                <a:spcPts val="0"/>
              </a:spcBef>
              <a:spcAft>
                <a:spcPts val="0"/>
              </a:spcAft>
              <a:buSzPts val="1200"/>
              <a:buChar char="●"/>
              <a:defRPr>
                <a:solidFill>
                  <a:schemeClr val="dk1"/>
                </a:solidFill>
              </a:defRPr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grpSp>
        <p:nvGrpSpPr>
          <p:cNvPr id="128" name="Google Shape;128;p7"/>
          <p:cNvGrpSpPr/>
          <p:nvPr/>
        </p:nvGrpSpPr>
        <p:grpSpPr>
          <a:xfrm>
            <a:off x="243049" y="139286"/>
            <a:ext cx="8754649" cy="4901052"/>
            <a:chOff x="243049" y="139286"/>
            <a:chExt cx="8754649" cy="4901052"/>
          </a:xfrm>
        </p:grpSpPr>
        <p:sp>
          <p:nvSpPr>
            <p:cNvPr id="129" name="Google Shape;129;p7"/>
            <p:cNvSpPr/>
            <p:nvPr/>
          </p:nvSpPr>
          <p:spPr>
            <a:xfrm>
              <a:off x="2984222" y="4814498"/>
              <a:ext cx="106705" cy="83716"/>
            </a:xfrm>
            <a:custGeom>
              <a:avLst/>
              <a:gdLst/>
              <a:ahLst/>
              <a:cxnLst/>
              <a:rect l="l" t="t" r="r" b="b"/>
              <a:pathLst>
                <a:path w="452" h="446" extrusionOk="0">
                  <a:moveTo>
                    <a:pt x="218" y="1"/>
                  </a:moveTo>
                  <a:cubicBezTo>
                    <a:pt x="98" y="1"/>
                    <a:pt x="0" y="118"/>
                    <a:pt x="7" y="235"/>
                  </a:cubicBezTo>
                  <a:cubicBezTo>
                    <a:pt x="7" y="292"/>
                    <a:pt x="34" y="345"/>
                    <a:pt x="78" y="385"/>
                  </a:cubicBezTo>
                  <a:cubicBezTo>
                    <a:pt x="121" y="429"/>
                    <a:pt x="178" y="446"/>
                    <a:pt x="238" y="446"/>
                  </a:cubicBezTo>
                  <a:cubicBezTo>
                    <a:pt x="358" y="446"/>
                    <a:pt x="452" y="329"/>
                    <a:pt x="448" y="212"/>
                  </a:cubicBezTo>
                  <a:cubicBezTo>
                    <a:pt x="445" y="155"/>
                    <a:pt x="419" y="101"/>
                    <a:pt x="379" y="61"/>
                  </a:cubicBezTo>
                  <a:cubicBezTo>
                    <a:pt x="335" y="18"/>
                    <a:pt x="278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7"/>
            <p:cNvSpPr/>
            <p:nvPr/>
          </p:nvSpPr>
          <p:spPr>
            <a:xfrm>
              <a:off x="4922486" y="254713"/>
              <a:ext cx="155466" cy="175100"/>
            </a:xfrm>
            <a:custGeom>
              <a:avLst/>
              <a:gdLst/>
              <a:ahLst/>
              <a:cxnLst/>
              <a:rect l="l" t="t" r="r" b="b"/>
              <a:pathLst>
                <a:path w="1014" h="1142" extrusionOk="0">
                  <a:moveTo>
                    <a:pt x="555" y="0"/>
                  </a:moveTo>
                  <a:lnTo>
                    <a:pt x="549" y="3"/>
                  </a:lnTo>
                  <a:cubicBezTo>
                    <a:pt x="486" y="3"/>
                    <a:pt x="439" y="60"/>
                    <a:pt x="439" y="124"/>
                  </a:cubicBezTo>
                  <a:cubicBezTo>
                    <a:pt x="442" y="221"/>
                    <a:pt x="446" y="318"/>
                    <a:pt x="446" y="415"/>
                  </a:cubicBezTo>
                  <a:lnTo>
                    <a:pt x="322" y="415"/>
                  </a:lnTo>
                  <a:cubicBezTo>
                    <a:pt x="245" y="415"/>
                    <a:pt x="171" y="412"/>
                    <a:pt x="94" y="409"/>
                  </a:cubicBezTo>
                  <a:cubicBezTo>
                    <a:pt x="92" y="408"/>
                    <a:pt x="89" y="408"/>
                    <a:pt x="87" y="408"/>
                  </a:cubicBezTo>
                  <a:cubicBezTo>
                    <a:pt x="65" y="408"/>
                    <a:pt x="43" y="423"/>
                    <a:pt x="31" y="438"/>
                  </a:cubicBezTo>
                  <a:cubicBezTo>
                    <a:pt x="10" y="455"/>
                    <a:pt x="1" y="482"/>
                    <a:pt x="4" y="509"/>
                  </a:cubicBezTo>
                  <a:cubicBezTo>
                    <a:pt x="4" y="532"/>
                    <a:pt x="14" y="556"/>
                    <a:pt x="34" y="576"/>
                  </a:cubicBezTo>
                  <a:cubicBezTo>
                    <a:pt x="54" y="593"/>
                    <a:pt x="78" y="599"/>
                    <a:pt x="104" y="599"/>
                  </a:cubicBezTo>
                  <a:cubicBezTo>
                    <a:pt x="174" y="602"/>
                    <a:pt x="248" y="605"/>
                    <a:pt x="322" y="609"/>
                  </a:cubicBezTo>
                  <a:lnTo>
                    <a:pt x="452" y="609"/>
                  </a:lnTo>
                  <a:cubicBezTo>
                    <a:pt x="452" y="693"/>
                    <a:pt x="452" y="776"/>
                    <a:pt x="446" y="863"/>
                  </a:cubicBezTo>
                  <a:cubicBezTo>
                    <a:pt x="442" y="917"/>
                    <a:pt x="435" y="967"/>
                    <a:pt x="432" y="1024"/>
                  </a:cubicBezTo>
                  <a:cubicBezTo>
                    <a:pt x="432" y="1054"/>
                    <a:pt x="449" y="1087"/>
                    <a:pt x="472" y="1107"/>
                  </a:cubicBezTo>
                  <a:cubicBezTo>
                    <a:pt x="493" y="1129"/>
                    <a:pt x="522" y="1141"/>
                    <a:pt x="552" y="1141"/>
                  </a:cubicBezTo>
                  <a:cubicBezTo>
                    <a:pt x="556" y="1141"/>
                    <a:pt x="559" y="1141"/>
                    <a:pt x="563" y="1141"/>
                  </a:cubicBezTo>
                  <a:cubicBezTo>
                    <a:pt x="596" y="1141"/>
                    <a:pt x="626" y="1124"/>
                    <a:pt x="646" y="1101"/>
                  </a:cubicBezTo>
                  <a:cubicBezTo>
                    <a:pt x="653" y="1094"/>
                    <a:pt x="660" y="1084"/>
                    <a:pt x="666" y="1074"/>
                  </a:cubicBezTo>
                  <a:cubicBezTo>
                    <a:pt x="676" y="1054"/>
                    <a:pt x="683" y="1034"/>
                    <a:pt x="680" y="1011"/>
                  </a:cubicBezTo>
                  <a:cubicBezTo>
                    <a:pt x="686" y="940"/>
                    <a:pt x="690" y="870"/>
                    <a:pt x="690" y="800"/>
                  </a:cubicBezTo>
                  <a:cubicBezTo>
                    <a:pt x="693" y="739"/>
                    <a:pt x="690" y="679"/>
                    <a:pt x="686" y="619"/>
                  </a:cubicBezTo>
                  <a:lnTo>
                    <a:pt x="713" y="619"/>
                  </a:lnTo>
                  <a:cubicBezTo>
                    <a:pt x="726" y="620"/>
                    <a:pt x="739" y="620"/>
                    <a:pt x="751" y="620"/>
                  </a:cubicBezTo>
                  <a:cubicBezTo>
                    <a:pt x="806" y="620"/>
                    <a:pt x="859" y="615"/>
                    <a:pt x="910" y="613"/>
                  </a:cubicBezTo>
                  <a:cubicBezTo>
                    <a:pt x="967" y="613"/>
                    <a:pt x="1014" y="559"/>
                    <a:pt x="1011" y="505"/>
                  </a:cubicBezTo>
                  <a:cubicBezTo>
                    <a:pt x="1007" y="452"/>
                    <a:pt x="964" y="405"/>
                    <a:pt x="910" y="405"/>
                  </a:cubicBezTo>
                  <a:lnTo>
                    <a:pt x="901" y="405"/>
                  </a:lnTo>
                  <a:cubicBezTo>
                    <a:pt x="870" y="405"/>
                    <a:pt x="840" y="412"/>
                    <a:pt x="810" y="412"/>
                  </a:cubicBezTo>
                  <a:cubicBezTo>
                    <a:pt x="776" y="415"/>
                    <a:pt x="740" y="418"/>
                    <a:pt x="706" y="418"/>
                  </a:cubicBezTo>
                  <a:lnTo>
                    <a:pt x="680" y="418"/>
                  </a:lnTo>
                  <a:cubicBezTo>
                    <a:pt x="676" y="318"/>
                    <a:pt x="673" y="215"/>
                    <a:pt x="669" y="114"/>
                  </a:cubicBezTo>
                  <a:cubicBezTo>
                    <a:pt x="669" y="51"/>
                    <a:pt x="612" y="0"/>
                    <a:pt x="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7"/>
            <p:cNvSpPr/>
            <p:nvPr/>
          </p:nvSpPr>
          <p:spPr>
            <a:xfrm>
              <a:off x="5617238" y="4865238"/>
              <a:ext cx="339526" cy="175100"/>
            </a:xfrm>
            <a:custGeom>
              <a:avLst/>
              <a:gdLst/>
              <a:ahLst/>
              <a:cxnLst/>
              <a:rect l="l" t="t" r="r" b="b"/>
              <a:pathLst>
                <a:path w="3763" h="1328" extrusionOk="0">
                  <a:moveTo>
                    <a:pt x="3592" y="1032"/>
                  </a:moveTo>
                  <a:cubicBezTo>
                    <a:pt x="3597" y="1039"/>
                    <a:pt x="3603" y="1046"/>
                    <a:pt x="3608" y="1053"/>
                  </a:cubicBezTo>
                  <a:cubicBezTo>
                    <a:pt x="3604" y="1047"/>
                    <a:pt x="3598" y="1039"/>
                    <a:pt x="3592" y="1032"/>
                  </a:cubicBezTo>
                  <a:close/>
                  <a:moveTo>
                    <a:pt x="729" y="0"/>
                  </a:moveTo>
                  <a:cubicBezTo>
                    <a:pt x="695" y="0"/>
                    <a:pt x="663" y="3"/>
                    <a:pt x="629" y="10"/>
                  </a:cubicBezTo>
                  <a:cubicBezTo>
                    <a:pt x="575" y="24"/>
                    <a:pt x="525" y="50"/>
                    <a:pt x="482" y="84"/>
                  </a:cubicBezTo>
                  <a:cubicBezTo>
                    <a:pt x="458" y="101"/>
                    <a:pt x="442" y="117"/>
                    <a:pt x="425" y="138"/>
                  </a:cubicBezTo>
                  <a:cubicBezTo>
                    <a:pt x="398" y="167"/>
                    <a:pt x="374" y="204"/>
                    <a:pt x="354" y="238"/>
                  </a:cubicBezTo>
                  <a:cubicBezTo>
                    <a:pt x="328" y="291"/>
                    <a:pt x="301" y="348"/>
                    <a:pt x="277" y="405"/>
                  </a:cubicBezTo>
                  <a:cubicBezTo>
                    <a:pt x="251" y="462"/>
                    <a:pt x="228" y="519"/>
                    <a:pt x="201" y="576"/>
                  </a:cubicBezTo>
                  <a:cubicBezTo>
                    <a:pt x="167" y="652"/>
                    <a:pt x="134" y="732"/>
                    <a:pt x="101" y="809"/>
                  </a:cubicBezTo>
                  <a:cubicBezTo>
                    <a:pt x="67" y="893"/>
                    <a:pt x="36" y="980"/>
                    <a:pt x="10" y="1064"/>
                  </a:cubicBezTo>
                  <a:cubicBezTo>
                    <a:pt x="0" y="1093"/>
                    <a:pt x="10" y="1130"/>
                    <a:pt x="27" y="1158"/>
                  </a:cubicBezTo>
                  <a:cubicBezTo>
                    <a:pt x="44" y="1184"/>
                    <a:pt x="73" y="1204"/>
                    <a:pt x="104" y="1214"/>
                  </a:cubicBezTo>
                  <a:cubicBezTo>
                    <a:pt x="113" y="1216"/>
                    <a:pt x="121" y="1217"/>
                    <a:pt x="130" y="1217"/>
                  </a:cubicBezTo>
                  <a:cubicBezTo>
                    <a:pt x="154" y="1217"/>
                    <a:pt x="178" y="1210"/>
                    <a:pt x="197" y="1198"/>
                  </a:cubicBezTo>
                  <a:cubicBezTo>
                    <a:pt x="228" y="1178"/>
                    <a:pt x="241" y="1150"/>
                    <a:pt x="254" y="1118"/>
                  </a:cubicBezTo>
                  <a:cubicBezTo>
                    <a:pt x="271" y="1061"/>
                    <a:pt x="291" y="1004"/>
                    <a:pt x="311" y="947"/>
                  </a:cubicBezTo>
                  <a:cubicBezTo>
                    <a:pt x="354" y="843"/>
                    <a:pt x="402" y="740"/>
                    <a:pt x="448" y="636"/>
                  </a:cubicBezTo>
                  <a:cubicBezTo>
                    <a:pt x="468" y="592"/>
                    <a:pt x="488" y="545"/>
                    <a:pt x="508" y="502"/>
                  </a:cubicBezTo>
                  <a:cubicBezTo>
                    <a:pt x="535" y="451"/>
                    <a:pt x="558" y="398"/>
                    <a:pt x="589" y="351"/>
                  </a:cubicBezTo>
                  <a:cubicBezTo>
                    <a:pt x="598" y="338"/>
                    <a:pt x="609" y="331"/>
                    <a:pt x="615" y="321"/>
                  </a:cubicBezTo>
                  <a:cubicBezTo>
                    <a:pt x="635" y="308"/>
                    <a:pt x="652" y="298"/>
                    <a:pt x="669" y="288"/>
                  </a:cubicBezTo>
                  <a:lnTo>
                    <a:pt x="692" y="281"/>
                  </a:lnTo>
                  <a:cubicBezTo>
                    <a:pt x="703" y="281"/>
                    <a:pt x="709" y="278"/>
                    <a:pt x="719" y="278"/>
                  </a:cubicBezTo>
                  <a:lnTo>
                    <a:pt x="736" y="281"/>
                  </a:lnTo>
                  <a:lnTo>
                    <a:pt x="746" y="288"/>
                  </a:lnTo>
                  <a:cubicBezTo>
                    <a:pt x="749" y="298"/>
                    <a:pt x="756" y="304"/>
                    <a:pt x="763" y="315"/>
                  </a:cubicBezTo>
                  <a:cubicBezTo>
                    <a:pt x="779" y="358"/>
                    <a:pt x="793" y="405"/>
                    <a:pt x="806" y="451"/>
                  </a:cubicBezTo>
                  <a:cubicBezTo>
                    <a:pt x="823" y="505"/>
                    <a:pt x="836" y="559"/>
                    <a:pt x="846" y="612"/>
                  </a:cubicBezTo>
                  <a:cubicBezTo>
                    <a:pt x="856" y="666"/>
                    <a:pt x="866" y="716"/>
                    <a:pt x="876" y="766"/>
                  </a:cubicBezTo>
                  <a:cubicBezTo>
                    <a:pt x="879" y="789"/>
                    <a:pt x="887" y="809"/>
                    <a:pt x="893" y="833"/>
                  </a:cubicBezTo>
                  <a:cubicBezTo>
                    <a:pt x="903" y="863"/>
                    <a:pt x="916" y="893"/>
                    <a:pt x="930" y="920"/>
                  </a:cubicBezTo>
                  <a:cubicBezTo>
                    <a:pt x="956" y="977"/>
                    <a:pt x="993" y="1030"/>
                    <a:pt x="1040" y="1073"/>
                  </a:cubicBezTo>
                  <a:cubicBezTo>
                    <a:pt x="1070" y="1101"/>
                    <a:pt x="1104" y="1121"/>
                    <a:pt x="1137" y="1141"/>
                  </a:cubicBezTo>
                  <a:cubicBezTo>
                    <a:pt x="1180" y="1161"/>
                    <a:pt x="1224" y="1181"/>
                    <a:pt x="1271" y="1187"/>
                  </a:cubicBezTo>
                  <a:cubicBezTo>
                    <a:pt x="1290" y="1191"/>
                    <a:pt x="1310" y="1194"/>
                    <a:pt x="1330" y="1194"/>
                  </a:cubicBezTo>
                  <a:cubicBezTo>
                    <a:pt x="1391" y="1194"/>
                    <a:pt x="1452" y="1173"/>
                    <a:pt x="1495" y="1127"/>
                  </a:cubicBezTo>
                  <a:cubicBezTo>
                    <a:pt x="1525" y="1101"/>
                    <a:pt x="1549" y="1067"/>
                    <a:pt x="1569" y="1030"/>
                  </a:cubicBezTo>
                  <a:cubicBezTo>
                    <a:pt x="1598" y="984"/>
                    <a:pt x="1619" y="930"/>
                    <a:pt x="1635" y="877"/>
                  </a:cubicBezTo>
                  <a:cubicBezTo>
                    <a:pt x="1669" y="789"/>
                    <a:pt x="1692" y="703"/>
                    <a:pt x="1722" y="616"/>
                  </a:cubicBezTo>
                  <a:cubicBezTo>
                    <a:pt x="1749" y="542"/>
                    <a:pt x="1782" y="471"/>
                    <a:pt x="1826" y="405"/>
                  </a:cubicBezTo>
                  <a:cubicBezTo>
                    <a:pt x="1839" y="385"/>
                    <a:pt x="1853" y="368"/>
                    <a:pt x="1870" y="351"/>
                  </a:cubicBezTo>
                  <a:cubicBezTo>
                    <a:pt x="1879" y="345"/>
                    <a:pt x="1893" y="338"/>
                    <a:pt x="1903" y="331"/>
                  </a:cubicBezTo>
                  <a:cubicBezTo>
                    <a:pt x="1913" y="328"/>
                    <a:pt x="1923" y="325"/>
                    <a:pt x="1933" y="321"/>
                  </a:cubicBezTo>
                  <a:lnTo>
                    <a:pt x="1940" y="321"/>
                  </a:lnTo>
                  <a:lnTo>
                    <a:pt x="1947" y="325"/>
                  </a:lnTo>
                  <a:lnTo>
                    <a:pt x="1950" y="325"/>
                  </a:lnTo>
                  <a:cubicBezTo>
                    <a:pt x="1960" y="351"/>
                    <a:pt x="1963" y="378"/>
                    <a:pt x="1970" y="405"/>
                  </a:cubicBezTo>
                  <a:cubicBezTo>
                    <a:pt x="1977" y="435"/>
                    <a:pt x="1980" y="462"/>
                    <a:pt x="1987" y="491"/>
                  </a:cubicBezTo>
                  <a:cubicBezTo>
                    <a:pt x="2000" y="545"/>
                    <a:pt x="2013" y="599"/>
                    <a:pt x="2027" y="649"/>
                  </a:cubicBezTo>
                  <a:cubicBezTo>
                    <a:pt x="2043" y="706"/>
                    <a:pt x="2067" y="756"/>
                    <a:pt x="2083" y="813"/>
                  </a:cubicBezTo>
                  <a:cubicBezTo>
                    <a:pt x="2107" y="873"/>
                    <a:pt x="2134" y="937"/>
                    <a:pt x="2168" y="993"/>
                  </a:cubicBezTo>
                  <a:cubicBezTo>
                    <a:pt x="2188" y="1024"/>
                    <a:pt x="2211" y="1053"/>
                    <a:pt x="2234" y="1077"/>
                  </a:cubicBezTo>
                  <a:cubicBezTo>
                    <a:pt x="2261" y="1107"/>
                    <a:pt x="2291" y="1127"/>
                    <a:pt x="2321" y="1150"/>
                  </a:cubicBezTo>
                  <a:cubicBezTo>
                    <a:pt x="2368" y="1184"/>
                    <a:pt x="2424" y="1201"/>
                    <a:pt x="2481" y="1204"/>
                  </a:cubicBezTo>
                  <a:cubicBezTo>
                    <a:pt x="2486" y="1205"/>
                    <a:pt x="2490" y="1205"/>
                    <a:pt x="2494" y="1205"/>
                  </a:cubicBezTo>
                  <a:cubicBezTo>
                    <a:pt x="2539" y="1205"/>
                    <a:pt x="2576" y="1189"/>
                    <a:pt x="2615" y="1167"/>
                  </a:cubicBezTo>
                  <a:cubicBezTo>
                    <a:pt x="2632" y="1158"/>
                    <a:pt x="2656" y="1134"/>
                    <a:pt x="2669" y="1118"/>
                  </a:cubicBezTo>
                  <a:cubicBezTo>
                    <a:pt x="2685" y="1093"/>
                    <a:pt x="2699" y="1070"/>
                    <a:pt x="2713" y="1044"/>
                  </a:cubicBezTo>
                  <a:cubicBezTo>
                    <a:pt x="2745" y="977"/>
                    <a:pt x="2770" y="906"/>
                    <a:pt x="2793" y="833"/>
                  </a:cubicBezTo>
                  <a:cubicBezTo>
                    <a:pt x="2810" y="776"/>
                    <a:pt x="2830" y="723"/>
                    <a:pt x="2850" y="666"/>
                  </a:cubicBezTo>
                  <a:lnTo>
                    <a:pt x="2853" y="652"/>
                  </a:lnTo>
                  <a:cubicBezTo>
                    <a:pt x="2876" y="592"/>
                    <a:pt x="2903" y="536"/>
                    <a:pt x="2937" y="482"/>
                  </a:cubicBezTo>
                  <a:cubicBezTo>
                    <a:pt x="2950" y="468"/>
                    <a:pt x="2960" y="451"/>
                    <a:pt x="2977" y="439"/>
                  </a:cubicBezTo>
                  <a:lnTo>
                    <a:pt x="2990" y="428"/>
                  </a:lnTo>
                  <a:lnTo>
                    <a:pt x="2994" y="435"/>
                  </a:lnTo>
                  <a:cubicBezTo>
                    <a:pt x="3026" y="516"/>
                    <a:pt x="3040" y="599"/>
                    <a:pt x="3063" y="679"/>
                  </a:cubicBezTo>
                  <a:cubicBezTo>
                    <a:pt x="3074" y="723"/>
                    <a:pt x="3083" y="763"/>
                    <a:pt x="3097" y="806"/>
                  </a:cubicBezTo>
                  <a:cubicBezTo>
                    <a:pt x="3114" y="857"/>
                    <a:pt x="3140" y="903"/>
                    <a:pt x="3164" y="950"/>
                  </a:cubicBezTo>
                  <a:cubicBezTo>
                    <a:pt x="3187" y="1000"/>
                    <a:pt x="3214" y="1047"/>
                    <a:pt x="3244" y="1090"/>
                  </a:cubicBezTo>
                  <a:cubicBezTo>
                    <a:pt x="3264" y="1121"/>
                    <a:pt x="3287" y="1150"/>
                    <a:pt x="3311" y="1178"/>
                  </a:cubicBezTo>
                  <a:cubicBezTo>
                    <a:pt x="3327" y="1194"/>
                    <a:pt x="3341" y="1214"/>
                    <a:pt x="3355" y="1228"/>
                  </a:cubicBezTo>
                  <a:cubicBezTo>
                    <a:pt x="3404" y="1271"/>
                    <a:pt x="3461" y="1305"/>
                    <a:pt x="3528" y="1318"/>
                  </a:cubicBezTo>
                  <a:cubicBezTo>
                    <a:pt x="3555" y="1321"/>
                    <a:pt x="3585" y="1325"/>
                    <a:pt x="3616" y="1328"/>
                  </a:cubicBezTo>
                  <a:cubicBezTo>
                    <a:pt x="3639" y="1328"/>
                    <a:pt x="3662" y="1325"/>
                    <a:pt x="3685" y="1321"/>
                  </a:cubicBezTo>
                  <a:cubicBezTo>
                    <a:pt x="3702" y="1314"/>
                    <a:pt x="3719" y="1305"/>
                    <a:pt x="3729" y="1291"/>
                  </a:cubicBezTo>
                  <a:cubicBezTo>
                    <a:pt x="3742" y="1278"/>
                    <a:pt x="3753" y="1261"/>
                    <a:pt x="3756" y="1244"/>
                  </a:cubicBezTo>
                  <a:cubicBezTo>
                    <a:pt x="3762" y="1207"/>
                    <a:pt x="3753" y="1167"/>
                    <a:pt x="3726" y="1144"/>
                  </a:cubicBezTo>
                  <a:cubicBezTo>
                    <a:pt x="3699" y="1121"/>
                    <a:pt x="3669" y="1104"/>
                    <a:pt x="3639" y="1087"/>
                  </a:cubicBezTo>
                  <a:cubicBezTo>
                    <a:pt x="3619" y="1067"/>
                    <a:pt x="3602" y="1047"/>
                    <a:pt x="3585" y="1024"/>
                  </a:cubicBezTo>
                  <a:lnTo>
                    <a:pt x="3585" y="1024"/>
                  </a:lnTo>
                  <a:cubicBezTo>
                    <a:pt x="3587" y="1026"/>
                    <a:pt x="3589" y="1029"/>
                    <a:pt x="3592" y="1032"/>
                  </a:cubicBezTo>
                  <a:lnTo>
                    <a:pt x="3592" y="1032"/>
                  </a:lnTo>
                  <a:cubicBezTo>
                    <a:pt x="3558" y="988"/>
                    <a:pt x="3527" y="939"/>
                    <a:pt x="3495" y="890"/>
                  </a:cubicBezTo>
                  <a:cubicBezTo>
                    <a:pt x="3461" y="837"/>
                    <a:pt x="3432" y="783"/>
                    <a:pt x="3404" y="729"/>
                  </a:cubicBezTo>
                  <a:cubicBezTo>
                    <a:pt x="3388" y="686"/>
                    <a:pt x="3375" y="646"/>
                    <a:pt x="3361" y="605"/>
                  </a:cubicBezTo>
                  <a:cubicBezTo>
                    <a:pt x="3344" y="556"/>
                    <a:pt x="3327" y="505"/>
                    <a:pt x="3311" y="455"/>
                  </a:cubicBezTo>
                  <a:cubicBezTo>
                    <a:pt x="3291" y="398"/>
                    <a:pt x="3271" y="345"/>
                    <a:pt x="3244" y="291"/>
                  </a:cubicBezTo>
                  <a:cubicBezTo>
                    <a:pt x="3214" y="235"/>
                    <a:pt x="3171" y="187"/>
                    <a:pt x="3114" y="158"/>
                  </a:cubicBezTo>
                  <a:cubicBezTo>
                    <a:pt x="3076" y="137"/>
                    <a:pt x="3035" y="128"/>
                    <a:pt x="2993" y="128"/>
                  </a:cubicBezTo>
                  <a:cubicBezTo>
                    <a:pt x="2953" y="128"/>
                    <a:pt x="2914" y="136"/>
                    <a:pt x="2876" y="150"/>
                  </a:cubicBezTo>
                  <a:cubicBezTo>
                    <a:pt x="2856" y="158"/>
                    <a:pt x="2833" y="170"/>
                    <a:pt x="2813" y="181"/>
                  </a:cubicBezTo>
                  <a:cubicBezTo>
                    <a:pt x="2786" y="195"/>
                    <a:pt x="2762" y="218"/>
                    <a:pt x="2739" y="238"/>
                  </a:cubicBezTo>
                  <a:cubicBezTo>
                    <a:pt x="2716" y="258"/>
                    <a:pt x="2696" y="281"/>
                    <a:pt x="2676" y="304"/>
                  </a:cubicBezTo>
                  <a:cubicBezTo>
                    <a:pt x="2636" y="358"/>
                    <a:pt x="2602" y="418"/>
                    <a:pt x="2575" y="479"/>
                  </a:cubicBezTo>
                  <a:cubicBezTo>
                    <a:pt x="2545" y="542"/>
                    <a:pt x="2525" y="609"/>
                    <a:pt x="2505" y="676"/>
                  </a:cubicBezTo>
                  <a:cubicBezTo>
                    <a:pt x="2485" y="736"/>
                    <a:pt x="2472" y="792"/>
                    <a:pt x="2455" y="853"/>
                  </a:cubicBezTo>
                  <a:lnTo>
                    <a:pt x="2452" y="857"/>
                  </a:lnTo>
                  <a:lnTo>
                    <a:pt x="2448" y="849"/>
                  </a:lnTo>
                  <a:cubicBezTo>
                    <a:pt x="2421" y="817"/>
                    <a:pt x="2404" y="780"/>
                    <a:pt x="2384" y="743"/>
                  </a:cubicBezTo>
                  <a:cubicBezTo>
                    <a:pt x="2364" y="696"/>
                    <a:pt x="2344" y="652"/>
                    <a:pt x="2328" y="605"/>
                  </a:cubicBezTo>
                  <a:cubicBezTo>
                    <a:pt x="2308" y="552"/>
                    <a:pt x="2291" y="496"/>
                    <a:pt x="2274" y="439"/>
                  </a:cubicBezTo>
                  <a:cubicBezTo>
                    <a:pt x="2257" y="385"/>
                    <a:pt x="2244" y="331"/>
                    <a:pt x="2231" y="278"/>
                  </a:cubicBezTo>
                  <a:cubicBezTo>
                    <a:pt x="2214" y="218"/>
                    <a:pt x="2180" y="161"/>
                    <a:pt x="2134" y="117"/>
                  </a:cubicBezTo>
                  <a:cubicBezTo>
                    <a:pt x="2079" y="67"/>
                    <a:pt x="2004" y="44"/>
                    <a:pt x="1929" y="44"/>
                  </a:cubicBezTo>
                  <a:cubicBezTo>
                    <a:pt x="1900" y="44"/>
                    <a:pt x="1871" y="47"/>
                    <a:pt x="1842" y="54"/>
                  </a:cubicBezTo>
                  <a:cubicBezTo>
                    <a:pt x="1672" y="94"/>
                    <a:pt x="1558" y="241"/>
                    <a:pt x="1492" y="395"/>
                  </a:cubicBezTo>
                  <a:cubicBezTo>
                    <a:pt x="1461" y="462"/>
                    <a:pt x="1438" y="528"/>
                    <a:pt x="1418" y="596"/>
                  </a:cubicBezTo>
                  <a:cubicBezTo>
                    <a:pt x="1401" y="652"/>
                    <a:pt x="1385" y="706"/>
                    <a:pt x="1371" y="763"/>
                  </a:cubicBezTo>
                  <a:cubicBezTo>
                    <a:pt x="1361" y="792"/>
                    <a:pt x="1351" y="826"/>
                    <a:pt x="1341" y="857"/>
                  </a:cubicBezTo>
                  <a:cubicBezTo>
                    <a:pt x="1334" y="873"/>
                    <a:pt x="1328" y="886"/>
                    <a:pt x="1321" y="900"/>
                  </a:cubicBezTo>
                  <a:lnTo>
                    <a:pt x="1308" y="893"/>
                  </a:lnTo>
                  <a:cubicBezTo>
                    <a:pt x="1291" y="880"/>
                    <a:pt x="1277" y="866"/>
                    <a:pt x="1261" y="853"/>
                  </a:cubicBezTo>
                  <a:cubicBezTo>
                    <a:pt x="1251" y="837"/>
                    <a:pt x="1240" y="817"/>
                    <a:pt x="1234" y="800"/>
                  </a:cubicBezTo>
                  <a:cubicBezTo>
                    <a:pt x="1214" y="756"/>
                    <a:pt x="1200" y="712"/>
                    <a:pt x="1191" y="666"/>
                  </a:cubicBezTo>
                  <a:cubicBezTo>
                    <a:pt x="1174" y="602"/>
                    <a:pt x="1164" y="542"/>
                    <a:pt x="1147" y="479"/>
                  </a:cubicBezTo>
                  <a:cubicBezTo>
                    <a:pt x="1117" y="365"/>
                    <a:pt x="1074" y="251"/>
                    <a:pt x="1013" y="150"/>
                  </a:cubicBezTo>
                  <a:cubicBezTo>
                    <a:pt x="970" y="84"/>
                    <a:pt x="907" y="37"/>
                    <a:pt x="830" y="14"/>
                  </a:cubicBezTo>
                  <a:cubicBezTo>
                    <a:pt x="796" y="3"/>
                    <a:pt x="763" y="0"/>
                    <a:pt x="7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7"/>
            <p:cNvSpPr/>
            <p:nvPr/>
          </p:nvSpPr>
          <p:spPr>
            <a:xfrm>
              <a:off x="8601854" y="1119947"/>
              <a:ext cx="339523" cy="110637"/>
            </a:xfrm>
            <a:custGeom>
              <a:avLst/>
              <a:gdLst/>
              <a:ahLst/>
              <a:cxnLst/>
              <a:rect l="l" t="t" r="r" b="b"/>
              <a:pathLst>
                <a:path w="4232" h="1379" extrusionOk="0">
                  <a:moveTo>
                    <a:pt x="2195" y="0"/>
                  </a:moveTo>
                  <a:cubicBezTo>
                    <a:pt x="2121" y="4"/>
                    <a:pt x="2047" y="31"/>
                    <a:pt x="1987" y="68"/>
                  </a:cubicBezTo>
                  <a:cubicBezTo>
                    <a:pt x="1924" y="108"/>
                    <a:pt x="1871" y="155"/>
                    <a:pt x="1820" y="208"/>
                  </a:cubicBezTo>
                  <a:cubicBezTo>
                    <a:pt x="1774" y="258"/>
                    <a:pt x="1737" y="312"/>
                    <a:pt x="1710" y="372"/>
                  </a:cubicBezTo>
                  <a:cubicBezTo>
                    <a:pt x="1697" y="402"/>
                    <a:pt x="1686" y="432"/>
                    <a:pt x="1677" y="459"/>
                  </a:cubicBezTo>
                  <a:cubicBezTo>
                    <a:pt x="1650" y="526"/>
                    <a:pt x="1630" y="593"/>
                    <a:pt x="1610" y="659"/>
                  </a:cubicBezTo>
                  <a:cubicBezTo>
                    <a:pt x="1583" y="763"/>
                    <a:pt x="1556" y="863"/>
                    <a:pt x="1522" y="964"/>
                  </a:cubicBezTo>
                  <a:cubicBezTo>
                    <a:pt x="1513" y="988"/>
                    <a:pt x="1502" y="1014"/>
                    <a:pt x="1490" y="1038"/>
                  </a:cubicBezTo>
                  <a:cubicBezTo>
                    <a:pt x="1445" y="1017"/>
                    <a:pt x="1402" y="994"/>
                    <a:pt x="1362" y="964"/>
                  </a:cubicBezTo>
                  <a:cubicBezTo>
                    <a:pt x="1352" y="957"/>
                    <a:pt x="1342" y="948"/>
                    <a:pt x="1332" y="937"/>
                  </a:cubicBezTo>
                  <a:cubicBezTo>
                    <a:pt x="1289" y="880"/>
                    <a:pt x="1252" y="820"/>
                    <a:pt x="1221" y="760"/>
                  </a:cubicBezTo>
                  <a:cubicBezTo>
                    <a:pt x="1201" y="713"/>
                    <a:pt x="1189" y="667"/>
                    <a:pt x="1178" y="619"/>
                  </a:cubicBezTo>
                  <a:cubicBezTo>
                    <a:pt x="1161" y="566"/>
                    <a:pt x="1148" y="513"/>
                    <a:pt x="1128" y="462"/>
                  </a:cubicBezTo>
                  <a:cubicBezTo>
                    <a:pt x="1108" y="399"/>
                    <a:pt x="1084" y="338"/>
                    <a:pt x="1055" y="281"/>
                  </a:cubicBezTo>
                  <a:cubicBezTo>
                    <a:pt x="998" y="168"/>
                    <a:pt x="891" y="85"/>
                    <a:pt x="760" y="68"/>
                  </a:cubicBezTo>
                  <a:cubicBezTo>
                    <a:pt x="740" y="65"/>
                    <a:pt x="720" y="64"/>
                    <a:pt x="700" y="64"/>
                  </a:cubicBezTo>
                  <a:cubicBezTo>
                    <a:pt x="639" y="64"/>
                    <a:pt x="577" y="76"/>
                    <a:pt x="519" y="101"/>
                  </a:cubicBezTo>
                  <a:cubicBezTo>
                    <a:pt x="459" y="125"/>
                    <a:pt x="402" y="151"/>
                    <a:pt x="352" y="191"/>
                  </a:cubicBezTo>
                  <a:cubicBezTo>
                    <a:pt x="322" y="215"/>
                    <a:pt x="295" y="238"/>
                    <a:pt x="269" y="261"/>
                  </a:cubicBezTo>
                  <a:cubicBezTo>
                    <a:pt x="238" y="292"/>
                    <a:pt x="218" y="326"/>
                    <a:pt x="195" y="355"/>
                  </a:cubicBezTo>
                  <a:cubicBezTo>
                    <a:pt x="158" y="412"/>
                    <a:pt x="135" y="479"/>
                    <a:pt x="115" y="542"/>
                  </a:cubicBezTo>
                  <a:cubicBezTo>
                    <a:pt x="91" y="623"/>
                    <a:pt x="78" y="707"/>
                    <a:pt x="65" y="790"/>
                  </a:cubicBezTo>
                  <a:cubicBezTo>
                    <a:pt x="45" y="897"/>
                    <a:pt x="25" y="1004"/>
                    <a:pt x="8" y="1111"/>
                  </a:cubicBezTo>
                  <a:cubicBezTo>
                    <a:pt x="1" y="1144"/>
                    <a:pt x="5" y="1181"/>
                    <a:pt x="25" y="1212"/>
                  </a:cubicBezTo>
                  <a:cubicBezTo>
                    <a:pt x="45" y="1241"/>
                    <a:pt x="74" y="1261"/>
                    <a:pt x="108" y="1269"/>
                  </a:cubicBezTo>
                  <a:cubicBezTo>
                    <a:pt x="118" y="1271"/>
                    <a:pt x="127" y="1272"/>
                    <a:pt x="137" y="1272"/>
                  </a:cubicBezTo>
                  <a:cubicBezTo>
                    <a:pt x="195" y="1272"/>
                    <a:pt x="254" y="1231"/>
                    <a:pt x="266" y="1168"/>
                  </a:cubicBezTo>
                  <a:cubicBezTo>
                    <a:pt x="286" y="1058"/>
                    <a:pt x="306" y="944"/>
                    <a:pt x="326" y="834"/>
                  </a:cubicBezTo>
                  <a:cubicBezTo>
                    <a:pt x="339" y="747"/>
                    <a:pt x="359" y="663"/>
                    <a:pt x="386" y="579"/>
                  </a:cubicBezTo>
                  <a:cubicBezTo>
                    <a:pt x="399" y="546"/>
                    <a:pt x="416" y="516"/>
                    <a:pt x="432" y="486"/>
                  </a:cubicBezTo>
                  <a:cubicBezTo>
                    <a:pt x="453" y="462"/>
                    <a:pt x="473" y="442"/>
                    <a:pt x="496" y="422"/>
                  </a:cubicBezTo>
                  <a:cubicBezTo>
                    <a:pt x="522" y="399"/>
                    <a:pt x="553" y="382"/>
                    <a:pt x="583" y="366"/>
                  </a:cubicBezTo>
                  <a:cubicBezTo>
                    <a:pt x="610" y="355"/>
                    <a:pt x="633" y="346"/>
                    <a:pt x="660" y="338"/>
                  </a:cubicBezTo>
                  <a:cubicBezTo>
                    <a:pt x="676" y="335"/>
                    <a:pt x="690" y="335"/>
                    <a:pt x="707" y="335"/>
                  </a:cubicBezTo>
                  <a:cubicBezTo>
                    <a:pt x="717" y="338"/>
                    <a:pt x="730" y="342"/>
                    <a:pt x="740" y="346"/>
                  </a:cubicBezTo>
                  <a:lnTo>
                    <a:pt x="760" y="355"/>
                  </a:lnTo>
                  <a:lnTo>
                    <a:pt x="780" y="372"/>
                  </a:lnTo>
                  <a:cubicBezTo>
                    <a:pt x="790" y="386"/>
                    <a:pt x="797" y="402"/>
                    <a:pt x="807" y="415"/>
                  </a:cubicBezTo>
                  <a:cubicBezTo>
                    <a:pt x="823" y="459"/>
                    <a:pt x="837" y="506"/>
                    <a:pt x="851" y="549"/>
                  </a:cubicBezTo>
                  <a:cubicBezTo>
                    <a:pt x="867" y="602"/>
                    <a:pt x="884" y="656"/>
                    <a:pt x="897" y="710"/>
                  </a:cubicBezTo>
                  <a:cubicBezTo>
                    <a:pt x="911" y="763"/>
                    <a:pt x="924" y="814"/>
                    <a:pt x="944" y="867"/>
                  </a:cubicBezTo>
                  <a:cubicBezTo>
                    <a:pt x="971" y="928"/>
                    <a:pt x="1004" y="984"/>
                    <a:pt x="1034" y="1044"/>
                  </a:cubicBezTo>
                  <a:cubicBezTo>
                    <a:pt x="1048" y="1068"/>
                    <a:pt x="1061" y="1091"/>
                    <a:pt x="1078" y="1111"/>
                  </a:cubicBezTo>
                  <a:cubicBezTo>
                    <a:pt x="1108" y="1158"/>
                    <a:pt x="1144" y="1192"/>
                    <a:pt x="1185" y="1229"/>
                  </a:cubicBezTo>
                  <a:cubicBezTo>
                    <a:pt x="1238" y="1272"/>
                    <a:pt x="1299" y="1309"/>
                    <a:pt x="1362" y="1339"/>
                  </a:cubicBezTo>
                  <a:cubicBezTo>
                    <a:pt x="1399" y="1355"/>
                    <a:pt x="1436" y="1369"/>
                    <a:pt x="1473" y="1372"/>
                  </a:cubicBezTo>
                  <a:cubicBezTo>
                    <a:pt x="1493" y="1375"/>
                    <a:pt x="1519" y="1379"/>
                    <a:pt x="1539" y="1379"/>
                  </a:cubicBezTo>
                  <a:cubicBezTo>
                    <a:pt x="1563" y="1379"/>
                    <a:pt x="1586" y="1372"/>
                    <a:pt x="1606" y="1365"/>
                  </a:cubicBezTo>
                  <a:cubicBezTo>
                    <a:pt x="1626" y="1362"/>
                    <a:pt x="1657" y="1345"/>
                    <a:pt x="1670" y="1339"/>
                  </a:cubicBezTo>
                  <a:cubicBezTo>
                    <a:pt x="1693" y="1329"/>
                    <a:pt x="1706" y="1315"/>
                    <a:pt x="1726" y="1298"/>
                  </a:cubicBezTo>
                  <a:cubicBezTo>
                    <a:pt x="1760" y="1269"/>
                    <a:pt x="1787" y="1229"/>
                    <a:pt x="1811" y="1188"/>
                  </a:cubicBezTo>
                  <a:cubicBezTo>
                    <a:pt x="1851" y="1121"/>
                    <a:pt x="1880" y="1044"/>
                    <a:pt x="1907" y="971"/>
                  </a:cubicBezTo>
                  <a:cubicBezTo>
                    <a:pt x="1951" y="843"/>
                    <a:pt x="1981" y="713"/>
                    <a:pt x="2024" y="586"/>
                  </a:cubicBezTo>
                  <a:cubicBezTo>
                    <a:pt x="2041" y="553"/>
                    <a:pt x="2055" y="516"/>
                    <a:pt x="2075" y="482"/>
                  </a:cubicBezTo>
                  <a:cubicBezTo>
                    <a:pt x="2101" y="452"/>
                    <a:pt x="2124" y="426"/>
                    <a:pt x="2155" y="399"/>
                  </a:cubicBezTo>
                  <a:cubicBezTo>
                    <a:pt x="2168" y="389"/>
                    <a:pt x="2185" y="379"/>
                    <a:pt x="2198" y="369"/>
                  </a:cubicBezTo>
                  <a:lnTo>
                    <a:pt x="2218" y="362"/>
                  </a:lnTo>
                  <a:lnTo>
                    <a:pt x="2232" y="362"/>
                  </a:lnTo>
                  <a:lnTo>
                    <a:pt x="2252" y="366"/>
                  </a:lnTo>
                  <a:lnTo>
                    <a:pt x="2272" y="379"/>
                  </a:lnTo>
                  <a:lnTo>
                    <a:pt x="2275" y="379"/>
                  </a:lnTo>
                  <a:cubicBezTo>
                    <a:pt x="2279" y="389"/>
                    <a:pt x="2285" y="395"/>
                    <a:pt x="2288" y="406"/>
                  </a:cubicBezTo>
                  <a:cubicBezTo>
                    <a:pt x="2305" y="449"/>
                    <a:pt x="2319" y="492"/>
                    <a:pt x="2328" y="539"/>
                  </a:cubicBezTo>
                  <a:cubicBezTo>
                    <a:pt x="2342" y="590"/>
                    <a:pt x="2359" y="639"/>
                    <a:pt x="2372" y="690"/>
                  </a:cubicBezTo>
                  <a:cubicBezTo>
                    <a:pt x="2385" y="743"/>
                    <a:pt x="2396" y="800"/>
                    <a:pt x="2416" y="850"/>
                  </a:cubicBezTo>
                  <a:cubicBezTo>
                    <a:pt x="2439" y="914"/>
                    <a:pt x="2473" y="977"/>
                    <a:pt x="2509" y="1031"/>
                  </a:cubicBezTo>
                  <a:cubicBezTo>
                    <a:pt x="2529" y="1061"/>
                    <a:pt x="2556" y="1091"/>
                    <a:pt x="2580" y="1118"/>
                  </a:cubicBezTo>
                  <a:cubicBezTo>
                    <a:pt x="2609" y="1151"/>
                    <a:pt x="2640" y="1175"/>
                    <a:pt x="2673" y="1198"/>
                  </a:cubicBezTo>
                  <a:cubicBezTo>
                    <a:pt x="2694" y="1215"/>
                    <a:pt x="2717" y="1225"/>
                    <a:pt x="2737" y="1238"/>
                  </a:cubicBezTo>
                  <a:cubicBezTo>
                    <a:pt x="2787" y="1261"/>
                    <a:pt x="2837" y="1272"/>
                    <a:pt x="2890" y="1272"/>
                  </a:cubicBezTo>
                  <a:cubicBezTo>
                    <a:pt x="2910" y="1272"/>
                    <a:pt x="2944" y="1265"/>
                    <a:pt x="2964" y="1258"/>
                  </a:cubicBezTo>
                  <a:cubicBezTo>
                    <a:pt x="2995" y="1249"/>
                    <a:pt x="3024" y="1232"/>
                    <a:pt x="3048" y="1212"/>
                  </a:cubicBezTo>
                  <a:cubicBezTo>
                    <a:pt x="3068" y="1198"/>
                    <a:pt x="3081" y="1184"/>
                    <a:pt x="3095" y="1168"/>
                  </a:cubicBezTo>
                  <a:cubicBezTo>
                    <a:pt x="3111" y="1151"/>
                    <a:pt x="3125" y="1128"/>
                    <a:pt x="3135" y="1108"/>
                  </a:cubicBezTo>
                  <a:cubicBezTo>
                    <a:pt x="3148" y="1088"/>
                    <a:pt x="3158" y="1068"/>
                    <a:pt x="3168" y="1048"/>
                  </a:cubicBezTo>
                  <a:cubicBezTo>
                    <a:pt x="3185" y="1008"/>
                    <a:pt x="3202" y="968"/>
                    <a:pt x="3219" y="928"/>
                  </a:cubicBezTo>
                  <a:cubicBezTo>
                    <a:pt x="3239" y="871"/>
                    <a:pt x="3255" y="814"/>
                    <a:pt x="3275" y="757"/>
                  </a:cubicBezTo>
                  <a:cubicBezTo>
                    <a:pt x="3282" y="737"/>
                    <a:pt x="3288" y="716"/>
                    <a:pt x="3296" y="696"/>
                  </a:cubicBezTo>
                  <a:cubicBezTo>
                    <a:pt x="3322" y="627"/>
                    <a:pt x="3352" y="559"/>
                    <a:pt x="3392" y="496"/>
                  </a:cubicBezTo>
                  <a:cubicBezTo>
                    <a:pt x="3406" y="479"/>
                    <a:pt x="3419" y="462"/>
                    <a:pt x="3432" y="449"/>
                  </a:cubicBezTo>
                  <a:lnTo>
                    <a:pt x="3449" y="439"/>
                  </a:lnTo>
                  <a:lnTo>
                    <a:pt x="3452" y="439"/>
                  </a:lnTo>
                  <a:lnTo>
                    <a:pt x="3469" y="456"/>
                  </a:lnTo>
                  <a:lnTo>
                    <a:pt x="3472" y="459"/>
                  </a:lnTo>
                  <a:cubicBezTo>
                    <a:pt x="3483" y="486"/>
                    <a:pt x="3489" y="513"/>
                    <a:pt x="3496" y="539"/>
                  </a:cubicBezTo>
                  <a:cubicBezTo>
                    <a:pt x="3509" y="573"/>
                    <a:pt x="3520" y="606"/>
                    <a:pt x="3529" y="639"/>
                  </a:cubicBezTo>
                  <a:cubicBezTo>
                    <a:pt x="3549" y="707"/>
                    <a:pt x="3560" y="780"/>
                    <a:pt x="3583" y="850"/>
                  </a:cubicBezTo>
                  <a:cubicBezTo>
                    <a:pt x="3613" y="948"/>
                    <a:pt x="3670" y="1024"/>
                    <a:pt x="3737" y="1101"/>
                  </a:cubicBezTo>
                  <a:cubicBezTo>
                    <a:pt x="3760" y="1128"/>
                    <a:pt x="3787" y="1155"/>
                    <a:pt x="3813" y="1181"/>
                  </a:cubicBezTo>
                  <a:cubicBezTo>
                    <a:pt x="3841" y="1204"/>
                    <a:pt x="3870" y="1225"/>
                    <a:pt x="3904" y="1245"/>
                  </a:cubicBezTo>
                  <a:cubicBezTo>
                    <a:pt x="3914" y="1252"/>
                    <a:pt x="3924" y="1255"/>
                    <a:pt x="3934" y="1258"/>
                  </a:cubicBezTo>
                  <a:cubicBezTo>
                    <a:pt x="3964" y="1275"/>
                    <a:pt x="3994" y="1282"/>
                    <a:pt x="4028" y="1282"/>
                  </a:cubicBezTo>
                  <a:cubicBezTo>
                    <a:pt x="4074" y="1282"/>
                    <a:pt x="4114" y="1269"/>
                    <a:pt x="4151" y="1245"/>
                  </a:cubicBezTo>
                  <a:cubicBezTo>
                    <a:pt x="4202" y="1218"/>
                    <a:pt x="4231" y="1158"/>
                    <a:pt x="4228" y="1101"/>
                  </a:cubicBezTo>
                  <a:cubicBezTo>
                    <a:pt x="4225" y="1048"/>
                    <a:pt x="4195" y="1001"/>
                    <a:pt x="4151" y="971"/>
                  </a:cubicBezTo>
                  <a:cubicBezTo>
                    <a:pt x="4131" y="957"/>
                    <a:pt x="4114" y="944"/>
                    <a:pt x="4094" y="931"/>
                  </a:cubicBezTo>
                  <a:cubicBezTo>
                    <a:pt x="4051" y="897"/>
                    <a:pt x="4014" y="854"/>
                    <a:pt x="3978" y="810"/>
                  </a:cubicBezTo>
                  <a:cubicBezTo>
                    <a:pt x="3961" y="790"/>
                    <a:pt x="3944" y="767"/>
                    <a:pt x="3930" y="740"/>
                  </a:cubicBezTo>
                  <a:cubicBezTo>
                    <a:pt x="3914" y="700"/>
                    <a:pt x="3904" y="656"/>
                    <a:pt x="3890" y="613"/>
                  </a:cubicBezTo>
                  <a:cubicBezTo>
                    <a:pt x="3877" y="559"/>
                    <a:pt x="3861" y="509"/>
                    <a:pt x="3841" y="459"/>
                  </a:cubicBezTo>
                  <a:cubicBezTo>
                    <a:pt x="3833" y="436"/>
                    <a:pt x="3824" y="412"/>
                    <a:pt x="3817" y="389"/>
                  </a:cubicBezTo>
                  <a:cubicBezTo>
                    <a:pt x="3810" y="379"/>
                    <a:pt x="3807" y="366"/>
                    <a:pt x="3800" y="355"/>
                  </a:cubicBezTo>
                  <a:cubicBezTo>
                    <a:pt x="3793" y="338"/>
                    <a:pt x="3787" y="322"/>
                    <a:pt x="3777" y="305"/>
                  </a:cubicBezTo>
                  <a:cubicBezTo>
                    <a:pt x="3764" y="278"/>
                    <a:pt x="3747" y="255"/>
                    <a:pt x="3730" y="232"/>
                  </a:cubicBezTo>
                  <a:cubicBezTo>
                    <a:pt x="3710" y="212"/>
                    <a:pt x="3693" y="195"/>
                    <a:pt x="3673" y="181"/>
                  </a:cubicBezTo>
                  <a:cubicBezTo>
                    <a:pt x="3650" y="165"/>
                    <a:pt x="3629" y="148"/>
                    <a:pt x="3606" y="135"/>
                  </a:cubicBezTo>
                  <a:cubicBezTo>
                    <a:pt x="3580" y="121"/>
                    <a:pt x="3552" y="114"/>
                    <a:pt x="3526" y="105"/>
                  </a:cubicBezTo>
                  <a:lnTo>
                    <a:pt x="3506" y="101"/>
                  </a:lnTo>
                  <a:cubicBezTo>
                    <a:pt x="3486" y="98"/>
                    <a:pt x="3463" y="94"/>
                    <a:pt x="3442" y="94"/>
                  </a:cubicBezTo>
                  <a:cubicBezTo>
                    <a:pt x="3412" y="94"/>
                    <a:pt x="3382" y="98"/>
                    <a:pt x="3356" y="105"/>
                  </a:cubicBezTo>
                  <a:cubicBezTo>
                    <a:pt x="3312" y="118"/>
                    <a:pt x="3268" y="138"/>
                    <a:pt x="3231" y="165"/>
                  </a:cubicBezTo>
                  <a:cubicBezTo>
                    <a:pt x="3191" y="195"/>
                    <a:pt x="3155" y="228"/>
                    <a:pt x="3125" y="269"/>
                  </a:cubicBezTo>
                  <a:cubicBezTo>
                    <a:pt x="3101" y="298"/>
                    <a:pt x="3078" y="332"/>
                    <a:pt x="3058" y="369"/>
                  </a:cubicBezTo>
                  <a:cubicBezTo>
                    <a:pt x="3027" y="419"/>
                    <a:pt x="3007" y="469"/>
                    <a:pt x="2987" y="522"/>
                  </a:cubicBezTo>
                  <a:cubicBezTo>
                    <a:pt x="2961" y="590"/>
                    <a:pt x="2938" y="653"/>
                    <a:pt x="2921" y="720"/>
                  </a:cubicBezTo>
                  <a:cubicBezTo>
                    <a:pt x="2907" y="780"/>
                    <a:pt x="2894" y="843"/>
                    <a:pt x="2874" y="900"/>
                  </a:cubicBezTo>
                  <a:cubicBezTo>
                    <a:pt x="2870" y="911"/>
                    <a:pt x="2867" y="917"/>
                    <a:pt x="2864" y="928"/>
                  </a:cubicBezTo>
                  <a:cubicBezTo>
                    <a:pt x="2850" y="914"/>
                    <a:pt x="2840" y="900"/>
                    <a:pt x="2827" y="887"/>
                  </a:cubicBezTo>
                  <a:cubicBezTo>
                    <a:pt x="2800" y="854"/>
                    <a:pt x="2780" y="817"/>
                    <a:pt x="2760" y="777"/>
                  </a:cubicBezTo>
                  <a:cubicBezTo>
                    <a:pt x="2740" y="730"/>
                    <a:pt x="2730" y="680"/>
                    <a:pt x="2717" y="633"/>
                  </a:cubicBezTo>
                  <a:cubicBezTo>
                    <a:pt x="2703" y="582"/>
                    <a:pt x="2690" y="533"/>
                    <a:pt x="2677" y="482"/>
                  </a:cubicBezTo>
                  <a:cubicBezTo>
                    <a:pt x="2666" y="429"/>
                    <a:pt x="2657" y="375"/>
                    <a:pt x="2640" y="329"/>
                  </a:cubicBezTo>
                  <a:cubicBezTo>
                    <a:pt x="2623" y="289"/>
                    <a:pt x="2606" y="252"/>
                    <a:pt x="2589" y="218"/>
                  </a:cubicBezTo>
                  <a:lnTo>
                    <a:pt x="2580" y="198"/>
                  </a:lnTo>
                  <a:cubicBezTo>
                    <a:pt x="2566" y="178"/>
                    <a:pt x="2546" y="148"/>
                    <a:pt x="2526" y="131"/>
                  </a:cubicBezTo>
                  <a:cubicBezTo>
                    <a:pt x="2493" y="98"/>
                    <a:pt x="2453" y="68"/>
                    <a:pt x="2409" y="48"/>
                  </a:cubicBezTo>
                  <a:cubicBezTo>
                    <a:pt x="2348" y="17"/>
                    <a:pt x="2285" y="0"/>
                    <a:pt x="22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7"/>
            <p:cNvSpPr/>
            <p:nvPr/>
          </p:nvSpPr>
          <p:spPr>
            <a:xfrm>
              <a:off x="243049" y="1560902"/>
              <a:ext cx="219336" cy="353723"/>
            </a:xfrm>
            <a:custGeom>
              <a:avLst/>
              <a:gdLst/>
              <a:ahLst/>
              <a:cxnLst/>
              <a:rect l="l" t="t" r="r" b="b"/>
              <a:pathLst>
                <a:path w="2450" h="3951" extrusionOk="0">
                  <a:moveTo>
                    <a:pt x="1707" y="1170"/>
                  </a:moveTo>
                  <a:lnTo>
                    <a:pt x="1703" y="1179"/>
                  </a:lnTo>
                  <a:lnTo>
                    <a:pt x="1699" y="1179"/>
                  </a:lnTo>
                  <a:lnTo>
                    <a:pt x="1707" y="1170"/>
                  </a:lnTo>
                  <a:close/>
                  <a:moveTo>
                    <a:pt x="2288" y="1"/>
                  </a:moveTo>
                  <a:cubicBezTo>
                    <a:pt x="2254" y="1"/>
                    <a:pt x="2219" y="12"/>
                    <a:pt x="2188" y="32"/>
                  </a:cubicBezTo>
                  <a:cubicBezTo>
                    <a:pt x="2171" y="42"/>
                    <a:pt x="2151" y="55"/>
                    <a:pt x="2131" y="69"/>
                  </a:cubicBezTo>
                  <a:cubicBezTo>
                    <a:pt x="2085" y="96"/>
                    <a:pt x="2031" y="116"/>
                    <a:pt x="1977" y="133"/>
                  </a:cubicBezTo>
                  <a:cubicBezTo>
                    <a:pt x="1951" y="139"/>
                    <a:pt x="1924" y="146"/>
                    <a:pt x="1894" y="149"/>
                  </a:cubicBezTo>
                  <a:cubicBezTo>
                    <a:pt x="1850" y="146"/>
                    <a:pt x="1807" y="142"/>
                    <a:pt x="1764" y="136"/>
                  </a:cubicBezTo>
                  <a:cubicBezTo>
                    <a:pt x="1710" y="129"/>
                    <a:pt x="1656" y="126"/>
                    <a:pt x="1599" y="122"/>
                  </a:cubicBezTo>
                  <a:lnTo>
                    <a:pt x="1526" y="122"/>
                  </a:lnTo>
                  <a:cubicBezTo>
                    <a:pt x="1516" y="119"/>
                    <a:pt x="1503" y="119"/>
                    <a:pt x="1489" y="119"/>
                  </a:cubicBezTo>
                  <a:cubicBezTo>
                    <a:pt x="1472" y="122"/>
                    <a:pt x="1452" y="122"/>
                    <a:pt x="1435" y="122"/>
                  </a:cubicBezTo>
                  <a:cubicBezTo>
                    <a:pt x="1406" y="126"/>
                    <a:pt x="1378" y="133"/>
                    <a:pt x="1349" y="142"/>
                  </a:cubicBezTo>
                  <a:cubicBezTo>
                    <a:pt x="1325" y="149"/>
                    <a:pt x="1302" y="159"/>
                    <a:pt x="1278" y="173"/>
                  </a:cubicBezTo>
                  <a:cubicBezTo>
                    <a:pt x="1255" y="186"/>
                    <a:pt x="1235" y="202"/>
                    <a:pt x="1211" y="219"/>
                  </a:cubicBezTo>
                  <a:cubicBezTo>
                    <a:pt x="1188" y="236"/>
                    <a:pt x="1171" y="259"/>
                    <a:pt x="1154" y="279"/>
                  </a:cubicBezTo>
                  <a:lnTo>
                    <a:pt x="1142" y="296"/>
                  </a:lnTo>
                  <a:cubicBezTo>
                    <a:pt x="1131" y="316"/>
                    <a:pt x="1121" y="336"/>
                    <a:pt x="1111" y="353"/>
                  </a:cubicBezTo>
                  <a:cubicBezTo>
                    <a:pt x="1101" y="380"/>
                    <a:pt x="1094" y="410"/>
                    <a:pt x="1091" y="437"/>
                  </a:cubicBezTo>
                  <a:cubicBezTo>
                    <a:pt x="1085" y="483"/>
                    <a:pt x="1088" y="531"/>
                    <a:pt x="1097" y="577"/>
                  </a:cubicBezTo>
                  <a:cubicBezTo>
                    <a:pt x="1108" y="624"/>
                    <a:pt x="1125" y="671"/>
                    <a:pt x="1151" y="714"/>
                  </a:cubicBezTo>
                  <a:cubicBezTo>
                    <a:pt x="1171" y="748"/>
                    <a:pt x="1191" y="784"/>
                    <a:pt x="1218" y="815"/>
                  </a:cubicBezTo>
                  <a:cubicBezTo>
                    <a:pt x="1251" y="861"/>
                    <a:pt x="1292" y="901"/>
                    <a:pt x="1335" y="942"/>
                  </a:cubicBezTo>
                  <a:cubicBezTo>
                    <a:pt x="1382" y="989"/>
                    <a:pt x="1435" y="1036"/>
                    <a:pt x="1492" y="1076"/>
                  </a:cubicBezTo>
                  <a:cubicBezTo>
                    <a:pt x="1539" y="1113"/>
                    <a:pt x="1593" y="1149"/>
                    <a:pt x="1639" y="1190"/>
                  </a:cubicBezTo>
                  <a:lnTo>
                    <a:pt x="1656" y="1206"/>
                  </a:lnTo>
                  <a:cubicBezTo>
                    <a:pt x="1643" y="1216"/>
                    <a:pt x="1626" y="1223"/>
                    <a:pt x="1606" y="1230"/>
                  </a:cubicBezTo>
                  <a:cubicBezTo>
                    <a:pt x="1566" y="1239"/>
                    <a:pt x="1523" y="1243"/>
                    <a:pt x="1483" y="1246"/>
                  </a:cubicBezTo>
                  <a:cubicBezTo>
                    <a:pt x="1429" y="1246"/>
                    <a:pt x="1382" y="1239"/>
                    <a:pt x="1329" y="1233"/>
                  </a:cubicBezTo>
                  <a:cubicBezTo>
                    <a:pt x="1278" y="1226"/>
                    <a:pt x="1228" y="1219"/>
                    <a:pt x="1174" y="1213"/>
                  </a:cubicBezTo>
                  <a:cubicBezTo>
                    <a:pt x="1125" y="1202"/>
                    <a:pt x="1071" y="1190"/>
                    <a:pt x="1021" y="1190"/>
                  </a:cubicBezTo>
                  <a:cubicBezTo>
                    <a:pt x="1009" y="1188"/>
                    <a:pt x="997" y="1188"/>
                    <a:pt x="985" y="1188"/>
                  </a:cubicBezTo>
                  <a:cubicBezTo>
                    <a:pt x="957" y="1188"/>
                    <a:pt x="929" y="1191"/>
                    <a:pt x="901" y="1193"/>
                  </a:cubicBezTo>
                  <a:lnTo>
                    <a:pt x="881" y="1196"/>
                  </a:lnTo>
                  <a:cubicBezTo>
                    <a:pt x="853" y="1199"/>
                    <a:pt x="820" y="1206"/>
                    <a:pt x="796" y="1216"/>
                  </a:cubicBezTo>
                  <a:cubicBezTo>
                    <a:pt x="753" y="1236"/>
                    <a:pt x="710" y="1263"/>
                    <a:pt x="673" y="1293"/>
                  </a:cubicBezTo>
                  <a:cubicBezTo>
                    <a:pt x="623" y="1337"/>
                    <a:pt x="583" y="1394"/>
                    <a:pt x="560" y="1454"/>
                  </a:cubicBezTo>
                  <a:lnTo>
                    <a:pt x="549" y="1477"/>
                  </a:lnTo>
                  <a:cubicBezTo>
                    <a:pt x="526" y="1544"/>
                    <a:pt x="523" y="1624"/>
                    <a:pt x="532" y="1694"/>
                  </a:cubicBezTo>
                  <a:cubicBezTo>
                    <a:pt x="546" y="1764"/>
                    <a:pt x="569" y="1835"/>
                    <a:pt x="600" y="1902"/>
                  </a:cubicBezTo>
                  <a:cubicBezTo>
                    <a:pt x="626" y="1962"/>
                    <a:pt x="663" y="2019"/>
                    <a:pt x="710" y="2065"/>
                  </a:cubicBezTo>
                  <a:cubicBezTo>
                    <a:pt x="730" y="2089"/>
                    <a:pt x="750" y="2113"/>
                    <a:pt x="773" y="2133"/>
                  </a:cubicBezTo>
                  <a:cubicBezTo>
                    <a:pt x="827" y="2179"/>
                    <a:pt x="881" y="2226"/>
                    <a:pt x="934" y="2269"/>
                  </a:cubicBezTo>
                  <a:cubicBezTo>
                    <a:pt x="1017" y="2333"/>
                    <a:pt x="1101" y="2397"/>
                    <a:pt x="1182" y="2467"/>
                  </a:cubicBezTo>
                  <a:cubicBezTo>
                    <a:pt x="1198" y="2484"/>
                    <a:pt x="1218" y="2504"/>
                    <a:pt x="1235" y="2524"/>
                  </a:cubicBezTo>
                  <a:cubicBezTo>
                    <a:pt x="1198" y="2557"/>
                    <a:pt x="1162" y="2587"/>
                    <a:pt x="1121" y="2618"/>
                  </a:cubicBezTo>
                  <a:cubicBezTo>
                    <a:pt x="1108" y="2624"/>
                    <a:pt x="1094" y="2627"/>
                    <a:pt x="1085" y="2634"/>
                  </a:cubicBezTo>
                  <a:cubicBezTo>
                    <a:pt x="1014" y="2650"/>
                    <a:pt x="947" y="2661"/>
                    <a:pt x="877" y="2667"/>
                  </a:cubicBezTo>
                  <a:cubicBezTo>
                    <a:pt x="827" y="2667"/>
                    <a:pt x="780" y="2661"/>
                    <a:pt x="730" y="2654"/>
                  </a:cubicBezTo>
                  <a:cubicBezTo>
                    <a:pt x="676" y="2647"/>
                    <a:pt x="623" y="2644"/>
                    <a:pt x="566" y="2641"/>
                  </a:cubicBezTo>
                  <a:cubicBezTo>
                    <a:pt x="521" y="2639"/>
                    <a:pt x="476" y="2636"/>
                    <a:pt x="431" y="2636"/>
                  </a:cubicBezTo>
                  <a:cubicBezTo>
                    <a:pt x="413" y="2636"/>
                    <a:pt x="394" y="2637"/>
                    <a:pt x="375" y="2638"/>
                  </a:cubicBezTo>
                  <a:cubicBezTo>
                    <a:pt x="245" y="2650"/>
                    <a:pt x="128" y="2718"/>
                    <a:pt x="64" y="2831"/>
                  </a:cubicBezTo>
                  <a:cubicBezTo>
                    <a:pt x="24" y="2902"/>
                    <a:pt x="1" y="2985"/>
                    <a:pt x="1" y="3065"/>
                  </a:cubicBezTo>
                  <a:cubicBezTo>
                    <a:pt x="1" y="3132"/>
                    <a:pt x="4" y="3196"/>
                    <a:pt x="21" y="3260"/>
                  </a:cubicBezTo>
                  <a:cubicBezTo>
                    <a:pt x="31" y="3293"/>
                    <a:pt x="41" y="3326"/>
                    <a:pt x="54" y="3363"/>
                  </a:cubicBezTo>
                  <a:cubicBezTo>
                    <a:pt x="71" y="3400"/>
                    <a:pt x="91" y="3433"/>
                    <a:pt x="114" y="3467"/>
                  </a:cubicBezTo>
                  <a:cubicBezTo>
                    <a:pt x="151" y="3521"/>
                    <a:pt x="205" y="3567"/>
                    <a:pt x="255" y="3610"/>
                  </a:cubicBezTo>
                  <a:cubicBezTo>
                    <a:pt x="319" y="3664"/>
                    <a:pt x="392" y="3708"/>
                    <a:pt x="462" y="3751"/>
                  </a:cubicBezTo>
                  <a:cubicBezTo>
                    <a:pt x="552" y="3811"/>
                    <a:pt x="646" y="3868"/>
                    <a:pt x="736" y="3928"/>
                  </a:cubicBezTo>
                  <a:cubicBezTo>
                    <a:pt x="760" y="3942"/>
                    <a:pt x="786" y="3950"/>
                    <a:pt x="814" y="3950"/>
                  </a:cubicBezTo>
                  <a:cubicBezTo>
                    <a:pt x="821" y="3950"/>
                    <a:pt x="829" y="3950"/>
                    <a:pt x="836" y="3948"/>
                  </a:cubicBezTo>
                  <a:cubicBezTo>
                    <a:pt x="870" y="3945"/>
                    <a:pt x="901" y="3925"/>
                    <a:pt x="921" y="3895"/>
                  </a:cubicBezTo>
                  <a:cubicBezTo>
                    <a:pt x="961" y="3838"/>
                    <a:pt x="950" y="3748"/>
                    <a:pt x="890" y="3711"/>
                  </a:cubicBezTo>
                  <a:cubicBezTo>
                    <a:pt x="793" y="3651"/>
                    <a:pt x="696" y="3590"/>
                    <a:pt x="603" y="3527"/>
                  </a:cubicBezTo>
                  <a:cubicBezTo>
                    <a:pt x="529" y="3480"/>
                    <a:pt x="459" y="3430"/>
                    <a:pt x="392" y="3377"/>
                  </a:cubicBezTo>
                  <a:cubicBezTo>
                    <a:pt x="365" y="3350"/>
                    <a:pt x="342" y="3323"/>
                    <a:pt x="322" y="3293"/>
                  </a:cubicBezTo>
                  <a:cubicBezTo>
                    <a:pt x="308" y="3266"/>
                    <a:pt x="299" y="3240"/>
                    <a:pt x="288" y="3212"/>
                  </a:cubicBezTo>
                  <a:cubicBezTo>
                    <a:pt x="279" y="3176"/>
                    <a:pt x="271" y="3143"/>
                    <a:pt x="268" y="3109"/>
                  </a:cubicBezTo>
                  <a:cubicBezTo>
                    <a:pt x="268" y="3082"/>
                    <a:pt x="271" y="3052"/>
                    <a:pt x="275" y="3025"/>
                  </a:cubicBezTo>
                  <a:cubicBezTo>
                    <a:pt x="279" y="3012"/>
                    <a:pt x="282" y="2999"/>
                    <a:pt x="288" y="2985"/>
                  </a:cubicBezTo>
                  <a:cubicBezTo>
                    <a:pt x="295" y="2976"/>
                    <a:pt x="302" y="2965"/>
                    <a:pt x="308" y="2955"/>
                  </a:cubicBezTo>
                  <a:lnTo>
                    <a:pt x="328" y="2939"/>
                  </a:lnTo>
                  <a:lnTo>
                    <a:pt x="352" y="2928"/>
                  </a:lnTo>
                  <a:cubicBezTo>
                    <a:pt x="369" y="2925"/>
                    <a:pt x="385" y="2922"/>
                    <a:pt x="402" y="2922"/>
                  </a:cubicBezTo>
                  <a:cubicBezTo>
                    <a:pt x="449" y="2922"/>
                    <a:pt x="495" y="2925"/>
                    <a:pt x="543" y="2931"/>
                  </a:cubicBezTo>
                  <a:cubicBezTo>
                    <a:pt x="596" y="2935"/>
                    <a:pt x="649" y="2942"/>
                    <a:pt x="706" y="2948"/>
                  </a:cubicBezTo>
                  <a:cubicBezTo>
                    <a:pt x="760" y="2959"/>
                    <a:pt x="813" y="2965"/>
                    <a:pt x="870" y="2965"/>
                  </a:cubicBezTo>
                  <a:cubicBezTo>
                    <a:pt x="934" y="2965"/>
                    <a:pt x="1001" y="2955"/>
                    <a:pt x="1068" y="2948"/>
                  </a:cubicBezTo>
                  <a:cubicBezTo>
                    <a:pt x="1094" y="2945"/>
                    <a:pt x="1121" y="2942"/>
                    <a:pt x="1148" y="2935"/>
                  </a:cubicBezTo>
                  <a:cubicBezTo>
                    <a:pt x="1198" y="2925"/>
                    <a:pt x="1245" y="2905"/>
                    <a:pt x="1295" y="2878"/>
                  </a:cubicBezTo>
                  <a:cubicBezTo>
                    <a:pt x="1355" y="2845"/>
                    <a:pt x="1412" y="2805"/>
                    <a:pt x="1466" y="2758"/>
                  </a:cubicBezTo>
                  <a:cubicBezTo>
                    <a:pt x="1492" y="2731"/>
                    <a:pt x="1519" y="2701"/>
                    <a:pt x="1536" y="2671"/>
                  </a:cubicBezTo>
                  <a:cubicBezTo>
                    <a:pt x="1549" y="2650"/>
                    <a:pt x="1559" y="2627"/>
                    <a:pt x="1569" y="2607"/>
                  </a:cubicBezTo>
                  <a:cubicBezTo>
                    <a:pt x="1576" y="2587"/>
                    <a:pt x="1579" y="2564"/>
                    <a:pt x="1583" y="2541"/>
                  </a:cubicBezTo>
                  <a:cubicBezTo>
                    <a:pt x="1586" y="2520"/>
                    <a:pt x="1583" y="2487"/>
                    <a:pt x="1583" y="2474"/>
                  </a:cubicBezTo>
                  <a:cubicBezTo>
                    <a:pt x="1579" y="2450"/>
                    <a:pt x="1573" y="2430"/>
                    <a:pt x="1566" y="2406"/>
                  </a:cubicBezTo>
                  <a:cubicBezTo>
                    <a:pt x="1549" y="2363"/>
                    <a:pt x="1523" y="2323"/>
                    <a:pt x="1495" y="2286"/>
                  </a:cubicBezTo>
                  <a:cubicBezTo>
                    <a:pt x="1452" y="2223"/>
                    <a:pt x="1389" y="2166"/>
                    <a:pt x="1332" y="2113"/>
                  </a:cubicBezTo>
                  <a:cubicBezTo>
                    <a:pt x="1235" y="2022"/>
                    <a:pt x="1125" y="1945"/>
                    <a:pt x="1024" y="1858"/>
                  </a:cubicBezTo>
                  <a:cubicBezTo>
                    <a:pt x="997" y="1828"/>
                    <a:pt x="971" y="1801"/>
                    <a:pt x="947" y="1772"/>
                  </a:cubicBezTo>
                  <a:cubicBezTo>
                    <a:pt x="930" y="1735"/>
                    <a:pt x="914" y="1701"/>
                    <a:pt x="901" y="1664"/>
                  </a:cubicBezTo>
                  <a:cubicBezTo>
                    <a:pt x="897" y="1647"/>
                    <a:pt x="893" y="1631"/>
                    <a:pt x="890" y="1611"/>
                  </a:cubicBezTo>
                  <a:lnTo>
                    <a:pt x="890" y="1591"/>
                  </a:lnTo>
                  <a:lnTo>
                    <a:pt x="897" y="1581"/>
                  </a:lnTo>
                  <a:lnTo>
                    <a:pt x="907" y="1560"/>
                  </a:lnTo>
                  <a:lnTo>
                    <a:pt x="927" y="1547"/>
                  </a:lnTo>
                  <a:cubicBezTo>
                    <a:pt x="937" y="1544"/>
                    <a:pt x="947" y="1544"/>
                    <a:pt x="957" y="1540"/>
                  </a:cubicBezTo>
                  <a:cubicBezTo>
                    <a:pt x="1004" y="1544"/>
                    <a:pt x="1051" y="1547"/>
                    <a:pt x="1097" y="1554"/>
                  </a:cubicBezTo>
                  <a:cubicBezTo>
                    <a:pt x="1148" y="1560"/>
                    <a:pt x="1202" y="1567"/>
                    <a:pt x="1255" y="1574"/>
                  </a:cubicBezTo>
                  <a:cubicBezTo>
                    <a:pt x="1308" y="1581"/>
                    <a:pt x="1362" y="1594"/>
                    <a:pt x="1415" y="1594"/>
                  </a:cubicBezTo>
                  <a:cubicBezTo>
                    <a:pt x="1427" y="1595"/>
                    <a:pt x="1438" y="1595"/>
                    <a:pt x="1450" y="1595"/>
                  </a:cubicBezTo>
                  <a:cubicBezTo>
                    <a:pt x="1506" y="1595"/>
                    <a:pt x="1564" y="1589"/>
                    <a:pt x="1619" y="1577"/>
                  </a:cubicBezTo>
                  <a:cubicBezTo>
                    <a:pt x="1656" y="1571"/>
                    <a:pt x="1690" y="1557"/>
                    <a:pt x="1727" y="1544"/>
                  </a:cubicBezTo>
                  <a:cubicBezTo>
                    <a:pt x="1767" y="1531"/>
                    <a:pt x="1800" y="1511"/>
                    <a:pt x="1837" y="1487"/>
                  </a:cubicBezTo>
                  <a:cubicBezTo>
                    <a:pt x="1857" y="1474"/>
                    <a:pt x="1877" y="1460"/>
                    <a:pt x="1897" y="1443"/>
                  </a:cubicBezTo>
                  <a:cubicBezTo>
                    <a:pt x="1937" y="1410"/>
                    <a:pt x="1967" y="1366"/>
                    <a:pt x="1988" y="1316"/>
                  </a:cubicBezTo>
                  <a:cubicBezTo>
                    <a:pt x="1994" y="1296"/>
                    <a:pt x="1997" y="1263"/>
                    <a:pt x="2000" y="1243"/>
                  </a:cubicBezTo>
                  <a:cubicBezTo>
                    <a:pt x="2004" y="1210"/>
                    <a:pt x="2000" y="1176"/>
                    <a:pt x="1991" y="1145"/>
                  </a:cubicBezTo>
                  <a:cubicBezTo>
                    <a:pt x="1984" y="1122"/>
                    <a:pt x="1980" y="1105"/>
                    <a:pt x="1971" y="1085"/>
                  </a:cubicBezTo>
                  <a:cubicBezTo>
                    <a:pt x="1960" y="1065"/>
                    <a:pt x="1944" y="1045"/>
                    <a:pt x="1931" y="1025"/>
                  </a:cubicBezTo>
                  <a:cubicBezTo>
                    <a:pt x="1917" y="1009"/>
                    <a:pt x="1900" y="992"/>
                    <a:pt x="1887" y="975"/>
                  </a:cubicBezTo>
                  <a:cubicBezTo>
                    <a:pt x="1857" y="942"/>
                    <a:pt x="1827" y="912"/>
                    <a:pt x="1793" y="881"/>
                  </a:cubicBezTo>
                  <a:cubicBezTo>
                    <a:pt x="1750" y="841"/>
                    <a:pt x="1703" y="801"/>
                    <a:pt x="1656" y="761"/>
                  </a:cubicBezTo>
                  <a:cubicBezTo>
                    <a:pt x="1643" y="748"/>
                    <a:pt x="1626" y="735"/>
                    <a:pt x="1613" y="721"/>
                  </a:cubicBezTo>
                  <a:cubicBezTo>
                    <a:pt x="1556" y="668"/>
                    <a:pt x="1506" y="614"/>
                    <a:pt x="1463" y="554"/>
                  </a:cubicBezTo>
                  <a:cubicBezTo>
                    <a:pt x="1452" y="534"/>
                    <a:pt x="1443" y="517"/>
                    <a:pt x="1435" y="497"/>
                  </a:cubicBezTo>
                  <a:lnTo>
                    <a:pt x="1432" y="477"/>
                  </a:lnTo>
                  <a:lnTo>
                    <a:pt x="1435" y="477"/>
                  </a:lnTo>
                  <a:lnTo>
                    <a:pt x="1455" y="467"/>
                  </a:lnTo>
                  <a:lnTo>
                    <a:pt x="1459" y="467"/>
                  </a:lnTo>
                  <a:cubicBezTo>
                    <a:pt x="1486" y="467"/>
                    <a:pt x="1516" y="470"/>
                    <a:pt x="1543" y="474"/>
                  </a:cubicBezTo>
                  <a:cubicBezTo>
                    <a:pt x="1576" y="477"/>
                    <a:pt x="1613" y="477"/>
                    <a:pt x="1646" y="480"/>
                  </a:cubicBezTo>
                  <a:cubicBezTo>
                    <a:pt x="1719" y="487"/>
                    <a:pt x="1790" y="507"/>
                    <a:pt x="1860" y="514"/>
                  </a:cubicBezTo>
                  <a:cubicBezTo>
                    <a:pt x="1871" y="515"/>
                    <a:pt x="1883" y="515"/>
                    <a:pt x="1894" y="515"/>
                  </a:cubicBezTo>
                  <a:cubicBezTo>
                    <a:pt x="1982" y="515"/>
                    <a:pt x="2068" y="494"/>
                    <a:pt x="2151" y="467"/>
                  </a:cubicBezTo>
                  <a:cubicBezTo>
                    <a:pt x="2185" y="454"/>
                    <a:pt x="2221" y="440"/>
                    <a:pt x="2255" y="423"/>
                  </a:cubicBezTo>
                  <a:cubicBezTo>
                    <a:pt x="2289" y="410"/>
                    <a:pt x="2318" y="387"/>
                    <a:pt x="2349" y="367"/>
                  </a:cubicBezTo>
                  <a:cubicBezTo>
                    <a:pt x="2358" y="360"/>
                    <a:pt x="2366" y="353"/>
                    <a:pt x="2372" y="343"/>
                  </a:cubicBezTo>
                  <a:cubicBezTo>
                    <a:pt x="2398" y="323"/>
                    <a:pt x="2415" y="296"/>
                    <a:pt x="2429" y="263"/>
                  </a:cubicBezTo>
                  <a:cubicBezTo>
                    <a:pt x="2449" y="222"/>
                    <a:pt x="2449" y="179"/>
                    <a:pt x="2446" y="136"/>
                  </a:cubicBezTo>
                  <a:cubicBezTo>
                    <a:pt x="2439" y="79"/>
                    <a:pt x="2392" y="29"/>
                    <a:pt x="2338" y="9"/>
                  </a:cubicBezTo>
                  <a:cubicBezTo>
                    <a:pt x="2322" y="3"/>
                    <a:pt x="2305" y="1"/>
                    <a:pt x="22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4" name="Google Shape;134;p7"/>
            <p:cNvGrpSpPr/>
            <p:nvPr/>
          </p:nvGrpSpPr>
          <p:grpSpPr>
            <a:xfrm>
              <a:off x="8810285" y="2242772"/>
              <a:ext cx="155484" cy="175100"/>
              <a:chOff x="3655550" y="2257032"/>
              <a:chExt cx="192526" cy="161920"/>
            </a:xfrm>
          </p:grpSpPr>
          <p:sp>
            <p:nvSpPr>
              <p:cNvPr id="135" name="Google Shape;135;p7"/>
              <p:cNvSpPr/>
              <p:nvPr/>
            </p:nvSpPr>
            <p:spPr>
              <a:xfrm>
                <a:off x="3655550" y="2331503"/>
                <a:ext cx="192526" cy="31876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26" extrusionOk="0">
                    <a:moveTo>
                      <a:pt x="967" y="1"/>
                    </a:moveTo>
                    <a:cubicBezTo>
                      <a:pt x="936" y="1"/>
                      <a:pt x="906" y="1"/>
                      <a:pt x="876" y="5"/>
                    </a:cubicBezTo>
                    <a:cubicBezTo>
                      <a:pt x="800" y="8"/>
                      <a:pt x="719" y="15"/>
                      <a:pt x="642" y="18"/>
                    </a:cubicBezTo>
                    <a:cubicBezTo>
                      <a:pt x="458" y="31"/>
                      <a:pt x="274" y="31"/>
                      <a:pt x="93" y="35"/>
                    </a:cubicBezTo>
                    <a:cubicBezTo>
                      <a:pt x="40" y="35"/>
                      <a:pt x="0" y="85"/>
                      <a:pt x="3" y="135"/>
                    </a:cubicBezTo>
                    <a:cubicBezTo>
                      <a:pt x="3" y="186"/>
                      <a:pt x="50" y="226"/>
                      <a:pt x="100" y="226"/>
                    </a:cubicBezTo>
                    <a:cubicBezTo>
                      <a:pt x="311" y="222"/>
                      <a:pt x="519" y="218"/>
                      <a:pt x="726" y="209"/>
                    </a:cubicBezTo>
                    <a:cubicBezTo>
                      <a:pt x="789" y="207"/>
                      <a:pt x="854" y="204"/>
                      <a:pt x="918" y="204"/>
                    </a:cubicBezTo>
                    <a:cubicBezTo>
                      <a:pt x="946" y="204"/>
                      <a:pt x="973" y="204"/>
                      <a:pt x="1000" y="206"/>
                    </a:cubicBezTo>
                    <a:cubicBezTo>
                      <a:pt x="1047" y="206"/>
                      <a:pt x="1093" y="212"/>
                      <a:pt x="1141" y="212"/>
                    </a:cubicBezTo>
                    <a:lnTo>
                      <a:pt x="1204" y="212"/>
                    </a:lnTo>
                    <a:cubicBezTo>
                      <a:pt x="1234" y="212"/>
                      <a:pt x="1268" y="212"/>
                      <a:pt x="1294" y="198"/>
                    </a:cubicBezTo>
                    <a:cubicBezTo>
                      <a:pt x="1311" y="195"/>
                      <a:pt x="1325" y="186"/>
                      <a:pt x="1334" y="175"/>
                    </a:cubicBezTo>
                    <a:cubicBezTo>
                      <a:pt x="1345" y="161"/>
                      <a:pt x="1351" y="149"/>
                      <a:pt x="1354" y="135"/>
                    </a:cubicBezTo>
                    <a:cubicBezTo>
                      <a:pt x="1365" y="98"/>
                      <a:pt x="1348" y="51"/>
                      <a:pt x="1311" y="35"/>
                    </a:cubicBezTo>
                    <a:cubicBezTo>
                      <a:pt x="1294" y="28"/>
                      <a:pt x="1274" y="21"/>
                      <a:pt x="1254" y="18"/>
                    </a:cubicBezTo>
                    <a:cubicBezTo>
                      <a:pt x="1234" y="15"/>
                      <a:pt x="1214" y="15"/>
                      <a:pt x="1190" y="15"/>
                    </a:cubicBezTo>
                    <a:cubicBezTo>
                      <a:pt x="1164" y="11"/>
                      <a:pt x="1137" y="11"/>
                      <a:pt x="1107" y="8"/>
                    </a:cubicBezTo>
                    <a:cubicBezTo>
                      <a:pt x="1070" y="5"/>
                      <a:pt x="1033" y="1"/>
                      <a:pt x="99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136;p7"/>
              <p:cNvSpPr/>
              <p:nvPr/>
            </p:nvSpPr>
            <p:spPr>
              <a:xfrm>
                <a:off x="3735240" y="2257032"/>
                <a:ext cx="38223" cy="16192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148" extrusionOk="0">
                    <a:moveTo>
                      <a:pt x="114" y="1"/>
                    </a:moveTo>
                    <a:cubicBezTo>
                      <a:pt x="57" y="1"/>
                      <a:pt x="0" y="55"/>
                      <a:pt x="10" y="118"/>
                    </a:cubicBezTo>
                    <a:cubicBezTo>
                      <a:pt x="17" y="198"/>
                      <a:pt x="23" y="278"/>
                      <a:pt x="27" y="359"/>
                    </a:cubicBezTo>
                    <a:cubicBezTo>
                      <a:pt x="30" y="433"/>
                      <a:pt x="30" y="509"/>
                      <a:pt x="37" y="583"/>
                    </a:cubicBezTo>
                    <a:cubicBezTo>
                      <a:pt x="40" y="657"/>
                      <a:pt x="34" y="726"/>
                      <a:pt x="30" y="800"/>
                    </a:cubicBezTo>
                    <a:cubicBezTo>
                      <a:pt x="27" y="834"/>
                      <a:pt x="23" y="870"/>
                      <a:pt x="23" y="904"/>
                    </a:cubicBezTo>
                    <a:cubicBezTo>
                      <a:pt x="20" y="947"/>
                      <a:pt x="23" y="987"/>
                      <a:pt x="20" y="1031"/>
                    </a:cubicBezTo>
                    <a:cubicBezTo>
                      <a:pt x="20" y="1096"/>
                      <a:pt x="83" y="1148"/>
                      <a:pt x="145" y="1148"/>
                    </a:cubicBezTo>
                    <a:cubicBezTo>
                      <a:pt x="147" y="1148"/>
                      <a:pt x="148" y="1148"/>
                      <a:pt x="150" y="1148"/>
                    </a:cubicBezTo>
                    <a:cubicBezTo>
                      <a:pt x="218" y="1148"/>
                      <a:pt x="271" y="1088"/>
                      <a:pt x="267" y="1021"/>
                    </a:cubicBezTo>
                    <a:cubicBezTo>
                      <a:pt x="267" y="981"/>
                      <a:pt x="261" y="941"/>
                      <a:pt x="261" y="904"/>
                    </a:cubicBezTo>
                    <a:cubicBezTo>
                      <a:pt x="258" y="864"/>
                      <a:pt x="258" y="827"/>
                      <a:pt x="258" y="790"/>
                    </a:cubicBezTo>
                    <a:cubicBezTo>
                      <a:pt x="258" y="754"/>
                      <a:pt x="261" y="720"/>
                      <a:pt x="261" y="686"/>
                    </a:cubicBezTo>
                    <a:cubicBezTo>
                      <a:pt x="261" y="649"/>
                      <a:pt x="258" y="609"/>
                      <a:pt x="255" y="573"/>
                    </a:cubicBezTo>
                    <a:cubicBezTo>
                      <a:pt x="251" y="496"/>
                      <a:pt x="255" y="422"/>
                      <a:pt x="251" y="348"/>
                    </a:cubicBezTo>
                    <a:cubicBezTo>
                      <a:pt x="247" y="268"/>
                      <a:pt x="241" y="188"/>
                      <a:pt x="231" y="104"/>
                    </a:cubicBezTo>
                    <a:cubicBezTo>
                      <a:pt x="227" y="78"/>
                      <a:pt x="218" y="51"/>
                      <a:pt x="194" y="31"/>
                    </a:cubicBezTo>
                    <a:cubicBezTo>
                      <a:pt x="174" y="11"/>
                      <a:pt x="147" y="1"/>
                      <a:pt x="1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37" name="Google Shape;137;p7"/>
            <p:cNvSpPr/>
            <p:nvPr/>
          </p:nvSpPr>
          <p:spPr>
            <a:xfrm>
              <a:off x="6764747" y="254723"/>
              <a:ext cx="106705" cy="83716"/>
            </a:xfrm>
            <a:custGeom>
              <a:avLst/>
              <a:gdLst/>
              <a:ahLst/>
              <a:cxnLst/>
              <a:rect l="l" t="t" r="r" b="b"/>
              <a:pathLst>
                <a:path w="452" h="446" extrusionOk="0">
                  <a:moveTo>
                    <a:pt x="218" y="1"/>
                  </a:moveTo>
                  <a:cubicBezTo>
                    <a:pt x="98" y="1"/>
                    <a:pt x="0" y="118"/>
                    <a:pt x="7" y="235"/>
                  </a:cubicBezTo>
                  <a:cubicBezTo>
                    <a:pt x="7" y="292"/>
                    <a:pt x="34" y="345"/>
                    <a:pt x="78" y="385"/>
                  </a:cubicBezTo>
                  <a:cubicBezTo>
                    <a:pt x="121" y="429"/>
                    <a:pt x="178" y="446"/>
                    <a:pt x="238" y="446"/>
                  </a:cubicBezTo>
                  <a:cubicBezTo>
                    <a:pt x="358" y="446"/>
                    <a:pt x="452" y="329"/>
                    <a:pt x="448" y="212"/>
                  </a:cubicBezTo>
                  <a:cubicBezTo>
                    <a:pt x="445" y="155"/>
                    <a:pt x="419" y="101"/>
                    <a:pt x="379" y="61"/>
                  </a:cubicBezTo>
                  <a:cubicBezTo>
                    <a:pt x="335" y="18"/>
                    <a:pt x="278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7"/>
            <p:cNvSpPr/>
            <p:nvPr/>
          </p:nvSpPr>
          <p:spPr>
            <a:xfrm rot="6438092">
              <a:off x="1390171" y="119727"/>
              <a:ext cx="219338" cy="353726"/>
            </a:xfrm>
            <a:custGeom>
              <a:avLst/>
              <a:gdLst/>
              <a:ahLst/>
              <a:cxnLst/>
              <a:rect l="l" t="t" r="r" b="b"/>
              <a:pathLst>
                <a:path w="2450" h="3951" extrusionOk="0">
                  <a:moveTo>
                    <a:pt x="1707" y="1170"/>
                  </a:moveTo>
                  <a:lnTo>
                    <a:pt x="1703" y="1179"/>
                  </a:lnTo>
                  <a:lnTo>
                    <a:pt x="1699" y="1179"/>
                  </a:lnTo>
                  <a:lnTo>
                    <a:pt x="1707" y="1170"/>
                  </a:lnTo>
                  <a:close/>
                  <a:moveTo>
                    <a:pt x="2288" y="1"/>
                  </a:moveTo>
                  <a:cubicBezTo>
                    <a:pt x="2254" y="1"/>
                    <a:pt x="2219" y="12"/>
                    <a:pt x="2188" y="32"/>
                  </a:cubicBezTo>
                  <a:cubicBezTo>
                    <a:pt x="2171" y="42"/>
                    <a:pt x="2151" y="55"/>
                    <a:pt x="2131" y="69"/>
                  </a:cubicBezTo>
                  <a:cubicBezTo>
                    <a:pt x="2085" y="96"/>
                    <a:pt x="2031" y="116"/>
                    <a:pt x="1977" y="133"/>
                  </a:cubicBezTo>
                  <a:cubicBezTo>
                    <a:pt x="1951" y="139"/>
                    <a:pt x="1924" y="146"/>
                    <a:pt x="1894" y="149"/>
                  </a:cubicBezTo>
                  <a:cubicBezTo>
                    <a:pt x="1850" y="146"/>
                    <a:pt x="1807" y="142"/>
                    <a:pt x="1764" y="136"/>
                  </a:cubicBezTo>
                  <a:cubicBezTo>
                    <a:pt x="1710" y="129"/>
                    <a:pt x="1656" y="126"/>
                    <a:pt x="1599" y="122"/>
                  </a:cubicBezTo>
                  <a:lnTo>
                    <a:pt x="1526" y="122"/>
                  </a:lnTo>
                  <a:cubicBezTo>
                    <a:pt x="1516" y="119"/>
                    <a:pt x="1503" y="119"/>
                    <a:pt x="1489" y="119"/>
                  </a:cubicBezTo>
                  <a:cubicBezTo>
                    <a:pt x="1472" y="122"/>
                    <a:pt x="1452" y="122"/>
                    <a:pt x="1435" y="122"/>
                  </a:cubicBezTo>
                  <a:cubicBezTo>
                    <a:pt x="1406" y="126"/>
                    <a:pt x="1378" y="133"/>
                    <a:pt x="1349" y="142"/>
                  </a:cubicBezTo>
                  <a:cubicBezTo>
                    <a:pt x="1325" y="149"/>
                    <a:pt x="1302" y="159"/>
                    <a:pt x="1278" y="173"/>
                  </a:cubicBezTo>
                  <a:cubicBezTo>
                    <a:pt x="1255" y="186"/>
                    <a:pt x="1235" y="202"/>
                    <a:pt x="1211" y="219"/>
                  </a:cubicBezTo>
                  <a:cubicBezTo>
                    <a:pt x="1188" y="236"/>
                    <a:pt x="1171" y="259"/>
                    <a:pt x="1154" y="279"/>
                  </a:cubicBezTo>
                  <a:lnTo>
                    <a:pt x="1142" y="296"/>
                  </a:lnTo>
                  <a:cubicBezTo>
                    <a:pt x="1131" y="316"/>
                    <a:pt x="1121" y="336"/>
                    <a:pt x="1111" y="353"/>
                  </a:cubicBezTo>
                  <a:cubicBezTo>
                    <a:pt x="1101" y="380"/>
                    <a:pt x="1094" y="410"/>
                    <a:pt x="1091" y="437"/>
                  </a:cubicBezTo>
                  <a:cubicBezTo>
                    <a:pt x="1085" y="483"/>
                    <a:pt x="1088" y="531"/>
                    <a:pt x="1097" y="577"/>
                  </a:cubicBezTo>
                  <a:cubicBezTo>
                    <a:pt x="1108" y="624"/>
                    <a:pt x="1125" y="671"/>
                    <a:pt x="1151" y="714"/>
                  </a:cubicBezTo>
                  <a:cubicBezTo>
                    <a:pt x="1171" y="748"/>
                    <a:pt x="1191" y="784"/>
                    <a:pt x="1218" y="815"/>
                  </a:cubicBezTo>
                  <a:cubicBezTo>
                    <a:pt x="1251" y="861"/>
                    <a:pt x="1292" y="901"/>
                    <a:pt x="1335" y="942"/>
                  </a:cubicBezTo>
                  <a:cubicBezTo>
                    <a:pt x="1382" y="989"/>
                    <a:pt x="1435" y="1036"/>
                    <a:pt x="1492" y="1076"/>
                  </a:cubicBezTo>
                  <a:cubicBezTo>
                    <a:pt x="1539" y="1113"/>
                    <a:pt x="1593" y="1149"/>
                    <a:pt x="1639" y="1190"/>
                  </a:cubicBezTo>
                  <a:lnTo>
                    <a:pt x="1656" y="1206"/>
                  </a:lnTo>
                  <a:cubicBezTo>
                    <a:pt x="1643" y="1216"/>
                    <a:pt x="1626" y="1223"/>
                    <a:pt x="1606" y="1230"/>
                  </a:cubicBezTo>
                  <a:cubicBezTo>
                    <a:pt x="1566" y="1239"/>
                    <a:pt x="1523" y="1243"/>
                    <a:pt x="1483" y="1246"/>
                  </a:cubicBezTo>
                  <a:cubicBezTo>
                    <a:pt x="1429" y="1246"/>
                    <a:pt x="1382" y="1239"/>
                    <a:pt x="1329" y="1233"/>
                  </a:cubicBezTo>
                  <a:cubicBezTo>
                    <a:pt x="1278" y="1226"/>
                    <a:pt x="1228" y="1219"/>
                    <a:pt x="1174" y="1213"/>
                  </a:cubicBezTo>
                  <a:cubicBezTo>
                    <a:pt x="1125" y="1202"/>
                    <a:pt x="1071" y="1190"/>
                    <a:pt x="1021" y="1190"/>
                  </a:cubicBezTo>
                  <a:cubicBezTo>
                    <a:pt x="1009" y="1188"/>
                    <a:pt x="997" y="1188"/>
                    <a:pt x="985" y="1188"/>
                  </a:cubicBezTo>
                  <a:cubicBezTo>
                    <a:pt x="957" y="1188"/>
                    <a:pt x="929" y="1191"/>
                    <a:pt x="901" y="1193"/>
                  </a:cubicBezTo>
                  <a:lnTo>
                    <a:pt x="881" y="1196"/>
                  </a:lnTo>
                  <a:cubicBezTo>
                    <a:pt x="853" y="1199"/>
                    <a:pt x="820" y="1206"/>
                    <a:pt x="796" y="1216"/>
                  </a:cubicBezTo>
                  <a:cubicBezTo>
                    <a:pt x="753" y="1236"/>
                    <a:pt x="710" y="1263"/>
                    <a:pt x="673" y="1293"/>
                  </a:cubicBezTo>
                  <a:cubicBezTo>
                    <a:pt x="623" y="1337"/>
                    <a:pt x="583" y="1394"/>
                    <a:pt x="560" y="1454"/>
                  </a:cubicBezTo>
                  <a:lnTo>
                    <a:pt x="549" y="1477"/>
                  </a:lnTo>
                  <a:cubicBezTo>
                    <a:pt x="526" y="1544"/>
                    <a:pt x="523" y="1624"/>
                    <a:pt x="532" y="1694"/>
                  </a:cubicBezTo>
                  <a:cubicBezTo>
                    <a:pt x="546" y="1764"/>
                    <a:pt x="569" y="1835"/>
                    <a:pt x="600" y="1902"/>
                  </a:cubicBezTo>
                  <a:cubicBezTo>
                    <a:pt x="626" y="1962"/>
                    <a:pt x="663" y="2019"/>
                    <a:pt x="710" y="2065"/>
                  </a:cubicBezTo>
                  <a:cubicBezTo>
                    <a:pt x="730" y="2089"/>
                    <a:pt x="750" y="2113"/>
                    <a:pt x="773" y="2133"/>
                  </a:cubicBezTo>
                  <a:cubicBezTo>
                    <a:pt x="827" y="2179"/>
                    <a:pt x="881" y="2226"/>
                    <a:pt x="934" y="2269"/>
                  </a:cubicBezTo>
                  <a:cubicBezTo>
                    <a:pt x="1017" y="2333"/>
                    <a:pt x="1101" y="2397"/>
                    <a:pt x="1182" y="2467"/>
                  </a:cubicBezTo>
                  <a:cubicBezTo>
                    <a:pt x="1198" y="2484"/>
                    <a:pt x="1218" y="2504"/>
                    <a:pt x="1235" y="2524"/>
                  </a:cubicBezTo>
                  <a:cubicBezTo>
                    <a:pt x="1198" y="2557"/>
                    <a:pt x="1162" y="2587"/>
                    <a:pt x="1121" y="2618"/>
                  </a:cubicBezTo>
                  <a:cubicBezTo>
                    <a:pt x="1108" y="2624"/>
                    <a:pt x="1094" y="2627"/>
                    <a:pt x="1085" y="2634"/>
                  </a:cubicBezTo>
                  <a:cubicBezTo>
                    <a:pt x="1014" y="2650"/>
                    <a:pt x="947" y="2661"/>
                    <a:pt x="877" y="2667"/>
                  </a:cubicBezTo>
                  <a:cubicBezTo>
                    <a:pt x="827" y="2667"/>
                    <a:pt x="780" y="2661"/>
                    <a:pt x="730" y="2654"/>
                  </a:cubicBezTo>
                  <a:cubicBezTo>
                    <a:pt x="676" y="2647"/>
                    <a:pt x="623" y="2644"/>
                    <a:pt x="566" y="2641"/>
                  </a:cubicBezTo>
                  <a:cubicBezTo>
                    <a:pt x="521" y="2639"/>
                    <a:pt x="476" y="2636"/>
                    <a:pt x="431" y="2636"/>
                  </a:cubicBezTo>
                  <a:cubicBezTo>
                    <a:pt x="413" y="2636"/>
                    <a:pt x="394" y="2637"/>
                    <a:pt x="375" y="2638"/>
                  </a:cubicBezTo>
                  <a:cubicBezTo>
                    <a:pt x="245" y="2650"/>
                    <a:pt x="128" y="2718"/>
                    <a:pt x="64" y="2831"/>
                  </a:cubicBezTo>
                  <a:cubicBezTo>
                    <a:pt x="24" y="2902"/>
                    <a:pt x="1" y="2985"/>
                    <a:pt x="1" y="3065"/>
                  </a:cubicBezTo>
                  <a:cubicBezTo>
                    <a:pt x="1" y="3132"/>
                    <a:pt x="4" y="3196"/>
                    <a:pt x="21" y="3260"/>
                  </a:cubicBezTo>
                  <a:cubicBezTo>
                    <a:pt x="31" y="3293"/>
                    <a:pt x="41" y="3326"/>
                    <a:pt x="54" y="3363"/>
                  </a:cubicBezTo>
                  <a:cubicBezTo>
                    <a:pt x="71" y="3400"/>
                    <a:pt x="91" y="3433"/>
                    <a:pt x="114" y="3467"/>
                  </a:cubicBezTo>
                  <a:cubicBezTo>
                    <a:pt x="151" y="3521"/>
                    <a:pt x="205" y="3567"/>
                    <a:pt x="255" y="3610"/>
                  </a:cubicBezTo>
                  <a:cubicBezTo>
                    <a:pt x="319" y="3664"/>
                    <a:pt x="392" y="3708"/>
                    <a:pt x="462" y="3751"/>
                  </a:cubicBezTo>
                  <a:cubicBezTo>
                    <a:pt x="552" y="3811"/>
                    <a:pt x="646" y="3868"/>
                    <a:pt x="736" y="3928"/>
                  </a:cubicBezTo>
                  <a:cubicBezTo>
                    <a:pt x="760" y="3942"/>
                    <a:pt x="786" y="3950"/>
                    <a:pt x="814" y="3950"/>
                  </a:cubicBezTo>
                  <a:cubicBezTo>
                    <a:pt x="821" y="3950"/>
                    <a:pt x="829" y="3950"/>
                    <a:pt x="836" y="3948"/>
                  </a:cubicBezTo>
                  <a:cubicBezTo>
                    <a:pt x="870" y="3945"/>
                    <a:pt x="901" y="3925"/>
                    <a:pt x="921" y="3895"/>
                  </a:cubicBezTo>
                  <a:cubicBezTo>
                    <a:pt x="961" y="3838"/>
                    <a:pt x="950" y="3748"/>
                    <a:pt x="890" y="3711"/>
                  </a:cubicBezTo>
                  <a:cubicBezTo>
                    <a:pt x="793" y="3651"/>
                    <a:pt x="696" y="3590"/>
                    <a:pt x="603" y="3527"/>
                  </a:cubicBezTo>
                  <a:cubicBezTo>
                    <a:pt x="529" y="3480"/>
                    <a:pt x="459" y="3430"/>
                    <a:pt x="392" y="3377"/>
                  </a:cubicBezTo>
                  <a:cubicBezTo>
                    <a:pt x="365" y="3350"/>
                    <a:pt x="342" y="3323"/>
                    <a:pt x="322" y="3293"/>
                  </a:cubicBezTo>
                  <a:cubicBezTo>
                    <a:pt x="308" y="3266"/>
                    <a:pt x="299" y="3240"/>
                    <a:pt x="288" y="3212"/>
                  </a:cubicBezTo>
                  <a:cubicBezTo>
                    <a:pt x="279" y="3176"/>
                    <a:pt x="271" y="3143"/>
                    <a:pt x="268" y="3109"/>
                  </a:cubicBezTo>
                  <a:cubicBezTo>
                    <a:pt x="268" y="3082"/>
                    <a:pt x="271" y="3052"/>
                    <a:pt x="275" y="3025"/>
                  </a:cubicBezTo>
                  <a:cubicBezTo>
                    <a:pt x="279" y="3012"/>
                    <a:pt x="282" y="2999"/>
                    <a:pt x="288" y="2985"/>
                  </a:cubicBezTo>
                  <a:cubicBezTo>
                    <a:pt x="295" y="2976"/>
                    <a:pt x="302" y="2965"/>
                    <a:pt x="308" y="2955"/>
                  </a:cubicBezTo>
                  <a:lnTo>
                    <a:pt x="328" y="2939"/>
                  </a:lnTo>
                  <a:lnTo>
                    <a:pt x="352" y="2928"/>
                  </a:lnTo>
                  <a:cubicBezTo>
                    <a:pt x="369" y="2925"/>
                    <a:pt x="385" y="2922"/>
                    <a:pt x="402" y="2922"/>
                  </a:cubicBezTo>
                  <a:cubicBezTo>
                    <a:pt x="449" y="2922"/>
                    <a:pt x="495" y="2925"/>
                    <a:pt x="543" y="2931"/>
                  </a:cubicBezTo>
                  <a:cubicBezTo>
                    <a:pt x="596" y="2935"/>
                    <a:pt x="649" y="2942"/>
                    <a:pt x="706" y="2948"/>
                  </a:cubicBezTo>
                  <a:cubicBezTo>
                    <a:pt x="760" y="2959"/>
                    <a:pt x="813" y="2965"/>
                    <a:pt x="870" y="2965"/>
                  </a:cubicBezTo>
                  <a:cubicBezTo>
                    <a:pt x="934" y="2965"/>
                    <a:pt x="1001" y="2955"/>
                    <a:pt x="1068" y="2948"/>
                  </a:cubicBezTo>
                  <a:cubicBezTo>
                    <a:pt x="1094" y="2945"/>
                    <a:pt x="1121" y="2942"/>
                    <a:pt x="1148" y="2935"/>
                  </a:cubicBezTo>
                  <a:cubicBezTo>
                    <a:pt x="1198" y="2925"/>
                    <a:pt x="1245" y="2905"/>
                    <a:pt x="1295" y="2878"/>
                  </a:cubicBezTo>
                  <a:cubicBezTo>
                    <a:pt x="1355" y="2845"/>
                    <a:pt x="1412" y="2805"/>
                    <a:pt x="1466" y="2758"/>
                  </a:cubicBezTo>
                  <a:cubicBezTo>
                    <a:pt x="1492" y="2731"/>
                    <a:pt x="1519" y="2701"/>
                    <a:pt x="1536" y="2671"/>
                  </a:cubicBezTo>
                  <a:cubicBezTo>
                    <a:pt x="1549" y="2650"/>
                    <a:pt x="1559" y="2627"/>
                    <a:pt x="1569" y="2607"/>
                  </a:cubicBezTo>
                  <a:cubicBezTo>
                    <a:pt x="1576" y="2587"/>
                    <a:pt x="1579" y="2564"/>
                    <a:pt x="1583" y="2541"/>
                  </a:cubicBezTo>
                  <a:cubicBezTo>
                    <a:pt x="1586" y="2520"/>
                    <a:pt x="1583" y="2487"/>
                    <a:pt x="1583" y="2474"/>
                  </a:cubicBezTo>
                  <a:cubicBezTo>
                    <a:pt x="1579" y="2450"/>
                    <a:pt x="1573" y="2430"/>
                    <a:pt x="1566" y="2406"/>
                  </a:cubicBezTo>
                  <a:cubicBezTo>
                    <a:pt x="1549" y="2363"/>
                    <a:pt x="1523" y="2323"/>
                    <a:pt x="1495" y="2286"/>
                  </a:cubicBezTo>
                  <a:cubicBezTo>
                    <a:pt x="1452" y="2223"/>
                    <a:pt x="1389" y="2166"/>
                    <a:pt x="1332" y="2113"/>
                  </a:cubicBezTo>
                  <a:cubicBezTo>
                    <a:pt x="1235" y="2022"/>
                    <a:pt x="1125" y="1945"/>
                    <a:pt x="1024" y="1858"/>
                  </a:cubicBezTo>
                  <a:cubicBezTo>
                    <a:pt x="997" y="1828"/>
                    <a:pt x="971" y="1801"/>
                    <a:pt x="947" y="1772"/>
                  </a:cubicBezTo>
                  <a:cubicBezTo>
                    <a:pt x="930" y="1735"/>
                    <a:pt x="914" y="1701"/>
                    <a:pt x="901" y="1664"/>
                  </a:cubicBezTo>
                  <a:cubicBezTo>
                    <a:pt x="897" y="1647"/>
                    <a:pt x="893" y="1631"/>
                    <a:pt x="890" y="1611"/>
                  </a:cubicBezTo>
                  <a:lnTo>
                    <a:pt x="890" y="1591"/>
                  </a:lnTo>
                  <a:lnTo>
                    <a:pt x="897" y="1581"/>
                  </a:lnTo>
                  <a:lnTo>
                    <a:pt x="907" y="1560"/>
                  </a:lnTo>
                  <a:lnTo>
                    <a:pt x="927" y="1547"/>
                  </a:lnTo>
                  <a:cubicBezTo>
                    <a:pt x="937" y="1544"/>
                    <a:pt x="947" y="1544"/>
                    <a:pt x="957" y="1540"/>
                  </a:cubicBezTo>
                  <a:cubicBezTo>
                    <a:pt x="1004" y="1544"/>
                    <a:pt x="1051" y="1547"/>
                    <a:pt x="1097" y="1554"/>
                  </a:cubicBezTo>
                  <a:cubicBezTo>
                    <a:pt x="1148" y="1560"/>
                    <a:pt x="1202" y="1567"/>
                    <a:pt x="1255" y="1574"/>
                  </a:cubicBezTo>
                  <a:cubicBezTo>
                    <a:pt x="1308" y="1581"/>
                    <a:pt x="1362" y="1594"/>
                    <a:pt x="1415" y="1594"/>
                  </a:cubicBezTo>
                  <a:cubicBezTo>
                    <a:pt x="1427" y="1595"/>
                    <a:pt x="1438" y="1595"/>
                    <a:pt x="1450" y="1595"/>
                  </a:cubicBezTo>
                  <a:cubicBezTo>
                    <a:pt x="1506" y="1595"/>
                    <a:pt x="1564" y="1589"/>
                    <a:pt x="1619" y="1577"/>
                  </a:cubicBezTo>
                  <a:cubicBezTo>
                    <a:pt x="1656" y="1571"/>
                    <a:pt x="1690" y="1557"/>
                    <a:pt x="1727" y="1544"/>
                  </a:cubicBezTo>
                  <a:cubicBezTo>
                    <a:pt x="1767" y="1531"/>
                    <a:pt x="1800" y="1511"/>
                    <a:pt x="1837" y="1487"/>
                  </a:cubicBezTo>
                  <a:cubicBezTo>
                    <a:pt x="1857" y="1474"/>
                    <a:pt x="1877" y="1460"/>
                    <a:pt x="1897" y="1443"/>
                  </a:cubicBezTo>
                  <a:cubicBezTo>
                    <a:pt x="1937" y="1410"/>
                    <a:pt x="1967" y="1366"/>
                    <a:pt x="1988" y="1316"/>
                  </a:cubicBezTo>
                  <a:cubicBezTo>
                    <a:pt x="1994" y="1296"/>
                    <a:pt x="1997" y="1263"/>
                    <a:pt x="2000" y="1243"/>
                  </a:cubicBezTo>
                  <a:cubicBezTo>
                    <a:pt x="2004" y="1210"/>
                    <a:pt x="2000" y="1176"/>
                    <a:pt x="1991" y="1145"/>
                  </a:cubicBezTo>
                  <a:cubicBezTo>
                    <a:pt x="1984" y="1122"/>
                    <a:pt x="1980" y="1105"/>
                    <a:pt x="1971" y="1085"/>
                  </a:cubicBezTo>
                  <a:cubicBezTo>
                    <a:pt x="1960" y="1065"/>
                    <a:pt x="1944" y="1045"/>
                    <a:pt x="1931" y="1025"/>
                  </a:cubicBezTo>
                  <a:cubicBezTo>
                    <a:pt x="1917" y="1009"/>
                    <a:pt x="1900" y="992"/>
                    <a:pt x="1887" y="975"/>
                  </a:cubicBezTo>
                  <a:cubicBezTo>
                    <a:pt x="1857" y="942"/>
                    <a:pt x="1827" y="912"/>
                    <a:pt x="1793" y="881"/>
                  </a:cubicBezTo>
                  <a:cubicBezTo>
                    <a:pt x="1750" y="841"/>
                    <a:pt x="1703" y="801"/>
                    <a:pt x="1656" y="761"/>
                  </a:cubicBezTo>
                  <a:cubicBezTo>
                    <a:pt x="1643" y="748"/>
                    <a:pt x="1626" y="735"/>
                    <a:pt x="1613" y="721"/>
                  </a:cubicBezTo>
                  <a:cubicBezTo>
                    <a:pt x="1556" y="668"/>
                    <a:pt x="1506" y="614"/>
                    <a:pt x="1463" y="554"/>
                  </a:cubicBezTo>
                  <a:cubicBezTo>
                    <a:pt x="1452" y="534"/>
                    <a:pt x="1443" y="517"/>
                    <a:pt x="1435" y="497"/>
                  </a:cubicBezTo>
                  <a:lnTo>
                    <a:pt x="1432" y="477"/>
                  </a:lnTo>
                  <a:lnTo>
                    <a:pt x="1435" y="477"/>
                  </a:lnTo>
                  <a:lnTo>
                    <a:pt x="1455" y="467"/>
                  </a:lnTo>
                  <a:lnTo>
                    <a:pt x="1459" y="467"/>
                  </a:lnTo>
                  <a:cubicBezTo>
                    <a:pt x="1486" y="467"/>
                    <a:pt x="1516" y="470"/>
                    <a:pt x="1543" y="474"/>
                  </a:cubicBezTo>
                  <a:cubicBezTo>
                    <a:pt x="1576" y="477"/>
                    <a:pt x="1613" y="477"/>
                    <a:pt x="1646" y="480"/>
                  </a:cubicBezTo>
                  <a:cubicBezTo>
                    <a:pt x="1719" y="487"/>
                    <a:pt x="1790" y="507"/>
                    <a:pt x="1860" y="514"/>
                  </a:cubicBezTo>
                  <a:cubicBezTo>
                    <a:pt x="1871" y="515"/>
                    <a:pt x="1883" y="515"/>
                    <a:pt x="1894" y="515"/>
                  </a:cubicBezTo>
                  <a:cubicBezTo>
                    <a:pt x="1982" y="515"/>
                    <a:pt x="2068" y="494"/>
                    <a:pt x="2151" y="467"/>
                  </a:cubicBezTo>
                  <a:cubicBezTo>
                    <a:pt x="2185" y="454"/>
                    <a:pt x="2221" y="440"/>
                    <a:pt x="2255" y="423"/>
                  </a:cubicBezTo>
                  <a:cubicBezTo>
                    <a:pt x="2289" y="410"/>
                    <a:pt x="2318" y="387"/>
                    <a:pt x="2349" y="367"/>
                  </a:cubicBezTo>
                  <a:cubicBezTo>
                    <a:pt x="2358" y="360"/>
                    <a:pt x="2366" y="353"/>
                    <a:pt x="2372" y="343"/>
                  </a:cubicBezTo>
                  <a:cubicBezTo>
                    <a:pt x="2398" y="323"/>
                    <a:pt x="2415" y="296"/>
                    <a:pt x="2429" y="263"/>
                  </a:cubicBezTo>
                  <a:cubicBezTo>
                    <a:pt x="2449" y="222"/>
                    <a:pt x="2449" y="179"/>
                    <a:pt x="2446" y="136"/>
                  </a:cubicBezTo>
                  <a:cubicBezTo>
                    <a:pt x="2439" y="79"/>
                    <a:pt x="2392" y="29"/>
                    <a:pt x="2338" y="9"/>
                  </a:cubicBezTo>
                  <a:cubicBezTo>
                    <a:pt x="2322" y="3"/>
                    <a:pt x="2305" y="1"/>
                    <a:pt x="22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7"/>
            <p:cNvSpPr/>
            <p:nvPr/>
          </p:nvSpPr>
          <p:spPr>
            <a:xfrm>
              <a:off x="8834672" y="3644248"/>
              <a:ext cx="106705" cy="83716"/>
            </a:xfrm>
            <a:custGeom>
              <a:avLst/>
              <a:gdLst/>
              <a:ahLst/>
              <a:cxnLst/>
              <a:rect l="l" t="t" r="r" b="b"/>
              <a:pathLst>
                <a:path w="452" h="446" extrusionOk="0">
                  <a:moveTo>
                    <a:pt x="218" y="1"/>
                  </a:moveTo>
                  <a:cubicBezTo>
                    <a:pt x="98" y="1"/>
                    <a:pt x="0" y="118"/>
                    <a:pt x="7" y="235"/>
                  </a:cubicBezTo>
                  <a:cubicBezTo>
                    <a:pt x="7" y="292"/>
                    <a:pt x="34" y="345"/>
                    <a:pt x="78" y="385"/>
                  </a:cubicBezTo>
                  <a:cubicBezTo>
                    <a:pt x="121" y="429"/>
                    <a:pt x="178" y="446"/>
                    <a:pt x="238" y="446"/>
                  </a:cubicBezTo>
                  <a:cubicBezTo>
                    <a:pt x="358" y="446"/>
                    <a:pt x="452" y="329"/>
                    <a:pt x="448" y="212"/>
                  </a:cubicBezTo>
                  <a:cubicBezTo>
                    <a:pt x="445" y="155"/>
                    <a:pt x="419" y="101"/>
                    <a:pt x="379" y="61"/>
                  </a:cubicBezTo>
                  <a:cubicBezTo>
                    <a:pt x="335" y="18"/>
                    <a:pt x="278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7"/>
            <p:cNvSpPr/>
            <p:nvPr/>
          </p:nvSpPr>
          <p:spPr>
            <a:xfrm>
              <a:off x="8778361" y="4605715"/>
              <a:ext cx="219336" cy="353723"/>
            </a:xfrm>
            <a:custGeom>
              <a:avLst/>
              <a:gdLst/>
              <a:ahLst/>
              <a:cxnLst/>
              <a:rect l="l" t="t" r="r" b="b"/>
              <a:pathLst>
                <a:path w="2450" h="3951" extrusionOk="0">
                  <a:moveTo>
                    <a:pt x="1707" y="1170"/>
                  </a:moveTo>
                  <a:lnTo>
                    <a:pt x="1703" y="1179"/>
                  </a:lnTo>
                  <a:lnTo>
                    <a:pt x="1699" y="1179"/>
                  </a:lnTo>
                  <a:lnTo>
                    <a:pt x="1707" y="1170"/>
                  </a:lnTo>
                  <a:close/>
                  <a:moveTo>
                    <a:pt x="2288" y="1"/>
                  </a:moveTo>
                  <a:cubicBezTo>
                    <a:pt x="2254" y="1"/>
                    <a:pt x="2219" y="12"/>
                    <a:pt x="2188" y="32"/>
                  </a:cubicBezTo>
                  <a:cubicBezTo>
                    <a:pt x="2171" y="42"/>
                    <a:pt x="2151" y="55"/>
                    <a:pt x="2131" y="69"/>
                  </a:cubicBezTo>
                  <a:cubicBezTo>
                    <a:pt x="2085" y="96"/>
                    <a:pt x="2031" y="116"/>
                    <a:pt x="1977" y="133"/>
                  </a:cubicBezTo>
                  <a:cubicBezTo>
                    <a:pt x="1951" y="139"/>
                    <a:pt x="1924" y="146"/>
                    <a:pt x="1894" y="149"/>
                  </a:cubicBezTo>
                  <a:cubicBezTo>
                    <a:pt x="1850" y="146"/>
                    <a:pt x="1807" y="142"/>
                    <a:pt x="1764" y="136"/>
                  </a:cubicBezTo>
                  <a:cubicBezTo>
                    <a:pt x="1710" y="129"/>
                    <a:pt x="1656" y="126"/>
                    <a:pt x="1599" y="122"/>
                  </a:cubicBezTo>
                  <a:lnTo>
                    <a:pt x="1526" y="122"/>
                  </a:lnTo>
                  <a:cubicBezTo>
                    <a:pt x="1516" y="119"/>
                    <a:pt x="1503" y="119"/>
                    <a:pt x="1489" y="119"/>
                  </a:cubicBezTo>
                  <a:cubicBezTo>
                    <a:pt x="1472" y="122"/>
                    <a:pt x="1452" y="122"/>
                    <a:pt x="1435" y="122"/>
                  </a:cubicBezTo>
                  <a:cubicBezTo>
                    <a:pt x="1406" y="126"/>
                    <a:pt x="1378" y="133"/>
                    <a:pt x="1349" y="142"/>
                  </a:cubicBezTo>
                  <a:cubicBezTo>
                    <a:pt x="1325" y="149"/>
                    <a:pt x="1302" y="159"/>
                    <a:pt x="1278" y="173"/>
                  </a:cubicBezTo>
                  <a:cubicBezTo>
                    <a:pt x="1255" y="186"/>
                    <a:pt x="1235" y="202"/>
                    <a:pt x="1211" y="219"/>
                  </a:cubicBezTo>
                  <a:cubicBezTo>
                    <a:pt x="1188" y="236"/>
                    <a:pt x="1171" y="259"/>
                    <a:pt x="1154" y="279"/>
                  </a:cubicBezTo>
                  <a:lnTo>
                    <a:pt x="1142" y="296"/>
                  </a:lnTo>
                  <a:cubicBezTo>
                    <a:pt x="1131" y="316"/>
                    <a:pt x="1121" y="336"/>
                    <a:pt x="1111" y="353"/>
                  </a:cubicBezTo>
                  <a:cubicBezTo>
                    <a:pt x="1101" y="380"/>
                    <a:pt x="1094" y="410"/>
                    <a:pt x="1091" y="437"/>
                  </a:cubicBezTo>
                  <a:cubicBezTo>
                    <a:pt x="1085" y="483"/>
                    <a:pt x="1088" y="531"/>
                    <a:pt x="1097" y="577"/>
                  </a:cubicBezTo>
                  <a:cubicBezTo>
                    <a:pt x="1108" y="624"/>
                    <a:pt x="1125" y="671"/>
                    <a:pt x="1151" y="714"/>
                  </a:cubicBezTo>
                  <a:cubicBezTo>
                    <a:pt x="1171" y="748"/>
                    <a:pt x="1191" y="784"/>
                    <a:pt x="1218" y="815"/>
                  </a:cubicBezTo>
                  <a:cubicBezTo>
                    <a:pt x="1251" y="861"/>
                    <a:pt x="1292" y="901"/>
                    <a:pt x="1335" y="942"/>
                  </a:cubicBezTo>
                  <a:cubicBezTo>
                    <a:pt x="1382" y="989"/>
                    <a:pt x="1435" y="1036"/>
                    <a:pt x="1492" y="1076"/>
                  </a:cubicBezTo>
                  <a:cubicBezTo>
                    <a:pt x="1539" y="1113"/>
                    <a:pt x="1593" y="1149"/>
                    <a:pt x="1639" y="1190"/>
                  </a:cubicBezTo>
                  <a:lnTo>
                    <a:pt x="1656" y="1206"/>
                  </a:lnTo>
                  <a:cubicBezTo>
                    <a:pt x="1643" y="1216"/>
                    <a:pt x="1626" y="1223"/>
                    <a:pt x="1606" y="1230"/>
                  </a:cubicBezTo>
                  <a:cubicBezTo>
                    <a:pt x="1566" y="1239"/>
                    <a:pt x="1523" y="1243"/>
                    <a:pt x="1483" y="1246"/>
                  </a:cubicBezTo>
                  <a:cubicBezTo>
                    <a:pt x="1429" y="1246"/>
                    <a:pt x="1382" y="1239"/>
                    <a:pt x="1329" y="1233"/>
                  </a:cubicBezTo>
                  <a:cubicBezTo>
                    <a:pt x="1278" y="1226"/>
                    <a:pt x="1228" y="1219"/>
                    <a:pt x="1174" y="1213"/>
                  </a:cubicBezTo>
                  <a:cubicBezTo>
                    <a:pt x="1125" y="1202"/>
                    <a:pt x="1071" y="1190"/>
                    <a:pt x="1021" y="1190"/>
                  </a:cubicBezTo>
                  <a:cubicBezTo>
                    <a:pt x="1009" y="1188"/>
                    <a:pt x="997" y="1188"/>
                    <a:pt x="985" y="1188"/>
                  </a:cubicBezTo>
                  <a:cubicBezTo>
                    <a:pt x="957" y="1188"/>
                    <a:pt x="929" y="1191"/>
                    <a:pt x="901" y="1193"/>
                  </a:cubicBezTo>
                  <a:lnTo>
                    <a:pt x="881" y="1196"/>
                  </a:lnTo>
                  <a:cubicBezTo>
                    <a:pt x="853" y="1199"/>
                    <a:pt x="820" y="1206"/>
                    <a:pt x="796" y="1216"/>
                  </a:cubicBezTo>
                  <a:cubicBezTo>
                    <a:pt x="753" y="1236"/>
                    <a:pt x="710" y="1263"/>
                    <a:pt x="673" y="1293"/>
                  </a:cubicBezTo>
                  <a:cubicBezTo>
                    <a:pt x="623" y="1337"/>
                    <a:pt x="583" y="1394"/>
                    <a:pt x="560" y="1454"/>
                  </a:cubicBezTo>
                  <a:lnTo>
                    <a:pt x="549" y="1477"/>
                  </a:lnTo>
                  <a:cubicBezTo>
                    <a:pt x="526" y="1544"/>
                    <a:pt x="523" y="1624"/>
                    <a:pt x="532" y="1694"/>
                  </a:cubicBezTo>
                  <a:cubicBezTo>
                    <a:pt x="546" y="1764"/>
                    <a:pt x="569" y="1835"/>
                    <a:pt x="600" y="1902"/>
                  </a:cubicBezTo>
                  <a:cubicBezTo>
                    <a:pt x="626" y="1962"/>
                    <a:pt x="663" y="2019"/>
                    <a:pt x="710" y="2065"/>
                  </a:cubicBezTo>
                  <a:cubicBezTo>
                    <a:pt x="730" y="2089"/>
                    <a:pt x="750" y="2113"/>
                    <a:pt x="773" y="2133"/>
                  </a:cubicBezTo>
                  <a:cubicBezTo>
                    <a:pt x="827" y="2179"/>
                    <a:pt x="881" y="2226"/>
                    <a:pt x="934" y="2269"/>
                  </a:cubicBezTo>
                  <a:cubicBezTo>
                    <a:pt x="1017" y="2333"/>
                    <a:pt x="1101" y="2397"/>
                    <a:pt x="1182" y="2467"/>
                  </a:cubicBezTo>
                  <a:cubicBezTo>
                    <a:pt x="1198" y="2484"/>
                    <a:pt x="1218" y="2504"/>
                    <a:pt x="1235" y="2524"/>
                  </a:cubicBezTo>
                  <a:cubicBezTo>
                    <a:pt x="1198" y="2557"/>
                    <a:pt x="1162" y="2587"/>
                    <a:pt x="1121" y="2618"/>
                  </a:cubicBezTo>
                  <a:cubicBezTo>
                    <a:pt x="1108" y="2624"/>
                    <a:pt x="1094" y="2627"/>
                    <a:pt x="1085" y="2634"/>
                  </a:cubicBezTo>
                  <a:cubicBezTo>
                    <a:pt x="1014" y="2650"/>
                    <a:pt x="947" y="2661"/>
                    <a:pt x="877" y="2667"/>
                  </a:cubicBezTo>
                  <a:cubicBezTo>
                    <a:pt x="827" y="2667"/>
                    <a:pt x="780" y="2661"/>
                    <a:pt x="730" y="2654"/>
                  </a:cubicBezTo>
                  <a:cubicBezTo>
                    <a:pt x="676" y="2647"/>
                    <a:pt x="623" y="2644"/>
                    <a:pt x="566" y="2641"/>
                  </a:cubicBezTo>
                  <a:cubicBezTo>
                    <a:pt x="521" y="2639"/>
                    <a:pt x="476" y="2636"/>
                    <a:pt x="431" y="2636"/>
                  </a:cubicBezTo>
                  <a:cubicBezTo>
                    <a:pt x="413" y="2636"/>
                    <a:pt x="394" y="2637"/>
                    <a:pt x="375" y="2638"/>
                  </a:cubicBezTo>
                  <a:cubicBezTo>
                    <a:pt x="245" y="2650"/>
                    <a:pt x="128" y="2718"/>
                    <a:pt x="64" y="2831"/>
                  </a:cubicBezTo>
                  <a:cubicBezTo>
                    <a:pt x="24" y="2902"/>
                    <a:pt x="1" y="2985"/>
                    <a:pt x="1" y="3065"/>
                  </a:cubicBezTo>
                  <a:cubicBezTo>
                    <a:pt x="1" y="3132"/>
                    <a:pt x="4" y="3196"/>
                    <a:pt x="21" y="3260"/>
                  </a:cubicBezTo>
                  <a:cubicBezTo>
                    <a:pt x="31" y="3293"/>
                    <a:pt x="41" y="3326"/>
                    <a:pt x="54" y="3363"/>
                  </a:cubicBezTo>
                  <a:cubicBezTo>
                    <a:pt x="71" y="3400"/>
                    <a:pt x="91" y="3433"/>
                    <a:pt x="114" y="3467"/>
                  </a:cubicBezTo>
                  <a:cubicBezTo>
                    <a:pt x="151" y="3521"/>
                    <a:pt x="205" y="3567"/>
                    <a:pt x="255" y="3610"/>
                  </a:cubicBezTo>
                  <a:cubicBezTo>
                    <a:pt x="319" y="3664"/>
                    <a:pt x="392" y="3708"/>
                    <a:pt x="462" y="3751"/>
                  </a:cubicBezTo>
                  <a:cubicBezTo>
                    <a:pt x="552" y="3811"/>
                    <a:pt x="646" y="3868"/>
                    <a:pt x="736" y="3928"/>
                  </a:cubicBezTo>
                  <a:cubicBezTo>
                    <a:pt x="760" y="3942"/>
                    <a:pt x="786" y="3950"/>
                    <a:pt x="814" y="3950"/>
                  </a:cubicBezTo>
                  <a:cubicBezTo>
                    <a:pt x="821" y="3950"/>
                    <a:pt x="829" y="3950"/>
                    <a:pt x="836" y="3948"/>
                  </a:cubicBezTo>
                  <a:cubicBezTo>
                    <a:pt x="870" y="3945"/>
                    <a:pt x="901" y="3925"/>
                    <a:pt x="921" y="3895"/>
                  </a:cubicBezTo>
                  <a:cubicBezTo>
                    <a:pt x="961" y="3838"/>
                    <a:pt x="950" y="3748"/>
                    <a:pt x="890" y="3711"/>
                  </a:cubicBezTo>
                  <a:cubicBezTo>
                    <a:pt x="793" y="3651"/>
                    <a:pt x="696" y="3590"/>
                    <a:pt x="603" y="3527"/>
                  </a:cubicBezTo>
                  <a:cubicBezTo>
                    <a:pt x="529" y="3480"/>
                    <a:pt x="459" y="3430"/>
                    <a:pt x="392" y="3377"/>
                  </a:cubicBezTo>
                  <a:cubicBezTo>
                    <a:pt x="365" y="3350"/>
                    <a:pt x="342" y="3323"/>
                    <a:pt x="322" y="3293"/>
                  </a:cubicBezTo>
                  <a:cubicBezTo>
                    <a:pt x="308" y="3266"/>
                    <a:pt x="299" y="3240"/>
                    <a:pt x="288" y="3212"/>
                  </a:cubicBezTo>
                  <a:cubicBezTo>
                    <a:pt x="279" y="3176"/>
                    <a:pt x="271" y="3143"/>
                    <a:pt x="268" y="3109"/>
                  </a:cubicBezTo>
                  <a:cubicBezTo>
                    <a:pt x="268" y="3082"/>
                    <a:pt x="271" y="3052"/>
                    <a:pt x="275" y="3025"/>
                  </a:cubicBezTo>
                  <a:cubicBezTo>
                    <a:pt x="279" y="3012"/>
                    <a:pt x="282" y="2999"/>
                    <a:pt x="288" y="2985"/>
                  </a:cubicBezTo>
                  <a:cubicBezTo>
                    <a:pt x="295" y="2976"/>
                    <a:pt x="302" y="2965"/>
                    <a:pt x="308" y="2955"/>
                  </a:cubicBezTo>
                  <a:lnTo>
                    <a:pt x="328" y="2939"/>
                  </a:lnTo>
                  <a:lnTo>
                    <a:pt x="352" y="2928"/>
                  </a:lnTo>
                  <a:cubicBezTo>
                    <a:pt x="369" y="2925"/>
                    <a:pt x="385" y="2922"/>
                    <a:pt x="402" y="2922"/>
                  </a:cubicBezTo>
                  <a:cubicBezTo>
                    <a:pt x="449" y="2922"/>
                    <a:pt x="495" y="2925"/>
                    <a:pt x="543" y="2931"/>
                  </a:cubicBezTo>
                  <a:cubicBezTo>
                    <a:pt x="596" y="2935"/>
                    <a:pt x="649" y="2942"/>
                    <a:pt x="706" y="2948"/>
                  </a:cubicBezTo>
                  <a:cubicBezTo>
                    <a:pt x="760" y="2959"/>
                    <a:pt x="813" y="2965"/>
                    <a:pt x="870" y="2965"/>
                  </a:cubicBezTo>
                  <a:cubicBezTo>
                    <a:pt x="934" y="2965"/>
                    <a:pt x="1001" y="2955"/>
                    <a:pt x="1068" y="2948"/>
                  </a:cubicBezTo>
                  <a:cubicBezTo>
                    <a:pt x="1094" y="2945"/>
                    <a:pt x="1121" y="2942"/>
                    <a:pt x="1148" y="2935"/>
                  </a:cubicBezTo>
                  <a:cubicBezTo>
                    <a:pt x="1198" y="2925"/>
                    <a:pt x="1245" y="2905"/>
                    <a:pt x="1295" y="2878"/>
                  </a:cubicBezTo>
                  <a:cubicBezTo>
                    <a:pt x="1355" y="2845"/>
                    <a:pt x="1412" y="2805"/>
                    <a:pt x="1466" y="2758"/>
                  </a:cubicBezTo>
                  <a:cubicBezTo>
                    <a:pt x="1492" y="2731"/>
                    <a:pt x="1519" y="2701"/>
                    <a:pt x="1536" y="2671"/>
                  </a:cubicBezTo>
                  <a:cubicBezTo>
                    <a:pt x="1549" y="2650"/>
                    <a:pt x="1559" y="2627"/>
                    <a:pt x="1569" y="2607"/>
                  </a:cubicBezTo>
                  <a:cubicBezTo>
                    <a:pt x="1576" y="2587"/>
                    <a:pt x="1579" y="2564"/>
                    <a:pt x="1583" y="2541"/>
                  </a:cubicBezTo>
                  <a:cubicBezTo>
                    <a:pt x="1586" y="2520"/>
                    <a:pt x="1583" y="2487"/>
                    <a:pt x="1583" y="2474"/>
                  </a:cubicBezTo>
                  <a:cubicBezTo>
                    <a:pt x="1579" y="2450"/>
                    <a:pt x="1573" y="2430"/>
                    <a:pt x="1566" y="2406"/>
                  </a:cubicBezTo>
                  <a:cubicBezTo>
                    <a:pt x="1549" y="2363"/>
                    <a:pt x="1523" y="2323"/>
                    <a:pt x="1495" y="2286"/>
                  </a:cubicBezTo>
                  <a:cubicBezTo>
                    <a:pt x="1452" y="2223"/>
                    <a:pt x="1389" y="2166"/>
                    <a:pt x="1332" y="2113"/>
                  </a:cubicBezTo>
                  <a:cubicBezTo>
                    <a:pt x="1235" y="2022"/>
                    <a:pt x="1125" y="1945"/>
                    <a:pt x="1024" y="1858"/>
                  </a:cubicBezTo>
                  <a:cubicBezTo>
                    <a:pt x="997" y="1828"/>
                    <a:pt x="971" y="1801"/>
                    <a:pt x="947" y="1772"/>
                  </a:cubicBezTo>
                  <a:cubicBezTo>
                    <a:pt x="930" y="1735"/>
                    <a:pt x="914" y="1701"/>
                    <a:pt x="901" y="1664"/>
                  </a:cubicBezTo>
                  <a:cubicBezTo>
                    <a:pt x="897" y="1647"/>
                    <a:pt x="893" y="1631"/>
                    <a:pt x="890" y="1611"/>
                  </a:cubicBezTo>
                  <a:lnTo>
                    <a:pt x="890" y="1591"/>
                  </a:lnTo>
                  <a:lnTo>
                    <a:pt x="897" y="1581"/>
                  </a:lnTo>
                  <a:lnTo>
                    <a:pt x="907" y="1560"/>
                  </a:lnTo>
                  <a:lnTo>
                    <a:pt x="927" y="1547"/>
                  </a:lnTo>
                  <a:cubicBezTo>
                    <a:pt x="937" y="1544"/>
                    <a:pt x="947" y="1544"/>
                    <a:pt x="957" y="1540"/>
                  </a:cubicBezTo>
                  <a:cubicBezTo>
                    <a:pt x="1004" y="1544"/>
                    <a:pt x="1051" y="1547"/>
                    <a:pt x="1097" y="1554"/>
                  </a:cubicBezTo>
                  <a:cubicBezTo>
                    <a:pt x="1148" y="1560"/>
                    <a:pt x="1202" y="1567"/>
                    <a:pt x="1255" y="1574"/>
                  </a:cubicBezTo>
                  <a:cubicBezTo>
                    <a:pt x="1308" y="1581"/>
                    <a:pt x="1362" y="1594"/>
                    <a:pt x="1415" y="1594"/>
                  </a:cubicBezTo>
                  <a:cubicBezTo>
                    <a:pt x="1427" y="1595"/>
                    <a:pt x="1438" y="1595"/>
                    <a:pt x="1450" y="1595"/>
                  </a:cubicBezTo>
                  <a:cubicBezTo>
                    <a:pt x="1506" y="1595"/>
                    <a:pt x="1564" y="1589"/>
                    <a:pt x="1619" y="1577"/>
                  </a:cubicBezTo>
                  <a:cubicBezTo>
                    <a:pt x="1656" y="1571"/>
                    <a:pt x="1690" y="1557"/>
                    <a:pt x="1727" y="1544"/>
                  </a:cubicBezTo>
                  <a:cubicBezTo>
                    <a:pt x="1767" y="1531"/>
                    <a:pt x="1800" y="1511"/>
                    <a:pt x="1837" y="1487"/>
                  </a:cubicBezTo>
                  <a:cubicBezTo>
                    <a:pt x="1857" y="1474"/>
                    <a:pt x="1877" y="1460"/>
                    <a:pt x="1897" y="1443"/>
                  </a:cubicBezTo>
                  <a:cubicBezTo>
                    <a:pt x="1937" y="1410"/>
                    <a:pt x="1967" y="1366"/>
                    <a:pt x="1988" y="1316"/>
                  </a:cubicBezTo>
                  <a:cubicBezTo>
                    <a:pt x="1994" y="1296"/>
                    <a:pt x="1997" y="1263"/>
                    <a:pt x="2000" y="1243"/>
                  </a:cubicBezTo>
                  <a:cubicBezTo>
                    <a:pt x="2004" y="1210"/>
                    <a:pt x="2000" y="1176"/>
                    <a:pt x="1991" y="1145"/>
                  </a:cubicBezTo>
                  <a:cubicBezTo>
                    <a:pt x="1984" y="1122"/>
                    <a:pt x="1980" y="1105"/>
                    <a:pt x="1971" y="1085"/>
                  </a:cubicBezTo>
                  <a:cubicBezTo>
                    <a:pt x="1960" y="1065"/>
                    <a:pt x="1944" y="1045"/>
                    <a:pt x="1931" y="1025"/>
                  </a:cubicBezTo>
                  <a:cubicBezTo>
                    <a:pt x="1917" y="1009"/>
                    <a:pt x="1900" y="992"/>
                    <a:pt x="1887" y="975"/>
                  </a:cubicBezTo>
                  <a:cubicBezTo>
                    <a:pt x="1857" y="942"/>
                    <a:pt x="1827" y="912"/>
                    <a:pt x="1793" y="881"/>
                  </a:cubicBezTo>
                  <a:cubicBezTo>
                    <a:pt x="1750" y="841"/>
                    <a:pt x="1703" y="801"/>
                    <a:pt x="1656" y="761"/>
                  </a:cubicBezTo>
                  <a:cubicBezTo>
                    <a:pt x="1643" y="748"/>
                    <a:pt x="1626" y="735"/>
                    <a:pt x="1613" y="721"/>
                  </a:cubicBezTo>
                  <a:cubicBezTo>
                    <a:pt x="1556" y="668"/>
                    <a:pt x="1506" y="614"/>
                    <a:pt x="1463" y="554"/>
                  </a:cubicBezTo>
                  <a:cubicBezTo>
                    <a:pt x="1452" y="534"/>
                    <a:pt x="1443" y="517"/>
                    <a:pt x="1435" y="497"/>
                  </a:cubicBezTo>
                  <a:lnTo>
                    <a:pt x="1432" y="477"/>
                  </a:lnTo>
                  <a:lnTo>
                    <a:pt x="1435" y="477"/>
                  </a:lnTo>
                  <a:lnTo>
                    <a:pt x="1455" y="467"/>
                  </a:lnTo>
                  <a:lnTo>
                    <a:pt x="1459" y="467"/>
                  </a:lnTo>
                  <a:cubicBezTo>
                    <a:pt x="1486" y="467"/>
                    <a:pt x="1516" y="470"/>
                    <a:pt x="1543" y="474"/>
                  </a:cubicBezTo>
                  <a:cubicBezTo>
                    <a:pt x="1576" y="477"/>
                    <a:pt x="1613" y="477"/>
                    <a:pt x="1646" y="480"/>
                  </a:cubicBezTo>
                  <a:cubicBezTo>
                    <a:pt x="1719" y="487"/>
                    <a:pt x="1790" y="507"/>
                    <a:pt x="1860" y="514"/>
                  </a:cubicBezTo>
                  <a:cubicBezTo>
                    <a:pt x="1871" y="515"/>
                    <a:pt x="1883" y="515"/>
                    <a:pt x="1894" y="515"/>
                  </a:cubicBezTo>
                  <a:cubicBezTo>
                    <a:pt x="1982" y="515"/>
                    <a:pt x="2068" y="494"/>
                    <a:pt x="2151" y="467"/>
                  </a:cubicBezTo>
                  <a:cubicBezTo>
                    <a:pt x="2185" y="454"/>
                    <a:pt x="2221" y="440"/>
                    <a:pt x="2255" y="423"/>
                  </a:cubicBezTo>
                  <a:cubicBezTo>
                    <a:pt x="2289" y="410"/>
                    <a:pt x="2318" y="387"/>
                    <a:pt x="2349" y="367"/>
                  </a:cubicBezTo>
                  <a:cubicBezTo>
                    <a:pt x="2358" y="360"/>
                    <a:pt x="2366" y="353"/>
                    <a:pt x="2372" y="343"/>
                  </a:cubicBezTo>
                  <a:cubicBezTo>
                    <a:pt x="2398" y="323"/>
                    <a:pt x="2415" y="296"/>
                    <a:pt x="2429" y="263"/>
                  </a:cubicBezTo>
                  <a:cubicBezTo>
                    <a:pt x="2449" y="222"/>
                    <a:pt x="2449" y="179"/>
                    <a:pt x="2446" y="136"/>
                  </a:cubicBezTo>
                  <a:cubicBezTo>
                    <a:pt x="2439" y="79"/>
                    <a:pt x="2392" y="29"/>
                    <a:pt x="2338" y="9"/>
                  </a:cubicBezTo>
                  <a:cubicBezTo>
                    <a:pt x="2322" y="3"/>
                    <a:pt x="2305" y="1"/>
                    <a:pt x="22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7"/>
            <p:cNvSpPr/>
            <p:nvPr/>
          </p:nvSpPr>
          <p:spPr>
            <a:xfrm rot="2700000">
              <a:off x="436313" y="4695036"/>
              <a:ext cx="339524" cy="175102"/>
            </a:xfrm>
            <a:custGeom>
              <a:avLst/>
              <a:gdLst/>
              <a:ahLst/>
              <a:cxnLst/>
              <a:rect l="l" t="t" r="r" b="b"/>
              <a:pathLst>
                <a:path w="3763" h="1328" extrusionOk="0">
                  <a:moveTo>
                    <a:pt x="3592" y="1032"/>
                  </a:moveTo>
                  <a:cubicBezTo>
                    <a:pt x="3597" y="1039"/>
                    <a:pt x="3603" y="1046"/>
                    <a:pt x="3608" y="1053"/>
                  </a:cubicBezTo>
                  <a:cubicBezTo>
                    <a:pt x="3604" y="1047"/>
                    <a:pt x="3598" y="1039"/>
                    <a:pt x="3592" y="1032"/>
                  </a:cubicBezTo>
                  <a:close/>
                  <a:moveTo>
                    <a:pt x="729" y="0"/>
                  </a:moveTo>
                  <a:cubicBezTo>
                    <a:pt x="695" y="0"/>
                    <a:pt x="663" y="3"/>
                    <a:pt x="629" y="10"/>
                  </a:cubicBezTo>
                  <a:cubicBezTo>
                    <a:pt x="575" y="24"/>
                    <a:pt x="525" y="50"/>
                    <a:pt x="482" y="84"/>
                  </a:cubicBezTo>
                  <a:cubicBezTo>
                    <a:pt x="458" y="101"/>
                    <a:pt x="442" y="117"/>
                    <a:pt x="425" y="138"/>
                  </a:cubicBezTo>
                  <a:cubicBezTo>
                    <a:pt x="398" y="167"/>
                    <a:pt x="374" y="204"/>
                    <a:pt x="354" y="238"/>
                  </a:cubicBezTo>
                  <a:cubicBezTo>
                    <a:pt x="328" y="291"/>
                    <a:pt x="301" y="348"/>
                    <a:pt x="277" y="405"/>
                  </a:cubicBezTo>
                  <a:cubicBezTo>
                    <a:pt x="251" y="462"/>
                    <a:pt x="228" y="519"/>
                    <a:pt x="201" y="576"/>
                  </a:cubicBezTo>
                  <a:cubicBezTo>
                    <a:pt x="167" y="652"/>
                    <a:pt x="134" y="732"/>
                    <a:pt x="101" y="809"/>
                  </a:cubicBezTo>
                  <a:cubicBezTo>
                    <a:pt x="67" y="893"/>
                    <a:pt x="36" y="980"/>
                    <a:pt x="10" y="1064"/>
                  </a:cubicBezTo>
                  <a:cubicBezTo>
                    <a:pt x="0" y="1093"/>
                    <a:pt x="10" y="1130"/>
                    <a:pt x="27" y="1158"/>
                  </a:cubicBezTo>
                  <a:cubicBezTo>
                    <a:pt x="44" y="1184"/>
                    <a:pt x="73" y="1204"/>
                    <a:pt x="104" y="1214"/>
                  </a:cubicBezTo>
                  <a:cubicBezTo>
                    <a:pt x="113" y="1216"/>
                    <a:pt x="121" y="1217"/>
                    <a:pt x="130" y="1217"/>
                  </a:cubicBezTo>
                  <a:cubicBezTo>
                    <a:pt x="154" y="1217"/>
                    <a:pt x="178" y="1210"/>
                    <a:pt x="197" y="1198"/>
                  </a:cubicBezTo>
                  <a:cubicBezTo>
                    <a:pt x="228" y="1178"/>
                    <a:pt x="241" y="1150"/>
                    <a:pt x="254" y="1118"/>
                  </a:cubicBezTo>
                  <a:cubicBezTo>
                    <a:pt x="271" y="1061"/>
                    <a:pt x="291" y="1004"/>
                    <a:pt x="311" y="947"/>
                  </a:cubicBezTo>
                  <a:cubicBezTo>
                    <a:pt x="354" y="843"/>
                    <a:pt x="402" y="740"/>
                    <a:pt x="448" y="636"/>
                  </a:cubicBezTo>
                  <a:cubicBezTo>
                    <a:pt x="468" y="592"/>
                    <a:pt x="488" y="545"/>
                    <a:pt x="508" y="502"/>
                  </a:cubicBezTo>
                  <a:cubicBezTo>
                    <a:pt x="535" y="451"/>
                    <a:pt x="558" y="398"/>
                    <a:pt x="589" y="351"/>
                  </a:cubicBezTo>
                  <a:cubicBezTo>
                    <a:pt x="598" y="338"/>
                    <a:pt x="609" y="331"/>
                    <a:pt x="615" y="321"/>
                  </a:cubicBezTo>
                  <a:cubicBezTo>
                    <a:pt x="635" y="308"/>
                    <a:pt x="652" y="298"/>
                    <a:pt x="669" y="288"/>
                  </a:cubicBezTo>
                  <a:lnTo>
                    <a:pt x="692" y="281"/>
                  </a:lnTo>
                  <a:cubicBezTo>
                    <a:pt x="703" y="281"/>
                    <a:pt x="709" y="278"/>
                    <a:pt x="719" y="278"/>
                  </a:cubicBezTo>
                  <a:lnTo>
                    <a:pt x="736" y="281"/>
                  </a:lnTo>
                  <a:lnTo>
                    <a:pt x="746" y="288"/>
                  </a:lnTo>
                  <a:cubicBezTo>
                    <a:pt x="749" y="298"/>
                    <a:pt x="756" y="304"/>
                    <a:pt x="763" y="315"/>
                  </a:cubicBezTo>
                  <a:cubicBezTo>
                    <a:pt x="779" y="358"/>
                    <a:pt x="793" y="405"/>
                    <a:pt x="806" y="451"/>
                  </a:cubicBezTo>
                  <a:cubicBezTo>
                    <a:pt x="823" y="505"/>
                    <a:pt x="836" y="559"/>
                    <a:pt x="846" y="612"/>
                  </a:cubicBezTo>
                  <a:cubicBezTo>
                    <a:pt x="856" y="666"/>
                    <a:pt x="866" y="716"/>
                    <a:pt x="876" y="766"/>
                  </a:cubicBezTo>
                  <a:cubicBezTo>
                    <a:pt x="879" y="789"/>
                    <a:pt x="887" y="809"/>
                    <a:pt x="893" y="833"/>
                  </a:cubicBezTo>
                  <a:cubicBezTo>
                    <a:pt x="903" y="863"/>
                    <a:pt x="916" y="893"/>
                    <a:pt x="930" y="920"/>
                  </a:cubicBezTo>
                  <a:cubicBezTo>
                    <a:pt x="956" y="977"/>
                    <a:pt x="993" y="1030"/>
                    <a:pt x="1040" y="1073"/>
                  </a:cubicBezTo>
                  <a:cubicBezTo>
                    <a:pt x="1070" y="1101"/>
                    <a:pt x="1104" y="1121"/>
                    <a:pt x="1137" y="1141"/>
                  </a:cubicBezTo>
                  <a:cubicBezTo>
                    <a:pt x="1180" y="1161"/>
                    <a:pt x="1224" y="1181"/>
                    <a:pt x="1271" y="1187"/>
                  </a:cubicBezTo>
                  <a:cubicBezTo>
                    <a:pt x="1290" y="1191"/>
                    <a:pt x="1310" y="1194"/>
                    <a:pt x="1330" y="1194"/>
                  </a:cubicBezTo>
                  <a:cubicBezTo>
                    <a:pt x="1391" y="1194"/>
                    <a:pt x="1452" y="1173"/>
                    <a:pt x="1495" y="1127"/>
                  </a:cubicBezTo>
                  <a:cubicBezTo>
                    <a:pt x="1525" y="1101"/>
                    <a:pt x="1549" y="1067"/>
                    <a:pt x="1569" y="1030"/>
                  </a:cubicBezTo>
                  <a:cubicBezTo>
                    <a:pt x="1598" y="984"/>
                    <a:pt x="1619" y="930"/>
                    <a:pt x="1635" y="877"/>
                  </a:cubicBezTo>
                  <a:cubicBezTo>
                    <a:pt x="1669" y="789"/>
                    <a:pt x="1692" y="703"/>
                    <a:pt x="1722" y="616"/>
                  </a:cubicBezTo>
                  <a:cubicBezTo>
                    <a:pt x="1749" y="542"/>
                    <a:pt x="1782" y="471"/>
                    <a:pt x="1826" y="405"/>
                  </a:cubicBezTo>
                  <a:cubicBezTo>
                    <a:pt x="1839" y="385"/>
                    <a:pt x="1853" y="368"/>
                    <a:pt x="1870" y="351"/>
                  </a:cubicBezTo>
                  <a:cubicBezTo>
                    <a:pt x="1879" y="345"/>
                    <a:pt x="1893" y="338"/>
                    <a:pt x="1903" y="331"/>
                  </a:cubicBezTo>
                  <a:cubicBezTo>
                    <a:pt x="1913" y="328"/>
                    <a:pt x="1923" y="325"/>
                    <a:pt x="1933" y="321"/>
                  </a:cubicBezTo>
                  <a:lnTo>
                    <a:pt x="1940" y="321"/>
                  </a:lnTo>
                  <a:lnTo>
                    <a:pt x="1947" y="325"/>
                  </a:lnTo>
                  <a:lnTo>
                    <a:pt x="1950" y="325"/>
                  </a:lnTo>
                  <a:cubicBezTo>
                    <a:pt x="1960" y="351"/>
                    <a:pt x="1963" y="378"/>
                    <a:pt x="1970" y="405"/>
                  </a:cubicBezTo>
                  <a:cubicBezTo>
                    <a:pt x="1977" y="435"/>
                    <a:pt x="1980" y="462"/>
                    <a:pt x="1987" y="491"/>
                  </a:cubicBezTo>
                  <a:cubicBezTo>
                    <a:pt x="2000" y="545"/>
                    <a:pt x="2013" y="599"/>
                    <a:pt x="2027" y="649"/>
                  </a:cubicBezTo>
                  <a:cubicBezTo>
                    <a:pt x="2043" y="706"/>
                    <a:pt x="2067" y="756"/>
                    <a:pt x="2083" y="813"/>
                  </a:cubicBezTo>
                  <a:cubicBezTo>
                    <a:pt x="2107" y="873"/>
                    <a:pt x="2134" y="937"/>
                    <a:pt x="2168" y="993"/>
                  </a:cubicBezTo>
                  <a:cubicBezTo>
                    <a:pt x="2188" y="1024"/>
                    <a:pt x="2211" y="1053"/>
                    <a:pt x="2234" y="1077"/>
                  </a:cubicBezTo>
                  <a:cubicBezTo>
                    <a:pt x="2261" y="1107"/>
                    <a:pt x="2291" y="1127"/>
                    <a:pt x="2321" y="1150"/>
                  </a:cubicBezTo>
                  <a:cubicBezTo>
                    <a:pt x="2368" y="1184"/>
                    <a:pt x="2424" y="1201"/>
                    <a:pt x="2481" y="1204"/>
                  </a:cubicBezTo>
                  <a:cubicBezTo>
                    <a:pt x="2486" y="1205"/>
                    <a:pt x="2490" y="1205"/>
                    <a:pt x="2494" y="1205"/>
                  </a:cubicBezTo>
                  <a:cubicBezTo>
                    <a:pt x="2539" y="1205"/>
                    <a:pt x="2576" y="1189"/>
                    <a:pt x="2615" y="1167"/>
                  </a:cubicBezTo>
                  <a:cubicBezTo>
                    <a:pt x="2632" y="1158"/>
                    <a:pt x="2656" y="1134"/>
                    <a:pt x="2669" y="1118"/>
                  </a:cubicBezTo>
                  <a:cubicBezTo>
                    <a:pt x="2685" y="1093"/>
                    <a:pt x="2699" y="1070"/>
                    <a:pt x="2713" y="1044"/>
                  </a:cubicBezTo>
                  <a:cubicBezTo>
                    <a:pt x="2745" y="977"/>
                    <a:pt x="2770" y="906"/>
                    <a:pt x="2793" y="833"/>
                  </a:cubicBezTo>
                  <a:cubicBezTo>
                    <a:pt x="2810" y="776"/>
                    <a:pt x="2830" y="723"/>
                    <a:pt x="2850" y="666"/>
                  </a:cubicBezTo>
                  <a:lnTo>
                    <a:pt x="2853" y="652"/>
                  </a:lnTo>
                  <a:cubicBezTo>
                    <a:pt x="2876" y="592"/>
                    <a:pt x="2903" y="536"/>
                    <a:pt x="2937" y="482"/>
                  </a:cubicBezTo>
                  <a:cubicBezTo>
                    <a:pt x="2950" y="468"/>
                    <a:pt x="2960" y="451"/>
                    <a:pt x="2977" y="439"/>
                  </a:cubicBezTo>
                  <a:lnTo>
                    <a:pt x="2990" y="428"/>
                  </a:lnTo>
                  <a:lnTo>
                    <a:pt x="2994" y="435"/>
                  </a:lnTo>
                  <a:cubicBezTo>
                    <a:pt x="3026" y="516"/>
                    <a:pt x="3040" y="599"/>
                    <a:pt x="3063" y="679"/>
                  </a:cubicBezTo>
                  <a:cubicBezTo>
                    <a:pt x="3074" y="723"/>
                    <a:pt x="3083" y="763"/>
                    <a:pt x="3097" y="806"/>
                  </a:cubicBezTo>
                  <a:cubicBezTo>
                    <a:pt x="3114" y="857"/>
                    <a:pt x="3140" y="903"/>
                    <a:pt x="3164" y="950"/>
                  </a:cubicBezTo>
                  <a:cubicBezTo>
                    <a:pt x="3187" y="1000"/>
                    <a:pt x="3214" y="1047"/>
                    <a:pt x="3244" y="1090"/>
                  </a:cubicBezTo>
                  <a:cubicBezTo>
                    <a:pt x="3264" y="1121"/>
                    <a:pt x="3287" y="1150"/>
                    <a:pt x="3311" y="1178"/>
                  </a:cubicBezTo>
                  <a:cubicBezTo>
                    <a:pt x="3327" y="1194"/>
                    <a:pt x="3341" y="1214"/>
                    <a:pt x="3355" y="1228"/>
                  </a:cubicBezTo>
                  <a:cubicBezTo>
                    <a:pt x="3404" y="1271"/>
                    <a:pt x="3461" y="1305"/>
                    <a:pt x="3528" y="1318"/>
                  </a:cubicBezTo>
                  <a:cubicBezTo>
                    <a:pt x="3555" y="1321"/>
                    <a:pt x="3585" y="1325"/>
                    <a:pt x="3616" y="1328"/>
                  </a:cubicBezTo>
                  <a:cubicBezTo>
                    <a:pt x="3639" y="1328"/>
                    <a:pt x="3662" y="1325"/>
                    <a:pt x="3685" y="1321"/>
                  </a:cubicBezTo>
                  <a:cubicBezTo>
                    <a:pt x="3702" y="1314"/>
                    <a:pt x="3719" y="1305"/>
                    <a:pt x="3729" y="1291"/>
                  </a:cubicBezTo>
                  <a:cubicBezTo>
                    <a:pt x="3742" y="1278"/>
                    <a:pt x="3753" y="1261"/>
                    <a:pt x="3756" y="1244"/>
                  </a:cubicBezTo>
                  <a:cubicBezTo>
                    <a:pt x="3762" y="1207"/>
                    <a:pt x="3753" y="1167"/>
                    <a:pt x="3726" y="1144"/>
                  </a:cubicBezTo>
                  <a:cubicBezTo>
                    <a:pt x="3699" y="1121"/>
                    <a:pt x="3669" y="1104"/>
                    <a:pt x="3639" y="1087"/>
                  </a:cubicBezTo>
                  <a:cubicBezTo>
                    <a:pt x="3619" y="1067"/>
                    <a:pt x="3602" y="1047"/>
                    <a:pt x="3585" y="1024"/>
                  </a:cubicBezTo>
                  <a:lnTo>
                    <a:pt x="3585" y="1024"/>
                  </a:lnTo>
                  <a:cubicBezTo>
                    <a:pt x="3587" y="1026"/>
                    <a:pt x="3589" y="1029"/>
                    <a:pt x="3592" y="1032"/>
                  </a:cubicBezTo>
                  <a:lnTo>
                    <a:pt x="3592" y="1032"/>
                  </a:lnTo>
                  <a:cubicBezTo>
                    <a:pt x="3558" y="988"/>
                    <a:pt x="3527" y="939"/>
                    <a:pt x="3495" y="890"/>
                  </a:cubicBezTo>
                  <a:cubicBezTo>
                    <a:pt x="3461" y="837"/>
                    <a:pt x="3432" y="783"/>
                    <a:pt x="3404" y="729"/>
                  </a:cubicBezTo>
                  <a:cubicBezTo>
                    <a:pt x="3388" y="686"/>
                    <a:pt x="3375" y="646"/>
                    <a:pt x="3361" y="605"/>
                  </a:cubicBezTo>
                  <a:cubicBezTo>
                    <a:pt x="3344" y="556"/>
                    <a:pt x="3327" y="505"/>
                    <a:pt x="3311" y="455"/>
                  </a:cubicBezTo>
                  <a:cubicBezTo>
                    <a:pt x="3291" y="398"/>
                    <a:pt x="3271" y="345"/>
                    <a:pt x="3244" y="291"/>
                  </a:cubicBezTo>
                  <a:cubicBezTo>
                    <a:pt x="3214" y="235"/>
                    <a:pt x="3171" y="187"/>
                    <a:pt x="3114" y="158"/>
                  </a:cubicBezTo>
                  <a:cubicBezTo>
                    <a:pt x="3076" y="137"/>
                    <a:pt x="3035" y="128"/>
                    <a:pt x="2993" y="128"/>
                  </a:cubicBezTo>
                  <a:cubicBezTo>
                    <a:pt x="2953" y="128"/>
                    <a:pt x="2914" y="136"/>
                    <a:pt x="2876" y="150"/>
                  </a:cubicBezTo>
                  <a:cubicBezTo>
                    <a:pt x="2856" y="158"/>
                    <a:pt x="2833" y="170"/>
                    <a:pt x="2813" y="181"/>
                  </a:cubicBezTo>
                  <a:cubicBezTo>
                    <a:pt x="2786" y="195"/>
                    <a:pt x="2762" y="218"/>
                    <a:pt x="2739" y="238"/>
                  </a:cubicBezTo>
                  <a:cubicBezTo>
                    <a:pt x="2716" y="258"/>
                    <a:pt x="2696" y="281"/>
                    <a:pt x="2676" y="304"/>
                  </a:cubicBezTo>
                  <a:cubicBezTo>
                    <a:pt x="2636" y="358"/>
                    <a:pt x="2602" y="418"/>
                    <a:pt x="2575" y="479"/>
                  </a:cubicBezTo>
                  <a:cubicBezTo>
                    <a:pt x="2545" y="542"/>
                    <a:pt x="2525" y="609"/>
                    <a:pt x="2505" y="676"/>
                  </a:cubicBezTo>
                  <a:cubicBezTo>
                    <a:pt x="2485" y="736"/>
                    <a:pt x="2472" y="792"/>
                    <a:pt x="2455" y="853"/>
                  </a:cubicBezTo>
                  <a:lnTo>
                    <a:pt x="2452" y="857"/>
                  </a:lnTo>
                  <a:lnTo>
                    <a:pt x="2448" y="849"/>
                  </a:lnTo>
                  <a:cubicBezTo>
                    <a:pt x="2421" y="817"/>
                    <a:pt x="2404" y="780"/>
                    <a:pt x="2384" y="743"/>
                  </a:cubicBezTo>
                  <a:cubicBezTo>
                    <a:pt x="2364" y="696"/>
                    <a:pt x="2344" y="652"/>
                    <a:pt x="2328" y="605"/>
                  </a:cubicBezTo>
                  <a:cubicBezTo>
                    <a:pt x="2308" y="552"/>
                    <a:pt x="2291" y="496"/>
                    <a:pt x="2274" y="439"/>
                  </a:cubicBezTo>
                  <a:cubicBezTo>
                    <a:pt x="2257" y="385"/>
                    <a:pt x="2244" y="331"/>
                    <a:pt x="2231" y="278"/>
                  </a:cubicBezTo>
                  <a:cubicBezTo>
                    <a:pt x="2214" y="218"/>
                    <a:pt x="2180" y="161"/>
                    <a:pt x="2134" y="117"/>
                  </a:cubicBezTo>
                  <a:cubicBezTo>
                    <a:pt x="2079" y="67"/>
                    <a:pt x="2004" y="44"/>
                    <a:pt x="1929" y="44"/>
                  </a:cubicBezTo>
                  <a:cubicBezTo>
                    <a:pt x="1900" y="44"/>
                    <a:pt x="1871" y="47"/>
                    <a:pt x="1842" y="54"/>
                  </a:cubicBezTo>
                  <a:cubicBezTo>
                    <a:pt x="1672" y="94"/>
                    <a:pt x="1558" y="241"/>
                    <a:pt x="1492" y="395"/>
                  </a:cubicBezTo>
                  <a:cubicBezTo>
                    <a:pt x="1461" y="462"/>
                    <a:pt x="1438" y="528"/>
                    <a:pt x="1418" y="596"/>
                  </a:cubicBezTo>
                  <a:cubicBezTo>
                    <a:pt x="1401" y="652"/>
                    <a:pt x="1385" y="706"/>
                    <a:pt x="1371" y="763"/>
                  </a:cubicBezTo>
                  <a:cubicBezTo>
                    <a:pt x="1361" y="792"/>
                    <a:pt x="1351" y="826"/>
                    <a:pt x="1341" y="857"/>
                  </a:cubicBezTo>
                  <a:cubicBezTo>
                    <a:pt x="1334" y="873"/>
                    <a:pt x="1328" y="886"/>
                    <a:pt x="1321" y="900"/>
                  </a:cubicBezTo>
                  <a:lnTo>
                    <a:pt x="1308" y="893"/>
                  </a:lnTo>
                  <a:cubicBezTo>
                    <a:pt x="1291" y="880"/>
                    <a:pt x="1277" y="866"/>
                    <a:pt x="1261" y="853"/>
                  </a:cubicBezTo>
                  <a:cubicBezTo>
                    <a:pt x="1251" y="837"/>
                    <a:pt x="1240" y="817"/>
                    <a:pt x="1234" y="800"/>
                  </a:cubicBezTo>
                  <a:cubicBezTo>
                    <a:pt x="1214" y="756"/>
                    <a:pt x="1200" y="712"/>
                    <a:pt x="1191" y="666"/>
                  </a:cubicBezTo>
                  <a:cubicBezTo>
                    <a:pt x="1174" y="602"/>
                    <a:pt x="1164" y="542"/>
                    <a:pt x="1147" y="479"/>
                  </a:cubicBezTo>
                  <a:cubicBezTo>
                    <a:pt x="1117" y="365"/>
                    <a:pt x="1074" y="251"/>
                    <a:pt x="1013" y="150"/>
                  </a:cubicBezTo>
                  <a:cubicBezTo>
                    <a:pt x="970" y="84"/>
                    <a:pt x="907" y="37"/>
                    <a:pt x="830" y="14"/>
                  </a:cubicBezTo>
                  <a:cubicBezTo>
                    <a:pt x="796" y="3"/>
                    <a:pt x="763" y="0"/>
                    <a:pt x="7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" name="Google Shape;143;p8"/>
          <p:cNvSpPr txBox="1">
            <a:spLocks noGrp="1"/>
          </p:cNvSpPr>
          <p:nvPr>
            <p:ph type="title"/>
          </p:nvPr>
        </p:nvSpPr>
        <p:spPr>
          <a:xfrm>
            <a:off x="923400" y="1170500"/>
            <a:ext cx="3648600" cy="283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144" name="Google Shape;144;p8"/>
          <p:cNvGrpSpPr/>
          <p:nvPr/>
        </p:nvGrpSpPr>
        <p:grpSpPr>
          <a:xfrm>
            <a:off x="243049" y="139286"/>
            <a:ext cx="8754649" cy="4901052"/>
            <a:chOff x="243049" y="139286"/>
            <a:chExt cx="8754649" cy="4901052"/>
          </a:xfrm>
        </p:grpSpPr>
        <p:sp>
          <p:nvSpPr>
            <p:cNvPr id="145" name="Google Shape;145;p8"/>
            <p:cNvSpPr/>
            <p:nvPr/>
          </p:nvSpPr>
          <p:spPr>
            <a:xfrm>
              <a:off x="2984222" y="4814498"/>
              <a:ext cx="106705" cy="83716"/>
            </a:xfrm>
            <a:custGeom>
              <a:avLst/>
              <a:gdLst/>
              <a:ahLst/>
              <a:cxnLst/>
              <a:rect l="l" t="t" r="r" b="b"/>
              <a:pathLst>
                <a:path w="452" h="446" extrusionOk="0">
                  <a:moveTo>
                    <a:pt x="218" y="1"/>
                  </a:moveTo>
                  <a:cubicBezTo>
                    <a:pt x="98" y="1"/>
                    <a:pt x="0" y="118"/>
                    <a:pt x="7" y="235"/>
                  </a:cubicBezTo>
                  <a:cubicBezTo>
                    <a:pt x="7" y="292"/>
                    <a:pt x="34" y="345"/>
                    <a:pt x="78" y="385"/>
                  </a:cubicBezTo>
                  <a:cubicBezTo>
                    <a:pt x="121" y="429"/>
                    <a:pt x="178" y="446"/>
                    <a:pt x="238" y="446"/>
                  </a:cubicBezTo>
                  <a:cubicBezTo>
                    <a:pt x="358" y="446"/>
                    <a:pt x="452" y="329"/>
                    <a:pt x="448" y="212"/>
                  </a:cubicBezTo>
                  <a:cubicBezTo>
                    <a:pt x="445" y="155"/>
                    <a:pt x="419" y="101"/>
                    <a:pt x="379" y="61"/>
                  </a:cubicBezTo>
                  <a:cubicBezTo>
                    <a:pt x="335" y="18"/>
                    <a:pt x="278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8"/>
            <p:cNvSpPr/>
            <p:nvPr/>
          </p:nvSpPr>
          <p:spPr>
            <a:xfrm>
              <a:off x="4922486" y="254713"/>
              <a:ext cx="155466" cy="175100"/>
            </a:xfrm>
            <a:custGeom>
              <a:avLst/>
              <a:gdLst/>
              <a:ahLst/>
              <a:cxnLst/>
              <a:rect l="l" t="t" r="r" b="b"/>
              <a:pathLst>
                <a:path w="1014" h="1142" extrusionOk="0">
                  <a:moveTo>
                    <a:pt x="555" y="0"/>
                  </a:moveTo>
                  <a:lnTo>
                    <a:pt x="549" y="3"/>
                  </a:lnTo>
                  <a:cubicBezTo>
                    <a:pt x="486" y="3"/>
                    <a:pt x="439" y="60"/>
                    <a:pt x="439" y="124"/>
                  </a:cubicBezTo>
                  <a:cubicBezTo>
                    <a:pt x="442" y="221"/>
                    <a:pt x="446" y="318"/>
                    <a:pt x="446" y="415"/>
                  </a:cubicBezTo>
                  <a:lnTo>
                    <a:pt x="322" y="415"/>
                  </a:lnTo>
                  <a:cubicBezTo>
                    <a:pt x="245" y="415"/>
                    <a:pt x="171" y="412"/>
                    <a:pt x="94" y="409"/>
                  </a:cubicBezTo>
                  <a:cubicBezTo>
                    <a:pt x="92" y="408"/>
                    <a:pt x="89" y="408"/>
                    <a:pt x="87" y="408"/>
                  </a:cubicBezTo>
                  <a:cubicBezTo>
                    <a:pt x="65" y="408"/>
                    <a:pt x="43" y="423"/>
                    <a:pt x="31" y="438"/>
                  </a:cubicBezTo>
                  <a:cubicBezTo>
                    <a:pt x="10" y="455"/>
                    <a:pt x="1" y="482"/>
                    <a:pt x="4" y="509"/>
                  </a:cubicBezTo>
                  <a:cubicBezTo>
                    <a:pt x="4" y="532"/>
                    <a:pt x="14" y="556"/>
                    <a:pt x="34" y="576"/>
                  </a:cubicBezTo>
                  <a:cubicBezTo>
                    <a:pt x="54" y="593"/>
                    <a:pt x="78" y="599"/>
                    <a:pt x="104" y="599"/>
                  </a:cubicBezTo>
                  <a:cubicBezTo>
                    <a:pt x="174" y="602"/>
                    <a:pt x="248" y="605"/>
                    <a:pt x="322" y="609"/>
                  </a:cubicBezTo>
                  <a:lnTo>
                    <a:pt x="452" y="609"/>
                  </a:lnTo>
                  <a:cubicBezTo>
                    <a:pt x="452" y="693"/>
                    <a:pt x="452" y="776"/>
                    <a:pt x="446" y="863"/>
                  </a:cubicBezTo>
                  <a:cubicBezTo>
                    <a:pt x="442" y="917"/>
                    <a:pt x="435" y="967"/>
                    <a:pt x="432" y="1024"/>
                  </a:cubicBezTo>
                  <a:cubicBezTo>
                    <a:pt x="432" y="1054"/>
                    <a:pt x="449" y="1087"/>
                    <a:pt x="472" y="1107"/>
                  </a:cubicBezTo>
                  <a:cubicBezTo>
                    <a:pt x="493" y="1129"/>
                    <a:pt x="522" y="1141"/>
                    <a:pt x="552" y="1141"/>
                  </a:cubicBezTo>
                  <a:cubicBezTo>
                    <a:pt x="556" y="1141"/>
                    <a:pt x="559" y="1141"/>
                    <a:pt x="563" y="1141"/>
                  </a:cubicBezTo>
                  <a:cubicBezTo>
                    <a:pt x="596" y="1141"/>
                    <a:pt x="626" y="1124"/>
                    <a:pt x="646" y="1101"/>
                  </a:cubicBezTo>
                  <a:cubicBezTo>
                    <a:pt x="653" y="1094"/>
                    <a:pt x="660" y="1084"/>
                    <a:pt x="666" y="1074"/>
                  </a:cubicBezTo>
                  <a:cubicBezTo>
                    <a:pt x="676" y="1054"/>
                    <a:pt x="683" y="1034"/>
                    <a:pt x="680" y="1011"/>
                  </a:cubicBezTo>
                  <a:cubicBezTo>
                    <a:pt x="686" y="940"/>
                    <a:pt x="690" y="870"/>
                    <a:pt x="690" y="800"/>
                  </a:cubicBezTo>
                  <a:cubicBezTo>
                    <a:pt x="693" y="739"/>
                    <a:pt x="690" y="679"/>
                    <a:pt x="686" y="619"/>
                  </a:cubicBezTo>
                  <a:lnTo>
                    <a:pt x="713" y="619"/>
                  </a:lnTo>
                  <a:cubicBezTo>
                    <a:pt x="726" y="620"/>
                    <a:pt x="739" y="620"/>
                    <a:pt x="751" y="620"/>
                  </a:cubicBezTo>
                  <a:cubicBezTo>
                    <a:pt x="806" y="620"/>
                    <a:pt x="859" y="615"/>
                    <a:pt x="910" y="613"/>
                  </a:cubicBezTo>
                  <a:cubicBezTo>
                    <a:pt x="967" y="613"/>
                    <a:pt x="1014" y="559"/>
                    <a:pt x="1011" y="505"/>
                  </a:cubicBezTo>
                  <a:cubicBezTo>
                    <a:pt x="1007" y="452"/>
                    <a:pt x="964" y="405"/>
                    <a:pt x="910" y="405"/>
                  </a:cubicBezTo>
                  <a:lnTo>
                    <a:pt x="901" y="405"/>
                  </a:lnTo>
                  <a:cubicBezTo>
                    <a:pt x="870" y="405"/>
                    <a:pt x="840" y="412"/>
                    <a:pt x="810" y="412"/>
                  </a:cubicBezTo>
                  <a:cubicBezTo>
                    <a:pt x="776" y="415"/>
                    <a:pt x="740" y="418"/>
                    <a:pt x="706" y="418"/>
                  </a:cubicBezTo>
                  <a:lnTo>
                    <a:pt x="680" y="418"/>
                  </a:lnTo>
                  <a:cubicBezTo>
                    <a:pt x="676" y="318"/>
                    <a:pt x="673" y="215"/>
                    <a:pt x="669" y="114"/>
                  </a:cubicBezTo>
                  <a:cubicBezTo>
                    <a:pt x="669" y="51"/>
                    <a:pt x="612" y="0"/>
                    <a:pt x="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8"/>
            <p:cNvSpPr/>
            <p:nvPr/>
          </p:nvSpPr>
          <p:spPr>
            <a:xfrm>
              <a:off x="5617238" y="4865238"/>
              <a:ext cx="339526" cy="175100"/>
            </a:xfrm>
            <a:custGeom>
              <a:avLst/>
              <a:gdLst/>
              <a:ahLst/>
              <a:cxnLst/>
              <a:rect l="l" t="t" r="r" b="b"/>
              <a:pathLst>
                <a:path w="3763" h="1328" extrusionOk="0">
                  <a:moveTo>
                    <a:pt x="3592" y="1032"/>
                  </a:moveTo>
                  <a:cubicBezTo>
                    <a:pt x="3597" y="1039"/>
                    <a:pt x="3603" y="1046"/>
                    <a:pt x="3608" y="1053"/>
                  </a:cubicBezTo>
                  <a:cubicBezTo>
                    <a:pt x="3604" y="1047"/>
                    <a:pt x="3598" y="1039"/>
                    <a:pt x="3592" y="1032"/>
                  </a:cubicBezTo>
                  <a:close/>
                  <a:moveTo>
                    <a:pt x="729" y="0"/>
                  </a:moveTo>
                  <a:cubicBezTo>
                    <a:pt x="695" y="0"/>
                    <a:pt x="663" y="3"/>
                    <a:pt x="629" y="10"/>
                  </a:cubicBezTo>
                  <a:cubicBezTo>
                    <a:pt x="575" y="24"/>
                    <a:pt x="525" y="50"/>
                    <a:pt x="482" y="84"/>
                  </a:cubicBezTo>
                  <a:cubicBezTo>
                    <a:pt x="458" y="101"/>
                    <a:pt x="442" y="117"/>
                    <a:pt x="425" y="138"/>
                  </a:cubicBezTo>
                  <a:cubicBezTo>
                    <a:pt x="398" y="167"/>
                    <a:pt x="374" y="204"/>
                    <a:pt x="354" y="238"/>
                  </a:cubicBezTo>
                  <a:cubicBezTo>
                    <a:pt x="328" y="291"/>
                    <a:pt x="301" y="348"/>
                    <a:pt x="277" y="405"/>
                  </a:cubicBezTo>
                  <a:cubicBezTo>
                    <a:pt x="251" y="462"/>
                    <a:pt x="228" y="519"/>
                    <a:pt x="201" y="576"/>
                  </a:cubicBezTo>
                  <a:cubicBezTo>
                    <a:pt x="167" y="652"/>
                    <a:pt x="134" y="732"/>
                    <a:pt x="101" y="809"/>
                  </a:cubicBezTo>
                  <a:cubicBezTo>
                    <a:pt x="67" y="893"/>
                    <a:pt x="36" y="980"/>
                    <a:pt x="10" y="1064"/>
                  </a:cubicBezTo>
                  <a:cubicBezTo>
                    <a:pt x="0" y="1093"/>
                    <a:pt x="10" y="1130"/>
                    <a:pt x="27" y="1158"/>
                  </a:cubicBezTo>
                  <a:cubicBezTo>
                    <a:pt x="44" y="1184"/>
                    <a:pt x="73" y="1204"/>
                    <a:pt x="104" y="1214"/>
                  </a:cubicBezTo>
                  <a:cubicBezTo>
                    <a:pt x="113" y="1216"/>
                    <a:pt x="121" y="1217"/>
                    <a:pt x="130" y="1217"/>
                  </a:cubicBezTo>
                  <a:cubicBezTo>
                    <a:pt x="154" y="1217"/>
                    <a:pt x="178" y="1210"/>
                    <a:pt x="197" y="1198"/>
                  </a:cubicBezTo>
                  <a:cubicBezTo>
                    <a:pt x="228" y="1178"/>
                    <a:pt x="241" y="1150"/>
                    <a:pt x="254" y="1118"/>
                  </a:cubicBezTo>
                  <a:cubicBezTo>
                    <a:pt x="271" y="1061"/>
                    <a:pt x="291" y="1004"/>
                    <a:pt x="311" y="947"/>
                  </a:cubicBezTo>
                  <a:cubicBezTo>
                    <a:pt x="354" y="843"/>
                    <a:pt x="402" y="740"/>
                    <a:pt x="448" y="636"/>
                  </a:cubicBezTo>
                  <a:cubicBezTo>
                    <a:pt x="468" y="592"/>
                    <a:pt x="488" y="545"/>
                    <a:pt x="508" y="502"/>
                  </a:cubicBezTo>
                  <a:cubicBezTo>
                    <a:pt x="535" y="451"/>
                    <a:pt x="558" y="398"/>
                    <a:pt x="589" y="351"/>
                  </a:cubicBezTo>
                  <a:cubicBezTo>
                    <a:pt x="598" y="338"/>
                    <a:pt x="609" y="331"/>
                    <a:pt x="615" y="321"/>
                  </a:cubicBezTo>
                  <a:cubicBezTo>
                    <a:pt x="635" y="308"/>
                    <a:pt x="652" y="298"/>
                    <a:pt x="669" y="288"/>
                  </a:cubicBezTo>
                  <a:lnTo>
                    <a:pt x="692" y="281"/>
                  </a:lnTo>
                  <a:cubicBezTo>
                    <a:pt x="703" y="281"/>
                    <a:pt x="709" y="278"/>
                    <a:pt x="719" y="278"/>
                  </a:cubicBezTo>
                  <a:lnTo>
                    <a:pt x="736" y="281"/>
                  </a:lnTo>
                  <a:lnTo>
                    <a:pt x="746" y="288"/>
                  </a:lnTo>
                  <a:cubicBezTo>
                    <a:pt x="749" y="298"/>
                    <a:pt x="756" y="304"/>
                    <a:pt x="763" y="315"/>
                  </a:cubicBezTo>
                  <a:cubicBezTo>
                    <a:pt x="779" y="358"/>
                    <a:pt x="793" y="405"/>
                    <a:pt x="806" y="451"/>
                  </a:cubicBezTo>
                  <a:cubicBezTo>
                    <a:pt x="823" y="505"/>
                    <a:pt x="836" y="559"/>
                    <a:pt x="846" y="612"/>
                  </a:cubicBezTo>
                  <a:cubicBezTo>
                    <a:pt x="856" y="666"/>
                    <a:pt x="866" y="716"/>
                    <a:pt x="876" y="766"/>
                  </a:cubicBezTo>
                  <a:cubicBezTo>
                    <a:pt x="879" y="789"/>
                    <a:pt x="887" y="809"/>
                    <a:pt x="893" y="833"/>
                  </a:cubicBezTo>
                  <a:cubicBezTo>
                    <a:pt x="903" y="863"/>
                    <a:pt x="916" y="893"/>
                    <a:pt x="930" y="920"/>
                  </a:cubicBezTo>
                  <a:cubicBezTo>
                    <a:pt x="956" y="977"/>
                    <a:pt x="993" y="1030"/>
                    <a:pt x="1040" y="1073"/>
                  </a:cubicBezTo>
                  <a:cubicBezTo>
                    <a:pt x="1070" y="1101"/>
                    <a:pt x="1104" y="1121"/>
                    <a:pt x="1137" y="1141"/>
                  </a:cubicBezTo>
                  <a:cubicBezTo>
                    <a:pt x="1180" y="1161"/>
                    <a:pt x="1224" y="1181"/>
                    <a:pt x="1271" y="1187"/>
                  </a:cubicBezTo>
                  <a:cubicBezTo>
                    <a:pt x="1290" y="1191"/>
                    <a:pt x="1310" y="1194"/>
                    <a:pt x="1330" y="1194"/>
                  </a:cubicBezTo>
                  <a:cubicBezTo>
                    <a:pt x="1391" y="1194"/>
                    <a:pt x="1452" y="1173"/>
                    <a:pt x="1495" y="1127"/>
                  </a:cubicBezTo>
                  <a:cubicBezTo>
                    <a:pt x="1525" y="1101"/>
                    <a:pt x="1549" y="1067"/>
                    <a:pt x="1569" y="1030"/>
                  </a:cubicBezTo>
                  <a:cubicBezTo>
                    <a:pt x="1598" y="984"/>
                    <a:pt x="1619" y="930"/>
                    <a:pt x="1635" y="877"/>
                  </a:cubicBezTo>
                  <a:cubicBezTo>
                    <a:pt x="1669" y="789"/>
                    <a:pt x="1692" y="703"/>
                    <a:pt x="1722" y="616"/>
                  </a:cubicBezTo>
                  <a:cubicBezTo>
                    <a:pt x="1749" y="542"/>
                    <a:pt x="1782" y="471"/>
                    <a:pt x="1826" y="405"/>
                  </a:cubicBezTo>
                  <a:cubicBezTo>
                    <a:pt x="1839" y="385"/>
                    <a:pt x="1853" y="368"/>
                    <a:pt x="1870" y="351"/>
                  </a:cubicBezTo>
                  <a:cubicBezTo>
                    <a:pt x="1879" y="345"/>
                    <a:pt x="1893" y="338"/>
                    <a:pt x="1903" y="331"/>
                  </a:cubicBezTo>
                  <a:cubicBezTo>
                    <a:pt x="1913" y="328"/>
                    <a:pt x="1923" y="325"/>
                    <a:pt x="1933" y="321"/>
                  </a:cubicBezTo>
                  <a:lnTo>
                    <a:pt x="1940" y="321"/>
                  </a:lnTo>
                  <a:lnTo>
                    <a:pt x="1947" y="325"/>
                  </a:lnTo>
                  <a:lnTo>
                    <a:pt x="1950" y="325"/>
                  </a:lnTo>
                  <a:cubicBezTo>
                    <a:pt x="1960" y="351"/>
                    <a:pt x="1963" y="378"/>
                    <a:pt x="1970" y="405"/>
                  </a:cubicBezTo>
                  <a:cubicBezTo>
                    <a:pt x="1977" y="435"/>
                    <a:pt x="1980" y="462"/>
                    <a:pt x="1987" y="491"/>
                  </a:cubicBezTo>
                  <a:cubicBezTo>
                    <a:pt x="2000" y="545"/>
                    <a:pt x="2013" y="599"/>
                    <a:pt x="2027" y="649"/>
                  </a:cubicBezTo>
                  <a:cubicBezTo>
                    <a:pt x="2043" y="706"/>
                    <a:pt x="2067" y="756"/>
                    <a:pt x="2083" y="813"/>
                  </a:cubicBezTo>
                  <a:cubicBezTo>
                    <a:pt x="2107" y="873"/>
                    <a:pt x="2134" y="937"/>
                    <a:pt x="2168" y="993"/>
                  </a:cubicBezTo>
                  <a:cubicBezTo>
                    <a:pt x="2188" y="1024"/>
                    <a:pt x="2211" y="1053"/>
                    <a:pt x="2234" y="1077"/>
                  </a:cubicBezTo>
                  <a:cubicBezTo>
                    <a:pt x="2261" y="1107"/>
                    <a:pt x="2291" y="1127"/>
                    <a:pt x="2321" y="1150"/>
                  </a:cubicBezTo>
                  <a:cubicBezTo>
                    <a:pt x="2368" y="1184"/>
                    <a:pt x="2424" y="1201"/>
                    <a:pt x="2481" y="1204"/>
                  </a:cubicBezTo>
                  <a:cubicBezTo>
                    <a:pt x="2486" y="1205"/>
                    <a:pt x="2490" y="1205"/>
                    <a:pt x="2494" y="1205"/>
                  </a:cubicBezTo>
                  <a:cubicBezTo>
                    <a:pt x="2539" y="1205"/>
                    <a:pt x="2576" y="1189"/>
                    <a:pt x="2615" y="1167"/>
                  </a:cubicBezTo>
                  <a:cubicBezTo>
                    <a:pt x="2632" y="1158"/>
                    <a:pt x="2656" y="1134"/>
                    <a:pt x="2669" y="1118"/>
                  </a:cubicBezTo>
                  <a:cubicBezTo>
                    <a:pt x="2685" y="1093"/>
                    <a:pt x="2699" y="1070"/>
                    <a:pt x="2713" y="1044"/>
                  </a:cubicBezTo>
                  <a:cubicBezTo>
                    <a:pt x="2745" y="977"/>
                    <a:pt x="2770" y="906"/>
                    <a:pt x="2793" y="833"/>
                  </a:cubicBezTo>
                  <a:cubicBezTo>
                    <a:pt x="2810" y="776"/>
                    <a:pt x="2830" y="723"/>
                    <a:pt x="2850" y="666"/>
                  </a:cubicBezTo>
                  <a:lnTo>
                    <a:pt x="2853" y="652"/>
                  </a:lnTo>
                  <a:cubicBezTo>
                    <a:pt x="2876" y="592"/>
                    <a:pt x="2903" y="536"/>
                    <a:pt x="2937" y="482"/>
                  </a:cubicBezTo>
                  <a:cubicBezTo>
                    <a:pt x="2950" y="468"/>
                    <a:pt x="2960" y="451"/>
                    <a:pt x="2977" y="439"/>
                  </a:cubicBezTo>
                  <a:lnTo>
                    <a:pt x="2990" y="428"/>
                  </a:lnTo>
                  <a:lnTo>
                    <a:pt x="2994" y="435"/>
                  </a:lnTo>
                  <a:cubicBezTo>
                    <a:pt x="3026" y="516"/>
                    <a:pt x="3040" y="599"/>
                    <a:pt x="3063" y="679"/>
                  </a:cubicBezTo>
                  <a:cubicBezTo>
                    <a:pt x="3074" y="723"/>
                    <a:pt x="3083" y="763"/>
                    <a:pt x="3097" y="806"/>
                  </a:cubicBezTo>
                  <a:cubicBezTo>
                    <a:pt x="3114" y="857"/>
                    <a:pt x="3140" y="903"/>
                    <a:pt x="3164" y="950"/>
                  </a:cubicBezTo>
                  <a:cubicBezTo>
                    <a:pt x="3187" y="1000"/>
                    <a:pt x="3214" y="1047"/>
                    <a:pt x="3244" y="1090"/>
                  </a:cubicBezTo>
                  <a:cubicBezTo>
                    <a:pt x="3264" y="1121"/>
                    <a:pt x="3287" y="1150"/>
                    <a:pt x="3311" y="1178"/>
                  </a:cubicBezTo>
                  <a:cubicBezTo>
                    <a:pt x="3327" y="1194"/>
                    <a:pt x="3341" y="1214"/>
                    <a:pt x="3355" y="1228"/>
                  </a:cubicBezTo>
                  <a:cubicBezTo>
                    <a:pt x="3404" y="1271"/>
                    <a:pt x="3461" y="1305"/>
                    <a:pt x="3528" y="1318"/>
                  </a:cubicBezTo>
                  <a:cubicBezTo>
                    <a:pt x="3555" y="1321"/>
                    <a:pt x="3585" y="1325"/>
                    <a:pt x="3616" y="1328"/>
                  </a:cubicBezTo>
                  <a:cubicBezTo>
                    <a:pt x="3639" y="1328"/>
                    <a:pt x="3662" y="1325"/>
                    <a:pt x="3685" y="1321"/>
                  </a:cubicBezTo>
                  <a:cubicBezTo>
                    <a:pt x="3702" y="1314"/>
                    <a:pt x="3719" y="1305"/>
                    <a:pt x="3729" y="1291"/>
                  </a:cubicBezTo>
                  <a:cubicBezTo>
                    <a:pt x="3742" y="1278"/>
                    <a:pt x="3753" y="1261"/>
                    <a:pt x="3756" y="1244"/>
                  </a:cubicBezTo>
                  <a:cubicBezTo>
                    <a:pt x="3762" y="1207"/>
                    <a:pt x="3753" y="1167"/>
                    <a:pt x="3726" y="1144"/>
                  </a:cubicBezTo>
                  <a:cubicBezTo>
                    <a:pt x="3699" y="1121"/>
                    <a:pt x="3669" y="1104"/>
                    <a:pt x="3639" y="1087"/>
                  </a:cubicBezTo>
                  <a:cubicBezTo>
                    <a:pt x="3619" y="1067"/>
                    <a:pt x="3602" y="1047"/>
                    <a:pt x="3585" y="1024"/>
                  </a:cubicBezTo>
                  <a:lnTo>
                    <a:pt x="3585" y="1024"/>
                  </a:lnTo>
                  <a:cubicBezTo>
                    <a:pt x="3587" y="1026"/>
                    <a:pt x="3589" y="1029"/>
                    <a:pt x="3592" y="1032"/>
                  </a:cubicBezTo>
                  <a:lnTo>
                    <a:pt x="3592" y="1032"/>
                  </a:lnTo>
                  <a:cubicBezTo>
                    <a:pt x="3558" y="988"/>
                    <a:pt x="3527" y="939"/>
                    <a:pt x="3495" y="890"/>
                  </a:cubicBezTo>
                  <a:cubicBezTo>
                    <a:pt x="3461" y="837"/>
                    <a:pt x="3432" y="783"/>
                    <a:pt x="3404" y="729"/>
                  </a:cubicBezTo>
                  <a:cubicBezTo>
                    <a:pt x="3388" y="686"/>
                    <a:pt x="3375" y="646"/>
                    <a:pt x="3361" y="605"/>
                  </a:cubicBezTo>
                  <a:cubicBezTo>
                    <a:pt x="3344" y="556"/>
                    <a:pt x="3327" y="505"/>
                    <a:pt x="3311" y="455"/>
                  </a:cubicBezTo>
                  <a:cubicBezTo>
                    <a:pt x="3291" y="398"/>
                    <a:pt x="3271" y="345"/>
                    <a:pt x="3244" y="291"/>
                  </a:cubicBezTo>
                  <a:cubicBezTo>
                    <a:pt x="3214" y="235"/>
                    <a:pt x="3171" y="187"/>
                    <a:pt x="3114" y="158"/>
                  </a:cubicBezTo>
                  <a:cubicBezTo>
                    <a:pt x="3076" y="137"/>
                    <a:pt x="3035" y="128"/>
                    <a:pt x="2993" y="128"/>
                  </a:cubicBezTo>
                  <a:cubicBezTo>
                    <a:pt x="2953" y="128"/>
                    <a:pt x="2914" y="136"/>
                    <a:pt x="2876" y="150"/>
                  </a:cubicBezTo>
                  <a:cubicBezTo>
                    <a:pt x="2856" y="158"/>
                    <a:pt x="2833" y="170"/>
                    <a:pt x="2813" y="181"/>
                  </a:cubicBezTo>
                  <a:cubicBezTo>
                    <a:pt x="2786" y="195"/>
                    <a:pt x="2762" y="218"/>
                    <a:pt x="2739" y="238"/>
                  </a:cubicBezTo>
                  <a:cubicBezTo>
                    <a:pt x="2716" y="258"/>
                    <a:pt x="2696" y="281"/>
                    <a:pt x="2676" y="304"/>
                  </a:cubicBezTo>
                  <a:cubicBezTo>
                    <a:pt x="2636" y="358"/>
                    <a:pt x="2602" y="418"/>
                    <a:pt x="2575" y="479"/>
                  </a:cubicBezTo>
                  <a:cubicBezTo>
                    <a:pt x="2545" y="542"/>
                    <a:pt x="2525" y="609"/>
                    <a:pt x="2505" y="676"/>
                  </a:cubicBezTo>
                  <a:cubicBezTo>
                    <a:pt x="2485" y="736"/>
                    <a:pt x="2472" y="792"/>
                    <a:pt x="2455" y="853"/>
                  </a:cubicBezTo>
                  <a:lnTo>
                    <a:pt x="2452" y="857"/>
                  </a:lnTo>
                  <a:lnTo>
                    <a:pt x="2448" y="849"/>
                  </a:lnTo>
                  <a:cubicBezTo>
                    <a:pt x="2421" y="817"/>
                    <a:pt x="2404" y="780"/>
                    <a:pt x="2384" y="743"/>
                  </a:cubicBezTo>
                  <a:cubicBezTo>
                    <a:pt x="2364" y="696"/>
                    <a:pt x="2344" y="652"/>
                    <a:pt x="2328" y="605"/>
                  </a:cubicBezTo>
                  <a:cubicBezTo>
                    <a:pt x="2308" y="552"/>
                    <a:pt x="2291" y="496"/>
                    <a:pt x="2274" y="439"/>
                  </a:cubicBezTo>
                  <a:cubicBezTo>
                    <a:pt x="2257" y="385"/>
                    <a:pt x="2244" y="331"/>
                    <a:pt x="2231" y="278"/>
                  </a:cubicBezTo>
                  <a:cubicBezTo>
                    <a:pt x="2214" y="218"/>
                    <a:pt x="2180" y="161"/>
                    <a:pt x="2134" y="117"/>
                  </a:cubicBezTo>
                  <a:cubicBezTo>
                    <a:pt x="2079" y="67"/>
                    <a:pt x="2004" y="44"/>
                    <a:pt x="1929" y="44"/>
                  </a:cubicBezTo>
                  <a:cubicBezTo>
                    <a:pt x="1900" y="44"/>
                    <a:pt x="1871" y="47"/>
                    <a:pt x="1842" y="54"/>
                  </a:cubicBezTo>
                  <a:cubicBezTo>
                    <a:pt x="1672" y="94"/>
                    <a:pt x="1558" y="241"/>
                    <a:pt x="1492" y="395"/>
                  </a:cubicBezTo>
                  <a:cubicBezTo>
                    <a:pt x="1461" y="462"/>
                    <a:pt x="1438" y="528"/>
                    <a:pt x="1418" y="596"/>
                  </a:cubicBezTo>
                  <a:cubicBezTo>
                    <a:pt x="1401" y="652"/>
                    <a:pt x="1385" y="706"/>
                    <a:pt x="1371" y="763"/>
                  </a:cubicBezTo>
                  <a:cubicBezTo>
                    <a:pt x="1361" y="792"/>
                    <a:pt x="1351" y="826"/>
                    <a:pt x="1341" y="857"/>
                  </a:cubicBezTo>
                  <a:cubicBezTo>
                    <a:pt x="1334" y="873"/>
                    <a:pt x="1328" y="886"/>
                    <a:pt x="1321" y="900"/>
                  </a:cubicBezTo>
                  <a:lnTo>
                    <a:pt x="1308" y="893"/>
                  </a:lnTo>
                  <a:cubicBezTo>
                    <a:pt x="1291" y="880"/>
                    <a:pt x="1277" y="866"/>
                    <a:pt x="1261" y="853"/>
                  </a:cubicBezTo>
                  <a:cubicBezTo>
                    <a:pt x="1251" y="837"/>
                    <a:pt x="1240" y="817"/>
                    <a:pt x="1234" y="800"/>
                  </a:cubicBezTo>
                  <a:cubicBezTo>
                    <a:pt x="1214" y="756"/>
                    <a:pt x="1200" y="712"/>
                    <a:pt x="1191" y="666"/>
                  </a:cubicBezTo>
                  <a:cubicBezTo>
                    <a:pt x="1174" y="602"/>
                    <a:pt x="1164" y="542"/>
                    <a:pt x="1147" y="479"/>
                  </a:cubicBezTo>
                  <a:cubicBezTo>
                    <a:pt x="1117" y="365"/>
                    <a:pt x="1074" y="251"/>
                    <a:pt x="1013" y="150"/>
                  </a:cubicBezTo>
                  <a:cubicBezTo>
                    <a:pt x="970" y="84"/>
                    <a:pt x="907" y="37"/>
                    <a:pt x="830" y="14"/>
                  </a:cubicBezTo>
                  <a:cubicBezTo>
                    <a:pt x="796" y="3"/>
                    <a:pt x="763" y="0"/>
                    <a:pt x="7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8"/>
            <p:cNvSpPr/>
            <p:nvPr/>
          </p:nvSpPr>
          <p:spPr>
            <a:xfrm>
              <a:off x="8601854" y="1119947"/>
              <a:ext cx="339523" cy="110637"/>
            </a:xfrm>
            <a:custGeom>
              <a:avLst/>
              <a:gdLst/>
              <a:ahLst/>
              <a:cxnLst/>
              <a:rect l="l" t="t" r="r" b="b"/>
              <a:pathLst>
                <a:path w="4232" h="1379" extrusionOk="0">
                  <a:moveTo>
                    <a:pt x="2195" y="0"/>
                  </a:moveTo>
                  <a:cubicBezTo>
                    <a:pt x="2121" y="4"/>
                    <a:pt x="2047" y="31"/>
                    <a:pt x="1987" y="68"/>
                  </a:cubicBezTo>
                  <a:cubicBezTo>
                    <a:pt x="1924" y="108"/>
                    <a:pt x="1871" y="155"/>
                    <a:pt x="1820" y="208"/>
                  </a:cubicBezTo>
                  <a:cubicBezTo>
                    <a:pt x="1774" y="258"/>
                    <a:pt x="1737" y="312"/>
                    <a:pt x="1710" y="372"/>
                  </a:cubicBezTo>
                  <a:cubicBezTo>
                    <a:pt x="1697" y="402"/>
                    <a:pt x="1686" y="432"/>
                    <a:pt x="1677" y="459"/>
                  </a:cubicBezTo>
                  <a:cubicBezTo>
                    <a:pt x="1650" y="526"/>
                    <a:pt x="1630" y="593"/>
                    <a:pt x="1610" y="659"/>
                  </a:cubicBezTo>
                  <a:cubicBezTo>
                    <a:pt x="1583" y="763"/>
                    <a:pt x="1556" y="863"/>
                    <a:pt x="1522" y="964"/>
                  </a:cubicBezTo>
                  <a:cubicBezTo>
                    <a:pt x="1513" y="988"/>
                    <a:pt x="1502" y="1014"/>
                    <a:pt x="1490" y="1038"/>
                  </a:cubicBezTo>
                  <a:cubicBezTo>
                    <a:pt x="1445" y="1017"/>
                    <a:pt x="1402" y="994"/>
                    <a:pt x="1362" y="964"/>
                  </a:cubicBezTo>
                  <a:cubicBezTo>
                    <a:pt x="1352" y="957"/>
                    <a:pt x="1342" y="948"/>
                    <a:pt x="1332" y="937"/>
                  </a:cubicBezTo>
                  <a:cubicBezTo>
                    <a:pt x="1289" y="880"/>
                    <a:pt x="1252" y="820"/>
                    <a:pt x="1221" y="760"/>
                  </a:cubicBezTo>
                  <a:cubicBezTo>
                    <a:pt x="1201" y="713"/>
                    <a:pt x="1189" y="667"/>
                    <a:pt x="1178" y="619"/>
                  </a:cubicBezTo>
                  <a:cubicBezTo>
                    <a:pt x="1161" y="566"/>
                    <a:pt x="1148" y="513"/>
                    <a:pt x="1128" y="462"/>
                  </a:cubicBezTo>
                  <a:cubicBezTo>
                    <a:pt x="1108" y="399"/>
                    <a:pt x="1084" y="338"/>
                    <a:pt x="1055" y="281"/>
                  </a:cubicBezTo>
                  <a:cubicBezTo>
                    <a:pt x="998" y="168"/>
                    <a:pt x="891" y="85"/>
                    <a:pt x="760" y="68"/>
                  </a:cubicBezTo>
                  <a:cubicBezTo>
                    <a:pt x="740" y="65"/>
                    <a:pt x="720" y="64"/>
                    <a:pt x="700" y="64"/>
                  </a:cubicBezTo>
                  <a:cubicBezTo>
                    <a:pt x="639" y="64"/>
                    <a:pt x="577" y="76"/>
                    <a:pt x="519" y="101"/>
                  </a:cubicBezTo>
                  <a:cubicBezTo>
                    <a:pt x="459" y="125"/>
                    <a:pt x="402" y="151"/>
                    <a:pt x="352" y="191"/>
                  </a:cubicBezTo>
                  <a:cubicBezTo>
                    <a:pt x="322" y="215"/>
                    <a:pt x="295" y="238"/>
                    <a:pt x="269" y="261"/>
                  </a:cubicBezTo>
                  <a:cubicBezTo>
                    <a:pt x="238" y="292"/>
                    <a:pt x="218" y="326"/>
                    <a:pt x="195" y="355"/>
                  </a:cubicBezTo>
                  <a:cubicBezTo>
                    <a:pt x="158" y="412"/>
                    <a:pt x="135" y="479"/>
                    <a:pt x="115" y="542"/>
                  </a:cubicBezTo>
                  <a:cubicBezTo>
                    <a:pt x="91" y="623"/>
                    <a:pt x="78" y="707"/>
                    <a:pt x="65" y="790"/>
                  </a:cubicBezTo>
                  <a:cubicBezTo>
                    <a:pt x="45" y="897"/>
                    <a:pt x="25" y="1004"/>
                    <a:pt x="8" y="1111"/>
                  </a:cubicBezTo>
                  <a:cubicBezTo>
                    <a:pt x="1" y="1144"/>
                    <a:pt x="5" y="1181"/>
                    <a:pt x="25" y="1212"/>
                  </a:cubicBezTo>
                  <a:cubicBezTo>
                    <a:pt x="45" y="1241"/>
                    <a:pt x="74" y="1261"/>
                    <a:pt x="108" y="1269"/>
                  </a:cubicBezTo>
                  <a:cubicBezTo>
                    <a:pt x="118" y="1271"/>
                    <a:pt x="127" y="1272"/>
                    <a:pt x="137" y="1272"/>
                  </a:cubicBezTo>
                  <a:cubicBezTo>
                    <a:pt x="195" y="1272"/>
                    <a:pt x="254" y="1231"/>
                    <a:pt x="266" y="1168"/>
                  </a:cubicBezTo>
                  <a:cubicBezTo>
                    <a:pt x="286" y="1058"/>
                    <a:pt x="306" y="944"/>
                    <a:pt x="326" y="834"/>
                  </a:cubicBezTo>
                  <a:cubicBezTo>
                    <a:pt x="339" y="747"/>
                    <a:pt x="359" y="663"/>
                    <a:pt x="386" y="579"/>
                  </a:cubicBezTo>
                  <a:cubicBezTo>
                    <a:pt x="399" y="546"/>
                    <a:pt x="416" y="516"/>
                    <a:pt x="432" y="486"/>
                  </a:cubicBezTo>
                  <a:cubicBezTo>
                    <a:pt x="453" y="462"/>
                    <a:pt x="473" y="442"/>
                    <a:pt x="496" y="422"/>
                  </a:cubicBezTo>
                  <a:cubicBezTo>
                    <a:pt x="522" y="399"/>
                    <a:pt x="553" y="382"/>
                    <a:pt x="583" y="366"/>
                  </a:cubicBezTo>
                  <a:cubicBezTo>
                    <a:pt x="610" y="355"/>
                    <a:pt x="633" y="346"/>
                    <a:pt x="660" y="338"/>
                  </a:cubicBezTo>
                  <a:cubicBezTo>
                    <a:pt x="676" y="335"/>
                    <a:pt x="690" y="335"/>
                    <a:pt x="707" y="335"/>
                  </a:cubicBezTo>
                  <a:cubicBezTo>
                    <a:pt x="717" y="338"/>
                    <a:pt x="730" y="342"/>
                    <a:pt x="740" y="346"/>
                  </a:cubicBezTo>
                  <a:lnTo>
                    <a:pt x="760" y="355"/>
                  </a:lnTo>
                  <a:lnTo>
                    <a:pt x="780" y="372"/>
                  </a:lnTo>
                  <a:cubicBezTo>
                    <a:pt x="790" y="386"/>
                    <a:pt x="797" y="402"/>
                    <a:pt x="807" y="415"/>
                  </a:cubicBezTo>
                  <a:cubicBezTo>
                    <a:pt x="823" y="459"/>
                    <a:pt x="837" y="506"/>
                    <a:pt x="851" y="549"/>
                  </a:cubicBezTo>
                  <a:cubicBezTo>
                    <a:pt x="867" y="602"/>
                    <a:pt x="884" y="656"/>
                    <a:pt x="897" y="710"/>
                  </a:cubicBezTo>
                  <a:cubicBezTo>
                    <a:pt x="911" y="763"/>
                    <a:pt x="924" y="814"/>
                    <a:pt x="944" y="867"/>
                  </a:cubicBezTo>
                  <a:cubicBezTo>
                    <a:pt x="971" y="928"/>
                    <a:pt x="1004" y="984"/>
                    <a:pt x="1034" y="1044"/>
                  </a:cubicBezTo>
                  <a:cubicBezTo>
                    <a:pt x="1048" y="1068"/>
                    <a:pt x="1061" y="1091"/>
                    <a:pt x="1078" y="1111"/>
                  </a:cubicBezTo>
                  <a:cubicBezTo>
                    <a:pt x="1108" y="1158"/>
                    <a:pt x="1144" y="1192"/>
                    <a:pt x="1185" y="1229"/>
                  </a:cubicBezTo>
                  <a:cubicBezTo>
                    <a:pt x="1238" y="1272"/>
                    <a:pt x="1299" y="1309"/>
                    <a:pt x="1362" y="1339"/>
                  </a:cubicBezTo>
                  <a:cubicBezTo>
                    <a:pt x="1399" y="1355"/>
                    <a:pt x="1436" y="1369"/>
                    <a:pt x="1473" y="1372"/>
                  </a:cubicBezTo>
                  <a:cubicBezTo>
                    <a:pt x="1493" y="1375"/>
                    <a:pt x="1519" y="1379"/>
                    <a:pt x="1539" y="1379"/>
                  </a:cubicBezTo>
                  <a:cubicBezTo>
                    <a:pt x="1563" y="1379"/>
                    <a:pt x="1586" y="1372"/>
                    <a:pt x="1606" y="1365"/>
                  </a:cubicBezTo>
                  <a:cubicBezTo>
                    <a:pt x="1626" y="1362"/>
                    <a:pt x="1657" y="1345"/>
                    <a:pt x="1670" y="1339"/>
                  </a:cubicBezTo>
                  <a:cubicBezTo>
                    <a:pt x="1693" y="1329"/>
                    <a:pt x="1706" y="1315"/>
                    <a:pt x="1726" y="1298"/>
                  </a:cubicBezTo>
                  <a:cubicBezTo>
                    <a:pt x="1760" y="1269"/>
                    <a:pt x="1787" y="1229"/>
                    <a:pt x="1811" y="1188"/>
                  </a:cubicBezTo>
                  <a:cubicBezTo>
                    <a:pt x="1851" y="1121"/>
                    <a:pt x="1880" y="1044"/>
                    <a:pt x="1907" y="971"/>
                  </a:cubicBezTo>
                  <a:cubicBezTo>
                    <a:pt x="1951" y="843"/>
                    <a:pt x="1981" y="713"/>
                    <a:pt x="2024" y="586"/>
                  </a:cubicBezTo>
                  <a:cubicBezTo>
                    <a:pt x="2041" y="553"/>
                    <a:pt x="2055" y="516"/>
                    <a:pt x="2075" y="482"/>
                  </a:cubicBezTo>
                  <a:cubicBezTo>
                    <a:pt x="2101" y="452"/>
                    <a:pt x="2124" y="426"/>
                    <a:pt x="2155" y="399"/>
                  </a:cubicBezTo>
                  <a:cubicBezTo>
                    <a:pt x="2168" y="389"/>
                    <a:pt x="2185" y="379"/>
                    <a:pt x="2198" y="369"/>
                  </a:cubicBezTo>
                  <a:lnTo>
                    <a:pt x="2218" y="362"/>
                  </a:lnTo>
                  <a:lnTo>
                    <a:pt x="2232" y="362"/>
                  </a:lnTo>
                  <a:lnTo>
                    <a:pt x="2252" y="366"/>
                  </a:lnTo>
                  <a:lnTo>
                    <a:pt x="2272" y="379"/>
                  </a:lnTo>
                  <a:lnTo>
                    <a:pt x="2275" y="379"/>
                  </a:lnTo>
                  <a:cubicBezTo>
                    <a:pt x="2279" y="389"/>
                    <a:pt x="2285" y="395"/>
                    <a:pt x="2288" y="406"/>
                  </a:cubicBezTo>
                  <a:cubicBezTo>
                    <a:pt x="2305" y="449"/>
                    <a:pt x="2319" y="492"/>
                    <a:pt x="2328" y="539"/>
                  </a:cubicBezTo>
                  <a:cubicBezTo>
                    <a:pt x="2342" y="590"/>
                    <a:pt x="2359" y="639"/>
                    <a:pt x="2372" y="690"/>
                  </a:cubicBezTo>
                  <a:cubicBezTo>
                    <a:pt x="2385" y="743"/>
                    <a:pt x="2396" y="800"/>
                    <a:pt x="2416" y="850"/>
                  </a:cubicBezTo>
                  <a:cubicBezTo>
                    <a:pt x="2439" y="914"/>
                    <a:pt x="2473" y="977"/>
                    <a:pt x="2509" y="1031"/>
                  </a:cubicBezTo>
                  <a:cubicBezTo>
                    <a:pt x="2529" y="1061"/>
                    <a:pt x="2556" y="1091"/>
                    <a:pt x="2580" y="1118"/>
                  </a:cubicBezTo>
                  <a:cubicBezTo>
                    <a:pt x="2609" y="1151"/>
                    <a:pt x="2640" y="1175"/>
                    <a:pt x="2673" y="1198"/>
                  </a:cubicBezTo>
                  <a:cubicBezTo>
                    <a:pt x="2694" y="1215"/>
                    <a:pt x="2717" y="1225"/>
                    <a:pt x="2737" y="1238"/>
                  </a:cubicBezTo>
                  <a:cubicBezTo>
                    <a:pt x="2787" y="1261"/>
                    <a:pt x="2837" y="1272"/>
                    <a:pt x="2890" y="1272"/>
                  </a:cubicBezTo>
                  <a:cubicBezTo>
                    <a:pt x="2910" y="1272"/>
                    <a:pt x="2944" y="1265"/>
                    <a:pt x="2964" y="1258"/>
                  </a:cubicBezTo>
                  <a:cubicBezTo>
                    <a:pt x="2995" y="1249"/>
                    <a:pt x="3024" y="1232"/>
                    <a:pt x="3048" y="1212"/>
                  </a:cubicBezTo>
                  <a:cubicBezTo>
                    <a:pt x="3068" y="1198"/>
                    <a:pt x="3081" y="1184"/>
                    <a:pt x="3095" y="1168"/>
                  </a:cubicBezTo>
                  <a:cubicBezTo>
                    <a:pt x="3111" y="1151"/>
                    <a:pt x="3125" y="1128"/>
                    <a:pt x="3135" y="1108"/>
                  </a:cubicBezTo>
                  <a:cubicBezTo>
                    <a:pt x="3148" y="1088"/>
                    <a:pt x="3158" y="1068"/>
                    <a:pt x="3168" y="1048"/>
                  </a:cubicBezTo>
                  <a:cubicBezTo>
                    <a:pt x="3185" y="1008"/>
                    <a:pt x="3202" y="968"/>
                    <a:pt x="3219" y="928"/>
                  </a:cubicBezTo>
                  <a:cubicBezTo>
                    <a:pt x="3239" y="871"/>
                    <a:pt x="3255" y="814"/>
                    <a:pt x="3275" y="757"/>
                  </a:cubicBezTo>
                  <a:cubicBezTo>
                    <a:pt x="3282" y="737"/>
                    <a:pt x="3288" y="716"/>
                    <a:pt x="3296" y="696"/>
                  </a:cubicBezTo>
                  <a:cubicBezTo>
                    <a:pt x="3322" y="627"/>
                    <a:pt x="3352" y="559"/>
                    <a:pt x="3392" y="496"/>
                  </a:cubicBezTo>
                  <a:cubicBezTo>
                    <a:pt x="3406" y="479"/>
                    <a:pt x="3419" y="462"/>
                    <a:pt x="3432" y="449"/>
                  </a:cubicBezTo>
                  <a:lnTo>
                    <a:pt x="3449" y="439"/>
                  </a:lnTo>
                  <a:lnTo>
                    <a:pt x="3452" y="439"/>
                  </a:lnTo>
                  <a:lnTo>
                    <a:pt x="3469" y="456"/>
                  </a:lnTo>
                  <a:lnTo>
                    <a:pt x="3472" y="459"/>
                  </a:lnTo>
                  <a:cubicBezTo>
                    <a:pt x="3483" y="486"/>
                    <a:pt x="3489" y="513"/>
                    <a:pt x="3496" y="539"/>
                  </a:cubicBezTo>
                  <a:cubicBezTo>
                    <a:pt x="3509" y="573"/>
                    <a:pt x="3520" y="606"/>
                    <a:pt x="3529" y="639"/>
                  </a:cubicBezTo>
                  <a:cubicBezTo>
                    <a:pt x="3549" y="707"/>
                    <a:pt x="3560" y="780"/>
                    <a:pt x="3583" y="850"/>
                  </a:cubicBezTo>
                  <a:cubicBezTo>
                    <a:pt x="3613" y="948"/>
                    <a:pt x="3670" y="1024"/>
                    <a:pt x="3737" y="1101"/>
                  </a:cubicBezTo>
                  <a:cubicBezTo>
                    <a:pt x="3760" y="1128"/>
                    <a:pt x="3787" y="1155"/>
                    <a:pt x="3813" y="1181"/>
                  </a:cubicBezTo>
                  <a:cubicBezTo>
                    <a:pt x="3841" y="1204"/>
                    <a:pt x="3870" y="1225"/>
                    <a:pt x="3904" y="1245"/>
                  </a:cubicBezTo>
                  <a:cubicBezTo>
                    <a:pt x="3914" y="1252"/>
                    <a:pt x="3924" y="1255"/>
                    <a:pt x="3934" y="1258"/>
                  </a:cubicBezTo>
                  <a:cubicBezTo>
                    <a:pt x="3964" y="1275"/>
                    <a:pt x="3994" y="1282"/>
                    <a:pt x="4028" y="1282"/>
                  </a:cubicBezTo>
                  <a:cubicBezTo>
                    <a:pt x="4074" y="1282"/>
                    <a:pt x="4114" y="1269"/>
                    <a:pt x="4151" y="1245"/>
                  </a:cubicBezTo>
                  <a:cubicBezTo>
                    <a:pt x="4202" y="1218"/>
                    <a:pt x="4231" y="1158"/>
                    <a:pt x="4228" y="1101"/>
                  </a:cubicBezTo>
                  <a:cubicBezTo>
                    <a:pt x="4225" y="1048"/>
                    <a:pt x="4195" y="1001"/>
                    <a:pt x="4151" y="971"/>
                  </a:cubicBezTo>
                  <a:cubicBezTo>
                    <a:pt x="4131" y="957"/>
                    <a:pt x="4114" y="944"/>
                    <a:pt x="4094" y="931"/>
                  </a:cubicBezTo>
                  <a:cubicBezTo>
                    <a:pt x="4051" y="897"/>
                    <a:pt x="4014" y="854"/>
                    <a:pt x="3978" y="810"/>
                  </a:cubicBezTo>
                  <a:cubicBezTo>
                    <a:pt x="3961" y="790"/>
                    <a:pt x="3944" y="767"/>
                    <a:pt x="3930" y="740"/>
                  </a:cubicBezTo>
                  <a:cubicBezTo>
                    <a:pt x="3914" y="700"/>
                    <a:pt x="3904" y="656"/>
                    <a:pt x="3890" y="613"/>
                  </a:cubicBezTo>
                  <a:cubicBezTo>
                    <a:pt x="3877" y="559"/>
                    <a:pt x="3861" y="509"/>
                    <a:pt x="3841" y="459"/>
                  </a:cubicBezTo>
                  <a:cubicBezTo>
                    <a:pt x="3833" y="436"/>
                    <a:pt x="3824" y="412"/>
                    <a:pt x="3817" y="389"/>
                  </a:cubicBezTo>
                  <a:cubicBezTo>
                    <a:pt x="3810" y="379"/>
                    <a:pt x="3807" y="366"/>
                    <a:pt x="3800" y="355"/>
                  </a:cubicBezTo>
                  <a:cubicBezTo>
                    <a:pt x="3793" y="338"/>
                    <a:pt x="3787" y="322"/>
                    <a:pt x="3777" y="305"/>
                  </a:cubicBezTo>
                  <a:cubicBezTo>
                    <a:pt x="3764" y="278"/>
                    <a:pt x="3747" y="255"/>
                    <a:pt x="3730" y="232"/>
                  </a:cubicBezTo>
                  <a:cubicBezTo>
                    <a:pt x="3710" y="212"/>
                    <a:pt x="3693" y="195"/>
                    <a:pt x="3673" y="181"/>
                  </a:cubicBezTo>
                  <a:cubicBezTo>
                    <a:pt x="3650" y="165"/>
                    <a:pt x="3629" y="148"/>
                    <a:pt x="3606" y="135"/>
                  </a:cubicBezTo>
                  <a:cubicBezTo>
                    <a:pt x="3580" y="121"/>
                    <a:pt x="3552" y="114"/>
                    <a:pt x="3526" y="105"/>
                  </a:cubicBezTo>
                  <a:lnTo>
                    <a:pt x="3506" y="101"/>
                  </a:lnTo>
                  <a:cubicBezTo>
                    <a:pt x="3486" y="98"/>
                    <a:pt x="3463" y="94"/>
                    <a:pt x="3442" y="94"/>
                  </a:cubicBezTo>
                  <a:cubicBezTo>
                    <a:pt x="3412" y="94"/>
                    <a:pt x="3382" y="98"/>
                    <a:pt x="3356" y="105"/>
                  </a:cubicBezTo>
                  <a:cubicBezTo>
                    <a:pt x="3312" y="118"/>
                    <a:pt x="3268" y="138"/>
                    <a:pt x="3231" y="165"/>
                  </a:cubicBezTo>
                  <a:cubicBezTo>
                    <a:pt x="3191" y="195"/>
                    <a:pt x="3155" y="228"/>
                    <a:pt x="3125" y="269"/>
                  </a:cubicBezTo>
                  <a:cubicBezTo>
                    <a:pt x="3101" y="298"/>
                    <a:pt x="3078" y="332"/>
                    <a:pt x="3058" y="369"/>
                  </a:cubicBezTo>
                  <a:cubicBezTo>
                    <a:pt x="3027" y="419"/>
                    <a:pt x="3007" y="469"/>
                    <a:pt x="2987" y="522"/>
                  </a:cubicBezTo>
                  <a:cubicBezTo>
                    <a:pt x="2961" y="590"/>
                    <a:pt x="2938" y="653"/>
                    <a:pt x="2921" y="720"/>
                  </a:cubicBezTo>
                  <a:cubicBezTo>
                    <a:pt x="2907" y="780"/>
                    <a:pt x="2894" y="843"/>
                    <a:pt x="2874" y="900"/>
                  </a:cubicBezTo>
                  <a:cubicBezTo>
                    <a:pt x="2870" y="911"/>
                    <a:pt x="2867" y="917"/>
                    <a:pt x="2864" y="928"/>
                  </a:cubicBezTo>
                  <a:cubicBezTo>
                    <a:pt x="2850" y="914"/>
                    <a:pt x="2840" y="900"/>
                    <a:pt x="2827" y="887"/>
                  </a:cubicBezTo>
                  <a:cubicBezTo>
                    <a:pt x="2800" y="854"/>
                    <a:pt x="2780" y="817"/>
                    <a:pt x="2760" y="777"/>
                  </a:cubicBezTo>
                  <a:cubicBezTo>
                    <a:pt x="2740" y="730"/>
                    <a:pt x="2730" y="680"/>
                    <a:pt x="2717" y="633"/>
                  </a:cubicBezTo>
                  <a:cubicBezTo>
                    <a:pt x="2703" y="582"/>
                    <a:pt x="2690" y="533"/>
                    <a:pt x="2677" y="482"/>
                  </a:cubicBezTo>
                  <a:cubicBezTo>
                    <a:pt x="2666" y="429"/>
                    <a:pt x="2657" y="375"/>
                    <a:pt x="2640" y="329"/>
                  </a:cubicBezTo>
                  <a:cubicBezTo>
                    <a:pt x="2623" y="289"/>
                    <a:pt x="2606" y="252"/>
                    <a:pt x="2589" y="218"/>
                  </a:cubicBezTo>
                  <a:lnTo>
                    <a:pt x="2580" y="198"/>
                  </a:lnTo>
                  <a:cubicBezTo>
                    <a:pt x="2566" y="178"/>
                    <a:pt x="2546" y="148"/>
                    <a:pt x="2526" y="131"/>
                  </a:cubicBezTo>
                  <a:cubicBezTo>
                    <a:pt x="2493" y="98"/>
                    <a:pt x="2453" y="68"/>
                    <a:pt x="2409" y="48"/>
                  </a:cubicBezTo>
                  <a:cubicBezTo>
                    <a:pt x="2348" y="17"/>
                    <a:pt x="2285" y="0"/>
                    <a:pt x="22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8"/>
            <p:cNvSpPr/>
            <p:nvPr/>
          </p:nvSpPr>
          <p:spPr>
            <a:xfrm>
              <a:off x="243049" y="1560902"/>
              <a:ext cx="219336" cy="353723"/>
            </a:xfrm>
            <a:custGeom>
              <a:avLst/>
              <a:gdLst/>
              <a:ahLst/>
              <a:cxnLst/>
              <a:rect l="l" t="t" r="r" b="b"/>
              <a:pathLst>
                <a:path w="2450" h="3951" extrusionOk="0">
                  <a:moveTo>
                    <a:pt x="1707" y="1170"/>
                  </a:moveTo>
                  <a:lnTo>
                    <a:pt x="1703" y="1179"/>
                  </a:lnTo>
                  <a:lnTo>
                    <a:pt x="1699" y="1179"/>
                  </a:lnTo>
                  <a:lnTo>
                    <a:pt x="1707" y="1170"/>
                  </a:lnTo>
                  <a:close/>
                  <a:moveTo>
                    <a:pt x="2288" y="1"/>
                  </a:moveTo>
                  <a:cubicBezTo>
                    <a:pt x="2254" y="1"/>
                    <a:pt x="2219" y="12"/>
                    <a:pt x="2188" y="32"/>
                  </a:cubicBezTo>
                  <a:cubicBezTo>
                    <a:pt x="2171" y="42"/>
                    <a:pt x="2151" y="55"/>
                    <a:pt x="2131" y="69"/>
                  </a:cubicBezTo>
                  <a:cubicBezTo>
                    <a:pt x="2085" y="96"/>
                    <a:pt x="2031" y="116"/>
                    <a:pt x="1977" y="133"/>
                  </a:cubicBezTo>
                  <a:cubicBezTo>
                    <a:pt x="1951" y="139"/>
                    <a:pt x="1924" y="146"/>
                    <a:pt x="1894" y="149"/>
                  </a:cubicBezTo>
                  <a:cubicBezTo>
                    <a:pt x="1850" y="146"/>
                    <a:pt x="1807" y="142"/>
                    <a:pt x="1764" y="136"/>
                  </a:cubicBezTo>
                  <a:cubicBezTo>
                    <a:pt x="1710" y="129"/>
                    <a:pt x="1656" y="126"/>
                    <a:pt x="1599" y="122"/>
                  </a:cubicBezTo>
                  <a:lnTo>
                    <a:pt x="1526" y="122"/>
                  </a:lnTo>
                  <a:cubicBezTo>
                    <a:pt x="1516" y="119"/>
                    <a:pt x="1503" y="119"/>
                    <a:pt x="1489" y="119"/>
                  </a:cubicBezTo>
                  <a:cubicBezTo>
                    <a:pt x="1472" y="122"/>
                    <a:pt x="1452" y="122"/>
                    <a:pt x="1435" y="122"/>
                  </a:cubicBezTo>
                  <a:cubicBezTo>
                    <a:pt x="1406" y="126"/>
                    <a:pt x="1378" y="133"/>
                    <a:pt x="1349" y="142"/>
                  </a:cubicBezTo>
                  <a:cubicBezTo>
                    <a:pt x="1325" y="149"/>
                    <a:pt x="1302" y="159"/>
                    <a:pt x="1278" y="173"/>
                  </a:cubicBezTo>
                  <a:cubicBezTo>
                    <a:pt x="1255" y="186"/>
                    <a:pt x="1235" y="202"/>
                    <a:pt x="1211" y="219"/>
                  </a:cubicBezTo>
                  <a:cubicBezTo>
                    <a:pt x="1188" y="236"/>
                    <a:pt x="1171" y="259"/>
                    <a:pt x="1154" y="279"/>
                  </a:cubicBezTo>
                  <a:lnTo>
                    <a:pt x="1142" y="296"/>
                  </a:lnTo>
                  <a:cubicBezTo>
                    <a:pt x="1131" y="316"/>
                    <a:pt x="1121" y="336"/>
                    <a:pt x="1111" y="353"/>
                  </a:cubicBezTo>
                  <a:cubicBezTo>
                    <a:pt x="1101" y="380"/>
                    <a:pt x="1094" y="410"/>
                    <a:pt x="1091" y="437"/>
                  </a:cubicBezTo>
                  <a:cubicBezTo>
                    <a:pt x="1085" y="483"/>
                    <a:pt x="1088" y="531"/>
                    <a:pt x="1097" y="577"/>
                  </a:cubicBezTo>
                  <a:cubicBezTo>
                    <a:pt x="1108" y="624"/>
                    <a:pt x="1125" y="671"/>
                    <a:pt x="1151" y="714"/>
                  </a:cubicBezTo>
                  <a:cubicBezTo>
                    <a:pt x="1171" y="748"/>
                    <a:pt x="1191" y="784"/>
                    <a:pt x="1218" y="815"/>
                  </a:cubicBezTo>
                  <a:cubicBezTo>
                    <a:pt x="1251" y="861"/>
                    <a:pt x="1292" y="901"/>
                    <a:pt x="1335" y="942"/>
                  </a:cubicBezTo>
                  <a:cubicBezTo>
                    <a:pt x="1382" y="989"/>
                    <a:pt x="1435" y="1036"/>
                    <a:pt x="1492" y="1076"/>
                  </a:cubicBezTo>
                  <a:cubicBezTo>
                    <a:pt x="1539" y="1113"/>
                    <a:pt x="1593" y="1149"/>
                    <a:pt x="1639" y="1190"/>
                  </a:cubicBezTo>
                  <a:lnTo>
                    <a:pt x="1656" y="1206"/>
                  </a:lnTo>
                  <a:cubicBezTo>
                    <a:pt x="1643" y="1216"/>
                    <a:pt x="1626" y="1223"/>
                    <a:pt x="1606" y="1230"/>
                  </a:cubicBezTo>
                  <a:cubicBezTo>
                    <a:pt x="1566" y="1239"/>
                    <a:pt x="1523" y="1243"/>
                    <a:pt x="1483" y="1246"/>
                  </a:cubicBezTo>
                  <a:cubicBezTo>
                    <a:pt x="1429" y="1246"/>
                    <a:pt x="1382" y="1239"/>
                    <a:pt x="1329" y="1233"/>
                  </a:cubicBezTo>
                  <a:cubicBezTo>
                    <a:pt x="1278" y="1226"/>
                    <a:pt x="1228" y="1219"/>
                    <a:pt x="1174" y="1213"/>
                  </a:cubicBezTo>
                  <a:cubicBezTo>
                    <a:pt x="1125" y="1202"/>
                    <a:pt x="1071" y="1190"/>
                    <a:pt x="1021" y="1190"/>
                  </a:cubicBezTo>
                  <a:cubicBezTo>
                    <a:pt x="1009" y="1188"/>
                    <a:pt x="997" y="1188"/>
                    <a:pt x="985" y="1188"/>
                  </a:cubicBezTo>
                  <a:cubicBezTo>
                    <a:pt x="957" y="1188"/>
                    <a:pt x="929" y="1191"/>
                    <a:pt x="901" y="1193"/>
                  </a:cubicBezTo>
                  <a:lnTo>
                    <a:pt x="881" y="1196"/>
                  </a:lnTo>
                  <a:cubicBezTo>
                    <a:pt x="853" y="1199"/>
                    <a:pt x="820" y="1206"/>
                    <a:pt x="796" y="1216"/>
                  </a:cubicBezTo>
                  <a:cubicBezTo>
                    <a:pt x="753" y="1236"/>
                    <a:pt x="710" y="1263"/>
                    <a:pt x="673" y="1293"/>
                  </a:cubicBezTo>
                  <a:cubicBezTo>
                    <a:pt x="623" y="1337"/>
                    <a:pt x="583" y="1394"/>
                    <a:pt x="560" y="1454"/>
                  </a:cubicBezTo>
                  <a:lnTo>
                    <a:pt x="549" y="1477"/>
                  </a:lnTo>
                  <a:cubicBezTo>
                    <a:pt x="526" y="1544"/>
                    <a:pt x="523" y="1624"/>
                    <a:pt x="532" y="1694"/>
                  </a:cubicBezTo>
                  <a:cubicBezTo>
                    <a:pt x="546" y="1764"/>
                    <a:pt x="569" y="1835"/>
                    <a:pt x="600" y="1902"/>
                  </a:cubicBezTo>
                  <a:cubicBezTo>
                    <a:pt x="626" y="1962"/>
                    <a:pt x="663" y="2019"/>
                    <a:pt x="710" y="2065"/>
                  </a:cubicBezTo>
                  <a:cubicBezTo>
                    <a:pt x="730" y="2089"/>
                    <a:pt x="750" y="2113"/>
                    <a:pt x="773" y="2133"/>
                  </a:cubicBezTo>
                  <a:cubicBezTo>
                    <a:pt x="827" y="2179"/>
                    <a:pt x="881" y="2226"/>
                    <a:pt x="934" y="2269"/>
                  </a:cubicBezTo>
                  <a:cubicBezTo>
                    <a:pt x="1017" y="2333"/>
                    <a:pt x="1101" y="2397"/>
                    <a:pt x="1182" y="2467"/>
                  </a:cubicBezTo>
                  <a:cubicBezTo>
                    <a:pt x="1198" y="2484"/>
                    <a:pt x="1218" y="2504"/>
                    <a:pt x="1235" y="2524"/>
                  </a:cubicBezTo>
                  <a:cubicBezTo>
                    <a:pt x="1198" y="2557"/>
                    <a:pt x="1162" y="2587"/>
                    <a:pt x="1121" y="2618"/>
                  </a:cubicBezTo>
                  <a:cubicBezTo>
                    <a:pt x="1108" y="2624"/>
                    <a:pt x="1094" y="2627"/>
                    <a:pt x="1085" y="2634"/>
                  </a:cubicBezTo>
                  <a:cubicBezTo>
                    <a:pt x="1014" y="2650"/>
                    <a:pt x="947" y="2661"/>
                    <a:pt x="877" y="2667"/>
                  </a:cubicBezTo>
                  <a:cubicBezTo>
                    <a:pt x="827" y="2667"/>
                    <a:pt x="780" y="2661"/>
                    <a:pt x="730" y="2654"/>
                  </a:cubicBezTo>
                  <a:cubicBezTo>
                    <a:pt x="676" y="2647"/>
                    <a:pt x="623" y="2644"/>
                    <a:pt x="566" y="2641"/>
                  </a:cubicBezTo>
                  <a:cubicBezTo>
                    <a:pt x="521" y="2639"/>
                    <a:pt x="476" y="2636"/>
                    <a:pt x="431" y="2636"/>
                  </a:cubicBezTo>
                  <a:cubicBezTo>
                    <a:pt x="413" y="2636"/>
                    <a:pt x="394" y="2637"/>
                    <a:pt x="375" y="2638"/>
                  </a:cubicBezTo>
                  <a:cubicBezTo>
                    <a:pt x="245" y="2650"/>
                    <a:pt x="128" y="2718"/>
                    <a:pt x="64" y="2831"/>
                  </a:cubicBezTo>
                  <a:cubicBezTo>
                    <a:pt x="24" y="2902"/>
                    <a:pt x="1" y="2985"/>
                    <a:pt x="1" y="3065"/>
                  </a:cubicBezTo>
                  <a:cubicBezTo>
                    <a:pt x="1" y="3132"/>
                    <a:pt x="4" y="3196"/>
                    <a:pt x="21" y="3260"/>
                  </a:cubicBezTo>
                  <a:cubicBezTo>
                    <a:pt x="31" y="3293"/>
                    <a:pt x="41" y="3326"/>
                    <a:pt x="54" y="3363"/>
                  </a:cubicBezTo>
                  <a:cubicBezTo>
                    <a:pt x="71" y="3400"/>
                    <a:pt x="91" y="3433"/>
                    <a:pt x="114" y="3467"/>
                  </a:cubicBezTo>
                  <a:cubicBezTo>
                    <a:pt x="151" y="3521"/>
                    <a:pt x="205" y="3567"/>
                    <a:pt x="255" y="3610"/>
                  </a:cubicBezTo>
                  <a:cubicBezTo>
                    <a:pt x="319" y="3664"/>
                    <a:pt x="392" y="3708"/>
                    <a:pt x="462" y="3751"/>
                  </a:cubicBezTo>
                  <a:cubicBezTo>
                    <a:pt x="552" y="3811"/>
                    <a:pt x="646" y="3868"/>
                    <a:pt x="736" y="3928"/>
                  </a:cubicBezTo>
                  <a:cubicBezTo>
                    <a:pt x="760" y="3942"/>
                    <a:pt x="786" y="3950"/>
                    <a:pt x="814" y="3950"/>
                  </a:cubicBezTo>
                  <a:cubicBezTo>
                    <a:pt x="821" y="3950"/>
                    <a:pt x="829" y="3950"/>
                    <a:pt x="836" y="3948"/>
                  </a:cubicBezTo>
                  <a:cubicBezTo>
                    <a:pt x="870" y="3945"/>
                    <a:pt x="901" y="3925"/>
                    <a:pt x="921" y="3895"/>
                  </a:cubicBezTo>
                  <a:cubicBezTo>
                    <a:pt x="961" y="3838"/>
                    <a:pt x="950" y="3748"/>
                    <a:pt x="890" y="3711"/>
                  </a:cubicBezTo>
                  <a:cubicBezTo>
                    <a:pt x="793" y="3651"/>
                    <a:pt x="696" y="3590"/>
                    <a:pt x="603" y="3527"/>
                  </a:cubicBezTo>
                  <a:cubicBezTo>
                    <a:pt x="529" y="3480"/>
                    <a:pt x="459" y="3430"/>
                    <a:pt x="392" y="3377"/>
                  </a:cubicBezTo>
                  <a:cubicBezTo>
                    <a:pt x="365" y="3350"/>
                    <a:pt x="342" y="3323"/>
                    <a:pt x="322" y="3293"/>
                  </a:cubicBezTo>
                  <a:cubicBezTo>
                    <a:pt x="308" y="3266"/>
                    <a:pt x="299" y="3240"/>
                    <a:pt x="288" y="3212"/>
                  </a:cubicBezTo>
                  <a:cubicBezTo>
                    <a:pt x="279" y="3176"/>
                    <a:pt x="271" y="3143"/>
                    <a:pt x="268" y="3109"/>
                  </a:cubicBezTo>
                  <a:cubicBezTo>
                    <a:pt x="268" y="3082"/>
                    <a:pt x="271" y="3052"/>
                    <a:pt x="275" y="3025"/>
                  </a:cubicBezTo>
                  <a:cubicBezTo>
                    <a:pt x="279" y="3012"/>
                    <a:pt x="282" y="2999"/>
                    <a:pt x="288" y="2985"/>
                  </a:cubicBezTo>
                  <a:cubicBezTo>
                    <a:pt x="295" y="2976"/>
                    <a:pt x="302" y="2965"/>
                    <a:pt x="308" y="2955"/>
                  </a:cubicBezTo>
                  <a:lnTo>
                    <a:pt x="328" y="2939"/>
                  </a:lnTo>
                  <a:lnTo>
                    <a:pt x="352" y="2928"/>
                  </a:lnTo>
                  <a:cubicBezTo>
                    <a:pt x="369" y="2925"/>
                    <a:pt x="385" y="2922"/>
                    <a:pt x="402" y="2922"/>
                  </a:cubicBezTo>
                  <a:cubicBezTo>
                    <a:pt x="449" y="2922"/>
                    <a:pt x="495" y="2925"/>
                    <a:pt x="543" y="2931"/>
                  </a:cubicBezTo>
                  <a:cubicBezTo>
                    <a:pt x="596" y="2935"/>
                    <a:pt x="649" y="2942"/>
                    <a:pt x="706" y="2948"/>
                  </a:cubicBezTo>
                  <a:cubicBezTo>
                    <a:pt x="760" y="2959"/>
                    <a:pt x="813" y="2965"/>
                    <a:pt x="870" y="2965"/>
                  </a:cubicBezTo>
                  <a:cubicBezTo>
                    <a:pt x="934" y="2965"/>
                    <a:pt x="1001" y="2955"/>
                    <a:pt x="1068" y="2948"/>
                  </a:cubicBezTo>
                  <a:cubicBezTo>
                    <a:pt x="1094" y="2945"/>
                    <a:pt x="1121" y="2942"/>
                    <a:pt x="1148" y="2935"/>
                  </a:cubicBezTo>
                  <a:cubicBezTo>
                    <a:pt x="1198" y="2925"/>
                    <a:pt x="1245" y="2905"/>
                    <a:pt x="1295" y="2878"/>
                  </a:cubicBezTo>
                  <a:cubicBezTo>
                    <a:pt x="1355" y="2845"/>
                    <a:pt x="1412" y="2805"/>
                    <a:pt x="1466" y="2758"/>
                  </a:cubicBezTo>
                  <a:cubicBezTo>
                    <a:pt x="1492" y="2731"/>
                    <a:pt x="1519" y="2701"/>
                    <a:pt x="1536" y="2671"/>
                  </a:cubicBezTo>
                  <a:cubicBezTo>
                    <a:pt x="1549" y="2650"/>
                    <a:pt x="1559" y="2627"/>
                    <a:pt x="1569" y="2607"/>
                  </a:cubicBezTo>
                  <a:cubicBezTo>
                    <a:pt x="1576" y="2587"/>
                    <a:pt x="1579" y="2564"/>
                    <a:pt x="1583" y="2541"/>
                  </a:cubicBezTo>
                  <a:cubicBezTo>
                    <a:pt x="1586" y="2520"/>
                    <a:pt x="1583" y="2487"/>
                    <a:pt x="1583" y="2474"/>
                  </a:cubicBezTo>
                  <a:cubicBezTo>
                    <a:pt x="1579" y="2450"/>
                    <a:pt x="1573" y="2430"/>
                    <a:pt x="1566" y="2406"/>
                  </a:cubicBezTo>
                  <a:cubicBezTo>
                    <a:pt x="1549" y="2363"/>
                    <a:pt x="1523" y="2323"/>
                    <a:pt x="1495" y="2286"/>
                  </a:cubicBezTo>
                  <a:cubicBezTo>
                    <a:pt x="1452" y="2223"/>
                    <a:pt x="1389" y="2166"/>
                    <a:pt x="1332" y="2113"/>
                  </a:cubicBezTo>
                  <a:cubicBezTo>
                    <a:pt x="1235" y="2022"/>
                    <a:pt x="1125" y="1945"/>
                    <a:pt x="1024" y="1858"/>
                  </a:cubicBezTo>
                  <a:cubicBezTo>
                    <a:pt x="997" y="1828"/>
                    <a:pt x="971" y="1801"/>
                    <a:pt x="947" y="1772"/>
                  </a:cubicBezTo>
                  <a:cubicBezTo>
                    <a:pt x="930" y="1735"/>
                    <a:pt x="914" y="1701"/>
                    <a:pt x="901" y="1664"/>
                  </a:cubicBezTo>
                  <a:cubicBezTo>
                    <a:pt x="897" y="1647"/>
                    <a:pt x="893" y="1631"/>
                    <a:pt x="890" y="1611"/>
                  </a:cubicBezTo>
                  <a:lnTo>
                    <a:pt x="890" y="1591"/>
                  </a:lnTo>
                  <a:lnTo>
                    <a:pt x="897" y="1581"/>
                  </a:lnTo>
                  <a:lnTo>
                    <a:pt x="907" y="1560"/>
                  </a:lnTo>
                  <a:lnTo>
                    <a:pt x="927" y="1547"/>
                  </a:lnTo>
                  <a:cubicBezTo>
                    <a:pt x="937" y="1544"/>
                    <a:pt x="947" y="1544"/>
                    <a:pt x="957" y="1540"/>
                  </a:cubicBezTo>
                  <a:cubicBezTo>
                    <a:pt x="1004" y="1544"/>
                    <a:pt x="1051" y="1547"/>
                    <a:pt x="1097" y="1554"/>
                  </a:cubicBezTo>
                  <a:cubicBezTo>
                    <a:pt x="1148" y="1560"/>
                    <a:pt x="1202" y="1567"/>
                    <a:pt x="1255" y="1574"/>
                  </a:cubicBezTo>
                  <a:cubicBezTo>
                    <a:pt x="1308" y="1581"/>
                    <a:pt x="1362" y="1594"/>
                    <a:pt x="1415" y="1594"/>
                  </a:cubicBezTo>
                  <a:cubicBezTo>
                    <a:pt x="1427" y="1595"/>
                    <a:pt x="1438" y="1595"/>
                    <a:pt x="1450" y="1595"/>
                  </a:cubicBezTo>
                  <a:cubicBezTo>
                    <a:pt x="1506" y="1595"/>
                    <a:pt x="1564" y="1589"/>
                    <a:pt x="1619" y="1577"/>
                  </a:cubicBezTo>
                  <a:cubicBezTo>
                    <a:pt x="1656" y="1571"/>
                    <a:pt x="1690" y="1557"/>
                    <a:pt x="1727" y="1544"/>
                  </a:cubicBezTo>
                  <a:cubicBezTo>
                    <a:pt x="1767" y="1531"/>
                    <a:pt x="1800" y="1511"/>
                    <a:pt x="1837" y="1487"/>
                  </a:cubicBezTo>
                  <a:cubicBezTo>
                    <a:pt x="1857" y="1474"/>
                    <a:pt x="1877" y="1460"/>
                    <a:pt x="1897" y="1443"/>
                  </a:cubicBezTo>
                  <a:cubicBezTo>
                    <a:pt x="1937" y="1410"/>
                    <a:pt x="1967" y="1366"/>
                    <a:pt x="1988" y="1316"/>
                  </a:cubicBezTo>
                  <a:cubicBezTo>
                    <a:pt x="1994" y="1296"/>
                    <a:pt x="1997" y="1263"/>
                    <a:pt x="2000" y="1243"/>
                  </a:cubicBezTo>
                  <a:cubicBezTo>
                    <a:pt x="2004" y="1210"/>
                    <a:pt x="2000" y="1176"/>
                    <a:pt x="1991" y="1145"/>
                  </a:cubicBezTo>
                  <a:cubicBezTo>
                    <a:pt x="1984" y="1122"/>
                    <a:pt x="1980" y="1105"/>
                    <a:pt x="1971" y="1085"/>
                  </a:cubicBezTo>
                  <a:cubicBezTo>
                    <a:pt x="1960" y="1065"/>
                    <a:pt x="1944" y="1045"/>
                    <a:pt x="1931" y="1025"/>
                  </a:cubicBezTo>
                  <a:cubicBezTo>
                    <a:pt x="1917" y="1009"/>
                    <a:pt x="1900" y="992"/>
                    <a:pt x="1887" y="975"/>
                  </a:cubicBezTo>
                  <a:cubicBezTo>
                    <a:pt x="1857" y="942"/>
                    <a:pt x="1827" y="912"/>
                    <a:pt x="1793" y="881"/>
                  </a:cubicBezTo>
                  <a:cubicBezTo>
                    <a:pt x="1750" y="841"/>
                    <a:pt x="1703" y="801"/>
                    <a:pt x="1656" y="761"/>
                  </a:cubicBezTo>
                  <a:cubicBezTo>
                    <a:pt x="1643" y="748"/>
                    <a:pt x="1626" y="735"/>
                    <a:pt x="1613" y="721"/>
                  </a:cubicBezTo>
                  <a:cubicBezTo>
                    <a:pt x="1556" y="668"/>
                    <a:pt x="1506" y="614"/>
                    <a:pt x="1463" y="554"/>
                  </a:cubicBezTo>
                  <a:cubicBezTo>
                    <a:pt x="1452" y="534"/>
                    <a:pt x="1443" y="517"/>
                    <a:pt x="1435" y="497"/>
                  </a:cubicBezTo>
                  <a:lnTo>
                    <a:pt x="1432" y="477"/>
                  </a:lnTo>
                  <a:lnTo>
                    <a:pt x="1435" y="477"/>
                  </a:lnTo>
                  <a:lnTo>
                    <a:pt x="1455" y="467"/>
                  </a:lnTo>
                  <a:lnTo>
                    <a:pt x="1459" y="467"/>
                  </a:lnTo>
                  <a:cubicBezTo>
                    <a:pt x="1486" y="467"/>
                    <a:pt x="1516" y="470"/>
                    <a:pt x="1543" y="474"/>
                  </a:cubicBezTo>
                  <a:cubicBezTo>
                    <a:pt x="1576" y="477"/>
                    <a:pt x="1613" y="477"/>
                    <a:pt x="1646" y="480"/>
                  </a:cubicBezTo>
                  <a:cubicBezTo>
                    <a:pt x="1719" y="487"/>
                    <a:pt x="1790" y="507"/>
                    <a:pt x="1860" y="514"/>
                  </a:cubicBezTo>
                  <a:cubicBezTo>
                    <a:pt x="1871" y="515"/>
                    <a:pt x="1883" y="515"/>
                    <a:pt x="1894" y="515"/>
                  </a:cubicBezTo>
                  <a:cubicBezTo>
                    <a:pt x="1982" y="515"/>
                    <a:pt x="2068" y="494"/>
                    <a:pt x="2151" y="467"/>
                  </a:cubicBezTo>
                  <a:cubicBezTo>
                    <a:pt x="2185" y="454"/>
                    <a:pt x="2221" y="440"/>
                    <a:pt x="2255" y="423"/>
                  </a:cubicBezTo>
                  <a:cubicBezTo>
                    <a:pt x="2289" y="410"/>
                    <a:pt x="2318" y="387"/>
                    <a:pt x="2349" y="367"/>
                  </a:cubicBezTo>
                  <a:cubicBezTo>
                    <a:pt x="2358" y="360"/>
                    <a:pt x="2366" y="353"/>
                    <a:pt x="2372" y="343"/>
                  </a:cubicBezTo>
                  <a:cubicBezTo>
                    <a:pt x="2398" y="323"/>
                    <a:pt x="2415" y="296"/>
                    <a:pt x="2429" y="263"/>
                  </a:cubicBezTo>
                  <a:cubicBezTo>
                    <a:pt x="2449" y="222"/>
                    <a:pt x="2449" y="179"/>
                    <a:pt x="2446" y="136"/>
                  </a:cubicBezTo>
                  <a:cubicBezTo>
                    <a:pt x="2439" y="79"/>
                    <a:pt x="2392" y="29"/>
                    <a:pt x="2338" y="9"/>
                  </a:cubicBezTo>
                  <a:cubicBezTo>
                    <a:pt x="2322" y="3"/>
                    <a:pt x="2305" y="1"/>
                    <a:pt x="22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0" name="Google Shape;150;p8"/>
            <p:cNvGrpSpPr/>
            <p:nvPr/>
          </p:nvGrpSpPr>
          <p:grpSpPr>
            <a:xfrm>
              <a:off x="8810285" y="2242772"/>
              <a:ext cx="155484" cy="175100"/>
              <a:chOff x="3655550" y="2257032"/>
              <a:chExt cx="192526" cy="161920"/>
            </a:xfrm>
          </p:grpSpPr>
          <p:sp>
            <p:nvSpPr>
              <p:cNvPr id="151" name="Google Shape;151;p8"/>
              <p:cNvSpPr/>
              <p:nvPr/>
            </p:nvSpPr>
            <p:spPr>
              <a:xfrm>
                <a:off x="3655550" y="2331503"/>
                <a:ext cx="192526" cy="31876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26" extrusionOk="0">
                    <a:moveTo>
                      <a:pt x="967" y="1"/>
                    </a:moveTo>
                    <a:cubicBezTo>
                      <a:pt x="936" y="1"/>
                      <a:pt x="906" y="1"/>
                      <a:pt x="876" y="5"/>
                    </a:cubicBezTo>
                    <a:cubicBezTo>
                      <a:pt x="800" y="8"/>
                      <a:pt x="719" y="15"/>
                      <a:pt x="642" y="18"/>
                    </a:cubicBezTo>
                    <a:cubicBezTo>
                      <a:pt x="458" y="31"/>
                      <a:pt x="274" y="31"/>
                      <a:pt x="93" y="35"/>
                    </a:cubicBezTo>
                    <a:cubicBezTo>
                      <a:pt x="40" y="35"/>
                      <a:pt x="0" y="85"/>
                      <a:pt x="3" y="135"/>
                    </a:cubicBezTo>
                    <a:cubicBezTo>
                      <a:pt x="3" y="186"/>
                      <a:pt x="50" y="226"/>
                      <a:pt x="100" y="226"/>
                    </a:cubicBezTo>
                    <a:cubicBezTo>
                      <a:pt x="311" y="222"/>
                      <a:pt x="519" y="218"/>
                      <a:pt x="726" y="209"/>
                    </a:cubicBezTo>
                    <a:cubicBezTo>
                      <a:pt x="789" y="207"/>
                      <a:pt x="854" y="204"/>
                      <a:pt x="918" y="204"/>
                    </a:cubicBezTo>
                    <a:cubicBezTo>
                      <a:pt x="946" y="204"/>
                      <a:pt x="973" y="204"/>
                      <a:pt x="1000" y="206"/>
                    </a:cubicBezTo>
                    <a:cubicBezTo>
                      <a:pt x="1047" y="206"/>
                      <a:pt x="1093" y="212"/>
                      <a:pt x="1141" y="212"/>
                    </a:cubicBezTo>
                    <a:lnTo>
                      <a:pt x="1204" y="212"/>
                    </a:lnTo>
                    <a:cubicBezTo>
                      <a:pt x="1234" y="212"/>
                      <a:pt x="1268" y="212"/>
                      <a:pt x="1294" y="198"/>
                    </a:cubicBezTo>
                    <a:cubicBezTo>
                      <a:pt x="1311" y="195"/>
                      <a:pt x="1325" y="186"/>
                      <a:pt x="1334" y="175"/>
                    </a:cubicBezTo>
                    <a:cubicBezTo>
                      <a:pt x="1345" y="161"/>
                      <a:pt x="1351" y="149"/>
                      <a:pt x="1354" y="135"/>
                    </a:cubicBezTo>
                    <a:cubicBezTo>
                      <a:pt x="1365" y="98"/>
                      <a:pt x="1348" y="51"/>
                      <a:pt x="1311" y="35"/>
                    </a:cubicBezTo>
                    <a:cubicBezTo>
                      <a:pt x="1294" y="28"/>
                      <a:pt x="1274" y="21"/>
                      <a:pt x="1254" y="18"/>
                    </a:cubicBezTo>
                    <a:cubicBezTo>
                      <a:pt x="1234" y="15"/>
                      <a:pt x="1214" y="15"/>
                      <a:pt x="1190" y="15"/>
                    </a:cubicBezTo>
                    <a:cubicBezTo>
                      <a:pt x="1164" y="11"/>
                      <a:pt x="1137" y="11"/>
                      <a:pt x="1107" y="8"/>
                    </a:cubicBezTo>
                    <a:cubicBezTo>
                      <a:pt x="1070" y="5"/>
                      <a:pt x="1033" y="1"/>
                      <a:pt x="99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152;p8"/>
              <p:cNvSpPr/>
              <p:nvPr/>
            </p:nvSpPr>
            <p:spPr>
              <a:xfrm>
                <a:off x="3735240" y="2257032"/>
                <a:ext cx="38223" cy="16192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148" extrusionOk="0">
                    <a:moveTo>
                      <a:pt x="114" y="1"/>
                    </a:moveTo>
                    <a:cubicBezTo>
                      <a:pt x="57" y="1"/>
                      <a:pt x="0" y="55"/>
                      <a:pt x="10" y="118"/>
                    </a:cubicBezTo>
                    <a:cubicBezTo>
                      <a:pt x="17" y="198"/>
                      <a:pt x="23" y="278"/>
                      <a:pt x="27" y="359"/>
                    </a:cubicBezTo>
                    <a:cubicBezTo>
                      <a:pt x="30" y="433"/>
                      <a:pt x="30" y="509"/>
                      <a:pt x="37" y="583"/>
                    </a:cubicBezTo>
                    <a:cubicBezTo>
                      <a:pt x="40" y="657"/>
                      <a:pt x="34" y="726"/>
                      <a:pt x="30" y="800"/>
                    </a:cubicBezTo>
                    <a:cubicBezTo>
                      <a:pt x="27" y="834"/>
                      <a:pt x="23" y="870"/>
                      <a:pt x="23" y="904"/>
                    </a:cubicBezTo>
                    <a:cubicBezTo>
                      <a:pt x="20" y="947"/>
                      <a:pt x="23" y="987"/>
                      <a:pt x="20" y="1031"/>
                    </a:cubicBezTo>
                    <a:cubicBezTo>
                      <a:pt x="20" y="1096"/>
                      <a:pt x="83" y="1148"/>
                      <a:pt x="145" y="1148"/>
                    </a:cubicBezTo>
                    <a:cubicBezTo>
                      <a:pt x="147" y="1148"/>
                      <a:pt x="148" y="1148"/>
                      <a:pt x="150" y="1148"/>
                    </a:cubicBezTo>
                    <a:cubicBezTo>
                      <a:pt x="218" y="1148"/>
                      <a:pt x="271" y="1088"/>
                      <a:pt x="267" y="1021"/>
                    </a:cubicBezTo>
                    <a:cubicBezTo>
                      <a:pt x="267" y="981"/>
                      <a:pt x="261" y="941"/>
                      <a:pt x="261" y="904"/>
                    </a:cubicBezTo>
                    <a:cubicBezTo>
                      <a:pt x="258" y="864"/>
                      <a:pt x="258" y="827"/>
                      <a:pt x="258" y="790"/>
                    </a:cubicBezTo>
                    <a:cubicBezTo>
                      <a:pt x="258" y="754"/>
                      <a:pt x="261" y="720"/>
                      <a:pt x="261" y="686"/>
                    </a:cubicBezTo>
                    <a:cubicBezTo>
                      <a:pt x="261" y="649"/>
                      <a:pt x="258" y="609"/>
                      <a:pt x="255" y="573"/>
                    </a:cubicBezTo>
                    <a:cubicBezTo>
                      <a:pt x="251" y="496"/>
                      <a:pt x="255" y="422"/>
                      <a:pt x="251" y="348"/>
                    </a:cubicBezTo>
                    <a:cubicBezTo>
                      <a:pt x="247" y="268"/>
                      <a:pt x="241" y="188"/>
                      <a:pt x="231" y="104"/>
                    </a:cubicBezTo>
                    <a:cubicBezTo>
                      <a:pt x="227" y="78"/>
                      <a:pt x="218" y="51"/>
                      <a:pt x="194" y="31"/>
                    </a:cubicBezTo>
                    <a:cubicBezTo>
                      <a:pt x="174" y="11"/>
                      <a:pt x="147" y="1"/>
                      <a:pt x="1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3" name="Google Shape;153;p8"/>
            <p:cNvSpPr/>
            <p:nvPr/>
          </p:nvSpPr>
          <p:spPr>
            <a:xfrm>
              <a:off x="6764747" y="254723"/>
              <a:ext cx="106705" cy="83716"/>
            </a:xfrm>
            <a:custGeom>
              <a:avLst/>
              <a:gdLst/>
              <a:ahLst/>
              <a:cxnLst/>
              <a:rect l="l" t="t" r="r" b="b"/>
              <a:pathLst>
                <a:path w="452" h="446" extrusionOk="0">
                  <a:moveTo>
                    <a:pt x="218" y="1"/>
                  </a:moveTo>
                  <a:cubicBezTo>
                    <a:pt x="98" y="1"/>
                    <a:pt x="0" y="118"/>
                    <a:pt x="7" y="235"/>
                  </a:cubicBezTo>
                  <a:cubicBezTo>
                    <a:pt x="7" y="292"/>
                    <a:pt x="34" y="345"/>
                    <a:pt x="78" y="385"/>
                  </a:cubicBezTo>
                  <a:cubicBezTo>
                    <a:pt x="121" y="429"/>
                    <a:pt x="178" y="446"/>
                    <a:pt x="238" y="446"/>
                  </a:cubicBezTo>
                  <a:cubicBezTo>
                    <a:pt x="358" y="446"/>
                    <a:pt x="452" y="329"/>
                    <a:pt x="448" y="212"/>
                  </a:cubicBezTo>
                  <a:cubicBezTo>
                    <a:pt x="445" y="155"/>
                    <a:pt x="419" y="101"/>
                    <a:pt x="379" y="61"/>
                  </a:cubicBezTo>
                  <a:cubicBezTo>
                    <a:pt x="335" y="18"/>
                    <a:pt x="278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8"/>
            <p:cNvSpPr/>
            <p:nvPr/>
          </p:nvSpPr>
          <p:spPr>
            <a:xfrm rot="6438092">
              <a:off x="1390171" y="119727"/>
              <a:ext cx="219338" cy="353726"/>
            </a:xfrm>
            <a:custGeom>
              <a:avLst/>
              <a:gdLst/>
              <a:ahLst/>
              <a:cxnLst/>
              <a:rect l="l" t="t" r="r" b="b"/>
              <a:pathLst>
                <a:path w="2450" h="3951" extrusionOk="0">
                  <a:moveTo>
                    <a:pt x="1707" y="1170"/>
                  </a:moveTo>
                  <a:lnTo>
                    <a:pt x="1703" y="1179"/>
                  </a:lnTo>
                  <a:lnTo>
                    <a:pt x="1699" y="1179"/>
                  </a:lnTo>
                  <a:lnTo>
                    <a:pt x="1707" y="1170"/>
                  </a:lnTo>
                  <a:close/>
                  <a:moveTo>
                    <a:pt x="2288" y="1"/>
                  </a:moveTo>
                  <a:cubicBezTo>
                    <a:pt x="2254" y="1"/>
                    <a:pt x="2219" y="12"/>
                    <a:pt x="2188" y="32"/>
                  </a:cubicBezTo>
                  <a:cubicBezTo>
                    <a:pt x="2171" y="42"/>
                    <a:pt x="2151" y="55"/>
                    <a:pt x="2131" y="69"/>
                  </a:cubicBezTo>
                  <a:cubicBezTo>
                    <a:pt x="2085" y="96"/>
                    <a:pt x="2031" y="116"/>
                    <a:pt x="1977" y="133"/>
                  </a:cubicBezTo>
                  <a:cubicBezTo>
                    <a:pt x="1951" y="139"/>
                    <a:pt x="1924" y="146"/>
                    <a:pt x="1894" y="149"/>
                  </a:cubicBezTo>
                  <a:cubicBezTo>
                    <a:pt x="1850" y="146"/>
                    <a:pt x="1807" y="142"/>
                    <a:pt x="1764" y="136"/>
                  </a:cubicBezTo>
                  <a:cubicBezTo>
                    <a:pt x="1710" y="129"/>
                    <a:pt x="1656" y="126"/>
                    <a:pt x="1599" y="122"/>
                  </a:cubicBezTo>
                  <a:lnTo>
                    <a:pt x="1526" y="122"/>
                  </a:lnTo>
                  <a:cubicBezTo>
                    <a:pt x="1516" y="119"/>
                    <a:pt x="1503" y="119"/>
                    <a:pt x="1489" y="119"/>
                  </a:cubicBezTo>
                  <a:cubicBezTo>
                    <a:pt x="1472" y="122"/>
                    <a:pt x="1452" y="122"/>
                    <a:pt x="1435" y="122"/>
                  </a:cubicBezTo>
                  <a:cubicBezTo>
                    <a:pt x="1406" y="126"/>
                    <a:pt x="1378" y="133"/>
                    <a:pt x="1349" y="142"/>
                  </a:cubicBezTo>
                  <a:cubicBezTo>
                    <a:pt x="1325" y="149"/>
                    <a:pt x="1302" y="159"/>
                    <a:pt x="1278" y="173"/>
                  </a:cubicBezTo>
                  <a:cubicBezTo>
                    <a:pt x="1255" y="186"/>
                    <a:pt x="1235" y="202"/>
                    <a:pt x="1211" y="219"/>
                  </a:cubicBezTo>
                  <a:cubicBezTo>
                    <a:pt x="1188" y="236"/>
                    <a:pt x="1171" y="259"/>
                    <a:pt x="1154" y="279"/>
                  </a:cubicBezTo>
                  <a:lnTo>
                    <a:pt x="1142" y="296"/>
                  </a:lnTo>
                  <a:cubicBezTo>
                    <a:pt x="1131" y="316"/>
                    <a:pt x="1121" y="336"/>
                    <a:pt x="1111" y="353"/>
                  </a:cubicBezTo>
                  <a:cubicBezTo>
                    <a:pt x="1101" y="380"/>
                    <a:pt x="1094" y="410"/>
                    <a:pt x="1091" y="437"/>
                  </a:cubicBezTo>
                  <a:cubicBezTo>
                    <a:pt x="1085" y="483"/>
                    <a:pt x="1088" y="531"/>
                    <a:pt x="1097" y="577"/>
                  </a:cubicBezTo>
                  <a:cubicBezTo>
                    <a:pt x="1108" y="624"/>
                    <a:pt x="1125" y="671"/>
                    <a:pt x="1151" y="714"/>
                  </a:cubicBezTo>
                  <a:cubicBezTo>
                    <a:pt x="1171" y="748"/>
                    <a:pt x="1191" y="784"/>
                    <a:pt x="1218" y="815"/>
                  </a:cubicBezTo>
                  <a:cubicBezTo>
                    <a:pt x="1251" y="861"/>
                    <a:pt x="1292" y="901"/>
                    <a:pt x="1335" y="942"/>
                  </a:cubicBezTo>
                  <a:cubicBezTo>
                    <a:pt x="1382" y="989"/>
                    <a:pt x="1435" y="1036"/>
                    <a:pt x="1492" y="1076"/>
                  </a:cubicBezTo>
                  <a:cubicBezTo>
                    <a:pt x="1539" y="1113"/>
                    <a:pt x="1593" y="1149"/>
                    <a:pt x="1639" y="1190"/>
                  </a:cubicBezTo>
                  <a:lnTo>
                    <a:pt x="1656" y="1206"/>
                  </a:lnTo>
                  <a:cubicBezTo>
                    <a:pt x="1643" y="1216"/>
                    <a:pt x="1626" y="1223"/>
                    <a:pt x="1606" y="1230"/>
                  </a:cubicBezTo>
                  <a:cubicBezTo>
                    <a:pt x="1566" y="1239"/>
                    <a:pt x="1523" y="1243"/>
                    <a:pt x="1483" y="1246"/>
                  </a:cubicBezTo>
                  <a:cubicBezTo>
                    <a:pt x="1429" y="1246"/>
                    <a:pt x="1382" y="1239"/>
                    <a:pt x="1329" y="1233"/>
                  </a:cubicBezTo>
                  <a:cubicBezTo>
                    <a:pt x="1278" y="1226"/>
                    <a:pt x="1228" y="1219"/>
                    <a:pt x="1174" y="1213"/>
                  </a:cubicBezTo>
                  <a:cubicBezTo>
                    <a:pt x="1125" y="1202"/>
                    <a:pt x="1071" y="1190"/>
                    <a:pt x="1021" y="1190"/>
                  </a:cubicBezTo>
                  <a:cubicBezTo>
                    <a:pt x="1009" y="1188"/>
                    <a:pt x="997" y="1188"/>
                    <a:pt x="985" y="1188"/>
                  </a:cubicBezTo>
                  <a:cubicBezTo>
                    <a:pt x="957" y="1188"/>
                    <a:pt x="929" y="1191"/>
                    <a:pt x="901" y="1193"/>
                  </a:cubicBezTo>
                  <a:lnTo>
                    <a:pt x="881" y="1196"/>
                  </a:lnTo>
                  <a:cubicBezTo>
                    <a:pt x="853" y="1199"/>
                    <a:pt x="820" y="1206"/>
                    <a:pt x="796" y="1216"/>
                  </a:cubicBezTo>
                  <a:cubicBezTo>
                    <a:pt x="753" y="1236"/>
                    <a:pt x="710" y="1263"/>
                    <a:pt x="673" y="1293"/>
                  </a:cubicBezTo>
                  <a:cubicBezTo>
                    <a:pt x="623" y="1337"/>
                    <a:pt x="583" y="1394"/>
                    <a:pt x="560" y="1454"/>
                  </a:cubicBezTo>
                  <a:lnTo>
                    <a:pt x="549" y="1477"/>
                  </a:lnTo>
                  <a:cubicBezTo>
                    <a:pt x="526" y="1544"/>
                    <a:pt x="523" y="1624"/>
                    <a:pt x="532" y="1694"/>
                  </a:cubicBezTo>
                  <a:cubicBezTo>
                    <a:pt x="546" y="1764"/>
                    <a:pt x="569" y="1835"/>
                    <a:pt x="600" y="1902"/>
                  </a:cubicBezTo>
                  <a:cubicBezTo>
                    <a:pt x="626" y="1962"/>
                    <a:pt x="663" y="2019"/>
                    <a:pt x="710" y="2065"/>
                  </a:cubicBezTo>
                  <a:cubicBezTo>
                    <a:pt x="730" y="2089"/>
                    <a:pt x="750" y="2113"/>
                    <a:pt x="773" y="2133"/>
                  </a:cubicBezTo>
                  <a:cubicBezTo>
                    <a:pt x="827" y="2179"/>
                    <a:pt x="881" y="2226"/>
                    <a:pt x="934" y="2269"/>
                  </a:cubicBezTo>
                  <a:cubicBezTo>
                    <a:pt x="1017" y="2333"/>
                    <a:pt x="1101" y="2397"/>
                    <a:pt x="1182" y="2467"/>
                  </a:cubicBezTo>
                  <a:cubicBezTo>
                    <a:pt x="1198" y="2484"/>
                    <a:pt x="1218" y="2504"/>
                    <a:pt x="1235" y="2524"/>
                  </a:cubicBezTo>
                  <a:cubicBezTo>
                    <a:pt x="1198" y="2557"/>
                    <a:pt x="1162" y="2587"/>
                    <a:pt x="1121" y="2618"/>
                  </a:cubicBezTo>
                  <a:cubicBezTo>
                    <a:pt x="1108" y="2624"/>
                    <a:pt x="1094" y="2627"/>
                    <a:pt x="1085" y="2634"/>
                  </a:cubicBezTo>
                  <a:cubicBezTo>
                    <a:pt x="1014" y="2650"/>
                    <a:pt x="947" y="2661"/>
                    <a:pt x="877" y="2667"/>
                  </a:cubicBezTo>
                  <a:cubicBezTo>
                    <a:pt x="827" y="2667"/>
                    <a:pt x="780" y="2661"/>
                    <a:pt x="730" y="2654"/>
                  </a:cubicBezTo>
                  <a:cubicBezTo>
                    <a:pt x="676" y="2647"/>
                    <a:pt x="623" y="2644"/>
                    <a:pt x="566" y="2641"/>
                  </a:cubicBezTo>
                  <a:cubicBezTo>
                    <a:pt x="521" y="2639"/>
                    <a:pt x="476" y="2636"/>
                    <a:pt x="431" y="2636"/>
                  </a:cubicBezTo>
                  <a:cubicBezTo>
                    <a:pt x="413" y="2636"/>
                    <a:pt x="394" y="2637"/>
                    <a:pt x="375" y="2638"/>
                  </a:cubicBezTo>
                  <a:cubicBezTo>
                    <a:pt x="245" y="2650"/>
                    <a:pt x="128" y="2718"/>
                    <a:pt x="64" y="2831"/>
                  </a:cubicBezTo>
                  <a:cubicBezTo>
                    <a:pt x="24" y="2902"/>
                    <a:pt x="1" y="2985"/>
                    <a:pt x="1" y="3065"/>
                  </a:cubicBezTo>
                  <a:cubicBezTo>
                    <a:pt x="1" y="3132"/>
                    <a:pt x="4" y="3196"/>
                    <a:pt x="21" y="3260"/>
                  </a:cubicBezTo>
                  <a:cubicBezTo>
                    <a:pt x="31" y="3293"/>
                    <a:pt x="41" y="3326"/>
                    <a:pt x="54" y="3363"/>
                  </a:cubicBezTo>
                  <a:cubicBezTo>
                    <a:pt x="71" y="3400"/>
                    <a:pt x="91" y="3433"/>
                    <a:pt x="114" y="3467"/>
                  </a:cubicBezTo>
                  <a:cubicBezTo>
                    <a:pt x="151" y="3521"/>
                    <a:pt x="205" y="3567"/>
                    <a:pt x="255" y="3610"/>
                  </a:cubicBezTo>
                  <a:cubicBezTo>
                    <a:pt x="319" y="3664"/>
                    <a:pt x="392" y="3708"/>
                    <a:pt x="462" y="3751"/>
                  </a:cubicBezTo>
                  <a:cubicBezTo>
                    <a:pt x="552" y="3811"/>
                    <a:pt x="646" y="3868"/>
                    <a:pt x="736" y="3928"/>
                  </a:cubicBezTo>
                  <a:cubicBezTo>
                    <a:pt x="760" y="3942"/>
                    <a:pt x="786" y="3950"/>
                    <a:pt x="814" y="3950"/>
                  </a:cubicBezTo>
                  <a:cubicBezTo>
                    <a:pt x="821" y="3950"/>
                    <a:pt x="829" y="3950"/>
                    <a:pt x="836" y="3948"/>
                  </a:cubicBezTo>
                  <a:cubicBezTo>
                    <a:pt x="870" y="3945"/>
                    <a:pt x="901" y="3925"/>
                    <a:pt x="921" y="3895"/>
                  </a:cubicBezTo>
                  <a:cubicBezTo>
                    <a:pt x="961" y="3838"/>
                    <a:pt x="950" y="3748"/>
                    <a:pt x="890" y="3711"/>
                  </a:cubicBezTo>
                  <a:cubicBezTo>
                    <a:pt x="793" y="3651"/>
                    <a:pt x="696" y="3590"/>
                    <a:pt x="603" y="3527"/>
                  </a:cubicBezTo>
                  <a:cubicBezTo>
                    <a:pt x="529" y="3480"/>
                    <a:pt x="459" y="3430"/>
                    <a:pt x="392" y="3377"/>
                  </a:cubicBezTo>
                  <a:cubicBezTo>
                    <a:pt x="365" y="3350"/>
                    <a:pt x="342" y="3323"/>
                    <a:pt x="322" y="3293"/>
                  </a:cubicBezTo>
                  <a:cubicBezTo>
                    <a:pt x="308" y="3266"/>
                    <a:pt x="299" y="3240"/>
                    <a:pt x="288" y="3212"/>
                  </a:cubicBezTo>
                  <a:cubicBezTo>
                    <a:pt x="279" y="3176"/>
                    <a:pt x="271" y="3143"/>
                    <a:pt x="268" y="3109"/>
                  </a:cubicBezTo>
                  <a:cubicBezTo>
                    <a:pt x="268" y="3082"/>
                    <a:pt x="271" y="3052"/>
                    <a:pt x="275" y="3025"/>
                  </a:cubicBezTo>
                  <a:cubicBezTo>
                    <a:pt x="279" y="3012"/>
                    <a:pt x="282" y="2999"/>
                    <a:pt x="288" y="2985"/>
                  </a:cubicBezTo>
                  <a:cubicBezTo>
                    <a:pt x="295" y="2976"/>
                    <a:pt x="302" y="2965"/>
                    <a:pt x="308" y="2955"/>
                  </a:cubicBezTo>
                  <a:lnTo>
                    <a:pt x="328" y="2939"/>
                  </a:lnTo>
                  <a:lnTo>
                    <a:pt x="352" y="2928"/>
                  </a:lnTo>
                  <a:cubicBezTo>
                    <a:pt x="369" y="2925"/>
                    <a:pt x="385" y="2922"/>
                    <a:pt x="402" y="2922"/>
                  </a:cubicBezTo>
                  <a:cubicBezTo>
                    <a:pt x="449" y="2922"/>
                    <a:pt x="495" y="2925"/>
                    <a:pt x="543" y="2931"/>
                  </a:cubicBezTo>
                  <a:cubicBezTo>
                    <a:pt x="596" y="2935"/>
                    <a:pt x="649" y="2942"/>
                    <a:pt x="706" y="2948"/>
                  </a:cubicBezTo>
                  <a:cubicBezTo>
                    <a:pt x="760" y="2959"/>
                    <a:pt x="813" y="2965"/>
                    <a:pt x="870" y="2965"/>
                  </a:cubicBezTo>
                  <a:cubicBezTo>
                    <a:pt x="934" y="2965"/>
                    <a:pt x="1001" y="2955"/>
                    <a:pt x="1068" y="2948"/>
                  </a:cubicBezTo>
                  <a:cubicBezTo>
                    <a:pt x="1094" y="2945"/>
                    <a:pt x="1121" y="2942"/>
                    <a:pt x="1148" y="2935"/>
                  </a:cubicBezTo>
                  <a:cubicBezTo>
                    <a:pt x="1198" y="2925"/>
                    <a:pt x="1245" y="2905"/>
                    <a:pt x="1295" y="2878"/>
                  </a:cubicBezTo>
                  <a:cubicBezTo>
                    <a:pt x="1355" y="2845"/>
                    <a:pt x="1412" y="2805"/>
                    <a:pt x="1466" y="2758"/>
                  </a:cubicBezTo>
                  <a:cubicBezTo>
                    <a:pt x="1492" y="2731"/>
                    <a:pt x="1519" y="2701"/>
                    <a:pt x="1536" y="2671"/>
                  </a:cubicBezTo>
                  <a:cubicBezTo>
                    <a:pt x="1549" y="2650"/>
                    <a:pt x="1559" y="2627"/>
                    <a:pt x="1569" y="2607"/>
                  </a:cubicBezTo>
                  <a:cubicBezTo>
                    <a:pt x="1576" y="2587"/>
                    <a:pt x="1579" y="2564"/>
                    <a:pt x="1583" y="2541"/>
                  </a:cubicBezTo>
                  <a:cubicBezTo>
                    <a:pt x="1586" y="2520"/>
                    <a:pt x="1583" y="2487"/>
                    <a:pt x="1583" y="2474"/>
                  </a:cubicBezTo>
                  <a:cubicBezTo>
                    <a:pt x="1579" y="2450"/>
                    <a:pt x="1573" y="2430"/>
                    <a:pt x="1566" y="2406"/>
                  </a:cubicBezTo>
                  <a:cubicBezTo>
                    <a:pt x="1549" y="2363"/>
                    <a:pt x="1523" y="2323"/>
                    <a:pt x="1495" y="2286"/>
                  </a:cubicBezTo>
                  <a:cubicBezTo>
                    <a:pt x="1452" y="2223"/>
                    <a:pt x="1389" y="2166"/>
                    <a:pt x="1332" y="2113"/>
                  </a:cubicBezTo>
                  <a:cubicBezTo>
                    <a:pt x="1235" y="2022"/>
                    <a:pt x="1125" y="1945"/>
                    <a:pt x="1024" y="1858"/>
                  </a:cubicBezTo>
                  <a:cubicBezTo>
                    <a:pt x="997" y="1828"/>
                    <a:pt x="971" y="1801"/>
                    <a:pt x="947" y="1772"/>
                  </a:cubicBezTo>
                  <a:cubicBezTo>
                    <a:pt x="930" y="1735"/>
                    <a:pt x="914" y="1701"/>
                    <a:pt x="901" y="1664"/>
                  </a:cubicBezTo>
                  <a:cubicBezTo>
                    <a:pt x="897" y="1647"/>
                    <a:pt x="893" y="1631"/>
                    <a:pt x="890" y="1611"/>
                  </a:cubicBezTo>
                  <a:lnTo>
                    <a:pt x="890" y="1591"/>
                  </a:lnTo>
                  <a:lnTo>
                    <a:pt x="897" y="1581"/>
                  </a:lnTo>
                  <a:lnTo>
                    <a:pt x="907" y="1560"/>
                  </a:lnTo>
                  <a:lnTo>
                    <a:pt x="927" y="1547"/>
                  </a:lnTo>
                  <a:cubicBezTo>
                    <a:pt x="937" y="1544"/>
                    <a:pt x="947" y="1544"/>
                    <a:pt x="957" y="1540"/>
                  </a:cubicBezTo>
                  <a:cubicBezTo>
                    <a:pt x="1004" y="1544"/>
                    <a:pt x="1051" y="1547"/>
                    <a:pt x="1097" y="1554"/>
                  </a:cubicBezTo>
                  <a:cubicBezTo>
                    <a:pt x="1148" y="1560"/>
                    <a:pt x="1202" y="1567"/>
                    <a:pt x="1255" y="1574"/>
                  </a:cubicBezTo>
                  <a:cubicBezTo>
                    <a:pt x="1308" y="1581"/>
                    <a:pt x="1362" y="1594"/>
                    <a:pt x="1415" y="1594"/>
                  </a:cubicBezTo>
                  <a:cubicBezTo>
                    <a:pt x="1427" y="1595"/>
                    <a:pt x="1438" y="1595"/>
                    <a:pt x="1450" y="1595"/>
                  </a:cubicBezTo>
                  <a:cubicBezTo>
                    <a:pt x="1506" y="1595"/>
                    <a:pt x="1564" y="1589"/>
                    <a:pt x="1619" y="1577"/>
                  </a:cubicBezTo>
                  <a:cubicBezTo>
                    <a:pt x="1656" y="1571"/>
                    <a:pt x="1690" y="1557"/>
                    <a:pt x="1727" y="1544"/>
                  </a:cubicBezTo>
                  <a:cubicBezTo>
                    <a:pt x="1767" y="1531"/>
                    <a:pt x="1800" y="1511"/>
                    <a:pt x="1837" y="1487"/>
                  </a:cubicBezTo>
                  <a:cubicBezTo>
                    <a:pt x="1857" y="1474"/>
                    <a:pt x="1877" y="1460"/>
                    <a:pt x="1897" y="1443"/>
                  </a:cubicBezTo>
                  <a:cubicBezTo>
                    <a:pt x="1937" y="1410"/>
                    <a:pt x="1967" y="1366"/>
                    <a:pt x="1988" y="1316"/>
                  </a:cubicBezTo>
                  <a:cubicBezTo>
                    <a:pt x="1994" y="1296"/>
                    <a:pt x="1997" y="1263"/>
                    <a:pt x="2000" y="1243"/>
                  </a:cubicBezTo>
                  <a:cubicBezTo>
                    <a:pt x="2004" y="1210"/>
                    <a:pt x="2000" y="1176"/>
                    <a:pt x="1991" y="1145"/>
                  </a:cubicBezTo>
                  <a:cubicBezTo>
                    <a:pt x="1984" y="1122"/>
                    <a:pt x="1980" y="1105"/>
                    <a:pt x="1971" y="1085"/>
                  </a:cubicBezTo>
                  <a:cubicBezTo>
                    <a:pt x="1960" y="1065"/>
                    <a:pt x="1944" y="1045"/>
                    <a:pt x="1931" y="1025"/>
                  </a:cubicBezTo>
                  <a:cubicBezTo>
                    <a:pt x="1917" y="1009"/>
                    <a:pt x="1900" y="992"/>
                    <a:pt x="1887" y="975"/>
                  </a:cubicBezTo>
                  <a:cubicBezTo>
                    <a:pt x="1857" y="942"/>
                    <a:pt x="1827" y="912"/>
                    <a:pt x="1793" y="881"/>
                  </a:cubicBezTo>
                  <a:cubicBezTo>
                    <a:pt x="1750" y="841"/>
                    <a:pt x="1703" y="801"/>
                    <a:pt x="1656" y="761"/>
                  </a:cubicBezTo>
                  <a:cubicBezTo>
                    <a:pt x="1643" y="748"/>
                    <a:pt x="1626" y="735"/>
                    <a:pt x="1613" y="721"/>
                  </a:cubicBezTo>
                  <a:cubicBezTo>
                    <a:pt x="1556" y="668"/>
                    <a:pt x="1506" y="614"/>
                    <a:pt x="1463" y="554"/>
                  </a:cubicBezTo>
                  <a:cubicBezTo>
                    <a:pt x="1452" y="534"/>
                    <a:pt x="1443" y="517"/>
                    <a:pt x="1435" y="497"/>
                  </a:cubicBezTo>
                  <a:lnTo>
                    <a:pt x="1432" y="477"/>
                  </a:lnTo>
                  <a:lnTo>
                    <a:pt x="1435" y="477"/>
                  </a:lnTo>
                  <a:lnTo>
                    <a:pt x="1455" y="467"/>
                  </a:lnTo>
                  <a:lnTo>
                    <a:pt x="1459" y="467"/>
                  </a:lnTo>
                  <a:cubicBezTo>
                    <a:pt x="1486" y="467"/>
                    <a:pt x="1516" y="470"/>
                    <a:pt x="1543" y="474"/>
                  </a:cubicBezTo>
                  <a:cubicBezTo>
                    <a:pt x="1576" y="477"/>
                    <a:pt x="1613" y="477"/>
                    <a:pt x="1646" y="480"/>
                  </a:cubicBezTo>
                  <a:cubicBezTo>
                    <a:pt x="1719" y="487"/>
                    <a:pt x="1790" y="507"/>
                    <a:pt x="1860" y="514"/>
                  </a:cubicBezTo>
                  <a:cubicBezTo>
                    <a:pt x="1871" y="515"/>
                    <a:pt x="1883" y="515"/>
                    <a:pt x="1894" y="515"/>
                  </a:cubicBezTo>
                  <a:cubicBezTo>
                    <a:pt x="1982" y="515"/>
                    <a:pt x="2068" y="494"/>
                    <a:pt x="2151" y="467"/>
                  </a:cubicBezTo>
                  <a:cubicBezTo>
                    <a:pt x="2185" y="454"/>
                    <a:pt x="2221" y="440"/>
                    <a:pt x="2255" y="423"/>
                  </a:cubicBezTo>
                  <a:cubicBezTo>
                    <a:pt x="2289" y="410"/>
                    <a:pt x="2318" y="387"/>
                    <a:pt x="2349" y="367"/>
                  </a:cubicBezTo>
                  <a:cubicBezTo>
                    <a:pt x="2358" y="360"/>
                    <a:pt x="2366" y="353"/>
                    <a:pt x="2372" y="343"/>
                  </a:cubicBezTo>
                  <a:cubicBezTo>
                    <a:pt x="2398" y="323"/>
                    <a:pt x="2415" y="296"/>
                    <a:pt x="2429" y="263"/>
                  </a:cubicBezTo>
                  <a:cubicBezTo>
                    <a:pt x="2449" y="222"/>
                    <a:pt x="2449" y="179"/>
                    <a:pt x="2446" y="136"/>
                  </a:cubicBezTo>
                  <a:cubicBezTo>
                    <a:pt x="2439" y="79"/>
                    <a:pt x="2392" y="29"/>
                    <a:pt x="2338" y="9"/>
                  </a:cubicBezTo>
                  <a:cubicBezTo>
                    <a:pt x="2322" y="3"/>
                    <a:pt x="2305" y="1"/>
                    <a:pt x="22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8"/>
            <p:cNvSpPr/>
            <p:nvPr/>
          </p:nvSpPr>
          <p:spPr>
            <a:xfrm>
              <a:off x="8834672" y="3644248"/>
              <a:ext cx="106705" cy="83716"/>
            </a:xfrm>
            <a:custGeom>
              <a:avLst/>
              <a:gdLst/>
              <a:ahLst/>
              <a:cxnLst/>
              <a:rect l="l" t="t" r="r" b="b"/>
              <a:pathLst>
                <a:path w="452" h="446" extrusionOk="0">
                  <a:moveTo>
                    <a:pt x="218" y="1"/>
                  </a:moveTo>
                  <a:cubicBezTo>
                    <a:pt x="98" y="1"/>
                    <a:pt x="0" y="118"/>
                    <a:pt x="7" y="235"/>
                  </a:cubicBezTo>
                  <a:cubicBezTo>
                    <a:pt x="7" y="292"/>
                    <a:pt x="34" y="345"/>
                    <a:pt x="78" y="385"/>
                  </a:cubicBezTo>
                  <a:cubicBezTo>
                    <a:pt x="121" y="429"/>
                    <a:pt x="178" y="446"/>
                    <a:pt x="238" y="446"/>
                  </a:cubicBezTo>
                  <a:cubicBezTo>
                    <a:pt x="358" y="446"/>
                    <a:pt x="452" y="329"/>
                    <a:pt x="448" y="212"/>
                  </a:cubicBezTo>
                  <a:cubicBezTo>
                    <a:pt x="445" y="155"/>
                    <a:pt x="419" y="101"/>
                    <a:pt x="379" y="61"/>
                  </a:cubicBezTo>
                  <a:cubicBezTo>
                    <a:pt x="335" y="18"/>
                    <a:pt x="278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8"/>
            <p:cNvSpPr/>
            <p:nvPr/>
          </p:nvSpPr>
          <p:spPr>
            <a:xfrm>
              <a:off x="8778361" y="4605715"/>
              <a:ext cx="219336" cy="353723"/>
            </a:xfrm>
            <a:custGeom>
              <a:avLst/>
              <a:gdLst/>
              <a:ahLst/>
              <a:cxnLst/>
              <a:rect l="l" t="t" r="r" b="b"/>
              <a:pathLst>
                <a:path w="2450" h="3951" extrusionOk="0">
                  <a:moveTo>
                    <a:pt x="1707" y="1170"/>
                  </a:moveTo>
                  <a:lnTo>
                    <a:pt x="1703" y="1179"/>
                  </a:lnTo>
                  <a:lnTo>
                    <a:pt x="1699" y="1179"/>
                  </a:lnTo>
                  <a:lnTo>
                    <a:pt x="1707" y="1170"/>
                  </a:lnTo>
                  <a:close/>
                  <a:moveTo>
                    <a:pt x="2288" y="1"/>
                  </a:moveTo>
                  <a:cubicBezTo>
                    <a:pt x="2254" y="1"/>
                    <a:pt x="2219" y="12"/>
                    <a:pt x="2188" y="32"/>
                  </a:cubicBezTo>
                  <a:cubicBezTo>
                    <a:pt x="2171" y="42"/>
                    <a:pt x="2151" y="55"/>
                    <a:pt x="2131" y="69"/>
                  </a:cubicBezTo>
                  <a:cubicBezTo>
                    <a:pt x="2085" y="96"/>
                    <a:pt x="2031" y="116"/>
                    <a:pt x="1977" y="133"/>
                  </a:cubicBezTo>
                  <a:cubicBezTo>
                    <a:pt x="1951" y="139"/>
                    <a:pt x="1924" y="146"/>
                    <a:pt x="1894" y="149"/>
                  </a:cubicBezTo>
                  <a:cubicBezTo>
                    <a:pt x="1850" y="146"/>
                    <a:pt x="1807" y="142"/>
                    <a:pt x="1764" y="136"/>
                  </a:cubicBezTo>
                  <a:cubicBezTo>
                    <a:pt x="1710" y="129"/>
                    <a:pt x="1656" y="126"/>
                    <a:pt x="1599" y="122"/>
                  </a:cubicBezTo>
                  <a:lnTo>
                    <a:pt x="1526" y="122"/>
                  </a:lnTo>
                  <a:cubicBezTo>
                    <a:pt x="1516" y="119"/>
                    <a:pt x="1503" y="119"/>
                    <a:pt x="1489" y="119"/>
                  </a:cubicBezTo>
                  <a:cubicBezTo>
                    <a:pt x="1472" y="122"/>
                    <a:pt x="1452" y="122"/>
                    <a:pt x="1435" y="122"/>
                  </a:cubicBezTo>
                  <a:cubicBezTo>
                    <a:pt x="1406" y="126"/>
                    <a:pt x="1378" y="133"/>
                    <a:pt x="1349" y="142"/>
                  </a:cubicBezTo>
                  <a:cubicBezTo>
                    <a:pt x="1325" y="149"/>
                    <a:pt x="1302" y="159"/>
                    <a:pt x="1278" y="173"/>
                  </a:cubicBezTo>
                  <a:cubicBezTo>
                    <a:pt x="1255" y="186"/>
                    <a:pt x="1235" y="202"/>
                    <a:pt x="1211" y="219"/>
                  </a:cubicBezTo>
                  <a:cubicBezTo>
                    <a:pt x="1188" y="236"/>
                    <a:pt x="1171" y="259"/>
                    <a:pt x="1154" y="279"/>
                  </a:cubicBezTo>
                  <a:lnTo>
                    <a:pt x="1142" y="296"/>
                  </a:lnTo>
                  <a:cubicBezTo>
                    <a:pt x="1131" y="316"/>
                    <a:pt x="1121" y="336"/>
                    <a:pt x="1111" y="353"/>
                  </a:cubicBezTo>
                  <a:cubicBezTo>
                    <a:pt x="1101" y="380"/>
                    <a:pt x="1094" y="410"/>
                    <a:pt x="1091" y="437"/>
                  </a:cubicBezTo>
                  <a:cubicBezTo>
                    <a:pt x="1085" y="483"/>
                    <a:pt x="1088" y="531"/>
                    <a:pt x="1097" y="577"/>
                  </a:cubicBezTo>
                  <a:cubicBezTo>
                    <a:pt x="1108" y="624"/>
                    <a:pt x="1125" y="671"/>
                    <a:pt x="1151" y="714"/>
                  </a:cubicBezTo>
                  <a:cubicBezTo>
                    <a:pt x="1171" y="748"/>
                    <a:pt x="1191" y="784"/>
                    <a:pt x="1218" y="815"/>
                  </a:cubicBezTo>
                  <a:cubicBezTo>
                    <a:pt x="1251" y="861"/>
                    <a:pt x="1292" y="901"/>
                    <a:pt x="1335" y="942"/>
                  </a:cubicBezTo>
                  <a:cubicBezTo>
                    <a:pt x="1382" y="989"/>
                    <a:pt x="1435" y="1036"/>
                    <a:pt x="1492" y="1076"/>
                  </a:cubicBezTo>
                  <a:cubicBezTo>
                    <a:pt x="1539" y="1113"/>
                    <a:pt x="1593" y="1149"/>
                    <a:pt x="1639" y="1190"/>
                  </a:cubicBezTo>
                  <a:lnTo>
                    <a:pt x="1656" y="1206"/>
                  </a:lnTo>
                  <a:cubicBezTo>
                    <a:pt x="1643" y="1216"/>
                    <a:pt x="1626" y="1223"/>
                    <a:pt x="1606" y="1230"/>
                  </a:cubicBezTo>
                  <a:cubicBezTo>
                    <a:pt x="1566" y="1239"/>
                    <a:pt x="1523" y="1243"/>
                    <a:pt x="1483" y="1246"/>
                  </a:cubicBezTo>
                  <a:cubicBezTo>
                    <a:pt x="1429" y="1246"/>
                    <a:pt x="1382" y="1239"/>
                    <a:pt x="1329" y="1233"/>
                  </a:cubicBezTo>
                  <a:cubicBezTo>
                    <a:pt x="1278" y="1226"/>
                    <a:pt x="1228" y="1219"/>
                    <a:pt x="1174" y="1213"/>
                  </a:cubicBezTo>
                  <a:cubicBezTo>
                    <a:pt x="1125" y="1202"/>
                    <a:pt x="1071" y="1190"/>
                    <a:pt x="1021" y="1190"/>
                  </a:cubicBezTo>
                  <a:cubicBezTo>
                    <a:pt x="1009" y="1188"/>
                    <a:pt x="997" y="1188"/>
                    <a:pt x="985" y="1188"/>
                  </a:cubicBezTo>
                  <a:cubicBezTo>
                    <a:pt x="957" y="1188"/>
                    <a:pt x="929" y="1191"/>
                    <a:pt x="901" y="1193"/>
                  </a:cubicBezTo>
                  <a:lnTo>
                    <a:pt x="881" y="1196"/>
                  </a:lnTo>
                  <a:cubicBezTo>
                    <a:pt x="853" y="1199"/>
                    <a:pt x="820" y="1206"/>
                    <a:pt x="796" y="1216"/>
                  </a:cubicBezTo>
                  <a:cubicBezTo>
                    <a:pt x="753" y="1236"/>
                    <a:pt x="710" y="1263"/>
                    <a:pt x="673" y="1293"/>
                  </a:cubicBezTo>
                  <a:cubicBezTo>
                    <a:pt x="623" y="1337"/>
                    <a:pt x="583" y="1394"/>
                    <a:pt x="560" y="1454"/>
                  </a:cubicBezTo>
                  <a:lnTo>
                    <a:pt x="549" y="1477"/>
                  </a:lnTo>
                  <a:cubicBezTo>
                    <a:pt x="526" y="1544"/>
                    <a:pt x="523" y="1624"/>
                    <a:pt x="532" y="1694"/>
                  </a:cubicBezTo>
                  <a:cubicBezTo>
                    <a:pt x="546" y="1764"/>
                    <a:pt x="569" y="1835"/>
                    <a:pt x="600" y="1902"/>
                  </a:cubicBezTo>
                  <a:cubicBezTo>
                    <a:pt x="626" y="1962"/>
                    <a:pt x="663" y="2019"/>
                    <a:pt x="710" y="2065"/>
                  </a:cubicBezTo>
                  <a:cubicBezTo>
                    <a:pt x="730" y="2089"/>
                    <a:pt x="750" y="2113"/>
                    <a:pt x="773" y="2133"/>
                  </a:cubicBezTo>
                  <a:cubicBezTo>
                    <a:pt x="827" y="2179"/>
                    <a:pt x="881" y="2226"/>
                    <a:pt x="934" y="2269"/>
                  </a:cubicBezTo>
                  <a:cubicBezTo>
                    <a:pt x="1017" y="2333"/>
                    <a:pt x="1101" y="2397"/>
                    <a:pt x="1182" y="2467"/>
                  </a:cubicBezTo>
                  <a:cubicBezTo>
                    <a:pt x="1198" y="2484"/>
                    <a:pt x="1218" y="2504"/>
                    <a:pt x="1235" y="2524"/>
                  </a:cubicBezTo>
                  <a:cubicBezTo>
                    <a:pt x="1198" y="2557"/>
                    <a:pt x="1162" y="2587"/>
                    <a:pt x="1121" y="2618"/>
                  </a:cubicBezTo>
                  <a:cubicBezTo>
                    <a:pt x="1108" y="2624"/>
                    <a:pt x="1094" y="2627"/>
                    <a:pt x="1085" y="2634"/>
                  </a:cubicBezTo>
                  <a:cubicBezTo>
                    <a:pt x="1014" y="2650"/>
                    <a:pt x="947" y="2661"/>
                    <a:pt x="877" y="2667"/>
                  </a:cubicBezTo>
                  <a:cubicBezTo>
                    <a:pt x="827" y="2667"/>
                    <a:pt x="780" y="2661"/>
                    <a:pt x="730" y="2654"/>
                  </a:cubicBezTo>
                  <a:cubicBezTo>
                    <a:pt x="676" y="2647"/>
                    <a:pt x="623" y="2644"/>
                    <a:pt x="566" y="2641"/>
                  </a:cubicBezTo>
                  <a:cubicBezTo>
                    <a:pt x="521" y="2639"/>
                    <a:pt x="476" y="2636"/>
                    <a:pt x="431" y="2636"/>
                  </a:cubicBezTo>
                  <a:cubicBezTo>
                    <a:pt x="413" y="2636"/>
                    <a:pt x="394" y="2637"/>
                    <a:pt x="375" y="2638"/>
                  </a:cubicBezTo>
                  <a:cubicBezTo>
                    <a:pt x="245" y="2650"/>
                    <a:pt x="128" y="2718"/>
                    <a:pt x="64" y="2831"/>
                  </a:cubicBezTo>
                  <a:cubicBezTo>
                    <a:pt x="24" y="2902"/>
                    <a:pt x="1" y="2985"/>
                    <a:pt x="1" y="3065"/>
                  </a:cubicBezTo>
                  <a:cubicBezTo>
                    <a:pt x="1" y="3132"/>
                    <a:pt x="4" y="3196"/>
                    <a:pt x="21" y="3260"/>
                  </a:cubicBezTo>
                  <a:cubicBezTo>
                    <a:pt x="31" y="3293"/>
                    <a:pt x="41" y="3326"/>
                    <a:pt x="54" y="3363"/>
                  </a:cubicBezTo>
                  <a:cubicBezTo>
                    <a:pt x="71" y="3400"/>
                    <a:pt x="91" y="3433"/>
                    <a:pt x="114" y="3467"/>
                  </a:cubicBezTo>
                  <a:cubicBezTo>
                    <a:pt x="151" y="3521"/>
                    <a:pt x="205" y="3567"/>
                    <a:pt x="255" y="3610"/>
                  </a:cubicBezTo>
                  <a:cubicBezTo>
                    <a:pt x="319" y="3664"/>
                    <a:pt x="392" y="3708"/>
                    <a:pt x="462" y="3751"/>
                  </a:cubicBezTo>
                  <a:cubicBezTo>
                    <a:pt x="552" y="3811"/>
                    <a:pt x="646" y="3868"/>
                    <a:pt x="736" y="3928"/>
                  </a:cubicBezTo>
                  <a:cubicBezTo>
                    <a:pt x="760" y="3942"/>
                    <a:pt x="786" y="3950"/>
                    <a:pt x="814" y="3950"/>
                  </a:cubicBezTo>
                  <a:cubicBezTo>
                    <a:pt x="821" y="3950"/>
                    <a:pt x="829" y="3950"/>
                    <a:pt x="836" y="3948"/>
                  </a:cubicBezTo>
                  <a:cubicBezTo>
                    <a:pt x="870" y="3945"/>
                    <a:pt x="901" y="3925"/>
                    <a:pt x="921" y="3895"/>
                  </a:cubicBezTo>
                  <a:cubicBezTo>
                    <a:pt x="961" y="3838"/>
                    <a:pt x="950" y="3748"/>
                    <a:pt x="890" y="3711"/>
                  </a:cubicBezTo>
                  <a:cubicBezTo>
                    <a:pt x="793" y="3651"/>
                    <a:pt x="696" y="3590"/>
                    <a:pt x="603" y="3527"/>
                  </a:cubicBezTo>
                  <a:cubicBezTo>
                    <a:pt x="529" y="3480"/>
                    <a:pt x="459" y="3430"/>
                    <a:pt x="392" y="3377"/>
                  </a:cubicBezTo>
                  <a:cubicBezTo>
                    <a:pt x="365" y="3350"/>
                    <a:pt x="342" y="3323"/>
                    <a:pt x="322" y="3293"/>
                  </a:cubicBezTo>
                  <a:cubicBezTo>
                    <a:pt x="308" y="3266"/>
                    <a:pt x="299" y="3240"/>
                    <a:pt x="288" y="3212"/>
                  </a:cubicBezTo>
                  <a:cubicBezTo>
                    <a:pt x="279" y="3176"/>
                    <a:pt x="271" y="3143"/>
                    <a:pt x="268" y="3109"/>
                  </a:cubicBezTo>
                  <a:cubicBezTo>
                    <a:pt x="268" y="3082"/>
                    <a:pt x="271" y="3052"/>
                    <a:pt x="275" y="3025"/>
                  </a:cubicBezTo>
                  <a:cubicBezTo>
                    <a:pt x="279" y="3012"/>
                    <a:pt x="282" y="2999"/>
                    <a:pt x="288" y="2985"/>
                  </a:cubicBezTo>
                  <a:cubicBezTo>
                    <a:pt x="295" y="2976"/>
                    <a:pt x="302" y="2965"/>
                    <a:pt x="308" y="2955"/>
                  </a:cubicBezTo>
                  <a:lnTo>
                    <a:pt x="328" y="2939"/>
                  </a:lnTo>
                  <a:lnTo>
                    <a:pt x="352" y="2928"/>
                  </a:lnTo>
                  <a:cubicBezTo>
                    <a:pt x="369" y="2925"/>
                    <a:pt x="385" y="2922"/>
                    <a:pt x="402" y="2922"/>
                  </a:cubicBezTo>
                  <a:cubicBezTo>
                    <a:pt x="449" y="2922"/>
                    <a:pt x="495" y="2925"/>
                    <a:pt x="543" y="2931"/>
                  </a:cubicBezTo>
                  <a:cubicBezTo>
                    <a:pt x="596" y="2935"/>
                    <a:pt x="649" y="2942"/>
                    <a:pt x="706" y="2948"/>
                  </a:cubicBezTo>
                  <a:cubicBezTo>
                    <a:pt x="760" y="2959"/>
                    <a:pt x="813" y="2965"/>
                    <a:pt x="870" y="2965"/>
                  </a:cubicBezTo>
                  <a:cubicBezTo>
                    <a:pt x="934" y="2965"/>
                    <a:pt x="1001" y="2955"/>
                    <a:pt x="1068" y="2948"/>
                  </a:cubicBezTo>
                  <a:cubicBezTo>
                    <a:pt x="1094" y="2945"/>
                    <a:pt x="1121" y="2942"/>
                    <a:pt x="1148" y="2935"/>
                  </a:cubicBezTo>
                  <a:cubicBezTo>
                    <a:pt x="1198" y="2925"/>
                    <a:pt x="1245" y="2905"/>
                    <a:pt x="1295" y="2878"/>
                  </a:cubicBezTo>
                  <a:cubicBezTo>
                    <a:pt x="1355" y="2845"/>
                    <a:pt x="1412" y="2805"/>
                    <a:pt x="1466" y="2758"/>
                  </a:cubicBezTo>
                  <a:cubicBezTo>
                    <a:pt x="1492" y="2731"/>
                    <a:pt x="1519" y="2701"/>
                    <a:pt x="1536" y="2671"/>
                  </a:cubicBezTo>
                  <a:cubicBezTo>
                    <a:pt x="1549" y="2650"/>
                    <a:pt x="1559" y="2627"/>
                    <a:pt x="1569" y="2607"/>
                  </a:cubicBezTo>
                  <a:cubicBezTo>
                    <a:pt x="1576" y="2587"/>
                    <a:pt x="1579" y="2564"/>
                    <a:pt x="1583" y="2541"/>
                  </a:cubicBezTo>
                  <a:cubicBezTo>
                    <a:pt x="1586" y="2520"/>
                    <a:pt x="1583" y="2487"/>
                    <a:pt x="1583" y="2474"/>
                  </a:cubicBezTo>
                  <a:cubicBezTo>
                    <a:pt x="1579" y="2450"/>
                    <a:pt x="1573" y="2430"/>
                    <a:pt x="1566" y="2406"/>
                  </a:cubicBezTo>
                  <a:cubicBezTo>
                    <a:pt x="1549" y="2363"/>
                    <a:pt x="1523" y="2323"/>
                    <a:pt x="1495" y="2286"/>
                  </a:cubicBezTo>
                  <a:cubicBezTo>
                    <a:pt x="1452" y="2223"/>
                    <a:pt x="1389" y="2166"/>
                    <a:pt x="1332" y="2113"/>
                  </a:cubicBezTo>
                  <a:cubicBezTo>
                    <a:pt x="1235" y="2022"/>
                    <a:pt x="1125" y="1945"/>
                    <a:pt x="1024" y="1858"/>
                  </a:cubicBezTo>
                  <a:cubicBezTo>
                    <a:pt x="997" y="1828"/>
                    <a:pt x="971" y="1801"/>
                    <a:pt x="947" y="1772"/>
                  </a:cubicBezTo>
                  <a:cubicBezTo>
                    <a:pt x="930" y="1735"/>
                    <a:pt x="914" y="1701"/>
                    <a:pt x="901" y="1664"/>
                  </a:cubicBezTo>
                  <a:cubicBezTo>
                    <a:pt x="897" y="1647"/>
                    <a:pt x="893" y="1631"/>
                    <a:pt x="890" y="1611"/>
                  </a:cubicBezTo>
                  <a:lnTo>
                    <a:pt x="890" y="1591"/>
                  </a:lnTo>
                  <a:lnTo>
                    <a:pt x="897" y="1581"/>
                  </a:lnTo>
                  <a:lnTo>
                    <a:pt x="907" y="1560"/>
                  </a:lnTo>
                  <a:lnTo>
                    <a:pt x="927" y="1547"/>
                  </a:lnTo>
                  <a:cubicBezTo>
                    <a:pt x="937" y="1544"/>
                    <a:pt x="947" y="1544"/>
                    <a:pt x="957" y="1540"/>
                  </a:cubicBezTo>
                  <a:cubicBezTo>
                    <a:pt x="1004" y="1544"/>
                    <a:pt x="1051" y="1547"/>
                    <a:pt x="1097" y="1554"/>
                  </a:cubicBezTo>
                  <a:cubicBezTo>
                    <a:pt x="1148" y="1560"/>
                    <a:pt x="1202" y="1567"/>
                    <a:pt x="1255" y="1574"/>
                  </a:cubicBezTo>
                  <a:cubicBezTo>
                    <a:pt x="1308" y="1581"/>
                    <a:pt x="1362" y="1594"/>
                    <a:pt x="1415" y="1594"/>
                  </a:cubicBezTo>
                  <a:cubicBezTo>
                    <a:pt x="1427" y="1595"/>
                    <a:pt x="1438" y="1595"/>
                    <a:pt x="1450" y="1595"/>
                  </a:cubicBezTo>
                  <a:cubicBezTo>
                    <a:pt x="1506" y="1595"/>
                    <a:pt x="1564" y="1589"/>
                    <a:pt x="1619" y="1577"/>
                  </a:cubicBezTo>
                  <a:cubicBezTo>
                    <a:pt x="1656" y="1571"/>
                    <a:pt x="1690" y="1557"/>
                    <a:pt x="1727" y="1544"/>
                  </a:cubicBezTo>
                  <a:cubicBezTo>
                    <a:pt x="1767" y="1531"/>
                    <a:pt x="1800" y="1511"/>
                    <a:pt x="1837" y="1487"/>
                  </a:cubicBezTo>
                  <a:cubicBezTo>
                    <a:pt x="1857" y="1474"/>
                    <a:pt x="1877" y="1460"/>
                    <a:pt x="1897" y="1443"/>
                  </a:cubicBezTo>
                  <a:cubicBezTo>
                    <a:pt x="1937" y="1410"/>
                    <a:pt x="1967" y="1366"/>
                    <a:pt x="1988" y="1316"/>
                  </a:cubicBezTo>
                  <a:cubicBezTo>
                    <a:pt x="1994" y="1296"/>
                    <a:pt x="1997" y="1263"/>
                    <a:pt x="2000" y="1243"/>
                  </a:cubicBezTo>
                  <a:cubicBezTo>
                    <a:pt x="2004" y="1210"/>
                    <a:pt x="2000" y="1176"/>
                    <a:pt x="1991" y="1145"/>
                  </a:cubicBezTo>
                  <a:cubicBezTo>
                    <a:pt x="1984" y="1122"/>
                    <a:pt x="1980" y="1105"/>
                    <a:pt x="1971" y="1085"/>
                  </a:cubicBezTo>
                  <a:cubicBezTo>
                    <a:pt x="1960" y="1065"/>
                    <a:pt x="1944" y="1045"/>
                    <a:pt x="1931" y="1025"/>
                  </a:cubicBezTo>
                  <a:cubicBezTo>
                    <a:pt x="1917" y="1009"/>
                    <a:pt x="1900" y="992"/>
                    <a:pt x="1887" y="975"/>
                  </a:cubicBezTo>
                  <a:cubicBezTo>
                    <a:pt x="1857" y="942"/>
                    <a:pt x="1827" y="912"/>
                    <a:pt x="1793" y="881"/>
                  </a:cubicBezTo>
                  <a:cubicBezTo>
                    <a:pt x="1750" y="841"/>
                    <a:pt x="1703" y="801"/>
                    <a:pt x="1656" y="761"/>
                  </a:cubicBezTo>
                  <a:cubicBezTo>
                    <a:pt x="1643" y="748"/>
                    <a:pt x="1626" y="735"/>
                    <a:pt x="1613" y="721"/>
                  </a:cubicBezTo>
                  <a:cubicBezTo>
                    <a:pt x="1556" y="668"/>
                    <a:pt x="1506" y="614"/>
                    <a:pt x="1463" y="554"/>
                  </a:cubicBezTo>
                  <a:cubicBezTo>
                    <a:pt x="1452" y="534"/>
                    <a:pt x="1443" y="517"/>
                    <a:pt x="1435" y="497"/>
                  </a:cubicBezTo>
                  <a:lnTo>
                    <a:pt x="1432" y="477"/>
                  </a:lnTo>
                  <a:lnTo>
                    <a:pt x="1435" y="477"/>
                  </a:lnTo>
                  <a:lnTo>
                    <a:pt x="1455" y="467"/>
                  </a:lnTo>
                  <a:lnTo>
                    <a:pt x="1459" y="467"/>
                  </a:lnTo>
                  <a:cubicBezTo>
                    <a:pt x="1486" y="467"/>
                    <a:pt x="1516" y="470"/>
                    <a:pt x="1543" y="474"/>
                  </a:cubicBezTo>
                  <a:cubicBezTo>
                    <a:pt x="1576" y="477"/>
                    <a:pt x="1613" y="477"/>
                    <a:pt x="1646" y="480"/>
                  </a:cubicBezTo>
                  <a:cubicBezTo>
                    <a:pt x="1719" y="487"/>
                    <a:pt x="1790" y="507"/>
                    <a:pt x="1860" y="514"/>
                  </a:cubicBezTo>
                  <a:cubicBezTo>
                    <a:pt x="1871" y="515"/>
                    <a:pt x="1883" y="515"/>
                    <a:pt x="1894" y="515"/>
                  </a:cubicBezTo>
                  <a:cubicBezTo>
                    <a:pt x="1982" y="515"/>
                    <a:pt x="2068" y="494"/>
                    <a:pt x="2151" y="467"/>
                  </a:cubicBezTo>
                  <a:cubicBezTo>
                    <a:pt x="2185" y="454"/>
                    <a:pt x="2221" y="440"/>
                    <a:pt x="2255" y="423"/>
                  </a:cubicBezTo>
                  <a:cubicBezTo>
                    <a:pt x="2289" y="410"/>
                    <a:pt x="2318" y="387"/>
                    <a:pt x="2349" y="367"/>
                  </a:cubicBezTo>
                  <a:cubicBezTo>
                    <a:pt x="2358" y="360"/>
                    <a:pt x="2366" y="353"/>
                    <a:pt x="2372" y="343"/>
                  </a:cubicBezTo>
                  <a:cubicBezTo>
                    <a:pt x="2398" y="323"/>
                    <a:pt x="2415" y="296"/>
                    <a:pt x="2429" y="263"/>
                  </a:cubicBezTo>
                  <a:cubicBezTo>
                    <a:pt x="2449" y="222"/>
                    <a:pt x="2449" y="179"/>
                    <a:pt x="2446" y="136"/>
                  </a:cubicBezTo>
                  <a:cubicBezTo>
                    <a:pt x="2439" y="79"/>
                    <a:pt x="2392" y="29"/>
                    <a:pt x="2338" y="9"/>
                  </a:cubicBezTo>
                  <a:cubicBezTo>
                    <a:pt x="2322" y="3"/>
                    <a:pt x="2305" y="1"/>
                    <a:pt x="22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8"/>
            <p:cNvSpPr/>
            <p:nvPr/>
          </p:nvSpPr>
          <p:spPr>
            <a:xfrm rot="2700000">
              <a:off x="436313" y="4695036"/>
              <a:ext cx="339524" cy="175102"/>
            </a:xfrm>
            <a:custGeom>
              <a:avLst/>
              <a:gdLst/>
              <a:ahLst/>
              <a:cxnLst/>
              <a:rect l="l" t="t" r="r" b="b"/>
              <a:pathLst>
                <a:path w="3763" h="1328" extrusionOk="0">
                  <a:moveTo>
                    <a:pt x="3592" y="1032"/>
                  </a:moveTo>
                  <a:cubicBezTo>
                    <a:pt x="3597" y="1039"/>
                    <a:pt x="3603" y="1046"/>
                    <a:pt x="3608" y="1053"/>
                  </a:cubicBezTo>
                  <a:cubicBezTo>
                    <a:pt x="3604" y="1047"/>
                    <a:pt x="3598" y="1039"/>
                    <a:pt x="3592" y="1032"/>
                  </a:cubicBezTo>
                  <a:close/>
                  <a:moveTo>
                    <a:pt x="729" y="0"/>
                  </a:moveTo>
                  <a:cubicBezTo>
                    <a:pt x="695" y="0"/>
                    <a:pt x="663" y="3"/>
                    <a:pt x="629" y="10"/>
                  </a:cubicBezTo>
                  <a:cubicBezTo>
                    <a:pt x="575" y="24"/>
                    <a:pt x="525" y="50"/>
                    <a:pt x="482" y="84"/>
                  </a:cubicBezTo>
                  <a:cubicBezTo>
                    <a:pt x="458" y="101"/>
                    <a:pt x="442" y="117"/>
                    <a:pt x="425" y="138"/>
                  </a:cubicBezTo>
                  <a:cubicBezTo>
                    <a:pt x="398" y="167"/>
                    <a:pt x="374" y="204"/>
                    <a:pt x="354" y="238"/>
                  </a:cubicBezTo>
                  <a:cubicBezTo>
                    <a:pt x="328" y="291"/>
                    <a:pt x="301" y="348"/>
                    <a:pt x="277" y="405"/>
                  </a:cubicBezTo>
                  <a:cubicBezTo>
                    <a:pt x="251" y="462"/>
                    <a:pt x="228" y="519"/>
                    <a:pt x="201" y="576"/>
                  </a:cubicBezTo>
                  <a:cubicBezTo>
                    <a:pt x="167" y="652"/>
                    <a:pt x="134" y="732"/>
                    <a:pt x="101" y="809"/>
                  </a:cubicBezTo>
                  <a:cubicBezTo>
                    <a:pt x="67" y="893"/>
                    <a:pt x="36" y="980"/>
                    <a:pt x="10" y="1064"/>
                  </a:cubicBezTo>
                  <a:cubicBezTo>
                    <a:pt x="0" y="1093"/>
                    <a:pt x="10" y="1130"/>
                    <a:pt x="27" y="1158"/>
                  </a:cubicBezTo>
                  <a:cubicBezTo>
                    <a:pt x="44" y="1184"/>
                    <a:pt x="73" y="1204"/>
                    <a:pt x="104" y="1214"/>
                  </a:cubicBezTo>
                  <a:cubicBezTo>
                    <a:pt x="113" y="1216"/>
                    <a:pt x="121" y="1217"/>
                    <a:pt x="130" y="1217"/>
                  </a:cubicBezTo>
                  <a:cubicBezTo>
                    <a:pt x="154" y="1217"/>
                    <a:pt x="178" y="1210"/>
                    <a:pt x="197" y="1198"/>
                  </a:cubicBezTo>
                  <a:cubicBezTo>
                    <a:pt x="228" y="1178"/>
                    <a:pt x="241" y="1150"/>
                    <a:pt x="254" y="1118"/>
                  </a:cubicBezTo>
                  <a:cubicBezTo>
                    <a:pt x="271" y="1061"/>
                    <a:pt x="291" y="1004"/>
                    <a:pt x="311" y="947"/>
                  </a:cubicBezTo>
                  <a:cubicBezTo>
                    <a:pt x="354" y="843"/>
                    <a:pt x="402" y="740"/>
                    <a:pt x="448" y="636"/>
                  </a:cubicBezTo>
                  <a:cubicBezTo>
                    <a:pt x="468" y="592"/>
                    <a:pt x="488" y="545"/>
                    <a:pt x="508" y="502"/>
                  </a:cubicBezTo>
                  <a:cubicBezTo>
                    <a:pt x="535" y="451"/>
                    <a:pt x="558" y="398"/>
                    <a:pt x="589" y="351"/>
                  </a:cubicBezTo>
                  <a:cubicBezTo>
                    <a:pt x="598" y="338"/>
                    <a:pt x="609" y="331"/>
                    <a:pt x="615" y="321"/>
                  </a:cubicBezTo>
                  <a:cubicBezTo>
                    <a:pt x="635" y="308"/>
                    <a:pt x="652" y="298"/>
                    <a:pt x="669" y="288"/>
                  </a:cubicBezTo>
                  <a:lnTo>
                    <a:pt x="692" y="281"/>
                  </a:lnTo>
                  <a:cubicBezTo>
                    <a:pt x="703" y="281"/>
                    <a:pt x="709" y="278"/>
                    <a:pt x="719" y="278"/>
                  </a:cubicBezTo>
                  <a:lnTo>
                    <a:pt x="736" y="281"/>
                  </a:lnTo>
                  <a:lnTo>
                    <a:pt x="746" y="288"/>
                  </a:lnTo>
                  <a:cubicBezTo>
                    <a:pt x="749" y="298"/>
                    <a:pt x="756" y="304"/>
                    <a:pt x="763" y="315"/>
                  </a:cubicBezTo>
                  <a:cubicBezTo>
                    <a:pt x="779" y="358"/>
                    <a:pt x="793" y="405"/>
                    <a:pt x="806" y="451"/>
                  </a:cubicBezTo>
                  <a:cubicBezTo>
                    <a:pt x="823" y="505"/>
                    <a:pt x="836" y="559"/>
                    <a:pt x="846" y="612"/>
                  </a:cubicBezTo>
                  <a:cubicBezTo>
                    <a:pt x="856" y="666"/>
                    <a:pt x="866" y="716"/>
                    <a:pt x="876" y="766"/>
                  </a:cubicBezTo>
                  <a:cubicBezTo>
                    <a:pt x="879" y="789"/>
                    <a:pt x="887" y="809"/>
                    <a:pt x="893" y="833"/>
                  </a:cubicBezTo>
                  <a:cubicBezTo>
                    <a:pt x="903" y="863"/>
                    <a:pt x="916" y="893"/>
                    <a:pt x="930" y="920"/>
                  </a:cubicBezTo>
                  <a:cubicBezTo>
                    <a:pt x="956" y="977"/>
                    <a:pt x="993" y="1030"/>
                    <a:pt x="1040" y="1073"/>
                  </a:cubicBezTo>
                  <a:cubicBezTo>
                    <a:pt x="1070" y="1101"/>
                    <a:pt x="1104" y="1121"/>
                    <a:pt x="1137" y="1141"/>
                  </a:cubicBezTo>
                  <a:cubicBezTo>
                    <a:pt x="1180" y="1161"/>
                    <a:pt x="1224" y="1181"/>
                    <a:pt x="1271" y="1187"/>
                  </a:cubicBezTo>
                  <a:cubicBezTo>
                    <a:pt x="1290" y="1191"/>
                    <a:pt x="1310" y="1194"/>
                    <a:pt x="1330" y="1194"/>
                  </a:cubicBezTo>
                  <a:cubicBezTo>
                    <a:pt x="1391" y="1194"/>
                    <a:pt x="1452" y="1173"/>
                    <a:pt x="1495" y="1127"/>
                  </a:cubicBezTo>
                  <a:cubicBezTo>
                    <a:pt x="1525" y="1101"/>
                    <a:pt x="1549" y="1067"/>
                    <a:pt x="1569" y="1030"/>
                  </a:cubicBezTo>
                  <a:cubicBezTo>
                    <a:pt x="1598" y="984"/>
                    <a:pt x="1619" y="930"/>
                    <a:pt x="1635" y="877"/>
                  </a:cubicBezTo>
                  <a:cubicBezTo>
                    <a:pt x="1669" y="789"/>
                    <a:pt x="1692" y="703"/>
                    <a:pt x="1722" y="616"/>
                  </a:cubicBezTo>
                  <a:cubicBezTo>
                    <a:pt x="1749" y="542"/>
                    <a:pt x="1782" y="471"/>
                    <a:pt x="1826" y="405"/>
                  </a:cubicBezTo>
                  <a:cubicBezTo>
                    <a:pt x="1839" y="385"/>
                    <a:pt x="1853" y="368"/>
                    <a:pt x="1870" y="351"/>
                  </a:cubicBezTo>
                  <a:cubicBezTo>
                    <a:pt x="1879" y="345"/>
                    <a:pt x="1893" y="338"/>
                    <a:pt x="1903" y="331"/>
                  </a:cubicBezTo>
                  <a:cubicBezTo>
                    <a:pt x="1913" y="328"/>
                    <a:pt x="1923" y="325"/>
                    <a:pt x="1933" y="321"/>
                  </a:cubicBezTo>
                  <a:lnTo>
                    <a:pt x="1940" y="321"/>
                  </a:lnTo>
                  <a:lnTo>
                    <a:pt x="1947" y="325"/>
                  </a:lnTo>
                  <a:lnTo>
                    <a:pt x="1950" y="325"/>
                  </a:lnTo>
                  <a:cubicBezTo>
                    <a:pt x="1960" y="351"/>
                    <a:pt x="1963" y="378"/>
                    <a:pt x="1970" y="405"/>
                  </a:cubicBezTo>
                  <a:cubicBezTo>
                    <a:pt x="1977" y="435"/>
                    <a:pt x="1980" y="462"/>
                    <a:pt x="1987" y="491"/>
                  </a:cubicBezTo>
                  <a:cubicBezTo>
                    <a:pt x="2000" y="545"/>
                    <a:pt x="2013" y="599"/>
                    <a:pt x="2027" y="649"/>
                  </a:cubicBezTo>
                  <a:cubicBezTo>
                    <a:pt x="2043" y="706"/>
                    <a:pt x="2067" y="756"/>
                    <a:pt x="2083" y="813"/>
                  </a:cubicBezTo>
                  <a:cubicBezTo>
                    <a:pt x="2107" y="873"/>
                    <a:pt x="2134" y="937"/>
                    <a:pt x="2168" y="993"/>
                  </a:cubicBezTo>
                  <a:cubicBezTo>
                    <a:pt x="2188" y="1024"/>
                    <a:pt x="2211" y="1053"/>
                    <a:pt x="2234" y="1077"/>
                  </a:cubicBezTo>
                  <a:cubicBezTo>
                    <a:pt x="2261" y="1107"/>
                    <a:pt x="2291" y="1127"/>
                    <a:pt x="2321" y="1150"/>
                  </a:cubicBezTo>
                  <a:cubicBezTo>
                    <a:pt x="2368" y="1184"/>
                    <a:pt x="2424" y="1201"/>
                    <a:pt x="2481" y="1204"/>
                  </a:cubicBezTo>
                  <a:cubicBezTo>
                    <a:pt x="2486" y="1205"/>
                    <a:pt x="2490" y="1205"/>
                    <a:pt x="2494" y="1205"/>
                  </a:cubicBezTo>
                  <a:cubicBezTo>
                    <a:pt x="2539" y="1205"/>
                    <a:pt x="2576" y="1189"/>
                    <a:pt x="2615" y="1167"/>
                  </a:cubicBezTo>
                  <a:cubicBezTo>
                    <a:pt x="2632" y="1158"/>
                    <a:pt x="2656" y="1134"/>
                    <a:pt x="2669" y="1118"/>
                  </a:cubicBezTo>
                  <a:cubicBezTo>
                    <a:pt x="2685" y="1093"/>
                    <a:pt x="2699" y="1070"/>
                    <a:pt x="2713" y="1044"/>
                  </a:cubicBezTo>
                  <a:cubicBezTo>
                    <a:pt x="2745" y="977"/>
                    <a:pt x="2770" y="906"/>
                    <a:pt x="2793" y="833"/>
                  </a:cubicBezTo>
                  <a:cubicBezTo>
                    <a:pt x="2810" y="776"/>
                    <a:pt x="2830" y="723"/>
                    <a:pt x="2850" y="666"/>
                  </a:cubicBezTo>
                  <a:lnTo>
                    <a:pt x="2853" y="652"/>
                  </a:lnTo>
                  <a:cubicBezTo>
                    <a:pt x="2876" y="592"/>
                    <a:pt x="2903" y="536"/>
                    <a:pt x="2937" y="482"/>
                  </a:cubicBezTo>
                  <a:cubicBezTo>
                    <a:pt x="2950" y="468"/>
                    <a:pt x="2960" y="451"/>
                    <a:pt x="2977" y="439"/>
                  </a:cubicBezTo>
                  <a:lnTo>
                    <a:pt x="2990" y="428"/>
                  </a:lnTo>
                  <a:lnTo>
                    <a:pt x="2994" y="435"/>
                  </a:lnTo>
                  <a:cubicBezTo>
                    <a:pt x="3026" y="516"/>
                    <a:pt x="3040" y="599"/>
                    <a:pt x="3063" y="679"/>
                  </a:cubicBezTo>
                  <a:cubicBezTo>
                    <a:pt x="3074" y="723"/>
                    <a:pt x="3083" y="763"/>
                    <a:pt x="3097" y="806"/>
                  </a:cubicBezTo>
                  <a:cubicBezTo>
                    <a:pt x="3114" y="857"/>
                    <a:pt x="3140" y="903"/>
                    <a:pt x="3164" y="950"/>
                  </a:cubicBezTo>
                  <a:cubicBezTo>
                    <a:pt x="3187" y="1000"/>
                    <a:pt x="3214" y="1047"/>
                    <a:pt x="3244" y="1090"/>
                  </a:cubicBezTo>
                  <a:cubicBezTo>
                    <a:pt x="3264" y="1121"/>
                    <a:pt x="3287" y="1150"/>
                    <a:pt x="3311" y="1178"/>
                  </a:cubicBezTo>
                  <a:cubicBezTo>
                    <a:pt x="3327" y="1194"/>
                    <a:pt x="3341" y="1214"/>
                    <a:pt x="3355" y="1228"/>
                  </a:cubicBezTo>
                  <a:cubicBezTo>
                    <a:pt x="3404" y="1271"/>
                    <a:pt x="3461" y="1305"/>
                    <a:pt x="3528" y="1318"/>
                  </a:cubicBezTo>
                  <a:cubicBezTo>
                    <a:pt x="3555" y="1321"/>
                    <a:pt x="3585" y="1325"/>
                    <a:pt x="3616" y="1328"/>
                  </a:cubicBezTo>
                  <a:cubicBezTo>
                    <a:pt x="3639" y="1328"/>
                    <a:pt x="3662" y="1325"/>
                    <a:pt x="3685" y="1321"/>
                  </a:cubicBezTo>
                  <a:cubicBezTo>
                    <a:pt x="3702" y="1314"/>
                    <a:pt x="3719" y="1305"/>
                    <a:pt x="3729" y="1291"/>
                  </a:cubicBezTo>
                  <a:cubicBezTo>
                    <a:pt x="3742" y="1278"/>
                    <a:pt x="3753" y="1261"/>
                    <a:pt x="3756" y="1244"/>
                  </a:cubicBezTo>
                  <a:cubicBezTo>
                    <a:pt x="3762" y="1207"/>
                    <a:pt x="3753" y="1167"/>
                    <a:pt x="3726" y="1144"/>
                  </a:cubicBezTo>
                  <a:cubicBezTo>
                    <a:pt x="3699" y="1121"/>
                    <a:pt x="3669" y="1104"/>
                    <a:pt x="3639" y="1087"/>
                  </a:cubicBezTo>
                  <a:cubicBezTo>
                    <a:pt x="3619" y="1067"/>
                    <a:pt x="3602" y="1047"/>
                    <a:pt x="3585" y="1024"/>
                  </a:cubicBezTo>
                  <a:lnTo>
                    <a:pt x="3585" y="1024"/>
                  </a:lnTo>
                  <a:cubicBezTo>
                    <a:pt x="3587" y="1026"/>
                    <a:pt x="3589" y="1029"/>
                    <a:pt x="3592" y="1032"/>
                  </a:cubicBezTo>
                  <a:lnTo>
                    <a:pt x="3592" y="1032"/>
                  </a:lnTo>
                  <a:cubicBezTo>
                    <a:pt x="3558" y="988"/>
                    <a:pt x="3527" y="939"/>
                    <a:pt x="3495" y="890"/>
                  </a:cubicBezTo>
                  <a:cubicBezTo>
                    <a:pt x="3461" y="837"/>
                    <a:pt x="3432" y="783"/>
                    <a:pt x="3404" y="729"/>
                  </a:cubicBezTo>
                  <a:cubicBezTo>
                    <a:pt x="3388" y="686"/>
                    <a:pt x="3375" y="646"/>
                    <a:pt x="3361" y="605"/>
                  </a:cubicBezTo>
                  <a:cubicBezTo>
                    <a:pt x="3344" y="556"/>
                    <a:pt x="3327" y="505"/>
                    <a:pt x="3311" y="455"/>
                  </a:cubicBezTo>
                  <a:cubicBezTo>
                    <a:pt x="3291" y="398"/>
                    <a:pt x="3271" y="345"/>
                    <a:pt x="3244" y="291"/>
                  </a:cubicBezTo>
                  <a:cubicBezTo>
                    <a:pt x="3214" y="235"/>
                    <a:pt x="3171" y="187"/>
                    <a:pt x="3114" y="158"/>
                  </a:cubicBezTo>
                  <a:cubicBezTo>
                    <a:pt x="3076" y="137"/>
                    <a:pt x="3035" y="128"/>
                    <a:pt x="2993" y="128"/>
                  </a:cubicBezTo>
                  <a:cubicBezTo>
                    <a:pt x="2953" y="128"/>
                    <a:pt x="2914" y="136"/>
                    <a:pt x="2876" y="150"/>
                  </a:cubicBezTo>
                  <a:cubicBezTo>
                    <a:pt x="2856" y="158"/>
                    <a:pt x="2833" y="170"/>
                    <a:pt x="2813" y="181"/>
                  </a:cubicBezTo>
                  <a:cubicBezTo>
                    <a:pt x="2786" y="195"/>
                    <a:pt x="2762" y="218"/>
                    <a:pt x="2739" y="238"/>
                  </a:cubicBezTo>
                  <a:cubicBezTo>
                    <a:pt x="2716" y="258"/>
                    <a:pt x="2696" y="281"/>
                    <a:pt x="2676" y="304"/>
                  </a:cubicBezTo>
                  <a:cubicBezTo>
                    <a:pt x="2636" y="358"/>
                    <a:pt x="2602" y="418"/>
                    <a:pt x="2575" y="479"/>
                  </a:cubicBezTo>
                  <a:cubicBezTo>
                    <a:pt x="2545" y="542"/>
                    <a:pt x="2525" y="609"/>
                    <a:pt x="2505" y="676"/>
                  </a:cubicBezTo>
                  <a:cubicBezTo>
                    <a:pt x="2485" y="736"/>
                    <a:pt x="2472" y="792"/>
                    <a:pt x="2455" y="853"/>
                  </a:cubicBezTo>
                  <a:lnTo>
                    <a:pt x="2452" y="857"/>
                  </a:lnTo>
                  <a:lnTo>
                    <a:pt x="2448" y="849"/>
                  </a:lnTo>
                  <a:cubicBezTo>
                    <a:pt x="2421" y="817"/>
                    <a:pt x="2404" y="780"/>
                    <a:pt x="2384" y="743"/>
                  </a:cubicBezTo>
                  <a:cubicBezTo>
                    <a:pt x="2364" y="696"/>
                    <a:pt x="2344" y="652"/>
                    <a:pt x="2328" y="605"/>
                  </a:cubicBezTo>
                  <a:cubicBezTo>
                    <a:pt x="2308" y="552"/>
                    <a:pt x="2291" y="496"/>
                    <a:pt x="2274" y="439"/>
                  </a:cubicBezTo>
                  <a:cubicBezTo>
                    <a:pt x="2257" y="385"/>
                    <a:pt x="2244" y="331"/>
                    <a:pt x="2231" y="278"/>
                  </a:cubicBezTo>
                  <a:cubicBezTo>
                    <a:pt x="2214" y="218"/>
                    <a:pt x="2180" y="161"/>
                    <a:pt x="2134" y="117"/>
                  </a:cubicBezTo>
                  <a:cubicBezTo>
                    <a:pt x="2079" y="67"/>
                    <a:pt x="2004" y="44"/>
                    <a:pt x="1929" y="44"/>
                  </a:cubicBezTo>
                  <a:cubicBezTo>
                    <a:pt x="1900" y="44"/>
                    <a:pt x="1871" y="47"/>
                    <a:pt x="1842" y="54"/>
                  </a:cubicBezTo>
                  <a:cubicBezTo>
                    <a:pt x="1672" y="94"/>
                    <a:pt x="1558" y="241"/>
                    <a:pt x="1492" y="395"/>
                  </a:cubicBezTo>
                  <a:cubicBezTo>
                    <a:pt x="1461" y="462"/>
                    <a:pt x="1438" y="528"/>
                    <a:pt x="1418" y="596"/>
                  </a:cubicBezTo>
                  <a:cubicBezTo>
                    <a:pt x="1401" y="652"/>
                    <a:pt x="1385" y="706"/>
                    <a:pt x="1371" y="763"/>
                  </a:cubicBezTo>
                  <a:cubicBezTo>
                    <a:pt x="1361" y="792"/>
                    <a:pt x="1351" y="826"/>
                    <a:pt x="1341" y="857"/>
                  </a:cubicBezTo>
                  <a:cubicBezTo>
                    <a:pt x="1334" y="873"/>
                    <a:pt x="1328" y="886"/>
                    <a:pt x="1321" y="900"/>
                  </a:cubicBezTo>
                  <a:lnTo>
                    <a:pt x="1308" y="893"/>
                  </a:lnTo>
                  <a:cubicBezTo>
                    <a:pt x="1291" y="880"/>
                    <a:pt x="1277" y="866"/>
                    <a:pt x="1261" y="853"/>
                  </a:cubicBezTo>
                  <a:cubicBezTo>
                    <a:pt x="1251" y="837"/>
                    <a:pt x="1240" y="817"/>
                    <a:pt x="1234" y="800"/>
                  </a:cubicBezTo>
                  <a:cubicBezTo>
                    <a:pt x="1214" y="756"/>
                    <a:pt x="1200" y="712"/>
                    <a:pt x="1191" y="666"/>
                  </a:cubicBezTo>
                  <a:cubicBezTo>
                    <a:pt x="1174" y="602"/>
                    <a:pt x="1164" y="542"/>
                    <a:pt x="1147" y="479"/>
                  </a:cubicBezTo>
                  <a:cubicBezTo>
                    <a:pt x="1117" y="365"/>
                    <a:pt x="1074" y="251"/>
                    <a:pt x="1013" y="150"/>
                  </a:cubicBezTo>
                  <a:cubicBezTo>
                    <a:pt x="970" y="84"/>
                    <a:pt x="907" y="37"/>
                    <a:pt x="830" y="14"/>
                  </a:cubicBezTo>
                  <a:cubicBezTo>
                    <a:pt x="796" y="3"/>
                    <a:pt x="763" y="0"/>
                    <a:pt x="7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" name="Google Shape;159;p9"/>
          <p:cNvSpPr txBox="1">
            <a:spLocks noGrp="1"/>
          </p:cNvSpPr>
          <p:nvPr>
            <p:ph type="title"/>
          </p:nvPr>
        </p:nvSpPr>
        <p:spPr>
          <a:xfrm>
            <a:off x="2549400" y="1555050"/>
            <a:ext cx="4045200" cy="14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60" name="Google Shape;160;p9"/>
          <p:cNvSpPr txBox="1">
            <a:spLocks noGrp="1"/>
          </p:cNvSpPr>
          <p:nvPr>
            <p:ph type="subTitle" idx="1"/>
          </p:nvPr>
        </p:nvSpPr>
        <p:spPr>
          <a:xfrm>
            <a:off x="2549400" y="3124950"/>
            <a:ext cx="40452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grpSp>
        <p:nvGrpSpPr>
          <p:cNvPr id="161" name="Google Shape;161;p9"/>
          <p:cNvGrpSpPr/>
          <p:nvPr/>
        </p:nvGrpSpPr>
        <p:grpSpPr>
          <a:xfrm>
            <a:off x="243049" y="139286"/>
            <a:ext cx="8754649" cy="4901052"/>
            <a:chOff x="243049" y="139286"/>
            <a:chExt cx="8754649" cy="4901052"/>
          </a:xfrm>
        </p:grpSpPr>
        <p:sp>
          <p:nvSpPr>
            <p:cNvPr id="162" name="Google Shape;162;p9"/>
            <p:cNvSpPr/>
            <p:nvPr/>
          </p:nvSpPr>
          <p:spPr>
            <a:xfrm>
              <a:off x="2984222" y="4814498"/>
              <a:ext cx="106705" cy="83716"/>
            </a:xfrm>
            <a:custGeom>
              <a:avLst/>
              <a:gdLst/>
              <a:ahLst/>
              <a:cxnLst/>
              <a:rect l="l" t="t" r="r" b="b"/>
              <a:pathLst>
                <a:path w="452" h="446" extrusionOk="0">
                  <a:moveTo>
                    <a:pt x="218" y="1"/>
                  </a:moveTo>
                  <a:cubicBezTo>
                    <a:pt x="98" y="1"/>
                    <a:pt x="0" y="118"/>
                    <a:pt x="7" y="235"/>
                  </a:cubicBezTo>
                  <a:cubicBezTo>
                    <a:pt x="7" y="292"/>
                    <a:pt x="34" y="345"/>
                    <a:pt x="78" y="385"/>
                  </a:cubicBezTo>
                  <a:cubicBezTo>
                    <a:pt x="121" y="429"/>
                    <a:pt x="178" y="446"/>
                    <a:pt x="238" y="446"/>
                  </a:cubicBezTo>
                  <a:cubicBezTo>
                    <a:pt x="358" y="446"/>
                    <a:pt x="452" y="329"/>
                    <a:pt x="448" y="212"/>
                  </a:cubicBezTo>
                  <a:cubicBezTo>
                    <a:pt x="445" y="155"/>
                    <a:pt x="419" y="101"/>
                    <a:pt x="379" y="61"/>
                  </a:cubicBezTo>
                  <a:cubicBezTo>
                    <a:pt x="335" y="18"/>
                    <a:pt x="278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9"/>
            <p:cNvSpPr/>
            <p:nvPr/>
          </p:nvSpPr>
          <p:spPr>
            <a:xfrm>
              <a:off x="4922486" y="254713"/>
              <a:ext cx="155466" cy="175100"/>
            </a:xfrm>
            <a:custGeom>
              <a:avLst/>
              <a:gdLst/>
              <a:ahLst/>
              <a:cxnLst/>
              <a:rect l="l" t="t" r="r" b="b"/>
              <a:pathLst>
                <a:path w="1014" h="1142" extrusionOk="0">
                  <a:moveTo>
                    <a:pt x="555" y="0"/>
                  </a:moveTo>
                  <a:lnTo>
                    <a:pt x="549" y="3"/>
                  </a:lnTo>
                  <a:cubicBezTo>
                    <a:pt x="486" y="3"/>
                    <a:pt x="439" y="60"/>
                    <a:pt x="439" y="124"/>
                  </a:cubicBezTo>
                  <a:cubicBezTo>
                    <a:pt x="442" y="221"/>
                    <a:pt x="446" y="318"/>
                    <a:pt x="446" y="415"/>
                  </a:cubicBezTo>
                  <a:lnTo>
                    <a:pt x="322" y="415"/>
                  </a:lnTo>
                  <a:cubicBezTo>
                    <a:pt x="245" y="415"/>
                    <a:pt x="171" y="412"/>
                    <a:pt x="94" y="409"/>
                  </a:cubicBezTo>
                  <a:cubicBezTo>
                    <a:pt x="92" y="408"/>
                    <a:pt x="89" y="408"/>
                    <a:pt x="87" y="408"/>
                  </a:cubicBezTo>
                  <a:cubicBezTo>
                    <a:pt x="65" y="408"/>
                    <a:pt x="43" y="423"/>
                    <a:pt x="31" y="438"/>
                  </a:cubicBezTo>
                  <a:cubicBezTo>
                    <a:pt x="10" y="455"/>
                    <a:pt x="1" y="482"/>
                    <a:pt x="4" y="509"/>
                  </a:cubicBezTo>
                  <a:cubicBezTo>
                    <a:pt x="4" y="532"/>
                    <a:pt x="14" y="556"/>
                    <a:pt x="34" y="576"/>
                  </a:cubicBezTo>
                  <a:cubicBezTo>
                    <a:pt x="54" y="593"/>
                    <a:pt x="78" y="599"/>
                    <a:pt x="104" y="599"/>
                  </a:cubicBezTo>
                  <a:cubicBezTo>
                    <a:pt x="174" y="602"/>
                    <a:pt x="248" y="605"/>
                    <a:pt x="322" y="609"/>
                  </a:cubicBezTo>
                  <a:lnTo>
                    <a:pt x="452" y="609"/>
                  </a:lnTo>
                  <a:cubicBezTo>
                    <a:pt x="452" y="693"/>
                    <a:pt x="452" y="776"/>
                    <a:pt x="446" y="863"/>
                  </a:cubicBezTo>
                  <a:cubicBezTo>
                    <a:pt x="442" y="917"/>
                    <a:pt x="435" y="967"/>
                    <a:pt x="432" y="1024"/>
                  </a:cubicBezTo>
                  <a:cubicBezTo>
                    <a:pt x="432" y="1054"/>
                    <a:pt x="449" y="1087"/>
                    <a:pt x="472" y="1107"/>
                  </a:cubicBezTo>
                  <a:cubicBezTo>
                    <a:pt x="493" y="1129"/>
                    <a:pt x="522" y="1141"/>
                    <a:pt x="552" y="1141"/>
                  </a:cubicBezTo>
                  <a:cubicBezTo>
                    <a:pt x="556" y="1141"/>
                    <a:pt x="559" y="1141"/>
                    <a:pt x="563" y="1141"/>
                  </a:cubicBezTo>
                  <a:cubicBezTo>
                    <a:pt x="596" y="1141"/>
                    <a:pt x="626" y="1124"/>
                    <a:pt x="646" y="1101"/>
                  </a:cubicBezTo>
                  <a:cubicBezTo>
                    <a:pt x="653" y="1094"/>
                    <a:pt x="660" y="1084"/>
                    <a:pt x="666" y="1074"/>
                  </a:cubicBezTo>
                  <a:cubicBezTo>
                    <a:pt x="676" y="1054"/>
                    <a:pt x="683" y="1034"/>
                    <a:pt x="680" y="1011"/>
                  </a:cubicBezTo>
                  <a:cubicBezTo>
                    <a:pt x="686" y="940"/>
                    <a:pt x="690" y="870"/>
                    <a:pt x="690" y="800"/>
                  </a:cubicBezTo>
                  <a:cubicBezTo>
                    <a:pt x="693" y="739"/>
                    <a:pt x="690" y="679"/>
                    <a:pt x="686" y="619"/>
                  </a:cubicBezTo>
                  <a:lnTo>
                    <a:pt x="713" y="619"/>
                  </a:lnTo>
                  <a:cubicBezTo>
                    <a:pt x="726" y="620"/>
                    <a:pt x="739" y="620"/>
                    <a:pt x="751" y="620"/>
                  </a:cubicBezTo>
                  <a:cubicBezTo>
                    <a:pt x="806" y="620"/>
                    <a:pt x="859" y="615"/>
                    <a:pt x="910" y="613"/>
                  </a:cubicBezTo>
                  <a:cubicBezTo>
                    <a:pt x="967" y="613"/>
                    <a:pt x="1014" y="559"/>
                    <a:pt x="1011" y="505"/>
                  </a:cubicBezTo>
                  <a:cubicBezTo>
                    <a:pt x="1007" y="452"/>
                    <a:pt x="964" y="405"/>
                    <a:pt x="910" y="405"/>
                  </a:cubicBezTo>
                  <a:lnTo>
                    <a:pt x="901" y="405"/>
                  </a:lnTo>
                  <a:cubicBezTo>
                    <a:pt x="870" y="405"/>
                    <a:pt x="840" y="412"/>
                    <a:pt x="810" y="412"/>
                  </a:cubicBezTo>
                  <a:cubicBezTo>
                    <a:pt x="776" y="415"/>
                    <a:pt x="740" y="418"/>
                    <a:pt x="706" y="418"/>
                  </a:cubicBezTo>
                  <a:lnTo>
                    <a:pt x="680" y="418"/>
                  </a:lnTo>
                  <a:cubicBezTo>
                    <a:pt x="676" y="318"/>
                    <a:pt x="673" y="215"/>
                    <a:pt x="669" y="114"/>
                  </a:cubicBezTo>
                  <a:cubicBezTo>
                    <a:pt x="669" y="51"/>
                    <a:pt x="612" y="0"/>
                    <a:pt x="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9"/>
            <p:cNvSpPr/>
            <p:nvPr/>
          </p:nvSpPr>
          <p:spPr>
            <a:xfrm>
              <a:off x="5617238" y="4865238"/>
              <a:ext cx="339526" cy="175100"/>
            </a:xfrm>
            <a:custGeom>
              <a:avLst/>
              <a:gdLst/>
              <a:ahLst/>
              <a:cxnLst/>
              <a:rect l="l" t="t" r="r" b="b"/>
              <a:pathLst>
                <a:path w="3763" h="1328" extrusionOk="0">
                  <a:moveTo>
                    <a:pt x="3592" y="1032"/>
                  </a:moveTo>
                  <a:cubicBezTo>
                    <a:pt x="3597" y="1039"/>
                    <a:pt x="3603" y="1046"/>
                    <a:pt x="3608" y="1053"/>
                  </a:cubicBezTo>
                  <a:cubicBezTo>
                    <a:pt x="3604" y="1047"/>
                    <a:pt x="3598" y="1039"/>
                    <a:pt x="3592" y="1032"/>
                  </a:cubicBezTo>
                  <a:close/>
                  <a:moveTo>
                    <a:pt x="729" y="0"/>
                  </a:moveTo>
                  <a:cubicBezTo>
                    <a:pt x="695" y="0"/>
                    <a:pt x="663" y="3"/>
                    <a:pt x="629" y="10"/>
                  </a:cubicBezTo>
                  <a:cubicBezTo>
                    <a:pt x="575" y="24"/>
                    <a:pt x="525" y="50"/>
                    <a:pt x="482" y="84"/>
                  </a:cubicBezTo>
                  <a:cubicBezTo>
                    <a:pt x="458" y="101"/>
                    <a:pt x="442" y="117"/>
                    <a:pt x="425" y="138"/>
                  </a:cubicBezTo>
                  <a:cubicBezTo>
                    <a:pt x="398" y="167"/>
                    <a:pt x="374" y="204"/>
                    <a:pt x="354" y="238"/>
                  </a:cubicBezTo>
                  <a:cubicBezTo>
                    <a:pt x="328" y="291"/>
                    <a:pt x="301" y="348"/>
                    <a:pt x="277" y="405"/>
                  </a:cubicBezTo>
                  <a:cubicBezTo>
                    <a:pt x="251" y="462"/>
                    <a:pt x="228" y="519"/>
                    <a:pt x="201" y="576"/>
                  </a:cubicBezTo>
                  <a:cubicBezTo>
                    <a:pt x="167" y="652"/>
                    <a:pt x="134" y="732"/>
                    <a:pt x="101" y="809"/>
                  </a:cubicBezTo>
                  <a:cubicBezTo>
                    <a:pt x="67" y="893"/>
                    <a:pt x="36" y="980"/>
                    <a:pt x="10" y="1064"/>
                  </a:cubicBezTo>
                  <a:cubicBezTo>
                    <a:pt x="0" y="1093"/>
                    <a:pt x="10" y="1130"/>
                    <a:pt x="27" y="1158"/>
                  </a:cubicBezTo>
                  <a:cubicBezTo>
                    <a:pt x="44" y="1184"/>
                    <a:pt x="73" y="1204"/>
                    <a:pt x="104" y="1214"/>
                  </a:cubicBezTo>
                  <a:cubicBezTo>
                    <a:pt x="113" y="1216"/>
                    <a:pt x="121" y="1217"/>
                    <a:pt x="130" y="1217"/>
                  </a:cubicBezTo>
                  <a:cubicBezTo>
                    <a:pt x="154" y="1217"/>
                    <a:pt x="178" y="1210"/>
                    <a:pt x="197" y="1198"/>
                  </a:cubicBezTo>
                  <a:cubicBezTo>
                    <a:pt x="228" y="1178"/>
                    <a:pt x="241" y="1150"/>
                    <a:pt x="254" y="1118"/>
                  </a:cubicBezTo>
                  <a:cubicBezTo>
                    <a:pt x="271" y="1061"/>
                    <a:pt x="291" y="1004"/>
                    <a:pt x="311" y="947"/>
                  </a:cubicBezTo>
                  <a:cubicBezTo>
                    <a:pt x="354" y="843"/>
                    <a:pt x="402" y="740"/>
                    <a:pt x="448" y="636"/>
                  </a:cubicBezTo>
                  <a:cubicBezTo>
                    <a:pt x="468" y="592"/>
                    <a:pt x="488" y="545"/>
                    <a:pt x="508" y="502"/>
                  </a:cubicBezTo>
                  <a:cubicBezTo>
                    <a:pt x="535" y="451"/>
                    <a:pt x="558" y="398"/>
                    <a:pt x="589" y="351"/>
                  </a:cubicBezTo>
                  <a:cubicBezTo>
                    <a:pt x="598" y="338"/>
                    <a:pt x="609" y="331"/>
                    <a:pt x="615" y="321"/>
                  </a:cubicBezTo>
                  <a:cubicBezTo>
                    <a:pt x="635" y="308"/>
                    <a:pt x="652" y="298"/>
                    <a:pt x="669" y="288"/>
                  </a:cubicBezTo>
                  <a:lnTo>
                    <a:pt x="692" y="281"/>
                  </a:lnTo>
                  <a:cubicBezTo>
                    <a:pt x="703" y="281"/>
                    <a:pt x="709" y="278"/>
                    <a:pt x="719" y="278"/>
                  </a:cubicBezTo>
                  <a:lnTo>
                    <a:pt x="736" y="281"/>
                  </a:lnTo>
                  <a:lnTo>
                    <a:pt x="746" y="288"/>
                  </a:lnTo>
                  <a:cubicBezTo>
                    <a:pt x="749" y="298"/>
                    <a:pt x="756" y="304"/>
                    <a:pt x="763" y="315"/>
                  </a:cubicBezTo>
                  <a:cubicBezTo>
                    <a:pt x="779" y="358"/>
                    <a:pt x="793" y="405"/>
                    <a:pt x="806" y="451"/>
                  </a:cubicBezTo>
                  <a:cubicBezTo>
                    <a:pt x="823" y="505"/>
                    <a:pt x="836" y="559"/>
                    <a:pt x="846" y="612"/>
                  </a:cubicBezTo>
                  <a:cubicBezTo>
                    <a:pt x="856" y="666"/>
                    <a:pt x="866" y="716"/>
                    <a:pt x="876" y="766"/>
                  </a:cubicBezTo>
                  <a:cubicBezTo>
                    <a:pt x="879" y="789"/>
                    <a:pt x="887" y="809"/>
                    <a:pt x="893" y="833"/>
                  </a:cubicBezTo>
                  <a:cubicBezTo>
                    <a:pt x="903" y="863"/>
                    <a:pt x="916" y="893"/>
                    <a:pt x="930" y="920"/>
                  </a:cubicBezTo>
                  <a:cubicBezTo>
                    <a:pt x="956" y="977"/>
                    <a:pt x="993" y="1030"/>
                    <a:pt x="1040" y="1073"/>
                  </a:cubicBezTo>
                  <a:cubicBezTo>
                    <a:pt x="1070" y="1101"/>
                    <a:pt x="1104" y="1121"/>
                    <a:pt x="1137" y="1141"/>
                  </a:cubicBezTo>
                  <a:cubicBezTo>
                    <a:pt x="1180" y="1161"/>
                    <a:pt x="1224" y="1181"/>
                    <a:pt x="1271" y="1187"/>
                  </a:cubicBezTo>
                  <a:cubicBezTo>
                    <a:pt x="1290" y="1191"/>
                    <a:pt x="1310" y="1194"/>
                    <a:pt x="1330" y="1194"/>
                  </a:cubicBezTo>
                  <a:cubicBezTo>
                    <a:pt x="1391" y="1194"/>
                    <a:pt x="1452" y="1173"/>
                    <a:pt x="1495" y="1127"/>
                  </a:cubicBezTo>
                  <a:cubicBezTo>
                    <a:pt x="1525" y="1101"/>
                    <a:pt x="1549" y="1067"/>
                    <a:pt x="1569" y="1030"/>
                  </a:cubicBezTo>
                  <a:cubicBezTo>
                    <a:pt x="1598" y="984"/>
                    <a:pt x="1619" y="930"/>
                    <a:pt x="1635" y="877"/>
                  </a:cubicBezTo>
                  <a:cubicBezTo>
                    <a:pt x="1669" y="789"/>
                    <a:pt x="1692" y="703"/>
                    <a:pt x="1722" y="616"/>
                  </a:cubicBezTo>
                  <a:cubicBezTo>
                    <a:pt x="1749" y="542"/>
                    <a:pt x="1782" y="471"/>
                    <a:pt x="1826" y="405"/>
                  </a:cubicBezTo>
                  <a:cubicBezTo>
                    <a:pt x="1839" y="385"/>
                    <a:pt x="1853" y="368"/>
                    <a:pt x="1870" y="351"/>
                  </a:cubicBezTo>
                  <a:cubicBezTo>
                    <a:pt x="1879" y="345"/>
                    <a:pt x="1893" y="338"/>
                    <a:pt x="1903" y="331"/>
                  </a:cubicBezTo>
                  <a:cubicBezTo>
                    <a:pt x="1913" y="328"/>
                    <a:pt x="1923" y="325"/>
                    <a:pt x="1933" y="321"/>
                  </a:cubicBezTo>
                  <a:lnTo>
                    <a:pt x="1940" y="321"/>
                  </a:lnTo>
                  <a:lnTo>
                    <a:pt x="1947" y="325"/>
                  </a:lnTo>
                  <a:lnTo>
                    <a:pt x="1950" y="325"/>
                  </a:lnTo>
                  <a:cubicBezTo>
                    <a:pt x="1960" y="351"/>
                    <a:pt x="1963" y="378"/>
                    <a:pt x="1970" y="405"/>
                  </a:cubicBezTo>
                  <a:cubicBezTo>
                    <a:pt x="1977" y="435"/>
                    <a:pt x="1980" y="462"/>
                    <a:pt x="1987" y="491"/>
                  </a:cubicBezTo>
                  <a:cubicBezTo>
                    <a:pt x="2000" y="545"/>
                    <a:pt x="2013" y="599"/>
                    <a:pt x="2027" y="649"/>
                  </a:cubicBezTo>
                  <a:cubicBezTo>
                    <a:pt x="2043" y="706"/>
                    <a:pt x="2067" y="756"/>
                    <a:pt x="2083" y="813"/>
                  </a:cubicBezTo>
                  <a:cubicBezTo>
                    <a:pt x="2107" y="873"/>
                    <a:pt x="2134" y="937"/>
                    <a:pt x="2168" y="993"/>
                  </a:cubicBezTo>
                  <a:cubicBezTo>
                    <a:pt x="2188" y="1024"/>
                    <a:pt x="2211" y="1053"/>
                    <a:pt x="2234" y="1077"/>
                  </a:cubicBezTo>
                  <a:cubicBezTo>
                    <a:pt x="2261" y="1107"/>
                    <a:pt x="2291" y="1127"/>
                    <a:pt x="2321" y="1150"/>
                  </a:cubicBezTo>
                  <a:cubicBezTo>
                    <a:pt x="2368" y="1184"/>
                    <a:pt x="2424" y="1201"/>
                    <a:pt x="2481" y="1204"/>
                  </a:cubicBezTo>
                  <a:cubicBezTo>
                    <a:pt x="2486" y="1205"/>
                    <a:pt x="2490" y="1205"/>
                    <a:pt x="2494" y="1205"/>
                  </a:cubicBezTo>
                  <a:cubicBezTo>
                    <a:pt x="2539" y="1205"/>
                    <a:pt x="2576" y="1189"/>
                    <a:pt x="2615" y="1167"/>
                  </a:cubicBezTo>
                  <a:cubicBezTo>
                    <a:pt x="2632" y="1158"/>
                    <a:pt x="2656" y="1134"/>
                    <a:pt x="2669" y="1118"/>
                  </a:cubicBezTo>
                  <a:cubicBezTo>
                    <a:pt x="2685" y="1093"/>
                    <a:pt x="2699" y="1070"/>
                    <a:pt x="2713" y="1044"/>
                  </a:cubicBezTo>
                  <a:cubicBezTo>
                    <a:pt x="2745" y="977"/>
                    <a:pt x="2770" y="906"/>
                    <a:pt x="2793" y="833"/>
                  </a:cubicBezTo>
                  <a:cubicBezTo>
                    <a:pt x="2810" y="776"/>
                    <a:pt x="2830" y="723"/>
                    <a:pt x="2850" y="666"/>
                  </a:cubicBezTo>
                  <a:lnTo>
                    <a:pt x="2853" y="652"/>
                  </a:lnTo>
                  <a:cubicBezTo>
                    <a:pt x="2876" y="592"/>
                    <a:pt x="2903" y="536"/>
                    <a:pt x="2937" y="482"/>
                  </a:cubicBezTo>
                  <a:cubicBezTo>
                    <a:pt x="2950" y="468"/>
                    <a:pt x="2960" y="451"/>
                    <a:pt x="2977" y="439"/>
                  </a:cubicBezTo>
                  <a:lnTo>
                    <a:pt x="2990" y="428"/>
                  </a:lnTo>
                  <a:lnTo>
                    <a:pt x="2994" y="435"/>
                  </a:lnTo>
                  <a:cubicBezTo>
                    <a:pt x="3026" y="516"/>
                    <a:pt x="3040" y="599"/>
                    <a:pt x="3063" y="679"/>
                  </a:cubicBezTo>
                  <a:cubicBezTo>
                    <a:pt x="3074" y="723"/>
                    <a:pt x="3083" y="763"/>
                    <a:pt x="3097" y="806"/>
                  </a:cubicBezTo>
                  <a:cubicBezTo>
                    <a:pt x="3114" y="857"/>
                    <a:pt x="3140" y="903"/>
                    <a:pt x="3164" y="950"/>
                  </a:cubicBezTo>
                  <a:cubicBezTo>
                    <a:pt x="3187" y="1000"/>
                    <a:pt x="3214" y="1047"/>
                    <a:pt x="3244" y="1090"/>
                  </a:cubicBezTo>
                  <a:cubicBezTo>
                    <a:pt x="3264" y="1121"/>
                    <a:pt x="3287" y="1150"/>
                    <a:pt x="3311" y="1178"/>
                  </a:cubicBezTo>
                  <a:cubicBezTo>
                    <a:pt x="3327" y="1194"/>
                    <a:pt x="3341" y="1214"/>
                    <a:pt x="3355" y="1228"/>
                  </a:cubicBezTo>
                  <a:cubicBezTo>
                    <a:pt x="3404" y="1271"/>
                    <a:pt x="3461" y="1305"/>
                    <a:pt x="3528" y="1318"/>
                  </a:cubicBezTo>
                  <a:cubicBezTo>
                    <a:pt x="3555" y="1321"/>
                    <a:pt x="3585" y="1325"/>
                    <a:pt x="3616" y="1328"/>
                  </a:cubicBezTo>
                  <a:cubicBezTo>
                    <a:pt x="3639" y="1328"/>
                    <a:pt x="3662" y="1325"/>
                    <a:pt x="3685" y="1321"/>
                  </a:cubicBezTo>
                  <a:cubicBezTo>
                    <a:pt x="3702" y="1314"/>
                    <a:pt x="3719" y="1305"/>
                    <a:pt x="3729" y="1291"/>
                  </a:cubicBezTo>
                  <a:cubicBezTo>
                    <a:pt x="3742" y="1278"/>
                    <a:pt x="3753" y="1261"/>
                    <a:pt x="3756" y="1244"/>
                  </a:cubicBezTo>
                  <a:cubicBezTo>
                    <a:pt x="3762" y="1207"/>
                    <a:pt x="3753" y="1167"/>
                    <a:pt x="3726" y="1144"/>
                  </a:cubicBezTo>
                  <a:cubicBezTo>
                    <a:pt x="3699" y="1121"/>
                    <a:pt x="3669" y="1104"/>
                    <a:pt x="3639" y="1087"/>
                  </a:cubicBezTo>
                  <a:cubicBezTo>
                    <a:pt x="3619" y="1067"/>
                    <a:pt x="3602" y="1047"/>
                    <a:pt x="3585" y="1024"/>
                  </a:cubicBezTo>
                  <a:lnTo>
                    <a:pt x="3585" y="1024"/>
                  </a:lnTo>
                  <a:cubicBezTo>
                    <a:pt x="3587" y="1026"/>
                    <a:pt x="3589" y="1029"/>
                    <a:pt x="3592" y="1032"/>
                  </a:cubicBezTo>
                  <a:lnTo>
                    <a:pt x="3592" y="1032"/>
                  </a:lnTo>
                  <a:cubicBezTo>
                    <a:pt x="3558" y="988"/>
                    <a:pt x="3527" y="939"/>
                    <a:pt x="3495" y="890"/>
                  </a:cubicBezTo>
                  <a:cubicBezTo>
                    <a:pt x="3461" y="837"/>
                    <a:pt x="3432" y="783"/>
                    <a:pt x="3404" y="729"/>
                  </a:cubicBezTo>
                  <a:cubicBezTo>
                    <a:pt x="3388" y="686"/>
                    <a:pt x="3375" y="646"/>
                    <a:pt x="3361" y="605"/>
                  </a:cubicBezTo>
                  <a:cubicBezTo>
                    <a:pt x="3344" y="556"/>
                    <a:pt x="3327" y="505"/>
                    <a:pt x="3311" y="455"/>
                  </a:cubicBezTo>
                  <a:cubicBezTo>
                    <a:pt x="3291" y="398"/>
                    <a:pt x="3271" y="345"/>
                    <a:pt x="3244" y="291"/>
                  </a:cubicBezTo>
                  <a:cubicBezTo>
                    <a:pt x="3214" y="235"/>
                    <a:pt x="3171" y="187"/>
                    <a:pt x="3114" y="158"/>
                  </a:cubicBezTo>
                  <a:cubicBezTo>
                    <a:pt x="3076" y="137"/>
                    <a:pt x="3035" y="128"/>
                    <a:pt x="2993" y="128"/>
                  </a:cubicBezTo>
                  <a:cubicBezTo>
                    <a:pt x="2953" y="128"/>
                    <a:pt x="2914" y="136"/>
                    <a:pt x="2876" y="150"/>
                  </a:cubicBezTo>
                  <a:cubicBezTo>
                    <a:pt x="2856" y="158"/>
                    <a:pt x="2833" y="170"/>
                    <a:pt x="2813" y="181"/>
                  </a:cubicBezTo>
                  <a:cubicBezTo>
                    <a:pt x="2786" y="195"/>
                    <a:pt x="2762" y="218"/>
                    <a:pt x="2739" y="238"/>
                  </a:cubicBezTo>
                  <a:cubicBezTo>
                    <a:pt x="2716" y="258"/>
                    <a:pt x="2696" y="281"/>
                    <a:pt x="2676" y="304"/>
                  </a:cubicBezTo>
                  <a:cubicBezTo>
                    <a:pt x="2636" y="358"/>
                    <a:pt x="2602" y="418"/>
                    <a:pt x="2575" y="479"/>
                  </a:cubicBezTo>
                  <a:cubicBezTo>
                    <a:pt x="2545" y="542"/>
                    <a:pt x="2525" y="609"/>
                    <a:pt x="2505" y="676"/>
                  </a:cubicBezTo>
                  <a:cubicBezTo>
                    <a:pt x="2485" y="736"/>
                    <a:pt x="2472" y="792"/>
                    <a:pt x="2455" y="853"/>
                  </a:cubicBezTo>
                  <a:lnTo>
                    <a:pt x="2452" y="857"/>
                  </a:lnTo>
                  <a:lnTo>
                    <a:pt x="2448" y="849"/>
                  </a:lnTo>
                  <a:cubicBezTo>
                    <a:pt x="2421" y="817"/>
                    <a:pt x="2404" y="780"/>
                    <a:pt x="2384" y="743"/>
                  </a:cubicBezTo>
                  <a:cubicBezTo>
                    <a:pt x="2364" y="696"/>
                    <a:pt x="2344" y="652"/>
                    <a:pt x="2328" y="605"/>
                  </a:cubicBezTo>
                  <a:cubicBezTo>
                    <a:pt x="2308" y="552"/>
                    <a:pt x="2291" y="496"/>
                    <a:pt x="2274" y="439"/>
                  </a:cubicBezTo>
                  <a:cubicBezTo>
                    <a:pt x="2257" y="385"/>
                    <a:pt x="2244" y="331"/>
                    <a:pt x="2231" y="278"/>
                  </a:cubicBezTo>
                  <a:cubicBezTo>
                    <a:pt x="2214" y="218"/>
                    <a:pt x="2180" y="161"/>
                    <a:pt x="2134" y="117"/>
                  </a:cubicBezTo>
                  <a:cubicBezTo>
                    <a:pt x="2079" y="67"/>
                    <a:pt x="2004" y="44"/>
                    <a:pt x="1929" y="44"/>
                  </a:cubicBezTo>
                  <a:cubicBezTo>
                    <a:pt x="1900" y="44"/>
                    <a:pt x="1871" y="47"/>
                    <a:pt x="1842" y="54"/>
                  </a:cubicBezTo>
                  <a:cubicBezTo>
                    <a:pt x="1672" y="94"/>
                    <a:pt x="1558" y="241"/>
                    <a:pt x="1492" y="395"/>
                  </a:cubicBezTo>
                  <a:cubicBezTo>
                    <a:pt x="1461" y="462"/>
                    <a:pt x="1438" y="528"/>
                    <a:pt x="1418" y="596"/>
                  </a:cubicBezTo>
                  <a:cubicBezTo>
                    <a:pt x="1401" y="652"/>
                    <a:pt x="1385" y="706"/>
                    <a:pt x="1371" y="763"/>
                  </a:cubicBezTo>
                  <a:cubicBezTo>
                    <a:pt x="1361" y="792"/>
                    <a:pt x="1351" y="826"/>
                    <a:pt x="1341" y="857"/>
                  </a:cubicBezTo>
                  <a:cubicBezTo>
                    <a:pt x="1334" y="873"/>
                    <a:pt x="1328" y="886"/>
                    <a:pt x="1321" y="900"/>
                  </a:cubicBezTo>
                  <a:lnTo>
                    <a:pt x="1308" y="893"/>
                  </a:lnTo>
                  <a:cubicBezTo>
                    <a:pt x="1291" y="880"/>
                    <a:pt x="1277" y="866"/>
                    <a:pt x="1261" y="853"/>
                  </a:cubicBezTo>
                  <a:cubicBezTo>
                    <a:pt x="1251" y="837"/>
                    <a:pt x="1240" y="817"/>
                    <a:pt x="1234" y="800"/>
                  </a:cubicBezTo>
                  <a:cubicBezTo>
                    <a:pt x="1214" y="756"/>
                    <a:pt x="1200" y="712"/>
                    <a:pt x="1191" y="666"/>
                  </a:cubicBezTo>
                  <a:cubicBezTo>
                    <a:pt x="1174" y="602"/>
                    <a:pt x="1164" y="542"/>
                    <a:pt x="1147" y="479"/>
                  </a:cubicBezTo>
                  <a:cubicBezTo>
                    <a:pt x="1117" y="365"/>
                    <a:pt x="1074" y="251"/>
                    <a:pt x="1013" y="150"/>
                  </a:cubicBezTo>
                  <a:cubicBezTo>
                    <a:pt x="970" y="84"/>
                    <a:pt x="907" y="37"/>
                    <a:pt x="830" y="14"/>
                  </a:cubicBezTo>
                  <a:cubicBezTo>
                    <a:pt x="796" y="3"/>
                    <a:pt x="763" y="0"/>
                    <a:pt x="7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9"/>
            <p:cNvSpPr/>
            <p:nvPr/>
          </p:nvSpPr>
          <p:spPr>
            <a:xfrm>
              <a:off x="8601854" y="1119947"/>
              <a:ext cx="339523" cy="110637"/>
            </a:xfrm>
            <a:custGeom>
              <a:avLst/>
              <a:gdLst/>
              <a:ahLst/>
              <a:cxnLst/>
              <a:rect l="l" t="t" r="r" b="b"/>
              <a:pathLst>
                <a:path w="4232" h="1379" extrusionOk="0">
                  <a:moveTo>
                    <a:pt x="2195" y="0"/>
                  </a:moveTo>
                  <a:cubicBezTo>
                    <a:pt x="2121" y="4"/>
                    <a:pt x="2047" y="31"/>
                    <a:pt x="1987" y="68"/>
                  </a:cubicBezTo>
                  <a:cubicBezTo>
                    <a:pt x="1924" y="108"/>
                    <a:pt x="1871" y="155"/>
                    <a:pt x="1820" y="208"/>
                  </a:cubicBezTo>
                  <a:cubicBezTo>
                    <a:pt x="1774" y="258"/>
                    <a:pt x="1737" y="312"/>
                    <a:pt x="1710" y="372"/>
                  </a:cubicBezTo>
                  <a:cubicBezTo>
                    <a:pt x="1697" y="402"/>
                    <a:pt x="1686" y="432"/>
                    <a:pt x="1677" y="459"/>
                  </a:cubicBezTo>
                  <a:cubicBezTo>
                    <a:pt x="1650" y="526"/>
                    <a:pt x="1630" y="593"/>
                    <a:pt x="1610" y="659"/>
                  </a:cubicBezTo>
                  <a:cubicBezTo>
                    <a:pt x="1583" y="763"/>
                    <a:pt x="1556" y="863"/>
                    <a:pt x="1522" y="964"/>
                  </a:cubicBezTo>
                  <a:cubicBezTo>
                    <a:pt x="1513" y="988"/>
                    <a:pt x="1502" y="1014"/>
                    <a:pt x="1490" y="1038"/>
                  </a:cubicBezTo>
                  <a:cubicBezTo>
                    <a:pt x="1445" y="1017"/>
                    <a:pt x="1402" y="994"/>
                    <a:pt x="1362" y="964"/>
                  </a:cubicBezTo>
                  <a:cubicBezTo>
                    <a:pt x="1352" y="957"/>
                    <a:pt x="1342" y="948"/>
                    <a:pt x="1332" y="937"/>
                  </a:cubicBezTo>
                  <a:cubicBezTo>
                    <a:pt x="1289" y="880"/>
                    <a:pt x="1252" y="820"/>
                    <a:pt x="1221" y="760"/>
                  </a:cubicBezTo>
                  <a:cubicBezTo>
                    <a:pt x="1201" y="713"/>
                    <a:pt x="1189" y="667"/>
                    <a:pt x="1178" y="619"/>
                  </a:cubicBezTo>
                  <a:cubicBezTo>
                    <a:pt x="1161" y="566"/>
                    <a:pt x="1148" y="513"/>
                    <a:pt x="1128" y="462"/>
                  </a:cubicBezTo>
                  <a:cubicBezTo>
                    <a:pt x="1108" y="399"/>
                    <a:pt x="1084" y="338"/>
                    <a:pt x="1055" y="281"/>
                  </a:cubicBezTo>
                  <a:cubicBezTo>
                    <a:pt x="998" y="168"/>
                    <a:pt x="891" y="85"/>
                    <a:pt x="760" y="68"/>
                  </a:cubicBezTo>
                  <a:cubicBezTo>
                    <a:pt x="740" y="65"/>
                    <a:pt x="720" y="64"/>
                    <a:pt x="700" y="64"/>
                  </a:cubicBezTo>
                  <a:cubicBezTo>
                    <a:pt x="639" y="64"/>
                    <a:pt x="577" y="76"/>
                    <a:pt x="519" y="101"/>
                  </a:cubicBezTo>
                  <a:cubicBezTo>
                    <a:pt x="459" y="125"/>
                    <a:pt x="402" y="151"/>
                    <a:pt x="352" y="191"/>
                  </a:cubicBezTo>
                  <a:cubicBezTo>
                    <a:pt x="322" y="215"/>
                    <a:pt x="295" y="238"/>
                    <a:pt x="269" y="261"/>
                  </a:cubicBezTo>
                  <a:cubicBezTo>
                    <a:pt x="238" y="292"/>
                    <a:pt x="218" y="326"/>
                    <a:pt x="195" y="355"/>
                  </a:cubicBezTo>
                  <a:cubicBezTo>
                    <a:pt x="158" y="412"/>
                    <a:pt x="135" y="479"/>
                    <a:pt x="115" y="542"/>
                  </a:cubicBezTo>
                  <a:cubicBezTo>
                    <a:pt x="91" y="623"/>
                    <a:pt x="78" y="707"/>
                    <a:pt x="65" y="790"/>
                  </a:cubicBezTo>
                  <a:cubicBezTo>
                    <a:pt x="45" y="897"/>
                    <a:pt x="25" y="1004"/>
                    <a:pt x="8" y="1111"/>
                  </a:cubicBezTo>
                  <a:cubicBezTo>
                    <a:pt x="1" y="1144"/>
                    <a:pt x="5" y="1181"/>
                    <a:pt x="25" y="1212"/>
                  </a:cubicBezTo>
                  <a:cubicBezTo>
                    <a:pt x="45" y="1241"/>
                    <a:pt x="74" y="1261"/>
                    <a:pt x="108" y="1269"/>
                  </a:cubicBezTo>
                  <a:cubicBezTo>
                    <a:pt x="118" y="1271"/>
                    <a:pt x="127" y="1272"/>
                    <a:pt x="137" y="1272"/>
                  </a:cubicBezTo>
                  <a:cubicBezTo>
                    <a:pt x="195" y="1272"/>
                    <a:pt x="254" y="1231"/>
                    <a:pt x="266" y="1168"/>
                  </a:cubicBezTo>
                  <a:cubicBezTo>
                    <a:pt x="286" y="1058"/>
                    <a:pt x="306" y="944"/>
                    <a:pt x="326" y="834"/>
                  </a:cubicBezTo>
                  <a:cubicBezTo>
                    <a:pt x="339" y="747"/>
                    <a:pt x="359" y="663"/>
                    <a:pt x="386" y="579"/>
                  </a:cubicBezTo>
                  <a:cubicBezTo>
                    <a:pt x="399" y="546"/>
                    <a:pt x="416" y="516"/>
                    <a:pt x="432" y="486"/>
                  </a:cubicBezTo>
                  <a:cubicBezTo>
                    <a:pt x="453" y="462"/>
                    <a:pt x="473" y="442"/>
                    <a:pt x="496" y="422"/>
                  </a:cubicBezTo>
                  <a:cubicBezTo>
                    <a:pt x="522" y="399"/>
                    <a:pt x="553" y="382"/>
                    <a:pt x="583" y="366"/>
                  </a:cubicBezTo>
                  <a:cubicBezTo>
                    <a:pt x="610" y="355"/>
                    <a:pt x="633" y="346"/>
                    <a:pt x="660" y="338"/>
                  </a:cubicBezTo>
                  <a:cubicBezTo>
                    <a:pt x="676" y="335"/>
                    <a:pt x="690" y="335"/>
                    <a:pt x="707" y="335"/>
                  </a:cubicBezTo>
                  <a:cubicBezTo>
                    <a:pt x="717" y="338"/>
                    <a:pt x="730" y="342"/>
                    <a:pt x="740" y="346"/>
                  </a:cubicBezTo>
                  <a:lnTo>
                    <a:pt x="760" y="355"/>
                  </a:lnTo>
                  <a:lnTo>
                    <a:pt x="780" y="372"/>
                  </a:lnTo>
                  <a:cubicBezTo>
                    <a:pt x="790" y="386"/>
                    <a:pt x="797" y="402"/>
                    <a:pt x="807" y="415"/>
                  </a:cubicBezTo>
                  <a:cubicBezTo>
                    <a:pt x="823" y="459"/>
                    <a:pt x="837" y="506"/>
                    <a:pt x="851" y="549"/>
                  </a:cubicBezTo>
                  <a:cubicBezTo>
                    <a:pt x="867" y="602"/>
                    <a:pt x="884" y="656"/>
                    <a:pt x="897" y="710"/>
                  </a:cubicBezTo>
                  <a:cubicBezTo>
                    <a:pt x="911" y="763"/>
                    <a:pt x="924" y="814"/>
                    <a:pt x="944" y="867"/>
                  </a:cubicBezTo>
                  <a:cubicBezTo>
                    <a:pt x="971" y="928"/>
                    <a:pt x="1004" y="984"/>
                    <a:pt x="1034" y="1044"/>
                  </a:cubicBezTo>
                  <a:cubicBezTo>
                    <a:pt x="1048" y="1068"/>
                    <a:pt x="1061" y="1091"/>
                    <a:pt x="1078" y="1111"/>
                  </a:cubicBezTo>
                  <a:cubicBezTo>
                    <a:pt x="1108" y="1158"/>
                    <a:pt x="1144" y="1192"/>
                    <a:pt x="1185" y="1229"/>
                  </a:cubicBezTo>
                  <a:cubicBezTo>
                    <a:pt x="1238" y="1272"/>
                    <a:pt x="1299" y="1309"/>
                    <a:pt x="1362" y="1339"/>
                  </a:cubicBezTo>
                  <a:cubicBezTo>
                    <a:pt x="1399" y="1355"/>
                    <a:pt x="1436" y="1369"/>
                    <a:pt x="1473" y="1372"/>
                  </a:cubicBezTo>
                  <a:cubicBezTo>
                    <a:pt x="1493" y="1375"/>
                    <a:pt x="1519" y="1379"/>
                    <a:pt x="1539" y="1379"/>
                  </a:cubicBezTo>
                  <a:cubicBezTo>
                    <a:pt x="1563" y="1379"/>
                    <a:pt x="1586" y="1372"/>
                    <a:pt x="1606" y="1365"/>
                  </a:cubicBezTo>
                  <a:cubicBezTo>
                    <a:pt x="1626" y="1362"/>
                    <a:pt x="1657" y="1345"/>
                    <a:pt x="1670" y="1339"/>
                  </a:cubicBezTo>
                  <a:cubicBezTo>
                    <a:pt x="1693" y="1329"/>
                    <a:pt x="1706" y="1315"/>
                    <a:pt x="1726" y="1298"/>
                  </a:cubicBezTo>
                  <a:cubicBezTo>
                    <a:pt x="1760" y="1269"/>
                    <a:pt x="1787" y="1229"/>
                    <a:pt x="1811" y="1188"/>
                  </a:cubicBezTo>
                  <a:cubicBezTo>
                    <a:pt x="1851" y="1121"/>
                    <a:pt x="1880" y="1044"/>
                    <a:pt x="1907" y="971"/>
                  </a:cubicBezTo>
                  <a:cubicBezTo>
                    <a:pt x="1951" y="843"/>
                    <a:pt x="1981" y="713"/>
                    <a:pt x="2024" y="586"/>
                  </a:cubicBezTo>
                  <a:cubicBezTo>
                    <a:pt x="2041" y="553"/>
                    <a:pt x="2055" y="516"/>
                    <a:pt x="2075" y="482"/>
                  </a:cubicBezTo>
                  <a:cubicBezTo>
                    <a:pt x="2101" y="452"/>
                    <a:pt x="2124" y="426"/>
                    <a:pt x="2155" y="399"/>
                  </a:cubicBezTo>
                  <a:cubicBezTo>
                    <a:pt x="2168" y="389"/>
                    <a:pt x="2185" y="379"/>
                    <a:pt x="2198" y="369"/>
                  </a:cubicBezTo>
                  <a:lnTo>
                    <a:pt x="2218" y="362"/>
                  </a:lnTo>
                  <a:lnTo>
                    <a:pt x="2232" y="362"/>
                  </a:lnTo>
                  <a:lnTo>
                    <a:pt x="2252" y="366"/>
                  </a:lnTo>
                  <a:lnTo>
                    <a:pt x="2272" y="379"/>
                  </a:lnTo>
                  <a:lnTo>
                    <a:pt x="2275" y="379"/>
                  </a:lnTo>
                  <a:cubicBezTo>
                    <a:pt x="2279" y="389"/>
                    <a:pt x="2285" y="395"/>
                    <a:pt x="2288" y="406"/>
                  </a:cubicBezTo>
                  <a:cubicBezTo>
                    <a:pt x="2305" y="449"/>
                    <a:pt x="2319" y="492"/>
                    <a:pt x="2328" y="539"/>
                  </a:cubicBezTo>
                  <a:cubicBezTo>
                    <a:pt x="2342" y="590"/>
                    <a:pt x="2359" y="639"/>
                    <a:pt x="2372" y="690"/>
                  </a:cubicBezTo>
                  <a:cubicBezTo>
                    <a:pt x="2385" y="743"/>
                    <a:pt x="2396" y="800"/>
                    <a:pt x="2416" y="850"/>
                  </a:cubicBezTo>
                  <a:cubicBezTo>
                    <a:pt x="2439" y="914"/>
                    <a:pt x="2473" y="977"/>
                    <a:pt x="2509" y="1031"/>
                  </a:cubicBezTo>
                  <a:cubicBezTo>
                    <a:pt x="2529" y="1061"/>
                    <a:pt x="2556" y="1091"/>
                    <a:pt x="2580" y="1118"/>
                  </a:cubicBezTo>
                  <a:cubicBezTo>
                    <a:pt x="2609" y="1151"/>
                    <a:pt x="2640" y="1175"/>
                    <a:pt x="2673" y="1198"/>
                  </a:cubicBezTo>
                  <a:cubicBezTo>
                    <a:pt x="2694" y="1215"/>
                    <a:pt x="2717" y="1225"/>
                    <a:pt x="2737" y="1238"/>
                  </a:cubicBezTo>
                  <a:cubicBezTo>
                    <a:pt x="2787" y="1261"/>
                    <a:pt x="2837" y="1272"/>
                    <a:pt x="2890" y="1272"/>
                  </a:cubicBezTo>
                  <a:cubicBezTo>
                    <a:pt x="2910" y="1272"/>
                    <a:pt x="2944" y="1265"/>
                    <a:pt x="2964" y="1258"/>
                  </a:cubicBezTo>
                  <a:cubicBezTo>
                    <a:pt x="2995" y="1249"/>
                    <a:pt x="3024" y="1232"/>
                    <a:pt x="3048" y="1212"/>
                  </a:cubicBezTo>
                  <a:cubicBezTo>
                    <a:pt x="3068" y="1198"/>
                    <a:pt x="3081" y="1184"/>
                    <a:pt x="3095" y="1168"/>
                  </a:cubicBezTo>
                  <a:cubicBezTo>
                    <a:pt x="3111" y="1151"/>
                    <a:pt x="3125" y="1128"/>
                    <a:pt x="3135" y="1108"/>
                  </a:cubicBezTo>
                  <a:cubicBezTo>
                    <a:pt x="3148" y="1088"/>
                    <a:pt x="3158" y="1068"/>
                    <a:pt x="3168" y="1048"/>
                  </a:cubicBezTo>
                  <a:cubicBezTo>
                    <a:pt x="3185" y="1008"/>
                    <a:pt x="3202" y="968"/>
                    <a:pt x="3219" y="928"/>
                  </a:cubicBezTo>
                  <a:cubicBezTo>
                    <a:pt x="3239" y="871"/>
                    <a:pt x="3255" y="814"/>
                    <a:pt x="3275" y="757"/>
                  </a:cubicBezTo>
                  <a:cubicBezTo>
                    <a:pt x="3282" y="737"/>
                    <a:pt x="3288" y="716"/>
                    <a:pt x="3296" y="696"/>
                  </a:cubicBezTo>
                  <a:cubicBezTo>
                    <a:pt x="3322" y="627"/>
                    <a:pt x="3352" y="559"/>
                    <a:pt x="3392" y="496"/>
                  </a:cubicBezTo>
                  <a:cubicBezTo>
                    <a:pt x="3406" y="479"/>
                    <a:pt x="3419" y="462"/>
                    <a:pt x="3432" y="449"/>
                  </a:cubicBezTo>
                  <a:lnTo>
                    <a:pt x="3449" y="439"/>
                  </a:lnTo>
                  <a:lnTo>
                    <a:pt x="3452" y="439"/>
                  </a:lnTo>
                  <a:lnTo>
                    <a:pt x="3469" y="456"/>
                  </a:lnTo>
                  <a:lnTo>
                    <a:pt x="3472" y="459"/>
                  </a:lnTo>
                  <a:cubicBezTo>
                    <a:pt x="3483" y="486"/>
                    <a:pt x="3489" y="513"/>
                    <a:pt x="3496" y="539"/>
                  </a:cubicBezTo>
                  <a:cubicBezTo>
                    <a:pt x="3509" y="573"/>
                    <a:pt x="3520" y="606"/>
                    <a:pt x="3529" y="639"/>
                  </a:cubicBezTo>
                  <a:cubicBezTo>
                    <a:pt x="3549" y="707"/>
                    <a:pt x="3560" y="780"/>
                    <a:pt x="3583" y="850"/>
                  </a:cubicBezTo>
                  <a:cubicBezTo>
                    <a:pt x="3613" y="948"/>
                    <a:pt x="3670" y="1024"/>
                    <a:pt x="3737" y="1101"/>
                  </a:cubicBezTo>
                  <a:cubicBezTo>
                    <a:pt x="3760" y="1128"/>
                    <a:pt x="3787" y="1155"/>
                    <a:pt x="3813" y="1181"/>
                  </a:cubicBezTo>
                  <a:cubicBezTo>
                    <a:pt x="3841" y="1204"/>
                    <a:pt x="3870" y="1225"/>
                    <a:pt x="3904" y="1245"/>
                  </a:cubicBezTo>
                  <a:cubicBezTo>
                    <a:pt x="3914" y="1252"/>
                    <a:pt x="3924" y="1255"/>
                    <a:pt x="3934" y="1258"/>
                  </a:cubicBezTo>
                  <a:cubicBezTo>
                    <a:pt x="3964" y="1275"/>
                    <a:pt x="3994" y="1282"/>
                    <a:pt x="4028" y="1282"/>
                  </a:cubicBezTo>
                  <a:cubicBezTo>
                    <a:pt x="4074" y="1282"/>
                    <a:pt x="4114" y="1269"/>
                    <a:pt x="4151" y="1245"/>
                  </a:cubicBezTo>
                  <a:cubicBezTo>
                    <a:pt x="4202" y="1218"/>
                    <a:pt x="4231" y="1158"/>
                    <a:pt x="4228" y="1101"/>
                  </a:cubicBezTo>
                  <a:cubicBezTo>
                    <a:pt x="4225" y="1048"/>
                    <a:pt x="4195" y="1001"/>
                    <a:pt x="4151" y="971"/>
                  </a:cubicBezTo>
                  <a:cubicBezTo>
                    <a:pt x="4131" y="957"/>
                    <a:pt x="4114" y="944"/>
                    <a:pt x="4094" y="931"/>
                  </a:cubicBezTo>
                  <a:cubicBezTo>
                    <a:pt x="4051" y="897"/>
                    <a:pt x="4014" y="854"/>
                    <a:pt x="3978" y="810"/>
                  </a:cubicBezTo>
                  <a:cubicBezTo>
                    <a:pt x="3961" y="790"/>
                    <a:pt x="3944" y="767"/>
                    <a:pt x="3930" y="740"/>
                  </a:cubicBezTo>
                  <a:cubicBezTo>
                    <a:pt x="3914" y="700"/>
                    <a:pt x="3904" y="656"/>
                    <a:pt x="3890" y="613"/>
                  </a:cubicBezTo>
                  <a:cubicBezTo>
                    <a:pt x="3877" y="559"/>
                    <a:pt x="3861" y="509"/>
                    <a:pt x="3841" y="459"/>
                  </a:cubicBezTo>
                  <a:cubicBezTo>
                    <a:pt x="3833" y="436"/>
                    <a:pt x="3824" y="412"/>
                    <a:pt x="3817" y="389"/>
                  </a:cubicBezTo>
                  <a:cubicBezTo>
                    <a:pt x="3810" y="379"/>
                    <a:pt x="3807" y="366"/>
                    <a:pt x="3800" y="355"/>
                  </a:cubicBezTo>
                  <a:cubicBezTo>
                    <a:pt x="3793" y="338"/>
                    <a:pt x="3787" y="322"/>
                    <a:pt x="3777" y="305"/>
                  </a:cubicBezTo>
                  <a:cubicBezTo>
                    <a:pt x="3764" y="278"/>
                    <a:pt x="3747" y="255"/>
                    <a:pt x="3730" y="232"/>
                  </a:cubicBezTo>
                  <a:cubicBezTo>
                    <a:pt x="3710" y="212"/>
                    <a:pt x="3693" y="195"/>
                    <a:pt x="3673" y="181"/>
                  </a:cubicBezTo>
                  <a:cubicBezTo>
                    <a:pt x="3650" y="165"/>
                    <a:pt x="3629" y="148"/>
                    <a:pt x="3606" y="135"/>
                  </a:cubicBezTo>
                  <a:cubicBezTo>
                    <a:pt x="3580" y="121"/>
                    <a:pt x="3552" y="114"/>
                    <a:pt x="3526" y="105"/>
                  </a:cubicBezTo>
                  <a:lnTo>
                    <a:pt x="3506" y="101"/>
                  </a:lnTo>
                  <a:cubicBezTo>
                    <a:pt x="3486" y="98"/>
                    <a:pt x="3463" y="94"/>
                    <a:pt x="3442" y="94"/>
                  </a:cubicBezTo>
                  <a:cubicBezTo>
                    <a:pt x="3412" y="94"/>
                    <a:pt x="3382" y="98"/>
                    <a:pt x="3356" y="105"/>
                  </a:cubicBezTo>
                  <a:cubicBezTo>
                    <a:pt x="3312" y="118"/>
                    <a:pt x="3268" y="138"/>
                    <a:pt x="3231" y="165"/>
                  </a:cubicBezTo>
                  <a:cubicBezTo>
                    <a:pt x="3191" y="195"/>
                    <a:pt x="3155" y="228"/>
                    <a:pt x="3125" y="269"/>
                  </a:cubicBezTo>
                  <a:cubicBezTo>
                    <a:pt x="3101" y="298"/>
                    <a:pt x="3078" y="332"/>
                    <a:pt x="3058" y="369"/>
                  </a:cubicBezTo>
                  <a:cubicBezTo>
                    <a:pt x="3027" y="419"/>
                    <a:pt x="3007" y="469"/>
                    <a:pt x="2987" y="522"/>
                  </a:cubicBezTo>
                  <a:cubicBezTo>
                    <a:pt x="2961" y="590"/>
                    <a:pt x="2938" y="653"/>
                    <a:pt x="2921" y="720"/>
                  </a:cubicBezTo>
                  <a:cubicBezTo>
                    <a:pt x="2907" y="780"/>
                    <a:pt x="2894" y="843"/>
                    <a:pt x="2874" y="900"/>
                  </a:cubicBezTo>
                  <a:cubicBezTo>
                    <a:pt x="2870" y="911"/>
                    <a:pt x="2867" y="917"/>
                    <a:pt x="2864" y="928"/>
                  </a:cubicBezTo>
                  <a:cubicBezTo>
                    <a:pt x="2850" y="914"/>
                    <a:pt x="2840" y="900"/>
                    <a:pt x="2827" y="887"/>
                  </a:cubicBezTo>
                  <a:cubicBezTo>
                    <a:pt x="2800" y="854"/>
                    <a:pt x="2780" y="817"/>
                    <a:pt x="2760" y="777"/>
                  </a:cubicBezTo>
                  <a:cubicBezTo>
                    <a:pt x="2740" y="730"/>
                    <a:pt x="2730" y="680"/>
                    <a:pt x="2717" y="633"/>
                  </a:cubicBezTo>
                  <a:cubicBezTo>
                    <a:pt x="2703" y="582"/>
                    <a:pt x="2690" y="533"/>
                    <a:pt x="2677" y="482"/>
                  </a:cubicBezTo>
                  <a:cubicBezTo>
                    <a:pt x="2666" y="429"/>
                    <a:pt x="2657" y="375"/>
                    <a:pt x="2640" y="329"/>
                  </a:cubicBezTo>
                  <a:cubicBezTo>
                    <a:pt x="2623" y="289"/>
                    <a:pt x="2606" y="252"/>
                    <a:pt x="2589" y="218"/>
                  </a:cubicBezTo>
                  <a:lnTo>
                    <a:pt x="2580" y="198"/>
                  </a:lnTo>
                  <a:cubicBezTo>
                    <a:pt x="2566" y="178"/>
                    <a:pt x="2546" y="148"/>
                    <a:pt x="2526" y="131"/>
                  </a:cubicBezTo>
                  <a:cubicBezTo>
                    <a:pt x="2493" y="98"/>
                    <a:pt x="2453" y="68"/>
                    <a:pt x="2409" y="48"/>
                  </a:cubicBezTo>
                  <a:cubicBezTo>
                    <a:pt x="2348" y="17"/>
                    <a:pt x="2285" y="0"/>
                    <a:pt x="22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9"/>
            <p:cNvSpPr/>
            <p:nvPr/>
          </p:nvSpPr>
          <p:spPr>
            <a:xfrm>
              <a:off x="243049" y="1560902"/>
              <a:ext cx="219336" cy="353723"/>
            </a:xfrm>
            <a:custGeom>
              <a:avLst/>
              <a:gdLst/>
              <a:ahLst/>
              <a:cxnLst/>
              <a:rect l="l" t="t" r="r" b="b"/>
              <a:pathLst>
                <a:path w="2450" h="3951" extrusionOk="0">
                  <a:moveTo>
                    <a:pt x="1707" y="1170"/>
                  </a:moveTo>
                  <a:lnTo>
                    <a:pt x="1703" y="1179"/>
                  </a:lnTo>
                  <a:lnTo>
                    <a:pt x="1699" y="1179"/>
                  </a:lnTo>
                  <a:lnTo>
                    <a:pt x="1707" y="1170"/>
                  </a:lnTo>
                  <a:close/>
                  <a:moveTo>
                    <a:pt x="2288" y="1"/>
                  </a:moveTo>
                  <a:cubicBezTo>
                    <a:pt x="2254" y="1"/>
                    <a:pt x="2219" y="12"/>
                    <a:pt x="2188" y="32"/>
                  </a:cubicBezTo>
                  <a:cubicBezTo>
                    <a:pt x="2171" y="42"/>
                    <a:pt x="2151" y="55"/>
                    <a:pt x="2131" y="69"/>
                  </a:cubicBezTo>
                  <a:cubicBezTo>
                    <a:pt x="2085" y="96"/>
                    <a:pt x="2031" y="116"/>
                    <a:pt x="1977" y="133"/>
                  </a:cubicBezTo>
                  <a:cubicBezTo>
                    <a:pt x="1951" y="139"/>
                    <a:pt x="1924" y="146"/>
                    <a:pt x="1894" y="149"/>
                  </a:cubicBezTo>
                  <a:cubicBezTo>
                    <a:pt x="1850" y="146"/>
                    <a:pt x="1807" y="142"/>
                    <a:pt x="1764" y="136"/>
                  </a:cubicBezTo>
                  <a:cubicBezTo>
                    <a:pt x="1710" y="129"/>
                    <a:pt x="1656" y="126"/>
                    <a:pt x="1599" y="122"/>
                  </a:cubicBezTo>
                  <a:lnTo>
                    <a:pt x="1526" y="122"/>
                  </a:lnTo>
                  <a:cubicBezTo>
                    <a:pt x="1516" y="119"/>
                    <a:pt x="1503" y="119"/>
                    <a:pt x="1489" y="119"/>
                  </a:cubicBezTo>
                  <a:cubicBezTo>
                    <a:pt x="1472" y="122"/>
                    <a:pt x="1452" y="122"/>
                    <a:pt x="1435" y="122"/>
                  </a:cubicBezTo>
                  <a:cubicBezTo>
                    <a:pt x="1406" y="126"/>
                    <a:pt x="1378" y="133"/>
                    <a:pt x="1349" y="142"/>
                  </a:cubicBezTo>
                  <a:cubicBezTo>
                    <a:pt x="1325" y="149"/>
                    <a:pt x="1302" y="159"/>
                    <a:pt x="1278" y="173"/>
                  </a:cubicBezTo>
                  <a:cubicBezTo>
                    <a:pt x="1255" y="186"/>
                    <a:pt x="1235" y="202"/>
                    <a:pt x="1211" y="219"/>
                  </a:cubicBezTo>
                  <a:cubicBezTo>
                    <a:pt x="1188" y="236"/>
                    <a:pt x="1171" y="259"/>
                    <a:pt x="1154" y="279"/>
                  </a:cubicBezTo>
                  <a:lnTo>
                    <a:pt x="1142" y="296"/>
                  </a:lnTo>
                  <a:cubicBezTo>
                    <a:pt x="1131" y="316"/>
                    <a:pt x="1121" y="336"/>
                    <a:pt x="1111" y="353"/>
                  </a:cubicBezTo>
                  <a:cubicBezTo>
                    <a:pt x="1101" y="380"/>
                    <a:pt x="1094" y="410"/>
                    <a:pt x="1091" y="437"/>
                  </a:cubicBezTo>
                  <a:cubicBezTo>
                    <a:pt x="1085" y="483"/>
                    <a:pt x="1088" y="531"/>
                    <a:pt x="1097" y="577"/>
                  </a:cubicBezTo>
                  <a:cubicBezTo>
                    <a:pt x="1108" y="624"/>
                    <a:pt x="1125" y="671"/>
                    <a:pt x="1151" y="714"/>
                  </a:cubicBezTo>
                  <a:cubicBezTo>
                    <a:pt x="1171" y="748"/>
                    <a:pt x="1191" y="784"/>
                    <a:pt x="1218" y="815"/>
                  </a:cubicBezTo>
                  <a:cubicBezTo>
                    <a:pt x="1251" y="861"/>
                    <a:pt x="1292" y="901"/>
                    <a:pt x="1335" y="942"/>
                  </a:cubicBezTo>
                  <a:cubicBezTo>
                    <a:pt x="1382" y="989"/>
                    <a:pt x="1435" y="1036"/>
                    <a:pt x="1492" y="1076"/>
                  </a:cubicBezTo>
                  <a:cubicBezTo>
                    <a:pt x="1539" y="1113"/>
                    <a:pt x="1593" y="1149"/>
                    <a:pt x="1639" y="1190"/>
                  </a:cubicBezTo>
                  <a:lnTo>
                    <a:pt x="1656" y="1206"/>
                  </a:lnTo>
                  <a:cubicBezTo>
                    <a:pt x="1643" y="1216"/>
                    <a:pt x="1626" y="1223"/>
                    <a:pt x="1606" y="1230"/>
                  </a:cubicBezTo>
                  <a:cubicBezTo>
                    <a:pt x="1566" y="1239"/>
                    <a:pt x="1523" y="1243"/>
                    <a:pt x="1483" y="1246"/>
                  </a:cubicBezTo>
                  <a:cubicBezTo>
                    <a:pt x="1429" y="1246"/>
                    <a:pt x="1382" y="1239"/>
                    <a:pt x="1329" y="1233"/>
                  </a:cubicBezTo>
                  <a:cubicBezTo>
                    <a:pt x="1278" y="1226"/>
                    <a:pt x="1228" y="1219"/>
                    <a:pt x="1174" y="1213"/>
                  </a:cubicBezTo>
                  <a:cubicBezTo>
                    <a:pt x="1125" y="1202"/>
                    <a:pt x="1071" y="1190"/>
                    <a:pt x="1021" y="1190"/>
                  </a:cubicBezTo>
                  <a:cubicBezTo>
                    <a:pt x="1009" y="1188"/>
                    <a:pt x="997" y="1188"/>
                    <a:pt x="985" y="1188"/>
                  </a:cubicBezTo>
                  <a:cubicBezTo>
                    <a:pt x="957" y="1188"/>
                    <a:pt x="929" y="1191"/>
                    <a:pt x="901" y="1193"/>
                  </a:cubicBezTo>
                  <a:lnTo>
                    <a:pt x="881" y="1196"/>
                  </a:lnTo>
                  <a:cubicBezTo>
                    <a:pt x="853" y="1199"/>
                    <a:pt x="820" y="1206"/>
                    <a:pt x="796" y="1216"/>
                  </a:cubicBezTo>
                  <a:cubicBezTo>
                    <a:pt x="753" y="1236"/>
                    <a:pt x="710" y="1263"/>
                    <a:pt x="673" y="1293"/>
                  </a:cubicBezTo>
                  <a:cubicBezTo>
                    <a:pt x="623" y="1337"/>
                    <a:pt x="583" y="1394"/>
                    <a:pt x="560" y="1454"/>
                  </a:cubicBezTo>
                  <a:lnTo>
                    <a:pt x="549" y="1477"/>
                  </a:lnTo>
                  <a:cubicBezTo>
                    <a:pt x="526" y="1544"/>
                    <a:pt x="523" y="1624"/>
                    <a:pt x="532" y="1694"/>
                  </a:cubicBezTo>
                  <a:cubicBezTo>
                    <a:pt x="546" y="1764"/>
                    <a:pt x="569" y="1835"/>
                    <a:pt x="600" y="1902"/>
                  </a:cubicBezTo>
                  <a:cubicBezTo>
                    <a:pt x="626" y="1962"/>
                    <a:pt x="663" y="2019"/>
                    <a:pt x="710" y="2065"/>
                  </a:cubicBezTo>
                  <a:cubicBezTo>
                    <a:pt x="730" y="2089"/>
                    <a:pt x="750" y="2113"/>
                    <a:pt x="773" y="2133"/>
                  </a:cubicBezTo>
                  <a:cubicBezTo>
                    <a:pt x="827" y="2179"/>
                    <a:pt x="881" y="2226"/>
                    <a:pt x="934" y="2269"/>
                  </a:cubicBezTo>
                  <a:cubicBezTo>
                    <a:pt x="1017" y="2333"/>
                    <a:pt x="1101" y="2397"/>
                    <a:pt x="1182" y="2467"/>
                  </a:cubicBezTo>
                  <a:cubicBezTo>
                    <a:pt x="1198" y="2484"/>
                    <a:pt x="1218" y="2504"/>
                    <a:pt x="1235" y="2524"/>
                  </a:cubicBezTo>
                  <a:cubicBezTo>
                    <a:pt x="1198" y="2557"/>
                    <a:pt x="1162" y="2587"/>
                    <a:pt x="1121" y="2618"/>
                  </a:cubicBezTo>
                  <a:cubicBezTo>
                    <a:pt x="1108" y="2624"/>
                    <a:pt x="1094" y="2627"/>
                    <a:pt x="1085" y="2634"/>
                  </a:cubicBezTo>
                  <a:cubicBezTo>
                    <a:pt x="1014" y="2650"/>
                    <a:pt x="947" y="2661"/>
                    <a:pt x="877" y="2667"/>
                  </a:cubicBezTo>
                  <a:cubicBezTo>
                    <a:pt x="827" y="2667"/>
                    <a:pt x="780" y="2661"/>
                    <a:pt x="730" y="2654"/>
                  </a:cubicBezTo>
                  <a:cubicBezTo>
                    <a:pt x="676" y="2647"/>
                    <a:pt x="623" y="2644"/>
                    <a:pt x="566" y="2641"/>
                  </a:cubicBezTo>
                  <a:cubicBezTo>
                    <a:pt x="521" y="2639"/>
                    <a:pt x="476" y="2636"/>
                    <a:pt x="431" y="2636"/>
                  </a:cubicBezTo>
                  <a:cubicBezTo>
                    <a:pt x="413" y="2636"/>
                    <a:pt x="394" y="2637"/>
                    <a:pt x="375" y="2638"/>
                  </a:cubicBezTo>
                  <a:cubicBezTo>
                    <a:pt x="245" y="2650"/>
                    <a:pt x="128" y="2718"/>
                    <a:pt x="64" y="2831"/>
                  </a:cubicBezTo>
                  <a:cubicBezTo>
                    <a:pt x="24" y="2902"/>
                    <a:pt x="1" y="2985"/>
                    <a:pt x="1" y="3065"/>
                  </a:cubicBezTo>
                  <a:cubicBezTo>
                    <a:pt x="1" y="3132"/>
                    <a:pt x="4" y="3196"/>
                    <a:pt x="21" y="3260"/>
                  </a:cubicBezTo>
                  <a:cubicBezTo>
                    <a:pt x="31" y="3293"/>
                    <a:pt x="41" y="3326"/>
                    <a:pt x="54" y="3363"/>
                  </a:cubicBezTo>
                  <a:cubicBezTo>
                    <a:pt x="71" y="3400"/>
                    <a:pt x="91" y="3433"/>
                    <a:pt x="114" y="3467"/>
                  </a:cubicBezTo>
                  <a:cubicBezTo>
                    <a:pt x="151" y="3521"/>
                    <a:pt x="205" y="3567"/>
                    <a:pt x="255" y="3610"/>
                  </a:cubicBezTo>
                  <a:cubicBezTo>
                    <a:pt x="319" y="3664"/>
                    <a:pt x="392" y="3708"/>
                    <a:pt x="462" y="3751"/>
                  </a:cubicBezTo>
                  <a:cubicBezTo>
                    <a:pt x="552" y="3811"/>
                    <a:pt x="646" y="3868"/>
                    <a:pt x="736" y="3928"/>
                  </a:cubicBezTo>
                  <a:cubicBezTo>
                    <a:pt x="760" y="3942"/>
                    <a:pt x="786" y="3950"/>
                    <a:pt x="814" y="3950"/>
                  </a:cubicBezTo>
                  <a:cubicBezTo>
                    <a:pt x="821" y="3950"/>
                    <a:pt x="829" y="3950"/>
                    <a:pt x="836" y="3948"/>
                  </a:cubicBezTo>
                  <a:cubicBezTo>
                    <a:pt x="870" y="3945"/>
                    <a:pt x="901" y="3925"/>
                    <a:pt x="921" y="3895"/>
                  </a:cubicBezTo>
                  <a:cubicBezTo>
                    <a:pt x="961" y="3838"/>
                    <a:pt x="950" y="3748"/>
                    <a:pt x="890" y="3711"/>
                  </a:cubicBezTo>
                  <a:cubicBezTo>
                    <a:pt x="793" y="3651"/>
                    <a:pt x="696" y="3590"/>
                    <a:pt x="603" y="3527"/>
                  </a:cubicBezTo>
                  <a:cubicBezTo>
                    <a:pt x="529" y="3480"/>
                    <a:pt x="459" y="3430"/>
                    <a:pt x="392" y="3377"/>
                  </a:cubicBezTo>
                  <a:cubicBezTo>
                    <a:pt x="365" y="3350"/>
                    <a:pt x="342" y="3323"/>
                    <a:pt x="322" y="3293"/>
                  </a:cubicBezTo>
                  <a:cubicBezTo>
                    <a:pt x="308" y="3266"/>
                    <a:pt x="299" y="3240"/>
                    <a:pt x="288" y="3212"/>
                  </a:cubicBezTo>
                  <a:cubicBezTo>
                    <a:pt x="279" y="3176"/>
                    <a:pt x="271" y="3143"/>
                    <a:pt x="268" y="3109"/>
                  </a:cubicBezTo>
                  <a:cubicBezTo>
                    <a:pt x="268" y="3082"/>
                    <a:pt x="271" y="3052"/>
                    <a:pt x="275" y="3025"/>
                  </a:cubicBezTo>
                  <a:cubicBezTo>
                    <a:pt x="279" y="3012"/>
                    <a:pt x="282" y="2999"/>
                    <a:pt x="288" y="2985"/>
                  </a:cubicBezTo>
                  <a:cubicBezTo>
                    <a:pt x="295" y="2976"/>
                    <a:pt x="302" y="2965"/>
                    <a:pt x="308" y="2955"/>
                  </a:cubicBezTo>
                  <a:lnTo>
                    <a:pt x="328" y="2939"/>
                  </a:lnTo>
                  <a:lnTo>
                    <a:pt x="352" y="2928"/>
                  </a:lnTo>
                  <a:cubicBezTo>
                    <a:pt x="369" y="2925"/>
                    <a:pt x="385" y="2922"/>
                    <a:pt x="402" y="2922"/>
                  </a:cubicBezTo>
                  <a:cubicBezTo>
                    <a:pt x="449" y="2922"/>
                    <a:pt x="495" y="2925"/>
                    <a:pt x="543" y="2931"/>
                  </a:cubicBezTo>
                  <a:cubicBezTo>
                    <a:pt x="596" y="2935"/>
                    <a:pt x="649" y="2942"/>
                    <a:pt x="706" y="2948"/>
                  </a:cubicBezTo>
                  <a:cubicBezTo>
                    <a:pt x="760" y="2959"/>
                    <a:pt x="813" y="2965"/>
                    <a:pt x="870" y="2965"/>
                  </a:cubicBezTo>
                  <a:cubicBezTo>
                    <a:pt x="934" y="2965"/>
                    <a:pt x="1001" y="2955"/>
                    <a:pt x="1068" y="2948"/>
                  </a:cubicBezTo>
                  <a:cubicBezTo>
                    <a:pt x="1094" y="2945"/>
                    <a:pt x="1121" y="2942"/>
                    <a:pt x="1148" y="2935"/>
                  </a:cubicBezTo>
                  <a:cubicBezTo>
                    <a:pt x="1198" y="2925"/>
                    <a:pt x="1245" y="2905"/>
                    <a:pt x="1295" y="2878"/>
                  </a:cubicBezTo>
                  <a:cubicBezTo>
                    <a:pt x="1355" y="2845"/>
                    <a:pt x="1412" y="2805"/>
                    <a:pt x="1466" y="2758"/>
                  </a:cubicBezTo>
                  <a:cubicBezTo>
                    <a:pt x="1492" y="2731"/>
                    <a:pt x="1519" y="2701"/>
                    <a:pt x="1536" y="2671"/>
                  </a:cubicBezTo>
                  <a:cubicBezTo>
                    <a:pt x="1549" y="2650"/>
                    <a:pt x="1559" y="2627"/>
                    <a:pt x="1569" y="2607"/>
                  </a:cubicBezTo>
                  <a:cubicBezTo>
                    <a:pt x="1576" y="2587"/>
                    <a:pt x="1579" y="2564"/>
                    <a:pt x="1583" y="2541"/>
                  </a:cubicBezTo>
                  <a:cubicBezTo>
                    <a:pt x="1586" y="2520"/>
                    <a:pt x="1583" y="2487"/>
                    <a:pt x="1583" y="2474"/>
                  </a:cubicBezTo>
                  <a:cubicBezTo>
                    <a:pt x="1579" y="2450"/>
                    <a:pt x="1573" y="2430"/>
                    <a:pt x="1566" y="2406"/>
                  </a:cubicBezTo>
                  <a:cubicBezTo>
                    <a:pt x="1549" y="2363"/>
                    <a:pt x="1523" y="2323"/>
                    <a:pt x="1495" y="2286"/>
                  </a:cubicBezTo>
                  <a:cubicBezTo>
                    <a:pt x="1452" y="2223"/>
                    <a:pt x="1389" y="2166"/>
                    <a:pt x="1332" y="2113"/>
                  </a:cubicBezTo>
                  <a:cubicBezTo>
                    <a:pt x="1235" y="2022"/>
                    <a:pt x="1125" y="1945"/>
                    <a:pt x="1024" y="1858"/>
                  </a:cubicBezTo>
                  <a:cubicBezTo>
                    <a:pt x="997" y="1828"/>
                    <a:pt x="971" y="1801"/>
                    <a:pt x="947" y="1772"/>
                  </a:cubicBezTo>
                  <a:cubicBezTo>
                    <a:pt x="930" y="1735"/>
                    <a:pt x="914" y="1701"/>
                    <a:pt x="901" y="1664"/>
                  </a:cubicBezTo>
                  <a:cubicBezTo>
                    <a:pt x="897" y="1647"/>
                    <a:pt x="893" y="1631"/>
                    <a:pt x="890" y="1611"/>
                  </a:cubicBezTo>
                  <a:lnTo>
                    <a:pt x="890" y="1591"/>
                  </a:lnTo>
                  <a:lnTo>
                    <a:pt x="897" y="1581"/>
                  </a:lnTo>
                  <a:lnTo>
                    <a:pt x="907" y="1560"/>
                  </a:lnTo>
                  <a:lnTo>
                    <a:pt x="927" y="1547"/>
                  </a:lnTo>
                  <a:cubicBezTo>
                    <a:pt x="937" y="1544"/>
                    <a:pt x="947" y="1544"/>
                    <a:pt x="957" y="1540"/>
                  </a:cubicBezTo>
                  <a:cubicBezTo>
                    <a:pt x="1004" y="1544"/>
                    <a:pt x="1051" y="1547"/>
                    <a:pt x="1097" y="1554"/>
                  </a:cubicBezTo>
                  <a:cubicBezTo>
                    <a:pt x="1148" y="1560"/>
                    <a:pt x="1202" y="1567"/>
                    <a:pt x="1255" y="1574"/>
                  </a:cubicBezTo>
                  <a:cubicBezTo>
                    <a:pt x="1308" y="1581"/>
                    <a:pt x="1362" y="1594"/>
                    <a:pt x="1415" y="1594"/>
                  </a:cubicBezTo>
                  <a:cubicBezTo>
                    <a:pt x="1427" y="1595"/>
                    <a:pt x="1438" y="1595"/>
                    <a:pt x="1450" y="1595"/>
                  </a:cubicBezTo>
                  <a:cubicBezTo>
                    <a:pt x="1506" y="1595"/>
                    <a:pt x="1564" y="1589"/>
                    <a:pt x="1619" y="1577"/>
                  </a:cubicBezTo>
                  <a:cubicBezTo>
                    <a:pt x="1656" y="1571"/>
                    <a:pt x="1690" y="1557"/>
                    <a:pt x="1727" y="1544"/>
                  </a:cubicBezTo>
                  <a:cubicBezTo>
                    <a:pt x="1767" y="1531"/>
                    <a:pt x="1800" y="1511"/>
                    <a:pt x="1837" y="1487"/>
                  </a:cubicBezTo>
                  <a:cubicBezTo>
                    <a:pt x="1857" y="1474"/>
                    <a:pt x="1877" y="1460"/>
                    <a:pt x="1897" y="1443"/>
                  </a:cubicBezTo>
                  <a:cubicBezTo>
                    <a:pt x="1937" y="1410"/>
                    <a:pt x="1967" y="1366"/>
                    <a:pt x="1988" y="1316"/>
                  </a:cubicBezTo>
                  <a:cubicBezTo>
                    <a:pt x="1994" y="1296"/>
                    <a:pt x="1997" y="1263"/>
                    <a:pt x="2000" y="1243"/>
                  </a:cubicBezTo>
                  <a:cubicBezTo>
                    <a:pt x="2004" y="1210"/>
                    <a:pt x="2000" y="1176"/>
                    <a:pt x="1991" y="1145"/>
                  </a:cubicBezTo>
                  <a:cubicBezTo>
                    <a:pt x="1984" y="1122"/>
                    <a:pt x="1980" y="1105"/>
                    <a:pt x="1971" y="1085"/>
                  </a:cubicBezTo>
                  <a:cubicBezTo>
                    <a:pt x="1960" y="1065"/>
                    <a:pt x="1944" y="1045"/>
                    <a:pt x="1931" y="1025"/>
                  </a:cubicBezTo>
                  <a:cubicBezTo>
                    <a:pt x="1917" y="1009"/>
                    <a:pt x="1900" y="992"/>
                    <a:pt x="1887" y="975"/>
                  </a:cubicBezTo>
                  <a:cubicBezTo>
                    <a:pt x="1857" y="942"/>
                    <a:pt x="1827" y="912"/>
                    <a:pt x="1793" y="881"/>
                  </a:cubicBezTo>
                  <a:cubicBezTo>
                    <a:pt x="1750" y="841"/>
                    <a:pt x="1703" y="801"/>
                    <a:pt x="1656" y="761"/>
                  </a:cubicBezTo>
                  <a:cubicBezTo>
                    <a:pt x="1643" y="748"/>
                    <a:pt x="1626" y="735"/>
                    <a:pt x="1613" y="721"/>
                  </a:cubicBezTo>
                  <a:cubicBezTo>
                    <a:pt x="1556" y="668"/>
                    <a:pt x="1506" y="614"/>
                    <a:pt x="1463" y="554"/>
                  </a:cubicBezTo>
                  <a:cubicBezTo>
                    <a:pt x="1452" y="534"/>
                    <a:pt x="1443" y="517"/>
                    <a:pt x="1435" y="497"/>
                  </a:cubicBezTo>
                  <a:lnTo>
                    <a:pt x="1432" y="477"/>
                  </a:lnTo>
                  <a:lnTo>
                    <a:pt x="1435" y="477"/>
                  </a:lnTo>
                  <a:lnTo>
                    <a:pt x="1455" y="467"/>
                  </a:lnTo>
                  <a:lnTo>
                    <a:pt x="1459" y="467"/>
                  </a:lnTo>
                  <a:cubicBezTo>
                    <a:pt x="1486" y="467"/>
                    <a:pt x="1516" y="470"/>
                    <a:pt x="1543" y="474"/>
                  </a:cubicBezTo>
                  <a:cubicBezTo>
                    <a:pt x="1576" y="477"/>
                    <a:pt x="1613" y="477"/>
                    <a:pt x="1646" y="480"/>
                  </a:cubicBezTo>
                  <a:cubicBezTo>
                    <a:pt x="1719" y="487"/>
                    <a:pt x="1790" y="507"/>
                    <a:pt x="1860" y="514"/>
                  </a:cubicBezTo>
                  <a:cubicBezTo>
                    <a:pt x="1871" y="515"/>
                    <a:pt x="1883" y="515"/>
                    <a:pt x="1894" y="515"/>
                  </a:cubicBezTo>
                  <a:cubicBezTo>
                    <a:pt x="1982" y="515"/>
                    <a:pt x="2068" y="494"/>
                    <a:pt x="2151" y="467"/>
                  </a:cubicBezTo>
                  <a:cubicBezTo>
                    <a:pt x="2185" y="454"/>
                    <a:pt x="2221" y="440"/>
                    <a:pt x="2255" y="423"/>
                  </a:cubicBezTo>
                  <a:cubicBezTo>
                    <a:pt x="2289" y="410"/>
                    <a:pt x="2318" y="387"/>
                    <a:pt x="2349" y="367"/>
                  </a:cubicBezTo>
                  <a:cubicBezTo>
                    <a:pt x="2358" y="360"/>
                    <a:pt x="2366" y="353"/>
                    <a:pt x="2372" y="343"/>
                  </a:cubicBezTo>
                  <a:cubicBezTo>
                    <a:pt x="2398" y="323"/>
                    <a:pt x="2415" y="296"/>
                    <a:pt x="2429" y="263"/>
                  </a:cubicBezTo>
                  <a:cubicBezTo>
                    <a:pt x="2449" y="222"/>
                    <a:pt x="2449" y="179"/>
                    <a:pt x="2446" y="136"/>
                  </a:cubicBezTo>
                  <a:cubicBezTo>
                    <a:pt x="2439" y="79"/>
                    <a:pt x="2392" y="29"/>
                    <a:pt x="2338" y="9"/>
                  </a:cubicBezTo>
                  <a:cubicBezTo>
                    <a:pt x="2322" y="3"/>
                    <a:pt x="2305" y="1"/>
                    <a:pt x="22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7" name="Google Shape;167;p9"/>
            <p:cNvGrpSpPr/>
            <p:nvPr/>
          </p:nvGrpSpPr>
          <p:grpSpPr>
            <a:xfrm>
              <a:off x="8810285" y="2242772"/>
              <a:ext cx="155484" cy="175100"/>
              <a:chOff x="3655550" y="2257032"/>
              <a:chExt cx="192526" cy="161920"/>
            </a:xfrm>
          </p:grpSpPr>
          <p:sp>
            <p:nvSpPr>
              <p:cNvPr id="168" name="Google Shape;168;p9"/>
              <p:cNvSpPr/>
              <p:nvPr/>
            </p:nvSpPr>
            <p:spPr>
              <a:xfrm>
                <a:off x="3655550" y="2331503"/>
                <a:ext cx="192526" cy="31876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26" extrusionOk="0">
                    <a:moveTo>
                      <a:pt x="967" y="1"/>
                    </a:moveTo>
                    <a:cubicBezTo>
                      <a:pt x="936" y="1"/>
                      <a:pt x="906" y="1"/>
                      <a:pt x="876" y="5"/>
                    </a:cubicBezTo>
                    <a:cubicBezTo>
                      <a:pt x="800" y="8"/>
                      <a:pt x="719" y="15"/>
                      <a:pt x="642" y="18"/>
                    </a:cubicBezTo>
                    <a:cubicBezTo>
                      <a:pt x="458" y="31"/>
                      <a:pt x="274" y="31"/>
                      <a:pt x="93" y="35"/>
                    </a:cubicBezTo>
                    <a:cubicBezTo>
                      <a:pt x="40" y="35"/>
                      <a:pt x="0" y="85"/>
                      <a:pt x="3" y="135"/>
                    </a:cubicBezTo>
                    <a:cubicBezTo>
                      <a:pt x="3" y="186"/>
                      <a:pt x="50" y="226"/>
                      <a:pt x="100" y="226"/>
                    </a:cubicBezTo>
                    <a:cubicBezTo>
                      <a:pt x="311" y="222"/>
                      <a:pt x="519" y="218"/>
                      <a:pt x="726" y="209"/>
                    </a:cubicBezTo>
                    <a:cubicBezTo>
                      <a:pt x="789" y="207"/>
                      <a:pt x="854" y="204"/>
                      <a:pt x="918" y="204"/>
                    </a:cubicBezTo>
                    <a:cubicBezTo>
                      <a:pt x="946" y="204"/>
                      <a:pt x="973" y="204"/>
                      <a:pt x="1000" y="206"/>
                    </a:cubicBezTo>
                    <a:cubicBezTo>
                      <a:pt x="1047" y="206"/>
                      <a:pt x="1093" y="212"/>
                      <a:pt x="1141" y="212"/>
                    </a:cubicBezTo>
                    <a:lnTo>
                      <a:pt x="1204" y="212"/>
                    </a:lnTo>
                    <a:cubicBezTo>
                      <a:pt x="1234" y="212"/>
                      <a:pt x="1268" y="212"/>
                      <a:pt x="1294" y="198"/>
                    </a:cubicBezTo>
                    <a:cubicBezTo>
                      <a:pt x="1311" y="195"/>
                      <a:pt x="1325" y="186"/>
                      <a:pt x="1334" y="175"/>
                    </a:cubicBezTo>
                    <a:cubicBezTo>
                      <a:pt x="1345" y="161"/>
                      <a:pt x="1351" y="149"/>
                      <a:pt x="1354" y="135"/>
                    </a:cubicBezTo>
                    <a:cubicBezTo>
                      <a:pt x="1365" y="98"/>
                      <a:pt x="1348" y="51"/>
                      <a:pt x="1311" y="35"/>
                    </a:cubicBezTo>
                    <a:cubicBezTo>
                      <a:pt x="1294" y="28"/>
                      <a:pt x="1274" y="21"/>
                      <a:pt x="1254" y="18"/>
                    </a:cubicBezTo>
                    <a:cubicBezTo>
                      <a:pt x="1234" y="15"/>
                      <a:pt x="1214" y="15"/>
                      <a:pt x="1190" y="15"/>
                    </a:cubicBezTo>
                    <a:cubicBezTo>
                      <a:pt x="1164" y="11"/>
                      <a:pt x="1137" y="11"/>
                      <a:pt x="1107" y="8"/>
                    </a:cubicBezTo>
                    <a:cubicBezTo>
                      <a:pt x="1070" y="5"/>
                      <a:pt x="1033" y="1"/>
                      <a:pt x="99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9"/>
              <p:cNvSpPr/>
              <p:nvPr/>
            </p:nvSpPr>
            <p:spPr>
              <a:xfrm>
                <a:off x="3735240" y="2257032"/>
                <a:ext cx="38223" cy="16192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148" extrusionOk="0">
                    <a:moveTo>
                      <a:pt x="114" y="1"/>
                    </a:moveTo>
                    <a:cubicBezTo>
                      <a:pt x="57" y="1"/>
                      <a:pt x="0" y="55"/>
                      <a:pt x="10" y="118"/>
                    </a:cubicBezTo>
                    <a:cubicBezTo>
                      <a:pt x="17" y="198"/>
                      <a:pt x="23" y="278"/>
                      <a:pt x="27" y="359"/>
                    </a:cubicBezTo>
                    <a:cubicBezTo>
                      <a:pt x="30" y="433"/>
                      <a:pt x="30" y="509"/>
                      <a:pt x="37" y="583"/>
                    </a:cubicBezTo>
                    <a:cubicBezTo>
                      <a:pt x="40" y="657"/>
                      <a:pt x="34" y="726"/>
                      <a:pt x="30" y="800"/>
                    </a:cubicBezTo>
                    <a:cubicBezTo>
                      <a:pt x="27" y="834"/>
                      <a:pt x="23" y="870"/>
                      <a:pt x="23" y="904"/>
                    </a:cubicBezTo>
                    <a:cubicBezTo>
                      <a:pt x="20" y="947"/>
                      <a:pt x="23" y="987"/>
                      <a:pt x="20" y="1031"/>
                    </a:cubicBezTo>
                    <a:cubicBezTo>
                      <a:pt x="20" y="1096"/>
                      <a:pt x="83" y="1148"/>
                      <a:pt x="145" y="1148"/>
                    </a:cubicBezTo>
                    <a:cubicBezTo>
                      <a:pt x="147" y="1148"/>
                      <a:pt x="148" y="1148"/>
                      <a:pt x="150" y="1148"/>
                    </a:cubicBezTo>
                    <a:cubicBezTo>
                      <a:pt x="218" y="1148"/>
                      <a:pt x="271" y="1088"/>
                      <a:pt x="267" y="1021"/>
                    </a:cubicBezTo>
                    <a:cubicBezTo>
                      <a:pt x="267" y="981"/>
                      <a:pt x="261" y="941"/>
                      <a:pt x="261" y="904"/>
                    </a:cubicBezTo>
                    <a:cubicBezTo>
                      <a:pt x="258" y="864"/>
                      <a:pt x="258" y="827"/>
                      <a:pt x="258" y="790"/>
                    </a:cubicBezTo>
                    <a:cubicBezTo>
                      <a:pt x="258" y="754"/>
                      <a:pt x="261" y="720"/>
                      <a:pt x="261" y="686"/>
                    </a:cubicBezTo>
                    <a:cubicBezTo>
                      <a:pt x="261" y="649"/>
                      <a:pt x="258" y="609"/>
                      <a:pt x="255" y="573"/>
                    </a:cubicBezTo>
                    <a:cubicBezTo>
                      <a:pt x="251" y="496"/>
                      <a:pt x="255" y="422"/>
                      <a:pt x="251" y="348"/>
                    </a:cubicBezTo>
                    <a:cubicBezTo>
                      <a:pt x="247" y="268"/>
                      <a:pt x="241" y="188"/>
                      <a:pt x="231" y="104"/>
                    </a:cubicBezTo>
                    <a:cubicBezTo>
                      <a:pt x="227" y="78"/>
                      <a:pt x="218" y="51"/>
                      <a:pt x="194" y="31"/>
                    </a:cubicBezTo>
                    <a:cubicBezTo>
                      <a:pt x="174" y="11"/>
                      <a:pt x="147" y="1"/>
                      <a:pt x="1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70" name="Google Shape;170;p9"/>
            <p:cNvSpPr/>
            <p:nvPr/>
          </p:nvSpPr>
          <p:spPr>
            <a:xfrm>
              <a:off x="6764747" y="254723"/>
              <a:ext cx="106705" cy="83716"/>
            </a:xfrm>
            <a:custGeom>
              <a:avLst/>
              <a:gdLst/>
              <a:ahLst/>
              <a:cxnLst/>
              <a:rect l="l" t="t" r="r" b="b"/>
              <a:pathLst>
                <a:path w="452" h="446" extrusionOk="0">
                  <a:moveTo>
                    <a:pt x="218" y="1"/>
                  </a:moveTo>
                  <a:cubicBezTo>
                    <a:pt x="98" y="1"/>
                    <a:pt x="0" y="118"/>
                    <a:pt x="7" y="235"/>
                  </a:cubicBezTo>
                  <a:cubicBezTo>
                    <a:pt x="7" y="292"/>
                    <a:pt x="34" y="345"/>
                    <a:pt x="78" y="385"/>
                  </a:cubicBezTo>
                  <a:cubicBezTo>
                    <a:pt x="121" y="429"/>
                    <a:pt x="178" y="446"/>
                    <a:pt x="238" y="446"/>
                  </a:cubicBezTo>
                  <a:cubicBezTo>
                    <a:pt x="358" y="446"/>
                    <a:pt x="452" y="329"/>
                    <a:pt x="448" y="212"/>
                  </a:cubicBezTo>
                  <a:cubicBezTo>
                    <a:pt x="445" y="155"/>
                    <a:pt x="419" y="101"/>
                    <a:pt x="379" y="61"/>
                  </a:cubicBezTo>
                  <a:cubicBezTo>
                    <a:pt x="335" y="18"/>
                    <a:pt x="278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9"/>
            <p:cNvSpPr/>
            <p:nvPr/>
          </p:nvSpPr>
          <p:spPr>
            <a:xfrm rot="6438092">
              <a:off x="1390171" y="119727"/>
              <a:ext cx="219338" cy="353726"/>
            </a:xfrm>
            <a:custGeom>
              <a:avLst/>
              <a:gdLst/>
              <a:ahLst/>
              <a:cxnLst/>
              <a:rect l="l" t="t" r="r" b="b"/>
              <a:pathLst>
                <a:path w="2450" h="3951" extrusionOk="0">
                  <a:moveTo>
                    <a:pt x="1707" y="1170"/>
                  </a:moveTo>
                  <a:lnTo>
                    <a:pt x="1703" y="1179"/>
                  </a:lnTo>
                  <a:lnTo>
                    <a:pt x="1699" y="1179"/>
                  </a:lnTo>
                  <a:lnTo>
                    <a:pt x="1707" y="1170"/>
                  </a:lnTo>
                  <a:close/>
                  <a:moveTo>
                    <a:pt x="2288" y="1"/>
                  </a:moveTo>
                  <a:cubicBezTo>
                    <a:pt x="2254" y="1"/>
                    <a:pt x="2219" y="12"/>
                    <a:pt x="2188" y="32"/>
                  </a:cubicBezTo>
                  <a:cubicBezTo>
                    <a:pt x="2171" y="42"/>
                    <a:pt x="2151" y="55"/>
                    <a:pt x="2131" y="69"/>
                  </a:cubicBezTo>
                  <a:cubicBezTo>
                    <a:pt x="2085" y="96"/>
                    <a:pt x="2031" y="116"/>
                    <a:pt x="1977" y="133"/>
                  </a:cubicBezTo>
                  <a:cubicBezTo>
                    <a:pt x="1951" y="139"/>
                    <a:pt x="1924" y="146"/>
                    <a:pt x="1894" y="149"/>
                  </a:cubicBezTo>
                  <a:cubicBezTo>
                    <a:pt x="1850" y="146"/>
                    <a:pt x="1807" y="142"/>
                    <a:pt x="1764" y="136"/>
                  </a:cubicBezTo>
                  <a:cubicBezTo>
                    <a:pt x="1710" y="129"/>
                    <a:pt x="1656" y="126"/>
                    <a:pt x="1599" y="122"/>
                  </a:cubicBezTo>
                  <a:lnTo>
                    <a:pt x="1526" y="122"/>
                  </a:lnTo>
                  <a:cubicBezTo>
                    <a:pt x="1516" y="119"/>
                    <a:pt x="1503" y="119"/>
                    <a:pt x="1489" y="119"/>
                  </a:cubicBezTo>
                  <a:cubicBezTo>
                    <a:pt x="1472" y="122"/>
                    <a:pt x="1452" y="122"/>
                    <a:pt x="1435" y="122"/>
                  </a:cubicBezTo>
                  <a:cubicBezTo>
                    <a:pt x="1406" y="126"/>
                    <a:pt x="1378" y="133"/>
                    <a:pt x="1349" y="142"/>
                  </a:cubicBezTo>
                  <a:cubicBezTo>
                    <a:pt x="1325" y="149"/>
                    <a:pt x="1302" y="159"/>
                    <a:pt x="1278" y="173"/>
                  </a:cubicBezTo>
                  <a:cubicBezTo>
                    <a:pt x="1255" y="186"/>
                    <a:pt x="1235" y="202"/>
                    <a:pt x="1211" y="219"/>
                  </a:cubicBezTo>
                  <a:cubicBezTo>
                    <a:pt x="1188" y="236"/>
                    <a:pt x="1171" y="259"/>
                    <a:pt x="1154" y="279"/>
                  </a:cubicBezTo>
                  <a:lnTo>
                    <a:pt x="1142" y="296"/>
                  </a:lnTo>
                  <a:cubicBezTo>
                    <a:pt x="1131" y="316"/>
                    <a:pt x="1121" y="336"/>
                    <a:pt x="1111" y="353"/>
                  </a:cubicBezTo>
                  <a:cubicBezTo>
                    <a:pt x="1101" y="380"/>
                    <a:pt x="1094" y="410"/>
                    <a:pt x="1091" y="437"/>
                  </a:cubicBezTo>
                  <a:cubicBezTo>
                    <a:pt x="1085" y="483"/>
                    <a:pt x="1088" y="531"/>
                    <a:pt x="1097" y="577"/>
                  </a:cubicBezTo>
                  <a:cubicBezTo>
                    <a:pt x="1108" y="624"/>
                    <a:pt x="1125" y="671"/>
                    <a:pt x="1151" y="714"/>
                  </a:cubicBezTo>
                  <a:cubicBezTo>
                    <a:pt x="1171" y="748"/>
                    <a:pt x="1191" y="784"/>
                    <a:pt x="1218" y="815"/>
                  </a:cubicBezTo>
                  <a:cubicBezTo>
                    <a:pt x="1251" y="861"/>
                    <a:pt x="1292" y="901"/>
                    <a:pt x="1335" y="942"/>
                  </a:cubicBezTo>
                  <a:cubicBezTo>
                    <a:pt x="1382" y="989"/>
                    <a:pt x="1435" y="1036"/>
                    <a:pt x="1492" y="1076"/>
                  </a:cubicBezTo>
                  <a:cubicBezTo>
                    <a:pt x="1539" y="1113"/>
                    <a:pt x="1593" y="1149"/>
                    <a:pt x="1639" y="1190"/>
                  </a:cubicBezTo>
                  <a:lnTo>
                    <a:pt x="1656" y="1206"/>
                  </a:lnTo>
                  <a:cubicBezTo>
                    <a:pt x="1643" y="1216"/>
                    <a:pt x="1626" y="1223"/>
                    <a:pt x="1606" y="1230"/>
                  </a:cubicBezTo>
                  <a:cubicBezTo>
                    <a:pt x="1566" y="1239"/>
                    <a:pt x="1523" y="1243"/>
                    <a:pt x="1483" y="1246"/>
                  </a:cubicBezTo>
                  <a:cubicBezTo>
                    <a:pt x="1429" y="1246"/>
                    <a:pt x="1382" y="1239"/>
                    <a:pt x="1329" y="1233"/>
                  </a:cubicBezTo>
                  <a:cubicBezTo>
                    <a:pt x="1278" y="1226"/>
                    <a:pt x="1228" y="1219"/>
                    <a:pt x="1174" y="1213"/>
                  </a:cubicBezTo>
                  <a:cubicBezTo>
                    <a:pt x="1125" y="1202"/>
                    <a:pt x="1071" y="1190"/>
                    <a:pt x="1021" y="1190"/>
                  </a:cubicBezTo>
                  <a:cubicBezTo>
                    <a:pt x="1009" y="1188"/>
                    <a:pt x="997" y="1188"/>
                    <a:pt x="985" y="1188"/>
                  </a:cubicBezTo>
                  <a:cubicBezTo>
                    <a:pt x="957" y="1188"/>
                    <a:pt x="929" y="1191"/>
                    <a:pt x="901" y="1193"/>
                  </a:cubicBezTo>
                  <a:lnTo>
                    <a:pt x="881" y="1196"/>
                  </a:lnTo>
                  <a:cubicBezTo>
                    <a:pt x="853" y="1199"/>
                    <a:pt x="820" y="1206"/>
                    <a:pt x="796" y="1216"/>
                  </a:cubicBezTo>
                  <a:cubicBezTo>
                    <a:pt x="753" y="1236"/>
                    <a:pt x="710" y="1263"/>
                    <a:pt x="673" y="1293"/>
                  </a:cubicBezTo>
                  <a:cubicBezTo>
                    <a:pt x="623" y="1337"/>
                    <a:pt x="583" y="1394"/>
                    <a:pt x="560" y="1454"/>
                  </a:cubicBezTo>
                  <a:lnTo>
                    <a:pt x="549" y="1477"/>
                  </a:lnTo>
                  <a:cubicBezTo>
                    <a:pt x="526" y="1544"/>
                    <a:pt x="523" y="1624"/>
                    <a:pt x="532" y="1694"/>
                  </a:cubicBezTo>
                  <a:cubicBezTo>
                    <a:pt x="546" y="1764"/>
                    <a:pt x="569" y="1835"/>
                    <a:pt x="600" y="1902"/>
                  </a:cubicBezTo>
                  <a:cubicBezTo>
                    <a:pt x="626" y="1962"/>
                    <a:pt x="663" y="2019"/>
                    <a:pt x="710" y="2065"/>
                  </a:cubicBezTo>
                  <a:cubicBezTo>
                    <a:pt x="730" y="2089"/>
                    <a:pt x="750" y="2113"/>
                    <a:pt x="773" y="2133"/>
                  </a:cubicBezTo>
                  <a:cubicBezTo>
                    <a:pt x="827" y="2179"/>
                    <a:pt x="881" y="2226"/>
                    <a:pt x="934" y="2269"/>
                  </a:cubicBezTo>
                  <a:cubicBezTo>
                    <a:pt x="1017" y="2333"/>
                    <a:pt x="1101" y="2397"/>
                    <a:pt x="1182" y="2467"/>
                  </a:cubicBezTo>
                  <a:cubicBezTo>
                    <a:pt x="1198" y="2484"/>
                    <a:pt x="1218" y="2504"/>
                    <a:pt x="1235" y="2524"/>
                  </a:cubicBezTo>
                  <a:cubicBezTo>
                    <a:pt x="1198" y="2557"/>
                    <a:pt x="1162" y="2587"/>
                    <a:pt x="1121" y="2618"/>
                  </a:cubicBezTo>
                  <a:cubicBezTo>
                    <a:pt x="1108" y="2624"/>
                    <a:pt x="1094" y="2627"/>
                    <a:pt x="1085" y="2634"/>
                  </a:cubicBezTo>
                  <a:cubicBezTo>
                    <a:pt x="1014" y="2650"/>
                    <a:pt x="947" y="2661"/>
                    <a:pt x="877" y="2667"/>
                  </a:cubicBezTo>
                  <a:cubicBezTo>
                    <a:pt x="827" y="2667"/>
                    <a:pt x="780" y="2661"/>
                    <a:pt x="730" y="2654"/>
                  </a:cubicBezTo>
                  <a:cubicBezTo>
                    <a:pt x="676" y="2647"/>
                    <a:pt x="623" y="2644"/>
                    <a:pt x="566" y="2641"/>
                  </a:cubicBezTo>
                  <a:cubicBezTo>
                    <a:pt x="521" y="2639"/>
                    <a:pt x="476" y="2636"/>
                    <a:pt x="431" y="2636"/>
                  </a:cubicBezTo>
                  <a:cubicBezTo>
                    <a:pt x="413" y="2636"/>
                    <a:pt x="394" y="2637"/>
                    <a:pt x="375" y="2638"/>
                  </a:cubicBezTo>
                  <a:cubicBezTo>
                    <a:pt x="245" y="2650"/>
                    <a:pt x="128" y="2718"/>
                    <a:pt x="64" y="2831"/>
                  </a:cubicBezTo>
                  <a:cubicBezTo>
                    <a:pt x="24" y="2902"/>
                    <a:pt x="1" y="2985"/>
                    <a:pt x="1" y="3065"/>
                  </a:cubicBezTo>
                  <a:cubicBezTo>
                    <a:pt x="1" y="3132"/>
                    <a:pt x="4" y="3196"/>
                    <a:pt x="21" y="3260"/>
                  </a:cubicBezTo>
                  <a:cubicBezTo>
                    <a:pt x="31" y="3293"/>
                    <a:pt x="41" y="3326"/>
                    <a:pt x="54" y="3363"/>
                  </a:cubicBezTo>
                  <a:cubicBezTo>
                    <a:pt x="71" y="3400"/>
                    <a:pt x="91" y="3433"/>
                    <a:pt x="114" y="3467"/>
                  </a:cubicBezTo>
                  <a:cubicBezTo>
                    <a:pt x="151" y="3521"/>
                    <a:pt x="205" y="3567"/>
                    <a:pt x="255" y="3610"/>
                  </a:cubicBezTo>
                  <a:cubicBezTo>
                    <a:pt x="319" y="3664"/>
                    <a:pt x="392" y="3708"/>
                    <a:pt x="462" y="3751"/>
                  </a:cubicBezTo>
                  <a:cubicBezTo>
                    <a:pt x="552" y="3811"/>
                    <a:pt x="646" y="3868"/>
                    <a:pt x="736" y="3928"/>
                  </a:cubicBezTo>
                  <a:cubicBezTo>
                    <a:pt x="760" y="3942"/>
                    <a:pt x="786" y="3950"/>
                    <a:pt x="814" y="3950"/>
                  </a:cubicBezTo>
                  <a:cubicBezTo>
                    <a:pt x="821" y="3950"/>
                    <a:pt x="829" y="3950"/>
                    <a:pt x="836" y="3948"/>
                  </a:cubicBezTo>
                  <a:cubicBezTo>
                    <a:pt x="870" y="3945"/>
                    <a:pt x="901" y="3925"/>
                    <a:pt x="921" y="3895"/>
                  </a:cubicBezTo>
                  <a:cubicBezTo>
                    <a:pt x="961" y="3838"/>
                    <a:pt x="950" y="3748"/>
                    <a:pt x="890" y="3711"/>
                  </a:cubicBezTo>
                  <a:cubicBezTo>
                    <a:pt x="793" y="3651"/>
                    <a:pt x="696" y="3590"/>
                    <a:pt x="603" y="3527"/>
                  </a:cubicBezTo>
                  <a:cubicBezTo>
                    <a:pt x="529" y="3480"/>
                    <a:pt x="459" y="3430"/>
                    <a:pt x="392" y="3377"/>
                  </a:cubicBezTo>
                  <a:cubicBezTo>
                    <a:pt x="365" y="3350"/>
                    <a:pt x="342" y="3323"/>
                    <a:pt x="322" y="3293"/>
                  </a:cubicBezTo>
                  <a:cubicBezTo>
                    <a:pt x="308" y="3266"/>
                    <a:pt x="299" y="3240"/>
                    <a:pt x="288" y="3212"/>
                  </a:cubicBezTo>
                  <a:cubicBezTo>
                    <a:pt x="279" y="3176"/>
                    <a:pt x="271" y="3143"/>
                    <a:pt x="268" y="3109"/>
                  </a:cubicBezTo>
                  <a:cubicBezTo>
                    <a:pt x="268" y="3082"/>
                    <a:pt x="271" y="3052"/>
                    <a:pt x="275" y="3025"/>
                  </a:cubicBezTo>
                  <a:cubicBezTo>
                    <a:pt x="279" y="3012"/>
                    <a:pt x="282" y="2999"/>
                    <a:pt x="288" y="2985"/>
                  </a:cubicBezTo>
                  <a:cubicBezTo>
                    <a:pt x="295" y="2976"/>
                    <a:pt x="302" y="2965"/>
                    <a:pt x="308" y="2955"/>
                  </a:cubicBezTo>
                  <a:lnTo>
                    <a:pt x="328" y="2939"/>
                  </a:lnTo>
                  <a:lnTo>
                    <a:pt x="352" y="2928"/>
                  </a:lnTo>
                  <a:cubicBezTo>
                    <a:pt x="369" y="2925"/>
                    <a:pt x="385" y="2922"/>
                    <a:pt x="402" y="2922"/>
                  </a:cubicBezTo>
                  <a:cubicBezTo>
                    <a:pt x="449" y="2922"/>
                    <a:pt x="495" y="2925"/>
                    <a:pt x="543" y="2931"/>
                  </a:cubicBezTo>
                  <a:cubicBezTo>
                    <a:pt x="596" y="2935"/>
                    <a:pt x="649" y="2942"/>
                    <a:pt x="706" y="2948"/>
                  </a:cubicBezTo>
                  <a:cubicBezTo>
                    <a:pt x="760" y="2959"/>
                    <a:pt x="813" y="2965"/>
                    <a:pt x="870" y="2965"/>
                  </a:cubicBezTo>
                  <a:cubicBezTo>
                    <a:pt x="934" y="2965"/>
                    <a:pt x="1001" y="2955"/>
                    <a:pt x="1068" y="2948"/>
                  </a:cubicBezTo>
                  <a:cubicBezTo>
                    <a:pt x="1094" y="2945"/>
                    <a:pt x="1121" y="2942"/>
                    <a:pt x="1148" y="2935"/>
                  </a:cubicBezTo>
                  <a:cubicBezTo>
                    <a:pt x="1198" y="2925"/>
                    <a:pt x="1245" y="2905"/>
                    <a:pt x="1295" y="2878"/>
                  </a:cubicBezTo>
                  <a:cubicBezTo>
                    <a:pt x="1355" y="2845"/>
                    <a:pt x="1412" y="2805"/>
                    <a:pt x="1466" y="2758"/>
                  </a:cubicBezTo>
                  <a:cubicBezTo>
                    <a:pt x="1492" y="2731"/>
                    <a:pt x="1519" y="2701"/>
                    <a:pt x="1536" y="2671"/>
                  </a:cubicBezTo>
                  <a:cubicBezTo>
                    <a:pt x="1549" y="2650"/>
                    <a:pt x="1559" y="2627"/>
                    <a:pt x="1569" y="2607"/>
                  </a:cubicBezTo>
                  <a:cubicBezTo>
                    <a:pt x="1576" y="2587"/>
                    <a:pt x="1579" y="2564"/>
                    <a:pt x="1583" y="2541"/>
                  </a:cubicBezTo>
                  <a:cubicBezTo>
                    <a:pt x="1586" y="2520"/>
                    <a:pt x="1583" y="2487"/>
                    <a:pt x="1583" y="2474"/>
                  </a:cubicBezTo>
                  <a:cubicBezTo>
                    <a:pt x="1579" y="2450"/>
                    <a:pt x="1573" y="2430"/>
                    <a:pt x="1566" y="2406"/>
                  </a:cubicBezTo>
                  <a:cubicBezTo>
                    <a:pt x="1549" y="2363"/>
                    <a:pt x="1523" y="2323"/>
                    <a:pt x="1495" y="2286"/>
                  </a:cubicBezTo>
                  <a:cubicBezTo>
                    <a:pt x="1452" y="2223"/>
                    <a:pt x="1389" y="2166"/>
                    <a:pt x="1332" y="2113"/>
                  </a:cubicBezTo>
                  <a:cubicBezTo>
                    <a:pt x="1235" y="2022"/>
                    <a:pt x="1125" y="1945"/>
                    <a:pt x="1024" y="1858"/>
                  </a:cubicBezTo>
                  <a:cubicBezTo>
                    <a:pt x="997" y="1828"/>
                    <a:pt x="971" y="1801"/>
                    <a:pt x="947" y="1772"/>
                  </a:cubicBezTo>
                  <a:cubicBezTo>
                    <a:pt x="930" y="1735"/>
                    <a:pt x="914" y="1701"/>
                    <a:pt x="901" y="1664"/>
                  </a:cubicBezTo>
                  <a:cubicBezTo>
                    <a:pt x="897" y="1647"/>
                    <a:pt x="893" y="1631"/>
                    <a:pt x="890" y="1611"/>
                  </a:cubicBezTo>
                  <a:lnTo>
                    <a:pt x="890" y="1591"/>
                  </a:lnTo>
                  <a:lnTo>
                    <a:pt x="897" y="1581"/>
                  </a:lnTo>
                  <a:lnTo>
                    <a:pt x="907" y="1560"/>
                  </a:lnTo>
                  <a:lnTo>
                    <a:pt x="927" y="1547"/>
                  </a:lnTo>
                  <a:cubicBezTo>
                    <a:pt x="937" y="1544"/>
                    <a:pt x="947" y="1544"/>
                    <a:pt x="957" y="1540"/>
                  </a:cubicBezTo>
                  <a:cubicBezTo>
                    <a:pt x="1004" y="1544"/>
                    <a:pt x="1051" y="1547"/>
                    <a:pt x="1097" y="1554"/>
                  </a:cubicBezTo>
                  <a:cubicBezTo>
                    <a:pt x="1148" y="1560"/>
                    <a:pt x="1202" y="1567"/>
                    <a:pt x="1255" y="1574"/>
                  </a:cubicBezTo>
                  <a:cubicBezTo>
                    <a:pt x="1308" y="1581"/>
                    <a:pt x="1362" y="1594"/>
                    <a:pt x="1415" y="1594"/>
                  </a:cubicBezTo>
                  <a:cubicBezTo>
                    <a:pt x="1427" y="1595"/>
                    <a:pt x="1438" y="1595"/>
                    <a:pt x="1450" y="1595"/>
                  </a:cubicBezTo>
                  <a:cubicBezTo>
                    <a:pt x="1506" y="1595"/>
                    <a:pt x="1564" y="1589"/>
                    <a:pt x="1619" y="1577"/>
                  </a:cubicBezTo>
                  <a:cubicBezTo>
                    <a:pt x="1656" y="1571"/>
                    <a:pt x="1690" y="1557"/>
                    <a:pt x="1727" y="1544"/>
                  </a:cubicBezTo>
                  <a:cubicBezTo>
                    <a:pt x="1767" y="1531"/>
                    <a:pt x="1800" y="1511"/>
                    <a:pt x="1837" y="1487"/>
                  </a:cubicBezTo>
                  <a:cubicBezTo>
                    <a:pt x="1857" y="1474"/>
                    <a:pt x="1877" y="1460"/>
                    <a:pt x="1897" y="1443"/>
                  </a:cubicBezTo>
                  <a:cubicBezTo>
                    <a:pt x="1937" y="1410"/>
                    <a:pt x="1967" y="1366"/>
                    <a:pt x="1988" y="1316"/>
                  </a:cubicBezTo>
                  <a:cubicBezTo>
                    <a:pt x="1994" y="1296"/>
                    <a:pt x="1997" y="1263"/>
                    <a:pt x="2000" y="1243"/>
                  </a:cubicBezTo>
                  <a:cubicBezTo>
                    <a:pt x="2004" y="1210"/>
                    <a:pt x="2000" y="1176"/>
                    <a:pt x="1991" y="1145"/>
                  </a:cubicBezTo>
                  <a:cubicBezTo>
                    <a:pt x="1984" y="1122"/>
                    <a:pt x="1980" y="1105"/>
                    <a:pt x="1971" y="1085"/>
                  </a:cubicBezTo>
                  <a:cubicBezTo>
                    <a:pt x="1960" y="1065"/>
                    <a:pt x="1944" y="1045"/>
                    <a:pt x="1931" y="1025"/>
                  </a:cubicBezTo>
                  <a:cubicBezTo>
                    <a:pt x="1917" y="1009"/>
                    <a:pt x="1900" y="992"/>
                    <a:pt x="1887" y="975"/>
                  </a:cubicBezTo>
                  <a:cubicBezTo>
                    <a:pt x="1857" y="942"/>
                    <a:pt x="1827" y="912"/>
                    <a:pt x="1793" y="881"/>
                  </a:cubicBezTo>
                  <a:cubicBezTo>
                    <a:pt x="1750" y="841"/>
                    <a:pt x="1703" y="801"/>
                    <a:pt x="1656" y="761"/>
                  </a:cubicBezTo>
                  <a:cubicBezTo>
                    <a:pt x="1643" y="748"/>
                    <a:pt x="1626" y="735"/>
                    <a:pt x="1613" y="721"/>
                  </a:cubicBezTo>
                  <a:cubicBezTo>
                    <a:pt x="1556" y="668"/>
                    <a:pt x="1506" y="614"/>
                    <a:pt x="1463" y="554"/>
                  </a:cubicBezTo>
                  <a:cubicBezTo>
                    <a:pt x="1452" y="534"/>
                    <a:pt x="1443" y="517"/>
                    <a:pt x="1435" y="497"/>
                  </a:cubicBezTo>
                  <a:lnTo>
                    <a:pt x="1432" y="477"/>
                  </a:lnTo>
                  <a:lnTo>
                    <a:pt x="1435" y="477"/>
                  </a:lnTo>
                  <a:lnTo>
                    <a:pt x="1455" y="467"/>
                  </a:lnTo>
                  <a:lnTo>
                    <a:pt x="1459" y="467"/>
                  </a:lnTo>
                  <a:cubicBezTo>
                    <a:pt x="1486" y="467"/>
                    <a:pt x="1516" y="470"/>
                    <a:pt x="1543" y="474"/>
                  </a:cubicBezTo>
                  <a:cubicBezTo>
                    <a:pt x="1576" y="477"/>
                    <a:pt x="1613" y="477"/>
                    <a:pt x="1646" y="480"/>
                  </a:cubicBezTo>
                  <a:cubicBezTo>
                    <a:pt x="1719" y="487"/>
                    <a:pt x="1790" y="507"/>
                    <a:pt x="1860" y="514"/>
                  </a:cubicBezTo>
                  <a:cubicBezTo>
                    <a:pt x="1871" y="515"/>
                    <a:pt x="1883" y="515"/>
                    <a:pt x="1894" y="515"/>
                  </a:cubicBezTo>
                  <a:cubicBezTo>
                    <a:pt x="1982" y="515"/>
                    <a:pt x="2068" y="494"/>
                    <a:pt x="2151" y="467"/>
                  </a:cubicBezTo>
                  <a:cubicBezTo>
                    <a:pt x="2185" y="454"/>
                    <a:pt x="2221" y="440"/>
                    <a:pt x="2255" y="423"/>
                  </a:cubicBezTo>
                  <a:cubicBezTo>
                    <a:pt x="2289" y="410"/>
                    <a:pt x="2318" y="387"/>
                    <a:pt x="2349" y="367"/>
                  </a:cubicBezTo>
                  <a:cubicBezTo>
                    <a:pt x="2358" y="360"/>
                    <a:pt x="2366" y="353"/>
                    <a:pt x="2372" y="343"/>
                  </a:cubicBezTo>
                  <a:cubicBezTo>
                    <a:pt x="2398" y="323"/>
                    <a:pt x="2415" y="296"/>
                    <a:pt x="2429" y="263"/>
                  </a:cubicBezTo>
                  <a:cubicBezTo>
                    <a:pt x="2449" y="222"/>
                    <a:pt x="2449" y="179"/>
                    <a:pt x="2446" y="136"/>
                  </a:cubicBezTo>
                  <a:cubicBezTo>
                    <a:pt x="2439" y="79"/>
                    <a:pt x="2392" y="29"/>
                    <a:pt x="2338" y="9"/>
                  </a:cubicBezTo>
                  <a:cubicBezTo>
                    <a:pt x="2322" y="3"/>
                    <a:pt x="2305" y="1"/>
                    <a:pt x="22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9"/>
            <p:cNvSpPr/>
            <p:nvPr/>
          </p:nvSpPr>
          <p:spPr>
            <a:xfrm>
              <a:off x="8834672" y="3644248"/>
              <a:ext cx="106705" cy="83716"/>
            </a:xfrm>
            <a:custGeom>
              <a:avLst/>
              <a:gdLst/>
              <a:ahLst/>
              <a:cxnLst/>
              <a:rect l="l" t="t" r="r" b="b"/>
              <a:pathLst>
                <a:path w="452" h="446" extrusionOk="0">
                  <a:moveTo>
                    <a:pt x="218" y="1"/>
                  </a:moveTo>
                  <a:cubicBezTo>
                    <a:pt x="98" y="1"/>
                    <a:pt x="0" y="118"/>
                    <a:pt x="7" y="235"/>
                  </a:cubicBezTo>
                  <a:cubicBezTo>
                    <a:pt x="7" y="292"/>
                    <a:pt x="34" y="345"/>
                    <a:pt x="78" y="385"/>
                  </a:cubicBezTo>
                  <a:cubicBezTo>
                    <a:pt x="121" y="429"/>
                    <a:pt x="178" y="446"/>
                    <a:pt x="238" y="446"/>
                  </a:cubicBezTo>
                  <a:cubicBezTo>
                    <a:pt x="358" y="446"/>
                    <a:pt x="452" y="329"/>
                    <a:pt x="448" y="212"/>
                  </a:cubicBezTo>
                  <a:cubicBezTo>
                    <a:pt x="445" y="155"/>
                    <a:pt x="419" y="101"/>
                    <a:pt x="379" y="61"/>
                  </a:cubicBezTo>
                  <a:cubicBezTo>
                    <a:pt x="335" y="18"/>
                    <a:pt x="278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9"/>
            <p:cNvSpPr/>
            <p:nvPr/>
          </p:nvSpPr>
          <p:spPr>
            <a:xfrm>
              <a:off x="8778361" y="4605715"/>
              <a:ext cx="219336" cy="353723"/>
            </a:xfrm>
            <a:custGeom>
              <a:avLst/>
              <a:gdLst/>
              <a:ahLst/>
              <a:cxnLst/>
              <a:rect l="l" t="t" r="r" b="b"/>
              <a:pathLst>
                <a:path w="2450" h="3951" extrusionOk="0">
                  <a:moveTo>
                    <a:pt x="1707" y="1170"/>
                  </a:moveTo>
                  <a:lnTo>
                    <a:pt x="1703" y="1179"/>
                  </a:lnTo>
                  <a:lnTo>
                    <a:pt x="1699" y="1179"/>
                  </a:lnTo>
                  <a:lnTo>
                    <a:pt x="1707" y="1170"/>
                  </a:lnTo>
                  <a:close/>
                  <a:moveTo>
                    <a:pt x="2288" y="1"/>
                  </a:moveTo>
                  <a:cubicBezTo>
                    <a:pt x="2254" y="1"/>
                    <a:pt x="2219" y="12"/>
                    <a:pt x="2188" y="32"/>
                  </a:cubicBezTo>
                  <a:cubicBezTo>
                    <a:pt x="2171" y="42"/>
                    <a:pt x="2151" y="55"/>
                    <a:pt x="2131" y="69"/>
                  </a:cubicBezTo>
                  <a:cubicBezTo>
                    <a:pt x="2085" y="96"/>
                    <a:pt x="2031" y="116"/>
                    <a:pt x="1977" y="133"/>
                  </a:cubicBezTo>
                  <a:cubicBezTo>
                    <a:pt x="1951" y="139"/>
                    <a:pt x="1924" y="146"/>
                    <a:pt x="1894" y="149"/>
                  </a:cubicBezTo>
                  <a:cubicBezTo>
                    <a:pt x="1850" y="146"/>
                    <a:pt x="1807" y="142"/>
                    <a:pt x="1764" y="136"/>
                  </a:cubicBezTo>
                  <a:cubicBezTo>
                    <a:pt x="1710" y="129"/>
                    <a:pt x="1656" y="126"/>
                    <a:pt x="1599" y="122"/>
                  </a:cubicBezTo>
                  <a:lnTo>
                    <a:pt x="1526" y="122"/>
                  </a:lnTo>
                  <a:cubicBezTo>
                    <a:pt x="1516" y="119"/>
                    <a:pt x="1503" y="119"/>
                    <a:pt x="1489" y="119"/>
                  </a:cubicBezTo>
                  <a:cubicBezTo>
                    <a:pt x="1472" y="122"/>
                    <a:pt x="1452" y="122"/>
                    <a:pt x="1435" y="122"/>
                  </a:cubicBezTo>
                  <a:cubicBezTo>
                    <a:pt x="1406" y="126"/>
                    <a:pt x="1378" y="133"/>
                    <a:pt x="1349" y="142"/>
                  </a:cubicBezTo>
                  <a:cubicBezTo>
                    <a:pt x="1325" y="149"/>
                    <a:pt x="1302" y="159"/>
                    <a:pt x="1278" y="173"/>
                  </a:cubicBezTo>
                  <a:cubicBezTo>
                    <a:pt x="1255" y="186"/>
                    <a:pt x="1235" y="202"/>
                    <a:pt x="1211" y="219"/>
                  </a:cubicBezTo>
                  <a:cubicBezTo>
                    <a:pt x="1188" y="236"/>
                    <a:pt x="1171" y="259"/>
                    <a:pt x="1154" y="279"/>
                  </a:cubicBezTo>
                  <a:lnTo>
                    <a:pt x="1142" y="296"/>
                  </a:lnTo>
                  <a:cubicBezTo>
                    <a:pt x="1131" y="316"/>
                    <a:pt x="1121" y="336"/>
                    <a:pt x="1111" y="353"/>
                  </a:cubicBezTo>
                  <a:cubicBezTo>
                    <a:pt x="1101" y="380"/>
                    <a:pt x="1094" y="410"/>
                    <a:pt x="1091" y="437"/>
                  </a:cubicBezTo>
                  <a:cubicBezTo>
                    <a:pt x="1085" y="483"/>
                    <a:pt x="1088" y="531"/>
                    <a:pt x="1097" y="577"/>
                  </a:cubicBezTo>
                  <a:cubicBezTo>
                    <a:pt x="1108" y="624"/>
                    <a:pt x="1125" y="671"/>
                    <a:pt x="1151" y="714"/>
                  </a:cubicBezTo>
                  <a:cubicBezTo>
                    <a:pt x="1171" y="748"/>
                    <a:pt x="1191" y="784"/>
                    <a:pt x="1218" y="815"/>
                  </a:cubicBezTo>
                  <a:cubicBezTo>
                    <a:pt x="1251" y="861"/>
                    <a:pt x="1292" y="901"/>
                    <a:pt x="1335" y="942"/>
                  </a:cubicBezTo>
                  <a:cubicBezTo>
                    <a:pt x="1382" y="989"/>
                    <a:pt x="1435" y="1036"/>
                    <a:pt x="1492" y="1076"/>
                  </a:cubicBezTo>
                  <a:cubicBezTo>
                    <a:pt x="1539" y="1113"/>
                    <a:pt x="1593" y="1149"/>
                    <a:pt x="1639" y="1190"/>
                  </a:cubicBezTo>
                  <a:lnTo>
                    <a:pt x="1656" y="1206"/>
                  </a:lnTo>
                  <a:cubicBezTo>
                    <a:pt x="1643" y="1216"/>
                    <a:pt x="1626" y="1223"/>
                    <a:pt x="1606" y="1230"/>
                  </a:cubicBezTo>
                  <a:cubicBezTo>
                    <a:pt x="1566" y="1239"/>
                    <a:pt x="1523" y="1243"/>
                    <a:pt x="1483" y="1246"/>
                  </a:cubicBezTo>
                  <a:cubicBezTo>
                    <a:pt x="1429" y="1246"/>
                    <a:pt x="1382" y="1239"/>
                    <a:pt x="1329" y="1233"/>
                  </a:cubicBezTo>
                  <a:cubicBezTo>
                    <a:pt x="1278" y="1226"/>
                    <a:pt x="1228" y="1219"/>
                    <a:pt x="1174" y="1213"/>
                  </a:cubicBezTo>
                  <a:cubicBezTo>
                    <a:pt x="1125" y="1202"/>
                    <a:pt x="1071" y="1190"/>
                    <a:pt x="1021" y="1190"/>
                  </a:cubicBezTo>
                  <a:cubicBezTo>
                    <a:pt x="1009" y="1188"/>
                    <a:pt x="997" y="1188"/>
                    <a:pt x="985" y="1188"/>
                  </a:cubicBezTo>
                  <a:cubicBezTo>
                    <a:pt x="957" y="1188"/>
                    <a:pt x="929" y="1191"/>
                    <a:pt x="901" y="1193"/>
                  </a:cubicBezTo>
                  <a:lnTo>
                    <a:pt x="881" y="1196"/>
                  </a:lnTo>
                  <a:cubicBezTo>
                    <a:pt x="853" y="1199"/>
                    <a:pt x="820" y="1206"/>
                    <a:pt x="796" y="1216"/>
                  </a:cubicBezTo>
                  <a:cubicBezTo>
                    <a:pt x="753" y="1236"/>
                    <a:pt x="710" y="1263"/>
                    <a:pt x="673" y="1293"/>
                  </a:cubicBezTo>
                  <a:cubicBezTo>
                    <a:pt x="623" y="1337"/>
                    <a:pt x="583" y="1394"/>
                    <a:pt x="560" y="1454"/>
                  </a:cubicBezTo>
                  <a:lnTo>
                    <a:pt x="549" y="1477"/>
                  </a:lnTo>
                  <a:cubicBezTo>
                    <a:pt x="526" y="1544"/>
                    <a:pt x="523" y="1624"/>
                    <a:pt x="532" y="1694"/>
                  </a:cubicBezTo>
                  <a:cubicBezTo>
                    <a:pt x="546" y="1764"/>
                    <a:pt x="569" y="1835"/>
                    <a:pt x="600" y="1902"/>
                  </a:cubicBezTo>
                  <a:cubicBezTo>
                    <a:pt x="626" y="1962"/>
                    <a:pt x="663" y="2019"/>
                    <a:pt x="710" y="2065"/>
                  </a:cubicBezTo>
                  <a:cubicBezTo>
                    <a:pt x="730" y="2089"/>
                    <a:pt x="750" y="2113"/>
                    <a:pt x="773" y="2133"/>
                  </a:cubicBezTo>
                  <a:cubicBezTo>
                    <a:pt x="827" y="2179"/>
                    <a:pt x="881" y="2226"/>
                    <a:pt x="934" y="2269"/>
                  </a:cubicBezTo>
                  <a:cubicBezTo>
                    <a:pt x="1017" y="2333"/>
                    <a:pt x="1101" y="2397"/>
                    <a:pt x="1182" y="2467"/>
                  </a:cubicBezTo>
                  <a:cubicBezTo>
                    <a:pt x="1198" y="2484"/>
                    <a:pt x="1218" y="2504"/>
                    <a:pt x="1235" y="2524"/>
                  </a:cubicBezTo>
                  <a:cubicBezTo>
                    <a:pt x="1198" y="2557"/>
                    <a:pt x="1162" y="2587"/>
                    <a:pt x="1121" y="2618"/>
                  </a:cubicBezTo>
                  <a:cubicBezTo>
                    <a:pt x="1108" y="2624"/>
                    <a:pt x="1094" y="2627"/>
                    <a:pt x="1085" y="2634"/>
                  </a:cubicBezTo>
                  <a:cubicBezTo>
                    <a:pt x="1014" y="2650"/>
                    <a:pt x="947" y="2661"/>
                    <a:pt x="877" y="2667"/>
                  </a:cubicBezTo>
                  <a:cubicBezTo>
                    <a:pt x="827" y="2667"/>
                    <a:pt x="780" y="2661"/>
                    <a:pt x="730" y="2654"/>
                  </a:cubicBezTo>
                  <a:cubicBezTo>
                    <a:pt x="676" y="2647"/>
                    <a:pt x="623" y="2644"/>
                    <a:pt x="566" y="2641"/>
                  </a:cubicBezTo>
                  <a:cubicBezTo>
                    <a:pt x="521" y="2639"/>
                    <a:pt x="476" y="2636"/>
                    <a:pt x="431" y="2636"/>
                  </a:cubicBezTo>
                  <a:cubicBezTo>
                    <a:pt x="413" y="2636"/>
                    <a:pt x="394" y="2637"/>
                    <a:pt x="375" y="2638"/>
                  </a:cubicBezTo>
                  <a:cubicBezTo>
                    <a:pt x="245" y="2650"/>
                    <a:pt x="128" y="2718"/>
                    <a:pt x="64" y="2831"/>
                  </a:cubicBezTo>
                  <a:cubicBezTo>
                    <a:pt x="24" y="2902"/>
                    <a:pt x="1" y="2985"/>
                    <a:pt x="1" y="3065"/>
                  </a:cubicBezTo>
                  <a:cubicBezTo>
                    <a:pt x="1" y="3132"/>
                    <a:pt x="4" y="3196"/>
                    <a:pt x="21" y="3260"/>
                  </a:cubicBezTo>
                  <a:cubicBezTo>
                    <a:pt x="31" y="3293"/>
                    <a:pt x="41" y="3326"/>
                    <a:pt x="54" y="3363"/>
                  </a:cubicBezTo>
                  <a:cubicBezTo>
                    <a:pt x="71" y="3400"/>
                    <a:pt x="91" y="3433"/>
                    <a:pt x="114" y="3467"/>
                  </a:cubicBezTo>
                  <a:cubicBezTo>
                    <a:pt x="151" y="3521"/>
                    <a:pt x="205" y="3567"/>
                    <a:pt x="255" y="3610"/>
                  </a:cubicBezTo>
                  <a:cubicBezTo>
                    <a:pt x="319" y="3664"/>
                    <a:pt x="392" y="3708"/>
                    <a:pt x="462" y="3751"/>
                  </a:cubicBezTo>
                  <a:cubicBezTo>
                    <a:pt x="552" y="3811"/>
                    <a:pt x="646" y="3868"/>
                    <a:pt x="736" y="3928"/>
                  </a:cubicBezTo>
                  <a:cubicBezTo>
                    <a:pt x="760" y="3942"/>
                    <a:pt x="786" y="3950"/>
                    <a:pt x="814" y="3950"/>
                  </a:cubicBezTo>
                  <a:cubicBezTo>
                    <a:pt x="821" y="3950"/>
                    <a:pt x="829" y="3950"/>
                    <a:pt x="836" y="3948"/>
                  </a:cubicBezTo>
                  <a:cubicBezTo>
                    <a:pt x="870" y="3945"/>
                    <a:pt x="901" y="3925"/>
                    <a:pt x="921" y="3895"/>
                  </a:cubicBezTo>
                  <a:cubicBezTo>
                    <a:pt x="961" y="3838"/>
                    <a:pt x="950" y="3748"/>
                    <a:pt x="890" y="3711"/>
                  </a:cubicBezTo>
                  <a:cubicBezTo>
                    <a:pt x="793" y="3651"/>
                    <a:pt x="696" y="3590"/>
                    <a:pt x="603" y="3527"/>
                  </a:cubicBezTo>
                  <a:cubicBezTo>
                    <a:pt x="529" y="3480"/>
                    <a:pt x="459" y="3430"/>
                    <a:pt x="392" y="3377"/>
                  </a:cubicBezTo>
                  <a:cubicBezTo>
                    <a:pt x="365" y="3350"/>
                    <a:pt x="342" y="3323"/>
                    <a:pt x="322" y="3293"/>
                  </a:cubicBezTo>
                  <a:cubicBezTo>
                    <a:pt x="308" y="3266"/>
                    <a:pt x="299" y="3240"/>
                    <a:pt x="288" y="3212"/>
                  </a:cubicBezTo>
                  <a:cubicBezTo>
                    <a:pt x="279" y="3176"/>
                    <a:pt x="271" y="3143"/>
                    <a:pt x="268" y="3109"/>
                  </a:cubicBezTo>
                  <a:cubicBezTo>
                    <a:pt x="268" y="3082"/>
                    <a:pt x="271" y="3052"/>
                    <a:pt x="275" y="3025"/>
                  </a:cubicBezTo>
                  <a:cubicBezTo>
                    <a:pt x="279" y="3012"/>
                    <a:pt x="282" y="2999"/>
                    <a:pt x="288" y="2985"/>
                  </a:cubicBezTo>
                  <a:cubicBezTo>
                    <a:pt x="295" y="2976"/>
                    <a:pt x="302" y="2965"/>
                    <a:pt x="308" y="2955"/>
                  </a:cubicBezTo>
                  <a:lnTo>
                    <a:pt x="328" y="2939"/>
                  </a:lnTo>
                  <a:lnTo>
                    <a:pt x="352" y="2928"/>
                  </a:lnTo>
                  <a:cubicBezTo>
                    <a:pt x="369" y="2925"/>
                    <a:pt x="385" y="2922"/>
                    <a:pt x="402" y="2922"/>
                  </a:cubicBezTo>
                  <a:cubicBezTo>
                    <a:pt x="449" y="2922"/>
                    <a:pt x="495" y="2925"/>
                    <a:pt x="543" y="2931"/>
                  </a:cubicBezTo>
                  <a:cubicBezTo>
                    <a:pt x="596" y="2935"/>
                    <a:pt x="649" y="2942"/>
                    <a:pt x="706" y="2948"/>
                  </a:cubicBezTo>
                  <a:cubicBezTo>
                    <a:pt x="760" y="2959"/>
                    <a:pt x="813" y="2965"/>
                    <a:pt x="870" y="2965"/>
                  </a:cubicBezTo>
                  <a:cubicBezTo>
                    <a:pt x="934" y="2965"/>
                    <a:pt x="1001" y="2955"/>
                    <a:pt x="1068" y="2948"/>
                  </a:cubicBezTo>
                  <a:cubicBezTo>
                    <a:pt x="1094" y="2945"/>
                    <a:pt x="1121" y="2942"/>
                    <a:pt x="1148" y="2935"/>
                  </a:cubicBezTo>
                  <a:cubicBezTo>
                    <a:pt x="1198" y="2925"/>
                    <a:pt x="1245" y="2905"/>
                    <a:pt x="1295" y="2878"/>
                  </a:cubicBezTo>
                  <a:cubicBezTo>
                    <a:pt x="1355" y="2845"/>
                    <a:pt x="1412" y="2805"/>
                    <a:pt x="1466" y="2758"/>
                  </a:cubicBezTo>
                  <a:cubicBezTo>
                    <a:pt x="1492" y="2731"/>
                    <a:pt x="1519" y="2701"/>
                    <a:pt x="1536" y="2671"/>
                  </a:cubicBezTo>
                  <a:cubicBezTo>
                    <a:pt x="1549" y="2650"/>
                    <a:pt x="1559" y="2627"/>
                    <a:pt x="1569" y="2607"/>
                  </a:cubicBezTo>
                  <a:cubicBezTo>
                    <a:pt x="1576" y="2587"/>
                    <a:pt x="1579" y="2564"/>
                    <a:pt x="1583" y="2541"/>
                  </a:cubicBezTo>
                  <a:cubicBezTo>
                    <a:pt x="1586" y="2520"/>
                    <a:pt x="1583" y="2487"/>
                    <a:pt x="1583" y="2474"/>
                  </a:cubicBezTo>
                  <a:cubicBezTo>
                    <a:pt x="1579" y="2450"/>
                    <a:pt x="1573" y="2430"/>
                    <a:pt x="1566" y="2406"/>
                  </a:cubicBezTo>
                  <a:cubicBezTo>
                    <a:pt x="1549" y="2363"/>
                    <a:pt x="1523" y="2323"/>
                    <a:pt x="1495" y="2286"/>
                  </a:cubicBezTo>
                  <a:cubicBezTo>
                    <a:pt x="1452" y="2223"/>
                    <a:pt x="1389" y="2166"/>
                    <a:pt x="1332" y="2113"/>
                  </a:cubicBezTo>
                  <a:cubicBezTo>
                    <a:pt x="1235" y="2022"/>
                    <a:pt x="1125" y="1945"/>
                    <a:pt x="1024" y="1858"/>
                  </a:cubicBezTo>
                  <a:cubicBezTo>
                    <a:pt x="997" y="1828"/>
                    <a:pt x="971" y="1801"/>
                    <a:pt x="947" y="1772"/>
                  </a:cubicBezTo>
                  <a:cubicBezTo>
                    <a:pt x="930" y="1735"/>
                    <a:pt x="914" y="1701"/>
                    <a:pt x="901" y="1664"/>
                  </a:cubicBezTo>
                  <a:cubicBezTo>
                    <a:pt x="897" y="1647"/>
                    <a:pt x="893" y="1631"/>
                    <a:pt x="890" y="1611"/>
                  </a:cubicBezTo>
                  <a:lnTo>
                    <a:pt x="890" y="1591"/>
                  </a:lnTo>
                  <a:lnTo>
                    <a:pt x="897" y="1581"/>
                  </a:lnTo>
                  <a:lnTo>
                    <a:pt x="907" y="1560"/>
                  </a:lnTo>
                  <a:lnTo>
                    <a:pt x="927" y="1547"/>
                  </a:lnTo>
                  <a:cubicBezTo>
                    <a:pt x="937" y="1544"/>
                    <a:pt x="947" y="1544"/>
                    <a:pt x="957" y="1540"/>
                  </a:cubicBezTo>
                  <a:cubicBezTo>
                    <a:pt x="1004" y="1544"/>
                    <a:pt x="1051" y="1547"/>
                    <a:pt x="1097" y="1554"/>
                  </a:cubicBezTo>
                  <a:cubicBezTo>
                    <a:pt x="1148" y="1560"/>
                    <a:pt x="1202" y="1567"/>
                    <a:pt x="1255" y="1574"/>
                  </a:cubicBezTo>
                  <a:cubicBezTo>
                    <a:pt x="1308" y="1581"/>
                    <a:pt x="1362" y="1594"/>
                    <a:pt x="1415" y="1594"/>
                  </a:cubicBezTo>
                  <a:cubicBezTo>
                    <a:pt x="1427" y="1595"/>
                    <a:pt x="1438" y="1595"/>
                    <a:pt x="1450" y="1595"/>
                  </a:cubicBezTo>
                  <a:cubicBezTo>
                    <a:pt x="1506" y="1595"/>
                    <a:pt x="1564" y="1589"/>
                    <a:pt x="1619" y="1577"/>
                  </a:cubicBezTo>
                  <a:cubicBezTo>
                    <a:pt x="1656" y="1571"/>
                    <a:pt x="1690" y="1557"/>
                    <a:pt x="1727" y="1544"/>
                  </a:cubicBezTo>
                  <a:cubicBezTo>
                    <a:pt x="1767" y="1531"/>
                    <a:pt x="1800" y="1511"/>
                    <a:pt x="1837" y="1487"/>
                  </a:cubicBezTo>
                  <a:cubicBezTo>
                    <a:pt x="1857" y="1474"/>
                    <a:pt x="1877" y="1460"/>
                    <a:pt x="1897" y="1443"/>
                  </a:cubicBezTo>
                  <a:cubicBezTo>
                    <a:pt x="1937" y="1410"/>
                    <a:pt x="1967" y="1366"/>
                    <a:pt x="1988" y="1316"/>
                  </a:cubicBezTo>
                  <a:cubicBezTo>
                    <a:pt x="1994" y="1296"/>
                    <a:pt x="1997" y="1263"/>
                    <a:pt x="2000" y="1243"/>
                  </a:cubicBezTo>
                  <a:cubicBezTo>
                    <a:pt x="2004" y="1210"/>
                    <a:pt x="2000" y="1176"/>
                    <a:pt x="1991" y="1145"/>
                  </a:cubicBezTo>
                  <a:cubicBezTo>
                    <a:pt x="1984" y="1122"/>
                    <a:pt x="1980" y="1105"/>
                    <a:pt x="1971" y="1085"/>
                  </a:cubicBezTo>
                  <a:cubicBezTo>
                    <a:pt x="1960" y="1065"/>
                    <a:pt x="1944" y="1045"/>
                    <a:pt x="1931" y="1025"/>
                  </a:cubicBezTo>
                  <a:cubicBezTo>
                    <a:pt x="1917" y="1009"/>
                    <a:pt x="1900" y="992"/>
                    <a:pt x="1887" y="975"/>
                  </a:cubicBezTo>
                  <a:cubicBezTo>
                    <a:pt x="1857" y="942"/>
                    <a:pt x="1827" y="912"/>
                    <a:pt x="1793" y="881"/>
                  </a:cubicBezTo>
                  <a:cubicBezTo>
                    <a:pt x="1750" y="841"/>
                    <a:pt x="1703" y="801"/>
                    <a:pt x="1656" y="761"/>
                  </a:cubicBezTo>
                  <a:cubicBezTo>
                    <a:pt x="1643" y="748"/>
                    <a:pt x="1626" y="735"/>
                    <a:pt x="1613" y="721"/>
                  </a:cubicBezTo>
                  <a:cubicBezTo>
                    <a:pt x="1556" y="668"/>
                    <a:pt x="1506" y="614"/>
                    <a:pt x="1463" y="554"/>
                  </a:cubicBezTo>
                  <a:cubicBezTo>
                    <a:pt x="1452" y="534"/>
                    <a:pt x="1443" y="517"/>
                    <a:pt x="1435" y="497"/>
                  </a:cubicBezTo>
                  <a:lnTo>
                    <a:pt x="1432" y="477"/>
                  </a:lnTo>
                  <a:lnTo>
                    <a:pt x="1435" y="477"/>
                  </a:lnTo>
                  <a:lnTo>
                    <a:pt x="1455" y="467"/>
                  </a:lnTo>
                  <a:lnTo>
                    <a:pt x="1459" y="467"/>
                  </a:lnTo>
                  <a:cubicBezTo>
                    <a:pt x="1486" y="467"/>
                    <a:pt x="1516" y="470"/>
                    <a:pt x="1543" y="474"/>
                  </a:cubicBezTo>
                  <a:cubicBezTo>
                    <a:pt x="1576" y="477"/>
                    <a:pt x="1613" y="477"/>
                    <a:pt x="1646" y="480"/>
                  </a:cubicBezTo>
                  <a:cubicBezTo>
                    <a:pt x="1719" y="487"/>
                    <a:pt x="1790" y="507"/>
                    <a:pt x="1860" y="514"/>
                  </a:cubicBezTo>
                  <a:cubicBezTo>
                    <a:pt x="1871" y="515"/>
                    <a:pt x="1883" y="515"/>
                    <a:pt x="1894" y="515"/>
                  </a:cubicBezTo>
                  <a:cubicBezTo>
                    <a:pt x="1982" y="515"/>
                    <a:pt x="2068" y="494"/>
                    <a:pt x="2151" y="467"/>
                  </a:cubicBezTo>
                  <a:cubicBezTo>
                    <a:pt x="2185" y="454"/>
                    <a:pt x="2221" y="440"/>
                    <a:pt x="2255" y="423"/>
                  </a:cubicBezTo>
                  <a:cubicBezTo>
                    <a:pt x="2289" y="410"/>
                    <a:pt x="2318" y="387"/>
                    <a:pt x="2349" y="367"/>
                  </a:cubicBezTo>
                  <a:cubicBezTo>
                    <a:pt x="2358" y="360"/>
                    <a:pt x="2366" y="353"/>
                    <a:pt x="2372" y="343"/>
                  </a:cubicBezTo>
                  <a:cubicBezTo>
                    <a:pt x="2398" y="323"/>
                    <a:pt x="2415" y="296"/>
                    <a:pt x="2429" y="263"/>
                  </a:cubicBezTo>
                  <a:cubicBezTo>
                    <a:pt x="2449" y="222"/>
                    <a:pt x="2449" y="179"/>
                    <a:pt x="2446" y="136"/>
                  </a:cubicBezTo>
                  <a:cubicBezTo>
                    <a:pt x="2439" y="79"/>
                    <a:pt x="2392" y="29"/>
                    <a:pt x="2338" y="9"/>
                  </a:cubicBezTo>
                  <a:cubicBezTo>
                    <a:pt x="2322" y="3"/>
                    <a:pt x="2305" y="1"/>
                    <a:pt x="22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9"/>
            <p:cNvSpPr/>
            <p:nvPr/>
          </p:nvSpPr>
          <p:spPr>
            <a:xfrm rot="2700000">
              <a:off x="436313" y="4695036"/>
              <a:ext cx="339524" cy="175102"/>
            </a:xfrm>
            <a:custGeom>
              <a:avLst/>
              <a:gdLst/>
              <a:ahLst/>
              <a:cxnLst/>
              <a:rect l="l" t="t" r="r" b="b"/>
              <a:pathLst>
                <a:path w="3763" h="1328" extrusionOk="0">
                  <a:moveTo>
                    <a:pt x="3592" y="1032"/>
                  </a:moveTo>
                  <a:cubicBezTo>
                    <a:pt x="3597" y="1039"/>
                    <a:pt x="3603" y="1046"/>
                    <a:pt x="3608" y="1053"/>
                  </a:cubicBezTo>
                  <a:cubicBezTo>
                    <a:pt x="3604" y="1047"/>
                    <a:pt x="3598" y="1039"/>
                    <a:pt x="3592" y="1032"/>
                  </a:cubicBezTo>
                  <a:close/>
                  <a:moveTo>
                    <a:pt x="729" y="0"/>
                  </a:moveTo>
                  <a:cubicBezTo>
                    <a:pt x="695" y="0"/>
                    <a:pt x="663" y="3"/>
                    <a:pt x="629" y="10"/>
                  </a:cubicBezTo>
                  <a:cubicBezTo>
                    <a:pt x="575" y="24"/>
                    <a:pt x="525" y="50"/>
                    <a:pt x="482" y="84"/>
                  </a:cubicBezTo>
                  <a:cubicBezTo>
                    <a:pt x="458" y="101"/>
                    <a:pt x="442" y="117"/>
                    <a:pt x="425" y="138"/>
                  </a:cubicBezTo>
                  <a:cubicBezTo>
                    <a:pt x="398" y="167"/>
                    <a:pt x="374" y="204"/>
                    <a:pt x="354" y="238"/>
                  </a:cubicBezTo>
                  <a:cubicBezTo>
                    <a:pt x="328" y="291"/>
                    <a:pt x="301" y="348"/>
                    <a:pt x="277" y="405"/>
                  </a:cubicBezTo>
                  <a:cubicBezTo>
                    <a:pt x="251" y="462"/>
                    <a:pt x="228" y="519"/>
                    <a:pt x="201" y="576"/>
                  </a:cubicBezTo>
                  <a:cubicBezTo>
                    <a:pt x="167" y="652"/>
                    <a:pt x="134" y="732"/>
                    <a:pt x="101" y="809"/>
                  </a:cubicBezTo>
                  <a:cubicBezTo>
                    <a:pt x="67" y="893"/>
                    <a:pt x="36" y="980"/>
                    <a:pt x="10" y="1064"/>
                  </a:cubicBezTo>
                  <a:cubicBezTo>
                    <a:pt x="0" y="1093"/>
                    <a:pt x="10" y="1130"/>
                    <a:pt x="27" y="1158"/>
                  </a:cubicBezTo>
                  <a:cubicBezTo>
                    <a:pt x="44" y="1184"/>
                    <a:pt x="73" y="1204"/>
                    <a:pt x="104" y="1214"/>
                  </a:cubicBezTo>
                  <a:cubicBezTo>
                    <a:pt x="113" y="1216"/>
                    <a:pt x="121" y="1217"/>
                    <a:pt x="130" y="1217"/>
                  </a:cubicBezTo>
                  <a:cubicBezTo>
                    <a:pt x="154" y="1217"/>
                    <a:pt x="178" y="1210"/>
                    <a:pt x="197" y="1198"/>
                  </a:cubicBezTo>
                  <a:cubicBezTo>
                    <a:pt x="228" y="1178"/>
                    <a:pt x="241" y="1150"/>
                    <a:pt x="254" y="1118"/>
                  </a:cubicBezTo>
                  <a:cubicBezTo>
                    <a:pt x="271" y="1061"/>
                    <a:pt x="291" y="1004"/>
                    <a:pt x="311" y="947"/>
                  </a:cubicBezTo>
                  <a:cubicBezTo>
                    <a:pt x="354" y="843"/>
                    <a:pt x="402" y="740"/>
                    <a:pt x="448" y="636"/>
                  </a:cubicBezTo>
                  <a:cubicBezTo>
                    <a:pt x="468" y="592"/>
                    <a:pt x="488" y="545"/>
                    <a:pt x="508" y="502"/>
                  </a:cubicBezTo>
                  <a:cubicBezTo>
                    <a:pt x="535" y="451"/>
                    <a:pt x="558" y="398"/>
                    <a:pt x="589" y="351"/>
                  </a:cubicBezTo>
                  <a:cubicBezTo>
                    <a:pt x="598" y="338"/>
                    <a:pt x="609" y="331"/>
                    <a:pt x="615" y="321"/>
                  </a:cubicBezTo>
                  <a:cubicBezTo>
                    <a:pt x="635" y="308"/>
                    <a:pt x="652" y="298"/>
                    <a:pt x="669" y="288"/>
                  </a:cubicBezTo>
                  <a:lnTo>
                    <a:pt x="692" y="281"/>
                  </a:lnTo>
                  <a:cubicBezTo>
                    <a:pt x="703" y="281"/>
                    <a:pt x="709" y="278"/>
                    <a:pt x="719" y="278"/>
                  </a:cubicBezTo>
                  <a:lnTo>
                    <a:pt x="736" y="281"/>
                  </a:lnTo>
                  <a:lnTo>
                    <a:pt x="746" y="288"/>
                  </a:lnTo>
                  <a:cubicBezTo>
                    <a:pt x="749" y="298"/>
                    <a:pt x="756" y="304"/>
                    <a:pt x="763" y="315"/>
                  </a:cubicBezTo>
                  <a:cubicBezTo>
                    <a:pt x="779" y="358"/>
                    <a:pt x="793" y="405"/>
                    <a:pt x="806" y="451"/>
                  </a:cubicBezTo>
                  <a:cubicBezTo>
                    <a:pt x="823" y="505"/>
                    <a:pt x="836" y="559"/>
                    <a:pt x="846" y="612"/>
                  </a:cubicBezTo>
                  <a:cubicBezTo>
                    <a:pt x="856" y="666"/>
                    <a:pt x="866" y="716"/>
                    <a:pt x="876" y="766"/>
                  </a:cubicBezTo>
                  <a:cubicBezTo>
                    <a:pt x="879" y="789"/>
                    <a:pt x="887" y="809"/>
                    <a:pt x="893" y="833"/>
                  </a:cubicBezTo>
                  <a:cubicBezTo>
                    <a:pt x="903" y="863"/>
                    <a:pt x="916" y="893"/>
                    <a:pt x="930" y="920"/>
                  </a:cubicBezTo>
                  <a:cubicBezTo>
                    <a:pt x="956" y="977"/>
                    <a:pt x="993" y="1030"/>
                    <a:pt x="1040" y="1073"/>
                  </a:cubicBezTo>
                  <a:cubicBezTo>
                    <a:pt x="1070" y="1101"/>
                    <a:pt x="1104" y="1121"/>
                    <a:pt x="1137" y="1141"/>
                  </a:cubicBezTo>
                  <a:cubicBezTo>
                    <a:pt x="1180" y="1161"/>
                    <a:pt x="1224" y="1181"/>
                    <a:pt x="1271" y="1187"/>
                  </a:cubicBezTo>
                  <a:cubicBezTo>
                    <a:pt x="1290" y="1191"/>
                    <a:pt x="1310" y="1194"/>
                    <a:pt x="1330" y="1194"/>
                  </a:cubicBezTo>
                  <a:cubicBezTo>
                    <a:pt x="1391" y="1194"/>
                    <a:pt x="1452" y="1173"/>
                    <a:pt x="1495" y="1127"/>
                  </a:cubicBezTo>
                  <a:cubicBezTo>
                    <a:pt x="1525" y="1101"/>
                    <a:pt x="1549" y="1067"/>
                    <a:pt x="1569" y="1030"/>
                  </a:cubicBezTo>
                  <a:cubicBezTo>
                    <a:pt x="1598" y="984"/>
                    <a:pt x="1619" y="930"/>
                    <a:pt x="1635" y="877"/>
                  </a:cubicBezTo>
                  <a:cubicBezTo>
                    <a:pt x="1669" y="789"/>
                    <a:pt x="1692" y="703"/>
                    <a:pt x="1722" y="616"/>
                  </a:cubicBezTo>
                  <a:cubicBezTo>
                    <a:pt x="1749" y="542"/>
                    <a:pt x="1782" y="471"/>
                    <a:pt x="1826" y="405"/>
                  </a:cubicBezTo>
                  <a:cubicBezTo>
                    <a:pt x="1839" y="385"/>
                    <a:pt x="1853" y="368"/>
                    <a:pt x="1870" y="351"/>
                  </a:cubicBezTo>
                  <a:cubicBezTo>
                    <a:pt x="1879" y="345"/>
                    <a:pt x="1893" y="338"/>
                    <a:pt x="1903" y="331"/>
                  </a:cubicBezTo>
                  <a:cubicBezTo>
                    <a:pt x="1913" y="328"/>
                    <a:pt x="1923" y="325"/>
                    <a:pt x="1933" y="321"/>
                  </a:cubicBezTo>
                  <a:lnTo>
                    <a:pt x="1940" y="321"/>
                  </a:lnTo>
                  <a:lnTo>
                    <a:pt x="1947" y="325"/>
                  </a:lnTo>
                  <a:lnTo>
                    <a:pt x="1950" y="325"/>
                  </a:lnTo>
                  <a:cubicBezTo>
                    <a:pt x="1960" y="351"/>
                    <a:pt x="1963" y="378"/>
                    <a:pt x="1970" y="405"/>
                  </a:cubicBezTo>
                  <a:cubicBezTo>
                    <a:pt x="1977" y="435"/>
                    <a:pt x="1980" y="462"/>
                    <a:pt x="1987" y="491"/>
                  </a:cubicBezTo>
                  <a:cubicBezTo>
                    <a:pt x="2000" y="545"/>
                    <a:pt x="2013" y="599"/>
                    <a:pt x="2027" y="649"/>
                  </a:cubicBezTo>
                  <a:cubicBezTo>
                    <a:pt x="2043" y="706"/>
                    <a:pt x="2067" y="756"/>
                    <a:pt x="2083" y="813"/>
                  </a:cubicBezTo>
                  <a:cubicBezTo>
                    <a:pt x="2107" y="873"/>
                    <a:pt x="2134" y="937"/>
                    <a:pt x="2168" y="993"/>
                  </a:cubicBezTo>
                  <a:cubicBezTo>
                    <a:pt x="2188" y="1024"/>
                    <a:pt x="2211" y="1053"/>
                    <a:pt x="2234" y="1077"/>
                  </a:cubicBezTo>
                  <a:cubicBezTo>
                    <a:pt x="2261" y="1107"/>
                    <a:pt x="2291" y="1127"/>
                    <a:pt x="2321" y="1150"/>
                  </a:cubicBezTo>
                  <a:cubicBezTo>
                    <a:pt x="2368" y="1184"/>
                    <a:pt x="2424" y="1201"/>
                    <a:pt x="2481" y="1204"/>
                  </a:cubicBezTo>
                  <a:cubicBezTo>
                    <a:pt x="2486" y="1205"/>
                    <a:pt x="2490" y="1205"/>
                    <a:pt x="2494" y="1205"/>
                  </a:cubicBezTo>
                  <a:cubicBezTo>
                    <a:pt x="2539" y="1205"/>
                    <a:pt x="2576" y="1189"/>
                    <a:pt x="2615" y="1167"/>
                  </a:cubicBezTo>
                  <a:cubicBezTo>
                    <a:pt x="2632" y="1158"/>
                    <a:pt x="2656" y="1134"/>
                    <a:pt x="2669" y="1118"/>
                  </a:cubicBezTo>
                  <a:cubicBezTo>
                    <a:pt x="2685" y="1093"/>
                    <a:pt x="2699" y="1070"/>
                    <a:pt x="2713" y="1044"/>
                  </a:cubicBezTo>
                  <a:cubicBezTo>
                    <a:pt x="2745" y="977"/>
                    <a:pt x="2770" y="906"/>
                    <a:pt x="2793" y="833"/>
                  </a:cubicBezTo>
                  <a:cubicBezTo>
                    <a:pt x="2810" y="776"/>
                    <a:pt x="2830" y="723"/>
                    <a:pt x="2850" y="666"/>
                  </a:cubicBezTo>
                  <a:lnTo>
                    <a:pt x="2853" y="652"/>
                  </a:lnTo>
                  <a:cubicBezTo>
                    <a:pt x="2876" y="592"/>
                    <a:pt x="2903" y="536"/>
                    <a:pt x="2937" y="482"/>
                  </a:cubicBezTo>
                  <a:cubicBezTo>
                    <a:pt x="2950" y="468"/>
                    <a:pt x="2960" y="451"/>
                    <a:pt x="2977" y="439"/>
                  </a:cubicBezTo>
                  <a:lnTo>
                    <a:pt x="2990" y="428"/>
                  </a:lnTo>
                  <a:lnTo>
                    <a:pt x="2994" y="435"/>
                  </a:lnTo>
                  <a:cubicBezTo>
                    <a:pt x="3026" y="516"/>
                    <a:pt x="3040" y="599"/>
                    <a:pt x="3063" y="679"/>
                  </a:cubicBezTo>
                  <a:cubicBezTo>
                    <a:pt x="3074" y="723"/>
                    <a:pt x="3083" y="763"/>
                    <a:pt x="3097" y="806"/>
                  </a:cubicBezTo>
                  <a:cubicBezTo>
                    <a:pt x="3114" y="857"/>
                    <a:pt x="3140" y="903"/>
                    <a:pt x="3164" y="950"/>
                  </a:cubicBezTo>
                  <a:cubicBezTo>
                    <a:pt x="3187" y="1000"/>
                    <a:pt x="3214" y="1047"/>
                    <a:pt x="3244" y="1090"/>
                  </a:cubicBezTo>
                  <a:cubicBezTo>
                    <a:pt x="3264" y="1121"/>
                    <a:pt x="3287" y="1150"/>
                    <a:pt x="3311" y="1178"/>
                  </a:cubicBezTo>
                  <a:cubicBezTo>
                    <a:pt x="3327" y="1194"/>
                    <a:pt x="3341" y="1214"/>
                    <a:pt x="3355" y="1228"/>
                  </a:cubicBezTo>
                  <a:cubicBezTo>
                    <a:pt x="3404" y="1271"/>
                    <a:pt x="3461" y="1305"/>
                    <a:pt x="3528" y="1318"/>
                  </a:cubicBezTo>
                  <a:cubicBezTo>
                    <a:pt x="3555" y="1321"/>
                    <a:pt x="3585" y="1325"/>
                    <a:pt x="3616" y="1328"/>
                  </a:cubicBezTo>
                  <a:cubicBezTo>
                    <a:pt x="3639" y="1328"/>
                    <a:pt x="3662" y="1325"/>
                    <a:pt x="3685" y="1321"/>
                  </a:cubicBezTo>
                  <a:cubicBezTo>
                    <a:pt x="3702" y="1314"/>
                    <a:pt x="3719" y="1305"/>
                    <a:pt x="3729" y="1291"/>
                  </a:cubicBezTo>
                  <a:cubicBezTo>
                    <a:pt x="3742" y="1278"/>
                    <a:pt x="3753" y="1261"/>
                    <a:pt x="3756" y="1244"/>
                  </a:cubicBezTo>
                  <a:cubicBezTo>
                    <a:pt x="3762" y="1207"/>
                    <a:pt x="3753" y="1167"/>
                    <a:pt x="3726" y="1144"/>
                  </a:cubicBezTo>
                  <a:cubicBezTo>
                    <a:pt x="3699" y="1121"/>
                    <a:pt x="3669" y="1104"/>
                    <a:pt x="3639" y="1087"/>
                  </a:cubicBezTo>
                  <a:cubicBezTo>
                    <a:pt x="3619" y="1067"/>
                    <a:pt x="3602" y="1047"/>
                    <a:pt x="3585" y="1024"/>
                  </a:cubicBezTo>
                  <a:lnTo>
                    <a:pt x="3585" y="1024"/>
                  </a:lnTo>
                  <a:cubicBezTo>
                    <a:pt x="3587" y="1026"/>
                    <a:pt x="3589" y="1029"/>
                    <a:pt x="3592" y="1032"/>
                  </a:cubicBezTo>
                  <a:lnTo>
                    <a:pt x="3592" y="1032"/>
                  </a:lnTo>
                  <a:cubicBezTo>
                    <a:pt x="3558" y="988"/>
                    <a:pt x="3527" y="939"/>
                    <a:pt x="3495" y="890"/>
                  </a:cubicBezTo>
                  <a:cubicBezTo>
                    <a:pt x="3461" y="837"/>
                    <a:pt x="3432" y="783"/>
                    <a:pt x="3404" y="729"/>
                  </a:cubicBezTo>
                  <a:cubicBezTo>
                    <a:pt x="3388" y="686"/>
                    <a:pt x="3375" y="646"/>
                    <a:pt x="3361" y="605"/>
                  </a:cubicBezTo>
                  <a:cubicBezTo>
                    <a:pt x="3344" y="556"/>
                    <a:pt x="3327" y="505"/>
                    <a:pt x="3311" y="455"/>
                  </a:cubicBezTo>
                  <a:cubicBezTo>
                    <a:pt x="3291" y="398"/>
                    <a:pt x="3271" y="345"/>
                    <a:pt x="3244" y="291"/>
                  </a:cubicBezTo>
                  <a:cubicBezTo>
                    <a:pt x="3214" y="235"/>
                    <a:pt x="3171" y="187"/>
                    <a:pt x="3114" y="158"/>
                  </a:cubicBezTo>
                  <a:cubicBezTo>
                    <a:pt x="3076" y="137"/>
                    <a:pt x="3035" y="128"/>
                    <a:pt x="2993" y="128"/>
                  </a:cubicBezTo>
                  <a:cubicBezTo>
                    <a:pt x="2953" y="128"/>
                    <a:pt x="2914" y="136"/>
                    <a:pt x="2876" y="150"/>
                  </a:cubicBezTo>
                  <a:cubicBezTo>
                    <a:pt x="2856" y="158"/>
                    <a:pt x="2833" y="170"/>
                    <a:pt x="2813" y="181"/>
                  </a:cubicBezTo>
                  <a:cubicBezTo>
                    <a:pt x="2786" y="195"/>
                    <a:pt x="2762" y="218"/>
                    <a:pt x="2739" y="238"/>
                  </a:cubicBezTo>
                  <a:cubicBezTo>
                    <a:pt x="2716" y="258"/>
                    <a:pt x="2696" y="281"/>
                    <a:pt x="2676" y="304"/>
                  </a:cubicBezTo>
                  <a:cubicBezTo>
                    <a:pt x="2636" y="358"/>
                    <a:pt x="2602" y="418"/>
                    <a:pt x="2575" y="479"/>
                  </a:cubicBezTo>
                  <a:cubicBezTo>
                    <a:pt x="2545" y="542"/>
                    <a:pt x="2525" y="609"/>
                    <a:pt x="2505" y="676"/>
                  </a:cubicBezTo>
                  <a:cubicBezTo>
                    <a:pt x="2485" y="736"/>
                    <a:pt x="2472" y="792"/>
                    <a:pt x="2455" y="853"/>
                  </a:cubicBezTo>
                  <a:lnTo>
                    <a:pt x="2452" y="857"/>
                  </a:lnTo>
                  <a:lnTo>
                    <a:pt x="2448" y="849"/>
                  </a:lnTo>
                  <a:cubicBezTo>
                    <a:pt x="2421" y="817"/>
                    <a:pt x="2404" y="780"/>
                    <a:pt x="2384" y="743"/>
                  </a:cubicBezTo>
                  <a:cubicBezTo>
                    <a:pt x="2364" y="696"/>
                    <a:pt x="2344" y="652"/>
                    <a:pt x="2328" y="605"/>
                  </a:cubicBezTo>
                  <a:cubicBezTo>
                    <a:pt x="2308" y="552"/>
                    <a:pt x="2291" y="496"/>
                    <a:pt x="2274" y="439"/>
                  </a:cubicBezTo>
                  <a:cubicBezTo>
                    <a:pt x="2257" y="385"/>
                    <a:pt x="2244" y="331"/>
                    <a:pt x="2231" y="278"/>
                  </a:cubicBezTo>
                  <a:cubicBezTo>
                    <a:pt x="2214" y="218"/>
                    <a:pt x="2180" y="161"/>
                    <a:pt x="2134" y="117"/>
                  </a:cubicBezTo>
                  <a:cubicBezTo>
                    <a:pt x="2079" y="67"/>
                    <a:pt x="2004" y="44"/>
                    <a:pt x="1929" y="44"/>
                  </a:cubicBezTo>
                  <a:cubicBezTo>
                    <a:pt x="1900" y="44"/>
                    <a:pt x="1871" y="47"/>
                    <a:pt x="1842" y="54"/>
                  </a:cubicBezTo>
                  <a:cubicBezTo>
                    <a:pt x="1672" y="94"/>
                    <a:pt x="1558" y="241"/>
                    <a:pt x="1492" y="395"/>
                  </a:cubicBezTo>
                  <a:cubicBezTo>
                    <a:pt x="1461" y="462"/>
                    <a:pt x="1438" y="528"/>
                    <a:pt x="1418" y="596"/>
                  </a:cubicBezTo>
                  <a:cubicBezTo>
                    <a:pt x="1401" y="652"/>
                    <a:pt x="1385" y="706"/>
                    <a:pt x="1371" y="763"/>
                  </a:cubicBezTo>
                  <a:cubicBezTo>
                    <a:pt x="1361" y="792"/>
                    <a:pt x="1351" y="826"/>
                    <a:pt x="1341" y="857"/>
                  </a:cubicBezTo>
                  <a:cubicBezTo>
                    <a:pt x="1334" y="873"/>
                    <a:pt x="1328" y="886"/>
                    <a:pt x="1321" y="900"/>
                  </a:cubicBezTo>
                  <a:lnTo>
                    <a:pt x="1308" y="893"/>
                  </a:lnTo>
                  <a:cubicBezTo>
                    <a:pt x="1291" y="880"/>
                    <a:pt x="1277" y="866"/>
                    <a:pt x="1261" y="853"/>
                  </a:cubicBezTo>
                  <a:cubicBezTo>
                    <a:pt x="1251" y="837"/>
                    <a:pt x="1240" y="817"/>
                    <a:pt x="1234" y="800"/>
                  </a:cubicBezTo>
                  <a:cubicBezTo>
                    <a:pt x="1214" y="756"/>
                    <a:pt x="1200" y="712"/>
                    <a:pt x="1191" y="666"/>
                  </a:cubicBezTo>
                  <a:cubicBezTo>
                    <a:pt x="1174" y="602"/>
                    <a:pt x="1164" y="542"/>
                    <a:pt x="1147" y="479"/>
                  </a:cubicBezTo>
                  <a:cubicBezTo>
                    <a:pt x="1117" y="365"/>
                    <a:pt x="1074" y="251"/>
                    <a:pt x="1013" y="150"/>
                  </a:cubicBezTo>
                  <a:cubicBezTo>
                    <a:pt x="970" y="84"/>
                    <a:pt x="907" y="37"/>
                    <a:pt x="830" y="14"/>
                  </a:cubicBezTo>
                  <a:cubicBezTo>
                    <a:pt x="796" y="3"/>
                    <a:pt x="763" y="0"/>
                    <a:pt x="7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" name="Google Shape;176;p10"/>
          <p:cNvSpPr txBox="1">
            <a:spLocks noGrp="1"/>
          </p:cNvSpPr>
          <p:nvPr>
            <p:ph type="title"/>
          </p:nvPr>
        </p:nvSpPr>
        <p:spPr>
          <a:xfrm>
            <a:off x="1126500" y="572125"/>
            <a:ext cx="6890100" cy="27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77" name="Google Shape;177;p10"/>
          <p:cNvGrpSpPr/>
          <p:nvPr/>
        </p:nvGrpSpPr>
        <p:grpSpPr>
          <a:xfrm>
            <a:off x="243049" y="139286"/>
            <a:ext cx="8754649" cy="4901052"/>
            <a:chOff x="243049" y="139286"/>
            <a:chExt cx="8754649" cy="4901052"/>
          </a:xfrm>
        </p:grpSpPr>
        <p:sp>
          <p:nvSpPr>
            <p:cNvPr id="178" name="Google Shape;178;p10"/>
            <p:cNvSpPr/>
            <p:nvPr/>
          </p:nvSpPr>
          <p:spPr>
            <a:xfrm>
              <a:off x="2984222" y="4814498"/>
              <a:ext cx="106705" cy="83716"/>
            </a:xfrm>
            <a:custGeom>
              <a:avLst/>
              <a:gdLst/>
              <a:ahLst/>
              <a:cxnLst/>
              <a:rect l="l" t="t" r="r" b="b"/>
              <a:pathLst>
                <a:path w="452" h="446" extrusionOk="0">
                  <a:moveTo>
                    <a:pt x="218" y="1"/>
                  </a:moveTo>
                  <a:cubicBezTo>
                    <a:pt x="98" y="1"/>
                    <a:pt x="0" y="118"/>
                    <a:pt x="7" y="235"/>
                  </a:cubicBezTo>
                  <a:cubicBezTo>
                    <a:pt x="7" y="292"/>
                    <a:pt x="34" y="345"/>
                    <a:pt x="78" y="385"/>
                  </a:cubicBezTo>
                  <a:cubicBezTo>
                    <a:pt x="121" y="429"/>
                    <a:pt x="178" y="446"/>
                    <a:pt x="238" y="446"/>
                  </a:cubicBezTo>
                  <a:cubicBezTo>
                    <a:pt x="358" y="446"/>
                    <a:pt x="452" y="329"/>
                    <a:pt x="448" y="212"/>
                  </a:cubicBezTo>
                  <a:cubicBezTo>
                    <a:pt x="445" y="155"/>
                    <a:pt x="419" y="101"/>
                    <a:pt x="379" y="61"/>
                  </a:cubicBezTo>
                  <a:cubicBezTo>
                    <a:pt x="335" y="18"/>
                    <a:pt x="278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10"/>
            <p:cNvSpPr/>
            <p:nvPr/>
          </p:nvSpPr>
          <p:spPr>
            <a:xfrm>
              <a:off x="4922486" y="254713"/>
              <a:ext cx="155466" cy="175100"/>
            </a:xfrm>
            <a:custGeom>
              <a:avLst/>
              <a:gdLst/>
              <a:ahLst/>
              <a:cxnLst/>
              <a:rect l="l" t="t" r="r" b="b"/>
              <a:pathLst>
                <a:path w="1014" h="1142" extrusionOk="0">
                  <a:moveTo>
                    <a:pt x="555" y="0"/>
                  </a:moveTo>
                  <a:lnTo>
                    <a:pt x="549" y="3"/>
                  </a:lnTo>
                  <a:cubicBezTo>
                    <a:pt x="486" y="3"/>
                    <a:pt x="439" y="60"/>
                    <a:pt x="439" y="124"/>
                  </a:cubicBezTo>
                  <a:cubicBezTo>
                    <a:pt x="442" y="221"/>
                    <a:pt x="446" y="318"/>
                    <a:pt x="446" y="415"/>
                  </a:cubicBezTo>
                  <a:lnTo>
                    <a:pt x="322" y="415"/>
                  </a:lnTo>
                  <a:cubicBezTo>
                    <a:pt x="245" y="415"/>
                    <a:pt x="171" y="412"/>
                    <a:pt x="94" y="409"/>
                  </a:cubicBezTo>
                  <a:cubicBezTo>
                    <a:pt x="92" y="408"/>
                    <a:pt x="89" y="408"/>
                    <a:pt x="87" y="408"/>
                  </a:cubicBezTo>
                  <a:cubicBezTo>
                    <a:pt x="65" y="408"/>
                    <a:pt x="43" y="423"/>
                    <a:pt x="31" y="438"/>
                  </a:cubicBezTo>
                  <a:cubicBezTo>
                    <a:pt x="10" y="455"/>
                    <a:pt x="1" y="482"/>
                    <a:pt x="4" y="509"/>
                  </a:cubicBezTo>
                  <a:cubicBezTo>
                    <a:pt x="4" y="532"/>
                    <a:pt x="14" y="556"/>
                    <a:pt x="34" y="576"/>
                  </a:cubicBezTo>
                  <a:cubicBezTo>
                    <a:pt x="54" y="593"/>
                    <a:pt x="78" y="599"/>
                    <a:pt x="104" y="599"/>
                  </a:cubicBezTo>
                  <a:cubicBezTo>
                    <a:pt x="174" y="602"/>
                    <a:pt x="248" y="605"/>
                    <a:pt x="322" y="609"/>
                  </a:cubicBezTo>
                  <a:lnTo>
                    <a:pt x="452" y="609"/>
                  </a:lnTo>
                  <a:cubicBezTo>
                    <a:pt x="452" y="693"/>
                    <a:pt x="452" y="776"/>
                    <a:pt x="446" y="863"/>
                  </a:cubicBezTo>
                  <a:cubicBezTo>
                    <a:pt x="442" y="917"/>
                    <a:pt x="435" y="967"/>
                    <a:pt x="432" y="1024"/>
                  </a:cubicBezTo>
                  <a:cubicBezTo>
                    <a:pt x="432" y="1054"/>
                    <a:pt x="449" y="1087"/>
                    <a:pt x="472" y="1107"/>
                  </a:cubicBezTo>
                  <a:cubicBezTo>
                    <a:pt x="493" y="1129"/>
                    <a:pt x="522" y="1141"/>
                    <a:pt x="552" y="1141"/>
                  </a:cubicBezTo>
                  <a:cubicBezTo>
                    <a:pt x="556" y="1141"/>
                    <a:pt x="559" y="1141"/>
                    <a:pt x="563" y="1141"/>
                  </a:cubicBezTo>
                  <a:cubicBezTo>
                    <a:pt x="596" y="1141"/>
                    <a:pt x="626" y="1124"/>
                    <a:pt x="646" y="1101"/>
                  </a:cubicBezTo>
                  <a:cubicBezTo>
                    <a:pt x="653" y="1094"/>
                    <a:pt x="660" y="1084"/>
                    <a:pt x="666" y="1074"/>
                  </a:cubicBezTo>
                  <a:cubicBezTo>
                    <a:pt x="676" y="1054"/>
                    <a:pt x="683" y="1034"/>
                    <a:pt x="680" y="1011"/>
                  </a:cubicBezTo>
                  <a:cubicBezTo>
                    <a:pt x="686" y="940"/>
                    <a:pt x="690" y="870"/>
                    <a:pt x="690" y="800"/>
                  </a:cubicBezTo>
                  <a:cubicBezTo>
                    <a:pt x="693" y="739"/>
                    <a:pt x="690" y="679"/>
                    <a:pt x="686" y="619"/>
                  </a:cubicBezTo>
                  <a:lnTo>
                    <a:pt x="713" y="619"/>
                  </a:lnTo>
                  <a:cubicBezTo>
                    <a:pt x="726" y="620"/>
                    <a:pt x="739" y="620"/>
                    <a:pt x="751" y="620"/>
                  </a:cubicBezTo>
                  <a:cubicBezTo>
                    <a:pt x="806" y="620"/>
                    <a:pt x="859" y="615"/>
                    <a:pt x="910" y="613"/>
                  </a:cubicBezTo>
                  <a:cubicBezTo>
                    <a:pt x="967" y="613"/>
                    <a:pt x="1014" y="559"/>
                    <a:pt x="1011" y="505"/>
                  </a:cubicBezTo>
                  <a:cubicBezTo>
                    <a:pt x="1007" y="452"/>
                    <a:pt x="964" y="405"/>
                    <a:pt x="910" y="405"/>
                  </a:cubicBezTo>
                  <a:lnTo>
                    <a:pt x="901" y="405"/>
                  </a:lnTo>
                  <a:cubicBezTo>
                    <a:pt x="870" y="405"/>
                    <a:pt x="840" y="412"/>
                    <a:pt x="810" y="412"/>
                  </a:cubicBezTo>
                  <a:cubicBezTo>
                    <a:pt x="776" y="415"/>
                    <a:pt x="740" y="418"/>
                    <a:pt x="706" y="418"/>
                  </a:cubicBezTo>
                  <a:lnTo>
                    <a:pt x="680" y="418"/>
                  </a:lnTo>
                  <a:cubicBezTo>
                    <a:pt x="676" y="318"/>
                    <a:pt x="673" y="215"/>
                    <a:pt x="669" y="114"/>
                  </a:cubicBezTo>
                  <a:cubicBezTo>
                    <a:pt x="669" y="51"/>
                    <a:pt x="612" y="0"/>
                    <a:pt x="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10"/>
            <p:cNvSpPr/>
            <p:nvPr/>
          </p:nvSpPr>
          <p:spPr>
            <a:xfrm>
              <a:off x="5617238" y="4865238"/>
              <a:ext cx="339526" cy="175100"/>
            </a:xfrm>
            <a:custGeom>
              <a:avLst/>
              <a:gdLst/>
              <a:ahLst/>
              <a:cxnLst/>
              <a:rect l="l" t="t" r="r" b="b"/>
              <a:pathLst>
                <a:path w="3763" h="1328" extrusionOk="0">
                  <a:moveTo>
                    <a:pt x="3592" y="1032"/>
                  </a:moveTo>
                  <a:cubicBezTo>
                    <a:pt x="3597" y="1039"/>
                    <a:pt x="3603" y="1046"/>
                    <a:pt x="3608" y="1053"/>
                  </a:cubicBezTo>
                  <a:cubicBezTo>
                    <a:pt x="3604" y="1047"/>
                    <a:pt x="3598" y="1039"/>
                    <a:pt x="3592" y="1032"/>
                  </a:cubicBezTo>
                  <a:close/>
                  <a:moveTo>
                    <a:pt x="729" y="0"/>
                  </a:moveTo>
                  <a:cubicBezTo>
                    <a:pt x="695" y="0"/>
                    <a:pt x="663" y="3"/>
                    <a:pt x="629" y="10"/>
                  </a:cubicBezTo>
                  <a:cubicBezTo>
                    <a:pt x="575" y="24"/>
                    <a:pt x="525" y="50"/>
                    <a:pt x="482" y="84"/>
                  </a:cubicBezTo>
                  <a:cubicBezTo>
                    <a:pt x="458" y="101"/>
                    <a:pt x="442" y="117"/>
                    <a:pt x="425" y="138"/>
                  </a:cubicBezTo>
                  <a:cubicBezTo>
                    <a:pt x="398" y="167"/>
                    <a:pt x="374" y="204"/>
                    <a:pt x="354" y="238"/>
                  </a:cubicBezTo>
                  <a:cubicBezTo>
                    <a:pt x="328" y="291"/>
                    <a:pt x="301" y="348"/>
                    <a:pt x="277" y="405"/>
                  </a:cubicBezTo>
                  <a:cubicBezTo>
                    <a:pt x="251" y="462"/>
                    <a:pt x="228" y="519"/>
                    <a:pt x="201" y="576"/>
                  </a:cubicBezTo>
                  <a:cubicBezTo>
                    <a:pt x="167" y="652"/>
                    <a:pt x="134" y="732"/>
                    <a:pt x="101" y="809"/>
                  </a:cubicBezTo>
                  <a:cubicBezTo>
                    <a:pt x="67" y="893"/>
                    <a:pt x="36" y="980"/>
                    <a:pt x="10" y="1064"/>
                  </a:cubicBezTo>
                  <a:cubicBezTo>
                    <a:pt x="0" y="1093"/>
                    <a:pt x="10" y="1130"/>
                    <a:pt x="27" y="1158"/>
                  </a:cubicBezTo>
                  <a:cubicBezTo>
                    <a:pt x="44" y="1184"/>
                    <a:pt x="73" y="1204"/>
                    <a:pt x="104" y="1214"/>
                  </a:cubicBezTo>
                  <a:cubicBezTo>
                    <a:pt x="113" y="1216"/>
                    <a:pt x="121" y="1217"/>
                    <a:pt x="130" y="1217"/>
                  </a:cubicBezTo>
                  <a:cubicBezTo>
                    <a:pt x="154" y="1217"/>
                    <a:pt x="178" y="1210"/>
                    <a:pt x="197" y="1198"/>
                  </a:cubicBezTo>
                  <a:cubicBezTo>
                    <a:pt x="228" y="1178"/>
                    <a:pt x="241" y="1150"/>
                    <a:pt x="254" y="1118"/>
                  </a:cubicBezTo>
                  <a:cubicBezTo>
                    <a:pt x="271" y="1061"/>
                    <a:pt x="291" y="1004"/>
                    <a:pt x="311" y="947"/>
                  </a:cubicBezTo>
                  <a:cubicBezTo>
                    <a:pt x="354" y="843"/>
                    <a:pt x="402" y="740"/>
                    <a:pt x="448" y="636"/>
                  </a:cubicBezTo>
                  <a:cubicBezTo>
                    <a:pt x="468" y="592"/>
                    <a:pt x="488" y="545"/>
                    <a:pt x="508" y="502"/>
                  </a:cubicBezTo>
                  <a:cubicBezTo>
                    <a:pt x="535" y="451"/>
                    <a:pt x="558" y="398"/>
                    <a:pt x="589" y="351"/>
                  </a:cubicBezTo>
                  <a:cubicBezTo>
                    <a:pt x="598" y="338"/>
                    <a:pt x="609" y="331"/>
                    <a:pt x="615" y="321"/>
                  </a:cubicBezTo>
                  <a:cubicBezTo>
                    <a:pt x="635" y="308"/>
                    <a:pt x="652" y="298"/>
                    <a:pt x="669" y="288"/>
                  </a:cubicBezTo>
                  <a:lnTo>
                    <a:pt x="692" y="281"/>
                  </a:lnTo>
                  <a:cubicBezTo>
                    <a:pt x="703" y="281"/>
                    <a:pt x="709" y="278"/>
                    <a:pt x="719" y="278"/>
                  </a:cubicBezTo>
                  <a:lnTo>
                    <a:pt x="736" y="281"/>
                  </a:lnTo>
                  <a:lnTo>
                    <a:pt x="746" y="288"/>
                  </a:lnTo>
                  <a:cubicBezTo>
                    <a:pt x="749" y="298"/>
                    <a:pt x="756" y="304"/>
                    <a:pt x="763" y="315"/>
                  </a:cubicBezTo>
                  <a:cubicBezTo>
                    <a:pt x="779" y="358"/>
                    <a:pt x="793" y="405"/>
                    <a:pt x="806" y="451"/>
                  </a:cubicBezTo>
                  <a:cubicBezTo>
                    <a:pt x="823" y="505"/>
                    <a:pt x="836" y="559"/>
                    <a:pt x="846" y="612"/>
                  </a:cubicBezTo>
                  <a:cubicBezTo>
                    <a:pt x="856" y="666"/>
                    <a:pt x="866" y="716"/>
                    <a:pt x="876" y="766"/>
                  </a:cubicBezTo>
                  <a:cubicBezTo>
                    <a:pt x="879" y="789"/>
                    <a:pt x="887" y="809"/>
                    <a:pt x="893" y="833"/>
                  </a:cubicBezTo>
                  <a:cubicBezTo>
                    <a:pt x="903" y="863"/>
                    <a:pt x="916" y="893"/>
                    <a:pt x="930" y="920"/>
                  </a:cubicBezTo>
                  <a:cubicBezTo>
                    <a:pt x="956" y="977"/>
                    <a:pt x="993" y="1030"/>
                    <a:pt x="1040" y="1073"/>
                  </a:cubicBezTo>
                  <a:cubicBezTo>
                    <a:pt x="1070" y="1101"/>
                    <a:pt x="1104" y="1121"/>
                    <a:pt x="1137" y="1141"/>
                  </a:cubicBezTo>
                  <a:cubicBezTo>
                    <a:pt x="1180" y="1161"/>
                    <a:pt x="1224" y="1181"/>
                    <a:pt x="1271" y="1187"/>
                  </a:cubicBezTo>
                  <a:cubicBezTo>
                    <a:pt x="1290" y="1191"/>
                    <a:pt x="1310" y="1194"/>
                    <a:pt x="1330" y="1194"/>
                  </a:cubicBezTo>
                  <a:cubicBezTo>
                    <a:pt x="1391" y="1194"/>
                    <a:pt x="1452" y="1173"/>
                    <a:pt x="1495" y="1127"/>
                  </a:cubicBezTo>
                  <a:cubicBezTo>
                    <a:pt x="1525" y="1101"/>
                    <a:pt x="1549" y="1067"/>
                    <a:pt x="1569" y="1030"/>
                  </a:cubicBezTo>
                  <a:cubicBezTo>
                    <a:pt x="1598" y="984"/>
                    <a:pt x="1619" y="930"/>
                    <a:pt x="1635" y="877"/>
                  </a:cubicBezTo>
                  <a:cubicBezTo>
                    <a:pt x="1669" y="789"/>
                    <a:pt x="1692" y="703"/>
                    <a:pt x="1722" y="616"/>
                  </a:cubicBezTo>
                  <a:cubicBezTo>
                    <a:pt x="1749" y="542"/>
                    <a:pt x="1782" y="471"/>
                    <a:pt x="1826" y="405"/>
                  </a:cubicBezTo>
                  <a:cubicBezTo>
                    <a:pt x="1839" y="385"/>
                    <a:pt x="1853" y="368"/>
                    <a:pt x="1870" y="351"/>
                  </a:cubicBezTo>
                  <a:cubicBezTo>
                    <a:pt x="1879" y="345"/>
                    <a:pt x="1893" y="338"/>
                    <a:pt x="1903" y="331"/>
                  </a:cubicBezTo>
                  <a:cubicBezTo>
                    <a:pt x="1913" y="328"/>
                    <a:pt x="1923" y="325"/>
                    <a:pt x="1933" y="321"/>
                  </a:cubicBezTo>
                  <a:lnTo>
                    <a:pt x="1940" y="321"/>
                  </a:lnTo>
                  <a:lnTo>
                    <a:pt x="1947" y="325"/>
                  </a:lnTo>
                  <a:lnTo>
                    <a:pt x="1950" y="325"/>
                  </a:lnTo>
                  <a:cubicBezTo>
                    <a:pt x="1960" y="351"/>
                    <a:pt x="1963" y="378"/>
                    <a:pt x="1970" y="405"/>
                  </a:cubicBezTo>
                  <a:cubicBezTo>
                    <a:pt x="1977" y="435"/>
                    <a:pt x="1980" y="462"/>
                    <a:pt x="1987" y="491"/>
                  </a:cubicBezTo>
                  <a:cubicBezTo>
                    <a:pt x="2000" y="545"/>
                    <a:pt x="2013" y="599"/>
                    <a:pt x="2027" y="649"/>
                  </a:cubicBezTo>
                  <a:cubicBezTo>
                    <a:pt x="2043" y="706"/>
                    <a:pt x="2067" y="756"/>
                    <a:pt x="2083" y="813"/>
                  </a:cubicBezTo>
                  <a:cubicBezTo>
                    <a:pt x="2107" y="873"/>
                    <a:pt x="2134" y="937"/>
                    <a:pt x="2168" y="993"/>
                  </a:cubicBezTo>
                  <a:cubicBezTo>
                    <a:pt x="2188" y="1024"/>
                    <a:pt x="2211" y="1053"/>
                    <a:pt x="2234" y="1077"/>
                  </a:cubicBezTo>
                  <a:cubicBezTo>
                    <a:pt x="2261" y="1107"/>
                    <a:pt x="2291" y="1127"/>
                    <a:pt x="2321" y="1150"/>
                  </a:cubicBezTo>
                  <a:cubicBezTo>
                    <a:pt x="2368" y="1184"/>
                    <a:pt x="2424" y="1201"/>
                    <a:pt x="2481" y="1204"/>
                  </a:cubicBezTo>
                  <a:cubicBezTo>
                    <a:pt x="2486" y="1205"/>
                    <a:pt x="2490" y="1205"/>
                    <a:pt x="2494" y="1205"/>
                  </a:cubicBezTo>
                  <a:cubicBezTo>
                    <a:pt x="2539" y="1205"/>
                    <a:pt x="2576" y="1189"/>
                    <a:pt x="2615" y="1167"/>
                  </a:cubicBezTo>
                  <a:cubicBezTo>
                    <a:pt x="2632" y="1158"/>
                    <a:pt x="2656" y="1134"/>
                    <a:pt x="2669" y="1118"/>
                  </a:cubicBezTo>
                  <a:cubicBezTo>
                    <a:pt x="2685" y="1093"/>
                    <a:pt x="2699" y="1070"/>
                    <a:pt x="2713" y="1044"/>
                  </a:cubicBezTo>
                  <a:cubicBezTo>
                    <a:pt x="2745" y="977"/>
                    <a:pt x="2770" y="906"/>
                    <a:pt x="2793" y="833"/>
                  </a:cubicBezTo>
                  <a:cubicBezTo>
                    <a:pt x="2810" y="776"/>
                    <a:pt x="2830" y="723"/>
                    <a:pt x="2850" y="666"/>
                  </a:cubicBezTo>
                  <a:lnTo>
                    <a:pt x="2853" y="652"/>
                  </a:lnTo>
                  <a:cubicBezTo>
                    <a:pt x="2876" y="592"/>
                    <a:pt x="2903" y="536"/>
                    <a:pt x="2937" y="482"/>
                  </a:cubicBezTo>
                  <a:cubicBezTo>
                    <a:pt x="2950" y="468"/>
                    <a:pt x="2960" y="451"/>
                    <a:pt x="2977" y="439"/>
                  </a:cubicBezTo>
                  <a:lnTo>
                    <a:pt x="2990" y="428"/>
                  </a:lnTo>
                  <a:lnTo>
                    <a:pt x="2994" y="435"/>
                  </a:lnTo>
                  <a:cubicBezTo>
                    <a:pt x="3026" y="516"/>
                    <a:pt x="3040" y="599"/>
                    <a:pt x="3063" y="679"/>
                  </a:cubicBezTo>
                  <a:cubicBezTo>
                    <a:pt x="3074" y="723"/>
                    <a:pt x="3083" y="763"/>
                    <a:pt x="3097" y="806"/>
                  </a:cubicBezTo>
                  <a:cubicBezTo>
                    <a:pt x="3114" y="857"/>
                    <a:pt x="3140" y="903"/>
                    <a:pt x="3164" y="950"/>
                  </a:cubicBezTo>
                  <a:cubicBezTo>
                    <a:pt x="3187" y="1000"/>
                    <a:pt x="3214" y="1047"/>
                    <a:pt x="3244" y="1090"/>
                  </a:cubicBezTo>
                  <a:cubicBezTo>
                    <a:pt x="3264" y="1121"/>
                    <a:pt x="3287" y="1150"/>
                    <a:pt x="3311" y="1178"/>
                  </a:cubicBezTo>
                  <a:cubicBezTo>
                    <a:pt x="3327" y="1194"/>
                    <a:pt x="3341" y="1214"/>
                    <a:pt x="3355" y="1228"/>
                  </a:cubicBezTo>
                  <a:cubicBezTo>
                    <a:pt x="3404" y="1271"/>
                    <a:pt x="3461" y="1305"/>
                    <a:pt x="3528" y="1318"/>
                  </a:cubicBezTo>
                  <a:cubicBezTo>
                    <a:pt x="3555" y="1321"/>
                    <a:pt x="3585" y="1325"/>
                    <a:pt x="3616" y="1328"/>
                  </a:cubicBezTo>
                  <a:cubicBezTo>
                    <a:pt x="3639" y="1328"/>
                    <a:pt x="3662" y="1325"/>
                    <a:pt x="3685" y="1321"/>
                  </a:cubicBezTo>
                  <a:cubicBezTo>
                    <a:pt x="3702" y="1314"/>
                    <a:pt x="3719" y="1305"/>
                    <a:pt x="3729" y="1291"/>
                  </a:cubicBezTo>
                  <a:cubicBezTo>
                    <a:pt x="3742" y="1278"/>
                    <a:pt x="3753" y="1261"/>
                    <a:pt x="3756" y="1244"/>
                  </a:cubicBezTo>
                  <a:cubicBezTo>
                    <a:pt x="3762" y="1207"/>
                    <a:pt x="3753" y="1167"/>
                    <a:pt x="3726" y="1144"/>
                  </a:cubicBezTo>
                  <a:cubicBezTo>
                    <a:pt x="3699" y="1121"/>
                    <a:pt x="3669" y="1104"/>
                    <a:pt x="3639" y="1087"/>
                  </a:cubicBezTo>
                  <a:cubicBezTo>
                    <a:pt x="3619" y="1067"/>
                    <a:pt x="3602" y="1047"/>
                    <a:pt x="3585" y="1024"/>
                  </a:cubicBezTo>
                  <a:lnTo>
                    <a:pt x="3585" y="1024"/>
                  </a:lnTo>
                  <a:cubicBezTo>
                    <a:pt x="3587" y="1026"/>
                    <a:pt x="3589" y="1029"/>
                    <a:pt x="3592" y="1032"/>
                  </a:cubicBezTo>
                  <a:lnTo>
                    <a:pt x="3592" y="1032"/>
                  </a:lnTo>
                  <a:cubicBezTo>
                    <a:pt x="3558" y="988"/>
                    <a:pt x="3527" y="939"/>
                    <a:pt x="3495" y="890"/>
                  </a:cubicBezTo>
                  <a:cubicBezTo>
                    <a:pt x="3461" y="837"/>
                    <a:pt x="3432" y="783"/>
                    <a:pt x="3404" y="729"/>
                  </a:cubicBezTo>
                  <a:cubicBezTo>
                    <a:pt x="3388" y="686"/>
                    <a:pt x="3375" y="646"/>
                    <a:pt x="3361" y="605"/>
                  </a:cubicBezTo>
                  <a:cubicBezTo>
                    <a:pt x="3344" y="556"/>
                    <a:pt x="3327" y="505"/>
                    <a:pt x="3311" y="455"/>
                  </a:cubicBezTo>
                  <a:cubicBezTo>
                    <a:pt x="3291" y="398"/>
                    <a:pt x="3271" y="345"/>
                    <a:pt x="3244" y="291"/>
                  </a:cubicBezTo>
                  <a:cubicBezTo>
                    <a:pt x="3214" y="235"/>
                    <a:pt x="3171" y="187"/>
                    <a:pt x="3114" y="158"/>
                  </a:cubicBezTo>
                  <a:cubicBezTo>
                    <a:pt x="3076" y="137"/>
                    <a:pt x="3035" y="128"/>
                    <a:pt x="2993" y="128"/>
                  </a:cubicBezTo>
                  <a:cubicBezTo>
                    <a:pt x="2953" y="128"/>
                    <a:pt x="2914" y="136"/>
                    <a:pt x="2876" y="150"/>
                  </a:cubicBezTo>
                  <a:cubicBezTo>
                    <a:pt x="2856" y="158"/>
                    <a:pt x="2833" y="170"/>
                    <a:pt x="2813" y="181"/>
                  </a:cubicBezTo>
                  <a:cubicBezTo>
                    <a:pt x="2786" y="195"/>
                    <a:pt x="2762" y="218"/>
                    <a:pt x="2739" y="238"/>
                  </a:cubicBezTo>
                  <a:cubicBezTo>
                    <a:pt x="2716" y="258"/>
                    <a:pt x="2696" y="281"/>
                    <a:pt x="2676" y="304"/>
                  </a:cubicBezTo>
                  <a:cubicBezTo>
                    <a:pt x="2636" y="358"/>
                    <a:pt x="2602" y="418"/>
                    <a:pt x="2575" y="479"/>
                  </a:cubicBezTo>
                  <a:cubicBezTo>
                    <a:pt x="2545" y="542"/>
                    <a:pt x="2525" y="609"/>
                    <a:pt x="2505" y="676"/>
                  </a:cubicBezTo>
                  <a:cubicBezTo>
                    <a:pt x="2485" y="736"/>
                    <a:pt x="2472" y="792"/>
                    <a:pt x="2455" y="853"/>
                  </a:cubicBezTo>
                  <a:lnTo>
                    <a:pt x="2452" y="857"/>
                  </a:lnTo>
                  <a:lnTo>
                    <a:pt x="2448" y="849"/>
                  </a:lnTo>
                  <a:cubicBezTo>
                    <a:pt x="2421" y="817"/>
                    <a:pt x="2404" y="780"/>
                    <a:pt x="2384" y="743"/>
                  </a:cubicBezTo>
                  <a:cubicBezTo>
                    <a:pt x="2364" y="696"/>
                    <a:pt x="2344" y="652"/>
                    <a:pt x="2328" y="605"/>
                  </a:cubicBezTo>
                  <a:cubicBezTo>
                    <a:pt x="2308" y="552"/>
                    <a:pt x="2291" y="496"/>
                    <a:pt x="2274" y="439"/>
                  </a:cubicBezTo>
                  <a:cubicBezTo>
                    <a:pt x="2257" y="385"/>
                    <a:pt x="2244" y="331"/>
                    <a:pt x="2231" y="278"/>
                  </a:cubicBezTo>
                  <a:cubicBezTo>
                    <a:pt x="2214" y="218"/>
                    <a:pt x="2180" y="161"/>
                    <a:pt x="2134" y="117"/>
                  </a:cubicBezTo>
                  <a:cubicBezTo>
                    <a:pt x="2079" y="67"/>
                    <a:pt x="2004" y="44"/>
                    <a:pt x="1929" y="44"/>
                  </a:cubicBezTo>
                  <a:cubicBezTo>
                    <a:pt x="1900" y="44"/>
                    <a:pt x="1871" y="47"/>
                    <a:pt x="1842" y="54"/>
                  </a:cubicBezTo>
                  <a:cubicBezTo>
                    <a:pt x="1672" y="94"/>
                    <a:pt x="1558" y="241"/>
                    <a:pt x="1492" y="395"/>
                  </a:cubicBezTo>
                  <a:cubicBezTo>
                    <a:pt x="1461" y="462"/>
                    <a:pt x="1438" y="528"/>
                    <a:pt x="1418" y="596"/>
                  </a:cubicBezTo>
                  <a:cubicBezTo>
                    <a:pt x="1401" y="652"/>
                    <a:pt x="1385" y="706"/>
                    <a:pt x="1371" y="763"/>
                  </a:cubicBezTo>
                  <a:cubicBezTo>
                    <a:pt x="1361" y="792"/>
                    <a:pt x="1351" y="826"/>
                    <a:pt x="1341" y="857"/>
                  </a:cubicBezTo>
                  <a:cubicBezTo>
                    <a:pt x="1334" y="873"/>
                    <a:pt x="1328" y="886"/>
                    <a:pt x="1321" y="900"/>
                  </a:cubicBezTo>
                  <a:lnTo>
                    <a:pt x="1308" y="893"/>
                  </a:lnTo>
                  <a:cubicBezTo>
                    <a:pt x="1291" y="880"/>
                    <a:pt x="1277" y="866"/>
                    <a:pt x="1261" y="853"/>
                  </a:cubicBezTo>
                  <a:cubicBezTo>
                    <a:pt x="1251" y="837"/>
                    <a:pt x="1240" y="817"/>
                    <a:pt x="1234" y="800"/>
                  </a:cubicBezTo>
                  <a:cubicBezTo>
                    <a:pt x="1214" y="756"/>
                    <a:pt x="1200" y="712"/>
                    <a:pt x="1191" y="666"/>
                  </a:cubicBezTo>
                  <a:cubicBezTo>
                    <a:pt x="1174" y="602"/>
                    <a:pt x="1164" y="542"/>
                    <a:pt x="1147" y="479"/>
                  </a:cubicBezTo>
                  <a:cubicBezTo>
                    <a:pt x="1117" y="365"/>
                    <a:pt x="1074" y="251"/>
                    <a:pt x="1013" y="150"/>
                  </a:cubicBezTo>
                  <a:cubicBezTo>
                    <a:pt x="970" y="84"/>
                    <a:pt x="907" y="37"/>
                    <a:pt x="830" y="14"/>
                  </a:cubicBezTo>
                  <a:cubicBezTo>
                    <a:pt x="796" y="3"/>
                    <a:pt x="763" y="0"/>
                    <a:pt x="7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10"/>
            <p:cNvSpPr/>
            <p:nvPr/>
          </p:nvSpPr>
          <p:spPr>
            <a:xfrm>
              <a:off x="8601854" y="1119947"/>
              <a:ext cx="339523" cy="110637"/>
            </a:xfrm>
            <a:custGeom>
              <a:avLst/>
              <a:gdLst/>
              <a:ahLst/>
              <a:cxnLst/>
              <a:rect l="l" t="t" r="r" b="b"/>
              <a:pathLst>
                <a:path w="4232" h="1379" extrusionOk="0">
                  <a:moveTo>
                    <a:pt x="2195" y="0"/>
                  </a:moveTo>
                  <a:cubicBezTo>
                    <a:pt x="2121" y="4"/>
                    <a:pt x="2047" y="31"/>
                    <a:pt x="1987" y="68"/>
                  </a:cubicBezTo>
                  <a:cubicBezTo>
                    <a:pt x="1924" y="108"/>
                    <a:pt x="1871" y="155"/>
                    <a:pt x="1820" y="208"/>
                  </a:cubicBezTo>
                  <a:cubicBezTo>
                    <a:pt x="1774" y="258"/>
                    <a:pt x="1737" y="312"/>
                    <a:pt x="1710" y="372"/>
                  </a:cubicBezTo>
                  <a:cubicBezTo>
                    <a:pt x="1697" y="402"/>
                    <a:pt x="1686" y="432"/>
                    <a:pt x="1677" y="459"/>
                  </a:cubicBezTo>
                  <a:cubicBezTo>
                    <a:pt x="1650" y="526"/>
                    <a:pt x="1630" y="593"/>
                    <a:pt x="1610" y="659"/>
                  </a:cubicBezTo>
                  <a:cubicBezTo>
                    <a:pt x="1583" y="763"/>
                    <a:pt x="1556" y="863"/>
                    <a:pt x="1522" y="964"/>
                  </a:cubicBezTo>
                  <a:cubicBezTo>
                    <a:pt x="1513" y="988"/>
                    <a:pt x="1502" y="1014"/>
                    <a:pt x="1490" y="1038"/>
                  </a:cubicBezTo>
                  <a:cubicBezTo>
                    <a:pt x="1445" y="1017"/>
                    <a:pt x="1402" y="994"/>
                    <a:pt x="1362" y="964"/>
                  </a:cubicBezTo>
                  <a:cubicBezTo>
                    <a:pt x="1352" y="957"/>
                    <a:pt x="1342" y="948"/>
                    <a:pt x="1332" y="937"/>
                  </a:cubicBezTo>
                  <a:cubicBezTo>
                    <a:pt x="1289" y="880"/>
                    <a:pt x="1252" y="820"/>
                    <a:pt x="1221" y="760"/>
                  </a:cubicBezTo>
                  <a:cubicBezTo>
                    <a:pt x="1201" y="713"/>
                    <a:pt x="1189" y="667"/>
                    <a:pt x="1178" y="619"/>
                  </a:cubicBezTo>
                  <a:cubicBezTo>
                    <a:pt x="1161" y="566"/>
                    <a:pt x="1148" y="513"/>
                    <a:pt x="1128" y="462"/>
                  </a:cubicBezTo>
                  <a:cubicBezTo>
                    <a:pt x="1108" y="399"/>
                    <a:pt x="1084" y="338"/>
                    <a:pt x="1055" y="281"/>
                  </a:cubicBezTo>
                  <a:cubicBezTo>
                    <a:pt x="998" y="168"/>
                    <a:pt x="891" y="85"/>
                    <a:pt x="760" y="68"/>
                  </a:cubicBezTo>
                  <a:cubicBezTo>
                    <a:pt x="740" y="65"/>
                    <a:pt x="720" y="64"/>
                    <a:pt x="700" y="64"/>
                  </a:cubicBezTo>
                  <a:cubicBezTo>
                    <a:pt x="639" y="64"/>
                    <a:pt x="577" y="76"/>
                    <a:pt x="519" y="101"/>
                  </a:cubicBezTo>
                  <a:cubicBezTo>
                    <a:pt x="459" y="125"/>
                    <a:pt x="402" y="151"/>
                    <a:pt x="352" y="191"/>
                  </a:cubicBezTo>
                  <a:cubicBezTo>
                    <a:pt x="322" y="215"/>
                    <a:pt x="295" y="238"/>
                    <a:pt x="269" y="261"/>
                  </a:cubicBezTo>
                  <a:cubicBezTo>
                    <a:pt x="238" y="292"/>
                    <a:pt x="218" y="326"/>
                    <a:pt x="195" y="355"/>
                  </a:cubicBezTo>
                  <a:cubicBezTo>
                    <a:pt x="158" y="412"/>
                    <a:pt x="135" y="479"/>
                    <a:pt x="115" y="542"/>
                  </a:cubicBezTo>
                  <a:cubicBezTo>
                    <a:pt x="91" y="623"/>
                    <a:pt x="78" y="707"/>
                    <a:pt x="65" y="790"/>
                  </a:cubicBezTo>
                  <a:cubicBezTo>
                    <a:pt x="45" y="897"/>
                    <a:pt x="25" y="1004"/>
                    <a:pt x="8" y="1111"/>
                  </a:cubicBezTo>
                  <a:cubicBezTo>
                    <a:pt x="1" y="1144"/>
                    <a:pt x="5" y="1181"/>
                    <a:pt x="25" y="1212"/>
                  </a:cubicBezTo>
                  <a:cubicBezTo>
                    <a:pt x="45" y="1241"/>
                    <a:pt x="74" y="1261"/>
                    <a:pt x="108" y="1269"/>
                  </a:cubicBezTo>
                  <a:cubicBezTo>
                    <a:pt x="118" y="1271"/>
                    <a:pt x="127" y="1272"/>
                    <a:pt x="137" y="1272"/>
                  </a:cubicBezTo>
                  <a:cubicBezTo>
                    <a:pt x="195" y="1272"/>
                    <a:pt x="254" y="1231"/>
                    <a:pt x="266" y="1168"/>
                  </a:cubicBezTo>
                  <a:cubicBezTo>
                    <a:pt x="286" y="1058"/>
                    <a:pt x="306" y="944"/>
                    <a:pt x="326" y="834"/>
                  </a:cubicBezTo>
                  <a:cubicBezTo>
                    <a:pt x="339" y="747"/>
                    <a:pt x="359" y="663"/>
                    <a:pt x="386" y="579"/>
                  </a:cubicBezTo>
                  <a:cubicBezTo>
                    <a:pt x="399" y="546"/>
                    <a:pt x="416" y="516"/>
                    <a:pt x="432" y="486"/>
                  </a:cubicBezTo>
                  <a:cubicBezTo>
                    <a:pt x="453" y="462"/>
                    <a:pt x="473" y="442"/>
                    <a:pt x="496" y="422"/>
                  </a:cubicBezTo>
                  <a:cubicBezTo>
                    <a:pt x="522" y="399"/>
                    <a:pt x="553" y="382"/>
                    <a:pt x="583" y="366"/>
                  </a:cubicBezTo>
                  <a:cubicBezTo>
                    <a:pt x="610" y="355"/>
                    <a:pt x="633" y="346"/>
                    <a:pt x="660" y="338"/>
                  </a:cubicBezTo>
                  <a:cubicBezTo>
                    <a:pt x="676" y="335"/>
                    <a:pt x="690" y="335"/>
                    <a:pt x="707" y="335"/>
                  </a:cubicBezTo>
                  <a:cubicBezTo>
                    <a:pt x="717" y="338"/>
                    <a:pt x="730" y="342"/>
                    <a:pt x="740" y="346"/>
                  </a:cubicBezTo>
                  <a:lnTo>
                    <a:pt x="760" y="355"/>
                  </a:lnTo>
                  <a:lnTo>
                    <a:pt x="780" y="372"/>
                  </a:lnTo>
                  <a:cubicBezTo>
                    <a:pt x="790" y="386"/>
                    <a:pt x="797" y="402"/>
                    <a:pt x="807" y="415"/>
                  </a:cubicBezTo>
                  <a:cubicBezTo>
                    <a:pt x="823" y="459"/>
                    <a:pt x="837" y="506"/>
                    <a:pt x="851" y="549"/>
                  </a:cubicBezTo>
                  <a:cubicBezTo>
                    <a:pt x="867" y="602"/>
                    <a:pt x="884" y="656"/>
                    <a:pt x="897" y="710"/>
                  </a:cubicBezTo>
                  <a:cubicBezTo>
                    <a:pt x="911" y="763"/>
                    <a:pt x="924" y="814"/>
                    <a:pt x="944" y="867"/>
                  </a:cubicBezTo>
                  <a:cubicBezTo>
                    <a:pt x="971" y="928"/>
                    <a:pt x="1004" y="984"/>
                    <a:pt x="1034" y="1044"/>
                  </a:cubicBezTo>
                  <a:cubicBezTo>
                    <a:pt x="1048" y="1068"/>
                    <a:pt x="1061" y="1091"/>
                    <a:pt x="1078" y="1111"/>
                  </a:cubicBezTo>
                  <a:cubicBezTo>
                    <a:pt x="1108" y="1158"/>
                    <a:pt x="1144" y="1192"/>
                    <a:pt x="1185" y="1229"/>
                  </a:cubicBezTo>
                  <a:cubicBezTo>
                    <a:pt x="1238" y="1272"/>
                    <a:pt x="1299" y="1309"/>
                    <a:pt x="1362" y="1339"/>
                  </a:cubicBezTo>
                  <a:cubicBezTo>
                    <a:pt x="1399" y="1355"/>
                    <a:pt x="1436" y="1369"/>
                    <a:pt x="1473" y="1372"/>
                  </a:cubicBezTo>
                  <a:cubicBezTo>
                    <a:pt x="1493" y="1375"/>
                    <a:pt x="1519" y="1379"/>
                    <a:pt x="1539" y="1379"/>
                  </a:cubicBezTo>
                  <a:cubicBezTo>
                    <a:pt x="1563" y="1379"/>
                    <a:pt x="1586" y="1372"/>
                    <a:pt x="1606" y="1365"/>
                  </a:cubicBezTo>
                  <a:cubicBezTo>
                    <a:pt x="1626" y="1362"/>
                    <a:pt x="1657" y="1345"/>
                    <a:pt x="1670" y="1339"/>
                  </a:cubicBezTo>
                  <a:cubicBezTo>
                    <a:pt x="1693" y="1329"/>
                    <a:pt x="1706" y="1315"/>
                    <a:pt x="1726" y="1298"/>
                  </a:cubicBezTo>
                  <a:cubicBezTo>
                    <a:pt x="1760" y="1269"/>
                    <a:pt x="1787" y="1229"/>
                    <a:pt x="1811" y="1188"/>
                  </a:cubicBezTo>
                  <a:cubicBezTo>
                    <a:pt x="1851" y="1121"/>
                    <a:pt x="1880" y="1044"/>
                    <a:pt x="1907" y="971"/>
                  </a:cubicBezTo>
                  <a:cubicBezTo>
                    <a:pt x="1951" y="843"/>
                    <a:pt x="1981" y="713"/>
                    <a:pt x="2024" y="586"/>
                  </a:cubicBezTo>
                  <a:cubicBezTo>
                    <a:pt x="2041" y="553"/>
                    <a:pt x="2055" y="516"/>
                    <a:pt x="2075" y="482"/>
                  </a:cubicBezTo>
                  <a:cubicBezTo>
                    <a:pt x="2101" y="452"/>
                    <a:pt x="2124" y="426"/>
                    <a:pt x="2155" y="399"/>
                  </a:cubicBezTo>
                  <a:cubicBezTo>
                    <a:pt x="2168" y="389"/>
                    <a:pt x="2185" y="379"/>
                    <a:pt x="2198" y="369"/>
                  </a:cubicBezTo>
                  <a:lnTo>
                    <a:pt x="2218" y="362"/>
                  </a:lnTo>
                  <a:lnTo>
                    <a:pt x="2232" y="362"/>
                  </a:lnTo>
                  <a:lnTo>
                    <a:pt x="2252" y="366"/>
                  </a:lnTo>
                  <a:lnTo>
                    <a:pt x="2272" y="379"/>
                  </a:lnTo>
                  <a:lnTo>
                    <a:pt x="2275" y="379"/>
                  </a:lnTo>
                  <a:cubicBezTo>
                    <a:pt x="2279" y="389"/>
                    <a:pt x="2285" y="395"/>
                    <a:pt x="2288" y="406"/>
                  </a:cubicBezTo>
                  <a:cubicBezTo>
                    <a:pt x="2305" y="449"/>
                    <a:pt x="2319" y="492"/>
                    <a:pt x="2328" y="539"/>
                  </a:cubicBezTo>
                  <a:cubicBezTo>
                    <a:pt x="2342" y="590"/>
                    <a:pt x="2359" y="639"/>
                    <a:pt x="2372" y="690"/>
                  </a:cubicBezTo>
                  <a:cubicBezTo>
                    <a:pt x="2385" y="743"/>
                    <a:pt x="2396" y="800"/>
                    <a:pt x="2416" y="850"/>
                  </a:cubicBezTo>
                  <a:cubicBezTo>
                    <a:pt x="2439" y="914"/>
                    <a:pt x="2473" y="977"/>
                    <a:pt x="2509" y="1031"/>
                  </a:cubicBezTo>
                  <a:cubicBezTo>
                    <a:pt x="2529" y="1061"/>
                    <a:pt x="2556" y="1091"/>
                    <a:pt x="2580" y="1118"/>
                  </a:cubicBezTo>
                  <a:cubicBezTo>
                    <a:pt x="2609" y="1151"/>
                    <a:pt x="2640" y="1175"/>
                    <a:pt x="2673" y="1198"/>
                  </a:cubicBezTo>
                  <a:cubicBezTo>
                    <a:pt x="2694" y="1215"/>
                    <a:pt x="2717" y="1225"/>
                    <a:pt x="2737" y="1238"/>
                  </a:cubicBezTo>
                  <a:cubicBezTo>
                    <a:pt x="2787" y="1261"/>
                    <a:pt x="2837" y="1272"/>
                    <a:pt x="2890" y="1272"/>
                  </a:cubicBezTo>
                  <a:cubicBezTo>
                    <a:pt x="2910" y="1272"/>
                    <a:pt x="2944" y="1265"/>
                    <a:pt x="2964" y="1258"/>
                  </a:cubicBezTo>
                  <a:cubicBezTo>
                    <a:pt x="2995" y="1249"/>
                    <a:pt x="3024" y="1232"/>
                    <a:pt x="3048" y="1212"/>
                  </a:cubicBezTo>
                  <a:cubicBezTo>
                    <a:pt x="3068" y="1198"/>
                    <a:pt x="3081" y="1184"/>
                    <a:pt x="3095" y="1168"/>
                  </a:cubicBezTo>
                  <a:cubicBezTo>
                    <a:pt x="3111" y="1151"/>
                    <a:pt x="3125" y="1128"/>
                    <a:pt x="3135" y="1108"/>
                  </a:cubicBezTo>
                  <a:cubicBezTo>
                    <a:pt x="3148" y="1088"/>
                    <a:pt x="3158" y="1068"/>
                    <a:pt x="3168" y="1048"/>
                  </a:cubicBezTo>
                  <a:cubicBezTo>
                    <a:pt x="3185" y="1008"/>
                    <a:pt x="3202" y="968"/>
                    <a:pt x="3219" y="928"/>
                  </a:cubicBezTo>
                  <a:cubicBezTo>
                    <a:pt x="3239" y="871"/>
                    <a:pt x="3255" y="814"/>
                    <a:pt x="3275" y="757"/>
                  </a:cubicBezTo>
                  <a:cubicBezTo>
                    <a:pt x="3282" y="737"/>
                    <a:pt x="3288" y="716"/>
                    <a:pt x="3296" y="696"/>
                  </a:cubicBezTo>
                  <a:cubicBezTo>
                    <a:pt x="3322" y="627"/>
                    <a:pt x="3352" y="559"/>
                    <a:pt x="3392" y="496"/>
                  </a:cubicBezTo>
                  <a:cubicBezTo>
                    <a:pt x="3406" y="479"/>
                    <a:pt x="3419" y="462"/>
                    <a:pt x="3432" y="449"/>
                  </a:cubicBezTo>
                  <a:lnTo>
                    <a:pt x="3449" y="439"/>
                  </a:lnTo>
                  <a:lnTo>
                    <a:pt x="3452" y="439"/>
                  </a:lnTo>
                  <a:lnTo>
                    <a:pt x="3469" y="456"/>
                  </a:lnTo>
                  <a:lnTo>
                    <a:pt x="3472" y="459"/>
                  </a:lnTo>
                  <a:cubicBezTo>
                    <a:pt x="3483" y="486"/>
                    <a:pt x="3489" y="513"/>
                    <a:pt x="3496" y="539"/>
                  </a:cubicBezTo>
                  <a:cubicBezTo>
                    <a:pt x="3509" y="573"/>
                    <a:pt x="3520" y="606"/>
                    <a:pt x="3529" y="639"/>
                  </a:cubicBezTo>
                  <a:cubicBezTo>
                    <a:pt x="3549" y="707"/>
                    <a:pt x="3560" y="780"/>
                    <a:pt x="3583" y="850"/>
                  </a:cubicBezTo>
                  <a:cubicBezTo>
                    <a:pt x="3613" y="948"/>
                    <a:pt x="3670" y="1024"/>
                    <a:pt x="3737" y="1101"/>
                  </a:cubicBezTo>
                  <a:cubicBezTo>
                    <a:pt x="3760" y="1128"/>
                    <a:pt x="3787" y="1155"/>
                    <a:pt x="3813" y="1181"/>
                  </a:cubicBezTo>
                  <a:cubicBezTo>
                    <a:pt x="3841" y="1204"/>
                    <a:pt x="3870" y="1225"/>
                    <a:pt x="3904" y="1245"/>
                  </a:cubicBezTo>
                  <a:cubicBezTo>
                    <a:pt x="3914" y="1252"/>
                    <a:pt x="3924" y="1255"/>
                    <a:pt x="3934" y="1258"/>
                  </a:cubicBezTo>
                  <a:cubicBezTo>
                    <a:pt x="3964" y="1275"/>
                    <a:pt x="3994" y="1282"/>
                    <a:pt x="4028" y="1282"/>
                  </a:cubicBezTo>
                  <a:cubicBezTo>
                    <a:pt x="4074" y="1282"/>
                    <a:pt x="4114" y="1269"/>
                    <a:pt x="4151" y="1245"/>
                  </a:cubicBezTo>
                  <a:cubicBezTo>
                    <a:pt x="4202" y="1218"/>
                    <a:pt x="4231" y="1158"/>
                    <a:pt x="4228" y="1101"/>
                  </a:cubicBezTo>
                  <a:cubicBezTo>
                    <a:pt x="4225" y="1048"/>
                    <a:pt x="4195" y="1001"/>
                    <a:pt x="4151" y="971"/>
                  </a:cubicBezTo>
                  <a:cubicBezTo>
                    <a:pt x="4131" y="957"/>
                    <a:pt x="4114" y="944"/>
                    <a:pt x="4094" y="931"/>
                  </a:cubicBezTo>
                  <a:cubicBezTo>
                    <a:pt x="4051" y="897"/>
                    <a:pt x="4014" y="854"/>
                    <a:pt x="3978" y="810"/>
                  </a:cubicBezTo>
                  <a:cubicBezTo>
                    <a:pt x="3961" y="790"/>
                    <a:pt x="3944" y="767"/>
                    <a:pt x="3930" y="740"/>
                  </a:cubicBezTo>
                  <a:cubicBezTo>
                    <a:pt x="3914" y="700"/>
                    <a:pt x="3904" y="656"/>
                    <a:pt x="3890" y="613"/>
                  </a:cubicBezTo>
                  <a:cubicBezTo>
                    <a:pt x="3877" y="559"/>
                    <a:pt x="3861" y="509"/>
                    <a:pt x="3841" y="459"/>
                  </a:cubicBezTo>
                  <a:cubicBezTo>
                    <a:pt x="3833" y="436"/>
                    <a:pt x="3824" y="412"/>
                    <a:pt x="3817" y="389"/>
                  </a:cubicBezTo>
                  <a:cubicBezTo>
                    <a:pt x="3810" y="379"/>
                    <a:pt x="3807" y="366"/>
                    <a:pt x="3800" y="355"/>
                  </a:cubicBezTo>
                  <a:cubicBezTo>
                    <a:pt x="3793" y="338"/>
                    <a:pt x="3787" y="322"/>
                    <a:pt x="3777" y="305"/>
                  </a:cubicBezTo>
                  <a:cubicBezTo>
                    <a:pt x="3764" y="278"/>
                    <a:pt x="3747" y="255"/>
                    <a:pt x="3730" y="232"/>
                  </a:cubicBezTo>
                  <a:cubicBezTo>
                    <a:pt x="3710" y="212"/>
                    <a:pt x="3693" y="195"/>
                    <a:pt x="3673" y="181"/>
                  </a:cubicBezTo>
                  <a:cubicBezTo>
                    <a:pt x="3650" y="165"/>
                    <a:pt x="3629" y="148"/>
                    <a:pt x="3606" y="135"/>
                  </a:cubicBezTo>
                  <a:cubicBezTo>
                    <a:pt x="3580" y="121"/>
                    <a:pt x="3552" y="114"/>
                    <a:pt x="3526" y="105"/>
                  </a:cubicBezTo>
                  <a:lnTo>
                    <a:pt x="3506" y="101"/>
                  </a:lnTo>
                  <a:cubicBezTo>
                    <a:pt x="3486" y="98"/>
                    <a:pt x="3463" y="94"/>
                    <a:pt x="3442" y="94"/>
                  </a:cubicBezTo>
                  <a:cubicBezTo>
                    <a:pt x="3412" y="94"/>
                    <a:pt x="3382" y="98"/>
                    <a:pt x="3356" y="105"/>
                  </a:cubicBezTo>
                  <a:cubicBezTo>
                    <a:pt x="3312" y="118"/>
                    <a:pt x="3268" y="138"/>
                    <a:pt x="3231" y="165"/>
                  </a:cubicBezTo>
                  <a:cubicBezTo>
                    <a:pt x="3191" y="195"/>
                    <a:pt x="3155" y="228"/>
                    <a:pt x="3125" y="269"/>
                  </a:cubicBezTo>
                  <a:cubicBezTo>
                    <a:pt x="3101" y="298"/>
                    <a:pt x="3078" y="332"/>
                    <a:pt x="3058" y="369"/>
                  </a:cubicBezTo>
                  <a:cubicBezTo>
                    <a:pt x="3027" y="419"/>
                    <a:pt x="3007" y="469"/>
                    <a:pt x="2987" y="522"/>
                  </a:cubicBezTo>
                  <a:cubicBezTo>
                    <a:pt x="2961" y="590"/>
                    <a:pt x="2938" y="653"/>
                    <a:pt x="2921" y="720"/>
                  </a:cubicBezTo>
                  <a:cubicBezTo>
                    <a:pt x="2907" y="780"/>
                    <a:pt x="2894" y="843"/>
                    <a:pt x="2874" y="900"/>
                  </a:cubicBezTo>
                  <a:cubicBezTo>
                    <a:pt x="2870" y="911"/>
                    <a:pt x="2867" y="917"/>
                    <a:pt x="2864" y="928"/>
                  </a:cubicBezTo>
                  <a:cubicBezTo>
                    <a:pt x="2850" y="914"/>
                    <a:pt x="2840" y="900"/>
                    <a:pt x="2827" y="887"/>
                  </a:cubicBezTo>
                  <a:cubicBezTo>
                    <a:pt x="2800" y="854"/>
                    <a:pt x="2780" y="817"/>
                    <a:pt x="2760" y="777"/>
                  </a:cubicBezTo>
                  <a:cubicBezTo>
                    <a:pt x="2740" y="730"/>
                    <a:pt x="2730" y="680"/>
                    <a:pt x="2717" y="633"/>
                  </a:cubicBezTo>
                  <a:cubicBezTo>
                    <a:pt x="2703" y="582"/>
                    <a:pt x="2690" y="533"/>
                    <a:pt x="2677" y="482"/>
                  </a:cubicBezTo>
                  <a:cubicBezTo>
                    <a:pt x="2666" y="429"/>
                    <a:pt x="2657" y="375"/>
                    <a:pt x="2640" y="329"/>
                  </a:cubicBezTo>
                  <a:cubicBezTo>
                    <a:pt x="2623" y="289"/>
                    <a:pt x="2606" y="252"/>
                    <a:pt x="2589" y="218"/>
                  </a:cubicBezTo>
                  <a:lnTo>
                    <a:pt x="2580" y="198"/>
                  </a:lnTo>
                  <a:cubicBezTo>
                    <a:pt x="2566" y="178"/>
                    <a:pt x="2546" y="148"/>
                    <a:pt x="2526" y="131"/>
                  </a:cubicBezTo>
                  <a:cubicBezTo>
                    <a:pt x="2493" y="98"/>
                    <a:pt x="2453" y="68"/>
                    <a:pt x="2409" y="48"/>
                  </a:cubicBezTo>
                  <a:cubicBezTo>
                    <a:pt x="2348" y="17"/>
                    <a:pt x="2285" y="0"/>
                    <a:pt x="22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10"/>
            <p:cNvSpPr/>
            <p:nvPr/>
          </p:nvSpPr>
          <p:spPr>
            <a:xfrm>
              <a:off x="243049" y="1560902"/>
              <a:ext cx="219336" cy="353723"/>
            </a:xfrm>
            <a:custGeom>
              <a:avLst/>
              <a:gdLst/>
              <a:ahLst/>
              <a:cxnLst/>
              <a:rect l="l" t="t" r="r" b="b"/>
              <a:pathLst>
                <a:path w="2450" h="3951" extrusionOk="0">
                  <a:moveTo>
                    <a:pt x="1707" y="1170"/>
                  </a:moveTo>
                  <a:lnTo>
                    <a:pt x="1703" y="1179"/>
                  </a:lnTo>
                  <a:lnTo>
                    <a:pt x="1699" y="1179"/>
                  </a:lnTo>
                  <a:lnTo>
                    <a:pt x="1707" y="1170"/>
                  </a:lnTo>
                  <a:close/>
                  <a:moveTo>
                    <a:pt x="2288" y="1"/>
                  </a:moveTo>
                  <a:cubicBezTo>
                    <a:pt x="2254" y="1"/>
                    <a:pt x="2219" y="12"/>
                    <a:pt x="2188" y="32"/>
                  </a:cubicBezTo>
                  <a:cubicBezTo>
                    <a:pt x="2171" y="42"/>
                    <a:pt x="2151" y="55"/>
                    <a:pt x="2131" y="69"/>
                  </a:cubicBezTo>
                  <a:cubicBezTo>
                    <a:pt x="2085" y="96"/>
                    <a:pt x="2031" y="116"/>
                    <a:pt x="1977" y="133"/>
                  </a:cubicBezTo>
                  <a:cubicBezTo>
                    <a:pt x="1951" y="139"/>
                    <a:pt x="1924" y="146"/>
                    <a:pt x="1894" y="149"/>
                  </a:cubicBezTo>
                  <a:cubicBezTo>
                    <a:pt x="1850" y="146"/>
                    <a:pt x="1807" y="142"/>
                    <a:pt x="1764" y="136"/>
                  </a:cubicBezTo>
                  <a:cubicBezTo>
                    <a:pt x="1710" y="129"/>
                    <a:pt x="1656" y="126"/>
                    <a:pt x="1599" y="122"/>
                  </a:cubicBezTo>
                  <a:lnTo>
                    <a:pt x="1526" y="122"/>
                  </a:lnTo>
                  <a:cubicBezTo>
                    <a:pt x="1516" y="119"/>
                    <a:pt x="1503" y="119"/>
                    <a:pt x="1489" y="119"/>
                  </a:cubicBezTo>
                  <a:cubicBezTo>
                    <a:pt x="1472" y="122"/>
                    <a:pt x="1452" y="122"/>
                    <a:pt x="1435" y="122"/>
                  </a:cubicBezTo>
                  <a:cubicBezTo>
                    <a:pt x="1406" y="126"/>
                    <a:pt x="1378" y="133"/>
                    <a:pt x="1349" y="142"/>
                  </a:cubicBezTo>
                  <a:cubicBezTo>
                    <a:pt x="1325" y="149"/>
                    <a:pt x="1302" y="159"/>
                    <a:pt x="1278" y="173"/>
                  </a:cubicBezTo>
                  <a:cubicBezTo>
                    <a:pt x="1255" y="186"/>
                    <a:pt x="1235" y="202"/>
                    <a:pt x="1211" y="219"/>
                  </a:cubicBezTo>
                  <a:cubicBezTo>
                    <a:pt x="1188" y="236"/>
                    <a:pt x="1171" y="259"/>
                    <a:pt x="1154" y="279"/>
                  </a:cubicBezTo>
                  <a:lnTo>
                    <a:pt x="1142" y="296"/>
                  </a:lnTo>
                  <a:cubicBezTo>
                    <a:pt x="1131" y="316"/>
                    <a:pt x="1121" y="336"/>
                    <a:pt x="1111" y="353"/>
                  </a:cubicBezTo>
                  <a:cubicBezTo>
                    <a:pt x="1101" y="380"/>
                    <a:pt x="1094" y="410"/>
                    <a:pt x="1091" y="437"/>
                  </a:cubicBezTo>
                  <a:cubicBezTo>
                    <a:pt x="1085" y="483"/>
                    <a:pt x="1088" y="531"/>
                    <a:pt x="1097" y="577"/>
                  </a:cubicBezTo>
                  <a:cubicBezTo>
                    <a:pt x="1108" y="624"/>
                    <a:pt x="1125" y="671"/>
                    <a:pt x="1151" y="714"/>
                  </a:cubicBezTo>
                  <a:cubicBezTo>
                    <a:pt x="1171" y="748"/>
                    <a:pt x="1191" y="784"/>
                    <a:pt x="1218" y="815"/>
                  </a:cubicBezTo>
                  <a:cubicBezTo>
                    <a:pt x="1251" y="861"/>
                    <a:pt x="1292" y="901"/>
                    <a:pt x="1335" y="942"/>
                  </a:cubicBezTo>
                  <a:cubicBezTo>
                    <a:pt x="1382" y="989"/>
                    <a:pt x="1435" y="1036"/>
                    <a:pt x="1492" y="1076"/>
                  </a:cubicBezTo>
                  <a:cubicBezTo>
                    <a:pt x="1539" y="1113"/>
                    <a:pt x="1593" y="1149"/>
                    <a:pt x="1639" y="1190"/>
                  </a:cubicBezTo>
                  <a:lnTo>
                    <a:pt x="1656" y="1206"/>
                  </a:lnTo>
                  <a:cubicBezTo>
                    <a:pt x="1643" y="1216"/>
                    <a:pt x="1626" y="1223"/>
                    <a:pt x="1606" y="1230"/>
                  </a:cubicBezTo>
                  <a:cubicBezTo>
                    <a:pt x="1566" y="1239"/>
                    <a:pt x="1523" y="1243"/>
                    <a:pt x="1483" y="1246"/>
                  </a:cubicBezTo>
                  <a:cubicBezTo>
                    <a:pt x="1429" y="1246"/>
                    <a:pt x="1382" y="1239"/>
                    <a:pt x="1329" y="1233"/>
                  </a:cubicBezTo>
                  <a:cubicBezTo>
                    <a:pt x="1278" y="1226"/>
                    <a:pt x="1228" y="1219"/>
                    <a:pt x="1174" y="1213"/>
                  </a:cubicBezTo>
                  <a:cubicBezTo>
                    <a:pt x="1125" y="1202"/>
                    <a:pt x="1071" y="1190"/>
                    <a:pt x="1021" y="1190"/>
                  </a:cubicBezTo>
                  <a:cubicBezTo>
                    <a:pt x="1009" y="1188"/>
                    <a:pt x="997" y="1188"/>
                    <a:pt x="985" y="1188"/>
                  </a:cubicBezTo>
                  <a:cubicBezTo>
                    <a:pt x="957" y="1188"/>
                    <a:pt x="929" y="1191"/>
                    <a:pt x="901" y="1193"/>
                  </a:cubicBezTo>
                  <a:lnTo>
                    <a:pt x="881" y="1196"/>
                  </a:lnTo>
                  <a:cubicBezTo>
                    <a:pt x="853" y="1199"/>
                    <a:pt x="820" y="1206"/>
                    <a:pt x="796" y="1216"/>
                  </a:cubicBezTo>
                  <a:cubicBezTo>
                    <a:pt x="753" y="1236"/>
                    <a:pt x="710" y="1263"/>
                    <a:pt x="673" y="1293"/>
                  </a:cubicBezTo>
                  <a:cubicBezTo>
                    <a:pt x="623" y="1337"/>
                    <a:pt x="583" y="1394"/>
                    <a:pt x="560" y="1454"/>
                  </a:cubicBezTo>
                  <a:lnTo>
                    <a:pt x="549" y="1477"/>
                  </a:lnTo>
                  <a:cubicBezTo>
                    <a:pt x="526" y="1544"/>
                    <a:pt x="523" y="1624"/>
                    <a:pt x="532" y="1694"/>
                  </a:cubicBezTo>
                  <a:cubicBezTo>
                    <a:pt x="546" y="1764"/>
                    <a:pt x="569" y="1835"/>
                    <a:pt x="600" y="1902"/>
                  </a:cubicBezTo>
                  <a:cubicBezTo>
                    <a:pt x="626" y="1962"/>
                    <a:pt x="663" y="2019"/>
                    <a:pt x="710" y="2065"/>
                  </a:cubicBezTo>
                  <a:cubicBezTo>
                    <a:pt x="730" y="2089"/>
                    <a:pt x="750" y="2113"/>
                    <a:pt x="773" y="2133"/>
                  </a:cubicBezTo>
                  <a:cubicBezTo>
                    <a:pt x="827" y="2179"/>
                    <a:pt x="881" y="2226"/>
                    <a:pt x="934" y="2269"/>
                  </a:cubicBezTo>
                  <a:cubicBezTo>
                    <a:pt x="1017" y="2333"/>
                    <a:pt x="1101" y="2397"/>
                    <a:pt x="1182" y="2467"/>
                  </a:cubicBezTo>
                  <a:cubicBezTo>
                    <a:pt x="1198" y="2484"/>
                    <a:pt x="1218" y="2504"/>
                    <a:pt x="1235" y="2524"/>
                  </a:cubicBezTo>
                  <a:cubicBezTo>
                    <a:pt x="1198" y="2557"/>
                    <a:pt x="1162" y="2587"/>
                    <a:pt x="1121" y="2618"/>
                  </a:cubicBezTo>
                  <a:cubicBezTo>
                    <a:pt x="1108" y="2624"/>
                    <a:pt x="1094" y="2627"/>
                    <a:pt x="1085" y="2634"/>
                  </a:cubicBezTo>
                  <a:cubicBezTo>
                    <a:pt x="1014" y="2650"/>
                    <a:pt x="947" y="2661"/>
                    <a:pt x="877" y="2667"/>
                  </a:cubicBezTo>
                  <a:cubicBezTo>
                    <a:pt x="827" y="2667"/>
                    <a:pt x="780" y="2661"/>
                    <a:pt x="730" y="2654"/>
                  </a:cubicBezTo>
                  <a:cubicBezTo>
                    <a:pt x="676" y="2647"/>
                    <a:pt x="623" y="2644"/>
                    <a:pt x="566" y="2641"/>
                  </a:cubicBezTo>
                  <a:cubicBezTo>
                    <a:pt x="521" y="2639"/>
                    <a:pt x="476" y="2636"/>
                    <a:pt x="431" y="2636"/>
                  </a:cubicBezTo>
                  <a:cubicBezTo>
                    <a:pt x="413" y="2636"/>
                    <a:pt x="394" y="2637"/>
                    <a:pt x="375" y="2638"/>
                  </a:cubicBezTo>
                  <a:cubicBezTo>
                    <a:pt x="245" y="2650"/>
                    <a:pt x="128" y="2718"/>
                    <a:pt x="64" y="2831"/>
                  </a:cubicBezTo>
                  <a:cubicBezTo>
                    <a:pt x="24" y="2902"/>
                    <a:pt x="1" y="2985"/>
                    <a:pt x="1" y="3065"/>
                  </a:cubicBezTo>
                  <a:cubicBezTo>
                    <a:pt x="1" y="3132"/>
                    <a:pt x="4" y="3196"/>
                    <a:pt x="21" y="3260"/>
                  </a:cubicBezTo>
                  <a:cubicBezTo>
                    <a:pt x="31" y="3293"/>
                    <a:pt x="41" y="3326"/>
                    <a:pt x="54" y="3363"/>
                  </a:cubicBezTo>
                  <a:cubicBezTo>
                    <a:pt x="71" y="3400"/>
                    <a:pt x="91" y="3433"/>
                    <a:pt x="114" y="3467"/>
                  </a:cubicBezTo>
                  <a:cubicBezTo>
                    <a:pt x="151" y="3521"/>
                    <a:pt x="205" y="3567"/>
                    <a:pt x="255" y="3610"/>
                  </a:cubicBezTo>
                  <a:cubicBezTo>
                    <a:pt x="319" y="3664"/>
                    <a:pt x="392" y="3708"/>
                    <a:pt x="462" y="3751"/>
                  </a:cubicBezTo>
                  <a:cubicBezTo>
                    <a:pt x="552" y="3811"/>
                    <a:pt x="646" y="3868"/>
                    <a:pt x="736" y="3928"/>
                  </a:cubicBezTo>
                  <a:cubicBezTo>
                    <a:pt x="760" y="3942"/>
                    <a:pt x="786" y="3950"/>
                    <a:pt x="814" y="3950"/>
                  </a:cubicBezTo>
                  <a:cubicBezTo>
                    <a:pt x="821" y="3950"/>
                    <a:pt x="829" y="3950"/>
                    <a:pt x="836" y="3948"/>
                  </a:cubicBezTo>
                  <a:cubicBezTo>
                    <a:pt x="870" y="3945"/>
                    <a:pt x="901" y="3925"/>
                    <a:pt x="921" y="3895"/>
                  </a:cubicBezTo>
                  <a:cubicBezTo>
                    <a:pt x="961" y="3838"/>
                    <a:pt x="950" y="3748"/>
                    <a:pt x="890" y="3711"/>
                  </a:cubicBezTo>
                  <a:cubicBezTo>
                    <a:pt x="793" y="3651"/>
                    <a:pt x="696" y="3590"/>
                    <a:pt x="603" y="3527"/>
                  </a:cubicBezTo>
                  <a:cubicBezTo>
                    <a:pt x="529" y="3480"/>
                    <a:pt x="459" y="3430"/>
                    <a:pt x="392" y="3377"/>
                  </a:cubicBezTo>
                  <a:cubicBezTo>
                    <a:pt x="365" y="3350"/>
                    <a:pt x="342" y="3323"/>
                    <a:pt x="322" y="3293"/>
                  </a:cubicBezTo>
                  <a:cubicBezTo>
                    <a:pt x="308" y="3266"/>
                    <a:pt x="299" y="3240"/>
                    <a:pt x="288" y="3212"/>
                  </a:cubicBezTo>
                  <a:cubicBezTo>
                    <a:pt x="279" y="3176"/>
                    <a:pt x="271" y="3143"/>
                    <a:pt x="268" y="3109"/>
                  </a:cubicBezTo>
                  <a:cubicBezTo>
                    <a:pt x="268" y="3082"/>
                    <a:pt x="271" y="3052"/>
                    <a:pt x="275" y="3025"/>
                  </a:cubicBezTo>
                  <a:cubicBezTo>
                    <a:pt x="279" y="3012"/>
                    <a:pt x="282" y="2999"/>
                    <a:pt x="288" y="2985"/>
                  </a:cubicBezTo>
                  <a:cubicBezTo>
                    <a:pt x="295" y="2976"/>
                    <a:pt x="302" y="2965"/>
                    <a:pt x="308" y="2955"/>
                  </a:cubicBezTo>
                  <a:lnTo>
                    <a:pt x="328" y="2939"/>
                  </a:lnTo>
                  <a:lnTo>
                    <a:pt x="352" y="2928"/>
                  </a:lnTo>
                  <a:cubicBezTo>
                    <a:pt x="369" y="2925"/>
                    <a:pt x="385" y="2922"/>
                    <a:pt x="402" y="2922"/>
                  </a:cubicBezTo>
                  <a:cubicBezTo>
                    <a:pt x="449" y="2922"/>
                    <a:pt x="495" y="2925"/>
                    <a:pt x="543" y="2931"/>
                  </a:cubicBezTo>
                  <a:cubicBezTo>
                    <a:pt x="596" y="2935"/>
                    <a:pt x="649" y="2942"/>
                    <a:pt x="706" y="2948"/>
                  </a:cubicBezTo>
                  <a:cubicBezTo>
                    <a:pt x="760" y="2959"/>
                    <a:pt x="813" y="2965"/>
                    <a:pt x="870" y="2965"/>
                  </a:cubicBezTo>
                  <a:cubicBezTo>
                    <a:pt x="934" y="2965"/>
                    <a:pt x="1001" y="2955"/>
                    <a:pt x="1068" y="2948"/>
                  </a:cubicBezTo>
                  <a:cubicBezTo>
                    <a:pt x="1094" y="2945"/>
                    <a:pt x="1121" y="2942"/>
                    <a:pt x="1148" y="2935"/>
                  </a:cubicBezTo>
                  <a:cubicBezTo>
                    <a:pt x="1198" y="2925"/>
                    <a:pt x="1245" y="2905"/>
                    <a:pt x="1295" y="2878"/>
                  </a:cubicBezTo>
                  <a:cubicBezTo>
                    <a:pt x="1355" y="2845"/>
                    <a:pt x="1412" y="2805"/>
                    <a:pt x="1466" y="2758"/>
                  </a:cubicBezTo>
                  <a:cubicBezTo>
                    <a:pt x="1492" y="2731"/>
                    <a:pt x="1519" y="2701"/>
                    <a:pt x="1536" y="2671"/>
                  </a:cubicBezTo>
                  <a:cubicBezTo>
                    <a:pt x="1549" y="2650"/>
                    <a:pt x="1559" y="2627"/>
                    <a:pt x="1569" y="2607"/>
                  </a:cubicBezTo>
                  <a:cubicBezTo>
                    <a:pt x="1576" y="2587"/>
                    <a:pt x="1579" y="2564"/>
                    <a:pt x="1583" y="2541"/>
                  </a:cubicBezTo>
                  <a:cubicBezTo>
                    <a:pt x="1586" y="2520"/>
                    <a:pt x="1583" y="2487"/>
                    <a:pt x="1583" y="2474"/>
                  </a:cubicBezTo>
                  <a:cubicBezTo>
                    <a:pt x="1579" y="2450"/>
                    <a:pt x="1573" y="2430"/>
                    <a:pt x="1566" y="2406"/>
                  </a:cubicBezTo>
                  <a:cubicBezTo>
                    <a:pt x="1549" y="2363"/>
                    <a:pt x="1523" y="2323"/>
                    <a:pt x="1495" y="2286"/>
                  </a:cubicBezTo>
                  <a:cubicBezTo>
                    <a:pt x="1452" y="2223"/>
                    <a:pt x="1389" y="2166"/>
                    <a:pt x="1332" y="2113"/>
                  </a:cubicBezTo>
                  <a:cubicBezTo>
                    <a:pt x="1235" y="2022"/>
                    <a:pt x="1125" y="1945"/>
                    <a:pt x="1024" y="1858"/>
                  </a:cubicBezTo>
                  <a:cubicBezTo>
                    <a:pt x="997" y="1828"/>
                    <a:pt x="971" y="1801"/>
                    <a:pt x="947" y="1772"/>
                  </a:cubicBezTo>
                  <a:cubicBezTo>
                    <a:pt x="930" y="1735"/>
                    <a:pt x="914" y="1701"/>
                    <a:pt x="901" y="1664"/>
                  </a:cubicBezTo>
                  <a:cubicBezTo>
                    <a:pt x="897" y="1647"/>
                    <a:pt x="893" y="1631"/>
                    <a:pt x="890" y="1611"/>
                  </a:cubicBezTo>
                  <a:lnTo>
                    <a:pt x="890" y="1591"/>
                  </a:lnTo>
                  <a:lnTo>
                    <a:pt x="897" y="1581"/>
                  </a:lnTo>
                  <a:lnTo>
                    <a:pt x="907" y="1560"/>
                  </a:lnTo>
                  <a:lnTo>
                    <a:pt x="927" y="1547"/>
                  </a:lnTo>
                  <a:cubicBezTo>
                    <a:pt x="937" y="1544"/>
                    <a:pt x="947" y="1544"/>
                    <a:pt x="957" y="1540"/>
                  </a:cubicBezTo>
                  <a:cubicBezTo>
                    <a:pt x="1004" y="1544"/>
                    <a:pt x="1051" y="1547"/>
                    <a:pt x="1097" y="1554"/>
                  </a:cubicBezTo>
                  <a:cubicBezTo>
                    <a:pt x="1148" y="1560"/>
                    <a:pt x="1202" y="1567"/>
                    <a:pt x="1255" y="1574"/>
                  </a:cubicBezTo>
                  <a:cubicBezTo>
                    <a:pt x="1308" y="1581"/>
                    <a:pt x="1362" y="1594"/>
                    <a:pt x="1415" y="1594"/>
                  </a:cubicBezTo>
                  <a:cubicBezTo>
                    <a:pt x="1427" y="1595"/>
                    <a:pt x="1438" y="1595"/>
                    <a:pt x="1450" y="1595"/>
                  </a:cubicBezTo>
                  <a:cubicBezTo>
                    <a:pt x="1506" y="1595"/>
                    <a:pt x="1564" y="1589"/>
                    <a:pt x="1619" y="1577"/>
                  </a:cubicBezTo>
                  <a:cubicBezTo>
                    <a:pt x="1656" y="1571"/>
                    <a:pt x="1690" y="1557"/>
                    <a:pt x="1727" y="1544"/>
                  </a:cubicBezTo>
                  <a:cubicBezTo>
                    <a:pt x="1767" y="1531"/>
                    <a:pt x="1800" y="1511"/>
                    <a:pt x="1837" y="1487"/>
                  </a:cubicBezTo>
                  <a:cubicBezTo>
                    <a:pt x="1857" y="1474"/>
                    <a:pt x="1877" y="1460"/>
                    <a:pt x="1897" y="1443"/>
                  </a:cubicBezTo>
                  <a:cubicBezTo>
                    <a:pt x="1937" y="1410"/>
                    <a:pt x="1967" y="1366"/>
                    <a:pt x="1988" y="1316"/>
                  </a:cubicBezTo>
                  <a:cubicBezTo>
                    <a:pt x="1994" y="1296"/>
                    <a:pt x="1997" y="1263"/>
                    <a:pt x="2000" y="1243"/>
                  </a:cubicBezTo>
                  <a:cubicBezTo>
                    <a:pt x="2004" y="1210"/>
                    <a:pt x="2000" y="1176"/>
                    <a:pt x="1991" y="1145"/>
                  </a:cubicBezTo>
                  <a:cubicBezTo>
                    <a:pt x="1984" y="1122"/>
                    <a:pt x="1980" y="1105"/>
                    <a:pt x="1971" y="1085"/>
                  </a:cubicBezTo>
                  <a:cubicBezTo>
                    <a:pt x="1960" y="1065"/>
                    <a:pt x="1944" y="1045"/>
                    <a:pt x="1931" y="1025"/>
                  </a:cubicBezTo>
                  <a:cubicBezTo>
                    <a:pt x="1917" y="1009"/>
                    <a:pt x="1900" y="992"/>
                    <a:pt x="1887" y="975"/>
                  </a:cubicBezTo>
                  <a:cubicBezTo>
                    <a:pt x="1857" y="942"/>
                    <a:pt x="1827" y="912"/>
                    <a:pt x="1793" y="881"/>
                  </a:cubicBezTo>
                  <a:cubicBezTo>
                    <a:pt x="1750" y="841"/>
                    <a:pt x="1703" y="801"/>
                    <a:pt x="1656" y="761"/>
                  </a:cubicBezTo>
                  <a:cubicBezTo>
                    <a:pt x="1643" y="748"/>
                    <a:pt x="1626" y="735"/>
                    <a:pt x="1613" y="721"/>
                  </a:cubicBezTo>
                  <a:cubicBezTo>
                    <a:pt x="1556" y="668"/>
                    <a:pt x="1506" y="614"/>
                    <a:pt x="1463" y="554"/>
                  </a:cubicBezTo>
                  <a:cubicBezTo>
                    <a:pt x="1452" y="534"/>
                    <a:pt x="1443" y="517"/>
                    <a:pt x="1435" y="497"/>
                  </a:cubicBezTo>
                  <a:lnTo>
                    <a:pt x="1432" y="477"/>
                  </a:lnTo>
                  <a:lnTo>
                    <a:pt x="1435" y="477"/>
                  </a:lnTo>
                  <a:lnTo>
                    <a:pt x="1455" y="467"/>
                  </a:lnTo>
                  <a:lnTo>
                    <a:pt x="1459" y="467"/>
                  </a:lnTo>
                  <a:cubicBezTo>
                    <a:pt x="1486" y="467"/>
                    <a:pt x="1516" y="470"/>
                    <a:pt x="1543" y="474"/>
                  </a:cubicBezTo>
                  <a:cubicBezTo>
                    <a:pt x="1576" y="477"/>
                    <a:pt x="1613" y="477"/>
                    <a:pt x="1646" y="480"/>
                  </a:cubicBezTo>
                  <a:cubicBezTo>
                    <a:pt x="1719" y="487"/>
                    <a:pt x="1790" y="507"/>
                    <a:pt x="1860" y="514"/>
                  </a:cubicBezTo>
                  <a:cubicBezTo>
                    <a:pt x="1871" y="515"/>
                    <a:pt x="1883" y="515"/>
                    <a:pt x="1894" y="515"/>
                  </a:cubicBezTo>
                  <a:cubicBezTo>
                    <a:pt x="1982" y="515"/>
                    <a:pt x="2068" y="494"/>
                    <a:pt x="2151" y="467"/>
                  </a:cubicBezTo>
                  <a:cubicBezTo>
                    <a:pt x="2185" y="454"/>
                    <a:pt x="2221" y="440"/>
                    <a:pt x="2255" y="423"/>
                  </a:cubicBezTo>
                  <a:cubicBezTo>
                    <a:pt x="2289" y="410"/>
                    <a:pt x="2318" y="387"/>
                    <a:pt x="2349" y="367"/>
                  </a:cubicBezTo>
                  <a:cubicBezTo>
                    <a:pt x="2358" y="360"/>
                    <a:pt x="2366" y="353"/>
                    <a:pt x="2372" y="343"/>
                  </a:cubicBezTo>
                  <a:cubicBezTo>
                    <a:pt x="2398" y="323"/>
                    <a:pt x="2415" y="296"/>
                    <a:pt x="2429" y="263"/>
                  </a:cubicBezTo>
                  <a:cubicBezTo>
                    <a:pt x="2449" y="222"/>
                    <a:pt x="2449" y="179"/>
                    <a:pt x="2446" y="136"/>
                  </a:cubicBezTo>
                  <a:cubicBezTo>
                    <a:pt x="2439" y="79"/>
                    <a:pt x="2392" y="29"/>
                    <a:pt x="2338" y="9"/>
                  </a:cubicBezTo>
                  <a:cubicBezTo>
                    <a:pt x="2322" y="3"/>
                    <a:pt x="2305" y="1"/>
                    <a:pt x="22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83" name="Google Shape;183;p10"/>
            <p:cNvGrpSpPr/>
            <p:nvPr/>
          </p:nvGrpSpPr>
          <p:grpSpPr>
            <a:xfrm>
              <a:off x="8810285" y="2242772"/>
              <a:ext cx="155484" cy="175100"/>
              <a:chOff x="3655550" y="2257032"/>
              <a:chExt cx="192526" cy="161920"/>
            </a:xfrm>
          </p:grpSpPr>
          <p:sp>
            <p:nvSpPr>
              <p:cNvPr id="184" name="Google Shape;184;p10"/>
              <p:cNvSpPr/>
              <p:nvPr/>
            </p:nvSpPr>
            <p:spPr>
              <a:xfrm>
                <a:off x="3655550" y="2331503"/>
                <a:ext cx="192526" cy="31876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26" extrusionOk="0">
                    <a:moveTo>
                      <a:pt x="967" y="1"/>
                    </a:moveTo>
                    <a:cubicBezTo>
                      <a:pt x="936" y="1"/>
                      <a:pt x="906" y="1"/>
                      <a:pt x="876" y="5"/>
                    </a:cubicBezTo>
                    <a:cubicBezTo>
                      <a:pt x="800" y="8"/>
                      <a:pt x="719" y="15"/>
                      <a:pt x="642" y="18"/>
                    </a:cubicBezTo>
                    <a:cubicBezTo>
                      <a:pt x="458" y="31"/>
                      <a:pt x="274" y="31"/>
                      <a:pt x="93" y="35"/>
                    </a:cubicBezTo>
                    <a:cubicBezTo>
                      <a:pt x="40" y="35"/>
                      <a:pt x="0" y="85"/>
                      <a:pt x="3" y="135"/>
                    </a:cubicBezTo>
                    <a:cubicBezTo>
                      <a:pt x="3" y="186"/>
                      <a:pt x="50" y="226"/>
                      <a:pt x="100" y="226"/>
                    </a:cubicBezTo>
                    <a:cubicBezTo>
                      <a:pt x="311" y="222"/>
                      <a:pt x="519" y="218"/>
                      <a:pt x="726" y="209"/>
                    </a:cubicBezTo>
                    <a:cubicBezTo>
                      <a:pt x="789" y="207"/>
                      <a:pt x="854" y="204"/>
                      <a:pt x="918" y="204"/>
                    </a:cubicBezTo>
                    <a:cubicBezTo>
                      <a:pt x="946" y="204"/>
                      <a:pt x="973" y="204"/>
                      <a:pt x="1000" y="206"/>
                    </a:cubicBezTo>
                    <a:cubicBezTo>
                      <a:pt x="1047" y="206"/>
                      <a:pt x="1093" y="212"/>
                      <a:pt x="1141" y="212"/>
                    </a:cubicBezTo>
                    <a:lnTo>
                      <a:pt x="1204" y="212"/>
                    </a:lnTo>
                    <a:cubicBezTo>
                      <a:pt x="1234" y="212"/>
                      <a:pt x="1268" y="212"/>
                      <a:pt x="1294" y="198"/>
                    </a:cubicBezTo>
                    <a:cubicBezTo>
                      <a:pt x="1311" y="195"/>
                      <a:pt x="1325" y="186"/>
                      <a:pt x="1334" y="175"/>
                    </a:cubicBezTo>
                    <a:cubicBezTo>
                      <a:pt x="1345" y="161"/>
                      <a:pt x="1351" y="149"/>
                      <a:pt x="1354" y="135"/>
                    </a:cubicBezTo>
                    <a:cubicBezTo>
                      <a:pt x="1365" y="98"/>
                      <a:pt x="1348" y="51"/>
                      <a:pt x="1311" y="35"/>
                    </a:cubicBezTo>
                    <a:cubicBezTo>
                      <a:pt x="1294" y="28"/>
                      <a:pt x="1274" y="21"/>
                      <a:pt x="1254" y="18"/>
                    </a:cubicBezTo>
                    <a:cubicBezTo>
                      <a:pt x="1234" y="15"/>
                      <a:pt x="1214" y="15"/>
                      <a:pt x="1190" y="15"/>
                    </a:cubicBezTo>
                    <a:cubicBezTo>
                      <a:pt x="1164" y="11"/>
                      <a:pt x="1137" y="11"/>
                      <a:pt x="1107" y="8"/>
                    </a:cubicBezTo>
                    <a:cubicBezTo>
                      <a:pt x="1070" y="5"/>
                      <a:pt x="1033" y="1"/>
                      <a:pt x="99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185;p10"/>
              <p:cNvSpPr/>
              <p:nvPr/>
            </p:nvSpPr>
            <p:spPr>
              <a:xfrm>
                <a:off x="3735240" y="2257032"/>
                <a:ext cx="38223" cy="16192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148" extrusionOk="0">
                    <a:moveTo>
                      <a:pt x="114" y="1"/>
                    </a:moveTo>
                    <a:cubicBezTo>
                      <a:pt x="57" y="1"/>
                      <a:pt x="0" y="55"/>
                      <a:pt x="10" y="118"/>
                    </a:cubicBezTo>
                    <a:cubicBezTo>
                      <a:pt x="17" y="198"/>
                      <a:pt x="23" y="278"/>
                      <a:pt x="27" y="359"/>
                    </a:cubicBezTo>
                    <a:cubicBezTo>
                      <a:pt x="30" y="433"/>
                      <a:pt x="30" y="509"/>
                      <a:pt x="37" y="583"/>
                    </a:cubicBezTo>
                    <a:cubicBezTo>
                      <a:pt x="40" y="657"/>
                      <a:pt x="34" y="726"/>
                      <a:pt x="30" y="800"/>
                    </a:cubicBezTo>
                    <a:cubicBezTo>
                      <a:pt x="27" y="834"/>
                      <a:pt x="23" y="870"/>
                      <a:pt x="23" y="904"/>
                    </a:cubicBezTo>
                    <a:cubicBezTo>
                      <a:pt x="20" y="947"/>
                      <a:pt x="23" y="987"/>
                      <a:pt x="20" y="1031"/>
                    </a:cubicBezTo>
                    <a:cubicBezTo>
                      <a:pt x="20" y="1096"/>
                      <a:pt x="83" y="1148"/>
                      <a:pt x="145" y="1148"/>
                    </a:cubicBezTo>
                    <a:cubicBezTo>
                      <a:pt x="147" y="1148"/>
                      <a:pt x="148" y="1148"/>
                      <a:pt x="150" y="1148"/>
                    </a:cubicBezTo>
                    <a:cubicBezTo>
                      <a:pt x="218" y="1148"/>
                      <a:pt x="271" y="1088"/>
                      <a:pt x="267" y="1021"/>
                    </a:cubicBezTo>
                    <a:cubicBezTo>
                      <a:pt x="267" y="981"/>
                      <a:pt x="261" y="941"/>
                      <a:pt x="261" y="904"/>
                    </a:cubicBezTo>
                    <a:cubicBezTo>
                      <a:pt x="258" y="864"/>
                      <a:pt x="258" y="827"/>
                      <a:pt x="258" y="790"/>
                    </a:cubicBezTo>
                    <a:cubicBezTo>
                      <a:pt x="258" y="754"/>
                      <a:pt x="261" y="720"/>
                      <a:pt x="261" y="686"/>
                    </a:cubicBezTo>
                    <a:cubicBezTo>
                      <a:pt x="261" y="649"/>
                      <a:pt x="258" y="609"/>
                      <a:pt x="255" y="573"/>
                    </a:cubicBezTo>
                    <a:cubicBezTo>
                      <a:pt x="251" y="496"/>
                      <a:pt x="255" y="422"/>
                      <a:pt x="251" y="348"/>
                    </a:cubicBezTo>
                    <a:cubicBezTo>
                      <a:pt x="247" y="268"/>
                      <a:pt x="241" y="188"/>
                      <a:pt x="231" y="104"/>
                    </a:cubicBezTo>
                    <a:cubicBezTo>
                      <a:pt x="227" y="78"/>
                      <a:pt x="218" y="51"/>
                      <a:pt x="194" y="31"/>
                    </a:cubicBezTo>
                    <a:cubicBezTo>
                      <a:pt x="174" y="11"/>
                      <a:pt x="147" y="1"/>
                      <a:pt x="1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86" name="Google Shape;186;p10"/>
            <p:cNvSpPr/>
            <p:nvPr/>
          </p:nvSpPr>
          <p:spPr>
            <a:xfrm>
              <a:off x="6764747" y="254723"/>
              <a:ext cx="106705" cy="83716"/>
            </a:xfrm>
            <a:custGeom>
              <a:avLst/>
              <a:gdLst/>
              <a:ahLst/>
              <a:cxnLst/>
              <a:rect l="l" t="t" r="r" b="b"/>
              <a:pathLst>
                <a:path w="452" h="446" extrusionOk="0">
                  <a:moveTo>
                    <a:pt x="218" y="1"/>
                  </a:moveTo>
                  <a:cubicBezTo>
                    <a:pt x="98" y="1"/>
                    <a:pt x="0" y="118"/>
                    <a:pt x="7" y="235"/>
                  </a:cubicBezTo>
                  <a:cubicBezTo>
                    <a:pt x="7" y="292"/>
                    <a:pt x="34" y="345"/>
                    <a:pt x="78" y="385"/>
                  </a:cubicBezTo>
                  <a:cubicBezTo>
                    <a:pt x="121" y="429"/>
                    <a:pt x="178" y="446"/>
                    <a:pt x="238" y="446"/>
                  </a:cubicBezTo>
                  <a:cubicBezTo>
                    <a:pt x="358" y="446"/>
                    <a:pt x="452" y="329"/>
                    <a:pt x="448" y="212"/>
                  </a:cubicBezTo>
                  <a:cubicBezTo>
                    <a:pt x="445" y="155"/>
                    <a:pt x="419" y="101"/>
                    <a:pt x="379" y="61"/>
                  </a:cubicBezTo>
                  <a:cubicBezTo>
                    <a:pt x="335" y="18"/>
                    <a:pt x="278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10"/>
            <p:cNvSpPr/>
            <p:nvPr/>
          </p:nvSpPr>
          <p:spPr>
            <a:xfrm rot="6438092">
              <a:off x="1390171" y="119727"/>
              <a:ext cx="219338" cy="353726"/>
            </a:xfrm>
            <a:custGeom>
              <a:avLst/>
              <a:gdLst/>
              <a:ahLst/>
              <a:cxnLst/>
              <a:rect l="l" t="t" r="r" b="b"/>
              <a:pathLst>
                <a:path w="2450" h="3951" extrusionOk="0">
                  <a:moveTo>
                    <a:pt x="1707" y="1170"/>
                  </a:moveTo>
                  <a:lnTo>
                    <a:pt x="1703" y="1179"/>
                  </a:lnTo>
                  <a:lnTo>
                    <a:pt x="1699" y="1179"/>
                  </a:lnTo>
                  <a:lnTo>
                    <a:pt x="1707" y="1170"/>
                  </a:lnTo>
                  <a:close/>
                  <a:moveTo>
                    <a:pt x="2288" y="1"/>
                  </a:moveTo>
                  <a:cubicBezTo>
                    <a:pt x="2254" y="1"/>
                    <a:pt x="2219" y="12"/>
                    <a:pt x="2188" y="32"/>
                  </a:cubicBezTo>
                  <a:cubicBezTo>
                    <a:pt x="2171" y="42"/>
                    <a:pt x="2151" y="55"/>
                    <a:pt x="2131" y="69"/>
                  </a:cubicBezTo>
                  <a:cubicBezTo>
                    <a:pt x="2085" y="96"/>
                    <a:pt x="2031" y="116"/>
                    <a:pt x="1977" y="133"/>
                  </a:cubicBezTo>
                  <a:cubicBezTo>
                    <a:pt x="1951" y="139"/>
                    <a:pt x="1924" y="146"/>
                    <a:pt x="1894" y="149"/>
                  </a:cubicBezTo>
                  <a:cubicBezTo>
                    <a:pt x="1850" y="146"/>
                    <a:pt x="1807" y="142"/>
                    <a:pt x="1764" y="136"/>
                  </a:cubicBezTo>
                  <a:cubicBezTo>
                    <a:pt x="1710" y="129"/>
                    <a:pt x="1656" y="126"/>
                    <a:pt x="1599" y="122"/>
                  </a:cubicBezTo>
                  <a:lnTo>
                    <a:pt x="1526" y="122"/>
                  </a:lnTo>
                  <a:cubicBezTo>
                    <a:pt x="1516" y="119"/>
                    <a:pt x="1503" y="119"/>
                    <a:pt x="1489" y="119"/>
                  </a:cubicBezTo>
                  <a:cubicBezTo>
                    <a:pt x="1472" y="122"/>
                    <a:pt x="1452" y="122"/>
                    <a:pt x="1435" y="122"/>
                  </a:cubicBezTo>
                  <a:cubicBezTo>
                    <a:pt x="1406" y="126"/>
                    <a:pt x="1378" y="133"/>
                    <a:pt x="1349" y="142"/>
                  </a:cubicBezTo>
                  <a:cubicBezTo>
                    <a:pt x="1325" y="149"/>
                    <a:pt x="1302" y="159"/>
                    <a:pt x="1278" y="173"/>
                  </a:cubicBezTo>
                  <a:cubicBezTo>
                    <a:pt x="1255" y="186"/>
                    <a:pt x="1235" y="202"/>
                    <a:pt x="1211" y="219"/>
                  </a:cubicBezTo>
                  <a:cubicBezTo>
                    <a:pt x="1188" y="236"/>
                    <a:pt x="1171" y="259"/>
                    <a:pt x="1154" y="279"/>
                  </a:cubicBezTo>
                  <a:lnTo>
                    <a:pt x="1142" y="296"/>
                  </a:lnTo>
                  <a:cubicBezTo>
                    <a:pt x="1131" y="316"/>
                    <a:pt x="1121" y="336"/>
                    <a:pt x="1111" y="353"/>
                  </a:cubicBezTo>
                  <a:cubicBezTo>
                    <a:pt x="1101" y="380"/>
                    <a:pt x="1094" y="410"/>
                    <a:pt x="1091" y="437"/>
                  </a:cubicBezTo>
                  <a:cubicBezTo>
                    <a:pt x="1085" y="483"/>
                    <a:pt x="1088" y="531"/>
                    <a:pt x="1097" y="577"/>
                  </a:cubicBezTo>
                  <a:cubicBezTo>
                    <a:pt x="1108" y="624"/>
                    <a:pt x="1125" y="671"/>
                    <a:pt x="1151" y="714"/>
                  </a:cubicBezTo>
                  <a:cubicBezTo>
                    <a:pt x="1171" y="748"/>
                    <a:pt x="1191" y="784"/>
                    <a:pt x="1218" y="815"/>
                  </a:cubicBezTo>
                  <a:cubicBezTo>
                    <a:pt x="1251" y="861"/>
                    <a:pt x="1292" y="901"/>
                    <a:pt x="1335" y="942"/>
                  </a:cubicBezTo>
                  <a:cubicBezTo>
                    <a:pt x="1382" y="989"/>
                    <a:pt x="1435" y="1036"/>
                    <a:pt x="1492" y="1076"/>
                  </a:cubicBezTo>
                  <a:cubicBezTo>
                    <a:pt x="1539" y="1113"/>
                    <a:pt x="1593" y="1149"/>
                    <a:pt x="1639" y="1190"/>
                  </a:cubicBezTo>
                  <a:lnTo>
                    <a:pt x="1656" y="1206"/>
                  </a:lnTo>
                  <a:cubicBezTo>
                    <a:pt x="1643" y="1216"/>
                    <a:pt x="1626" y="1223"/>
                    <a:pt x="1606" y="1230"/>
                  </a:cubicBezTo>
                  <a:cubicBezTo>
                    <a:pt x="1566" y="1239"/>
                    <a:pt x="1523" y="1243"/>
                    <a:pt x="1483" y="1246"/>
                  </a:cubicBezTo>
                  <a:cubicBezTo>
                    <a:pt x="1429" y="1246"/>
                    <a:pt x="1382" y="1239"/>
                    <a:pt x="1329" y="1233"/>
                  </a:cubicBezTo>
                  <a:cubicBezTo>
                    <a:pt x="1278" y="1226"/>
                    <a:pt x="1228" y="1219"/>
                    <a:pt x="1174" y="1213"/>
                  </a:cubicBezTo>
                  <a:cubicBezTo>
                    <a:pt x="1125" y="1202"/>
                    <a:pt x="1071" y="1190"/>
                    <a:pt x="1021" y="1190"/>
                  </a:cubicBezTo>
                  <a:cubicBezTo>
                    <a:pt x="1009" y="1188"/>
                    <a:pt x="997" y="1188"/>
                    <a:pt x="985" y="1188"/>
                  </a:cubicBezTo>
                  <a:cubicBezTo>
                    <a:pt x="957" y="1188"/>
                    <a:pt x="929" y="1191"/>
                    <a:pt x="901" y="1193"/>
                  </a:cubicBezTo>
                  <a:lnTo>
                    <a:pt x="881" y="1196"/>
                  </a:lnTo>
                  <a:cubicBezTo>
                    <a:pt x="853" y="1199"/>
                    <a:pt x="820" y="1206"/>
                    <a:pt x="796" y="1216"/>
                  </a:cubicBezTo>
                  <a:cubicBezTo>
                    <a:pt x="753" y="1236"/>
                    <a:pt x="710" y="1263"/>
                    <a:pt x="673" y="1293"/>
                  </a:cubicBezTo>
                  <a:cubicBezTo>
                    <a:pt x="623" y="1337"/>
                    <a:pt x="583" y="1394"/>
                    <a:pt x="560" y="1454"/>
                  </a:cubicBezTo>
                  <a:lnTo>
                    <a:pt x="549" y="1477"/>
                  </a:lnTo>
                  <a:cubicBezTo>
                    <a:pt x="526" y="1544"/>
                    <a:pt x="523" y="1624"/>
                    <a:pt x="532" y="1694"/>
                  </a:cubicBezTo>
                  <a:cubicBezTo>
                    <a:pt x="546" y="1764"/>
                    <a:pt x="569" y="1835"/>
                    <a:pt x="600" y="1902"/>
                  </a:cubicBezTo>
                  <a:cubicBezTo>
                    <a:pt x="626" y="1962"/>
                    <a:pt x="663" y="2019"/>
                    <a:pt x="710" y="2065"/>
                  </a:cubicBezTo>
                  <a:cubicBezTo>
                    <a:pt x="730" y="2089"/>
                    <a:pt x="750" y="2113"/>
                    <a:pt x="773" y="2133"/>
                  </a:cubicBezTo>
                  <a:cubicBezTo>
                    <a:pt x="827" y="2179"/>
                    <a:pt x="881" y="2226"/>
                    <a:pt x="934" y="2269"/>
                  </a:cubicBezTo>
                  <a:cubicBezTo>
                    <a:pt x="1017" y="2333"/>
                    <a:pt x="1101" y="2397"/>
                    <a:pt x="1182" y="2467"/>
                  </a:cubicBezTo>
                  <a:cubicBezTo>
                    <a:pt x="1198" y="2484"/>
                    <a:pt x="1218" y="2504"/>
                    <a:pt x="1235" y="2524"/>
                  </a:cubicBezTo>
                  <a:cubicBezTo>
                    <a:pt x="1198" y="2557"/>
                    <a:pt x="1162" y="2587"/>
                    <a:pt x="1121" y="2618"/>
                  </a:cubicBezTo>
                  <a:cubicBezTo>
                    <a:pt x="1108" y="2624"/>
                    <a:pt x="1094" y="2627"/>
                    <a:pt x="1085" y="2634"/>
                  </a:cubicBezTo>
                  <a:cubicBezTo>
                    <a:pt x="1014" y="2650"/>
                    <a:pt x="947" y="2661"/>
                    <a:pt x="877" y="2667"/>
                  </a:cubicBezTo>
                  <a:cubicBezTo>
                    <a:pt x="827" y="2667"/>
                    <a:pt x="780" y="2661"/>
                    <a:pt x="730" y="2654"/>
                  </a:cubicBezTo>
                  <a:cubicBezTo>
                    <a:pt x="676" y="2647"/>
                    <a:pt x="623" y="2644"/>
                    <a:pt x="566" y="2641"/>
                  </a:cubicBezTo>
                  <a:cubicBezTo>
                    <a:pt x="521" y="2639"/>
                    <a:pt x="476" y="2636"/>
                    <a:pt x="431" y="2636"/>
                  </a:cubicBezTo>
                  <a:cubicBezTo>
                    <a:pt x="413" y="2636"/>
                    <a:pt x="394" y="2637"/>
                    <a:pt x="375" y="2638"/>
                  </a:cubicBezTo>
                  <a:cubicBezTo>
                    <a:pt x="245" y="2650"/>
                    <a:pt x="128" y="2718"/>
                    <a:pt x="64" y="2831"/>
                  </a:cubicBezTo>
                  <a:cubicBezTo>
                    <a:pt x="24" y="2902"/>
                    <a:pt x="1" y="2985"/>
                    <a:pt x="1" y="3065"/>
                  </a:cubicBezTo>
                  <a:cubicBezTo>
                    <a:pt x="1" y="3132"/>
                    <a:pt x="4" y="3196"/>
                    <a:pt x="21" y="3260"/>
                  </a:cubicBezTo>
                  <a:cubicBezTo>
                    <a:pt x="31" y="3293"/>
                    <a:pt x="41" y="3326"/>
                    <a:pt x="54" y="3363"/>
                  </a:cubicBezTo>
                  <a:cubicBezTo>
                    <a:pt x="71" y="3400"/>
                    <a:pt x="91" y="3433"/>
                    <a:pt x="114" y="3467"/>
                  </a:cubicBezTo>
                  <a:cubicBezTo>
                    <a:pt x="151" y="3521"/>
                    <a:pt x="205" y="3567"/>
                    <a:pt x="255" y="3610"/>
                  </a:cubicBezTo>
                  <a:cubicBezTo>
                    <a:pt x="319" y="3664"/>
                    <a:pt x="392" y="3708"/>
                    <a:pt x="462" y="3751"/>
                  </a:cubicBezTo>
                  <a:cubicBezTo>
                    <a:pt x="552" y="3811"/>
                    <a:pt x="646" y="3868"/>
                    <a:pt x="736" y="3928"/>
                  </a:cubicBezTo>
                  <a:cubicBezTo>
                    <a:pt x="760" y="3942"/>
                    <a:pt x="786" y="3950"/>
                    <a:pt x="814" y="3950"/>
                  </a:cubicBezTo>
                  <a:cubicBezTo>
                    <a:pt x="821" y="3950"/>
                    <a:pt x="829" y="3950"/>
                    <a:pt x="836" y="3948"/>
                  </a:cubicBezTo>
                  <a:cubicBezTo>
                    <a:pt x="870" y="3945"/>
                    <a:pt x="901" y="3925"/>
                    <a:pt x="921" y="3895"/>
                  </a:cubicBezTo>
                  <a:cubicBezTo>
                    <a:pt x="961" y="3838"/>
                    <a:pt x="950" y="3748"/>
                    <a:pt x="890" y="3711"/>
                  </a:cubicBezTo>
                  <a:cubicBezTo>
                    <a:pt x="793" y="3651"/>
                    <a:pt x="696" y="3590"/>
                    <a:pt x="603" y="3527"/>
                  </a:cubicBezTo>
                  <a:cubicBezTo>
                    <a:pt x="529" y="3480"/>
                    <a:pt x="459" y="3430"/>
                    <a:pt x="392" y="3377"/>
                  </a:cubicBezTo>
                  <a:cubicBezTo>
                    <a:pt x="365" y="3350"/>
                    <a:pt x="342" y="3323"/>
                    <a:pt x="322" y="3293"/>
                  </a:cubicBezTo>
                  <a:cubicBezTo>
                    <a:pt x="308" y="3266"/>
                    <a:pt x="299" y="3240"/>
                    <a:pt x="288" y="3212"/>
                  </a:cubicBezTo>
                  <a:cubicBezTo>
                    <a:pt x="279" y="3176"/>
                    <a:pt x="271" y="3143"/>
                    <a:pt x="268" y="3109"/>
                  </a:cubicBezTo>
                  <a:cubicBezTo>
                    <a:pt x="268" y="3082"/>
                    <a:pt x="271" y="3052"/>
                    <a:pt x="275" y="3025"/>
                  </a:cubicBezTo>
                  <a:cubicBezTo>
                    <a:pt x="279" y="3012"/>
                    <a:pt x="282" y="2999"/>
                    <a:pt x="288" y="2985"/>
                  </a:cubicBezTo>
                  <a:cubicBezTo>
                    <a:pt x="295" y="2976"/>
                    <a:pt x="302" y="2965"/>
                    <a:pt x="308" y="2955"/>
                  </a:cubicBezTo>
                  <a:lnTo>
                    <a:pt x="328" y="2939"/>
                  </a:lnTo>
                  <a:lnTo>
                    <a:pt x="352" y="2928"/>
                  </a:lnTo>
                  <a:cubicBezTo>
                    <a:pt x="369" y="2925"/>
                    <a:pt x="385" y="2922"/>
                    <a:pt x="402" y="2922"/>
                  </a:cubicBezTo>
                  <a:cubicBezTo>
                    <a:pt x="449" y="2922"/>
                    <a:pt x="495" y="2925"/>
                    <a:pt x="543" y="2931"/>
                  </a:cubicBezTo>
                  <a:cubicBezTo>
                    <a:pt x="596" y="2935"/>
                    <a:pt x="649" y="2942"/>
                    <a:pt x="706" y="2948"/>
                  </a:cubicBezTo>
                  <a:cubicBezTo>
                    <a:pt x="760" y="2959"/>
                    <a:pt x="813" y="2965"/>
                    <a:pt x="870" y="2965"/>
                  </a:cubicBezTo>
                  <a:cubicBezTo>
                    <a:pt x="934" y="2965"/>
                    <a:pt x="1001" y="2955"/>
                    <a:pt x="1068" y="2948"/>
                  </a:cubicBezTo>
                  <a:cubicBezTo>
                    <a:pt x="1094" y="2945"/>
                    <a:pt x="1121" y="2942"/>
                    <a:pt x="1148" y="2935"/>
                  </a:cubicBezTo>
                  <a:cubicBezTo>
                    <a:pt x="1198" y="2925"/>
                    <a:pt x="1245" y="2905"/>
                    <a:pt x="1295" y="2878"/>
                  </a:cubicBezTo>
                  <a:cubicBezTo>
                    <a:pt x="1355" y="2845"/>
                    <a:pt x="1412" y="2805"/>
                    <a:pt x="1466" y="2758"/>
                  </a:cubicBezTo>
                  <a:cubicBezTo>
                    <a:pt x="1492" y="2731"/>
                    <a:pt x="1519" y="2701"/>
                    <a:pt x="1536" y="2671"/>
                  </a:cubicBezTo>
                  <a:cubicBezTo>
                    <a:pt x="1549" y="2650"/>
                    <a:pt x="1559" y="2627"/>
                    <a:pt x="1569" y="2607"/>
                  </a:cubicBezTo>
                  <a:cubicBezTo>
                    <a:pt x="1576" y="2587"/>
                    <a:pt x="1579" y="2564"/>
                    <a:pt x="1583" y="2541"/>
                  </a:cubicBezTo>
                  <a:cubicBezTo>
                    <a:pt x="1586" y="2520"/>
                    <a:pt x="1583" y="2487"/>
                    <a:pt x="1583" y="2474"/>
                  </a:cubicBezTo>
                  <a:cubicBezTo>
                    <a:pt x="1579" y="2450"/>
                    <a:pt x="1573" y="2430"/>
                    <a:pt x="1566" y="2406"/>
                  </a:cubicBezTo>
                  <a:cubicBezTo>
                    <a:pt x="1549" y="2363"/>
                    <a:pt x="1523" y="2323"/>
                    <a:pt x="1495" y="2286"/>
                  </a:cubicBezTo>
                  <a:cubicBezTo>
                    <a:pt x="1452" y="2223"/>
                    <a:pt x="1389" y="2166"/>
                    <a:pt x="1332" y="2113"/>
                  </a:cubicBezTo>
                  <a:cubicBezTo>
                    <a:pt x="1235" y="2022"/>
                    <a:pt x="1125" y="1945"/>
                    <a:pt x="1024" y="1858"/>
                  </a:cubicBezTo>
                  <a:cubicBezTo>
                    <a:pt x="997" y="1828"/>
                    <a:pt x="971" y="1801"/>
                    <a:pt x="947" y="1772"/>
                  </a:cubicBezTo>
                  <a:cubicBezTo>
                    <a:pt x="930" y="1735"/>
                    <a:pt x="914" y="1701"/>
                    <a:pt x="901" y="1664"/>
                  </a:cubicBezTo>
                  <a:cubicBezTo>
                    <a:pt x="897" y="1647"/>
                    <a:pt x="893" y="1631"/>
                    <a:pt x="890" y="1611"/>
                  </a:cubicBezTo>
                  <a:lnTo>
                    <a:pt x="890" y="1591"/>
                  </a:lnTo>
                  <a:lnTo>
                    <a:pt x="897" y="1581"/>
                  </a:lnTo>
                  <a:lnTo>
                    <a:pt x="907" y="1560"/>
                  </a:lnTo>
                  <a:lnTo>
                    <a:pt x="927" y="1547"/>
                  </a:lnTo>
                  <a:cubicBezTo>
                    <a:pt x="937" y="1544"/>
                    <a:pt x="947" y="1544"/>
                    <a:pt x="957" y="1540"/>
                  </a:cubicBezTo>
                  <a:cubicBezTo>
                    <a:pt x="1004" y="1544"/>
                    <a:pt x="1051" y="1547"/>
                    <a:pt x="1097" y="1554"/>
                  </a:cubicBezTo>
                  <a:cubicBezTo>
                    <a:pt x="1148" y="1560"/>
                    <a:pt x="1202" y="1567"/>
                    <a:pt x="1255" y="1574"/>
                  </a:cubicBezTo>
                  <a:cubicBezTo>
                    <a:pt x="1308" y="1581"/>
                    <a:pt x="1362" y="1594"/>
                    <a:pt x="1415" y="1594"/>
                  </a:cubicBezTo>
                  <a:cubicBezTo>
                    <a:pt x="1427" y="1595"/>
                    <a:pt x="1438" y="1595"/>
                    <a:pt x="1450" y="1595"/>
                  </a:cubicBezTo>
                  <a:cubicBezTo>
                    <a:pt x="1506" y="1595"/>
                    <a:pt x="1564" y="1589"/>
                    <a:pt x="1619" y="1577"/>
                  </a:cubicBezTo>
                  <a:cubicBezTo>
                    <a:pt x="1656" y="1571"/>
                    <a:pt x="1690" y="1557"/>
                    <a:pt x="1727" y="1544"/>
                  </a:cubicBezTo>
                  <a:cubicBezTo>
                    <a:pt x="1767" y="1531"/>
                    <a:pt x="1800" y="1511"/>
                    <a:pt x="1837" y="1487"/>
                  </a:cubicBezTo>
                  <a:cubicBezTo>
                    <a:pt x="1857" y="1474"/>
                    <a:pt x="1877" y="1460"/>
                    <a:pt x="1897" y="1443"/>
                  </a:cubicBezTo>
                  <a:cubicBezTo>
                    <a:pt x="1937" y="1410"/>
                    <a:pt x="1967" y="1366"/>
                    <a:pt x="1988" y="1316"/>
                  </a:cubicBezTo>
                  <a:cubicBezTo>
                    <a:pt x="1994" y="1296"/>
                    <a:pt x="1997" y="1263"/>
                    <a:pt x="2000" y="1243"/>
                  </a:cubicBezTo>
                  <a:cubicBezTo>
                    <a:pt x="2004" y="1210"/>
                    <a:pt x="2000" y="1176"/>
                    <a:pt x="1991" y="1145"/>
                  </a:cubicBezTo>
                  <a:cubicBezTo>
                    <a:pt x="1984" y="1122"/>
                    <a:pt x="1980" y="1105"/>
                    <a:pt x="1971" y="1085"/>
                  </a:cubicBezTo>
                  <a:cubicBezTo>
                    <a:pt x="1960" y="1065"/>
                    <a:pt x="1944" y="1045"/>
                    <a:pt x="1931" y="1025"/>
                  </a:cubicBezTo>
                  <a:cubicBezTo>
                    <a:pt x="1917" y="1009"/>
                    <a:pt x="1900" y="992"/>
                    <a:pt x="1887" y="975"/>
                  </a:cubicBezTo>
                  <a:cubicBezTo>
                    <a:pt x="1857" y="942"/>
                    <a:pt x="1827" y="912"/>
                    <a:pt x="1793" y="881"/>
                  </a:cubicBezTo>
                  <a:cubicBezTo>
                    <a:pt x="1750" y="841"/>
                    <a:pt x="1703" y="801"/>
                    <a:pt x="1656" y="761"/>
                  </a:cubicBezTo>
                  <a:cubicBezTo>
                    <a:pt x="1643" y="748"/>
                    <a:pt x="1626" y="735"/>
                    <a:pt x="1613" y="721"/>
                  </a:cubicBezTo>
                  <a:cubicBezTo>
                    <a:pt x="1556" y="668"/>
                    <a:pt x="1506" y="614"/>
                    <a:pt x="1463" y="554"/>
                  </a:cubicBezTo>
                  <a:cubicBezTo>
                    <a:pt x="1452" y="534"/>
                    <a:pt x="1443" y="517"/>
                    <a:pt x="1435" y="497"/>
                  </a:cubicBezTo>
                  <a:lnTo>
                    <a:pt x="1432" y="477"/>
                  </a:lnTo>
                  <a:lnTo>
                    <a:pt x="1435" y="477"/>
                  </a:lnTo>
                  <a:lnTo>
                    <a:pt x="1455" y="467"/>
                  </a:lnTo>
                  <a:lnTo>
                    <a:pt x="1459" y="467"/>
                  </a:lnTo>
                  <a:cubicBezTo>
                    <a:pt x="1486" y="467"/>
                    <a:pt x="1516" y="470"/>
                    <a:pt x="1543" y="474"/>
                  </a:cubicBezTo>
                  <a:cubicBezTo>
                    <a:pt x="1576" y="477"/>
                    <a:pt x="1613" y="477"/>
                    <a:pt x="1646" y="480"/>
                  </a:cubicBezTo>
                  <a:cubicBezTo>
                    <a:pt x="1719" y="487"/>
                    <a:pt x="1790" y="507"/>
                    <a:pt x="1860" y="514"/>
                  </a:cubicBezTo>
                  <a:cubicBezTo>
                    <a:pt x="1871" y="515"/>
                    <a:pt x="1883" y="515"/>
                    <a:pt x="1894" y="515"/>
                  </a:cubicBezTo>
                  <a:cubicBezTo>
                    <a:pt x="1982" y="515"/>
                    <a:pt x="2068" y="494"/>
                    <a:pt x="2151" y="467"/>
                  </a:cubicBezTo>
                  <a:cubicBezTo>
                    <a:pt x="2185" y="454"/>
                    <a:pt x="2221" y="440"/>
                    <a:pt x="2255" y="423"/>
                  </a:cubicBezTo>
                  <a:cubicBezTo>
                    <a:pt x="2289" y="410"/>
                    <a:pt x="2318" y="387"/>
                    <a:pt x="2349" y="367"/>
                  </a:cubicBezTo>
                  <a:cubicBezTo>
                    <a:pt x="2358" y="360"/>
                    <a:pt x="2366" y="353"/>
                    <a:pt x="2372" y="343"/>
                  </a:cubicBezTo>
                  <a:cubicBezTo>
                    <a:pt x="2398" y="323"/>
                    <a:pt x="2415" y="296"/>
                    <a:pt x="2429" y="263"/>
                  </a:cubicBezTo>
                  <a:cubicBezTo>
                    <a:pt x="2449" y="222"/>
                    <a:pt x="2449" y="179"/>
                    <a:pt x="2446" y="136"/>
                  </a:cubicBezTo>
                  <a:cubicBezTo>
                    <a:pt x="2439" y="79"/>
                    <a:pt x="2392" y="29"/>
                    <a:pt x="2338" y="9"/>
                  </a:cubicBezTo>
                  <a:cubicBezTo>
                    <a:pt x="2322" y="3"/>
                    <a:pt x="2305" y="1"/>
                    <a:pt x="22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10"/>
            <p:cNvSpPr/>
            <p:nvPr/>
          </p:nvSpPr>
          <p:spPr>
            <a:xfrm>
              <a:off x="8834672" y="3644248"/>
              <a:ext cx="106705" cy="83716"/>
            </a:xfrm>
            <a:custGeom>
              <a:avLst/>
              <a:gdLst/>
              <a:ahLst/>
              <a:cxnLst/>
              <a:rect l="l" t="t" r="r" b="b"/>
              <a:pathLst>
                <a:path w="452" h="446" extrusionOk="0">
                  <a:moveTo>
                    <a:pt x="218" y="1"/>
                  </a:moveTo>
                  <a:cubicBezTo>
                    <a:pt x="98" y="1"/>
                    <a:pt x="0" y="118"/>
                    <a:pt x="7" y="235"/>
                  </a:cubicBezTo>
                  <a:cubicBezTo>
                    <a:pt x="7" y="292"/>
                    <a:pt x="34" y="345"/>
                    <a:pt x="78" y="385"/>
                  </a:cubicBezTo>
                  <a:cubicBezTo>
                    <a:pt x="121" y="429"/>
                    <a:pt x="178" y="446"/>
                    <a:pt x="238" y="446"/>
                  </a:cubicBezTo>
                  <a:cubicBezTo>
                    <a:pt x="358" y="446"/>
                    <a:pt x="452" y="329"/>
                    <a:pt x="448" y="212"/>
                  </a:cubicBezTo>
                  <a:cubicBezTo>
                    <a:pt x="445" y="155"/>
                    <a:pt x="419" y="101"/>
                    <a:pt x="379" y="61"/>
                  </a:cubicBezTo>
                  <a:cubicBezTo>
                    <a:pt x="335" y="18"/>
                    <a:pt x="278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10"/>
            <p:cNvSpPr/>
            <p:nvPr/>
          </p:nvSpPr>
          <p:spPr>
            <a:xfrm>
              <a:off x="8778361" y="4605715"/>
              <a:ext cx="219336" cy="353723"/>
            </a:xfrm>
            <a:custGeom>
              <a:avLst/>
              <a:gdLst/>
              <a:ahLst/>
              <a:cxnLst/>
              <a:rect l="l" t="t" r="r" b="b"/>
              <a:pathLst>
                <a:path w="2450" h="3951" extrusionOk="0">
                  <a:moveTo>
                    <a:pt x="1707" y="1170"/>
                  </a:moveTo>
                  <a:lnTo>
                    <a:pt x="1703" y="1179"/>
                  </a:lnTo>
                  <a:lnTo>
                    <a:pt x="1699" y="1179"/>
                  </a:lnTo>
                  <a:lnTo>
                    <a:pt x="1707" y="1170"/>
                  </a:lnTo>
                  <a:close/>
                  <a:moveTo>
                    <a:pt x="2288" y="1"/>
                  </a:moveTo>
                  <a:cubicBezTo>
                    <a:pt x="2254" y="1"/>
                    <a:pt x="2219" y="12"/>
                    <a:pt x="2188" y="32"/>
                  </a:cubicBezTo>
                  <a:cubicBezTo>
                    <a:pt x="2171" y="42"/>
                    <a:pt x="2151" y="55"/>
                    <a:pt x="2131" y="69"/>
                  </a:cubicBezTo>
                  <a:cubicBezTo>
                    <a:pt x="2085" y="96"/>
                    <a:pt x="2031" y="116"/>
                    <a:pt x="1977" y="133"/>
                  </a:cubicBezTo>
                  <a:cubicBezTo>
                    <a:pt x="1951" y="139"/>
                    <a:pt x="1924" y="146"/>
                    <a:pt x="1894" y="149"/>
                  </a:cubicBezTo>
                  <a:cubicBezTo>
                    <a:pt x="1850" y="146"/>
                    <a:pt x="1807" y="142"/>
                    <a:pt x="1764" y="136"/>
                  </a:cubicBezTo>
                  <a:cubicBezTo>
                    <a:pt x="1710" y="129"/>
                    <a:pt x="1656" y="126"/>
                    <a:pt x="1599" y="122"/>
                  </a:cubicBezTo>
                  <a:lnTo>
                    <a:pt x="1526" y="122"/>
                  </a:lnTo>
                  <a:cubicBezTo>
                    <a:pt x="1516" y="119"/>
                    <a:pt x="1503" y="119"/>
                    <a:pt x="1489" y="119"/>
                  </a:cubicBezTo>
                  <a:cubicBezTo>
                    <a:pt x="1472" y="122"/>
                    <a:pt x="1452" y="122"/>
                    <a:pt x="1435" y="122"/>
                  </a:cubicBezTo>
                  <a:cubicBezTo>
                    <a:pt x="1406" y="126"/>
                    <a:pt x="1378" y="133"/>
                    <a:pt x="1349" y="142"/>
                  </a:cubicBezTo>
                  <a:cubicBezTo>
                    <a:pt x="1325" y="149"/>
                    <a:pt x="1302" y="159"/>
                    <a:pt x="1278" y="173"/>
                  </a:cubicBezTo>
                  <a:cubicBezTo>
                    <a:pt x="1255" y="186"/>
                    <a:pt x="1235" y="202"/>
                    <a:pt x="1211" y="219"/>
                  </a:cubicBezTo>
                  <a:cubicBezTo>
                    <a:pt x="1188" y="236"/>
                    <a:pt x="1171" y="259"/>
                    <a:pt x="1154" y="279"/>
                  </a:cubicBezTo>
                  <a:lnTo>
                    <a:pt x="1142" y="296"/>
                  </a:lnTo>
                  <a:cubicBezTo>
                    <a:pt x="1131" y="316"/>
                    <a:pt x="1121" y="336"/>
                    <a:pt x="1111" y="353"/>
                  </a:cubicBezTo>
                  <a:cubicBezTo>
                    <a:pt x="1101" y="380"/>
                    <a:pt x="1094" y="410"/>
                    <a:pt x="1091" y="437"/>
                  </a:cubicBezTo>
                  <a:cubicBezTo>
                    <a:pt x="1085" y="483"/>
                    <a:pt x="1088" y="531"/>
                    <a:pt x="1097" y="577"/>
                  </a:cubicBezTo>
                  <a:cubicBezTo>
                    <a:pt x="1108" y="624"/>
                    <a:pt x="1125" y="671"/>
                    <a:pt x="1151" y="714"/>
                  </a:cubicBezTo>
                  <a:cubicBezTo>
                    <a:pt x="1171" y="748"/>
                    <a:pt x="1191" y="784"/>
                    <a:pt x="1218" y="815"/>
                  </a:cubicBezTo>
                  <a:cubicBezTo>
                    <a:pt x="1251" y="861"/>
                    <a:pt x="1292" y="901"/>
                    <a:pt x="1335" y="942"/>
                  </a:cubicBezTo>
                  <a:cubicBezTo>
                    <a:pt x="1382" y="989"/>
                    <a:pt x="1435" y="1036"/>
                    <a:pt x="1492" y="1076"/>
                  </a:cubicBezTo>
                  <a:cubicBezTo>
                    <a:pt x="1539" y="1113"/>
                    <a:pt x="1593" y="1149"/>
                    <a:pt x="1639" y="1190"/>
                  </a:cubicBezTo>
                  <a:lnTo>
                    <a:pt x="1656" y="1206"/>
                  </a:lnTo>
                  <a:cubicBezTo>
                    <a:pt x="1643" y="1216"/>
                    <a:pt x="1626" y="1223"/>
                    <a:pt x="1606" y="1230"/>
                  </a:cubicBezTo>
                  <a:cubicBezTo>
                    <a:pt x="1566" y="1239"/>
                    <a:pt x="1523" y="1243"/>
                    <a:pt x="1483" y="1246"/>
                  </a:cubicBezTo>
                  <a:cubicBezTo>
                    <a:pt x="1429" y="1246"/>
                    <a:pt x="1382" y="1239"/>
                    <a:pt x="1329" y="1233"/>
                  </a:cubicBezTo>
                  <a:cubicBezTo>
                    <a:pt x="1278" y="1226"/>
                    <a:pt x="1228" y="1219"/>
                    <a:pt x="1174" y="1213"/>
                  </a:cubicBezTo>
                  <a:cubicBezTo>
                    <a:pt x="1125" y="1202"/>
                    <a:pt x="1071" y="1190"/>
                    <a:pt x="1021" y="1190"/>
                  </a:cubicBezTo>
                  <a:cubicBezTo>
                    <a:pt x="1009" y="1188"/>
                    <a:pt x="997" y="1188"/>
                    <a:pt x="985" y="1188"/>
                  </a:cubicBezTo>
                  <a:cubicBezTo>
                    <a:pt x="957" y="1188"/>
                    <a:pt x="929" y="1191"/>
                    <a:pt x="901" y="1193"/>
                  </a:cubicBezTo>
                  <a:lnTo>
                    <a:pt x="881" y="1196"/>
                  </a:lnTo>
                  <a:cubicBezTo>
                    <a:pt x="853" y="1199"/>
                    <a:pt x="820" y="1206"/>
                    <a:pt x="796" y="1216"/>
                  </a:cubicBezTo>
                  <a:cubicBezTo>
                    <a:pt x="753" y="1236"/>
                    <a:pt x="710" y="1263"/>
                    <a:pt x="673" y="1293"/>
                  </a:cubicBezTo>
                  <a:cubicBezTo>
                    <a:pt x="623" y="1337"/>
                    <a:pt x="583" y="1394"/>
                    <a:pt x="560" y="1454"/>
                  </a:cubicBezTo>
                  <a:lnTo>
                    <a:pt x="549" y="1477"/>
                  </a:lnTo>
                  <a:cubicBezTo>
                    <a:pt x="526" y="1544"/>
                    <a:pt x="523" y="1624"/>
                    <a:pt x="532" y="1694"/>
                  </a:cubicBezTo>
                  <a:cubicBezTo>
                    <a:pt x="546" y="1764"/>
                    <a:pt x="569" y="1835"/>
                    <a:pt x="600" y="1902"/>
                  </a:cubicBezTo>
                  <a:cubicBezTo>
                    <a:pt x="626" y="1962"/>
                    <a:pt x="663" y="2019"/>
                    <a:pt x="710" y="2065"/>
                  </a:cubicBezTo>
                  <a:cubicBezTo>
                    <a:pt x="730" y="2089"/>
                    <a:pt x="750" y="2113"/>
                    <a:pt x="773" y="2133"/>
                  </a:cubicBezTo>
                  <a:cubicBezTo>
                    <a:pt x="827" y="2179"/>
                    <a:pt x="881" y="2226"/>
                    <a:pt x="934" y="2269"/>
                  </a:cubicBezTo>
                  <a:cubicBezTo>
                    <a:pt x="1017" y="2333"/>
                    <a:pt x="1101" y="2397"/>
                    <a:pt x="1182" y="2467"/>
                  </a:cubicBezTo>
                  <a:cubicBezTo>
                    <a:pt x="1198" y="2484"/>
                    <a:pt x="1218" y="2504"/>
                    <a:pt x="1235" y="2524"/>
                  </a:cubicBezTo>
                  <a:cubicBezTo>
                    <a:pt x="1198" y="2557"/>
                    <a:pt x="1162" y="2587"/>
                    <a:pt x="1121" y="2618"/>
                  </a:cubicBezTo>
                  <a:cubicBezTo>
                    <a:pt x="1108" y="2624"/>
                    <a:pt x="1094" y="2627"/>
                    <a:pt x="1085" y="2634"/>
                  </a:cubicBezTo>
                  <a:cubicBezTo>
                    <a:pt x="1014" y="2650"/>
                    <a:pt x="947" y="2661"/>
                    <a:pt x="877" y="2667"/>
                  </a:cubicBezTo>
                  <a:cubicBezTo>
                    <a:pt x="827" y="2667"/>
                    <a:pt x="780" y="2661"/>
                    <a:pt x="730" y="2654"/>
                  </a:cubicBezTo>
                  <a:cubicBezTo>
                    <a:pt x="676" y="2647"/>
                    <a:pt x="623" y="2644"/>
                    <a:pt x="566" y="2641"/>
                  </a:cubicBezTo>
                  <a:cubicBezTo>
                    <a:pt x="521" y="2639"/>
                    <a:pt x="476" y="2636"/>
                    <a:pt x="431" y="2636"/>
                  </a:cubicBezTo>
                  <a:cubicBezTo>
                    <a:pt x="413" y="2636"/>
                    <a:pt x="394" y="2637"/>
                    <a:pt x="375" y="2638"/>
                  </a:cubicBezTo>
                  <a:cubicBezTo>
                    <a:pt x="245" y="2650"/>
                    <a:pt x="128" y="2718"/>
                    <a:pt x="64" y="2831"/>
                  </a:cubicBezTo>
                  <a:cubicBezTo>
                    <a:pt x="24" y="2902"/>
                    <a:pt x="1" y="2985"/>
                    <a:pt x="1" y="3065"/>
                  </a:cubicBezTo>
                  <a:cubicBezTo>
                    <a:pt x="1" y="3132"/>
                    <a:pt x="4" y="3196"/>
                    <a:pt x="21" y="3260"/>
                  </a:cubicBezTo>
                  <a:cubicBezTo>
                    <a:pt x="31" y="3293"/>
                    <a:pt x="41" y="3326"/>
                    <a:pt x="54" y="3363"/>
                  </a:cubicBezTo>
                  <a:cubicBezTo>
                    <a:pt x="71" y="3400"/>
                    <a:pt x="91" y="3433"/>
                    <a:pt x="114" y="3467"/>
                  </a:cubicBezTo>
                  <a:cubicBezTo>
                    <a:pt x="151" y="3521"/>
                    <a:pt x="205" y="3567"/>
                    <a:pt x="255" y="3610"/>
                  </a:cubicBezTo>
                  <a:cubicBezTo>
                    <a:pt x="319" y="3664"/>
                    <a:pt x="392" y="3708"/>
                    <a:pt x="462" y="3751"/>
                  </a:cubicBezTo>
                  <a:cubicBezTo>
                    <a:pt x="552" y="3811"/>
                    <a:pt x="646" y="3868"/>
                    <a:pt x="736" y="3928"/>
                  </a:cubicBezTo>
                  <a:cubicBezTo>
                    <a:pt x="760" y="3942"/>
                    <a:pt x="786" y="3950"/>
                    <a:pt x="814" y="3950"/>
                  </a:cubicBezTo>
                  <a:cubicBezTo>
                    <a:pt x="821" y="3950"/>
                    <a:pt x="829" y="3950"/>
                    <a:pt x="836" y="3948"/>
                  </a:cubicBezTo>
                  <a:cubicBezTo>
                    <a:pt x="870" y="3945"/>
                    <a:pt x="901" y="3925"/>
                    <a:pt x="921" y="3895"/>
                  </a:cubicBezTo>
                  <a:cubicBezTo>
                    <a:pt x="961" y="3838"/>
                    <a:pt x="950" y="3748"/>
                    <a:pt x="890" y="3711"/>
                  </a:cubicBezTo>
                  <a:cubicBezTo>
                    <a:pt x="793" y="3651"/>
                    <a:pt x="696" y="3590"/>
                    <a:pt x="603" y="3527"/>
                  </a:cubicBezTo>
                  <a:cubicBezTo>
                    <a:pt x="529" y="3480"/>
                    <a:pt x="459" y="3430"/>
                    <a:pt x="392" y="3377"/>
                  </a:cubicBezTo>
                  <a:cubicBezTo>
                    <a:pt x="365" y="3350"/>
                    <a:pt x="342" y="3323"/>
                    <a:pt x="322" y="3293"/>
                  </a:cubicBezTo>
                  <a:cubicBezTo>
                    <a:pt x="308" y="3266"/>
                    <a:pt x="299" y="3240"/>
                    <a:pt x="288" y="3212"/>
                  </a:cubicBezTo>
                  <a:cubicBezTo>
                    <a:pt x="279" y="3176"/>
                    <a:pt x="271" y="3143"/>
                    <a:pt x="268" y="3109"/>
                  </a:cubicBezTo>
                  <a:cubicBezTo>
                    <a:pt x="268" y="3082"/>
                    <a:pt x="271" y="3052"/>
                    <a:pt x="275" y="3025"/>
                  </a:cubicBezTo>
                  <a:cubicBezTo>
                    <a:pt x="279" y="3012"/>
                    <a:pt x="282" y="2999"/>
                    <a:pt x="288" y="2985"/>
                  </a:cubicBezTo>
                  <a:cubicBezTo>
                    <a:pt x="295" y="2976"/>
                    <a:pt x="302" y="2965"/>
                    <a:pt x="308" y="2955"/>
                  </a:cubicBezTo>
                  <a:lnTo>
                    <a:pt x="328" y="2939"/>
                  </a:lnTo>
                  <a:lnTo>
                    <a:pt x="352" y="2928"/>
                  </a:lnTo>
                  <a:cubicBezTo>
                    <a:pt x="369" y="2925"/>
                    <a:pt x="385" y="2922"/>
                    <a:pt x="402" y="2922"/>
                  </a:cubicBezTo>
                  <a:cubicBezTo>
                    <a:pt x="449" y="2922"/>
                    <a:pt x="495" y="2925"/>
                    <a:pt x="543" y="2931"/>
                  </a:cubicBezTo>
                  <a:cubicBezTo>
                    <a:pt x="596" y="2935"/>
                    <a:pt x="649" y="2942"/>
                    <a:pt x="706" y="2948"/>
                  </a:cubicBezTo>
                  <a:cubicBezTo>
                    <a:pt x="760" y="2959"/>
                    <a:pt x="813" y="2965"/>
                    <a:pt x="870" y="2965"/>
                  </a:cubicBezTo>
                  <a:cubicBezTo>
                    <a:pt x="934" y="2965"/>
                    <a:pt x="1001" y="2955"/>
                    <a:pt x="1068" y="2948"/>
                  </a:cubicBezTo>
                  <a:cubicBezTo>
                    <a:pt x="1094" y="2945"/>
                    <a:pt x="1121" y="2942"/>
                    <a:pt x="1148" y="2935"/>
                  </a:cubicBezTo>
                  <a:cubicBezTo>
                    <a:pt x="1198" y="2925"/>
                    <a:pt x="1245" y="2905"/>
                    <a:pt x="1295" y="2878"/>
                  </a:cubicBezTo>
                  <a:cubicBezTo>
                    <a:pt x="1355" y="2845"/>
                    <a:pt x="1412" y="2805"/>
                    <a:pt x="1466" y="2758"/>
                  </a:cubicBezTo>
                  <a:cubicBezTo>
                    <a:pt x="1492" y="2731"/>
                    <a:pt x="1519" y="2701"/>
                    <a:pt x="1536" y="2671"/>
                  </a:cubicBezTo>
                  <a:cubicBezTo>
                    <a:pt x="1549" y="2650"/>
                    <a:pt x="1559" y="2627"/>
                    <a:pt x="1569" y="2607"/>
                  </a:cubicBezTo>
                  <a:cubicBezTo>
                    <a:pt x="1576" y="2587"/>
                    <a:pt x="1579" y="2564"/>
                    <a:pt x="1583" y="2541"/>
                  </a:cubicBezTo>
                  <a:cubicBezTo>
                    <a:pt x="1586" y="2520"/>
                    <a:pt x="1583" y="2487"/>
                    <a:pt x="1583" y="2474"/>
                  </a:cubicBezTo>
                  <a:cubicBezTo>
                    <a:pt x="1579" y="2450"/>
                    <a:pt x="1573" y="2430"/>
                    <a:pt x="1566" y="2406"/>
                  </a:cubicBezTo>
                  <a:cubicBezTo>
                    <a:pt x="1549" y="2363"/>
                    <a:pt x="1523" y="2323"/>
                    <a:pt x="1495" y="2286"/>
                  </a:cubicBezTo>
                  <a:cubicBezTo>
                    <a:pt x="1452" y="2223"/>
                    <a:pt x="1389" y="2166"/>
                    <a:pt x="1332" y="2113"/>
                  </a:cubicBezTo>
                  <a:cubicBezTo>
                    <a:pt x="1235" y="2022"/>
                    <a:pt x="1125" y="1945"/>
                    <a:pt x="1024" y="1858"/>
                  </a:cubicBezTo>
                  <a:cubicBezTo>
                    <a:pt x="997" y="1828"/>
                    <a:pt x="971" y="1801"/>
                    <a:pt x="947" y="1772"/>
                  </a:cubicBezTo>
                  <a:cubicBezTo>
                    <a:pt x="930" y="1735"/>
                    <a:pt x="914" y="1701"/>
                    <a:pt x="901" y="1664"/>
                  </a:cubicBezTo>
                  <a:cubicBezTo>
                    <a:pt x="897" y="1647"/>
                    <a:pt x="893" y="1631"/>
                    <a:pt x="890" y="1611"/>
                  </a:cubicBezTo>
                  <a:lnTo>
                    <a:pt x="890" y="1591"/>
                  </a:lnTo>
                  <a:lnTo>
                    <a:pt x="897" y="1581"/>
                  </a:lnTo>
                  <a:lnTo>
                    <a:pt x="907" y="1560"/>
                  </a:lnTo>
                  <a:lnTo>
                    <a:pt x="927" y="1547"/>
                  </a:lnTo>
                  <a:cubicBezTo>
                    <a:pt x="937" y="1544"/>
                    <a:pt x="947" y="1544"/>
                    <a:pt x="957" y="1540"/>
                  </a:cubicBezTo>
                  <a:cubicBezTo>
                    <a:pt x="1004" y="1544"/>
                    <a:pt x="1051" y="1547"/>
                    <a:pt x="1097" y="1554"/>
                  </a:cubicBezTo>
                  <a:cubicBezTo>
                    <a:pt x="1148" y="1560"/>
                    <a:pt x="1202" y="1567"/>
                    <a:pt x="1255" y="1574"/>
                  </a:cubicBezTo>
                  <a:cubicBezTo>
                    <a:pt x="1308" y="1581"/>
                    <a:pt x="1362" y="1594"/>
                    <a:pt x="1415" y="1594"/>
                  </a:cubicBezTo>
                  <a:cubicBezTo>
                    <a:pt x="1427" y="1595"/>
                    <a:pt x="1438" y="1595"/>
                    <a:pt x="1450" y="1595"/>
                  </a:cubicBezTo>
                  <a:cubicBezTo>
                    <a:pt x="1506" y="1595"/>
                    <a:pt x="1564" y="1589"/>
                    <a:pt x="1619" y="1577"/>
                  </a:cubicBezTo>
                  <a:cubicBezTo>
                    <a:pt x="1656" y="1571"/>
                    <a:pt x="1690" y="1557"/>
                    <a:pt x="1727" y="1544"/>
                  </a:cubicBezTo>
                  <a:cubicBezTo>
                    <a:pt x="1767" y="1531"/>
                    <a:pt x="1800" y="1511"/>
                    <a:pt x="1837" y="1487"/>
                  </a:cubicBezTo>
                  <a:cubicBezTo>
                    <a:pt x="1857" y="1474"/>
                    <a:pt x="1877" y="1460"/>
                    <a:pt x="1897" y="1443"/>
                  </a:cubicBezTo>
                  <a:cubicBezTo>
                    <a:pt x="1937" y="1410"/>
                    <a:pt x="1967" y="1366"/>
                    <a:pt x="1988" y="1316"/>
                  </a:cubicBezTo>
                  <a:cubicBezTo>
                    <a:pt x="1994" y="1296"/>
                    <a:pt x="1997" y="1263"/>
                    <a:pt x="2000" y="1243"/>
                  </a:cubicBezTo>
                  <a:cubicBezTo>
                    <a:pt x="2004" y="1210"/>
                    <a:pt x="2000" y="1176"/>
                    <a:pt x="1991" y="1145"/>
                  </a:cubicBezTo>
                  <a:cubicBezTo>
                    <a:pt x="1984" y="1122"/>
                    <a:pt x="1980" y="1105"/>
                    <a:pt x="1971" y="1085"/>
                  </a:cubicBezTo>
                  <a:cubicBezTo>
                    <a:pt x="1960" y="1065"/>
                    <a:pt x="1944" y="1045"/>
                    <a:pt x="1931" y="1025"/>
                  </a:cubicBezTo>
                  <a:cubicBezTo>
                    <a:pt x="1917" y="1009"/>
                    <a:pt x="1900" y="992"/>
                    <a:pt x="1887" y="975"/>
                  </a:cubicBezTo>
                  <a:cubicBezTo>
                    <a:pt x="1857" y="942"/>
                    <a:pt x="1827" y="912"/>
                    <a:pt x="1793" y="881"/>
                  </a:cubicBezTo>
                  <a:cubicBezTo>
                    <a:pt x="1750" y="841"/>
                    <a:pt x="1703" y="801"/>
                    <a:pt x="1656" y="761"/>
                  </a:cubicBezTo>
                  <a:cubicBezTo>
                    <a:pt x="1643" y="748"/>
                    <a:pt x="1626" y="735"/>
                    <a:pt x="1613" y="721"/>
                  </a:cubicBezTo>
                  <a:cubicBezTo>
                    <a:pt x="1556" y="668"/>
                    <a:pt x="1506" y="614"/>
                    <a:pt x="1463" y="554"/>
                  </a:cubicBezTo>
                  <a:cubicBezTo>
                    <a:pt x="1452" y="534"/>
                    <a:pt x="1443" y="517"/>
                    <a:pt x="1435" y="497"/>
                  </a:cubicBezTo>
                  <a:lnTo>
                    <a:pt x="1432" y="477"/>
                  </a:lnTo>
                  <a:lnTo>
                    <a:pt x="1435" y="477"/>
                  </a:lnTo>
                  <a:lnTo>
                    <a:pt x="1455" y="467"/>
                  </a:lnTo>
                  <a:lnTo>
                    <a:pt x="1459" y="467"/>
                  </a:lnTo>
                  <a:cubicBezTo>
                    <a:pt x="1486" y="467"/>
                    <a:pt x="1516" y="470"/>
                    <a:pt x="1543" y="474"/>
                  </a:cubicBezTo>
                  <a:cubicBezTo>
                    <a:pt x="1576" y="477"/>
                    <a:pt x="1613" y="477"/>
                    <a:pt x="1646" y="480"/>
                  </a:cubicBezTo>
                  <a:cubicBezTo>
                    <a:pt x="1719" y="487"/>
                    <a:pt x="1790" y="507"/>
                    <a:pt x="1860" y="514"/>
                  </a:cubicBezTo>
                  <a:cubicBezTo>
                    <a:pt x="1871" y="515"/>
                    <a:pt x="1883" y="515"/>
                    <a:pt x="1894" y="515"/>
                  </a:cubicBezTo>
                  <a:cubicBezTo>
                    <a:pt x="1982" y="515"/>
                    <a:pt x="2068" y="494"/>
                    <a:pt x="2151" y="467"/>
                  </a:cubicBezTo>
                  <a:cubicBezTo>
                    <a:pt x="2185" y="454"/>
                    <a:pt x="2221" y="440"/>
                    <a:pt x="2255" y="423"/>
                  </a:cubicBezTo>
                  <a:cubicBezTo>
                    <a:pt x="2289" y="410"/>
                    <a:pt x="2318" y="387"/>
                    <a:pt x="2349" y="367"/>
                  </a:cubicBezTo>
                  <a:cubicBezTo>
                    <a:pt x="2358" y="360"/>
                    <a:pt x="2366" y="353"/>
                    <a:pt x="2372" y="343"/>
                  </a:cubicBezTo>
                  <a:cubicBezTo>
                    <a:pt x="2398" y="323"/>
                    <a:pt x="2415" y="296"/>
                    <a:pt x="2429" y="263"/>
                  </a:cubicBezTo>
                  <a:cubicBezTo>
                    <a:pt x="2449" y="222"/>
                    <a:pt x="2449" y="179"/>
                    <a:pt x="2446" y="136"/>
                  </a:cubicBezTo>
                  <a:cubicBezTo>
                    <a:pt x="2439" y="79"/>
                    <a:pt x="2392" y="29"/>
                    <a:pt x="2338" y="9"/>
                  </a:cubicBezTo>
                  <a:cubicBezTo>
                    <a:pt x="2322" y="3"/>
                    <a:pt x="2305" y="1"/>
                    <a:pt x="22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10"/>
            <p:cNvSpPr/>
            <p:nvPr/>
          </p:nvSpPr>
          <p:spPr>
            <a:xfrm rot="2700000">
              <a:off x="436313" y="4695036"/>
              <a:ext cx="339524" cy="175102"/>
            </a:xfrm>
            <a:custGeom>
              <a:avLst/>
              <a:gdLst/>
              <a:ahLst/>
              <a:cxnLst/>
              <a:rect l="l" t="t" r="r" b="b"/>
              <a:pathLst>
                <a:path w="3763" h="1328" extrusionOk="0">
                  <a:moveTo>
                    <a:pt x="3592" y="1032"/>
                  </a:moveTo>
                  <a:cubicBezTo>
                    <a:pt x="3597" y="1039"/>
                    <a:pt x="3603" y="1046"/>
                    <a:pt x="3608" y="1053"/>
                  </a:cubicBezTo>
                  <a:cubicBezTo>
                    <a:pt x="3604" y="1047"/>
                    <a:pt x="3598" y="1039"/>
                    <a:pt x="3592" y="1032"/>
                  </a:cubicBezTo>
                  <a:close/>
                  <a:moveTo>
                    <a:pt x="729" y="0"/>
                  </a:moveTo>
                  <a:cubicBezTo>
                    <a:pt x="695" y="0"/>
                    <a:pt x="663" y="3"/>
                    <a:pt x="629" y="10"/>
                  </a:cubicBezTo>
                  <a:cubicBezTo>
                    <a:pt x="575" y="24"/>
                    <a:pt x="525" y="50"/>
                    <a:pt x="482" y="84"/>
                  </a:cubicBezTo>
                  <a:cubicBezTo>
                    <a:pt x="458" y="101"/>
                    <a:pt x="442" y="117"/>
                    <a:pt x="425" y="138"/>
                  </a:cubicBezTo>
                  <a:cubicBezTo>
                    <a:pt x="398" y="167"/>
                    <a:pt x="374" y="204"/>
                    <a:pt x="354" y="238"/>
                  </a:cubicBezTo>
                  <a:cubicBezTo>
                    <a:pt x="328" y="291"/>
                    <a:pt x="301" y="348"/>
                    <a:pt x="277" y="405"/>
                  </a:cubicBezTo>
                  <a:cubicBezTo>
                    <a:pt x="251" y="462"/>
                    <a:pt x="228" y="519"/>
                    <a:pt x="201" y="576"/>
                  </a:cubicBezTo>
                  <a:cubicBezTo>
                    <a:pt x="167" y="652"/>
                    <a:pt x="134" y="732"/>
                    <a:pt x="101" y="809"/>
                  </a:cubicBezTo>
                  <a:cubicBezTo>
                    <a:pt x="67" y="893"/>
                    <a:pt x="36" y="980"/>
                    <a:pt x="10" y="1064"/>
                  </a:cubicBezTo>
                  <a:cubicBezTo>
                    <a:pt x="0" y="1093"/>
                    <a:pt x="10" y="1130"/>
                    <a:pt x="27" y="1158"/>
                  </a:cubicBezTo>
                  <a:cubicBezTo>
                    <a:pt x="44" y="1184"/>
                    <a:pt x="73" y="1204"/>
                    <a:pt x="104" y="1214"/>
                  </a:cubicBezTo>
                  <a:cubicBezTo>
                    <a:pt x="113" y="1216"/>
                    <a:pt x="121" y="1217"/>
                    <a:pt x="130" y="1217"/>
                  </a:cubicBezTo>
                  <a:cubicBezTo>
                    <a:pt x="154" y="1217"/>
                    <a:pt x="178" y="1210"/>
                    <a:pt x="197" y="1198"/>
                  </a:cubicBezTo>
                  <a:cubicBezTo>
                    <a:pt x="228" y="1178"/>
                    <a:pt x="241" y="1150"/>
                    <a:pt x="254" y="1118"/>
                  </a:cubicBezTo>
                  <a:cubicBezTo>
                    <a:pt x="271" y="1061"/>
                    <a:pt x="291" y="1004"/>
                    <a:pt x="311" y="947"/>
                  </a:cubicBezTo>
                  <a:cubicBezTo>
                    <a:pt x="354" y="843"/>
                    <a:pt x="402" y="740"/>
                    <a:pt x="448" y="636"/>
                  </a:cubicBezTo>
                  <a:cubicBezTo>
                    <a:pt x="468" y="592"/>
                    <a:pt x="488" y="545"/>
                    <a:pt x="508" y="502"/>
                  </a:cubicBezTo>
                  <a:cubicBezTo>
                    <a:pt x="535" y="451"/>
                    <a:pt x="558" y="398"/>
                    <a:pt x="589" y="351"/>
                  </a:cubicBezTo>
                  <a:cubicBezTo>
                    <a:pt x="598" y="338"/>
                    <a:pt x="609" y="331"/>
                    <a:pt x="615" y="321"/>
                  </a:cubicBezTo>
                  <a:cubicBezTo>
                    <a:pt x="635" y="308"/>
                    <a:pt x="652" y="298"/>
                    <a:pt x="669" y="288"/>
                  </a:cubicBezTo>
                  <a:lnTo>
                    <a:pt x="692" y="281"/>
                  </a:lnTo>
                  <a:cubicBezTo>
                    <a:pt x="703" y="281"/>
                    <a:pt x="709" y="278"/>
                    <a:pt x="719" y="278"/>
                  </a:cubicBezTo>
                  <a:lnTo>
                    <a:pt x="736" y="281"/>
                  </a:lnTo>
                  <a:lnTo>
                    <a:pt x="746" y="288"/>
                  </a:lnTo>
                  <a:cubicBezTo>
                    <a:pt x="749" y="298"/>
                    <a:pt x="756" y="304"/>
                    <a:pt x="763" y="315"/>
                  </a:cubicBezTo>
                  <a:cubicBezTo>
                    <a:pt x="779" y="358"/>
                    <a:pt x="793" y="405"/>
                    <a:pt x="806" y="451"/>
                  </a:cubicBezTo>
                  <a:cubicBezTo>
                    <a:pt x="823" y="505"/>
                    <a:pt x="836" y="559"/>
                    <a:pt x="846" y="612"/>
                  </a:cubicBezTo>
                  <a:cubicBezTo>
                    <a:pt x="856" y="666"/>
                    <a:pt x="866" y="716"/>
                    <a:pt x="876" y="766"/>
                  </a:cubicBezTo>
                  <a:cubicBezTo>
                    <a:pt x="879" y="789"/>
                    <a:pt x="887" y="809"/>
                    <a:pt x="893" y="833"/>
                  </a:cubicBezTo>
                  <a:cubicBezTo>
                    <a:pt x="903" y="863"/>
                    <a:pt x="916" y="893"/>
                    <a:pt x="930" y="920"/>
                  </a:cubicBezTo>
                  <a:cubicBezTo>
                    <a:pt x="956" y="977"/>
                    <a:pt x="993" y="1030"/>
                    <a:pt x="1040" y="1073"/>
                  </a:cubicBezTo>
                  <a:cubicBezTo>
                    <a:pt x="1070" y="1101"/>
                    <a:pt x="1104" y="1121"/>
                    <a:pt x="1137" y="1141"/>
                  </a:cubicBezTo>
                  <a:cubicBezTo>
                    <a:pt x="1180" y="1161"/>
                    <a:pt x="1224" y="1181"/>
                    <a:pt x="1271" y="1187"/>
                  </a:cubicBezTo>
                  <a:cubicBezTo>
                    <a:pt x="1290" y="1191"/>
                    <a:pt x="1310" y="1194"/>
                    <a:pt x="1330" y="1194"/>
                  </a:cubicBezTo>
                  <a:cubicBezTo>
                    <a:pt x="1391" y="1194"/>
                    <a:pt x="1452" y="1173"/>
                    <a:pt x="1495" y="1127"/>
                  </a:cubicBezTo>
                  <a:cubicBezTo>
                    <a:pt x="1525" y="1101"/>
                    <a:pt x="1549" y="1067"/>
                    <a:pt x="1569" y="1030"/>
                  </a:cubicBezTo>
                  <a:cubicBezTo>
                    <a:pt x="1598" y="984"/>
                    <a:pt x="1619" y="930"/>
                    <a:pt x="1635" y="877"/>
                  </a:cubicBezTo>
                  <a:cubicBezTo>
                    <a:pt x="1669" y="789"/>
                    <a:pt x="1692" y="703"/>
                    <a:pt x="1722" y="616"/>
                  </a:cubicBezTo>
                  <a:cubicBezTo>
                    <a:pt x="1749" y="542"/>
                    <a:pt x="1782" y="471"/>
                    <a:pt x="1826" y="405"/>
                  </a:cubicBezTo>
                  <a:cubicBezTo>
                    <a:pt x="1839" y="385"/>
                    <a:pt x="1853" y="368"/>
                    <a:pt x="1870" y="351"/>
                  </a:cubicBezTo>
                  <a:cubicBezTo>
                    <a:pt x="1879" y="345"/>
                    <a:pt x="1893" y="338"/>
                    <a:pt x="1903" y="331"/>
                  </a:cubicBezTo>
                  <a:cubicBezTo>
                    <a:pt x="1913" y="328"/>
                    <a:pt x="1923" y="325"/>
                    <a:pt x="1933" y="321"/>
                  </a:cubicBezTo>
                  <a:lnTo>
                    <a:pt x="1940" y="321"/>
                  </a:lnTo>
                  <a:lnTo>
                    <a:pt x="1947" y="325"/>
                  </a:lnTo>
                  <a:lnTo>
                    <a:pt x="1950" y="325"/>
                  </a:lnTo>
                  <a:cubicBezTo>
                    <a:pt x="1960" y="351"/>
                    <a:pt x="1963" y="378"/>
                    <a:pt x="1970" y="405"/>
                  </a:cubicBezTo>
                  <a:cubicBezTo>
                    <a:pt x="1977" y="435"/>
                    <a:pt x="1980" y="462"/>
                    <a:pt x="1987" y="491"/>
                  </a:cubicBezTo>
                  <a:cubicBezTo>
                    <a:pt x="2000" y="545"/>
                    <a:pt x="2013" y="599"/>
                    <a:pt x="2027" y="649"/>
                  </a:cubicBezTo>
                  <a:cubicBezTo>
                    <a:pt x="2043" y="706"/>
                    <a:pt x="2067" y="756"/>
                    <a:pt x="2083" y="813"/>
                  </a:cubicBezTo>
                  <a:cubicBezTo>
                    <a:pt x="2107" y="873"/>
                    <a:pt x="2134" y="937"/>
                    <a:pt x="2168" y="993"/>
                  </a:cubicBezTo>
                  <a:cubicBezTo>
                    <a:pt x="2188" y="1024"/>
                    <a:pt x="2211" y="1053"/>
                    <a:pt x="2234" y="1077"/>
                  </a:cubicBezTo>
                  <a:cubicBezTo>
                    <a:pt x="2261" y="1107"/>
                    <a:pt x="2291" y="1127"/>
                    <a:pt x="2321" y="1150"/>
                  </a:cubicBezTo>
                  <a:cubicBezTo>
                    <a:pt x="2368" y="1184"/>
                    <a:pt x="2424" y="1201"/>
                    <a:pt x="2481" y="1204"/>
                  </a:cubicBezTo>
                  <a:cubicBezTo>
                    <a:pt x="2486" y="1205"/>
                    <a:pt x="2490" y="1205"/>
                    <a:pt x="2494" y="1205"/>
                  </a:cubicBezTo>
                  <a:cubicBezTo>
                    <a:pt x="2539" y="1205"/>
                    <a:pt x="2576" y="1189"/>
                    <a:pt x="2615" y="1167"/>
                  </a:cubicBezTo>
                  <a:cubicBezTo>
                    <a:pt x="2632" y="1158"/>
                    <a:pt x="2656" y="1134"/>
                    <a:pt x="2669" y="1118"/>
                  </a:cubicBezTo>
                  <a:cubicBezTo>
                    <a:pt x="2685" y="1093"/>
                    <a:pt x="2699" y="1070"/>
                    <a:pt x="2713" y="1044"/>
                  </a:cubicBezTo>
                  <a:cubicBezTo>
                    <a:pt x="2745" y="977"/>
                    <a:pt x="2770" y="906"/>
                    <a:pt x="2793" y="833"/>
                  </a:cubicBezTo>
                  <a:cubicBezTo>
                    <a:pt x="2810" y="776"/>
                    <a:pt x="2830" y="723"/>
                    <a:pt x="2850" y="666"/>
                  </a:cubicBezTo>
                  <a:lnTo>
                    <a:pt x="2853" y="652"/>
                  </a:lnTo>
                  <a:cubicBezTo>
                    <a:pt x="2876" y="592"/>
                    <a:pt x="2903" y="536"/>
                    <a:pt x="2937" y="482"/>
                  </a:cubicBezTo>
                  <a:cubicBezTo>
                    <a:pt x="2950" y="468"/>
                    <a:pt x="2960" y="451"/>
                    <a:pt x="2977" y="439"/>
                  </a:cubicBezTo>
                  <a:lnTo>
                    <a:pt x="2990" y="428"/>
                  </a:lnTo>
                  <a:lnTo>
                    <a:pt x="2994" y="435"/>
                  </a:lnTo>
                  <a:cubicBezTo>
                    <a:pt x="3026" y="516"/>
                    <a:pt x="3040" y="599"/>
                    <a:pt x="3063" y="679"/>
                  </a:cubicBezTo>
                  <a:cubicBezTo>
                    <a:pt x="3074" y="723"/>
                    <a:pt x="3083" y="763"/>
                    <a:pt x="3097" y="806"/>
                  </a:cubicBezTo>
                  <a:cubicBezTo>
                    <a:pt x="3114" y="857"/>
                    <a:pt x="3140" y="903"/>
                    <a:pt x="3164" y="950"/>
                  </a:cubicBezTo>
                  <a:cubicBezTo>
                    <a:pt x="3187" y="1000"/>
                    <a:pt x="3214" y="1047"/>
                    <a:pt x="3244" y="1090"/>
                  </a:cubicBezTo>
                  <a:cubicBezTo>
                    <a:pt x="3264" y="1121"/>
                    <a:pt x="3287" y="1150"/>
                    <a:pt x="3311" y="1178"/>
                  </a:cubicBezTo>
                  <a:cubicBezTo>
                    <a:pt x="3327" y="1194"/>
                    <a:pt x="3341" y="1214"/>
                    <a:pt x="3355" y="1228"/>
                  </a:cubicBezTo>
                  <a:cubicBezTo>
                    <a:pt x="3404" y="1271"/>
                    <a:pt x="3461" y="1305"/>
                    <a:pt x="3528" y="1318"/>
                  </a:cubicBezTo>
                  <a:cubicBezTo>
                    <a:pt x="3555" y="1321"/>
                    <a:pt x="3585" y="1325"/>
                    <a:pt x="3616" y="1328"/>
                  </a:cubicBezTo>
                  <a:cubicBezTo>
                    <a:pt x="3639" y="1328"/>
                    <a:pt x="3662" y="1325"/>
                    <a:pt x="3685" y="1321"/>
                  </a:cubicBezTo>
                  <a:cubicBezTo>
                    <a:pt x="3702" y="1314"/>
                    <a:pt x="3719" y="1305"/>
                    <a:pt x="3729" y="1291"/>
                  </a:cubicBezTo>
                  <a:cubicBezTo>
                    <a:pt x="3742" y="1278"/>
                    <a:pt x="3753" y="1261"/>
                    <a:pt x="3756" y="1244"/>
                  </a:cubicBezTo>
                  <a:cubicBezTo>
                    <a:pt x="3762" y="1207"/>
                    <a:pt x="3753" y="1167"/>
                    <a:pt x="3726" y="1144"/>
                  </a:cubicBezTo>
                  <a:cubicBezTo>
                    <a:pt x="3699" y="1121"/>
                    <a:pt x="3669" y="1104"/>
                    <a:pt x="3639" y="1087"/>
                  </a:cubicBezTo>
                  <a:cubicBezTo>
                    <a:pt x="3619" y="1067"/>
                    <a:pt x="3602" y="1047"/>
                    <a:pt x="3585" y="1024"/>
                  </a:cubicBezTo>
                  <a:lnTo>
                    <a:pt x="3585" y="1024"/>
                  </a:lnTo>
                  <a:cubicBezTo>
                    <a:pt x="3587" y="1026"/>
                    <a:pt x="3589" y="1029"/>
                    <a:pt x="3592" y="1032"/>
                  </a:cubicBezTo>
                  <a:lnTo>
                    <a:pt x="3592" y="1032"/>
                  </a:lnTo>
                  <a:cubicBezTo>
                    <a:pt x="3558" y="988"/>
                    <a:pt x="3527" y="939"/>
                    <a:pt x="3495" y="890"/>
                  </a:cubicBezTo>
                  <a:cubicBezTo>
                    <a:pt x="3461" y="837"/>
                    <a:pt x="3432" y="783"/>
                    <a:pt x="3404" y="729"/>
                  </a:cubicBezTo>
                  <a:cubicBezTo>
                    <a:pt x="3388" y="686"/>
                    <a:pt x="3375" y="646"/>
                    <a:pt x="3361" y="605"/>
                  </a:cubicBezTo>
                  <a:cubicBezTo>
                    <a:pt x="3344" y="556"/>
                    <a:pt x="3327" y="505"/>
                    <a:pt x="3311" y="455"/>
                  </a:cubicBezTo>
                  <a:cubicBezTo>
                    <a:pt x="3291" y="398"/>
                    <a:pt x="3271" y="345"/>
                    <a:pt x="3244" y="291"/>
                  </a:cubicBezTo>
                  <a:cubicBezTo>
                    <a:pt x="3214" y="235"/>
                    <a:pt x="3171" y="187"/>
                    <a:pt x="3114" y="158"/>
                  </a:cubicBezTo>
                  <a:cubicBezTo>
                    <a:pt x="3076" y="137"/>
                    <a:pt x="3035" y="128"/>
                    <a:pt x="2993" y="128"/>
                  </a:cubicBezTo>
                  <a:cubicBezTo>
                    <a:pt x="2953" y="128"/>
                    <a:pt x="2914" y="136"/>
                    <a:pt x="2876" y="150"/>
                  </a:cubicBezTo>
                  <a:cubicBezTo>
                    <a:pt x="2856" y="158"/>
                    <a:pt x="2833" y="170"/>
                    <a:pt x="2813" y="181"/>
                  </a:cubicBezTo>
                  <a:cubicBezTo>
                    <a:pt x="2786" y="195"/>
                    <a:pt x="2762" y="218"/>
                    <a:pt x="2739" y="238"/>
                  </a:cubicBezTo>
                  <a:cubicBezTo>
                    <a:pt x="2716" y="258"/>
                    <a:pt x="2696" y="281"/>
                    <a:pt x="2676" y="304"/>
                  </a:cubicBezTo>
                  <a:cubicBezTo>
                    <a:pt x="2636" y="358"/>
                    <a:pt x="2602" y="418"/>
                    <a:pt x="2575" y="479"/>
                  </a:cubicBezTo>
                  <a:cubicBezTo>
                    <a:pt x="2545" y="542"/>
                    <a:pt x="2525" y="609"/>
                    <a:pt x="2505" y="676"/>
                  </a:cubicBezTo>
                  <a:cubicBezTo>
                    <a:pt x="2485" y="736"/>
                    <a:pt x="2472" y="792"/>
                    <a:pt x="2455" y="853"/>
                  </a:cubicBezTo>
                  <a:lnTo>
                    <a:pt x="2452" y="857"/>
                  </a:lnTo>
                  <a:lnTo>
                    <a:pt x="2448" y="849"/>
                  </a:lnTo>
                  <a:cubicBezTo>
                    <a:pt x="2421" y="817"/>
                    <a:pt x="2404" y="780"/>
                    <a:pt x="2384" y="743"/>
                  </a:cubicBezTo>
                  <a:cubicBezTo>
                    <a:pt x="2364" y="696"/>
                    <a:pt x="2344" y="652"/>
                    <a:pt x="2328" y="605"/>
                  </a:cubicBezTo>
                  <a:cubicBezTo>
                    <a:pt x="2308" y="552"/>
                    <a:pt x="2291" y="496"/>
                    <a:pt x="2274" y="439"/>
                  </a:cubicBezTo>
                  <a:cubicBezTo>
                    <a:pt x="2257" y="385"/>
                    <a:pt x="2244" y="331"/>
                    <a:pt x="2231" y="278"/>
                  </a:cubicBezTo>
                  <a:cubicBezTo>
                    <a:pt x="2214" y="218"/>
                    <a:pt x="2180" y="161"/>
                    <a:pt x="2134" y="117"/>
                  </a:cubicBezTo>
                  <a:cubicBezTo>
                    <a:pt x="2079" y="67"/>
                    <a:pt x="2004" y="44"/>
                    <a:pt x="1929" y="44"/>
                  </a:cubicBezTo>
                  <a:cubicBezTo>
                    <a:pt x="1900" y="44"/>
                    <a:pt x="1871" y="47"/>
                    <a:pt x="1842" y="54"/>
                  </a:cubicBezTo>
                  <a:cubicBezTo>
                    <a:pt x="1672" y="94"/>
                    <a:pt x="1558" y="241"/>
                    <a:pt x="1492" y="395"/>
                  </a:cubicBezTo>
                  <a:cubicBezTo>
                    <a:pt x="1461" y="462"/>
                    <a:pt x="1438" y="528"/>
                    <a:pt x="1418" y="596"/>
                  </a:cubicBezTo>
                  <a:cubicBezTo>
                    <a:pt x="1401" y="652"/>
                    <a:pt x="1385" y="706"/>
                    <a:pt x="1371" y="763"/>
                  </a:cubicBezTo>
                  <a:cubicBezTo>
                    <a:pt x="1361" y="792"/>
                    <a:pt x="1351" y="826"/>
                    <a:pt x="1341" y="857"/>
                  </a:cubicBezTo>
                  <a:cubicBezTo>
                    <a:pt x="1334" y="873"/>
                    <a:pt x="1328" y="886"/>
                    <a:pt x="1321" y="900"/>
                  </a:cubicBezTo>
                  <a:lnTo>
                    <a:pt x="1308" y="893"/>
                  </a:lnTo>
                  <a:cubicBezTo>
                    <a:pt x="1291" y="880"/>
                    <a:pt x="1277" y="866"/>
                    <a:pt x="1261" y="853"/>
                  </a:cubicBezTo>
                  <a:cubicBezTo>
                    <a:pt x="1251" y="837"/>
                    <a:pt x="1240" y="817"/>
                    <a:pt x="1234" y="800"/>
                  </a:cubicBezTo>
                  <a:cubicBezTo>
                    <a:pt x="1214" y="756"/>
                    <a:pt x="1200" y="712"/>
                    <a:pt x="1191" y="666"/>
                  </a:cubicBezTo>
                  <a:cubicBezTo>
                    <a:pt x="1174" y="602"/>
                    <a:pt x="1164" y="542"/>
                    <a:pt x="1147" y="479"/>
                  </a:cubicBezTo>
                  <a:cubicBezTo>
                    <a:pt x="1117" y="365"/>
                    <a:pt x="1074" y="251"/>
                    <a:pt x="1013" y="150"/>
                  </a:cubicBezTo>
                  <a:cubicBezTo>
                    <a:pt x="970" y="84"/>
                    <a:pt x="907" y="37"/>
                    <a:pt x="830" y="14"/>
                  </a:cubicBezTo>
                  <a:cubicBezTo>
                    <a:pt x="796" y="3"/>
                    <a:pt x="763" y="0"/>
                    <a:pt x="7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Google Shape;192;p11"/>
          <p:cNvSpPr txBox="1">
            <a:spLocks noGrp="1"/>
          </p:cNvSpPr>
          <p:nvPr>
            <p:ph type="title" hasCustomPrompt="1"/>
          </p:nvPr>
        </p:nvSpPr>
        <p:spPr>
          <a:xfrm>
            <a:off x="2362200" y="1847850"/>
            <a:ext cx="4419600" cy="144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8000">
                <a:solidFill>
                  <a:srgbClr val="FEFEFE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grpSp>
        <p:nvGrpSpPr>
          <p:cNvPr id="193" name="Google Shape;193;p11"/>
          <p:cNvGrpSpPr/>
          <p:nvPr/>
        </p:nvGrpSpPr>
        <p:grpSpPr>
          <a:xfrm>
            <a:off x="243049" y="139286"/>
            <a:ext cx="8754649" cy="4901052"/>
            <a:chOff x="243049" y="139286"/>
            <a:chExt cx="8754649" cy="4901052"/>
          </a:xfrm>
        </p:grpSpPr>
        <p:sp>
          <p:nvSpPr>
            <p:cNvPr id="194" name="Google Shape;194;p11"/>
            <p:cNvSpPr/>
            <p:nvPr/>
          </p:nvSpPr>
          <p:spPr>
            <a:xfrm>
              <a:off x="2984222" y="4814498"/>
              <a:ext cx="106705" cy="83716"/>
            </a:xfrm>
            <a:custGeom>
              <a:avLst/>
              <a:gdLst/>
              <a:ahLst/>
              <a:cxnLst/>
              <a:rect l="l" t="t" r="r" b="b"/>
              <a:pathLst>
                <a:path w="452" h="446" extrusionOk="0">
                  <a:moveTo>
                    <a:pt x="218" y="1"/>
                  </a:moveTo>
                  <a:cubicBezTo>
                    <a:pt x="98" y="1"/>
                    <a:pt x="0" y="118"/>
                    <a:pt x="7" y="235"/>
                  </a:cubicBezTo>
                  <a:cubicBezTo>
                    <a:pt x="7" y="292"/>
                    <a:pt x="34" y="345"/>
                    <a:pt x="78" y="385"/>
                  </a:cubicBezTo>
                  <a:cubicBezTo>
                    <a:pt x="121" y="429"/>
                    <a:pt x="178" y="446"/>
                    <a:pt x="238" y="446"/>
                  </a:cubicBezTo>
                  <a:cubicBezTo>
                    <a:pt x="358" y="446"/>
                    <a:pt x="452" y="329"/>
                    <a:pt x="448" y="212"/>
                  </a:cubicBezTo>
                  <a:cubicBezTo>
                    <a:pt x="445" y="155"/>
                    <a:pt x="419" y="101"/>
                    <a:pt x="379" y="61"/>
                  </a:cubicBezTo>
                  <a:cubicBezTo>
                    <a:pt x="335" y="18"/>
                    <a:pt x="278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11"/>
            <p:cNvSpPr/>
            <p:nvPr/>
          </p:nvSpPr>
          <p:spPr>
            <a:xfrm>
              <a:off x="4922486" y="254713"/>
              <a:ext cx="155466" cy="175100"/>
            </a:xfrm>
            <a:custGeom>
              <a:avLst/>
              <a:gdLst/>
              <a:ahLst/>
              <a:cxnLst/>
              <a:rect l="l" t="t" r="r" b="b"/>
              <a:pathLst>
                <a:path w="1014" h="1142" extrusionOk="0">
                  <a:moveTo>
                    <a:pt x="555" y="0"/>
                  </a:moveTo>
                  <a:lnTo>
                    <a:pt x="549" y="3"/>
                  </a:lnTo>
                  <a:cubicBezTo>
                    <a:pt x="486" y="3"/>
                    <a:pt x="439" y="60"/>
                    <a:pt x="439" y="124"/>
                  </a:cubicBezTo>
                  <a:cubicBezTo>
                    <a:pt x="442" y="221"/>
                    <a:pt x="446" y="318"/>
                    <a:pt x="446" y="415"/>
                  </a:cubicBezTo>
                  <a:lnTo>
                    <a:pt x="322" y="415"/>
                  </a:lnTo>
                  <a:cubicBezTo>
                    <a:pt x="245" y="415"/>
                    <a:pt x="171" y="412"/>
                    <a:pt x="94" y="409"/>
                  </a:cubicBezTo>
                  <a:cubicBezTo>
                    <a:pt x="92" y="408"/>
                    <a:pt x="89" y="408"/>
                    <a:pt x="87" y="408"/>
                  </a:cubicBezTo>
                  <a:cubicBezTo>
                    <a:pt x="65" y="408"/>
                    <a:pt x="43" y="423"/>
                    <a:pt x="31" y="438"/>
                  </a:cubicBezTo>
                  <a:cubicBezTo>
                    <a:pt x="10" y="455"/>
                    <a:pt x="1" y="482"/>
                    <a:pt x="4" y="509"/>
                  </a:cubicBezTo>
                  <a:cubicBezTo>
                    <a:pt x="4" y="532"/>
                    <a:pt x="14" y="556"/>
                    <a:pt x="34" y="576"/>
                  </a:cubicBezTo>
                  <a:cubicBezTo>
                    <a:pt x="54" y="593"/>
                    <a:pt x="78" y="599"/>
                    <a:pt x="104" y="599"/>
                  </a:cubicBezTo>
                  <a:cubicBezTo>
                    <a:pt x="174" y="602"/>
                    <a:pt x="248" y="605"/>
                    <a:pt x="322" y="609"/>
                  </a:cubicBezTo>
                  <a:lnTo>
                    <a:pt x="452" y="609"/>
                  </a:lnTo>
                  <a:cubicBezTo>
                    <a:pt x="452" y="693"/>
                    <a:pt x="452" y="776"/>
                    <a:pt x="446" y="863"/>
                  </a:cubicBezTo>
                  <a:cubicBezTo>
                    <a:pt x="442" y="917"/>
                    <a:pt x="435" y="967"/>
                    <a:pt x="432" y="1024"/>
                  </a:cubicBezTo>
                  <a:cubicBezTo>
                    <a:pt x="432" y="1054"/>
                    <a:pt x="449" y="1087"/>
                    <a:pt x="472" y="1107"/>
                  </a:cubicBezTo>
                  <a:cubicBezTo>
                    <a:pt x="493" y="1129"/>
                    <a:pt x="522" y="1141"/>
                    <a:pt x="552" y="1141"/>
                  </a:cubicBezTo>
                  <a:cubicBezTo>
                    <a:pt x="556" y="1141"/>
                    <a:pt x="559" y="1141"/>
                    <a:pt x="563" y="1141"/>
                  </a:cubicBezTo>
                  <a:cubicBezTo>
                    <a:pt x="596" y="1141"/>
                    <a:pt x="626" y="1124"/>
                    <a:pt x="646" y="1101"/>
                  </a:cubicBezTo>
                  <a:cubicBezTo>
                    <a:pt x="653" y="1094"/>
                    <a:pt x="660" y="1084"/>
                    <a:pt x="666" y="1074"/>
                  </a:cubicBezTo>
                  <a:cubicBezTo>
                    <a:pt x="676" y="1054"/>
                    <a:pt x="683" y="1034"/>
                    <a:pt x="680" y="1011"/>
                  </a:cubicBezTo>
                  <a:cubicBezTo>
                    <a:pt x="686" y="940"/>
                    <a:pt x="690" y="870"/>
                    <a:pt x="690" y="800"/>
                  </a:cubicBezTo>
                  <a:cubicBezTo>
                    <a:pt x="693" y="739"/>
                    <a:pt x="690" y="679"/>
                    <a:pt x="686" y="619"/>
                  </a:cubicBezTo>
                  <a:lnTo>
                    <a:pt x="713" y="619"/>
                  </a:lnTo>
                  <a:cubicBezTo>
                    <a:pt x="726" y="620"/>
                    <a:pt x="739" y="620"/>
                    <a:pt x="751" y="620"/>
                  </a:cubicBezTo>
                  <a:cubicBezTo>
                    <a:pt x="806" y="620"/>
                    <a:pt x="859" y="615"/>
                    <a:pt x="910" y="613"/>
                  </a:cubicBezTo>
                  <a:cubicBezTo>
                    <a:pt x="967" y="613"/>
                    <a:pt x="1014" y="559"/>
                    <a:pt x="1011" y="505"/>
                  </a:cubicBezTo>
                  <a:cubicBezTo>
                    <a:pt x="1007" y="452"/>
                    <a:pt x="964" y="405"/>
                    <a:pt x="910" y="405"/>
                  </a:cubicBezTo>
                  <a:lnTo>
                    <a:pt x="901" y="405"/>
                  </a:lnTo>
                  <a:cubicBezTo>
                    <a:pt x="870" y="405"/>
                    <a:pt x="840" y="412"/>
                    <a:pt x="810" y="412"/>
                  </a:cubicBezTo>
                  <a:cubicBezTo>
                    <a:pt x="776" y="415"/>
                    <a:pt x="740" y="418"/>
                    <a:pt x="706" y="418"/>
                  </a:cubicBezTo>
                  <a:lnTo>
                    <a:pt x="680" y="418"/>
                  </a:lnTo>
                  <a:cubicBezTo>
                    <a:pt x="676" y="318"/>
                    <a:pt x="673" y="215"/>
                    <a:pt x="669" y="114"/>
                  </a:cubicBezTo>
                  <a:cubicBezTo>
                    <a:pt x="669" y="51"/>
                    <a:pt x="612" y="0"/>
                    <a:pt x="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11"/>
            <p:cNvSpPr/>
            <p:nvPr/>
          </p:nvSpPr>
          <p:spPr>
            <a:xfrm>
              <a:off x="5617238" y="4865238"/>
              <a:ext cx="339526" cy="175100"/>
            </a:xfrm>
            <a:custGeom>
              <a:avLst/>
              <a:gdLst/>
              <a:ahLst/>
              <a:cxnLst/>
              <a:rect l="l" t="t" r="r" b="b"/>
              <a:pathLst>
                <a:path w="3763" h="1328" extrusionOk="0">
                  <a:moveTo>
                    <a:pt x="3592" y="1032"/>
                  </a:moveTo>
                  <a:cubicBezTo>
                    <a:pt x="3597" y="1039"/>
                    <a:pt x="3603" y="1046"/>
                    <a:pt x="3608" y="1053"/>
                  </a:cubicBezTo>
                  <a:cubicBezTo>
                    <a:pt x="3604" y="1047"/>
                    <a:pt x="3598" y="1039"/>
                    <a:pt x="3592" y="1032"/>
                  </a:cubicBezTo>
                  <a:close/>
                  <a:moveTo>
                    <a:pt x="729" y="0"/>
                  </a:moveTo>
                  <a:cubicBezTo>
                    <a:pt x="695" y="0"/>
                    <a:pt x="663" y="3"/>
                    <a:pt x="629" y="10"/>
                  </a:cubicBezTo>
                  <a:cubicBezTo>
                    <a:pt x="575" y="24"/>
                    <a:pt x="525" y="50"/>
                    <a:pt x="482" y="84"/>
                  </a:cubicBezTo>
                  <a:cubicBezTo>
                    <a:pt x="458" y="101"/>
                    <a:pt x="442" y="117"/>
                    <a:pt x="425" y="138"/>
                  </a:cubicBezTo>
                  <a:cubicBezTo>
                    <a:pt x="398" y="167"/>
                    <a:pt x="374" y="204"/>
                    <a:pt x="354" y="238"/>
                  </a:cubicBezTo>
                  <a:cubicBezTo>
                    <a:pt x="328" y="291"/>
                    <a:pt x="301" y="348"/>
                    <a:pt x="277" y="405"/>
                  </a:cubicBezTo>
                  <a:cubicBezTo>
                    <a:pt x="251" y="462"/>
                    <a:pt x="228" y="519"/>
                    <a:pt x="201" y="576"/>
                  </a:cubicBezTo>
                  <a:cubicBezTo>
                    <a:pt x="167" y="652"/>
                    <a:pt x="134" y="732"/>
                    <a:pt x="101" y="809"/>
                  </a:cubicBezTo>
                  <a:cubicBezTo>
                    <a:pt x="67" y="893"/>
                    <a:pt x="36" y="980"/>
                    <a:pt x="10" y="1064"/>
                  </a:cubicBezTo>
                  <a:cubicBezTo>
                    <a:pt x="0" y="1093"/>
                    <a:pt x="10" y="1130"/>
                    <a:pt x="27" y="1158"/>
                  </a:cubicBezTo>
                  <a:cubicBezTo>
                    <a:pt x="44" y="1184"/>
                    <a:pt x="73" y="1204"/>
                    <a:pt x="104" y="1214"/>
                  </a:cubicBezTo>
                  <a:cubicBezTo>
                    <a:pt x="113" y="1216"/>
                    <a:pt x="121" y="1217"/>
                    <a:pt x="130" y="1217"/>
                  </a:cubicBezTo>
                  <a:cubicBezTo>
                    <a:pt x="154" y="1217"/>
                    <a:pt x="178" y="1210"/>
                    <a:pt x="197" y="1198"/>
                  </a:cubicBezTo>
                  <a:cubicBezTo>
                    <a:pt x="228" y="1178"/>
                    <a:pt x="241" y="1150"/>
                    <a:pt x="254" y="1118"/>
                  </a:cubicBezTo>
                  <a:cubicBezTo>
                    <a:pt x="271" y="1061"/>
                    <a:pt x="291" y="1004"/>
                    <a:pt x="311" y="947"/>
                  </a:cubicBezTo>
                  <a:cubicBezTo>
                    <a:pt x="354" y="843"/>
                    <a:pt x="402" y="740"/>
                    <a:pt x="448" y="636"/>
                  </a:cubicBezTo>
                  <a:cubicBezTo>
                    <a:pt x="468" y="592"/>
                    <a:pt x="488" y="545"/>
                    <a:pt x="508" y="502"/>
                  </a:cubicBezTo>
                  <a:cubicBezTo>
                    <a:pt x="535" y="451"/>
                    <a:pt x="558" y="398"/>
                    <a:pt x="589" y="351"/>
                  </a:cubicBezTo>
                  <a:cubicBezTo>
                    <a:pt x="598" y="338"/>
                    <a:pt x="609" y="331"/>
                    <a:pt x="615" y="321"/>
                  </a:cubicBezTo>
                  <a:cubicBezTo>
                    <a:pt x="635" y="308"/>
                    <a:pt x="652" y="298"/>
                    <a:pt x="669" y="288"/>
                  </a:cubicBezTo>
                  <a:lnTo>
                    <a:pt x="692" y="281"/>
                  </a:lnTo>
                  <a:cubicBezTo>
                    <a:pt x="703" y="281"/>
                    <a:pt x="709" y="278"/>
                    <a:pt x="719" y="278"/>
                  </a:cubicBezTo>
                  <a:lnTo>
                    <a:pt x="736" y="281"/>
                  </a:lnTo>
                  <a:lnTo>
                    <a:pt x="746" y="288"/>
                  </a:lnTo>
                  <a:cubicBezTo>
                    <a:pt x="749" y="298"/>
                    <a:pt x="756" y="304"/>
                    <a:pt x="763" y="315"/>
                  </a:cubicBezTo>
                  <a:cubicBezTo>
                    <a:pt x="779" y="358"/>
                    <a:pt x="793" y="405"/>
                    <a:pt x="806" y="451"/>
                  </a:cubicBezTo>
                  <a:cubicBezTo>
                    <a:pt x="823" y="505"/>
                    <a:pt x="836" y="559"/>
                    <a:pt x="846" y="612"/>
                  </a:cubicBezTo>
                  <a:cubicBezTo>
                    <a:pt x="856" y="666"/>
                    <a:pt x="866" y="716"/>
                    <a:pt x="876" y="766"/>
                  </a:cubicBezTo>
                  <a:cubicBezTo>
                    <a:pt x="879" y="789"/>
                    <a:pt x="887" y="809"/>
                    <a:pt x="893" y="833"/>
                  </a:cubicBezTo>
                  <a:cubicBezTo>
                    <a:pt x="903" y="863"/>
                    <a:pt x="916" y="893"/>
                    <a:pt x="930" y="920"/>
                  </a:cubicBezTo>
                  <a:cubicBezTo>
                    <a:pt x="956" y="977"/>
                    <a:pt x="993" y="1030"/>
                    <a:pt x="1040" y="1073"/>
                  </a:cubicBezTo>
                  <a:cubicBezTo>
                    <a:pt x="1070" y="1101"/>
                    <a:pt x="1104" y="1121"/>
                    <a:pt x="1137" y="1141"/>
                  </a:cubicBezTo>
                  <a:cubicBezTo>
                    <a:pt x="1180" y="1161"/>
                    <a:pt x="1224" y="1181"/>
                    <a:pt x="1271" y="1187"/>
                  </a:cubicBezTo>
                  <a:cubicBezTo>
                    <a:pt x="1290" y="1191"/>
                    <a:pt x="1310" y="1194"/>
                    <a:pt x="1330" y="1194"/>
                  </a:cubicBezTo>
                  <a:cubicBezTo>
                    <a:pt x="1391" y="1194"/>
                    <a:pt x="1452" y="1173"/>
                    <a:pt x="1495" y="1127"/>
                  </a:cubicBezTo>
                  <a:cubicBezTo>
                    <a:pt x="1525" y="1101"/>
                    <a:pt x="1549" y="1067"/>
                    <a:pt x="1569" y="1030"/>
                  </a:cubicBezTo>
                  <a:cubicBezTo>
                    <a:pt x="1598" y="984"/>
                    <a:pt x="1619" y="930"/>
                    <a:pt x="1635" y="877"/>
                  </a:cubicBezTo>
                  <a:cubicBezTo>
                    <a:pt x="1669" y="789"/>
                    <a:pt x="1692" y="703"/>
                    <a:pt x="1722" y="616"/>
                  </a:cubicBezTo>
                  <a:cubicBezTo>
                    <a:pt x="1749" y="542"/>
                    <a:pt x="1782" y="471"/>
                    <a:pt x="1826" y="405"/>
                  </a:cubicBezTo>
                  <a:cubicBezTo>
                    <a:pt x="1839" y="385"/>
                    <a:pt x="1853" y="368"/>
                    <a:pt x="1870" y="351"/>
                  </a:cubicBezTo>
                  <a:cubicBezTo>
                    <a:pt x="1879" y="345"/>
                    <a:pt x="1893" y="338"/>
                    <a:pt x="1903" y="331"/>
                  </a:cubicBezTo>
                  <a:cubicBezTo>
                    <a:pt x="1913" y="328"/>
                    <a:pt x="1923" y="325"/>
                    <a:pt x="1933" y="321"/>
                  </a:cubicBezTo>
                  <a:lnTo>
                    <a:pt x="1940" y="321"/>
                  </a:lnTo>
                  <a:lnTo>
                    <a:pt x="1947" y="325"/>
                  </a:lnTo>
                  <a:lnTo>
                    <a:pt x="1950" y="325"/>
                  </a:lnTo>
                  <a:cubicBezTo>
                    <a:pt x="1960" y="351"/>
                    <a:pt x="1963" y="378"/>
                    <a:pt x="1970" y="405"/>
                  </a:cubicBezTo>
                  <a:cubicBezTo>
                    <a:pt x="1977" y="435"/>
                    <a:pt x="1980" y="462"/>
                    <a:pt x="1987" y="491"/>
                  </a:cubicBezTo>
                  <a:cubicBezTo>
                    <a:pt x="2000" y="545"/>
                    <a:pt x="2013" y="599"/>
                    <a:pt x="2027" y="649"/>
                  </a:cubicBezTo>
                  <a:cubicBezTo>
                    <a:pt x="2043" y="706"/>
                    <a:pt x="2067" y="756"/>
                    <a:pt x="2083" y="813"/>
                  </a:cubicBezTo>
                  <a:cubicBezTo>
                    <a:pt x="2107" y="873"/>
                    <a:pt x="2134" y="937"/>
                    <a:pt x="2168" y="993"/>
                  </a:cubicBezTo>
                  <a:cubicBezTo>
                    <a:pt x="2188" y="1024"/>
                    <a:pt x="2211" y="1053"/>
                    <a:pt x="2234" y="1077"/>
                  </a:cubicBezTo>
                  <a:cubicBezTo>
                    <a:pt x="2261" y="1107"/>
                    <a:pt x="2291" y="1127"/>
                    <a:pt x="2321" y="1150"/>
                  </a:cubicBezTo>
                  <a:cubicBezTo>
                    <a:pt x="2368" y="1184"/>
                    <a:pt x="2424" y="1201"/>
                    <a:pt x="2481" y="1204"/>
                  </a:cubicBezTo>
                  <a:cubicBezTo>
                    <a:pt x="2486" y="1205"/>
                    <a:pt x="2490" y="1205"/>
                    <a:pt x="2494" y="1205"/>
                  </a:cubicBezTo>
                  <a:cubicBezTo>
                    <a:pt x="2539" y="1205"/>
                    <a:pt x="2576" y="1189"/>
                    <a:pt x="2615" y="1167"/>
                  </a:cubicBezTo>
                  <a:cubicBezTo>
                    <a:pt x="2632" y="1158"/>
                    <a:pt x="2656" y="1134"/>
                    <a:pt x="2669" y="1118"/>
                  </a:cubicBezTo>
                  <a:cubicBezTo>
                    <a:pt x="2685" y="1093"/>
                    <a:pt x="2699" y="1070"/>
                    <a:pt x="2713" y="1044"/>
                  </a:cubicBezTo>
                  <a:cubicBezTo>
                    <a:pt x="2745" y="977"/>
                    <a:pt x="2770" y="906"/>
                    <a:pt x="2793" y="833"/>
                  </a:cubicBezTo>
                  <a:cubicBezTo>
                    <a:pt x="2810" y="776"/>
                    <a:pt x="2830" y="723"/>
                    <a:pt x="2850" y="666"/>
                  </a:cubicBezTo>
                  <a:lnTo>
                    <a:pt x="2853" y="652"/>
                  </a:lnTo>
                  <a:cubicBezTo>
                    <a:pt x="2876" y="592"/>
                    <a:pt x="2903" y="536"/>
                    <a:pt x="2937" y="482"/>
                  </a:cubicBezTo>
                  <a:cubicBezTo>
                    <a:pt x="2950" y="468"/>
                    <a:pt x="2960" y="451"/>
                    <a:pt x="2977" y="439"/>
                  </a:cubicBezTo>
                  <a:lnTo>
                    <a:pt x="2990" y="428"/>
                  </a:lnTo>
                  <a:lnTo>
                    <a:pt x="2994" y="435"/>
                  </a:lnTo>
                  <a:cubicBezTo>
                    <a:pt x="3026" y="516"/>
                    <a:pt x="3040" y="599"/>
                    <a:pt x="3063" y="679"/>
                  </a:cubicBezTo>
                  <a:cubicBezTo>
                    <a:pt x="3074" y="723"/>
                    <a:pt x="3083" y="763"/>
                    <a:pt x="3097" y="806"/>
                  </a:cubicBezTo>
                  <a:cubicBezTo>
                    <a:pt x="3114" y="857"/>
                    <a:pt x="3140" y="903"/>
                    <a:pt x="3164" y="950"/>
                  </a:cubicBezTo>
                  <a:cubicBezTo>
                    <a:pt x="3187" y="1000"/>
                    <a:pt x="3214" y="1047"/>
                    <a:pt x="3244" y="1090"/>
                  </a:cubicBezTo>
                  <a:cubicBezTo>
                    <a:pt x="3264" y="1121"/>
                    <a:pt x="3287" y="1150"/>
                    <a:pt x="3311" y="1178"/>
                  </a:cubicBezTo>
                  <a:cubicBezTo>
                    <a:pt x="3327" y="1194"/>
                    <a:pt x="3341" y="1214"/>
                    <a:pt x="3355" y="1228"/>
                  </a:cubicBezTo>
                  <a:cubicBezTo>
                    <a:pt x="3404" y="1271"/>
                    <a:pt x="3461" y="1305"/>
                    <a:pt x="3528" y="1318"/>
                  </a:cubicBezTo>
                  <a:cubicBezTo>
                    <a:pt x="3555" y="1321"/>
                    <a:pt x="3585" y="1325"/>
                    <a:pt x="3616" y="1328"/>
                  </a:cubicBezTo>
                  <a:cubicBezTo>
                    <a:pt x="3639" y="1328"/>
                    <a:pt x="3662" y="1325"/>
                    <a:pt x="3685" y="1321"/>
                  </a:cubicBezTo>
                  <a:cubicBezTo>
                    <a:pt x="3702" y="1314"/>
                    <a:pt x="3719" y="1305"/>
                    <a:pt x="3729" y="1291"/>
                  </a:cubicBezTo>
                  <a:cubicBezTo>
                    <a:pt x="3742" y="1278"/>
                    <a:pt x="3753" y="1261"/>
                    <a:pt x="3756" y="1244"/>
                  </a:cubicBezTo>
                  <a:cubicBezTo>
                    <a:pt x="3762" y="1207"/>
                    <a:pt x="3753" y="1167"/>
                    <a:pt x="3726" y="1144"/>
                  </a:cubicBezTo>
                  <a:cubicBezTo>
                    <a:pt x="3699" y="1121"/>
                    <a:pt x="3669" y="1104"/>
                    <a:pt x="3639" y="1087"/>
                  </a:cubicBezTo>
                  <a:cubicBezTo>
                    <a:pt x="3619" y="1067"/>
                    <a:pt x="3602" y="1047"/>
                    <a:pt x="3585" y="1024"/>
                  </a:cubicBezTo>
                  <a:lnTo>
                    <a:pt x="3585" y="1024"/>
                  </a:lnTo>
                  <a:cubicBezTo>
                    <a:pt x="3587" y="1026"/>
                    <a:pt x="3589" y="1029"/>
                    <a:pt x="3592" y="1032"/>
                  </a:cubicBezTo>
                  <a:lnTo>
                    <a:pt x="3592" y="1032"/>
                  </a:lnTo>
                  <a:cubicBezTo>
                    <a:pt x="3558" y="988"/>
                    <a:pt x="3527" y="939"/>
                    <a:pt x="3495" y="890"/>
                  </a:cubicBezTo>
                  <a:cubicBezTo>
                    <a:pt x="3461" y="837"/>
                    <a:pt x="3432" y="783"/>
                    <a:pt x="3404" y="729"/>
                  </a:cubicBezTo>
                  <a:cubicBezTo>
                    <a:pt x="3388" y="686"/>
                    <a:pt x="3375" y="646"/>
                    <a:pt x="3361" y="605"/>
                  </a:cubicBezTo>
                  <a:cubicBezTo>
                    <a:pt x="3344" y="556"/>
                    <a:pt x="3327" y="505"/>
                    <a:pt x="3311" y="455"/>
                  </a:cubicBezTo>
                  <a:cubicBezTo>
                    <a:pt x="3291" y="398"/>
                    <a:pt x="3271" y="345"/>
                    <a:pt x="3244" y="291"/>
                  </a:cubicBezTo>
                  <a:cubicBezTo>
                    <a:pt x="3214" y="235"/>
                    <a:pt x="3171" y="187"/>
                    <a:pt x="3114" y="158"/>
                  </a:cubicBezTo>
                  <a:cubicBezTo>
                    <a:pt x="3076" y="137"/>
                    <a:pt x="3035" y="128"/>
                    <a:pt x="2993" y="128"/>
                  </a:cubicBezTo>
                  <a:cubicBezTo>
                    <a:pt x="2953" y="128"/>
                    <a:pt x="2914" y="136"/>
                    <a:pt x="2876" y="150"/>
                  </a:cubicBezTo>
                  <a:cubicBezTo>
                    <a:pt x="2856" y="158"/>
                    <a:pt x="2833" y="170"/>
                    <a:pt x="2813" y="181"/>
                  </a:cubicBezTo>
                  <a:cubicBezTo>
                    <a:pt x="2786" y="195"/>
                    <a:pt x="2762" y="218"/>
                    <a:pt x="2739" y="238"/>
                  </a:cubicBezTo>
                  <a:cubicBezTo>
                    <a:pt x="2716" y="258"/>
                    <a:pt x="2696" y="281"/>
                    <a:pt x="2676" y="304"/>
                  </a:cubicBezTo>
                  <a:cubicBezTo>
                    <a:pt x="2636" y="358"/>
                    <a:pt x="2602" y="418"/>
                    <a:pt x="2575" y="479"/>
                  </a:cubicBezTo>
                  <a:cubicBezTo>
                    <a:pt x="2545" y="542"/>
                    <a:pt x="2525" y="609"/>
                    <a:pt x="2505" y="676"/>
                  </a:cubicBezTo>
                  <a:cubicBezTo>
                    <a:pt x="2485" y="736"/>
                    <a:pt x="2472" y="792"/>
                    <a:pt x="2455" y="853"/>
                  </a:cubicBezTo>
                  <a:lnTo>
                    <a:pt x="2452" y="857"/>
                  </a:lnTo>
                  <a:lnTo>
                    <a:pt x="2448" y="849"/>
                  </a:lnTo>
                  <a:cubicBezTo>
                    <a:pt x="2421" y="817"/>
                    <a:pt x="2404" y="780"/>
                    <a:pt x="2384" y="743"/>
                  </a:cubicBezTo>
                  <a:cubicBezTo>
                    <a:pt x="2364" y="696"/>
                    <a:pt x="2344" y="652"/>
                    <a:pt x="2328" y="605"/>
                  </a:cubicBezTo>
                  <a:cubicBezTo>
                    <a:pt x="2308" y="552"/>
                    <a:pt x="2291" y="496"/>
                    <a:pt x="2274" y="439"/>
                  </a:cubicBezTo>
                  <a:cubicBezTo>
                    <a:pt x="2257" y="385"/>
                    <a:pt x="2244" y="331"/>
                    <a:pt x="2231" y="278"/>
                  </a:cubicBezTo>
                  <a:cubicBezTo>
                    <a:pt x="2214" y="218"/>
                    <a:pt x="2180" y="161"/>
                    <a:pt x="2134" y="117"/>
                  </a:cubicBezTo>
                  <a:cubicBezTo>
                    <a:pt x="2079" y="67"/>
                    <a:pt x="2004" y="44"/>
                    <a:pt x="1929" y="44"/>
                  </a:cubicBezTo>
                  <a:cubicBezTo>
                    <a:pt x="1900" y="44"/>
                    <a:pt x="1871" y="47"/>
                    <a:pt x="1842" y="54"/>
                  </a:cubicBezTo>
                  <a:cubicBezTo>
                    <a:pt x="1672" y="94"/>
                    <a:pt x="1558" y="241"/>
                    <a:pt x="1492" y="395"/>
                  </a:cubicBezTo>
                  <a:cubicBezTo>
                    <a:pt x="1461" y="462"/>
                    <a:pt x="1438" y="528"/>
                    <a:pt x="1418" y="596"/>
                  </a:cubicBezTo>
                  <a:cubicBezTo>
                    <a:pt x="1401" y="652"/>
                    <a:pt x="1385" y="706"/>
                    <a:pt x="1371" y="763"/>
                  </a:cubicBezTo>
                  <a:cubicBezTo>
                    <a:pt x="1361" y="792"/>
                    <a:pt x="1351" y="826"/>
                    <a:pt x="1341" y="857"/>
                  </a:cubicBezTo>
                  <a:cubicBezTo>
                    <a:pt x="1334" y="873"/>
                    <a:pt x="1328" y="886"/>
                    <a:pt x="1321" y="900"/>
                  </a:cubicBezTo>
                  <a:lnTo>
                    <a:pt x="1308" y="893"/>
                  </a:lnTo>
                  <a:cubicBezTo>
                    <a:pt x="1291" y="880"/>
                    <a:pt x="1277" y="866"/>
                    <a:pt x="1261" y="853"/>
                  </a:cubicBezTo>
                  <a:cubicBezTo>
                    <a:pt x="1251" y="837"/>
                    <a:pt x="1240" y="817"/>
                    <a:pt x="1234" y="800"/>
                  </a:cubicBezTo>
                  <a:cubicBezTo>
                    <a:pt x="1214" y="756"/>
                    <a:pt x="1200" y="712"/>
                    <a:pt x="1191" y="666"/>
                  </a:cubicBezTo>
                  <a:cubicBezTo>
                    <a:pt x="1174" y="602"/>
                    <a:pt x="1164" y="542"/>
                    <a:pt x="1147" y="479"/>
                  </a:cubicBezTo>
                  <a:cubicBezTo>
                    <a:pt x="1117" y="365"/>
                    <a:pt x="1074" y="251"/>
                    <a:pt x="1013" y="150"/>
                  </a:cubicBezTo>
                  <a:cubicBezTo>
                    <a:pt x="970" y="84"/>
                    <a:pt x="907" y="37"/>
                    <a:pt x="830" y="14"/>
                  </a:cubicBezTo>
                  <a:cubicBezTo>
                    <a:pt x="796" y="3"/>
                    <a:pt x="763" y="0"/>
                    <a:pt x="7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11"/>
            <p:cNvSpPr/>
            <p:nvPr/>
          </p:nvSpPr>
          <p:spPr>
            <a:xfrm>
              <a:off x="8601854" y="1119947"/>
              <a:ext cx="339523" cy="110637"/>
            </a:xfrm>
            <a:custGeom>
              <a:avLst/>
              <a:gdLst/>
              <a:ahLst/>
              <a:cxnLst/>
              <a:rect l="l" t="t" r="r" b="b"/>
              <a:pathLst>
                <a:path w="4232" h="1379" extrusionOk="0">
                  <a:moveTo>
                    <a:pt x="2195" y="0"/>
                  </a:moveTo>
                  <a:cubicBezTo>
                    <a:pt x="2121" y="4"/>
                    <a:pt x="2047" y="31"/>
                    <a:pt x="1987" y="68"/>
                  </a:cubicBezTo>
                  <a:cubicBezTo>
                    <a:pt x="1924" y="108"/>
                    <a:pt x="1871" y="155"/>
                    <a:pt x="1820" y="208"/>
                  </a:cubicBezTo>
                  <a:cubicBezTo>
                    <a:pt x="1774" y="258"/>
                    <a:pt x="1737" y="312"/>
                    <a:pt x="1710" y="372"/>
                  </a:cubicBezTo>
                  <a:cubicBezTo>
                    <a:pt x="1697" y="402"/>
                    <a:pt x="1686" y="432"/>
                    <a:pt x="1677" y="459"/>
                  </a:cubicBezTo>
                  <a:cubicBezTo>
                    <a:pt x="1650" y="526"/>
                    <a:pt x="1630" y="593"/>
                    <a:pt x="1610" y="659"/>
                  </a:cubicBezTo>
                  <a:cubicBezTo>
                    <a:pt x="1583" y="763"/>
                    <a:pt x="1556" y="863"/>
                    <a:pt x="1522" y="964"/>
                  </a:cubicBezTo>
                  <a:cubicBezTo>
                    <a:pt x="1513" y="988"/>
                    <a:pt x="1502" y="1014"/>
                    <a:pt x="1490" y="1038"/>
                  </a:cubicBezTo>
                  <a:cubicBezTo>
                    <a:pt x="1445" y="1017"/>
                    <a:pt x="1402" y="994"/>
                    <a:pt x="1362" y="964"/>
                  </a:cubicBezTo>
                  <a:cubicBezTo>
                    <a:pt x="1352" y="957"/>
                    <a:pt x="1342" y="948"/>
                    <a:pt x="1332" y="937"/>
                  </a:cubicBezTo>
                  <a:cubicBezTo>
                    <a:pt x="1289" y="880"/>
                    <a:pt x="1252" y="820"/>
                    <a:pt x="1221" y="760"/>
                  </a:cubicBezTo>
                  <a:cubicBezTo>
                    <a:pt x="1201" y="713"/>
                    <a:pt x="1189" y="667"/>
                    <a:pt x="1178" y="619"/>
                  </a:cubicBezTo>
                  <a:cubicBezTo>
                    <a:pt x="1161" y="566"/>
                    <a:pt x="1148" y="513"/>
                    <a:pt x="1128" y="462"/>
                  </a:cubicBezTo>
                  <a:cubicBezTo>
                    <a:pt x="1108" y="399"/>
                    <a:pt x="1084" y="338"/>
                    <a:pt x="1055" y="281"/>
                  </a:cubicBezTo>
                  <a:cubicBezTo>
                    <a:pt x="998" y="168"/>
                    <a:pt x="891" y="85"/>
                    <a:pt x="760" y="68"/>
                  </a:cubicBezTo>
                  <a:cubicBezTo>
                    <a:pt x="740" y="65"/>
                    <a:pt x="720" y="64"/>
                    <a:pt x="700" y="64"/>
                  </a:cubicBezTo>
                  <a:cubicBezTo>
                    <a:pt x="639" y="64"/>
                    <a:pt x="577" y="76"/>
                    <a:pt x="519" y="101"/>
                  </a:cubicBezTo>
                  <a:cubicBezTo>
                    <a:pt x="459" y="125"/>
                    <a:pt x="402" y="151"/>
                    <a:pt x="352" y="191"/>
                  </a:cubicBezTo>
                  <a:cubicBezTo>
                    <a:pt x="322" y="215"/>
                    <a:pt x="295" y="238"/>
                    <a:pt x="269" y="261"/>
                  </a:cubicBezTo>
                  <a:cubicBezTo>
                    <a:pt x="238" y="292"/>
                    <a:pt x="218" y="326"/>
                    <a:pt x="195" y="355"/>
                  </a:cubicBezTo>
                  <a:cubicBezTo>
                    <a:pt x="158" y="412"/>
                    <a:pt x="135" y="479"/>
                    <a:pt x="115" y="542"/>
                  </a:cubicBezTo>
                  <a:cubicBezTo>
                    <a:pt x="91" y="623"/>
                    <a:pt x="78" y="707"/>
                    <a:pt x="65" y="790"/>
                  </a:cubicBezTo>
                  <a:cubicBezTo>
                    <a:pt x="45" y="897"/>
                    <a:pt x="25" y="1004"/>
                    <a:pt x="8" y="1111"/>
                  </a:cubicBezTo>
                  <a:cubicBezTo>
                    <a:pt x="1" y="1144"/>
                    <a:pt x="5" y="1181"/>
                    <a:pt x="25" y="1212"/>
                  </a:cubicBezTo>
                  <a:cubicBezTo>
                    <a:pt x="45" y="1241"/>
                    <a:pt x="74" y="1261"/>
                    <a:pt x="108" y="1269"/>
                  </a:cubicBezTo>
                  <a:cubicBezTo>
                    <a:pt x="118" y="1271"/>
                    <a:pt x="127" y="1272"/>
                    <a:pt x="137" y="1272"/>
                  </a:cubicBezTo>
                  <a:cubicBezTo>
                    <a:pt x="195" y="1272"/>
                    <a:pt x="254" y="1231"/>
                    <a:pt x="266" y="1168"/>
                  </a:cubicBezTo>
                  <a:cubicBezTo>
                    <a:pt x="286" y="1058"/>
                    <a:pt x="306" y="944"/>
                    <a:pt x="326" y="834"/>
                  </a:cubicBezTo>
                  <a:cubicBezTo>
                    <a:pt x="339" y="747"/>
                    <a:pt x="359" y="663"/>
                    <a:pt x="386" y="579"/>
                  </a:cubicBezTo>
                  <a:cubicBezTo>
                    <a:pt x="399" y="546"/>
                    <a:pt x="416" y="516"/>
                    <a:pt x="432" y="486"/>
                  </a:cubicBezTo>
                  <a:cubicBezTo>
                    <a:pt x="453" y="462"/>
                    <a:pt x="473" y="442"/>
                    <a:pt x="496" y="422"/>
                  </a:cubicBezTo>
                  <a:cubicBezTo>
                    <a:pt x="522" y="399"/>
                    <a:pt x="553" y="382"/>
                    <a:pt x="583" y="366"/>
                  </a:cubicBezTo>
                  <a:cubicBezTo>
                    <a:pt x="610" y="355"/>
                    <a:pt x="633" y="346"/>
                    <a:pt x="660" y="338"/>
                  </a:cubicBezTo>
                  <a:cubicBezTo>
                    <a:pt x="676" y="335"/>
                    <a:pt x="690" y="335"/>
                    <a:pt x="707" y="335"/>
                  </a:cubicBezTo>
                  <a:cubicBezTo>
                    <a:pt x="717" y="338"/>
                    <a:pt x="730" y="342"/>
                    <a:pt x="740" y="346"/>
                  </a:cubicBezTo>
                  <a:lnTo>
                    <a:pt x="760" y="355"/>
                  </a:lnTo>
                  <a:lnTo>
                    <a:pt x="780" y="372"/>
                  </a:lnTo>
                  <a:cubicBezTo>
                    <a:pt x="790" y="386"/>
                    <a:pt x="797" y="402"/>
                    <a:pt x="807" y="415"/>
                  </a:cubicBezTo>
                  <a:cubicBezTo>
                    <a:pt x="823" y="459"/>
                    <a:pt x="837" y="506"/>
                    <a:pt x="851" y="549"/>
                  </a:cubicBezTo>
                  <a:cubicBezTo>
                    <a:pt x="867" y="602"/>
                    <a:pt x="884" y="656"/>
                    <a:pt x="897" y="710"/>
                  </a:cubicBezTo>
                  <a:cubicBezTo>
                    <a:pt x="911" y="763"/>
                    <a:pt x="924" y="814"/>
                    <a:pt x="944" y="867"/>
                  </a:cubicBezTo>
                  <a:cubicBezTo>
                    <a:pt x="971" y="928"/>
                    <a:pt x="1004" y="984"/>
                    <a:pt x="1034" y="1044"/>
                  </a:cubicBezTo>
                  <a:cubicBezTo>
                    <a:pt x="1048" y="1068"/>
                    <a:pt x="1061" y="1091"/>
                    <a:pt x="1078" y="1111"/>
                  </a:cubicBezTo>
                  <a:cubicBezTo>
                    <a:pt x="1108" y="1158"/>
                    <a:pt x="1144" y="1192"/>
                    <a:pt x="1185" y="1229"/>
                  </a:cubicBezTo>
                  <a:cubicBezTo>
                    <a:pt x="1238" y="1272"/>
                    <a:pt x="1299" y="1309"/>
                    <a:pt x="1362" y="1339"/>
                  </a:cubicBezTo>
                  <a:cubicBezTo>
                    <a:pt x="1399" y="1355"/>
                    <a:pt x="1436" y="1369"/>
                    <a:pt x="1473" y="1372"/>
                  </a:cubicBezTo>
                  <a:cubicBezTo>
                    <a:pt x="1493" y="1375"/>
                    <a:pt x="1519" y="1379"/>
                    <a:pt x="1539" y="1379"/>
                  </a:cubicBezTo>
                  <a:cubicBezTo>
                    <a:pt x="1563" y="1379"/>
                    <a:pt x="1586" y="1372"/>
                    <a:pt x="1606" y="1365"/>
                  </a:cubicBezTo>
                  <a:cubicBezTo>
                    <a:pt x="1626" y="1362"/>
                    <a:pt x="1657" y="1345"/>
                    <a:pt x="1670" y="1339"/>
                  </a:cubicBezTo>
                  <a:cubicBezTo>
                    <a:pt x="1693" y="1329"/>
                    <a:pt x="1706" y="1315"/>
                    <a:pt x="1726" y="1298"/>
                  </a:cubicBezTo>
                  <a:cubicBezTo>
                    <a:pt x="1760" y="1269"/>
                    <a:pt x="1787" y="1229"/>
                    <a:pt x="1811" y="1188"/>
                  </a:cubicBezTo>
                  <a:cubicBezTo>
                    <a:pt x="1851" y="1121"/>
                    <a:pt x="1880" y="1044"/>
                    <a:pt x="1907" y="971"/>
                  </a:cubicBezTo>
                  <a:cubicBezTo>
                    <a:pt x="1951" y="843"/>
                    <a:pt x="1981" y="713"/>
                    <a:pt x="2024" y="586"/>
                  </a:cubicBezTo>
                  <a:cubicBezTo>
                    <a:pt x="2041" y="553"/>
                    <a:pt x="2055" y="516"/>
                    <a:pt x="2075" y="482"/>
                  </a:cubicBezTo>
                  <a:cubicBezTo>
                    <a:pt x="2101" y="452"/>
                    <a:pt x="2124" y="426"/>
                    <a:pt x="2155" y="399"/>
                  </a:cubicBezTo>
                  <a:cubicBezTo>
                    <a:pt x="2168" y="389"/>
                    <a:pt x="2185" y="379"/>
                    <a:pt x="2198" y="369"/>
                  </a:cubicBezTo>
                  <a:lnTo>
                    <a:pt x="2218" y="362"/>
                  </a:lnTo>
                  <a:lnTo>
                    <a:pt x="2232" y="362"/>
                  </a:lnTo>
                  <a:lnTo>
                    <a:pt x="2252" y="366"/>
                  </a:lnTo>
                  <a:lnTo>
                    <a:pt x="2272" y="379"/>
                  </a:lnTo>
                  <a:lnTo>
                    <a:pt x="2275" y="379"/>
                  </a:lnTo>
                  <a:cubicBezTo>
                    <a:pt x="2279" y="389"/>
                    <a:pt x="2285" y="395"/>
                    <a:pt x="2288" y="406"/>
                  </a:cubicBezTo>
                  <a:cubicBezTo>
                    <a:pt x="2305" y="449"/>
                    <a:pt x="2319" y="492"/>
                    <a:pt x="2328" y="539"/>
                  </a:cubicBezTo>
                  <a:cubicBezTo>
                    <a:pt x="2342" y="590"/>
                    <a:pt x="2359" y="639"/>
                    <a:pt x="2372" y="690"/>
                  </a:cubicBezTo>
                  <a:cubicBezTo>
                    <a:pt x="2385" y="743"/>
                    <a:pt x="2396" y="800"/>
                    <a:pt x="2416" y="850"/>
                  </a:cubicBezTo>
                  <a:cubicBezTo>
                    <a:pt x="2439" y="914"/>
                    <a:pt x="2473" y="977"/>
                    <a:pt x="2509" y="1031"/>
                  </a:cubicBezTo>
                  <a:cubicBezTo>
                    <a:pt x="2529" y="1061"/>
                    <a:pt x="2556" y="1091"/>
                    <a:pt x="2580" y="1118"/>
                  </a:cubicBezTo>
                  <a:cubicBezTo>
                    <a:pt x="2609" y="1151"/>
                    <a:pt x="2640" y="1175"/>
                    <a:pt x="2673" y="1198"/>
                  </a:cubicBezTo>
                  <a:cubicBezTo>
                    <a:pt x="2694" y="1215"/>
                    <a:pt x="2717" y="1225"/>
                    <a:pt x="2737" y="1238"/>
                  </a:cubicBezTo>
                  <a:cubicBezTo>
                    <a:pt x="2787" y="1261"/>
                    <a:pt x="2837" y="1272"/>
                    <a:pt x="2890" y="1272"/>
                  </a:cubicBezTo>
                  <a:cubicBezTo>
                    <a:pt x="2910" y="1272"/>
                    <a:pt x="2944" y="1265"/>
                    <a:pt x="2964" y="1258"/>
                  </a:cubicBezTo>
                  <a:cubicBezTo>
                    <a:pt x="2995" y="1249"/>
                    <a:pt x="3024" y="1232"/>
                    <a:pt x="3048" y="1212"/>
                  </a:cubicBezTo>
                  <a:cubicBezTo>
                    <a:pt x="3068" y="1198"/>
                    <a:pt x="3081" y="1184"/>
                    <a:pt x="3095" y="1168"/>
                  </a:cubicBezTo>
                  <a:cubicBezTo>
                    <a:pt x="3111" y="1151"/>
                    <a:pt x="3125" y="1128"/>
                    <a:pt x="3135" y="1108"/>
                  </a:cubicBezTo>
                  <a:cubicBezTo>
                    <a:pt x="3148" y="1088"/>
                    <a:pt x="3158" y="1068"/>
                    <a:pt x="3168" y="1048"/>
                  </a:cubicBezTo>
                  <a:cubicBezTo>
                    <a:pt x="3185" y="1008"/>
                    <a:pt x="3202" y="968"/>
                    <a:pt x="3219" y="928"/>
                  </a:cubicBezTo>
                  <a:cubicBezTo>
                    <a:pt x="3239" y="871"/>
                    <a:pt x="3255" y="814"/>
                    <a:pt x="3275" y="757"/>
                  </a:cubicBezTo>
                  <a:cubicBezTo>
                    <a:pt x="3282" y="737"/>
                    <a:pt x="3288" y="716"/>
                    <a:pt x="3296" y="696"/>
                  </a:cubicBezTo>
                  <a:cubicBezTo>
                    <a:pt x="3322" y="627"/>
                    <a:pt x="3352" y="559"/>
                    <a:pt x="3392" y="496"/>
                  </a:cubicBezTo>
                  <a:cubicBezTo>
                    <a:pt x="3406" y="479"/>
                    <a:pt x="3419" y="462"/>
                    <a:pt x="3432" y="449"/>
                  </a:cubicBezTo>
                  <a:lnTo>
                    <a:pt x="3449" y="439"/>
                  </a:lnTo>
                  <a:lnTo>
                    <a:pt x="3452" y="439"/>
                  </a:lnTo>
                  <a:lnTo>
                    <a:pt x="3469" y="456"/>
                  </a:lnTo>
                  <a:lnTo>
                    <a:pt x="3472" y="459"/>
                  </a:lnTo>
                  <a:cubicBezTo>
                    <a:pt x="3483" y="486"/>
                    <a:pt x="3489" y="513"/>
                    <a:pt x="3496" y="539"/>
                  </a:cubicBezTo>
                  <a:cubicBezTo>
                    <a:pt x="3509" y="573"/>
                    <a:pt x="3520" y="606"/>
                    <a:pt x="3529" y="639"/>
                  </a:cubicBezTo>
                  <a:cubicBezTo>
                    <a:pt x="3549" y="707"/>
                    <a:pt x="3560" y="780"/>
                    <a:pt x="3583" y="850"/>
                  </a:cubicBezTo>
                  <a:cubicBezTo>
                    <a:pt x="3613" y="948"/>
                    <a:pt x="3670" y="1024"/>
                    <a:pt x="3737" y="1101"/>
                  </a:cubicBezTo>
                  <a:cubicBezTo>
                    <a:pt x="3760" y="1128"/>
                    <a:pt x="3787" y="1155"/>
                    <a:pt x="3813" y="1181"/>
                  </a:cubicBezTo>
                  <a:cubicBezTo>
                    <a:pt x="3841" y="1204"/>
                    <a:pt x="3870" y="1225"/>
                    <a:pt x="3904" y="1245"/>
                  </a:cubicBezTo>
                  <a:cubicBezTo>
                    <a:pt x="3914" y="1252"/>
                    <a:pt x="3924" y="1255"/>
                    <a:pt x="3934" y="1258"/>
                  </a:cubicBezTo>
                  <a:cubicBezTo>
                    <a:pt x="3964" y="1275"/>
                    <a:pt x="3994" y="1282"/>
                    <a:pt x="4028" y="1282"/>
                  </a:cubicBezTo>
                  <a:cubicBezTo>
                    <a:pt x="4074" y="1282"/>
                    <a:pt x="4114" y="1269"/>
                    <a:pt x="4151" y="1245"/>
                  </a:cubicBezTo>
                  <a:cubicBezTo>
                    <a:pt x="4202" y="1218"/>
                    <a:pt x="4231" y="1158"/>
                    <a:pt x="4228" y="1101"/>
                  </a:cubicBezTo>
                  <a:cubicBezTo>
                    <a:pt x="4225" y="1048"/>
                    <a:pt x="4195" y="1001"/>
                    <a:pt x="4151" y="971"/>
                  </a:cubicBezTo>
                  <a:cubicBezTo>
                    <a:pt x="4131" y="957"/>
                    <a:pt x="4114" y="944"/>
                    <a:pt x="4094" y="931"/>
                  </a:cubicBezTo>
                  <a:cubicBezTo>
                    <a:pt x="4051" y="897"/>
                    <a:pt x="4014" y="854"/>
                    <a:pt x="3978" y="810"/>
                  </a:cubicBezTo>
                  <a:cubicBezTo>
                    <a:pt x="3961" y="790"/>
                    <a:pt x="3944" y="767"/>
                    <a:pt x="3930" y="740"/>
                  </a:cubicBezTo>
                  <a:cubicBezTo>
                    <a:pt x="3914" y="700"/>
                    <a:pt x="3904" y="656"/>
                    <a:pt x="3890" y="613"/>
                  </a:cubicBezTo>
                  <a:cubicBezTo>
                    <a:pt x="3877" y="559"/>
                    <a:pt x="3861" y="509"/>
                    <a:pt x="3841" y="459"/>
                  </a:cubicBezTo>
                  <a:cubicBezTo>
                    <a:pt x="3833" y="436"/>
                    <a:pt x="3824" y="412"/>
                    <a:pt x="3817" y="389"/>
                  </a:cubicBezTo>
                  <a:cubicBezTo>
                    <a:pt x="3810" y="379"/>
                    <a:pt x="3807" y="366"/>
                    <a:pt x="3800" y="355"/>
                  </a:cubicBezTo>
                  <a:cubicBezTo>
                    <a:pt x="3793" y="338"/>
                    <a:pt x="3787" y="322"/>
                    <a:pt x="3777" y="305"/>
                  </a:cubicBezTo>
                  <a:cubicBezTo>
                    <a:pt x="3764" y="278"/>
                    <a:pt x="3747" y="255"/>
                    <a:pt x="3730" y="232"/>
                  </a:cubicBezTo>
                  <a:cubicBezTo>
                    <a:pt x="3710" y="212"/>
                    <a:pt x="3693" y="195"/>
                    <a:pt x="3673" y="181"/>
                  </a:cubicBezTo>
                  <a:cubicBezTo>
                    <a:pt x="3650" y="165"/>
                    <a:pt x="3629" y="148"/>
                    <a:pt x="3606" y="135"/>
                  </a:cubicBezTo>
                  <a:cubicBezTo>
                    <a:pt x="3580" y="121"/>
                    <a:pt x="3552" y="114"/>
                    <a:pt x="3526" y="105"/>
                  </a:cubicBezTo>
                  <a:lnTo>
                    <a:pt x="3506" y="101"/>
                  </a:lnTo>
                  <a:cubicBezTo>
                    <a:pt x="3486" y="98"/>
                    <a:pt x="3463" y="94"/>
                    <a:pt x="3442" y="94"/>
                  </a:cubicBezTo>
                  <a:cubicBezTo>
                    <a:pt x="3412" y="94"/>
                    <a:pt x="3382" y="98"/>
                    <a:pt x="3356" y="105"/>
                  </a:cubicBezTo>
                  <a:cubicBezTo>
                    <a:pt x="3312" y="118"/>
                    <a:pt x="3268" y="138"/>
                    <a:pt x="3231" y="165"/>
                  </a:cubicBezTo>
                  <a:cubicBezTo>
                    <a:pt x="3191" y="195"/>
                    <a:pt x="3155" y="228"/>
                    <a:pt x="3125" y="269"/>
                  </a:cubicBezTo>
                  <a:cubicBezTo>
                    <a:pt x="3101" y="298"/>
                    <a:pt x="3078" y="332"/>
                    <a:pt x="3058" y="369"/>
                  </a:cubicBezTo>
                  <a:cubicBezTo>
                    <a:pt x="3027" y="419"/>
                    <a:pt x="3007" y="469"/>
                    <a:pt x="2987" y="522"/>
                  </a:cubicBezTo>
                  <a:cubicBezTo>
                    <a:pt x="2961" y="590"/>
                    <a:pt x="2938" y="653"/>
                    <a:pt x="2921" y="720"/>
                  </a:cubicBezTo>
                  <a:cubicBezTo>
                    <a:pt x="2907" y="780"/>
                    <a:pt x="2894" y="843"/>
                    <a:pt x="2874" y="900"/>
                  </a:cubicBezTo>
                  <a:cubicBezTo>
                    <a:pt x="2870" y="911"/>
                    <a:pt x="2867" y="917"/>
                    <a:pt x="2864" y="928"/>
                  </a:cubicBezTo>
                  <a:cubicBezTo>
                    <a:pt x="2850" y="914"/>
                    <a:pt x="2840" y="900"/>
                    <a:pt x="2827" y="887"/>
                  </a:cubicBezTo>
                  <a:cubicBezTo>
                    <a:pt x="2800" y="854"/>
                    <a:pt x="2780" y="817"/>
                    <a:pt x="2760" y="777"/>
                  </a:cubicBezTo>
                  <a:cubicBezTo>
                    <a:pt x="2740" y="730"/>
                    <a:pt x="2730" y="680"/>
                    <a:pt x="2717" y="633"/>
                  </a:cubicBezTo>
                  <a:cubicBezTo>
                    <a:pt x="2703" y="582"/>
                    <a:pt x="2690" y="533"/>
                    <a:pt x="2677" y="482"/>
                  </a:cubicBezTo>
                  <a:cubicBezTo>
                    <a:pt x="2666" y="429"/>
                    <a:pt x="2657" y="375"/>
                    <a:pt x="2640" y="329"/>
                  </a:cubicBezTo>
                  <a:cubicBezTo>
                    <a:pt x="2623" y="289"/>
                    <a:pt x="2606" y="252"/>
                    <a:pt x="2589" y="218"/>
                  </a:cubicBezTo>
                  <a:lnTo>
                    <a:pt x="2580" y="198"/>
                  </a:lnTo>
                  <a:cubicBezTo>
                    <a:pt x="2566" y="178"/>
                    <a:pt x="2546" y="148"/>
                    <a:pt x="2526" y="131"/>
                  </a:cubicBezTo>
                  <a:cubicBezTo>
                    <a:pt x="2493" y="98"/>
                    <a:pt x="2453" y="68"/>
                    <a:pt x="2409" y="48"/>
                  </a:cubicBezTo>
                  <a:cubicBezTo>
                    <a:pt x="2348" y="17"/>
                    <a:pt x="2285" y="0"/>
                    <a:pt x="22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11"/>
            <p:cNvSpPr/>
            <p:nvPr/>
          </p:nvSpPr>
          <p:spPr>
            <a:xfrm>
              <a:off x="243049" y="1560902"/>
              <a:ext cx="219336" cy="353723"/>
            </a:xfrm>
            <a:custGeom>
              <a:avLst/>
              <a:gdLst/>
              <a:ahLst/>
              <a:cxnLst/>
              <a:rect l="l" t="t" r="r" b="b"/>
              <a:pathLst>
                <a:path w="2450" h="3951" extrusionOk="0">
                  <a:moveTo>
                    <a:pt x="1707" y="1170"/>
                  </a:moveTo>
                  <a:lnTo>
                    <a:pt x="1703" y="1179"/>
                  </a:lnTo>
                  <a:lnTo>
                    <a:pt x="1699" y="1179"/>
                  </a:lnTo>
                  <a:lnTo>
                    <a:pt x="1707" y="1170"/>
                  </a:lnTo>
                  <a:close/>
                  <a:moveTo>
                    <a:pt x="2288" y="1"/>
                  </a:moveTo>
                  <a:cubicBezTo>
                    <a:pt x="2254" y="1"/>
                    <a:pt x="2219" y="12"/>
                    <a:pt x="2188" y="32"/>
                  </a:cubicBezTo>
                  <a:cubicBezTo>
                    <a:pt x="2171" y="42"/>
                    <a:pt x="2151" y="55"/>
                    <a:pt x="2131" y="69"/>
                  </a:cubicBezTo>
                  <a:cubicBezTo>
                    <a:pt x="2085" y="96"/>
                    <a:pt x="2031" y="116"/>
                    <a:pt x="1977" y="133"/>
                  </a:cubicBezTo>
                  <a:cubicBezTo>
                    <a:pt x="1951" y="139"/>
                    <a:pt x="1924" y="146"/>
                    <a:pt x="1894" y="149"/>
                  </a:cubicBezTo>
                  <a:cubicBezTo>
                    <a:pt x="1850" y="146"/>
                    <a:pt x="1807" y="142"/>
                    <a:pt x="1764" y="136"/>
                  </a:cubicBezTo>
                  <a:cubicBezTo>
                    <a:pt x="1710" y="129"/>
                    <a:pt x="1656" y="126"/>
                    <a:pt x="1599" y="122"/>
                  </a:cubicBezTo>
                  <a:lnTo>
                    <a:pt x="1526" y="122"/>
                  </a:lnTo>
                  <a:cubicBezTo>
                    <a:pt x="1516" y="119"/>
                    <a:pt x="1503" y="119"/>
                    <a:pt x="1489" y="119"/>
                  </a:cubicBezTo>
                  <a:cubicBezTo>
                    <a:pt x="1472" y="122"/>
                    <a:pt x="1452" y="122"/>
                    <a:pt x="1435" y="122"/>
                  </a:cubicBezTo>
                  <a:cubicBezTo>
                    <a:pt x="1406" y="126"/>
                    <a:pt x="1378" y="133"/>
                    <a:pt x="1349" y="142"/>
                  </a:cubicBezTo>
                  <a:cubicBezTo>
                    <a:pt x="1325" y="149"/>
                    <a:pt x="1302" y="159"/>
                    <a:pt x="1278" y="173"/>
                  </a:cubicBezTo>
                  <a:cubicBezTo>
                    <a:pt x="1255" y="186"/>
                    <a:pt x="1235" y="202"/>
                    <a:pt x="1211" y="219"/>
                  </a:cubicBezTo>
                  <a:cubicBezTo>
                    <a:pt x="1188" y="236"/>
                    <a:pt x="1171" y="259"/>
                    <a:pt x="1154" y="279"/>
                  </a:cubicBezTo>
                  <a:lnTo>
                    <a:pt x="1142" y="296"/>
                  </a:lnTo>
                  <a:cubicBezTo>
                    <a:pt x="1131" y="316"/>
                    <a:pt x="1121" y="336"/>
                    <a:pt x="1111" y="353"/>
                  </a:cubicBezTo>
                  <a:cubicBezTo>
                    <a:pt x="1101" y="380"/>
                    <a:pt x="1094" y="410"/>
                    <a:pt x="1091" y="437"/>
                  </a:cubicBezTo>
                  <a:cubicBezTo>
                    <a:pt x="1085" y="483"/>
                    <a:pt x="1088" y="531"/>
                    <a:pt x="1097" y="577"/>
                  </a:cubicBezTo>
                  <a:cubicBezTo>
                    <a:pt x="1108" y="624"/>
                    <a:pt x="1125" y="671"/>
                    <a:pt x="1151" y="714"/>
                  </a:cubicBezTo>
                  <a:cubicBezTo>
                    <a:pt x="1171" y="748"/>
                    <a:pt x="1191" y="784"/>
                    <a:pt x="1218" y="815"/>
                  </a:cubicBezTo>
                  <a:cubicBezTo>
                    <a:pt x="1251" y="861"/>
                    <a:pt x="1292" y="901"/>
                    <a:pt x="1335" y="942"/>
                  </a:cubicBezTo>
                  <a:cubicBezTo>
                    <a:pt x="1382" y="989"/>
                    <a:pt x="1435" y="1036"/>
                    <a:pt x="1492" y="1076"/>
                  </a:cubicBezTo>
                  <a:cubicBezTo>
                    <a:pt x="1539" y="1113"/>
                    <a:pt x="1593" y="1149"/>
                    <a:pt x="1639" y="1190"/>
                  </a:cubicBezTo>
                  <a:lnTo>
                    <a:pt x="1656" y="1206"/>
                  </a:lnTo>
                  <a:cubicBezTo>
                    <a:pt x="1643" y="1216"/>
                    <a:pt x="1626" y="1223"/>
                    <a:pt x="1606" y="1230"/>
                  </a:cubicBezTo>
                  <a:cubicBezTo>
                    <a:pt x="1566" y="1239"/>
                    <a:pt x="1523" y="1243"/>
                    <a:pt x="1483" y="1246"/>
                  </a:cubicBezTo>
                  <a:cubicBezTo>
                    <a:pt x="1429" y="1246"/>
                    <a:pt x="1382" y="1239"/>
                    <a:pt x="1329" y="1233"/>
                  </a:cubicBezTo>
                  <a:cubicBezTo>
                    <a:pt x="1278" y="1226"/>
                    <a:pt x="1228" y="1219"/>
                    <a:pt x="1174" y="1213"/>
                  </a:cubicBezTo>
                  <a:cubicBezTo>
                    <a:pt x="1125" y="1202"/>
                    <a:pt x="1071" y="1190"/>
                    <a:pt x="1021" y="1190"/>
                  </a:cubicBezTo>
                  <a:cubicBezTo>
                    <a:pt x="1009" y="1188"/>
                    <a:pt x="997" y="1188"/>
                    <a:pt x="985" y="1188"/>
                  </a:cubicBezTo>
                  <a:cubicBezTo>
                    <a:pt x="957" y="1188"/>
                    <a:pt x="929" y="1191"/>
                    <a:pt x="901" y="1193"/>
                  </a:cubicBezTo>
                  <a:lnTo>
                    <a:pt x="881" y="1196"/>
                  </a:lnTo>
                  <a:cubicBezTo>
                    <a:pt x="853" y="1199"/>
                    <a:pt x="820" y="1206"/>
                    <a:pt x="796" y="1216"/>
                  </a:cubicBezTo>
                  <a:cubicBezTo>
                    <a:pt x="753" y="1236"/>
                    <a:pt x="710" y="1263"/>
                    <a:pt x="673" y="1293"/>
                  </a:cubicBezTo>
                  <a:cubicBezTo>
                    <a:pt x="623" y="1337"/>
                    <a:pt x="583" y="1394"/>
                    <a:pt x="560" y="1454"/>
                  </a:cubicBezTo>
                  <a:lnTo>
                    <a:pt x="549" y="1477"/>
                  </a:lnTo>
                  <a:cubicBezTo>
                    <a:pt x="526" y="1544"/>
                    <a:pt x="523" y="1624"/>
                    <a:pt x="532" y="1694"/>
                  </a:cubicBezTo>
                  <a:cubicBezTo>
                    <a:pt x="546" y="1764"/>
                    <a:pt x="569" y="1835"/>
                    <a:pt x="600" y="1902"/>
                  </a:cubicBezTo>
                  <a:cubicBezTo>
                    <a:pt x="626" y="1962"/>
                    <a:pt x="663" y="2019"/>
                    <a:pt x="710" y="2065"/>
                  </a:cubicBezTo>
                  <a:cubicBezTo>
                    <a:pt x="730" y="2089"/>
                    <a:pt x="750" y="2113"/>
                    <a:pt x="773" y="2133"/>
                  </a:cubicBezTo>
                  <a:cubicBezTo>
                    <a:pt x="827" y="2179"/>
                    <a:pt x="881" y="2226"/>
                    <a:pt x="934" y="2269"/>
                  </a:cubicBezTo>
                  <a:cubicBezTo>
                    <a:pt x="1017" y="2333"/>
                    <a:pt x="1101" y="2397"/>
                    <a:pt x="1182" y="2467"/>
                  </a:cubicBezTo>
                  <a:cubicBezTo>
                    <a:pt x="1198" y="2484"/>
                    <a:pt x="1218" y="2504"/>
                    <a:pt x="1235" y="2524"/>
                  </a:cubicBezTo>
                  <a:cubicBezTo>
                    <a:pt x="1198" y="2557"/>
                    <a:pt x="1162" y="2587"/>
                    <a:pt x="1121" y="2618"/>
                  </a:cubicBezTo>
                  <a:cubicBezTo>
                    <a:pt x="1108" y="2624"/>
                    <a:pt x="1094" y="2627"/>
                    <a:pt x="1085" y="2634"/>
                  </a:cubicBezTo>
                  <a:cubicBezTo>
                    <a:pt x="1014" y="2650"/>
                    <a:pt x="947" y="2661"/>
                    <a:pt x="877" y="2667"/>
                  </a:cubicBezTo>
                  <a:cubicBezTo>
                    <a:pt x="827" y="2667"/>
                    <a:pt x="780" y="2661"/>
                    <a:pt x="730" y="2654"/>
                  </a:cubicBezTo>
                  <a:cubicBezTo>
                    <a:pt x="676" y="2647"/>
                    <a:pt x="623" y="2644"/>
                    <a:pt x="566" y="2641"/>
                  </a:cubicBezTo>
                  <a:cubicBezTo>
                    <a:pt x="521" y="2639"/>
                    <a:pt x="476" y="2636"/>
                    <a:pt x="431" y="2636"/>
                  </a:cubicBezTo>
                  <a:cubicBezTo>
                    <a:pt x="413" y="2636"/>
                    <a:pt x="394" y="2637"/>
                    <a:pt x="375" y="2638"/>
                  </a:cubicBezTo>
                  <a:cubicBezTo>
                    <a:pt x="245" y="2650"/>
                    <a:pt x="128" y="2718"/>
                    <a:pt x="64" y="2831"/>
                  </a:cubicBezTo>
                  <a:cubicBezTo>
                    <a:pt x="24" y="2902"/>
                    <a:pt x="1" y="2985"/>
                    <a:pt x="1" y="3065"/>
                  </a:cubicBezTo>
                  <a:cubicBezTo>
                    <a:pt x="1" y="3132"/>
                    <a:pt x="4" y="3196"/>
                    <a:pt x="21" y="3260"/>
                  </a:cubicBezTo>
                  <a:cubicBezTo>
                    <a:pt x="31" y="3293"/>
                    <a:pt x="41" y="3326"/>
                    <a:pt x="54" y="3363"/>
                  </a:cubicBezTo>
                  <a:cubicBezTo>
                    <a:pt x="71" y="3400"/>
                    <a:pt x="91" y="3433"/>
                    <a:pt x="114" y="3467"/>
                  </a:cubicBezTo>
                  <a:cubicBezTo>
                    <a:pt x="151" y="3521"/>
                    <a:pt x="205" y="3567"/>
                    <a:pt x="255" y="3610"/>
                  </a:cubicBezTo>
                  <a:cubicBezTo>
                    <a:pt x="319" y="3664"/>
                    <a:pt x="392" y="3708"/>
                    <a:pt x="462" y="3751"/>
                  </a:cubicBezTo>
                  <a:cubicBezTo>
                    <a:pt x="552" y="3811"/>
                    <a:pt x="646" y="3868"/>
                    <a:pt x="736" y="3928"/>
                  </a:cubicBezTo>
                  <a:cubicBezTo>
                    <a:pt x="760" y="3942"/>
                    <a:pt x="786" y="3950"/>
                    <a:pt x="814" y="3950"/>
                  </a:cubicBezTo>
                  <a:cubicBezTo>
                    <a:pt x="821" y="3950"/>
                    <a:pt x="829" y="3950"/>
                    <a:pt x="836" y="3948"/>
                  </a:cubicBezTo>
                  <a:cubicBezTo>
                    <a:pt x="870" y="3945"/>
                    <a:pt x="901" y="3925"/>
                    <a:pt x="921" y="3895"/>
                  </a:cubicBezTo>
                  <a:cubicBezTo>
                    <a:pt x="961" y="3838"/>
                    <a:pt x="950" y="3748"/>
                    <a:pt x="890" y="3711"/>
                  </a:cubicBezTo>
                  <a:cubicBezTo>
                    <a:pt x="793" y="3651"/>
                    <a:pt x="696" y="3590"/>
                    <a:pt x="603" y="3527"/>
                  </a:cubicBezTo>
                  <a:cubicBezTo>
                    <a:pt x="529" y="3480"/>
                    <a:pt x="459" y="3430"/>
                    <a:pt x="392" y="3377"/>
                  </a:cubicBezTo>
                  <a:cubicBezTo>
                    <a:pt x="365" y="3350"/>
                    <a:pt x="342" y="3323"/>
                    <a:pt x="322" y="3293"/>
                  </a:cubicBezTo>
                  <a:cubicBezTo>
                    <a:pt x="308" y="3266"/>
                    <a:pt x="299" y="3240"/>
                    <a:pt x="288" y="3212"/>
                  </a:cubicBezTo>
                  <a:cubicBezTo>
                    <a:pt x="279" y="3176"/>
                    <a:pt x="271" y="3143"/>
                    <a:pt x="268" y="3109"/>
                  </a:cubicBezTo>
                  <a:cubicBezTo>
                    <a:pt x="268" y="3082"/>
                    <a:pt x="271" y="3052"/>
                    <a:pt x="275" y="3025"/>
                  </a:cubicBezTo>
                  <a:cubicBezTo>
                    <a:pt x="279" y="3012"/>
                    <a:pt x="282" y="2999"/>
                    <a:pt x="288" y="2985"/>
                  </a:cubicBezTo>
                  <a:cubicBezTo>
                    <a:pt x="295" y="2976"/>
                    <a:pt x="302" y="2965"/>
                    <a:pt x="308" y="2955"/>
                  </a:cubicBezTo>
                  <a:lnTo>
                    <a:pt x="328" y="2939"/>
                  </a:lnTo>
                  <a:lnTo>
                    <a:pt x="352" y="2928"/>
                  </a:lnTo>
                  <a:cubicBezTo>
                    <a:pt x="369" y="2925"/>
                    <a:pt x="385" y="2922"/>
                    <a:pt x="402" y="2922"/>
                  </a:cubicBezTo>
                  <a:cubicBezTo>
                    <a:pt x="449" y="2922"/>
                    <a:pt x="495" y="2925"/>
                    <a:pt x="543" y="2931"/>
                  </a:cubicBezTo>
                  <a:cubicBezTo>
                    <a:pt x="596" y="2935"/>
                    <a:pt x="649" y="2942"/>
                    <a:pt x="706" y="2948"/>
                  </a:cubicBezTo>
                  <a:cubicBezTo>
                    <a:pt x="760" y="2959"/>
                    <a:pt x="813" y="2965"/>
                    <a:pt x="870" y="2965"/>
                  </a:cubicBezTo>
                  <a:cubicBezTo>
                    <a:pt x="934" y="2965"/>
                    <a:pt x="1001" y="2955"/>
                    <a:pt x="1068" y="2948"/>
                  </a:cubicBezTo>
                  <a:cubicBezTo>
                    <a:pt x="1094" y="2945"/>
                    <a:pt x="1121" y="2942"/>
                    <a:pt x="1148" y="2935"/>
                  </a:cubicBezTo>
                  <a:cubicBezTo>
                    <a:pt x="1198" y="2925"/>
                    <a:pt x="1245" y="2905"/>
                    <a:pt x="1295" y="2878"/>
                  </a:cubicBezTo>
                  <a:cubicBezTo>
                    <a:pt x="1355" y="2845"/>
                    <a:pt x="1412" y="2805"/>
                    <a:pt x="1466" y="2758"/>
                  </a:cubicBezTo>
                  <a:cubicBezTo>
                    <a:pt x="1492" y="2731"/>
                    <a:pt x="1519" y="2701"/>
                    <a:pt x="1536" y="2671"/>
                  </a:cubicBezTo>
                  <a:cubicBezTo>
                    <a:pt x="1549" y="2650"/>
                    <a:pt x="1559" y="2627"/>
                    <a:pt x="1569" y="2607"/>
                  </a:cubicBezTo>
                  <a:cubicBezTo>
                    <a:pt x="1576" y="2587"/>
                    <a:pt x="1579" y="2564"/>
                    <a:pt x="1583" y="2541"/>
                  </a:cubicBezTo>
                  <a:cubicBezTo>
                    <a:pt x="1586" y="2520"/>
                    <a:pt x="1583" y="2487"/>
                    <a:pt x="1583" y="2474"/>
                  </a:cubicBezTo>
                  <a:cubicBezTo>
                    <a:pt x="1579" y="2450"/>
                    <a:pt x="1573" y="2430"/>
                    <a:pt x="1566" y="2406"/>
                  </a:cubicBezTo>
                  <a:cubicBezTo>
                    <a:pt x="1549" y="2363"/>
                    <a:pt x="1523" y="2323"/>
                    <a:pt x="1495" y="2286"/>
                  </a:cubicBezTo>
                  <a:cubicBezTo>
                    <a:pt x="1452" y="2223"/>
                    <a:pt x="1389" y="2166"/>
                    <a:pt x="1332" y="2113"/>
                  </a:cubicBezTo>
                  <a:cubicBezTo>
                    <a:pt x="1235" y="2022"/>
                    <a:pt x="1125" y="1945"/>
                    <a:pt x="1024" y="1858"/>
                  </a:cubicBezTo>
                  <a:cubicBezTo>
                    <a:pt x="997" y="1828"/>
                    <a:pt x="971" y="1801"/>
                    <a:pt x="947" y="1772"/>
                  </a:cubicBezTo>
                  <a:cubicBezTo>
                    <a:pt x="930" y="1735"/>
                    <a:pt x="914" y="1701"/>
                    <a:pt x="901" y="1664"/>
                  </a:cubicBezTo>
                  <a:cubicBezTo>
                    <a:pt x="897" y="1647"/>
                    <a:pt x="893" y="1631"/>
                    <a:pt x="890" y="1611"/>
                  </a:cubicBezTo>
                  <a:lnTo>
                    <a:pt x="890" y="1591"/>
                  </a:lnTo>
                  <a:lnTo>
                    <a:pt x="897" y="1581"/>
                  </a:lnTo>
                  <a:lnTo>
                    <a:pt x="907" y="1560"/>
                  </a:lnTo>
                  <a:lnTo>
                    <a:pt x="927" y="1547"/>
                  </a:lnTo>
                  <a:cubicBezTo>
                    <a:pt x="937" y="1544"/>
                    <a:pt x="947" y="1544"/>
                    <a:pt x="957" y="1540"/>
                  </a:cubicBezTo>
                  <a:cubicBezTo>
                    <a:pt x="1004" y="1544"/>
                    <a:pt x="1051" y="1547"/>
                    <a:pt x="1097" y="1554"/>
                  </a:cubicBezTo>
                  <a:cubicBezTo>
                    <a:pt x="1148" y="1560"/>
                    <a:pt x="1202" y="1567"/>
                    <a:pt x="1255" y="1574"/>
                  </a:cubicBezTo>
                  <a:cubicBezTo>
                    <a:pt x="1308" y="1581"/>
                    <a:pt x="1362" y="1594"/>
                    <a:pt x="1415" y="1594"/>
                  </a:cubicBezTo>
                  <a:cubicBezTo>
                    <a:pt x="1427" y="1595"/>
                    <a:pt x="1438" y="1595"/>
                    <a:pt x="1450" y="1595"/>
                  </a:cubicBezTo>
                  <a:cubicBezTo>
                    <a:pt x="1506" y="1595"/>
                    <a:pt x="1564" y="1589"/>
                    <a:pt x="1619" y="1577"/>
                  </a:cubicBezTo>
                  <a:cubicBezTo>
                    <a:pt x="1656" y="1571"/>
                    <a:pt x="1690" y="1557"/>
                    <a:pt x="1727" y="1544"/>
                  </a:cubicBezTo>
                  <a:cubicBezTo>
                    <a:pt x="1767" y="1531"/>
                    <a:pt x="1800" y="1511"/>
                    <a:pt x="1837" y="1487"/>
                  </a:cubicBezTo>
                  <a:cubicBezTo>
                    <a:pt x="1857" y="1474"/>
                    <a:pt x="1877" y="1460"/>
                    <a:pt x="1897" y="1443"/>
                  </a:cubicBezTo>
                  <a:cubicBezTo>
                    <a:pt x="1937" y="1410"/>
                    <a:pt x="1967" y="1366"/>
                    <a:pt x="1988" y="1316"/>
                  </a:cubicBezTo>
                  <a:cubicBezTo>
                    <a:pt x="1994" y="1296"/>
                    <a:pt x="1997" y="1263"/>
                    <a:pt x="2000" y="1243"/>
                  </a:cubicBezTo>
                  <a:cubicBezTo>
                    <a:pt x="2004" y="1210"/>
                    <a:pt x="2000" y="1176"/>
                    <a:pt x="1991" y="1145"/>
                  </a:cubicBezTo>
                  <a:cubicBezTo>
                    <a:pt x="1984" y="1122"/>
                    <a:pt x="1980" y="1105"/>
                    <a:pt x="1971" y="1085"/>
                  </a:cubicBezTo>
                  <a:cubicBezTo>
                    <a:pt x="1960" y="1065"/>
                    <a:pt x="1944" y="1045"/>
                    <a:pt x="1931" y="1025"/>
                  </a:cubicBezTo>
                  <a:cubicBezTo>
                    <a:pt x="1917" y="1009"/>
                    <a:pt x="1900" y="992"/>
                    <a:pt x="1887" y="975"/>
                  </a:cubicBezTo>
                  <a:cubicBezTo>
                    <a:pt x="1857" y="942"/>
                    <a:pt x="1827" y="912"/>
                    <a:pt x="1793" y="881"/>
                  </a:cubicBezTo>
                  <a:cubicBezTo>
                    <a:pt x="1750" y="841"/>
                    <a:pt x="1703" y="801"/>
                    <a:pt x="1656" y="761"/>
                  </a:cubicBezTo>
                  <a:cubicBezTo>
                    <a:pt x="1643" y="748"/>
                    <a:pt x="1626" y="735"/>
                    <a:pt x="1613" y="721"/>
                  </a:cubicBezTo>
                  <a:cubicBezTo>
                    <a:pt x="1556" y="668"/>
                    <a:pt x="1506" y="614"/>
                    <a:pt x="1463" y="554"/>
                  </a:cubicBezTo>
                  <a:cubicBezTo>
                    <a:pt x="1452" y="534"/>
                    <a:pt x="1443" y="517"/>
                    <a:pt x="1435" y="497"/>
                  </a:cubicBezTo>
                  <a:lnTo>
                    <a:pt x="1432" y="477"/>
                  </a:lnTo>
                  <a:lnTo>
                    <a:pt x="1435" y="477"/>
                  </a:lnTo>
                  <a:lnTo>
                    <a:pt x="1455" y="467"/>
                  </a:lnTo>
                  <a:lnTo>
                    <a:pt x="1459" y="467"/>
                  </a:lnTo>
                  <a:cubicBezTo>
                    <a:pt x="1486" y="467"/>
                    <a:pt x="1516" y="470"/>
                    <a:pt x="1543" y="474"/>
                  </a:cubicBezTo>
                  <a:cubicBezTo>
                    <a:pt x="1576" y="477"/>
                    <a:pt x="1613" y="477"/>
                    <a:pt x="1646" y="480"/>
                  </a:cubicBezTo>
                  <a:cubicBezTo>
                    <a:pt x="1719" y="487"/>
                    <a:pt x="1790" y="507"/>
                    <a:pt x="1860" y="514"/>
                  </a:cubicBezTo>
                  <a:cubicBezTo>
                    <a:pt x="1871" y="515"/>
                    <a:pt x="1883" y="515"/>
                    <a:pt x="1894" y="515"/>
                  </a:cubicBezTo>
                  <a:cubicBezTo>
                    <a:pt x="1982" y="515"/>
                    <a:pt x="2068" y="494"/>
                    <a:pt x="2151" y="467"/>
                  </a:cubicBezTo>
                  <a:cubicBezTo>
                    <a:pt x="2185" y="454"/>
                    <a:pt x="2221" y="440"/>
                    <a:pt x="2255" y="423"/>
                  </a:cubicBezTo>
                  <a:cubicBezTo>
                    <a:pt x="2289" y="410"/>
                    <a:pt x="2318" y="387"/>
                    <a:pt x="2349" y="367"/>
                  </a:cubicBezTo>
                  <a:cubicBezTo>
                    <a:pt x="2358" y="360"/>
                    <a:pt x="2366" y="353"/>
                    <a:pt x="2372" y="343"/>
                  </a:cubicBezTo>
                  <a:cubicBezTo>
                    <a:pt x="2398" y="323"/>
                    <a:pt x="2415" y="296"/>
                    <a:pt x="2429" y="263"/>
                  </a:cubicBezTo>
                  <a:cubicBezTo>
                    <a:pt x="2449" y="222"/>
                    <a:pt x="2449" y="179"/>
                    <a:pt x="2446" y="136"/>
                  </a:cubicBezTo>
                  <a:cubicBezTo>
                    <a:pt x="2439" y="79"/>
                    <a:pt x="2392" y="29"/>
                    <a:pt x="2338" y="9"/>
                  </a:cubicBezTo>
                  <a:cubicBezTo>
                    <a:pt x="2322" y="3"/>
                    <a:pt x="2305" y="1"/>
                    <a:pt x="22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9" name="Google Shape;199;p11"/>
            <p:cNvGrpSpPr/>
            <p:nvPr/>
          </p:nvGrpSpPr>
          <p:grpSpPr>
            <a:xfrm>
              <a:off x="8810285" y="2242772"/>
              <a:ext cx="155484" cy="175100"/>
              <a:chOff x="3655550" y="2257032"/>
              <a:chExt cx="192526" cy="161920"/>
            </a:xfrm>
          </p:grpSpPr>
          <p:sp>
            <p:nvSpPr>
              <p:cNvPr id="200" name="Google Shape;200;p11"/>
              <p:cNvSpPr/>
              <p:nvPr/>
            </p:nvSpPr>
            <p:spPr>
              <a:xfrm>
                <a:off x="3655550" y="2331503"/>
                <a:ext cx="192526" cy="31876"/>
              </a:xfrm>
              <a:custGeom>
                <a:avLst/>
                <a:gdLst/>
                <a:ahLst/>
                <a:cxnLst/>
                <a:rect l="l" t="t" r="r" b="b"/>
                <a:pathLst>
                  <a:path w="1365" h="226" extrusionOk="0">
                    <a:moveTo>
                      <a:pt x="967" y="1"/>
                    </a:moveTo>
                    <a:cubicBezTo>
                      <a:pt x="936" y="1"/>
                      <a:pt x="906" y="1"/>
                      <a:pt x="876" y="5"/>
                    </a:cubicBezTo>
                    <a:cubicBezTo>
                      <a:pt x="800" y="8"/>
                      <a:pt x="719" y="15"/>
                      <a:pt x="642" y="18"/>
                    </a:cubicBezTo>
                    <a:cubicBezTo>
                      <a:pt x="458" y="31"/>
                      <a:pt x="274" y="31"/>
                      <a:pt x="93" y="35"/>
                    </a:cubicBezTo>
                    <a:cubicBezTo>
                      <a:pt x="40" y="35"/>
                      <a:pt x="0" y="85"/>
                      <a:pt x="3" y="135"/>
                    </a:cubicBezTo>
                    <a:cubicBezTo>
                      <a:pt x="3" y="186"/>
                      <a:pt x="50" y="226"/>
                      <a:pt x="100" y="226"/>
                    </a:cubicBezTo>
                    <a:cubicBezTo>
                      <a:pt x="311" y="222"/>
                      <a:pt x="519" y="218"/>
                      <a:pt x="726" y="209"/>
                    </a:cubicBezTo>
                    <a:cubicBezTo>
                      <a:pt x="789" y="207"/>
                      <a:pt x="854" y="204"/>
                      <a:pt x="918" y="204"/>
                    </a:cubicBezTo>
                    <a:cubicBezTo>
                      <a:pt x="946" y="204"/>
                      <a:pt x="973" y="204"/>
                      <a:pt x="1000" y="206"/>
                    </a:cubicBezTo>
                    <a:cubicBezTo>
                      <a:pt x="1047" y="206"/>
                      <a:pt x="1093" y="212"/>
                      <a:pt x="1141" y="212"/>
                    </a:cubicBezTo>
                    <a:lnTo>
                      <a:pt x="1204" y="212"/>
                    </a:lnTo>
                    <a:cubicBezTo>
                      <a:pt x="1234" y="212"/>
                      <a:pt x="1268" y="212"/>
                      <a:pt x="1294" y="198"/>
                    </a:cubicBezTo>
                    <a:cubicBezTo>
                      <a:pt x="1311" y="195"/>
                      <a:pt x="1325" y="186"/>
                      <a:pt x="1334" y="175"/>
                    </a:cubicBezTo>
                    <a:cubicBezTo>
                      <a:pt x="1345" y="161"/>
                      <a:pt x="1351" y="149"/>
                      <a:pt x="1354" y="135"/>
                    </a:cubicBezTo>
                    <a:cubicBezTo>
                      <a:pt x="1365" y="98"/>
                      <a:pt x="1348" y="51"/>
                      <a:pt x="1311" y="35"/>
                    </a:cubicBezTo>
                    <a:cubicBezTo>
                      <a:pt x="1294" y="28"/>
                      <a:pt x="1274" y="21"/>
                      <a:pt x="1254" y="18"/>
                    </a:cubicBezTo>
                    <a:cubicBezTo>
                      <a:pt x="1234" y="15"/>
                      <a:pt x="1214" y="15"/>
                      <a:pt x="1190" y="15"/>
                    </a:cubicBezTo>
                    <a:cubicBezTo>
                      <a:pt x="1164" y="11"/>
                      <a:pt x="1137" y="11"/>
                      <a:pt x="1107" y="8"/>
                    </a:cubicBezTo>
                    <a:cubicBezTo>
                      <a:pt x="1070" y="5"/>
                      <a:pt x="1033" y="1"/>
                      <a:pt x="99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11"/>
              <p:cNvSpPr/>
              <p:nvPr/>
            </p:nvSpPr>
            <p:spPr>
              <a:xfrm>
                <a:off x="3735240" y="2257032"/>
                <a:ext cx="38223" cy="16192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1148" extrusionOk="0">
                    <a:moveTo>
                      <a:pt x="114" y="1"/>
                    </a:moveTo>
                    <a:cubicBezTo>
                      <a:pt x="57" y="1"/>
                      <a:pt x="0" y="55"/>
                      <a:pt x="10" y="118"/>
                    </a:cubicBezTo>
                    <a:cubicBezTo>
                      <a:pt x="17" y="198"/>
                      <a:pt x="23" y="278"/>
                      <a:pt x="27" y="359"/>
                    </a:cubicBezTo>
                    <a:cubicBezTo>
                      <a:pt x="30" y="433"/>
                      <a:pt x="30" y="509"/>
                      <a:pt x="37" y="583"/>
                    </a:cubicBezTo>
                    <a:cubicBezTo>
                      <a:pt x="40" y="657"/>
                      <a:pt x="34" y="726"/>
                      <a:pt x="30" y="800"/>
                    </a:cubicBezTo>
                    <a:cubicBezTo>
                      <a:pt x="27" y="834"/>
                      <a:pt x="23" y="870"/>
                      <a:pt x="23" y="904"/>
                    </a:cubicBezTo>
                    <a:cubicBezTo>
                      <a:pt x="20" y="947"/>
                      <a:pt x="23" y="987"/>
                      <a:pt x="20" y="1031"/>
                    </a:cubicBezTo>
                    <a:cubicBezTo>
                      <a:pt x="20" y="1096"/>
                      <a:pt x="83" y="1148"/>
                      <a:pt x="145" y="1148"/>
                    </a:cubicBezTo>
                    <a:cubicBezTo>
                      <a:pt x="147" y="1148"/>
                      <a:pt x="148" y="1148"/>
                      <a:pt x="150" y="1148"/>
                    </a:cubicBezTo>
                    <a:cubicBezTo>
                      <a:pt x="218" y="1148"/>
                      <a:pt x="271" y="1088"/>
                      <a:pt x="267" y="1021"/>
                    </a:cubicBezTo>
                    <a:cubicBezTo>
                      <a:pt x="267" y="981"/>
                      <a:pt x="261" y="941"/>
                      <a:pt x="261" y="904"/>
                    </a:cubicBezTo>
                    <a:cubicBezTo>
                      <a:pt x="258" y="864"/>
                      <a:pt x="258" y="827"/>
                      <a:pt x="258" y="790"/>
                    </a:cubicBezTo>
                    <a:cubicBezTo>
                      <a:pt x="258" y="754"/>
                      <a:pt x="261" y="720"/>
                      <a:pt x="261" y="686"/>
                    </a:cubicBezTo>
                    <a:cubicBezTo>
                      <a:pt x="261" y="649"/>
                      <a:pt x="258" y="609"/>
                      <a:pt x="255" y="573"/>
                    </a:cubicBezTo>
                    <a:cubicBezTo>
                      <a:pt x="251" y="496"/>
                      <a:pt x="255" y="422"/>
                      <a:pt x="251" y="348"/>
                    </a:cubicBezTo>
                    <a:cubicBezTo>
                      <a:pt x="247" y="268"/>
                      <a:pt x="241" y="188"/>
                      <a:pt x="231" y="104"/>
                    </a:cubicBezTo>
                    <a:cubicBezTo>
                      <a:pt x="227" y="78"/>
                      <a:pt x="218" y="51"/>
                      <a:pt x="194" y="31"/>
                    </a:cubicBezTo>
                    <a:cubicBezTo>
                      <a:pt x="174" y="11"/>
                      <a:pt x="147" y="1"/>
                      <a:pt x="1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2" name="Google Shape;202;p11"/>
            <p:cNvSpPr/>
            <p:nvPr/>
          </p:nvSpPr>
          <p:spPr>
            <a:xfrm>
              <a:off x="6764747" y="254723"/>
              <a:ext cx="106705" cy="83716"/>
            </a:xfrm>
            <a:custGeom>
              <a:avLst/>
              <a:gdLst/>
              <a:ahLst/>
              <a:cxnLst/>
              <a:rect l="l" t="t" r="r" b="b"/>
              <a:pathLst>
                <a:path w="452" h="446" extrusionOk="0">
                  <a:moveTo>
                    <a:pt x="218" y="1"/>
                  </a:moveTo>
                  <a:cubicBezTo>
                    <a:pt x="98" y="1"/>
                    <a:pt x="0" y="118"/>
                    <a:pt x="7" y="235"/>
                  </a:cubicBezTo>
                  <a:cubicBezTo>
                    <a:pt x="7" y="292"/>
                    <a:pt x="34" y="345"/>
                    <a:pt x="78" y="385"/>
                  </a:cubicBezTo>
                  <a:cubicBezTo>
                    <a:pt x="121" y="429"/>
                    <a:pt x="178" y="446"/>
                    <a:pt x="238" y="446"/>
                  </a:cubicBezTo>
                  <a:cubicBezTo>
                    <a:pt x="358" y="446"/>
                    <a:pt x="452" y="329"/>
                    <a:pt x="448" y="212"/>
                  </a:cubicBezTo>
                  <a:cubicBezTo>
                    <a:pt x="445" y="155"/>
                    <a:pt x="419" y="101"/>
                    <a:pt x="379" y="61"/>
                  </a:cubicBezTo>
                  <a:cubicBezTo>
                    <a:pt x="335" y="18"/>
                    <a:pt x="278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11"/>
            <p:cNvSpPr/>
            <p:nvPr/>
          </p:nvSpPr>
          <p:spPr>
            <a:xfrm rot="6438092">
              <a:off x="1390171" y="119727"/>
              <a:ext cx="219338" cy="353726"/>
            </a:xfrm>
            <a:custGeom>
              <a:avLst/>
              <a:gdLst/>
              <a:ahLst/>
              <a:cxnLst/>
              <a:rect l="l" t="t" r="r" b="b"/>
              <a:pathLst>
                <a:path w="2450" h="3951" extrusionOk="0">
                  <a:moveTo>
                    <a:pt x="1707" y="1170"/>
                  </a:moveTo>
                  <a:lnTo>
                    <a:pt x="1703" y="1179"/>
                  </a:lnTo>
                  <a:lnTo>
                    <a:pt x="1699" y="1179"/>
                  </a:lnTo>
                  <a:lnTo>
                    <a:pt x="1707" y="1170"/>
                  </a:lnTo>
                  <a:close/>
                  <a:moveTo>
                    <a:pt x="2288" y="1"/>
                  </a:moveTo>
                  <a:cubicBezTo>
                    <a:pt x="2254" y="1"/>
                    <a:pt x="2219" y="12"/>
                    <a:pt x="2188" y="32"/>
                  </a:cubicBezTo>
                  <a:cubicBezTo>
                    <a:pt x="2171" y="42"/>
                    <a:pt x="2151" y="55"/>
                    <a:pt x="2131" y="69"/>
                  </a:cubicBezTo>
                  <a:cubicBezTo>
                    <a:pt x="2085" y="96"/>
                    <a:pt x="2031" y="116"/>
                    <a:pt x="1977" y="133"/>
                  </a:cubicBezTo>
                  <a:cubicBezTo>
                    <a:pt x="1951" y="139"/>
                    <a:pt x="1924" y="146"/>
                    <a:pt x="1894" y="149"/>
                  </a:cubicBezTo>
                  <a:cubicBezTo>
                    <a:pt x="1850" y="146"/>
                    <a:pt x="1807" y="142"/>
                    <a:pt x="1764" y="136"/>
                  </a:cubicBezTo>
                  <a:cubicBezTo>
                    <a:pt x="1710" y="129"/>
                    <a:pt x="1656" y="126"/>
                    <a:pt x="1599" y="122"/>
                  </a:cubicBezTo>
                  <a:lnTo>
                    <a:pt x="1526" y="122"/>
                  </a:lnTo>
                  <a:cubicBezTo>
                    <a:pt x="1516" y="119"/>
                    <a:pt x="1503" y="119"/>
                    <a:pt x="1489" y="119"/>
                  </a:cubicBezTo>
                  <a:cubicBezTo>
                    <a:pt x="1472" y="122"/>
                    <a:pt x="1452" y="122"/>
                    <a:pt x="1435" y="122"/>
                  </a:cubicBezTo>
                  <a:cubicBezTo>
                    <a:pt x="1406" y="126"/>
                    <a:pt x="1378" y="133"/>
                    <a:pt x="1349" y="142"/>
                  </a:cubicBezTo>
                  <a:cubicBezTo>
                    <a:pt x="1325" y="149"/>
                    <a:pt x="1302" y="159"/>
                    <a:pt x="1278" y="173"/>
                  </a:cubicBezTo>
                  <a:cubicBezTo>
                    <a:pt x="1255" y="186"/>
                    <a:pt x="1235" y="202"/>
                    <a:pt x="1211" y="219"/>
                  </a:cubicBezTo>
                  <a:cubicBezTo>
                    <a:pt x="1188" y="236"/>
                    <a:pt x="1171" y="259"/>
                    <a:pt x="1154" y="279"/>
                  </a:cubicBezTo>
                  <a:lnTo>
                    <a:pt x="1142" y="296"/>
                  </a:lnTo>
                  <a:cubicBezTo>
                    <a:pt x="1131" y="316"/>
                    <a:pt x="1121" y="336"/>
                    <a:pt x="1111" y="353"/>
                  </a:cubicBezTo>
                  <a:cubicBezTo>
                    <a:pt x="1101" y="380"/>
                    <a:pt x="1094" y="410"/>
                    <a:pt x="1091" y="437"/>
                  </a:cubicBezTo>
                  <a:cubicBezTo>
                    <a:pt x="1085" y="483"/>
                    <a:pt x="1088" y="531"/>
                    <a:pt x="1097" y="577"/>
                  </a:cubicBezTo>
                  <a:cubicBezTo>
                    <a:pt x="1108" y="624"/>
                    <a:pt x="1125" y="671"/>
                    <a:pt x="1151" y="714"/>
                  </a:cubicBezTo>
                  <a:cubicBezTo>
                    <a:pt x="1171" y="748"/>
                    <a:pt x="1191" y="784"/>
                    <a:pt x="1218" y="815"/>
                  </a:cubicBezTo>
                  <a:cubicBezTo>
                    <a:pt x="1251" y="861"/>
                    <a:pt x="1292" y="901"/>
                    <a:pt x="1335" y="942"/>
                  </a:cubicBezTo>
                  <a:cubicBezTo>
                    <a:pt x="1382" y="989"/>
                    <a:pt x="1435" y="1036"/>
                    <a:pt x="1492" y="1076"/>
                  </a:cubicBezTo>
                  <a:cubicBezTo>
                    <a:pt x="1539" y="1113"/>
                    <a:pt x="1593" y="1149"/>
                    <a:pt x="1639" y="1190"/>
                  </a:cubicBezTo>
                  <a:lnTo>
                    <a:pt x="1656" y="1206"/>
                  </a:lnTo>
                  <a:cubicBezTo>
                    <a:pt x="1643" y="1216"/>
                    <a:pt x="1626" y="1223"/>
                    <a:pt x="1606" y="1230"/>
                  </a:cubicBezTo>
                  <a:cubicBezTo>
                    <a:pt x="1566" y="1239"/>
                    <a:pt x="1523" y="1243"/>
                    <a:pt x="1483" y="1246"/>
                  </a:cubicBezTo>
                  <a:cubicBezTo>
                    <a:pt x="1429" y="1246"/>
                    <a:pt x="1382" y="1239"/>
                    <a:pt x="1329" y="1233"/>
                  </a:cubicBezTo>
                  <a:cubicBezTo>
                    <a:pt x="1278" y="1226"/>
                    <a:pt x="1228" y="1219"/>
                    <a:pt x="1174" y="1213"/>
                  </a:cubicBezTo>
                  <a:cubicBezTo>
                    <a:pt x="1125" y="1202"/>
                    <a:pt x="1071" y="1190"/>
                    <a:pt x="1021" y="1190"/>
                  </a:cubicBezTo>
                  <a:cubicBezTo>
                    <a:pt x="1009" y="1188"/>
                    <a:pt x="997" y="1188"/>
                    <a:pt x="985" y="1188"/>
                  </a:cubicBezTo>
                  <a:cubicBezTo>
                    <a:pt x="957" y="1188"/>
                    <a:pt x="929" y="1191"/>
                    <a:pt x="901" y="1193"/>
                  </a:cubicBezTo>
                  <a:lnTo>
                    <a:pt x="881" y="1196"/>
                  </a:lnTo>
                  <a:cubicBezTo>
                    <a:pt x="853" y="1199"/>
                    <a:pt x="820" y="1206"/>
                    <a:pt x="796" y="1216"/>
                  </a:cubicBezTo>
                  <a:cubicBezTo>
                    <a:pt x="753" y="1236"/>
                    <a:pt x="710" y="1263"/>
                    <a:pt x="673" y="1293"/>
                  </a:cubicBezTo>
                  <a:cubicBezTo>
                    <a:pt x="623" y="1337"/>
                    <a:pt x="583" y="1394"/>
                    <a:pt x="560" y="1454"/>
                  </a:cubicBezTo>
                  <a:lnTo>
                    <a:pt x="549" y="1477"/>
                  </a:lnTo>
                  <a:cubicBezTo>
                    <a:pt x="526" y="1544"/>
                    <a:pt x="523" y="1624"/>
                    <a:pt x="532" y="1694"/>
                  </a:cubicBezTo>
                  <a:cubicBezTo>
                    <a:pt x="546" y="1764"/>
                    <a:pt x="569" y="1835"/>
                    <a:pt x="600" y="1902"/>
                  </a:cubicBezTo>
                  <a:cubicBezTo>
                    <a:pt x="626" y="1962"/>
                    <a:pt x="663" y="2019"/>
                    <a:pt x="710" y="2065"/>
                  </a:cubicBezTo>
                  <a:cubicBezTo>
                    <a:pt x="730" y="2089"/>
                    <a:pt x="750" y="2113"/>
                    <a:pt x="773" y="2133"/>
                  </a:cubicBezTo>
                  <a:cubicBezTo>
                    <a:pt x="827" y="2179"/>
                    <a:pt x="881" y="2226"/>
                    <a:pt x="934" y="2269"/>
                  </a:cubicBezTo>
                  <a:cubicBezTo>
                    <a:pt x="1017" y="2333"/>
                    <a:pt x="1101" y="2397"/>
                    <a:pt x="1182" y="2467"/>
                  </a:cubicBezTo>
                  <a:cubicBezTo>
                    <a:pt x="1198" y="2484"/>
                    <a:pt x="1218" y="2504"/>
                    <a:pt x="1235" y="2524"/>
                  </a:cubicBezTo>
                  <a:cubicBezTo>
                    <a:pt x="1198" y="2557"/>
                    <a:pt x="1162" y="2587"/>
                    <a:pt x="1121" y="2618"/>
                  </a:cubicBezTo>
                  <a:cubicBezTo>
                    <a:pt x="1108" y="2624"/>
                    <a:pt x="1094" y="2627"/>
                    <a:pt x="1085" y="2634"/>
                  </a:cubicBezTo>
                  <a:cubicBezTo>
                    <a:pt x="1014" y="2650"/>
                    <a:pt x="947" y="2661"/>
                    <a:pt x="877" y="2667"/>
                  </a:cubicBezTo>
                  <a:cubicBezTo>
                    <a:pt x="827" y="2667"/>
                    <a:pt x="780" y="2661"/>
                    <a:pt x="730" y="2654"/>
                  </a:cubicBezTo>
                  <a:cubicBezTo>
                    <a:pt x="676" y="2647"/>
                    <a:pt x="623" y="2644"/>
                    <a:pt x="566" y="2641"/>
                  </a:cubicBezTo>
                  <a:cubicBezTo>
                    <a:pt x="521" y="2639"/>
                    <a:pt x="476" y="2636"/>
                    <a:pt x="431" y="2636"/>
                  </a:cubicBezTo>
                  <a:cubicBezTo>
                    <a:pt x="413" y="2636"/>
                    <a:pt x="394" y="2637"/>
                    <a:pt x="375" y="2638"/>
                  </a:cubicBezTo>
                  <a:cubicBezTo>
                    <a:pt x="245" y="2650"/>
                    <a:pt x="128" y="2718"/>
                    <a:pt x="64" y="2831"/>
                  </a:cubicBezTo>
                  <a:cubicBezTo>
                    <a:pt x="24" y="2902"/>
                    <a:pt x="1" y="2985"/>
                    <a:pt x="1" y="3065"/>
                  </a:cubicBezTo>
                  <a:cubicBezTo>
                    <a:pt x="1" y="3132"/>
                    <a:pt x="4" y="3196"/>
                    <a:pt x="21" y="3260"/>
                  </a:cubicBezTo>
                  <a:cubicBezTo>
                    <a:pt x="31" y="3293"/>
                    <a:pt x="41" y="3326"/>
                    <a:pt x="54" y="3363"/>
                  </a:cubicBezTo>
                  <a:cubicBezTo>
                    <a:pt x="71" y="3400"/>
                    <a:pt x="91" y="3433"/>
                    <a:pt x="114" y="3467"/>
                  </a:cubicBezTo>
                  <a:cubicBezTo>
                    <a:pt x="151" y="3521"/>
                    <a:pt x="205" y="3567"/>
                    <a:pt x="255" y="3610"/>
                  </a:cubicBezTo>
                  <a:cubicBezTo>
                    <a:pt x="319" y="3664"/>
                    <a:pt x="392" y="3708"/>
                    <a:pt x="462" y="3751"/>
                  </a:cubicBezTo>
                  <a:cubicBezTo>
                    <a:pt x="552" y="3811"/>
                    <a:pt x="646" y="3868"/>
                    <a:pt x="736" y="3928"/>
                  </a:cubicBezTo>
                  <a:cubicBezTo>
                    <a:pt x="760" y="3942"/>
                    <a:pt x="786" y="3950"/>
                    <a:pt x="814" y="3950"/>
                  </a:cubicBezTo>
                  <a:cubicBezTo>
                    <a:pt x="821" y="3950"/>
                    <a:pt x="829" y="3950"/>
                    <a:pt x="836" y="3948"/>
                  </a:cubicBezTo>
                  <a:cubicBezTo>
                    <a:pt x="870" y="3945"/>
                    <a:pt x="901" y="3925"/>
                    <a:pt x="921" y="3895"/>
                  </a:cubicBezTo>
                  <a:cubicBezTo>
                    <a:pt x="961" y="3838"/>
                    <a:pt x="950" y="3748"/>
                    <a:pt x="890" y="3711"/>
                  </a:cubicBezTo>
                  <a:cubicBezTo>
                    <a:pt x="793" y="3651"/>
                    <a:pt x="696" y="3590"/>
                    <a:pt x="603" y="3527"/>
                  </a:cubicBezTo>
                  <a:cubicBezTo>
                    <a:pt x="529" y="3480"/>
                    <a:pt x="459" y="3430"/>
                    <a:pt x="392" y="3377"/>
                  </a:cubicBezTo>
                  <a:cubicBezTo>
                    <a:pt x="365" y="3350"/>
                    <a:pt x="342" y="3323"/>
                    <a:pt x="322" y="3293"/>
                  </a:cubicBezTo>
                  <a:cubicBezTo>
                    <a:pt x="308" y="3266"/>
                    <a:pt x="299" y="3240"/>
                    <a:pt x="288" y="3212"/>
                  </a:cubicBezTo>
                  <a:cubicBezTo>
                    <a:pt x="279" y="3176"/>
                    <a:pt x="271" y="3143"/>
                    <a:pt x="268" y="3109"/>
                  </a:cubicBezTo>
                  <a:cubicBezTo>
                    <a:pt x="268" y="3082"/>
                    <a:pt x="271" y="3052"/>
                    <a:pt x="275" y="3025"/>
                  </a:cubicBezTo>
                  <a:cubicBezTo>
                    <a:pt x="279" y="3012"/>
                    <a:pt x="282" y="2999"/>
                    <a:pt x="288" y="2985"/>
                  </a:cubicBezTo>
                  <a:cubicBezTo>
                    <a:pt x="295" y="2976"/>
                    <a:pt x="302" y="2965"/>
                    <a:pt x="308" y="2955"/>
                  </a:cubicBezTo>
                  <a:lnTo>
                    <a:pt x="328" y="2939"/>
                  </a:lnTo>
                  <a:lnTo>
                    <a:pt x="352" y="2928"/>
                  </a:lnTo>
                  <a:cubicBezTo>
                    <a:pt x="369" y="2925"/>
                    <a:pt x="385" y="2922"/>
                    <a:pt x="402" y="2922"/>
                  </a:cubicBezTo>
                  <a:cubicBezTo>
                    <a:pt x="449" y="2922"/>
                    <a:pt x="495" y="2925"/>
                    <a:pt x="543" y="2931"/>
                  </a:cubicBezTo>
                  <a:cubicBezTo>
                    <a:pt x="596" y="2935"/>
                    <a:pt x="649" y="2942"/>
                    <a:pt x="706" y="2948"/>
                  </a:cubicBezTo>
                  <a:cubicBezTo>
                    <a:pt x="760" y="2959"/>
                    <a:pt x="813" y="2965"/>
                    <a:pt x="870" y="2965"/>
                  </a:cubicBezTo>
                  <a:cubicBezTo>
                    <a:pt x="934" y="2965"/>
                    <a:pt x="1001" y="2955"/>
                    <a:pt x="1068" y="2948"/>
                  </a:cubicBezTo>
                  <a:cubicBezTo>
                    <a:pt x="1094" y="2945"/>
                    <a:pt x="1121" y="2942"/>
                    <a:pt x="1148" y="2935"/>
                  </a:cubicBezTo>
                  <a:cubicBezTo>
                    <a:pt x="1198" y="2925"/>
                    <a:pt x="1245" y="2905"/>
                    <a:pt x="1295" y="2878"/>
                  </a:cubicBezTo>
                  <a:cubicBezTo>
                    <a:pt x="1355" y="2845"/>
                    <a:pt x="1412" y="2805"/>
                    <a:pt x="1466" y="2758"/>
                  </a:cubicBezTo>
                  <a:cubicBezTo>
                    <a:pt x="1492" y="2731"/>
                    <a:pt x="1519" y="2701"/>
                    <a:pt x="1536" y="2671"/>
                  </a:cubicBezTo>
                  <a:cubicBezTo>
                    <a:pt x="1549" y="2650"/>
                    <a:pt x="1559" y="2627"/>
                    <a:pt x="1569" y="2607"/>
                  </a:cubicBezTo>
                  <a:cubicBezTo>
                    <a:pt x="1576" y="2587"/>
                    <a:pt x="1579" y="2564"/>
                    <a:pt x="1583" y="2541"/>
                  </a:cubicBezTo>
                  <a:cubicBezTo>
                    <a:pt x="1586" y="2520"/>
                    <a:pt x="1583" y="2487"/>
                    <a:pt x="1583" y="2474"/>
                  </a:cubicBezTo>
                  <a:cubicBezTo>
                    <a:pt x="1579" y="2450"/>
                    <a:pt x="1573" y="2430"/>
                    <a:pt x="1566" y="2406"/>
                  </a:cubicBezTo>
                  <a:cubicBezTo>
                    <a:pt x="1549" y="2363"/>
                    <a:pt x="1523" y="2323"/>
                    <a:pt x="1495" y="2286"/>
                  </a:cubicBezTo>
                  <a:cubicBezTo>
                    <a:pt x="1452" y="2223"/>
                    <a:pt x="1389" y="2166"/>
                    <a:pt x="1332" y="2113"/>
                  </a:cubicBezTo>
                  <a:cubicBezTo>
                    <a:pt x="1235" y="2022"/>
                    <a:pt x="1125" y="1945"/>
                    <a:pt x="1024" y="1858"/>
                  </a:cubicBezTo>
                  <a:cubicBezTo>
                    <a:pt x="997" y="1828"/>
                    <a:pt x="971" y="1801"/>
                    <a:pt x="947" y="1772"/>
                  </a:cubicBezTo>
                  <a:cubicBezTo>
                    <a:pt x="930" y="1735"/>
                    <a:pt x="914" y="1701"/>
                    <a:pt x="901" y="1664"/>
                  </a:cubicBezTo>
                  <a:cubicBezTo>
                    <a:pt x="897" y="1647"/>
                    <a:pt x="893" y="1631"/>
                    <a:pt x="890" y="1611"/>
                  </a:cubicBezTo>
                  <a:lnTo>
                    <a:pt x="890" y="1591"/>
                  </a:lnTo>
                  <a:lnTo>
                    <a:pt x="897" y="1581"/>
                  </a:lnTo>
                  <a:lnTo>
                    <a:pt x="907" y="1560"/>
                  </a:lnTo>
                  <a:lnTo>
                    <a:pt x="927" y="1547"/>
                  </a:lnTo>
                  <a:cubicBezTo>
                    <a:pt x="937" y="1544"/>
                    <a:pt x="947" y="1544"/>
                    <a:pt x="957" y="1540"/>
                  </a:cubicBezTo>
                  <a:cubicBezTo>
                    <a:pt x="1004" y="1544"/>
                    <a:pt x="1051" y="1547"/>
                    <a:pt x="1097" y="1554"/>
                  </a:cubicBezTo>
                  <a:cubicBezTo>
                    <a:pt x="1148" y="1560"/>
                    <a:pt x="1202" y="1567"/>
                    <a:pt x="1255" y="1574"/>
                  </a:cubicBezTo>
                  <a:cubicBezTo>
                    <a:pt x="1308" y="1581"/>
                    <a:pt x="1362" y="1594"/>
                    <a:pt x="1415" y="1594"/>
                  </a:cubicBezTo>
                  <a:cubicBezTo>
                    <a:pt x="1427" y="1595"/>
                    <a:pt x="1438" y="1595"/>
                    <a:pt x="1450" y="1595"/>
                  </a:cubicBezTo>
                  <a:cubicBezTo>
                    <a:pt x="1506" y="1595"/>
                    <a:pt x="1564" y="1589"/>
                    <a:pt x="1619" y="1577"/>
                  </a:cubicBezTo>
                  <a:cubicBezTo>
                    <a:pt x="1656" y="1571"/>
                    <a:pt x="1690" y="1557"/>
                    <a:pt x="1727" y="1544"/>
                  </a:cubicBezTo>
                  <a:cubicBezTo>
                    <a:pt x="1767" y="1531"/>
                    <a:pt x="1800" y="1511"/>
                    <a:pt x="1837" y="1487"/>
                  </a:cubicBezTo>
                  <a:cubicBezTo>
                    <a:pt x="1857" y="1474"/>
                    <a:pt x="1877" y="1460"/>
                    <a:pt x="1897" y="1443"/>
                  </a:cubicBezTo>
                  <a:cubicBezTo>
                    <a:pt x="1937" y="1410"/>
                    <a:pt x="1967" y="1366"/>
                    <a:pt x="1988" y="1316"/>
                  </a:cubicBezTo>
                  <a:cubicBezTo>
                    <a:pt x="1994" y="1296"/>
                    <a:pt x="1997" y="1263"/>
                    <a:pt x="2000" y="1243"/>
                  </a:cubicBezTo>
                  <a:cubicBezTo>
                    <a:pt x="2004" y="1210"/>
                    <a:pt x="2000" y="1176"/>
                    <a:pt x="1991" y="1145"/>
                  </a:cubicBezTo>
                  <a:cubicBezTo>
                    <a:pt x="1984" y="1122"/>
                    <a:pt x="1980" y="1105"/>
                    <a:pt x="1971" y="1085"/>
                  </a:cubicBezTo>
                  <a:cubicBezTo>
                    <a:pt x="1960" y="1065"/>
                    <a:pt x="1944" y="1045"/>
                    <a:pt x="1931" y="1025"/>
                  </a:cubicBezTo>
                  <a:cubicBezTo>
                    <a:pt x="1917" y="1009"/>
                    <a:pt x="1900" y="992"/>
                    <a:pt x="1887" y="975"/>
                  </a:cubicBezTo>
                  <a:cubicBezTo>
                    <a:pt x="1857" y="942"/>
                    <a:pt x="1827" y="912"/>
                    <a:pt x="1793" y="881"/>
                  </a:cubicBezTo>
                  <a:cubicBezTo>
                    <a:pt x="1750" y="841"/>
                    <a:pt x="1703" y="801"/>
                    <a:pt x="1656" y="761"/>
                  </a:cubicBezTo>
                  <a:cubicBezTo>
                    <a:pt x="1643" y="748"/>
                    <a:pt x="1626" y="735"/>
                    <a:pt x="1613" y="721"/>
                  </a:cubicBezTo>
                  <a:cubicBezTo>
                    <a:pt x="1556" y="668"/>
                    <a:pt x="1506" y="614"/>
                    <a:pt x="1463" y="554"/>
                  </a:cubicBezTo>
                  <a:cubicBezTo>
                    <a:pt x="1452" y="534"/>
                    <a:pt x="1443" y="517"/>
                    <a:pt x="1435" y="497"/>
                  </a:cubicBezTo>
                  <a:lnTo>
                    <a:pt x="1432" y="477"/>
                  </a:lnTo>
                  <a:lnTo>
                    <a:pt x="1435" y="477"/>
                  </a:lnTo>
                  <a:lnTo>
                    <a:pt x="1455" y="467"/>
                  </a:lnTo>
                  <a:lnTo>
                    <a:pt x="1459" y="467"/>
                  </a:lnTo>
                  <a:cubicBezTo>
                    <a:pt x="1486" y="467"/>
                    <a:pt x="1516" y="470"/>
                    <a:pt x="1543" y="474"/>
                  </a:cubicBezTo>
                  <a:cubicBezTo>
                    <a:pt x="1576" y="477"/>
                    <a:pt x="1613" y="477"/>
                    <a:pt x="1646" y="480"/>
                  </a:cubicBezTo>
                  <a:cubicBezTo>
                    <a:pt x="1719" y="487"/>
                    <a:pt x="1790" y="507"/>
                    <a:pt x="1860" y="514"/>
                  </a:cubicBezTo>
                  <a:cubicBezTo>
                    <a:pt x="1871" y="515"/>
                    <a:pt x="1883" y="515"/>
                    <a:pt x="1894" y="515"/>
                  </a:cubicBezTo>
                  <a:cubicBezTo>
                    <a:pt x="1982" y="515"/>
                    <a:pt x="2068" y="494"/>
                    <a:pt x="2151" y="467"/>
                  </a:cubicBezTo>
                  <a:cubicBezTo>
                    <a:pt x="2185" y="454"/>
                    <a:pt x="2221" y="440"/>
                    <a:pt x="2255" y="423"/>
                  </a:cubicBezTo>
                  <a:cubicBezTo>
                    <a:pt x="2289" y="410"/>
                    <a:pt x="2318" y="387"/>
                    <a:pt x="2349" y="367"/>
                  </a:cubicBezTo>
                  <a:cubicBezTo>
                    <a:pt x="2358" y="360"/>
                    <a:pt x="2366" y="353"/>
                    <a:pt x="2372" y="343"/>
                  </a:cubicBezTo>
                  <a:cubicBezTo>
                    <a:pt x="2398" y="323"/>
                    <a:pt x="2415" y="296"/>
                    <a:pt x="2429" y="263"/>
                  </a:cubicBezTo>
                  <a:cubicBezTo>
                    <a:pt x="2449" y="222"/>
                    <a:pt x="2449" y="179"/>
                    <a:pt x="2446" y="136"/>
                  </a:cubicBezTo>
                  <a:cubicBezTo>
                    <a:pt x="2439" y="79"/>
                    <a:pt x="2392" y="29"/>
                    <a:pt x="2338" y="9"/>
                  </a:cubicBezTo>
                  <a:cubicBezTo>
                    <a:pt x="2322" y="3"/>
                    <a:pt x="2305" y="1"/>
                    <a:pt x="22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11"/>
            <p:cNvSpPr/>
            <p:nvPr/>
          </p:nvSpPr>
          <p:spPr>
            <a:xfrm>
              <a:off x="8834672" y="3644248"/>
              <a:ext cx="106705" cy="83716"/>
            </a:xfrm>
            <a:custGeom>
              <a:avLst/>
              <a:gdLst/>
              <a:ahLst/>
              <a:cxnLst/>
              <a:rect l="l" t="t" r="r" b="b"/>
              <a:pathLst>
                <a:path w="452" h="446" extrusionOk="0">
                  <a:moveTo>
                    <a:pt x="218" y="1"/>
                  </a:moveTo>
                  <a:cubicBezTo>
                    <a:pt x="98" y="1"/>
                    <a:pt x="0" y="118"/>
                    <a:pt x="7" y="235"/>
                  </a:cubicBezTo>
                  <a:cubicBezTo>
                    <a:pt x="7" y="292"/>
                    <a:pt x="34" y="345"/>
                    <a:pt x="78" y="385"/>
                  </a:cubicBezTo>
                  <a:cubicBezTo>
                    <a:pt x="121" y="429"/>
                    <a:pt x="178" y="446"/>
                    <a:pt x="238" y="446"/>
                  </a:cubicBezTo>
                  <a:cubicBezTo>
                    <a:pt x="358" y="446"/>
                    <a:pt x="452" y="329"/>
                    <a:pt x="448" y="212"/>
                  </a:cubicBezTo>
                  <a:cubicBezTo>
                    <a:pt x="445" y="155"/>
                    <a:pt x="419" y="101"/>
                    <a:pt x="379" y="61"/>
                  </a:cubicBezTo>
                  <a:cubicBezTo>
                    <a:pt x="335" y="18"/>
                    <a:pt x="278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11"/>
            <p:cNvSpPr/>
            <p:nvPr/>
          </p:nvSpPr>
          <p:spPr>
            <a:xfrm>
              <a:off x="8778361" y="4605715"/>
              <a:ext cx="219336" cy="353723"/>
            </a:xfrm>
            <a:custGeom>
              <a:avLst/>
              <a:gdLst/>
              <a:ahLst/>
              <a:cxnLst/>
              <a:rect l="l" t="t" r="r" b="b"/>
              <a:pathLst>
                <a:path w="2450" h="3951" extrusionOk="0">
                  <a:moveTo>
                    <a:pt x="1707" y="1170"/>
                  </a:moveTo>
                  <a:lnTo>
                    <a:pt x="1703" y="1179"/>
                  </a:lnTo>
                  <a:lnTo>
                    <a:pt x="1699" y="1179"/>
                  </a:lnTo>
                  <a:lnTo>
                    <a:pt x="1707" y="1170"/>
                  </a:lnTo>
                  <a:close/>
                  <a:moveTo>
                    <a:pt x="2288" y="1"/>
                  </a:moveTo>
                  <a:cubicBezTo>
                    <a:pt x="2254" y="1"/>
                    <a:pt x="2219" y="12"/>
                    <a:pt x="2188" y="32"/>
                  </a:cubicBezTo>
                  <a:cubicBezTo>
                    <a:pt x="2171" y="42"/>
                    <a:pt x="2151" y="55"/>
                    <a:pt x="2131" y="69"/>
                  </a:cubicBezTo>
                  <a:cubicBezTo>
                    <a:pt x="2085" y="96"/>
                    <a:pt x="2031" y="116"/>
                    <a:pt x="1977" y="133"/>
                  </a:cubicBezTo>
                  <a:cubicBezTo>
                    <a:pt x="1951" y="139"/>
                    <a:pt x="1924" y="146"/>
                    <a:pt x="1894" y="149"/>
                  </a:cubicBezTo>
                  <a:cubicBezTo>
                    <a:pt x="1850" y="146"/>
                    <a:pt x="1807" y="142"/>
                    <a:pt x="1764" y="136"/>
                  </a:cubicBezTo>
                  <a:cubicBezTo>
                    <a:pt x="1710" y="129"/>
                    <a:pt x="1656" y="126"/>
                    <a:pt x="1599" y="122"/>
                  </a:cubicBezTo>
                  <a:lnTo>
                    <a:pt x="1526" y="122"/>
                  </a:lnTo>
                  <a:cubicBezTo>
                    <a:pt x="1516" y="119"/>
                    <a:pt x="1503" y="119"/>
                    <a:pt x="1489" y="119"/>
                  </a:cubicBezTo>
                  <a:cubicBezTo>
                    <a:pt x="1472" y="122"/>
                    <a:pt x="1452" y="122"/>
                    <a:pt x="1435" y="122"/>
                  </a:cubicBezTo>
                  <a:cubicBezTo>
                    <a:pt x="1406" y="126"/>
                    <a:pt x="1378" y="133"/>
                    <a:pt x="1349" y="142"/>
                  </a:cubicBezTo>
                  <a:cubicBezTo>
                    <a:pt x="1325" y="149"/>
                    <a:pt x="1302" y="159"/>
                    <a:pt x="1278" y="173"/>
                  </a:cubicBezTo>
                  <a:cubicBezTo>
                    <a:pt x="1255" y="186"/>
                    <a:pt x="1235" y="202"/>
                    <a:pt x="1211" y="219"/>
                  </a:cubicBezTo>
                  <a:cubicBezTo>
                    <a:pt x="1188" y="236"/>
                    <a:pt x="1171" y="259"/>
                    <a:pt x="1154" y="279"/>
                  </a:cubicBezTo>
                  <a:lnTo>
                    <a:pt x="1142" y="296"/>
                  </a:lnTo>
                  <a:cubicBezTo>
                    <a:pt x="1131" y="316"/>
                    <a:pt x="1121" y="336"/>
                    <a:pt x="1111" y="353"/>
                  </a:cubicBezTo>
                  <a:cubicBezTo>
                    <a:pt x="1101" y="380"/>
                    <a:pt x="1094" y="410"/>
                    <a:pt x="1091" y="437"/>
                  </a:cubicBezTo>
                  <a:cubicBezTo>
                    <a:pt x="1085" y="483"/>
                    <a:pt x="1088" y="531"/>
                    <a:pt x="1097" y="577"/>
                  </a:cubicBezTo>
                  <a:cubicBezTo>
                    <a:pt x="1108" y="624"/>
                    <a:pt x="1125" y="671"/>
                    <a:pt x="1151" y="714"/>
                  </a:cubicBezTo>
                  <a:cubicBezTo>
                    <a:pt x="1171" y="748"/>
                    <a:pt x="1191" y="784"/>
                    <a:pt x="1218" y="815"/>
                  </a:cubicBezTo>
                  <a:cubicBezTo>
                    <a:pt x="1251" y="861"/>
                    <a:pt x="1292" y="901"/>
                    <a:pt x="1335" y="942"/>
                  </a:cubicBezTo>
                  <a:cubicBezTo>
                    <a:pt x="1382" y="989"/>
                    <a:pt x="1435" y="1036"/>
                    <a:pt x="1492" y="1076"/>
                  </a:cubicBezTo>
                  <a:cubicBezTo>
                    <a:pt x="1539" y="1113"/>
                    <a:pt x="1593" y="1149"/>
                    <a:pt x="1639" y="1190"/>
                  </a:cubicBezTo>
                  <a:lnTo>
                    <a:pt x="1656" y="1206"/>
                  </a:lnTo>
                  <a:cubicBezTo>
                    <a:pt x="1643" y="1216"/>
                    <a:pt x="1626" y="1223"/>
                    <a:pt x="1606" y="1230"/>
                  </a:cubicBezTo>
                  <a:cubicBezTo>
                    <a:pt x="1566" y="1239"/>
                    <a:pt x="1523" y="1243"/>
                    <a:pt x="1483" y="1246"/>
                  </a:cubicBezTo>
                  <a:cubicBezTo>
                    <a:pt x="1429" y="1246"/>
                    <a:pt x="1382" y="1239"/>
                    <a:pt x="1329" y="1233"/>
                  </a:cubicBezTo>
                  <a:cubicBezTo>
                    <a:pt x="1278" y="1226"/>
                    <a:pt x="1228" y="1219"/>
                    <a:pt x="1174" y="1213"/>
                  </a:cubicBezTo>
                  <a:cubicBezTo>
                    <a:pt x="1125" y="1202"/>
                    <a:pt x="1071" y="1190"/>
                    <a:pt x="1021" y="1190"/>
                  </a:cubicBezTo>
                  <a:cubicBezTo>
                    <a:pt x="1009" y="1188"/>
                    <a:pt x="997" y="1188"/>
                    <a:pt x="985" y="1188"/>
                  </a:cubicBezTo>
                  <a:cubicBezTo>
                    <a:pt x="957" y="1188"/>
                    <a:pt x="929" y="1191"/>
                    <a:pt x="901" y="1193"/>
                  </a:cubicBezTo>
                  <a:lnTo>
                    <a:pt x="881" y="1196"/>
                  </a:lnTo>
                  <a:cubicBezTo>
                    <a:pt x="853" y="1199"/>
                    <a:pt x="820" y="1206"/>
                    <a:pt x="796" y="1216"/>
                  </a:cubicBezTo>
                  <a:cubicBezTo>
                    <a:pt x="753" y="1236"/>
                    <a:pt x="710" y="1263"/>
                    <a:pt x="673" y="1293"/>
                  </a:cubicBezTo>
                  <a:cubicBezTo>
                    <a:pt x="623" y="1337"/>
                    <a:pt x="583" y="1394"/>
                    <a:pt x="560" y="1454"/>
                  </a:cubicBezTo>
                  <a:lnTo>
                    <a:pt x="549" y="1477"/>
                  </a:lnTo>
                  <a:cubicBezTo>
                    <a:pt x="526" y="1544"/>
                    <a:pt x="523" y="1624"/>
                    <a:pt x="532" y="1694"/>
                  </a:cubicBezTo>
                  <a:cubicBezTo>
                    <a:pt x="546" y="1764"/>
                    <a:pt x="569" y="1835"/>
                    <a:pt x="600" y="1902"/>
                  </a:cubicBezTo>
                  <a:cubicBezTo>
                    <a:pt x="626" y="1962"/>
                    <a:pt x="663" y="2019"/>
                    <a:pt x="710" y="2065"/>
                  </a:cubicBezTo>
                  <a:cubicBezTo>
                    <a:pt x="730" y="2089"/>
                    <a:pt x="750" y="2113"/>
                    <a:pt x="773" y="2133"/>
                  </a:cubicBezTo>
                  <a:cubicBezTo>
                    <a:pt x="827" y="2179"/>
                    <a:pt x="881" y="2226"/>
                    <a:pt x="934" y="2269"/>
                  </a:cubicBezTo>
                  <a:cubicBezTo>
                    <a:pt x="1017" y="2333"/>
                    <a:pt x="1101" y="2397"/>
                    <a:pt x="1182" y="2467"/>
                  </a:cubicBezTo>
                  <a:cubicBezTo>
                    <a:pt x="1198" y="2484"/>
                    <a:pt x="1218" y="2504"/>
                    <a:pt x="1235" y="2524"/>
                  </a:cubicBezTo>
                  <a:cubicBezTo>
                    <a:pt x="1198" y="2557"/>
                    <a:pt x="1162" y="2587"/>
                    <a:pt x="1121" y="2618"/>
                  </a:cubicBezTo>
                  <a:cubicBezTo>
                    <a:pt x="1108" y="2624"/>
                    <a:pt x="1094" y="2627"/>
                    <a:pt x="1085" y="2634"/>
                  </a:cubicBezTo>
                  <a:cubicBezTo>
                    <a:pt x="1014" y="2650"/>
                    <a:pt x="947" y="2661"/>
                    <a:pt x="877" y="2667"/>
                  </a:cubicBezTo>
                  <a:cubicBezTo>
                    <a:pt x="827" y="2667"/>
                    <a:pt x="780" y="2661"/>
                    <a:pt x="730" y="2654"/>
                  </a:cubicBezTo>
                  <a:cubicBezTo>
                    <a:pt x="676" y="2647"/>
                    <a:pt x="623" y="2644"/>
                    <a:pt x="566" y="2641"/>
                  </a:cubicBezTo>
                  <a:cubicBezTo>
                    <a:pt x="521" y="2639"/>
                    <a:pt x="476" y="2636"/>
                    <a:pt x="431" y="2636"/>
                  </a:cubicBezTo>
                  <a:cubicBezTo>
                    <a:pt x="413" y="2636"/>
                    <a:pt x="394" y="2637"/>
                    <a:pt x="375" y="2638"/>
                  </a:cubicBezTo>
                  <a:cubicBezTo>
                    <a:pt x="245" y="2650"/>
                    <a:pt x="128" y="2718"/>
                    <a:pt x="64" y="2831"/>
                  </a:cubicBezTo>
                  <a:cubicBezTo>
                    <a:pt x="24" y="2902"/>
                    <a:pt x="1" y="2985"/>
                    <a:pt x="1" y="3065"/>
                  </a:cubicBezTo>
                  <a:cubicBezTo>
                    <a:pt x="1" y="3132"/>
                    <a:pt x="4" y="3196"/>
                    <a:pt x="21" y="3260"/>
                  </a:cubicBezTo>
                  <a:cubicBezTo>
                    <a:pt x="31" y="3293"/>
                    <a:pt x="41" y="3326"/>
                    <a:pt x="54" y="3363"/>
                  </a:cubicBezTo>
                  <a:cubicBezTo>
                    <a:pt x="71" y="3400"/>
                    <a:pt x="91" y="3433"/>
                    <a:pt x="114" y="3467"/>
                  </a:cubicBezTo>
                  <a:cubicBezTo>
                    <a:pt x="151" y="3521"/>
                    <a:pt x="205" y="3567"/>
                    <a:pt x="255" y="3610"/>
                  </a:cubicBezTo>
                  <a:cubicBezTo>
                    <a:pt x="319" y="3664"/>
                    <a:pt x="392" y="3708"/>
                    <a:pt x="462" y="3751"/>
                  </a:cubicBezTo>
                  <a:cubicBezTo>
                    <a:pt x="552" y="3811"/>
                    <a:pt x="646" y="3868"/>
                    <a:pt x="736" y="3928"/>
                  </a:cubicBezTo>
                  <a:cubicBezTo>
                    <a:pt x="760" y="3942"/>
                    <a:pt x="786" y="3950"/>
                    <a:pt x="814" y="3950"/>
                  </a:cubicBezTo>
                  <a:cubicBezTo>
                    <a:pt x="821" y="3950"/>
                    <a:pt x="829" y="3950"/>
                    <a:pt x="836" y="3948"/>
                  </a:cubicBezTo>
                  <a:cubicBezTo>
                    <a:pt x="870" y="3945"/>
                    <a:pt x="901" y="3925"/>
                    <a:pt x="921" y="3895"/>
                  </a:cubicBezTo>
                  <a:cubicBezTo>
                    <a:pt x="961" y="3838"/>
                    <a:pt x="950" y="3748"/>
                    <a:pt x="890" y="3711"/>
                  </a:cubicBezTo>
                  <a:cubicBezTo>
                    <a:pt x="793" y="3651"/>
                    <a:pt x="696" y="3590"/>
                    <a:pt x="603" y="3527"/>
                  </a:cubicBezTo>
                  <a:cubicBezTo>
                    <a:pt x="529" y="3480"/>
                    <a:pt x="459" y="3430"/>
                    <a:pt x="392" y="3377"/>
                  </a:cubicBezTo>
                  <a:cubicBezTo>
                    <a:pt x="365" y="3350"/>
                    <a:pt x="342" y="3323"/>
                    <a:pt x="322" y="3293"/>
                  </a:cubicBezTo>
                  <a:cubicBezTo>
                    <a:pt x="308" y="3266"/>
                    <a:pt x="299" y="3240"/>
                    <a:pt x="288" y="3212"/>
                  </a:cubicBezTo>
                  <a:cubicBezTo>
                    <a:pt x="279" y="3176"/>
                    <a:pt x="271" y="3143"/>
                    <a:pt x="268" y="3109"/>
                  </a:cubicBezTo>
                  <a:cubicBezTo>
                    <a:pt x="268" y="3082"/>
                    <a:pt x="271" y="3052"/>
                    <a:pt x="275" y="3025"/>
                  </a:cubicBezTo>
                  <a:cubicBezTo>
                    <a:pt x="279" y="3012"/>
                    <a:pt x="282" y="2999"/>
                    <a:pt x="288" y="2985"/>
                  </a:cubicBezTo>
                  <a:cubicBezTo>
                    <a:pt x="295" y="2976"/>
                    <a:pt x="302" y="2965"/>
                    <a:pt x="308" y="2955"/>
                  </a:cubicBezTo>
                  <a:lnTo>
                    <a:pt x="328" y="2939"/>
                  </a:lnTo>
                  <a:lnTo>
                    <a:pt x="352" y="2928"/>
                  </a:lnTo>
                  <a:cubicBezTo>
                    <a:pt x="369" y="2925"/>
                    <a:pt x="385" y="2922"/>
                    <a:pt x="402" y="2922"/>
                  </a:cubicBezTo>
                  <a:cubicBezTo>
                    <a:pt x="449" y="2922"/>
                    <a:pt x="495" y="2925"/>
                    <a:pt x="543" y="2931"/>
                  </a:cubicBezTo>
                  <a:cubicBezTo>
                    <a:pt x="596" y="2935"/>
                    <a:pt x="649" y="2942"/>
                    <a:pt x="706" y="2948"/>
                  </a:cubicBezTo>
                  <a:cubicBezTo>
                    <a:pt x="760" y="2959"/>
                    <a:pt x="813" y="2965"/>
                    <a:pt x="870" y="2965"/>
                  </a:cubicBezTo>
                  <a:cubicBezTo>
                    <a:pt x="934" y="2965"/>
                    <a:pt x="1001" y="2955"/>
                    <a:pt x="1068" y="2948"/>
                  </a:cubicBezTo>
                  <a:cubicBezTo>
                    <a:pt x="1094" y="2945"/>
                    <a:pt x="1121" y="2942"/>
                    <a:pt x="1148" y="2935"/>
                  </a:cubicBezTo>
                  <a:cubicBezTo>
                    <a:pt x="1198" y="2925"/>
                    <a:pt x="1245" y="2905"/>
                    <a:pt x="1295" y="2878"/>
                  </a:cubicBezTo>
                  <a:cubicBezTo>
                    <a:pt x="1355" y="2845"/>
                    <a:pt x="1412" y="2805"/>
                    <a:pt x="1466" y="2758"/>
                  </a:cubicBezTo>
                  <a:cubicBezTo>
                    <a:pt x="1492" y="2731"/>
                    <a:pt x="1519" y="2701"/>
                    <a:pt x="1536" y="2671"/>
                  </a:cubicBezTo>
                  <a:cubicBezTo>
                    <a:pt x="1549" y="2650"/>
                    <a:pt x="1559" y="2627"/>
                    <a:pt x="1569" y="2607"/>
                  </a:cubicBezTo>
                  <a:cubicBezTo>
                    <a:pt x="1576" y="2587"/>
                    <a:pt x="1579" y="2564"/>
                    <a:pt x="1583" y="2541"/>
                  </a:cubicBezTo>
                  <a:cubicBezTo>
                    <a:pt x="1586" y="2520"/>
                    <a:pt x="1583" y="2487"/>
                    <a:pt x="1583" y="2474"/>
                  </a:cubicBezTo>
                  <a:cubicBezTo>
                    <a:pt x="1579" y="2450"/>
                    <a:pt x="1573" y="2430"/>
                    <a:pt x="1566" y="2406"/>
                  </a:cubicBezTo>
                  <a:cubicBezTo>
                    <a:pt x="1549" y="2363"/>
                    <a:pt x="1523" y="2323"/>
                    <a:pt x="1495" y="2286"/>
                  </a:cubicBezTo>
                  <a:cubicBezTo>
                    <a:pt x="1452" y="2223"/>
                    <a:pt x="1389" y="2166"/>
                    <a:pt x="1332" y="2113"/>
                  </a:cubicBezTo>
                  <a:cubicBezTo>
                    <a:pt x="1235" y="2022"/>
                    <a:pt x="1125" y="1945"/>
                    <a:pt x="1024" y="1858"/>
                  </a:cubicBezTo>
                  <a:cubicBezTo>
                    <a:pt x="997" y="1828"/>
                    <a:pt x="971" y="1801"/>
                    <a:pt x="947" y="1772"/>
                  </a:cubicBezTo>
                  <a:cubicBezTo>
                    <a:pt x="930" y="1735"/>
                    <a:pt x="914" y="1701"/>
                    <a:pt x="901" y="1664"/>
                  </a:cubicBezTo>
                  <a:cubicBezTo>
                    <a:pt x="897" y="1647"/>
                    <a:pt x="893" y="1631"/>
                    <a:pt x="890" y="1611"/>
                  </a:cubicBezTo>
                  <a:lnTo>
                    <a:pt x="890" y="1591"/>
                  </a:lnTo>
                  <a:lnTo>
                    <a:pt x="897" y="1581"/>
                  </a:lnTo>
                  <a:lnTo>
                    <a:pt x="907" y="1560"/>
                  </a:lnTo>
                  <a:lnTo>
                    <a:pt x="927" y="1547"/>
                  </a:lnTo>
                  <a:cubicBezTo>
                    <a:pt x="937" y="1544"/>
                    <a:pt x="947" y="1544"/>
                    <a:pt x="957" y="1540"/>
                  </a:cubicBezTo>
                  <a:cubicBezTo>
                    <a:pt x="1004" y="1544"/>
                    <a:pt x="1051" y="1547"/>
                    <a:pt x="1097" y="1554"/>
                  </a:cubicBezTo>
                  <a:cubicBezTo>
                    <a:pt x="1148" y="1560"/>
                    <a:pt x="1202" y="1567"/>
                    <a:pt x="1255" y="1574"/>
                  </a:cubicBezTo>
                  <a:cubicBezTo>
                    <a:pt x="1308" y="1581"/>
                    <a:pt x="1362" y="1594"/>
                    <a:pt x="1415" y="1594"/>
                  </a:cubicBezTo>
                  <a:cubicBezTo>
                    <a:pt x="1427" y="1595"/>
                    <a:pt x="1438" y="1595"/>
                    <a:pt x="1450" y="1595"/>
                  </a:cubicBezTo>
                  <a:cubicBezTo>
                    <a:pt x="1506" y="1595"/>
                    <a:pt x="1564" y="1589"/>
                    <a:pt x="1619" y="1577"/>
                  </a:cubicBezTo>
                  <a:cubicBezTo>
                    <a:pt x="1656" y="1571"/>
                    <a:pt x="1690" y="1557"/>
                    <a:pt x="1727" y="1544"/>
                  </a:cubicBezTo>
                  <a:cubicBezTo>
                    <a:pt x="1767" y="1531"/>
                    <a:pt x="1800" y="1511"/>
                    <a:pt x="1837" y="1487"/>
                  </a:cubicBezTo>
                  <a:cubicBezTo>
                    <a:pt x="1857" y="1474"/>
                    <a:pt x="1877" y="1460"/>
                    <a:pt x="1897" y="1443"/>
                  </a:cubicBezTo>
                  <a:cubicBezTo>
                    <a:pt x="1937" y="1410"/>
                    <a:pt x="1967" y="1366"/>
                    <a:pt x="1988" y="1316"/>
                  </a:cubicBezTo>
                  <a:cubicBezTo>
                    <a:pt x="1994" y="1296"/>
                    <a:pt x="1997" y="1263"/>
                    <a:pt x="2000" y="1243"/>
                  </a:cubicBezTo>
                  <a:cubicBezTo>
                    <a:pt x="2004" y="1210"/>
                    <a:pt x="2000" y="1176"/>
                    <a:pt x="1991" y="1145"/>
                  </a:cubicBezTo>
                  <a:cubicBezTo>
                    <a:pt x="1984" y="1122"/>
                    <a:pt x="1980" y="1105"/>
                    <a:pt x="1971" y="1085"/>
                  </a:cubicBezTo>
                  <a:cubicBezTo>
                    <a:pt x="1960" y="1065"/>
                    <a:pt x="1944" y="1045"/>
                    <a:pt x="1931" y="1025"/>
                  </a:cubicBezTo>
                  <a:cubicBezTo>
                    <a:pt x="1917" y="1009"/>
                    <a:pt x="1900" y="992"/>
                    <a:pt x="1887" y="975"/>
                  </a:cubicBezTo>
                  <a:cubicBezTo>
                    <a:pt x="1857" y="942"/>
                    <a:pt x="1827" y="912"/>
                    <a:pt x="1793" y="881"/>
                  </a:cubicBezTo>
                  <a:cubicBezTo>
                    <a:pt x="1750" y="841"/>
                    <a:pt x="1703" y="801"/>
                    <a:pt x="1656" y="761"/>
                  </a:cubicBezTo>
                  <a:cubicBezTo>
                    <a:pt x="1643" y="748"/>
                    <a:pt x="1626" y="735"/>
                    <a:pt x="1613" y="721"/>
                  </a:cubicBezTo>
                  <a:cubicBezTo>
                    <a:pt x="1556" y="668"/>
                    <a:pt x="1506" y="614"/>
                    <a:pt x="1463" y="554"/>
                  </a:cubicBezTo>
                  <a:cubicBezTo>
                    <a:pt x="1452" y="534"/>
                    <a:pt x="1443" y="517"/>
                    <a:pt x="1435" y="497"/>
                  </a:cubicBezTo>
                  <a:lnTo>
                    <a:pt x="1432" y="477"/>
                  </a:lnTo>
                  <a:lnTo>
                    <a:pt x="1435" y="477"/>
                  </a:lnTo>
                  <a:lnTo>
                    <a:pt x="1455" y="467"/>
                  </a:lnTo>
                  <a:lnTo>
                    <a:pt x="1459" y="467"/>
                  </a:lnTo>
                  <a:cubicBezTo>
                    <a:pt x="1486" y="467"/>
                    <a:pt x="1516" y="470"/>
                    <a:pt x="1543" y="474"/>
                  </a:cubicBezTo>
                  <a:cubicBezTo>
                    <a:pt x="1576" y="477"/>
                    <a:pt x="1613" y="477"/>
                    <a:pt x="1646" y="480"/>
                  </a:cubicBezTo>
                  <a:cubicBezTo>
                    <a:pt x="1719" y="487"/>
                    <a:pt x="1790" y="507"/>
                    <a:pt x="1860" y="514"/>
                  </a:cubicBezTo>
                  <a:cubicBezTo>
                    <a:pt x="1871" y="515"/>
                    <a:pt x="1883" y="515"/>
                    <a:pt x="1894" y="515"/>
                  </a:cubicBezTo>
                  <a:cubicBezTo>
                    <a:pt x="1982" y="515"/>
                    <a:pt x="2068" y="494"/>
                    <a:pt x="2151" y="467"/>
                  </a:cubicBezTo>
                  <a:cubicBezTo>
                    <a:pt x="2185" y="454"/>
                    <a:pt x="2221" y="440"/>
                    <a:pt x="2255" y="423"/>
                  </a:cubicBezTo>
                  <a:cubicBezTo>
                    <a:pt x="2289" y="410"/>
                    <a:pt x="2318" y="387"/>
                    <a:pt x="2349" y="367"/>
                  </a:cubicBezTo>
                  <a:cubicBezTo>
                    <a:pt x="2358" y="360"/>
                    <a:pt x="2366" y="353"/>
                    <a:pt x="2372" y="343"/>
                  </a:cubicBezTo>
                  <a:cubicBezTo>
                    <a:pt x="2398" y="323"/>
                    <a:pt x="2415" y="296"/>
                    <a:pt x="2429" y="263"/>
                  </a:cubicBezTo>
                  <a:cubicBezTo>
                    <a:pt x="2449" y="222"/>
                    <a:pt x="2449" y="179"/>
                    <a:pt x="2446" y="136"/>
                  </a:cubicBezTo>
                  <a:cubicBezTo>
                    <a:pt x="2439" y="79"/>
                    <a:pt x="2392" y="29"/>
                    <a:pt x="2338" y="9"/>
                  </a:cubicBezTo>
                  <a:cubicBezTo>
                    <a:pt x="2322" y="3"/>
                    <a:pt x="2305" y="1"/>
                    <a:pt x="22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11"/>
            <p:cNvSpPr/>
            <p:nvPr/>
          </p:nvSpPr>
          <p:spPr>
            <a:xfrm rot="2700000">
              <a:off x="436313" y="4695036"/>
              <a:ext cx="339524" cy="175102"/>
            </a:xfrm>
            <a:custGeom>
              <a:avLst/>
              <a:gdLst/>
              <a:ahLst/>
              <a:cxnLst/>
              <a:rect l="l" t="t" r="r" b="b"/>
              <a:pathLst>
                <a:path w="3763" h="1328" extrusionOk="0">
                  <a:moveTo>
                    <a:pt x="3592" y="1032"/>
                  </a:moveTo>
                  <a:cubicBezTo>
                    <a:pt x="3597" y="1039"/>
                    <a:pt x="3603" y="1046"/>
                    <a:pt x="3608" y="1053"/>
                  </a:cubicBezTo>
                  <a:cubicBezTo>
                    <a:pt x="3604" y="1047"/>
                    <a:pt x="3598" y="1039"/>
                    <a:pt x="3592" y="1032"/>
                  </a:cubicBezTo>
                  <a:close/>
                  <a:moveTo>
                    <a:pt x="729" y="0"/>
                  </a:moveTo>
                  <a:cubicBezTo>
                    <a:pt x="695" y="0"/>
                    <a:pt x="663" y="3"/>
                    <a:pt x="629" y="10"/>
                  </a:cubicBezTo>
                  <a:cubicBezTo>
                    <a:pt x="575" y="24"/>
                    <a:pt x="525" y="50"/>
                    <a:pt x="482" y="84"/>
                  </a:cubicBezTo>
                  <a:cubicBezTo>
                    <a:pt x="458" y="101"/>
                    <a:pt x="442" y="117"/>
                    <a:pt x="425" y="138"/>
                  </a:cubicBezTo>
                  <a:cubicBezTo>
                    <a:pt x="398" y="167"/>
                    <a:pt x="374" y="204"/>
                    <a:pt x="354" y="238"/>
                  </a:cubicBezTo>
                  <a:cubicBezTo>
                    <a:pt x="328" y="291"/>
                    <a:pt x="301" y="348"/>
                    <a:pt x="277" y="405"/>
                  </a:cubicBezTo>
                  <a:cubicBezTo>
                    <a:pt x="251" y="462"/>
                    <a:pt x="228" y="519"/>
                    <a:pt x="201" y="576"/>
                  </a:cubicBezTo>
                  <a:cubicBezTo>
                    <a:pt x="167" y="652"/>
                    <a:pt x="134" y="732"/>
                    <a:pt x="101" y="809"/>
                  </a:cubicBezTo>
                  <a:cubicBezTo>
                    <a:pt x="67" y="893"/>
                    <a:pt x="36" y="980"/>
                    <a:pt x="10" y="1064"/>
                  </a:cubicBezTo>
                  <a:cubicBezTo>
                    <a:pt x="0" y="1093"/>
                    <a:pt x="10" y="1130"/>
                    <a:pt x="27" y="1158"/>
                  </a:cubicBezTo>
                  <a:cubicBezTo>
                    <a:pt x="44" y="1184"/>
                    <a:pt x="73" y="1204"/>
                    <a:pt x="104" y="1214"/>
                  </a:cubicBezTo>
                  <a:cubicBezTo>
                    <a:pt x="113" y="1216"/>
                    <a:pt x="121" y="1217"/>
                    <a:pt x="130" y="1217"/>
                  </a:cubicBezTo>
                  <a:cubicBezTo>
                    <a:pt x="154" y="1217"/>
                    <a:pt x="178" y="1210"/>
                    <a:pt x="197" y="1198"/>
                  </a:cubicBezTo>
                  <a:cubicBezTo>
                    <a:pt x="228" y="1178"/>
                    <a:pt x="241" y="1150"/>
                    <a:pt x="254" y="1118"/>
                  </a:cubicBezTo>
                  <a:cubicBezTo>
                    <a:pt x="271" y="1061"/>
                    <a:pt x="291" y="1004"/>
                    <a:pt x="311" y="947"/>
                  </a:cubicBezTo>
                  <a:cubicBezTo>
                    <a:pt x="354" y="843"/>
                    <a:pt x="402" y="740"/>
                    <a:pt x="448" y="636"/>
                  </a:cubicBezTo>
                  <a:cubicBezTo>
                    <a:pt x="468" y="592"/>
                    <a:pt x="488" y="545"/>
                    <a:pt x="508" y="502"/>
                  </a:cubicBezTo>
                  <a:cubicBezTo>
                    <a:pt x="535" y="451"/>
                    <a:pt x="558" y="398"/>
                    <a:pt x="589" y="351"/>
                  </a:cubicBezTo>
                  <a:cubicBezTo>
                    <a:pt x="598" y="338"/>
                    <a:pt x="609" y="331"/>
                    <a:pt x="615" y="321"/>
                  </a:cubicBezTo>
                  <a:cubicBezTo>
                    <a:pt x="635" y="308"/>
                    <a:pt x="652" y="298"/>
                    <a:pt x="669" y="288"/>
                  </a:cubicBezTo>
                  <a:lnTo>
                    <a:pt x="692" y="281"/>
                  </a:lnTo>
                  <a:cubicBezTo>
                    <a:pt x="703" y="281"/>
                    <a:pt x="709" y="278"/>
                    <a:pt x="719" y="278"/>
                  </a:cubicBezTo>
                  <a:lnTo>
                    <a:pt x="736" y="281"/>
                  </a:lnTo>
                  <a:lnTo>
                    <a:pt x="746" y="288"/>
                  </a:lnTo>
                  <a:cubicBezTo>
                    <a:pt x="749" y="298"/>
                    <a:pt x="756" y="304"/>
                    <a:pt x="763" y="315"/>
                  </a:cubicBezTo>
                  <a:cubicBezTo>
                    <a:pt x="779" y="358"/>
                    <a:pt x="793" y="405"/>
                    <a:pt x="806" y="451"/>
                  </a:cubicBezTo>
                  <a:cubicBezTo>
                    <a:pt x="823" y="505"/>
                    <a:pt x="836" y="559"/>
                    <a:pt x="846" y="612"/>
                  </a:cubicBezTo>
                  <a:cubicBezTo>
                    <a:pt x="856" y="666"/>
                    <a:pt x="866" y="716"/>
                    <a:pt x="876" y="766"/>
                  </a:cubicBezTo>
                  <a:cubicBezTo>
                    <a:pt x="879" y="789"/>
                    <a:pt x="887" y="809"/>
                    <a:pt x="893" y="833"/>
                  </a:cubicBezTo>
                  <a:cubicBezTo>
                    <a:pt x="903" y="863"/>
                    <a:pt x="916" y="893"/>
                    <a:pt x="930" y="920"/>
                  </a:cubicBezTo>
                  <a:cubicBezTo>
                    <a:pt x="956" y="977"/>
                    <a:pt x="993" y="1030"/>
                    <a:pt x="1040" y="1073"/>
                  </a:cubicBezTo>
                  <a:cubicBezTo>
                    <a:pt x="1070" y="1101"/>
                    <a:pt x="1104" y="1121"/>
                    <a:pt x="1137" y="1141"/>
                  </a:cubicBezTo>
                  <a:cubicBezTo>
                    <a:pt x="1180" y="1161"/>
                    <a:pt x="1224" y="1181"/>
                    <a:pt x="1271" y="1187"/>
                  </a:cubicBezTo>
                  <a:cubicBezTo>
                    <a:pt x="1290" y="1191"/>
                    <a:pt x="1310" y="1194"/>
                    <a:pt x="1330" y="1194"/>
                  </a:cubicBezTo>
                  <a:cubicBezTo>
                    <a:pt x="1391" y="1194"/>
                    <a:pt x="1452" y="1173"/>
                    <a:pt x="1495" y="1127"/>
                  </a:cubicBezTo>
                  <a:cubicBezTo>
                    <a:pt x="1525" y="1101"/>
                    <a:pt x="1549" y="1067"/>
                    <a:pt x="1569" y="1030"/>
                  </a:cubicBezTo>
                  <a:cubicBezTo>
                    <a:pt x="1598" y="984"/>
                    <a:pt x="1619" y="930"/>
                    <a:pt x="1635" y="877"/>
                  </a:cubicBezTo>
                  <a:cubicBezTo>
                    <a:pt x="1669" y="789"/>
                    <a:pt x="1692" y="703"/>
                    <a:pt x="1722" y="616"/>
                  </a:cubicBezTo>
                  <a:cubicBezTo>
                    <a:pt x="1749" y="542"/>
                    <a:pt x="1782" y="471"/>
                    <a:pt x="1826" y="405"/>
                  </a:cubicBezTo>
                  <a:cubicBezTo>
                    <a:pt x="1839" y="385"/>
                    <a:pt x="1853" y="368"/>
                    <a:pt x="1870" y="351"/>
                  </a:cubicBezTo>
                  <a:cubicBezTo>
                    <a:pt x="1879" y="345"/>
                    <a:pt x="1893" y="338"/>
                    <a:pt x="1903" y="331"/>
                  </a:cubicBezTo>
                  <a:cubicBezTo>
                    <a:pt x="1913" y="328"/>
                    <a:pt x="1923" y="325"/>
                    <a:pt x="1933" y="321"/>
                  </a:cubicBezTo>
                  <a:lnTo>
                    <a:pt x="1940" y="321"/>
                  </a:lnTo>
                  <a:lnTo>
                    <a:pt x="1947" y="325"/>
                  </a:lnTo>
                  <a:lnTo>
                    <a:pt x="1950" y="325"/>
                  </a:lnTo>
                  <a:cubicBezTo>
                    <a:pt x="1960" y="351"/>
                    <a:pt x="1963" y="378"/>
                    <a:pt x="1970" y="405"/>
                  </a:cubicBezTo>
                  <a:cubicBezTo>
                    <a:pt x="1977" y="435"/>
                    <a:pt x="1980" y="462"/>
                    <a:pt x="1987" y="491"/>
                  </a:cubicBezTo>
                  <a:cubicBezTo>
                    <a:pt x="2000" y="545"/>
                    <a:pt x="2013" y="599"/>
                    <a:pt x="2027" y="649"/>
                  </a:cubicBezTo>
                  <a:cubicBezTo>
                    <a:pt x="2043" y="706"/>
                    <a:pt x="2067" y="756"/>
                    <a:pt x="2083" y="813"/>
                  </a:cubicBezTo>
                  <a:cubicBezTo>
                    <a:pt x="2107" y="873"/>
                    <a:pt x="2134" y="937"/>
                    <a:pt x="2168" y="993"/>
                  </a:cubicBezTo>
                  <a:cubicBezTo>
                    <a:pt x="2188" y="1024"/>
                    <a:pt x="2211" y="1053"/>
                    <a:pt x="2234" y="1077"/>
                  </a:cubicBezTo>
                  <a:cubicBezTo>
                    <a:pt x="2261" y="1107"/>
                    <a:pt x="2291" y="1127"/>
                    <a:pt x="2321" y="1150"/>
                  </a:cubicBezTo>
                  <a:cubicBezTo>
                    <a:pt x="2368" y="1184"/>
                    <a:pt x="2424" y="1201"/>
                    <a:pt x="2481" y="1204"/>
                  </a:cubicBezTo>
                  <a:cubicBezTo>
                    <a:pt x="2486" y="1205"/>
                    <a:pt x="2490" y="1205"/>
                    <a:pt x="2494" y="1205"/>
                  </a:cubicBezTo>
                  <a:cubicBezTo>
                    <a:pt x="2539" y="1205"/>
                    <a:pt x="2576" y="1189"/>
                    <a:pt x="2615" y="1167"/>
                  </a:cubicBezTo>
                  <a:cubicBezTo>
                    <a:pt x="2632" y="1158"/>
                    <a:pt x="2656" y="1134"/>
                    <a:pt x="2669" y="1118"/>
                  </a:cubicBezTo>
                  <a:cubicBezTo>
                    <a:pt x="2685" y="1093"/>
                    <a:pt x="2699" y="1070"/>
                    <a:pt x="2713" y="1044"/>
                  </a:cubicBezTo>
                  <a:cubicBezTo>
                    <a:pt x="2745" y="977"/>
                    <a:pt x="2770" y="906"/>
                    <a:pt x="2793" y="833"/>
                  </a:cubicBezTo>
                  <a:cubicBezTo>
                    <a:pt x="2810" y="776"/>
                    <a:pt x="2830" y="723"/>
                    <a:pt x="2850" y="666"/>
                  </a:cubicBezTo>
                  <a:lnTo>
                    <a:pt x="2853" y="652"/>
                  </a:lnTo>
                  <a:cubicBezTo>
                    <a:pt x="2876" y="592"/>
                    <a:pt x="2903" y="536"/>
                    <a:pt x="2937" y="482"/>
                  </a:cubicBezTo>
                  <a:cubicBezTo>
                    <a:pt x="2950" y="468"/>
                    <a:pt x="2960" y="451"/>
                    <a:pt x="2977" y="439"/>
                  </a:cubicBezTo>
                  <a:lnTo>
                    <a:pt x="2990" y="428"/>
                  </a:lnTo>
                  <a:lnTo>
                    <a:pt x="2994" y="435"/>
                  </a:lnTo>
                  <a:cubicBezTo>
                    <a:pt x="3026" y="516"/>
                    <a:pt x="3040" y="599"/>
                    <a:pt x="3063" y="679"/>
                  </a:cubicBezTo>
                  <a:cubicBezTo>
                    <a:pt x="3074" y="723"/>
                    <a:pt x="3083" y="763"/>
                    <a:pt x="3097" y="806"/>
                  </a:cubicBezTo>
                  <a:cubicBezTo>
                    <a:pt x="3114" y="857"/>
                    <a:pt x="3140" y="903"/>
                    <a:pt x="3164" y="950"/>
                  </a:cubicBezTo>
                  <a:cubicBezTo>
                    <a:pt x="3187" y="1000"/>
                    <a:pt x="3214" y="1047"/>
                    <a:pt x="3244" y="1090"/>
                  </a:cubicBezTo>
                  <a:cubicBezTo>
                    <a:pt x="3264" y="1121"/>
                    <a:pt x="3287" y="1150"/>
                    <a:pt x="3311" y="1178"/>
                  </a:cubicBezTo>
                  <a:cubicBezTo>
                    <a:pt x="3327" y="1194"/>
                    <a:pt x="3341" y="1214"/>
                    <a:pt x="3355" y="1228"/>
                  </a:cubicBezTo>
                  <a:cubicBezTo>
                    <a:pt x="3404" y="1271"/>
                    <a:pt x="3461" y="1305"/>
                    <a:pt x="3528" y="1318"/>
                  </a:cubicBezTo>
                  <a:cubicBezTo>
                    <a:pt x="3555" y="1321"/>
                    <a:pt x="3585" y="1325"/>
                    <a:pt x="3616" y="1328"/>
                  </a:cubicBezTo>
                  <a:cubicBezTo>
                    <a:pt x="3639" y="1328"/>
                    <a:pt x="3662" y="1325"/>
                    <a:pt x="3685" y="1321"/>
                  </a:cubicBezTo>
                  <a:cubicBezTo>
                    <a:pt x="3702" y="1314"/>
                    <a:pt x="3719" y="1305"/>
                    <a:pt x="3729" y="1291"/>
                  </a:cubicBezTo>
                  <a:cubicBezTo>
                    <a:pt x="3742" y="1278"/>
                    <a:pt x="3753" y="1261"/>
                    <a:pt x="3756" y="1244"/>
                  </a:cubicBezTo>
                  <a:cubicBezTo>
                    <a:pt x="3762" y="1207"/>
                    <a:pt x="3753" y="1167"/>
                    <a:pt x="3726" y="1144"/>
                  </a:cubicBezTo>
                  <a:cubicBezTo>
                    <a:pt x="3699" y="1121"/>
                    <a:pt x="3669" y="1104"/>
                    <a:pt x="3639" y="1087"/>
                  </a:cubicBezTo>
                  <a:cubicBezTo>
                    <a:pt x="3619" y="1067"/>
                    <a:pt x="3602" y="1047"/>
                    <a:pt x="3585" y="1024"/>
                  </a:cubicBezTo>
                  <a:lnTo>
                    <a:pt x="3585" y="1024"/>
                  </a:lnTo>
                  <a:cubicBezTo>
                    <a:pt x="3587" y="1026"/>
                    <a:pt x="3589" y="1029"/>
                    <a:pt x="3592" y="1032"/>
                  </a:cubicBezTo>
                  <a:lnTo>
                    <a:pt x="3592" y="1032"/>
                  </a:lnTo>
                  <a:cubicBezTo>
                    <a:pt x="3558" y="988"/>
                    <a:pt x="3527" y="939"/>
                    <a:pt x="3495" y="890"/>
                  </a:cubicBezTo>
                  <a:cubicBezTo>
                    <a:pt x="3461" y="837"/>
                    <a:pt x="3432" y="783"/>
                    <a:pt x="3404" y="729"/>
                  </a:cubicBezTo>
                  <a:cubicBezTo>
                    <a:pt x="3388" y="686"/>
                    <a:pt x="3375" y="646"/>
                    <a:pt x="3361" y="605"/>
                  </a:cubicBezTo>
                  <a:cubicBezTo>
                    <a:pt x="3344" y="556"/>
                    <a:pt x="3327" y="505"/>
                    <a:pt x="3311" y="455"/>
                  </a:cubicBezTo>
                  <a:cubicBezTo>
                    <a:pt x="3291" y="398"/>
                    <a:pt x="3271" y="345"/>
                    <a:pt x="3244" y="291"/>
                  </a:cubicBezTo>
                  <a:cubicBezTo>
                    <a:pt x="3214" y="235"/>
                    <a:pt x="3171" y="187"/>
                    <a:pt x="3114" y="158"/>
                  </a:cubicBezTo>
                  <a:cubicBezTo>
                    <a:pt x="3076" y="137"/>
                    <a:pt x="3035" y="128"/>
                    <a:pt x="2993" y="128"/>
                  </a:cubicBezTo>
                  <a:cubicBezTo>
                    <a:pt x="2953" y="128"/>
                    <a:pt x="2914" y="136"/>
                    <a:pt x="2876" y="150"/>
                  </a:cubicBezTo>
                  <a:cubicBezTo>
                    <a:pt x="2856" y="158"/>
                    <a:pt x="2833" y="170"/>
                    <a:pt x="2813" y="181"/>
                  </a:cubicBezTo>
                  <a:cubicBezTo>
                    <a:pt x="2786" y="195"/>
                    <a:pt x="2762" y="218"/>
                    <a:pt x="2739" y="238"/>
                  </a:cubicBezTo>
                  <a:cubicBezTo>
                    <a:pt x="2716" y="258"/>
                    <a:pt x="2696" y="281"/>
                    <a:pt x="2676" y="304"/>
                  </a:cubicBezTo>
                  <a:cubicBezTo>
                    <a:pt x="2636" y="358"/>
                    <a:pt x="2602" y="418"/>
                    <a:pt x="2575" y="479"/>
                  </a:cubicBezTo>
                  <a:cubicBezTo>
                    <a:pt x="2545" y="542"/>
                    <a:pt x="2525" y="609"/>
                    <a:pt x="2505" y="676"/>
                  </a:cubicBezTo>
                  <a:cubicBezTo>
                    <a:pt x="2485" y="736"/>
                    <a:pt x="2472" y="792"/>
                    <a:pt x="2455" y="853"/>
                  </a:cubicBezTo>
                  <a:lnTo>
                    <a:pt x="2452" y="857"/>
                  </a:lnTo>
                  <a:lnTo>
                    <a:pt x="2448" y="849"/>
                  </a:lnTo>
                  <a:cubicBezTo>
                    <a:pt x="2421" y="817"/>
                    <a:pt x="2404" y="780"/>
                    <a:pt x="2384" y="743"/>
                  </a:cubicBezTo>
                  <a:cubicBezTo>
                    <a:pt x="2364" y="696"/>
                    <a:pt x="2344" y="652"/>
                    <a:pt x="2328" y="605"/>
                  </a:cubicBezTo>
                  <a:cubicBezTo>
                    <a:pt x="2308" y="552"/>
                    <a:pt x="2291" y="496"/>
                    <a:pt x="2274" y="439"/>
                  </a:cubicBezTo>
                  <a:cubicBezTo>
                    <a:pt x="2257" y="385"/>
                    <a:pt x="2244" y="331"/>
                    <a:pt x="2231" y="278"/>
                  </a:cubicBezTo>
                  <a:cubicBezTo>
                    <a:pt x="2214" y="218"/>
                    <a:pt x="2180" y="161"/>
                    <a:pt x="2134" y="117"/>
                  </a:cubicBezTo>
                  <a:cubicBezTo>
                    <a:pt x="2079" y="67"/>
                    <a:pt x="2004" y="44"/>
                    <a:pt x="1929" y="44"/>
                  </a:cubicBezTo>
                  <a:cubicBezTo>
                    <a:pt x="1900" y="44"/>
                    <a:pt x="1871" y="47"/>
                    <a:pt x="1842" y="54"/>
                  </a:cubicBezTo>
                  <a:cubicBezTo>
                    <a:pt x="1672" y="94"/>
                    <a:pt x="1558" y="241"/>
                    <a:pt x="1492" y="395"/>
                  </a:cubicBezTo>
                  <a:cubicBezTo>
                    <a:pt x="1461" y="462"/>
                    <a:pt x="1438" y="528"/>
                    <a:pt x="1418" y="596"/>
                  </a:cubicBezTo>
                  <a:cubicBezTo>
                    <a:pt x="1401" y="652"/>
                    <a:pt x="1385" y="706"/>
                    <a:pt x="1371" y="763"/>
                  </a:cubicBezTo>
                  <a:cubicBezTo>
                    <a:pt x="1361" y="792"/>
                    <a:pt x="1351" y="826"/>
                    <a:pt x="1341" y="857"/>
                  </a:cubicBezTo>
                  <a:cubicBezTo>
                    <a:pt x="1334" y="873"/>
                    <a:pt x="1328" y="886"/>
                    <a:pt x="1321" y="900"/>
                  </a:cubicBezTo>
                  <a:lnTo>
                    <a:pt x="1308" y="893"/>
                  </a:lnTo>
                  <a:cubicBezTo>
                    <a:pt x="1291" y="880"/>
                    <a:pt x="1277" y="866"/>
                    <a:pt x="1261" y="853"/>
                  </a:cubicBezTo>
                  <a:cubicBezTo>
                    <a:pt x="1251" y="837"/>
                    <a:pt x="1240" y="817"/>
                    <a:pt x="1234" y="800"/>
                  </a:cubicBezTo>
                  <a:cubicBezTo>
                    <a:pt x="1214" y="756"/>
                    <a:pt x="1200" y="712"/>
                    <a:pt x="1191" y="666"/>
                  </a:cubicBezTo>
                  <a:cubicBezTo>
                    <a:pt x="1174" y="602"/>
                    <a:pt x="1164" y="542"/>
                    <a:pt x="1147" y="479"/>
                  </a:cubicBezTo>
                  <a:cubicBezTo>
                    <a:pt x="1117" y="365"/>
                    <a:pt x="1074" y="251"/>
                    <a:pt x="1013" y="150"/>
                  </a:cubicBezTo>
                  <a:cubicBezTo>
                    <a:pt x="970" y="84"/>
                    <a:pt x="907" y="37"/>
                    <a:pt x="830" y="14"/>
                  </a:cubicBezTo>
                  <a:cubicBezTo>
                    <a:pt x="796" y="3"/>
                    <a:pt x="763" y="0"/>
                    <a:pt x="7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1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524A83"/>
              </a:buClr>
              <a:buSzPts val="2800"/>
              <a:buFont typeface="Londrina Solid"/>
              <a:buNone/>
              <a:defRPr sz="2800">
                <a:solidFill>
                  <a:srgbClr val="524A83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rgbClr val="524A83"/>
              </a:buClr>
              <a:buSzPts val="2800"/>
              <a:buFont typeface="Londrina Solid"/>
              <a:buNone/>
              <a:defRPr sz="2800">
                <a:solidFill>
                  <a:srgbClr val="524A83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rgbClr val="524A83"/>
              </a:buClr>
              <a:buSzPts val="2800"/>
              <a:buFont typeface="Londrina Solid"/>
              <a:buNone/>
              <a:defRPr sz="2800">
                <a:solidFill>
                  <a:srgbClr val="524A83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rgbClr val="524A83"/>
              </a:buClr>
              <a:buSzPts val="2800"/>
              <a:buFont typeface="Londrina Solid"/>
              <a:buNone/>
              <a:defRPr sz="2800">
                <a:solidFill>
                  <a:srgbClr val="524A83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rgbClr val="524A83"/>
              </a:buClr>
              <a:buSzPts val="2800"/>
              <a:buFont typeface="Londrina Solid"/>
              <a:buNone/>
              <a:defRPr sz="2800">
                <a:solidFill>
                  <a:srgbClr val="524A83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rgbClr val="524A83"/>
              </a:buClr>
              <a:buSzPts val="2800"/>
              <a:buFont typeface="Londrina Solid"/>
              <a:buNone/>
              <a:defRPr sz="2800">
                <a:solidFill>
                  <a:srgbClr val="524A83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rgbClr val="524A83"/>
              </a:buClr>
              <a:buSzPts val="2800"/>
              <a:buFont typeface="Londrina Solid"/>
              <a:buNone/>
              <a:defRPr sz="2800">
                <a:solidFill>
                  <a:srgbClr val="524A83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rgbClr val="524A83"/>
              </a:buClr>
              <a:buSzPts val="2800"/>
              <a:buFont typeface="Londrina Solid"/>
              <a:buNone/>
              <a:defRPr sz="2800">
                <a:solidFill>
                  <a:srgbClr val="524A83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rgbClr val="524A83"/>
              </a:buClr>
              <a:buSzPts val="2800"/>
              <a:buFont typeface="Londrina Solid"/>
              <a:buNone/>
              <a:defRPr sz="2800">
                <a:solidFill>
                  <a:srgbClr val="524A83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524A83"/>
              </a:buClr>
              <a:buSzPts val="1800"/>
              <a:buFont typeface="Barlow"/>
              <a:buChar char="●"/>
              <a:defRPr sz="1800">
                <a:solidFill>
                  <a:srgbClr val="524A83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524A83"/>
              </a:buClr>
              <a:buSzPts val="1400"/>
              <a:buFont typeface="Barlow"/>
              <a:buChar char="○"/>
              <a:defRPr>
                <a:solidFill>
                  <a:srgbClr val="524A83"/>
                </a:solidFill>
                <a:latin typeface="Barlow"/>
                <a:ea typeface="Barlow"/>
                <a:cs typeface="Barlow"/>
                <a:sym typeface="Barlow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524A83"/>
              </a:buClr>
              <a:buSzPts val="1400"/>
              <a:buFont typeface="Barlow"/>
              <a:buChar char="■"/>
              <a:defRPr>
                <a:solidFill>
                  <a:srgbClr val="524A83"/>
                </a:solidFill>
                <a:latin typeface="Barlow"/>
                <a:ea typeface="Barlow"/>
                <a:cs typeface="Barlow"/>
                <a:sym typeface="Barlow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524A83"/>
              </a:buClr>
              <a:buSzPts val="1400"/>
              <a:buFont typeface="Barlow"/>
              <a:buChar char="●"/>
              <a:defRPr>
                <a:solidFill>
                  <a:srgbClr val="524A83"/>
                </a:solidFill>
                <a:latin typeface="Barlow"/>
                <a:ea typeface="Barlow"/>
                <a:cs typeface="Barlow"/>
                <a:sym typeface="Barlow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524A83"/>
              </a:buClr>
              <a:buSzPts val="1400"/>
              <a:buFont typeface="Barlow"/>
              <a:buChar char="○"/>
              <a:defRPr>
                <a:solidFill>
                  <a:srgbClr val="524A83"/>
                </a:solidFill>
                <a:latin typeface="Barlow"/>
                <a:ea typeface="Barlow"/>
                <a:cs typeface="Barlow"/>
                <a:sym typeface="Barlow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524A83"/>
              </a:buClr>
              <a:buSzPts val="1400"/>
              <a:buFont typeface="Barlow"/>
              <a:buChar char="■"/>
              <a:defRPr>
                <a:solidFill>
                  <a:srgbClr val="524A83"/>
                </a:solidFill>
                <a:latin typeface="Barlow"/>
                <a:ea typeface="Barlow"/>
                <a:cs typeface="Barlow"/>
                <a:sym typeface="Barlow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524A83"/>
              </a:buClr>
              <a:buSzPts val="1400"/>
              <a:buFont typeface="Barlow"/>
              <a:buChar char="●"/>
              <a:defRPr>
                <a:solidFill>
                  <a:srgbClr val="524A83"/>
                </a:solidFill>
                <a:latin typeface="Barlow"/>
                <a:ea typeface="Barlow"/>
                <a:cs typeface="Barlow"/>
                <a:sym typeface="Barlow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524A83"/>
              </a:buClr>
              <a:buSzPts val="1400"/>
              <a:buFont typeface="Barlow"/>
              <a:buChar char="○"/>
              <a:defRPr>
                <a:solidFill>
                  <a:srgbClr val="524A83"/>
                </a:solidFill>
                <a:latin typeface="Barlow"/>
                <a:ea typeface="Barlow"/>
                <a:cs typeface="Barlow"/>
                <a:sym typeface="Barlow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524A83"/>
              </a:buClr>
              <a:buSzPts val="1400"/>
              <a:buFont typeface="Barlow"/>
              <a:buChar char="■"/>
              <a:defRPr>
                <a:solidFill>
                  <a:srgbClr val="524A83"/>
                </a:solidFill>
                <a:latin typeface="Barlow"/>
                <a:ea typeface="Barlow"/>
                <a:cs typeface="Barlow"/>
                <a:sym typeface="Barlow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0E2A47"/>
        </a:solidFill>
        <a:effectLst/>
      </p:bgPr>
    </p:bg>
    <p:spTree>
      <p:nvGrpSpPr>
        <p:cNvPr id="1" name="Shape 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" name="Google Shape;472;p21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473" name="Google Shape;473;p21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67" r:id="rId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4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3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4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5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9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4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4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4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4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4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4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4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6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4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hyperlink" Target="https://fonts.google.com/specimen/Londrina+Solid" TargetMode="External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9.xml"/><Relationship Id="rId4" Type="http://schemas.openxmlformats.org/officeDocument/2006/relationships/hyperlink" Target="https://fonts.google.com/specimen/Barlow" TargetMode="Externa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9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9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9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9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9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9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9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9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9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9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9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9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9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9.xml"/><Relationship Id="rId4" Type="http://schemas.openxmlformats.org/officeDocument/2006/relationships/hyperlink" Target="https://www.greatppt.com/" TargetMode="Externa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" name="Google Shape;479;p23"/>
          <p:cNvSpPr txBox="1">
            <a:spLocks noGrp="1"/>
          </p:cNvSpPr>
          <p:nvPr>
            <p:ph type="ctrTitle"/>
          </p:nvPr>
        </p:nvSpPr>
        <p:spPr>
          <a:xfrm>
            <a:off x="1938350" y="1312750"/>
            <a:ext cx="5267400" cy="2090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WORD WORK ACTIVITIES 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480" name="Google Shape;480;p23"/>
          <p:cNvSpPr txBox="1">
            <a:spLocks noGrp="1"/>
          </p:cNvSpPr>
          <p:nvPr>
            <p:ph type="subTitle" idx="1"/>
          </p:nvPr>
        </p:nvSpPr>
        <p:spPr>
          <a:xfrm>
            <a:off x="1938300" y="3571000"/>
            <a:ext cx="5267400" cy="40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rPr>
              <a:t>Here is where your presentation begins!</a:t>
            </a:r>
            <a:endParaRPr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grpSp>
        <p:nvGrpSpPr>
          <p:cNvPr id="481" name="Google Shape;481;p23"/>
          <p:cNvGrpSpPr/>
          <p:nvPr/>
        </p:nvGrpSpPr>
        <p:grpSpPr>
          <a:xfrm>
            <a:off x="1129800" y="3883539"/>
            <a:ext cx="998861" cy="1077651"/>
            <a:chOff x="1129800" y="3883539"/>
            <a:chExt cx="998861" cy="1077651"/>
          </a:xfrm>
        </p:grpSpPr>
        <p:sp>
          <p:nvSpPr>
            <p:cNvPr id="482" name="Google Shape;482;p23"/>
            <p:cNvSpPr/>
            <p:nvPr/>
          </p:nvSpPr>
          <p:spPr>
            <a:xfrm>
              <a:off x="1144040" y="3902654"/>
              <a:ext cx="905317" cy="1039627"/>
            </a:xfrm>
            <a:custGeom>
              <a:avLst/>
              <a:gdLst/>
              <a:ahLst/>
              <a:cxnLst/>
              <a:rect l="l" t="t" r="r" b="b"/>
              <a:pathLst>
                <a:path w="8710" h="10007" extrusionOk="0">
                  <a:moveTo>
                    <a:pt x="1673" y="687"/>
                  </a:moveTo>
                  <a:cubicBezTo>
                    <a:pt x="1727" y="687"/>
                    <a:pt x="1783" y="687"/>
                    <a:pt x="1840" y="697"/>
                  </a:cubicBezTo>
                  <a:cubicBezTo>
                    <a:pt x="1883" y="707"/>
                    <a:pt x="1927" y="720"/>
                    <a:pt x="1971" y="737"/>
                  </a:cubicBezTo>
                  <a:cubicBezTo>
                    <a:pt x="1991" y="747"/>
                    <a:pt x="2011" y="760"/>
                    <a:pt x="2034" y="777"/>
                  </a:cubicBezTo>
                  <a:cubicBezTo>
                    <a:pt x="2064" y="807"/>
                    <a:pt x="2094" y="840"/>
                    <a:pt x="2124" y="871"/>
                  </a:cubicBezTo>
                  <a:lnTo>
                    <a:pt x="2131" y="877"/>
                  </a:lnTo>
                  <a:cubicBezTo>
                    <a:pt x="2148" y="894"/>
                    <a:pt x="2161" y="908"/>
                    <a:pt x="2178" y="925"/>
                  </a:cubicBezTo>
                  <a:cubicBezTo>
                    <a:pt x="2201" y="948"/>
                    <a:pt x="2224" y="971"/>
                    <a:pt x="2244" y="998"/>
                  </a:cubicBezTo>
                  <a:cubicBezTo>
                    <a:pt x="2264" y="1018"/>
                    <a:pt x="2285" y="1041"/>
                    <a:pt x="2309" y="1061"/>
                  </a:cubicBezTo>
                  <a:cubicBezTo>
                    <a:pt x="2325" y="1081"/>
                    <a:pt x="2338" y="1098"/>
                    <a:pt x="2355" y="1115"/>
                  </a:cubicBezTo>
                  <a:cubicBezTo>
                    <a:pt x="2369" y="1128"/>
                    <a:pt x="2382" y="1141"/>
                    <a:pt x="2392" y="1155"/>
                  </a:cubicBezTo>
                  <a:lnTo>
                    <a:pt x="2382" y="1165"/>
                  </a:lnTo>
                  <a:cubicBezTo>
                    <a:pt x="2352" y="1181"/>
                    <a:pt x="2321" y="1201"/>
                    <a:pt x="2292" y="1222"/>
                  </a:cubicBezTo>
                  <a:cubicBezTo>
                    <a:pt x="2248" y="1252"/>
                    <a:pt x="2204" y="1286"/>
                    <a:pt x="2158" y="1322"/>
                  </a:cubicBezTo>
                  <a:cubicBezTo>
                    <a:pt x="2141" y="1332"/>
                    <a:pt x="2124" y="1346"/>
                    <a:pt x="2108" y="1359"/>
                  </a:cubicBezTo>
                  <a:cubicBezTo>
                    <a:pt x="2101" y="1366"/>
                    <a:pt x="2091" y="1372"/>
                    <a:pt x="2081" y="1379"/>
                  </a:cubicBezTo>
                  <a:cubicBezTo>
                    <a:pt x="2057" y="1393"/>
                    <a:pt x="2037" y="1409"/>
                    <a:pt x="2014" y="1426"/>
                  </a:cubicBezTo>
                  <a:cubicBezTo>
                    <a:pt x="1957" y="1466"/>
                    <a:pt x="1890" y="1513"/>
                    <a:pt x="1827" y="1563"/>
                  </a:cubicBezTo>
                  <a:cubicBezTo>
                    <a:pt x="1783" y="1600"/>
                    <a:pt x="1736" y="1637"/>
                    <a:pt x="1693" y="1677"/>
                  </a:cubicBezTo>
                  <a:cubicBezTo>
                    <a:pt x="1662" y="1703"/>
                    <a:pt x="1630" y="1734"/>
                    <a:pt x="1596" y="1760"/>
                  </a:cubicBezTo>
                  <a:lnTo>
                    <a:pt x="1593" y="1763"/>
                  </a:lnTo>
                  <a:lnTo>
                    <a:pt x="1589" y="1763"/>
                  </a:lnTo>
                  <a:cubicBezTo>
                    <a:pt x="1579" y="1750"/>
                    <a:pt x="1566" y="1740"/>
                    <a:pt x="1556" y="1727"/>
                  </a:cubicBezTo>
                  <a:cubicBezTo>
                    <a:pt x="1539" y="1710"/>
                    <a:pt x="1522" y="1694"/>
                    <a:pt x="1509" y="1673"/>
                  </a:cubicBezTo>
                  <a:cubicBezTo>
                    <a:pt x="1482" y="1633"/>
                    <a:pt x="1462" y="1593"/>
                    <a:pt x="1442" y="1553"/>
                  </a:cubicBezTo>
                  <a:lnTo>
                    <a:pt x="1432" y="1536"/>
                  </a:lnTo>
                  <a:cubicBezTo>
                    <a:pt x="1415" y="1506"/>
                    <a:pt x="1398" y="1473"/>
                    <a:pt x="1386" y="1436"/>
                  </a:cubicBezTo>
                  <a:cubicBezTo>
                    <a:pt x="1361" y="1359"/>
                    <a:pt x="1352" y="1279"/>
                    <a:pt x="1345" y="1205"/>
                  </a:cubicBezTo>
                  <a:cubicBezTo>
                    <a:pt x="1341" y="1175"/>
                    <a:pt x="1345" y="1145"/>
                    <a:pt x="1349" y="1115"/>
                  </a:cubicBezTo>
                  <a:cubicBezTo>
                    <a:pt x="1358" y="1058"/>
                    <a:pt x="1375" y="1008"/>
                    <a:pt x="1395" y="954"/>
                  </a:cubicBezTo>
                  <a:cubicBezTo>
                    <a:pt x="1426" y="897"/>
                    <a:pt x="1462" y="840"/>
                    <a:pt x="1509" y="780"/>
                  </a:cubicBezTo>
                  <a:cubicBezTo>
                    <a:pt x="1526" y="760"/>
                    <a:pt x="1546" y="740"/>
                    <a:pt x="1566" y="720"/>
                  </a:cubicBezTo>
                  <a:cubicBezTo>
                    <a:pt x="1576" y="713"/>
                    <a:pt x="1589" y="707"/>
                    <a:pt x="1599" y="704"/>
                  </a:cubicBezTo>
                  <a:cubicBezTo>
                    <a:pt x="1622" y="697"/>
                    <a:pt x="1646" y="690"/>
                    <a:pt x="1673" y="687"/>
                  </a:cubicBezTo>
                  <a:close/>
                  <a:moveTo>
                    <a:pt x="4449" y="1"/>
                  </a:moveTo>
                  <a:cubicBezTo>
                    <a:pt x="4420" y="1"/>
                    <a:pt x="4390" y="4"/>
                    <a:pt x="4362" y="11"/>
                  </a:cubicBezTo>
                  <a:cubicBezTo>
                    <a:pt x="4311" y="22"/>
                    <a:pt x="4265" y="42"/>
                    <a:pt x="4225" y="71"/>
                  </a:cubicBezTo>
                  <a:cubicBezTo>
                    <a:pt x="4208" y="82"/>
                    <a:pt x="4195" y="95"/>
                    <a:pt x="4178" y="108"/>
                  </a:cubicBezTo>
                  <a:cubicBezTo>
                    <a:pt x="4158" y="128"/>
                    <a:pt x="4141" y="148"/>
                    <a:pt x="4124" y="172"/>
                  </a:cubicBezTo>
                  <a:cubicBezTo>
                    <a:pt x="4084" y="175"/>
                    <a:pt x="4050" y="178"/>
                    <a:pt x="4014" y="189"/>
                  </a:cubicBezTo>
                  <a:cubicBezTo>
                    <a:pt x="3954" y="205"/>
                    <a:pt x="3890" y="229"/>
                    <a:pt x="3826" y="266"/>
                  </a:cubicBezTo>
                  <a:cubicBezTo>
                    <a:pt x="3777" y="295"/>
                    <a:pt x="3723" y="326"/>
                    <a:pt x="3669" y="359"/>
                  </a:cubicBezTo>
                  <a:cubicBezTo>
                    <a:pt x="3646" y="372"/>
                    <a:pt x="3623" y="389"/>
                    <a:pt x="3596" y="406"/>
                  </a:cubicBezTo>
                  <a:cubicBezTo>
                    <a:pt x="3553" y="439"/>
                    <a:pt x="3505" y="473"/>
                    <a:pt x="3462" y="506"/>
                  </a:cubicBezTo>
                  <a:lnTo>
                    <a:pt x="3425" y="536"/>
                  </a:lnTo>
                  <a:cubicBezTo>
                    <a:pt x="3335" y="596"/>
                    <a:pt x="3241" y="653"/>
                    <a:pt x="3158" y="707"/>
                  </a:cubicBezTo>
                  <a:cubicBezTo>
                    <a:pt x="3098" y="744"/>
                    <a:pt x="3034" y="777"/>
                    <a:pt x="2974" y="811"/>
                  </a:cubicBezTo>
                  <a:cubicBezTo>
                    <a:pt x="2931" y="834"/>
                    <a:pt x="2887" y="857"/>
                    <a:pt x="2843" y="880"/>
                  </a:cubicBezTo>
                  <a:cubicBezTo>
                    <a:pt x="2793" y="911"/>
                    <a:pt x="2743" y="945"/>
                    <a:pt x="2693" y="974"/>
                  </a:cubicBezTo>
                  <a:cubicBezTo>
                    <a:pt x="2676" y="951"/>
                    <a:pt x="2656" y="931"/>
                    <a:pt x="2636" y="908"/>
                  </a:cubicBezTo>
                  <a:lnTo>
                    <a:pt x="2610" y="874"/>
                  </a:lnTo>
                  <a:cubicBezTo>
                    <a:pt x="2596" y="860"/>
                    <a:pt x="2582" y="844"/>
                    <a:pt x="2569" y="831"/>
                  </a:cubicBezTo>
                  <a:cubicBezTo>
                    <a:pt x="2545" y="804"/>
                    <a:pt x="2522" y="777"/>
                    <a:pt x="2502" y="747"/>
                  </a:cubicBezTo>
                  <a:cubicBezTo>
                    <a:pt x="2489" y="730"/>
                    <a:pt x="2472" y="710"/>
                    <a:pt x="2459" y="693"/>
                  </a:cubicBezTo>
                  <a:cubicBezTo>
                    <a:pt x="2439" y="664"/>
                    <a:pt x="2419" y="636"/>
                    <a:pt x="2399" y="610"/>
                  </a:cubicBezTo>
                  <a:cubicBezTo>
                    <a:pt x="2358" y="553"/>
                    <a:pt x="2325" y="513"/>
                    <a:pt x="2292" y="476"/>
                  </a:cubicBezTo>
                  <a:cubicBezTo>
                    <a:pt x="2188" y="363"/>
                    <a:pt x="2074" y="289"/>
                    <a:pt x="1957" y="255"/>
                  </a:cubicBezTo>
                  <a:cubicBezTo>
                    <a:pt x="1859" y="230"/>
                    <a:pt x="1759" y="217"/>
                    <a:pt x="1656" y="217"/>
                  </a:cubicBezTo>
                  <a:cubicBezTo>
                    <a:pt x="1636" y="217"/>
                    <a:pt x="1616" y="217"/>
                    <a:pt x="1596" y="218"/>
                  </a:cubicBezTo>
                  <a:cubicBezTo>
                    <a:pt x="1552" y="222"/>
                    <a:pt x="1509" y="222"/>
                    <a:pt x="1469" y="232"/>
                  </a:cubicBezTo>
                  <a:cubicBezTo>
                    <a:pt x="1429" y="242"/>
                    <a:pt x="1386" y="262"/>
                    <a:pt x="1345" y="282"/>
                  </a:cubicBezTo>
                  <a:cubicBezTo>
                    <a:pt x="1332" y="292"/>
                    <a:pt x="1318" y="298"/>
                    <a:pt x="1305" y="309"/>
                  </a:cubicBezTo>
                  <a:cubicBezTo>
                    <a:pt x="1285" y="323"/>
                    <a:pt x="1265" y="339"/>
                    <a:pt x="1245" y="359"/>
                  </a:cubicBezTo>
                  <a:cubicBezTo>
                    <a:pt x="1211" y="389"/>
                    <a:pt x="1181" y="426"/>
                    <a:pt x="1154" y="459"/>
                  </a:cubicBezTo>
                  <a:lnTo>
                    <a:pt x="1138" y="483"/>
                  </a:lnTo>
                  <a:lnTo>
                    <a:pt x="1125" y="503"/>
                  </a:lnTo>
                  <a:cubicBezTo>
                    <a:pt x="1091" y="539"/>
                    <a:pt x="1060" y="579"/>
                    <a:pt x="1034" y="624"/>
                  </a:cubicBezTo>
                  <a:cubicBezTo>
                    <a:pt x="1000" y="673"/>
                    <a:pt x="971" y="734"/>
                    <a:pt x="934" y="814"/>
                  </a:cubicBezTo>
                  <a:cubicBezTo>
                    <a:pt x="880" y="941"/>
                    <a:pt x="853" y="1058"/>
                    <a:pt x="850" y="1169"/>
                  </a:cubicBezTo>
                  <a:cubicBezTo>
                    <a:pt x="850" y="1229"/>
                    <a:pt x="857" y="1286"/>
                    <a:pt x="864" y="1342"/>
                  </a:cubicBezTo>
                  <a:lnTo>
                    <a:pt x="867" y="1376"/>
                  </a:lnTo>
                  <a:cubicBezTo>
                    <a:pt x="873" y="1429"/>
                    <a:pt x="877" y="1476"/>
                    <a:pt x="890" y="1519"/>
                  </a:cubicBezTo>
                  <a:cubicBezTo>
                    <a:pt x="914" y="1623"/>
                    <a:pt x="967" y="1723"/>
                    <a:pt x="1017" y="1817"/>
                  </a:cubicBezTo>
                  <a:lnTo>
                    <a:pt x="1034" y="1851"/>
                  </a:lnTo>
                  <a:cubicBezTo>
                    <a:pt x="1068" y="1917"/>
                    <a:pt x="1114" y="1978"/>
                    <a:pt x="1148" y="2024"/>
                  </a:cubicBezTo>
                  <a:lnTo>
                    <a:pt x="1138" y="2038"/>
                  </a:lnTo>
                  <a:cubicBezTo>
                    <a:pt x="1125" y="2051"/>
                    <a:pt x="1111" y="2068"/>
                    <a:pt x="1101" y="2084"/>
                  </a:cubicBezTo>
                  <a:cubicBezTo>
                    <a:pt x="1081" y="2108"/>
                    <a:pt x="1064" y="2129"/>
                    <a:pt x="1048" y="2152"/>
                  </a:cubicBezTo>
                  <a:lnTo>
                    <a:pt x="1031" y="2175"/>
                  </a:lnTo>
                  <a:lnTo>
                    <a:pt x="1020" y="2185"/>
                  </a:lnTo>
                  <a:cubicBezTo>
                    <a:pt x="1000" y="2209"/>
                    <a:pt x="980" y="2232"/>
                    <a:pt x="964" y="2252"/>
                  </a:cubicBezTo>
                  <a:cubicBezTo>
                    <a:pt x="920" y="2302"/>
                    <a:pt x="877" y="2356"/>
                    <a:pt x="837" y="2405"/>
                  </a:cubicBezTo>
                  <a:cubicBezTo>
                    <a:pt x="816" y="2433"/>
                    <a:pt x="796" y="2459"/>
                    <a:pt x="776" y="2486"/>
                  </a:cubicBezTo>
                  <a:cubicBezTo>
                    <a:pt x="747" y="2523"/>
                    <a:pt x="719" y="2560"/>
                    <a:pt x="693" y="2593"/>
                  </a:cubicBezTo>
                  <a:cubicBezTo>
                    <a:pt x="659" y="2633"/>
                    <a:pt x="626" y="2670"/>
                    <a:pt x="596" y="2703"/>
                  </a:cubicBezTo>
                  <a:cubicBezTo>
                    <a:pt x="549" y="2754"/>
                    <a:pt x="499" y="2814"/>
                    <a:pt x="442" y="2887"/>
                  </a:cubicBezTo>
                  <a:cubicBezTo>
                    <a:pt x="415" y="2921"/>
                    <a:pt x="389" y="2961"/>
                    <a:pt x="362" y="2998"/>
                  </a:cubicBezTo>
                  <a:lnTo>
                    <a:pt x="345" y="3024"/>
                  </a:lnTo>
                  <a:cubicBezTo>
                    <a:pt x="318" y="3064"/>
                    <a:pt x="288" y="3105"/>
                    <a:pt x="258" y="3142"/>
                  </a:cubicBezTo>
                  <a:lnTo>
                    <a:pt x="255" y="3148"/>
                  </a:lnTo>
                  <a:cubicBezTo>
                    <a:pt x="228" y="3182"/>
                    <a:pt x="202" y="3222"/>
                    <a:pt x="174" y="3262"/>
                  </a:cubicBezTo>
                  <a:cubicBezTo>
                    <a:pt x="151" y="3296"/>
                    <a:pt x="134" y="3336"/>
                    <a:pt x="117" y="3376"/>
                  </a:cubicBezTo>
                  <a:lnTo>
                    <a:pt x="111" y="3389"/>
                  </a:lnTo>
                  <a:cubicBezTo>
                    <a:pt x="91" y="3433"/>
                    <a:pt x="71" y="3476"/>
                    <a:pt x="48" y="3529"/>
                  </a:cubicBezTo>
                  <a:cubicBezTo>
                    <a:pt x="37" y="3556"/>
                    <a:pt x="27" y="3577"/>
                    <a:pt x="24" y="3600"/>
                  </a:cubicBezTo>
                  <a:cubicBezTo>
                    <a:pt x="7" y="3674"/>
                    <a:pt x="1" y="3737"/>
                    <a:pt x="1" y="3794"/>
                  </a:cubicBezTo>
                  <a:cubicBezTo>
                    <a:pt x="4" y="3824"/>
                    <a:pt x="7" y="3854"/>
                    <a:pt x="11" y="3884"/>
                  </a:cubicBezTo>
                  <a:lnTo>
                    <a:pt x="11" y="3881"/>
                  </a:lnTo>
                  <a:cubicBezTo>
                    <a:pt x="14" y="3921"/>
                    <a:pt x="21" y="3958"/>
                    <a:pt x="31" y="3995"/>
                  </a:cubicBezTo>
                  <a:cubicBezTo>
                    <a:pt x="44" y="4045"/>
                    <a:pt x="57" y="4095"/>
                    <a:pt x="71" y="4138"/>
                  </a:cubicBezTo>
                  <a:cubicBezTo>
                    <a:pt x="88" y="4195"/>
                    <a:pt x="104" y="4248"/>
                    <a:pt x="125" y="4302"/>
                  </a:cubicBezTo>
                  <a:cubicBezTo>
                    <a:pt x="137" y="4342"/>
                    <a:pt x="151" y="4382"/>
                    <a:pt x="161" y="4423"/>
                  </a:cubicBezTo>
                  <a:cubicBezTo>
                    <a:pt x="194" y="4533"/>
                    <a:pt x="238" y="4657"/>
                    <a:pt x="298" y="4770"/>
                  </a:cubicBezTo>
                  <a:cubicBezTo>
                    <a:pt x="358" y="4887"/>
                    <a:pt x="429" y="4998"/>
                    <a:pt x="512" y="5108"/>
                  </a:cubicBezTo>
                  <a:cubicBezTo>
                    <a:pt x="569" y="5182"/>
                    <a:pt x="616" y="5245"/>
                    <a:pt x="659" y="5305"/>
                  </a:cubicBezTo>
                  <a:cubicBezTo>
                    <a:pt x="710" y="5379"/>
                    <a:pt x="759" y="5446"/>
                    <a:pt x="807" y="5509"/>
                  </a:cubicBezTo>
                  <a:cubicBezTo>
                    <a:pt x="880" y="5616"/>
                    <a:pt x="944" y="5720"/>
                    <a:pt x="991" y="5801"/>
                  </a:cubicBezTo>
                  <a:cubicBezTo>
                    <a:pt x="1007" y="5827"/>
                    <a:pt x="1020" y="5854"/>
                    <a:pt x="1037" y="5877"/>
                  </a:cubicBezTo>
                  <a:cubicBezTo>
                    <a:pt x="1081" y="5954"/>
                    <a:pt x="1128" y="6031"/>
                    <a:pt x="1171" y="6108"/>
                  </a:cubicBezTo>
                  <a:cubicBezTo>
                    <a:pt x="1241" y="6235"/>
                    <a:pt x="1308" y="6369"/>
                    <a:pt x="1375" y="6496"/>
                  </a:cubicBezTo>
                  <a:cubicBezTo>
                    <a:pt x="1418" y="6583"/>
                    <a:pt x="1466" y="6670"/>
                    <a:pt x="1512" y="6757"/>
                  </a:cubicBezTo>
                  <a:cubicBezTo>
                    <a:pt x="1549" y="6831"/>
                    <a:pt x="1593" y="6904"/>
                    <a:pt x="1633" y="6974"/>
                  </a:cubicBezTo>
                  <a:cubicBezTo>
                    <a:pt x="1650" y="7005"/>
                    <a:pt x="1670" y="7034"/>
                    <a:pt x="1687" y="7068"/>
                  </a:cubicBezTo>
                  <a:cubicBezTo>
                    <a:pt x="1710" y="7108"/>
                    <a:pt x="1733" y="7148"/>
                    <a:pt x="1756" y="7189"/>
                  </a:cubicBezTo>
                  <a:cubicBezTo>
                    <a:pt x="1790" y="7246"/>
                    <a:pt x="1823" y="7302"/>
                    <a:pt x="1857" y="7362"/>
                  </a:cubicBezTo>
                  <a:cubicBezTo>
                    <a:pt x="1880" y="7402"/>
                    <a:pt x="1900" y="7446"/>
                    <a:pt x="1923" y="7486"/>
                  </a:cubicBezTo>
                  <a:cubicBezTo>
                    <a:pt x="1954" y="7550"/>
                    <a:pt x="1988" y="7613"/>
                    <a:pt x="2020" y="7673"/>
                  </a:cubicBezTo>
                  <a:cubicBezTo>
                    <a:pt x="2081" y="7777"/>
                    <a:pt x="2138" y="7880"/>
                    <a:pt x="2191" y="7984"/>
                  </a:cubicBezTo>
                  <a:lnTo>
                    <a:pt x="2201" y="8001"/>
                  </a:lnTo>
                  <a:cubicBezTo>
                    <a:pt x="2228" y="8055"/>
                    <a:pt x="2258" y="8104"/>
                    <a:pt x="2285" y="8155"/>
                  </a:cubicBezTo>
                  <a:cubicBezTo>
                    <a:pt x="2315" y="8209"/>
                    <a:pt x="2345" y="8265"/>
                    <a:pt x="2375" y="8319"/>
                  </a:cubicBezTo>
                  <a:cubicBezTo>
                    <a:pt x="2429" y="8422"/>
                    <a:pt x="2492" y="8523"/>
                    <a:pt x="2556" y="8626"/>
                  </a:cubicBezTo>
                  <a:cubicBezTo>
                    <a:pt x="2630" y="8747"/>
                    <a:pt x="2706" y="8871"/>
                    <a:pt x="2780" y="8991"/>
                  </a:cubicBezTo>
                  <a:cubicBezTo>
                    <a:pt x="2826" y="9072"/>
                    <a:pt x="2877" y="9152"/>
                    <a:pt x="2923" y="9232"/>
                  </a:cubicBezTo>
                  <a:cubicBezTo>
                    <a:pt x="2980" y="9319"/>
                    <a:pt x="3041" y="9413"/>
                    <a:pt x="3118" y="9533"/>
                  </a:cubicBezTo>
                  <a:cubicBezTo>
                    <a:pt x="3167" y="9603"/>
                    <a:pt x="3215" y="9674"/>
                    <a:pt x="3265" y="9737"/>
                  </a:cubicBezTo>
                  <a:cubicBezTo>
                    <a:pt x="3278" y="9754"/>
                    <a:pt x="3292" y="9774"/>
                    <a:pt x="3312" y="9797"/>
                  </a:cubicBezTo>
                  <a:cubicBezTo>
                    <a:pt x="3372" y="9864"/>
                    <a:pt x="3448" y="9914"/>
                    <a:pt x="3549" y="9955"/>
                  </a:cubicBezTo>
                  <a:cubicBezTo>
                    <a:pt x="3623" y="9981"/>
                    <a:pt x="3706" y="9995"/>
                    <a:pt x="3780" y="10004"/>
                  </a:cubicBezTo>
                  <a:cubicBezTo>
                    <a:pt x="3792" y="10006"/>
                    <a:pt x="3804" y="10007"/>
                    <a:pt x="3817" y="10007"/>
                  </a:cubicBezTo>
                  <a:cubicBezTo>
                    <a:pt x="3831" y="10007"/>
                    <a:pt x="3845" y="10006"/>
                    <a:pt x="3860" y="10004"/>
                  </a:cubicBezTo>
                  <a:cubicBezTo>
                    <a:pt x="3920" y="10001"/>
                    <a:pt x="3974" y="9998"/>
                    <a:pt x="4027" y="9984"/>
                  </a:cubicBezTo>
                  <a:cubicBezTo>
                    <a:pt x="4171" y="9951"/>
                    <a:pt x="4305" y="9884"/>
                    <a:pt x="4422" y="9820"/>
                  </a:cubicBezTo>
                  <a:cubicBezTo>
                    <a:pt x="4439" y="9810"/>
                    <a:pt x="4456" y="9800"/>
                    <a:pt x="4476" y="9790"/>
                  </a:cubicBezTo>
                  <a:cubicBezTo>
                    <a:pt x="4505" y="9774"/>
                    <a:pt x="4539" y="9757"/>
                    <a:pt x="4572" y="9740"/>
                  </a:cubicBezTo>
                  <a:cubicBezTo>
                    <a:pt x="4626" y="9714"/>
                    <a:pt x="4680" y="9686"/>
                    <a:pt x="4733" y="9660"/>
                  </a:cubicBezTo>
                  <a:cubicBezTo>
                    <a:pt x="4793" y="9629"/>
                    <a:pt x="4857" y="9603"/>
                    <a:pt x="4920" y="9576"/>
                  </a:cubicBezTo>
                  <a:cubicBezTo>
                    <a:pt x="4964" y="9556"/>
                    <a:pt x="5004" y="9536"/>
                    <a:pt x="5047" y="9516"/>
                  </a:cubicBezTo>
                  <a:cubicBezTo>
                    <a:pt x="5144" y="9473"/>
                    <a:pt x="5248" y="9422"/>
                    <a:pt x="5342" y="9362"/>
                  </a:cubicBezTo>
                  <a:lnTo>
                    <a:pt x="5385" y="9332"/>
                  </a:lnTo>
                  <a:cubicBezTo>
                    <a:pt x="5465" y="9279"/>
                    <a:pt x="5552" y="9222"/>
                    <a:pt x="5636" y="9168"/>
                  </a:cubicBezTo>
                  <a:lnTo>
                    <a:pt x="5723" y="9115"/>
                  </a:lnTo>
                  <a:cubicBezTo>
                    <a:pt x="5766" y="9088"/>
                    <a:pt x="5810" y="9061"/>
                    <a:pt x="5853" y="9035"/>
                  </a:cubicBezTo>
                  <a:cubicBezTo>
                    <a:pt x="5907" y="9004"/>
                    <a:pt x="5957" y="8967"/>
                    <a:pt x="6004" y="8934"/>
                  </a:cubicBezTo>
                  <a:cubicBezTo>
                    <a:pt x="6021" y="8924"/>
                    <a:pt x="6037" y="8911"/>
                    <a:pt x="6051" y="8901"/>
                  </a:cubicBezTo>
                  <a:cubicBezTo>
                    <a:pt x="6088" y="8877"/>
                    <a:pt x="6121" y="8854"/>
                    <a:pt x="6157" y="8834"/>
                  </a:cubicBezTo>
                  <a:cubicBezTo>
                    <a:pt x="6191" y="8814"/>
                    <a:pt x="6228" y="8791"/>
                    <a:pt x="6262" y="8771"/>
                  </a:cubicBezTo>
                  <a:cubicBezTo>
                    <a:pt x="6275" y="8757"/>
                    <a:pt x="6291" y="8747"/>
                    <a:pt x="6305" y="8737"/>
                  </a:cubicBezTo>
                  <a:cubicBezTo>
                    <a:pt x="6372" y="8694"/>
                    <a:pt x="6435" y="8646"/>
                    <a:pt x="6495" y="8600"/>
                  </a:cubicBezTo>
                  <a:cubicBezTo>
                    <a:pt x="6566" y="8553"/>
                    <a:pt x="6643" y="8499"/>
                    <a:pt x="6713" y="8439"/>
                  </a:cubicBezTo>
                  <a:cubicBezTo>
                    <a:pt x="6770" y="8393"/>
                    <a:pt x="6833" y="8342"/>
                    <a:pt x="6900" y="8292"/>
                  </a:cubicBezTo>
                  <a:lnTo>
                    <a:pt x="6900" y="8295"/>
                  </a:lnTo>
                  <a:lnTo>
                    <a:pt x="6907" y="8289"/>
                  </a:lnTo>
                  <a:lnTo>
                    <a:pt x="6944" y="8262"/>
                  </a:lnTo>
                  <a:cubicBezTo>
                    <a:pt x="7024" y="8205"/>
                    <a:pt x="7111" y="8145"/>
                    <a:pt x="7228" y="8071"/>
                  </a:cubicBezTo>
                  <a:cubicBezTo>
                    <a:pt x="7261" y="8048"/>
                    <a:pt x="7308" y="8014"/>
                    <a:pt x="7352" y="7984"/>
                  </a:cubicBezTo>
                  <a:cubicBezTo>
                    <a:pt x="7438" y="7924"/>
                    <a:pt x="7506" y="7874"/>
                    <a:pt x="7566" y="7820"/>
                  </a:cubicBezTo>
                  <a:cubicBezTo>
                    <a:pt x="7589" y="7800"/>
                    <a:pt x="7613" y="7780"/>
                    <a:pt x="7636" y="7760"/>
                  </a:cubicBezTo>
                  <a:cubicBezTo>
                    <a:pt x="7653" y="7743"/>
                    <a:pt x="7670" y="7727"/>
                    <a:pt x="7690" y="7710"/>
                  </a:cubicBezTo>
                  <a:cubicBezTo>
                    <a:pt x="7723" y="7680"/>
                    <a:pt x="7759" y="7650"/>
                    <a:pt x="7796" y="7620"/>
                  </a:cubicBezTo>
                  <a:lnTo>
                    <a:pt x="7816" y="7603"/>
                  </a:lnTo>
                  <a:cubicBezTo>
                    <a:pt x="7907" y="7530"/>
                    <a:pt x="7997" y="7453"/>
                    <a:pt x="8074" y="7386"/>
                  </a:cubicBezTo>
                  <a:cubicBezTo>
                    <a:pt x="8114" y="7349"/>
                    <a:pt x="8158" y="7309"/>
                    <a:pt x="8198" y="7269"/>
                  </a:cubicBezTo>
                  <a:cubicBezTo>
                    <a:pt x="8244" y="7225"/>
                    <a:pt x="8284" y="7172"/>
                    <a:pt x="8325" y="7121"/>
                  </a:cubicBezTo>
                  <a:lnTo>
                    <a:pt x="8349" y="7091"/>
                  </a:lnTo>
                  <a:cubicBezTo>
                    <a:pt x="8425" y="7001"/>
                    <a:pt x="8492" y="6900"/>
                    <a:pt x="8542" y="6827"/>
                  </a:cubicBezTo>
                  <a:cubicBezTo>
                    <a:pt x="8593" y="6753"/>
                    <a:pt x="8626" y="6693"/>
                    <a:pt x="8653" y="6627"/>
                  </a:cubicBezTo>
                  <a:cubicBezTo>
                    <a:pt x="8666" y="6596"/>
                    <a:pt x="8673" y="6570"/>
                    <a:pt x="8676" y="6546"/>
                  </a:cubicBezTo>
                  <a:cubicBezTo>
                    <a:pt x="8686" y="6499"/>
                    <a:pt x="8696" y="6449"/>
                    <a:pt x="8703" y="6392"/>
                  </a:cubicBezTo>
                  <a:lnTo>
                    <a:pt x="8703" y="6383"/>
                  </a:lnTo>
                  <a:cubicBezTo>
                    <a:pt x="8703" y="6372"/>
                    <a:pt x="8706" y="6363"/>
                    <a:pt x="8706" y="6352"/>
                  </a:cubicBezTo>
                  <a:cubicBezTo>
                    <a:pt x="8710" y="6312"/>
                    <a:pt x="8706" y="6272"/>
                    <a:pt x="8699" y="6222"/>
                  </a:cubicBezTo>
                  <a:cubicBezTo>
                    <a:pt x="8696" y="6192"/>
                    <a:pt x="8686" y="6158"/>
                    <a:pt x="8673" y="6128"/>
                  </a:cubicBezTo>
                  <a:cubicBezTo>
                    <a:pt x="8673" y="6122"/>
                    <a:pt x="8670" y="6111"/>
                    <a:pt x="8666" y="6105"/>
                  </a:cubicBezTo>
                  <a:cubicBezTo>
                    <a:pt x="8642" y="6031"/>
                    <a:pt x="8616" y="5954"/>
                    <a:pt x="8585" y="5877"/>
                  </a:cubicBezTo>
                  <a:cubicBezTo>
                    <a:pt x="8502" y="5680"/>
                    <a:pt x="8395" y="5469"/>
                    <a:pt x="8272" y="5255"/>
                  </a:cubicBezTo>
                  <a:cubicBezTo>
                    <a:pt x="8158" y="5054"/>
                    <a:pt x="8020" y="4864"/>
                    <a:pt x="7887" y="4680"/>
                  </a:cubicBezTo>
                  <a:lnTo>
                    <a:pt x="7863" y="4643"/>
                  </a:lnTo>
                  <a:cubicBezTo>
                    <a:pt x="7810" y="4569"/>
                    <a:pt x="7756" y="4492"/>
                    <a:pt x="7696" y="4419"/>
                  </a:cubicBezTo>
                  <a:cubicBezTo>
                    <a:pt x="7656" y="4366"/>
                    <a:pt x="7613" y="4309"/>
                    <a:pt x="7562" y="4239"/>
                  </a:cubicBezTo>
                  <a:lnTo>
                    <a:pt x="7556" y="4228"/>
                  </a:lnTo>
                  <a:cubicBezTo>
                    <a:pt x="7566" y="4191"/>
                    <a:pt x="7576" y="4151"/>
                    <a:pt x="7576" y="4111"/>
                  </a:cubicBezTo>
                  <a:cubicBezTo>
                    <a:pt x="7579" y="4031"/>
                    <a:pt x="7562" y="3955"/>
                    <a:pt x="7526" y="3884"/>
                  </a:cubicBezTo>
                  <a:cubicBezTo>
                    <a:pt x="7509" y="3844"/>
                    <a:pt x="7486" y="3807"/>
                    <a:pt x="7462" y="3770"/>
                  </a:cubicBezTo>
                  <a:cubicBezTo>
                    <a:pt x="7452" y="3757"/>
                    <a:pt x="7442" y="3744"/>
                    <a:pt x="7435" y="3730"/>
                  </a:cubicBezTo>
                  <a:lnTo>
                    <a:pt x="7432" y="3720"/>
                  </a:lnTo>
                  <a:cubicBezTo>
                    <a:pt x="7401" y="3674"/>
                    <a:pt x="7372" y="3626"/>
                    <a:pt x="7341" y="3580"/>
                  </a:cubicBezTo>
                  <a:cubicBezTo>
                    <a:pt x="7261" y="3456"/>
                    <a:pt x="7171" y="3336"/>
                    <a:pt x="7084" y="3219"/>
                  </a:cubicBezTo>
                  <a:lnTo>
                    <a:pt x="7068" y="3198"/>
                  </a:lnTo>
                  <a:cubicBezTo>
                    <a:pt x="6967" y="3068"/>
                    <a:pt x="6867" y="2934"/>
                    <a:pt x="6770" y="2807"/>
                  </a:cubicBezTo>
                  <a:cubicBezTo>
                    <a:pt x="6719" y="2747"/>
                    <a:pt x="6673" y="2683"/>
                    <a:pt x="6623" y="2620"/>
                  </a:cubicBezTo>
                  <a:cubicBezTo>
                    <a:pt x="6549" y="2523"/>
                    <a:pt x="6466" y="2413"/>
                    <a:pt x="6382" y="2299"/>
                  </a:cubicBezTo>
                  <a:lnTo>
                    <a:pt x="6375" y="2292"/>
                  </a:lnTo>
                  <a:cubicBezTo>
                    <a:pt x="6325" y="2215"/>
                    <a:pt x="6271" y="2141"/>
                    <a:pt x="6218" y="2064"/>
                  </a:cubicBezTo>
                  <a:cubicBezTo>
                    <a:pt x="6134" y="1938"/>
                    <a:pt x="6044" y="1800"/>
                    <a:pt x="5947" y="1673"/>
                  </a:cubicBezTo>
                  <a:cubicBezTo>
                    <a:pt x="5823" y="1502"/>
                    <a:pt x="5660" y="1282"/>
                    <a:pt x="5472" y="1075"/>
                  </a:cubicBezTo>
                  <a:cubicBezTo>
                    <a:pt x="5365" y="954"/>
                    <a:pt x="5268" y="840"/>
                    <a:pt x="5174" y="730"/>
                  </a:cubicBezTo>
                  <a:cubicBezTo>
                    <a:pt x="5094" y="630"/>
                    <a:pt x="5021" y="530"/>
                    <a:pt x="4944" y="429"/>
                  </a:cubicBezTo>
                  <a:cubicBezTo>
                    <a:pt x="4930" y="409"/>
                    <a:pt x="4917" y="392"/>
                    <a:pt x="4907" y="372"/>
                  </a:cubicBezTo>
                  <a:lnTo>
                    <a:pt x="4857" y="298"/>
                  </a:lnTo>
                  <a:cubicBezTo>
                    <a:pt x="4847" y="286"/>
                    <a:pt x="4840" y="272"/>
                    <a:pt x="4830" y="262"/>
                  </a:cubicBezTo>
                  <a:cubicBezTo>
                    <a:pt x="4783" y="185"/>
                    <a:pt x="4729" y="108"/>
                    <a:pt x="4649" y="58"/>
                  </a:cubicBezTo>
                  <a:cubicBezTo>
                    <a:pt x="4588" y="20"/>
                    <a:pt x="4518" y="1"/>
                    <a:pt x="44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3"/>
            <p:cNvSpPr/>
            <p:nvPr/>
          </p:nvSpPr>
          <p:spPr>
            <a:xfrm>
              <a:off x="1166283" y="4252653"/>
              <a:ext cx="126703" cy="147835"/>
            </a:xfrm>
            <a:custGeom>
              <a:avLst/>
              <a:gdLst/>
              <a:ahLst/>
              <a:cxnLst/>
              <a:rect l="l" t="t" r="r" b="b"/>
              <a:pathLst>
                <a:path w="1219" h="1423" extrusionOk="0">
                  <a:moveTo>
                    <a:pt x="122" y="0"/>
                  </a:moveTo>
                  <a:cubicBezTo>
                    <a:pt x="112" y="0"/>
                    <a:pt x="103" y="1"/>
                    <a:pt x="94" y="4"/>
                  </a:cubicBezTo>
                  <a:cubicBezTo>
                    <a:pt x="81" y="7"/>
                    <a:pt x="68" y="10"/>
                    <a:pt x="54" y="20"/>
                  </a:cubicBezTo>
                  <a:cubicBezTo>
                    <a:pt x="41" y="30"/>
                    <a:pt x="31" y="40"/>
                    <a:pt x="24" y="53"/>
                  </a:cubicBezTo>
                  <a:cubicBezTo>
                    <a:pt x="11" y="77"/>
                    <a:pt x="0" y="110"/>
                    <a:pt x="11" y="137"/>
                  </a:cubicBezTo>
                  <a:cubicBezTo>
                    <a:pt x="48" y="265"/>
                    <a:pt x="88" y="391"/>
                    <a:pt x="135" y="518"/>
                  </a:cubicBezTo>
                  <a:lnTo>
                    <a:pt x="128" y="501"/>
                  </a:lnTo>
                  <a:lnTo>
                    <a:pt x="128" y="501"/>
                  </a:lnTo>
                  <a:cubicBezTo>
                    <a:pt x="131" y="514"/>
                    <a:pt x="134" y="525"/>
                    <a:pt x="140" y="534"/>
                  </a:cubicBezTo>
                  <a:lnTo>
                    <a:pt x="140" y="534"/>
                  </a:lnTo>
                  <a:cubicBezTo>
                    <a:pt x="155" y="575"/>
                    <a:pt x="171" y="614"/>
                    <a:pt x="191" y="655"/>
                  </a:cubicBezTo>
                  <a:cubicBezTo>
                    <a:pt x="212" y="699"/>
                    <a:pt x="235" y="742"/>
                    <a:pt x="258" y="786"/>
                  </a:cubicBezTo>
                  <a:cubicBezTo>
                    <a:pt x="312" y="879"/>
                    <a:pt x="375" y="970"/>
                    <a:pt x="449" y="1050"/>
                  </a:cubicBezTo>
                  <a:cubicBezTo>
                    <a:pt x="519" y="1131"/>
                    <a:pt x="602" y="1191"/>
                    <a:pt x="693" y="1244"/>
                  </a:cubicBezTo>
                  <a:cubicBezTo>
                    <a:pt x="733" y="1271"/>
                    <a:pt x="773" y="1294"/>
                    <a:pt x="814" y="1318"/>
                  </a:cubicBezTo>
                  <a:cubicBezTo>
                    <a:pt x="863" y="1344"/>
                    <a:pt x="911" y="1371"/>
                    <a:pt x="960" y="1395"/>
                  </a:cubicBezTo>
                  <a:lnTo>
                    <a:pt x="967" y="1398"/>
                  </a:lnTo>
                  <a:cubicBezTo>
                    <a:pt x="981" y="1404"/>
                    <a:pt x="994" y="1412"/>
                    <a:pt x="1004" y="1415"/>
                  </a:cubicBezTo>
                  <a:cubicBezTo>
                    <a:pt x="1019" y="1420"/>
                    <a:pt x="1035" y="1422"/>
                    <a:pt x="1050" y="1422"/>
                  </a:cubicBezTo>
                  <a:cubicBezTo>
                    <a:pt x="1063" y="1422"/>
                    <a:pt x="1075" y="1421"/>
                    <a:pt x="1087" y="1418"/>
                  </a:cubicBezTo>
                  <a:cubicBezTo>
                    <a:pt x="1127" y="1412"/>
                    <a:pt x="1168" y="1384"/>
                    <a:pt x="1188" y="1348"/>
                  </a:cubicBezTo>
                  <a:cubicBezTo>
                    <a:pt x="1212" y="1311"/>
                    <a:pt x="1218" y="1268"/>
                    <a:pt x="1208" y="1228"/>
                  </a:cubicBezTo>
                  <a:cubicBezTo>
                    <a:pt x="1201" y="1188"/>
                    <a:pt x="1175" y="1140"/>
                    <a:pt x="1138" y="1123"/>
                  </a:cubicBezTo>
                  <a:cubicBezTo>
                    <a:pt x="1121" y="1117"/>
                    <a:pt x="1104" y="1111"/>
                    <a:pt x="1087" y="1100"/>
                  </a:cubicBezTo>
                  <a:cubicBezTo>
                    <a:pt x="1024" y="1070"/>
                    <a:pt x="964" y="1037"/>
                    <a:pt x="900" y="1003"/>
                  </a:cubicBezTo>
                  <a:cubicBezTo>
                    <a:pt x="850" y="973"/>
                    <a:pt x="797" y="943"/>
                    <a:pt x="750" y="910"/>
                  </a:cubicBezTo>
                  <a:cubicBezTo>
                    <a:pt x="696" y="863"/>
                    <a:pt x="650" y="810"/>
                    <a:pt x="602" y="753"/>
                  </a:cubicBezTo>
                  <a:cubicBezTo>
                    <a:pt x="553" y="696"/>
                    <a:pt x="505" y="632"/>
                    <a:pt x="459" y="572"/>
                  </a:cubicBezTo>
                  <a:cubicBezTo>
                    <a:pt x="425" y="525"/>
                    <a:pt x="395" y="475"/>
                    <a:pt x="365" y="425"/>
                  </a:cubicBezTo>
                  <a:cubicBezTo>
                    <a:pt x="332" y="368"/>
                    <a:pt x="305" y="305"/>
                    <a:pt x="278" y="244"/>
                  </a:cubicBezTo>
                  <a:cubicBezTo>
                    <a:pt x="261" y="191"/>
                    <a:pt x="244" y="140"/>
                    <a:pt x="228" y="87"/>
                  </a:cubicBezTo>
                  <a:cubicBezTo>
                    <a:pt x="218" y="57"/>
                    <a:pt x="204" y="33"/>
                    <a:pt x="178" y="17"/>
                  </a:cubicBezTo>
                  <a:cubicBezTo>
                    <a:pt x="160" y="5"/>
                    <a:pt x="141" y="0"/>
                    <a:pt x="122" y="0"/>
                  </a:cubicBezTo>
                  <a:close/>
                </a:path>
              </a:pathLst>
            </a:custGeom>
            <a:solidFill>
              <a:srgbClr val="FFC6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3"/>
            <p:cNvSpPr/>
            <p:nvPr/>
          </p:nvSpPr>
          <p:spPr>
            <a:xfrm>
              <a:off x="1270223" y="4242887"/>
              <a:ext cx="299035" cy="163315"/>
            </a:xfrm>
            <a:custGeom>
              <a:avLst/>
              <a:gdLst/>
              <a:ahLst/>
              <a:cxnLst/>
              <a:rect l="l" t="t" r="r" b="b"/>
              <a:pathLst>
                <a:path w="2877" h="1572" extrusionOk="0">
                  <a:moveTo>
                    <a:pt x="2245" y="833"/>
                  </a:moveTo>
                  <a:lnTo>
                    <a:pt x="2245" y="833"/>
                  </a:lnTo>
                  <a:cubicBezTo>
                    <a:pt x="2248" y="842"/>
                    <a:pt x="2250" y="848"/>
                    <a:pt x="2253" y="856"/>
                  </a:cubicBezTo>
                  <a:lnTo>
                    <a:pt x="2253" y="856"/>
                  </a:lnTo>
                  <a:cubicBezTo>
                    <a:pt x="2251" y="848"/>
                    <a:pt x="2248" y="841"/>
                    <a:pt x="2245" y="833"/>
                  </a:cubicBezTo>
                  <a:close/>
                  <a:moveTo>
                    <a:pt x="2696" y="1"/>
                  </a:moveTo>
                  <a:cubicBezTo>
                    <a:pt x="2663" y="1"/>
                    <a:pt x="2629" y="7"/>
                    <a:pt x="2600" y="24"/>
                  </a:cubicBezTo>
                  <a:cubicBezTo>
                    <a:pt x="2572" y="41"/>
                    <a:pt x="2546" y="61"/>
                    <a:pt x="2529" y="90"/>
                  </a:cubicBezTo>
                  <a:lnTo>
                    <a:pt x="2523" y="98"/>
                  </a:lnTo>
                  <a:cubicBezTo>
                    <a:pt x="2489" y="134"/>
                    <a:pt x="2452" y="171"/>
                    <a:pt x="2415" y="204"/>
                  </a:cubicBezTo>
                  <a:cubicBezTo>
                    <a:pt x="2368" y="241"/>
                    <a:pt x="2325" y="281"/>
                    <a:pt x="2282" y="322"/>
                  </a:cubicBezTo>
                  <a:cubicBezTo>
                    <a:pt x="2234" y="365"/>
                    <a:pt x="2188" y="415"/>
                    <a:pt x="2171" y="479"/>
                  </a:cubicBezTo>
                  <a:cubicBezTo>
                    <a:pt x="2154" y="535"/>
                    <a:pt x="2168" y="595"/>
                    <a:pt x="2185" y="652"/>
                  </a:cubicBezTo>
                  <a:cubicBezTo>
                    <a:pt x="2198" y="703"/>
                    <a:pt x="2214" y="749"/>
                    <a:pt x="2234" y="800"/>
                  </a:cubicBezTo>
                  <a:cubicBezTo>
                    <a:pt x="2241" y="819"/>
                    <a:pt x="2247" y="838"/>
                    <a:pt x="2253" y="857"/>
                  </a:cubicBezTo>
                  <a:lnTo>
                    <a:pt x="2253" y="857"/>
                  </a:lnTo>
                  <a:cubicBezTo>
                    <a:pt x="2253" y="857"/>
                    <a:pt x="2253" y="856"/>
                    <a:pt x="2253" y="856"/>
                  </a:cubicBezTo>
                  <a:lnTo>
                    <a:pt x="2253" y="856"/>
                  </a:lnTo>
                  <a:cubicBezTo>
                    <a:pt x="2261" y="882"/>
                    <a:pt x="2266" y="908"/>
                    <a:pt x="2268" y="933"/>
                  </a:cubicBezTo>
                  <a:cubicBezTo>
                    <a:pt x="2268" y="950"/>
                    <a:pt x="2268" y="967"/>
                    <a:pt x="2265" y="984"/>
                  </a:cubicBezTo>
                  <a:cubicBezTo>
                    <a:pt x="2262" y="1004"/>
                    <a:pt x="2254" y="1027"/>
                    <a:pt x="2248" y="1047"/>
                  </a:cubicBezTo>
                  <a:cubicBezTo>
                    <a:pt x="2245" y="1054"/>
                    <a:pt x="2238" y="1064"/>
                    <a:pt x="2234" y="1071"/>
                  </a:cubicBezTo>
                  <a:cubicBezTo>
                    <a:pt x="2222" y="1084"/>
                    <a:pt x="2208" y="1094"/>
                    <a:pt x="2194" y="1107"/>
                  </a:cubicBezTo>
                  <a:cubicBezTo>
                    <a:pt x="2178" y="1117"/>
                    <a:pt x="2161" y="1127"/>
                    <a:pt x="2141" y="1134"/>
                  </a:cubicBezTo>
                  <a:cubicBezTo>
                    <a:pt x="2111" y="1144"/>
                    <a:pt x="2078" y="1148"/>
                    <a:pt x="2047" y="1151"/>
                  </a:cubicBezTo>
                  <a:cubicBezTo>
                    <a:pt x="2021" y="1154"/>
                    <a:pt x="1998" y="1154"/>
                    <a:pt x="1970" y="1154"/>
                  </a:cubicBezTo>
                  <a:lnTo>
                    <a:pt x="1964" y="1151"/>
                  </a:lnTo>
                  <a:lnTo>
                    <a:pt x="1941" y="1137"/>
                  </a:lnTo>
                  <a:cubicBezTo>
                    <a:pt x="1913" y="1111"/>
                    <a:pt x="1890" y="1077"/>
                    <a:pt x="1864" y="1047"/>
                  </a:cubicBezTo>
                  <a:cubicBezTo>
                    <a:pt x="1820" y="997"/>
                    <a:pt x="1766" y="950"/>
                    <a:pt x="1713" y="910"/>
                  </a:cubicBezTo>
                  <a:cubicBezTo>
                    <a:pt x="1669" y="876"/>
                    <a:pt x="1616" y="853"/>
                    <a:pt x="1563" y="840"/>
                  </a:cubicBezTo>
                  <a:cubicBezTo>
                    <a:pt x="1533" y="830"/>
                    <a:pt x="1502" y="825"/>
                    <a:pt x="1471" y="825"/>
                  </a:cubicBezTo>
                  <a:cubicBezTo>
                    <a:pt x="1449" y="825"/>
                    <a:pt x="1427" y="828"/>
                    <a:pt x="1405" y="833"/>
                  </a:cubicBezTo>
                  <a:cubicBezTo>
                    <a:pt x="1368" y="843"/>
                    <a:pt x="1331" y="860"/>
                    <a:pt x="1295" y="880"/>
                  </a:cubicBezTo>
                  <a:cubicBezTo>
                    <a:pt x="1248" y="907"/>
                    <a:pt x="1205" y="933"/>
                    <a:pt x="1158" y="964"/>
                  </a:cubicBezTo>
                  <a:cubicBezTo>
                    <a:pt x="1115" y="997"/>
                    <a:pt x="1067" y="1027"/>
                    <a:pt x="1021" y="1054"/>
                  </a:cubicBezTo>
                  <a:cubicBezTo>
                    <a:pt x="974" y="1077"/>
                    <a:pt x="927" y="1104"/>
                    <a:pt x="877" y="1124"/>
                  </a:cubicBezTo>
                  <a:cubicBezTo>
                    <a:pt x="834" y="1144"/>
                    <a:pt x="790" y="1161"/>
                    <a:pt x="746" y="1177"/>
                  </a:cubicBezTo>
                  <a:cubicBezTo>
                    <a:pt x="669" y="1205"/>
                    <a:pt x="593" y="1228"/>
                    <a:pt x="513" y="1237"/>
                  </a:cubicBezTo>
                  <a:cubicBezTo>
                    <a:pt x="465" y="1241"/>
                    <a:pt x="416" y="1241"/>
                    <a:pt x="368" y="1241"/>
                  </a:cubicBezTo>
                  <a:cubicBezTo>
                    <a:pt x="305" y="1237"/>
                    <a:pt x="238" y="1225"/>
                    <a:pt x="175" y="1214"/>
                  </a:cubicBezTo>
                  <a:cubicBezTo>
                    <a:pt x="170" y="1213"/>
                    <a:pt x="165" y="1213"/>
                    <a:pt x="160" y="1213"/>
                  </a:cubicBezTo>
                  <a:cubicBezTo>
                    <a:pt x="130" y="1213"/>
                    <a:pt x="100" y="1228"/>
                    <a:pt x="74" y="1245"/>
                  </a:cubicBezTo>
                  <a:lnTo>
                    <a:pt x="54" y="1258"/>
                  </a:lnTo>
                  <a:cubicBezTo>
                    <a:pt x="24" y="1288"/>
                    <a:pt x="7" y="1331"/>
                    <a:pt x="4" y="1372"/>
                  </a:cubicBezTo>
                  <a:cubicBezTo>
                    <a:pt x="1" y="1418"/>
                    <a:pt x="17" y="1462"/>
                    <a:pt x="47" y="1492"/>
                  </a:cubicBezTo>
                  <a:cubicBezTo>
                    <a:pt x="61" y="1502"/>
                    <a:pt x="71" y="1512"/>
                    <a:pt x="81" y="1518"/>
                  </a:cubicBezTo>
                  <a:cubicBezTo>
                    <a:pt x="107" y="1535"/>
                    <a:pt x="135" y="1542"/>
                    <a:pt x="161" y="1546"/>
                  </a:cubicBezTo>
                  <a:cubicBezTo>
                    <a:pt x="221" y="1555"/>
                    <a:pt x="278" y="1566"/>
                    <a:pt x="338" y="1569"/>
                  </a:cubicBezTo>
                  <a:cubicBezTo>
                    <a:pt x="365" y="1571"/>
                    <a:pt x="392" y="1571"/>
                    <a:pt x="419" y="1571"/>
                  </a:cubicBezTo>
                  <a:cubicBezTo>
                    <a:pt x="445" y="1571"/>
                    <a:pt x="472" y="1571"/>
                    <a:pt x="499" y="1569"/>
                  </a:cubicBezTo>
                  <a:cubicBezTo>
                    <a:pt x="566" y="1566"/>
                    <a:pt x="626" y="1555"/>
                    <a:pt x="689" y="1538"/>
                  </a:cubicBezTo>
                  <a:cubicBezTo>
                    <a:pt x="757" y="1522"/>
                    <a:pt x="820" y="1498"/>
                    <a:pt x="884" y="1475"/>
                  </a:cubicBezTo>
                  <a:cubicBezTo>
                    <a:pt x="937" y="1455"/>
                    <a:pt x="990" y="1435"/>
                    <a:pt x="1044" y="1412"/>
                  </a:cubicBezTo>
                  <a:cubicBezTo>
                    <a:pt x="1095" y="1388"/>
                    <a:pt x="1144" y="1362"/>
                    <a:pt x="1191" y="1335"/>
                  </a:cubicBezTo>
                  <a:cubicBezTo>
                    <a:pt x="1245" y="1302"/>
                    <a:pt x="1298" y="1265"/>
                    <a:pt x="1351" y="1228"/>
                  </a:cubicBezTo>
                  <a:cubicBezTo>
                    <a:pt x="1385" y="1205"/>
                    <a:pt x="1422" y="1177"/>
                    <a:pt x="1459" y="1154"/>
                  </a:cubicBezTo>
                  <a:lnTo>
                    <a:pt x="1469" y="1161"/>
                  </a:lnTo>
                  <a:cubicBezTo>
                    <a:pt x="1502" y="1194"/>
                    <a:pt x="1532" y="1231"/>
                    <a:pt x="1563" y="1265"/>
                  </a:cubicBezTo>
                  <a:cubicBezTo>
                    <a:pt x="1592" y="1294"/>
                    <a:pt x="1623" y="1318"/>
                    <a:pt x="1652" y="1345"/>
                  </a:cubicBezTo>
                  <a:cubicBezTo>
                    <a:pt x="1673" y="1358"/>
                    <a:pt x="1693" y="1375"/>
                    <a:pt x="1717" y="1388"/>
                  </a:cubicBezTo>
                  <a:cubicBezTo>
                    <a:pt x="1780" y="1425"/>
                    <a:pt x="1853" y="1449"/>
                    <a:pt x="1924" y="1458"/>
                  </a:cubicBezTo>
                  <a:cubicBezTo>
                    <a:pt x="1934" y="1459"/>
                    <a:pt x="1944" y="1460"/>
                    <a:pt x="1955" y="1460"/>
                  </a:cubicBezTo>
                  <a:cubicBezTo>
                    <a:pt x="1982" y="1460"/>
                    <a:pt x="2010" y="1456"/>
                    <a:pt x="2034" y="1452"/>
                  </a:cubicBezTo>
                  <a:cubicBezTo>
                    <a:pt x="2064" y="1449"/>
                    <a:pt x="2091" y="1449"/>
                    <a:pt x="2118" y="1445"/>
                  </a:cubicBezTo>
                  <a:cubicBezTo>
                    <a:pt x="2181" y="1438"/>
                    <a:pt x="2242" y="1418"/>
                    <a:pt x="2302" y="1392"/>
                  </a:cubicBezTo>
                  <a:cubicBezTo>
                    <a:pt x="2335" y="1372"/>
                    <a:pt x="2368" y="1351"/>
                    <a:pt x="2399" y="1328"/>
                  </a:cubicBezTo>
                  <a:cubicBezTo>
                    <a:pt x="2419" y="1311"/>
                    <a:pt x="2439" y="1294"/>
                    <a:pt x="2455" y="1274"/>
                  </a:cubicBezTo>
                  <a:cubicBezTo>
                    <a:pt x="2479" y="1248"/>
                    <a:pt x="2502" y="1217"/>
                    <a:pt x="2519" y="1184"/>
                  </a:cubicBezTo>
                  <a:cubicBezTo>
                    <a:pt x="2539" y="1151"/>
                    <a:pt x="2549" y="1114"/>
                    <a:pt x="2559" y="1077"/>
                  </a:cubicBezTo>
                  <a:cubicBezTo>
                    <a:pt x="2566" y="1044"/>
                    <a:pt x="2569" y="1007"/>
                    <a:pt x="2572" y="973"/>
                  </a:cubicBezTo>
                  <a:cubicBezTo>
                    <a:pt x="2576" y="961"/>
                    <a:pt x="2580" y="947"/>
                    <a:pt x="2580" y="930"/>
                  </a:cubicBezTo>
                  <a:cubicBezTo>
                    <a:pt x="2580" y="907"/>
                    <a:pt x="2576" y="880"/>
                    <a:pt x="2572" y="856"/>
                  </a:cubicBezTo>
                  <a:cubicBezTo>
                    <a:pt x="2569" y="800"/>
                    <a:pt x="2555" y="743"/>
                    <a:pt x="2543" y="686"/>
                  </a:cubicBezTo>
                  <a:cubicBezTo>
                    <a:pt x="2532" y="656"/>
                    <a:pt x="2523" y="623"/>
                    <a:pt x="2515" y="592"/>
                  </a:cubicBezTo>
                  <a:cubicBezTo>
                    <a:pt x="2529" y="579"/>
                    <a:pt x="2546" y="566"/>
                    <a:pt x="2563" y="555"/>
                  </a:cubicBezTo>
                  <a:cubicBezTo>
                    <a:pt x="2592" y="532"/>
                    <a:pt x="2620" y="509"/>
                    <a:pt x="2649" y="489"/>
                  </a:cubicBezTo>
                  <a:cubicBezTo>
                    <a:pt x="2676" y="465"/>
                    <a:pt x="2703" y="445"/>
                    <a:pt x="2730" y="422"/>
                  </a:cubicBezTo>
                  <a:cubicBezTo>
                    <a:pt x="2758" y="394"/>
                    <a:pt x="2783" y="366"/>
                    <a:pt x="2808" y="337"/>
                  </a:cubicBezTo>
                  <a:lnTo>
                    <a:pt x="2808" y="337"/>
                  </a:lnTo>
                  <a:lnTo>
                    <a:pt x="2807" y="338"/>
                  </a:lnTo>
                  <a:lnTo>
                    <a:pt x="2824" y="318"/>
                  </a:lnTo>
                  <a:lnTo>
                    <a:pt x="2824" y="318"/>
                  </a:lnTo>
                  <a:cubicBezTo>
                    <a:pt x="2818" y="325"/>
                    <a:pt x="2813" y="331"/>
                    <a:pt x="2808" y="337"/>
                  </a:cubicBezTo>
                  <a:lnTo>
                    <a:pt x="2808" y="337"/>
                  </a:lnTo>
                  <a:lnTo>
                    <a:pt x="2816" y="325"/>
                  </a:lnTo>
                  <a:cubicBezTo>
                    <a:pt x="2827" y="314"/>
                    <a:pt x="2836" y="302"/>
                    <a:pt x="2847" y="288"/>
                  </a:cubicBezTo>
                  <a:cubicBezTo>
                    <a:pt x="2864" y="261"/>
                    <a:pt x="2873" y="231"/>
                    <a:pt x="2877" y="198"/>
                  </a:cubicBezTo>
                  <a:cubicBezTo>
                    <a:pt x="2877" y="147"/>
                    <a:pt x="2860" y="98"/>
                    <a:pt x="2824" y="61"/>
                  </a:cubicBezTo>
                  <a:cubicBezTo>
                    <a:pt x="2790" y="24"/>
                    <a:pt x="2743" y="4"/>
                    <a:pt x="2696" y="1"/>
                  </a:cubicBezTo>
                  <a:close/>
                </a:path>
              </a:pathLst>
            </a:custGeom>
            <a:solidFill>
              <a:srgbClr val="524A83">
                <a:alpha val="25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3"/>
            <p:cNvSpPr/>
            <p:nvPr/>
          </p:nvSpPr>
          <p:spPr>
            <a:xfrm>
              <a:off x="1522277" y="3943794"/>
              <a:ext cx="135642" cy="328396"/>
            </a:xfrm>
            <a:custGeom>
              <a:avLst/>
              <a:gdLst/>
              <a:ahLst/>
              <a:cxnLst/>
              <a:rect l="l" t="t" r="r" b="b"/>
              <a:pathLst>
                <a:path w="1305" h="3161" extrusionOk="0">
                  <a:moveTo>
                    <a:pt x="153" y="1"/>
                  </a:moveTo>
                  <a:cubicBezTo>
                    <a:pt x="142" y="1"/>
                    <a:pt x="131" y="2"/>
                    <a:pt x="121" y="3"/>
                  </a:cubicBezTo>
                  <a:cubicBezTo>
                    <a:pt x="104" y="7"/>
                    <a:pt x="81" y="16"/>
                    <a:pt x="64" y="30"/>
                  </a:cubicBezTo>
                  <a:cubicBezTo>
                    <a:pt x="47" y="40"/>
                    <a:pt x="34" y="53"/>
                    <a:pt x="27" y="70"/>
                  </a:cubicBezTo>
                  <a:cubicBezTo>
                    <a:pt x="14" y="100"/>
                    <a:pt x="4" y="114"/>
                    <a:pt x="4" y="147"/>
                  </a:cubicBezTo>
                  <a:cubicBezTo>
                    <a:pt x="0" y="177"/>
                    <a:pt x="10" y="203"/>
                    <a:pt x="20" y="231"/>
                  </a:cubicBezTo>
                  <a:cubicBezTo>
                    <a:pt x="27" y="240"/>
                    <a:pt x="30" y="251"/>
                    <a:pt x="37" y="260"/>
                  </a:cubicBezTo>
                  <a:cubicBezTo>
                    <a:pt x="54" y="284"/>
                    <a:pt x="67" y="308"/>
                    <a:pt x="84" y="331"/>
                  </a:cubicBezTo>
                  <a:cubicBezTo>
                    <a:pt x="114" y="381"/>
                    <a:pt x="147" y="428"/>
                    <a:pt x="178" y="475"/>
                  </a:cubicBezTo>
                  <a:cubicBezTo>
                    <a:pt x="208" y="529"/>
                    <a:pt x="235" y="582"/>
                    <a:pt x="264" y="632"/>
                  </a:cubicBezTo>
                  <a:cubicBezTo>
                    <a:pt x="288" y="682"/>
                    <a:pt x="318" y="729"/>
                    <a:pt x="345" y="779"/>
                  </a:cubicBezTo>
                  <a:cubicBezTo>
                    <a:pt x="375" y="833"/>
                    <a:pt x="402" y="886"/>
                    <a:pt x="431" y="936"/>
                  </a:cubicBezTo>
                  <a:cubicBezTo>
                    <a:pt x="459" y="983"/>
                    <a:pt x="492" y="1026"/>
                    <a:pt x="519" y="1074"/>
                  </a:cubicBezTo>
                  <a:cubicBezTo>
                    <a:pt x="529" y="1090"/>
                    <a:pt x="542" y="1110"/>
                    <a:pt x="552" y="1127"/>
                  </a:cubicBezTo>
                  <a:cubicBezTo>
                    <a:pt x="565" y="1157"/>
                    <a:pt x="582" y="1187"/>
                    <a:pt x="596" y="1217"/>
                  </a:cubicBezTo>
                  <a:cubicBezTo>
                    <a:pt x="636" y="1298"/>
                    <a:pt x="669" y="1378"/>
                    <a:pt x="700" y="1458"/>
                  </a:cubicBezTo>
                  <a:cubicBezTo>
                    <a:pt x="716" y="1501"/>
                    <a:pt x="729" y="1545"/>
                    <a:pt x="743" y="1585"/>
                  </a:cubicBezTo>
                  <a:cubicBezTo>
                    <a:pt x="760" y="1635"/>
                    <a:pt x="780" y="1685"/>
                    <a:pt x="797" y="1739"/>
                  </a:cubicBezTo>
                  <a:cubicBezTo>
                    <a:pt x="810" y="1782"/>
                    <a:pt x="813" y="1829"/>
                    <a:pt x="820" y="1873"/>
                  </a:cubicBezTo>
                  <a:cubicBezTo>
                    <a:pt x="826" y="1906"/>
                    <a:pt x="833" y="1940"/>
                    <a:pt x="837" y="1973"/>
                  </a:cubicBezTo>
                  <a:cubicBezTo>
                    <a:pt x="840" y="2034"/>
                    <a:pt x="840" y="2094"/>
                    <a:pt x="830" y="2154"/>
                  </a:cubicBezTo>
                  <a:cubicBezTo>
                    <a:pt x="826" y="2170"/>
                    <a:pt x="823" y="2187"/>
                    <a:pt x="817" y="2204"/>
                  </a:cubicBezTo>
                  <a:cubicBezTo>
                    <a:pt x="803" y="2224"/>
                    <a:pt x="793" y="2247"/>
                    <a:pt x="777" y="2267"/>
                  </a:cubicBezTo>
                  <a:cubicBezTo>
                    <a:pt x="757" y="2298"/>
                    <a:pt x="736" y="2327"/>
                    <a:pt x="716" y="2355"/>
                  </a:cubicBezTo>
                  <a:cubicBezTo>
                    <a:pt x="696" y="2384"/>
                    <a:pt x="679" y="2415"/>
                    <a:pt x="666" y="2445"/>
                  </a:cubicBezTo>
                  <a:cubicBezTo>
                    <a:pt x="652" y="2471"/>
                    <a:pt x="639" y="2495"/>
                    <a:pt x="622" y="2518"/>
                  </a:cubicBezTo>
                  <a:cubicBezTo>
                    <a:pt x="599" y="2542"/>
                    <a:pt x="576" y="2565"/>
                    <a:pt x="549" y="2585"/>
                  </a:cubicBezTo>
                  <a:cubicBezTo>
                    <a:pt x="512" y="2615"/>
                    <a:pt x="476" y="2648"/>
                    <a:pt x="439" y="2679"/>
                  </a:cubicBezTo>
                  <a:cubicBezTo>
                    <a:pt x="405" y="2705"/>
                    <a:pt x="371" y="2736"/>
                    <a:pt x="342" y="2766"/>
                  </a:cubicBezTo>
                  <a:cubicBezTo>
                    <a:pt x="305" y="2796"/>
                    <a:pt x="268" y="2826"/>
                    <a:pt x="228" y="2852"/>
                  </a:cubicBezTo>
                  <a:cubicBezTo>
                    <a:pt x="195" y="2880"/>
                    <a:pt x="175" y="2933"/>
                    <a:pt x="175" y="2977"/>
                  </a:cubicBezTo>
                  <a:cubicBezTo>
                    <a:pt x="171" y="3023"/>
                    <a:pt x="187" y="3070"/>
                    <a:pt x="221" y="3107"/>
                  </a:cubicBezTo>
                  <a:cubicBezTo>
                    <a:pt x="251" y="3140"/>
                    <a:pt x="298" y="3160"/>
                    <a:pt x="342" y="3160"/>
                  </a:cubicBezTo>
                  <a:cubicBezTo>
                    <a:pt x="358" y="3160"/>
                    <a:pt x="375" y="3157"/>
                    <a:pt x="388" y="3157"/>
                  </a:cubicBezTo>
                  <a:cubicBezTo>
                    <a:pt x="422" y="3150"/>
                    <a:pt x="448" y="3133"/>
                    <a:pt x="472" y="3113"/>
                  </a:cubicBezTo>
                  <a:cubicBezTo>
                    <a:pt x="516" y="3080"/>
                    <a:pt x="559" y="3047"/>
                    <a:pt x="599" y="3010"/>
                  </a:cubicBezTo>
                  <a:cubicBezTo>
                    <a:pt x="636" y="2977"/>
                    <a:pt x="676" y="2940"/>
                    <a:pt x="712" y="2906"/>
                  </a:cubicBezTo>
                  <a:cubicBezTo>
                    <a:pt x="793" y="2826"/>
                    <a:pt x="880" y="2746"/>
                    <a:pt x="930" y="2642"/>
                  </a:cubicBezTo>
                  <a:cubicBezTo>
                    <a:pt x="953" y="2591"/>
                    <a:pt x="977" y="2545"/>
                    <a:pt x="1007" y="2498"/>
                  </a:cubicBezTo>
                  <a:cubicBezTo>
                    <a:pt x="1033" y="2458"/>
                    <a:pt x="1061" y="2421"/>
                    <a:pt x="1084" y="2381"/>
                  </a:cubicBezTo>
                  <a:cubicBezTo>
                    <a:pt x="1090" y="2364"/>
                    <a:pt x="1098" y="2351"/>
                    <a:pt x="1104" y="2335"/>
                  </a:cubicBezTo>
                  <a:cubicBezTo>
                    <a:pt x="1121" y="2324"/>
                    <a:pt x="1134" y="2310"/>
                    <a:pt x="1144" y="2298"/>
                  </a:cubicBezTo>
                  <a:cubicBezTo>
                    <a:pt x="1178" y="2264"/>
                    <a:pt x="1201" y="2227"/>
                    <a:pt x="1221" y="2187"/>
                  </a:cubicBezTo>
                  <a:cubicBezTo>
                    <a:pt x="1241" y="2150"/>
                    <a:pt x="1261" y="2114"/>
                    <a:pt x="1274" y="2074"/>
                  </a:cubicBezTo>
                  <a:cubicBezTo>
                    <a:pt x="1288" y="2034"/>
                    <a:pt x="1294" y="1989"/>
                    <a:pt x="1298" y="1946"/>
                  </a:cubicBezTo>
                  <a:cubicBezTo>
                    <a:pt x="1305" y="1883"/>
                    <a:pt x="1294" y="1816"/>
                    <a:pt x="1281" y="1756"/>
                  </a:cubicBezTo>
                  <a:cubicBezTo>
                    <a:pt x="1254" y="1632"/>
                    <a:pt x="1201" y="1515"/>
                    <a:pt x="1151" y="1398"/>
                  </a:cubicBezTo>
                  <a:cubicBezTo>
                    <a:pt x="1104" y="1291"/>
                    <a:pt x="1044" y="1194"/>
                    <a:pt x="984" y="1094"/>
                  </a:cubicBezTo>
                  <a:cubicBezTo>
                    <a:pt x="953" y="1043"/>
                    <a:pt x="917" y="993"/>
                    <a:pt x="883" y="946"/>
                  </a:cubicBezTo>
                  <a:lnTo>
                    <a:pt x="883" y="946"/>
                  </a:lnTo>
                  <a:lnTo>
                    <a:pt x="887" y="950"/>
                  </a:lnTo>
                  <a:cubicBezTo>
                    <a:pt x="840" y="886"/>
                    <a:pt x="797" y="822"/>
                    <a:pt x="749" y="759"/>
                  </a:cubicBezTo>
                  <a:cubicBezTo>
                    <a:pt x="716" y="709"/>
                    <a:pt x="683" y="655"/>
                    <a:pt x="649" y="605"/>
                  </a:cubicBezTo>
                  <a:cubicBezTo>
                    <a:pt x="626" y="569"/>
                    <a:pt x="602" y="532"/>
                    <a:pt x="579" y="492"/>
                  </a:cubicBezTo>
                  <a:cubicBezTo>
                    <a:pt x="556" y="444"/>
                    <a:pt x="529" y="395"/>
                    <a:pt x="502" y="344"/>
                  </a:cubicBezTo>
                  <a:cubicBezTo>
                    <a:pt x="468" y="284"/>
                    <a:pt x="425" y="231"/>
                    <a:pt x="378" y="177"/>
                  </a:cubicBezTo>
                  <a:cubicBezTo>
                    <a:pt x="368" y="163"/>
                    <a:pt x="355" y="154"/>
                    <a:pt x="345" y="140"/>
                  </a:cubicBezTo>
                  <a:cubicBezTo>
                    <a:pt x="335" y="130"/>
                    <a:pt x="325" y="117"/>
                    <a:pt x="315" y="107"/>
                  </a:cubicBezTo>
                  <a:cubicBezTo>
                    <a:pt x="295" y="77"/>
                    <a:pt x="268" y="47"/>
                    <a:pt x="238" y="27"/>
                  </a:cubicBezTo>
                  <a:lnTo>
                    <a:pt x="231" y="23"/>
                  </a:lnTo>
                  <a:lnTo>
                    <a:pt x="218" y="13"/>
                  </a:lnTo>
                  <a:lnTo>
                    <a:pt x="198" y="7"/>
                  </a:lnTo>
                  <a:cubicBezTo>
                    <a:pt x="184" y="2"/>
                    <a:pt x="168" y="1"/>
                    <a:pt x="153" y="1"/>
                  </a:cubicBezTo>
                  <a:close/>
                </a:path>
              </a:pathLst>
            </a:custGeom>
            <a:solidFill>
              <a:srgbClr val="524A83">
                <a:alpha val="25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3"/>
            <p:cNvSpPr/>
            <p:nvPr/>
          </p:nvSpPr>
          <p:spPr>
            <a:xfrm>
              <a:off x="1236547" y="3930912"/>
              <a:ext cx="179504" cy="186275"/>
            </a:xfrm>
            <a:custGeom>
              <a:avLst/>
              <a:gdLst/>
              <a:ahLst/>
              <a:cxnLst/>
              <a:rect l="l" t="t" r="r" b="b"/>
              <a:pathLst>
                <a:path w="1727" h="1793" extrusionOk="0">
                  <a:moveTo>
                    <a:pt x="912" y="0"/>
                  </a:moveTo>
                  <a:cubicBezTo>
                    <a:pt x="850" y="0"/>
                    <a:pt x="789" y="15"/>
                    <a:pt x="732" y="34"/>
                  </a:cubicBezTo>
                  <a:cubicBezTo>
                    <a:pt x="709" y="37"/>
                    <a:pt x="689" y="43"/>
                    <a:pt x="669" y="51"/>
                  </a:cubicBezTo>
                  <a:cubicBezTo>
                    <a:pt x="649" y="57"/>
                    <a:pt x="626" y="63"/>
                    <a:pt x="606" y="71"/>
                  </a:cubicBezTo>
                  <a:cubicBezTo>
                    <a:pt x="559" y="87"/>
                    <a:pt x="512" y="104"/>
                    <a:pt x="468" y="127"/>
                  </a:cubicBezTo>
                  <a:cubicBezTo>
                    <a:pt x="451" y="137"/>
                    <a:pt x="431" y="147"/>
                    <a:pt x="415" y="161"/>
                  </a:cubicBezTo>
                  <a:lnTo>
                    <a:pt x="402" y="171"/>
                  </a:lnTo>
                  <a:cubicBezTo>
                    <a:pt x="395" y="177"/>
                    <a:pt x="385" y="181"/>
                    <a:pt x="375" y="187"/>
                  </a:cubicBezTo>
                  <a:cubicBezTo>
                    <a:pt x="338" y="214"/>
                    <a:pt x="301" y="241"/>
                    <a:pt x="268" y="271"/>
                  </a:cubicBezTo>
                  <a:cubicBezTo>
                    <a:pt x="218" y="318"/>
                    <a:pt x="170" y="375"/>
                    <a:pt x="130" y="432"/>
                  </a:cubicBezTo>
                  <a:cubicBezTo>
                    <a:pt x="87" y="492"/>
                    <a:pt x="60" y="562"/>
                    <a:pt x="44" y="636"/>
                  </a:cubicBezTo>
                  <a:cubicBezTo>
                    <a:pt x="27" y="696"/>
                    <a:pt x="17" y="759"/>
                    <a:pt x="10" y="823"/>
                  </a:cubicBezTo>
                  <a:cubicBezTo>
                    <a:pt x="7" y="843"/>
                    <a:pt x="4" y="866"/>
                    <a:pt x="4" y="889"/>
                  </a:cubicBezTo>
                  <a:cubicBezTo>
                    <a:pt x="0" y="937"/>
                    <a:pt x="4" y="980"/>
                    <a:pt x="10" y="1023"/>
                  </a:cubicBezTo>
                  <a:lnTo>
                    <a:pt x="7" y="1003"/>
                  </a:lnTo>
                  <a:lnTo>
                    <a:pt x="7" y="1003"/>
                  </a:lnTo>
                  <a:cubicBezTo>
                    <a:pt x="14" y="1057"/>
                    <a:pt x="17" y="1114"/>
                    <a:pt x="27" y="1167"/>
                  </a:cubicBezTo>
                  <a:cubicBezTo>
                    <a:pt x="30" y="1190"/>
                    <a:pt x="34" y="1210"/>
                    <a:pt x="40" y="1234"/>
                  </a:cubicBezTo>
                  <a:cubicBezTo>
                    <a:pt x="47" y="1275"/>
                    <a:pt x="64" y="1315"/>
                    <a:pt x="77" y="1355"/>
                  </a:cubicBezTo>
                  <a:cubicBezTo>
                    <a:pt x="97" y="1411"/>
                    <a:pt x="127" y="1462"/>
                    <a:pt x="154" y="1515"/>
                  </a:cubicBezTo>
                  <a:cubicBezTo>
                    <a:pt x="187" y="1576"/>
                    <a:pt x="218" y="1639"/>
                    <a:pt x="248" y="1702"/>
                  </a:cubicBezTo>
                  <a:cubicBezTo>
                    <a:pt x="275" y="1760"/>
                    <a:pt x="337" y="1792"/>
                    <a:pt x="398" y="1792"/>
                  </a:cubicBezTo>
                  <a:cubicBezTo>
                    <a:pt x="426" y="1792"/>
                    <a:pt x="454" y="1786"/>
                    <a:pt x="479" y="1772"/>
                  </a:cubicBezTo>
                  <a:cubicBezTo>
                    <a:pt x="505" y="1759"/>
                    <a:pt x="525" y="1739"/>
                    <a:pt x="542" y="1716"/>
                  </a:cubicBezTo>
                  <a:cubicBezTo>
                    <a:pt x="572" y="1706"/>
                    <a:pt x="599" y="1689"/>
                    <a:pt x="619" y="1669"/>
                  </a:cubicBezTo>
                  <a:cubicBezTo>
                    <a:pt x="686" y="1605"/>
                    <a:pt x="712" y="1495"/>
                    <a:pt x="683" y="1408"/>
                  </a:cubicBezTo>
                  <a:cubicBezTo>
                    <a:pt x="669" y="1371"/>
                    <a:pt x="656" y="1335"/>
                    <a:pt x="639" y="1301"/>
                  </a:cubicBezTo>
                  <a:cubicBezTo>
                    <a:pt x="629" y="1284"/>
                    <a:pt x="619" y="1264"/>
                    <a:pt x="609" y="1244"/>
                  </a:cubicBezTo>
                  <a:cubicBezTo>
                    <a:pt x="596" y="1221"/>
                    <a:pt x="582" y="1198"/>
                    <a:pt x="572" y="1174"/>
                  </a:cubicBezTo>
                  <a:cubicBezTo>
                    <a:pt x="569" y="1161"/>
                    <a:pt x="565" y="1150"/>
                    <a:pt x="562" y="1137"/>
                  </a:cubicBezTo>
                  <a:cubicBezTo>
                    <a:pt x="542" y="1067"/>
                    <a:pt x="522" y="997"/>
                    <a:pt x="512" y="926"/>
                  </a:cubicBezTo>
                  <a:lnTo>
                    <a:pt x="519" y="906"/>
                  </a:lnTo>
                  <a:cubicBezTo>
                    <a:pt x="536" y="873"/>
                    <a:pt x="552" y="843"/>
                    <a:pt x="576" y="809"/>
                  </a:cubicBezTo>
                  <a:cubicBezTo>
                    <a:pt x="596" y="789"/>
                    <a:pt x="619" y="769"/>
                    <a:pt x="646" y="749"/>
                  </a:cubicBezTo>
                  <a:cubicBezTo>
                    <a:pt x="686" y="722"/>
                    <a:pt x="729" y="696"/>
                    <a:pt x="776" y="676"/>
                  </a:cubicBezTo>
                  <a:cubicBezTo>
                    <a:pt x="820" y="659"/>
                    <a:pt x="863" y="645"/>
                    <a:pt x="907" y="632"/>
                  </a:cubicBezTo>
                  <a:cubicBezTo>
                    <a:pt x="953" y="619"/>
                    <a:pt x="997" y="605"/>
                    <a:pt x="1044" y="599"/>
                  </a:cubicBezTo>
                  <a:cubicBezTo>
                    <a:pt x="1067" y="605"/>
                    <a:pt x="1087" y="612"/>
                    <a:pt x="1110" y="622"/>
                  </a:cubicBezTo>
                  <a:cubicBezTo>
                    <a:pt x="1127" y="639"/>
                    <a:pt x="1144" y="659"/>
                    <a:pt x="1161" y="679"/>
                  </a:cubicBezTo>
                  <a:cubicBezTo>
                    <a:pt x="1208" y="736"/>
                    <a:pt x="1251" y="796"/>
                    <a:pt x="1318" y="833"/>
                  </a:cubicBezTo>
                  <a:cubicBezTo>
                    <a:pt x="1334" y="853"/>
                    <a:pt x="1354" y="873"/>
                    <a:pt x="1378" y="886"/>
                  </a:cubicBezTo>
                  <a:cubicBezTo>
                    <a:pt x="1415" y="909"/>
                    <a:pt x="1456" y="919"/>
                    <a:pt x="1497" y="919"/>
                  </a:cubicBezTo>
                  <a:cubicBezTo>
                    <a:pt x="1572" y="919"/>
                    <a:pt x="1645" y="883"/>
                    <a:pt x="1686" y="816"/>
                  </a:cubicBezTo>
                  <a:cubicBezTo>
                    <a:pt x="1706" y="783"/>
                    <a:pt x="1716" y="746"/>
                    <a:pt x="1720" y="706"/>
                  </a:cubicBezTo>
                  <a:lnTo>
                    <a:pt x="1720" y="685"/>
                  </a:lnTo>
                  <a:cubicBezTo>
                    <a:pt x="1723" y="665"/>
                    <a:pt x="1726" y="645"/>
                    <a:pt x="1726" y="628"/>
                  </a:cubicBezTo>
                  <a:cubicBezTo>
                    <a:pt x="1726" y="596"/>
                    <a:pt x="1723" y="562"/>
                    <a:pt x="1720" y="532"/>
                  </a:cubicBezTo>
                  <a:cubicBezTo>
                    <a:pt x="1712" y="498"/>
                    <a:pt x="1696" y="472"/>
                    <a:pt x="1686" y="441"/>
                  </a:cubicBezTo>
                  <a:cubicBezTo>
                    <a:pt x="1679" y="425"/>
                    <a:pt x="1666" y="408"/>
                    <a:pt x="1655" y="392"/>
                  </a:cubicBezTo>
                  <a:cubicBezTo>
                    <a:pt x="1619" y="338"/>
                    <a:pt x="1582" y="287"/>
                    <a:pt x="1535" y="244"/>
                  </a:cubicBezTo>
                  <a:cubicBezTo>
                    <a:pt x="1495" y="204"/>
                    <a:pt x="1448" y="167"/>
                    <a:pt x="1399" y="140"/>
                  </a:cubicBezTo>
                  <a:cubicBezTo>
                    <a:pt x="1345" y="111"/>
                    <a:pt x="1291" y="80"/>
                    <a:pt x="1234" y="63"/>
                  </a:cubicBezTo>
                  <a:cubicBezTo>
                    <a:pt x="1208" y="57"/>
                    <a:pt x="1181" y="54"/>
                    <a:pt x="1154" y="51"/>
                  </a:cubicBezTo>
                  <a:lnTo>
                    <a:pt x="1144" y="47"/>
                  </a:lnTo>
                  <a:cubicBezTo>
                    <a:pt x="1130" y="43"/>
                    <a:pt x="1118" y="40"/>
                    <a:pt x="1104" y="37"/>
                  </a:cubicBezTo>
                  <a:lnTo>
                    <a:pt x="1098" y="37"/>
                  </a:lnTo>
                  <a:cubicBezTo>
                    <a:pt x="1050" y="20"/>
                    <a:pt x="1007" y="10"/>
                    <a:pt x="957" y="3"/>
                  </a:cubicBezTo>
                  <a:cubicBezTo>
                    <a:pt x="942" y="1"/>
                    <a:pt x="927" y="0"/>
                    <a:pt x="9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3"/>
            <p:cNvSpPr/>
            <p:nvPr/>
          </p:nvSpPr>
          <p:spPr>
            <a:xfrm>
              <a:off x="1460745" y="4007373"/>
              <a:ext cx="103005" cy="139628"/>
            </a:xfrm>
            <a:custGeom>
              <a:avLst/>
              <a:gdLst/>
              <a:ahLst/>
              <a:cxnLst/>
              <a:rect l="l" t="t" r="r" b="b"/>
              <a:pathLst>
                <a:path w="991" h="1344" extrusionOk="0">
                  <a:moveTo>
                    <a:pt x="223" y="1"/>
                  </a:moveTo>
                  <a:cubicBezTo>
                    <a:pt x="187" y="1"/>
                    <a:pt x="153" y="10"/>
                    <a:pt x="120" y="27"/>
                  </a:cubicBezTo>
                  <a:cubicBezTo>
                    <a:pt x="111" y="30"/>
                    <a:pt x="104" y="33"/>
                    <a:pt x="97" y="40"/>
                  </a:cubicBezTo>
                  <a:cubicBezTo>
                    <a:pt x="57" y="67"/>
                    <a:pt x="31" y="107"/>
                    <a:pt x="14" y="153"/>
                  </a:cubicBezTo>
                  <a:cubicBezTo>
                    <a:pt x="0" y="204"/>
                    <a:pt x="0" y="271"/>
                    <a:pt x="31" y="318"/>
                  </a:cubicBezTo>
                  <a:cubicBezTo>
                    <a:pt x="128" y="471"/>
                    <a:pt x="218" y="632"/>
                    <a:pt x="311" y="789"/>
                  </a:cubicBezTo>
                  <a:cubicBezTo>
                    <a:pt x="352" y="860"/>
                    <a:pt x="395" y="933"/>
                    <a:pt x="435" y="1007"/>
                  </a:cubicBezTo>
                  <a:cubicBezTo>
                    <a:pt x="455" y="1040"/>
                    <a:pt x="472" y="1076"/>
                    <a:pt x="492" y="1113"/>
                  </a:cubicBezTo>
                  <a:cubicBezTo>
                    <a:pt x="522" y="1170"/>
                    <a:pt x="555" y="1224"/>
                    <a:pt x="596" y="1274"/>
                  </a:cubicBezTo>
                  <a:cubicBezTo>
                    <a:pt x="622" y="1301"/>
                    <a:pt x="656" y="1321"/>
                    <a:pt x="693" y="1334"/>
                  </a:cubicBezTo>
                  <a:cubicBezTo>
                    <a:pt x="714" y="1340"/>
                    <a:pt x="735" y="1343"/>
                    <a:pt x="756" y="1343"/>
                  </a:cubicBezTo>
                  <a:cubicBezTo>
                    <a:pt x="793" y="1343"/>
                    <a:pt x="828" y="1334"/>
                    <a:pt x="860" y="1317"/>
                  </a:cubicBezTo>
                  <a:cubicBezTo>
                    <a:pt x="897" y="1297"/>
                    <a:pt x="923" y="1271"/>
                    <a:pt x="947" y="1237"/>
                  </a:cubicBezTo>
                  <a:cubicBezTo>
                    <a:pt x="974" y="1194"/>
                    <a:pt x="991" y="1127"/>
                    <a:pt x="974" y="1073"/>
                  </a:cubicBezTo>
                  <a:cubicBezTo>
                    <a:pt x="960" y="1033"/>
                    <a:pt x="947" y="996"/>
                    <a:pt x="930" y="960"/>
                  </a:cubicBezTo>
                  <a:cubicBezTo>
                    <a:pt x="923" y="940"/>
                    <a:pt x="910" y="920"/>
                    <a:pt x="900" y="900"/>
                  </a:cubicBezTo>
                  <a:cubicBezTo>
                    <a:pt x="877" y="863"/>
                    <a:pt x="856" y="829"/>
                    <a:pt x="836" y="792"/>
                  </a:cubicBezTo>
                  <a:cubicBezTo>
                    <a:pt x="793" y="719"/>
                    <a:pt x="747" y="652"/>
                    <a:pt x="702" y="582"/>
                  </a:cubicBezTo>
                  <a:cubicBezTo>
                    <a:pt x="602" y="428"/>
                    <a:pt x="506" y="271"/>
                    <a:pt x="409" y="113"/>
                  </a:cubicBezTo>
                  <a:cubicBezTo>
                    <a:pt x="378" y="63"/>
                    <a:pt x="341" y="27"/>
                    <a:pt x="285" y="10"/>
                  </a:cubicBezTo>
                  <a:cubicBezTo>
                    <a:pt x="264" y="4"/>
                    <a:pt x="244" y="1"/>
                    <a:pt x="22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3"/>
            <p:cNvSpPr/>
            <p:nvPr/>
          </p:nvSpPr>
          <p:spPr>
            <a:xfrm>
              <a:off x="1598049" y="3964987"/>
              <a:ext cx="376263" cy="552279"/>
            </a:xfrm>
            <a:custGeom>
              <a:avLst/>
              <a:gdLst/>
              <a:ahLst/>
              <a:cxnLst/>
              <a:rect l="l" t="t" r="r" b="b"/>
              <a:pathLst>
                <a:path w="3620" h="5316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lnTo>
                    <a:pt x="57" y="24"/>
                  </a:lnTo>
                  <a:cubicBezTo>
                    <a:pt x="34" y="40"/>
                    <a:pt x="17" y="64"/>
                    <a:pt x="11" y="87"/>
                  </a:cubicBezTo>
                  <a:cubicBezTo>
                    <a:pt x="0" y="117"/>
                    <a:pt x="0" y="157"/>
                    <a:pt x="20" y="184"/>
                  </a:cubicBezTo>
                  <a:cubicBezTo>
                    <a:pt x="171" y="391"/>
                    <a:pt x="295" y="615"/>
                    <a:pt x="438" y="829"/>
                  </a:cubicBezTo>
                  <a:cubicBezTo>
                    <a:pt x="505" y="933"/>
                    <a:pt x="573" y="1037"/>
                    <a:pt x="639" y="1143"/>
                  </a:cubicBezTo>
                  <a:cubicBezTo>
                    <a:pt x="706" y="1248"/>
                    <a:pt x="773" y="1351"/>
                    <a:pt x="837" y="1455"/>
                  </a:cubicBezTo>
                  <a:cubicBezTo>
                    <a:pt x="900" y="1565"/>
                    <a:pt x="960" y="1675"/>
                    <a:pt x="1027" y="1785"/>
                  </a:cubicBezTo>
                  <a:cubicBezTo>
                    <a:pt x="1094" y="1899"/>
                    <a:pt x="1164" y="2010"/>
                    <a:pt x="1238" y="2120"/>
                  </a:cubicBezTo>
                  <a:cubicBezTo>
                    <a:pt x="1301" y="2220"/>
                    <a:pt x="1362" y="2321"/>
                    <a:pt x="1428" y="2418"/>
                  </a:cubicBezTo>
                  <a:cubicBezTo>
                    <a:pt x="1505" y="2525"/>
                    <a:pt x="1582" y="2635"/>
                    <a:pt x="1656" y="2742"/>
                  </a:cubicBezTo>
                  <a:cubicBezTo>
                    <a:pt x="1733" y="2849"/>
                    <a:pt x="1803" y="2956"/>
                    <a:pt x="1877" y="3063"/>
                  </a:cubicBezTo>
                  <a:cubicBezTo>
                    <a:pt x="1940" y="3160"/>
                    <a:pt x="2000" y="3261"/>
                    <a:pt x="2067" y="3355"/>
                  </a:cubicBezTo>
                  <a:cubicBezTo>
                    <a:pt x="2141" y="3461"/>
                    <a:pt x="2215" y="3565"/>
                    <a:pt x="2288" y="3672"/>
                  </a:cubicBezTo>
                  <a:cubicBezTo>
                    <a:pt x="2362" y="3776"/>
                    <a:pt x="2428" y="3883"/>
                    <a:pt x="2496" y="3990"/>
                  </a:cubicBezTo>
                  <a:cubicBezTo>
                    <a:pt x="2522" y="4026"/>
                    <a:pt x="2545" y="4060"/>
                    <a:pt x="2572" y="4093"/>
                  </a:cubicBezTo>
                  <a:cubicBezTo>
                    <a:pt x="2596" y="4127"/>
                    <a:pt x="2619" y="4160"/>
                    <a:pt x="2643" y="4193"/>
                  </a:cubicBezTo>
                  <a:cubicBezTo>
                    <a:pt x="2703" y="4278"/>
                    <a:pt x="2760" y="4364"/>
                    <a:pt x="2813" y="4454"/>
                  </a:cubicBezTo>
                  <a:cubicBezTo>
                    <a:pt x="2870" y="4548"/>
                    <a:pt x="2927" y="4642"/>
                    <a:pt x="2987" y="4735"/>
                  </a:cubicBezTo>
                  <a:cubicBezTo>
                    <a:pt x="3044" y="4826"/>
                    <a:pt x="3101" y="4913"/>
                    <a:pt x="3161" y="5003"/>
                  </a:cubicBezTo>
                  <a:cubicBezTo>
                    <a:pt x="3188" y="5047"/>
                    <a:pt x="3218" y="5090"/>
                    <a:pt x="3248" y="5133"/>
                  </a:cubicBezTo>
                  <a:cubicBezTo>
                    <a:pt x="3278" y="5181"/>
                    <a:pt x="3308" y="5234"/>
                    <a:pt x="3351" y="5271"/>
                  </a:cubicBezTo>
                  <a:cubicBezTo>
                    <a:pt x="3371" y="5287"/>
                    <a:pt x="3391" y="5301"/>
                    <a:pt x="3415" y="5307"/>
                  </a:cubicBezTo>
                  <a:cubicBezTo>
                    <a:pt x="3429" y="5313"/>
                    <a:pt x="3445" y="5315"/>
                    <a:pt x="3460" y="5315"/>
                  </a:cubicBezTo>
                  <a:cubicBezTo>
                    <a:pt x="3484" y="5315"/>
                    <a:pt x="3508" y="5309"/>
                    <a:pt x="3529" y="5297"/>
                  </a:cubicBezTo>
                  <a:cubicBezTo>
                    <a:pt x="3586" y="5267"/>
                    <a:pt x="3619" y="5197"/>
                    <a:pt x="3603" y="5133"/>
                  </a:cubicBezTo>
                  <a:cubicBezTo>
                    <a:pt x="3586" y="5076"/>
                    <a:pt x="3559" y="5023"/>
                    <a:pt x="3532" y="4970"/>
                  </a:cubicBezTo>
                  <a:cubicBezTo>
                    <a:pt x="3505" y="4923"/>
                    <a:pt x="3479" y="4876"/>
                    <a:pt x="3448" y="4829"/>
                  </a:cubicBezTo>
                  <a:cubicBezTo>
                    <a:pt x="3382" y="4729"/>
                    <a:pt x="3314" y="4632"/>
                    <a:pt x="3251" y="4531"/>
                  </a:cubicBezTo>
                  <a:cubicBezTo>
                    <a:pt x="3188" y="4434"/>
                    <a:pt x="3131" y="4334"/>
                    <a:pt x="3070" y="4241"/>
                  </a:cubicBezTo>
                  <a:cubicBezTo>
                    <a:pt x="3004" y="4133"/>
                    <a:pt x="2930" y="4033"/>
                    <a:pt x="2857" y="3937"/>
                  </a:cubicBezTo>
                  <a:cubicBezTo>
                    <a:pt x="2823" y="3886"/>
                    <a:pt x="2789" y="3843"/>
                    <a:pt x="2760" y="3792"/>
                  </a:cubicBezTo>
                  <a:cubicBezTo>
                    <a:pt x="2723" y="3736"/>
                    <a:pt x="2686" y="3679"/>
                    <a:pt x="2649" y="3622"/>
                  </a:cubicBezTo>
                  <a:cubicBezTo>
                    <a:pt x="2582" y="3515"/>
                    <a:pt x="2512" y="3411"/>
                    <a:pt x="2442" y="3307"/>
                  </a:cubicBezTo>
                  <a:cubicBezTo>
                    <a:pt x="2379" y="3214"/>
                    <a:pt x="2315" y="3120"/>
                    <a:pt x="2255" y="3020"/>
                  </a:cubicBezTo>
                  <a:cubicBezTo>
                    <a:pt x="2184" y="2906"/>
                    <a:pt x="2110" y="2796"/>
                    <a:pt x="2037" y="2682"/>
                  </a:cubicBezTo>
                  <a:cubicBezTo>
                    <a:pt x="1967" y="2578"/>
                    <a:pt x="1897" y="2475"/>
                    <a:pt x="1823" y="2375"/>
                  </a:cubicBezTo>
                  <a:cubicBezTo>
                    <a:pt x="1753" y="2271"/>
                    <a:pt x="1683" y="2171"/>
                    <a:pt x="1613" y="2070"/>
                  </a:cubicBezTo>
                  <a:cubicBezTo>
                    <a:pt x="1542" y="1963"/>
                    <a:pt x="1465" y="1853"/>
                    <a:pt x="1392" y="1745"/>
                  </a:cubicBezTo>
                  <a:cubicBezTo>
                    <a:pt x="1321" y="1642"/>
                    <a:pt x="1252" y="1538"/>
                    <a:pt x="1181" y="1431"/>
                  </a:cubicBezTo>
                  <a:cubicBezTo>
                    <a:pt x="1114" y="1328"/>
                    <a:pt x="1040" y="1228"/>
                    <a:pt x="967" y="1127"/>
                  </a:cubicBezTo>
                  <a:cubicBezTo>
                    <a:pt x="897" y="1027"/>
                    <a:pt x="823" y="927"/>
                    <a:pt x="753" y="826"/>
                  </a:cubicBezTo>
                  <a:cubicBezTo>
                    <a:pt x="679" y="722"/>
                    <a:pt x="605" y="622"/>
                    <a:pt x="539" y="518"/>
                  </a:cubicBezTo>
                  <a:cubicBezTo>
                    <a:pt x="505" y="468"/>
                    <a:pt x="472" y="418"/>
                    <a:pt x="438" y="365"/>
                  </a:cubicBezTo>
                  <a:cubicBezTo>
                    <a:pt x="405" y="317"/>
                    <a:pt x="375" y="268"/>
                    <a:pt x="341" y="217"/>
                  </a:cubicBezTo>
                  <a:cubicBezTo>
                    <a:pt x="301" y="157"/>
                    <a:pt x="261" y="97"/>
                    <a:pt x="218" y="40"/>
                  </a:cubicBezTo>
                  <a:cubicBezTo>
                    <a:pt x="201" y="24"/>
                    <a:pt x="184" y="13"/>
                    <a:pt x="164" y="7"/>
                  </a:cubicBezTo>
                  <a:cubicBezTo>
                    <a:pt x="151" y="3"/>
                    <a:pt x="139" y="1"/>
                    <a:pt x="126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3"/>
            <p:cNvSpPr/>
            <p:nvPr/>
          </p:nvSpPr>
          <p:spPr>
            <a:xfrm>
              <a:off x="1178756" y="3951378"/>
              <a:ext cx="454530" cy="438727"/>
            </a:xfrm>
            <a:custGeom>
              <a:avLst/>
              <a:gdLst/>
              <a:ahLst/>
              <a:cxnLst/>
              <a:rect l="l" t="t" r="r" b="b"/>
              <a:pathLst>
                <a:path w="4373" h="4223" extrusionOk="0">
                  <a:moveTo>
                    <a:pt x="3182" y="218"/>
                  </a:moveTo>
                  <a:cubicBezTo>
                    <a:pt x="3195" y="218"/>
                    <a:pt x="3205" y="221"/>
                    <a:pt x="3219" y="224"/>
                  </a:cubicBezTo>
                  <a:lnTo>
                    <a:pt x="3239" y="235"/>
                  </a:lnTo>
                  <a:cubicBezTo>
                    <a:pt x="3315" y="291"/>
                    <a:pt x="3389" y="348"/>
                    <a:pt x="3452" y="422"/>
                  </a:cubicBezTo>
                  <a:cubicBezTo>
                    <a:pt x="3529" y="516"/>
                    <a:pt x="3600" y="616"/>
                    <a:pt x="3660" y="720"/>
                  </a:cubicBezTo>
                  <a:cubicBezTo>
                    <a:pt x="3724" y="830"/>
                    <a:pt x="3777" y="944"/>
                    <a:pt x="3834" y="1058"/>
                  </a:cubicBezTo>
                  <a:cubicBezTo>
                    <a:pt x="3857" y="1111"/>
                    <a:pt x="3881" y="1164"/>
                    <a:pt x="3897" y="1218"/>
                  </a:cubicBezTo>
                  <a:cubicBezTo>
                    <a:pt x="3921" y="1278"/>
                    <a:pt x="3937" y="1338"/>
                    <a:pt x="3961" y="1395"/>
                  </a:cubicBezTo>
                  <a:cubicBezTo>
                    <a:pt x="4005" y="1509"/>
                    <a:pt x="4068" y="1615"/>
                    <a:pt x="4094" y="1733"/>
                  </a:cubicBezTo>
                  <a:cubicBezTo>
                    <a:pt x="4098" y="1753"/>
                    <a:pt x="4102" y="1773"/>
                    <a:pt x="4098" y="1793"/>
                  </a:cubicBezTo>
                  <a:cubicBezTo>
                    <a:pt x="4098" y="1820"/>
                    <a:pt x="4091" y="1847"/>
                    <a:pt x="4085" y="1873"/>
                  </a:cubicBezTo>
                  <a:cubicBezTo>
                    <a:pt x="4068" y="1913"/>
                    <a:pt x="4048" y="1950"/>
                    <a:pt x="4025" y="1987"/>
                  </a:cubicBezTo>
                  <a:cubicBezTo>
                    <a:pt x="3974" y="2057"/>
                    <a:pt x="3917" y="2124"/>
                    <a:pt x="3857" y="2188"/>
                  </a:cubicBezTo>
                  <a:cubicBezTo>
                    <a:pt x="3797" y="2251"/>
                    <a:pt x="3733" y="2315"/>
                    <a:pt x="3670" y="2375"/>
                  </a:cubicBezTo>
                  <a:cubicBezTo>
                    <a:pt x="3583" y="2449"/>
                    <a:pt x="3496" y="2522"/>
                    <a:pt x="3406" y="2592"/>
                  </a:cubicBezTo>
                  <a:cubicBezTo>
                    <a:pt x="3312" y="2666"/>
                    <a:pt x="3215" y="2739"/>
                    <a:pt x="3122" y="2816"/>
                  </a:cubicBezTo>
                  <a:cubicBezTo>
                    <a:pt x="3024" y="2890"/>
                    <a:pt x="2931" y="2964"/>
                    <a:pt x="2833" y="3034"/>
                  </a:cubicBezTo>
                  <a:cubicBezTo>
                    <a:pt x="2787" y="3067"/>
                    <a:pt x="2744" y="3104"/>
                    <a:pt x="2697" y="3134"/>
                  </a:cubicBezTo>
                  <a:cubicBezTo>
                    <a:pt x="2646" y="3171"/>
                    <a:pt x="2593" y="3208"/>
                    <a:pt x="2540" y="3241"/>
                  </a:cubicBezTo>
                  <a:cubicBezTo>
                    <a:pt x="2386" y="3338"/>
                    <a:pt x="2231" y="3435"/>
                    <a:pt x="2075" y="3529"/>
                  </a:cubicBezTo>
                  <a:cubicBezTo>
                    <a:pt x="1927" y="3616"/>
                    <a:pt x="1774" y="3696"/>
                    <a:pt x="1623" y="3773"/>
                  </a:cubicBezTo>
                  <a:cubicBezTo>
                    <a:pt x="1569" y="3796"/>
                    <a:pt x="1516" y="3820"/>
                    <a:pt x="1463" y="3843"/>
                  </a:cubicBezTo>
                  <a:cubicBezTo>
                    <a:pt x="1406" y="3863"/>
                    <a:pt x="1353" y="3883"/>
                    <a:pt x="1296" y="3897"/>
                  </a:cubicBezTo>
                  <a:cubicBezTo>
                    <a:pt x="1259" y="3900"/>
                    <a:pt x="1218" y="3903"/>
                    <a:pt x="1182" y="3903"/>
                  </a:cubicBezTo>
                  <a:cubicBezTo>
                    <a:pt x="1155" y="3900"/>
                    <a:pt x="1132" y="3897"/>
                    <a:pt x="1108" y="3890"/>
                  </a:cubicBezTo>
                  <a:cubicBezTo>
                    <a:pt x="1078" y="3877"/>
                    <a:pt x="1052" y="3863"/>
                    <a:pt x="1027" y="3847"/>
                  </a:cubicBezTo>
                  <a:cubicBezTo>
                    <a:pt x="947" y="3787"/>
                    <a:pt x="884" y="3713"/>
                    <a:pt x="817" y="3639"/>
                  </a:cubicBezTo>
                  <a:cubicBezTo>
                    <a:pt x="783" y="3599"/>
                    <a:pt x="754" y="3559"/>
                    <a:pt x="726" y="3512"/>
                  </a:cubicBezTo>
                  <a:cubicBezTo>
                    <a:pt x="690" y="3458"/>
                    <a:pt x="657" y="3405"/>
                    <a:pt x="623" y="3352"/>
                  </a:cubicBezTo>
                  <a:cubicBezTo>
                    <a:pt x="560" y="3245"/>
                    <a:pt x="499" y="3137"/>
                    <a:pt x="442" y="3030"/>
                  </a:cubicBezTo>
                  <a:cubicBezTo>
                    <a:pt x="425" y="2994"/>
                    <a:pt x="413" y="2957"/>
                    <a:pt x="396" y="2924"/>
                  </a:cubicBezTo>
                  <a:cubicBezTo>
                    <a:pt x="376" y="2870"/>
                    <a:pt x="362" y="2816"/>
                    <a:pt x="352" y="2763"/>
                  </a:cubicBezTo>
                  <a:cubicBezTo>
                    <a:pt x="349" y="2729"/>
                    <a:pt x="345" y="2699"/>
                    <a:pt x="345" y="2666"/>
                  </a:cubicBezTo>
                  <a:cubicBezTo>
                    <a:pt x="349" y="2629"/>
                    <a:pt x="359" y="2595"/>
                    <a:pt x="369" y="2563"/>
                  </a:cubicBezTo>
                  <a:cubicBezTo>
                    <a:pt x="399" y="2485"/>
                    <a:pt x="436" y="2415"/>
                    <a:pt x="476" y="2348"/>
                  </a:cubicBezTo>
                  <a:cubicBezTo>
                    <a:pt x="530" y="2271"/>
                    <a:pt x="590" y="2197"/>
                    <a:pt x="653" y="2127"/>
                  </a:cubicBezTo>
                  <a:cubicBezTo>
                    <a:pt x="730" y="2050"/>
                    <a:pt x="811" y="1977"/>
                    <a:pt x="891" y="1904"/>
                  </a:cubicBezTo>
                  <a:cubicBezTo>
                    <a:pt x="967" y="1830"/>
                    <a:pt x="1044" y="1756"/>
                    <a:pt x="1118" y="1683"/>
                  </a:cubicBezTo>
                  <a:cubicBezTo>
                    <a:pt x="1192" y="1612"/>
                    <a:pt x="1268" y="1542"/>
                    <a:pt x="1349" y="1475"/>
                  </a:cubicBezTo>
                  <a:cubicBezTo>
                    <a:pt x="1529" y="1322"/>
                    <a:pt x="1714" y="1164"/>
                    <a:pt x="1904" y="1017"/>
                  </a:cubicBezTo>
                  <a:cubicBezTo>
                    <a:pt x="2008" y="937"/>
                    <a:pt x="2115" y="860"/>
                    <a:pt x="2222" y="786"/>
                  </a:cubicBezTo>
                  <a:cubicBezTo>
                    <a:pt x="2322" y="720"/>
                    <a:pt x="2422" y="649"/>
                    <a:pt x="2520" y="582"/>
                  </a:cubicBezTo>
                  <a:cubicBezTo>
                    <a:pt x="2613" y="519"/>
                    <a:pt x="2703" y="456"/>
                    <a:pt x="2793" y="391"/>
                  </a:cubicBezTo>
                  <a:cubicBezTo>
                    <a:pt x="2833" y="365"/>
                    <a:pt x="2870" y="342"/>
                    <a:pt x="2907" y="315"/>
                  </a:cubicBezTo>
                  <a:cubicBezTo>
                    <a:pt x="2913" y="316"/>
                    <a:pt x="2918" y="317"/>
                    <a:pt x="2923" y="317"/>
                  </a:cubicBezTo>
                  <a:cubicBezTo>
                    <a:pt x="2931" y="317"/>
                    <a:pt x="2939" y="315"/>
                    <a:pt x="2947" y="311"/>
                  </a:cubicBezTo>
                  <a:cubicBezTo>
                    <a:pt x="2981" y="298"/>
                    <a:pt x="3014" y="285"/>
                    <a:pt x="3048" y="268"/>
                  </a:cubicBezTo>
                  <a:cubicBezTo>
                    <a:pt x="3068" y="258"/>
                    <a:pt x="3085" y="248"/>
                    <a:pt x="3105" y="238"/>
                  </a:cubicBezTo>
                  <a:cubicBezTo>
                    <a:pt x="3122" y="231"/>
                    <a:pt x="3142" y="224"/>
                    <a:pt x="3162" y="218"/>
                  </a:cubicBezTo>
                  <a:close/>
                  <a:moveTo>
                    <a:pt x="3173" y="0"/>
                  </a:moveTo>
                  <a:cubicBezTo>
                    <a:pt x="3120" y="0"/>
                    <a:pt x="3067" y="19"/>
                    <a:pt x="3018" y="41"/>
                  </a:cubicBezTo>
                  <a:cubicBezTo>
                    <a:pt x="3008" y="41"/>
                    <a:pt x="2998" y="47"/>
                    <a:pt x="2991" y="50"/>
                  </a:cubicBezTo>
                  <a:cubicBezTo>
                    <a:pt x="2777" y="175"/>
                    <a:pt x="2566" y="301"/>
                    <a:pt x="2356" y="431"/>
                  </a:cubicBezTo>
                  <a:cubicBezTo>
                    <a:pt x="2248" y="499"/>
                    <a:pt x="2138" y="566"/>
                    <a:pt x="2031" y="632"/>
                  </a:cubicBezTo>
                  <a:cubicBezTo>
                    <a:pt x="1947" y="686"/>
                    <a:pt x="1861" y="736"/>
                    <a:pt x="1777" y="793"/>
                  </a:cubicBezTo>
                  <a:cubicBezTo>
                    <a:pt x="1764" y="806"/>
                    <a:pt x="1747" y="817"/>
                    <a:pt x="1730" y="826"/>
                  </a:cubicBezTo>
                  <a:cubicBezTo>
                    <a:pt x="1533" y="973"/>
                    <a:pt x="1332" y="1121"/>
                    <a:pt x="1141" y="1278"/>
                  </a:cubicBezTo>
                  <a:cubicBezTo>
                    <a:pt x="1038" y="1362"/>
                    <a:pt x="941" y="1445"/>
                    <a:pt x="844" y="1535"/>
                  </a:cubicBezTo>
                  <a:cubicBezTo>
                    <a:pt x="754" y="1615"/>
                    <a:pt x="666" y="1700"/>
                    <a:pt x="576" y="1780"/>
                  </a:cubicBezTo>
                  <a:cubicBezTo>
                    <a:pt x="530" y="1823"/>
                    <a:pt x="486" y="1863"/>
                    <a:pt x="442" y="1907"/>
                  </a:cubicBezTo>
                  <a:cubicBezTo>
                    <a:pt x="402" y="1944"/>
                    <a:pt x="369" y="1987"/>
                    <a:pt x="332" y="2027"/>
                  </a:cubicBezTo>
                  <a:cubicBezTo>
                    <a:pt x="295" y="2071"/>
                    <a:pt x="259" y="2121"/>
                    <a:pt x="225" y="2168"/>
                  </a:cubicBezTo>
                  <a:cubicBezTo>
                    <a:pt x="185" y="2225"/>
                    <a:pt x="145" y="2278"/>
                    <a:pt x="115" y="2338"/>
                  </a:cubicBezTo>
                  <a:cubicBezTo>
                    <a:pt x="81" y="2402"/>
                    <a:pt x="51" y="2469"/>
                    <a:pt x="28" y="2535"/>
                  </a:cubicBezTo>
                  <a:cubicBezTo>
                    <a:pt x="18" y="2575"/>
                    <a:pt x="8" y="2612"/>
                    <a:pt x="4" y="2652"/>
                  </a:cubicBezTo>
                  <a:cubicBezTo>
                    <a:pt x="1" y="2699"/>
                    <a:pt x="1" y="2746"/>
                    <a:pt x="4" y="2793"/>
                  </a:cubicBezTo>
                  <a:cubicBezTo>
                    <a:pt x="8" y="2819"/>
                    <a:pt x="11" y="2847"/>
                    <a:pt x="15" y="2873"/>
                  </a:cubicBezTo>
                  <a:cubicBezTo>
                    <a:pt x="21" y="2910"/>
                    <a:pt x="31" y="2950"/>
                    <a:pt x="41" y="2987"/>
                  </a:cubicBezTo>
                  <a:cubicBezTo>
                    <a:pt x="48" y="3014"/>
                    <a:pt x="58" y="3040"/>
                    <a:pt x="68" y="3064"/>
                  </a:cubicBezTo>
                  <a:cubicBezTo>
                    <a:pt x="98" y="3137"/>
                    <a:pt x="132" y="3208"/>
                    <a:pt x="169" y="3278"/>
                  </a:cubicBezTo>
                  <a:cubicBezTo>
                    <a:pt x="225" y="3388"/>
                    <a:pt x="289" y="3492"/>
                    <a:pt x="356" y="3592"/>
                  </a:cubicBezTo>
                  <a:cubicBezTo>
                    <a:pt x="385" y="3642"/>
                    <a:pt x="419" y="3693"/>
                    <a:pt x="453" y="3739"/>
                  </a:cubicBezTo>
                  <a:cubicBezTo>
                    <a:pt x="496" y="3796"/>
                    <a:pt x="543" y="3853"/>
                    <a:pt x="593" y="3903"/>
                  </a:cubicBezTo>
                  <a:cubicBezTo>
                    <a:pt x="630" y="3940"/>
                    <a:pt x="670" y="3980"/>
                    <a:pt x="710" y="4017"/>
                  </a:cubicBezTo>
                  <a:cubicBezTo>
                    <a:pt x="763" y="4064"/>
                    <a:pt x="820" y="4108"/>
                    <a:pt x="881" y="4144"/>
                  </a:cubicBezTo>
                  <a:cubicBezTo>
                    <a:pt x="938" y="4174"/>
                    <a:pt x="1001" y="4198"/>
                    <a:pt x="1061" y="4211"/>
                  </a:cubicBezTo>
                  <a:cubicBezTo>
                    <a:pt x="1098" y="4218"/>
                    <a:pt x="1135" y="4221"/>
                    <a:pt x="1172" y="4221"/>
                  </a:cubicBezTo>
                  <a:cubicBezTo>
                    <a:pt x="1181" y="4222"/>
                    <a:pt x="1189" y="4222"/>
                    <a:pt x="1198" y="4222"/>
                  </a:cubicBezTo>
                  <a:cubicBezTo>
                    <a:pt x="1219" y="4222"/>
                    <a:pt x="1241" y="4220"/>
                    <a:pt x="1262" y="4218"/>
                  </a:cubicBezTo>
                  <a:cubicBezTo>
                    <a:pt x="1332" y="4211"/>
                    <a:pt x="1402" y="4194"/>
                    <a:pt x="1469" y="4171"/>
                  </a:cubicBezTo>
                  <a:cubicBezTo>
                    <a:pt x="1529" y="4151"/>
                    <a:pt x="1586" y="4124"/>
                    <a:pt x="1646" y="4097"/>
                  </a:cubicBezTo>
                  <a:cubicBezTo>
                    <a:pt x="1770" y="4043"/>
                    <a:pt x="1890" y="3977"/>
                    <a:pt x="2011" y="3910"/>
                  </a:cubicBezTo>
                  <a:cubicBezTo>
                    <a:pt x="2225" y="3796"/>
                    <a:pt x="2429" y="3673"/>
                    <a:pt x="2630" y="3542"/>
                  </a:cubicBezTo>
                  <a:cubicBezTo>
                    <a:pt x="2683" y="3506"/>
                    <a:pt x="2740" y="3472"/>
                    <a:pt x="2793" y="3435"/>
                  </a:cubicBezTo>
                  <a:cubicBezTo>
                    <a:pt x="2841" y="3401"/>
                    <a:pt x="2887" y="3368"/>
                    <a:pt x="2934" y="3335"/>
                  </a:cubicBezTo>
                  <a:cubicBezTo>
                    <a:pt x="2984" y="3298"/>
                    <a:pt x="3038" y="3258"/>
                    <a:pt x="3088" y="3221"/>
                  </a:cubicBezTo>
                  <a:cubicBezTo>
                    <a:pt x="3134" y="3185"/>
                    <a:pt x="3182" y="3148"/>
                    <a:pt x="3228" y="3111"/>
                  </a:cubicBezTo>
                  <a:cubicBezTo>
                    <a:pt x="3275" y="3077"/>
                    <a:pt x="3319" y="3037"/>
                    <a:pt x="3366" y="3000"/>
                  </a:cubicBezTo>
                  <a:cubicBezTo>
                    <a:pt x="3412" y="2964"/>
                    <a:pt x="3460" y="2927"/>
                    <a:pt x="3506" y="2890"/>
                  </a:cubicBezTo>
                  <a:cubicBezTo>
                    <a:pt x="3596" y="2813"/>
                    <a:pt x="3690" y="2736"/>
                    <a:pt x="3784" y="2659"/>
                  </a:cubicBezTo>
                  <a:cubicBezTo>
                    <a:pt x="3834" y="2616"/>
                    <a:pt x="3887" y="2572"/>
                    <a:pt x="3934" y="2522"/>
                  </a:cubicBezTo>
                  <a:cubicBezTo>
                    <a:pt x="3977" y="2478"/>
                    <a:pt x="4017" y="2432"/>
                    <a:pt x="4062" y="2388"/>
                  </a:cubicBezTo>
                  <a:cubicBezTo>
                    <a:pt x="4142" y="2298"/>
                    <a:pt x="4218" y="2205"/>
                    <a:pt x="4278" y="2101"/>
                  </a:cubicBezTo>
                  <a:cubicBezTo>
                    <a:pt x="4292" y="2081"/>
                    <a:pt x="4306" y="2057"/>
                    <a:pt x="4315" y="2034"/>
                  </a:cubicBezTo>
                  <a:cubicBezTo>
                    <a:pt x="4332" y="2001"/>
                    <a:pt x="4346" y="1964"/>
                    <a:pt x="4355" y="1927"/>
                  </a:cubicBezTo>
                  <a:cubicBezTo>
                    <a:pt x="4366" y="1893"/>
                    <a:pt x="4369" y="1856"/>
                    <a:pt x="4372" y="1823"/>
                  </a:cubicBezTo>
                  <a:lnTo>
                    <a:pt x="4372" y="1766"/>
                  </a:lnTo>
                  <a:cubicBezTo>
                    <a:pt x="4372" y="1733"/>
                    <a:pt x="4363" y="1696"/>
                    <a:pt x="4355" y="1666"/>
                  </a:cubicBezTo>
                  <a:cubicBezTo>
                    <a:pt x="4349" y="1612"/>
                    <a:pt x="4329" y="1562"/>
                    <a:pt x="4309" y="1515"/>
                  </a:cubicBezTo>
                  <a:cubicBezTo>
                    <a:pt x="4282" y="1462"/>
                    <a:pt x="4255" y="1408"/>
                    <a:pt x="4232" y="1355"/>
                  </a:cubicBezTo>
                  <a:cubicBezTo>
                    <a:pt x="4185" y="1254"/>
                    <a:pt x="4145" y="1147"/>
                    <a:pt x="4098" y="1047"/>
                  </a:cubicBezTo>
                  <a:cubicBezTo>
                    <a:pt x="4068" y="984"/>
                    <a:pt x="4037" y="924"/>
                    <a:pt x="4005" y="863"/>
                  </a:cubicBezTo>
                  <a:cubicBezTo>
                    <a:pt x="3977" y="810"/>
                    <a:pt x="3951" y="757"/>
                    <a:pt x="3924" y="703"/>
                  </a:cubicBezTo>
                  <a:cubicBezTo>
                    <a:pt x="3870" y="596"/>
                    <a:pt x="3810" y="492"/>
                    <a:pt x="3740" y="395"/>
                  </a:cubicBezTo>
                  <a:cubicBezTo>
                    <a:pt x="3667" y="301"/>
                    <a:pt x="3590" y="208"/>
                    <a:pt x="3496" y="134"/>
                  </a:cubicBezTo>
                  <a:cubicBezTo>
                    <a:pt x="3456" y="104"/>
                    <a:pt x="3415" y="77"/>
                    <a:pt x="3372" y="54"/>
                  </a:cubicBezTo>
                  <a:cubicBezTo>
                    <a:pt x="3342" y="34"/>
                    <a:pt x="3312" y="21"/>
                    <a:pt x="3279" y="10"/>
                  </a:cubicBezTo>
                  <a:cubicBezTo>
                    <a:pt x="3268" y="7"/>
                    <a:pt x="3252" y="7"/>
                    <a:pt x="3242" y="7"/>
                  </a:cubicBezTo>
                  <a:cubicBezTo>
                    <a:pt x="3222" y="4"/>
                    <a:pt x="3205" y="4"/>
                    <a:pt x="3185" y="0"/>
                  </a:cubicBezTo>
                  <a:cubicBezTo>
                    <a:pt x="3181" y="0"/>
                    <a:pt x="3177" y="0"/>
                    <a:pt x="3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3"/>
            <p:cNvSpPr/>
            <p:nvPr/>
          </p:nvSpPr>
          <p:spPr>
            <a:xfrm>
              <a:off x="1129800" y="3883539"/>
              <a:ext cx="936292" cy="1077651"/>
            </a:xfrm>
            <a:custGeom>
              <a:avLst/>
              <a:gdLst/>
              <a:ahLst/>
              <a:cxnLst/>
              <a:rect l="l" t="t" r="r" b="b"/>
              <a:pathLst>
                <a:path w="9008" h="10373" extrusionOk="0">
                  <a:moveTo>
                    <a:pt x="194" y="4724"/>
                  </a:moveTo>
                  <a:cubicBezTo>
                    <a:pt x="198" y="4734"/>
                    <a:pt x="203" y="4744"/>
                    <a:pt x="208" y="4753"/>
                  </a:cubicBezTo>
                  <a:cubicBezTo>
                    <a:pt x="203" y="4744"/>
                    <a:pt x="199" y="4734"/>
                    <a:pt x="194" y="4724"/>
                  </a:cubicBezTo>
                  <a:close/>
                  <a:moveTo>
                    <a:pt x="4527" y="0"/>
                  </a:moveTo>
                  <a:cubicBezTo>
                    <a:pt x="4489" y="0"/>
                    <a:pt x="4451" y="10"/>
                    <a:pt x="4415" y="25"/>
                  </a:cubicBezTo>
                  <a:cubicBezTo>
                    <a:pt x="4352" y="51"/>
                    <a:pt x="4295" y="88"/>
                    <a:pt x="4238" y="125"/>
                  </a:cubicBezTo>
                  <a:cubicBezTo>
                    <a:pt x="4198" y="149"/>
                    <a:pt x="4158" y="175"/>
                    <a:pt x="4118" y="202"/>
                  </a:cubicBezTo>
                  <a:cubicBezTo>
                    <a:pt x="4104" y="212"/>
                    <a:pt x="4094" y="218"/>
                    <a:pt x="4081" y="229"/>
                  </a:cubicBezTo>
                  <a:cubicBezTo>
                    <a:pt x="4044" y="259"/>
                    <a:pt x="4007" y="292"/>
                    <a:pt x="3967" y="326"/>
                  </a:cubicBezTo>
                  <a:cubicBezTo>
                    <a:pt x="3900" y="379"/>
                    <a:pt x="3830" y="433"/>
                    <a:pt x="3760" y="482"/>
                  </a:cubicBezTo>
                  <a:cubicBezTo>
                    <a:pt x="3719" y="513"/>
                    <a:pt x="3679" y="543"/>
                    <a:pt x="3639" y="576"/>
                  </a:cubicBezTo>
                  <a:cubicBezTo>
                    <a:pt x="3602" y="610"/>
                    <a:pt x="3576" y="653"/>
                    <a:pt x="3556" y="700"/>
                  </a:cubicBezTo>
                  <a:cubicBezTo>
                    <a:pt x="3539" y="734"/>
                    <a:pt x="3545" y="774"/>
                    <a:pt x="3576" y="800"/>
                  </a:cubicBezTo>
                  <a:cubicBezTo>
                    <a:pt x="3591" y="813"/>
                    <a:pt x="3611" y="820"/>
                    <a:pt x="3631" y="820"/>
                  </a:cubicBezTo>
                  <a:cubicBezTo>
                    <a:pt x="3647" y="820"/>
                    <a:pt x="3663" y="816"/>
                    <a:pt x="3676" y="808"/>
                  </a:cubicBezTo>
                  <a:lnTo>
                    <a:pt x="3683" y="804"/>
                  </a:lnTo>
                  <a:cubicBezTo>
                    <a:pt x="3716" y="791"/>
                    <a:pt x="3750" y="777"/>
                    <a:pt x="3783" y="757"/>
                  </a:cubicBezTo>
                  <a:cubicBezTo>
                    <a:pt x="3817" y="737"/>
                    <a:pt x="3850" y="714"/>
                    <a:pt x="3886" y="694"/>
                  </a:cubicBezTo>
                  <a:cubicBezTo>
                    <a:pt x="3954" y="650"/>
                    <a:pt x="4024" y="607"/>
                    <a:pt x="4091" y="563"/>
                  </a:cubicBezTo>
                  <a:cubicBezTo>
                    <a:pt x="4121" y="543"/>
                    <a:pt x="4147" y="523"/>
                    <a:pt x="4175" y="507"/>
                  </a:cubicBezTo>
                  <a:cubicBezTo>
                    <a:pt x="4207" y="479"/>
                    <a:pt x="4241" y="456"/>
                    <a:pt x="4278" y="433"/>
                  </a:cubicBezTo>
                  <a:cubicBezTo>
                    <a:pt x="4348" y="389"/>
                    <a:pt x="4419" y="342"/>
                    <a:pt x="4492" y="306"/>
                  </a:cubicBezTo>
                  <a:cubicBezTo>
                    <a:pt x="4499" y="299"/>
                    <a:pt x="4508" y="295"/>
                    <a:pt x="4519" y="295"/>
                  </a:cubicBezTo>
                  <a:cubicBezTo>
                    <a:pt x="4549" y="309"/>
                    <a:pt x="4579" y="326"/>
                    <a:pt x="4609" y="346"/>
                  </a:cubicBezTo>
                  <a:cubicBezTo>
                    <a:pt x="4703" y="413"/>
                    <a:pt x="4783" y="493"/>
                    <a:pt x="4860" y="580"/>
                  </a:cubicBezTo>
                  <a:cubicBezTo>
                    <a:pt x="4937" y="667"/>
                    <a:pt x="5017" y="754"/>
                    <a:pt x="5094" y="840"/>
                  </a:cubicBezTo>
                  <a:cubicBezTo>
                    <a:pt x="5164" y="924"/>
                    <a:pt x="5228" y="1011"/>
                    <a:pt x="5288" y="1101"/>
                  </a:cubicBezTo>
                  <a:cubicBezTo>
                    <a:pt x="5355" y="1202"/>
                    <a:pt x="5419" y="1299"/>
                    <a:pt x="5482" y="1396"/>
                  </a:cubicBezTo>
                  <a:cubicBezTo>
                    <a:pt x="5616" y="1600"/>
                    <a:pt x="5746" y="1800"/>
                    <a:pt x="5887" y="2001"/>
                  </a:cubicBezTo>
                  <a:cubicBezTo>
                    <a:pt x="5953" y="2095"/>
                    <a:pt x="6024" y="2188"/>
                    <a:pt x="6090" y="2285"/>
                  </a:cubicBezTo>
                  <a:cubicBezTo>
                    <a:pt x="6124" y="2336"/>
                    <a:pt x="6158" y="2386"/>
                    <a:pt x="6191" y="2439"/>
                  </a:cubicBezTo>
                  <a:cubicBezTo>
                    <a:pt x="6225" y="2486"/>
                    <a:pt x="6258" y="2536"/>
                    <a:pt x="6291" y="2583"/>
                  </a:cubicBezTo>
                  <a:cubicBezTo>
                    <a:pt x="6359" y="2677"/>
                    <a:pt x="6432" y="2770"/>
                    <a:pt x="6502" y="2861"/>
                  </a:cubicBezTo>
                  <a:cubicBezTo>
                    <a:pt x="6575" y="2951"/>
                    <a:pt x="6646" y="3041"/>
                    <a:pt x="6716" y="3135"/>
                  </a:cubicBezTo>
                  <a:cubicBezTo>
                    <a:pt x="6793" y="3228"/>
                    <a:pt x="6863" y="3329"/>
                    <a:pt x="6933" y="3426"/>
                  </a:cubicBezTo>
                  <a:cubicBezTo>
                    <a:pt x="7004" y="3523"/>
                    <a:pt x="7071" y="3627"/>
                    <a:pt x="7141" y="3724"/>
                  </a:cubicBezTo>
                  <a:cubicBezTo>
                    <a:pt x="7177" y="3770"/>
                    <a:pt x="7211" y="3818"/>
                    <a:pt x="7245" y="3867"/>
                  </a:cubicBezTo>
                  <a:cubicBezTo>
                    <a:pt x="7278" y="3914"/>
                    <a:pt x="7311" y="3964"/>
                    <a:pt x="7342" y="4014"/>
                  </a:cubicBezTo>
                  <a:cubicBezTo>
                    <a:pt x="7405" y="4115"/>
                    <a:pt x="7472" y="4215"/>
                    <a:pt x="7535" y="4315"/>
                  </a:cubicBezTo>
                  <a:cubicBezTo>
                    <a:pt x="7669" y="4526"/>
                    <a:pt x="7803" y="4737"/>
                    <a:pt x="7924" y="4957"/>
                  </a:cubicBezTo>
                  <a:cubicBezTo>
                    <a:pt x="7980" y="5062"/>
                    <a:pt x="8044" y="5162"/>
                    <a:pt x="8100" y="5269"/>
                  </a:cubicBezTo>
                  <a:cubicBezTo>
                    <a:pt x="8128" y="5319"/>
                    <a:pt x="8154" y="5369"/>
                    <a:pt x="8185" y="5419"/>
                  </a:cubicBezTo>
                  <a:cubicBezTo>
                    <a:pt x="8214" y="5469"/>
                    <a:pt x="8245" y="5519"/>
                    <a:pt x="8275" y="5573"/>
                  </a:cubicBezTo>
                  <a:cubicBezTo>
                    <a:pt x="8301" y="5624"/>
                    <a:pt x="8332" y="5673"/>
                    <a:pt x="8361" y="5720"/>
                  </a:cubicBezTo>
                  <a:cubicBezTo>
                    <a:pt x="8392" y="5767"/>
                    <a:pt x="8421" y="5814"/>
                    <a:pt x="8452" y="5857"/>
                  </a:cubicBezTo>
                  <a:cubicBezTo>
                    <a:pt x="8509" y="5948"/>
                    <a:pt x="8562" y="6038"/>
                    <a:pt x="8612" y="6128"/>
                  </a:cubicBezTo>
                  <a:cubicBezTo>
                    <a:pt x="8646" y="6205"/>
                    <a:pt x="8669" y="6286"/>
                    <a:pt x="8686" y="6366"/>
                  </a:cubicBezTo>
                  <a:cubicBezTo>
                    <a:pt x="8690" y="6399"/>
                    <a:pt x="8693" y="6436"/>
                    <a:pt x="8696" y="6470"/>
                  </a:cubicBezTo>
                  <a:cubicBezTo>
                    <a:pt x="8696" y="6502"/>
                    <a:pt x="8696" y="6536"/>
                    <a:pt x="8693" y="6570"/>
                  </a:cubicBezTo>
                  <a:cubicBezTo>
                    <a:pt x="8686" y="6627"/>
                    <a:pt x="8679" y="6680"/>
                    <a:pt x="8662" y="6737"/>
                  </a:cubicBezTo>
                  <a:cubicBezTo>
                    <a:pt x="8636" y="6811"/>
                    <a:pt x="8592" y="6874"/>
                    <a:pt x="8549" y="6941"/>
                  </a:cubicBezTo>
                  <a:cubicBezTo>
                    <a:pt x="8489" y="7031"/>
                    <a:pt x="8425" y="7115"/>
                    <a:pt x="8355" y="7198"/>
                  </a:cubicBezTo>
                  <a:cubicBezTo>
                    <a:pt x="8278" y="7289"/>
                    <a:pt x="8191" y="7373"/>
                    <a:pt x="8100" y="7450"/>
                  </a:cubicBezTo>
                  <a:cubicBezTo>
                    <a:pt x="7927" y="7606"/>
                    <a:pt x="7753" y="7763"/>
                    <a:pt x="7575" y="7921"/>
                  </a:cubicBezTo>
                  <a:cubicBezTo>
                    <a:pt x="7569" y="7927"/>
                    <a:pt x="7559" y="7934"/>
                    <a:pt x="7552" y="7941"/>
                  </a:cubicBezTo>
                  <a:cubicBezTo>
                    <a:pt x="7512" y="7978"/>
                    <a:pt x="7472" y="8011"/>
                    <a:pt x="7432" y="8048"/>
                  </a:cubicBezTo>
                  <a:cubicBezTo>
                    <a:pt x="7251" y="8198"/>
                    <a:pt x="7067" y="8345"/>
                    <a:pt x="6873" y="8483"/>
                  </a:cubicBezTo>
                  <a:cubicBezTo>
                    <a:pt x="6776" y="8549"/>
                    <a:pt x="6676" y="8613"/>
                    <a:pt x="6575" y="8677"/>
                  </a:cubicBezTo>
                  <a:cubicBezTo>
                    <a:pt x="6472" y="8743"/>
                    <a:pt x="6368" y="8810"/>
                    <a:pt x="6265" y="8881"/>
                  </a:cubicBezTo>
                  <a:cubicBezTo>
                    <a:pt x="6054" y="9015"/>
                    <a:pt x="5846" y="9151"/>
                    <a:pt x="5632" y="9282"/>
                  </a:cubicBezTo>
                  <a:cubicBezTo>
                    <a:pt x="5532" y="9342"/>
                    <a:pt x="5432" y="9406"/>
                    <a:pt x="5325" y="9456"/>
                  </a:cubicBezTo>
                  <a:cubicBezTo>
                    <a:pt x="5218" y="9512"/>
                    <a:pt x="5110" y="9569"/>
                    <a:pt x="5004" y="9620"/>
                  </a:cubicBezTo>
                  <a:lnTo>
                    <a:pt x="4943" y="9650"/>
                  </a:lnTo>
                  <a:cubicBezTo>
                    <a:pt x="4800" y="9717"/>
                    <a:pt x="4649" y="9764"/>
                    <a:pt x="4499" y="9813"/>
                  </a:cubicBezTo>
                  <a:cubicBezTo>
                    <a:pt x="4419" y="9838"/>
                    <a:pt x="4335" y="9864"/>
                    <a:pt x="4255" y="9891"/>
                  </a:cubicBezTo>
                  <a:cubicBezTo>
                    <a:pt x="4184" y="9911"/>
                    <a:pt x="4111" y="9931"/>
                    <a:pt x="4040" y="9947"/>
                  </a:cubicBezTo>
                  <a:cubicBezTo>
                    <a:pt x="3974" y="9958"/>
                    <a:pt x="3910" y="9958"/>
                    <a:pt x="3843" y="9958"/>
                  </a:cubicBezTo>
                  <a:cubicBezTo>
                    <a:pt x="3823" y="9954"/>
                    <a:pt x="3806" y="9947"/>
                    <a:pt x="3786" y="9944"/>
                  </a:cubicBezTo>
                  <a:cubicBezTo>
                    <a:pt x="3746" y="9927"/>
                    <a:pt x="3710" y="9907"/>
                    <a:pt x="3673" y="9887"/>
                  </a:cubicBezTo>
                  <a:cubicBezTo>
                    <a:pt x="3633" y="9858"/>
                    <a:pt x="3596" y="9824"/>
                    <a:pt x="3562" y="9787"/>
                  </a:cubicBezTo>
                  <a:cubicBezTo>
                    <a:pt x="3532" y="9753"/>
                    <a:pt x="3505" y="9720"/>
                    <a:pt x="3479" y="9683"/>
                  </a:cubicBezTo>
                  <a:cubicBezTo>
                    <a:pt x="3442" y="9637"/>
                    <a:pt x="3405" y="9590"/>
                    <a:pt x="3365" y="9543"/>
                  </a:cubicBezTo>
                  <a:cubicBezTo>
                    <a:pt x="3332" y="9503"/>
                    <a:pt x="3298" y="9459"/>
                    <a:pt x="3268" y="9416"/>
                  </a:cubicBezTo>
                  <a:cubicBezTo>
                    <a:pt x="3235" y="9372"/>
                    <a:pt x="3204" y="9322"/>
                    <a:pt x="3174" y="9272"/>
                  </a:cubicBezTo>
                  <a:cubicBezTo>
                    <a:pt x="3111" y="9171"/>
                    <a:pt x="3051" y="9068"/>
                    <a:pt x="2991" y="8964"/>
                  </a:cubicBezTo>
                  <a:cubicBezTo>
                    <a:pt x="2930" y="8867"/>
                    <a:pt x="2860" y="8770"/>
                    <a:pt x="2793" y="8677"/>
                  </a:cubicBezTo>
                  <a:cubicBezTo>
                    <a:pt x="2727" y="8586"/>
                    <a:pt x="2666" y="8496"/>
                    <a:pt x="2613" y="8402"/>
                  </a:cubicBezTo>
                  <a:cubicBezTo>
                    <a:pt x="2552" y="8296"/>
                    <a:pt x="2499" y="8188"/>
                    <a:pt x="2446" y="8081"/>
                  </a:cubicBezTo>
                  <a:cubicBezTo>
                    <a:pt x="2389" y="7975"/>
                    <a:pt x="2332" y="7867"/>
                    <a:pt x="2271" y="7760"/>
                  </a:cubicBezTo>
                  <a:cubicBezTo>
                    <a:pt x="2245" y="7710"/>
                    <a:pt x="2211" y="7660"/>
                    <a:pt x="2185" y="7610"/>
                  </a:cubicBezTo>
                  <a:cubicBezTo>
                    <a:pt x="2151" y="7556"/>
                    <a:pt x="2117" y="7503"/>
                    <a:pt x="2084" y="7450"/>
                  </a:cubicBezTo>
                  <a:cubicBezTo>
                    <a:pt x="2017" y="7345"/>
                    <a:pt x="1954" y="7238"/>
                    <a:pt x="1890" y="7132"/>
                  </a:cubicBezTo>
                  <a:cubicBezTo>
                    <a:pt x="1830" y="7031"/>
                    <a:pt x="1779" y="6924"/>
                    <a:pt x="1723" y="6820"/>
                  </a:cubicBezTo>
                  <a:cubicBezTo>
                    <a:pt x="1663" y="6710"/>
                    <a:pt x="1599" y="6596"/>
                    <a:pt x="1539" y="6482"/>
                  </a:cubicBezTo>
                  <a:cubicBezTo>
                    <a:pt x="1482" y="6379"/>
                    <a:pt x="1422" y="6275"/>
                    <a:pt x="1368" y="6172"/>
                  </a:cubicBezTo>
                  <a:cubicBezTo>
                    <a:pt x="1318" y="6065"/>
                    <a:pt x="1262" y="5961"/>
                    <a:pt x="1205" y="5860"/>
                  </a:cubicBezTo>
                  <a:cubicBezTo>
                    <a:pt x="1171" y="5804"/>
                    <a:pt x="1141" y="5747"/>
                    <a:pt x="1108" y="5690"/>
                  </a:cubicBezTo>
                  <a:cubicBezTo>
                    <a:pt x="1077" y="5640"/>
                    <a:pt x="1044" y="5590"/>
                    <a:pt x="1014" y="5539"/>
                  </a:cubicBezTo>
                  <a:cubicBezTo>
                    <a:pt x="953" y="5436"/>
                    <a:pt x="900" y="5332"/>
                    <a:pt x="847" y="5229"/>
                  </a:cubicBezTo>
                  <a:cubicBezTo>
                    <a:pt x="793" y="5125"/>
                    <a:pt x="730" y="5028"/>
                    <a:pt x="669" y="4928"/>
                  </a:cubicBezTo>
                  <a:cubicBezTo>
                    <a:pt x="632" y="4861"/>
                    <a:pt x="599" y="4794"/>
                    <a:pt x="559" y="4727"/>
                  </a:cubicBezTo>
                  <a:cubicBezTo>
                    <a:pt x="526" y="4670"/>
                    <a:pt x="495" y="4610"/>
                    <a:pt x="465" y="4550"/>
                  </a:cubicBezTo>
                  <a:cubicBezTo>
                    <a:pt x="455" y="4526"/>
                    <a:pt x="445" y="4503"/>
                    <a:pt x="435" y="4480"/>
                  </a:cubicBezTo>
                  <a:cubicBezTo>
                    <a:pt x="422" y="4446"/>
                    <a:pt x="408" y="4420"/>
                    <a:pt x="392" y="4389"/>
                  </a:cubicBezTo>
                  <a:cubicBezTo>
                    <a:pt x="379" y="4352"/>
                    <a:pt x="362" y="4315"/>
                    <a:pt x="348" y="4279"/>
                  </a:cubicBezTo>
                  <a:cubicBezTo>
                    <a:pt x="331" y="4242"/>
                    <a:pt x="319" y="4205"/>
                    <a:pt x="308" y="4165"/>
                  </a:cubicBezTo>
                  <a:cubicBezTo>
                    <a:pt x="302" y="4108"/>
                    <a:pt x="294" y="4051"/>
                    <a:pt x="298" y="3994"/>
                  </a:cubicBezTo>
                  <a:cubicBezTo>
                    <a:pt x="302" y="3968"/>
                    <a:pt x="305" y="3944"/>
                    <a:pt x="311" y="3918"/>
                  </a:cubicBezTo>
                  <a:cubicBezTo>
                    <a:pt x="322" y="3891"/>
                    <a:pt x="328" y="3864"/>
                    <a:pt x="339" y="3838"/>
                  </a:cubicBezTo>
                  <a:cubicBezTo>
                    <a:pt x="351" y="3807"/>
                    <a:pt x="362" y="3777"/>
                    <a:pt x="379" y="3747"/>
                  </a:cubicBezTo>
                  <a:cubicBezTo>
                    <a:pt x="392" y="3713"/>
                    <a:pt x="412" y="3683"/>
                    <a:pt x="429" y="3653"/>
                  </a:cubicBezTo>
                  <a:cubicBezTo>
                    <a:pt x="462" y="3593"/>
                    <a:pt x="499" y="3537"/>
                    <a:pt x="535" y="3483"/>
                  </a:cubicBezTo>
                  <a:cubicBezTo>
                    <a:pt x="592" y="3399"/>
                    <a:pt x="660" y="3326"/>
                    <a:pt x="726" y="3252"/>
                  </a:cubicBezTo>
                  <a:cubicBezTo>
                    <a:pt x="763" y="3208"/>
                    <a:pt x="760" y="3142"/>
                    <a:pt x="716" y="3105"/>
                  </a:cubicBezTo>
                  <a:cubicBezTo>
                    <a:pt x="696" y="3087"/>
                    <a:pt x="670" y="3079"/>
                    <a:pt x="645" y="3079"/>
                  </a:cubicBezTo>
                  <a:cubicBezTo>
                    <a:pt x="617" y="3079"/>
                    <a:pt x="589" y="3090"/>
                    <a:pt x="569" y="3111"/>
                  </a:cubicBezTo>
                  <a:cubicBezTo>
                    <a:pt x="529" y="3162"/>
                    <a:pt x="486" y="3208"/>
                    <a:pt x="445" y="3256"/>
                  </a:cubicBezTo>
                  <a:cubicBezTo>
                    <a:pt x="408" y="3299"/>
                    <a:pt x="365" y="3339"/>
                    <a:pt x="331" y="3386"/>
                  </a:cubicBezTo>
                  <a:cubicBezTo>
                    <a:pt x="294" y="3429"/>
                    <a:pt x="262" y="3476"/>
                    <a:pt x="228" y="3520"/>
                  </a:cubicBezTo>
                  <a:cubicBezTo>
                    <a:pt x="191" y="3577"/>
                    <a:pt x="154" y="3630"/>
                    <a:pt x="121" y="3687"/>
                  </a:cubicBezTo>
                  <a:cubicBezTo>
                    <a:pt x="94" y="3730"/>
                    <a:pt x="74" y="3781"/>
                    <a:pt x="54" y="3830"/>
                  </a:cubicBezTo>
                  <a:cubicBezTo>
                    <a:pt x="27" y="3891"/>
                    <a:pt x="14" y="3954"/>
                    <a:pt x="7" y="4018"/>
                  </a:cubicBezTo>
                  <a:cubicBezTo>
                    <a:pt x="1" y="4088"/>
                    <a:pt x="1" y="4155"/>
                    <a:pt x="10" y="4225"/>
                  </a:cubicBezTo>
                  <a:cubicBezTo>
                    <a:pt x="14" y="4262"/>
                    <a:pt x="24" y="4299"/>
                    <a:pt x="34" y="4332"/>
                  </a:cubicBezTo>
                  <a:cubicBezTo>
                    <a:pt x="44" y="4359"/>
                    <a:pt x="54" y="4386"/>
                    <a:pt x="64" y="4409"/>
                  </a:cubicBezTo>
                  <a:cubicBezTo>
                    <a:pt x="81" y="4460"/>
                    <a:pt x="104" y="4509"/>
                    <a:pt x="124" y="4560"/>
                  </a:cubicBezTo>
                  <a:cubicBezTo>
                    <a:pt x="147" y="4616"/>
                    <a:pt x="170" y="4670"/>
                    <a:pt x="194" y="4724"/>
                  </a:cubicBezTo>
                  <a:lnTo>
                    <a:pt x="194" y="4724"/>
                  </a:lnTo>
                  <a:cubicBezTo>
                    <a:pt x="193" y="4721"/>
                    <a:pt x="192" y="4717"/>
                    <a:pt x="191" y="4713"/>
                  </a:cubicBezTo>
                  <a:lnTo>
                    <a:pt x="191" y="4713"/>
                  </a:lnTo>
                  <a:cubicBezTo>
                    <a:pt x="214" y="4767"/>
                    <a:pt x="238" y="4821"/>
                    <a:pt x="262" y="4874"/>
                  </a:cubicBezTo>
                  <a:cubicBezTo>
                    <a:pt x="282" y="4911"/>
                    <a:pt x="302" y="4951"/>
                    <a:pt x="319" y="4988"/>
                  </a:cubicBezTo>
                  <a:cubicBezTo>
                    <a:pt x="345" y="5042"/>
                    <a:pt x="368" y="5095"/>
                    <a:pt x="399" y="5148"/>
                  </a:cubicBezTo>
                  <a:cubicBezTo>
                    <a:pt x="429" y="5202"/>
                    <a:pt x="459" y="5255"/>
                    <a:pt x="489" y="5309"/>
                  </a:cubicBezTo>
                  <a:cubicBezTo>
                    <a:pt x="542" y="5409"/>
                    <a:pt x="589" y="5516"/>
                    <a:pt x="643" y="5616"/>
                  </a:cubicBezTo>
                  <a:cubicBezTo>
                    <a:pt x="700" y="5727"/>
                    <a:pt x="766" y="5834"/>
                    <a:pt x="830" y="5941"/>
                  </a:cubicBezTo>
                  <a:cubicBezTo>
                    <a:pt x="890" y="6041"/>
                    <a:pt x="944" y="6145"/>
                    <a:pt x="1001" y="6249"/>
                  </a:cubicBezTo>
                  <a:cubicBezTo>
                    <a:pt x="1027" y="6302"/>
                    <a:pt x="1054" y="6356"/>
                    <a:pt x="1081" y="6409"/>
                  </a:cubicBezTo>
                  <a:cubicBezTo>
                    <a:pt x="1108" y="6462"/>
                    <a:pt x="1137" y="6513"/>
                    <a:pt x="1165" y="6567"/>
                  </a:cubicBezTo>
                  <a:cubicBezTo>
                    <a:pt x="1222" y="6677"/>
                    <a:pt x="1282" y="6783"/>
                    <a:pt x="1338" y="6891"/>
                  </a:cubicBezTo>
                  <a:cubicBezTo>
                    <a:pt x="1398" y="7004"/>
                    <a:pt x="1455" y="7118"/>
                    <a:pt x="1515" y="7232"/>
                  </a:cubicBezTo>
                  <a:cubicBezTo>
                    <a:pt x="1572" y="7342"/>
                    <a:pt x="1633" y="7446"/>
                    <a:pt x="1696" y="7550"/>
                  </a:cubicBezTo>
                  <a:cubicBezTo>
                    <a:pt x="1756" y="7650"/>
                    <a:pt x="1820" y="7751"/>
                    <a:pt x="1877" y="7854"/>
                  </a:cubicBezTo>
                  <a:cubicBezTo>
                    <a:pt x="1937" y="7961"/>
                    <a:pt x="1997" y="8068"/>
                    <a:pt x="2051" y="8178"/>
                  </a:cubicBezTo>
                  <a:cubicBezTo>
                    <a:pt x="2108" y="8285"/>
                    <a:pt x="2161" y="8396"/>
                    <a:pt x="2214" y="8506"/>
                  </a:cubicBezTo>
                  <a:cubicBezTo>
                    <a:pt x="2265" y="8606"/>
                    <a:pt x="2318" y="8707"/>
                    <a:pt x="2378" y="8797"/>
                  </a:cubicBezTo>
                  <a:cubicBezTo>
                    <a:pt x="2442" y="8890"/>
                    <a:pt x="2509" y="8981"/>
                    <a:pt x="2569" y="9075"/>
                  </a:cubicBezTo>
                  <a:cubicBezTo>
                    <a:pt x="2636" y="9175"/>
                    <a:pt x="2696" y="9282"/>
                    <a:pt x="2756" y="9386"/>
                  </a:cubicBezTo>
                  <a:cubicBezTo>
                    <a:pt x="2816" y="9486"/>
                    <a:pt x="2873" y="9586"/>
                    <a:pt x="2940" y="9680"/>
                  </a:cubicBezTo>
                  <a:cubicBezTo>
                    <a:pt x="3011" y="9770"/>
                    <a:pt x="3084" y="9858"/>
                    <a:pt x="3154" y="9951"/>
                  </a:cubicBezTo>
                  <a:cubicBezTo>
                    <a:pt x="3198" y="10008"/>
                    <a:pt x="3241" y="10065"/>
                    <a:pt x="3292" y="10114"/>
                  </a:cubicBezTo>
                  <a:cubicBezTo>
                    <a:pt x="3345" y="10168"/>
                    <a:pt x="3402" y="10212"/>
                    <a:pt x="3462" y="10252"/>
                  </a:cubicBezTo>
                  <a:cubicBezTo>
                    <a:pt x="3525" y="10292"/>
                    <a:pt x="3589" y="10315"/>
                    <a:pt x="3659" y="10339"/>
                  </a:cubicBezTo>
                  <a:cubicBezTo>
                    <a:pt x="3723" y="10362"/>
                    <a:pt x="3790" y="10369"/>
                    <a:pt x="3857" y="10372"/>
                  </a:cubicBezTo>
                  <a:cubicBezTo>
                    <a:pt x="3917" y="10372"/>
                    <a:pt x="3974" y="10372"/>
                    <a:pt x="4034" y="10362"/>
                  </a:cubicBezTo>
                  <a:cubicBezTo>
                    <a:pt x="4104" y="10352"/>
                    <a:pt x="4175" y="10339"/>
                    <a:pt x="4244" y="10319"/>
                  </a:cubicBezTo>
                  <a:cubicBezTo>
                    <a:pt x="4301" y="10302"/>
                    <a:pt x="4358" y="10282"/>
                    <a:pt x="4415" y="10262"/>
                  </a:cubicBezTo>
                  <a:cubicBezTo>
                    <a:pt x="4472" y="10242"/>
                    <a:pt x="4529" y="10222"/>
                    <a:pt x="4586" y="10202"/>
                  </a:cubicBezTo>
                  <a:cubicBezTo>
                    <a:pt x="4693" y="10162"/>
                    <a:pt x="4800" y="10122"/>
                    <a:pt x="4907" y="10078"/>
                  </a:cubicBezTo>
                  <a:cubicBezTo>
                    <a:pt x="5024" y="10028"/>
                    <a:pt x="5141" y="9971"/>
                    <a:pt x="5255" y="9911"/>
                  </a:cubicBezTo>
                  <a:cubicBezTo>
                    <a:pt x="5308" y="9884"/>
                    <a:pt x="5358" y="9854"/>
                    <a:pt x="5411" y="9827"/>
                  </a:cubicBezTo>
                  <a:cubicBezTo>
                    <a:pt x="5465" y="9801"/>
                    <a:pt x="5519" y="9773"/>
                    <a:pt x="5569" y="9744"/>
                  </a:cubicBezTo>
                  <a:cubicBezTo>
                    <a:pt x="5676" y="9683"/>
                    <a:pt x="5777" y="9623"/>
                    <a:pt x="5877" y="9557"/>
                  </a:cubicBezTo>
                  <a:cubicBezTo>
                    <a:pt x="6087" y="9426"/>
                    <a:pt x="6291" y="9289"/>
                    <a:pt x="6499" y="9155"/>
                  </a:cubicBezTo>
                  <a:cubicBezTo>
                    <a:pt x="6599" y="9088"/>
                    <a:pt x="6703" y="9018"/>
                    <a:pt x="6803" y="8951"/>
                  </a:cubicBezTo>
                  <a:cubicBezTo>
                    <a:pt x="6907" y="8884"/>
                    <a:pt x="7010" y="8817"/>
                    <a:pt x="7111" y="8743"/>
                  </a:cubicBezTo>
                  <a:cubicBezTo>
                    <a:pt x="7318" y="8589"/>
                    <a:pt x="7518" y="8426"/>
                    <a:pt x="7709" y="8252"/>
                  </a:cubicBezTo>
                  <a:cubicBezTo>
                    <a:pt x="7799" y="8175"/>
                    <a:pt x="7887" y="8095"/>
                    <a:pt x="7974" y="8015"/>
                  </a:cubicBezTo>
                  <a:cubicBezTo>
                    <a:pt x="8057" y="7934"/>
                    <a:pt x="8140" y="7857"/>
                    <a:pt x="8228" y="7780"/>
                  </a:cubicBezTo>
                  <a:cubicBezTo>
                    <a:pt x="8315" y="7700"/>
                    <a:pt x="8401" y="7620"/>
                    <a:pt x="8486" y="7536"/>
                  </a:cubicBezTo>
                  <a:cubicBezTo>
                    <a:pt x="8569" y="7453"/>
                    <a:pt x="8642" y="7365"/>
                    <a:pt x="8710" y="7269"/>
                  </a:cubicBezTo>
                  <a:cubicBezTo>
                    <a:pt x="8783" y="7169"/>
                    <a:pt x="8853" y="7061"/>
                    <a:pt x="8913" y="6951"/>
                  </a:cubicBezTo>
                  <a:cubicBezTo>
                    <a:pt x="8927" y="6928"/>
                    <a:pt x="8934" y="6904"/>
                    <a:pt x="8943" y="6881"/>
                  </a:cubicBezTo>
                  <a:cubicBezTo>
                    <a:pt x="8960" y="6840"/>
                    <a:pt x="8974" y="6800"/>
                    <a:pt x="8980" y="6760"/>
                  </a:cubicBezTo>
                  <a:cubicBezTo>
                    <a:pt x="8997" y="6700"/>
                    <a:pt x="9000" y="6636"/>
                    <a:pt x="9003" y="6573"/>
                  </a:cubicBezTo>
                  <a:cubicBezTo>
                    <a:pt x="9007" y="6519"/>
                    <a:pt x="9007" y="6466"/>
                    <a:pt x="9007" y="6413"/>
                  </a:cubicBezTo>
                  <a:cubicBezTo>
                    <a:pt x="9003" y="6386"/>
                    <a:pt x="9000" y="6359"/>
                    <a:pt x="8994" y="6332"/>
                  </a:cubicBezTo>
                  <a:cubicBezTo>
                    <a:pt x="8987" y="6289"/>
                    <a:pt x="8980" y="6249"/>
                    <a:pt x="8970" y="6209"/>
                  </a:cubicBezTo>
                  <a:cubicBezTo>
                    <a:pt x="8957" y="6158"/>
                    <a:pt x="8940" y="6108"/>
                    <a:pt x="8923" y="6058"/>
                  </a:cubicBezTo>
                  <a:cubicBezTo>
                    <a:pt x="8897" y="5994"/>
                    <a:pt x="8863" y="5934"/>
                    <a:pt x="8830" y="5874"/>
                  </a:cubicBezTo>
                  <a:cubicBezTo>
                    <a:pt x="8776" y="5774"/>
                    <a:pt x="8716" y="5673"/>
                    <a:pt x="8656" y="5576"/>
                  </a:cubicBezTo>
                  <a:cubicBezTo>
                    <a:pt x="8592" y="5476"/>
                    <a:pt x="8539" y="5372"/>
                    <a:pt x="8478" y="5269"/>
                  </a:cubicBezTo>
                  <a:cubicBezTo>
                    <a:pt x="8418" y="5168"/>
                    <a:pt x="8365" y="5062"/>
                    <a:pt x="8305" y="4957"/>
                  </a:cubicBezTo>
                  <a:cubicBezTo>
                    <a:pt x="8278" y="4908"/>
                    <a:pt x="8245" y="4857"/>
                    <a:pt x="8218" y="4807"/>
                  </a:cubicBezTo>
                  <a:cubicBezTo>
                    <a:pt x="8188" y="4753"/>
                    <a:pt x="8157" y="4700"/>
                    <a:pt x="8124" y="4647"/>
                  </a:cubicBezTo>
                  <a:cubicBezTo>
                    <a:pt x="8004" y="4429"/>
                    <a:pt x="7864" y="4222"/>
                    <a:pt x="7730" y="4014"/>
                  </a:cubicBezTo>
                  <a:cubicBezTo>
                    <a:pt x="7663" y="3914"/>
                    <a:pt x="7599" y="3814"/>
                    <a:pt x="7535" y="3713"/>
                  </a:cubicBezTo>
                  <a:cubicBezTo>
                    <a:pt x="7469" y="3617"/>
                    <a:pt x="7392" y="3523"/>
                    <a:pt x="7325" y="3429"/>
                  </a:cubicBezTo>
                  <a:cubicBezTo>
                    <a:pt x="7288" y="3376"/>
                    <a:pt x="7254" y="3326"/>
                    <a:pt x="7217" y="3276"/>
                  </a:cubicBezTo>
                  <a:cubicBezTo>
                    <a:pt x="7185" y="3228"/>
                    <a:pt x="7148" y="3182"/>
                    <a:pt x="7111" y="3135"/>
                  </a:cubicBezTo>
                  <a:cubicBezTo>
                    <a:pt x="7041" y="3041"/>
                    <a:pt x="6970" y="2947"/>
                    <a:pt x="6896" y="2861"/>
                  </a:cubicBezTo>
                  <a:cubicBezTo>
                    <a:pt x="6820" y="2767"/>
                    <a:pt x="6743" y="2677"/>
                    <a:pt x="6666" y="2583"/>
                  </a:cubicBezTo>
                  <a:cubicBezTo>
                    <a:pt x="6592" y="2493"/>
                    <a:pt x="6526" y="2396"/>
                    <a:pt x="6455" y="2299"/>
                  </a:cubicBezTo>
                  <a:cubicBezTo>
                    <a:pt x="6422" y="2252"/>
                    <a:pt x="6391" y="2205"/>
                    <a:pt x="6359" y="2158"/>
                  </a:cubicBezTo>
                  <a:cubicBezTo>
                    <a:pt x="6325" y="2112"/>
                    <a:pt x="6291" y="2065"/>
                    <a:pt x="6254" y="2018"/>
                  </a:cubicBezTo>
                  <a:cubicBezTo>
                    <a:pt x="6184" y="1921"/>
                    <a:pt x="6111" y="1821"/>
                    <a:pt x="6044" y="1720"/>
                  </a:cubicBezTo>
                  <a:cubicBezTo>
                    <a:pt x="5910" y="1520"/>
                    <a:pt x="5780" y="1319"/>
                    <a:pt x="5649" y="1115"/>
                  </a:cubicBezTo>
                  <a:cubicBezTo>
                    <a:pt x="5586" y="1015"/>
                    <a:pt x="5522" y="918"/>
                    <a:pt x="5456" y="820"/>
                  </a:cubicBezTo>
                  <a:cubicBezTo>
                    <a:pt x="5382" y="720"/>
                    <a:pt x="5298" y="630"/>
                    <a:pt x="5215" y="536"/>
                  </a:cubicBezTo>
                  <a:cubicBezTo>
                    <a:pt x="5135" y="450"/>
                    <a:pt x="5057" y="359"/>
                    <a:pt x="4974" y="272"/>
                  </a:cubicBezTo>
                  <a:cubicBezTo>
                    <a:pt x="4937" y="232"/>
                    <a:pt x="4897" y="195"/>
                    <a:pt x="4854" y="161"/>
                  </a:cubicBezTo>
                  <a:cubicBezTo>
                    <a:pt x="4803" y="121"/>
                    <a:pt x="4749" y="85"/>
                    <a:pt x="4693" y="55"/>
                  </a:cubicBezTo>
                  <a:cubicBezTo>
                    <a:pt x="4659" y="38"/>
                    <a:pt x="4626" y="25"/>
                    <a:pt x="4593" y="11"/>
                  </a:cubicBezTo>
                  <a:cubicBezTo>
                    <a:pt x="4571" y="4"/>
                    <a:pt x="4549" y="0"/>
                    <a:pt x="45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3"/>
            <p:cNvSpPr/>
            <p:nvPr/>
          </p:nvSpPr>
          <p:spPr>
            <a:xfrm>
              <a:off x="1225009" y="3909511"/>
              <a:ext cx="213909" cy="211832"/>
            </a:xfrm>
            <a:custGeom>
              <a:avLst/>
              <a:gdLst/>
              <a:ahLst/>
              <a:cxnLst/>
              <a:rect l="l" t="t" r="r" b="b"/>
              <a:pathLst>
                <a:path w="2058" h="2039" extrusionOk="0">
                  <a:moveTo>
                    <a:pt x="992" y="1"/>
                  </a:moveTo>
                  <a:cubicBezTo>
                    <a:pt x="956" y="1"/>
                    <a:pt x="921" y="3"/>
                    <a:pt x="883" y="9"/>
                  </a:cubicBezTo>
                  <a:cubicBezTo>
                    <a:pt x="847" y="12"/>
                    <a:pt x="810" y="19"/>
                    <a:pt x="773" y="25"/>
                  </a:cubicBezTo>
                  <a:cubicBezTo>
                    <a:pt x="733" y="32"/>
                    <a:pt x="693" y="52"/>
                    <a:pt x="653" y="72"/>
                  </a:cubicBezTo>
                  <a:cubicBezTo>
                    <a:pt x="630" y="86"/>
                    <a:pt x="607" y="99"/>
                    <a:pt x="586" y="116"/>
                  </a:cubicBezTo>
                  <a:cubicBezTo>
                    <a:pt x="559" y="132"/>
                    <a:pt x="533" y="152"/>
                    <a:pt x="509" y="172"/>
                  </a:cubicBezTo>
                  <a:cubicBezTo>
                    <a:pt x="456" y="216"/>
                    <a:pt x="406" y="260"/>
                    <a:pt x="359" y="306"/>
                  </a:cubicBezTo>
                  <a:cubicBezTo>
                    <a:pt x="315" y="346"/>
                    <a:pt x="278" y="400"/>
                    <a:pt x="241" y="447"/>
                  </a:cubicBezTo>
                  <a:cubicBezTo>
                    <a:pt x="205" y="501"/>
                    <a:pt x="171" y="554"/>
                    <a:pt x="145" y="611"/>
                  </a:cubicBezTo>
                  <a:cubicBezTo>
                    <a:pt x="115" y="668"/>
                    <a:pt x="94" y="725"/>
                    <a:pt x="74" y="785"/>
                  </a:cubicBezTo>
                  <a:cubicBezTo>
                    <a:pt x="58" y="838"/>
                    <a:pt x="45" y="891"/>
                    <a:pt x="31" y="945"/>
                  </a:cubicBezTo>
                  <a:cubicBezTo>
                    <a:pt x="25" y="972"/>
                    <a:pt x="17" y="1002"/>
                    <a:pt x="14" y="1029"/>
                  </a:cubicBezTo>
                  <a:cubicBezTo>
                    <a:pt x="8" y="1066"/>
                    <a:pt x="8" y="1103"/>
                    <a:pt x="5" y="1139"/>
                  </a:cubicBezTo>
                  <a:cubicBezTo>
                    <a:pt x="1" y="1229"/>
                    <a:pt x="14" y="1323"/>
                    <a:pt x="48" y="1407"/>
                  </a:cubicBezTo>
                  <a:cubicBezTo>
                    <a:pt x="71" y="1467"/>
                    <a:pt x="98" y="1527"/>
                    <a:pt x="121" y="1587"/>
                  </a:cubicBezTo>
                  <a:cubicBezTo>
                    <a:pt x="185" y="1721"/>
                    <a:pt x="252" y="1855"/>
                    <a:pt x="318" y="1985"/>
                  </a:cubicBezTo>
                  <a:cubicBezTo>
                    <a:pt x="332" y="2012"/>
                    <a:pt x="366" y="2029"/>
                    <a:pt x="392" y="2035"/>
                  </a:cubicBezTo>
                  <a:cubicBezTo>
                    <a:pt x="400" y="2037"/>
                    <a:pt x="408" y="2038"/>
                    <a:pt x="416" y="2038"/>
                  </a:cubicBezTo>
                  <a:cubicBezTo>
                    <a:pt x="437" y="2038"/>
                    <a:pt x="459" y="2031"/>
                    <a:pt x="476" y="2018"/>
                  </a:cubicBezTo>
                  <a:cubicBezTo>
                    <a:pt x="502" y="2002"/>
                    <a:pt x="519" y="1978"/>
                    <a:pt x="526" y="1949"/>
                  </a:cubicBezTo>
                  <a:cubicBezTo>
                    <a:pt x="533" y="1915"/>
                    <a:pt x="522" y="1888"/>
                    <a:pt x="509" y="1862"/>
                  </a:cubicBezTo>
                  <a:cubicBezTo>
                    <a:pt x="469" y="1788"/>
                    <a:pt x="432" y="1711"/>
                    <a:pt x="395" y="1634"/>
                  </a:cubicBezTo>
                  <a:cubicBezTo>
                    <a:pt x="369" y="1581"/>
                    <a:pt x="342" y="1524"/>
                    <a:pt x="318" y="1467"/>
                  </a:cubicBezTo>
                  <a:cubicBezTo>
                    <a:pt x="289" y="1404"/>
                    <a:pt x="258" y="1336"/>
                    <a:pt x="241" y="1266"/>
                  </a:cubicBezTo>
                  <a:cubicBezTo>
                    <a:pt x="235" y="1213"/>
                    <a:pt x="235" y="1160"/>
                    <a:pt x="238" y="1103"/>
                  </a:cubicBezTo>
                  <a:cubicBezTo>
                    <a:pt x="249" y="1002"/>
                    <a:pt x="278" y="905"/>
                    <a:pt x="312" y="808"/>
                  </a:cubicBezTo>
                  <a:cubicBezTo>
                    <a:pt x="335" y="741"/>
                    <a:pt x="369" y="674"/>
                    <a:pt x="409" y="614"/>
                  </a:cubicBezTo>
                  <a:cubicBezTo>
                    <a:pt x="432" y="578"/>
                    <a:pt x="459" y="541"/>
                    <a:pt x="489" y="507"/>
                  </a:cubicBezTo>
                  <a:cubicBezTo>
                    <a:pt x="522" y="467"/>
                    <a:pt x="562" y="430"/>
                    <a:pt x="603" y="393"/>
                  </a:cubicBezTo>
                  <a:cubicBezTo>
                    <a:pt x="656" y="346"/>
                    <a:pt x="713" y="303"/>
                    <a:pt x="773" y="269"/>
                  </a:cubicBezTo>
                  <a:cubicBezTo>
                    <a:pt x="794" y="263"/>
                    <a:pt x="810" y="257"/>
                    <a:pt x="827" y="249"/>
                  </a:cubicBezTo>
                  <a:cubicBezTo>
                    <a:pt x="874" y="245"/>
                    <a:pt x="920" y="242"/>
                    <a:pt x="967" y="242"/>
                  </a:cubicBezTo>
                  <a:cubicBezTo>
                    <a:pt x="984" y="242"/>
                    <a:pt x="1001" y="242"/>
                    <a:pt x="1018" y="243"/>
                  </a:cubicBezTo>
                  <a:cubicBezTo>
                    <a:pt x="1048" y="246"/>
                    <a:pt x="1078" y="253"/>
                    <a:pt x="1108" y="263"/>
                  </a:cubicBezTo>
                  <a:cubicBezTo>
                    <a:pt x="1152" y="280"/>
                    <a:pt x="1188" y="300"/>
                    <a:pt x="1229" y="320"/>
                  </a:cubicBezTo>
                  <a:cubicBezTo>
                    <a:pt x="1265" y="340"/>
                    <a:pt x="1302" y="357"/>
                    <a:pt x="1335" y="380"/>
                  </a:cubicBezTo>
                  <a:cubicBezTo>
                    <a:pt x="1382" y="417"/>
                    <a:pt x="1425" y="457"/>
                    <a:pt x="1469" y="497"/>
                  </a:cubicBezTo>
                  <a:cubicBezTo>
                    <a:pt x="1493" y="524"/>
                    <a:pt x="1516" y="550"/>
                    <a:pt x="1539" y="574"/>
                  </a:cubicBezTo>
                  <a:cubicBezTo>
                    <a:pt x="1556" y="594"/>
                    <a:pt x="1573" y="611"/>
                    <a:pt x="1590" y="627"/>
                  </a:cubicBezTo>
                  <a:cubicBezTo>
                    <a:pt x="1623" y="671"/>
                    <a:pt x="1653" y="711"/>
                    <a:pt x="1683" y="758"/>
                  </a:cubicBezTo>
                  <a:cubicBezTo>
                    <a:pt x="1706" y="791"/>
                    <a:pt x="1726" y="831"/>
                    <a:pt x="1746" y="871"/>
                  </a:cubicBezTo>
                  <a:cubicBezTo>
                    <a:pt x="1754" y="885"/>
                    <a:pt x="1757" y="899"/>
                    <a:pt x="1763" y="912"/>
                  </a:cubicBezTo>
                  <a:cubicBezTo>
                    <a:pt x="1774" y="939"/>
                    <a:pt x="1786" y="959"/>
                    <a:pt x="1807" y="979"/>
                  </a:cubicBezTo>
                  <a:cubicBezTo>
                    <a:pt x="1834" y="1002"/>
                    <a:pt x="1874" y="1015"/>
                    <a:pt x="1911" y="1015"/>
                  </a:cubicBezTo>
                  <a:cubicBezTo>
                    <a:pt x="1951" y="1012"/>
                    <a:pt x="1987" y="995"/>
                    <a:pt x="2014" y="965"/>
                  </a:cubicBezTo>
                  <a:cubicBezTo>
                    <a:pt x="2038" y="939"/>
                    <a:pt x="2058" y="895"/>
                    <a:pt x="2051" y="859"/>
                  </a:cubicBezTo>
                  <a:cubicBezTo>
                    <a:pt x="2047" y="834"/>
                    <a:pt x="2044" y="811"/>
                    <a:pt x="2034" y="788"/>
                  </a:cubicBezTo>
                  <a:cubicBezTo>
                    <a:pt x="2027" y="765"/>
                    <a:pt x="2014" y="745"/>
                    <a:pt x="2004" y="721"/>
                  </a:cubicBezTo>
                  <a:cubicBezTo>
                    <a:pt x="1991" y="698"/>
                    <a:pt x="1977" y="671"/>
                    <a:pt x="1964" y="647"/>
                  </a:cubicBezTo>
                  <a:cubicBezTo>
                    <a:pt x="1931" y="594"/>
                    <a:pt x="1887" y="544"/>
                    <a:pt x="1847" y="497"/>
                  </a:cubicBezTo>
                  <a:cubicBezTo>
                    <a:pt x="1811" y="453"/>
                    <a:pt x="1770" y="413"/>
                    <a:pt x="1730" y="373"/>
                  </a:cubicBezTo>
                  <a:cubicBezTo>
                    <a:pt x="1686" y="330"/>
                    <a:pt x="1646" y="283"/>
                    <a:pt x="1596" y="246"/>
                  </a:cubicBezTo>
                  <a:cubicBezTo>
                    <a:pt x="1546" y="203"/>
                    <a:pt x="1496" y="163"/>
                    <a:pt x="1436" y="132"/>
                  </a:cubicBezTo>
                  <a:cubicBezTo>
                    <a:pt x="1382" y="102"/>
                    <a:pt x="1325" y="79"/>
                    <a:pt x="1269" y="56"/>
                  </a:cubicBezTo>
                  <a:cubicBezTo>
                    <a:pt x="1209" y="29"/>
                    <a:pt x="1144" y="12"/>
                    <a:pt x="1081" y="5"/>
                  </a:cubicBezTo>
                  <a:cubicBezTo>
                    <a:pt x="1051" y="2"/>
                    <a:pt x="1022" y="1"/>
                    <a:pt x="9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3"/>
            <p:cNvSpPr/>
            <p:nvPr/>
          </p:nvSpPr>
          <p:spPr>
            <a:xfrm>
              <a:off x="1276771" y="3970182"/>
              <a:ext cx="115581" cy="127577"/>
            </a:xfrm>
            <a:custGeom>
              <a:avLst/>
              <a:gdLst/>
              <a:ahLst/>
              <a:cxnLst/>
              <a:rect l="l" t="t" r="r" b="b"/>
              <a:pathLst>
                <a:path w="1112" h="1228" extrusionOk="0">
                  <a:moveTo>
                    <a:pt x="553" y="0"/>
                  </a:moveTo>
                  <a:cubicBezTo>
                    <a:pt x="543" y="0"/>
                    <a:pt x="536" y="0"/>
                    <a:pt x="526" y="3"/>
                  </a:cubicBezTo>
                  <a:lnTo>
                    <a:pt x="490" y="3"/>
                  </a:lnTo>
                  <a:cubicBezTo>
                    <a:pt x="456" y="10"/>
                    <a:pt x="422" y="17"/>
                    <a:pt x="389" y="27"/>
                  </a:cubicBezTo>
                  <a:cubicBezTo>
                    <a:pt x="365" y="37"/>
                    <a:pt x="339" y="47"/>
                    <a:pt x="316" y="60"/>
                  </a:cubicBezTo>
                  <a:cubicBezTo>
                    <a:pt x="282" y="74"/>
                    <a:pt x="245" y="90"/>
                    <a:pt x="215" y="114"/>
                  </a:cubicBezTo>
                  <a:lnTo>
                    <a:pt x="212" y="117"/>
                  </a:lnTo>
                  <a:cubicBezTo>
                    <a:pt x="145" y="164"/>
                    <a:pt x="88" y="227"/>
                    <a:pt x="58" y="301"/>
                  </a:cubicBezTo>
                  <a:cubicBezTo>
                    <a:pt x="35" y="355"/>
                    <a:pt x="11" y="411"/>
                    <a:pt x="8" y="468"/>
                  </a:cubicBezTo>
                  <a:cubicBezTo>
                    <a:pt x="4" y="505"/>
                    <a:pt x="1" y="539"/>
                    <a:pt x="1" y="572"/>
                  </a:cubicBezTo>
                  <a:cubicBezTo>
                    <a:pt x="4" y="599"/>
                    <a:pt x="8" y="629"/>
                    <a:pt x="11" y="656"/>
                  </a:cubicBezTo>
                  <a:cubicBezTo>
                    <a:pt x="21" y="706"/>
                    <a:pt x="28" y="752"/>
                    <a:pt x="44" y="799"/>
                  </a:cubicBezTo>
                  <a:cubicBezTo>
                    <a:pt x="55" y="836"/>
                    <a:pt x="68" y="873"/>
                    <a:pt x="84" y="909"/>
                  </a:cubicBezTo>
                  <a:cubicBezTo>
                    <a:pt x="118" y="993"/>
                    <a:pt x="149" y="1084"/>
                    <a:pt x="198" y="1161"/>
                  </a:cubicBezTo>
                  <a:cubicBezTo>
                    <a:pt x="227" y="1204"/>
                    <a:pt x="274" y="1228"/>
                    <a:pt x="323" y="1228"/>
                  </a:cubicBezTo>
                  <a:cubicBezTo>
                    <a:pt x="339" y="1228"/>
                    <a:pt x="354" y="1226"/>
                    <a:pt x="369" y="1221"/>
                  </a:cubicBezTo>
                  <a:cubicBezTo>
                    <a:pt x="406" y="1210"/>
                    <a:pt x="436" y="1184"/>
                    <a:pt x="456" y="1147"/>
                  </a:cubicBezTo>
                  <a:cubicBezTo>
                    <a:pt x="470" y="1113"/>
                    <a:pt x="479" y="1070"/>
                    <a:pt x="463" y="1037"/>
                  </a:cubicBezTo>
                  <a:cubicBezTo>
                    <a:pt x="436" y="973"/>
                    <a:pt x="406" y="917"/>
                    <a:pt x="379" y="856"/>
                  </a:cubicBezTo>
                  <a:cubicBezTo>
                    <a:pt x="356" y="809"/>
                    <a:pt x="329" y="763"/>
                    <a:pt x="305" y="719"/>
                  </a:cubicBezTo>
                  <a:cubicBezTo>
                    <a:pt x="296" y="696"/>
                    <a:pt x="285" y="669"/>
                    <a:pt x="279" y="645"/>
                  </a:cubicBezTo>
                  <a:cubicBezTo>
                    <a:pt x="272" y="619"/>
                    <a:pt x="265" y="592"/>
                    <a:pt x="259" y="562"/>
                  </a:cubicBezTo>
                  <a:cubicBezTo>
                    <a:pt x="255" y="542"/>
                    <a:pt x="255" y="519"/>
                    <a:pt x="255" y="498"/>
                  </a:cubicBezTo>
                  <a:cubicBezTo>
                    <a:pt x="259" y="475"/>
                    <a:pt x="262" y="455"/>
                    <a:pt x="269" y="435"/>
                  </a:cubicBezTo>
                  <a:cubicBezTo>
                    <a:pt x="279" y="408"/>
                    <a:pt x="289" y="385"/>
                    <a:pt x="302" y="361"/>
                  </a:cubicBezTo>
                  <a:cubicBezTo>
                    <a:pt x="312" y="348"/>
                    <a:pt x="322" y="335"/>
                    <a:pt x="336" y="324"/>
                  </a:cubicBezTo>
                  <a:cubicBezTo>
                    <a:pt x="353" y="311"/>
                    <a:pt x="365" y="301"/>
                    <a:pt x="382" y="291"/>
                  </a:cubicBezTo>
                  <a:cubicBezTo>
                    <a:pt x="399" y="281"/>
                    <a:pt x="419" y="271"/>
                    <a:pt x="436" y="261"/>
                  </a:cubicBezTo>
                  <a:cubicBezTo>
                    <a:pt x="463" y="250"/>
                    <a:pt x="490" y="241"/>
                    <a:pt x="516" y="234"/>
                  </a:cubicBezTo>
                  <a:cubicBezTo>
                    <a:pt x="533" y="230"/>
                    <a:pt x="553" y="230"/>
                    <a:pt x="570" y="230"/>
                  </a:cubicBezTo>
                  <a:cubicBezTo>
                    <a:pt x="580" y="230"/>
                    <a:pt x="590" y="234"/>
                    <a:pt x="597" y="234"/>
                  </a:cubicBezTo>
                  <a:cubicBezTo>
                    <a:pt x="633" y="250"/>
                    <a:pt x="666" y="267"/>
                    <a:pt x="700" y="287"/>
                  </a:cubicBezTo>
                  <a:cubicBezTo>
                    <a:pt x="734" y="315"/>
                    <a:pt x="760" y="341"/>
                    <a:pt x="787" y="368"/>
                  </a:cubicBezTo>
                  <a:cubicBezTo>
                    <a:pt x="827" y="421"/>
                    <a:pt x="867" y="471"/>
                    <a:pt x="904" y="525"/>
                  </a:cubicBezTo>
                  <a:cubicBezTo>
                    <a:pt x="926" y="555"/>
                    <a:pt x="958" y="573"/>
                    <a:pt x="992" y="573"/>
                  </a:cubicBezTo>
                  <a:cubicBezTo>
                    <a:pt x="1011" y="573"/>
                    <a:pt x="1030" y="567"/>
                    <a:pt x="1048" y="555"/>
                  </a:cubicBezTo>
                  <a:cubicBezTo>
                    <a:pt x="1092" y="525"/>
                    <a:pt x="1112" y="458"/>
                    <a:pt x="1078" y="411"/>
                  </a:cubicBezTo>
                  <a:cubicBezTo>
                    <a:pt x="1038" y="358"/>
                    <a:pt x="998" y="304"/>
                    <a:pt x="958" y="250"/>
                  </a:cubicBezTo>
                  <a:cubicBezTo>
                    <a:pt x="921" y="204"/>
                    <a:pt x="881" y="161"/>
                    <a:pt x="831" y="124"/>
                  </a:cubicBezTo>
                  <a:cubicBezTo>
                    <a:pt x="767" y="74"/>
                    <a:pt x="697" y="30"/>
                    <a:pt x="620" y="10"/>
                  </a:cubicBezTo>
                  <a:cubicBezTo>
                    <a:pt x="600" y="3"/>
                    <a:pt x="573" y="0"/>
                    <a:pt x="553" y="0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3"/>
            <p:cNvSpPr/>
            <p:nvPr/>
          </p:nvSpPr>
          <p:spPr>
            <a:xfrm>
              <a:off x="1325831" y="4177749"/>
              <a:ext cx="37314" cy="33764"/>
            </a:xfrm>
            <a:custGeom>
              <a:avLst/>
              <a:gdLst/>
              <a:ahLst/>
              <a:cxnLst/>
              <a:rect l="l" t="t" r="r" b="b"/>
              <a:pathLst>
                <a:path w="359" h="325" extrusionOk="0">
                  <a:moveTo>
                    <a:pt x="179" y="0"/>
                  </a:moveTo>
                  <a:cubicBezTo>
                    <a:pt x="144" y="0"/>
                    <a:pt x="112" y="13"/>
                    <a:pt x="81" y="35"/>
                  </a:cubicBezTo>
                  <a:cubicBezTo>
                    <a:pt x="11" y="86"/>
                    <a:pt x="1" y="193"/>
                    <a:pt x="54" y="259"/>
                  </a:cubicBezTo>
                  <a:cubicBezTo>
                    <a:pt x="78" y="293"/>
                    <a:pt x="114" y="316"/>
                    <a:pt x="158" y="323"/>
                  </a:cubicBezTo>
                  <a:cubicBezTo>
                    <a:pt x="165" y="324"/>
                    <a:pt x="172" y="325"/>
                    <a:pt x="179" y="325"/>
                  </a:cubicBezTo>
                  <a:cubicBezTo>
                    <a:pt x="215" y="325"/>
                    <a:pt x="248" y="312"/>
                    <a:pt x="279" y="290"/>
                  </a:cubicBezTo>
                  <a:cubicBezTo>
                    <a:pt x="349" y="239"/>
                    <a:pt x="359" y="132"/>
                    <a:pt x="308" y="66"/>
                  </a:cubicBezTo>
                  <a:cubicBezTo>
                    <a:pt x="282" y="32"/>
                    <a:pt x="245" y="9"/>
                    <a:pt x="202" y="2"/>
                  </a:cubicBezTo>
                  <a:cubicBezTo>
                    <a:pt x="194" y="1"/>
                    <a:pt x="186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3"/>
            <p:cNvSpPr/>
            <p:nvPr/>
          </p:nvSpPr>
          <p:spPr>
            <a:xfrm>
              <a:off x="1421040" y="4103677"/>
              <a:ext cx="38042" cy="34180"/>
            </a:xfrm>
            <a:custGeom>
              <a:avLst/>
              <a:gdLst/>
              <a:ahLst/>
              <a:cxnLst/>
              <a:rect l="l" t="t" r="r" b="b"/>
              <a:pathLst>
                <a:path w="366" h="329" extrusionOk="0">
                  <a:moveTo>
                    <a:pt x="185" y="1"/>
                  </a:moveTo>
                  <a:cubicBezTo>
                    <a:pt x="148" y="1"/>
                    <a:pt x="115" y="14"/>
                    <a:pt x="85" y="36"/>
                  </a:cubicBezTo>
                  <a:cubicBezTo>
                    <a:pt x="11" y="86"/>
                    <a:pt x="1" y="197"/>
                    <a:pt x="55" y="267"/>
                  </a:cubicBezTo>
                  <a:cubicBezTo>
                    <a:pt x="78" y="300"/>
                    <a:pt x="118" y="324"/>
                    <a:pt x="161" y="327"/>
                  </a:cubicBezTo>
                  <a:cubicBezTo>
                    <a:pt x="169" y="328"/>
                    <a:pt x="177" y="329"/>
                    <a:pt x="185" y="329"/>
                  </a:cubicBezTo>
                  <a:cubicBezTo>
                    <a:pt x="220" y="329"/>
                    <a:pt x="252" y="316"/>
                    <a:pt x="282" y="297"/>
                  </a:cubicBezTo>
                  <a:cubicBezTo>
                    <a:pt x="356" y="243"/>
                    <a:pt x="366" y="133"/>
                    <a:pt x="312" y="66"/>
                  </a:cubicBezTo>
                  <a:cubicBezTo>
                    <a:pt x="289" y="33"/>
                    <a:pt x="249" y="9"/>
                    <a:pt x="209" y="3"/>
                  </a:cubicBezTo>
                  <a:cubicBezTo>
                    <a:pt x="201" y="1"/>
                    <a:pt x="193" y="1"/>
                    <a:pt x="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3"/>
            <p:cNvSpPr/>
            <p:nvPr/>
          </p:nvSpPr>
          <p:spPr>
            <a:xfrm>
              <a:off x="1368550" y="4136506"/>
              <a:ext cx="39393" cy="42387"/>
            </a:xfrm>
            <a:custGeom>
              <a:avLst/>
              <a:gdLst/>
              <a:ahLst/>
              <a:cxnLst/>
              <a:rect l="l" t="t" r="r" b="b"/>
              <a:pathLst>
                <a:path w="379" h="408" extrusionOk="0">
                  <a:moveTo>
                    <a:pt x="305" y="1"/>
                  </a:moveTo>
                  <a:cubicBezTo>
                    <a:pt x="303" y="1"/>
                    <a:pt x="301" y="1"/>
                    <a:pt x="299" y="1"/>
                  </a:cubicBezTo>
                  <a:cubicBezTo>
                    <a:pt x="289" y="4"/>
                    <a:pt x="275" y="8"/>
                    <a:pt x="269" y="14"/>
                  </a:cubicBezTo>
                  <a:lnTo>
                    <a:pt x="252" y="28"/>
                  </a:lnTo>
                  <a:cubicBezTo>
                    <a:pt x="242" y="44"/>
                    <a:pt x="239" y="61"/>
                    <a:pt x="239" y="78"/>
                  </a:cubicBezTo>
                  <a:lnTo>
                    <a:pt x="239" y="88"/>
                  </a:lnTo>
                  <a:cubicBezTo>
                    <a:pt x="239" y="118"/>
                    <a:pt x="235" y="148"/>
                    <a:pt x="235" y="182"/>
                  </a:cubicBezTo>
                  <a:lnTo>
                    <a:pt x="235" y="171"/>
                  </a:lnTo>
                  <a:cubicBezTo>
                    <a:pt x="235" y="199"/>
                    <a:pt x="235" y="228"/>
                    <a:pt x="229" y="255"/>
                  </a:cubicBezTo>
                  <a:lnTo>
                    <a:pt x="225" y="255"/>
                  </a:lnTo>
                  <a:cubicBezTo>
                    <a:pt x="182" y="252"/>
                    <a:pt x="135" y="239"/>
                    <a:pt x="92" y="228"/>
                  </a:cubicBezTo>
                  <a:cubicBezTo>
                    <a:pt x="88" y="228"/>
                    <a:pt x="84" y="227"/>
                    <a:pt x="81" y="227"/>
                  </a:cubicBezTo>
                  <a:cubicBezTo>
                    <a:pt x="64" y="227"/>
                    <a:pt x="46" y="233"/>
                    <a:pt x="35" y="242"/>
                  </a:cubicBezTo>
                  <a:cubicBezTo>
                    <a:pt x="18" y="255"/>
                    <a:pt x="8" y="272"/>
                    <a:pt x="4" y="292"/>
                  </a:cubicBezTo>
                  <a:cubicBezTo>
                    <a:pt x="1" y="312"/>
                    <a:pt x="8" y="332"/>
                    <a:pt x="18" y="349"/>
                  </a:cubicBezTo>
                  <a:cubicBezTo>
                    <a:pt x="31" y="366"/>
                    <a:pt x="48" y="372"/>
                    <a:pt x="68" y="379"/>
                  </a:cubicBezTo>
                  <a:cubicBezTo>
                    <a:pt x="101" y="386"/>
                    <a:pt x="135" y="395"/>
                    <a:pt x="169" y="402"/>
                  </a:cubicBezTo>
                  <a:cubicBezTo>
                    <a:pt x="190" y="405"/>
                    <a:pt x="211" y="407"/>
                    <a:pt x="232" y="407"/>
                  </a:cubicBezTo>
                  <a:cubicBezTo>
                    <a:pt x="241" y="407"/>
                    <a:pt x="250" y="407"/>
                    <a:pt x="259" y="406"/>
                  </a:cubicBezTo>
                  <a:cubicBezTo>
                    <a:pt x="269" y="402"/>
                    <a:pt x="275" y="399"/>
                    <a:pt x="285" y="399"/>
                  </a:cubicBezTo>
                  <a:lnTo>
                    <a:pt x="292" y="395"/>
                  </a:lnTo>
                  <a:cubicBezTo>
                    <a:pt x="302" y="389"/>
                    <a:pt x="312" y="386"/>
                    <a:pt x="322" y="379"/>
                  </a:cubicBezTo>
                  <a:cubicBezTo>
                    <a:pt x="332" y="369"/>
                    <a:pt x="342" y="362"/>
                    <a:pt x="349" y="349"/>
                  </a:cubicBezTo>
                  <a:cubicBezTo>
                    <a:pt x="356" y="342"/>
                    <a:pt x="359" y="329"/>
                    <a:pt x="365" y="319"/>
                  </a:cubicBezTo>
                  <a:cubicBezTo>
                    <a:pt x="376" y="292"/>
                    <a:pt x="379" y="262"/>
                    <a:pt x="379" y="232"/>
                  </a:cubicBezTo>
                  <a:cubicBezTo>
                    <a:pt x="379" y="208"/>
                    <a:pt x="379" y="188"/>
                    <a:pt x="376" y="165"/>
                  </a:cubicBezTo>
                  <a:lnTo>
                    <a:pt x="376" y="65"/>
                  </a:lnTo>
                  <a:cubicBezTo>
                    <a:pt x="376" y="27"/>
                    <a:pt x="340" y="1"/>
                    <a:pt x="3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3"/>
            <p:cNvSpPr/>
            <p:nvPr/>
          </p:nvSpPr>
          <p:spPr>
            <a:xfrm>
              <a:off x="2048212" y="3994076"/>
              <a:ext cx="80450" cy="79684"/>
            </a:xfrm>
            <a:custGeom>
              <a:avLst/>
              <a:gdLst/>
              <a:ahLst/>
              <a:cxnLst/>
              <a:rect l="l" t="t" r="r" b="b"/>
              <a:pathLst>
                <a:path w="774" h="767" extrusionOk="0">
                  <a:moveTo>
                    <a:pt x="368" y="0"/>
                  </a:moveTo>
                  <a:cubicBezTo>
                    <a:pt x="272" y="0"/>
                    <a:pt x="175" y="54"/>
                    <a:pt x="107" y="121"/>
                  </a:cubicBezTo>
                  <a:cubicBezTo>
                    <a:pt x="37" y="198"/>
                    <a:pt x="0" y="298"/>
                    <a:pt x="4" y="402"/>
                  </a:cubicBezTo>
                  <a:cubicBezTo>
                    <a:pt x="11" y="502"/>
                    <a:pt x="54" y="596"/>
                    <a:pt x="127" y="667"/>
                  </a:cubicBezTo>
                  <a:cubicBezTo>
                    <a:pt x="204" y="736"/>
                    <a:pt x="301" y="767"/>
                    <a:pt x="405" y="767"/>
                  </a:cubicBezTo>
                  <a:cubicBezTo>
                    <a:pt x="502" y="767"/>
                    <a:pt x="602" y="716"/>
                    <a:pt x="666" y="647"/>
                  </a:cubicBezTo>
                  <a:cubicBezTo>
                    <a:pt x="736" y="573"/>
                    <a:pt x="773" y="469"/>
                    <a:pt x="769" y="369"/>
                  </a:cubicBezTo>
                  <a:cubicBezTo>
                    <a:pt x="766" y="268"/>
                    <a:pt x="720" y="171"/>
                    <a:pt x="649" y="105"/>
                  </a:cubicBezTo>
                  <a:cubicBezTo>
                    <a:pt x="573" y="31"/>
                    <a:pt x="476" y="0"/>
                    <a:pt x="368" y="0"/>
                  </a:cubicBezTo>
                  <a:close/>
                </a:path>
              </a:pathLst>
            </a:custGeom>
            <a:solidFill>
              <a:srgbClr val="ADD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7" name="Google Shape;497;p23"/>
          <p:cNvGrpSpPr/>
          <p:nvPr/>
        </p:nvGrpSpPr>
        <p:grpSpPr>
          <a:xfrm>
            <a:off x="240281" y="831293"/>
            <a:ext cx="623101" cy="503533"/>
            <a:chOff x="2977700" y="3322575"/>
            <a:chExt cx="833803" cy="777898"/>
          </a:xfrm>
        </p:grpSpPr>
        <p:sp>
          <p:nvSpPr>
            <p:cNvPr id="498" name="Google Shape;498;p23"/>
            <p:cNvSpPr/>
            <p:nvPr/>
          </p:nvSpPr>
          <p:spPr>
            <a:xfrm>
              <a:off x="3418111" y="3348301"/>
              <a:ext cx="162024" cy="183486"/>
            </a:xfrm>
            <a:custGeom>
              <a:avLst/>
              <a:gdLst/>
              <a:ahLst/>
              <a:cxnLst/>
              <a:rect l="l" t="t" r="r" b="b"/>
              <a:pathLst>
                <a:path w="951" h="1077" extrusionOk="0">
                  <a:moveTo>
                    <a:pt x="773" y="1"/>
                  </a:moveTo>
                  <a:cubicBezTo>
                    <a:pt x="743" y="1"/>
                    <a:pt x="713" y="7"/>
                    <a:pt x="683" y="21"/>
                  </a:cubicBezTo>
                  <a:cubicBezTo>
                    <a:pt x="660" y="30"/>
                    <a:pt x="636" y="41"/>
                    <a:pt x="613" y="54"/>
                  </a:cubicBezTo>
                  <a:cubicBezTo>
                    <a:pt x="583" y="70"/>
                    <a:pt x="552" y="97"/>
                    <a:pt x="523" y="121"/>
                  </a:cubicBezTo>
                  <a:cubicBezTo>
                    <a:pt x="503" y="141"/>
                    <a:pt x="479" y="157"/>
                    <a:pt x="459" y="177"/>
                  </a:cubicBezTo>
                  <a:cubicBezTo>
                    <a:pt x="412" y="217"/>
                    <a:pt x="372" y="257"/>
                    <a:pt x="332" y="305"/>
                  </a:cubicBezTo>
                  <a:cubicBezTo>
                    <a:pt x="292" y="351"/>
                    <a:pt x="251" y="398"/>
                    <a:pt x="225" y="452"/>
                  </a:cubicBezTo>
                  <a:cubicBezTo>
                    <a:pt x="208" y="485"/>
                    <a:pt x="191" y="518"/>
                    <a:pt x="178" y="549"/>
                  </a:cubicBezTo>
                  <a:cubicBezTo>
                    <a:pt x="125" y="652"/>
                    <a:pt x="71" y="756"/>
                    <a:pt x="24" y="859"/>
                  </a:cubicBezTo>
                  <a:cubicBezTo>
                    <a:pt x="7" y="896"/>
                    <a:pt x="1" y="930"/>
                    <a:pt x="11" y="967"/>
                  </a:cubicBezTo>
                  <a:cubicBezTo>
                    <a:pt x="21" y="1000"/>
                    <a:pt x="44" y="1030"/>
                    <a:pt x="74" y="1050"/>
                  </a:cubicBezTo>
                  <a:cubicBezTo>
                    <a:pt x="95" y="1062"/>
                    <a:pt x="120" y="1069"/>
                    <a:pt x="146" y="1069"/>
                  </a:cubicBezTo>
                  <a:cubicBezTo>
                    <a:pt x="158" y="1069"/>
                    <a:pt x="170" y="1067"/>
                    <a:pt x="182" y="1064"/>
                  </a:cubicBezTo>
                  <a:lnTo>
                    <a:pt x="191" y="1060"/>
                  </a:lnTo>
                  <a:cubicBezTo>
                    <a:pt x="214" y="1074"/>
                    <a:pt x="239" y="1077"/>
                    <a:pt x="265" y="1077"/>
                  </a:cubicBezTo>
                  <a:cubicBezTo>
                    <a:pt x="302" y="1074"/>
                    <a:pt x="332" y="1070"/>
                    <a:pt x="365" y="1050"/>
                  </a:cubicBezTo>
                  <a:cubicBezTo>
                    <a:pt x="395" y="1030"/>
                    <a:pt x="419" y="1004"/>
                    <a:pt x="442" y="973"/>
                  </a:cubicBezTo>
                  <a:cubicBezTo>
                    <a:pt x="449" y="960"/>
                    <a:pt x="455" y="950"/>
                    <a:pt x="466" y="936"/>
                  </a:cubicBezTo>
                  <a:cubicBezTo>
                    <a:pt x="475" y="920"/>
                    <a:pt x="489" y="904"/>
                    <a:pt x="503" y="887"/>
                  </a:cubicBezTo>
                  <a:cubicBezTo>
                    <a:pt x="572" y="796"/>
                    <a:pt x="646" y="703"/>
                    <a:pt x="713" y="609"/>
                  </a:cubicBezTo>
                  <a:cubicBezTo>
                    <a:pt x="747" y="558"/>
                    <a:pt x="784" y="509"/>
                    <a:pt x="820" y="462"/>
                  </a:cubicBezTo>
                  <a:cubicBezTo>
                    <a:pt x="833" y="438"/>
                    <a:pt x="850" y="418"/>
                    <a:pt x="867" y="395"/>
                  </a:cubicBezTo>
                  <a:cubicBezTo>
                    <a:pt x="873" y="382"/>
                    <a:pt x="884" y="371"/>
                    <a:pt x="890" y="358"/>
                  </a:cubicBezTo>
                  <a:cubicBezTo>
                    <a:pt x="914" y="325"/>
                    <a:pt x="927" y="288"/>
                    <a:pt x="941" y="251"/>
                  </a:cubicBezTo>
                  <a:cubicBezTo>
                    <a:pt x="947" y="234"/>
                    <a:pt x="950" y="197"/>
                    <a:pt x="950" y="184"/>
                  </a:cubicBezTo>
                  <a:cubicBezTo>
                    <a:pt x="950" y="164"/>
                    <a:pt x="947" y="144"/>
                    <a:pt x="944" y="124"/>
                  </a:cubicBezTo>
                  <a:cubicBezTo>
                    <a:pt x="930" y="64"/>
                    <a:pt x="877" y="24"/>
                    <a:pt x="820" y="7"/>
                  </a:cubicBezTo>
                  <a:cubicBezTo>
                    <a:pt x="807" y="4"/>
                    <a:pt x="790" y="1"/>
                    <a:pt x="7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3"/>
            <p:cNvSpPr/>
            <p:nvPr/>
          </p:nvSpPr>
          <p:spPr>
            <a:xfrm>
              <a:off x="3012967" y="3494136"/>
              <a:ext cx="789336" cy="585212"/>
            </a:xfrm>
            <a:custGeom>
              <a:avLst/>
              <a:gdLst/>
              <a:ahLst/>
              <a:cxnLst/>
              <a:rect l="l" t="t" r="r" b="b"/>
              <a:pathLst>
                <a:path w="4633" h="3435" extrusionOk="0">
                  <a:moveTo>
                    <a:pt x="1365" y="0"/>
                  </a:moveTo>
                  <a:cubicBezTo>
                    <a:pt x="1288" y="3"/>
                    <a:pt x="1215" y="11"/>
                    <a:pt x="1141" y="23"/>
                  </a:cubicBezTo>
                  <a:cubicBezTo>
                    <a:pt x="1071" y="37"/>
                    <a:pt x="1004" y="64"/>
                    <a:pt x="937" y="94"/>
                  </a:cubicBezTo>
                  <a:lnTo>
                    <a:pt x="931" y="97"/>
                  </a:lnTo>
                  <a:cubicBezTo>
                    <a:pt x="877" y="121"/>
                    <a:pt x="834" y="137"/>
                    <a:pt x="794" y="157"/>
                  </a:cubicBezTo>
                  <a:cubicBezTo>
                    <a:pt x="686" y="214"/>
                    <a:pt x="596" y="298"/>
                    <a:pt x="526" y="375"/>
                  </a:cubicBezTo>
                  <a:cubicBezTo>
                    <a:pt x="436" y="465"/>
                    <a:pt x="369" y="552"/>
                    <a:pt x="315" y="642"/>
                  </a:cubicBezTo>
                  <a:cubicBezTo>
                    <a:pt x="309" y="656"/>
                    <a:pt x="302" y="670"/>
                    <a:pt x="292" y="682"/>
                  </a:cubicBezTo>
                  <a:lnTo>
                    <a:pt x="292" y="686"/>
                  </a:lnTo>
                  <a:cubicBezTo>
                    <a:pt x="275" y="710"/>
                    <a:pt x="258" y="736"/>
                    <a:pt x="245" y="766"/>
                  </a:cubicBezTo>
                  <a:cubicBezTo>
                    <a:pt x="238" y="780"/>
                    <a:pt x="232" y="793"/>
                    <a:pt x="225" y="806"/>
                  </a:cubicBezTo>
                  <a:cubicBezTo>
                    <a:pt x="209" y="846"/>
                    <a:pt x="195" y="873"/>
                    <a:pt x="178" y="903"/>
                  </a:cubicBezTo>
                  <a:cubicBezTo>
                    <a:pt x="144" y="971"/>
                    <a:pt x="118" y="1044"/>
                    <a:pt x="95" y="1114"/>
                  </a:cubicBezTo>
                  <a:cubicBezTo>
                    <a:pt x="88" y="1131"/>
                    <a:pt x="81" y="1147"/>
                    <a:pt x="75" y="1164"/>
                  </a:cubicBezTo>
                  <a:cubicBezTo>
                    <a:pt x="61" y="1201"/>
                    <a:pt x="48" y="1238"/>
                    <a:pt x="41" y="1275"/>
                  </a:cubicBezTo>
                  <a:cubicBezTo>
                    <a:pt x="21" y="1352"/>
                    <a:pt x="11" y="1439"/>
                    <a:pt x="8" y="1516"/>
                  </a:cubicBezTo>
                  <a:cubicBezTo>
                    <a:pt x="1" y="1565"/>
                    <a:pt x="4" y="1619"/>
                    <a:pt x="11" y="1683"/>
                  </a:cubicBezTo>
                  <a:cubicBezTo>
                    <a:pt x="18" y="1736"/>
                    <a:pt x="24" y="1786"/>
                    <a:pt x="38" y="1840"/>
                  </a:cubicBezTo>
                  <a:cubicBezTo>
                    <a:pt x="44" y="1863"/>
                    <a:pt x="51" y="1886"/>
                    <a:pt x="61" y="1910"/>
                  </a:cubicBezTo>
                  <a:lnTo>
                    <a:pt x="68" y="1923"/>
                  </a:lnTo>
                  <a:cubicBezTo>
                    <a:pt x="98" y="2007"/>
                    <a:pt x="131" y="2081"/>
                    <a:pt x="164" y="2147"/>
                  </a:cubicBezTo>
                  <a:cubicBezTo>
                    <a:pt x="181" y="2178"/>
                    <a:pt x="198" y="2211"/>
                    <a:pt x="215" y="2241"/>
                  </a:cubicBezTo>
                  <a:cubicBezTo>
                    <a:pt x="225" y="2258"/>
                    <a:pt x="235" y="2275"/>
                    <a:pt x="241" y="2288"/>
                  </a:cubicBezTo>
                  <a:cubicBezTo>
                    <a:pt x="258" y="2315"/>
                    <a:pt x="272" y="2345"/>
                    <a:pt x="285" y="2368"/>
                  </a:cubicBezTo>
                  <a:cubicBezTo>
                    <a:pt x="295" y="2388"/>
                    <a:pt x="305" y="2411"/>
                    <a:pt x="319" y="2431"/>
                  </a:cubicBezTo>
                  <a:cubicBezTo>
                    <a:pt x="376" y="2539"/>
                    <a:pt x="453" y="2643"/>
                    <a:pt x="546" y="2736"/>
                  </a:cubicBezTo>
                  <a:cubicBezTo>
                    <a:pt x="576" y="2769"/>
                    <a:pt x="610" y="2800"/>
                    <a:pt x="640" y="2823"/>
                  </a:cubicBezTo>
                  <a:lnTo>
                    <a:pt x="656" y="2840"/>
                  </a:lnTo>
                  <a:cubicBezTo>
                    <a:pt x="723" y="2897"/>
                    <a:pt x="786" y="2944"/>
                    <a:pt x="851" y="2984"/>
                  </a:cubicBezTo>
                  <a:cubicBezTo>
                    <a:pt x="921" y="3024"/>
                    <a:pt x="998" y="3061"/>
                    <a:pt x="1064" y="3094"/>
                  </a:cubicBezTo>
                  <a:lnTo>
                    <a:pt x="1084" y="3104"/>
                  </a:lnTo>
                  <a:lnTo>
                    <a:pt x="1098" y="3110"/>
                  </a:lnTo>
                  <a:cubicBezTo>
                    <a:pt x="1118" y="3121"/>
                    <a:pt x="1138" y="3131"/>
                    <a:pt x="1155" y="3141"/>
                  </a:cubicBezTo>
                  <a:cubicBezTo>
                    <a:pt x="1282" y="3204"/>
                    <a:pt x="1413" y="3254"/>
                    <a:pt x="1539" y="3298"/>
                  </a:cubicBezTo>
                  <a:lnTo>
                    <a:pt x="1566" y="3308"/>
                  </a:lnTo>
                  <a:cubicBezTo>
                    <a:pt x="1606" y="3325"/>
                    <a:pt x="1649" y="3342"/>
                    <a:pt x="1697" y="3351"/>
                  </a:cubicBezTo>
                  <a:cubicBezTo>
                    <a:pt x="1763" y="3365"/>
                    <a:pt x="1830" y="3379"/>
                    <a:pt x="1877" y="3385"/>
                  </a:cubicBezTo>
                  <a:cubicBezTo>
                    <a:pt x="1974" y="3402"/>
                    <a:pt x="2047" y="3415"/>
                    <a:pt x="2121" y="3422"/>
                  </a:cubicBezTo>
                  <a:cubicBezTo>
                    <a:pt x="2178" y="3428"/>
                    <a:pt x="2238" y="3432"/>
                    <a:pt x="2285" y="3432"/>
                  </a:cubicBezTo>
                  <a:lnTo>
                    <a:pt x="2295" y="3432"/>
                  </a:lnTo>
                  <a:cubicBezTo>
                    <a:pt x="2352" y="3435"/>
                    <a:pt x="2396" y="3435"/>
                    <a:pt x="2439" y="3435"/>
                  </a:cubicBezTo>
                  <a:cubicBezTo>
                    <a:pt x="2516" y="3435"/>
                    <a:pt x="2586" y="3432"/>
                    <a:pt x="2653" y="3425"/>
                  </a:cubicBezTo>
                  <a:cubicBezTo>
                    <a:pt x="2747" y="3419"/>
                    <a:pt x="2820" y="3405"/>
                    <a:pt x="2887" y="3388"/>
                  </a:cubicBezTo>
                  <a:cubicBezTo>
                    <a:pt x="2944" y="3371"/>
                    <a:pt x="2998" y="3355"/>
                    <a:pt x="3048" y="3345"/>
                  </a:cubicBezTo>
                  <a:cubicBezTo>
                    <a:pt x="3148" y="3322"/>
                    <a:pt x="3248" y="3294"/>
                    <a:pt x="3372" y="3261"/>
                  </a:cubicBezTo>
                  <a:cubicBezTo>
                    <a:pt x="3520" y="3221"/>
                    <a:pt x="3626" y="3178"/>
                    <a:pt x="3727" y="3127"/>
                  </a:cubicBezTo>
                  <a:cubicBezTo>
                    <a:pt x="3787" y="3094"/>
                    <a:pt x="3841" y="3047"/>
                    <a:pt x="3890" y="3001"/>
                  </a:cubicBezTo>
                  <a:lnTo>
                    <a:pt x="3897" y="2993"/>
                  </a:lnTo>
                  <a:lnTo>
                    <a:pt x="3917" y="2977"/>
                  </a:lnTo>
                  <a:cubicBezTo>
                    <a:pt x="3944" y="2953"/>
                    <a:pt x="3974" y="2927"/>
                    <a:pt x="4001" y="2897"/>
                  </a:cubicBezTo>
                  <a:cubicBezTo>
                    <a:pt x="4041" y="2850"/>
                    <a:pt x="4077" y="2800"/>
                    <a:pt x="4111" y="2749"/>
                  </a:cubicBezTo>
                  <a:lnTo>
                    <a:pt x="4134" y="2716"/>
                  </a:lnTo>
                  <a:cubicBezTo>
                    <a:pt x="4165" y="2679"/>
                    <a:pt x="4195" y="2632"/>
                    <a:pt x="4228" y="2589"/>
                  </a:cubicBezTo>
                  <a:cubicBezTo>
                    <a:pt x="4245" y="2562"/>
                    <a:pt x="4262" y="2536"/>
                    <a:pt x="4278" y="2512"/>
                  </a:cubicBezTo>
                  <a:lnTo>
                    <a:pt x="4278" y="2508"/>
                  </a:lnTo>
                  <a:lnTo>
                    <a:pt x="4282" y="2502"/>
                  </a:lnTo>
                  <a:cubicBezTo>
                    <a:pt x="4295" y="2485"/>
                    <a:pt x="4305" y="2465"/>
                    <a:pt x="4318" y="2448"/>
                  </a:cubicBezTo>
                  <a:cubicBezTo>
                    <a:pt x="4329" y="2428"/>
                    <a:pt x="4342" y="2411"/>
                    <a:pt x="4352" y="2395"/>
                  </a:cubicBezTo>
                  <a:lnTo>
                    <a:pt x="4355" y="2391"/>
                  </a:lnTo>
                  <a:cubicBezTo>
                    <a:pt x="4372" y="2365"/>
                    <a:pt x="4389" y="2338"/>
                    <a:pt x="4406" y="2311"/>
                  </a:cubicBezTo>
                  <a:cubicBezTo>
                    <a:pt x="4435" y="2261"/>
                    <a:pt x="4466" y="2211"/>
                    <a:pt x="4486" y="2158"/>
                  </a:cubicBezTo>
                  <a:lnTo>
                    <a:pt x="4496" y="2134"/>
                  </a:lnTo>
                  <a:cubicBezTo>
                    <a:pt x="4523" y="2074"/>
                    <a:pt x="4549" y="2014"/>
                    <a:pt x="4566" y="1954"/>
                  </a:cubicBezTo>
                  <a:cubicBezTo>
                    <a:pt x="4583" y="1900"/>
                    <a:pt x="4596" y="1840"/>
                    <a:pt x="4603" y="1780"/>
                  </a:cubicBezTo>
                  <a:cubicBezTo>
                    <a:pt x="4616" y="1696"/>
                    <a:pt x="4623" y="1616"/>
                    <a:pt x="4630" y="1532"/>
                  </a:cubicBezTo>
                  <a:cubicBezTo>
                    <a:pt x="4630" y="1508"/>
                    <a:pt x="4630" y="1482"/>
                    <a:pt x="4633" y="1452"/>
                  </a:cubicBezTo>
                  <a:cubicBezTo>
                    <a:pt x="4633" y="1405"/>
                    <a:pt x="4626" y="1361"/>
                    <a:pt x="4619" y="1315"/>
                  </a:cubicBezTo>
                  <a:lnTo>
                    <a:pt x="4619" y="1304"/>
                  </a:lnTo>
                  <a:cubicBezTo>
                    <a:pt x="4610" y="1252"/>
                    <a:pt x="4593" y="1198"/>
                    <a:pt x="4576" y="1141"/>
                  </a:cubicBezTo>
                  <a:cubicBezTo>
                    <a:pt x="4573" y="1127"/>
                    <a:pt x="4566" y="1111"/>
                    <a:pt x="4563" y="1097"/>
                  </a:cubicBezTo>
                  <a:lnTo>
                    <a:pt x="4559" y="1084"/>
                  </a:lnTo>
                  <a:cubicBezTo>
                    <a:pt x="4549" y="1054"/>
                    <a:pt x="4539" y="1017"/>
                    <a:pt x="4526" y="980"/>
                  </a:cubicBezTo>
                  <a:cubicBezTo>
                    <a:pt x="4496" y="894"/>
                    <a:pt x="4459" y="823"/>
                    <a:pt x="4406" y="753"/>
                  </a:cubicBezTo>
                  <a:cubicBezTo>
                    <a:pt x="4366" y="699"/>
                    <a:pt x="4325" y="650"/>
                    <a:pt x="4282" y="596"/>
                  </a:cubicBezTo>
                  <a:lnTo>
                    <a:pt x="4278" y="593"/>
                  </a:lnTo>
                  <a:lnTo>
                    <a:pt x="4262" y="569"/>
                  </a:lnTo>
                  <a:cubicBezTo>
                    <a:pt x="4218" y="519"/>
                    <a:pt x="4171" y="475"/>
                    <a:pt x="4105" y="432"/>
                  </a:cubicBezTo>
                  <a:cubicBezTo>
                    <a:pt x="4057" y="398"/>
                    <a:pt x="4008" y="375"/>
                    <a:pt x="3954" y="352"/>
                  </a:cubicBezTo>
                  <a:cubicBezTo>
                    <a:pt x="3941" y="345"/>
                    <a:pt x="3927" y="338"/>
                    <a:pt x="3914" y="335"/>
                  </a:cubicBezTo>
                  <a:cubicBezTo>
                    <a:pt x="3821" y="292"/>
                    <a:pt x="3743" y="264"/>
                    <a:pt x="3666" y="248"/>
                  </a:cubicBezTo>
                  <a:cubicBezTo>
                    <a:pt x="3613" y="238"/>
                    <a:pt x="3560" y="231"/>
                    <a:pt x="3489" y="224"/>
                  </a:cubicBezTo>
                  <a:lnTo>
                    <a:pt x="3475" y="224"/>
                  </a:lnTo>
                  <a:cubicBezTo>
                    <a:pt x="3442" y="221"/>
                    <a:pt x="3409" y="218"/>
                    <a:pt x="3375" y="218"/>
                  </a:cubicBezTo>
                  <a:lnTo>
                    <a:pt x="3365" y="214"/>
                  </a:lnTo>
                  <a:cubicBezTo>
                    <a:pt x="3295" y="214"/>
                    <a:pt x="3222" y="224"/>
                    <a:pt x="3168" y="231"/>
                  </a:cubicBezTo>
                  <a:cubicBezTo>
                    <a:pt x="3145" y="231"/>
                    <a:pt x="3121" y="235"/>
                    <a:pt x="3105" y="235"/>
                  </a:cubicBezTo>
                  <a:cubicBezTo>
                    <a:pt x="3071" y="238"/>
                    <a:pt x="3038" y="244"/>
                    <a:pt x="3007" y="248"/>
                  </a:cubicBezTo>
                  <a:cubicBezTo>
                    <a:pt x="2991" y="251"/>
                    <a:pt x="2978" y="251"/>
                    <a:pt x="2964" y="255"/>
                  </a:cubicBezTo>
                  <a:lnTo>
                    <a:pt x="2978" y="255"/>
                  </a:lnTo>
                  <a:cubicBezTo>
                    <a:pt x="2930" y="261"/>
                    <a:pt x="2890" y="268"/>
                    <a:pt x="2853" y="278"/>
                  </a:cubicBezTo>
                  <a:cubicBezTo>
                    <a:pt x="2830" y="284"/>
                    <a:pt x="2804" y="288"/>
                    <a:pt x="2783" y="295"/>
                  </a:cubicBezTo>
                  <a:cubicBezTo>
                    <a:pt x="2763" y="298"/>
                    <a:pt x="2747" y="301"/>
                    <a:pt x="2727" y="304"/>
                  </a:cubicBezTo>
                  <a:cubicBezTo>
                    <a:pt x="2703" y="312"/>
                    <a:pt x="2683" y="318"/>
                    <a:pt x="2660" y="321"/>
                  </a:cubicBezTo>
                  <a:lnTo>
                    <a:pt x="2649" y="324"/>
                  </a:lnTo>
                  <a:cubicBezTo>
                    <a:pt x="2603" y="338"/>
                    <a:pt x="2552" y="352"/>
                    <a:pt x="2499" y="361"/>
                  </a:cubicBezTo>
                  <a:cubicBezTo>
                    <a:pt x="2486" y="361"/>
                    <a:pt x="2469" y="361"/>
                    <a:pt x="2456" y="365"/>
                  </a:cubicBezTo>
                  <a:lnTo>
                    <a:pt x="2412" y="365"/>
                  </a:lnTo>
                  <a:cubicBezTo>
                    <a:pt x="2385" y="369"/>
                    <a:pt x="2359" y="372"/>
                    <a:pt x="2336" y="375"/>
                  </a:cubicBezTo>
                  <a:lnTo>
                    <a:pt x="2316" y="361"/>
                  </a:lnTo>
                  <a:lnTo>
                    <a:pt x="2312" y="358"/>
                  </a:lnTo>
                  <a:lnTo>
                    <a:pt x="2305" y="355"/>
                  </a:lnTo>
                  <a:cubicBezTo>
                    <a:pt x="2265" y="324"/>
                    <a:pt x="2222" y="295"/>
                    <a:pt x="2178" y="268"/>
                  </a:cubicBezTo>
                  <a:cubicBezTo>
                    <a:pt x="2145" y="244"/>
                    <a:pt x="2108" y="228"/>
                    <a:pt x="2075" y="214"/>
                  </a:cubicBezTo>
                  <a:lnTo>
                    <a:pt x="2071" y="211"/>
                  </a:lnTo>
                  <a:lnTo>
                    <a:pt x="2068" y="211"/>
                  </a:lnTo>
                  <a:cubicBezTo>
                    <a:pt x="2024" y="191"/>
                    <a:pt x="1978" y="171"/>
                    <a:pt x="1941" y="157"/>
                  </a:cubicBezTo>
                  <a:cubicBezTo>
                    <a:pt x="1917" y="144"/>
                    <a:pt x="1894" y="134"/>
                    <a:pt x="1874" y="124"/>
                  </a:cubicBezTo>
                  <a:cubicBezTo>
                    <a:pt x="1847" y="114"/>
                    <a:pt x="1824" y="101"/>
                    <a:pt x="1797" y="91"/>
                  </a:cubicBezTo>
                  <a:lnTo>
                    <a:pt x="1780" y="84"/>
                  </a:lnTo>
                  <a:cubicBezTo>
                    <a:pt x="1754" y="71"/>
                    <a:pt x="1717" y="54"/>
                    <a:pt x="1683" y="44"/>
                  </a:cubicBezTo>
                  <a:cubicBezTo>
                    <a:pt x="1653" y="34"/>
                    <a:pt x="1626" y="27"/>
                    <a:pt x="1593" y="20"/>
                  </a:cubicBezTo>
                  <a:cubicBezTo>
                    <a:pt x="1523" y="7"/>
                    <a:pt x="1456" y="0"/>
                    <a:pt x="13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3"/>
            <p:cNvSpPr/>
            <p:nvPr/>
          </p:nvSpPr>
          <p:spPr>
            <a:xfrm>
              <a:off x="3005130" y="3491921"/>
              <a:ext cx="763610" cy="586405"/>
            </a:xfrm>
            <a:custGeom>
              <a:avLst/>
              <a:gdLst/>
              <a:ahLst/>
              <a:cxnLst/>
              <a:rect l="l" t="t" r="r" b="b"/>
              <a:pathLst>
                <a:path w="4482" h="3442" extrusionOk="0">
                  <a:moveTo>
                    <a:pt x="886" y="0"/>
                  </a:moveTo>
                  <a:cubicBezTo>
                    <a:pt x="857" y="7"/>
                    <a:pt x="816" y="24"/>
                    <a:pt x="800" y="53"/>
                  </a:cubicBezTo>
                  <a:cubicBezTo>
                    <a:pt x="736" y="164"/>
                    <a:pt x="676" y="274"/>
                    <a:pt x="619" y="388"/>
                  </a:cubicBezTo>
                  <a:lnTo>
                    <a:pt x="609" y="374"/>
                  </a:lnTo>
                  <a:cubicBezTo>
                    <a:pt x="568" y="325"/>
                    <a:pt x="505" y="288"/>
                    <a:pt x="438" y="281"/>
                  </a:cubicBezTo>
                  <a:cubicBezTo>
                    <a:pt x="430" y="280"/>
                    <a:pt x="421" y="280"/>
                    <a:pt x="413" y="280"/>
                  </a:cubicBezTo>
                  <a:cubicBezTo>
                    <a:pt x="325" y="280"/>
                    <a:pt x="242" y="328"/>
                    <a:pt x="190" y="398"/>
                  </a:cubicBezTo>
                  <a:cubicBezTo>
                    <a:pt x="147" y="458"/>
                    <a:pt x="134" y="522"/>
                    <a:pt x="117" y="592"/>
                  </a:cubicBezTo>
                  <a:cubicBezTo>
                    <a:pt x="107" y="646"/>
                    <a:pt x="97" y="699"/>
                    <a:pt x="87" y="752"/>
                  </a:cubicBezTo>
                  <a:cubicBezTo>
                    <a:pt x="70" y="859"/>
                    <a:pt x="50" y="967"/>
                    <a:pt x="30" y="1073"/>
                  </a:cubicBezTo>
                  <a:cubicBezTo>
                    <a:pt x="0" y="1204"/>
                    <a:pt x="14" y="1338"/>
                    <a:pt x="23" y="1472"/>
                  </a:cubicBezTo>
                  <a:cubicBezTo>
                    <a:pt x="27" y="1521"/>
                    <a:pt x="40" y="1572"/>
                    <a:pt x="50" y="1622"/>
                  </a:cubicBezTo>
                  <a:cubicBezTo>
                    <a:pt x="64" y="1675"/>
                    <a:pt x="77" y="1726"/>
                    <a:pt x="94" y="1776"/>
                  </a:cubicBezTo>
                  <a:cubicBezTo>
                    <a:pt x="117" y="1833"/>
                    <a:pt x="137" y="1893"/>
                    <a:pt x="161" y="1953"/>
                  </a:cubicBezTo>
                  <a:cubicBezTo>
                    <a:pt x="210" y="2087"/>
                    <a:pt x="278" y="2214"/>
                    <a:pt x="355" y="2338"/>
                  </a:cubicBezTo>
                  <a:cubicBezTo>
                    <a:pt x="388" y="2388"/>
                    <a:pt x="422" y="2441"/>
                    <a:pt x="462" y="2489"/>
                  </a:cubicBezTo>
                  <a:cubicBezTo>
                    <a:pt x="499" y="2532"/>
                    <a:pt x="539" y="2572"/>
                    <a:pt x="579" y="2615"/>
                  </a:cubicBezTo>
                  <a:cubicBezTo>
                    <a:pt x="639" y="2676"/>
                    <a:pt x="702" y="2736"/>
                    <a:pt x="766" y="2796"/>
                  </a:cubicBezTo>
                  <a:cubicBezTo>
                    <a:pt x="809" y="2836"/>
                    <a:pt x="860" y="2866"/>
                    <a:pt x="910" y="2896"/>
                  </a:cubicBezTo>
                  <a:cubicBezTo>
                    <a:pt x="1030" y="2966"/>
                    <a:pt x="1154" y="3030"/>
                    <a:pt x="1274" y="3094"/>
                  </a:cubicBezTo>
                  <a:cubicBezTo>
                    <a:pt x="1331" y="3123"/>
                    <a:pt x="1385" y="3154"/>
                    <a:pt x="1442" y="3174"/>
                  </a:cubicBezTo>
                  <a:cubicBezTo>
                    <a:pt x="1502" y="3201"/>
                    <a:pt x="1559" y="3224"/>
                    <a:pt x="1619" y="3247"/>
                  </a:cubicBezTo>
                  <a:cubicBezTo>
                    <a:pt x="1675" y="3267"/>
                    <a:pt x="1729" y="3291"/>
                    <a:pt x="1783" y="3311"/>
                  </a:cubicBezTo>
                  <a:cubicBezTo>
                    <a:pt x="1843" y="3331"/>
                    <a:pt x="1903" y="3347"/>
                    <a:pt x="1967" y="3364"/>
                  </a:cubicBezTo>
                  <a:cubicBezTo>
                    <a:pt x="2101" y="3398"/>
                    <a:pt x="2237" y="3424"/>
                    <a:pt x="2374" y="3438"/>
                  </a:cubicBezTo>
                  <a:cubicBezTo>
                    <a:pt x="2398" y="3441"/>
                    <a:pt x="2422" y="3442"/>
                    <a:pt x="2445" y="3442"/>
                  </a:cubicBezTo>
                  <a:cubicBezTo>
                    <a:pt x="2550" y="3442"/>
                    <a:pt x="2652" y="3421"/>
                    <a:pt x="2759" y="3418"/>
                  </a:cubicBezTo>
                  <a:cubicBezTo>
                    <a:pt x="2813" y="3415"/>
                    <a:pt x="2870" y="3415"/>
                    <a:pt x="2923" y="3408"/>
                  </a:cubicBezTo>
                  <a:cubicBezTo>
                    <a:pt x="2976" y="3401"/>
                    <a:pt x="3027" y="3384"/>
                    <a:pt x="3080" y="3372"/>
                  </a:cubicBezTo>
                  <a:cubicBezTo>
                    <a:pt x="3194" y="3341"/>
                    <a:pt x="3308" y="3307"/>
                    <a:pt x="3418" y="3264"/>
                  </a:cubicBezTo>
                  <a:cubicBezTo>
                    <a:pt x="3441" y="3258"/>
                    <a:pt x="3461" y="3247"/>
                    <a:pt x="3481" y="3234"/>
                  </a:cubicBezTo>
                  <a:cubicBezTo>
                    <a:pt x="3518" y="3214"/>
                    <a:pt x="3555" y="3191"/>
                    <a:pt x="3592" y="3167"/>
                  </a:cubicBezTo>
                  <a:cubicBezTo>
                    <a:pt x="3639" y="3140"/>
                    <a:pt x="3686" y="3111"/>
                    <a:pt x="3732" y="3083"/>
                  </a:cubicBezTo>
                  <a:cubicBezTo>
                    <a:pt x="3769" y="3060"/>
                    <a:pt x="3806" y="3037"/>
                    <a:pt x="3839" y="3010"/>
                  </a:cubicBezTo>
                  <a:cubicBezTo>
                    <a:pt x="3876" y="2983"/>
                    <a:pt x="3910" y="2953"/>
                    <a:pt x="3943" y="2923"/>
                  </a:cubicBezTo>
                  <a:cubicBezTo>
                    <a:pt x="3980" y="2890"/>
                    <a:pt x="4017" y="2859"/>
                    <a:pt x="4050" y="2830"/>
                  </a:cubicBezTo>
                  <a:cubicBezTo>
                    <a:pt x="4087" y="2799"/>
                    <a:pt x="4120" y="2770"/>
                    <a:pt x="4154" y="2739"/>
                  </a:cubicBezTo>
                  <a:cubicBezTo>
                    <a:pt x="4191" y="2705"/>
                    <a:pt x="4224" y="2665"/>
                    <a:pt x="4257" y="2629"/>
                  </a:cubicBezTo>
                  <a:cubicBezTo>
                    <a:pt x="4291" y="2592"/>
                    <a:pt x="4324" y="2558"/>
                    <a:pt x="4355" y="2518"/>
                  </a:cubicBezTo>
                  <a:cubicBezTo>
                    <a:pt x="4381" y="2481"/>
                    <a:pt x="4404" y="2444"/>
                    <a:pt x="4424" y="2408"/>
                  </a:cubicBezTo>
                  <a:cubicBezTo>
                    <a:pt x="4435" y="2384"/>
                    <a:pt x="4448" y="2364"/>
                    <a:pt x="4458" y="2341"/>
                  </a:cubicBezTo>
                  <a:cubicBezTo>
                    <a:pt x="4472" y="2318"/>
                    <a:pt x="4481" y="2294"/>
                    <a:pt x="4481" y="2268"/>
                  </a:cubicBezTo>
                  <a:cubicBezTo>
                    <a:pt x="4478" y="2244"/>
                    <a:pt x="4461" y="2224"/>
                    <a:pt x="4438" y="2217"/>
                  </a:cubicBezTo>
                  <a:cubicBezTo>
                    <a:pt x="4430" y="2214"/>
                    <a:pt x="4422" y="2213"/>
                    <a:pt x="4415" y="2213"/>
                  </a:cubicBezTo>
                  <a:cubicBezTo>
                    <a:pt x="4401" y="2213"/>
                    <a:pt x="4388" y="2217"/>
                    <a:pt x="4375" y="2224"/>
                  </a:cubicBezTo>
                  <a:cubicBezTo>
                    <a:pt x="4364" y="2231"/>
                    <a:pt x="4355" y="2248"/>
                    <a:pt x="4344" y="2257"/>
                  </a:cubicBezTo>
                  <a:cubicBezTo>
                    <a:pt x="4334" y="2271"/>
                    <a:pt x="4328" y="2281"/>
                    <a:pt x="4318" y="2294"/>
                  </a:cubicBezTo>
                  <a:cubicBezTo>
                    <a:pt x="4288" y="2321"/>
                    <a:pt x="4257" y="2344"/>
                    <a:pt x="4224" y="2364"/>
                  </a:cubicBezTo>
                  <a:cubicBezTo>
                    <a:pt x="4188" y="2384"/>
                    <a:pt x="4151" y="2398"/>
                    <a:pt x="4117" y="2415"/>
                  </a:cubicBezTo>
                  <a:cubicBezTo>
                    <a:pt x="4097" y="2421"/>
                    <a:pt x="4080" y="2428"/>
                    <a:pt x="4063" y="2438"/>
                  </a:cubicBezTo>
                  <a:cubicBezTo>
                    <a:pt x="4040" y="2448"/>
                    <a:pt x="4017" y="2461"/>
                    <a:pt x="3997" y="2475"/>
                  </a:cubicBezTo>
                  <a:cubicBezTo>
                    <a:pt x="3973" y="2485"/>
                    <a:pt x="3950" y="2495"/>
                    <a:pt x="3927" y="2505"/>
                  </a:cubicBezTo>
                  <a:cubicBezTo>
                    <a:pt x="3903" y="2515"/>
                    <a:pt x="3879" y="2525"/>
                    <a:pt x="3856" y="2532"/>
                  </a:cubicBezTo>
                  <a:cubicBezTo>
                    <a:pt x="3830" y="2538"/>
                    <a:pt x="3799" y="2545"/>
                    <a:pt x="3773" y="2549"/>
                  </a:cubicBezTo>
                  <a:cubicBezTo>
                    <a:pt x="3736" y="2558"/>
                    <a:pt x="3702" y="2565"/>
                    <a:pt x="3669" y="2575"/>
                  </a:cubicBezTo>
                  <a:cubicBezTo>
                    <a:pt x="3612" y="2592"/>
                    <a:pt x="3555" y="2595"/>
                    <a:pt x="3495" y="2599"/>
                  </a:cubicBezTo>
                  <a:cubicBezTo>
                    <a:pt x="3354" y="2599"/>
                    <a:pt x="3214" y="2582"/>
                    <a:pt x="3074" y="2569"/>
                  </a:cubicBezTo>
                  <a:cubicBezTo>
                    <a:pt x="2993" y="2565"/>
                    <a:pt x="2910" y="2555"/>
                    <a:pt x="2829" y="2545"/>
                  </a:cubicBezTo>
                  <a:cubicBezTo>
                    <a:pt x="2756" y="2535"/>
                    <a:pt x="2686" y="2521"/>
                    <a:pt x="2615" y="2505"/>
                  </a:cubicBezTo>
                  <a:cubicBezTo>
                    <a:pt x="2462" y="2461"/>
                    <a:pt x="2308" y="2415"/>
                    <a:pt x="2161" y="2351"/>
                  </a:cubicBezTo>
                  <a:cubicBezTo>
                    <a:pt x="2013" y="2284"/>
                    <a:pt x="1870" y="2214"/>
                    <a:pt x="1726" y="2140"/>
                  </a:cubicBezTo>
                  <a:cubicBezTo>
                    <a:pt x="1635" y="2083"/>
                    <a:pt x="1542" y="2027"/>
                    <a:pt x="1459" y="1963"/>
                  </a:cubicBezTo>
                  <a:cubicBezTo>
                    <a:pt x="1371" y="1896"/>
                    <a:pt x="1288" y="1826"/>
                    <a:pt x="1207" y="1753"/>
                  </a:cubicBezTo>
                  <a:cubicBezTo>
                    <a:pt x="1158" y="1699"/>
                    <a:pt x="1110" y="1649"/>
                    <a:pt x="1067" y="1592"/>
                  </a:cubicBezTo>
                  <a:cubicBezTo>
                    <a:pt x="1027" y="1541"/>
                    <a:pt x="993" y="1488"/>
                    <a:pt x="960" y="1438"/>
                  </a:cubicBezTo>
                  <a:cubicBezTo>
                    <a:pt x="930" y="1381"/>
                    <a:pt x="903" y="1328"/>
                    <a:pt x="883" y="1268"/>
                  </a:cubicBezTo>
                  <a:cubicBezTo>
                    <a:pt x="853" y="1164"/>
                    <a:pt x="832" y="1057"/>
                    <a:pt x="829" y="947"/>
                  </a:cubicBezTo>
                  <a:lnTo>
                    <a:pt x="829" y="779"/>
                  </a:lnTo>
                  <a:cubicBezTo>
                    <a:pt x="832" y="723"/>
                    <a:pt x="843" y="663"/>
                    <a:pt x="857" y="606"/>
                  </a:cubicBezTo>
                  <a:cubicBezTo>
                    <a:pt x="886" y="492"/>
                    <a:pt x="930" y="385"/>
                    <a:pt x="983" y="277"/>
                  </a:cubicBezTo>
                  <a:cubicBezTo>
                    <a:pt x="993" y="257"/>
                    <a:pt x="1007" y="237"/>
                    <a:pt x="1017" y="217"/>
                  </a:cubicBezTo>
                  <a:cubicBezTo>
                    <a:pt x="1037" y="184"/>
                    <a:pt x="1050" y="154"/>
                    <a:pt x="1044" y="114"/>
                  </a:cubicBezTo>
                  <a:cubicBezTo>
                    <a:pt x="1037" y="81"/>
                    <a:pt x="1017" y="47"/>
                    <a:pt x="990" y="27"/>
                  </a:cubicBezTo>
                  <a:cubicBezTo>
                    <a:pt x="967" y="7"/>
                    <a:pt x="937" y="0"/>
                    <a:pt x="9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3"/>
            <p:cNvSpPr/>
            <p:nvPr/>
          </p:nvSpPr>
          <p:spPr>
            <a:xfrm>
              <a:off x="3565824" y="3597208"/>
              <a:ext cx="96431" cy="94724"/>
            </a:xfrm>
            <a:custGeom>
              <a:avLst/>
              <a:gdLst/>
              <a:ahLst/>
              <a:cxnLst/>
              <a:rect l="l" t="t" r="r" b="b"/>
              <a:pathLst>
                <a:path w="566" h="556" extrusionOk="0">
                  <a:moveTo>
                    <a:pt x="311" y="0"/>
                  </a:moveTo>
                  <a:cubicBezTo>
                    <a:pt x="287" y="0"/>
                    <a:pt x="264" y="4"/>
                    <a:pt x="241" y="4"/>
                  </a:cubicBezTo>
                  <a:cubicBezTo>
                    <a:pt x="194" y="11"/>
                    <a:pt x="150" y="31"/>
                    <a:pt x="110" y="61"/>
                  </a:cubicBezTo>
                  <a:cubicBezTo>
                    <a:pt x="54" y="105"/>
                    <a:pt x="14" y="175"/>
                    <a:pt x="6" y="248"/>
                  </a:cubicBezTo>
                  <a:cubicBezTo>
                    <a:pt x="0" y="321"/>
                    <a:pt x="20" y="395"/>
                    <a:pt x="63" y="452"/>
                  </a:cubicBezTo>
                  <a:cubicBezTo>
                    <a:pt x="107" y="506"/>
                    <a:pt x="184" y="556"/>
                    <a:pt x="254" y="556"/>
                  </a:cubicBezTo>
                  <a:cubicBezTo>
                    <a:pt x="278" y="556"/>
                    <a:pt x="301" y="553"/>
                    <a:pt x="324" y="553"/>
                  </a:cubicBezTo>
                  <a:cubicBezTo>
                    <a:pt x="375" y="546"/>
                    <a:pt x="418" y="526"/>
                    <a:pt x="455" y="496"/>
                  </a:cubicBezTo>
                  <a:cubicBezTo>
                    <a:pt x="511" y="452"/>
                    <a:pt x="551" y="382"/>
                    <a:pt x="559" y="309"/>
                  </a:cubicBezTo>
                  <a:cubicBezTo>
                    <a:pt x="565" y="235"/>
                    <a:pt x="545" y="161"/>
                    <a:pt x="502" y="105"/>
                  </a:cubicBezTo>
                  <a:cubicBezTo>
                    <a:pt x="458" y="51"/>
                    <a:pt x="381" y="0"/>
                    <a:pt x="311" y="0"/>
                  </a:cubicBezTo>
                  <a:close/>
                </a:path>
              </a:pathLst>
            </a:custGeom>
            <a:solidFill>
              <a:srgbClr val="524A83">
                <a:alpha val="25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23"/>
            <p:cNvSpPr/>
            <p:nvPr/>
          </p:nvSpPr>
          <p:spPr>
            <a:xfrm>
              <a:off x="3537372" y="3715273"/>
              <a:ext cx="170372" cy="270714"/>
            </a:xfrm>
            <a:custGeom>
              <a:avLst/>
              <a:gdLst/>
              <a:ahLst/>
              <a:cxnLst/>
              <a:rect l="l" t="t" r="r" b="b"/>
              <a:pathLst>
                <a:path w="1000" h="1589" extrusionOk="0">
                  <a:moveTo>
                    <a:pt x="799" y="0"/>
                  </a:moveTo>
                  <a:cubicBezTo>
                    <a:pt x="779" y="0"/>
                    <a:pt x="759" y="3"/>
                    <a:pt x="739" y="10"/>
                  </a:cubicBezTo>
                  <a:cubicBezTo>
                    <a:pt x="702" y="27"/>
                    <a:pt x="672" y="57"/>
                    <a:pt x="658" y="94"/>
                  </a:cubicBezTo>
                  <a:cubicBezTo>
                    <a:pt x="642" y="134"/>
                    <a:pt x="645" y="174"/>
                    <a:pt x="662" y="210"/>
                  </a:cubicBezTo>
                  <a:cubicBezTo>
                    <a:pt x="669" y="230"/>
                    <a:pt x="675" y="247"/>
                    <a:pt x="682" y="267"/>
                  </a:cubicBezTo>
                  <a:cubicBezTo>
                    <a:pt x="686" y="284"/>
                    <a:pt x="686" y="298"/>
                    <a:pt x="689" y="315"/>
                  </a:cubicBezTo>
                  <a:cubicBezTo>
                    <a:pt x="686" y="385"/>
                    <a:pt x="675" y="458"/>
                    <a:pt x="662" y="528"/>
                  </a:cubicBezTo>
                  <a:cubicBezTo>
                    <a:pt x="642" y="596"/>
                    <a:pt x="622" y="659"/>
                    <a:pt x="598" y="726"/>
                  </a:cubicBezTo>
                  <a:cubicBezTo>
                    <a:pt x="575" y="789"/>
                    <a:pt x="548" y="849"/>
                    <a:pt x="515" y="906"/>
                  </a:cubicBezTo>
                  <a:cubicBezTo>
                    <a:pt x="485" y="960"/>
                    <a:pt x="451" y="1013"/>
                    <a:pt x="411" y="1060"/>
                  </a:cubicBezTo>
                  <a:cubicBezTo>
                    <a:pt x="368" y="1104"/>
                    <a:pt x="328" y="1144"/>
                    <a:pt x="284" y="1187"/>
                  </a:cubicBezTo>
                  <a:cubicBezTo>
                    <a:pt x="247" y="1224"/>
                    <a:pt x="207" y="1261"/>
                    <a:pt x="164" y="1291"/>
                  </a:cubicBezTo>
                  <a:cubicBezTo>
                    <a:pt x="147" y="1304"/>
                    <a:pt x="127" y="1318"/>
                    <a:pt x="110" y="1331"/>
                  </a:cubicBezTo>
                  <a:cubicBezTo>
                    <a:pt x="87" y="1345"/>
                    <a:pt x="67" y="1365"/>
                    <a:pt x="50" y="1385"/>
                  </a:cubicBezTo>
                  <a:cubicBezTo>
                    <a:pt x="20" y="1411"/>
                    <a:pt x="0" y="1448"/>
                    <a:pt x="6" y="1491"/>
                  </a:cubicBezTo>
                  <a:cubicBezTo>
                    <a:pt x="16" y="1542"/>
                    <a:pt x="56" y="1582"/>
                    <a:pt x="110" y="1589"/>
                  </a:cubicBezTo>
                  <a:cubicBezTo>
                    <a:pt x="141" y="1589"/>
                    <a:pt x="170" y="1589"/>
                    <a:pt x="204" y="1575"/>
                  </a:cubicBezTo>
                  <a:cubicBezTo>
                    <a:pt x="214" y="1572"/>
                    <a:pt x="224" y="1568"/>
                    <a:pt x="234" y="1562"/>
                  </a:cubicBezTo>
                  <a:cubicBezTo>
                    <a:pt x="257" y="1552"/>
                    <a:pt x="281" y="1542"/>
                    <a:pt x="304" y="1528"/>
                  </a:cubicBezTo>
                  <a:cubicBezTo>
                    <a:pt x="364" y="1495"/>
                    <a:pt x="417" y="1455"/>
                    <a:pt x="471" y="1414"/>
                  </a:cubicBezTo>
                  <a:cubicBezTo>
                    <a:pt x="511" y="1385"/>
                    <a:pt x="548" y="1354"/>
                    <a:pt x="588" y="1324"/>
                  </a:cubicBezTo>
                  <a:cubicBezTo>
                    <a:pt x="638" y="1284"/>
                    <a:pt x="682" y="1241"/>
                    <a:pt x="722" y="1190"/>
                  </a:cubicBezTo>
                  <a:cubicBezTo>
                    <a:pt x="759" y="1147"/>
                    <a:pt x="789" y="1104"/>
                    <a:pt x="816" y="1057"/>
                  </a:cubicBezTo>
                  <a:cubicBezTo>
                    <a:pt x="852" y="993"/>
                    <a:pt x="883" y="933"/>
                    <a:pt x="906" y="863"/>
                  </a:cubicBezTo>
                  <a:cubicBezTo>
                    <a:pt x="946" y="743"/>
                    <a:pt x="983" y="616"/>
                    <a:pt x="993" y="488"/>
                  </a:cubicBezTo>
                  <a:cubicBezTo>
                    <a:pt x="999" y="425"/>
                    <a:pt x="996" y="361"/>
                    <a:pt x="993" y="301"/>
                  </a:cubicBezTo>
                  <a:cubicBezTo>
                    <a:pt x="993" y="281"/>
                    <a:pt x="990" y="264"/>
                    <a:pt x="990" y="247"/>
                  </a:cubicBezTo>
                  <a:cubicBezTo>
                    <a:pt x="983" y="221"/>
                    <a:pt x="973" y="194"/>
                    <a:pt x="966" y="167"/>
                  </a:cubicBezTo>
                  <a:cubicBezTo>
                    <a:pt x="956" y="141"/>
                    <a:pt x="946" y="114"/>
                    <a:pt x="936" y="90"/>
                  </a:cubicBezTo>
                  <a:cubicBezTo>
                    <a:pt x="916" y="34"/>
                    <a:pt x="856" y="0"/>
                    <a:pt x="799" y="0"/>
                  </a:cubicBezTo>
                  <a:close/>
                </a:path>
              </a:pathLst>
            </a:custGeom>
            <a:solidFill>
              <a:srgbClr val="524A83">
                <a:alpha val="25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3"/>
            <p:cNvSpPr/>
            <p:nvPr/>
          </p:nvSpPr>
          <p:spPr>
            <a:xfrm>
              <a:off x="2977700" y="3322575"/>
              <a:ext cx="833803" cy="777898"/>
            </a:xfrm>
            <a:custGeom>
              <a:avLst/>
              <a:gdLst/>
              <a:ahLst/>
              <a:cxnLst/>
              <a:rect l="l" t="t" r="r" b="b"/>
              <a:pathLst>
                <a:path w="4894" h="4566" extrusionOk="0">
                  <a:moveTo>
                    <a:pt x="3385" y="245"/>
                  </a:moveTo>
                  <a:cubicBezTo>
                    <a:pt x="3385" y="252"/>
                    <a:pt x="3381" y="261"/>
                    <a:pt x="3381" y="268"/>
                  </a:cubicBezTo>
                  <a:cubicBezTo>
                    <a:pt x="3372" y="305"/>
                    <a:pt x="3361" y="342"/>
                    <a:pt x="3348" y="375"/>
                  </a:cubicBezTo>
                  <a:cubicBezTo>
                    <a:pt x="3337" y="409"/>
                    <a:pt x="3324" y="442"/>
                    <a:pt x="3308" y="473"/>
                  </a:cubicBezTo>
                  <a:lnTo>
                    <a:pt x="3308" y="473"/>
                  </a:lnTo>
                  <a:cubicBezTo>
                    <a:pt x="3308" y="473"/>
                    <a:pt x="3308" y="473"/>
                    <a:pt x="3308" y="473"/>
                  </a:cubicBezTo>
                  <a:lnTo>
                    <a:pt x="3308" y="473"/>
                  </a:lnTo>
                  <a:lnTo>
                    <a:pt x="3298" y="493"/>
                  </a:lnTo>
                  <a:cubicBezTo>
                    <a:pt x="3301" y="486"/>
                    <a:pt x="3305" y="479"/>
                    <a:pt x="3308" y="473"/>
                  </a:cubicBezTo>
                  <a:lnTo>
                    <a:pt x="3308" y="473"/>
                  </a:lnTo>
                  <a:cubicBezTo>
                    <a:pt x="3295" y="502"/>
                    <a:pt x="3279" y="534"/>
                    <a:pt x="3266" y="563"/>
                  </a:cubicBezTo>
                  <a:lnTo>
                    <a:pt x="3266" y="563"/>
                  </a:lnTo>
                  <a:cubicBezTo>
                    <a:pt x="3260" y="575"/>
                    <a:pt x="3254" y="584"/>
                    <a:pt x="3251" y="593"/>
                  </a:cubicBezTo>
                  <a:cubicBezTo>
                    <a:pt x="3205" y="689"/>
                    <a:pt x="3145" y="777"/>
                    <a:pt x="3077" y="860"/>
                  </a:cubicBezTo>
                  <a:cubicBezTo>
                    <a:pt x="3027" y="917"/>
                    <a:pt x="2977" y="977"/>
                    <a:pt x="2920" y="1027"/>
                  </a:cubicBezTo>
                  <a:cubicBezTo>
                    <a:pt x="2887" y="1058"/>
                    <a:pt x="2853" y="1084"/>
                    <a:pt x="2820" y="1111"/>
                  </a:cubicBezTo>
                  <a:cubicBezTo>
                    <a:pt x="2790" y="1135"/>
                    <a:pt x="2763" y="1155"/>
                    <a:pt x="2733" y="1178"/>
                  </a:cubicBezTo>
                  <a:cubicBezTo>
                    <a:pt x="2716" y="1185"/>
                    <a:pt x="2703" y="1195"/>
                    <a:pt x="2686" y="1205"/>
                  </a:cubicBezTo>
                  <a:cubicBezTo>
                    <a:pt x="2689" y="1191"/>
                    <a:pt x="2689" y="1178"/>
                    <a:pt x="2693" y="1164"/>
                  </a:cubicBezTo>
                  <a:cubicBezTo>
                    <a:pt x="2706" y="1101"/>
                    <a:pt x="2723" y="1038"/>
                    <a:pt x="2739" y="970"/>
                  </a:cubicBezTo>
                  <a:cubicBezTo>
                    <a:pt x="2756" y="904"/>
                    <a:pt x="2773" y="837"/>
                    <a:pt x="2799" y="774"/>
                  </a:cubicBezTo>
                  <a:cubicBezTo>
                    <a:pt x="2820" y="737"/>
                    <a:pt x="2840" y="700"/>
                    <a:pt x="2864" y="666"/>
                  </a:cubicBezTo>
                  <a:cubicBezTo>
                    <a:pt x="2890" y="629"/>
                    <a:pt x="2920" y="596"/>
                    <a:pt x="2947" y="562"/>
                  </a:cubicBezTo>
                  <a:cubicBezTo>
                    <a:pt x="2960" y="546"/>
                    <a:pt x="2977" y="529"/>
                    <a:pt x="2990" y="513"/>
                  </a:cubicBezTo>
                  <a:cubicBezTo>
                    <a:pt x="3011" y="493"/>
                    <a:pt x="3031" y="473"/>
                    <a:pt x="3051" y="456"/>
                  </a:cubicBezTo>
                  <a:cubicBezTo>
                    <a:pt x="3088" y="422"/>
                    <a:pt x="3128" y="392"/>
                    <a:pt x="3168" y="359"/>
                  </a:cubicBezTo>
                  <a:cubicBezTo>
                    <a:pt x="3231" y="318"/>
                    <a:pt x="3295" y="278"/>
                    <a:pt x="3365" y="248"/>
                  </a:cubicBezTo>
                  <a:lnTo>
                    <a:pt x="3385" y="245"/>
                  </a:lnTo>
                  <a:close/>
                  <a:moveTo>
                    <a:pt x="1583" y="1102"/>
                  </a:moveTo>
                  <a:cubicBezTo>
                    <a:pt x="1679" y="1102"/>
                    <a:pt x="1774" y="1109"/>
                    <a:pt x="1867" y="1124"/>
                  </a:cubicBezTo>
                  <a:cubicBezTo>
                    <a:pt x="1947" y="1141"/>
                    <a:pt x="2024" y="1161"/>
                    <a:pt x="2097" y="1185"/>
                  </a:cubicBezTo>
                  <a:cubicBezTo>
                    <a:pt x="2177" y="1211"/>
                    <a:pt x="2254" y="1242"/>
                    <a:pt x="2328" y="1275"/>
                  </a:cubicBezTo>
                  <a:cubicBezTo>
                    <a:pt x="2365" y="1295"/>
                    <a:pt x="2402" y="1315"/>
                    <a:pt x="2438" y="1339"/>
                  </a:cubicBezTo>
                  <a:cubicBezTo>
                    <a:pt x="2442" y="1376"/>
                    <a:pt x="2445" y="1412"/>
                    <a:pt x="2466" y="1445"/>
                  </a:cubicBezTo>
                  <a:cubicBezTo>
                    <a:pt x="2492" y="1492"/>
                    <a:pt x="2535" y="1522"/>
                    <a:pt x="2589" y="1529"/>
                  </a:cubicBezTo>
                  <a:cubicBezTo>
                    <a:pt x="2592" y="1529"/>
                    <a:pt x="2595" y="1530"/>
                    <a:pt x="2598" y="1530"/>
                  </a:cubicBezTo>
                  <a:cubicBezTo>
                    <a:pt x="2616" y="1530"/>
                    <a:pt x="2635" y="1522"/>
                    <a:pt x="2653" y="1522"/>
                  </a:cubicBezTo>
                  <a:cubicBezTo>
                    <a:pt x="2693" y="1516"/>
                    <a:pt x="2730" y="1502"/>
                    <a:pt x="2767" y="1489"/>
                  </a:cubicBezTo>
                  <a:cubicBezTo>
                    <a:pt x="2803" y="1476"/>
                    <a:pt x="2844" y="1462"/>
                    <a:pt x="2884" y="1452"/>
                  </a:cubicBezTo>
                  <a:cubicBezTo>
                    <a:pt x="2900" y="1449"/>
                    <a:pt x="2917" y="1442"/>
                    <a:pt x="2937" y="1439"/>
                  </a:cubicBezTo>
                  <a:cubicBezTo>
                    <a:pt x="2957" y="1432"/>
                    <a:pt x="2977" y="1425"/>
                    <a:pt x="2997" y="1416"/>
                  </a:cubicBezTo>
                  <a:lnTo>
                    <a:pt x="3011" y="1412"/>
                  </a:lnTo>
                  <a:cubicBezTo>
                    <a:pt x="3054" y="1396"/>
                    <a:pt x="3100" y="1385"/>
                    <a:pt x="3148" y="1379"/>
                  </a:cubicBezTo>
                  <a:cubicBezTo>
                    <a:pt x="3171" y="1376"/>
                    <a:pt x="3194" y="1368"/>
                    <a:pt x="3214" y="1365"/>
                  </a:cubicBezTo>
                  <a:cubicBezTo>
                    <a:pt x="3238" y="1362"/>
                    <a:pt x="3258" y="1362"/>
                    <a:pt x="3281" y="1359"/>
                  </a:cubicBezTo>
                  <a:cubicBezTo>
                    <a:pt x="3295" y="1358"/>
                    <a:pt x="3309" y="1358"/>
                    <a:pt x="3323" y="1358"/>
                  </a:cubicBezTo>
                  <a:cubicBezTo>
                    <a:pt x="3382" y="1358"/>
                    <a:pt x="3439" y="1363"/>
                    <a:pt x="3499" y="1365"/>
                  </a:cubicBezTo>
                  <a:cubicBezTo>
                    <a:pt x="3566" y="1368"/>
                    <a:pt x="3636" y="1372"/>
                    <a:pt x="3702" y="1385"/>
                  </a:cubicBezTo>
                  <a:cubicBezTo>
                    <a:pt x="3780" y="1399"/>
                    <a:pt x="3853" y="1422"/>
                    <a:pt x="3923" y="1445"/>
                  </a:cubicBezTo>
                  <a:cubicBezTo>
                    <a:pt x="3994" y="1472"/>
                    <a:pt x="4060" y="1502"/>
                    <a:pt x="4128" y="1532"/>
                  </a:cubicBezTo>
                  <a:cubicBezTo>
                    <a:pt x="4181" y="1559"/>
                    <a:pt x="4235" y="1589"/>
                    <a:pt x="4281" y="1626"/>
                  </a:cubicBezTo>
                  <a:cubicBezTo>
                    <a:pt x="4329" y="1669"/>
                    <a:pt x="4369" y="1720"/>
                    <a:pt x="4409" y="1770"/>
                  </a:cubicBezTo>
                  <a:cubicBezTo>
                    <a:pt x="4432" y="1797"/>
                    <a:pt x="4455" y="1827"/>
                    <a:pt x="4479" y="1857"/>
                  </a:cubicBezTo>
                  <a:cubicBezTo>
                    <a:pt x="4495" y="1877"/>
                    <a:pt x="4512" y="1901"/>
                    <a:pt x="4529" y="1921"/>
                  </a:cubicBezTo>
                  <a:cubicBezTo>
                    <a:pt x="4545" y="1950"/>
                    <a:pt x="4562" y="1978"/>
                    <a:pt x="4576" y="2007"/>
                  </a:cubicBezTo>
                  <a:cubicBezTo>
                    <a:pt x="4605" y="2111"/>
                    <a:pt x="4626" y="2218"/>
                    <a:pt x="4639" y="2325"/>
                  </a:cubicBezTo>
                  <a:cubicBezTo>
                    <a:pt x="4646" y="2395"/>
                    <a:pt x="4650" y="2462"/>
                    <a:pt x="4656" y="2529"/>
                  </a:cubicBezTo>
                  <a:cubicBezTo>
                    <a:pt x="4659" y="2616"/>
                    <a:pt x="4670" y="2703"/>
                    <a:pt x="4656" y="2790"/>
                  </a:cubicBezTo>
                  <a:cubicBezTo>
                    <a:pt x="4650" y="2833"/>
                    <a:pt x="4639" y="2873"/>
                    <a:pt x="4630" y="2917"/>
                  </a:cubicBezTo>
                  <a:cubicBezTo>
                    <a:pt x="4616" y="2970"/>
                    <a:pt x="4602" y="3027"/>
                    <a:pt x="4585" y="3084"/>
                  </a:cubicBezTo>
                  <a:cubicBezTo>
                    <a:pt x="4569" y="3134"/>
                    <a:pt x="4552" y="3188"/>
                    <a:pt x="4532" y="3242"/>
                  </a:cubicBezTo>
                  <a:cubicBezTo>
                    <a:pt x="4519" y="3271"/>
                    <a:pt x="4509" y="3302"/>
                    <a:pt x="4495" y="3332"/>
                  </a:cubicBezTo>
                  <a:cubicBezTo>
                    <a:pt x="4489" y="3345"/>
                    <a:pt x="4482" y="3362"/>
                    <a:pt x="4475" y="3375"/>
                  </a:cubicBezTo>
                  <a:cubicBezTo>
                    <a:pt x="4449" y="3426"/>
                    <a:pt x="4418" y="3472"/>
                    <a:pt x="4389" y="3519"/>
                  </a:cubicBezTo>
                  <a:cubicBezTo>
                    <a:pt x="4372" y="3546"/>
                    <a:pt x="4355" y="3569"/>
                    <a:pt x="4338" y="3593"/>
                  </a:cubicBezTo>
                  <a:cubicBezTo>
                    <a:pt x="4321" y="3613"/>
                    <a:pt x="4308" y="3633"/>
                    <a:pt x="4292" y="3650"/>
                  </a:cubicBezTo>
                  <a:cubicBezTo>
                    <a:pt x="4248" y="3699"/>
                    <a:pt x="4201" y="3747"/>
                    <a:pt x="4151" y="3790"/>
                  </a:cubicBezTo>
                  <a:cubicBezTo>
                    <a:pt x="4097" y="3837"/>
                    <a:pt x="4040" y="3880"/>
                    <a:pt x="3983" y="3924"/>
                  </a:cubicBezTo>
                  <a:cubicBezTo>
                    <a:pt x="3827" y="4028"/>
                    <a:pt x="3662" y="4111"/>
                    <a:pt x="3489" y="4178"/>
                  </a:cubicBezTo>
                  <a:cubicBezTo>
                    <a:pt x="3389" y="4208"/>
                    <a:pt x="3281" y="4221"/>
                    <a:pt x="3178" y="4241"/>
                  </a:cubicBezTo>
                  <a:cubicBezTo>
                    <a:pt x="3121" y="4252"/>
                    <a:pt x="3064" y="4261"/>
                    <a:pt x="3007" y="4272"/>
                  </a:cubicBezTo>
                  <a:cubicBezTo>
                    <a:pt x="2944" y="4281"/>
                    <a:pt x="2880" y="4295"/>
                    <a:pt x="2816" y="4301"/>
                  </a:cubicBezTo>
                  <a:cubicBezTo>
                    <a:pt x="2801" y="4303"/>
                    <a:pt x="2786" y="4303"/>
                    <a:pt x="2772" y="4303"/>
                  </a:cubicBezTo>
                  <a:cubicBezTo>
                    <a:pt x="2737" y="4303"/>
                    <a:pt x="2702" y="4300"/>
                    <a:pt x="2669" y="4298"/>
                  </a:cubicBezTo>
                  <a:cubicBezTo>
                    <a:pt x="2629" y="4298"/>
                    <a:pt x="2589" y="4298"/>
                    <a:pt x="2549" y="4295"/>
                  </a:cubicBezTo>
                  <a:cubicBezTo>
                    <a:pt x="2509" y="4292"/>
                    <a:pt x="2466" y="4288"/>
                    <a:pt x="2422" y="4281"/>
                  </a:cubicBezTo>
                  <a:cubicBezTo>
                    <a:pt x="2385" y="4275"/>
                    <a:pt x="2345" y="4272"/>
                    <a:pt x="2308" y="4265"/>
                  </a:cubicBezTo>
                  <a:cubicBezTo>
                    <a:pt x="2282" y="4258"/>
                    <a:pt x="2258" y="4255"/>
                    <a:pt x="2234" y="4248"/>
                  </a:cubicBezTo>
                  <a:cubicBezTo>
                    <a:pt x="2201" y="4245"/>
                    <a:pt x="2171" y="4235"/>
                    <a:pt x="2141" y="4225"/>
                  </a:cubicBezTo>
                  <a:cubicBezTo>
                    <a:pt x="2081" y="4211"/>
                    <a:pt x="2021" y="4188"/>
                    <a:pt x="1961" y="4168"/>
                  </a:cubicBezTo>
                  <a:cubicBezTo>
                    <a:pt x="1904" y="4145"/>
                    <a:pt x="1847" y="4125"/>
                    <a:pt x="1790" y="4101"/>
                  </a:cubicBezTo>
                  <a:cubicBezTo>
                    <a:pt x="1723" y="4077"/>
                    <a:pt x="1656" y="4051"/>
                    <a:pt x="1592" y="4020"/>
                  </a:cubicBezTo>
                  <a:cubicBezTo>
                    <a:pt x="1566" y="4011"/>
                    <a:pt x="1542" y="3997"/>
                    <a:pt x="1519" y="3984"/>
                  </a:cubicBezTo>
                  <a:cubicBezTo>
                    <a:pt x="1482" y="3964"/>
                    <a:pt x="1449" y="3944"/>
                    <a:pt x="1415" y="3927"/>
                  </a:cubicBezTo>
                  <a:cubicBezTo>
                    <a:pt x="1351" y="3890"/>
                    <a:pt x="1288" y="3853"/>
                    <a:pt x="1228" y="3813"/>
                  </a:cubicBezTo>
                  <a:cubicBezTo>
                    <a:pt x="1158" y="3770"/>
                    <a:pt x="1087" y="3723"/>
                    <a:pt x="1021" y="3676"/>
                  </a:cubicBezTo>
                  <a:cubicBezTo>
                    <a:pt x="987" y="3653"/>
                    <a:pt x="953" y="3629"/>
                    <a:pt x="920" y="3606"/>
                  </a:cubicBezTo>
                  <a:cubicBezTo>
                    <a:pt x="900" y="3589"/>
                    <a:pt x="880" y="3572"/>
                    <a:pt x="860" y="3552"/>
                  </a:cubicBezTo>
                  <a:cubicBezTo>
                    <a:pt x="820" y="3519"/>
                    <a:pt x="783" y="3483"/>
                    <a:pt x="746" y="3446"/>
                  </a:cubicBezTo>
                  <a:cubicBezTo>
                    <a:pt x="726" y="3422"/>
                    <a:pt x="706" y="3398"/>
                    <a:pt x="686" y="3375"/>
                  </a:cubicBezTo>
                  <a:cubicBezTo>
                    <a:pt x="672" y="3358"/>
                    <a:pt x="663" y="3342"/>
                    <a:pt x="649" y="3328"/>
                  </a:cubicBezTo>
                  <a:cubicBezTo>
                    <a:pt x="626" y="3292"/>
                    <a:pt x="606" y="3255"/>
                    <a:pt x="583" y="3218"/>
                  </a:cubicBezTo>
                  <a:cubicBezTo>
                    <a:pt x="559" y="3178"/>
                    <a:pt x="536" y="3134"/>
                    <a:pt x="512" y="3091"/>
                  </a:cubicBezTo>
                  <a:cubicBezTo>
                    <a:pt x="492" y="3048"/>
                    <a:pt x="469" y="3004"/>
                    <a:pt x="448" y="2957"/>
                  </a:cubicBezTo>
                  <a:cubicBezTo>
                    <a:pt x="432" y="2921"/>
                    <a:pt x="419" y="2887"/>
                    <a:pt x="402" y="2850"/>
                  </a:cubicBezTo>
                  <a:cubicBezTo>
                    <a:pt x="391" y="2810"/>
                    <a:pt x="379" y="2770"/>
                    <a:pt x="368" y="2730"/>
                  </a:cubicBezTo>
                  <a:cubicBezTo>
                    <a:pt x="359" y="2690"/>
                    <a:pt x="348" y="2649"/>
                    <a:pt x="342" y="2609"/>
                  </a:cubicBezTo>
                  <a:cubicBezTo>
                    <a:pt x="342" y="2532"/>
                    <a:pt x="348" y="2455"/>
                    <a:pt x="355" y="2375"/>
                  </a:cubicBezTo>
                  <a:cubicBezTo>
                    <a:pt x="365" y="2291"/>
                    <a:pt x="375" y="2208"/>
                    <a:pt x="388" y="2121"/>
                  </a:cubicBezTo>
                  <a:cubicBezTo>
                    <a:pt x="402" y="2058"/>
                    <a:pt x="419" y="1994"/>
                    <a:pt x="442" y="1930"/>
                  </a:cubicBezTo>
                  <a:cubicBezTo>
                    <a:pt x="465" y="1864"/>
                    <a:pt x="492" y="1800"/>
                    <a:pt x="519" y="1737"/>
                  </a:cubicBezTo>
                  <a:cubicBezTo>
                    <a:pt x="539" y="1700"/>
                    <a:pt x="559" y="1663"/>
                    <a:pt x="583" y="1626"/>
                  </a:cubicBezTo>
                  <a:cubicBezTo>
                    <a:pt x="606" y="1589"/>
                    <a:pt x="632" y="1556"/>
                    <a:pt x="660" y="1526"/>
                  </a:cubicBezTo>
                  <a:cubicBezTo>
                    <a:pt x="692" y="1489"/>
                    <a:pt x="726" y="1452"/>
                    <a:pt x="760" y="1419"/>
                  </a:cubicBezTo>
                  <a:cubicBezTo>
                    <a:pt x="797" y="1385"/>
                    <a:pt x="833" y="1352"/>
                    <a:pt x="873" y="1322"/>
                  </a:cubicBezTo>
                  <a:cubicBezTo>
                    <a:pt x="957" y="1271"/>
                    <a:pt x="1044" y="1228"/>
                    <a:pt x="1138" y="1191"/>
                  </a:cubicBezTo>
                  <a:cubicBezTo>
                    <a:pt x="1188" y="1175"/>
                    <a:pt x="1241" y="1155"/>
                    <a:pt x="1298" y="1141"/>
                  </a:cubicBezTo>
                  <a:cubicBezTo>
                    <a:pt x="1362" y="1124"/>
                    <a:pt x="1422" y="1111"/>
                    <a:pt x="1489" y="1104"/>
                  </a:cubicBezTo>
                  <a:cubicBezTo>
                    <a:pt x="1520" y="1103"/>
                    <a:pt x="1552" y="1102"/>
                    <a:pt x="1583" y="1102"/>
                  </a:cubicBezTo>
                  <a:close/>
                  <a:moveTo>
                    <a:pt x="3412" y="1"/>
                  </a:moveTo>
                  <a:cubicBezTo>
                    <a:pt x="3398" y="1"/>
                    <a:pt x="3381" y="1"/>
                    <a:pt x="3369" y="4"/>
                  </a:cubicBezTo>
                  <a:cubicBezTo>
                    <a:pt x="3328" y="11"/>
                    <a:pt x="3288" y="24"/>
                    <a:pt x="3251" y="41"/>
                  </a:cubicBezTo>
                  <a:cubicBezTo>
                    <a:pt x="3201" y="61"/>
                    <a:pt x="3154" y="87"/>
                    <a:pt x="3108" y="115"/>
                  </a:cubicBezTo>
                  <a:cubicBezTo>
                    <a:pt x="3054" y="148"/>
                    <a:pt x="2997" y="184"/>
                    <a:pt x="2947" y="225"/>
                  </a:cubicBezTo>
                  <a:cubicBezTo>
                    <a:pt x="2907" y="261"/>
                    <a:pt x="2864" y="295"/>
                    <a:pt x="2827" y="332"/>
                  </a:cubicBezTo>
                  <a:cubicBezTo>
                    <a:pt x="2783" y="379"/>
                    <a:pt x="2743" y="425"/>
                    <a:pt x="2703" y="473"/>
                  </a:cubicBezTo>
                  <a:cubicBezTo>
                    <a:pt x="2669" y="513"/>
                    <a:pt x="2636" y="556"/>
                    <a:pt x="2609" y="599"/>
                  </a:cubicBezTo>
                  <a:cubicBezTo>
                    <a:pt x="2579" y="656"/>
                    <a:pt x="2552" y="713"/>
                    <a:pt x="2532" y="774"/>
                  </a:cubicBezTo>
                  <a:cubicBezTo>
                    <a:pt x="2515" y="827"/>
                    <a:pt x="2502" y="880"/>
                    <a:pt x="2489" y="934"/>
                  </a:cubicBezTo>
                  <a:cubicBezTo>
                    <a:pt x="2478" y="984"/>
                    <a:pt x="2466" y="1038"/>
                    <a:pt x="2452" y="1087"/>
                  </a:cubicBezTo>
                  <a:cubicBezTo>
                    <a:pt x="2445" y="1121"/>
                    <a:pt x="2442" y="1155"/>
                    <a:pt x="2438" y="1188"/>
                  </a:cubicBezTo>
                  <a:cubicBezTo>
                    <a:pt x="2435" y="1198"/>
                    <a:pt x="2435" y="1208"/>
                    <a:pt x="2435" y="1218"/>
                  </a:cubicBezTo>
                  <a:lnTo>
                    <a:pt x="2435" y="1215"/>
                  </a:lnTo>
                  <a:cubicBezTo>
                    <a:pt x="2392" y="1185"/>
                    <a:pt x="2345" y="1158"/>
                    <a:pt x="2298" y="1135"/>
                  </a:cubicBezTo>
                  <a:cubicBezTo>
                    <a:pt x="2197" y="1081"/>
                    <a:pt x="2094" y="1027"/>
                    <a:pt x="1987" y="987"/>
                  </a:cubicBezTo>
                  <a:cubicBezTo>
                    <a:pt x="1876" y="944"/>
                    <a:pt x="1760" y="917"/>
                    <a:pt x="1643" y="897"/>
                  </a:cubicBezTo>
                  <a:cubicBezTo>
                    <a:pt x="1586" y="887"/>
                    <a:pt x="1529" y="880"/>
                    <a:pt x="1472" y="877"/>
                  </a:cubicBezTo>
                  <a:cubicBezTo>
                    <a:pt x="1460" y="877"/>
                    <a:pt x="1447" y="876"/>
                    <a:pt x="1435" y="876"/>
                  </a:cubicBezTo>
                  <a:cubicBezTo>
                    <a:pt x="1381" y="876"/>
                    <a:pt x="1326" y="882"/>
                    <a:pt x="1271" y="887"/>
                  </a:cubicBezTo>
                  <a:cubicBezTo>
                    <a:pt x="1161" y="900"/>
                    <a:pt x="1054" y="924"/>
                    <a:pt x="947" y="957"/>
                  </a:cubicBezTo>
                  <a:cubicBezTo>
                    <a:pt x="884" y="977"/>
                    <a:pt x="820" y="1004"/>
                    <a:pt x="760" y="1034"/>
                  </a:cubicBezTo>
                  <a:cubicBezTo>
                    <a:pt x="700" y="1061"/>
                    <a:pt x="646" y="1101"/>
                    <a:pt x="592" y="1138"/>
                  </a:cubicBezTo>
                  <a:cubicBezTo>
                    <a:pt x="549" y="1171"/>
                    <a:pt x="509" y="1208"/>
                    <a:pt x="469" y="1245"/>
                  </a:cubicBezTo>
                  <a:cubicBezTo>
                    <a:pt x="422" y="1291"/>
                    <a:pt x="379" y="1342"/>
                    <a:pt x="335" y="1396"/>
                  </a:cubicBezTo>
                  <a:cubicBezTo>
                    <a:pt x="298" y="1442"/>
                    <a:pt x="271" y="1492"/>
                    <a:pt x="241" y="1543"/>
                  </a:cubicBezTo>
                  <a:cubicBezTo>
                    <a:pt x="208" y="1606"/>
                    <a:pt x="178" y="1669"/>
                    <a:pt x="151" y="1737"/>
                  </a:cubicBezTo>
                  <a:cubicBezTo>
                    <a:pt x="127" y="1790"/>
                    <a:pt x="107" y="1844"/>
                    <a:pt x="90" y="1897"/>
                  </a:cubicBezTo>
                  <a:cubicBezTo>
                    <a:pt x="84" y="1921"/>
                    <a:pt x="81" y="1944"/>
                    <a:pt x="74" y="1967"/>
                  </a:cubicBezTo>
                  <a:cubicBezTo>
                    <a:pt x="67" y="2007"/>
                    <a:pt x="58" y="2051"/>
                    <a:pt x="50" y="2091"/>
                  </a:cubicBezTo>
                  <a:cubicBezTo>
                    <a:pt x="30" y="2211"/>
                    <a:pt x="14" y="2332"/>
                    <a:pt x="4" y="2455"/>
                  </a:cubicBezTo>
                  <a:cubicBezTo>
                    <a:pt x="4" y="2482"/>
                    <a:pt x="1" y="2506"/>
                    <a:pt x="1" y="2532"/>
                  </a:cubicBezTo>
                  <a:cubicBezTo>
                    <a:pt x="1" y="2576"/>
                    <a:pt x="4" y="2620"/>
                    <a:pt x="7" y="2663"/>
                  </a:cubicBezTo>
                  <a:cubicBezTo>
                    <a:pt x="10" y="2713"/>
                    <a:pt x="27" y="2760"/>
                    <a:pt x="41" y="2807"/>
                  </a:cubicBezTo>
                  <a:cubicBezTo>
                    <a:pt x="61" y="2870"/>
                    <a:pt x="78" y="2934"/>
                    <a:pt x="104" y="2997"/>
                  </a:cubicBezTo>
                  <a:cubicBezTo>
                    <a:pt x="127" y="3048"/>
                    <a:pt x="147" y="3101"/>
                    <a:pt x="175" y="3148"/>
                  </a:cubicBezTo>
                  <a:cubicBezTo>
                    <a:pt x="204" y="3202"/>
                    <a:pt x="235" y="3255"/>
                    <a:pt x="265" y="3308"/>
                  </a:cubicBezTo>
                  <a:cubicBezTo>
                    <a:pt x="295" y="3365"/>
                    <a:pt x="335" y="3422"/>
                    <a:pt x="371" y="3475"/>
                  </a:cubicBezTo>
                  <a:cubicBezTo>
                    <a:pt x="391" y="3503"/>
                    <a:pt x="408" y="3526"/>
                    <a:pt x="428" y="3552"/>
                  </a:cubicBezTo>
                  <a:cubicBezTo>
                    <a:pt x="448" y="3576"/>
                    <a:pt x="469" y="3596"/>
                    <a:pt x="489" y="3619"/>
                  </a:cubicBezTo>
                  <a:cubicBezTo>
                    <a:pt x="529" y="3663"/>
                    <a:pt x="572" y="3703"/>
                    <a:pt x="616" y="3739"/>
                  </a:cubicBezTo>
                  <a:cubicBezTo>
                    <a:pt x="663" y="3784"/>
                    <a:pt x="713" y="3827"/>
                    <a:pt x="763" y="3864"/>
                  </a:cubicBezTo>
                  <a:cubicBezTo>
                    <a:pt x="813" y="3897"/>
                    <a:pt x="867" y="3934"/>
                    <a:pt x="917" y="3967"/>
                  </a:cubicBezTo>
                  <a:cubicBezTo>
                    <a:pt x="1010" y="4028"/>
                    <a:pt x="1101" y="4081"/>
                    <a:pt x="1198" y="4134"/>
                  </a:cubicBezTo>
                  <a:cubicBezTo>
                    <a:pt x="1245" y="4158"/>
                    <a:pt x="1294" y="4185"/>
                    <a:pt x="1342" y="4211"/>
                  </a:cubicBezTo>
                  <a:cubicBezTo>
                    <a:pt x="1365" y="4225"/>
                    <a:pt x="1388" y="4238"/>
                    <a:pt x="1412" y="4248"/>
                  </a:cubicBezTo>
                  <a:cubicBezTo>
                    <a:pt x="1445" y="4265"/>
                    <a:pt x="1475" y="4281"/>
                    <a:pt x="1509" y="4295"/>
                  </a:cubicBezTo>
                  <a:cubicBezTo>
                    <a:pt x="1626" y="4345"/>
                    <a:pt x="1740" y="4389"/>
                    <a:pt x="1860" y="4429"/>
                  </a:cubicBezTo>
                  <a:cubicBezTo>
                    <a:pt x="1974" y="4466"/>
                    <a:pt x="2087" y="4499"/>
                    <a:pt x="2208" y="4522"/>
                  </a:cubicBezTo>
                  <a:cubicBezTo>
                    <a:pt x="2325" y="4542"/>
                    <a:pt x="2442" y="4559"/>
                    <a:pt x="2559" y="4562"/>
                  </a:cubicBezTo>
                  <a:cubicBezTo>
                    <a:pt x="2589" y="4564"/>
                    <a:pt x="2620" y="4565"/>
                    <a:pt x="2651" y="4565"/>
                  </a:cubicBezTo>
                  <a:cubicBezTo>
                    <a:pt x="2682" y="4565"/>
                    <a:pt x="2713" y="4564"/>
                    <a:pt x="2743" y="4562"/>
                  </a:cubicBezTo>
                  <a:cubicBezTo>
                    <a:pt x="2830" y="4562"/>
                    <a:pt x="2917" y="4549"/>
                    <a:pt x="3000" y="4532"/>
                  </a:cubicBezTo>
                  <a:cubicBezTo>
                    <a:pt x="3117" y="4506"/>
                    <a:pt x="3235" y="4482"/>
                    <a:pt x="3352" y="4455"/>
                  </a:cubicBezTo>
                  <a:cubicBezTo>
                    <a:pt x="3405" y="4446"/>
                    <a:pt x="3458" y="4435"/>
                    <a:pt x="3509" y="4418"/>
                  </a:cubicBezTo>
                  <a:cubicBezTo>
                    <a:pt x="3576" y="4395"/>
                    <a:pt x="3636" y="4372"/>
                    <a:pt x="3699" y="4341"/>
                  </a:cubicBezTo>
                  <a:cubicBezTo>
                    <a:pt x="3803" y="4298"/>
                    <a:pt x="3903" y="4245"/>
                    <a:pt x="4000" y="4185"/>
                  </a:cubicBezTo>
                  <a:cubicBezTo>
                    <a:pt x="4108" y="4121"/>
                    <a:pt x="4208" y="4044"/>
                    <a:pt x="4304" y="3960"/>
                  </a:cubicBezTo>
                  <a:cubicBezTo>
                    <a:pt x="4341" y="3924"/>
                    <a:pt x="4382" y="3887"/>
                    <a:pt x="4415" y="3847"/>
                  </a:cubicBezTo>
                  <a:cubicBezTo>
                    <a:pt x="4442" y="3820"/>
                    <a:pt x="4462" y="3793"/>
                    <a:pt x="4485" y="3767"/>
                  </a:cubicBezTo>
                  <a:cubicBezTo>
                    <a:pt x="4502" y="3747"/>
                    <a:pt x="4519" y="3727"/>
                    <a:pt x="4536" y="3703"/>
                  </a:cubicBezTo>
                  <a:cubicBezTo>
                    <a:pt x="4602" y="3603"/>
                    <a:pt x="4666" y="3503"/>
                    <a:pt x="4713" y="3392"/>
                  </a:cubicBezTo>
                  <a:cubicBezTo>
                    <a:pt x="4756" y="3282"/>
                    <a:pt x="4800" y="3168"/>
                    <a:pt x="4830" y="3051"/>
                  </a:cubicBezTo>
                  <a:cubicBezTo>
                    <a:pt x="4843" y="2994"/>
                    <a:pt x="4860" y="2937"/>
                    <a:pt x="4870" y="2877"/>
                  </a:cubicBezTo>
                  <a:cubicBezTo>
                    <a:pt x="4883" y="2827"/>
                    <a:pt x="4894" y="2776"/>
                    <a:pt x="4894" y="2726"/>
                  </a:cubicBezTo>
                  <a:lnTo>
                    <a:pt x="4894" y="2629"/>
                  </a:lnTo>
                  <a:cubicBezTo>
                    <a:pt x="4890" y="2572"/>
                    <a:pt x="4886" y="2519"/>
                    <a:pt x="4883" y="2462"/>
                  </a:cubicBezTo>
                  <a:cubicBezTo>
                    <a:pt x="4880" y="2435"/>
                    <a:pt x="4880" y="2405"/>
                    <a:pt x="4877" y="2379"/>
                  </a:cubicBezTo>
                  <a:cubicBezTo>
                    <a:pt x="4877" y="2342"/>
                    <a:pt x="4874" y="2305"/>
                    <a:pt x="4870" y="2271"/>
                  </a:cubicBezTo>
                  <a:cubicBezTo>
                    <a:pt x="4863" y="2211"/>
                    <a:pt x="4850" y="2151"/>
                    <a:pt x="4837" y="2091"/>
                  </a:cubicBezTo>
                  <a:cubicBezTo>
                    <a:pt x="4823" y="2031"/>
                    <a:pt x="4806" y="1967"/>
                    <a:pt x="4783" y="1907"/>
                  </a:cubicBezTo>
                  <a:cubicBezTo>
                    <a:pt x="4739" y="1803"/>
                    <a:pt x="4662" y="1720"/>
                    <a:pt x="4593" y="1632"/>
                  </a:cubicBezTo>
                  <a:cubicBezTo>
                    <a:pt x="4522" y="1549"/>
                    <a:pt x="4452" y="1469"/>
                    <a:pt x="4361" y="1409"/>
                  </a:cubicBezTo>
                  <a:cubicBezTo>
                    <a:pt x="4315" y="1379"/>
                    <a:pt x="4261" y="1356"/>
                    <a:pt x="4211" y="1331"/>
                  </a:cubicBezTo>
                  <a:cubicBezTo>
                    <a:pt x="4164" y="1308"/>
                    <a:pt x="4114" y="1288"/>
                    <a:pt x="4064" y="1268"/>
                  </a:cubicBezTo>
                  <a:cubicBezTo>
                    <a:pt x="4017" y="1248"/>
                    <a:pt x="3967" y="1228"/>
                    <a:pt x="3914" y="1215"/>
                  </a:cubicBezTo>
                  <a:cubicBezTo>
                    <a:pt x="3863" y="1198"/>
                    <a:pt x="3810" y="1181"/>
                    <a:pt x="3756" y="1171"/>
                  </a:cubicBezTo>
                  <a:cubicBezTo>
                    <a:pt x="3653" y="1151"/>
                    <a:pt x="3546" y="1141"/>
                    <a:pt x="3442" y="1135"/>
                  </a:cubicBezTo>
                  <a:cubicBezTo>
                    <a:pt x="3411" y="1135"/>
                    <a:pt x="3381" y="1133"/>
                    <a:pt x="3351" y="1133"/>
                  </a:cubicBezTo>
                  <a:cubicBezTo>
                    <a:pt x="3336" y="1133"/>
                    <a:pt x="3321" y="1133"/>
                    <a:pt x="3305" y="1135"/>
                  </a:cubicBezTo>
                  <a:cubicBezTo>
                    <a:pt x="3251" y="1135"/>
                    <a:pt x="3198" y="1141"/>
                    <a:pt x="3148" y="1151"/>
                  </a:cubicBezTo>
                  <a:cubicBezTo>
                    <a:pt x="3161" y="1135"/>
                    <a:pt x="3174" y="1121"/>
                    <a:pt x="3191" y="1104"/>
                  </a:cubicBezTo>
                  <a:cubicBezTo>
                    <a:pt x="3231" y="1061"/>
                    <a:pt x="3271" y="1014"/>
                    <a:pt x="3312" y="964"/>
                  </a:cubicBezTo>
                  <a:cubicBezTo>
                    <a:pt x="3341" y="927"/>
                    <a:pt x="3369" y="887"/>
                    <a:pt x="3395" y="847"/>
                  </a:cubicBezTo>
                  <a:cubicBezTo>
                    <a:pt x="3446" y="770"/>
                    <a:pt x="3482" y="683"/>
                    <a:pt x="3522" y="603"/>
                  </a:cubicBezTo>
                  <a:cubicBezTo>
                    <a:pt x="3546" y="553"/>
                    <a:pt x="3572" y="502"/>
                    <a:pt x="3589" y="449"/>
                  </a:cubicBezTo>
                  <a:cubicBezTo>
                    <a:pt x="3599" y="425"/>
                    <a:pt x="3606" y="399"/>
                    <a:pt x="3613" y="375"/>
                  </a:cubicBezTo>
                  <a:cubicBezTo>
                    <a:pt x="3622" y="339"/>
                    <a:pt x="3633" y="298"/>
                    <a:pt x="3633" y="258"/>
                  </a:cubicBezTo>
                  <a:cubicBezTo>
                    <a:pt x="3633" y="228"/>
                    <a:pt x="3629" y="198"/>
                    <a:pt x="3626" y="172"/>
                  </a:cubicBezTo>
                  <a:cubicBezTo>
                    <a:pt x="3622" y="152"/>
                    <a:pt x="3616" y="135"/>
                    <a:pt x="3609" y="118"/>
                  </a:cubicBezTo>
                  <a:cubicBezTo>
                    <a:pt x="3606" y="111"/>
                    <a:pt x="3602" y="104"/>
                    <a:pt x="3596" y="95"/>
                  </a:cubicBezTo>
                  <a:cubicBezTo>
                    <a:pt x="3589" y="84"/>
                    <a:pt x="3582" y="74"/>
                    <a:pt x="3572" y="64"/>
                  </a:cubicBezTo>
                  <a:cubicBezTo>
                    <a:pt x="3562" y="54"/>
                    <a:pt x="3552" y="47"/>
                    <a:pt x="3542" y="38"/>
                  </a:cubicBezTo>
                  <a:cubicBezTo>
                    <a:pt x="3532" y="31"/>
                    <a:pt x="3509" y="17"/>
                    <a:pt x="3499" y="14"/>
                  </a:cubicBezTo>
                  <a:cubicBezTo>
                    <a:pt x="3482" y="11"/>
                    <a:pt x="3469" y="7"/>
                    <a:pt x="3449" y="4"/>
                  </a:cubicBezTo>
                  <a:cubicBezTo>
                    <a:pt x="3438" y="1"/>
                    <a:pt x="3426" y="1"/>
                    <a:pt x="3412" y="1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23"/>
            <p:cNvSpPr/>
            <p:nvPr/>
          </p:nvSpPr>
          <p:spPr>
            <a:xfrm>
              <a:off x="3224910" y="3655985"/>
              <a:ext cx="48556" cy="47362"/>
            </a:xfrm>
            <a:custGeom>
              <a:avLst/>
              <a:gdLst/>
              <a:ahLst/>
              <a:cxnLst/>
              <a:rect l="l" t="t" r="r" b="b"/>
              <a:pathLst>
                <a:path w="285" h="278" extrusionOk="0">
                  <a:moveTo>
                    <a:pt x="135" y="1"/>
                  </a:moveTo>
                  <a:cubicBezTo>
                    <a:pt x="61" y="1"/>
                    <a:pt x="1" y="70"/>
                    <a:pt x="4" y="144"/>
                  </a:cubicBezTo>
                  <a:cubicBezTo>
                    <a:pt x="4" y="181"/>
                    <a:pt x="21" y="214"/>
                    <a:pt x="48" y="241"/>
                  </a:cubicBezTo>
                  <a:cubicBezTo>
                    <a:pt x="75" y="268"/>
                    <a:pt x="112" y="277"/>
                    <a:pt x="148" y="277"/>
                  </a:cubicBezTo>
                  <a:cubicBezTo>
                    <a:pt x="225" y="277"/>
                    <a:pt x="285" y="204"/>
                    <a:pt x="282" y="131"/>
                  </a:cubicBezTo>
                  <a:cubicBezTo>
                    <a:pt x="279" y="97"/>
                    <a:pt x="265" y="61"/>
                    <a:pt x="238" y="37"/>
                  </a:cubicBezTo>
                  <a:cubicBezTo>
                    <a:pt x="209" y="10"/>
                    <a:pt x="175" y="1"/>
                    <a:pt x="135" y="1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3"/>
            <p:cNvSpPr/>
            <p:nvPr/>
          </p:nvSpPr>
          <p:spPr>
            <a:xfrm>
              <a:off x="3485408" y="3702666"/>
              <a:ext cx="50771" cy="49236"/>
            </a:xfrm>
            <a:custGeom>
              <a:avLst/>
              <a:gdLst/>
              <a:ahLst/>
              <a:cxnLst/>
              <a:rect l="l" t="t" r="r" b="b"/>
              <a:pathLst>
                <a:path w="298" h="289" extrusionOk="0">
                  <a:moveTo>
                    <a:pt x="141" y="0"/>
                  </a:moveTo>
                  <a:cubicBezTo>
                    <a:pt x="64" y="0"/>
                    <a:pt x="0" y="74"/>
                    <a:pt x="4" y="151"/>
                  </a:cubicBezTo>
                  <a:cubicBezTo>
                    <a:pt x="7" y="188"/>
                    <a:pt x="24" y="224"/>
                    <a:pt x="51" y="251"/>
                  </a:cubicBezTo>
                  <a:cubicBezTo>
                    <a:pt x="80" y="278"/>
                    <a:pt x="117" y="288"/>
                    <a:pt x="154" y="288"/>
                  </a:cubicBezTo>
                  <a:cubicBezTo>
                    <a:pt x="234" y="288"/>
                    <a:pt x="298" y="215"/>
                    <a:pt x="291" y="137"/>
                  </a:cubicBezTo>
                  <a:cubicBezTo>
                    <a:pt x="291" y="101"/>
                    <a:pt x="275" y="64"/>
                    <a:pt x="248" y="37"/>
                  </a:cubicBezTo>
                  <a:cubicBezTo>
                    <a:pt x="218" y="11"/>
                    <a:pt x="181" y="0"/>
                    <a:pt x="141" y="0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23"/>
            <p:cNvSpPr/>
            <p:nvPr/>
          </p:nvSpPr>
          <p:spPr>
            <a:xfrm>
              <a:off x="3333266" y="3668933"/>
              <a:ext cx="77008" cy="45488"/>
            </a:xfrm>
            <a:custGeom>
              <a:avLst/>
              <a:gdLst/>
              <a:ahLst/>
              <a:cxnLst/>
              <a:rect l="l" t="t" r="r" b="b"/>
              <a:pathLst>
                <a:path w="452" h="267" extrusionOk="0">
                  <a:moveTo>
                    <a:pt x="70" y="1"/>
                  </a:moveTo>
                  <a:cubicBezTo>
                    <a:pt x="50" y="1"/>
                    <a:pt x="34" y="11"/>
                    <a:pt x="21" y="25"/>
                  </a:cubicBezTo>
                  <a:cubicBezTo>
                    <a:pt x="7" y="38"/>
                    <a:pt x="0" y="58"/>
                    <a:pt x="0" y="78"/>
                  </a:cubicBezTo>
                  <a:cubicBezTo>
                    <a:pt x="0" y="95"/>
                    <a:pt x="7" y="118"/>
                    <a:pt x="24" y="128"/>
                  </a:cubicBezTo>
                  <a:cubicBezTo>
                    <a:pt x="47" y="148"/>
                    <a:pt x="74" y="169"/>
                    <a:pt x="101" y="185"/>
                  </a:cubicBezTo>
                  <a:cubicBezTo>
                    <a:pt x="138" y="215"/>
                    <a:pt x="175" y="242"/>
                    <a:pt x="218" y="258"/>
                  </a:cubicBezTo>
                  <a:cubicBezTo>
                    <a:pt x="231" y="264"/>
                    <a:pt x="246" y="266"/>
                    <a:pt x="261" y="266"/>
                  </a:cubicBezTo>
                  <a:cubicBezTo>
                    <a:pt x="276" y="266"/>
                    <a:pt x="291" y="264"/>
                    <a:pt x="305" y="258"/>
                  </a:cubicBezTo>
                  <a:cubicBezTo>
                    <a:pt x="328" y="252"/>
                    <a:pt x="348" y="238"/>
                    <a:pt x="365" y="226"/>
                  </a:cubicBezTo>
                  <a:cubicBezTo>
                    <a:pt x="391" y="205"/>
                    <a:pt x="415" y="181"/>
                    <a:pt x="432" y="158"/>
                  </a:cubicBezTo>
                  <a:cubicBezTo>
                    <a:pt x="439" y="152"/>
                    <a:pt x="445" y="141"/>
                    <a:pt x="448" y="132"/>
                  </a:cubicBezTo>
                  <a:cubicBezTo>
                    <a:pt x="452" y="115"/>
                    <a:pt x="448" y="98"/>
                    <a:pt x="439" y="85"/>
                  </a:cubicBezTo>
                  <a:cubicBezTo>
                    <a:pt x="432" y="71"/>
                    <a:pt x="415" y="61"/>
                    <a:pt x="402" y="58"/>
                  </a:cubicBezTo>
                  <a:cubicBezTo>
                    <a:pt x="397" y="57"/>
                    <a:pt x="391" y="56"/>
                    <a:pt x="385" y="56"/>
                  </a:cubicBezTo>
                  <a:cubicBezTo>
                    <a:pt x="373" y="56"/>
                    <a:pt x="361" y="58"/>
                    <a:pt x="355" y="65"/>
                  </a:cubicBezTo>
                  <a:cubicBezTo>
                    <a:pt x="342" y="75"/>
                    <a:pt x="328" y="85"/>
                    <a:pt x="311" y="95"/>
                  </a:cubicBezTo>
                  <a:cubicBezTo>
                    <a:pt x="301" y="105"/>
                    <a:pt x="288" y="115"/>
                    <a:pt x="275" y="121"/>
                  </a:cubicBezTo>
                  <a:lnTo>
                    <a:pt x="268" y="125"/>
                  </a:lnTo>
                  <a:lnTo>
                    <a:pt x="265" y="125"/>
                  </a:lnTo>
                  <a:cubicBezTo>
                    <a:pt x="251" y="118"/>
                    <a:pt x="241" y="108"/>
                    <a:pt x="228" y="101"/>
                  </a:cubicBezTo>
                  <a:cubicBezTo>
                    <a:pt x="195" y="75"/>
                    <a:pt x="158" y="48"/>
                    <a:pt x="124" y="21"/>
                  </a:cubicBezTo>
                  <a:cubicBezTo>
                    <a:pt x="107" y="8"/>
                    <a:pt x="94" y="1"/>
                    <a:pt x="74" y="1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7" name="Google Shape;507;p23"/>
          <p:cNvGrpSpPr/>
          <p:nvPr/>
        </p:nvGrpSpPr>
        <p:grpSpPr>
          <a:xfrm>
            <a:off x="7708497" y="3813202"/>
            <a:ext cx="996394" cy="1051649"/>
            <a:chOff x="5432625" y="3900800"/>
            <a:chExt cx="248775" cy="262525"/>
          </a:xfrm>
        </p:grpSpPr>
        <p:sp>
          <p:nvSpPr>
            <p:cNvPr id="508" name="Google Shape;508;p23"/>
            <p:cNvSpPr/>
            <p:nvPr/>
          </p:nvSpPr>
          <p:spPr>
            <a:xfrm>
              <a:off x="5473525" y="3906525"/>
              <a:ext cx="202950" cy="251075"/>
            </a:xfrm>
            <a:custGeom>
              <a:avLst/>
              <a:gdLst/>
              <a:ahLst/>
              <a:cxnLst/>
              <a:rect l="l" t="t" r="r" b="b"/>
              <a:pathLst>
                <a:path w="8118" h="10043" extrusionOk="0">
                  <a:moveTo>
                    <a:pt x="582" y="5827"/>
                  </a:moveTo>
                  <a:cubicBezTo>
                    <a:pt x="582" y="5830"/>
                    <a:pt x="581" y="5832"/>
                    <a:pt x="581" y="5835"/>
                  </a:cubicBezTo>
                  <a:lnTo>
                    <a:pt x="581" y="5835"/>
                  </a:lnTo>
                  <a:cubicBezTo>
                    <a:pt x="582" y="5832"/>
                    <a:pt x="582" y="5830"/>
                    <a:pt x="582" y="5827"/>
                  </a:cubicBezTo>
                  <a:close/>
                  <a:moveTo>
                    <a:pt x="7262" y="1811"/>
                  </a:moveTo>
                  <a:cubicBezTo>
                    <a:pt x="7268" y="1811"/>
                    <a:pt x="7275" y="1812"/>
                    <a:pt x="7281" y="1814"/>
                  </a:cubicBezTo>
                  <a:cubicBezTo>
                    <a:pt x="7331" y="1824"/>
                    <a:pt x="7362" y="1874"/>
                    <a:pt x="7348" y="1924"/>
                  </a:cubicBezTo>
                  <a:cubicBezTo>
                    <a:pt x="7338" y="1974"/>
                    <a:pt x="7325" y="2031"/>
                    <a:pt x="7314" y="2095"/>
                  </a:cubicBezTo>
                  <a:cubicBezTo>
                    <a:pt x="7305" y="2152"/>
                    <a:pt x="7294" y="2202"/>
                    <a:pt x="7285" y="2249"/>
                  </a:cubicBezTo>
                  <a:lnTo>
                    <a:pt x="7281" y="2259"/>
                  </a:lnTo>
                  <a:cubicBezTo>
                    <a:pt x="7271" y="2309"/>
                    <a:pt x="7254" y="2359"/>
                    <a:pt x="7245" y="2405"/>
                  </a:cubicBezTo>
                  <a:lnTo>
                    <a:pt x="7241" y="2413"/>
                  </a:lnTo>
                  <a:cubicBezTo>
                    <a:pt x="7228" y="2459"/>
                    <a:pt x="7214" y="2513"/>
                    <a:pt x="7201" y="2566"/>
                  </a:cubicBezTo>
                  <a:lnTo>
                    <a:pt x="7201" y="2570"/>
                  </a:lnTo>
                  <a:cubicBezTo>
                    <a:pt x="7178" y="2680"/>
                    <a:pt x="7154" y="2791"/>
                    <a:pt x="7131" y="2904"/>
                  </a:cubicBezTo>
                  <a:cubicBezTo>
                    <a:pt x="7127" y="2927"/>
                    <a:pt x="7124" y="2947"/>
                    <a:pt x="7121" y="2971"/>
                  </a:cubicBezTo>
                  <a:lnTo>
                    <a:pt x="7121" y="2975"/>
                  </a:lnTo>
                  <a:cubicBezTo>
                    <a:pt x="7104" y="3052"/>
                    <a:pt x="7090" y="3132"/>
                    <a:pt x="7070" y="3212"/>
                  </a:cubicBezTo>
                  <a:cubicBezTo>
                    <a:pt x="7070" y="3222"/>
                    <a:pt x="7067" y="3232"/>
                    <a:pt x="7064" y="3245"/>
                  </a:cubicBezTo>
                  <a:cubicBezTo>
                    <a:pt x="7047" y="3316"/>
                    <a:pt x="7027" y="3389"/>
                    <a:pt x="7010" y="3459"/>
                  </a:cubicBezTo>
                  <a:lnTo>
                    <a:pt x="7007" y="3463"/>
                  </a:lnTo>
                  <a:lnTo>
                    <a:pt x="7007" y="3473"/>
                  </a:lnTo>
                  <a:lnTo>
                    <a:pt x="7004" y="3476"/>
                  </a:lnTo>
                  <a:cubicBezTo>
                    <a:pt x="6977" y="3583"/>
                    <a:pt x="6950" y="3690"/>
                    <a:pt x="6924" y="3797"/>
                  </a:cubicBezTo>
                  <a:cubicBezTo>
                    <a:pt x="6913" y="3841"/>
                    <a:pt x="6907" y="3884"/>
                    <a:pt x="6897" y="3927"/>
                  </a:cubicBezTo>
                  <a:lnTo>
                    <a:pt x="6880" y="3998"/>
                  </a:lnTo>
                  <a:cubicBezTo>
                    <a:pt x="6870" y="4051"/>
                    <a:pt x="6857" y="4125"/>
                    <a:pt x="6840" y="4195"/>
                  </a:cubicBezTo>
                  <a:cubicBezTo>
                    <a:pt x="6833" y="4219"/>
                    <a:pt x="6826" y="4242"/>
                    <a:pt x="6823" y="4265"/>
                  </a:cubicBezTo>
                  <a:cubicBezTo>
                    <a:pt x="6803" y="4339"/>
                    <a:pt x="6780" y="4419"/>
                    <a:pt x="6763" y="4476"/>
                  </a:cubicBezTo>
                  <a:lnTo>
                    <a:pt x="6763" y="4480"/>
                  </a:lnTo>
                  <a:lnTo>
                    <a:pt x="6760" y="4492"/>
                  </a:lnTo>
                  <a:cubicBezTo>
                    <a:pt x="6746" y="4533"/>
                    <a:pt x="6736" y="4569"/>
                    <a:pt x="6726" y="4610"/>
                  </a:cubicBezTo>
                  <a:cubicBezTo>
                    <a:pt x="6712" y="4657"/>
                    <a:pt x="6700" y="4704"/>
                    <a:pt x="6686" y="4750"/>
                  </a:cubicBezTo>
                  <a:lnTo>
                    <a:pt x="6680" y="4767"/>
                  </a:lnTo>
                  <a:cubicBezTo>
                    <a:pt x="6666" y="4824"/>
                    <a:pt x="6649" y="4884"/>
                    <a:pt x="6632" y="4944"/>
                  </a:cubicBezTo>
                  <a:cubicBezTo>
                    <a:pt x="6606" y="5045"/>
                    <a:pt x="6576" y="5151"/>
                    <a:pt x="6536" y="5285"/>
                  </a:cubicBezTo>
                  <a:cubicBezTo>
                    <a:pt x="6512" y="5366"/>
                    <a:pt x="6485" y="5446"/>
                    <a:pt x="6459" y="5520"/>
                  </a:cubicBezTo>
                  <a:lnTo>
                    <a:pt x="6459" y="5523"/>
                  </a:lnTo>
                  <a:cubicBezTo>
                    <a:pt x="6448" y="5556"/>
                    <a:pt x="6435" y="5586"/>
                    <a:pt x="6425" y="5620"/>
                  </a:cubicBezTo>
                  <a:lnTo>
                    <a:pt x="6415" y="5650"/>
                  </a:lnTo>
                  <a:lnTo>
                    <a:pt x="6411" y="5656"/>
                  </a:lnTo>
                  <a:lnTo>
                    <a:pt x="6411" y="5663"/>
                  </a:lnTo>
                  <a:cubicBezTo>
                    <a:pt x="6382" y="5750"/>
                    <a:pt x="6348" y="5851"/>
                    <a:pt x="6318" y="5948"/>
                  </a:cubicBezTo>
                  <a:cubicBezTo>
                    <a:pt x="6311" y="5971"/>
                    <a:pt x="6301" y="5997"/>
                    <a:pt x="6295" y="6025"/>
                  </a:cubicBezTo>
                  <a:lnTo>
                    <a:pt x="6291" y="6031"/>
                  </a:lnTo>
                  <a:cubicBezTo>
                    <a:pt x="6281" y="6058"/>
                    <a:pt x="6271" y="6088"/>
                    <a:pt x="6265" y="6115"/>
                  </a:cubicBezTo>
                  <a:cubicBezTo>
                    <a:pt x="6248" y="6168"/>
                    <a:pt x="6231" y="6229"/>
                    <a:pt x="6215" y="6295"/>
                  </a:cubicBezTo>
                  <a:cubicBezTo>
                    <a:pt x="6191" y="6379"/>
                    <a:pt x="6164" y="6466"/>
                    <a:pt x="6141" y="6539"/>
                  </a:cubicBezTo>
                  <a:lnTo>
                    <a:pt x="6127" y="6579"/>
                  </a:lnTo>
                  <a:lnTo>
                    <a:pt x="6114" y="6619"/>
                  </a:lnTo>
                  <a:cubicBezTo>
                    <a:pt x="6078" y="6740"/>
                    <a:pt x="6030" y="6867"/>
                    <a:pt x="5994" y="6971"/>
                  </a:cubicBezTo>
                  <a:lnTo>
                    <a:pt x="5994" y="6974"/>
                  </a:lnTo>
                  <a:lnTo>
                    <a:pt x="5990" y="6981"/>
                  </a:lnTo>
                  <a:lnTo>
                    <a:pt x="5987" y="6988"/>
                  </a:lnTo>
                  <a:lnTo>
                    <a:pt x="5987" y="6994"/>
                  </a:lnTo>
                  <a:cubicBezTo>
                    <a:pt x="5957" y="7075"/>
                    <a:pt x="5920" y="7178"/>
                    <a:pt x="5886" y="7278"/>
                  </a:cubicBezTo>
                  <a:cubicBezTo>
                    <a:pt x="5857" y="7362"/>
                    <a:pt x="5820" y="7479"/>
                    <a:pt x="5780" y="7593"/>
                  </a:cubicBezTo>
                  <a:lnTo>
                    <a:pt x="5777" y="7600"/>
                  </a:lnTo>
                  <a:cubicBezTo>
                    <a:pt x="5760" y="7653"/>
                    <a:pt x="5733" y="7723"/>
                    <a:pt x="5706" y="7791"/>
                  </a:cubicBezTo>
                  <a:lnTo>
                    <a:pt x="5689" y="7827"/>
                  </a:lnTo>
                  <a:lnTo>
                    <a:pt x="5686" y="7844"/>
                  </a:lnTo>
                  <a:cubicBezTo>
                    <a:pt x="5676" y="7868"/>
                    <a:pt x="5666" y="7888"/>
                    <a:pt x="5656" y="7911"/>
                  </a:cubicBezTo>
                  <a:lnTo>
                    <a:pt x="5653" y="7928"/>
                  </a:lnTo>
                  <a:cubicBezTo>
                    <a:pt x="5649" y="7941"/>
                    <a:pt x="5642" y="7951"/>
                    <a:pt x="5639" y="7961"/>
                  </a:cubicBezTo>
                  <a:cubicBezTo>
                    <a:pt x="5633" y="7981"/>
                    <a:pt x="5626" y="7998"/>
                    <a:pt x="5619" y="8011"/>
                  </a:cubicBezTo>
                  <a:cubicBezTo>
                    <a:pt x="5613" y="8024"/>
                    <a:pt x="5606" y="8041"/>
                    <a:pt x="5599" y="8055"/>
                  </a:cubicBezTo>
                  <a:cubicBezTo>
                    <a:pt x="5585" y="8081"/>
                    <a:pt x="5565" y="8104"/>
                    <a:pt x="5553" y="8124"/>
                  </a:cubicBezTo>
                  <a:cubicBezTo>
                    <a:pt x="5519" y="8165"/>
                    <a:pt x="5462" y="8185"/>
                    <a:pt x="5415" y="8185"/>
                  </a:cubicBezTo>
                  <a:cubicBezTo>
                    <a:pt x="5410" y="8186"/>
                    <a:pt x="5405" y="8186"/>
                    <a:pt x="5400" y="8186"/>
                  </a:cubicBezTo>
                  <a:cubicBezTo>
                    <a:pt x="5388" y="8186"/>
                    <a:pt x="5377" y="8184"/>
                    <a:pt x="5365" y="8181"/>
                  </a:cubicBezTo>
                  <a:cubicBezTo>
                    <a:pt x="5348" y="8178"/>
                    <a:pt x="5332" y="8172"/>
                    <a:pt x="5315" y="8161"/>
                  </a:cubicBezTo>
                  <a:cubicBezTo>
                    <a:pt x="5284" y="8149"/>
                    <a:pt x="5261" y="8124"/>
                    <a:pt x="5241" y="8095"/>
                  </a:cubicBezTo>
                  <a:cubicBezTo>
                    <a:pt x="5224" y="8064"/>
                    <a:pt x="5215" y="8035"/>
                    <a:pt x="5211" y="7998"/>
                  </a:cubicBezTo>
                  <a:cubicBezTo>
                    <a:pt x="5215" y="7991"/>
                    <a:pt x="5215" y="7984"/>
                    <a:pt x="5215" y="7978"/>
                  </a:cubicBezTo>
                  <a:cubicBezTo>
                    <a:pt x="5215" y="7964"/>
                    <a:pt x="5215" y="7951"/>
                    <a:pt x="5218" y="7937"/>
                  </a:cubicBezTo>
                  <a:lnTo>
                    <a:pt x="5221" y="7928"/>
                  </a:lnTo>
                  <a:cubicBezTo>
                    <a:pt x="5224" y="7921"/>
                    <a:pt x="5224" y="7914"/>
                    <a:pt x="5227" y="7908"/>
                  </a:cubicBezTo>
                  <a:lnTo>
                    <a:pt x="5231" y="7894"/>
                  </a:lnTo>
                  <a:lnTo>
                    <a:pt x="5235" y="7891"/>
                  </a:lnTo>
                  <a:lnTo>
                    <a:pt x="5238" y="7880"/>
                  </a:lnTo>
                  <a:lnTo>
                    <a:pt x="5241" y="7874"/>
                  </a:lnTo>
                  <a:lnTo>
                    <a:pt x="5244" y="7864"/>
                  </a:lnTo>
                  <a:cubicBezTo>
                    <a:pt x="5248" y="7851"/>
                    <a:pt x="5252" y="7840"/>
                    <a:pt x="5255" y="7827"/>
                  </a:cubicBezTo>
                  <a:cubicBezTo>
                    <a:pt x="5258" y="7811"/>
                    <a:pt x="5264" y="7797"/>
                    <a:pt x="5268" y="7783"/>
                  </a:cubicBezTo>
                  <a:cubicBezTo>
                    <a:pt x="5284" y="7730"/>
                    <a:pt x="5308" y="7677"/>
                    <a:pt x="5328" y="7623"/>
                  </a:cubicBezTo>
                  <a:lnTo>
                    <a:pt x="5341" y="7587"/>
                  </a:lnTo>
                  <a:cubicBezTo>
                    <a:pt x="5352" y="7559"/>
                    <a:pt x="5362" y="7533"/>
                    <a:pt x="5372" y="7506"/>
                  </a:cubicBezTo>
                  <a:cubicBezTo>
                    <a:pt x="5415" y="7392"/>
                    <a:pt x="5455" y="7272"/>
                    <a:pt x="5485" y="7185"/>
                  </a:cubicBezTo>
                  <a:lnTo>
                    <a:pt x="5485" y="7181"/>
                  </a:lnTo>
                  <a:lnTo>
                    <a:pt x="5488" y="7178"/>
                  </a:lnTo>
                  <a:lnTo>
                    <a:pt x="5492" y="7172"/>
                  </a:lnTo>
                  <a:lnTo>
                    <a:pt x="5496" y="7158"/>
                  </a:lnTo>
                  <a:cubicBezTo>
                    <a:pt x="5525" y="7071"/>
                    <a:pt x="5556" y="6977"/>
                    <a:pt x="5589" y="6884"/>
                  </a:cubicBezTo>
                  <a:cubicBezTo>
                    <a:pt x="5669" y="6670"/>
                    <a:pt x="5740" y="6459"/>
                    <a:pt x="5800" y="6258"/>
                  </a:cubicBezTo>
                  <a:cubicBezTo>
                    <a:pt x="5809" y="6225"/>
                    <a:pt x="5820" y="6195"/>
                    <a:pt x="5826" y="6162"/>
                  </a:cubicBezTo>
                  <a:lnTo>
                    <a:pt x="5829" y="6152"/>
                  </a:lnTo>
                  <a:cubicBezTo>
                    <a:pt x="5837" y="6128"/>
                    <a:pt x="5843" y="6108"/>
                    <a:pt x="5850" y="6088"/>
                  </a:cubicBezTo>
                  <a:cubicBezTo>
                    <a:pt x="5866" y="6031"/>
                    <a:pt x="5883" y="5974"/>
                    <a:pt x="5900" y="5921"/>
                  </a:cubicBezTo>
                  <a:cubicBezTo>
                    <a:pt x="5930" y="5824"/>
                    <a:pt x="5970" y="5700"/>
                    <a:pt x="6010" y="5576"/>
                  </a:cubicBezTo>
                  <a:cubicBezTo>
                    <a:pt x="6030" y="5523"/>
                    <a:pt x="6047" y="5472"/>
                    <a:pt x="6064" y="5426"/>
                  </a:cubicBezTo>
                  <a:lnTo>
                    <a:pt x="6067" y="5423"/>
                  </a:lnTo>
                  <a:lnTo>
                    <a:pt x="6070" y="5409"/>
                  </a:lnTo>
                  <a:lnTo>
                    <a:pt x="6074" y="5403"/>
                  </a:lnTo>
                  <a:lnTo>
                    <a:pt x="6078" y="5395"/>
                  </a:lnTo>
                  <a:cubicBezTo>
                    <a:pt x="6094" y="5349"/>
                    <a:pt x="6110" y="5299"/>
                    <a:pt x="6124" y="5252"/>
                  </a:cubicBezTo>
                  <a:cubicBezTo>
                    <a:pt x="6147" y="5188"/>
                    <a:pt x="6167" y="5122"/>
                    <a:pt x="6187" y="5058"/>
                  </a:cubicBezTo>
                  <a:lnTo>
                    <a:pt x="6191" y="5048"/>
                  </a:lnTo>
                  <a:lnTo>
                    <a:pt x="6195" y="5038"/>
                  </a:lnTo>
                  <a:lnTo>
                    <a:pt x="6198" y="5028"/>
                  </a:lnTo>
                  <a:cubicBezTo>
                    <a:pt x="6208" y="4988"/>
                    <a:pt x="6221" y="4951"/>
                    <a:pt x="6231" y="4914"/>
                  </a:cubicBezTo>
                  <a:cubicBezTo>
                    <a:pt x="6244" y="4874"/>
                    <a:pt x="6258" y="4834"/>
                    <a:pt x="6271" y="4793"/>
                  </a:cubicBezTo>
                  <a:cubicBezTo>
                    <a:pt x="6291" y="4724"/>
                    <a:pt x="6315" y="4650"/>
                    <a:pt x="6338" y="4577"/>
                  </a:cubicBezTo>
                  <a:cubicBezTo>
                    <a:pt x="6375" y="4463"/>
                    <a:pt x="6411" y="4349"/>
                    <a:pt x="6445" y="4242"/>
                  </a:cubicBezTo>
                  <a:cubicBezTo>
                    <a:pt x="6479" y="4138"/>
                    <a:pt x="6509" y="4035"/>
                    <a:pt x="6529" y="3951"/>
                  </a:cubicBezTo>
                  <a:lnTo>
                    <a:pt x="6532" y="3947"/>
                  </a:lnTo>
                  <a:lnTo>
                    <a:pt x="6542" y="3910"/>
                  </a:lnTo>
                  <a:cubicBezTo>
                    <a:pt x="6569" y="3810"/>
                    <a:pt x="6602" y="3697"/>
                    <a:pt x="6646" y="3566"/>
                  </a:cubicBezTo>
                  <a:cubicBezTo>
                    <a:pt x="6656" y="3533"/>
                    <a:pt x="6666" y="3500"/>
                    <a:pt x="6680" y="3466"/>
                  </a:cubicBezTo>
                  <a:lnTo>
                    <a:pt x="6686" y="3446"/>
                  </a:lnTo>
                  <a:lnTo>
                    <a:pt x="6700" y="3402"/>
                  </a:lnTo>
                  <a:cubicBezTo>
                    <a:pt x="6709" y="3373"/>
                    <a:pt x="6716" y="3345"/>
                    <a:pt x="6726" y="3319"/>
                  </a:cubicBezTo>
                  <a:lnTo>
                    <a:pt x="6729" y="3308"/>
                  </a:lnTo>
                  <a:lnTo>
                    <a:pt x="6729" y="3302"/>
                  </a:lnTo>
                  <a:cubicBezTo>
                    <a:pt x="6736" y="3279"/>
                    <a:pt x="6743" y="3259"/>
                    <a:pt x="6749" y="3235"/>
                  </a:cubicBezTo>
                  <a:lnTo>
                    <a:pt x="6760" y="3215"/>
                  </a:lnTo>
                  <a:lnTo>
                    <a:pt x="6766" y="3192"/>
                  </a:lnTo>
                  <a:lnTo>
                    <a:pt x="6766" y="3188"/>
                  </a:lnTo>
                  <a:lnTo>
                    <a:pt x="6766" y="3185"/>
                  </a:lnTo>
                  <a:cubicBezTo>
                    <a:pt x="6777" y="3152"/>
                    <a:pt x="6789" y="3112"/>
                    <a:pt x="6803" y="3072"/>
                  </a:cubicBezTo>
                  <a:cubicBezTo>
                    <a:pt x="6817" y="3028"/>
                    <a:pt x="6826" y="2981"/>
                    <a:pt x="6840" y="2934"/>
                  </a:cubicBezTo>
                  <a:lnTo>
                    <a:pt x="6846" y="2907"/>
                  </a:lnTo>
                  <a:cubicBezTo>
                    <a:pt x="6873" y="2811"/>
                    <a:pt x="6907" y="2694"/>
                    <a:pt x="6944" y="2576"/>
                  </a:cubicBezTo>
                  <a:cubicBezTo>
                    <a:pt x="6980" y="2459"/>
                    <a:pt x="7024" y="2345"/>
                    <a:pt x="7064" y="2242"/>
                  </a:cubicBezTo>
                  <a:lnTo>
                    <a:pt x="7064" y="2239"/>
                  </a:lnTo>
                  <a:lnTo>
                    <a:pt x="7067" y="2235"/>
                  </a:lnTo>
                  <a:cubicBezTo>
                    <a:pt x="7084" y="2185"/>
                    <a:pt x="7104" y="2132"/>
                    <a:pt x="7121" y="2078"/>
                  </a:cubicBezTo>
                  <a:cubicBezTo>
                    <a:pt x="7138" y="2015"/>
                    <a:pt x="7154" y="1954"/>
                    <a:pt x="7168" y="1894"/>
                  </a:cubicBezTo>
                  <a:lnTo>
                    <a:pt x="7171" y="1881"/>
                  </a:lnTo>
                  <a:cubicBezTo>
                    <a:pt x="7178" y="1857"/>
                    <a:pt x="7191" y="1837"/>
                    <a:pt x="7211" y="1824"/>
                  </a:cubicBezTo>
                  <a:cubicBezTo>
                    <a:pt x="7228" y="1817"/>
                    <a:pt x="7245" y="1811"/>
                    <a:pt x="7262" y="1811"/>
                  </a:cubicBezTo>
                  <a:close/>
                  <a:moveTo>
                    <a:pt x="5183" y="8544"/>
                  </a:moveTo>
                  <a:cubicBezTo>
                    <a:pt x="5201" y="8544"/>
                    <a:pt x="5219" y="8546"/>
                    <a:pt x="5238" y="8550"/>
                  </a:cubicBezTo>
                  <a:lnTo>
                    <a:pt x="5241" y="8550"/>
                  </a:lnTo>
                  <a:cubicBezTo>
                    <a:pt x="5382" y="8583"/>
                    <a:pt x="5472" y="8726"/>
                    <a:pt x="5439" y="8867"/>
                  </a:cubicBezTo>
                  <a:cubicBezTo>
                    <a:pt x="5409" y="8989"/>
                    <a:pt x="5297" y="9074"/>
                    <a:pt x="5176" y="9074"/>
                  </a:cubicBezTo>
                  <a:cubicBezTo>
                    <a:pt x="5158" y="9074"/>
                    <a:pt x="5139" y="9072"/>
                    <a:pt x="5121" y="9068"/>
                  </a:cubicBezTo>
                  <a:cubicBezTo>
                    <a:pt x="4980" y="9035"/>
                    <a:pt x="4890" y="8887"/>
                    <a:pt x="4923" y="8747"/>
                  </a:cubicBezTo>
                  <a:cubicBezTo>
                    <a:pt x="4950" y="8628"/>
                    <a:pt x="5062" y="8544"/>
                    <a:pt x="5183" y="8544"/>
                  </a:cubicBezTo>
                  <a:close/>
                  <a:moveTo>
                    <a:pt x="1255" y="0"/>
                  </a:moveTo>
                  <a:cubicBezTo>
                    <a:pt x="1244" y="0"/>
                    <a:pt x="1232" y="1"/>
                    <a:pt x="1221" y="2"/>
                  </a:cubicBezTo>
                  <a:cubicBezTo>
                    <a:pt x="1241" y="2"/>
                    <a:pt x="1265" y="5"/>
                    <a:pt x="1285" y="5"/>
                  </a:cubicBezTo>
                  <a:cubicBezTo>
                    <a:pt x="1298" y="8"/>
                    <a:pt x="1315" y="8"/>
                    <a:pt x="1328" y="8"/>
                  </a:cubicBezTo>
                  <a:cubicBezTo>
                    <a:pt x="1365" y="11"/>
                    <a:pt x="1402" y="18"/>
                    <a:pt x="1435" y="25"/>
                  </a:cubicBezTo>
                  <a:cubicBezTo>
                    <a:pt x="1452" y="28"/>
                    <a:pt x="1465" y="34"/>
                    <a:pt x="1479" y="38"/>
                  </a:cubicBezTo>
                  <a:lnTo>
                    <a:pt x="1499" y="45"/>
                  </a:lnTo>
                  <a:cubicBezTo>
                    <a:pt x="1512" y="48"/>
                    <a:pt x="1522" y="51"/>
                    <a:pt x="1535" y="54"/>
                  </a:cubicBezTo>
                  <a:lnTo>
                    <a:pt x="1539" y="54"/>
                  </a:lnTo>
                  <a:lnTo>
                    <a:pt x="1546" y="51"/>
                  </a:lnTo>
                  <a:cubicBezTo>
                    <a:pt x="1566" y="48"/>
                    <a:pt x="1586" y="42"/>
                    <a:pt x="1606" y="34"/>
                  </a:cubicBezTo>
                  <a:cubicBezTo>
                    <a:pt x="1620" y="31"/>
                    <a:pt x="1632" y="25"/>
                    <a:pt x="1646" y="25"/>
                  </a:cubicBezTo>
                  <a:cubicBezTo>
                    <a:pt x="1656" y="25"/>
                    <a:pt x="1666" y="25"/>
                    <a:pt x="1672" y="22"/>
                  </a:cubicBezTo>
                  <a:cubicBezTo>
                    <a:pt x="1693" y="22"/>
                    <a:pt x="1716" y="20"/>
                    <a:pt x="1737" y="20"/>
                  </a:cubicBezTo>
                  <a:cubicBezTo>
                    <a:pt x="1748" y="20"/>
                    <a:pt x="1758" y="20"/>
                    <a:pt x="1766" y="22"/>
                  </a:cubicBezTo>
                  <a:cubicBezTo>
                    <a:pt x="1776" y="25"/>
                    <a:pt x="1786" y="25"/>
                    <a:pt x="1793" y="28"/>
                  </a:cubicBezTo>
                  <a:cubicBezTo>
                    <a:pt x="1843" y="38"/>
                    <a:pt x="1880" y="62"/>
                    <a:pt x="1910" y="95"/>
                  </a:cubicBezTo>
                  <a:cubicBezTo>
                    <a:pt x="1933" y="122"/>
                    <a:pt x="1947" y="155"/>
                    <a:pt x="1957" y="192"/>
                  </a:cubicBezTo>
                  <a:cubicBezTo>
                    <a:pt x="1970" y="242"/>
                    <a:pt x="1950" y="306"/>
                    <a:pt x="1924" y="346"/>
                  </a:cubicBezTo>
                  <a:cubicBezTo>
                    <a:pt x="1917" y="352"/>
                    <a:pt x="1910" y="363"/>
                    <a:pt x="1904" y="369"/>
                  </a:cubicBezTo>
                  <a:cubicBezTo>
                    <a:pt x="1893" y="383"/>
                    <a:pt x="1880" y="392"/>
                    <a:pt x="1867" y="403"/>
                  </a:cubicBezTo>
                  <a:cubicBezTo>
                    <a:pt x="1864" y="493"/>
                    <a:pt x="1856" y="596"/>
                    <a:pt x="1843" y="700"/>
                  </a:cubicBezTo>
                  <a:cubicBezTo>
                    <a:pt x="1840" y="717"/>
                    <a:pt x="1836" y="734"/>
                    <a:pt x="1836" y="750"/>
                  </a:cubicBezTo>
                  <a:cubicBezTo>
                    <a:pt x="1843" y="730"/>
                    <a:pt x="1853" y="710"/>
                    <a:pt x="1860" y="690"/>
                  </a:cubicBezTo>
                  <a:lnTo>
                    <a:pt x="1864" y="684"/>
                  </a:lnTo>
                  <a:lnTo>
                    <a:pt x="1867" y="677"/>
                  </a:lnTo>
                  <a:lnTo>
                    <a:pt x="1876" y="656"/>
                  </a:lnTo>
                  <a:cubicBezTo>
                    <a:pt x="1880" y="647"/>
                    <a:pt x="1884" y="640"/>
                    <a:pt x="1887" y="630"/>
                  </a:cubicBezTo>
                  <a:lnTo>
                    <a:pt x="1887" y="630"/>
                  </a:lnTo>
                  <a:lnTo>
                    <a:pt x="1884" y="647"/>
                  </a:lnTo>
                  <a:lnTo>
                    <a:pt x="1880" y="673"/>
                  </a:lnTo>
                  <a:lnTo>
                    <a:pt x="1880" y="677"/>
                  </a:lnTo>
                  <a:cubicBezTo>
                    <a:pt x="1873" y="713"/>
                    <a:pt x="1864" y="760"/>
                    <a:pt x="1853" y="800"/>
                  </a:cubicBezTo>
                  <a:cubicBezTo>
                    <a:pt x="1843" y="844"/>
                    <a:pt x="1827" y="891"/>
                    <a:pt x="1807" y="957"/>
                  </a:cubicBezTo>
                  <a:cubicBezTo>
                    <a:pt x="1800" y="974"/>
                    <a:pt x="1796" y="991"/>
                    <a:pt x="1790" y="1005"/>
                  </a:cubicBezTo>
                  <a:lnTo>
                    <a:pt x="1786" y="1021"/>
                  </a:lnTo>
                  <a:cubicBezTo>
                    <a:pt x="1783" y="1038"/>
                    <a:pt x="1780" y="1051"/>
                    <a:pt x="1773" y="1068"/>
                  </a:cubicBezTo>
                  <a:cubicBezTo>
                    <a:pt x="1753" y="1161"/>
                    <a:pt x="1729" y="1249"/>
                    <a:pt x="1703" y="1332"/>
                  </a:cubicBezTo>
                  <a:cubicBezTo>
                    <a:pt x="1686" y="1416"/>
                    <a:pt x="1663" y="1513"/>
                    <a:pt x="1640" y="1607"/>
                  </a:cubicBezTo>
                  <a:cubicBezTo>
                    <a:pt x="1629" y="1663"/>
                    <a:pt x="1620" y="1714"/>
                    <a:pt x="1609" y="1763"/>
                  </a:cubicBezTo>
                  <a:cubicBezTo>
                    <a:pt x="1606" y="1780"/>
                    <a:pt x="1606" y="1794"/>
                    <a:pt x="1603" y="1807"/>
                  </a:cubicBezTo>
                  <a:lnTo>
                    <a:pt x="1603" y="1817"/>
                  </a:lnTo>
                  <a:cubicBezTo>
                    <a:pt x="1595" y="1848"/>
                    <a:pt x="1592" y="1891"/>
                    <a:pt x="1583" y="1928"/>
                  </a:cubicBezTo>
                  <a:cubicBezTo>
                    <a:pt x="1563" y="2001"/>
                    <a:pt x="1535" y="2078"/>
                    <a:pt x="1515" y="2135"/>
                  </a:cubicBezTo>
                  <a:cubicBezTo>
                    <a:pt x="1502" y="2172"/>
                    <a:pt x="1492" y="2205"/>
                    <a:pt x="1479" y="2239"/>
                  </a:cubicBezTo>
                  <a:cubicBezTo>
                    <a:pt x="1465" y="2285"/>
                    <a:pt x="1455" y="2332"/>
                    <a:pt x="1449" y="2389"/>
                  </a:cubicBezTo>
                  <a:cubicBezTo>
                    <a:pt x="1445" y="2399"/>
                    <a:pt x="1445" y="2413"/>
                    <a:pt x="1442" y="2426"/>
                  </a:cubicBezTo>
                  <a:lnTo>
                    <a:pt x="1442" y="2436"/>
                  </a:lnTo>
                  <a:cubicBezTo>
                    <a:pt x="1439" y="2446"/>
                    <a:pt x="1439" y="2459"/>
                    <a:pt x="1435" y="2470"/>
                  </a:cubicBezTo>
                  <a:cubicBezTo>
                    <a:pt x="1435" y="2493"/>
                    <a:pt x="1428" y="2513"/>
                    <a:pt x="1425" y="2536"/>
                  </a:cubicBezTo>
                  <a:lnTo>
                    <a:pt x="1419" y="2556"/>
                  </a:lnTo>
                  <a:cubicBezTo>
                    <a:pt x="1399" y="2650"/>
                    <a:pt x="1375" y="2757"/>
                    <a:pt x="1359" y="2867"/>
                  </a:cubicBezTo>
                  <a:cubicBezTo>
                    <a:pt x="1342" y="2961"/>
                    <a:pt x="1331" y="3061"/>
                    <a:pt x="1325" y="3148"/>
                  </a:cubicBezTo>
                  <a:lnTo>
                    <a:pt x="1325" y="3152"/>
                  </a:lnTo>
                  <a:lnTo>
                    <a:pt x="1325" y="3158"/>
                  </a:lnTo>
                  <a:cubicBezTo>
                    <a:pt x="1315" y="3242"/>
                    <a:pt x="1298" y="3325"/>
                    <a:pt x="1278" y="3406"/>
                  </a:cubicBezTo>
                  <a:lnTo>
                    <a:pt x="1265" y="3469"/>
                  </a:lnTo>
                  <a:cubicBezTo>
                    <a:pt x="1241" y="3586"/>
                    <a:pt x="1221" y="3697"/>
                    <a:pt x="1201" y="3804"/>
                  </a:cubicBezTo>
                  <a:lnTo>
                    <a:pt x="1198" y="3821"/>
                  </a:lnTo>
                  <a:lnTo>
                    <a:pt x="1194" y="3837"/>
                  </a:lnTo>
                  <a:lnTo>
                    <a:pt x="1191" y="3854"/>
                  </a:lnTo>
                  <a:lnTo>
                    <a:pt x="1188" y="3870"/>
                  </a:lnTo>
                  <a:lnTo>
                    <a:pt x="1188" y="3887"/>
                  </a:lnTo>
                  <a:cubicBezTo>
                    <a:pt x="1181" y="3914"/>
                    <a:pt x="1178" y="3944"/>
                    <a:pt x="1171" y="3975"/>
                  </a:cubicBezTo>
                  <a:cubicBezTo>
                    <a:pt x="1164" y="4018"/>
                    <a:pt x="1154" y="4065"/>
                    <a:pt x="1144" y="4108"/>
                  </a:cubicBezTo>
                  <a:lnTo>
                    <a:pt x="1141" y="4115"/>
                  </a:lnTo>
                  <a:lnTo>
                    <a:pt x="1134" y="4145"/>
                  </a:lnTo>
                  <a:lnTo>
                    <a:pt x="1134" y="4148"/>
                  </a:lnTo>
                  <a:lnTo>
                    <a:pt x="1131" y="4151"/>
                  </a:lnTo>
                  <a:lnTo>
                    <a:pt x="1131" y="4159"/>
                  </a:lnTo>
                  <a:lnTo>
                    <a:pt x="1131" y="4162"/>
                  </a:lnTo>
                  <a:cubicBezTo>
                    <a:pt x="1114" y="4239"/>
                    <a:pt x="1094" y="4319"/>
                    <a:pt x="1078" y="4399"/>
                  </a:cubicBezTo>
                  <a:cubicBezTo>
                    <a:pt x="1074" y="4416"/>
                    <a:pt x="1067" y="4436"/>
                    <a:pt x="1064" y="4456"/>
                  </a:cubicBezTo>
                  <a:lnTo>
                    <a:pt x="1061" y="4469"/>
                  </a:lnTo>
                  <a:lnTo>
                    <a:pt x="1054" y="4486"/>
                  </a:lnTo>
                  <a:lnTo>
                    <a:pt x="1050" y="4500"/>
                  </a:lnTo>
                  <a:lnTo>
                    <a:pt x="1047" y="4512"/>
                  </a:lnTo>
                  <a:lnTo>
                    <a:pt x="1038" y="4557"/>
                  </a:lnTo>
                  <a:cubicBezTo>
                    <a:pt x="1027" y="4600"/>
                    <a:pt x="1014" y="4643"/>
                    <a:pt x="1004" y="4690"/>
                  </a:cubicBezTo>
                  <a:lnTo>
                    <a:pt x="1001" y="4707"/>
                  </a:lnTo>
                  <a:lnTo>
                    <a:pt x="997" y="4724"/>
                  </a:lnTo>
                  <a:lnTo>
                    <a:pt x="990" y="4740"/>
                  </a:lnTo>
                  <a:lnTo>
                    <a:pt x="973" y="4817"/>
                  </a:lnTo>
                  <a:cubicBezTo>
                    <a:pt x="953" y="4901"/>
                    <a:pt x="924" y="4981"/>
                    <a:pt x="900" y="5051"/>
                  </a:cubicBezTo>
                  <a:cubicBezTo>
                    <a:pt x="870" y="5122"/>
                    <a:pt x="843" y="5195"/>
                    <a:pt x="813" y="5265"/>
                  </a:cubicBezTo>
                  <a:lnTo>
                    <a:pt x="813" y="5269"/>
                  </a:lnTo>
                  <a:lnTo>
                    <a:pt x="810" y="5272"/>
                  </a:lnTo>
                  <a:lnTo>
                    <a:pt x="800" y="5295"/>
                  </a:lnTo>
                  <a:cubicBezTo>
                    <a:pt x="773" y="5362"/>
                    <a:pt x="749" y="5432"/>
                    <a:pt x="733" y="5486"/>
                  </a:cubicBezTo>
                  <a:lnTo>
                    <a:pt x="729" y="5489"/>
                  </a:lnTo>
                  <a:lnTo>
                    <a:pt x="729" y="5493"/>
                  </a:lnTo>
                  <a:lnTo>
                    <a:pt x="723" y="5513"/>
                  </a:lnTo>
                  <a:cubicBezTo>
                    <a:pt x="717" y="5533"/>
                    <a:pt x="709" y="5556"/>
                    <a:pt x="700" y="5576"/>
                  </a:cubicBezTo>
                  <a:cubicBezTo>
                    <a:pt x="672" y="5643"/>
                    <a:pt x="643" y="5713"/>
                    <a:pt x="616" y="5777"/>
                  </a:cubicBezTo>
                  <a:lnTo>
                    <a:pt x="606" y="5794"/>
                  </a:lnTo>
                  <a:cubicBezTo>
                    <a:pt x="596" y="5821"/>
                    <a:pt x="586" y="5844"/>
                    <a:pt x="576" y="5871"/>
                  </a:cubicBezTo>
                  <a:cubicBezTo>
                    <a:pt x="579" y="5859"/>
                    <a:pt x="579" y="5846"/>
                    <a:pt x="581" y="5835"/>
                  </a:cubicBezTo>
                  <a:lnTo>
                    <a:pt x="581" y="5835"/>
                  </a:lnTo>
                  <a:cubicBezTo>
                    <a:pt x="575" y="5865"/>
                    <a:pt x="568" y="5893"/>
                    <a:pt x="562" y="5921"/>
                  </a:cubicBezTo>
                  <a:cubicBezTo>
                    <a:pt x="556" y="5957"/>
                    <a:pt x="549" y="5991"/>
                    <a:pt x="542" y="6028"/>
                  </a:cubicBezTo>
                  <a:cubicBezTo>
                    <a:pt x="532" y="6082"/>
                    <a:pt x="522" y="6131"/>
                    <a:pt x="512" y="6185"/>
                  </a:cubicBezTo>
                  <a:cubicBezTo>
                    <a:pt x="496" y="6272"/>
                    <a:pt x="476" y="6355"/>
                    <a:pt x="456" y="6443"/>
                  </a:cubicBezTo>
                  <a:lnTo>
                    <a:pt x="436" y="6523"/>
                  </a:lnTo>
                  <a:cubicBezTo>
                    <a:pt x="419" y="6603"/>
                    <a:pt x="399" y="6684"/>
                    <a:pt x="379" y="6764"/>
                  </a:cubicBezTo>
                  <a:cubicBezTo>
                    <a:pt x="362" y="6837"/>
                    <a:pt x="345" y="6908"/>
                    <a:pt x="328" y="6981"/>
                  </a:cubicBezTo>
                  <a:cubicBezTo>
                    <a:pt x="331" y="7021"/>
                    <a:pt x="335" y="7061"/>
                    <a:pt x="338" y="7095"/>
                  </a:cubicBezTo>
                  <a:cubicBezTo>
                    <a:pt x="345" y="7145"/>
                    <a:pt x="351" y="7195"/>
                    <a:pt x="351" y="7242"/>
                  </a:cubicBezTo>
                  <a:lnTo>
                    <a:pt x="351" y="7399"/>
                  </a:lnTo>
                  <a:cubicBezTo>
                    <a:pt x="348" y="7419"/>
                    <a:pt x="348" y="7439"/>
                    <a:pt x="348" y="7456"/>
                  </a:cubicBezTo>
                  <a:lnTo>
                    <a:pt x="348" y="7462"/>
                  </a:lnTo>
                  <a:lnTo>
                    <a:pt x="348" y="7466"/>
                  </a:lnTo>
                  <a:lnTo>
                    <a:pt x="348" y="7469"/>
                  </a:lnTo>
                  <a:cubicBezTo>
                    <a:pt x="348" y="7490"/>
                    <a:pt x="351" y="7513"/>
                    <a:pt x="348" y="7536"/>
                  </a:cubicBezTo>
                  <a:lnTo>
                    <a:pt x="348" y="7539"/>
                  </a:lnTo>
                  <a:lnTo>
                    <a:pt x="348" y="7543"/>
                  </a:lnTo>
                  <a:lnTo>
                    <a:pt x="348" y="7547"/>
                  </a:lnTo>
                  <a:lnTo>
                    <a:pt x="348" y="7550"/>
                  </a:lnTo>
                  <a:cubicBezTo>
                    <a:pt x="345" y="7567"/>
                    <a:pt x="345" y="7583"/>
                    <a:pt x="342" y="7600"/>
                  </a:cubicBezTo>
                  <a:cubicBezTo>
                    <a:pt x="345" y="7613"/>
                    <a:pt x="345" y="7627"/>
                    <a:pt x="348" y="7640"/>
                  </a:cubicBezTo>
                  <a:cubicBezTo>
                    <a:pt x="288" y="7783"/>
                    <a:pt x="224" y="7911"/>
                    <a:pt x="158" y="8035"/>
                  </a:cubicBezTo>
                  <a:cubicBezTo>
                    <a:pt x="135" y="8081"/>
                    <a:pt x="107" y="8132"/>
                    <a:pt x="87" y="8181"/>
                  </a:cubicBezTo>
                  <a:lnTo>
                    <a:pt x="84" y="8185"/>
                  </a:lnTo>
                  <a:cubicBezTo>
                    <a:pt x="67" y="8249"/>
                    <a:pt x="50" y="8322"/>
                    <a:pt x="30" y="8399"/>
                  </a:cubicBezTo>
                  <a:cubicBezTo>
                    <a:pt x="30" y="8416"/>
                    <a:pt x="27" y="8433"/>
                    <a:pt x="27" y="8446"/>
                  </a:cubicBezTo>
                  <a:cubicBezTo>
                    <a:pt x="24" y="8482"/>
                    <a:pt x="17" y="8526"/>
                    <a:pt x="1" y="8566"/>
                  </a:cubicBezTo>
                  <a:cubicBezTo>
                    <a:pt x="4" y="8600"/>
                    <a:pt x="14" y="8633"/>
                    <a:pt x="34" y="8670"/>
                  </a:cubicBezTo>
                  <a:cubicBezTo>
                    <a:pt x="70" y="8740"/>
                    <a:pt x="144" y="8774"/>
                    <a:pt x="208" y="8794"/>
                  </a:cubicBezTo>
                  <a:cubicBezTo>
                    <a:pt x="218" y="8797"/>
                    <a:pt x="224" y="8800"/>
                    <a:pt x="235" y="8800"/>
                  </a:cubicBezTo>
                  <a:lnTo>
                    <a:pt x="255" y="8807"/>
                  </a:lnTo>
                  <a:lnTo>
                    <a:pt x="271" y="8817"/>
                  </a:lnTo>
                  <a:lnTo>
                    <a:pt x="275" y="8817"/>
                  </a:lnTo>
                  <a:lnTo>
                    <a:pt x="278" y="8820"/>
                  </a:lnTo>
                  <a:cubicBezTo>
                    <a:pt x="295" y="8827"/>
                    <a:pt x="311" y="8837"/>
                    <a:pt x="328" y="8844"/>
                  </a:cubicBezTo>
                  <a:cubicBezTo>
                    <a:pt x="338" y="8847"/>
                    <a:pt x="348" y="8851"/>
                    <a:pt x="359" y="8857"/>
                  </a:cubicBezTo>
                  <a:lnTo>
                    <a:pt x="362" y="8857"/>
                  </a:lnTo>
                  <a:lnTo>
                    <a:pt x="379" y="8864"/>
                  </a:lnTo>
                  <a:cubicBezTo>
                    <a:pt x="408" y="8877"/>
                    <a:pt x="442" y="8891"/>
                    <a:pt x="482" y="8897"/>
                  </a:cubicBezTo>
                  <a:cubicBezTo>
                    <a:pt x="556" y="8917"/>
                    <a:pt x="639" y="8938"/>
                    <a:pt x="720" y="8964"/>
                  </a:cubicBezTo>
                  <a:cubicBezTo>
                    <a:pt x="743" y="8974"/>
                    <a:pt x="769" y="8984"/>
                    <a:pt x="800" y="8995"/>
                  </a:cubicBezTo>
                  <a:lnTo>
                    <a:pt x="817" y="8998"/>
                  </a:lnTo>
                  <a:cubicBezTo>
                    <a:pt x="826" y="9001"/>
                    <a:pt x="840" y="9004"/>
                    <a:pt x="850" y="9004"/>
                  </a:cubicBezTo>
                  <a:lnTo>
                    <a:pt x="870" y="9007"/>
                  </a:lnTo>
                  <a:cubicBezTo>
                    <a:pt x="917" y="9018"/>
                    <a:pt x="967" y="9027"/>
                    <a:pt x="1024" y="9038"/>
                  </a:cubicBezTo>
                  <a:cubicBezTo>
                    <a:pt x="1041" y="9041"/>
                    <a:pt x="1058" y="9041"/>
                    <a:pt x="1070" y="9044"/>
                  </a:cubicBezTo>
                  <a:lnTo>
                    <a:pt x="1074" y="9044"/>
                  </a:lnTo>
                  <a:lnTo>
                    <a:pt x="1078" y="9048"/>
                  </a:lnTo>
                  <a:cubicBezTo>
                    <a:pt x="1111" y="9052"/>
                    <a:pt x="1148" y="9058"/>
                    <a:pt x="1181" y="9064"/>
                  </a:cubicBezTo>
                  <a:lnTo>
                    <a:pt x="1188" y="9068"/>
                  </a:lnTo>
                  <a:lnTo>
                    <a:pt x="1194" y="9068"/>
                  </a:lnTo>
                  <a:cubicBezTo>
                    <a:pt x="1254" y="9084"/>
                    <a:pt x="1315" y="9101"/>
                    <a:pt x="1368" y="9118"/>
                  </a:cubicBezTo>
                  <a:cubicBezTo>
                    <a:pt x="1382" y="9121"/>
                    <a:pt x="1395" y="9125"/>
                    <a:pt x="1412" y="9128"/>
                  </a:cubicBezTo>
                  <a:lnTo>
                    <a:pt x="1415" y="9132"/>
                  </a:lnTo>
                  <a:cubicBezTo>
                    <a:pt x="1452" y="9141"/>
                    <a:pt x="1489" y="9155"/>
                    <a:pt x="1526" y="9162"/>
                  </a:cubicBezTo>
                  <a:lnTo>
                    <a:pt x="1542" y="9165"/>
                  </a:lnTo>
                  <a:cubicBezTo>
                    <a:pt x="1566" y="9172"/>
                    <a:pt x="1589" y="9178"/>
                    <a:pt x="1612" y="9182"/>
                  </a:cubicBezTo>
                  <a:lnTo>
                    <a:pt x="1666" y="9195"/>
                  </a:lnTo>
                  <a:cubicBezTo>
                    <a:pt x="1703" y="9202"/>
                    <a:pt x="1740" y="9212"/>
                    <a:pt x="1776" y="9218"/>
                  </a:cubicBezTo>
                  <a:cubicBezTo>
                    <a:pt x="1847" y="9235"/>
                    <a:pt x="1907" y="9252"/>
                    <a:pt x="1957" y="9265"/>
                  </a:cubicBezTo>
                  <a:cubicBezTo>
                    <a:pt x="1984" y="9272"/>
                    <a:pt x="2014" y="9279"/>
                    <a:pt x="2041" y="9288"/>
                  </a:cubicBezTo>
                  <a:lnTo>
                    <a:pt x="2047" y="9288"/>
                  </a:lnTo>
                  <a:lnTo>
                    <a:pt x="2054" y="9292"/>
                  </a:lnTo>
                  <a:lnTo>
                    <a:pt x="2061" y="9296"/>
                  </a:lnTo>
                  <a:cubicBezTo>
                    <a:pt x="2094" y="9305"/>
                    <a:pt x="2141" y="9319"/>
                    <a:pt x="2188" y="9328"/>
                  </a:cubicBezTo>
                  <a:cubicBezTo>
                    <a:pt x="2201" y="9332"/>
                    <a:pt x="2217" y="9336"/>
                    <a:pt x="2231" y="9339"/>
                  </a:cubicBezTo>
                  <a:cubicBezTo>
                    <a:pt x="2271" y="9345"/>
                    <a:pt x="2311" y="9353"/>
                    <a:pt x="2345" y="9356"/>
                  </a:cubicBezTo>
                  <a:lnTo>
                    <a:pt x="2352" y="9356"/>
                  </a:lnTo>
                  <a:cubicBezTo>
                    <a:pt x="2405" y="9365"/>
                    <a:pt x="2466" y="9373"/>
                    <a:pt x="2523" y="9385"/>
                  </a:cubicBezTo>
                  <a:lnTo>
                    <a:pt x="2535" y="9389"/>
                  </a:lnTo>
                  <a:cubicBezTo>
                    <a:pt x="2589" y="9402"/>
                    <a:pt x="2639" y="9416"/>
                    <a:pt x="2686" y="9429"/>
                  </a:cubicBezTo>
                  <a:cubicBezTo>
                    <a:pt x="2703" y="9436"/>
                    <a:pt x="2719" y="9439"/>
                    <a:pt x="2736" y="9446"/>
                  </a:cubicBezTo>
                  <a:cubicBezTo>
                    <a:pt x="2773" y="9456"/>
                    <a:pt x="2803" y="9463"/>
                    <a:pt x="2833" y="9473"/>
                  </a:cubicBezTo>
                  <a:cubicBezTo>
                    <a:pt x="2873" y="9479"/>
                    <a:pt x="2917" y="9486"/>
                    <a:pt x="2950" y="9493"/>
                  </a:cubicBezTo>
                  <a:lnTo>
                    <a:pt x="2987" y="9496"/>
                  </a:lnTo>
                  <a:lnTo>
                    <a:pt x="2994" y="9499"/>
                  </a:lnTo>
                  <a:lnTo>
                    <a:pt x="2997" y="9499"/>
                  </a:lnTo>
                  <a:cubicBezTo>
                    <a:pt x="3037" y="9506"/>
                    <a:pt x="3094" y="9513"/>
                    <a:pt x="3145" y="9523"/>
                  </a:cubicBezTo>
                  <a:cubicBezTo>
                    <a:pt x="3161" y="9526"/>
                    <a:pt x="3177" y="9529"/>
                    <a:pt x="3194" y="9533"/>
                  </a:cubicBezTo>
                  <a:cubicBezTo>
                    <a:pt x="3218" y="9540"/>
                    <a:pt x="3241" y="9546"/>
                    <a:pt x="3265" y="9553"/>
                  </a:cubicBezTo>
                  <a:lnTo>
                    <a:pt x="3301" y="9560"/>
                  </a:lnTo>
                  <a:cubicBezTo>
                    <a:pt x="3352" y="9573"/>
                    <a:pt x="3405" y="9586"/>
                    <a:pt x="3458" y="9603"/>
                  </a:cubicBezTo>
                  <a:cubicBezTo>
                    <a:pt x="3515" y="9620"/>
                    <a:pt x="3576" y="9640"/>
                    <a:pt x="3626" y="9654"/>
                  </a:cubicBezTo>
                  <a:lnTo>
                    <a:pt x="3633" y="9657"/>
                  </a:lnTo>
                  <a:lnTo>
                    <a:pt x="3636" y="9657"/>
                  </a:lnTo>
                  <a:cubicBezTo>
                    <a:pt x="3676" y="9670"/>
                    <a:pt x="3719" y="9686"/>
                    <a:pt x="3767" y="9700"/>
                  </a:cubicBezTo>
                  <a:cubicBezTo>
                    <a:pt x="3803" y="9710"/>
                    <a:pt x="3840" y="9723"/>
                    <a:pt x="3877" y="9734"/>
                  </a:cubicBezTo>
                  <a:cubicBezTo>
                    <a:pt x="3893" y="9740"/>
                    <a:pt x="3910" y="9743"/>
                    <a:pt x="3923" y="9750"/>
                  </a:cubicBezTo>
                  <a:cubicBezTo>
                    <a:pt x="3960" y="9760"/>
                    <a:pt x="3994" y="9770"/>
                    <a:pt x="4023" y="9780"/>
                  </a:cubicBezTo>
                  <a:cubicBezTo>
                    <a:pt x="4044" y="9784"/>
                    <a:pt x="4064" y="9790"/>
                    <a:pt x="4088" y="9797"/>
                  </a:cubicBezTo>
                  <a:cubicBezTo>
                    <a:pt x="4104" y="9804"/>
                    <a:pt x="4121" y="9807"/>
                    <a:pt x="4137" y="9814"/>
                  </a:cubicBezTo>
                  <a:lnTo>
                    <a:pt x="4144" y="9814"/>
                  </a:lnTo>
                  <a:cubicBezTo>
                    <a:pt x="4178" y="9827"/>
                    <a:pt x="4208" y="9834"/>
                    <a:pt x="4238" y="9844"/>
                  </a:cubicBezTo>
                  <a:cubicBezTo>
                    <a:pt x="4258" y="9850"/>
                    <a:pt x="4281" y="9854"/>
                    <a:pt x="4312" y="9861"/>
                  </a:cubicBezTo>
                  <a:lnTo>
                    <a:pt x="4332" y="9867"/>
                  </a:lnTo>
                  <a:lnTo>
                    <a:pt x="4352" y="9870"/>
                  </a:lnTo>
                  <a:cubicBezTo>
                    <a:pt x="4372" y="9874"/>
                    <a:pt x="4389" y="9881"/>
                    <a:pt x="4405" y="9884"/>
                  </a:cubicBezTo>
                  <a:cubicBezTo>
                    <a:pt x="4445" y="9894"/>
                    <a:pt x="4485" y="9904"/>
                    <a:pt x="4525" y="9910"/>
                  </a:cubicBezTo>
                  <a:cubicBezTo>
                    <a:pt x="4582" y="9927"/>
                    <a:pt x="4636" y="9938"/>
                    <a:pt x="4690" y="9951"/>
                  </a:cubicBezTo>
                  <a:cubicBezTo>
                    <a:pt x="4820" y="9981"/>
                    <a:pt x="4923" y="10001"/>
                    <a:pt x="5017" y="10015"/>
                  </a:cubicBezTo>
                  <a:cubicBezTo>
                    <a:pt x="5040" y="10018"/>
                    <a:pt x="5061" y="10021"/>
                    <a:pt x="5081" y="10024"/>
                  </a:cubicBezTo>
                  <a:cubicBezTo>
                    <a:pt x="5107" y="10031"/>
                    <a:pt x="5138" y="10035"/>
                    <a:pt x="5167" y="10038"/>
                  </a:cubicBezTo>
                  <a:cubicBezTo>
                    <a:pt x="5195" y="10041"/>
                    <a:pt x="5222" y="10043"/>
                    <a:pt x="5247" y="10043"/>
                  </a:cubicBezTo>
                  <a:cubicBezTo>
                    <a:pt x="5354" y="10043"/>
                    <a:pt x="5435" y="10013"/>
                    <a:pt x="5492" y="9951"/>
                  </a:cubicBezTo>
                  <a:cubicBezTo>
                    <a:pt x="5512" y="9927"/>
                    <a:pt x="5528" y="9898"/>
                    <a:pt x="5542" y="9874"/>
                  </a:cubicBezTo>
                  <a:lnTo>
                    <a:pt x="5542" y="9867"/>
                  </a:lnTo>
                  <a:lnTo>
                    <a:pt x="5545" y="9861"/>
                  </a:lnTo>
                  <a:lnTo>
                    <a:pt x="5553" y="9850"/>
                  </a:lnTo>
                  <a:cubicBezTo>
                    <a:pt x="5565" y="9827"/>
                    <a:pt x="5573" y="9807"/>
                    <a:pt x="5582" y="9790"/>
                  </a:cubicBezTo>
                  <a:cubicBezTo>
                    <a:pt x="5596" y="9754"/>
                    <a:pt x="5609" y="9717"/>
                    <a:pt x="5619" y="9683"/>
                  </a:cubicBezTo>
                  <a:cubicBezTo>
                    <a:pt x="5626" y="9666"/>
                    <a:pt x="5633" y="9650"/>
                    <a:pt x="5639" y="9629"/>
                  </a:cubicBezTo>
                  <a:cubicBezTo>
                    <a:pt x="5663" y="9569"/>
                    <a:pt x="5693" y="9506"/>
                    <a:pt x="5713" y="9459"/>
                  </a:cubicBezTo>
                  <a:lnTo>
                    <a:pt x="5713" y="9456"/>
                  </a:lnTo>
                  <a:lnTo>
                    <a:pt x="5716" y="9453"/>
                  </a:lnTo>
                  <a:cubicBezTo>
                    <a:pt x="5729" y="9419"/>
                    <a:pt x="5746" y="9385"/>
                    <a:pt x="5760" y="9356"/>
                  </a:cubicBezTo>
                  <a:cubicBezTo>
                    <a:pt x="5777" y="9319"/>
                    <a:pt x="5789" y="9282"/>
                    <a:pt x="5806" y="9248"/>
                  </a:cubicBezTo>
                  <a:lnTo>
                    <a:pt x="5823" y="9205"/>
                  </a:lnTo>
                  <a:lnTo>
                    <a:pt x="5826" y="9198"/>
                  </a:lnTo>
                  <a:lnTo>
                    <a:pt x="5833" y="9188"/>
                  </a:lnTo>
                  <a:lnTo>
                    <a:pt x="5833" y="9182"/>
                  </a:lnTo>
                  <a:lnTo>
                    <a:pt x="5850" y="9152"/>
                  </a:lnTo>
                  <a:cubicBezTo>
                    <a:pt x="5863" y="9118"/>
                    <a:pt x="5877" y="9084"/>
                    <a:pt x="5890" y="9052"/>
                  </a:cubicBezTo>
                  <a:cubicBezTo>
                    <a:pt x="5930" y="8961"/>
                    <a:pt x="5977" y="8864"/>
                    <a:pt x="6027" y="8763"/>
                  </a:cubicBezTo>
                  <a:lnTo>
                    <a:pt x="6044" y="8723"/>
                  </a:lnTo>
                  <a:lnTo>
                    <a:pt x="6054" y="8706"/>
                  </a:lnTo>
                  <a:cubicBezTo>
                    <a:pt x="6067" y="8680"/>
                    <a:pt x="6081" y="8650"/>
                    <a:pt x="6098" y="8620"/>
                  </a:cubicBezTo>
                  <a:lnTo>
                    <a:pt x="6104" y="8606"/>
                  </a:lnTo>
                  <a:cubicBezTo>
                    <a:pt x="6130" y="8560"/>
                    <a:pt x="6151" y="8516"/>
                    <a:pt x="6171" y="8470"/>
                  </a:cubicBezTo>
                  <a:cubicBezTo>
                    <a:pt x="6221" y="8356"/>
                    <a:pt x="6261" y="8238"/>
                    <a:pt x="6295" y="8124"/>
                  </a:cubicBezTo>
                  <a:cubicBezTo>
                    <a:pt x="6315" y="8061"/>
                    <a:pt x="6331" y="8008"/>
                    <a:pt x="6345" y="7961"/>
                  </a:cubicBezTo>
                  <a:cubicBezTo>
                    <a:pt x="6362" y="7897"/>
                    <a:pt x="6379" y="7834"/>
                    <a:pt x="6382" y="7770"/>
                  </a:cubicBezTo>
                  <a:cubicBezTo>
                    <a:pt x="6382" y="7757"/>
                    <a:pt x="6382" y="7747"/>
                    <a:pt x="6379" y="7737"/>
                  </a:cubicBezTo>
                  <a:cubicBezTo>
                    <a:pt x="6382" y="7730"/>
                    <a:pt x="6385" y="7720"/>
                    <a:pt x="6388" y="7710"/>
                  </a:cubicBezTo>
                  <a:cubicBezTo>
                    <a:pt x="6399" y="7690"/>
                    <a:pt x="6405" y="7670"/>
                    <a:pt x="6415" y="7653"/>
                  </a:cubicBezTo>
                  <a:lnTo>
                    <a:pt x="6419" y="7643"/>
                  </a:lnTo>
                  <a:lnTo>
                    <a:pt x="6422" y="7633"/>
                  </a:lnTo>
                  <a:cubicBezTo>
                    <a:pt x="6435" y="7607"/>
                    <a:pt x="6445" y="7576"/>
                    <a:pt x="6459" y="7550"/>
                  </a:cubicBezTo>
                  <a:cubicBezTo>
                    <a:pt x="6479" y="7493"/>
                    <a:pt x="6502" y="7433"/>
                    <a:pt x="6519" y="7382"/>
                  </a:cubicBezTo>
                  <a:lnTo>
                    <a:pt x="6519" y="7379"/>
                  </a:lnTo>
                  <a:lnTo>
                    <a:pt x="6525" y="7359"/>
                  </a:lnTo>
                  <a:cubicBezTo>
                    <a:pt x="6562" y="7258"/>
                    <a:pt x="6596" y="7152"/>
                    <a:pt x="6626" y="7051"/>
                  </a:cubicBezTo>
                  <a:cubicBezTo>
                    <a:pt x="6639" y="6998"/>
                    <a:pt x="6659" y="6945"/>
                    <a:pt x="6672" y="6897"/>
                  </a:cubicBezTo>
                  <a:lnTo>
                    <a:pt x="6680" y="6884"/>
                  </a:lnTo>
                  <a:lnTo>
                    <a:pt x="6683" y="6874"/>
                  </a:lnTo>
                  <a:cubicBezTo>
                    <a:pt x="6692" y="6837"/>
                    <a:pt x="6709" y="6787"/>
                    <a:pt x="6723" y="6744"/>
                  </a:cubicBezTo>
                  <a:cubicBezTo>
                    <a:pt x="6726" y="6724"/>
                    <a:pt x="6732" y="6704"/>
                    <a:pt x="6740" y="6684"/>
                  </a:cubicBezTo>
                  <a:lnTo>
                    <a:pt x="6743" y="6676"/>
                  </a:lnTo>
                  <a:lnTo>
                    <a:pt x="6746" y="6670"/>
                  </a:lnTo>
                  <a:lnTo>
                    <a:pt x="6746" y="6667"/>
                  </a:lnTo>
                  <a:cubicBezTo>
                    <a:pt x="6753" y="6647"/>
                    <a:pt x="6760" y="6627"/>
                    <a:pt x="6766" y="6607"/>
                  </a:cubicBezTo>
                  <a:cubicBezTo>
                    <a:pt x="6777" y="6573"/>
                    <a:pt x="6783" y="6543"/>
                    <a:pt x="6789" y="6513"/>
                  </a:cubicBezTo>
                  <a:lnTo>
                    <a:pt x="6789" y="6510"/>
                  </a:lnTo>
                  <a:cubicBezTo>
                    <a:pt x="6793" y="6496"/>
                    <a:pt x="6793" y="6486"/>
                    <a:pt x="6797" y="6473"/>
                  </a:cubicBezTo>
                  <a:lnTo>
                    <a:pt x="6803" y="6446"/>
                  </a:lnTo>
                  <a:cubicBezTo>
                    <a:pt x="6820" y="6372"/>
                    <a:pt x="6837" y="6302"/>
                    <a:pt x="6853" y="6232"/>
                  </a:cubicBezTo>
                  <a:cubicBezTo>
                    <a:pt x="6873" y="6145"/>
                    <a:pt x="6897" y="6058"/>
                    <a:pt x="6917" y="5971"/>
                  </a:cubicBezTo>
                  <a:lnTo>
                    <a:pt x="6924" y="5941"/>
                  </a:lnTo>
                  <a:cubicBezTo>
                    <a:pt x="6940" y="5874"/>
                    <a:pt x="6957" y="5807"/>
                    <a:pt x="6977" y="5747"/>
                  </a:cubicBezTo>
                  <a:cubicBezTo>
                    <a:pt x="6984" y="5733"/>
                    <a:pt x="6987" y="5724"/>
                    <a:pt x="6993" y="5710"/>
                  </a:cubicBezTo>
                  <a:lnTo>
                    <a:pt x="6997" y="5700"/>
                  </a:lnTo>
                  <a:lnTo>
                    <a:pt x="7004" y="5687"/>
                  </a:lnTo>
                  <a:cubicBezTo>
                    <a:pt x="7017" y="5656"/>
                    <a:pt x="7027" y="5627"/>
                    <a:pt x="7037" y="5603"/>
                  </a:cubicBezTo>
                  <a:lnTo>
                    <a:pt x="7044" y="5580"/>
                  </a:lnTo>
                  <a:lnTo>
                    <a:pt x="7047" y="5570"/>
                  </a:lnTo>
                  <a:lnTo>
                    <a:pt x="7050" y="5566"/>
                  </a:lnTo>
                  <a:lnTo>
                    <a:pt x="7050" y="5563"/>
                  </a:lnTo>
                  <a:cubicBezTo>
                    <a:pt x="7061" y="5536"/>
                    <a:pt x="7074" y="5506"/>
                    <a:pt x="7081" y="5480"/>
                  </a:cubicBezTo>
                  <a:cubicBezTo>
                    <a:pt x="7087" y="5460"/>
                    <a:pt x="7090" y="5443"/>
                    <a:pt x="7094" y="5423"/>
                  </a:cubicBezTo>
                  <a:cubicBezTo>
                    <a:pt x="7098" y="5415"/>
                    <a:pt x="7101" y="5406"/>
                    <a:pt x="7101" y="5395"/>
                  </a:cubicBezTo>
                  <a:cubicBezTo>
                    <a:pt x="7111" y="5349"/>
                    <a:pt x="7124" y="5302"/>
                    <a:pt x="7134" y="5255"/>
                  </a:cubicBezTo>
                  <a:cubicBezTo>
                    <a:pt x="7144" y="5199"/>
                    <a:pt x="7154" y="5145"/>
                    <a:pt x="7164" y="5094"/>
                  </a:cubicBezTo>
                  <a:cubicBezTo>
                    <a:pt x="7171" y="5038"/>
                    <a:pt x="7174" y="4978"/>
                    <a:pt x="7181" y="4927"/>
                  </a:cubicBezTo>
                  <a:lnTo>
                    <a:pt x="7181" y="4924"/>
                  </a:lnTo>
                  <a:lnTo>
                    <a:pt x="7181" y="4881"/>
                  </a:lnTo>
                  <a:cubicBezTo>
                    <a:pt x="7184" y="4858"/>
                    <a:pt x="7188" y="4830"/>
                    <a:pt x="7194" y="4804"/>
                  </a:cubicBezTo>
                  <a:cubicBezTo>
                    <a:pt x="7201" y="4777"/>
                    <a:pt x="7208" y="4747"/>
                    <a:pt x="7214" y="4720"/>
                  </a:cubicBezTo>
                  <a:lnTo>
                    <a:pt x="7221" y="4690"/>
                  </a:lnTo>
                  <a:cubicBezTo>
                    <a:pt x="7238" y="4626"/>
                    <a:pt x="7254" y="4560"/>
                    <a:pt x="7268" y="4496"/>
                  </a:cubicBezTo>
                  <a:lnTo>
                    <a:pt x="7285" y="4426"/>
                  </a:lnTo>
                  <a:cubicBezTo>
                    <a:pt x="7294" y="4379"/>
                    <a:pt x="7308" y="4329"/>
                    <a:pt x="7318" y="4282"/>
                  </a:cubicBezTo>
                  <a:lnTo>
                    <a:pt x="7325" y="4259"/>
                  </a:lnTo>
                  <a:lnTo>
                    <a:pt x="7328" y="4236"/>
                  </a:lnTo>
                  <a:cubicBezTo>
                    <a:pt x="7351" y="4199"/>
                    <a:pt x="7368" y="4165"/>
                    <a:pt x="7385" y="4128"/>
                  </a:cubicBezTo>
                  <a:cubicBezTo>
                    <a:pt x="7412" y="4068"/>
                    <a:pt x="7432" y="4001"/>
                    <a:pt x="7452" y="3941"/>
                  </a:cubicBezTo>
                  <a:lnTo>
                    <a:pt x="7452" y="3938"/>
                  </a:lnTo>
                  <a:lnTo>
                    <a:pt x="7482" y="3847"/>
                  </a:lnTo>
                  <a:lnTo>
                    <a:pt x="7482" y="3844"/>
                  </a:lnTo>
                  <a:cubicBezTo>
                    <a:pt x="7505" y="3774"/>
                    <a:pt x="7529" y="3697"/>
                    <a:pt x="7555" y="3623"/>
                  </a:cubicBezTo>
                  <a:cubicBezTo>
                    <a:pt x="7575" y="3566"/>
                    <a:pt x="7595" y="3509"/>
                    <a:pt x="7615" y="3453"/>
                  </a:cubicBezTo>
                  <a:cubicBezTo>
                    <a:pt x="7635" y="3402"/>
                    <a:pt x="7656" y="3349"/>
                    <a:pt x="7669" y="3296"/>
                  </a:cubicBezTo>
                  <a:cubicBezTo>
                    <a:pt x="7686" y="3225"/>
                    <a:pt x="7700" y="3155"/>
                    <a:pt x="7713" y="3088"/>
                  </a:cubicBezTo>
                  <a:lnTo>
                    <a:pt x="7716" y="3081"/>
                  </a:lnTo>
                  <a:cubicBezTo>
                    <a:pt x="7723" y="3041"/>
                    <a:pt x="7733" y="3001"/>
                    <a:pt x="7740" y="2961"/>
                  </a:cubicBezTo>
                  <a:cubicBezTo>
                    <a:pt x="7753" y="2904"/>
                    <a:pt x="7766" y="2844"/>
                    <a:pt x="7773" y="2780"/>
                  </a:cubicBezTo>
                  <a:cubicBezTo>
                    <a:pt x="7783" y="2690"/>
                    <a:pt x="7790" y="2613"/>
                    <a:pt x="7796" y="2536"/>
                  </a:cubicBezTo>
                  <a:cubicBezTo>
                    <a:pt x="7796" y="2516"/>
                    <a:pt x="7786" y="2493"/>
                    <a:pt x="7773" y="2473"/>
                  </a:cubicBezTo>
                  <a:lnTo>
                    <a:pt x="7773" y="2470"/>
                  </a:lnTo>
                  <a:lnTo>
                    <a:pt x="7776" y="2459"/>
                  </a:lnTo>
                  <a:lnTo>
                    <a:pt x="7780" y="2439"/>
                  </a:lnTo>
                  <a:cubicBezTo>
                    <a:pt x="7790" y="2396"/>
                    <a:pt x="7796" y="2356"/>
                    <a:pt x="7806" y="2312"/>
                  </a:cubicBezTo>
                  <a:lnTo>
                    <a:pt x="7816" y="2259"/>
                  </a:lnTo>
                  <a:cubicBezTo>
                    <a:pt x="7830" y="2195"/>
                    <a:pt x="7843" y="2141"/>
                    <a:pt x="7863" y="2088"/>
                  </a:cubicBezTo>
                  <a:cubicBezTo>
                    <a:pt x="7883" y="2035"/>
                    <a:pt x="7910" y="1978"/>
                    <a:pt x="7930" y="1931"/>
                  </a:cubicBezTo>
                  <a:cubicBezTo>
                    <a:pt x="7947" y="1897"/>
                    <a:pt x="7964" y="1864"/>
                    <a:pt x="7981" y="1834"/>
                  </a:cubicBezTo>
                  <a:lnTo>
                    <a:pt x="7984" y="1828"/>
                  </a:lnTo>
                  <a:lnTo>
                    <a:pt x="7984" y="1824"/>
                  </a:lnTo>
                  <a:cubicBezTo>
                    <a:pt x="7997" y="1800"/>
                    <a:pt x="8014" y="1774"/>
                    <a:pt x="8024" y="1747"/>
                  </a:cubicBezTo>
                  <a:cubicBezTo>
                    <a:pt x="8061" y="1677"/>
                    <a:pt x="8087" y="1600"/>
                    <a:pt x="8104" y="1523"/>
                  </a:cubicBezTo>
                  <a:cubicBezTo>
                    <a:pt x="8111" y="1502"/>
                    <a:pt x="8111" y="1482"/>
                    <a:pt x="8114" y="1462"/>
                  </a:cubicBezTo>
                  <a:lnTo>
                    <a:pt x="8114" y="1459"/>
                  </a:lnTo>
                  <a:lnTo>
                    <a:pt x="8114" y="1453"/>
                  </a:lnTo>
                  <a:lnTo>
                    <a:pt x="8114" y="1439"/>
                  </a:lnTo>
                  <a:cubicBezTo>
                    <a:pt x="8117" y="1426"/>
                    <a:pt x="8114" y="1416"/>
                    <a:pt x="8114" y="1399"/>
                  </a:cubicBezTo>
                  <a:cubicBezTo>
                    <a:pt x="8111" y="1359"/>
                    <a:pt x="8101" y="1332"/>
                    <a:pt x="8081" y="1292"/>
                  </a:cubicBezTo>
                  <a:cubicBezTo>
                    <a:pt x="8061" y="1255"/>
                    <a:pt x="8017" y="1226"/>
                    <a:pt x="7997" y="1215"/>
                  </a:cubicBezTo>
                  <a:cubicBezTo>
                    <a:pt x="7977" y="1201"/>
                    <a:pt x="7953" y="1192"/>
                    <a:pt x="7927" y="1185"/>
                  </a:cubicBezTo>
                  <a:cubicBezTo>
                    <a:pt x="7900" y="1181"/>
                    <a:pt x="7870" y="1178"/>
                    <a:pt x="7840" y="1175"/>
                  </a:cubicBezTo>
                  <a:cubicBezTo>
                    <a:pt x="7830" y="1175"/>
                    <a:pt x="7823" y="1172"/>
                    <a:pt x="7813" y="1172"/>
                  </a:cubicBezTo>
                  <a:cubicBezTo>
                    <a:pt x="7800" y="1169"/>
                    <a:pt x="7786" y="1165"/>
                    <a:pt x="7773" y="1161"/>
                  </a:cubicBezTo>
                  <a:lnTo>
                    <a:pt x="7766" y="1158"/>
                  </a:lnTo>
                  <a:lnTo>
                    <a:pt x="7763" y="1158"/>
                  </a:lnTo>
                  <a:lnTo>
                    <a:pt x="7749" y="1155"/>
                  </a:lnTo>
                  <a:cubicBezTo>
                    <a:pt x="7726" y="1149"/>
                    <a:pt x="7700" y="1141"/>
                    <a:pt x="7676" y="1132"/>
                  </a:cubicBezTo>
                  <a:cubicBezTo>
                    <a:pt x="7635" y="1118"/>
                    <a:pt x="7606" y="1108"/>
                    <a:pt x="7575" y="1098"/>
                  </a:cubicBezTo>
                  <a:cubicBezTo>
                    <a:pt x="7566" y="1095"/>
                    <a:pt x="7552" y="1092"/>
                    <a:pt x="7542" y="1088"/>
                  </a:cubicBezTo>
                  <a:cubicBezTo>
                    <a:pt x="7512" y="1081"/>
                    <a:pt x="7479" y="1078"/>
                    <a:pt x="7452" y="1071"/>
                  </a:cubicBezTo>
                  <a:lnTo>
                    <a:pt x="7448" y="1071"/>
                  </a:lnTo>
                  <a:lnTo>
                    <a:pt x="7425" y="1068"/>
                  </a:lnTo>
                  <a:lnTo>
                    <a:pt x="7405" y="1065"/>
                  </a:lnTo>
                  <a:lnTo>
                    <a:pt x="7385" y="1061"/>
                  </a:lnTo>
                  <a:cubicBezTo>
                    <a:pt x="7342" y="1055"/>
                    <a:pt x="7298" y="1048"/>
                    <a:pt x="7254" y="1038"/>
                  </a:cubicBezTo>
                  <a:lnTo>
                    <a:pt x="7248" y="1038"/>
                  </a:lnTo>
                  <a:cubicBezTo>
                    <a:pt x="7228" y="1035"/>
                    <a:pt x="7208" y="1028"/>
                    <a:pt x="7188" y="1025"/>
                  </a:cubicBezTo>
                  <a:lnTo>
                    <a:pt x="7161" y="1018"/>
                  </a:lnTo>
                  <a:cubicBezTo>
                    <a:pt x="7138" y="1014"/>
                    <a:pt x="7114" y="1008"/>
                    <a:pt x="7090" y="1001"/>
                  </a:cubicBezTo>
                  <a:cubicBezTo>
                    <a:pt x="6987" y="981"/>
                    <a:pt x="6877" y="957"/>
                    <a:pt x="6753" y="934"/>
                  </a:cubicBezTo>
                  <a:lnTo>
                    <a:pt x="6746" y="934"/>
                  </a:lnTo>
                  <a:lnTo>
                    <a:pt x="6672" y="921"/>
                  </a:lnTo>
                  <a:lnTo>
                    <a:pt x="6643" y="917"/>
                  </a:lnTo>
                  <a:lnTo>
                    <a:pt x="6623" y="914"/>
                  </a:lnTo>
                  <a:lnTo>
                    <a:pt x="6599" y="908"/>
                  </a:lnTo>
                  <a:lnTo>
                    <a:pt x="6579" y="904"/>
                  </a:lnTo>
                  <a:cubicBezTo>
                    <a:pt x="6532" y="897"/>
                    <a:pt x="6479" y="884"/>
                    <a:pt x="6439" y="874"/>
                  </a:cubicBezTo>
                  <a:lnTo>
                    <a:pt x="6405" y="868"/>
                  </a:lnTo>
                  <a:cubicBezTo>
                    <a:pt x="6338" y="854"/>
                    <a:pt x="6271" y="837"/>
                    <a:pt x="6204" y="824"/>
                  </a:cubicBezTo>
                  <a:lnTo>
                    <a:pt x="6167" y="814"/>
                  </a:lnTo>
                  <a:cubicBezTo>
                    <a:pt x="6027" y="780"/>
                    <a:pt x="5890" y="750"/>
                    <a:pt x="5749" y="720"/>
                  </a:cubicBezTo>
                  <a:cubicBezTo>
                    <a:pt x="5656" y="700"/>
                    <a:pt x="5545" y="677"/>
                    <a:pt x="5432" y="660"/>
                  </a:cubicBezTo>
                  <a:cubicBezTo>
                    <a:pt x="5385" y="653"/>
                    <a:pt x="5338" y="647"/>
                    <a:pt x="5295" y="644"/>
                  </a:cubicBezTo>
                  <a:lnTo>
                    <a:pt x="5288" y="640"/>
                  </a:lnTo>
                  <a:cubicBezTo>
                    <a:pt x="5221" y="633"/>
                    <a:pt x="5154" y="627"/>
                    <a:pt x="5091" y="616"/>
                  </a:cubicBezTo>
                  <a:cubicBezTo>
                    <a:pt x="5017" y="604"/>
                    <a:pt x="4947" y="590"/>
                    <a:pt x="4877" y="576"/>
                  </a:cubicBezTo>
                  <a:lnTo>
                    <a:pt x="4870" y="573"/>
                  </a:lnTo>
                  <a:lnTo>
                    <a:pt x="4866" y="573"/>
                  </a:lnTo>
                  <a:cubicBezTo>
                    <a:pt x="4830" y="567"/>
                    <a:pt x="4790" y="556"/>
                    <a:pt x="4753" y="550"/>
                  </a:cubicBezTo>
                  <a:cubicBezTo>
                    <a:pt x="4636" y="530"/>
                    <a:pt x="4519" y="510"/>
                    <a:pt x="4402" y="493"/>
                  </a:cubicBezTo>
                  <a:cubicBezTo>
                    <a:pt x="4345" y="486"/>
                    <a:pt x="4288" y="476"/>
                    <a:pt x="4231" y="469"/>
                  </a:cubicBezTo>
                  <a:cubicBezTo>
                    <a:pt x="4208" y="466"/>
                    <a:pt x="4188" y="463"/>
                    <a:pt x="4168" y="459"/>
                  </a:cubicBezTo>
                  <a:lnTo>
                    <a:pt x="4161" y="459"/>
                  </a:lnTo>
                  <a:lnTo>
                    <a:pt x="4154" y="456"/>
                  </a:lnTo>
                  <a:cubicBezTo>
                    <a:pt x="4124" y="453"/>
                    <a:pt x="4091" y="446"/>
                    <a:pt x="4057" y="443"/>
                  </a:cubicBezTo>
                  <a:lnTo>
                    <a:pt x="3937" y="433"/>
                  </a:lnTo>
                  <a:lnTo>
                    <a:pt x="3883" y="426"/>
                  </a:lnTo>
                  <a:lnTo>
                    <a:pt x="3877" y="426"/>
                  </a:lnTo>
                  <a:cubicBezTo>
                    <a:pt x="3816" y="419"/>
                    <a:pt x="3753" y="412"/>
                    <a:pt x="3693" y="406"/>
                  </a:cubicBezTo>
                  <a:cubicBezTo>
                    <a:pt x="3646" y="399"/>
                    <a:pt x="3596" y="392"/>
                    <a:pt x="3542" y="386"/>
                  </a:cubicBezTo>
                  <a:cubicBezTo>
                    <a:pt x="3532" y="383"/>
                    <a:pt x="3526" y="383"/>
                    <a:pt x="3515" y="383"/>
                  </a:cubicBezTo>
                  <a:cubicBezTo>
                    <a:pt x="3489" y="376"/>
                    <a:pt x="3458" y="372"/>
                    <a:pt x="3429" y="366"/>
                  </a:cubicBezTo>
                  <a:cubicBezTo>
                    <a:pt x="3409" y="363"/>
                    <a:pt x="3392" y="363"/>
                    <a:pt x="3372" y="359"/>
                  </a:cubicBezTo>
                  <a:cubicBezTo>
                    <a:pt x="3285" y="343"/>
                    <a:pt x="3194" y="323"/>
                    <a:pt x="3111" y="303"/>
                  </a:cubicBezTo>
                  <a:lnTo>
                    <a:pt x="3060" y="292"/>
                  </a:lnTo>
                  <a:lnTo>
                    <a:pt x="3047" y="289"/>
                  </a:lnTo>
                  <a:cubicBezTo>
                    <a:pt x="3011" y="278"/>
                    <a:pt x="2967" y="272"/>
                    <a:pt x="2927" y="262"/>
                  </a:cubicBezTo>
                  <a:cubicBezTo>
                    <a:pt x="2897" y="258"/>
                    <a:pt x="2870" y="255"/>
                    <a:pt x="2844" y="249"/>
                  </a:cubicBezTo>
                  <a:lnTo>
                    <a:pt x="2830" y="249"/>
                  </a:lnTo>
                  <a:lnTo>
                    <a:pt x="2796" y="242"/>
                  </a:lnTo>
                  <a:cubicBezTo>
                    <a:pt x="2699" y="229"/>
                    <a:pt x="2609" y="212"/>
                    <a:pt x="2529" y="195"/>
                  </a:cubicBezTo>
                  <a:lnTo>
                    <a:pt x="2472" y="182"/>
                  </a:lnTo>
                  <a:lnTo>
                    <a:pt x="2466" y="182"/>
                  </a:lnTo>
                  <a:lnTo>
                    <a:pt x="2458" y="178"/>
                  </a:lnTo>
                  <a:cubicBezTo>
                    <a:pt x="2412" y="168"/>
                    <a:pt x="2355" y="158"/>
                    <a:pt x="2298" y="145"/>
                  </a:cubicBezTo>
                  <a:cubicBezTo>
                    <a:pt x="2251" y="138"/>
                    <a:pt x="2201" y="132"/>
                    <a:pt x="2157" y="128"/>
                  </a:cubicBezTo>
                  <a:cubicBezTo>
                    <a:pt x="2150" y="128"/>
                    <a:pt x="2144" y="128"/>
                    <a:pt x="2137" y="128"/>
                  </a:cubicBezTo>
                  <a:cubicBezTo>
                    <a:pt x="2088" y="128"/>
                    <a:pt x="2042" y="138"/>
                    <a:pt x="2007" y="162"/>
                  </a:cubicBezTo>
                  <a:cubicBezTo>
                    <a:pt x="1984" y="95"/>
                    <a:pt x="1921" y="42"/>
                    <a:pt x="1843" y="25"/>
                  </a:cubicBezTo>
                  <a:lnTo>
                    <a:pt x="1823" y="22"/>
                  </a:lnTo>
                  <a:cubicBezTo>
                    <a:pt x="1783" y="14"/>
                    <a:pt x="1743" y="11"/>
                    <a:pt x="1706" y="11"/>
                  </a:cubicBezTo>
                  <a:cubicBezTo>
                    <a:pt x="1663" y="11"/>
                    <a:pt x="1623" y="11"/>
                    <a:pt x="1589" y="14"/>
                  </a:cubicBezTo>
                  <a:lnTo>
                    <a:pt x="1546" y="14"/>
                  </a:lnTo>
                  <a:cubicBezTo>
                    <a:pt x="1533" y="15"/>
                    <a:pt x="1520" y="16"/>
                    <a:pt x="1507" y="16"/>
                  </a:cubicBezTo>
                  <a:cubicBezTo>
                    <a:pt x="1471" y="16"/>
                    <a:pt x="1432" y="13"/>
                    <a:pt x="1385" y="8"/>
                  </a:cubicBezTo>
                  <a:cubicBezTo>
                    <a:pt x="1343" y="5"/>
                    <a:pt x="1298" y="0"/>
                    <a:pt x="12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23"/>
            <p:cNvSpPr/>
            <p:nvPr/>
          </p:nvSpPr>
          <p:spPr>
            <a:xfrm>
              <a:off x="5438750" y="3907875"/>
              <a:ext cx="43175" cy="190825"/>
            </a:xfrm>
            <a:custGeom>
              <a:avLst/>
              <a:gdLst/>
              <a:ahLst/>
              <a:cxnLst/>
              <a:rect l="l" t="t" r="r" b="b"/>
              <a:pathLst>
                <a:path w="1727" h="7633" extrusionOk="0">
                  <a:moveTo>
                    <a:pt x="1726" y="0"/>
                  </a:moveTo>
                  <a:cubicBezTo>
                    <a:pt x="1722" y="11"/>
                    <a:pt x="1719" y="17"/>
                    <a:pt x="1719" y="28"/>
                  </a:cubicBezTo>
                  <a:cubicBezTo>
                    <a:pt x="1632" y="281"/>
                    <a:pt x="1562" y="513"/>
                    <a:pt x="1506" y="726"/>
                  </a:cubicBezTo>
                  <a:cubicBezTo>
                    <a:pt x="1489" y="790"/>
                    <a:pt x="1465" y="857"/>
                    <a:pt x="1445" y="920"/>
                  </a:cubicBezTo>
                  <a:lnTo>
                    <a:pt x="1441" y="924"/>
                  </a:lnTo>
                  <a:cubicBezTo>
                    <a:pt x="1428" y="960"/>
                    <a:pt x="1418" y="997"/>
                    <a:pt x="1405" y="1034"/>
                  </a:cubicBezTo>
                  <a:cubicBezTo>
                    <a:pt x="1388" y="1095"/>
                    <a:pt x="1375" y="1144"/>
                    <a:pt x="1368" y="1195"/>
                  </a:cubicBezTo>
                  <a:cubicBezTo>
                    <a:pt x="1358" y="1252"/>
                    <a:pt x="1348" y="1308"/>
                    <a:pt x="1338" y="1365"/>
                  </a:cubicBezTo>
                  <a:cubicBezTo>
                    <a:pt x="1331" y="1396"/>
                    <a:pt x="1325" y="1428"/>
                    <a:pt x="1318" y="1459"/>
                  </a:cubicBezTo>
                  <a:lnTo>
                    <a:pt x="1314" y="1469"/>
                  </a:lnTo>
                  <a:lnTo>
                    <a:pt x="1314" y="1482"/>
                  </a:lnTo>
                  <a:lnTo>
                    <a:pt x="1301" y="1536"/>
                  </a:lnTo>
                  <a:cubicBezTo>
                    <a:pt x="1294" y="1566"/>
                    <a:pt x="1291" y="1596"/>
                    <a:pt x="1288" y="1633"/>
                  </a:cubicBezTo>
                  <a:lnTo>
                    <a:pt x="1285" y="1643"/>
                  </a:lnTo>
                  <a:cubicBezTo>
                    <a:pt x="1285" y="1656"/>
                    <a:pt x="1281" y="1673"/>
                    <a:pt x="1281" y="1686"/>
                  </a:cubicBezTo>
                  <a:cubicBezTo>
                    <a:pt x="1265" y="1794"/>
                    <a:pt x="1245" y="1900"/>
                    <a:pt x="1217" y="2010"/>
                  </a:cubicBezTo>
                  <a:lnTo>
                    <a:pt x="1211" y="2044"/>
                  </a:lnTo>
                  <a:cubicBezTo>
                    <a:pt x="1188" y="2135"/>
                    <a:pt x="1164" y="2228"/>
                    <a:pt x="1154" y="2322"/>
                  </a:cubicBezTo>
                  <a:cubicBezTo>
                    <a:pt x="1140" y="2422"/>
                    <a:pt x="1127" y="2536"/>
                    <a:pt x="1104" y="2652"/>
                  </a:cubicBezTo>
                  <a:cubicBezTo>
                    <a:pt x="1084" y="2763"/>
                    <a:pt x="1057" y="2870"/>
                    <a:pt x="1037" y="2961"/>
                  </a:cubicBezTo>
                  <a:lnTo>
                    <a:pt x="1027" y="2990"/>
                  </a:lnTo>
                  <a:cubicBezTo>
                    <a:pt x="1004" y="3088"/>
                    <a:pt x="980" y="3185"/>
                    <a:pt x="967" y="3285"/>
                  </a:cubicBezTo>
                  <a:cubicBezTo>
                    <a:pt x="950" y="3412"/>
                    <a:pt x="930" y="3526"/>
                    <a:pt x="907" y="3629"/>
                  </a:cubicBezTo>
                  <a:cubicBezTo>
                    <a:pt x="887" y="3730"/>
                    <a:pt x="859" y="3836"/>
                    <a:pt x="823" y="3977"/>
                  </a:cubicBezTo>
                  <a:cubicBezTo>
                    <a:pt x="813" y="4014"/>
                    <a:pt x="803" y="4054"/>
                    <a:pt x="790" y="4091"/>
                  </a:cubicBezTo>
                  <a:lnTo>
                    <a:pt x="786" y="4105"/>
                  </a:lnTo>
                  <a:cubicBezTo>
                    <a:pt x="783" y="4117"/>
                    <a:pt x="779" y="4128"/>
                    <a:pt x="776" y="4141"/>
                  </a:cubicBezTo>
                  <a:cubicBezTo>
                    <a:pt x="756" y="4202"/>
                    <a:pt x="739" y="4265"/>
                    <a:pt x="719" y="4325"/>
                  </a:cubicBezTo>
                  <a:cubicBezTo>
                    <a:pt x="692" y="4418"/>
                    <a:pt x="659" y="4529"/>
                    <a:pt x="629" y="4643"/>
                  </a:cubicBezTo>
                  <a:cubicBezTo>
                    <a:pt x="578" y="4844"/>
                    <a:pt x="532" y="5051"/>
                    <a:pt x="485" y="5265"/>
                  </a:cubicBezTo>
                  <a:cubicBezTo>
                    <a:pt x="448" y="5442"/>
                    <a:pt x="408" y="5622"/>
                    <a:pt x="365" y="5797"/>
                  </a:cubicBezTo>
                  <a:lnTo>
                    <a:pt x="365" y="5800"/>
                  </a:lnTo>
                  <a:lnTo>
                    <a:pt x="345" y="5883"/>
                  </a:lnTo>
                  <a:cubicBezTo>
                    <a:pt x="285" y="6131"/>
                    <a:pt x="234" y="6355"/>
                    <a:pt x="184" y="6562"/>
                  </a:cubicBezTo>
                  <a:cubicBezTo>
                    <a:pt x="167" y="6643"/>
                    <a:pt x="154" y="6723"/>
                    <a:pt x="141" y="6797"/>
                  </a:cubicBezTo>
                  <a:lnTo>
                    <a:pt x="137" y="6813"/>
                  </a:lnTo>
                  <a:cubicBezTo>
                    <a:pt x="134" y="6837"/>
                    <a:pt x="131" y="6857"/>
                    <a:pt x="127" y="6880"/>
                  </a:cubicBezTo>
                  <a:cubicBezTo>
                    <a:pt x="121" y="6914"/>
                    <a:pt x="114" y="6951"/>
                    <a:pt x="107" y="6984"/>
                  </a:cubicBezTo>
                  <a:lnTo>
                    <a:pt x="107" y="6991"/>
                  </a:lnTo>
                  <a:cubicBezTo>
                    <a:pt x="94" y="7054"/>
                    <a:pt x="84" y="7118"/>
                    <a:pt x="74" y="7184"/>
                  </a:cubicBezTo>
                  <a:lnTo>
                    <a:pt x="44" y="7365"/>
                  </a:lnTo>
                  <a:lnTo>
                    <a:pt x="44" y="7368"/>
                  </a:lnTo>
                  <a:lnTo>
                    <a:pt x="44" y="7372"/>
                  </a:lnTo>
                  <a:cubicBezTo>
                    <a:pt x="37" y="7412"/>
                    <a:pt x="27" y="7456"/>
                    <a:pt x="21" y="7496"/>
                  </a:cubicBezTo>
                  <a:lnTo>
                    <a:pt x="21" y="7509"/>
                  </a:lnTo>
                  <a:cubicBezTo>
                    <a:pt x="13" y="7549"/>
                    <a:pt x="7" y="7593"/>
                    <a:pt x="1" y="7633"/>
                  </a:cubicBezTo>
                  <a:cubicBezTo>
                    <a:pt x="7" y="7599"/>
                    <a:pt x="17" y="7566"/>
                    <a:pt x="24" y="7536"/>
                  </a:cubicBezTo>
                  <a:cubicBezTo>
                    <a:pt x="27" y="7522"/>
                    <a:pt x="30" y="7513"/>
                    <a:pt x="33" y="7499"/>
                  </a:cubicBezTo>
                  <a:lnTo>
                    <a:pt x="37" y="7479"/>
                  </a:lnTo>
                  <a:cubicBezTo>
                    <a:pt x="41" y="7462"/>
                    <a:pt x="44" y="7445"/>
                    <a:pt x="47" y="7425"/>
                  </a:cubicBezTo>
                  <a:cubicBezTo>
                    <a:pt x="54" y="7399"/>
                    <a:pt x="61" y="7368"/>
                    <a:pt x="64" y="7342"/>
                  </a:cubicBezTo>
                  <a:cubicBezTo>
                    <a:pt x="84" y="7241"/>
                    <a:pt x="104" y="7141"/>
                    <a:pt x="131" y="7044"/>
                  </a:cubicBezTo>
                  <a:cubicBezTo>
                    <a:pt x="157" y="6937"/>
                    <a:pt x="188" y="6817"/>
                    <a:pt x="224" y="6683"/>
                  </a:cubicBezTo>
                  <a:cubicBezTo>
                    <a:pt x="291" y="6439"/>
                    <a:pt x="358" y="6195"/>
                    <a:pt x="418" y="5984"/>
                  </a:cubicBezTo>
                  <a:cubicBezTo>
                    <a:pt x="478" y="5773"/>
                    <a:pt x="529" y="5559"/>
                    <a:pt x="578" y="5352"/>
                  </a:cubicBezTo>
                  <a:lnTo>
                    <a:pt x="589" y="5308"/>
                  </a:lnTo>
                  <a:cubicBezTo>
                    <a:pt x="599" y="5265"/>
                    <a:pt x="612" y="5221"/>
                    <a:pt x="623" y="5178"/>
                  </a:cubicBezTo>
                  <a:cubicBezTo>
                    <a:pt x="643" y="5101"/>
                    <a:pt x="663" y="5020"/>
                    <a:pt x="679" y="4940"/>
                  </a:cubicBezTo>
                  <a:cubicBezTo>
                    <a:pt x="706" y="4827"/>
                    <a:pt x="729" y="4716"/>
                    <a:pt x="746" y="4633"/>
                  </a:cubicBezTo>
                  <a:lnTo>
                    <a:pt x="769" y="4515"/>
                  </a:lnTo>
                  <a:cubicBezTo>
                    <a:pt x="803" y="4342"/>
                    <a:pt x="839" y="4161"/>
                    <a:pt x="873" y="3981"/>
                  </a:cubicBezTo>
                  <a:cubicBezTo>
                    <a:pt x="893" y="3867"/>
                    <a:pt x="910" y="3756"/>
                    <a:pt x="930" y="3646"/>
                  </a:cubicBezTo>
                  <a:cubicBezTo>
                    <a:pt x="957" y="3506"/>
                    <a:pt x="987" y="3368"/>
                    <a:pt x="1013" y="3238"/>
                  </a:cubicBezTo>
                  <a:lnTo>
                    <a:pt x="1027" y="3178"/>
                  </a:lnTo>
                  <a:cubicBezTo>
                    <a:pt x="1047" y="3088"/>
                    <a:pt x="1067" y="2998"/>
                    <a:pt x="1091" y="2907"/>
                  </a:cubicBezTo>
                  <a:cubicBezTo>
                    <a:pt x="1117" y="2810"/>
                    <a:pt x="1148" y="2709"/>
                    <a:pt x="1180" y="2606"/>
                  </a:cubicBezTo>
                  <a:cubicBezTo>
                    <a:pt x="1245" y="2419"/>
                    <a:pt x="1311" y="2215"/>
                    <a:pt x="1355" y="2007"/>
                  </a:cubicBezTo>
                  <a:cubicBezTo>
                    <a:pt x="1365" y="1967"/>
                    <a:pt x="1371" y="1930"/>
                    <a:pt x="1378" y="1894"/>
                  </a:cubicBezTo>
                  <a:cubicBezTo>
                    <a:pt x="1385" y="1857"/>
                    <a:pt x="1388" y="1823"/>
                    <a:pt x="1395" y="1790"/>
                  </a:cubicBezTo>
                  <a:cubicBezTo>
                    <a:pt x="1412" y="1703"/>
                    <a:pt x="1432" y="1616"/>
                    <a:pt x="1452" y="1536"/>
                  </a:cubicBezTo>
                  <a:cubicBezTo>
                    <a:pt x="1472" y="1422"/>
                    <a:pt x="1485" y="1308"/>
                    <a:pt x="1498" y="1198"/>
                  </a:cubicBezTo>
                  <a:lnTo>
                    <a:pt x="1506" y="1158"/>
                  </a:lnTo>
                  <a:cubicBezTo>
                    <a:pt x="1512" y="1084"/>
                    <a:pt x="1522" y="1017"/>
                    <a:pt x="1532" y="951"/>
                  </a:cubicBezTo>
                  <a:cubicBezTo>
                    <a:pt x="1542" y="891"/>
                    <a:pt x="1552" y="830"/>
                    <a:pt x="1569" y="746"/>
                  </a:cubicBezTo>
                  <a:cubicBezTo>
                    <a:pt x="1579" y="703"/>
                    <a:pt x="1586" y="659"/>
                    <a:pt x="1592" y="616"/>
                  </a:cubicBezTo>
                  <a:cubicBezTo>
                    <a:pt x="1602" y="570"/>
                    <a:pt x="1609" y="522"/>
                    <a:pt x="1619" y="476"/>
                  </a:cubicBezTo>
                  <a:lnTo>
                    <a:pt x="1619" y="479"/>
                  </a:lnTo>
                  <a:lnTo>
                    <a:pt x="1622" y="459"/>
                  </a:lnTo>
                  <a:cubicBezTo>
                    <a:pt x="1626" y="452"/>
                    <a:pt x="1626" y="442"/>
                    <a:pt x="1629" y="436"/>
                  </a:cubicBezTo>
                  <a:cubicBezTo>
                    <a:pt x="1639" y="389"/>
                    <a:pt x="1649" y="349"/>
                    <a:pt x="1659" y="305"/>
                  </a:cubicBezTo>
                  <a:cubicBezTo>
                    <a:pt x="1662" y="292"/>
                    <a:pt x="1666" y="281"/>
                    <a:pt x="1669" y="272"/>
                  </a:cubicBezTo>
                  <a:cubicBezTo>
                    <a:pt x="1672" y="249"/>
                    <a:pt x="1679" y="224"/>
                    <a:pt x="1686" y="201"/>
                  </a:cubicBezTo>
                  <a:cubicBezTo>
                    <a:pt x="1693" y="168"/>
                    <a:pt x="1699" y="138"/>
                    <a:pt x="1706" y="108"/>
                  </a:cubicBezTo>
                  <a:cubicBezTo>
                    <a:pt x="1709" y="94"/>
                    <a:pt x="1716" y="81"/>
                    <a:pt x="1719" y="71"/>
                  </a:cubicBezTo>
                  <a:lnTo>
                    <a:pt x="1722" y="54"/>
                  </a:lnTo>
                  <a:cubicBezTo>
                    <a:pt x="1726" y="41"/>
                    <a:pt x="1726" y="31"/>
                    <a:pt x="1726" y="17"/>
                  </a:cubicBezTo>
                  <a:lnTo>
                    <a:pt x="1726" y="0"/>
                  </a:lnTo>
                  <a:close/>
                </a:path>
              </a:pathLst>
            </a:custGeom>
            <a:solidFill>
              <a:srgbClr val="FB6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23"/>
            <p:cNvSpPr/>
            <p:nvPr/>
          </p:nvSpPr>
          <p:spPr>
            <a:xfrm>
              <a:off x="5491575" y="3944425"/>
              <a:ext cx="23100" cy="92400"/>
            </a:xfrm>
            <a:custGeom>
              <a:avLst/>
              <a:gdLst/>
              <a:ahLst/>
              <a:cxnLst/>
              <a:rect l="l" t="t" r="r" b="b"/>
              <a:pathLst>
                <a:path w="924" h="3696" extrusionOk="0">
                  <a:moveTo>
                    <a:pt x="924" y="0"/>
                  </a:moveTo>
                  <a:lnTo>
                    <a:pt x="918" y="14"/>
                  </a:lnTo>
                  <a:cubicBezTo>
                    <a:pt x="910" y="34"/>
                    <a:pt x="904" y="54"/>
                    <a:pt x="898" y="74"/>
                  </a:cubicBezTo>
                  <a:cubicBezTo>
                    <a:pt x="887" y="100"/>
                    <a:pt x="881" y="127"/>
                    <a:pt x="870" y="157"/>
                  </a:cubicBezTo>
                  <a:cubicBezTo>
                    <a:pt x="864" y="181"/>
                    <a:pt x="853" y="204"/>
                    <a:pt x="847" y="231"/>
                  </a:cubicBezTo>
                  <a:cubicBezTo>
                    <a:pt x="807" y="348"/>
                    <a:pt x="770" y="465"/>
                    <a:pt x="733" y="585"/>
                  </a:cubicBezTo>
                  <a:cubicBezTo>
                    <a:pt x="706" y="679"/>
                    <a:pt x="680" y="776"/>
                    <a:pt x="657" y="869"/>
                  </a:cubicBezTo>
                  <a:lnTo>
                    <a:pt x="640" y="930"/>
                  </a:lnTo>
                  <a:cubicBezTo>
                    <a:pt x="606" y="1050"/>
                    <a:pt x="580" y="1161"/>
                    <a:pt x="556" y="1264"/>
                  </a:cubicBezTo>
                  <a:cubicBezTo>
                    <a:pt x="529" y="1378"/>
                    <a:pt x="499" y="1495"/>
                    <a:pt x="472" y="1616"/>
                  </a:cubicBezTo>
                  <a:cubicBezTo>
                    <a:pt x="462" y="1666"/>
                    <a:pt x="449" y="1712"/>
                    <a:pt x="439" y="1763"/>
                  </a:cubicBezTo>
                  <a:cubicBezTo>
                    <a:pt x="426" y="1820"/>
                    <a:pt x="409" y="1880"/>
                    <a:pt x="399" y="1940"/>
                  </a:cubicBezTo>
                  <a:cubicBezTo>
                    <a:pt x="389" y="1977"/>
                    <a:pt x="382" y="2013"/>
                    <a:pt x="376" y="2047"/>
                  </a:cubicBezTo>
                  <a:cubicBezTo>
                    <a:pt x="369" y="2084"/>
                    <a:pt x="362" y="2121"/>
                    <a:pt x="356" y="2158"/>
                  </a:cubicBezTo>
                  <a:lnTo>
                    <a:pt x="356" y="2150"/>
                  </a:lnTo>
                  <a:cubicBezTo>
                    <a:pt x="345" y="2201"/>
                    <a:pt x="339" y="2251"/>
                    <a:pt x="328" y="2298"/>
                  </a:cubicBezTo>
                  <a:cubicBezTo>
                    <a:pt x="305" y="2405"/>
                    <a:pt x="285" y="2512"/>
                    <a:pt x="262" y="2619"/>
                  </a:cubicBezTo>
                  <a:cubicBezTo>
                    <a:pt x="228" y="2756"/>
                    <a:pt x="195" y="2900"/>
                    <a:pt x="161" y="3041"/>
                  </a:cubicBezTo>
                  <a:cubicBezTo>
                    <a:pt x="138" y="3141"/>
                    <a:pt x="111" y="3241"/>
                    <a:pt x="78" y="3375"/>
                  </a:cubicBezTo>
                  <a:cubicBezTo>
                    <a:pt x="51" y="3468"/>
                    <a:pt x="31" y="3562"/>
                    <a:pt x="11" y="3655"/>
                  </a:cubicBezTo>
                  <a:lnTo>
                    <a:pt x="1" y="3696"/>
                  </a:lnTo>
                  <a:cubicBezTo>
                    <a:pt x="51" y="3498"/>
                    <a:pt x="111" y="3268"/>
                    <a:pt x="178" y="3041"/>
                  </a:cubicBezTo>
                  <a:cubicBezTo>
                    <a:pt x="202" y="2956"/>
                    <a:pt x="218" y="2870"/>
                    <a:pt x="235" y="2793"/>
                  </a:cubicBezTo>
                  <a:lnTo>
                    <a:pt x="235" y="2789"/>
                  </a:lnTo>
                  <a:cubicBezTo>
                    <a:pt x="239" y="2769"/>
                    <a:pt x="245" y="2749"/>
                    <a:pt x="248" y="2726"/>
                  </a:cubicBezTo>
                  <a:cubicBezTo>
                    <a:pt x="271" y="2615"/>
                    <a:pt x="299" y="2505"/>
                    <a:pt x="322" y="2408"/>
                  </a:cubicBezTo>
                  <a:cubicBezTo>
                    <a:pt x="369" y="2218"/>
                    <a:pt x="416" y="2017"/>
                    <a:pt x="466" y="1800"/>
                  </a:cubicBezTo>
                  <a:lnTo>
                    <a:pt x="466" y="1796"/>
                  </a:lnTo>
                  <a:lnTo>
                    <a:pt x="469" y="1789"/>
                  </a:lnTo>
                  <a:cubicBezTo>
                    <a:pt x="479" y="1740"/>
                    <a:pt x="492" y="1686"/>
                    <a:pt x="499" y="1632"/>
                  </a:cubicBezTo>
                  <a:cubicBezTo>
                    <a:pt x="503" y="1609"/>
                    <a:pt x="506" y="1585"/>
                    <a:pt x="509" y="1565"/>
                  </a:cubicBezTo>
                  <a:cubicBezTo>
                    <a:pt x="516" y="1532"/>
                    <a:pt x="523" y="1495"/>
                    <a:pt x="529" y="1459"/>
                  </a:cubicBezTo>
                  <a:cubicBezTo>
                    <a:pt x="549" y="1338"/>
                    <a:pt x="576" y="1227"/>
                    <a:pt x="613" y="1121"/>
                  </a:cubicBezTo>
                  <a:cubicBezTo>
                    <a:pt x="649" y="1007"/>
                    <a:pt x="680" y="903"/>
                    <a:pt x="703" y="806"/>
                  </a:cubicBezTo>
                  <a:cubicBezTo>
                    <a:pt x="713" y="769"/>
                    <a:pt x="720" y="736"/>
                    <a:pt x="730" y="699"/>
                  </a:cubicBezTo>
                  <a:cubicBezTo>
                    <a:pt x="747" y="625"/>
                    <a:pt x="767" y="552"/>
                    <a:pt x="787" y="482"/>
                  </a:cubicBezTo>
                  <a:cubicBezTo>
                    <a:pt x="800" y="435"/>
                    <a:pt x="813" y="388"/>
                    <a:pt x="827" y="344"/>
                  </a:cubicBezTo>
                  <a:lnTo>
                    <a:pt x="830" y="341"/>
                  </a:lnTo>
                  <a:cubicBezTo>
                    <a:pt x="847" y="295"/>
                    <a:pt x="861" y="244"/>
                    <a:pt x="873" y="198"/>
                  </a:cubicBezTo>
                  <a:cubicBezTo>
                    <a:pt x="894" y="134"/>
                    <a:pt x="907" y="67"/>
                    <a:pt x="924" y="0"/>
                  </a:cubicBezTo>
                  <a:close/>
                </a:path>
              </a:pathLst>
            </a:custGeom>
            <a:solidFill>
              <a:srgbClr val="FB6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3"/>
            <p:cNvSpPr/>
            <p:nvPr/>
          </p:nvSpPr>
          <p:spPr>
            <a:xfrm>
              <a:off x="5603800" y="3951800"/>
              <a:ext cx="53775" cy="159450"/>
            </a:xfrm>
            <a:custGeom>
              <a:avLst/>
              <a:gdLst/>
              <a:ahLst/>
              <a:cxnLst/>
              <a:rect l="l" t="t" r="r" b="b"/>
              <a:pathLst>
                <a:path w="2151" h="6378" extrusionOk="0">
                  <a:moveTo>
                    <a:pt x="2051" y="0"/>
                  </a:moveTo>
                  <a:cubicBezTo>
                    <a:pt x="2034" y="0"/>
                    <a:pt x="2017" y="6"/>
                    <a:pt x="2000" y="13"/>
                  </a:cubicBezTo>
                  <a:cubicBezTo>
                    <a:pt x="1980" y="26"/>
                    <a:pt x="1967" y="46"/>
                    <a:pt x="1960" y="70"/>
                  </a:cubicBezTo>
                  <a:lnTo>
                    <a:pt x="1957" y="83"/>
                  </a:lnTo>
                  <a:cubicBezTo>
                    <a:pt x="1943" y="143"/>
                    <a:pt x="1927" y="204"/>
                    <a:pt x="1910" y="267"/>
                  </a:cubicBezTo>
                  <a:cubicBezTo>
                    <a:pt x="1893" y="321"/>
                    <a:pt x="1873" y="374"/>
                    <a:pt x="1856" y="424"/>
                  </a:cubicBezTo>
                  <a:lnTo>
                    <a:pt x="1853" y="428"/>
                  </a:lnTo>
                  <a:lnTo>
                    <a:pt x="1853" y="431"/>
                  </a:lnTo>
                  <a:cubicBezTo>
                    <a:pt x="1813" y="534"/>
                    <a:pt x="1769" y="648"/>
                    <a:pt x="1733" y="765"/>
                  </a:cubicBezTo>
                  <a:cubicBezTo>
                    <a:pt x="1696" y="883"/>
                    <a:pt x="1662" y="1000"/>
                    <a:pt x="1635" y="1096"/>
                  </a:cubicBezTo>
                  <a:lnTo>
                    <a:pt x="1629" y="1123"/>
                  </a:lnTo>
                  <a:cubicBezTo>
                    <a:pt x="1615" y="1170"/>
                    <a:pt x="1606" y="1217"/>
                    <a:pt x="1592" y="1261"/>
                  </a:cubicBezTo>
                  <a:cubicBezTo>
                    <a:pt x="1578" y="1301"/>
                    <a:pt x="1566" y="1341"/>
                    <a:pt x="1555" y="1374"/>
                  </a:cubicBezTo>
                  <a:lnTo>
                    <a:pt x="1555" y="1377"/>
                  </a:lnTo>
                  <a:lnTo>
                    <a:pt x="1555" y="1381"/>
                  </a:lnTo>
                  <a:lnTo>
                    <a:pt x="1549" y="1404"/>
                  </a:lnTo>
                  <a:lnTo>
                    <a:pt x="1538" y="1424"/>
                  </a:lnTo>
                  <a:cubicBezTo>
                    <a:pt x="1532" y="1448"/>
                    <a:pt x="1525" y="1468"/>
                    <a:pt x="1518" y="1491"/>
                  </a:cubicBezTo>
                  <a:lnTo>
                    <a:pt x="1518" y="1497"/>
                  </a:lnTo>
                  <a:lnTo>
                    <a:pt x="1515" y="1508"/>
                  </a:lnTo>
                  <a:cubicBezTo>
                    <a:pt x="1505" y="1534"/>
                    <a:pt x="1498" y="1562"/>
                    <a:pt x="1489" y="1591"/>
                  </a:cubicBezTo>
                  <a:lnTo>
                    <a:pt x="1475" y="1635"/>
                  </a:lnTo>
                  <a:lnTo>
                    <a:pt x="1469" y="1655"/>
                  </a:lnTo>
                  <a:cubicBezTo>
                    <a:pt x="1455" y="1689"/>
                    <a:pt x="1445" y="1722"/>
                    <a:pt x="1435" y="1755"/>
                  </a:cubicBezTo>
                  <a:cubicBezTo>
                    <a:pt x="1391" y="1886"/>
                    <a:pt x="1358" y="1999"/>
                    <a:pt x="1331" y="2099"/>
                  </a:cubicBezTo>
                  <a:lnTo>
                    <a:pt x="1321" y="2136"/>
                  </a:lnTo>
                  <a:lnTo>
                    <a:pt x="1318" y="2140"/>
                  </a:lnTo>
                  <a:cubicBezTo>
                    <a:pt x="1298" y="2224"/>
                    <a:pt x="1268" y="2327"/>
                    <a:pt x="1234" y="2431"/>
                  </a:cubicBezTo>
                  <a:cubicBezTo>
                    <a:pt x="1200" y="2538"/>
                    <a:pt x="1164" y="2652"/>
                    <a:pt x="1127" y="2766"/>
                  </a:cubicBezTo>
                  <a:cubicBezTo>
                    <a:pt x="1104" y="2839"/>
                    <a:pt x="1080" y="2913"/>
                    <a:pt x="1060" y="2982"/>
                  </a:cubicBezTo>
                  <a:cubicBezTo>
                    <a:pt x="1047" y="3023"/>
                    <a:pt x="1033" y="3063"/>
                    <a:pt x="1020" y="3103"/>
                  </a:cubicBezTo>
                  <a:cubicBezTo>
                    <a:pt x="1010" y="3140"/>
                    <a:pt x="997" y="3177"/>
                    <a:pt x="987" y="3217"/>
                  </a:cubicBezTo>
                  <a:lnTo>
                    <a:pt x="984" y="3227"/>
                  </a:lnTo>
                  <a:lnTo>
                    <a:pt x="980" y="3237"/>
                  </a:lnTo>
                  <a:lnTo>
                    <a:pt x="976" y="3247"/>
                  </a:lnTo>
                  <a:cubicBezTo>
                    <a:pt x="956" y="3311"/>
                    <a:pt x="936" y="3377"/>
                    <a:pt x="913" y="3441"/>
                  </a:cubicBezTo>
                  <a:cubicBezTo>
                    <a:pt x="899" y="3488"/>
                    <a:pt x="879" y="3538"/>
                    <a:pt x="867" y="3584"/>
                  </a:cubicBezTo>
                  <a:lnTo>
                    <a:pt x="863" y="3592"/>
                  </a:lnTo>
                  <a:lnTo>
                    <a:pt x="859" y="3598"/>
                  </a:lnTo>
                  <a:lnTo>
                    <a:pt x="856" y="3612"/>
                  </a:lnTo>
                  <a:lnTo>
                    <a:pt x="853" y="3615"/>
                  </a:lnTo>
                  <a:cubicBezTo>
                    <a:pt x="836" y="3661"/>
                    <a:pt x="819" y="3712"/>
                    <a:pt x="799" y="3765"/>
                  </a:cubicBezTo>
                  <a:cubicBezTo>
                    <a:pt x="759" y="3889"/>
                    <a:pt x="719" y="4013"/>
                    <a:pt x="689" y="4110"/>
                  </a:cubicBezTo>
                  <a:cubicBezTo>
                    <a:pt x="672" y="4163"/>
                    <a:pt x="655" y="4220"/>
                    <a:pt x="639" y="4277"/>
                  </a:cubicBezTo>
                  <a:cubicBezTo>
                    <a:pt x="632" y="4297"/>
                    <a:pt x="626" y="4317"/>
                    <a:pt x="618" y="4341"/>
                  </a:cubicBezTo>
                  <a:lnTo>
                    <a:pt x="615" y="4351"/>
                  </a:lnTo>
                  <a:cubicBezTo>
                    <a:pt x="609" y="4384"/>
                    <a:pt x="598" y="4414"/>
                    <a:pt x="589" y="4447"/>
                  </a:cubicBezTo>
                  <a:cubicBezTo>
                    <a:pt x="529" y="4648"/>
                    <a:pt x="458" y="4859"/>
                    <a:pt x="378" y="5073"/>
                  </a:cubicBezTo>
                  <a:cubicBezTo>
                    <a:pt x="345" y="5166"/>
                    <a:pt x="314" y="5260"/>
                    <a:pt x="285" y="5347"/>
                  </a:cubicBezTo>
                  <a:lnTo>
                    <a:pt x="281" y="5361"/>
                  </a:lnTo>
                  <a:lnTo>
                    <a:pt x="277" y="5367"/>
                  </a:lnTo>
                  <a:lnTo>
                    <a:pt x="274" y="5370"/>
                  </a:lnTo>
                  <a:lnTo>
                    <a:pt x="274" y="5374"/>
                  </a:lnTo>
                  <a:cubicBezTo>
                    <a:pt x="244" y="5461"/>
                    <a:pt x="204" y="5581"/>
                    <a:pt x="161" y="5695"/>
                  </a:cubicBezTo>
                  <a:cubicBezTo>
                    <a:pt x="151" y="5722"/>
                    <a:pt x="141" y="5748"/>
                    <a:pt x="130" y="5776"/>
                  </a:cubicBezTo>
                  <a:lnTo>
                    <a:pt x="117" y="5812"/>
                  </a:lnTo>
                  <a:cubicBezTo>
                    <a:pt x="97" y="5866"/>
                    <a:pt x="73" y="5919"/>
                    <a:pt x="57" y="5972"/>
                  </a:cubicBezTo>
                  <a:cubicBezTo>
                    <a:pt x="53" y="5986"/>
                    <a:pt x="47" y="6000"/>
                    <a:pt x="44" y="6016"/>
                  </a:cubicBezTo>
                  <a:cubicBezTo>
                    <a:pt x="41" y="6029"/>
                    <a:pt x="37" y="6040"/>
                    <a:pt x="33" y="6053"/>
                  </a:cubicBezTo>
                  <a:lnTo>
                    <a:pt x="30" y="6063"/>
                  </a:lnTo>
                  <a:lnTo>
                    <a:pt x="27" y="6069"/>
                  </a:lnTo>
                  <a:lnTo>
                    <a:pt x="24" y="6080"/>
                  </a:lnTo>
                  <a:lnTo>
                    <a:pt x="20" y="6083"/>
                  </a:lnTo>
                  <a:lnTo>
                    <a:pt x="16" y="6097"/>
                  </a:lnTo>
                  <a:cubicBezTo>
                    <a:pt x="13" y="6103"/>
                    <a:pt x="13" y="6110"/>
                    <a:pt x="10" y="6117"/>
                  </a:cubicBezTo>
                  <a:lnTo>
                    <a:pt x="7" y="6126"/>
                  </a:lnTo>
                  <a:cubicBezTo>
                    <a:pt x="4" y="6140"/>
                    <a:pt x="4" y="6153"/>
                    <a:pt x="4" y="6167"/>
                  </a:cubicBezTo>
                  <a:cubicBezTo>
                    <a:pt x="4" y="6173"/>
                    <a:pt x="4" y="6180"/>
                    <a:pt x="0" y="6187"/>
                  </a:cubicBezTo>
                  <a:cubicBezTo>
                    <a:pt x="4" y="6224"/>
                    <a:pt x="13" y="6253"/>
                    <a:pt x="30" y="6284"/>
                  </a:cubicBezTo>
                  <a:cubicBezTo>
                    <a:pt x="50" y="6313"/>
                    <a:pt x="73" y="6338"/>
                    <a:pt x="104" y="6350"/>
                  </a:cubicBezTo>
                  <a:cubicBezTo>
                    <a:pt x="121" y="6361"/>
                    <a:pt x="137" y="6367"/>
                    <a:pt x="154" y="6370"/>
                  </a:cubicBezTo>
                  <a:cubicBezTo>
                    <a:pt x="171" y="6374"/>
                    <a:pt x="187" y="6378"/>
                    <a:pt x="204" y="6378"/>
                  </a:cubicBezTo>
                  <a:cubicBezTo>
                    <a:pt x="251" y="6374"/>
                    <a:pt x="308" y="6354"/>
                    <a:pt x="342" y="6313"/>
                  </a:cubicBezTo>
                  <a:cubicBezTo>
                    <a:pt x="354" y="6293"/>
                    <a:pt x="374" y="6270"/>
                    <a:pt x="388" y="6244"/>
                  </a:cubicBezTo>
                  <a:cubicBezTo>
                    <a:pt x="395" y="6230"/>
                    <a:pt x="402" y="6213"/>
                    <a:pt x="408" y="6200"/>
                  </a:cubicBezTo>
                  <a:cubicBezTo>
                    <a:pt x="415" y="6187"/>
                    <a:pt x="422" y="6170"/>
                    <a:pt x="428" y="6150"/>
                  </a:cubicBezTo>
                  <a:cubicBezTo>
                    <a:pt x="431" y="6140"/>
                    <a:pt x="435" y="6130"/>
                    <a:pt x="442" y="6117"/>
                  </a:cubicBezTo>
                  <a:lnTo>
                    <a:pt x="445" y="6100"/>
                  </a:lnTo>
                  <a:cubicBezTo>
                    <a:pt x="455" y="6077"/>
                    <a:pt x="465" y="6057"/>
                    <a:pt x="472" y="6033"/>
                  </a:cubicBezTo>
                  <a:lnTo>
                    <a:pt x="478" y="6016"/>
                  </a:lnTo>
                  <a:lnTo>
                    <a:pt x="495" y="5980"/>
                  </a:lnTo>
                  <a:cubicBezTo>
                    <a:pt x="522" y="5912"/>
                    <a:pt x="549" y="5842"/>
                    <a:pt x="566" y="5789"/>
                  </a:cubicBezTo>
                  <a:lnTo>
                    <a:pt x="569" y="5782"/>
                  </a:lnTo>
                  <a:cubicBezTo>
                    <a:pt x="609" y="5668"/>
                    <a:pt x="646" y="5551"/>
                    <a:pt x="675" y="5467"/>
                  </a:cubicBezTo>
                  <a:cubicBezTo>
                    <a:pt x="709" y="5367"/>
                    <a:pt x="746" y="5264"/>
                    <a:pt x="776" y="5183"/>
                  </a:cubicBezTo>
                  <a:lnTo>
                    <a:pt x="776" y="5177"/>
                  </a:lnTo>
                  <a:lnTo>
                    <a:pt x="779" y="5170"/>
                  </a:lnTo>
                  <a:lnTo>
                    <a:pt x="783" y="5163"/>
                  </a:lnTo>
                  <a:lnTo>
                    <a:pt x="783" y="5160"/>
                  </a:lnTo>
                  <a:cubicBezTo>
                    <a:pt x="819" y="5056"/>
                    <a:pt x="867" y="4929"/>
                    <a:pt x="903" y="4808"/>
                  </a:cubicBezTo>
                  <a:lnTo>
                    <a:pt x="916" y="4768"/>
                  </a:lnTo>
                  <a:lnTo>
                    <a:pt x="930" y="4728"/>
                  </a:lnTo>
                  <a:cubicBezTo>
                    <a:pt x="953" y="4655"/>
                    <a:pt x="980" y="4568"/>
                    <a:pt x="1004" y="4484"/>
                  </a:cubicBezTo>
                  <a:cubicBezTo>
                    <a:pt x="1020" y="4418"/>
                    <a:pt x="1037" y="4357"/>
                    <a:pt x="1054" y="4304"/>
                  </a:cubicBezTo>
                  <a:cubicBezTo>
                    <a:pt x="1060" y="4277"/>
                    <a:pt x="1070" y="4247"/>
                    <a:pt x="1080" y="4220"/>
                  </a:cubicBezTo>
                  <a:lnTo>
                    <a:pt x="1084" y="4214"/>
                  </a:lnTo>
                  <a:cubicBezTo>
                    <a:pt x="1090" y="4186"/>
                    <a:pt x="1100" y="4160"/>
                    <a:pt x="1107" y="4137"/>
                  </a:cubicBezTo>
                  <a:cubicBezTo>
                    <a:pt x="1137" y="4040"/>
                    <a:pt x="1171" y="3939"/>
                    <a:pt x="1200" y="3852"/>
                  </a:cubicBezTo>
                  <a:lnTo>
                    <a:pt x="1200" y="3845"/>
                  </a:lnTo>
                  <a:lnTo>
                    <a:pt x="1204" y="3839"/>
                  </a:lnTo>
                  <a:lnTo>
                    <a:pt x="1214" y="3809"/>
                  </a:lnTo>
                  <a:cubicBezTo>
                    <a:pt x="1224" y="3775"/>
                    <a:pt x="1237" y="3745"/>
                    <a:pt x="1248" y="3712"/>
                  </a:cubicBezTo>
                  <a:lnTo>
                    <a:pt x="1248" y="3709"/>
                  </a:lnTo>
                  <a:cubicBezTo>
                    <a:pt x="1274" y="3635"/>
                    <a:pt x="1301" y="3555"/>
                    <a:pt x="1325" y="3474"/>
                  </a:cubicBezTo>
                  <a:cubicBezTo>
                    <a:pt x="1365" y="3344"/>
                    <a:pt x="1395" y="3234"/>
                    <a:pt x="1421" y="3133"/>
                  </a:cubicBezTo>
                  <a:cubicBezTo>
                    <a:pt x="1438" y="3073"/>
                    <a:pt x="1455" y="3013"/>
                    <a:pt x="1469" y="2956"/>
                  </a:cubicBezTo>
                  <a:lnTo>
                    <a:pt x="1475" y="2939"/>
                  </a:lnTo>
                  <a:cubicBezTo>
                    <a:pt x="1489" y="2893"/>
                    <a:pt x="1501" y="2846"/>
                    <a:pt x="1515" y="2799"/>
                  </a:cubicBezTo>
                  <a:cubicBezTo>
                    <a:pt x="1525" y="2758"/>
                    <a:pt x="1535" y="2722"/>
                    <a:pt x="1549" y="2681"/>
                  </a:cubicBezTo>
                  <a:lnTo>
                    <a:pt x="1552" y="2669"/>
                  </a:lnTo>
                  <a:lnTo>
                    <a:pt x="1552" y="2665"/>
                  </a:lnTo>
                  <a:cubicBezTo>
                    <a:pt x="1569" y="2608"/>
                    <a:pt x="1592" y="2528"/>
                    <a:pt x="1612" y="2454"/>
                  </a:cubicBezTo>
                  <a:cubicBezTo>
                    <a:pt x="1615" y="2431"/>
                    <a:pt x="1622" y="2408"/>
                    <a:pt x="1629" y="2384"/>
                  </a:cubicBezTo>
                  <a:cubicBezTo>
                    <a:pt x="1646" y="2314"/>
                    <a:pt x="1659" y="2240"/>
                    <a:pt x="1669" y="2187"/>
                  </a:cubicBezTo>
                  <a:lnTo>
                    <a:pt x="1686" y="2116"/>
                  </a:lnTo>
                  <a:cubicBezTo>
                    <a:pt x="1696" y="2073"/>
                    <a:pt x="1702" y="2030"/>
                    <a:pt x="1713" y="1986"/>
                  </a:cubicBezTo>
                  <a:cubicBezTo>
                    <a:pt x="1739" y="1879"/>
                    <a:pt x="1766" y="1772"/>
                    <a:pt x="1793" y="1665"/>
                  </a:cubicBezTo>
                  <a:lnTo>
                    <a:pt x="1796" y="1662"/>
                  </a:lnTo>
                  <a:lnTo>
                    <a:pt x="1796" y="1652"/>
                  </a:lnTo>
                  <a:lnTo>
                    <a:pt x="1796" y="1648"/>
                  </a:lnTo>
                  <a:cubicBezTo>
                    <a:pt x="1816" y="1578"/>
                    <a:pt x="1836" y="1505"/>
                    <a:pt x="1853" y="1434"/>
                  </a:cubicBezTo>
                  <a:cubicBezTo>
                    <a:pt x="1856" y="1421"/>
                    <a:pt x="1856" y="1411"/>
                    <a:pt x="1859" y="1401"/>
                  </a:cubicBezTo>
                  <a:cubicBezTo>
                    <a:pt x="1879" y="1321"/>
                    <a:pt x="1893" y="1241"/>
                    <a:pt x="1910" y="1164"/>
                  </a:cubicBezTo>
                  <a:lnTo>
                    <a:pt x="1910" y="1160"/>
                  </a:lnTo>
                  <a:cubicBezTo>
                    <a:pt x="1913" y="1136"/>
                    <a:pt x="1916" y="1116"/>
                    <a:pt x="1920" y="1093"/>
                  </a:cubicBezTo>
                  <a:cubicBezTo>
                    <a:pt x="1943" y="980"/>
                    <a:pt x="1967" y="869"/>
                    <a:pt x="1990" y="759"/>
                  </a:cubicBezTo>
                  <a:lnTo>
                    <a:pt x="1990" y="755"/>
                  </a:lnTo>
                  <a:cubicBezTo>
                    <a:pt x="2003" y="702"/>
                    <a:pt x="2017" y="648"/>
                    <a:pt x="2030" y="602"/>
                  </a:cubicBezTo>
                  <a:lnTo>
                    <a:pt x="2034" y="594"/>
                  </a:lnTo>
                  <a:cubicBezTo>
                    <a:pt x="2043" y="548"/>
                    <a:pt x="2060" y="498"/>
                    <a:pt x="2070" y="448"/>
                  </a:cubicBezTo>
                  <a:lnTo>
                    <a:pt x="2074" y="438"/>
                  </a:lnTo>
                  <a:cubicBezTo>
                    <a:pt x="2083" y="391"/>
                    <a:pt x="2094" y="341"/>
                    <a:pt x="2103" y="284"/>
                  </a:cubicBezTo>
                  <a:cubicBezTo>
                    <a:pt x="2114" y="220"/>
                    <a:pt x="2127" y="163"/>
                    <a:pt x="2137" y="113"/>
                  </a:cubicBezTo>
                  <a:cubicBezTo>
                    <a:pt x="2151" y="63"/>
                    <a:pt x="2120" y="13"/>
                    <a:pt x="2070" y="3"/>
                  </a:cubicBezTo>
                  <a:cubicBezTo>
                    <a:pt x="2064" y="1"/>
                    <a:pt x="2057" y="0"/>
                    <a:pt x="20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3"/>
            <p:cNvSpPr/>
            <p:nvPr/>
          </p:nvSpPr>
          <p:spPr>
            <a:xfrm>
              <a:off x="5438075" y="3903775"/>
              <a:ext cx="84725" cy="219925"/>
            </a:xfrm>
            <a:custGeom>
              <a:avLst/>
              <a:gdLst/>
              <a:ahLst/>
              <a:cxnLst/>
              <a:rect l="l" t="t" r="r" b="b"/>
              <a:pathLst>
                <a:path w="3389" h="8797" extrusionOk="0">
                  <a:moveTo>
                    <a:pt x="2131" y="609"/>
                  </a:moveTo>
                  <a:lnTo>
                    <a:pt x="2127" y="620"/>
                  </a:lnTo>
                  <a:lnTo>
                    <a:pt x="2127" y="616"/>
                  </a:lnTo>
                  <a:lnTo>
                    <a:pt x="2131" y="609"/>
                  </a:lnTo>
                  <a:close/>
                  <a:moveTo>
                    <a:pt x="1936" y="0"/>
                  </a:moveTo>
                  <a:cubicBezTo>
                    <a:pt x="1891" y="0"/>
                    <a:pt x="1846" y="14"/>
                    <a:pt x="1813" y="41"/>
                  </a:cubicBezTo>
                  <a:cubicBezTo>
                    <a:pt x="1777" y="75"/>
                    <a:pt x="1753" y="128"/>
                    <a:pt x="1753" y="181"/>
                  </a:cubicBezTo>
                  <a:cubicBezTo>
                    <a:pt x="1753" y="195"/>
                    <a:pt x="1753" y="205"/>
                    <a:pt x="1749" y="218"/>
                  </a:cubicBezTo>
                  <a:lnTo>
                    <a:pt x="1746" y="235"/>
                  </a:lnTo>
                  <a:cubicBezTo>
                    <a:pt x="1743" y="245"/>
                    <a:pt x="1736" y="258"/>
                    <a:pt x="1733" y="272"/>
                  </a:cubicBezTo>
                  <a:cubicBezTo>
                    <a:pt x="1726" y="302"/>
                    <a:pt x="1720" y="332"/>
                    <a:pt x="1713" y="365"/>
                  </a:cubicBezTo>
                  <a:cubicBezTo>
                    <a:pt x="1706" y="388"/>
                    <a:pt x="1699" y="413"/>
                    <a:pt x="1696" y="436"/>
                  </a:cubicBezTo>
                  <a:cubicBezTo>
                    <a:pt x="1693" y="445"/>
                    <a:pt x="1689" y="456"/>
                    <a:pt x="1686" y="469"/>
                  </a:cubicBezTo>
                  <a:cubicBezTo>
                    <a:pt x="1676" y="513"/>
                    <a:pt x="1666" y="553"/>
                    <a:pt x="1656" y="600"/>
                  </a:cubicBezTo>
                  <a:cubicBezTo>
                    <a:pt x="1653" y="606"/>
                    <a:pt x="1653" y="616"/>
                    <a:pt x="1649" y="623"/>
                  </a:cubicBezTo>
                  <a:lnTo>
                    <a:pt x="1646" y="643"/>
                  </a:lnTo>
                  <a:lnTo>
                    <a:pt x="1646" y="640"/>
                  </a:lnTo>
                  <a:cubicBezTo>
                    <a:pt x="1636" y="686"/>
                    <a:pt x="1629" y="734"/>
                    <a:pt x="1619" y="780"/>
                  </a:cubicBezTo>
                  <a:cubicBezTo>
                    <a:pt x="1613" y="823"/>
                    <a:pt x="1606" y="867"/>
                    <a:pt x="1596" y="910"/>
                  </a:cubicBezTo>
                  <a:cubicBezTo>
                    <a:pt x="1579" y="994"/>
                    <a:pt x="1569" y="1055"/>
                    <a:pt x="1559" y="1115"/>
                  </a:cubicBezTo>
                  <a:cubicBezTo>
                    <a:pt x="1549" y="1181"/>
                    <a:pt x="1539" y="1248"/>
                    <a:pt x="1533" y="1322"/>
                  </a:cubicBezTo>
                  <a:lnTo>
                    <a:pt x="1525" y="1362"/>
                  </a:lnTo>
                  <a:cubicBezTo>
                    <a:pt x="1512" y="1472"/>
                    <a:pt x="1499" y="1586"/>
                    <a:pt x="1479" y="1700"/>
                  </a:cubicBezTo>
                  <a:cubicBezTo>
                    <a:pt x="1459" y="1780"/>
                    <a:pt x="1439" y="1867"/>
                    <a:pt x="1422" y="1954"/>
                  </a:cubicBezTo>
                  <a:cubicBezTo>
                    <a:pt x="1415" y="1987"/>
                    <a:pt x="1412" y="2021"/>
                    <a:pt x="1405" y="2058"/>
                  </a:cubicBezTo>
                  <a:cubicBezTo>
                    <a:pt x="1398" y="2094"/>
                    <a:pt x="1392" y="2131"/>
                    <a:pt x="1382" y="2171"/>
                  </a:cubicBezTo>
                  <a:cubicBezTo>
                    <a:pt x="1338" y="2379"/>
                    <a:pt x="1272" y="2583"/>
                    <a:pt x="1207" y="2770"/>
                  </a:cubicBezTo>
                  <a:cubicBezTo>
                    <a:pt x="1175" y="2873"/>
                    <a:pt x="1144" y="2974"/>
                    <a:pt x="1118" y="3071"/>
                  </a:cubicBezTo>
                  <a:cubicBezTo>
                    <a:pt x="1094" y="3162"/>
                    <a:pt x="1074" y="3252"/>
                    <a:pt x="1054" y="3342"/>
                  </a:cubicBezTo>
                  <a:lnTo>
                    <a:pt x="1040" y="3402"/>
                  </a:lnTo>
                  <a:cubicBezTo>
                    <a:pt x="1014" y="3532"/>
                    <a:pt x="984" y="3670"/>
                    <a:pt x="957" y="3810"/>
                  </a:cubicBezTo>
                  <a:cubicBezTo>
                    <a:pt x="937" y="3920"/>
                    <a:pt x="920" y="4031"/>
                    <a:pt x="900" y="4145"/>
                  </a:cubicBezTo>
                  <a:cubicBezTo>
                    <a:pt x="866" y="4325"/>
                    <a:pt x="830" y="4506"/>
                    <a:pt x="796" y="4679"/>
                  </a:cubicBezTo>
                  <a:lnTo>
                    <a:pt x="773" y="4797"/>
                  </a:lnTo>
                  <a:cubicBezTo>
                    <a:pt x="756" y="4880"/>
                    <a:pt x="733" y="4991"/>
                    <a:pt x="706" y="5104"/>
                  </a:cubicBezTo>
                  <a:cubicBezTo>
                    <a:pt x="690" y="5184"/>
                    <a:pt x="670" y="5265"/>
                    <a:pt x="650" y="5342"/>
                  </a:cubicBezTo>
                  <a:cubicBezTo>
                    <a:pt x="639" y="5385"/>
                    <a:pt x="626" y="5429"/>
                    <a:pt x="616" y="5472"/>
                  </a:cubicBezTo>
                  <a:lnTo>
                    <a:pt x="605" y="5516"/>
                  </a:lnTo>
                  <a:cubicBezTo>
                    <a:pt x="556" y="5723"/>
                    <a:pt x="505" y="5937"/>
                    <a:pt x="445" y="6148"/>
                  </a:cubicBezTo>
                  <a:cubicBezTo>
                    <a:pt x="385" y="6359"/>
                    <a:pt x="318" y="6603"/>
                    <a:pt x="251" y="6847"/>
                  </a:cubicBezTo>
                  <a:cubicBezTo>
                    <a:pt x="215" y="6981"/>
                    <a:pt x="184" y="7101"/>
                    <a:pt x="158" y="7208"/>
                  </a:cubicBezTo>
                  <a:cubicBezTo>
                    <a:pt x="131" y="7305"/>
                    <a:pt x="111" y="7405"/>
                    <a:pt x="91" y="7506"/>
                  </a:cubicBezTo>
                  <a:cubicBezTo>
                    <a:pt x="88" y="7532"/>
                    <a:pt x="81" y="7563"/>
                    <a:pt x="74" y="7589"/>
                  </a:cubicBezTo>
                  <a:cubicBezTo>
                    <a:pt x="71" y="7609"/>
                    <a:pt x="68" y="7626"/>
                    <a:pt x="64" y="7643"/>
                  </a:cubicBezTo>
                  <a:lnTo>
                    <a:pt x="60" y="7663"/>
                  </a:lnTo>
                  <a:cubicBezTo>
                    <a:pt x="57" y="7677"/>
                    <a:pt x="54" y="7686"/>
                    <a:pt x="51" y="7700"/>
                  </a:cubicBezTo>
                  <a:cubicBezTo>
                    <a:pt x="44" y="7730"/>
                    <a:pt x="34" y="7763"/>
                    <a:pt x="28" y="7797"/>
                  </a:cubicBezTo>
                  <a:lnTo>
                    <a:pt x="28" y="7800"/>
                  </a:lnTo>
                  <a:cubicBezTo>
                    <a:pt x="20" y="7837"/>
                    <a:pt x="11" y="7870"/>
                    <a:pt x="7" y="7907"/>
                  </a:cubicBezTo>
                  <a:cubicBezTo>
                    <a:pt x="0" y="7950"/>
                    <a:pt x="3" y="7990"/>
                    <a:pt x="7" y="8027"/>
                  </a:cubicBezTo>
                  <a:cubicBezTo>
                    <a:pt x="7" y="8044"/>
                    <a:pt x="11" y="8061"/>
                    <a:pt x="14" y="8078"/>
                  </a:cubicBezTo>
                  <a:lnTo>
                    <a:pt x="20" y="8098"/>
                  </a:lnTo>
                  <a:cubicBezTo>
                    <a:pt x="24" y="8121"/>
                    <a:pt x="28" y="8141"/>
                    <a:pt x="34" y="8161"/>
                  </a:cubicBezTo>
                  <a:cubicBezTo>
                    <a:pt x="44" y="8194"/>
                    <a:pt x="54" y="8231"/>
                    <a:pt x="71" y="8265"/>
                  </a:cubicBezTo>
                  <a:cubicBezTo>
                    <a:pt x="84" y="8288"/>
                    <a:pt x="101" y="8312"/>
                    <a:pt x="117" y="8335"/>
                  </a:cubicBezTo>
                  <a:cubicBezTo>
                    <a:pt x="131" y="8352"/>
                    <a:pt x="151" y="8365"/>
                    <a:pt x="168" y="8382"/>
                  </a:cubicBezTo>
                  <a:lnTo>
                    <a:pt x="181" y="8392"/>
                  </a:lnTo>
                  <a:cubicBezTo>
                    <a:pt x="191" y="8402"/>
                    <a:pt x="204" y="8409"/>
                    <a:pt x="215" y="8415"/>
                  </a:cubicBezTo>
                  <a:lnTo>
                    <a:pt x="224" y="8422"/>
                  </a:lnTo>
                  <a:cubicBezTo>
                    <a:pt x="251" y="8439"/>
                    <a:pt x="278" y="8455"/>
                    <a:pt x="298" y="8466"/>
                  </a:cubicBezTo>
                  <a:cubicBezTo>
                    <a:pt x="335" y="8486"/>
                    <a:pt x="375" y="8506"/>
                    <a:pt x="415" y="8523"/>
                  </a:cubicBezTo>
                  <a:cubicBezTo>
                    <a:pt x="425" y="8526"/>
                    <a:pt x="438" y="8529"/>
                    <a:pt x="452" y="8535"/>
                  </a:cubicBezTo>
                  <a:cubicBezTo>
                    <a:pt x="462" y="8539"/>
                    <a:pt x="475" y="8543"/>
                    <a:pt x="485" y="8549"/>
                  </a:cubicBezTo>
                  <a:cubicBezTo>
                    <a:pt x="522" y="8563"/>
                    <a:pt x="559" y="8580"/>
                    <a:pt x="596" y="8596"/>
                  </a:cubicBezTo>
                  <a:lnTo>
                    <a:pt x="619" y="8606"/>
                  </a:lnTo>
                  <a:cubicBezTo>
                    <a:pt x="650" y="8620"/>
                    <a:pt x="679" y="8629"/>
                    <a:pt x="716" y="8636"/>
                  </a:cubicBezTo>
                  <a:cubicBezTo>
                    <a:pt x="746" y="8643"/>
                    <a:pt x="773" y="8649"/>
                    <a:pt x="803" y="8653"/>
                  </a:cubicBezTo>
                  <a:lnTo>
                    <a:pt x="810" y="8656"/>
                  </a:lnTo>
                  <a:cubicBezTo>
                    <a:pt x="846" y="8663"/>
                    <a:pt x="880" y="8676"/>
                    <a:pt x="917" y="8686"/>
                  </a:cubicBezTo>
                  <a:lnTo>
                    <a:pt x="937" y="8696"/>
                  </a:lnTo>
                  <a:cubicBezTo>
                    <a:pt x="987" y="8710"/>
                    <a:pt x="1027" y="8726"/>
                    <a:pt x="1067" y="8743"/>
                  </a:cubicBezTo>
                  <a:cubicBezTo>
                    <a:pt x="1087" y="8750"/>
                    <a:pt x="1104" y="8760"/>
                    <a:pt x="1124" y="8770"/>
                  </a:cubicBezTo>
                  <a:lnTo>
                    <a:pt x="1127" y="8773"/>
                  </a:lnTo>
                  <a:cubicBezTo>
                    <a:pt x="1144" y="8780"/>
                    <a:pt x="1161" y="8787"/>
                    <a:pt x="1181" y="8790"/>
                  </a:cubicBezTo>
                  <a:cubicBezTo>
                    <a:pt x="1199" y="8794"/>
                    <a:pt x="1217" y="8796"/>
                    <a:pt x="1234" y="8796"/>
                  </a:cubicBezTo>
                  <a:cubicBezTo>
                    <a:pt x="1285" y="8796"/>
                    <a:pt x="1330" y="8779"/>
                    <a:pt x="1365" y="8747"/>
                  </a:cubicBezTo>
                  <a:cubicBezTo>
                    <a:pt x="1428" y="8690"/>
                    <a:pt x="1442" y="8616"/>
                    <a:pt x="1445" y="8556"/>
                  </a:cubicBezTo>
                  <a:cubicBezTo>
                    <a:pt x="1445" y="8543"/>
                    <a:pt x="1448" y="8526"/>
                    <a:pt x="1448" y="8509"/>
                  </a:cubicBezTo>
                  <a:cubicBezTo>
                    <a:pt x="1468" y="8419"/>
                    <a:pt x="1488" y="8339"/>
                    <a:pt x="1512" y="8268"/>
                  </a:cubicBezTo>
                  <a:cubicBezTo>
                    <a:pt x="1542" y="8154"/>
                    <a:pt x="1565" y="8041"/>
                    <a:pt x="1585" y="7944"/>
                  </a:cubicBezTo>
                  <a:lnTo>
                    <a:pt x="1589" y="7924"/>
                  </a:lnTo>
                  <a:cubicBezTo>
                    <a:pt x="1606" y="7837"/>
                    <a:pt x="1622" y="7743"/>
                    <a:pt x="1636" y="7653"/>
                  </a:cubicBezTo>
                  <a:cubicBezTo>
                    <a:pt x="1653" y="7556"/>
                    <a:pt x="1673" y="7445"/>
                    <a:pt x="1693" y="7339"/>
                  </a:cubicBezTo>
                  <a:cubicBezTo>
                    <a:pt x="1703" y="7302"/>
                    <a:pt x="1709" y="7262"/>
                    <a:pt x="1716" y="7225"/>
                  </a:cubicBezTo>
                  <a:lnTo>
                    <a:pt x="1726" y="7185"/>
                  </a:lnTo>
                  <a:cubicBezTo>
                    <a:pt x="1749" y="7081"/>
                    <a:pt x="1773" y="6977"/>
                    <a:pt x="1797" y="6874"/>
                  </a:cubicBezTo>
                  <a:cubicBezTo>
                    <a:pt x="1817" y="6794"/>
                    <a:pt x="1837" y="6713"/>
                    <a:pt x="1854" y="6633"/>
                  </a:cubicBezTo>
                  <a:lnTo>
                    <a:pt x="1874" y="6553"/>
                  </a:lnTo>
                  <a:cubicBezTo>
                    <a:pt x="1894" y="6465"/>
                    <a:pt x="1914" y="6382"/>
                    <a:pt x="1930" y="6295"/>
                  </a:cubicBezTo>
                  <a:cubicBezTo>
                    <a:pt x="1940" y="6241"/>
                    <a:pt x="1950" y="6192"/>
                    <a:pt x="1960" y="6138"/>
                  </a:cubicBezTo>
                  <a:cubicBezTo>
                    <a:pt x="1967" y="6101"/>
                    <a:pt x="1974" y="6067"/>
                    <a:pt x="1980" y="6031"/>
                  </a:cubicBezTo>
                  <a:cubicBezTo>
                    <a:pt x="2010" y="5894"/>
                    <a:pt x="2041" y="5757"/>
                    <a:pt x="2074" y="5626"/>
                  </a:cubicBezTo>
                  <a:cubicBezTo>
                    <a:pt x="2094" y="5533"/>
                    <a:pt x="2118" y="5439"/>
                    <a:pt x="2138" y="5345"/>
                  </a:cubicBezTo>
                  <a:lnTo>
                    <a:pt x="2151" y="5281"/>
                  </a:lnTo>
                  <a:cubicBezTo>
                    <a:pt x="2171" y="5188"/>
                    <a:pt x="2191" y="5094"/>
                    <a:pt x="2218" y="5001"/>
                  </a:cubicBezTo>
                  <a:cubicBezTo>
                    <a:pt x="2251" y="4867"/>
                    <a:pt x="2278" y="4767"/>
                    <a:pt x="2301" y="4667"/>
                  </a:cubicBezTo>
                  <a:cubicBezTo>
                    <a:pt x="2335" y="4526"/>
                    <a:pt x="2368" y="4382"/>
                    <a:pt x="2402" y="4245"/>
                  </a:cubicBezTo>
                  <a:cubicBezTo>
                    <a:pt x="2425" y="4138"/>
                    <a:pt x="2445" y="4031"/>
                    <a:pt x="2468" y="3924"/>
                  </a:cubicBezTo>
                  <a:cubicBezTo>
                    <a:pt x="2479" y="3877"/>
                    <a:pt x="2485" y="3827"/>
                    <a:pt x="2496" y="3776"/>
                  </a:cubicBezTo>
                  <a:lnTo>
                    <a:pt x="2496" y="3784"/>
                  </a:lnTo>
                  <a:cubicBezTo>
                    <a:pt x="2502" y="3747"/>
                    <a:pt x="2509" y="3710"/>
                    <a:pt x="2516" y="3673"/>
                  </a:cubicBezTo>
                  <a:cubicBezTo>
                    <a:pt x="2522" y="3639"/>
                    <a:pt x="2529" y="3603"/>
                    <a:pt x="2539" y="3566"/>
                  </a:cubicBezTo>
                  <a:cubicBezTo>
                    <a:pt x="2549" y="3506"/>
                    <a:pt x="2566" y="3446"/>
                    <a:pt x="2579" y="3389"/>
                  </a:cubicBezTo>
                  <a:cubicBezTo>
                    <a:pt x="2589" y="3338"/>
                    <a:pt x="2602" y="3292"/>
                    <a:pt x="2612" y="3242"/>
                  </a:cubicBezTo>
                  <a:cubicBezTo>
                    <a:pt x="2639" y="3121"/>
                    <a:pt x="2669" y="3004"/>
                    <a:pt x="2696" y="2890"/>
                  </a:cubicBezTo>
                  <a:cubicBezTo>
                    <a:pt x="2720" y="2787"/>
                    <a:pt x="2746" y="2676"/>
                    <a:pt x="2780" y="2556"/>
                  </a:cubicBezTo>
                  <a:lnTo>
                    <a:pt x="2797" y="2495"/>
                  </a:lnTo>
                  <a:cubicBezTo>
                    <a:pt x="2820" y="2402"/>
                    <a:pt x="2846" y="2305"/>
                    <a:pt x="2873" y="2211"/>
                  </a:cubicBezTo>
                  <a:cubicBezTo>
                    <a:pt x="2910" y="2091"/>
                    <a:pt x="2947" y="1974"/>
                    <a:pt x="2987" y="1857"/>
                  </a:cubicBezTo>
                  <a:cubicBezTo>
                    <a:pt x="2993" y="1830"/>
                    <a:pt x="3004" y="1807"/>
                    <a:pt x="3010" y="1783"/>
                  </a:cubicBezTo>
                  <a:cubicBezTo>
                    <a:pt x="3021" y="1753"/>
                    <a:pt x="3027" y="1726"/>
                    <a:pt x="3038" y="1700"/>
                  </a:cubicBezTo>
                  <a:cubicBezTo>
                    <a:pt x="3044" y="1680"/>
                    <a:pt x="3050" y="1660"/>
                    <a:pt x="3058" y="1640"/>
                  </a:cubicBezTo>
                  <a:cubicBezTo>
                    <a:pt x="3070" y="1603"/>
                    <a:pt x="3084" y="1566"/>
                    <a:pt x="3094" y="1529"/>
                  </a:cubicBezTo>
                  <a:cubicBezTo>
                    <a:pt x="3131" y="1419"/>
                    <a:pt x="3161" y="1305"/>
                    <a:pt x="3191" y="1178"/>
                  </a:cubicBezTo>
                  <a:cubicBezTo>
                    <a:pt x="3218" y="1075"/>
                    <a:pt x="3241" y="958"/>
                    <a:pt x="3261" y="810"/>
                  </a:cubicBezTo>
                  <a:cubicBezTo>
                    <a:pt x="3274" y="706"/>
                    <a:pt x="3282" y="603"/>
                    <a:pt x="3285" y="513"/>
                  </a:cubicBezTo>
                  <a:cubicBezTo>
                    <a:pt x="3298" y="502"/>
                    <a:pt x="3311" y="493"/>
                    <a:pt x="3322" y="479"/>
                  </a:cubicBezTo>
                  <a:cubicBezTo>
                    <a:pt x="3328" y="473"/>
                    <a:pt x="3335" y="462"/>
                    <a:pt x="3342" y="456"/>
                  </a:cubicBezTo>
                  <a:cubicBezTo>
                    <a:pt x="3368" y="416"/>
                    <a:pt x="3388" y="352"/>
                    <a:pt x="3375" y="302"/>
                  </a:cubicBezTo>
                  <a:cubicBezTo>
                    <a:pt x="3365" y="265"/>
                    <a:pt x="3351" y="232"/>
                    <a:pt x="3328" y="205"/>
                  </a:cubicBezTo>
                  <a:cubicBezTo>
                    <a:pt x="3298" y="172"/>
                    <a:pt x="3261" y="148"/>
                    <a:pt x="3211" y="138"/>
                  </a:cubicBezTo>
                  <a:cubicBezTo>
                    <a:pt x="3204" y="135"/>
                    <a:pt x="3194" y="135"/>
                    <a:pt x="3184" y="132"/>
                  </a:cubicBezTo>
                  <a:cubicBezTo>
                    <a:pt x="3176" y="130"/>
                    <a:pt x="3166" y="130"/>
                    <a:pt x="3155" y="130"/>
                  </a:cubicBezTo>
                  <a:cubicBezTo>
                    <a:pt x="3134" y="130"/>
                    <a:pt x="3111" y="132"/>
                    <a:pt x="3090" y="132"/>
                  </a:cubicBezTo>
                  <a:cubicBezTo>
                    <a:pt x="3084" y="135"/>
                    <a:pt x="3074" y="135"/>
                    <a:pt x="3064" y="135"/>
                  </a:cubicBezTo>
                  <a:cubicBezTo>
                    <a:pt x="3050" y="135"/>
                    <a:pt x="3038" y="141"/>
                    <a:pt x="3024" y="144"/>
                  </a:cubicBezTo>
                  <a:cubicBezTo>
                    <a:pt x="3004" y="152"/>
                    <a:pt x="2984" y="158"/>
                    <a:pt x="2964" y="161"/>
                  </a:cubicBezTo>
                  <a:lnTo>
                    <a:pt x="2957" y="164"/>
                  </a:lnTo>
                  <a:lnTo>
                    <a:pt x="2953" y="164"/>
                  </a:lnTo>
                  <a:cubicBezTo>
                    <a:pt x="2940" y="161"/>
                    <a:pt x="2930" y="158"/>
                    <a:pt x="2917" y="155"/>
                  </a:cubicBezTo>
                  <a:lnTo>
                    <a:pt x="2897" y="148"/>
                  </a:lnTo>
                  <a:cubicBezTo>
                    <a:pt x="2883" y="144"/>
                    <a:pt x="2870" y="141"/>
                    <a:pt x="2853" y="135"/>
                  </a:cubicBezTo>
                  <a:cubicBezTo>
                    <a:pt x="2820" y="128"/>
                    <a:pt x="2783" y="121"/>
                    <a:pt x="2746" y="118"/>
                  </a:cubicBezTo>
                  <a:cubicBezTo>
                    <a:pt x="2733" y="118"/>
                    <a:pt x="2716" y="118"/>
                    <a:pt x="2703" y="115"/>
                  </a:cubicBezTo>
                  <a:cubicBezTo>
                    <a:pt x="2656" y="112"/>
                    <a:pt x="2606" y="107"/>
                    <a:pt x="2556" y="98"/>
                  </a:cubicBezTo>
                  <a:lnTo>
                    <a:pt x="2532" y="95"/>
                  </a:lnTo>
                  <a:cubicBezTo>
                    <a:pt x="2456" y="75"/>
                    <a:pt x="2388" y="64"/>
                    <a:pt x="2328" y="58"/>
                  </a:cubicBezTo>
                  <a:cubicBezTo>
                    <a:pt x="2271" y="51"/>
                    <a:pt x="2191" y="44"/>
                    <a:pt x="2114" y="27"/>
                  </a:cubicBezTo>
                  <a:lnTo>
                    <a:pt x="2104" y="27"/>
                  </a:lnTo>
                  <a:cubicBezTo>
                    <a:pt x="2054" y="14"/>
                    <a:pt x="2004" y="4"/>
                    <a:pt x="1950" y="1"/>
                  </a:cubicBezTo>
                  <a:cubicBezTo>
                    <a:pt x="1945" y="0"/>
                    <a:pt x="1940" y="0"/>
                    <a:pt x="19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3"/>
            <p:cNvSpPr/>
            <p:nvPr/>
          </p:nvSpPr>
          <p:spPr>
            <a:xfrm>
              <a:off x="5481975" y="3900800"/>
              <a:ext cx="199425" cy="39375"/>
            </a:xfrm>
            <a:custGeom>
              <a:avLst/>
              <a:gdLst/>
              <a:ahLst/>
              <a:cxnLst/>
              <a:rect l="l" t="t" r="r" b="b"/>
              <a:pathLst>
                <a:path w="7977" h="1575" extrusionOk="0">
                  <a:moveTo>
                    <a:pt x="114" y="1"/>
                  </a:moveTo>
                  <a:cubicBezTo>
                    <a:pt x="95" y="1"/>
                    <a:pt x="77" y="4"/>
                    <a:pt x="61" y="16"/>
                  </a:cubicBezTo>
                  <a:cubicBezTo>
                    <a:pt x="37" y="33"/>
                    <a:pt x="17" y="56"/>
                    <a:pt x="10" y="83"/>
                  </a:cubicBezTo>
                  <a:cubicBezTo>
                    <a:pt x="0" y="137"/>
                    <a:pt x="33" y="203"/>
                    <a:pt x="90" y="210"/>
                  </a:cubicBezTo>
                  <a:cubicBezTo>
                    <a:pt x="351" y="254"/>
                    <a:pt x="615" y="291"/>
                    <a:pt x="876" y="327"/>
                  </a:cubicBezTo>
                  <a:cubicBezTo>
                    <a:pt x="990" y="344"/>
                    <a:pt x="1104" y="357"/>
                    <a:pt x="1217" y="371"/>
                  </a:cubicBezTo>
                  <a:cubicBezTo>
                    <a:pt x="1348" y="387"/>
                    <a:pt x="1478" y="404"/>
                    <a:pt x="1609" y="421"/>
                  </a:cubicBezTo>
                  <a:cubicBezTo>
                    <a:pt x="1836" y="451"/>
                    <a:pt x="2064" y="484"/>
                    <a:pt x="2288" y="524"/>
                  </a:cubicBezTo>
                  <a:cubicBezTo>
                    <a:pt x="2535" y="568"/>
                    <a:pt x="2787" y="612"/>
                    <a:pt x="3037" y="658"/>
                  </a:cubicBezTo>
                  <a:cubicBezTo>
                    <a:pt x="3268" y="698"/>
                    <a:pt x="3498" y="739"/>
                    <a:pt x="3730" y="776"/>
                  </a:cubicBezTo>
                  <a:cubicBezTo>
                    <a:pt x="3846" y="792"/>
                    <a:pt x="3966" y="812"/>
                    <a:pt x="4084" y="833"/>
                  </a:cubicBezTo>
                  <a:cubicBezTo>
                    <a:pt x="4204" y="856"/>
                    <a:pt x="4324" y="876"/>
                    <a:pt x="4445" y="899"/>
                  </a:cubicBezTo>
                  <a:cubicBezTo>
                    <a:pt x="4565" y="922"/>
                    <a:pt x="4682" y="942"/>
                    <a:pt x="4803" y="966"/>
                  </a:cubicBezTo>
                  <a:cubicBezTo>
                    <a:pt x="4920" y="993"/>
                    <a:pt x="5040" y="1016"/>
                    <a:pt x="5158" y="1043"/>
                  </a:cubicBezTo>
                  <a:cubicBezTo>
                    <a:pt x="5398" y="1093"/>
                    <a:pt x="5642" y="1143"/>
                    <a:pt x="5883" y="1194"/>
                  </a:cubicBezTo>
                  <a:cubicBezTo>
                    <a:pt x="6124" y="1243"/>
                    <a:pt x="6365" y="1290"/>
                    <a:pt x="6606" y="1341"/>
                  </a:cubicBezTo>
                  <a:cubicBezTo>
                    <a:pt x="6850" y="1387"/>
                    <a:pt x="7090" y="1434"/>
                    <a:pt x="7331" y="1481"/>
                  </a:cubicBezTo>
                  <a:cubicBezTo>
                    <a:pt x="7411" y="1498"/>
                    <a:pt x="7489" y="1515"/>
                    <a:pt x="7566" y="1528"/>
                  </a:cubicBezTo>
                  <a:cubicBezTo>
                    <a:pt x="7649" y="1544"/>
                    <a:pt x="7733" y="1561"/>
                    <a:pt x="7816" y="1571"/>
                  </a:cubicBezTo>
                  <a:cubicBezTo>
                    <a:pt x="7826" y="1571"/>
                    <a:pt x="7839" y="1571"/>
                    <a:pt x="7850" y="1575"/>
                  </a:cubicBezTo>
                  <a:cubicBezTo>
                    <a:pt x="7870" y="1571"/>
                    <a:pt x="7890" y="1565"/>
                    <a:pt x="7910" y="1555"/>
                  </a:cubicBezTo>
                  <a:cubicBezTo>
                    <a:pt x="7936" y="1538"/>
                    <a:pt x="7953" y="1511"/>
                    <a:pt x="7964" y="1481"/>
                  </a:cubicBezTo>
                  <a:cubicBezTo>
                    <a:pt x="7977" y="1418"/>
                    <a:pt x="7936" y="1350"/>
                    <a:pt x="7873" y="1334"/>
                  </a:cubicBezTo>
                  <a:cubicBezTo>
                    <a:pt x="7813" y="1324"/>
                    <a:pt x="7753" y="1314"/>
                    <a:pt x="7689" y="1304"/>
                  </a:cubicBezTo>
                  <a:cubicBezTo>
                    <a:pt x="7629" y="1290"/>
                    <a:pt x="7566" y="1280"/>
                    <a:pt x="7502" y="1267"/>
                  </a:cubicBezTo>
                  <a:cubicBezTo>
                    <a:pt x="7382" y="1247"/>
                    <a:pt x="7261" y="1220"/>
                    <a:pt x="7141" y="1197"/>
                  </a:cubicBezTo>
                  <a:cubicBezTo>
                    <a:pt x="7033" y="1177"/>
                    <a:pt x="6930" y="1157"/>
                    <a:pt x="6823" y="1137"/>
                  </a:cubicBezTo>
                  <a:cubicBezTo>
                    <a:pt x="6699" y="1113"/>
                    <a:pt x="6572" y="1086"/>
                    <a:pt x="6445" y="1063"/>
                  </a:cubicBezTo>
                  <a:cubicBezTo>
                    <a:pt x="6201" y="1016"/>
                    <a:pt x="5953" y="966"/>
                    <a:pt x="5709" y="916"/>
                  </a:cubicBezTo>
                  <a:cubicBezTo>
                    <a:pt x="5475" y="869"/>
                    <a:pt x="5244" y="819"/>
                    <a:pt x="5010" y="772"/>
                  </a:cubicBezTo>
                  <a:cubicBezTo>
                    <a:pt x="4776" y="722"/>
                    <a:pt x="4542" y="678"/>
                    <a:pt x="4304" y="638"/>
                  </a:cubicBezTo>
                  <a:cubicBezTo>
                    <a:pt x="4187" y="615"/>
                    <a:pt x="4067" y="595"/>
                    <a:pt x="3950" y="578"/>
                  </a:cubicBezTo>
                  <a:cubicBezTo>
                    <a:pt x="3833" y="558"/>
                    <a:pt x="3716" y="541"/>
                    <a:pt x="3599" y="521"/>
                  </a:cubicBezTo>
                  <a:cubicBezTo>
                    <a:pt x="3352" y="481"/>
                    <a:pt x="3104" y="441"/>
                    <a:pt x="2860" y="397"/>
                  </a:cubicBezTo>
                  <a:cubicBezTo>
                    <a:pt x="2609" y="354"/>
                    <a:pt x="2358" y="311"/>
                    <a:pt x="2107" y="274"/>
                  </a:cubicBezTo>
                  <a:cubicBezTo>
                    <a:pt x="1876" y="237"/>
                    <a:pt x="1639" y="203"/>
                    <a:pt x="1405" y="177"/>
                  </a:cubicBezTo>
                  <a:cubicBezTo>
                    <a:pt x="1274" y="160"/>
                    <a:pt x="1147" y="146"/>
                    <a:pt x="1017" y="130"/>
                  </a:cubicBezTo>
                  <a:cubicBezTo>
                    <a:pt x="907" y="117"/>
                    <a:pt x="800" y="100"/>
                    <a:pt x="689" y="83"/>
                  </a:cubicBezTo>
                  <a:cubicBezTo>
                    <a:pt x="505" y="60"/>
                    <a:pt x="322" y="33"/>
                    <a:pt x="141" y="3"/>
                  </a:cubicBezTo>
                  <a:cubicBezTo>
                    <a:pt x="132" y="2"/>
                    <a:pt x="123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3"/>
            <p:cNvSpPr/>
            <p:nvPr/>
          </p:nvSpPr>
          <p:spPr>
            <a:xfrm>
              <a:off x="5432625" y="3901700"/>
              <a:ext cx="248025" cy="261625"/>
            </a:xfrm>
            <a:custGeom>
              <a:avLst/>
              <a:gdLst/>
              <a:ahLst/>
              <a:cxnLst/>
              <a:rect l="l" t="t" r="r" b="b"/>
              <a:pathLst>
                <a:path w="9921" h="10465" extrusionOk="0">
                  <a:moveTo>
                    <a:pt x="2035" y="0"/>
                  </a:moveTo>
                  <a:cubicBezTo>
                    <a:pt x="1993" y="0"/>
                    <a:pt x="1956" y="31"/>
                    <a:pt x="1944" y="74"/>
                  </a:cubicBezTo>
                  <a:cubicBezTo>
                    <a:pt x="1874" y="315"/>
                    <a:pt x="1811" y="552"/>
                    <a:pt x="1751" y="797"/>
                  </a:cubicBezTo>
                  <a:cubicBezTo>
                    <a:pt x="1694" y="1020"/>
                    <a:pt x="1640" y="1248"/>
                    <a:pt x="1570" y="1472"/>
                  </a:cubicBezTo>
                  <a:cubicBezTo>
                    <a:pt x="1499" y="1703"/>
                    <a:pt x="1433" y="1936"/>
                    <a:pt x="1369" y="2171"/>
                  </a:cubicBezTo>
                  <a:cubicBezTo>
                    <a:pt x="1309" y="2411"/>
                    <a:pt x="1252" y="2649"/>
                    <a:pt x="1192" y="2890"/>
                  </a:cubicBezTo>
                  <a:cubicBezTo>
                    <a:pt x="1158" y="3013"/>
                    <a:pt x="1124" y="3137"/>
                    <a:pt x="1092" y="3261"/>
                  </a:cubicBezTo>
                  <a:cubicBezTo>
                    <a:pt x="1058" y="3378"/>
                    <a:pt x="1028" y="3495"/>
                    <a:pt x="994" y="3612"/>
                  </a:cubicBezTo>
                  <a:cubicBezTo>
                    <a:pt x="934" y="3843"/>
                    <a:pt x="868" y="4071"/>
                    <a:pt x="807" y="4298"/>
                  </a:cubicBezTo>
                  <a:cubicBezTo>
                    <a:pt x="777" y="4412"/>
                    <a:pt x="747" y="4525"/>
                    <a:pt x="720" y="4639"/>
                  </a:cubicBezTo>
                  <a:cubicBezTo>
                    <a:pt x="690" y="4766"/>
                    <a:pt x="660" y="4893"/>
                    <a:pt x="633" y="5023"/>
                  </a:cubicBezTo>
                  <a:cubicBezTo>
                    <a:pt x="587" y="5258"/>
                    <a:pt x="543" y="5492"/>
                    <a:pt x="496" y="5726"/>
                  </a:cubicBezTo>
                  <a:cubicBezTo>
                    <a:pt x="469" y="5849"/>
                    <a:pt x="442" y="5974"/>
                    <a:pt x="416" y="6097"/>
                  </a:cubicBezTo>
                  <a:cubicBezTo>
                    <a:pt x="389" y="6214"/>
                    <a:pt x="369" y="6328"/>
                    <a:pt x="346" y="6445"/>
                  </a:cubicBezTo>
                  <a:cubicBezTo>
                    <a:pt x="302" y="6679"/>
                    <a:pt x="262" y="6913"/>
                    <a:pt x="212" y="7144"/>
                  </a:cubicBezTo>
                  <a:cubicBezTo>
                    <a:pt x="189" y="7261"/>
                    <a:pt x="161" y="7378"/>
                    <a:pt x="135" y="7495"/>
                  </a:cubicBezTo>
                  <a:cubicBezTo>
                    <a:pt x="108" y="7612"/>
                    <a:pt x="81" y="7726"/>
                    <a:pt x="54" y="7843"/>
                  </a:cubicBezTo>
                  <a:cubicBezTo>
                    <a:pt x="28" y="7967"/>
                    <a:pt x="1" y="8090"/>
                    <a:pt x="1" y="8217"/>
                  </a:cubicBezTo>
                  <a:cubicBezTo>
                    <a:pt x="1" y="8234"/>
                    <a:pt x="5" y="8251"/>
                    <a:pt x="5" y="8268"/>
                  </a:cubicBezTo>
                  <a:cubicBezTo>
                    <a:pt x="8" y="8294"/>
                    <a:pt x="14" y="8317"/>
                    <a:pt x="21" y="8345"/>
                  </a:cubicBezTo>
                  <a:cubicBezTo>
                    <a:pt x="28" y="8368"/>
                    <a:pt x="41" y="8388"/>
                    <a:pt x="51" y="8411"/>
                  </a:cubicBezTo>
                  <a:cubicBezTo>
                    <a:pt x="68" y="8448"/>
                    <a:pt x="98" y="8475"/>
                    <a:pt x="128" y="8502"/>
                  </a:cubicBezTo>
                  <a:cubicBezTo>
                    <a:pt x="148" y="8518"/>
                    <a:pt x="172" y="8535"/>
                    <a:pt x="195" y="8549"/>
                  </a:cubicBezTo>
                  <a:cubicBezTo>
                    <a:pt x="238" y="8578"/>
                    <a:pt x="289" y="8602"/>
                    <a:pt x="332" y="8626"/>
                  </a:cubicBezTo>
                  <a:cubicBezTo>
                    <a:pt x="382" y="8652"/>
                    <a:pt x="436" y="8675"/>
                    <a:pt x="490" y="8699"/>
                  </a:cubicBezTo>
                  <a:cubicBezTo>
                    <a:pt x="539" y="8726"/>
                    <a:pt x="593" y="8749"/>
                    <a:pt x="647" y="8773"/>
                  </a:cubicBezTo>
                  <a:cubicBezTo>
                    <a:pt x="767" y="8826"/>
                    <a:pt x="888" y="8876"/>
                    <a:pt x="1011" y="8919"/>
                  </a:cubicBezTo>
                  <a:cubicBezTo>
                    <a:pt x="1245" y="9004"/>
                    <a:pt x="1479" y="9080"/>
                    <a:pt x="1714" y="9164"/>
                  </a:cubicBezTo>
                  <a:cubicBezTo>
                    <a:pt x="1831" y="9200"/>
                    <a:pt x="1947" y="9241"/>
                    <a:pt x="2061" y="9274"/>
                  </a:cubicBezTo>
                  <a:cubicBezTo>
                    <a:pt x="2172" y="9308"/>
                    <a:pt x="2279" y="9345"/>
                    <a:pt x="2385" y="9375"/>
                  </a:cubicBezTo>
                  <a:cubicBezTo>
                    <a:pt x="2620" y="9438"/>
                    <a:pt x="2857" y="9501"/>
                    <a:pt x="3091" y="9569"/>
                  </a:cubicBezTo>
                  <a:cubicBezTo>
                    <a:pt x="3219" y="9609"/>
                    <a:pt x="3345" y="9646"/>
                    <a:pt x="3476" y="9679"/>
                  </a:cubicBezTo>
                  <a:cubicBezTo>
                    <a:pt x="3583" y="9712"/>
                    <a:pt x="3693" y="9739"/>
                    <a:pt x="3807" y="9769"/>
                  </a:cubicBezTo>
                  <a:cubicBezTo>
                    <a:pt x="3931" y="9799"/>
                    <a:pt x="4054" y="9833"/>
                    <a:pt x="4182" y="9867"/>
                  </a:cubicBezTo>
                  <a:cubicBezTo>
                    <a:pt x="4289" y="9896"/>
                    <a:pt x="4392" y="9930"/>
                    <a:pt x="4500" y="9960"/>
                  </a:cubicBezTo>
                  <a:cubicBezTo>
                    <a:pt x="4744" y="10030"/>
                    <a:pt x="4988" y="10094"/>
                    <a:pt x="5235" y="10154"/>
                  </a:cubicBezTo>
                  <a:cubicBezTo>
                    <a:pt x="5463" y="10211"/>
                    <a:pt x="5696" y="10251"/>
                    <a:pt x="5924" y="10301"/>
                  </a:cubicBezTo>
                  <a:cubicBezTo>
                    <a:pt x="6045" y="10324"/>
                    <a:pt x="6161" y="10351"/>
                    <a:pt x="6278" y="10375"/>
                  </a:cubicBezTo>
                  <a:cubicBezTo>
                    <a:pt x="6392" y="10395"/>
                    <a:pt x="6502" y="10404"/>
                    <a:pt x="6616" y="10421"/>
                  </a:cubicBezTo>
                  <a:cubicBezTo>
                    <a:pt x="6676" y="10432"/>
                    <a:pt x="6737" y="10438"/>
                    <a:pt x="6797" y="10445"/>
                  </a:cubicBezTo>
                  <a:cubicBezTo>
                    <a:pt x="6867" y="10455"/>
                    <a:pt x="6937" y="10461"/>
                    <a:pt x="7008" y="10465"/>
                  </a:cubicBezTo>
                  <a:cubicBezTo>
                    <a:pt x="7055" y="10465"/>
                    <a:pt x="7104" y="10445"/>
                    <a:pt x="7144" y="10418"/>
                  </a:cubicBezTo>
                  <a:cubicBezTo>
                    <a:pt x="7178" y="10392"/>
                    <a:pt x="7205" y="10358"/>
                    <a:pt x="7229" y="10321"/>
                  </a:cubicBezTo>
                  <a:cubicBezTo>
                    <a:pt x="7245" y="10291"/>
                    <a:pt x="7258" y="10261"/>
                    <a:pt x="7272" y="10231"/>
                  </a:cubicBezTo>
                  <a:lnTo>
                    <a:pt x="7332" y="10080"/>
                  </a:lnTo>
                  <a:cubicBezTo>
                    <a:pt x="7369" y="9990"/>
                    <a:pt x="7405" y="9896"/>
                    <a:pt x="7445" y="9806"/>
                  </a:cubicBezTo>
                  <a:cubicBezTo>
                    <a:pt x="7490" y="9702"/>
                    <a:pt x="7536" y="9602"/>
                    <a:pt x="7583" y="9501"/>
                  </a:cubicBezTo>
                  <a:cubicBezTo>
                    <a:pt x="7626" y="9408"/>
                    <a:pt x="7666" y="9311"/>
                    <a:pt x="7706" y="9214"/>
                  </a:cubicBezTo>
                  <a:cubicBezTo>
                    <a:pt x="7746" y="9117"/>
                    <a:pt x="7783" y="9020"/>
                    <a:pt x="7820" y="8919"/>
                  </a:cubicBezTo>
                  <a:cubicBezTo>
                    <a:pt x="7860" y="8813"/>
                    <a:pt x="7904" y="8706"/>
                    <a:pt x="7951" y="8598"/>
                  </a:cubicBezTo>
                  <a:cubicBezTo>
                    <a:pt x="7978" y="8538"/>
                    <a:pt x="8001" y="8475"/>
                    <a:pt x="8027" y="8411"/>
                  </a:cubicBezTo>
                  <a:cubicBezTo>
                    <a:pt x="8051" y="8354"/>
                    <a:pt x="8071" y="8297"/>
                    <a:pt x="8095" y="8244"/>
                  </a:cubicBezTo>
                  <a:cubicBezTo>
                    <a:pt x="8135" y="8134"/>
                    <a:pt x="8175" y="8020"/>
                    <a:pt x="8208" y="7910"/>
                  </a:cubicBezTo>
                  <a:cubicBezTo>
                    <a:pt x="8252" y="7783"/>
                    <a:pt x="8292" y="7655"/>
                    <a:pt x="8332" y="7528"/>
                  </a:cubicBezTo>
                  <a:cubicBezTo>
                    <a:pt x="8405" y="7305"/>
                    <a:pt x="8479" y="7081"/>
                    <a:pt x="8549" y="6857"/>
                  </a:cubicBezTo>
                  <a:cubicBezTo>
                    <a:pt x="8566" y="6803"/>
                    <a:pt x="8586" y="6749"/>
                    <a:pt x="8600" y="6696"/>
                  </a:cubicBezTo>
                  <a:cubicBezTo>
                    <a:pt x="8623" y="6622"/>
                    <a:pt x="8643" y="6548"/>
                    <a:pt x="8663" y="6475"/>
                  </a:cubicBezTo>
                  <a:cubicBezTo>
                    <a:pt x="8694" y="6371"/>
                    <a:pt x="8717" y="6271"/>
                    <a:pt x="8743" y="6167"/>
                  </a:cubicBezTo>
                  <a:cubicBezTo>
                    <a:pt x="8777" y="6034"/>
                    <a:pt x="8810" y="5900"/>
                    <a:pt x="8844" y="5769"/>
                  </a:cubicBezTo>
                  <a:cubicBezTo>
                    <a:pt x="8874" y="5665"/>
                    <a:pt x="8901" y="5559"/>
                    <a:pt x="8927" y="5458"/>
                  </a:cubicBezTo>
                  <a:cubicBezTo>
                    <a:pt x="8998" y="5214"/>
                    <a:pt x="9071" y="4974"/>
                    <a:pt x="9138" y="4730"/>
                  </a:cubicBezTo>
                  <a:cubicBezTo>
                    <a:pt x="9198" y="4502"/>
                    <a:pt x="9251" y="4274"/>
                    <a:pt x="9305" y="4047"/>
                  </a:cubicBezTo>
                  <a:cubicBezTo>
                    <a:pt x="9336" y="3927"/>
                    <a:pt x="9365" y="3806"/>
                    <a:pt x="9392" y="3686"/>
                  </a:cubicBezTo>
                  <a:cubicBezTo>
                    <a:pt x="9419" y="3569"/>
                    <a:pt x="9452" y="3455"/>
                    <a:pt x="9483" y="3338"/>
                  </a:cubicBezTo>
                  <a:cubicBezTo>
                    <a:pt x="9549" y="3111"/>
                    <a:pt x="9603" y="2879"/>
                    <a:pt x="9657" y="2649"/>
                  </a:cubicBezTo>
                  <a:cubicBezTo>
                    <a:pt x="9707" y="2425"/>
                    <a:pt x="9753" y="2197"/>
                    <a:pt x="9800" y="1973"/>
                  </a:cubicBezTo>
                  <a:cubicBezTo>
                    <a:pt x="9827" y="1853"/>
                    <a:pt x="9850" y="1732"/>
                    <a:pt x="9890" y="1619"/>
                  </a:cubicBezTo>
                  <a:cubicBezTo>
                    <a:pt x="9901" y="1595"/>
                    <a:pt x="9907" y="1572"/>
                    <a:pt x="9918" y="1549"/>
                  </a:cubicBezTo>
                  <a:cubicBezTo>
                    <a:pt x="9921" y="1529"/>
                    <a:pt x="9921" y="1512"/>
                    <a:pt x="9914" y="1492"/>
                  </a:cubicBezTo>
                  <a:cubicBezTo>
                    <a:pt x="9907" y="1465"/>
                    <a:pt x="9887" y="1442"/>
                    <a:pt x="9864" y="1431"/>
                  </a:cubicBezTo>
                  <a:cubicBezTo>
                    <a:pt x="9853" y="1425"/>
                    <a:pt x="9847" y="1422"/>
                    <a:pt x="9837" y="1419"/>
                  </a:cubicBezTo>
                  <a:cubicBezTo>
                    <a:pt x="9830" y="1417"/>
                    <a:pt x="9822" y="1416"/>
                    <a:pt x="9815" y="1416"/>
                  </a:cubicBezTo>
                  <a:cubicBezTo>
                    <a:pt x="9775" y="1416"/>
                    <a:pt x="9739" y="1438"/>
                    <a:pt x="9717" y="1472"/>
                  </a:cubicBezTo>
                  <a:cubicBezTo>
                    <a:pt x="9703" y="1495"/>
                    <a:pt x="9690" y="1522"/>
                    <a:pt x="9680" y="1545"/>
                  </a:cubicBezTo>
                  <a:cubicBezTo>
                    <a:pt x="9666" y="1579"/>
                    <a:pt x="9657" y="1612"/>
                    <a:pt x="9643" y="1646"/>
                  </a:cubicBezTo>
                  <a:cubicBezTo>
                    <a:pt x="9623" y="1695"/>
                    <a:pt x="9609" y="1749"/>
                    <a:pt x="9597" y="1806"/>
                  </a:cubicBezTo>
                  <a:cubicBezTo>
                    <a:pt x="9569" y="1910"/>
                    <a:pt x="9543" y="2017"/>
                    <a:pt x="9516" y="2124"/>
                  </a:cubicBezTo>
                  <a:cubicBezTo>
                    <a:pt x="9456" y="2358"/>
                    <a:pt x="9399" y="2589"/>
                    <a:pt x="9342" y="2819"/>
                  </a:cubicBezTo>
                  <a:cubicBezTo>
                    <a:pt x="9316" y="2936"/>
                    <a:pt x="9285" y="3050"/>
                    <a:pt x="9255" y="3164"/>
                  </a:cubicBezTo>
                  <a:cubicBezTo>
                    <a:pt x="9225" y="3281"/>
                    <a:pt x="9191" y="3398"/>
                    <a:pt x="9158" y="3518"/>
                  </a:cubicBezTo>
                  <a:cubicBezTo>
                    <a:pt x="9128" y="3632"/>
                    <a:pt x="9105" y="3753"/>
                    <a:pt x="9078" y="3870"/>
                  </a:cubicBezTo>
                  <a:cubicBezTo>
                    <a:pt x="9051" y="3977"/>
                    <a:pt x="9027" y="4083"/>
                    <a:pt x="9001" y="4191"/>
                  </a:cubicBezTo>
                  <a:cubicBezTo>
                    <a:pt x="8944" y="4432"/>
                    <a:pt x="8887" y="4669"/>
                    <a:pt x="8817" y="4906"/>
                  </a:cubicBezTo>
                  <a:cubicBezTo>
                    <a:pt x="8783" y="5014"/>
                    <a:pt x="8750" y="5124"/>
                    <a:pt x="8717" y="5234"/>
                  </a:cubicBezTo>
                  <a:cubicBezTo>
                    <a:pt x="8680" y="5364"/>
                    <a:pt x="8640" y="5499"/>
                    <a:pt x="8603" y="5633"/>
                  </a:cubicBezTo>
                  <a:cubicBezTo>
                    <a:pt x="8539" y="5866"/>
                    <a:pt x="8476" y="6101"/>
                    <a:pt x="8416" y="6335"/>
                  </a:cubicBezTo>
                  <a:cubicBezTo>
                    <a:pt x="8352" y="6565"/>
                    <a:pt x="8282" y="6789"/>
                    <a:pt x="8208" y="7013"/>
                  </a:cubicBezTo>
                  <a:cubicBezTo>
                    <a:pt x="8088" y="7371"/>
                    <a:pt x="7974" y="7732"/>
                    <a:pt x="7854" y="8090"/>
                  </a:cubicBezTo>
                  <a:cubicBezTo>
                    <a:pt x="7834" y="8141"/>
                    <a:pt x="7814" y="8194"/>
                    <a:pt x="7794" y="8248"/>
                  </a:cubicBezTo>
                  <a:cubicBezTo>
                    <a:pt x="7774" y="8301"/>
                    <a:pt x="7750" y="8351"/>
                    <a:pt x="7726" y="8405"/>
                  </a:cubicBezTo>
                  <a:cubicBezTo>
                    <a:pt x="7683" y="8512"/>
                    <a:pt x="7640" y="8622"/>
                    <a:pt x="7596" y="8729"/>
                  </a:cubicBezTo>
                  <a:cubicBezTo>
                    <a:pt x="7553" y="8836"/>
                    <a:pt x="7513" y="8944"/>
                    <a:pt x="7469" y="9050"/>
                  </a:cubicBezTo>
                  <a:cubicBezTo>
                    <a:pt x="7442" y="9114"/>
                    <a:pt x="7419" y="9177"/>
                    <a:pt x="7392" y="9241"/>
                  </a:cubicBezTo>
                  <a:cubicBezTo>
                    <a:pt x="7369" y="9291"/>
                    <a:pt x="7345" y="9338"/>
                    <a:pt x="7322" y="9388"/>
                  </a:cubicBezTo>
                  <a:cubicBezTo>
                    <a:pt x="7262" y="9525"/>
                    <a:pt x="7195" y="9659"/>
                    <a:pt x="7141" y="9799"/>
                  </a:cubicBezTo>
                  <a:cubicBezTo>
                    <a:pt x="7115" y="9863"/>
                    <a:pt x="7091" y="9927"/>
                    <a:pt x="7064" y="9993"/>
                  </a:cubicBezTo>
                  <a:cubicBezTo>
                    <a:pt x="7048" y="10023"/>
                    <a:pt x="7034" y="10057"/>
                    <a:pt x="7021" y="10091"/>
                  </a:cubicBezTo>
                  <a:cubicBezTo>
                    <a:pt x="7011" y="10117"/>
                    <a:pt x="6998" y="10148"/>
                    <a:pt x="6984" y="10174"/>
                  </a:cubicBezTo>
                  <a:cubicBezTo>
                    <a:pt x="6880" y="10160"/>
                    <a:pt x="6777" y="10140"/>
                    <a:pt x="6676" y="10123"/>
                  </a:cubicBezTo>
                  <a:cubicBezTo>
                    <a:pt x="6562" y="10103"/>
                    <a:pt x="6453" y="10091"/>
                    <a:pt x="6339" y="10070"/>
                  </a:cubicBezTo>
                  <a:cubicBezTo>
                    <a:pt x="6218" y="10047"/>
                    <a:pt x="6098" y="10017"/>
                    <a:pt x="5974" y="9990"/>
                  </a:cubicBezTo>
                  <a:cubicBezTo>
                    <a:pt x="5864" y="9967"/>
                    <a:pt x="5753" y="9947"/>
                    <a:pt x="5643" y="9923"/>
                  </a:cubicBezTo>
                  <a:cubicBezTo>
                    <a:pt x="5406" y="9876"/>
                    <a:pt x="5168" y="9822"/>
                    <a:pt x="4934" y="9759"/>
                  </a:cubicBezTo>
                  <a:cubicBezTo>
                    <a:pt x="4807" y="9726"/>
                    <a:pt x="4680" y="9692"/>
                    <a:pt x="4553" y="9656"/>
                  </a:cubicBezTo>
                  <a:cubicBezTo>
                    <a:pt x="4446" y="9626"/>
                    <a:pt x="4339" y="9592"/>
                    <a:pt x="4228" y="9562"/>
                  </a:cubicBezTo>
                  <a:cubicBezTo>
                    <a:pt x="3994" y="9498"/>
                    <a:pt x="3757" y="9441"/>
                    <a:pt x="3523" y="9375"/>
                  </a:cubicBezTo>
                  <a:cubicBezTo>
                    <a:pt x="3285" y="9311"/>
                    <a:pt x="3051" y="9237"/>
                    <a:pt x="2814" y="9174"/>
                  </a:cubicBezTo>
                  <a:cubicBezTo>
                    <a:pt x="2694" y="9140"/>
                    <a:pt x="2573" y="9107"/>
                    <a:pt x="2453" y="9074"/>
                  </a:cubicBezTo>
                  <a:cubicBezTo>
                    <a:pt x="2339" y="9044"/>
                    <a:pt x="2225" y="9007"/>
                    <a:pt x="2112" y="8970"/>
                  </a:cubicBezTo>
                  <a:cubicBezTo>
                    <a:pt x="1874" y="8896"/>
                    <a:pt x="1640" y="8813"/>
                    <a:pt x="1405" y="8732"/>
                  </a:cubicBezTo>
                  <a:cubicBezTo>
                    <a:pt x="1285" y="8689"/>
                    <a:pt x="1161" y="8649"/>
                    <a:pt x="1041" y="8606"/>
                  </a:cubicBezTo>
                  <a:cubicBezTo>
                    <a:pt x="991" y="8586"/>
                    <a:pt x="937" y="8562"/>
                    <a:pt x="884" y="8542"/>
                  </a:cubicBezTo>
                  <a:cubicBezTo>
                    <a:pt x="817" y="8512"/>
                    <a:pt x="747" y="8482"/>
                    <a:pt x="677" y="8448"/>
                  </a:cubicBezTo>
                  <a:cubicBezTo>
                    <a:pt x="563" y="8398"/>
                    <a:pt x="449" y="8348"/>
                    <a:pt x="346" y="8281"/>
                  </a:cubicBezTo>
                  <a:lnTo>
                    <a:pt x="326" y="8261"/>
                  </a:lnTo>
                  <a:lnTo>
                    <a:pt x="326" y="8254"/>
                  </a:lnTo>
                  <a:cubicBezTo>
                    <a:pt x="322" y="8224"/>
                    <a:pt x="322" y="8194"/>
                    <a:pt x="326" y="8164"/>
                  </a:cubicBezTo>
                  <a:cubicBezTo>
                    <a:pt x="349" y="7943"/>
                    <a:pt x="406" y="7729"/>
                    <a:pt x="453" y="7515"/>
                  </a:cubicBezTo>
                  <a:cubicBezTo>
                    <a:pt x="502" y="7284"/>
                    <a:pt x="553" y="7053"/>
                    <a:pt x="593" y="6820"/>
                  </a:cubicBezTo>
                  <a:cubicBezTo>
                    <a:pt x="636" y="6572"/>
                    <a:pt x="680" y="6328"/>
                    <a:pt x="734" y="6084"/>
                  </a:cubicBezTo>
                  <a:cubicBezTo>
                    <a:pt x="783" y="5843"/>
                    <a:pt x="831" y="5602"/>
                    <a:pt x="874" y="5358"/>
                  </a:cubicBezTo>
                  <a:cubicBezTo>
                    <a:pt x="917" y="5120"/>
                    <a:pt x="968" y="4883"/>
                    <a:pt x="1021" y="4645"/>
                  </a:cubicBezTo>
                  <a:cubicBezTo>
                    <a:pt x="1071" y="4415"/>
                    <a:pt x="1132" y="4184"/>
                    <a:pt x="1192" y="3953"/>
                  </a:cubicBezTo>
                  <a:cubicBezTo>
                    <a:pt x="1252" y="3722"/>
                    <a:pt x="1305" y="3492"/>
                    <a:pt x="1365" y="3257"/>
                  </a:cubicBezTo>
                  <a:cubicBezTo>
                    <a:pt x="1422" y="3024"/>
                    <a:pt x="1473" y="2790"/>
                    <a:pt x="1526" y="2555"/>
                  </a:cubicBezTo>
                  <a:cubicBezTo>
                    <a:pt x="1553" y="2432"/>
                    <a:pt x="1580" y="2311"/>
                    <a:pt x="1610" y="2191"/>
                  </a:cubicBezTo>
                  <a:cubicBezTo>
                    <a:pt x="1637" y="2074"/>
                    <a:pt x="1666" y="1956"/>
                    <a:pt x="1697" y="1840"/>
                  </a:cubicBezTo>
                  <a:cubicBezTo>
                    <a:pt x="1760" y="1602"/>
                    <a:pt x="1831" y="1368"/>
                    <a:pt x="1887" y="1127"/>
                  </a:cubicBezTo>
                  <a:cubicBezTo>
                    <a:pt x="1924" y="967"/>
                    <a:pt x="1958" y="806"/>
                    <a:pt x="1995" y="642"/>
                  </a:cubicBezTo>
                  <a:cubicBezTo>
                    <a:pt x="2038" y="468"/>
                    <a:pt x="2081" y="291"/>
                    <a:pt x="2132" y="117"/>
                  </a:cubicBezTo>
                  <a:cubicBezTo>
                    <a:pt x="2145" y="67"/>
                    <a:pt x="2108" y="14"/>
                    <a:pt x="2058" y="3"/>
                  </a:cubicBezTo>
                  <a:cubicBezTo>
                    <a:pt x="2050" y="1"/>
                    <a:pt x="2043" y="0"/>
                    <a:pt x="20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23"/>
            <p:cNvSpPr/>
            <p:nvPr/>
          </p:nvSpPr>
          <p:spPr>
            <a:xfrm>
              <a:off x="5469100" y="3906825"/>
              <a:ext cx="57375" cy="219825"/>
            </a:xfrm>
            <a:custGeom>
              <a:avLst/>
              <a:gdLst/>
              <a:ahLst/>
              <a:cxnLst/>
              <a:rect l="l" t="t" r="r" b="b"/>
              <a:pathLst>
                <a:path w="2295" h="8793" extrusionOk="0">
                  <a:moveTo>
                    <a:pt x="2160" y="0"/>
                  </a:moveTo>
                  <a:cubicBezTo>
                    <a:pt x="2102" y="0"/>
                    <a:pt x="2045" y="41"/>
                    <a:pt x="2033" y="99"/>
                  </a:cubicBezTo>
                  <a:cubicBezTo>
                    <a:pt x="2007" y="213"/>
                    <a:pt x="1980" y="327"/>
                    <a:pt x="1967" y="444"/>
                  </a:cubicBezTo>
                  <a:cubicBezTo>
                    <a:pt x="1957" y="555"/>
                    <a:pt x="1940" y="665"/>
                    <a:pt x="1920" y="772"/>
                  </a:cubicBezTo>
                  <a:cubicBezTo>
                    <a:pt x="1897" y="882"/>
                    <a:pt x="1873" y="996"/>
                    <a:pt x="1849" y="1106"/>
                  </a:cubicBezTo>
                  <a:cubicBezTo>
                    <a:pt x="1823" y="1220"/>
                    <a:pt x="1797" y="1337"/>
                    <a:pt x="1766" y="1450"/>
                  </a:cubicBezTo>
                  <a:cubicBezTo>
                    <a:pt x="1740" y="1561"/>
                    <a:pt x="1706" y="1668"/>
                    <a:pt x="1679" y="1779"/>
                  </a:cubicBezTo>
                  <a:cubicBezTo>
                    <a:pt x="1649" y="1892"/>
                    <a:pt x="1619" y="2009"/>
                    <a:pt x="1592" y="2126"/>
                  </a:cubicBezTo>
                  <a:cubicBezTo>
                    <a:pt x="1539" y="2350"/>
                    <a:pt x="1485" y="2578"/>
                    <a:pt x="1431" y="2802"/>
                  </a:cubicBezTo>
                  <a:cubicBezTo>
                    <a:pt x="1325" y="3260"/>
                    <a:pt x="1211" y="3718"/>
                    <a:pt x="1104" y="4179"/>
                  </a:cubicBezTo>
                  <a:lnTo>
                    <a:pt x="773" y="5564"/>
                  </a:lnTo>
                  <a:cubicBezTo>
                    <a:pt x="659" y="6019"/>
                    <a:pt x="552" y="6477"/>
                    <a:pt x="442" y="6936"/>
                  </a:cubicBezTo>
                  <a:cubicBezTo>
                    <a:pt x="415" y="7049"/>
                    <a:pt x="388" y="7160"/>
                    <a:pt x="361" y="7274"/>
                  </a:cubicBezTo>
                  <a:cubicBezTo>
                    <a:pt x="352" y="7327"/>
                    <a:pt x="338" y="7377"/>
                    <a:pt x="324" y="7430"/>
                  </a:cubicBezTo>
                  <a:cubicBezTo>
                    <a:pt x="308" y="7487"/>
                    <a:pt x="292" y="7541"/>
                    <a:pt x="275" y="7598"/>
                  </a:cubicBezTo>
                  <a:cubicBezTo>
                    <a:pt x="211" y="7825"/>
                    <a:pt x="151" y="8056"/>
                    <a:pt x="94" y="8287"/>
                  </a:cubicBezTo>
                  <a:cubicBezTo>
                    <a:pt x="80" y="8344"/>
                    <a:pt x="67" y="8404"/>
                    <a:pt x="57" y="8461"/>
                  </a:cubicBezTo>
                  <a:cubicBezTo>
                    <a:pt x="51" y="8487"/>
                    <a:pt x="47" y="8518"/>
                    <a:pt x="40" y="8544"/>
                  </a:cubicBezTo>
                  <a:cubicBezTo>
                    <a:pt x="34" y="8568"/>
                    <a:pt x="23" y="8591"/>
                    <a:pt x="17" y="8618"/>
                  </a:cubicBezTo>
                  <a:cubicBezTo>
                    <a:pt x="0" y="8678"/>
                    <a:pt x="37" y="8745"/>
                    <a:pt x="91" y="8775"/>
                  </a:cubicBezTo>
                  <a:cubicBezTo>
                    <a:pt x="110" y="8786"/>
                    <a:pt x="129" y="8792"/>
                    <a:pt x="151" y="8792"/>
                  </a:cubicBezTo>
                  <a:cubicBezTo>
                    <a:pt x="155" y="8792"/>
                    <a:pt x="159" y="8792"/>
                    <a:pt x="164" y="8792"/>
                  </a:cubicBezTo>
                  <a:cubicBezTo>
                    <a:pt x="204" y="8792"/>
                    <a:pt x="235" y="8775"/>
                    <a:pt x="261" y="8748"/>
                  </a:cubicBezTo>
                  <a:cubicBezTo>
                    <a:pt x="288" y="8725"/>
                    <a:pt x="308" y="8691"/>
                    <a:pt x="321" y="8661"/>
                  </a:cubicBezTo>
                  <a:cubicBezTo>
                    <a:pt x="335" y="8628"/>
                    <a:pt x="348" y="8591"/>
                    <a:pt x="358" y="8554"/>
                  </a:cubicBezTo>
                  <a:cubicBezTo>
                    <a:pt x="372" y="8501"/>
                    <a:pt x="385" y="8444"/>
                    <a:pt x="398" y="8390"/>
                  </a:cubicBezTo>
                  <a:cubicBezTo>
                    <a:pt x="425" y="8277"/>
                    <a:pt x="452" y="8160"/>
                    <a:pt x="479" y="8043"/>
                  </a:cubicBezTo>
                  <a:cubicBezTo>
                    <a:pt x="505" y="7932"/>
                    <a:pt x="532" y="7819"/>
                    <a:pt x="565" y="7705"/>
                  </a:cubicBezTo>
                  <a:cubicBezTo>
                    <a:pt x="596" y="7591"/>
                    <a:pt x="629" y="7478"/>
                    <a:pt x="653" y="7360"/>
                  </a:cubicBezTo>
                  <a:cubicBezTo>
                    <a:pt x="756" y="6905"/>
                    <a:pt x="860" y="6451"/>
                    <a:pt x="963" y="5993"/>
                  </a:cubicBezTo>
                  <a:cubicBezTo>
                    <a:pt x="1067" y="5534"/>
                    <a:pt x="1170" y="5073"/>
                    <a:pt x="1275" y="4611"/>
                  </a:cubicBezTo>
                  <a:cubicBezTo>
                    <a:pt x="1378" y="4153"/>
                    <a:pt x="1482" y="3695"/>
                    <a:pt x="1582" y="3236"/>
                  </a:cubicBezTo>
                  <a:cubicBezTo>
                    <a:pt x="1636" y="3003"/>
                    <a:pt x="1689" y="2768"/>
                    <a:pt x="1746" y="2534"/>
                  </a:cubicBezTo>
                  <a:cubicBezTo>
                    <a:pt x="1797" y="2313"/>
                    <a:pt x="1846" y="2089"/>
                    <a:pt x="1903" y="1869"/>
                  </a:cubicBezTo>
                  <a:cubicBezTo>
                    <a:pt x="1933" y="1755"/>
                    <a:pt x="1967" y="1641"/>
                    <a:pt x="2000" y="1527"/>
                  </a:cubicBezTo>
                  <a:cubicBezTo>
                    <a:pt x="2030" y="1417"/>
                    <a:pt x="2057" y="1307"/>
                    <a:pt x="2081" y="1197"/>
                  </a:cubicBezTo>
                  <a:cubicBezTo>
                    <a:pt x="2107" y="1086"/>
                    <a:pt x="2130" y="976"/>
                    <a:pt x="2154" y="865"/>
                  </a:cubicBezTo>
                  <a:cubicBezTo>
                    <a:pt x="2178" y="752"/>
                    <a:pt x="2198" y="638"/>
                    <a:pt x="2211" y="524"/>
                  </a:cubicBezTo>
                  <a:cubicBezTo>
                    <a:pt x="2214" y="467"/>
                    <a:pt x="2221" y="414"/>
                    <a:pt x="2234" y="357"/>
                  </a:cubicBezTo>
                  <a:cubicBezTo>
                    <a:pt x="2248" y="291"/>
                    <a:pt x="2264" y="223"/>
                    <a:pt x="2278" y="156"/>
                  </a:cubicBezTo>
                  <a:cubicBezTo>
                    <a:pt x="2294" y="90"/>
                    <a:pt x="2251" y="19"/>
                    <a:pt x="2184" y="2"/>
                  </a:cubicBezTo>
                  <a:cubicBezTo>
                    <a:pt x="2176" y="1"/>
                    <a:pt x="2168" y="0"/>
                    <a:pt x="2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23"/>
            <p:cNvSpPr/>
            <p:nvPr/>
          </p:nvSpPr>
          <p:spPr>
            <a:xfrm>
              <a:off x="5551275" y="3953275"/>
              <a:ext cx="69775" cy="40825"/>
            </a:xfrm>
            <a:custGeom>
              <a:avLst/>
              <a:gdLst/>
              <a:ahLst/>
              <a:cxnLst/>
              <a:rect l="l" t="t" r="r" b="b"/>
              <a:pathLst>
                <a:path w="2791" h="1633" extrusionOk="0">
                  <a:moveTo>
                    <a:pt x="452" y="1"/>
                  </a:moveTo>
                  <a:cubicBezTo>
                    <a:pt x="439" y="4"/>
                    <a:pt x="429" y="4"/>
                    <a:pt x="419" y="7"/>
                  </a:cubicBezTo>
                  <a:lnTo>
                    <a:pt x="385" y="7"/>
                  </a:lnTo>
                  <a:cubicBezTo>
                    <a:pt x="356" y="7"/>
                    <a:pt x="336" y="11"/>
                    <a:pt x="316" y="24"/>
                  </a:cubicBezTo>
                  <a:cubicBezTo>
                    <a:pt x="308" y="27"/>
                    <a:pt x="299" y="34"/>
                    <a:pt x="291" y="38"/>
                  </a:cubicBezTo>
                  <a:cubicBezTo>
                    <a:pt x="259" y="58"/>
                    <a:pt x="238" y="84"/>
                    <a:pt x="225" y="128"/>
                  </a:cubicBezTo>
                  <a:cubicBezTo>
                    <a:pt x="191" y="234"/>
                    <a:pt x="155" y="359"/>
                    <a:pt x="121" y="479"/>
                  </a:cubicBezTo>
                  <a:cubicBezTo>
                    <a:pt x="108" y="532"/>
                    <a:pt x="95" y="583"/>
                    <a:pt x="81" y="636"/>
                  </a:cubicBezTo>
                  <a:cubicBezTo>
                    <a:pt x="67" y="690"/>
                    <a:pt x="55" y="743"/>
                    <a:pt x="41" y="796"/>
                  </a:cubicBezTo>
                  <a:cubicBezTo>
                    <a:pt x="38" y="807"/>
                    <a:pt x="35" y="820"/>
                    <a:pt x="31" y="830"/>
                  </a:cubicBezTo>
                  <a:cubicBezTo>
                    <a:pt x="24" y="844"/>
                    <a:pt x="21" y="857"/>
                    <a:pt x="18" y="873"/>
                  </a:cubicBezTo>
                  <a:cubicBezTo>
                    <a:pt x="15" y="884"/>
                    <a:pt x="10" y="897"/>
                    <a:pt x="7" y="907"/>
                  </a:cubicBezTo>
                  <a:cubicBezTo>
                    <a:pt x="4" y="934"/>
                    <a:pt x="1" y="957"/>
                    <a:pt x="1" y="984"/>
                  </a:cubicBezTo>
                  <a:cubicBezTo>
                    <a:pt x="4" y="1004"/>
                    <a:pt x="7" y="1021"/>
                    <a:pt x="10" y="1041"/>
                  </a:cubicBezTo>
                  <a:cubicBezTo>
                    <a:pt x="18" y="1057"/>
                    <a:pt x="27" y="1074"/>
                    <a:pt x="38" y="1088"/>
                  </a:cubicBezTo>
                  <a:cubicBezTo>
                    <a:pt x="58" y="1125"/>
                    <a:pt x="95" y="1154"/>
                    <a:pt x="145" y="1182"/>
                  </a:cubicBezTo>
                  <a:cubicBezTo>
                    <a:pt x="171" y="1191"/>
                    <a:pt x="198" y="1202"/>
                    <a:pt x="225" y="1211"/>
                  </a:cubicBezTo>
                  <a:cubicBezTo>
                    <a:pt x="251" y="1218"/>
                    <a:pt x="275" y="1225"/>
                    <a:pt x="302" y="1231"/>
                  </a:cubicBezTo>
                  <a:cubicBezTo>
                    <a:pt x="342" y="1245"/>
                    <a:pt x="385" y="1255"/>
                    <a:pt x="439" y="1265"/>
                  </a:cubicBezTo>
                  <a:cubicBezTo>
                    <a:pt x="476" y="1275"/>
                    <a:pt x="516" y="1285"/>
                    <a:pt x="556" y="1292"/>
                  </a:cubicBezTo>
                  <a:cubicBezTo>
                    <a:pt x="583" y="1298"/>
                    <a:pt x="609" y="1305"/>
                    <a:pt x="637" y="1312"/>
                  </a:cubicBezTo>
                  <a:cubicBezTo>
                    <a:pt x="747" y="1335"/>
                    <a:pt x="857" y="1362"/>
                    <a:pt x="967" y="1386"/>
                  </a:cubicBezTo>
                  <a:lnTo>
                    <a:pt x="1004" y="1392"/>
                  </a:lnTo>
                  <a:cubicBezTo>
                    <a:pt x="1101" y="1415"/>
                    <a:pt x="1202" y="1435"/>
                    <a:pt x="1302" y="1452"/>
                  </a:cubicBezTo>
                  <a:cubicBezTo>
                    <a:pt x="1446" y="1475"/>
                    <a:pt x="1560" y="1492"/>
                    <a:pt x="1663" y="1512"/>
                  </a:cubicBezTo>
                  <a:cubicBezTo>
                    <a:pt x="1727" y="1523"/>
                    <a:pt x="1787" y="1536"/>
                    <a:pt x="1847" y="1549"/>
                  </a:cubicBezTo>
                  <a:cubicBezTo>
                    <a:pt x="1894" y="1559"/>
                    <a:pt x="1944" y="1569"/>
                    <a:pt x="1994" y="1579"/>
                  </a:cubicBezTo>
                  <a:lnTo>
                    <a:pt x="2034" y="1586"/>
                  </a:lnTo>
                  <a:cubicBezTo>
                    <a:pt x="2138" y="1606"/>
                    <a:pt x="2245" y="1626"/>
                    <a:pt x="2352" y="1633"/>
                  </a:cubicBezTo>
                  <a:cubicBezTo>
                    <a:pt x="2375" y="1633"/>
                    <a:pt x="2398" y="1633"/>
                    <a:pt x="2426" y="1630"/>
                  </a:cubicBezTo>
                  <a:cubicBezTo>
                    <a:pt x="2446" y="1630"/>
                    <a:pt x="2475" y="1626"/>
                    <a:pt x="2496" y="1619"/>
                  </a:cubicBezTo>
                  <a:lnTo>
                    <a:pt x="2512" y="1616"/>
                  </a:lnTo>
                  <a:cubicBezTo>
                    <a:pt x="2526" y="1609"/>
                    <a:pt x="2543" y="1603"/>
                    <a:pt x="2559" y="1596"/>
                  </a:cubicBezTo>
                  <a:lnTo>
                    <a:pt x="2569" y="1586"/>
                  </a:lnTo>
                  <a:cubicBezTo>
                    <a:pt x="2583" y="1576"/>
                    <a:pt x="2596" y="1566"/>
                    <a:pt x="2610" y="1552"/>
                  </a:cubicBezTo>
                  <a:cubicBezTo>
                    <a:pt x="2626" y="1532"/>
                    <a:pt x="2639" y="1512"/>
                    <a:pt x="2650" y="1492"/>
                  </a:cubicBezTo>
                  <a:cubicBezTo>
                    <a:pt x="2659" y="1479"/>
                    <a:pt x="2663" y="1463"/>
                    <a:pt x="2670" y="1446"/>
                  </a:cubicBezTo>
                  <a:lnTo>
                    <a:pt x="2676" y="1429"/>
                  </a:lnTo>
                  <a:cubicBezTo>
                    <a:pt x="2679" y="1415"/>
                    <a:pt x="2683" y="1406"/>
                    <a:pt x="2687" y="1392"/>
                  </a:cubicBezTo>
                  <a:lnTo>
                    <a:pt x="2687" y="1382"/>
                  </a:lnTo>
                  <a:cubicBezTo>
                    <a:pt x="2690" y="1375"/>
                    <a:pt x="2693" y="1362"/>
                    <a:pt x="2696" y="1352"/>
                  </a:cubicBezTo>
                  <a:lnTo>
                    <a:pt x="2699" y="1338"/>
                  </a:lnTo>
                  <a:cubicBezTo>
                    <a:pt x="2707" y="1312"/>
                    <a:pt x="2710" y="1285"/>
                    <a:pt x="2716" y="1258"/>
                  </a:cubicBezTo>
                  <a:lnTo>
                    <a:pt x="2716" y="1251"/>
                  </a:lnTo>
                  <a:cubicBezTo>
                    <a:pt x="2723" y="1215"/>
                    <a:pt x="2727" y="1178"/>
                    <a:pt x="2733" y="1141"/>
                  </a:cubicBezTo>
                  <a:cubicBezTo>
                    <a:pt x="2733" y="1125"/>
                    <a:pt x="2736" y="1111"/>
                    <a:pt x="2736" y="1097"/>
                  </a:cubicBezTo>
                  <a:cubicBezTo>
                    <a:pt x="2747" y="1034"/>
                    <a:pt x="2753" y="977"/>
                    <a:pt x="2760" y="924"/>
                  </a:cubicBezTo>
                  <a:cubicBezTo>
                    <a:pt x="2764" y="907"/>
                    <a:pt x="2767" y="890"/>
                    <a:pt x="2767" y="870"/>
                  </a:cubicBezTo>
                  <a:cubicBezTo>
                    <a:pt x="2773" y="836"/>
                    <a:pt x="2780" y="804"/>
                    <a:pt x="2784" y="770"/>
                  </a:cubicBezTo>
                  <a:cubicBezTo>
                    <a:pt x="2787" y="740"/>
                    <a:pt x="2790" y="700"/>
                    <a:pt x="2787" y="660"/>
                  </a:cubicBezTo>
                  <a:cubicBezTo>
                    <a:pt x="2784" y="609"/>
                    <a:pt x="2764" y="563"/>
                    <a:pt x="2733" y="535"/>
                  </a:cubicBezTo>
                  <a:cubicBezTo>
                    <a:pt x="2719" y="526"/>
                    <a:pt x="2707" y="512"/>
                    <a:pt x="2687" y="503"/>
                  </a:cubicBezTo>
                  <a:cubicBezTo>
                    <a:pt x="2670" y="495"/>
                    <a:pt x="2656" y="489"/>
                    <a:pt x="2639" y="483"/>
                  </a:cubicBezTo>
                  <a:cubicBezTo>
                    <a:pt x="2633" y="483"/>
                    <a:pt x="2626" y="479"/>
                    <a:pt x="2616" y="475"/>
                  </a:cubicBezTo>
                  <a:lnTo>
                    <a:pt x="2603" y="472"/>
                  </a:lnTo>
                  <a:cubicBezTo>
                    <a:pt x="2573" y="466"/>
                    <a:pt x="2539" y="459"/>
                    <a:pt x="2509" y="452"/>
                  </a:cubicBezTo>
                  <a:cubicBezTo>
                    <a:pt x="2492" y="449"/>
                    <a:pt x="2475" y="446"/>
                    <a:pt x="2459" y="442"/>
                  </a:cubicBezTo>
                  <a:cubicBezTo>
                    <a:pt x="2422" y="435"/>
                    <a:pt x="2386" y="429"/>
                    <a:pt x="2349" y="419"/>
                  </a:cubicBezTo>
                  <a:lnTo>
                    <a:pt x="2292" y="409"/>
                  </a:lnTo>
                  <a:cubicBezTo>
                    <a:pt x="2278" y="405"/>
                    <a:pt x="2262" y="402"/>
                    <a:pt x="2248" y="399"/>
                  </a:cubicBezTo>
                  <a:cubicBezTo>
                    <a:pt x="2222" y="392"/>
                    <a:pt x="2191" y="385"/>
                    <a:pt x="2165" y="379"/>
                  </a:cubicBezTo>
                  <a:cubicBezTo>
                    <a:pt x="2154" y="379"/>
                    <a:pt x="2142" y="375"/>
                    <a:pt x="2131" y="372"/>
                  </a:cubicBezTo>
                  <a:cubicBezTo>
                    <a:pt x="2094" y="362"/>
                    <a:pt x="2061" y="352"/>
                    <a:pt x="2024" y="342"/>
                  </a:cubicBezTo>
                  <a:lnTo>
                    <a:pt x="1977" y="332"/>
                  </a:lnTo>
                  <a:cubicBezTo>
                    <a:pt x="1870" y="302"/>
                    <a:pt x="1756" y="275"/>
                    <a:pt x="1643" y="248"/>
                  </a:cubicBezTo>
                  <a:cubicBezTo>
                    <a:pt x="1543" y="225"/>
                    <a:pt x="1439" y="202"/>
                    <a:pt x="1339" y="182"/>
                  </a:cubicBezTo>
                  <a:cubicBezTo>
                    <a:pt x="1295" y="171"/>
                    <a:pt x="1251" y="165"/>
                    <a:pt x="1208" y="154"/>
                  </a:cubicBezTo>
                  <a:cubicBezTo>
                    <a:pt x="1198" y="154"/>
                    <a:pt x="1185" y="151"/>
                    <a:pt x="1174" y="148"/>
                  </a:cubicBezTo>
                  <a:cubicBezTo>
                    <a:pt x="1151" y="145"/>
                    <a:pt x="1128" y="141"/>
                    <a:pt x="1105" y="134"/>
                  </a:cubicBezTo>
                  <a:lnTo>
                    <a:pt x="1098" y="131"/>
                  </a:lnTo>
                  <a:cubicBezTo>
                    <a:pt x="1054" y="121"/>
                    <a:pt x="1011" y="108"/>
                    <a:pt x="967" y="98"/>
                  </a:cubicBezTo>
                  <a:cubicBezTo>
                    <a:pt x="934" y="88"/>
                    <a:pt x="901" y="78"/>
                    <a:pt x="870" y="68"/>
                  </a:cubicBezTo>
                  <a:lnTo>
                    <a:pt x="853" y="64"/>
                  </a:lnTo>
                  <a:cubicBezTo>
                    <a:pt x="813" y="58"/>
                    <a:pt x="773" y="51"/>
                    <a:pt x="733" y="44"/>
                  </a:cubicBezTo>
                  <a:cubicBezTo>
                    <a:pt x="710" y="41"/>
                    <a:pt x="683" y="38"/>
                    <a:pt x="657" y="34"/>
                  </a:cubicBezTo>
                  <a:cubicBezTo>
                    <a:pt x="623" y="27"/>
                    <a:pt x="592" y="24"/>
                    <a:pt x="560" y="18"/>
                  </a:cubicBezTo>
                  <a:cubicBezTo>
                    <a:pt x="543" y="14"/>
                    <a:pt x="529" y="11"/>
                    <a:pt x="512" y="7"/>
                  </a:cubicBezTo>
                  <a:lnTo>
                    <a:pt x="503" y="4"/>
                  </a:lnTo>
                  <a:cubicBezTo>
                    <a:pt x="486" y="1"/>
                    <a:pt x="469" y="1"/>
                    <a:pt x="452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3"/>
            <p:cNvSpPr/>
            <p:nvPr/>
          </p:nvSpPr>
          <p:spPr>
            <a:xfrm>
              <a:off x="5570500" y="3960725"/>
              <a:ext cx="8325" cy="8025"/>
            </a:xfrm>
            <a:custGeom>
              <a:avLst/>
              <a:gdLst/>
              <a:ahLst/>
              <a:cxnLst/>
              <a:rect l="l" t="t" r="r" b="b"/>
              <a:pathLst>
                <a:path w="333" h="321" extrusionOk="0">
                  <a:moveTo>
                    <a:pt x="163" y="0"/>
                  </a:moveTo>
                  <a:cubicBezTo>
                    <a:pt x="91" y="0"/>
                    <a:pt x="22" y="58"/>
                    <a:pt x="11" y="131"/>
                  </a:cubicBezTo>
                  <a:cubicBezTo>
                    <a:pt x="1" y="171"/>
                    <a:pt x="11" y="214"/>
                    <a:pt x="35" y="248"/>
                  </a:cubicBezTo>
                  <a:cubicBezTo>
                    <a:pt x="58" y="285"/>
                    <a:pt x="95" y="308"/>
                    <a:pt x="138" y="318"/>
                  </a:cubicBezTo>
                  <a:cubicBezTo>
                    <a:pt x="147" y="320"/>
                    <a:pt x="156" y="320"/>
                    <a:pt x="166" y="320"/>
                  </a:cubicBezTo>
                  <a:cubicBezTo>
                    <a:pt x="240" y="320"/>
                    <a:pt x="310" y="262"/>
                    <a:pt x="322" y="188"/>
                  </a:cubicBezTo>
                  <a:cubicBezTo>
                    <a:pt x="332" y="148"/>
                    <a:pt x="322" y="104"/>
                    <a:pt x="299" y="71"/>
                  </a:cubicBezTo>
                  <a:cubicBezTo>
                    <a:pt x="275" y="34"/>
                    <a:pt x="238" y="14"/>
                    <a:pt x="195" y="4"/>
                  </a:cubicBezTo>
                  <a:cubicBezTo>
                    <a:pt x="185" y="1"/>
                    <a:pt x="174" y="0"/>
                    <a:pt x="1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23"/>
            <p:cNvSpPr/>
            <p:nvPr/>
          </p:nvSpPr>
          <p:spPr>
            <a:xfrm>
              <a:off x="5596525" y="3965750"/>
              <a:ext cx="7200" cy="7025"/>
            </a:xfrm>
            <a:custGeom>
              <a:avLst/>
              <a:gdLst/>
              <a:ahLst/>
              <a:cxnLst/>
              <a:rect l="l" t="t" r="r" b="b"/>
              <a:pathLst>
                <a:path w="288" h="281" extrusionOk="0">
                  <a:moveTo>
                    <a:pt x="141" y="1"/>
                  </a:moveTo>
                  <a:cubicBezTo>
                    <a:pt x="77" y="1"/>
                    <a:pt x="18" y="52"/>
                    <a:pt x="6" y="117"/>
                  </a:cubicBezTo>
                  <a:cubicBezTo>
                    <a:pt x="0" y="150"/>
                    <a:pt x="6" y="187"/>
                    <a:pt x="27" y="217"/>
                  </a:cubicBezTo>
                  <a:cubicBezTo>
                    <a:pt x="47" y="251"/>
                    <a:pt x="80" y="271"/>
                    <a:pt x="117" y="277"/>
                  </a:cubicBezTo>
                  <a:cubicBezTo>
                    <a:pt x="126" y="279"/>
                    <a:pt x="135" y="280"/>
                    <a:pt x="144" y="280"/>
                  </a:cubicBezTo>
                  <a:cubicBezTo>
                    <a:pt x="209" y="280"/>
                    <a:pt x="269" y="229"/>
                    <a:pt x="281" y="167"/>
                  </a:cubicBezTo>
                  <a:cubicBezTo>
                    <a:pt x="287" y="130"/>
                    <a:pt x="278" y="93"/>
                    <a:pt x="258" y="64"/>
                  </a:cubicBezTo>
                  <a:cubicBezTo>
                    <a:pt x="238" y="30"/>
                    <a:pt x="204" y="13"/>
                    <a:pt x="167" y="4"/>
                  </a:cubicBezTo>
                  <a:cubicBezTo>
                    <a:pt x="158" y="2"/>
                    <a:pt x="150" y="1"/>
                    <a:pt x="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3"/>
            <p:cNvSpPr/>
            <p:nvPr/>
          </p:nvSpPr>
          <p:spPr>
            <a:xfrm>
              <a:off x="5581725" y="3964450"/>
              <a:ext cx="11050" cy="7525"/>
            </a:xfrm>
            <a:custGeom>
              <a:avLst/>
              <a:gdLst/>
              <a:ahLst/>
              <a:cxnLst/>
              <a:rect l="l" t="t" r="r" b="b"/>
              <a:pathLst>
                <a:path w="442" h="301" extrusionOk="0">
                  <a:moveTo>
                    <a:pt x="63" y="1"/>
                  </a:moveTo>
                  <a:cubicBezTo>
                    <a:pt x="53" y="1"/>
                    <a:pt x="40" y="4"/>
                    <a:pt x="30" y="12"/>
                  </a:cubicBezTo>
                  <a:cubicBezTo>
                    <a:pt x="17" y="19"/>
                    <a:pt x="7" y="32"/>
                    <a:pt x="4" y="48"/>
                  </a:cubicBezTo>
                  <a:cubicBezTo>
                    <a:pt x="1" y="65"/>
                    <a:pt x="7" y="79"/>
                    <a:pt x="13" y="92"/>
                  </a:cubicBezTo>
                  <a:lnTo>
                    <a:pt x="44" y="153"/>
                  </a:lnTo>
                  <a:cubicBezTo>
                    <a:pt x="57" y="179"/>
                    <a:pt x="70" y="209"/>
                    <a:pt x="84" y="236"/>
                  </a:cubicBezTo>
                  <a:cubicBezTo>
                    <a:pt x="104" y="269"/>
                    <a:pt x="134" y="296"/>
                    <a:pt x="171" y="300"/>
                  </a:cubicBezTo>
                  <a:cubicBezTo>
                    <a:pt x="176" y="301"/>
                    <a:pt x="182" y="301"/>
                    <a:pt x="187" y="301"/>
                  </a:cubicBezTo>
                  <a:cubicBezTo>
                    <a:pt x="218" y="301"/>
                    <a:pt x="249" y="287"/>
                    <a:pt x="274" y="273"/>
                  </a:cubicBezTo>
                  <a:cubicBezTo>
                    <a:pt x="328" y="239"/>
                    <a:pt x="371" y="199"/>
                    <a:pt x="415" y="156"/>
                  </a:cubicBezTo>
                  <a:cubicBezTo>
                    <a:pt x="442" y="129"/>
                    <a:pt x="435" y="82"/>
                    <a:pt x="408" y="59"/>
                  </a:cubicBezTo>
                  <a:cubicBezTo>
                    <a:pt x="402" y="52"/>
                    <a:pt x="391" y="45"/>
                    <a:pt x="378" y="42"/>
                  </a:cubicBezTo>
                  <a:lnTo>
                    <a:pt x="358" y="42"/>
                  </a:lnTo>
                  <a:cubicBezTo>
                    <a:pt x="342" y="42"/>
                    <a:pt x="325" y="52"/>
                    <a:pt x="311" y="65"/>
                  </a:cubicBezTo>
                  <a:cubicBezTo>
                    <a:pt x="291" y="85"/>
                    <a:pt x="268" y="109"/>
                    <a:pt x="245" y="129"/>
                  </a:cubicBezTo>
                  <a:cubicBezTo>
                    <a:pt x="228" y="142"/>
                    <a:pt x="208" y="156"/>
                    <a:pt x="188" y="169"/>
                  </a:cubicBezTo>
                  <a:cubicBezTo>
                    <a:pt x="174" y="149"/>
                    <a:pt x="167" y="129"/>
                    <a:pt x="154" y="109"/>
                  </a:cubicBezTo>
                  <a:cubicBezTo>
                    <a:pt x="141" y="79"/>
                    <a:pt x="127" y="52"/>
                    <a:pt x="114" y="25"/>
                  </a:cubicBezTo>
                  <a:cubicBezTo>
                    <a:pt x="107" y="12"/>
                    <a:pt x="87" y="5"/>
                    <a:pt x="74" y="2"/>
                  </a:cubicBezTo>
                  <a:cubicBezTo>
                    <a:pt x="70" y="1"/>
                    <a:pt x="67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0" name="Google Shape;520;p23"/>
          <p:cNvGrpSpPr/>
          <p:nvPr/>
        </p:nvGrpSpPr>
        <p:grpSpPr>
          <a:xfrm>
            <a:off x="2269208" y="209054"/>
            <a:ext cx="733769" cy="564665"/>
            <a:chOff x="1663725" y="2859875"/>
            <a:chExt cx="767460" cy="488295"/>
          </a:xfrm>
        </p:grpSpPr>
        <p:sp>
          <p:nvSpPr>
            <p:cNvPr id="521" name="Google Shape;521;p23"/>
            <p:cNvSpPr/>
            <p:nvPr/>
          </p:nvSpPr>
          <p:spPr>
            <a:xfrm>
              <a:off x="1671507" y="2871450"/>
              <a:ext cx="740225" cy="464562"/>
            </a:xfrm>
            <a:custGeom>
              <a:avLst/>
              <a:gdLst/>
              <a:ahLst/>
              <a:cxnLst/>
              <a:rect l="l" t="t" r="r" b="b"/>
              <a:pathLst>
                <a:path w="7610" h="4776" extrusionOk="0">
                  <a:moveTo>
                    <a:pt x="7442" y="0"/>
                  </a:moveTo>
                  <a:cubicBezTo>
                    <a:pt x="7430" y="0"/>
                    <a:pt x="7417" y="2"/>
                    <a:pt x="7405" y="6"/>
                  </a:cubicBezTo>
                  <a:cubicBezTo>
                    <a:pt x="7381" y="9"/>
                    <a:pt x="7361" y="19"/>
                    <a:pt x="7345" y="33"/>
                  </a:cubicBezTo>
                  <a:cubicBezTo>
                    <a:pt x="7315" y="56"/>
                    <a:pt x="7295" y="90"/>
                    <a:pt x="7281" y="136"/>
                  </a:cubicBezTo>
                  <a:cubicBezTo>
                    <a:pt x="7275" y="163"/>
                    <a:pt x="7268" y="193"/>
                    <a:pt x="7261" y="223"/>
                  </a:cubicBezTo>
                  <a:lnTo>
                    <a:pt x="7258" y="243"/>
                  </a:lnTo>
                  <a:lnTo>
                    <a:pt x="7255" y="247"/>
                  </a:lnTo>
                  <a:cubicBezTo>
                    <a:pt x="7231" y="343"/>
                    <a:pt x="7208" y="444"/>
                    <a:pt x="7181" y="544"/>
                  </a:cubicBezTo>
                  <a:cubicBezTo>
                    <a:pt x="7177" y="558"/>
                    <a:pt x="7171" y="571"/>
                    <a:pt x="7168" y="588"/>
                  </a:cubicBezTo>
                  <a:lnTo>
                    <a:pt x="7165" y="591"/>
                  </a:lnTo>
                  <a:cubicBezTo>
                    <a:pt x="7157" y="611"/>
                    <a:pt x="7148" y="628"/>
                    <a:pt x="7145" y="651"/>
                  </a:cubicBezTo>
                  <a:cubicBezTo>
                    <a:pt x="7141" y="664"/>
                    <a:pt x="7141" y="678"/>
                    <a:pt x="7141" y="692"/>
                  </a:cubicBezTo>
                  <a:lnTo>
                    <a:pt x="7128" y="688"/>
                  </a:lnTo>
                  <a:cubicBezTo>
                    <a:pt x="7110" y="686"/>
                    <a:pt x="7094" y="684"/>
                    <a:pt x="7077" y="684"/>
                  </a:cubicBezTo>
                  <a:cubicBezTo>
                    <a:pt x="7048" y="684"/>
                    <a:pt x="7020" y="688"/>
                    <a:pt x="6990" y="695"/>
                  </a:cubicBezTo>
                  <a:lnTo>
                    <a:pt x="6974" y="698"/>
                  </a:lnTo>
                  <a:lnTo>
                    <a:pt x="6960" y="701"/>
                  </a:lnTo>
                  <a:lnTo>
                    <a:pt x="6944" y="704"/>
                  </a:lnTo>
                  <a:lnTo>
                    <a:pt x="6900" y="715"/>
                  </a:lnTo>
                  <a:cubicBezTo>
                    <a:pt x="6884" y="718"/>
                    <a:pt x="6870" y="721"/>
                    <a:pt x="6856" y="724"/>
                  </a:cubicBezTo>
                  <a:cubicBezTo>
                    <a:pt x="6847" y="729"/>
                    <a:pt x="6836" y="732"/>
                    <a:pt x="6827" y="732"/>
                  </a:cubicBezTo>
                  <a:cubicBezTo>
                    <a:pt x="6773" y="745"/>
                    <a:pt x="6719" y="755"/>
                    <a:pt x="6669" y="769"/>
                  </a:cubicBezTo>
                  <a:cubicBezTo>
                    <a:pt x="6592" y="781"/>
                    <a:pt x="6512" y="798"/>
                    <a:pt x="6435" y="812"/>
                  </a:cubicBezTo>
                  <a:lnTo>
                    <a:pt x="6425" y="815"/>
                  </a:lnTo>
                  <a:lnTo>
                    <a:pt x="6415" y="815"/>
                  </a:lnTo>
                  <a:cubicBezTo>
                    <a:pt x="6372" y="825"/>
                    <a:pt x="6328" y="832"/>
                    <a:pt x="6285" y="838"/>
                  </a:cubicBezTo>
                  <a:cubicBezTo>
                    <a:pt x="6211" y="855"/>
                    <a:pt x="6134" y="869"/>
                    <a:pt x="6061" y="882"/>
                  </a:cubicBezTo>
                  <a:lnTo>
                    <a:pt x="6051" y="885"/>
                  </a:lnTo>
                  <a:cubicBezTo>
                    <a:pt x="5913" y="909"/>
                    <a:pt x="5790" y="932"/>
                    <a:pt x="5669" y="956"/>
                  </a:cubicBezTo>
                  <a:cubicBezTo>
                    <a:pt x="5583" y="976"/>
                    <a:pt x="5495" y="996"/>
                    <a:pt x="5405" y="1016"/>
                  </a:cubicBezTo>
                  <a:cubicBezTo>
                    <a:pt x="5291" y="1042"/>
                    <a:pt x="5174" y="1073"/>
                    <a:pt x="5070" y="1096"/>
                  </a:cubicBezTo>
                  <a:lnTo>
                    <a:pt x="5067" y="1099"/>
                  </a:lnTo>
                  <a:cubicBezTo>
                    <a:pt x="5018" y="1110"/>
                    <a:pt x="4970" y="1119"/>
                    <a:pt x="4924" y="1130"/>
                  </a:cubicBezTo>
                  <a:lnTo>
                    <a:pt x="4907" y="1133"/>
                  </a:lnTo>
                  <a:lnTo>
                    <a:pt x="4900" y="1136"/>
                  </a:lnTo>
                  <a:cubicBezTo>
                    <a:pt x="4833" y="1150"/>
                    <a:pt x="4763" y="1163"/>
                    <a:pt x="4692" y="1180"/>
                  </a:cubicBezTo>
                  <a:lnTo>
                    <a:pt x="4680" y="1183"/>
                  </a:lnTo>
                  <a:cubicBezTo>
                    <a:pt x="4586" y="1206"/>
                    <a:pt x="4489" y="1230"/>
                    <a:pt x="4385" y="1257"/>
                  </a:cubicBezTo>
                  <a:lnTo>
                    <a:pt x="4362" y="1263"/>
                  </a:lnTo>
                  <a:lnTo>
                    <a:pt x="4268" y="1286"/>
                  </a:lnTo>
                  <a:cubicBezTo>
                    <a:pt x="4074" y="1334"/>
                    <a:pt x="3880" y="1380"/>
                    <a:pt x="3720" y="1424"/>
                  </a:cubicBezTo>
                  <a:lnTo>
                    <a:pt x="3723" y="1424"/>
                  </a:lnTo>
                  <a:cubicBezTo>
                    <a:pt x="3589" y="1454"/>
                    <a:pt x="3452" y="1491"/>
                    <a:pt x="3321" y="1524"/>
                  </a:cubicBezTo>
                  <a:lnTo>
                    <a:pt x="3312" y="1527"/>
                  </a:lnTo>
                  <a:cubicBezTo>
                    <a:pt x="3238" y="1547"/>
                    <a:pt x="3167" y="1567"/>
                    <a:pt x="3098" y="1584"/>
                  </a:cubicBezTo>
                  <a:cubicBezTo>
                    <a:pt x="2960" y="1618"/>
                    <a:pt x="2813" y="1652"/>
                    <a:pt x="2673" y="1688"/>
                  </a:cubicBezTo>
                  <a:cubicBezTo>
                    <a:pt x="2626" y="1698"/>
                    <a:pt x="2579" y="1708"/>
                    <a:pt x="2536" y="1721"/>
                  </a:cubicBezTo>
                  <a:lnTo>
                    <a:pt x="2482" y="1732"/>
                  </a:lnTo>
                  <a:cubicBezTo>
                    <a:pt x="2439" y="1741"/>
                    <a:pt x="2392" y="1755"/>
                    <a:pt x="2349" y="1765"/>
                  </a:cubicBezTo>
                  <a:cubicBezTo>
                    <a:pt x="2228" y="1795"/>
                    <a:pt x="2111" y="1825"/>
                    <a:pt x="1997" y="1855"/>
                  </a:cubicBezTo>
                  <a:lnTo>
                    <a:pt x="1987" y="1859"/>
                  </a:lnTo>
                  <a:lnTo>
                    <a:pt x="1910" y="1879"/>
                  </a:lnTo>
                  <a:cubicBezTo>
                    <a:pt x="1867" y="1888"/>
                    <a:pt x="1823" y="1905"/>
                    <a:pt x="1787" y="1916"/>
                  </a:cubicBezTo>
                  <a:lnTo>
                    <a:pt x="1780" y="1919"/>
                  </a:lnTo>
                  <a:cubicBezTo>
                    <a:pt x="1763" y="1925"/>
                    <a:pt x="1743" y="1933"/>
                    <a:pt x="1723" y="1936"/>
                  </a:cubicBezTo>
                  <a:lnTo>
                    <a:pt x="1686" y="1949"/>
                  </a:lnTo>
                  <a:cubicBezTo>
                    <a:pt x="1636" y="1962"/>
                    <a:pt x="1589" y="1979"/>
                    <a:pt x="1539" y="1993"/>
                  </a:cubicBezTo>
                  <a:lnTo>
                    <a:pt x="1449" y="2022"/>
                  </a:lnTo>
                  <a:lnTo>
                    <a:pt x="1442" y="2022"/>
                  </a:lnTo>
                  <a:cubicBezTo>
                    <a:pt x="1365" y="2046"/>
                    <a:pt x="1271" y="2073"/>
                    <a:pt x="1181" y="2103"/>
                  </a:cubicBezTo>
                  <a:cubicBezTo>
                    <a:pt x="1137" y="2120"/>
                    <a:pt x="1091" y="2136"/>
                    <a:pt x="1044" y="2153"/>
                  </a:cubicBezTo>
                  <a:lnTo>
                    <a:pt x="1027" y="2156"/>
                  </a:lnTo>
                  <a:cubicBezTo>
                    <a:pt x="924" y="2193"/>
                    <a:pt x="813" y="2234"/>
                    <a:pt x="703" y="2266"/>
                  </a:cubicBezTo>
                  <a:cubicBezTo>
                    <a:pt x="619" y="2290"/>
                    <a:pt x="546" y="2314"/>
                    <a:pt x="472" y="2340"/>
                  </a:cubicBezTo>
                  <a:lnTo>
                    <a:pt x="442" y="2350"/>
                  </a:lnTo>
                  <a:lnTo>
                    <a:pt x="429" y="2354"/>
                  </a:lnTo>
                  <a:cubicBezTo>
                    <a:pt x="409" y="2360"/>
                    <a:pt x="389" y="2370"/>
                    <a:pt x="372" y="2377"/>
                  </a:cubicBezTo>
                  <a:lnTo>
                    <a:pt x="358" y="2380"/>
                  </a:lnTo>
                  <a:cubicBezTo>
                    <a:pt x="295" y="2400"/>
                    <a:pt x="222" y="2427"/>
                    <a:pt x="177" y="2481"/>
                  </a:cubicBezTo>
                  <a:lnTo>
                    <a:pt x="171" y="2484"/>
                  </a:lnTo>
                  <a:cubicBezTo>
                    <a:pt x="161" y="2484"/>
                    <a:pt x="154" y="2487"/>
                    <a:pt x="145" y="2490"/>
                  </a:cubicBezTo>
                  <a:cubicBezTo>
                    <a:pt x="91" y="2514"/>
                    <a:pt x="47" y="2555"/>
                    <a:pt x="24" y="2604"/>
                  </a:cubicBezTo>
                  <a:cubicBezTo>
                    <a:pt x="4" y="2658"/>
                    <a:pt x="1" y="2715"/>
                    <a:pt x="21" y="2775"/>
                  </a:cubicBezTo>
                  <a:cubicBezTo>
                    <a:pt x="41" y="2828"/>
                    <a:pt x="57" y="2882"/>
                    <a:pt x="74" y="2936"/>
                  </a:cubicBezTo>
                  <a:cubicBezTo>
                    <a:pt x="71" y="2976"/>
                    <a:pt x="77" y="3019"/>
                    <a:pt x="91" y="3056"/>
                  </a:cubicBezTo>
                  <a:cubicBezTo>
                    <a:pt x="101" y="3080"/>
                    <a:pt x="111" y="3100"/>
                    <a:pt x="128" y="3116"/>
                  </a:cubicBezTo>
                  <a:cubicBezTo>
                    <a:pt x="148" y="3223"/>
                    <a:pt x="168" y="3324"/>
                    <a:pt x="185" y="3424"/>
                  </a:cubicBezTo>
                  <a:cubicBezTo>
                    <a:pt x="202" y="3531"/>
                    <a:pt x="222" y="3648"/>
                    <a:pt x="248" y="3795"/>
                  </a:cubicBezTo>
                  <a:cubicBezTo>
                    <a:pt x="258" y="3848"/>
                    <a:pt x="265" y="3902"/>
                    <a:pt x="275" y="3955"/>
                  </a:cubicBezTo>
                  <a:lnTo>
                    <a:pt x="278" y="3972"/>
                  </a:lnTo>
                  <a:lnTo>
                    <a:pt x="282" y="4003"/>
                  </a:lnTo>
                  <a:cubicBezTo>
                    <a:pt x="285" y="4019"/>
                    <a:pt x="288" y="4032"/>
                    <a:pt x="291" y="4049"/>
                  </a:cubicBezTo>
                  <a:lnTo>
                    <a:pt x="291" y="4063"/>
                  </a:lnTo>
                  <a:lnTo>
                    <a:pt x="291" y="4066"/>
                  </a:lnTo>
                  <a:cubicBezTo>
                    <a:pt x="298" y="4106"/>
                    <a:pt x="305" y="4146"/>
                    <a:pt x="312" y="4183"/>
                  </a:cubicBezTo>
                  <a:cubicBezTo>
                    <a:pt x="328" y="4256"/>
                    <a:pt x="348" y="4330"/>
                    <a:pt x="378" y="4410"/>
                  </a:cubicBezTo>
                  <a:cubicBezTo>
                    <a:pt x="402" y="4477"/>
                    <a:pt x="435" y="4554"/>
                    <a:pt x="482" y="4621"/>
                  </a:cubicBezTo>
                  <a:cubicBezTo>
                    <a:pt x="519" y="4671"/>
                    <a:pt x="576" y="4718"/>
                    <a:pt x="629" y="4742"/>
                  </a:cubicBezTo>
                  <a:cubicBezTo>
                    <a:pt x="689" y="4769"/>
                    <a:pt x="747" y="4776"/>
                    <a:pt x="802" y="4776"/>
                  </a:cubicBezTo>
                  <a:cubicBezTo>
                    <a:pt x="815" y="4776"/>
                    <a:pt x="827" y="4775"/>
                    <a:pt x="840" y="4775"/>
                  </a:cubicBezTo>
                  <a:cubicBezTo>
                    <a:pt x="860" y="4775"/>
                    <a:pt x="880" y="4772"/>
                    <a:pt x="900" y="4772"/>
                  </a:cubicBezTo>
                  <a:cubicBezTo>
                    <a:pt x="910" y="4768"/>
                    <a:pt x="920" y="4768"/>
                    <a:pt x="934" y="4768"/>
                  </a:cubicBezTo>
                  <a:cubicBezTo>
                    <a:pt x="994" y="4762"/>
                    <a:pt x="1054" y="4758"/>
                    <a:pt x="1111" y="4758"/>
                  </a:cubicBezTo>
                  <a:cubicBezTo>
                    <a:pt x="1131" y="4758"/>
                    <a:pt x="1151" y="4762"/>
                    <a:pt x="1171" y="4762"/>
                  </a:cubicBezTo>
                  <a:cubicBezTo>
                    <a:pt x="1206" y="4763"/>
                    <a:pt x="1238" y="4764"/>
                    <a:pt x="1270" y="4764"/>
                  </a:cubicBezTo>
                  <a:cubicBezTo>
                    <a:pt x="1317" y="4764"/>
                    <a:pt x="1361" y="4762"/>
                    <a:pt x="1406" y="4758"/>
                  </a:cubicBezTo>
                  <a:cubicBezTo>
                    <a:pt x="1466" y="4755"/>
                    <a:pt x="1529" y="4748"/>
                    <a:pt x="1586" y="4742"/>
                  </a:cubicBezTo>
                  <a:cubicBezTo>
                    <a:pt x="1616" y="4738"/>
                    <a:pt x="1646" y="4735"/>
                    <a:pt x="1673" y="4731"/>
                  </a:cubicBezTo>
                  <a:cubicBezTo>
                    <a:pt x="1770" y="4718"/>
                    <a:pt x="1867" y="4708"/>
                    <a:pt x="1963" y="4694"/>
                  </a:cubicBezTo>
                  <a:cubicBezTo>
                    <a:pt x="2104" y="4671"/>
                    <a:pt x="2228" y="4654"/>
                    <a:pt x="2345" y="4637"/>
                  </a:cubicBezTo>
                  <a:cubicBezTo>
                    <a:pt x="2472" y="4625"/>
                    <a:pt x="2606" y="4605"/>
                    <a:pt x="2736" y="4581"/>
                  </a:cubicBezTo>
                  <a:cubicBezTo>
                    <a:pt x="2773" y="4574"/>
                    <a:pt x="2810" y="4564"/>
                    <a:pt x="2850" y="4557"/>
                  </a:cubicBezTo>
                  <a:cubicBezTo>
                    <a:pt x="2923" y="4544"/>
                    <a:pt x="3024" y="4524"/>
                    <a:pt x="3118" y="4504"/>
                  </a:cubicBezTo>
                  <a:cubicBezTo>
                    <a:pt x="3184" y="4491"/>
                    <a:pt x="3255" y="4474"/>
                    <a:pt x="3325" y="4457"/>
                  </a:cubicBezTo>
                  <a:cubicBezTo>
                    <a:pt x="3382" y="4444"/>
                    <a:pt x="3439" y="4430"/>
                    <a:pt x="3496" y="4417"/>
                  </a:cubicBezTo>
                  <a:cubicBezTo>
                    <a:pt x="3516" y="4410"/>
                    <a:pt x="3536" y="4407"/>
                    <a:pt x="3556" y="4401"/>
                  </a:cubicBezTo>
                  <a:cubicBezTo>
                    <a:pt x="3593" y="4393"/>
                    <a:pt x="3629" y="4384"/>
                    <a:pt x="3669" y="4373"/>
                  </a:cubicBezTo>
                  <a:lnTo>
                    <a:pt x="3706" y="4367"/>
                  </a:lnTo>
                  <a:cubicBezTo>
                    <a:pt x="3733" y="4361"/>
                    <a:pt x="3757" y="4353"/>
                    <a:pt x="3780" y="4350"/>
                  </a:cubicBezTo>
                  <a:cubicBezTo>
                    <a:pt x="3803" y="4344"/>
                    <a:pt x="3826" y="4336"/>
                    <a:pt x="3850" y="4333"/>
                  </a:cubicBezTo>
                  <a:cubicBezTo>
                    <a:pt x="3997" y="4296"/>
                    <a:pt x="4141" y="4256"/>
                    <a:pt x="4278" y="4213"/>
                  </a:cubicBezTo>
                  <a:cubicBezTo>
                    <a:pt x="4331" y="4196"/>
                    <a:pt x="4385" y="4180"/>
                    <a:pt x="4439" y="4166"/>
                  </a:cubicBezTo>
                  <a:cubicBezTo>
                    <a:pt x="4509" y="4143"/>
                    <a:pt x="4579" y="4123"/>
                    <a:pt x="4649" y="4100"/>
                  </a:cubicBezTo>
                  <a:cubicBezTo>
                    <a:pt x="4709" y="4080"/>
                    <a:pt x="4769" y="4063"/>
                    <a:pt x="4837" y="4043"/>
                  </a:cubicBezTo>
                  <a:cubicBezTo>
                    <a:pt x="4863" y="4035"/>
                    <a:pt x="4887" y="4029"/>
                    <a:pt x="4913" y="4023"/>
                  </a:cubicBezTo>
                  <a:lnTo>
                    <a:pt x="4920" y="4019"/>
                  </a:lnTo>
                  <a:lnTo>
                    <a:pt x="4927" y="4019"/>
                  </a:lnTo>
                  <a:cubicBezTo>
                    <a:pt x="4957" y="4012"/>
                    <a:pt x="4987" y="4003"/>
                    <a:pt x="5014" y="3995"/>
                  </a:cubicBezTo>
                  <a:cubicBezTo>
                    <a:pt x="5087" y="3975"/>
                    <a:pt x="5201" y="3942"/>
                    <a:pt x="5315" y="3912"/>
                  </a:cubicBezTo>
                  <a:lnTo>
                    <a:pt x="5442" y="3882"/>
                  </a:lnTo>
                  <a:lnTo>
                    <a:pt x="5479" y="3875"/>
                  </a:lnTo>
                  <a:lnTo>
                    <a:pt x="5515" y="3865"/>
                  </a:lnTo>
                  <a:cubicBezTo>
                    <a:pt x="5566" y="3855"/>
                    <a:pt x="5616" y="3842"/>
                    <a:pt x="5666" y="3832"/>
                  </a:cubicBezTo>
                  <a:cubicBezTo>
                    <a:pt x="5709" y="3822"/>
                    <a:pt x="5750" y="3812"/>
                    <a:pt x="5793" y="3802"/>
                  </a:cubicBezTo>
                  <a:cubicBezTo>
                    <a:pt x="5800" y="3799"/>
                    <a:pt x="5807" y="3799"/>
                    <a:pt x="5816" y="3795"/>
                  </a:cubicBezTo>
                  <a:lnTo>
                    <a:pt x="5827" y="3791"/>
                  </a:lnTo>
                  <a:lnTo>
                    <a:pt x="5830" y="3791"/>
                  </a:lnTo>
                  <a:cubicBezTo>
                    <a:pt x="5893" y="3775"/>
                    <a:pt x="5957" y="3759"/>
                    <a:pt x="6017" y="3742"/>
                  </a:cubicBezTo>
                  <a:lnTo>
                    <a:pt x="6024" y="3742"/>
                  </a:lnTo>
                  <a:lnTo>
                    <a:pt x="6037" y="3739"/>
                  </a:lnTo>
                  <a:lnTo>
                    <a:pt x="6084" y="3725"/>
                  </a:lnTo>
                  <a:cubicBezTo>
                    <a:pt x="6205" y="3694"/>
                    <a:pt x="6335" y="3665"/>
                    <a:pt x="6462" y="3625"/>
                  </a:cubicBezTo>
                  <a:cubicBezTo>
                    <a:pt x="6502" y="3614"/>
                    <a:pt x="6543" y="3601"/>
                    <a:pt x="6579" y="3588"/>
                  </a:cubicBezTo>
                  <a:lnTo>
                    <a:pt x="6583" y="3584"/>
                  </a:lnTo>
                  <a:lnTo>
                    <a:pt x="6586" y="3584"/>
                  </a:lnTo>
                  <a:cubicBezTo>
                    <a:pt x="6603" y="3578"/>
                    <a:pt x="6619" y="3574"/>
                    <a:pt x="6636" y="3568"/>
                  </a:cubicBezTo>
                  <a:cubicBezTo>
                    <a:pt x="6669" y="3554"/>
                    <a:pt x="6703" y="3544"/>
                    <a:pt x="6736" y="3534"/>
                  </a:cubicBezTo>
                  <a:lnTo>
                    <a:pt x="6750" y="3531"/>
                  </a:lnTo>
                  <a:lnTo>
                    <a:pt x="6799" y="3514"/>
                  </a:lnTo>
                  <a:cubicBezTo>
                    <a:pt x="6850" y="3498"/>
                    <a:pt x="6900" y="3481"/>
                    <a:pt x="6944" y="3464"/>
                  </a:cubicBezTo>
                  <a:cubicBezTo>
                    <a:pt x="7000" y="3441"/>
                    <a:pt x="7074" y="3413"/>
                    <a:pt x="7145" y="3397"/>
                  </a:cubicBezTo>
                  <a:cubicBezTo>
                    <a:pt x="7165" y="3390"/>
                    <a:pt x="7185" y="3384"/>
                    <a:pt x="7205" y="3377"/>
                  </a:cubicBezTo>
                  <a:lnTo>
                    <a:pt x="7214" y="3377"/>
                  </a:lnTo>
                  <a:lnTo>
                    <a:pt x="7218" y="3373"/>
                  </a:lnTo>
                  <a:cubicBezTo>
                    <a:pt x="7248" y="3367"/>
                    <a:pt x="7281" y="3357"/>
                    <a:pt x="7315" y="3347"/>
                  </a:cubicBezTo>
                  <a:cubicBezTo>
                    <a:pt x="7352" y="3337"/>
                    <a:pt x="7381" y="3320"/>
                    <a:pt x="7418" y="3300"/>
                  </a:cubicBezTo>
                  <a:cubicBezTo>
                    <a:pt x="7452" y="3280"/>
                    <a:pt x="7478" y="3257"/>
                    <a:pt x="7502" y="3230"/>
                  </a:cubicBezTo>
                  <a:lnTo>
                    <a:pt x="7506" y="3230"/>
                  </a:lnTo>
                  <a:cubicBezTo>
                    <a:pt x="7589" y="3149"/>
                    <a:pt x="7599" y="3026"/>
                    <a:pt x="7602" y="2919"/>
                  </a:cubicBezTo>
                  <a:lnTo>
                    <a:pt x="7606" y="2885"/>
                  </a:lnTo>
                  <a:cubicBezTo>
                    <a:pt x="7606" y="2822"/>
                    <a:pt x="7609" y="2751"/>
                    <a:pt x="7606" y="2685"/>
                  </a:cubicBezTo>
                  <a:cubicBezTo>
                    <a:pt x="7606" y="2621"/>
                    <a:pt x="7602" y="2555"/>
                    <a:pt x="7599" y="2490"/>
                  </a:cubicBezTo>
                  <a:lnTo>
                    <a:pt x="7599" y="2447"/>
                  </a:lnTo>
                  <a:lnTo>
                    <a:pt x="7599" y="2441"/>
                  </a:lnTo>
                  <a:cubicBezTo>
                    <a:pt x="7596" y="2400"/>
                    <a:pt x="7592" y="2347"/>
                    <a:pt x="7589" y="2297"/>
                  </a:cubicBezTo>
                  <a:cubicBezTo>
                    <a:pt x="7586" y="2263"/>
                    <a:pt x="7582" y="2234"/>
                    <a:pt x="7579" y="2203"/>
                  </a:cubicBezTo>
                  <a:cubicBezTo>
                    <a:pt x="7576" y="2169"/>
                    <a:pt x="7569" y="2140"/>
                    <a:pt x="7569" y="2109"/>
                  </a:cubicBezTo>
                  <a:cubicBezTo>
                    <a:pt x="7566" y="2093"/>
                    <a:pt x="7562" y="2073"/>
                    <a:pt x="7562" y="2056"/>
                  </a:cubicBezTo>
                  <a:lnTo>
                    <a:pt x="7562" y="2049"/>
                  </a:lnTo>
                  <a:lnTo>
                    <a:pt x="7559" y="2039"/>
                  </a:lnTo>
                  <a:cubicBezTo>
                    <a:pt x="7556" y="1996"/>
                    <a:pt x="7552" y="1956"/>
                    <a:pt x="7549" y="1912"/>
                  </a:cubicBezTo>
                  <a:cubicBezTo>
                    <a:pt x="7542" y="1876"/>
                    <a:pt x="7535" y="1839"/>
                    <a:pt x="7529" y="1805"/>
                  </a:cubicBezTo>
                  <a:lnTo>
                    <a:pt x="7526" y="1798"/>
                  </a:lnTo>
                  <a:cubicBezTo>
                    <a:pt x="7522" y="1775"/>
                    <a:pt x="7519" y="1755"/>
                    <a:pt x="7515" y="1732"/>
                  </a:cubicBezTo>
                  <a:cubicBezTo>
                    <a:pt x="7502" y="1675"/>
                    <a:pt x="7495" y="1607"/>
                    <a:pt x="7486" y="1534"/>
                  </a:cubicBezTo>
                  <a:cubicBezTo>
                    <a:pt x="7466" y="1387"/>
                    <a:pt x="7438" y="1253"/>
                    <a:pt x="7405" y="1126"/>
                  </a:cubicBezTo>
                  <a:cubicBezTo>
                    <a:pt x="7398" y="1093"/>
                    <a:pt x="7389" y="1062"/>
                    <a:pt x="7378" y="1030"/>
                  </a:cubicBezTo>
                  <a:lnTo>
                    <a:pt x="7378" y="1025"/>
                  </a:lnTo>
                  <a:cubicBezTo>
                    <a:pt x="7372" y="1002"/>
                    <a:pt x="7365" y="982"/>
                    <a:pt x="7358" y="962"/>
                  </a:cubicBezTo>
                  <a:cubicBezTo>
                    <a:pt x="7352" y="939"/>
                    <a:pt x="7348" y="916"/>
                    <a:pt x="7341" y="892"/>
                  </a:cubicBezTo>
                  <a:cubicBezTo>
                    <a:pt x="7335" y="875"/>
                    <a:pt x="7332" y="862"/>
                    <a:pt x="7325" y="849"/>
                  </a:cubicBezTo>
                  <a:lnTo>
                    <a:pt x="7338" y="845"/>
                  </a:lnTo>
                  <a:cubicBezTo>
                    <a:pt x="7375" y="835"/>
                    <a:pt x="7405" y="818"/>
                    <a:pt x="7429" y="789"/>
                  </a:cubicBezTo>
                  <a:cubicBezTo>
                    <a:pt x="7442" y="775"/>
                    <a:pt x="7455" y="752"/>
                    <a:pt x="7462" y="732"/>
                  </a:cubicBezTo>
                  <a:cubicBezTo>
                    <a:pt x="7475" y="698"/>
                    <a:pt x="7486" y="668"/>
                    <a:pt x="7492" y="635"/>
                  </a:cubicBezTo>
                  <a:cubicBezTo>
                    <a:pt x="7502" y="601"/>
                    <a:pt x="7512" y="564"/>
                    <a:pt x="7519" y="531"/>
                  </a:cubicBezTo>
                  <a:lnTo>
                    <a:pt x="7522" y="514"/>
                  </a:lnTo>
                  <a:cubicBezTo>
                    <a:pt x="7546" y="414"/>
                    <a:pt x="7572" y="300"/>
                    <a:pt x="7599" y="187"/>
                  </a:cubicBezTo>
                  <a:cubicBezTo>
                    <a:pt x="7609" y="147"/>
                    <a:pt x="7592" y="96"/>
                    <a:pt x="7569" y="66"/>
                  </a:cubicBezTo>
                  <a:cubicBezTo>
                    <a:pt x="7546" y="33"/>
                    <a:pt x="7506" y="9"/>
                    <a:pt x="7466" y="2"/>
                  </a:cubicBezTo>
                  <a:cubicBezTo>
                    <a:pt x="7458" y="1"/>
                    <a:pt x="7450" y="0"/>
                    <a:pt x="7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23"/>
            <p:cNvSpPr/>
            <p:nvPr/>
          </p:nvSpPr>
          <p:spPr>
            <a:xfrm>
              <a:off x="1670826" y="2961426"/>
              <a:ext cx="726510" cy="218177"/>
            </a:xfrm>
            <a:custGeom>
              <a:avLst/>
              <a:gdLst/>
              <a:ahLst/>
              <a:cxnLst/>
              <a:rect l="l" t="t" r="r" b="b"/>
              <a:pathLst>
                <a:path w="7469" h="2243" extrusionOk="0">
                  <a:moveTo>
                    <a:pt x="7172" y="1"/>
                  </a:moveTo>
                  <a:cubicBezTo>
                    <a:pt x="7150" y="1"/>
                    <a:pt x="7128" y="2"/>
                    <a:pt x="7107" y="4"/>
                  </a:cubicBezTo>
                  <a:cubicBezTo>
                    <a:pt x="7084" y="7"/>
                    <a:pt x="7064" y="11"/>
                    <a:pt x="7041" y="14"/>
                  </a:cubicBezTo>
                  <a:cubicBezTo>
                    <a:pt x="6997" y="27"/>
                    <a:pt x="6954" y="40"/>
                    <a:pt x="6911" y="54"/>
                  </a:cubicBezTo>
                  <a:cubicBezTo>
                    <a:pt x="6831" y="77"/>
                    <a:pt x="6750" y="97"/>
                    <a:pt x="6670" y="117"/>
                  </a:cubicBezTo>
                  <a:cubicBezTo>
                    <a:pt x="6546" y="151"/>
                    <a:pt x="6422" y="185"/>
                    <a:pt x="6298" y="214"/>
                  </a:cubicBezTo>
                  <a:cubicBezTo>
                    <a:pt x="6164" y="245"/>
                    <a:pt x="6031" y="278"/>
                    <a:pt x="5897" y="308"/>
                  </a:cubicBezTo>
                  <a:cubicBezTo>
                    <a:pt x="5760" y="341"/>
                    <a:pt x="5627" y="378"/>
                    <a:pt x="5489" y="418"/>
                  </a:cubicBezTo>
                  <a:cubicBezTo>
                    <a:pt x="5362" y="455"/>
                    <a:pt x="5232" y="489"/>
                    <a:pt x="5105" y="526"/>
                  </a:cubicBezTo>
                  <a:cubicBezTo>
                    <a:pt x="5008" y="552"/>
                    <a:pt x="4914" y="582"/>
                    <a:pt x="4817" y="609"/>
                  </a:cubicBezTo>
                  <a:cubicBezTo>
                    <a:pt x="4787" y="619"/>
                    <a:pt x="4764" y="653"/>
                    <a:pt x="4756" y="686"/>
                  </a:cubicBezTo>
                  <a:cubicBezTo>
                    <a:pt x="4650" y="713"/>
                    <a:pt x="4546" y="743"/>
                    <a:pt x="4443" y="773"/>
                  </a:cubicBezTo>
                  <a:cubicBezTo>
                    <a:pt x="4195" y="833"/>
                    <a:pt x="3941" y="877"/>
                    <a:pt x="3693" y="934"/>
                  </a:cubicBezTo>
                  <a:cubicBezTo>
                    <a:pt x="3566" y="963"/>
                    <a:pt x="3442" y="997"/>
                    <a:pt x="3315" y="1031"/>
                  </a:cubicBezTo>
                  <a:cubicBezTo>
                    <a:pt x="3174" y="1064"/>
                    <a:pt x="3034" y="1104"/>
                    <a:pt x="2893" y="1144"/>
                  </a:cubicBezTo>
                  <a:cubicBezTo>
                    <a:pt x="2670" y="1208"/>
                    <a:pt x="2446" y="1272"/>
                    <a:pt x="2225" y="1335"/>
                  </a:cubicBezTo>
                  <a:cubicBezTo>
                    <a:pt x="1994" y="1398"/>
                    <a:pt x="1770" y="1475"/>
                    <a:pt x="1539" y="1536"/>
                  </a:cubicBezTo>
                  <a:cubicBezTo>
                    <a:pt x="1456" y="1559"/>
                    <a:pt x="1368" y="1579"/>
                    <a:pt x="1285" y="1605"/>
                  </a:cubicBezTo>
                  <a:cubicBezTo>
                    <a:pt x="1195" y="1633"/>
                    <a:pt x="1101" y="1659"/>
                    <a:pt x="1011" y="1690"/>
                  </a:cubicBezTo>
                  <a:cubicBezTo>
                    <a:pt x="927" y="1713"/>
                    <a:pt x="843" y="1740"/>
                    <a:pt x="763" y="1766"/>
                  </a:cubicBezTo>
                  <a:cubicBezTo>
                    <a:pt x="690" y="1786"/>
                    <a:pt x="616" y="1806"/>
                    <a:pt x="542" y="1826"/>
                  </a:cubicBezTo>
                  <a:cubicBezTo>
                    <a:pt x="412" y="1860"/>
                    <a:pt x="278" y="1894"/>
                    <a:pt x="144" y="1917"/>
                  </a:cubicBezTo>
                  <a:cubicBezTo>
                    <a:pt x="104" y="1927"/>
                    <a:pt x="68" y="1943"/>
                    <a:pt x="41" y="1977"/>
                  </a:cubicBezTo>
                  <a:cubicBezTo>
                    <a:pt x="11" y="2014"/>
                    <a:pt x="1" y="2057"/>
                    <a:pt x="4" y="2101"/>
                  </a:cubicBezTo>
                  <a:cubicBezTo>
                    <a:pt x="11" y="2141"/>
                    <a:pt x="34" y="2181"/>
                    <a:pt x="64" y="2207"/>
                  </a:cubicBezTo>
                  <a:cubicBezTo>
                    <a:pt x="93" y="2228"/>
                    <a:pt x="131" y="2243"/>
                    <a:pt x="168" y="2243"/>
                  </a:cubicBezTo>
                  <a:cubicBezTo>
                    <a:pt x="175" y="2243"/>
                    <a:pt x="182" y="2242"/>
                    <a:pt x="188" y="2241"/>
                  </a:cubicBezTo>
                  <a:cubicBezTo>
                    <a:pt x="342" y="2207"/>
                    <a:pt x="496" y="2171"/>
                    <a:pt x="653" y="2131"/>
                  </a:cubicBezTo>
                  <a:cubicBezTo>
                    <a:pt x="803" y="2094"/>
                    <a:pt x="954" y="2051"/>
                    <a:pt x="1104" y="2011"/>
                  </a:cubicBezTo>
                  <a:cubicBezTo>
                    <a:pt x="1165" y="1994"/>
                    <a:pt x="1228" y="1980"/>
                    <a:pt x="1292" y="1963"/>
                  </a:cubicBezTo>
                  <a:cubicBezTo>
                    <a:pt x="1356" y="1947"/>
                    <a:pt x="1422" y="1937"/>
                    <a:pt x="1489" y="1923"/>
                  </a:cubicBezTo>
                  <a:cubicBezTo>
                    <a:pt x="1616" y="1897"/>
                    <a:pt x="1746" y="1870"/>
                    <a:pt x="1874" y="1840"/>
                  </a:cubicBezTo>
                  <a:cubicBezTo>
                    <a:pt x="2001" y="1813"/>
                    <a:pt x="2125" y="1780"/>
                    <a:pt x="2251" y="1750"/>
                  </a:cubicBezTo>
                  <a:cubicBezTo>
                    <a:pt x="2382" y="1719"/>
                    <a:pt x="2516" y="1690"/>
                    <a:pt x="2646" y="1656"/>
                  </a:cubicBezTo>
                  <a:cubicBezTo>
                    <a:pt x="2820" y="1613"/>
                    <a:pt x="2991" y="1565"/>
                    <a:pt x="3162" y="1516"/>
                  </a:cubicBezTo>
                  <a:cubicBezTo>
                    <a:pt x="3319" y="1465"/>
                    <a:pt x="3472" y="1422"/>
                    <a:pt x="3629" y="1382"/>
                  </a:cubicBezTo>
                  <a:cubicBezTo>
                    <a:pt x="3833" y="1329"/>
                    <a:pt x="4041" y="1281"/>
                    <a:pt x="4248" y="1238"/>
                  </a:cubicBezTo>
                  <a:cubicBezTo>
                    <a:pt x="4472" y="1191"/>
                    <a:pt x="4696" y="1128"/>
                    <a:pt x="4920" y="1068"/>
                  </a:cubicBezTo>
                  <a:cubicBezTo>
                    <a:pt x="5031" y="1040"/>
                    <a:pt x="5141" y="1014"/>
                    <a:pt x="5255" y="983"/>
                  </a:cubicBezTo>
                  <a:cubicBezTo>
                    <a:pt x="5378" y="954"/>
                    <a:pt x="5506" y="920"/>
                    <a:pt x="5636" y="894"/>
                  </a:cubicBezTo>
                  <a:cubicBezTo>
                    <a:pt x="5897" y="843"/>
                    <a:pt x="6158" y="790"/>
                    <a:pt x="6416" y="730"/>
                  </a:cubicBezTo>
                  <a:cubicBezTo>
                    <a:pt x="6660" y="673"/>
                    <a:pt x="6900" y="602"/>
                    <a:pt x="7138" y="529"/>
                  </a:cubicBezTo>
                  <a:cubicBezTo>
                    <a:pt x="7192" y="515"/>
                    <a:pt x="7241" y="502"/>
                    <a:pt x="7288" y="479"/>
                  </a:cubicBezTo>
                  <a:cubicBezTo>
                    <a:pt x="7339" y="458"/>
                    <a:pt x="7396" y="426"/>
                    <a:pt x="7425" y="378"/>
                  </a:cubicBezTo>
                  <a:cubicBezTo>
                    <a:pt x="7445" y="345"/>
                    <a:pt x="7462" y="318"/>
                    <a:pt x="7465" y="281"/>
                  </a:cubicBezTo>
                  <a:cubicBezTo>
                    <a:pt x="7469" y="261"/>
                    <a:pt x="7469" y="238"/>
                    <a:pt x="7465" y="218"/>
                  </a:cubicBezTo>
                  <a:cubicBezTo>
                    <a:pt x="7462" y="178"/>
                    <a:pt x="7442" y="137"/>
                    <a:pt x="7419" y="105"/>
                  </a:cubicBezTo>
                  <a:cubicBezTo>
                    <a:pt x="7359" y="23"/>
                    <a:pt x="7265" y="1"/>
                    <a:pt x="7172" y="1"/>
                  </a:cubicBezTo>
                  <a:close/>
                </a:path>
              </a:pathLst>
            </a:custGeom>
            <a:solidFill>
              <a:srgbClr val="524A83">
                <a:alpha val="25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23"/>
            <p:cNvSpPr/>
            <p:nvPr/>
          </p:nvSpPr>
          <p:spPr>
            <a:xfrm>
              <a:off x="2319526" y="3032142"/>
              <a:ext cx="56028" cy="111277"/>
            </a:xfrm>
            <a:custGeom>
              <a:avLst/>
              <a:gdLst/>
              <a:ahLst/>
              <a:cxnLst/>
              <a:rect l="l" t="t" r="r" b="b"/>
              <a:pathLst>
                <a:path w="576" h="1144" extrusionOk="0">
                  <a:moveTo>
                    <a:pt x="219" y="0"/>
                  </a:moveTo>
                  <a:cubicBezTo>
                    <a:pt x="203" y="0"/>
                    <a:pt x="187" y="2"/>
                    <a:pt x="171" y="6"/>
                  </a:cubicBezTo>
                  <a:cubicBezTo>
                    <a:pt x="131" y="16"/>
                    <a:pt x="91" y="36"/>
                    <a:pt x="64" y="73"/>
                  </a:cubicBezTo>
                  <a:cubicBezTo>
                    <a:pt x="1" y="153"/>
                    <a:pt x="14" y="273"/>
                    <a:pt x="94" y="341"/>
                  </a:cubicBezTo>
                  <a:cubicBezTo>
                    <a:pt x="111" y="384"/>
                    <a:pt x="125" y="431"/>
                    <a:pt x="137" y="477"/>
                  </a:cubicBezTo>
                  <a:cubicBezTo>
                    <a:pt x="148" y="514"/>
                    <a:pt x="154" y="548"/>
                    <a:pt x="154" y="585"/>
                  </a:cubicBezTo>
                  <a:cubicBezTo>
                    <a:pt x="162" y="634"/>
                    <a:pt x="162" y="682"/>
                    <a:pt x="162" y="732"/>
                  </a:cubicBezTo>
                  <a:cubicBezTo>
                    <a:pt x="162" y="778"/>
                    <a:pt x="165" y="822"/>
                    <a:pt x="171" y="869"/>
                  </a:cubicBezTo>
                  <a:cubicBezTo>
                    <a:pt x="174" y="906"/>
                    <a:pt x="185" y="943"/>
                    <a:pt x="194" y="979"/>
                  </a:cubicBezTo>
                  <a:cubicBezTo>
                    <a:pt x="202" y="999"/>
                    <a:pt x="211" y="1016"/>
                    <a:pt x="222" y="1036"/>
                  </a:cubicBezTo>
                  <a:cubicBezTo>
                    <a:pt x="248" y="1090"/>
                    <a:pt x="292" y="1133"/>
                    <a:pt x="355" y="1139"/>
                  </a:cubicBezTo>
                  <a:cubicBezTo>
                    <a:pt x="366" y="1142"/>
                    <a:pt x="376" y="1143"/>
                    <a:pt x="386" y="1143"/>
                  </a:cubicBezTo>
                  <a:cubicBezTo>
                    <a:pt x="406" y="1143"/>
                    <a:pt x="425" y="1139"/>
                    <a:pt x="442" y="1130"/>
                  </a:cubicBezTo>
                  <a:cubicBezTo>
                    <a:pt x="455" y="1123"/>
                    <a:pt x="469" y="1116"/>
                    <a:pt x="483" y="1110"/>
                  </a:cubicBezTo>
                  <a:cubicBezTo>
                    <a:pt x="506" y="1090"/>
                    <a:pt x="523" y="1066"/>
                    <a:pt x="536" y="1039"/>
                  </a:cubicBezTo>
                  <a:cubicBezTo>
                    <a:pt x="556" y="1006"/>
                    <a:pt x="569" y="966"/>
                    <a:pt x="572" y="923"/>
                  </a:cubicBezTo>
                  <a:cubicBezTo>
                    <a:pt x="576" y="875"/>
                    <a:pt x="572" y="832"/>
                    <a:pt x="569" y="785"/>
                  </a:cubicBezTo>
                  <a:cubicBezTo>
                    <a:pt x="563" y="728"/>
                    <a:pt x="563" y="671"/>
                    <a:pt x="556" y="614"/>
                  </a:cubicBezTo>
                  <a:cubicBezTo>
                    <a:pt x="552" y="537"/>
                    <a:pt x="543" y="461"/>
                    <a:pt x="519" y="390"/>
                  </a:cubicBezTo>
                  <a:cubicBezTo>
                    <a:pt x="509" y="357"/>
                    <a:pt x="499" y="327"/>
                    <a:pt x="489" y="297"/>
                  </a:cubicBezTo>
                  <a:cubicBezTo>
                    <a:pt x="475" y="260"/>
                    <a:pt x="463" y="224"/>
                    <a:pt x="449" y="187"/>
                  </a:cubicBezTo>
                  <a:cubicBezTo>
                    <a:pt x="422" y="130"/>
                    <a:pt x="385" y="80"/>
                    <a:pt x="335" y="40"/>
                  </a:cubicBezTo>
                  <a:cubicBezTo>
                    <a:pt x="301" y="13"/>
                    <a:pt x="261" y="0"/>
                    <a:pt x="219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23"/>
            <p:cNvSpPr/>
            <p:nvPr/>
          </p:nvSpPr>
          <p:spPr>
            <a:xfrm>
              <a:off x="2338104" y="3151882"/>
              <a:ext cx="28695" cy="28208"/>
            </a:xfrm>
            <a:custGeom>
              <a:avLst/>
              <a:gdLst/>
              <a:ahLst/>
              <a:cxnLst/>
              <a:rect l="l" t="t" r="r" b="b"/>
              <a:pathLst>
                <a:path w="295" h="290" extrusionOk="0">
                  <a:moveTo>
                    <a:pt x="147" y="1"/>
                  </a:moveTo>
                  <a:cubicBezTo>
                    <a:pt x="142" y="1"/>
                    <a:pt x="136" y="1"/>
                    <a:pt x="131" y="2"/>
                  </a:cubicBezTo>
                  <a:cubicBezTo>
                    <a:pt x="117" y="5"/>
                    <a:pt x="107" y="9"/>
                    <a:pt x="94" y="13"/>
                  </a:cubicBezTo>
                  <a:cubicBezTo>
                    <a:pt x="71" y="22"/>
                    <a:pt x="54" y="36"/>
                    <a:pt x="37" y="56"/>
                  </a:cubicBezTo>
                  <a:cubicBezTo>
                    <a:pt x="14" y="86"/>
                    <a:pt x="0" y="126"/>
                    <a:pt x="7" y="163"/>
                  </a:cubicBezTo>
                  <a:cubicBezTo>
                    <a:pt x="11" y="200"/>
                    <a:pt x="31" y="237"/>
                    <a:pt x="60" y="257"/>
                  </a:cubicBezTo>
                  <a:cubicBezTo>
                    <a:pt x="81" y="275"/>
                    <a:pt x="113" y="290"/>
                    <a:pt x="144" y="290"/>
                  </a:cubicBezTo>
                  <a:cubicBezTo>
                    <a:pt x="152" y="290"/>
                    <a:pt x="160" y="289"/>
                    <a:pt x="167" y="286"/>
                  </a:cubicBezTo>
                  <a:cubicBezTo>
                    <a:pt x="178" y="286"/>
                    <a:pt x="191" y="283"/>
                    <a:pt x="201" y="280"/>
                  </a:cubicBezTo>
                  <a:cubicBezTo>
                    <a:pt x="224" y="270"/>
                    <a:pt x="244" y="254"/>
                    <a:pt x="261" y="237"/>
                  </a:cubicBezTo>
                  <a:cubicBezTo>
                    <a:pt x="284" y="206"/>
                    <a:pt x="295" y="166"/>
                    <a:pt x="292" y="129"/>
                  </a:cubicBezTo>
                  <a:cubicBezTo>
                    <a:pt x="284" y="93"/>
                    <a:pt x="267" y="56"/>
                    <a:pt x="238" y="33"/>
                  </a:cubicBezTo>
                  <a:cubicBezTo>
                    <a:pt x="215" y="16"/>
                    <a:pt x="180" y="1"/>
                    <a:pt x="147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23"/>
            <p:cNvSpPr/>
            <p:nvPr/>
          </p:nvSpPr>
          <p:spPr>
            <a:xfrm>
              <a:off x="2369328" y="2868629"/>
              <a:ext cx="40756" cy="71493"/>
            </a:xfrm>
            <a:custGeom>
              <a:avLst/>
              <a:gdLst/>
              <a:ahLst/>
              <a:cxnLst/>
              <a:rect l="l" t="t" r="r" b="b"/>
              <a:pathLst>
                <a:path w="419" h="735" extrusionOk="0">
                  <a:moveTo>
                    <a:pt x="277" y="0"/>
                  </a:moveTo>
                  <a:cubicBezTo>
                    <a:pt x="272" y="0"/>
                    <a:pt x="267" y="1"/>
                    <a:pt x="261" y="1"/>
                  </a:cubicBezTo>
                  <a:lnTo>
                    <a:pt x="252" y="1"/>
                  </a:lnTo>
                  <a:cubicBezTo>
                    <a:pt x="235" y="5"/>
                    <a:pt x="221" y="15"/>
                    <a:pt x="211" y="21"/>
                  </a:cubicBezTo>
                  <a:cubicBezTo>
                    <a:pt x="201" y="28"/>
                    <a:pt x="191" y="31"/>
                    <a:pt x="181" y="38"/>
                  </a:cubicBezTo>
                  <a:cubicBezTo>
                    <a:pt x="154" y="51"/>
                    <a:pt x="138" y="88"/>
                    <a:pt x="124" y="111"/>
                  </a:cubicBezTo>
                  <a:cubicBezTo>
                    <a:pt x="111" y="135"/>
                    <a:pt x="107" y="165"/>
                    <a:pt x="101" y="192"/>
                  </a:cubicBezTo>
                  <a:cubicBezTo>
                    <a:pt x="94" y="232"/>
                    <a:pt x="91" y="269"/>
                    <a:pt x="84" y="309"/>
                  </a:cubicBezTo>
                  <a:cubicBezTo>
                    <a:pt x="77" y="352"/>
                    <a:pt x="64" y="396"/>
                    <a:pt x="51" y="443"/>
                  </a:cubicBezTo>
                  <a:cubicBezTo>
                    <a:pt x="37" y="489"/>
                    <a:pt x="24" y="540"/>
                    <a:pt x="11" y="590"/>
                  </a:cubicBezTo>
                  <a:cubicBezTo>
                    <a:pt x="0" y="620"/>
                    <a:pt x="17" y="660"/>
                    <a:pt x="34" y="684"/>
                  </a:cubicBezTo>
                  <a:cubicBezTo>
                    <a:pt x="54" y="710"/>
                    <a:pt x="84" y="730"/>
                    <a:pt x="117" y="733"/>
                  </a:cubicBezTo>
                  <a:cubicBezTo>
                    <a:pt x="123" y="734"/>
                    <a:pt x="129" y="734"/>
                    <a:pt x="135" y="734"/>
                  </a:cubicBezTo>
                  <a:cubicBezTo>
                    <a:pt x="163" y="734"/>
                    <a:pt x="189" y="727"/>
                    <a:pt x="211" y="710"/>
                  </a:cubicBezTo>
                  <a:lnTo>
                    <a:pt x="235" y="687"/>
                  </a:lnTo>
                  <a:cubicBezTo>
                    <a:pt x="238" y="680"/>
                    <a:pt x="244" y="673"/>
                    <a:pt x="247" y="664"/>
                  </a:cubicBezTo>
                  <a:cubicBezTo>
                    <a:pt x="272" y="657"/>
                    <a:pt x="292" y="644"/>
                    <a:pt x="308" y="623"/>
                  </a:cubicBezTo>
                  <a:cubicBezTo>
                    <a:pt x="335" y="590"/>
                    <a:pt x="348" y="543"/>
                    <a:pt x="361" y="500"/>
                  </a:cubicBezTo>
                  <a:cubicBezTo>
                    <a:pt x="375" y="452"/>
                    <a:pt x="388" y="406"/>
                    <a:pt x="402" y="359"/>
                  </a:cubicBezTo>
                  <a:cubicBezTo>
                    <a:pt x="412" y="322"/>
                    <a:pt x="418" y="282"/>
                    <a:pt x="418" y="245"/>
                  </a:cubicBezTo>
                  <a:cubicBezTo>
                    <a:pt x="418" y="212"/>
                    <a:pt x="418" y="182"/>
                    <a:pt x="412" y="148"/>
                  </a:cubicBezTo>
                  <a:cubicBezTo>
                    <a:pt x="405" y="115"/>
                    <a:pt x="395" y="85"/>
                    <a:pt x="375" y="62"/>
                  </a:cubicBezTo>
                  <a:cubicBezTo>
                    <a:pt x="361" y="38"/>
                    <a:pt x="345" y="18"/>
                    <a:pt x="321" y="8"/>
                  </a:cubicBezTo>
                  <a:cubicBezTo>
                    <a:pt x="307" y="3"/>
                    <a:pt x="292" y="0"/>
                    <a:pt x="2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23"/>
            <p:cNvSpPr/>
            <p:nvPr/>
          </p:nvSpPr>
          <p:spPr>
            <a:xfrm>
              <a:off x="1677051" y="2930105"/>
              <a:ext cx="702095" cy="209228"/>
            </a:xfrm>
            <a:custGeom>
              <a:avLst/>
              <a:gdLst/>
              <a:ahLst/>
              <a:cxnLst/>
              <a:rect l="l" t="t" r="r" b="b"/>
              <a:pathLst>
                <a:path w="7218" h="2151" extrusionOk="0">
                  <a:moveTo>
                    <a:pt x="7076" y="0"/>
                  </a:moveTo>
                  <a:cubicBezTo>
                    <a:pt x="7071" y="0"/>
                    <a:pt x="7067" y="1"/>
                    <a:pt x="7063" y="1"/>
                  </a:cubicBezTo>
                  <a:lnTo>
                    <a:pt x="7040" y="8"/>
                  </a:lnTo>
                  <a:cubicBezTo>
                    <a:pt x="7027" y="12"/>
                    <a:pt x="7017" y="15"/>
                    <a:pt x="7003" y="18"/>
                  </a:cubicBezTo>
                  <a:cubicBezTo>
                    <a:pt x="6983" y="25"/>
                    <a:pt x="6963" y="28"/>
                    <a:pt x="6943" y="35"/>
                  </a:cubicBezTo>
                  <a:cubicBezTo>
                    <a:pt x="6907" y="45"/>
                    <a:pt x="6870" y="58"/>
                    <a:pt x="6833" y="72"/>
                  </a:cubicBezTo>
                  <a:cubicBezTo>
                    <a:pt x="6767" y="92"/>
                    <a:pt x="6699" y="115"/>
                    <a:pt x="6632" y="135"/>
                  </a:cubicBezTo>
                  <a:cubicBezTo>
                    <a:pt x="6502" y="178"/>
                    <a:pt x="6365" y="215"/>
                    <a:pt x="6231" y="252"/>
                  </a:cubicBezTo>
                  <a:cubicBezTo>
                    <a:pt x="6161" y="269"/>
                    <a:pt x="6094" y="286"/>
                    <a:pt x="6024" y="302"/>
                  </a:cubicBezTo>
                  <a:lnTo>
                    <a:pt x="5783" y="362"/>
                  </a:lnTo>
                  <a:cubicBezTo>
                    <a:pt x="5619" y="402"/>
                    <a:pt x="5458" y="447"/>
                    <a:pt x="5298" y="490"/>
                  </a:cubicBezTo>
                  <a:cubicBezTo>
                    <a:pt x="5184" y="520"/>
                    <a:pt x="5067" y="547"/>
                    <a:pt x="4953" y="573"/>
                  </a:cubicBezTo>
                  <a:cubicBezTo>
                    <a:pt x="4840" y="597"/>
                    <a:pt x="4726" y="617"/>
                    <a:pt x="4615" y="643"/>
                  </a:cubicBezTo>
                  <a:cubicBezTo>
                    <a:pt x="4388" y="691"/>
                    <a:pt x="4167" y="754"/>
                    <a:pt x="3944" y="811"/>
                  </a:cubicBezTo>
                  <a:cubicBezTo>
                    <a:pt x="3850" y="834"/>
                    <a:pt x="3757" y="858"/>
                    <a:pt x="3663" y="878"/>
                  </a:cubicBezTo>
                  <a:cubicBezTo>
                    <a:pt x="3576" y="894"/>
                    <a:pt x="3492" y="915"/>
                    <a:pt x="3405" y="935"/>
                  </a:cubicBezTo>
                  <a:cubicBezTo>
                    <a:pt x="3212" y="984"/>
                    <a:pt x="3024" y="1043"/>
                    <a:pt x="2831" y="1100"/>
                  </a:cubicBezTo>
                  <a:lnTo>
                    <a:pt x="2831" y="1100"/>
                  </a:lnTo>
                  <a:cubicBezTo>
                    <a:pt x="2801" y="1106"/>
                    <a:pt x="2770" y="1116"/>
                    <a:pt x="2740" y="1122"/>
                  </a:cubicBezTo>
                  <a:cubicBezTo>
                    <a:pt x="2693" y="1132"/>
                    <a:pt x="2642" y="1142"/>
                    <a:pt x="2593" y="1152"/>
                  </a:cubicBezTo>
                  <a:cubicBezTo>
                    <a:pt x="2553" y="1159"/>
                    <a:pt x="2512" y="1169"/>
                    <a:pt x="2472" y="1175"/>
                  </a:cubicBezTo>
                  <a:cubicBezTo>
                    <a:pt x="2425" y="1185"/>
                    <a:pt x="2378" y="1192"/>
                    <a:pt x="2328" y="1202"/>
                  </a:cubicBezTo>
                  <a:cubicBezTo>
                    <a:pt x="2301" y="1209"/>
                    <a:pt x="2281" y="1219"/>
                    <a:pt x="2261" y="1239"/>
                  </a:cubicBezTo>
                  <a:cubicBezTo>
                    <a:pt x="2255" y="1249"/>
                    <a:pt x="2248" y="1262"/>
                    <a:pt x="2244" y="1276"/>
                  </a:cubicBezTo>
                  <a:cubicBezTo>
                    <a:pt x="2218" y="1282"/>
                    <a:pt x="2187" y="1289"/>
                    <a:pt x="2161" y="1299"/>
                  </a:cubicBezTo>
                  <a:cubicBezTo>
                    <a:pt x="2054" y="1325"/>
                    <a:pt x="1947" y="1356"/>
                    <a:pt x="1840" y="1386"/>
                  </a:cubicBezTo>
                  <a:cubicBezTo>
                    <a:pt x="1585" y="1450"/>
                    <a:pt x="1328" y="1510"/>
                    <a:pt x="1074" y="1583"/>
                  </a:cubicBezTo>
                  <a:cubicBezTo>
                    <a:pt x="937" y="1623"/>
                    <a:pt x="803" y="1667"/>
                    <a:pt x="666" y="1711"/>
                  </a:cubicBezTo>
                  <a:cubicBezTo>
                    <a:pt x="539" y="1751"/>
                    <a:pt x="412" y="1794"/>
                    <a:pt x="285" y="1838"/>
                  </a:cubicBezTo>
                  <a:cubicBezTo>
                    <a:pt x="225" y="1858"/>
                    <a:pt x="161" y="1881"/>
                    <a:pt x="97" y="1901"/>
                  </a:cubicBezTo>
                  <a:cubicBezTo>
                    <a:pt x="31" y="1924"/>
                    <a:pt x="0" y="2008"/>
                    <a:pt x="27" y="2068"/>
                  </a:cubicBezTo>
                  <a:cubicBezTo>
                    <a:pt x="40" y="2102"/>
                    <a:pt x="64" y="2125"/>
                    <a:pt x="94" y="2139"/>
                  </a:cubicBezTo>
                  <a:cubicBezTo>
                    <a:pt x="111" y="2147"/>
                    <a:pt x="127" y="2150"/>
                    <a:pt x="144" y="2150"/>
                  </a:cubicBezTo>
                  <a:cubicBezTo>
                    <a:pt x="161" y="2150"/>
                    <a:pt x="177" y="2147"/>
                    <a:pt x="194" y="2142"/>
                  </a:cubicBezTo>
                  <a:cubicBezTo>
                    <a:pt x="378" y="2082"/>
                    <a:pt x="559" y="2018"/>
                    <a:pt x="743" y="1958"/>
                  </a:cubicBezTo>
                  <a:cubicBezTo>
                    <a:pt x="883" y="1911"/>
                    <a:pt x="1027" y="1871"/>
                    <a:pt x="1174" y="1831"/>
                  </a:cubicBezTo>
                  <a:cubicBezTo>
                    <a:pt x="1298" y="1801"/>
                    <a:pt x="1422" y="1771"/>
                    <a:pt x="1545" y="1740"/>
                  </a:cubicBezTo>
                  <a:cubicBezTo>
                    <a:pt x="1666" y="1714"/>
                    <a:pt x="1790" y="1687"/>
                    <a:pt x="1910" y="1660"/>
                  </a:cubicBezTo>
                  <a:cubicBezTo>
                    <a:pt x="2171" y="1597"/>
                    <a:pt x="2432" y="1537"/>
                    <a:pt x="2693" y="1476"/>
                  </a:cubicBezTo>
                  <a:cubicBezTo>
                    <a:pt x="2753" y="1463"/>
                    <a:pt x="2813" y="1450"/>
                    <a:pt x="2874" y="1436"/>
                  </a:cubicBezTo>
                  <a:cubicBezTo>
                    <a:pt x="2937" y="1423"/>
                    <a:pt x="3004" y="1410"/>
                    <a:pt x="3067" y="1393"/>
                  </a:cubicBezTo>
                  <a:cubicBezTo>
                    <a:pt x="3127" y="1379"/>
                    <a:pt x="3187" y="1362"/>
                    <a:pt x="3248" y="1350"/>
                  </a:cubicBezTo>
                  <a:cubicBezTo>
                    <a:pt x="3311" y="1336"/>
                    <a:pt x="3375" y="1322"/>
                    <a:pt x="3439" y="1309"/>
                  </a:cubicBezTo>
                  <a:cubicBezTo>
                    <a:pt x="3496" y="1296"/>
                    <a:pt x="3552" y="1279"/>
                    <a:pt x="3609" y="1265"/>
                  </a:cubicBezTo>
                  <a:cubicBezTo>
                    <a:pt x="3669" y="1252"/>
                    <a:pt x="3729" y="1239"/>
                    <a:pt x="3789" y="1225"/>
                  </a:cubicBezTo>
                  <a:cubicBezTo>
                    <a:pt x="3857" y="1212"/>
                    <a:pt x="3920" y="1195"/>
                    <a:pt x="3987" y="1182"/>
                  </a:cubicBezTo>
                  <a:cubicBezTo>
                    <a:pt x="4047" y="1165"/>
                    <a:pt x="4104" y="1149"/>
                    <a:pt x="4164" y="1135"/>
                  </a:cubicBezTo>
                  <a:cubicBezTo>
                    <a:pt x="4291" y="1105"/>
                    <a:pt x="4419" y="1081"/>
                    <a:pt x="4546" y="1052"/>
                  </a:cubicBezTo>
                  <a:cubicBezTo>
                    <a:pt x="4680" y="1021"/>
                    <a:pt x="4813" y="992"/>
                    <a:pt x="4947" y="961"/>
                  </a:cubicBezTo>
                  <a:cubicBezTo>
                    <a:pt x="5007" y="944"/>
                    <a:pt x="5070" y="931"/>
                    <a:pt x="5134" y="915"/>
                  </a:cubicBezTo>
                  <a:cubicBezTo>
                    <a:pt x="5211" y="898"/>
                    <a:pt x="5285" y="874"/>
                    <a:pt x="5362" y="851"/>
                  </a:cubicBezTo>
                  <a:cubicBezTo>
                    <a:pt x="5478" y="817"/>
                    <a:pt x="5595" y="784"/>
                    <a:pt x="5713" y="748"/>
                  </a:cubicBezTo>
                  <a:cubicBezTo>
                    <a:pt x="5830" y="711"/>
                    <a:pt x="5947" y="677"/>
                    <a:pt x="6064" y="640"/>
                  </a:cubicBezTo>
                  <a:cubicBezTo>
                    <a:pt x="6174" y="603"/>
                    <a:pt x="6288" y="573"/>
                    <a:pt x="6398" y="536"/>
                  </a:cubicBezTo>
                  <a:cubicBezTo>
                    <a:pt x="6449" y="523"/>
                    <a:pt x="6498" y="507"/>
                    <a:pt x="6549" y="493"/>
                  </a:cubicBezTo>
                  <a:cubicBezTo>
                    <a:pt x="6606" y="476"/>
                    <a:pt x="6662" y="459"/>
                    <a:pt x="6719" y="443"/>
                  </a:cubicBezTo>
                  <a:cubicBezTo>
                    <a:pt x="6776" y="427"/>
                    <a:pt x="6830" y="402"/>
                    <a:pt x="6883" y="382"/>
                  </a:cubicBezTo>
                  <a:cubicBezTo>
                    <a:pt x="6947" y="359"/>
                    <a:pt x="7011" y="336"/>
                    <a:pt x="7068" y="302"/>
                  </a:cubicBezTo>
                  <a:cubicBezTo>
                    <a:pt x="7084" y="292"/>
                    <a:pt x="7097" y="282"/>
                    <a:pt x="7114" y="272"/>
                  </a:cubicBezTo>
                  <a:cubicBezTo>
                    <a:pt x="7120" y="269"/>
                    <a:pt x="7131" y="262"/>
                    <a:pt x="7141" y="259"/>
                  </a:cubicBezTo>
                  <a:cubicBezTo>
                    <a:pt x="7157" y="249"/>
                    <a:pt x="7171" y="232"/>
                    <a:pt x="7188" y="219"/>
                  </a:cubicBezTo>
                  <a:cubicBezTo>
                    <a:pt x="7211" y="195"/>
                    <a:pt x="7218" y="152"/>
                    <a:pt x="7214" y="118"/>
                  </a:cubicBezTo>
                  <a:cubicBezTo>
                    <a:pt x="7208" y="75"/>
                    <a:pt x="7177" y="32"/>
                    <a:pt x="7137" y="15"/>
                  </a:cubicBezTo>
                  <a:cubicBezTo>
                    <a:pt x="7118" y="7"/>
                    <a:pt x="7096" y="0"/>
                    <a:pt x="70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23"/>
            <p:cNvSpPr/>
            <p:nvPr/>
          </p:nvSpPr>
          <p:spPr>
            <a:xfrm>
              <a:off x="1663725" y="2859875"/>
              <a:ext cx="767460" cy="488295"/>
            </a:xfrm>
            <a:custGeom>
              <a:avLst/>
              <a:gdLst/>
              <a:ahLst/>
              <a:cxnLst/>
              <a:rect l="l" t="t" r="r" b="b"/>
              <a:pathLst>
                <a:path w="7890" h="5020" extrusionOk="0">
                  <a:moveTo>
                    <a:pt x="7551" y="197"/>
                  </a:moveTo>
                  <a:cubicBezTo>
                    <a:pt x="7580" y="197"/>
                    <a:pt x="7610" y="199"/>
                    <a:pt x="7639" y="201"/>
                  </a:cubicBezTo>
                  <a:lnTo>
                    <a:pt x="7639" y="205"/>
                  </a:lnTo>
                  <a:cubicBezTo>
                    <a:pt x="7639" y="215"/>
                    <a:pt x="7639" y="225"/>
                    <a:pt x="7636" y="235"/>
                  </a:cubicBezTo>
                  <a:cubicBezTo>
                    <a:pt x="7622" y="309"/>
                    <a:pt x="7606" y="382"/>
                    <a:pt x="7586" y="453"/>
                  </a:cubicBezTo>
                  <a:cubicBezTo>
                    <a:pt x="7575" y="493"/>
                    <a:pt x="7569" y="530"/>
                    <a:pt x="7562" y="567"/>
                  </a:cubicBezTo>
                  <a:cubicBezTo>
                    <a:pt x="7555" y="603"/>
                    <a:pt x="7549" y="640"/>
                    <a:pt x="7535" y="673"/>
                  </a:cubicBezTo>
                  <a:cubicBezTo>
                    <a:pt x="7532" y="683"/>
                    <a:pt x="7526" y="693"/>
                    <a:pt x="7518" y="707"/>
                  </a:cubicBezTo>
                  <a:lnTo>
                    <a:pt x="7512" y="710"/>
                  </a:lnTo>
                  <a:cubicBezTo>
                    <a:pt x="7501" y="717"/>
                    <a:pt x="7492" y="720"/>
                    <a:pt x="7481" y="727"/>
                  </a:cubicBezTo>
                  <a:lnTo>
                    <a:pt x="7478" y="727"/>
                  </a:lnTo>
                  <a:lnTo>
                    <a:pt x="7469" y="703"/>
                  </a:lnTo>
                  <a:cubicBezTo>
                    <a:pt x="7461" y="690"/>
                    <a:pt x="7452" y="677"/>
                    <a:pt x="7441" y="663"/>
                  </a:cubicBezTo>
                  <a:cubicBezTo>
                    <a:pt x="7425" y="643"/>
                    <a:pt x="7405" y="633"/>
                    <a:pt x="7381" y="627"/>
                  </a:cubicBezTo>
                  <a:cubicBezTo>
                    <a:pt x="7385" y="613"/>
                    <a:pt x="7388" y="603"/>
                    <a:pt x="7392" y="593"/>
                  </a:cubicBezTo>
                  <a:cubicBezTo>
                    <a:pt x="7408" y="542"/>
                    <a:pt x="7425" y="493"/>
                    <a:pt x="7435" y="439"/>
                  </a:cubicBezTo>
                  <a:cubicBezTo>
                    <a:pt x="7449" y="392"/>
                    <a:pt x="7458" y="346"/>
                    <a:pt x="7469" y="295"/>
                  </a:cubicBezTo>
                  <a:cubicBezTo>
                    <a:pt x="7475" y="266"/>
                    <a:pt x="7481" y="232"/>
                    <a:pt x="7492" y="201"/>
                  </a:cubicBezTo>
                  <a:lnTo>
                    <a:pt x="7515" y="198"/>
                  </a:lnTo>
                  <a:cubicBezTo>
                    <a:pt x="7527" y="197"/>
                    <a:pt x="7539" y="197"/>
                    <a:pt x="7551" y="197"/>
                  </a:cubicBezTo>
                  <a:close/>
                  <a:moveTo>
                    <a:pt x="7860" y="2741"/>
                  </a:moveTo>
                  <a:cubicBezTo>
                    <a:pt x="7861" y="2749"/>
                    <a:pt x="7863" y="2758"/>
                    <a:pt x="7863" y="2767"/>
                  </a:cubicBezTo>
                  <a:cubicBezTo>
                    <a:pt x="7862" y="2758"/>
                    <a:pt x="7861" y="2749"/>
                    <a:pt x="7860" y="2741"/>
                  </a:cubicBezTo>
                  <a:close/>
                  <a:moveTo>
                    <a:pt x="7188" y="874"/>
                  </a:moveTo>
                  <a:cubicBezTo>
                    <a:pt x="7194" y="891"/>
                    <a:pt x="7205" y="904"/>
                    <a:pt x="7214" y="917"/>
                  </a:cubicBezTo>
                  <a:cubicBezTo>
                    <a:pt x="7234" y="941"/>
                    <a:pt x="7268" y="951"/>
                    <a:pt x="7294" y="954"/>
                  </a:cubicBezTo>
                  <a:cubicBezTo>
                    <a:pt x="7305" y="984"/>
                    <a:pt x="7314" y="1011"/>
                    <a:pt x="7321" y="1041"/>
                  </a:cubicBezTo>
                  <a:cubicBezTo>
                    <a:pt x="7341" y="1098"/>
                    <a:pt x="7351" y="1155"/>
                    <a:pt x="7365" y="1212"/>
                  </a:cubicBezTo>
                  <a:cubicBezTo>
                    <a:pt x="7392" y="1332"/>
                    <a:pt x="7412" y="1453"/>
                    <a:pt x="7425" y="1576"/>
                  </a:cubicBezTo>
                  <a:lnTo>
                    <a:pt x="7421" y="1559"/>
                  </a:lnTo>
                  <a:lnTo>
                    <a:pt x="7421" y="1559"/>
                  </a:lnTo>
                  <a:cubicBezTo>
                    <a:pt x="7428" y="1606"/>
                    <a:pt x="7432" y="1657"/>
                    <a:pt x="7438" y="1706"/>
                  </a:cubicBezTo>
                  <a:cubicBezTo>
                    <a:pt x="7449" y="1757"/>
                    <a:pt x="7455" y="1807"/>
                    <a:pt x="7465" y="1857"/>
                  </a:cubicBezTo>
                  <a:cubicBezTo>
                    <a:pt x="7478" y="1958"/>
                    <a:pt x="7485" y="2055"/>
                    <a:pt x="7506" y="2155"/>
                  </a:cubicBezTo>
                  <a:cubicBezTo>
                    <a:pt x="7522" y="2248"/>
                    <a:pt x="7529" y="2345"/>
                    <a:pt x="7542" y="2442"/>
                  </a:cubicBezTo>
                  <a:cubicBezTo>
                    <a:pt x="7552" y="2540"/>
                    <a:pt x="7566" y="2633"/>
                    <a:pt x="7575" y="2727"/>
                  </a:cubicBezTo>
                  <a:cubicBezTo>
                    <a:pt x="7579" y="2797"/>
                    <a:pt x="7586" y="2867"/>
                    <a:pt x="7595" y="2938"/>
                  </a:cubicBezTo>
                  <a:cubicBezTo>
                    <a:pt x="7599" y="2991"/>
                    <a:pt x="7595" y="3048"/>
                    <a:pt x="7595" y="3105"/>
                  </a:cubicBezTo>
                  <a:cubicBezTo>
                    <a:pt x="7595" y="3131"/>
                    <a:pt x="7592" y="3162"/>
                    <a:pt x="7592" y="3191"/>
                  </a:cubicBezTo>
                  <a:cubicBezTo>
                    <a:pt x="7592" y="3219"/>
                    <a:pt x="7592" y="3245"/>
                    <a:pt x="7589" y="3276"/>
                  </a:cubicBezTo>
                  <a:lnTo>
                    <a:pt x="7582" y="3282"/>
                  </a:lnTo>
                  <a:lnTo>
                    <a:pt x="7569" y="3296"/>
                  </a:lnTo>
                  <a:cubicBezTo>
                    <a:pt x="7532" y="3322"/>
                    <a:pt x="7492" y="3339"/>
                    <a:pt x="7449" y="3356"/>
                  </a:cubicBezTo>
                  <a:cubicBezTo>
                    <a:pt x="7341" y="3396"/>
                    <a:pt x="7234" y="3432"/>
                    <a:pt x="7127" y="3469"/>
                  </a:cubicBezTo>
                  <a:cubicBezTo>
                    <a:pt x="7007" y="3509"/>
                    <a:pt x="6890" y="3557"/>
                    <a:pt x="6769" y="3593"/>
                  </a:cubicBezTo>
                  <a:cubicBezTo>
                    <a:pt x="6639" y="3633"/>
                    <a:pt x="6509" y="3673"/>
                    <a:pt x="6378" y="3710"/>
                  </a:cubicBezTo>
                  <a:cubicBezTo>
                    <a:pt x="6251" y="3747"/>
                    <a:pt x="6127" y="3777"/>
                    <a:pt x="6001" y="3810"/>
                  </a:cubicBezTo>
                  <a:cubicBezTo>
                    <a:pt x="5743" y="3881"/>
                    <a:pt x="5488" y="3954"/>
                    <a:pt x="5228" y="4018"/>
                  </a:cubicBezTo>
                  <a:cubicBezTo>
                    <a:pt x="4967" y="4081"/>
                    <a:pt x="4706" y="4142"/>
                    <a:pt x="4445" y="4199"/>
                  </a:cubicBezTo>
                  <a:cubicBezTo>
                    <a:pt x="4298" y="4232"/>
                    <a:pt x="4154" y="4262"/>
                    <a:pt x="4007" y="4289"/>
                  </a:cubicBezTo>
                  <a:cubicBezTo>
                    <a:pt x="3880" y="4315"/>
                    <a:pt x="3753" y="4335"/>
                    <a:pt x="3625" y="4355"/>
                  </a:cubicBezTo>
                  <a:cubicBezTo>
                    <a:pt x="3372" y="4399"/>
                    <a:pt x="3117" y="4449"/>
                    <a:pt x="2863" y="4486"/>
                  </a:cubicBezTo>
                  <a:cubicBezTo>
                    <a:pt x="2656" y="4516"/>
                    <a:pt x="2452" y="4549"/>
                    <a:pt x="2248" y="4576"/>
                  </a:cubicBezTo>
                  <a:cubicBezTo>
                    <a:pt x="2141" y="4590"/>
                    <a:pt x="2037" y="4606"/>
                    <a:pt x="1933" y="4616"/>
                  </a:cubicBezTo>
                  <a:cubicBezTo>
                    <a:pt x="1840" y="4630"/>
                    <a:pt x="1742" y="4640"/>
                    <a:pt x="1649" y="4650"/>
                  </a:cubicBezTo>
                  <a:cubicBezTo>
                    <a:pt x="1489" y="4663"/>
                    <a:pt x="1325" y="4680"/>
                    <a:pt x="1164" y="4696"/>
                  </a:cubicBezTo>
                  <a:cubicBezTo>
                    <a:pt x="1124" y="4700"/>
                    <a:pt x="1087" y="4704"/>
                    <a:pt x="1047" y="4707"/>
                  </a:cubicBezTo>
                  <a:cubicBezTo>
                    <a:pt x="1014" y="4710"/>
                    <a:pt x="980" y="4713"/>
                    <a:pt x="947" y="4713"/>
                  </a:cubicBezTo>
                  <a:cubicBezTo>
                    <a:pt x="873" y="4710"/>
                    <a:pt x="803" y="4710"/>
                    <a:pt x="729" y="4700"/>
                  </a:cubicBezTo>
                  <a:cubicBezTo>
                    <a:pt x="709" y="4696"/>
                    <a:pt x="689" y="4693"/>
                    <a:pt x="672" y="4687"/>
                  </a:cubicBezTo>
                  <a:lnTo>
                    <a:pt x="669" y="4687"/>
                  </a:lnTo>
                  <a:lnTo>
                    <a:pt x="663" y="4680"/>
                  </a:lnTo>
                  <a:cubicBezTo>
                    <a:pt x="649" y="4626"/>
                    <a:pt x="639" y="4573"/>
                    <a:pt x="629" y="4520"/>
                  </a:cubicBezTo>
                  <a:cubicBezTo>
                    <a:pt x="615" y="4455"/>
                    <a:pt x="599" y="4395"/>
                    <a:pt x="586" y="4335"/>
                  </a:cubicBezTo>
                  <a:cubicBezTo>
                    <a:pt x="558" y="4205"/>
                    <a:pt x="535" y="4074"/>
                    <a:pt x="505" y="3944"/>
                  </a:cubicBezTo>
                  <a:cubicBezTo>
                    <a:pt x="475" y="3821"/>
                    <a:pt x="449" y="3693"/>
                    <a:pt x="428" y="3566"/>
                  </a:cubicBezTo>
                  <a:cubicBezTo>
                    <a:pt x="405" y="3439"/>
                    <a:pt x="385" y="3312"/>
                    <a:pt x="365" y="3185"/>
                  </a:cubicBezTo>
                  <a:cubicBezTo>
                    <a:pt x="351" y="3111"/>
                    <a:pt x="338" y="3038"/>
                    <a:pt x="328" y="2964"/>
                  </a:cubicBezTo>
                  <a:cubicBezTo>
                    <a:pt x="318" y="2898"/>
                    <a:pt x="305" y="2830"/>
                    <a:pt x="294" y="2763"/>
                  </a:cubicBezTo>
                  <a:lnTo>
                    <a:pt x="294" y="2757"/>
                  </a:lnTo>
                  <a:cubicBezTo>
                    <a:pt x="318" y="2743"/>
                    <a:pt x="342" y="2734"/>
                    <a:pt x="368" y="2723"/>
                  </a:cubicBezTo>
                  <a:cubicBezTo>
                    <a:pt x="402" y="2706"/>
                    <a:pt x="435" y="2694"/>
                    <a:pt x="472" y="2680"/>
                  </a:cubicBezTo>
                  <a:cubicBezTo>
                    <a:pt x="586" y="2640"/>
                    <a:pt x="703" y="2597"/>
                    <a:pt x="819" y="2556"/>
                  </a:cubicBezTo>
                  <a:cubicBezTo>
                    <a:pt x="950" y="2513"/>
                    <a:pt x="1080" y="2473"/>
                    <a:pt x="1211" y="2433"/>
                  </a:cubicBezTo>
                  <a:cubicBezTo>
                    <a:pt x="1465" y="2348"/>
                    <a:pt x="1716" y="2265"/>
                    <a:pt x="1970" y="2195"/>
                  </a:cubicBezTo>
                  <a:cubicBezTo>
                    <a:pt x="2492" y="2047"/>
                    <a:pt x="3014" y="1901"/>
                    <a:pt x="3536" y="1760"/>
                  </a:cubicBezTo>
                  <a:cubicBezTo>
                    <a:pt x="3786" y="1697"/>
                    <a:pt x="4037" y="1637"/>
                    <a:pt x="4288" y="1570"/>
                  </a:cubicBezTo>
                  <a:cubicBezTo>
                    <a:pt x="4425" y="1533"/>
                    <a:pt x="4565" y="1499"/>
                    <a:pt x="4706" y="1462"/>
                  </a:cubicBezTo>
                  <a:cubicBezTo>
                    <a:pt x="4840" y="1429"/>
                    <a:pt x="4970" y="1399"/>
                    <a:pt x="5101" y="1369"/>
                  </a:cubicBezTo>
                  <a:cubicBezTo>
                    <a:pt x="5348" y="1309"/>
                    <a:pt x="5592" y="1249"/>
                    <a:pt x="5836" y="1192"/>
                  </a:cubicBezTo>
                  <a:cubicBezTo>
                    <a:pt x="5980" y="1158"/>
                    <a:pt x="6127" y="1124"/>
                    <a:pt x="6271" y="1095"/>
                  </a:cubicBezTo>
                  <a:cubicBezTo>
                    <a:pt x="6365" y="1075"/>
                    <a:pt x="6462" y="1051"/>
                    <a:pt x="6558" y="1031"/>
                  </a:cubicBezTo>
                  <a:cubicBezTo>
                    <a:pt x="6582" y="1024"/>
                    <a:pt x="6606" y="1018"/>
                    <a:pt x="6629" y="1011"/>
                  </a:cubicBezTo>
                  <a:cubicBezTo>
                    <a:pt x="6816" y="968"/>
                    <a:pt x="7000" y="921"/>
                    <a:pt x="7188" y="874"/>
                  </a:cubicBezTo>
                  <a:close/>
                  <a:moveTo>
                    <a:pt x="7549" y="1"/>
                  </a:moveTo>
                  <a:cubicBezTo>
                    <a:pt x="7509" y="1"/>
                    <a:pt x="7468" y="5"/>
                    <a:pt x="7428" y="14"/>
                  </a:cubicBezTo>
                  <a:lnTo>
                    <a:pt x="7408" y="18"/>
                  </a:lnTo>
                  <a:cubicBezTo>
                    <a:pt x="7368" y="31"/>
                    <a:pt x="7328" y="54"/>
                    <a:pt x="7308" y="95"/>
                  </a:cubicBezTo>
                  <a:cubicBezTo>
                    <a:pt x="7301" y="111"/>
                    <a:pt x="7294" y="125"/>
                    <a:pt x="7291" y="141"/>
                  </a:cubicBezTo>
                  <a:cubicBezTo>
                    <a:pt x="7288" y="152"/>
                    <a:pt x="7285" y="165"/>
                    <a:pt x="7281" y="178"/>
                  </a:cubicBezTo>
                  <a:cubicBezTo>
                    <a:pt x="7268" y="229"/>
                    <a:pt x="7261" y="282"/>
                    <a:pt x="7251" y="332"/>
                  </a:cubicBezTo>
                  <a:cubicBezTo>
                    <a:pt x="7237" y="389"/>
                    <a:pt x="7225" y="442"/>
                    <a:pt x="7208" y="499"/>
                  </a:cubicBezTo>
                  <a:cubicBezTo>
                    <a:pt x="7194" y="547"/>
                    <a:pt x="7180" y="593"/>
                    <a:pt x="7174" y="640"/>
                  </a:cubicBezTo>
                  <a:lnTo>
                    <a:pt x="7171" y="650"/>
                  </a:lnTo>
                  <a:cubicBezTo>
                    <a:pt x="6924" y="713"/>
                    <a:pt x="6672" y="774"/>
                    <a:pt x="6422" y="827"/>
                  </a:cubicBezTo>
                  <a:cubicBezTo>
                    <a:pt x="6358" y="840"/>
                    <a:pt x="6291" y="854"/>
                    <a:pt x="6228" y="864"/>
                  </a:cubicBezTo>
                  <a:cubicBezTo>
                    <a:pt x="6157" y="877"/>
                    <a:pt x="6090" y="894"/>
                    <a:pt x="6021" y="908"/>
                  </a:cubicBezTo>
                  <a:cubicBezTo>
                    <a:pt x="5896" y="931"/>
                    <a:pt x="5773" y="961"/>
                    <a:pt x="5649" y="988"/>
                  </a:cubicBezTo>
                  <a:cubicBezTo>
                    <a:pt x="5388" y="1044"/>
                    <a:pt x="5130" y="1104"/>
                    <a:pt x="4870" y="1165"/>
                  </a:cubicBezTo>
                  <a:cubicBezTo>
                    <a:pt x="4732" y="1195"/>
                    <a:pt x="4596" y="1229"/>
                    <a:pt x="4459" y="1262"/>
                  </a:cubicBezTo>
                  <a:cubicBezTo>
                    <a:pt x="4331" y="1292"/>
                    <a:pt x="4204" y="1325"/>
                    <a:pt x="4077" y="1359"/>
                  </a:cubicBezTo>
                  <a:cubicBezTo>
                    <a:pt x="3957" y="1389"/>
                    <a:pt x="3833" y="1419"/>
                    <a:pt x="3713" y="1450"/>
                  </a:cubicBezTo>
                  <a:cubicBezTo>
                    <a:pt x="3579" y="1482"/>
                    <a:pt x="3448" y="1516"/>
                    <a:pt x="3315" y="1553"/>
                  </a:cubicBezTo>
                  <a:lnTo>
                    <a:pt x="2532" y="1763"/>
                  </a:lnTo>
                  <a:cubicBezTo>
                    <a:pt x="2278" y="1834"/>
                    <a:pt x="2020" y="1901"/>
                    <a:pt x="1770" y="1974"/>
                  </a:cubicBezTo>
                  <a:cubicBezTo>
                    <a:pt x="1506" y="2052"/>
                    <a:pt x="1245" y="2135"/>
                    <a:pt x="984" y="2215"/>
                  </a:cubicBezTo>
                  <a:cubicBezTo>
                    <a:pt x="850" y="2255"/>
                    <a:pt x="716" y="2302"/>
                    <a:pt x="583" y="2345"/>
                  </a:cubicBezTo>
                  <a:cubicBezTo>
                    <a:pt x="518" y="2365"/>
                    <a:pt x="462" y="2385"/>
                    <a:pt x="398" y="2405"/>
                  </a:cubicBezTo>
                  <a:cubicBezTo>
                    <a:pt x="335" y="2426"/>
                    <a:pt x="271" y="2453"/>
                    <a:pt x="208" y="2479"/>
                  </a:cubicBezTo>
                  <a:cubicBezTo>
                    <a:pt x="177" y="2489"/>
                    <a:pt x="148" y="2503"/>
                    <a:pt x="121" y="2516"/>
                  </a:cubicBezTo>
                  <a:cubicBezTo>
                    <a:pt x="84" y="2536"/>
                    <a:pt x="54" y="2566"/>
                    <a:pt x="34" y="2603"/>
                  </a:cubicBezTo>
                  <a:cubicBezTo>
                    <a:pt x="7" y="2649"/>
                    <a:pt x="1" y="2703"/>
                    <a:pt x="1" y="2754"/>
                  </a:cubicBezTo>
                  <a:cubicBezTo>
                    <a:pt x="1" y="2804"/>
                    <a:pt x="7" y="2854"/>
                    <a:pt x="13" y="2901"/>
                  </a:cubicBezTo>
                  <a:cubicBezTo>
                    <a:pt x="21" y="2938"/>
                    <a:pt x="24" y="2978"/>
                    <a:pt x="30" y="3015"/>
                  </a:cubicBezTo>
                  <a:cubicBezTo>
                    <a:pt x="44" y="3145"/>
                    <a:pt x="61" y="3279"/>
                    <a:pt x="77" y="3409"/>
                  </a:cubicBezTo>
                  <a:cubicBezTo>
                    <a:pt x="84" y="3476"/>
                    <a:pt x="94" y="3540"/>
                    <a:pt x="101" y="3603"/>
                  </a:cubicBezTo>
                  <a:cubicBezTo>
                    <a:pt x="111" y="3666"/>
                    <a:pt x="117" y="3730"/>
                    <a:pt x="127" y="3793"/>
                  </a:cubicBezTo>
                  <a:cubicBezTo>
                    <a:pt x="154" y="3924"/>
                    <a:pt x="181" y="4058"/>
                    <a:pt x="204" y="4188"/>
                  </a:cubicBezTo>
                  <a:cubicBezTo>
                    <a:pt x="225" y="4312"/>
                    <a:pt x="248" y="4439"/>
                    <a:pt x="271" y="4563"/>
                  </a:cubicBezTo>
                  <a:cubicBezTo>
                    <a:pt x="288" y="4640"/>
                    <a:pt x="302" y="4713"/>
                    <a:pt x="335" y="4784"/>
                  </a:cubicBezTo>
                  <a:cubicBezTo>
                    <a:pt x="362" y="4844"/>
                    <a:pt x="402" y="4901"/>
                    <a:pt x="458" y="4937"/>
                  </a:cubicBezTo>
                  <a:cubicBezTo>
                    <a:pt x="492" y="4957"/>
                    <a:pt x="529" y="4974"/>
                    <a:pt x="569" y="4988"/>
                  </a:cubicBezTo>
                  <a:cubicBezTo>
                    <a:pt x="595" y="4997"/>
                    <a:pt x="629" y="5001"/>
                    <a:pt x="659" y="5005"/>
                  </a:cubicBezTo>
                  <a:cubicBezTo>
                    <a:pt x="731" y="5014"/>
                    <a:pt x="803" y="5019"/>
                    <a:pt x="875" y="5019"/>
                  </a:cubicBezTo>
                  <a:cubicBezTo>
                    <a:pt x="928" y="5019"/>
                    <a:pt x="980" y="5017"/>
                    <a:pt x="1030" y="5011"/>
                  </a:cubicBezTo>
                  <a:cubicBezTo>
                    <a:pt x="1181" y="4997"/>
                    <a:pt x="1331" y="4981"/>
                    <a:pt x="1482" y="4964"/>
                  </a:cubicBezTo>
                  <a:cubicBezTo>
                    <a:pt x="1616" y="4948"/>
                    <a:pt x="1753" y="4937"/>
                    <a:pt x="1887" y="4921"/>
                  </a:cubicBezTo>
                  <a:cubicBezTo>
                    <a:pt x="2020" y="4907"/>
                    <a:pt x="2154" y="4884"/>
                    <a:pt x="2291" y="4867"/>
                  </a:cubicBezTo>
                  <a:cubicBezTo>
                    <a:pt x="2552" y="4830"/>
                    <a:pt x="2813" y="4790"/>
                    <a:pt x="3077" y="4750"/>
                  </a:cubicBezTo>
                  <a:cubicBezTo>
                    <a:pt x="3201" y="4730"/>
                    <a:pt x="3328" y="4707"/>
                    <a:pt x="3452" y="4683"/>
                  </a:cubicBezTo>
                  <a:cubicBezTo>
                    <a:pt x="3582" y="4663"/>
                    <a:pt x="3709" y="4640"/>
                    <a:pt x="3840" y="4620"/>
                  </a:cubicBezTo>
                  <a:cubicBezTo>
                    <a:pt x="3914" y="4606"/>
                    <a:pt x="3983" y="4596"/>
                    <a:pt x="4057" y="4583"/>
                  </a:cubicBezTo>
                  <a:cubicBezTo>
                    <a:pt x="4130" y="4573"/>
                    <a:pt x="4204" y="4556"/>
                    <a:pt x="4278" y="4543"/>
                  </a:cubicBezTo>
                  <a:cubicBezTo>
                    <a:pt x="4405" y="4516"/>
                    <a:pt x="4528" y="4489"/>
                    <a:pt x="4656" y="4459"/>
                  </a:cubicBezTo>
                  <a:cubicBezTo>
                    <a:pt x="4913" y="4403"/>
                    <a:pt x="5174" y="4346"/>
                    <a:pt x="5431" y="4275"/>
                  </a:cubicBezTo>
                  <a:cubicBezTo>
                    <a:pt x="5696" y="4205"/>
                    <a:pt x="5960" y="4131"/>
                    <a:pt x="6224" y="4058"/>
                  </a:cubicBezTo>
                  <a:cubicBezTo>
                    <a:pt x="6478" y="3988"/>
                    <a:pt x="6729" y="3904"/>
                    <a:pt x="6977" y="3817"/>
                  </a:cubicBezTo>
                  <a:cubicBezTo>
                    <a:pt x="7094" y="3773"/>
                    <a:pt x="7208" y="3733"/>
                    <a:pt x="7321" y="3693"/>
                  </a:cubicBezTo>
                  <a:cubicBezTo>
                    <a:pt x="7381" y="3670"/>
                    <a:pt x="7441" y="3650"/>
                    <a:pt x="7498" y="3626"/>
                  </a:cubicBezTo>
                  <a:cubicBezTo>
                    <a:pt x="7566" y="3603"/>
                    <a:pt x="7629" y="3580"/>
                    <a:pt x="7689" y="3546"/>
                  </a:cubicBezTo>
                  <a:cubicBezTo>
                    <a:pt x="7729" y="3526"/>
                    <a:pt x="7770" y="3500"/>
                    <a:pt x="7799" y="3469"/>
                  </a:cubicBezTo>
                  <a:cubicBezTo>
                    <a:pt x="7819" y="3446"/>
                    <a:pt x="7839" y="3419"/>
                    <a:pt x="7850" y="3392"/>
                  </a:cubicBezTo>
                  <a:cubicBezTo>
                    <a:pt x="7859" y="3372"/>
                    <a:pt x="7870" y="3356"/>
                    <a:pt x="7873" y="3332"/>
                  </a:cubicBezTo>
                  <a:cubicBezTo>
                    <a:pt x="7876" y="3312"/>
                    <a:pt x="7880" y="3292"/>
                    <a:pt x="7883" y="3272"/>
                  </a:cubicBezTo>
                  <a:cubicBezTo>
                    <a:pt x="7890" y="3219"/>
                    <a:pt x="7890" y="3162"/>
                    <a:pt x="7890" y="3105"/>
                  </a:cubicBezTo>
                  <a:cubicBezTo>
                    <a:pt x="7890" y="3038"/>
                    <a:pt x="7887" y="2971"/>
                    <a:pt x="7880" y="2904"/>
                  </a:cubicBezTo>
                  <a:cubicBezTo>
                    <a:pt x="7873" y="2844"/>
                    <a:pt x="7867" y="2787"/>
                    <a:pt x="7859" y="2730"/>
                  </a:cubicBezTo>
                  <a:lnTo>
                    <a:pt x="7859" y="2730"/>
                  </a:lnTo>
                  <a:cubicBezTo>
                    <a:pt x="7859" y="2731"/>
                    <a:pt x="7860" y="2733"/>
                    <a:pt x="7860" y="2735"/>
                  </a:cubicBezTo>
                  <a:lnTo>
                    <a:pt x="7860" y="2735"/>
                  </a:lnTo>
                  <a:cubicBezTo>
                    <a:pt x="7853" y="2673"/>
                    <a:pt x="7845" y="2612"/>
                    <a:pt x="7836" y="2549"/>
                  </a:cubicBezTo>
                  <a:cubicBezTo>
                    <a:pt x="7827" y="2483"/>
                    <a:pt x="7816" y="2419"/>
                    <a:pt x="7810" y="2353"/>
                  </a:cubicBezTo>
                  <a:cubicBezTo>
                    <a:pt x="7799" y="2292"/>
                    <a:pt x="7793" y="2228"/>
                    <a:pt x="7779" y="2168"/>
                  </a:cubicBezTo>
                  <a:cubicBezTo>
                    <a:pt x="7770" y="2104"/>
                    <a:pt x="7756" y="2047"/>
                    <a:pt x="7750" y="1987"/>
                  </a:cubicBezTo>
                  <a:cubicBezTo>
                    <a:pt x="7739" y="1927"/>
                    <a:pt x="7733" y="1864"/>
                    <a:pt x="7722" y="1807"/>
                  </a:cubicBezTo>
                  <a:cubicBezTo>
                    <a:pt x="7713" y="1743"/>
                    <a:pt x="7699" y="1680"/>
                    <a:pt x="7689" y="1620"/>
                  </a:cubicBezTo>
                  <a:cubicBezTo>
                    <a:pt x="7679" y="1556"/>
                    <a:pt x="7672" y="1493"/>
                    <a:pt x="7662" y="1433"/>
                  </a:cubicBezTo>
                  <a:cubicBezTo>
                    <a:pt x="7656" y="1369"/>
                    <a:pt x="7642" y="1305"/>
                    <a:pt x="7629" y="1242"/>
                  </a:cubicBezTo>
                  <a:cubicBezTo>
                    <a:pt x="7612" y="1155"/>
                    <a:pt x="7595" y="1068"/>
                    <a:pt x="7569" y="981"/>
                  </a:cubicBezTo>
                  <a:cubicBezTo>
                    <a:pt x="7562" y="964"/>
                    <a:pt x="7558" y="944"/>
                    <a:pt x="7552" y="924"/>
                  </a:cubicBezTo>
                  <a:cubicBezTo>
                    <a:pt x="7566" y="921"/>
                    <a:pt x="7579" y="914"/>
                    <a:pt x="7592" y="908"/>
                  </a:cubicBezTo>
                  <a:cubicBezTo>
                    <a:pt x="7626" y="888"/>
                    <a:pt x="7656" y="860"/>
                    <a:pt x="7679" y="827"/>
                  </a:cubicBezTo>
                  <a:cubicBezTo>
                    <a:pt x="7693" y="811"/>
                    <a:pt x="7702" y="791"/>
                    <a:pt x="7713" y="770"/>
                  </a:cubicBezTo>
                  <a:cubicBezTo>
                    <a:pt x="7726" y="740"/>
                    <a:pt x="7736" y="713"/>
                    <a:pt x="7746" y="680"/>
                  </a:cubicBezTo>
                  <a:cubicBezTo>
                    <a:pt x="7753" y="647"/>
                    <a:pt x="7756" y="613"/>
                    <a:pt x="7762" y="583"/>
                  </a:cubicBezTo>
                  <a:cubicBezTo>
                    <a:pt x="7776" y="522"/>
                    <a:pt x="7793" y="462"/>
                    <a:pt x="7807" y="402"/>
                  </a:cubicBezTo>
                  <a:cubicBezTo>
                    <a:pt x="7813" y="369"/>
                    <a:pt x="7816" y="339"/>
                    <a:pt x="7823" y="306"/>
                  </a:cubicBezTo>
                  <a:cubicBezTo>
                    <a:pt x="7827" y="272"/>
                    <a:pt x="7833" y="241"/>
                    <a:pt x="7833" y="212"/>
                  </a:cubicBezTo>
                  <a:cubicBezTo>
                    <a:pt x="7833" y="178"/>
                    <a:pt x="7830" y="141"/>
                    <a:pt x="7816" y="111"/>
                  </a:cubicBezTo>
                  <a:cubicBezTo>
                    <a:pt x="7799" y="85"/>
                    <a:pt x="7779" y="65"/>
                    <a:pt x="7756" y="45"/>
                  </a:cubicBezTo>
                  <a:cubicBezTo>
                    <a:pt x="7746" y="34"/>
                    <a:pt x="7722" y="28"/>
                    <a:pt x="7713" y="25"/>
                  </a:cubicBezTo>
                  <a:cubicBezTo>
                    <a:pt x="7702" y="18"/>
                    <a:pt x="7689" y="14"/>
                    <a:pt x="7679" y="14"/>
                  </a:cubicBezTo>
                  <a:cubicBezTo>
                    <a:pt x="7656" y="11"/>
                    <a:pt x="7632" y="5"/>
                    <a:pt x="7612" y="5"/>
                  </a:cubicBezTo>
                  <a:cubicBezTo>
                    <a:pt x="7591" y="2"/>
                    <a:pt x="7570" y="1"/>
                    <a:pt x="7549" y="1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23"/>
            <p:cNvSpPr/>
            <p:nvPr/>
          </p:nvSpPr>
          <p:spPr>
            <a:xfrm>
              <a:off x="1673452" y="2943333"/>
              <a:ext cx="716102" cy="216718"/>
            </a:xfrm>
            <a:custGeom>
              <a:avLst/>
              <a:gdLst/>
              <a:ahLst/>
              <a:cxnLst/>
              <a:rect l="l" t="t" r="r" b="b"/>
              <a:pathLst>
                <a:path w="7362" h="2228" extrusionOk="0">
                  <a:moveTo>
                    <a:pt x="7245" y="1"/>
                  </a:moveTo>
                  <a:cubicBezTo>
                    <a:pt x="7235" y="1"/>
                    <a:pt x="7225" y="2"/>
                    <a:pt x="7214" y="6"/>
                  </a:cubicBezTo>
                  <a:cubicBezTo>
                    <a:pt x="7205" y="10"/>
                    <a:pt x="7191" y="13"/>
                    <a:pt x="7181" y="19"/>
                  </a:cubicBezTo>
                  <a:cubicBezTo>
                    <a:pt x="7171" y="22"/>
                    <a:pt x="7165" y="26"/>
                    <a:pt x="7154" y="33"/>
                  </a:cubicBezTo>
                  <a:cubicBezTo>
                    <a:pt x="7114" y="42"/>
                    <a:pt x="7071" y="53"/>
                    <a:pt x="7031" y="63"/>
                  </a:cubicBezTo>
                  <a:cubicBezTo>
                    <a:pt x="6974" y="76"/>
                    <a:pt x="6917" y="90"/>
                    <a:pt x="6860" y="103"/>
                  </a:cubicBezTo>
                  <a:cubicBezTo>
                    <a:pt x="6807" y="116"/>
                    <a:pt x="6753" y="133"/>
                    <a:pt x="6696" y="146"/>
                  </a:cubicBezTo>
                  <a:cubicBezTo>
                    <a:pt x="6649" y="163"/>
                    <a:pt x="6599" y="177"/>
                    <a:pt x="6549" y="193"/>
                  </a:cubicBezTo>
                  <a:cubicBezTo>
                    <a:pt x="6492" y="206"/>
                    <a:pt x="6435" y="220"/>
                    <a:pt x="6378" y="234"/>
                  </a:cubicBezTo>
                  <a:cubicBezTo>
                    <a:pt x="6325" y="246"/>
                    <a:pt x="6268" y="263"/>
                    <a:pt x="6214" y="280"/>
                  </a:cubicBezTo>
                  <a:cubicBezTo>
                    <a:pt x="6101" y="311"/>
                    <a:pt x="5987" y="337"/>
                    <a:pt x="5873" y="367"/>
                  </a:cubicBezTo>
                  <a:cubicBezTo>
                    <a:pt x="5820" y="384"/>
                    <a:pt x="5763" y="400"/>
                    <a:pt x="5706" y="414"/>
                  </a:cubicBezTo>
                  <a:cubicBezTo>
                    <a:pt x="5649" y="431"/>
                    <a:pt x="5596" y="444"/>
                    <a:pt x="5539" y="461"/>
                  </a:cubicBezTo>
                  <a:cubicBezTo>
                    <a:pt x="5479" y="474"/>
                    <a:pt x="5422" y="491"/>
                    <a:pt x="5365" y="507"/>
                  </a:cubicBezTo>
                  <a:cubicBezTo>
                    <a:pt x="5325" y="518"/>
                    <a:pt x="5285" y="527"/>
                    <a:pt x="5242" y="538"/>
                  </a:cubicBezTo>
                  <a:cubicBezTo>
                    <a:pt x="5225" y="541"/>
                    <a:pt x="5208" y="544"/>
                    <a:pt x="5188" y="551"/>
                  </a:cubicBezTo>
                  <a:cubicBezTo>
                    <a:pt x="5074" y="578"/>
                    <a:pt x="4961" y="604"/>
                    <a:pt x="4850" y="638"/>
                  </a:cubicBezTo>
                  <a:cubicBezTo>
                    <a:pt x="4790" y="655"/>
                    <a:pt x="4729" y="675"/>
                    <a:pt x="4669" y="692"/>
                  </a:cubicBezTo>
                  <a:cubicBezTo>
                    <a:pt x="4612" y="708"/>
                    <a:pt x="4556" y="725"/>
                    <a:pt x="4499" y="742"/>
                  </a:cubicBezTo>
                  <a:cubicBezTo>
                    <a:pt x="4261" y="812"/>
                    <a:pt x="4024" y="876"/>
                    <a:pt x="3783" y="939"/>
                  </a:cubicBezTo>
                  <a:cubicBezTo>
                    <a:pt x="3673" y="966"/>
                    <a:pt x="3562" y="996"/>
                    <a:pt x="3452" y="1029"/>
                  </a:cubicBezTo>
                  <a:cubicBezTo>
                    <a:pt x="3335" y="1066"/>
                    <a:pt x="3221" y="1103"/>
                    <a:pt x="3104" y="1137"/>
                  </a:cubicBezTo>
                  <a:cubicBezTo>
                    <a:pt x="3054" y="1153"/>
                    <a:pt x="3000" y="1163"/>
                    <a:pt x="2951" y="1177"/>
                  </a:cubicBezTo>
                  <a:cubicBezTo>
                    <a:pt x="2883" y="1197"/>
                    <a:pt x="2817" y="1214"/>
                    <a:pt x="2750" y="1230"/>
                  </a:cubicBezTo>
                  <a:cubicBezTo>
                    <a:pt x="2643" y="1260"/>
                    <a:pt x="2533" y="1294"/>
                    <a:pt x="2422" y="1320"/>
                  </a:cubicBezTo>
                  <a:cubicBezTo>
                    <a:pt x="2301" y="1354"/>
                    <a:pt x="2181" y="1381"/>
                    <a:pt x="2064" y="1414"/>
                  </a:cubicBezTo>
                  <a:cubicBezTo>
                    <a:pt x="1943" y="1447"/>
                    <a:pt x="1823" y="1481"/>
                    <a:pt x="1707" y="1518"/>
                  </a:cubicBezTo>
                  <a:cubicBezTo>
                    <a:pt x="1593" y="1547"/>
                    <a:pt x="1482" y="1581"/>
                    <a:pt x="1372" y="1611"/>
                  </a:cubicBezTo>
                  <a:cubicBezTo>
                    <a:pt x="1265" y="1645"/>
                    <a:pt x="1154" y="1668"/>
                    <a:pt x="1048" y="1698"/>
                  </a:cubicBezTo>
                  <a:cubicBezTo>
                    <a:pt x="940" y="1731"/>
                    <a:pt x="837" y="1771"/>
                    <a:pt x="733" y="1808"/>
                  </a:cubicBezTo>
                  <a:cubicBezTo>
                    <a:pt x="633" y="1845"/>
                    <a:pt x="532" y="1879"/>
                    <a:pt x="432" y="1916"/>
                  </a:cubicBezTo>
                  <a:cubicBezTo>
                    <a:pt x="422" y="1919"/>
                    <a:pt x="415" y="1922"/>
                    <a:pt x="405" y="1926"/>
                  </a:cubicBezTo>
                  <a:cubicBezTo>
                    <a:pt x="358" y="1946"/>
                    <a:pt x="308" y="1962"/>
                    <a:pt x="262" y="1979"/>
                  </a:cubicBezTo>
                  <a:cubicBezTo>
                    <a:pt x="205" y="1999"/>
                    <a:pt x="145" y="2016"/>
                    <a:pt x="84" y="2032"/>
                  </a:cubicBezTo>
                  <a:cubicBezTo>
                    <a:pt x="34" y="2046"/>
                    <a:pt x="1" y="2097"/>
                    <a:pt x="11" y="2149"/>
                  </a:cubicBezTo>
                  <a:cubicBezTo>
                    <a:pt x="22" y="2192"/>
                    <a:pt x="61" y="2227"/>
                    <a:pt x="106" y="2227"/>
                  </a:cubicBezTo>
                  <a:cubicBezTo>
                    <a:pt x="114" y="2227"/>
                    <a:pt x="122" y="2226"/>
                    <a:pt x="131" y="2223"/>
                  </a:cubicBezTo>
                  <a:cubicBezTo>
                    <a:pt x="245" y="2190"/>
                    <a:pt x="358" y="2160"/>
                    <a:pt x="472" y="2123"/>
                  </a:cubicBezTo>
                  <a:cubicBezTo>
                    <a:pt x="572" y="2089"/>
                    <a:pt x="673" y="2063"/>
                    <a:pt x="773" y="2026"/>
                  </a:cubicBezTo>
                  <a:cubicBezTo>
                    <a:pt x="877" y="1992"/>
                    <a:pt x="977" y="1952"/>
                    <a:pt x="1085" y="1919"/>
                  </a:cubicBezTo>
                  <a:cubicBezTo>
                    <a:pt x="1191" y="1889"/>
                    <a:pt x="1305" y="1862"/>
                    <a:pt x="1415" y="1832"/>
                  </a:cubicBezTo>
                  <a:cubicBezTo>
                    <a:pt x="1469" y="1816"/>
                    <a:pt x="1522" y="1799"/>
                    <a:pt x="1576" y="1785"/>
                  </a:cubicBezTo>
                  <a:cubicBezTo>
                    <a:pt x="1633" y="1771"/>
                    <a:pt x="1687" y="1755"/>
                    <a:pt x="1743" y="1742"/>
                  </a:cubicBezTo>
                  <a:cubicBezTo>
                    <a:pt x="1860" y="1708"/>
                    <a:pt x="1980" y="1671"/>
                    <a:pt x="2101" y="1641"/>
                  </a:cubicBezTo>
                  <a:cubicBezTo>
                    <a:pt x="2221" y="1611"/>
                    <a:pt x="2342" y="1584"/>
                    <a:pt x="2462" y="1555"/>
                  </a:cubicBezTo>
                  <a:cubicBezTo>
                    <a:pt x="2573" y="1527"/>
                    <a:pt x="2683" y="1498"/>
                    <a:pt x="2793" y="1467"/>
                  </a:cubicBezTo>
                  <a:cubicBezTo>
                    <a:pt x="2860" y="1450"/>
                    <a:pt x="2923" y="1434"/>
                    <a:pt x="2991" y="1421"/>
                  </a:cubicBezTo>
                  <a:cubicBezTo>
                    <a:pt x="3011" y="1414"/>
                    <a:pt x="3027" y="1410"/>
                    <a:pt x="3047" y="1407"/>
                  </a:cubicBezTo>
                  <a:cubicBezTo>
                    <a:pt x="3081" y="1397"/>
                    <a:pt x="3114" y="1390"/>
                    <a:pt x="3147" y="1381"/>
                  </a:cubicBezTo>
                  <a:cubicBezTo>
                    <a:pt x="3261" y="1350"/>
                    <a:pt x="3375" y="1317"/>
                    <a:pt x="3489" y="1283"/>
                  </a:cubicBezTo>
                  <a:cubicBezTo>
                    <a:pt x="3606" y="1246"/>
                    <a:pt x="3723" y="1217"/>
                    <a:pt x="3840" y="1189"/>
                  </a:cubicBezTo>
                  <a:cubicBezTo>
                    <a:pt x="3957" y="1160"/>
                    <a:pt x="4070" y="1129"/>
                    <a:pt x="4188" y="1100"/>
                  </a:cubicBezTo>
                  <a:cubicBezTo>
                    <a:pt x="4305" y="1066"/>
                    <a:pt x="4425" y="1036"/>
                    <a:pt x="4542" y="1002"/>
                  </a:cubicBezTo>
                  <a:cubicBezTo>
                    <a:pt x="4603" y="986"/>
                    <a:pt x="4663" y="969"/>
                    <a:pt x="4723" y="953"/>
                  </a:cubicBezTo>
                  <a:cubicBezTo>
                    <a:pt x="4783" y="936"/>
                    <a:pt x="4840" y="916"/>
                    <a:pt x="4900" y="899"/>
                  </a:cubicBezTo>
                  <a:cubicBezTo>
                    <a:pt x="5014" y="865"/>
                    <a:pt x="5128" y="836"/>
                    <a:pt x="5242" y="805"/>
                  </a:cubicBezTo>
                  <a:cubicBezTo>
                    <a:pt x="5295" y="792"/>
                    <a:pt x="5351" y="779"/>
                    <a:pt x="5408" y="765"/>
                  </a:cubicBezTo>
                  <a:cubicBezTo>
                    <a:pt x="5469" y="748"/>
                    <a:pt x="5526" y="728"/>
                    <a:pt x="5586" y="712"/>
                  </a:cubicBezTo>
                  <a:cubicBezTo>
                    <a:pt x="5640" y="695"/>
                    <a:pt x="5696" y="681"/>
                    <a:pt x="5753" y="665"/>
                  </a:cubicBezTo>
                  <a:cubicBezTo>
                    <a:pt x="5807" y="648"/>
                    <a:pt x="5860" y="632"/>
                    <a:pt x="5913" y="615"/>
                  </a:cubicBezTo>
                  <a:cubicBezTo>
                    <a:pt x="6027" y="578"/>
                    <a:pt x="6148" y="547"/>
                    <a:pt x="6262" y="514"/>
                  </a:cubicBezTo>
                  <a:cubicBezTo>
                    <a:pt x="6368" y="478"/>
                    <a:pt x="6478" y="447"/>
                    <a:pt x="6586" y="417"/>
                  </a:cubicBezTo>
                  <a:cubicBezTo>
                    <a:pt x="6636" y="404"/>
                    <a:pt x="6686" y="387"/>
                    <a:pt x="6733" y="371"/>
                  </a:cubicBezTo>
                  <a:cubicBezTo>
                    <a:pt x="6790" y="354"/>
                    <a:pt x="6844" y="337"/>
                    <a:pt x="6900" y="320"/>
                  </a:cubicBezTo>
                  <a:cubicBezTo>
                    <a:pt x="6974" y="303"/>
                    <a:pt x="7044" y="286"/>
                    <a:pt x="7117" y="270"/>
                  </a:cubicBezTo>
                  <a:cubicBezTo>
                    <a:pt x="7148" y="263"/>
                    <a:pt x="7174" y="257"/>
                    <a:pt x="7205" y="250"/>
                  </a:cubicBezTo>
                  <a:cubicBezTo>
                    <a:pt x="7221" y="246"/>
                    <a:pt x="7238" y="243"/>
                    <a:pt x="7255" y="240"/>
                  </a:cubicBezTo>
                  <a:cubicBezTo>
                    <a:pt x="7301" y="230"/>
                    <a:pt x="7345" y="197"/>
                    <a:pt x="7355" y="150"/>
                  </a:cubicBezTo>
                  <a:cubicBezTo>
                    <a:pt x="7361" y="130"/>
                    <a:pt x="7361" y="110"/>
                    <a:pt x="7358" y="90"/>
                  </a:cubicBezTo>
                  <a:cubicBezTo>
                    <a:pt x="7352" y="63"/>
                    <a:pt x="7332" y="33"/>
                    <a:pt x="7308" y="22"/>
                  </a:cubicBezTo>
                  <a:cubicBezTo>
                    <a:pt x="7298" y="16"/>
                    <a:pt x="7285" y="10"/>
                    <a:pt x="7275" y="6"/>
                  </a:cubicBezTo>
                  <a:cubicBezTo>
                    <a:pt x="7265" y="2"/>
                    <a:pt x="7255" y="1"/>
                    <a:pt x="7245" y="1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23"/>
            <p:cNvSpPr/>
            <p:nvPr/>
          </p:nvSpPr>
          <p:spPr>
            <a:xfrm>
              <a:off x="1724519" y="3083793"/>
              <a:ext cx="26749" cy="43869"/>
            </a:xfrm>
            <a:custGeom>
              <a:avLst/>
              <a:gdLst/>
              <a:ahLst/>
              <a:cxnLst/>
              <a:rect l="l" t="t" r="r" b="b"/>
              <a:pathLst>
                <a:path w="275" h="451" extrusionOk="0">
                  <a:moveTo>
                    <a:pt x="113" y="1"/>
                  </a:moveTo>
                  <a:cubicBezTo>
                    <a:pt x="106" y="1"/>
                    <a:pt x="98" y="1"/>
                    <a:pt x="91" y="3"/>
                  </a:cubicBezTo>
                  <a:cubicBezTo>
                    <a:pt x="38" y="17"/>
                    <a:pt x="1" y="71"/>
                    <a:pt x="14" y="124"/>
                  </a:cubicBezTo>
                  <a:cubicBezTo>
                    <a:pt x="27" y="171"/>
                    <a:pt x="41" y="217"/>
                    <a:pt x="51" y="264"/>
                  </a:cubicBezTo>
                  <a:cubicBezTo>
                    <a:pt x="58" y="287"/>
                    <a:pt x="61" y="307"/>
                    <a:pt x="68" y="331"/>
                  </a:cubicBezTo>
                  <a:cubicBezTo>
                    <a:pt x="74" y="347"/>
                    <a:pt x="78" y="361"/>
                    <a:pt x="84" y="378"/>
                  </a:cubicBezTo>
                  <a:cubicBezTo>
                    <a:pt x="98" y="404"/>
                    <a:pt x="114" y="425"/>
                    <a:pt x="141" y="438"/>
                  </a:cubicBezTo>
                  <a:cubicBezTo>
                    <a:pt x="155" y="447"/>
                    <a:pt x="170" y="451"/>
                    <a:pt x="185" y="451"/>
                  </a:cubicBezTo>
                  <a:cubicBezTo>
                    <a:pt x="229" y="451"/>
                    <a:pt x="271" y="418"/>
                    <a:pt x="271" y="368"/>
                  </a:cubicBezTo>
                  <a:cubicBezTo>
                    <a:pt x="275" y="315"/>
                    <a:pt x="259" y="267"/>
                    <a:pt x="245" y="217"/>
                  </a:cubicBezTo>
                  <a:cubicBezTo>
                    <a:pt x="234" y="171"/>
                    <a:pt x="222" y="124"/>
                    <a:pt x="208" y="77"/>
                  </a:cubicBezTo>
                  <a:cubicBezTo>
                    <a:pt x="196" y="33"/>
                    <a:pt x="158" y="1"/>
                    <a:pt x="113" y="1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3"/>
            <p:cNvSpPr/>
            <p:nvPr/>
          </p:nvSpPr>
          <p:spPr>
            <a:xfrm>
              <a:off x="1779866" y="3075525"/>
              <a:ext cx="22567" cy="30932"/>
            </a:xfrm>
            <a:custGeom>
              <a:avLst/>
              <a:gdLst/>
              <a:ahLst/>
              <a:cxnLst/>
              <a:rect l="l" t="t" r="r" b="b"/>
              <a:pathLst>
                <a:path w="232" h="318" extrusionOk="0">
                  <a:moveTo>
                    <a:pt x="78" y="0"/>
                  </a:moveTo>
                  <a:cubicBezTo>
                    <a:pt x="73" y="0"/>
                    <a:pt x="69" y="1"/>
                    <a:pt x="64" y="1"/>
                  </a:cubicBezTo>
                  <a:lnTo>
                    <a:pt x="44" y="11"/>
                  </a:lnTo>
                  <a:cubicBezTo>
                    <a:pt x="27" y="22"/>
                    <a:pt x="14" y="38"/>
                    <a:pt x="7" y="58"/>
                  </a:cubicBezTo>
                  <a:cubicBezTo>
                    <a:pt x="0" y="82"/>
                    <a:pt x="3" y="102"/>
                    <a:pt x="14" y="122"/>
                  </a:cubicBezTo>
                  <a:cubicBezTo>
                    <a:pt x="34" y="176"/>
                    <a:pt x="54" y="229"/>
                    <a:pt x="80" y="279"/>
                  </a:cubicBezTo>
                  <a:cubicBezTo>
                    <a:pt x="95" y="304"/>
                    <a:pt x="123" y="318"/>
                    <a:pt x="151" y="318"/>
                  </a:cubicBezTo>
                  <a:cubicBezTo>
                    <a:pt x="156" y="318"/>
                    <a:pt x="162" y="317"/>
                    <a:pt x="167" y="316"/>
                  </a:cubicBezTo>
                  <a:cubicBezTo>
                    <a:pt x="187" y="312"/>
                    <a:pt x="204" y="299"/>
                    <a:pt x="214" y="282"/>
                  </a:cubicBezTo>
                  <a:cubicBezTo>
                    <a:pt x="224" y="266"/>
                    <a:pt x="231" y="242"/>
                    <a:pt x="224" y="222"/>
                  </a:cubicBezTo>
                  <a:cubicBezTo>
                    <a:pt x="201" y="162"/>
                    <a:pt x="181" y="102"/>
                    <a:pt x="157" y="45"/>
                  </a:cubicBezTo>
                  <a:cubicBezTo>
                    <a:pt x="147" y="25"/>
                    <a:pt x="127" y="11"/>
                    <a:pt x="107" y="5"/>
                  </a:cubicBezTo>
                  <a:cubicBezTo>
                    <a:pt x="98" y="2"/>
                    <a:pt x="88" y="0"/>
                    <a:pt x="78" y="0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23"/>
            <p:cNvSpPr/>
            <p:nvPr/>
          </p:nvSpPr>
          <p:spPr>
            <a:xfrm>
              <a:off x="1833560" y="3052860"/>
              <a:ext cx="25096" cy="41340"/>
            </a:xfrm>
            <a:custGeom>
              <a:avLst/>
              <a:gdLst/>
              <a:ahLst/>
              <a:cxnLst/>
              <a:rect l="l" t="t" r="r" b="b"/>
              <a:pathLst>
                <a:path w="258" h="425" extrusionOk="0">
                  <a:moveTo>
                    <a:pt x="114" y="1"/>
                  </a:moveTo>
                  <a:cubicBezTo>
                    <a:pt x="106" y="1"/>
                    <a:pt x="98" y="1"/>
                    <a:pt x="90" y="3"/>
                  </a:cubicBezTo>
                  <a:cubicBezTo>
                    <a:pt x="33" y="17"/>
                    <a:pt x="0" y="71"/>
                    <a:pt x="10" y="128"/>
                  </a:cubicBezTo>
                  <a:cubicBezTo>
                    <a:pt x="27" y="201"/>
                    <a:pt x="41" y="275"/>
                    <a:pt x="57" y="348"/>
                  </a:cubicBezTo>
                  <a:cubicBezTo>
                    <a:pt x="65" y="393"/>
                    <a:pt x="110" y="425"/>
                    <a:pt x="154" y="425"/>
                  </a:cubicBezTo>
                  <a:cubicBezTo>
                    <a:pt x="162" y="425"/>
                    <a:pt x="169" y="424"/>
                    <a:pt x="177" y="421"/>
                  </a:cubicBezTo>
                  <a:cubicBezTo>
                    <a:pt x="204" y="415"/>
                    <a:pt x="228" y="401"/>
                    <a:pt x="241" y="378"/>
                  </a:cubicBezTo>
                  <a:cubicBezTo>
                    <a:pt x="257" y="352"/>
                    <a:pt x="257" y="328"/>
                    <a:pt x="254" y="301"/>
                  </a:cubicBezTo>
                  <a:cubicBezTo>
                    <a:pt x="244" y="228"/>
                    <a:pt x="228" y="154"/>
                    <a:pt x="214" y="80"/>
                  </a:cubicBezTo>
                  <a:cubicBezTo>
                    <a:pt x="206" y="32"/>
                    <a:pt x="161" y="1"/>
                    <a:pt x="114" y="1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23"/>
            <p:cNvSpPr/>
            <p:nvPr/>
          </p:nvSpPr>
          <p:spPr>
            <a:xfrm>
              <a:off x="1891047" y="3042161"/>
              <a:ext cx="20329" cy="37157"/>
            </a:xfrm>
            <a:custGeom>
              <a:avLst/>
              <a:gdLst/>
              <a:ahLst/>
              <a:cxnLst/>
              <a:rect l="l" t="t" r="r" b="b"/>
              <a:pathLst>
                <a:path w="209" h="382" extrusionOk="0">
                  <a:moveTo>
                    <a:pt x="97" y="0"/>
                  </a:moveTo>
                  <a:cubicBezTo>
                    <a:pt x="89" y="0"/>
                    <a:pt x="82" y="1"/>
                    <a:pt x="75" y="3"/>
                  </a:cubicBezTo>
                  <a:cubicBezTo>
                    <a:pt x="52" y="7"/>
                    <a:pt x="31" y="20"/>
                    <a:pt x="18" y="43"/>
                  </a:cubicBezTo>
                  <a:cubicBezTo>
                    <a:pt x="4" y="64"/>
                    <a:pt x="1" y="87"/>
                    <a:pt x="7" y="110"/>
                  </a:cubicBezTo>
                  <a:cubicBezTo>
                    <a:pt x="15" y="144"/>
                    <a:pt x="21" y="181"/>
                    <a:pt x="24" y="218"/>
                  </a:cubicBezTo>
                  <a:cubicBezTo>
                    <a:pt x="31" y="251"/>
                    <a:pt x="38" y="284"/>
                    <a:pt x="48" y="318"/>
                  </a:cubicBezTo>
                  <a:cubicBezTo>
                    <a:pt x="52" y="331"/>
                    <a:pt x="58" y="344"/>
                    <a:pt x="68" y="354"/>
                  </a:cubicBezTo>
                  <a:cubicBezTo>
                    <a:pt x="81" y="371"/>
                    <a:pt x="105" y="381"/>
                    <a:pt x="125" y="381"/>
                  </a:cubicBezTo>
                  <a:cubicBezTo>
                    <a:pt x="168" y="381"/>
                    <a:pt x="208" y="348"/>
                    <a:pt x="208" y="301"/>
                  </a:cubicBezTo>
                  <a:cubicBezTo>
                    <a:pt x="208" y="261"/>
                    <a:pt x="205" y="224"/>
                    <a:pt x="202" y="184"/>
                  </a:cubicBezTo>
                  <a:cubicBezTo>
                    <a:pt x="195" y="144"/>
                    <a:pt x="188" y="107"/>
                    <a:pt x="182" y="67"/>
                  </a:cubicBezTo>
                  <a:cubicBezTo>
                    <a:pt x="174" y="28"/>
                    <a:pt x="135" y="0"/>
                    <a:pt x="97" y="0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23"/>
            <p:cNvSpPr/>
            <p:nvPr/>
          </p:nvSpPr>
          <p:spPr>
            <a:xfrm>
              <a:off x="1942503" y="3024652"/>
              <a:ext cx="25387" cy="42118"/>
            </a:xfrm>
            <a:custGeom>
              <a:avLst/>
              <a:gdLst/>
              <a:ahLst/>
              <a:cxnLst/>
              <a:rect l="l" t="t" r="r" b="b"/>
              <a:pathLst>
                <a:path w="261" h="433" extrusionOk="0">
                  <a:moveTo>
                    <a:pt x="111" y="1"/>
                  </a:moveTo>
                  <a:cubicBezTo>
                    <a:pt x="104" y="1"/>
                    <a:pt x="97" y="1"/>
                    <a:pt x="91" y="3"/>
                  </a:cubicBezTo>
                  <a:cubicBezTo>
                    <a:pt x="37" y="16"/>
                    <a:pt x="0" y="73"/>
                    <a:pt x="14" y="126"/>
                  </a:cubicBezTo>
                  <a:cubicBezTo>
                    <a:pt x="31" y="203"/>
                    <a:pt x="51" y="280"/>
                    <a:pt x="71" y="358"/>
                  </a:cubicBezTo>
                  <a:cubicBezTo>
                    <a:pt x="83" y="401"/>
                    <a:pt x="122" y="432"/>
                    <a:pt x="168" y="432"/>
                  </a:cubicBezTo>
                  <a:cubicBezTo>
                    <a:pt x="175" y="432"/>
                    <a:pt x="181" y="432"/>
                    <a:pt x="188" y="431"/>
                  </a:cubicBezTo>
                  <a:cubicBezTo>
                    <a:pt x="211" y="424"/>
                    <a:pt x="234" y="407"/>
                    <a:pt x="248" y="387"/>
                  </a:cubicBezTo>
                  <a:cubicBezTo>
                    <a:pt x="261" y="364"/>
                    <a:pt x="261" y="341"/>
                    <a:pt x="258" y="313"/>
                  </a:cubicBezTo>
                  <a:cubicBezTo>
                    <a:pt x="248" y="233"/>
                    <a:pt x="228" y="157"/>
                    <a:pt x="211" y="80"/>
                  </a:cubicBezTo>
                  <a:cubicBezTo>
                    <a:pt x="202" y="33"/>
                    <a:pt x="158" y="1"/>
                    <a:pt x="111" y="1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23"/>
            <p:cNvSpPr/>
            <p:nvPr/>
          </p:nvSpPr>
          <p:spPr>
            <a:xfrm>
              <a:off x="2014387" y="3009964"/>
              <a:ext cx="19940" cy="42993"/>
            </a:xfrm>
            <a:custGeom>
              <a:avLst/>
              <a:gdLst/>
              <a:ahLst/>
              <a:cxnLst/>
              <a:rect l="l" t="t" r="r" b="b"/>
              <a:pathLst>
                <a:path w="205" h="442" extrusionOk="0">
                  <a:moveTo>
                    <a:pt x="83" y="0"/>
                  </a:moveTo>
                  <a:cubicBezTo>
                    <a:pt x="77" y="0"/>
                    <a:pt x="70" y="1"/>
                    <a:pt x="64" y="3"/>
                  </a:cubicBezTo>
                  <a:cubicBezTo>
                    <a:pt x="44" y="7"/>
                    <a:pt x="28" y="20"/>
                    <a:pt x="14" y="40"/>
                  </a:cubicBezTo>
                  <a:cubicBezTo>
                    <a:pt x="4" y="60"/>
                    <a:pt x="0" y="80"/>
                    <a:pt x="4" y="100"/>
                  </a:cubicBezTo>
                  <a:cubicBezTo>
                    <a:pt x="17" y="194"/>
                    <a:pt x="34" y="288"/>
                    <a:pt x="51" y="381"/>
                  </a:cubicBezTo>
                  <a:cubicBezTo>
                    <a:pt x="54" y="415"/>
                    <a:pt x="88" y="438"/>
                    <a:pt x="121" y="441"/>
                  </a:cubicBezTo>
                  <a:cubicBezTo>
                    <a:pt x="144" y="441"/>
                    <a:pt x="164" y="435"/>
                    <a:pt x="178" y="418"/>
                  </a:cubicBezTo>
                  <a:cubicBezTo>
                    <a:pt x="191" y="408"/>
                    <a:pt x="204" y="384"/>
                    <a:pt x="204" y="364"/>
                  </a:cubicBezTo>
                  <a:cubicBezTo>
                    <a:pt x="195" y="264"/>
                    <a:pt x="178" y="163"/>
                    <a:pt x="164" y="63"/>
                  </a:cubicBezTo>
                  <a:cubicBezTo>
                    <a:pt x="161" y="43"/>
                    <a:pt x="144" y="23"/>
                    <a:pt x="128" y="13"/>
                  </a:cubicBezTo>
                  <a:cubicBezTo>
                    <a:pt x="113" y="6"/>
                    <a:pt x="99" y="0"/>
                    <a:pt x="83" y="0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23"/>
            <p:cNvSpPr/>
            <p:nvPr/>
          </p:nvSpPr>
          <p:spPr>
            <a:xfrm>
              <a:off x="2061174" y="2994303"/>
              <a:ext cx="19065" cy="46592"/>
            </a:xfrm>
            <a:custGeom>
              <a:avLst/>
              <a:gdLst/>
              <a:ahLst/>
              <a:cxnLst/>
              <a:rect l="l" t="t" r="r" b="b"/>
              <a:pathLst>
                <a:path w="196" h="479" extrusionOk="0">
                  <a:moveTo>
                    <a:pt x="85" y="0"/>
                  </a:moveTo>
                  <a:cubicBezTo>
                    <a:pt x="78" y="0"/>
                    <a:pt x="71" y="1"/>
                    <a:pt x="64" y="3"/>
                  </a:cubicBezTo>
                  <a:cubicBezTo>
                    <a:pt x="44" y="7"/>
                    <a:pt x="24" y="20"/>
                    <a:pt x="15" y="40"/>
                  </a:cubicBezTo>
                  <a:cubicBezTo>
                    <a:pt x="1" y="60"/>
                    <a:pt x="1" y="77"/>
                    <a:pt x="4" y="100"/>
                  </a:cubicBezTo>
                  <a:cubicBezTo>
                    <a:pt x="18" y="208"/>
                    <a:pt x="28" y="315"/>
                    <a:pt x="41" y="418"/>
                  </a:cubicBezTo>
                  <a:cubicBezTo>
                    <a:pt x="48" y="452"/>
                    <a:pt x="81" y="475"/>
                    <a:pt x="115" y="478"/>
                  </a:cubicBezTo>
                  <a:cubicBezTo>
                    <a:pt x="155" y="478"/>
                    <a:pt x="189" y="445"/>
                    <a:pt x="192" y="405"/>
                  </a:cubicBezTo>
                  <a:cubicBezTo>
                    <a:pt x="195" y="348"/>
                    <a:pt x="189" y="295"/>
                    <a:pt x="182" y="238"/>
                  </a:cubicBezTo>
                  <a:cubicBezTo>
                    <a:pt x="175" y="181"/>
                    <a:pt x="169" y="120"/>
                    <a:pt x="162" y="63"/>
                  </a:cubicBezTo>
                  <a:cubicBezTo>
                    <a:pt x="158" y="43"/>
                    <a:pt x="141" y="23"/>
                    <a:pt x="125" y="14"/>
                  </a:cubicBezTo>
                  <a:cubicBezTo>
                    <a:pt x="114" y="5"/>
                    <a:pt x="99" y="0"/>
                    <a:pt x="85" y="0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23"/>
            <p:cNvSpPr/>
            <p:nvPr/>
          </p:nvSpPr>
          <p:spPr>
            <a:xfrm>
              <a:off x="2121385" y="2979324"/>
              <a:ext cx="17411" cy="43382"/>
            </a:xfrm>
            <a:custGeom>
              <a:avLst/>
              <a:gdLst/>
              <a:ahLst/>
              <a:cxnLst/>
              <a:rect l="l" t="t" r="r" b="b"/>
              <a:pathLst>
                <a:path w="179" h="446" extrusionOk="0">
                  <a:moveTo>
                    <a:pt x="84" y="1"/>
                  </a:moveTo>
                  <a:lnTo>
                    <a:pt x="64" y="4"/>
                  </a:lnTo>
                  <a:cubicBezTo>
                    <a:pt x="51" y="7"/>
                    <a:pt x="38" y="14"/>
                    <a:pt x="27" y="24"/>
                  </a:cubicBezTo>
                  <a:cubicBezTo>
                    <a:pt x="11" y="37"/>
                    <a:pt x="1" y="57"/>
                    <a:pt x="1" y="77"/>
                  </a:cubicBezTo>
                  <a:cubicBezTo>
                    <a:pt x="7" y="174"/>
                    <a:pt x="14" y="268"/>
                    <a:pt x="21" y="362"/>
                  </a:cubicBezTo>
                  <a:lnTo>
                    <a:pt x="24" y="385"/>
                  </a:lnTo>
                  <a:cubicBezTo>
                    <a:pt x="27" y="398"/>
                    <a:pt x="35" y="409"/>
                    <a:pt x="44" y="418"/>
                  </a:cubicBezTo>
                  <a:cubicBezTo>
                    <a:pt x="58" y="435"/>
                    <a:pt x="75" y="442"/>
                    <a:pt x="95" y="445"/>
                  </a:cubicBezTo>
                  <a:cubicBezTo>
                    <a:pt x="135" y="445"/>
                    <a:pt x="178" y="412"/>
                    <a:pt x="178" y="368"/>
                  </a:cubicBezTo>
                  <a:cubicBezTo>
                    <a:pt x="172" y="274"/>
                    <a:pt x="168" y="177"/>
                    <a:pt x="161" y="84"/>
                  </a:cubicBezTo>
                  <a:cubicBezTo>
                    <a:pt x="161" y="61"/>
                    <a:pt x="155" y="44"/>
                    <a:pt x="138" y="27"/>
                  </a:cubicBezTo>
                  <a:cubicBezTo>
                    <a:pt x="124" y="10"/>
                    <a:pt x="104" y="1"/>
                    <a:pt x="84" y="1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23"/>
            <p:cNvSpPr/>
            <p:nvPr/>
          </p:nvSpPr>
          <p:spPr>
            <a:xfrm>
              <a:off x="2164670" y="2969888"/>
              <a:ext cx="19940" cy="46690"/>
            </a:xfrm>
            <a:custGeom>
              <a:avLst/>
              <a:gdLst/>
              <a:ahLst/>
              <a:cxnLst/>
              <a:rect l="l" t="t" r="r" b="b"/>
              <a:pathLst>
                <a:path w="205" h="480" extrusionOk="0">
                  <a:moveTo>
                    <a:pt x="98" y="1"/>
                  </a:moveTo>
                  <a:cubicBezTo>
                    <a:pt x="91" y="1"/>
                    <a:pt x="81" y="1"/>
                    <a:pt x="74" y="4"/>
                  </a:cubicBezTo>
                  <a:cubicBezTo>
                    <a:pt x="57" y="7"/>
                    <a:pt x="44" y="13"/>
                    <a:pt x="31" y="27"/>
                  </a:cubicBezTo>
                  <a:cubicBezTo>
                    <a:pt x="17" y="41"/>
                    <a:pt x="0" y="67"/>
                    <a:pt x="4" y="91"/>
                  </a:cubicBezTo>
                  <a:cubicBezTo>
                    <a:pt x="8" y="151"/>
                    <a:pt x="14" y="211"/>
                    <a:pt x="21" y="271"/>
                  </a:cubicBezTo>
                  <a:cubicBezTo>
                    <a:pt x="24" y="322"/>
                    <a:pt x="31" y="371"/>
                    <a:pt x="51" y="419"/>
                  </a:cubicBezTo>
                  <a:cubicBezTo>
                    <a:pt x="54" y="432"/>
                    <a:pt x="61" y="442"/>
                    <a:pt x="68" y="455"/>
                  </a:cubicBezTo>
                  <a:cubicBezTo>
                    <a:pt x="84" y="469"/>
                    <a:pt x="101" y="479"/>
                    <a:pt x="121" y="479"/>
                  </a:cubicBezTo>
                  <a:cubicBezTo>
                    <a:pt x="164" y="479"/>
                    <a:pt x="204" y="445"/>
                    <a:pt x="204" y="402"/>
                  </a:cubicBezTo>
                  <a:lnTo>
                    <a:pt x="204" y="328"/>
                  </a:lnTo>
                  <a:cubicBezTo>
                    <a:pt x="204" y="308"/>
                    <a:pt x="201" y="285"/>
                    <a:pt x="201" y="262"/>
                  </a:cubicBezTo>
                  <a:cubicBezTo>
                    <a:pt x="198" y="208"/>
                    <a:pt x="192" y="151"/>
                    <a:pt x="188" y="98"/>
                  </a:cubicBezTo>
                  <a:cubicBezTo>
                    <a:pt x="188" y="87"/>
                    <a:pt x="184" y="81"/>
                    <a:pt x="184" y="74"/>
                  </a:cubicBezTo>
                  <a:cubicBezTo>
                    <a:pt x="181" y="58"/>
                    <a:pt x="175" y="41"/>
                    <a:pt x="161" y="30"/>
                  </a:cubicBezTo>
                  <a:cubicBezTo>
                    <a:pt x="144" y="13"/>
                    <a:pt x="124" y="1"/>
                    <a:pt x="98" y="1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23"/>
            <p:cNvSpPr/>
            <p:nvPr/>
          </p:nvSpPr>
          <p:spPr>
            <a:xfrm>
              <a:off x="2215446" y="2958216"/>
              <a:ext cx="24512" cy="49802"/>
            </a:xfrm>
            <a:custGeom>
              <a:avLst/>
              <a:gdLst/>
              <a:ahLst/>
              <a:cxnLst/>
              <a:rect l="l" t="t" r="r" b="b"/>
              <a:pathLst>
                <a:path w="252" h="512" extrusionOk="0">
                  <a:moveTo>
                    <a:pt x="101" y="0"/>
                  </a:moveTo>
                  <a:cubicBezTo>
                    <a:pt x="93" y="0"/>
                    <a:pt x="85" y="1"/>
                    <a:pt x="77" y="3"/>
                  </a:cubicBezTo>
                  <a:cubicBezTo>
                    <a:pt x="54" y="10"/>
                    <a:pt x="31" y="24"/>
                    <a:pt x="17" y="47"/>
                  </a:cubicBezTo>
                  <a:cubicBezTo>
                    <a:pt x="3" y="70"/>
                    <a:pt x="0" y="93"/>
                    <a:pt x="3" y="121"/>
                  </a:cubicBezTo>
                  <a:cubicBezTo>
                    <a:pt x="17" y="181"/>
                    <a:pt x="28" y="244"/>
                    <a:pt x="37" y="308"/>
                  </a:cubicBezTo>
                  <a:cubicBezTo>
                    <a:pt x="40" y="334"/>
                    <a:pt x="48" y="358"/>
                    <a:pt x="51" y="385"/>
                  </a:cubicBezTo>
                  <a:cubicBezTo>
                    <a:pt x="54" y="398"/>
                    <a:pt x="54" y="411"/>
                    <a:pt x="57" y="425"/>
                  </a:cubicBezTo>
                  <a:cubicBezTo>
                    <a:pt x="64" y="445"/>
                    <a:pt x="77" y="468"/>
                    <a:pt x="91" y="485"/>
                  </a:cubicBezTo>
                  <a:cubicBezTo>
                    <a:pt x="111" y="502"/>
                    <a:pt x="131" y="508"/>
                    <a:pt x="158" y="512"/>
                  </a:cubicBezTo>
                  <a:cubicBezTo>
                    <a:pt x="159" y="512"/>
                    <a:pt x="161" y="512"/>
                    <a:pt x="163" y="512"/>
                  </a:cubicBezTo>
                  <a:cubicBezTo>
                    <a:pt x="189" y="512"/>
                    <a:pt x="219" y="493"/>
                    <a:pt x="231" y="471"/>
                  </a:cubicBezTo>
                  <a:cubicBezTo>
                    <a:pt x="251" y="442"/>
                    <a:pt x="251" y="408"/>
                    <a:pt x="244" y="374"/>
                  </a:cubicBezTo>
                  <a:cubicBezTo>
                    <a:pt x="244" y="361"/>
                    <a:pt x="241" y="348"/>
                    <a:pt x="238" y="338"/>
                  </a:cubicBezTo>
                  <a:cubicBezTo>
                    <a:pt x="235" y="311"/>
                    <a:pt x="231" y="288"/>
                    <a:pt x="224" y="261"/>
                  </a:cubicBezTo>
                  <a:cubicBezTo>
                    <a:pt x="215" y="201"/>
                    <a:pt x="204" y="138"/>
                    <a:pt x="194" y="73"/>
                  </a:cubicBezTo>
                  <a:cubicBezTo>
                    <a:pt x="186" y="31"/>
                    <a:pt x="144" y="0"/>
                    <a:pt x="101" y="0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23"/>
            <p:cNvSpPr/>
            <p:nvPr/>
          </p:nvSpPr>
          <p:spPr>
            <a:xfrm>
              <a:off x="2286356" y="2938664"/>
              <a:ext cx="18287" cy="39589"/>
            </a:xfrm>
            <a:custGeom>
              <a:avLst/>
              <a:gdLst/>
              <a:ahLst/>
              <a:cxnLst/>
              <a:rect l="l" t="t" r="r" b="b"/>
              <a:pathLst>
                <a:path w="188" h="407" extrusionOk="0">
                  <a:moveTo>
                    <a:pt x="94" y="1"/>
                  </a:moveTo>
                  <a:lnTo>
                    <a:pt x="71" y="4"/>
                  </a:lnTo>
                  <a:cubicBezTo>
                    <a:pt x="57" y="7"/>
                    <a:pt x="41" y="13"/>
                    <a:pt x="31" y="24"/>
                  </a:cubicBezTo>
                  <a:cubicBezTo>
                    <a:pt x="14" y="41"/>
                    <a:pt x="1" y="64"/>
                    <a:pt x="4" y="87"/>
                  </a:cubicBezTo>
                  <a:cubicBezTo>
                    <a:pt x="4" y="131"/>
                    <a:pt x="7" y="174"/>
                    <a:pt x="10" y="218"/>
                  </a:cubicBezTo>
                  <a:cubicBezTo>
                    <a:pt x="14" y="245"/>
                    <a:pt x="17" y="268"/>
                    <a:pt x="21" y="291"/>
                  </a:cubicBezTo>
                  <a:cubicBezTo>
                    <a:pt x="24" y="318"/>
                    <a:pt x="34" y="342"/>
                    <a:pt x="44" y="368"/>
                  </a:cubicBezTo>
                  <a:cubicBezTo>
                    <a:pt x="55" y="394"/>
                    <a:pt x="84" y="407"/>
                    <a:pt x="112" y="407"/>
                  </a:cubicBezTo>
                  <a:cubicBezTo>
                    <a:pt x="117" y="407"/>
                    <a:pt x="123" y="406"/>
                    <a:pt x="128" y="405"/>
                  </a:cubicBezTo>
                  <a:cubicBezTo>
                    <a:pt x="161" y="395"/>
                    <a:pt x="181" y="368"/>
                    <a:pt x="185" y="334"/>
                  </a:cubicBezTo>
                  <a:cubicBezTo>
                    <a:pt x="188" y="298"/>
                    <a:pt x="188" y="261"/>
                    <a:pt x="185" y="225"/>
                  </a:cubicBezTo>
                  <a:cubicBezTo>
                    <a:pt x="185" y="181"/>
                    <a:pt x="181" y="138"/>
                    <a:pt x="181" y="94"/>
                  </a:cubicBezTo>
                  <a:cubicBezTo>
                    <a:pt x="177" y="67"/>
                    <a:pt x="174" y="47"/>
                    <a:pt x="154" y="27"/>
                  </a:cubicBezTo>
                  <a:cubicBezTo>
                    <a:pt x="141" y="10"/>
                    <a:pt x="117" y="1"/>
                    <a:pt x="94" y="1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23"/>
            <p:cNvSpPr/>
            <p:nvPr/>
          </p:nvSpPr>
          <p:spPr>
            <a:xfrm>
              <a:off x="1913614" y="3146046"/>
              <a:ext cx="32196" cy="29376"/>
            </a:xfrm>
            <a:custGeom>
              <a:avLst/>
              <a:gdLst/>
              <a:ahLst/>
              <a:cxnLst/>
              <a:rect l="l" t="t" r="r" b="b"/>
              <a:pathLst>
                <a:path w="331" h="302" extrusionOk="0">
                  <a:moveTo>
                    <a:pt x="167" y="0"/>
                  </a:moveTo>
                  <a:cubicBezTo>
                    <a:pt x="154" y="0"/>
                    <a:pt x="140" y="2"/>
                    <a:pt x="127" y="5"/>
                  </a:cubicBezTo>
                  <a:cubicBezTo>
                    <a:pt x="47" y="25"/>
                    <a:pt x="0" y="116"/>
                    <a:pt x="23" y="193"/>
                  </a:cubicBezTo>
                  <a:cubicBezTo>
                    <a:pt x="33" y="229"/>
                    <a:pt x="56" y="263"/>
                    <a:pt x="90" y="280"/>
                  </a:cubicBezTo>
                  <a:cubicBezTo>
                    <a:pt x="114" y="295"/>
                    <a:pt x="140" y="302"/>
                    <a:pt x="166" y="302"/>
                  </a:cubicBezTo>
                  <a:cubicBezTo>
                    <a:pt x="180" y="302"/>
                    <a:pt x="193" y="300"/>
                    <a:pt x="207" y="297"/>
                  </a:cubicBezTo>
                  <a:cubicBezTo>
                    <a:pt x="287" y="277"/>
                    <a:pt x="331" y="186"/>
                    <a:pt x="311" y="109"/>
                  </a:cubicBezTo>
                  <a:cubicBezTo>
                    <a:pt x="301" y="73"/>
                    <a:pt x="274" y="39"/>
                    <a:pt x="241" y="19"/>
                  </a:cubicBezTo>
                  <a:cubicBezTo>
                    <a:pt x="217" y="6"/>
                    <a:pt x="192" y="0"/>
                    <a:pt x="167" y="0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23"/>
            <p:cNvSpPr/>
            <p:nvPr/>
          </p:nvSpPr>
          <p:spPr>
            <a:xfrm>
              <a:off x="2098331" y="3097508"/>
              <a:ext cx="33947" cy="30446"/>
            </a:xfrm>
            <a:custGeom>
              <a:avLst/>
              <a:gdLst/>
              <a:ahLst/>
              <a:cxnLst/>
              <a:rect l="l" t="t" r="r" b="b"/>
              <a:pathLst>
                <a:path w="349" h="313" extrusionOk="0">
                  <a:moveTo>
                    <a:pt x="176" y="1"/>
                  </a:moveTo>
                  <a:cubicBezTo>
                    <a:pt x="161" y="1"/>
                    <a:pt x="146" y="2"/>
                    <a:pt x="131" y="6"/>
                  </a:cubicBezTo>
                  <a:cubicBezTo>
                    <a:pt x="48" y="23"/>
                    <a:pt x="0" y="120"/>
                    <a:pt x="24" y="200"/>
                  </a:cubicBezTo>
                  <a:cubicBezTo>
                    <a:pt x="34" y="237"/>
                    <a:pt x="60" y="271"/>
                    <a:pt x="97" y="291"/>
                  </a:cubicBezTo>
                  <a:cubicBezTo>
                    <a:pt x="121" y="306"/>
                    <a:pt x="146" y="312"/>
                    <a:pt x="173" y="312"/>
                  </a:cubicBezTo>
                  <a:cubicBezTo>
                    <a:pt x="188" y="312"/>
                    <a:pt x="202" y="311"/>
                    <a:pt x="218" y="307"/>
                  </a:cubicBezTo>
                  <a:cubicBezTo>
                    <a:pt x="298" y="287"/>
                    <a:pt x="349" y="194"/>
                    <a:pt x="325" y="113"/>
                  </a:cubicBezTo>
                  <a:cubicBezTo>
                    <a:pt x="315" y="73"/>
                    <a:pt x="288" y="40"/>
                    <a:pt x="251" y="19"/>
                  </a:cubicBezTo>
                  <a:cubicBezTo>
                    <a:pt x="228" y="7"/>
                    <a:pt x="203" y="1"/>
                    <a:pt x="176" y="1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23"/>
            <p:cNvSpPr/>
            <p:nvPr/>
          </p:nvSpPr>
          <p:spPr>
            <a:xfrm>
              <a:off x="1976937" y="3123090"/>
              <a:ext cx="59335" cy="25582"/>
            </a:xfrm>
            <a:custGeom>
              <a:avLst/>
              <a:gdLst/>
              <a:ahLst/>
              <a:cxnLst/>
              <a:rect l="l" t="t" r="r" b="b"/>
              <a:pathLst>
                <a:path w="610" h="263" extrusionOk="0">
                  <a:moveTo>
                    <a:pt x="526" y="0"/>
                  </a:moveTo>
                  <a:cubicBezTo>
                    <a:pt x="503" y="0"/>
                    <a:pt x="486" y="11"/>
                    <a:pt x="469" y="24"/>
                  </a:cubicBezTo>
                  <a:cubicBezTo>
                    <a:pt x="459" y="34"/>
                    <a:pt x="449" y="44"/>
                    <a:pt x="439" y="51"/>
                  </a:cubicBezTo>
                  <a:cubicBezTo>
                    <a:pt x="419" y="68"/>
                    <a:pt x="399" y="81"/>
                    <a:pt x="376" y="91"/>
                  </a:cubicBezTo>
                  <a:cubicBezTo>
                    <a:pt x="362" y="98"/>
                    <a:pt x="345" y="101"/>
                    <a:pt x="328" y="104"/>
                  </a:cubicBezTo>
                  <a:cubicBezTo>
                    <a:pt x="318" y="105"/>
                    <a:pt x="307" y="106"/>
                    <a:pt x="297" y="106"/>
                  </a:cubicBezTo>
                  <a:cubicBezTo>
                    <a:pt x="272" y="106"/>
                    <a:pt x="248" y="103"/>
                    <a:pt x="225" y="101"/>
                  </a:cubicBezTo>
                  <a:cubicBezTo>
                    <a:pt x="181" y="94"/>
                    <a:pt x="141" y="88"/>
                    <a:pt x="101" y="81"/>
                  </a:cubicBezTo>
                  <a:cubicBezTo>
                    <a:pt x="93" y="79"/>
                    <a:pt x="86" y="78"/>
                    <a:pt x="80" y="78"/>
                  </a:cubicBezTo>
                  <a:cubicBezTo>
                    <a:pt x="74" y="78"/>
                    <a:pt x="68" y="79"/>
                    <a:pt x="61" y="81"/>
                  </a:cubicBezTo>
                  <a:lnTo>
                    <a:pt x="41" y="91"/>
                  </a:lnTo>
                  <a:cubicBezTo>
                    <a:pt x="24" y="101"/>
                    <a:pt x="11" y="118"/>
                    <a:pt x="4" y="138"/>
                  </a:cubicBezTo>
                  <a:cubicBezTo>
                    <a:pt x="1" y="158"/>
                    <a:pt x="4" y="178"/>
                    <a:pt x="15" y="195"/>
                  </a:cubicBezTo>
                  <a:cubicBezTo>
                    <a:pt x="24" y="212"/>
                    <a:pt x="41" y="228"/>
                    <a:pt x="61" y="232"/>
                  </a:cubicBezTo>
                  <a:cubicBezTo>
                    <a:pt x="104" y="238"/>
                    <a:pt x="148" y="244"/>
                    <a:pt x="195" y="252"/>
                  </a:cubicBezTo>
                  <a:cubicBezTo>
                    <a:pt x="231" y="257"/>
                    <a:pt x="266" y="262"/>
                    <a:pt x="301" y="262"/>
                  </a:cubicBezTo>
                  <a:cubicBezTo>
                    <a:pt x="309" y="262"/>
                    <a:pt x="317" y="262"/>
                    <a:pt x="325" y="261"/>
                  </a:cubicBezTo>
                  <a:cubicBezTo>
                    <a:pt x="379" y="261"/>
                    <a:pt x="436" y="244"/>
                    <a:pt x="486" y="218"/>
                  </a:cubicBezTo>
                  <a:cubicBezTo>
                    <a:pt x="503" y="208"/>
                    <a:pt x="519" y="198"/>
                    <a:pt x="533" y="188"/>
                  </a:cubicBezTo>
                  <a:cubicBezTo>
                    <a:pt x="546" y="178"/>
                    <a:pt x="556" y="168"/>
                    <a:pt x="566" y="161"/>
                  </a:cubicBezTo>
                  <a:cubicBezTo>
                    <a:pt x="580" y="148"/>
                    <a:pt x="589" y="135"/>
                    <a:pt x="600" y="124"/>
                  </a:cubicBezTo>
                  <a:cubicBezTo>
                    <a:pt x="606" y="111"/>
                    <a:pt x="609" y="98"/>
                    <a:pt x="609" y="81"/>
                  </a:cubicBezTo>
                  <a:cubicBezTo>
                    <a:pt x="609" y="61"/>
                    <a:pt x="600" y="41"/>
                    <a:pt x="586" y="24"/>
                  </a:cubicBezTo>
                  <a:cubicBezTo>
                    <a:pt x="569" y="11"/>
                    <a:pt x="549" y="0"/>
                    <a:pt x="526" y="0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3" name="Google Shape;543;p23"/>
          <p:cNvGrpSpPr/>
          <p:nvPr/>
        </p:nvGrpSpPr>
        <p:grpSpPr>
          <a:xfrm>
            <a:off x="8601851" y="2189418"/>
            <a:ext cx="339515" cy="501753"/>
            <a:chOff x="2013050" y="3113925"/>
            <a:chExt cx="415410" cy="714951"/>
          </a:xfrm>
        </p:grpSpPr>
        <p:sp>
          <p:nvSpPr>
            <p:cNvPr id="544" name="Google Shape;544;p23"/>
            <p:cNvSpPr/>
            <p:nvPr/>
          </p:nvSpPr>
          <p:spPr>
            <a:xfrm>
              <a:off x="2118764" y="3136461"/>
              <a:ext cx="302830" cy="506426"/>
            </a:xfrm>
            <a:custGeom>
              <a:avLst/>
              <a:gdLst/>
              <a:ahLst/>
              <a:cxnLst/>
              <a:rect l="l" t="t" r="r" b="b"/>
              <a:pathLst>
                <a:path w="3131" h="5236" extrusionOk="0">
                  <a:moveTo>
                    <a:pt x="2865" y="1"/>
                  </a:moveTo>
                  <a:cubicBezTo>
                    <a:pt x="2852" y="1"/>
                    <a:pt x="2839" y="2"/>
                    <a:pt x="2824" y="4"/>
                  </a:cubicBezTo>
                  <a:cubicBezTo>
                    <a:pt x="2750" y="8"/>
                    <a:pt x="2683" y="55"/>
                    <a:pt x="2626" y="101"/>
                  </a:cubicBezTo>
                  <a:cubicBezTo>
                    <a:pt x="2566" y="152"/>
                    <a:pt x="2509" y="209"/>
                    <a:pt x="2456" y="269"/>
                  </a:cubicBezTo>
                  <a:cubicBezTo>
                    <a:pt x="2416" y="312"/>
                    <a:pt x="2376" y="362"/>
                    <a:pt x="2336" y="413"/>
                  </a:cubicBezTo>
                  <a:cubicBezTo>
                    <a:pt x="2299" y="459"/>
                    <a:pt x="2262" y="506"/>
                    <a:pt x="2225" y="556"/>
                  </a:cubicBezTo>
                  <a:cubicBezTo>
                    <a:pt x="2192" y="603"/>
                    <a:pt x="2158" y="657"/>
                    <a:pt x="2124" y="706"/>
                  </a:cubicBezTo>
                  <a:cubicBezTo>
                    <a:pt x="2092" y="760"/>
                    <a:pt x="2058" y="811"/>
                    <a:pt x="2027" y="864"/>
                  </a:cubicBezTo>
                  <a:cubicBezTo>
                    <a:pt x="1971" y="958"/>
                    <a:pt x="1924" y="1055"/>
                    <a:pt x="1874" y="1152"/>
                  </a:cubicBezTo>
                  <a:cubicBezTo>
                    <a:pt x="1831" y="1228"/>
                    <a:pt x="1783" y="1305"/>
                    <a:pt x="1740" y="1385"/>
                  </a:cubicBezTo>
                  <a:cubicBezTo>
                    <a:pt x="1683" y="1486"/>
                    <a:pt x="1633" y="1593"/>
                    <a:pt x="1583" y="1697"/>
                  </a:cubicBezTo>
                  <a:cubicBezTo>
                    <a:pt x="1539" y="1780"/>
                    <a:pt x="1493" y="1861"/>
                    <a:pt x="1449" y="1947"/>
                  </a:cubicBezTo>
                  <a:cubicBezTo>
                    <a:pt x="1416" y="2018"/>
                    <a:pt x="1379" y="2088"/>
                    <a:pt x="1342" y="2162"/>
                  </a:cubicBezTo>
                  <a:cubicBezTo>
                    <a:pt x="1282" y="2265"/>
                    <a:pt x="1221" y="2369"/>
                    <a:pt x="1158" y="2472"/>
                  </a:cubicBezTo>
                  <a:cubicBezTo>
                    <a:pt x="1091" y="2583"/>
                    <a:pt x="1031" y="2693"/>
                    <a:pt x="964" y="2801"/>
                  </a:cubicBezTo>
                  <a:cubicBezTo>
                    <a:pt x="897" y="2907"/>
                    <a:pt x="823" y="3011"/>
                    <a:pt x="753" y="3118"/>
                  </a:cubicBezTo>
                  <a:cubicBezTo>
                    <a:pt x="710" y="3185"/>
                    <a:pt x="670" y="3255"/>
                    <a:pt x="633" y="3325"/>
                  </a:cubicBezTo>
                  <a:cubicBezTo>
                    <a:pt x="607" y="3375"/>
                    <a:pt x="587" y="3429"/>
                    <a:pt x="562" y="3476"/>
                  </a:cubicBezTo>
                  <a:cubicBezTo>
                    <a:pt x="522" y="3553"/>
                    <a:pt x="486" y="3633"/>
                    <a:pt x="456" y="3713"/>
                  </a:cubicBezTo>
                  <a:cubicBezTo>
                    <a:pt x="432" y="3784"/>
                    <a:pt x="426" y="3864"/>
                    <a:pt x="432" y="3941"/>
                  </a:cubicBezTo>
                  <a:cubicBezTo>
                    <a:pt x="432" y="3968"/>
                    <a:pt x="439" y="3997"/>
                    <a:pt x="439" y="4025"/>
                  </a:cubicBezTo>
                  <a:cubicBezTo>
                    <a:pt x="439" y="4062"/>
                    <a:pt x="436" y="4094"/>
                    <a:pt x="432" y="4128"/>
                  </a:cubicBezTo>
                  <a:cubicBezTo>
                    <a:pt x="419" y="4171"/>
                    <a:pt x="402" y="4212"/>
                    <a:pt x="379" y="4249"/>
                  </a:cubicBezTo>
                  <a:cubicBezTo>
                    <a:pt x="375" y="4258"/>
                    <a:pt x="372" y="4265"/>
                    <a:pt x="366" y="4275"/>
                  </a:cubicBezTo>
                  <a:cubicBezTo>
                    <a:pt x="332" y="4338"/>
                    <a:pt x="298" y="4403"/>
                    <a:pt x="261" y="4466"/>
                  </a:cubicBezTo>
                  <a:lnTo>
                    <a:pt x="272" y="4452"/>
                  </a:lnTo>
                  <a:lnTo>
                    <a:pt x="272" y="4452"/>
                  </a:lnTo>
                  <a:cubicBezTo>
                    <a:pt x="232" y="4519"/>
                    <a:pt x="192" y="4586"/>
                    <a:pt x="145" y="4647"/>
                  </a:cubicBezTo>
                  <a:cubicBezTo>
                    <a:pt x="135" y="4664"/>
                    <a:pt x="121" y="4676"/>
                    <a:pt x="111" y="4693"/>
                  </a:cubicBezTo>
                  <a:cubicBezTo>
                    <a:pt x="88" y="4720"/>
                    <a:pt x="74" y="4753"/>
                    <a:pt x="58" y="4784"/>
                  </a:cubicBezTo>
                  <a:cubicBezTo>
                    <a:pt x="51" y="4800"/>
                    <a:pt x="45" y="4814"/>
                    <a:pt x="41" y="4830"/>
                  </a:cubicBezTo>
                  <a:cubicBezTo>
                    <a:pt x="31" y="4840"/>
                    <a:pt x="25" y="4854"/>
                    <a:pt x="21" y="4871"/>
                  </a:cubicBezTo>
                  <a:cubicBezTo>
                    <a:pt x="1" y="4914"/>
                    <a:pt x="5" y="4968"/>
                    <a:pt x="25" y="5014"/>
                  </a:cubicBezTo>
                  <a:cubicBezTo>
                    <a:pt x="45" y="5058"/>
                    <a:pt x="78" y="5088"/>
                    <a:pt x="121" y="5111"/>
                  </a:cubicBezTo>
                  <a:cubicBezTo>
                    <a:pt x="135" y="5121"/>
                    <a:pt x="148" y="5131"/>
                    <a:pt x="165" y="5141"/>
                  </a:cubicBezTo>
                  <a:lnTo>
                    <a:pt x="188" y="5152"/>
                  </a:lnTo>
                  <a:cubicBezTo>
                    <a:pt x="205" y="5161"/>
                    <a:pt x="225" y="5165"/>
                    <a:pt x="245" y="5168"/>
                  </a:cubicBezTo>
                  <a:cubicBezTo>
                    <a:pt x="275" y="5181"/>
                    <a:pt x="306" y="5195"/>
                    <a:pt x="335" y="5205"/>
                  </a:cubicBezTo>
                  <a:cubicBezTo>
                    <a:pt x="383" y="5224"/>
                    <a:pt x="433" y="5235"/>
                    <a:pt x="483" y="5235"/>
                  </a:cubicBezTo>
                  <a:cubicBezTo>
                    <a:pt x="528" y="5235"/>
                    <a:pt x="573" y="5226"/>
                    <a:pt x="616" y="5205"/>
                  </a:cubicBezTo>
                  <a:cubicBezTo>
                    <a:pt x="676" y="5178"/>
                    <a:pt x="723" y="5125"/>
                    <a:pt x="763" y="5074"/>
                  </a:cubicBezTo>
                  <a:cubicBezTo>
                    <a:pt x="834" y="4977"/>
                    <a:pt x="891" y="4871"/>
                    <a:pt x="957" y="4773"/>
                  </a:cubicBezTo>
                  <a:cubicBezTo>
                    <a:pt x="1101" y="4559"/>
                    <a:pt x="1205" y="4318"/>
                    <a:pt x="1309" y="4085"/>
                  </a:cubicBezTo>
                  <a:cubicBezTo>
                    <a:pt x="1352" y="3988"/>
                    <a:pt x="1402" y="3891"/>
                    <a:pt x="1449" y="3793"/>
                  </a:cubicBezTo>
                  <a:cubicBezTo>
                    <a:pt x="1496" y="3696"/>
                    <a:pt x="1539" y="3596"/>
                    <a:pt x="1590" y="3496"/>
                  </a:cubicBezTo>
                  <a:cubicBezTo>
                    <a:pt x="1640" y="3395"/>
                    <a:pt x="1693" y="3295"/>
                    <a:pt x="1743" y="3195"/>
                  </a:cubicBezTo>
                  <a:cubicBezTo>
                    <a:pt x="1791" y="3098"/>
                    <a:pt x="1840" y="3001"/>
                    <a:pt x="1891" y="2904"/>
                  </a:cubicBezTo>
                  <a:cubicBezTo>
                    <a:pt x="1931" y="2827"/>
                    <a:pt x="1971" y="2753"/>
                    <a:pt x="2011" y="2677"/>
                  </a:cubicBezTo>
                  <a:lnTo>
                    <a:pt x="2018" y="2663"/>
                  </a:lnTo>
                  <a:cubicBezTo>
                    <a:pt x="2078" y="2557"/>
                    <a:pt x="2138" y="2446"/>
                    <a:pt x="2201" y="2339"/>
                  </a:cubicBezTo>
                  <a:cubicBezTo>
                    <a:pt x="2232" y="2285"/>
                    <a:pt x="2265" y="2231"/>
                    <a:pt x="2299" y="2178"/>
                  </a:cubicBezTo>
                  <a:cubicBezTo>
                    <a:pt x="2336" y="2115"/>
                    <a:pt x="2368" y="2051"/>
                    <a:pt x="2402" y="1987"/>
                  </a:cubicBezTo>
                  <a:cubicBezTo>
                    <a:pt x="2462" y="1887"/>
                    <a:pt x="2526" y="1794"/>
                    <a:pt x="2583" y="1690"/>
                  </a:cubicBezTo>
                  <a:cubicBezTo>
                    <a:pt x="2653" y="1563"/>
                    <a:pt x="2720" y="1433"/>
                    <a:pt x="2767" y="1292"/>
                  </a:cubicBezTo>
                  <a:cubicBezTo>
                    <a:pt x="2787" y="1235"/>
                    <a:pt x="2807" y="1178"/>
                    <a:pt x="2820" y="1121"/>
                  </a:cubicBezTo>
                  <a:cubicBezTo>
                    <a:pt x="2830" y="1095"/>
                    <a:pt x="2834" y="1068"/>
                    <a:pt x="2844" y="1044"/>
                  </a:cubicBezTo>
                  <a:cubicBezTo>
                    <a:pt x="2854" y="1015"/>
                    <a:pt x="2864" y="987"/>
                    <a:pt x="2874" y="961"/>
                  </a:cubicBezTo>
                  <a:cubicBezTo>
                    <a:pt x="2901" y="904"/>
                    <a:pt x="2921" y="847"/>
                    <a:pt x="2947" y="791"/>
                  </a:cubicBezTo>
                  <a:cubicBezTo>
                    <a:pt x="2967" y="737"/>
                    <a:pt x="2995" y="683"/>
                    <a:pt x="3018" y="630"/>
                  </a:cubicBezTo>
                  <a:cubicBezTo>
                    <a:pt x="3035" y="586"/>
                    <a:pt x="3055" y="539"/>
                    <a:pt x="3071" y="493"/>
                  </a:cubicBezTo>
                  <a:cubicBezTo>
                    <a:pt x="3078" y="473"/>
                    <a:pt x="3088" y="450"/>
                    <a:pt x="3095" y="429"/>
                  </a:cubicBezTo>
                  <a:cubicBezTo>
                    <a:pt x="3101" y="416"/>
                    <a:pt x="3104" y="402"/>
                    <a:pt x="3108" y="389"/>
                  </a:cubicBezTo>
                  <a:cubicBezTo>
                    <a:pt x="3115" y="365"/>
                    <a:pt x="3125" y="336"/>
                    <a:pt x="3125" y="309"/>
                  </a:cubicBezTo>
                  <a:cubicBezTo>
                    <a:pt x="3131" y="255"/>
                    <a:pt x="3121" y="218"/>
                    <a:pt x="3104" y="172"/>
                  </a:cubicBezTo>
                  <a:cubicBezTo>
                    <a:pt x="3088" y="121"/>
                    <a:pt x="3051" y="84"/>
                    <a:pt x="3015" y="51"/>
                  </a:cubicBezTo>
                  <a:cubicBezTo>
                    <a:pt x="3004" y="44"/>
                    <a:pt x="2967" y="24"/>
                    <a:pt x="2947" y="14"/>
                  </a:cubicBezTo>
                  <a:cubicBezTo>
                    <a:pt x="2916" y="5"/>
                    <a:pt x="2892" y="1"/>
                    <a:pt x="2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23"/>
            <p:cNvSpPr/>
            <p:nvPr/>
          </p:nvSpPr>
          <p:spPr>
            <a:xfrm>
              <a:off x="2025333" y="3624604"/>
              <a:ext cx="142469" cy="184832"/>
            </a:xfrm>
            <a:custGeom>
              <a:avLst/>
              <a:gdLst/>
              <a:ahLst/>
              <a:cxnLst/>
              <a:rect l="l" t="t" r="r" b="b"/>
              <a:pathLst>
                <a:path w="1473" h="1911" extrusionOk="0">
                  <a:moveTo>
                    <a:pt x="920" y="0"/>
                  </a:moveTo>
                  <a:cubicBezTo>
                    <a:pt x="882" y="0"/>
                    <a:pt x="846" y="8"/>
                    <a:pt x="813" y="21"/>
                  </a:cubicBezTo>
                  <a:cubicBezTo>
                    <a:pt x="780" y="31"/>
                    <a:pt x="750" y="51"/>
                    <a:pt x="723" y="71"/>
                  </a:cubicBezTo>
                  <a:cubicBezTo>
                    <a:pt x="690" y="94"/>
                    <a:pt x="662" y="125"/>
                    <a:pt x="636" y="154"/>
                  </a:cubicBezTo>
                  <a:cubicBezTo>
                    <a:pt x="609" y="182"/>
                    <a:pt x="593" y="214"/>
                    <a:pt x="572" y="245"/>
                  </a:cubicBezTo>
                  <a:cubicBezTo>
                    <a:pt x="549" y="282"/>
                    <a:pt x="525" y="319"/>
                    <a:pt x="505" y="359"/>
                  </a:cubicBezTo>
                  <a:cubicBezTo>
                    <a:pt x="455" y="452"/>
                    <a:pt x="412" y="549"/>
                    <a:pt x="365" y="643"/>
                  </a:cubicBezTo>
                  <a:cubicBezTo>
                    <a:pt x="312" y="740"/>
                    <a:pt x="255" y="841"/>
                    <a:pt x="208" y="941"/>
                  </a:cubicBezTo>
                  <a:cubicBezTo>
                    <a:pt x="184" y="991"/>
                    <a:pt x="168" y="1041"/>
                    <a:pt x="151" y="1091"/>
                  </a:cubicBezTo>
                  <a:cubicBezTo>
                    <a:pt x="134" y="1145"/>
                    <a:pt x="114" y="1198"/>
                    <a:pt x="94" y="1252"/>
                  </a:cubicBezTo>
                  <a:cubicBezTo>
                    <a:pt x="51" y="1355"/>
                    <a:pt x="3" y="1466"/>
                    <a:pt x="0" y="1583"/>
                  </a:cubicBezTo>
                  <a:cubicBezTo>
                    <a:pt x="0" y="1636"/>
                    <a:pt x="7" y="1690"/>
                    <a:pt x="31" y="1736"/>
                  </a:cubicBezTo>
                  <a:cubicBezTo>
                    <a:pt x="48" y="1767"/>
                    <a:pt x="64" y="1790"/>
                    <a:pt x="88" y="1817"/>
                  </a:cubicBezTo>
                  <a:cubicBezTo>
                    <a:pt x="111" y="1844"/>
                    <a:pt x="137" y="1867"/>
                    <a:pt x="168" y="1884"/>
                  </a:cubicBezTo>
                  <a:cubicBezTo>
                    <a:pt x="194" y="1900"/>
                    <a:pt x="224" y="1911"/>
                    <a:pt x="258" y="1911"/>
                  </a:cubicBezTo>
                  <a:cubicBezTo>
                    <a:pt x="262" y="1911"/>
                    <a:pt x="266" y="1911"/>
                    <a:pt x="270" y="1911"/>
                  </a:cubicBezTo>
                  <a:cubicBezTo>
                    <a:pt x="310" y="1911"/>
                    <a:pt x="348" y="1898"/>
                    <a:pt x="378" y="1877"/>
                  </a:cubicBezTo>
                  <a:cubicBezTo>
                    <a:pt x="384" y="1877"/>
                    <a:pt x="389" y="1878"/>
                    <a:pt x="394" y="1878"/>
                  </a:cubicBezTo>
                  <a:cubicBezTo>
                    <a:pt x="418" y="1878"/>
                    <a:pt x="440" y="1872"/>
                    <a:pt x="462" y="1864"/>
                  </a:cubicBezTo>
                  <a:cubicBezTo>
                    <a:pt x="475" y="1854"/>
                    <a:pt x="489" y="1847"/>
                    <a:pt x="502" y="1837"/>
                  </a:cubicBezTo>
                  <a:cubicBezTo>
                    <a:pt x="529" y="1817"/>
                    <a:pt x="549" y="1790"/>
                    <a:pt x="559" y="1756"/>
                  </a:cubicBezTo>
                  <a:cubicBezTo>
                    <a:pt x="622" y="1643"/>
                    <a:pt x="686" y="1529"/>
                    <a:pt x="756" y="1423"/>
                  </a:cubicBezTo>
                  <a:cubicBezTo>
                    <a:pt x="793" y="1366"/>
                    <a:pt x="830" y="1312"/>
                    <a:pt x="870" y="1258"/>
                  </a:cubicBezTo>
                  <a:cubicBezTo>
                    <a:pt x="910" y="1208"/>
                    <a:pt x="951" y="1158"/>
                    <a:pt x="994" y="1108"/>
                  </a:cubicBezTo>
                  <a:cubicBezTo>
                    <a:pt x="1071" y="1014"/>
                    <a:pt x="1151" y="917"/>
                    <a:pt x="1227" y="816"/>
                  </a:cubicBezTo>
                  <a:cubicBezTo>
                    <a:pt x="1264" y="770"/>
                    <a:pt x="1301" y="723"/>
                    <a:pt x="1338" y="676"/>
                  </a:cubicBezTo>
                  <a:cubicBezTo>
                    <a:pt x="1352" y="653"/>
                    <a:pt x="1365" y="633"/>
                    <a:pt x="1378" y="609"/>
                  </a:cubicBezTo>
                  <a:cubicBezTo>
                    <a:pt x="1398" y="580"/>
                    <a:pt x="1412" y="549"/>
                    <a:pt x="1428" y="520"/>
                  </a:cubicBezTo>
                  <a:cubicBezTo>
                    <a:pt x="1445" y="486"/>
                    <a:pt x="1452" y="459"/>
                    <a:pt x="1459" y="422"/>
                  </a:cubicBezTo>
                  <a:cubicBezTo>
                    <a:pt x="1472" y="349"/>
                    <a:pt x="1442" y="268"/>
                    <a:pt x="1395" y="211"/>
                  </a:cubicBezTo>
                  <a:cubicBezTo>
                    <a:pt x="1352" y="162"/>
                    <a:pt x="1305" y="138"/>
                    <a:pt x="1244" y="105"/>
                  </a:cubicBezTo>
                  <a:cubicBezTo>
                    <a:pt x="1207" y="84"/>
                    <a:pt x="1171" y="68"/>
                    <a:pt x="1134" y="54"/>
                  </a:cubicBezTo>
                  <a:cubicBezTo>
                    <a:pt x="1084" y="34"/>
                    <a:pt x="1034" y="21"/>
                    <a:pt x="980" y="7"/>
                  </a:cubicBezTo>
                  <a:cubicBezTo>
                    <a:pt x="960" y="3"/>
                    <a:pt x="940" y="0"/>
                    <a:pt x="9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23"/>
            <p:cNvSpPr/>
            <p:nvPr/>
          </p:nvSpPr>
          <p:spPr>
            <a:xfrm>
              <a:off x="2100678" y="3519083"/>
              <a:ext cx="69638" cy="100008"/>
            </a:xfrm>
            <a:custGeom>
              <a:avLst/>
              <a:gdLst/>
              <a:ahLst/>
              <a:cxnLst/>
              <a:rect l="l" t="t" r="r" b="b"/>
              <a:pathLst>
                <a:path w="720" h="1034" extrusionOk="0">
                  <a:moveTo>
                    <a:pt x="613" y="1"/>
                  </a:moveTo>
                  <a:cubicBezTo>
                    <a:pt x="584" y="1"/>
                    <a:pt x="563" y="13"/>
                    <a:pt x="539" y="28"/>
                  </a:cubicBezTo>
                  <a:lnTo>
                    <a:pt x="519" y="49"/>
                  </a:lnTo>
                  <a:cubicBezTo>
                    <a:pt x="505" y="55"/>
                    <a:pt x="496" y="65"/>
                    <a:pt x="485" y="75"/>
                  </a:cubicBezTo>
                  <a:cubicBezTo>
                    <a:pt x="439" y="126"/>
                    <a:pt x="395" y="175"/>
                    <a:pt x="355" y="229"/>
                  </a:cubicBezTo>
                  <a:cubicBezTo>
                    <a:pt x="318" y="276"/>
                    <a:pt x="285" y="322"/>
                    <a:pt x="252" y="370"/>
                  </a:cubicBezTo>
                  <a:cubicBezTo>
                    <a:pt x="218" y="423"/>
                    <a:pt x="192" y="483"/>
                    <a:pt x="164" y="540"/>
                  </a:cubicBezTo>
                  <a:cubicBezTo>
                    <a:pt x="111" y="643"/>
                    <a:pt x="64" y="744"/>
                    <a:pt x="24" y="851"/>
                  </a:cubicBezTo>
                  <a:cubicBezTo>
                    <a:pt x="1" y="915"/>
                    <a:pt x="27" y="984"/>
                    <a:pt x="84" y="1018"/>
                  </a:cubicBezTo>
                  <a:lnTo>
                    <a:pt x="104" y="1025"/>
                  </a:lnTo>
                  <a:cubicBezTo>
                    <a:pt x="119" y="1031"/>
                    <a:pt x="135" y="1034"/>
                    <a:pt x="151" y="1034"/>
                  </a:cubicBezTo>
                  <a:cubicBezTo>
                    <a:pt x="204" y="1034"/>
                    <a:pt x="254" y="1000"/>
                    <a:pt x="275" y="948"/>
                  </a:cubicBezTo>
                  <a:cubicBezTo>
                    <a:pt x="308" y="868"/>
                    <a:pt x="342" y="788"/>
                    <a:pt x="382" y="711"/>
                  </a:cubicBezTo>
                  <a:cubicBezTo>
                    <a:pt x="432" y="617"/>
                    <a:pt x="489" y="527"/>
                    <a:pt x="549" y="436"/>
                  </a:cubicBezTo>
                  <a:lnTo>
                    <a:pt x="639" y="286"/>
                  </a:lnTo>
                  <a:cubicBezTo>
                    <a:pt x="660" y="256"/>
                    <a:pt x="676" y="226"/>
                    <a:pt x="689" y="192"/>
                  </a:cubicBezTo>
                  <a:cubicBezTo>
                    <a:pt x="703" y="158"/>
                    <a:pt x="720" y="129"/>
                    <a:pt x="713" y="92"/>
                  </a:cubicBezTo>
                  <a:cubicBezTo>
                    <a:pt x="706" y="45"/>
                    <a:pt x="669" y="8"/>
                    <a:pt x="623" y="1"/>
                  </a:cubicBezTo>
                  <a:cubicBezTo>
                    <a:pt x="619" y="1"/>
                    <a:pt x="616" y="1"/>
                    <a:pt x="613" y="1"/>
                  </a:cubicBezTo>
                  <a:close/>
                </a:path>
              </a:pathLst>
            </a:custGeom>
            <a:solidFill>
              <a:srgbClr val="FB6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23"/>
            <p:cNvSpPr/>
            <p:nvPr/>
          </p:nvSpPr>
          <p:spPr>
            <a:xfrm>
              <a:off x="2018853" y="3521694"/>
              <a:ext cx="147014" cy="281552"/>
            </a:xfrm>
            <a:custGeom>
              <a:avLst/>
              <a:gdLst/>
              <a:ahLst/>
              <a:cxnLst/>
              <a:rect l="l" t="t" r="r" b="b"/>
              <a:pathLst>
                <a:path w="1520" h="2911" extrusionOk="0">
                  <a:moveTo>
                    <a:pt x="1390" y="1"/>
                  </a:moveTo>
                  <a:cubicBezTo>
                    <a:pt x="1365" y="1"/>
                    <a:pt x="1345" y="10"/>
                    <a:pt x="1325" y="22"/>
                  </a:cubicBezTo>
                  <a:cubicBezTo>
                    <a:pt x="1308" y="31"/>
                    <a:pt x="1294" y="38"/>
                    <a:pt x="1278" y="48"/>
                  </a:cubicBezTo>
                  <a:cubicBezTo>
                    <a:pt x="1258" y="62"/>
                    <a:pt x="1245" y="82"/>
                    <a:pt x="1228" y="99"/>
                  </a:cubicBezTo>
                  <a:cubicBezTo>
                    <a:pt x="1214" y="119"/>
                    <a:pt x="1201" y="139"/>
                    <a:pt x="1188" y="159"/>
                  </a:cubicBezTo>
                  <a:cubicBezTo>
                    <a:pt x="1161" y="205"/>
                    <a:pt x="1134" y="249"/>
                    <a:pt x="1107" y="292"/>
                  </a:cubicBezTo>
                  <a:cubicBezTo>
                    <a:pt x="1084" y="335"/>
                    <a:pt x="1061" y="375"/>
                    <a:pt x="1034" y="420"/>
                  </a:cubicBezTo>
                  <a:cubicBezTo>
                    <a:pt x="1007" y="466"/>
                    <a:pt x="977" y="513"/>
                    <a:pt x="950" y="560"/>
                  </a:cubicBezTo>
                  <a:cubicBezTo>
                    <a:pt x="897" y="653"/>
                    <a:pt x="830" y="741"/>
                    <a:pt x="786" y="841"/>
                  </a:cubicBezTo>
                  <a:cubicBezTo>
                    <a:pt x="766" y="888"/>
                    <a:pt x="746" y="934"/>
                    <a:pt x="737" y="982"/>
                  </a:cubicBezTo>
                  <a:cubicBezTo>
                    <a:pt x="726" y="1018"/>
                    <a:pt x="720" y="1048"/>
                    <a:pt x="720" y="1085"/>
                  </a:cubicBezTo>
                  <a:cubicBezTo>
                    <a:pt x="717" y="1112"/>
                    <a:pt x="717" y="1142"/>
                    <a:pt x="723" y="1172"/>
                  </a:cubicBezTo>
                  <a:lnTo>
                    <a:pt x="726" y="1185"/>
                  </a:lnTo>
                  <a:cubicBezTo>
                    <a:pt x="723" y="1195"/>
                    <a:pt x="717" y="1209"/>
                    <a:pt x="713" y="1218"/>
                  </a:cubicBezTo>
                  <a:cubicBezTo>
                    <a:pt x="696" y="1246"/>
                    <a:pt x="680" y="1272"/>
                    <a:pt x="663" y="1299"/>
                  </a:cubicBezTo>
                  <a:cubicBezTo>
                    <a:pt x="639" y="1335"/>
                    <a:pt x="619" y="1372"/>
                    <a:pt x="596" y="1409"/>
                  </a:cubicBezTo>
                  <a:cubicBezTo>
                    <a:pt x="556" y="1479"/>
                    <a:pt x="522" y="1553"/>
                    <a:pt x="485" y="1627"/>
                  </a:cubicBezTo>
                  <a:cubicBezTo>
                    <a:pt x="442" y="1707"/>
                    <a:pt x="395" y="1787"/>
                    <a:pt x="362" y="1874"/>
                  </a:cubicBezTo>
                  <a:cubicBezTo>
                    <a:pt x="328" y="1951"/>
                    <a:pt x="291" y="2028"/>
                    <a:pt x="261" y="2105"/>
                  </a:cubicBezTo>
                  <a:cubicBezTo>
                    <a:pt x="225" y="2192"/>
                    <a:pt x="191" y="2279"/>
                    <a:pt x="155" y="2366"/>
                  </a:cubicBezTo>
                  <a:cubicBezTo>
                    <a:pt x="111" y="2479"/>
                    <a:pt x="67" y="2593"/>
                    <a:pt x="27" y="2707"/>
                  </a:cubicBezTo>
                  <a:cubicBezTo>
                    <a:pt x="1" y="2777"/>
                    <a:pt x="30" y="2857"/>
                    <a:pt x="94" y="2891"/>
                  </a:cubicBezTo>
                  <a:lnTo>
                    <a:pt x="115" y="2901"/>
                  </a:lnTo>
                  <a:cubicBezTo>
                    <a:pt x="131" y="2907"/>
                    <a:pt x="149" y="2911"/>
                    <a:pt x="166" y="2911"/>
                  </a:cubicBezTo>
                  <a:cubicBezTo>
                    <a:pt x="228" y="2911"/>
                    <a:pt x="287" y="2871"/>
                    <a:pt x="308" y="2811"/>
                  </a:cubicBezTo>
                  <a:cubicBezTo>
                    <a:pt x="342" y="2723"/>
                    <a:pt x="371" y="2640"/>
                    <a:pt x="405" y="2553"/>
                  </a:cubicBezTo>
                  <a:cubicBezTo>
                    <a:pt x="439" y="2479"/>
                    <a:pt x="469" y="2402"/>
                    <a:pt x="502" y="2329"/>
                  </a:cubicBezTo>
                  <a:cubicBezTo>
                    <a:pt x="556" y="2209"/>
                    <a:pt x="612" y="2092"/>
                    <a:pt x="672" y="1974"/>
                  </a:cubicBezTo>
                  <a:cubicBezTo>
                    <a:pt x="700" y="1921"/>
                    <a:pt x="733" y="1871"/>
                    <a:pt x="760" y="1817"/>
                  </a:cubicBezTo>
                  <a:cubicBezTo>
                    <a:pt x="793" y="1760"/>
                    <a:pt x="823" y="1700"/>
                    <a:pt x="853" y="1640"/>
                  </a:cubicBezTo>
                  <a:cubicBezTo>
                    <a:pt x="863" y="1620"/>
                    <a:pt x="873" y="1604"/>
                    <a:pt x="887" y="1584"/>
                  </a:cubicBezTo>
                  <a:cubicBezTo>
                    <a:pt x="900" y="1559"/>
                    <a:pt x="913" y="1536"/>
                    <a:pt x="924" y="1513"/>
                  </a:cubicBezTo>
                  <a:lnTo>
                    <a:pt x="924" y="1519"/>
                  </a:lnTo>
                  <a:cubicBezTo>
                    <a:pt x="954" y="1458"/>
                    <a:pt x="990" y="1399"/>
                    <a:pt x="1022" y="1340"/>
                  </a:cubicBezTo>
                  <a:lnTo>
                    <a:pt x="1022" y="1340"/>
                  </a:lnTo>
                  <a:cubicBezTo>
                    <a:pt x="1045" y="1301"/>
                    <a:pt x="1067" y="1261"/>
                    <a:pt x="1074" y="1212"/>
                  </a:cubicBezTo>
                  <a:cubicBezTo>
                    <a:pt x="1078" y="1172"/>
                    <a:pt x="1071" y="1138"/>
                    <a:pt x="1058" y="1102"/>
                  </a:cubicBezTo>
                  <a:lnTo>
                    <a:pt x="1054" y="1091"/>
                  </a:lnTo>
                  <a:lnTo>
                    <a:pt x="1050" y="1075"/>
                  </a:lnTo>
                  <a:cubicBezTo>
                    <a:pt x="1054" y="1055"/>
                    <a:pt x="1054" y="1038"/>
                    <a:pt x="1061" y="1018"/>
                  </a:cubicBezTo>
                  <a:cubicBezTo>
                    <a:pt x="1067" y="982"/>
                    <a:pt x="1078" y="948"/>
                    <a:pt x="1094" y="914"/>
                  </a:cubicBezTo>
                  <a:cubicBezTo>
                    <a:pt x="1118" y="871"/>
                    <a:pt x="1148" y="831"/>
                    <a:pt x="1174" y="787"/>
                  </a:cubicBezTo>
                  <a:cubicBezTo>
                    <a:pt x="1211" y="730"/>
                    <a:pt x="1248" y="673"/>
                    <a:pt x="1285" y="620"/>
                  </a:cubicBezTo>
                  <a:cubicBezTo>
                    <a:pt x="1355" y="510"/>
                    <a:pt x="1415" y="396"/>
                    <a:pt x="1475" y="279"/>
                  </a:cubicBezTo>
                  <a:lnTo>
                    <a:pt x="1475" y="279"/>
                  </a:lnTo>
                  <a:lnTo>
                    <a:pt x="1469" y="295"/>
                  </a:lnTo>
                  <a:cubicBezTo>
                    <a:pt x="1482" y="272"/>
                    <a:pt x="1495" y="249"/>
                    <a:pt x="1506" y="222"/>
                  </a:cubicBezTo>
                  <a:cubicBezTo>
                    <a:pt x="1519" y="199"/>
                    <a:pt x="1515" y="168"/>
                    <a:pt x="1519" y="142"/>
                  </a:cubicBezTo>
                  <a:cubicBezTo>
                    <a:pt x="1519" y="95"/>
                    <a:pt x="1502" y="51"/>
                    <a:pt x="1465" y="25"/>
                  </a:cubicBezTo>
                  <a:cubicBezTo>
                    <a:pt x="1445" y="11"/>
                    <a:pt x="1425" y="5"/>
                    <a:pt x="1402" y="1"/>
                  </a:cubicBezTo>
                  <a:cubicBezTo>
                    <a:pt x="1398" y="1"/>
                    <a:pt x="1394" y="1"/>
                    <a:pt x="1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23"/>
            <p:cNvSpPr/>
            <p:nvPr/>
          </p:nvSpPr>
          <p:spPr>
            <a:xfrm>
              <a:off x="2013050" y="3604583"/>
              <a:ext cx="168970" cy="224294"/>
            </a:xfrm>
            <a:custGeom>
              <a:avLst/>
              <a:gdLst/>
              <a:ahLst/>
              <a:cxnLst/>
              <a:rect l="l" t="t" r="r" b="b"/>
              <a:pathLst>
                <a:path w="1747" h="2319" extrusionOk="0">
                  <a:moveTo>
                    <a:pt x="947" y="255"/>
                  </a:moveTo>
                  <a:cubicBezTo>
                    <a:pt x="964" y="265"/>
                    <a:pt x="980" y="275"/>
                    <a:pt x="997" y="281"/>
                  </a:cubicBezTo>
                  <a:cubicBezTo>
                    <a:pt x="1044" y="312"/>
                    <a:pt x="1090" y="338"/>
                    <a:pt x="1141" y="361"/>
                  </a:cubicBezTo>
                  <a:cubicBezTo>
                    <a:pt x="1204" y="395"/>
                    <a:pt x="1268" y="426"/>
                    <a:pt x="1334" y="452"/>
                  </a:cubicBezTo>
                  <a:cubicBezTo>
                    <a:pt x="1395" y="475"/>
                    <a:pt x="1448" y="506"/>
                    <a:pt x="1502" y="542"/>
                  </a:cubicBezTo>
                  <a:lnTo>
                    <a:pt x="1519" y="559"/>
                  </a:lnTo>
                  <a:lnTo>
                    <a:pt x="1522" y="566"/>
                  </a:lnTo>
                  <a:cubicBezTo>
                    <a:pt x="1515" y="582"/>
                    <a:pt x="1505" y="596"/>
                    <a:pt x="1495" y="613"/>
                  </a:cubicBezTo>
                  <a:cubicBezTo>
                    <a:pt x="1482" y="639"/>
                    <a:pt x="1465" y="662"/>
                    <a:pt x="1448" y="690"/>
                  </a:cubicBezTo>
                  <a:cubicBezTo>
                    <a:pt x="1422" y="736"/>
                    <a:pt x="1395" y="783"/>
                    <a:pt x="1368" y="830"/>
                  </a:cubicBezTo>
                  <a:cubicBezTo>
                    <a:pt x="1318" y="917"/>
                    <a:pt x="1268" y="1000"/>
                    <a:pt x="1211" y="1080"/>
                  </a:cubicBezTo>
                  <a:cubicBezTo>
                    <a:pt x="1178" y="1124"/>
                    <a:pt x="1151" y="1171"/>
                    <a:pt x="1121" y="1218"/>
                  </a:cubicBezTo>
                  <a:cubicBezTo>
                    <a:pt x="1090" y="1268"/>
                    <a:pt x="1061" y="1318"/>
                    <a:pt x="1027" y="1365"/>
                  </a:cubicBezTo>
                  <a:cubicBezTo>
                    <a:pt x="997" y="1412"/>
                    <a:pt x="970" y="1462"/>
                    <a:pt x="940" y="1509"/>
                  </a:cubicBezTo>
                  <a:cubicBezTo>
                    <a:pt x="910" y="1552"/>
                    <a:pt x="880" y="1599"/>
                    <a:pt x="850" y="1642"/>
                  </a:cubicBezTo>
                  <a:cubicBezTo>
                    <a:pt x="820" y="1686"/>
                    <a:pt x="789" y="1733"/>
                    <a:pt x="760" y="1776"/>
                  </a:cubicBezTo>
                  <a:cubicBezTo>
                    <a:pt x="736" y="1806"/>
                    <a:pt x="709" y="1840"/>
                    <a:pt x="686" y="1870"/>
                  </a:cubicBezTo>
                  <a:cubicBezTo>
                    <a:pt x="659" y="1906"/>
                    <a:pt x="629" y="1940"/>
                    <a:pt x="596" y="1977"/>
                  </a:cubicBezTo>
                  <a:cubicBezTo>
                    <a:pt x="582" y="1994"/>
                    <a:pt x="565" y="2011"/>
                    <a:pt x="552" y="2027"/>
                  </a:cubicBezTo>
                  <a:cubicBezTo>
                    <a:pt x="539" y="2040"/>
                    <a:pt x="529" y="2054"/>
                    <a:pt x="516" y="2064"/>
                  </a:cubicBezTo>
                  <a:lnTo>
                    <a:pt x="496" y="2074"/>
                  </a:lnTo>
                  <a:lnTo>
                    <a:pt x="485" y="2077"/>
                  </a:lnTo>
                  <a:lnTo>
                    <a:pt x="465" y="2077"/>
                  </a:lnTo>
                  <a:cubicBezTo>
                    <a:pt x="445" y="2067"/>
                    <a:pt x="428" y="2054"/>
                    <a:pt x="408" y="2040"/>
                  </a:cubicBezTo>
                  <a:cubicBezTo>
                    <a:pt x="382" y="2020"/>
                    <a:pt x="355" y="1997"/>
                    <a:pt x="328" y="1974"/>
                  </a:cubicBezTo>
                  <a:cubicBezTo>
                    <a:pt x="301" y="1951"/>
                    <a:pt x="275" y="1926"/>
                    <a:pt x="248" y="1900"/>
                  </a:cubicBezTo>
                  <a:lnTo>
                    <a:pt x="241" y="1883"/>
                  </a:lnTo>
                  <a:cubicBezTo>
                    <a:pt x="238" y="1874"/>
                    <a:pt x="235" y="1866"/>
                    <a:pt x="231" y="1857"/>
                  </a:cubicBezTo>
                  <a:lnTo>
                    <a:pt x="231" y="1803"/>
                  </a:lnTo>
                  <a:cubicBezTo>
                    <a:pt x="244" y="1716"/>
                    <a:pt x="271" y="1630"/>
                    <a:pt x="301" y="1549"/>
                  </a:cubicBezTo>
                  <a:cubicBezTo>
                    <a:pt x="331" y="1479"/>
                    <a:pt x="362" y="1409"/>
                    <a:pt x="388" y="1338"/>
                  </a:cubicBezTo>
                  <a:cubicBezTo>
                    <a:pt x="405" y="1295"/>
                    <a:pt x="422" y="1248"/>
                    <a:pt x="442" y="1204"/>
                  </a:cubicBezTo>
                  <a:cubicBezTo>
                    <a:pt x="462" y="1154"/>
                    <a:pt x="485" y="1104"/>
                    <a:pt x="512" y="1054"/>
                  </a:cubicBezTo>
                  <a:cubicBezTo>
                    <a:pt x="532" y="1011"/>
                    <a:pt x="559" y="971"/>
                    <a:pt x="582" y="927"/>
                  </a:cubicBezTo>
                  <a:cubicBezTo>
                    <a:pt x="609" y="877"/>
                    <a:pt x="636" y="827"/>
                    <a:pt x="663" y="773"/>
                  </a:cubicBezTo>
                  <a:cubicBezTo>
                    <a:pt x="712" y="682"/>
                    <a:pt x="763" y="589"/>
                    <a:pt x="813" y="495"/>
                  </a:cubicBezTo>
                  <a:cubicBezTo>
                    <a:pt x="857" y="415"/>
                    <a:pt x="900" y="335"/>
                    <a:pt x="947" y="255"/>
                  </a:cubicBezTo>
                  <a:close/>
                  <a:moveTo>
                    <a:pt x="927" y="0"/>
                  </a:moveTo>
                  <a:cubicBezTo>
                    <a:pt x="897" y="0"/>
                    <a:pt x="870" y="11"/>
                    <a:pt x="850" y="34"/>
                  </a:cubicBezTo>
                  <a:lnTo>
                    <a:pt x="840" y="44"/>
                  </a:lnTo>
                  <a:cubicBezTo>
                    <a:pt x="826" y="51"/>
                    <a:pt x="817" y="64"/>
                    <a:pt x="809" y="77"/>
                  </a:cubicBezTo>
                  <a:cubicBezTo>
                    <a:pt x="686" y="288"/>
                    <a:pt x="562" y="495"/>
                    <a:pt x="445" y="706"/>
                  </a:cubicBezTo>
                  <a:cubicBezTo>
                    <a:pt x="388" y="803"/>
                    <a:pt x="331" y="900"/>
                    <a:pt x="285" y="1000"/>
                  </a:cubicBezTo>
                  <a:cubicBezTo>
                    <a:pt x="238" y="1097"/>
                    <a:pt x="198" y="1198"/>
                    <a:pt x="158" y="1301"/>
                  </a:cubicBezTo>
                  <a:cubicBezTo>
                    <a:pt x="138" y="1349"/>
                    <a:pt x="118" y="1395"/>
                    <a:pt x="97" y="1445"/>
                  </a:cubicBezTo>
                  <a:cubicBezTo>
                    <a:pt x="77" y="1502"/>
                    <a:pt x="57" y="1559"/>
                    <a:pt x="40" y="1616"/>
                  </a:cubicBezTo>
                  <a:cubicBezTo>
                    <a:pt x="24" y="1666"/>
                    <a:pt x="14" y="1713"/>
                    <a:pt x="7" y="1766"/>
                  </a:cubicBezTo>
                  <a:cubicBezTo>
                    <a:pt x="0" y="1810"/>
                    <a:pt x="0" y="1850"/>
                    <a:pt x="7" y="1894"/>
                  </a:cubicBezTo>
                  <a:cubicBezTo>
                    <a:pt x="17" y="1931"/>
                    <a:pt x="30" y="1960"/>
                    <a:pt x="44" y="1994"/>
                  </a:cubicBezTo>
                  <a:cubicBezTo>
                    <a:pt x="61" y="2031"/>
                    <a:pt x="87" y="2061"/>
                    <a:pt x="114" y="2087"/>
                  </a:cubicBezTo>
                  <a:cubicBezTo>
                    <a:pt x="130" y="2104"/>
                    <a:pt x="147" y="2124"/>
                    <a:pt x="164" y="2141"/>
                  </a:cubicBezTo>
                  <a:cubicBezTo>
                    <a:pt x="204" y="2184"/>
                    <a:pt x="248" y="2224"/>
                    <a:pt x="298" y="2258"/>
                  </a:cubicBezTo>
                  <a:cubicBezTo>
                    <a:pt x="308" y="2268"/>
                    <a:pt x="318" y="2272"/>
                    <a:pt x="331" y="2278"/>
                  </a:cubicBezTo>
                  <a:cubicBezTo>
                    <a:pt x="355" y="2292"/>
                    <a:pt x="378" y="2301"/>
                    <a:pt x="408" y="2312"/>
                  </a:cubicBezTo>
                  <a:cubicBezTo>
                    <a:pt x="425" y="2315"/>
                    <a:pt x="448" y="2318"/>
                    <a:pt x="465" y="2318"/>
                  </a:cubicBezTo>
                  <a:cubicBezTo>
                    <a:pt x="479" y="2318"/>
                    <a:pt x="488" y="2318"/>
                    <a:pt x="502" y="2315"/>
                  </a:cubicBezTo>
                  <a:cubicBezTo>
                    <a:pt x="516" y="2315"/>
                    <a:pt x="529" y="2312"/>
                    <a:pt x="545" y="2308"/>
                  </a:cubicBezTo>
                  <a:cubicBezTo>
                    <a:pt x="562" y="2305"/>
                    <a:pt x="579" y="2298"/>
                    <a:pt x="596" y="2292"/>
                  </a:cubicBezTo>
                  <a:cubicBezTo>
                    <a:pt x="649" y="2264"/>
                    <a:pt x="689" y="2221"/>
                    <a:pt x="729" y="2178"/>
                  </a:cubicBezTo>
                  <a:cubicBezTo>
                    <a:pt x="763" y="2144"/>
                    <a:pt x="789" y="2107"/>
                    <a:pt x="820" y="2071"/>
                  </a:cubicBezTo>
                  <a:cubicBezTo>
                    <a:pt x="858" y="2023"/>
                    <a:pt x="890" y="1976"/>
                    <a:pt x="921" y="1928"/>
                  </a:cubicBezTo>
                  <a:lnTo>
                    <a:pt x="921" y="1928"/>
                  </a:lnTo>
                  <a:cubicBezTo>
                    <a:pt x="956" y="1882"/>
                    <a:pt x="988" y="1835"/>
                    <a:pt x="1021" y="1786"/>
                  </a:cubicBezTo>
                  <a:cubicBezTo>
                    <a:pt x="1047" y="1739"/>
                    <a:pt x="1081" y="1696"/>
                    <a:pt x="1110" y="1653"/>
                  </a:cubicBezTo>
                  <a:cubicBezTo>
                    <a:pt x="1141" y="1609"/>
                    <a:pt x="1171" y="1562"/>
                    <a:pt x="1198" y="1516"/>
                  </a:cubicBezTo>
                  <a:cubicBezTo>
                    <a:pt x="1228" y="1465"/>
                    <a:pt x="1265" y="1418"/>
                    <a:pt x="1298" y="1369"/>
                  </a:cubicBezTo>
                  <a:cubicBezTo>
                    <a:pt x="1328" y="1321"/>
                    <a:pt x="1354" y="1275"/>
                    <a:pt x="1388" y="1231"/>
                  </a:cubicBezTo>
                  <a:cubicBezTo>
                    <a:pt x="1419" y="1188"/>
                    <a:pt x="1448" y="1144"/>
                    <a:pt x="1479" y="1097"/>
                  </a:cubicBezTo>
                  <a:cubicBezTo>
                    <a:pt x="1532" y="1017"/>
                    <a:pt x="1575" y="930"/>
                    <a:pt x="1623" y="843"/>
                  </a:cubicBezTo>
                  <a:cubicBezTo>
                    <a:pt x="1646" y="800"/>
                    <a:pt x="1669" y="753"/>
                    <a:pt x="1692" y="710"/>
                  </a:cubicBezTo>
                  <a:cubicBezTo>
                    <a:pt x="1706" y="679"/>
                    <a:pt x="1720" y="649"/>
                    <a:pt x="1729" y="619"/>
                  </a:cubicBezTo>
                  <a:cubicBezTo>
                    <a:pt x="1746" y="569"/>
                    <a:pt x="1726" y="515"/>
                    <a:pt x="1706" y="469"/>
                  </a:cubicBezTo>
                  <a:cubicBezTo>
                    <a:pt x="1672" y="405"/>
                    <a:pt x="1612" y="365"/>
                    <a:pt x="1555" y="325"/>
                  </a:cubicBezTo>
                  <a:cubicBezTo>
                    <a:pt x="1512" y="295"/>
                    <a:pt x="1468" y="271"/>
                    <a:pt x="1425" y="248"/>
                  </a:cubicBezTo>
                  <a:cubicBezTo>
                    <a:pt x="1342" y="205"/>
                    <a:pt x="1261" y="161"/>
                    <a:pt x="1181" y="117"/>
                  </a:cubicBezTo>
                  <a:cubicBezTo>
                    <a:pt x="1144" y="97"/>
                    <a:pt x="1107" y="77"/>
                    <a:pt x="1074" y="60"/>
                  </a:cubicBezTo>
                  <a:cubicBezTo>
                    <a:pt x="1057" y="51"/>
                    <a:pt x="1041" y="44"/>
                    <a:pt x="1024" y="34"/>
                  </a:cubicBezTo>
                  <a:cubicBezTo>
                    <a:pt x="1010" y="27"/>
                    <a:pt x="997" y="24"/>
                    <a:pt x="984" y="14"/>
                  </a:cubicBezTo>
                  <a:cubicBezTo>
                    <a:pt x="967" y="4"/>
                    <a:pt x="947" y="0"/>
                    <a:pt x="9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23"/>
            <p:cNvSpPr/>
            <p:nvPr/>
          </p:nvSpPr>
          <p:spPr>
            <a:xfrm>
              <a:off x="2086460" y="3506606"/>
              <a:ext cx="94205" cy="122931"/>
            </a:xfrm>
            <a:custGeom>
              <a:avLst/>
              <a:gdLst/>
              <a:ahLst/>
              <a:cxnLst/>
              <a:rect l="l" t="t" r="r" b="b"/>
              <a:pathLst>
                <a:path w="974" h="1271" extrusionOk="0">
                  <a:moveTo>
                    <a:pt x="676" y="0"/>
                  </a:moveTo>
                  <a:cubicBezTo>
                    <a:pt x="643" y="0"/>
                    <a:pt x="612" y="10"/>
                    <a:pt x="586" y="23"/>
                  </a:cubicBezTo>
                  <a:cubicBezTo>
                    <a:pt x="559" y="40"/>
                    <a:pt x="539" y="70"/>
                    <a:pt x="522" y="97"/>
                  </a:cubicBezTo>
                  <a:cubicBezTo>
                    <a:pt x="435" y="241"/>
                    <a:pt x="362" y="391"/>
                    <a:pt x="282" y="539"/>
                  </a:cubicBezTo>
                  <a:cubicBezTo>
                    <a:pt x="194" y="706"/>
                    <a:pt x="104" y="873"/>
                    <a:pt x="21" y="1040"/>
                  </a:cubicBezTo>
                  <a:cubicBezTo>
                    <a:pt x="1" y="1077"/>
                    <a:pt x="10" y="1121"/>
                    <a:pt x="47" y="1141"/>
                  </a:cubicBezTo>
                  <a:cubicBezTo>
                    <a:pt x="59" y="1147"/>
                    <a:pt x="72" y="1150"/>
                    <a:pt x="84" y="1150"/>
                  </a:cubicBezTo>
                  <a:cubicBezTo>
                    <a:pt x="111" y="1150"/>
                    <a:pt x="136" y="1136"/>
                    <a:pt x="148" y="1113"/>
                  </a:cubicBezTo>
                  <a:cubicBezTo>
                    <a:pt x="228" y="957"/>
                    <a:pt x="315" y="803"/>
                    <a:pt x="405" y="652"/>
                  </a:cubicBezTo>
                  <a:cubicBezTo>
                    <a:pt x="449" y="579"/>
                    <a:pt x="489" y="505"/>
                    <a:pt x="532" y="431"/>
                  </a:cubicBezTo>
                  <a:cubicBezTo>
                    <a:pt x="575" y="358"/>
                    <a:pt x="616" y="281"/>
                    <a:pt x="656" y="207"/>
                  </a:cubicBezTo>
                  <a:cubicBezTo>
                    <a:pt x="663" y="198"/>
                    <a:pt x="666" y="190"/>
                    <a:pt x="673" y="181"/>
                  </a:cubicBezTo>
                  <a:cubicBezTo>
                    <a:pt x="693" y="181"/>
                    <a:pt x="713" y="184"/>
                    <a:pt x="730" y="187"/>
                  </a:cubicBezTo>
                  <a:cubicBezTo>
                    <a:pt x="750" y="187"/>
                    <a:pt x="770" y="190"/>
                    <a:pt x="790" y="198"/>
                  </a:cubicBezTo>
                  <a:cubicBezTo>
                    <a:pt x="763" y="258"/>
                    <a:pt x="730" y="318"/>
                    <a:pt x="700" y="375"/>
                  </a:cubicBezTo>
                  <a:cubicBezTo>
                    <a:pt x="660" y="448"/>
                    <a:pt x="616" y="515"/>
                    <a:pt x="572" y="582"/>
                  </a:cubicBezTo>
                  <a:cubicBezTo>
                    <a:pt x="489" y="726"/>
                    <a:pt x="405" y="873"/>
                    <a:pt x="322" y="1017"/>
                  </a:cubicBezTo>
                  <a:cubicBezTo>
                    <a:pt x="298" y="1060"/>
                    <a:pt x="271" y="1104"/>
                    <a:pt x="245" y="1147"/>
                  </a:cubicBezTo>
                  <a:cubicBezTo>
                    <a:pt x="221" y="1187"/>
                    <a:pt x="238" y="1238"/>
                    <a:pt x="278" y="1261"/>
                  </a:cubicBezTo>
                  <a:cubicBezTo>
                    <a:pt x="290" y="1267"/>
                    <a:pt x="302" y="1270"/>
                    <a:pt x="315" y="1270"/>
                  </a:cubicBezTo>
                  <a:cubicBezTo>
                    <a:pt x="344" y="1270"/>
                    <a:pt x="374" y="1255"/>
                    <a:pt x="388" y="1227"/>
                  </a:cubicBezTo>
                  <a:cubicBezTo>
                    <a:pt x="408" y="1190"/>
                    <a:pt x="425" y="1150"/>
                    <a:pt x="445" y="1113"/>
                  </a:cubicBezTo>
                  <a:cubicBezTo>
                    <a:pt x="465" y="1077"/>
                    <a:pt x="485" y="1040"/>
                    <a:pt x="506" y="1003"/>
                  </a:cubicBezTo>
                  <a:cubicBezTo>
                    <a:pt x="546" y="930"/>
                    <a:pt x="586" y="857"/>
                    <a:pt x="629" y="783"/>
                  </a:cubicBezTo>
                  <a:cubicBezTo>
                    <a:pt x="673" y="712"/>
                    <a:pt x="716" y="642"/>
                    <a:pt x="760" y="576"/>
                  </a:cubicBezTo>
                  <a:cubicBezTo>
                    <a:pt x="783" y="539"/>
                    <a:pt x="807" y="505"/>
                    <a:pt x="827" y="468"/>
                  </a:cubicBezTo>
                  <a:cubicBezTo>
                    <a:pt x="850" y="431"/>
                    <a:pt x="870" y="395"/>
                    <a:pt x="887" y="358"/>
                  </a:cubicBezTo>
                  <a:cubicBezTo>
                    <a:pt x="907" y="324"/>
                    <a:pt x="927" y="287"/>
                    <a:pt x="944" y="251"/>
                  </a:cubicBezTo>
                  <a:cubicBezTo>
                    <a:pt x="947" y="244"/>
                    <a:pt x="950" y="235"/>
                    <a:pt x="953" y="224"/>
                  </a:cubicBezTo>
                  <a:cubicBezTo>
                    <a:pt x="961" y="214"/>
                    <a:pt x="964" y="201"/>
                    <a:pt x="967" y="190"/>
                  </a:cubicBezTo>
                  <a:cubicBezTo>
                    <a:pt x="974" y="178"/>
                    <a:pt x="974" y="164"/>
                    <a:pt x="974" y="150"/>
                  </a:cubicBezTo>
                  <a:cubicBezTo>
                    <a:pt x="974" y="137"/>
                    <a:pt x="967" y="117"/>
                    <a:pt x="961" y="104"/>
                  </a:cubicBezTo>
                  <a:cubicBezTo>
                    <a:pt x="957" y="94"/>
                    <a:pt x="947" y="87"/>
                    <a:pt x="941" y="80"/>
                  </a:cubicBezTo>
                  <a:cubicBezTo>
                    <a:pt x="921" y="57"/>
                    <a:pt x="893" y="47"/>
                    <a:pt x="870" y="37"/>
                  </a:cubicBezTo>
                  <a:cubicBezTo>
                    <a:pt x="833" y="23"/>
                    <a:pt x="793" y="10"/>
                    <a:pt x="753" y="7"/>
                  </a:cubicBezTo>
                  <a:cubicBezTo>
                    <a:pt x="730" y="3"/>
                    <a:pt x="703" y="0"/>
                    <a:pt x="6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23"/>
            <p:cNvSpPr/>
            <p:nvPr/>
          </p:nvSpPr>
          <p:spPr>
            <a:xfrm>
              <a:off x="2158613" y="3161124"/>
              <a:ext cx="256888" cy="498205"/>
            </a:xfrm>
            <a:custGeom>
              <a:avLst/>
              <a:gdLst/>
              <a:ahLst/>
              <a:cxnLst/>
              <a:rect l="l" t="t" r="r" b="b"/>
              <a:pathLst>
                <a:path w="2656" h="5151" extrusionOk="0">
                  <a:moveTo>
                    <a:pt x="2095" y="1"/>
                  </a:moveTo>
                  <a:cubicBezTo>
                    <a:pt x="2088" y="1"/>
                    <a:pt x="2081" y="2"/>
                    <a:pt x="2074" y="3"/>
                  </a:cubicBezTo>
                  <a:cubicBezTo>
                    <a:pt x="2047" y="14"/>
                    <a:pt x="2024" y="30"/>
                    <a:pt x="2013" y="54"/>
                  </a:cubicBezTo>
                  <a:cubicBezTo>
                    <a:pt x="1987" y="101"/>
                    <a:pt x="2004" y="164"/>
                    <a:pt x="2050" y="191"/>
                  </a:cubicBezTo>
                  <a:cubicBezTo>
                    <a:pt x="2090" y="215"/>
                    <a:pt x="2124" y="238"/>
                    <a:pt x="2161" y="258"/>
                  </a:cubicBezTo>
                  <a:cubicBezTo>
                    <a:pt x="2194" y="278"/>
                    <a:pt x="2228" y="298"/>
                    <a:pt x="2257" y="315"/>
                  </a:cubicBezTo>
                  <a:cubicBezTo>
                    <a:pt x="2311" y="345"/>
                    <a:pt x="2365" y="375"/>
                    <a:pt x="2415" y="408"/>
                  </a:cubicBezTo>
                  <a:cubicBezTo>
                    <a:pt x="2378" y="475"/>
                    <a:pt x="2345" y="542"/>
                    <a:pt x="2311" y="612"/>
                  </a:cubicBezTo>
                  <a:cubicBezTo>
                    <a:pt x="2285" y="662"/>
                    <a:pt x="2265" y="716"/>
                    <a:pt x="2241" y="769"/>
                  </a:cubicBezTo>
                  <a:cubicBezTo>
                    <a:pt x="2221" y="817"/>
                    <a:pt x="2197" y="863"/>
                    <a:pt x="2174" y="910"/>
                  </a:cubicBezTo>
                  <a:cubicBezTo>
                    <a:pt x="2131" y="1013"/>
                    <a:pt x="2081" y="1110"/>
                    <a:pt x="2034" y="1211"/>
                  </a:cubicBezTo>
                  <a:cubicBezTo>
                    <a:pt x="1987" y="1311"/>
                    <a:pt x="1940" y="1411"/>
                    <a:pt x="1893" y="1512"/>
                  </a:cubicBezTo>
                  <a:cubicBezTo>
                    <a:pt x="1843" y="1619"/>
                    <a:pt x="1796" y="1729"/>
                    <a:pt x="1746" y="1836"/>
                  </a:cubicBezTo>
                  <a:cubicBezTo>
                    <a:pt x="1703" y="1944"/>
                    <a:pt x="1652" y="2050"/>
                    <a:pt x="1602" y="2154"/>
                  </a:cubicBezTo>
                  <a:cubicBezTo>
                    <a:pt x="1555" y="2254"/>
                    <a:pt x="1502" y="2354"/>
                    <a:pt x="1452" y="2458"/>
                  </a:cubicBezTo>
                  <a:cubicBezTo>
                    <a:pt x="1408" y="2552"/>
                    <a:pt x="1362" y="2643"/>
                    <a:pt x="1311" y="2736"/>
                  </a:cubicBezTo>
                  <a:cubicBezTo>
                    <a:pt x="1098" y="3131"/>
                    <a:pt x="883" y="3522"/>
                    <a:pt x="666" y="3916"/>
                  </a:cubicBezTo>
                  <a:cubicBezTo>
                    <a:pt x="565" y="4097"/>
                    <a:pt x="468" y="4281"/>
                    <a:pt x="371" y="4461"/>
                  </a:cubicBezTo>
                  <a:cubicBezTo>
                    <a:pt x="321" y="4552"/>
                    <a:pt x="268" y="4636"/>
                    <a:pt x="215" y="4719"/>
                  </a:cubicBezTo>
                  <a:cubicBezTo>
                    <a:pt x="147" y="4819"/>
                    <a:pt x="84" y="4913"/>
                    <a:pt x="14" y="5011"/>
                  </a:cubicBezTo>
                  <a:cubicBezTo>
                    <a:pt x="0" y="5031"/>
                    <a:pt x="0" y="5060"/>
                    <a:pt x="7" y="5080"/>
                  </a:cubicBezTo>
                  <a:cubicBezTo>
                    <a:pt x="14" y="5104"/>
                    <a:pt x="30" y="5124"/>
                    <a:pt x="50" y="5137"/>
                  </a:cubicBezTo>
                  <a:cubicBezTo>
                    <a:pt x="66" y="5146"/>
                    <a:pt x="81" y="5151"/>
                    <a:pt x="97" y="5151"/>
                  </a:cubicBezTo>
                  <a:cubicBezTo>
                    <a:pt x="105" y="5151"/>
                    <a:pt x="113" y="5149"/>
                    <a:pt x="121" y="5147"/>
                  </a:cubicBezTo>
                  <a:cubicBezTo>
                    <a:pt x="147" y="5137"/>
                    <a:pt x="161" y="5124"/>
                    <a:pt x="178" y="5100"/>
                  </a:cubicBezTo>
                  <a:cubicBezTo>
                    <a:pt x="251" y="5000"/>
                    <a:pt x="321" y="4897"/>
                    <a:pt x="391" y="4790"/>
                  </a:cubicBezTo>
                  <a:cubicBezTo>
                    <a:pt x="448" y="4699"/>
                    <a:pt x="508" y="4609"/>
                    <a:pt x="559" y="4515"/>
                  </a:cubicBezTo>
                  <a:cubicBezTo>
                    <a:pt x="669" y="4318"/>
                    <a:pt x="777" y="4120"/>
                    <a:pt x="886" y="3927"/>
                  </a:cubicBezTo>
                  <a:cubicBezTo>
                    <a:pt x="1104" y="3538"/>
                    <a:pt x="1322" y="3148"/>
                    <a:pt x="1542" y="2763"/>
                  </a:cubicBezTo>
                  <a:cubicBezTo>
                    <a:pt x="1569" y="2719"/>
                    <a:pt x="1592" y="2676"/>
                    <a:pt x="1615" y="2629"/>
                  </a:cubicBezTo>
                  <a:cubicBezTo>
                    <a:pt x="1643" y="2578"/>
                    <a:pt x="1669" y="2525"/>
                    <a:pt x="1696" y="2472"/>
                  </a:cubicBezTo>
                  <a:cubicBezTo>
                    <a:pt x="1749" y="2368"/>
                    <a:pt x="1803" y="2268"/>
                    <a:pt x="1853" y="2161"/>
                  </a:cubicBezTo>
                  <a:cubicBezTo>
                    <a:pt x="1900" y="2067"/>
                    <a:pt x="1940" y="1970"/>
                    <a:pt x="1984" y="1873"/>
                  </a:cubicBezTo>
                  <a:cubicBezTo>
                    <a:pt x="2030" y="1766"/>
                    <a:pt x="2081" y="1659"/>
                    <a:pt x="2127" y="1555"/>
                  </a:cubicBezTo>
                  <a:cubicBezTo>
                    <a:pt x="2177" y="1451"/>
                    <a:pt x="2225" y="1345"/>
                    <a:pt x="2271" y="1241"/>
                  </a:cubicBezTo>
                  <a:cubicBezTo>
                    <a:pt x="2294" y="1194"/>
                    <a:pt x="2318" y="1147"/>
                    <a:pt x="2338" y="1098"/>
                  </a:cubicBezTo>
                  <a:cubicBezTo>
                    <a:pt x="2365" y="1047"/>
                    <a:pt x="2388" y="993"/>
                    <a:pt x="2412" y="940"/>
                  </a:cubicBezTo>
                  <a:cubicBezTo>
                    <a:pt x="2432" y="890"/>
                    <a:pt x="2452" y="840"/>
                    <a:pt x="2475" y="789"/>
                  </a:cubicBezTo>
                  <a:cubicBezTo>
                    <a:pt x="2495" y="740"/>
                    <a:pt x="2518" y="689"/>
                    <a:pt x="2542" y="642"/>
                  </a:cubicBezTo>
                  <a:cubicBezTo>
                    <a:pt x="2566" y="596"/>
                    <a:pt x="2589" y="548"/>
                    <a:pt x="2612" y="505"/>
                  </a:cubicBezTo>
                  <a:cubicBezTo>
                    <a:pt x="2626" y="479"/>
                    <a:pt x="2639" y="451"/>
                    <a:pt x="2649" y="425"/>
                  </a:cubicBezTo>
                  <a:lnTo>
                    <a:pt x="2652" y="408"/>
                  </a:lnTo>
                  <a:cubicBezTo>
                    <a:pt x="2656" y="375"/>
                    <a:pt x="2656" y="375"/>
                    <a:pt x="2652" y="345"/>
                  </a:cubicBezTo>
                  <a:cubicBezTo>
                    <a:pt x="2646" y="315"/>
                    <a:pt x="2629" y="291"/>
                    <a:pt x="2609" y="271"/>
                  </a:cubicBezTo>
                  <a:cubicBezTo>
                    <a:pt x="2595" y="255"/>
                    <a:pt x="2575" y="241"/>
                    <a:pt x="2555" y="231"/>
                  </a:cubicBezTo>
                  <a:cubicBezTo>
                    <a:pt x="2538" y="218"/>
                    <a:pt x="2522" y="207"/>
                    <a:pt x="2502" y="198"/>
                  </a:cubicBezTo>
                  <a:cubicBezTo>
                    <a:pt x="2462" y="174"/>
                    <a:pt x="2425" y="154"/>
                    <a:pt x="2385" y="134"/>
                  </a:cubicBezTo>
                  <a:cubicBezTo>
                    <a:pt x="2308" y="90"/>
                    <a:pt x="2231" y="50"/>
                    <a:pt x="2151" y="14"/>
                  </a:cubicBezTo>
                  <a:cubicBezTo>
                    <a:pt x="2132" y="6"/>
                    <a:pt x="2114" y="1"/>
                    <a:pt x="20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23"/>
            <p:cNvSpPr/>
            <p:nvPr/>
          </p:nvSpPr>
          <p:spPr>
            <a:xfrm>
              <a:off x="2145652" y="3155321"/>
              <a:ext cx="231741" cy="365988"/>
            </a:xfrm>
            <a:custGeom>
              <a:avLst/>
              <a:gdLst/>
              <a:ahLst/>
              <a:cxnLst/>
              <a:rect l="l" t="t" r="r" b="b"/>
              <a:pathLst>
                <a:path w="2396" h="3784" extrusionOk="0">
                  <a:moveTo>
                    <a:pt x="2103" y="0"/>
                  </a:moveTo>
                  <a:cubicBezTo>
                    <a:pt x="2087" y="0"/>
                    <a:pt x="2071" y="3"/>
                    <a:pt x="2054" y="6"/>
                  </a:cubicBezTo>
                  <a:cubicBezTo>
                    <a:pt x="2044" y="10"/>
                    <a:pt x="2027" y="20"/>
                    <a:pt x="2014" y="27"/>
                  </a:cubicBezTo>
                  <a:cubicBezTo>
                    <a:pt x="2001" y="34"/>
                    <a:pt x="1990" y="43"/>
                    <a:pt x="1980" y="57"/>
                  </a:cubicBezTo>
                  <a:cubicBezTo>
                    <a:pt x="1954" y="80"/>
                    <a:pt x="1937" y="114"/>
                    <a:pt x="1920" y="144"/>
                  </a:cubicBezTo>
                  <a:cubicBezTo>
                    <a:pt x="1897" y="184"/>
                    <a:pt x="1877" y="224"/>
                    <a:pt x="1854" y="261"/>
                  </a:cubicBezTo>
                  <a:cubicBezTo>
                    <a:pt x="1753" y="435"/>
                    <a:pt x="1656" y="608"/>
                    <a:pt x="1559" y="786"/>
                  </a:cubicBezTo>
                  <a:cubicBezTo>
                    <a:pt x="1513" y="873"/>
                    <a:pt x="1465" y="960"/>
                    <a:pt x="1419" y="1047"/>
                  </a:cubicBezTo>
                  <a:cubicBezTo>
                    <a:pt x="1375" y="1130"/>
                    <a:pt x="1332" y="1218"/>
                    <a:pt x="1292" y="1304"/>
                  </a:cubicBezTo>
                  <a:cubicBezTo>
                    <a:pt x="1268" y="1348"/>
                    <a:pt x="1248" y="1391"/>
                    <a:pt x="1224" y="1438"/>
                  </a:cubicBezTo>
                  <a:cubicBezTo>
                    <a:pt x="1204" y="1479"/>
                    <a:pt x="1184" y="1519"/>
                    <a:pt x="1161" y="1559"/>
                  </a:cubicBezTo>
                  <a:cubicBezTo>
                    <a:pt x="1114" y="1646"/>
                    <a:pt x="1067" y="1732"/>
                    <a:pt x="1020" y="1820"/>
                  </a:cubicBezTo>
                  <a:cubicBezTo>
                    <a:pt x="833" y="2164"/>
                    <a:pt x="650" y="2508"/>
                    <a:pt x="459" y="2853"/>
                  </a:cubicBezTo>
                  <a:cubicBezTo>
                    <a:pt x="315" y="3120"/>
                    <a:pt x="168" y="3385"/>
                    <a:pt x="24" y="3652"/>
                  </a:cubicBezTo>
                  <a:cubicBezTo>
                    <a:pt x="0" y="3696"/>
                    <a:pt x="14" y="3749"/>
                    <a:pt x="57" y="3773"/>
                  </a:cubicBezTo>
                  <a:cubicBezTo>
                    <a:pt x="71" y="3780"/>
                    <a:pt x="87" y="3784"/>
                    <a:pt x="102" y="3784"/>
                  </a:cubicBezTo>
                  <a:cubicBezTo>
                    <a:pt x="132" y="3784"/>
                    <a:pt x="162" y="3768"/>
                    <a:pt x="178" y="3739"/>
                  </a:cubicBezTo>
                  <a:cubicBezTo>
                    <a:pt x="372" y="3378"/>
                    <a:pt x="573" y="3020"/>
                    <a:pt x="773" y="2663"/>
                  </a:cubicBezTo>
                  <a:cubicBezTo>
                    <a:pt x="967" y="2317"/>
                    <a:pt x="1164" y="1973"/>
                    <a:pt x="1358" y="1629"/>
                  </a:cubicBezTo>
                  <a:cubicBezTo>
                    <a:pt x="1382" y="1589"/>
                    <a:pt x="1405" y="1545"/>
                    <a:pt x="1428" y="1502"/>
                  </a:cubicBezTo>
                  <a:cubicBezTo>
                    <a:pt x="1452" y="1459"/>
                    <a:pt x="1472" y="1411"/>
                    <a:pt x="1496" y="1368"/>
                  </a:cubicBezTo>
                  <a:cubicBezTo>
                    <a:pt x="1539" y="1284"/>
                    <a:pt x="1582" y="1201"/>
                    <a:pt x="1626" y="1117"/>
                  </a:cubicBezTo>
                  <a:cubicBezTo>
                    <a:pt x="1723" y="940"/>
                    <a:pt x="1820" y="766"/>
                    <a:pt x="1917" y="588"/>
                  </a:cubicBezTo>
                  <a:cubicBezTo>
                    <a:pt x="1954" y="522"/>
                    <a:pt x="1990" y="458"/>
                    <a:pt x="2024" y="391"/>
                  </a:cubicBezTo>
                  <a:cubicBezTo>
                    <a:pt x="2044" y="358"/>
                    <a:pt x="2061" y="321"/>
                    <a:pt x="2081" y="287"/>
                  </a:cubicBezTo>
                  <a:cubicBezTo>
                    <a:pt x="2090" y="271"/>
                    <a:pt x="2098" y="251"/>
                    <a:pt x="2107" y="230"/>
                  </a:cubicBezTo>
                  <a:lnTo>
                    <a:pt x="2124" y="241"/>
                  </a:lnTo>
                  <a:cubicBezTo>
                    <a:pt x="2144" y="251"/>
                    <a:pt x="2161" y="258"/>
                    <a:pt x="2178" y="267"/>
                  </a:cubicBezTo>
                  <a:cubicBezTo>
                    <a:pt x="2201" y="278"/>
                    <a:pt x="2224" y="287"/>
                    <a:pt x="2251" y="295"/>
                  </a:cubicBezTo>
                  <a:cubicBezTo>
                    <a:pt x="2267" y="303"/>
                    <a:pt x="2289" y="308"/>
                    <a:pt x="2309" y="308"/>
                  </a:cubicBezTo>
                  <a:cubicBezTo>
                    <a:pt x="2313" y="308"/>
                    <a:pt x="2317" y="308"/>
                    <a:pt x="2322" y="307"/>
                  </a:cubicBezTo>
                  <a:cubicBezTo>
                    <a:pt x="2335" y="307"/>
                    <a:pt x="2348" y="304"/>
                    <a:pt x="2359" y="298"/>
                  </a:cubicBezTo>
                  <a:cubicBezTo>
                    <a:pt x="2368" y="291"/>
                    <a:pt x="2379" y="281"/>
                    <a:pt x="2385" y="267"/>
                  </a:cubicBezTo>
                  <a:cubicBezTo>
                    <a:pt x="2391" y="258"/>
                    <a:pt x="2395" y="244"/>
                    <a:pt x="2395" y="230"/>
                  </a:cubicBezTo>
                  <a:cubicBezTo>
                    <a:pt x="2395" y="218"/>
                    <a:pt x="2391" y="204"/>
                    <a:pt x="2385" y="194"/>
                  </a:cubicBezTo>
                  <a:cubicBezTo>
                    <a:pt x="2375" y="174"/>
                    <a:pt x="2359" y="157"/>
                    <a:pt x="2342" y="141"/>
                  </a:cubicBezTo>
                  <a:cubicBezTo>
                    <a:pt x="2322" y="124"/>
                    <a:pt x="2298" y="107"/>
                    <a:pt x="2275" y="90"/>
                  </a:cubicBezTo>
                  <a:cubicBezTo>
                    <a:pt x="2258" y="80"/>
                    <a:pt x="2245" y="67"/>
                    <a:pt x="2228" y="57"/>
                  </a:cubicBezTo>
                  <a:cubicBezTo>
                    <a:pt x="2218" y="50"/>
                    <a:pt x="2208" y="43"/>
                    <a:pt x="2198" y="37"/>
                  </a:cubicBezTo>
                  <a:cubicBezTo>
                    <a:pt x="2181" y="23"/>
                    <a:pt x="2164" y="17"/>
                    <a:pt x="2141" y="6"/>
                  </a:cubicBezTo>
                  <a:cubicBezTo>
                    <a:pt x="2129" y="2"/>
                    <a:pt x="2116" y="0"/>
                    <a:pt x="2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23"/>
            <p:cNvSpPr/>
            <p:nvPr/>
          </p:nvSpPr>
          <p:spPr>
            <a:xfrm>
              <a:off x="2340445" y="3113925"/>
              <a:ext cx="88015" cy="94109"/>
            </a:xfrm>
            <a:custGeom>
              <a:avLst/>
              <a:gdLst/>
              <a:ahLst/>
              <a:cxnLst/>
              <a:rect l="l" t="t" r="r" b="b"/>
              <a:pathLst>
                <a:path w="910" h="973" extrusionOk="0">
                  <a:moveTo>
                    <a:pt x="789" y="0"/>
                  </a:moveTo>
                  <a:cubicBezTo>
                    <a:pt x="755" y="0"/>
                    <a:pt x="726" y="10"/>
                    <a:pt x="695" y="24"/>
                  </a:cubicBezTo>
                  <a:cubicBezTo>
                    <a:pt x="686" y="30"/>
                    <a:pt x="672" y="36"/>
                    <a:pt x="662" y="44"/>
                  </a:cubicBezTo>
                  <a:cubicBezTo>
                    <a:pt x="652" y="50"/>
                    <a:pt x="638" y="56"/>
                    <a:pt x="629" y="67"/>
                  </a:cubicBezTo>
                  <a:cubicBezTo>
                    <a:pt x="609" y="81"/>
                    <a:pt x="592" y="93"/>
                    <a:pt x="568" y="107"/>
                  </a:cubicBezTo>
                  <a:cubicBezTo>
                    <a:pt x="552" y="117"/>
                    <a:pt x="532" y="130"/>
                    <a:pt x="511" y="141"/>
                  </a:cubicBezTo>
                  <a:cubicBezTo>
                    <a:pt x="485" y="154"/>
                    <a:pt x="465" y="170"/>
                    <a:pt x="442" y="190"/>
                  </a:cubicBezTo>
                  <a:lnTo>
                    <a:pt x="451" y="181"/>
                  </a:lnTo>
                  <a:lnTo>
                    <a:pt x="451" y="181"/>
                  </a:lnTo>
                  <a:cubicBezTo>
                    <a:pt x="431" y="197"/>
                    <a:pt x="414" y="211"/>
                    <a:pt x="394" y="227"/>
                  </a:cubicBezTo>
                  <a:lnTo>
                    <a:pt x="371" y="244"/>
                  </a:lnTo>
                  <a:cubicBezTo>
                    <a:pt x="337" y="268"/>
                    <a:pt x="304" y="288"/>
                    <a:pt x="271" y="311"/>
                  </a:cubicBezTo>
                  <a:cubicBezTo>
                    <a:pt x="237" y="331"/>
                    <a:pt x="201" y="351"/>
                    <a:pt x="164" y="365"/>
                  </a:cubicBezTo>
                  <a:cubicBezTo>
                    <a:pt x="130" y="378"/>
                    <a:pt x="93" y="391"/>
                    <a:pt x="60" y="402"/>
                  </a:cubicBezTo>
                  <a:cubicBezTo>
                    <a:pt x="23" y="411"/>
                    <a:pt x="0" y="451"/>
                    <a:pt x="10" y="491"/>
                  </a:cubicBezTo>
                  <a:cubicBezTo>
                    <a:pt x="18" y="521"/>
                    <a:pt x="48" y="542"/>
                    <a:pt x="78" y="542"/>
                  </a:cubicBezTo>
                  <a:cubicBezTo>
                    <a:pt x="86" y="542"/>
                    <a:pt x="93" y="541"/>
                    <a:pt x="101" y="538"/>
                  </a:cubicBezTo>
                  <a:cubicBezTo>
                    <a:pt x="181" y="515"/>
                    <a:pt x="257" y="488"/>
                    <a:pt x="328" y="445"/>
                  </a:cubicBezTo>
                  <a:cubicBezTo>
                    <a:pt x="357" y="428"/>
                    <a:pt x="388" y="408"/>
                    <a:pt x="414" y="391"/>
                  </a:cubicBezTo>
                  <a:cubicBezTo>
                    <a:pt x="448" y="371"/>
                    <a:pt x="478" y="348"/>
                    <a:pt x="508" y="325"/>
                  </a:cubicBezTo>
                  <a:cubicBezTo>
                    <a:pt x="525" y="311"/>
                    <a:pt x="542" y="301"/>
                    <a:pt x="562" y="288"/>
                  </a:cubicBezTo>
                  <a:lnTo>
                    <a:pt x="622" y="257"/>
                  </a:lnTo>
                  <a:cubicBezTo>
                    <a:pt x="638" y="247"/>
                    <a:pt x="658" y="237"/>
                    <a:pt x="678" y="227"/>
                  </a:cubicBezTo>
                  <a:cubicBezTo>
                    <a:pt x="695" y="214"/>
                    <a:pt x="715" y="204"/>
                    <a:pt x="732" y="194"/>
                  </a:cubicBezTo>
                  <a:lnTo>
                    <a:pt x="732" y="194"/>
                  </a:lnTo>
                  <a:cubicBezTo>
                    <a:pt x="732" y="221"/>
                    <a:pt x="729" y="251"/>
                    <a:pt x="726" y="277"/>
                  </a:cubicBezTo>
                  <a:cubicBezTo>
                    <a:pt x="723" y="304"/>
                    <a:pt x="723" y="334"/>
                    <a:pt x="719" y="361"/>
                  </a:cubicBezTo>
                  <a:cubicBezTo>
                    <a:pt x="712" y="402"/>
                    <a:pt x="706" y="442"/>
                    <a:pt x="699" y="482"/>
                  </a:cubicBezTo>
                  <a:cubicBezTo>
                    <a:pt x="689" y="525"/>
                    <a:pt x="682" y="572"/>
                    <a:pt x="669" y="615"/>
                  </a:cubicBezTo>
                  <a:cubicBezTo>
                    <a:pt x="658" y="658"/>
                    <a:pt x="649" y="703"/>
                    <a:pt x="635" y="743"/>
                  </a:cubicBezTo>
                  <a:cubicBezTo>
                    <a:pt x="629" y="766"/>
                    <a:pt x="622" y="789"/>
                    <a:pt x="615" y="813"/>
                  </a:cubicBezTo>
                  <a:cubicBezTo>
                    <a:pt x="612" y="823"/>
                    <a:pt x="609" y="833"/>
                    <a:pt x="605" y="843"/>
                  </a:cubicBezTo>
                  <a:cubicBezTo>
                    <a:pt x="598" y="859"/>
                    <a:pt x="595" y="879"/>
                    <a:pt x="595" y="899"/>
                  </a:cubicBezTo>
                  <a:cubicBezTo>
                    <a:pt x="595" y="927"/>
                    <a:pt x="612" y="950"/>
                    <a:pt x="635" y="963"/>
                  </a:cubicBezTo>
                  <a:lnTo>
                    <a:pt x="655" y="970"/>
                  </a:lnTo>
                  <a:cubicBezTo>
                    <a:pt x="661" y="972"/>
                    <a:pt x="667" y="973"/>
                    <a:pt x="674" y="973"/>
                  </a:cubicBezTo>
                  <a:cubicBezTo>
                    <a:pt x="699" y="973"/>
                    <a:pt x="726" y="957"/>
                    <a:pt x="739" y="933"/>
                  </a:cubicBezTo>
                  <a:cubicBezTo>
                    <a:pt x="752" y="910"/>
                    <a:pt x="759" y="890"/>
                    <a:pt x="766" y="863"/>
                  </a:cubicBezTo>
                  <a:cubicBezTo>
                    <a:pt x="772" y="843"/>
                    <a:pt x="779" y="823"/>
                    <a:pt x="783" y="803"/>
                  </a:cubicBezTo>
                  <a:cubicBezTo>
                    <a:pt x="792" y="766"/>
                    <a:pt x="806" y="729"/>
                    <a:pt x="819" y="692"/>
                  </a:cubicBezTo>
                  <a:cubicBezTo>
                    <a:pt x="829" y="652"/>
                    <a:pt x="839" y="615"/>
                    <a:pt x="849" y="578"/>
                  </a:cubicBezTo>
                  <a:cubicBezTo>
                    <a:pt x="856" y="538"/>
                    <a:pt x="866" y="505"/>
                    <a:pt x="873" y="468"/>
                  </a:cubicBezTo>
                  <a:cubicBezTo>
                    <a:pt x="879" y="428"/>
                    <a:pt x="886" y="391"/>
                    <a:pt x="893" y="354"/>
                  </a:cubicBezTo>
                  <a:cubicBezTo>
                    <a:pt x="896" y="311"/>
                    <a:pt x="903" y="268"/>
                    <a:pt x="906" y="224"/>
                  </a:cubicBezTo>
                  <a:cubicBezTo>
                    <a:pt x="906" y="207"/>
                    <a:pt x="910" y="187"/>
                    <a:pt x="910" y="167"/>
                  </a:cubicBezTo>
                  <a:cubicBezTo>
                    <a:pt x="910" y="144"/>
                    <a:pt x="906" y="117"/>
                    <a:pt x="903" y="93"/>
                  </a:cubicBezTo>
                  <a:cubicBezTo>
                    <a:pt x="899" y="81"/>
                    <a:pt x="896" y="70"/>
                    <a:pt x="890" y="56"/>
                  </a:cubicBezTo>
                  <a:cubicBezTo>
                    <a:pt x="883" y="47"/>
                    <a:pt x="876" y="36"/>
                    <a:pt x="869" y="27"/>
                  </a:cubicBezTo>
                  <a:cubicBezTo>
                    <a:pt x="859" y="20"/>
                    <a:pt x="833" y="3"/>
                    <a:pt x="823" y="3"/>
                  </a:cubicBezTo>
                  <a:cubicBezTo>
                    <a:pt x="809" y="0"/>
                    <a:pt x="799" y="0"/>
                    <a:pt x="7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23"/>
            <p:cNvSpPr/>
            <p:nvPr/>
          </p:nvSpPr>
          <p:spPr>
            <a:xfrm>
              <a:off x="2373427" y="3138105"/>
              <a:ext cx="40139" cy="26308"/>
            </a:xfrm>
            <a:custGeom>
              <a:avLst/>
              <a:gdLst/>
              <a:ahLst/>
              <a:cxnLst/>
              <a:rect l="l" t="t" r="r" b="b"/>
              <a:pathLst>
                <a:path w="415" h="272" extrusionOk="0">
                  <a:moveTo>
                    <a:pt x="90" y="1"/>
                  </a:moveTo>
                  <a:cubicBezTo>
                    <a:pt x="83" y="1"/>
                    <a:pt x="75" y="2"/>
                    <a:pt x="67" y="4"/>
                  </a:cubicBezTo>
                  <a:cubicBezTo>
                    <a:pt x="47" y="11"/>
                    <a:pt x="30" y="24"/>
                    <a:pt x="20" y="41"/>
                  </a:cubicBezTo>
                  <a:cubicBezTo>
                    <a:pt x="0" y="78"/>
                    <a:pt x="10" y="128"/>
                    <a:pt x="47" y="148"/>
                  </a:cubicBezTo>
                  <a:lnTo>
                    <a:pt x="50" y="152"/>
                  </a:lnTo>
                  <a:cubicBezTo>
                    <a:pt x="130" y="188"/>
                    <a:pt x="207" y="225"/>
                    <a:pt x="284" y="262"/>
                  </a:cubicBezTo>
                  <a:cubicBezTo>
                    <a:pt x="298" y="268"/>
                    <a:pt x="312" y="272"/>
                    <a:pt x="326" y="272"/>
                  </a:cubicBezTo>
                  <a:cubicBezTo>
                    <a:pt x="353" y="272"/>
                    <a:pt x="378" y="258"/>
                    <a:pt x="391" y="232"/>
                  </a:cubicBezTo>
                  <a:cubicBezTo>
                    <a:pt x="414" y="195"/>
                    <a:pt x="398" y="144"/>
                    <a:pt x="362" y="124"/>
                  </a:cubicBezTo>
                  <a:cubicBezTo>
                    <a:pt x="288" y="81"/>
                    <a:pt x="207" y="47"/>
                    <a:pt x="127" y="11"/>
                  </a:cubicBezTo>
                  <a:cubicBezTo>
                    <a:pt x="116" y="4"/>
                    <a:pt x="104" y="1"/>
                    <a:pt x="90" y="1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23"/>
            <p:cNvSpPr/>
            <p:nvPr/>
          </p:nvSpPr>
          <p:spPr>
            <a:xfrm>
              <a:off x="2198364" y="3124564"/>
              <a:ext cx="220135" cy="380883"/>
            </a:xfrm>
            <a:custGeom>
              <a:avLst/>
              <a:gdLst/>
              <a:ahLst/>
              <a:cxnLst/>
              <a:rect l="l" t="t" r="r" b="b"/>
              <a:pathLst>
                <a:path w="2276" h="3938" extrusionOk="0">
                  <a:moveTo>
                    <a:pt x="2181" y="0"/>
                  </a:moveTo>
                  <a:cubicBezTo>
                    <a:pt x="2161" y="0"/>
                    <a:pt x="2144" y="7"/>
                    <a:pt x="2127" y="14"/>
                  </a:cubicBezTo>
                  <a:cubicBezTo>
                    <a:pt x="2115" y="17"/>
                    <a:pt x="2101" y="23"/>
                    <a:pt x="2091" y="31"/>
                  </a:cubicBezTo>
                  <a:cubicBezTo>
                    <a:pt x="2081" y="37"/>
                    <a:pt x="2074" y="44"/>
                    <a:pt x="2064" y="54"/>
                  </a:cubicBezTo>
                  <a:cubicBezTo>
                    <a:pt x="2051" y="67"/>
                    <a:pt x="2041" y="87"/>
                    <a:pt x="2031" y="104"/>
                  </a:cubicBezTo>
                  <a:lnTo>
                    <a:pt x="2017" y="124"/>
                  </a:lnTo>
                  <a:cubicBezTo>
                    <a:pt x="2001" y="144"/>
                    <a:pt x="1984" y="161"/>
                    <a:pt x="1967" y="184"/>
                  </a:cubicBezTo>
                  <a:cubicBezTo>
                    <a:pt x="1944" y="211"/>
                    <a:pt x="1927" y="241"/>
                    <a:pt x="1907" y="272"/>
                  </a:cubicBezTo>
                  <a:cubicBezTo>
                    <a:pt x="1891" y="298"/>
                    <a:pt x="1874" y="328"/>
                    <a:pt x="1857" y="355"/>
                  </a:cubicBezTo>
                  <a:cubicBezTo>
                    <a:pt x="1837" y="395"/>
                    <a:pt x="1814" y="432"/>
                    <a:pt x="1793" y="472"/>
                  </a:cubicBezTo>
                  <a:cubicBezTo>
                    <a:pt x="1773" y="505"/>
                    <a:pt x="1757" y="536"/>
                    <a:pt x="1736" y="569"/>
                  </a:cubicBezTo>
                  <a:cubicBezTo>
                    <a:pt x="1713" y="616"/>
                    <a:pt x="1693" y="662"/>
                    <a:pt x="1676" y="709"/>
                  </a:cubicBezTo>
                  <a:lnTo>
                    <a:pt x="1676" y="706"/>
                  </a:lnTo>
                  <a:cubicBezTo>
                    <a:pt x="1659" y="746"/>
                    <a:pt x="1636" y="783"/>
                    <a:pt x="1616" y="820"/>
                  </a:cubicBezTo>
                  <a:cubicBezTo>
                    <a:pt x="1596" y="857"/>
                    <a:pt x="1576" y="894"/>
                    <a:pt x="1556" y="926"/>
                  </a:cubicBezTo>
                  <a:cubicBezTo>
                    <a:pt x="1513" y="1007"/>
                    <a:pt x="1472" y="1087"/>
                    <a:pt x="1435" y="1167"/>
                  </a:cubicBezTo>
                  <a:cubicBezTo>
                    <a:pt x="1395" y="1251"/>
                    <a:pt x="1345" y="1335"/>
                    <a:pt x="1301" y="1419"/>
                  </a:cubicBezTo>
                  <a:cubicBezTo>
                    <a:pt x="1255" y="1502"/>
                    <a:pt x="1208" y="1585"/>
                    <a:pt x="1164" y="1672"/>
                  </a:cubicBezTo>
                  <a:cubicBezTo>
                    <a:pt x="1148" y="1712"/>
                    <a:pt x="1128" y="1749"/>
                    <a:pt x="1111" y="1786"/>
                  </a:cubicBezTo>
                  <a:cubicBezTo>
                    <a:pt x="1091" y="1829"/>
                    <a:pt x="1068" y="1873"/>
                    <a:pt x="1044" y="1913"/>
                  </a:cubicBezTo>
                  <a:cubicBezTo>
                    <a:pt x="1000" y="1990"/>
                    <a:pt x="960" y="2067"/>
                    <a:pt x="917" y="2147"/>
                  </a:cubicBezTo>
                  <a:cubicBezTo>
                    <a:pt x="830" y="2305"/>
                    <a:pt x="743" y="2465"/>
                    <a:pt x="656" y="2626"/>
                  </a:cubicBezTo>
                  <a:cubicBezTo>
                    <a:pt x="566" y="2789"/>
                    <a:pt x="479" y="2953"/>
                    <a:pt x="386" y="3117"/>
                  </a:cubicBezTo>
                  <a:cubicBezTo>
                    <a:pt x="298" y="3274"/>
                    <a:pt x="208" y="3432"/>
                    <a:pt x="125" y="3592"/>
                  </a:cubicBezTo>
                  <a:cubicBezTo>
                    <a:pt x="91" y="3652"/>
                    <a:pt x="61" y="3713"/>
                    <a:pt x="28" y="3773"/>
                  </a:cubicBezTo>
                  <a:cubicBezTo>
                    <a:pt x="0" y="3827"/>
                    <a:pt x="17" y="3893"/>
                    <a:pt x="71" y="3924"/>
                  </a:cubicBezTo>
                  <a:cubicBezTo>
                    <a:pt x="87" y="3933"/>
                    <a:pt x="104" y="3937"/>
                    <a:pt x="122" y="3937"/>
                  </a:cubicBezTo>
                  <a:cubicBezTo>
                    <a:pt x="161" y="3937"/>
                    <a:pt x="200" y="3916"/>
                    <a:pt x="218" y="3879"/>
                  </a:cubicBezTo>
                  <a:cubicBezTo>
                    <a:pt x="305" y="3716"/>
                    <a:pt x="395" y="3552"/>
                    <a:pt x="486" y="3388"/>
                  </a:cubicBezTo>
                  <a:cubicBezTo>
                    <a:pt x="573" y="3228"/>
                    <a:pt x="663" y="3067"/>
                    <a:pt x="750" y="2907"/>
                  </a:cubicBezTo>
                  <a:cubicBezTo>
                    <a:pt x="843" y="2746"/>
                    <a:pt x="937" y="2582"/>
                    <a:pt x="1028" y="2419"/>
                  </a:cubicBezTo>
                  <a:cubicBezTo>
                    <a:pt x="1071" y="2342"/>
                    <a:pt x="1114" y="2265"/>
                    <a:pt x="1158" y="2187"/>
                  </a:cubicBezTo>
                  <a:cubicBezTo>
                    <a:pt x="1178" y="2154"/>
                    <a:pt x="1198" y="2118"/>
                    <a:pt x="1218" y="2081"/>
                  </a:cubicBezTo>
                  <a:cubicBezTo>
                    <a:pt x="1241" y="2037"/>
                    <a:pt x="1269" y="1993"/>
                    <a:pt x="1289" y="1947"/>
                  </a:cubicBezTo>
                  <a:cubicBezTo>
                    <a:pt x="1309" y="1910"/>
                    <a:pt x="1325" y="1870"/>
                    <a:pt x="1345" y="1829"/>
                  </a:cubicBezTo>
                  <a:cubicBezTo>
                    <a:pt x="1365" y="1789"/>
                    <a:pt x="1385" y="1746"/>
                    <a:pt x="1405" y="1706"/>
                  </a:cubicBezTo>
                  <a:cubicBezTo>
                    <a:pt x="1449" y="1619"/>
                    <a:pt x="1496" y="1536"/>
                    <a:pt x="1539" y="1448"/>
                  </a:cubicBezTo>
                  <a:cubicBezTo>
                    <a:pt x="1562" y="1408"/>
                    <a:pt x="1586" y="1368"/>
                    <a:pt x="1606" y="1325"/>
                  </a:cubicBezTo>
                  <a:cubicBezTo>
                    <a:pt x="1626" y="1284"/>
                    <a:pt x="1643" y="1244"/>
                    <a:pt x="1663" y="1204"/>
                  </a:cubicBezTo>
                  <a:cubicBezTo>
                    <a:pt x="1700" y="1124"/>
                    <a:pt x="1740" y="1044"/>
                    <a:pt x="1780" y="963"/>
                  </a:cubicBezTo>
                  <a:cubicBezTo>
                    <a:pt x="1797" y="934"/>
                    <a:pt x="1814" y="900"/>
                    <a:pt x="1830" y="866"/>
                  </a:cubicBezTo>
                  <a:cubicBezTo>
                    <a:pt x="1843" y="840"/>
                    <a:pt x="1857" y="813"/>
                    <a:pt x="1867" y="786"/>
                  </a:cubicBezTo>
                  <a:cubicBezTo>
                    <a:pt x="1871" y="773"/>
                    <a:pt x="1874" y="760"/>
                    <a:pt x="1880" y="746"/>
                  </a:cubicBezTo>
                  <a:cubicBezTo>
                    <a:pt x="1907" y="679"/>
                    <a:pt x="1944" y="613"/>
                    <a:pt x="1977" y="548"/>
                  </a:cubicBezTo>
                  <a:cubicBezTo>
                    <a:pt x="1997" y="516"/>
                    <a:pt x="2017" y="479"/>
                    <a:pt x="2034" y="445"/>
                  </a:cubicBezTo>
                  <a:cubicBezTo>
                    <a:pt x="2047" y="422"/>
                    <a:pt x="2061" y="395"/>
                    <a:pt x="2071" y="372"/>
                  </a:cubicBezTo>
                  <a:cubicBezTo>
                    <a:pt x="2084" y="377"/>
                    <a:pt x="2098" y="380"/>
                    <a:pt x="2111" y="380"/>
                  </a:cubicBezTo>
                  <a:cubicBezTo>
                    <a:pt x="2123" y="380"/>
                    <a:pt x="2134" y="378"/>
                    <a:pt x="2144" y="375"/>
                  </a:cubicBezTo>
                  <a:cubicBezTo>
                    <a:pt x="2164" y="368"/>
                    <a:pt x="2184" y="358"/>
                    <a:pt x="2198" y="341"/>
                  </a:cubicBezTo>
                  <a:cubicBezTo>
                    <a:pt x="2212" y="324"/>
                    <a:pt x="2218" y="315"/>
                    <a:pt x="2228" y="298"/>
                  </a:cubicBezTo>
                  <a:cubicBezTo>
                    <a:pt x="2232" y="288"/>
                    <a:pt x="2238" y="275"/>
                    <a:pt x="2245" y="264"/>
                  </a:cubicBezTo>
                  <a:lnTo>
                    <a:pt x="2252" y="247"/>
                  </a:lnTo>
                  <a:cubicBezTo>
                    <a:pt x="2268" y="227"/>
                    <a:pt x="2275" y="207"/>
                    <a:pt x="2268" y="181"/>
                  </a:cubicBezTo>
                  <a:lnTo>
                    <a:pt x="2268" y="171"/>
                  </a:lnTo>
                  <a:cubicBezTo>
                    <a:pt x="2268" y="161"/>
                    <a:pt x="2265" y="151"/>
                    <a:pt x="2261" y="137"/>
                  </a:cubicBezTo>
                  <a:lnTo>
                    <a:pt x="2265" y="124"/>
                  </a:lnTo>
                  <a:cubicBezTo>
                    <a:pt x="2268" y="94"/>
                    <a:pt x="2268" y="67"/>
                    <a:pt x="2255" y="40"/>
                  </a:cubicBezTo>
                  <a:cubicBezTo>
                    <a:pt x="2238" y="17"/>
                    <a:pt x="2208" y="0"/>
                    <a:pt x="21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5" name="Google Shape;555;p23"/>
          <p:cNvGrpSpPr/>
          <p:nvPr/>
        </p:nvGrpSpPr>
        <p:grpSpPr>
          <a:xfrm>
            <a:off x="417064" y="4406731"/>
            <a:ext cx="192515" cy="288298"/>
            <a:chOff x="1459800" y="1512500"/>
            <a:chExt cx="131625" cy="197100"/>
          </a:xfrm>
        </p:grpSpPr>
        <p:sp>
          <p:nvSpPr>
            <p:cNvPr id="556" name="Google Shape;556;p23"/>
            <p:cNvSpPr/>
            <p:nvPr/>
          </p:nvSpPr>
          <p:spPr>
            <a:xfrm>
              <a:off x="1533625" y="1599050"/>
              <a:ext cx="600" cy="2450"/>
            </a:xfrm>
            <a:custGeom>
              <a:avLst/>
              <a:gdLst/>
              <a:ahLst/>
              <a:cxnLst/>
              <a:rect l="l" t="t" r="r" b="b"/>
              <a:pathLst>
                <a:path w="24" h="98" extrusionOk="0">
                  <a:moveTo>
                    <a:pt x="0" y="1"/>
                  </a:moveTo>
                  <a:cubicBezTo>
                    <a:pt x="2" y="11"/>
                    <a:pt x="5" y="21"/>
                    <a:pt x="7" y="30"/>
                  </a:cubicBezTo>
                  <a:lnTo>
                    <a:pt x="7" y="30"/>
                  </a:lnTo>
                  <a:cubicBezTo>
                    <a:pt x="7" y="19"/>
                    <a:pt x="3" y="9"/>
                    <a:pt x="0" y="1"/>
                  </a:cubicBezTo>
                  <a:close/>
                  <a:moveTo>
                    <a:pt x="7" y="30"/>
                  </a:moveTo>
                  <a:lnTo>
                    <a:pt x="7" y="30"/>
                  </a:lnTo>
                  <a:cubicBezTo>
                    <a:pt x="7" y="32"/>
                    <a:pt x="7" y="33"/>
                    <a:pt x="7" y="34"/>
                  </a:cubicBezTo>
                  <a:cubicBezTo>
                    <a:pt x="11" y="47"/>
                    <a:pt x="14" y="64"/>
                    <a:pt x="17" y="81"/>
                  </a:cubicBezTo>
                  <a:lnTo>
                    <a:pt x="23" y="98"/>
                  </a:lnTo>
                  <a:cubicBezTo>
                    <a:pt x="19" y="74"/>
                    <a:pt x="13" y="53"/>
                    <a:pt x="7" y="30"/>
                  </a:cubicBezTo>
                  <a:close/>
                </a:path>
              </a:pathLst>
            </a:custGeom>
            <a:solidFill>
              <a:srgbClr val="FB6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23"/>
            <p:cNvSpPr/>
            <p:nvPr/>
          </p:nvSpPr>
          <p:spPr>
            <a:xfrm>
              <a:off x="1529350" y="1598125"/>
              <a:ext cx="9150" cy="4300"/>
            </a:xfrm>
            <a:custGeom>
              <a:avLst/>
              <a:gdLst/>
              <a:ahLst/>
              <a:cxnLst/>
              <a:rect l="l" t="t" r="r" b="b"/>
              <a:pathLst>
                <a:path w="366" h="172" extrusionOk="0">
                  <a:moveTo>
                    <a:pt x="345" y="1"/>
                  </a:moveTo>
                  <a:lnTo>
                    <a:pt x="1" y="74"/>
                  </a:lnTo>
                  <a:lnTo>
                    <a:pt x="21" y="172"/>
                  </a:lnTo>
                  <a:lnTo>
                    <a:pt x="365" y="98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23"/>
            <p:cNvSpPr/>
            <p:nvPr/>
          </p:nvSpPr>
          <p:spPr>
            <a:xfrm>
              <a:off x="1463575" y="1516850"/>
              <a:ext cx="123425" cy="188350"/>
            </a:xfrm>
            <a:custGeom>
              <a:avLst/>
              <a:gdLst/>
              <a:ahLst/>
              <a:cxnLst/>
              <a:rect l="l" t="t" r="r" b="b"/>
              <a:pathLst>
                <a:path w="4937" h="7534" extrusionOk="0">
                  <a:moveTo>
                    <a:pt x="2585" y="2359"/>
                  </a:moveTo>
                  <a:cubicBezTo>
                    <a:pt x="2601" y="2419"/>
                    <a:pt x="2618" y="2479"/>
                    <a:pt x="2635" y="2543"/>
                  </a:cubicBezTo>
                  <a:cubicBezTo>
                    <a:pt x="2682" y="2743"/>
                    <a:pt x="2729" y="2947"/>
                    <a:pt x="2772" y="3148"/>
                  </a:cubicBezTo>
                  <a:cubicBezTo>
                    <a:pt x="2782" y="3188"/>
                    <a:pt x="2793" y="3225"/>
                    <a:pt x="2799" y="3265"/>
                  </a:cubicBezTo>
                  <a:lnTo>
                    <a:pt x="2796" y="3245"/>
                  </a:lnTo>
                  <a:lnTo>
                    <a:pt x="2796" y="3245"/>
                  </a:lnTo>
                  <a:cubicBezTo>
                    <a:pt x="2799" y="3258"/>
                    <a:pt x="2802" y="3275"/>
                    <a:pt x="2805" y="3292"/>
                  </a:cubicBezTo>
                  <a:cubicBezTo>
                    <a:pt x="2805" y="3302"/>
                    <a:pt x="2809" y="3312"/>
                    <a:pt x="2809" y="3322"/>
                  </a:cubicBezTo>
                  <a:lnTo>
                    <a:pt x="2816" y="3338"/>
                  </a:lnTo>
                  <a:lnTo>
                    <a:pt x="2816" y="3352"/>
                  </a:lnTo>
                  <a:cubicBezTo>
                    <a:pt x="2859" y="3543"/>
                    <a:pt x="2902" y="3733"/>
                    <a:pt x="2946" y="3924"/>
                  </a:cubicBezTo>
                  <a:cubicBezTo>
                    <a:pt x="2856" y="3934"/>
                    <a:pt x="2762" y="3937"/>
                    <a:pt x="2672" y="3951"/>
                  </a:cubicBezTo>
                  <a:cubicBezTo>
                    <a:pt x="2558" y="3968"/>
                    <a:pt x="2444" y="3984"/>
                    <a:pt x="2328" y="4000"/>
                  </a:cubicBezTo>
                  <a:cubicBezTo>
                    <a:pt x="2197" y="4017"/>
                    <a:pt x="2067" y="4034"/>
                    <a:pt x="1939" y="4051"/>
                  </a:cubicBezTo>
                  <a:cubicBezTo>
                    <a:pt x="1979" y="3944"/>
                    <a:pt x="2020" y="3840"/>
                    <a:pt x="2060" y="3736"/>
                  </a:cubicBezTo>
                  <a:cubicBezTo>
                    <a:pt x="2227" y="3325"/>
                    <a:pt x="2401" y="2914"/>
                    <a:pt x="2541" y="2492"/>
                  </a:cubicBezTo>
                  <a:cubicBezTo>
                    <a:pt x="2555" y="2449"/>
                    <a:pt x="2572" y="2402"/>
                    <a:pt x="2585" y="2359"/>
                  </a:cubicBezTo>
                  <a:close/>
                  <a:moveTo>
                    <a:pt x="2705" y="1"/>
                  </a:moveTo>
                  <a:cubicBezTo>
                    <a:pt x="2595" y="1"/>
                    <a:pt x="2495" y="35"/>
                    <a:pt x="2391" y="95"/>
                  </a:cubicBezTo>
                  <a:cubicBezTo>
                    <a:pt x="2294" y="152"/>
                    <a:pt x="2240" y="235"/>
                    <a:pt x="2183" y="328"/>
                  </a:cubicBezTo>
                  <a:cubicBezTo>
                    <a:pt x="2130" y="416"/>
                    <a:pt x="2097" y="516"/>
                    <a:pt x="2063" y="609"/>
                  </a:cubicBezTo>
                  <a:cubicBezTo>
                    <a:pt x="1916" y="1024"/>
                    <a:pt x="1806" y="1449"/>
                    <a:pt x="1682" y="1870"/>
                  </a:cubicBezTo>
                  <a:cubicBezTo>
                    <a:pt x="1641" y="2011"/>
                    <a:pt x="1601" y="2148"/>
                    <a:pt x="1558" y="2285"/>
                  </a:cubicBezTo>
                  <a:cubicBezTo>
                    <a:pt x="1508" y="2435"/>
                    <a:pt x="1454" y="2586"/>
                    <a:pt x="1397" y="2736"/>
                  </a:cubicBezTo>
                  <a:cubicBezTo>
                    <a:pt x="1317" y="2944"/>
                    <a:pt x="1240" y="3151"/>
                    <a:pt x="1160" y="3358"/>
                  </a:cubicBezTo>
                  <a:cubicBezTo>
                    <a:pt x="1090" y="3543"/>
                    <a:pt x="1023" y="3727"/>
                    <a:pt x="956" y="3914"/>
                  </a:cubicBezTo>
                  <a:cubicBezTo>
                    <a:pt x="909" y="4034"/>
                    <a:pt x="873" y="4158"/>
                    <a:pt x="832" y="4278"/>
                  </a:cubicBezTo>
                  <a:cubicBezTo>
                    <a:pt x="806" y="4366"/>
                    <a:pt x="772" y="4452"/>
                    <a:pt x="749" y="4542"/>
                  </a:cubicBezTo>
                  <a:cubicBezTo>
                    <a:pt x="632" y="4937"/>
                    <a:pt x="522" y="5332"/>
                    <a:pt x="401" y="5726"/>
                  </a:cubicBezTo>
                  <a:cubicBezTo>
                    <a:pt x="334" y="5924"/>
                    <a:pt x="267" y="6118"/>
                    <a:pt x="210" y="6319"/>
                  </a:cubicBezTo>
                  <a:cubicBezTo>
                    <a:pt x="147" y="6529"/>
                    <a:pt x="107" y="6750"/>
                    <a:pt x="56" y="6964"/>
                  </a:cubicBezTo>
                  <a:cubicBezTo>
                    <a:pt x="0" y="7211"/>
                    <a:pt x="184" y="7466"/>
                    <a:pt x="425" y="7512"/>
                  </a:cubicBezTo>
                  <a:cubicBezTo>
                    <a:pt x="454" y="7518"/>
                    <a:pt x="483" y="7521"/>
                    <a:pt x="512" y="7521"/>
                  </a:cubicBezTo>
                  <a:cubicBezTo>
                    <a:pt x="605" y="7521"/>
                    <a:pt x="697" y="7493"/>
                    <a:pt x="775" y="7442"/>
                  </a:cubicBezTo>
                  <a:cubicBezTo>
                    <a:pt x="879" y="7368"/>
                    <a:pt x="943" y="7265"/>
                    <a:pt x="973" y="7141"/>
                  </a:cubicBezTo>
                  <a:cubicBezTo>
                    <a:pt x="1007" y="6990"/>
                    <a:pt x="1036" y="6837"/>
                    <a:pt x="1076" y="6689"/>
                  </a:cubicBezTo>
                  <a:cubicBezTo>
                    <a:pt x="1107" y="6576"/>
                    <a:pt x="1144" y="6469"/>
                    <a:pt x="1177" y="6359"/>
                  </a:cubicBezTo>
                  <a:cubicBezTo>
                    <a:pt x="1271" y="6091"/>
                    <a:pt x="1365" y="5827"/>
                    <a:pt x="1445" y="5556"/>
                  </a:cubicBezTo>
                  <a:lnTo>
                    <a:pt x="1535" y="5255"/>
                  </a:lnTo>
                  <a:cubicBezTo>
                    <a:pt x="1554" y="5257"/>
                    <a:pt x="1573" y="5259"/>
                    <a:pt x="1593" y="5259"/>
                  </a:cubicBezTo>
                  <a:cubicBezTo>
                    <a:pt x="1607" y="5259"/>
                    <a:pt x="1621" y="5258"/>
                    <a:pt x="1635" y="5255"/>
                  </a:cubicBezTo>
                  <a:cubicBezTo>
                    <a:pt x="1896" y="5221"/>
                    <a:pt x="2157" y="5188"/>
                    <a:pt x="2418" y="5151"/>
                  </a:cubicBezTo>
                  <a:cubicBezTo>
                    <a:pt x="2532" y="5138"/>
                    <a:pt x="2649" y="5118"/>
                    <a:pt x="2762" y="5098"/>
                  </a:cubicBezTo>
                  <a:cubicBezTo>
                    <a:pt x="2873" y="5078"/>
                    <a:pt x="2986" y="5078"/>
                    <a:pt x="3100" y="5061"/>
                  </a:cubicBezTo>
                  <a:cubicBezTo>
                    <a:pt x="3110" y="5058"/>
                    <a:pt x="3120" y="5054"/>
                    <a:pt x="3130" y="5054"/>
                  </a:cubicBezTo>
                  <a:cubicBezTo>
                    <a:pt x="3137" y="5081"/>
                    <a:pt x="3140" y="5111"/>
                    <a:pt x="3146" y="5138"/>
                  </a:cubicBezTo>
                  <a:cubicBezTo>
                    <a:pt x="3171" y="5285"/>
                    <a:pt x="3197" y="5436"/>
                    <a:pt x="3237" y="5579"/>
                  </a:cubicBezTo>
                  <a:cubicBezTo>
                    <a:pt x="3264" y="5673"/>
                    <a:pt x="3291" y="5766"/>
                    <a:pt x="3321" y="5860"/>
                  </a:cubicBezTo>
                  <a:cubicBezTo>
                    <a:pt x="3371" y="6031"/>
                    <a:pt x="3418" y="6201"/>
                    <a:pt x="3461" y="6372"/>
                  </a:cubicBezTo>
                  <a:cubicBezTo>
                    <a:pt x="3475" y="6439"/>
                    <a:pt x="3488" y="6509"/>
                    <a:pt x="3498" y="6576"/>
                  </a:cubicBezTo>
                  <a:cubicBezTo>
                    <a:pt x="3508" y="6626"/>
                    <a:pt x="3518" y="6677"/>
                    <a:pt x="3525" y="6730"/>
                  </a:cubicBezTo>
                  <a:cubicBezTo>
                    <a:pt x="3538" y="6817"/>
                    <a:pt x="3558" y="6904"/>
                    <a:pt x="3578" y="6987"/>
                  </a:cubicBezTo>
                  <a:cubicBezTo>
                    <a:pt x="3592" y="7041"/>
                    <a:pt x="3618" y="7091"/>
                    <a:pt x="3645" y="7138"/>
                  </a:cubicBezTo>
                  <a:cubicBezTo>
                    <a:pt x="3682" y="7228"/>
                    <a:pt x="3739" y="7305"/>
                    <a:pt x="3813" y="7372"/>
                  </a:cubicBezTo>
                  <a:cubicBezTo>
                    <a:pt x="3903" y="7449"/>
                    <a:pt x="4003" y="7499"/>
                    <a:pt x="4120" y="7523"/>
                  </a:cubicBezTo>
                  <a:cubicBezTo>
                    <a:pt x="4161" y="7530"/>
                    <a:pt x="4202" y="7534"/>
                    <a:pt x="4243" y="7534"/>
                  </a:cubicBezTo>
                  <a:cubicBezTo>
                    <a:pt x="4316" y="7534"/>
                    <a:pt x="4387" y="7522"/>
                    <a:pt x="4458" y="7496"/>
                  </a:cubicBezTo>
                  <a:cubicBezTo>
                    <a:pt x="4565" y="7459"/>
                    <a:pt x="4655" y="7396"/>
                    <a:pt x="4732" y="7311"/>
                  </a:cubicBezTo>
                  <a:cubicBezTo>
                    <a:pt x="4816" y="7185"/>
                    <a:pt x="4889" y="7095"/>
                    <a:pt x="4916" y="6937"/>
                  </a:cubicBezTo>
                  <a:cubicBezTo>
                    <a:pt x="4929" y="6860"/>
                    <a:pt x="4936" y="6783"/>
                    <a:pt x="4932" y="6700"/>
                  </a:cubicBezTo>
                  <a:cubicBezTo>
                    <a:pt x="4932" y="6660"/>
                    <a:pt x="4929" y="6620"/>
                    <a:pt x="4920" y="6579"/>
                  </a:cubicBezTo>
                  <a:cubicBezTo>
                    <a:pt x="4896" y="6445"/>
                    <a:pt x="4866" y="6308"/>
                    <a:pt x="4836" y="6175"/>
                  </a:cubicBezTo>
                  <a:cubicBezTo>
                    <a:pt x="4802" y="6018"/>
                    <a:pt x="4765" y="5860"/>
                    <a:pt x="4719" y="5706"/>
                  </a:cubicBezTo>
                  <a:cubicBezTo>
                    <a:pt x="4665" y="5539"/>
                    <a:pt x="4611" y="5372"/>
                    <a:pt x="4558" y="5208"/>
                  </a:cubicBezTo>
                  <a:cubicBezTo>
                    <a:pt x="4511" y="5071"/>
                    <a:pt x="4481" y="4934"/>
                    <a:pt x="4448" y="4794"/>
                  </a:cubicBezTo>
                  <a:cubicBezTo>
                    <a:pt x="4364" y="4375"/>
                    <a:pt x="4290" y="3957"/>
                    <a:pt x="4184" y="3546"/>
                  </a:cubicBezTo>
                  <a:cubicBezTo>
                    <a:pt x="4080" y="3162"/>
                    <a:pt x="3949" y="2787"/>
                    <a:pt x="3836" y="2406"/>
                  </a:cubicBezTo>
                  <a:cubicBezTo>
                    <a:pt x="3773" y="2191"/>
                    <a:pt x="3702" y="1984"/>
                    <a:pt x="3625" y="1777"/>
                  </a:cubicBezTo>
                  <a:cubicBezTo>
                    <a:pt x="3538" y="1549"/>
                    <a:pt x="3464" y="1325"/>
                    <a:pt x="3401" y="1091"/>
                  </a:cubicBezTo>
                  <a:cubicBezTo>
                    <a:pt x="3364" y="904"/>
                    <a:pt x="3331" y="714"/>
                    <a:pt x="3287" y="526"/>
                  </a:cubicBezTo>
                  <a:cubicBezTo>
                    <a:pt x="3281" y="502"/>
                    <a:pt x="3277" y="479"/>
                    <a:pt x="3271" y="456"/>
                  </a:cubicBezTo>
                  <a:cubicBezTo>
                    <a:pt x="3251" y="388"/>
                    <a:pt x="3220" y="336"/>
                    <a:pt x="3187" y="272"/>
                  </a:cubicBezTo>
                  <a:cubicBezTo>
                    <a:pt x="3120" y="135"/>
                    <a:pt x="2950" y="31"/>
                    <a:pt x="2805" y="11"/>
                  </a:cubicBezTo>
                  <a:cubicBezTo>
                    <a:pt x="2772" y="4"/>
                    <a:pt x="2739" y="1"/>
                    <a:pt x="2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23"/>
            <p:cNvSpPr/>
            <p:nvPr/>
          </p:nvSpPr>
          <p:spPr>
            <a:xfrm>
              <a:off x="1459800" y="1512500"/>
              <a:ext cx="131625" cy="197100"/>
            </a:xfrm>
            <a:custGeom>
              <a:avLst/>
              <a:gdLst/>
              <a:ahLst/>
              <a:cxnLst/>
              <a:rect l="l" t="t" r="r" b="b"/>
              <a:pathLst>
                <a:path w="5265" h="7884" extrusionOk="0">
                  <a:moveTo>
                    <a:pt x="2706" y="3151"/>
                  </a:moveTo>
                  <a:cubicBezTo>
                    <a:pt x="2723" y="3222"/>
                    <a:pt x="2736" y="3292"/>
                    <a:pt x="2752" y="3362"/>
                  </a:cubicBezTo>
                  <a:lnTo>
                    <a:pt x="2796" y="3563"/>
                  </a:lnTo>
                  <a:cubicBezTo>
                    <a:pt x="2823" y="3690"/>
                    <a:pt x="2853" y="3813"/>
                    <a:pt x="2880" y="3941"/>
                  </a:cubicBezTo>
                  <a:cubicBezTo>
                    <a:pt x="2853" y="3944"/>
                    <a:pt x="2826" y="3947"/>
                    <a:pt x="2800" y="3951"/>
                  </a:cubicBezTo>
                  <a:lnTo>
                    <a:pt x="2669" y="3971"/>
                  </a:lnTo>
                  <a:cubicBezTo>
                    <a:pt x="2599" y="3981"/>
                    <a:pt x="2529" y="3991"/>
                    <a:pt x="2455" y="4001"/>
                  </a:cubicBezTo>
                  <a:lnTo>
                    <a:pt x="2362" y="4011"/>
                  </a:lnTo>
                  <a:cubicBezTo>
                    <a:pt x="2365" y="4001"/>
                    <a:pt x="2368" y="3987"/>
                    <a:pt x="2374" y="3974"/>
                  </a:cubicBezTo>
                  <a:lnTo>
                    <a:pt x="2462" y="3760"/>
                  </a:lnTo>
                  <a:cubicBezTo>
                    <a:pt x="2545" y="3560"/>
                    <a:pt x="2629" y="3359"/>
                    <a:pt x="2706" y="3151"/>
                  </a:cubicBezTo>
                  <a:close/>
                  <a:moveTo>
                    <a:pt x="2749" y="1934"/>
                  </a:moveTo>
                  <a:lnTo>
                    <a:pt x="2525" y="2613"/>
                  </a:lnTo>
                  <a:cubicBezTo>
                    <a:pt x="2411" y="2954"/>
                    <a:pt x="2271" y="3296"/>
                    <a:pt x="2138" y="3626"/>
                  </a:cubicBezTo>
                  <a:lnTo>
                    <a:pt x="2050" y="3844"/>
                  </a:lnTo>
                  <a:cubicBezTo>
                    <a:pt x="2017" y="3924"/>
                    <a:pt x="1984" y="4008"/>
                    <a:pt x="1953" y="4091"/>
                  </a:cubicBezTo>
                  <a:lnTo>
                    <a:pt x="1820" y="4435"/>
                  </a:lnTo>
                  <a:lnTo>
                    <a:pt x="2502" y="4349"/>
                  </a:lnTo>
                  <a:cubicBezTo>
                    <a:pt x="2575" y="4339"/>
                    <a:pt x="2649" y="4329"/>
                    <a:pt x="2723" y="4319"/>
                  </a:cubicBezTo>
                  <a:lnTo>
                    <a:pt x="2850" y="4299"/>
                  </a:lnTo>
                  <a:cubicBezTo>
                    <a:pt x="2896" y="4292"/>
                    <a:pt x="2947" y="4288"/>
                    <a:pt x="2993" y="4282"/>
                  </a:cubicBezTo>
                  <a:cubicBezTo>
                    <a:pt x="3033" y="4279"/>
                    <a:pt x="3077" y="4275"/>
                    <a:pt x="3117" y="4272"/>
                  </a:cubicBezTo>
                  <a:lnTo>
                    <a:pt x="3311" y="4248"/>
                  </a:lnTo>
                  <a:lnTo>
                    <a:pt x="3228" y="3887"/>
                  </a:lnTo>
                  <a:cubicBezTo>
                    <a:pt x="3197" y="3753"/>
                    <a:pt x="3167" y="3623"/>
                    <a:pt x="3137" y="3476"/>
                  </a:cubicBezTo>
                  <a:lnTo>
                    <a:pt x="3134" y="3456"/>
                  </a:lnTo>
                  <a:lnTo>
                    <a:pt x="2960" y="3496"/>
                  </a:lnTo>
                  <a:lnTo>
                    <a:pt x="3127" y="3429"/>
                  </a:lnTo>
                  <a:lnTo>
                    <a:pt x="3117" y="3382"/>
                  </a:lnTo>
                  <a:lnTo>
                    <a:pt x="3097" y="3285"/>
                  </a:lnTo>
                  <a:cubicBezTo>
                    <a:pt x="3050" y="3081"/>
                    <a:pt x="3004" y="2877"/>
                    <a:pt x="2956" y="2673"/>
                  </a:cubicBezTo>
                  <a:cubicBezTo>
                    <a:pt x="2940" y="2609"/>
                    <a:pt x="2923" y="2546"/>
                    <a:pt x="2907" y="2486"/>
                  </a:cubicBezTo>
                  <a:lnTo>
                    <a:pt x="2749" y="1934"/>
                  </a:lnTo>
                  <a:close/>
                  <a:moveTo>
                    <a:pt x="2855" y="352"/>
                  </a:moveTo>
                  <a:cubicBezTo>
                    <a:pt x="2879" y="352"/>
                    <a:pt x="2904" y="355"/>
                    <a:pt x="2930" y="359"/>
                  </a:cubicBezTo>
                  <a:cubicBezTo>
                    <a:pt x="3030" y="372"/>
                    <a:pt x="3144" y="449"/>
                    <a:pt x="3181" y="526"/>
                  </a:cubicBezTo>
                  <a:lnTo>
                    <a:pt x="3201" y="566"/>
                  </a:lnTo>
                  <a:cubicBezTo>
                    <a:pt x="3224" y="607"/>
                    <a:pt x="3241" y="640"/>
                    <a:pt x="3251" y="673"/>
                  </a:cubicBezTo>
                  <a:cubicBezTo>
                    <a:pt x="3257" y="697"/>
                    <a:pt x="3261" y="717"/>
                    <a:pt x="3268" y="740"/>
                  </a:cubicBezTo>
                  <a:cubicBezTo>
                    <a:pt x="3294" y="871"/>
                    <a:pt x="3322" y="1001"/>
                    <a:pt x="3345" y="1132"/>
                  </a:cubicBezTo>
                  <a:lnTo>
                    <a:pt x="3382" y="1315"/>
                  </a:lnTo>
                  <a:cubicBezTo>
                    <a:pt x="3448" y="1553"/>
                    <a:pt x="3522" y="1780"/>
                    <a:pt x="3609" y="2011"/>
                  </a:cubicBezTo>
                  <a:cubicBezTo>
                    <a:pt x="3686" y="2212"/>
                    <a:pt x="3753" y="2416"/>
                    <a:pt x="3819" y="2629"/>
                  </a:cubicBezTo>
                  <a:cubicBezTo>
                    <a:pt x="3856" y="2760"/>
                    <a:pt x="3899" y="2890"/>
                    <a:pt x="3940" y="3021"/>
                  </a:cubicBezTo>
                  <a:cubicBezTo>
                    <a:pt x="4017" y="3265"/>
                    <a:pt x="4097" y="3516"/>
                    <a:pt x="4164" y="3767"/>
                  </a:cubicBezTo>
                  <a:cubicBezTo>
                    <a:pt x="4248" y="4081"/>
                    <a:pt x="4311" y="4409"/>
                    <a:pt x="4371" y="4723"/>
                  </a:cubicBezTo>
                  <a:lnTo>
                    <a:pt x="4428" y="5004"/>
                  </a:lnTo>
                  <a:cubicBezTo>
                    <a:pt x="4461" y="5151"/>
                    <a:pt x="4495" y="5295"/>
                    <a:pt x="4542" y="5439"/>
                  </a:cubicBezTo>
                  <a:cubicBezTo>
                    <a:pt x="4595" y="5603"/>
                    <a:pt x="4649" y="5767"/>
                    <a:pt x="4699" y="5931"/>
                  </a:cubicBezTo>
                  <a:cubicBezTo>
                    <a:pt x="4739" y="6061"/>
                    <a:pt x="4776" y="6201"/>
                    <a:pt x="4816" y="6386"/>
                  </a:cubicBezTo>
                  <a:lnTo>
                    <a:pt x="4836" y="6476"/>
                  </a:lnTo>
                  <a:cubicBezTo>
                    <a:pt x="4856" y="6579"/>
                    <a:pt x="4880" y="6683"/>
                    <a:pt x="4900" y="6787"/>
                  </a:cubicBezTo>
                  <a:cubicBezTo>
                    <a:pt x="4907" y="6817"/>
                    <a:pt x="4907" y="6847"/>
                    <a:pt x="4910" y="6880"/>
                  </a:cubicBezTo>
                  <a:cubicBezTo>
                    <a:pt x="4910" y="6948"/>
                    <a:pt x="4907" y="7011"/>
                    <a:pt x="4893" y="7081"/>
                  </a:cubicBezTo>
                  <a:cubicBezTo>
                    <a:pt x="4876" y="7181"/>
                    <a:pt x="4833" y="7245"/>
                    <a:pt x="4766" y="7345"/>
                  </a:cubicBezTo>
                  <a:lnTo>
                    <a:pt x="4742" y="7375"/>
                  </a:lnTo>
                  <a:cubicBezTo>
                    <a:pt x="4689" y="7436"/>
                    <a:pt x="4626" y="7479"/>
                    <a:pt x="4552" y="7506"/>
                  </a:cubicBezTo>
                  <a:cubicBezTo>
                    <a:pt x="4499" y="7523"/>
                    <a:pt x="4448" y="7532"/>
                    <a:pt x="4396" y="7532"/>
                  </a:cubicBezTo>
                  <a:cubicBezTo>
                    <a:pt x="4366" y="7532"/>
                    <a:pt x="4336" y="7529"/>
                    <a:pt x="4305" y="7522"/>
                  </a:cubicBezTo>
                  <a:cubicBezTo>
                    <a:pt x="4217" y="7506"/>
                    <a:pt x="4144" y="7469"/>
                    <a:pt x="4080" y="7416"/>
                  </a:cubicBezTo>
                  <a:cubicBezTo>
                    <a:pt x="4027" y="7365"/>
                    <a:pt x="3987" y="7309"/>
                    <a:pt x="3956" y="7245"/>
                  </a:cubicBezTo>
                  <a:lnTo>
                    <a:pt x="3947" y="7225"/>
                  </a:lnTo>
                  <a:cubicBezTo>
                    <a:pt x="3927" y="7188"/>
                    <a:pt x="3907" y="7152"/>
                    <a:pt x="3896" y="7104"/>
                  </a:cubicBezTo>
                  <a:cubicBezTo>
                    <a:pt x="3879" y="7031"/>
                    <a:pt x="3859" y="6954"/>
                    <a:pt x="3850" y="6877"/>
                  </a:cubicBezTo>
                  <a:cubicBezTo>
                    <a:pt x="3843" y="6823"/>
                    <a:pt x="3833" y="6770"/>
                    <a:pt x="3823" y="6717"/>
                  </a:cubicBezTo>
                  <a:cubicBezTo>
                    <a:pt x="3810" y="6650"/>
                    <a:pt x="3796" y="6579"/>
                    <a:pt x="3783" y="6506"/>
                  </a:cubicBezTo>
                  <a:cubicBezTo>
                    <a:pt x="3746" y="6352"/>
                    <a:pt x="3699" y="6192"/>
                    <a:pt x="3639" y="5984"/>
                  </a:cubicBezTo>
                  <a:lnTo>
                    <a:pt x="3632" y="5968"/>
                  </a:lnTo>
                  <a:cubicBezTo>
                    <a:pt x="3609" y="5880"/>
                    <a:pt x="3582" y="5793"/>
                    <a:pt x="3558" y="5707"/>
                  </a:cubicBezTo>
                  <a:cubicBezTo>
                    <a:pt x="3518" y="5563"/>
                    <a:pt x="3492" y="5412"/>
                    <a:pt x="3468" y="5285"/>
                  </a:cubicBezTo>
                  <a:lnTo>
                    <a:pt x="3425" y="5017"/>
                  </a:lnTo>
                  <a:lnTo>
                    <a:pt x="3221" y="5061"/>
                  </a:lnTo>
                  <a:cubicBezTo>
                    <a:pt x="3174" y="5068"/>
                    <a:pt x="3124" y="5071"/>
                    <a:pt x="3074" y="5077"/>
                  </a:cubicBezTo>
                  <a:cubicBezTo>
                    <a:pt x="3010" y="5081"/>
                    <a:pt x="2947" y="5088"/>
                    <a:pt x="2883" y="5102"/>
                  </a:cubicBezTo>
                  <a:cubicBezTo>
                    <a:pt x="2769" y="5122"/>
                    <a:pt x="2655" y="5138"/>
                    <a:pt x="2545" y="5151"/>
                  </a:cubicBezTo>
                  <a:cubicBezTo>
                    <a:pt x="2374" y="5178"/>
                    <a:pt x="2204" y="5198"/>
                    <a:pt x="2033" y="5222"/>
                  </a:cubicBezTo>
                  <a:lnTo>
                    <a:pt x="1763" y="5255"/>
                  </a:lnTo>
                  <a:cubicBezTo>
                    <a:pt x="1756" y="5256"/>
                    <a:pt x="1748" y="5257"/>
                    <a:pt x="1738" y="5257"/>
                  </a:cubicBezTo>
                  <a:cubicBezTo>
                    <a:pt x="1727" y="5257"/>
                    <a:pt x="1716" y="5256"/>
                    <a:pt x="1703" y="5255"/>
                  </a:cubicBezTo>
                  <a:lnTo>
                    <a:pt x="1559" y="5242"/>
                  </a:lnTo>
                  <a:lnTo>
                    <a:pt x="1428" y="5679"/>
                  </a:lnTo>
                  <a:cubicBezTo>
                    <a:pt x="1358" y="5917"/>
                    <a:pt x="1275" y="6155"/>
                    <a:pt x="1195" y="6386"/>
                  </a:cubicBezTo>
                  <a:lnTo>
                    <a:pt x="1161" y="6479"/>
                  </a:lnTo>
                  <a:cubicBezTo>
                    <a:pt x="1124" y="6590"/>
                    <a:pt x="1090" y="6703"/>
                    <a:pt x="1060" y="6817"/>
                  </a:cubicBezTo>
                  <a:cubicBezTo>
                    <a:pt x="1030" y="6924"/>
                    <a:pt x="1007" y="7031"/>
                    <a:pt x="983" y="7141"/>
                  </a:cubicBezTo>
                  <a:lnTo>
                    <a:pt x="950" y="7275"/>
                  </a:lnTo>
                  <a:cubicBezTo>
                    <a:pt x="934" y="7362"/>
                    <a:pt x="890" y="7425"/>
                    <a:pt x="826" y="7469"/>
                  </a:cubicBezTo>
                  <a:cubicBezTo>
                    <a:pt x="779" y="7502"/>
                    <a:pt x="724" y="7519"/>
                    <a:pt x="668" y="7519"/>
                  </a:cubicBezTo>
                  <a:cubicBezTo>
                    <a:pt x="648" y="7519"/>
                    <a:pt x="628" y="7517"/>
                    <a:pt x="609" y="7513"/>
                  </a:cubicBezTo>
                  <a:cubicBezTo>
                    <a:pt x="536" y="7499"/>
                    <a:pt x="465" y="7449"/>
                    <a:pt x="418" y="7382"/>
                  </a:cubicBezTo>
                  <a:cubicBezTo>
                    <a:pt x="378" y="7315"/>
                    <a:pt x="365" y="7245"/>
                    <a:pt x="378" y="7178"/>
                  </a:cubicBezTo>
                  <a:cubicBezTo>
                    <a:pt x="392" y="7115"/>
                    <a:pt x="408" y="7054"/>
                    <a:pt x="422" y="6991"/>
                  </a:cubicBezTo>
                  <a:cubicBezTo>
                    <a:pt x="452" y="6840"/>
                    <a:pt x="485" y="6687"/>
                    <a:pt x="528" y="6542"/>
                  </a:cubicBezTo>
                  <a:cubicBezTo>
                    <a:pt x="589" y="6342"/>
                    <a:pt x="656" y="6141"/>
                    <a:pt x="719" y="5951"/>
                  </a:cubicBezTo>
                  <a:cubicBezTo>
                    <a:pt x="806" y="5663"/>
                    <a:pt x="894" y="5369"/>
                    <a:pt x="977" y="5077"/>
                  </a:cubicBezTo>
                  <a:lnTo>
                    <a:pt x="1067" y="4764"/>
                  </a:lnTo>
                  <a:cubicBezTo>
                    <a:pt x="1084" y="4707"/>
                    <a:pt x="1104" y="4653"/>
                    <a:pt x="1121" y="4596"/>
                  </a:cubicBezTo>
                  <a:lnTo>
                    <a:pt x="1187" y="4395"/>
                  </a:lnTo>
                  <a:cubicBezTo>
                    <a:pt x="1215" y="4312"/>
                    <a:pt x="1241" y="4228"/>
                    <a:pt x="1271" y="4148"/>
                  </a:cubicBezTo>
                  <a:lnTo>
                    <a:pt x="1325" y="4001"/>
                  </a:lnTo>
                  <a:cubicBezTo>
                    <a:pt x="1375" y="3867"/>
                    <a:pt x="1425" y="3730"/>
                    <a:pt x="1475" y="3597"/>
                  </a:cubicBezTo>
                  <a:lnTo>
                    <a:pt x="1485" y="3569"/>
                  </a:lnTo>
                  <a:cubicBezTo>
                    <a:pt x="1562" y="3372"/>
                    <a:pt x="1636" y="3171"/>
                    <a:pt x="1712" y="2974"/>
                  </a:cubicBezTo>
                  <a:cubicBezTo>
                    <a:pt x="1769" y="2824"/>
                    <a:pt x="1823" y="2669"/>
                    <a:pt x="1880" y="2509"/>
                  </a:cubicBezTo>
                  <a:lnTo>
                    <a:pt x="1900" y="2433"/>
                  </a:lnTo>
                  <a:cubicBezTo>
                    <a:pt x="1937" y="2322"/>
                    <a:pt x="1970" y="2208"/>
                    <a:pt x="2004" y="2095"/>
                  </a:cubicBezTo>
                  <a:cubicBezTo>
                    <a:pt x="2033" y="1994"/>
                    <a:pt x="2061" y="1891"/>
                    <a:pt x="2090" y="1791"/>
                  </a:cubicBezTo>
                  <a:cubicBezTo>
                    <a:pt x="2178" y="1476"/>
                    <a:pt x="2271" y="1152"/>
                    <a:pt x="2382" y="843"/>
                  </a:cubicBezTo>
                  <a:lnTo>
                    <a:pt x="2391" y="817"/>
                  </a:lnTo>
                  <a:cubicBezTo>
                    <a:pt x="2419" y="737"/>
                    <a:pt x="2448" y="656"/>
                    <a:pt x="2485" y="593"/>
                  </a:cubicBezTo>
                  <a:cubicBezTo>
                    <a:pt x="2539" y="506"/>
                    <a:pt x="2575" y="456"/>
                    <a:pt x="2632" y="419"/>
                  </a:cubicBezTo>
                  <a:cubicBezTo>
                    <a:pt x="2711" y="373"/>
                    <a:pt x="2780" y="352"/>
                    <a:pt x="2855" y="352"/>
                  </a:cubicBezTo>
                  <a:close/>
                  <a:moveTo>
                    <a:pt x="2851" y="0"/>
                  </a:moveTo>
                  <a:cubicBezTo>
                    <a:pt x="2711" y="0"/>
                    <a:pt x="2582" y="39"/>
                    <a:pt x="2451" y="118"/>
                  </a:cubicBezTo>
                  <a:cubicBezTo>
                    <a:pt x="2321" y="198"/>
                    <a:pt x="2248" y="309"/>
                    <a:pt x="2184" y="412"/>
                  </a:cubicBezTo>
                  <a:cubicBezTo>
                    <a:pt x="2127" y="506"/>
                    <a:pt x="2090" y="610"/>
                    <a:pt x="2061" y="700"/>
                  </a:cubicBezTo>
                  <a:lnTo>
                    <a:pt x="2050" y="727"/>
                  </a:lnTo>
                  <a:cubicBezTo>
                    <a:pt x="1937" y="1044"/>
                    <a:pt x="1843" y="1376"/>
                    <a:pt x="1752" y="1693"/>
                  </a:cubicBezTo>
                  <a:cubicBezTo>
                    <a:pt x="1723" y="1794"/>
                    <a:pt x="1696" y="1894"/>
                    <a:pt x="1666" y="1998"/>
                  </a:cubicBezTo>
                  <a:cubicBezTo>
                    <a:pt x="1632" y="2108"/>
                    <a:pt x="1599" y="2222"/>
                    <a:pt x="1565" y="2332"/>
                  </a:cubicBezTo>
                  <a:lnTo>
                    <a:pt x="1545" y="2402"/>
                  </a:lnTo>
                  <a:cubicBezTo>
                    <a:pt x="1491" y="2553"/>
                    <a:pt x="1442" y="2700"/>
                    <a:pt x="1385" y="2850"/>
                  </a:cubicBezTo>
                  <a:cubicBezTo>
                    <a:pt x="1308" y="3048"/>
                    <a:pt x="1235" y="3245"/>
                    <a:pt x="1158" y="3442"/>
                  </a:cubicBezTo>
                  <a:lnTo>
                    <a:pt x="1147" y="3469"/>
                  </a:lnTo>
                  <a:cubicBezTo>
                    <a:pt x="1094" y="3606"/>
                    <a:pt x="1044" y="3743"/>
                    <a:pt x="994" y="3881"/>
                  </a:cubicBezTo>
                  <a:lnTo>
                    <a:pt x="940" y="4024"/>
                  </a:lnTo>
                  <a:cubicBezTo>
                    <a:pt x="910" y="4111"/>
                    <a:pt x="880" y="4202"/>
                    <a:pt x="853" y="4288"/>
                  </a:cubicBezTo>
                  <a:lnTo>
                    <a:pt x="789" y="4483"/>
                  </a:lnTo>
                  <a:cubicBezTo>
                    <a:pt x="769" y="4543"/>
                    <a:pt x="749" y="4603"/>
                    <a:pt x="729" y="4667"/>
                  </a:cubicBezTo>
                  <a:lnTo>
                    <a:pt x="639" y="4981"/>
                  </a:lnTo>
                  <a:cubicBezTo>
                    <a:pt x="556" y="5272"/>
                    <a:pt x="472" y="5559"/>
                    <a:pt x="385" y="5844"/>
                  </a:cubicBezTo>
                  <a:cubicBezTo>
                    <a:pt x="321" y="6034"/>
                    <a:pt x="251" y="6235"/>
                    <a:pt x="191" y="6442"/>
                  </a:cubicBezTo>
                  <a:cubicBezTo>
                    <a:pt x="147" y="6599"/>
                    <a:pt x="111" y="6760"/>
                    <a:pt x="77" y="6914"/>
                  </a:cubicBezTo>
                  <a:cubicBezTo>
                    <a:pt x="64" y="6977"/>
                    <a:pt x="51" y="7038"/>
                    <a:pt x="37" y="7098"/>
                  </a:cubicBezTo>
                  <a:cubicBezTo>
                    <a:pt x="0" y="7258"/>
                    <a:pt x="31" y="7429"/>
                    <a:pt x="124" y="7573"/>
                  </a:cubicBezTo>
                  <a:cubicBezTo>
                    <a:pt x="221" y="7723"/>
                    <a:pt x="375" y="7827"/>
                    <a:pt x="542" y="7860"/>
                  </a:cubicBezTo>
                  <a:cubicBezTo>
                    <a:pt x="580" y="7867"/>
                    <a:pt x="619" y="7871"/>
                    <a:pt x="658" y="7871"/>
                  </a:cubicBezTo>
                  <a:cubicBezTo>
                    <a:pt x="787" y="7871"/>
                    <a:pt x="915" y="7832"/>
                    <a:pt x="1024" y="7760"/>
                  </a:cubicBezTo>
                  <a:cubicBezTo>
                    <a:pt x="1161" y="7666"/>
                    <a:pt x="1255" y="7526"/>
                    <a:pt x="1295" y="7355"/>
                  </a:cubicBezTo>
                  <a:lnTo>
                    <a:pt x="1325" y="7215"/>
                  </a:lnTo>
                  <a:cubicBezTo>
                    <a:pt x="1348" y="7115"/>
                    <a:pt x="1371" y="7011"/>
                    <a:pt x="1398" y="6911"/>
                  </a:cubicBezTo>
                  <a:cubicBezTo>
                    <a:pt x="1428" y="6800"/>
                    <a:pt x="1462" y="6693"/>
                    <a:pt x="1496" y="6590"/>
                  </a:cubicBezTo>
                  <a:lnTo>
                    <a:pt x="1525" y="6502"/>
                  </a:lnTo>
                  <a:cubicBezTo>
                    <a:pt x="1609" y="6269"/>
                    <a:pt x="1692" y="6025"/>
                    <a:pt x="1766" y="5780"/>
                  </a:cubicBezTo>
                  <a:lnTo>
                    <a:pt x="1817" y="5603"/>
                  </a:lnTo>
                  <a:lnTo>
                    <a:pt x="2081" y="5570"/>
                  </a:lnTo>
                  <a:cubicBezTo>
                    <a:pt x="2251" y="5546"/>
                    <a:pt x="2422" y="5526"/>
                    <a:pt x="2592" y="5499"/>
                  </a:cubicBezTo>
                  <a:cubicBezTo>
                    <a:pt x="2709" y="5486"/>
                    <a:pt x="2830" y="5466"/>
                    <a:pt x="2944" y="5446"/>
                  </a:cubicBezTo>
                  <a:cubicBezTo>
                    <a:pt x="2996" y="5435"/>
                    <a:pt x="3050" y="5432"/>
                    <a:pt x="3107" y="5426"/>
                  </a:cubicBezTo>
                  <a:lnTo>
                    <a:pt x="3137" y="5426"/>
                  </a:lnTo>
                  <a:cubicBezTo>
                    <a:pt x="3157" y="5543"/>
                    <a:pt x="3184" y="5670"/>
                    <a:pt x="3217" y="5800"/>
                  </a:cubicBezTo>
                  <a:cubicBezTo>
                    <a:pt x="3245" y="5891"/>
                    <a:pt x="3271" y="5977"/>
                    <a:pt x="3297" y="6068"/>
                  </a:cubicBezTo>
                  <a:lnTo>
                    <a:pt x="3302" y="6085"/>
                  </a:lnTo>
                  <a:cubicBezTo>
                    <a:pt x="3362" y="6285"/>
                    <a:pt x="3405" y="6442"/>
                    <a:pt x="3438" y="6582"/>
                  </a:cubicBezTo>
                  <a:cubicBezTo>
                    <a:pt x="3452" y="6650"/>
                    <a:pt x="3465" y="6713"/>
                    <a:pt x="3478" y="6780"/>
                  </a:cubicBezTo>
                  <a:cubicBezTo>
                    <a:pt x="3485" y="6830"/>
                    <a:pt x="3495" y="6880"/>
                    <a:pt x="3502" y="6931"/>
                  </a:cubicBezTo>
                  <a:cubicBezTo>
                    <a:pt x="3515" y="7014"/>
                    <a:pt x="3535" y="7101"/>
                    <a:pt x="3558" y="7201"/>
                  </a:cubicBezTo>
                  <a:cubicBezTo>
                    <a:pt x="3575" y="7275"/>
                    <a:pt x="3609" y="7339"/>
                    <a:pt x="3639" y="7392"/>
                  </a:cubicBezTo>
                  <a:cubicBezTo>
                    <a:pt x="3686" y="7499"/>
                    <a:pt x="3756" y="7596"/>
                    <a:pt x="3850" y="7680"/>
                  </a:cubicBezTo>
                  <a:cubicBezTo>
                    <a:pt x="3960" y="7777"/>
                    <a:pt x="4091" y="7840"/>
                    <a:pt x="4237" y="7867"/>
                  </a:cubicBezTo>
                  <a:cubicBezTo>
                    <a:pt x="4288" y="7877"/>
                    <a:pt x="4341" y="7884"/>
                    <a:pt x="4395" y="7884"/>
                  </a:cubicBezTo>
                  <a:cubicBezTo>
                    <a:pt x="4485" y="7884"/>
                    <a:pt x="4579" y="7867"/>
                    <a:pt x="4669" y="7837"/>
                  </a:cubicBezTo>
                  <a:cubicBezTo>
                    <a:pt x="4802" y="7786"/>
                    <a:pt x="4920" y="7710"/>
                    <a:pt x="5014" y="7603"/>
                  </a:cubicBezTo>
                  <a:lnTo>
                    <a:pt x="5057" y="7542"/>
                  </a:lnTo>
                  <a:cubicBezTo>
                    <a:pt x="5134" y="7425"/>
                    <a:pt x="5208" y="7319"/>
                    <a:pt x="5241" y="7141"/>
                  </a:cubicBezTo>
                  <a:cubicBezTo>
                    <a:pt x="5258" y="7048"/>
                    <a:pt x="5264" y="6961"/>
                    <a:pt x="5261" y="6871"/>
                  </a:cubicBezTo>
                  <a:cubicBezTo>
                    <a:pt x="5258" y="6820"/>
                    <a:pt x="5254" y="6770"/>
                    <a:pt x="5244" y="6720"/>
                  </a:cubicBezTo>
                  <a:cubicBezTo>
                    <a:pt x="5224" y="6613"/>
                    <a:pt x="5201" y="6509"/>
                    <a:pt x="5177" y="6402"/>
                  </a:cubicBezTo>
                  <a:lnTo>
                    <a:pt x="5157" y="6312"/>
                  </a:lnTo>
                  <a:cubicBezTo>
                    <a:pt x="5117" y="6121"/>
                    <a:pt x="5077" y="5968"/>
                    <a:pt x="5037" y="5827"/>
                  </a:cubicBezTo>
                  <a:cubicBezTo>
                    <a:pt x="4987" y="5659"/>
                    <a:pt x="4930" y="5492"/>
                    <a:pt x="4876" y="5325"/>
                  </a:cubicBezTo>
                  <a:cubicBezTo>
                    <a:pt x="4833" y="5202"/>
                    <a:pt x="4802" y="5071"/>
                    <a:pt x="4773" y="4934"/>
                  </a:cubicBezTo>
                  <a:lnTo>
                    <a:pt x="4719" y="4656"/>
                  </a:lnTo>
                  <a:cubicBezTo>
                    <a:pt x="4656" y="4335"/>
                    <a:pt x="4589" y="4001"/>
                    <a:pt x="4501" y="3677"/>
                  </a:cubicBezTo>
                  <a:cubicBezTo>
                    <a:pt x="4435" y="3419"/>
                    <a:pt x="4355" y="3165"/>
                    <a:pt x="4274" y="2917"/>
                  </a:cubicBezTo>
                  <a:lnTo>
                    <a:pt x="4154" y="2526"/>
                  </a:lnTo>
                  <a:cubicBezTo>
                    <a:pt x="4087" y="2308"/>
                    <a:pt x="4017" y="2095"/>
                    <a:pt x="3940" y="1887"/>
                  </a:cubicBezTo>
                  <a:cubicBezTo>
                    <a:pt x="3856" y="1666"/>
                    <a:pt x="3786" y="1445"/>
                    <a:pt x="3723" y="1232"/>
                  </a:cubicBezTo>
                  <a:lnTo>
                    <a:pt x="3692" y="1068"/>
                  </a:lnTo>
                  <a:cubicBezTo>
                    <a:pt x="3666" y="931"/>
                    <a:pt x="3639" y="797"/>
                    <a:pt x="3609" y="663"/>
                  </a:cubicBezTo>
                  <a:cubicBezTo>
                    <a:pt x="3606" y="636"/>
                    <a:pt x="3598" y="610"/>
                    <a:pt x="3592" y="583"/>
                  </a:cubicBezTo>
                  <a:cubicBezTo>
                    <a:pt x="3572" y="513"/>
                    <a:pt x="3542" y="456"/>
                    <a:pt x="3515" y="402"/>
                  </a:cubicBezTo>
                  <a:lnTo>
                    <a:pt x="3495" y="366"/>
                  </a:lnTo>
                  <a:cubicBezTo>
                    <a:pt x="3405" y="188"/>
                    <a:pt x="3194" y="41"/>
                    <a:pt x="2984" y="11"/>
                  </a:cubicBezTo>
                  <a:cubicBezTo>
                    <a:pt x="2938" y="4"/>
                    <a:pt x="2894" y="0"/>
                    <a:pt x="2851" y="0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0" name="Google Shape;560;p23"/>
          <p:cNvGrpSpPr/>
          <p:nvPr/>
        </p:nvGrpSpPr>
        <p:grpSpPr>
          <a:xfrm>
            <a:off x="8558254" y="296958"/>
            <a:ext cx="192516" cy="227716"/>
            <a:chOff x="1824250" y="1008625"/>
            <a:chExt cx="144250" cy="170625"/>
          </a:xfrm>
        </p:grpSpPr>
        <p:sp>
          <p:nvSpPr>
            <p:cNvPr id="561" name="Google Shape;561;p23"/>
            <p:cNvSpPr/>
            <p:nvPr/>
          </p:nvSpPr>
          <p:spPr>
            <a:xfrm>
              <a:off x="1828675" y="1013025"/>
              <a:ext cx="135400" cy="161850"/>
            </a:xfrm>
            <a:custGeom>
              <a:avLst/>
              <a:gdLst/>
              <a:ahLst/>
              <a:cxnLst/>
              <a:rect l="l" t="t" r="r" b="b"/>
              <a:pathLst>
                <a:path w="5416" h="6474" extrusionOk="0">
                  <a:moveTo>
                    <a:pt x="2356" y="0"/>
                  </a:moveTo>
                  <a:cubicBezTo>
                    <a:pt x="2252" y="0"/>
                    <a:pt x="2150" y="4"/>
                    <a:pt x="2047" y="21"/>
                  </a:cubicBezTo>
                  <a:cubicBezTo>
                    <a:pt x="1947" y="37"/>
                    <a:pt x="1847" y="67"/>
                    <a:pt x="1750" y="94"/>
                  </a:cubicBezTo>
                  <a:cubicBezTo>
                    <a:pt x="1690" y="107"/>
                    <a:pt x="1636" y="138"/>
                    <a:pt x="1579" y="161"/>
                  </a:cubicBezTo>
                  <a:cubicBezTo>
                    <a:pt x="1469" y="211"/>
                    <a:pt x="1362" y="274"/>
                    <a:pt x="1258" y="342"/>
                  </a:cubicBezTo>
                  <a:cubicBezTo>
                    <a:pt x="1164" y="402"/>
                    <a:pt x="1074" y="472"/>
                    <a:pt x="988" y="539"/>
                  </a:cubicBezTo>
                  <a:cubicBezTo>
                    <a:pt x="871" y="629"/>
                    <a:pt x="760" y="743"/>
                    <a:pt x="659" y="850"/>
                  </a:cubicBezTo>
                  <a:cubicBezTo>
                    <a:pt x="647" y="863"/>
                    <a:pt x="636" y="876"/>
                    <a:pt x="623" y="890"/>
                  </a:cubicBezTo>
                  <a:cubicBezTo>
                    <a:pt x="562" y="960"/>
                    <a:pt x="506" y="1034"/>
                    <a:pt x="456" y="1111"/>
                  </a:cubicBezTo>
                  <a:cubicBezTo>
                    <a:pt x="358" y="1265"/>
                    <a:pt x="272" y="1428"/>
                    <a:pt x="208" y="1599"/>
                  </a:cubicBezTo>
                  <a:cubicBezTo>
                    <a:pt x="141" y="1783"/>
                    <a:pt x="98" y="1973"/>
                    <a:pt x="65" y="2164"/>
                  </a:cubicBezTo>
                  <a:cubicBezTo>
                    <a:pt x="45" y="2291"/>
                    <a:pt x="28" y="2418"/>
                    <a:pt x="17" y="2546"/>
                  </a:cubicBezTo>
                  <a:cubicBezTo>
                    <a:pt x="1" y="2696"/>
                    <a:pt x="1" y="2850"/>
                    <a:pt x="5" y="3003"/>
                  </a:cubicBezTo>
                  <a:cubicBezTo>
                    <a:pt x="11" y="3144"/>
                    <a:pt x="51" y="3295"/>
                    <a:pt x="91" y="3429"/>
                  </a:cubicBezTo>
                  <a:cubicBezTo>
                    <a:pt x="151" y="3619"/>
                    <a:pt x="228" y="3803"/>
                    <a:pt x="306" y="3987"/>
                  </a:cubicBezTo>
                  <a:cubicBezTo>
                    <a:pt x="342" y="4077"/>
                    <a:pt x="382" y="4167"/>
                    <a:pt x="422" y="4258"/>
                  </a:cubicBezTo>
                  <a:cubicBezTo>
                    <a:pt x="489" y="4402"/>
                    <a:pt x="573" y="4539"/>
                    <a:pt x="656" y="4676"/>
                  </a:cubicBezTo>
                  <a:cubicBezTo>
                    <a:pt x="757" y="4846"/>
                    <a:pt x="867" y="5007"/>
                    <a:pt x="997" y="5150"/>
                  </a:cubicBezTo>
                  <a:cubicBezTo>
                    <a:pt x="1161" y="5331"/>
                    <a:pt x="1339" y="5505"/>
                    <a:pt x="1522" y="5666"/>
                  </a:cubicBezTo>
                  <a:cubicBezTo>
                    <a:pt x="1666" y="5793"/>
                    <a:pt x="1817" y="5917"/>
                    <a:pt x="1977" y="6024"/>
                  </a:cubicBezTo>
                  <a:cubicBezTo>
                    <a:pt x="2175" y="6161"/>
                    <a:pt x="2385" y="6285"/>
                    <a:pt x="2613" y="6362"/>
                  </a:cubicBezTo>
                  <a:cubicBezTo>
                    <a:pt x="2743" y="6405"/>
                    <a:pt x="2877" y="6442"/>
                    <a:pt x="3014" y="6459"/>
                  </a:cubicBezTo>
                  <a:cubicBezTo>
                    <a:pt x="3084" y="6469"/>
                    <a:pt x="3155" y="6473"/>
                    <a:pt x="3227" y="6473"/>
                  </a:cubicBezTo>
                  <a:cubicBezTo>
                    <a:pt x="3293" y="6473"/>
                    <a:pt x="3360" y="6470"/>
                    <a:pt x="3425" y="6465"/>
                  </a:cubicBezTo>
                  <a:cubicBezTo>
                    <a:pt x="3509" y="6459"/>
                    <a:pt x="3589" y="6445"/>
                    <a:pt x="3669" y="6428"/>
                  </a:cubicBezTo>
                  <a:cubicBezTo>
                    <a:pt x="3813" y="6395"/>
                    <a:pt x="3958" y="6362"/>
                    <a:pt x="4098" y="6311"/>
                  </a:cubicBezTo>
                  <a:cubicBezTo>
                    <a:pt x="4248" y="6261"/>
                    <a:pt x="4389" y="6184"/>
                    <a:pt x="4519" y="6094"/>
                  </a:cubicBezTo>
                  <a:cubicBezTo>
                    <a:pt x="4646" y="6007"/>
                    <a:pt x="4750" y="5886"/>
                    <a:pt x="4853" y="5769"/>
                  </a:cubicBezTo>
                  <a:cubicBezTo>
                    <a:pt x="4957" y="5652"/>
                    <a:pt x="5031" y="5528"/>
                    <a:pt x="5108" y="5391"/>
                  </a:cubicBezTo>
                  <a:cubicBezTo>
                    <a:pt x="5185" y="5251"/>
                    <a:pt x="5228" y="5097"/>
                    <a:pt x="5268" y="4943"/>
                  </a:cubicBezTo>
                  <a:cubicBezTo>
                    <a:pt x="5332" y="4706"/>
                    <a:pt x="5402" y="4465"/>
                    <a:pt x="5409" y="4218"/>
                  </a:cubicBezTo>
                  <a:cubicBezTo>
                    <a:pt x="5415" y="4054"/>
                    <a:pt x="5415" y="3886"/>
                    <a:pt x="5392" y="3722"/>
                  </a:cubicBezTo>
                  <a:cubicBezTo>
                    <a:pt x="5389" y="3699"/>
                    <a:pt x="5386" y="3676"/>
                    <a:pt x="5382" y="3649"/>
                  </a:cubicBezTo>
                  <a:cubicBezTo>
                    <a:pt x="5365" y="3579"/>
                    <a:pt x="5345" y="3512"/>
                    <a:pt x="5329" y="3442"/>
                  </a:cubicBezTo>
                  <a:cubicBezTo>
                    <a:pt x="5325" y="3429"/>
                    <a:pt x="5322" y="3415"/>
                    <a:pt x="5315" y="3401"/>
                  </a:cubicBezTo>
                  <a:cubicBezTo>
                    <a:pt x="5272" y="3324"/>
                    <a:pt x="5238" y="3244"/>
                    <a:pt x="5178" y="3181"/>
                  </a:cubicBezTo>
                  <a:cubicBezTo>
                    <a:pt x="5128" y="3128"/>
                    <a:pt x="5077" y="3071"/>
                    <a:pt x="5017" y="3027"/>
                  </a:cubicBezTo>
                  <a:cubicBezTo>
                    <a:pt x="4997" y="3014"/>
                    <a:pt x="4981" y="2997"/>
                    <a:pt x="4961" y="2983"/>
                  </a:cubicBezTo>
                  <a:cubicBezTo>
                    <a:pt x="4852" y="2900"/>
                    <a:pt x="4718" y="2857"/>
                    <a:pt x="4583" y="2857"/>
                  </a:cubicBezTo>
                  <a:cubicBezTo>
                    <a:pt x="4503" y="2857"/>
                    <a:pt x="4423" y="2872"/>
                    <a:pt x="4349" y="2903"/>
                  </a:cubicBezTo>
                  <a:cubicBezTo>
                    <a:pt x="4108" y="3000"/>
                    <a:pt x="3944" y="3251"/>
                    <a:pt x="3958" y="3512"/>
                  </a:cubicBezTo>
                  <a:lnTo>
                    <a:pt x="3958" y="3525"/>
                  </a:lnTo>
                  <a:cubicBezTo>
                    <a:pt x="3944" y="3602"/>
                    <a:pt x="3950" y="3682"/>
                    <a:pt x="3954" y="3759"/>
                  </a:cubicBezTo>
                  <a:cubicBezTo>
                    <a:pt x="3954" y="3803"/>
                    <a:pt x="3967" y="3850"/>
                    <a:pt x="3974" y="3890"/>
                  </a:cubicBezTo>
                  <a:cubicBezTo>
                    <a:pt x="3984" y="3950"/>
                    <a:pt x="3991" y="4011"/>
                    <a:pt x="3994" y="4067"/>
                  </a:cubicBezTo>
                  <a:cubicBezTo>
                    <a:pt x="3984" y="4207"/>
                    <a:pt x="3958" y="4345"/>
                    <a:pt x="3927" y="4482"/>
                  </a:cubicBezTo>
                  <a:cubicBezTo>
                    <a:pt x="3901" y="4576"/>
                    <a:pt x="3870" y="4669"/>
                    <a:pt x="3830" y="4759"/>
                  </a:cubicBezTo>
                  <a:cubicBezTo>
                    <a:pt x="3793" y="4813"/>
                    <a:pt x="3753" y="4863"/>
                    <a:pt x="3710" y="4914"/>
                  </a:cubicBezTo>
                  <a:cubicBezTo>
                    <a:pt x="3697" y="4923"/>
                    <a:pt x="3683" y="4934"/>
                    <a:pt x="3669" y="4943"/>
                  </a:cubicBezTo>
                  <a:cubicBezTo>
                    <a:pt x="3620" y="4967"/>
                    <a:pt x="3563" y="4987"/>
                    <a:pt x="3509" y="5004"/>
                  </a:cubicBezTo>
                  <a:cubicBezTo>
                    <a:pt x="3419" y="5024"/>
                    <a:pt x="3325" y="5040"/>
                    <a:pt x="3231" y="5047"/>
                  </a:cubicBezTo>
                  <a:cubicBezTo>
                    <a:pt x="3202" y="5044"/>
                    <a:pt x="3168" y="5037"/>
                    <a:pt x="3135" y="5034"/>
                  </a:cubicBezTo>
                  <a:cubicBezTo>
                    <a:pt x="3061" y="5007"/>
                    <a:pt x="2987" y="4977"/>
                    <a:pt x="2917" y="4940"/>
                  </a:cubicBezTo>
                  <a:cubicBezTo>
                    <a:pt x="2649" y="4773"/>
                    <a:pt x="2408" y="4562"/>
                    <a:pt x="2181" y="4345"/>
                  </a:cubicBezTo>
                  <a:cubicBezTo>
                    <a:pt x="2101" y="4261"/>
                    <a:pt x="2027" y="4174"/>
                    <a:pt x="1957" y="4084"/>
                  </a:cubicBezTo>
                  <a:cubicBezTo>
                    <a:pt x="1894" y="4000"/>
                    <a:pt x="1837" y="3910"/>
                    <a:pt x="1780" y="3820"/>
                  </a:cubicBezTo>
                  <a:cubicBezTo>
                    <a:pt x="1706" y="3679"/>
                    <a:pt x="1643" y="3532"/>
                    <a:pt x="1579" y="3385"/>
                  </a:cubicBezTo>
                  <a:cubicBezTo>
                    <a:pt x="1519" y="3241"/>
                    <a:pt x="1453" y="3094"/>
                    <a:pt x="1405" y="2947"/>
                  </a:cubicBezTo>
                  <a:cubicBezTo>
                    <a:pt x="1396" y="2883"/>
                    <a:pt x="1389" y="2823"/>
                    <a:pt x="1385" y="2759"/>
                  </a:cubicBezTo>
                  <a:cubicBezTo>
                    <a:pt x="1392" y="2552"/>
                    <a:pt x="1416" y="2345"/>
                    <a:pt x="1459" y="2140"/>
                  </a:cubicBezTo>
                  <a:cubicBezTo>
                    <a:pt x="1489" y="2047"/>
                    <a:pt x="1522" y="1957"/>
                    <a:pt x="1566" y="1867"/>
                  </a:cubicBezTo>
                  <a:cubicBezTo>
                    <a:pt x="1636" y="1759"/>
                    <a:pt x="1713" y="1659"/>
                    <a:pt x="1800" y="1562"/>
                  </a:cubicBezTo>
                  <a:cubicBezTo>
                    <a:pt x="1904" y="1462"/>
                    <a:pt x="2014" y="1368"/>
                    <a:pt x="2135" y="1291"/>
                  </a:cubicBezTo>
                  <a:cubicBezTo>
                    <a:pt x="2212" y="1251"/>
                    <a:pt x="2285" y="1217"/>
                    <a:pt x="2365" y="1188"/>
                  </a:cubicBezTo>
                  <a:cubicBezTo>
                    <a:pt x="2476" y="1171"/>
                    <a:pt x="2589" y="1168"/>
                    <a:pt x="2700" y="1168"/>
                  </a:cubicBezTo>
                  <a:lnTo>
                    <a:pt x="2914" y="1168"/>
                  </a:lnTo>
                  <a:cubicBezTo>
                    <a:pt x="3021" y="1154"/>
                    <a:pt x="3115" y="1117"/>
                    <a:pt x="3198" y="1050"/>
                  </a:cubicBezTo>
                  <a:cubicBezTo>
                    <a:pt x="3319" y="956"/>
                    <a:pt x="3399" y="816"/>
                    <a:pt x="3419" y="666"/>
                  </a:cubicBezTo>
                  <a:cubicBezTo>
                    <a:pt x="3439" y="512"/>
                    <a:pt x="3396" y="354"/>
                    <a:pt x="3302" y="234"/>
                  </a:cubicBezTo>
                  <a:cubicBezTo>
                    <a:pt x="3218" y="121"/>
                    <a:pt x="3064" y="13"/>
                    <a:pt x="2917" y="10"/>
                  </a:cubicBezTo>
                  <a:cubicBezTo>
                    <a:pt x="2803" y="7"/>
                    <a:pt x="2686" y="4"/>
                    <a:pt x="2573" y="4"/>
                  </a:cubicBezTo>
                  <a:cubicBezTo>
                    <a:pt x="2500" y="2"/>
                    <a:pt x="2428" y="0"/>
                    <a:pt x="23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23"/>
            <p:cNvSpPr/>
            <p:nvPr/>
          </p:nvSpPr>
          <p:spPr>
            <a:xfrm>
              <a:off x="1824250" y="1008625"/>
              <a:ext cx="144250" cy="170625"/>
            </a:xfrm>
            <a:custGeom>
              <a:avLst/>
              <a:gdLst/>
              <a:ahLst/>
              <a:cxnLst/>
              <a:rect l="l" t="t" r="r" b="b"/>
              <a:pathLst>
                <a:path w="5770" h="6825" extrusionOk="0">
                  <a:moveTo>
                    <a:pt x="5328" y="3645"/>
                  </a:moveTo>
                  <a:lnTo>
                    <a:pt x="5328" y="3645"/>
                  </a:lnTo>
                  <a:cubicBezTo>
                    <a:pt x="5328" y="3645"/>
                    <a:pt x="5331" y="3651"/>
                    <a:pt x="5339" y="3661"/>
                  </a:cubicBezTo>
                  <a:cubicBezTo>
                    <a:pt x="5335" y="3655"/>
                    <a:pt x="5332" y="3650"/>
                    <a:pt x="5328" y="3645"/>
                  </a:cubicBezTo>
                  <a:close/>
                  <a:moveTo>
                    <a:pt x="2545" y="352"/>
                  </a:moveTo>
                  <a:cubicBezTo>
                    <a:pt x="2590" y="352"/>
                    <a:pt x="2636" y="353"/>
                    <a:pt x="2683" y="354"/>
                  </a:cubicBezTo>
                  <a:lnTo>
                    <a:pt x="2750" y="354"/>
                  </a:lnTo>
                  <a:cubicBezTo>
                    <a:pt x="2863" y="357"/>
                    <a:pt x="2977" y="357"/>
                    <a:pt x="3091" y="360"/>
                  </a:cubicBezTo>
                  <a:cubicBezTo>
                    <a:pt x="3164" y="364"/>
                    <a:pt x="3275" y="430"/>
                    <a:pt x="3342" y="518"/>
                  </a:cubicBezTo>
                  <a:cubicBezTo>
                    <a:pt x="3405" y="601"/>
                    <a:pt x="3436" y="711"/>
                    <a:pt x="3422" y="819"/>
                  </a:cubicBezTo>
                  <a:cubicBezTo>
                    <a:pt x="3408" y="925"/>
                    <a:pt x="3352" y="1023"/>
                    <a:pt x="3268" y="1089"/>
                  </a:cubicBezTo>
                  <a:cubicBezTo>
                    <a:pt x="3212" y="1129"/>
                    <a:pt x="3147" y="1157"/>
                    <a:pt x="3081" y="1169"/>
                  </a:cubicBezTo>
                  <a:lnTo>
                    <a:pt x="2877" y="1166"/>
                  </a:lnTo>
                  <a:cubicBezTo>
                    <a:pt x="2763" y="1166"/>
                    <a:pt x="2639" y="1169"/>
                    <a:pt x="2516" y="1189"/>
                  </a:cubicBezTo>
                  <a:lnTo>
                    <a:pt x="2482" y="1200"/>
                  </a:lnTo>
                  <a:cubicBezTo>
                    <a:pt x="2405" y="1226"/>
                    <a:pt x="2321" y="1263"/>
                    <a:pt x="2218" y="1320"/>
                  </a:cubicBezTo>
                  <a:cubicBezTo>
                    <a:pt x="2101" y="1393"/>
                    <a:pt x="1988" y="1487"/>
                    <a:pt x="1847" y="1621"/>
                  </a:cubicBezTo>
                  <a:cubicBezTo>
                    <a:pt x="1750" y="1728"/>
                    <a:pt x="1666" y="1839"/>
                    <a:pt x="1596" y="1949"/>
                  </a:cubicBezTo>
                  <a:lnTo>
                    <a:pt x="1586" y="1966"/>
                  </a:lnTo>
                  <a:cubicBezTo>
                    <a:pt x="1539" y="2060"/>
                    <a:pt x="1499" y="2160"/>
                    <a:pt x="1462" y="2280"/>
                  </a:cubicBezTo>
                  <a:cubicBezTo>
                    <a:pt x="1422" y="2474"/>
                    <a:pt x="1395" y="2685"/>
                    <a:pt x="1386" y="2946"/>
                  </a:cubicBezTo>
                  <a:cubicBezTo>
                    <a:pt x="1389" y="3016"/>
                    <a:pt x="1395" y="3083"/>
                    <a:pt x="1409" y="3150"/>
                  </a:cubicBezTo>
                  <a:lnTo>
                    <a:pt x="1415" y="3176"/>
                  </a:lnTo>
                  <a:cubicBezTo>
                    <a:pt x="1459" y="3313"/>
                    <a:pt x="1516" y="3444"/>
                    <a:pt x="1569" y="3571"/>
                  </a:cubicBezTo>
                  <a:lnTo>
                    <a:pt x="1596" y="3631"/>
                  </a:lnTo>
                  <a:cubicBezTo>
                    <a:pt x="1650" y="3755"/>
                    <a:pt x="1719" y="3919"/>
                    <a:pt x="1810" y="4089"/>
                  </a:cubicBezTo>
                  <a:cubicBezTo>
                    <a:pt x="1860" y="4173"/>
                    <a:pt x="1920" y="4273"/>
                    <a:pt x="1994" y="4367"/>
                  </a:cubicBezTo>
                  <a:cubicBezTo>
                    <a:pt x="2061" y="4457"/>
                    <a:pt x="2141" y="4548"/>
                    <a:pt x="2235" y="4648"/>
                  </a:cubicBezTo>
                  <a:cubicBezTo>
                    <a:pt x="2519" y="4919"/>
                    <a:pt x="2760" y="5113"/>
                    <a:pt x="3000" y="5266"/>
                  </a:cubicBezTo>
                  <a:lnTo>
                    <a:pt x="3017" y="5277"/>
                  </a:lnTo>
                  <a:cubicBezTo>
                    <a:pt x="3104" y="5317"/>
                    <a:pt x="3181" y="5350"/>
                    <a:pt x="3255" y="5374"/>
                  </a:cubicBezTo>
                  <a:lnTo>
                    <a:pt x="3278" y="5380"/>
                  </a:lnTo>
                  <a:cubicBezTo>
                    <a:pt x="3318" y="5387"/>
                    <a:pt x="3355" y="5394"/>
                    <a:pt x="3392" y="5397"/>
                  </a:cubicBezTo>
                  <a:lnTo>
                    <a:pt x="3408" y="5400"/>
                  </a:lnTo>
                  <a:lnTo>
                    <a:pt x="3425" y="5397"/>
                  </a:lnTo>
                  <a:cubicBezTo>
                    <a:pt x="3516" y="5391"/>
                    <a:pt x="3613" y="5377"/>
                    <a:pt x="3740" y="5346"/>
                  </a:cubicBezTo>
                  <a:cubicBezTo>
                    <a:pt x="3800" y="5330"/>
                    <a:pt x="3860" y="5306"/>
                    <a:pt x="3917" y="5283"/>
                  </a:cubicBezTo>
                  <a:lnTo>
                    <a:pt x="3950" y="5263"/>
                  </a:lnTo>
                  <a:cubicBezTo>
                    <a:pt x="3967" y="5250"/>
                    <a:pt x="3984" y="5240"/>
                    <a:pt x="3997" y="5226"/>
                  </a:cubicBezTo>
                  <a:lnTo>
                    <a:pt x="4017" y="5206"/>
                  </a:lnTo>
                  <a:cubicBezTo>
                    <a:pt x="4070" y="5146"/>
                    <a:pt x="4115" y="5090"/>
                    <a:pt x="4155" y="5036"/>
                  </a:cubicBezTo>
                  <a:lnTo>
                    <a:pt x="4168" y="5005"/>
                  </a:lnTo>
                  <a:cubicBezTo>
                    <a:pt x="4218" y="4899"/>
                    <a:pt x="4251" y="4789"/>
                    <a:pt x="4275" y="4698"/>
                  </a:cubicBezTo>
                  <a:cubicBezTo>
                    <a:pt x="4302" y="4581"/>
                    <a:pt x="4335" y="4423"/>
                    <a:pt x="4345" y="4256"/>
                  </a:cubicBezTo>
                  <a:lnTo>
                    <a:pt x="4345" y="4247"/>
                  </a:lnTo>
                  <a:lnTo>
                    <a:pt x="4345" y="4236"/>
                  </a:lnTo>
                  <a:cubicBezTo>
                    <a:pt x="4342" y="4170"/>
                    <a:pt x="4335" y="4102"/>
                    <a:pt x="4325" y="4039"/>
                  </a:cubicBezTo>
                  <a:cubicBezTo>
                    <a:pt x="4322" y="4019"/>
                    <a:pt x="4318" y="4002"/>
                    <a:pt x="4315" y="3982"/>
                  </a:cubicBezTo>
                  <a:cubicBezTo>
                    <a:pt x="4311" y="3966"/>
                    <a:pt x="4305" y="3942"/>
                    <a:pt x="4305" y="3935"/>
                  </a:cubicBezTo>
                  <a:lnTo>
                    <a:pt x="4305" y="3862"/>
                  </a:lnTo>
                  <a:cubicBezTo>
                    <a:pt x="4302" y="3815"/>
                    <a:pt x="4302" y="3768"/>
                    <a:pt x="4308" y="3715"/>
                  </a:cubicBezTo>
                  <a:lnTo>
                    <a:pt x="4311" y="3698"/>
                  </a:lnTo>
                  <a:lnTo>
                    <a:pt x="4311" y="3678"/>
                  </a:lnTo>
                  <a:cubicBezTo>
                    <a:pt x="4302" y="3494"/>
                    <a:pt x="4419" y="3310"/>
                    <a:pt x="4592" y="3243"/>
                  </a:cubicBezTo>
                  <a:cubicBezTo>
                    <a:pt x="4647" y="3221"/>
                    <a:pt x="4706" y="3209"/>
                    <a:pt x="4765" y="3209"/>
                  </a:cubicBezTo>
                  <a:cubicBezTo>
                    <a:pt x="4860" y="3209"/>
                    <a:pt x="4954" y="3239"/>
                    <a:pt x="5030" y="3296"/>
                  </a:cubicBezTo>
                  <a:lnTo>
                    <a:pt x="5091" y="3344"/>
                  </a:lnTo>
                  <a:cubicBezTo>
                    <a:pt x="5124" y="3370"/>
                    <a:pt x="5161" y="3407"/>
                    <a:pt x="5198" y="3444"/>
                  </a:cubicBezTo>
                  <a:lnTo>
                    <a:pt x="5231" y="3480"/>
                  </a:lnTo>
                  <a:cubicBezTo>
                    <a:pt x="5258" y="3508"/>
                    <a:pt x="5278" y="3551"/>
                    <a:pt x="5305" y="3601"/>
                  </a:cubicBezTo>
                  <a:cubicBezTo>
                    <a:pt x="5312" y="3615"/>
                    <a:pt x="5319" y="3630"/>
                    <a:pt x="5328" y="3645"/>
                  </a:cubicBezTo>
                  <a:lnTo>
                    <a:pt x="5328" y="3645"/>
                  </a:lnTo>
                  <a:lnTo>
                    <a:pt x="5499" y="3597"/>
                  </a:lnTo>
                  <a:lnTo>
                    <a:pt x="5499" y="3597"/>
                  </a:lnTo>
                  <a:lnTo>
                    <a:pt x="5335" y="3665"/>
                  </a:lnTo>
                  <a:lnTo>
                    <a:pt x="5342" y="3691"/>
                  </a:lnTo>
                  <a:cubicBezTo>
                    <a:pt x="5359" y="3748"/>
                    <a:pt x="5375" y="3801"/>
                    <a:pt x="5385" y="3858"/>
                  </a:cubicBezTo>
                  <a:cubicBezTo>
                    <a:pt x="5388" y="3882"/>
                    <a:pt x="5392" y="3902"/>
                    <a:pt x="5395" y="3926"/>
                  </a:cubicBezTo>
                  <a:cubicBezTo>
                    <a:pt x="5419" y="4073"/>
                    <a:pt x="5415" y="4230"/>
                    <a:pt x="5412" y="4390"/>
                  </a:cubicBezTo>
                  <a:cubicBezTo>
                    <a:pt x="5405" y="4591"/>
                    <a:pt x="5351" y="4792"/>
                    <a:pt x="5294" y="5005"/>
                  </a:cubicBezTo>
                  <a:lnTo>
                    <a:pt x="5274" y="5076"/>
                  </a:lnTo>
                  <a:cubicBezTo>
                    <a:pt x="5238" y="5220"/>
                    <a:pt x="5198" y="5360"/>
                    <a:pt x="5131" y="5481"/>
                  </a:cubicBezTo>
                  <a:cubicBezTo>
                    <a:pt x="5061" y="5607"/>
                    <a:pt x="4993" y="5725"/>
                    <a:pt x="4900" y="5828"/>
                  </a:cubicBezTo>
                  <a:lnTo>
                    <a:pt x="4873" y="5859"/>
                  </a:lnTo>
                  <a:cubicBezTo>
                    <a:pt x="4783" y="5959"/>
                    <a:pt x="4696" y="6059"/>
                    <a:pt x="4596" y="6126"/>
                  </a:cubicBezTo>
                  <a:cubicBezTo>
                    <a:pt x="4462" y="6217"/>
                    <a:pt x="4339" y="6283"/>
                    <a:pt x="4218" y="6323"/>
                  </a:cubicBezTo>
                  <a:cubicBezTo>
                    <a:pt x="4094" y="6363"/>
                    <a:pt x="3964" y="6397"/>
                    <a:pt x="3806" y="6434"/>
                  </a:cubicBezTo>
                  <a:cubicBezTo>
                    <a:pt x="3726" y="6450"/>
                    <a:pt x="3656" y="6461"/>
                    <a:pt x="3593" y="6467"/>
                  </a:cubicBezTo>
                  <a:cubicBezTo>
                    <a:pt x="3539" y="6471"/>
                    <a:pt x="3477" y="6474"/>
                    <a:pt x="3412" y="6474"/>
                  </a:cubicBezTo>
                  <a:cubicBezTo>
                    <a:pt x="3347" y="6474"/>
                    <a:pt x="3280" y="6471"/>
                    <a:pt x="3215" y="6461"/>
                  </a:cubicBezTo>
                  <a:cubicBezTo>
                    <a:pt x="3104" y="6447"/>
                    <a:pt x="2984" y="6417"/>
                    <a:pt x="2846" y="6370"/>
                  </a:cubicBezTo>
                  <a:cubicBezTo>
                    <a:pt x="2663" y="6310"/>
                    <a:pt x="2476" y="6209"/>
                    <a:pt x="2255" y="6056"/>
                  </a:cubicBezTo>
                  <a:cubicBezTo>
                    <a:pt x="2114" y="5962"/>
                    <a:pt x="1974" y="5848"/>
                    <a:pt x="1817" y="5712"/>
                  </a:cubicBezTo>
                  <a:cubicBezTo>
                    <a:pt x="1636" y="5551"/>
                    <a:pt x="1466" y="5383"/>
                    <a:pt x="1305" y="5210"/>
                  </a:cubicBezTo>
                  <a:cubicBezTo>
                    <a:pt x="1198" y="5090"/>
                    <a:pt x="1094" y="4949"/>
                    <a:pt x="984" y="4761"/>
                  </a:cubicBezTo>
                  <a:lnTo>
                    <a:pt x="964" y="4732"/>
                  </a:lnTo>
                  <a:cubicBezTo>
                    <a:pt x="890" y="4604"/>
                    <a:pt x="816" y="4488"/>
                    <a:pt x="759" y="4360"/>
                  </a:cubicBezTo>
                  <a:lnTo>
                    <a:pt x="739" y="4317"/>
                  </a:lnTo>
                  <a:cubicBezTo>
                    <a:pt x="710" y="4243"/>
                    <a:pt x="676" y="4170"/>
                    <a:pt x="646" y="4096"/>
                  </a:cubicBezTo>
                  <a:lnTo>
                    <a:pt x="616" y="4022"/>
                  </a:lnTo>
                  <a:cubicBezTo>
                    <a:pt x="549" y="3862"/>
                    <a:pt x="486" y="3708"/>
                    <a:pt x="435" y="3551"/>
                  </a:cubicBezTo>
                  <a:cubicBezTo>
                    <a:pt x="398" y="3427"/>
                    <a:pt x="362" y="3293"/>
                    <a:pt x="358" y="3173"/>
                  </a:cubicBezTo>
                  <a:cubicBezTo>
                    <a:pt x="355" y="3036"/>
                    <a:pt x="355" y="2885"/>
                    <a:pt x="369" y="2738"/>
                  </a:cubicBezTo>
                  <a:cubicBezTo>
                    <a:pt x="378" y="2637"/>
                    <a:pt x="392" y="2504"/>
                    <a:pt x="415" y="2370"/>
                  </a:cubicBezTo>
                  <a:cubicBezTo>
                    <a:pt x="452" y="2163"/>
                    <a:pt x="495" y="1989"/>
                    <a:pt x="549" y="1835"/>
                  </a:cubicBezTo>
                  <a:cubicBezTo>
                    <a:pt x="603" y="1688"/>
                    <a:pt x="683" y="1538"/>
                    <a:pt x="779" y="1380"/>
                  </a:cubicBezTo>
                  <a:cubicBezTo>
                    <a:pt x="824" y="1313"/>
                    <a:pt x="873" y="1250"/>
                    <a:pt x="934" y="1183"/>
                  </a:cubicBezTo>
                  <a:lnTo>
                    <a:pt x="967" y="1146"/>
                  </a:lnTo>
                  <a:cubicBezTo>
                    <a:pt x="1060" y="1043"/>
                    <a:pt x="1161" y="936"/>
                    <a:pt x="1272" y="856"/>
                  </a:cubicBezTo>
                  <a:lnTo>
                    <a:pt x="1312" y="825"/>
                  </a:lnTo>
                  <a:cubicBezTo>
                    <a:pt x="1386" y="765"/>
                    <a:pt x="1455" y="711"/>
                    <a:pt x="1529" y="665"/>
                  </a:cubicBezTo>
                  <a:cubicBezTo>
                    <a:pt x="1622" y="608"/>
                    <a:pt x="1727" y="544"/>
                    <a:pt x="1830" y="498"/>
                  </a:cubicBezTo>
                  <a:lnTo>
                    <a:pt x="1860" y="484"/>
                  </a:lnTo>
                  <a:cubicBezTo>
                    <a:pt x="1900" y="464"/>
                    <a:pt x="1940" y="447"/>
                    <a:pt x="1974" y="437"/>
                  </a:cubicBezTo>
                  <a:lnTo>
                    <a:pt x="2008" y="430"/>
                  </a:lnTo>
                  <a:cubicBezTo>
                    <a:pt x="2091" y="407"/>
                    <a:pt x="2171" y="384"/>
                    <a:pt x="2252" y="370"/>
                  </a:cubicBezTo>
                  <a:cubicBezTo>
                    <a:pt x="2346" y="356"/>
                    <a:pt x="2444" y="352"/>
                    <a:pt x="2545" y="352"/>
                  </a:cubicBezTo>
                  <a:close/>
                  <a:moveTo>
                    <a:pt x="2529" y="0"/>
                  </a:moveTo>
                  <a:cubicBezTo>
                    <a:pt x="2420" y="0"/>
                    <a:pt x="2309" y="5"/>
                    <a:pt x="2195" y="22"/>
                  </a:cubicBezTo>
                  <a:cubicBezTo>
                    <a:pt x="2097" y="39"/>
                    <a:pt x="2004" y="66"/>
                    <a:pt x="1914" y="89"/>
                  </a:cubicBezTo>
                  <a:lnTo>
                    <a:pt x="1880" y="99"/>
                  </a:lnTo>
                  <a:cubicBezTo>
                    <a:pt x="1817" y="116"/>
                    <a:pt x="1763" y="143"/>
                    <a:pt x="1713" y="166"/>
                  </a:cubicBezTo>
                  <a:lnTo>
                    <a:pt x="1687" y="176"/>
                  </a:lnTo>
                  <a:cubicBezTo>
                    <a:pt x="1562" y="233"/>
                    <a:pt x="1449" y="303"/>
                    <a:pt x="1341" y="367"/>
                  </a:cubicBezTo>
                  <a:cubicBezTo>
                    <a:pt x="1255" y="424"/>
                    <a:pt x="1174" y="484"/>
                    <a:pt x="1097" y="544"/>
                  </a:cubicBezTo>
                  <a:lnTo>
                    <a:pt x="1057" y="575"/>
                  </a:lnTo>
                  <a:cubicBezTo>
                    <a:pt x="927" y="675"/>
                    <a:pt x="813" y="791"/>
                    <a:pt x="706" y="909"/>
                  </a:cubicBezTo>
                  <a:lnTo>
                    <a:pt x="670" y="949"/>
                  </a:lnTo>
                  <a:cubicBezTo>
                    <a:pt x="596" y="1032"/>
                    <a:pt x="539" y="1109"/>
                    <a:pt x="486" y="1193"/>
                  </a:cubicBezTo>
                  <a:cubicBezTo>
                    <a:pt x="372" y="1367"/>
                    <a:pt x="282" y="1544"/>
                    <a:pt x="222" y="1714"/>
                  </a:cubicBezTo>
                  <a:cubicBezTo>
                    <a:pt x="157" y="1889"/>
                    <a:pt x="108" y="2083"/>
                    <a:pt x="68" y="2310"/>
                  </a:cubicBezTo>
                  <a:cubicBezTo>
                    <a:pt x="44" y="2454"/>
                    <a:pt x="27" y="2597"/>
                    <a:pt x="17" y="2705"/>
                  </a:cubicBezTo>
                  <a:cubicBezTo>
                    <a:pt x="1" y="2869"/>
                    <a:pt x="4" y="3032"/>
                    <a:pt x="7" y="3183"/>
                  </a:cubicBezTo>
                  <a:cubicBezTo>
                    <a:pt x="11" y="3347"/>
                    <a:pt x="54" y="3508"/>
                    <a:pt x="101" y="3654"/>
                  </a:cubicBezTo>
                  <a:cubicBezTo>
                    <a:pt x="154" y="3829"/>
                    <a:pt x="222" y="3996"/>
                    <a:pt x="288" y="4156"/>
                  </a:cubicBezTo>
                  <a:lnTo>
                    <a:pt x="322" y="4230"/>
                  </a:lnTo>
                  <a:cubicBezTo>
                    <a:pt x="352" y="4307"/>
                    <a:pt x="385" y="4383"/>
                    <a:pt x="418" y="4460"/>
                  </a:cubicBezTo>
                  <a:lnTo>
                    <a:pt x="438" y="4504"/>
                  </a:lnTo>
                  <a:cubicBezTo>
                    <a:pt x="506" y="4651"/>
                    <a:pt x="586" y="4785"/>
                    <a:pt x="663" y="4915"/>
                  </a:cubicBezTo>
                  <a:lnTo>
                    <a:pt x="683" y="4942"/>
                  </a:lnTo>
                  <a:cubicBezTo>
                    <a:pt x="807" y="5150"/>
                    <a:pt x="920" y="5306"/>
                    <a:pt x="1044" y="5444"/>
                  </a:cubicBezTo>
                  <a:cubicBezTo>
                    <a:pt x="1211" y="5627"/>
                    <a:pt x="1395" y="5808"/>
                    <a:pt x="1586" y="5976"/>
                  </a:cubicBezTo>
                  <a:cubicBezTo>
                    <a:pt x="1750" y="6119"/>
                    <a:pt x="1903" y="6243"/>
                    <a:pt x="2054" y="6347"/>
                  </a:cubicBezTo>
                  <a:cubicBezTo>
                    <a:pt x="2301" y="6518"/>
                    <a:pt x="2519" y="6635"/>
                    <a:pt x="2736" y="6705"/>
                  </a:cubicBezTo>
                  <a:cubicBezTo>
                    <a:pt x="2894" y="6758"/>
                    <a:pt x="3034" y="6791"/>
                    <a:pt x="3167" y="6811"/>
                  </a:cubicBezTo>
                  <a:cubicBezTo>
                    <a:pt x="3248" y="6822"/>
                    <a:pt x="3328" y="6825"/>
                    <a:pt x="3405" y="6825"/>
                  </a:cubicBezTo>
                  <a:cubicBezTo>
                    <a:pt x="3482" y="6825"/>
                    <a:pt x="3553" y="6822"/>
                    <a:pt x="3616" y="6819"/>
                  </a:cubicBezTo>
                  <a:cubicBezTo>
                    <a:pt x="3696" y="6811"/>
                    <a:pt x="3786" y="6798"/>
                    <a:pt x="3883" y="6775"/>
                  </a:cubicBezTo>
                  <a:cubicBezTo>
                    <a:pt x="4050" y="6738"/>
                    <a:pt x="4191" y="6701"/>
                    <a:pt x="4331" y="6655"/>
                  </a:cubicBezTo>
                  <a:cubicBezTo>
                    <a:pt x="4482" y="6604"/>
                    <a:pt x="4632" y="6527"/>
                    <a:pt x="4797" y="6417"/>
                  </a:cubicBezTo>
                  <a:cubicBezTo>
                    <a:pt x="4930" y="6323"/>
                    <a:pt x="5038" y="6206"/>
                    <a:pt x="5138" y="6089"/>
                  </a:cubicBezTo>
                  <a:lnTo>
                    <a:pt x="5161" y="6062"/>
                  </a:lnTo>
                  <a:cubicBezTo>
                    <a:pt x="5282" y="5932"/>
                    <a:pt x="5359" y="5788"/>
                    <a:pt x="5435" y="5651"/>
                  </a:cubicBezTo>
                  <a:cubicBezTo>
                    <a:pt x="5526" y="5494"/>
                    <a:pt x="5572" y="5326"/>
                    <a:pt x="5616" y="5166"/>
                  </a:cubicBezTo>
                  <a:lnTo>
                    <a:pt x="5636" y="5096"/>
                  </a:lnTo>
                  <a:cubicBezTo>
                    <a:pt x="5696" y="4872"/>
                    <a:pt x="5756" y="4644"/>
                    <a:pt x="5763" y="4397"/>
                  </a:cubicBezTo>
                  <a:cubicBezTo>
                    <a:pt x="5766" y="4230"/>
                    <a:pt x="5770" y="4049"/>
                    <a:pt x="5743" y="3875"/>
                  </a:cubicBezTo>
                  <a:cubicBezTo>
                    <a:pt x="5740" y="3849"/>
                    <a:pt x="5736" y="3821"/>
                    <a:pt x="5730" y="3795"/>
                  </a:cubicBezTo>
                  <a:cubicBezTo>
                    <a:pt x="5716" y="3728"/>
                    <a:pt x="5700" y="3661"/>
                    <a:pt x="5683" y="3597"/>
                  </a:cubicBezTo>
                  <a:lnTo>
                    <a:pt x="5673" y="3565"/>
                  </a:lnTo>
                  <a:cubicBezTo>
                    <a:pt x="5669" y="3548"/>
                    <a:pt x="5663" y="3520"/>
                    <a:pt x="5646" y="3491"/>
                  </a:cubicBezTo>
                  <a:cubicBezTo>
                    <a:pt x="5636" y="3474"/>
                    <a:pt x="5626" y="3457"/>
                    <a:pt x="5616" y="3437"/>
                  </a:cubicBezTo>
                  <a:cubicBezTo>
                    <a:pt x="5583" y="3374"/>
                    <a:pt x="5546" y="3300"/>
                    <a:pt x="5482" y="3236"/>
                  </a:cubicBezTo>
                  <a:lnTo>
                    <a:pt x="5452" y="3203"/>
                  </a:lnTo>
                  <a:cubicBezTo>
                    <a:pt x="5405" y="3156"/>
                    <a:pt x="5359" y="3106"/>
                    <a:pt x="5302" y="3063"/>
                  </a:cubicBezTo>
                  <a:lnTo>
                    <a:pt x="5245" y="3019"/>
                  </a:lnTo>
                  <a:cubicBezTo>
                    <a:pt x="5107" y="2913"/>
                    <a:pt x="4932" y="2857"/>
                    <a:pt x="4757" y="2857"/>
                  </a:cubicBezTo>
                  <a:cubicBezTo>
                    <a:pt x="4655" y="2857"/>
                    <a:pt x="4554" y="2876"/>
                    <a:pt x="4459" y="2915"/>
                  </a:cubicBezTo>
                  <a:cubicBezTo>
                    <a:pt x="4155" y="3039"/>
                    <a:pt x="3950" y="3350"/>
                    <a:pt x="3960" y="3675"/>
                  </a:cubicBezTo>
                  <a:cubicBezTo>
                    <a:pt x="3947" y="3748"/>
                    <a:pt x="3950" y="3815"/>
                    <a:pt x="3954" y="3875"/>
                  </a:cubicBezTo>
                  <a:lnTo>
                    <a:pt x="3954" y="3939"/>
                  </a:lnTo>
                  <a:cubicBezTo>
                    <a:pt x="3954" y="3982"/>
                    <a:pt x="3964" y="4026"/>
                    <a:pt x="3970" y="4059"/>
                  </a:cubicBezTo>
                  <a:cubicBezTo>
                    <a:pt x="3974" y="4073"/>
                    <a:pt x="3977" y="4082"/>
                    <a:pt x="3977" y="4096"/>
                  </a:cubicBezTo>
                  <a:cubicBezTo>
                    <a:pt x="3987" y="4142"/>
                    <a:pt x="3990" y="4193"/>
                    <a:pt x="3994" y="4243"/>
                  </a:cubicBezTo>
                  <a:cubicBezTo>
                    <a:pt x="3984" y="4380"/>
                    <a:pt x="3957" y="4517"/>
                    <a:pt x="3934" y="4611"/>
                  </a:cubicBezTo>
                  <a:cubicBezTo>
                    <a:pt x="3917" y="4678"/>
                    <a:pt x="3890" y="4765"/>
                    <a:pt x="3854" y="4849"/>
                  </a:cubicBezTo>
                  <a:cubicBezTo>
                    <a:pt x="3826" y="4889"/>
                    <a:pt x="3797" y="4925"/>
                    <a:pt x="3763" y="4962"/>
                  </a:cubicBezTo>
                  <a:cubicBezTo>
                    <a:pt x="3760" y="4965"/>
                    <a:pt x="3760" y="4965"/>
                    <a:pt x="3760" y="4969"/>
                  </a:cubicBezTo>
                  <a:cubicBezTo>
                    <a:pt x="3716" y="4985"/>
                    <a:pt x="3680" y="4999"/>
                    <a:pt x="3649" y="5009"/>
                  </a:cubicBezTo>
                  <a:cubicBezTo>
                    <a:pt x="3559" y="5025"/>
                    <a:pt x="3485" y="5039"/>
                    <a:pt x="3412" y="5045"/>
                  </a:cubicBezTo>
                  <a:cubicBezTo>
                    <a:pt x="3395" y="5042"/>
                    <a:pt x="3375" y="5039"/>
                    <a:pt x="3355" y="5039"/>
                  </a:cubicBezTo>
                  <a:cubicBezTo>
                    <a:pt x="3301" y="5019"/>
                    <a:pt x="3244" y="4992"/>
                    <a:pt x="3181" y="4962"/>
                  </a:cubicBezTo>
                  <a:cubicBezTo>
                    <a:pt x="2964" y="4825"/>
                    <a:pt x="2740" y="4644"/>
                    <a:pt x="2485" y="4397"/>
                  </a:cubicBezTo>
                  <a:cubicBezTo>
                    <a:pt x="2402" y="4313"/>
                    <a:pt x="2335" y="4233"/>
                    <a:pt x="2275" y="4153"/>
                  </a:cubicBezTo>
                  <a:cubicBezTo>
                    <a:pt x="2218" y="4079"/>
                    <a:pt x="2168" y="4002"/>
                    <a:pt x="2114" y="3915"/>
                  </a:cubicBezTo>
                  <a:cubicBezTo>
                    <a:pt x="2037" y="3765"/>
                    <a:pt x="1971" y="3611"/>
                    <a:pt x="1920" y="3494"/>
                  </a:cubicBezTo>
                  <a:lnTo>
                    <a:pt x="1894" y="3430"/>
                  </a:lnTo>
                  <a:cubicBezTo>
                    <a:pt x="1840" y="3310"/>
                    <a:pt x="1793" y="3196"/>
                    <a:pt x="1753" y="3079"/>
                  </a:cubicBezTo>
                  <a:cubicBezTo>
                    <a:pt x="1743" y="3029"/>
                    <a:pt x="1739" y="2979"/>
                    <a:pt x="1736" y="2946"/>
                  </a:cubicBezTo>
                  <a:cubicBezTo>
                    <a:pt x="1747" y="2722"/>
                    <a:pt x="1770" y="2527"/>
                    <a:pt x="1803" y="2370"/>
                  </a:cubicBezTo>
                  <a:cubicBezTo>
                    <a:pt x="1830" y="2287"/>
                    <a:pt x="1860" y="2206"/>
                    <a:pt x="1897" y="2129"/>
                  </a:cubicBezTo>
                  <a:cubicBezTo>
                    <a:pt x="1957" y="2035"/>
                    <a:pt x="2028" y="1946"/>
                    <a:pt x="2097" y="1865"/>
                  </a:cubicBezTo>
                  <a:cubicBezTo>
                    <a:pt x="2211" y="1759"/>
                    <a:pt x="2309" y="1678"/>
                    <a:pt x="2395" y="1625"/>
                  </a:cubicBezTo>
                  <a:cubicBezTo>
                    <a:pt x="2465" y="1584"/>
                    <a:pt x="2525" y="1558"/>
                    <a:pt x="2585" y="1538"/>
                  </a:cubicBezTo>
                  <a:cubicBezTo>
                    <a:pt x="2683" y="1521"/>
                    <a:pt x="2783" y="1518"/>
                    <a:pt x="2874" y="1518"/>
                  </a:cubicBezTo>
                  <a:lnTo>
                    <a:pt x="3091" y="1521"/>
                  </a:lnTo>
                  <a:lnTo>
                    <a:pt x="3114" y="1518"/>
                  </a:lnTo>
                  <a:cubicBezTo>
                    <a:pt x="3252" y="1501"/>
                    <a:pt x="3372" y="1450"/>
                    <a:pt x="3482" y="1367"/>
                  </a:cubicBezTo>
                  <a:cubicBezTo>
                    <a:pt x="3639" y="1246"/>
                    <a:pt x="3743" y="1063"/>
                    <a:pt x="3769" y="862"/>
                  </a:cubicBezTo>
                  <a:cubicBezTo>
                    <a:pt x="3797" y="665"/>
                    <a:pt x="3740" y="461"/>
                    <a:pt x="3619" y="303"/>
                  </a:cubicBezTo>
                  <a:cubicBezTo>
                    <a:pt x="3519" y="169"/>
                    <a:pt x="3322" y="16"/>
                    <a:pt x="3098" y="9"/>
                  </a:cubicBezTo>
                  <a:cubicBezTo>
                    <a:pt x="2984" y="6"/>
                    <a:pt x="2866" y="2"/>
                    <a:pt x="2753" y="2"/>
                  </a:cubicBezTo>
                  <a:lnTo>
                    <a:pt x="2686" y="2"/>
                  </a:lnTo>
                  <a:cubicBezTo>
                    <a:pt x="2634" y="1"/>
                    <a:pt x="2582" y="0"/>
                    <a:pt x="2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3" name="Google Shape;563;p23"/>
          <p:cNvGrpSpPr/>
          <p:nvPr/>
        </p:nvGrpSpPr>
        <p:grpSpPr>
          <a:xfrm>
            <a:off x="6321613" y="4695022"/>
            <a:ext cx="288484" cy="322665"/>
            <a:chOff x="4791500" y="4541438"/>
            <a:chExt cx="163225" cy="182575"/>
          </a:xfrm>
        </p:grpSpPr>
        <p:sp>
          <p:nvSpPr>
            <p:cNvPr id="564" name="Google Shape;564;p23"/>
            <p:cNvSpPr/>
            <p:nvPr/>
          </p:nvSpPr>
          <p:spPr>
            <a:xfrm>
              <a:off x="4795950" y="4545838"/>
              <a:ext cx="154425" cy="173825"/>
            </a:xfrm>
            <a:custGeom>
              <a:avLst/>
              <a:gdLst/>
              <a:ahLst/>
              <a:cxnLst/>
              <a:rect l="l" t="t" r="r" b="b"/>
              <a:pathLst>
                <a:path w="6177" h="6953" extrusionOk="0">
                  <a:moveTo>
                    <a:pt x="3438" y="1267"/>
                  </a:moveTo>
                  <a:cubicBezTo>
                    <a:pt x="3458" y="1271"/>
                    <a:pt x="3475" y="1275"/>
                    <a:pt x="3495" y="1275"/>
                  </a:cubicBezTo>
                  <a:cubicBezTo>
                    <a:pt x="3575" y="1288"/>
                    <a:pt x="3652" y="1301"/>
                    <a:pt x="3733" y="1315"/>
                  </a:cubicBezTo>
                  <a:cubicBezTo>
                    <a:pt x="3849" y="1338"/>
                    <a:pt x="3969" y="1358"/>
                    <a:pt x="4087" y="1381"/>
                  </a:cubicBezTo>
                  <a:cubicBezTo>
                    <a:pt x="4190" y="1408"/>
                    <a:pt x="4294" y="1442"/>
                    <a:pt x="4391" y="1482"/>
                  </a:cubicBezTo>
                  <a:cubicBezTo>
                    <a:pt x="4491" y="1545"/>
                    <a:pt x="4585" y="1619"/>
                    <a:pt x="4676" y="1699"/>
                  </a:cubicBezTo>
                  <a:cubicBezTo>
                    <a:pt x="4776" y="1796"/>
                    <a:pt x="4876" y="1897"/>
                    <a:pt x="4960" y="2007"/>
                  </a:cubicBezTo>
                  <a:cubicBezTo>
                    <a:pt x="4966" y="2027"/>
                    <a:pt x="4977" y="2044"/>
                    <a:pt x="4986" y="2064"/>
                  </a:cubicBezTo>
                  <a:cubicBezTo>
                    <a:pt x="4983" y="2124"/>
                    <a:pt x="4980" y="2184"/>
                    <a:pt x="4970" y="2244"/>
                  </a:cubicBezTo>
                  <a:lnTo>
                    <a:pt x="4963" y="2264"/>
                  </a:lnTo>
                  <a:cubicBezTo>
                    <a:pt x="4920" y="2338"/>
                    <a:pt x="4866" y="2408"/>
                    <a:pt x="4812" y="2479"/>
                  </a:cubicBezTo>
                  <a:lnTo>
                    <a:pt x="4792" y="2495"/>
                  </a:lnTo>
                  <a:cubicBezTo>
                    <a:pt x="4702" y="2542"/>
                    <a:pt x="4608" y="2582"/>
                    <a:pt x="4515" y="2615"/>
                  </a:cubicBezTo>
                  <a:cubicBezTo>
                    <a:pt x="4408" y="2642"/>
                    <a:pt x="4298" y="2652"/>
                    <a:pt x="4190" y="2666"/>
                  </a:cubicBezTo>
                  <a:cubicBezTo>
                    <a:pt x="4114" y="2675"/>
                    <a:pt x="4034" y="2686"/>
                    <a:pt x="3953" y="2692"/>
                  </a:cubicBezTo>
                  <a:cubicBezTo>
                    <a:pt x="3816" y="2692"/>
                    <a:pt x="3679" y="2679"/>
                    <a:pt x="3538" y="2666"/>
                  </a:cubicBezTo>
                  <a:cubicBezTo>
                    <a:pt x="3415" y="2652"/>
                    <a:pt x="3291" y="2639"/>
                    <a:pt x="3167" y="2615"/>
                  </a:cubicBezTo>
                  <a:cubicBezTo>
                    <a:pt x="3074" y="2589"/>
                    <a:pt x="2983" y="2562"/>
                    <a:pt x="2886" y="2552"/>
                  </a:cubicBezTo>
                  <a:cubicBezTo>
                    <a:pt x="2864" y="2549"/>
                    <a:pt x="2843" y="2548"/>
                    <a:pt x="2822" y="2548"/>
                  </a:cubicBezTo>
                  <a:cubicBezTo>
                    <a:pt x="2763" y="2548"/>
                    <a:pt x="2705" y="2557"/>
                    <a:pt x="2649" y="2572"/>
                  </a:cubicBezTo>
                  <a:cubicBezTo>
                    <a:pt x="2665" y="2539"/>
                    <a:pt x="2679" y="2508"/>
                    <a:pt x="2692" y="2475"/>
                  </a:cubicBezTo>
                  <a:cubicBezTo>
                    <a:pt x="2742" y="2385"/>
                    <a:pt x="2789" y="2294"/>
                    <a:pt x="2842" y="2204"/>
                  </a:cubicBezTo>
                  <a:cubicBezTo>
                    <a:pt x="2923" y="2070"/>
                    <a:pt x="3000" y="1940"/>
                    <a:pt x="3080" y="1809"/>
                  </a:cubicBezTo>
                  <a:cubicBezTo>
                    <a:pt x="3157" y="1689"/>
                    <a:pt x="3231" y="1572"/>
                    <a:pt x="3311" y="1459"/>
                  </a:cubicBezTo>
                  <a:cubicBezTo>
                    <a:pt x="3355" y="1395"/>
                    <a:pt x="3395" y="1331"/>
                    <a:pt x="3438" y="1267"/>
                  </a:cubicBezTo>
                  <a:close/>
                  <a:moveTo>
                    <a:pt x="2228" y="3492"/>
                  </a:moveTo>
                  <a:cubicBezTo>
                    <a:pt x="2284" y="3609"/>
                    <a:pt x="2358" y="3675"/>
                    <a:pt x="2458" y="3759"/>
                  </a:cubicBezTo>
                  <a:lnTo>
                    <a:pt x="2461" y="3763"/>
                  </a:lnTo>
                  <a:cubicBezTo>
                    <a:pt x="2509" y="3796"/>
                    <a:pt x="2562" y="3826"/>
                    <a:pt x="2612" y="3853"/>
                  </a:cubicBezTo>
                  <a:cubicBezTo>
                    <a:pt x="2659" y="3879"/>
                    <a:pt x="2702" y="3907"/>
                    <a:pt x="2749" y="3933"/>
                  </a:cubicBezTo>
                  <a:cubicBezTo>
                    <a:pt x="2839" y="3984"/>
                    <a:pt x="2936" y="4037"/>
                    <a:pt x="3023" y="4097"/>
                  </a:cubicBezTo>
                  <a:cubicBezTo>
                    <a:pt x="3100" y="4147"/>
                    <a:pt x="3171" y="4204"/>
                    <a:pt x="3237" y="4261"/>
                  </a:cubicBezTo>
                  <a:cubicBezTo>
                    <a:pt x="3298" y="4321"/>
                    <a:pt x="3358" y="4385"/>
                    <a:pt x="3408" y="4452"/>
                  </a:cubicBezTo>
                  <a:cubicBezTo>
                    <a:pt x="3438" y="4509"/>
                    <a:pt x="3465" y="4572"/>
                    <a:pt x="3488" y="4635"/>
                  </a:cubicBezTo>
                  <a:cubicBezTo>
                    <a:pt x="3508" y="4709"/>
                    <a:pt x="3522" y="4786"/>
                    <a:pt x="3528" y="4863"/>
                  </a:cubicBezTo>
                  <a:cubicBezTo>
                    <a:pt x="3528" y="4900"/>
                    <a:pt x="3522" y="4933"/>
                    <a:pt x="3518" y="4967"/>
                  </a:cubicBezTo>
                  <a:cubicBezTo>
                    <a:pt x="3501" y="5020"/>
                    <a:pt x="3485" y="5074"/>
                    <a:pt x="3461" y="5128"/>
                  </a:cubicBezTo>
                  <a:cubicBezTo>
                    <a:pt x="3438" y="5168"/>
                    <a:pt x="3412" y="5208"/>
                    <a:pt x="3384" y="5244"/>
                  </a:cubicBezTo>
                  <a:cubicBezTo>
                    <a:pt x="3321" y="5301"/>
                    <a:pt x="3251" y="5355"/>
                    <a:pt x="3180" y="5401"/>
                  </a:cubicBezTo>
                  <a:cubicBezTo>
                    <a:pt x="3060" y="5472"/>
                    <a:pt x="2930" y="5525"/>
                    <a:pt x="2796" y="5572"/>
                  </a:cubicBezTo>
                  <a:cubicBezTo>
                    <a:pt x="2759" y="5582"/>
                    <a:pt x="2719" y="5592"/>
                    <a:pt x="2679" y="5599"/>
                  </a:cubicBezTo>
                  <a:cubicBezTo>
                    <a:pt x="2669" y="5599"/>
                    <a:pt x="2662" y="5595"/>
                    <a:pt x="2655" y="5595"/>
                  </a:cubicBezTo>
                  <a:cubicBezTo>
                    <a:pt x="2585" y="5575"/>
                    <a:pt x="2518" y="5555"/>
                    <a:pt x="2452" y="5535"/>
                  </a:cubicBezTo>
                  <a:cubicBezTo>
                    <a:pt x="2324" y="5495"/>
                    <a:pt x="2197" y="5458"/>
                    <a:pt x="2077" y="5404"/>
                  </a:cubicBezTo>
                  <a:cubicBezTo>
                    <a:pt x="1963" y="5341"/>
                    <a:pt x="1850" y="5274"/>
                    <a:pt x="1739" y="5204"/>
                  </a:cubicBezTo>
                  <a:cubicBezTo>
                    <a:pt x="1679" y="5168"/>
                    <a:pt x="1618" y="5123"/>
                    <a:pt x="1558" y="5087"/>
                  </a:cubicBezTo>
                  <a:cubicBezTo>
                    <a:pt x="1538" y="5077"/>
                    <a:pt x="1515" y="5063"/>
                    <a:pt x="1495" y="5050"/>
                  </a:cubicBezTo>
                  <a:cubicBezTo>
                    <a:pt x="1572" y="4873"/>
                    <a:pt x="1649" y="4696"/>
                    <a:pt x="1729" y="4518"/>
                  </a:cubicBezTo>
                  <a:cubicBezTo>
                    <a:pt x="1882" y="4171"/>
                    <a:pt x="2057" y="3833"/>
                    <a:pt x="2228" y="3492"/>
                  </a:cubicBezTo>
                  <a:close/>
                  <a:moveTo>
                    <a:pt x="3314" y="0"/>
                  </a:moveTo>
                  <a:cubicBezTo>
                    <a:pt x="3231" y="3"/>
                    <a:pt x="3151" y="3"/>
                    <a:pt x="3070" y="23"/>
                  </a:cubicBezTo>
                  <a:cubicBezTo>
                    <a:pt x="2997" y="40"/>
                    <a:pt x="2926" y="63"/>
                    <a:pt x="2859" y="87"/>
                  </a:cubicBezTo>
                  <a:cubicBezTo>
                    <a:pt x="2719" y="134"/>
                    <a:pt x="2589" y="224"/>
                    <a:pt x="2488" y="332"/>
                  </a:cubicBezTo>
                  <a:cubicBezTo>
                    <a:pt x="2381" y="445"/>
                    <a:pt x="2284" y="552"/>
                    <a:pt x="2204" y="686"/>
                  </a:cubicBezTo>
                  <a:cubicBezTo>
                    <a:pt x="2110" y="849"/>
                    <a:pt x="2023" y="1014"/>
                    <a:pt x="1933" y="1181"/>
                  </a:cubicBezTo>
                  <a:cubicBezTo>
                    <a:pt x="1726" y="1568"/>
                    <a:pt x="1518" y="1963"/>
                    <a:pt x="1361" y="2378"/>
                  </a:cubicBezTo>
                  <a:cubicBezTo>
                    <a:pt x="1291" y="2569"/>
                    <a:pt x="1228" y="2766"/>
                    <a:pt x="1144" y="2953"/>
                  </a:cubicBezTo>
                  <a:cubicBezTo>
                    <a:pt x="1053" y="3154"/>
                    <a:pt x="963" y="3354"/>
                    <a:pt x="870" y="3555"/>
                  </a:cubicBezTo>
                  <a:cubicBezTo>
                    <a:pt x="585" y="4180"/>
                    <a:pt x="325" y="4816"/>
                    <a:pt x="56" y="5449"/>
                  </a:cubicBezTo>
                  <a:cubicBezTo>
                    <a:pt x="0" y="5585"/>
                    <a:pt x="16" y="5759"/>
                    <a:pt x="76" y="5890"/>
                  </a:cubicBezTo>
                  <a:cubicBezTo>
                    <a:pt x="141" y="6031"/>
                    <a:pt x="264" y="6144"/>
                    <a:pt x="411" y="6197"/>
                  </a:cubicBezTo>
                  <a:cubicBezTo>
                    <a:pt x="473" y="6220"/>
                    <a:pt x="539" y="6231"/>
                    <a:pt x="605" y="6231"/>
                  </a:cubicBezTo>
                  <a:cubicBezTo>
                    <a:pt x="657" y="6231"/>
                    <a:pt x="709" y="6224"/>
                    <a:pt x="759" y="6211"/>
                  </a:cubicBezTo>
                  <a:cubicBezTo>
                    <a:pt x="783" y="6227"/>
                    <a:pt x="809" y="6244"/>
                    <a:pt x="836" y="6264"/>
                  </a:cubicBezTo>
                  <a:cubicBezTo>
                    <a:pt x="916" y="6318"/>
                    <a:pt x="1000" y="6368"/>
                    <a:pt x="1084" y="6418"/>
                  </a:cubicBezTo>
                  <a:cubicBezTo>
                    <a:pt x="1164" y="6468"/>
                    <a:pt x="1248" y="6515"/>
                    <a:pt x="1331" y="6562"/>
                  </a:cubicBezTo>
                  <a:cubicBezTo>
                    <a:pt x="1465" y="6639"/>
                    <a:pt x="1602" y="6706"/>
                    <a:pt x="1749" y="6753"/>
                  </a:cubicBezTo>
                  <a:cubicBezTo>
                    <a:pt x="1799" y="6769"/>
                    <a:pt x="1846" y="6786"/>
                    <a:pt x="1896" y="6799"/>
                  </a:cubicBezTo>
                  <a:cubicBezTo>
                    <a:pt x="1990" y="6826"/>
                    <a:pt x="2083" y="6856"/>
                    <a:pt x="2180" y="6880"/>
                  </a:cubicBezTo>
                  <a:cubicBezTo>
                    <a:pt x="2274" y="6900"/>
                    <a:pt x="2368" y="6923"/>
                    <a:pt x="2464" y="6940"/>
                  </a:cubicBezTo>
                  <a:cubicBezTo>
                    <a:pt x="2517" y="6949"/>
                    <a:pt x="2569" y="6953"/>
                    <a:pt x="2620" y="6953"/>
                  </a:cubicBezTo>
                  <a:cubicBezTo>
                    <a:pt x="2678" y="6953"/>
                    <a:pt x="2736" y="6949"/>
                    <a:pt x="2796" y="6943"/>
                  </a:cubicBezTo>
                  <a:cubicBezTo>
                    <a:pt x="2940" y="6937"/>
                    <a:pt x="3070" y="6886"/>
                    <a:pt x="3207" y="6843"/>
                  </a:cubicBezTo>
                  <a:cubicBezTo>
                    <a:pt x="3291" y="6816"/>
                    <a:pt x="3375" y="6779"/>
                    <a:pt x="3455" y="6742"/>
                  </a:cubicBezTo>
                  <a:cubicBezTo>
                    <a:pt x="3679" y="6639"/>
                    <a:pt x="3889" y="6508"/>
                    <a:pt x="4083" y="6355"/>
                  </a:cubicBezTo>
                  <a:cubicBezTo>
                    <a:pt x="4124" y="6321"/>
                    <a:pt x="4160" y="6287"/>
                    <a:pt x="4197" y="6254"/>
                  </a:cubicBezTo>
                  <a:cubicBezTo>
                    <a:pt x="4324" y="6127"/>
                    <a:pt x="4438" y="5994"/>
                    <a:pt x="4522" y="5836"/>
                  </a:cubicBezTo>
                  <a:cubicBezTo>
                    <a:pt x="4585" y="5719"/>
                    <a:pt x="4639" y="5605"/>
                    <a:pt x="4682" y="5478"/>
                  </a:cubicBezTo>
                  <a:cubicBezTo>
                    <a:pt x="4716" y="5384"/>
                    <a:pt x="4732" y="5284"/>
                    <a:pt x="4749" y="5188"/>
                  </a:cubicBezTo>
                  <a:cubicBezTo>
                    <a:pt x="4786" y="5007"/>
                    <a:pt x="4789" y="4827"/>
                    <a:pt x="4762" y="4642"/>
                  </a:cubicBezTo>
                  <a:cubicBezTo>
                    <a:pt x="4749" y="4546"/>
                    <a:pt x="4732" y="4452"/>
                    <a:pt x="4709" y="4358"/>
                  </a:cubicBezTo>
                  <a:cubicBezTo>
                    <a:pt x="4669" y="4211"/>
                    <a:pt x="4616" y="4074"/>
                    <a:pt x="4551" y="3940"/>
                  </a:cubicBezTo>
                  <a:cubicBezTo>
                    <a:pt x="4535" y="3910"/>
                    <a:pt x="4518" y="3879"/>
                    <a:pt x="4502" y="3850"/>
                  </a:cubicBezTo>
                  <a:cubicBezTo>
                    <a:pt x="4565" y="3839"/>
                    <a:pt x="4628" y="3830"/>
                    <a:pt x="4692" y="3816"/>
                  </a:cubicBezTo>
                  <a:cubicBezTo>
                    <a:pt x="4883" y="3783"/>
                    <a:pt x="5060" y="3703"/>
                    <a:pt x="5234" y="3623"/>
                  </a:cubicBezTo>
                  <a:cubicBezTo>
                    <a:pt x="5378" y="3558"/>
                    <a:pt x="5522" y="3475"/>
                    <a:pt x="5632" y="3354"/>
                  </a:cubicBezTo>
                  <a:cubicBezTo>
                    <a:pt x="5699" y="3281"/>
                    <a:pt x="5766" y="3208"/>
                    <a:pt x="5826" y="3127"/>
                  </a:cubicBezTo>
                  <a:cubicBezTo>
                    <a:pt x="5936" y="2980"/>
                    <a:pt x="6040" y="2823"/>
                    <a:pt x="6100" y="2649"/>
                  </a:cubicBezTo>
                  <a:cubicBezTo>
                    <a:pt x="6137" y="2539"/>
                    <a:pt x="6161" y="2414"/>
                    <a:pt x="6167" y="2298"/>
                  </a:cubicBezTo>
                  <a:cubicBezTo>
                    <a:pt x="6177" y="2161"/>
                    <a:pt x="6174" y="2027"/>
                    <a:pt x="6164" y="1886"/>
                  </a:cubicBezTo>
                  <a:cubicBezTo>
                    <a:pt x="6161" y="1860"/>
                    <a:pt x="6157" y="1833"/>
                    <a:pt x="6150" y="1806"/>
                  </a:cubicBezTo>
                  <a:cubicBezTo>
                    <a:pt x="6133" y="1739"/>
                    <a:pt x="6110" y="1672"/>
                    <a:pt x="6087" y="1609"/>
                  </a:cubicBezTo>
                  <a:cubicBezTo>
                    <a:pt x="6067" y="1556"/>
                    <a:pt x="6040" y="1508"/>
                    <a:pt x="6013" y="1459"/>
                  </a:cubicBezTo>
                  <a:cubicBezTo>
                    <a:pt x="5940" y="1338"/>
                    <a:pt x="5860" y="1224"/>
                    <a:pt x="5769" y="1117"/>
                  </a:cubicBezTo>
                  <a:cubicBezTo>
                    <a:pt x="5709" y="1047"/>
                    <a:pt x="5642" y="987"/>
                    <a:pt x="5575" y="923"/>
                  </a:cubicBezTo>
                  <a:cubicBezTo>
                    <a:pt x="5474" y="823"/>
                    <a:pt x="5368" y="729"/>
                    <a:pt x="5258" y="639"/>
                  </a:cubicBezTo>
                  <a:cubicBezTo>
                    <a:pt x="5241" y="625"/>
                    <a:pt x="5224" y="613"/>
                    <a:pt x="5207" y="599"/>
                  </a:cubicBezTo>
                  <a:cubicBezTo>
                    <a:pt x="5153" y="556"/>
                    <a:pt x="5104" y="515"/>
                    <a:pt x="5047" y="482"/>
                  </a:cubicBezTo>
                  <a:cubicBezTo>
                    <a:pt x="4846" y="361"/>
                    <a:pt x="4636" y="275"/>
                    <a:pt x="4408" y="214"/>
                  </a:cubicBezTo>
                  <a:cubicBezTo>
                    <a:pt x="4170" y="154"/>
                    <a:pt x="3929" y="107"/>
                    <a:pt x="3692" y="57"/>
                  </a:cubicBezTo>
                  <a:cubicBezTo>
                    <a:pt x="3602" y="37"/>
                    <a:pt x="3515" y="23"/>
                    <a:pt x="3428" y="7"/>
                  </a:cubicBezTo>
                  <a:cubicBezTo>
                    <a:pt x="3387" y="0"/>
                    <a:pt x="3351" y="0"/>
                    <a:pt x="3314" y="0"/>
                  </a:cubicBezTo>
                  <a:close/>
                </a:path>
              </a:pathLst>
            </a:custGeom>
            <a:solidFill>
              <a:srgbClr val="FCB7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23"/>
            <p:cNvSpPr/>
            <p:nvPr/>
          </p:nvSpPr>
          <p:spPr>
            <a:xfrm>
              <a:off x="4791500" y="4541438"/>
              <a:ext cx="163225" cy="182575"/>
            </a:xfrm>
            <a:custGeom>
              <a:avLst/>
              <a:gdLst/>
              <a:ahLst/>
              <a:cxnLst/>
              <a:rect l="l" t="t" r="r" b="b"/>
              <a:pathLst>
                <a:path w="6529" h="7303" extrusionOk="0">
                  <a:moveTo>
                    <a:pt x="3700" y="1635"/>
                  </a:moveTo>
                  <a:lnTo>
                    <a:pt x="3880" y="1664"/>
                  </a:lnTo>
                  <a:cubicBezTo>
                    <a:pt x="3997" y="1684"/>
                    <a:pt x="4111" y="1708"/>
                    <a:pt x="4221" y="1728"/>
                  </a:cubicBezTo>
                  <a:cubicBezTo>
                    <a:pt x="4325" y="1755"/>
                    <a:pt x="4412" y="1781"/>
                    <a:pt x="4489" y="1815"/>
                  </a:cubicBezTo>
                  <a:cubicBezTo>
                    <a:pt x="4582" y="1875"/>
                    <a:pt x="4669" y="1945"/>
                    <a:pt x="4733" y="2005"/>
                  </a:cubicBezTo>
                  <a:cubicBezTo>
                    <a:pt x="4817" y="2082"/>
                    <a:pt x="4907" y="2173"/>
                    <a:pt x="4987" y="2277"/>
                  </a:cubicBezTo>
                  <a:cubicBezTo>
                    <a:pt x="4984" y="2310"/>
                    <a:pt x="4981" y="2340"/>
                    <a:pt x="4977" y="2374"/>
                  </a:cubicBezTo>
                  <a:cubicBezTo>
                    <a:pt x="4947" y="2424"/>
                    <a:pt x="4907" y="2474"/>
                    <a:pt x="4867" y="2527"/>
                  </a:cubicBezTo>
                  <a:cubicBezTo>
                    <a:pt x="4797" y="2561"/>
                    <a:pt x="4723" y="2595"/>
                    <a:pt x="4643" y="2624"/>
                  </a:cubicBezTo>
                  <a:cubicBezTo>
                    <a:pt x="4566" y="2641"/>
                    <a:pt x="4489" y="2651"/>
                    <a:pt x="4405" y="2661"/>
                  </a:cubicBezTo>
                  <a:lnTo>
                    <a:pt x="4348" y="2668"/>
                  </a:lnTo>
                  <a:cubicBezTo>
                    <a:pt x="4272" y="2678"/>
                    <a:pt x="4195" y="2684"/>
                    <a:pt x="4131" y="2691"/>
                  </a:cubicBezTo>
                  <a:cubicBezTo>
                    <a:pt x="3991" y="2691"/>
                    <a:pt x="3854" y="2678"/>
                    <a:pt x="3736" y="2668"/>
                  </a:cubicBezTo>
                  <a:cubicBezTo>
                    <a:pt x="3596" y="2655"/>
                    <a:pt x="3485" y="2638"/>
                    <a:pt x="3385" y="2621"/>
                  </a:cubicBezTo>
                  <a:lnTo>
                    <a:pt x="3375" y="2618"/>
                  </a:lnTo>
                  <a:cubicBezTo>
                    <a:pt x="3295" y="2595"/>
                    <a:pt x="3215" y="2570"/>
                    <a:pt x="3121" y="2558"/>
                  </a:cubicBezTo>
                  <a:cubicBezTo>
                    <a:pt x="3138" y="2527"/>
                    <a:pt x="3155" y="2497"/>
                    <a:pt x="3171" y="2470"/>
                  </a:cubicBezTo>
                  <a:cubicBezTo>
                    <a:pt x="3252" y="2337"/>
                    <a:pt x="3329" y="2206"/>
                    <a:pt x="3409" y="2079"/>
                  </a:cubicBezTo>
                  <a:cubicBezTo>
                    <a:pt x="3482" y="1962"/>
                    <a:pt x="3556" y="1845"/>
                    <a:pt x="3633" y="1735"/>
                  </a:cubicBezTo>
                  <a:lnTo>
                    <a:pt x="3700" y="1635"/>
                  </a:lnTo>
                  <a:close/>
                  <a:moveTo>
                    <a:pt x="3536" y="1253"/>
                  </a:moveTo>
                  <a:lnTo>
                    <a:pt x="3345" y="1534"/>
                  </a:lnTo>
                  <a:cubicBezTo>
                    <a:pt x="3261" y="1651"/>
                    <a:pt x="3184" y="1772"/>
                    <a:pt x="3111" y="1892"/>
                  </a:cubicBezTo>
                  <a:cubicBezTo>
                    <a:pt x="3028" y="2022"/>
                    <a:pt x="2951" y="2156"/>
                    <a:pt x="2870" y="2289"/>
                  </a:cubicBezTo>
                  <a:cubicBezTo>
                    <a:pt x="2817" y="2380"/>
                    <a:pt x="2770" y="2470"/>
                    <a:pt x="2719" y="2561"/>
                  </a:cubicBezTo>
                  <a:lnTo>
                    <a:pt x="2509" y="3019"/>
                  </a:lnTo>
                  <a:lnTo>
                    <a:pt x="2874" y="2919"/>
                  </a:lnTo>
                  <a:cubicBezTo>
                    <a:pt x="2916" y="2906"/>
                    <a:pt x="2960" y="2899"/>
                    <a:pt x="3003" y="2899"/>
                  </a:cubicBezTo>
                  <a:cubicBezTo>
                    <a:pt x="3018" y="2899"/>
                    <a:pt x="3033" y="2900"/>
                    <a:pt x="3048" y="2902"/>
                  </a:cubicBezTo>
                  <a:cubicBezTo>
                    <a:pt x="3121" y="2908"/>
                    <a:pt x="3195" y="2932"/>
                    <a:pt x="3275" y="2956"/>
                  </a:cubicBezTo>
                  <a:lnTo>
                    <a:pt x="3312" y="2965"/>
                  </a:lnTo>
                  <a:cubicBezTo>
                    <a:pt x="3425" y="2985"/>
                    <a:pt x="3549" y="3002"/>
                    <a:pt x="3700" y="3016"/>
                  </a:cubicBezTo>
                  <a:cubicBezTo>
                    <a:pt x="3823" y="3029"/>
                    <a:pt x="3967" y="3042"/>
                    <a:pt x="4131" y="3042"/>
                  </a:cubicBezTo>
                  <a:lnTo>
                    <a:pt x="4144" y="3042"/>
                  </a:lnTo>
                  <a:cubicBezTo>
                    <a:pt x="4228" y="3036"/>
                    <a:pt x="4308" y="3029"/>
                    <a:pt x="4392" y="3016"/>
                  </a:cubicBezTo>
                  <a:lnTo>
                    <a:pt x="4452" y="3009"/>
                  </a:lnTo>
                  <a:cubicBezTo>
                    <a:pt x="4542" y="2999"/>
                    <a:pt x="4636" y="2985"/>
                    <a:pt x="4729" y="2965"/>
                  </a:cubicBezTo>
                  <a:lnTo>
                    <a:pt x="4753" y="2959"/>
                  </a:lnTo>
                  <a:cubicBezTo>
                    <a:pt x="4860" y="2919"/>
                    <a:pt x="4961" y="2875"/>
                    <a:pt x="5050" y="2828"/>
                  </a:cubicBezTo>
                  <a:lnTo>
                    <a:pt x="5124" y="2765"/>
                  </a:lnTo>
                  <a:cubicBezTo>
                    <a:pt x="5188" y="2688"/>
                    <a:pt x="5245" y="2607"/>
                    <a:pt x="5291" y="2534"/>
                  </a:cubicBezTo>
                  <a:lnTo>
                    <a:pt x="5322" y="2447"/>
                  </a:lnTo>
                  <a:cubicBezTo>
                    <a:pt x="5331" y="2380"/>
                    <a:pt x="5339" y="2310"/>
                    <a:pt x="5339" y="2243"/>
                  </a:cubicBezTo>
                  <a:lnTo>
                    <a:pt x="5339" y="2226"/>
                  </a:lnTo>
                  <a:lnTo>
                    <a:pt x="5322" y="2166"/>
                  </a:lnTo>
                  <a:cubicBezTo>
                    <a:pt x="5311" y="2143"/>
                    <a:pt x="5302" y="2123"/>
                    <a:pt x="5291" y="2102"/>
                  </a:cubicBezTo>
                  <a:lnTo>
                    <a:pt x="5278" y="2079"/>
                  </a:lnTo>
                  <a:cubicBezTo>
                    <a:pt x="5181" y="1948"/>
                    <a:pt x="5070" y="1838"/>
                    <a:pt x="4974" y="1748"/>
                  </a:cubicBezTo>
                  <a:lnTo>
                    <a:pt x="4967" y="1741"/>
                  </a:lnTo>
                  <a:cubicBezTo>
                    <a:pt x="4890" y="1675"/>
                    <a:pt x="4783" y="1584"/>
                    <a:pt x="4663" y="1511"/>
                  </a:cubicBezTo>
                  <a:lnTo>
                    <a:pt x="4639" y="1497"/>
                  </a:lnTo>
                  <a:cubicBezTo>
                    <a:pt x="4539" y="1454"/>
                    <a:pt x="4436" y="1420"/>
                    <a:pt x="4298" y="1387"/>
                  </a:cubicBezTo>
                  <a:cubicBezTo>
                    <a:pt x="4181" y="1363"/>
                    <a:pt x="4061" y="1340"/>
                    <a:pt x="3944" y="1320"/>
                  </a:cubicBezTo>
                  <a:cubicBezTo>
                    <a:pt x="3860" y="1303"/>
                    <a:pt x="3780" y="1290"/>
                    <a:pt x="3696" y="1277"/>
                  </a:cubicBezTo>
                  <a:lnTo>
                    <a:pt x="3536" y="1253"/>
                  </a:lnTo>
                  <a:close/>
                  <a:moveTo>
                    <a:pt x="2439" y="3995"/>
                  </a:moveTo>
                  <a:cubicBezTo>
                    <a:pt x="2466" y="4022"/>
                    <a:pt x="2496" y="4046"/>
                    <a:pt x="2526" y="4069"/>
                  </a:cubicBezTo>
                  <a:lnTo>
                    <a:pt x="2529" y="4072"/>
                  </a:lnTo>
                  <a:cubicBezTo>
                    <a:pt x="2576" y="4109"/>
                    <a:pt x="2622" y="4136"/>
                    <a:pt x="2662" y="4160"/>
                  </a:cubicBezTo>
                  <a:lnTo>
                    <a:pt x="2703" y="4183"/>
                  </a:lnTo>
                  <a:cubicBezTo>
                    <a:pt x="2747" y="4209"/>
                    <a:pt x="2793" y="4236"/>
                    <a:pt x="2840" y="4260"/>
                  </a:cubicBezTo>
                  <a:lnTo>
                    <a:pt x="2880" y="4287"/>
                  </a:lnTo>
                  <a:cubicBezTo>
                    <a:pt x="2957" y="4327"/>
                    <a:pt x="3034" y="4370"/>
                    <a:pt x="3104" y="4417"/>
                  </a:cubicBezTo>
                  <a:cubicBezTo>
                    <a:pt x="3168" y="4461"/>
                    <a:pt x="3232" y="4510"/>
                    <a:pt x="3292" y="4564"/>
                  </a:cubicBezTo>
                  <a:cubicBezTo>
                    <a:pt x="3352" y="4621"/>
                    <a:pt x="3399" y="4671"/>
                    <a:pt x="3439" y="4722"/>
                  </a:cubicBezTo>
                  <a:cubicBezTo>
                    <a:pt x="3459" y="4765"/>
                    <a:pt x="3479" y="4808"/>
                    <a:pt x="3499" y="4862"/>
                  </a:cubicBezTo>
                  <a:cubicBezTo>
                    <a:pt x="3512" y="4925"/>
                    <a:pt x="3522" y="4986"/>
                    <a:pt x="3533" y="5043"/>
                  </a:cubicBezTo>
                  <a:cubicBezTo>
                    <a:pt x="3529" y="5063"/>
                    <a:pt x="3525" y="5083"/>
                    <a:pt x="3522" y="5106"/>
                  </a:cubicBezTo>
                  <a:cubicBezTo>
                    <a:pt x="3512" y="5146"/>
                    <a:pt x="3499" y="5186"/>
                    <a:pt x="3482" y="5223"/>
                  </a:cubicBezTo>
                  <a:cubicBezTo>
                    <a:pt x="3465" y="5250"/>
                    <a:pt x="3449" y="5276"/>
                    <a:pt x="3429" y="5299"/>
                  </a:cubicBezTo>
                  <a:cubicBezTo>
                    <a:pt x="3385" y="5344"/>
                    <a:pt x="3332" y="5384"/>
                    <a:pt x="3275" y="5424"/>
                  </a:cubicBezTo>
                  <a:cubicBezTo>
                    <a:pt x="3171" y="5480"/>
                    <a:pt x="3054" y="5534"/>
                    <a:pt x="2931" y="5577"/>
                  </a:cubicBezTo>
                  <a:cubicBezTo>
                    <a:pt x="2903" y="5584"/>
                    <a:pt x="2880" y="5591"/>
                    <a:pt x="2854" y="5594"/>
                  </a:cubicBezTo>
                  <a:cubicBezTo>
                    <a:pt x="2810" y="5580"/>
                    <a:pt x="2767" y="5568"/>
                    <a:pt x="2723" y="5554"/>
                  </a:cubicBezTo>
                  <a:lnTo>
                    <a:pt x="2642" y="5531"/>
                  </a:lnTo>
                  <a:cubicBezTo>
                    <a:pt x="2532" y="5497"/>
                    <a:pt x="2426" y="5464"/>
                    <a:pt x="2338" y="5427"/>
                  </a:cubicBezTo>
                  <a:cubicBezTo>
                    <a:pt x="2228" y="5364"/>
                    <a:pt x="2121" y="5296"/>
                    <a:pt x="2011" y="5230"/>
                  </a:cubicBezTo>
                  <a:lnTo>
                    <a:pt x="1944" y="5186"/>
                  </a:lnTo>
                  <a:cubicBezTo>
                    <a:pt x="1927" y="5176"/>
                    <a:pt x="1910" y="5166"/>
                    <a:pt x="1897" y="5156"/>
                  </a:cubicBezTo>
                  <a:cubicBezTo>
                    <a:pt x="1954" y="5026"/>
                    <a:pt x="2011" y="4895"/>
                    <a:pt x="2068" y="4768"/>
                  </a:cubicBezTo>
                  <a:cubicBezTo>
                    <a:pt x="2181" y="4507"/>
                    <a:pt x="2309" y="4250"/>
                    <a:pt x="2439" y="3995"/>
                  </a:cubicBezTo>
                  <a:close/>
                  <a:moveTo>
                    <a:pt x="2409" y="3273"/>
                  </a:moveTo>
                  <a:lnTo>
                    <a:pt x="2228" y="3631"/>
                  </a:lnTo>
                  <a:cubicBezTo>
                    <a:pt x="2064" y="3952"/>
                    <a:pt x="1894" y="4287"/>
                    <a:pt x="1747" y="4624"/>
                  </a:cubicBezTo>
                  <a:cubicBezTo>
                    <a:pt x="1666" y="4802"/>
                    <a:pt x="1589" y="4978"/>
                    <a:pt x="1512" y="5156"/>
                  </a:cubicBezTo>
                  <a:lnTo>
                    <a:pt x="1449" y="5299"/>
                  </a:lnTo>
                  <a:lnTo>
                    <a:pt x="1646" y="5417"/>
                  </a:lnTo>
                  <a:cubicBezTo>
                    <a:pt x="1683" y="5437"/>
                    <a:pt x="1716" y="5460"/>
                    <a:pt x="1753" y="5480"/>
                  </a:cubicBezTo>
                  <a:lnTo>
                    <a:pt x="1827" y="5531"/>
                  </a:lnTo>
                  <a:cubicBezTo>
                    <a:pt x="1937" y="5600"/>
                    <a:pt x="2051" y="5668"/>
                    <a:pt x="2181" y="5741"/>
                  </a:cubicBezTo>
                  <a:cubicBezTo>
                    <a:pt x="2301" y="5795"/>
                    <a:pt x="2422" y="5832"/>
                    <a:pt x="2542" y="5869"/>
                  </a:cubicBezTo>
                  <a:lnTo>
                    <a:pt x="2619" y="5892"/>
                  </a:lnTo>
                  <a:cubicBezTo>
                    <a:pt x="2673" y="5909"/>
                    <a:pt x="2730" y="5926"/>
                    <a:pt x="2787" y="5942"/>
                  </a:cubicBezTo>
                  <a:lnTo>
                    <a:pt x="2863" y="5952"/>
                  </a:lnTo>
                  <a:lnTo>
                    <a:pt x="2887" y="5946"/>
                  </a:lnTo>
                  <a:cubicBezTo>
                    <a:pt x="2931" y="5938"/>
                    <a:pt x="2977" y="5929"/>
                    <a:pt x="3034" y="5912"/>
                  </a:cubicBezTo>
                  <a:cubicBezTo>
                    <a:pt x="3188" y="5858"/>
                    <a:pt x="3325" y="5798"/>
                    <a:pt x="3459" y="5721"/>
                  </a:cubicBezTo>
                  <a:cubicBezTo>
                    <a:pt x="3549" y="5661"/>
                    <a:pt x="3619" y="5605"/>
                    <a:pt x="3679" y="5548"/>
                  </a:cubicBezTo>
                  <a:lnTo>
                    <a:pt x="3700" y="5527"/>
                  </a:lnTo>
                  <a:cubicBezTo>
                    <a:pt x="3733" y="5484"/>
                    <a:pt x="3763" y="5440"/>
                    <a:pt x="3790" y="5393"/>
                  </a:cubicBezTo>
                  <a:lnTo>
                    <a:pt x="3803" y="5370"/>
                  </a:lnTo>
                  <a:cubicBezTo>
                    <a:pt x="3826" y="5310"/>
                    <a:pt x="3846" y="5253"/>
                    <a:pt x="3863" y="5190"/>
                  </a:cubicBezTo>
                  <a:lnTo>
                    <a:pt x="3870" y="5169"/>
                  </a:lnTo>
                  <a:cubicBezTo>
                    <a:pt x="3874" y="5129"/>
                    <a:pt x="3880" y="5092"/>
                    <a:pt x="3883" y="5052"/>
                  </a:cubicBezTo>
                  <a:lnTo>
                    <a:pt x="3883" y="5035"/>
                  </a:lnTo>
                  <a:lnTo>
                    <a:pt x="3883" y="5019"/>
                  </a:lnTo>
                  <a:cubicBezTo>
                    <a:pt x="3874" y="4942"/>
                    <a:pt x="3860" y="4858"/>
                    <a:pt x="3840" y="4771"/>
                  </a:cubicBezTo>
                  <a:lnTo>
                    <a:pt x="3834" y="4748"/>
                  </a:lnTo>
                  <a:cubicBezTo>
                    <a:pt x="3803" y="4674"/>
                    <a:pt x="3773" y="4608"/>
                    <a:pt x="3743" y="4544"/>
                  </a:cubicBezTo>
                  <a:lnTo>
                    <a:pt x="3726" y="4517"/>
                  </a:lnTo>
                  <a:cubicBezTo>
                    <a:pt x="3673" y="4453"/>
                    <a:pt x="3616" y="4387"/>
                    <a:pt x="3529" y="4303"/>
                  </a:cubicBezTo>
                  <a:cubicBezTo>
                    <a:pt x="3465" y="4250"/>
                    <a:pt x="3389" y="4186"/>
                    <a:pt x="3301" y="4126"/>
                  </a:cubicBezTo>
                  <a:cubicBezTo>
                    <a:pt x="3221" y="4072"/>
                    <a:pt x="3138" y="4026"/>
                    <a:pt x="3054" y="3979"/>
                  </a:cubicBezTo>
                  <a:lnTo>
                    <a:pt x="3011" y="3955"/>
                  </a:lnTo>
                  <a:cubicBezTo>
                    <a:pt x="2967" y="3929"/>
                    <a:pt x="2923" y="3905"/>
                    <a:pt x="2880" y="3879"/>
                  </a:cubicBezTo>
                  <a:lnTo>
                    <a:pt x="2837" y="3855"/>
                  </a:lnTo>
                  <a:cubicBezTo>
                    <a:pt x="2807" y="3839"/>
                    <a:pt x="2776" y="3822"/>
                    <a:pt x="2750" y="3802"/>
                  </a:cubicBezTo>
                  <a:lnTo>
                    <a:pt x="2639" y="3939"/>
                  </a:lnTo>
                  <a:lnTo>
                    <a:pt x="2747" y="3799"/>
                  </a:lnTo>
                  <a:cubicBezTo>
                    <a:pt x="2650" y="3718"/>
                    <a:pt x="2602" y="3674"/>
                    <a:pt x="2566" y="3591"/>
                  </a:cubicBezTo>
                  <a:lnTo>
                    <a:pt x="2409" y="3273"/>
                  </a:lnTo>
                  <a:close/>
                  <a:moveTo>
                    <a:pt x="3525" y="352"/>
                  </a:moveTo>
                  <a:cubicBezTo>
                    <a:pt x="3544" y="352"/>
                    <a:pt x="3562" y="354"/>
                    <a:pt x="3576" y="357"/>
                  </a:cubicBezTo>
                  <a:cubicBezTo>
                    <a:pt x="3663" y="370"/>
                    <a:pt x="3746" y="387"/>
                    <a:pt x="3834" y="403"/>
                  </a:cubicBezTo>
                  <a:lnTo>
                    <a:pt x="3980" y="434"/>
                  </a:lnTo>
                  <a:cubicBezTo>
                    <a:pt x="4167" y="474"/>
                    <a:pt x="4359" y="514"/>
                    <a:pt x="4542" y="561"/>
                  </a:cubicBezTo>
                  <a:cubicBezTo>
                    <a:pt x="4753" y="614"/>
                    <a:pt x="4944" y="698"/>
                    <a:pt x="5135" y="812"/>
                  </a:cubicBezTo>
                  <a:cubicBezTo>
                    <a:pt x="5184" y="838"/>
                    <a:pt x="5231" y="875"/>
                    <a:pt x="5275" y="912"/>
                  </a:cubicBezTo>
                  <a:lnTo>
                    <a:pt x="5325" y="952"/>
                  </a:lnTo>
                  <a:cubicBezTo>
                    <a:pt x="5432" y="1042"/>
                    <a:pt x="5536" y="1133"/>
                    <a:pt x="5632" y="1226"/>
                  </a:cubicBezTo>
                  <a:lnTo>
                    <a:pt x="5666" y="1256"/>
                  </a:lnTo>
                  <a:cubicBezTo>
                    <a:pt x="5720" y="1310"/>
                    <a:pt x="5770" y="1357"/>
                    <a:pt x="5813" y="1407"/>
                  </a:cubicBezTo>
                  <a:cubicBezTo>
                    <a:pt x="5893" y="1504"/>
                    <a:pt x="5967" y="1607"/>
                    <a:pt x="6038" y="1724"/>
                  </a:cubicBezTo>
                  <a:cubicBezTo>
                    <a:pt x="6061" y="1765"/>
                    <a:pt x="6084" y="1805"/>
                    <a:pt x="6101" y="1845"/>
                  </a:cubicBezTo>
                  <a:cubicBezTo>
                    <a:pt x="6121" y="1905"/>
                    <a:pt x="6141" y="1962"/>
                    <a:pt x="6154" y="2025"/>
                  </a:cubicBezTo>
                  <a:cubicBezTo>
                    <a:pt x="6161" y="2042"/>
                    <a:pt x="6164" y="2059"/>
                    <a:pt x="6168" y="2076"/>
                  </a:cubicBezTo>
                  <a:cubicBezTo>
                    <a:pt x="6178" y="2213"/>
                    <a:pt x="6178" y="2340"/>
                    <a:pt x="6171" y="2464"/>
                  </a:cubicBezTo>
                  <a:cubicBezTo>
                    <a:pt x="6164" y="2570"/>
                    <a:pt x="6141" y="2678"/>
                    <a:pt x="6111" y="2768"/>
                  </a:cubicBezTo>
                  <a:cubicBezTo>
                    <a:pt x="6058" y="2925"/>
                    <a:pt x="5957" y="3072"/>
                    <a:pt x="5863" y="3200"/>
                  </a:cubicBezTo>
                  <a:cubicBezTo>
                    <a:pt x="5820" y="3257"/>
                    <a:pt x="5770" y="3313"/>
                    <a:pt x="5713" y="3373"/>
                  </a:cubicBezTo>
                  <a:lnTo>
                    <a:pt x="5680" y="3413"/>
                  </a:lnTo>
                  <a:cubicBezTo>
                    <a:pt x="5603" y="3498"/>
                    <a:pt x="5496" y="3567"/>
                    <a:pt x="5339" y="3638"/>
                  </a:cubicBezTo>
                  <a:cubicBezTo>
                    <a:pt x="5175" y="3711"/>
                    <a:pt x="5007" y="3788"/>
                    <a:pt x="4840" y="3819"/>
                  </a:cubicBezTo>
                  <a:cubicBezTo>
                    <a:pt x="4777" y="3831"/>
                    <a:pt x="4716" y="3842"/>
                    <a:pt x="4653" y="3851"/>
                  </a:cubicBezTo>
                  <a:lnTo>
                    <a:pt x="4402" y="3892"/>
                  </a:lnTo>
                  <a:lnTo>
                    <a:pt x="4529" y="4112"/>
                  </a:lnTo>
                  <a:cubicBezTo>
                    <a:pt x="4542" y="4140"/>
                    <a:pt x="4556" y="4166"/>
                    <a:pt x="4569" y="4193"/>
                  </a:cubicBezTo>
                  <a:cubicBezTo>
                    <a:pt x="4633" y="4323"/>
                    <a:pt x="4683" y="4450"/>
                    <a:pt x="4716" y="4577"/>
                  </a:cubicBezTo>
                  <a:cubicBezTo>
                    <a:pt x="4740" y="4671"/>
                    <a:pt x="4757" y="4771"/>
                    <a:pt x="4766" y="4845"/>
                  </a:cubicBezTo>
                  <a:cubicBezTo>
                    <a:pt x="4794" y="5006"/>
                    <a:pt x="4786" y="5169"/>
                    <a:pt x="4757" y="5330"/>
                  </a:cubicBezTo>
                  <a:lnTo>
                    <a:pt x="4743" y="5393"/>
                  </a:lnTo>
                  <a:cubicBezTo>
                    <a:pt x="4729" y="5467"/>
                    <a:pt x="4716" y="5537"/>
                    <a:pt x="4696" y="5597"/>
                  </a:cubicBezTo>
                  <a:cubicBezTo>
                    <a:pt x="4660" y="5701"/>
                    <a:pt x="4613" y="5805"/>
                    <a:pt x="4546" y="5929"/>
                  </a:cubicBezTo>
                  <a:cubicBezTo>
                    <a:pt x="4476" y="6056"/>
                    <a:pt x="4382" y="6176"/>
                    <a:pt x="4252" y="6303"/>
                  </a:cubicBezTo>
                  <a:cubicBezTo>
                    <a:pt x="4218" y="6333"/>
                    <a:pt x="4188" y="6363"/>
                    <a:pt x="4151" y="6394"/>
                  </a:cubicBezTo>
                  <a:cubicBezTo>
                    <a:pt x="3971" y="6537"/>
                    <a:pt x="3770" y="6661"/>
                    <a:pt x="3559" y="6758"/>
                  </a:cubicBezTo>
                  <a:cubicBezTo>
                    <a:pt x="3472" y="6798"/>
                    <a:pt x="3399" y="6829"/>
                    <a:pt x="3332" y="6852"/>
                  </a:cubicBezTo>
                  <a:lnTo>
                    <a:pt x="3261" y="6872"/>
                  </a:lnTo>
                  <a:cubicBezTo>
                    <a:pt x="3158" y="6905"/>
                    <a:pt x="3057" y="6939"/>
                    <a:pt x="2954" y="6945"/>
                  </a:cubicBezTo>
                  <a:cubicBezTo>
                    <a:pt x="2899" y="6949"/>
                    <a:pt x="2847" y="6952"/>
                    <a:pt x="2798" y="6952"/>
                  </a:cubicBezTo>
                  <a:cubicBezTo>
                    <a:pt x="2755" y="6952"/>
                    <a:pt x="2713" y="6950"/>
                    <a:pt x="2673" y="6942"/>
                  </a:cubicBezTo>
                  <a:cubicBezTo>
                    <a:pt x="2579" y="6925"/>
                    <a:pt x="2489" y="6905"/>
                    <a:pt x="2395" y="6882"/>
                  </a:cubicBezTo>
                  <a:cubicBezTo>
                    <a:pt x="2335" y="6869"/>
                    <a:pt x="2275" y="6852"/>
                    <a:pt x="2215" y="6832"/>
                  </a:cubicBezTo>
                  <a:lnTo>
                    <a:pt x="2121" y="6804"/>
                  </a:lnTo>
                  <a:cubicBezTo>
                    <a:pt x="2085" y="6795"/>
                    <a:pt x="2044" y="6781"/>
                    <a:pt x="2004" y="6768"/>
                  </a:cubicBezTo>
                  <a:lnTo>
                    <a:pt x="1980" y="6761"/>
                  </a:lnTo>
                  <a:cubicBezTo>
                    <a:pt x="1840" y="6718"/>
                    <a:pt x="1710" y="6648"/>
                    <a:pt x="1596" y="6584"/>
                  </a:cubicBezTo>
                  <a:cubicBezTo>
                    <a:pt x="1512" y="6540"/>
                    <a:pt x="1432" y="6494"/>
                    <a:pt x="1352" y="6443"/>
                  </a:cubicBezTo>
                  <a:cubicBezTo>
                    <a:pt x="1268" y="6397"/>
                    <a:pt x="1191" y="6343"/>
                    <a:pt x="1111" y="6293"/>
                  </a:cubicBezTo>
                  <a:cubicBezTo>
                    <a:pt x="1084" y="6276"/>
                    <a:pt x="1061" y="6259"/>
                    <a:pt x="1041" y="6243"/>
                  </a:cubicBezTo>
                  <a:lnTo>
                    <a:pt x="970" y="6193"/>
                  </a:lnTo>
                  <a:lnTo>
                    <a:pt x="890" y="6216"/>
                  </a:lnTo>
                  <a:cubicBezTo>
                    <a:pt x="856" y="6225"/>
                    <a:pt x="820" y="6229"/>
                    <a:pt x="784" y="6229"/>
                  </a:cubicBezTo>
                  <a:cubicBezTo>
                    <a:pt x="737" y="6229"/>
                    <a:pt x="690" y="6222"/>
                    <a:pt x="646" y="6207"/>
                  </a:cubicBezTo>
                  <a:cubicBezTo>
                    <a:pt x="546" y="6170"/>
                    <a:pt x="459" y="6093"/>
                    <a:pt x="412" y="5992"/>
                  </a:cubicBezTo>
                  <a:cubicBezTo>
                    <a:pt x="368" y="5895"/>
                    <a:pt x="362" y="5771"/>
                    <a:pt x="395" y="5694"/>
                  </a:cubicBezTo>
                  <a:lnTo>
                    <a:pt x="569" y="5279"/>
                  </a:lnTo>
                  <a:cubicBezTo>
                    <a:pt x="776" y="4795"/>
                    <a:pt x="987" y="4293"/>
                    <a:pt x="1208" y="3805"/>
                  </a:cubicBezTo>
                  <a:cubicBezTo>
                    <a:pt x="1302" y="3604"/>
                    <a:pt x="1392" y="3404"/>
                    <a:pt x="1483" y="3200"/>
                  </a:cubicBezTo>
                  <a:cubicBezTo>
                    <a:pt x="1546" y="3052"/>
                    <a:pt x="1603" y="2899"/>
                    <a:pt x="1656" y="2751"/>
                  </a:cubicBezTo>
                  <a:lnTo>
                    <a:pt x="1707" y="2615"/>
                  </a:lnTo>
                  <a:cubicBezTo>
                    <a:pt x="1857" y="2209"/>
                    <a:pt x="2064" y="1818"/>
                    <a:pt x="2268" y="1437"/>
                  </a:cubicBezTo>
                  <a:lnTo>
                    <a:pt x="2298" y="1383"/>
                  </a:lnTo>
                  <a:cubicBezTo>
                    <a:pt x="2375" y="1240"/>
                    <a:pt x="2452" y="1093"/>
                    <a:pt x="2536" y="952"/>
                  </a:cubicBezTo>
                  <a:cubicBezTo>
                    <a:pt x="2606" y="835"/>
                    <a:pt x="2693" y="735"/>
                    <a:pt x="2793" y="628"/>
                  </a:cubicBezTo>
                  <a:cubicBezTo>
                    <a:pt x="2877" y="537"/>
                    <a:pt x="2984" y="467"/>
                    <a:pt x="3094" y="431"/>
                  </a:cubicBezTo>
                  <a:cubicBezTo>
                    <a:pt x="3158" y="407"/>
                    <a:pt x="3221" y="383"/>
                    <a:pt x="3289" y="370"/>
                  </a:cubicBezTo>
                  <a:cubicBezTo>
                    <a:pt x="3335" y="357"/>
                    <a:pt x="3385" y="357"/>
                    <a:pt x="3445" y="353"/>
                  </a:cubicBezTo>
                  <a:lnTo>
                    <a:pt x="3499" y="353"/>
                  </a:lnTo>
                  <a:cubicBezTo>
                    <a:pt x="3508" y="353"/>
                    <a:pt x="3516" y="352"/>
                    <a:pt x="3525" y="352"/>
                  </a:cubicBezTo>
                  <a:close/>
                  <a:moveTo>
                    <a:pt x="3528" y="1"/>
                  </a:moveTo>
                  <a:cubicBezTo>
                    <a:pt x="3515" y="1"/>
                    <a:pt x="3500" y="1"/>
                    <a:pt x="3485" y="2"/>
                  </a:cubicBezTo>
                  <a:lnTo>
                    <a:pt x="3435" y="2"/>
                  </a:lnTo>
                  <a:cubicBezTo>
                    <a:pt x="3362" y="6"/>
                    <a:pt x="3289" y="9"/>
                    <a:pt x="3208" y="26"/>
                  </a:cubicBezTo>
                  <a:cubicBezTo>
                    <a:pt x="3128" y="46"/>
                    <a:pt x="3054" y="69"/>
                    <a:pt x="2980" y="96"/>
                  </a:cubicBezTo>
                  <a:cubicBezTo>
                    <a:pt x="2817" y="153"/>
                    <a:pt x="2659" y="256"/>
                    <a:pt x="2536" y="387"/>
                  </a:cubicBezTo>
                  <a:cubicBezTo>
                    <a:pt x="2426" y="508"/>
                    <a:pt x="2318" y="624"/>
                    <a:pt x="2231" y="775"/>
                  </a:cubicBezTo>
                  <a:cubicBezTo>
                    <a:pt x="2148" y="919"/>
                    <a:pt x="2068" y="1069"/>
                    <a:pt x="1987" y="1216"/>
                  </a:cubicBezTo>
                  <a:lnTo>
                    <a:pt x="1957" y="1273"/>
                  </a:lnTo>
                  <a:cubicBezTo>
                    <a:pt x="1750" y="1661"/>
                    <a:pt x="1536" y="2066"/>
                    <a:pt x="1375" y="2494"/>
                  </a:cubicBezTo>
                  <a:lnTo>
                    <a:pt x="1325" y="2635"/>
                  </a:lnTo>
                  <a:cubicBezTo>
                    <a:pt x="1275" y="2775"/>
                    <a:pt x="1222" y="2922"/>
                    <a:pt x="1161" y="3056"/>
                  </a:cubicBezTo>
                  <a:lnTo>
                    <a:pt x="890" y="3658"/>
                  </a:lnTo>
                  <a:cubicBezTo>
                    <a:pt x="666" y="4149"/>
                    <a:pt x="452" y="4654"/>
                    <a:pt x="248" y="5143"/>
                  </a:cubicBezTo>
                  <a:lnTo>
                    <a:pt x="71" y="5557"/>
                  </a:lnTo>
                  <a:cubicBezTo>
                    <a:pt x="1" y="5728"/>
                    <a:pt x="7" y="5952"/>
                    <a:pt x="94" y="6139"/>
                  </a:cubicBezTo>
                  <a:cubicBezTo>
                    <a:pt x="178" y="6323"/>
                    <a:pt x="339" y="6471"/>
                    <a:pt x="529" y="6537"/>
                  </a:cubicBezTo>
                  <a:cubicBezTo>
                    <a:pt x="611" y="6568"/>
                    <a:pt x="698" y="6582"/>
                    <a:pt x="785" y="6582"/>
                  </a:cubicBezTo>
                  <a:cubicBezTo>
                    <a:pt x="822" y="6582"/>
                    <a:pt x="860" y="6579"/>
                    <a:pt x="897" y="6574"/>
                  </a:cubicBezTo>
                  <a:cubicBezTo>
                    <a:pt x="904" y="6577"/>
                    <a:pt x="910" y="6584"/>
                    <a:pt x="917" y="6588"/>
                  </a:cubicBezTo>
                  <a:cubicBezTo>
                    <a:pt x="1001" y="6641"/>
                    <a:pt x="1084" y="6695"/>
                    <a:pt x="1168" y="6744"/>
                  </a:cubicBezTo>
                  <a:cubicBezTo>
                    <a:pt x="1255" y="6795"/>
                    <a:pt x="1338" y="6845"/>
                    <a:pt x="1426" y="6892"/>
                  </a:cubicBezTo>
                  <a:cubicBezTo>
                    <a:pt x="1552" y="6962"/>
                    <a:pt x="1707" y="7042"/>
                    <a:pt x="1873" y="7096"/>
                  </a:cubicBezTo>
                  <a:lnTo>
                    <a:pt x="1897" y="7105"/>
                  </a:lnTo>
                  <a:cubicBezTo>
                    <a:pt x="1940" y="7119"/>
                    <a:pt x="1984" y="7133"/>
                    <a:pt x="2028" y="7142"/>
                  </a:cubicBezTo>
                  <a:lnTo>
                    <a:pt x="2114" y="7170"/>
                  </a:lnTo>
                  <a:cubicBezTo>
                    <a:pt x="2181" y="7190"/>
                    <a:pt x="2252" y="7210"/>
                    <a:pt x="2318" y="7226"/>
                  </a:cubicBezTo>
                  <a:cubicBezTo>
                    <a:pt x="2415" y="7250"/>
                    <a:pt x="2512" y="7270"/>
                    <a:pt x="2609" y="7286"/>
                  </a:cubicBezTo>
                  <a:cubicBezTo>
                    <a:pt x="2676" y="7300"/>
                    <a:pt x="2736" y="7303"/>
                    <a:pt x="2800" y="7303"/>
                  </a:cubicBezTo>
                  <a:cubicBezTo>
                    <a:pt x="2863" y="7303"/>
                    <a:pt x="2923" y="7300"/>
                    <a:pt x="2988" y="7297"/>
                  </a:cubicBezTo>
                  <a:cubicBezTo>
                    <a:pt x="3124" y="7286"/>
                    <a:pt x="3252" y="7246"/>
                    <a:pt x="3372" y="7206"/>
                  </a:cubicBezTo>
                  <a:lnTo>
                    <a:pt x="3435" y="7186"/>
                  </a:lnTo>
                  <a:cubicBezTo>
                    <a:pt x="3519" y="7159"/>
                    <a:pt x="3606" y="7126"/>
                    <a:pt x="3706" y="7079"/>
                  </a:cubicBezTo>
                  <a:cubicBezTo>
                    <a:pt x="3944" y="6969"/>
                    <a:pt x="4167" y="6832"/>
                    <a:pt x="4372" y="6668"/>
                  </a:cubicBezTo>
                  <a:cubicBezTo>
                    <a:pt x="4415" y="6634"/>
                    <a:pt x="4456" y="6594"/>
                    <a:pt x="4496" y="6557"/>
                  </a:cubicBezTo>
                  <a:cubicBezTo>
                    <a:pt x="4653" y="6403"/>
                    <a:pt x="4769" y="6253"/>
                    <a:pt x="4857" y="6096"/>
                  </a:cubicBezTo>
                  <a:cubicBezTo>
                    <a:pt x="4930" y="5955"/>
                    <a:pt x="4984" y="5835"/>
                    <a:pt x="5027" y="5714"/>
                  </a:cubicBezTo>
                  <a:cubicBezTo>
                    <a:pt x="5058" y="5628"/>
                    <a:pt x="5074" y="5540"/>
                    <a:pt x="5087" y="5460"/>
                  </a:cubicBezTo>
                  <a:lnTo>
                    <a:pt x="5101" y="5397"/>
                  </a:lnTo>
                  <a:cubicBezTo>
                    <a:pt x="5141" y="5199"/>
                    <a:pt x="5144" y="4995"/>
                    <a:pt x="5115" y="4791"/>
                  </a:cubicBezTo>
                  <a:cubicBezTo>
                    <a:pt x="5104" y="4708"/>
                    <a:pt x="5084" y="4601"/>
                    <a:pt x="5054" y="4487"/>
                  </a:cubicBezTo>
                  <a:cubicBezTo>
                    <a:pt x="5027" y="4376"/>
                    <a:pt x="4987" y="4270"/>
                    <a:pt x="4940" y="4156"/>
                  </a:cubicBezTo>
                  <a:cubicBezTo>
                    <a:pt x="5138" y="4116"/>
                    <a:pt x="5322" y="4032"/>
                    <a:pt x="5482" y="3959"/>
                  </a:cubicBezTo>
                  <a:cubicBezTo>
                    <a:pt x="5686" y="3868"/>
                    <a:pt x="5830" y="3768"/>
                    <a:pt x="5941" y="3648"/>
                  </a:cubicBezTo>
                  <a:lnTo>
                    <a:pt x="5973" y="3611"/>
                  </a:lnTo>
                  <a:cubicBezTo>
                    <a:pt x="6030" y="3547"/>
                    <a:pt x="6091" y="3481"/>
                    <a:pt x="6148" y="3407"/>
                  </a:cubicBezTo>
                  <a:cubicBezTo>
                    <a:pt x="6254" y="3260"/>
                    <a:pt x="6375" y="3089"/>
                    <a:pt x="6445" y="2882"/>
                  </a:cubicBezTo>
                  <a:cubicBezTo>
                    <a:pt x="6486" y="2761"/>
                    <a:pt x="6512" y="2624"/>
                    <a:pt x="6522" y="2484"/>
                  </a:cubicBezTo>
                  <a:cubicBezTo>
                    <a:pt x="6529" y="2346"/>
                    <a:pt x="6529" y="2203"/>
                    <a:pt x="6515" y="2053"/>
                  </a:cubicBezTo>
                  <a:cubicBezTo>
                    <a:pt x="6515" y="2013"/>
                    <a:pt x="6506" y="1976"/>
                    <a:pt x="6499" y="1939"/>
                  </a:cubicBezTo>
                  <a:cubicBezTo>
                    <a:pt x="6482" y="1875"/>
                    <a:pt x="6459" y="1805"/>
                    <a:pt x="6429" y="1724"/>
                  </a:cubicBezTo>
                  <a:cubicBezTo>
                    <a:pt x="6405" y="1658"/>
                    <a:pt x="6372" y="1601"/>
                    <a:pt x="6342" y="1547"/>
                  </a:cubicBezTo>
                  <a:cubicBezTo>
                    <a:pt x="6262" y="1411"/>
                    <a:pt x="6174" y="1290"/>
                    <a:pt x="6081" y="1179"/>
                  </a:cubicBezTo>
                  <a:cubicBezTo>
                    <a:pt x="6024" y="1116"/>
                    <a:pt x="5967" y="1059"/>
                    <a:pt x="5907" y="1002"/>
                  </a:cubicBezTo>
                  <a:lnTo>
                    <a:pt x="5877" y="972"/>
                  </a:lnTo>
                  <a:cubicBezTo>
                    <a:pt x="5773" y="875"/>
                    <a:pt x="5663" y="775"/>
                    <a:pt x="5546" y="681"/>
                  </a:cubicBezTo>
                  <a:lnTo>
                    <a:pt x="5496" y="638"/>
                  </a:lnTo>
                  <a:cubicBezTo>
                    <a:pt x="5442" y="594"/>
                    <a:pt x="5382" y="548"/>
                    <a:pt x="5315" y="508"/>
                  </a:cubicBezTo>
                  <a:cubicBezTo>
                    <a:pt x="5098" y="377"/>
                    <a:pt x="4874" y="283"/>
                    <a:pt x="4629" y="223"/>
                  </a:cubicBezTo>
                  <a:cubicBezTo>
                    <a:pt x="4439" y="173"/>
                    <a:pt x="4241" y="130"/>
                    <a:pt x="4054" y="93"/>
                  </a:cubicBezTo>
                  <a:lnTo>
                    <a:pt x="3907" y="59"/>
                  </a:lnTo>
                  <a:cubicBezTo>
                    <a:pt x="3817" y="42"/>
                    <a:pt x="3726" y="26"/>
                    <a:pt x="3633" y="9"/>
                  </a:cubicBezTo>
                  <a:cubicBezTo>
                    <a:pt x="3601" y="4"/>
                    <a:pt x="3567" y="1"/>
                    <a:pt x="35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6" name="Google Shape;566;p23"/>
          <p:cNvSpPr/>
          <p:nvPr/>
        </p:nvSpPr>
        <p:spPr>
          <a:xfrm>
            <a:off x="2269200" y="3423704"/>
            <a:ext cx="4530602" cy="32974"/>
          </a:xfrm>
          <a:custGeom>
            <a:avLst/>
            <a:gdLst/>
            <a:ahLst/>
            <a:cxnLst/>
            <a:rect l="l" t="t" r="r" b="b"/>
            <a:pathLst>
              <a:path w="172299" h="1847" extrusionOk="0">
                <a:moveTo>
                  <a:pt x="0" y="209"/>
                </a:moveTo>
                <a:cubicBezTo>
                  <a:pt x="5704" y="-503"/>
                  <a:pt x="11460" y="1146"/>
                  <a:pt x="17198" y="1483"/>
                </a:cubicBezTo>
                <a:cubicBezTo>
                  <a:pt x="29597" y="2211"/>
                  <a:pt x="42039" y="1483"/>
                  <a:pt x="54460" y="1483"/>
                </a:cubicBezTo>
                <a:cubicBezTo>
                  <a:pt x="93741" y="1483"/>
                  <a:pt x="133018" y="528"/>
                  <a:pt x="172299" y="528"/>
                </a:cubicBezTo>
              </a:path>
            </a:pathLst>
          </a:custGeom>
          <a:noFill/>
          <a:ln w="762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sp>
      <p:grpSp>
        <p:nvGrpSpPr>
          <p:cNvPr id="567" name="Google Shape;567;p23"/>
          <p:cNvGrpSpPr/>
          <p:nvPr/>
        </p:nvGrpSpPr>
        <p:grpSpPr>
          <a:xfrm rot="-236343" flipH="1">
            <a:off x="6707965" y="3029561"/>
            <a:ext cx="764399" cy="450661"/>
            <a:chOff x="1963425" y="418250"/>
            <a:chExt cx="2160932" cy="1380257"/>
          </a:xfrm>
        </p:grpSpPr>
        <p:sp>
          <p:nvSpPr>
            <p:cNvPr id="568" name="Google Shape;568;p23"/>
            <p:cNvSpPr/>
            <p:nvPr/>
          </p:nvSpPr>
          <p:spPr>
            <a:xfrm>
              <a:off x="2009373" y="463512"/>
              <a:ext cx="2054634" cy="1307335"/>
            </a:xfrm>
            <a:custGeom>
              <a:avLst/>
              <a:gdLst/>
              <a:ahLst/>
              <a:cxnLst/>
              <a:rect l="l" t="t" r="r" b="b"/>
              <a:pathLst>
                <a:path w="8988" h="5719" extrusionOk="0">
                  <a:moveTo>
                    <a:pt x="3151" y="1850"/>
                  </a:moveTo>
                  <a:cubicBezTo>
                    <a:pt x="3205" y="1854"/>
                    <a:pt x="3255" y="1857"/>
                    <a:pt x="3302" y="1867"/>
                  </a:cubicBezTo>
                  <a:cubicBezTo>
                    <a:pt x="3362" y="1880"/>
                    <a:pt x="3422" y="1897"/>
                    <a:pt x="3479" y="1914"/>
                  </a:cubicBezTo>
                  <a:cubicBezTo>
                    <a:pt x="3499" y="1920"/>
                    <a:pt x="3519" y="1927"/>
                    <a:pt x="3539" y="1930"/>
                  </a:cubicBezTo>
                  <a:cubicBezTo>
                    <a:pt x="3620" y="1954"/>
                    <a:pt x="3696" y="1974"/>
                    <a:pt x="3776" y="1997"/>
                  </a:cubicBezTo>
                  <a:cubicBezTo>
                    <a:pt x="3810" y="2004"/>
                    <a:pt x="3844" y="2014"/>
                    <a:pt x="3877" y="2021"/>
                  </a:cubicBezTo>
                  <a:cubicBezTo>
                    <a:pt x="3930" y="2034"/>
                    <a:pt x="3987" y="2047"/>
                    <a:pt x="4041" y="2064"/>
                  </a:cubicBezTo>
                  <a:cubicBezTo>
                    <a:pt x="4194" y="2111"/>
                    <a:pt x="4342" y="2178"/>
                    <a:pt x="4486" y="2245"/>
                  </a:cubicBezTo>
                  <a:lnTo>
                    <a:pt x="4503" y="2251"/>
                  </a:lnTo>
                  <a:cubicBezTo>
                    <a:pt x="4633" y="2308"/>
                    <a:pt x="4767" y="2371"/>
                    <a:pt x="4890" y="2436"/>
                  </a:cubicBezTo>
                  <a:cubicBezTo>
                    <a:pt x="4934" y="2456"/>
                    <a:pt x="4974" y="2476"/>
                    <a:pt x="5014" y="2496"/>
                  </a:cubicBezTo>
                  <a:cubicBezTo>
                    <a:pt x="5175" y="2572"/>
                    <a:pt x="5335" y="2649"/>
                    <a:pt x="5496" y="2729"/>
                  </a:cubicBezTo>
                  <a:cubicBezTo>
                    <a:pt x="5569" y="2766"/>
                    <a:pt x="5639" y="2810"/>
                    <a:pt x="5716" y="2857"/>
                  </a:cubicBezTo>
                  <a:cubicBezTo>
                    <a:pt x="5733" y="2867"/>
                    <a:pt x="5750" y="2877"/>
                    <a:pt x="5767" y="2887"/>
                  </a:cubicBezTo>
                  <a:cubicBezTo>
                    <a:pt x="5813" y="2917"/>
                    <a:pt x="5863" y="2950"/>
                    <a:pt x="5911" y="2981"/>
                  </a:cubicBezTo>
                  <a:lnTo>
                    <a:pt x="5931" y="2994"/>
                  </a:lnTo>
                  <a:lnTo>
                    <a:pt x="5951" y="3007"/>
                  </a:lnTo>
                  <a:lnTo>
                    <a:pt x="5954" y="3007"/>
                  </a:lnTo>
                  <a:cubicBezTo>
                    <a:pt x="5965" y="3005"/>
                    <a:pt x="5975" y="3004"/>
                    <a:pt x="5986" y="3004"/>
                  </a:cubicBezTo>
                  <a:cubicBezTo>
                    <a:pt x="6018" y="3004"/>
                    <a:pt x="6045" y="3014"/>
                    <a:pt x="6071" y="3027"/>
                  </a:cubicBezTo>
                  <a:cubicBezTo>
                    <a:pt x="6108" y="3047"/>
                    <a:pt x="6148" y="3067"/>
                    <a:pt x="6184" y="3091"/>
                  </a:cubicBezTo>
                  <a:lnTo>
                    <a:pt x="6215" y="3108"/>
                  </a:lnTo>
                  <a:cubicBezTo>
                    <a:pt x="6248" y="3128"/>
                    <a:pt x="6285" y="3148"/>
                    <a:pt x="6318" y="3168"/>
                  </a:cubicBezTo>
                  <a:lnTo>
                    <a:pt x="6322" y="3171"/>
                  </a:lnTo>
                  <a:lnTo>
                    <a:pt x="6342" y="3181"/>
                  </a:lnTo>
                  <a:lnTo>
                    <a:pt x="6362" y="3194"/>
                  </a:lnTo>
                  <a:lnTo>
                    <a:pt x="6385" y="3211"/>
                  </a:lnTo>
                  <a:cubicBezTo>
                    <a:pt x="6429" y="3238"/>
                    <a:pt x="6482" y="3271"/>
                    <a:pt x="6529" y="3308"/>
                  </a:cubicBezTo>
                  <a:cubicBezTo>
                    <a:pt x="6579" y="3348"/>
                    <a:pt x="6616" y="3382"/>
                    <a:pt x="6650" y="3419"/>
                  </a:cubicBezTo>
                  <a:cubicBezTo>
                    <a:pt x="6683" y="3459"/>
                    <a:pt x="6713" y="3506"/>
                    <a:pt x="6736" y="3543"/>
                  </a:cubicBezTo>
                  <a:cubicBezTo>
                    <a:pt x="6760" y="3583"/>
                    <a:pt x="6780" y="3632"/>
                    <a:pt x="6797" y="3696"/>
                  </a:cubicBezTo>
                  <a:cubicBezTo>
                    <a:pt x="6817" y="3756"/>
                    <a:pt x="6820" y="3813"/>
                    <a:pt x="6814" y="3867"/>
                  </a:cubicBezTo>
                  <a:cubicBezTo>
                    <a:pt x="6803" y="3930"/>
                    <a:pt x="6780" y="3987"/>
                    <a:pt x="6740" y="4047"/>
                  </a:cubicBezTo>
                  <a:cubicBezTo>
                    <a:pt x="6703" y="4101"/>
                    <a:pt x="6646" y="4151"/>
                    <a:pt x="6576" y="4194"/>
                  </a:cubicBezTo>
                  <a:cubicBezTo>
                    <a:pt x="6559" y="4205"/>
                    <a:pt x="6536" y="4218"/>
                    <a:pt x="6516" y="4228"/>
                  </a:cubicBezTo>
                  <a:cubicBezTo>
                    <a:pt x="6472" y="4245"/>
                    <a:pt x="6425" y="4265"/>
                    <a:pt x="6372" y="4271"/>
                  </a:cubicBezTo>
                  <a:cubicBezTo>
                    <a:pt x="6338" y="4275"/>
                    <a:pt x="6305" y="4278"/>
                    <a:pt x="6272" y="4278"/>
                  </a:cubicBezTo>
                  <a:cubicBezTo>
                    <a:pt x="6253" y="4279"/>
                    <a:pt x="6233" y="4279"/>
                    <a:pt x="6214" y="4279"/>
                  </a:cubicBezTo>
                  <a:cubicBezTo>
                    <a:pt x="6155" y="4279"/>
                    <a:pt x="6096" y="4275"/>
                    <a:pt x="6041" y="4265"/>
                  </a:cubicBezTo>
                  <a:cubicBezTo>
                    <a:pt x="5960" y="4255"/>
                    <a:pt x="5863" y="4238"/>
                    <a:pt x="5770" y="4205"/>
                  </a:cubicBezTo>
                  <a:cubicBezTo>
                    <a:pt x="5723" y="4191"/>
                    <a:pt x="5673" y="4174"/>
                    <a:pt x="5626" y="4157"/>
                  </a:cubicBezTo>
                  <a:cubicBezTo>
                    <a:pt x="5593" y="4148"/>
                    <a:pt x="5562" y="4134"/>
                    <a:pt x="5529" y="4124"/>
                  </a:cubicBezTo>
                  <a:cubicBezTo>
                    <a:pt x="5375" y="4071"/>
                    <a:pt x="5211" y="4007"/>
                    <a:pt x="5048" y="3933"/>
                  </a:cubicBezTo>
                  <a:cubicBezTo>
                    <a:pt x="4880" y="3860"/>
                    <a:pt x="4719" y="3773"/>
                    <a:pt x="4569" y="3693"/>
                  </a:cubicBezTo>
                  <a:cubicBezTo>
                    <a:pt x="4489" y="3653"/>
                    <a:pt x="4409" y="3609"/>
                    <a:pt x="4328" y="3569"/>
                  </a:cubicBezTo>
                  <a:cubicBezTo>
                    <a:pt x="4255" y="3532"/>
                    <a:pt x="4185" y="3495"/>
                    <a:pt x="4111" y="3455"/>
                  </a:cubicBezTo>
                  <a:lnTo>
                    <a:pt x="3660" y="3214"/>
                  </a:lnTo>
                  <a:cubicBezTo>
                    <a:pt x="3515" y="3138"/>
                    <a:pt x="3372" y="3061"/>
                    <a:pt x="3234" y="2981"/>
                  </a:cubicBezTo>
                  <a:cubicBezTo>
                    <a:pt x="3208" y="2967"/>
                    <a:pt x="3185" y="2950"/>
                    <a:pt x="3158" y="2937"/>
                  </a:cubicBezTo>
                  <a:cubicBezTo>
                    <a:pt x="3104" y="2907"/>
                    <a:pt x="3047" y="2873"/>
                    <a:pt x="2994" y="2840"/>
                  </a:cubicBezTo>
                  <a:cubicBezTo>
                    <a:pt x="2910" y="2786"/>
                    <a:pt x="2844" y="2737"/>
                    <a:pt x="2787" y="2683"/>
                  </a:cubicBezTo>
                  <a:cubicBezTo>
                    <a:pt x="2730" y="2623"/>
                    <a:pt x="2689" y="2572"/>
                    <a:pt x="2660" y="2516"/>
                  </a:cubicBezTo>
                  <a:cubicBezTo>
                    <a:pt x="2636" y="2472"/>
                    <a:pt x="2616" y="2428"/>
                    <a:pt x="2606" y="2385"/>
                  </a:cubicBezTo>
                  <a:cubicBezTo>
                    <a:pt x="2600" y="2365"/>
                    <a:pt x="2596" y="2345"/>
                    <a:pt x="2596" y="2328"/>
                  </a:cubicBezTo>
                  <a:lnTo>
                    <a:pt x="2592" y="2322"/>
                  </a:lnTo>
                  <a:cubicBezTo>
                    <a:pt x="2589" y="2298"/>
                    <a:pt x="2586" y="2265"/>
                    <a:pt x="2589" y="2241"/>
                  </a:cubicBezTo>
                  <a:cubicBezTo>
                    <a:pt x="2592" y="2218"/>
                    <a:pt x="2596" y="2195"/>
                    <a:pt x="2603" y="2175"/>
                  </a:cubicBezTo>
                  <a:cubicBezTo>
                    <a:pt x="2609" y="2148"/>
                    <a:pt x="2620" y="2121"/>
                    <a:pt x="2632" y="2101"/>
                  </a:cubicBezTo>
                  <a:cubicBezTo>
                    <a:pt x="2643" y="2074"/>
                    <a:pt x="2660" y="2054"/>
                    <a:pt x="2680" y="2034"/>
                  </a:cubicBezTo>
                  <a:lnTo>
                    <a:pt x="2689" y="2024"/>
                  </a:lnTo>
                  <a:lnTo>
                    <a:pt x="2697" y="2010"/>
                  </a:lnTo>
                  <a:cubicBezTo>
                    <a:pt x="2730" y="1984"/>
                    <a:pt x="2770" y="1954"/>
                    <a:pt x="2813" y="1927"/>
                  </a:cubicBezTo>
                  <a:cubicBezTo>
                    <a:pt x="2857" y="1904"/>
                    <a:pt x="2910" y="1887"/>
                    <a:pt x="2950" y="1874"/>
                  </a:cubicBezTo>
                  <a:cubicBezTo>
                    <a:pt x="2994" y="1860"/>
                    <a:pt x="3041" y="1857"/>
                    <a:pt x="3084" y="1854"/>
                  </a:cubicBezTo>
                  <a:lnTo>
                    <a:pt x="3098" y="1850"/>
                  </a:lnTo>
                  <a:close/>
                  <a:moveTo>
                    <a:pt x="1131" y="0"/>
                  </a:moveTo>
                  <a:cubicBezTo>
                    <a:pt x="1095" y="0"/>
                    <a:pt x="1051" y="4"/>
                    <a:pt x="1018" y="8"/>
                  </a:cubicBezTo>
                  <a:cubicBezTo>
                    <a:pt x="917" y="24"/>
                    <a:pt x="840" y="74"/>
                    <a:pt x="774" y="124"/>
                  </a:cubicBezTo>
                  <a:cubicBezTo>
                    <a:pt x="743" y="148"/>
                    <a:pt x="717" y="188"/>
                    <a:pt x="693" y="218"/>
                  </a:cubicBezTo>
                  <a:lnTo>
                    <a:pt x="680" y="235"/>
                  </a:lnTo>
                  <a:cubicBezTo>
                    <a:pt x="670" y="248"/>
                    <a:pt x="656" y="264"/>
                    <a:pt x="646" y="278"/>
                  </a:cubicBezTo>
                  <a:cubicBezTo>
                    <a:pt x="626" y="305"/>
                    <a:pt x="606" y="335"/>
                    <a:pt x="590" y="362"/>
                  </a:cubicBezTo>
                  <a:lnTo>
                    <a:pt x="576" y="378"/>
                  </a:lnTo>
                  <a:lnTo>
                    <a:pt x="516" y="469"/>
                  </a:lnTo>
                  <a:cubicBezTo>
                    <a:pt x="489" y="509"/>
                    <a:pt x="462" y="549"/>
                    <a:pt x="432" y="586"/>
                  </a:cubicBezTo>
                  <a:cubicBezTo>
                    <a:pt x="385" y="656"/>
                    <a:pt x="335" y="726"/>
                    <a:pt x="289" y="797"/>
                  </a:cubicBezTo>
                  <a:lnTo>
                    <a:pt x="245" y="857"/>
                  </a:lnTo>
                  <a:lnTo>
                    <a:pt x="204" y="917"/>
                  </a:lnTo>
                  <a:cubicBezTo>
                    <a:pt x="178" y="954"/>
                    <a:pt x="155" y="991"/>
                    <a:pt x="135" y="1027"/>
                  </a:cubicBezTo>
                  <a:cubicBezTo>
                    <a:pt x="94" y="1091"/>
                    <a:pt x="68" y="1164"/>
                    <a:pt x="37" y="1238"/>
                  </a:cubicBezTo>
                  <a:cubicBezTo>
                    <a:pt x="1" y="1342"/>
                    <a:pt x="48" y="1468"/>
                    <a:pt x="151" y="1533"/>
                  </a:cubicBezTo>
                  <a:cubicBezTo>
                    <a:pt x="168" y="1542"/>
                    <a:pt x="188" y="1553"/>
                    <a:pt x="208" y="1559"/>
                  </a:cubicBezTo>
                  <a:lnTo>
                    <a:pt x="212" y="1559"/>
                  </a:lnTo>
                  <a:cubicBezTo>
                    <a:pt x="212" y="1569"/>
                    <a:pt x="208" y="1582"/>
                    <a:pt x="208" y="1593"/>
                  </a:cubicBezTo>
                  <a:cubicBezTo>
                    <a:pt x="204" y="1656"/>
                    <a:pt x="228" y="1740"/>
                    <a:pt x="278" y="1790"/>
                  </a:cubicBezTo>
                  <a:cubicBezTo>
                    <a:pt x="352" y="1857"/>
                    <a:pt x="436" y="1917"/>
                    <a:pt x="516" y="1974"/>
                  </a:cubicBezTo>
                  <a:lnTo>
                    <a:pt x="533" y="1987"/>
                  </a:lnTo>
                  <a:cubicBezTo>
                    <a:pt x="596" y="2034"/>
                    <a:pt x="663" y="2081"/>
                    <a:pt x="740" y="2127"/>
                  </a:cubicBezTo>
                  <a:lnTo>
                    <a:pt x="746" y="2135"/>
                  </a:lnTo>
                  <a:cubicBezTo>
                    <a:pt x="814" y="2175"/>
                    <a:pt x="887" y="2211"/>
                    <a:pt x="957" y="2248"/>
                  </a:cubicBezTo>
                  <a:lnTo>
                    <a:pt x="961" y="2251"/>
                  </a:lnTo>
                  <a:cubicBezTo>
                    <a:pt x="1034" y="2288"/>
                    <a:pt x="1111" y="2328"/>
                    <a:pt x="1195" y="2371"/>
                  </a:cubicBezTo>
                  <a:cubicBezTo>
                    <a:pt x="1315" y="2436"/>
                    <a:pt x="1432" y="2509"/>
                    <a:pt x="1546" y="2579"/>
                  </a:cubicBezTo>
                  <a:lnTo>
                    <a:pt x="1626" y="2626"/>
                  </a:lnTo>
                  <a:cubicBezTo>
                    <a:pt x="1750" y="2700"/>
                    <a:pt x="1874" y="2773"/>
                    <a:pt x="1998" y="2843"/>
                  </a:cubicBezTo>
                  <a:lnTo>
                    <a:pt x="2078" y="2887"/>
                  </a:lnTo>
                  <a:cubicBezTo>
                    <a:pt x="2222" y="2970"/>
                    <a:pt x="2368" y="3054"/>
                    <a:pt x="2532" y="3144"/>
                  </a:cubicBezTo>
                  <a:cubicBezTo>
                    <a:pt x="2603" y="3185"/>
                    <a:pt x="2677" y="3221"/>
                    <a:pt x="2746" y="3262"/>
                  </a:cubicBezTo>
                  <a:cubicBezTo>
                    <a:pt x="2837" y="3308"/>
                    <a:pt x="2927" y="3359"/>
                    <a:pt x="3014" y="3409"/>
                  </a:cubicBezTo>
                  <a:cubicBezTo>
                    <a:pt x="3078" y="3442"/>
                    <a:pt x="3141" y="3479"/>
                    <a:pt x="3205" y="3515"/>
                  </a:cubicBezTo>
                  <a:cubicBezTo>
                    <a:pt x="3439" y="3646"/>
                    <a:pt x="3680" y="3783"/>
                    <a:pt x="3921" y="3910"/>
                  </a:cubicBezTo>
                  <a:cubicBezTo>
                    <a:pt x="4011" y="3957"/>
                    <a:pt x="4101" y="4004"/>
                    <a:pt x="4191" y="4047"/>
                  </a:cubicBezTo>
                  <a:cubicBezTo>
                    <a:pt x="4265" y="4084"/>
                    <a:pt x="4335" y="4121"/>
                    <a:pt x="4409" y="4157"/>
                  </a:cubicBezTo>
                  <a:cubicBezTo>
                    <a:pt x="4556" y="4234"/>
                    <a:pt x="4727" y="4322"/>
                    <a:pt x="4890" y="4402"/>
                  </a:cubicBezTo>
                  <a:cubicBezTo>
                    <a:pt x="5051" y="4478"/>
                    <a:pt x="5211" y="4556"/>
                    <a:pt x="5369" y="4629"/>
                  </a:cubicBezTo>
                  <a:lnTo>
                    <a:pt x="5469" y="4676"/>
                  </a:lnTo>
                  <a:cubicBezTo>
                    <a:pt x="5596" y="4736"/>
                    <a:pt x="5727" y="4796"/>
                    <a:pt x="5850" y="4860"/>
                  </a:cubicBezTo>
                  <a:cubicBezTo>
                    <a:pt x="6024" y="4947"/>
                    <a:pt x="6195" y="5040"/>
                    <a:pt x="6355" y="5128"/>
                  </a:cubicBezTo>
                  <a:cubicBezTo>
                    <a:pt x="6422" y="5168"/>
                    <a:pt x="6492" y="5205"/>
                    <a:pt x="6562" y="5245"/>
                  </a:cubicBezTo>
                  <a:cubicBezTo>
                    <a:pt x="6639" y="5288"/>
                    <a:pt x="6720" y="5335"/>
                    <a:pt x="6797" y="5378"/>
                  </a:cubicBezTo>
                  <a:lnTo>
                    <a:pt x="6857" y="5412"/>
                  </a:lnTo>
                  <a:cubicBezTo>
                    <a:pt x="6977" y="5475"/>
                    <a:pt x="7101" y="5542"/>
                    <a:pt x="7225" y="5602"/>
                  </a:cubicBezTo>
                  <a:cubicBezTo>
                    <a:pt x="7281" y="5626"/>
                    <a:pt x="7332" y="5650"/>
                    <a:pt x="7382" y="5670"/>
                  </a:cubicBezTo>
                  <a:cubicBezTo>
                    <a:pt x="7439" y="5693"/>
                    <a:pt x="7513" y="5710"/>
                    <a:pt x="7599" y="5716"/>
                  </a:cubicBezTo>
                  <a:cubicBezTo>
                    <a:pt x="7616" y="5717"/>
                    <a:pt x="7633" y="5718"/>
                    <a:pt x="7651" y="5718"/>
                  </a:cubicBezTo>
                  <a:cubicBezTo>
                    <a:pt x="7722" y="5718"/>
                    <a:pt x="7802" y="5708"/>
                    <a:pt x="7890" y="5686"/>
                  </a:cubicBezTo>
                  <a:cubicBezTo>
                    <a:pt x="8098" y="5629"/>
                    <a:pt x="8308" y="5552"/>
                    <a:pt x="8536" y="5449"/>
                  </a:cubicBezTo>
                  <a:cubicBezTo>
                    <a:pt x="8583" y="5426"/>
                    <a:pt x="8626" y="5402"/>
                    <a:pt x="8669" y="5381"/>
                  </a:cubicBezTo>
                  <a:cubicBezTo>
                    <a:pt x="8733" y="5349"/>
                    <a:pt x="8813" y="5301"/>
                    <a:pt x="8873" y="5235"/>
                  </a:cubicBezTo>
                  <a:cubicBezTo>
                    <a:pt x="8900" y="5208"/>
                    <a:pt x="8964" y="5137"/>
                    <a:pt x="8974" y="5077"/>
                  </a:cubicBezTo>
                  <a:cubicBezTo>
                    <a:pt x="8981" y="5051"/>
                    <a:pt x="8984" y="5020"/>
                    <a:pt x="8987" y="4994"/>
                  </a:cubicBezTo>
                  <a:cubicBezTo>
                    <a:pt x="8987" y="4964"/>
                    <a:pt x="8984" y="4937"/>
                    <a:pt x="8981" y="4907"/>
                  </a:cubicBezTo>
                  <a:cubicBezTo>
                    <a:pt x="8978" y="4853"/>
                    <a:pt x="8924" y="4779"/>
                    <a:pt x="8900" y="4750"/>
                  </a:cubicBezTo>
                  <a:cubicBezTo>
                    <a:pt x="8887" y="4736"/>
                    <a:pt x="8873" y="4719"/>
                    <a:pt x="8864" y="4706"/>
                  </a:cubicBezTo>
                  <a:cubicBezTo>
                    <a:pt x="8840" y="4676"/>
                    <a:pt x="8820" y="4649"/>
                    <a:pt x="8800" y="4619"/>
                  </a:cubicBezTo>
                  <a:cubicBezTo>
                    <a:pt x="8760" y="4563"/>
                    <a:pt x="8720" y="4499"/>
                    <a:pt x="8686" y="4432"/>
                  </a:cubicBezTo>
                  <a:cubicBezTo>
                    <a:pt x="8649" y="4358"/>
                    <a:pt x="8609" y="4278"/>
                    <a:pt x="8569" y="4188"/>
                  </a:cubicBezTo>
                  <a:cubicBezTo>
                    <a:pt x="8549" y="4137"/>
                    <a:pt x="8529" y="4088"/>
                    <a:pt x="8509" y="4041"/>
                  </a:cubicBezTo>
                  <a:cubicBezTo>
                    <a:pt x="8496" y="4007"/>
                    <a:pt x="8482" y="3974"/>
                    <a:pt x="8469" y="3941"/>
                  </a:cubicBezTo>
                  <a:lnTo>
                    <a:pt x="8459" y="3917"/>
                  </a:lnTo>
                  <a:cubicBezTo>
                    <a:pt x="8436" y="3856"/>
                    <a:pt x="8408" y="3793"/>
                    <a:pt x="8376" y="3736"/>
                  </a:cubicBezTo>
                  <a:cubicBezTo>
                    <a:pt x="8339" y="3676"/>
                    <a:pt x="8298" y="3616"/>
                    <a:pt x="8248" y="3566"/>
                  </a:cubicBezTo>
                  <a:cubicBezTo>
                    <a:pt x="8208" y="3526"/>
                    <a:pt x="8161" y="3492"/>
                    <a:pt x="8115" y="3455"/>
                  </a:cubicBezTo>
                  <a:lnTo>
                    <a:pt x="8095" y="3439"/>
                  </a:lnTo>
                  <a:cubicBezTo>
                    <a:pt x="8034" y="3395"/>
                    <a:pt x="7974" y="3348"/>
                    <a:pt x="7904" y="3295"/>
                  </a:cubicBezTo>
                  <a:cubicBezTo>
                    <a:pt x="7797" y="3208"/>
                    <a:pt x="7676" y="3118"/>
                    <a:pt x="7529" y="3018"/>
                  </a:cubicBezTo>
                  <a:cubicBezTo>
                    <a:pt x="7469" y="2973"/>
                    <a:pt x="7402" y="2933"/>
                    <a:pt x="7328" y="2887"/>
                  </a:cubicBezTo>
                  <a:cubicBezTo>
                    <a:pt x="7168" y="2786"/>
                    <a:pt x="7004" y="2689"/>
                    <a:pt x="6843" y="2596"/>
                  </a:cubicBezTo>
                  <a:cubicBezTo>
                    <a:pt x="6780" y="2562"/>
                    <a:pt x="6720" y="2529"/>
                    <a:pt x="6659" y="2492"/>
                  </a:cubicBezTo>
                  <a:cubicBezTo>
                    <a:pt x="6606" y="2459"/>
                    <a:pt x="6549" y="2428"/>
                    <a:pt x="6496" y="2396"/>
                  </a:cubicBezTo>
                  <a:cubicBezTo>
                    <a:pt x="6409" y="2342"/>
                    <a:pt x="6318" y="2288"/>
                    <a:pt x="6228" y="2238"/>
                  </a:cubicBezTo>
                  <a:cubicBezTo>
                    <a:pt x="6071" y="2151"/>
                    <a:pt x="5911" y="2070"/>
                    <a:pt x="5760" y="1994"/>
                  </a:cubicBezTo>
                  <a:cubicBezTo>
                    <a:pt x="5419" y="1823"/>
                    <a:pt x="5128" y="1683"/>
                    <a:pt x="4833" y="1549"/>
                  </a:cubicBezTo>
                  <a:cubicBezTo>
                    <a:pt x="4787" y="1525"/>
                    <a:pt x="4736" y="1502"/>
                    <a:pt x="4690" y="1479"/>
                  </a:cubicBezTo>
                  <a:cubicBezTo>
                    <a:pt x="4559" y="1419"/>
                    <a:pt x="4429" y="1358"/>
                    <a:pt x="4295" y="1302"/>
                  </a:cubicBezTo>
                  <a:cubicBezTo>
                    <a:pt x="4198" y="1255"/>
                    <a:pt x="4094" y="1215"/>
                    <a:pt x="3997" y="1178"/>
                  </a:cubicBezTo>
                  <a:cubicBezTo>
                    <a:pt x="3934" y="1151"/>
                    <a:pt x="3873" y="1127"/>
                    <a:pt x="3810" y="1101"/>
                  </a:cubicBezTo>
                  <a:cubicBezTo>
                    <a:pt x="3459" y="957"/>
                    <a:pt x="3108" y="800"/>
                    <a:pt x="2763" y="650"/>
                  </a:cubicBezTo>
                  <a:cubicBezTo>
                    <a:pt x="2683" y="613"/>
                    <a:pt x="2603" y="576"/>
                    <a:pt x="2523" y="539"/>
                  </a:cubicBezTo>
                  <a:cubicBezTo>
                    <a:pt x="2439" y="502"/>
                    <a:pt x="2352" y="462"/>
                    <a:pt x="2268" y="422"/>
                  </a:cubicBezTo>
                  <a:cubicBezTo>
                    <a:pt x="2215" y="395"/>
                    <a:pt x="2158" y="369"/>
                    <a:pt x="2101" y="342"/>
                  </a:cubicBezTo>
                  <a:lnTo>
                    <a:pt x="2058" y="321"/>
                  </a:lnTo>
                  <a:cubicBezTo>
                    <a:pt x="1974" y="281"/>
                    <a:pt x="1884" y="238"/>
                    <a:pt x="1794" y="204"/>
                  </a:cubicBezTo>
                  <a:cubicBezTo>
                    <a:pt x="1723" y="175"/>
                    <a:pt x="1646" y="144"/>
                    <a:pt x="1569" y="118"/>
                  </a:cubicBezTo>
                  <a:cubicBezTo>
                    <a:pt x="1496" y="91"/>
                    <a:pt x="1419" y="68"/>
                    <a:pt x="1345" y="44"/>
                  </a:cubicBezTo>
                  <a:lnTo>
                    <a:pt x="1335" y="41"/>
                  </a:lnTo>
                  <a:cubicBezTo>
                    <a:pt x="1272" y="20"/>
                    <a:pt x="1201" y="0"/>
                    <a:pt x="11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23"/>
            <p:cNvSpPr/>
            <p:nvPr/>
          </p:nvSpPr>
          <p:spPr>
            <a:xfrm>
              <a:off x="2160704" y="514259"/>
              <a:ext cx="316150" cy="445760"/>
            </a:xfrm>
            <a:custGeom>
              <a:avLst/>
              <a:gdLst/>
              <a:ahLst/>
              <a:cxnLst/>
              <a:rect l="l" t="t" r="r" b="b"/>
              <a:pathLst>
                <a:path w="1383" h="1950" extrusionOk="0">
                  <a:moveTo>
                    <a:pt x="1122" y="0"/>
                  </a:moveTo>
                  <a:cubicBezTo>
                    <a:pt x="1105" y="0"/>
                    <a:pt x="1088" y="2"/>
                    <a:pt x="1071" y="6"/>
                  </a:cubicBezTo>
                  <a:cubicBezTo>
                    <a:pt x="1011" y="19"/>
                    <a:pt x="964" y="56"/>
                    <a:pt x="931" y="107"/>
                  </a:cubicBezTo>
                  <a:cubicBezTo>
                    <a:pt x="874" y="187"/>
                    <a:pt x="817" y="267"/>
                    <a:pt x="763" y="351"/>
                  </a:cubicBezTo>
                  <a:cubicBezTo>
                    <a:pt x="726" y="404"/>
                    <a:pt x="690" y="457"/>
                    <a:pt x="657" y="511"/>
                  </a:cubicBezTo>
                  <a:cubicBezTo>
                    <a:pt x="573" y="648"/>
                    <a:pt x="493" y="785"/>
                    <a:pt x="412" y="919"/>
                  </a:cubicBezTo>
                  <a:cubicBezTo>
                    <a:pt x="339" y="1043"/>
                    <a:pt x="269" y="1163"/>
                    <a:pt x="195" y="1283"/>
                  </a:cubicBezTo>
                  <a:cubicBezTo>
                    <a:pt x="158" y="1344"/>
                    <a:pt x="124" y="1404"/>
                    <a:pt x="91" y="1464"/>
                  </a:cubicBezTo>
                  <a:cubicBezTo>
                    <a:pt x="71" y="1504"/>
                    <a:pt x="55" y="1544"/>
                    <a:pt x="41" y="1584"/>
                  </a:cubicBezTo>
                  <a:cubicBezTo>
                    <a:pt x="21" y="1638"/>
                    <a:pt x="14" y="1688"/>
                    <a:pt x="8" y="1742"/>
                  </a:cubicBezTo>
                  <a:cubicBezTo>
                    <a:pt x="1" y="1812"/>
                    <a:pt x="44" y="1882"/>
                    <a:pt x="101" y="1919"/>
                  </a:cubicBezTo>
                  <a:cubicBezTo>
                    <a:pt x="132" y="1936"/>
                    <a:pt x="161" y="1946"/>
                    <a:pt x="198" y="1949"/>
                  </a:cubicBezTo>
                  <a:cubicBezTo>
                    <a:pt x="202" y="1949"/>
                    <a:pt x="206" y="1949"/>
                    <a:pt x="210" y="1949"/>
                  </a:cubicBezTo>
                  <a:cubicBezTo>
                    <a:pt x="258" y="1949"/>
                    <a:pt x="298" y="1926"/>
                    <a:pt x="339" y="1896"/>
                  </a:cubicBezTo>
                  <a:cubicBezTo>
                    <a:pt x="402" y="1848"/>
                    <a:pt x="436" y="1772"/>
                    <a:pt x="476" y="1705"/>
                  </a:cubicBezTo>
                  <a:cubicBezTo>
                    <a:pt x="510" y="1645"/>
                    <a:pt x="543" y="1584"/>
                    <a:pt x="576" y="1524"/>
                  </a:cubicBezTo>
                  <a:cubicBezTo>
                    <a:pt x="646" y="1404"/>
                    <a:pt x="720" y="1280"/>
                    <a:pt x="791" y="1160"/>
                  </a:cubicBezTo>
                  <a:cubicBezTo>
                    <a:pt x="874" y="1023"/>
                    <a:pt x="954" y="885"/>
                    <a:pt x="1038" y="752"/>
                  </a:cubicBezTo>
                  <a:cubicBezTo>
                    <a:pt x="1067" y="701"/>
                    <a:pt x="1101" y="652"/>
                    <a:pt x="1135" y="604"/>
                  </a:cubicBezTo>
                  <a:cubicBezTo>
                    <a:pt x="1192" y="518"/>
                    <a:pt x="1248" y="431"/>
                    <a:pt x="1308" y="343"/>
                  </a:cubicBezTo>
                  <a:cubicBezTo>
                    <a:pt x="1382" y="243"/>
                    <a:pt x="1339" y="96"/>
                    <a:pt x="1238" y="36"/>
                  </a:cubicBezTo>
                  <a:cubicBezTo>
                    <a:pt x="1205" y="12"/>
                    <a:pt x="1164" y="0"/>
                    <a:pt x="112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3"/>
            <p:cNvSpPr/>
            <p:nvPr/>
          </p:nvSpPr>
          <p:spPr>
            <a:xfrm>
              <a:off x="2340381" y="594039"/>
              <a:ext cx="291690" cy="484393"/>
            </a:xfrm>
            <a:custGeom>
              <a:avLst/>
              <a:gdLst/>
              <a:ahLst/>
              <a:cxnLst/>
              <a:rect l="l" t="t" r="r" b="b"/>
              <a:pathLst>
                <a:path w="1276" h="2119" extrusionOk="0">
                  <a:moveTo>
                    <a:pt x="1109" y="0"/>
                  </a:moveTo>
                  <a:cubicBezTo>
                    <a:pt x="1096" y="0"/>
                    <a:pt x="1083" y="2"/>
                    <a:pt x="1071" y="5"/>
                  </a:cubicBezTo>
                  <a:cubicBezTo>
                    <a:pt x="1031" y="11"/>
                    <a:pt x="988" y="39"/>
                    <a:pt x="968" y="79"/>
                  </a:cubicBezTo>
                  <a:cubicBezTo>
                    <a:pt x="928" y="159"/>
                    <a:pt x="883" y="239"/>
                    <a:pt x="834" y="312"/>
                  </a:cubicBezTo>
                  <a:cubicBezTo>
                    <a:pt x="787" y="386"/>
                    <a:pt x="743" y="456"/>
                    <a:pt x="696" y="530"/>
                  </a:cubicBezTo>
                  <a:cubicBezTo>
                    <a:pt x="607" y="667"/>
                    <a:pt x="526" y="811"/>
                    <a:pt x="439" y="954"/>
                  </a:cubicBezTo>
                  <a:cubicBezTo>
                    <a:pt x="355" y="1088"/>
                    <a:pt x="269" y="1223"/>
                    <a:pt x="201" y="1366"/>
                  </a:cubicBezTo>
                  <a:cubicBezTo>
                    <a:pt x="165" y="1446"/>
                    <a:pt x="128" y="1527"/>
                    <a:pt x="98" y="1610"/>
                  </a:cubicBezTo>
                  <a:cubicBezTo>
                    <a:pt x="74" y="1677"/>
                    <a:pt x="51" y="1744"/>
                    <a:pt x="25" y="1808"/>
                  </a:cubicBezTo>
                  <a:cubicBezTo>
                    <a:pt x="11" y="1841"/>
                    <a:pt x="1" y="1874"/>
                    <a:pt x="1" y="1908"/>
                  </a:cubicBezTo>
                  <a:cubicBezTo>
                    <a:pt x="1" y="1945"/>
                    <a:pt x="8" y="1978"/>
                    <a:pt x="25" y="2008"/>
                  </a:cubicBezTo>
                  <a:cubicBezTo>
                    <a:pt x="41" y="2041"/>
                    <a:pt x="65" y="2065"/>
                    <a:pt x="94" y="2085"/>
                  </a:cubicBezTo>
                  <a:lnTo>
                    <a:pt x="98" y="2089"/>
                  </a:lnTo>
                  <a:cubicBezTo>
                    <a:pt x="128" y="2105"/>
                    <a:pt x="158" y="2115"/>
                    <a:pt x="195" y="2118"/>
                  </a:cubicBezTo>
                  <a:cubicBezTo>
                    <a:pt x="245" y="2118"/>
                    <a:pt x="295" y="2101"/>
                    <a:pt x="332" y="2065"/>
                  </a:cubicBezTo>
                  <a:lnTo>
                    <a:pt x="346" y="2055"/>
                  </a:lnTo>
                  <a:cubicBezTo>
                    <a:pt x="375" y="2025"/>
                    <a:pt x="395" y="1985"/>
                    <a:pt x="402" y="1945"/>
                  </a:cubicBezTo>
                  <a:cubicBezTo>
                    <a:pt x="429" y="1878"/>
                    <a:pt x="449" y="1814"/>
                    <a:pt x="473" y="1747"/>
                  </a:cubicBezTo>
                  <a:cubicBezTo>
                    <a:pt x="499" y="1667"/>
                    <a:pt x="526" y="1590"/>
                    <a:pt x="559" y="1513"/>
                  </a:cubicBezTo>
                  <a:cubicBezTo>
                    <a:pt x="607" y="1419"/>
                    <a:pt x="660" y="1326"/>
                    <a:pt x="710" y="1232"/>
                  </a:cubicBezTo>
                  <a:cubicBezTo>
                    <a:pt x="767" y="1125"/>
                    <a:pt x="823" y="1022"/>
                    <a:pt x="880" y="914"/>
                  </a:cubicBezTo>
                  <a:cubicBezTo>
                    <a:pt x="997" y="690"/>
                    <a:pt x="1128" y="476"/>
                    <a:pt x="1245" y="252"/>
                  </a:cubicBezTo>
                  <a:cubicBezTo>
                    <a:pt x="1265" y="212"/>
                    <a:pt x="1275" y="175"/>
                    <a:pt x="1265" y="129"/>
                  </a:cubicBezTo>
                  <a:cubicBezTo>
                    <a:pt x="1255" y="88"/>
                    <a:pt x="1229" y="48"/>
                    <a:pt x="1192" y="25"/>
                  </a:cubicBezTo>
                  <a:cubicBezTo>
                    <a:pt x="1168" y="9"/>
                    <a:pt x="1138" y="0"/>
                    <a:pt x="1109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3"/>
            <p:cNvSpPr/>
            <p:nvPr/>
          </p:nvSpPr>
          <p:spPr>
            <a:xfrm>
              <a:off x="3540743" y="1213757"/>
              <a:ext cx="352040" cy="522340"/>
            </a:xfrm>
            <a:custGeom>
              <a:avLst/>
              <a:gdLst/>
              <a:ahLst/>
              <a:cxnLst/>
              <a:rect l="l" t="t" r="r" b="b"/>
              <a:pathLst>
                <a:path w="1540" h="2285" extrusionOk="0">
                  <a:moveTo>
                    <a:pt x="1336" y="0"/>
                  </a:moveTo>
                  <a:cubicBezTo>
                    <a:pt x="1276" y="0"/>
                    <a:pt x="1216" y="29"/>
                    <a:pt x="1181" y="83"/>
                  </a:cubicBezTo>
                  <a:cubicBezTo>
                    <a:pt x="981" y="407"/>
                    <a:pt x="786" y="739"/>
                    <a:pt x="569" y="1050"/>
                  </a:cubicBezTo>
                  <a:cubicBezTo>
                    <a:pt x="479" y="1184"/>
                    <a:pt x="392" y="1317"/>
                    <a:pt x="312" y="1457"/>
                  </a:cubicBezTo>
                  <a:cubicBezTo>
                    <a:pt x="272" y="1525"/>
                    <a:pt x="238" y="1598"/>
                    <a:pt x="201" y="1668"/>
                  </a:cubicBezTo>
                  <a:cubicBezTo>
                    <a:pt x="181" y="1702"/>
                    <a:pt x="164" y="1738"/>
                    <a:pt x="141" y="1772"/>
                  </a:cubicBezTo>
                  <a:cubicBezTo>
                    <a:pt x="121" y="1802"/>
                    <a:pt x="101" y="1829"/>
                    <a:pt x="81" y="1859"/>
                  </a:cubicBezTo>
                  <a:cubicBezTo>
                    <a:pt x="71" y="1876"/>
                    <a:pt x="58" y="1892"/>
                    <a:pt x="51" y="1909"/>
                  </a:cubicBezTo>
                  <a:cubicBezTo>
                    <a:pt x="37" y="1932"/>
                    <a:pt x="24" y="1956"/>
                    <a:pt x="17" y="1983"/>
                  </a:cubicBezTo>
                  <a:cubicBezTo>
                    <a:pt x="4" y="2039"/>
                    <a:pt x="1" y="2110"/>
                    <a:pt x="34" y="2160"/>
                  </a:cubicBezTo>
                  <a:cubicBezTo>
                    <a:pt x="54" y="2197"/>
                    <a:pt x="81" y="2227"/>
                    <a:pt x="118" y="2247"/>
                  </a:cubicBezTo>
                  <a:cubicBezTo>
                    <a:pt x="151" y="2270"/>
                    <a:pt x="184" y="2280"/>
                    <a:pt x="225" y="2284"/>
                  </a:cubicBezTo>
                  <a:cubicBezTo>
                    <a:pt x="228" y="2284"/>
                    <a:pt x="231" y="2284"/>
                    <a:pt x="235" y="2284"/>
                  </a:cubicBezTo>
                  <a:cubicBezTo>
                    <a:pt x="294" y="2284"/>
                    <a:pt x="347" y="2258"/>
                    <a:pt x="388" y="2220"/>
                  </a:cubicBezTo>
                  <a:lnTo>
                    <a:pt x="388" y="2220"/>
                  </a:lnTo>
                  <a:lnTo>
                    <a:pt x="385" y="2224"/>
                  </a:lnTo>
                  <a:cubicBezTo>
                    <a:pt x="432" y="2184"/>
                    <a:pt x="456" y="2133"/>
                    <a:pt x="476" y="2079"/>
                  </a:cubicBezTo>
                  <a:cubicBezTo>
                    <a:pt x="502" y="2030"/>
                    <a:pt x="529" y="1979"/>
                    <a:pt x="556" y="1926"/>
                  </a:cubicBezTo>
                  <a:cubicBezTo>
                    <a:pt x="589" y="1859"/>
                    <a:pt x="619" y="1792"/>
                    <a:pt x="649" y="1722"/>
                  </a:cubicBezTo>
                  <a:cubicBezTo>
                    <a:pt x="757" y="1497"/>
                    <a:pt x="880" y="1281"/>
                    <a:pt x="1010" y="1066"/>
                  </a:cubicBezTo>
                  <a:cubicBezTo>
                    <a:pt x="1168" y="802"/>
                    <a:pt x="1325" y="538"/>
                    <a:pt x="1485" y="277"/>
                  </a:cubicBezTo>
                  <a:cubicBezTo>
                    <a:pt x="1539" y="193"/>
                    <a:pt x="1512" y="80"/>
                    <a:pt x="1432" y="26"/>
                  </a:cubicBezTo>
                  <a:lnTo>
                    <a:pt x="1428" y="26"/>
                  </a:lnTo>
                  <a:cubicBezTo>
                    <a:pt x="1400" y="9"/>
                    <a:pt x="1368" y="0"/>
                    <a:pt x="133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3"/>
            <p:cNvSpPr/>
            <p:nvPr/>
          </p:nvSpPr>
          <p:spPr>
            <a:xfrm>
              <a:off x="2600296" y="886182"/>
              <a:ext cx="968110" cy="555714"/>
            </a:xfrm>
            <a:custGeom>
              <a:avLst/>
              <a:gdLst/>
              <a:ahLst/>
              <a:cxnLst/>
              <a:rect l="l" t="t" r="r" b="b"/>
              <a:pathLst>
                <a:path w="4235" h="2431" extrusionOk="0">
                  <a:moveTo>
                    <a:pt x="513" y="1"/>
                  </a:moveTo>
                  <a:lnTo>
                    <a:pt x="499" y="5"/>
                  </a:lnTo>
                  <a:cubicBezTo>
                    <a:pt x="456" y="8"/>
                    <a:pt x="409" y="11"/>
                    <a:pt x="365" y="25"/>
                  </a:cubicBezTo>
                  <a:cubicBezTo>
                    <a:pt x="325" y="38"/>
                    <a:pt x="272" y="55"/>
                    <a:pt x="228" y="78"/>
                  </a:cubicBezTo>
                  <a:cubicBezTo>
                    <a:pt x="185" y="105"/>
                    <a:pt x="145" y="135"/>
                    <a:pt x="112" y="161"/>
                  </a:cubicBezTo>
                  <a:lnTo>
                    <a:pt x="104" y="175"/>
                  </a:lnTo>
                  <a:lnTo>
                    <a:pt x="95" y="185"/>
                  </a:lnTo>
                  <a:cubicBezTo>
                    <a:pt x="75" y="205"/>
                    <a:pt x="58" y="225"/>
                    <a:pt x="47" y="252"/>
                  </a:cubicBezTo>
                  <a:cubicBezTo>
                    <a:pt x="35" y="272"/>
                    <a:pt x="24" y="299"/>
                    <a:pt x="18" y="326"/>
                  </a:cubicBezTo>
                  <a:cubicBezTo>
                    <a:pt x="11" y="346"/>
                    <a:pt x="7" y="369"/>
                    <a:pt x="4" y="392"/>
                  </a:cubicBezTo>
                  <a:cubicBezTo>
                    <a:pt x="1" y="416"/>
                    <a:pt x="4" y="449"/>
                    <a:pt x="7" y="473"/>
                  </a:cubicBezTo>
                  <a:lnTo>
                    <a:pt x="11" y="479"/>
                  </a:lnTo>
                  <a:cubicBezTo>
                    <a:pt x="11" y="496"/>
                    <a:pt x="15" y="516"/>
                    <a:pt x="21" y="536"/>
                  </a:cubicBezTo>
                  <a:cubicBezTo>
                    <a:pt x="31" y="579"/>
                    <a:pt x="51" y="623"/>
                    <a:pt x="75" y="667"/>
                  </a:cubicBezTo>
                  <a:cubicBezTo>
                    <a:pt x="104" y="723"/>
                    <a:pt x="145" y="774"/>
                    <a:pt x="202" y="834"/>
                  </a:cubicBezTo>
                  <a:cubicBezTo>
                    <a:pt x="259" y="888"/>
                    <a:pt x="325" y="937"/>
                    <a:pt x="409" y="991"/>
                  </a:cubicBezTo>
                  <a:cubicBezTo>
                    <a:pt x="462" y="1024"/>
                    <a:pt x="519" y="1058"/>
                    <a:pt x="573" y="1088"/>
                  </a:cubicBezTo>
                  <a:cubicBezTo>
                    <a:pt x="600" y="1101"/>
                    <a:pt x="623" y="1118"/>
                    <a:pt x="649" y="1132"/>
                  </a:cubicBezTo>
                  <a:cubicBezTo>
                    <a:pt x="787" y="1212"/>
                    <a:pt x="930" y="1289"/>
                    <a:pt x="1075" y="1365"/>
                  </a:cubicBezTo>
                  <a:lnTo>
                    <a:pt x="1526" y="1606"/>
                  </a:lnTo>
                  <a:cubicBezTo>
                    <a:pt x="1600" y="1646"/>
                    <a:pt x="1670" y="1683"/>
                    <a:pt x="1743" y="1720"/>
                  </a:cubicBezTo>
                  <a:cubicBezTo>
                    <a:pt x="1824" y="1760"/>
                    <a:pt x="1904" y="1804"/>
                    <a:pt x="1984" y="1844"/>
                  </a:cubicBezTo>
                  <a:cubicBezTo>
                    <a:pt x="2134" y="1924"/>
                    <a:pt x="2295" y="2011"/>
                    <a:pt x="2463" y="2084"/>
                  </a:cubicBezTo>
                  <a:cubicBezTo>
                    <a:pt x="2626" y="2158"/>
                    <a:pt x="2790" y="2222"/>
                    <a:pt x="2944" y="2275"/>
                  </a:cubicBezTo>
                  <a:cubicBezTo>
                    <a:pt x="2977" y="2285"/>
                    <a:pt x="3008" y="2299"/>
                    <a:pt x="3041" y="2308"/>
                  </a:cubicBezTo>
                  <a:cubicBezTo>
                    <a:pt x="3088" y="2325"/>
                    <a:pt x="3138" y="2342"/>
                    <a:pt x="3185" y="2356"/>
                  </a:cubicBezTo>
                  <a:cubicBezTo>
                    <a:pt x="3278" y="2389"/>
                    <a:pt x="3375" y="2406"/>
                    <a:pt x="3456" y="2416"/>
                  </a:cubicBezTo>
                  <a:cubicBezTo>
                    <a:pt x="3511" y="2426"/>
                    <a:pt x="3570" y="2430"/>
                    <a:pt x="3629" y="2430"/>
                  </a:cubicBezTo>
                  <a:cubicBezTo>
                    <a:pt x="3648" y="2430"/>
                    <a:pt x="3668" y="2430"/>
                    <a:pt x="3687" y="2429"/>
                  </a:cubicBezTo>
                  <a:cubicBezTo>
                    <a:pt x="3720" y="2429"/>
                    <a:pt x="3753" y="2426"/>
                    <a:pt x="3787" y="2422"/>
                  </a:cubicBezTo>
                  <a:cubicBezTo>
                    <a:pt x="3840" y="2416"/>
                    <a:pt x="3887" y="2396"/>
                    <a:pt x="3931" y="2379"/>
                  </a:cubicBezTo>
                  <a:cubicBezTo>
                    <a:pt x="3951" y="2369"/>
                    <a:pt x="3974" y="2356"/>
                    <a:pt x="3991" y="2345"/>
                  </a:cubicBezTo>
                  <a:cubicBezTo>
                    <a:pt x="4061" y="2302"/>
                    <a:pt x="4118" y="2252"/>
                    <a:pt x="4155" y="2198"/>
                  </a:cubicBezTo>
                  <a:cubicBezTo>
                    <a:pt x="4195" y="2138"/>
                    <a:pt x="4218" y="2081"/>
                    <a:pt x="4229" y="2018"/>
                  </a:cubicBezTo>
                  <a:cubicBezTo>
                    <a:pt x="4235" y="1964"/>
                    <a:pt x="4232" y="1907"/>
                    <a:pt x="4212" y="1847"/>
                  </a:cubicBezTo>
                  <a:cubicBezTo>
                    <a:pt x="4195" y="1783"/>
                    <a:pt x="4175" y="1734"/>
                    <a:pt x="4151" y="1694"/>
                  </a:cubicBezTo>
                  <a:cubicBezTo>
                    <a:pt x="4128" y="1657"/>
                    <a:pt x="4098" y="1610"/>
                    <a:pt x="4065" y="1570"/>
                  </a:cubicBezTo>
                  <a:cubicBezTo>
                    <a:pt x="4031" y="1533"/>
                    <a:pt x="3994" y="1499"/>
                    <a:pt x="3944" y="1459"/>
                  </a:cubicBezTo>
                  <a:cubicBezTo>
                    <a:pt x="3897" y="1422"/>
                    <a:pt x="3844" y="1389"/>
                    <a:pt x="3800" y="1362"/>
                  </a:cubicBezTo>
                  <a:lnTo>
                    <a:pt x="3777" y="1345"/>
                  </a:lnTo>
                  <a:lnTo>
                    <a:pt x="3757" y="1332"/>
                  </a:lnTo>
                  <a:lnTo>
                    <a:pt x="3737" y="1322"/>
                  </a:lnTo>
                  <a:lnTo>
                    <a:pt x="3733" y="1319"/>
                  </a:lnTo>
                  <a:cubicBezTo>
                    <a:pt x="3700" y="1299"/>
                    <a:pt x="3663" y="1279"/>
                    <a:pt x="3630" y="1259"/>
                  </a:cubicBezTo>
                  <a:lnTo>
                    <a:pt x="3599" y="1242"/>
                  </a:lnTo>
                  <a:cubicBezTo>
                    <a:pt x="3563" y="1218"/>
                    <a:pt x="3523" y="1198"/>
                    <a:pt x="3486" y="1178"/>
                  </a:cubicBezTo>
                  <a:cubicBezTo>
                    <a:pt x="3460" y="1165"/>
                    <a:pt x="3433" y="1155"/>
                    <a:pt x="3401" y="1155"/>
                  </a:cubicBezTo>
                  <a:cubicBezTo>
                    <a:pt x="3390" y="1155"/>
                    <a:pt x="3380" y="1156"/>
                    <a:pt x="3369" y="1158"/>
                  </a:cubicBezTo>
                  <a:lnTo>
                    <a:pt x="3366" y="1158"/>
                  </a:lnTo>
                  <a:lnTo>
                    <a:pt x="3346" y="1145"/>
                  </a:lnTo>
                  <a:lnTo>
                    <a:pt x="3326" y="1132"/>
                  </a:lnTo>
                  <a:cubicBezTo>
                    <a:pt x="3278" y="1101"/>
                    <a:pt x="3228" y="1068"/>
                    <a:pt x="3182" y="1038"/>
                  </a:cubicBezTo>
                  <a:cubicBezTo>
                    <a:pt x="3165" y="1028"/>
                    <a:pt x="3148" y="1018"/>
                    <a:pt x="3131" y="1008"/>
                  </a:cubicBezTo>
                  <a:cubicBezTo>
                    <a:pt x="3054" y="961"/>
                    <a:pt x="2984" y="917"/>
                    <a:pt x="2911" y="880"/>
                  </a:cubicBezTo>
                  <a:cubicBezTo>
                    <a:pt x="2750" y="800"/>
                    <a:pt x="2590" y="723"/>
                    <a:pt x="2429" y="647"/>
                  </a:cubicBezTo>
                  <a:cubicBezTo>
                    <a:pt x="2389" y="627"/>
                    <a:pt x="2349" y="607"/>
                    <a:pt x="2305" y="587"/>
                  </a:cubicBezTo>
                  <a:cubicBezTo>
                    <a:pt x="2182" y="526"/>
                    <a:pt x="2048" y="459"/>
                    <a:pt x="1918" y="402"/>
                  </a:cubicBezTo>
                  <a:lnTo>
                    <a:pt x="1901" y="396"/>
                  </a:lnTo>
                  <a:cubicBezTo>
                    <a:pt x="1757" y="329"/>
                    <a:pt x="1609" y="262"/>
                    <a:pt x="1456" y="215"/>
                  </a:cubicBezTo>
                  <a:cubicBezTo>
                    <a:pt x="1402" y="198"/>
                    <a:pt x="1345" y="185"/>
                    <a:pt x="1292" y="172"/>
                  </a:cubicBezTo>
                  <a:cubicBezTo>
                    <a:pt x="1259" y="165"/>
                    <a:pt x="1225" y="155"/>
                    <a:pt x="1191" y="148"/>
                  </a:cubicBezTo>
                  <a:cubicBezTo>
                    <a:pt x="1111" y="125"/>
                    <a:pt x="1035" y="105"/>
                    <a:pt x="954" y="81"/>
                  </a:cubicBezTo>
                  <a:cubicBezTo>
                    <a:pt x="934" y="78"/>
                    <a:pt x="914" y="71"/>
                    <a:pt x="894" y="65"/>
                  </a:cubicBezTo>
                  <a:cubicBezTo>
                    <a:pt x="837" y="48"/>
                    <a:pt x="777" y="31"/>
                    <a:pt x="717" y="18"/>
                  </a:cubicBezTo>
                  <a:cubicBezTo>
                    <a:pt x="670" y="8"/>
                    <a:pt x="620" y="5"/>
                    <a:pt x="566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3"/>
            <p:cNvSpPr/>
            <p:nvPr/>
          </p:nvSpPr>
          <p:spPr>
            <a:xfrm>
              <a:off x="2918274" y="944930"/>
              <a:ext cx="610355" cy="402784"/>
            </a:xfrm>
            <a:custGeom>
              <a:avLst/>
              <a:gdLst/>
              <a:ahLst/>
              <a:cxnLst/>
              <a:rect l="l" t="t" r="r" b="b"/>
              <a:pathLst>
                <a:path w="2670" h="1762" extrusionOk="0">
                  <a:moveTo>
                    <a:pt x="133" y="1"/>
                  </a:moveTo>
                  <a:cubicBezTo>
                    <a:pt x="114" y="1"/>
                    <a:pt x="97" y="6"/>
                    <a:pt x="78" y="15"/>
                  </a:cubicBezTo>
                  <a:cubicBezTo>
                    <a:pt x="48" y="32"/>
                    <a:pt x="21" y="62"/>
                    <a:pt x="11" y="95"/>
                  </a:cubicBezTo>
                  <a:cubicBezTo>
                    <a:pt x="1" y="129"/>
                    <a:pt x="5" y="165"/>
                    <a:pt x="21" y="196"/>
                  </a:cubicBezTo>
                  <a:cubicBezTo>
                    <a:pt x="38" y="233"/>
                    <a:pt x="65" y="249"/>
                    <a:pt x="101" y="265"/>
                  </a:cubicBezTo>
                  <a:cubicBezTo>
                    <a:pt x="255" y="330"/>
                    <a:pt x="409" y="396"/>
                    <a:pt x="563" y="463"/>
                  </a:cubicBezTo>
                  <a:cubicBezTo>
                    <a:pt x="687" y="523"/>
                    <a:pt x="808" y="587"/>
                    <a:pt x="931" y="647"/>
                  </a:cubicBezTo>
                  <a:cubicBezTo>
                    <a:pt x="1072" y="714"/>
                    <a:pt x="1212" y="784"/>
                    <a:pt x="1353" y="858"/>
                  </a:cubicBezTo>
                  <a:cubicBezTo>
                    <a:pt x="1473" y="921"/>
                    <a:pt x="1590" y="998"/>
                    <a:pt x="1711" y="1062"/>
                  </a:cubicBezTo>
                  <a:cubicBezTo>
                    <a:pt x="1771" y="1095"/>
                    <a:pt x="1834" y="1128"/>
                    <a:pt x="1894" y="1162"/>
                  </a:cubicBezTo>
                  <a:cubicBezTo>
                    <a:pt x="1951" y="1196"/>
                    <a:pt x="2004" y="1236"/>
                    <a:pt x="2055" y="1276"/>
                  </a:cubicBezTo>
                  <a:cubicBezTo>
                    <a:pt x="2081" y="1299"/>
                    <a:pt x="2108" y="1326"/>
                    <a:pt x="2138" y="1353"/>
                  </a:cubicBezTo>
                  <a:cubicBezTo>
                    <a:pt x="2175" y="1386"/>
                    <a:pt x="2208" y="1426"/>
                    <a:pt x="2242" y="1466"/>
                  </a:cubicBezTo>
                  <a:cubicBezTo>
                    <a:pt x="2309" y="1547"/>
                    <a:pt x="2369" y="1634"/>
                    <a:pt x="2429" y="1717"/>
                  </a:cubicBezTo>
                  <a:cubicBezTo>
                    <a:pt x="2449" y="1744"/>
                    <a:pt x="2493" y="1761"/>
                    <a:pt x="2526" y="1761"/>
                  </a:cubicBezTo>
                  <a:cubicBezTo>
                    <a:pt x="2530" y="1761"/>
                    <a:pt x="2533" y="1761"/>
                    <a:pt x="2537" y="1761"/>
                  </a:cubicBezTo>
                  <a:cubicBezTo>
                    <a:pt x="2570" y="1761"/>
                    <a:pt x="2599" y="1748"/>
                    <a:pt x="2623" y="1727"/>
                  </a:cubicBezTo>
                  <a:cubicBezTo>
                    <a:pt x="2650" y="1701"/>
                    <a:pt x="2667" y="1667"/>
                    <a:pt x="2670" y="1630"/>
                  </a:cubicBezTo>
                  <a:cubicBezTo>
                    <a:pt x="2670" y="1590"/>
                    <a:pt x="2657" y="1563"/>
                    <a:pt x="2634" y="1530"/>
                  </a:cubicBezTo>
                  <a:cubicBezTo>
                    <a:pt x="2543" y="1406"/>
                    <a:pt x="2453" y="1276"/>
                    <a:pt x="2356" y="1156"/>
                  </a:cubicBezTo>
                  <a:cubicBezTo>
                    <a:pt x="2265" y="1038"/>
                    <a:pt x="2155" y="935"/>
                    <a:pt x="2028" y="855"/>
                  </a:cubicBezTo>
                  <a:lnTo>
                    <a:pt x="2015" y="844"/>
                  </a:lnTo>
                  <a:cubicBezTo>
                    <a:pt x="1958" y="811"/>
                    <a:pt x="1904" y="778"/>
                    <a:pt x="1847" y="744"/>
                  </a:cubicBezTo>
                  <a:cubicBezTo>
                    <a:pt x="1784" y="707"/>
                    <a:pt x="1720" y="671"/>
                    <a:pt x="1657" y="631"/>
                  </a:cubicBezTo>
                  <a:cubicBezTo>
                    <a:pt x="1593" y="591"/>
                    <a:pt x="1526" y="557"/>
                    <a:pt x="1459" y="523"/>
                  </a:cubicBezTo>
                  <a:cubicBezTo>
                    <a:pt x="1393" y="490"/>
                    <a:pt x="1322" y="456"/>
                    <a:pt x="1255" y="426"/>
                  </a:cubicBezTo>
                  <a:lnTo>
                    <a:pt x="1255" y="426"/>
                  </a:lnTo>
                  <a:lnTo>
                    <a:pt x="1272" y="433"/>
                  </a:lnTo>
                  <a:cubicBezTo>
                    <a:pt x="1259" y="426"/>
                    <a:pt x="1245" y="420"/>
                    <a:pt x="1232" y="413"/>
                  </a:cubicBezTo>
                  <a:lnTo>
                    <a:pt x="1232" y="413"/>
                  </a:lnTo>
                  <a:cubicBezTo>
                    <a:pt x="1239" y="416"/>
                    <a:pt x="1249" y="423"/>
                    <a:pt x="1255" y="426"/>
                  </a:cubicBezTo>
                  <a:cubicBezTo>
                    <a:pt x="1078" y="343"/>
                    <a:pt x="898" y="265"/>
                    <a:pt x="717" y="185"/>
                  </a:cubicBezTo>
                  <a:cubicBezTo>
                    <a:pt x="627" y="145"/>
                    <a:pt x="536" y="112"/>
                    <a:pt x="442" y="78"/>
                  </a:cubicBezTo>
                  <a:cubicBezTo>
                    <a:pt x="346" y="45"/>
                    <a:pt x="249" y="15"/>
                    <a:pt x="145" y="1"/>
                  </a:cubicBezTo>
                  <a:cubicBezTo>
                    <a:pt x="141" y="1"/>
                    <a:pt x="137" y="1"/>
                    <a:pt x="13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3"/>
            <p:cNvSpPr/>
            <p:nvPr/>
          </p:nvSpPr>
          <p:spPr>
            <a:xfrm>
              <a:off x="1963425" y="418250"/>
              <a:ext cx="2160932" cy="1380257"/>
            </a:xfrm>
            <a:custGeom>
              <a:avLst/>
              <a:gdLst/>
              <a:ahLst/>
              <a:cxnLst/>
              <a:rect l="l" t="t" r="r" b="b"/>
              <a:pathLst>
                <a:path w="9453" h="6038" extrusionOk="0">
                  <a:moveTo>
                    <a:pt x="830" y="656"/>
                  </a:moveTo>
                  <a:cubicBezTo>
                    <a:pt x="823" y="664"/>
                    <a:pt x="816" y="672"/>
                    <a:pt x="809" y="680"/>
                  </a:cubicBezTo>
                  <a:lnTo>
                    <a:pt x="809" y="680"/>
                  </a:lnTo>
                  <a:cubicBezTo>
                    <a:pt x="816" y="671"/>
                    <a:pt x="823" y="664"/>
                    <a:pt x="830" y="656"/>
                  </a:cubicBezTo>
                  <a:close/>
                  <a:moveTo>
                    <a:pt x="809" y="680"/>
                  </a:moveTo>
                  <a:lnTo>
                    <a:pt x="809" y="680"/>
                  </a:lnTo>
                  <a:cubicBezTo>
                    <a:pt x="809" y="681"/>
                    <a:pt x="808" y="682"/>
                    <a:pt x="807" y="683"/>
                  </a:cubicBezTo>
                  <a:cubicBezTo>
                    <a:pt x="808" y="682"/>
                    <a:pt x="809" y="681"/>
                    <a:pt x="809" y="680"/>
                  </a:cubicBezTo>
                  <a:close/>
                  <a:moveTo>
                    <a:pt x="1242" y="393"/>
                  </a:moveTo>
                  <a:cubicBezTo>
                    <a:pt x="1285" y="393"/>
                    <a:pt x="1332" y="396"/>
                    <a:pt x="1376" y="402"/>
                  </a:cubicBezTo>
                  <a:cubicBezTo>
                    <a:pt x="1516" y="433"/>
                    <a:pt x="1654" y="483"/>
                    <a:pt x="1784" y="536"/>
                  </a:cubicBezTo>
                  <a:cubicBezTo>
                    <a:pt x="1927" y="593"/>
                    <a:pt x="2065" y="654"/>
                    <a:pt x="2205" y="714"/>
                  </a:cubicBezTo>
                  <a:cubicBezTo>
                    <a:pt x="2362" y="780"/>
                    <a:pt x="2512" y="851"/>
                    <a:pt x="2667" y="921"/>
                  </a:cubicBezTo>
                  <a:cubicBezTo>
                    <a:pt x="2830" y="991"/>
                    <a:pt x="2994" y="1068"/>
                    <a:pt x="3159" y="1142"/>
                  </a:cubicBezTo>
                  <a:cubicBezTo>
                    <a:pt x="3285" y="1199"/>
                    <a:pt x="3415" y="1259"/>
                    <a:pt x="3543" y="1316"/>
                  </a:cubicBezTo>
                  <a:cubicBezTo>
                    <a:pt x="3696" y="1386"/>
                    <a:pt x="3850" y="1456"/>
                    <a:pt x="4001" y="1526"/>
                  </a:cubicBezTo>
                  <a:cubicBezTo>
                    <a:pt x="4215" y="1626"/>
                    <a:pt x="4426" y="1723"/>
                    <a:pt x="4639" y="1821"/>
                  </a:cubicBezTo>
                  <a:cubicBezTo>
                    <a:pt x="4957" y="1971"/>
                    <a:pt x="5272" y="2132"/>
                    <a:pt x="5583" y="2296"/>
                  </a:cubicBezTo>
                  <a:cubicBezTo>
                    <a:pt x="5740" y="2379"/>
                    <a:pt x="5897" y="2466"/>
                    <a:pt x="6058" y="2546"/>
                  </a:cubicBezTo>
                  <a:cubicBezTo>
                    <a:pt x="6225" y="2630"/>
                    <a:pt x="6389" y="2714"/>
                    <a:pt x="6556" y="2804"/>
                  </a:cubicBezTo>
                  <a:cubicBezTo>
                    <a:pt x="6693" y="2881"/>
                    <a:pt x="6831" y="2955"/>
                    <a:pt x="6964" y="3031"/>
                  </a:cubicBezTo>
                  <a:cubicBezTo>
                    <a:pt x="7121" y="3118"/>
                    <a:pt x="7279" y="3205"/>
                    <a:pt x="7433" y="3296"/>
                  </a:cubicBezTo>
                  <a:cubicBezTo>
                    <a:pt x="7573" y="3372"/>
                    <a:pt x="7717" y="3449"/>
                    <a:pt x="7857" y="3526"/>
                  </a:cubicBezTo>
                  <a:cubicBezTo>
                    <a:pt x="7984" y="3600"/>
                    <a:pt x="8121" y="3667"/>
                    <a:pt x="8239" y="3757"/>
                  </a:cubicBezTo>
                  <a:cubicBezTo>
                    <a:pt x="8268" y="3787"/>
                    <a:pt x="8296" y="3821"/>
                    <a:pt x="8319" y="3858"/>
                  </a:cubicBezTo>
                  <a:cubicBezTo>
                    <a:pt x="8389" y="3958"/>
                    <a:pt x="8452" y="4065"/>
                    <a:pt x="8520" y="4168"/>
                  </a:cubicBezTo>
                  <a:cubicBezTo>
                    <a:pt x="8600" y="4286"/>
                    <a:pt x="8673" y="4406"/>
                    <a:pt x="8743" y="4526"/>
                  </a:cubicBezTo>
                  <a:cubicBezTo>
                    <a:pt x="8817" y="4647"/>
                    <a:pt x="8881" y="4767"/>
                    <a:pt x="8944" y="4891"/>
                  </a:cubicBezTo>
                  <a:cubicBezTo>
                    <a:pt x="9004" y="5008"/>
                    <a:pt x="9068" y="5122"/>
                    <a:pt x="9131" y="5235"/>
                  </a:cubicBezTo>
                  <a:cubicBezTo>
                    <a:pt x="9114" y="5242"/>
                    <a:pt x="9098" y="5252"/>
                    <a:pt x="9078" y="5258"/>
                  </a:cubicBezTo>
                  <a:cubicBezTo>
                    <a:pt x="9041" y="5269"/>
                    <a:pt x="9001" y="5275"/>
                    <a:pt x="8961" y="5282"/>
                  </a:cubicBezTo>
                  <a:cubicBezTo>
                    <a:pt x="8907" y="5292"/>
                    <a:pt x="8857" y="5312"/>
                    <a:pt x="8807" y="5326"/>
                  </a:cubicBezTo>
                  <a:cubicBezTo>
                    <a:pt x="8747" y="5346"/>
                    <a:pt x="8686" y="5363"/>
                    <a:pt x="8626" y="5379"/>
                  </a:cubicBezTo>
                  <a:cubicBezTo>
                    <a:pt x="8569" y="5396"/>
                    <a:pt x="8516" y="5416"/>
                    <a:pt x="8463" y="5436"/>
                  </a:cubicBezTo>
                  <a:cubicBezTo>
                    <a:pt x="8365" y="5469"/>
                    <a:pt x="8268" y="5499"/>
                    <a:pt x="8175" y="5547"/>
                  </a:cubicBezTo>
                  <a:cubicBezTo>
                    <a:pt x="8128" y="5570"/>
                    <a:pt x="8081" y="5587"/>
                    <a:pt x="8038" y="5607"/>
                  </a:cubicBezTo>
                  <a:cubicBezTo>
                    <a:pt x="7991" y="5630"/>
                    <a:pt x="7944" y="5657"/>
                    <a:pt x="7897" y="5680"/>
                  </a:cubicBezTo>
                  <a:cubicBezTo>
                    <a:pt x="7877" y="5684"/>
                    <a:pt x="7857" y="5690"/>
                    <a:pt x="7837" y="5697"/>
                  </a:cubicBezTo>
                  <a:cubicBezTo>
                    <a:pt x="7820" y="5704"/>
                    <a:pt x="7800" y="5710"/>
                    <a:pt x="7780" y="5713"/>
                  </a:cubicBezTo>
                  <a:cubicBezTo>
                    <a:pt x="7747" y="5713"/>
                    <a:pt x="7710" y="5710"/>
                    <a:pt x="7677" y="5704"/>
                  </a:cubicBezTo>
                  <a:cubicBezTo>
                    <a:pt x="7657" y="5700"/>
                    <a:pt x="7637" y="5693"/>
                    <a:pt x="7620" y="5684"/>
                  </a:cubicBezTo>
                  <a:cubicBezTo>
                    <a:pt x="7589" y="5673"/>
                    <a:pt x="7560" y="5667"/>
                    <a:pt x="7529" y="5653"/>
                  </a:cubicBezTo>
                  <a:cubicBezTo>
                    <a:pt x="7479" y="5633"/>
                    <a:pt x="7426" y="5613"/>
                    <a:pt x="7373" y="5596"/>
                  </a:cubicBezTo>
                  <a:cubicBezTo>
                    <a:pt x="7322" y="5579"/>
                    <a:pt x="7272" y="5567"/>
                    <a:pt x="7225" y="5547"/>
                  </a:cubicBezTo>
                  <a:lnTo>
                    <a:pt x="7075" y="5486"/>
                  </a:lnTo>
                  <a:cubicBezTo>
                    <a:pt x="6964" y="5436"/>
                    <a:pt x="6854" y="5386"/>
                    <a:pt x="6740" y="5339"/>
                  </a:cubicBezTo>
                  <a:cubicBezTo>
                    <a:pt x="6686" y="5319"/>
                    <a:pt x="6630" y="5299"/>
                    <a:pt x="6576" y="5278"/>
                  </a:cubicBezTo>
                  <a:cubicBezTo>
                    <a:pt x="6533" y="5258"/>
                    <a:pt x="6490" y="5242"/>
                    <a:pt x="6445" y="5222"/>
                  </a:cubicBezTo>
                  <a:cubicBezTo>
                    <a:pt x="6329" y="5165"/>
                    <a:pt x="6209" y="5105"/>
                    <a:pt x="6091" y="5048"/>
                  </a:cubicBezTo>
                  <a:cubicBezTo>
                    <a:pt x="5971" y="4998"/>
                    <a:pt x="5854" y="4945"/>
                    <a:pt x="5737" y="4894"/>
                  </a:cubicBezTo>
                  <a:cubicBezTo>
                    <a:pt x="5593" y="4824"/>
                    <a:pt x="5456" y="4754"/>
                    <a:pt x="5315" y="4680"/>
                  </a:cubicBezTo>
                  <a:cubicBezTo>
                    <a:pt x="5175" y="4607"/>
                    <a:pt x="5028" y="4540"/>
                    <a:pt x="4887" y="4466"/>
                  </a:cubicBezTo>
                  <a:cubicBezTo>
                    <a:pt x="4740" y="4392"/>
                    <a:pt x="4596" y="4312"/>
                    <a:pt x="4452" y="4232"/>
                  </a:cubicBezTo>
                  <a:cubicBezTo>
                    <a:pt x="4298" y="4148"/>
                    <a:pt x="4148" y="4068"/>
                    <a:pt x="3994" y="3988"/>
                  </a:cubicBezTo>
                  <a:cubicBezTo>
                    <a:pt x="3827" y="3898"/>
                    <a:pt x="3656" y="3810"/>
                    <a:pt x="3492" y="3720"/>
                  </a:cubicBezTo>
                  <a:cubicBezTo>
                    <a:pt x="3339" y="3637"/>
                    <a:pt x="3188" y="3550"/>
                    <a:pt x="3034" y="3463"/>
                  </a:cubicBezTo>
                  <a:cubicBezTo>
                    <a:pt x="2890" y="3383"/>
                    <a:pt x="2747" y="3299"/>
                    <a:pt x="2603" y="3216"/>
                  </a:cubicBezTo>
                  <a:cubicBezTo>
                    <a:pt x="2456" y="3128"/>
                    <a:pt x="2312" y="3041"/>
                    <a:pt x="2171" y="2951"/>
                  </a:cubicBezTo>
                  <a:cubicBezTo>
                    <a:pt x="1927" y="2794"/>
                    <a:pt x="1680" y="2647"/>
                    <a:pt x="1433" y="2496"/>
                  </a:cubicBezTo>
                  <a:cubicBezTo>
                    <a:pt x="1302" y="2416"/>
                    <a:pt x="1175" y="2333"/>
                    <a:pt x="1044" y="2248"/>
                  </a:cubicBezTo>
                  <a:cubicBezTo>
                    <a:pt x="931" y="2172"/>
                    <a:pt x="814" y="2095"/>
                    <a:pt x="703" y="2012"/>
                  </a:cubicBezTo>
                  <a:cubicBezTo>
                    <a:pt x="646" y="1958"/>
                    <a:pt x="593" y="1898"/>
                    <a:pt x="543" y="1841"/>
                  </a:cubicBezTo>
                  <a:cubicBezTo>
                    <a:pt x="493" y="1787"/>
                    <a:pt x="446" y="1731"/>
                    <a:pt x="402" y="1674"/>
                  </a:cubicBezTo>
                  <a:cubicBezTo>
                    <a:pt x="393" y="1657"/>
                    <a:pt x="382" y="1637"/>
                    <a:pt x="373" y="1620"/>
                  </a:cubicBezTo>
                  <a:cubicBezTo>
                    <a:pt x="365" y="1593"/>
                    <a:pt x="359" y="1570"/>
                    <a:pt x="356" y="1543"/>
                  </a:cubicBezTo>
                  <a:cubicBezTo>
                    <a:pt x="356" y="1530"/>
                    <a:pt x="359" y="1513"/>
                    <a:pt x="359" y="1496"/>
                  </a:cubicBezTo>
                  <a:cubicBezTo>
                    <a:pt x="369" y="1456"/>
                    <a:pt x="379" y="1416"/>
                    <a:pt x="393" y="1376"/>
                  </a:cubicBezTo>
                  <a:cubicBezTo>
                    <a:pt x="409" y="1329"/>
                    <a:pt x="422" y="1282"/>
                    <a:pt x="442" y="1235"/>
                  </a:cubicBezTo>
                  <a:cubicBezTo>
                    <a:pt x="462" y="1199"/>
                    <a:pt x="482" y="1158"/>
                    <a:pt x="503" y="1118"/>
                  </a:cubicBezTo>
                  <a:cubicBezTo>
                    <a:pt x="526" y="1075"/>
                    <a:pt x="550" y="1032"/>
                    <a:pt x="573" y="988"/>
                  </a:cubicBezTo>
                  <a:cubicBezTo>
                    <a:pt x="603" y="944"/>
                    <a:pt x="633" y="901"/>
                    <a:pt x="666" y="861"/>
                  </a:cubicBezTo>
                  <a:cubicBezTo>
                    <a:pt x="697" y="820"/>
                    <a:pt x="726" y="777"/>
                    <a:pt x="760" y="737"/>
                  </a:cubicBezTo>
                  <a:cubicBezTo>
                    <a:pt x="783" y="707"/>
                    <a:pt x="811" y="677"/>
                    <a:pt x="837" y="647"/>
                  </a:cubicBezTo>
                  <a:lnTo>
                    <a:pt x="837" y="647"/>
                  </a:lnTo>
                  <a:cubicBezTo>
                    <a:pt x="835" y="650"/>
                    <a:pt x="832" y="653"/>
                    <a:pt x="830" y="656"/>
                  </a:cubicBezTo>
                  <a:lnTo>
                    <a:pt x="830" y="656"/>
                  </a:lnTo>
                  <a:cubicBezTo>
                    <a:pt x="881" y="598"/>
                    <a:pt x="937" y="549"/>
                    <a:pt x="998" y="503"/>
                  </a:cubicBezTo>
                  <a:cubicBezTo>
                    <a:pt x="1021" y="487"/>
                    <a:pt x="1041" y="473"/>
                    <a:pt x="1064" y="459"/>
                  </a:cubicBezTo>
                  <a:cubicBezTo>
                    <a:pt x="1095" y="442"/>
                    <a:pt x="1125" y="430"/>
                    <a:pt x="1155" y="416"/>
                  </a:cubicBezTo>
                  <a:cubicBezTo>
                    <a:pt x="1185" y="406"/>
                    <a:pt x="1212" y="399"/>
                    <a:pt x="1242" y="393"/>
                  </a:cubicBezTo>
                  <a:close/>
                  <a:moveTo>
                    <a:pt x="1296" y="1"/>
                  </a:moveTo>
                  <a:cubicBezTo>
                    <a:pt x="1262" y="1"/>
                    <a:pt x="1228" y="5"/>
                    <a:pt x="1198" y="8"/>
                  </a:cubicBezTo>
                  <a:cubicBezTo>
                    <a:pt x="1175" y="8"/>
                    <a:pt x="1152" y="11"/>
                    <a:pt x="1132" y="18"/>
                  </a:cubicBezTo>
                  <a:cubicBezTo>
                    <a:pt x="1084" y="31"/>
                    <a:pt x="1038" y="48"/>
                    <a:pt x="995" y="68"/>
                  </a:cubicBezTo>
                  <a:cubicBezTo>
                    <a:pt x="947" y="92"/>
                    <a:pt x="901" y="125"/>
                    <a:pt x="857" y="158"/>
                  </a:cubicBezTo>
                  <a:cubicBezTo>
                    <a:pt x="791" y="206"/>
                    <a:pt x="730" y="255"/>
                    <a:pt x="674" y="316"/>
                  </a:cubicBezTo>
                  <a:cubicBezTo>
                    <a:pt x="617" y="379"/>
                    <a:pt x="563" y="446"/>
                    <a:pt x="510" y="513"/>
                  </a:cubicBezTo>
                  <a:cubicBezTo>
                    <a:pt x="459" y="573"/>
                    <a:pt x="413" y="633"/>
                    <a:pt x="365" y="690"/>
                  </a:cubicBezTo>
                  <a:cubicBezTo>
                    <a:pt x="316" y="751"/>
                    <a:pt x="272" y="811"/>
                    <a:pt x="238" y="877"/>
                  </a:cubicBezTo>
                  <a:cubicBezTo>
                    <a:pt x="202" y="944"/>
                    <a:pt x="161" y="1004"/>
                    <a:pt x="128" y="1072"/>
                  </a:cubicBezTo>
                  <a:cubicBezTo>
                    <a:pt x="92" y="1152"/>
                    <a:pt x="61" y="1235"/>
                    <a:pt x="38" y="1319"/>
                  </a:cubicBezTo>
                  <a:cubicBezTo>
                    <a:pt x="28" y="1365"/>
                    <a:pt x="18" y="1410"/>
                    <a:pt x="11" y="1456"/>
                  </a:cubicBezTo>
                  <a:cubicBezTo>
                    <a:pt x="1" y="1516"/>
                    <a:pt x="4" y="1577"/>
                    <a:pt x="18" y="1634"/>
                  </a:cubicBezTo>
                  <a:cubicBezTo>
                    <a:pt x="31" y="1680"/>
                    <a:pt x="44" y="1723"/>
                    <a:pt x="64" y="1767"/>
                  </a:cubicBezTo>
                  <a:cubicBezTo>
                    <a:pt x="84" y="1811"/>
                    <a:pt x="115" y="1847"/>
                    <a:pt x="141" y="1887"/>
                  </a:cubicBezTo>
                  <a:cubicBezTo>
                    <a:pt x="189" y="1947"/>
                    <a:pt x="242" y="2001"/>
                    <a:pt x="292" y="2058"/>
                  </a:cubicBezTo>
                  <a:cubicBezTo>
                    <a:pt x="345" y="2115"/>
                    <a:pt x="399" y="2175"/>
                    <a:pt x="456" y="2228"/>
                  </a:cubicBezTo>
                  <a:cubicBezTo>
                    <a:pt x="523" y="2289"/>
                    <a:pt x="600" y="2346"/>
                    <a:pt x="677" y="2396"/>
                  </a:cubicBezTo>
                  <a:cubicBezTo>
                    <a:pt x="747" y="2443"/>
                    <a:pt x="814" y="2486"/>
                    <a:pt x="884" y="2533"/>
                  </a:cubicBezTo>
                  <a:cubicBezTo>
                    <a:pt x="954" y="2580"/>
                    <a:pt x="1021" y="2626"/>
                    <a:pt x="1095" y="2670"/>
                  </a:cubicBezTo>
                  <a:cubicBezTo>
                    <a:pt x="1165" y="2714"/>
                    <a:pt x="1239" y="2757"/>
                    <a:pt x="1308" y="2801"/>
                  </a:cubicBezTo>
                  <a:cubicBezTo>
                    <a:pt x="1449" y="2884"/>
                    <a:pt x="1589" y="2971"/>
                    <a:pt x="1727" y="3055"/>
                  </a:cubicBezTo>
                  <a:cubicBezTo>
                    <a:pt x="1807" y="3105"/>
                    <a:pt x="1887" y="3159"/>
                    <a:pt x="1967" y="3208"/>
                  </a:cubicBezTo>
                  <a:cubicBezTo>
                    <a:pt x="2024" y="3245"/>
                    <a:pt x="2081" y="3282"/>
                    <a:pt x="2138" y="3316"/>
                  </a:cubicBezTo>
                  <a:cubicBezTo>
                    <a:pt x="2429" y="3500"/>
                    <a:pt x="2727" y="3673"/>
                    <a:pt x="3028" y="3844"/>
                  </a:cubicBezTo>
                  <a:cubicBezTo>
                    <a:pt x="3179" y="3928"/>
                    <a:pt x="3326" y="4014"/>
                    <a:pt x="3476" y="4095"/>
                  </a:cubicBezTo>
                  <a:cubicBezTo>
                    <a:pt x="3640" y="4182"/>
                    <a:pt x="3807" y="4272"/>
                    <a:pt x="3974" y="4359"/>
                  </a:cubicBezTo>
                  <a:cubicBezTo>
                    <a:pt x="4118" y="4440"/>
                    <a:pt x="4265" y="4516"/>
                    <a:pt x="4409" y="4600"/>
                  </a:cubicBezTo>
                  <a:cubicBezTo>
                    <a:pt x="4553" y="4676"/>
                    <a:pt x="4696" y="4750"/>
                    <a:pt x="4844" y="4824"/>
                  </a:cubicBezTo>
                  <a:cubicBezTo>
                    <a:pt x="4917" y="4857"/>
                    <a:pt x="4988" y="4891"/>
                    <a:pt x="5058" y="4928"/>
                  </a:cubicBezTo>
                  <a:cubicBezTo>
                    <a:pt x="5135" y="4968"/>
                    <a:pt x="5209" y="5008"/>
                    <a:pt x="5286" y="5045"/>
                  </a:cubicBezTo>
                  <a:cubicBezTo>
                    <a:pt x="5359" y="5085"/>
                    <a:pt x="5429" y="5125"/>
                    <a:pt x="5502" y="5158"/>
                  </a:cubicBezTo>
                  <a:cubicBezTo>
                    <a:pt x="5587" y="5198"/>
                    <a:pt x="5670" y="5235"/>
                    <a:pt x="5754" y="5272"/>
                  </a:cubicBezTo>
                  <a:cubicBezTo>
                    <a:pt x="5831" y="5306"/>
                    <a:pt x="5904" y="5339"/>
                    <a:pt x="5977" y="5372"/>
                  </a:cubicBezTo>
                  <a:cubicBezTo>
                    <a:pt x="6044" y="5403"/>
                    <a:pt x="6108" y="5436"/>
                    <a:pt x="6175" y="5469"/>
                  </a:cubicBezTo>
                  <a:cubicBezTo>
                    <a:pt x="6252" y="5506"/>
                    <a:pt x="6329" y="5543"/>
                    <a:pt x="6409" y="5576"/>
                  </a:cubicBezTo>
                  <a:cubicBezTo>
                    <a:pt x="6473" y="5607"/>
                    <a:pt x="6539" y="5630"/>
                    <a:pt x="6606" y="5653"/>
                  </a:cubicBezTo>
                  <a:cubicBezTo>
                    <a:pt x="6673" y="5680"/>
                    <a:pt x="6740" y="5707"/>
                    <a:pt x="6807" y="5737"/>
                  </a:cubicBezTo>
                  <a:cubicBezTo>
                    <a:pt x="6880" y="5770"/>
                    <a:pt x="6951" y="5800"/>
                    <a:pt x="7024" y="5831"/>
                  </a:cubicBezTo>
                  <a:cubicBezTo>
                    <a:pt x="7081" y="5854"/>
                    <a:pt x="7141" y="5880"/>
                    <a:pt x="7202" y="5897"/>
                  </a:cubicBezTo>
                  <a:cubicBezTo>
                    <a:pt x="7272" y="5917"/>
                    <a:pt x="7339" y="5941"/>
                    <a:pt x="7405" y="5965"/>
                  </a:cubicBezTo>
                  <a:cubicBezTo>
                    <a:pt x="7482" y="5991"/>
                    <a:pt x="7560" y="6018"/>
                    <a:pt x="7640" y="6028"/>
                  </a:cubicBezTo>
                  <a:cubicBezTo>
                    <a:pt x="7674" y="6035"/>
                    <a:pt x="7706" y="6038"/>
                    <a:pt x="7740" y="6038"/>
                  </a:cubicBezTo>
                  <a:lnTo>
                    <a:pt x="7783" y="6038"/>
                  </a:lnTo>
                  <a:cubicBezTo>
                    <a:pt x="7824" y="6038"/>
                    <a:pt x="7861" y="6028"/>
                    <a:pt x="7897" y="6014"/>
                  </a:cubicBezTo>
                  <a:cubicBezTo>
                    <a:pt x="7958" y="5994"/>
                    <a:pt x="8018" y="5978"/>
                    <a:pt x="8075" y="5951"/>
                  </a:cubicBezTo>
                  <a:cubicBezTo>
                    <a:pt x="8118" y="5928"/>
                    <a:pt x="8162" y="5908"/>
                    <a:pt x="8205" y="5891"/>
                  </a:cubicBezTo>
                  <a:cubicBezTo>
                    <a:pt x="8245" y="5877"/>
                    <a:pt x="8288" y="5864"/>
                    <a:pt x="8328" y="5844"/>
                  </a:cubicBezTo>
                  <a:cubicBezTo>
                    <a:pt x="8356" y="5834"/>
                    <a:pt x="8385" y="5824"/>
                    <a:pt x="8412" y="5811"/>
                  </a:cubicBezTo>
                  <a:cubicBezTo>
                    <a:pt x="8432" y="5804"/>
                    <a:pt x="8456" y="5797"/>
                    <a:pt x="8476" y="5791"/>
                  </a:cubicBezTo>
                  <a:cubicBezTo>
                    <a:pt x="8540" y="5770"/>
                    <a:pt x="8603" y="5747"/>
                    <a:pt x="8666" y="5724"/>
                  </a:cubicBezTo>
                  <a:cubicBezTo>
                    <a:pt x="8739" y="5700"/>
                    <a:pt x="8811" y="5677"/>
                    <a:pt x="8883" y="5651"/>
                  </a:cubicBezTo>
                  <a:lnTo>
                    <a:pt x="8883" y="5651"/>
                  </a:lnTo>
                  <a:cubicBezTo>
                    <a:pt x="8945" y="5632"/>
                    <a:pt x="9006" y="5609"/>
                    <a:pt x="9071" y="5590"/>
                  </a:cubicBezTo>
                  <a:cubicBezTo>
                    <a:pt x="9111" y="5579"/>
                    <a:pt x="9148" y="5570"/>
                    <a:pt x="9188" y="5553"/>
                  </a:cubicBezTo>
                  <a:cubicBezTo>
                    <a:pt x="9215" y="5543"/>
                    <a:pt x="9239" y="5526"/>
                    <a:pt x="9259" y="5510"/>
                  </a:cubicBezTo>
                  <a:cubicBezTo>
                    <a:pt x="9272" y="5503"/>
                    <a:pt x="9282" y="5499"/>
                    <a:pt x="9292" y="5496"/>
                  </a:cubicBezTo>
                  <a:lnTo>
                    <a:pt x="9305" y="5490"/>
                  </a:lnTo>
                  <a:cubicBezTo>
                    <a:pt x="9339" y="5476"/>
                    <a:pt x="9362" y="5453"/>
                    <a:pt x="9382" y="5423"/>
                  </a:cubicBezTo>
                  <a:cubicBezTo>
                    <a:pt x="9406" y="5392"/>
                    <a:pt x="9415" y="5352"/>
                    <a:pt x="9409" y="5315"/>
                  </a:cubicBezTo>
                  <a:cubicBezTo>
                    <a:pt x="9443" y="5269"/>
                    <a:pt x="9452" y="5205"/>
                    <a:pt x="9426" y="5155"/>
                  </a:cubicBezTo>
                  <a:cubicBezTo>
                    <a:pt x="9342" y="5005"/>
                    <a:pt x="9255" y="4854"/>
                    <a:pt x="9179" y="4697"/>
                  </a:cubicBezTo>
                  <a:cubicBezTo>
                    <a:pt x="9142" y="4627"/>
                    <a:pt x="9101" y="4556"/>
                    <a:pt x="9065" y="4483"/>
                  </a:cubicBezTo>
                  <a:cubicBezTo>
                    <a:pt x="9031" y="4416"/>
                    <a:pt x="8994" y="4349"/>
                    <a:pt x="8958" y="4282"/>
                  </a:cubicBezTo>
                  <a:cubicBezTo>
                    <a:pt x="8878" y="4139"/>
                    <a:pt x="8793" y="3994"/>
                    <a:pt x="8717" y="3844"/>
                  </a:cubicBezTo>
                  <a:cubicBezTo>
                    <a:pt x="8677" y="3767"/>
                    <a:pt x="8633" y="3690"/>
                    <a:pt x="8583" y="3617"/>
                  </a:cubicBezTo>
                  <a:cubicBezTo>
                    <a:pt x="8566" y="3593"/>
                    <a:pt x="8546" y="3570"/>
                    <a:pt x="8523" y="3546"/>
                  </a:cubicBezTo>
                  <a:cubicBezTo>
                    <a:pt x="8492" y="3513"/>
                    <a:pt x="8456" y="3486"/>
                    <a:pt x="8419" y="3463"/>
                  </a:cubicBezTo>
                  <a:lnTo>
                    <a:pt x="8399" y="3452"/>
                  </a:lnTo>
                  <a:cubicBezTo>
                    <a:pt x="8332" y="3412"/>
                    <a:pt x="8265" y="3379"/>
                    <a:pt x="8198" y="3339"/>
                  </a:cubicBezTo>
                  <a:cubicBezTo>
                    <a:pt x="8118" y="3296"/>
                    <a:pt x="8038" y="3256"/>
                    <a:pt x="7961" y="3212"/>
                  </a:cubicBezTo>
                  <a:cubicBezTo>
                    <a:pt x="7817" y="3128"/>
                    <a:pt x="7677" y="3051"/>
                    <a:pt x="7533" y="2968"/>
                  </a:cubicBezTo>
                  <a:cubicBezTo>
                    <a:pt x="7225" y="2787"/>
                    <a:pt x="6914" y="2603"/>
                    <a:pt x="6600" y="2426"/>
                  </a:cubicBezTo>
                  <a:cubicBezTo>
                    <a:pt x="6456" y="2342"/>
                    <a:pt x="6305" y="2272"/>
                    <a:pt x="6158" y="2188"/>
                  </a:cubicBezTo>
                  <a:cubicBezTo>
                    <a:pt x="6004" y="2105"/>
                    <a:pt x="5851" y="2018"/>
                    <a:pt x="5693" y="1931"/>
                  </a:cubicBezTo>
                  <a:cubicBezTo>
                    <a:pt x="5372" y="1757"/>
                    <a:pt x="5048" y="1583"/>
                    <a:pt x="4713" y="1426"/>
                  </a:cubicBezTo>
                  <a:cubicBezTo>
                    <a:pt x="4389" y="1276"/>
                    <a:pt x="4068" y="1125"/>
                    <a:pt x="3744" y="975"/>
                  </a:cubicBezTo>
                  <a:cubicBezTo>
                    <a:pt x="3403" y="817"/>
                    <a:pt x="3065" y="663"/>
                    <a:pt x="2724" y="510"/>
                  </a:cubicBezTo>
                  <a:cubicBezTo>
                    <a:pt x="2667" y="487"/>
                    <a:pt x="2606" y="459"/>
                    <a:pt x="2549" y="433"/>
                  </a:cubicBezTo>
                  <a:cubicBezTo>
                    <a:pt x="2469" y="396"/>
                    <a:pt x="2389" y="356"/>
                    <a:pt x="2309" y="322"/>
                  </a:cubicBezTo>
                  <a:cubicBezTo>
                    <a:pt x="2239" y="292"/>
                    <a:pt x="2171" y="266"/>
                    <a:pt x="2101" y="239"/>
                  </a:cubicBezTo>
                  <a:cubicBezTo>
                    <a:pt x="2031" y="206"/>
                    <a:pt x="1958" y="178"/>
                    <a:pt x="1884" y="149"/>
                  </a:cubicBezTo>
                  <a:cubicBezTo>
                    <a:pt x="1854" y="138"/>
                    <a:pt x="1824" y="125"/>
                    <a:pt x="1794" y="112"/>
                  </a:cubicBezTo>
                  <a:cubicBezTo>
                    <a:pt x="1754" y="98"/>
                    <a:pt x="1714" y="88"/>
                    <a:pt x="1670" y="75"/>
                  </a:cubicBezTo>
                  <a:cubicBezTo>
                    <a:pt x="1586" y="48"/>
                    <a:pt x="1499" y="28"/>
                    <a:pt x="1413" y="15"/>
                  </a:cubicBezTo>
                  <a:cubicBezTo>
                    <a:pt x="1373" y="8"/>
                    <a:pt x="1332" y="5"/>
                    <a:pt x="12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3"/>
            <p:cNvSpPr/>
            <p:nvPr/>
          </p:nvSpPr>
          <p:spPr>
            <a:xfrm>
              <a:off x="2855867" y="840920"/>
              <a:ext cx="114756" cy="101268"/>
            </a:xfrm>
            <a:custGeom>
              <a:avLst/>
              <a:gdLst/>
              <a:ahLst/>
              <a:cxnLst/>
              <a:rect l="l" t="t" r="r" b="b"/>
              <a:pathLst>
                <a:path w="502" h="443" extrusionOk="0">
                  <a:moveTo>
                    <a:pt x="255" y="1"/>
                  </a:moveTo>
                  <a:cubicBezTo>
                    <a:pt x="179" y="1"/>
                    <a:pt x="104" y="40"/>
                    <a:pt x="64" y="109"/>
                  </a:cubicBezTo>
                  <a:cubicBezTo>
                    <a:pt x="0" y="212"/>
                    <a:pt x="37" y="346"/>
                    <a:pt x="137" y="410"/>
                  </a:cubicBezTo>
                  <a:cubicBezTo>
                    <a:pt x="172" y="432"/>
                    <a:pt x="211" y="443"/>
                    <a:pt x="249" y="443"/>
                  </a:cubicBezTo>
                  <a:cubicBezTo>
                    <a:pt x="325" y="443"/>
                    <a:pt x="400" y="403"/>
                    <a:pt x="442" y="336"/>
                  </a:cubicBezTo>
                  <a:cubicBezTo>
                    <a:pt x="502" y="229"/>
                    <a:pt x="468" y="95"/>
                    <a:pt x="365" y="32"/>
                  </a:cubicBezTo>
                  <a:cubicBezTo>
                    <a:pt x="331" y="11"/>
                    <a:pt x="293" y="1"/>
                    <a:pt x="2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3"/>
            <p:cNvSpPr/>
            <p:nvPr/>
          </p:nvSpPr>
          <p:spPr>
            <a:xfrm>
              <a:off x="3239452" y="1058770"/>
              <a:ext cx="114299" cy="100125"/>
            </a:xfrm>
            <a:custGeom>
              <a:avLst/>
              <a:gdLst/>
              <a:ahLst/>
              <a:cxnLst/>
              <a:rect l="l" t="t" r="r" b="b"/>
              <a:pathLst>
                <a:path w="500" h="438" extrusionOk="0">
                  <a:moveTo>
                    <a:pt x="251" y="0"/>
                  </a:moveTo>
                  <a:cubicBezTo>
                    <a:pt x="175" y="0"/>
                    <a:pt x="101" y="39"/>
                    <a:pt x="61" y="105"/>
                  </a:cubicBezTo>
                  <a:cubicBezTo>
                    <a:pt x="1" y="209"/>
                    <a:pt x="38" y="343"/>
                    <a:pt x="138" y="406"/>
                  </a:cubicBezTo>
                  <a:cubicBezTo>
                    <a:pt x="172" y="428"/>
                    <a:pt x="210" y="438"/>
                    <a:pt x="248" y="438"/>
                  </a:cubicBezTo>
                  <a:cubicBezTo>
                    <a:pt x="322" y="438"/>
                    <a:pt x="396" y="400"/>
                    <a:pt x="436" y="333"/>
                  </a:cubicBezTo>
                  <a:cubicBezTo>
                    <a:pt x="499" y="229"/>
                    <a:pt x="462" y="96"/>
                    <a:pt x="362" y="32"/>
                  </a:cubicBezTo>
                  <a:cubicBezTo>
                    <a:pt x="328" y="11"/>
                    <a:pt x="289" y="0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3"/>
            <p:cNvSpPr/>
            <p:nvPr/>
          </p:nvSpPr>
          <p:spPr>
            <a:xfrm>
              <a:off x="3033029" y="930300"/>
              <a:ext cx="102183" cy="92352"/>
            </a:xfrm>
            <a:custGeom>
              <a:avLst/>
              <a:gdLst/>
              <a:ahLst/>
              <a:cxnLst/>
              <a:rect l="l" t="t" r="r" b="b"/>
              <a:pathLst>
                <a:path w="447" h="404" extrusionOk="0">
                  <a:moveTo>
                    <a:pt x="75" y="0"/>
                  </a:moveTo>
                  <a:cubicBezTo>
                    <a:pt x="63" y="0"/>
                    <a:pt x="51" y="2"/>
                    <a:pt x="41" y="8"/>
                  </a:cubicBezTo>
                  <a:cubicBezTo>
                    <a:pt x="25" y="19"/>
                    <a:pt x="14" y="32"/>
                    <a:pt x="8" y="53"/>
                  </a:cubicBezTo>
                  <a:cubicBezTo>
                    <a:pt x="1" y="69"/>
                    <a:pt x="5" y="85"/>
                    <a:pt x="14" y="106"/>
                  </a:cubicBezTo>
                  <a:cubicBezTo>
                    <a:pt x="34" y="156"/>
                    <a:pt x="58" y="209"/>
                    <a:pt x="81" y="260"/>
                  </a:cubicBezTo>
                  <a:cubicBezTo>
                    <a:pt x="91" y="280"/>
                    <a:pt x="105" y="300"/>
                    <a:pt x="115" y="317"/>
                  </a:cubicBezTo>
                  <a:cubicBezTo>
                    <a:pt x="135" y="346"/>
                    <a:pt x="158" y="374"/>
                    <a:pt x="188" y="386"/>
                  </a:cubicBezTo>
                  <a:cubicBezTo>
                    <a:pt x="213" y="399"/>
                    <a:pt x="237" y="404"/>
                    <a:pt x="262" y="404"/>
                  </a:cubicBezTo>
                  <a:cubicBezTo>
                    <a:pt x="304" y="404"/>
                    <a:pt x="345" y="390"/>
                    <a:pt x="386" y="377"/>
                  </a:cubicBezTo>
                  <a:cubicBezTo>
                    <a:pt x="422" y="366"/>
                    <a:pt x="446" y="329"/>
                    <a:pt x="436" y="293"/>
                  </a:cubicBezTo>
                  <a:cubicBezTo>
                    <a:pt x="432" y="273"/>
                    <a:pt x="422" y="256"/>
                    <a:pt x="406" y="249"/>
                  </a:cubicBezTo>
                  <a:cubicBezTo>
                    <a:pt x="394" y="242"/>
                    <a:pt x="380" y="237"/>
                    <a:pt x="367" y="237"/>
                  </a:cubicBezTo>
                  <a:cubicBezTo>
                    <a:pt x="362" y="237"/>
                    <a:pt x="357" y="238"/>
                    <a:pt x="352" y="240"/>
                  </a:cubicBezTo>
                  <a:cubicBezTo>
                    <a:pt x="326" y="249"/>
                    <a:pt x="298" y="260"/>
                    <a:pt x="269" y="266"/>
                  </a:cubicBezTo>
                  <a:lnTo>
                    <a:pt x="252" y="266"/>
                  </a:lnTo>
                  <a:lnTo>
                    <a:pt x="252" y="263"/>
                  </a:lnTo>
                  <a:lnTo>
                    <a:pt x="238" y="249"/>
                  </a:lnTo>
                  <a:cubicBezTo>
                    <a:pt x="215" y="216"/>
                    <a:pt x="198" y="179"/>
                    <a:pt x="181" y="146"/>
                  </a:cubicBezTo>
                  <a:cubicBezTo>
                    <a:pt x="165" y="109"/>
                    <a:pt x="151" y="73"/>
                    <a:pt x="138" y="39"/>
                  </a:cubicBezTo>
                  <a:cubicBezTo>
                    <a:pt x="135" y="25"/>
                    <a:pt x="125" y="19"/>
                    <a:pt x="115" y="12"/>
                  </a:cubicBezTo>
                  <a:lnTo>
                    <a:pt x="95" y="2"/>
                  </a:lnTo>
                  <a:cubicBezTo>
                    <a:pt x="88" y="1"/>
                    <a:pt x="82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8" name="Google Shape;578;p23"/>
          <p:cNvGrpSpPr/>
          <p:nvPr/>
        </p:nvGrpSpPr>
        <p:grpSpPr>
          <a:xfrm>
            <a:off x="6730853" y="1113824"/>
            <a:ext cx="617666" cy="536809"/>
            <a:chOff x="2468550" y="1600375"/>
            <a:chExt cx="2221020" cy="1930274"/>
          </a:xfrm>
        </p:grpSpPr>
        <p:sp>
          <p:nvSpPr>
            <p:cNvPr id="579" name="Google Shape;579;p23"/>
            <p:cNvSpPr/>
            <p:nvPr/>
          </p:nvSpPr>
          <p:spPr>
            <a:xfrm>
              <a:off x="2558405" y="1600375"/>
              <a:ext cx="2131165" cy="1870367"/>
            </a:xfrm>
            <a:custGeom>
              <a:avLst/>
              <a:gdLst/>
              <a:ahLst/>
              <a:cxnLst/>
              <a:rect l="l" t="t" r="r" b="b"/>
              <a:pathLst>
                <a:path w="4625" h="4059" extrusionOk="0">
                  <a:moveTo>
                    <a:pt x="4167" y="0"/>
                  </a:moveTo>
                  <a:cubicBezTo>
                    <a:pt x="4157" y="0"/>
                    <a:pt x="4147" y="1"/>
                    <a:pt x="4137" y="2"/>
                  </a:cubicBezTo>
                  <a:cubicBezTo>
                    <a:pt x="4074" y="5"/>
                    <a:pt x="4009" y="35"/>
                    <a:pt x="3953" y="68"/>
                  </a:cubicBezTo>
                  <a:cubicBezTo>
                    <a:pt x="3853" y="132"/>
                    <a:pt x="3762" y="212"/>
                    <a:pt x="3665" y="279"/>
                  </a:cubicBezTo>
                  <a:cubicBezTo>
                    <a:pt x="3452" y="426"/>
                    <a:pt x="3271" y="613"/>
                    <a:pt x="3086" y="794"/>
                  </a:cubicBezTo>
                  <a:cubicBezTo>
                    <a:pt x="3013" y="868"/>
                    <a:pt x="2933" y="941"/>
                    <a:pt x="2856" y="1011"/>
                  </a:cubicBezTo>
                  <a:cubicBezTo>
                    <a:pt x="2772" y="1088"/>
                    <a:pt x="2699" y="1166"/>
                    <a:pt x="2615" y="1239"/>
                  </a:cubicBezTo>
                  <a:cubicBezTo>
                    <a:pt x="2532" y="1316"/>
                    <a:pt x="2444" y="1389"/>
                    <a:pt x="2361" y="1467"/>
                  </a:cubicBezTo>
                  <a:cubicBezTo>
                    <a:pt x="2284" y="1540"/>
                    <a:pt x="2203" y="1613"/>
                    <a:pt x="2123" y="1683"/>
                  </a:cubicBezTo>
                  <a:cubicBezTo>
                    <a:pt x="2056" y="1737"/>
                    <a:pt x="1990" y="1794"/>
                    <a:pt x="1926" y="1851"/>
                  </a:cubicBezTo>
                  <a:lnTo>
                    <a:pt x="1913" y="1861"/>
                  </a:lnTo>
                  <a:cubicBezTo>
                    <a:pt x="1819" y="1938"/>
                    <a:pt x="1726" y="2018"/>
                    <a:pt x="1629" y="2095"/>
                  </a:cubicBezTo>
                  <a:cubicBezTo>
                    <a:pt x="1578" y="2135"/>
                    <a:pt x="1528" y="2172"/>
                    <a:pt x="1478" y="2212"/>
                  </a:cubicBezTo>
                  <a:cubicBezTo>
                    <a:pt x="1421" y="2256"/>
                    <a:pt x="1368" y="2305"/>
                    <a:pt x="1314" y="2353"/>
                  </a:cubicBezTo>
                  <a:cubicBezTo>
                    <a:pt x="1224" y="2423"/>
                    <a:pt x="1127" y="2486"/>
                    <a:pt x="1040" y="2563"/>
                  </a:cubicBezTo>
                  <a:cubicBezTo>
                    <a:pt x="926" y="2657"/>
                    <a:pt x="819" y="2754"/>
                    <a:pt x="722" y="2867"/>
                  </a:cubicBezTo>
                  <a:cubicBezTo>
                    <a:pt x="686" y="2915"/>
                    <a:pt x="645" y="2958"/>
                    <a:pt x="612" y="3004"/>
                  </a:cubicBezTo>
                  <a:cubicBezTo>
                    <a:pt x="595" y="3028"/>
                    <a:pt x="578" y="3052"/>
                    <a:pt x="562" y="3072"/>
                  </a:cubicBezTo>
                  <a:cubicBezTo>
                    <a:pt x="545" y="3095"/>
                    <a:pt x="525" y="3115"/>
                    <a:pt x="502" y="3139"/>
                  </a:cubicBezTo>
                  <a:cubicBezTo>
                    <a:pt x="458" y="3182"/>
                    <a:pt x="417" y="3225"/>
                    <a:pt x="374" y="3269"/>
                  </a:cubicBezTo>
                  <a:cubicBezTo>
                    <a:pt x="334" y="3313"/>
                    <a:pt x="291" y="3353"/>
                    <a:pt x="250" y="3393"/>
                  </a:cubicBezTo>
                  <a:cubicBezTo>
                    <a:pt x="217" y="3429"/>
                    <a:pt x="184" y="3466"/>
                    <a:pt x="150" y="3503"/>
                  </a:cubicBezTo>
                  <a:cubicBezTo>
                    <a:pt x="137" y="3520"/>
                    <a:pt x="120" y="3537"/>
                    <a:pt x="104" y="3553"/>
                  </a:cubicBezTo>
                  <a:cubicBezTo>
                    <a:pt x="96" y="3563"/>
                    <a:pt x="87" y="3574"/>
                    <a:pt x="80" y="3583"/>
                  </a:cubicBezTo>
                  <a:cubicBezTo>
                    <a:pt x="63" y="3603"/>
                    <a:pt x="47" y="3630"/>
                    <a:pt x="33" y="3657"/>
                  </a:cubicBezTo>
                  <a:cubicBezTo>
                    <a:pt x="10" y="3700"/>
                    <a:pt x="6" y="3740"/>
                    <a:pt x="3" y="3790"/>
                  </a:cubicBezTo>
                  <a:cubicBezTo>
                    <a:pt x="0" y="3844"/>
                    <a:pt x="20" y="3891"/>
                    <a:pt x="47" y="3935"/>
                  </a:cubicBezTo>
                  <a:cubicBezTo>
                    <a:pt x="50" y="3944"/>
                    <a:pt x="80" y="3978"/>
                    <a:pt x="96" y="3991"/>
                  </a:cubicBezTo>
                  <a:cubicBezTo>
                    <a:pt x="133" y="4025"/>
                    <a:pt x="161" y="4035"/>
                    <a:pt x="207" y="4048"/>
                  </a:cubicBezTo>
                  <a:cubicBezTo>
                    <a:pt x="229" y="4055"/>
                    <a:pt x="252" y="4058"/>
                    <a:pt x="275" y="4058"/>
                  </a:cubicBezTo>
                  <a:cubicBezTo>
                    <a:pt x="325" y="4058"/>
                    <a:pt x="376" y="4044"/>
                    <a:pt x="425" y="4028"/>
                  </a:cubicBezTo>
                  <a:cubicBezTo>
                    <a:pt x="502" y="4005"/>
                    <a:pt x="572" y="3971"/>
                    <a:pt x="642" y="3935"/>
                  </a:cubicBezTo>
                  <a:cubicBezTo>
                    <a:pt x="698" y="3907"/>
                    <a:pt x="752" y="3878"/>
                    <a:pt x="806" y="3844"/>
                  </a:cubicBezTo>
                  <a:cubicBezTo>
                    <a:pt x="859" y="3814"/>
                    <a:pt x="913" y="3784"/>
                    <a:pt x="963" y="3750"/>
                  </a:cubicBezTo>
                  <a:cubicBezTo>
                    <a:pt x="1013" y="3717"/>
                    <a:pt x="1060" y="3680"/>
                    <a:pt x="1110" y="3647"/>
                  </a:cubicBezTo>
                  <a:cubicBezTo>
                    <a:pt x="1160" y="3610"/>
                    <a:pt x="1210" y="3574"/>
                    <a:pt x="1260" y="3533"/>
                  </a:cubicBezTo>
                  <a:cubicBezTo>
                    <a:pt x="1345" y="3466"/>
                    <a:pt x="1425" y="3396"/>
                    <a:pt x="1505" y="3322"/>
                  </a:cubicBezTo>
                  <a:cubicBezTo>
                    <a:pt x="1575" y="3265"/>
                    <a:pt x="1646" y="3212"/>
                    <a:pt x="1712" y="3152"/>
                  </a:cubicBezTo>
                  <a:cubicBezTo>
                    <a:pt x="1802" y="3078"/>
                    <a:pt x="1886" y="2998"/>
                    <a:pt x="1973" y="2921"/>
                  </a:cubicBezTo>
                  <a:cubicBezTo>
                    <a:pt x="2043" y="2858"/>
                    <a:pt x="2117" y="2797"/>
                    <a:pt x="2187" y="2734"/>
                  </a:cubicBezTo>
                  <a:cubicBezTo>
                    <a:pt x="2243" y="2683"/>
                    <a:pt x="2304" y="2630"/>
                    <a:pt x="2364" y="2577"/>
                  </a:cubicBezTo>
                  <a:cubicBezTo>
                    <a:pt x="2458" y="2500"/>
                    <a:pt x="2552" y="2426"/>
                    <a:pt x="2649" y="2349"/>
                  </a:cubicBezTo>
                  <a:cubicBezTo>
                    <a:pt x="2749" y="2272"/>
                    <a:pt x="2845" y="2192"/>
                    <a:pt x="2946" y="2115"/>
                  </a:cubicBezTo>
                  <a:cubicBezTo>
                    <a:pt x="3050" y="2041"/>
                    <a:pt x="3154" y="1971"/>
                    <a:pt x="3257" y="1898"/>
                  </a:cubicBezTo>
                  <a:cubicBezTo>
                    <a:pt x="3324" y="1851"/>
                    <a:pt x="3387" y="1800"/>
                    <a:pt x="3447" y="1747"/>
                  </a:cubicBezTo>
                  <a:cubicBezTo>
                    <a:pt x="3488" y="1711"/>
                    <a:pt x="3525" y="1667"/>
                    <a:pt x="3565" y="1630"/>
                  </a:cubicBezTo>
                  <a:cubicBezTo>
                    <a:pt x="3632" y="1573"/>
                    <a:pt x="3692" y="1513"/>
                    <a:pt x="3748" y="1450"/>
                  </a:cubicBezTo>
                  <a:cubicBezTo>
                    <a:pt x="3799" y="1393"/>
                    <a:pt x="3833" y="1319"/>
                    <a:pt x="3853" y="1246"/>
                  </a:cubicBezTo>
                  <a:cubicBezTo>
                    <a:pt x="3862" y="1219"/>
                    <a:pt x="3869" y="1192"/>
                    <a:pt x="3876" y="1166"/>
                  </a:cubicBezTo>
                  <a:cubicBezTo>
                    <a:pt x="3889" y="1132"/>
                    <a:pt x="3906" y="1101"/>
                    <a:pt x="3923" y="1072"/>
                  </a:cubicBezTo>
                  <a:cubicBezTo>
                    <a:pt x="3949" y="1035"/>
                    <a:pt x="3980" y="1005"/>
                    <a:pt x="4013" y="978"/>
                  </a:cubicBezTo>
                  <a:lnTo>
                    <a:pt x="4037" y="958"/>
                  </a:lnTo>
                  <a:cubicBezTo>
                    <a:pt x="4090" y="911"/>
                    <a:pt x="4147" y="865"/>
                    <a:pt x="4200" y="817"/>
                  </a:cubicBezTo>
                  <a:lnTo>
                    <a:pt x="4200" y="817"/>
                  </a:lnTo>
                  <a:lnTo>
                    <a:pt x="4190" y="828"/>
                  </a:lnTo>
                  <a:cubicBezTo>
                    <a:pt x="4250" y="777"/>
                    <a:pt x="4310" y="731"/>
                    <a:pt x="4375" y="690"/>
                  </a:cubicBezTo>
                  <a:cubicBezTo>
                    <a:pt x="4391" y="680"/>
                    <a:pt x="4407" y="670"/>
                    <a:pt x="4424" y="660"/>
                  </a:cubicBezTo>
                  <a:cubicBezTo>
                    <a:pt x="4455" y="644"/>
                    <a:pt x="4481" y="617"/>
                    <a:pt x="4508" y="593"/>
                  </a:cubicBezTo>
                  <a:cubicBezTo>
                    <a:pt x="4521" y="584"/>
                    <a:pt x="4531" y="573"/>
                    <a:pt x="4538" y="560"/>
                  </a:cubicBezTo>
                  <a:cubicBezTo>
                    <a:pt x="4551" y="550"/>
                    <a:pt x="4562" y="539"/>
                    <a:pt x="4571" y="530"/>
                  </a:cubicBezTo>
                  <a:cubicBezTo>
                    <a:pt x="4605" y="493"/>
                    <a:pt x="4625" y="443"/>
                    <a:pt x="4622" y="393"/>
                  </a:cubicBezTo>
                  <a:cubicBezTo>
                    <a:pt x="4619" y="346"/>
                    <a:pt x="4599" y="303"/>
                    <a:pt x="4565" y="269"/>
                  </a:cubicBezTo>
                  <a:cubicBezTo>
                    <a:pt x="4558" y="252"/>
                    <a:pt x="4548" y="238"/>
                    <a:pt x="4535" y="222"/>
                  </a:cubicBezTo>
                  <a:lnTo>
                    <a:pt x="4518" y="206"/>
                  </a:lnTo>
                  <a:cubicBezTo>
                    <a:pt x="4505" y="192"/>
                    <a:pt x="4488" y="178"/>
                    <a:pt x="4471" y="169"/>
                  </a:cubicBezTo>
                  <a:cubicBezTo>
                    <a:pt x="4448" y="145"/>
                    <a:pt x="4424" y="125"/>
                    <a:pt x="4398" y="102"/>
                  </a:cubicBezTo>
                  <a:cubicBezTo>
                    <a:pt x="4334" y="41"/>
                    <a:pt x="4255" y="0"/>
                    <a:pt x="4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23"/>
            <p:cNvSpPr/>
            <p:nvPr/>
          </p:nvSpPr>
          <p:spPr>
            <a:xfrm>
              <a:off x="2468550" y="3123306"/>
              <a:ext cx="452037" cy="407343"/>
            </a:xfrm>
            <a:custGeom>
              <a:avLst/>
              <a:gdLst/>
              <a:ahLst/>
              <a:cxnLst/>
              <a:rect l="l" t="t" r="r" b="b"/>
              <a:pathLst>
                <a:path w="981" h="884" extrusionOk="0">
                  <a:moveTo>
                    <a:pt x="469" y="820"/>
                  </a:moveTo>
                  <a:cubicBezTo>
                    <a:pt x="467" y="820"/>
                    <a:pt x="465" y="821"/>
                    <a:pt x="463" y="821"/>
                  </a:cubicBezTo>
                  <a:lnTo>
                    <a:pt x="463" y="821"/>
                  </a:lnTo>
                  <a:lnTo>
                    <a:pt x="469" y="820"/>
                  </a:lnTo>
                  <a:close/>
                  <a:moveTo>
                    <a:pt x="508" y="1"/>
                  </a:moveTo>
                  <a:cubicBezTo>
                    <a:pt x="491" y="1"/>
                    <a:pt x="473" y="6"/>
                    <a:pt x="459" y="17"/>
                  </a:cubicBezTo>
                  <a:cubicBezTo>
                    <a:pt x="439" y="34"/>
                    <a:pt x="422" y="54"/>
                    <a:pt x="405" y="74"/>
                  </a:cubicBezTo>
                  <a:cubicBezTo>
                    <a:pt x="396" y="91"/>
                    <a:pt x="382" y="108"/>
                    <a:pt x="368" y="124"/>
                  </a:cubicBezTo>
                  <a:cubicBezTo>
                    <a:pt x="345" y="155"/>
                    <a:pt x="322" y="184"/>
                    <a:pt x="299" y="215"/>
                  </a:cubicBezTo>
                  <a:cubicBezTo>
                    <a:pt x="271" y="244"/>
                    <a:pt x="248" y="278"/>
                    <a:pt x="228" y="312"/>
                  </a:cubicBezTo>
                  <a:cubicBezTo>
                    <a:pt x="208" y="342"/>
                    <a:pt x="185" y="372"/>
                    <a:pt x="165" y="405"/>
                  </a:cubicBezTo>
                  <a:cubicBezTo>
                    <a:pt x="144" y="435"/>
                    <a:pt x="124" y="469"/>
                    <a:pt x="108" y="502"/>
                  </a:cubicBezTo>
                  <a:cubicBezTo>
                    <a:pt x="87" y="542"/>
                    <a:pt x="67" y="579"/>
                    <a:pt x="47" y="619"/>
                  </a:cubicBezTo>
                  <a:cubicBezTo>
                    <a:pt x="41" y="636"/>
                    <a:pt x="31" y="653"/>
                    <a:pt x="24" y="673"/>
                  </a:cubicBezTo>
                  <a:cubicBezTo>
                    <a:pt x="14" y="693"/>
                    <a:pt x="10" y="716"/>
                    <a:pt x="4" y="743"/>
                  </a:cubicBezTo>
                  <a:cubicBezTo>
                    <a:pt x="1" y="757"/>
                    <a:pt x="1" y="766"/>
                    <a:pt x="4" y="780"/>
                  </a:cubicBezTo>
                  <a:cubicBezTo>
                    <a:pt x="4" y="793"/>
                    <a:pt x="7" y="803"/>
                    <a:pt x="10" y="817"/>
                  </a:cubicBezTo>
                  <a:cubicBezTo>
                    <a:pt x="14" y="826"/>
                    <a:pt x="35" y="850"/>
                    <a:pt x="44" y="857"/>
                  </a:cubicBezTo>
                  <a:cubicBezTo>
                    <a:pt x="55" y="860"/>
                    <a:pt x="64" y="867"/>
                    <a:pt x="78" y="871"/>
                  </a:cubicBezTo>
                  <a:cubicBezTo>
                    <a:pt x="104" y="883"/>
                    <a:pt x="138" y="883"/>
                    <a:pt x="171" y="883"/>
                  </a:cubicBezTo>
                  <a:cubicBezTo>
                    <a:pt x="185" y="880"/>
                    <a:pt x="195" y="877"/>
                    <a:pt x="208" y="874"/>
                  </a:cubicBezTo>
                  <a:cubicBezTo>
                    <a:pt x="222" y="874"/>
                    <a:pt x="235" y="871"/>
                    <a:pt x="248" y="867"/>
                  </a:cubicBezTo>
                  <a:cubicBezTo>
                    <a:pt x="271" y="860"/>
                    <a:pt x="295" y="854"/>
                    <a:pt x="319" y="850"/>
                  </a:cubicBezTo>
                  <a:cubicBezTo>
                    <a:pt x="339" y="846"/>
                    <a:pt x="362" y="843"/>
                    <a:pt x="385" y="840"/>
                  </a:cubicBezTo>
                  <a:cubicBezTo>
                    <a:pt x="410" y="837"/>
                    <a:pt x="438" y="828"/>
                    <a:pt x="463" y="821"/>
                  </a:cubicBezTo>
                  <a:lnTo>
                    <a:pt x="463" y="821"/>
                  </a:lnTo>
                  <a:lnTo>
                    <a:pt x="456" y="823"/>
                  </a:lnTo>
                  <a:cubicBezTo>
                    <a:pt x="479" y="817"/>
                    <a:pt x="502" y="810"/>
                    <a:pt x="523" y="803"/>
                  </a:cubicBezTo>
                  <a:cubicBezTo>
                    <a:pt x="532" y="800"/>
                    <a:pt x="543" y="797"/>
                    <a:pt x="552" y="793"/>
                  </a:cubicBezTo>
                  <a:cubicBezTo>
                    <a:pt x="592" y="783"/>
                    <a:pt x="633" y="777"/>
                    <a:pt x="673" y="770"/>
                  </a:cubicBezTo>
                  <a:cubicBezTo>
                    <a:pt x="710" y="763"/>
                    <a:pt x="750" y="757"/>
                    <a:pt x="790" y="757"/>
                  </a:cubicBezTo>
                  <a:cubicBezTo>
                    <a:pt x="827" y="757"/>
                    <a:pt x="864" y="760"/>
                    <a:pt x="901" y="760"/>
                  </a:cubicBezTo>
                  <a:cubicBezTo>
                    <a:pt x="903" y="760"/>
                    <a:pt x="905" y="760"/>
                    <a:pt x="907" y="760"/>
                  </a:cubicBezTo>
                  <a:cubicBezTo>
                    <a:pt x="941" y="760"/>
                    <a:pt x="974" y="734"/>
                    <a:pt x="978" y="696"/>
                  </a:cubicBezTo>
                  <a:cubicBezTo>
                    <a:pt x="981" y="656"/>
                    <a:pt x="950" y="619"/>
                    <a:pt x="913" y="616"/>
                  </a:cubicBezTo>
                  <a:cubicBezTo>
                    <a:pt x="879" y="613"/>
                    <a:pt x="844" y="612"/>
                    <a:pt x="810" y="612"/>
                  </a:cubicBezTo>
                  <a:cubicBezTo>
                    <a:pt x="761" y="612"/>
                    <a:pt x="712" y="615"/>
                    <a:pt x="663" y="623"/>
                  </a:cubicBezTo>
                  <a:cubicBezTo>
                    <a:pt x="629" y="630"/>
                    <a:pt x="596" y="633"/>
                    <a:pt x="563" y="639"/>
                  </a:cubicBezTo>
                  <a:cubicBezTo>
                    <a:pt x="526" y="646"/>
                    <a:pt x="492" y="659"/>
                    <a:pt x="456" y="670"/>
                  </a:cubicBezTo>
                  <a:cubicBezTo>
                    <a:pt x="432" y="676"/>
                    <a:pt x="412" y="680"/>
                    <a:pt x="392" y="683"/>
                  </a:cubicBezTo>
                  <a:cubicBezTo>
                    <a:pt x="368" y="690"/>
                    <a:pt x="345" y="690"/>
                    <a:pt x="325" y="693"/>
                  </a:cubicBezTo>
                  <a:cubicBezTo>
                    <a:pt x="302" y="693"/>
                    <a:pt x="282" y="696"/>
                    <a:pt x="258" y="700"/>
                  </a:cubicBezTo>
                  <a:cubicBezTo>
                    <a:pt x="238" y="703"/>
                    <a:pt x="218" y="710"/>
                    <a:pt x="198" y="710"/>
                  </a:cubicBezTo>
                  <a:cubicBezTo>
                    <a:pt x="208" y="683"/>
                    <a:pt x="222" y="659"/>
                    <a:pt x="231" y="633"/>
                  </a:cubicBezTo>
                  <a:cubicBezTo>
                    <a:pt x="245" y="610"/>
                    <a:pt x="258" y="586"/>
                    <a:pt x="271" y="559"/>
                  </a:cubicBezTo>
                  <a:cubicBezTo>
                    <a:pt x="291" y="522"/>
                    <a:pt x="311" y="489"/>
                    <a:pt x="332" y="456"/>
                  </a:cubicBezTo>
                  <a:cubicBezTo>
                    <a:pt x="359" y="415"/>
                    <a:pt x="382" y="375"/>
                    <a:pt x="409" y="338"/>
                  </a:cubicBezTo>
                  <a:cubicBezTo>
                    <a:pt x="432" y="301"/>
                    <a:pt x="459" y="269"/>
                    <a:pt x="486" y="232"/>
                  </a:cubicBezTo>
                  <a:cubicBezTo>
                    <a:pt x="502" y="215"/>
                    <a:pt x="516" y="195"/>
                    <a:pt x="529" y="178"/>
                  </a:cubicBezTo>
                  <a:cubicBezTo>
                    <a:pt x="536" y="168"/>
                    <a:pt x="546" y="161"/>
                    <a:pt x="552" y="151"/>
                  </a:cubicBezTo>
                  <a:cubicBezTo>
                    <a:pt x="563" y="138"/>
                    <a:pt x="572" y="121"/>
                    <a:pt x="580" y="104"/>
                  </a:cubicBezTo>
                  <a:cubicBezTo>
                    <a:pt x="589" y="78"/>
                    <a:pt x="583" y="48"/>
                    <a:pt x="566" y="28"/>
                  </a:cubicBezTo>
                  <a:lnTo>
                    <a:pt x="549" y="14"/>
                  </a:lnTo>
                  <a:cubicBezTo>
                    <a:pt x="537" y="5"/>
                    <a:pt x="522" y="1"/>
                    <a:pt x="508" y="1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23"/>
            <p:cNvSpPr/>
            <p:nvPr/>
          </p:nvSpPr>
          <p:spPr>
            <a:xfrm>
              <a:off x="2588817" y="3317762"/>
              <a:ext cx="165425" cy="162200"/>
            </a:xfrm>
            <a:custGeom>
              <a:avLst/>
              <a:gdLst/>
              <a:ahLst/>
              <a:cxnLst/>
              <a:rect l="l" t="t" r="r" b="b"/>
              <a:pathLst>
                <a:path w="359" h="352" extrusionOk="0">
                  <a:moveTo>
                    <a:pt x="90" y="1"/>
                  </a:moveTo>
                  <a:cubicBezTo>
                    <a:pt x="72" y="1"/>
                    <a:pt x="55" y="7"/>
                    <a:pt x="41" y="20"/>
                  </a:cubicBezTo>
                  <a:cubicBezTo>
                    <a:pt x="7" y="47"/>
                    <a:pt x="1" y="97"/>
                    <a:pt x="30" y="131"/>
                  </a:cubicBezTo>
                  <a:cubicBezTo>
                    <a:pt x="84" y="197"/>
                    <a:pt x="144" y="258"/>
                    <a:pt x="205" y="321"/>
                  </a:cubicBezTo>
                  <a:cubicBezTo>
                    <a:pt x="221" y="338"/>
                    <a:pt x="238" y="348"/>
                    <a:pt x="262" y="351"/>
                  </a:cubicBezTo>
                  <a:cubicBezTo>
                    <a:pt x="282" y="351"/>
                    <a:pt x="302" y="344"/>
                    <a:pt x="319" y="331"/>
                  </a:cubicBezTo>
                  <a:cubicBezTo>
                    <a:pt x="348" y="308"/>
                    <a:pt x="359" y="254"/>
                    <a:pt x="331" y="224"/>
                  </a:cubicBezTo>
                  <a:lnTo>
                    <a:pt x="328" y="221"/>
                  </a:lnTo>
                  <a:cubicBezTo>
                    <a:pt x="268" y="157"/>
                    <a:pt x="211" y="94"/>
                    <a:pt x="151" y="30"/>
                  </a:cubicBezTo>
                  <a:cubicBezTo>
                    <a:pt x="134" y="11"/>
                    <a:pt x="112" y="1"/>
                    <a:pt x="90" y="1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23"/>
            <p:cNvSpPr/>
            <p:nvPr/>
          </p:nvSpPr>
          <p:spPr>
            <a:xfrm>
              <a:off x="2528453" y="2139506"/>
              <a:ext cx="1602176" cy="1354277"/>
            </a:xfrm>
            <a:custGeom>
              <a:avLst/>
              <a:gdLst/>
              <a:ahLst/>
              <a:cxnLst/>
              <a:rect l="l" t="t" r="r" b="b"/>
              <a:pathLst>
                <a:path w="3477" h="2939" extrusionOk="0">
                  <a:moveTo>
                    <a:pt x="3353" y="0"/>
                  </a:moveTo>
                  <a:cubicBezTo>
                    <a:pt x="3328" y="0"/>
                    <a:pt x="3304" y="8"/>
                    <a:pt x="3285" y="25"/>
                  </a:cubicBezTo>
                  <a:cubicBezTo>
                    <a:pt x="3145" y="149"/>
                    <a:pt x="3001" y="269"/>
                    <a:pt x="2858" y="390"/>
                  </a:cubicBezTo>
                  <a:cubicBezTo>
                    <a:pt x="2717" y="507"/>
                    <a:pt x="2580" y="624"/>
                    <a:pt x="2436" y="738"/>
                  </a:cubicBezTo>
                  <a:cubicBezTo>
                    <a:pt x="2292" y="858"/>
                    <a:pt x="2148" y="975"/>
                    <a:pt x="2004" y="1095"/>
                  </a:cubicBezTo>
                  <a:cubicBezTo>
                    <a:pt x="1938" y="1149"/>
                    <a:pt x="1867" y="1206"/>
                    <a:pt x="1800" y="1263"/>
                  </a:cubicBezTo>
                  <a:cubicBezTo>
                    <a:pt x="1767" y="1289"/>
                    <a:pt x="1737" y="1316"/>
                    <a:pt x="1703" y="1343"/>
                  </a:cubicBezTo>
                  <a:cubicBezTo>
                    <a:pt x="1666" y="1373"/>
                    <a:pt x="1626" y="1403"/>
                    <a:pt x="1590" y="1436"/>
                  </a:cubicBezTo>
                  <a:cubicBezTo>
                    <a:pt x="1560" y="1467"/>
                    <a:pt x="1530" y="1497"/>
                    <a:pt x="1496" y="1527"/>
                  </a:cubicBezTo>
                  <a:cubicBezTo>
                    <a:pt x="1462" y="1561"/>
                    <a:pt x="1430" y="1590"/>
                    <a:pt x="1393" y="1624"/>
                  </a:cubicBezTo>
                  <a:cubicBezTo>
                    <a:pt x="1322" y="1688"/>
                    <a:pt x="1249" y="1751"/>
                    <a:pt x="1175" y="1811"/>
                  </a:cubicBezTo>
                  <a:cubicBezTo>
                    <a:pt x="1141" y="1842"/>
                    <a:pt x="1105" y="1871"/>
                    <a:pt x="1072" y="1905"/>
                  </a:cubicBezTo>
                  <a:cubicBezTo>
                    <a:pt x="1038" y="1935"/>
                    <a:pt x="1008" y="1969"/>
                    <a:pt x="974" y="1998"/>
                  </a:cubicBezTo>
                  <a:cubicBezTo>
                    <a:pt x="911" y="2058"/>
                    <a:pt x="844" y="2119"/>
                    <a:pt x="777" y="2176"/>
                  </a:cubicBezTo>
                  <a:cubicBezTo>
                    <a:pt x="751" y="2203"/>
                    <a:pt x="723" y="2226"/>
                    <a:pt x="697" y="2249"/>
                  </a:cubicBezTo>
                  <a:cubicBezTo>
                    <a:pt x="673" y="2270"/>
                    <a:pt x="653" y="2290"/>
                    <a:pt x="633" y="2313"/>
                  </a:cubicBezTo>
                  <a:cubicBezTo>
                    <a:pt x="623" y="2323"/>
                    <a:pt x="616" y="2333"/>
                    <a:pt x="607" y="2343"/>
                  </a:cubicBezTo>
                  <a:cubicBezTo>
                    <a:pt x="556" y="2396"/>
                    <a:pt x="499" y="2447"/>
                    <a:pt x="442" y="2493"/>
                  </a:cubicBezTo>
                  <a:cubicBezTo>
                    <a:pt x="413" y="2517"/>
                    <a:pt x="382" y="2544"/>
                    <a:pt x="352" y="2567"/>
                  </a:cubicBezTo>
                  <a:cubicBezTo>
                    <a:pt x="332" y="2587"/>
                    <a:pt x="312" y="2604"/>
                    <a:pt x="292" y="2624"/>
                  </a:cubicBezTo>
                  <a:cubicBezTo>
                    <a:pt x="275" y="2607"/>
                    <a:pt x="252" y="2594"/>
                    <a:pt x="226" y="2594"/>
                  </a:cubicBezTo>
                  <a:cubicBezTo>
                    <a:pt x="202" y="2594"/>
                    <a:pt x="181" y="2594"/>
                    <a:pt x="161" y="2607"/>
                  </a:cubicBezTo>
                  <a:cubicBezTo>
                    <a:pt x="149" y="2617"/>
                    <a:pt x="135" y="2624"/>
                    <a:pt x="121" y="2637"/>
                  </a:cubicBezTo>
                  <a:cubicBezTo>
                    <a:pt x="112" y="2644"/>
                    <a:pt x="101" y="2654"/>
                    <a:pt x="92" y="2660"/>
                  </a:cubicBezTo>
                  <a:lnTo>
                    <a:pt x="81" y="2674"/>
                  </a:lnTo>
                  <a:cubicBezTo>
                    <a:pt x="58" y="2688"/>
                    <a:pt x="45" y="2705"/>
                    <a:pt x="41" y="2728"/>
                  </a:cubicBezTo>
                  <a:lnTo>
                    <a:pt x="38" y="2737"/>
                  </a:lnTo>
                  <a:cubicBezTo>
                    <a:pt x="35" y="2751"/>
                    <a:pt x="31" y="2761"/>
                    <a:pt x="31" y="2771"/>
                  </a:cubicBezTo>
                  <a:lnTo>
                    <a:pt x="25" y="2785"/>
                  </a:lnTo>
                  <a:cubicBezTo>
                    <a:pt x="11" y="2811"/>
                    <a:pt x="1" y="2838"/>
                    <a:pt x="5" y="2865"/>
                  </a:cubicBezTo>
                  <a:cubicBezTo>
                    <a:pt x="8" y="2895"/>
                    <a:pt x="31" y="2921"/>
                    <a:pt x="58" y="2932"/>
                  </a:cubicBezTo>
                  <a:cubicBezTo>
                    <a:pt x="75" y="2938"/>
                    <a:pt x="92" y="2938"/>
                    <a:pt x="112" y="2938"/>
                  </a:cubicBezTo>
                  <a:cubicBezTo>
                    <a:pt x="125" y="2938"/>
                    <a:pt x="138" y="2938"/>
                    <a:pt x="152" y="2935"/>
                  </a:cubicBezTo>
                  <a:cubicBezTo>
                    <a:pt x="161" y="2932"/>
                    <a:pt x="172" y="2928"/>
                    <a:pt x="181" y="2925"/>
                  </a:cubicBezTo>
                  <a:cubicBezTo>
                    <a:pt x="202" y="2915"/>
                    <a:pt x="218" y="2901"/>
                    <a:pt x="232" y="2888"/>
                  </a:cubicBezTo>
                  <a:lnTo>
                    <a:pt x="255" y="2875"/>
                  </a:lnTo>
                  <a:cubicBezTo>
                    <a:pt x="275" y="2861"/>
                    <a:pt x="299" y="2851"/>
                    <a:pt x="322" y="2838"/>
                  </a:cubicBezTo>
                  <a:cubicBezTo>
                    <a:pt x="352" y="2821"/>
                    <a:pt x="379" y="2798"/>
                    <a:pt x="409" y="2778"/>
                  </a:cubicBezTo>
                  <a:cubicBezTo>
                    <a:pt x="436" y="2758"/>
                    <a:pt x="462" y="2737"/>
                    <a:pt x="486" y="2717"/>
                  </a:cubicBezTo>
                  <a:cubicBezTo>
                    <a:pt x="519" y="2688"/>
                    <a:pt x="556" y="2660"/>
                    <a:pt x="590" y="2634"/>
                  </a:cubicBezTo>
                  <a:cubicBezTo>
                    <a:pt x="616" y="2607"/>
                    <a:pt x="647" y="2584"/>
                    <a:pt x="677" y="2560"/>
                  </a:cubicBezTo>
                  <a:cubicBezTo>
                    <a:pt x="714" y="2527"/>
                    <a:pt x="751" y="2490"/>
                    <a:pt x="783" y="2453"/>
                  </a:cubicBezTo>
                  <a:lnTo>
                    <a:pt x="783" y="2453"/>
                  </a:lnTo>
                  <a:lnTo>
                    <a:pt x="780" y="2457"/>
                  </a:lnTo>
                  <a:cubicBezTo>
                    <a:pt x="811" y="2424"/>
                    <a:pt x="844" y="2400"/>
                    <a:pt x="881" y="2373"/>
                  </a:cubicBezTo>
                  <a:cubicBezTo>
                    <a:pt x="911" y="2347"/>
                    <a:pt x="944" y="2319"/>
                    <a:pt x="974" y="2293"/>
                  </a:cubicBezTo>
                  <a:cubicBezTo>
                    <a:pt x="1041" y="2236"/>
                    <a:pt x="1109" y="2176"/>
                    <a:pt x="1172" y="2115"/>
                  </a:cubicBezTo>
                  <a:cubicBezTo>
                    <a:pt x="1242" y="2049"/>
                    <a:pt x="1316" y="1989"/>
                    <a:pt x="1389" y="1928"/>
                  </a:cubicBezTo>
                  <a:cubicBezTo>
                    <a:pt x="1462" y="1868"/>
                    <a:pt x="1536" y="1805"/>
                    <a:pt x="1606" y="1741"/>
                  </a:cubicBezTo>
                  <a:lnTo>
                    <a:pt x="1697" y="1651"/>
                  </a:lnTo>
                  <a:cubicBezTo>
                    <a:pt x="1734" y="1621"/>
                    <a:pt x="1771" y="1590"/>
                    <a:pt x="1804" y="1561"/>
                  </a:cubicBezTo>
                  <a:cubicBezTo>
                    <a:pt x="1874" y="1504"/>
                    <a:pt x="1941" y="1447"/>
                    <a:pt x="2007" y="1390"/>
                  </a:cubicBezTo>
                  <a:cubicBezTo>
                    <a:pt x="2148" y="1273"/>
                    <a:pt x="2285" y="1152"/>
                    <a:pt x="2426" y="1035"/>
                  </a:cubicBezTo>
                  <a:cubicBezTo>
                    <a:pt x="2566" y="915"/>
                    <a:pt x="2710" y="794"/>
                    <a:pt x="2854" y="674"/>
                  </a:cubicBezTo>
                  <a:cubicBezTo>
                    <a:pt x="2991" y="561"/>
                    <a:pt x="3131" y="447"/>
                    <a:pt x="3268" y="326"/>
                  </a:cubicBezTo>
                  <a:cubicBezTo>
                    <a:pt x="3322" y="283"/>
                    <a:pt x="3372" y="240"/>
                    <a:pt x="3426" y="192"/>
                  </a:cubicBezTo>
                  <a:cubicBezTo>
                    <a:pt x="3469" y="156"/>
                    <a:pt x="3476" y="85"/>
                    <a:pt x="3439" y="39"/>
                  </a:cubicBezTo>
                  <a:cubicBezTo>
                    <a:pt x="3418" y="14"/>
                    <a:pt x="3385" y="0"/>
                    <a:pt x="3353" y="0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3" name="Google Shape;583;p23"/>
          <p:cNvGrpSpPr/>
          <p:nvPr/>
        </p:nvGrpSpPr>
        <p:grpSpPr>
          <a:xfrm rot="-3599207">
            <a:off x="4116663" y="576512"/>
            <a:ext cx="617641" cy="536788"/>
            <a:chOff x="2468550" y="1600375"/>
            <a:chExt cx="2221020" cy="1930274"/>
          </a:xfrm>
        </p:grpSpPr>
        <p:sp>
          <p:nvSpPr>
            <p:cNvPr id="584" name="Google Shape;584;p23"/>
            <p:cNvSpPr/>
            <p:nvPr/>
          </p:nvSpPr>
          <p:spPr>
            <a:xfrm>
              <a:off x="2558405" y="1600375"/>
              <a:ext cx="2131165" cy="1870367"/>
            </a:xfrm>
            <a:custGeom>
              <a:avLst/>
              <a:gdLst/>
              <a:ahLst/>
              <a:cxnLst/>
              <a:rect l="l" t="t" r="r" b="b"/>
              <a:pathLst>
                <a:path w="4625" h="4059" extrusionOk="0">
                  <a:moveTo>
                    <a:pt x="4167" y="0"/>
                  </a:moveTo>
                  <a:cubicBezTo>
                    <a:pt x="4157" y="0"/>
                    <a:pt x="4147" y="1"/>
                    <a:pt x="4137" y="2"/>
                  </a:cubicBezTo>
                  <a:cubicBezTo>
                    <a:pt x="4074" y="5"/>
                    <a:pt x="4009" y="35"/>
                    <a:pt x="3953" y="68"/>
                  </a:cubicBezTo>
                  <a:cubicBezTo>
                    <a:pt x="3853" y="132"/>
                    <a:pt x="3762" y="212"/>
                    <a:pt x="3665" y="279"/>
                  </a:cubicBezTo>
                  <a:cubicBezTo>
                    <a:pt x="3452" y="426"/>
                    <a:pt x="3271" y="613"/>
                    <a:pt x="3086" y="794"/>
                  </a:cubicBezTo>
                  <a:cubicBezTo>
                    <a:pt x="3013" y="868"/>
                    <a:pt x="2933" y="941"/>
                    <a:pt x="2856" y="1011"/>
                  </a:cubicBezTo>
                  <a:cubicBezTo>
                    <a:pt x="2772" y="1088"/>
                    <a:pt x="2699" y="1166"/>
                    <a:pt x="2615" y="1239"/>
                  </a:cubicBezTo>
                  <a:cubicBezTo>
                    <a:pt x="2532" y="1316"/>
                    <a:pt x="2444" y="1389"/>
                    <a:pt x="2361" y="1467"/>
                  </a:cubicBezTo>
                  <a:cubicBezTo>
                    <a:pt x="2284" y="1540"/>
                    <a:pt x="2203" y="1613"/>
                    <a:pt x="2123" y="1683"/>
                  </a:cubicBezTo>
                  <a:cubicBezTo>
                    <a:pt x="2056" y="1737"/>
                    <a:pt x="1990" y="1794"/>
                    <a:pt x="1926" y="1851"/>
                  </a:cubicBezTo>
                  <a:lnTo>
                    <a:pt x="1913" y="1861"/>
                  </a:lnTo>
                  <a:cubicBezTo>
                    <a:pt x="1819" y="1938"/>
                    <a:pt x="1726" y="2018"/>
                    <a:pt x="1629" y="2095"/>
                  </a:cubicBezTo>
                  <a:cubicBezTo>
                    <a:pt x="1578" y="2135"/>
                    <a:pt x="1528" y="2172"/>
                    <a:pt x="1478" y="2212"/>
                  </a:cubicBezTo>
                  <a:cubicBezTo>
                    <a:pt x="1421" y="2256"/>
                    <a:pt x="1368" y="2305"/>
                    <a:pt x="1314" y="2353"/>
                  </a:cubicBezTo>
                  <a:cubicBezTo>
                    <a:pt x="1224" y="2423"/>
                    <a:pt x="1127" y="2486"/>
                    <a:pt x="1040" y="2563"/>
                  </a:cubicBezTo>
                  <a:cubicBezTo>
                    <a:pt x="926" y="2657"/>
                    <a:pt x="819" y="2754"/>
                    <a:pt x="722" y="2867"/>
                  </a:cubicBezTo>
                  <a:cubicBezTo>
                    <a:pt x="686" y="2915"/>
                    <a:pt x="645" y="2958"/>
                    <a:pt x="612" y="3004"/>
                  </a:cubicBezTo>
                  <a:cubicBezTo>
                    <a:pt x="595" y="3028"/>
                    <a:pt x="578" y="3052"/>
                    <a:pt x="562" y="3072"/>
                  </a:cubicBezTo>
                  <a:cubicBezTo>
                    <a:pt x="545" y="3095"/>
                    <a:pt x="525" y="3115"/>
                    <a:pt x="502" y="3139"/>
                  </a:cubicBezTo>
                  <a:cubicBezTo>
                    <a:pt x="458" y="3182"/>
                    <a:pt x="417" y="3225"/>
                    <a:pt x="374" y="3269"/>
                  </a:cubicBezTo>
                  <a:cubicBezTo>
                    <a:pt x="334" y="3313"/>
                    <a:pt x="291" y="3353"/>
                    <a:pt x="250" y="3393"/>
                  </a:cubicBezTo>
                  <a:cubicBezTo>
                    <a:pt x="217" y="3429"/>
                    <a:pt x="184" y="3466"/>
                    <a:pt x="150" y="3503"/>
                  </a:cubicBezTo>
                  <a:cubicBezTo>
                    <a:pt x="137" y="3520"/>
                    <a:pt x="120" y="3537"/>
                    <a:pt x="104" y="3553"/>
                  </a:cubicBezTo>
                  <a:cubicBezTo>
                    <a:pt x="96" y="3563"/>
                    <a:pt x="87" y="3574"/>
                    <a:pt x="80" y="3583"/>
                  </a:cubicBezTo>
                  <a:cubicBezTo>
                    <a:pt x="63" y="3603"/>
                    <a:pt x="47" y="3630"/>
                    <a:pt x="33" y="3657"/>
                  </a:cubicBezTo>
                  <a:cubicBezTo>
                    <a:pt x="10" y="3700"/>
                    <a:pt x="6" y="3740"/>
                    <a:pt x="3" y="3790"/>
                  </a:cubicBezTo>
                  <a:cubicBezTo>
                    <a:pt x="0" y="3844"/>
                    <a:pt x="20" y="3891"/>
                    <a:pt x="47" y="3935"/>
                  </a:cubicBezTo>
                  <a:cubicBezTo>
                    <a:pt x="50" y="3944"/>
                    <a:pt x="80" y="3978"/>
                    <a:pt x="96" y="3991"/>
                  </a:cubicBezTo>
                  <a:cubicBezTo>
                    <a:pt x="133" y="4025"/>
                    <a:pt x="161" y="4035"/>
                    <a:pt x="207" y="4048"/>
                  </a:cubicBezTo>
                  <a:cubicBezTo>
                    <a:pt x="229" y="4055"/>
                    <a:pt x="252" y="4058"/>
                    <a:pt x="275" y="4058"/>
                  </a:cubicBezTo>
                  <a:cubicBezTo>
                    <a:pt x="325" y="4058"/>
                    <a:pt x="376" y="4044"/>
                    <a:pt x="425" y="4028"/>
                  </a:cubicBezTo>
                  <a:cubicBezTo>
                    <a:pt x="502" y="4005"/>
                    <a:pt x="572" y="3971"/>
                    <a:pt x="642" y="3935"/>
                  </a:cubicBezTo>
                  <a:cubicBezTo>
                    <a:pt x="698" y="3907"/>
                    <a:pt x="752" y="3878"/>
                    <a:pt x="806" y="3844"/>
                  </a:cubicBezTo>
                  <a:cubicBezTo>
                    <a:pt x="859" y="3814"/>
                    <a:pt x="913" y="3784"/>
                    <a:pt x="963" y="3750"/>
                  </a:cubicBezTo>
                  <a:cubicBezTo>
                    <a:pt x="1013" y="3717"/>
                    <a:pt x="1060" y="3680"/>
                    <a:pt x="1110" y="3647"/>
                  </a:cubicBezTo>
                  <a:cubicBezTo>
                    <a:pt x="1160" y="3610"/>
                    <a:pt x="1210" y="3574"/>
                    <a:pt x="1260" y="3533"/>
                  </a:cubicBezTo>
                  <a:cubicBezTo>
                    <a:pt x="1345" y="3466"/>
                    <a:pt x="1425" y="3396"/>
                    <a:pt x="1505" y="3322"/>
                  </a:cubicBezTo>
                  <a:cubicBezTo>
                    <a:pt x="1575" y="3265"/>
                    <a:pt x="1646" y="3212"/>
                    <a:pt x="1712" y="3152"/>
                  </a:cubicBezTo>
                  <a:cubicBezTo>
                    <a:pt x="1802" y="3078"/>
                    <a:pt x="1886" y="2998"/>
                    <a:pt x="1973" y="2921"/>
                  </a:cubicBezTo>
                  <a:cubicBezTo>
                    <a:pt x="2043" y="2858"/>
                    <a:pt x="2117" y="2797"/>
                    <a:pt x="2187" y="2734"/>
                  </a:cubicBezTo>
                  <a:cubicBezTo>
                    <a:pt x="2243" y="2683"/>
                    <a:pt x="2304" y="2630"/>
                    <a:pt x="2364" y="2577"/>
                  </a:cubicBezTo>
                  <a:cubicBezTo>
                    <a:pt x="2458" y="2500"/>
                    <a:pt x="2552" y="2426"/>
                    <a:pt x="2649" y="2349"/>
                  </a:cubicBezTo>
                  <a:cubicBezTo>
                    <a:pt x="2749" y="2272"/>
                    <a:pt x="2845" y="2192"/>
                    <a:pt x="2946" y="2115"/>
                  </a:cubicBezTo>
                  <a:cubicBezTo>
                    <a:pt x="3050" y="2041"/>
                    <a:pt x="3154" y="1971"/>
                    <a:pt x="3257" y="1898"/>
                  </a:cubicBezTo>
                  <a:cubicBezTo>
                    <a:pt x="3324" y="1851"/>
                    <a:pt x="3387" y="1800"/>
                    <a:pt x="3447" y="1747"/>
                  </a:cubicBezTo>
                  <a:cubicBezTo>
                    <a:pt x="3488" y="1711"/>
                    <a:pt x="3525" y="1667"/>
                    <a:pt x="3565" y="1630"/>
                  </a:cubicBezTo>
                  <a:cubicBezTo>
                    <a:pt x="3632" y="1573"/>
                    <a:pt x="3692" y="1513"/>
                    <a:pt x="3748" y="1450"/>
                  </a:cubicBezTo>
                  <a:cubicBezTo>
                    <a:pt x="3799" y="1393"/>
                    <a:pt x="3833" y="1319"/>
                    <a:pt x="3853" y="1246"/>
                  </a:cubicBezTo>
                  <a:cubicBezTo>
                    <a:pt x="3862" y="1219"/>
                    <a:pt x="3869" y="1192"/>
                    <a:pt x="3876" y="1166"/>
                  </a:cubicBezTo>
                  <a:cubicBezTo>
                    <a:pt x="3889" y="1132"/>
                    <a:pt x="3906" y="1101"/>
                    <a:pt x="3923" y="1072"/>
                  </a:cubicBezTo>
                  <a:cubicBezTo>
                    <a:pt x="3949" y="1035"/>
                    <a:pt x="3980" y="1005"/>
                    <a:pt x="4013" y="978"/>
                  </a:cubicBezTo>
                  <a:lnTo>
                    <a:pt x="4037" y="958"/>
                  </a:lnTo>
                  <a:cubicBezTo>
                    <a:pt x="4090" y="911"/>
                    <a:pt x="4147" y="865"/>
                    <a:pt x="4200" y="817"/>
                  </a:cubicBezTo>
                  <a:lnTo>
                    <a:pt x="4200" y="817"/>
                  </a:lnTo>
                  <a:lnTo>
                    <a:pt x="4190" y="828"/>
                  </a:lnTo>
                  <a:cubicBezTo>
                    <a:pt x="4250" y="777"/>
                    <a:pt x="4310" y="731"/>
                    <a:pt x="4375" y="690"/>
                  </a:cubicBezTo>
                  <a:cubicBezTo>
                    <a:pt x="4391" y="680"/>
                    <a:pt x="4407" y="670"/>
                    <a:pt x="4424" y="660"/>
                  </a:cubicBezTo>
                  <a:cubicBezTo>
                    <a:pt x="4455" y="644"/>
                    <a:pt x="4481" y="617"/>
                    <a:pt x="4508" y="593"/>
                  </a:cubicBezTo>
                  <a:cubicBezTo>
                    <a:pt x="4521" y="584"/>
                    <a:pt x="4531" y="573"/>
                    <a:pt x="4538" y="560"/>
                  </a:cubicBezTo>
                  <a:cubicBezTo>
                    <a:pt x="4551" y="550"/>
                    <a:pt x="4562" y="539"/>
                    <a:pt x="4571" y="530"/>
                  </a:cubicBezTo>
                  <a:cubicBezTo>
                    <a:pt x="4605" y="493"/>
                    <a:pt x="4625" y="443"/>
                    <a:pt x="4622" y="393"/>
                  </a:cubicBezTo>
                  <a:cubicBezTo>
                    <a:pt x="4619" y="346"/>
                    <a:pt x="4599" y="303"/>
                    <a:pt x="4565" y="269"/>
                  </a:cubicBezTo>
                  <a:cubicBezTo>
                    <a:pt x="4558" y="252"/>
                    <a:pt x="4548" y="238"/>
                    <a:pt x="4535" y="222"/>
                  </a:cubicBezTo>
                  <a:lnTo>
                    <a:pt x="4518" y="206"/>
                  </a:lnTo>
                  <a:cubicBezTo>
                    <a:pt x="4505" y="192"/>
                    <a:pt x="4488" y="178"/>
                    <a:pt x="4471" y="169"/>
                  </a:cubicBezTo>
                  <a:cubicBezTo>
                    <a:pt x="4448" y="145"/>
                    <a:pt x="4424" y="125"/>
                    <a:pt x="4398" y="102"/>
                  </a:cubicBezTo>
                  <a:cubicBezTo>
                    <a:pt x="4334" y="41"/>
                    <a:pt x="4255" y="0"/>
                    <a:pt x="4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3"/>
            <p:cNvSpPr/>
            <p:nvPr/>
          </p:nvSpPr>
          <p:spPr>
            <a:xfrm>
              <a:off x="2468550" y="3123306"/>
              <a:ext cx="452037" cy="407343"/>
            </a:xfrm>
            <a:custGeom>
              <a:avLst/>
              <a:gdLst/>
              <a:ahLst/>
              <a:cxnLst/>
              <a:rect l="l" t="t" r="r" b="b"/>
              <a:pathLst>
                <a:path w="981" h="884" extrusionOk="0">
                  <a:moveTo>
                    <a:pt x="469" y="820"/>
                  </a:moveTo>
                  <a:cubicBezTo>
                    <a:pt x="467" y="820"/>
                    <a:pt x="465" y="821"/>
                    <a:pt x="463" y="821"/>
                  </a:cubicBezTo>
                  <a:lnTo>
                    <a:pt x="463" y="821"/>
                  </a:lnTo>
                  <a:lnTo>
                    <a:pt x="469" y="820"/>
                  </a:lnTo>
                  <a:close/>
                  <a:moveTo>
                    <a:pt x="508" y="1"/>
                  </a:moveTo>
                  <a:cubicBezTo>
                    <a:pt x="491" y="1"/>
                    <a:pt x="473" y="6"/>
                    <a:pt x="459" y="17"/>
                  </a:cubicBezTo>
                  <a:cubicBezTo>
                    <a:pt x="439" y="34"/>
                    <a:pt x="422" y="54"/>
                    <a:pt x="405" y="74"/>
                  </a:cubicBezTo>
                  <a:cubicBezTo>
                    <a:pt x="396" y="91"/>
                    <a:pt x="382" y="108"/>
                    <a:pt x="368" y="124"/>
                  </a:cubicBezTo>
                  <a:cubicBezTo>
                    <a:pt x="345" y="155"/>
                    <a:pt x="322" y="184"/>
                    <a:pt x="299" y="215"/>
                  </a:cubicBezTo>
                  <a:cubicBezTo>
                    <a:pt x="271" y="244"/>
                    <a:pt x="248" y="278"/>
                    <a:pt x="228" y="312"/>
                  </a:cubicBezTo>
                  <a:cubicBezTo>
                    <a:pt x="208" y="342"/>
                    <a:pt x="185" y="372"/>
                    <a:pt x="165" y="405"/>
                  </a:cubicBezTo>
                  <a:cubicBezTo>
                    <a:pt x="144" y="435"/>
                    <a:pt x="124" y="469"/>
                    <a:pt x="108" y="502"/>
                  </a:cubicBezTo>
                  <a:cubicBezTo>
                    <a:pt x="87" y="542"/>
                    <a:pt x="67" y="579"/>
                    <a:pt x="47" y="619"/>
                  </a:cubicBezTo>
                  <a:cubicBezTo>
                    <a:pt x="41" y="636"/>
                    <a:pt x="31" y="653"/>
                    <a:pt x="24" y="673"/>
                  </a:cubicBezTo>
                  <a:cubicBezTo>
                    <a:pt x="14" y="693"/>
                    <a:pt x="10" y="716"/>
                    <a:pt x="4" y="743"/>
                  </a:cubicBezTo>
                  <a:cubicBezTo>
                    <a:pt x="1" y="757"/>
                    <a:pt x="1" y="766"/>
                    <a:pt x="4" y="780"/>
                  </a:cubicBezTo>
                  <a:cubicBezTo>
                    <a:pt x="4" y="793"/>
                    <a:pt x="7" y="803"/>
                    <a:pt x="10" y="817"/>
                  </a:cubicBezTo>
                  <a:cubicBezTo>
                    <a:pt x="14" y="826"/>
                    <a:pt x="35" y="850"/>
                    <a:pt x="44" y="857"/>
                  </a:cubicBezTo>
                  <a:cubicBezTo>
                    <a:pt x="55" y="860"/>
                    <a:pt x="64" y="867"/>
                    <a:pt x="78" y="871"/>
                  </a:cubicBezTo>
                  <a:cubicBezTo>
                    <a:pt x="104" y="883"/>
                    <a:pt x="138" y="883"/>
                    <a:pt x="171" y="883"/>
                  </a:cubicBezTo>
                  <a:cubicBezTo>
                    <a:pt x="185" y="880"/>
                    <a:pt x="195" y="877"/>
                    <a:pt x="208" y="874"/>
                  </a:cubicBezTo>
                  <a:cubicBezTo>
                    <a:pt x="222" y="874"/>
                    <a:pt x="235" y="871"/>
                    <a:pt x="248" y="867"/>
                  </a:cubicBezTo>
                  <a:cubicBezTo>
                    <a:pt x="271" y="860"/>
                    <a:pt x="295" y="854"/>
                    <a:pt x="319" y="850"/>
                  </a:cubicBezTo>
                  <a:cubicBezTo>
                    <a:pt x="339" y="846"/>
                    <a:pt x="362" y="843"/>
                    <a:pt x="385" y="840"/>
                  </a:cubicBezTo>
                  <a:cubicBezTo>
                    <a:pt x="410" y="837"/>
                    <a:pt x="438" y="828"/>
                    <a:pt x="463" y="821"/>
                  </a:cubicBezTo>
                  <a:lnTo>
                    <a:pt x="463" y="821"/>
                  </a:lnTo>
                  <a:lnTo>
                    <a:pt x="456" y="823"/>
                  </a:lnTo>
                  <a:cubicBezTo>
                    <a:pt x="479" y="817"/>
                    <a:pt x="502" y="810"/>
                    <a:pt x="523" y="803"/>
                  </a:cubicBezTo>
                  <a:cubicBezTo>
                    <a:pt x="532" y="800"/>
                    <a:pt x="543" y="797"/>
                    <a:pt x="552" y="793"/>
                  </a:cubicBezTo>
                  <a:cubicBezTo>
                    <a:pt x="592" y="783"/>
                    <a:pt x="633" y="777"/>
                    <a:pt x="673" y="770"/>
                  </a:cubicBezTo>
                  <a:cubicBezTo>
                    <a:pt x="710" y="763"/>
                    <a:pt x="750" y="757"/>
                    <a:pt x="790" y="757"/>
                  </a:cubicBezTo>
                  <a:cubicBezTo>
                    <a:pt x="827" y="757"/>
                    <a:pt x="864" y="760"/>
                    <a:pt x="901" y="760"/>
                  </a:cubicBezTo>
                  <a:cubicBezTo>
                    <a:pt x="903" y="760"/>
                    <a:pt x="905" y="760"/>
                    <a:pt x="907" y="760"/>
                  </a:cubicBezTo>
                  <a:cubicBezTo>
                    <a:pt x="941" y="760"/>
                    <a:pt x="974" y="734"/>
                    <a:pt x="978" y="696"/>
                  </a:cubicBezTo>
                  <a:cubicBezTo>
                    <a:pt x="981" y="656"/>
                    <a:pt x="950" y="619"/>
                    <a:pt x="913" y="616"/>
                  </a:cubicBezTo>
                  <a:cubicBezTo>
                    <a:pt x="879" y="613"/>
                    <a:pt x="844" y="612"/>
                    <a:pt x="810" y="612"/>
                  </a:cubicBezTo>
                  <a:cubicBezTo>
                    <a:pt x="761" y="612"/>
                    <a:pt x="712" y="615"/>
                    <a:pt x="663" y="623"/>
                  </a:cubicBezTo>
                  <a:cubicBezTo>
                    <a:pt x="629" y="630"/>
                    <a:pt x="596" y="633"/>
                    <a:pt x="563" y="639"/>
                  </a:cubicBezTo>
                  <a:cubicBezTo>
                    <a:pt x="526" y="646"/>
                    <a:pt x="492" y="659"/>
                    <a:pt x="456" y="670"/>
                  </a:cubicBezTo>
                  <a:cubicBezTo>
                    <a:pt x="432" y="676"/>
                    <a:pt x="412" y="680"/>
                    <a:pt x="392" y="683"/>
                  </a:cubicBezTo>
                  <a:cubicBezTo>
                    <a:pt x="368" y="690"/>
                    <a:pt x="345" y="690"/>
                    <a:pt x="325" y="693"/>
                  </a:cubicBezTo>
                  <a:cubicBezTo>
                    <a:pt x="302" y="693"/>
                    <a:pt x="282" y="696"/>
                    <a:pt x="258" y="700"/>
                  </a:cubicBezTo>
                  <a:cubicBezTo>
                    <a:pt x="238" y="703"/>
                    <a:pt x="218" y="710"/>
                    <a:pt x="198" y="710"/>
                  </a:cubicBezTo>
                  <a:cubicBezTo>
                    <a:pt x="208" y="683"/>
                    <a:pt x="222" y="659"/>
                    <a:pt x="231" y="633"/>
                  </a:cubicBezTo>
                  <a:cubicBezTo>
                    <a:pt x="245" y="610"/>
                    <a:pt x="258" y="586"/>
                    <a:pt x="271" y="559"/>
                  </a:cubicBezTo>
                  <a:cubicBezTo>
                    <a:pt x="291" y="522"/>
                    <a:pt x="311" y="489"/>
                    <a:pt x="332" y="456"/>
                  </a:cubicBezTo>
                  <a:cubicBezTo>
                    <a:pt x="359" y="415"/>
                    <a:pt x="382" y="375"/>
                    <a:pt x="409" y="338"/>
                  </a:cubicBezTo>
                  <a:cubicBezTo>
                    <a:pt x="432" y="301"/>
                    <a:pt x="459" y="269"/>
                    <a:pt x="486" y="232"/>
                  </a:cubicBezTo>
                  <a:cubicBezTo>
                    <a:pt x="502" y="215"/>
                    <a:pt x="516" y="195"/>
                    <a:pt x="529" y="178"/>
                  </a:cubicBezTo>
                  <a:cubicBezTo>
                    <a:pt x="536" y="168"/>
                    <a:pt x="546" y="161"/>
                    <a:pt x="552" y="151"/>
                  </a:cubicBezTo>
                  <a:cubicBezTo>
                    <a:pt x="563" y="138"/>
                    <a:pt x="572" y="121"/>
                    <a:pt x="580" y="104"/>
                  </a:cubicBezTo>
                  <a:cubicBezTo>
                    <a:pt x="589" y="78"/>
                    <a:pt x="583" y="48"/>
                    <a:pt x="566" y="28"/>
                  </a:cubicBezTo>
                  <a:lnTo>
                    <a:pt x="549" y="14"/>
                  </a:lnTo>
                  <a:cubicBezTo>
                    <a:pt x="537" y="5"/>
                    <a:pt x="522" y="1"/>
                    <a:pt x="508" y="1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3"/>
            <p:cNvSpPr/>
            <p:nvPr/>
          </p:nvSpPr>
          <p:spPr>
            <a:xfrm>
              <a:off x="2588817" y="3317762"/>
              <a:ext cx="165425" cy="162200"/>
            </a:xfrm>
            <a:custGeom>
              <a:avLst/>
              <a:gdLst/>
              <a:ahLst/>
              <a:cxnLst/>
              <a:rect l="l" t="t" r="r" b="b"/>
              <a:pathLst>
                <a:path w="359" h="352" extrusionOk="0">
                  <a:moveTo>
                    <a:pt x="90" y="1"/>
                  </a:moveTo>
                  <a:cubicBezTo>
                    <a:pt x="72" y="1"/>
                    <a:pt x="55" y="7"/>
                    <a:pt x="41" y="20"/>
                  </a:cubicBezTo>
                  <a:cubicBezTo>
                    <a:pt x="7" y="47"/>
                    <a:pt x="1" y="97"/>
                    <a:pt x="30" y="131"/>
                  </a:cubicBezTo>
                  <a:cubicBezTo>
                    <a:pt x="84" y="197"/>
                    <a:pt x="144" y="258"/>
                    <a:pt x="205" y="321"/>
                  </a:cubicBezTo>
                  <a:cubicBezTo>
                    <a:pt x="221" y="338"/>
                    <a:pt x="238" y="348"/>
                    <a:pt x="262" y="351"/>
                  </a:cubicBezTo>
                  <a:cubicBezTo>
                    <a:pt x="282" y="351"/>
                    <a:pt x="302" y="344"/>
                    <a:pt x="319" y="331"/>
                  </a:cubicBezTo>
                  <a:cubicBezTo>
                    <a:pt x="348" y="308"/>
                    <a:pt x="359" y="254"/>
                    <a:pt x="331" y="224"/>
                  </a:cubicBezTo>
                  <a:lnTo>
                    <a:pt x="328" y="221"/>
                  </a:lnTo>
                  <a:cubicBezTo>
                    <a:pt x="268" y="157"/>
                    <a:pt x="211" y="94"/>
                    <a:pt x="151" y="30"/>
                  </a:cubicBezTo>
                  <a:cubicBezTo>
                    <a:pt x="134" y="11"/>
                    <a:pt x="112" y="1"/>
                    <a:pt x="90" y="1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3"/>
            <p:cNvSpPr/>
            <p:nvPr/>
          </p:nvSpPr>
          <p:spPr>
            <a:xfrm>
              <a:off x="2528453" y="2139506"/>
              <a:ext cx="1602176" cy="1354277"/>
            </a:xfrm>
            <a:custGeom>
              <a:avLst/>
              <a:gdLst/>
              <a:ahLst/>
              <a:cxnLst/>
              <a:rect l="l" t="t" r="r" b="b"/>
              <a:pathLst>
                <a:path w="3477" h="2939" extrusionOk="0">
                  <a:moveTo>
                    <a:pt x="3353" y="0"/>
                  </a:moveTo>
                  <a:cubicBezTo>
                    <a:pt x="3328" y="0"/>
                    <a:pt x="3304" y="8"/>
                    <a:pt x="3285" y="25"/>
                  </a:cubicBezTo>
                  <a:cubicBezTo>
                    <a:pt x="3145" y="149"/>
                    <a:pt x="3001" y="269"/>
                    <a:pt x="2858" y="390"/>
                  </a:cubicBezTo>
                  <a:cubicBezTo>
                    <a:pt x="2717" y="507"/>
                    <a:pt x="2580" y="624"/>
                    <a:pt x="2436" y="738"/>
                  </a:cubicBezTo>
                  <a:cubicBezTo>
                    <a:pt x="2292" y="858"/>
                    <a:pt x="2148" y="975"/>
                    <a:pt x="2004" y="1095"/>
                  </a:cubicBezTo>
                  <a:cubicBezTo>
                    <a:pt x="1938" y="1149"/>
                    <a:pt x="1867" y="1206"/>
                    <a:pt x="1800" y="1263"/>
                  </a:cubicBezTo>
                  <a:cubicBezTo>
                    <a:pt x="1767" y="1289"/>
                    <a:pt x="1737" y="1316"/>
                    <a:pt x="1703" y="1343"/>
                  </a:cubicBezTo>
                  <a:cubicBezTo>
                    <a:pt x="1666" y="1373"/>
                    <a:pt x="1626" y="1403"/>
                    <a:pt x="1590" y="1436"/>
                  </a:cubicBezTo>
                  <a:cubicBezTo>
                    <a:pt x="1560" y="1467"/>
                    <a:pt x="1530" y="1497"/>
                    <a:pt x="1496" y="1527"/>
                  </a:cubicBezTo>
                  <a:cubicBezTo>
                    <a:pt x="1462" y="1561"/>
                    <a:pt x="1430" y="1590"/>
                    <a:pt x="1393" y="1624"/>
                  </a:cubicBezTo>
                  <a:cubicBezTo>
                    <a:pt x="1322" y="1688"/>
                    <a:pt x="1249" y="1751"/>
                    <a:pt x="1175" y="1811"/>
                  </a:cubicBezTo>
                  <a:cubicBezTo>
                    <a:pt x="1141" y="1842"/>
                    <a:pt x="1105" y="1871"/>
                    <a:pt x="1072" y="1905"/>
                  </a:cubicBezTo>
                  <a:cubicBezTo>
                    <a:pt x="1038" y="1935"/>
                    <a:pt x="1008" y="1969"/>
                    <a:pt x="974" y="1998"/>
                  </a:cubicBezTo>
                  <a:cubicBezTo>
                    <a:pt x="911" y="2058"/>
                    <a:pt x="844" y="2119"/>
                    <a:pt x="777" y="2176"/>
                  </a:cubicBezTo>
                  <a:cubicBezTo>
                    <a:pt x="751" y="2203"/>
                    <a:pt x="723" y="2226"/>
                    <a:pt x="697" y="2249"/>
                  </a:cubicBezTo>
                  <a:cubicBezTo>
                    <a:pt x="673" y="2270"/>
                    <a:pt x="653" y="2290"/>
                    <a:pt x="633" y="2313"/>
                  </a:cubicBezTo>
                  <a:cubicBezTo>
                    <a:pt x="623" y="2323"/>
                    <a:pt x="616" y="2333"/>
                    <a:pt x="607" y="2343"/>
                  </a:cubicBezTo>
                  <a:cubicBezTo>
                    <a:pt x="556" y="2396"/>
                    <a:pt x="499" y="2447"/>
                    <a:pt x="442" y="2493"/>
                  </a:cubicBezTo>
                  <a:cubicBezTo>
                    <a:pt x="413" y="2517"/>
                    <a:pt x="382" y="2544"/>
                    <a:pt x="352" y="2567"/>
                  </a:cubicBezTo>
                  <a:cubicBezTo>
                    <a:pt x="332" y="2587"/>
                    <a:pt x="312" y="2604"/>
                    <a:pt x="292" y="2624"/>
                  </a:cubicBezTo>
                  <a:cubicBezTo>
                    <a:pt x="275" y="2607"/>
                    <a:pt x="252" y="2594"/>
                    <a:pt x="226" y="2594"/>
                  </a:cubicBezTo>
                  <a:cubicBezTo>
                    <a:pt x="202" y="2594"/>
                    <a:pt x="181" y="2594"/>
                    <a:pt x="161" y="2607"/>
                  </a:cubicBezTo>
                  <a:cubicBezTo>
                    <a:pt x="149" y="2617"/>
                    <a:pt x="135" y="2624"/>
                    <a:pt x="121" y="2637"/>
                  </a:cubicBezTo>
                  <a:cubicBezTo>
                    <a:pt x="112" y="2644"/>
                    <a:pt x="101" y="2654"/>
                    <a:pt x="92" y="2660"/>
                  </a:cubicBezTo>
                  <a:lnTo>
                    <a:pt x="81" y="2674"/>
                  </a:lnTo>
                  <a:cubicBezTo>
                    <a:pt x="58" y="2688"/>
                    <a:pt x="45" y="2705"/>
                    <a:pt x="41" y="2728"/>
                  </a:cubicBezTo>
                  <a:lnTo>
                    <a:pt x="38" y="2737"/>
                  </a:lnTo>
                  <a:cubicBezTo>
                    <a:pt x="35" y="2751"/>
                    <a:pt x="31" y="2761"/>
                    <a:pt x="31" y="2771"/>
                  </a:cubicBezTo>
                  <a:lnTo>
                    <a:pt x="25" y="2785"/>
                  </a:lnTo>
                  <a:cubicBezTo>
                    <a:pt x="11" y="2811"/>
                    <a:pt x="1" y="2838"/>
                    <a:pt x="5" y="2865"/>
                  </a:cubicBezTo>
                  <a:cubicBezTo>
                    <a:pt x="8" y="2895"/>
                    <a:pt x="31" y="2921"/>
                    <a:pt x="58" y="2932"/>
                  </a:cubicBezTo>
                  <a:cubicBezTo>
                    <a:pt x="75" y="2938"/>
                    <a:pt x="92" y="2938"/>
                    <a:pt x="112" y="2938"/>
                  </a:cubicBezTo>
                  <a:cubicBezTo>
                    <a:pt x="125" y="2938"/>
                    <a:pt x="138" y="2938"/>
                    <a:pt x="152" y="2935"/>
                  </a:cubicBezTo>
                  <a:cubicBezTo>
                    <a:pt x="161" y="2932"/>
                    <a:pt x="172" y="2928"/>
                    <a:pt x="181" y="2925"/>
                  </a:cubicBezTo>
                  <a:cubicBezTo>
                    <a:pt x="202" y="2915"/>
                    <a:pt x="218" y="2901"/>
                    <a:pt x="232" y="2888"/>
                  </a:cubicBezTo>
                  <a:lnTo>
                    <a:pt x="255" y="2875"/>
                  </a:lnTo>
                  <a:cubicBezTo>
                    <a:pt x="275" y="2861"/>
                    <a:pt x="299" y="2851"/>
                    <a:pt x="322" y="2838"/>
                  </a:cubicBezTo>
                  <a:cubicBezTo>
                    <a:pt x="352" y="2821"/>
                    <a:pt x="379" y="2798"/>
                    <a:pt x="409" y="2778"/>
                  </a:cubicBezTo>
                  <a:cubicBezTo>
                    <a:pt x="436" y="2758"/>
                    <a:pt x="462" y="2737"/>
                    <a:pt x="486" y="2717"/>
                  </a:cubicBezTo>
                  <a:cubicBezTo>
                    <a:pt x="519" y="2688"/>
                    <a:pt x="556" y="2660"/>
                    <a:pt x="590" y="2634"/>
                  </a:cubicBezTo>
                  <a:cubicBezTo>
                    <a:pt x="616" y="2607"/>
                    <a:pt x="647" y="2584"/>
                    <a:pt x="677" y="2560"/>
                  </a:cubicBezTo>
                  <a:cubicBezTo>
                    <a:pt x="714" y="2527"/>
                    <a:pt x="751" y="2490"/>
                    <a:pt x="783" y="2453"/>
                  </a:cubicBezTo>
                  <a:lnTo>
                    <a:pt x="783" y="2453"/>
                  </a:lnTo>
                  <a:lnTo>
                    <a:pt x="780" y="2457"/>
                  </a:lnTo>
                  <a:cubicBezTo>
                    <a:pt x="811" y="2424"/>
                    <a:pt x="844" y="2400"/>
                    <a:pt x="881" y="2373"/>
                  </a:cubicBezTo>
                  <a:cubicBezTo>
                    <a:pt x="911" y="2347"/>
                    <a:pt x="944" y="2319"/>
                    <a:pt x="974" y="2293"/>
                  </a:cubicBezTo>
                  <a:cubicBezTo>
                    <a:pt x="1041" y="2236"/>
                    <a:pt x="1109" y="2176"/>
                    <a:pt x="1172" y="2115"/>
                  </a:cubicBezTo>
                  <a:cubicBezTo>
                    <a:pt x="1242" y="2049"/>
                    <a:pt x="1316" y="1989"/>
                    <a:pt x="1389" y="1928"/>
                  </a:cubicBezTo>
                  <a:cubicBezTo>
                    <a:pt x="1462" y="1868"/>
                    <a:pt x="1536" y="1805"/>
                    <a:pt x="1606" y="1741"/>
                  </a:cubicBezTo>
                  <a:lnTo>
                    <a:pt x="1697" y="1651"/>
                  </a:lnTo>
                  <a:cubicBezTo>
                    <a:pt x="1734" y="1621"/>
                    <a:pt x="1771" y="1590"/>
                    <a:pt x="1804" y="1561"/>
                  </a:cubicBezTo>
                  <a:cubicBezTo>
                    <a:pt x="1874" y="1504"/>
                    <a:pt x="1941" y="1447"/>
                    <a:pt x="2007" y="1390"/>
                  </a:cubicBezTo>
                  <a:cubicBezTo>
                    <a:pt x="2148" y="1273"/>
                    <a:pt x="2285" y="1152"/>
                    <a:pt x="2426" y="1035"/>
                  </a:cubicBezTo>
                  <a:cubicBezTo>
                    <a:pt x="2566" y="915"/>
                    <a:pt x="2710" y="794"/>
                    <a:pt x="2854" y="674"/>
                  </a:cubicBezTo>
                  <a:cubicBezTo>
                    <a:pt x="2991" y="561"/>
                    <a:pt x="3131" y="447"/>
                    <a:pt x="3268" y="326"/>
                  </a:cubicBezTo>
                  <a:cubicBezTo>
                    <a:pt x="3322" y="283"/>
                    <a:pt x="3372" y="240"/>
                    <a:pt x="3426" y="192"/>
                  </a:cubicBezTo>
                  <a:cubicBezTo>
                    <a:pt x="3469" y="156"/>
                    <a:pt x="3476" y="85"/>
                    <a:pt x="3439" y="39"/>
                  </a:cubicBezTo>
                  <a:cubicBezTo>
                    <a:pt x="3418" y="14"/>
                    <a:pt x="3385" y="0"/>
                    <a:pt x="3353" y="0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8" name="Google Shape;588;p23"/>
          <p:cNvGrpSpPr/>
          <p:nvPr/>
        </p:nvGrpSpPr>
        <p:grpSpPr>
          <a:xfrm rot="-6245473">
            <a:off x="1691202" y="1154052"/>
            <a:ext cx="617593" cy="536746"/>
            <a:chOff x="2468550" y="1600375"/>
            <a:chExt cx="2221020" cy="1930274"/>
          </a:xfrm>
        </p:grpSpPr>
        <p:sp>
          <p:nvSpPr>
            <p:cNvPr id="589" name="Google Shape;589;p23"/>
            <p:cNvSpPr/>
            <p:nvPr/>
          </p:nvSpPr>
          <p:spPr>
            <a:xfrm>
              <a:off x="2558405" y="1600375"/>
              <a:ext cx="2131165" cy="1870367"/>
            </a:xfrm>
            <a:custGeom>
              <a:avLst/>
              <a:gdLst/>
              <a:ahLst/>
              <a:cxnLst/>
              <a:rect l="l" t="t" r="r" b="b"/>
              <a:pathLst>
                <a:path w="4625" h="4059" extrusionOk="0">
                  <a:moveTo>
                    <a:pt x="4167" y="0"/>
                  </a:moveTo>
                  <a:cubicBezTo>
                    <a:pt x="4157" y="0"/>
                    <a:pt x="4147" y="1"/>
                    <a:pt x="4137" y="2"/>
                  </a:cubicBezTo>
                  <a:cubicBezTo>
                    <a:pt x="4074" y="5"/>
                    <a:pt x="4009" y="35"/>
                    <a:pt x="3953" y="68"/>
                  </a:cubicBezTo>
                  <a:cubicBezTo>
                    <a:pt x="3853" y="132"/>
                    <a:pt x="3762" y="212"/>
                    <a:pt x="3665" y="279"/>
                  </a:cubicBezTo>
                  <a:cubicBezTo>
                    <a:pt x="3452" y="426"/>
                    <a:pt x="3271" y="613"/>
                    <a:pt x="3086" y="794"/>
                  </a:cubicBezTo>
                  <a:cubicBezTo>
                    <a:pt x="3013" y="868"/>
                    <a:pt x="2933" y="941"/>
                    <a:pt x="2856" y="1011"/>
                  </a:cubicBezTo>
                  <a:cubicBezTo>
                    <a:pt x="2772" y="1088"/>
                    <a:pt x="2699" y="1166"/>
                    <a:pt x="2615" y="1239"/>
                  </a:cubicBezTo>
                  <a:cubicBezTo>
                    <a:pt x="2532" y="1316"/>
                    <a:pt x="2444" y="1389"/>
                    <a:pt x="2361" y="1467"/>
                  </a:cubicBezTo>
                  <a:cubicBezTo>
                    <a:pt x="2284" y="1540"/>
                    <a:pt x="2203" y="1613"/>
                    <a:pt x="2123" y="1683"/>
                  </a:cubicBezTo>
                  <a:cubicBezTo>
                    <a:pt x="2056" y="1737"/>
                    <a:pt x="1990" y="1794"/>
                    <a:pt x="1926" y="1851"/>
                  </a:cubicBezTo>
                  <a:lnTo>
                    <a:pt x="1913" y="1861"/>
                  </a:lnTo>
                  <a:cubicBezTo>
                    <a:pt x="1819" y="1938"/>
                    <a:pt x="1726" y="2018"/>
                    <a:pt x="1629" y="2095"/>
                  </a:cubicBezTo>
                  <a:cubicBezTo>
                    <a:pt x="1578" y="2135"/>
                    <a:pt x="1528" y="2172"/>
                    <a:pt x="1478" y="2212"/>
                  </a:cubicBezTo>
                  <a:cubicBezTo>
                    <a:pt x="1421" y="2256"/>
                    <a:pt x="1368" y="2305"/>
                    <a:pt x="1314" y="2353"/>
                  </a:cubicBezTo>
                  <a:cubicBezTo>
                    <a:pt x="1224" y="2423"/>
                    <a:pt x="1127" y="2486"/>
                    <a:pt x="1040" y="2563"/>
                  </a:cubicBezTo>
                  <a:cubicBezTo>
                    <a:pt x="926" y="2657"/>
                    <a:pt x="819" y="2754"/>
                    <a:pt x="722" y="2867"/>
                  </a:cubicBezTo>
                  <a:cubicBezTo>
                    <a:pt x="686" y="2915"/>
                    <a:pt x="645" y="2958"/>
                    <a:pt x="612" y="3004"/>
                  </a:cubicBezTo>
                  <a:cubicBezTo>
                    <a:pt x="595" y="3028"/>
                    <a:pt x="578" y="3052"/>
                    <a:pt x="562" y="3072"/>
                  </a:cubicBezTo>
                  <a:cubicBezTo>
                    <a:pt x="545" y="3095"/>
                    <a:pt x="525" y="3115"/>
                    <a:pt x="502" y="3139"/>
                  </a:cubicBezTo>
                  <a:cubicBezTo>
                    <a:pt x="458" y="3182"/>
                    <a:pt x="417" y="3225"/>
                    <a:pt x="374" y="3269"/>
                  </a:cubicBezTo>
                  <a:cubicBezTo>
                    <a:pt x="334" y="3313"/>
                    <a:pt x="291" y="3353"/>
                    <a:pt x="250" y="3393"/>
                  </a:cubicBezTo>
                  <a:cubicBezTo>
                    <a:pt x="217" y="3429"/>
                    <a:pt x="184" y="3466"/>
                    <a:pt x="150" y="3503"/>
                  </a:cubicBezTo>
                  <a:cubicBezTo>
                    <a:pt x="137" y="3520"/>
                    <a:pt x="120" y="3537"/>
                    <a:pt x="104" y="3553"/>
                  </a:cubicBezTo>
                  <a:cubicBezTo>
                    <a:pt x="96" y="3563"/>
                    <a:pt x="87" y="3574"/>
                    <a:pt x="80" y="3583"/>
                  </a:cubicBezTo>
                  <a:cubicBezTo>
                    <a:pt x="63" y="3603"/>
                    <a:pt x="47" y="3630"/>
                    <a:pt x="33" y="3657"/>
                  </a:cubicBezTo>
                  <a:cubicBezTo>
                    <a:pt x="10" y="3700"/>
                    <a:pt x="6" y="3740"/>
                    <a:pt x="3" y="3790"/>
                  </a:cubicBezTo>
                  <a:cubicBezTo>
                    <a:pt x="0" y="3844"/>
                    <a:pt x="20" y="3891"/>
                    <a:pt x="47" y="3935"/>
                  </a:cubicBezTo>
                  <a:cubicBezTo>
                    <a:pt x="50" y="3944"/>
                    <a:pt x="80" y="3978"/>
                    <a:pt x="96" y="3991"/>
                  </a:cubicBezTo>
                  <a:cubicBezTo>
                    <a:pt x="133" y="4025"/>
                    <a:pt x="161" y="4035"/>
                    <a:pt x="207" y="4048"/>
                  </a:cubicBezTo>
                  <a:cubicBezTo>
                    <a:pt x="229" y="4055"/>
                    <a:pt x="252" y="4058"/>
                    <a:pt x="275" y="4058"/>
                  </a:cubicBezTo>
                  <a:cubicBezTo>
                    <a:pt x="325" y="4058"/>
                    <a:pt x="376" y="4044"/>
                    <a:pt x="425" y="4028"/>
                  </a:cubicBezTo>
                  <a:cubicBezTo>
                    <a:pt x="502" y="4005"/>
                    <a:pt x="572" y="3971"/>
                    <a:pt x="642" y="3935"/>
                  </a:cubicBezTo>
                  <a:cubicBezTo>
                    <a:pt x="698" y="3907"/>
                    <a:pt x="752" y="3878"/>
                    <a:pt x="806" y="3844"/>
                  </a:cubicBezTo>
                  <a:cubicBezTo>
                    <a:pt x="859" y="3814"/>
                    <a:pt x="913" y="3784"/>
                    <a:pt x="963" y="3750"/>
                  </a:cubicBezTo>
                  <a:cubicBezTo>
                    <a:pt x="1013" y="3717"/>
                    <a:pt x="1060" y="3680"/>
                    <a:pt x="1110" y="3647"/>
                  </a:cubicBezTo>
                  <a:cubicBezTo>
                    <a:pt x="1160" y="3610"/>
                    <a:pt x="1210" y="3574"/>
                    <a:pt x="1260" y="3533"/>
                  </a:cubicBezTo>
                  <a:cubicBezTo>
                    <a:pt x="1345" y="3466"/>
                    <a:pt x="1425" y="3396"/>
                    <a:pt x="1505" y="3322"/>
                  </a:cubicBezTo>
                  <a:cubicBezTo>
                    <a:pt x="1575" y="3265"/>
                    <a:pt x="1646" y="3212"/>
                    <a:pt x="1712" y="3152"/>
                  </a:cubicBezTo>
                  <a:cubicBezTo>
                    <a:pt x="1802" y="3078"/>
                    <a:pt x="1886" y="2998"/>
                    <a:pt x="1973" y="2921"/>
                  </a:cubicBezTo>
                  <a:cubicBezTo>
                    <a:pt x="2043" y="2858"/>
                    <a:pt x="2117" y="2797"/>
                    <a:pt x="2187" y="2734"/>
                  </a:cubicBezTo>
                  <a:cubicBezTo>
                    <a:pt x="2243" y="2683"/>
                    <a:pt x="2304" y="2630"/>
                    <a:pt x="2364" y="2577"/>
                  </a:cubicBezTo>
                  <a:cubicBezTo>
                    <a:pt x="2458" y="2500"/>
                    <a:pt x="2552" y="2426"/>
                    <a:pt x="2649" y="2349"/>
                  </a:cubicBezTo>
                  <a:cubicBezTo>
                    <a:pt x="2749" y="2272"/>
                    <a:pt x="2845" y="2192"/>
                    <a:pt x="2946" y="2115"/>
                  </a:cubicBezTo>
                  <a:cubicBezTo>
                    <a:pt x="3050" y="2041"/>
                    <a:pt x="3154" y="1971"/>
                    <a:pt x="3257" y="1898"/>
                  </a:cubicBezTo>
                  <a:cubicBezTo>
                    <a:pt x="3324" y="1851"/>
                    <a:pt x="3387" y="1800"/>
                    <a:pt x="3447" y="1747"/>
                  </a:cubicBezTo>
                  <a:cubicBezTo>
                    <a:pt x="3488" y="1711"/>
                    <a:pt x="3525" y="1667"/>
                    <a:pt x="3565" y="1630"/>
                  </a:cubicBezTo>
                  <a:cubicBezTo>
                    <a:pt x="3632" y="1573"/>
                    <a:pt x="3692" y="1513"/>
                    <a:pt x="3748" y="1450"/>
                  </a:cubicBezTo>
                  <a:cubicBezTo>
                    <a:pt x="3799" y="1393"/>
                    <a:pt x="3833" y="1319"/>
                    <a:pt x="3853" y="1246"/>
                  </a:cubicBezTo>
                  <a:cubicBezTo>
                    <a:pt x="3862" y="1219"/>
                    <a:pt x="3869" y="1192"/>
                    <a:pt x="3876" y="1166"/>
                  </a:cubicBezTo>
                  <a:cubicBezTo>
                    <a:pt x="3889" y="1132"/>
                    <a:pt x="3906" y="1101"/>
                    <a:pt x="3923" y="1072"/>
                  </a:cubicBezTo>
                  <a:cubicBezTo>
                    <a:pt x="3949" y="1035"/>
                    <a:pt x="3980" y="1005"/>
                    <a:pt x="4013" y="978"/>
                  </a:cubicBezTo>
                  <a:lnTo>
                    <a:pt x="4037" y="958"/>
                  </a:lnTo>
                  <a:cubicBezTo>
                    <a:pt x="4090" y="911"/>
                    <a:pt x="4147" y="865"/>
                    <a:pt x="4200" y="817"/>
                  </a:cubicBezTo>
                  <a:lnTo>
                    <a:pt x="4200" y="817"/>
                  </a:lnTo>
                  <a:lnTo>
                    <a:pt x="4190" y="828"/>
                  </a:lnTo>
                  <a:cubicBezTo>
                    <a:pt x="4250" y="777"/>
                    <a:pt x="4310" y="731"/>
                    <a:pt x="4375" y="690"/>
                  </a:cubicBezTo>
                  <a:cubicBezTo>
                    <a:pt x="4391" y="680"/>
                    <a:pt x="4407" y="670"/>
                    <a:pt x="4424" y="660"/>
                  </a:cubicBezTo>
                  <a:cubicBezTo>
                    <a:pt x="4455" y="644"/>
                    <a:pt x="4481" y="617"/>
                    <a:pt x="4508" y="593"/>
                  </a:cubicBezTo>
                  <a:cubicBezTo>
                    <a:pt x="4521" y="584"/>
                    <a:pt x="4531" y="573"/>
                    <a:pt x="4538" y="560"/>
                  </a:cubicBezTo>
                  <a:cubicBezTo>
                    <a:pt x="4551" y="550"/>
                    <a:pt x="4562" y="539"/>
                    <a:pt x="4571" y="530"/>
                  </a:cubicBezTo>
                  <a:cubicBezTo>
                    <a:pt x="4605" y="493"/>
                    <a:pt x="4625" y="443"/>
                    <a:pt x="4622" y="393"/>
                  </a:cubicBezTo>
                  <a:cubicBezTo>
                    <a:pt x="4619" y="346"/>
                    <a:pt x="4599" y="303"/>
                    <a:pt x="4565" y="269"/>
                  </a:cubicBezTo>
                  <a:cubicBezTo>
                    <a:pt x="4558" y="252"/>
                    <a:pt x="4548" y="238"/>
                    <a:pt x="4535" y="222"/>
                  </a:cubicBezTo>
                  <a:lnTo>
                    <a:pt x="4518" y="206"/>
                  </a:lnTo>
                  <a:cubicBezTo>
                    <a:pt x="4505" y="192"/>
                    <a:pt x="4488" y="178"/>
                    <a:pt x="4471" y="169"/>
                  </a:cubicBezTo>
                  <a:cubicBezTo>
                    <a:pt x="4448" y="145"/>
                    <a:pt x="4424" y="125"/>
                    <a:pt x="4398" y="102"/>
                  </a:cubicBezTo>
                  <a:cubicBezTo>
                    <a:pt x="4334" y="41"/>
                    <a:pt x="4255" y="0"/>
                    <a:pt x="41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3"/>
            <p:cNvSpPr/>
            <p:nvPr/>
          </p:nvSpPr>
          <p:spPr>
            <a:xfrm>
              <a:off x="2468550" y="3123306"/>
              <a:ext cx="452037" cy="407343"/>
            </a:xfrm>
            <a:custGeom>
              <a:avLst/>
              <a:gdLst/>
              <a:ahLst/>
              <a:cxnLst/>
              <a:rect l="l" t="t" r="r" b="b"/>
              <a:pathLst>
                <a:path w="981" h="884" extrusionOk="0">
                  <a:moveTo>
                    <a:pt x="469" y="820"/>
                  </a:moveTo>
                  <a:cubicBezTo>
                    <a:pt x="467" y="820"/>
                    <a:pt x="465" y="821"/>
                    <a:pt x="463" y="821"/>
                  </a:cubicBezTo>
                  <a:lnTo>
                    <a:pt x="463" y="821"/>
                  </a:lnTo>
                  <a:lnTo>
                    <a:pt x="469" y="820"/>
                  </a:lnTo>
                  <a:close/>
                  <a:moveTo>
                    <a:pt x="508" y="1"/>
                  </a:moveTo>
                  <a:cubicBezTo>
                    <a:pt x="491" y="1"/>
                    <a:pt x="473" y="6"/>
                    <a:pt x="459" y="17"/>
                  </a:cubicBezTo>
                  <a:cubicBezTo>
                    <a:pt x="439" y="34"/>
                    <a:pt x="422" y="54"/>
                    <a:pt x="405" y="74"/>
                  </a:cubicBezTo>
                  <a:cubicBezTo>
                    <a:pt x="396" y="91"/>
                    <a:pt x="382" y="108"/>
                    <a:pt x="368" y="124"/>
                  </a:cubicBezTo>
                  <a:cubicBezTo>
                    <a:pt x="345" y="155"/>
                    <a:pt x="322" y="184"/>
                    <a:pt x="299" y="215"/>
                  </a:cubicBezTo>
                  <a:cubicBezTo>
                    <a:pt x="271" y="244"/>
                    <a:pt x="248" y="278"/>
                    <a:pt x="228" y="312"/>
                  </a:cubicBezTo>
                  <a:cubicBezTo>
                    <a:pt x="208" y="342"/>
                    <a:pt x="185" y="372"/>
                    <a:pt x="165" y="405"/>
                  </a:cubicBezTo>
                  <a:cubicBezTo>
                    <a:pt x="144" y="435"/>
                    <a:pt x="124" y="469"/>
                    <a:pt x="108" y="502"/>
                  </a:cubicBezTo>
                  <a:cubicBezTo>
                    <a:pt x="87" y="542"/>
                    <a:pt x="67" y="579"/>
                    <a:pt x="47" y="619"/>
                  </a:cubicBezTo>
                  <a:cubicBezTo>
                    <a:pt x="41" y="636"/>
                    <a:pt x="31" y="653"/>
                    <a:pt x="24" y="673"/>
                  </a:cubicBezTo>
                  <a:cubicBezTo>
                    <a:pt x="14" y="693"/>
                    <a:pt x="10" y="716"/>
                    <a:pt x="4" y="743"/>
                  </a:cubicBezTo>
                  <a:cubicBezTo>
                    <a:pt x="1" y="757"/>
                    <a:pt x="1" y="766"/>
                    <a:pt x="4" y="780"/>
                  </a:cubicBezTo>
                  <a:cubicBezTo>
                    <a:pt x="4" y="793"/>
                    <a:pt x="7" y="803"/>
                    <a:pt x="10" y="817"/>
                  </a:cubicBezTo>
                  <a:cubicBezTo>
                    <a:pt x="14" y="826"/>
                    <a:pt x="35" y="850"/>
                    <a:pt x="44" y="857"/>
                  </a:cubicBezTo>
                  <a:cubicBezTo>
                    <a:pt x="55" y="860"/>
                    <a:pt x="64" y="867"/>
                    <a:pt x="78" y="871"/>
                  </a:cubicBezTo>
                  <a:cubicBezTo>
                    <a:pt x="104" y="883"/>
                    <a:pt x="138" y="883"/>
                    <a:pt x="171" y="883"/>
                  </a:cubicBezTo>
                  <a:cubicBezTo>
                    <a:pt x="185" y="880"/>
                    <a:pt x="195" y="877"/>
                    <a:pt x="208" y="874"/>
                  </a:cubicBezTo>
                  <a:cubicBezTo>
                    <a:pt x="222" y="874"/>
                    <a:pt x="235" y="871"/>
                    <a:pt x="248" y="867"/>
                  </a:cubicBezTo>
                  <a:cubicBezTo>
                    <a:pt x="271" y="860"/>
                    <a:pt x="295" y="854"/>
                    <a:pt x="319" y="850"/>
                  </a:cubicBezTo>
                  <a:cubicBezTo>
                    <a:pt x="339" y="846"/>
                    <a:pt x="362" y="843"/>
                    <a:pt x="385" y="840"/>
                  </a:cubicBezTo>
                  <a:cubicBezTo>
                    <a:pt x="410" y="837"/>
                    <a:pt x="438" y="828"/>
                    <a:pt x="463" y="821"/>
                  </a:cubicBezTo>
                  <a:lnTo>
                    <a:pt x="463" y="821"/>
                  </a:lnTo>
                  <a:lnTo>
                    <a:pt x="456" y="823"/>
                  </a:lnTo>
                  <a:cubicBezTo>
                    <a:pt x="479" y="817"/>
                    <a:pt x="502" y="810"/>
                    <a:pt x="523" y="803"/>
                  </a:cubicBezTo>
                  <a:cubicBezTo>
                    <a:pt x="532" y="800"/>
                    <a:pt x="543" y="797"/>
                    <a:pt x="552" y="793"/>
                  </a:cubicBezTo>
                  <a:cubicBezTo>
                    <a:pt x="592" y="783"/>
                    <a:pt x="633" y="777"/>
                    <a:pt x="673" y="770"/>
                  </a:cubicBezTo>
                  <a:cubicBezTo>
                    <a:pt x="710" y="763"/>
                    <a:pt x="750" y="757"/>
                    <a:pt x="790" y="757"/>
                  </a:cubicBezTo>
                  <a:cubicBezTo>
                    <a:pt x="827" y="757"/>
                    <a:pt x="864" y="760"/>
                    <a:pt x="901" y="760"/>
                  </a:cubicBezTo>
                  <a:cubicBezTo>
                    <a:pt x="903" y="760"/>
                    <a:pt x="905" y="760"/>
                    <a:pt x="907" y="760"/>
                  </a:cubicBezTo>
                  <a:cubicBezTo>
                    <a:pt x="941" y="760"/>
                    <a:pt x="974" y="734"/>
                    <a:pt x="978" y="696"/>
                  </a:cubicBezTo>
                  <a:cubicBezTo>
                    <a:pt x="981" y="656"/>
                    <a:pt x="950" y="619"/>
                    <a:pt x="913" y="616"/>
                  </a:cubicBezTo>
                  <a:cubicBezTo>
                    <a:pt x="879" y="613"/>
                    <a:pt x="844" y="612"/>
                    <a:pt x="810" y="612"/>
                  </a:cubicBezTo>
                  <a:cubicBezTo>
                    <a:pt x="761" y="612"/>
                    <a:pt x="712" y="615"/>
                    <a:pt x="663" y="623"/>
                  </a:cubicBezTo>
                  <a:cubicBezTo>
                    <a:pt x="629" y="630"/>
                    <a:pt x="596" y="633"/>
                    <a:pt x="563" y="639"/>
                  </a:cubicBezTo>
                  <a:cubicBezTo>
                    <a:pt x="526" y="646"/>
                    <a:pt x="492" y="659"/>
                    <a:pt x="456" y="670"/>
                  </a:cubicBezTo>
                  <a:cubicBezTo>
                    <a:pt x="432" y="676"/>
                    <a:pt x="412" y="680"/>
                    <a:pt x="392" y="683"/>
                  </a:cubicBezTo>
                  <a:cubicBezTo>
                    <a:pt x="368" y="690"/>
                    <a:pt x="345" y="690"/>
                    <a:pt x="325" y="693"/>
                  </a:cubicBezTo>
                  <a:cubicBezTo>
                    <a:pt x="302" y="693"/>
                    <a:pt x="282" y="696"/>
                    <a:pt x="258" y="700"/>
                  </a:cubicBezTo>
                  <a:cubicBezTo>
                    <a:pt x="238" y="703"/>
                    <a:pt x="218" y="710"/>
                    <a:pt x="198" y="710"/>
                  </a:cubicBezTo>
                  <a:cubicBezTo>
                    <a:pt x="208" y="683"/>
                    <a:pt x="222" y="659"/>
                    <a:pt x="231" y="633"/>
                  </a:cubicBezTo>
                  <a:cubicBezTo>
                    <a:pt x="245" y="610"/>
                    <a:pt x="258" y="586"/>
                    <a:pt x="271" y="559"/>
                  </a:cubicBezTo>
                  <a:cubicBezTo>
                    <a:pt x="291" y="522"/>
                    <a:pt x="311" y="489"/>
                    <a:pt x="332" y="456"/>
                  </a:cubicBezTo>
                  <a:cubicBezTo>
                    <a:pt x="359" y="415"/>
                    <a:pt x="382" y="375"/>
                    <a:pt x="409" y="338"/>
                  </a:cubicBezTo>
                  <a:cubicBezTo>
                    <a:pt x="432" y="301"/>
                    <a:pt x="459" y="269"/>
                    <a:pt x="486" y="232"/>
                  </a:cubicBezTo>
                  <a:cubicBezTo>
                    <a:pt x="502" y="215"/>
                    <a:pt x="516" y="195"/>
                    <a:pt x="529" y="178"/>
                  </a:cubicBezTo>
                  <a:cubicBezTo>
                    <a:pt x="536" y="168"/>
                    <a:pt x="546" y="161"/>
                    <a:pt x="552" y="151"/>
                  </a:cubicBezTo>
                  <a:cubicBezTo>
                    <a:pt x="563" y="138"/>
                    <a:pt x="572" y="121"/>
                    <a:pt x="580" y="104"/>
                  </a:cubicBezTo>
                  <a:cubicBezTo>
                    <a:pt x="589" y="78"/>
                    <a:pt x="583" y="48"/>
                    <a:pt x="566" y="28"/>
                  </a:cubicBezTo>
                  <a:lnTo>
                    <a:pt x="549" y="14"/>
                  </a:lnTo>
                  <a:cubicBezTo>
                    <a:pt x="537" y="5"/>
                    <a:pt x="522" y="1"/>
                    <a:pt x="508" y="1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3"/>
            <p:cNvSpPr/>
            <p:nvPr/>
          </p:nvSpPr>
          <p:spPr>
            <a:xfrm>
              <a:off x="2588817" y="3317762"/>
              <a:ext cx="165425" cy="162200"/>
            </a:xfrm>
            <a:custGeom>
              <a:avLst/>
              <a:gdLst/>
              <a:ahLst/>
              <a:cxnLst/>
              <a:rect l="l" t="t" r="r" b="b"/>
              <a:pathLst>
                <a:path w="359" h="352" extrusionOk="0">
                  <a:moveTo>
                    <a:pt x="90" y="1"/>
                  </a:moveTo>
                  <a:cubicBezTo>
                    <a:pt x="72" y="1"/>
                    <a:pt x="55" y="7"/>
                    <a:pt x="41" y="20"/>
                  </a:cubicBezTo>
                  <a:cubicBezTo>
                    <a:pt x="7" y="47"/>
                    <a:pt x="1" y="97"/>
                    <a:pt x="30" y="131"/>
                  </a:cubicBezTo>
                  <a:cubicBezTo>
                    <a:pt x="84" y="197"/>
                    <a:pt x="144" y="258"/>
                    <a:pt x="205" y="321"/>
                  </a:cubicBezTo>
                  <a:cubicBezTo>
                    <a:pt x="221" y="338"/>
                    <a:pt x="238" y="348"/>
                    <a:pt x="262" y="351"/>
                  </a:cubicBezTo>
                  <a:cubicBezTo>
                    <a:pt x="282" y="351"/>
                    <a:pt x="302" y="344"/>
                    <a:pt x="319" y="331"/>
                  </a:cubicBezTo>
                  <a:cubicBezTo>
                    <a:pt x="348" y="308"/>
                    <a:pt x="359" y="254"/>
                    <a:pt x="331" y="224"/>
                  </a:cubicBezTo>
                  <a:lnTo>
                    <a:pt x="328" y="221"/>
                  </a:lnTo>
                  <a:cubicBezTo>
                    <a:pt x="268" y="157"/>
                    <a:pt x="211" y="94"/>
                    <a:pt x="151" y="30"/>
                  </a:cubicBezTo>
                  <a:cubicBezTo>
                    <a:pt x="134" y="11"/>
                    <a:pt x="112" y="1"/>
                    <a:pt x="90" y="1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3"/>
            <p:cNvSpPr/>
            <p:nvPr/>
          </p:nvSpPr>
          <p:spPr>
            <a:xfrm>
              <a:off x="2528453" y="2139506"/>
              <a:ext cx="1602176" cy="1354277"/>
            </a:xfrm>
            <a:custGeom>
              <a:avLst/>
              <a:gdLst/>
              <a:ahLst/>
              <a:cxnLst/>
              <a:rect l="l" t="t" r="r" b="b"/>
              <a:pathLst>
                <a:path w="3477" h="2939" extrusionOk="0">
                  <a:moveTo>
                    <a:pt x="3353" y="0"/>
                  </a:moveTo>
                  <a:cubicBezTo>
                    <a:pt x="3328" y="0"/>
                    <a:pt x="3304" y="8"/>
                    <a:pt x="3285" y="25"/>
                  </a:cubicBezTo>
                  <a:cubicBezTo>
                    <a:pt x="3145" y="149"/>
                    <a:pt x="3001" y="269"/>
                    <a:pt x="2858" y="390"/>
                  </a:cubicBezTo>
                  <a:cubicBezTo>
                    <a:pt x="2717" y="507"/>
                    <a:pt x="2580" y="624"/>
                    <a:pt x="2436" y="738"/>
                  </a:cubicBezTo>
                  <a:cubicBezTo>
                    <a:pt x="2292" y="858"/>
                    <a:pt x="2148" y="975"/>
                    <a:pt x="2004" y="1095"/>
                  </a:cubicBezTo>
                  <a:cubicBezTo>
                    <a:pt x="1938" y="1149"/>
                    <a:pt x="1867" y="1206"/>
                    <a:pt x="1800" y="1263"/>
                  </a:cubicBezTo>
                  <a:cubicBezTo>
                    <a:pt x="1767" y="1289"/>
                    <a:pt x="1737" y="1316"/>
                    <a:pt x="1703" y="1343"/>
                  </a:cubicBezTo>
                  <a:cubicBezTo>
                    <a:pt x="1666" y="1373"/>
                    <a:pt x="1626" y="1403"/>
                    <a:pt x="1590" y="1436"/>
                  </a:cubicBezTo>
                  <a:cubicBezTo>
                    <a:pt x="1560" y="1467"/>
                    <a:pt x="1530" y="1497"/>
                    <a:pt x="1496" y="1527"/>
                  </a:cubicBezTo>
                  <a:cubicBezTo>
                    <a:pt x="1462" y="1561"/>
                    <a:pt x="1430" y="1590"/>
                    <a:pt x="1393" y="1624"/>
                  </a:cubicBezTo>
                  <a:cubicBezTo>
                    <a:pt x="1322" y="1688"/>
                    <a:pt x="1249" y="1751"/>
                    <a:pt x="1175" y="1811"/>
                  </a:cubicBezTo>
                  <a:cubicBezTo>
                    <a:pt x="1141" y="1842"/>
                    <a:pt x="1105" y="1871"/>
                    <a:pt x="1072" y="1905"/>
                  </a:cubicBezTo>
                  <a:cubicBezTo>
                    <a:pt x="1038" y="1935"/>
                    <a:pt x="1008" y="1969"/>
                    <a:pt x="974" y="1998"/>
                  </a:cubicBezTo>
                  <a:cubicBezTo>
                    <a:pt x="911" y="2058"/>
                    <a:pt x="844" y="2119"/>
                    <a:pt x="777" y="2176"/>
                  </a:cubicBezTo>
                  <a:cubicBezTo>
                    <a:pt x="751" y="2203"/>
                    <a:pt x="723" y="2226"/>
                    <a:pt x="697" y="2249"/>
                  </a:cubicBezTo>
                  <a:cubicBezTo>
                    <a:pt x="673" y="2270"/>
                    <a:pt x="653" y="2290"/>
                    <a:pt x="633" y="2313"/>
                  </a:cubicBezTo>
                  <a:cubicBezTo>
                    <a:pt x="623" y="2323"/>
                    <a:pt x="616" y="2333"/>
                    <a:pt x="607" y="2343"/>
                  </a:cubicBezTo>
                  <a:cubicBezTo>
                    <a:pt x="556" y="2396"/>
                    <a:pt x="499" y="2447"/>
                    <a:pt x="442" y="2493"/>
                  </a:cubicBezTo>
                  <a:cubicBezTo>
                    <a:pt x="413" y="2517"/>
                    <a:pt x="382" y="2544"/>
                    <a:pt x="352" y="2567"/>
                  </a:cubicBezTo>
                  <a:cubicBezTo>
                    <a:pt x="332" y="2587"/>
                    <a:pt x="312" y="2604"/>
                    <a:pt x="292" y="2624"/>
                  </a:cubicBezTo>
                  <a:cubicBezTo>
                    <a:pt x="275" y="2607"/>
                    <a:pt x="252" y="2594"/>
                    <a:pt x="226" y="2594"/>
                  </a:cubicBezTo>
                  <a:cubicBezTo>
                    <a:pt x="202" y="2594"/>
                    <a:pt x="181" y="2594"/>
                    <a:pt x="161" y="2607"/>
                  </a:cubicBezTo>
                  <a:cubicBezTo>
                    <a:pt x="149" y="2617"/>
                    <a:pt x="135" y="2624"/>
                    <a:pt x="121" y="2637"/>
                  </a:cubicBezTo>
                  <a:cubicBezTo>
                    <a:pt x="112" y="2644"/>
                    <a:pt x="101" y="2654"/>
                    <a:pt x="92" y="2660"/>
                  </a:cubicBezTo>
                  <a:lnTo>
                    <a:pt x="81" y="2674"/>
                  </a:lnTo>
                  <a:cubicBezTo>
                    <a:pt x="58" y="2688"/>
                    <a:pt x="45" y="2705"/>
                    <a:pt x="41" y="2728"/>
                  </a:cubicBezTo>
                  <a:lnTo>
                    <a:pt x="38" y="2737"/>
                  </a:lnTo>
                  <a:cubicBezTo>
                    <a:pt x="35" y="2751"/>
                    <a:pt x="31" y="2761"/>
                    <a:pt x="31" y="2771"/>
                  </a:cubicBezTo>
                  <a:lnTo>
                    <a:pt x="25" y="2785"/>
                  </a:lnTo>
                  <a:cubicBezTo>
                    <a:pt x="11" y="2811"/>
                    <a:pt x="1" y="2838"/>
                    <a:pt x="5" y="2865"/>
                  </a:cubicBezTo>
                  <a:cubicBezTo>
                    <a:pt x="8" y="2895"/>
                    <a:pt x="31" y="2921"/>
                    <a:pt x="58" y="2932"/>
                  </a:cubicBezTo>
                  <a:cubicBezTo>
                    <a:pt x="75" y="2938"/>
                    <a:pt x="92" y="2938"/>
                    <a:pt x="112" y="2938"/>
                  </a:cubicBezTo>
                  <a:cubicBezTo>
                    <a:pt x="125" y="2938"/>
                    <a:pt x="138" y="2938"/>
                    <a:pt x="152" y="2935"/>
                  </a:cubicBezTo>
                  <a:cubicBezTo>
                    <a:pt x="161" y="2932"/>
                    <a:pt x="172" y="2928"/>
                    <a:pt x="181" y="2925"/>
                  </a:cubicBezTo>
                  <a:cubicBezTo>
                    <a:pt x="202" y="2915"/>
                    <a:pt x="218" y="2901"/>
                    <a:pt x="232" y="2888"/>
                  </a:cubicBezTo>
                  <a:lnTo>
                    <a:pt x="255" y="2875"/>
                  </a:lnTo>
                  <a:cubicBezTo>
                    <a:pt x="275" y="2861"/>
                    <a:pt x="299" y="2851"/>
                    <a:pt x="322" y="2838"/>
                  </a:cubicBezTo>
                  <a:cubicBezTo>
                    <a:pt x="352" y="2821"/>
                    <a:pt x="379" y="2798"/>
                    <a:pt x="409" y="2778"/>
                  </a:cubicBezTo>
                  <a:cubicBezTo>
                    <a:pt x="436" y="2758"/>
                    <a:pt x="462" y="2737"/>
                    <a:pt x="486" y="2717"/>
                  </a:cubicBezTo>
                  <a:cubicBezTo>
                    <a:pt x="519" y="2688"/>
                    <a:pt x="556" y="2660"/>
                    <a:pt x="590" y="2634"/>
                  </a:cubicBezTo>
                  <a:cubicBezTo>
                    <a:pt x="616" y="2607"/>
                    <a:pt x="647" y="2584"/>
                    <a:pt x="677" y="2560"/>
                  </a:cubicBezTo>
                  <a:cubicBezTo>
                    <a:pt x="714" y="2527"/>
                    <a:pt x="751" y="2490"/>
                    <a:pt x="783" y="2453"/>
                  </a:cubicBezTo>
                  <a:lnTo>
                    <a:pt x="783" y="2453"/>
                  </a:lnTo>
                  <a:lnTo>
                    <a:pt x="780" y="2457"/>
                  </a:lnTo>
                  <a:cubicBezTo>
                    <a:pt x="811" y="2424"/>
                    <a:pt x="844" y="2400"/>
                    <a:pt x="881" y="2373"/>
                  </a:cubicBezTo>
                  <a:cubicBezTo>
                    <a:pt x="911" y="2347"/>
                    <a:pt x="944" y="2319"/>
                    <a:pt x="974" y="2293"/>
                  </a:cubicBezTo>
                  <a:cubicBezTo>
                    <a:pt x="1041" y="2236"/>
                    <a:pt x="1109" y="2176"/>
                    <a:pt x="1172" y="2115"/>
                  </a:cubicBezTo>
                  <a:cubicBezTo>
                    <a:pt x="1242" y="2049"/>
                    <a:pt x="1316" y="1989"/>
                    <a:pt x="1389" y="1928"/>
                  </a:cubicBezTo>
                  <a:cubicBezTo>
                    <a:pt x="1462" y="1868"/>
                    <a:pt x="1536" y="1805"/>
                    <a:pt x="1606" y="1741"/>
                  </a:cubicBezTo>
                  <a:lnTo>
                    <a:pt x="1697" y="1651"/>
                  </a:lnTo>
                  <a:cubicBezTo>
                    <a:pt x="1734" y="1621"/>
                    <a:pt x="1771" y="1590"/>
                    <a:pt x="1804" y="1561"/>
                  </a:cubicBezTo>
                  <a:cubicBezTo>
                    <a:pt x="1874" y="1504"/>
                    <a:pt x="1941" y="1447"/>
                    <a:pt x="2007" y="1390"/>
                  </a:cubicBezTo>
                  <a:cubicBezTo>
                    <a:pt x="2148" y="1273"/>
                    <a:pt x="2285" y="1152"/>
                    <a:pt x="2426" y="1035"/>
                  </a:cubicBezTo>
                  <a:cubicBezTo>
                    <a:pt x="2566" y="915"/>
                    <a:pt x="2710" y="794"/>
                    <a:pt x="2854" y="674"/>
                  </a:cubicBezTo>
                  <a:cubicBezTo>
                    <a:pt x="2991" y="561"/>
                    <a:pt x="3131" y="447"/>
                    <a:pt x="3268" y="326"/>
                  </a:cubicBezTo>
                  <a:cubicBezTo>
                    <a:pt x="3322" y="283"/>
                    <a:pt x="3372" y="240"/>
                    <a:pt x="3426" y="192"/>
                  </a:cubicBezTo>
                  <a:cubicBezTo>
                    <a:pt x="3469" y="156"/>
                    <a:pt x="3476" y="85"/>
                    <a:pt x="3439" y="39"/>
                  </a:cubicBezTo>
                  <a:cubicBezTo>
                    <a:pt x="3418" y="14"/>
                    <a:pt x="3385" y="0"/>
                    <a:pt x="3353" y="0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3" name="Google Shape;593;p23"/>
          <p:cNvGrpSpPr/>
          <p:nvPr/>
        </p:nvGrpSpPr>
        <p:grpSpPr>
          <a:xfrm>
            <a:off x="7815028" y="1409944"/>
            <a:ext cx="752061" cy="859952"/>
            <a:chOff x="7815028" y="1409944"/>
            <a:chExt cx="752061" cy="859952"/>
          </a:xfrm>
        </p:grpSpPr>
        <p:sp>
          <p:nvSpPr>
            <p:cNvPr id="594" name="Google Shape;594;p23"/>
            <p:cNvSpPr/>
            <p:nvPr/>
          </p:nvSpPr>
          <p:spPr>
            <a:xfrm>
              <a:off x="7852671" y="1571682"/>
              <a:ext cx="237470" cy="684305"/>
            </a:xfrm>
            <a:custGeom>
              <a:avLst/>
              <a:gdLst/>
              <a:ahLst/>
              <a:cxnLst/>
              <a:rect l="l" t="t" r="r" b="b"/>
              <a:pathLst>
                <a:path w="3312" h="9545" extrusionOk="0">
                  <a:moveTo>
                    <a:pt x="536" y="0"/>
                  </a:moveTo>
                  <a:cubicBezTo>
                    <a:pt x="520" y="0"/>
                    <a:pt x="503" y="2"/>
                    <a:pt x="489" y="6"/>
                  </a:cubicBezTo>
                  <a:lnTo>
                    <a:pt x="469" y="16"/>
                  </a:lnTo>
                  <a:cubicBezTo>
                    <a:pt x="395" y="63"/>
                    <a:pt x="322" y="106"/>
                    <a:pt x="242" y="140"/>
                  </a:cubicBezTo>
                  <a:cubicBezTo>
                    <a:pt x="218" y="147"/>
                    <a:pt x="198" y="153"/>
                    <a:pt x="178" y="163"/>
                  </a:cubicBezTo>
                  <a:cubicBezTo>
                    <a:pt x="131" y="180"/>
                    <a:pt x="101" y="210"/>
                    <a:pt x="71" y="244"/>
                  </a:cubicBezTo>
                  <a:cubicBezTo>
                    <a:pt x="54" y="267"/>
                    <a:pt x="41" y="293"/>
                    <a:pt x="30" y="321"/>
                  </a:cubicBezTo>
                  <a:cubicBezTo>
                    <a:pt x="18" y="347"/>
                    <a:pt x="10" y="387"/>
                    <a:pt x="4" y="414"/>
                  </a:cubicBezTo>
                  <a:cubicBezTo>
                    <a:pt x="1" y="451"/>
                    <a:pt x="1" y="484"/>
                    <a:pt x="4" y="521"/>
                  </a:cubicBezTo>
                  <a:lnTo>
                    <a:pt x="4" y="568"/>
                  </a:lnTo>
                  <a:cubicBezTo>
                    <a:pt x="7" y="685"/>
                    <a:pt x="10" y="806"/>
                    <a:pt x="27" y="923"/>
                  </a:cubicBezTo>
                  <a:cubicBezTo>
                    <a:pt x="44" y="1043"/>
                    <a:pt x="74" y="1164"/>
                    <a:pt x="94" y="1287"/>
                  </a:cubicBezTo>
                  <a:cubicBezTo>
                    <a:pt x="131" y="1521"/>
                    <a:pt x="174" y="1752"/>
                    <a:pt x="238" y="1979"/>
                  </a:cubicBezTo>
                  <a:cubicBezTo>
                    <a:pt x="271" y="2099"/>
                    <a:pt x="308" y="2217"/>
                    <a:pt x="342" y="2337"/>
                  </a:cubicBezTo>
                  <a:cubicBezTo>
                    <a:pt x="368" y="2448"/>
                    <a:pt x="395" y="2561"/>
                    <a:pt x="429" y="2672"/>
                  </a:cubicBezTo>
                  <a:cubicBezTo>
                    <a:pt x="466" y="2795"/>
                    <a:pt x="502" y="2916"/>
                    <a:pt x="535" y="3043"/>
                  </a:cubicBezTo>
                  <a:cubicBezTo>
                    <a:pt x="566" y="3160"/>
                    <a:pt x="589" y="3277"/>
                    <a:pt x="623" y="3394"/>
                  </a:cubicBezTo>
                  <a:cubicBezTo>
                    <a:pt x="660" y="3515"/>
                    <a:pt x="696" y="3635"/>
                    <a:pt x="726" y="3755"/>
                  </a:cubicBezTo>
                  <a:cubicBezTo>
                    <a:pt x="756" y="3879"/>
                    <a:pt x="776" y="3999"/>
                    <a:pt x="803" y="4123"/>
                  </a:cubicBezTo>
                  <a:cubicBezTo>
                    <a:pt x="853" y="4367"/>
                    <a:pt x="917" y="4611"/>
                    <a:pt x="987" y="4852"/>
                  </a:cubicBezTo>
                  <a:cubicBezTo>
                    <a:pt x="1017" y="4946"/>
                    <a:pt x="1044" y="5040"/>
                    <a:pt x="1074" y="5137"/>
                  </a:cubicBezTo>
                  <a:cubicBezTo>
                    <a:pt x="1111" y="5267"/>
                    <a:pt x="1145" y="5398"/>
                    <a:pt x="1188" y="5524"/>
                  </a:cubicBezTo>
                  <a:cubicBezTo>
                    <a:pt x="1245" y="5699"/>
                    <a:pt x="1302" y="5872"/>
                    <a:pt x="1355" y="6046"/>
                  </a:cubicBezTo>
                  <a:cubicBezTo>
                    <a:pt x="1422" y="6284"/>
                    <a:pt x="1492" y="6517"/>
                    <a:pt x="1552" y="6755"/>
                  </a:cubicBezTo>
                  <a:cubicBezTo>
                    <a:pt x="1616" y="6992"/>
                    <a:pt x="1676" y="7227"/>
                    <a:pt x="1736" y="7464"/>
                  </a:cubicBezTo>
                  <a:cubicBezTo>
                    <a:pt x="1767" y="7588"/>
                    <a:pt x="1800" y="7712"/>
                    <a:pt x="1827" y="7835"/>
                  </a:cubicBezTo>
                  <a:cubicBezTo>
                    <a:pt x="1840" y="7892"/>
                    <a:pt x="1850" y="7949"/>
                    <a:pt x="1864" y="8006"/>
                  </a:cubicBezTo>
                  <a:cubicBezTo>
                    <a:pt x="1884" y="8099"/>
                    <a:pt x="1914" y="8187"/>
                    <a:pt x="1944" y="8277"/>
                  </a:cubicBezTo>
                  <a:cubicBezTo>
                    <a:pt x="1977" y="8388"/>
                    <a:pt x="2020" y="8497"/>
                    <a:pt x="2064" y="8608"/>
                  </a:cubicBezTo>
                  <a:cubicBezTo>
                    <a:pt x="2085" y="8664"/>
                    <a:pt x="2111" y="8718"/>
                    <a:pt x="2141" y="8772"/>
                  </a:cubicBezTo>
                  <a:cubicBezTo>
                    <a:pt x="2178" y="8845"/>
                    <a:pt x="2228" y="8919"/>
                    <a:pt x="2281" y="8982"/>
                  </a:cubicBezTo>
                  <a:cubicBezTo>
                    <a:pt x="2349" y="9063"/>
                    <a:pt x="2426" y="9130"/>
                    <a:pt x="2486" y="9210"/>
                  </a:cubicBezTo>
                  <a:cubicBezTo>
                    <a:pt x="2516" y="9260"/>
                    <a:pt x="2542" y="9311"/>
                    <a:pt x="2576" y="9357"/>
                  </a:cubicBezTo>
                  <a:cubicBezTo>
                    <a:pt x="2626" y="9427"/>
                    <a:pt x="2693" y="9481"/>
                    <a:pt x="2773" y="9518"/>
                  </a:cubicBezTo>
                  <a:cubicBezTo>
                    <a:pt x="2815" y="9535"/>
                    <a:pt x="2864" y="9545"/>
                    <a:pt x="2912" y="9545"/>
                  </a:cubicBezTo>
                  <a:cubicBezTo>
                    <a:pt x="2930" y="9545"/>
                    <a:pt x="2947" y="9544"/>
                    <a:pt x="2963" y="9541"/>
                  </a:cubicBezTo>
                  <a:cubicBezTo>
                    <a:pt x="2997" y="9538"/>
                    <a:pt x="3044" y="9524"/>
                    <a:pt x="3071" y="9511"/>
                  </a:cubicBezTo>
                  <a:cubicBezTo>
                    <a:pt x="3101" y="9498"/>
                    <a:pt x="3124" y="9478"/>
                    <a:pt x="3151" y="9461"/>
                  </a:cubicBezTo>
                  <a:lnTo>
                    <a:pt x="3171" y="9444"/>
                  </a:lnTo>
                  <a:cubicBezTo>
                    <a:pt x="3198" y="9421"/>
                    <a:pt x="3224" y="9391"/>
                    <a:pt x="3244" y="9360"/>
                  </a:cubicBezTo>
                  <a:cubicBezTo>
                    <a:pt x="3284" y="9311"/>
                    <a:pt x="3298" y="9246"/>
                    <a:pt x="3309" y="9183"/>
                  </a:cubicBezTo>
                  <a:cubicBezTo>
                    <a:pt x="3312" y="9173"/>
                    <a:pt x="3312" y="9160"/>
                    <a:pt x="3312" y="9146"/>
                  </a:cubicBezTo>
                  <a:cubicBezTo>
                    <a:pt x="3312" y="9130"/>
                    <a:pt x="3312" y="9116"/>
                    <a:pt x="3309" y="9099"/>
                  </a:cubicBezTo>
                  <a:cubicBezTo>
                    <a:pt x="3301" y="9076"/>
                    <a:pt x="3295" y="9056"/>
                    <a:pt x="3289" y="9033"/>
                  </a:cubicBezTo>
                  <a:cubicBezTo>
                    <a:pt x="3284" y="9026"/>
                    <a:pt x="3284" y="9016"/>
                    <a:pt x="3281" y="9010"/>
                  </a:cubicBezTo>
                  <a:cubicBezTo>
                    <a:pt x="3275" y="8990"/>
                    <a:pt x="3272" y="8973"/>
                    <a:pt x="3272" y="8956"/>
                  </a:cubicBezTo>
                  <a:lnTo>
                    <a:pt x="3268" y="8936"/>
                  </a:lnTo>
                  <a:lnTo>
                    <a:pt x="3268" y="8925"/>
                  </a:lnTo>
                  <a:cubicBezTo>
                    <a:pt x="3264" y="8909"/>
                    <a:pt x="3261" y="8892"/>
                    <a:pt x="3258" y="8876"/>
                  </a:cubicBezTo>
                  <a:cubicBezTo>
                    <a:pt x="3241" y="8829"/>
                    <a:pt x="3224" y="8785"/>
                    <a:pt x="3208" y="8741"/>
                  </a:cubicBezTo>
                  <a:cubicBezTo>
                    <a:pt x="3215" y="8735"/>
                    <a:pt x="3224" y="8729"/>
                    <a:pt x="3232" y="8718"/>
                  </a:cubicBezTo>
                  <a:cubicBezTo>
                    <a:pt x="3224" y="8692"/>
                    <a:pt x="3218" y="8664"/>
                    <a:pt x="3211" y="8638"/>
                  </a:cubicBezTo>
                  <a:cubicBezTo>
                    <a:pt x="3204" y="8611"/>
                    <a:pt x="3198" y="8581"/>
                    <a:pt x="3191" y="8554"/>
                  </a:cubicBezTo>
                  <a:cubicBezTo>
                    <a:pt x="3168" y="8468"/>
                    <a:pt x="3144" y="8377"/>
                    <a:pt x="3128" y="8287"/>
                  </a:cubicBezTo>
                  <a:cubicBezTo>
                    <a:pt x="3108" y="8193"/>
                    <a:pt x="3081" y="8076"/>
                    <a:pt x="3054" y="7959"/>
                  </a:cubicBezTo>
                  <a:lnTo>
                    <a:pt x="2994" y="7688"/>
                  </a:lnTo>
                  <a:cubicBezTo>
                    <a:pt x="2977" y="7605"/>
                    <a:pt x="2957" y="7514"/>
                    <a:pt x="2937" y="7428"/>
                  </a:cubicBezTo>
                  <a:cubicBezTo>
                    <a:pt x="2920" y="7377"/>
                    <a:pt x="2903" y="7327"/>
                    <a:pt x="2887" y="7277"/>
                  </a:cubicBezTo>
                  <a:cubicBezTo>
                    <a:pt x="2820" y="7039"/>
                    <a:pt x="2753" y="6802"/>
                    <a:pt x="2690" y="6565"/>
                  </a:cubicBezTo>
                  <a:cubicBezTo>
                    <a:pt x="2616" y="6297"/>
                    <a:pt x="2536" y="6033"/>
                    <a:pt x="2449" y="5772"/>
                  </a:cubicBezTo>
                  <a:cubicBezTo>
                    <a:pt x="2372" y="5541"/>
                    <a:pt x="2301" y="5307"/>
                    <a:pt x="2228" y="5077"/>
                  </a:cubicBezTo>
                  <a:cubicBezTo>
                    <a:pt x="2185" y="4946"/>
                    <a:pt x="2145" y="4819"/>
                    <a:pt x="2097" y="4691"/>
                  </a:cubicBezTo>
                  <a:cubicBezTo>
                    <a:pt x="2054" y="4564"/>
                    <a:pt x="2007" y="4434"/>
                    <a:pt x="1960" y="4307"/>
                  </a:cubicBezTo>
                  <a:cubicBezTo>
                    <a:pt x="1917" y="4197"/>
                    <a:pt x="1880" y="4086"/>
                    <a:pt x="1840" y="3976"/>
                  </a:cubicBezTo>
                  <a:cubicBezTo>
                    <a:pt x="1810" y="3896"/>
                    <a:pt x="1787" y="3812"/>
                    <a:pt x="1763" y="3732"/>
                  </a:cubicBezTo>
                  <a:cubicBezTo>
                    <a:pt x="1713" y="3551"/>
                    <a:pt x="1666" y="3371"/>
                    <a:pt x="1616" y="3190"/>
                  </a:cubicBezTo>
                  <a:cubicBezTo>
                    <a:pt x="1599" y="3140"/>
                    <a:pt x="1579" y="3086"/>
                    <a:pt x="1559" y="3030"/>
                  </a:cubicBezTo>
                  <a:cubicBezTo>
                    <a:pt x="1532" y="2959"/>
                    <a:pt x="1509" y="2885"/>
                    <a:pt x="1486" y="2815"/>
                  </a:cubicBezTo>
                  <a:cubicBezTo>
                    <a:pt x="1472" y="2775"/>
                    <a:pt x="1458" y="2738"/>
                    <a:pt x="1446" y="2701"/>
                  </a:cubicBezTo>
                  <a:cubicBezTo>
                    <a:pt x="1432" y="2658"/>
                    <a:pt x="1418" y="2618"/>
                    <a:pt x="1402" y="2578"/>
                  </a:cubicBezTo>
                  <a:lnTo>
                    <a:pt x="1389" y="2538"/>
                  </a:lnTo>
                  <a:cubicBezTo>
                    <a:pt x="1362" y="2461"/>
                    <a:pt x="1335" y="2380"/>
                    <a:pt x="1315" y="2314"/>
                  </a:cubicBezTo>
                  <a:cubicBezTo>
                    <a:pt x="1278" y="2193"/>
                    <a:pt x="1245" y="2070"/>
                    <a:pt x="1214" y="1949"/>
                  </a:cubicBezTo>
                  <a:cubicBezTo>
                    <a:pt x="1188" y="1849"/>
                    <a:pt x="1157" y="1741"/>
                    <a:pt x="1128" y="1638"/>
                  </a:cubicBezTo>
                  <a:cubicBezTo>
                    <a:pt x="1114" y="1595"/>
                    <a:pt x="1101" y="1551"/>
                    <a:pt x="1091" y="1508"/>
                  </a:cubicBezTo>
                  <a:cubicBezTo>
                    <a:pt x="1077" y="1471"/>
                    <a:pt x="1068" y="1437"/>
                    <a:pt x="1057" y="1400"/>
                  </a:cubicBezTo>
                  <a:cubicBezTo>
                    <a:pt x="1024" y="1294"/>
                    <a:pt x="984" y="1187"/>
                    <a:pt x="944" y="1083"/>
                  </a:cubicBezTo>
                  <a:cubicBezTo>
                    <a:pt x="913" y="996"/>
                    <a:pt x="881" y="906"/>
                    <a:pt x="850" y="818"/>
                  </a:cubicBezTo>
                  <a:cubicBezTo>
                    <a:pt x="840" y="785"/>
                    <a:pt x="827" y="755"/>
                    <a:pt x="816" y="725"/>
                  </a:cubicBezTo>
                  <a:cubicBezTo>
                    <a:pt x="787" y="642"/>
                    <a:pt x="756" y="554"/>
                    <a:pt x="733" y="464"/>
                  </a:cubicBezTo>
                  <a:cubicBezTo>
                    <a:pt x="723" y="434"/>
                    <a:pt x="716" y="401"/>
                    <a:pt x="706" y="367"/>
                  </a:cubicBezTo>
                  <a:cubicBezTo>
                    <a:pt x="696" y="347"/>
                    <a:pt x="683" y="330"/>
                    <a:pt x="673" y="317"/>
                  </a:cubicBezTo>
                  <a:lnTo>
                    <a:pt x="689" y="297"/>
                  </a:lnTo>
                  <a:cubicBezTo>
                    <a:pt x="680" y="250"/>
                    <a:pt x="669" y="207"/>
                    <a:pt x="660" y="160"/>
                  </a:cubicBezTo>
                  <a:cubicBezTo>
                    <a:pt x="653" y="123"/>
                    <a:pt x="656" y="86"/>
                    <a:pt x="673" y="53"/>
                  </a:cubicBezTo>
                  <a:cubicBezTo>
                    <a:pt x="656" y="36"/>
                    <a:pt x="632" y="20"/>
                    <a:pt x="609" y="13"/>
                  </a:cubicBezTo>
                  <a:cubicBezTo>
                    <a:pt x="589" y="5"/>
                    <a:pt x="562" y="0"/>
                    <a:pt x="536" y="0"/>
                  </a:cubicBezTo>
                  <a:close/>
                </a:path>
              </a:pathLst>
            </a:custGeom>
            <a:solidFill>
              <a:srgbClr val="FFF2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3"/>
            <p:cNvSpPr/>
            <p:nvPr/>
          </p:nvSpPr>
          <p:spPr>
            <a:xfrm>
              <a:off x="7898702" y="1420124"/>
              <a:ext cx="662365" cy="826686"/>
            </a:xfrm>
            <a:custGeom>
              <a:avLst/>
              <a:gdLst/>
              <a:ahLst/>
              <a:cxnLst/>
              <a:rect l="l" t="t" r="r" b="b"/>
              <a:pathLst>
                <a:path w="9238" h="11531" extrusionOk="0">
                  <a:moveTo>
                    <a:pt x="5839" y="0"/>
                  </a:moveTo>
                  <a:cubicBezTo>
                    <a:pt x="5827" y="0"/>
                    <a:pt x="5815" y="1"/>
                    <a:pt x="5803" y="3"/>
                  </a:cubicBezTo>
                  <a:cubicBezTo>
                    <a:pt x="5780" y="7"/>
                    <a:pt x="5753" y="16"/>
                    <a:pt x="5730" y="23"/>
                  </a:cubicBezTo>
                  <a:lnTo>
                    <a:pt x="5723" y="27"/>
                  </a:lnTo>
                  <a:cubicBezTo>
                    <a:pt x="5717" y="30"/>
                    <a:pt x="5706" y="30"/>
                    <a:pt x="5700" y="33"/>
                  </a:cubicBezTo>
                  <a:cubicBezTo>
                    <a:pt x="5689" y="36"/>
                    <a:pt x="5680" y="40"/>
                    <a:pt x="5666" y="43"/>
                  </a:cubicBezTo>
                  <a:cubicBezTo>
                    <a:pt x="5649" y="50"/>
                    <a:pt x="5632" y="56"/>
                    <a:pt x="5612" y="63"/>
                  </a:cubicBezTo>
                  <a:lnTo>
                    <a:pt x="5596" y="70"/>
                  </a:lnTo>
                  <a:cubicBezTo>
                    <a:pt x="5583" y="73"/>
                    <a:pt x="5572" y="77"/>
                    <a:pt x="5563" y="80"/>
                  </a:cubicBezTo>
                  <a:cubicBezTo>
                    <a:pt x="5502" y="103"/>
                    <a:pt x="5442" y="123"/>
                    <a:pt x="5396" y="137"/>
                  </a:cubicBezTo>
                  <a:cubicBezTo>
                    <a:pt x="5285" y="170"/>
                    <a:pt x="5171" y="211"/>
                    <a:pt x="5061" y="243"/>
                  </a:cubicBezTo>
                  <a:cubicBezTo>
                    <a:pt x="4981" y="271"/>
                    <a:pt x="4897" y="300"/>
                    <a:pt x="4814" y="328"/>
                  </a:cubicBezTo>
                  <a:cubicBezTo>
                    <a:pt x="4723" y="351"/>
                    <a:pt x="4636" y="374"/>
                    <a:pt x="4546" y="394"/>
                  </a:cubicBezTo>
                  <a:cubicBezTo>
                    <a:pt x="4473" y="411"/>
                    <a:pt x="4396" y="431"/>
                    <a:pt x="4318" y="451"/>
                  </a:cubicBezTo>
                  <a:cubicBezTo>
                    <a:pt x="4144" y="501"/>
                    <a:pt x="3951" y="555"/>
                    <a:pt x="3760" y="615"/>
                  </a:cubicBezTo>
                  <a:lnTo>
                    <a:pt x="3757" y="615"/>
                  </a:lnTo>
                  <a:lnTo>
                    <a:pt x="3753" y="618"/>
                  </a:lnTo>
                  <a:lnTo>
                    <a:pt x="3750" y="618"/>
                  </a:lnTo>
                  <a:lnTo>
                    <a:pt x="3740" y="622"/>
                  </a:lnTo>
                  <a:lnTo>
                    <a:pt x="3730" y="625"/>
                  </a:lnTo>
                  <a:lnTo>
                    <a:pt x="3726" y="625"/>
                  </a:lnTo>
                  <a:lnTo>
                    <a:pt x="3720" y="629"/>
                  </a:lnTo>
                  <a:lnTo>
                    <a:pt x="3713" y="629"/>
                  </a:lnTo>
                  <a:lnTo>
                    <a:pt x="3710" y="632"/>
                  </a:lnTo>
                  <a:lnTo>
                    <a:pt x="3703" y="632"/>
                  </a:lnTo>
                  <a:lnTo>
                    <a:pt x="3693" y="635"/>
                  </a:lnTo>
                  <a:lnTo>
                    <a:pt x="3683" y="638"/>
                  </a:lnTo>
                  <a:lnTo>
                    <a:pt x="3653" y="649"/>
                  </a:lnTo>
                  <a:lnTo>
                    <a:pt x="3650" y="649"/>
                  </a:lnTo>
                  <a:lnTo>
                    <a:pt x="3636" y="652"/>
                  </a:lnTo>
                  <a:lnTo>
                    <a:pt x="3630" y="655"/>
                  </a:lnTo>
                  <a:lnTo>
                    <a:pt x="3619" y="658"/>
                  </a:lnTo>
                  <a:lnTo>
                    <a:pt x="3596" y="665"/>
                  </a:lnTo>
                  <a:lnTo>
                    <a:pt x="3593" y="665"/>
                  </a:lnTo>
                  <a:lnTo>
                    <a:pt x="3590" y="669"/>
                  </a:lnTo>
                  <a:cubicBezTo>
                    <a:pt x="3545" y="682"/>
                    <a:pt x="3502" y="695"/>
                    <a:pt x="3459" y="709"/>
                  </a:cubicBezTo>
                  <a:lnTo>
                    <a:pt x="3405" y="725"/>
                  </a:lnTo>
                  <a:cubicBezTo>
                    <a:pt x="3379" y="736"/>
                    <a:pt x="3352" y="742"/>
                    <a:pt x="3325" y="752"/>
                  </a:cubicBezTo>
                  <a:cubicBezTo>
                    <a:pt x="3235" y="785"/>
                    <a:pt x="3144" y="819"/>
                    <a:pt x="3078" y="845"/>
                  </a:cubicBezTo>
                  <a:cubicBezTo>
                    <a:pt x="2991" y="882"/>
                    <a:pt x="2903" y="916"/>
                    <a:pt x="2820" y="950"/>
                  </a:cubicBezTo>
                  <a:cubicBezTo>
                    <a:pt x="2670" y="1006"/>
                    <a:pt x="2512" y="1066"/>
                    <a:pt x="2362" y="1130"/>
                  </a:cubicBezTo>
                  <a:cubicBezTo>
                    <a:pt x="2125" y="1231"/>
                    <a:pt x="1894" y="1341"/>
                    <a:pt x="1670" y="1447"/>
                  </a:cubicBezTo>
                  <a:lnTo>
                    <a:pt x="1616" y="1472"/>
                  </a:lnTo>
                  <a:cubicBezTo>
                    <a:pt x="1526" y="1515"/>
                    <a:pt x="1435" y="1558"/>
                    <a:pt x="1345" y="1605"/>
                  </a:cubicBezTo>
                  <a:cubicBezTo>
                    <a:pt x="1305" y="1625"/>
                    <a:pt x="1265" y="1645"/>
                    <a:pt x="1225" y="1668"/>
                  </a:cubicBezTo>
                  <a:cubicBezTo>
                    <a:pt x="1174" y="1695"/>
                    <a:pt x="1117" y="1725"/>
                    <a:pt x="1064" y="1752"/>
                  </a:cubicBezTo>
                  <a:cubicBezTo>
                    <a:pt x="1034" y="1722"/>
                    <a:pt x="1024" y="1716"/>
                    <a:pt x="991" y="1699"/>
                  </a:cubicBezTo>
                  <a:cubicBezTo>
                    <a:pt x="968" y="1690"/>
                    <a:pt x="948" y="1687"/>
                    <a:pt x="928" y="1687"/>
                  </a:cubicBezTo>
                  <a:cubicBezTo>
                    <a:pt x="918" y="1687"/>
                    <a:pt x="908" y="1687"/>
                    <a:pt x="897" y="1688"/>
                  </a:cubicBezTo>
                  <a:lnTo>
                    <a:pt x="893" y="1688"/>
                  </a:lnTo>
                  <a:cubicBezTo>
                    <a:pt x="877" y="1688"/>
                    <a:pt x="861" y="1692"/>
                    <a:pt x="841" y="1699"/>
                  </a:cubicBezTo>
                  <a:cubicBezTo>
                    <a:pt x="830" y="1702"/>
                    <a:pt x="824" y="1705"/>
                    <a:pt x="813" y="1708"/>
                  </a:cubicBezTo>
                  <a:cubicBezTo>
                    <a:pt x="796" y="1719"/>
                    <a:pt x="780" y="1728"/>
                    <a:pt x="763" y="1736"/>
                  </a:cubicBezTo>
                  <a:cubicBezTo>
                    <a:pt x="753" y="1742"/>
                    <a:pt x="743" y="1748"/>
                    <a:pt x="733" y="1756"/>
                  </a:cubicBezTo>
                  <a:cubicBezTo>
                    <a:pt x="680" y="1782"/>
                    <a:pt x="623" y="1809"/>
                    <a:pt x="572" y="1836"/>
                  </a:cubicBezTo>
                  <a:lnTo>
                    <a:pt x="560" y="1839"/>
                  </a:lnTo>
                  <a:cubicBezTo>
                    <a:pt x="509" y="1866"/>
                    <a:pt x="455" y="1886"/>
                    <a:pt x="405" y="1909"/>
                  </a:cubicBezTo>
                  <a:lnTo>
                    <a:pt x="389" y="1916"/>
                  </a:lnTo>
                  <a:cubicBezTo>
                    <a:pt x="365" y="1926"/>
                    <a:pt x="339" y="1939"/>
                    <a:pt x="312" y="1949"/>
                  </a:cubicBezTo>
                  <a:cubicBezTo>
                    <a:pt x="299" y="1956"/>
                    <a:pt x="285" y="1963"/>
                    <a:pt x="271" y="1966"/>
                  </a:cubicBezTo>
                  <a:lnTo>
                    <a:pt x="262" y="1969"/>
                  </a:lnTo>
                  <a:lnTo>
                    <a:pt x="251" y="1976"/>
                  </a:lnTo>
                  <a:cubicBezTo>
                    <a:pt x="231" y="1983"/>
                    <a:pt x="211" y="1993"/>
                    <a:pt x="194" y="2006"/>
                  </a:cubicBezTo>
                  <a:cubicBezTo>
                    <a:pt x="168" y="2023"/>
                    <a:pt x="151" y="2043"/>
                    <a:pt x="134" y="2074"/>
                  </a:cubicBezTo>
                  <a:cubicBezTo>
                    <a:pt x="51" y="2103"/>
                    <a:pt x="1" y="2194"/>
                    <a:pt x="18" y="2274"/>
                  </a:cubicBezTo>
                  <a:cubicBezTo>
                    <a:pt x="41" y="2378"/>
                    <a:pt x="64" y="2481"/>
                    <a:pt x="91" y="2578"/>
                  </a:cubicBezTo>
                  <a:cubicBezTo>
                    <a:pt x="114" y="2668"/>
                    <a:pt x="145" y="2756"/>
                    <a:pt x="174" y="2839"/>
                  </a:cubicBezTo>
                  <a:cubicBezTo>
                    <a:pt x="185" y="2869"/>
                    <a:pt x="198" y="2899"/>
                    <a:pt x="208" y="2929"/>
                  </a:cubicBezTo>
                  <a:cubicBezTo>
                    <a:pt x="239" y="3020"/>
                    <a:pt x="271" y="3110"/>
                    <a:pt x="302" y="3197"/>
                  </a:cubicBezTo>
                  <a:cubicBezTo>
                    <a:pt x="342" y="3301"/>
                    <a:pt x="382" y="3408"/>
                    <a:pt x="415" y="3514"/>
                  </a:cubicBezTo>
                  <a:cubicBezTo>
                    <a:pt x="426" y="3551"/>
                    <a:pt x="435" y="3585"/>
                    <a:pt x="449" y="3622"/>
                  </a:cubicBezTo>
                  <a:cubicBezTo>
                    <a:pt x="459" y="3665"/>
                    <a:pt x="472" y="3709"/>
                    <a:pt x="486" y="3752"/>
                  </a:cubicBezTo>
                  <a:cubicBezTo>
                    <a:pt x="515" y="3855"/>
                    <a:pt x="546" y="3963"/>
                    <a:pt x="572" y="4063"/>
                  </a:cubicBezTo>
                  <a:cubicBezTo>
                    <a:pt x="603" y="4184"/>
                    <a:pt x="636" y="4307"/>
                    <a:pt x="673" y="4428"/>
                  </a:cubicBezTo>
                  <a:cubicBezTo>
                    <a:pt x="693" y="4494"/>
                    <a:pt x="720" y="4575"/>
                    <a:pt x="747" y="4652"/>
                  </a:cubicBezTo>
                  <a:lnTo>
                    <a:pt x="760" y="4692"/>
                  </a:lnTo>
                  <a:cubicBezTo>
                    <a:pt x="776" y="4732"/>
                    <a:pt x="790" y="4772"/>
                    <a:pt x="807" y="4815"/>
                  </a:cubicBezTo>
                  <a:cubicBezTo>
                    <a:pt x="816" y="4852"/>
                    <a:pt x="830" y="4889"/>
                    <a:pt x="844" y="4929"/>
                  </a:cubicBezTo>
                  <a:cubicBezTo>
                    <a:pt x="867" y="4999"/>
                    <a:pt x="890" y="5073"/>
                    <a:pt x="917" y="5144"/>
                  </a:cubicBezTo>
                  <a:cubicBezTo>
                    <a:pt x="974" y="5294"/>
                    <a:pt x="1017" y="5421"/>
                    <a:pt x="1057" y="5545"/>
                  </a:cubicBezTo>
                  <a:lnTo>
                    <a:pt x="1064" y="5568"/>
                  </a:lnTo>
                  <a:cubicBezTo>
                    <a:pt x="1077" y="5618"/>
                    <a:pt x="1094" y="5669"/>
                    <a:pt x="1111" y="5718"/>
                  </a:cubicBezTo>
                  <a:cubicBezTo>
                    <a:pt x="1117" y="5742"/>
                    <a:pt x="1128" y="5769"/>
                    <a:pt x="1134" y="5792"/>
                  </a:cubicBezTo>
                  <a:cubicBezTo>
                    <a:pt x="1142" y="5809"/>
                    <a:pt x="1148" y="5829"/>
                    <a:pt x="1151" y="5846"/>
                  </a:cubicBezTo>
                  <a:cubicBezTo>
                    <a:pt x="1162" y="5869"/>
                    <a:pt x="1168" y="5893"/>
                    <a:pt x="1174" y="5916"/>
                  </a:cubicBezTo>
                  <a:lnTo>
                    <a:pt x="1188" y="5959"/>
                  </a:lnTo>
                  <a:lnTo>
                    <a:pt x="1198" y="5999"/>
                  </a:lnTo>
                  <a:cubicBezTo>
                    <a:pt x="1208" y="6027"/>
                    <a:pt x="1218" y="6053"/>
                    <a:pt x="1225" y="6080"/>
                  </a:cubicBezTo>
                  <a:cubicBezTo>
                    <a:pt x="1231" y="6100"/>
                    <a:pt x="1238" y="6120"/>
                    <a:pt x="1245" y="6140"/>
                  </a:cubicBezTo>
                  <a:cubicBezTo>
                    <a:pt x="1278" y="6251"/>
                    <a:pt x="1322" y="6381"/>
                    <a:pt x="1369" y="6504"/>
                  </a:cubicBezTo>
                  <a:cubicBezTo>
                    <a:pt x="1406" y="6601"/>
                    <a:pt x="1435" y="6695"/>
                    <a:pt x="1469" y="6805"/>
                  </a:cubicBezTo>
                  <a:lnTo>
                    <a:pt x="1475" y="6825"/>
                  </a:lnTo>
                  <a:cubicBezTo>
                    <a:pt x="1492" y="6886"/>
                    <a:pt x="1512" y="6950"/>
                    <a:pt x="1532" y="7013"/>
                  </a:cubicBezTo>
                  <a:cubicBezTo>
                    <a:pt x="1539" y="7040"/>
                    <a:pt x="1549" y="7066"/>
                    <a:pt x="1559" y="7090"/>
                  </a:cubicBezTo>
                  <a:cubicBezTo>
                    <a:pt x="1566" y="7113"/>
                    <a:pt x="1576" y="7134"/>
                    <a:pt x="1583" y="7157"/>
                  </a:cubicBezTo>
                  <a:cubicBezTo>
                    <a:pt x="1599" y="7207"/>
                    <a:pt x="1619" y="7260"/>
                    <a:pt x="1636" y="7311"/>
                  </a:cubicBezTo>
                  <a:cubicBezTo>
                    <a:pt x="1653" y="7357"/>
                    <a:pt x="1670" y="7404"/>
                    <a:pt x="1687" y="7455"/>
                  </a:cubicBezTo>
                  <a:lnTo>
                    <a:pt x="1707" y="7524"/>
                  </a:lnTo>
                  <a:cubicBezTo>
                    <a:pt x="1733" y="7608"/>
                    <a:pt x="1756" y="7699"/>
                    <a:pt x="1784" y="7785"/>
                  </a:cubicBezTo>
                  <a:lnTo>
                    <a:pt x="1787" y="7793"/>
                  </a:lnTo>
                  <a:cubicBezTo>
                    <a:pt x="1793" y="7819"/>
                    <a:pt x="1804" y="7846"/>
                    <a:pt x="1810" y="7873"/>
                  </a:cubicBezTo>
                  <a:lnTo>
                    <a:pt x="1810" y="7866"/>
                  </a:lnTo>
                  <a:cubicBezTo>
                    <a:pt x="1820" y="7906"/>
                    <a:pt x="1833" y="7949"/>
                    <a:pt x="1847" y="7989"/>
                  </a:cubicBezTo>
                  <a:cubicBezTo>
                    <a:pt x="1894" y="8150"/>
                    <a:pt x="1937" y="8290"/>
                    <a:pt x="1980" y="8421"/>
                  </a:cubicBezTo>
                  <a:cubicBezTo>
                    <a:pt x="1991" y="8458"/>
                    <a:pt x="2004" y="8495"/>
                    <a:pt x="2014" y="8531"/>
                  </a:cubicBezTo>
                  <a:cubicBezTo>
                    <a:pt x="2034" y="8588"/>
                    <a:pt x="2054" y="8645"/>
                    <a:pt x="2071" y="8705"/>
                  </a:cubicBezTo>
                  <a:cubicBezTo>
                    <a:pt x="2085" y="8749"/>
                    <a:pt x="2097" y="8796"/>
                    <a:pt x="2108" y="8839"/>
                  </a:cubicBezTo>
                  <a:cubicBezTo>
                    <a:pt x="2125" y="8899"/>
                    <a:pt x="2141" y="8960"/>
                    <a:pt x="2158" y="9020"/>
                  </a:cubicBezTo>
                  <a:cubicBezTo>
                    <a:pt x="2191" y="9127"/>
                    <a:pt x="2221" y="9237"/>
                    <a:pt x="2252" y="9358"/>
                  </a:cubicBezTo>
                  <a:cubicBezTo>
                    <a:pt x="2289" y="9505"/>
                    <a:pt x="2321" y="9659"/>
                    <a:pt x="2352" y="9802"/>
                  </a:cubicBezTo>
                  <a:lnTo>
                    <a:pt x="2412" y="10073"/>
                  </a:lnTo>
                  <a:cubicBezTo>
                    <a:pt x="2439" y="10190"/>
                    <a:pt x="2466" y="10307"/>
                    <a:pt x="2486" y="10401"/>
                  </a:cubicBezTo>
                  <a:cubicBezTo>
                    <a:pt x="2502" y="10491"/>
                    <a:pt x="2526" y="10582"/>
                    <a:pt x="2549" y="10668"/>
                  </a:cubicBezTo>
                  <a:cubicBezTo>
                    <a:pt x="2556" y="10695"/>
                    <a:pt x="2562" y="10725"/>
                    <a:pt x="2569" y="10752"/>
                  </a:cubicBezTo>
                  <a:cubicBezTo>
                    <a:pt x="2593" y="10846"/>
                    <a:pt x="2610" y="10946"/>
                    <a:pt x="2626" y="11039"/>
                  </a:cubicBezTo>
                  <a:lnTo>
                    <a:pt x="2626" y="11050"/>
                  </a:lnTo>
                  <a:lnTo>
                    <a:pt x="2630" y="11070"/>
                  </a:lnTo>
                  <a:cubicBezTo>
                    <a:pt x="2633" y="11087"/>
                    <a:pt x="2633" y="11107"/>
                    <a:pt x="2639" y="11124"/>
                  </a:cubicBezTo>
                  <a:cubicBezTo>
                    <a:pt x="2642" y="11130"/>
                    <a:pt x="2642" y="11140"/>
                    <a:pt x="2647" y="11147"/>
                  </a:cubicBezTo>
                  <a:cubicBezTo>
                    <a:pt x="2656" y="11180"/>
                    <a:pt x="2663" y="11204"/>
                    <a:pt x="2676" y="11234"/>
                  </a:cubicBezTo>
                  <a:cubicBezTo>
                    <a:pt x="2683" y="11247"/>
                    <a:pt x="2690" y="11260"/>
                    <a:pt x="2696" y="11270"/>
                  </a:cubicBezTo>
                  <a:cubicBezTo>
                    <a:pt x="2703" y="11294"/>
                    <a:pt x="2713" y="11317"/>
                    <a:pt x="2727" y="11340"/>
                  </a:cubicBezTo>
                  <a:lnTo>
                    <a:pt x="2733" y="11351"/>
                  </a:lnTo>
                  <a:cubicBezTo>
                    <a:pt x="2760" y="11394"/>
                    <a:pt x="2793" y="11448"/>
                    <a:pt x="2837" y="11474"/>
                  </a:cubicBezTo>
                  <a:lnTo>
                    <a:pt x="2847" y="11478"/>
                  </a:lnTo>
                  <a:cubicBezTo>
                    <a:pt x="2883" y="11505"/>
                    <a:pt x="2927" y="11521"/>
                    <a:pt x="2971" y="11525"/>
                  </a:cubicBezTo>
                  <a:cubicBezTo>
                    <a:pt x="2984" y="11529"/>
                    <a:pt x="2997" y="11530"/>
                    <a:pt x="3011" y="11530"/>
                  </a:cubicBezTo>
                  <a:cubicBezTo>
                    <a:pt x="3032" y="11530"/>
                    <a:pt x="3054" y="11527"/>
                    <a:pt x="3074" y="11525"/>
                  </a:cubicBezTo>
                  <a:cubicBezTo>
                    <a:pt x="3118" y="11521"/>
                    <a:pt x="3158" y="11508"/>
                    <a:pt x="3195" y="11494"/>
                  </a:cubicBezTo>
                  <a:lnTo>
                    <a:pt x="3212" y="11488"/>
                  </a:lnTo>
                  <a:lnTo>
                    <a:pt x="3228" y="11481"/>
                  </a:lnTo>
                  <a:lnTo>
                    <a:pt x="3249" y="11474"/>
                  </a:lnTo>
                  <a:cubicBezTo>
                    <a:pt x="3261" y="11471"/>
                    <a:pt x="3272" y="11468"/>
                    <a:pt x="3285" y="11465"/>
                  </a:cubicBezTo>
                  <a:cubicBezTo>
                    <a:pt x="3322" y="11454"/>
                    <a:pt x="3355" y="11445"/>
                    <a:pt x="3392" y="11434"/>
                  </a:cubicBezTo>
                  <a:cubicBezTo>
                    <a:pt x="3479" y="11411"/>
                    <a:pt x="3570" y="11388"/>
                    <a:pt x="3659" y="11357"/>
                  </a:cubicBezTo>
                  <a:lnTo>
                    <a:pt x="3666" y="11354"/>
                  </a:lnTo>
                  <a:cubicBezTo>
                    <a:pt x="3740" y="11327"/>
                    <a:pt x="3814" y="11300"/>
                    <a:pt x="3883" y="11274"/>
                  </a:cubicBezTo>
                  <a:cubicBezTo>
                    <a:pt x="3927" y="11257"/>
                    <a:pt x="3971" y="11240"/>
                    <a:pt x="4017" y="11224"/>
                  </a:cubicBezTo>
                  <a:lnTo>
                    <a:pt x="4161" y="11173"/>
                  </a:lnTo>
                  <a:cubicBezTo>
                    <a:pt x="4345" y="11107"/>
                    <a:pt x="4533" y="11036"/>
                    <a:pt x="4720" y="10966"/>
                  </a:cubicBezTo>
                  <a:cubicBezTo>
                    <a:pt x="4867" y="10909"/>
                    <a:pt x="5021" y="10852"/>
                    <a:pt x="5164" y="10799"/>
                  </a:cubicBezTo>
                  <a:cubicBezTo>
                    <a:pt x="5248" y="10769"/>
                    <a:pt x="5331" y="10738"/>
                    <a:pt x="5416" y="10709"/>
                  </a:cubicBezTo>
                  <a:cubicBezTo>
                    <a:pt x="5539" y="10662"/>
                    <a:pt x="5663" y="10611"/>
                    <a:pt x="5777" y="10565"/>
                  </a:cubicBezTo>
                  <a:cubicBezTo>
                    <a:pt x="5820" y="10545"/>
                    <a:pt x="5864" y="10528"/>
                    <a:pt x="5907" y="10508"/>
                  </a:cubicBezTo>
                  <a:cubicBezTo>
                    <a:pt x="5967" y="10481"/>
                    <a:pt x="6031" y="10451"/>
                    <a:pt x="6094" y="10428"/>
                  </a:cubicBezTo>
                  <a:cubicBezTo>
                    <a:pt x="6174" y="10394"/>
                    <a:pt x="6254" y="10364"/>
                    <a:pt x="6332" y="10334"/>
                  </a:cubicBezTo>
                  <a:cubicBezTo>
                    <a:pt x="6375" y="10317"/>
                    <a:pt x="6419" y="10301"/>
                    <a:pt x="6462" y="10284"/>
                  </a:cubicBezTo>
                  <a:cubicBezTo>
                    <a:pt x="6519" y="10264"/>
                    <a:pt x="6576" y="10241"/>
                    <a:pt x="6629" y="10217"/>
                  </a:cubicBezTo>
                  <a:cubicBezTo>
                    <a:pt x="6683" y="10193"/>
                    <a:pt x="6740" y="10170"/>
                    <a:pt x="6793" y="10150"/>
                  </a:cubicBezTo>
                  <a:cubicBezTo>
                    <a:pt x="6910" y="10103"/>
                    <a:pt x="7034" y="10060"/>
                    <a:pt x="7151" y="10020"/>
                  </a:cubicBezTo>
                  <a:cubicBezTo>
                    <a:pt x="7225" y="9993"/>
                    <a:pt x="7302" y="9963"/>
                    <a:pt x="7375" y="9932"/>
                  </a:cubicBezTo>
                  <a:cubicBezTo>
                    <a:pt x="7412" y="9920"/>
                    <a:pt x="7452" y="9903"/>
                    <a:pt x="7492" y="9886"/>
                  </a:cubicBezTo>
                  <a:cubicBezTo>
                    <a:pt x="7546" y="9866"/>
                    <a:pt x="7596" y="9849"/>
                    <a:pt x="7646" y="9829"/>
                  </a:cubicBezTo>
                  <a:cubicBezTo>
                    <a:pt x="7710" y="9809"/>
                    <a:pt x="7776" y="9782"/>
                    <a:pt x="7840" y="9759"/>
                  </a:cubicBezTo>
                  <a:cubicBezTo>
                    <a:pt x="7880" y="9742"/>
                    <a:pt x="7917" y="9725"/>
                    <a:pt x="7957" y="9708"/>
                  </a:cubicBezTo>
                  <a:lnTo>
                    <a:pt x="8007" y="9688"/>
                  </a:lnTo>
                  <a:cubicBezTo>
                    <a:pt x="8037" y="9675"/>
                    <a:pt x="8068" y="9665"/>
                    <a:pt x="8097" y="9651"/>
                  </a:cubicBezTo>
                  <a:cubicBezTo>
                    <a:pt x="8121" y="9642"/>
                    <a:pt x="8145" y="9635"/>
                    <a:pt x="8168" y="9625"/>
                  </a:cubicBezTo>
                  <a:cubicBezTo>
                    <a:pt x="8218" y="9605"/>
                    <a:pt x="8268" y="9582"/>
                    <a:pt x="8315" y="9562"/>
                  </a:cubicBezTo>
                  <a:cubicBezTo>
                    <a:pt x="8375" y="9534"/>
                    <a:pt x="8435" y="9508"/>
                    <a:pt x="8499" y="9485"/>
                  </a:cubicBezTo>
                  <a:cubicBezTo>
                    <a:pt x="8529" y="9471"/>
                    <a:pt x="8559" y="9461"/>
                    <a:pt x="8589" y="9451"/>
                  </a:cubicBezTo>
                  <a:cubicBezTo>
                    <a:pt x="8613" y="9441"/>
                    <a:pt x="8639" y="9431"/>
                    <a:pt x="8666" y="9421"/>
                  </a:cubicBezTo>
                  <a:cubicBezTo>
                    <a:pt x="8723" y="9401"/>
                    <a:pt x="8780" y="9371"/>
                    <a:pt x="8827" y="9347"/>
                  </a:cubicBezTo>
                  <a:cubicBezTo>
                    <a:pt x="8874" y="9327"/>
                    <a:pt x="8910" y="9301"/>
                    <a:pt x="8940" y="9273"/>
                  </a:cubicBezTo>
                  <a:cubicBezTo>
                    <a:pt x="8960" y="9257"/>
                    <a:pt x="8977" y="9237"/>
                    <a:pt x="8991" y="9220"/>
                  </a:cubicBezTo>
                  <a:lnTo>
                    <a:pt x="9004" y="9207"/>
                  </a:lnTo>
                  <a:cubicBezTo>
                    <a:pt x="9011" y="9200"/>
                    <a:pt x="9017" y="9190"/>
                    <a:pt x="9024" y="9180"/>
                  </a:cubicBezTo>
                  <a:cubicBezTo>
                    <a:pt x="9034" y="9163"/>
                    <a:pt x="9044" y="9143"/>
                    <a:pt x="9054" y="9123"/>
                  </a:cubicBezTo>
                  <a:cubicBezTo>
                    <a:pt x="9061" y="9110"/>
                    <a:pt x="9064" y="9097"/>
                    <a:pt x="9064" y="9080"/>
                  </a:cubicBezTo>
                  <a:lnTo>
                    <a:pt x="9068" y="9070"/>
                  </a:lnTo>
                  <a:cubicBezTo>
                    <a:pt x="9081" y="9063"/>
                    <a:pt x="9091" y="9053"/>
                    <a:pt x="9101" y="9046"/>
                  </a:cubicBezTo>
                  <a:cubicBezTo>
                    <a:pt x="9161" y="8997"/>
                    <a:pt x="9184" y="8926"/>
                    <a:pt x="9201" y="8872"/>
                  </a:cubicBezTo>
                  <a:cubicBezTo>
                    <a:pt x="9211" y="8829"/>
                    <a:pt x="9221" y="8782"/>
                    <a:pt x="9228" y="8739"/>
                  </a:cubicBezTo>
                  <a:cubicBezTo>
                    <a:pt x="9238" y="8662"/>
                    <a:pt x="9228" y="8582"/>
                    <a:pt x="9218" y="8515"/>
                  </a:cubicBezTo>
                  <a:cubicBezTo>
                    <a:pt x="9215" y="8498"/>
                    <a:pt x="9211" y="8484"/>
                    <a:pt x="9208" y="8468"/>
                  </a:cubicBezTo>
                  <a:cubicBezTo>
                    <a:pt x="9201" y="8431"/>
                    <a:pt x="9195" y="8391"/>
                    <a:pt x="9188" y="8350"/>
                  </a:cubicBezTo>
                  <a:cubicBezTo>
                    <a:pt x="9171" y="8277"/>
                    <a:pt x="9151" y="8203"/>
                    <a:pt x="9121" y="8130"/>
                  </a:cubicBezTo>
                  <a:cubicBezTo>
                    <a:pt x="9068" y="7980"/>
                    <a:pt x="9000" y="7836"/>
                    <a:pt x="8934" y="7692"/>
                  </a:cubicBezTo>
                  <a:cubicBezTo>
                    <a:pt x="8897" y="7615"/>
                    <a:pt x="8857" y="7532"/>
                    <a:pt x="8823" y="7451"/>
                  </a:cubicBezTo>
                  <a:cubicBezTo>
                    <a:pt x="8780" y="7357"/>
                    <a:pt x="8743" y="7257"/>
                    <a:pt x="8707" y="7163"/>
                  </a:cubicBezTo>
                  <a:lnTo>
                    <a:pt x="8687" y="7117"/>
                  </a:lnTo>
                  <a:cubicBezTo>
                    <a:pt x="8633" y="6979"/>
                    <a:pt x="8582" y="6856"/>
                    <a:pt x="8532" y="6739"/>
                  </a:cubicBezTo>
                  <a:cubicBezTo>
                    <a:pt x="8489" y="6635"/>
                    <a:pt x="8439" y="6532"/>
                    <a:pt x="8389" y="6421"/>
                  </a:cubicBezTo>
                  <a:lnTo>
                    <a:pt x="8365" y="6368"/>
                  </a:lnTo>
                  <a:lnTo>
                    <a:pt x="8345" y="6311"/>
                  </a:lnTo>
                  <a:cubicBezTo>
                    <a:pt x="8332" y="6274"/>
                    <a:pt x="8321" y="6234"/>
                    <a:pt x="8312" y="6194"/>
                  </a:cubicBezTo>
                  <a:cubicBezTo>
                    <a:pt x="8301" y="6157"/>
                    <a:pt x="8292" y="6117"/>
                    <a:pt x="8285" y="6080"/>
                  </a:cubicBezTo>
                  <a:cubicBezTo>
                    <a:pt x="8278" y="6053"/>
                    <a:pt x="8272" y="6027"/>
                    <a:pt x="8265" y="5999"/>
                  </a:cubicBezTo>
                  <a:cubicBezTo>
                    <a:pt x="8248" y="5926"/>
                    <a:pt x="8225" y="5846"/>
                    <a:pt x="8195" y="5752"/>
                  </a:cubicBezTo>
                  <a:cubicBezTo>
                    <a:pt x="8188" y="5729"/>
                    <a:pt x="8178" y="5702"/>
                    <a:pt x="8171" y="5675"/>
                  </a:cubicBezTo>
                  <a:cubicBezTo>
                    <a:pt x="8165" y="5649"/>
                    <a:pt x="8154" y="5621"/>
                    <a:pt x="8148" y="5595"/>
                  </a:cubicBezTo>
                  <a:cubicBezTo>
                    <a:pt x="8128" y="5518"/>
                    <a:pt x="8105" y="5438"/>
                    <a:pt x="8074" y="5364"/>
                  </a:cubicBezTo>
                  <a:cubicBezTo>
                    <a:pt x="8024" y="5240"/>
                    <a:pt x="7974" y="5120"/>
                    <a:pt x="7904" y="5019"/>
                  </a:cubicBezTo>
                  <a:cubicBezTo>
                    <a:pt x="7887" y="4976"/>
                    <a:pt x="7873" y="4929"/>
                    <a:pt x="7857" y="4886"/>
                  </a:cubicBezTo>
                  <a:cubicBezTo>
                    <a:pt x="7847" y="4863"/>
                    <a:pt x="7837" y="4836"/>
                    <a:pt x="7827" y="4812"/>
                  </a:cubicBezTo>
                  <a:cubicBezTo>
                    <a:pt x="7804" y="4746"/>
                    <a:pt x="7776" y="4675"/>
                    <a:pt x="7753" y="4608"/>
                  </a:cubicBezTo>
                  <a:cubicBezTo>
                    <a:pt x="7730" y="4522"/>
                    <a:pt x="7699" y="4428"/>
                    <a:pt x="7666" y="4321"/>
                  </a:cubicBezTo>
                  <a:lnTo>
                    <a:pt x="7663" y="4307"/>
                  </a:lnTo>
                  <a:cubicBezTo>
                    <a:pt x="7643" y="4241"/>
                    <a:pt x="7623" y="4173"/>
                    <a:pt x="7603" y="4103"/>
                  </a:cubicBezTo>
                  <a:lnTo>
                    <a:pt x="7599" y="4083"/>
                  </a:lnTo>
                  <a:cubicBezTo>
                    <a:pt x="7579" y="4006"/>
                    <a:pt x="7556" y="3926"/>
                    <a:pt x="7532" y="3849"/>
                  </a:cubicBezTo>
                  <a:cubicBezTo>
                    <a:pt x="7495" y="3725"/>
                    <a:pt x="7458" y="3602"/>
                    <a:pt x="7418" y="3485"/>
                  </a:cubicBezTo>
                  <a:cubicBezTo>
                    <a:pt x="7395" y="3408"/>
                    <a:pt x="7372" y="3327"/>
                    <a:pt x="7349" y="3250"/>
                  </a:cubicBezTo>
                  <a:lnTo>
                    <a:pt x="7349" y="3250"/>
                  </a:lnTo>
                  <a:lnTo>
                    <a:pt x="7352" y="3274"/>
                  </a:lnTo>
                  <a:cubicBezTo>
                    <a:pt x="7315" y="3150"/>
                    <a:pt x="7275" y="3030"/>
                    <a:pt x="7231" y="2912"/>
                  </a:cubicBezTo>
                  <a:cubicBezTo>
                    <a:pt x="7208" y="2846"/>
                    <a:pt x="7178" y="2779"/>
                    <a:pt x="7151" y="2716"/>
                  </a:cubicBezTo>
                  <a:cubicBezTo>
                    <a:pt x="7134" y="2668"/>
                    <a:pt x="7114" y="2622"/>
                    <a:pt x="7094" y="2575"/>
                  </a:cubicBezTo>
                  <a:cubicBezTo>
                    <a:pt x="7081" y="2541"/>
                    <a:pt x="7068" y="2505"/>
                    <a:pt x="7054" y="2468"/>
                  </a:cubicBezTo>
                  <a:cubicBezTo>
                    <a:pt x="7021" y="2384"/>
                    <a:pt x="6987" y="2301"/>
                    <a:pt x="6954" y="2217"/>
                  </a:cubicBezTo>
                  <a:lnTo>
                    <a:pt x="6893" y="2077"/>
                  </a:lnTo>
                  <a:cubicBezTo>
                    <a:pt x="6870" y="2017"/>
                    <a:pt x="6844" y="1956"/>
                    <a:pt x="6816" y="1893"/>
                  </a:cubicBezTo>
                  <a:cubicBezTo>
                    <a:pt x="6790" y="1829"/>
                    <a:pt x="6763" y="1759"/>
                    <a:pt x="6740" y="1682"/>
                  </a:cubicBezTo>
                  <a:cubicBezTo>
                    <a:pt x="6733" y="1665"/>
                    <a:pt x="6726" y="1645"/>
                    <a:pt x="6723" y="1628"/>
                  </a:cubicBezTo>
                  <a:cubicBezTo>
                    <a:pt x="6706" y="1582"/>
                    <a:pt x="6693" y="1535"/>
                    <a:pt x="6676" y="1492"/>
                  </a:cubicBezTo>
                  <a:cubicBezTo>
                    <a:pt x="6653" y="1431"/>
                    <a:pt x="6626" y="1371"/>
                    <a:pt x="6603" y="1314"/>
                  </a:cubicBezTo>
                  <a:cubicBezTo>
                    <a:pt x="6572" y="1244"/>
                    <a:pt x="6539" y="1174"/>
                    <a:pt x="6515" y="1103"/>
                  </a:cubicBezTo>
                  <a:lnTo>
                    <a:pt x="6512" y="1090"/>
                  </a:lnTo>
                  <a:cubicBezTo>
                    <a:pt x="6486" y="1010"/>
                    <a:pt x="6462" y="926"/>
                    <a:pt x="6432" y="845"/>
                  </a:cubicBezTo>
                  <a:cubicBezTo>
                    <a:pt x="6412" y="782"/>
                    <a:pt x="6385" y="722"/>
                    <a:pt x="6362" y="665"/>
                  </a:cubicBezTo>
                  <a:cubicBezTo>
                    <a:pt x="6348" y="638"/>
                    <a:pt x="6339" y="612"/>
                    <a:pt x="6328" y="585"/>
                  </a:cubicBezTo>
                  <a:lnTo>
                    <a:pt x="6315" y="555"/>
                  </a:lnTo>
                  <a:cubicBezTo>
                    <a:pt x="6305" y="528"/>
                    <a:pt x="6291" y="498"/>
                    <a:pt x="6279" y="471"/>
                  </a:cubicBezTo>
                  <a:cubicBezTo>
                    <a:pt x="6254" y="414"/>
                    <a:pt x="6222" y="357"/>
                    <a:pt x="6181" y="297"/>
                  </a:cubicBezTo>
                  <a:cubicBezTo>
                    <a:pt x="6148" y="243"/>
                    <a:pt x="6111" y="187"/>
                    <a:pt x="6071" y="127"/>
                  </a:cubicBezTo>
                  <a:cubicBezTo>
                    <a:pt x="6051" y="100"/>
                    <a:pt x="6027" y="70"/>
                    <a:pt x="5990" y="47"/>
                  </a:cubicBezTo>
                  <a:cubicBezTo>
                    <a:pt x="5957" y="23"/>
                    <a:pt x="5917" y="7"/>
                    <a:pt x="5873" y="3"/>
                  </a:cubicBezTo>
                  <a:cubicBezTo>
                    <a:pt x="5863" y="1"/>
                    <a:pt x="5852" y="0"/>
                    <a:pt x="58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3"/>
            <p:cNvSpPr/>
            <p:nvPr/>
          </p:nvSpPr>
          <p:spPr>
            <a:xfrm>
              <a:off x="8289324" y="1460559"/>
              <a:ext cx="208002" cy="544146"/>
            </a:xfrm>
            <a:custGeom>
              <a:avLst/>
              <a:gdLst/>
              <a:ahLst/>
              <a:cxnLst/>
              <a:rect l="l" t="t" r="r" b="b"/>
              <a:pathLst>
                <a:path w="2901" h="7590" extrusionOk="0">
                  <a:moveTo>
                    <a:pt x="135" y="1"/>
                  </a:moveTo>
                  <a:cubicBezTo>
                    <a:pt x="121" y="1"/>
                    <a:pt x="107" y="3"/>
                    <a:pt x="95" y="8"/>
                  </a:cubicBezTo>
                  <a:lnTo>
                    <a:pt x="78" y="14"/>
                  </a:lnTo>
                  <a:cubicBezTo>
                    <a:pt x="17" y="48"/>
                    <a:pt x="1" y="118"/>
                    <a:pt x="28" y="178"/>
                  </a:cubicBezTo>
                  <a:cubicBezTo>
                    <a:pt x="115" y="349"/>
                    <a:pt x="192" y="526"/>
                    <a:pt x="269" y="700"/>
                  </a:cubicBezTo>
                  <a:cubicBezTo>
                    <a:pt x="289" y="743"/>
                    <a:pt x="305" y="787"/>
                    <a:pt x="322" y="830"/>
                  </a:cubicBezTo>
                  <a:cubicBezTo>
                    <a:pt x="339" y="874"/>
                    <a:pt x="355" y="917"/>
                    <a:pt x="372" y="957"/>
                  </a:cubicBezTo>
                  <a:cubicBezTo>
                    <a:pt x="405" y="1038"/>
                    <a:pt x="436" y="1118"/>
                    <a:pt x="465" y="1198"/>
                  </a:cubicBezTo>
                  <a:cubicBezTo>
                    <a:pt x="550" y="1425"/>
                    <a:pt x="630" y="1656"/>
                    <a:pt x="713" y="1887"/>
                  </a:cubicBezTo>
                  <a:cubicBezTo>
                    <a:pt x="806" y="2144"/>
                    <a:pt x="900" y="2402"/>
                    <a:pt x="1001" y="2660"/>
                  </a:cubicBezTo>
                  <a:cubicBezTo>
                    <a:pt x="1034" y="2743"/>
                    <a:pt x="1064" y="2830"/>
                    <a:pt x="1098" y="2914"/>
                  </a:cubicBezTo>
                  <a:cubicBezTo>
                    <a:pt x="1178" y="3141"/>
                    <a:pt x="1262" y="3365"/>
                    <a:pt x="1345" y="3589"/>
                  </a:cubicBezTo>
                  <a:cubicBezTo>
                    <a:pt x="1385" y="3690"/>
                    <a:pt x="1422" y="3790"/>
                    <a:pt x="1462" y="3890"/>
                  </a:cubicBezTo>
                  <a:cubicBezTo>
                    <a:pt x="1506" y="3998"/>
                    <a:pt x="1546" y="4105"/>
                    <a:pt x="1586" y="4215"/>
                  </a:cubicBezTo>
                  <a:cubicBezTo>
                    <a:pt x="1673" y="4449"/>
                    <a:pt x="1757" y="4683"/>
                    <a:pt x="1837" y="4917"/>
                  </a:cubicBezTo>
                  <a:cubicBezTo>
                    <a:pt x="1877" y="5028"/>
                    <a:pt x="1917" y="5138"/>
                    <a:pt x="1961" y="5248"/>
                  </a:cubicBezTo>
                  <a:cubicBezTo>
                    <a:pt x="2004" y="5369"/>
                    <a:pt x="2044" y="5492"/>
                    <a:pt x="2084" y="5613"/>
                  </a:cubicBezTo>
                  <a:cubicBezTo>
                    <a:pt x="2128" y="5740"/>
                    <a:pt x="2165" y="5870"/>
                    <a:pt x="2205" y="5997"/>
                  </a:cubicBezTo>
                  <a:cubicBezTo>
                    <a:pt x="2238" y="6114"/>
                    <a:pt x="2271" y="6232"/>
                    <a:pt x="2302" y="6352"/>
                  </a:cubicBezTo>
                  <a:cubicBezTo>
                    <a:pt x="2365" y="6593"/>
                    <a:pt x="2436" y="6834"/>
                    <a:pt x="2512" y="7071"/>
                  </a:cubicBezTo>
                  <a:cubicBezTo>
                    <a:pt x="2539" y="7144"/>
                    <a:pt x="2563" y="7218"/>
                    <a:pt x="2586" y="7295"/>
                  </a:cubicBezTo>
                  <a:cubicBezTo>
                    <a:pt x="2600" y="7332"/>
                    <a:pt x="2612" y="7369"/>
                    <a:pt x="2623" y="7409"/>
                  </a:cubicBezTo>
                  <a:cubicBezTo>
                    <a:pt x="2629" y="7425"/>
                    <a:pt x="2637" y="7439"/>
                    <a:pt x="2640" y="7456"/>
                  </a:cubicBezTo>
                  <a:cubicBezTo>
                    <a:pt x="2646" y="7473"/>
                    <a:pt x="2653" y="7489"/>
                    <a:pt x="2660" y="7505"/>
                  </a:cubicBezTo>
                  <a:cubicBezTo>
                    <a:pt x="2666" y="7522"/>
                    <a:pt x="2680" y="7539"/>
                    <a:pt x="2690" y="7553"/>
                  </a:cubicBezTo>
                  <a:cubicBezTo>
                    <a:pt x="2710" y="7578"/>
                    <a:pt x="2743" y="7590"/>
                    <a:pt x="2776" y="7590"/>
                  </a:cubicBezTo>
                  <a:cubicBezTo>
                    <a:pt x="2786" y="7590"/>
                    <a:pt x="2797" y="7588"/>
                    <a:pt x="2807" y="7586"/>
                  </a:cubicBezTo>
                  <a:cubicBezTo>
                    <a:pt x="2827" y="7583"/>
                    <a:pt x="2844" y="7573"/>
                    <a:pt x="2860" y="7559"/>
                  </a:cubicBezTo>
                  <a:cubicBezTo>
                    <a:pt x="2873" y="7546"/>
                    <a:pt x="2884" y="7530"/>
                    <a:pt x="2890" y="7509"/>
                  </a:cubicBezTo>
                  <a:cubicBezTo>
                    <a:pt x="2893" y="7493"/>
                    <a:pt x="2897" y="7479"/>
                    <a:pt x="2901" y="7462"/>
                  </a:cubicBezTo>
                  <a:cubicBezTo>
                    <a:pt x="2901" y="7449"/>
                    <a:pt x="2897" y="7432"/>
                    <a:pt x="2897" y="7419"/>
                  </a:cubicBezTo>
                  <a:cubicBezTo>
                    <a:pt x="2893" y="7405"/>
                    <a:pt x="2890" y="7392"/>
                    <a:pt x="2890" y="7379"/>
                  </a:cubicBezTo>
                  <a:cubicBezTo>
                    <a:pt x="2884" y="7352"/>
                    <a:pt x="2877" y="7322"/>
                    <a:pt x="2870" y="7295"/>
                  </a:cubicBezTo>
                  <a:cubicBezTo>
                    <a:pt x="2853" y="7235"/>
                    <a:pt x="2833" y="7175"/>
                    <a:pt x="2817" y="7115"/>
                  </a:cubicBezTo>
                  <a:cubicBezTo>
                    <a:pt x="2780" y="7001"/>
                    <a:pt x="2743" y="6883"/>
                    <a:pt x="2706" y="6770"/>
                  </a:cubicBezTo>
                  <a:cubicBezTo>
                    <a:pt x="2669" y="6643"/>
                    <a:pt x="2633" y="6519"/>
                    <a:pt x="2600" y="6395"/>
                  </a:cubicBezTo>
                  <a:cubicBezTo>
                    <a:pt x="2566" y="6272"/>
                    <a:pt x="2536" y="6148"/>
                    <a:pt x="2503" y="6028"/>
                  </a:cubicBezTo>
                  <a:cubicBezTo>
                    <a:pt x="2469" y="5911"/>
                    <a:pt x="2436" y="5797"/>
                    <a:pt x="2399" y="5679"/>
                  </a:cubicBezTo>
                  <a:cubicBezTo>
                    <a:pt x="2362" y="5563"/>
                    <a:pt x="2325" y="5443"/>
                    <a:pt x="2285" y="5325"/>
                  </a:cubicBezTo>
                  <a:cubicBezTo>
                    <a:pt x="2242" y="5202"/>
                    <a:pt x="2195" y="5074"/>
                    <a:pt x="2151" y="4951"/>
                  </a:cubicBezTo>
                  <a:cubicBezTo>
                    <a:pt x="2111" y="4837"/>
                    <a:pt x="2075" y="4727"/>
                    <a:pt x="2035" y="4613"/>
                  </a:cubicBezTo>
                  <a:cubicBezTo>
                    <a:pt x="1954" y="4389"/>
                    <a:pt x="1874" y="4162"/>
                    <a:pt x="1790" y="3938"/>
                  </a:cubicBezTo>
                  <a:cubicBezTo>
                    <a:pt x="1750" y="3837"/>
                    <a:pt x="1713" y="3740"/>
                    <a:pt x="1673" y="3640"/>
                  </a:cubicBezTo>
                  <a:cubicBezTo>
                    <a:pt x="1629" y="3536"/>
                    <a:pt x="1589" y="3429"/>
                    <a:pt x="1549" y="3325"/>
                  </a:cubicBezTo>
                  <a:cubicBezTo>
                    <a:pt x="1459" y="3081"/>
                    <a:pt x="1372" y="2840"/>
                    <a:pt x="1278" y="2596"/>
                  </a:cubicBezTo>
                  <a:cubicBezTo>
                    <a:pt x="1238" y="2496"/>
                    <a:pt x="1195" y="2392"/>
                    <a:pt x="1155" y="2288"/>
                  </a:cubicBezTo>
                  <a:cubicBezTo>
                    <a:pt x="1107" y="2161"/>
                    <a:pt x="1058" y="2038"/>
                    <a:pt x="1011" y="1911"/>
                  </a:cubicBezTo>
                  <a:cubicBezTo>
                    <a:pt x="998" y="1877"/>
                    <a:pt x="984" y="1840"/>
                    <a:pt x="971" y="1807"/>
                  </a:cubicBezTo>
                  <a:lnTo>
                    <a:pt x="969" y="1797"/>
                  </a:lnTo>
                  <a:lnTo>
                    <a:pt x="969" y="1797"/>
                  </a:lnTo>
                  <a:cubicBezTo>
                    <a:pt x="969" y="1799"/>
                    <a:pt x="970" y="1801"/>
                    <a:pt x="971" y="1803"/>
                  </a:cubicBezTo>
                  <a:lnTo>
                    <a:pt x="967" y="1790"/>
                  </a:lnTo>
                  <a:lnTo>
                    <a:pt x="969" y="1797"/>
                  </a:lnTo>
                  <a:lnTo>
                    <a:pt x="969" y="1797"/>
                  </a:lnTo>
                  <a:cubicBezTo>
                    <a:pt x="795" y="1331"/>
                    <a:pt x="618" y="861"/>
                    <a:pt x="405" y="409"/>
                  </a:cubicBezTo>
                  <a:cubicBezTo>
                    <a:pt x="352" y="295"/>
                    <a:pt x="298" y="178"/>
                    <a:pt x="241" y="65"/>
                  </a:cubicBezTo>
                  <a:cubicBezTo>
                    <a:pt x="221" y="24"/>
                    <a:pt x="178" y="1"/>
                    <a:pt x="13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3"/>
            <p:cNvSpPr/>
            <p:nvPr/>
          </p:nvSpPr>
          <p:spPr>
            <a:xfrm>
              <a:off x="8484778" y="2032808"/>
              <a:ext cx="34129" cy="33409"/>
            </a:xfrm>
            <a:custGeom>
              <a:avLst/>
              <a:gdLst/>
              <a:ahLst/>
              <a:cxnLst/>
              <a:rect l="l" t="t" r="r" b="b"/>
              <a:pathLst>
                <a:path w="476" h="466" extrusionOk="0">
                  <a:moveTo>
                    <a:pt x="236" y="1"/>
                  </a:moveTo>
                  <a:cubicBezTo>
                    <a:pt x="219" y="1"/>
                    <a:pt x="203" y="3"/>
                    <a:pt x="187" y="9"/>
                  </a:cubicBezTo>
                  <a:cubicBezTo>
                    <a:pt x="167" y="15"/>
                    <a:pt x="151" y="22"/>
                    <a:pt x="131" y="29"/>
                  </a:cubicBezTo>
                  <a:cubicBezTo>
                    <a:pt x="94" y="49"/>
                    <a:pt x="67" y="76"/>
                    <a:pt x="44" y="109"/>
                  </a:cubicBezTo>
                  <a:cubicBezTo>
                    <a:pt x="11" y="159"/>
                    <a:pt x="0" y="226"/>
                    <a:pt x="14" y="286"/>
                  </a:cubicBezTo>
                  <a:cubicBezTo>
                    <a:pt x="27" y="343"/>
                    <a:pt x="64" y="394"/>
                    <a:pt x="114" y="426"/>
                  </a:cubicBezTo>
                  <a:cubicBezTo>
                    <a:pt x="148" y="448"/>
                    <a:pt x="196" y="465"/>
                    <a:pt x="241" y="465"/>
                  </a:cubicBezTo>
                  <a:cubicBezTo>
                    <a:pt x="259" y="465"/>
                    <a:pt x="276" y="463"/>
                    <a:pt x="292" y="457"/>
                  </a:cubicBezTo>
                  <a:cubicBezTo>
                    <a:pt x="308" y="451"/>
                    <a:pt x="328" y="443"/>
                    <a:pt x="345" y="437"/>
                  </a:cubicBezTo>
                  <a:cubicBezTo>
                    <a:pt x="382" y="417"/>
                    <a:pt x="408" y="390"/>
                    <a:pt x="432" y="357"/>
                  </a:cubicBezTo>
                  <a:cubicBezTo>
                    <a:pt x="465" y="306"/>
                    <a:pt x="476" y="243"/>
                    <a:pt x="462" y="182"/>
                  </a:cubicBezTo>
                  <a:cubicBezTo>
                    <a:pt x="448" y="122"/>
                    <a:pt x="412" y="72"/>
                    <a:pt x="362" y="39"/>
                  </a:cubicBezTo>
                  <a:cubicBezTo>
                    <a:pt x="328" y="17"/>
                    <a:pt x="280" y="1"/>
                    <a:pt x="236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3"/>
            <p:cNvSpPr/>
            <p:nvPr/>
          </p:nvSpPr>
          <p:spPr>
            <a:xfrm>
              <a:off x="7836108" y="1411449"/>
              <a:ext cx="730982" cy="858446"/>
            </a:xfrm>
            <a:custGeom>
              <a:avLst/>
              <a:gdLst/>
              <a:ahLst/>
              <a:cxnLst/>
              <a:rect l="l" t="t" r="r" b="b"/>
              <a:pathLst>
                <a:path w="10195" h="11974" extrusionOk="0">
                  <a:moveTo>
                    <a:pt x="6820" y="221"/>
                  </a:moveTo>
                  <a:cubicBezTo>
                    <a:pt x="6820" y="238"/>
                    <a:pt x="6823" y="258"/>
                    <a:pt x="6826" y="278"/>
                  </a:cubicBezTo>
                  <a:cubicBezTo>
                    <a:pt x="6837" y="344"/>
                    <a:pt x="6854" y="409"/>
                    <a:pt x="6874" y="472"/>
                  </a:cubicBezTo>
                  <a:cubicBezTo>
                    <a:pt x="6911" y="576"/>
                    <a:pt x="6961" y="673"/>
                    <a:pt x="7011" y="770"/>
                  </a:cubicBezTo>
                  <a:cubicBezTo>
                    <a:pt x="7031" y="816"/>
                    <a:pt x="7047" y="866"/>
                    <a:pt x="7071" y="917"/>
                  </a:cubicBezTo>
                  <a:cubicBezTo>
                    <a:pt x="7091" y="970"/>
                    <a:pt x="7115" y="1023"/>
                    <a:pt x="7138" y="1074"/>
                  </a:cubicBezTo>
                  <a:cubicBezTo>
                    <a:pt x="7164" y="1131"/>
                    <a:pt x="7192" y="1184"/>
                    <a:pt x="7218" y="1238"/>
                  </a:cubicBezTo>
                  <a:cubicBezTo>
                    <a:pt x="7241" y="1292"/>
                    <a:pt x="7268" y="1348"/>
                    <a:pt x="7292" y="1402"/>
                  </a:cubicBezTo>
                  <a:cubicBezTo>
                    <a:pt x="7319" y="1459"/>
                    <a:pt x="7345" y="1515"/>
                    <a:pt x="7368" y="1572"/>
                  </a:cubicBezTo>
                  <a:cubicBezTo>
                    <a:pt x="7392" y="1625"/>
                    <a:pt x="7416" y="1682"/>
                    <a:pt x="7436" y="1736"/>
                  </a:cubicBezTo>
                  <a:cubicBezTo>
                    <a:pt x="7482" y="1853"/>
                    <a:pt x="7519" y="1970"/>
                    <a:pt x="7566" y="2087"/>
                  </a:cubicBezTo>
                  <a:cubicBezTo>
                    <a:pt x="7649" y="2311"/>
                    <a:pt x="7754" y="2532"/>
                    <a:pt x="7850" y="2752"/>
                  </a:cubicBezTo>
                  <a:cubicBezTo>
                    <a:pt x="7904" y="2873"/>
                    <a:pt x="7957" y="2997"/>
                    <a:pt x="8007" y="3118"/>
                  </a:cubicBezTo>
                  <a:cubicBezTo>
                    <a:pt x="8030" y="3174"/>
                    <a:pt x="8051" y="3234"/>
                    <a:pt x="8071" y="3291"/>
                  </a:cubicBezTo>
                  <a:cubicBezTo>
                    <a:pt x="8091" y="3348"/>
                    <a:pt x="8108" y="3405"/>
                    <a:pt x="8128" y="3462"/>
                  </a:cubicBezTo>
                  <a:cubicBezTo>
                    <a:pt x="8208" y="3692"/>
                    <a:pt x="8288" y="3923"/>
                    <a:pt x="8372" y="4154"/>
                  </a:cubicBezTo>
                  <a:cubicBezTo>
                    <a:pt x="8462" y="4402"/>
                    <a:pt x="8559" y="4646"/>
                    <a:pt x="8653" y="4893"/>
                  </a:cubicBezTo>
                  <a:cubicBezTo>
                    <a:pt x="8673" y="4950"/>
                    <a:pt x="8693" y="5014"/>
                    <a:pt x="8717" y="5070"/>
                  </a:cubicBezTo>
                  <a:lnTo>
                    <a:pt x="8777" y="5251"/>
                  </a:lnTo>
                  <a:cubicBezTo>
                    <a:pt x="8817" y="5365"/>
                    <a:pt x="8857" y="5478"/>
                    <a:pt x="8897" y="5592"/>
                  </a:cubicBezTo>
                  <a:cubicBezTo>
                    <a:pt x="8981" y="5830"/>
                    <a:pt x="9064" y="6071"/>
                    <a:pt x="9148" y="6311"/>
                  </a:cubicBezTo>
                  <a:cubicBezTo>
                    <a:pt x="9228" y="6542"/>
                    <a:pt x="9308" y="6773"/>
                    <a:pt x="9389" y="7000"/>
                  </a:cubicBezTo>
                  <a:cubicBezTo>
                    <a:pt x="9472" y="7241"/>
                    <a:pt x="9560" y="7482"/>
                    <a:pt x="9636" y="7726"/>
                  </a:cubicBezTo>
                  <a:cubicBezTo>
                    <a:pt x="9676" y="7857"/>
                    <a:pt x="9716" y="7983"/>
                    <a:pt x="9750" y="8114"/>
                  </a:cubicBezTo>
                  <a:cubicBezTo>
                    <a:pt x="9767" y="8181"/>
                    <a:pt x="9787" y="8244"/>
                    <a:pt x="9804" y="8308"/>
                  </a:cubicBezTo>
                  <a:cubicBezTo>
                    <a:pt x="9816" y="8358"/>
                    <a:pt x="9830" y="8408"/>
                    <a:pt x="9840" y="8459"/>
                  </a:cubicBezTo>
                  <a:cubicBezTo>
                    <a:pt x="9861" y="8576"/>
                    <a:pt x="9881" y="8692"/>
                    <a:pt x="9897" y="8806"/>
                  </a:cubicBezTo>
                  <a:cubicBezTo>
                    <a:pt x="9904" y="8873"/>
                    <a:pt x="9917" y="8937"/>
                    <a:pt x="9921" y="9004"/>
                  </a:cubicBezTo>
                  <a:cubicBezTo>
                    <a:pt x="9924" y="9057"/>
                    <a:pt x="9924" y="9114"/>
                    <a:pt x="9921" y="9171"/>
                  </a:cubicBezTo>
                  <a:cubicBezTo>
                    <a:pt x="9921" y="9187"/>
                    <a:pt x="9921" y="9201"/>
                    <a:pt x="9917" y="9218"/>
                  </a:cubicBezTo>
                  <a:lnTo>
                    <a:pt x="9921" y="9204"/>
                  </a:lnTo>
                  <a:lnTo>
                    <a:pt x="9921" y="9204"/>
                  </a:lnTo>
                  <a:cubicBezTo>
                    <a:pt x="9917" y="9227"/>
                    <a:pt x="9914" y="9254"/>
                    <a:pt x="9907" y="9278"/>
                  </a:cubicBezTo>
                  <a:lnTo>
                    <a:pt x="9907" y="9284"/>
                  </a:lnTo>
                  <a:lnTo>
                    <a:pt x="9904" y="9288"/>
                  </a:lnTo>
                  <a:cubicBezTo>
                    <a:pt x="9884" y="9305"/>
                    <a:pt x="9861" y="9314"/>
                    <a:pt x="9836" y="9328"/>
                  </a:cubicBezTo>
                  <a:cubicBezTo>
                    <a:pt x="9816" y="9341"/>
                    <a:pt x="9796" y="9354"/>
                    <a:pt x="9776" y="9365"/>
                  </a:cubicBezTo>
                  <a:cubicBezTo>
                    <a:pt x="9720" y="9391"/>
                    <a:pt x="9660" y="9422"/>
                    <a:pt x="9603" y="9451"/>
                  </a:cubicBezTo>
                  <a:cubicBezTo>
                    <a:pt x="9560" y="9475"/>
                    <a:pt x="9512" y="9495"/>
                    <a:pt x="9469" y="9515"/>
                  </a:cubicBezTo>
                  <a:cubicBezTo>
                    <a:pt x="9409" y="9542"/>
                    <a:pt x="9352" y="9569"/>
                    <a:pt x="9291" y="9592"/>
                  </a:cubicBezTo>
                  <a:cubicBezTo>
                    <a:pt x="9234" y="9615"/>
                    <a:pt x="9178" y="9639"/>
                    <a:pt x="9121" y="9663"/>
                  </a:cubicBezTo>
                  <a:cubicBezTo>
                    <a:pt x="9064" y="9686"/>
                    <a:pt x="9007" y="9716"/>
                    <a:pt x="8950" y="9740"/>
                  </a:cubicBezTo>
                  <a:cubicBezTo>
                    <a:pt x="8893" y="9766"/>
                    <a:pt x="8837" y="9786"/>
                    <a:pt x="8780" y="9809"/>
                  </a:cubicBezTo>
                  <a:cubicBezTo>
                    <a:pt x="8723" y="9833"/>
                    <a:pt x="8669" y="9856"/>
                    <a:pt x="8612" y="9880"/>
                  </a:cubicBezTo>
                  <a:cubicBezTo>
                    <a:pt x="8499" y="9930"/>
                    <a:pt x="8379" y="9973"/>
                    <a:pt x="8262" y="10021"/>
                  </a:cubicBezTo>
                  <a:cubicBezTo>
                    <a:pt x="8148" y="10064"/>
                    <a:pt x="8034" y="10110"/>
                    <a:pt x="7921" y="10161"/>
                  </a:cubicBezTo>
                  <a:cubicBezTo>
                    <a:pt x="7814" y="10208"/>
                    <a:pt x="7703" y="10251"/>
                    <a:pt x="7596" y="10294"/>
                  </a:cubicBezTo>
                  <a:cubicBezTo>
                    <a:pt x="7539" y="10318"/>
                    <a:pt x="7482" y="10345"/>
                    <a:pt x="7425" y="10365"/>
                  </a:cubicBezTo>
                  <a:cubicBezTo>
                    <a:pt x="7365" y="10388"/>
                    <a:pt x="7305" y="10411"/>
                    <a:pt x="7245" y="10435"/>
                  </a:cubicBezTo>
                  <a:cubicBezTo>
                    <a:pt x="7124" y="10478"/>
                    <a:pt x="7007" y="10525"/>
                    <a:pt x="6891" y="10575"/>
                  </a:cubicBezTo>
                  <a:cubicBezTo>
                    <a:pt x="6783" y="10619"/>
                    <a:pt x="6670" y="10655"/>
                    <a:pt x="6559" y="10696"/>
                  </a:cubicBezTo>
                  <a:cubicBezTo>
                    <a:pt x="6439" y="10736"/>
                    <a:pt x="6322" y="10779"/>
                    <a:pt x="6201" y="10816"/>
                  </a:cubicBezTo>
                  <a:cubicBezTo>
                    <a:pt x="5964" y="10896"/>
                    <a:pt x="5727" y="10973"/>
                    <a:pt x="5489" y="11047"/>
                  </a:cubicBezTo>
                  <a:cubicBezTo>
                    <a:pt x="5366" y="11087"/>
                    <a:pt x="5245" y="11124"/>
                    <a:pt x="5121" y="11157"/>
                  </a:cubicBezTo>
                  <a:cubicBezTo>
                    <a:pt x="5065" y="11174"/>
                    <a:pt x="5008" y="11191"/>
                    <a:pt x="4951" y="11204"/>
                  </a:cubicBezTo>
                  <a:cubicBezTo>
                    <a:pt x="4890" y="11221"/>
                    <a:pt x="4833" y="11241"/>
                    <a:pt x="4776" y="11261"/>
                  </a:cubicBezTo>
                  <a:cubicBezTo>
                    <a:pt x="4536" y="11334"/>
                    <a:pt x="4292" y="11415"/>
                    <a:pt x="4044" y="11472"/>
                  </a:cubicBezTo>
                  <a:cubicBezTo>
                    <a:pt x="3904" y="11501"/>
                    <a:pt x="3767" y="11535"/>
                    <a:pt x="3629" y="11569"/>
                  </a:cubicBezTo>
                  <a:cubicBezTo>
                    <a:pt x="3499" y="11599"/>
                    <a:pt x="3372" y="11626"/>
                    <a:pt x="3245" y="11652"/>
                  </a:cubicBezTo>
                  <a:cubicBezTo>
                    <a:pt x="3202" y="11662"/>
                    <a:pt x="3162" y="11669"/>
                    <a:pt x="3121" y="11672"/>
                  </a:cubicBezTo>
                  <a:cubicBezTo>
                    <a:pt x="3071" y="11679"/>
                    <a:pt x="3021" y="11686"/>
                    <a:pt x="2967" y="11686"/>
                  </a:cubicBezTo>
                  <a:lnTo>
                    <a:pt x="2950" y="11682"/>
                  </a:lnTo>
                  <a:cubicBezTo>
                    <a:pt x="2944" y="11676"/>
                    <a:pt x="2938" y="11666"/>
                    <a:pt x="2934" y="11656"/>
                  </a:cubicBezTo>
                  <a:cubicBezTo>
                    <a:pt x="2910" y="11612"/>
                    <a:pt x="2893" y="11562"/>
                    <a:pt x="2881" y="11515"/>
                  </a:cubicBezTo>
                  <a:cubicBezTo>
                    <a:pt x="2861" y="11461"/>
                    <a:pt x="2844" y="11408"/>
                    <a:pt x="2824" y="11351"/>
                  </a:cubicBezTo>
                  <a:cubicBezTo>
                    <a:pt x="2783" y="11234"/>
                    <a:pt x="2743" y="11117"/>
                    <a:pt x="2703" y="11000"/>
                  </a:cubicBezTo>
                  <a:cubicBezTo>
                    <a:pt x="2626" y="10769"/>
                    <a:pt x="2546" y="10538"/>
                    <a:pt x="2466" y="10308"/>
                  </a:cubicBezTo>
                  <a:cubicBezTo>
                    <a:pt x="2382" y="10073"/>
                    <a:pt x="2302" y="9840"/>
                    <a:pt x="2222" y="9606"/>
                  </a:cubicBezTo>
                  <a:cubicBezTo>
                    <a:pt x="2175" y="9472"/>
                    <a:pt x="2135" y="9341"/>
                    <a:pt x="2091" y="9207"/>
                  </a:cubicBezTo>
                  <a:cubicBezTo>
                    <a:pt x="2051" y="9084"/>
                    <a:pt x="2015" y="8957"/>
                    <a:pt x="1974" y="8833"/>
                  </a:cubicBezTo>
                  <a:cubicBezTo>
                    <a:pt x="1901" y="8592"/>
                    <a:pt x="1830" y="8348"/>
                    <a:pt x="1760" y="8107"/>
                  </a:cubicBezTo>
                  <a:cubicBezTo>
                    <a:pt x="1689" y="7869"/>
                    <a:pt x="1609" y="7633"/>
                    <a:pt x="1536" y="7392"/>
                  </a:cubicBezTo>
                  <a:cubicBezTo>
                    <a:pt x="1456" y="7151"/>
                    <a:pt x="1392" y="6906"/>
                    <a:pt x="1325" y="6659"/>
                  </a:cubicBezTo>
                  <a:cubicBezTo>
                    <a:pt x="1265" y="6421"/>
                    <a:pt x="1198" y="6184"/>
                    <a:pt x="1128" y="5950"/>
                  </a:cubicBezTo>
                  <a:cubicBezTo>
                    <a:pt x="1095" y="5827"/>
                    <a:pt x="1058" y="5699"/>
                    <a:pt x="1027" y="5575"/>
                  </a:cubicBezTo>
                  <a:cubicBezTo>
                    <a:pt x="998" y="5455"/>
                    <a:pt x="964" y="5338"/>
                    <a:pt x="931" y="5221"/>
                  </a:cubicBezTo>
                  <a:cubicBezTo>
                    <a:pt x="867" y="4977"/>
                    <a:pt x="803" y="4733"/>
                    <a:pt x="743" y="4485"/>
                  </a:cubicBezTo>
                  <a:cubicBezTo>
                    <a:pt x="713" y="4362"/>
                    <a:pt x="686" y="4237"/>
                    <a:pt x="660" y="4117"/>
                  </a:cubicBezTo>
                  <a:cubicBezTo>
                    <a:pt x="633" y="4001"/>
                    <a:pt x="610" y="3887"/>
                    <a:pt x="583" y="3769"/>
                  </a:cubicBezTo>
                  <a:cubicBezTo>
                    <a:pt x="556" y="3649"/>
                    <a:pt x="530" y="3529"/>
                    <a:pt x="496" y="3408"/>
                  </a:cubicBezTo>
                  <a:cubicBezTo>
                    <a:pt x="462" y="3288"/>
                    <a:pt x="432" y="3164"/>
                    <a:pt x="399" y="3044"/>
                  </a:cubicBezTo>
                  <a:cubicBezTo>
                    <a:pt x="375" y="2963"/>
                    <a:pt x="355" y="2883"/>
                    <a:pt x="335" y="2803"/>
                  </a:cubicBezTo>
                  <a:cubicBezTo>
                    <a:pt x="329" y="2760"/>
                    <a:pt x="322" y="2712"/>
                    <a:pt x="322" y="2669"/>
                  </a:cubicBezTo>
                  <a:lnTo>
                    <a:pt x="325" y="2659"/>
                  </a:lnTo>
                  <a:lnTo>
                    <a:pt x="342" y="2639"/>
                  </a:lnTo>
                  <a:cubicBezTo>
                    <a:pt x="405" y="2589"/>
                    <a:pt x="479" y="2552"/>
                    <a:pt x="550" y="2516"/>
                  </a:cubicBezTo>
                  <a:cubicBezTo>
                    <a:pt x="646" y="2468"/>
                    <a:pt x="746" y="2428"/>
                    <a:pt x="847" y="2385"/>
                  </a:cubicBezTo>
                  <a:cubicBezTo>
                    <a:pt x="964" y="2335"/>
                    <a:pt x="1078" y="2281"/>
                    <a:pt x="1192" y="2227"/>
                  </a:cubicBezTo>
                  <a:cubicBezTo>
                    <a:pt x="1416" y="2117"/>
                    <a:pt x="1649" y="2027"/>
                    <a:pt x="1880" y="1934"/>
                  </a:cubicBezTo>
                  <a:cubicBezTo>
                    <a:pt x="1994" y="1890"/>
                    <a:pt x="2104" y="1843"/>
                    <a:pt x="2215" y="1803"/>
                  </a:cubicBezTo>
                  <a:cubicBezTo>
                    <a:pt x="2332" y="1763"/>
                    <a:pt x="2446" y="1723"/>
                    <a:pt x="2560" y="1682"/>
                  </a:cubicBezTo>
                  <a:cubicBezTo>
                    <a:pt x="2790" y="1599"/>
                    <a:pt x="3024" y="1519"/>
                    <a:pt x="3255" y="1438"/>
                  </a:cubicBezTo>
                  <a:cubicBezTo>
                    <a:pt x="3372" y="1398"/>
                    <a:pt x="3486" y="1358"/>
                    <a:pt x="3603" y="1324"/>
                  </a:cubicBezTo>
                  <a:cubicBezTo>
                    <a:pt x="3660" y="1304"/>
                    <a:pt x="3716" y="1288"/>
                    <a:pt x="3776" y="1271"/>
                  </a:cubicBezTo>
                  <a:cubicBezTo>
                    <a:pt x="3830" y="1255"/>
                    <a:pt x="3884" y="1238"/>
                    <a:pt x="3937" y="1221"/>
                  </a:cubicBezTo>
                  <a:lnTo>
                    <a:pt x="3947" y="1218"/>
                  </a:lnTo>
                  <a:cubicBezTo>
                    <a:pt x="4182" y="1131"/>
                    <a:pt x="4418" y="1047"/>
                    <a:pt x="4653" y="963"/>
                  </a:cubicBezTo>
                  <a:cubicBezTo>
                    <a:pt x="4884" y="877"/>
                    <a:pt x="5118" y="790"/>
                    <a:pt x="5352" y="706"/>
                  </a:cubicBezTo>
                  <a:cubicBezTo>
                    <a:pt x="5579" y="619"/>
                    <a:pt x="5810" y="539"/>
                    <a:pt x="6044" y="455"/>
                  </a:cubicBezTo>
                  <a:cubicBezTo>
                    <a:pt x="6195" y="401"/>
                    <a:pt x="6345" y="348"/>
                    <a:pt x="6493" y="295"/>
                  </a:cubicBezTo>
                  <a:cubicBezTo>
                    <a:pt x="6519" y="295"/>
                    <a:pt x="6546" y="288"/>
                    <a:pt x="6576" y="281"/>
                  </a:cubicBezTo>
                  <a:cubicBezTo>
                    <a:pt x="6606" y="275"/>
                    <a:pt x="6636" y="268"/>
                    <a:pt x="6666" y="261"/>
                  </a:cubicBezTo>
                  <a:cubicBezTo>
                    <a:pt x="6717" y="244"/>
                    <a:pt x="6770" y="231"/>
                    <a:pt x="6820" y="221"/>
                  </a:cubicBezTo>
                  <a:close/>
                  <a:moveTo>
                    <a:pt x="6870" y="1"/>
                  </a:moveTo>
                  <a:cubicBezTo>
                    <a:pt x="6861" y="1"/>
                    <a:pt x="6852" y="2"/>
                    <a:pt x="6843" y="3"/>
                  </a:cubicBezTo>
                  <a:cubicBezTo>
                    <a:pt x="6817" y="7"/>
                    <a:pt x="6794" y="14"/>
                    <a:pt x="6770" y="23"/>
                  </a:cubicBezTo>
                  <a:cubicBezTo>
                    <a:pt x="6753" y="11"/>
                    <a:pt x="6733" y="3"/>
                    <a:pt x="6712" y="3"/>
                  </a:cubicBezTo>
                  <a:cubicBezTo>
                    <a:pt x="6701" y="3"/>
                    <a:pt x="6689" y="6"/>
                    <a:pt x="6676" y="10"/>
                  </a:cubicBezTo>
                  <a:cubicBezTo>
                    <a:pt x="6201" y="191"/>
                    <a:pt x="5720" y="355"/>
                    <a:pt x="5238" y="512"/>
                  </a:cubicBezTo>
                  <a:cubicBezTo>
                    <a:pt x="5008" y="589"/>
                    <a:pt x="4780" y="662"/>
                    <a:pt x="4549" y="739"/>
                  </a:cubicBezTo>
                  <a:cubicBezTo>
                    <a:pt x="4432" y="779"/>
                    <a:pt x="4312" y="816"/>
                    <a:pt x="4195" y="857"/>
                  </a:cubicBezTo>
                  <a:cubicBezTo>
                    <a:pt x="4138" y="877"/>
                    <a:pt x="4081" y="897"/>
                    <a:pt x="4024" y="913"/>
                  </a:cubicBezTo>
                  <a:cubicBezTo>
                    <a:pt x="3967" y="934"/>
                    <a:pt x="3907" y="954"/>
                    <a:pt x="3850" y="974"/>
                  </a:cubicBezTo>
                  <a:cubicBezTo>
                    <a:pt x="3730" y="1007"/>
                    <a:pt x="3609" y="1040"/>
                    <a:pt x="3492" y="1074"/>
                  </a:cubicBezTo>
                  <a:cubicBezTo>
                    <a:pt x="3369" y="1107"/>
                    <a:pt x="3248" y="1147"/>
                    <a:pt x="3131" y="1187"/>
                  </a:cubicBezTo>
                  <a:cubicBezTo>
                    <a:pt x="2904" y="1261"/>
                    <a:pt x="2677" y="1338"/>
                    <a:pt x="2452" y="1415"/>
                  </a:cubicBezTo>
                  <a:cubicBezTo>
                    <a:pt x="2365" y="1445"/>
                    <a:pt x="2279" y="1475"/>
                    <a:pt x="2191" y="1505"/>
                  </a:cubicBezTo>
                  <a:cubicBezTo>
                    <a:pt x="2165" y="1512"/>
                    <a:pt x="2138" y="1522"/>
                    <a:pt x="2108" y="1532"/>
                  </a:cubicBezTo>
                  <a:cubicBezTo>
                    <a:pt x="1990" y="1576"/>
                    <a:pt x="1874" y="1625"/>
                    <a:pt x="1754" y="1673"/>
                  </a:cubicBezTo>
                  <a:cubicBezTo>
                    <a:pt x="1640" y="1716"/>
                    <a:pt x="1522" y="1760"/>
                    <a:pt x="1409" y="1809"/>
                  </a:cubicBezTo>
                  <a:cubicBezTo>
                    <a:pt x="1292" y="1860"/>
                    <a:pt x="1172" y="1914"/>
                    <a:pt x="1055" y="1970"/>
                  </a:cubicBezTo>
                  <a:cubicBezTo>
                    <a:pt x="951" y="2020"/>
                    <a:pt x="847" y="2070"/>
                    <a:pt x="740" y="2114"/>
                  </a:cubicBezTo>
                  <a:cubicBezTo>
                    <a:pt x="630" y="2161"/>
                    <a:pt x="516" y="2204"/>
                    <a:pt x="409" y="2258"/>
                  </a:cubicBezTo>
                  <a:cubicBezTo>
                    <a:pt x="349" y="2288"/>
                    <a:pt x="289" y="2318"/>
                    <a:pt x="232" y="2351"/>
                  </a:cubicBezTo>
                  <a:cubicBezTo>
                    <a:pt x="209" y="2361"/>
                    <a:pt x="184" y="2375"/>
                    <a:pt x="164" y="2391"/>
                  </a:cubicBezTo>
                  <a:cubicBezTo>
                    <a:pt x="144" y="2405"/>
                    <a:pt x="128" y="2422"/>
                    <a:pt x="108" y="2439"/>
                  </a:cubicBezTo>
                  <a:cubicBezTo>
                    <a:pt x="91" y="2455"/>
                    <a:pt x="78" y="2468"/>
                    <a:pt x="68" y="2485"/>
                  </a:cubicBezTo>
                  <a:cubicBezTo>
                    <a:pt x="54" y="2502"/>
                    <a:pt x="44" y="2519"/>
                    <a:pt x="34" y="2536"/>
                  </a:cubicBezTo>
                  <a:cubicBezTo>
                    <a:pt x="28" y="2556"/>
                    <a:pt x="21" y="2576"/>
                    <a:pt x="14" y="2592"/>
                  </a:cubicBezTo>
                  <a:cubicBezTo>
                    <a:pt x="1" y="2676"/>
                    <a:pt x="4" y="2756"/>
                    <a:pt x="21" y="2837"/>
                  </a:cubicBezTo>
                  <a:cubicBezTo>
                    <a:pt x="31" y="2900"/>
                    <a:pt x="44" y="2963"/>
                    <a:pt x="64" y="3027"/>
                  </a:cubicBezTo>
                  <a:cubicBezTo>
                    <a:pt x="104" y="3181"/>
                    <a:pt x="144" y="3331"/>
                    <a:pt x="184" y="3485"/>
                  </a:cubicBezTo>
                  <a:cubicBezTo>
                    <a:pt x="205" y="3559"/>
                    <a:pt x="225" y="3632"/>
                    <a:pt x="241" y="3706"/>
                  </a:cubicBezTo>
                  <a:cubicBezTo>
                    <a:pt x="258" y="3789"/>
                    <a:pt x="275" y="3870"/>
                    <a:pt x="292" y="3953"/>
                  </a:cubicBezTo>
                  <a:lnTo>
                    <a:pt x="289" y="3936"/>
                  </a:lnTo>
                  <a:lnTo>
                    <a:pt x="289" y="3936"/>
                  </a:lnTo>
                  <a:cubicBezTo>
                    <a:pt x="339" y="4184"/>
                    <a:pt x="399" y="4428"/>
                    <a:pt x="456" y="4672"/>
                  </a:cubicBezTo>
                  <a:cubicBezTo>
                    <a:pt x="485" y="4796"/>
                    <a:pt x="519" y="4916"/>
                    <a:pt x="553" y="5040"/>
                  </a:cubicBezTo>
                  <a:cubicBezTo>
                    <a:pt x="579" y="5157"/>
                    <a:pt x="613" y="5274"/>
                    <a:pt x="646" y="5392"/>
                  </a:cubicBezTo>
                  <a:cubicBezTo>
                    <a:pt x="680" y="5512"/>
                    <a:pt x="713" y="5632"/>
                    <a:pt x="743" y="5753"/>
                  </a:cubicBezTo>
                  <a:cubicBezTo>
                    <a:pt x="774" y="5870"/>
                    <a:pt x="807" y="5987"/>
                    <a:pt x="840" y="6104"/>
                  </a:cubicBezTo>
                  <a:cubicBezTo>
                    <a:pt x="911" y="6348"/>
                    <a:pt x="977" y="6592"/>
                    <a:pt x="1044" y="6836"/>
                  </a:cubicBezTo>
                  <a:cubicBezTo>
                    <a:pt x="1112" y="7084"/>
                    <a:pt x="1181" y="7332"/>
                    <a:pt x="1258" y="7576"/>
                  </a:cubicBezTo>
                  <a:cubicBezTo>
                    <a:pt x="1302" y="7702"/>
                    <a:pt x="1342" y="7833"/>
                    <a:pt x="1385" y="7960"/>
                  </a:cubicBezTo>
                  <a:cubicBezTo>
                    <a:pt x="1422" y="8077"/>
                    <a:pt x="1459" y="8198"/>
                    <a:pt x="1493" y="8318"/>
                  </a:cubicBezTo>
                  <a:cubicBezTo>
                    <a:pt x="1566" y="8562"/>
                    <a:pt x="1640" y="8806"/>
                    <a:pt x="1714" y="9050"/>
                  </a:cubicBezTo>
                  <a:cubicBezTo>
                    <a:pt x="1787" y="9288"/>
                    <a:pt x="1864" y="9522"/>
                    <a:pt x="1944" y="9756"/>
                  </a:cubicBezTo>
                  <a:cubicBezTo>
                    <a:pt x="2108" y="10231"/>
                    <a:pt x="2271" y="10706"/>
                    <a:pt x="2439" y="11180"/>
                  </a:cubicBezTo>
                  <a:cubicBezTo>
                    <a:pt x="2479" y="11294"/>
                    <a:pt x="2516" y="11408"/>
                    <a:pt x="2556" y="11522"/>
                  </a:cubicBezTo>
                  <a:cubicBezTo>
                    <a:pt x="2576" y="11578"/>
                    <a:pt x="2596" y="11635"/>
                    <a:pt x="2620" y="11689"/>
                  </a:cubicBezTo>
                  <a:cubicBezTo>
                    <a:pt x="2633" y="11726"/>
                    <a:pt x="2649" y="11759"/>
                    <a:pt x="2669" y="11790"/>
                  </a:cubicBezTo>
                  <a:cubicBezTo>
                    <a:pt x="2680" y="11813"/>
                    <a:pt x="2693" y="11830"/>
                    <a:pt x="2706" y="11850"/>
                  </a:cubicBezTo>
                  <a:cubicBezTo>
                    <a:pt x="2740" y="11893"/>
                    <a:pt x="2783" y="11933"/>
                    <a:pt x="2837" y="11950"/>
                  </a:cubicBezTo>
                  <a:cubicBezTo>
                    <a:pt x="2857" y="11957"/>
                    <a:pt x="2877" y="11963"/>
                    <a:pt x="2897" y="11967"/>
                  </a:cubicBezTo>
                  <a:cubicBezTo>
                    <a:pt x="2921" y="11970"/>
                    <a:pt x="2944" y="11973"/>
                    <a:pt x="2964" y="11973"/>
                  </a:cubicBezTo>
                  <a:lnTo>
                    <a:pt x="3041" y="11973"/>
                  </a:lnTo>
                  <a:cubicBezTo>
                    <a:pt x="3074" y="11970"/>
                    <a:pt x="3108" y="11967"/>
                    <a:pt x="3138" y="11963"/>
                  </a:cubicBezTo>
                  <a:cubicBezTo>
                    <a:pt x="3198" y="11957"/>
                    <a:pt x="3259" y="11950"/>
                    <a:pt x="3315" y="11936"/>
                  </a:cubicBezTo>
                  <a:cubicBezTo>
                    <a:pt x="3446" y="11913"/>
                    <a:pt x="3576" y="11883"/>
                    <a:pt x="3707" y="11856"/>
                  </a:cubicBezTo>
                  <a:cubicBezTo>
                    <a:pt x="3833" y="11827"/>
                    <a:pt x="3957" y="11796"/>
                    <a:pt x="4085" y="11766"/>
                  </a:cubicBezTo>
                  <a:cubicBezTo>
                    <a:pt x="4145" y="11753"/>
                    <a:pt x="4205" y="11736"/>
                    <a:pt x="4265" y="11722"/>
                  </a:cubicBezTo>
                  <a:cubicBezTo>
                    <a:pt x="4325" y="11706"/>
                    <a:pt x="4386" y="11686"/>
                    <a:pt x="4446" y="11669"/>
                  </a:cubicBezTo>
                  <a:cubicBezTo>
                    <a:pt x="4559" y="11635"/>
                    <a:pt x="4673" y="11595"/>
                    <a:pt x="4787" y="11555"/>
                  </a:cubicBezTo>
                  <a:cubicBezTo>
                    <a:pt x="4847" y="11535"/>
                    <a:pt x="4911" y="11512"/>
                    <a:pt x="4971" y="11492"/>
                  </a:cubicBezTo>
                  <a:cubicBezTo>
                    <a:pt x="5034" y="11469"/>
                    <a:pt x="5098" y="11448"/>
                    <a:pt x="5161" y="11428"/>
                  </a:cubicBezTo>
                  <a:cubicBezTo>
                    <a:pt x="5275" y="11391"/>
                    <a:pt x="5386" y="11358"/>
                    <a:pt x="5496" y="11321"/>
                  </a:cubicBezTo>
                  <a:cubicBezTo>
                    <a:pt x="5616" y="11281"/>
                    <a:pt x="5733" y="11245"/>
                    <a:pt x="5854" y="11200"/>
                  </a:cubicBezTo>
                  <a:cubicBezTo>
                    <a:pt x="6094" y="11117"/>
                    <a:pt x="6335" y="11030"/>
                    <a:pt x="6576" y="10947"/>
                  </a:cubicBezTo>
                  <a:lnTo>
                    <a:pt x="6666" y="10916"/>
                  </a:lnTo>
                  <a:cubicBezTo>
                    <a:pt x="6753" y="10887"/>
                    <a:pt x="6840" y="10856"/>
                    <a:pt x="6924" y="10823"/>
                  </a:cubicBezTo>
                  <a:cubicBezTo>
                    <a:pt x="7041" y="10776"/>
                    <a:pt x="7158" y="10726"/>
                    <a:pt x="7278" y="10683"/>
                  </a:cubicBezTo>
                  <a:cubicBezTo>
                    <a:pt x="7392" y="10639"/>
                    <a:pt x="7506" y="10595"/>
                    <a:pt x="7620" y="10549"/>
                  </a:cubicBezTo>
                  <a:cubicBezTo>
                    <a:pt x="7676" y="10525"/>
                    <a:pt x="7733" y="10502"/>
                    <a:pt x="7790" y="10478"/>
                  </a:cubicBezTo>
                  <a:cubicBezTo>
                    <a:pt x="7840" y="10458"/>
                    <a:pt x="7894" y="10438"/>
                    <a:pt x="7944" y="10418"/>
                  </a:cubicBezTo>
                  <a:cubicBezTo>
                    <a:pt x="8058" y="10368"/>
                    <a:pt x="8171" y="10322"/>
                    <a:pt x="8288" y="10274"/>
                  </a:cubicBezTo>
                  <a:cubicBezTo>
                    <a:pt x="8405" y="10231"/>
                    <a:pt x="8519" y="10187"/>
                    <a:pt x="8632" y="10141"/>
                  </a:cubicBezTo>
                  <a:cubicBezTo>
                    <a:pt x="8689" y="10117"/>
                    <a:pt x="8746" y="10094"/>
                    <a:pt x="8803" y="10067"/>
                  </a:cubicBezTo>
                  <a:cubicBezTo>
                    <a:pt x="8860" y="10044"/>
                    <a:pt x="8917" y="10024"/>
                    <a:pt x="8974" y="10000"/>
                  </a:cubicBezTo>
                  <a:cubicBezTo>
                    <a:pt x="9031" y="9976"/>
                    <a:pt x="9088" y="9953"/>
                    <a:pt x="9145" y="9927"/>
                  </a:cubicBezTo>
                  <a:cubicBezTo>
                    <a:pt x="9202" y="9903"/>
                    <a:pt x="9262" y="9880"/>
                    <a:pt x="9319" y="9856"/>
                  </a:cubicBezTo>
                  <a:cubicBezTo>
                    <a:pt x="9399" y="9826"/>
                    <a:pt x="9479" y="9789"/>
                    <a:pt x="9563" y="9756"/>
                  </a:cubicBezTo>
                  <a:cubicBezTo>
                    <a:pt x="9600" y="9740"/>
                    <a:pt x="9640" y="9723"/>
                    <a:pt x="9680" y="9703"/>
                  </a:cubicBezTo>
                  <a:lnTo>
                    <a:pt x="9800" y="9642"/>
                  </a:lnTo>
                  <a:cubicBezTo>
                    <a:pt x="9853" y="9615"/>
                    <a:pt x="9904" y="9595"/>
                    <a:pt x="9954" y="9565"/>
                  </a:cubicBezTo>
                  <a:cubicBezTo>
                    <a:pt x="9977" y="9552"/>
                    <a:pt x="10001" y="9539"/>
                    <a:pt x="10021" y="9525"/>
                  </a:cubicBezTo>
                  <a:cubicBezTo>
                    <a:pt x="10034" y="9519"/>
                    <a:pt x="10048" y="9508"/>
                    <a:pt x="10057" y="9499"/>
                  </a:cubicBezTo>
                  <a:cubicBezTo>
                    <a:pt x="10077" y="9482"/>
                    <a:pt x="10101" y="9465"/>
                    <a:pt x="10114" y="9445"/>
                  </a:cubicBezTo>
                  <a:cubicBezTo>
                    <a:pt x="10128" y="9428"/>
                    <a:pt x="10137" y="9408"/>
                    <a:pt x="10151" y="9391"/>
                  </a:cubicBezTo>
                  <a:cubicBezTo>
                    <a:pt x="10158" y="9378"/>
                    <a:pt x="10165" y="9351"/>
                    <a:pt x="10168" y="9338"/>
                  </a:cubicBezTo>
                  <a:lnTo>
                    <a:pt x="10174" y="9321"/>
                  </a:lnTo>
                  <a:cubicBezTo>
                    <a:pt x="10182" y="9298"/>
                    <a:pt x="10182" y="9268"/>
                    <a:pt x="10185" y="9241"/>
                  </a:cubicBezTo>
                  <a:cubicBezTo>
                    <a:pt x="10191" y="9178"/>
                    <a:pt x="10194" y="9114"/>
                    <a:pt x="10191" y="9047"/>
                  </a:cubicBezTo>
                  <a:cubicBezTo>
                    <a:pt x="10188" y="8990"/>
                    <a:pt x="10188" y="8933"/>
                    <a:pt x="10182" y="8877"/>
                  </a:cubicBezTo>
                  <a:cubicBezTo>
                    <a:pt x="10171" y="8820"/>
                    <a:pt x="10165" y="8763"/>
                    <a:pt x="10154" y="8703"/>
                  </a:cubicBezTo>
                  <a:cubicBezTo>
                    <a:pt x="10141" y="8589"/>
                    <a:pt x="10125" y="8475"/>
                    <a:pt x="10101" y="8365"/>
                  </a:cubicBezTo>
                  <a:cubicBezTo>
                    <a:pt x="10077" y="8238"/>
                    <a:pt x="10044" y="8114"/>
                    <a:pt x="10014" y="7990"/>
                  </a:cubicBezTo>
                  <a:cubicBezTo>
                    <a:pt x="9981" y="7866"/>
                    <a:pt x="9947" y="7743"/>
                    <a:pt x="9907" y="7622"/>
                  </a:cubicBezTo>
                  <a:cubicBezTo>
                    <a:pt x="9830" y="7375"/>
                    <a:pt x="9750" y="7131"/>
                    <a:pt x="9670" y="6886"/>
                  </a:cubicBezTo>
                  <a:cubicBezTo>
                    <a:pt x="9509" y="6405"/>
                    <a:pt x="9342" y="5927"/>
                    <a:pt x="9178" y="5445"/>
                  </a:cubicBezTo>
                  <a:cubicBezTo>
                    <a:pt x="9138" y="5331"/>
                    <a:pt x="9101" y="5221"/>
                    <a:pt x="9061" y="5107"/>
                  </a:cubicBezTo>
                  <a:cubicBezTo>
                    <a:pt x="9021" y="4990"/>
                    <a:pt x="8984" y="4876"/>
                    <a:pt x="8941" y="4763"/>
                  </a:cubicBezTo>
                  <a:cubicBezTo>
                    <a:pt x="8847" y="4518"/>
                    <a:pt x="8753" y="4271"/>
                    <a:pt x="8663" y="4024"/>
                  </a:cubicBezTo>
                  <a:cubicBezTo>
                    <a:pt x="8579" y="3796"/>
                    <a:pt x="8502" y="3569"/>
                    <a:pt x="8422" y="3342"/>
                  </a:cubicBezTo>
                  <a:cubicBezTo>
                    <a:pt x="8379" y="3218"/>
                    <a:pt x="8339" y="3094"/>
                    <a:pt x="8288" y="2973"/>
                  </a:cubicBezTo>
                  <a:cubicBezTo>
                    <a:pt x="8242" y="2863"/>
                    <a:pt x="8195" y="2752"/>
                    <a:pt x="8148" y="2642"/>
                  </a:cubicBezTo>
                  <a:cubicBezTo>
                    <a:pt x="8044" y="2411"/>
                    <a:pt x="7937" y="2181"/>
                    <a:pt x="7847" y="1947"/>
                  </a:cubicBezTo>
                  <a:cubicBezTo>
                    <a:pt x="7827" y="1894"/>
                    <a:pt x="7807" y="1837"/>
                    <a:pt x="7790" y="1783"/>
                  </a:cubicBezTo>
                  <a:cubicBezTo>
                    <a:pt x="7766" y="1723"/>
                    <a:pt x="7743" y="1659"/>
                    <a:pt x="7720" y="1599"/>
                  </a:cubicBezTo>
                  <a:cubicBezTo>
                    <a:pt x="7700" y="1545"/>
                    <a:pt x="7676" y="1492"/>
                    <a:pt x="7653" y="1435"/>
                  </a:cubicBezTo>
                  <a:cubicBezTo>
                    <a:pt x="7633" y="1385"/>
                    <a:pt x="7606" y="1335"/>
                    <a:pt x="7586" y="1284"/>
                  </a:cubicBezTo>
                  <a:cubicBezTo>
                    <a:pt x="7536" y="1167"/>
                    <a:pt x="7479" y="1057"/>
                    <a:pt x="7428" y="943"/>
                  </a:cubicBezTo>
                  <a:cubicBezTo>
                    <a:pt x="7405" y="893"/>
                    <a:pt x="7385" y="840"/>
                    <a:pt x="7365" y="786"/>
                  </a:cubicBezTo>
                  <a:cubicBezTo>
                    <a:pt x="7345" y="736"/>
                    <a:pt x="7328" y="682"/>
                    <a:pt x="7305" y="633"/>
                  </a:cubicBezTo>
                  <a:cubicBezTo>
                    <a:pt x="7282" y="585"/>
                    <a:pt x="7258" y="539"/>
                    <a:pt x="7238" y="489"/>
                  </a:cubicBezTo>
                  <a:cubicBezTo>
                    <a:pt x="7218" y="442"/>
                    <a:pt x="7201" y="395"/>
                    <a:pt x="7181" y="348"/>
                  </a:cubicBezTo>
                  <a:cubicBezTo>
                    <a:pt x="7158" y="288"/>
                    <a:pt x="7131" y="228"/>
                    <a:pt x="7101" y="171"/>
                  </a:cubicBezTo>
                  <a:cubicBezTo>
                    <a:pt x="7091" y="154"/>
                    <a:pt x="7081" y="141"/>
                    <a:pt x="7071" y="124"/>
                  </a:cubicBezTo>
                  <a:cubicBezTo>
                    <a:pt x="7054" y="100"/>
                    <a:pt x="7038" y="77"/>
                    <a:pt x="7018" y="57"/>
                  </a:cubicBezTo>
                  <a:cubicBezTo>
                    <a:pt x="7001" y="43"/>
                    <a:pt x="6971" y="31"/>
                    <a:pt x="6951" y="20"/>
                  </a:cubicBezTo>
                  <a:cubicBezTo>
                    <a:pt x="6926" y="8"/>
                    <a:pt x="6897" y="1"/>
                    <a:pt x="68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3"/>
            <p:cNvSpPr/>
            <p:nvPr/>
          </p:nvSpPr>
          <p:spPr>
            <a:xfrm>
              <a:off x="7926737" y="1409944"/>
              <a:ext cx="424321" cy="149694"/>
            </a:xfrm>
            <a:custGeom>
              <a:avLst/>
              <a:gdLst/>
              <a:ahLst/>
              <a:cxnLst/>
              <a:rect l="l" t="t" r="r" b="b"/>
              <a:pathLst>
                <a:path w="5918" h="2088" extrusionOk="0">
                  <a:moveTo>
                    <a:pt x="5576" y="1"/>
                  </a:moveTo>
                  <a:cubicBezTo>
                    <a:pt x="5566" y="1"/>
                    <a:pt x="5556" y="1"/>
                    <a:pt x="5546" y="4"/>
                  </a:cubicBezTo>
                  <a:cubicBezTo>
                    <a:pt x="5506" y="8"/>
                    <a:pt x="5469" y="18"/>
                    <a:pt x="5429" y="28"/>
                  </a:cubicBezTo>
                  <a:cubicBezTo>
                    <a:pt x="5396" y="38"/>
                    <a:pt x="5359" y="48"/>
                    <a:pt x="5326" y="61"/>
                  </a:cubicBezTo>
                  <a:cubicBezTo>
                    <a:pt x="5306" y="68"/>
                    <a:pt x="5282" y="75"/>
                    <a:pt x="5261" y="81"/>
                  </a:cubicBezTo>
                  <a:cubicBezTo>
                    <a:pt x="5249" y="84"/>
                    <a:pt x="5238" y="88"/>
                    <a:pt x="5225" y="95"/>
                  </a:cubicBezTo>
                  <a:cubicBezTo>
                    <a:pt x="5158" y="121"/>
                    <a:pt x="5088" y="155"/>
                    <a:pt x="5021" y="185"/>
                  </a:cubicBezTo>
                  <a:cubicBezTo>
                    <a:pt x="4951" y="215"/>
                    <a:pt x="4877" y="242"/>
                    <a:pt x="4807" y="272"/>
                  </a:cubicBezTo>
                  <a:cubicBezTo>
                    <a:pt x="4667" y="325"/>
                    <a:pt x="4523" y="379"/>
                    <a:pt x="4379" y="430"/>
                  </a:cubicBezTo>
                  <a:cubicBezTo>
                    <a:pt x="4105" y="530"/>
                    <a:pt x="3827" y="623"/>
                    <a:pt x="3549" y="720"/>
                  </a:cubicBezTo>
                  <a:cubicBezTo>
                    <a:pt x="3463" y="747"/>
                    <a:pt x="3379" y="777"/>
                    <a:pt x="3295" y="807"/>
                  </a:cubicBezTo>
                  <a:cubicBezTo>
                    <a:pt x="3239" y="827"/>
                    <a:pt x="3185" y="847"/>
                    <a:pt x="3128" y="864"/>
                  </a:cubicBezTo>
                  <a:cubicBezTo>
                    <a:pt x="3061" y="887"/>
                    <a:pt x="2991" y="907"/>
                    <a:pt x="2921" y="927"/>
                  </a:cubicBezTo>
                  <a:cubicBezTo>
                    <a:pt x="2847" y="947"/>
                    <a:pt x="2773" y="971"/>
                    <a:pt x="2700" y="995"/>
                  </a:cubicBezTo>
                  <a:cubicBezTo>
                    <a:pt x="2402" y="1092"/>
                    <a:pt x="2108" y="1195"/>
                    <a:pt x="1814" y="1299"/>
                  </a:cubicBezTo>
                  <a:cubicBezTo>
                    <a:pt x="1526" y="1402"/>
                    <a:pt x="1235" y="1503"/>
                    <a:pt x="944" y="1606"/>
                  </a:cubicBezTo>
                  <a:cubicBezTo>
                    <a:pt x="803" y="1657"/>
                    <a:pt x="666" y="1717"/>
                    <a:pt x="526" y="1770"/>
                  </a:cubicBezTo>
                  <a:cubicBezTo>
                    <a:pt x="453" y="1801"/>
                    <a:pt x="379" y="1827"/>
                    <a:pt x="305" y="1858"/>
                  </a:cubicBezTo>
                  <a:cubicBezTo>
                    <a:pt x="238" y="1884"/>
                    <a:pt x="175" y="1918"/>
                    <a:pt x="108" y="1947"/>
                  </a:cubicBezTo>
                  <a:cubicBezTo>
                    <a:pt x="84" y="1958"/>
                    <a:pt x="61" y="1968"/>
                    <a:pt x="38" y="1978"/>
                  </a:cubicBezTo>
                  <a:cubicBezTo>
                    <a:pt x="24" y="1984"/>
                    <a:pt x="14" y="1995"/>
                    <a:pt x="8" y="2008"/>
                  </a:cubicBezTo>
                  <a:cubicBezTo>
                    <a:pt x="1" y="2021"/>
                    <a:pt x="1" y="2035"/>
                    <a:pt x="4" y="2048"/>
                  </a:cubicBezTo>
                  <a:cubicBezTo>
                    <a:pt x="12" y="2072"/>
                    <a:pt x="36" y="2088"/>
                    <a:pt x="58" y="2088"/>
                  </a:cubicBezTo>
                  <a:cubicBezTo>
                    <a:pt x="64" y="2088"/>
                    <a:pt x="69" y="2087"/>
                    <a:pt x="75" y="2085"/>
                  </a:cubicBezTo>
                  <a:cubicBezTo>
                    <a:pt x="152" y="2055"/>
                    <a:pt x="229" y="2025"/>
                    <a:pt x="302" y="1995"/>
                  </a:cubicBezTo>
                  <a:cubicBezTo>
                    <a:pt x="376" y="1964"/>
                    <a:pt x="450" y="1935"/>
                    <a:pt x="523" y="1907"/>
                  </a:cubicBezTo>
                  <a:cubicBezTo>
                    <a:pt x="663" y="1850"/>
                    <a:pt x="803" y="1790"/>
                    <a:pt x="944" y="1737"/>
                  </a:cubicBezTo>
                  <a:cubicBezTo>
                    <a:pt x="1015" y="1714"/>
                    <a:pt x="1081" y="1690"/>
                    <a:pt x="1152" y="1667"/>
                  </a:cubicBezTo>
                  <a:cubicBezTo>
                    <a:pt x="1228" y="1640"/>
                    <a:pt x="1305" y="1617"/>
                    <a:pt x="1382" y="1589"/>
                  </a:cubicBezTo>
                  <a:cubicBezTo>
                    <a:pt x="1523" y="1540"/>
                    <a:pt x="1666" y="1493"/>
                    <a:pt x="1810" y="1443"/>
                  </a:cubicBezTo>
                  <a:cubicBezTo>
                    <a:pt x="2101" y="1342"/>
                    <a:pt x="2392" y="1242"/>
                    <a:pt x="2687" y="1152"/>
                  </a:cubicBezTo>
                  <a:cubicBezTo>
                    <a:pt x="2760" y="1128"/>
                    <a:pt x="2833" y="1105"/>
                    <a:pt x="2907" y="1085"/>
                  </a:cubicBezTo>
                  <a:cubicBezTo>
                    <a:pt x="2984" y="1061"/>
                    <a:pt x="3058" y="1041"/>
                    <a:pt x="3131" y="1018"/>
                  </a:cubicBezTo>
                  <a:cubicBezTo>
                    <a:pt x="3188" y="1001"/>
                    <a:pt x="3245" y="984"/>
                    <a:pt x="3299" y="964"/>
                  </a:cubicBezTo>
                  <a:cubicBezTo>
                    <a:pt x="3315" y="958"/>
                    <a:pt x="3332" y="951"/>
                    <a:pt x="3349" y="947"/>
                  </a:cubicBezTo>
                  <a:cubicBezTo>
                    <a:pt x="3415" y="924"/>
                    <a:pt x="3480" y="901"/>
                    <a:pt x="3546" y="878"/>
                  </a:cubicBezTo>
                  <a:cubicBezTo>
                    <a:pt x="3824" y="780"/>
                    <a:pt x="4102" y="683"/>
                    <a:pt x="4383" y="586"/>
                  </a:cubicBezTo>
                  <a:cubicBezTo>
                    <a:pt x="4526" y="533"/>
                    <a:pt x="4673" y="483"/>
                    <a:pt x="4820" y="433"/>
                  </a:cubicBezTo>
                  <a:cubicBezTo>
                    <a:pt x="4891" y="410"/>
                    <a:pt x="4960" y="382"/>
                    <a:pt x="5031" y="356"/>
                  </a:cubicBezTo>
                  <a:cubicBezTo>
                    <a:pt x="5098" y="332"/>
                    <a:pt x="5165" y="305"/>
                    <a:pt x="5232" y="279"/>
                  </a:cubicBezTo>
                  <a:cubicBezTo>
                    <a:pt x="5289" y="255"/>
                    <a:pt x="5346" y="235"/>
                    <a:pt x="5402" y="219"/>
                  </a:cubicBezTo>
                  <a:cubicBezTo>
                    <a:pt x="5453" y="198"/>
                    <a:pt x="5506" y="182"/>
                    <a:pt x="5559" y="169"/>
                  </a:cubicBezTo>
                  <a:cubicBezTo>
                    <a:pt x="5573" y="165"/>
                    <a:pt x="5587" y="165"/>
                    <a:pt x="5599" y="165"/>
                  </a:cubicBezTo>
                  <a:lnTo>
                    <a:pt x="5619" y="169"/>
                  </a:lnTo>
                  <a:cubicBezTo>
                    <a:pt x="5630" y="172"/>
                    <a:pt x="5636" y="175"/>
                    <a:pt x="5647" y="178"/>
                  </a:cubicBezTo>
                  <a:lnTo>
                    <a:pt x="5660" y="198"/>
                  </a:lnTo>
                  <a:cubicBezTo>
                    <a:pt x="5673" y="212"/>
                    <a:pt x="5683" y="222"/>
                    <a:pt x="5690" y="239"/>
                  </a:cubicBezTo>
                  <a:cubicBezTo>
                    <a:pt x="5700" y="259"/>
                    <a:pt x="5710" y="282"/>
                    <a:pt x="5717" y="302"/>
                  </a:cubicBezTo>
                  <a:cubicBezTo>
                    <a:pt x="5723" y="325"/>
                    <a:pt x="5730" y="349"/>
                    <a:pt x="5733" y="369"/>
                  </a:cubicBezTo>
                  <a:cubicBezTo>
                    <a:pt x="5747" y="433"/>
                    <a:pt x="5757" y="496"/>
                    <a:pt x="5767" y="556"/>
                  </a:cubicBezTo>
                  <a:cubicBezTo>
                    <a:pt x="5770" y="580"/>
                    <a:pt x="5777" y="597"/>
                    <a:pt x="5794" y="610"/>
                  </a:cubicBezTo>
                  <a:cubicBezTo>
                    <a:pt x="5807" y="620"/>
                    <a:pt x="5827" y="626"/>
                    <a:pt x="5847" y="626"/>
                  </a:cubicBezTo>
                  <a:cubicBezTo>
                    <a:pt x="5863" y="626"/>
                    <a:pt x="5884" y="617"/>
                    <a:pt x="5897" y="600"/>
                  </a:cubicBezTo>
                  <a:cubicBezTo>
                    <a:pt x="5908" y="586"/>
                    <a:pt x="5917" y="566"/>
                    <a:pt x="5914" y="550"/>
                  </a:cubicBezTo>
                  <a:cubicBezTo>
                    <a:pt x="5908" y="506"/>
                    <a:pt x="5900" y="463"/>
                    <a:pt x="5891" y="419"/>
                  </a:cubicBezTo>
                  <a:cubicBezTo>
                    <a:pt x="5884" y="376"/>
                    <a:pt x="5877" y="336"/>
                    <a:pt x="5867" y="296"/>
                  </a:cubicBezTo>
                  <a:cubicBezTo>
                    <a:pt x="5860" y="259"/>
                    <a:pt x="5847" y="222"/>
                    <a:pt x="5834" y="185"/>
                  </a:cubicBezTo>
                  <a:cubicBezTo>
                    <a:pt x="5823" y="158"/>
                    <a:pt x="5810" y="132"/>
                    <a:pt x="5790" y="109"/>
                  </a:cubicBezTo>
                  <a:lnTo>
                    <a:pt x="5777" y="88"/>
                  </a:lnTo>
                  <a:cubicBezTo>
                    <a:pt x="5760" y="64"/>
                    <a:pt x="5737" y="44"/>
                    <a:pt x="5710" y="31"/>
                  </a:cubicBezTo>
                  <a:cubicBezTo>
                    <a:pt x="5700" y="28"/>
                    <a:pt x="5690" y="24"/>
                    <a:pt x="5680" y="21"/>
                  </a:cubicBezTo>
                  <a:cubicBezTo>
                    <a:pt x="5667" y="15"/>
                    <a:pt x="5650" y="11"/>
                    <a:pt x="5636" y="8"/>
                  </a:cubicBezTo>
                  <a:cubicBezTo>
                    <a:pt x="5623" y="1"/>
                    <a:pt x="5603" y="1"/>
                    <a:pt x="5590" y="1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3"/>
            <p:cNvSpPr/>
            <p:nvPr/>
          </p:nvSpPr>
          <p:spPr>
            <a:xfrm>
              <a:off x="7888449" y="1571825"/>
              <a:ext cx="218470" cy="686599"/>
            </a:xfrm>
            <a:custGeom>
              <a:avLst/>
              <a:gdLst/>
              <a:ahLst/>
              <a:cxnLst/>
              <a:rect l="l" t="t" r="r" b="b"/>
              <a:pathLst>
                <a:path w="3047" h="9577" extrusionOk="0">
                  <a:moveTo>
                    <a:pt x="135" y="1"/>
                  </a:moveTo>
                  <a:cubicBezTo>
                    <a:pt x="121" y="1"/>
                    <a:pt x="107" y="3"/>
                    <a:pt x="93" y="7"/>
                  </a:cubicBezTo>
                  <a:cubicBezTo>
                    <a:pt x="60" y="21"/>
                    <a:pt x="33" y="44"/>
                    <a:pt x="16" y="78"/>
                  </a:cubicBezTo>
                  <a:cubicBezTo>
                    <a:pt x="0" y="111"/>
                    <a:pt x="0" y="145"/>
                    <a:pt x="10" y="181"/>
                  </a:cubicBezTo>
                  <a:cubicBezTo>
                    <a:pt x="24" y="234"/>
                    <a:pt x="40" y="288"/>
                    <a:pt x="53" y="342"/>
                  </a:cubicBezTo>
                  <a:cubicBezTo>
                    <a:pt x="67" y="395"/>
                    <a:pt x="81" y="452"/>
                    <a:pt x="97" y="506"/>
                  </a:cubicBezTo>
                  <a:cubicBezTo>
                    <a:pt x="133" y="620"/>
                    <a:pt x="174" y="730"/>
                    <a:pt x="207" y="844"/>
                  </a:cubicBezTo>
                  <a:cubicBezTo>
                    <a:pt x="244" y="961"/>
                    <a:pt x="277" y="1074"/>
                    <a:pt x="314" y="1188"/>
                  </a:cubicBezTo>
                  <a:cubicBezTo>
                    <a:pt x="357" y="1312"/>
                    <a:pt x="398" y="1432"/>
                    <a:pt x="438" y="1556"/>
                  </a:cubicBezTo>
                  <a:cubicBezTo>
                    <a:pt x="475" y="1666"/>
                    <a:pt x="508" y="1776"/>
                    <a:pt x="542" y="1887"/>
                  </a:cubicBezTo>
                  <a:cubicBezTo>
                    <a:pt x="578" y="2011"/>
                    <a:pt x="612" y="2131"/>
                    <a:pt x="649" y="2255"/>
                  </a:cubicBezTo>
                  <a:cubicBezTo>
                    <a:pt x="719" y="2499"/>
                    <a:pt x="789" y="2743"/>
                    <a:pt x="863" y="2988"/>
                  </a:cubicBezTo>
                  <a:cubicBezTo>
                    <a:pt x="899" y="3114"/>
                    <a:pt x="939" y="3238"/>
                    <a:pt x="980" y="3365"/>
                  </a:cubicBezTo>
                  <a:cubicBezTo>
                    <a:pt x="1016" y="3479"/>
                    <a:pt x="1053" y="3590"/>
                    <a:pt x="1090" y="3706"/>
                  </a:cubicBezTo>
                  <a:cubicBezTo>
                    <a:pt x="1127" y="3823"/>
                    <a:pt x="1160" y="3940"/>
                    <a:pt x="1200" y="4058"/>
                  </a:cubicBezTo>
                  <a:cubicBezTo>
                    <a:pt x="1244" y="4184"/>
                    <a:pt x="1285" y="4312"/>
                    <a:pt x="1328" y="4439"/>
                  </a:cubicBezTo>
                  <a:cubicBezTo>
                    <a:pt x="1405" y="4673"/>
                    <a:pt x="1475" y="4907"/>
                    <a:pt x="1549" y="5141"/>
                  </a:cubicBezTo>
                  <a:cubicBezTo>
                    <a:pt x="1629" y="5385"/>
                    <a:pt x="1699" y="5629"/>
                    <a:pt x="1773" y="5877"/>
                  </a:cubicBezTo>
                  <a:cubicBezTo>
                    <a:pt x="1842" y="6118"/>
                    <a:pt x="1919" y="6359"/>
                    <a:pt x="1987" y="6603"/>
                  </a:cubicBezTo>
                  <a:cubicBezTo>
                    <a:pt x="2020" y="6723"/>
                    <a:pt x="2057" y="6844"/>
                    <a:pt x="2090" y="6964"/>
                  </a:cubicBezTo>
                  <a:cubicBezTo>
                    <a:pt x="2123" y="7084"/>
                    <a:pt x="2163" y="7208"/>
                    <a:pt x="2200" y="7328"/>
                  </a:cubicBezTo>
                  <a:cubicBezTo>
                    <a:pt x="2271" y="7566"/>
                    <a:pt x="2338" y="7804"/>
                    <a:pt x="2404" y="8040"/>
                  </a:cubicBezTo>
                  <a:cubicBezTo>
                    <a:pt x="2418" y="8101"/>
                    <a:pt x="2438" y="8161"/>
                    <a:pt x="2455" y="8221"/>
                  </a:cubicBezTo>
                  <a:cubicBezTo>
                    <a:pt x="2472" y="8275"/>
                    <a:pt x="2492" y="8329"/>
                    <a:pt x="2505" y="8382"/>
                  </a:cubicBezTo>
                  <a:cubicBezTo>
                    <a:pt x="2525" y="8442"/>
                    <a:pt x="2541" y="8506"/>
                    <a:pt x="2562" y="8562"/>
                  </a:cubicBezTo>
                  <a:cubicBezTo>
                    <a:pt x="2578" y="8622"/>
                    <a:pt x="2598" y="8679"/>
                    <a:pt x="2619" y="8739"/>
                  </a:cubicBezTo>
                  <a:cubicBezTo>
                    <a:pt x="2652" y="8837"/>
                    <a:pt x="2682" y="8934"/>
                    <a:pt x="2712" y="9031"/>
                  </a:cubicBezTo>
                  <a:cubicBezTo>
                    <a:pt x="2739" y="9118"/>
                    <a:pt x="2759" y="9208"/>
                    <a:pt x="2779" y="9295"/>
                  </a:cubicBezTo>
                  <a:cubicBezTo>
                    <a:pt x="2790" y="9352"/>
                    <a:pt x="2799" y="9409"/>
                    <a:pt x="2806" y="9469"/>
                  </a:cubicBezTo>
                  <a:cubicBezTo>
                    <a:pt x="2813" y="9499"/>
                    <a:pt x="2822" y="9525"/>
                    <a:pt x="2846" y="9549"/>
                  </a:cubicBezTo>
                  <a:cubicBezTo>
                    <a:pt x="2867" y="9567"/>
                    <a:pt x="2892" y="9576"/>
                    <a:pt x="2918" y="9576"/>
                  </a:cubicBezTo>
                  <a:cubicBezTo>
                    <a:pt x="2922" y="9576"/>
                    <a:pt x="2926" y="9576"/>
                    <a:pt x="2930" y="9576"/>
                  </a:cubicBezTo>
                  <a:cubicBezTo>
                    <a:pt x="2990" y="9573"/>
                    <a:pt x="3046" y="9516"/>
                    <a:pt x="3040" y="9452"/>
                  </a:cubicBezTo>
                  <a:cubicBezTo>
                    <a:pt x="3006" y="9188"/>
                    <a:pt x="2933" y="8934"/>
                    <a:pt x="2853" y="8679"/>
                  </a:cubicBezTo>
                  <a:cubicBezTo>
                    <a:pt x="2816" y="8562"/>
                    <a:pt x="2779" y="8442"/>
                    <a:pt x="2745" y="8321"/>
                  </a:cubicBezTo>
                  <a:cubicBezTo>
                    <a:pt x="2712" y="8208"/>
                    <a:pt x="2676" y="8094"/>
                    <a:pt x="2645" y="7980"/>
                  </a:cubicBezTo>
                  <a:cubicBezTo>
                    <a:pt x="2615" y="7864"/>
                    <a:pt x="2585" y="7743"/>
                    <a:pt x="2552" y="7629"/>
                  </a:cubicBezTo>
                  <a:cubicBezTo>
                    <a:pt x="2518" y="7506"/>
                    <a:pt x="2484" y="7385"/>
                    <a:pt x="2452" y="7265"/>
                  </a:cubicBezTo>
                  <a:cubicBezTo>
                    <a:pt x="2381" y="7017"/>
                    <a:pt x="2314" y="6767"/>
                    <a:pt x="2248" y="6519"/>
                  </a:cubicBezTo>
                  <a:cubicBezTo>
                    <a:pt x="2180" y="6279"/>
                    <a:pt x="2110" y="6044"/>
                    <a:pt x="2043" y="5807"/>
                  </a:cubicBezTo>
                  <a:cubicBezTo>
                    <a:pt x="1973" y="5559"/>
                    <a:pt x="1903" y="5311"/>
                    <a:pt x="1830" y="5067"/>
                  </a:cubicBezTo>
                  <a:cubicBezTo>
                    <a:pt x="1759" y="4830"/>
                    <a:pt x="1689" y="4593"/>
                    <a:pt x="1612" y="4359"/>
                  </a:cubicBezTo>
                  <a:cubicBezTo>
                    <a:pt x="1572" y="4228"/>
                    <a:pt x="1532" y="4101"/>
                    <a:pt x="1488" y="3974"/>
                  </a:cubicBezTo>
                  <a:cubicBezTo>
                    <a:pt x="1451" y="3857"/>
                    <a:pt x="1421" y="3743"/>
                    <a:pt x="1385" y="3626"/>
                  </a:cubicBezTo>
                  <a:cubicBezTo>
                    <a:pt x="1308" y="3389"/>
                    <a:pt x="1228" y="3151"/>
                    <a:pt x="1150" y="2911"/>
                  </a:cubicBezTo>
                  <a:cubicBezTo>
                    <a:pt x="1073" y="2667"/>
                    <a:pt x="1000" y="2419"/>
                    <a:pt x="923" y="2175"/>
                  </a:cubicBezTo>
                  <a:cubicBezTo>
                    <a:pt x="883" y="2051"/>
                    <a:pt x="846" y="1930"/>
                    <a:pt x="809" y="1810"/>
                  </a:cubicBezTo>
                  <a:cubicBezTo>
                    <a:pt x="776" y="1699"/>
                    <a:pt x="739" y="1589"/>
                    <a:pt x="703" y="1483"/>
                  </a:cubicBezTo>
                  <a:cubicBezTo>
                    <a:pt x="658" y="1362"/>
                    <a:pt x="618" y="1242"/>
                    <a:pt x="578" y="1121"/>
                  </a:cubicBezTo>
                  <a:cubicBezTo>
                    <a:pt x="538" y="1004"/>
                    <a:pt x="505" y="887"/>
                    <a:pt x="471" y="773"/>
                  </a:cubicBezTo>
                  <a:cubicBezTo>
                    <a:pt x="438" y="653"/>
                    <a:pt x="402" y="539"/>
                    <a:pt x="361" y="422"/>
                  </a:cubicBezTo>
                  <a:cubicBezTo>
                    <a:pt x="345" y="369"/>
                    <a:pt x="331" y="315"/>
                    <a:pt x="314" y="259"/>
                  </a:cubicBezTo>
                  <a:cubicBezTo>
                    <a:pt x="301" y="205"/>
                    <a:pt x="288" y="148"/>
                    <a:pt x="268" y="94"/>
                  </a:cubicBezTo>
                  <a:cubicBezTo>
                    <a:pt x="249" y="38"/>
                    <a:pt x="193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3"/>
            <p:cNvSpPr/>
            <p:nvPr/>
          </p:nvSpPr>
          <p:spPr>
            <a:xfrm>
              <a:off x="8020807" y="2155689"/>
              <a:ext cx="30257" cy="26956"/>
            </a:xfrm>
            <a:custGeom>
              <a:avLst/>
              <a:gdLst/>
              <a:ahLst/>
              <a:cxnLst/>
              <a:rect l="l" t="t" r="r" b="b"/>
              <a:pathLst>
                <a:path w="422" h="376" extrusionOk="0">
                  <a:moveTo>
                    <a:pt x="210" y="0"/>
                  </a:moveTo>
                  <a:cubicBezTo>
                    <a:pt x="190" y="0"/>
                    <a:pt x="170" y="4"/>
                    <a:pt x="150" y="10"/>
                  </a:cubicBezTo>
                  <a:cubicBezTo>
                    <a:pt x="53" y="44"/>
                    <a:pt x="0" y="154"/>
                    <a:pt x="33" y="251"/>
                  </a:cubicBezTo>
                  <a:cubicBezTo>
                    <a:pt x="60" y="328"/>
                    <a:pt x="134" y="375"/>
                    <a:pt x="213" y="375"/>
                  </a:cubicBezTo>
                  <a:cubicBezTo>
                    <a:pt x="233" y="375"/>
                    <a:pt x="254" y="372"/>
                    <a:pt x="274" y="365"/>
                  </a:cubicBezTo>
                  <a:cubicBezTo>
                    <a:pt x="368" y="331"/>
                    <a:pt x="422" y="225"/>
                    <a:pt x="388" y="128"/>
                  </a:cubicBezTo>
                  <a:cubicBezTo>
                    <a:pt x="361" y="50"/>
                    <a:pt x="288" y="0"/>
                    <a:pt x="2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3"/>
            <p:cNvSpPr/>
            <p:nvPr/>
          </p:nvSpPr>
          <p:spPr>
            <a:xfrm>
              <a:off x="7990550" y="2051376"/>
              <a:ext cx="30042" cy="26885"/>
            </a:xfrm>
            <a:custGeom>
              <a:avLst/>
              <a:gdLst/>
              <a:ahLst/>
              <a:cxnLst/>
              <a:rect l="l" t="t" r="r" b="b"/>
              <a:pathLst>
                <a:path w="419" h="375" extrusionOk="0">
                  <a:moveTo>
                    <a:pt x="208" y="1"/>
                  </a:moveTo>
                  <a:cubicBezTo>
                    <a:pt x="188" y="1"/>
                    <a:pt x="168" y="4"/>
                    <a:pt x="148" y="11"/>
                  </a:cubicBezTo>
                  <a:cubicBezTo>
                    <a:pt x="51" y="44"/>
                    <a:pt x="1" y="151"/>
                    <a:pt x="34" y="248"/>
                  </a:cubicBezTo>
                  <a:cubicBezTo>
                    <a:pt x="58" y="325"/>
                    <a:pt x="133" y="375"/>
                    <a:pt x="210" y="375"/>
                  </a:cubicBezTo>
                  <a:cubicBezTo>
                    <a:pt x="229" y="375"/>
                    <a:pt x="249" y="372"/>
                    <a:pt x="268" y="365"/>
                  </a:cubicBezTo>
                  <a:cubicBezTo>
                    <a:pt x="365" y="332"/>
                    <a:pt x="418" y="221"/>
                    <a:pt x="385" y="127"/>
                  </a:cubicBezTo>
                  <a:cubicBezTo>
                    <a:pt x="359" y="51"/>
                    <a:pt x="285" y="1"/>
                    <a:pt x="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3"/>
            <p:cNvSpPr/>
            <p:nvPr/>
          </p:nvSpPr>
          <p:spPr>
            <a:xfrm>
              <a:off x="7959862" y="1947996"/>
              <a:ext cx="33125" cy="29466"/>
            </a:xfrm>
            <a:custGeom>
              <a:avLst/>
              <a:gdLst/>
              <a:ahLst/>
              <a:cxnLst/>
              <a:rect l="l" t="t" r="r" b="b"/>
              <a:pathLst>
                <a:path w="462" h="411" extrusionOk="0">
                  <a:moveTo>
                    <a:pt x="231" y="0"/>
                  </a:moveTo>
                  <a:cubicBezTo>
                    <a:pt x="209" y="0"/>
                    <a:pt x="186" y="4"/>
                    <a:pt x="164" y="11"/>
                  </a:cubicBezTo>
                  <a:cubicBezTo>
                    <a:pt x="61" y="48"/>
                    <a:pt x="0" y="169"/>
                    <a:pt x="37" y="272"/>
                  </a:cubicBezTo>
                  <a:cubicBezTo>
                    <a:pt x="67" y="357"/>
                    <a:pt x="148" y="410"/>
                    <a:pt x="233" y="410"/>
                  </a:cubicBezTo>
                  <a:cubicBezTo>
                    <a:pt x="255" y="410"/>
                    <a:pt x="277" y="407"/>
                    <a:pt x="298" y="399"/>
                  </a:cubicBezTo>
                  <a:cubicBezTo>
                    <a:pt x="405" y="362"/>
                    <a:pt x="462" y="245"/>
                    <a:pt x="425" y="138"/>
                  </a:cubicBezTo>
                  <a:cubicBezTo>
                    <a:pt x="396" y="53"/>
                    <a:pt x="317" y="0"/>
                    <a:pt x="2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23"/>
            <p:cNvSpPr/>
            <p:nvPr/>
          </p:nvSpPr>
          <p:spPr>
            <a:xfrm>
              <a:off x="7937062" y="1851498"/>
              <a:ext cx="26959" cy="23874"/>
            </a:xfrm>
            <a:custGeom>
              <a:avLst/>
              <a:gdLst/>
              <a:ahLst/>
              <a:cxnLst/>
              <a:rect l="l" t="t" r="r" b="b"/>
              <a:pathLst>
                <a:path w="376" h="333" extrusionOk="0">
                  <a:moveTo>
                    <a:pt x="189" y="0"/>
                  </a:moveTo>
                  <a:cubicBezTo>
                    <a:pt x="171" y="0"/>
                    <a:pt x="153" y="3"/>
                    <a:pt x="135" y="10"/>
                  </a:cubicBezTo>
                  <a:cubicBezTo>
                    <a:pt x="48" y="39"/>
                    <a:pt x="1" y="136"/>
                    <a:pt x="31" y="220"/>
                  </a:cubicBezTo>
                  <a:cubicBezTo>
                    <a:pt x="55" y="289"/>
                    <a:pt x="121" y="333"/>
                    <a:pt x="191" y="333"/>
                  </a:cubicBezTo>
                  <a:cubicBezTo>
                    <a:pt x="209" y="333"/>
                    <a:pt x="227" y="330"/>
                    <a:pt x="245" y="324"/>
                  </a:cubicBezTo>
                  <a:cubicBezTo>
                    <a:pt x="329" y="294"/>
                    <a:pt x="375" y="197"/>
                    <a:pt x="349" y="113"/>
                  </a:cubicBezTo>
                  <a:cubicBezTo>
                    <a:pt x="325" y="44"/>
                    <a:pt x="259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23"/>
            <p:cNvSpPr/>
            <p:nvPr/>
          </p:nvSpPr>
          <p:spPr>
            <a:xfrm>
              <a:off x="7910963" y="1759588"/>
              <a:ext cx="28106" cy="25164"/>
            </a:xfrm>
            <a:custGeom>
              <a:avLst/>
              <a:gdLst/>
              <a:ahLst/>
              <a:cxnLst/>
              <a:rect l="l" t="t" r="r" b="b"/>
              <a:pathLst>
                <a:path w="392" h="351" extrusionOk="0">
                  <a:moveTo>
                    <a:pt x="196" y="0"/>
                  </a:moveTo>
                  <a:cubicBezTo>
                    <a:pt x="176" y="0"/>
                    <a:pt x="157" y="3"/>
                    <a:pt x="137" y="11"/>
                  </a:cubicBezTo>
                  <a:cubicBezTo>
                    <a:pt x="47" y="40"/>
                    <a:pt x="0" y="141"/>
                    <a:pt x="31" y="231"/>
                  </a:cubicBezTo>
                  <a:cubicBezTo>
                    <a:pt x="54" y="303"/>
                    <a:pt x="124" y="350"/>
                    <a:pt x="197" y="350"/>
                  </a:cubicBezTo>
                  <a:cubicBezTo>
                    <a:pt x="215" y="350"/>
                    <a:pt x="233" y="347"/>
                    <a:pt x="251" y="341"/>
                  </a:cubicBezTo>
                  <a:cubicBezTo>
                    <a:pt x="341" y="308"/>
                    <a:pt x="392" y="208"/>
                    <a:pt x="361" y="117"/>
                  </a:cubicBezTo>
                  <a:cubicBezTo>
                    <a:pt x="335" y="47"/>
                    <a:pt x="268" y="0"/>
                    <a:pt x="1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23"/>
            <p:cNvSpPr/>
            <p:nvPr/>
          </p:nvSpPr>
          <p:spPr>
            <a:xfrm>
              <a:off x="7885581" y="1666173"/>
              <a:ext cx="26888" cy="24160"/>
            </a:xfrm>
            <a:custGeom>
              <a:avLst/>
              <a:gdLst/>
              <a:ahLst/>
              <a:cxnLst/>
              <a:rect l="l" t="t" r="r" b="b"/>
              <a:pathLst>
                <a:path w="375" h="337" extrusionOk="0">
                  <a:moveTo>
                    <a:pt x="184" y="0"/>
                  </a:moveTo>
                  <a:cubicBezTo>
                    <a:pt x="166" y="0"/>
                    <a:pt x="148" y="3"/>
                    <a:pt x="130" y="9"/>
                  </a:cubicBezTo>
                  <a:cubicBezTo>
                    <a:pt x="47" y="39"/>
                    <a:pt x="0" y="136"/>
                    <a:pt x="30" y="223"/>
                  </a:cubicBezTo>
                  <a:cubicBezTo>
                    <a:pt x="54" y="292"/>
                    <a:pt x="118" y="336"/>
                    <a:pt x="187" y="336"/>
                  </a:cubicBezTo>
                  <a:cubicBezTo>
                    <a:pt x="205" y="336"/>
                    <a:pt x="223" y="333"/>
                    <a:pt x="241" y="327"/>
                  </a:cubicBezTo>
                  <a:cubicBezTo>
                    <a:pt x="328" y="297"/>
                    <a:pt x="374" y="200"/>
                    <a:pt x="344" y="113"/>
                  </a:cubicBezTo>
                  <a:cubicBezTo>
                    <a:pt x="320" y="44"/>
                    <a:pt x="254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23"/>
            <p:cNvSpPr/>
            <p:nvPr/>
          </p:nvSpPr>
          <p:spPr>
            <a:xfrm>
              <a:off x="7815028" y="1671263"/>
              <a:ext cx="85897" cy="50758"/>
            </a:xfrm>
            <a:custGeom>
              <a:avLst/>
              <a:gdLst/>
              <a:ahLst/>
              <a:cxnLst/>
              <a:rect l="l" t="t" r="r" b="b"/>
              <a:pathLst>
                <a:path w="1198" h="708" extrusionOk="0">
                  <a:moveTo>
                    <a:pt x="1091" y="0"/>
                  </a:moveTo>
                  <a:cubicBezTo>
                    <a:pt x="1083" y="0"/>
                    <a:pt x="1076" y="1"/>
                    <a:pt x="1068" y="2"/>
                  </a:cubicBezTo>
                  <a:cubicBezTo>
                    <a:pt x="1007" y="11"/>
                    <a:pt x="950" y="25"/>
                    <a:pt x="893" y="31"/>
                  </a:cubicBezTo>
                  <a:cubicBezTo>
                    <a:pt x="840" y="39"/>
                    <a:pt x="787" y="45"/>
                    <a:pt x="733" y="48"/>
                  </a:cubicBezTo>
                  <a:cubicBezTo>
                    <a:pt x="706" y="48"/>
                    <a:pt x="679" y="48"/>
                    <a:pt x="656" y="45"/>
                  </a:cubicBezTo>
                  <a:cubicBezTo>
                    <a:pt x="626" y="45"/>
                    <a:pt x="599" y="48"/>
                    <a:pt x="572" y="48"/>
                  </a:cubicBezTo>
                  <a:cubicBezTo>
                    <a:pt x="509" y="51"/>
                    <a:pt x="446" y="62"/>
                    <a:pt x="382" y="79"/>
                  </a:cubicBezTo>
                  <a:cubicBezTo>
                    <a:pt x="368" y="82"/>
                    <a:pt x="358" y="85"/>
                    <a:pt x="348" y="88"/>
                  </a:cubicBezTo>
                  <a:cubicBezTo>
                    <a:pt x="302" y="105"/>
                    <a:pt x="254" y="129"/>
                    <a:pt x="211" y="156"/>
                  </a:cubicBezTo>
                  <a:cubicBezTo>
                    <a:pt x="177" y="172"/>
                    <a:pt x="151" y="196"/>
                    <a:pt x="121" y="216"/>
                  </a:cubicBezTo>
                  <a:cubicBezTo>
                    <a:pt x="91" y="242"/>
                    <a:pt x="57" y="276"/>
                    <a:pt x="41" y="312"/>
                  </a:cubicBezTo>
                  <a:cubicBezTo>
                    <a:pt x="17" y="349"/>
                    <a:pt x="4" y="389"/>
                    <a:pt x="1" y="433"/>
                  </a:cubicBezTo>
                  <a:cubicBezTo>
                    <a:pt x="1" y="473"/>
                    <a:pt x="10" y="510"/>
                    <a:pt x="27" y="547"/>
                  </a:cubicBezTo>
                  <a:cubicBezTo>
                    <a:pt x="44" y="587"/>
                    <a:pt x="74" y="617"/>
                    <a:pt x="108" y="641"/>
                  </a:cubicBezTo>
                  <a:cubicBezTo>
                    <a:pt x="174" y="690"/>
                    <a:pt x="262" y="707"/>
                    <a:pt x="345" y="707"/>
                  </a:cubicBezTo>
                  <a:cubicBezTo>
                    <a:pt x="395" y="707"/>
                    <a:pt x="446" y="707"/>
                    <a:pt x="499" y="704"/>
                  </a:cubicBezTo>
                  <a:cubicBezTo>
                    <a:pt x="509" y="704"/>
                    <a:pt x="523" y="701"/>
                    <a:pt x="532" y="701"/>
                  </a:cubicBezTo>
                  <a:cubicBezTo>
                    <a:pt x="566" y="698"/>
                    <a:pt x="599" y="694"/>
                    <a:pt x="629" y="690"/>
                  </a:cubicBezTo>
                  <a:cubicBezTo>
                    <a:pt x="656" y="690"/>
                    <a:pt x="686" y="687"/>
                    <a:pt x="713" y="681"/>
                  </a:cubicBezTo>
                  <a:cubicBezTo>
                    <a:pt x="743" y="670"/>
                    <a:pt x="770" y="657"/>
                    <a:pt x="800" y="641"/>
                  </a:cubicBezTo>
                  <a:cubicBezTo>
                    <a:pt x="847" y="607"/>
                    <a:pt x="877" y="553"/>
                    <a:pt x="860" y="493"/>
                  </a:cubicBezTo>
                  <a:cubicBezTo>
                    <a:pt x="853" y="460"/>
                    <a:pt x="830" y="430"/>
                    <a:pt x="800" y="413"/>
                  </a:cubicBezTo>
                  <a:cubicBezTo>
                    <a:pt x="779" y="399"/>
                    <a:pt x="758" y="395"/>
                    <a:pt x="736" y="395"/>
                  </a:cubicBezTo>
                  <a:cubicBezTo>
                    <a:pt x="727" y="395"/>
                    <a:pt x="717" y="395"/>
                    <a:pt x="706" y="397"/>
                  </a:cubicBezTo>
                  <a:cubicBezTo>
                    <a:pt x="679" y="400"/>
                    <a:pt x="653" y="400"/>
                    <a:pt x="626" y="403"/>
                  </a:cubicBezTo>
                  <a:cubicBezTo>
                    <a:pt x="606" y="406"/>
                    <a:pt x="586" y="409"/>
                    <a:pt x="563" y="413"/>
                  </a:cubicBezTo>
                  <a:cubicBezTo>
                    <a:pt x="523" y="420"/>
                    <a:pt x="486" y="426"/>
                    <a:pt x="446" y="433"/>
                  </a:cubicBezTo>
                  <a:cubicBezTo>
                    <a:pt x="419" y="435"/>
                    <a:pt x="393" y="436"/>
                    <a:pt x="367" y="436"/>
                  </a:cubicBezTo>
                  <a:cubicBezTo>
                    <a:pt x="342" y="436"/>
                    <a:pt x="317" y="435"/>
                    <a:pt x="291" y="433"/>
                  </a:cubicBezTo>
                  <a:cubicBezTo>
                    <a:pt x="302" y="417"/>
                    <a:pt x="318" y="403"/>
                    <a:pt x="332" y="389"/>
                  </a:cubicBezTo>
                  <a:cubicBezTo>
                    <a:pt x="365" y="366"/>
                    <a:pt x="402" y="349"/>
                    <a:pt x="442" y="332"/>
                  </a:cubicBezTo>
                  <a:cubicBezTo>
                    <a:pt x="492" y="316"/>
                    <a:pt x="543" y="299"/>
                    <a:pt x="592" y="289"/>
                  </a:cubicBezTo>
                  <a:cubicBezTo>
                    <a:pt x="646" y="276"/>
                    <a:pt x="699" y="272"/>
                    <a:pt x="753" y="263"/>
                  </a:cubicBezTo>
                  <a:cubicBezTo>
                    <a:pt x="807" y="249"/>
                    <a:pt x="864" y="236"/>
                    <a:pt x="920" y="229"/>
                  </a:cubicBezTo>
                  <a:cubicBezTo>
                    <a:pt x="987" y="219"/>
                    <a:pt x="1051" y="206"/>
                    <a:pt x="1114" y="196"/>
                  </a:cubicBezTo>
                  <a:cubicBezTo>
                    <a:pt x="1168" y="186"/>
                    <a:pt x="1198" y="125"/>
                    <a:pt x="1188" y="76"/>
                  </a:cubicBezTo>
                  <a:cubicBezTo>
                    <a:pt x="1181" y="48"/>
                    <a:pt x="1165" y="28"/>
                    <a:pt x="1141" y="15"/>
                  </a:cubicBezTo>
                  <a:cubicBezTo>
                    <a:pt x="1124" y="4"/>
                    <a:pt x="1108" y="0"/>
                    <a:pt x="10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23"/>
            <p:cNvSpPr/>
            <p:nvPr/>
          </p:nvSpPr>
          <p:spPr>
            <a:xfrm>
              <a:off x="7839478" y="1761667"/>
              <a:ext cx="89984" cy="54128"/>
            </a:xfrm>
            <a:custGeom>
              <a:avLst/>
              <a:gdLst/>
              <a:ahLst/>
              <a:cxnLst/>
              <a:rect l="l" t="t" r="r" b="b"/>
              <a:pathLst>
                <a:path w="1255" h="755" extrusionOk="0">
                  <a:moveTo>
                    <a:pt x="1147" y="0"/>
                  </a:moveTo>
                  <a:cubicBezTo>
                    <a:pt x="1139" y="0"/>
                    <a:pt x="1130" y="1"/>
                    <a:pt x="1121" y="2"/>
                  </a:cubicBezTo>
                  <a:cubicBezTo>
                    <a:pt x="1017" y="15"/>
                    <a:pt x="914" y="31"/>
                    <a:pt x="810" y="45"/>
                  </a:cubicBezTo>
                  <a:cubicBezTo>
                    <a:pt x="760" y="51"/>
                    <a:pt x="707" y="59"/>
                    <a:pt x="656" y="65"/>
                  </a:cubicBezTo>
                  <a:cubicBezTo>
                    <a:pt x="606" y="72"/>
                    <a:pt x="552" y="79"/>
                    <a:pt x="503" y="85"/>
                  </a:cubicBezTo>
                  <a:cubicBezTo>
                    <a:pt x="449" y="95"/>
                    <a:pt x="395" y="112"/>
                    <a:pt x="345" y="129"/>
                  </a:cubicBezTo>
                  <a:lnTo>
                    <a:pt x="335" y="132"/>
                  </a:lnTo>
                  <a:cubicBezTo>
                    <a:pt x="282" y="149"/>
                    <a:pt x="228" y="172"/>
                    <a:pt x="182" y="202"/>
                  </a:cubicBezTo>
                  <a:cubicBezTo>
                    <a:pt x="125" y="239"/>
                    <a:pt x="68" y="289"/>
                    <a:pt x="34" y="352"/>
                  </a:cubicBezTo>
                  <a:cubicBezTo>
                    <a:pt x="14" y="386"/>
                    <a:pt x="11" y="416"/>
                    <a:pt x="4" y="453"/>
                  </a:cubicBezTo>
                  <a:cubicBezTo>
                    <a:pt x="1" y="470"/>
                    <a:pt x="1" y="483"/>
                    <a:pt x="1" y="500"/>
                  </a:cubicBezTo>
                  <a:cubicBezTo>
                    <a:pt x="4" y="540"/>
                    <a:pt x="14" y="576"/>
                    <a:pt x="31" y="613"/>
                  </a:cubicBezTo>
                  <a:cubicBezTo>
                    <a:pt x="48" y="647"/>
                    <a:pt x="74" y="677"/>
                    <a:pt x="105" y="697"/>
                  </a:cubicBezTo>
                  <a:cubicBezTo>
                    <a:pt x="137" y="721"/>
                    <a:pt x="178" y="737"/>
                    <a:pt x="218" y="744"/>
                  </a:cubicBezTo>
                  <a:cubicBezTo>
                    <a:pt x="245" y="751"/>
                    <a:pt x="271" y="755"/>
                    <a:pt x="297" y="755"/>
                  </a:cubicBezTo>
                  <a:cubicBezTo>
                    <a:pt x="305" y="755"/>
                    <a:pt x="314" y="755"/>
                    <a:pt x="322" y="754"/>
                  </a:cubicBezTo>
                  <a:cubicBezTo>
                    <a:pt x="378" y="751"/>
                    <a:pt x="432" y="744"/>
                    <a:pt x="486" y="737"/>
                  </a:cubicBezTo>
                  <a:cubicBezTo>
                    <a:pt x="515" y="734"/>
                    <a:pt x="546" y="731"/>
                    <a:pt x="576" y="727"/>
                  </a:cubicBezTo>
                  <a:cubicBezTo>
                    <a:pt x="593" y="727"/>
                    <a:pt x="609" y="724"/>
                    <a:pt x="629" y="724"/>
                  </a:cubicBezTo>
                  <a:cubicBezTo>
                    <a:pt x="653" y="721"/>
                    <a:pt x="676" y="717"/>
                    <a:pt x="703" y="710"/>
                  </a:cubicBezTo>
                  <a:cubicBezTo>
                    <a:pt x="750" y="701"/>
                    <a:pt x="784" y="653"/>
                    <a:pt x="787" y="607"/>
                  </a:cubicBezTo>
                  <a:cubicBezTo>
                    <a:pt x="787" y="550"/>
                    <a:pt x="736" y="493"/>
                    <a:pt x="676" y="493"/>
                  </a:cubicBezTo>
                  <a:cubicBezTo>
                    <a:pt x="643" y="493"/>
                    <a:pt x="609" y="500"/>
                    <a:pt x="576" y="507"/>
                  </a:cubicBezTo>
                  <a:cubicBezTo>
                    <a:pt x="536" y="510"/>
                    <a:pt x="495" y="510"/>
                    <a:pt x="452" y="510"/>
                  </a:cubicBezTo>
                  <a:cubicBezTo>
                    <a:pt x="409" y="510"/>
                    <a:pt x="362" y="510"/>
                    <a:pt x="318" y="503"/>
                  </a:cubicBezTo>
                  <a:cubicBezTo>
                    <a:pt x="298" y="500"/>
                    <a:pt x="278" y="493"/>
                    <a:pt x="258" y="486"/>
                  </a:cubicBezTo>
                  <a:lnTo>
                    <a:pt x="262" y="483"/>
                  </a:lnTo>
                  <a:cubicBezTo>
                    <a:pt x="271" y="473"/>
                    <a:pt x="282" y="463"/>
                    <a:pt x="292" y="456"/>
                  </a:cubicBezTo>
                  <a:cubicBezTo>
                    <a:pt x="349" y="416"/>
                    <a:pt x="412" y="386"/>
                    <a:pt x="472" y="360"/>
                  </a:cubicBezTo>
                  <a:cubicBezTo>
                    <a:pt x="579" y="320"/>
                    <a:pt x="686" y="286"/>
                    <a:pt x="796" y="263"/>
                  </a:cubicBezTo>
                  <a:cubicBezTo>
                    <a:pt x="920" y="239"/>
                    <a:pt x="1048" y="219"/>
                    <a:pt x="1171" y="202"/>
                  </a:cubicBezTo>
                  <a:cubicBezTo>
                    <a:pt x="1198" y="199"/>
                    <a:pt x="1221" y="175"/>
                    <a:pt x="1235" y="155"/>
                  </a:cubicBezTo>
                  <a:cubicBezTo>
                    <a:pt x="1248" y="132"/>
                    <a:pt x="1255" y="102"/>
                    <a:pt x="1248" y="79"/>
                  </a:cubicBezTo>
                  <a:cubicBezTo>
                    <a:pt x="1241" y="51"/>
                    <a:pt x="1225" y="28"/>
                    <a:pt x="1201" y="15"/>
                  </a:cubicBezTo>
                  <a:cubicBezTo>
                    <a:pt x="1183" y="3"/>
                    <a:pt x="1166" y="0"/>
                    <a:pt x="1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3"/>
            <p:cNvSpPr/>
            <p:nvPr/>
          </p:nvSpPr>
          <p:spPr>
            <a:xfrm>
              <a:off x="7865433" y="1854509"/>
              <a:ext cx="92135" cy="53698"/>
            </a:xfrm>
            <a:custGeom>
              <a:avLst/>
              <a:gdLst/>
              <a:ahLst/>
              <a:cxnLst/>
              <a:rect l="l" t="t" r="r" b="b"/>
              <a:pathLst>
                <a:path w="1285" h="749" extrusionOk="0">
                  <a:moveTo>
                    <a:pt x="1176" y="0"/>
                  </a:moveTo>
                  <a:cubicBezTo>
                    <a:pt x="1174" y="0"/>
                    <a:pt x="1172" y="0"/>
                    <a:pt x="1170" y="1"/>
                  </a:cubicBezTo>
                  <a:cubicBezTo>
                    <a:pt x="1100" y="8"/>
                    <a:pt x="1027" y="14"/>
                    <a:pt x="956" y="24"/>
                  </a:cubicBezTo>
                  <a:cubicBezTo>
                    <a:pt x="903" y="31"/>
                    <a:pt x="849" y="44"/>
                    <a:pt x="792" y="58"/>
                  </a:cubicBezTo>
                  <a:cubicBezTo>
                    <a:pt x="735" y="71"/>
                    <a:pt x="675" y="84"/>
                    <a:pt x="615" y="98"/>
                  </a:cubicBezTo>
                  <a:cubicBezTo>
                    <a:pt x="562" y="115"/>
                    <a:pt x="508" y="131"/>
                    <a:pt x="451" y="148"/>
                  </a:cubicBezTo>
                  <a:cubicBezTo>
                    <a:pt x="398" y="164"/>
                    <a:pt x="345" y="181"/>
                    <a:pt x="291" y="198"/>
                  </a:cubicBezTo>
                  <a:lnTo>
                    <a:pt x="281" y="201"/>
                  </a:lnTo>
                  <a:cubicBezTo>
                    <a:pt x="227" y="221"/>
                    <a:pt x="174" y="238"/>
                    <a:pt x="127" y="269"/>
                  </a:cubicBezTo>
                  <a:cubicBezTo>
                    <a:pt x="101" y="289"/>
                    <a:pt x="73" y="309"/>
                    <a:pt x="53" y="335"/>
                  </a:cubicBezTo>
                  <a:cubicBezTo>
                    <a:pt x="30" y="359"/>
                    <a:pt x="10" y="389"/>
                    <a:pt x="3" y="422"/>
                  </a:cubicBezTo>
                  <a:cubicBezTo>
                    <a:pt x="0" y="452"/>
                    <a:pt x="0" y="465"/>
                    <a:pt x="3" y="493"/>
                  </a:cubicBezTo>
                  <a:cubicBezTo>
                    <a:pt x="7" y="516"/>
                    <a:pt x="13" y="536"/>
                    <a:pt x="23" y="553"/>
                  </a:cubicBezTo>
                  <a:cubicBezTo>
                    <a:pt x="36" y="579"/>
                    <a:pt x="53" y="603"/>
                    <a:pt x="73" y="623"/>
                  </a:cubicBezTo>
                  <a:cubicBezTo>
                    <a:pt x="87" y="636"/>
                    <a:pt x="104" y="646"/>
                    <a:pt x="121" y="660"/>
                  </a:cubicBezTo>
                  <a:cubicBezTo>
                    <a:pt x="144" y="676"/>
                    <a:pt x="167" y="693"/>
                    <a:pt x="197" y="706"/>
                  </a:cubicBezTo>
                  <a:cubicBezTo>
                    <a:pt x="234" y="726"/>
                    <a:pt x="274" y="737"/>
                    <a:pt x="321" y="743"/>
                  </a:cubicBezTo>
                  <a:cubicBezTo>
                    <a:pt x="345" y="746"/>
                    <a:pt x="371" y="746"/>
                    <a:pt x="398" y="746"/>
                  </a:cubicBezTo>
                  <a:cubicBezTo>
                    <a:pt x="420" y="748"/>
                    <a:pt x="443" y="749"/>
                    <a:pt x="465" y="749"/>
                  </a:cubicBezTo>
                  <a:cubicBezTo>
                    <a:pt x="506" y="749"/>
                    <a:pt x="546" y="745"/>
                    <a:pt x="585" y="737"/>
                  </a:cubicBezTo>
                  <a:cubicBezTo>
                    <a:pt x="625" y="730"/>
                    <a:pt x="655" y="696"/>
                    <a:pt x="666" y="660"/>
                  </a:cubicBezTo>
                  <a:cubicBezTo>
                    <a:pt x="672" y="643"/>
                    <a:pt x="672" y="623"/>
                    <a:pt x="666" y="603"/>
                  </a:cubicBezTo>
                  <a:cubicBezTo>
                    <a:pt x="662" y="576"/>
                    <a:pt x="642" y="546"/>
                    <a:pt x="615" y="536"/>
                  </a:cubicBezTo>
                  <a:cubicBezTo>
                    <a:pt x="602" y="530"/>
                    <a:pt x="592" y="522"/>
                    <a:pt x="578" y="519"/>
                  </a:cubicBezTo>
                  <a:cubicBezTo>
                    <a:pt x="565" y="516"/>
                    <a:pt x="552" y="513"/>
                    <a:pt x="538" y="513"/>
                  </a:cubicBezTo>
                  <a:cubicBezTo>
                    <a:pt x="528" y="509"/>
                    <a:pt x="515" y="509"/>
                    <a:pt x="502" y="509"/>
                  </a:cubicBezTo>
                  <a:cubicBezTo>
                    <a:pt x="478" y="509"/>
                    <a:pt x="451" y="505"/>
                    <a:pt x="428" y="505"/>
                  </a:cubicBezTo>
                  <a:cubicBezTo>
                    <a:pt x="401" y="505"/>
                    <a:pt x="374" y="507"/>
                    <a:pt x="348" y="507"/>
                  </a:cubicBezTo>
                  <a:cubicBezTo>
                    <a:pt x="334" y="507"/>
                    <a:pt x="321" y="507"/>
                    <a:pt x="308" y="505"/>
                  </a:cubicBezTo>
                  <a:cubicBezTo>
                    <a:pt x="294" y="502"/>
                    <a:pt x="281" y="499"/>
                    <a:pt x="267" y="496"/>
                  </a:cubicBezTo>
                  <a:cubicBezTo>
                    <a:pt x="257" y="493"/>
                    <a:pt x="251" y="485"/>
                    <a:pt x="244" y="482"/>
                  </a:cubicBezTo>
                  <a:cubicBezTo>
                    <a:pt x="264" y="469"/>
                    <a:pt x="284" y="459"/>
                    <a:pt x="308" y="449"/>
                  </a:cubicBezTo>
                  <a:cubicBezTo>
                    <a:pt x="357" y="429"/>
                    <a:pt x="411" y="412"/>
                    <a:pt x="468" y="395"/>
                  </a:cubicBezTo>
                  <a:cubicBezTo>
                    <a:pt x="532" y="375"/>
                    <a:pt x="595" y="352"/>
                    <a:pt x="658" y="332"/>
                  </a:cubicBezTo>
                  <a:cubicBezTo>
                    <a:pt x="723" y="312"/>
                    <a:pt x="789" y="295"/>
                    <a:pt x="856" y="282"/>
                  </a:cubicBezTo>
                  <a:cubicBezTo>
                    <a:pt x="919" y="265"/>
                    <a:pt x="983" y="255"/>
                    <a:pt x="1047" y="245"/>
                  </a:cubicBezTo>
                  <a:cubicBezTo>
                    <a:pt x="1087" y="238"/>
                    <a:pt x="1127" y="235"/>
                    <a:pt x="1164" y="232"/>
                  </a:cubicBezTo>
                  <a:cubicBezTo>
                    <a:pt x="1197" y="232"/>
                    <a:pt x="1224" y="225"/>
                    <a:pt x="1248" y="198"/>
                  </a:cubicBezTo>
                  <a:cubicBezTo>
                    <a:pt x="1271" y="178"/>
                    <a:pt x="1284" y="148"/>
                    <a:pt x="1284" y="118"/>
                  </a:cubicBezTo>
                  <a:cubicBezTo>
                    <a:pt x="1284" y="88"/>
                    <a:pt x="1271" y="58"/>
                    <a:pt x="1251" y="34"/>
                  </a:cubicBezTo>
                  <a:cubicBezTo>
                    <a:pt x="1232" y="19"/>
                    <a:pt x="1202" y="0"/>
                    <a:pt x="11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23"/>
            <p:cNvSpPr/>
            <p:nvPr/>
          </p:nvSpPr>
          <p:spPr>
            <a:xfrm>
              <a:off x="7897053" y="1953301"/>
              <a:ext cx="84678" cy="58788"/>
            </a:xfrm>
            <a:custGeom>
              <a:avLst/>
              <a:gdLst/>
              <a:ahLst/>
              <a:cxnLst/>
              <a:rect l="l" t="t" r="r" b="b"/>
              <a:pathLst>
                <a:path w="1181" h="820" extrusionOk="0">
                  <a:moveTo>
                    <a:pt x="1052" y="1"/>
                  </a:moveTo>
                  <a:cubicBezTo>
                    <a:pt x="1043" y="1"/>
                    <a:pt x="1033" y="2"/>
                    <a:pt x="1024" y="4"/>
                  </a:cubicBezTo>
                  <a:cubicBezTo>
                    <a:pt x="950" y="18"/>
                    <a:pt x="876" y="34"/>
                    <a:pt x="807" y="47"/>
                  </a:cubicBezTo>
                  <a:cubicBezTo>
                    <a:pt x="746" y="61"/>
                    <a:pt x="686" y="71"/>
                    <a:pt x="626" y="87"/>
                  </a:cubicBezTo>
                  <a:cubicBezTo>
                    <a:pt x="595" y="95"/>
                    <a:pt x="569" y="101"/>
                    <a:pt x="538" y="111"/>
                  </a:cubicBezTo>
                  <a:cubicBezTo>
                    <a:pt x="452" y="141"/>
                    <a:pt x="371" y="181"/>
                    <a:pt x="298" y="231"/>
                  </a:cubicBezTo>
                  <a:cubicBezTo>
                    <a:pt x="197" y="299"/>
                    <a:pt x="111" y="382"/>
                    <a:pt x="44" y="482"/>
                  </a:cubicBezTo>
                  <a:cubicBezTo>
                    <a:pt x="4" y="543"/>
                    <a:pt x="1" y="623"/>
                    <a:pt x="37" y="686"/>
                  </a:cubicBezTo>
                  <a:cubicBezTo>
                    <a:pt x="70" y="746"/>
                    <a:pt x="137" y="777"/>
                    <a:pt x="201" y="797"/>
                  </a:cubicBezTo>
                  <a:cubicBezTo>
                    <a:pt x="234" y="807"/>
                    <a:pt x="271" y="810"/>
                    <a:pt x="305" y="813"/>
                  </a:cubicBezTo>
                  <a:cubicBezTo>
                    <a:pt x="323" y="817"/>
                    <a:pt x="338" y="819"/>
                    <a:pt x="354" y="819"/>
                  </a:cubicBezTo>
                  <a:cubicBezTo>
                    <a:pt x="365" y="819"/>
                    <a:pt x="376" y="818"/>
                    <a:pt x="388" y="817"/>
                  </a:cubicBezTo>
                  <a:cubicBezTo>
                    <a:pt x="425" y="813"/>
                    <a:pt x="465" y="813"/>
                    <a:pt x="506" y="810"/>
                  </a:cubicBezTo>
                  <a:cubicBezTo>
                    <a:pt x="535" y="807"/>
                    <a:pt x="566" y="800"/>
                    <a:pt x="595" y="797"/>
                  </a:cubicBezTo>
                  <a:cubicBezTo>
                    <a:pt x="609" y="797"/>
                    <a:pt x="626" y="790"/>
                    <a:pt x="643" y="790"/>
                  </a:cubicBezTo>
                  <a:cubicBezTo>
                    <a:pt x="663" y="783"/>
                    <a:pt x="683" y="773"/>
                    <a:pt x="699" y="757"/>
                  </a:cubicBezTo>
                  <a:cubicBezTo>
                    <a:pt x="723" y="733"/>
                    <a:pt x="736" y="700"/>
                    <a:pt x="736" y="666"/>
                  </a:cubicBezTo>
                  <a:cubicBezTo>
                    <a:pt x="739" y="596"/>
                    <a:pt x="683" y="539"/>
                    <a:pt x="612" y="536"/>
                  </a:cubicBezTo>
                  <a:cubicBezTo>
                    <a:pt x="589" y="536"/>
                    <a:pt x="563" y="543"/>
                    <a:pt x="535" y="546"/>
                  </a:cubicBezTo>
                  <a:cubicBezTo>
                    <a:pt x="518" y="549"/>
                    <a:pt x="502" y="552"/>
                    <a:pt x="482" y="556"/>
                  </a:cubicBezTo>
                  <a:cubicBezTo>
                    <a:pt x="455" y="559"/>
                    <a:pt x="425" y="559"/>
                    <a:pt x="398" y="563"/>
                  </a:cubicBezTo>
                  <a:lnTo>
                    <a:pt x="342" y="563"/>
                  </a:lnTo>
                  <a:cubicBezTo>
                    <a:pt x="331" y="563"/>
                    <a:pt x="322" y="559"/>
                    <a:pt x="311" y="559"/>
                  </a:cubicBezTo>
                  <a:cubicBezTo>
                    <a:pt x="298" y="556"/>
                    <a:pt x="285" y="552"/>
                    <a:pt x="274" y="549"/>
                  </a:cubicBezTo>
                  <a:lnTo>
                    <a:pt x="278" y="539"/>
                  </a:lnTo>
                  <a:cubicBezTo>
                    <a:pt x="302" y="512"/>
                    <a:pt x="328" y="489"/>
                    <a:pt x="355" y="469"/>
                  </a:cubicBezTo>
                  <a:cubicBezTo>
                    <a:pt x="418" y="422"/>
                    <a:pt x="489" y="392"/>
                    <a:pt x="559" y="359"/>
                  </a:cubicBezTo>
                  <a:cubicBezTo>
                    <a:pt x="629" y="331"/>
                    <a:pt x="699" y="311"/>
                    <a:pt x="773" y="295"/>
                  </a:cubicBezTo>
                  <a:cubicBezTo>
                    <a:pt x="873" y="271"/>
                    <a:pt x="977" y="251"/>
                    <a:pt x="1080" y="231"/>
                  </a:cubicBezTo>
                  <a:cubicBezTo>
                    <a:pt x="1144" y="218"/>
                    <a:pt x="1181" y="148"/>
                    <a:pt x="1165" y="91"/>
                  </a:cubicBezTo>
                  <a:cubicBezTo>
                    <a:pt x="1157" y="61"/>
                    <a:pt x="1137" y="34"/>
                    <a:pt x="1111" y="18"/>
                  </a:cubicBezTo>
                  <a:cubicBezTo>
                    <a:pt x="1093" y="6"/>
                    <a:pt x="1072" y="1"/>
                    <a:pt x="1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23"/>
            <p:cNvSpPr/>
            <p:nvPr/>
          </p:nvSpPr>
          <p:spPr>
            <a:xfrm>
              <a:off x="7934695" y="2053097"/>
              <a:ext cx="81308" cy="61225"/>
            </a:xfrm>
            <a:custGeom>
              <a:avLst/>
              <a:gdLst/>
              <a:ahLst/>
              <a:cxnLst/>
              <a:rect l="l" t="t" r="r" b="b"/>
              <a:pathLst>
                <a:path w="1134" h="854" extrusionOk="0">
                  <a:moveTo>
                    <a:pt x="258" y="642"/>
                  </a:moveTo>
                  <a:lnTo>
                    <a:pt x="261" y="649"/>
                  </a:lnTo>
                  <a:lnTo>
                    <a:pt x="258" y="645"/>
                  </a:lnTo>
                  <a:lnTo>
                    <a:pt x="258" y="642"/>
                  </a:lnTo>
                  <a:close/>
                  <a:moveTo>
                    <a:pt x="999" y="0"/>
                  </a:moveTo>
                  <a:cubicBezTo>
                    <a:pt x="990" y="0"/>
                    <a:pt x="982" y="1"/>
                    <a:pt x="973" y="3"/>
                  </a:cubicBezTo>
                  <a:cubicBezTo>
                    <a:pt x="916" y="17"/>
                    <a:pt x="856" y="30"/>
                    <a:pt x="800" y="43"/>
                  </a:cubicBezTo>
                  <a:cubicBezTo>
                    <a:pt x="760" y="54"/>
                    <a:pt x="716" y="67"/>
                    <a:pt x="676" y="80"/>
                  </a:cubicBezTo>
                  <a:cubicBezTo>
                    <a:pt x="660" y="87"/>
                    <a:pt x="643" y="94"/>
                    <a:pt x="629" y="97"/>
                  </a:cubicBezTo>
                  <a:cubicBezTo>
                    <a:pt x="515" y="140"/>
                    <a:pt x="402" y="177"/>
                    <a:pt x="298" y="234"/>
                  </a:cubicBezTo>
                  <a:cubicBezTo>
                    <a:pt x="248" y="264"/>
                    <a:pt x="201" y="298"/>
                    <a:pt x="158" y="338"/>
                  </a:cubicBezTo>
                  <a:cubicBezTo>
                    <a:pt x="134" y="364"/>
                    <a:pt x="111" y="391"/>
                    <a:pt x="90" y="421"/>
                  </a:cubicBezTo>
                  <a:cubicBezTo>
                    <a:pt x="67" y="455"/>
                    <a:pt x="47" y="492"/>
                    <a:pt x="30" y="529"/>
                  </a:cubicBezTo>
                  <a:cubicBezTo>
                    <a:pt x="13" y="572"/>
                    <a:pt x="1" y="622"/>
                    <a:pt x="1" y="669"/>
                  </a:cubicBezTo>
                  <a:cubicBezTo>
                    <a:pt x="4" y="716"/>
                    <a:pt x="21" y="756"/>
                    <a:pt x="58" y="790"/>
                  </a:cubicBezTo>
                  <a:cubicBezTo>
                    <a:pt x="94" y="830"/>
                    <a:pt x="144" y="843"/>
                    <a:pt x="194" y="850"/>
                  </a:cubicBezTo>
                  <a:cubicBezTo>
                    <a:pt x="212" y="852"/>
                    <a:pt x="231" y="854"/>
                    <a:pt x="249" y="854"/>
                  </a:cubicBezTo>
                  <a:cubicBezTo>
                    <a:pt x="298" y="854"/>
                    <a:pt x="345" y="845"/>
                    <a:pt x="391" y="833"/>
                  </a:cubicBezTo>
                  <a:cubicBezTo>
                    <a:pt x="428" y="826"/>
                    <a:pt x="462" y="813"/>
                    <a:pt x="495" y="799"/>
                  </a:cubicBezTo>
                  <a:cubicBezTo>
                    <a:pt x="512" y="790"/>
                    <a:pt x="529" y="776"/>
                    <a:pt x="539" y="756"/>
                  </a:cubicBezTo>
                  <a:cubicBezTo>
                    <a:pt x="555" y="729"/>
                    <a:pt x="559" y="696"/>
                    <a:pt x="552" y="665"/>
                  </a:cubicBezTo>
                  <a:cubicBezTo>
                    <a:pt x="539" y="615"/>
                    <a:pt x="492" y="575"/>
                    <a:pt x="439" y="575"/>
                  </a:cubicBezTo>
                  <a:cubicBezTo>
                    <a:pt x="388" y="578"/>
                    <a:pt x="342" y="585"/>
                    <a:pt x="291" y="592"/>
                  </a:cubicBezTo>
                  <a:lnTo>
                    <a:pt x="271" y="592"/>
                  </a:lnTo>
                  <a:cubicBezTo>
                    <a:pt x="282" y="572"/>
                    <a:pt x="291" y="552"/>
                    <a:pt x="305" y="532"/>
                  </a:cubicBezTo>
                  <a:cubicBezTo>
                    <a:pt x="325" y="515"/>
                    <a:pt x="342" y="495"/>
                    <a:pt x="365" y="478"/>
                  </a:cubicBezTo>
                  <a:cubicBezTo>
                    <a:pt x="412" y="444"/>
                    <a:pt x="465" y="421"/>
                    <a:pt x="522" y="398"/>
                  </a:cubicBezTo>
                  <a:cubicBezTo>
                    <a:pt x="555" y="384"/>
                    <a:pt x="592" y="371"/>
                    <a:pt x="626" y="358"/>
                  </a:cubicBezTo>
                  <a:cubicBezTo>
                    <a:pt x="669" y="344"/>
                    <a:pt x="713" y="324"/>
                    <a:pt x="756" y="311"/>
                  </a:cubicBezTo>
                  <a:cubicBezTo>
                    <a:pt x="847" y="281"/>
                    <a:pt x="941" y="261"/>
                    <a:pt x="1034" y="237"/>
                  </a:cubicBezTo>
                  <a:cubicBezTo>
                    <a:pt x="1097" y="224"/>
                    <a:pt x="1134" y="154"/>
                    <a:pt x="1121" y="90"/>
                  </a:cubicBezTo>
                  <a:cubicBezTo>
                    <a:pt x="1107" y="36"/>
                    <a:pt x="1054" y="0"/>
                    <a:pt x="9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23"/>
            <p:cNvSpPr/>
            <p:nvPr/>
          </p:nvSpPr>
          <p:spPr>
            <a:xfrm>
              <a:off x="7965168" y="2160062"/>
              <a:ext cx="75070" cy="54056"/>
            </a:xfrm>
            <a:custGeom>
              <a:avLst/>
              <a:gdLst/>
              <a:ahLst/>
              <a:cxnLst/>
              <a:rect l="l" t="t" r="r" b="b"/>
              <a:pathLst>
                <a:path w="1047" h="754" extrusionOk="0">
                  <a:moveTo>
                    <a:pt x="926" y="0"/>
                  </a:moveTo>
                  <a:cubicBezTo>
                    <a:pt x="917" y="0"/>
                    <a:pt x="908" y="1"/>
                    <a:pt x="900" y="3"/>
                  </a:cubicBezTo>
                  <a:cubicBezTo>
                    <a:pt x="780" y="30"/>
                    <a:pt x="656" y="60"/>
                    <a:pt x="536" y="80"/>
                  </a:cubicBezTo>
                  <a:cubicBezTo>
                    <a:pt x="482" y="90"/>
                    <a:pt x="431" y="100"/>
                    <a:pt x="381" y="116"/>
                  </a:cubicBezTo>
                  <a:lnTo>
                    <a:pt x="371" y="120"/>
                  </a:lnTo>
                  <a:cubicBezTo>
                    <a:pt x="318" y="136"/>
                    <a:pt x="267" y="160"/>
                    <a:pt x="221" y="190"/>
                  </a:cubicBezTo>
                  <a:cubicBezTo>
                    <a:pt x="194" y="210"/>
                    <a:pt x="170" y="230"/>
                    <a:pt x="147" y="250"/>
                  </a:cubicBezTo>
                  <a:cubicBezTo>
                    <a:pt x="127" y="270"/>
                    <a:pt x="104" y="294"/>
                    <a:pt x="84" y="314"/>
                  </a:cubicBezTo>
                  <a:cubicBezTo>
                    <a:pt x="50" y="354"/>
                    <a:pt x="20" y="401"/>
                    <a:pt x="10" y="454"/>
                  </a:cubicBezTo>
                  <a:cubicBezTo>
                    <a:pt x="3" y="508"/>
                    <a:pt x="0" y="558"/>
                    <a:pt x="14" y="612"/>
                  </a:cubicBezTo>
                  <a:cubicBezTo>
                    <a:pt x="23" y="645"/>
                    <a:pt x="44" y="678"/>
                    <a:pt x="70" y="702"/>
                  </a:cubicBezTo>
                  <a:cubicBezTo>
                    <a:pt x="94" y="718"/>
                    <a:pt x="107" y="732"/>
                    <a:pt x="137" y="738"/>
                  </a:cubicBezTo>
                  <a:cubicBezTo>
                    <a:pt x="158" y="746"/>
                    <a:pt x="178" y="752"/>
                    <a:pt x="198" y="752"/>
                  </a:cubicBezTo>
                  <a:cubicBezTo>
                    <a:pt x="207" y="753"/>
                    <a:pt x="217" y="753"/>
                    <a:pt x="226" y="753"/>
                  </a:cubicBezTo>
                  <a:cubicBezTo>
                    <a:pt x="248" y="753"/>
                    <a:pt x="270" y="751"/>
                    <a:pt x="291" y="749"/>
                  </a:cubicBezTo>
                  <a:cubicBezTo>
                    <a:pt x="358" y="746"/>
                    <a:pt x="425" y="732"/>
                    <a:pt x="488" y="718"/>
                  </a:cubicBezTo>
                  <a:cubicBezTo>
                    <a:pt x="508" y="715"/>
                    <a:pt x="525" y="712"/>
                    <a:pt x="545" y="705"/>
                  </a:cubicBezTo>
                  <a:cubicBezTo>
                    <a:pt x="565" y="698"/>
                    <a:pt x="585" y="689"/>
                    <a:pt x="599" y="672"/>
                  </a:cubicBezTo>
                  <a:cubicBezTo>
                    <a:pt x="622" y="652"/>
                    <a:pt x="636" y="622"/>
                    <a:pt x="636" y="588"/>
                  </a:cubicBezTo>
                  <a:cubicBezTo>
                    <a:pt x="636" y="558"/>
                    <a:pt x="625" y="525"/>
                    <a:pt x="602" y="502"/>
                  </a:cubicBezTo>
                  <a:cubicBezTo>
                    <a:pt x="584" y="483"/>
                    <a:pt x="553" y="464"/>
                    <a:pt x="525" y="464"/>
                  </a:cubicBezTo>
                  <a:cubicBezTo>
                    <a:pt x="523" y="464"/>
                    <a:pt x="521" y="464"/>
                    <a:pt x="519" y="465"/>
                  </a:cubicBezTo>
                  <a:cubicBezTo>
                    <a:pt x="475" y="471"/>
                    <a:pt x="435" y="478"/>
                    <a:pt x="395" y="482"/>
                  </a:cubicBezTo>
                  <a:cubicBezTo>
                    <a:pt x="365" y="485"/>
                    <a:pt x="331" y="485"/>
                    <a:pt x="301" y="488"/>
                  </a:cubicBezTo>
                  <a:lnTo>
                    <a:pt x="255" y="488"/>
                  </a:lnTo>
                  <a:cubicBezTo>
                    <a:pt x="264" y="478"/>
                    <a:pt x="275" y="471"/>
                    <a:pt x="284" y="461"/>
                  </a:cubicBezTo>
                  <a:cubicBezTo>
                    <a:pt x="318" y="441"/>
                    <a:pt x="348" y="417"/>
                    <a:pt x="381" y="401"/>
                  </a:cubicBezTo>
                  <a:cubicBezTo>
                    <a:pt x="422" y="381"/>
                    <a:pt x="459" y="361"/>
                    <a:pt x="499" y="344"/>
                  </a:cubicBezTo>
                  <a:cubicBezTo>
                    <a:pt x="528" y="334"/>
                    <a:pt x="559" y="324"/>
                    <a:pt x="585" y="314"/>
                  </a:cubicBezTo>
                  <a:cubicBezTo>
                    <a:pt x="622" y="304"/>
                    <a:pt x="659" y="290"/>
                    <a:pt x="699" y="281"/>
                  </a:cubicBezTo>
                  <a:cubicBezTo>
                    <a:pt x="783" y="257"/>
                    <a:pt x="869" y="237"/>
                    <a:pt x="953" y="217"/>
                  </a:cubicBezTo>
                  <a:cubicBezTo>
                    <a:pt x="1013" y="204"/>
                    <a:pt x="1047" y="140"/>
                    <a:pt x="1033" y="83"/>
                  </a:cubicBezTo>
                  <a:cubicBezTo>
                    <a:pt x="1020" y="32"/>
                    <a:pt x="974" y="0"/>
                    <a:pt x="9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23"/>
            <p:cNvSpPr/>
            <p:nvPr/>
          </p:nvSpPr>
          <p:spPr>
            <a:xfrm>
              <a:off x="8032279" y="1583368"/>
              <a:ext cx="21653" cy="19357"/>
            </a:xfrm>
            <a:custGeom>
              <a:avLst/>
              <a:gdLst/>
              <a:ahLst/>
              <a:cxnLst/>
              <a:rect l="l" t="t" r="r" b="b"/>
              <a:pathLst>
                <a:path w="302" h="270" extrusionOk="0">
                  <a:moveTo>
                    <a:pt x="154" y="0"/>
                  </a:moveTo>
                  <a:cubicBezTo>
                    <a:pt x="137" y="0"/>
                    <a:pt x="119" y="4"/>
                    <a:pt x="101" y="10"/>
                  </a:cubicBezTo>
                  <a:cubicBezTo>
                    <a:pt x="34" y="33"/>
                    <a:pt x="1" y="118"/>
                    <a:pt x="27" y="184"/>
                  </a:cubicBezTo>
                  <a:cubicBezTo>
                    <a:pt x="41" y="218"/>
                    <a:pt x="68" y="244"/>
                    <a:pt x="97" y="258"/>
                  </a:cubicBezTo>
                  <a:cubicBezTo>
                    <a:pt x="114" y="266"/>
                    <a:pt x="132" y="269"/>
                    <a:pt x="149" y="269"/>
                  </a:cubicBezTo>
                  <a:cubicBezTo>
                    <a:pt x="167" y="269"/>
                    <a:pt x="185" y="266"/>
                    <a:pt x="202" y="261"/>
                  </a:cubicBezTo>
                  <a:cubicBezTo>
                    <a:pt x="271" y="234"/>
                    <a:pt x="302" y="151"/>
                    <a:pt x="278" y="84"/>
                  </a:cubicBezTo>
                  <a:cubicBezTo>
                    <a:pt x="265" y="53"/>
                    <a:pt x="238" y="27"/>
                    <a:pt x="208" y="10"/>
                  </a:cubicBezTo>
                  <a:cubicBezTo>
                    <a:pt x="190" y="4"/>
                    <a:pt x="172" y="0"/>
                    <a:pt x="1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23"/>
            <p:cNvSpPr/>
            <p:nvPr/>
          </p:nvSpPr>
          <p:spPr>
            <a:xfrm>
              <a:off x="8160837" y="1532108"/>
              <a:ext cx="22872" cy="20361"/>
            </a:xfrm>
            <a:custGeom>
              <a:avLst/>
              <a:gdLst/>
              <a:ahLst/>
              <a:cxnLst/>
              <a:rect l="l" t="t" r="r" b="b"/>
              <a:pathLst>
                <a:path w="319" h="284" extrusionOk="0">
                  <a:moveTo>
                    <a:pt x="159" y="0"/>
                  </a:moveTo>
                  <a:cubicBezTo>
                    <a:pt x="142" y="0"/>
                    <a:pt x="124" y="3"/>
                    <a:pt x="107" y="10"/>
                  </a:cubicBezTo>
                  <a:cubicBezTo>
                    <a:pt x="34" y="36"/>
                    <a:pt x="0" y="123"/>
                    <a:pt x="27" y="194"/>
                  </a:cubicBezTo>
                  <a:cubicBezTo>
                    <a:pt x="40" y="227"/>
                    <a:pt x="67" y="257"/>
                    <a:pt x="101" y="271"/>
                  </a:cubicBezTo>
                  <a:cubicBezTo>
                    <a:pt x="120" y="279"/>
                    <a:pt x="140" y="283"/>
                    <a:pt x="159" y="283"/>
                  </a:cubicBezTo>
                  <a:cubicBezTo>
                    <a:pt x="176" y="283"/>
                    <a:pt x="193" y="280"/>
                    <a:pt x="211" y="274"/>
                  </a:cubicBezTo>
                  <a:cubicBezTo>
                    <a:pt x="284" y="247"/>
                    <a:pt x="318" y="157"/>
                    <a:pt x="291" y="90"/>
                  </a:cubicBezTo>
                  <a:cubicBezTo>
                    <a:pt x="278" y="53"/>
                    <a:pt x="251" y="26"/>
                    <a:pt x="218" y="13"/>
                  </a:cubicBezTo>
                  <a:cubicBezTo>
                    <a:pt x="198" y="4"/>
                    <a:pt x="179" y="0"/>
                    <a:pt x="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23"/>
            <p:cNvSpPr/>
            <p:nvPr/>
          </p:nvSpPr>
          <p:spPr>
            <a:xfrm>
              <a:off x="8073292" y="1548740"/>
              <a:ext cx="45673" cy="28247"/>
            </a:xfrm>
            <a:custGeom>
              <a:avLst/>
              <a:gdLst/>
              <a:ahLst/>
              <a:cxnLst/>
              <a:rect l="l" t="t" r="r" b="b"/>
              <a:pathLst>
                <a:path w="637" h="394" extrusionOk="0">
                  <a:moveTo>
                    <a:pt x="546" y="0"/>
                  </a:moveTo>
                  <a:cubicBezTo>
                    <a:pt x="536" y="0"/>
                    <a:pt x="526" y="2"/>
                    <a:pt x="516" y="5"/>
                  </a:cubicBezTo>
                  <a:cubicBezTo>
                    <a:pt x="488" y="11"/>
                    <a:pt x="468" y="35"/>
                    <a:pt x="462" y="68"/>
                  </a:cubicBezTo>
                  <a:lnTo>
                    <a:pt x="459" y="89"/>
                  </a:lnTo>
                  <a:cubicBezTo>
                    <a:pt x="452" y="105"/>
                    <a:pt x="442" y="122"/>
                    <a:pt x="432" y="139"/>
                  </a:cubicBezTo>
                  <a:cubicBezTo>
                    <a:pt x="422" y="155"/>
                    <a:pt x="408" y="172"/>
                    <a:pt x="399" y="186"/>
                  </a:cubicBezTo>
                  <a:cubicBezTo>
                    <a:pt x="385" y="195"/>
                    <a:pt x="372" y="202"/>
                    <a:pt x="362" y="212"/>
                  </a:cubicBezTo>
                  <a:cubicBezTo>
                    <a:pt x="352" y="215"/>
                    <a:pt x="345" y="219"/>
                    <a:pt x="335" y="223"/>
                  </a:cubicBezTo>
                  <a:cubicBezTo>
                    <a:pt x="325" y="223"/>
                    <a:pt x="318" y="226"/>
                    <a:pt x="308" y="226"/>
                  </a:cubicBezTo>
                  <a:cubicBezTo>
                    <a:pt x="285" y="223"/>
                    <a:pt x="258" y="219"/>
                    <a:pt x="235" y="212"/>
                  </a:cubicBezTo>
                  <a:cubicBezTo>
                    <a:pt x="201" y="199"/>
                    <a:pt x="171" y="189"/>
                    <a:pt x="138" y="175"/>
                  </a:cubicBezTo>
                  <a:cubicBezTo>
                    <a:pt x="126" y="171"/>
                    <a:pt x="114" y="169"/>
                    <a:pt x="102" y="169"/>
                  </a:cubicBezTo>
                  <a:cubicBezTo>
                    <a:pt x="67" y="169"/>
                    <a:pt x="35" y="186"/>
                    <a:pt x="20" y="219"/>
                  </a:cubicBezTo>
                  <a:cubicBezTo>
                    <a:pt x="0" y="263"/>
                    <a:pt x="20" y="320"/>
                    <a:pt x="64" y="340"/>
                  </a:cubicBezTo>
                  <a:cubicBezTo>
                    <a:pt x="114" y="356"/>
                    <a:pt x="161" y="376"/>
                    <a:pt x="212" y="386"/>
                  </a:cubicBezTo>
                  <a:cubicBezTo>
                    <a:pt x="233" y="391"/>
                    <a:pt x="257" y="394"/>
                    <a:pt x="279" y="394"/>
                  </a:cubicBezTo>
                  <a:cubicBezTo>
                    <a:pt x="287" y="394"/>
                    <a:pt x="294" y="394"/>
                    <a:pt x="301" y="393"/>
                  </a:cubicBezTo>
                  <a:cubicBezTo>
                    <a:pt x="355" y="393"/>
                    <a:pt x="402" y="376"/>
                    <a:pt x="445" y="346"/>
                  </a:cubicBezTo>
                  <a:cubicBezTo>
                    <a:pt x="462" y="336"/>
                    <a:pt x="476" y="326"/>
                    <a:pt x="492" y="309"/>
                  </a:cubicBezTo>
                  <a:cubicBezTo>
                    <a:pt x="519" y="286"/>
                    <a:pt x="539" y="255"/>
                    <a:pt x="556" y="223"/>
                  </a:cubicBezTo>
                  <a:cubicBezTo>
                    <a:pt x="565" y="206"/>
                    <a:pt x="576" y="186"/>
                    <a:pt x="582" y="169"/>
                  </a:cubicBezTo>
                  <a:cubicBezTo>
                    <a:pt x="593" y="149"/>
                    <a:pt x="606" y="132"/>
                    <a:pt x="616" y="112"/>
                  </a:cubicBezTo>
                  <a:cubicBezTo>
                    <a:pt x="636" y="72"/>
                    <a:pt x="613" y="22"/>
                    <a:pt x="576" y="5"/>
                  </a:cubicBezTo>
                  <a:cubicBezTo>
                    <a:pt x="566" y="2"/>
                    <a:pt x="556" y="0"/>
                    <a:pt x="5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6" name="Google Shape;616;p23"/>
          <p:cNvGrpSpPr/>
          <p:nvPr/>
        </p:nvGrpSpPr>
        <p:grpSpPr>
          <a:xfrm>
            <a:off x="240265" y="2876724"/>
            <a:ext cx="274707" cy="579948"/>
            <a:chOff x="304040" y="3020774"/>
            <a:chExt cx="274707" cy="579948"/>
          </a:xfrm>
        </p:grpSpPr>
        <p:sp>
          <p:nvSpPr>
            <p:cNvPr id="617" name="Google Shape;617;p23"/>
            <p:cNvSpPr/>
            <p:nvPr/>
          </p:nvSpPr>
          <p:spPr>
            <a:xfrm>
              <a:off x="331667" y="3093518"/>
              <a:ext cx="75931" cy="35025"/>
            </a:xfrm>
            <a:custGeom>
              <a:avLst/>
              <a:gdLst/>
              <a:ahLst/>
              <a:cxnLst/>
              <a:rect l="l" t="t" r="r" b="b"/>
              <a:pathLst>
                <a:path w="874" h="507" extrusionOk="0">
                  <a:moveTo>
                    <a:pt x="670" y="1"/>
                  </a:moveTo>
                  <a:cubicBezTo>
                    <a:pt x="650" y="1"/>
                    <a:pt x="630" y="4"/>
                    <a:pt x="613" y="10"/>
                  </a:cubicBezTo>
                  <a:lnTo>
                    <a:pt x="593" y="14"/>
                  </a:lnTo>
                  <a:cubicBezTo>
                    <a:pt x="566" y="26"/>
                    <a:pt x="536" y="51"/>
                    <a:pt x="516" y="74"/>
                  </a:cubicBezTo>
                  <a:cubicBezTo>
                    <a:pt x="509" y="83"/>
                    <a:pt x="502" y="94"/>
                    <a:pt x="499" y="104"/>
                  </a:cubicBezTo>
                  <a:cubicBezTo>
                    <a:pt x="485" y="107"/>
                    <a:pt x="473" y="107"/>
                    <a:pt x="459" y="107"/>
                  </a:cubicBezTo>
                  <a:cubicBezTo>
                    <a:pt x="362" y="114"/>
                    <a:pt x="265" y="127"/>
                    <a:pt x="168" y="140"/>
                  </a:cubicBezTo>
                  <a:cubicBezTo>
                    <a:pt x="68" y="154"/>
                    <a:pt x="1" y="251"/>
                    <a:pt x="14" y="348"/>
                  </a:cubicBezTo>
                  <a:cubicBezTo>
                    <a:pt x="27" y="440"/>
                    <a:pt x="106" y="507"/>
                    <a:pt x="196" y="507"/>
                  </a:cubicBezTo>
                  <a:cubicBezTo>
                    <a:pt x="205" y="507"/>
                    <a:pt x="213" y="506"/>
                    <a:pt x="221" y="505"/>
                  </a:cubicBezTo>
                  <a:cubicBezTo>
                    <a:pt x="302" y="492"/>
                    <a:pt x="385" y="478"/>
                    <a:pt x="465" y="472"/>
                  </a:cubicBezTo>
                  <a:cubicBezTo>
                    <a:pt x="499" y="468"/>
                    <a:pt x="530" y="465"/>
                    <a:pt x="562" y="455"/>
                  </a:cubicBezTo>
                  <a:cubicBezTo>
                    <a:pt x="593" y="448"/>
                    <a:pt x="619" y="438"/>
                    <a:pt x="650" y="428"/>
                  </a:cubicBezTo>
                  <a:cubicBezTo>
                    <a:pt x="656" y="425"/>
                    <a:pt x="663" y="421"/>
                    <a:pt x="673" y="418"/>
                  </a:cubicBezTo>
                  <a:cubicBezTo>
                    <a:pt x="683" y="418"/>
                    <a:pt x="696" y="418"/>
                    <a:pt x="706" y="415"/>
                  </a:cubicBezTo>
                  <a:lnTo>
                    <a:pt x="726" y="412"/>
                  </a:lnTo>
                  <a:lnTo>
                    <a:pt x="737" y="408"/>
                  </a:lnTo>
                  <a:cubicBezTo>
                    <a:pt x="760" y="401"/>
                    <a:pt x="790" y="395"/>
                    <a:pt x="806" y="375"/>
                  </a:cubicBezTo>
                  <a:cubicBezTo>
                    <a:pt x="831" y="355"/>
                    <a:pt x="851" y="335"/>
                    <a:pt x="860" y="304"/>
                  </a:cubicBezTo>
                  <a:cubicBezTo>
                    <a:pt x="874" y="264"/>
                    <a:pt x="874" y="247"/>
                    <a:pt x="874" y="207"/>
                  </a:cubicBezTo>
                  <a:cubicBezTo>
                    <a:pt x="874" y="164"/>
                    <a:pt x="851" y="127"/>
                    <a:pt x="826" y="91"/>
                  </a:cubicBezTo>
                  <a:cubicBezTo>
                    <a:pt x="803" y="57"/>
                    <a:pt x="766" y="34"/>
                    <a:pt x="730" y="14"/>
                  </a:cubicBezTo>
                  <a:cubicBezTo>
                    <a:pt x="712" y="5"/>
                    <a:pt x="691" y="1"/>
                    <a:pt x="670" y="1"/>
                  </a:cubicBezTo>
                  <a:close/>
                </a:path>
              </a:pathLst>
            </a:custGeom>
            <a:solidFill>
              <a:srgbClr val="FFC6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23"/>
            <p:cNvSpPr/>
            <p:nvPr/>
          </p:nvSpPr>
          <p:spPr>
            <a:xfrm>
              <a:off x="345915" y="3132135"/>
              <a:ext cx="214501" cy="410557"/>
            </a:xfrm>
            <a:custGeom>
              <a:avLst/>
              <a:gdLst/>
              <a:ahLst/>
              <a:cxnLst/>
              <a:rect l="l" t="t" r="r" b="b"/>
              <a:pathLst>
                <a:path w="2469" h="5943" extrusionOk="0">
                  <a:moveTo>
                    <a:pt x="543" y="1"/>
                  </a:moveTo>
                  <a:cubicBezTo>
                    <a:pt x="523" y="1"/>
                    <a:pt x="503" y="3"/>
                    <a:pt x="486" y="3"/>
                  </a:cubicBezTo>
                  <a:cubicBezTo>
                    <a:pt x="466" y="6"/>
                    <a:pt x="442" y="9"/>
                    <a:pt x="422" y="17"/>
                  </a:cubicBezTo>
                  <a:cubicBezTo>
                    <a:pt x="398" y="23"/>
                    <a:pt x="378" y="29"/>
                    <a:pt x="355" y="37"/>
                  </a:cubicBezTo>
                  <a:cubicBezTo>
                    <a:pt x="301" y="53"/>
                    <a:pt x="252" y="94"/>
                    <a:pt x="215" y="137"/>
                  </a:cubicBezTo>
                  <a:cubicBezTo>
                    <a:pt x="203" y="133"/>
                    <a:pt x="192" y="132"/>
                    <a:pt x="180" y="132"/>
                  </a:cubicBezTo>
                  <a:cubicBezTo>
                    <a:pt x="157" y="132"/>
                    <a:pt x="134" y="138"/>
                    <a:pt x="111" y="147"/>
                  </a:cubicBezTo>
                  <a:cubicBezTo>
                    <a:pt x="71" y="163"/>
                    <a:pt x="37" y="197"/>
                    <a:pt x="20" y="240"/>
                  </a:cubicBezTo>
                  <a:cubicBezTo>
                    <a:pt x="0" y="287"/>
                    <a:pt x="8" y="327"/>
                    <a:pt x="20" y="374"/>
                  </a:cubicBezTo>
                  <a:cubicBezTo>
                    <a:pt x="65" y="511"/>
                    <a:pt x="121" y="645"/>
                    <a:pt x="168" y="779"/>
                  </a:cubicBezTo>
                  <a:cubicBezTo>
                    <a:pt x="211" y="896"/>
                    <a:pt x="241" y="1013"/>
                    <a:pt x="281" y="1127"/>
                  </a:cubicBezTo>
                  <a:cubicBezTo>
                    <a:pt x="318" y="1227"/>
                    <a:pt x="366" y="1324"/>
                    <a:pt x="406" y="1421"/>
                  </a:cubicBezTo>
                  <a:cubicBezTo>
                    <a:pt x="412" y="1444"/>
                    <a:pt x="418" y="1471"/>
                    <a:pt x="426" y="1494"/>
                  </a:cubicBezTo>
                  <a:cubicBezTo>
                    <a:pt x="446" y="1571"/>
                    <a:pt x="469" y="1648"/>
                    <a:pt x="489" y="1722"/>
                  </a:cubicBezTo>
                  <a:cubicBezTo>
                    <a:pt x="509" y="1786"/>
                    <a:pt x="536" y="1849"/>
                    <a:pt x="556" y="1912"/>
                  </a:cubicBezTo>
                  <a:cubicBezTo>
                    <a:pt x="566" y="1953"/>
                    <a:pt x="576" y="1993"/>
                    <a:pt x="589" y="2033"/>
                  </a:cubicBezTo>
                  <a:cubicBezTo>
                    <a:pt x="602" y="2067"/>
                    <a:pt x="616" y="2103"/>
                    <a:pt x="626" y="2140"/>
                  </a:cubicBezTo>
                  <a:cubicBezTo>
                    <a:pt x="642" y="2193"/>
                    <a:pt x="656" y="2247"/>
                    <a:pt x="673" y="2301"/>
                  </a:cubicBezTo>
                  <a:cubicBezTo>
                    <a:pt x="690" y="2354"/>
                    <a:pt x="710" y="2408"/>
                    <a:pt x="727" y="2461"/>
                  </a:cubicBezTo>
                  <a:cubicBezTo>
                    <a:pt x="743" y="2514"/>
                    <a:pt x="756" y="2571"/>
                    <a:pt x="780" y="2625"/>
                  </a:cubicBezTo>
                  <a:cubicBezTo>
                    <a:pt x="803" y="2682"/>
                    <a:pt x="830" y="2732"/>
                    <a:pt x="850" y="2789"/>
                  </a:cubicBezTo>
                  <a:cubicBezTo>
                    <a:pt x="870" y="2835"/>
                    <a:pt x="890" y="2886"/>
                    <a:pt x="911" y="2933"/>
                  </a:cubicBezTo>
                  <a:cubicBezTo>
                    <a:pt x="934" y="2986"/>
                    <a:pt x="957" y="3039"/>
                    <a:pt x="977" y="3093"/>
                  </a:cubicBezTo>
                  <a:cubicBezTo>
                    <a:pt x="994" y="3150"/>
                    <a:pt x="1011" y="3207"/>
                    <a:pt x="1031" y="3260"/>
                  </a:cubicBezTo>
                  <a:cubicBezTo>
                    <a:pt x="1048" y="3311"/>
                    <a:pt x="1068" y="3360"/>
                    <a:pt x="1081" y="3408"/>
                  </a:cubicBezTo>
                  <a:cubicBezTo>
                    <a:pt x="1111" y="3511"/>
                    <a:pt x="1138" y="3612"/>
                    <a:pt x="1171" y="3712"/>
                  </a:cubicBezTo>
                  <a:cubicBezTo>
                    <a:pt x="1198" y="3802"/>
                    <a:pt x="1228" y="3896"/>
                    <a:pt x="1255" y="3986"/>
                  </a:cubicBezTo>
                  <a:cubicBezTo>
                    <a:pt x="1289" y="4100"/>
                    <a:pt x="1318" y="4214"/>
                    <a:pt x="1349" y="4328"/>
                  </a:cubicBezTo>
                  <a:cubicBezTo>
                    <a:pt x="1385" y="4461"/>
                    <a:pt x="1415" y="4598"/>
                    <a:pt x="1456" y="4732"/>
                  </a:cubicBezTo>
                  <a:cubicBezTo>
                    <a:pt x="1496" y="4869"/>
                    <a:pt x="1539" y="5006"/>
                    <a:pt x="1582" y="5140"/>
                  </a:cubicBezTo>
                  <a:cubicBezTo>
                    <a:pt x="1622" y="5271"/>
                    <a:pt x="1659" y="5398"/>
                    <a:pt x="1696" y="5528"/>
                  </a:cubicBezTo>
                  <a:cubicBezTo>
                    <a:pt x="1710" y="5572"/>
                    <a:pt x="1723" y="5612"/>
                    <a:pt x="1733" y="5655"/>
                  </a:cubicBezTo>
                  <a:cubicBezTo>
                    <a:pt x="1740" y="5678"/>
                    <a:pt x="1746" y="5702"/>
                    <a:pt x="1753" y="5725"/>
                  </a:cubicBezTo>
                  <a:cubicBezTo>
                    <a:pt x="1760" y="5756"/>
                    <a:pt x="1763" y="5788"/>
                    <a:pt x="1780" y="5819"/>
                  </a:cubicBezTo>
                  <a:cubicBezTo>
                    <a:pt x="1793" y="5853"/>
                    <a:pt x="1814" y="5879"/>
                    <a:pt x="1843" y="5902"/>
                  </a:cubicBezTo>
                  <a:cubicBezTo>
                    <a:pt x="1860" y="5909"/>
                    <a:pt x="1877" y="5919"/>
                    <a:pt x="1891" y="5926"/>
                  </a:cubicBezTo>
                  <a:cubicBezTo>
                    <a:pt x="1913" y="5937"/>
                    <a:pt x="1938" y="5942"/>
                    <a:pt x="1963" y="5942"/>
                  </a:cubicBezTo>
                  <a:cubicBezTo>
                    <a:pt x="1974" y="5942"/>
                    <a:pt x="1986" y="5941"/>
                    <a:pt x="1997" y="5939"/>
                  </a:cubicBezTo>
                  <a:cubicBezTo>
                    <a:pt x="2044" y="5939"/>
                    <a:pt x="2084" y="5913"/>
                    <a:pt x="2118" y="5882"/>
                  </a:cubicBezTo>
                  <a:cubicBezTo>
                    <a:pt x="2138" y="5882"/>
                    <a:pt x="2158" y="5879"/>
                    <a:pt x="2178" y="5879"/>
                  </a:cubicBezTo>
                  <a:cubicBezTo>
                    <a:pt x="2212" y="5876"/>
                    <a:pt x="2245" y="5866"/>
                    <a:pt x="2275" y="5856"/>
                  </a:cubicBezTo>
                  <a:cubicBezTo>
                    <a:pt x="2322" y="5842"/>
                    <a:pt x="2379" y="5802"/>
                    <a:pt x="2405" y="5759"/>
                  </a:cubicBezTo>
                  <a:cubicBezTo>
                    <a:pt x="2436" y="5708"/>
                    <a:pt x="2456" y="5672"/>
                    <a:pt x="2462" y="5612"/>
                  </a:cubicBezTo>
                  <a:cubicBezTo>
                    <a:pt x="2468" y="5578"/>
                    <a:pt x="2468" y="5544"/>
                    <a:pt x="2462" y="5515"/>
                  </a:cubicBezTo>
                  <a:lnTo>
                    <a:pt x="2462" y="5495"/>
                  </a:lnTo>
                  <a:cubicBezTo>
                    <a:pt x="2462" y="5401"/>
                    <a:pt x="2452" y="5307"/>
                    <a:pt x="2436" y="5214"/>
                  </a:cubicBezTo>
                  <a:cubicBezTo>
                    <a:pt x="2408" y="5070"/>
                    <a:pt x="2379" y="4922"/>
                    <a:pt x="2332" y="4782"/>
                  </a:cubicBezTo>
                  <a:cubicBezTo>
                    <a:pt x="2288" y="4658"/>
                    <a:pt x="2241" y="4535"/>
                    <a:pt x="2198" y="4408"/>
                  </a:cubicBezTo>
                  <a:cubicBezTo>
                    <a:pt x="2155" y="4287"/>
                    <a:pt x="2115" y="4167"/>
                    <a:pt x="2078" y="4047"/>
                  </a:cubicBezTo>
                  <a:cubicBezTo>
                    <a:pt x="2031" y="3882"/>
                    <a:pt x="1987" y="3718"/>
                    <a:pt x="1937" y="3555"/>
                  </a:cubicBezTo>
                  <a:cubicBezTo>
                    <a:pt x="1914" y="3481"/>
                    <a:pt x="1891" y="3411"/>
                    <a:pt x="1866" y="3337"/>
                  </a:cubicBezTo>
                  <a:cubicBezTo>
                    <a:pt x="1843" y="3264"/>
                    <a:pt x="1823" y="3184"/>
                    <a:pt x="1793" y="3110"/>
                  </a:cubicBezTo>
                  <a:cubicBezTo>
                    <a:pt x="1786" y="3090"/>
                    <a:pt x="1773" y="3070"/>
                    <a:pt x="1757" y="3053"/>
                  </a:cubicBezTo>
                  <a:cubicBezTo>
                    <a:pt x="1726" y="2946"/>
                    <a:pt x="1700" y="2835"/>
                    <a:pt x="1673" y="2729"/>
                  </a:cubicBezTo>
                  <a:cubicBezTo>
                    <a:pt x="1633" y="2578"/>
                    <a:pt x="1590" y="2428"/>
                    <a:pt x="1539" y="2281"/>
                  </a:cubicBezTo>
                  <a:cubicBezTo>
                    <a:pt x="1519" y="2224"/>
                    <a:pt x="1499" y="2167"/>
                    <a:pt x="1479" y="2110"/>
                  </a:cubicBezTo>
                  <a:cubicBezTo>
                    <a:pt x="1459" y="2046"/>
                    <a:pt x="1439" y="1983"/>
                    <a:pt x="1419" y="1916"/>
                  </a:cubicBezTo>
                  <a:cubicBezTo>
                    <a:pt x="1399" y="1859"/>
                    <a:pt x="1375" y="1802"/>
                    <a:pt x="1352" y="1745"/>
                  </a:cubicBezTo>
                  <a:cubicBezTo>
                    <a:pt x="1325" y="1692"/>
                    <a:pt x="1305" y="1635"/>
                    <a:pt x="1281" y="1582"/>
                  </a:cubicBezTo>
                  <a:cubicBezTo>
                    <a:pt x="1235" y="1465"/>
                    <a:pt x="1191" y="1347"/>
                    <a:pt x="1158" y="1224"/>
                  </a:cubicBezTo>
                  <a:lnTo>
                    <a:pt x="1158" y="1224"/>
                  </a:lnTo>
                  <a:lnTo>
                    <a:pt x="1161" y="1244"/>
                  </a:lnTo>
                  <a:cubicBezTo>
                    <a:pt x="1134" y="1143"/>
                    <a:pt x="1104" y="1040"/>
                    <a:pt x="1071" y="940"/>
                  </a:cubicBezTo>
                  <a:cubicBezTo>
                    <a:pt x="1044" y="852"/>
                    <a:pt x="1017" y="765"/>
                    <a:pt x="991" y="679"/>
                  </a:cubicBezTo>
                  <a:cubicBezTo>
                    <a:pt x="977" y="628"/>
                    <a:pt x="963" y="582"/>
                    <a:pt x="951" y="531"/>
                  </a:cubicBezTo>
                  <a:cubicBezTo>
                    <a:pt x="934" y="458"/>
                    <a:pt x="914" y="381"/>
                    <a:pt x="887" y="304"/>
                  </a:cubicBezTo>
                  <a:cubicBezTo>
                    <a:pt x="857" y="210"/>
                    <a:pt x="807" y="123"/>
                    <a:pt x="727" y="63"/>
                  </a:cubicBezTo>
                  <a:cubicBezTo>
                    <a:pt x="683" y="29"/>
                    <a:pt x="639" y="20"/>
                    <a:pt x="586" y="6"/>
                  </a:cubicBezTo>
                  <a:cubicBezTo>
                    <a:pt x="573" y="2"/>
                    <a:pt x="558" y="1"/>
                    <a:pt x="5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23"/>
            <p:cNvSpPr/>
            <p:nvPr/>
          </p:nvSpPr>
          <p:spPr>
            <a:xfrm>
              <a:off x="320634" y="3031206"/>
              <a:ext cx="66896" cy="72398"/>
            </a:xfrm>
            <a:custGeom>
              <a:avLst/>
              <a:gdLst/>
              <a:ahLst/>
              <a:cxnLst/>
              <a:rect l="l" t="t" r="r" b="b"/>
              <a:pathLst>
                <a:path w="770" h="1048" extrusionOk="0">
                  <a:moveTo>
                    <a:pt x="283" y="1"/>
                  </a:moveTo>
                  <a:cubicBezTo>
                    <a:pt x="263" y="1"/>
                    <a:pt x="245" y="4"/>
                    <a:pt x="228" y="9"/>
                  </a:cubicBezTo>
                  <a:cubicBezTo>
                    <a:pt x="215" y="13"/>
                    <a:pt x="205" y="16"/>
                    <a:pt x="191" y="19"/>
                  </a:cubicBezTo>
                  <a:cubicBezTo>
                    <a:pt x="158" y="33"/>
                    <a:pt x="124" y="66"/>
                    <a:pt x="101" y="90"/>
                  </a:cubicBezTo>
                  <a:cubicBezTo>
                    <a:pt x="91" y="103"/>
                    <a:pt x="84" y="113"/>
                    <a:pt x="75" y="126"/>
                  </a:cubicBezTo>
                  <a:cubicBezTo>
                    <a:pt x="64" y="146"/>
                    <a:pt x="50" y="166"/>
                    <a:pt x="41" y="190"/>
                  </a:cubicBezTo>
                  <a:cubicBezTo>
                    <a:pt x="38" y="213"/>
                    <a:pt x="30" y="237"/>
                    <a:pt x="24" y="257"/>
                  </a:cubicBezTo>
                  <a:cubicBezTo>
                    <a:pt x="14" y="297"/>
                    <a:pt x="14" y="340"/>
                    <a:pt x="10" y="380"/>
                  </a:cubicBezTo>
                  <a:cubicBezTo>
                    <a:pt x="10" y="414"/>
                    <a:pt x="7" y="444"/>
                    <a:pt x="7" y="477"/>
                  </a:cubicBezTo>
                  <a:cubicBezTo>
                    <a:pt x="4" y="554"/>
                    <a:pt x="1" y="631"/>
                    <a:pt x="7" y="712"/>
                  </a:cubicBezTo>
                  <a:cubicBezTo>
                    <a:pt x="7" y="748"/>
                    <a:pt x="18" y="788"/>
                    <a:pt x="30" y="825"/>
                  </a:cubicBezTo>
                  <a:cubicBezTo>
                    <a:pt x="14" y="852"/>
                    <a:pt x="4" y="885"/>
                    <a:pt x="10" y="922"/>
                  </a:cubicBezTo>
                  <a:cubicBezTo>
                    <a:pt x="20" y="992"/>
                    <a:pt x="84" y="1048"/>
                    <a:pt x="153" y="1048"/>
                  </a:cubicBezTo>
                  <a:cubicBezTo>
                    <a:pt x="160" y="1048"/>
                    <a:pt x="168" y="1047"/>
                    <a:pt x="175" y="1046"/>
                  </a:cubicBezTo>
                  <a:cubicBezTo>
                    <a:pt x="215" y="1039"/>
                    <a:pt x="258" y="1029"/>
                    <a:pt x="299" y="1022"/>
                  </a:cubicBezTo>
                  <a:cubicBezTo>
                    <a:pt x="311" y="1022"/>
                    <a:pt x="325" y="1022"/>
                    <a:pt x="335" y="1019"/>
                  </a:cubicBezTo>
                  <a:cubicBezTo>
                    <a:pt x="365" y="1016"/>
                    <a:pt x="388" y="1009"/>
                    <a:pt x="412" y="996"/>
                  </a:cubicBezTo>
                  <a:cubicBezTo>
                    <a:pt x="456" y="985"/>
                    <a:pt x="499" y="976"/>
                    <a:pt x="539" y="959"/>
                  </a:cubicBezTo>
                  <a:cubicBezTo>
                    <a:pt x="563" y="949"/>
                    <a:pt x="586" y="939"/>
                    <a:pt x="609" y="928"/>
                  </a:cubicBezTo>
                  <a:cubicBezTo>
                    <a:pt x="620" y="925"/>
                    <a:pt x="632" y="922"/>
                    <a:pt x="643" y="919"/>
                  </a:cubicBezTo>
                  <a:cubicBezTo>
                    <a:pt x="680" y="905"/>
                    <a:pt x="706" y="882"/>
                    <a:pt x="730" y="852"/>
                  </a:cubicBezTo>
                  <a:cubicBezTo>
                    <a:pt x="766" y="812"/>
                    <a:pt x="770" y="752"/>
                    <a:pt x="766" y="698"/>
                  </a:cubicBezTo>
                  <a:cubicBezTo>
                    <a:pt x="766" y="675"/>
                    <a:pt x="760" y="652"/>
                    <a:pt x="753" y="631"/>
                  </a:cubicBezTo>
                  <a:cubicBezTo>
                    <a:pt x="737" y="564"/>
                    <a:pt x="720" y="497"/>
                    <a:pt x="693" y="434"/>
                  </a:cubicBezTo>
                  <a:cubicBezTo>
                    <a:pt x="673" y="387"/>
                    <a:pt x="649" y="340"/>
                    <a:pt x="629" y="294"/>
                  </a:cubicBezTo>
                  <a:cubicBezTo>
                    <a:pt x="609" y="253"/>
                    <a:pt x="586" y="213"/>
                    <a:pt x="556" y="176"/>
                  </a:cubicBezTo>
                  <a:cubicBezTo>
                    <a:pt x="539" y="156"/>
                    <a:pt x="519" y="136"/>
                    <a:pt x="499" y="116"/>
                  </a:cubicBezTo>
                  <a:cubicBezTo>
                    <a:pt x="479" y="96"/>
                    <a:pt x="459" y="79"/>
                    <a:pt x="439" y="59"/>
                  </a:cubicBezTo>
                  <a:cubicBezTo>
                    <a:pt x="402" y="29"/>
                    <a:pt x="351" y="5"/>
                    <a:pt x="305" y="2"/>
                  </a:cubicBezTo>
                  <a:cubicBezTo>
                    <a:pt x="297" y="1"/>
                    <a:pt x="290" y="1"/>
                    <a:pt x="2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23"/>
            <p:cNvSpPr/>
            <p:nvPr/>
          </p:nvSpPr>
          <p:spPr>
            <a:xfrm>
              <a:off x="392655" y="3123914"/>
              <a:ext cx="171844" cy="413459"/>
            </a:xfrm>
            <a:custGeom>
              <a:avLst/>
              <a:gdLst/>
              <a:ahLst/>
              <a:cxnLst/>
              <a:rect l="l" t="t" r="r" b="b"/>
              <a:pathLst>
                <a:path w="1978" h="5985" extrusionOk="0">
                  <a:moveTo>
                    <a:pt x="97" y="1"/>
                  </a:moveTo>
                  <a:cubicBezTo>
                    <a:pt x="93" y="1"/>
                    <a:pt x="88" y="1"/>
                    <a:pt x="84" y="1"/>
                  </a:cubicBezTo>
                  <a:lnTo>
                    <a:pt x="75" y="1"/>
                  </a:lnTo>
                  <a:cubicBezTo>
                    <a:pt x="35" y="15"/>
                    <a:pt x="1" y="58"/>
                    <a:pt x="11" y="102"/>
                  </a:cubicBezTo>
                  <a:cubicBezTo>
                    <a:pt x="41" y="225"/>
                    <a:pt x="68" y="353"/>
                    <a:pt x="95" y="477"/>
                  </a:cubicBezTo>
                  <a:cubicBezTo>
                    <a:pt x="118" y="600"/>
                    <a:pt x="149" y="724"/>
                    <a:pt x="178" y="847"/>
                  </a:cubicBezTo>
                  <a:cubicBezTo>
                    <a:pt x="209" y="968"/>
                    <a:pt x="242" y="1088"/>
                    <a:pt x="275" y="1212"/>
                  </a:cubicBezTo>
                  <a:cubicBezTo>
                    <a:pt x="309" y="1343"/>
                    <a:pt x="345" y="1473"/>
                    <a:pt x="376" y="1604"/>
                  </a:cubicBezTo>
                  <a:cubicBezTo>
                    <a:pt x="413" y="1741"/>
                    <a:pt x="442" y="1878"/>
                    <a:pt x="470" y="2019"/>
                  </a:cubicBezTo>
                  <a:cubicBezTo>
                    <a:pt x="499" y="2155"/>
                    <a:pt x="539" y="2292"/>
                    <a:pt x="580" y="2426"/>
                  </a:cubicBezTo>
                  <a:cubicBezTo>
                    <a:pt x="623" y="2576"/>
                    <a:pt x="663" y="2724"/>
                    <a:pt x="710" y="2871"/>
                  </a:cubicBezTo>
                  <a:cubicBezTo>
                    <a:pt x="740" y="2978"/>
                    <a:pt x="774" y="3089"/>
                    <a:pt x="807" y="3198"/>
                  </a:cubicBezTo>
                  <a:cubicBezTo>
                    <a:pt x="857" y="3376"/>
                    <a:pt x="907" y="3553"/>
                    <a:pt x="964" y="3727"/>
                  </a:cubicBezTo>
                  <a:cubicBezTo>
                    <a:pt x="1021" y="3905"/>
                    <a:pt x="1084" y="4078"/>
                    <a:pt x="1141" y="4256"/>
                  </a:cubicBezTo>
                  <a:cubicBezTo>
                    <a:pt x="1208" y="4493"/>
                    <a:pt x="1279" y="4734"/>
                    <a:pt x="1345" y="4975"/>
                  </a:cubicBezTo>
                  <a:cubicBezTo>
                    <a:pt x="1382" y="5105"/>
                    <a:pt x="1426" y="5232"/>
                    <a:pt x="1473" y="5359"/>
                  </a:cubicBezTo>
                  <a:cubicBezTo>
                    <a:pt x="1489" y="5410"/>
                    <a:pt x="1506" y="5463"/>
                    <a:pt x="1523" y="5517"/>
                  </a:cubicBezTo>
                  <a:cubicBezTo>
                    <a:pt x="1543" y="5574"/>
                    <a:pt x="1563" y="5631"/>
                    <a:pt x="1583" y="5687"/>
                  </a:cubicBezTo>
                  <a:cubicBezTo>
                    <a:pt x="1600" y="5724"/>
                    <a:pt x="1613" y="5764"/>
                    <a:pt x="1629" y="5804"/>
                  </a:cubicBezTo>
                  <a:cubicBezTo>
                    <a:pt x="1637" y="5821"/>
                    <a:pt x="1650" y="5841"/>
                    <a:pt x="1657" y="5861"/>
                  </a:cubicBezTo>
                  <a:cubicBezTo>
                    <a:pt x="1674" y="5891"/>
                    <a:pt x="1697" y="5928"/>
                    <a:pt x="1727" y="5952"/>
                  </a:cubicBezTo>
                  <a:cubicBezTo>
                    <a:pt x="1754" y="5972"/>
                    <a:pt x="1787" y="5984"/>
                    <a:pt x="1821" y="5984"/>
                  </a:cubicBezTo>
                  <a:cubicBezTo>
                    <a:pt x="1841" y="5984"/>
                    <a:pt x="1861" y="5980"/>
                    <a:pt x="1881" y="5972"/>
                  </a:cubicBezTo>
                  <a:cubicBezTo>
                    <a:pt x="1907" y="5958"/>
                    <a:pt x="1921" y="5944"/>
                    <a:pt x="1941" y="5924"/>
                  </a:cubicBezTo>
                  <a:cubicBezTo>
                    <a:pt x="1958" y="5904"/>
                    <a:pt x="1964" y="5878"/>
                    <a:pt x="1971" y="5851"/>
                  </a:cubicBezTo>
                  <a:cubicBezTo>
                    <a:pt x="1975" y="5831"/>
                    <a:pt x="1978" y="5811"/>
                    <a:pt x="1975" y="5787"/>
                  </a:cubicBezTo>
                  <a:cubicBezTo>
                    <a:pt x="1971" y="5757"/>
                    <a:pt x="1955" y="5737"/>
                    <a:pt x="1941" y="5717"/>
                  </a:cubicBezTo>
                  <a:lnTo>
                    <a:pt x="1921" y="5700"/>
                  </a:lnTo>
                  <a:cubicBezTo>
                    <a:pt x="1914" y="5684"/>
                    <a:pt x="1910" y="5667"/>
                    <a:pt x="1904" y="5651"/>
                  </a:cubicBezTo>
                  <a:cubicBezTo>
                    <a:pt x="1887" y="5600"/>
                    <a:pt x="1867" y="5546"/>
                    <a:pt x="1850" y="5496"/>
                  </a:cubicBezTo>
                  <a:cubicBezTo>
                    <a:pt x="1827" y="5440"/>
                    <a:pt x="1807" y="5383"/>
                    <a:pt x="1784" y="5322"/>
                  </a:cubicBezTo>
                  <a:cubicBezTo>
                    <a:pt x="1764" y="5269"/>
                    <a:pt x="1740" y="5216"/>
                    <a:pt x="1720" y="5162"/>
                  </a:cubicBezTo>
                  <a:cubicBezTo>
                    <a:pt x="1674" y="5045"/>
                    <a:pt x="1629" y="4928"/>
                    <a:pt x="1589" y="4808"/>
                  </a:cubicBezTo>
                  <a:cubicBezTo>
                    <a:pt x="1553" y="4691"/>
                    <a:pt x="1513" y="4570"/>
                    <a:pt x="1479" y="4450"/>
                  </a:cubicBezTo>
                  <a:cubicBezTo>
                    <a:pt x="1459" y="4393"/>
                    <a:pt x="1442" y="4333"/>
                    <a:pt x="1426" y="4276"/>
                  </a:cubicBezTo>
                  <a:cubicBezTo>
                    <a:pt x="1402" y="4192"/>
                    <a:pt x="1376" y="4109"/>
                    <a:pt x="1349" y="4025"/>
                  </a:cubicBezTo>
                  <a:cubicBezTo>
                    <a:pt x="1316" y="3938"/>
                    <a:pt x="1285" y="3851"/>
                    <a:pt x="1255" y="3760"/>
                  </a:cubicBezTo>
                  <a:cubicBezTo>
                    <a:pt x="1192" y="3587"/>
                    <a:pt x="1138" y="3410"/>
                    <a:pt x="1084" y="3232"/>
                  </a:cubicBezTo>
                  <a:lnTo>
                    <a:pt x="1084" y="3232"/>
                  </a:lnTo>
                  <a:cubicBezTo>
                    <a:pt x="1088" y="3243"/>
                    <a:pt x="1092" y="3255"/>
                    <a:pt x="1095" y="3266"/>
                  </a:cubicBezTo>
                  <a:cubicBezTo>
                    <a:pt x="1032" y="3052"/>
                    <a:pt x="964" y="2837"/>
                    <a:pt x="901" y="2624"/>
                  </a:cubicBezTo>
                  <a:cubicBezTo>
                    <a:pt x="847" y="2440"/>
                    <a:pt x="791" y="2255"/>
                    <a:pt x="734" y="2072"/>
                  </a:cubicBezTo>
                  <a:cubicBezTo>
                    <a:pt x="677" y="1874"/>
                    <a:pt x="630" y="1677"/>
                    <a:pt x="573" y="1480"/>
                  </a:cubicBezTo>
                  <a:cubicBezTo>
                    <a:pt x="513" y="1276"/>
                    <a:pt x="453" y="1071"/>
                    <a:pt x="393" y="868"/>
                  </a:cubicBezTo>
                  <a:cubicBezTo>
                    <a:pt x="356" y="741"/>
                    <a:pt x="322" y="614"/>
                    <a:pt x="289" y="486"/>
                  </a:cubicBezTo>
                  <a:cubicBezTo>
                    <a:pt x="252" y="349"/>
                    <a:pt x="218" y="213"/>
                    <a:pt x="185" y="75"/>
                  </a:cubicBezTo>
                  <a:cubicBezTo>
                    <a:pt x="181" y="52"/>
                    <a:pt x="172" y="32"/>
                    <a:pt x="152" y="18"/>
                  </a:cubicBezTo>
                  <a:cubicBezTo>
                    <a:pt x="135" y="7"/>
                    <a:pt x="116" y="1"/>
                    <a:pt x="97" y="1"/>
                  </a:cubicBezTo>
                  <a:close/>
                </a:path>
              </a:pathLst>
            </a:custGeom>
            <a:solidFill>
              <a:srgbClr val="524A83">
                <a:alpha val="25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3"/>
            <p:cNvSpPr/>
            <p:nvPr/>
          </p:nvSpPr>
          <p:spPr>
            <a:xfrm>
              <a:off x="304040" y="3020774"/>
              <a:ext cx="274707" cy="579948"/>
            </a:xfrm>
            <a:custGeom>
              <a:avLst/>
              <a:gdLst/>
              <a:ahLst/>
              <a:cxnLst/>
              <a:rect l="l" t="t" r="r" b="b"/>
              <a:pathLst>
                <a:path w="3162" h="8395" extrusionOk="0">
                  <a:moveTo>
                    <a:pt x="473" y="261"/>
                  </a:moveTo>
                  <a:cubicBezTo>
                    <a:pt x="490" y="264"/>
                    <a:pt x="506" y="267"/>
                    <a:pt x="522" y="274"/>
                  </a:cubicBezTo>
                  <a:cubicBezTo>
                    <a:pt x="539" y="281"/>
                    <a:pt x="556" y="290"/>
                    <a:pt x="570" y="301"/>
                  </a:cubicBezTo>
                  <a:cubicBezTo>
                    <a:pt x="596" y="324"/>
                    <a:pt x="620" y="351"/>
                    <a:pt x="643" y="377"/>
                  </a:cubicBezTo>
                  <a:cubicBezTo>
                    <a:pt x="670" y="411"/>
                    <a:pt x="693" y="448"/>
                    <a:pt x="713" y="485"/>
                  </a:cubicBezTo>
                  <a:cubicBezTo>
                    <a:pt x="740" y="528"/>
                    <a:pt x="763" y="575"/>
                    <a:pt x="787" y="622"/>
                  </a:cubicBezTo>
                  <a:cubicBezTo>
                    <a:pt x="834" y="715"/>
                    <a:pt x="877" y="812"/>
                    <a:pt x="917" y="906"/>
                  </a:cubicBezTo>
                  <a:cubicBezTo>
                    <a:pt x="957" y="1006"/>
                    <a:pt x="994" y="1107"/>
                    <a:pt x="1021" y="1207"/>
                  </a:cubicBezTo>
                  <a:cubicBezTo>
                    <a:pt x="1055" y="1324"/>
                    <a:pt x="1088" y="1441"/>
                    <a:pt x="1128" y="1555"/>
                  </a:cubicBezTo>
                  <a:cubicBezTo>
                    <a:pt x="1165" y="1669"/>
                    <a:pt x="1198" y="1786"/>
                    <a:pt x="1235" y="1899"/>
                  </a:cubicBezTo>
                  <a:cubicBezTo>
                    <a:pt x="1252" y="1956"/>
                    <a:pt x="1269" y="2010"/>
                    <a:pt x="1285" y="2063"/>
                  </a:cubicBezTo>
                  <a:cubicBezTo>
                    <a:pt x="1302" y="2123"/>
                    <a:pt x="1315" y="2180"/>
                    <a:pt x="1332" y="2240"/>
                  </a:cubicBezTo>
                  <a:cubicBezTo>
                    <a:pt x="1365" y="2351"/>
                    <a:pt x="1399" y="2461"/>
                    <a:pt x="1433" y="2575"/>
                  </a:cubicBezTo>
                  <a:cubicBezTo>
                    <a:pt x="1470" y="2692"/>
                    <a:pt x="1506" y="2805"/>
                    <a:pt x="1543" y="2922"/>
                  </a:cubicBezTo>
                  <a:cubicBezTo>
                    <a:pt x="1576" y="3036"/>
                    <a:pt x="1610" y="3150"/>
                    <a:pt x="1646" y="3264"/>
                  </a:cubicBezTo>
                  <a:cubicBezTo>
                    <a:pt x="1666" y="3324"/>
                    <a:pt x="1686" y="3384"/>
                    <a:pt x="1703" y="3447"/>
                  </a:cubicBezTo>
                  <a:cubicBezTo>
                    <a:pt x="1720" y="3498"/>
                    <a:pt x="1734" y="3548"/>
                    <a:pt x="1751" y="3601"/>
                  </a:cubicBezTo>
                  <a:cubicBezTo>
                    <a:pt x="1783" y="3722"/>
                    <a:pt x="1820" y="3842"/>
                    <a:pt x="1857" y="3963"/>
                  </a:cubicBezTo>
                  <a:cubicBezTo>
                    <a:pt x="1887" y="4073"/>
                    <a:pt x="1927" y="4177"/>
                    <a:pt x="1961" y="4287"/>
                  </a:cubicBezTo>
                  <a:cubicBezTo>
                    <a:pt x="1998" y="4407"/>
                    <a:pt x="2038" y="4528"/>
                    <a:pt x="2075" y="4651"/>
                  </a:cubicBezTo>
                  <a:cubicBezTo>
                    <a:pt x="2104" y="4762"/>
                    <a:pt x="2141" y="4872"/>
                    <a:pt x="2178" y="4983"/>
                  </a:cubicBezTo>
                  <a:cubicBezTo>
                    <a:pt x="2215" y="5097"/>
                    <a:pt x="2248" y="5210"/>
                    <a:pt x="2285" y="5321"/>
                  </a:cubicBezTo>
                  <a:cubicBezTo>
                    <a:pt x="2325" y="5438"/>
                    <a:pt x="2362" y="5554"/>
                    <a:pt x="2402" y="5672"/>
                  </a:cubicBezTo>
                  <a:cubicBezTo>
                    <a:pt x="2442" y="5782"/>
                    <a:pt x="2473" y="5895"/>
                    <a:pt x="2506" y="6006"/>
                  </a:cubicBezTo>
                  <a:cubicBezTo>
                    <a:pt x="2536" y="6110"/>
                    <a:pt x="2573" y="6217"/>
                    <a:pt x="2609" y="6321"/>
                  </a:cubicBezTo>
                  <a:cubicBezTo>
                    <a:pt x="2623" y="6364"/>
                    <a:pt x="2640" y="6404"/>
                    <a:pt x="2657" y="6448"/>
                  </a:cubicBezTo>
                  <a:cubicBezTo>
                    <a:pt x="2674" y="6491"/>
                    <a:pt x="2686" y="6534"/>
                    <a:pt x="2703" y="6582"/>
                  </a:cubicBezTo>
                  <a:cubicBezTo>
                    <a:pt x="2734" y="6668"/>
                    <a:pt x="2767" y="6752"/>
                    <a:pt x="2800" y="6835"/>
                  </a:cubicBezTo>
                  <a:cubicBezTo>
                    <a:pt x="2837" y="6929"/>
                    <a:pt x="2874" y="7023"/>
                    <a:pt x="2907" y="7120"/>
                  </a:cubicBezTo>
                  <a:cubicBezTo>
                    <a:pt x="2924" y="7164"/>
                    <a:pt x="2934" y="7210"/>
                    <a:pt x="2947" y="7260"/>
                  </a:cubicBezTo>
                  <a:cubicBezTo>
                    <a:pt x="2950" y="7270"/>
                    <a:pt x="2954" y="7284"/>
                    <a:pt x="2954" y="7294"/>
                  </a:cubicBezTo>
                  <a:cubicBezTo>
                    <a:pt x="2901" y="7311"/>
                    <a:pt x="2847" y="7337"/>
                    <a:pt x="2797" y="7360"/>
                  </a:cubicBezTo>
                  <a:cubicBezTo>
                    <a:pt x="2763" y="7371"/>
                    <a:pt x="2730" y="7380"/>
                    <a:pt x="2697" y="7394"/>
                  </a:cubicBezTo>
                  <a:cubicBezTo>
                    <a:pt x="2660" y="7408"/>
                    <a:pt x="2626" y="7428"/>
                    <a:pt x="2589" y="7445"/>
                  </a:cubicBezTo>
                  <a:cubicBezTo>
                    <a:pt x="2546" y="7461"/>
                    <a:pt x="2496" y="7468"/>
                    <a:pt x="2449" y="7474"/>
                  </a:cubicBezTo>
                  <a:cubicBezTo>
                    <a:pt x="2442" y="7474"/>
                    <a:pt x="2433" y="7478"/>
                    <a:pt x="2426" y="7478"/>
                  </a:cubicBezTo>
                  <a:cubicBezTo>
                    <a:pt x="2419" y="7465"/>
                    <a:pt x="2413" y="7451"/>
                    <a:pt x="2405" y="7441"/>
                  </a:cubicBezTo>
                  <a:cubicBezTo>
                    <a:pt x="2393" y="7417"/>
                    <a:pt x="2382" y="7397"/>
                    <a:pt x="2373" y="7374"/>
                  </a:cubicBezTo>
                  <a:cubicBezTo>
                    <a:pt x="2352" y="7334"/>
                    <a:pt x="2336" y="7294"/>
                    <a:pt x="2319" y="7250"/>
                  </a:cubicBezTo>
                  <a:cubicBezTo>
                    <a:pt x="2279" y="7153"/>
                    <a:pt x="2245" y="7053"/>
                    <a:pt x="2212" y="6956"/>
                  </a:cubicBezTo>
                  <a:cubicBezTo>
                    <a:pt x="2172" y="6846"/>
                    <a:pt x="2141" y="6732"/>
                    <a:pt x="2108" y="6618"/>
                  </a:cubicBezTo>
                  <a:cubicBezTo>
                    <a:pt x="2075" y="6508"/>
                    <a:pt x="2035" y="6397"/>
                    <a:pt x="1995" y="6284"/>
                  </a:cubicBezTo>
                  <a:cubicBezTo>
                    <a:pt x="1954" y="6176"/>
                    <a:pt x="1917" y="6066"/>
                    <a:pt x="1881" y="5956"/>
                  </a:cubicBezTo>
                  <a:cubicBezTo>
                    <a:pt x="1860" y="5903"/>
                    <a:pt x="1844" y="5849"/>
                    <a:pt x="1824" y="5792"/>
                  </a:cubicBezTo>
                  <a:cubicBezTo>
                    <a:pt x="1807" y="5739"/>
                    <a:pt x="1791" y="5685"/>
                    <a:pt x="1774" y="5631"/>
                  </a:cubicBezTo>
                  <a:cubicBezTo>
                    <a:pt x="1737" y="5514"/>
                    <a:pt x="1700" y="5401"/>
                    <a:pt x="1657" y="5287"/>
                  </a:cubicBezTo>
                  <a:cubicBezTo>
                    <a:pt x="1620" y="5180"/>
                    <a:pt x="1583" y="5077"/>
                    <a:pt x="1550" y="4969"/>
                  </a:cubicBezTo>
                  <a:cubicBezTo>
                    <a:pt x="1513" y="4856"/>
                    <a:pt x="1473" y="4745"/>
                    <a:pt x="1442" y="4631"/>
                  </a:cubicBezTo>
                  <a:cubicBezTo>
                    <a:pt x="1405" y="4518"/>
                    <a:pt x="1372" y="4404"/>
                    <a:pt x="1336" y="4290"/>
                  </a:cubicBezTo>
                  <a:cubicBezTo>
                    <a:pt x="1319" y="4237"/>
                    <a:pt x="1302" y="4183"/>
                    <a:pt x="1282" y="4130"/>
                  </a:cubicBezTo>
                  <a:cubicBezTo>
                    <a:pt x="1265" y="4077"/>
                    <a:pt x="1249" y="4020"/>
                    <a:pt x="1232" y="3966"/>
                  </a:cubicBezTo>
                  <a:cubicBezTo>
                    <a:pt x="1195" y="3849"/>
                    <a:pt x="1155" y="3732"/>
                    <a:pt x="1115" y="3618"/>
                  </a:cubicBezTo>
                  <a:cubicBezTo>
                    <a:pt x="1095" y="3565"/>
                    <a:pt x="1078" y="3508"/>
                    <a:pt x="1061" y="3455"/>
                  </a:cubicBezTo>
                  <a:cubicBezTo>
                    <a:pt x="1044" y="3398"/>
                    <a:pt x="1024" y="3344"/>
                    <a:pt x="1004" y="3291"/>
                  </a:cubicBezTo>
                  <a:cubicBezTo>
                    <a:pt x="988" y="3234"/>
                    <a:pt x="968" y="3177"/>
                    <a:pt x="951" y="3120"/>
                  </a:cubicBezTo>
                  <a:cubicBezTo>
                    <a:pt x="934" y="3070"/>
                    <a:pt x="914" y="3016"/>
                    <a:pt x="897" y="2966"/>
                  </a:cubicBezTo>
                  <a:cubicBezTo>
                    <a:pt x="860" y="2849"/>
                    <a:pt x="827" y="2732"/>
                    <a:pt x="791" y="2615"/>
                  </a:cubicBezTo>
                  <a:cubicBezTo>
                    <a:pt x="754" y="2501"/>
                    <a:pt x="723" y="2391"/>
                    <a:pt x="690" y="2277"/>
                  </a:cubicBezTo>
                  <a:cubicBezTo>
                    <a:pt x="656" y="2160"/>
                    <a:pt x="623" y="2047"/>
                    <a:pt x="590" y="1933"/>
                  </a:cubicBezTo>
                  <a:cubicBezTo>
                    <a:pt x="573" y="1876"/>
                    <a:pt x="556" y="1822"/>
                    <a:pt x="539" y="1766"/>
                  </a:cubicBezTo>
                  <a:cubicBezTo>
                    <a:pt x="522" y="1709"/>
                    <a:pt x="510" y="1649"/>
                    <a:pt x="493" y="1588"/>
                  </a:cubicBezTo>
                  <a:cubicBezTo>
                    <a:pt x="466" y="1468"/>
                    <a:pt x="439" y="1351"/>
                    <a:pt x="412" y="1234"/>
                  </a:cubicBezTo>
                  <a:cubicBezTo>
                    <a:pt x="389" y="1124"/>
                    <a:pt x="372" y="1013"/>
                    <a:pt x="349" y="903"/>
                  </a:cubicBezTo>
                  <a:cubicBezTo>
                    <a:pt x="335" y="839"/>
                    <a:pt x="326" y="778"/>
                    <a:pt x="312" y="718"/>
                  </a:cubicBezTo>
                  <a:cubicBezTo>
                    <a:pt x="302" y="662"/>
                    <a:pt x="295" y="602"/>
                    <a:pt x="289" y="545"/>
                  </a:cubicBezTo>
                  <a:cubicBezTo>
                    <a:pt x="286" y="531"/>
                    <a:pt x="286" y="522"/>
                    <a:pt x="282" y="508"/>
                  </a:cubicBezTo>
                  <a:cubicBezTo>
                    <a:pt x="278" y="465"/>
                    <a:pt x="272" y="421"/>
                    <a:pt x="275" y="381"/>
                  </a:cubicBezTo>
                  <a:cubicBezTo>
                    <a:pt x="278" y="364"/>
                    <a:pt x="282" y="347"/>
                    <a:pt x="289" y="331"/>
                  </a:cubicBezTo>
                  <a:lnTo>
                    <a:pt x="298" y="307"/>
                  </a:lnTo>
                  <a:lnTo>
                    <a:pt x="312" y="297"/>
                  </a:lnTo>
                  <a:cubicBezTo>
                    <a:pt x="319" y="294"/>
                    <a:pt x="326" y="287"/>
                    <a:pt x="335" y="284"/>
                  </a:cubicBezTo>
                  <a:cubicBezTo>
                    <a:pt x="362" y="274"/>
                    <a:pt x="392" y="267"/>
                    <a:pt x="419" y="261"/>
                  </a:cubicBezTo>
                  <a:close/>
                  <a:moveTo>
                    <a:pt x="2978" y="7494"/>
                  </a:moveTo>
                  <a:lnTo>
                    <a:pt x="2978" y="7525"/>
                  </a:lnTo>
                  <a:cubicBezTo>
                    <a:pt x="2975" y="7575"/>
                    <a:pt x="2975" y="7625"/>
                    <a:pt x="2971" y="7675"/>
                  </a:cubicBezTo>
                  <a:cubicBezTo>
                    <a:pt x="2971" y="7769"/>
                    <a:pt x="2967" y="7866"/>
                    <a:pt x="2954" y="7959"/>
                  </a:cubicBezTo>
                  <a:cubicBezTo>
                    <a:pt x="2954" y="7976"/>
                    <a:pt x="2950" y="7996"/>
                    <a:pt x="2947" y="8013"/>
                  </a:cubicBezTo>
                  <a:cubicBezTo>
                    <a:pt x="2941" y="8056"/>
                    <a:pt x="2938" y="8103"/>
                    <a:pt x="2927" y="8147"/>
                  </a:cubicBezTo>
                  <a:cubicBezTo>
                    <a:pt x="2887" y="8116"/>
                    <a:pt x="2850" y="8083"/>
                    <a:pt x="2814" y="8050"/>
                  </a:cubicBezTo>
                  <a:cubicBezTo>
                    <a:pt x="2780" y="8019"/>
                    <a:pt x="2750" y="7990"/>
                    <a:pt x="2723" y="7953"/>
                  </a:cubicBezTo>
                  <a:cubicBezTo>
                    <a:pt x="2683" y="7899"/>
                    <a:pt x="2643" y="7842"/>
                    <a:pt x="2603" y="7789"/>
                  </a:cubicBezTo>
                  <a:cubicBezTo>
                    <a:pt x="2583" y="7755"/>
                    <a:pt x="2560" y="7726"/>
                    <a:pt x="2536" y="7692"/>
                  </a:cubicBezTo>
                  <a:lnTo>
                    <a:pt x="2543" y="7692"/>
                  </a:lnTo>
                  <a:cubicBezTo>
                    <a:pt x="2563" y="7681"/>
                    <a:pt x="2586" y="7675"/>
                    <a:pt x="2609" y="7669"/>
                  </a:cubicBezTo>
                  <a:cubicBezTo>
                    <a:pt x="2643" y="7658"/>
                    <a:pt x="2670" y="7641"/>
                    <a:pt x="2700" y="7628"/>
                  </a:cubicBezTo>
                  <a:cubicBezTo>
                    <a:pt x="2720" y="7618"/>
                    <a:pt x="2740" y="7605"/>
                    <a:pt x="2760" y="7595"/>
                  </a:cubicBezTo>
                  <a:cubicBezTo>
                    <a:pt x="2780" y="7581"/>
                    <a:pt x="2800" y="7571"/>
                    <a:pt x="2820" y="7561"/>
                  </a:cubicBezTo>
                  <a:cubicBezTo>
                    <a:pt x="2844" y="7551"/>
                    <a:pt x="2864" y="7545"/>
                    <a:pt x="2887" y="7535"/>
                  </a:cubicBezTo>
                  <a:cubicBezTo>
                    <a:pt x="2904" y="7525"/>
                    <a:pt x="2924" y="7514"/>
                    <a:pt x="2941" y="7508"/>
                  </a:cubicBezTo>
                  <a:cubicBezTo>
                    <a:pt x="2954" y="7501"/>
                    <a:pt x="2967" y="7498"/>
                    <a:pt x="2978" y="7494"/>
                  </a:cubicBezTo>
                  <a:close/>
                  <a:moveTo>
                    <a:pt x="434" y="1"/>
                  </a:moveTo>
                  <a:cubicBezTo>
                    <a:pt x="385" y="1"/>
                    <a:pt x="334" y="9"/>
                    <a:pt x="286" y="16"/>
                  </a:cubicBezTo>
                  <a:cubicBezTo>
                    <a:pt x="278" y="20"/>
                    <a:pt x="269" y="20"/>
                    <a:pt x="262" y="23"/>
                  </a:cubicBezTo>
                  <a:cubicBezTo>
                    <a:pt x="201" y="40"/>
                    <a:pt x="148" y="73"/>
                    <a:pt x="105" y="116"/>
                  </a:cubicBezTo>
                  <a:cubicBezTo>
                    <a:pt x="91" y="130"/>
                    <a:pt x="81" y="147"/>
                    <a:pt x="71" y="160"/>
                  </a:cubicBezTo>
                  <a:cubicBezTo>
                    <a:pt x="65" y="170"/>
                    <a:pt x="61" y="176"/>
                    <a:pt x="54" y="187"/>
                  </a:cubicBezTo>
                  <a:cubicBezTo>
                    <a:pt x="38" y="217"/>
                    <a:pt x="28" y="250"/>
                    <a:pt x="18" y="287"/>
                  </a:cubicBezTo>
                  <a:cubicBezTo>
                    <a:pt x="8" y="344"/>
                    <a:pt x="1" y="401"/>
                    <a:pt x="8" y="461"/>
                  </a:cubicBezTo>
                  <a:cubicBezTo>
                    <a:pt x="14" y="502"/>
                    <a:pt x="21" y="542"/>
                    <a:pt x="28" y="582"/>
                  </a:cubicBezTo>
                  <a:cubicBezTo>
                    <a:pt x="38" y="642"/>
                    <a:pt x="51" y="698"/>
                    <a:pt x="61" y="758"/>
                  </a:cubicBezTo>
                  <a:cubicBezTo>
                    <a:pt x="85" y="872"/>
                    <a:pt x="115" y="986"/>
                    <a:pt x="145" y="1104"/>
                  </a:cubicBezTo>
                  <a:cubicBezTo>
                    <a:pt x="172" y="1214"/>
                    <a:pt x="198" y="1328"/>
                    <a:pt x="229" y="1437"/>
                  </a:cubicBezTo>
                  <a:cubicBezTo>
                    <a:pt x="241" y="1494"/>
                    <a:pt x="258" y="1551"/>
                    <a:pt x="275" y="1605"/>
                  </a:cubicBezTo>
                  <a:cubicBezTo>
                    <a:pt x="289" y="1661"/>
                    <a:pt x="306" y="1722"/>
                    <a:pt x="322" y="1779"/>
                  </a:cubicBezTo>
                  <a:cubicBezTo>
                    <a:pt x="362" y="1896"/>
                    <a:pt x="402" y="2013"/>
                    <a:pt x="436" y="2133"/>
                  </a:cubicBezTo>
                  <a:cubicBezTo>
                    <a:pt x="473" y="2247"/>
                    <a:pt x="506" y="2364"/>
                    <a:pt x="539" y="2481"/>
                  </a:cubicBezTo>
                  <a:cubicBezTo>
                    <a:pt x="570" y="2588"/>
                    <a:pt x="607" y="2695"/>
                    <a:pt x="640" y="2802"/>
                  </a:cubicBezTo>
                  <a:cubicBezTo>
                    <a:pt x="660" y="2862"/>
                    <a:pt x="677" y="2919"/>
                    <a:pt x="697" y="2979"/>
                  </a:cubicBezTo>
                  <a:cubicBezTo>
                    <a:pt x="713" y="3033"/>
                    <a:pt x="734" y="3090"/>
                    <a:pt x="750" y="3146"/>
                  </a:cubicBezTo>
                  <a:cubicBezTo>
                    <a:pt x="770" y="3197"/>
                    <a:pt x="783" y="3251"/>
                    <a:pt x="803" y="3304"/>
                  </a:cubicBezTo>
                  <a:cubicBezTo>
                    <a:pt x="820" y="3357"/>
                    <a:pt x="840" y="3411"/>
                    <a:pt x="857" y="3464"/>
                  </a:cubicBezTo>
                  <a:cubicBezTo>
                    <a:pt x="877" y="3524"/>
                    <a:pt x="897" y="3585"/>
                    <a:pt x="914" y="3645"/>
                  </a:cubicBezTo>
                  <a:cubicBezTo>
                    <a:pt x="934" y="3702"/>
                    <a:pt x="954" y="3759"/>
                    <a:pt x="974" y="3816"/>
                  </a:cubicBezTo>
                  <a:cubicBezTo>
                    <a:pt x="1011" y="3923"/>
                    <a:pt x="1041" y="4036"/>
                    <a:pt x="1075" y="4146"/>
                  </a:cubicBezTo>
                  <a:cubicBezTo>
                    <a:pt x="1092" y="4207"/>
                    <a:pt x="1115" y="4264"/>
                    <a:pt x="1132" y="4324"/>
                  </a:cubicBezTo>
                  <a:cubicBezTo>
                    <a:pt x="1152" y="4374"/>
                    <a:pt x="1169" y="4427"/>
                    <a:pt x="1181" y="4484"/>
                  </a:cubicBezTo>
                  <a:cubicBezTo>
                    <a:pt x="1215" y="4595"/>
                    <a:pt x="1245" y="4712"/>
                    <a:pt x="1282" y="4822"/>
                  </a:cubicBezTo>
                  <a:cubicBezTo>
                    <a:pt x="1315" y="4932"/>
                    <a:pt x="1352" y="5046"/>
                    <a:pt x="1389" y="5157"/>
                  </a:cubicBezTo>
                  <a:cubicBezTo>
                    <a:pt x="1425" y="5264"/>
                    <a:pt x="1462" y="5371"/>
                    <a:pt x="1499" y="5478"/>
                  </a:cubicBezTo>
                  <a:cubicBezTo>
                    <a:pt x="1536" y="5585"/>
                    <a:pt x="1570" y="5695"/>
                    <a:pt x="1603" y="5806"/>
                  </a:cubicBezTo>
                  <a:cubicBezTo>
                    <a:pt x="1640" y="5920"/>
                    <a:pt x="1677" y="6030"/>
                    <a:pt x="1717" y="6143"/>
                  </a:cubicBezTo>
                  <a:cubicBezTo>
                    <a:pt x="1791" y="6364"/>
                    <a:pt x="1874" y="6582"/>
                    <a:pt x="1941" y="6802"/>
                  </a:cubicBezTo>
                  <a:cubicBezTo>
                    <a:pt x="1958" y="6863"/>
                    <a:pt x="1974" y="6923"/>
                    <a:pt x="1995" y="6979"/>
                  </a:cubicBezTo>
                  <a:cubicBezTo>
                    <a:pt x="2011" y="7030"/>
                    <a:pt x="2027" y="7079"/>
                    <a:pt x="2044" y="7130"/>
                  </a:cubicBezTo>
                  <a:cubicBezTo>
                    <a:pt x="2061" y="7184"/>
                    <a:pt x="2081" y="7237"/>
                    <a:pt x="2101" y="7290"/>
                  </a:cubicBezTo>
                  <a:cubicBezTo>
                    <a:pt x="2118" y="7340"/>
                    <a:pt x="2141" y="7391"/>
                    <a:pt x="2161" y="7441"/>
                  </a:cubicBezTo>
                  <a:cubicBezTo>
                    <a:pt x="2178" y="7485"/>
                    <a:pt x="2195" y="7525"/>
                    <a:pt x="2215" y="7568"/>
                  </a:cubicBezTo>
                  <a:lnTo>
                    <a:pt x="2222" y="7588"/>
                  </a:lnTo>
                  <a:cubicBezTo>
                    <a:pt x="2225" y="7605"/>
                    <a:pt x="2235" y="7621"/>
                    <a:pt x="2242" y="7638"/>
                  </a:cubicBezTo>
                  <a:cubicBezTo>
                    <a:pt x="2255" y="7669"/>
                    <a:pt x="2279" y="7692"/>
                    <a:pt x="2305" y="7705"/>
                  </a:cubicBezTo>
                  <a:cubicBezTo>
                    <a:pt x="2316" y="7722"/>
                    <a:pt x="2325" y="7742"/>
                    <a:pt x="2336" y="7758"/>
                  </a:cubicBezTo>
                  <a:cubicBezTo>
                    <a:pt x="2348" y="7786"/>
                    <a:pt x="2362" y="7809"/>
                    <a:pt x="2376" y="7836"/>
                  </a:cubicBezTo>
                  <a:cubicBezTo>
                    <a:pt x="2402" y="7882"/>
                    <a:pt x="2433" y="7926"/>
                    <a:pt x="2462" y="7970"/>
                  </a:cubicBezTo>
                  <a:cubicBezTo>
                    <a:pt x="2496" y="8019"/>
                    <a:pt x="2533" y="8070"/>
                    <a:pt x="2573" y="8116"/>
                  </a:cubicBezTo>
                  <a:cubicBezTo>
                    <a:pt x="2606" y="8157"/>
                    <a:pt x="2643" y="8193"/>
                    <a:pt x="2680" y="8227"/>
                  </a:cubicBezTo>
                  <a:cubicBezTo>
                    <a:pt x="2730" y="8271"/>
                    <a:pt x="2777" y="8317"/>
                    <a:pt x="2834" y="8351"/>
                  </a:cubicBezTo>
                  <a:cubicBezTo>
                    <a:pt x="2871" y="8375"/>
                    <a:pt x="2914" y="8395"/>
                    <a:pt x="2957" y="8395"/>
                  </a:cubicBezTo>
                  <a:cubicBezTo>
                    <a:pt x="2961" y="8395"/>
                    <a:pt x="2964" y="8394"/>
                    <a:pt x="2967" y="8394"/>
                  </a:cubicBezTo>
                  <a:cubicBezTo>
                    <a:pt x="3007" y="8391"/>
                    <a:pt x="3044" y="8374"/>
                    <a:pt x="3068" y="8344"/>
                  </a:cubicBezTo>
                  <a:cubicBezTo>
                    <a:pt x="3091" y="8317"/>
                    <a:pt x="3105" y="8287"/>
                    <a:pt x="3111" y="8250"/>
                  </a:cubicBezTo>
                  <a:cubicBezTo>
                    <a:pt x="3125" y="8200"/>
                    <a:pt x="3128" y="8147"/>
                    <a:pt x="3135" y="8093"/>
                  </a:cubicBezTo>
                  <a:cubicBezTo>
                    <a:pt x="3142" y="8039"/>
                    <a:pt x="3148" y="7982"/>
                    <a:pt x="3148" y="7929"/>
                  </a:cubicBezTo>
                  <a:cubicBezTo>
                    <a:pt x="3155" y="7849"/>
                    <a:pt x="3155" y="7766"/>
                    <a:pt x="3155" y="7685"/>
                  </a:cubicBezTo>
                  <a:cubicBezTo>
                    <a:pt x="3155" y="7605"/>
                    <a:pt x="3158" y="7525"/>
                    <a:pt x="3162" y="7445"/>
                  </a:cubicBezTo>
                  <a:cubicBezTo>
                    <a:pt x="3162" y="7408"/>
                    <a:pt x="3162" y="7364"/>
                    <a:pt x="3142" y="7331"/>
                  </a:cubicBezTo>
                  <a:cubicBezTo>
                    <a:pt x="3115" y="7227"/>
                    <a:pt x="3091" y="7124"/>
                    <a:pt x="3061" y="7019"/>
                  </a:cubicBezTo>
                  <a:cubicBezTo>
                    <a:pt x="3041" y="6963"/>
                    <a:pt x="3024" y="6906"/>
                    <a:pt x="3007" y="6852"/>
                  </a:cubicBezTo>
                  <a:cubicBezTo>
                    <a:pt x="2987" y="6792"/>
                    <a:pt x="2967" y="6735"/>
                    <a:pt x="2950" y="6675"/>
                  </a:cubicBezTo>
                  <a:cubicBezTo>
                    <a:pt x="2921" y="6575"/>
                    <a:pt x="2901" y="6471"/>
                    <a:pt x="2867" y="6371"/>
                  </a:cubicBezTo>
                  <a:cubicBezTo>
                    <a:pt x="2834" y="6264"/>
                    <a:pt x="2804" y="6156"/>
                    <a:pt x="2777" y="6050"/>
                  </a:cubicBezTo>
                  <a:cubicBezTo>
                    <a:pt x="2747" y="5940"/>
                    <a:pt x="2720" y="5829"/>
                    <a:pt x="2690" y="5719"/>
                  </a:cubicBezTo>
                  <a:cubicBezTo>
                    <a:pt x="2677" y="5665"/>
                    <a:pt x="2660" y="5611"/>
                    <a:pt x="2643" y="5558"/>
                  </a:cubicBezTo>
                  <a:cubicBezTo>
                    <a:pt x="2623" y="5494"/>
                    <a:pt x="2603" y="5434"/>
                    <a:pt x="2583" y="5371"/>
                  </a:cubicBezTo>
                  <a:cubicBezTo>
                    <a:pt x="2546" y="5253"/>
                    <a:pt x="2509" y="5140"/>
                    <a:pt x="2469" y="5026"/>
                  </a:cubicBezTo>
                  <a:cubicBezTo>
                    <a:pt x="2436" y="4916"/>
                    <a:pt x="2399" y="4809"/>
                    <a:pt x="2365" y="4702"/>
                  </a:cubicBezTo>
                  <a:cubicBezTo>
                    <a:pt x="2325" y="4578"/>
                    <a:pt x="2285" y="4455"/>
                    <a:pt x="2245" y="4330"/>
                  </a:cubicBezTo>
                  <a:cubicBezTo>
                    <a:pt x="2212" y="4227"/>
                    <a:pt x="2172" y="4123"/>
                    <a:pt x="2138" y="4016"/>
                  </a:cubicBezTo>
                  <a:cubicBezTo>
                    <a:pt x="2095" y="3896"/>
                    <a:pt x="2058" y="3772"/>
                    <a:pt x="2018" y="3648"/>
                  </a:cubicBezTo>
                  <a:cubicBezTo>
                    <a:pt x="1984" y="3535"/>
                    <a:pt x="1954" y="3421"/>
                    <a:pt x="1917" y="3307"/>
                  </a:cubicBezTo>
                  <a:cubicBezTo>
                    <a:pt x="1884" y="3197"/>
                    <a:pt x="1847" y="3086"/>
                    <a:pt x="1814" y="2976"/>
                  </a:cubicBezTo>
                  <a:cubicBezTo>
                    <a:pt x="1780" y="2859"/>
                    <a:pt x="1746" y="2742"/>
                    <a:pt x="1710" y="2625"/>
                  </a:cubicBezTo>
                  <a:cubicBezTo>
                    <a:pt x="1677" y="2511"/>
                    <a:pt x="1640" y="2401"/>
                    <a:pt x="1606" y="2287"/>
                  </a:cubicBezTo>
                  <a:cubicBezTo>
                    <a:pt x="1573" y="2170"/>
                    <a:pt x="1539" y="2050"/>
                    <a:pt x="1502" y="1933"/>
                  </a:cubicBezTo>
                  <a:cubicBezTo>
                    <a:pt x="1466" y="1822"/>
                    <a:pt x="1429" y="1715"/>
                    <a:pt x="1396" y="1605"/>
                  </a:cubicBezTo>
                  <a:cubicBezTo>
                    <a:pt x="1379" y="1551"/>
                    <a:pt x="1356" y="1498"/>
                    <a:pt x="1339" y="1445"/>
                  </a:cubicBezTo>
                  <a:cubicBezTo>
                    <a:pt x="1319" y="1388"/>
                    <a:pt x="1299" y="1328"/>
                    <a:pt x="1282" y="1271"/>
                  </a:cubicBezTo>
                  <a:cubicBezTo>
                    <a:pt x="1245" y="1160"/>
                    <a:pt x="1209" y="1047"/>
                    <a:pt x="1169" y="939"/>
                  </a:cubicBezTo>
                  <a:cubicBezTo>
                    <a:pt x="1132" y="835"/>
                    <a:pt x="1088" y="732"/>
                    <a:pt x="1044" y="632"/>
                  </a:cubicBezTo>
                  <a:cubicBezTo>
                    <a:pt x="1028" y="585"/>
                    <a:pt x="1008" y="542"/>
                    <a:pt x="991" y="498"/>
                  </a:cubicBezTo>
                  <a:lnTo>
                    <a:pt x="991" y="498"/>
                  </a:lnTo>
                  <a:cubicBezTo>
                    <a:pt x="994" y="508"/>
                    <a:pt x="998" y="514"/>
                    <a:pt x="1001" y="525"/>
                  </a:cubicBezTo>
                  <a:cubicBezTo>
                    <a:pt x="978" y="468"/>
                    <a:pt x="954" y="411"/>
                    <a:pt x="928" y="354"/>
                  </a:cubicBezTo>
                  <a:cubicBezTo>
                    <a:pt x="904" y="307"/>
                    <a:pt x="877" y="264"/>
                    <a:pt x="848" y="224"/>
                  </a:cubicBezTo>
                  <a:cubicBezTo>
                    <a:pt x="803" y="167"/>
                    <a:pt x="754" y="113"/>
                    <a:pt x="693" y="76"/>
                  </a:cubicBezTo>
                  <a:cubicBezTo>
                    <a:pt x="627" y="33"/>
                    <a:pt x="556" y="10"/>
                    <a:pt x="479" y="3"/>
                  </a:cubicBezTo>
                  <a:cubicBezTo>
                    <a:pt x="464" y="1"/>
                    <a:pt x="449" y="1"/>
                    <a:pt x="4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23"/>
            <p:cNvSpPr/>
            <p:nvPr/>
          </p:nvSpPr>
          <p:spPr>
            <a:xfrm>
              <a:off x="325325" y="3088199"/>
              <a:ext cx="72369" cy="23212"/>
            </a:xfrm>
            <a:custGeom>
              <a:avLst/>
              <a:gdLst/>
              <a:ahLst/>
              <a:cxnLst/>
              <a:rect l="l" t="t" r="r" b="b"/>
              <a:pathLst>
                <a:path w="833" h="336" extrusionOk="0">
                  <a:moveTo>
                    <a:pt x="721" y="0"/>
                  </a:moveTo>
                  <a:cubicBezTo>
                    <a:pt x="712" y="0"/>
                    <a:pt x="704" y="1"/>
                    <a:pt x="696" y="3"/>
                  </a:cubicBezTo>
                  <a:cubicBezTo>
                    <a:pt x="639" y="20"/>
                    <a:pt x="578" y="34"/>
                    <a:pt x="522" y="47"/>
                  </a:cubicBezTo>
                  <a:cubicBezTo>
                    <a:pt x="465" y="60"/>
                    <a:pt x="411" y="71"/>
                    <a:pt x="358" y="83"/>
                  </a:cubicBezTo>
                  <a:cubicBezTo>
                    <a:pt x="308" y="97"/>
                    <a:pt x="257" y="107"/>
                    <a:pt x="208" y="120"/>
                  </a:cubicBezTo>
                  <a:lnTo>
                    <a:pt x="204" y="124"/>
                  </a:lnTo>
                  <a:cubicBezTo>
                    <a:pt x="181" y="128"/>
                    <a:pt x="157" y="137"/>
                    <a:pt x="134" y="144"/>
                  </a:cubicBezTo>
                  <a:cubicBezTo>
                    <a:pt x="104" y="154"/>
                    <a:pt x="74" y="164"/>
                    <a:pt x="47" y="184"/>
                  </a:cubicBezTo>
                  <a:cubicBezTo>
                    <a:pt x="17" y="204"/>
                    <a:pt x="1" y="238"/>
                    <a:pt x="10" y="274"/>
                  </a:cubicBezTo>
                  <a:cubicBezTo>
                    <a:pt x="13" y="288"/>
                    <a:pt x="21" y="301"/>
                    <a:pt x="30" y="311"/>
                  </a:cubicBezTo>
                  <a:cubicBezTo>
                    <a:pt x="47" y="328"/>
                    <a:pt x="67" y="331"/>
                    <a:pt x="87" y="335"/>
                  </a:cubicBezTo>
                  <a:cubicBezTo>
                    <a:pt x="93" y="335"/>
                    <a:pt x="98" y="335"/>
                    <a:pt x="103" y="335"/>
                  </a:cubicBezTo>
                  <a:cubicBezTo>
                    <a:pt x="128" y="335"/>
                    <a:pt x="154" y="330"/>
                    <a:pt x="181" y="324"/>
                  </a:cubicBezTo>
                  <a:cubicBezTo>
                    <a:pt x="201" y="321"/>
                    <a:pt x="224" y="315"/>
                    <a:pt x="248" y="311"/>
                  </a:cubicBezTo>
                  <a:cubicBezTo>
                    <a:pt x="302" y="298"/>
                    <a:pt x="354" y="288"/>
                    <a:pt x="408" y="274"/>
                  </a:cubicBezTo>
                  <a:cubicBezTo>
                    <a:pt x="465" y="261"/>
                    <a:pt x="518" y="251"/>
                    <a:pt x="572" y="241"/>
                  </a:cubicBezTo>
                  <a:cubicBezTo>
                    <a:pt x="632" y="228"/>
                    <a:pt x="689" y="211"/>
                    <a:pt x="749" y="194"/>
                  </a:cubicBezTo>
                  <a:cubicBezTo>
                    <a:pt x="803" y="181"/>
                    <a:pt x="833" y="124"/>
                    <a:pt x="819" y="74"/>
                  </a:cubicBezTo>
                  <a:cubicBezTo>
                    <a:pt x="808" y="28"/>
                    <a:pt x="766" y="0"/>
                    <a:pt x="7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23"/>
            <p:cNvSpPr/>
            <p:nvPr/>
          </p:nvSpPr>
          <p:spPr>
            <a:xfrm>
              <a:off x="334360" y="3118388"/>
              <a:ext cx="81665" cy="26251"/>
            </a:xfrm>
            <a:custGeom>
              <a:avLst/>
              <a:gdLst/>
              <a:ahLst/>
              <a:cxnLst/>
              <a:rect l="l" t="t" r="r" b="b"/>
              <a:pathLst>
                <a:path w="940" h="380" extrusionOk="0">
                  <a:moveTo>
                    <a:pt x="812" y="0"/>
                  </a:moveTo>
                  <a:cubicBezTo>
                    <a:pt x="803" y="0"/>
                    <a:pt x="793" y="2"/>
                    <a:pt x="783" y="4"/>
                  </a:cubicBezTo>
                  <a:cubicBezTo>
                    <a:pt x="715" y="24"/>
                    <a:pt x="649" y="41"/>
                    <a:pt x="579" y="61"/>
                  </a:cubicBezTo>
                  <a:cubicBezTo>
                    <a:pt x="525" y="75"/>
                    <a:pt x="468" y="85"/>
                    <a:pt x="414" y="98"/>
                  </a:cubicBezTo>
                  <a:cubicBezTo>
                    <a:pt x="354" y="108"/>
                    <a:pt x="294" y="122"/>
                    <a:pt x="234" y="132"/>
                  </a:cubicBezTo>
                  <a:cubicBezTo>
                    <a:pt x="207" y="135"/>
                    <a:pt x="181" y="142"/>
                    <a:pt x="157" y="148"/>
                  </a:cubicBezTo>
                  <a:lnTo>
                    <a:pt x="137" y="152"/>
                  </a:lnTo>
                  <a:cubicBezTo>
                    <a:pt x="110" y="159"/>
                    <a:pt x="84" y="168"/>
                    <a:pt x="57" y="182"/>
                  </a:cubicBezTo>
                  <a:cubicBezTo>
                    <a:pt x="40" y="192"/>
                    <a:pt x="27" y="202"/>
                    <a:pt x="17" y="219"/>
                  </a:cubicBezTo>
                  <a:cubicBezTo>
                    <a:pt x="3" y="245"/>
                    <a:pt x="0" y="272"/>
                    <a:pt x="6" y="299"/>
                  </a:cubicBezTo>
                  <a:cubicBezTo>
                    <a:pt x="13" y="319"/>
                    <a:pt x="23" y="336"/>
                    <a:pt x="37" y="349"/>
                  </a:cubicBezTo>
                  <a:cubicBezTo>
                    <a:pt x="52" y="364"/>
                    <a:pt x="79" y="380"/>
                    <a:pt x="103" y="380"/>
                  </a:cubicBezTo>
                  <a:cubicBezTo>
                    <a:pt x="106" y="380"/>
                    <a:pt x="108" y="380"/>
                    <a:pt x="110" y="379"/>
                  </a:cubicBezTo>
                  <a:cubicBezTo>
                    <a:pt x="137" y="376"/>
                    <a:pt x="164" y="376"/>
                    <a:pt x="190" y="373"/>
                  </a:cubicBezTo>
                  <a:cubicBezTo>
                    <a:pt x="227" y="369"/>
                    <a:pt x="261" y="366"/>
                    <a:pt x="298" y="359"/>
                  </a:cubicBezTo>
                  <a:cubicBezTo>
                    <a:pt x="358" y="349"/>
                    <a:pt x="414" y="333"/>
                    <a:pt x="474" y="319"/>
                  </a:cubicBezTo>
                  <a:cubicBezTo>
                    <a:pt x="528" y="305"/>
                    <a:pt x="585" y="296"/>
                    <a:pt x="639" y="279"/>
                  </a:cubicBezTo>
                  <a:cubicBezTo>
                    <a:pt x="706" y="262"/>
                    <a:pt x="775" y="242"/>
                    <a:pt x="843" y="225"/>
                  </a:cubicBezTo>
                  <a:cubicBezTo>
                    <a:pt x="903" y="208"/>
                    <a:pt x="940" y="145"/>
                    <a:pt x="923" y="85"/>
                  </a:cubicBezTo>
                  <a:cubicBezTo>
                    <a:pt x="909" y="34"/>
                    <a:pt x="862" y="0"/>
                    <a:pt x="8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1" name="Google Shape;1331;p33"/>
          <p:cNvGrpSpPr/>
          <p:nvPr/>
        </p:nvGrpSpPr>
        <p:grpSpPr>
          <a:xfrm>
            <a:off x="923400" y="408925"/>
            <a:ext cx="7298860" cy="599400"/>
            <a:chOff x="923400" y="408925"/>
            <a:chExt cx="7298860" cy="599400"/>
          </a:xfrm>
        </p:grpSpPr>
        <p:sp>
          <p:nvSpPr>
            <p:cNvPr id="1332" name="Google Shape;1332;p33"/>
            <p:cNvSpPr/>
            <p:nvPr/>
          </p:nvSpPr>
          <p:spPr>
            <a:xfrm>
              <a:off x="923400" y="408925"/>
              <a:ext cx="7297200" cy="599400"/>
            </a:xfrm>
            <a:prstGeom prst="rect">
              <a:avLst/>
            </a:pr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33"/>
            <p:cNvSpPr/>
            <p:nvPr/>
          </p:nvSpPr>
          <p:spPr>
            <a:xfrm>
              <a:off x="1094232" y="643325"/>
              <a:ext cx="135300" cy="135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334" name="Google Shape;1334;p33"/>
            <p:cNvCxnSpPr/>
            <p:nvPr/>
          </p:nvCxnSpPr>
          <p:spPr>
            <a:xfrm>
              <a:off x="1374460" y="9158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35" name="Google Shape;1335;p33"/>
            <p:cNvCxnSpPr/>
            <p:nvPr/>
          </p:nvCxnSpPr>
          <p:spPr>
            <a:xfrm>
              <a:off x="1374460" y="5014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36" name="Google Shape;1336;p33"/>
            <p:cNvCxnSpPr/>
            <p:nvPr/>
          </p:nvCxnSpPr>
          <p:spPr>
            <a:xfrm>
              <a:off x="1374460" y="408925"/>
              <a:ext cx="0" cy="59760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337" name="Google Shape;1337;p33"/>
          <p:cNvSpPr txBox="1">
            <a:spLocks noGrp="1"/>
          </p:cNvSpPr>
          <p:nvPr>
            <p:ph type="title"/>
          </p:nvPr>
        </p:nvSpPr>
        <p:spPr>
          <a:xfrm>
            <a:off x="1126500" y="572125"/>
            <a:ext cx="6890100" cy="27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DIVIDE THESE UTTERANCES</a:t>
            </a:r>
            <a:endParaRPr/>
          </a:p>
        </p:txBody>
      </p:sp>
      <p:grpSp>
        <p:nvGrpSpPr>
          <p:cNvPr id="1338" name="Google Shape;1338;p33"/>
          <p:cNvGrpSpPr/>
          <p:nvPr/>
        </p:nvGrpSpPr>
        <p:grpSpPr>
          <a:xfrm>
            <a:off x="923400" y="1852075"/>
            <a:ext cx="3487350" cy="599400"/>
            <a:chOff x="923400" y="1852075"/>
            <a:chExt cx="3487350" cy="599400"/>
          </a:xfrm>
        </p:grpSpPr>
        <p:sp>
          <p:nvSpPr>
            <p:cNvPr id="1339" name="Google Shape;1339;p33"/>
            <p:cNvSpPr/>
            <p:nvPr/>
          </p:nvSpPr>
          <p:spPr>
            <a:xfrm>
              <a:off x="923400" y="1852075"/>
              <a:ext cx="3487200" cy="599400"/>
            </a:xfrm>
            <a:prstGeom prst="rect">
              <a:avLst/>
            </a:pr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33"/>
            <p:cNvSpPr/>
            <p:nvPr/>
          </p:nvSpPr>
          <p:spPr>
            <a:xfrm>
              <a:off x="1094232" y="2086475"/>
              <a:ext cx="135300" cy="135300"/>
            </a:xfrm>
            <a:prstGeom prst="ellipse">
              <a:avLst/>
            </a:prstGeom>
            <a:solidFill>
              <a:srgbClr val="C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341" name="Google Shape;1341;p33"/>
            <p:cNvCxnSpPr/>
            <p:nvPr/>
          </p:nvCxnSpPr>
          <p:spPr>
            <a:xfrm>
              <a:off x="1374450" y="2358977"/>
              <a:ext cx="30363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2" name="Google Shape;1342;p33"/>
            <p:cNvCxnSpPr/>
            <p:nvPr/>
          </p:nvCxnSpPr>
          <p:spPr>
            <a:xfrm>
              <a:off x="1374450" y="1944575"/>
              <a:ext cx="30363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3" name="Google Shape;1343;p33"/>
            <p:cNvCxnSpPr/>
            <p:nvPr/>
          </p:nvCxnSpPr>
          <p:spPr>
            <a:xfrm>
              <a:off x="1374460" y="1852075"/>
              <a:ext cx="0" cy="597600"/>
            </a:xfrm>
            <a:prstGeom prst="straightConnector1">
              <a:avLst/>
            </a:prstGeom>
            <a:noFill/>
            <a:ln w="9525" cap="flat" cmpd="sng">
              <a:solidFill>
                <a:srgbClr val="FB357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cxnSp>
        <p:nvCxnSpPr>
          <p:cNvPr id="1344" name="Google Shape;1344;p33"/>
          <p:cNvCxnSpPr/>
          <p:nvPr/>
        </p:nvCxnSpPr>
        <p:spPr>
          <a:xfrm>
            <a:off x="1374450" y="3037018"/>
            <a:ext cx="3036300" cy="0"/>
          </a:xfrm>
          <a:prstGeom prst="straightConnector1">
            <a:avLst/>
          </a:prstGeom>
          <a:noFill/>
          <a:ln w="9525" cap="flat" cmpd="sng">
            <a:solidFill>
              <a:srgbClr val="ECECEC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345" name="Google Shape;1345;p33"/>
          <p:cNvCxnSpPr/>
          <p:nvPr/>
        </p:nvCxnSpPr>
        <p:spPr>
          <a:xfrm>
            <a:off x="1374450" y="2622616"/>
            <a:ext cx="3036300" cy="0"/>
          </a:xfrm>
          <a:prstGeom prst="straightConnector1">
            <a:avLst/>
          </a:prstGeom>
          <a:noFill/>
          <a:ln w="9525" cap="flat" cmpd="sng">
            <a:solidFill>
              <a:srgbClr val="ECECEC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1346" name="Google Shape;1346;p33"/>
          <p:cNvGrpSpPr/>
          <p:nvPr/>
        </p:nvGrpSpPr>
        <p:grpSpPr>
          <a:xfrm>
            <a:off x="923400" y="2530113"/>
            <a:ext cx="3487200" cy="599404"/>
            <a:chOff x="923400" y="2530113"/>
            <a:chExt cx="3487200" cy="599404"/>
          </a:xfrm>
        </p:grpSpPr>
        <p:sp>
          <p:nvSpPr>
            <p:cNvPr id="1347" name="Google Shape;1347;p33"/>
            <p:cNvSpPr/>
            <p:nvPr/>
          </p:nvSpPr>
          <p:spPr>
            <a:xfrm>
              <a:off x="923400" y="2530116"/>
              <a:ext cx="3487200" cy="599400"/>
            </a:xfrm>
            <a:prstGeom prst="rect">
              <a:avLst/>
            </a:pr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33"/>
            <p:cNvSpPr/>
            <p:nvPr/>
          </p:nvSpPr>
          <p:spPr>
            <a:xfrm>
              <a:off x="1094232" y="2764513"/>
              <a:ext cx="135300" cy="135300"/>
            </a:xfrm>
            <a:prstGeom prst="ellipse">
              <a:avLst/>
            </a:prstGeom>
            <a:solidFill>
              <a:srgbClr val="C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349" name="Google Shape;1349;p33"/>
            <p:cNvCxnSpPr/>
            <p:nvPr/>
          </p:nvCxnSpPr>
          <p:spPr>
            <a:xfrm>
              <a:off x="1374460" y="2530113"/>
              <a:ext cx="0" cy="597600"/>
            </a:xfrm>
            <a:prstGeom prst="straightConnector1">
              <a:avLst/>
            </a:prstGeom>
            <a:noFill/>
            <a:ln w="9525" cap="flat" cmpd="sng">
              <a:solidFill>
                <a:srgbClr val="FB357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cxnSp>
        <p:nvCxnSpPr>
          <p:cNvPr id="1350" name="Google Shape;1350;p33"/>
          <p:cNvCxnSpPr/>
          <p:nvPr/>
        </p:nvCxnSpPr>
        <p:spPr>
          <a:xfrm>
            <a:off x="1374450" y="3715059"/>
            <a:ext cx="3036300" cy="0"/>
          </a:xfrm>
          <a:prstGeom prst="straightConnector1">
            <a:avLst/>
          </a:prstGeom>
          <a:noFill/>
          <a:ln w="9525" cap="flat" cmpd="sng">
            <a:solidFill>
              <a:srgbClr val="ECECEC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351" name="Google Shape;1351;p33"/>
          <p:cNvCxnSpPr/>
          <p:nvPr/>
        </p:nvCxnSpPr>
        <p:spPr>
          <a:xfrm>
            <a:off x="1374450" y="3300657"/>
            <a:ext cx="3036300" cy="0"/>
          </a:xfrm>
          <a:prstGeom prst="straightConnector1">
            <a:avLst/>
          </a:prstGeom>
          <a:noFill/>
          <a:ln w="9525" cap="flat" cmpd="sng">
            <a:solidFill>
              <a:srgbClr val="ECECEC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1352" name="Google Shape;1352;p33"/>
          <p:cNvGrpSpPr/>
          <p:nvPr/>
        </p:nvGrpSpPr>
        <p:grpSpPr>
          <a:xfrm>
            <a:off x="923400" y="3208150"/>
            <a:ext cx="3487200" cy="599408"/>
            <a:chOff x="923400" y="3208150"/>
            <a:chExt cx="3487200" cy="599408"/>
          </a:xfrm>
        </p:grpSpPr>
        <p:sp>
          <p:nvSpPr>
            <p:cNvPr id="1353" name="Google Shape;1353;p33"/>
            <p:cNvSpPr/>
            <p:nvPr/>
          </p:nvSpPr>
          <p:spPr>
            <a:xfrm>
              <a:off x="923400" y="3208158"/>
              <a:ext cx="3487200" cy="599400"/>
            </a:xfrm>
            <a:prstGeom prst="rect">
              <a:avLst/>
            </a:pr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33"/>
            <p:cNvSpPr/>
            <p:nvPr/>
          </p:nvSpPr>
          <p:spPr>
            <a:xfrm>
              <a:off x="1094232" y="3442550"/>
              <a:ext cx="135300" cy="135300"/>
            </a:xfrm>
            <a:prstGeom prst="ellipse">
              <a:avLst/>
            </a:prstGeom>
            <a:solidFill>
              <a:srgbClr val="C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355" name="Google Shape;1355;p33"/>
            <p:cNvCxnSpPr/>
            <p:nvPr/>
          </p:nvCxnSpPr>
          <p:spPr>
            <a:xfrm>
              <a:off x="1374460" y="3208150"/>
              <a:ext cx="0" cy="597600"/>
            </a:xfrm>
            <a:prstGeom prst="straightConnector1">
              <a:avLst/>
            </a:prstGeom>
            <a:noFill/>
            <a:ln w="9525" cap="flat" cmpd="sng">
              <a:solidFill>
                <a:srgbClr val="FB357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356" name="Google Shape;1356;p33"/>
          <p:cNvGrpSpPr/>
          <p:nvPr/>
        </p:nvGrpSpPr>
        <p:grpSpPr>
          <a:xfrm>
            <a:off x="923400" y="3886188"/>
            <a:ext cx="3487350" cy="599412"/>
            <a:chOff x="923400" y="3886188"/>
            <a:chExt cx="3487350" cy="599412"/>
          </a:xfrm>
        </p:grpSpPr>
        <p:sp>
          <p:nvSpPr>
            <p:cNvPr id="1357" name="Google Shape;1357;p33"/>
            <p:cNvSpPr/>
            <p:nvPr/>
          </p:nvSpPr>
          <p:spPr>
            <a:xfrm>
              <a:off x="923400" y="3886199"/>
              <a:ext cx="3487200" cy="599400"/>
            </a:xfrm>
            <a:prstGeom prst="rect">
              <a:avLst/>
            </a:pr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33"/>
            <p:cNvSpPr/>
            <p:nvPr/>
          </p:nvSpPr>
          <p:spPr>
            <a:xfrm>
              <a:off x="1094232" y="4120588"/>
              <a:ext cx="135300" cy="135300"/>
            </a:xfrm>
            <a:prstGeom prst="ellipse">
              <a:avLst/>
            </a:prstGeom>
            <a:solidFill>
              <a:srgbClr val="C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359" name="Google Shape;1359;p33"/>
            <p:cNvCxnSpPr/>
            <p:nvPr/>
          </p:nvCxnSpPr>
          <p:spPr>
            <a:xfrm>
              <a:off x="1374450" y="4393100"/>
              <a:ext cx="30363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0" name="Google Shape;1360;p33"/>
            <p:cNvCxnSpPr/>
            <p:nvPr/>
          </p:nvCxnSpPr>
          <p:spPr>
            <a:xfrm>
              <a:off x="1374450" y="3978698"/>
              <a:ext cx="30363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1" name="Google Shape;1361;p33"/>
            <p:cNvCxnSpPr/>
            <p:nvPr/>
          </p:nvCxnSpPr>
          <p:spPr>
            <a:xfrm>
              <a:off x="1374460" y="3886188"/>
              <a:ext cx="0" cy="597600"/>
            </a:xfrm>
            <a:prstGeom prst="straightConnector1">
              <a:avLst/>
            </a:prstGeom>
            <a:noFill/>
            <a:ln w="9525" cap="flat" cmpd="sng">
              <a:solidFill>
                <a:srgbClr val="FB357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362" name="Google Shape;1362;p33"/>
          <p:cNvSpPr txBox="1">
            <a:spLocks noGrp="1"/>
          </p:cNvSpPr>
          <p:nvPr>
            <p:ph type="body" idx="4294967295"/>
          </p:nvPr>
        </p:nvSpPr>
        <p:spPr>
          <a:xfrm>
            <a:off x="1723175" y="1130500"/>
            <a:ext cx="5729400" cy="5994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solidFill>
                  <a:schemeClr val="dk1"/>
                </a:solidFill>
              </a:rPr>
              <a:t>Write a sentence with the following words</a:t>
            </a:r>
            <a:endParaRPr sz="1600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sp>
        <p:nvSpPr>
          <p:cNvPr id="1363" name="Google Shape;1363;p33"/>
          <p:cNvSpPr txBox="1">
            <a:spLocks noGrp="1"/>
          </p:cNvSpPr>
          <p:nvPr>
            <p:ph type="body" idx="4294967295"/>
          </p:nvPr>
        </p:nvSpPr>
        <p:spPr>
          <a:xfrm>
            <a:off x="1447151" y="1981175"/>
            <a:ext cx="2902200" cy="3537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3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rPr>
              <a:t>1.</a:t>
            </a:r>
            <a:r>
              <a:rPr lang="en" sz="1300">
                <a:solidFill>
                  <a:schemeClr val="dk1"/>
                </a:solidFill>
              </a:rPr>
              <a:t> Itisraining</a:t>
            </a:r>
            <a:endParaRPr sz="1300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sp>
        <p:nvSpPr>
          <p:cNvPr id="1364" name="Google Shape;1364;p33"/>
          <p:cNvSpPr txBox="1">
            <a:spLocks noGrp="1"/>
          </p:cNvSpPr>
          <p:nvPr>
            <p:ph type="body" idx="4294967295"/>
          </p:nvPr>
        </p:nvSpPr>
        <p:spPr>
          <a:xfrm>
            <a:off x="1447151" y="2652963"/>
            <a:ext cx="2902200" cy="3537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3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rPr>
              <a:t>2.</a:t>
            </a:r>
            <a:r>
              <a:rPr lang="en" sz="1300">
                <a:solidFill>
                  <a:schemeClr val="dk1"/>
                </a:solidFill>
              </a:rPr>
              <a:t> Ihaveadog</a:t>
            </a:r>
            <a:endParaRPr sz="1300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sp>
        <p:nvSpPr>
          <p:cNvPr id="1365" name="Google Shape;1365;p33"/>
          <p:cNvSpPr txBox="1">
            <a:spLocks noGrp="1"/>
          </p:cNvSpPr>
          <p:nvPr>
            <p:ph type="body" idx="4294967295"/>
          </p:nvPr>
        </p:nvSpPr>
        <p:spPr>
          <a:xfrm>
            <a:off x="1447151" y="3331025"/>
            <a:ext cx="2902200" cy="3537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3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rPr>
              <a:t>3.</a:t>
            </a:r>
            <a:r>
              <a:rPr lang="en" sz="1300">
                <a:solidFill>
                  <a:schemeClr val="dk1"/>
                </a:solidFill>
              </a:rPr>
              <a:t> Myfavouritecolorisyellow</a:t>
            </a:r>
            <a:endParaRPr sz="1300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sp>
        <p:nvSpPr>
          <p:cNvPr id="1366" name="Google Shape;1366;p33"/>
          <p:cNvSpPr txBox="1">
            <a:spLocks noGrp="1"/>
          </p:cNvSpPr>
          <p:nvPr>
            <p:ph type="body" idx="4294967295"/>
          </p:nvPr>
        </p:nvSpPr>
        <p:spPr>
          <a:xfrm>
            <a:off x="1447151" y="4009050"/>
            <a:ext cx="2902200" cy="3537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3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rPr>
              <a:t>4.</a:t>
            </a:r>
            <a:r>
              <a:rPr lang="en" sz="1300">
                <a:solidFill>
                  <a:schemeClr val="dk1"/>
                </a:solidFill>
              </a:rPr>
              <a:t> Ilovebooks</a:t>
            </a:r>
            <a:endParaRPr sz="1300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grpSp>
        <p:nvGrpSpPr>
          <p:cNvPr id="1367" name="Google Shape;1367;p33"/>
          <p:cNvGrpSpPr/>
          <p:nvPr/>
        </p:nvGrpSpPr>
        <p:grpSpPr>
          <a:xfrm>
            <a:off x="4734900" y="1852075"/>
            <a:ext cx="3487350" cy="599400"/>
            <a:chOff x="4734900" y="1852075"/>
            <a:chExt cx="3487350" cy="599400"/>
          </a:xfrm>
        </p:grpSpPr>
        <p:sp>
          <p:nvSpPr>
            <p:cNvPr id="1368" name="Google Shape;1368;p33"/>
            <p:cNvSpPr/>
            <p:nvPr/>
          </p:nvSpPr>
          <p:spPr>
            <a:xfrm>
              <a:off x="4734900" y="1852075"/>
              <a:ext cx="3487200" cy="599400"/>
            </a:xfrm>
            <a:prstGeom prst="rect">
              <a:avLst/>
            </a:prstGeom>
            <a:solidFill>
              <a:srgbClr val="ADD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33"/>
            <p:cNvSpPr/>
            <p:nvPr/>
          </p:nvSpPr>
          <p:spPr>
            <a:xfrm>
              <a:off x="4905732" y="2086475"/>
              <a:ext cx="135300" cy="135300"/>
            </a:xfrm>
            <a:prstGeom prst="ellipse">
              <a:avLst/>
            </a:prstGeom>
            <a:solidFill>
              <a:srgbClr val="C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370" name="Google Shape;1370;p33"/>
            <p:cNvCxnSpPr/>
            <p:nvPr/>
          </p:nvCxnSpPr>
          <p:spPr>
            <a:xfrm>
              <a:off x="5185950" y="2358977"/>
              <a:ext cx="3036300" cy="0"/>
            </a:xfrm>
            <a:prstGeom prst="straightConnector1">
              <a:avLst/>
            </a:prstGeom>
            <a:noFill/>
            <a:ln w="9525" cap="flat" cmpd="sng">
              <a:solidFill>
                <a:srgbClr val="ECF1EF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1" name="Google Shape;1371;p33"/>
            <p:cNvCxnSpPr/>
            <p:nvPr/>
          </p:nvCxnSpPr>
          <p:spPr>
            <a:xfrm>
              <a:off x="5185950" y="1944575"/>
              <a:ext cx="3036300" cy="0"/>
            </a:xfrm>
            <a:prstGeom prst="straightConnector1">
              <a:avLst/>
            </a:prstGeom>
            <a:noFill/>
            <a:ln w="9525" cap="flat" cmpd="sng">
              <a:solidFill>
                <a:srgbClr val="ECF1EF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2" name="Google Shape;1372;p33"/>
            <p:cNvCxnSpPr/>
            <p:nvPr/>
          </p:nvCxnSpPr>
          <p:spPr>
            <a:xfrm>
              <a:off x="5185960" y="1852075"/>
              <a:ext cx="0" cy="597600"/>
            </a:xfrm>
            <a:prstGeom prst="straightConnector1">
              <a:avLst/>
            </a:prstGeom>
            <a:noFill/>
            <a:ln w="9525" cap="flat" cmpd="sng">
              <a:solidFill>
                <a:srgbClr val="FB678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373" name="Google Shape;1373;p33"/>
          <p:cNvGrpSpPr/>
          <p:nvPr/>
        </p:nvGrpSpPr>
        <p:grpSpPr>
          <a:xfrm>
            <a:off x="4734900" y="2530113"/>
            <a:ext cx="3487350" cy="599404"/>
            <a:chOff x="4734900" y="2530113"/>
            <a:chExt cx="3487350" cy="599404"/>
          </a:xfrm>
        </p:grpSpPr>
        <p:sp>
          <p:nvSpPr>
            <p:cNvPr id="1374" name="Google Shape;1374;p33"/>
            <p:cNvSpPr/>
            <p:nvPr/>
          </p:nvSpPr>
          <p:spPr>
            <a:xfrm>
              <a:off x="4734900" y="2530116"/>
              <a:ext cx="3487200" cy="599400"/>
            </a:xfrm>
            <a:prstGeom prst="rect">
              <a:avLst/>
            </a:prstGeom>
            <a:solidFill>
              <a:srgbClr val="ADD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33"/>
            <p:cNvSpPr/>
            <p:nvPr/>
          </p:nvSpPr>
          <p:spPr>
            <a:xfrm>
              <a:off x="4905732" y="2764513"/>
              <a:ext cx="135300" cy="135300"/>
            </a:xfrm>
            <a:prstGeom prst="ellipse">
              <a:avLst/>
            </a:prstGeom>
            <a:solidFill>
              <a:srgbClr val="C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376" name="Google Shape;1376;p33"/>
            <p:cNvCxnSpPr/>
            <p:nvPr/>
          </p:nvCxnSpPr>
          <p:spPr>
            <a:xfrm>
              <a:off x="5185950" y="3037018"/>
              <a:ext cx="3036300" cy="0"/>
            </a:xfrm>
            <a:prstGeom prst="straightConnector1">
              <a:avLst/>
            </a:prstGeom>
            <a:noFill/>
            <a:ln w="9525" cap="flat" cmpd="sng">
              <a:solidFill>
                <a:srgbClr val="ECF1EF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7" name="Google Shape;1377;p33"/>
            <p:cNvCxnSpPr/>
            <p:nvPr/>
          </p:nvCxnSpPr>
          <p:spPr>
            <a:xfrm>
              <a:off x="5185960" y="2530113"/>
              <a:ext cx="0" cy="597600"/>
            </a:xfrm>
            <a:prstGeom prst="straightConnector1">
              <a:avLst/>
            </a:prstGeom>
            <a:noFill/>
            <a:ln w="9525" cap="flat" cmpd="sng">
              <a:solidFill>
                <a:srgbClr val="FB678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8" name="Google Shape;1378;p33"/>
            <p:cNvCxnSpPr/>
            <p:nvPr/>
          </p:nvCxnSpPr>
          <p:spPr>
            <a:xfrm>
              <a:off x="5185950" y="2622616"/>
              <a:ext cx="3036300" cy="0"/>
            </a:xfrm>
            <a:prstGeom prst="straightConnector1">
              <a:avLst/>
            </a:prstGeom>
            <a:noFill/>
            <a:ln w="9525" cap="flat" cmpd="sng">
              <a:solidFill>
                <a:srgbClr val="ECF1EF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379" name="Google Shape;1379;p33"/>
          <p:cNvGrpSpPr/>
          <p:nvPr/>
        </p:nvGrpSpPr>
        <p:grpSpPr>
          <a:xfrm>
            <a:off x="4734900" y="3208150"/>
            <a:ext cx="3487350" cy="599408"/>
            <a:chOff x="4734900" y="3208150"/>
            <a:chExt cx="3487350" cy="599408"/>
          </a:xfrm>
        </p:grpSpPr>
        <p:sp>
          <p:nvSpPr>
            <p:cNvPr id="1380" name="Google Shape;1380;p33"/>
            <p:cNvSpPr/>
            <p:nvPr/>
          </p:nvSpPr>
          <p:spPr>
            <a:xfrm>
              <a:off x="4734900" y="3208158"/>
              <a:ext cx="3487200" cy="599400"/>
            </a:xfrm>
            <a:prstGeom prst="rect">
              <a:avLst/>
            </a:prstGeom>
            <a:solidFill>
              <a:srgbClr val="ADD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33"/>
            <p:cNvSpPr/>
            <p:nvPr/>
          </p:nvSpPr>
          <p:spPr>
            <a:xfrm>
              <a:off x="4905732" y="3442550"/>
              <a:ext cx="135300" cy="135300"/>
            </a:xfrm>
            <a:prstGeom prst="ellipse">
              <a:avLst/>
            </a:prstGeom>
            <a:solidFill>
              <a:srgbClr val="C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382" name="Google Shape;1382;p33"/>
            <p:cNvCxnSpPr/>
            <p:nvPr/>
          </p:nvCxnSpPr>
          <p:spPr>
            <a:xfrm>
              <a:off x="5185960" y="3208150"/>
              <a:ext cx="0" cy="597600"/>
            </a:xfrm>
            <a:prstGeom prst="straightConnector1">
              <a:avLst/>
            </a:prstGeom>
            <a:noFill/>
            <a:ln w="9525" cap="flat" cmpd="sng">
              <a:solidFill>
                <a:srgbClr val="FB678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3" name="Google Shape;1383;p33"/>
            <p:cNvCxnSpPr/>
            <p:nvPr/>
          </p:nvCxnSpPr>
          <p:spPr>
            <a:xfrm>
              <a:off x="5185950" y="3715059"/>
              <a:ext cx="3036300" cy="0"/>
            </a:xfrm>
            <a:prstGeom prst="straightConnector1">
              <a:avLst/>
            </a:prstGeom>
            <a:noFill/>
            <a:ln w="9525" cap="flat" cmpd="sng">
              <a:solidFill>
                <a:srgbClr val="ECF1EF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4" name="Google Shape;1384;p33"/>
            <p:cNvCxnSpPr/>
            <p:nvPr/>
          </p:nvCxnSpPr>
          <p:spPr>
            <a:xfrm>
              <a:off x="5185950" y="3300657"/>
              <a:ext cx="3036300" cy="0"/>
            </a:xfrm>
            <a:prstGeom prst="straightConnector1">
              <a:avLst/>
            </a:prstGeom>
            <a:noFill/>
            <a:ln w="9525" cap="flat" cmpd="sng">
              <a:solidFill>
                <a:srgbClr val="ECF1EF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385" name="Google Shape;1385;p33"/>
          <p:cNvGrpSpPr/>
          <p:nvPr/>
        </p:nvGrpSpPr>
        <p:grpSpPr>
          <a:xfrm>
            <a:off x="4734900" y="3886188"/>
            <a:ext cx="3487350" cy="599412"/>
            <a:chOff x="4734900" y="3886188"/>
            <a:chExt cx="3487350" cy="599412"/>
          </a:xfrm>
        </p:grpSpPr>
        <p:sp>
          <p:nvSpPr>
            <p:cNvPr id="1386" name="Google Shape;1386;p33"/>
            <p:cNvSpPr/>
            <p:nvPr/>
          </p:nvSpPr>
          <p:spPr>
            <a:xfrm>
              <a:off x="4734900" y="3886199"/>
              <a:ext cx="3487200" cy="599400"/>
            </a:xfrm>
            <a:prstGeom prst="rect">
              <a:avLst/>
            </a:prstGeom>
            <a:solidFill>
              <a:srgbClr val="ADD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33"/>
            <p:cNvSpPr/>
            <p:nvPr/>
          </p:nvSpPr>
          <p:spPr>
            <a:xfrm>
              <a:off x="4905732" y="4120588"/>
              <a:ext cx="135300" cy="135300"/>
            </a:xfrm>
            <a:prstGeom prst="ellipse">
              <a:avLst/>
            </a:prstGeom>
            <a:solidFill>
              <a:srgbClr val="C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388" name="Google Shape;1388;p33"/>
            <p:cNvCxnSpPr/>
            <p:nvPr/>
          </p:nvCxnSpPr>
          <p:spPr>
            <a:xfrm>
              <a:off x="5185950" y="4393100"/>
              <a:ext cx="3036300" cy="0"/>
            </a:xfrm>
            <a:prstGeom prst="straightConnector1">
              <a:avLst/>
            </a:prstGeom>
            <a:noFill/>
            <a:ln w="9525" cap="flat" cmpd="sng">
              <a:solidFill>
                <a:srgbClr val="ECF1EF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9" name="Google Shape;1389;p33"/>
            <p:cNvCxnSpPr/>
            <p:nvPr/>
          </p:nvCxnSpPr>
          <p:spPr>
            <a:xfrm>
              <a:off x="5185960" y="3886188"/>
              <a:ext cx="0" cy="597600"/>
            </a:xfrm>
            <a:prstGeom prst="straightConnector1">
              <a:avLst/>
            </a:prstGeom>
            <a:noFill/>
            <a:ln w="9525" cap="flat" cmpd="sng">
              <a:solidFill>
                <a:srgbClr val="FB678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0" name="Google Shape;1390;p33"/>
            <p:cNvCxnSpPr/>
            <p:nvPr/>
          </p:nvCxnSpPr>
          <p:spPr>
            <a:xfrm>
              <a:off x="5185950" y="3978698"/>
              <a:ext cx="3036300" cy="0"/>
            </a:xfrm>
            <a:prstGeom prst="straightConnector1">
              <a:avLst/>
            </a:prstGeom>
            <a:noFill/>
            <a:ln w="9525" cap="flat" cmpd="sng">
              <a:solidFill>
                <a:srgbClr val="ECF1EF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391" name="Google Shape;1391;p33"/>
          <p:cNvSpPr txBox="1">
            <a:spLocks noGrp="1"/>
          </p:cNvSpPr>
          <p:nvPr>
            <p:ph type="body" idx="4294967295"/>
          </p:nvPr>
        </p:nvSpPr>
        <p:spPr>
          <a:xfrm>
            <a:off x="5258651" y="1981175"/>
            <a:ext cx="2902200" cy="3537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rgbClr val="FEFEFE"/>
                </a:solidFill>
                <a:latin typeface="Londrina Solid"/>
                <a:ea typeface="Londrina Solid"/>
                <a:cs typeface="Londrina Solid"/>
                <a:sym typeface="Londrina Solid"/>
              </a:rPr>
              <a:t>1.</a:t>
            </a:r>
            <a:endParaRPr sz="1400">
              <a:solidFill>
                <a:srgbClr val="FEFEFE"/>
              </a:solidFill>
              <a:latin typeface="Londrina Solid"/>
              <a:ea typeface="Londrina Solid"/>
              <a:cs typeface="Londrina Solid"/>
              <a:sym typeface="Londrina Solid"/>
            </a:endParaRPr>
          </a:p>
        </p:txBody>
      </p:sp>
      <p:sp>
        <p:nvSpPr>
          <p:cNvPr id="1392" name="Google Shape;1392;p33"/>
          <p:cNvSpPr txBox="1">
            <a:spLocks noGrp="1"/>
          </p:cNvSpPr>
          <p:nvPr>
            <p:ph type="body" idx="4294967295"/>
          </p:nvPr>
        </p:nvSpPr>
        <p:spPr>
          <a:xfrm>
            <a:off x="5258651" y="2652963"/>
            <a:ext cx="2902200" cy="3537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rgbClr val="FEFEFE"/>
                </a:solidFill>
                <a:latin typeface="Londrina Solid"/>
                <a:ea typeface="Londrina Solid"/>
                <a:cs typeface="Londrina Solid"/>
                <a:sym typeface="Londrina Solid"/>
              </a:rPr>
              <a:t>2.</a:t>
            </a:r>
            <a:endParaRPr sz="1400">
              <a:solidFill>
                <a:srgbClr val="FEFEFE"/>
              </a:solidFill>
              <a:latin typeface="Londrina Solid"/>
              <a:ea typeface="Londrina Solid"/>
              <a:cs typeface="Londrina Solid"/>
              <a:sym typeface="Londrina Solid"/>
            </a:endParaRPr>
          </a:p>
        </p:txBody>
      </p:sp>
      <p:sp>
        <p:nvSpPr>
          <p:cNvPr id="1393" name="Google Shape;1393;p33"/>
          <p:cNvSpPr txBox="1">
            <a:spLocks noGrp="1"/>
          </p:cNvSpPr>
          <p:nvPr>
            <p:ph type="body" idx="4294967295"/>
          </p:nvPr>
        </p:nvSpPr>
        <p:spPr>
          <a:xfrm>
            <a:off x="5258651" y="3331025"/>
            <a:ext cx="2902200" cy="3537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rgbClr val="FEFEFE"/>
                </a:solidFill>
                <a:latin typeface="Londrina Solid"/>
                <a:ea typeface="Londrina Solid"/>
                <a:cs typeface="Londrina Solid"/>
                <a:sym typeface="Londrina Solid"/>
              </a:rPr>
              <a:t>3.</a:t>
            </a:r>
            <a:endParaRPr sz="1400">
              <a:solidFill>
                <a:srgbClr val="FEFEFE"/>
              </a:solidFill>
              <a:latin typeface="Londrina Solid"/>
              <a:ea typeface="Londrina Solid"/>
              <a:cs typeface="Londrina Solid"/>
              <a:sym typeface="Londrina Solid"/>
            </a:endParaRPr>
          </a:p>
        </p:txBody>
      </p:sp>
      <p:sp>
        <p:nvSpPr>
          <p:cNvPr id="1394" name="Google Shape;1394;p33"/>
          <p:cNvSpPr txBox="1">
            <a:spLocks noGrp="1"/>
          </p:cNvSpPr>
          <p:nvPr>
            <p:ph type="body" idx="4294967295"/>
          </p:nvPr>
        </p:nvSpPr>
        <p:spPr>
          <a:xfrm>
            <a:off x="5258651" y="4009050"/>
            <a:ext cx="2902200" cy="3537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rgbClr val="FEFEFE"/>
                </a:solidFill>
                <a:latin typeface="Londrina Solid"/>
                <a:ea typeface="Londrina Solid"/>
                <a:cs typeface="Londrina Solid"/>
                <a:sym typeface="Londrina Solid"/>
              </a:rPr>
              <a:t>4.</a:t>
            </a:r>
            <a:endParaRPr sz="1400">
              <a:solidFill>
                <a:srgbClr val="FEFEFE"/>
              </a:solidFill>
              <a:latin typeface="Londrina Solid"/>
              <a:ea typeface="Londrina Solid"/>
              <a:cs typeface="Londrina Solid"/>
              <a:sym typeface="Londrina Solid"/>
            </a:endParaRPr>
          </a:p>
        </p:txBody>
      </p:sp>
      <p:grpSp>
        <p:nvGrpSpPr>
          <p:cNvPr id="1395" name="Google Shape;1395;p33"/>
          <p:cNvGrpSpPr/>
          <p:nvPr/>
        </p:nvGrpSpPr>
        <p:grpSpPr>
          <a:xfrm>
            <a:off x="112078" y="296958"/>
            <a:ext cx="8638692" cy="4430004"/>
            <a:chOff x="112078" y="296958"/>
            <a:chExt cx="8638692" cy="4430004"/>
          </a:xfrm>
        </p:grpSpPr>
        <p:grpSp>
          <p:nvGrpSpPr>
            <p:cNvPr id="1396" name="Google Shape;1396;p33"/>
            <p:cNvGrpSpPr/>
            <p:nvPr/>
          </p:nvGrpSpPr>
          <p:grpSpPr>
            <a:xfrm>
              <a:off x="1530664" y="947906"/>
              <a:ext cx="192515" cy="288298"/>
              <a:chOff x="1459800" y="1512500"/>
              <a:chExt cx="131625" cy="197100"/>
            </a:xfrm>
          </p:grpSpPr>
          <p:sp>
            <p:nvSpPr>
              <p:cNvPr id="1397" name="Google Shape;1397;p33"/>
              <p:cNvSpPr/>
              <p:nvPr/>
            </p:nvSpPr>
            <p:spPr>
              <a:xfrm>
                <a:off x="1533625" y="1599050"/>
                <a:ext cx="600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98" extrusionOk="0">
                    <a:moveTo>
                      <a:pt x="0" y="1"/>
                    </a:moveTo>
                    <a:cubicBezTo>
                      <a:pt x="2" y="11"/>
                      <a:pt x="5" y="21"/>
                      <a:pt x="7" y="30"/>
                    </a:cubicBezTo>
                    <a:lnTo>
                      <a:pt x="7" y="30"/>
                    </a:lnTo>
                    <a:cubicBezTo>
                      <a:pt x="7" y="19"/>
                      <a:pt x="3" y="9"/>
                      <a:pt x="0" y="1"/>
                    </a:cubicBezTo>
                    <a:close/>
                    <a:moveTo>
                      <a:pt x="7" y="30"/>
                    </a:moveTo>
                    <a:lnTo>
                      <a:pt x="7" y="30"/>
                    </a:lnTo>
                    <a:cubicBezTo>
                      <a:pt x="7" y="32"/>
                      <a:pt x="7" y="33"/>
                      <a:pt x="7" y="34"/>
                    </a:cubicBezTo>
                    <a:cubicBezTo>
                      <a:pt x="11" y="47"/>
                      <a:pt x="14" y="64"/>
                      <a:pt x="17" y="81"/>
                    </a:cubicBezTo>
                    <a:lnTo>
                      <a:pt x="23" y="98"/>
                    </a:lnTo>
                    <a:cubicBezTo>
                      <a:pt x="19" y="74"/>
                      <a:pt x="13" y="53"/>
                      <a:pt x="7" y="30"/>
                    </a:cubicBezTo>
                    <a:close/>
                  </a:path>
                </a:pathLst>
              </a:custGeom>
              <a:solidFill>
                <a:srgbClr val="FB67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8" name="Google Shape;1398;p33"/>
              <p:cNvSpPr/>
              <p:nvPr/>
            </p:nvSpPr>
            <p:spPr>
              <a:xfrm>
                <a:off x="1529350" y="1598125"/>
                <a:ext cx="915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172" extrusionOk="0">
                    <a:moveTo>
                      <a:pt x="345" y="1"/>
                    </a:moveTo>
                    <a:lnTo>
                      <a:pt x="1" y="74"/>
                    </a:lnTo>
                    <a:lnTo>
                      <a:pt x="21" y="172"/>
                    </a:lnTo>
                    <a:lnTo>
                      <a:pt x="365" y="98"/>
                    </a:lnTo>
                    <a:lnTo>
                      <a:pt x="345" y="1"/>
                    </a:ln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9" name="Google Shape;1399;p33"/>
              <p:cNvSpPr/>
              <p:nvPr/>
            </p:nvSpPr>
            <p:spPr>
              <a:xfrm>
                <a:off x="1463575" y="1516850"/>
                <a:ext cx="123425" cy="188350"/>
              </a:xfrm>
              <a:custGeom>
                <a:avLst/>
                <a:gdLst/>
                <a:ahLst/>
                <a:cxnLst/>
                <a:rect l="l" t="t" r="r" b="b"/>
                <a:pathLst>
                  <a:path w="4937" h="7534" extrusionOk="0">
                    <a:moveTo>
                      <a:pt x="2585" y="2359"/>
                    </a:moveTo>
                    <a:cubicBezTo>
                      <a:pt x="2601" y="2419"/>
                      <a:pt x="2618" y="2479"/>
                      <a:pt x="2635" y="2543"/>
                    </a:cubicBezTo>
                    <a:cubicBezTo>
                      <a:pt x="2682" y="2743"/>
                      <a:pt x="2729" y="2947"/>
                      <a:pt x="2772" y="3148"/>
                    </a:cubicBezTo>
                    <a:cubicBezTo>
                      <a:pt x="2782" y="3188"/>
                      <a:pt x="2793" y="3225"/>
                      <a:pt x="2799" y="3265"/>
                    </a:cubicBezTo>
                    <a:lnTo>
                      <a:pt x="2796" y="3245"/>
                    </a:lnTo>
                    <a:lnTo>
                      <a:pt x="2796" y="3245"/>
                    </a:lnTo>
                    <a:cubicBezTo>
                      <a:pt x="2799" y="3258"/>
                      <a:pt x="2802" y="3275"/>
                      <a:pt x="2805" y="3292"/>
                    </a:cubicBezTo>
                    <a:cubicBezTo>
                      <a:pt x="2805" y="3302"/>
                      <a:pt x="2809" y="3312"/>
                      <a:pt x="2809" y="3322"/>
                    </a:cubicBezTo>
                    <a:lnTo>
                      <a:pt x="2816" y="3338"/>
                    </a:lnTo>
                    <a:lnTo>
                      <a:pt x="2816" y="3352"/>
                    </a:lnTo>
                    <a:cubicBezTo>
                      <a:pt x="2859" y="3543"/>
                      <a:pt x="2902" y="3733"/>
                      <a:pt x="2946" y="3924"/>
                    </a:cubicBezTo>
                    <a:cubicBezTo>
                      <a:pt x="2856" y="3934"/>
                      <a:pt x="2762" y="3937"/>
                      <a:pt x="2672" y="3951"/>
                    </a:cubicBezTo>
                    <a:cubicBezTo>
                      <a:pt x="2558" y="3968"/>
                      <a:pt x="2444" y="3984"/>
                      <a:pt x="2328" y="4000"/>
                    </a:cubicBezTo>
                    <a:cubicBezTo>
                      <a:pt x="2197" y="4017"/>
                      <a:pt x="2067" y="4034"/>
                      <a:pt x="1939" y="4051"/>
                    </a:cubicBezTo>
                    <a:cubicBezTo>
                      <a:pt x="1979" y="3944"/>
                      <a:pt x="2020" y="3840"/>
                      <a:pt x="2060" y="3736"/>
                    </a:cubicBezTo>
                    <a:cubicBezTo>
                      <a:pt x="2227" y="3325"/>
                      <a:pt x="2401" y="2914"/>
                      <a:pt x="2541" y="2492"/>
                    </a:cubicBezTo>
                    <a:cubicBezTo>
                      <a:pt x="2555" y="2449"/>
                      <a:pt x="2572" y="2402"/>
                      <a:pt x="2585" y="2359"/>
                    </a:cubicBezTo>
                    <a:close/>
                    <a:moveTo>
                      <a:pt x="2705" y="1"/>
                    </a:moveTo>
                    <a:cubicBezTo>
                      <a:pt x="2595" y="1"/>
                      <a:pt x="2495" y="35"/>
                      <a:pt x="2391" y="95"/>
                    </a:cubicBezTo>
                    <a:cubicBezTo>
                      <a:pt x="2294" y="152"/>
                      <a:pt x="2240" y="235"/>
                      <a:pt x="2183" y="328"/>
                    </a:cubicBezTo>
                    <a:cubicBezTo>
                      <a:pt x="2130" y="416"/>
                      <a:pt x="2097" y="516"/>
                      <a:pt x="2063" y="609"/>
                    </a:cubicBezTo>
                    <a:cubicBezTo>
                      <a:pt x="1916" y="1024"/>
                      <a:pt x="1806" y="1449"/>
                      <a:pt x="1682" y="1870"/>
                    </a:cubicBezTo>
                    <a:cubicBezTo>
                      <a:pt x="1641" y="2011"/>
                      <a:pt x="1601" y="2148"/>
                      <a:pt x="1558" y="2285"/>
                    </a:cubicBezTo>
                    <a:cubicBezTo>
                      <a:pt x="1508" y="2435"/>
                      <a:pt x="1454" y="2586"/>
                      <a:pt x="1397" y="2736"/>
                    </a:cubicBezTo>
                    <a:cubicBezTo>
                      <a:pt x="1317" y="2944"/>
                      <a:pt x="1240" y="3151"/>
                      <a:pt x="1160" y="3358"/>
                    </a:cubicBezTo>
                    <a:cubicBezTo>
                      <a:pt x="1090" y="3543"/>
                      <a:pt x="1023" y="3727"/>
                      <a:pt x="956" y="3914"/>
                    </a:cubicBezTo>
                    <a:cubicBezTo>
                      <a:pt x="909" y="4034"/>
                      <a:pt x="873" y="4158"/>
                      <a:pt x="832" y="4278"/>
                    </a:cubicBezTo>
                    <a:cubicBezTo>
                      <a:pt x="806" y="4366"/>
                      <a:pt x="772" y="4452"/>
                      <a:pt x="749" y="4542"/>
                    </a:cubicBezTo>
                    <a:cubicBezTo>
                      <a:pt x="632" y="4937"/>
                      <a:pt x="522" y="5332"/>
                      <a:pt x="401" y="5726"/>
                    </a:cubicBezTo>
                    <a:cubicBezTo>
                      <a:pt x="334" y="5924"/>
                      <a:pt x="267" y="6118"/>
                      <a:pt x="210" y="6319"/>
                    </a:cubicBezTo>
                    <a:cubicBezTo>
                      <a:pt x="147" y="6529"/>
                      <a:pt x="107" y="6750"/>
                      <a:pt x="56" y="6964"/>
                    </a:cubicBezTo>
                    <a:cubicBezTo>
                      <a:pt x="0" y="7211"/>
                      <a:pt x="184" y="7466"/>
                      <a:pt x="425" y="7512"/>
                    </a:cubicBezTo>
                    <a:cubicBezTo>
                      <a:pt x="454" y="7518"/>
                      <a:pt x="483" y="7521"/>
                      <a:pt x="512" y="7521"/>
                    </a:cubicBezTo>
                    <a:cubicBezTo>
                      <a:pt x="605" y="7521"/>
                      <a:pt x="697" y="7493"/>
                      <a:pt x="775" y="7442"/>
                    </a:cubicBezTo>
                    <a:cubicBezTo>
                      <a:pt x="879" y="7368"/>
                      <a:pt x="943" y="7265"/>
                      <a:pt x="973" y="7141"/>
                    </a:cubicBezTo>
                    <a:cubicBezTo>
                      <a:pt x="1007" y="6990"/>
                      <a:pt x="1036" y="6837"/>
                      <a:pt x="1076" y="6689"/>
                    </a:cubicBezTo>
                    <a:cubicBezTo>
                      <a:pt x="1107" y="6576"/>
                      <a:pt x="1144" y="6469"/>
                      <a:pt x="1177" y="6359"/>
                    </a:cubicBezTo>
                    <a:cubicBezTo>
                      <a:pt x="1271" y="6091"/>
                      <a:pt x="1365" y="5827"/>
                      <a:pt x="1445" y="5556"/>
                    </a:cubicBezTo>
                    <a:lnTo>
                      <a:pt x="1535" y="5255"/>
                    </a:lnTo>
                    <a:cubicBezTo>
                      <a:pt x="1554" y="5257"/>
                      <a:pt x="1573" y="5259"/>
                      <a:pt x="1593" y="5259"/>
                    </a:cubicBezTo>
                    <a:cubicBezTo>
                      <a:pt x="1607" y="5259"/>
                      <a:pt x="1621" y="5258"/>
                      <a:pt x="1635" y="5255"/>
                    </a:cubicBezTo>
                    <a:cubicBezTo>
                      <a:pt x="1896" y="5221"/>
                      <a:pt x="2157" y="5188"/>
                      <a:pt x="2418" y="5151"/>
                    </a:cubicBezTo>
                    <a:cubicBezTo>
                      <a:pt x="2532" y="5138"/>
                      <a:pt x="2649" y="5118"/>
                      <a:pt x="2762" y="5098"/>
                    </a:cubicBezTo>
                    <a:cubicBezTo>
                      <a:pt x="2873" y="5078"/>
                      <a:pt x="2986" y="5078"/>
                      <a:pt x="3100" y="5061"/>
                    </a:cubicBezTo>
                    <a:cubicBezTo>
                      <a:pt x="3110" y="5058"/>
                      <a:pt x="3120" y="5054"/>
                      <a:pt x="3130" y="5054"/>
                    </a:cubicBezTo>
                    <a:cubicBezTo>
                      <a:pt x="3137" y="5081"/>
                      <a:pt x="3140" y="5111"/>
                      <a:pt x="3146" y="5138"/>
                    </a:cubicBezTo>
                    <a:cubicBezTo>
                      <a:pt x="3171" y="5285"/>
                      <a:pt x="3197" y="5436"/>
                      <a:pt x="3237" y="5579"/>
                    </a:cubicBezTo>
                    <a:cubicBezTo>
                      <a:pt x="3264" y="5673"/>
                      <a:pt x="3291" y="5766"/>
                      <a:pt x="3321" y="5860"/>
                    </a:cubicBezTo>
                    <a:cubicBezTo>
                      <a:pt x="3371" y="6031"/>
                      <a:pt x="3418" y="6201"/>
                      <a:pt x="3461" y="6372"/>
                    </a:cubicBezTo>
                    <a:cubicBezTo>
                      <a:pt x="3475" y="6439"/>
                      <a:pt x="3488" y="6509"/>
                      <a:pt x="3498" y="6576"/>
                    </a:cubicBezTo>
                    <a:cubicBezTo>
                      <a:pt x="3508" y="6626"/>
                      <a:pt x="3518" y="6677"/>
                      <a:pt x="3525" y="6730"/>
                    </a:cubicBezTo>
                    <a:cubicBezTo>
                      <a:pt x="3538" y="6817"/>
                      <a:pt x="3558" y="6904"/>
                      <a:pt x="3578" y="6987"/>
                    </a:cubicBezTo>
                    <a:cubicBezTo>
                      <a:pt x="3592" y="7041"/>
                      <a:pt x="3618" y="7091"/>
                      <a:pt x="3645" y="7138"/>
                    </a:cubicBezTo>
                    <a:cubicBezTo>
                      <a:pt x="3682" y="7228"/>
                      <a:pt x="3739" y="7305"/>
                      <a:pt x="3813" y="7372"/>
                    </a:cubicBezTo>
                    <a:cubicBezTo>
                      <a:pt x="3903" y="7449"/>
                      <a:pt x="4003" y="7499"/>
                      <a:pt x="4120" y="7523"/>
                    </a:cubicBezTo>
                    <a:cubicBezTo>
                      <a:pt x="4161" y="7530"/>
                      <a:pt x="4202" y="7534"/>
                      <a:pt x="4243" y="7534"/>
                    </a:cubicBezTo>
                    <a:cubicBezTo>
                      <a:pt x="4316" y="7534"/>
                      <a:pt x="4387" y="7522"/>
                      <a:pt x="4458" y="7496"/>
                    </a:cubicBezTo>
                    <a:cubicBezTo>
                      <a:pt x="4565" y="7459"/>
                      <a:pt x="4655" y="7396"/>
                      <a:pt x="4732" y="7311"/>
                    </a:cubicBezTo>
                    <a:cubicBezTo>
                      <a:pt x="4816" y="7185"/>
                      <a:pt x="4889" y="7095"/>
                      <a:pt x="4916" y="6937"/>
                    </a:cubicBezTo>
                    <a:cubicBezTo>
                      <a:pt x="4929" y="6860"/>
                      <a:pt x="4936" y="6783"/>
                      <a:pt x="4932" y="6700"/>
                    </a:cubicBezTo>
                    <a:cubicBezTo>
                      <a:pt x="4932" y="6660"/>
                      <a:pt x="4929" y="6620"/>
                      <a:pt x="4920" y="6579"/>
                    </a:cubicBezTo>
                    <a:cubicBezTo>
                      <a:pt x="4896" y="6445"/>
                      <a:pt x="4866" y="6308"/>
                      <a:pt x="4836" y="6175"/>
                    </a:cubicBezTo>
                    <a:cubicBezTo>
                      <a:pt x="4802" y="6018"/>
                      <a:pt x="4765" y="5860"/>
                      <a:pt x="4719" y="5706"/>
                    </a:cubicBezTo>
                    <a:cubicBezTo>
                      <a:pt x="4665" y="5539"/>
                      <a:pt x="4611" y="5372"/>
                      <a:pt x="4558" y="5208"/>
                    </a:cubicBezTo>
                    <a:cubicBezTo>
                      <a:pt x="4511" y="5071"/>
                      <a:pt x="4481" y="4934"/>
                      <a:pt x="4448" y="4794"/>
                    </a:cubicBezTo>
                    <a:cubicBezTo>
                      <a:pt x="4364" y="4375"/>
                      <a:pt x="4290" y="3957"/>
                      <a:pt x="4184" y="3546"/>
                    </a:cubicBezTo>
                    <a:cubicBezTo>
                      <a:pt x="4080" y="3162"/>
                      <a:pt x="3949" y="2787"/>
                      <a:pt x="3836" y="2406"/>
                    </a:cubicBezTo>
                    <a:cubicBezTo>
                      <a:pt x="3773" y="2191"/>
                      <a:pt x="3702" y="1984"/>
                      <a:pt x="3625" y="1777"/>
                    </a:cubicBezTo>
                    <a:cubicBezTo>
                      <a:pt x="3538" y="1549"/>
                      <a:pt x="3464" y="1325"/>
                      <a:pt x="3401" y="1091"/>
                    </a:cubicBezTo>
                    <a:cubicBezTo>
                      <a:pt x="3364" y="904"/>
                      <a:pt x="3331" y="714"/>
                      <a:pt x="3287" y="526"/>
                    </a:cubicBezTo>
                    <a:cubicBezTo>
                      <a:pt x="3281" y="502"/>
                      <a:pt x="3277" y="479"/>
                      <a:pt x="3271" y="456"/>
                    </a:cubicBezTo>
                    <a:cubicBezTo>
                      <a:pt x="3251" y="388"/>
                      <a:pt x="3220" y="336"/>
                      <a:pt x="3187" y="272"/>
                    </a:cubicBezTo>
                    <a:cubicBezTo>
                      <a:pt x="3120" y="135"/>
                      <a:pt x="2950" y="31"/>
                      <a:pt x="2805" y="11"/>
                    </a:cubicBezTo>
                    <a:cubicBezTo>
                      <a:pt x="2772" y="4"/>
                      <a:pt x="2739" y="1"/>
                      <a:pt x="27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" name="Google Shape;1400;p33"/>
              <p:cNvSpPr/>
              <p:nvPr/>
            </p:nvSpPr>
            <p:spPr>
              <a:xfrm>
                <a:off x="1459800" y="1512500"/>
                <a:ext cx="131625" cy="197100"/>
              </a:xfrm>
              <a:custGeom>
                <a:avLst/>
                <a:gdLst/>
                <a:ahLst/>
                <a:cxnLst/>
                <a:rect l="l" t="t" r="r" b="b"/>
                <a:pathLst>
                  <a:path w="5265" h="7884" extrusionOk="0">
                    <a:moveTo>
                      <a:pt x="2706" y="3151"/>
                    </a:moveTo>
                    <a:cubicBezTo>
                      <a:pt x="2723" y="3222"/>
                      <a:pt x="2736" y="3292"/>
                      <a:pt x="2752" y="3362"/>
                    </a:cubicBezTo>
                    <a:lnTo>
                      <a:pt x="2796" y="3563"/>
                    </a:lnTo>
                    <a:cubicBezTo>
                      <a:pt x="2823" y="3690"/>
                      <a:pt x="2853" y="3813"/>
                      <a:pt x="2880" y="3941"/>
                    </a:cubicBezTo>
                    <a:cubicBezTo>
                      <a:pt x="2853" y="3944"/>
                      <a:pt x="2826" y="3947"/>
                      <a:pt x="2800" y="3951"/>
                    </a:cubicBezTo>
                    <a:lnTo>
                      <a:pt x="2669" y="3971"/>
                    </a:lnTo>
                    <a:cubicBezTo>
                      <a:pt x="2599" y="3981"/>
                      <a:pt x="2529" y="3991"/>
                      <a:pt x="2455" y="4001"/>
                    </a:cubicBezTo>
                    <a:lnTo>
                      <a:pt x="2362" y="4011"/>
                    </a:lnTo>
                    <a:cubicBezTo>
                      <a:pt x="2365" y="4001"/>
                      <a:pt x="2368" y="3987"/>
                      <a:pt x="2374" y="3974"/>
                    </a:cubicBezTo>
                    <a:lnTo>
                      <a:pt x="2462" y="3760"/>
                    </a:lnTo>
                    <a:cubicBezTo>
                      <a:pt x="2545" y="3560"/>
                      <a:pt x="2629" y="3359"/>
                      <a:pt x="2706" y="3151"/>
                    </a:cubicBezTo>
                    <a:close/>
                    <a:moveTo>
                      <a:pt x="2749" y="1934"/>
                    </a:moveTo>
                    <a:lnTo>
                      <a:pt x="2525" y="2613"/>
                    </a:lnTo>
                    <a:cubicBezTo>
                      <a:pt x="2411" y="2954"/>
                      <a:pt x="2271" y="3296"/>
                      <a:pt x="2138" y="3626"/>
                    </a:cubicBezTo>
                    <a:lnTo>
                      <a:pt x="2050" y="3844"/>
                    </a:lnTo>
                    <a:cubicBezTo>
                      <a:pt x="2017" y="3924"/>
                      <a:pt x="1984" y="4008"/>
                      <a:pt x="1953" y="4091"/>
                    </a:cubicBezTo>
                    <a:lnTo>
                      <a:pt x="1820" y="4435"/>
                    </a:lnTo>
                    <a:lnTo>
                      <a:pt x="2502" y="4349"/>
                    </a:lnTo>
                    <a:cubicBezTo>
                      <a:pt x="2575" y="4339"/>
                      <a:pt x="2649" y="4329"/>
                      <a:pt x="2723" y="4319"/>
                    </a:cubicBezTo>
                    <a:lnTo>
                      <a:pt x="2850" y="4299"/>
                    </a:lnTo>
                    <a:cubicBezTo>
                      <a:pt x="2896" y="4292"/>
                      <a:pt x="2947" y="4288"/>
                      <a:pt x="2993" y="4282"/>
                    </a:cubicBezTo>
                    <a:cubicBezTo>
                      <a:pt x="3033" y="4279"/>
                      <a:pt x="3077" y="4275"/>
                      <a:pt x="3117" y="4272"/>
                    </a:cubicBezTo>
                    <a:lnTo>
                      <a:pt x="3311" y="4248"/>
                    </a:lnTo>
                    <a:lnTo>
                      <a:pt x="3228" y="3887"/>
                    </a:lnTo>
                    <a:cubicBezTo>
                      <a:pt x="3197" y="3753"/>
                      <a:pt x="3167" y="3623"/>
                      <a:pt x="3137" y="3476"/>
                    </a:cubicBezTo>
                    <a:lnTo>
                      <a:pt x="3134" y="3456"/>
                    </a:lnTo>
                    <a:lnTo>
                      <a:pt x="2960" y="3496"/>
                    </a:lnTo>
                    <a:lnTo>
                      <a:pt x="3127" y="3429"/>
                    </a:lnTo>
                    <a:lnTo>
                      <a:pt x="3117" y="3382"/>
                    </a:lnTo>
                    <a:lnTo>
                      <a:pt x="3097" y="3285"/>
                    </a:lnTo>
                    <a:cubicBezTo>
                      <a:pt x="3050" y="3081"/>
                      <a:pt x="3004" y="2877"/>
                      <a:pt x="2956" y="2673"/>
                    </a:cubicBezTo>
                    <a:cubicBezTo>
                      <a:pt x="2940" y="2609"/>
                      <a:pt x="2923" y="2546"/>
                      <a:pt x="2907" y="2486"/>
                    </a:cubicBezTo>
                    <a:lnTo>
                      <a:pt x="2749" y="1934"/>
                    </a:lnTo>
                    <a:close/>
                    <a:moveTo>
                      <a:pt x="2855" y="352"/>
                    </a:moveTo>
                    <a:cubicBezTo>
                      <a:pt x="2879" y="352"/>
                      <a:pt x="2904" y="355"/>
                      <a:pt x="2930" y="359"/>
                    </a:cubicBezTo>
                    <a:cubicBezTo>
                      <a:pt x="3030" y="372"/>
                      <a:pt x="3144" y="449"/>
                      <a:pt x="3181" y="526"/>
                    </a:cubicBezTo>
                    <a:lnTo>
                      <a:pt x="3201" y="566"/>
                    </a:lnTo>
                    <a:cubicBezTo>
                      <a:pt x="3224" y="607"/>
                      <a:pt x="3241" y="640"/>
                      <a:pt x="3251" y="673"/>
                    </a:cubicBezTo>
                    <a:cubicBezTo>
                      <a:pt x="3257" y="697"/>
                      <a:pt x="3261" y="717"/>
                      <a:pt x="3268" y="740"/>
                    </a:cubicBezTo>
                    <a:cubicBezTo>
                      <a:pt x="3294" y="871"/>
                      <a:pt x="3322" y="1001"/>
                      <a:pt x="3345" y="1132"/>
                    </a:cubicBezTo>
                    <a:lnTo>
                      <a:pt x="3382" y="1315"/>
                    </a:lnTo>
                    <a:cubicBezTo>
                      <a:pt x="3448" y="1553"/>
                      <a:pt x="3522" y="1780"/>
                      <a:pt x="3609" y="2011"/>
                    </a:cubicBezTo>
                    <a:cubicBezTo>
                      <a:pt x="3686" y="2212"/>
                      <a:pt x="3753" y="2416"/>
                      <a:pt x="3819" y="2629"/>
                    </a:cubicBezTo>
                    <a:cubicBezTo>
                      <a:pt x="3856" y="2760"/>
                      <a:pt x="3899" y="2890"/>
                      <a:pt x="3940" y="3021"/>
                    </a:cubicBezTo>
                    <a:cubicBezTo>
                      <a:pt x="4017" y="3265"/>
                      <a:pt x="4097" y="3516"/>
                      <a:pt x="4164" y="3767"/>
                    </a:cubicBezTo>
                    <a:cubicBezTo>
                      <a:pt x="4248" y="4081"/>
                      <a:pt x="4311" y="4409"/>
                      <a:pt x="4371" y="4723"/>
                    </a:cubicBezTo>
                    <a:lnTo>
                      <a:pt x="4428" y="5004"/>
                    </a:lnTo>
                    <a:cubicBezTo>
                      <a:pt x="4461" y="5151"/>
                      <a:pt x="4495" y="5295"/>
                      <a:pt x="4542" y="5439"/>
                    </a:cubicBezTo>
                    <a:cubicBezTo>
                      <a:pt x="4595" y="5603"/>
                      <a:pt x="4649" y="5767"/>
                      <a:pt x="4699" y="5931"/>
                    </a:cubicBezTo>
                    <a:cubicBezTo>
                      <a:pt x="4739" y="6061"/>
                      <a:pt x="4776" y="6201"/>
                      <a:pt x="4816" y="6386"/>
                    </a:cubicBezTo>
                    <a:lnTo>
                      <a:pt x="4836" y="6476"/>
                    </a:lnTo>
                    <a:cubicBezTo>
                      <a:pt x="4856" y="6579"/>
                      <a:pt x="4880" y="6683"/>
                      <a:pt x="4900" y="6787"/>
                    </a:cubicBezTo>
                    <a:cubicBezTo>
                      <a:pt x="4907" y="6817"/>
                      <a:pt x="4907" y="6847"/>
                      <a:pt x="4910" y="6880"/>
                    </a:cubicBezTo>
                    <a:cubicBezTo>
                      <a:pt x="4910" y="6948"/>
                      <a:pt x="4907" y="7011"/>
                      <a:pt x="4893" y="7081"/>
                    </a:cubicBezTo>
                    <a:cubicBezTo>
                      <a:pt x="4876" y="7181"/>
                      <a:pt x="4833" y="7245"/>
                      <a:pt x="4766" y="7345"/>
                    </a:cubicBezTo>
                    <a:lnTo>
                      <a:pt x="4742" y="7375"/>
                    </a:lnTo>
                    <a:cubicBezTo>
                      <a:pt x="4689" y="7436"/>
                      <a:pt x="4626" y="7479"/>
                      <a:pt x="4552" y="7506"/>
                    </a:cubicBezTo>
                    <a:cubicBezTo>
                      <a:pt x="4499" y="7523"/>
                      <a:pt x="4448" y="7532"/>
                      <a:pt x="4396" y="7532"/>
                    </a:cubicBezTo>
                    <a:cubicBezTo>
                      <a:pt x="4366" y="7532"/>
                      <a:pt x="4336" y="7529"/>
                      <a:pt x="4305" y="7522"/>
                    </a:cubicBezTo>
                    <a:cubicBezTo>
                      <a:pt x="4217" y="7506"/>
                      <a:pt x="4144" y="7469"/>
                      <a:pt x="4080" y="7416"/>
                    </a:cubicBezTo>
                    <a:cubicBezTo>
                      <a:pt x="4027" y="7365"/>
                      <a:pt x="3987" y="7309"/>
                      <a:pt x="3956" y="7245"/>
                    </a:cubicBezTo>
                    <a:lnTo>
                      <a:pt x="3947" y="7225"/>
                    </a:lnTo>
                    <a:cubicBezTo>
                      <a:pt x="3927" y="7188"/>
                      <a:pt x="3907" y="7152"/>
                      <a:pt x="3896" y="7104"/>
                    </a:cubicBezTo>
                    <a:cubicBezTo>
                      <a:pt x="3879" y="7031"/>
                      <a:pt x="3859" y="6954"/>
                      <a:pt x="3850" y="6877"/>
                    </a:cubicBezTo>
                    <a:cubicBezTo>
                      <a:pt x="3843" y="6823"/>
                      <a:pt x="3833" y="6770"/>
                      <a:pt x="3823" y="6717"/>
                    </a:cubicBezTo>
                    <a:cubicBezTo>
                      <a:pt x="3810" y="6650"/>
                      <a:pt x="3796" y="6579"/>
                      <a:pt x="3783" y="6506"/>
                    </a:cubicBezTo>
                    <a:cubicBezTo>
                      <a:pt x="3746" y="6352"/>
                      <a:pt x="3699" y="6192"/>
                      <a:pt x="3639" y="5984"/>
                    </a:cubicBezTo>
                    <a:lnTo>
                      <a:pt x="3632" y="5968"/>
                    </a:lnTo>
                    <a:cubicBezTo>
                      <a:pt x="3609" y="5880"/>
                      <a:pt x="3582" y="5793"/>
                      <a:pt x="3558" y="5707"/>
                    </a:cubicBezTo>
                    <a:cubicBezTo>
                      <a:pt x="3518" y="5563"/>
                      <a:pt x="3492" y="5412"/>
                      <a:pt x="3468" y="5285"/>
                    </a:cubicBezTo>
                    <a:lnTo>
                      <a:pt x="3425" y="5017"/>
                    </a:lnTo>
                    <a:lnTo>
                      <a:pt x="3221" y="5061"/>
                    </a:lnTo>
                    <a:cubicBezTo>
                      <a:pt x="3174" y="5068"/>
                      <a:pt x="3124" y="5071"/>
                      <a:pt x="3074" y="5077"/>
                    </a:cubicBezTo>
                    <a:cubicBezTo>
                      <a:pt x="3010" y="5081"/>
                      <a:pt x="2947" y="5088"/>
                      <a:pt x="2883" y="5102"/>
                    </a:cubicBezTo>
                    <a:cubicBezTo>
                      <a:pt x="2769" y="5122"/>
                      <a:pt x="2655" y="5138"/>
                      <a:pt x="2545" y="5151"/>
                    </a:cubicBezTo>
                    <a:cubicBezTo>
                      <a:pt x="2374" y="5178"/>
                      <a:pt x="2204" y="5198"/>
                      <a:pt x="2033" y="5222"/>
                    </a:cubicBezTo>
                    <a:lnTo>
                      <a:pt x="1763" y="5255"/>
                    </a:lnTo>
                    <a:cubicBezTo>
                      <a:pt x="1756" y="5256"/>
                      <a:pt x="1748" y="5257"/>
                      <a:pt x="1738" y="5257"/>
                    </a:cubicBezTo>
                    <a:cubicBezTo>
                      <a:pt x="1727" y="5257"/>
                      <a:pt x="1716" y="5256"/>
                      <a:pt x="1703" y="5255"/>
                    </a:cubicBezTo>
                    <a:lnTo>
                      <a:pt x="1559" y="5242"/>
                    </a:lnTo>
                    <a:lnTo>
                      <a:pt x="1428" y="5679"/>
                    </a:lnTo>
                    <a:cubicBezTo>
                      <a:pt x="1358" y="5917"/>
                      <a:pt x="1275" y="6155"/>
                      <a:pt x="1195" y="6386"/>
                    </a:cubicBezTo>
                    <a:lnTo>
                      <a:pt x="1161" y="6479"/>
                    </a:lnTo>
                    <a:cubicBezTo>
                      <a:pt x="1124" y="6590"/>
                      <a:pt x="1090" y="6703"/>
                      <a:pt x="1060" y="6817"/>
                    </a:cubicBezTo>
                    <a:cubicBezTo>
                      <a:pt x="1030" y="6924"/>
                      <a:pt x="1007" y="7031"/>
                      <a:pt x="983" y="7141"/>
                    </a:cubicBezTo>
                    <a:lnTo>
                      <a:pt x="950" y="7275"/>
                    </a:lnTo>
                    <a:cubicBezTo>
                      <a:pt x="934" y="7362"/>
                      <a:pt x="890" y="7425"/>
                      <a:pt x="826" y="7469"/>
                    </a:cubicBezTo>
                    <a:cubicBezTo>
                      <a:pt x="779" y="7502"/>
                      <a:pt x="724" y="7519"/>
                      <a:pt x="668" y="7519"/>
                    </a:cubicBezTo>
                    <a:cubicBezTo>
                      <a:pt x="648" y="7519"/>
                      <a:pt x="628" y="7517"/>
                      <a:pt x="609" y="7513"/>
                    </a:cubicBezTo>
                    <a:cubicBezTo>
                      <a:pt x="536" y="7499"/>
                      <a:pt x="465" y="7449"/>
                      <a:pt x="418" y="7382"/>
                    </a:cubicBezTo>
                    <a:cubicBezTo>
                      <a:pt x="378" y="7315"/>
                      <a:pt x="365" y="7245"/>
                      <a:pt x="378" y="7178"/>
                    </a:cubicBezTo>
                    <a:cubicBezTo>
                      <a:pt x="392" y="7115"/>
                      <a:pt x="408" y="7054"/>
                      <a:pt x="422" y="6991"/>
                    </a:cubicBezTo>
                    <a:cubicBezTo>
                      <a:pt x="452" y="6840"/>
                      <a:pt x="485" y="6687"/>
                      <a:pt x="528" y="6542"/>
                    </a:cubicBezTo>
                    <a:cubicBezTo>
                      <a:pt x="589" y="6342"/>
                      <a:pt x="656" y="6141"/>
                      <a:pt x="719" y="5951"/>
                    </a:cubicBezTo>
                    <a:cubicBezTo>
                      <a:pt x="806" y="5663"/>
                      <a:pt x="894" y="5369"/>
                      <a:pt x="977" y="5077"/>
                    </a:cubicBezTo>
                    <a:lnTo>
                      <a:pt x="1067" y="4764"/>
                    </a:lnTo>
                    <a:cubicBezTo>
                      <a:pt x="1084" y="4707"/>
                      <a:pt x="1104" y="4653"/>
                      <a:pt x="1121" y="4596"/>
                    </a:cubicBezTo>
                    <a:lnTo>
                      <a:pt x="1187" y="4395"/>
                    </a:lnTo>
                    <a:cubicBezTo>
                      <a:pt x="1215" y="4312"/>
                      <a:pt x="1241" y="4228"/>
                      <a:pt x="1271" y="4148"/>
                    </a:cubicBezTo>
                    <a:lnTo>
                      <a:pt x="1325" y="4001"/>
                    </a:lnTo>
                    <a:cubicBezTo>
                      <a:pt x="1375" y="3867"/>
                      <a:pt x="1425" y="3730"/>
                      <a:pt x="1475" y="3597"/>
                    </a:cubicBezTo>
                    <a:lnTo>
                      <a:pt x="1485" y="3569"/>
                    </a:lnTo>
                    <a:cubicBezTo>
                      <a:pt x="1562" y="3372"/>
                      <a:pt x="1636" y="3171"/>
                      <a:pt x="1712" y="2974"/>
                    </a:cubicBezTo>
                    <a:cubicBezTo>
                      <a:pt x="1769" y="2824"/>
                      <a:pt x="1823" y="2669"/>
                      <a:pt x="1880" y="2509"/>
                    </a:cubicBezTo>
                    <a:lnTo>
                      <a:pt x="1900" y="2433"/>
                    </a:lnTo>
                    <a:cubicBezTo>
                      <a:pt x="1937" y="2322"/>
                      <a:pt x="1970" y="2208"/>
                      <a:pt x="2004" y="2095"/>
                    </a:cubicBezTo>
                    <a:cubicBezTo>
                      <a:pt x="2033" y="1994"/>
                      <a:pt x="2061" y="1891"/>
                      <a:pt x="2090" y="1791"/>
                    </a:cubicBezTo>
                    <a:cubicBezTo>
                      <a:pt x="2178" y="1476"/>
                      <a:pt x="2271" y="1152"/>
                      <a:pt x="2382" y="843"/>
                    </a:cubicBezTo>
                    <a:lnTo>
                      <a:pt x="2391" y="817"/>
                    </a:lnTo>
                    <a:cubicBezTo>
                      <a:pt x="2419" y="737"/>
                      <a:pt x="2448" y="656"/>
                      <a:pt x="2485" y="593"/>
                    </a:cubicBezTo>
                    <a:cubicBezTo>
                      <a:pt x="2539" y="506"/>
                      <a:pt x="2575" y="456"/>
                      <a:pt x="2632" y="419"/>
                    </a:cubicBezTo>
                    <a:cubicBezTo>
                      <a:pt x="2711" y="373"/>
                      <a:pt x="2780" y="352"/>
                      <a:pt x="2855" y="352"/>
                    </a:cubicBezTo>
                    <a:close/>
                    <a:moveTo>
                      <a:pt x="2851" y="0"/>
                    </a:moveTo>
                    <a:cubicBezTo>
                      <a:pt x="2711" y="0"/>
                      <a:pt x="2582" y="39"/>
                      <a:pt x="2451" y="118"/>
                    </a:cubicBezTo>
                    <a:cubicBezTo>
                      <a:pt x="2321" y="198"/>
                      <a:pt x="2248" y="309"/>
                      <a:pt x="2184" y="412"/>
                    </a:cubicBezTo>
                    <a:cubicBezTo>
                      <a:pt x="2127" y="506"/>
                      <a:pt x="2090" y="610"/>
                      <a:pt x="2061" y="700"/>
                    </a:cubicBezTo>
                    <a:lnTo>
                      <a:pt x="2050" y="727"/>
                    </a:lnTo>
                    <a:cubicBezTo>
                      <a:pt x="1937" y="1044"/>
                      <a:pt x="1843" y="1376"/>
                      <a:pt x="1752" y="1693"/>
                    </a:cubicBezTo>
                    <a:cubicBezTo>
                      <a:pt x="1723" y="1794"/>
                      <a:pt x="1696" y="1894"/>
                      <a:pt x="1666" y="1998"/>
                    </a:cubicBezTo>
                    <a:cubicBezTo>
                      <a:pt x="1632" y="2108"/>
                      <a:pt x="1599" y="2222"/>
                      <a:pt x="1565" y="2332"/>
                    </a:cubicBezTo>
                    <a:lnTo>
                      <a:pt x="1545" y="2402"/>
                    </a:lnTo>
                    <a:cubicBezTo>
                      <a:pt x="1491" y="2553"/>
                      <a:pt x="1442" y="2700"/>
                      <a:pt x="1385" y="2850"/>
                    </a:cubicBezTo>
                    <a:cubicBezTo>
                      <a:pt x="1308" y="3048"/>
                      <a:pt x="1235" y="3245"/>
                      <a:pt x="1158" y="3442"/>
                    </a:cubicBezTo>
                    <a:lnTo>
                      <a:pt x="1147" y="3469"/>
                    </a:lnTo>
                    <a:cubicBezTo>
                      <a:pt x="1094" y="3606"/>
                      <a:pt x="1044" y="3743"/>
                      <a:pt x="994" y="3881"/>
                    </a:cubicBezTo>
                    <a:lnTo>
                      <a:pt x="940" y="4024"/>
                    </a:lnTo>
                    <a:cubicBezTo>
                      <a:pt x="910" y="4111"/>
                      <a:pt x="880" y="4202"/>
                      <a:pt x="853" y="4288"/>
                    </a:cubicBezTo>
                    <a:lnTo>
                      <a:pt x="789" y="4483"/>
                    </a:lnTo>
                    <a:cubicBezTo>
                      <a:pt x="769" y="4543"/>
                      <a:pt x="749" y="4603"/>
                      <a:pt x="729" y="4667"/>
                    </a:cubicBezTo>
                    <a:lnTo>
                      <a:pt x="639" y="4981"/>
                    </a:lnTo>
                    <a:cubicBezTo>
                      <a:pt x="556" y="5272"/>
                      <a:pt x="472" y="5559"/>
                      <a:pt x="385" y="5844"/>
                    </a:cubicBezTo>
                    <a:cubicBezTo>
                      <a:pt x="321" y="6034"/>
                      <a:pt x="251" y="6235"/>
                      <a:pt x="191" y="6442"/>
                    </a:cubicBezTo>
                    <a:cubicBezTo>
                      <a:pt x="147" y="6599"/>
                      <a:pt x="111" y="6760"/>
                      <a:pt x="77" y="6914"/>
                    </a:cubicBezTo>
                    <a:cubicBezTo>
                      <a:pt x="64" y="6977"/>
                      <a:pt x="51" y="7038"/>
                      <a:pt x="37" y="7098"/>
                    </a:cubicBezTo>
                    <a:cubicBezTo>
                      <a:pt x="0" y="7258"/>
                      <a:pt x="31" y="7429"/>
                      <a:pt x="124" y="7573"/>
                    </a:cubicBezTo>
                    <a:cubicBezTo>
                      <a:pt x="221" y="7723"/>
                      <a:pt x="375" y="7827"/>
                      <a:pt x="542" y="7860"/>
                    </a:cubicBezTo>
                    <a:cubicBezTo>
                      <a:pt x="580" y="7867"/>
                      <a:pt x="619" y="7871"/>
                      <a:pt x="658" y="7871"/>
                    </a:cubicBezTo>
                    <a:cubicBezTo>
                      <a:pt x="787" y="7871"/>
                      <a:pt x="915" y="7832"/>
                      <a:pt x="1024" y="7760"/>
                    </a:cubicBezTo>
                    <a:cubicBezTo>
                      <a:pt x="1161" y="7666"/>
                      <a:pt x="1255" y="7526"/>
                      <a:pt x="1295" y="7355"/>
                    </a:cubicBezTo>
                    <a:lnTo>
                      <a:pt x="1325" y="7215"/>
                    </a:lnTo>
                    <a:cubicBezTo>
                      <a:pt x="1348" y="7115"/>
                      <a:pt x="1371" y="7011"/>
                      <a:pt x="1398" y="6911"/>
                    </a:cubicBezTo>
                    <a:cubicBezTo>
                      <a:pt x="1428" y="6800"/>
                      <a:pt x="1462" y="6693"/>
                      <a:pt x="1496" y="6590"/>
                    </a:cubicBezTo>
                    <a:lnTo>
                      <a:pt x="1525" y="6502"/>
                    </a:lnTo>
                    <a:cubicBezTo>
                      <a:pt x="1609" y="6269"/>
                      <a:pt x="1692" y="6025"/>
                      <a:pt x="1766" y="5780"/>
                    </a:cubicBezTo>
                    <a:lnTo>
                      <a:pt x="1817" y="5603"/>
                    </a:lnTo>
                    <a:lnTo>
                      <a:pt x="2081" y="5570"/>
                    </a:lnTo>
                    <a:cubicBezTo>
                      <a:pt x="2251" y="5546"/>
                      <a:pt x="2422" y="5526"/>
                      <a:pt x="2592" y="5499"/>
                    </a:cubicBezTo>
                    <a:cubicBezTo>
                      <a:pt x="2709" y="5486"/>
                      <a:pt x="2830" y="5466"/>
                      <a:pt x="2944" y="5446"/>
                    </a:cubicBezTo>
                    <a:cubicBezTo>
                      <a:pt x="2996" y="5435"/>
                      <a:pt x="3050" y="5432"/>
                      <a:pt x="3107" y="5426"/>
                    </a:cubicBezTo>
                    <a:lnTo>
                      <a:pt x="3137" y="5426"/>
                    </a:lnTo>
                    <a:cubicBezTo>
                      <a:pt x="3157" y="5543"/>
                      <a:pt x="3184" y="5670"/>
                      <a:pt x="3217" y="5800"/>
                    </a:cubicBezTo>
                    <a:cubicBezTo>
                      <a:pt x="3245" y="5891"/>
                      <a:pt x="3271" y="5977"/>
                      <a:pt x="3297" y="6068"/>
                    </a:cubicBezTo>
                    <a:lnTo>
                      <a:pt x="3302" y="6085"/>
                    </a:lnTo>
                    <a:cubicBezTo>
                      <a:pt x="3362" y="6285"/>
                      <a:pt x="3405" y="6442"/>
                      <a:pt x="3438" y="6582"/>
                    </a:cubicBezTo>
                    <a:cubicBezTo>
                      <a:pt x="3452" y="6650"/>
                      <a:pt x="3465" y="6713"/>
                      <a:pt x="3478" y="6780"/>
                    </a:cubicBezTo>
                    <a:cubicBezTo>
                      <a:pt x="3485" y="6830"/>
                      <a:pt x="3495" y="6880"/>
                      <a:pt x="3502" y="6931"/>
                    </a:cubicBezTo>
                    <a:cubicBezTo>
                      <a:pt x="3515" y="7014"/>
                      <a:pt x="3535" y="7101"/>
                      <a:pt x="3558" y="7201"/>
                    </a:cubicBezTo>
                    <a:cubicBezTo>
                      <a:pt x="3575" y="7275"/>
                      <a:pt x="3609" y="7339"/>
                      <a:pt x="3639" y="7392"/>
                    </a:cubicBezTo>
                    <a:cubicBezTo>
                      <a:pt x="3686" y="7499"/>
                      <a:pt x="3756" y="7596"/>
                      <a:pt x="3850" y="7680"/>
                    </a:cubicBezTo>
                    <a:cubicBezTo>
                      <a:pt x="3960" y="7777"/>
                      <a:pt x="4091" y="7840"/>
                      <a:pt x="4237" y="7867"/>
                    </a:cubicBezTo>
                    <a:cubicBezTo>
                      <a:pt x="4288" y="7877"/>
                      <a:pt x="4341" y="7884"/>
                      <a:pt x="4395" y="7884"/>
                    </a:cubicBezTo>
                    <a:cubicBezTo>
                      <a:pt x="4485" y="7884"/>
                      <a:pt x="4579" y="7867"/>
                      <a:pt x="4669" y="7837"/>
                    </a:cubicBezTo>
                    <a:cubicBezTo>
                      <a:pt x="4802" y="7786"/>
                      <a:pt x="4920" y="7710"/>
                      <a:pt x="5014" y="7603"/>
                    </a:cubicBezTo>
                    <a:lnTo>
                      <a:pt x="5057" y="7542"/>
                    </a:lnTo>
                    <a:cubicBezTo>
                      <a:pt x="5134" y="7425"/>
                      <a:pt x="5208" y="7319"/>
                      <a:pt x="5241" y="7141"/>
                    </a:cubicBezTo>
                    <a:cubicBezTo>
                      <a:pt x="5258" y="7048"/>
                      <a:pt x="5264" y="6961"/>
                      <a:pt x="5261" y="6871"/>
                    </a:cubicBezTo>
                    <a:cubicBezTo>
                      <a:pt x="5258" y="6820"/>
                      <a:pt x="5254" y="6770"/>
                      <a:pt x="5244" y="6720"/>
                    </a:cubicBezTo>
                    <a:cubicBezTo>
                      <a:pt x="5224" y="6613"/>
                      <a:pt x="5201" y="6509"/>
                      <a:pt x="5177" y="6402"/>
                    </a:cubicBezTo>
                    <a:lnTo>
                      <a:pt x="5157" y="6312"/>
                    </a:lnTo>
                    <a:cubicBezTo>
                      <a:pt x="5117" y="6121"/>
                      <a:pt x="5077" y="5968"/>
                      <a:pt x="5037" y="5827"/>
                    </a:cubicBezTo>
                    <a:cubicBezTo>
                      <a:pt x="4987" y="5659"/>
                      <a:pt x="4930" y="5492"/>
                      <a:pt x="4876" y="5325"/>
                    </a:cubicBezTo>
                    <a:cubicBezTo>
                      <a:pt x="4833" y="5202"/>
                      <a:pt x="4802" y="5071"/>
                      <a:pt x="4773" y="4934"/>
                    </a:cubicBezTo>
                    <a:lnTo>
                      <a:pt x="4719" y="4656"/>
                    </a:lnTo>
                    <a:cubicBezTo>
                      <a:pt x="4656" y="4335"/>
                      <a:pt x="4589" y="4001"/>
                      <a:pt x="4501" y="3677"/>
                    </a:cubicBezTo>
                    <a:cubicBezTo>
                      <a:pt x="4435" y="3419"/>
                      <a:pt x="4355" y="3165"/>
                      <a:pt x="4274" y="2917"/>
                    </a:cubicBezTo>
                    <a:lnTo>
                      <a:pt x="4154" y="2526"/>
                    </a:lnTo>
                    <a:cubicBezTo>
                      <a:pt x="4087" y="2308"/>
                      <a:pt x="4017" y="2095"/>
                      <a:pt x="3940" y="1887"/>
                    </a:cubicBezTo>
                    <a:cubicBezTo>
                      <a:pt x="3856" y="1666"/>
                      <a:pt x="3786" y="1445"/>
                      <a:pt x="3723" y="1232"/>
                    </a:cubicBezTo>
                    <a:lnTo>
                      <a:pt x="3692" y="1068"/>
                    </a:lnTo>
                    <a:cubicBezTo>
                      <a:pt x="3666" y="931"/>
                      <a:pt x="3639" y="797"/>
                      <a:pt x="3609" y="663"/>
                    </a:cubicBezTo>
                    <a:cubicBezTo>
                      <a:pt x="3606" y="636"/>
                      <a:pt x="3598" y="610"/>
                      <a:pt x="3592" y="583"/>
                    </a:cubicBezTo>
                    <a:cubicBezTo>
                      <a:pt x="3572" y="513"/>
                      <a:pt x="3542" y="456"/>
                      <a:pt x="3515" y="402"/>
                    </a:cubicBezTo>
                    <a:lnTo>
                      <a:pt x="3495" y="366"/>
                    </a:lnTo>
                    <a:cubicBezTo>
                      <a:pt x="3405" y="188"/>
                      <a:pt x="3194" y="41"/>
                      <a:pt x="2984" y="11"/>
                    </a:cubicBezTo>
                    <a:cubicBezTo>
                      <a:pt x="2938" y="4"/>
                      <a:pt x="2894" y="0"/>
                      <a:pt x="2851" y="0"/>
                    </a:cubicBez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01" name="Google Shape;1401;p33"/>
            <p:cNvGrpSpPr/>
            <p:nvPr/>
          </p:nvGrpSpPr>
          <p:grpSpPr>
            <a:xfrm>
              <a:off x="8558254" y="296958"/>
              <a:ext cx="192516" cy="227716"/>
              <a:chOff x="1824250" y="1008625"/>
              <a:chExt cx="144250" cy="170625"/>
            </a:xfrm>
          </p:grpSpPr>
          <p:sp>
            <p:nvSpPr>
              <p:cNvPr id="1402" name="Google Shape;1402;p33"/>
              <p:cNvSpPr/>
              <p:nvPr/>
            </p:nvSpPr>
            <p:spPr>
              <a:xfrm>
                <a:off x="1828675" y="1013025"/>
                <a:ext cx="135400" cy="161850"/>
              </a:xfrm>
              <a:custGeom>
                <a:avLst/>
                <a:gdLst/>
                <a:ahLst/>
                <a:cxnLst/>
                <a:rect l="l" t="t" r="r" b="b"/>
                <a:pathLst>
                  <a:path w="5416" h="6474" extrusionOk="0">
                    <a:moveTo>
                      <a:pt x="2356" y="0"/>
                    </a:moveTo>
                    <a:cubicBezTo>
                      <a:pt x="2252" y="0"/>
                      <a:pt x="2150" y="4"/>
                      <a:pt x="2047" y="21"/>
                    </a:cubicBezTo>
                    <a:cubicBezTo>
                      <a:pt x="1947" y="37"/>
                      <a:pt x="1847" y="67"/>
                      <a:pt x="1750" y="94"/>
                    </a:cubicBezTo>
                    <a:cubicBezTo>
                      <a:pt x="1690" y="107"/>
                      <a:pt x="1636" y="138"/>
                      <a:pt x="1579" y="161"/>
                    </a:cubicBezTo>
                    <a:cubicBezTo>
                      <a:pt x="1469" y="211"/>
                      <a:pt x="1362" y="274"/>
                      <a:pt x="1258" y="342"/>
                    </a:cubicBezTo>
                    <a:cubicBezTo>
                      <a:pt x="1164" y="402"/>
                      <a:pt x="1074" y="472"/>
                      <a:pt x="988" y="539"/>
                    </a:cubicBezTo>
                    <a:cubicBezTo>
                      <a:pt x="871" y="629"/>
                      <a:pt x="760" y="743"/>
                      <a:pt x="659" y="850"/>
                    </a:cubicBezTo>
                    <a:cubicBezTo>
                      <a:pt x="647" y="863"/>
                      <a:pt x="636" y="876"/>
                      <a:pt x="623" y="890"/>
                    </a:cubicBezTo>
                    <a:cubicBezTo>
                      <a:pt x="562" y="960"/>
                      <a:pt x="506" y="1034"/>
                      <a:pt x="456" y="1111"/>
                    </a:cubicBezTo>
                    <a:cubicBezTo>
                      <a:pt x="358" y="1265"/>
                      <a:pt x="272" y="1428"/>
                      <a:pt x="208" y="1599"/>
                    </a:cubicBezTo>
                    <a:cubicBezTo>
                      <a:pt x="141" y="1783"/>
                      <a:pt x="98" y="1973"/>
                      <a:pt x="65" y="2164"/>
                    </a:cubicBezTo>
                    <a:cubicBezTo>
                      <a:pt x="45" y="2291"/>
                      <a:pt x="28" y="2418"/>
                      <a:pt x="17" y="2546"/>
                    </a:cubicBezTo>
                    <a:cubicBezTo>
                      <a:pt x="1" y="2696"/>
                      <a:pt x="1" y="2850"/>
                      <a:pt x="5" y="3003"/>
                    </a:cubicBezTo>
                    <a:cubicBezTo>
                      <a:pt x="11" y="3144"/>
                      <a:pt x="51" y="3295"/>
                      <a:pt x="91" y="3429"/>
                    </a:cubicBezTo>
                    <a:cubicBezTo>
                      <a:pt x="151" y="3619"/>
                      <a:pt x="228" y="3803"/>
                      <a:pt x="306" y="3987"/>
                    </a:cubicBezTo>
                    <a:cubicBezTo>
                      <a:pt x="342" y="4077"/>
                      <a:pt x="382" y="4167"/>
                      <a:pt x="422" y="4258"/>
                    </a:cubicBezTo>
                    <a:cubicBezTo>
                      <a:pt x="489" y="4402"/>
                      <a:pt x="573" y="4539"/>
                      <a:pt x="656" y="4676"/>
                    </a:cubicBezTo>
                    <a:cubicBezTo>
                      <a:pt x="757" y="4846"/>
                      <a:pt x="867" y="5007"/>
                      <a:pt x="997" y="5150"/>
                    </a:cubicBezTo>
                    <a:cubicBezTo>
                      <a:pt x="1161" y="5331"/>
                      <a:pt x="1339" y="5505"/>
                      <a:pt x="1522" y="5666"/>
                    </a:cubicBezTo>
                    <a:cubicBezTo>
                      <a:pt x="1666" y="5793"/>
                      <a:pt x="1817" y="5917"/>
                      <a:pt x="1977" y="6024"/>
                    </a:cubicBezTo>
                    <a:cubicBezTo>
                      <a:pt x="2175" y="6161"/>
                      <a:pt x="2385" y="6285"/>
                      <a:pt x="2613" y="6362"/>
                    </a:cubicBezTo>
                    <a:cubicBezTo>
                      <a:pt x="2743" y="6405"/>
                      <a:pt x="2877" y="6442"/>
                      <a:pt x="3014" y="6459"/>
                    </a:cubicBezTo>
                    <a:cubicBezTo>
                      <a:pt x="3084" y="6469"/>
                      <a:pt x="3155" y="6473"/>
                      <a:pt x="3227" y="6473"/>
                    </a:cubicBezTo>
                    <a:cubicBezTo>
                      <a:pt x="3293" y="6473"/>
                      <a:pt x="3360" y="6470"/>
                      <a:pt x="3425" y="6465"/>
                    </a:cubicBezTo>
                    <a:cubicBezTo>
                      <a:pt x="3509" y="6459"/>
                      <a:pt x="3589" y="6445"/>
                      <a:pt x="3669" y="6428"/>
                    </a:cubicBezTo>
                    <a:cubicBezTo>
                      <a:pt x="3813" y="6395"/>
                      <a:pt x="3958" y="6362"/>
                      <a:pt x="4098" y="6311"/>
                    </a:cubicBezTo>
                    <a:cubicBezTo>
                      <a:pt x="4248" y="6261"/>
                      <a:pt x="4389" y="6184"/>
                      <a:pt x="4519" y="6094"/>
                    </a:cubicBezTo>
                    <a:cubicBezTo>
                      <a:pt x="4646" y="6007"/>
                      <a:pt x="4750" y="5886"/>
                      <a:pt x="4853" y="5769"/>
                    </a:cubicBezTo>
                    <a:cubicBezTo>
                      <a:pt x="4957" y="5652"/>
                      <a:pt x="5031" y="5528"/>
                      <a:pt x="5108" y="5391"/>
                    </a:cubicBezTo>
                    <a:cubicBezTo>
                      <a:pt x="5185" y="5251"/>
                      <a:pt x="5228" y="5097"/>
                      <a:pt x="5268" y="4943"/>
                    </a:cubicBezTo>
                    <a:cubicBezTo>
                      <a:pt x="5332" y="4706"/>
                      <a:pt x="5402" y="4465"/>
                      <a:pt x="5409" y="4218"/>
                    </a:cubicBezTo>
                    <a:cubicBezTo>
                      <a:pt x="5415" y="4054"/>
                      <a:pt x="5415" y="3886"/>
                      <a:pt x="5392" y="3722"/>
                    </a:cubicBezTo>
                    <a:cubicBezTo>
                      <a:pt x="5389" y="3699"/>
                      <a:pt x="5386" y="3676"/>
                      <a:pt x="5382" y="3649"/>
                    </a:cubicBezTo>
                    <a:cubicBezTo>
                      <a:pt x="5365" y="3579"/>
                      <a:pt x="5345" y="3512"/>
                      <a:pt x="5329" y="3442"/>
                    </a:cubicBezTo>
                    <a:cubicBezTo>
                      <a:pt x="5325" y="3429"/>
                      <a:pt x="5322" y="3415"/>
                      <a:pt x="5315" y="3401"/>
                    </a:cubicBezTo>
                    <a:cubicBezTo>
                      <a:pt x="5272" y="3324"/>
                      <a:pt x="5238" y="3244"/>
                      <a:pt x="5178" y="3181"/>
                    </a:cubicBezTo>
                    <a:cubicBezTo>
                      <a:pt x="5128" y="3128"/>
                      <a:pt x="5077" y="3071"/>
                      <a:pt x="5017" y="3027"/>
                    </a:cubicBezTo>
                    <a:cubicBezTo>
                      <a:pt x="4997" y="3014"/>
                      <a:pt x="4981" y="2997"/>
                      <a:pt x="4961" y="2983"/>
                    </a:cubicBezTo>
                    <a:cubicBezTo>
                      <a:pt x="4852" y="2900"/>
                      <a:pt x="4718" y="2857"/>
                      <a:pt x="4583" y="2857"/>
                    </a:cubicBezTo>
                    <a:cubicBezTo>
                      <a:pt x="4503" y="2857"/>
                      <a:pt x="4423" y="2872"/>
                      <a:pt x="4349" y="2903"/>
                    </a:cubicBezTo>
                    <a:cubicBezTo>
                      <a:pt x="4108" y="3000"/>
                      <a:pt x="3944" y="3251"/>
                      <a:pt x="3958" y="3512"/>
                    </a:cubicBezTo>
                    <a:lnTo>
                      <a:pt x="3958" y="3525"/>
                    </a:lnTo>
                    <a:cubicBezTo>
                      <a:pt x="3944" y="3602"/>
                      <a:pt x="3950" y="3682"/>
                      <a:pt x="3954" y="3759"/>
                    </a:cubicBezTo>
                    <a:cubicBezTo>
                      <a:pt x="3954" y="3803"/>
                      <a:pt x="3967" y="3850"/>
                      <a:pt x="3974" y="3890"/>
                    </a:cubicBezTo>
                    <a:cubicBezTo>
                      <a:pt x="3984" y="3950"/>
                      <a:pt x="3991" y="4011"/>
                      <a:pt x="3994" y="4067"/>
                    </a:cubicBezTo>
                    <a:cubicBezTo>
                      <a:pt x="3984" y="4207"/>
                      <a:pt x="3958" y="4345"/>
                      <a:pt x="3927" y="4482"/>
                    </a:cubicBezTo>
                    <a:cubicBezTo>
                      <a:pt x="3901" y="4576"/>
                      <a:pt x="3870" y="4669"/>
                      <a:pt x="3830" y="4759"/>
                    </a:cubicBezTo>
                    <a:cubicBezTo>
                      <a:pt x="3793" y="4813"/>
                      <a:pt x="3753" y="4863"/>
                      <a:pt x="3710" y="4914"/>
                    </a:cubicBezTo>
                    <a:cubicBezTo>
                      <a:pt x="3697" y="4923"/>
                      <a:pt x="3683" y="4934"/>
                      <a:pt x="3669" y="4943"/>
                    </a:cubicBezTo>
                    <a:cubicBezTo>
                      <a:pt x="3620" y="4967"/>
                      <a:pt x="3563" y="4987"/>
                      <a:pt x="3509" y="5004"/>
                    </a:cubicBezTo>
                    <a:cubicBezTo>
                      <a:pt x="3419" y="5024"/>
                      <a:pt x="3325" y="5040"/>
                      <a:pt x="3231" y="5047"/>
                    </a:cubicBezTo>
                    <a:cubicBezTo>
                      <a:pt x="3202" y="5044"/>
                      <a:pt x="3168" y="5037"/>
                      <a:pt x="3135" y="5034"/>
                    </a:cubicBezTo>
                    <a:cubicBezTo>
                      <a:pt x="3061" y="5007"/>
                      <a:pt x="2987" y="4977"/>
                      <a:pt x="2917" y="4940"/>
                    </a:cubicBezTo>
                    <a:cubicBezTo>
                      <a:pt x="2649" y="4773"/>
                      <a:pt x="2408" y="4562"/>
                      <a:pt x="2181" y="4345"/>
                    </a:cubicBezTo>
                    <a:cubicBezTo>
                      <a:pt x="2101" y="4261"/>
                      <a:pt x="2027" y="4174"/>
                      <a:pt x="1957" y="4084"/>
                    </a:cubicBezTo>
                    <a:cubicBezTo>
                      <a:pt x="1894" y="4000"/>
                      <a:pt x="1837" y="3910"/>
                      <a:pt x="1780" y="3820"/>
                    </a:cubicBezTo>
                    <a:cubicBezTo>
                      <a:pt x="1706" y="3679"/>
                      <a:pt x="1643" y="3532"/>
                      <a:pt x="1579" y="3385"/>
                    </a:cubicBezTo>
                    <a:cubicBezTo>
                      <a:pt x="1519" y="3241"/>
                      <a:pt x="1453" y="3094"/>
                      <a:pt x="1405" y="2947"/>
                    </a:cubicBezTo>
                    <a:cubicBezTo>
                      <a:pt x="1396" y="2883"/>
                      <a:pt x="1389" y="2823"/>
                      <a:pt x="1385" y="2759"/>
                    </a:cubicBezTo>
                    <a:cubicBezTo>
                      <a:pt x="1392" y="2552"/>
                      <a:pt x="1416" y="2345"/>
                      <a:pt x="1459" y="2140"/>
                    </a:cubicBezTo>
                    <a:cubicBezTo>
                      <a:pt x="1489" y="2047"/>
                      <a:pt x="1522" y="1957"/>
                      <a:pt x="1566" y="1867"/>
                    </a:cubicBezTo>
                    <a:cubicBezTo>
                      <a:pt x="1636" y="1759"/>
                      <a:pt x="1713" y="1659"/>
                      <a:pt x="1800" y="1562"/>
                    </a:cubicBezTo>
                    <a:cubicBezTo>
                      <a:pt x="1904" y="1462"/>
                      <a:pt x="2014" y="1368"/>
                      <a:pt x="2135" y="1291"/>
                    </a:cubicBezTo>
                    <a:cubicBezTo>
                      <a:pt x="2212" y="1251"/>
                      <a:pt x="2285" y="1217"/>
                      <a:pt x="2365" y="1188"/>
                    </a:cubicBezTo>
                    <a:cubicBezTo>
                      <a:pt x="2476" y="1171"/>
                      <a:pt x="2589" y="1168"/>
                      <a:pt x="2700" y="1168"/>
                    </a:cubicBezTo>
                    <a:lnTo>
                      <a:pt x="2914" y="1168"/>
                    </a:lnTo>
                    <a:cubicBezTo>
                      <a:pt x="3021" y="1154"/>
                      <a:pt x="3115" y="1117"/>
                      <a:pt x="3198" y="1050"/>
                    </a:cubicBezTo>
                    <a:cubicBezTo>
                      <a:pt x="3319" y="956"/>
                      <a:pt x="3399" y="816"/>
                      <a:pt x="3419" y="666"/>
                    </a:cubicBezTo>
                    <a:cubicBezTo>
                      <a:pt x="3439" y="512"/>
                      <a:pt x="3396" y="354"/>
                      <a:pt x="3302" y="234"/>
                    </a:cubicBezTo>
                    <a:cubicBezTo>
                      <a:pt x="3218" y="121"/>
                      <a:pt x="3064" y="13"/>
                      <a:pt x="2917" y="10"/>
                    </a:cubicBezTo>
                    <a:cubicBezTo>
                      <a:pt x="2803" y="7"/>
                      <a:pt x="2686" y="4"/>
                      <a:pt x="2573" y="4"/>
                    </a:cubicBezTo>
                    <a:cubicBezTo>
                      <a:pt x="2500" y="2"/>
                      <a:pt x="2428" y="0"/>
                      <a:pt x="235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" name="Google Shape;1403;p33"/>
              <p:cNvSpPr/>
              <p:nvPr/>
            </p:nvSpPr>
            <p:spPr>
              <a:xfrm>
                <a:off x="1824250" y="1008625"/>
                <a:ext cx="144250" cy="170625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6825" extrusionOk="0">
                    <a:moveTo>
                      <a:pt x="5328" y="3645"/>
                    </a:moveTo>
                    <a:lnTo>
                      <a:pt x="5328" y="3645"/>
                    </a:lnTo>
                    <a:cubicBezTo>
                      <a:pt x="5328" y="3645"/>
                      <a:pt x="5331" y="3651"/>
                      <a:pt x="5339" y="3661"/>
                    </a:cubicBezTo>
                    <a:cubicBezTo>
                      <a:pt x="5335" y="3655"/>
                      <a:pt x="5332" y="3650"/>
                      <a:pt x="5328" y="3645"/>
                    </a:cubicBezTo>
                    <a:close/>
                    <a:moveTo>
                      <a:pt x="2545" y="352"/>
                    </a:moveTo>
                    <a:cubicBezTo>
                      <a:pt x="2590" y="352"/>
                      <a:pt x="2636" y="353"/>
                      <a:pt x="2683" y="354"/>
                    </a:cubicBezTo>
                    <a:lnTo>
                      <a:pt x="2750" y="354"/>
                    </a:lnTo>
                    <a:cubicBezTo>
                      <a:pt x="2863" y="357"/>
                      <a:pt x="2977" y="357"/>
                      <a:pt x="3091" y="360"/>
                    </a:cubicBezTo>
                    <a:cubicBezTo>
                      <a:pt x="3164" y="364"/>
                      <a:pt x="3275" y="430"/>
                      <a:pt x="3342" y="518"/>
                    </a:cubicBezTo>
                    <a:cubicBezTo>
                      <a:pt x="3405" y="601"/>
                      <a:pt x="3436" y="711"/>
                      <a:pt x="3422" y="819"/>
                    </a:cubicBezTo>
                    <a:cubicBezTo>
                      <a:pt x="3408" y="925"/>
                      <a:pt x="3352" y="1023"/>
                      <a:pt x="3268" y="1089"/>
                    </a:cubicBezTo>
                    <a:cubicBezTo>
                      <a:pt x="3212" y="1129"/>
                      <a:pt x="3147" y="1157"/>
                      <a:pt x="3081" y="1169"/>
                    </a:cubicBezTo>
                    <a:lnTo>
                      <a:pt x="2877" y="1166"/>
                    </a:lnTo>
                    <a:cubicBezTo>
                      <a:pt x="2763" y="1166"/>
                      <a:pt x="2639" y="1169"/>
                      <a:pt x="2516" y="1189"/>
                    </a:cubicBezTo>
                    <a:lnTo>
                      <a:pt x="2482" y="1200"/>
                    </a:lnTo>
                    <a:cubicBezTo>
                      <a:pt x="2405" y="1226"/>
                      <a:pt x="2321" y="1263"/>
                      <a:pt x="2218" y="1320"/>
                    </a:cubicBezTo>
                    <a:cubicBezTo>
                      <a:pt x="2101" y="1393"/>
                      <a:pt x="1988" y="1487"/>
                      <a:pt x="1847" y="1621"/>
                    </a:cubicBezTo>
                    <a:cubicBezTo>
                      <a:pt x="1750" y="1728"/>
                      <a:pt x="1666" y="1839"/>
                      <a:pt x="1596" y="1949"/>
                    </a:cubicBezTo>
                    <a:lnTo>
                      <a:pt x="1586" y="1966"/>
                    </a:lnTo>
                    <a:cubicBezTo>
                      <a:pt x="1539" y="2060"/>
                      <a:pt x="1499" y="2160"/>
                      <a:pt x="1462" y="2280"/>
                    </a:cubicBezTo>
                    <a:cubicBezTo>
                      <a:pt x="1422" y="2474"/>
                      <a:pt x="1395" y="2685"/>
                      <a:pt x="1386" y="2946"/>
                    </a:cubicBezTo>
                    <a:cubicBezTo>
                      <a:pt x="1389" y="3016"/>
                      <a:pt x="1395" y="3083"/>
                      <a:pt x="1409" y="3150"/>
                    </a:cubicBezTo>
                    <a:lnTo>
                      <a:pt x="1415" y="3176"/>
                    </a:lnTo>
                    <a:cubicBezTo>
                      <a:pt x="1459" y="3313"/>
                      <a:pt x="1516" y="3444"/>
                      <a:pt x="1569" y="3571"/>
                    </a:cubicBezTo>
                    <a:lnTo>
                      <a:pt x="1596" y="3631"/>
                    </a:lnTo>
                    <a:cubicBezTo>
                      <a:pt x="1650" y="3755"/>
                      <a:pt x="1719" y="3919"/>
                      <a:pt x="1810" y="4089"/>
                    </a:cubicBezTo>
                    <a:cubicBezTo>
                      <a:pt x="1860" y="4173"/>
                      <a:pt x="1920" y="4273"/>
                      <a:pt x="1994" y="4367"/>
                    </a:cubicBezTo>
                    <a:cubicBezTo>
                      <a:pt x="2061" y="4457"/>
                      <a:pt x="2141" y="4548"/>
                      <a:pt x="2235" y="4648"/>
                    </a:cubicBezTo>
                    <a:cubicBezTo>
                      <a:pt x="2519" y="4919"/>
                      <a:pt x="2760" y="5113"/>
                      <a:pt x="3000" y="5266"/>
                    </a:cubicBezTo>
                    <a:lnTo>
                      <a:pt x="3017" y="5277"/>
                    </a:lnTo>
                    <a:cubicBezTo>
                      <a:pt x="3104" y="5317"/>
                      <a:pt x="3181" y="5350"/>
                      <a:pt x="3255" y="5374"/>
                    </a:cubicBezTo>
                    <a:lnTo>
                      <a:pt x="3278" y="5380"/>
                    </a:lnTo>
                    <a:cubicBezTo>
                      <a:pt x="3318" y="5387"/>
                      <a:pt x="3355" y="5394"/>
                      <a:pt x="3392" y="5397"/>
                    </a:cubicBezTo>
                    <a:lnTo>
                      <a:pt x="3408" y="5400"/>
                    </a:lnTo>
                    <a:lnTo>
                      <a:pt x="3425" y="5397"/>
                    </a:lnTo>
                    <a:cubicBezTo>
                      <a:pt x="3516" y="5391"/>
                      <a:pt x="3613" y="5377"/>
                      <a:pt x="3740" y="5346"/>
                    </a:cubicBezTo>
                    <a:cubicBezTo>
                      <a:pt x="3800" y="5330"/>
                      <a:pt x="3860" y="5306"/>
                      <a:pt x="3917" y="5283"/>
                    </a:cubicBezTo>
                    <a:lnTo>
                      <a:pt x="3950" y="5263"/>
                    </a:lnTo>
                    <a:cubicBezTo>
                      <a:pt x="3967" y="5250"/>
                      <a:pt x="3984" y="5240"/>
                      <a:pt x="3997" y="5226"/>
                    </a:cubicBezTo>
                    <a:lnTo>
                      <a:pt x="4017" y="5206"/>
                    </a:lnTo>
                    <a:cubicBezTo>
                      <a:pt x="4070" y="5146"/>
                      <a:pt x="4115" y="5090"/>
                      <a:pt x="4155" y="5036"/>
                    </a:cubicBezTo>
                    <a:lnTo>
                      <a:pt x="4168" y="5005"/>
                    </a:lnTo>
                    <a:cubicBezTo>
                      <a:pt x="4218" y="4899"/>
                      <a:pt x="4251" y="4789"/>
                      <a:pt x="4275" y="4698"/>
                    </a:cubicBezTo>
                    <a:cubicBezTo>
                      <a:pt x="4302" y="4581"/>
                      <a:pt x="4335" y="4423"/>
                      <a:pt x="4345" y="4256"/>
                    </a:cubicBezTo>
                    <a:lnTo>
                      <a:pt x="4345" y="4247"/>
                    </a:lnTo>
                    <a:lnTo>
                      <a:pt x="4345" y="4236"/>
                    </a:lnTo>
                    <a:cubicBezTo>
                      <a:pt x="4342" y="4170"/>
                      <a:pt x="4335" y="4102"/>
                      <a:pt x="4325" y="4039"/>
                    </a:cubicBezTo>
                    <a:cubicBezTo>
                      <a:pt x="4322" y="4019"/>
                      <a:pt x="4318" y="4002"/>
                      <a:pt x="4315" y="3982"/>
                    </a:cubicBezTo>
                    <a:cubicBezTo>
                      <a:pt x="4311" y="3966"/>
                      <a:pt x="4305" y="3942"/>
                      <a:pt x="4305" y="3935"/>
                    </a:cubicBezTo>
                    <a:lnTo>
                      <a:pt x="4305" y="3862"/>
                    </a:lnTo>
                    <a:cubicBezTo>
                      <a:pt x="4302" y="3815"/>
                      <a:pt x="4302" y="3768"/>
                      <a:pt x="4308" y="3715"/>
                    </a:cubicBezTo>
                    <a:lnTo>
                      <a:pt x="4311" y="3698"/>
                    </a:lnTo>
                    <a:lnTo>
                      <a:pt x="4311" y="3678"/>
                    </a:lnTo>
                    <a:cubicBezTo>
                      <a:pt x="4302" y="3494"/>
                      <a:pt x="4419" y="3310"/>
                      <a:pt x="4592" y="3243"/>
                    </a:cubicBezTo>
                    <a:cubicBezTo>
                      <a:pt x="4647" y="3221"/>
                      <a:pt x="4706" y="3209"/>
                      <a:pt x="4765" y="3209"/>
                    </a:cubicBezTo>
                    <a:cubicBezTo>
                      <a:pt x="4860" y="3209"/>
                      <a:pt x="4954" y="3239"/>
                      <a:pt x="5030" y="3296"/>
                    </a:cubicBezTo>
                    <a:lnTo>
                      <a:pt x="5091" y="3344"/>
                    </a:lnTo>
                    <a:cubicBezTo>
                      <a:pt x="5124" y="3370"/>
                      <a:pt x="5161" y="3407"/>
                      <a:pt x="5198" y="3444"/>
                    </a:cubicBezTo>
                    <a:lnTo>
                      <a:pt x="5231" y="3480"/>
                    </a:lnTo>
                    <a:cubicBezTo>
                      <a:pt x="5258" y="3508"/>
                      <a:pt x="5278" y="3551"/>
                      <a:pt x="5305" y="3601"/>
                    </a:cubicBezTo>
                    <a:cubicBezTo>
                      <a:pt x="5312" y="3615"/>
                      <a:pt x="5319" y="3630"/>
                      <a:pt x="5328" y="3645"/>
                    </a:cubicBezTo>
                    <a:lnTo>
                      <a:pt x="5328" y="3645"/>
                    </a:lnTo>
                    <a:lnTo>
                      <a:pt x="5499" y="3597"/>
                    </a:lnTo>
                    <a:lnTo>
                      <a:pt x="5499" y="3597"/>
                    </a:lnTo>
                    <a:lnTo>
                      <a:pt x="5335" y="3665"/>
                    </a:lnTo>
                    <a:lnTo>
                      <a:pt x="5342" y="3691"/>
                    </a:lnTo>
                    <a:cubicBezTo>
                      <a:pt x="5359" y="3748"/>
                      <a:pt x="5375" y="3801"/>
                      <a:pt x="5385" y="3858"/>
                    </a:cubicBezTo>
                    <a:cubicBezTo>
                      <a:pt x="5388" y="3882"/>
                      <a:pt x="5392" y="3902"/>
                      <a:pt x="5395" y="3926"/>
                    </a:cubicBezTo>
                    <a:cubicBezTo>
                      <a:pt x="5419" y="4073"/>
                      <a:pt x="5415" y="4230"/>
                      <a:pt x="5412" y="4390"/>
                    </a:cubicBezTo>
                    <a:cubicBezTo>
                      <a:pt x="5405" y="4591"/>
                      <a:pt x="5351" y="4792"/>
                      <a:pt x="5294" y="5005"/>
                    </a:cubicBezTo>
                    <a:lnTo>
                      <a:pt x="5274" y="5076"/>
                    </a:lnTo>
                    <a:cubicBezTo>
                      <a:pt x="5238" y="5220"/>
                      <a:pt x="5198" y="5360"/>
                      <a:pt x="5131" y="5481"/>
                    </a:cubicBezTo>
                    <a:cubicBezTo>
                      <a:pt x="5061" y="5607"/>
                      <a:pt x="4993" y="5725"/>
                      <a:pt x="4900" y="5828"/>
                    </a:cubicBezTo>
                    <a:lnTo>
                      <a:pt x="4873" y="5859"/>
                    </a:lnTo>
                    <a:cubicBezTo>
                      <a:pt x="4783" y="5959"/>
                      <a:pt x="4696" y="6059"/>
                      <a:pt x="4596" y="6126"/>
                    </a:cubicBezTo>
                    <a:cubicBezTo>
                      <a:pt x="4462" y="6217"/>
                      <a:pt x="4339" y="6283"/>
                      <a:pt x="4218" y="6323"/>
                    </a:cubicBezTo>
                    <a:cubicBezTo>
                      <a:pt x="4094" y="6363"/>
                      <a:pt x="3964" y="6397"/>
                      <a:pt x="3806" y="6434"/>
                    </a:cubicBezTo>
                    <a:cubicBezTo>
                      <a:pt x="3726" y="6450"/>
                      <a:pt x="3656" y="6461"/>
                      <a:pt x="3593" y="6467"/>
                    </a:cubicBezTo>
                    <a:cubicBezTo>
                      <a:pt x="3539" y="6471"/>
                      <a:pt x="3477" y="6474"/>
                      <a:pt x="3412" y="6474"/>
                    </a:cubicBezTo>
                    <a:cubicBezTo>
                      <a:pt x="3347" y="6474"/>
                      <a:pt x="3280" y="6471"/>
                      <a:pt x="3215" y="6461"/>
                    </a:cubicBezTo>
                    <a:cubicBezTo>
                      <a:pt x="3104" y="6447"/>
                      <a:pt x="2984" y="6417"/>
                      <a:pt x="2846" y="6370"/>
                    </a:cubicBezTo>
                    <a:cubicBezTo>
                      <a:pt x="2663" y="6310"/>
                      <a:pt x="2476" y="6209"/>
                      <a:pt x="2255" y="6056"/>
                    </a:cubicBezTo>
                    <a:cubicBezTo>
                      <a:pt x="2114" y="5962"/>
                      <a:pt x="1974" y="5848"/>
                      <a:pt x="1817" y="5712"/>
                    </a:cubicBezTo>
                    <a:cubicBezTo>
                      <a:pt x="1636" y="5551"/>
                      <a:pt x="1466" y="5383"/>
                      <a:pt x="1305" y="5210"/>
                    </a:cubicBezTo>
                    <a:cubicBezTo>
                      <a:pt x="1198" y="5090"/>
                      <a:pt x="1094" y="4949"/>
                      <a:pt x="984" y="4761"/>
                    </a:cubicBezTo>
                    <a:lnTo>
                      <a:pt x="964" y="4732"/>
                    </a:lnTo>
                    <a:cubicBezTo>
                      <a:pt x="890" y="4604"/>
                      <a:pt x="816" y="4488"/>
                      <a:pt x="759" y="4360"/>
                    </a:cubicBezTo>
                    <a:lnTo>
                      <a:pt x="739" y="4317"/>
                    </a:lnTo>
                    <a:cubicBezTo>
                      <a:pt x="710" y="4243"/>
                      <a:pt x="676" y="4170"/>
                      <a:pt x="646" y="4096"/>
                    </a:cubicBezTo>
                    <a:lnTo>
                      <a:pt x="616" y="4022"/>
                    </a:lnTo>
                    <a:cubicBezTo>
                      <a:pt x="549" y="3862"/>
                      <a:pt x="486" y="3708"/>
                      <a:pt x="435" y="3551"/>
                    </a:cubicBezTo>
                    <a:cubicBezTo>
                      <a:pt x="398" y="3427"/>
                      <a:pt x="362" y="3293"/>
                      <a:pt x="358" y="3173"/>
                    </a:cubicBezTo>
                    <a:cubicBezTo>
                      <a:pt x="355" y="3036"/>
                      <a:pt x="355" y="2885"/>
                      <a:pt x="369" y="2738"/>
                    </a:cubicBezTo>
                    <a:cubicBezTo>
                      <a:pt x="378" y="2637"/>
                      <a:pt x="392" y="2504"/>
                      <a:pt x="415" y="2370"/>
                    </a:cubicBezTo>
                    <a:cubicBezTo>
                      <a:pt x="452" y="2163"/>
                      <a:pt x="495" y="1989"/>
                      <a:pt x="549" y="1835"/>
                    </a:cubicBezTo>
                    <a:cubicBezTo>
                      <a:pt x="603" y="1688"/>
                      <a:pt x="683" y="1538"/>
                      <a:pt x="779" y="1380"/>
                    </a:cubicBezTo>
                    <a:cubicBezTo>
                      <a:pt x="824" y="1313"/>
                      <a:pt x="873" y="1250"/>
                      <a:pt x="934" y="1183"/>
                    </a:cubicBezTo>
                    <a:lnTo>
                      <a:pt x="967" y="1146"/>
                    </a:lnTo>
                    <a:cubicBezTo>
                      <a:pt x="1060" y="1043"/>
                      <a:pt x="1161" y="936"/>
                      <a:pt x="1272" y="856"/>
                    </a:cubicBezTo>
                    <a:lnTo>
                      <a:pt x="1312" y="825"/>
                    </a:lnTo>
                    <a:cubicBezTo>
                      <a:pt x="1386" y="765"/>
                      <a:pt x="1455" y="711"/>
                      <a:pt x="1529" y="665"/>
                    </a:cubicBezTo>
                    <a:cubicBezTo>
                      <a:pt x="1622" y="608"/>
                      <a:pt x="1727" y="544"/>
                      <a:pt x="1830" y="498"/>
                    </a:cubicBezTo>
                    <a:lnTo>
                      <a:pt x="1860" y="484"/>
                    </a:lnTo>
                    <a:cubicBezTo>
                      <a:pt x="1900" y="464"/>
                      <a:pt x="1940" y="447"/>
                      <a:pt x="1974" y="437"/>
                    </a:cubicBezTo>
                    <a:lnTo>
                      <a:pt x="2008" y="430"/>
                    </a:lnTo>
                    <a:cubicBezTo>
                      <a:pt x="2091" y="407"/>
                      <a:pt x="2171" y="384"/>
                      <a:pt x="2252" y="370"/>
                    </a:cubicBezTo>
                    <a:cubicBezTo>
                      <a:pt x="2346" y="356"/>
                      <a:pt x="2444" y="352"/>
                      <a:pt x="2545" y="352"/>
                    </a:cubicBezTo>
                    <a:close/>
                    <a:moveTo>
                      <a:pt x="2529" y="0"/>
                    </a:moveTo>
                    <a:cubicBezTo>
                      <a:pt x="2420" y="0"/>
                      <a:pt x="2309" y="5"/>
                      <a:pt x="2195" y="22"/>
                    </a:cubicBezTo>
                    <a:cubicBezTo>
                      <a:pt x="2097" y="39"/>
                      <a:pt x="2004" y="66"/>
                      <a:pt x="1914" y="89"/>
                    </a:cubicBezTo>
                    <a:lnTo>
                      <a:pt x="1880" y="99"/>
                    </a:lnTo>
                    <a:cubicBezTo>
                      <a:pt x="1817" y="116"/>
                      <a:pt x="1763" y="143"/>
                      <a:pt x="1713" y="166"/>
                    </a:cubicBezTo>
                    <a:lnTo>
                      <a:pt x="1687" y="176"/>
                    </a:lnTo>
                    <a:cubicBezTo>
                      <a:pt x="1562" y="233"/>
                      <a:pt x="1449" y="303"/>
                      <a:pt x="1341" y="367"/>
                    </a:cubicBezTo>
                    <a:cubicBezTo>
                      <a:pt x="1255" y="424"/>
                      <a:pt x="1174" y="484"/>
                      <a:pt x="1097" y="544"/>
                    </a:cubicBezTo>
                    <a:lnTo>
                      <a:pt x="1057" y="575"/>
                    </a:lnTo>
                    <a:cubicBezTo>
                      <a:pt x="927" y="675"/>
                      <a:pt x="813" y="791"/>
                      <a:pt x="706" y="909"/>
                    </a:cubicBezTo>
                    <a:lnTo>
                      <a:pt x="670" y="949"/>
                    </a:lnTo>
                    <a:cubicBezTo>
                      <a:pt x="596" y="1032"/>
                      <a:pt x="539" y="1109"/>
                      <a:pt x="486" y="1193"/>
                    </a:cubicBezTo>
                    <a:cubicBezTo>
                      <a:pt x="372" y="1367"/>
                      <a:pt x="282" y="1544"/>
                      <a:pt x="222" y="1714"/>
                    </a:cubicBezTo>
                    <a:cubicBezTo>
                      <a:pt x="157" y="1889"/>
                      <a:pt x="108" y="2083"/>
                      <a:pt x="68" y="2310"/>
                    </a:cubicBezTo>
                    <a:cubicBezTo>
                      <a:pt x="44" y="2454"/>
                      <a:pt x="27" y="2597"/>
                      <a:pt x="17" y="2705"/>
                    </a:cubicBezTo>
                    <a:cubicBezTo>
                      <a:pt x="1" y="2869"/>
                      <a:pt x="4" y="3032"/>
                      <a:pt x="7" y="3183"/>
                    </a:cubicBezTo>
                    <a:cubicBezTo>
                      <a:pt x="11" y="3347"/>
                      <a:pt x="54" y="3508"/>
                      <a:pt x="101" y="3654"/>
                    </a:cubicBezTo>
                    <a:cubicBezTo>
                      <a:pt x="154" y="3829"/>
                      <a:pt x="222" y="3996"/>
                      <a:pt x="288" y="4156"/>
                    </a:cubicBezTo>
                    <a:lnTo>
                      <a:pt x="322" y="4230"/>
                    </a:lnTo>
                    <a:cubicBezTo>
                      <a:pt x="352" y="4307"/>
                      <a:pt x="385" y="4383"/>
                      <a:pt x="418" y="4460"/>
                    </a:cubicBezTo>
                    <a:lnTo>
                      <a:pt x="438" y="4504"/>
                    </a:lnTo>
                    <a:cubicBezTo>
                      <a:pt x="506" y="4651"/>
                      <a:pt x="586" y="4785"/>
                      <a:pt x="663" y="4915"/>
                    </a:cubicBezTo>
                    <a:lnTo>
                      <a:pt x="683" y="4942"/>
                    </a:lnTo>
                    <a:cubicBezTo>
                      <a:pt x="807" y="5150"/>
                      <a:pt x="920" y="5306"/>
                      <a:pt x="1044" y="5444"/>
                    </a:cubicBezTo>
                    <a:cubicBezTo>
                      <a:pt x="1211" y="5627"/>
                      <a:pt x="1395" y="5808"/>
                      <a:pt x="1586" y="5976"/>
                    </a:cubicBezTo>
                    <a:cubicBezTo>
                      <a:pt x="1750" y="6119"/>
                      <a:pt x="1903" y="6243"/>
                      <a:pt x="2054" y="6347"/>
                    </a:cubicBezTo>
                    <a:cubicBezTo>
                      <a:pt x="2301" y="6518"/>
                      <a:pt x="2519" y="6635"/>
                      <a:pt x="2736" y="6705"/>
                    </a:cubicBezTo>
                    <a:cubicBezTo>
                      <a:pt x="2894" y="6758"/>
                      <a:pt x="3034" y="6791"/>
                      <a:pt x="3167" y="6811"/>
                    </a:cubicBezTo>
                    <a:cubicBezTo>
                      <a:pt x="3248" y="6822"/>
                      <a:pt x="3328" y="6825"/>
                      <a:pt x="3405" y="6825"/>
                    </a:cubicBezTo>
                    <a:cubicBezTo>
                      <a:pt x="3482" y="6825"/>
                      <a:pt x="3553" y="6822"/>
                      <a:pt x="3616" y="6819"/>
                    </a:cubicBezTo>
                    <a:cubicBezTo>
                      <a:pt x="3696" y="6811"/>
                      <a:pt x="3786" y="6798"/>
                      <a:pt x="3883" y="6775"/>
                    </a:cubicBezTo>
                    <a:cubicBezTo>
                      <a:pt x="4050" y="6738"/>
                      <a:pt x="4191" y="6701"/>
                      <a:pt x="4331" y="6655"/>
                    </a:cubicBezTo>
                    <a:cubicBezTo>
                      <a:pt x="4482" y="6604"/>
                      <a:pt x="4632" y="6527"/>
                      <a:pt x="4797" y="6417"/>
                    </a:cubicBezTo>
                    <a:cubicBezTo>
                      <a:pt x="4930" y="6323"/>
                      <a:pt x="5038" y="6206"/>
                      <a:pt x="5138" y="6089"/>
                    </a:cubicBezTo>
                    <a:lnTo>
                      <a:pt x="5161" y="6062"/>
                    </a:lnTo>
                    <a:cubicBezTo>
                      <a:pt x="5282" y="5932"/>
                      <a:pt x="5359" y="5788"/>
                      <a:pt x="5435" y="5651"/>
                    </a:cubicBezTo>
                    <a:cubicBezTo>
                      <a:pt x="5526" y="5494"/>
                      <a:pt x="5572" y="5326"/>
                      <a:pt x="5616" y="5166"/>
                    </a:cubicBezTo>
                    <a:lnTo>
                      <a:pt x="5636" y="5096"/>
                    </a:lnTo>
                    <a:cubicBezTo>
                      <a:pt x="5696" y="4872"/>
                      <a:pt x="5756" y="4644"/>
                      <a:pt x="5763" y="4397"/>
                    </a:cubicBezTo>
                    <a:cubicBezTo>
                      <a:pt x="5766" y="4230"/>
                      <a:pt x="5770" y="4049"/>
                      <a:pt x="5743" y="3875"/>
                    </a:cubicBezTo>
                    <a:cubicBezTo>
                      <a:pt x="5740" y="3849"/>
                      <a:pt x="5736" y="3821"/>
                      <a:pt x="5730" y="3795"/>
                    </a:cubicBezTo>
                    <a:cubicBezTo>
                      <a:pt x="5716" y="3728"/>
                      <a:pt x="5700" y="3661"/>
                      <a:pt x="5683" y="3597"/>
                    </a:cubicBezTo>
                    <a:lnTo>
                      <a:pt x="5673" y="3565"/>
                    </a:lnTo>
                    <a:cubicBezTo>
                      <a:pt x="5669" y="3548"/>
                      <a:pt x="5663" y="3520"/>
                      <a:pt x="5646" y="3491"/>
                    </a:cubicBezTo>
                    <a:cubicBezTo>
                      <a:pt x="5636" y="3474"/>
                      <a:pt x="5626" y="3457"/>
                      <a:pt x="5616" y="3437"/>
                    </a:cubicBezTo>
                    <a:cubicBezTo>
                      <a:pt x="5583" y="3374"/>
                      <a:pt x="5546" y="3300"/>
                      <a:pt x="5482" y="3236"/>
                    </a:cubicBezTo>
                    <a:lnTo>
                      <a:pt x="5452" y="3203"/>
                    </a:lnTo>
                    <a:cubicBezTo>
                      <a:pt x="5405" y="3156"/>
                      <a:pt x="5359" y="3106"/>
                      <a:pt x="5302" y="3063"/>
                    </a:cubicBezTo>
                    <a:lnTo>
                      <a:pt x="5245" y="3019"/>
                    </a:lnTo>
                    <a:cubicBezTo>
                      <a:pt x="5107" y="2913"/>
                      <a:pt x="4932" y="2857"/>
                      <a:pt x="4757" y="2857"/>
                    </a:cubicBezTo>
                    <a:cubicBezTo>
                      <a:pt x="4655" y="2857"/>
                      <a:pt x="4554" y="2876"/>
                      <a:pt x="4459" y="2915"/>
                    </a:cubicBezTo>
                    <a:cubicBezTo>
                      <a:pt x="4155" y="3039"/>
                      <a:pt x="3950" y="3350"/>
                      <a:pt x="3960" y="3675"/>
                    </a:cubicBezTo>
                    <a:cubicBezTo>
                      <a:pt x="3947" y="3748"/>
                      <a:pt x="3950" y="3815"/>
                      <a:pt x="3954" y="3875"/>
                    </a:cubicBezTo>
                    <a:lnTo>
                      <a:pt x="3954" y="3939"/>
                    </a:lnTo>
                    <a:cubicBezTo>
                      <a:pt x="3954" y="3982"/>
                      <a:pt x="3964" y="4026"/>
                      <a:pt x="3970" y="4059"/>
                    </a:cubicBezTo>
                    <a:cubicBezTo>
                      <a:pt x="3974" y="4073"/>
                      <a:pt x="3977" y="4082"/>
                      <a:pt x="3977" y="4096"/>
                    </a:cubicBezTo>
                    <a:cubicBezTo>
                      <a:pt x="3987" y="4142"/>
                      <a:pt x="3990" y="4193"/>
                      <a:pt x="3994" y="4243"/>
                    </a:cubicBezTo>
                    <a:cubicBezTo>
                      <a:pt x="3984" y="4380"/>
                      <a:pt x="3957" y="4517"/>
                      <a:pt x="3934" y="4611"/>
                    </a:cubicBezTo>
                    <a:cubicBezTo>
                      <a:pt x="3917" y="4678"/>
                      <a:pt x="3890" y="4765"/>
                      <a:pt x="3854" y="4849"/>
                    </a:cubicBezTo>
                    <a:cubicBezTo>
                      <a:pt x="3826" y="4889"/>
                      <a:pt x="3797" y="4925"/>
                      <a:pt x="3763" y="4962"/>
                    </a:cubicBezTo>
                    <a:cubicBezTo>
                      <a:pt x="3760" y="4965"/>
                      <a:pt x="3760" y="4965"/>
                      <a:pt x="3760" y="4969"/>
                    </a:cubicBezTo>
                    <a:cubicBezTo>
                      <a:pt x="3716" y="4985"/>
                      <a:pt x="3680" y="4999"/>
                      <a:pt x="3649" y="5009"/>
                    </a:cubicBezTo>
                    <a:cubicBezTo>
                      <a:pt x="3559" y="5025"/>
                      <a:pt x="3485" y="5039"/>
                      <a:pt x="3412" y="5045"/>
                    </a:cubicBezTo>
                    <a:cubicBezTo>
                      <a:pt x="3395" y="5042"/>
                      <a:pt x="3375" y="5039"/>
                      <a:pt x="3355" y="5039"/>
                    </a:cubicBezTo>
                    <a:cubicBezTo>
                      <a:pt x="3301" y="5019"/>
                      <a:pt x="3244" y="4992"/>
                      <a:pt x="3181" y="4962"/>
                    </a:cubicBezTo>
                    <a:cubicBezTo>
                      <a:pt x="2964" y="4825"/>
                      <a:pt x="2740" y="4644"/>
                      <a:pt x="2485" y="4397"/>
                    </a:cubicBezTo>
                    <a:cubicBezTo>
                      <a:pt x="2402" y="4313"/>
                      <a:pt x="2335" y="4233"/>
                      <a:pt x="2275" y="4153"/>
                    </a:cubicBezTo>
                    <a:cubicBezTo>
                      <a:pt x="2218" y="4079"/>
                      <a:pt x="2168" y="4002"/>
                      <a:pt x="2114" y="3915"/>
                    </a:cubicBezTo>
                    <a:cubicBezTo>
                      <a:pt x="2037" y="3765"/>
                      <a:pt x="1971" y="3611"/>
                      <a:pt x="1920" y="3494"/>
                    </a:cubicBezTo>
                    <a:lnTo>
                      <a:pt x="1894" y="3430"/>
                    </a:lnTo>
                    <a:cubicBezTo>
                      <a:pt x="1840" y="3310"/>
                      <a:pt x="1793" y="3196"/>
                      <a:pt x="1753" y="3079"/>
                    </a:cubicBezTo>
                    <a:cubicBezTo>
                      <a:pt x="1743" y="3029"/>
                      <a:pt x="1739" y="2979"/>
                      <a:pt x="1736" y="2946"/>
                    </a:cubicBezTo>
                    <a:cubicBezTo>
                      <a:pt x="1747" y="2722"/>
                      <a:pt x="1770" y="2527"/>
                      <a:pt x="1803" y="2370"/>
                    </a:cubicBezTo>
                    <a:cubicBezTo>
                      <a:pt x="1830" y="2287"/>
                      <a:pt x="1860" y="2206"/>
                      <a:pt x="1897" y="2129"/>
                    </a:cubicBezTo>
                    <a:cubicBezTo>
                      <a:pt x="1957" y="2035"/>
                      <a:pt x="2028" y="1946"/>
                      <a:pt x="2097" y="1865"/>
                    </a:cubicBezTo>
                    <a:cubicBezTo>
                      <a:pt x="2211" y="1759"/>
                      <a:pt x="2309" y="1678"/>
                      <a:pt x="2395" y="1625"/>
                    </a:cubicBezTo>
                    <a:cubicBezTo>
                      <a:pt x="2465" y="1584"/>
                      <a:pt x="2525" y="1558"/>
                      <a:pt x="2585" y="1538"/>
                    </a:cubicBezTo>
                    <a:cubicBezTo>
                      <a:pt x="2683" y="1521"/>
                      <a:pt x="2783" y="1518"/>
                      <a:pt x="2874" y="1518"/>
                    </a:cubicBezTo>
                    <a:lnTo>
                      <a:pt x="3091" y="1521"/>
                    </a:lnTo>
                    <a:lnTo>
                      <a:pt x="3114" y="1518"/>
                    </a:lnTo>
                    <a:cubicBezTo>
                      <a:pt x="3252" y="1501"/>
                      <a:pt x="3372" y="1450"/>
                      <a:pt x="3482" y="1367"/>
                    </a:cubicBezTo>
                    <a:cubicBezTo>
                      <a:pt x="3639" y="1246"/>
                      <a:pt x="3743" y="1063"/>
                      <a:pt x="3769" y="862"/>
                    </a:cubicBezTo>
                    <a:cubicBezTo>
                      <a:pt x="3797" y="665"/>
                      <a:pt x="3740" y="461"/>
                      <a:pt x="3619" y="303"/>
                    </a:cubicBezTo>
                    <a:cubicBezTo>
                      <a:pt x="3519" y="169"/>
                      <a:pt x="3322" y="16"/>
                      <a:pt x="3098" y="9"/>
                    </a:cubicBezTo>
                    <a:cubicBezTo>
                      <a:pt x="2984" y="6"/>
                      <a:pt x="2866" y="2"/>
                      <a:pt x="2753" y="2"/>
                    </a:cubicBezTo>
                    <a:lnTo>
                      <a:pt x="2686" y="2"/>
                    </a:lnTo>
                    <a:cubicBezTo>
                      <a:pt x="2634" y="1"/>
                      <a:pt x="2582" y="0"/>
                      <a:pt x="2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04" name="Google Shape;1404;p33"/>
            <p:cNvGrpSpPr/>
            <p:nvPr/>
          </p:nvGrpSpPr>
          <p:grpSpPr>
            <a:xfrm>
              <a:off x="7893963" y="4404297"/>
              <a:ext cx="288484" cy="322665"/>
              <a:chOff x="4791500" y="4541438"/>
              <a:chExt cx="163225" cy="182575"/>
            </a:xfrm>
          </p:grpSpPr>
          <p:sp>
            <p:nvSpPr>
              <p:cNvPr id="1405" name="Google Shape;1405;p33"/>
              <p:cNvSpPr/>
              <p:nvPr/>
            </p:nvSpPr>
            <p:spPr>
              <a:xfrm>
                <a:off x="4795950" y="4545838"/>
                <a:ext cx="154425" cy="173825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953" extrusionOk="0">
                    <a:moveTo>
                      <a:pt x="3438" y="1267"/>
                    </a:moveTo>
                    <a:cubicBezTo>
                      <a:pt x="3458" y="1271"/>
                      <a:pt x="3475" y="1275"/>
                      <a:pt x="3495" y="1275"/>
                    </a:cubicBezTo>
                    <a:cubicBezTo>
                      <a:pt x="3575" y="1288"/>
                      <a:pt x="3652" y="1301"/>
                      <a:pt x="3733" y="1315"/>
                    </a:cubicBezTo>
                    <a:cubicBezTo>
                      <a:pt x="3849" y="1338"/>
                      <a:pt x="3969" y="1358"/>
                      <a:pt x="4087" y="1381"/>
                    </a:cubicBezTo>
                    <a:cubicBezTo>
                      <a:pt x="4190" y="1408"/>
                      <a:pt x="4294" y="1442"/>
                      <a:pt x="4391" y="1482"/>
                    </a:cubicBezTo>
                    <a:cubicBezTo>
                      <a:pt x="4491" y="1545"/>
                      <a:pt x="4585" y="1619"/>
                      <a:pt x="4676" y="1699"/>
                    </a:cubicBezTo>
                    <a:cubicBezTo>
                      <a:pt x="4776" y="1796"/>
                      <a:pt x="4876" y="1897"/>
                      <a:pt x="4960" y="2007"/>
                    </a:cubicBezTo>
                    <a:cubicBezTo>
                      <a:pt x="4966" y="2027"/>
                      <a:pt x="4977" y="2044"/>
                      <a:pt x="4986" y="2064"/>
                    </a:cubicBezTo>
                    <a:cubicBezTo>
                      <a:pt x="4983" y="2124"/>
                      <a:pt x="4980" y="2184"/>
                      <a:pt x="4970" y="2244"/>
                    </a:cubicBezTo>
                    <a:lnTo>
                      <a:pt x="4963" y="2264"/>
                    </a:lnTo>
                    <a:cubicBezTo>
                      <a:pt x="4920" y="2338"/>
                      <a:pt x="4866" y="2408"/>
                      <a:pt x="4812" y="2479"/>
                    </a:cubicBezTo>
                    <a:lnTo>
                      <a:pt x="4792" y="2495"/>
                    </a:lnTo>
                    <a:cubicBezTo>
                      <a:pt x="4702" y="2542"/>
                      <a:pt x="4608" y="2582"/>
                      <a:pt x="4515" y="2615"/>
                    </a:cubicBezTo>
                    <a:cubicBezTo>
                      <a:pt x="4408" y="2642"/>
                      <a:pt x="4298" y="2652"/>
                      <a:pt x="4190" y="2666"/>
                    </a:cubicBezTo>
                    <a:cubicBezTo>
                      <a:pt x="4114" y="2675"/>
                      <a:pt x="4034" y="2686"/>
                      <a:pt x="3953" y="2692"/>
                    </a:cubicBezTo>
                    <a:cubicBezTo>
                      <a:pt x="3816" y="2692"/>
                      <a:pt x="3679" y="2679"/>
                      <a:pt x="3538" y="2666"/>
                    </a:cubicBezTo>
                    <a:cubicBezTo>
                      <a:pt x="3415" y="2652"/>
                      <a:pt x="3291" y="2639"/>
                      <a:pt x="3167" y="2615"/>
                    </a:cubicBezTo>
                    <a:cubicBezTo>
                      <a:pt x="3074" y="2589"/>
                      <a:pt x="2983" y="2562"/>
                      <a:pt x="2886" y="2552"/>
                    </a:cubicBezTo>
                    <a:cubicBezTo>
                      <a:pt x="2864" y="2549"/>
                      <a:pt x="2843" y="2548"/>
                      <a:pt x="2822" y="2548"/>
                    </a:cubicBezTo>
                    <a:cubicBezTo>
                      <a:pt x="2763" y="2548"/>
                      <a:pt x="2705" y="2557"/>
                      <a:pt x="2649" y="2572"/>
                    </a:cubicBezTo>
                    <a:cubicBezTo>
                      <a:pt x="2665" y="2539"/>
                      <a:pt x="2679" y="2508"/>
                      <a:pt x="2692" y="2475"/>
                    </a:cubicBezTo>
                    <a:cubicBezTo>
                      <a:pt x="2742" y="2385"/>
                      <a:pt x="2789" y="2294"/>
                      <a:pt x="2842" y="2204"/>
                    </a:cubicBezTo>
                    <a:cubicBezTo>
                      <a:pt x="2923" y="2070"/>
                      <a:pt x="3000" y="1940"/>
                      <a:pt x="3080" y="1809"/>
                    </a:cubicBezTo>
                    <a:cubicBezTo>
                      <a:pt x="3157" y="1689"/>
                      <a:pt x="3231" y="1572"/>
                      <a:pt x="3311" y="1459"/>
                    </a:cubicBezTo>
                    <a:cubicBezTo>
                      <a:pt x="3355" y="1395"/>
                      <a:pt x="3395" y="1331"/>
                      <a:pt x="3438" y="1267"/>
                    </a:cubicBezTo>
                    <a:close/>
                    <a:moveTo>
                      <a:pt x="2228" y="3492"/>
                    </a:moveTo>
                    <a:cubicBezTo>
                      <a:pt x="2284" y="3609"/>
                      <a:pt x="2358" y="3675"/>
                      <a:pt x="2458" y="3759"/>
                    </a:cubicBezTo>
                    <a:lnTo>
                      <a:pt x="2461" y="3763"/>
                    </a:lnTo>
                    <a:cubicBezTo>
                      <a:pt x="2509" y="3796"/>
                      <a:pt x="2562" y="3826"/>
                      <a:pt x="2612" y="3853"/>
                    </a:cubicBezTo>
                    <a:cubicBezTo>
                      <a:pt x="2659" y="3879"/>
                      <a:pt x="2702" y="3907"/>
                      <a:pt x="2749" y="3933"/>
                    </a:cubicBezTo>
                    <a:cubicBezTo>
                      <a:pt x="2839" y="3984"/>
                      <a:pt x="2936" y="4037"/>
                      <a:pt x="3023" y="4097"/>
                    </a:cubicBezTo>
                    <a:cubicBezTo>
                      <a:pt x="3100" y="4147"/>
                      <a:pt x="3171" y="4204"/>
                      <a:pt x="3237" y="4261"/>
                    </a:cubicBezTo>
                    <a:cubicBezTo>
                      <a:pt x="3298" y="4321"/>
                      <a:pt x="3358" y="4385"/>
                      <a:pt x="3408" y="4452"/>
                    </a:cubicBezTo>
                    <a:cubicBezTo>
                      <a:pt x="3438" y="4509"/>
                      <a:pt x="3465" y="4572"/>
                      <a:pt x="3488" y="4635"/>
                    </a:cubicBezTo>
                    <a:cubicBezTo>
                      <a:pt x="3508" y="4709"/>
                      <a:pt x="3522" y="4786"/>
                      <a:pt x="3528" y="4863"/>
                    </a:cubicBezTo>
                    <a:cubicBezTo>
                      <a:pt x="3528" y="4900"/>
                      <a:pt x="3522" y="4933"/>
                      <a:pt x="3518" y="4967"/>
                    </a:cubicBezTo>
                    <a:cubicBezTo>
                      <a:pt x="3501" y="5020"/>
                      <a:pt x="3485" y="5074"/>
                      <a:pt x="3461" y="5128"/>
                    </a:cubicBezTo>
                    <a:cubicBezTo>
                      <a:pt x="3438" y="5168"/>
                      <a:pt x="3412" y="5208"/>
                      <a:pt x="3384" y="5244"/>
                    </a:cubicBezTo>
                    <a:cubicBezTo>
                      <a:pt x="3321" y="5301"/>
                      <a:pt x="3251" y="5355"/>
                      <a:pt x="3180" y="5401"/>
                    </a:cubicBezTo>
                    <a:cubicBezTo>
                      <a:pt x="3060" y="5472"/>
                      <a:pt x="2930" y="5525"/>
                      <a:pt x="2796" y="5572"/>
                    </a:cubicBezTo>
                    <a:cubicBezTo>
                      <a:pt x="2759" y="5582"/>
                      <a:pt x="2719" y="5592"/>
                      <a:pt x="2679" y="5599"/>
                    </a:cubicBezTo>
                    <a:cubicBezTo>
                      <a:pt x="2669" y="5599"/>
                      <a:pt x="2662" y="5595"/>
                      <a:pt x="2655" y="5595"/>
                    </a:cubicBezTo>
                    <a:cubicBezTo>
                      <a:pt x="2585" y="5575"/>
                      <a:pt x="2518" y="5555"/>
                      <a:pt x="2452" y="5535"/>
                    </a:cubicBezTo>
                    <a:cubicBezTo>
                      <a:pt x="2324" y="5495"/>
                      <a:pt x="2197" y="5458"/>
                      <a:pt x="2077" y="5404"/>
                    </a:cubicBezTo>
                    <a:cubicBezTo>
                      <a:pt x="1963" y="5341"/>
                      <a:pt x="1850" y="5274"/>
                      <a:pt x="1739" y="5204"/>
                    </a:cubicBezTo>
                    <a:cubicBezTo>
                      <a:pt x="1679" y="5168"/>
                      <a:pt x="1618" y="5123"/>
                      <a:pt x="1558" y="5087"/>
                    </a:cubicBezTo>
                    <a:cubicBezTo>
                      <a:pt x="1538" y="5077"/>
                      <a:pt x="1515" y="5063"/>
                      <a:pt x="1495" y="5050"/>
                    </a:cubicBezTo>
                    <a:cubicBezTo>
                      <a:pt x="1572" y="4873"/>
                      <a:pt x="1649" y="4696"/>
                      <a:pt x="1729" y="4518"/>
                    </a:cubicBezTo>
                    <a:cubicBezTo>
                      <a:pt x="1882" y="4171"/>
                      <a:pt x="2057" y="3833"/>
                      <a:pt x="2228" y="3492"/>
                    </a:cubicBezTo>
                    <a:close/>
                    <a:moveTo>
                      <a:pt x="3314" y="0"/>
                    </a:moveTo>
                    <a:cubicBezTo>
                      <a:pt x="3231" y="3"/>
                      <a:pt x="3151" y="3"/>
                      <a:pt x="3070" y="23"/>
                    </a:cubicBezTo>
                    <a:cubicBezTo>
                      <a:pt x="2997" y="40"/>
                      <a:pt x="2926" y="63"/>
                      <a:pt x="2859" y="87"/>
                    </a:cubicBezTo>
                    <a:cubicBezTo>
                      <a:pt x="2719" y="134"/>
                      <a:pt x="2589" y="224"/>
                      <a:pt x="2488" y="332"/>
                    </a:cubicBezTo>
                    <a:cubicBezTo>
                      <a:pt x="2381" y="445"/>
                      <a:pt x="2284" y="552"/>
                      <a:pt x="2204" y="686"/>
                    </a:cubicBezTo>
                    <a:cubicBezTo>
                      <a:pt x="2110" y="849"/>
                      <a:pt x="2023" y="1014"/>
                      <a:pt x="1933" y="1181"/>
                    </a:cubicBezTo>
                    <a:cubicBezTo>
                      <a:pt x="1726" y="1568"/>
                      <a:pt x="1518" y="1963"/>
                      <a:pt x="1361" y="2378"/>
                    </a:cubicBezTo>
                    <a:cubicBezTo>
                      <a:pt x="1291" y="2569"/>
                      <a:pt x="1228" y="2766"/>
                      <a:pt x="1144" y="2953"/>
                    </a:cubicBezTo>
                    <a:cubicBezTo>
                      <a:pt x="1053" y="3154"/>
                      <a:pt x="963" y="3354"/>
                      <a:pt x="870" y="3555"/>
                    </a:cubicBezTo>
                    <a:cubicBezTo>
                      <a:pt x="585" y="4180"/>
                      <a:pt x="325" y="4816"/>
                      <a:pt x="56" y="5449"/>
                    </a:cubicBezTo>
                    <a:cubicBezTo>
                      <a:pt x="0" y="5585"/>
                      <a:pt x="16" y="5759"/>
                      <a:pt x="76" y="5890"/>
                    </a:cubicBezTo>
                    <a:cubicBezTo>
                      <a:pt x="141" y="6031"/>
                      <a:pt x="264" y="6144"/>
                      <a:pt x="411" y="6197"/>
                    </a:cubicBezTo>
                    <a:cubicBezTo>
                      <a:pt x="473" y="6220"/>
                      <a:pt x="539" y="6231"/>
                      <a:pt x="605" y="6231"/>
                    </a:cubicBezTo>
                    <a:cubicBezTo>
                      <a:pt x="657" y="6231"/>
                      <a:pt x="709" y="6224"/>
                      <a:pt x="759" y="6211"/>
                    </a:cubicBezTo>
                    <a:cubicBezTo>
                      <a:pt x="783" y="6227"/>
                      <a:pt x="809" y="6244"/>
                      <a:pt x="836" y="6264"/>
                    </a:cubicBezTo>
                    <a:cubicBezTo>
                      <a:pt x="916" y="6318"/>
                      <a:pt x="1000" y="6368"/>
                      <a:pt x="1084" y="6418"/>
                    </a:cubicBezTo>
                    <a:cubicBezTo>
                      <a:pt x="1164" y="6468"/>
                      <a:pt x="1248" y="6515"/>
                      <a:pt x="1331" y="6562"/>
                    </a:cubicBezTo>
                    <a:cubicBezTo>
                      <a:pt x="1465" y="6639"/>
                      <a:pt x="1602" y="6706"/>
                      <a:pt x="1749" y="6753"/>
                    </a:cubicBezTo>
                    <a:cubicBezTo>
                      <a:pt x="1799" y="6769"/>
                      <a:pt x="1846" y="6786"/>
                      <a:pt x="1896" y="6799"/>
                    </a:cubicBezTo>
                    <a:cubicBezTo>
                      <a:pt x="1990" y="6826"/>
                      <a:pt x="2083" y="6856"/>
                      <a:pt x="2180" y="6880"/>
                    </a:cubicBezTo>
                    <a:cubicBezTo>
                      <a:pt x="2274" y="6900"/>
                      <a:pt x="2368" y="6923"/>
                      <a:pt x="2464" y="6940"/>
                    </a:cubicBezTo>
                    <a:cubicBezTo>
                      <a:pt x="2517" y="6949"/>
                      <a:pt x="2569" y="6953"/>
                      <a:pt x="2620" y="6953"/>
                    </a:cubicBezTo>
                    <a:cubicBezTo>
                      <a:pt x="2678" y="6953"/>
                      <a:pt x="2736" y="6949"/>
                      <a:pt x="2796" y="6943"/>
                    </a:cubicBezTo>
                    <a:cubicBezTo>
                      <a:pt x="2940" y="6937"/>
                      <a:pt x="3070" y="6886"/>
                      <a:pt x="3207" y="6843"/>
                    </a:cubicBezTo>
                    <a:cubicBezTo>
                      <a:pt x="3291" y="6816"/>
                      <a:pt x="3375" y="6779"/>
                      <a:pt x="3455" y="6742"/>
                    </a:cubicBezTo>
                    <a:cubicBezTo>
                      <a:pt x="3679" y="6639"/>
                      <a:pt x="3889" y="6508"/>
                      <a:pt x="4083" y="6355"/>
                    </a:cubicBezTo>
                    <a:cubicBezTo>
                      <a:pt x="4124" y="6321"/>
                      <a:pt x="4160" y="6287"/>
                      <a:pt x="4197" y="6254"/>
                    </a:cubicBezTo>
                    <a:cubicBezTo>
                      <a:pt x="4324" y="6127"/>
                      <a:pt x="4438" y="5994"/>
                      <a:pt x="4522" y="5836"/>
                    </a:cubicBezTo>
                    <a:cubicBezTo>
                      <a:pt x="4585" y="5719"/>
                      <a:pt x="4639" y="5605"/>
                      <a:pt x="4682" y="5478"/>
                    </a:cubicBezTo>
                    <a:cubicBezTo>
                      <a:pt x="4716" y="5384"/>
                      <a:pt x="4732" y="5284"/>
                      <a:pt x="4749" y="5188"/>
                    </a:cubicBezTo>
                    <a:cubicBezTo>
                      <a:pt x="4786" y="5007"/>
                      <a:pt x="4789" y="4827"/>
                      <a:pt x="4762" y="4642"/>
                    </a:cubicBezTo>
                    <a:cubicBezTo>
                      <a:pt x="4749" y="4546"/>
                      <a:pt x="4732" y="4452"/>
                      <a:pt x="4709" y="4358"/>
                    </a:cubicBezTo>
                    <a:cubicBezTo>
                      <a:pt x="4669" y="4211"/>
                      <a:pt x="4616" y="4074"/>
                      <a:pt x="4551" y="3940"/>
                    </a:cubicBezTo>
                    <a:cubicBezTo>
                      <a:pt x="4535" y="3910"/>
                      <a:pt x="4518" y="3879"/>
                      <a:pt x="4502" y="3850"/>
                    </a:cubicBezTo>
                    <a:cubicBezTo>
                      <a:pt x="4565" y="3839"/>
                      <a:pt x="4628" y="3830"/>
                      <a:pt x="4692" y="3816"/>
                    </a:cubicBezTo>
                    <a:cubicBezTo>
                      <a:pt x="4883" y="3783"/>
                      <a:pt x="5060" y="3703"/>
                      <a:pt x="5234" y="3623"/>
                    </a:cubicBezTo>
                    <a:cubicBezTo>
                      <a:pt x="5378" y="3558"/>
                      <a:pt x="5522" y="3475"/>
                      <a:pt x="5632" y="3354"/>
                    </a:cubicBezTo>
                    <a:cubicBezTo>
                      <a:pt x="5699" y="3281"/>
                      <a:pt x="5766" y="3208"/>
                      <a:pt x="5826" y="3127"/>
                    </a:cubicBezTo>
                    <a:cubicBezTo>
                      <a:pt x="5936" y="2980"/>
                      <a:pt x="6040" y="2823"/>
                      <a:pt x="6100" y="2649"/>
                    </a:cubicBezTo>
                    <a:cubicBezTo>
                      <a:pt x="6137" y="2539"/>
                      <a:pt x="6161" y="2414"/>
                      <a:pt x="6167" y="2298"/>
                    </a:cubicBezTo>
                    <a:cubicBezTo>
                      <a:pt x="6177" y="2161"/>
                      <a:pt x="6174" y="2027"/>
                      <a:pt x="6164" y="1886"/>
                    </a:cubicBezTo>
                    <a:cubicBezTo>
                      <a:pt x="6161" y="1860"/>
                      <a:pt x="6157" y="1833"/>
                      <a:pt x="6150" y="1806"/>
                    </a:cubicBezTo>
                    <a:cubicBezTo>
                      <a:pt x="6133" y="1739"/>
                      <a:pt x="6110" y="1672"/>
                      <a:pt x="6087" y="1609"/>
                    </a:cubicBezTo>
                    <a:cubicBezTo>
                      <a:pt x="6067" y="1556"/>
                      <a:pt x="6040" y="1508"/>
                      <a:pt x="6013" y="1459"/>
                    </a:cubicBezTo>
                    <a:cubicBezTo>
                      <a:pt x="5940" y="1338"/>
                      <a:pt x="5860" y="1224"/>
                      <a:pt x="5769" y="1117"/>
                    </a:cubicBezTo>
                    <a:cubicBezTo>
                      <a:pt x="5709" y="1047"/>
                      <a:pt x="5642" y="987"/>
                      <a:pt x="5575" y="923"/>
                    </a:cubicBezTo>
                    <a:cubicBezTo>
                      <a:pt x="5474" y="823"/>
                      <a:pt x="5368" y="729"/>
                      <a:pt x="5258" y="639"/>
                    </a:cubicBezTo>
                    <a:cubicBezTo>
                      <a:pt x="5241" y="625"/>
                      <a:pt x="5224" y="613"/>
                      <a:pt x="5207" y="599"/>
                    </a:cubicBezTo>
                    <a:cubicBezTo>
                      <a:pt x="5153" y="556"/>
                      <a:pt x="5104" y="515"/>
                      <a:pt x="5047" y="482"/>
                    </a:cubicBezTo>
                    <a:cubicBezTo>
                      <a:pt x="4846" y="361"/>
                      <a:pt x="4636" y="275"/>
                      <a:pt x="4408" y="214"/>
                    </a:cubicBezTo>
                    <a:cubicBezTo>
                      <a:pt x="4170" y="154"/>
                      <a:pt x="3929" y="107"/>
                      <a:pt x="3692" y="57"/>
                    </a:cubicBezTo>
                    <a:cubicBezTo>
                      <a:pt x="3602" y="37"/>
                      <a:pt x="3515" y="23"/>
                      <a:pt x="3428" y="7"/>
                    </a:cubicBezTo>
                    <a:cubicBezTo>
                      <a:pt x="3387" y="0"/>
                      <a:pt x="3351" y="0"/>
                      <a:pt x="3314" y="0"/>
                    </a:cubicBezTo>
                    <a:close/>
                  </a:path>
                </a:pathLst>
              </a:custGeom>
              <a:solidFill>
                <a:srgbClr val="FCB7E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" name="Google Shape;1406;p33"/>
              <p:cNvSpPr/>
              <p:nvPr/>
            </p:nvSpPr>
            <p:spPr>
              <a:xfrm>
                <a:off x="4791500" y="4541438"/>
                <a:ext cx="163225" cy="182575"/>
              </a:xfrm>
              <a:custGeom>
                <a:avLst/>
                <a:gdLst/>
                <a:ahLst/>
                <a:cxnLst/>
                <a:rect l="l" t="t" r="r" b="b"/>
                <a:pathLst>
                  <a:path w="6529" h="7303" extrusionOk="0">
                    <a:moveTo>
                      <a:pt x="3700" y="1635"/>
                    </a:moveTo>
                    <a:lnTo>
                      <a:pt x="3880" y="1664"/>
                    </a:lnTo>
                    <a:cubicBezTo>
                      <a:pt x="3997" y="1684"/>
                      <a:pt x="4111" y="1708"/>
                      <a:pt x="4221" y="1728"/>
                    </a:cubicBezTo>
                    <a:cubicBezTo>
                      <a:pt x="4325" y="1755"/>
                      <a:pt x="4412" y="1781"/>
                      <a:pt x="4489" y="1815"/>
                    </a:cubicBezTo>
                    <a:cubicBezTo>
                      <a:pt x="4582" y="1875"/>
                      <a:pt x="4669" y="1945"/>
                      <a:pt x="4733" y="2005"/>
                    </a:cubicBezTo>
                    <a:cubicBezTo>
                      <a:pt x="4817" y="2082"/>
                      <a:pt x="4907" y="2173"/>
                      <a:pt x="4987" y="2277"/>
                    </a:cubicBezTo>
                    <a:cubicBezTo>
                      <a:pt x="4984" y="2310"/>
                      <a:pt x="4981" y="2340"/>
                      <a:pt x="4977" y="2374"/>
                    </a:cubicBezTo>
                    <a:cubicBezTo>
                      <a:pt x="4947" y="2424"/>
                      <a:pt x="4907" y="2474"/>
                      <a:pt x="4867" y="2527"/>
                    </a:cubicBezTo>
                    <a:cubicBezTo>
                      <a:pt x="4797" y="2561"/>
                      <a:pt x="4723" y="2595"/>
                      <a:pt x="4643" y="2624"/>
                    </a:cubicBezTo>
                    <a:cubicBezTo>
                      <a:pt x="4566" y="2641"/>
                      <a:pt x="4489" y="2651"/>
                      <a:pt x="4405" y="2661"/>
                    </a:cubicBezTo>
                    <a:lnTo>
                      <a:pt x="4348" y="2668"/>
                    </a:lnTo>
                    <a:cubicBezTo>
                      <a:pt x="4272" y="2678"/>
                      <a:pt x="4195" y="2684"/>
                      <a:pt x="4131" y="2691"/>
                    </a:cubicBezTo>
                    <a:cubicBezTo>
                      <a:pt x="3991" y="2691"/>
                      <a:pt x="3854" y="2678"/>
                      <a:pt x="3736" y="2668"/>
                    </a:cubicBezTo>
                    <a:cubicBezTo>
                      <a:pt x="3596" y="2655"/>
                      <a:pt x="3485" y="2638"/>
                      <a:pt x="3385" y="2621"/>
                    </a:cubicBezTo>
                    <a:lnTo>
                      <a:pt x="3375" y="2618"/>
                    </a:lnTo>
                    <a:cubicBezTo>
                      <a:pt x="3295" y="2595"/>
                      <a:pt x="3215" y="2570"/>
                      <a:pt x="3121" y="2558"/>
                    </a:cubicBezTo>
                    <a:cubicBezTo>
                      <a:pt x="3138" y="2527"/>
                      <a:pt x="3155" y="2497"/>
                      <a:pt x="3171" y="2470"/>
                    </a:cubicBezTo>
                    <a:cubicBezTo>
                      <a:pt x="3252" y="2337"/>
                      <a:pt x="3329" y="2206"/>
                      <a:pt x="3409" y="2079"/>
                    </a:cubicBezTo>
                    <a:cubicBezTo>
                      <a:pt x="3482" y="1962"/>
                      <a:pt x="3556" y="1845"/>
                      <a:pt x="3633" y="1735"/>
                    </a:cubicBezTo>
                    <a:lnTo>
                      <a:pt x="3700" y="1635"/>
                    </a:lnTo>
                    <a:close/>
                    <a:moveTo>
                      <a:pt x="3536" y="1253"/>
                    </a:moveTo>
                    <a:lnTo>
                      <a:pt x="3345" y="1534"/>
                    </a:lnTo>
                    <a:cubicBezTo>
                      <a:pt x="3261" y="1651"/>
                      <a:pt x="3184" y="1772"/>
                      <a:pt x="3111" y="1892"/>
                    </a:cubicBezTo>
                    <a:cubicBezTo>
                      <a:pt x="3028" y="2022"/>
                      <a:pt x="2951" y="2156"/>
                      <a:pt x="2870" y="2289"/>
                    </a:cubicBezTo>
                    <a:cubicBezTo>
                      <a:pt x="2817" y="2380"/>
                      <a:pt x="2770" y="2470"/>
                      <a:pt x="2719" y="2561"/>
                    </a:cubicBezTo>
                    <a:lnTo>
                      <a:pt x="2509" y="3019"/>
                    </a:lnTo>
                    <a:lnTo>
                      <a:pt x="2874" y="2919"/>
                    </a:lnTo>
                    <a:cubicBezTo>
                      <a:pt x="2916" y="2906"/>
                      <a:pt x="2960" y="2899"/>
                      <a:pt x="3003" y="2899"/>
                    </a:cubicBezTo>
                    <a:cubicBezTo>
                      <a:pt x="3018" y="2899"/>
                      <a:pt x="3033" y="2900"/>
                      <a:pt x="3048" y="2902"/>
                    </a:cubicBezTo>
                    <a:cubicBezTo>
                      <a:pt x="3121" y="2908"/>
                      <a:pt x="3195" y="2932"/>
                      <a:pt x="3275" y="2956"/>
                    </a:cubicBezTo>
                    <a:lnTo>
                      <a:pt x="3312" y="2965"/>
                    </a:lnTo>
                    <a:cubicBezTo>
                      <a:pt x="3425" y="2985"/>
                      <a:pt x="3549" y="3002"/>
                      <a:pt x="3700" y="3016"/>
                    </a:cubicBezTo>
                    <a:cubicBezTo>
                      <a:pt x="3823" y="3029"/>
                      <a:pt x="3967" y="3042"/>
                      <a:pt x="4131" y="3042"/>
                    </a:cubicBezTo>
                    <a:lnTo>
                      <a:pt x="4144" y="3042"/>
                    </a:lnTo>
                    <a:cubicBezTo>
                      <a:pt x="4228" y="3036"/>
                      <a:pt x="4308" y="3029"/>
                      <a:pt x="4392" y="3016"/>
                    </a:cubicBezTo>
                    <a:lnTo>
                      <a:pt x="4452" y="3009"/>
                    </a:lnTo>
                    <a:cubicBezTo>
                      <a:pt x="4542" y="2999"/>
                      <a:pt x="4636" y="2985"/>
                      <a:pt x="4729" y="2965"/>
                    </a:cubicBezTo>
                    <a:lnTo>
                      <a:pt x="4753" y="2959"/>
                    </a:lnTo>
                    <a:cubicBezTo>
                      <a:pt x="4860" y="2919"/>
                      <a:pt x="4961" y="2875"/>
                      <a:pt x="5050" y="2828"/>
                    </a:cubicBezTo>
                    <a:lnTo>
                      <a:pt x="5124" y="2765"/>
                    </a:lnTo>
                    <a:cubicBezTo>
                      <a:pt x="5188" y="2688"/>
                      <a:pt x="5245" y="2607"/>
                      <a:pt x="5291" y="2534"/>
                    </a:cubicBezTo>
                    <a:lnTo>
                      <a:pt x="5322" y="2447"/>
                    </a:lnTo>
                    <a:cubicBezTo>
                      <a:pt x="5331" y="2380"/>
                      <a:pt x="5339" y="2310"/>
                      <a:pt x="5339" y="2243"/>
                    </a:cubicBezTo>
                    <a:lnTo>
                      <a:pt x="5339" y="2226"/>
                    </a:lnTo>
                    <a:lnTo>
                      <a:pt x="5322" y="2166"/>
                    </a:lnTo>
                    <a:cubicBezTo>
                      <a:pt x="5311" y="2143"/>
                      <a:pt x="5302" y="2123"/>
                      <a:pt x="5291" y="2102"/>
                    </a:cubicBezTo>
                    <a:lnTo>
                      <a:pt x="5278" y="2079"/>
                    </a:lnTo>
                    <a:cubicBezTo>
                      <a:pt x="5181" y="1948"/>
                      <a:pt x="5070" y="1838"/>
                      <a:pt x="4974" y="1748"/>
                    </a:cubicBezTo>
                    <a:lnTo>
                      <a:pt x="4967" y="1741"/>
                    </a:lnTo>
                    <a:cubicBezTo>
                      <a:pt x="4890" y="1675"/>
                      <a:pt x="4783" y="1584"/>
                      <a:pt x="4663" y="1511"/>
                    </a:cubicBezTo>
                    <a:lnTo>
                      <a:pt x="4639" y="1497"/>
                    </a:lnTo>
                    <a:cubicBezTo>
                      <a:pt x="4539" y="1454"/>
                      <a:pt x="4436" y="1420"/>
                      <a:pt x="4298" y="1387"/>
                    </a:cubicBezTo>
                    <a:cubicBezTo>
                      <a:pt x="4181" y="1363"/>
                      <a:pt x="4061" y="1340"/>
                      <a:pt x="3944" y="1320"/>
                    </a:cubicBezTo>
                    <a:cubicBezTo>
                      <a:pt x="3860" y="1303"/>
                      <a:pt x="3780" y="1290"/>
                      <a:pt x="3696" y="1277"/>
                    </a:cubicBezTo>
                    <a:lnTo>
                      <a:pt x="3536" y="1253"/>
                    </a:lnTo>
                    <a:close/>
                    <a:moveTo>
                      <a:pt x="2439" y="3995"/>
                    </a:moveTo>
                    <a:cubicBezTo>
                      <a:pt x="2466" y="4022"/>
                      <a:pt x="2496" y="4046"/>
                      <a:pt x="2526" y="4069"/>
                    </a:cubicBezTo>
                    <a:lnTo>
                      <a:pt x="2529" y="4072"/>
                    </a:lnTo>
                    <a:cubicBezTo>
                      <a:pt x="2576" y="4109"/>
                      <a:pt x="2622" y="4136"/>
                      <a:pt x="2662" y="4160"/>
                    </a:cubicBezTo>
                    <a:lnTo>
                      <a:pt x="2703" y="4183"/>
                    </a:lnTo>
                    <a:cubicBezTo>
                      <a:pt x="2747" y="4209"/>
                      <a:pt x="2793" y="4236"/>
                      <a:pt x="2840" y="4260"/>
                    </a:cubicBezTo>
                    <a:lnTo>
                      <a:pt x="2880" y="4287"/>
                    </a:lnTo>
                    <a:cubicBezTo>
                      <a:pt x="2957" y="4327"/>
                      <a:pt x="3034" y="4370"/>
                      <a:pt x="3104" y="4417"/>
                    </a:cubicBezTo>
                    <a:cubicBezTo>
                      <a:pt x="3168" y="4461"/>
                      <a:pt x="3232" y="4510"/>
                      <a:pt x="3292" y="4564"/>
                    </a:cubicBezTo>
                    <a:cubicBezTo>
                      <a:pt x="3352" y="4621"/>
                      <a:pt x="3399" y="4671"/>
                      <a:pt x="3439" y="4722"/>
                    </a:cubicBezTo>
                    <a:cubicBezTo>
                      <a:pt x="3459" y="4765"/>
                      <a:pt x="3479" y="4808"/>
                      <a:pt x="3499" y="4862"/>
                    </a:cubicBezTo>
                    <a:cubicBezTo>
                      <a:pt x="3512" y="4925"/>
                      <a:pt x="3522" y="4986"/>
                      <a:pt x="3533" y="5043"/>
                    </a:cubicBezTo>
                    <a:cubicBezTo>
                      <a:pt x="3529" y="5063"/>
                      <a:pt x="3525" y="5083"/>
                      <a:pt x="3522" y="5106"/>
                    </a:cubicBezTo>
                    <a:cubicBezTo>
                      <a:pt x="3512" y="5146"/>
                      <a:pt x="3499" y="5186"/>
                      <a:pt x="3482" y="5223"/>
                    </a:cubicBezTo>
                    <a:cubicBezTo>
                      <a:pt x="3465" y="5250"/>
                      <a:pt x="3449" y="5276"/>
                      <a:pt x="3429" y="5299"/>
                    </a:cubicBezTo>
                    <a:cubicBezTo>
                      <a:pt x="3385" y="5344"/>
                      <a:pt x="3332" y="5384"/>
                      <a:pt x="3275" y="5424"/>
                    </a:cubicBezTo>
                    <a:cubicBezTo>
                      <a:pt x="3171" y="5480"/>
                      <a:pt x="3054" y="5534"/>
                      <a:pt x="2931" y="5577"/>
                    </a:cubicBezTo>
                    <a:cubicBezTo>
                      <a:pt x="2903" y="5584"/>
                      <a:pt x="2880" y="5591"/>
                      <a:pt x="2854" y="5594"/>
                    </a:cubicBezTo>
                    <a:cubicBezTo>
                      <a:pt x="2810" y="5580"/>
                      <a:pt x="2767" y="5568"/>
                      <a:pt x="2723" y="5554"/>
                    </a:cubicBezTo>
                    <a:lnTo>
                      <a:pt x="2642" y="5531"/>
                    </a:lnTo>
                    <a:cubicBezTo>
                      <a:pt x="2532" y="5497"/>
                      <a:pt x="2426" y="5464"/>
                      <a:pt x="2338" y="5427"/>
                    </a:cubicBezTo>
                    <a:cubicBezTo>
                      <a:pt x="2228" y="5364"/>
                      <a:pt x="2121" y="5296"/>
                      <a:pt x="2011" y="5230"/>
                    </a:cubicBezTo>
                    <a:lnTo>
                      <a:pt x="1944" y="5186"/>
                    </a:lnTo>
                    <a:cubicBezTo>
                      <a:pt x="1927" y="5176"/>
                      <a:pt x="1910" y="5166"/>
                      <a:pt x="1897" y="5156"/>
                    </a:cubicBezTo>
                    <a:cubicBezTo>
                      <a:pt x="1954" y="5026"/>
                      <a:pt x="2011" y="4895"/>
                      <a:pt x="2068" y="4768"/>
                    </a:cubicBezTo>
                    <a:cubicBezTo>
                      <a:pt x="2181" y="4507"/>
                      <a:pt x="2309" y="4250"/>
                      <a:pt x="2439" y="3995"/>
                    </a:cubicBezTo>
                    <a:close/>
                    <a:moveTo>
                      <a:pt x="2409" y="3273"/>
                    </a:moveTo>
                    <a:lnTo>
                      <a:pt x="2228" y="3631"/>
                    </a:lnTo>
                    <a:cubicBezTo>
                      <a:pt x="2064" y="3952"/>
                      <a:pt x="1894" y="4287"/>
                      <a:pt x="1747" y="4624"/>
                    </a:cubicBezTo>
                    <a:cubicBezTo>
                      <a:pt x="1666" y="4802"/>
                      <a:pt x="1589" y="4978"/>
                      <a:pt x="1512" y="5156"/>
                    </a:cubicBezTo>
                    <a:lnTo>
                      <a:pt x="1449" y="5299"/>
                    </a:lnTo>
                    <a:lnTo>
                      <a:pt x="1646" y="5417"/>
                    </a:lnTo>
                    <a:cubicBezTo>
                      <a:pt x="1683" y="5437"/>
                      <a:pt x="1716" y="5460"/>
                      <a:pt x="1753" y="5480"/>
                    </a:cubicBezTo>
                    <a:lnTo>
                      <a:pt x="1827" y="5531"/>
                    </a:lnTo>
                    <a:cubicBezTo>
                      <a:pt x="1937" y="5600"/>
                      <a:pt x="2051" y="5668"/>
                      <a:pt x="2181" y="5741"/>
                    </a:cubicBezTo>
                    <a:cubicBezTo>
                      <a:pt x="2301" y="5795"/>
                      <a:pt x="2422" y="5832"/>
                      <a:pt x="2542" y="5869"/>
                    </a:cubicBezTo>
                    <a:lnTo>
                      <a:pt x="2619" y="5892"/>
                    </a:lnTo>
                    <a:cubicBezTo>
                      <a:pt x="2673" y="5909"/>
                      <a:pt x="2730" y="5926"/>
                      <a:pt x="2787" y="5942"/>
                    </a:cubicBezTo>
                    <a:lnTo>
                      <a:pt x="2863" y="5952"/>
                    </a:lnTo>
                    <a:lnTo>
                      <a:pt x="2887" y="5946"/>
                    </a:lnTo>
                    <a:cubicBezTo>
                      <a:pt x="2931" y="5938"/>
                      <a:pt x="2977" y="5929"/>
                      <a:pt x="3034" y="5912"/>
                    </a:cubicBezTo>
                    <a:cubicBezTo>
                      <a:pt x="3188" y="5858"/>
                      <a:pt x="3325" y="5798"/>
                      <a:pt x="3459" y="5721"/>
                    </a:cubicBezTo>
                    <a:cubicBezTo>
                      <a:pt x="3549" y="5661"/>
                      <a:pt x="3619" y="5605"/>
                      <a:pt x="3679" y="5548"/>
                    </a:cubicBezTo>
                    <a:lnTo>
                      <a:pt x="3700" y="5527"/>
                    </a:lnTo>
                    <a:cubicBezTo>
                      <a:pt x="3733" y="5484"/>
                      <a:pt x="3763" y="5440"/>
                      <a:pt x="3790" y="5393"/>
                    </a:cubicBezTo>
                    <a:lnTo>
                      <a:pt x="3803" y="5370"/>
                    </a:lnTo>
                    <a:cubicBezTo>
                      <a:pt x="3826" y="5310"/>
                      <a:pt x="3846" y="5253"/>
                      <a:pt x="3863" y="5190"/>
                    </a:cubicBezTo>
                    <a:lnTo>
                      <a:pt x="3870" y="5169"/>
                    </a:lnTo>
                    <a:cubicBezTo>
                      <a:pt x="3874" y="5129"/>
                      <a:pt x="3880" y="5092"/>
                      <a:pt x="3883" y="5052"/>
                    </a:cubicBezTo>
                    <a:lnTo>
                      <a:pt x="3883" y="5035"/>
                    </a:lnTo>
                    <a:lnTo>
                      <a:pt x="3883" y="5019"/>
                    </a:lnTo>
                    <a:cubicBezTo>
                      <a:pt x="3874" y="4942"/>
                      <a:pt x="3860" y="4858"/>
                      <a:pt x="3840" y="4771"/>
                    </a:cubicBezTo>
                    <a:lnTo>
                      <a:pt x="3834" y="4748"/>
                    </a:lnTo>
                    <a:cubicBezTo>
                      <a:pt x="3803" y="4674"/>
                      <a:pt x="3773" y="4608"/>
                      <a:pt x="3743" y="4544"/>
                    </a:cubicBezTo>
                    <a:lnTo>
                      <a:pt x="3726" y="4517"/>
                    </a:lnTo>
                    <a:cubicBezTo>
                      <a:pt x="3673" y="4453"/>
                      <a:pt x="3616" y="4387"/>
                      <a:pt x="3529" y="4303"/>
                    </a:cubicBezTo>
                    <a:cubicBezTo>
                      <a:pt x="3465" y="4250"/>
                      <a:pt x="3389" y="4186"/>
                      <a:pt x="3301" y="4126"/>
                    </a:cubicBezTo>
                    <a:cubicBezTo>
                      <a:pt x="3221" y="4072"/>
                      <a:pt x="3138" y="4026"/>
                      <a:pt x="3054" y="3979"/>
                    </a:cubicBezTo>
                    <a:lnTo>
                      <a:pt x="3011" y="3955"/>
                    </a:lnTo>
                    <a:cubicBezTo>
                      <a:pt x="2967" y="3929"/>
                      <a:pt x="2923" y="3905"/>
                      <a:pt x="2880" y="3879"/>
                    </a:cubicBezTo>
                    <a:lnTo>
                      <a:pt x="2837" y="3855"/>
                    </a:lnTo>
                    <a:cubicBezTo>
                      <a:pt x="2807" y="3839"/>
                      <a:pt x="2776" y="3822"/>
                      <a:pt x="2750" y="3802"/>
                    </a:cubicBezTo>
                    <a:lnTo>
                      <a:pt x="2639" y="3939"/>
                    </a:lnTo>
                    <a:lnTo>
                      <a:pt x="2747" y="3799"/>
                    </a:lnTo>
                    <a:cubicBezTo>
                      <a:pt x="2650" y="3718"/>
                      <a:pt x="2602" y="3674"/>
                      <a:pt x="2566" y="3591"/>
                    </a:cubicBezTo>
                    <a:lnTo>
                      <a:pt x="2409" y="3273"/>
                    </a:lnTo>
                    <a:close/>
                    <a:moveTo>
                      <a:pt x="3525" y="352"/>
                    </a:moveTo>
                    <a:cubicBezTo>
                      <a:pt x="3544" y="352"/>
                      <a:pt x="3562" y="354"/>
                      <a:pt x="3576" y="357"/>
                    </a:cubicBezTo>
                    <a:cubicBezTo>
                      <a:pt x="3663" y="370"/>
                      <a:pt x="3746" y="387"/>
                      <a:pt x="3834" y="403"/>
                    </a:cubicBezTo>
                    <a:lnTo>
                      <a:pt x="3980" y="434"/>
                    </a:lnTo>
                    <a:cubicBezTo>
                      <a:pt x="4167" y="474"/>
                      <a:pt x="4359" y="514"/>
                      <a:pt x="4542" y="561"/>
                    </a:cubicBezTo>
                    <a:cubicBezTo>
                      <a:pt x="4753" y="614"/>
                      <a:pt x="4944" y="698"/>
                      <a:pt x="5135" y="812"/>
                    </a:cubicBezTo>
                    <a:cubicBezTo>
                      <a:pt x="5184" y="838"/>
                      <a:pt x="5231" y="875"/>
                      <a:pt x="5275" y="912"/>
                    </a:cubicBezTo>
                    <a:lnTo>
                      <a:pt x="5325" y="952"/>
                    </a:lnTo>
                    <a:cubicBezTo>
                      <a:pt x="5432" y="1042"/>
                      <a:pt x="5536" y="1133"/>
                      <a:pt x="5632" y="1226"/>
                    </a:cubicBezTo>
                    <a:lnTo>
                      <a:pt x="5666" y="1256"/>
                    </a:lnTo>
                    <a:cubicBezTo>
                      <a:pt x="5720" y="1310"/>
                      <a:pt x="5770" y="1357"/>
                      <a:pt x="5813" y="1407"/>
                    </a:cubicBezTo>
                    <a:cubicBezTo>
                      <a:pt x="5893" y="1504"/>
                      <a:pt x="5967" y="1607"/>
                      <a:pt x="6038" y="1724"/>
                    </a:cubicBezTo>
                    <a:cubicBezTo>
                      <a:pt x="6061" y="1765"/>
                      <a:pt x="6084" y="1805"/>
                      <a:pt x="6101" y="1845"/>
                    </a:cubicBezTo>
                    <a:cubicBezTo>
                      <a:pt x="6121" y="1905"/>
                      <a:pt x="6141" y="1962"/>
                      <a:pt x="6154" y="2025"/>
                    </a:cubicBezTo>
                    <a:cubicBezTo>
                      <a:pt x="6161" y="2042"/>
                      <a:pt x="6164" y="2059"/>
                      <a:pt x="6168" y="2076"/>
                    </a:cubicBezTo>
                    <a:cubicBezTo>
                      <a:pt x="6178" y="2213"/>
                      <a:pt x="6178" y="2340"/>
                      <a:pt x="6171" y="2464"/>
                    </a:cubicBezTo>
                    <a:cubicBezTo>
                      <a:pt x="6164" y="2570"/>
                      <a:pt x="6141" y="2678"/>
                      <a:pt x="6111" y="2768"/>
                    </a:cubicBezTo>
                    <a:cubicBezTo>
                      <a:pt x="6058" y="2925"/>
                      <a:pt x="5957" y="3072"/>
                      <a:pt x="5863" y="3200"/>
                    </a:cubicBezTo>
                    <a:cubicBezTo>
                      <a:pt x="5820" y="3257"/>
                      <a:pt x="5770" y="3313"/>
                      <a:pt x="5713" y="3373"/>
                    </a:cubicBezTo>
                    <a:lnTo>
                      <a:pt x="5680" y="3413"/>
                    </a:lnTo>
                    <a:cubicBezTo>
                      <a:pt x="5603" y="3498"/>
                      <a:pt x="5496" y="3567"/>
                      <a:pt x="5339" y="3638"/>
                    </a:cubicBezTo>
                    <a:cubicBezTo>
                      <a:pt x="5175" y="3711"/>
                      <a:pt x="5007" y="3788"/>
                      <a:pt x="4840" y="3819"/>
                    </a:cubicBezTo>
                    <a:cubicBezTo>
                      <a:pt x="4777" y="3831"/>
                      <a:pt x="4716" y="3842"/>
                      <a:pt x="4653" y="3851"/>
                    </a:cubicBezTo>
                    <a:lnTo>
                      <a:pt x="4402" y="3892"/>
                    </a:lnTo>
                    <a:lnTo>
                      <a:pt x="4529" y="4112"/>
                    </a:lnTo>
                    <a:cubicBezTo>
                      <a:pt x="4542" y="4140"/>
                      <a:pt x="4556" y="4166"/>
                      <a:pt x="4569" y="4193"/>
                    </a:cubicBezTo>
                    <a:cubicBezTo>
                      <a:pt x="4633" y="4323"/>
                      <a:pt x="4683" y="4450"/>
                      <a:pt x="4716" y="4577"/>
                    </a:cubicBezTo>
                    <a:cubicBezTo>
                      <a:pt x="4740" y="4671"/>
                      <a:pt x="4757" y="4771"/>
                      <a:pt x="4766" y="4845"/>
                    </a:cubicBezTo>
                    <a:cubicBezTo>
                      <a:pt x="4794" y="5006"/>
                      <a:pt x="4786" y="5169"/>
                      <a:pt x="4757" y="5330"/>
                    </a:cubicBezTo>
                    <a:lnTo>
                      <a:pt x="4743" y="5393"/>
                    </a:lnTo>
                    <a:cubicBezTo>
                      <a:pt x="4729" y="5467"/>
                      <a:pt x="4716" y="5537"/>
                      <a:pt x="4696" y="5597"/>
                    </a:cubicBezTo>
                    <a:cubicBezTo>
                      <a:pt x="4660" y="5701"/>
                      <a:pt x="4613" y="5805"/>
                      <a:pt x="4546" y="5929"/>
                    </a:cubicBezTo>
                    <a:cubicBezTo>
                      <a:pt x="4476" y="6056"/>
                      <a:pt x="4382" y="6176"/>
                      <a:pt x="4252" y="6303"/>
                    </a:cubicBezTo>
                    <a:cubicBezTo>
                      <a:pt x="4218" y="6333"/>
                      <a:pt x="4188" y="6363"/>
                      <a:pt x="4151" y="6394"/>
                    </a:cubicBezTo>
                    <a:cubicBezTo>
                      <a:pt x="3971" y="6537"/>
                      <a:pt x="3770" y="6661"/>
                      <a:pt x="3559" y="6758"/>
                    </a:cubicBezTo>
                    <a:cubicBezTo>
                      <a:pt x="3472" y="6798"/>
                      <a:pt x="3399" y="6829"/>
                      <a:pt x="3332" y="6852"/>
                    </a:cubicBezTo>
                    <a:lnTo>
                      <a:pt x="3261" y="6872"/>
                    </a:lnTo>
                    <a:cubicBezTo>
                      <a:pt x="3158" y="6905"/>
                      <a:pt x="3057" y="6939"/>
                      <a:pt x="2954" y="6945"/>
                    </a:cubicBezTo>
                    <a:cubicBezTo>
                      <a:pt x="2899" y="6949"/>
                      <a:pt x="2847" y="6952"/>
                      <a:pt x="2798" y="6952"/>
                    </a:cubicBezTo>
                    <a:cubicBezTo>
                      <a:pt x="2755" y="6952"/>
                      <a:pt x="2713" y="6950"/>
                      <a:pt x="2673" y="6942"/>
                    </a:cubicBezTo>
                    <a:cubicBezTo>
                      <a:pt x="2579" y="6925"/>
                      <a:pt x="2489" y="6905"/>
                      <a:pt x="2395" y="6882"/>
                    </a:cubicBezTo>
                    <a:cubicBezTo>
                      <a:pt x="2335" y="6869"/>
                      <a:pt x="2275" y="6852"/>
                      <a:pt x="2215" y="6832"/>
                    </a:cubicBezTo>
                    <a:lnTo>
                      <a:pt x="2121" y="6804"/>
                    </a:lnTo>
                    <a:cubicBezTo>
                      <a:pt x="2085" y="6795"/>
                      <a:pt x="2044" y="6781"/>
                      <a:pt x="2004" y="6768"/>
                    </a:cubicBezTo>
                    <a:lnTo>
                      <a:pt x="1980" y="6761"/>
                    </a:lnTo>
                    <a:cubicBezTo>
                      <a:pt x="1840" y="6718"/>
                      <a:pt x="1710" y="6648"/>
                      <a:pt x="1596" y="6584"/>
                    </a:cubicBezTo>
                    <a:cubicBezTo>
                      <a:pt x="1512" y="6540"/>
                      <a:pt x="1432" y="6494"/>
                      <a:pt x="1352" y="6443"/>
                    </a:cubicBezTo>
                    <a:cubicBezTo>
                      <a:pt x="1268" y="6397"/>
                      <a:pt x="1191" y="6343"/>
                      <a:pt x="1111" y="6293"/>
                    </a:cubicBezTo>
                    <a:cubicBezTo>
                      <a:pt x="1084" y="6276"/>
                      <a:pt x="1061" y="6259"/>
                      <a:pt x="1041" y="6243"/>
                    </a:cubicBezTo>
                    <a:lnTo>
                      <a:pt x="970" y="6193"/>
                    </a:lnTo>
                    <a:lnTo>
                      <a:pt x="890" y="6216"/>
                    </a:lnTo>
                    <a:cubicBezTo>
                      <a:pt x="856" y="6225"/>
                      <a:pt x="820" y="6229"/>
                      <a:pt x="784" y="6229"/>
                    </a:cubicBezTo>
                    <a:cubicBezTo>
                      <a:pt x="737" y="6229"/>
                      <a:pt x="690" y="6222"/>
                      <a:pt x="646" y="6207"/>
                    </a:cubicBezTo>
                    <a:cubicBezTo>
                      <a:pt x="546" y="6170"/>
                      <a:pt x="459" y="6093"/>
                      <a:pt x="412" y="5992"/>
                    </a:cubicBezTo>
                    <a:cubicBezTo>
                      <a:pt x="368" y="5895"/>
                      <a:pt x="362" y="5771"/>
                      <a:pt x="395" y="5694"/>
                    </a:cubicBezTo>
                    <a:lnTo>
                      <a:pt x="569" y="5279"/>
                    </a:lnTo>
                    <a:cubicBezTo>
                      <a:pt x="776" y="4795"/>
                      <a:pt x="987" y="4293"/>
                      <a:pt x="1208" y="3805"/>
                    </a:cubicBezTo>
                    <a:cubicBezTo>
                      <a:pt x="1302" y="3604"/>
                      <a:pt x="1392" y="3404"/>
                      <a:pt x="1483" y="3200"/>
                    </a:cubicBezTo>
                    <a:cubicBezTo>
                      <a:pt x="1546" y="3052"/>
                      <a:pt x="1603" y="2899"/>
                      <a:pt x="1656" y="2751"/>
                    </a:cubicBezTo>
                    <a:lnTo>
                      <a:pt x="1707" y="2615"/>
                    </a:lnTo>
                    <a:cubicBezTo>
                      <a:pt x="1857" y="2209"/>
                      <a:pt x="2064" y="1818"/>
                      <a:pt x="2268" y="1437"/>
                    </a:cubicBezTo>
                    <a:lnTo>
                      <a:pt x="2298" y="1383"/>
                    </a:lnTo>
                    <a:cubicBezTo>
                      <a:pt x="2375" y="1240"/>
                      <a:pt x="2452" y="1093"/>
                      <a:pt x="2536" y="952"/>
                    </a:cubicBezTo>
                    <a:cubicBezTo>
                      <a:pt x="2606" y="835"/>
                      <a:pt x="2693" y="735"/>
                      <a:pt x="2793" y="628"/>
                    </a:cubicBezTo>
                    <a:cubicBezTo>
                      <a:pt x="2877" y="537"/>
                      <a:pt x="2984" y="467"/>
                      <a:pt x="3094" y="431"/>
                    </a:cubicBezTo>
                    <a:cubicBezTo>
                      <a:pt x="3158" y="407"/>
                      <a:pt x="3221" y="383"/>
                      <a:pt x="3289" y="370"/>
                    </a:cubicBezTo>
                    <a:cubicBezTo>
                      <a:pt x="3335" y="357"/>
                      <a:pt x="3385" y="357"/>
                      <a:pt x="3445" y="353"/>
                    </a:cubicBezTo>
                    <a:lnTo>
                      <a:pt x="3499" y="353"/>
                    </a:lnTo>
                    <a:cubicBezTo>
                      <a:pt x="3508" y="353"/>
                      <a:pt x="3516" y="352"/>
                      <a:pt x="3525" y="352"/>
                    </a:cubicBezTo>
                    <a:close/>
                    <a:moveTo>
                      <a:pt x="3528" y="1"/>
                    </a:moveTo>
                    <a:cubicBezTo>
                      <a:pt x="3515" y="1"/>
                      <a:pt x="3500" y="1"/>
                      <a:pt x="3485" y="2"/>
                    </a:cubicBezTo>
                    <a:lnTo>
                      <a:pt x="3435" y="2"/>
                    </a:lnTo>
                    <a:cubicBezTo>
                      <a:pt x="3362" y="6"/>
                      <a:pt x="3289" y="9"/>
                      <a:pt x="3208" y="26"/>
                    </a:cubicBezTo>
                    <a:cubicBezTo>
                      <a:pt x="3128" y="46"/>
                      <a:pt x="3054" y="69"/>
                      <a:pt x="2980" y="96"/>
                    </a:cubicBezTo>
                    <a:cubicBezTo>
                      <a:pt x="2817" y="153"/>
                      <a:pt x="2659" y="256"/>
                      <a:pt x="2536" y="387"/>
                    </a:cubicBezTo>
                    <a:cubicBezTo>
                      <a:pt x="2426" y="508"/>
                      <a:pt x="2318" y="624"/>
                      <a:pt x="2231" y="775"/>
                    </a:cubicBezTo>
                    <a:cubicBezTo>
                      <a:pt x="2148" y="919"/>
                      <a:pt x="2068" y="1069"/>
                      <a:pt x="1987" y="1216"/>
                    </a:cubicBezTo>
                    <a:lnTo>
                      <a:pt x="1957" y="1273"/>
                    </a:lnTo>
                    <a:cubicBezTo>
                      <a:pt x="1750" y="1661"/>
                      <a:pt x="1536" y="2066"/>
                      <a:pt x="1375" y="2494"/>
                    </a:cubicBezTo>
                    <a:lnTo>
                      <a:pt x="1325" y="2635"/>
                    </a:lnTo>
                    <a:cubicBezTo>
                      <a:pt x="1275" y="2775"/>
                      <a:pt x="1222" y="2922"/>
                      <a:pt x="1161" y="3056"/>
                    </a:cubicBezTo>
                    <a:lnTo>
                      <a:pt x="890" y="3658"/>
                    </a:lnTo>
                    <a:cubicBezTo>
                      <a:pt x="666" y="4149"/>
                      <a:pt x="452" y="4654"/>
                      <a:pt x="248" y="5143"/>
                    </a:cubicBezTo>
                    <a:lnTo>
                      <a:pt x="71" y="5557"/>
                    </a:lnTo>
                    <a:cubicBezTo>
                      <a:pt x="1" y="5728"/>
                      <a:pt x="7" y="5952"/>
                      <a:pt x="94" y="6139"/>
                    </a:cubicBezTo>
                    <a:cubicBezTo>
                      <a:pt x="178" y="6323"/>
                      <a:pt x="339" y="6471"/>
                      <a:pt x="529" y="6537"/>
                    </a:cubicBezTo>
                    <a:cubicBezTo>
                      <a:pt x="611" y="6568"/>
                      <a:pt x="698" y="6582"/>
                      <a:pt x="785" y="6582"/>
                    </a:cubicBezTo>
                    <a:cubicBezTo>
                      <a:pt x="822" y="6582"/>
                      <a:pt x="860" y="6579"/>
                      <a:pt x="897" y="6574"/>
                    </a:cubicBezTo>
                    <a:cubicBezTo>
                      <a:pt x="904" y="6577"/>
                      <a:pt x="910" y="6584"/>
                      <a:pt x="917" y="6588"/>
                    </a:cubicBezTo>
                    <a:cubicBezTo>
                      <a:pt x="1001" y="6641"/>
                      <a:pt x="1084" y="6695"/>
                      <a:pt x="1168" y="6744"/>
                    </a:cubicBezTo>
                    <a:cubicBezTo>
                      <a:pt x="1255" y="6795"/>
                      <a:pt x="1338" y="6845"/>
                      <a:pt x="1426" y="6892"/>
                    </a:cubicBezTo>
                    <a:cubicBezTo>
                      <a:pt x="1552" y="6962"/>
                      <a:pt x="1707" y="7042"/>
                      <a:pt x="1873" y="7096"/>
                    </a:cubicBezTo>
                    <a:lnTo>
                      <a:pt x="1897" y="7105"/>
                    </a:lnTo>
                    <a:cubicBezTo>
                      <a:pt x="1940" y="7119"/>
                      <a:pt x="1984" y="7133"/>
                      <a:pt x="2028" y="7142"/>
                    </a:cubicBezTo>
                    <a:lnTo>
                      <a:pt x="2114" y="7170"/>
                    </a:lnTo>
                    <a:cubicBezTo>
                      <a:pt x="2181" y="7190"/>
                      <a:pt x="2252" y="7210"/>
                      <a:pt x="2318" y="7226"/>
                    </a:cubicBezTo>
                    <a:cubicBezTo>
                      <a:pt x="2415" y="7250"/>
                      <a:pt x="2512" y="7270"/>
                      <a:pt x="2609" y="7286"/>
                    </a:cubicBezTo>
                    <a:cubicBezTo>
                      <a:pt x="2676" y="7300"/>
                      <a:pt x="2736" y="7303"/>
                      <a:pt x="2800" y="7303"/>
                    </a:cubicBezTo>
                    <a:cubicBezTo>
                      <a:pt x="2863" y="7303"/>
                      <a:pt x="2923" y="7300"/>
                      <a:pt x="2988" y="7297"/>
                    </a:cubicBezTo>
                    <a:cubicBezTo>
                      <a:pt x="3124" y="7286"/>
                      <a:pt x="3252" y="7246"/>
                      <a:pt x="3372" y="7206"/>
                    </a:cubicBezTo>
                    <a:lnTo>
                      <a:pt x="3435" y="7186"/>
                    </a:lnTo>
                    <a:cubicBezTo>
                      <a:pt x="3519" y="7159"/>
                      <a:pt x="3606" y="7126"/>
                      <a:pt x="3706" y="7079"/>
                    </a:cubicBezTo>
                    <a:cubicBezTo>
                      <a:pt x="3944" y="6969"/>
                      <a:pt x="4167" y="6832"/>
                      <a:pt x="4372" y="6668"/>
                    </a:cubicBezTo>
                    <a:cubicBezTo>
                      <a:pt x="4415" y="6634"/>
                      <a:pt x="4456" y="6594"/>
                      <a:pt x="4496" y="6557"/>
                    </a:cubicBezTo>
                    <a:cubicBezTo>
                      <a:pt x="4653" y="6403"/>
                      <a:pt x="4769" y="6253"/>
                      <a:pt x="4857" y="6096"/>
                    </a:cubicBezTo>
                    <a:cubicBezTo>
                      <a:pt x="4930" y="5955"/>
                      <a:pt x="4984" y="5835"/>
                      <a:pt x="5027" y="5714"/>
                    </a:cubicBezTo>
                    <a:cubicBezTo>
                      <a:pt x="5058" y="5628"/>
                      <a:pt x="5074" y="5540"/>
                      <a:pt x="5087" y="5460"/>
                    </a:cubicBezTo>
                    <a:lnTo>
                      <a:pt x="5101" y="5397"/>
                    </a:lnTo>
                    <a:cubicBezTo>
                      <a:pt x="5141" y="5199"/>
                      <a:pt x="5144" y="4995"/>
                      <a:pt x="5115" y="4791"/>
                    </a:cubicBezTo>
                    <a:cubicBezTo>
                      <a:pt x="5104" y="4708"/>
                      <a:pt x="5084" y="4601"/>
                      <a:pt x="5054" y="4487"/>
                    </a:cubicBezTo>
                    <a:cubicBezTo>
                      <a:pt x="5027" y="4376"/>
                      <a:pt x="4987" y="4270"/>
                      <a:pt x="4940" y="4156"/>
                    </a:cubicBezTo>
                    <a:cubicBezTo>
                      <a:pt x="5138" y="4116"/>
                      <a:pt x="5322" y="4032"/>
                      <a:pt x="5482" y="3959"/>
                    </a:cubicBezTo>
                    <a:cubicBezTo>
                      <a:pt x="5686" y="3868"/>
                      <a:pt x="5830" y="3768"/>
                      <a:pt x="5941" y="3648"/>
                    </a:cubicBezTo>
                    <a:lnTo>
                      <a:pt x="5973" y="3611"/>
                    </a:lnTo>
                    <a:cubicBezTo>
                      <a:pt x="6030" y="3547"/>
                      <a:pt x="6091" y="3481"/>
                      <a:pt x="6148" y="3407"/>
                    </a:cubicBezTo>
                    <a:cubicBezTo>
                      <a:pt x="6254" y="3260"/>
                      <a:pt x="6375" y="3089"/>
                      <a:pt x="6445" y="2882"/>
                    </a:cubicBezTo>
                    <a:cubicBezTo>
                      <a:pt x="6486" y="2761"/>
                      <a:pt x="6512" y="2624"/>
                      <a:pt x="6522" y="2484"/>
                    </a:cubicBezTo>
                    <a:cubicBezTo>
                      <a:pt x="6529" y="2346"/>
                      <a:pt x="6529" y="2203"/>
                      <a:pt x="6515" y="2053"/>
                    </a:cubicBezTo>
                    <a:cubicBezTo>
                      <a:pt x="6515" y="2013"/>
                      <a:pt x="6506" y="1976"/>
                      <a:pt x="6499" y="1939"/>
                    </a:cubicBezTo>
                    <a:cubicBezTo>
                      <a:pt x="6482" y="1875"/>
                      <a:pt x="6459" y="1805"/>
                      <a:pt x="6429" y="1724"/>
                    </a:cubicBezTo>
                    <a:cubicBezTo>
                      <a:pt x="6405" y="1658"/>
                      <a:pt x="6372" y="1601"/>
                      <a:pt x="6342" y="1547"/>
                    </a:cubicBezTo>
                    <a:cubicBezTo>
                      <a:pt x="6262" y="1411"/>
                      <a:pt x="6174" y="1290"/>
                      <a:pt x="6081" y="1179"/>
                    </a:cubicBezTo>
                    <a:cubicBezTo>
                      <a:pt x="6024" y="1116"/>
                      <a:pt x="5967" y="1059"/>
                      <a:pt x="5907" y="1002"/>
                    </a:cubicBezTo>
                    <a:lnTo>
                      <a:pt x="5877" y="972"/>
                    </a:lnTo>
                    <a:cubicBezTo>
                      <a:pt x="5773" y="875"/>
                      <a:pt x="5663" y="775"/>
                      <a:pt x="5546" y="681"/>
                    </a:cubicBezTo>
                    <a:lnTo>
                      <a:pt x="5496" y="638"/>
                    </a:lnTo>
                    <a:cubicBezTo>
                      <a:pt x="5442" y="594"/>
                      <a:pt x="5382" y="548"/>
                      <a:pt x="5315" y="508"/>
                    </a:cubicBezTo>
                    <a:cubicBezTo>
                      <a:pt x="5098" y="377"/>
                      <a:pt x="4874" y="283"/>
                      <a:pt x="4629" y="223"/>
                    </a:cubicBezTo>
                    <a:cubicBezTo>
                      <a:pt x="4439" y="173"/>
                      <a:pt x="4241" y="130"/>
                      <a:pt x="4054" y="93"/>
                    </a:cubicBezTo>
                    <a:lnTo>
                      <a:pt x="3907" y="59"/>
                    </a:lnTo>
                    <a:cubicBezTo>
                      <a:pt x="3817" y="42"/>
                      <a:pt x="3726" y="26"/>
                      <a:pt x="3633" y="9"/>
                    </a:cubicBezTo>
                    <a:cubicBezTo>
                      <a:pt x="3601" y="4"/>
                      <a:pt x="3567" y="1"/>
                      <a:pt x="35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07" name="Google Shape;1407;p33"/>
            <p:cNvGrpSpPr/>
            <p:nvPr/>
          </p:nvGrpSpPr>
          <p:grpSpPr>
            <a:xfrm>
              <a:off x="8127506" y="2639480"/>
              <a:ext cx="623101" cy="503533"/>
              <a:chOff x="2977700" y="3322575"/>
              <a:chExt cx="833803" cy="777898"/>
            </a:xfrm>
          </p:grpSpPr>
          <p:sp>
            <p:nvSpPr>
              <p:cNvPr id="1408" name="Google Shape;1408;p33"/>
              <p:cNvSpPr/>
              <p:nvPr/>
            </p:nvSpPr>
            <p:spPr>
              <a:xfrm>
                <a:off x="3418111" y="3348301"/>
                <a:ext cx="162024" cy="183486"/>
              </a:xfrm>
              <a:custGeom>
                <a:avLst/>
                <a:gdLst/>
                <a:ahLst/>
                <a:cxnLst/>
                <a:rect l="l" t="t" r="r" b="b"/>
                <a:pathLst>
                  <a:path w="951" h="1077" extrusionOk="0">
                    <a:moveTo>
                      <a:pt x="773" y="1"/>
                    </a:moveTo>
                    <a:cubicBezTo>
                      <a:pt x="743" y="1"/>
                      <a:pt x="713" y="7"/>
                      <a:pt x="683" y="21"/>
                    </a:cubicBezTo>
                    <a:cubicBezTo>
                      <a:pt x="660" y="30"/>
                      <a:pt x="636" y="41"/>
                      <a:pt x="613" y="54"/>
                    </a:cubicBezTo>
                    <a:cubicBezTo>
                      <a:pt x="583" y="70"/>
                      <a:pt x="552" y="97"/>
                      <a:pt x="523" y="121"/>
                    </a:cubicBezTo>
                    <a:cubicBezTo>
                      <a:pt x="503" y="141"/>
                      <a:pt x="479" y="157"/>
                      <a:pt x="459" y="177"/>
                    </a:cubicBezTo>
                    <a:cubicBezTo>
                      <a:pt x="412" y="217"/>
                      <a:pt x="372" y="257"/>
                      <a:pt x="332" y="305"/>
                    </a:cubicBezTo>
                    <a:cubicBezTo>
                      <a:pt x="292" y="351"/>
                      <a:pt x="251" y="398"/>
                      <a:pt x="225" y="452"/>
                    </a:cubicBezTo>
                    <a:cubicBezTo>
                      <a:pt x="208" y="485"/>
                      <a:pt x="191" y="518"/>
                      <a:pt x="178" y="549"/>
                    </a:cubicBezTo>
                    <a:cubicBezTo>
                      <a:pt x="125" y="652"/>
                      <a:pt x="71" y="756"/>
                      <a:pt x="24" y="859"/>
                    </a:cubicBezTo>
                    <a:cubicBezTo>
                      <a:pt x="7" y="896"/>
                      <a:pt x="1" y="930"/>
                      <a:pt x="11" y="967"/>
                    </a:cubicBezTo>
                    <a:cubicBezTo>
                      <a:pt x="21" y="1000"/>
                      <a:pt x="44" y="1030"/>
                      <a:pt x="74" y="1050"/>
                    </a:cubicBezTo>
                    <a:cubicBezTo>
                      <a:pt x="95" y="1062"/>
                      <a:pt x="120" y="1069"/>
                      <a:pt x="146" y="1069"/>
                    </a:cubicBezTo>
                    <a:cubicBezTo>
                      <a:pt x="158" y="1069"/>
                      <a:pt x="170" y="1067"/>
                      <a:pt x="182" y="1064"/>
                    </a:cubicBezTo>
                    <a:lnTo>
                      <a:pt x="191" y="1060"/>
                    </a:lnTo>
                    <a:cubicBezTo>
                      <a:pt x="214" y="1074"/>
                      <a:pt x="239" y="1077"/>
                      <a:pt x="265" y="1077"/>
                    </a:cubicBezTo>
                    <a:cubicBezTo>
                      <a:pt x="302" y="1074"/>
                      <a:pt x="332" y="1070"/>
                      <a:pt x="365" y="1050"/>
                    </a:cubicBezTo>
                    <a:cubicBezTo>
                      <a:pt x="395" y="1030"/>
                      <a:pt x="419" y="1004"/>
                      <a:pt x="442" y="973"/>
                    </a:cubicBezTo>
                    <a:cubicBezTo>
                      <a:pt x="449" y="960"/>
                      <a:pt x="455" y="950"/>
                      <a:pt x="466" y="936"/>
                    </a:cubicBezTo>
                    <a:cubicBezTo>
                      <a:pt x="475" y="920"/>
                      <a:pt x="489" y="904"/>
                      <a:pt x="503" y="887"/>
                    </a:cubicBezTo>
                    <a:cubicBezTo>
                      <a:pt x="572" y="796"/>
                      <a:pt x="646" y="703"/>
                      <a:pt x="713" y="609"/>
                    </a:cubicBezTo>
                    <a:cubicBezTo>
                      <a:pt x="747" y="558"/>
                      <a:pt x="784" y="509"/>
                      <a:pt x="820" y="462"/>
                    </a:cubicBezTo>
                    <a:cubicBezTo>
                      <a:pt x="833" y="438"/>
                      <a:pt x="850" y="418"/>
                      <a:pt x="867" y="395"/>
                    </a:cubicBezTo>
                    <a:cubicBezTo>
                      <a:pt x="873" y="382"/>
                      <a:pt x="884" y="371"/>
                      <a:pt x="890" y="358"/>
                    </a:cubicBezTo>
                    <a:cubicBezTo>
                      <a:pt x="914" y="325"/>
                      <a:pt x="927" y="288"/>
                      <a:pt x="941" y="251"/>
                    </a:cubicBezTo>
                    <a:cubicBezTo>
                      <a:pt x="947" y="234"/>
                      <a:pt x="950" y="197"/>
                      <a:pt x="950" y="184"/>
                    </a:cubicBezTo>
                    <a:cubicBezTo>
                      <a:pt x="950" y="164"/>
                      <a:pt x="947" y="144"/>
                      <a:pt x="944" y="124"/>
                    </a:cubicBezTo>
                    <a:cubicBezTo>
                      <a:pt x="930" y="64"/>
                      <a:pt x="877" y="24"/>
                      <a:pt x="820" y="7"/>
                    </a:cubicBezTo>
                    <a:cubicBezTo>
                      <a:pt x="807" y="4"/>
                      <a:pt x="790" y="1"/>
                      <a:pt x="77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" name="Google Shape;1409;p33"/>
              <p:cNvSpPr/>
              <p:nvPr/>
            </p:nvSpPr>
            <p:spPr>
              <a:xfrm>
                <a:off x="3012967" y="3494136"/>
                <a:ext cx="789336" cy="585212"/>
              </a:xfrm>
              <a:custGeom>
                <a:avLst/>
                <a:gdLst/>
                <a:ahLst/>
                <a:cxnLst/>
                <a:rect l="l" t="t" r="r" b="b"/>
                <a:pathLst>
                  <a:path w="4633" h="3435" extrusionOk="0">
                    <a:moveTo>
                      <a:pt x="1365" y="0"/>
                    </a:moveTo>
                    <a:cubicBezTo>
                      <a:pt x="1288" y="3"/>
                      <a:pt x="1215" y="11"/>
                      <a:pt x="1141" y="23"/>
                    </a:cubicBezTo>
                    <a:cubicBezTo>
                      <a:pt x="1071" y="37"/>
                      <a:pt x="1004" y="64"/>
                      <a:pt x="937" y="94"/>
                    </a:cubicBezTo>
                    <a:lnTo>
                      <a:pt x="931" y="97"/>
                    </a:lnTo>
                    <a:cubicBezTo>
                      <a:pt x="877" y="121"/>
                      <a:pt x="834" y="137"/>
                      <a:pt x="794" y="157"/>
                    </a:cubicBezTo>
                    <a:cubicBezTo>
                      <a:pt x="686" y="214"/>
                      <a:pt x="596" y="298"/>
                      <a:pt x="526" y="375"/>
                    </a:cubicBezTo>
                    <a:cubicBezTo>
                      <a:pt x="436" y="465"/>
                      <a:pt x="369" y="552"/>
                      <a:pt x="315" y="642"/>
                    </a:cubicBezTo>
                    <a:cubicBezTo>
                      <a:pt x="309" y="656"/>
                      <a:pt x="302" y="670"/>
                      <a:pt x="292" y="682"/>
                    </a:cubicBezTo>
                    <a:lnTo>
                      <a:pt x="292" y="686"/>
                    </a:lnTo>
                    <a:cubicBezTo>
                      <a:pt x="275" y="710"/>
                      <a:pt x="258" y="736"/>
                      <a:pt x="245" y="766"/>
                    </a:cubicBezTo>
                    <a:cubicBezTo>
                      <a:pt x="238" y="780"/>
                      <a:pt x="232" y="793"/>
                      <a:pt x="225" y="806"/>
                    </a:cubicBezTo>
                    <a:cubicBezTo>
                      <a:pt x="209" y="846"/>
                      <a:pt x="195" y="873"/>
                      <a:pt x="178" y="903"/>
                    </a:cubicBezTo>
                    <a:cubicBezTo>
                      <a:pt x="144" y="971"/>
                      <a:pt x="118" y="1044"/>
                      <a:pt x="95" y="1114"/>
                    </a:cubicBezTo>
                    <a:cubicBezTo>
                      <a:pt x="88" y="1131"/>
                      <a:pt x="81" y="1147"/>
                      <a:pt x="75" y="1164"/>
                    </a:cubicBezTo>
                    <a:cubicBezTo>
                      <a:pt x="61" y="1201"/>
                      <a:pt x="48" y="1238"/>
                      <a:pt x="41" y="1275"/>
                    </a:cubicBezTo>
                    <a:cubicBezTo>
                      <a:pt x="21" y="1352"/>
                      <a:pt x="11" y="1439"/>
                      <a:pt x="8" y="1516"/>
                    </a:cubicBezTo>
                    <a:cubicBezTo>
                      <a:pt x="1" y="1565"/>
                      <a:pt x="4" y="1619"/>
                      <a:pt x="11" y="1683"/>
                    </a:cubicBezTo>
                    <a:cubicBezTo>
                      <a:pt x="18" y="1736"/>
                      <a:pt x="24" y="1786"/>
                      <a:pt x="38" y="1840"/>
                    </a:cubicBezTo>
                    <a:cubicBezTo>
                      <a:pt x="44" y="1863"/>
                      <a:pt x="51" y="1886"/>
                      <a:pt x="61" y="1910"/>
                    </a:cubicBezTo>
                    <a:lnTo>
                      <a:pt x="68" y="1923"/>
                    </a:lnTo>
                    <a:cubicBezTo>
                      <a:pt x="98" y="2007"/>
                      <a:pt x="131" y="2081"/>
                      <a:pt x="164" y="2147"/>
                    </a:cubicBezTo>
                    <a:cubicBezTo>
                      <a:pt x="181" y="2178"/>
                      <a:pt x="198" y="2211"/>
                      <a:pt x="215" y="2241"/>
                    </a:cubicBezTo>
                    <a:cubicBezTo>
                      <a:pt x="225" y="2258"/>
                      <a:pt x="235" y="2275"/>
                      <a:pt x="241" y="2288"/>
                    </a:cubicBezTo>
                    <a:cubicBezTo>
                      <a:pt x="258" y="2315"/>
                      <a:pt x="272" y="2345"/>
                      <a:pt x="285" y="2368"/>
                    </a:cubicBezTo>
                    <a:cubicBezTo>
                      <a:pt x="295" y="2388"/>
                      <a:pt x="305" y="2411"/>
                      <a:pt x="319" y="2431"/>
                    </a:cubicBezTo>
                    <a:cubicBezTo>
                      <a:pt x="376" y="2539"/>
                      <a:pt x="453" y="2643"/>
                      <a:pt x="546" y="2736"/>
                    </a:cubicBezTo>
                    <a:cubicBezTo>
                      <a:pt x="576" y="2769"/>
                      <a:pt x="610" y="2800"/>
                      <a:pt x="640" y="2823"/>
                    </a:cubicBezTo>
                    <a:lnTo>
                      <a:pt x="656" y="2840"/>
                    </a:lnTo>
                    <a:cubicBezTo>
                      <a:pt x="723" y="2897"/>
                      <a:pt x="786" y="2944"/>
                      <a:pt x="851" y="2984"/>
                    </a:cubicBezTo>
                    <a:cubicBezTo>
                      <a:pt x="921" y="3024"/>
                      <a:pt x="998" y="3061"/>
                      <a:pt x="1064" y="3094"/>
                    </a:cubicBezTo>
                    <a:lnTo>
                      <a:pt x="1084" y="3104"/>
                    </a:lnTo>
                    <a:lnTo>
                      <a:pt x="1098" y="3110"/>
                    </a:lnTo>
                    <a:cubicBezTo>
                      <a:pt x="1118" y="3121"/>
                      <a:pt x="1138" y="3131"/>
                      <a:pt x="1155" y="3141"/>
                    </a:cubicBezTo>
                    <a:cubicBezTo>
                      <a:pt x="1282" y="3204"/>
                      <a:pt x="1413" y="3254"/>
                      <a:pt x="1539" y="3298"/>
                    </a:cubicBezTo>
                    <a:lnTo>
                      <a:pt x="1566" y="3308"/>
                    </a:lnTo>
                    <a:cubicBezTo>
                      <a:pt x="1606" y="3325"/>
                      <a:pt x="1649" y="3342"/>
                      <a:pt x="1697" y="3351"/>
                    </a:cubicBezTo>
                    <a:cubicBezTo>
                      <a:pt x="1763" y="3365"/>
                      <a:pt x="1830" y="3379"/>
                      <a:pt x="1877" y="3385"/>
                    </a:cubicBezTo>
                    <a:cubicBezTo>
                      <a:pt x="1974" y="3402"/>
                      <a:pt x="2047" y="3415"/>
                      <a:pt x="2121" y="3422"/>
                    </a:cubicBezTo>
                    <a:cubicBezTo>
                      <a:pt x="2178" y="3428"/>
                      <a:pt x="2238" y="3432"/>
                      <a:pt x="2285" y="3432"/>
                    </a:cubicBezTo>
                    <a:lnTo>
                      <a:pt x="2295" y="3432"/>
                    </a:lnTo>
                    <a:cubicBezTo>
                      <a:pt x="2352" y="3435"/>
                      <a:pt x="2396" y="3435"/>
                      <a:pt x="2439" y="3435"/>
                    </a:cubicBezTo>
                    <a:cubicBezTo>
                      <a:pt x="2516" y="3435"/>
                      <a:pt x="2586" y="3432"/>
                      <a:pt x="2653" y="3425"/>
                    </a:cubicBezTo>
                    <a:cubicBezTo>
                      <a:pt x="2747" y="3419"/>
                      <a:pt x="2820" y="3405"/>
                      <a:pt x="2887" y="3388"/>
                    </a:cubicBezTo>
                    <a:cubicBezTo>
                      <a:pt x="2944" y="3371"/>
                      <a:pt x="2998" y="3355"/>
                      <a:pt x="3048" y="3345"/>
                    </a:cubicBezTo>
                    <a:cubicBezTo>
                      <a:pt x="3148" y="3322"/>
                      <a:pt x="3248" y="3294"/>
                      <a:pt x="3372" y="3261"/>
                    </a:cubicBezTo>
                    <a:cubicBezTo>
                      <a:pt x="3520" y="3221"/>
                      <a:pt x="3626" y="3178"/>
                      <a:pt x="3727" y="3127"/>
                    </a:cubicBezTo>
                    <a:cubicBezTo>
                      <a:pt x="3787" y="3094"/>
                      <a:pt x="3841" y="3047"/>
                      <a:pt x="3890" y="3001"/>
                    </a:cubicBezTo>
                    <a:lnTo>
                      <a:pt x="3897" y="2993"/>
                    </a:lnTo>
                    <a:lnTo>
                      <a:pt x="3917" y="2977"/>
                    </a:lnTo>
                    <a:cubicBezTo>
                      <a:pt x="3944" y="2953"/>
                      <a:pt x="3974" y="2927"/>
                      <a:pt x="4001" y="2897"/>
                    </a:cubicBezTo>
                    <a:cubicBezTo>
                      <a:pt x="4041" y="2850"/>
                      <a:pt x="4077" y="2800"/>
                      <a:pt x="4111" y="2749"/>
                    </a:cubicBezTo>
                    <a:lnTo>
                      <a:pt x="4134" y="2716"/>
                    </a:lnTo>
                    <a:cubicBezTo>
                      <a:pt x="4165" y="2679"/>
                      <a:pt x="4195" y="2632"/>
                      <a:pt x="4228" y="2589"/>
                    </a:cubicBezTo>
                    <a:cubicBezTo>
                      <a:pt x="4245" y="2562"/>
                      <a:pt x="4262" y="2536"/>
                      <a:pt x="4278" y="2512"/>
                    </a:cubicBezTo>
                    <a:lnTo>
                      <a:pt x="4278" y="2508"/>
                    </a:lnTo>
                    <a:lnTo>
                      <a:pt x="4282" y="2502"/>
                    </a:lnTo>
                    <a:cubicBezTo>
                      <a:pt x="4295" y="2485"/>
                      <a:pt x="4305" y="2465"/>
                      <a:pt x="4318" y="2448"/>
                    </a:cubicBezTo>
                    <a:cubicBezTo>
                      <a:pt x="4329" y="2428"/>
                      <a:pt x="4342" y="2411"/>
                      <a:pt x="4352" y="2395"/>
                    </a:cubicBezTo>
                    <a:lnTo>
                      <a:pt x="4355" y="2391"/>
                    </a:lnTo>
                    <a:cubicBezTo>
                      <a:pt x="4372" y="2365"/>
                      <a:pt x="4389" y="2338"/>
                      <a:pt x="4406" y="2311"/>
                    </a:cubicBezTo>
                    <a:cubicBezTo>
                      <a:pt x="4435" y="2261"/>
                      <a:pt x="4466" y="2211"/>
                      <a:pt x="4486" y="2158"/>
                    </a:cubicBezTo>
                    <a:lnTo>
                      <a:pt x="4496" y="2134"/>
                    </a:lnTo>
                    <a:cubicBezTo>
                      <a:pt x="4523" y="2074"/>
                      <a:pt x="4549" y="2014"/>
                      <a:pt x="4566" y="1954"/>
                    </a:cubicBezTo>
                    <a:cubicBezTo>
                      <a:pt x="4583" y="1900"/>
                      <a:pt x="4596" y="1840"/>
                      <a:pt x="4603" y="1780"/>
                    </a:cubicBezTo>
                    <a:cubicBezTo>
                      <a:pt x="4616" y="1696"/>
                      <a:pt x="4623" y="1616"/>
                      <a:pt x="4630" y="1532"/>
                    </a:cubicBezTo>
                    <a:cubicBezTo>
                      <a:pt x="4630" y="1508"/>
                      <a:pt x="4630" y="1482"/>
                      <a:pt x="4633" y="1452"/>
                    </a:cubicBezTo>
                    <a:cubicBezTo>
                      <a:pt x="4633" y="1405"/>
                      <a:pt x="4626" y="1361"/>
                      <a:pt x="4619" y="1315"/>
                    </a:cubicBezTo>
                    <a:lnTo>
                      <a:pt x="4619" y="1304"/>
                    </a:lnTo>
                    <a:cubicBezTo>
                      <a:pt x="4610" y="1252"/>
                      <a:pt x="4593" y="1198"/>
                      <a:pt x="4576" y="1141"/>
                    </a:cubicBezTo>
                    <a:cubicBezTo>
                      <a:pt x="4573" y="1127"/>
                      <a:pt x="4566" y="1111"/>
                      <a:pt x="4563" y="1097"/>
                    </a:cubicBezTo>
                    <a:lnTo>
                      <a:pt x="4559" y="1084"/>
                    </a:lnTo>
                    <a:cubicBezTo>
                      <a:pt x="4549" y="1054"/>
                      <a:pt x="4539" y="1017"/>
                      <a:pt x="4526" y="980"/>
                    </a:cubicBezTo>
                    <a:cubicBezTo>
                      <a:pt x="4496" y="894"/>
                      <a:pt x="4459" y="823"/>
                      <a:pt x="4406" y="753"/>
                    </a:cubicBezTo>
                    <a:cubicBezTo>
                      <a:pt x="4366" y="699"/>
                      <a:pt x="4325" y="650"/>
                      <a:pt x="4282" y="596"/>
                    </a:cubicBezTo>
                    <a:lnTo>
                      <a:pt x="4278" y="593"/>
                    </a:lnTo>
                    <a:lnTo>
                      <a:pt x="4262" y="569"/>
                    </a:lnTo>
                    <a:cubicBezTo>
                      <a:pt x="4218" y="519"/>
                      <a:pt x="4171" y="475"/>
                      <a:pt x="4105" y="432"/>
                    </a:cubicBezTo>
                    <a:cubicBezTo>
                      <a:pt x="4057" y="398"/>
                      <a:pt x="4008" y="375"/>
                      <a:pt x="3954" y="352"/>
                    </a:cubicBezTo>
                    <a:cubicBezTo>
                      <a:pt x="3941" y="345"/>
                      <a:pt x="3927" y="338"/>
                      <a:pt x="3914" y="335"/>
                    </a:cubicBezTo>
                    <a:cubicBezTo>
                      <a:pt x="3821" y="292"/>
                      <a:pt x="3743" y="264"/>
                      <a:pt x="3666" y="248"/>
                    </a:cubicBezTo>
                    <a:cubicBezTo>
                      <a:pt x="3613" y="238"/>
                      <a:pt x="3560" y="231"/>
                      <a:pt x="3489" y="224"/>
                    </a:cubicBezTo>
                    <a:lnTo>
                      <a:pt x="3475" y="224"/>
                    </a:lnTo>
                    <a:cubicBezTo>
                      <a:pt x="3442" y="221"/>
                      <a:pt x="3409" y="218"/>
                      <a:pt x="3375" y="218"/>
                    </a:cubicBezTo>
                    <a:lnTo>
                      <a:pt x="3365" y="214"/>
                    </a:lnTo>
                    <a:cubicBezTo>
                      <a:pt x="3295" y="214"/>
                      <a:pt x="3222" y="224"/>
                      <a:pt x="3168" y="231"/>
                    </a:cubicBezTo>
                    <a:cubicBezTo>
                      <a:pt x="3145" y="231"/>
                      <a:pt x="3121" y="235"/>
                      <a:pt x="3105" y="235"/>
                    </a:cubicBezTo>
                    <a:cubicBezTo>
                      <a:pt x="3071" y="238"/>
                      <a:pt x="3038" y="244"/>
                      <a:pt x="3007" y="248"/>
                    </a:cubicBezTo>
                    <a:cubicBezTo>
                      <a:pt x="2991" y="251"/>
                      <a:pt x="2978" y="251"/>
                      <a:pt x="2964" y="255"/>
                    </a:cubicBezTo>
                    <a:lnTo>
                      <a:pt x="2978" y="255"/>
                    </a:lnTo>
                    <a:cubicBezTo>
                      <a:pt x="2930" y="261"/>
                      <a:pt x="2890" y="268"/>
                      <a:pt x="2853" y="278"/>
                    </a:cubicBezTo>
                    <a:cubicBezTo>
                      <a:pt x="2830" y="284"/>
                      <a:pt x="2804" y="288"/>
                      <a:pt x="2783" y="295"/>
                    </a:cubicBezTo>
                    <a:cubicBezTo>
                      <a:pt x="2763" y="298"/>
                      <a:pt x="2747" y="301"/>
                      <a:pt x="2727" y="304"/>
                    </a:cubicBezTo>
                    <a:cubicBezTo>
                      <a:pt x="2703" y="312"/>
                      <a:pt x="2683" y="318"/>
                      <a:pt x="2660" y="321"/>
                    </a:cubicBezTo>
                    <a:lnTo>
                      <a:pt x="2649" y="324"/>
                    </a:lnTo>
                    <a:cubicBezTo>
                      <a:pt x="2603" y="338"/>
                      <a:pt x="2552" y="352"/>
                      <a:pt x="2499" y="361"/>
                    </a:cubicBezTo>
                    <a:cubicBezTo>
                      <a:pt x="2486" y="361"/>
                      <a:pt x="2469" y="361"/>
                      <a:pt x="2456" y="365"/>
                    </a:cubicBezTo>
                    <a:lnTo>
                      <a:pt x="2412" y="365"/>
                    </a:lnTo>
                    <a:cubicBezTo>
                      <a:pt x="2385" y="369"/>
                      <a:pt x="2359" y="372"/>
                      <a:pt x="2336" y="375"/>
                    </a:cubicBezTo>
                    <a:lnTo>
                      <a:pt x="2316" y="361"/>
                    </a:lnTo>
                    <a:lnTo>
                      <a:pt x="2312" y="358"/>
                    </a:lnTo>
                    <a:lnTo>
                      <a:pt x="2305" y="355"/>
                    </a:lnTo>
                    <a:cubicBezTo>
                      <a:pt x="2265" y="324"/>
                      <a:pt x="2222" y="295"/>
                      <a:pt x="2178" y="268"/>
                    </a:cubicBezTo>
                    <a:cubicBezTo>
                      <a:pt x="2145" y="244"/>
                      <a:pt x="2108" y="228"/>
                      <a:pt x="2075" y="214"/>
                    </a:cubicBezTo>
                    <a:lnTo>
                      <a:pt x="2071" y="211"/>
                    </a:lnTo>
                    <a:lnTo>
                      <a:pt x="2068" y="211"/>
                    </a:lnTo>
                    <a:cubicBezTo>
                      <a:pt x="2024" y="191"/>
                      <a:pt x="1978" y="171"/>
                      <a:pt x="1941" y="157"/>
                    </a:cubicBezTo>
                    <a:cubicBezTo>
                      <a:pt x="1917" y="144"/>
                      <a:pt x="1894" y="134"/>
                      <a:pt x="1874" y="124"/>
                    </a:cubicBezTo>
                    <a:cubicBezTo>
                      <a:pt x="1847" y="114"/>
                      <a:pt x="1824" y="101"/>
                      <a:pt x="1797" y="91"/>
                    </a:cubicBezTo>
                    <a:lnTo>
                      <a:pt x="1780" y="84"/>
                    </a:lnTo>
                    <a:cubicBezTo>
                      <a:pt x="1754" y="71"/>
                      <a:pt x="1717" y="54"/>
                      <a:pt x="1683" y="44"/>
                    </a:cubicBezTo>
                    <a:cubicBezTo>
                      <a:pt x="1653" y="34"/>
                      <a:pt x="1626" y="27"/>
                      <a:pt x="1593" y="20"/>
                    </a:cubicBezTo>
                    <a:cubicBezTo>
                      <a:pt x="1523" y="7"/>
                      <a:pt x="1456" y="0"/>
                      <a:pt x="1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" name="Google Shape;1410;p33"/>
              <p:cNvSpPr/>
              <p:nvPr/>
            </p:nvSpPr>
            <p:spPr>
              <a:xfrm>
                <a:off x="3005130" y="3491921"/>
                <a:ext cx="763610" cy="586405"/>
              </a:xfrm>
              <a:custGeom>
                <a:avLst/>
                <a:gdLst/>
                <a:ahLst/>
                <a:cxnLst/>
                <a:rect l="l" t="t" r="r" b="b"/>
                <a:pathLst>
                  <a:path w="4482" h="3442" extrusionOk="0">
                    <a:moveTo>
                      <a:pt x="886" y="0"/>
                    </a:moveTo>
                    <a:cubicBezTo>
                      <a:pt x="857" y="7"/>
                      <a:pt x="816" y="24"/>
                      <a:pt x="800" y="53"/>
                    </a:cubicBezTo>
                    <a:cubicBezTo>
                      <a:pt x="736" y="164"/>
                      <a:pt x="676" y="274"/>
                      <a:pt x="619" y="388"/>
                    </a:cubicBezTo>
                    <a:lnTo>
                      <a:pt x="609" y="374"/>
                    </a:lnTo>
                    <a:cubicBezTo>
                      <a:pt x="568" y="325"/>
                      <a:pt x="505" y="288"/>
                      <a:pt x="438" y="281"/>
                    </a:cubicBezTo>
                    <a:cubicBezTo>
                      <a:pt x="430" y="280"/>
                      <a:pt x="421" y="280"/>
                      <a:pt x="413" y="280"/>
                    </a:cubicBezTo>
                    <a:cubicBezTo>
                      <a:pt x="325" y="280"/>
                      <a:pt x="242" y="328"/>
                      <a:pt x="190" y="398"/>
                    </a:cubicBezTo>
                    <a:cubicBezTo>
                      <a:pt x="147" y="458"/>
                      <a:pt x="134" y="522"/>
                      <a:pt x="117" y="592"/>
                    </a:cubicBezTo>
                    <a:cubicBezTo>
                      <a:pt x="107" y="646"/>
                      <a:pt x="97" y="699"/>
                      <a:pt x="87" y="752"/>
                    </a:cubicBezTo>
                    <a:cubicBezTo>
                      <a:pt x="70" y="859"/>
                      <a:pt x="50" y="967"/>
                      <a:pt x="30" y="1073"/>
                    </a:cubicBezTo>
                    <a:cubicBezTo>
                      <a:pt x="0" y="1204"/>
                      <a:pt x="14" y="1338"/>
                      <a:pt x="23" y="1472"/>
                    </a:cubicBezTo>
                    <a:cubicBezTo>
                      <a:pt x="27" y="1521"/>
                      <a:pt x="40" y="1572"/>
                      <a:pt x="50" y="1622"/>
                    </a:cubicBezTo>
                    <a:cubicBezTo>
                      <a:pt x="64" y="1675"/>
                      <a:pt x="77" y="1726"/>
                      <a:pt x="94" y="1776"/>
                    </a:cubicBezTo>
                    <a:cubicBezTo>
                      <a:pt x="117" y="1833"/>
                      <a:pt x="137" y="1893"/>
                      <a:pt x="161" y="1953"/>
                    </a:cubicBezTo>
                    <a:cubicBezTo>
                      <a:pt x="210" y="2087"/>
                      <a:pt x="278" y="2214"/>
                      <a:pt x="355" y="2338"/>
                    </a:cubicBezTo>
                    <a:cubicBezTo>
                      <a:pt x="388" y="2388"/>
                      <a:pt x="422" y="2441"/>
                      <a:pt x="462" y="2489"/>
                    </a:cubicBezTo>
                    <a:cubicBezTo>
                      <a:pt x="499" y="2532"/>
                      <a:pt x="539" y="2572"/>
                      <a:pt x="579" y="2615"/>
                    </a:cubicBezTo>
                    <a:cubicBezTo>
                      <a:pt x="639" y="2676"/>
                      <a:pt x="702" y="2736"/>
                      <a:pt x="766" y="2796"/>
                    </a:cubicBezTo>
                    <a:cubicBezTo>
                      <a:pt x="809" y="2836"/>
                      <a:pt x="860" y="2866"/>
                      <a:pt x="910" y="2896"/>
                    </a:cubicBezTo>
                    <a:cubicBezTo>
                      <a:pt x="1030" y="2966"/>
                      <a:pt x="1154" y="3030"/>
                      <a:pt x="1274" y="3094"/>
                    </a:cubicBezTo>
                    <a:cubicBezTo>
                      <a:pt x="1331" y="3123"/>
                      <a:pt x="1385" y="3154"/>
                      <a:pt x="1442" y="3174"/>
                    </a:cubicBezTo>
                    <a:cubicBezTo>
                      <a:pt x="1502" y="3201"/>
                      <a:pt x="1559" y="3224"/>
                      <a:pt x="1619" y="3247"/>
                    </a:cubicBezTo>
                    <a:cubicBezTo>
                      <a:pt x="1675" y="3267"/>
                      <a:pt x="1729" y="3291"/>
                      <a:pt x="1783" y="3311"/>
                    </a:cubicBezTo>
                    <a:cubicBezTo>
                      <a:pt x="1843" y="3331"/>
                      <a:pt x="1903" y="3347"/>
                      <a:pt x="1967" y="3364"/>
                    </a:cubicBezTo>
                    <a:cubicBezTo>
                      <a:pt x="2101" y="3398"/>
                      <a:pt x="2237" y="3424"/>
                      <a:pt x="2374" y="3438"/>
                    </a:cubicBezTo>
                    <a:cubicBezTo>
                      <a:pt x="2398" y="3441"/>
                      <a:pt x="2422" y="3442"/>
                      <a:pt x="2445" y="3442"/>
                    </a:cubicBezTo>
                    <a:cubicBezTo>
                      <a:pt x="2550" y="3442"/>
                      <a:pt x="2652" y="3421"/>
                      <a:pt x="2759" y="3418"/>
                    </a:cubicBezTo>
                    <a:cubicBezTo>
                      <a:pt x="2813" y="3415"/>
                      <a:pt x="2870" y="3415"/>
                      <a:pt x="2923" y="3408"/>
                    </a:cubicBezTo>
                    <a:cubicBezTo>
                      <a:pt x="2976" y="3401"/>
                      <a:pt x="3027" y="3384"/>
                      <a:pt x="3080" y="3372"/>
                    </a:cubicBezTo>
                    <a:cubicBezTo>
                      <a:pt x="3194" y="3341"/>
                      <a:pt x="3308" y="3307"/>
                      <a:pt x="3418" y="3264"/>
                    </a:cubicBezTo>
                    <a:cubicBezTo>
                      <a:pt x="3441" y="3258"/>
                      <a:pt x="3461" y="3247"/>
                      <a:pt x="3481" y="3234"/>
                    </a:cubicBezTo>
                    <a:cubicBezTo>
                      <a:pt x="3518" y="3214"/>
                      <a:pt x="3555" y="3191"/>
                      <a:pt x="3592" y="3167"/>
                    </a:cubicBezTo>
                    <a:cubicBezTo>
                      <a:pt x="3639" y="3140"/>
                      <a:pt x="3686" y="3111"/>
                      <a:pt x="3732" y="3083"/>
                    </a:cubicBezTo>
                    <a:cubicBezTo>
                      <a:pt x="3769" y="3060"/>
                      <a:pt x="3806" y="3037"/>
                      <a:pt x="3839" y="3010"/>
                    </a:cubicBezTo>
                    <a:cubicBezTo>
                      <a:pt x="3876" y="2983"/>
                      <a:pt x="3910" y="2953"/>
                      <a:pt x="3943" y="2923"/>
                    </a:cubicBezTo>
                    <a:cubicBezTo>
                      <a:pt x="3980" y="2890"/>
                      <a:pt x="4017" y="2859"/>
                      <a:pt x="4050" y="2830"/>
                    </a:cubicBezTo>
                    <a:cubicBezTo>
                      <a:pt x="4087" y="2799"/>
                      <a:pt x="4120" y="2770"/>
                      <a:pt x="4154" y="2739"/>
                    </a:cubicBezTo>
                    <a:cubicBezTo>
                      <a:pt x="4191" y="2705"/>
                      <a:pt x="4224" y="2665"/>
                      <a:pt x="4257" y="2629"/>
                    </a:cubicBezTo>
                    <a:cubicBezTo>
                      <a:pt x="4291" y="2592"/>
                      <a:pt x="4324" y="2558"/>
                      <a:pt x="4355" y="2518"/>
                    </a:cubicBezTo>
                    <a:cubicBezTo>
                      <a:pt x="4381" y="2481"/>
                      <a:pt x="4404" y="2444"/>
                      <a:pt x="4424" y="2408"/>
                    </a:cubicBezTo>
                    <a:cubicBezTo>
                      <a:pt x="4435" y="2384"/>
                      <a:pt x="4448" y="2364"/>
                      <a:pt x="4458" y="2341"/>
                    </a:cubicBezTo>
                    <a:cubicBezTo>
                      <a:pt x="4472" y="2318"/>
                      <a:pt x="4481" y="2294"/>
                      <a:pt x="4481" y="2268"/>
                    </a:cubicBezTo>
                    <a:cubicBezTo>
                      <a:pt x="4478" y="2244"/>
                      <a:pt x="4461" y="2224"/>
                      <a:pt x="4438" y="2217"/>
                    </a:cubicBezTo>
                    <a:cubicBezTo>
                      <a:pt x="4430" y="2214"/>
                      <a:pt x="4422" y="2213"/>
                      <a:pt x="4415" y="2213"/>
                    </a:cubicBezTo>
                    <a:cubicBezTo>
                      <a:pt x="4401" y="2213"/>
                      <a:pt x="4388" y="2217"/>
                      <a:pt x="4375" y="2224"/>
                    </a:cubicBezTo>
                    <a:cubicBezTo>
                      <a:pt x="4364" y="2231"/>
                      <a:pt x="4355" y="2248"/>
                      <a:pt x="4344" y="2257"/>
                    </a:cubicBezTo>
                    <a:cubicBezTo>
                      <a:pt x="4334" y="2271"/>
                      <a:pt x="4328" y="2281"/>
                      <a:pt x="4318" y="2294"/>
                    </a:cubicBezTo>
                    <a:cubicBezTo>
                      <a:pt x="4288" y="2321"/>
                      <a:pt x="4257" y="2344"/>
                      <a:pt x="4224" y="2364"/>
                    </a:cubicBezTo>
                    <a:cubicBezTo>
                      <a:pt x="4188" y="2384"/>
                      <a:pt x="4151" y="2398"/>
                      <a:pt x="4117" y="2415"/>
                    </a:cubicBezTo>
                    <a:cubicBezTo>
                      <a:pt x="4097" y="2421"/>
                      <a:pt x="4080" y="2428"/>
                      <a:pt x="4063" y="2438"/>
                    </a:cubicBezTo>
                    <a:cubicBezTo>
                      <a:pt x="4040" y="2448"/>
                      <a:pt x="4017" y="2461"/>
                      <a:pt x="3997" y="2475"/>
                    </a:cubicBezTo>
                    <a:cubicBezTo>
                      <a:pt x="3973" y="2485"/>
                      <a:pt x="3950" y="2495"/>
                      <a:pt x="3927" y="2505"/>
                    </a:cubicBezTo>
                    <a:cubicBezTo>
                      <a:pt x="3903" y="2515"/>
                      <a:pt x="3879" y="2525"/>
                      <a:pt x="3856" y="2532"/>
                    </a:cubicBezTo>
                    <a:cubicBezTo>
                      <a:pt x="3830" y="2538"/>
                      <a:pt x="3799" y="2545"/>
                      <a:pt x="3773" y="2549"/>
                    </a:cubicBezTo>
                    <a:cubicBezTo>
                      <a:pt x="3736" y="2558"/>
                      <a:pt x="3702" y="2565"/>
                      <a:pt x="3669" y="2575"/>
                    </a:cubicBezTo>
                    <a:cubicBezTo>
                      <a:pt x="3612" y="2592"/>
                      <a:pt x="3555" y="2595"/>
                      <a:pt x="3495" y="2599"/>
                    </a:cubicBezTo>
                    <a:cubicBezTo>
                      <a:pt x="3354" y="2599"/>
                      <a:pt x="3214" y="2582"/>
                      <a:pt x="3074" y="2569"/>
                    </a:cubicBezTo>
                    <a:cubicBezTo>
                      <a:pt x="2993" y="2565"/>
                      <a:pt x="2910" y="2555"/>
                      <a:pt x="2829" y="2545"/>
                    </a:cubicBezTo>
                    <a:cubicBezTo>
                      <a:pt x="2756" y="2535"/>
                      <a:pt x="2686" y="2521"/>
                      <a:pt x="2615" y="2505"/>
                    </a:cubicBezTo>
                    <a:cubicBezTo>
                      <a:pt x="2462" y="2461"/>
                      <a:pt x="2308" y="2415"/>
                      <a:pt x="2161" y="2351"/>
                    </a:cubicBezTo>
                    <a:cubicBezTo>
                      <a:pt x="2013" y="2284"/>
                      <a:pt x="1870" y="2214"/>
                      <a:pt x="1726" y="2140"/>
                    </a:cubicBezTo>
                    <a:cubicBezTo>
                      <a:pt x="1635" y="2083"/>
                      <a:pt x="1542" y="2027"/>
                      <a:pt x="1459" y="1963"/>
                    </a:cubicBezTo>
                    <a:cubicBezTo>
                      <a:pt x="1371" y="1896"/>
                      <a:pt x="1288" y="1826"/>
                      <a:pt x="1207" y="1753"/>
                    </a:cubicBezTo>
                    <a:cubicBezTo>
                      <a:pt x="1158" y="1699"/>
                      <a:pt x="1110" y="1649"/>
                      <a:pt x="1067" y="1592"/>
                    </a:cubicBezTo>
                    <a:cubicBezTo>
                      <a:pt x="1027" y="1541"/>
                      <a:pt x="993" y="1488"/>
                      <a:pt x="960" y="1438"/>
                    </a:cubicBezTo>
                    <a:cubicBezTo>
                      <a:pt x="930" y="1381"/>
                      <a:pt x="903" y="1328"/>
                      <a:pt x="883" y="1268"/>
                    </a:cubicBezTo>
                    <a:cubicBezTo>
                      <a:pt x="853" y="1164"/>
                      <a:pt x="832" y="1057"/>
                      <a:pt x="829" y="947"/>
                    </a:cubicBezTo>
                    <a:lnTo>
                      <a:pt x="829" y="779"/>
                    </a:lnTo>
                    <a:cubicBezTo>
                      <a:pt x="832" y="723"/>
                      <a:pt x="843" y="663"/>
                      <a:pt x="857" y="606"/>
                    </a:cubicBezTo>
                    <a:cubicBezTo>
                      <a:pt x="886" y="492"/>
                      <a:pt x="930" y="385"/>
                      <a:pt x="983" y="277"/>
                    </a:cubicBezTo>
                    <a:cubicBezTo>
                      <a:pt x="993" y="257"/>
                      <a:pt x="1007" y="237"/>
                      <a:pt x="1017" y="217"/>
                    </a:cubicBezTo>
                    <a:cubicBezTo>
                      <a:pt x="1037" y="184"/>
                      <a:pt x="1050" y="154"/>
                      <a:pt x="1044" y="114"/>
                    </a:cubicBezTo>
                    <a:cubicBezTo>
                      <a:pt x="1037" y="81"/>
                      <a:pt x="1017" y="47"/>
                      <a:pt x="990" y="27"/>
                    </a:cubicBezTo>
                    <a:cubicBezTo>
                      <a:pt x="967" y="7"/>
                      <a:pt x="937" y="0"/>
                      <a:pt x="91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" name="Google Shape;1411;p33"/>
              <p:cNvSpPr/>
              <p:nvPr/>
            </p:nvSpPr>
            <p:spPr>
              <a:xfrm>
                <a:off x="3565824" y="3597208"/>
                <a:ext cx="96431" cy="94724"/>
              </a:xfrm>
              <a:custGeom>
                <a:avLst/>
                <a:gdLst/>
                <a:ahLst/>
                <a:cxnLst/>
                <a:rect l="l" t="t" r="r" b="b"/>
                <a:pathLst>
                  <a:path w="566" h="556" extrusionOk="0">
                    <a:moveTo>
                      <a:pt x="311" y="0"/>
                    </a:moveTo>
                    <a:cubicBezTo>
                      <a:pt x="287" y="0"/>
                      <a:pt x="264" y="4"/>
                      <a:pt x="241" y="4"/>
                    </a:cubicBezTo>
                    <a:cubicBezTo>
                      <a:pt x="194" y="11"/>
                      <a:pt x="150" y="31"/>
                      <a:pt x="110" y="61"/>
                    </a:cubicBezTo>
                    <a:cubicBezTo>
                      <a:pt x="54" y="105"/>
                      <a:pt x="14" y="175"/>
                      <a:pt x="6" y="248"/>
                    </a:cubicBezTo>
                    <a:cubicBezTo>
                      <a:pt x="0" y="321"/>
                      <a:pt x="20" y="395"/>
                      <a:pt x="63" y="452"/>
                    </a:cubicBezTo>
                    <a:cubicBezTo>
                      <a:pt x="107" y="506"/>
                      <a:pt x="184" y="556"/>
                      <a:pt x="254" y="556"/>
                    </a:cubicBezTo>
                    <a:cubicBezTo>
                      <a:pt x="278" y="556"/>
                      <a:pt x="301" y="553"/>
                      <a:pt x="324" y="553"/>
                    </a:cubicBezTo>
                    <a:cubicBezTo>
                      <a:pt x="375" y="546"/>
                      <a:pt x="418" y="526"/>
                      <a:pt x="455" y="496"/>
                    </a:cubicBezTo>
                    <a:cubicBezTo>
                      <a:pt x="511" y="452"/>
                      <a:pt x="551" y="382"/>
                      <a:pt x="559" y="309"/>
                    </a:cubicBezTo>
                    <a:cubicBezTo>
                      <a:pt x="565" y="235"/>
                      <a:pt x="545" y="161"/>
                      <a:pt x="502" y="105"/>
                    </a:cubicBezTo>
                    <a:cubicBezTo>
                      <a:pt x="458" y="51"/>
                      <a:pt x="381" y="0"/>
                      <a:pt x="311" y="0"/>
                    </a:cubicBezTo>
                    <a:close/>
                  </a:path>
                </a:pathLst>
              </a:custGeom>
              <a:solidFill>
                <a:srgbClr val="524A83">
                  <a:alpha val="254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" name="Google Shape;1412;p33"/>
              <p:cNvSpPr/>
              <p:nvPr/>
            </p:nvSpPr>
            <p:spPr>
              <a:xfrm>
                <a:off x="3537372" y="3715273"/>
                <a:ext cx="170372" cy="270714"/>
              </a:xfrm>
              <a:custGeom>
                <a:avLst/>
                <a:gdLst/>
                <a:ahLst/>
                <a:cxnLst/>
                <a:rect l="l" t="t" r="r" b="b"/>
                <a:pathLst>
                  <a:path w="1000" h="1589" extrusionOk="0">
                    <a:moveTo>
                      <a:pt x="799" y="0"/>
                    </a:moveTo>
                    <a:cubicBezTo>
                      <a:pt x="779" y="0"/>
                      <a:pt x="759" y="3"/>
                      <a:pt x="739" y="10"/>
                    </a:cubicBezTo>
                    <a:cubicBezTo>
                      <a:pt x="702" y="27"/>
                      <a:pt x="672" y="57"/>
                      <a:pt x="658" y="94"/>
                    </a:cubicBezTo>
                    <a:cubicBezTo>
                      <a:pt x="642" y="134"/>
                      <a:pt x="645" y="174"/>
                      <a:pt x="662" y="210"/>
                    </a:cubicBezTo>
                    <a:cubicBezTo>
                      <a:pt x="669" y="230"/>
                      <a:pt x="675" y="247"/>
                      <a:pt x="682" y="267"/>
                    </a:cubicBezTo>
                    <a:cubicBezTo>
                      <a:pt x="686" y="284"/>
                      <a:pt x="686" y="298"/>
                      <a:pt x="689" y="315"/>
                    </a:cubicBezTo>
                    <a:cubicBezTo>
                      <a:pt x="686" y="385"/>
                      <a:pt x="675" y="458"/>
                      <a:pt x="662" y="528"/>
                    </a:cubicBezTo>
                    <a:cubicBezTo>
                      <a:pt x="642" y="596"/>
                      <a:pt x="622" y="659"/>
                      <a:pt x="598" y="726"/>
                    </a:cubicBezTo>
                    <a:cubicBezTo>
                      <a:pt x="575" y="789"/>
                      <a:pt x="548" y="849"/>
                      <a:pt x="515" y="906"/>
                    </a:cubicBezTo>
                    <a:cubicBezTo>
                      <a:pt x="485" y="960"/>
                      <a:pt x="451" y="1013"/>
                      <a:pt x="411" y="1060"/>
                    </a:cubicBezTo>
                    <a:cubicBezTo>
                      <a:pt x="368" y="1104"/>
                      <a:pt x="328" y="1144"/>
                      <a:pt x="284" y="1187"/>
                    </a:cubicBezTo>
                    <a:cubicBezTo>
                      <a:pt x="247" y="1224"/>
                      <a:pt x="207" y="1261"/>
                      <a:pt x="164" y="1291"/>
                    </a:cubicBezTo>
                    <a:cubicBezTo>
                      <a:pt x="147" y="1304"/>
                      <a:pt x="127" y="1318"/>
                      <a:pt x="110" y="1331"/>
                    </a:cubicBezTo>
                    <a:cubicBezTo>
                      <a:pt x="87" y="1345"/>
                      <a:pt x="67" y="1365"/>
                      <a:pt x="50" y="1385"/>
                    </a:cubicBezTo>
                    <a:cubicBezTo>
                      <a:pt x="20" y="1411"/>
                      <a:pt x="0" y="1448"/>
                      <a:pt x="6" y="1491"/>
                    </a:cubicBezTo>
                    <a:cubicBezTo>
                      <a:pt x="16" y="1542"/>
                      <a:pt x="56" y="1582"/>
                      <a:pt x="110" y="1589"/>
                    </a:cubicBezTo>
                    <a:cubicBezTo>
                      <a:pt x="141" y="1589"/>
                      <a:pt x="170" y="1589"/>
                      <a:pt x="204" y="1575"/>
                    </a:cubicBezTo>
                    <a:cubicBezTo>
                      <a:pt x="214" y="1572"/>
                      <a:pt x="224" y="1568"/>
                      <a:pt x="234" y="1562"/>
                    </a:cubicBezTo>
                    <a:cubicBezTo>
                      <a:pt x="257" y="1552"/>
                      <a:pt x="281" y="1542"/>
                      <a:pt x="304" y="1528"/>
                    </a:cubicBezTo>
                    <a:cubicBezTo>
                      <a:pt x="364" y="1495"/>
                      <a:pt x="417" y="1455"/>
                      <a:pt x="471" y="1414"/>
                    </a:cubicBezTo>
                    <a:cubicBezTo>
                      <a:pt x="511" y="1385"/>
                      <a:pt x="548" y="1354"/>
                      <a:pt x="588" y="1324"/>
                    </a:cubicBezTo>
                    <a:cubicBezTo>
                      <a:pt x="638" y="1284"/>
                      <a:pt x="682" y="1241"/>
                      <a:pt x="722" y="1190"/>
                    </a:cubicBezTo>
                    <a:cubicBezTo>
                      <a:pt x="759" y="1147"/>
                      <a:pt x="789" y="1104"/>
                      <a:pt x="816" y="1057"/>
                    </a:cubicBezTo>
                    <a:cubicBezTo>
                      <a:pt x="852" y="993"/>
                      <a:pt x="883" y="933"/>
                      <a:pt x="906" y="863"/>
                    </a:cubicBezTo>
                    <a:cubicBezTo>
                      <a:pt x="946" y="743"/>
                      <a:pt x="983" y="616"/>
                      <a:pt x="993" y="488"/>
                    </a:cubicBezTo>
                    <a:cubicBezTo>
                      <a:pt x="999" y="425"/>
                      <a:pt x="996" y="361"/>
                      <a:pt x="993" y="301"/>
                    </a:cubicBezTo>
                    <a:cubicBezTo>
                      <a:pt x="993" y="281"/>
                      <a:pt x="990" y="264"/>
                      <a:pt x="990" y="247"/>
                    </a:cubicBezTo>
                    <a:cubicBezTo>
                      <a:pt x="983" y="221"/>
                      <a:pt x="973" y="194"/>
                      <a:pt x="966" y="167"/>
                    </a:cubicBezTo>
                    <a:cubicBezTo>
                      <a:pt x="956" y="141"/>
                      <a:pt x="946" y="114"/>
                      <a:pt x="936" y="90"/>
                    </a:cubicBezTo>
                    <a:cubicBezTo>
                      <a:pt x="916" y="34"/>
                      <a:pt x="856" y="0"/>
                      <a:pt x="799" y="0"/>
                    </a:cubicBezTo>
                    <a:close/>
                  </a:path>
                </a:pathLst>
              </a:custGeom>
              <a:solidFill>
                <a:srgbClr val="524A83">
                  <a:alpha val="254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" name="Google Shape;1413;p33"/>
              <p:cNvSpPr/>
              <p:nvPr/>
            </p:nvSpPr>
            <p:spPr>
              <a:xfrm>
                <a:off x="2977700" y="3322575"/>
                <a:ext cx="833803" cy="777898"/>
              </a:xfrm>
              <a:custGeom>
                <a:avLst/>
                <a:gdLst/>
                <a:ahLst/>
                <a:cxnLst/>
                <a:rect l="l" t="t" r="r" b="b"/>
                <a:pathLst>
                  <a:path w="4894" h="4566" extrusionOk="0">
                    <a:moveTo>
                      <a:pt x="3385" y="245"/>
                    </a:moveTo>
                    <a:cubicBezTo>
                      <a:pt x="3385" y="252"/>
                      <a:pt x="3381" y="261"/>
                      <a:pt x="3381" y="268"/>
                    </a:cubicBezTo>
                    <a:cubicBezTo>
                      <a:pt x="3372" y="305"/>
                      <a:pt x="3361" y="342"/>
                      <a:pt x="3348" y="375"/>
                    </a:cubicBezTo>
                    <a:cubicBezTo>
                      <a:pt x="3337" y="409"/>
                      <a:pt x="3324" y="442"/>
                      <a:pt x="3308" y="473"/>
                    </a:cubicBezTo>
                    <a:lnTo>
                      <a:pt x="3308" y="473"/>
                    </a:lnTo>
                    <a:cubicBezTo>
                      <a:pt x="3308" y="473"/>
                      <a:pt x="3308" y="473"/>
                      <a:pt x="3308" y="473"/>
                    </a:cubicBezTo>
                    <a:lnTo>
                      <a:pt x="3308" y="473"/>
                    </a:lnTo>
                    <a:lnTo>
                      <a:pt x="3298" y="493"/>
                    </a:lnTo>
                    <a:cubicBezTo>
                      <a:pt x="3301" y="486"/>
                      <a:pt x="3305" y="479"/>
                      <a:pt x="3308" y="473"/>
                    </a:cubicBezTo>
                    <a:lnTo>
                      <a:pt x="3308" y="473"/>
                    </a:lnTo>
                    <a:cubicBezTo>
                      <a:pt x="3295" y="502"/>
                      <a:pt x="3279" y="534"/>
                      <a:pt x="3266" y="563"/>
                    </a:cubicBezTo>
                    <a:lnTo>
                      <a:pt x="3266" y="563"/>
                    </a:lnTo>
                    <a:cubicBezTo>
                      <a:pt x="3260" y="575"/>
                      <a:pt x="3254" y="584"/>
                      <a:pt x="3251" y="593"/>
                    </a:cubicBezTo>
                    <a:cubicBezTo>
                      <a:pt x="3205" y="689"/>
                      <a:pt x="3145" y="777"/>
                      <a:pt x="3077" y="860"/>
                    </a:cubicBezTo>
                    <a:cubicBezTo>
                      <a:pt x="3027" y="917"/>
                      <a:pt x="2977" y="977"/>
                      <a:pt x="2920" y="1027"/>
                    </a:cubicBezTo>
                    <a:cubicBezTo>
                      <a:pt x="2887" y="1058"/>
                      <a:pt x="2853" y="1084"/>
                      <a:pt x="2820" y="1111"/>
                    </a:cubicBezTo>
                    <a:cubicBezTo>
                      <a:pt x="2790" y="1135"/>
                      <a:pt x="2763" y="1155"/>
                      <a:pt x="2733" y="1178"/>
                    </a:cubicBezTo>
                    <a:cubicBezTo>
                      <a:pt x="2716" y="1185"/>
                      <a:pt x="2703" y="1195"/>
                      <a:pt x="2686" y="1205"/>
                    </a:cubicBezTo>
                    <a:cubicBezTo>
                      <a:pt x="2689" y="1191"/>
                      <a:pt x="2689" y="1178"/>
                      <a:pt x="2693" y="1164"/>
                    </a:cubicBezTo>
                    <a:cubicBezTo>
                      <a:pt x="2706" y="1101"/>
                      <a:pt x="2723" y="1038"/>
                      <a:pt x="2739" y="970"/>
                    </a:cubicBezTo>
                    <a:cubicBezTo>
                      <a:pt x="2756" y="904"/>
                      <a:pt x="2773" y="837"/>
                      <a:pt x="2799" y="774"/>
                    </a:cubicBezTo>
                    <a:cubicBezTo>
                      <a:pt x="2820" y="737"/>
                      <a:pt x="2840" y="700"/>
                      <a:pt x="2864" y="666"/>
                    </a:cubicBezTo>
                    <a:cubicBezTo>
                      <a:pt x="2890" y="629"/>
                      <a:pt x="2920" y="596"/>
                      <a:pt x="2947" y="562"/>
                    </a:cubicBezTo>
                    <a:cubicBezTo>
                      <a:pt x="2960" y="546"/>
                      <a:pt x="2977" y="529"/>
                      <a:pt x="2990" y="513"/>
                    </a:cubicBezTo>
                    <a:cubicBezTo>
                      <a:pt x="3011" y="493"/>
                      <a:pt x="3031" y="473"/>
                      <a:pt x="3051" y="456"/>
                    </a:cubicBezTo>
                    <a:cubicBezTo>
                      <a:pt x="3088" y="422"/>
                      <a:pt x="3128" y="392"/>
                      <a:pt x="3168" y="359"/>
                    </a:cubicBezTo>
                    <a:cubicBezTo>
                      <a:pt x="3231" y="318"/>
                      <a:pt x="3295" y="278"/>
                      <a:pt x="3365" y="248"/>
                    </a:cubicBezTo>
                    <a:lnTo>
                      <a:pt x="3385" y="245"/>
                    </a:lnTo>
                    <a:close/>
                    <a:moveTo>
                      <a:pt x="1583" y="1102"/>
                    </a:moveTo>
                    <a:cubicBezTo>
                      <a:pt x="1679" y="1102"/>
                      <a:pt x="1774" y="1109"/>
                      <a:pt x="1867" y="1124"/>
                    </a:cubicBezTo>
                    <a:cubicBezTo>
                      <a:pt x="1947" y="1141"/>
                      <a:pt x="2024" y="1161"/>
                      <a:pt x="2097" y="1185"/>
                    </a:cubicBezTo>
                    <a:cubicBezTo>
                      <a:pt x="2177" y="1211"/>
                      <a:pt x="2254" y="1242"/>
                      <a:pt x="2328" y="1275"/>
                    </a:cubicBezTo>
                    <a:cubicBezTo>
                      <a:pt x="2365" y="1295"/>
                      <a:pt x="2402" y="1315"/>
                      <a:pt x="2438" y="1339"/>
                    </a:cubicBezTo>
                    <a:cubicBezTo>
                      <a:pt x="2442" y="1376"/>
                      <a:pt x="2445" y="1412"/>
                      <a:pt x="2466" y="1445"/>
                    </a:cubicBezTo>
                    <a:cubicBezTo>
                      <a:pt x="2492" y="1492"/>
                      <a:pt x="2535" y="1522"/>
                      <a:pt x="2589" y="1529"/>
                    </a:cubicBezTo>
                    <a:cubicBezTo>
                      <a:pt x="2592" y="1529"/>
                      <a:pt x="2595" y="1530"/>
                      <a:pt x="2598" y="1530"/>
                    </a:cubicBezTo>
                    <a:cubicBezTo>
                      <a:pt x="2616" y="1530"/>
                      <a:pt x="2635" y="1522"/>
                      <a:pt x="2653" y="1522"/>
                    </a:cubicBezTo>
                    <a:cubicBezTo>
                      <a:pt x="2693" y="1516"/>
                      <a:pt x="2730" y="1502"/>
                      <a:pt x="2767" y="1489"/>
                    </a:cubicBezTo>
                    <a:cubicBezTo>
                      <a:pt x="2803" y="1476"/>
                      <a:pt x="2844" y="1462"/>
                      <a:pt x="2884" y="1452"/>
                    </a:cubicBezTo>
                    <a:cubicBezTo>
                      <a:pt x="2900" y="1449"/>
                      <a:pt x="2917" y="1442"/>
                      <a:pt x="2937" y="1439"/>
                    </a:cubicBezTo>
                    <a:cubicBezTo>
                      <a:pt x="2957" y="1432"/>
                      <a:pt x="2977" y="1425"/>
                      <a:pt x="2997" y="1416"/>
                    </a:cubicBezTo>
                    <a:lnTo>
                      <a:pt x="3011" y="1412"/>
                    </a:lnTo>
                    <a:cubicBezTo>
                      <a:pt x="3054" y="1396"/>
                      <a:pt x="3100" y="1385"/>
                      <a:pt x="3148" y="1379"/>
                    </a:cubicBezTo>
                    <a:cubicBezTo>
                      <a:pt x="3171" y="1376"/>
                      <a:pt x="3194" y="1368"/>
                      <a:pt x="3214" y="1365"/>
                    </a:cubicBezTo>
                    <a:cubicBezTo>
                      <a:pt x="3238" y="1362"/>
                      <a:pt x="3258" y="1362"/>
                      <a:pt x="3281" y="1359"/>
                    </a:cubicBezTo>
                    <a:cubicBezTo>
                      <a:pt x="3295" y="1358"/>
                      <a:pt x="3309" y="1358"/>
                      <a:pt x="3323" y="1358"/>
                    </a:cubicBezTo>
                    <a:cubicBezTo>
                      <a:pt x="3382" y="1358"/>
                      <a:pt x="3439" y="1363"/>
                      <a:pt x="3499" y="1365"/>
                    </a:cubicBezTo>
                    <a:cubicBezTo>
                      <a:pt x="3566" y="1368"/>
                      <a:pt x="3636" y="1372"/>
                      <a:pt x="3702" y="1385"/>
                    </a:cubicBezTo>
                    <a:cubicBezTo>
                      <a:pt x="3780" y="1399"/>
                      <a:pt x="3853" y="1422"/>
                      <a:pt x="3923" y="1445"/>
                    </a:cubicBezTo>
                    <a:cubicBezTo>
                      <a:pt x="3994" y="1472"/>
                      <a:pt x="4060" y="1502"/>
                      <a:pt x="4128" y="1532"/>
                    </a:cubicBezTo>
                    <a:cubicBezTo>
                      <a:pt x="4181" y="1559"/>
                      <a:pt x="4235" y="1589"/>
                      <a:pt x="4281" y="1626"/>
                    </a:cubicBezTo>
                    <a:cubicBezTo>
                      <a:pt x="4329" y="1669"/>
                      <a:pt x="4369" y="1720"/>
                      <a:pt x="4409" y="1770"/>
                    </a:cubicBezTo>
                    <a:cubicBezTo>
                      <a:pt x="4432" y="1797"/>
                      <a:pt x="4455" y="1827"/>
                      <a:pt x="4479" y="1857"/>
                    </a:cubicBezTo>
                    <a:cubicBezTo>
                      <a:pt x="4495" y="1877"/>
                      <a:pt x="4512" y="1901"/>
                      <a:pt x="4529" y="1921"/>
                    </a:cubicBezTo>
                    <a:cubicBezTo>
                      <a:pt x="4545" y="1950"/>
                      <a:pt x="4562" y="1978"/>
                      <a:pt x="4576" y="2007"/>
                    </a:cubicBezTo>
                    <a:cubicBezTo>
                      <a:pt x="4605" y="2111"/>
                      <a:pt x="4626" y="2218"/>
                      <a:pt x="4639" y="2325"/>
                    </a:cubicBezTo>
                    <a:cubicBezTo>
                      <a:pt x="4646" y="2395"/>
                      <a:pt x="4650" y="2462"/>
                      <a:pt x="4656" y="2529"/>
                    </a:cubicBezTo>
                    <a:cubicBezTo>
                      <a:pt x="4659" y="2616"/>
                      <a:pt x="4670" y="2703"/>
                      <a:pt x="4656" y="2790"/>
                    </a:cubicBezTo>
                    <a:cubicBezTo>
                      <a:pt x="4650" y="2833"/>
                      <a:pt x="4639" y="2873"/>
                      <a:pt x="4630" y="2917"/>
                    </a:cubicBezTo>
                    <a:cubicBezTo>
                      <a:pt x="4616" y="2970"/>
                      <a:pt x="4602" y="3027"/>
                      <a:pt x="4585" y="3084"/>
                    </a:cubicBezTo>
                    <a:cubicBezTo>
                      <a:pt x="4569" y="3134"/>
                      <a:pt x="4552" y="3188"/>
                      <a:pt x="4532" y="3242"/>
                    </a:cubicBezTo>
                    <a:cubicBezTo>
                      <a:pt x="4519" y="3271"/>
                      <a:pt x="4509" y="3302"/>
                      <a:pt x="4495" y="3332"/>
                    </a:cubicBezTo>
                    <a:cubicBezTo>
                      <a:pt x="4489" y="3345"/>
                      <a:pt x="4482" y="3362"/>
                      <a:pt x="4475" y="3375"/>
                    </a:cubicBezTo>
                    <a:cubicBezTo>
                      <a:pt x="4449" y="3426"/>
                      <a:pt x="4418" y="3472"/>
                      <a:pt x="4389" y="3519"/>
                    </a:cubicBezTo>
                    <a:cubicBezTo>
                      <a:pt x="4372" y="3546"/>
                      <a:pt x="4355" y="3569"/>
                      <a:pt x="4338" y="3593"/>
                    </a:cubicBezTo>
                    <a:cubicBezTo>
                      <a:pt x="4321" y="3613"/>
                      <a:pt x="4308" y="3633"/>
                      <a:pt x="4292" y="3650"/>
                    </a:cubicBezTo>
                    <a:cubicBezTo>
                      <a:pt x="4248" y="3699"/>
                      <a:pt x="4201" y="3747"/>
                      <a:pt x="4151" y="3790"/>
                    </a:cubicBezTo>
                    <a:cubicBezTo>
                      <a:pt x="4097" y="3837"/>
                      <a:pt x="4040" y="3880"/>
                      <a:pt x="3983" y="3924"/>
                    </a:cubicBezTo>
                    <a:cubicBezTo>
                      <a:pt x="3827" y="4028"/>
                      <a:pt x="3662" y="4111"/>
                      <a:pt x="3489" y="4178"/>
                    </a:cubicBezTo>
                    <a:cubicBezTo>
                      <a:pt x="3389" y="4208"/>
                      <a:pt x="3281" y="4221"/>
                      <a:pt x="3178" y="4241"/>
                    </a:cubicBezTo>
                    <a:cubicBezTo>
                      <a:pt x="3121" y="4252"/>
                      <a:pt x="3064" y="4261"/>
                      <a:pt x="3007" y="4272"/>
                    </a:cubicBezTo>
                    <a:cubicBezTo>
                      <a:pt x="2944" y="4281"/>
                      <a:pt x="2880" y="4295"/>
                      <a:pt x="2816" y="4301"/>
                    </a:cubicBezTo>
                    <a:cubicBezTo>
                      <a:pt x="2801" y="4303"/>
                      <a:pt x="2786" y="4303"/>
                      <a:pt x="2772" y="4303"/>
                    </a:cubicBezTo>
                    <a:cubicBezTo>
                      <a:pt x="2737" y="4303"/>
                      <a:pt x="2702" y="4300"/>
                      <a:pt x="2669" y="4298"/>
                    </a:cubicBezTo>
                    <a:cubicBezTo>
                      <a:pt x="2629" y="4298"/>
                      <a:pt x="2589" y="4298"/>
                      <a:pt x="2549" y="4295"/>
                    </a:cubicBezTo>
                    <a:cubicBezTo>
                      <a:pt x="2509" y="4292"/>
                      <a:pt x="2466" y="4288"/>
                      <a:pt x="2422" y="4281"/>
                    </a:cubicBezTo>
                    <a:cubicBezTo>
                      <a:pt x="2385" y="4275"/>
                      <a:pt x="2345" y="4272"/>
                      <a:pt x="2308" y="4265"/>
                    </a:cubicBezTo>
                    <a:cubicBezTo>
                      <a:pt x="2282" y="4258"/>
                      <a:pt x="2258" y="4255"/>
                      <a:pt x="2234" y="4248"/>
                    </a:cubicBezTo>
                    <a:cubicBezTo>
                      <a:pt x="2201" y="4245"/>
                      <a:pt x="2171" y="4235"/>
                      <a:pt x="2141" y="4225"/>
                    </a:cubicBezTo>
                    <a:cubicBezTo>
                      <a:pt x="2081" y="4211"/>
                      <a:pt x="2021" y="4188"/>
                      <a:pt x="1961" y="4168"/>
                    </a:cubicBezTo>
                    <a:cubicBezTo>
                      <a:pt x="1904" y="4145"/>
                      <a:pt x="1847" y="4125"/>
                      <a:pt x="1790" y="4101"/>
                    </a:cubicBezTo>
                    <a:cubicBezTo>
                      <a:pt x="1723" y="4077"/>
                      <a:pt x="1656" y="4051"/>
                      <a:pt x="1592" y="4020"/>
                    </a:cubicBezTo>
                    <a:cubicBezTo>
                      <a:pt x="1566" y="4011"/>
                      <a:pt x="1542" y="3997"/>
                      <a:pt x="1519" y="3984"/>
                    </a:cubicBezTo>
                    <a:cubicBezTo>
                      <a:pt x="1482" y="3964"/>
                      <a:pt x="1449" y="3944"/>
                      <a:pt x="1415" y="3927"/>
                    </a:cubicBezTo>
                    <a:cubicBezTo>
                      <a:pt x="1351" y="3890"/>
                      <a:pt x="1288" y="3853"/>
                      <a:pt x="1228" y="3813"/>
                    </a:cubicBezTo>
                    <a:cubicBezTo>
                      <a:pt x="1158" y="3770"/>
                      <a:pt x="1087" y="3723"/>
                      <a:pt x="1021" y="3676"/>
                    </a:cubicBezTo>
                    <a:cubicBezTo>
                      <a:pt x="987" y="3653"/>
                      <a:pt x="953" y="3629"/>
                      <a:pt x="920" y="3606"/>
                    </a:cubicBezTo>
                    <a:cubicBezTo>
                      <a:pt x="900" y="3589"/>
                      <a:pt x="880" y="3572"/>
                      <a:pt x="860" y="3552"/>
                    </a:cubicBezTo>
                    <a:cubicBezTo>
                      <a:pt x="820" y="3519"/>
                      <a:pt x="783" y="3483"/>
                      <a:pt x="746" y="3446"/>
                    </a:cubicBezTo>
                    <a:cubicBezTo>
                      <a:pt x="726" y="3422"/>
                      <a:pt x="706" y="3398"/>
                      <a:pt x="686" y="3375"/>
                    </a:cubicBezTo>
                    <a:cubicBezTo>
                      <a:pt x="672" y="3358"/>
                      <a:pt x="663" y="3342"/>
                      <a:pt x="649" y="3328"/>
                    </a:cubicBezTo>
                    <a:cubicBezTo>
                      <a:pt x="626" y="3292"/>
                      <a:pt x="606" y="3255"/>
                      <a:pt x="583" y="3218"/>
                    </a:cubicBezTo>
                    <a:cubicBezTo>
                      <a:pt x="559" y="3178"/>
                      <a:pt x="536" y="3134"/>
                      <a:pt x="512" y="3091"/>
                    </a:cubicBezTo>
                    <a:cubicBezTo>
                      <a:pt x="492" y="3048"/>
                      <a:pt x="469" y="3004"/>
                      <a:pt x="448" y="2957"/>
                    </a:cubicBezTo>
                    <a:cubicBezTo>
                      <a:pt x="432" y="2921"/>
                      <a:pt x="419" y="2887"/>
                      <a:pt x="402" y="2850"/>
                    </a:cubicBezTo>
                    <a:cubicBezTo>
                      <a:pt x="391" y="2810"/>
                      <a:pt x="379" y="2770"/>
                      <a:pt x="368" y="2730"/>
                    </a:cubicBezTo>
                    <a:cubicBezTo>
                      <a:pt x="359" y="2690"/>
                      <a:pt x="348" y="2649"/>
                      <a:pt x="342" y="2609"/>
                    </a:cubicBezTo>
                    <a:cubicBezTo>
                      <a:pt x="342" y="2532"/>
                      <a:pt x="348" y="2455"/>
                      <a:pt x="355" y="2375"/>
                    </a:cubicBezTo>
                    <a:cubicBezTo>
                      <a:pt x="365" y="2291"/>
                      <a:pt x="375" y="2208"/>
                      <a:pt x="388" y="2121"/>
                    </a:cubicBezTo>
                    <a:cubicBezTo>
                      <a:pt x="402" y="2058"/>
                      <a:pt x="419" y="1994"/>
                      <a:pt x="442" y="1930"/>
                    </a:cubicBezTo>
                    <a:cubicBezTo>
                      <a:pt x="465" y="1864"/>
                      <a:pt x="492" y="1800"/>
                      <a:pt x="519" y="1737"/>
                    </a:cubicBezTo>
                    <a:cubicBezTo>
                      <a:pt x="539" y="1700"/>
                      <a:pt x="559" y="1663"/>
                      <a:pt x="583" y="1626"/>
                    </a:cubicBezTo>
                    <a:cubicBezTo>
                      <a:pt x="606" y="1589"/>
                      <a:pt x="632" y="1556"/>
                      <a:pt x="660" y="1526"/>
                    </a:cubicBezTo>
                    <a:cubicBezTo>
                      <a:pt x="692" y="1489"/>
                      <a:pt x="726" y="1452"/>
                      <a:pt x="760" y="1419"/>
                    </a:cubicBezTo>
                    <a:cubicBezTo>
                      <a:pt x="797" y="1385"/>
                      <a:pt x="833" y="1352"/>
                      <a:pt x="873" y="1322"/>
                    </a:cubicBezTo>
                    <a:cubicBezTo>
                      <a:pt x="957" y="1271"/>
                      <a:pt x="1044" y="1228"/>
                      <a:pt x="1138" y="1191"/>
                    </a:cubicBezTo>
                    <a:cubicBezTo>
                      <a:pt x="1188" y="1175"/>
                      <a:pt x="1241" y="1155"/>
                      <a:pt x="1298" y="1141"/>
                    </a:cubicBezTo>
                    <a:cubicBezTo>
                      <a:pt x="1362" y="1124"/>
                      <a:pt x="1422" y="1111"/>
                      <a:pt x="1489" y="1104"/>
                    </a:cubicBezTo>
                    <a:cubicBezTo>
                      <a:pt x="1520" y="1103"/>
                      <a:pt x="1552" y="1102"/>
                      <a:pt x="1583" y="1102"/>
                    </a:cubicBezTo>
                    <a:close/>
                    <a:moveTo>
                      <a:pt x="3412" y="1"/>
                    </a:moveTo>
                    <a:cubicBezTo>
                      <a:pt x="3398" y="1"/>
                      <a:pt x="3381" y="1"/>
                      <a:pt x="3369" y="4"/>
                    </a:cubicBezTo>
                    <a:cubicBezTo>
                      <a:pt x="3328" y="11"/>
                      <a:pt x="3288" y="24"/>
                      <a:pt x="3251" y="41"/>
                    </a:cubicBezTo>
                    <a:cubicBezTo>
                      <a:pt x="3201" y="61"/>
                      <a:pt x="3154" y="87"/>
                      <a:pt x="3108" y="115"/>
                    </a:cubicBezTo>
                    <a:cubicBezTo>
                      <a:pt x="3054" y="148"/>
                      <a:pt x="2997" y="184"/>
                      <a:pt x="2947" y="225"/>
                    </a:cubicBezTo>
                    <a:cubicBezTo>
                      <a:pt x="2907" y="261"/>
                      <a:pt x="2864" y="295"/>
                      <a:pt x="2827" y="332"/>
                    </a:cubicBezTo>
                    <a:cubicBezTo>
                      <a:pt x="2783" y="379"/>
                      <a:pt x="2743" y="425"/>
                      <a:pt x="2703" y="473"/>
                    </a:cubicBezTo>
                    <a:cubicBezTo>
                      <a:pt x="2669" y="513"/>
                      <a:pt x="2636" y="556"/>
                      <a:pt x="2609" y="599"/>
                    </a:cubicBezTo>
                    <a:cubicBezTo>
                      <a:pt x="2579" y="656"/>
                      <a:pt x="2552" y="713"/>
                      <a:pt x="2532" y="774"/>
                    </a:cubicBezTo>
                    <a:cubicBezTo>
                      <a:pt x="2515" y="827"/>
                      <a:pt x="2502" y="880"/>
                      <a:pt x="2489" y="934"/>
                    </a:cubicBezTo>
                    <a:cubicBezTo>
                      <a:pt x="2478" y="984"/>
                      <a:pt x="2466" y="1038"/>
                      <a:pt x="2452" y="1087"/>
                    </a:cubicBezTo>
                    <a:cubicBezTo>
                      <a:pt x="2445" y="1121"/>
                      <a:pt x="2442" y="1155"/>
                      <a:pt x="2438" y="1188"/>
                    </a:cubicBezTo>
                    <a:cubicBezTo>
                      <a:pt x="2435" y="1198"/>
                      <a:pt x="2435" y="1208"/>
                      <a:pt x="2435" y="1218"/>
                    </a:cubicBezTo>
                    <a:lnTo>
                      <a:pt x="2435" y="1215"/>
                    </a:lnTo>
                    <a:cubicBezTo>
                      <a:pt x="2392" y="1185"/>
                      <a:pt x="2345" y="1158"/>
                      <a:pt x="2298" y="1135"/>
                    </a:cubicBezTo>
                    <a:cubicBezTo>
                      <a:pt x="2197" y="1081"/>
                      <a:pt x="2094" y="1027"/>
                      <a:pt x="1987" y="987"/>
                    </a:cubicBezTo>
                    <a:cubicBezTo>
                      <a:pt x="1876" y="944"/>
                      <a:pt x="1760" y="917"/>
                      <a:pt x="1643" y="897"/>
                    </a:cubicBezTo>
                    <a:cubicBezTo>
                      <a:pt x="1586" y="887"/>
                      <a:pt x="1529" y="880"/>
                      <a:pt x="1472" y="877"/>
                    </a:cubicBezTo>
                    <a:cubicBezTo>
                      <a:pt x="1460" y="877"/>
                      <a:pt x="1447" y="876"/>
                      <a:pt x="1435" y="876"/>
                    </a:cubicBezTo>
                    <a:cubicBezTo>
                      <a:pt x="1381" y="876"/>
                      <a:pt x="1326" y="882"/>
                      <a:pt x="1271" y="887"/>
                    </a:cubicBezTo>
                    <a:cubicBezTo>
                      <a:pt x="1161" y="900"/>
                      <a:pt x="1054" y="924"/>
                      <a:pt x="947" y="957"/>
                    </a:cubicBezTo>
                    <a:cubicBezTo>
                      <a:pt x="884" y="977"/>
                      <a:pt x="820" y="1004"/>
                      <a:pt x="760" y="1034"/>
                    </a:cubicBezTo>
                    <a:cubicBezTo>
                      <a:pt x="700" y="1061"/>
                      <a:pt x="646" y="1101"/>
                      <a:pt x="592" y="1138"/>
                    </a:cubicBezTo>
                    <a:cubicBezTo>
                      <a:pt x="549" y="1171"/>
                      <a:pt x="509" y="1208"/>
                      <a:pt x="469" y="1245"/>
                    </a:cubicBezTo>
                    <a:cubicBezTo>
                      <a:pt x="422" y="1291"/>
                      <a:pt x="379" y="1342"/>
                      <a:pt x="335" y="1396"/>
                    </a:cubicBezTo>
                    <a:cubicBezTo>
                      <a:pt x="298" y="1442"/>
                      <a:pt x="271" y="1492"/>
                      <a:pt x="241" y="1543"/>
                    </a:cubicBezTo>
                    <a:cubicBezTo>
                      <a:pt x="208" y="1606"/>
                      <a:pt x="178" y="1669"/>
                      <a:pt x="151" y="1737"/>
                    </a:cubicBezTo>
                    <a:cubicBezTo>
                      <a:pt x="127" y="1790"/>
                      <a:pt x="107" y="1844"/>
                      <a:pt x="90" y="1897"/>
                    </a:cubicBezTo>
                    <a:cubicBezTo>
                      <a:pt x="84" y="1921"/>
                      <a:pt x="81" y="1944"/>
                      <a:pt x="74" y="1967"/>
                    </a:cubicBezTo>
                    <a:cubicBezTo>
                      <a:pt x="67" y="2007"/>
                      <a:pt x="58" y="2051"/>
                      <a:pt x="50" y="2091"/>
                    </a:cubicBezTo>
                    <a:cubicBezTo>
                      <a:pt x="30" y="2211"/>
                      <a:pt x="14" y="2332"/>
                      <a:pt x="4" y="2455"/>
                    </a:cubicBezTo>
                    <a:cubicBezTo>
                      <a:pt x="4" y="2482"/>
                      <a:pt x="1" y="2506"/>
                      <a:pt x="1" y="2532"/>
                    </a:cubicBezTo>
                    <a:cubicBezTo>
                      <a:pt x="1" y="2576"/>
                      <a:pt x="4" y="2620"/>
                      <a:pt x="7" y="2663"/>
                    </a:cubicBezTo>
                    <a:cubicBezTo>
                      <a:pt x="10" y="2713"/>
                      <a:pt x="27" y="2760"/>
                      <a:pt x="41" y="2807"/>
                    </a:cubicBezTo>
                    <a:cubicBezTo>
                      <a:pt x="61" y="2870"/>
                      <a:pt x="78" y="2934"/>
                      <a:pt x="104" y="2997"/>
                    </a:cubicBezTo>
                    <a:cubicBezTo>
                      <a:pt x="127" y="3048"/>
                      <a:pt x="147" y="3101"/>
                      <a:pt x="175" y="3148"/>
                    </a:cubicBezTo>
                    <a:cubicBezTo>
                      <a:pt x="204" y="3202"/>
                      <a:pt x="235" y="3255"/>
                      <a:pt x="265" y="3308"/>
                    </a:cubicBezTo>
                    <a:cubicBezTo>
                      <a:pt x="295" y="3365"/>
                      <a:pt x="335" y="3422"/>
                      <a:pt x="371" y="3475"/>
                    </a:cubicBezTo>
                    <a:cubicBezTo>
                      <a:pt x="391" y="3503"/>
                      <a:pt x="408" y="3526"/>
                      <a:pt x="428" y="3552"/>
                    </a:cubicBezTo>
                    <a:cubicBezTo>
                      <a:pt x="448" y="3576"/>
                      <a:pt x="469" y="3596"/>
                      <a:pt x="489" y="3619"/>
                    </a:cubicBezTo>
                    <a:cubicBezTo>
                      <a:pt x="529" y="3663"/>
                      <a:pt x="572" y="3703"/>
                      <a:pt x="616" y="3739"/>
                    </a:cubicBezTo>
                    <a:cubicBezTo>
                      <a:pt x="663" y="3784"/>
                      <a:pt x="713" y="3827"/>
                      <a:pt x="763" y="3864"/>
                    </a:cubicBezTo>
                    <a:cubicBezTo>
                      <a:pt x="813" y="3897"/>
                      <a:pt x="867" y="3934"/>
                      <a:pt x="917" y="3967"/>
                    </a:cubicBezTo>
                    <a:cubicBezTo>
                      <a:pt x="1010" y="4028"/>
                      <a:pt x="1101" y="4081"/>
                      <a:pt x="1198" y="4134"/>
                    </a:cubicBezTo>
                    <a:cubicBezTo>
                      <a:pt x="1245" y="4158"/>
                      <a:pt x="1294" y="4185"/>
                      <a:pt x="1342" y="4211"/>
                    </a:cubicBezTo>
                    <a:cubicBezTo>
                      <a:pt x="1365" y="4225"/>
                      <a:pt x="1388" y="4238"/>
                      <a:pt x="1412" y="4248"/>
                    </a:cubicBezTo>
                    <a:cubicBezTo>
                      <a:pt x="1445" y="4265"/>
                      <a:pt x="1475" y="4281"/>
                      <a:pt x="1509" y="4295"/>
                    </a:cubicBezTo>
                    <a:cubicBezTo>
                      <a:pt x="1626" y="4345"/>
                      <a:pt x="1740" y="4389"/>
                      <a:pt x="1860" y="4429"/>
                    </a:cubicBezTo>
                    <a:cubicBezTo>
                      <a:pt x="1974" y="4466"/>
                      <a:pt x="2087" y="4499"/>
                      <a:pt x="2208" y="4522"/>
                    </a:cubicBezTo>
                    <a:cubicBezTo>
                      <a:pt x="2325" y="4542"/>
                      <a:pt x="2442" y="4559"/>
                      <a:pt x="2559" y="4562"/>
                    </a:cubicBezTo>
                    <a:cubicBezTo>
                      <a:pt x="2589" y="4564"/>
                      <a:pt x="2620" y="4565"/>
                      <a:pt x="2651" y="4565"/>
                    </a:cubicBezTo>
                    <a:cubicBezTo>
                      <a:pt x="2682" y="4565"/>
                      <a:pt x="2713" y="4564"/>
                      <a:pt x="2743" y="4562"/>
                    </a:cubicBezTo>
                    <a:cubicBezTo>
                      <a:pt x="2830" y="4562"/>
                      <a:pt x="2917" y="4549"/>
                      <a:pt x="3000" y="4532"/>
                    </a:cubicBezTo>
                    <a:cubicBezTo>
                      <a:pt x="3117" y="4506"/>
                      <a:pt x="3235" y="4482"/>
                      <a:pt x="3352" y="4455"/>
                    </a:cubicBezTo>
                    <a:cubicBezTo>
                      <a:pt x="3405" y="4446"/>
                      <a:pt x="3458" y="4435"/>
                      <a:pt x="3509" y="4418"/>
                    </a:cubicBezTo>
                    <a:cubicBezTo>
                      <a:pt x="3576" y="4395"/>
                      <a:pt x="3636" y="4372"/>
                      <a:pt x="3699" y="4341"/>
                    </a:cubicBezTo>
                    <a:cubicBezTo>
                      <a:pt x="3803" y="4298"/>
                      <a:pt x="3903" y="4245"/>
                      <a:pt x="4000" y="4185"/>
                    </a:cubicBezTo>
                    <a:cubicBezTo>
                      <a:pt x="4108" y="4121"/>
                      <a:pt x="4208" y="4044"/>
                      <a:pt x="4304" y="3960"/>
                    </a:cubicBezTo>
                    <a:cubicBezTo>
                      <a:pt x="4341" y="3924"/>
                      <a:pt x="4382" y="3887"/>
                      <a:pt x="4415" y="3847"/>
                    </a:cubicBezTo>
                    <a:cubicBezTo>
                      <a:pt x="4442" y="3820"/>
                      <a:pt x="4462" y="3793"/>
                      <a:pt x="4485" y="3767"/>
                    </a:cubicBezTo>
                    <a:cubicBezTo>
                      <a:pt x="4502" y="3747"/>
                      <a:pt x="4519" y="3727"/>
                      <a:pt x="4536" y="3703"/>
                    </a:cubicBezTo>
                    <a:cubicBezTo>
                      <a:pt x="4602" y="3603"/>
                      <a:pt x="4666" y="3503"/>
                      <a:pt x="4713" y="3392"/>
                    </a:cubicBezTo>
                    <a:cubicBezTo>
                      <a:pt x="4756" y="3282"/>
                      <a:pt x="4800" y="3168"/>
                      <a:pt x="4830" y="3051"/>
                    </a:cubicBezTo>
                    <a:cubicBezTo>
                      <a:pt x="4843" y="2994"/>
                      <a:pt x="4860" y="2937"/>
                      <a:pt x="4870" y="2877"/>
                    </a:cubicBezTo>
                    <a:cubicBezTo>
                      <a:pt x="4883" y="2827"/>
                      <a:pt x="4894" y="2776"/>
                      <a:pt x="4894" y="2726"/>
                    </a:cubicBezTo>
                    <a:lnTo>
                      <a:pt x="4894" y="2629"/>
                    </a:lnTo>
                    <a:cubicBezTo>
                      <a:pt x="4890" y="2572"/>
                      <a:pt x="4886" y="2519"/>
                      <a:pt x="4883" y="2462"/>
                    </a:cubicBezTo>
                    <a:cubicBezTo>
                      <a:pt x="4880" y="2435"/>
                      <a:pt x="4880" y="2405"/>
                      <a:pt x="4877" y="2379"/>
                    </a:cubicBezTo>
                    <a:cubicBezTo>
                      <a:pt x="4877" y="2342"/>
                      <a:pt x="4874" y="2305"/>
                      <a:pt x="4870" y="2271"/>
                    </a:cubicBezTo>
                    <a:cubicBezTo>
                      <a:pt x="4863" y="2211"/>
                      <a:pt x="4850" y="2151"/>
                      <a:pt x="4837" y="2091"/>
                    </a:cubicBezTo>
                    <a:cubicBezTo>
                      <a:pt x="4823" y="2031"/>
                      <a:pt x="4806" y="1967"/>
                      <a:pt x="4783" y="1907"/>
                    </a:cubicBezTo>
                    <a:cubicBezTo>
                      <a:pt x="4739" y="1803"/>
                      <a:pt x="4662" y="1720"/>
                      <a:pt x="4593" y="1632"/>
                    </a:cubicBezTo>
                    <a:cubicBezTo>
                      <a:pt x="4522" y="1549"/>
                      <a:pt x="4452" y="1469"/>
                      <a:pt x="4361" y="1409"/>
                    </a:cubicBezTo>
                    <a:cubicBezTo>
                      <a:pt x="4315" y="1379"/>
                      <a:pt x="4261" y="1356"/>
                      <a:pt x="4211" y="1331"/>
                    </a:cubicBezTo>
                    <a:cubicBezTo>
                      <a:pt x="4164" y="1308"/>
                      <a:pt x="4114" y="1288"/>
                      <a:pt x="4064" y="1268"/>
                    </a:cubicBezTo>
                    <a:cubicBezTo>
                      <a:pt x="4017" y="1248"/>
                      <a:pt x="3967" y="1228"/>
                      <a:pt x="3914" y="1215"/>
                    </a:cubicBezTo>
                    <a:cubicBezTo>
                      <a:pt x="3863" y="1198"/>
                      <a:pt x="3810" y="1181"/>
                      <a:pt x="3756" y="1171"/>
                    </a:cubicBezTo>
                    <a:cubicBezTo>
                      <a:pt x="3653" y="1151"/>
                      <a:pt x="3546" y="1141"/>
                      <a:pt x="3442" y="1135"/>
                    </a:cubicBezTo>
                    <a:cubicBezTo>
                      <a:pt x="3411" y="1135"/>
                      <a:pt x="3381" y="1133"/>
                      <a:pt x="3351" y="1133"/>
                    </a:cubicBezTo>
                    <a:cubicBezTo>
                      <a:pt x="3336" y="1133"/>
                      <a:pt x="3321" y="1133"/>
                      <a:pt x="3305" y="1135"/>
                    </a:cubicBezTo>
                    <a:cubicBezTo>
                      <a:pt x="3251" y="1135"/>
                      <a:pt x="3198" y="1141"/>
                      <a:pt x="3148" y="1151"/>
                    </a:cubicBezTo>
                    <a:cubicBezTo>
                      <a:pt x="3161" y="1135"/>
                      <a:pt x="3174" y="1121"/>
                      <a:pt x="3191" y="1104"/>
                    </a:cubicBezTo>
                    <a:cubicBezTo>
                      <a:pt x="3231" y="1061"/>
                      <a:pt x="3271" y="1014"/>
                      <a:pt x="3312" y="964"/>
                    </a:cubicBezTo>
                    <a:cubicBezTo>
                      <a:pt x="3341" y="927"/>
                      <a:pt x="3369" y="887"/>
                      <a:pt x="3395" y="847"/>
                    </a:cubicBezTo>
                    <a:cubicBezTo>
                      <a:pt x="3446" y="770"/>
                      <a:pt x="3482" y="683"/>
                      <a:pt x="3522" y="603"/>
                    </a:cubicBezTo>
                    <a:cubicBezTo>
                      <a:pt x="3546" y="553"/>
                      <a:pt x="3572" y="502"/>
                      <a:pt x="3589" y="449"/>
                    </a:cubicBezTo>
                    <a:cubicBezTo>
                      <a:pt x="3599" y="425"/>
                      <a:pt x="3606" y="399"/>
                      <a:pt x="3613" y="375"/>
                    </a:cubicBezTo>
                    <a:cubicBezTo>
                      <a:pt x="3622" y="339"/>
                      <a:pt x="3633" y="298"/>
                      <a:pt x="3633" y="258"/>
                    </a:cubicBezTo>
                    <a:cubicBezTo>
                      <a:pt x="3633" y="228"/>
                      <a:pt x="3629" y="198"/>
                      <a:pt x="3626" y="172"/>
                    </a:cubicBezTo>
                    <a:cubicBezTo>
                      <a:pt x="3622" y="152"/>
                      <a:pt x="3616" y="135"/>
                      <a:pt x="3609" y="118"/>
                    </a:cubicBezTo>
                    <a:cubicBezTo>
                      <a:pt x="3606" y="111"/>
                      <a:pt x="3602" y="104"/>
                      <a:pt x="3596" y="95"/>
                    </a:cubicBezTo>
                    <a:cubicBezTo>
                      <a:pt x="3589" y="84"/>
                      <a:pt x="3582" y="74"/>
                      <a:pt x="3572" y="64"/>
                    </a:cubicBezTo>
                    <a:cubicBezTo>
                      <a:pt x="3562" y="54"/>
                      <a:pt x="3552" y="47"/>
                      <a:pt x="3542" y="38"/>
                    </a:cubicBezTo>
                    <a:cubicBezTo>
                      <a:pt x="3532" y="31"/>
                      <a:pt x="3509" y="17"/>
                      <a:pt x="3499" y="14"/>
                    </a:cubicBezTo>
                    <a:cubicBezTo>
                      <a:pt x="3482" y="11"/>
                      <a:pt x="3469" y="7"/>
                      <a:pt x="3449" y="4"/>
                    </a:cubicBezTo>
                    <a:cubicBezTo>
                      <a:pt x="3438" y="1"/>
                      <a:pt x="3426" y="1"/>
                      <a:pt x="3412" y="1"/>
                    </a:cubicBez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" name="Google Shape;1414;p33"/>
              <p:cNvSpPr/>
              <p:nvPr/>
            </p:nvSpPr>
            <p:spPr>
              <a:xfrm>
                <a:off x="3224910" y="3655985"/>
                <a:ext cx="48556" cy="47362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78" extrusionOk="0">
                    <a:moveTo>
                      <a:pt x="135" y="1"/>
                    </a:moveTo>
                    <a:cubicBezTo>
                      <a:pt x="61" y="1"/>
                      <a:pt x="1" y="70"/>
                      <a:pt x="4" y="144"/>
                    </a:cubicBezTo>
                    <a:cubicBezTo>
                      <a:pt x="4" y="181"/>
                      <a:pt x="21" y="214"/>
                      <a:pt x="48" y="241"/>
                    </a:cubicBezTo>
                    <a:cubicBezTo>
                      <a:pt x="75" y="268"/>
                      <a:pt x="112" y="277"/>
                      <a:pt x="148" y="277"/>
                    </a:cubicBezTo>
                    <a:cubicBezTo>
                      <a:pt x="225" y="277"/>
                      <a:pt x="285" y="204"/>
                      <a:pt x="282" y="131"/>
                    </a:cubicBezTo>
                    <a:cubicBezTo>
                      <a:pt x="279" y="97"/>
                      <a:pt x="265" y="61"/>
                      <a:pt x="238" y="37"/>
                    </a:cubicBezTo>
                    <a:cubicBezTo>
                      <a:pt x="209" y="10"/>
                      <a:pt x="175" y="1"/>
                      <a:pt x="135" y="1"/>
                    </a:cubicBez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" name="Google Shape;1415;p33"/>
              <p:cNvSpPr/>
              <p:nvPr/>
            </p:nvSpPr>
            <p:spPr>
              <a:xfrm>
                <a:off x="3485408" y="3702666"/>
                <a:ext cx="50771" cy="49236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9" extrusionOk="0">
                    <a:moveTo>
                      <a:pt x="141" y="0"/>
                    </a:moveTo>
                    <a:cubicBezTo>
                      <a:pt x="64" y="0"/>
                      <a:pt x="0" y="74"/>
                      <a:pt x="4" y="151"/>
                    </a:cubicBezTo>
                    <a:cubicBezTo>
                      <a:pt x="7" y="188"/>
                      <a:pt x="24" y="224"/>
                      <a:pt x="51" y="251"/>
                    </a:cubicBezTo>
                    <a:cubicBezTo>
                      <a:pt x="80" y="278"/>
                      <a:pt x="117" y="288"/>
                      <a:pt x="154" y="288"/>
                    </a:cubicBezTo>
                    <a:cubicBezTo>
                      <a:pt x="234" y="288"/>
                      <a:pt x="298" y="215"/>
                      <a:pt x="291" y="137"/>
                    </a:cubicBezTo>
                    <a:cubicBezTo>
                      <a:pt x="291" y="101"/>
                      <a:pt x="275" y="64"/>
                      <a:pt x="248" y="37"/>
                    </a:cubicBezTo>
                    <a:cubicBezTo>
                      <a:pt x="218" y="11"/>
                      <a:pt x="181" y="0"/>
                      <a:pt x="141" y="0"/>
                    </a:cubicBez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" name="Google Shape;1416;p33"/>
              <p:cNvSpPr/>
              <p:nvPr/>
            </p:nvSpPr>
            <p:spPr>
              <a:xfrm>
                <a:off x="3333266" y="3668933"/>
                <a:ext cx="77008" cy="45488"/>
              </a:xfrm>
              <a:custGeom>
                <a:avLst/>
                <a:gdLst/>
                <a:ahLst/>
                <a:cxnLst/>
                <a:rect l="l" t="t" r="r" b="b"/>
                <a:pathLst>
                  <a:path w="452" h="267" extrusionOk="0">
                    <a:moveTo>
                      <a:pt x="70" y="1"/>
                    </a:moveTo>
                    <a:cubicBezTo>
                      <a:pt x="50" y="1"/>
                      <a:pt x="34" y="11"/>
                      <a:pt x="21" y="25"/>
                    </a:cubicBezTo>
                    <a:cubicBezTo>
                      <a:pt x="7" y="38"/>
                      <a:pt x="0" y="58"/>
                      <a:pt x="0" y="78"/>
                    </a:cubicBezTo>
                    <a:cubicBezTo>
                      <a:pt x="0" y="95"/>
                      <a:pt x="7" y="118"/>
                      <a:pt x="24" y="128"/>
                    </a:cubicBezTo>
                    <a:cubicBezTo>
                      <a:pt x="47" y="148"/>
                      <a:pt x="74" y="169"/>
                      <a:pt x="101" y="185"/>
                    </a:cubicBezTo>
                    <a:cubicBezTo>
                      <a:pt x="138" y="215"/>
                      <a:pt x="175" y="242"/>
                      <a:pt x="218" y="258"/>
                    </a:cubicBezTo>
                    <a:cubicBezTo>
                      <a:pt x="231" y="264"/>
                      <a:pt x="246" y="266"/>
                      <a:pt x="261" y="266"/>
                    </a:cubicBezTo>
                    <a:cubicBezTo>
                      <a:pt x="276" y="266"/>
                      <a:pt x="291" y="264"/>
                      <a:pt x="305" y="258"/>
                    </a:cubicBezTo>
                    <a:cubicBezTo>
                      <a:pt x="328" y="252"/>
                      <a:pt x="348" y="238"/>
                      <a:pt x="365" y="226"/>
                    </a:cubicBezTo>
                    <a:cubicBezTo>
                      <a:pt x="391" y="205"/>
                      <a:pt x="415" y="181"/>
                      <a:pt x="432" y="158"/>
                    </a:cubicBezTo>
                    <a:cubicBezTo>
                      <a:pt x="439" y="152"/>
                      <a:pt x="445" y="141"/>
                      <a:pt x="448" y="132"/>
                    </a:cubicBezTo>
                    <a:cubicBezTo>
                      <a:pt x="452" y="115"/>
                      <a:pt x="448" y="98"/>
                      <a:pt x="439" y="85"/>
                    </a:cubicBezTo>
                    <a:cubicBezTo>
                      <a:pt x="432" y="71"/>
                      <a:pt x="415" y="61"/>
                      <a:pt x="402" y="58"/>
                    </a:cubicBezTo>
                    <a:cubicBezTo>
                      <a:pt x="397" y="57"/>
                      <a:pt x="391" y="56"/>
                      <a:pt x="385" y="56"/>
                    </a:cubicBezTo>
                    <a:cubicBezTo>
                      <a:pt x="373" y="56"/>
                      <a:pt x="361" y="58"/>
                      <a:pt x="355" y="65"/>
                    </a:cubicBezTo>
                    <a:cubicBezTo>
                      <a:pt x="342" y="75"/>
                      <a:pt x="328" y="85"/>
                      <a:pt x="311" y="95"/>
                    </a:cubicBezTo>
                    <a:cubicBezTo>
                      <a:pt x="301" y="105"/>
                      <a:pt x="288" y="115"/>
                      <a:pt x="275" y="121"/>
                    </a:cubicBezTo>
                    <a:lnTo>
                      <a:pt x="268" y="125"/>
                    </a:lnTo>
                    <a:lnTo>
                      <a:pt x="265" y="125"/>
                    </a:lnTo>
                    <a:cubicBezTo>
                      <a:pt x="251" y="118"/>
                      <a:pt x="241" y="108"/>
                      <a:pt x="228" y="101"/>
                    </a:cubicBezTo>
                    <a:cubicBezTo>
                      <a:pt x="195" y="75"/>
                      <a:pt x="158" y="48"/>
                      <a:pt x="124" y="21"/>
                    </a:cubicBezTo>
                    <a:cubicBezTo>
                      <a:pt x="107" y="8"/>
                      <a:pt x="94" y="1"/>
                      <a:pt x="74" y="1"/>
                    </a:cubicBez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17" name="Google Shape;1417;p33"/>
            <p:cNvGrpSpPr/>
            <p:nvPr/>
          </p:nvGrpSpPr>
          <p:grpSpPr>
            <a:xfrm>
              <a:off x="112078" y="2639469"/>
              <a:ext cx="752061" cy="859952"/>
              <a:chOff x="7815028" y="1409944"/>
              <a:chExt cx="752061" cy="859952"/>
            </a:xfrm>
          </p:grpSpPr>
          <p:sp>
            <p:nvSpPr>
              <p:cNvPr id="1418" name="Google Shape;1418;p33"/>
              <p:cNvSpPr/>
              <p:nvPr/>
            </p:nvSpPr>
            <p:spPr>
              <a:xfrm>
                <a:off x="7852671" y="1571682"/>
                <a:ext cx="237470" cy="684305"/>
              </a:xfrm>
              <a:custGeom>
                <a:avLst/>
                <a:gdLst/>
                <a:ahLst/>
                <a:cxnLst/>
                <a:rect l="l" t="t" r="r" b="b"/>
                <a:pathLst>
                  <a:path w="3312" h="9545" extrusionOk="0">
                    <a:moveTo>
                      <a:pt x="536" y="0"/>
                    </a:moveTo>
                    <a:cubicBezTo>
                      <a:pt x="520" y="0"/>
                      <a:pt x="503" y="2"/>
                      <a:pt x="489" y="6"/>
                    </a:cubicBezTo>
                    <a:lnTo>
                      <a:pt x="469" y="16"/>
                    </a:lnTo>
                    <a:cubicBezTo>
                      <a:pt x="395" y="63"/>
                      <a:pt x="322" y="106"/>
                      <a:pt x="242" y="140"/>
                    </a:cubicBezTo>
                    <a:cubicBezTo>
                      <a:pt x="218" y="147"/>
                      <a:pt x="198" y="153"/>
                      <a:pt x="178" y="163"/>
                    </a:cubicBezTo>
                    <a:cubicBezTo>
                      <a:pt x="131" y="180"/>
                      <a:pt x="101" y="210"/>
                      <a:pt x="71" y="244"/>
                    </a:cubicBezTo>
                    <a:cubicBezTo>
                      <a:pt x="54" y="267"/>
                      <a:pt x="41" y="293"/>
                      <a:pt x="30" y="321"/>
                    </a:cubicBezTo>
                    <a:cubicBezTo>
                      <a:pt x="18" y="347"/>
                      <a:pt x="10" y="387"/>
                      <a:pt x="4" y="414"/>
                    </a:cubicBezTo>
                    <a:cubicBezTo>
                      <a:pt x="1" y="451"/>
                      <a:pt x="1" y="484"/>
                      <a:pt x="4" y="521"/>
                    </a:cubicBezTo>
                    <a:lnTo>
                      <a:pt x="4" y="568"/>
                    </a:lnTo>
                    <a:cubicBezTo>
                      <a:pt x="7" y="685"/>
                      <a:pt x="10" y="806"/>
                      <a:pt x="27" y="923"/>
                    </a:cubicBezTo>
                    <a:cubicBezTo>
                      <a:pt x="44" y="1043"/>
                      <a:pt x="74" y="1164"/>
                      <a:pt x="94" y="1287"/>
                    </a:cubicBezTo>
                    <a:cubicBezTo>
                      <a:pt x="131" y="1521"/>
                      <a:pt x="174" y="1752"/>
                      <a:pt x="238" y="1979"/>
                    </a:cubicBezTo>
                    <a:cubicBezTo>
                      <a:pt x="271" y="2099"/>
                      <a:pt x="308" y="2217"/>
                      <a:pt x="342" y="2337"/>
                    </a:cubicBezTo>
                    <a:cubicBezTo>
                      <a:pt x="368" y="2448"/>
                      <a:pt x="395" y="2561"/>
                      <a:pt x="429" y="2672"/>
                    </a:cubicBezTo>
                    <a:cubicBezTo>
                      <a:pt x="466" y="2795"/>
                      <a:pt x="502" y="2916"/>
                      <a:pt x="535" y="3043"/>
                    </a:cubicBezTo>
                    <a:cubicBezTo>
                      <a:pt x="566" y="3160"/>
                      <a:pt x="589" y="3277"/>
                      <a:pt x="623" y="3394"/>
                    </a:cubicBezTo>
                    <a:cubicBezTo>
                      <a:pt x="660" y="3515"/>
                      <a:pt x="696" y="3635"/>
                      <a:pt x="726" y="3755"/>
                    </a:cubicBezTo>
                    <a:cubicBezTo>
                      <a:pt x="756" y="3879"/>
                      <a:pt x="776" y="3999"/>
                      <a:pt x="803" y="4123"/>
                    </a:cubicBezTo>
                    <a:cubicBezTo>
                      <a:pt x="853" y="4367"/>
                      <a:pt x="917" y="4611"/>
                      <a:pt x="987" y="4852"/>
                    </a:cubicBezTo>
                    <a:cubicBezTo>
                      <a:pt x="1017" y="4946"/>
                      <a:pt x="1044" y="5040"/>
                      <a:pt x="1074" y="5137"/>
                    </a:cubicBezTo>
                    <a:cubicBezTo>
                      <a:pt x="1111" y="5267"/>
                      <a:pt x="1145" y="5398"/>
                      <a:pt x="1188" y="5524"/>
                    </a:cubicBezTo>
                    <a:cubicBezTo>
                      <a:pt x="1245" y="5699"/>
                      <a:pt x="1302" y="5872"/>
                      <a:pt x="1355" y="6046"/>
                    </a:cubicBezTo>
                    <a:cubicBezTo>
                      <a:pt x="1422" y="6284"/>
                      <a:pt x="1492" y="6517"/>
                      <a:pt x="1552" y="6755"/>
                    </a:cubicBezTo>
                    <a:cubicBezTo>
                      <a:pt x="1616" y="6992"/>
                      <a:pt x="1676" y="7227"/>
                      <a:pt x="1736" y="7464"/>
                    </a:cubicBezTo>
                    <a:cubicBezTo>
                      <a:pt x="1767" y="7588"/>
                      <a:pt x="1800" y="7712"/>
                      <a:pt x="1827" y="7835"/>
                    </a:cubicBezTo>
                    <a:cubicBezTo>
                      <a:pt x="1840" y="7892"/>
                      <a:pt x="1850" y="7949"/>
                      <a:pt x="1864" y="8006"/>
                    </a:cubicBezTo>
                    <a:cubicBezTo>
                      <a:pt x="1884" y="8099"/>
                      <a:pt x="1914" y="8187"/>
                      <a:pt x="1944" y="8277"/>
                    </a:cubicBezTo>
                    <a:cubicBezTo>
                      <a:pt x="1977" y="8388"/>
                      <a:pt x="2020" y="8497"/>
                      <a:pt x="2064" y="8608"/>
                    </a:cubicBezTo>
                    <a:cubicBezTo>
                      <a:pt x="2085" y="8664"/>
                      <a:pt x="2111" y="8718"/>
                      <a:pt x="2141" y="8772"/>
                    </a:cubicBezTo>
                    <a:cubicBezTo>
                      <a:pt x="2178" y="8845"/>
                      <a:pt x="2228" y="8919"/>
                      <a:pt x="2281" y="8982"/>
                    </a:cubicBezTo>
                    <a:cubicBezTo>
                      <a:pt x="2349" y="9063"/>
                      <a:pt x="2426" y="9130"/>
                      <a:pt x="2486" y="9210"/>
                    </a:cubicBezTo>
                    <a:cubicBezTo>
                      <a:pt x="2516" y="9260"/>
                      <a:pt x="2542" y="9311"/>
                      <a:pt x="2576" y="9357"/>
                    </a:cubicBezTo>
                    <a:cubicBezTo>
                      <a:pt x="2626" y="9427"/>
                      <a:pt x="2693" y="9481"/>
                      <a:pt x="2773" y="9518"/>
                    </a:cubicBezTo>
                    <a:cubicBezTo>
                      <a:pt x="2815" y="9535"/>
                      <a:pt x="2864" y="9545"/>
                      <a:pt x="2912" y="9545"/>
                    </a:cubicBezTo>
                    <a:cubicBezTo>
                      <a:pt x="2930" y="9545"/>
                      <a:pt x="2947" y="9544"/>
                      <a:pt x="2963" y="9541"/>
                    </a:cubicBezTo>
                    <a:cubicBezTo>
                      <a:pt x="2997" y="9538"/>
                      <a:pt x="3044" y="9524"/>
                      <a:pt x="3071" y="9511"/>
                    </a:cubicBezTo>
                    <a:cubicBezTo>
                      <a:pt x="3101" y="9498"/>
                      <a:pt x="3124" y="9478"/>
                      <a:pt x="3151" y="9461"/>
                    </a:cubicBezTo>
                    <a:lnTo>
                      <a:pt x="3171" y="9444"/>
                    </a:lnTo>
                    <a:cubicBezTo>
                      <a:pt x="3198" y="9421"/>
                      <a:pt x="3224" y="9391"/>
                      <a:pt x="3244" y="9360"/>
                    </a:cubicBezTo>
                    <a:cubicBezTo>
                      <a:pt x="3284" y="9311"/>
                      <a:pt x="3298" y="9246"/>
                      <a:pt x="3309" y="9183"/>
                    </a:cubicBezTo>
                    <a:cubicBezTo>
                      <a:pt x="3312" y="9173"/>
                      <a:pt x="3312" y="9160"/>
                      <a:pt x="3312" y="9146"/>
                    </a:cubicBezTo>
                    <a:cubicBezTo>
                      <a:pt x="3312" y="9130"/>
                      <a:pt x="3312" y="9116"/>
                      <a:pt x="3309" y="9099"/>
                    </a:cubicBezTo>
                    <a:cubicBezTo>
                      <a:pt x="3301" y="9076"/>
                      <a:pt x="3295" y="9056"/>
                      <a:pt x="3289" y="9033"/>
                    </a:cubicBezTo>
                    <a:cubicBezTo>
                      <a:pt x="3284" y="9026"/>
                      <a:pt x="3284" y="9016"/>
                      <a:pt x="3281" y="9010"/>
                    </a:cubicBezTo>
                    <a:cubicBezTo>
                      <a:pt x="3275" y="8990"/>
                      <a:pt x="3272" y="8973"/>
                      <a:pt x="3272" y="8956"/>
                    </a:cubicBezTo>
                    <a:lnTo>
                      <a:pt x="3268" y="8936"/>
                    </a:lnTo>
                    <a:lnTo>
                      <a:pt x="3268" y="8925"/>
                    </a:lnTo>
                    <a:cubicBezTo>
                      <a:pt x="3264" y="8909"/>
                      <a:pt x="3261" y="8892"/>
                      <a:pt x="3258" y="8876"/>
                    </a:cubicBezTo>
                    <a:cubicBezTo>
                      <a:pt x="3241" y="8829"/>
                      <a:pt x="3224" y="8785"/>
                      <a:pt x="3208" y="8741"/>
                    </a:cubicBezTo>
                    <a:cubicBezTo>
                      <a:pt x="3215" y="8735"/>
                      <a:pt x="3224" y="8729"/>
                      <a:pt x="3232" y="8718"/>
                    </a:cubicBezTo>
                    <a:cubicBezTo>
                      <a:pt x="3224" y="8692"/>
                      <a:pt x="3218" y="8664"/>
                      <a:pt x="3211" y="8638"/>
                    </a:cubicBezTo>
                    <a:cubicBezTo>
                      <a:pt x="3204" y="8611"/>
                      <a:pt x="3198" y="8581"/>
                      <a:pt x="3191" y="8554"/>
                    </a:cubicBezTo>
                    <a:cubicBezTo>
                      <a:pt x="3168" y="8468"/>
                      <a:pt x="3144" y="8377"/>
                      <a:pt x="3128" y="8287"/>
                    </a:cubicBezTo>
                    <a:cubicBezTo>
                      <a:pt x="3108" y="8193"/>
                      <a:pt x="3081" y="8076"/>
                      <a:pt x="3054" y="7959"/>
                    </a:cubicBezTo>
                    <a:lnTo>
                      <a:pt x="2994" y="7688"/>
                    </a:lnTo>
                    <a:cubicBezTo>
                      <a:pt x="2977" y="7605"/>
                      <a:pt x="2957" y="7514"/>
                      <a:pt x="2937" y="7428"/>
                    </a:cubicBezTo>
                    <a:cubicBezTo>
                      <a:pt x="2920" y="7377"/>
                      <a:pt x="2903" y="7327"/>
                      <a:pt x="2887" y="7277"/>
                    </a:cubicBezTo>
                    <a:cubicBezTo>
                      <a:pt x="2820" y="7039"/>
                      <a:pt x="2753" y="6802"/>
                      <a:pt x="2690" y="6565"/>
                    </a:cubicBezTo>
                    <a:cubicBezTo>
                      <a:pt x="2616" y="6297"/>
                      <a:pt x="2536" y="6033"/>
                      <a:pt x="2449" y="5772"/>
                    </a:cubicBezTo>
                    <a:cubicBezTo>
                      <a:pt x="2372" y="5541"/>
                      <a:pt x="2301" y="5307"/>
                      <a:pt x="2228" y="5077"/>
                    </a:cubicBezTo>
                    <a:cubicBezTo>
                      <a:pt x="2185" y="4946"/>
                      <a:pt x="2145" y="4819"/>
                      <a:pt x="2097" y="4691"/>
                    </a:cubicBezTo>
                    <a:cubicBezTo>
                      <a:pt x="2054" y="4564"/>
                      <a:pt x="2007" y="4434"/>
                      <a:pt x="1960" y="4307"/>
                    </a:cubicBezTo>
                    <a:cubicBezTo>
                      <a:pt x="1917" y="4197"/>
                      <a:pt x="1880" y="4086"/>
                      <a:pt x="1840" y="3976"/>
                    </a:cubicBezTo>
                    <a:cubicBezTo>
                      <a:pt x="1810" y="3896"/>
                      <a:pt x="1787" y="3812"/>
                      <a:pt x="1763" y="3732"/>
                    </a:cubicBezTo>
                    <a:cubicBezTo>
                      <a:pt x="1713" y="3551"/>
                      <a:pt x="1666" y="3371"/>
                      <a:pt x="1616" y="3190"/>
                    </a:cubicBezTo>
                    <a:cubicBezTo>
                      <a:pt x="1599" y="3140"/>
                      <a:pt x="1579" y="3086"/>
                      <a:pt x="1559" y="3030"/>
                    </a:cubicBezTo>
                    <a:cubicBezTo>
                      <a:pt x="1532" y="2959"/>
                      <a:pt x="1509" y="2885"/>
                      <a:pt x="1486" y="2815"/>
                    </a:cubicBezTo>
                    <a:cubicBezTo>
                      <a:pt x="1472" y="2775"/>
                      <a:pt x="1458" y="2738"/>
                      <a:pt x="1446" y="2701"/>
                    </a:cubicBezTo>
                    <a:cubicBezTo>
                      <a:pt x="1432" y="2658"/>
                      <a:pt x="1418" y="2618"/>
                      <a:pt x="1402" y="2578"/>
                    </a:cubicBezTo>
                    <a:lnTo>
                      <a:pt x="1389" y="2538"/>
                    </a:lnTo>
                    <a:cubicBezTo>
                      <a:pt x="1362" y="2461"/>
                      <a:pt x="1335" y="2380"/>
                      <a:pt x="1315" y="2314"/>
                    </a:cubicBezTo>
                    <a:cubicBezTo>
                      <a:pt x="1278" y="2193"/>
                      <a:pt x="1245" y="2070"/>
                      <a:pt x="1214" y="1949"/>
                    </a:cubicBezTo>
                    <a:cubicBezTo>
                      <a:pt x="1188" y="1849"/>
                      <a:pt x="1157" y="1741"/>
                      <a:pt x="1128" y="1638"/>
                    </a:cubicBezTo>
                    <a:cubicBezTo>
                      <a:pt x="1114" y="1595"/>
                      <a:pt x="1101" y="1551"/>
                      <a:pt x="1091" y="1508"/>
                    </a:cubicBezTo>
                    <a:cubicBezTo>
                      <a:pt x="1077" y="1471"/>
                      <a:pt x="1068" y="1437"/>
                      <a:pt x="1057" y="1400"/>
                    </a:cubicBezTo>
                    <a:cubicBezTo>
                      <a:pt x="1024" y="1294"/>
                      <a:pt x="984" y="1187"/>
                      <a:pt x="944" y="1083"/>
                    </a:cubicBezTo>
                    <a:cubicBezTo>
                      <a:pt x="913" y="996"/>
                      <a:pt x="881" y="906"/>
                      <a:pt x="850" y="818"/>
                    </a:cubicBezTo>
                    <a:cubicBezTo>
                      <a:pt x="840" y="785"/>
                      <a:pt x="827" y="755"/>
                      <a:pt x="816" y="725"/>
                    </a:cubicBezTo>
                    <a:cubicBezTo>
                      <a:pt x="787" y="642"/>
                      <a:pt x="756" y="554"/>
                      <a:pt x="733" y="464"/>
                    </a:cubicBezTo>
                    <a:cubicBezTo>
                      <a:pt x="723" y="434"/>
                      <a:pt x="716" y="401"/>
                      <a:pt x="706" y="367"/>
                    </a:cubicBezTo>
                    <a:cubicBezTo>
                      <a:pt x="696" y="347"/>
                      <a:pt x="683" y="330"/>
                      <a:pt x="673" y="317"/>
                    </a:cubicBezTo>
                    <a:lnTo>
                      <a:pt x="689" y="297"/>
                    </a:lnTo>
                    <a:cubicBezTo>
                      <a:pt x="680" y="250"/>
                      <a:pt x="669" y="207"/>
                      <a:pt x="660" y="160"/>
                    </a:cubicBezTo>
                    <a:cubicBezTo>
                      <a:pt x="653" y="123"/>
                      <a:pt x="656" y="86"/>
                      <a:pt x="673" y="53"/>
                    </a:cubicBezTo>
                    <a:cubicBezTo>
                      <a:pt x="656" y="36"/>
                      <a:pt x="632" y="20"/>
                      <a:pt x="609" y="13"/>
                    </a:cubicBezTo>
                    <a:cubicBezTo>
                      <a:pt x="589" y="5"/>
                      <a:pt x="562" y="0"/>
                      <a:pt x="536" y="0"/>
                    </a:cubicBezTo>
                    <a:close/>
                  </a:path>
                </a:pathLst>
              </a:custGeom>
              <a:solidFill>
                <a:srgbClr val="FFF2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" name="Google Shape;1419;p33"/>
              <p:cNvSpPr/>
              <p:nvPr/>
            </p:nvSpPr>
            <p:spPr>
              <a:xfrm>
                <a:off x="7898702" y="1420124"/>
                <a:ext cx="662365" cy="826686"/>
              </a:xfrm>
              <a:custGeom>
                <a:avLst/>
                <a:gdLst/>
                <a:ahLst/>
                <a:cxnLst/>
                <a:rect l="l" t="t" r="r" b="b"/>
                <a:pathLst>
                  <a:path w="9238" h="11531" extrusionOk="0">
                    <a:moveTo>
                      <a:pt x="5839" y="0"/>
                    </a:moveTo>
                    <a:cubicBezTo>
                      <a:pt x="5827" y="0"/>
                      <a:pt x="5815" y="1"/>
                      <a:pt x="5803" y="3"/>
                    </a:cubicBezTo>
                    <a:cubicBezTo>
                      <a:pt x="5780" y="7"/>
                      <a:pt x="5753" y="16"/>
                      <a:pt x="5730" y="23"/>
                    </a:cubicBezTo>
                    <a:lnTo>
                      <a:pt x="5723" y="27"/>
                    </a:lnTo>
                    <a:cubicBezTo>
                      <a:pt x="5717" y="30"/>
                      <a:pt x="5706" y="30"/>
                      <a:pt x="5700" y="33"/>
                    </a:cubicBezTo>
                    <a:cubicBezTo>
                      <a:pt x="5689" y="36"/>
                      <a:pt x="5680" y="40"/>
                      <a:pt x="5666" y="43"/>
                    </a:cubicBezTo>
                    <a:cubicBezTo>
                      <a:pt x="5649" y="50"/>
                      <a:pt x="5632" y="56"/>
                      <a:pt x="5612" y="63"/>
                    </a:cubicBezTo>
                    <a:lnTo>
                      <a:pt x="5596" y="70"/>
                    </a:lnTo>
                    <a:cubicBezTo>
                      <a:pt x="5583" y="73"/>
                      <a:pt x="5572" y="77"/>
                      <a:pt x="5563" y="80"/>
                    </a:cubicBezTo>
                    <a:cubicBezTo>
                      <a:pt x="5502" y="103"/>
                      <a:pt x="5442" y="123"/>
                      <a:pt x="5396" y="137"/>
                    </a:cubicBezTo>
                    <a:cubicBezTo>
                      <a:pt x="5285" y="170"/>
                      <a:pt x="5171" y="211"/>
                      <a:pt x="5061" y="243"/>
                    </a:cubicBezTo>
                    <a:cubicBezTo>
                      <a:pt x="4981" y="271"/>
                      <a:pt x="4897" y="300"/>
                      <a:pt x="4814" y="328"/>
                    </a:cubicBezTo>
                    <a:cubicBezTo>
                      <a:pt x="4723" y="351"/>
                      <a:pt x="4636" y="374"/>
                      <a:pt x="4546" y="394"/>
                    </a:cubicBezTo>
                    <a:cubicBezTo>
                      <a:pt x="4473" y="411"/>
                      <a:pt x="4396" y="431"/>
                      <a:pt x="4318" y="451"/>
                    </a:cubicBezTo>
                    <a:cubicBezTo>
                      <a:pt x="4144" y="501"/>
                      <a:pt x="3951" y="555"/>
                      <a:pt x="3760" y="615"/>
                    </a:cubicBezTo>
                    <a:lnTo>
                      <a:pt x="3757" y="615"/>
                    </a:lnTo>
                    <a:lnTo>
                      <a:pt x="3753" y="618"/>
                    </a:lnTo>
                    <a:lnTo>
                      <a:pt x="3750" y="618"/>
                    </a:lnTo>
                    <a:lnTo>
                      <a:pt x="3740" y="622"/>
                    </a:lnTo>
                    <a:lnTo>
                      <a:pt x="3730" y="625"/>
                    </a:lnTo>
                    <a:lnTo>
                      <a:pt x="3726" y="625"/>
                    </a:lnTo>
                    <a:lnTo>
                      <a:pt x="3720" y="629"/>
                    </a:lnTo>
                    <a:lnTo>
                      <a:pt x="3713" y="629"/>
                    </a:lnTo>
                    <a:lnTo>
                      <a:pt x="3710" y="632"/>
                    </a:lnTo>
                    <a:lnTo>
                      <a:pt x="3703" y="632"/>
                    </a:lnTo>
                    <a:lnTo>
                      <a:pt x="3693" y="635"/>
                    </a:lnTo>
                    <a:lnTo>
                      <a:pt x="3683" y="638"/>
                    </a:lnTo>
                    <a:lnTo>
                      <a:pt x="3653" y="649"/>
                    </a:lnTo>
                    <a:lnTo>
                      <a:pt x="3650" y="649"/>
                    </a:lnTo>
                    <a:lnTo>
                      <a:pt x="3636" y="652"/>
                    </a:lnTo>
                    <a:lnTo>
                      <a:pt x="3630" y="655"/>
                    </a:lnTo>
                    <a:lnTo>
                      <a:pt x="3619" y="658"/>
                    </a:lnTo>
                    <a:lnTo>
                      <a:pt x="3596" y="665"/>
                    </a:lnTo>
                    <a:lnTo>
                      <a:pt x="3593" y="665"/>
                    </a:lnTo>
                    <a:lnTo>
                      <a:pt x="3590" y="669"/>
                    </a:lnTo>
                    <a:cubicBezTo>
                      <a:pt x="3545" y="682"/>
                      <a:pt x="3502" y="695"/>
                      <a:pt x="3459" y="709"/>
                    </a:cubicBezTo>
                    <a:lnTo>
                      <a:pt x="3405" y="725"/>
                    </a:lnTo>
                    <a:cubicBezTo>
                      <a:pt x="3379" y="736"/>
                      <a:pt x="3352" y="742"/>
                      <a:pt x="3325" y="752"/>
                    </a:cubicBezTo>
                    <a:cubicBezTo>
                      <a:pt x="3235" y="785"/>
                      <a:pt x="3144" y="819"/>
                      <a:pt x="3078" y="845"/>
                    </a:cubicBezTo>
                    <a:cubicBezTo>
                      <a:pt x="2991" y="882"/>
                      <a:pt x="2903" y="916"/>
                      <a:pt x="2820" y="950"/>
                    </a:cubicBezTo>
                    <a:cubicBezTo>
                      <a:pt x="2670" y="1006"/>
                      <a:pt x="2512" y="1066"/>
                      <a:pt x="2362" y="1130"/>
                    </a:cubicBezTo>
                    <a:cubicBezTo>
                      <a:pt x="2125" y="1231"/>
                      <a:pt x="1894" y="1341"/>
                      <a:pt x="1670" y="1447"/>
                    </a:cubicBezTo>
                    <a:lnTo>
                      <a:pt x="1616" y="1472"/>
                    </a:lnTo>
                    <a:cubicBezTo>
                      <a:pt x="1526" y="1515"/>
                      <a:pt x="1435" y="1558"/>
                      <a:pt x="1345" y="1605"/>
                    </a:cubicBezTo>
                    <a:cubicBezTo>
                      <a:pt x="1305" y="1625"/>
                      <a:pt x="1265" y="1645"/>
                      <a:pt x="1225" y="1668"/>
                    </a:cubicBezTo>
                    <a:cubicBezTo>
                      <a:pt x="1174" y="1695"/>
                      <a:pt x="1117" y="1725"/>
                      <a:pt x="1064" y="1752"/>
                    </a:cubicBezTo>
                    <a:cubicBezTo>
                      <a:pt x="1034" y="1722"/>
                      <a:pt x="1024" y="1716"/>
                      <a:pt x="991" y="1699"/>
                    </a:cubicBezTo>
                    <a:cubicBezTo>
                      <a:pt x="968" y="1690"/>
                      <a:pt x="948" y="1687"/>
                      <a:pt x="928" y="1687"/>
                    </a:cubicBezTo>
                    <a:cubicBezTo>
                      <a:pt x="918" y="1687"/>
                      <a:pt x="908" y="1687"/>
                      <a:pt x="897" y="1688"/>
                    </a:cubicBezTo>
                    <a:lnTo>
                      <a:pt x="893" y="1688"/>
                    </a:lnTo>
                    <a:cubicBezTo>
                      <a:pt x="877" y="1688"/>
                      <a:pt x="861" y="1692"/>
                      <a:pt x="841" y="1699"/>
                    </a:cubicBezTo>
                    <a:cubicBezTo>
                      <a:pt x="830" y="1702"/>
                      <a:pt x="824" y="1705"/>
                      <a:pt x="813" y="1708"/>
                    </a:cubicBezTo>
                    <a:cubicBezTo>
                      <a:pt x="796" y="1719"/>
                      <a:pt x="780" y="1728"/>
                      <a:pt x="763" y="1736"/>
                    </a:cubicBezTo>
                    <a:cubicBezTo>
                      <a:pt x="753" y="1742"/>
                      <a:pt x="743" y="1748"/>
                      <a:pt x="733" y="1756"/>
                    </a:cubicBezTo>
                    <a:cubicBezTo>
                      <a:pt x="680" y="1782"/>
                      <a:pt x="623" y="1809"/>
                      <a:pt x="572" y="1836"/>
                    </a:cubicBezTo>
                    <a:lnTo>
                      <a:pt x="560" y="1839"/>
                    </a:lnTo>
                    <a:cubicBezTo>
                      <a:pt x="509" y="1866"/>
                      <a:pt x="455" y="1886"/>
                      <a:pt x="405" y="1909"/>
                    </a:cubicBezTo>
                    <a:lnTo>
                      <a:pt x="389" y="1916"/>
                    </a:lnTo>
                    <a:cubicBezTo>
                      <a:pt x="365" y="1926"/>
                      <a:pt x="339" y="1939"/>
                      <a:pt x="312" y="1949"/>
                    </a:cubicBezTo>
                    <a:cubicBezTo>
                      <a:pt x="299" y="1956"/>
                      <a:pt x="285" y="1963"/>
                      <a:pt x="271" y="1966"/>
                    </a:cubicBezTo>
                    <a:lnTo>
                      <a:pt x="262" y="1969"/>
                    </a:lnTo>
                    <a:lnTo>
                      <a:pt x="251" y="1976"/>
                    </a:lnTo>
                    <a:cubicBezTo>
                      <a:pt x="231" y="1983"/>
                      <a:pt x="211" y="1993"/>
                      <a:pt x="194" y="2006"/>
                    </a:cubicBezTo>
                    <a:cubicBezTo>
                      <a:pt x="168" y="2023"/>
                      <a:pt x="151" y="2043"/>
                      <a:pt x="134" y="2074"/>
                    </a:cubicBezTo>
                    <a:cubicBezTo>
                      <a:pt x="51" y="2103"/>
                      <a:pt x="1" y="2194"/>
                      <a:pt x="18" y="2274"/>
                    </a:cubicBezTo>
                    <a:cubicBezTo>
                      <a:pt x="41" y="2378"/>
                      <a:pt x="64" y="2481"/>
                      <a:pt x="91" y="2578"/>
                    </a:cubicBezTo>
                    <a:cubicBezTo>
                      <a:pt x="114" y="2668"/>
                      <a:pt x="145" y="2756"/>
                      <a:pt x="174" y="2839"/>
                    </a:cubicBezTo>
                    <a:cubicBezTo>
                      <a:pt x="185" y="2869"/>
                      <a:pt x="198" y="2899"/>
                      <a:pt x="208" y="2929"/>
                    </a:cubicBezTo>
                    <a:cubicBezTo>
                      <a:pt x="239" y="3020"/>
                      <a:pt x="271" y="3110"/>
                      <a:pt x="302" y="3197"/>
                    </a:cubicBezTo>
                    <a:cubicBezTo>
                      <a:pt x="342" y="3301"/>
                      <a:pt x="382" y="3408"/>
                      <a:pt x="415" y="3514"/>
                    </a:cubicBezTo>
                    <a:cubicBezTo>
                      <a:pt x="426" y="3551"/>
                      <a:pt x="435" y="3585"/>
                      <a:pt x="449" y="3622"/>
                    </a:cubicBezTo>
                    <a:cubicBezTo>
                      <a:pt x="459" y="3665"/>
                      <a:pt x="472" y="3709"/>
                      <a:pt x="486" y="3752"/>
                    </a:cubicBezTo>
                    <a:cubicBezTo>
                      <a:pt x="515" y="3855"/>
                      <a:pt x="546" y="3963"/>
                      <a:pt x="572" y="4063"/>
                    </a:cubicBezTo>
                    <a:cubicBezTo>
                      <a:pt x="603" y="4184"/>
                      <a:pt x="636" y="4307"/>
                      <a:pt x="673" y="4428"/>
                    </a:cubicBezTo>
                    <a:cubicBezTo>
                      <a:pt x="693" y="4494"/>
                      <a:pt x="720" y="4575"/>
                      <a:pt x="747" y="4652"/>
                    </a:cubicBezTo>
                    <a:lnTo>
                      <a:pt x="760" y="4692"/>
                    </a:lnTo>
                    <a:cubicBezTo>
                      <a:pt x="776" y="4732"/>
                      <a:pt x="790" y="4772"/>
                      <a:pt x="807" y="4815"/>
                    </a:cubicBezTo>
                    <a:cubicBezTo>
                      <a:pt x="816" y="4852"/>
                      <a:pt x="830" y="4889"/>
                      <a:pt x="844" y="4929"/>
                    </a:cubicBezTo>
                    <a:cubicBezTo>
                      <a:pt x="867" y="4999"/>
                      <a:pt x="890" y="5073"/>
                      <a:pt x="917" y="5144"/>
                    </a:cubicBezTo>
                    <a:cubicBezTo>
                      <a:pt x="974" y="5294"/>
                      <a:pt x="1017" y="5421"/>
                      <a:pt x="1057" y="5545"/>
                    </a:cubicBezTo>
                    <a:lnTo>
                      <a:pt x="1064" y="5568"/>
                    </a:lnTo>
                    <a:cubicBezTo>
                      <a:pt x="1077" y="5618"/>
                      <a:pt x="1094" y="5669"/>
                      <a:pt x="1111" y="5718"/>
                    </a:cubicBezTo>
                    <a:cubicBezTo>
                      <a:pt x="1117" y="5742"/>
                      <a:pt x="1128" y="5769"/>
                      <a:pt x="1134" y="5792"/>
                    </a:cubicBezTo>
                    <a:cubicBezTo>
                      <a:pt x="1142" y="5809"/>
                      <a:pt x="1148" y="5829"/>
                      <a:pt x="1151" y="5846"/>
                    </a:cubicBezTo>
                    <a:cubicBezTo>
                      <a:pt x="1162" y="5869"/>
                      <a:pt x="1168" y="5893"/>
                      <a:pt x="1174" y="5916"/>
                    </a:cubicBezTo>
                    <a:lnTo>
                      <a:pt x="1188" y="5959"/>
                    </a:lnTo>
                    <a:lnTo>
                      <a:pt x="1198" y="5999"/>
                    </a:lnTo>
                    <a:cubicBezTo>
                      <a:pt x="1208" y="6027"/>
                      <a:pt x="1218" y="6053"/>
                      <a:pt x="1225" y="6080"/>
                    </a:cubicBezTo>
                    <a:cubicBezTo>
                      <a:pt x="1231" y="6100"/>
                      <a:pt x="1238" y="6120"/>
                      <a:pt x="1245" y="6140"/>
                    </a:cubicBezTo>
                    <a:cubicBezTo>
                      <a:pt x="1278" y="6251"/>
                      <a:pt x="1322" y="6381"/>
                      <a:pt x="1369" y="6504"/>
                    </a:cubicBezTo>
                    <a:cubicBezTo>
                      <a:pt x="1406" y="6601"/>
                      <a:pt x="1435" y="6695"/>
                      <a:pt x="1469" y="6805"/>
                    </a:cubicBezTo>
                    <a:lnTo>
                      <a:pt x="1475" y="6825"/>
                    </a:lnTo>
                    <a:cubicBezTo>
                      <a:pt x="1492" y="6886"/>
                      <a:pt x="1512" y="6950"/>
                      <a:pt x="1532" y="7013"/>
                    </a:cubicBezTo>
                    <a:cubicBezTo>
                      <a:pt x="1539" y="7040"/>
                      <a:pt x="1549" y="7066"/>
                      <a:pt x="1559" y="7090"/>
                    </a:cubicBezTo>
                    <a:cubicBezTo>
                      <a:pt x="1566" y="7113"/>
                      <a:pt x="1576" y="7134"/>
                      <a:pt x="1583" y="7157"/>
                    </a:cubicBezTo>
                    <a:cubicBezTo>
                      <a:pt x="1599" y="7207"/>
                      <a:pt x="1619" y="7260"/>
                      <a:pt x="1636" y="7311"/>
                    </a:cubicBezTo>
                    <a:cubicBezTo>
                      <a:pt x="1653" y="7357"/>
                      <a:pt x="1670" y="7404"/>
                      <a:pt x="1687" y="7455"/>
                    </a:cubicBezTo>
                    <a:lnTo>
                      <a:pt x="1707" y="7524"/>
                    </a:lnTo>
                    <a:cubicBezTo>
                      <a:pt x="1733" y="7608"/>
                      <a:pt x="1756" y="7699"/>
                      <a:pt x="1784" y="7785"/>
                    </a:cubicBezTo>
                    <a:lnTo>
                      <a:pt x="1787" y="7793"/>
                    </a:lnTo>
                    <a:cubicBezTo>
                      <a:pt x="1793" y="7819"/>
                      <a:pt x="1804" y="7846"/>
                      <a:pt x="1810" y="7873"/>
                    </a:cubicBezTo>
                    <a:lnTo>
                      <a:pt x="1810" y="7866"/>
                    </a:lnTo>
                    <a:cubicBezTo>
                      <a:pt x="1820" y="7906"/>
                      <a:pt x="1833" y="7949"/>
                      <a:pt x="1847" y="7989"/>
                    </a:cubicBezTo>
                    <a:cubicBezTo>
                      <a:pt x="1894" y="8150"/>
                      <a:pt x="1937" y="8290"/>
                      <a:pt x="1980" y="8421"/>
                    </a:cubicBezTo>
                    <a:cubicBezTo>
                      <a:pt x="1991" y="8458"/>
                      <a:pt x="2004" y="8495"/>
                      <a:pt x="2014" y="8531"/>
                    </a:cubicBezTo>
                    <a:cubicBezTo>
                      <a:pt x="2034" y="8588"/>
                      <a:pt x="2054" y="8645"/>
                      <a:pt x="2071" y="8705"/>
                    </a:cubicBezTo>
                    <a:cubicBezTo>
                      <a:pt x="2085" y="8749"/>
                      <a:pt x="2097" y="8796"/>
                      <a:pt x="2108" y="8839"/>
                    </a:cubicBezTo>
                    <a:cubicBezTo>
                      <a:pt x="2125" y="8899"/>
                      <a:pt x="2141" y="8960"/>
                      <a:pt x="2158" y="9020"/>
                    </a:cubicBezTo>
                    <a:cubicBezTo>
                      <a:pt x="2191" y="9127"/>
                      <a:pt x="2221" y="9237"/>
                      <a:pt x="2252" y="9358"/>
                    </a:cubicBezTo>
                    <a:cubicBezTo>
                      <a:pt x="2289" y="9505"/>
                      <a:pt x="2321" y="9659"/>
                      <a:pt x="2352" y="9802"/>
                    </a:cubicBezTo>
                    <a:lnTo>
                      <a:pt x="2412" y="10073"/>
                    </a:lnTo>
                    <a:cubicBezTo>
                      <a:pt x="2439" y="10190"/>
                      <a:pt x="2466" y="10307"/>
                      <a:pt x="2486" y="10401"/>
                    </a:cubicBezTo>
                    <a:cubicBezTo>
                      <a:pt x="2502" y="10491"/>
                      <a:pt x="2526" y="10582"/>
                      <a:pt x="2549" y="10668"/>
                    </a:cubicBezTo>
                    <a:cubicBezTo>
                      <a:pt x="2556" y="10695"/>
                      <a:pt x="2562" y="10725"/>
                      <a:pt x="2569" y="10752"/>
                    </a:cubicBezTo>
                    <a:cubicBezTo>
                      <a:pt x="2593" y="10846"/>
                      <a:pt x="2610" y="10946"/>
                      <a:pt x="2626" y="11039"/>
                    </a:cubicBezTo>
                    <a:lnTo>
                      <a:pt x="2626" y="11050"/>
                    </a:lnTo>
                    <a:lnTo>
                      <a:pt x="2630" y="11070"/>
                    </a:lnTo>
                    <a:cubicBezTo>
                      <a:pt x="2633" y="11087"/>
                      <a:pt x="2633" y="11107"/>
                      <a:pt x="2639" y="11124"/>
                    </a:cubicBezTo>
                    <a:cubicBezTo>
                      <a:pt x="2642" y="11130"/>
                      <a:pt x="2642" y="11140"/>
                      <a:pt x="2647" y="11147"/>
                    </a:cubicBezTo>
                    <a:cubicBezTo>
                      <a:pt x="2656" y="11180"/>
                      <a:pt x="2663" y="11204"/>
                      <a:pt x="2676" y="11234"/>
                    </a:cubicBezTo>
                    <a:cubicBezTo>
                      <a:pt x="2683" y="11247"/>
                      <a:pt x="2690" y="11260"/>
                      <a:pt x="2696" y="11270"/>
                    </a:cubicBezTo>
                    <a:cubicBezTo>
                      <a:pt x="2703" y="11294"/>
                      <a:pt x="2713" y="11317"/>
                      <a:pt x="2727" y="11340"/>
                    </a:cubicBezTo>
                    <a:lnTo>
                      <a:pt x="2733" y="11351"/>
                    </a:lnTo>
                    <a:cubicBezTo>
                      <a:pt x="2760" y="11394"/>
                      <a:pt x="2793" y="11448"/>
                      <a:pt x="2837" y="11474"/>
                    </a:cubicBezTo>
                    <a:lnTo>
                      <a:pt x="2847" y="11478"/>
                    </a:lnTo>
                    <a:cubicBezTo>
                      <a:pt x="2883" y="11505"/>
                      <a:pt x="2927" y="11521"/>
                      <a:pt x="2971" y="11525"/>
                    </a:cubicBezTo>
                    <a:cubicBezTo>
                      <a:pt x="2984" y="11529"/>
                      <a:pt x="2997" y="11530"/>
                      <a:pt x="3011" y="11530"/>
                    </a:cubicBezTo>
                    <a:cubicBezTo>
                      <a:pt x="3032" y="11530"/>
                      <a:pt x="3054" y="11527"/>
                      <a:pt x="3074" y="11525"/>
                    </a:cubicBezTo>
                    <a:cubicBezTo>
                      <a:pt x="3118" y="11521"/>
                      <a:pt x="3158" y="11508"/>
                      <a:pt x="3195" y="11494"/>
                    </a:cubicBezTo>
                    <a:lnTo>
                      <a:pt x="3212" y="11488"/>
                    </a:lnTo>
                    <a:lnTo>
                      <a:pt x="3228" y="11481"/>
                    </a:lnTo>
                    <a:lnTo>
                      <a:pt x="3249" y="11474"/>
                    </a:lnTo>
                    <a:cubicBezTo>
                      <a:pt x="3261" y="11471"/>
                      <a:pt x="3272" y="11468"/>
                      <a:pt x="3285" y="11465"/>
                    </a:cubicBezTo>
                    <a:cubicBezTo>
                      <a:pt x="3322" y="11454"/>
                      <a:pt x="3355" y="11445"/>
                      <a:pt x="3392" y="11434"/>
                    </a:cubicBezTo>
                    <a:cubicBezTo>
                      <a:pt x="3479" y="11411"/>
                      <a:pt x="3570" y="11388"/>
                      <a:pt x="3659" y="11357"/>
                    </a:cubicBezTo>
                    <a:lnTo>
                      <a:pt x="3666" y="11354"/>
                    </a:lnTo>
                    <a:cubicBezTo>
                      <a:pt x="3740" y="11327"/>
                      <a:pt x="3814" y="11300"/>
                      <a:pt x="3883" y="11274"/>
                    </a:cubicBezTo>
                    <a:cubicBezTo>
                      <a:pt x="3927" y="11257"/>
                      <a:pt x="3971" y="11240"/>
                      <a:pt x="4017" y="11224"/>
                    </a:cubicBezTo>
                    <a:lnTo>
                      <a:pt x="4161" y="11173"/>
                    </a:lnTo>
                    <a:cubicBezTo>
                      <a:pt x="4345" y="11107"/>
                      <a:pt x="4533" y="11036"/>
                      <a:pt x="4720" y="10966"/>
                    </a:cubicBezTo>
                    <a:cubicBezTo>
                      <a:pt x="4867" y="10909"/>
                      <a:pt x="5021" y="10852"/>
                      <a:pt x="5164" y="10799"/>
                    </a:cubicBezTo>
                    <a:cubicBezTo>
                      <a:pt x="5248" y="10769"/>
                      <a:pt x="5331" y="10738"/>
                      <a:pt x="5416" y="10709"/>
                    </a:cubicBezTo>
                    <a:cubicBezTo>
                      <a:pt x="5539" y="10662"/>
                      <a:pt x="5663" y="10611"/>
                      <a:pt x="5777" y="10565"/>
                    </a:cubicBezTo>
                    <a:cubicBezTo>
                      <a:pt x="5820" y="10545"/>
                      <a:pt x="5864" y="10528"/>
                      <a:pt x="5907" y="10508"/>
                    </a:cubicBezTo>
                    <a:cubicBezTo>
                      <a:pt x="5967" y="10481"/>
                      <a:pt x="6031" y="10451"/>
                      <a:pt x="6094" y="10428"/>
                    </a:cubicBezTo>
                    <a:cubicBezTo>
                      <a:pt x="6174" y="10394"/>
                      <a:pt x="6254" y="10364"/>
                      <a:pt x="6332" y="10334"/>
                    </a:cubicBezTo>
                    <a:cubicBezTo>
                      <a:pt x="6375" y="10317"/>
                      <a:pt x="6419" y="10301"/>
                      <a:pt x="6462" y="10284"/>
                    </a:cubicBezTo>
                    <a:cubicBezTo>
                      <a:pt x="6519" y="10264"/>
                      <a:pt x="6576" y="10241"/>
                      <a:pt x="6629" y="10217"/>
                    </a:cubicBezTo>
                    <a:cubicBezTo>
                      <a:pt x="6683" y="10193"/>
                      <a:pt x="6740" y="10170"/>
                      <a:pt x="6793" y="10150"/>
                    </a:cubicBezTo>
                    <a:cubicBezTo>
                      <a:pt x="6910" y="10103"/>
                      <a:pt x="7034" y="10060"/>
                      <a:pt x="7151" y="10020"/>
                    </a:cubicBezTo>
                    <a:cubicBezTo>
                      <a:pt x="7225" y="9993"/>
                      <a:pt x="7302" y="9963"/>
                      <a:pt x="7375" y="9932"/>
                    </a:cubicBezTo>
                    <a:cubicBezTo>
                      <a:pt x="7412" y="9920"/>
                      <a:pt x="7452" y="9903"/>
                      <a:pt x="7492" y="9886"/>
                    </a:cubicBezTo>
                    <a:cubicBezTo>
                      <a:pt x="7546" y="9866"/>
                      <a:pt x="7596" y="9849"/>
                      <a:pt x="7646" y="9829"/>
                    </a:cubicBezTo>
                    <a:cubicBezTo>
                      <a:pt x="7710" y="9809"/>
                      <a:pt x="7776" y="9782"/>
                      <a:pt x="7840" y="9759"/>
                    </a:cubicBezTo>
                    <a:cubicBezTo>
                      <a:pt x="7880" y="9742"/>
                      <a:pt x="7917" y="9725"/>
                      <a:pt x="7957" y="9708"/>
                    </a:cubicBezTo>
                    <a:lnTo>
                      <a:pt x="8007" y="9688"/>
                    </a:lnTo>
                    <a:cubicBezTo>
                      <a:pt x="8037" y="9675"/>
                      <a:pt x="8068" y="9665"/>
                      <a:pt x="8097" y="9651"/>
                    </a:cubicBezTo>
                    <a:cubicBezTo>
                      <a:pt x="8121" y="9642"/>
                      <a:pt x="8145" y="9635"/>
                      <a:pt x="8168" y="9625"/>
                    </a:cubicBezTo>
                    <a:cubicBezTo>
                      <a:pt x="8218" y="9605"/>
                      <a:pt x="8268" y="9582"/>
                      <a:pt x="8315" y="9562"/>
                    </a:cubicBezTo>
                    <a:cubicBezTo>
                      <a:pt x="8375" y="9534"/>
                      <a:pt x="8435" y="9508"/>
                      <a:pt x="8499" y="9485"/>
                    </a:cubicBezTo>
                    <a:cubicBezTo>
                      <a:pt x="8529" y="9471"/>
                      <a:pt x="8559" y="9461"/>
                      <a:pt x="8589" y="9451"/>
                    </a:cubicBezTo>
                    <a:cubicBezTo>
                      <a:pt x="8613" y="9441"/>
                      <a:pt x="8639" y="9431"/>
                      <a:pt x="8666" y="9421"/>
                    </a:cubicBezTo>
                    <a:cubicBezTo>
                      <a:pt x="8723" y="9401"/>
                      <a:pt x="8780" y="9371"/>
                      <a:pt x="8827" y="9347"/>
                    </a:cubicBezTo>
                    <a:cubicBezTo>
                      <a:pt x="8874" y="9327"/>
                      <a:pt x="8910" y="9301"/>
                      <a:pt x="8940" y="9273"/>
                    </a:cubicBezTo>
                    <a:cubicBezTo>
                      <a:pt x="8960" y="9257"/>
                      <a:pt x="8977" y="9237"/>
                      <a:pt x="8991" y="9220"/>
                    </a:cubicBezTo>
                    <a:lnTo>
                      <a:pt x="9004" y="9207"/>
                    </a:lnTo>
                    <a:cubicBezTo>
                      <a:pt x="9011" y="9200"/>
                      <a:pt x="9017" y="9190"/>
                      <a:pt x="9024" y="9180"/>
                    </a:cubicBezTo>
                    <a:cubicBezTo>
                      <a:pt x="9034" y="9163"/>
                      <a:pt x="9044" y="9143"/>
                      <a:pt x="9054" y="9123"/>
                    </a:cubicBezTo>
                    <a:cubicBezTo>
                      <a:pt x="9061" y="9110"/>
                      <a:pt x="9064" y="9097"/>
                      <a:pt x="9064" y="9080"/>
                    </a:cubicBezTo>
                    <a:lnTo>
                      <a:pt x="9068" y="9070"/>
                    </a:lnTo>
                    <a:cubicBezTo>
                      <a:pt x="9081" y="9063"/>
                      <a:pt x="9091" y="9053"/>
                      <a:pt x="9101" y="9046"/>
                    </a:cubicBezTo>
                    <a:cubicBezTo>
                      <a:pt x="9161" y="8997"/>
                      <a:pt x="9184" y="8926"/>
                      <a:pt x="9201" y="8872"/>
                    </a:cubicBezTo>
                    <a:cubicBezTo>
                      <a:pt x="9211" y="8829"/>
                      <a:pt x="9221" y="8782"/>
                      <a:pt x="9228" y="8739"/>
                    </a:cubicBezTo>
                    <a:cubicBezTo>
                      <a:pt x="9238" y="8662"/>
                      <a:pt x="9228" y="8582"/>
                      <a:pt x="9218" y="8515"/>
                    </a:cubicBezTo>
                    <a:cubicBezTo>
                      <a:pt x="9215" y="8498"/>
                      <a:pt x="9211" y="8484"/>
                      <a:pt x="9208" y="8468"/>
                    </a:cubicBezTo>
                    <a:cubicBezTo>
                      <a:pt x="9201" y="8431"/>
                      <a:pt x="9195" y="8391"/>
                      <a:pt x="9188" y="8350"/>
                    </a:cubicBezTo>
                    <a:cubicBezTo>
                      <a:pt x="9171" y="8277"/>
                      <a:pt x="9151" y="8203"/>
                      <a:pt x="9121" y="8130"/>
                    </a:cubicBezTo>
                    <a:cubicBezTo>
                      <a:pt x="9068" y="7980"/>
                      <a:pt x="9000" y="7836"/>
                      <a:pt x="8934" y="7692"/>
                    </a:cubicBezTo>
                    <a:cubicBezTo>
                      <a:pt x="8897" y="7615"/>
                      <a:pt x="8857" y="7532"/>
                      <a:pt x="8823" y="7451"/>
                    </a:cubicBezTo>
                    <a:cubicBezTo>
                      <a:pt x="8780" y="7357"/>
                      <a:pt x="8743" y="7257"/>
                      <a:pt x="8707" y="7163"/>
                    </a:cubicBezTo>
                    <a:lnTo>
                      <a:pt x="8687" y="7117"/>
                    </a:lnTo>
                    <a:cubicBezTo>
                      <a:pt x="8633" y="6979"/>
                      <a:pt x="8582" y="6856"/>
                      <a:pt x="8532" y="6739"/>
                    </a:cubicBezTo>
                    <a:cubicBezTo>
                      <a:pt x="8489" y="6635"/>
                      <a:pt x="8439" y="6532"/>
                      <a:pt x="8389" y="6421"/>
                    </a:cubicBezTo>
                    <a:lnTo>
                      <a:pt x="8365" y="6368"/>
                    </a:lnTo>
                    <a:lnTo>
                      <a:pt x="8345" y="6311"/>
                    </a:lnTo>
                    <a:cubicBezTo>
                      <a:pt x="8332" y="6274"/>
                      <a:pt x="8321" y="6234"/>
                      <a:pt x="8312" y="6194"/>
                    </a:cubicBezTo>
                    <a:cubicBezTo>
                      <a:pt x="8301" y="6157"/>
                      <a:pt x="8292" y="6117"/>
                      <a:pt x="8285" y="6080"/>
                    </a:cubicBezTo>
                    <a:cubicBezTo>
                      <a:pt x="8278" y="6053"/>
                      <a:pt x="8272" y="6027"/>
                      <a:pt x="8265" y="5999"/>
                    </a:cubicBezTo>
                    <a:cubicBezTo>
                      <a:pt x="8248" y="5926"/>
                      <a:pt x="8225" y="5846"/>
                      <a:pt x="8195" y="5752"/>
                    </a:cubicBezTo>
                    <a:cubicBezTo>
                      <a:pt x="8188" y="5729"/>
                      <a:pt x="8178" y="5702"/>
                      <a:pt x="8171" y="5675"/>
                    </a:cubicBezTo>
                    <a:cubicBezTo>
                      <a:pt x="8165" y="5649"/>
                      <a:pt x="8154" y="5621"/>
                      <a:pt x="8148" y="5595"/>
                    </a:cubicBezTo>
                    <a:cubicBezTo>
                      <a:pt x="8128" y="5518"/>
                      <a:pt x="8105" y="5438"/>
                      <a:pt x="8074" y="5364"/>
                    </a:cubicBezTo>
                    <a:cubicBezTo>
                      <a:pt x="8024" y="5240"/>
                      <a:pt x="7974" y="5120"/>
                      <a:pt x="7904" y="5019"/>
                    </a:cubicBezTo>
                    <a:cubicBezTo>
                      <a:pt x="7887" y="4976"/>
                      <a:pt x="7873" y="4929"/>
                      <a:pt x="7857" y="4886"/>
                    </a:cubicBezTo>
                    <a:cubicBezTo>
                      <a:pt x="7847" y="4863"/>
                      <a:pt x="7837" y="4836"/>
                      <a:pt x="7827" y="4812"/>
                    </a:cubicBezTo>
                    <a:cubicBezTo>
                      <a:pt x="7804" y="4746"/>
                      <a:pt x="7776" y="4675"/>
                      <a:pt x="7753" y="4608"/>
                    </a:cubicBezTo>
                    <a:cubicBezTo>
                      <a:pt x="7730" y="4522"/>
                      <a:pt x="7699" y="4428"/>
                      <a:pt x="7666" y="4321"/>
                    </a:cubicBezTo>
                    <a:lnTo>
                      <a:pt x="7663" y="4307"/>
                    </a:lnTo>
                    <a:cubicBezTo>
                      <a:pt x="7643" y="4241"/>
                      <a:pt x="7623" y="4173"/>
                      <a:pt x="7603" y="4103"/>
                    </a:cubicBezTo>
                    <a:lnTo>
                      <a:pt x="7599" y="4083"/>
                    </a:lnTo>
                    <a:cubicBezTo>
                      <a:pt x="7579" y="4006"/>
                      <a:pt x="7556" y="3926"/>
                      <a:pt x="7532" y="3849"/>
                    </a:cubicBezTo>
                    <a:cubicBezTo>
                      <a:pt x="7495" y="3725"/>
                      <a:pt x="7458" y="3602"/>
                      <a:pt x="7418" y="3485"/>
                    </a:cubicBezTo>
                    <a:cubicBezTo>
                      <a:pt x="7395" y="3408"/>
                      <a:pt x="7372" y="3327"/>
                      <a:pt x="7349" y="3250"/>
                    </a:cubicBezTo>
                    <a:lnTo>
                      <a:pt x="7349" y="3250"/>
                    </a:lnTo>
                    <a:lnTo>
                      <a:pt x="7352" y="3274"/>
                    </a:lnTo>
                    <a:cubicBezTo>
                      <a:pt x="7315" y="3150"/>
                      <a:pt x="7275" y="3030"/>
                      <a:pt x="7231" y="2912"/>
                    </a:cubicBezTo>
                    <a:cubicBezTo>
                      <a:pt x="7208" y="2846"/>
                      <a:pt x="7178" y="2779"/>
                      <a:pt x="7151" y="2716"/>
                    </a:cubicBezTo>
                    <a:cubicBezTo>
                      <a:pt x="7134" y="2668"/>
                      <a:pt x="7114" y="2622"/>
                      <a:pt x="7094" y="2575"/>
                    </a:cubicBezTo>
                    <a:cubicBezTo>
                      <a:pt x="7081" y="2541"/>
                      <a:pt x="7068" y="2505"/>
                      <a:pt x="7054" y="2468"/>
                    </a:cubicBezTo>
                    <a:cubicBezTo>
                      <a:pt x="7021" y="2384"/>
                      <a:pt x="6987" y="2301"/>
                      <a:pt x="6954" y="2217"/>
                    </a:cubicBezTo>
                    <a:lnTo>
                      <a:pt x="6893" y="2077"/>
                    </a:lnTo>
                    <a:cubicBezTo>
                      <a:pt x="6870" y="2017"/>
                      <a:pt x="6844" y="1956"/>
                      <a:pt x="6816" y="1893"/>
                    </a:cubicBezTo>
                    <a:cubicBezTo>
                      <a:pt x="6790" y="1829"/>
                      <a:pt x="6763" y="1759"/>
                      <a:pt x="6740" y="1682"/>
                    </a:cubicBezTo>
                    <a:cubicBezTo>
                      <a:pt x="6733" y="1665"/>
                      <a:pt x="6726" y="1645"/>
                      <a:pt x="6723" y="1628"/>
                    </a:cubicBezTo>
                    <a:cubicBezTo>
                      <a:pt x="6706" y="1582"/>
                      <a:pt x="6693" y="1535"/>
                      <a:pt x="6676" y="1492"/>
                    </a:cubicBezTo>
                    <a:cubicBezTo>
                      <a:pt x="6653" y="1431"/>
                      <a:pt x="6626" y="1371"/>
                      <a:pt x="6603" y="1314"/>
                    </a:cubicBezTo>
                    <a:cubicBezTo>
                      <a:pt x="6572" y="1244"/>
                      <a:pt x="6539" y="1174"/>
                      <a:pt x="6515" y="1103"/>
                    </a:cubicBezTo>
                    <a:lnTo>
                      <a:pt x="6512" y="1090"/>
                    </a:lnTo>
                    <a:cubicBezTo>
                      <a:pt x="6486" y="1010"/>
                      <a:pt x="6462" y="926"/>
                      <a:pt x="6432" y="845"/>
                    </a:cubicBezTo>
                    <a:cubicBezTo>
                      <a:pt x="6412" y="782"/>
                      <a:pt x="6385" y="722"/>
                      <a:pt x="6362" y="665"/>
                    </a:cubicBezTo>
                    <a:cubicBezTo>
                      <a:pt x="6348" y="638"/>
                      <a:pt x="6339" y="612"/>
                      <a:pt x="6328" y="585"/>
                    </a:cubicBezTo>
                    <a:lnTo>
                      <a:pt x="6315" y="555"/>
                    </a:lnTo>
                    <a:cubicBezTo>
                      <a:pt x="6305" y="528"/>
                      <a:pt x="6291" y="498"/>
                      <a:pt x="6279" y="471"/>
                    </a:cubicBezTo>
                    <a:cubicBezTo>
                      <a:pt x="6254" y="414"/>
                      <a:pt x="6222" y="357"/>
                      <a:pt x="6181" y="297"/>
                    </a:cubicBezTo>
                    <a:cubicBezTo>
                      <a:pt x="6148" y="243"/>
                      <a:pt x="6111" y="187"/>
                      <a:pt x="6071" y="127"/>
                    </a:cubicBezTo>
                    <a:cubicBezTo>
                      <a:pt x="6051" y="100"/>
                      <a:pt x="6027" y="70"/>
                      <a:pt x="5990" y="47"/>
                    </a:cubicBezTo>
                    <a:cubicBezTo>
                      <a:pt x="5957" y="23"/>
                      <a:pt x="5917" y="7"/>
                      <a:pt x="5873" y="3"/>
                    </a:cubicBezTo>
                    <a:cubicBezTo>
                      <a:pt x="5863" y="1"/>
                      <a:pt x="5852" y="0"/>
                      <a:pt x="583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" name="Google Shape;1420;p33"/>
              <p:cNvSpPr/>
              <p:nvPr/>
            </p:nvSpPr>
            <p:spPr>
              <a:xfrm>
                <a:off x="8289324" y="1460559"/>
                <a:ext cx="208002" cy="544146"/>
              </a:xfrm>
              <a:custGeom>
                <a:avLst/>
                <a:gdLst/>
                <a:ahLst/>
                <a:cxnLst/>
                <a:rect l="l" t="t" r="r" b="b"/>
                <a:pathLst>
                  <a:path w="2901" h="7590" extrusionOk="0">
                    <a:moveTo>
                      <a:pt x="135" y="1"/>
                    </a:moveTo>
                    <a:cubicBezTo>
                      <a:pt x="121" y="1"/>
                      <a:pt x="107" y="3"/>
                      <a:pt x="95" y="8"/>
                    </a:cubicBezTo>
                    <a:lnTo>
                      <a:pt x="78" y="14"/>
                    </a:lnTo>
                    <a:cubicBezTo>
                      <a:pt x="17" y="48"/>
                      <a:pt x="1" y="118"/>
                      <a:pt x="28" y="178"/>
                    </a:cubicBezTo>
                    <a:cubicBezTo>
                      <a:pt x="115" y="349"/>
                      <a:pt x="192" y="526"/>
                      <a:pt x="269" y="700"/>
                    </a:cubicBezTo>
                    <a:cubicBezTo>
                      <a:pt x="289" y="743"/>
                      <a:pt x="305" y="787"/>
                      <a:pt x="322" y="830"/>
                    </a:cubicBezTo>
                    <a:cubicBezTo>
                      <a:pt x="339" y="874"/>
                      <a:pt x="355" y="917"/>
                      <a:pt x="372" y="957"/>
                    </a:cubicBezTo>
                    <a:cubicBezTo>
                      <a:pt x="405" y="1038"/>
                      <a:pt x="436" y="1118"/>
                      <a:pt x="465" y="1198"/>
                    </a:cubicBezTo>
                    <a:cubicBezTo>
                      <a:pt x="550" y="1425"/>
                      <a:pt x="630" y="1656"/>
                      <a:pt x="713" y="1887"/>
                    </a:cubicBezTo>
                    <a:cubicBezTo>
                      <a:pt x="806" y="2144"/>
                      <a:pt x="900" y="2402"/>
                      <a:pt x="1001" y="2660"/>
                    </a:cubicBezTo>
                    <a:cubicBezTo>
                      <a:pt x="1034" y="2743"/>
                      <a:pt x="1064" y="2830"/>
                      <a:pt x="1098" y="2914"/>
                    </a:cubicBezTo>
                    <a:cubicBezTo>
                      <a:pt x="1178" y="3141"/>
                      <a:pt x="1262" y="3365"/>
                      <a:pt x="1345" y="3589"/>
                    </a:cubicBezTo>
                    <a:cubicBezTo>
                      <a:pt x="1385" y="3690"/>
                      <a:pt x="1422" y="3790"/>
                      <a:pt x="1462" y="3890"/>
                    </a:cubicBezTo>
                    <a:cubicBezTo>
                      <a:pt x="1506" y="3998"/>
                      <a:pt x="1546" y="4105"/>
                      <a:pt x="1586" y="4215"/>
                    </a:cubicBezTo>
                    <a:cubicBezTo>
                      <a:pt x="1673" y="4449"/>
                      <a:pt x="1757" y="4683"/>
                      <a:pt x="1837" y="4917"/>
                    </a:cubicBezTo>
                    <a:cubicBezTo>
                      <a:pt x="1877" y="5028"/>
                      <a:pt x="1917" y="5138"/>
                      <a:pt x="1961" y="5248"/>
                    </a:cubicBezTo>
                    <a:cubicBezTo>
                      <a:pt x="2004" y="5369"/>
                      <a:pt x="2044" y="5492"/>
                      <a:pt x="2084" y="5613"/>
                    </a:cubicBezTo>
                    <a:cubicBezTo>
                      <a:pt x="2128" y="5740"/>
                      <a:pt x="2165" y="5870"/>
                      <a:pt x="2205" y="5997"/>
                    </a:cubicBezTo>
                    <a:cubicBezTo>
                      <a:pt x="2238" y="6114"/>
                      <a:pt x="2271" y="6232"/>
                      <a:pt x="2302" y="6352"/>
                    </a:cubicBezTo>
                    <a:cubicBezTo>
                      <a:pt x="2365" y="6593"/>
                      <a:pt x="2436" y="6834"/>
                      <a:pt x="2512" y="7071"/>
                    </a:cubicBezTo>
                    <a:cubicBezTo>
                      <a:pt x="2539" y="7144"/>
                      <a:pt x="2563" y="7218"/>
                      <a:pt x="2586" y="7295"/>
                    </a:cubicBezTo>
                    <a:cubicBezTo>
                      <a:pt x="2600" y="7332"/>
                      <a:pt x="2612" y="7369"/>
                      <a:pt x="2623" y="7409"/>
                    </a:cubicBezTo>
                    <a:cubicBezTo>
                      <a:pt x="2629" y="7425"/>
                      <a:pt x="2637" y="7439"/>
                      <a:pt x="2640" y="7456"/>
                    </a:cubicBezTo>
                    <a:cubicBezTo>
                      <a:pt x="2646" y="7473"/>
                      <a:pt x="2653" y="7489"/>
                      <a:pt x="2660" y="7505"/>
                    </a:cubicBezTo>
                    <a:cubicBezTo>
                      <a:pt x="2666" y="7522"/>
                      <a:pt x="2680" y="7539"/>
                      <a:pt x="2690" y="7553"/>
                    </a:cubicBezTo>
                    <a:cubicBezTo>
                      <a:pt x="2710" y="7578"/>
                      <a:pt x="2743" y="7590"/>
                      <a:pt x="2776" y="7590"/>
                    </a:cubicBezTo>
                    <a:cubicBezTo>
                      <a:pt x="2786" y="7590"/>
                      <a:pt x="2797" y="7588"/>
                      <a:pt x="2807" y="7586"/>
                    </a:cubicBezTo>
                    <a:cubicBezTo>
                      <a:pt x="2827" y="7583"/>
                      <a:pt x="2844" y="7573"/>
                      <a:pt x="2860" y="7559"/>
                    </a:cubicBezTo>
                    <a:cubicBezTo>
                      <a:pt x="2873" y="7546"/>
                      <a:pt x="2884" y="7530"/>
                      <a:pt x="2890" y="7509"/>
                    </a:cubicBezTo>
                    <a:cubicBezTo>
                      <a:pt x="2893" y="7493"/>
                      <a:pt x="2897" y="7479"/>
                      <a:pt x="2901" y="7462"/>
                    </a:cubicBezTo>
                    <a:cubicBezTo>
                      <a:pt x="2901" y="7449"/>
                      <a:pt x="2897" y="7432"/>
                      <a:pt x="2897" y="7419"/>
                    </a:cubicBezTo>
                    <a:cubicBezTo>
                      <a:pt x="2893" y="7405"/>
                      <a:pt x="2890" y="7392"/>
                      <a:pt x="2890" y="7379"/>
                    </a:cubicBezTo>
                    <a:cubicBezTo>
                      <a:pt x="2884" y="7352"/>
                      <a:pt x="2877" y="7322"/>
                      <a:pt x="2870" y="7295"/>
                    </a:cubicBezTo>
                    <a:cubicBezTo>
                      <a:pt x="2853" y="7235"/>
                      <a:pt x="2833" y="7175"/>
                      <a:pt x="2817" y="7115"/>
                    </a:cubicBezTo>
                    <a:cubicBezTo>
                      <a:pt x="2780" y="7001"/>
                      <a:pt x="2743" y="6883"/>
                      <a:pt x="2706" y="6770"/>
                    </a:cubicBezTo>
                    <a:cubicBezTo>
                      <a:pt x="2669" y="6643"/>
                      <a:pt x="2633" y="6519"/>
                      <a:pt x="2600" y="6395"/>
                    </a:cubicBezTo>
                    <a:cubicBezTo>
                      <a:pt x="2566" y="6272"/>
                      <a:pt x="2536" y="6148"/>
                      <a:pt x="2503" y="6028"/>
                    </a:cubicBezTo>
                    <a:cubicBezTo>
                      <a:pt x="2469" y="5911"/>
                      <a:pt x="2436" y="5797"/>
                      <a:pt x="2399" y="5679"/>
                    </a:cubicBezTo>
                    <a:cubicBezTo>
                      <a:pt x="2362" y="5563"/>
                      <a:pt x="2325" y="5443"/>
                      <a:pt x="2285" y="5325"/>
                    </a:cubicBezTo>
                    <a:cubicBezTo>
                      <a:pt x="2242" y="5202"/>
                      <a:pt x="2195" y="5074"/>
                      <a:pt x="2151" y="4951"/>
                    </a:cubicBezTo>
                    <a:cubicBezTo>
                      <a:pt x="2111" y="4837"/>
                      <a:pt x="2075" y="4727"/>
                      <a:pt x="2035" y="4613"/>
                    </a:cubicBezTo>
                    <a:cubicBezTo>
                      <a:pt x="1954" y="4389"/>
                      <a:pt x="1874" y="4162"/>
                      <a:pt x="1790" y="3938"/>
                    </a:cubicBezTo>
                    <a:cubicBezTo>
                      <a:pt x="1750" y="3837"/>
                      <a:pt x="1713" y="3740"/>
                      <a:pt x="1673" y="3640"/>
                    </a:cubicBezTo>
                    <a:cubicBezTo>
                      <a:pt x="1629" y="3536"/>
                      <a:pt x="1589" y="3429"/>
                      <a:pt x="1549" y="3325"/>
                    </a:cubicBezTo>
                    <a:cubicBezTo>
                      <a:pt x="1459" y="3081"/>
                      <a:pt x="1372" y="2840"/>
                      <a:pt x="1278" y="2596"/>
                    </a:cubicBezTo>
                    <a:cubicBezTo>
                      <a:pt x="1238" y="2496"/>
                      <a:pt x="1195" y="2392"/>
                      <a:pt x="1155" y="2288"/>
                    </a:cubicBezTo>
                    <a:cubicBezTo>
                      <a:pt x="1107" y="2161"/>
                      <a:pt x="1058" y="2038"/>
                      <a:pt x="1011" y="1911"/>
                    </a:cubicBezTo>
                    <a:cubicBezTo>
                      <a:pt x="998" y="1877"/>
                      <a:pt x="984" y="1840"/>
                      <a:pt x="971" y="1807"/>
                    </a:cubicBezTo>
                    <a:lnTo>
                      <a:pt x="969" y="1797"/>
                    </a:lnTo>
                    <a:lnTo>
                      <a:pt x="969" y="1797"/>
                    </a:lnTo>
                    <a:cubicBezTo>
                      <a:pt x="969" y="1799"/>
                      <a:pt x="970" y="1801"/>
                      <a:pt x="971" y="1803"/>
                    </a:cubicBezTo>
                    <a:lnTo>
                      <a:pt x="967" y="1790"/>
                    </a:lnTo>
                    <a:lnTo>
                      <a:pt x="969" y="1797"/>
                    </a:lnTo>
                    <a:lnTo>
                      <a:pt x="969" y="1797"/>
                    </a:lnTo>
                    <a:cubicBezTo>
                      <a:pt x="795" y="1331"/>
                      <a:pt x="618" y="861"/>
                      <a:pt x="405" y="409"/>
                    </a:cubicBezTo>
                    <a:cubicBezTo>
                      <a:pt x="352" y="295"/>
                      <a:pt x="298" y="178"/>
                      <a:pt x="241" y="65"/>
                    </a:cubicBezTo>
                    <a:cubicBezTo>
                      <a:pt x="221" y="24"/>
                      <a:pt x="178" y="1"/>
                      <a:pt x="135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" name="Google Shape;1421;p33"/>
              <p:cNvSpPr/>
              <p:nvPr/>
            </p:nvSpPr>
            <p:spPr>
              <a:xfrm>
                <a:off x="8484778" y="2032808"/>
                <a:ext cx="34129" cy="33409"/>
              </a:xfrm>
              <a:custGeom>
                <a:avLst/>
                <a:gdLst/>
                <a:ahLst/>
                <a:cxnLst/>
                <a:rect l="l" t="t" r="r" b="b"/>
                <a:pathLst>
                  <a:path w="476" h="466" extrusionOk="0">
                    <a:moveTo>
                      <a:pt x="236" y="1"/>
                    </a:moveTo>
                    <a:cubicBezTo>
                      <a:pt x="219" y="1"/>
                      <a:pt x="203" y="3"/>
                      <a:pt x="187" y="9"/>
                    </a:cubicBezTo>
                    <a:cubicBezTo>
                      <a:pt x="167" y="15"/>
                      <a:pt x="151" y="22"/>
                      <a:pt x="131" y="29"/>
                    </a:cubicBezTo>
                    <a:cubicBezTo>
                      <a:pt x="94" y="49"/>
                      <a:pt x="67" y="76"/>
                      <a:pt x="44" y="109"/>
                    </a:cubicBezTo>
                    <a:cubicBezTo>
                      <a:pt x="11" y="159"/>
                      <a:pt x="0" y="226"/>
                      <a:pt x="14" y="286"/>
                    </a:cubicBezTo>
                    <a:cubicBezTo>
                      <a:pt x="27" y="343"/>
                      <a:pt x="64" y="394"/>
                      <a:pt x="114" y="426"/>
                    </a:cubicBezTo>
                    <a:cubicBezTo>
                      <a:pt x="148" y="448"/>
                      <a:pt x="196" y="465"/>
                      <a:pt x="241" y="465"/>
                    </a:cubicBezTo>
                    <a:cubicBezTo>
                      <a:pt x="259" y="465"/>
                      <a:pt x="276" y="463"/>
                      <a:pt x="292" y="457"/>
                    </a:cubicBezTo>
                    <a:cubicBezTo>
                      <a:pt x="308" y="451"/>
                      <a:pt x="328" y="443"/>
                      <a:pt x="345" y="437"/>
                    </a:cubicBezTo>
                    <a:cubicBezTo>
                      <a:pt x="382" y="417"/>
                      <a:pt x="408" y="390"/>
                      <a:pt x="432" y="357"/>
                    </a:cubicBezTo>
                    <a:cubicBezTo>
                      <a:pt x="465" y="306"/>
                      <a:pt x="476" y="243"/>
                      <a:pt x="462" y="182"/>
                    </a:cubicBezTo>
                    <a:cubicBezTo>
                      <a:pt x="448" y="122"/>
                      <a:pt x="412" y="72"/>
                      <a:pt x="362" y="39"/>
                    </a:cubicBezTo>
                    <a:cubicBezTo>
                      <a:pt x="328" y="17"/>
                      <a:pt x="280" y="1"/>
                      <a:pt x="236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" name="Google Shape;1422;p33"/>
              <p:cNvSpPr/>
              <p:nvPr/>
            </p:nvSpPr>
            <p:spPr>
              <a:xfrm>
                <a:off x="7836108" y="1411449"/>
                <a:ext cx="730982" cy="858446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11974" extrusionOk="0">
                    <a:moveTo>
                      <a:pt x="6820" y="221"/>
                    </a:moveTo>
                    <a:cubicBezTo>
                      <a:pt x="6820" y="238"/>
                      <a:pt x="6823" y="258"/>
                      <a:pt x="6826" y="278"/>
                    </a:cubicBezTo>
                    <a:cubicBezTo>
                      <a:pt x="6837" y="344"/>
                      <a:pt x="6854" y="409"/>
                      <a:pt x="6874" y="472"/>
                    </a:cubicBezTo>
                    <a:cubicBezTo>
                      <a:pt x="6911" y="576"/>
                      <a:pt x="6961" y="673"/>
                      <a:pt x="7011" y="770"/>
                    </a:cubicBezTo>
                    <a:cubicBezTo>
                      <a:pt x="7031" y="816"/>
                      <a:pt x="7047" y="866"/>
                      <a:pt x="7071" y="917"/>
                    </a:cubicBezTo>
                    <a:cubicBezTo>
                      <a:pt x="7091" y="970"/>
                      <a:pt x="7115" y="1023"/>
                      <a:pt x="7138" y="1074"/>
                    </a:cubicBezTo>
                    <a:cubicBezTo>
                      <a:pt x="7164" y="1131"/>
                      <a:pt x="7192" y="1184"/>
                      <a:pt x="7218" y="1238"/>
                    </a:cubicBezTo>
                    <a:cubicBezTo>
                      <a:pt x="7241" y="1292"/>
                      <a:pt x="7268" y="1348"/>
                      <a:pt x="7292" y="1402"/>
                    </a:cubicBezTo>
                    <a:cubicBezTo>
                      <a:pt x="7319" y="1459"/>
                      <a:pt x="7345" y="1515"/>
                      <a:pt x="7368" y="1572"/>
                    </a:cubicBezTo>
                    <a:cubicBezTo>
                      <a:pt x="7392" y="1625"/>
                      <a:pt x="7416" y="1682"/>
                      <a:pt x="7436" y="1736"/>
                    </a:cubicBezTo>
                    <a:cubicBezTo>
                      <a:pt x="7482" y="1853"/>
                      <a:pt x="7519" y="1970"/>
                      <a:pt x="7566" y="2087"/>
                    </a:cubicBezTo>
                    <a:cubicBezTo>
                      <a:pt x="7649" y="2311"/>
                      <a:pt x="7754" y="2532"/>
                      <a:pt x="7850" y="2752"/>
                    </a:cubicBezTo>
                    <a:cubicBezTo>
                      <a:pt x="7904" y="2873"/>
                      <a:pt x="7957" y="2997"/>
                      <a:pt x="8007" y="3118"/>
                    </a:cubicBezTo>
                    <a:cubicBezTo>
                      <a:pt x="8030" y="3174"/>
                      <a:pt x="8051" y="3234"/>
                      <a:pt x="8071" y="3291"/>
                    </a:cubicBezTo>
                    <a:cubicBezTo>
                      <a:pt x="8091" y="3348"/>
                      <a:pt x="8108" y="3405"/>
                      <a:pt x="8128" y="3462"/>
                    </a:cubicBezTo>
                    <a:cubicBezTo>
                      <a:pt x="8208" y="3692"/>
                      <a:pt x="8288" y="3923"/>
                      <a:pt x="8372" y="4154"/>
                    </a:cubicBezTo>
                    <a:cubicBezTo>
                      <a:pt x="8462" y="4402"/>
                      <a:pt x="8559" y="4646"/>
                      <a:pt x="8653" y="4893"/>
                    </a:cubicBezTo>
                    <a:cubicBezTo>
                      <a:pt x="8673" y="4950"/>
                      <a:pt x="8693" y="5014"/>
                      <a:pt x="8717" y="5070"/>
                    </a:cubicBezTo>
                    <a:lnTo>
                      <a:pt x="8777" y="5251"/>
                    </a:lnTo>
                    <a:cubicBezTo>
                      <a:pt x="8817" y="5365"/>
                      <a:pt x="8857" y="5478"/>
                      <a:pt x="8897" y="5592"/>
                    </a:cubicBezTo>
                    <a:cubicBezTo>
                      <a:pt x="8981" y="5830"/>
                      <a:pt x="9064" y="6071"/>
                      <a:pt x="9148" y="6311"/>
                    </a:cubicBezTo>
                    <a:cubicBezTo>
                      <a:pt x="9228" y="6542"/>
                      <a:pt x="9308" y="6773"/>
                      <a:pt x="9389" y="7000"/>
                    </a:cubicBezTo>
                    <a:cubicBezTo>
                      <a:pt x="9472" y="7241"/>
                      <a:pt x="9560" y="7482"/>
                      <a:pt x="9636" y="7726"/>
                    </a:cubicBezTo>
                    <a:cubicBezTo>
                      <a:pt x="9676" y="7857"/>
                      <a:pt x="9716" y="7983"/>
                      <a:pt x="9750" y="8114"/>
                    </a:cubicBezTo>
                    <a:cubicBezTo>
                      <a:pt x="9767" y="8181"/>
                      <a:pt x="9787" y="8244"/>
                      <a:pt x="9804" y="8308"/>
                    </a:cubicBezTo>
                    <a:cubicBezTo>
                      <a:pt x="9816" y="8358"/>
                      <a:pt x="9830" y="8408"/>
                      <a:pt x="9840" y="8459"/>
                    </a:cubicBezTo>
                    <a:cubicBezTo>
                      <a:pt x="9861" y="8576"/>
                      <a:pt x="9881" y="8692"/>
                      <a:pt x="9897" y="8806"/>
                    </a:cubicBezTo>
                    <a:cubicBezTo>
                      <a:pt x="9904" y="8873"/>
                      <a:pt x="9917" y="8937"/>
                      <a:pt x="9921" y="9004"/>
                    </a:cubicBezTo>
                    <a:cubicBezTo>
                      <a:pt x="9924" y="9057"/>
                      <a:pt x="9924" y="9114"/>
                      <a:pt x="9921" y="9171"/>
                    </a:cubicBezTo>
                    <a:cubicBezTo>
                      <a:pt x="9921" y="9187"/>
                      <a:pt x="9921" y="9201"/>
                      <a:pt x="9917" y="9218"/>
                    </a:cubicBezTo>
                    <a:lnTo>
                      <a:pt x="9921" y="9204"/>
                    </a:lnTo>
                    <a:lnTo>
                      <a:pt x="9921" y="9204"/>
                    </a:lnTo>
                    <a:cubicBezTo>
                      <a:pt x="9917" y="9227"/>
                      <a:pt x="9914" y="9254"/>
                      <a:pt x="9907" y="9278"/>
                    </a:cubicBezTo>
                    <a:lnTo>
                      <a:pt x="9907" y="9284"/>
                    </a:lnTo>
                    <a:lnTo>
                      <a:pt x="9904" y="9288"/>
                    </a:lnTo>
                    <a:cubicBezTo>
                      <a:pt x="9884" y="9305"/>
                      <a:pt x="9861" y="9314"/>
                      <a:pt x="9836" y="9328"/>
                    </a:cubicBezTo>
                    <a:cubicBezTo>
                      <a:pt x="9816" y="9341"/>
                      <a:pt x="9796" y="9354"/>
                      <a:pt x="9776" y="9365"/>
                    </a:cubicBezTo>
                    <a:cubicBezTo>
                      <a:pt x="9720" y="9391"/>
                      <a:pt x="9660" y="9422"/>
                      <a:pt x="9603" y="9451"/>
                    </a:cubicBezTo>
                    <a:cubicBezTo>
                      <a:pt x="9560" y="9475"/>
                      <a:pt x="9512" y="9495"/>
                      <a:pt x="9469" y="9515"/>
                    </a:cubicBezTo>
                    <a:cubicBezTo>
                      <a:pt x="9409" y="9542"/>
                      <a:pt x="9352" y="9569"/>
                      <a:pt x="9291" y="9592"/>
                    </a:cubicBezTo>
                    <a:cubicBezTo>
                      <a:pt x="9234" y="9615"/>
                      <a:pt x="9178" y="9639"/>
                      <a:pt x="9121" y="9663"/>
                    </a:cubicBezTo>
                    <a:cubicBezTo>
                      <a:pt x="9064" y="9686"/>
                      <a:pt x="9007" y="9716"/>
                      <a:pt x="8950" y="9740"/>
                    </a:cubicBezTo>
                    <a:cubicBezTo>
                      <a:pt x="8893" y="9766"/>
                      <a:pt x="8837" y="9786"/>
                      <a:pt x="8780" y="9809"/>
                    </a:cubicBezTo>
                    <a:cubicBezTo>
                      <a:pt x="8723" y="9833"/>
                      <a:pt x="8669" y="9856"/>
                      <a:pt x="8612" y="9880"/>
                    </a:cubicBezTo>
                    <a:cubicBezTo>
                      <a:pt x="8499" y="9930"/>
                      <a:pt x="8379" y="9973"/>
                      <a:pt x="8262" y="10021"/>
                    </a:cubicBezTo>
                    <a:cubicBezTo>
                      <a:pt x="8148" y="10064"/>
                      <a:pt x="8034" y="10110"/>
                      <a:pt x="7921" y="10161"/>
                    </a:cubicBezTo>
                    <a:cubicBezTo>
                      <a:pt x="7814" y="10208"/>
                      <a:pt x="7703" y="10251"/>
                      <a:pt x="7596" y="10294"/>
                    </a:cubicBezTo>
                    <a:cubicBezTo>
                      <a:pt x="7539" y="10318"/>
                      <a:pt x="7482" y="10345"/>
                      <a:pt x="7425" y="10365"/>
                    </a:cubicBezTo>
                    <a:cubicBezTo>
                      <a:pt x="7365" y="10388"/>
                      <a:pt x="7305" y="10411"/>
                      <a:pt x="7245" y="10435"/>
                    </a:cubicBezTo>
                    <a:cubicBezTo>
                      <a:pt x="7124" y="10478"/>
                      <a:pt x="7007" y="10525"/>
                      <a:pt x="6891" y="10575"/>
                    </a:cubicBezTo>
                    <a:cubicBezTo>
                      <a:pt x="6783" y="10619"/>
                      <a:pt x="6670" y="10655"/>
                      <a:pt x="6559" y="10696"/>
                    </a:cubicBezTo>
                    <a:cubicBezTo>
                      <a:pt x="6439" y="10736"/>
                      <a:pt x="6322" y="10779"/>
                      <a:pt x="6201" y="10816"/>
                    </a:cubicBezTo>
                    <a:cubicBezTo>
                      <a:pt x="5964" y="10896"/>
                      <a:pt x="5727" y="10973"/>
                      <a:pt x="5489" y="11047"/>
                    </a:cubicBezTo>
                    <a:cubicBezTo>
                      <a:pt x="5366" y="11087"/>
                      <a:pt x="5245" y="11124"/>
                      <a:pt x="5121" y="11157"/>
                    </a:cubicBezTo>
                    <a:cubicBezTo>
                      <a:pt x="5065" y="11174"/>
                      <a:pt x="5008" y="11191"/>
                      <a:pt x="4951" y="11204"/>
                    </a:cubicBezTo>
                    <a:cubicBezTo>
                      <a:pt x="4890" y="11221"/>
                      <a:pt x="4833" y="11241"/>
                      <a:pt x="4776" y="11261"/>
                    </a:cubicBezTo>
                    <a:cubicBezTo>
                      <a:pt x="4536" y="11334"/>
                      <a:pt x="4292" y="11415"/>
                      <a:pt x="4044" y="11472"/>
                    </a:cubicBezTo>
                    <a:cubicBezTo>
                      <a:pt x="3904" y="11501"/>
                      <a:pt x="3767" y="11535"/>
                      <a:pt x="3629" y="11569"/>
                    </a:cubicBezTo>
                    <a:cubicBezTo>
                      <a:pt x="3499" y="11599"/>
                      <a:pt x="3372" y="11626"/>
                      <a:pt x="3245" y="11652"/>
                    </a:cubicBezTo>
                    <a:cubicBezTo>
                      <a:pt x="3202" y="11662"/>
                      <a:pt x="3162" y="11669"/>
                      <a:pt x="3121" y="11672"/>
                    </a:cubicBezTo>
                    <a:cubicBezTo>
                      <a:pt x="3071" y="11679"/>
                      <a:pt x="3021" y="11686"/>
                      <a:pt x="2967" y="11686"/>
                    </a:cubicBezTo>
                    <a:lnTo>
                      <a:pt x="2950" y="11682"/>
                    </a:lnTo>
                    <a:cubicBezTo>
                      <a:pt x="2944" y="11676"/>
                      <a:pt x="2938" y="11666"/>
                      <a:pt x="2934" y="11656"/>
                    </a:cubicBezTo>
                    <a:cubicBezTo>
                      <a:pt x="2910" y="11612"/>
                      <a:pt x="2893" y="11562"/>
                      <a:pt x="2881" y="11515"/>
                    </a:cubicBezTo>
                    <a:cubicBezTo>
                      <a:pt x="2861" y="11461"/>
                      <a:pt x="2844" y="11408"/>
                      <a:pt x="2824" y="11351"/>
                    </a:cubicBezTo>
                    <a:cubicBezTo>
                      <a:pt x="2783" y="11234"/>
                      <a:pt x="2743" y="11117"/>
                      <a:pt x="2703" y="11000"/>
                    </a:cubicBezTo>
                    <a:cubicBezTo>
                      <a:pt x="2626" y="10769"/>
                      <a:pt x="2546" y="10538"/>
                      <a:pt x="2466" y="10308"/>
                    </a:cubicBezTo>
                    <a:cubicBezTo>
                      <a:pt x="2382" y="10073"/>
                      <a:pt x="2302" y="9840"/>
                      <a:pt x="2222" y="9606"/>
                    </a:cubicBezTo>
                    <a:cubicBezTo>
                      <a:pt x="2175" y="9472"/>
                      <a:pt x="2135" y="9341"/>
                      <a:pt x="2091" y="9207"/>
                    </a:cubicBezTo>
                    <a:cubicBezTo>
                      <a:pt x="2051" y="9084"/>
                      <a:pt x="2015" y="8957"/>
                      <a:pt x="1974" y="8833"/>
                    </a:cubicBezTo>
                    <a:cubicBezTo>
                      <a:pt x="1901" y="8592"/>
                      <a:pt x="1830" y="8348"/>
                      <a:pt x="1760" y="8107"/>
                    </a:cubicBezTo>
                    <a:cubicBezTo>
                      <a:pt x="1689" y="7869"/>
                      <a:pt x="1609" y="7633"/>
                      <a:pt x="1536" y="7392"/>
                    </a:cubicBezTo>
                    <a:cubicBezTo>
                      <a:pt x="1456" y="7151"/>
                      <a:pt x="1392" y="6906"/>
                      <a:pt x="1325" y="6659"/>
                    </a:cubicBezTo>
                    <a:cubicBezTo>
                      <a:pt x="1265" y="6421"/>
                      <a:pt x="1198" y="6184"/>
                      <a:pt x="1128" y="5950"/>
                    </a:cubicBezTo>
                    <a:cubicBezTo>
                      <a:pt x="1095" y="5827"/>
                      <a:pt x="1058" y="5699"/>
                      <a:pt x="1027" y="5575"/>
                    </a:cubicBezTo>
                    <a:cubicBezTo>
                      <a:pt x="998" y="5455"/>
                      <a:pt x="964" y="5338"/>
                      <a:pt x="931" y="5221"/>
                    </a:cubicBezTo>
                    <a:cubicBezTo>
                      <a:pt x="867" y="4977"/>
                      <a:pt x="803" y="4733"/>
                      <a:pt x="743" y="4485"/>
                    </a:cubicBezTo>
                    <a:cubicBezTo>
                      <a:pt x="713" y="4362"/>
                      <a:pt x="686" y="4237"/>
                      <a:pt x="660" y="4117"/>
                    </a:cubicBezTo>
                    <a:cubicBezTo>
                      <a:pt x="633" y="4001"/>
                      <a:pt x="610" y="3887"/>
                      <a:pt x="583" y="3769"/>
                    </a:cubicBezTo>
                    <a:cubicBezTo>
                      <a:pt x="556" y="3649"/>
                      <a:pt x="530" y="3529"/>
                      <a:pt x="496" y="3408"/>
                    </a:cubicBezTo>
                    <a:cubicBezTo>
                      <a:pt x="462" y="3288"/>
                      <a:pt x="432" y="3164"/>
                      <a:pt x="399" y="3044"/>
                    </a:cubicBezTo>
                    <a:cubicBezTo>
                      <a:pt x="375" y="2963"/>
                      <a:pt x="355" y="2883"/>
                      <a:pt x="335" y="2803"/>
                    </a:cubicBezTo>
                    <a:cubicBezTo>
                      <a:pt x="329" y="2760"/>
                      <a:pt x="322" y="2712"/>
                      <a:pt x="322" y="2669"/>
                    </a:cubicBezTo>
                    <a:lnTo>
                      <a:pt x="325" y="2659"/>
                    </a:lnTo>
                    <a:lnTo>
                      <a:pt x="342" y="2639"/>
                    </a:lnTo>
                    <a:cubicBezTo>
                      <a:pt x="405" y="2589"/>
                      <a:pt x="479" y="2552"/>
                      <a:pt x="550" y="2516"/>
                    </a:cubicBezTo>
                    <a:cubicBezTo>
                      <a:pt x="646" y="2468"/>
                      <a:pt x="746" y="2428"/>
                      <a:pt x="847" y="2385"/>
                    </a:cubicBezTo>
                    <a:cubicBezTo>
                      <a:pt x="964" y="2335"/>
                      <a:pt x="1078" y="2281"/>
                      <a:pt x="1192" y="2227"/>
                    </a:cubicBezTo>
                    <a:cubicBezTo>
                      <a:pt x="1416" y="2117"/>
                      <a:pt x="1649" y="2027"/>
                      <a:pt x="1880" y="1934"/>
                    </a:cubicBezTo>
                    <a:cubicBezTo>
                      <a:pt x="1994" y="1890"/>
                      <a:pt x="2104" y="1843"/>
                      <a:pt x="2215" y="1803"/>
                    </a:cubicBezTo>
                    <a:cubicBezTo>
                      <a:pt x="2332" y="1763"/>
                      <a:pt x="2446" y="1723"/>
                      <a:pt x="2560" y="1682"/>
                    </a:cubicBezTo>
                    <a:cubicBezTo>
                      <a:pt x="2790" y="1599"/>
                      <a:pt x="3024" y="1519"/>
                      <a:pt x="3255" y="1438"/>
                    </a:cubicBezTo>
                    <a:cubicBezTo>
                      <a:pt x="3372" y="1398"/>
                      <a:pt x="3486" y="1358"/>
                      <a:pt x="3603" y="1324"/>
                    </a:cubicBezTo>
                    <a:cubicBezTo>
                      <a:pt x="3660" y="1304"/>
                      <a:pt x="3716" y="1288"/>
                      <a:pt x="3776" y="1271"/>
                    </a:cubicBezTo>
                    <a:cubicBezTo>
                      <a:pt x="3830" y="1255"/>
                      <a:pt x="3884" y="1238"/>
                      <a:pt x="3937" y="1221"/>
                    </a:cubicBezTo>
                    <a:lnTo>
                      <a:pt x="3947" y="1218"/>
                    </a:lnTo>
                    <a:cubicBezTo>
                      <a:pt x="4182" y="1131"/>
                      <a:pt x="4418" y="1047"/>
                      <a:pt x="4653" y="963"/>
                    </a:cubicBezTo>
                    <a:cubicBezTo>
                      <a:pt x="4884" y="877"/>
                      <a:pt x="5118" y="790"/>
                      <a:pt x="5352" y="706"/>
                    </a:cubicBezTo>
                    <a:cubicBezTo>
                      <a:pt x="5579" y="619"/>
                      <a:pt x="5810" y="539"/>
                      <a:pt x="6044" y="455"/>
                    </a:cubicBezTo>
                    <a:cubicBezTo>
                      <a:pt x="6195" y="401"/>
                      <a:pt x="6345" y="348"/>
                      <a:pt x="6493" y="295"/>
                    </a:cubicBezTo>
                    <a:cubicBezTo>
                      <a:pt x="6519" y="295"/>
                      <a:pt x="6546" y="288"/>
                      <a:pt x="6576" y="281"/>
                    </a:cubicBezTo>
                    <a:cubicBezTo>
                      <a:pt x="6606" y="275"/>
                      <a:pt x="6636" y="268"/>
                      <a:pt x="6666" y="261"/>
                    </a:cubicBezTo>
                    <a:cubicBezTo>
                      <a:pt x="6717" y="244"/>
                      <a:pt x="6770" y="231"/>
                      <a:pt x="6820" y="221"/>
                    </a:cubicBezTo>
                    <a:close/>
                    <a:moveTo>
                      <a:pt x="6870" y="1"/>
                    </a:moveTo>
                    <a:cubicBezTo>
                      <a:pt x="6861" y="1"/>
                      <a:pt x="6852" y="2"/>
                      <a:pt x="6843" y="3"/>
                    </a:cubicBezTo>
                    <a:cubicBezTo>
                      <a:pt x="6817" y="7"/>
                      <a:pt x="6794" y="14"/>
                      <a:pt x="6770" y="23"/>
                    </a:cubicBezTo>
                    <a:cubicBezTo>
                      <a:pt x="6753" y="11"/>
                      <a:pt x="6733" y="3"/>
                      <a:pt x="6712" y="3"/>
                    </a:cubicBezTo>
                    <a:cubicBezTo>
                      <a:pt x="6701" y="3"/>
                      <a:pt x="6689" y="6"/>
                      <a:pt x="6676" y="10"/>
                    </a:cubicBezTo>
                    <a:cubicBezTo>
                      <a:pt x="6201" y="191"/>
                      <a:pt x="5720" y="355"/>
                      <a:pt x="5238" y="512"/>
                    </a:cubicBezTo>
                    <a:cubicBezTo>
                      <a:pt x="5008" y="589"/>
                      <a:pt x="4780" y="662"/>
                      <a:pt x="4549" y="739"/>
                    </a:cubicBezTo>
                    <a:cubicBezTo>
                      <a:pt x="4432" y="779"/>
                      <a:pt x="4312" y="816"/>
                      <a:pt x="4195" y="857"/>
                    </a:cubicBezTo>
                    <a:cubicBezTo>
                      <a:pt x="4138" y="877"/>
                      <a:pt x="4081" y="897"/>
                      <a:pt x="4024" y="913"/>
                    </a:cubicBezTo>
                    <a:cubicBezTo>
                      <a:pt x="3967" y="934"/>
                      <a:pt x="3907" y="954"/>
                      <a:pt x="3850" y="974"/>
                    </a:cubicBezTo>
                    <a:cubicBezTo>
                      <a:pt x="3730" y="1007"/>
                      <a:pt x="3609" y="1040"/>
                      <a:pt x="3492" y="1074"/>
                    </a:cubicBezTo>
                    <a:cubicBezTo>
                      <a:pt x="3369" y="1107"/>
                      <a:pt x="3248" y="1147"/>
                      <a:pt x="3131" y="1187"/>
                    </a:cubicBezTo>
                    <a:cubicBezTo>
                      <a:pt x="2904" y="1261"/>
                      <a:pt x="2677" y="1338"/>
                      <a:pt x="2452" y="1415"/>
                    </a:cubicBezTo>
                    <a:cubicBezTo>
                      <a:pt x="2365" y="1445"/>
                      <a:pt x="2279" y="1475"/>
                      <a:pt x="2191" y="1505"/>
                    </a:cubicBezTo>
                    <a:cubicBezTo>
                      <a:pt x="2165" y="1512"/>
                      <a:pt x="2138" y="1522"/>
                      <a:pt x="2108" y="1532"/>
                    </a:cubicBezTo>
                    <a:cubicBezTo>
                      <a:pt x="1990" y="1576"/>
                      <a:pt x="1874" y="1625"/>
                      <a:pt x="1754" y="1673"/>
                    </a:cubicBezTo>
                    <a:cubicBezTo>
                      <a:pt x="1640" y="1716"/>
                      <a:pt x="1522" y="1760"/>
                      <a:pt x="1409" y="1809"/>
                    </a:cubicBezTo>
                    <a:cubicBezTo>
                      <a:pt x="1292" y="1860"/>
                      <a:pt x="1172" y="1914"/>
                      <a:pt x="1055" y="1970"/>
                    </a:cubicBezTo>
                    <a:cubicBezTo>
                      <a:pt x="951" y="2020"/>
                      <a:pt x="847" y="2070"/>
                      <a:pt x="740" y="2114"/>
                    </a:cubicBezTo>
                    <a:cubicBezTo>
                      <a:pt x="630" y="2161"/>
                      <a:pt x="516" y="2204"/>
                      <a:pt x="409" y="2258"/>
                    </a:cubicBezTo>
                    <a:cubicBezTo>
                      <a:pt x="349" y="2288"/>
                      <a:pt x="289" y="2318"/>
                      <a:pt x="232" y="2351"/>
                    </a:cubicBezTo>
                    <a:cubicBezTo>
                      <a:pt x="209" y="2361"/>
                      <a:pt x="184" y="2375"/>
                      <a:pt x="164" y="2391"/>
                    </a:cubicBezTo>
                    <a:cubicBezTo>
                      <a:pt x="144" y="2405"/>
                      <a:pt x="128" y="2422"/>
                      <a:pt x="108" y="2439"/>
                    </a:cubicBezTo>
                    <a:cubicBezTo>
                      <a:pt x="91" y="2455"/>
                      <a:pt x="78" y="2468"/>
                      <a:pt x="68" y="2485"/>
                    </a:cubicBezTo>
                    <a:cubicBezTo>
                      <a:pt x="54" y="2502"/>
                      <a:pt x="44" y="2519"/>
                      <a:pt x="34" y="2536"/>
                    </a:cubicBezTo>
                    <a:cubicBezTo>
                      <a:pt x="28" y="2556"/>
                      <a:pt x="21" y="2576"/>
                      <a:pt x="14" y="2592"/>
                    </a:cubicBezTo>
                    <a:cubicBezTo>
                      <a:pt x="1" y="2676"/>
                      <a:pt x="4" y="2756"/>
                      <a:pt x="21" y="2837"/>
                    </a:cubicBezTo>
                    <a:cubicBezTo>
                      <a:pt x="31" y="2900"/>
                      <a:pt x="44" y="2963"/>
                      <a:pt x="64" y="3027"/>
                    </a:cubicBezTo>
                    <a:cubicBezTo>
                      <a:pt x="104" y="3181"/>
                      <a:pt x="144" y="3331"/>
                      <a:pt x="184" y="3485"/>
                    </a:cubicBezTo>
                    <a:cubicBezTo>
                      <a:pt x="205" y="3559"/>
                      <a:pt x="225" y="3632"/>
                      <a:pt x="241" y="3706"/>
                    </a:cubicBezTo>
                    <a:cubicBezTo>
                      <a:pt x="258" y="3789"/>
                      <a:pt x="275" y="3870"/>
                      <a:pt x="292" y="3953"/>
                    </a:cubicBezTo>
                    <a:lnTo>
                      <a:pt x="289" y="3936"/>
                    </a:lnTo>
                    <a:lnTo>
                      <a:pt x="289" y="3936"/>
                    </a:lnTo>
                    <a:cubicBezTo>
                      <a:pt x="339" y="4184"/>
                      <a:pt x="399" y="4428"/>
                      <a:pt x="456" y="4672"/>
                    </a:cubicBezTo>
                    <a:cubicBezTo>
                      <a:pt x="485" y="4796"/>
                      <a:pt x="519" y="4916"/>
                      <a:pt x="553" y="5040"/>
                    </a:cubicBezTo>
                    <a:cubicBezTo>
                      <a:pt x="579" y="5157"/>
                      <a:pt x="613" y="5274"/>
                      <a:pt x="646" y="5392"/>
                    </a:cubicBezTo>
                    <a:cubicBezTo>
                      <a:pt x="680" y="5512"/>
                      <a:pt x="713" y="5632"/>
                      <a:pt x="743" y="5753"/>
                    </a:cubicBezTo>
                    <a:cubicBezTo>
                      <a:pt x="774" y="5870"/>
                      <a:pt x="807" y="5987"/>
                      <a:pt x="840" y="6104"/>
                    </a:cubicBezTo>
                    <a:cubicBezTo>
                      <a:pt x="911" y="6348"/>
                      <a:pt x="977" y="6592"/>
                      <a:pt x="1044" y="6836"/>
                    </a:cubicBezTo>
                    <a:cubicBezTo>
                      <a:pt x="1112" y="7084"/>
                      <a:pt x="1181" y="7332"/>
                      <a:pt x="1258" y="7576"/>
                    </a:cubicBezTo>
                    <a:cubicBezTo>
                      <a:pt x="1302" y="7702"/>
                      <a:pt x="1342" y="7833"/>
                      <a:pt x="1385" y="7960"/>
                    </a:cubicBezTo>
                    <a:cubicBezTo>
                      <a:pt x="1422" y="8077"/>
                      <a:pt x="1459" y="8198"/>
                      <a:pt x="1493" y="8318"/>
                    </a:cubicBezTo>
                    <a:cubicBezTo>
                      <a:pt x="1566" y="8562"/>
                      <a:pt x="1640" y="8806"/>
                      <a:pt x="1714" y="9050"/>
                    </a:cubicBezTo>
                    <a:cubicBezTo>
                      <a:pt x="1787" y="9288"/>
                      <a:pt x="1864" y="9522"/>
                      <a:pt x="1944" y="9756"/>
                    </a:cubicBezTo>
                    <a:cubicBezTo>
                      <a:pt x="2108" y="10231"/>
                      <a:pt x="2271" y="10706"/>
                      <a:pt x="2439" y="11180"/>
                    </a:cubicBezTo>
                    <a:cubicBezTo>
                      <a:pt x="2479" y="11294"/>
                      <a:pt x="2516" y="11408"/>
                      <a:pt x="2556" y="11522"/>
                    </a:cubicBezTo>
                    <a:cubicBezTo>
                      <a:pt x="2576" y="11578"/>
                      <a:pt x="2596" y="11635"/>
                      <a:pt x="2620" y="11689"/>
                    </a:cubicBezTo>
                    <a:cubicBezTo>
                      <a:pt x="2633" y="11726"/>
                      <a:pt x="2649" y="11759"/>
                      <a:pt x="2669" y="11790"/>
                    </a:cubicBezTo>
                    <a:cubicBezTo>
                      <a:pt x="2680" y="11813"/>
                      <a:pt x="2693" y="11830"/>
                      <a:pt x="2706" y="11850"/>
                    </a:cubicBezTo>
                    <a:cubicBezTo>
                      <a:pt x="2740" y="11893"/>
                      <a:pt x="2783" y="11933"/>
                      <a:pt x="2837" y="11950"/>
                    </a:cubicBezTo>
                    <a:cubicBezTo>
                      <a:pt x="2857" y="11957"/>
                      <a:pt x="2877" y="11963"/>
                      <a:pt x="2897" y="11967"/>
                    </a:cubicBezTo>
                    <a:cubicBezTo>
                      <a:pt x="2921" y="11970"/>
                      <a:pt x="2944" y="11973"/>
                      <a:pt x="2964" y="11973"/>
                    </a:cubicBezTo>
                    <a:lnTo>
                      <a:pt x="3041" y="11973"/>
                    </a:lnTo>
                    <a:cubicBezTo>
                      <a:pt x="3074" y="11970"/>
                      <a:pt x="3108" y="11967"/>
                      <a:pt x="3138" y="11963"/>
                    </a:cubicBezTo>
                    <a:cubicBezTo>
                      <a:pt x="3198" y="11957"/>
                      <a:pt x="3259" y="11950"/>
                      <a:pt x="3315" y="11936"/>
                    </a:cubicBezTo>
                    <a:cubicBezTo>
                      <a:pt x="3446" y="11913"/>
                      <a:pt x="3576" y="11883"/>
                      <a:pt x="3707" y="11856"/>
                    </a:cubicBezTo>
                    <a:cubicBezTo>
                      <a:pt x="3833" y="11827"/>
                      <a:pt x="3957" y="11796"/>
                      <a:pt x="4085" y="11766"/>
                    </a:cubicBezTo>
                    <a:cubicBezTo>
                      <a:pt x="4145" y="11753"/>
                      <a:pt x="4205" y="11736"/>
                      <a:pt x="4265" y="11722"/>
                    </a:cubicBezTo>
                    <a:cubicBezTo>
                      <a:pt x="4325" y="11706"/>
                      <a:pt x="4386" y="11686"/>
                      <a:pt x="4446" y="11669"/>
                    </a:cubicBezTo>
                    <a:cubicBezTo>
                      <a:pt x="4559" y="11635"/>
                      <a:pt x="4673" y="11595"/>
                      <a:pt x="4787" y="11555"/>
                    </a:cubicBezTo>
                    <a:cubicBezTo>
                      <a:pt x="4847" y="11535"/>
                      <a:pt x="4911" y="11512"/>
                      <a:pt x="4971" y="11492"/>
                    </a:cubicBezTo>
                    <a:cubicBezTo>
                      <a:pt x="5034" y="11469"/>
                      <a:pt x="5098" y="11448"/>
                      <a:pt x="5161" y="11428"/>
                    </a:cubicBezTo>
                    <a:cubicBezTo>
                      <a:pt x="5275" y="11391"/>
                      <a:pt x="5386" y="11358"/>
                      <a:pt x="5496" y="11321"/>
                    </a:cubicBezTo>
                    <a:cubicBezTo>
                      <a:pt x="5616" y="11281"/>
                      <a:pt x="5733" y="11245"/>
                      <a:pt x="5854" y="11200"/>
                    </a:cubicBezTo>
                    <a:cubicBezTo>
                      <a:pt x="6094" y="11117"/>
                      <a:pt x="6335" y="11030"/>
                      <a:pt x="6576" y="10947"/>
                    </a:cubicBezTo>
                    <a:lnTo>
                      <a:pt x="6666" y="10916"/>
                    </a:lnTo>
                    <a:cubicBezTo>
                      <a:pt x="6753" y="10887"/>
                      <a:pt x="6840" y="10856"/>
                      <a:pt x="6924" y="10823"/>
                    </a:cubicBezTo>
                    <a:cubicBezTo>
                      <a:pt x="7041" y="10776"/>
                      <a:pt x="7158" y="10726"/>
                      <a:pt x="7278" y="10683"/>
                    </a:cubicBezTo>
                    <a:cubicBezTo>
                      <a:pt x="7392" y="10639"/>
                      <a:pt x="7506" y="10595"/>
                      <a:pt x="7620" y="10549"/>
                    </a:cubicBezTo>
                    <a:cubicBezTo>
                      <a:pt x="7676" y="10525"/>
                      <a:pt x="7733" y="10502"/>
                      <a:pt x="7790" y="10478"/>
                    </a:cubicBezTo>
                    <a:cubicBezTo>
                      <a:pt x="7840" y="10458"/>
                      <a:pt x="7894" y="10438"/>
                      <a:pt x="7944" y="10418"/>
                    </a:cubicBezTo>
                    <a:cubicBezTo>
                      <a:pt x="8058" y="10368"/>
                      <a:pt x="8171" y="10322"/>
                      <a:pt x="8288" y="10274"/>
                    </a:cubicBezTo>
                    <a:cubicBezTo>
                      <a:pt x="8405" y="10231"/>
                      <a:pt x="8519" y="10187"/>
                      <a:pt x="8632" y="10141"/>
                    </a:cubicBezTo>
                    <a:cubicBezTo>
                      <a:pt x="8689" y="10117"/>
                      <a:pt x="8746" y="10094"/>
                      <a:pt x="8803" y="10067"/>
                    </a:cubicBezTo>
                    <a:cubicBezTo>
                      <a:pt x="8860" y="10044"/>
                      <a:pt x="8917" y="10024"/>
                      <a:pt x="8974" y="10000"/>
                    </a:cubicBezTo>
                    <a:cubicBezTo>
                      <a:pt x="9031" y="9976"/>
                      <a:pt x="9088" y="9953"/>
                      <a:pt x="9145" y="9927"/>
                    </a:cubicBezTo>
                    <a:cubicBezTo>
                      <a:pt x="9202" y="9903"/>
                      <a:pt x="9262" y="9880"/>
                      <a:pt x="9319" y="9856"/>
                    </a:cubicBezTo>
                    <a:cubicBezTo>
                      <a:pt x="9399" y="9826"/>
                      <a:pt x="9479" y="9789"/>
                      <a:pt x="9563" y="9756"/>
                    </a:cubicBezTo>
                    <a:cubicBezTo>
                      <a:pt x="9600" y="9740"/>
                      <a:pt x="9640" y="9723"/>
                      <a:pt x="9680" y="9703"/>
                    </a:cubicBezTo>
                    <a:lnTo>
                      <a:pt x="9800" y="9642"/>
                    </a:lnTo>
                    <a:cubicBezTo>
                      <a:pt x="9853" y="9615"/>
                      <a:pt x="9904" y="9595"/>
                      <a:pt x="9954" y="9565"/>
                    </a:cubicBezTo>
                    <a:cubicBezTo>
                      <a:pt x="9977" y="9552"/>
                      <a:pt x="10001" y="9539"/>
                      <a:pt x="10021" y="9525"/>
                    </a:cubicBezTo>
                    <a:cubicBezTo>
                      <a:pt x="10034" y="9519"/>
                      <a:pt x="10048" y="9508"/>
                      <a:pt x="10057" y="9499"/>
                    </a:cubicBezTo>
                    <a:cubicBezTo>
                      <a:pt x="10077" y="9482"/>
                      <a:pt x="10101" y="9465"/>
                      <a:pt x="10114" y="9445"/>
                    </a:cubicBezTo>
                    <a:cubicBezTo>
                      <a:pt x="10128" y="9428"/>
                      <a:pt x="10137" y="9408"/>
                      <a:pt x="10151" y="9391"/>
                    </a:cubicBezTo>
                    <a:cubicBezTo>
                      <a:pt x="10158" y="9378"/>
                      <a:pt x="10165" y="9351"/>
                      <a:pt x="10168" y="9338"/>
                    </a:cubicBezTo>
                    <a:lnTo>
                      <a:pt x="10174" y="9321"/>
                    </a:lnTo>
                    <a:cubicBezTo>
                      <a:pt x="10182" y="9298"/>
                      <a:pt x="10182" y="9268"/>
                      <a:pt x="10185" y="9241"/>
                    </a:cubicBezTo>
                    <a:cubicBezTo>
                      <a:pt x="10191" y="9178"/>
                      <a:pt x="10194" y="9114"/>
                      <a:pt x="10191" y="9047"/>
                    </a:cubicBezTo>
                    <a:cubicBezTo>
                      <a:pt x="10188" y="8990"/>
                      <a:pt x="10188" y="8933"/>
                      <a:pt x="10182" y="8877"/>
                    </a:cubicBezTo>
                    <a:cubicBezTo>
                      <a:pt x="10171" y="8820"/>
                      <a:pt x="10165" y="8763"/>
                      <a:pt x="10154" y="8703"/>
                    </a:cubicBezTo>
                    <a:cubicBezTo>
                      <a:pt x="10141" y="8589"/>
                      <a:pt x="10125" y="8475"/>
                      <a:pt x="10101" y="8365"/>
                    </a:cubicBezTo>
                    <a:cubicBezTo>
                      <a:pt x="10077" y="8238"/>
                      <a:pt x="10044" y="8114"/>
                      <a:pt x="10014" y="7990"/>
                    </a:cubicBezTo>
                    <a:cubicBezTo>
                      <a:pt x="9981" y="7866"/>
                      <a:pt x="9947" y="7743"/>
                      <a:pt x="9907" y="7622"/>
                    </a:cubicBezTo>
                    <a:cubicBezTo>
                      <a:pt x="9830" y="7375"/>
                      <a:pt x="9750" y="7131"/>
                      <a:pt x="9670" y="6886"/>
                    </a:cubicBezTo>
                    <a:cubicBezTo>
                      <a:pt x="9509" y="6405"/>
                      <a:pt x="9342" y="5927"/>
                      <a:pt x="9178" y="5445"/>
                    </a:cubicBezTo>
                    <a:cubicBezTo>
                      <a:pt x="9138" y="5331"/>
                      <a:pt x="9101" y="5221"/>
                      <a:pt x="9061" y="5107"/>
                    </a:cubicBezTo>
                    <a:cubicBezTo>
                      <a:pt x="9021" y="4990"/>
                      <a:pt x="8984" y="4876"/>
                      <a:pt x="8941" y="4763"/>
                    </a:cubicBezTo>
                    <a:cubicBezTo>
                      <a:pt x="8847" y="4518"/>
                      <a:pt x="8753" y="4271"/>
                      <a:pt x="8663" y="4024"/>
                    </a:cubicBezTo>
                    <a:cubicBezTo>
                      <a:pt x="8579" y="3796"/>
                      <a:pt x="8502" y="3569"/>
                      <a:pt x="8422" y="3342"/>
                    </a:cubicBezTo>
                    <a:cubicBezTo>
                      <a:pt x="8379" y="3218"/>
                      <a:pt x="8339" y="3094"/>
                      <a:pt x="8288" y="2973"/>
                    </a:cubicBezTo>
                    <a:cubicBezTo>
                      <a:pt x="8242" y="2863"/>
                      <a:pt x="8195" y="2752"/>
                      <a:pt x="8148" y="2642"/>
                    </a:cubicBezTo>
                    <a:cubicBezTo>
                      <a:pt x="8044" y="2411"/>
                      <a:pt x="7937" y="2181"/>
                      <a:pt x="7847" y="1947"/>
                    </a:cubicBezTo>
                    <a:cubicBezTo>
                      <a:pt x="7827" y="1894"/>
                      <a:pt x="7807" y="1837"/>
                      <a:pt x="7790" y="1783"/>
                    </a:cubicBezTo>
                    <a:cubicBezTo>
                      <a:pt x="7766" y="1723"/>
                      <a:pt x="7743" y="1659"/>
                      <a:pt x="7720" y="1599"/>
                    </a:cubicBezTo>
                    <a:cubicBezTo>
                      <a:pt x="7700" y="1545"/>
                      <a:pt x="7676" y="1492"/>
                      <a:pt x="7653" y="1435"/>
                    </a:cubicBezTo>
                    <a:cubicBezTo>
                      <a:pt x="7633" y="1385"/>
                      <a:pt x="7606" y="1335"/>
                      <a:pt x="7586" y="1284"/>
                    </a:cubicBezTo>
                    <a:cubicBezTo>
                      <a:pt x="7536" y="1167"/>
                      <a:pt x="7479" y="1057"/>
                      <a:pt x="7428" y="943"/>
                    </a:cubicBezTo>
                    <a:cubicBezTo>
                      <a:pt x="7405" y="893"/>
                      <a:pt x="7385" y="840"/>
                      <a:pt x="7365" y="786"/>
                    </a:cubicBezTo>
                    <a:cubicBezTo>
                      <a:pt x="7345" y="736"/>
                      <a:pt x="7328" y="682"/>
                      <a:pt x="7305" y="633"/>
                    </a:cubicBezTo>
                    <a:cubicBezTo>
                      <a:pt x="7282" y="585"/>
                      <a:pt x="7258" y="539"/>
                      <a:pt x="7238" y="489"/>
                    </a:cubicBezTo>
                    <a:cubicBezTo>
                      <a:pt x="7218" y="442"/>
                      <a:pt x="7201" y="395"/>
                      <a:pt x="7181" y="348"/>
                    </a:cubicBezTo>
                    <a:cubicBezTo>
                      <a:pt x="7158" y="288"/>
                      <a:pt x="7131" y="228"/>
                      <a:pt x="7101" y="171"/>
                    </a:cubicBezTo>
                    <a:cubicBezTo>
                      <a:pt x="7091" y="154"/>
                      <a:pt x="7081" y="141"/>
                      <a:pt x="7071" y="124"/>
                    </a:cubicBezTo>
                    <a:cubicBezTo>
                      <a:pt x="7054" y="100"/>
                      <a:pt x="7038" y="77"/>
                      <a:pt x="7018" y="57"/>
                    </a:cubicBezTo>
                    <a:cubicBezTo>
                      <a:pt x="7001" y="43"/>
                      <a:pt x="6971" y="31"/>
                      <a:pt x="6951" y="20"/>
                    </a:cubicBezTo>
                    <a:cubicBezTo>
                      <a:pt x="6926" y="8"/>
                      <a:pt x="6897" y="1"/>
                      <a:pt x="68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" name="Google Shape;1423;p33"/>
              <p:cNvSpPr/>
              <p:nvPr/>
            </p:nvSpPr>
            <p:spPr>
              <a:xfrm>
                <a:off x="7926737" y="1409944"/>
                <a:ext cx="424321" cy="149694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2088" extrusionOk="0">
                    <a:moveTo>
                      <a:pt x="5576" y="1"/>
                    </a:moveTo>
                    <a:cubicBezTo>
                      <a:pt x="5566" y="1"/>
                      <a:pt x="5556" y="1"/>
                      <a:pt x="5546" y="4"/>
                    </a:cubicBezTo>
                    <a:cubicBezTo>
                      <a:pt x="5506" y="8"/>
                      <a:pt x="5469" y="18"/>
                      <a:pt x="5429" y="28"/>
                    </a:cubicBezTo>
                    <a:cubicBezTo>
                      <a:pt x="5396" y="38"/>
                      <a:pt x="5359" y="48"/>
                      <a:pt x="5326" y="61"/>
                    </a:cubicBezTo>
                    <a:cubicBezTo>
                      <a:pt x="5306" y="68"/>
                      <a:pt x="5282" y="75"/>
                      <a:pt x="5261" y="81"/>
                    </a:cubicBezTo>
                    <a:cubicBezTo>
                      <a:pt x="5249" y="84"/>
                      <a:pt x="5238" y="88"/>
                      <a:pt x="5225" y="95"/>
                    </a:cubicBezTo>
                    <a:cubicBezTo>
                      <a:pt x="5158" y="121"/>
                      <a:pt x="5088" y="155"/>
                      <a:pt x="5021" y="185"/>
                    </a:cubicBezTo>
                    <a:cubicBezTo>
                      <a:pt x="4951" y="215"/>
                      <a:pt x="4877" y="242"/>
                      <a:pt x="4807" y="272"/>
                    </a:cubicBezTo>
                    <a:cubicBezTo>
                      <a:pt x="4667" y="325"/>
                      <a:pt x="4523" y="379"/>
                      <a:pt x="4379" y="430"/>
                    </a:cubicBezTo>
                    <a:cubicBezTo>
                      <a:pt x="4105" y="530"/>
                      <a:pt x="3827" y="623"/>
                      <a:pt x="3549" y="720"/>
                    </a:cubicBezTo>
                    <a:cubicBezTo>
                      <a:pt x="3463" y="747"/>
                      <a:pt x="3379" y="777"/>
                      <a:pt x="3295" y="807"/>
                    </a:cubicBezTo>
                    <a:cubicBezTo>
                      <a:pt x="3239" y="827"/>
                      <a:pt x="3185" y="847"/>
                      <a:pt x="3128" y="864"/>
                    </a:cubicBezTo>
                    <a:cubicBezTo>
                      <a:pt x="3061" y="887"/>
                      <a:pt x="2991" y="907"/>
                      <a:pt x="2921" y="927"/>
                    </a:cubicBezTo>
                    <a:cubicBezTo>
                      <a:pt x="2847" y="947"/>
                      <a:pt x="2773" y="971"/>
                      <a:pt x="2700" y="995"/>
                    </a:cubicBezTo>
                    <a:cubicBezTo>
                      <a:pt x="2402" y="1092"/>
                      <a:pt x="2108" y="1195"/>
                      <a:pt x="1814" y="1299"/>
                    </a:cubicBezTo>
                    <a:cubicBezTo>
                      <a:pt x="1526" y="1402"/>
                      <a:pt x="1235" y="1503"/>
                      <a:pt x="944" y="1606"/>
                    </a:cubicBezTo>
                    <a:cubicBezTo>
                      <a:pt x="803" y="1657"/>
                      <a:pt x="666" y="1717"/>
                      <a:pt x="526" y="1770"/>
                    </a:cubicBezTo>
                    <a:cubicBezTo>
                      <a:pt x="453" y="1801"/>
                      <a:pt x="379" y="1827"/>
                      <a:pt x="305" y="1858"/>
                    </a:cubicBezTo>
                    <a:cubicBezTo>
                      <a:pt x="238" y="1884"/>
                      <a:pt x="175" y="1918"/>
                      <a:pt x="108" y="1947"/>
                    </a:cubicBezTo>
                    <a:cubicBezTo>
                      <a:pt x="84" y="1958"/>
                      <a:pt x="61" y="1968"/>
                      <a:pt x="38" y="1978"/>
                    </a:cubicBezTo>
                    <a:cubicBezTo>
                      <a:pt x="24" y="1984"/>
                      <a:pt x="14" y="1995"/>
                      <a:pt x="8" y="2008"/>
                    </a:cubicBezTo>
                    <a:cubicBezTo>
                      <a:pt x="1" y="2021"/>
                      <a:pt x="1" y="2035"/>
                      <a:pt x="4" y="2048"/>
                    </a:cubicBezTo>
                    <a:cubicBezTo>
                      <a:pt x="12" y="2072"/>
                      <a:pt x="36" y="2088"/>
                      <a:pt x="58" y="2088"/>
                    </a:cubicBezTo>
                    <a:cubicBezTo>
                      <a:pt x="64" y="2088"/>
                      <a:pt x="69" y="2087"/>
                      <a:pt x="75" y="2085"/>
                    </a:cubicBezTo>
                    <a:cubicBezTo>
                      <a:pt x="152" y="2055"/>
                      <a:pt x="229" y="2025"/>
                      <a:pt x="302" y="1995"/>
                    </a:cubicBezTo>
                    <a:cubicBezTo>
                      <a:pt x="376" y="1964"/>
                      <a:pt x="450" y="1935"/>
                      <a:pt x="523" y="1907"/>
                    </a:cubicBezTo>
                    <a:cubicBezTo>
                      <a:pt x="663" y="1850"/>
                      <a:pt x="803" y="1790"/>
                      <a:pt x="944" y="1737"/>
                    </a:cubicBezTo>
                    <a:cubicBezTo>
                      <a:pt x="1015" y="1714"/>
                      <a:pt x="1081" y="1690"/>
                      <a:pt x="1152" y="1667"/>
                    </a:cubicBezTo>
                    <a:cubicBezTo>
                      <a:pt x="1228" y="1640"/>
                      <a:pt x="1305" y="1617"/>
                      <a:pt x="1382" y="1589"/>
                    </a:cubicBezTo>
                    <a:cubicBezTo>
                      <a:pt x="1523" y="1540"/>
                      <a:pt x="1666" y="1493"/>
                      <a:pt x="1810" y="1443"/>
                    </a:cubicBezTo>
                    <a:cubicBezTo>
                      <a:pt x="2101" y="1342"/>
                      <a:pt x="2392" y="1242"/>
                      <a:pt x="2687" y="1152"/>
                    </a:cubicBezTo>
                    <a:cubicBezTo>
                      <a:pt x="2760" y="1128"/>
                      <a:pt x="2833" y="1105"/>
                      <a:pt x="2907" y="1085"/>
                    </a:cubicBezTo>
                    <a:cubicBezTo>
                      <a:pt x="2984" y="1061"/>
                      <a:pt x="3058" y="1041"/>
                      <a:pt x="3131" y="1018"/>
                    </a:cubicBezTo>
                    <a:cubicBezTo>
                      <a:pt x="3188" y="1001"/>
                      <a:pt x="3245" y="984"/>
                      <a:pt x="3299" y="964"/>
                    </a:cubicBezTo>
                    <a:cubicBezTo>
                      <a:pt x="3315" y="958"/>
                      <a:pt x="3332" y="951"/>
                      <a:pt x="3349" y="947"/>
                    </a:cubicBezTo>
                    <a:cubicBezTo>
                      <a:pt x="3415" y="924"/>
                      <a:pt x="3480" y="901"/>
                      <a:pt x="3546" y="878"/>
                    </a:cubicBezTo>
                    <a:cubicBezTo>
                      <a:pt x="3824" y="780"/>
                      <a:pt x="4102" y="683"/>
                      <a:pt x="4383" y="586"/>
                    </a:cubicBezTo>
                    <a:cubicBezTo>
                      <a:pt x="4526" y="533"/>
                      <a:pt x="4673" y="483"/>
                      <a:pt x="4820" y="433"/>
                    </a:cubicBezTo>
                    <a:cubicBezTo>
                      <a:pt x="4891" y="410"/>
                      <a:pt x="4960" y="382"/>
                      <a:pt x="5031" y="356"/>
                    </a:cubicBezTo>
                    <a:cubicBezTo>
                      <a:pt x="5098" y="332"/>
                      <a:pt x="5165" y="305"/>
                      <a:pt x="5232" y="279"/>
                    </a:cubicBezTo>
                    <a:cubicBezTo>
                      <a:pt x="5289" y="255"/>
                      <a:pt x="5346" y="235"/>
                      <a:pt x="5402" y="219"/>
                    </a:cubicBezTo>
                    <a:cubicBezTo>
                      <a:pt x="5453" y="198"/>
                      <a:pt x="5506" y="182"/>
                      <a:pt x="5559" y="169"/>
                    </a:cubicBezTo>
                    <a:cubicBezTo>
                      <a:pt x="5573" y="165"/>
                      <a:pt x="5587" y="165"/>
                      <a:pt x="5599" y="165"/>
                    </a:cubicBezTo>
                    <a:lnTo>
                      <a:pt x="5619" y="169"/>
                    </a:lnTo>
                    <a:cubicBezTo>
                      <a:pt x="5630" y="172"/>
                      <a:pt x="5636" y="175"/>
                      <a:pt x="5647" y="178"/>
                    </a:cubicBezTo>
                    <a:lnTo>
                      <a:pt x="5660" y="198"/>
                    </a:lnTo>
                    <a:cubicBezTo>
                      <a:pt x="5673" y="212"/>
                      <a:pt x="5683" y="222"/>
                      <a:pt x="5690" y="239"/>
                    </a:cubicBezTo>
                    <a:cubicBezTo>
                      <a:pt x="5700" y="259"/>
                      <a:pt x="5710" y="282"/>
                      <a:pt x="5717" y="302"/>
                    </a:cubicBezTo>
                    <a:cubicBezTo>
                      <a:pt x="5723" y="325"/>
                      <a:pt x="5730" y="349"/>
                      <a:pt x="5733" y="369"/>
                    </a:cubicBezTo>
                    <a:cubicBezTo>
                      <a:pt x="5747" y="433"/>
                      <a:pt x="5757" y="496"/>
                      <a:pt x="5767" y="556"/>
                    </a:cubicBezTo>
                    <a:cubicBezTo>
                      <a:pt x="5770" y="580"/>
                      <a:pt x="5777" y="597"/>
                      <a:pt x="5794" y="610"/>
                    </a:cubicBezTo>
                    <a:cubicBezTo>
                      <a:pt x="5807" y="620"/>
                      <a:pt x="5827" y="626"/>
                      <a:pt x="5847" y="626"/>
                    </a:cubicBezTo>
                    <a:cubicBezTo>
                      <a:pt x="5863" y="626"/>
                      <a:pt x="5884" y="617"/>
                      <a:pt x="5897" y="600"/>
                    </a:cubicBezTo>
                    <a:cubicBezTo>
                      <a:pt x="5908" y="586"/>
                      <a:pt x="5917" y="566"/>
                      <a:pt x="5914" y="550"/>
                    </a:cubicBezTo>
                    <a:cubicBezTo>
                      <a:pt x="5908" y="506"/>
                      <a:pt x="5900" y="463"/>
                      <a:pt x="5891" y="419"/>
                    </a:cubicBezTo>
                    <a:cubicBezTo>
                      <a:pt x="5884" y="376"/>
                      <a:pt x="5877" y="336"/>
                      <a:pt x="5867" y="296"/>
                    </a:cubicBezTo>
                    <a:cubicBezTo>
                      <a:pt x="5860" y="259"/>
                      <a:pt x="5847" y="222"/>
                      <a:pt x="5834" y="185"/>
                    </a:cubicBezTo>
                    <a:cubicBezTo>
                      <a:pt x="5823" y="158"/>
                      <a:pt x="5810" y="132"/>
                      <a:pt x="5790" y="109"/>
                    </a:cubicBezTo>
                    <a:lnTo>
                      <a:pt x="5777" y="88"/>
                    </a:lnTo>
                    <a:cubicBezTo>
                      <a:pt x="5760" y="64"/>
                      <a:pt x="5737" y="44"/>
                      <a:pt x="5710" y="31"/>
                    </a:cubicBezTo>
                    <a:cubicBezTo>
                      <a:pt x="5700" y="28"/>
                      <a:pt x="5690" y="24"/>
                      <a:pt x="5680" y="21"/>
                    </a:cubicBezTo>
                    <a:cubicBezTo>
                      <a:pt x="5667" y="15"/>
                      <a:pt x="5650" y="11"/>
                      <a:pt x="5636" y="8"/>
                    </a:cubicBezTo>
                    <a:cubicBezTo>
                      <a:pt x="5623" y="1"/>
                      <a:pt x="5603" y="1"/>
                      <a:pt x="5590" y="1"/>
                    </a:cubicBez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" name="Google Shape;1424;p33"/>
              <p:cNvSpPr/>
              <p:nvPr/>
            </p:nvSpPr>
            <p:spPr>
              <a:xfrm>
                <a:off x="7888449" y="1571825"/>
                <a:ext cx="218470" cy="686599"/>
              </a:xfrm>
              <a:custGeom>
                <a:avLst/>
                <a:gdLst/>
                <a:ahLst/>
                <a:cxnLst/>
                <a:rect l="l" t="t" r="r" b="b"/>
                <a:pathLst>
                  <a:path w="3047" h="9577" extrusionOk="0">
                    <a:moveTo>
                      <a:pt x="135" y="1"/>
                    </a:moveTo>
                    <a:cubicBezTo>
                      <a:pt x="121" y="1"/>
                      <a:pt x="107" y="3"/>
                      <a:pt x="93" y="7"/>
                    </a:cubicBezTo>
                    <a:cubicBezTo>
                      <a:pt x="60" y="21"/>
                      <a:pt x="33" y="44"/>
                      <a:pt x="16" y="78"/>
                    </a:cubicBezTo>
                    <a:cubicBezTo>
                      <a:pt x="0" y="111"/>
                      <a:pt x="0" y="145"/>
                      <a:pt x="10" y="181"/>
                    </a:cubicBezTo>
                    <a:cubicBezTo>
                      <a:pt x="24" y="234"/>
                      <a:pt x="40" y="288"/>
                      <a:pt x="53" y="342"/>
                    </a:cubicBezTo>
                    <a:cubicBezTo>
                      <a:pt x="67" y="395"/>
                      <a:pt x="81" y="452"/>
                      <a:pt x="97" y="506"/>
                    </a:cubicBezTo>
                    <a:cubicBezTo>
                      <a:pt x="133" y="620"/>
                      <a:pt x="174" y="730"/>
                      <a:pt x="207" y="844"/>
                    </a:cubicBezTo>
                    <a:cubicBezTo>
                      <a:pt x="244" y="961"/>
                      <a:pt x="277" y="1074"/>
                      <a:pt x="314" y="1188"/>
                    </a:cubicBezTo>
                    <a:cubicBezTo>
                      <a:pt x="357" y="1312"/>
                      <a:pt x="398" y="1432"/>
                      <a:pt x="438" y="1556"/>
                    </a:cubicBezTo>
                    <a:cubicBezTo>
                      <a:pt x="475" y="1666"/>
                      <a:pt x="508" y="1776"/>
                      <a:pt x="542" y="1887"/>
                    </a:cubicBezTo>
                    <a:cubicBezTo>
                      <a:pt x="578" y="2011"/>
                      <a:pt x="612" y="2131"/>
                      <a:pt x="649" y="2255"/>
                    </a:cubicBezTo>
                    <a:cubicBezTo>
                      <a:pt x="719" y="2499"/>
                      <a:pt x="789" y="2743"/>
                      <a:pt x="863" y="2988"/>
                    </a:cubicBezTo>
                    <a:cubicBezTo>
                      <a:pt x="899" y="3114"/>
                      <a:pt x="939" y="3238"/>
                      <a:pt x="980" y="3365"/>
                    </a:cubicBezTo>
                    <a:cubicBezTo>
                      <a:pt x="1016" y="3479"/>
                      <a:pt x="1053" y="3590"/>
                      <a:pt x="1090" y="3706"/>
                    </a:cubicBezTo>
                    <a:cubicBezTo>
                      <a:pt x="1127" y="3823"/>
                      <a:pt x="1160" y="3940"/>
                      <a:pt x="1200" y="4058"/>
                    </a:cubicBezTo>
                    <a:cubicBezTo>
                      <a:pt x="1244" y="4184"/>
                      <a:pt x="1285" y="4312"/>
                      <a:pt x="1328" y="4439"/>
                    </a:cubicBezTo>
                    <a:cubicBezTo>
                      <a:pt x="1405" y="4673"/>
                      <a:pt x="1475" y="4907"/>
                      <a:pt x="1549" y="5141"/>
                    </a:cubicBezTo>
                    <a:cubicBezTo>
                      <a:pt x="1629" y="5385"/>
                      <a:pt x="1699" y="5629"/>
                      <a:pt x="1773" y="5877"/>
                    </a:cubicBezTo>
                    <a:cubicBezTo>
                      <a:pt x="1842" y="6118"/>
                      <a:pt x="1919" y="6359"/>
                      <a:pt x="1987" y="6603"/>
                    </a:cubicBezTo>
                    <a:cubicBezTo>
                      <a:pt x="2020" y="6723"/>
                      <a:pt x="2057" y="6844"/>
                      <a:pt x="2090" y="6964"/>
                    </a:cubicBezTo>
                    <a:cubicBezTo>
                      <a:pt x="2123" y="7084"/>
                      <a:pt x="2163" y="7208"/>
                      <a:pt x="2200" y="7328"/>
                    </a:cubicBezTo>
                    <a:cubicBezTo>
                      <a:pt x="2271" y="7566"/>
                      <a:pt x="2338" y="7804"/>
                      <a:pt x="2404" y="8040"/>
                    </a:cubicBezTo>
                    <a:cubicBezTo>
                      <a:pt x="2418" y="8101"/>
                      <a:pt x="2438" y="8161"/>
                      <a:pt x="2455" y="8221"/>
                    </a:cubicBezTo>
                    <a:cubicBezTo>
                      <a:pt x="2472" y="8275"/>
                      <a:pt x="2492" y="8329"/>
                      <a:pt x="2505" y="8382"/>
                    </a:cubicBezTo>
                    <a:cubicBezTo>
                      <a:pt x="2525" y="8442"/>
                      <a:pt x="2541" y="8506"/>
                      <a:pt x="2562" y="8562"/>
                    </a:cubicBezTo>
                    <a:cubicBezTo>
                      <a:pt x="2578" y="8622"/>
                      <a:pt x="2598" y="8679"/>
                      <a:pt x="2619" y="8739"/>
                    </a:cubicBezTo>
                    <a:cubicBezTo>
                      <a:pt x="2652" y="8837"/>
                      <a:pt x="2682" y="8934"/>
                      <a:pt x="2712" y="9031"/>
                    </a:cubicBezTo>
                    <a:cubicBezTo>
                      <a:pt x="2739" y="9118"/>
                      <a:pt x="2759" y="9208"/>
                      <a:pt x="2779" y="9295"/>
                    </a:cubicBezTo>
                    <a:cubicBezTo>
                      <a:pt x="2790" y="9352"/>
                      <a:pt x="2799" y="9409"/>
                      <a:pt x="2806" y="9469"/>
                    </a:cubicBezTo>
                    <a:cubicBezTo>
                      <a:pt x="2813" y="9499"/>
                      <a:pt x="2822" y="9525"/>
                      <a:pt x="2846" y="9549"/>
                    </a:cubicBezTo>
                    <a:cubicBezTo>
                      <a:pt x="2867" y="9567"/>
                      <a:pt x="2892" y="9576"/>
                      <a:pt x="2918" y="9576"/>
                    </a:cubicBezTo>
                    <a:cubicBezTo>
                      <a:pt x="2922" y="9576"/>
                      <a:pt x="2926" y="9576"/>
                      <a:pt x="2930" y="9576"/>
                    </a:cubicBezTo>
                    <a:cubicBezTo>
                      <a:pt x="2990" y="9573"/>
                      <a:pt x="3046" y="9516"/>
                      <a:pt x="3040" y="9452"/>
                    </a:cubicBezTo>
                    <a:cubicBezTo>
                      <a:pt x="3006" y="9188"/>
                      <a:pt x="2933" y="8934"/>
                      <a:pt x="2853" y="8679"/>
                    </a:cubicBezTo>
                    <a:cubicBezTo>
                      <a:pt x="2816" y="8562"/>
                      <a:pt x="2779" y="8442"/>
                      <a:pt x="2745" y="8321"/>
                    </a:cubicBezTo>
                    <a:cubicBezTo>
                      <a:pt x="2712" y="8208"/>
                      <a:pt x="2676" y="8094"/>
                      <a:pt x="2645" y="7980"/>
                    </a:cubicBezTo>
                    <a:cubicBezTo>
                      <a:pt x="2615" y="7864"/>
                      <a:pt x="2585" y="7743"/>
                      <a:pt x="2552" y="7629"/>
                    </a:cubicBezTo>
                    <a:cubicBezTo>
                      <a:pt x="2518" y="7506"/>
                      <a:pt x="2484" y="7385"/>
                      <a:pt x="2452" y="7265"/>
                    </a:cubicBezTo>
                    <a:cubicBezTo>
                      <a:pt x="2381" y="7017"/>
                      <a:pt x="2314" y="6767"/>
                      <a:pt x="2248" y="6519"/>
                    </a:cubicBezTo>
                    <a:cubicBezTo>
                      <a:pt x="2180" y="6279"/>
                      <a:pt x="2110" y="6044"/>
                      <a:pt x="2043" y="5807"/>
                    </a:cubicBezTo>
                    <a:cubicBezTo>
                      <a:pt x="1973" y="5559"/>
                      <a:pt x="1903" y="5311"/>
                      <a:pt x="1830" y="5067"/>
                    </a:cubicBezTo>
                    <a:cubicBezTo>
                      <a:pt x="1759" y="4830"/>
                      <a:pt x="1689" y="4593"/>
                      <a:pt x="1612" y="4359"/>
                    </a:cubicBezTo>
                    <a:cubicBezTo>
                      <a:pt x="1572" y="4228"/>
                      <a:pt x="1532" y="4101"/>
                      <a:pt x="1488" y="3974"/>
                    </a:cubicBezTo>
                    <a:cubicBezTo>
                      <a:pt x="1451" y="3857"/>
                      <a:pt x="1421" y="3743"/>
                      <a:pt x="1385" y="3626"/>
                    </a:cubicBezTo>
                    <a:cubicBezTo>
                      <a:pt x="1308" y="3389"/>
                      <a:pt x="1228" y="3151"/>
                      <a:pt x="1150" y="2911"/>
                    </a:cubicBezTo>
                    <a:cubicBezTo>
                      <a:pt x="1073" y="2667"/>
                      <a:pt x="1000" y="2419"/>
                      <a:pt x="923" y="2175"/>
                    </a:cubicBezTo>
                    <a:cubicBezTo>
                      <a:pt x="883" y="2051"/>
                      <a:pt x="846" y="1930"/>
                      <a:pt x="809" y="1810"/>
                    </a:cubicBezTo>
                    <a:cubicBezTo>
                      <a:pt x="776" y="1699"/>
                      <a:pt x="739" y="1589"/>
                      <a:pt x="703" y="1483"/>
                    </a:cubicBezTo>
                    <a:cubicBezTo>
                      <a:pt x="658" y="1362"/>
                      <a:pt x="618" y="1242"/>
                      <a:pt x="578" y="1121"/>
                    </a:cubicBezTo>
                    <a:cubicBezTo>
                      <a:pt x="538" y="1004"/>
                      <a:pt x="505" y="887"/>
                      <a:pt x="471" y="773"/>
                    </a:cubicBezTo>
                    <a:cubicBezTo>
                      <a:pt x="438" y="653"/>
                      <a:pt x="402" y="539"/>
                      <a:pt x="361" y="422"/>
                    </a:cubicBezTo>
                    <a:cubicBezTo>
                      <a:pt x="345" y="369"/>
                      <a:pt x="331" y="315"/>
                      <a:pt x="314" y="259"/>
                    </a:cubicBezTo>
                    <a:cubicBezTo>
                      <a:pt x="301" y="205"/>
                      <a:pt x="288" y="148"/>
                      <a:pt x="268" y="94"/>
                    </a:cubicBezTo>
                    <a:cubicBezTo>
                      <a:pt x="249" y="38"/>
                      <a:pt x="193" y="1"/>
                      <a:pt x="13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" name="Google Shape;1425;p33"/>
              <p:cNvSpPr/>
              <p:nvPr/>
            </p:nvSpPr>
            <p:spPr>
              <a:xfrm>
                <a:off x="8020807" y="2155689"/>
                <a:ext cx="30257" cy="26956"/>
              </a:xfrm>
              <a:custGeom>
                <a:avLst/>
                <a:gdLst/>
                <a:ahLst/>
                <a:cxnLst/>
                <a:rect l="l" t="t" r="r" b="b"/>
                <a:pathLst>
                  <a:path w="422" h="376" extrusionOk="0">
                    <a:moveTo>
                      <a:pt x="210" y="0"/>
                    </a:moveTo>
                    <a:cubicBezTo>
                      <a:pt x="190" y="0"/>
                      <a:pt x="170" y="4"/>
                      <a:pt x="150" y="10"/>
                    </a:cubicBezTo>
                    <a:cubicBezTo>
                      <a:pt x="53" y="44"/>
                      <a:pt x="0" y="154"/>
                      <a:pt x="33" y="251"/>
                    </a:cubicBezTo>
                    <a:cubicBezTo>
                      <a:pt x="60" y="328"/>
                      <a:pt x="134" y="375"/>
                      <a:pt x="213" y="375"/>
                    </a:cubicBezTo>
                    <a:cubicBezTo>
                      <a:pt x="233" y="375"/>
                      <a:pt x="254" y="372"/>
                      <a:pt x="274" y="365"/>
                    </a:cubicBezTo>
                    <a:cubicBezTo>
                      <a:pt x="368" y="331"/>
                      <a:pt x="422" y="225"/>
                      <a:pt x="388" y="128"/>
                    </a:cubicBezTo>
                    <a:cubicBezTo>
                      <a:pt x="361" y="50"/>
                      <a:pt x="288" y="0"/>
                      <a:pt x="2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" name="Google Shape;1426;p33"/>
              <p:cNvSpPr/>
              <p:nvPr/>
            </p:nvSpPr>
            <p:spPr>
              <a:xfrm>
                <a:off x="7990550" y="2051376"/>
                <a:ext cx="30042" cy="26885"/>
              </a:xfrm>
              <a:custGeom>
                <a:avLst/>
                <a:gdLst/>
                <a:ahLst/>
                <a:cxnLst/>
                <a:rect l="l" t="t" r="r" b="b"/>
                <a:pathLst>
                  <a:path w="419" h="375" extrusionOk="0">
                    <a:moveTo>
                      <a:pt x="208" y="1"/>
                    </a:moveTo>
                    <a:cubicBezTo>
                      <a:pt x="188" y="1"/>
                      <a:pt x="168" y="4"/>
                      <a:pt x="148" y="11"/>
                    </a:cubicBezTo>
                    <a:cubicBezTo>
                      <a:pt x="51" y="44"/>
                      <a:pt x="1" y="151"/>
                      <a:pt x="34" y="248"/>
                    </a:cubicBezTo>
                    <a:cubicBezTo>
                      <a:pt x="58" y="325"/>
                      <a:pt x="133" y="375"/>
                      <a:pt x="210" y="375"/>
                    </a:cubicBezTo>
                    <a:cubicBezTo>
                      <a:pt x="229" y="375"/>
                      <a:pt x="249" y="372"/>
                      <a:pt x="268" y="365"/>
                    </a:cubicBezTo>
                    <a:cubicBezTo>
                      <a:pt x="365" y="332"/>
                      <a:pt x="418" y="221"/>
                      <a:pt x="385" y="127"/>
                    </a:cubicBezTo>
                    <a:cubicBezTo>
                      <a:pt x="359" y="51"/>
                      <a:pt x="285" y="1"/>
                      <a:pt x="20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" name="Google Shape;1427;p33"/>
              <p:cNvSpPr/>
              <p:nvPr/>
            </p:nvSpPr>
            <p:spPr>
              <a:xfrm>
                <a:off x="7959862" y="1947996"/>
                <a:ext cx="33125" cy="29466"/>
              </a:xfrm>
              <a:custGeom>
                <a:avLst/>
                <a:gdLst/>
                <a:ahLst/>
                <a:cxnLst/>
                <a:rect l="l" t="t" r="r" b="b"/>
                <a:pathLst>
                  <a:path w="462" h="411" extrusionOk="0">
                    <a:moveTo>
                      <a:pt x="231" y="0"/>
                    </a:moveTo>
                    <a:cubicBezTo>
                      <a:pt x="209" y="0"/>
                      <a:pt x="186" y="4"/>
                      <a:pt x="164" y="11"/>
                    </a:cubicBezTo>
                    <a:cubicBezTo>
                      <a:pt x="61" y="48"/>
                      <a:pt x="0" y="169"/>
                      <a:pt x="37" y="272"/>
                    </a:cubicBezTo>
                    <a:cubicBezTo>
                      <a:pt x="67" y="357"/>
                      <a:pt x="148" y="410"/>
                      <a:pt x="233" y="410"/>
                    </a:cubicBezTo>
                    <a:cubicBezTo>
                      <a:pt x="255" y="410"/>
                      <a:pt x="277" y="407"/>
                      <a:pt x="298" y="399"/>
                    </a:cubicBezTo>
                    <a:cubicBezTo>
                      <a:pt x="405" y="362"/>
                      <a:pt x="462" y="245"/>
                      <a:pt x="425" y="138"/>
                    </a:cubicBezTo>
                    <a:cubicBezTo>
                      <a:pt x="396" y="53"/>
                      <a:pt x="317" y="0"/>
                      <a:pt x="2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" name="Google Shape;1428;p33"/>
              <p:cNvSpPr/>
              <p:nvPr/>
            </p:nvSpPr>
            <p:spPr>
              <a:xfrm>
                <a:off x="7937062" y="1851498"/>
                <a:ext cx="26959" cy="23874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33" extrusionOk="0">
                    <a:moveTo>
                      <a:pt x="189" y="0"/>
                    </a:moveTo>
                    <a:cubicBezTo>
                      <a:pt x="171" y="0"/>
                      <a:pt x="153" y="3"/>
                      <a:pt x="135" y="10"/>
                    </a:cubicBezTo>
                    <a:cubicBezTo>
                      <a:pt x="48" y="39"/>
                      <a:pt x="1" y="136"/>
                      <a:pt x="31" y="220"/>
                    </a:cubicBezTo>
                    <a:cubicBezTo>
                      <a:pt x="55" y="289"/>
                      <a:pt x="121" y="333"/>
                      <a:pt x="191" y="333"/>
                    </a:cubicBezTo>
                    <a:cubicBezTo>
                      <a:pt x="209" y="333"/>
                      <a:pt x="227" y="330"/>
                      <a:pt x="245" y="324"/>
                    </a:cubicBezTo>
                    <a:cubicBezTo>
                      <a:pt x="329" y="294"/>
                      <a:pt x="375" y="197"/>
                      <a:pt x="349" y="113"/>
                    </a:cubicBezTo>
                    <a:cubicBezTo>
                      <a:pt x="325" y="44"/>
                      <a:pt x="259" y="0"/>
                      <a:pt x="1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" name="Google Shape;1429;p33"/>
              <p:cNvSpPr/>
              <p:nvPr/>
            </p:nvSpPr>
            <p:spPr>
              <a:xfrm>
                <a:off x="7910963" y="1759588"/>
                <a:ext cx="28106" cy="25164"/>
              </a:xfrm>
              <a:custGeom>
                <a:avLst/>
                <a:gdLst/>
                <a:ahLst/>
                <a:cxnLst/>
                <a:rect l="l" t="t" r="r" b="b"/>
                <a:pathLst>
                  <a:path w="392" h="351" extrusionOk="0">
                    <a:moveTo>
                      <a:pt x="196" y="0"/>
                    </a:moveTo>
                    <a:cubicBezTo>
                      <a:pt x="176" y="0"/>
                      <a:pt x="157" y="3"/>
                      <a:pt x="137" y="11"/>
                    </a:cubicBezTo>
                    <a:cubicBezTo>
                      <a:pt x="47" y="40"/>
                      <a:pt x="0" y="141"/>
                      <a:pt x="31" y="231"/>
                    </a:cubicBezTo>
                    <a:cubicBezTo>
                      <a:pt x="54" y="303"/>
                      <a:pt x="124" y="350"/>
                      <a:pt x="197" y="350"/>
                    </a:cubicBezTo>
                    <a:cubicBezTo>
                      <a:pt x="215" y="350"/>
                      <a:pt x="233" y="347"/>
                      <a:pt x="251" y="341"/>
                    </a:cubicBezTo>
                    <a:cubicBezTo>
                      <a:pt x="341" y="308"/>
                      <a:pt x="392" y="208"/>
                      <a:pt x="361" y="117"/>
                    </a:cubicBezTo>
                    <a:cubicBezTo>
                      <a:pt x="335" y="47"/>
                      <a:pt x="268" y="0"/>
                      <a:pt x="19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" name="Google Shape;1430;p33"/>
              <p:cNvSpPr/>
              <p:nvPr/>
            </p:nvSpPr>
            <p:spPr>
              <a:xfrm>
                <a:off x="7885581" y="1666173"/>
                <a:ext cx="26888" cy="24160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37" extrusionOk="0">
                    <a:moveTo>
                      <a:pt x="184" y="0"/>
                    </a:moveTo>
                    <a:cubicBezTo>
                      <a:pt x="166" y="0"/>
                      <a:pt x="148" y="3"/>
                      <a:pt x="130" y="9"/>
                    </a:cubicBezTo>
                    <a:cubicBezTo>
                      <a:pt x="47" y="39"/>
                      <a:pt x="0" y="136"/>
                      <a:pt x="30" y="223"/>
                    </a:cubicBezTo>
                    <a:cubicBezTo>
                      <a:pt x="54" y="292"/>
                      <a:pt x="118" y="336"/>
                      <a:pt x="187" y="336"/>
                    </a:cubicBezTo>
                    <a:cubicBezTo>
                      <a:pt x="205" y="336"/>
                      <a:pt x="223" y="333"/>
                      <a:pt x="241" y="327"/>
                    </a:cubicBezTo>
                    <a:cubicBezTo>
                      <a:pt x="328" y="297"/>
                      <a:pt x="374" y="200"/>
                      <a:pt x="344" y="113"/>
                    </a:cubicBezTo>
                    <a:cubicBezTo>
                      <a:pt x="320" y="44"/>
                      <a:pt x="254" y="0"/>
                      <a:pt x="1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" name="Google Shape;1431;p33"/>
              <p:cNvSpPr/>
              <p:nvPr/>
            </p:nvSpPr>
            <p:spPr>
              <a:xfrm>
                <a:off x="7815028" y="1671263"/>
                <a:ext cx="85897" cy="50758"/>
              </a:xfrm>
              <a:custGeom>
                <a:avLst/>
                <a:gdLst/>
                <a:ahLst/>
                <a:cxnLst/>
                <a:rect l="l" t="t" r="r" b="b"/>
                <a:pathLst>
                  <a:path w="1198" h="708" extrusionOk="0">
                    <a:moveTo>
                      <a:pt x="1091" y="0"/>
                    </a:moveTo>
                    <a:cubicBezTo>
                      <a:pt x="1083" y="0"/>
                      <a:pt x="1076" y="1"/>
                      <a:pt x="1068" y="2"/>
                    </a:cubicBezTo>
                    <a:cubicBezTo>
                      <a:pt x="1007" y="11"/>
                      <a:pt x="950" y="25"/>
                      <a:pt x="893" y="31"/>
                    </a:cubicBezTo>
                    <a:cubicBezTo>
                      <a:pt x="840" y="39"/>
                      <a:pt x="787" y="45"/>
                      <a:pt x="733" y="48"/>
                    </a:cubicBezTo>
                    <a:cubicBezTo>
                      <a:pt x="706" y="48"/>
                      <a:pt x="679" y="48"/>
                      <a:pt x="656" y="45"/>
                    </a:cubicBezTo>
                    <a:cubicBezTo>
                      <a:pt x="626" y="45"/>
                      <a:pt x="599" y="48"/>
                      <a:pt x="572" y="48"/>
                    </a:cubicBezTo>
                    <a:cubicBezTo>
                      <a:pt x="509" y="51"/>
                      <a:pt x="446" y="62"/>
                      <a:pt x="382" y="79"/>
                    </a:cubicBezTo>
                    <a:cubicBezTo>
                      <a:pt x="368" y="82"/>
                      <a:pt x="358" y="85"/>
                      <a:pt x="348" y="88"/>
                    </a:cubicBezTo>
                    <a:cubicBezTo>
                      <a:pt x="302" y="105"/>
                      <a:pt x="254" y="129"/>
                      <a:pt x="211" y="156"/>
                    </a:cubicBezTo>
                    <a:cubicBezTo>
                      <a:pt x="177" y="172"/>
                      <a:pt x="151" y="196"/>
                      <a:pt x="121" y="216"/>
                    </a:cubicBezTo>
                    <a:cubicBezTo>
                      <a:pt x="91" y="242"/>
                      <a:pt x="57" y="276"/>
                      <a:pt x="41" y="312"/>
                    </a:cubicBezTo>
                    <a:cubicBezTo>
                      <a:pt x="17" y="349"/>
                      <a:pt x="4" y="389"/>
                      <a:pt x="1" y="433"/>
                    </a:cubicBezTo>
                    <a:cubicBezTo>
                      <a:pt x="1" y="473"/>
                      <a:pt x="10" y="510"/>
                      <a:pt x="27" y="547"/>
                    </a:cubicBezTo>
                    <a:cubicBezTo>
                      <a:pt x="44" y="587"/>
                      <a:pt x="74" y="617"/>
                      <a:pt x="108" y="641"/>
                    </a:cubicBezTo>
                    <a:cubicBezTo>
                      <a:pt x="174" y="690"/>
                      <a:pt x="262" y="707"/>
                      <a:pt x="345" y="707"/>
                    </a:cubicBezTo>
                    <a:cubicBezTo>
                      <a:pt x="395" y="707"/>
                      <a:pt x="446" y="707"/>
                      <a:pt x="499" y="704"/>
                    </a:cubicBezTo>
                    <a:cubicBezTo>
                      <a:pt x="509" y="704"/>
                      <a:pt x="523" y="701"/>
                      <a:pt x="532" y="701"/>
                    </a:cubicBezTo>
                    <a:cubicBezTo>
                      <a:pt x="566" y="698"/>
                      <a:pt x="599" y="694"/>
                      <a:pt x="629" y="690"/>
                    </a:cubicBezTo>
                    <a:cubicBezTo>
                      <a:pt x="656" y="690"/>
                      <a:pt x="686" y="687"/>
                      <a:pt x="713" y="681"/>
                    </a:cubicBezTo>
                    <a:cubicBezTo>
                      <a:pt x="743" y="670"/>
                      <a:pt x="770" y="657"/>
                      <a:pt x="800" y="641"/>
                    </a:cubicBezTo>
                    <a:cubicBezTo>
                      <a:pt x="847" y="607"/>
                      <a:pt x="877" y="553"/>
                      <a:pt x="860" y="493"/>
                    </a:cubicBezTo>
                    <a:cubicBezTo>
                      <a:pt x="853" y="460"/>
                      <a:pt x="830" y="430"/>
                      <a:pt x="800" y="413"/>
                    </a:cubicBezTo>
                    <a:cubicBezTo>
                      <a:pt x="779" y="399"/>
                      <a:pt x="758" y="395"/>
                      <a:pt x="736" y="395"/>
                    </a:cubicBezTo>
                    <a:cubicBezTo>
                      <a:pt x="727" y="395"/>
                      <a:pt x="717" y="395"/>
                      <a:pt x="706" y="397"/>
                    </a:cubicBezTo>
                    <a:cubicBezTo>
                      <a:pt x="679" y="400"/>
                      <a:pt x="653" y="400"/>
                      <a:pt x="626" y="403"/>
                    </a:cubicBezTo>
                    <a:cubicBezTo>
                      <a:pt x="606" y="406"/>
                      <a:pt x="586" y="409"/>
                      <a:pt x="563" y="413"/>
                    </a:cubicBezTo>
                    <a:cubicBezTo>
                      <a:pt x="523" y="420"/>
                      <a:pt x="486" y="426"/>
                      <a:pt x="446" y="433"/>
                    </a:cubicBezTo>
                    <a:cubicBezTo>
                      <a:pt x="419" y="435"/>
                      <a:pt x="393" y="436"/>
                      <a:pt x="367" y="436"/>
                    </a:cubicBezTo>
                    <a:cubicBezTo>
                      <a:pt x="342" y="436"/>
                      <a:pt x="317" y="435"/>
                      <a:pt x="291" y="433"/>
                    </a:cubicBezTo>
                    <a:cubicBezTo>
                      <a:pt x="302" y="417"/>
                      <a:pt x="318" y="403"/>
                      <a:pt x="332" y="389"/>
                    </a:cubicBezTo>
                    <a:cubicBezTo>
                      <a:pt x="365" y="366"/>
                      <a:pt x="402" y="349"/>
                      <a:pt x="442" y="332"/>
                    </a:cubicBezTo>
                    <a:cubicBezTo>
                      <a:pt x="492" y="316"/>
                      <a:pt x="543" y="299"/>
                      <a:pt x="592" y="289"/>
                    </a:cubicBezTo>
                    <a:cubicBezTo>
                      <a:pt x="646" y="276"/>
                      <a:pt x="699" y="272"/>
                      <a:pt x="753" y="263"/>
                    </a:cubicBezTo>
                    <a:cubicBezTo>
                      <a:pt x="807" y="249"/>
                      <a:pt x="864" y="236"/>
                      <a:pt x="920" y="229"/>
                    </a:cubicBezTo>
                    <a:cubicBezTo>
                      <a:pt x="987" y="219"/>
                      <a:pt x="1051" y="206"/>
                      <a:pt x="1114" y="196"/>
                    </a:cubicBezTo>
                    <a:cubicBezTo>
                      <a:pt x="1168" y="186"/>
                      <a:pt x="1198" y="125"/>
                      <a:pt x="1188" y="76"/>
                    </a:cubicBezTo>
                    <a:cubicBezTo>
                      <a:pt x="1181" y="48"/>
                      <a:pt x="1165" y="28"/>
                      <a:pt x="1141" y="15"/>
                    </a:cubicBezTo>
                    <a:cubicBezTo>
                      <a:pt x="1124" y="4"/>
                      <a:pt x="1108" y="0"/>
                      <a:pt x="10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" name="Google Shape;1432;p33"/>
              <p:cNvSpPr/>
              <p:nvPr/>
            </p:nvSpPr>
            <p:spPr>
              <a:xfrm>
                <a:off x="7839478" y="1761667"/>
                <a:ext cx="89984" cy="54128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755" extrusionOk="0">
                    <a:moveTo>
                      <a:pt x="1147" y="0"/>
                    </a:moveTo>
                    <a:cubicBezTo>
                      <a:pt x="1139" y="0"/>
                      <a:pt x="1130" y="1"/>
                      <a:pt x="1121" y="2"/>
                    </a:cubicBezTo>
                    <a:cubicBezTo>
                      <a:pt x="1017" y="15"/>
                      <a:pt x="914" y="31"/>
                      <a:pt x="810" y="45"/>
                    </a:cubicBezTo>
                    <a:cubicBezTo>
                      <a:pt x="760" y="51"/>
                      <a:pt x="707" y="59"/>
                      <a:pt x="656" y="65"/>
                    </a:cubicBezTo>
                    <a:cubicBezTo>
                      <a:pt x="606" y="72"/>
                      <a:pt x="552" y="79"/>
                      <a:pt x="503" y="85"/>
                    </a:cubicBezTo>
                    <a:cubicBezTo>
                      <a:pt x="449" y="95"/>
                      <a:pt x="395" y="112"/>
                      <a:pt x="345" y="129"/>
                    </a:cubicBezTo>
                    <a:lnTo>
                      <a:pt x="335" y="132"/>
                    </a:lnTo>
                    <a:cubicBezTo>
                      <a:pt x="282" y="149"/>
                      <a:pt x="228" y="172"/>
                      <a:pt x="182" y="202"/>
                    </a:cubicBezTo>
                    <a:cubicBezTo>
                      <a:pt x="125" y="239"/>
                      <a:pt x="68" y="289"/>
                      <a:pt x="34" y="352"/>
                    </a:cubicBezTo>
                    <a:cubicBezTo>
                      <a:pt x="14" y="386"/>
                      <a:pt x="11" y="416"/>
                      <a:pt x="4" y="453"/>
                    </a:cubicBezTo>
                    <a:cubicBezTo>
                      <a:pt x="1" y="470"/>
                      <a:pt x="1" y="483"/>
                      <a:pt x="1" y="500"/>
                    </a:cubicBezTo>
                    <a:cubicBezTo>
                      <a:pt x="4" y="540"/>
                      <a:pt x="14" y="576"/>
                      <a:pt x="31" y="613"/>
                    </a:cubicBezTo>
                    <a:cubicBezTo>
                      <a:pt x="48" y="647"/>
                      <a:pt x="74" y="677"/>
                      <a:pt x="105" y="697"/>
                    </a:cubicBezTo>
                    <a:cubicBezTo>
                      <a:pt x="137" y="721"/>
                      <a:pt x="178" y="737"/>
                      <a:pt x="218" y="744"/>
                    </a:cubicBezTo>
                    <a:cubicBezTo>
                      <a:pt x="245" y="751"/>
                      <a:pt x="271" y="755"/>
                      <a:pt x="297" y="755"/>
                    </a:cubicBezTo>
                    <a:cubicBezTo>
                      <a:pt x="305" y="755"/>
                      <a:pt x="314" y="755"/>
                      <a:pt x="322" y="754"/>
                    </a:cubicBezTo>
                    <a:cubicBezTo>
                      <a:pt x="378" y="751"/>
                      <a:pt x="432" y="744"/>
                      <a:pt x="486" y="737"/>
                    </a:cubicBezTo>
                    <a:cubicBezTo>
                      <a:pt x="515" y="734"/>
                      <a:pt x="546" y="731"/>
                      <a:pt x="576" y="727"/>
                    </a:cubicBezTo>
                    <a:cubicBezTo>
                      <a:pt x="593" y="727"/>
                      <a:pt x="609" y="724"/>
                      <a:pt x="629" y="724"/>
                    </a:cubicBezTo>
                    <a:cubicBezTo>
                      <a:pt x="653" y="721"/>
                      <a:pt x="676" y="717"/>
                      <a:pt x="703" y="710"/>
                    </a:cubicBezTo>
                    <a:cubicBezTo>
                      <a:pt x="750" y="701"/>
                      <a:pt x="784" y="653"/>
                      <a:pt x="787" y="607"/>
                    </a:cubicBezTo>
                    <a:cubicBezTo>
                      <a:pt x="787" y="550"/>
                      <a:pt x="736" y="493"/>
                      <a:pt x="676" y="493"/>
                    </a:cubicBezTo>
                    <a:cubicBezTo>
                      <a:pt x="643" y="493"/>
                      <a:pt x="609" y="500"/>
                      <a:pt x="576" y="507"/>
                    </a:cubicBezTo>
                    <a:cubicBezTo>
                      <a:pt x="536" y="510"/>
                      <a:pt x="495" y="510"/>
                      <a:pt x="452" y="510"/>
                    </a:cubicBezTo>
                    <a:cubicBezTo>
                      <a:pt x="409" y="510"/>
                      <a:pt x="362" y="510"/>
                      <a:pt x="318" y="503"/>
                    </a:cubicBezTo>
                    <a:cubicBezTo>
                      <a:pt x="298" y="500"/>
                      <a:pt x="278" y="493"/>
                      <a:pt x="258" y="486"/>
                    </a:cubicBezTo>
                    <a:lnTo>
                      <a:pt x="262" y="483"/>
                    </a:lnTo>
                    <a:cubicBezTo>
                      <a:pt x="271" y="473"/>
                      <a:pt x="282" y="463"/>
                      <a:pt x="292" y="456"/>
                    </a:cubicBezTo>
                    <a:cubicBezTo>
                      <a:pt x="349" y="416"/>
                      <a:pt x="412" y="386"/>
                      <a:pt x="472" y="360"/>
                    </a:cubicBezTo>
                    <a:cubicBezTo>
                      <a:pt x="579" y="320"/>
                      <a:pt x="686" y="286"/>
                      <a:pt x="796" y="263"/>
                    </a:cubicBezTo>
                    <a:cubicBezTo>
                      <a:pt x="920" y="239"/>
                      <a:pt x="1048" y="219"/>
                      <a:pt x="1171" y="202"/>
                    </a:cubicBezTo>
                    <a:cubicBezTo>
                      <a:pt x="1198" y="199"/>
                      <a:pt x="1221" y="175"/>
                      <a:pt x="1235" y="155"/>
                    </a:cubicBezTo>
                    <a:cubicBezTo>
                      <a:pt x="1248" y="132"/>
                      <a:pt x="1255" y="102"/>
                      <a:pt x="1248" y="79"/>
                    </a:cubicBezTo>
                    <a:cubicBezTo>
                      <a:pt x="1241" y="51"/>
                      <a:pt x="1225" y="28"/>
                      <a:pt x="1201" y="15"/>
                    </a:cubicBezTo>
                    <a:cubicBezTo>
                      <a:pt x="1183" y="3"/>
                      <a:pt x="1166" y="0"/>
                      <a:pt x="11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" name="Google Shape;1433;p33"/>
              <p:cNvSpPr/>
              <p:nvPr/>
            </p:nvSpPr>
            <p:spPr>
              <a:xfrm>
                <a:off x="7865433" y="1854509"/>
                <a:ext cx="92135" cy="53698"/>
              </a:xfrm>
              <a:custGeom>
                <a:avLst/>
                <a:gdLst/>
                <a:ahLst/>
                <a:cxnLst/>
                <a:rect l="l" t="t" r="r" b="b"/>
                <a:pathLst>
                  <a:path w="1285" h="749" extrusionOk="0">
                    <a:moveTo>
                      <a:pt x="1176" y="0"/>
                    </a:moveTo>
                    <a:cubicBezTo>
                      <a:pt x="1174" y="0"/>
                      <a:pt x="1172" y="0"/>
                      <a:pt x="1170" y="1"/>
                    </a:cubicBezTo>
                    <a:cubicBezTo>
                      <a:pt x="1100" y="8"/>
                      <a:pt x="1027" y="14"/>
                      <a:pt x="956" y="24"/>
                    </a:cubicBezTo>
                    <a:cubicBezTo>
                      <a:pt x="903" y="31"/>
                      <a:pt x="849" y="44"/>
                      <a:pt x="792" y="58"/>
                    </a:cubicBezTo>
                    <a:cubicBezTo>
                      <a:pt x="735" y="71"/>
                      <a:pt x="675" y="84"/>
                      <a:pt x="615" y="98"/>
                    </a:cubicBezTo>
                    <a:cubicBezTo>
                      <a:pt x="562" y="115"/>
                      <a:pt x="508" y="131"/>
                      <a:pt x="451" y="148"/>
                    </a:cubicBezTo>
                    <a:cubicBezTo>
                      <a:pt x="398" y="164"/>
                      <a:pt x="345" y="181"/>
                      <a:pt x="291" y="198"/>
                    </a:cubicBezTo>
                    <a:lnTo>
                      <a:pt x="281" y="201"/>
                    </a:lnTo>
                    <a:cubicBezTo>
                      <a:pt x="227" y="221"/>
                      <a:pt x="174" y="238"/>
                      <a:pt x="127" y="269"/>
                    </a:cubicBezTo>
                    <a:cubicBezTo>
                      <a:pt x="101" y="289"/>
                      <a:pt x="73" y="309"/>
                      <a:pt x="53" y="335"/>
                    </a:cubicBezTo>
                    <a:cubicBezTo>
                      <a:pt x="30" y="359"/>
                      <a:pt x="10" y="389"/>
                      <a:pt x="3" y="422"/>
                    </a:cubicBezTo>
                    <a:cubicBezTo>
                      <a:pt x="0" y="452"/>
                      <a:pt x="0" y="465"/>
                      <a:pt x="3" y="493"/>
                    </a:cubicBezTo>
                    <a:cubicBezTo>
                      <a:pt x="7" y="516"/>
                      <a:pt x="13" y="536"/>
                      <a:pt x="23" y="553"/>
                    </a:cubicBezTo>
                    <a:cubicBezTo>
                      <a:pt x="36" y="579"/>
                      <a:pt x="53" y="603"/>
                      <a:pt x="73" y="623"/>
                    </a:cubicBezTo>
                    <a:cubicBezTo>
                      <a:pt x="87" y="636"/>
                      <a:pt x="104" y="646"/>
                      <a:pt x="121" y="660"/>
                    </a:cubicBezTo>
                    <a:cubicBezTo>
                      <a:pt x="144" y="676"/>
                      <a:pt x="167" y="693"/>
                      <a:pt x="197" y="706"/>
                    </a:cubicBezTo>
                    <a:cubicBezTo>
                      <a:pt x="234" y="726"/>
                      <a:pt x="274" y="737"/>
                      <a:pt x="321" y="743"/>
                    </a:cubicBezTo>
                    <a:cubicBezTo>
                      <a:pt x="345" y="746"/>
                      <a:pt x="371" y="746"/>
                      <a:pt x="398" y="746"/>
                    </a:cubicBezTo>
                    <a:cubicBezTo>
                      <a:pt x="420" y="748"/>
                      <a:pt x="443" y="749"/>
                      <a:pt x="465" y="749"/>
                    </a:cubicBezTo>
                    <a:cubicBezTo>
                      <a:pt x="506" y="749"/>
                      <a:pt x="546" y="745"/>
                      <a:pt x="585" y="737"/>
                    </a:cubicBezTo>
                    <a:cubicBezTo>
                      <a:pt x="625" y="730"/>
                      <a:pt x="655" y="696"/>
                      <a:pt x="666" y="660"/>
                    </a:cubicBezTo>
                    <a:cubicBezTo>
                      <a:pt x="672" y="643"/>
                      <a:pt x="672" y="623"/>
                      <a:pt x="666" y="603"/>
                    </a:cubicBezTo>
                    <a:cubicBezTo>
                      <a:pt x="662" y="576"/>
                      <a:pt x="642" y="546"/>
                      <a:pt x="615" y="536"/>
                    </a:cubicBezTo>
                    <a:cubicBezTo>
                      <a:pt x="602" y="530"/>
                      <a:pt x="592" y="522"/>
                      <a:pt x="578" y="519"/>
                    </a:cubicBezTo>
                    <a:cubicBezTo>
                      <a:pt x="565" y="516"/>
                      <a:pt x="552" y="513"/>
                      <a:pt x="538" y="513"/>
                    </a:cubicBezTo>
                    <a:cubicBezTo>
                      <a:pt x="528" y="509"/>
                      <a:pt x="515" y="509"/>
                      <a:pt x="502" y="509"/>
                    </a:cubicBezTo>
                    <a:cubicBezTo>
                      <a:pt x="478" y="509"/>
                      <a:pt x="451" y="505"/>
                      <a:pt x="428" y="505"/>
                    </a:cubicBezTo>
                    <a:cubicBezTo>
                      <a:pt x="401" y="505"/>
                      <a:pt x="374" y="507"/>
                      <a:pt x="348" y="507"/>
                    </a:cubicBezTo>
                    <a:cubicBezTo>
                      <a:pt x="334" y="507"/>
                      <a:pt x="321" y="507"/>
                      <a:pt x="308" y="505"/>
                    </a:cubicBezTo>
                    <a:cubicBezTo>
                      <a:pt x="294" y="502"/>
                      <a:pt x="281" y="499"/>
                      <a:pt x="267" y="496"/>
                    </a:cubicBezTo>
                    <a:cubicBezTo>
                      <a:pt x="257" y="493"/>
                      <a:pt x="251" y="485"/>
                      <a:pt x="244" y="482"/>
                    </a:cubicBezTo>
                    <a:cubicBezTo>
                      <a:pt x="264" y="469"/>
                      <a:pt x="284" y="459"/>
                      <a:pt x="308" y="449"/>
                    </a:cubicBezTo>
                    <a:cubicBezTo>
                      <a:pt x="357" y="429"/>
                      <a:pt x="411" y="412"/>
                      <a:pt x="468" y="395"/>
                    </a:cubicBezTo>
                    <a:cubicBezTo>
                      <a:pt x="532" y="375"/>
                      <a:pt x="595" y="352"/>
                      <a:pt x="658" y="332"/>
                    </a:cubicBezTo>
                    <a:cubicBezTo>
                      <a:pt x="723" y="312"/>
                      <a:pt x="789" y="295"/>
                      <a:pt x="856" y="282"/>
                    </a:cubicBezTo>
                    <a:cubicBezTo>
                      <a:pt x="919" y="265"/>
                      <a:pt x="983" y="255"/>
                      <a:pt x="1047" y="245"/>
                    </a:cubicBezTo>
                    <a:cubicBezTo>
                      <a:pt x="1087" y="238"/>
                      <a:pt x="1127" y="235"/>
                      <a:pt x="1164" y="232"/>
                    </a:cubicBezTo>
                    <a:cubicBezTo>
                      <a:pt x="1197" y="232"/>
                      <a:pt x="1224" y="225"/>
                      <a:pt x="1248" y="198"/>
                    </a:cubicBezTo>
                    <a:cubicBezTo>
                      <a:pt x="1271" y="178"/>
                      <a:pt x="1284" y="148"/>
                      <a:pt x="1284" y="118"/>
                    </a:cubicBezTo>
                    <a:cubicBezTo>
                      <a:pt x="1284" y="88"/>
                      <a:pt x="1271" y="58"/>
                      <a:pt x="1251" y="34"/>
                    </a:cubicBezTo>
                    <a:cubicBezTo>
                      <a:pt x="1232" y="19"/>
                      <a:pt x="1202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" name="Google Shape;1434;p33"/>
              <p:cNvSpPr/>
              <p:nvPr/>
            </p:nvSpPr>
            <p:spPr>
              <a:xfrm>
                <a:off x="7897053" y="1953301"/>
                <a:ext cx="84678" cy="58788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820" extrusionOk="0">
                    <a:moveTo>
                      <a:pt x="1052" y="1"/>
                    </a:moveTo>
                    <a:cubicBezTo>
                      <a:pt x="1043" y="1"/>
                      <a:pt x="1033" y="2"/>
                      <a:pt x="1024" y="4"/>
                    </a:cubicBezTo>
                    <a:cubicBezTo>
                      <a:pt x="950" y="18"/>
                      <a:pt x="876" y="34"/>
                      <a:pt x="807" y="47"/>
                    </a:cubicBezTo>
                    <a:cubicBezTo>
                      <a:pt x="746" y="61"/>
                      <a:pt x="686" y="71"/>
                      <a:pt x="626" y="87"/>
                    </a:cubicBezTo>
                    <a:cubicBezTo>
                      <a:pt x="595" y="95"/>
                      <a:pt x="569" y="101"/>
                      <a:pt x="538" y="111"/>
                    </a:cubicBezTo>
                    <a:cubicBezTo>
                      <a:pt x="452" y="141"/>
                      <a:pt x="371" y="181"/>
                      <a:pt x="298" y="231"/>
                    </a:cubicBezTo>
                    <a:cubicBezTo>
                      <a:pt x="197" y="299"/>
                      <a:pt x="111" y="382"/>
                      <a:pt x="44" y="482"/>
                    </a:cubicBezTo>
                    <a:cubicBezTo>
                      <a:pt x="4" y="543"/>
                      <a:pt x="1" y="623"/>
                      <a:pt x="37" y="686"/>
                    </a:cubicBezTo>
                    <a:cubicBezTo>
                      <a:pt x="70" y="746"/>
                      <a:pt x="137" y="777"/>
                      <a:pt x="201" y="797"/>
                    </a:cubicBezTo>
                    <a:cubicBezTo>
                      <a:pt x="234" y="807"/>
                      <a:pt x="271" y="810"/>
                      <a:pt x="305" y="813"/>
                    </a:cubicBezTo>
                    <a:cubicBezTo>
                      <a:pt x="323" y="817"/>
                      <a:pt x="338" y="819"/>
                      <a:pt x="354" y="819"/>
                    </a:cubicBezTo>
                    <a:cubicBezTo>
                      <a:pt x="365" y="819"/>
                      <a:pt x="376" y="818"/>
                      <a:pt x="388" y="817"/>
                    </a:cubicBezTo>
                    <a:cubicBezTo>
                      <a:pt x="425" y="813"/>
                      <a:pt x="465" y="813"/>
                      <a:pt x="506" y="810"/>
                    </a:cubicBezTo>
                    <a:cubicBezTo>
                      <a:pt x="535" y="807"/>
                      <a:pt x="566" y="800"/>
                      <a:pt x="595" y="797"/>
                    </a:cubicBezTo>
                    <a:cubicBezTo>
                      <a:pt x="609" y="797"/>
                      <a:pt x="626" y="790"/>
                      <a:pt x="643" y="790"/>
                    </a:cubicBezTo>
                    <a:cubicBezTo>
                      <a:pt x="663" y="783"/>
                      <a:pt x="683" y="773"/>
                      <a:pt x="699" y="757"/>
                    </a:cubicBezTo>
                    <a:cubicBezTo>
                      <a:pt x="723" y="733"/>
                      <a:pt x="736" y="700"/>
                      <a:pt x="736" y="666"/>
                    </a:cubicBezTo>
                    <a:cubicBezTo>
                      <a:pt x="739" y="596"/>
                      <a:pt x="683" y="539"/>
                      <a:pt x="612" y="536"/>
                    </a:cubicBezTo>
                    <a:cubicBezTo>
                      <a:pt x="589" y="536"/>
                      <a:pt x="563" y="543"/>
                      <a:pt x="535" y="546"/>
                    </a:cubicBezTo>
                    <a:cubicBezTo>
                      <a:pt x="518" y="549"/>
                      <a:pt x="502" y="552"/>
                      <a:pt x="482" y="556"/>
                    </a:cubicBezTo>
                    <a:cubicBezTo>
                      <a:pt x="455" y="559"/>
                      <a:pt x="425" y="559"/>
                      <a:pt x="398" y="563"/>
                    </a:cubicBezTo>
                    <a:lnTo>
                      <a:pt x="342" y="563"/>
                    </a:lnTo>
                    <a:cubicBezTo>
                      <a:pt x="331" y="563"/>
                      <a:pt x="322" y="559"/>
                      <a:pt x="311" y="559"/>
                    </a:cubicBezTo>
                    <a:cubicBezTo>
                      <a:pt x="298" y="556"/>
                      <a:pt x="285" y="552"/>
                      <a:pt x="274" y="549"/>
                    </a:cubicBezTo>
                    <a:lnTo>
                      <a:pt x="278" y="539"/>
                    </a:lnTo>
                    <a:cubicBezTo>
                      <a:pt x="302" y="512"/>
                      <a:pt x="328" y="489"/>
                      <a:pt x="355" y="469"/>
                    </a:cubicBezTo>
                    <a:cubicBezTo>
                      <a:pt x="418" y="422"/>
                      <a:pt x="489" y="392"/>
                      <a:pt x="559" y="359"/>
                    </a:cubicBezTo>
                    <a:cubicBezTo>
                      <a:pt x="629" y="331"/>
                      <a:pt x="699" y="311"/>
                      <a:pt x="773" y="295"/>
                    </a:cubicBezTo>
                    <a:cubicBezTo>
                      <a:pt x="873" y="271"/>
                      <a:pt x="977" y="251"/>
                      <a:pt x="1080" y="231"/>
                    </a:cubicBezTo>
                    <a:cubicBezTo>
                      <a:pt x="1144" y="218"/>
                      <a:pt x="1181" y="148"/>
                      <a:pt x="1165" y="91"/>
                    </a:cubicBezTo>
                    <a:cubicBezTo>
                      <a:pt x="1157" y="61"/>
                      <a:pt x="1137" y="34"/>
                      <a:pt x="1111" y="18"/>
                    </a:cubicBezTo>
                    <a:cubicBezTo>
                      <a:pt x="1093" y="6"/>
                      <a:pt x="1072" y="1"/>
                      <a:pt x="105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" name="Google Shape;1435;p33"/>
              <p:cNvSpPr/>
              <p:nvPr/>
            </p:nvSpPr>
            <p:spPr>
              <a:xfrm>
                <a:off x="7934695" y="2053097"/>
                <a:ext cx="81308" cy="61225"/>
              </a:xfrm>
              <a:custGeom>
                <a:avLst/>
                <a:gdLst/>
                <a:ahLst/>
                <a:cxnLst/>
                <a:rect l="l" t="t" r="r" b="b"/>
                <a:pathLst>
                  <a:path w="1134" h="854" extrusionOk="0">
                    <a:moveTo>
                      <a:pt x="258" y="642"/>
                    </a:moveTo>
                    <a:lnTo>
                      <a:pt x="261" y="649"/>
                    </a:lnTo>
                    <a:lnTo>
                      <a:pt x="258" y="645"/>
                    </a:lnTo>
                    <a:lnTo>
                      <a:pt x="258" y="642"/>
                    </a:lnTo>
                    <a:close/>
                    <a:moveTo>
                      <a:pt x="999" y="0"/>
                    </a:moveTo>
                    <a:cubicBezTo>
                      <a:pt x="990" y="0"/>
                      <a:pt x="982" y="1"/>
                      <a:pt x="973" y="3"/>
                    </a:cubicBezTo>
                    <a:cubicBezTo>
                      <a:pt x="916" y="17"/>
                      <a:pt x="856" y="30"/>
                      <a:pt x="800" y="43"/>
                    </a:cubicBezTo>
                    <a:cubicBezTo>
                      <a:pt x="760" y="54"/>
                      <a:pt x="716" y="67"/>
                      <a:pt x="676" y="80"/>
                    </a:cubicBezTo>
                    <a:cubicBezTo>
                      <a:pt x="660" y="87"/>
                      <a:pt x="643" y="94"/>
                      <a:pt x="629" y="97"/>
                    </a:cubicBezTo>
                    <a:cubicBezTo>
                      <a:pt x="515" y="140"/>
                      <a:pt x="402" y="177"/>
                      <a:pt x="298" y="234"/>
                    </a:cubicBezTo>
                    <a:cubicBezTo>
                      <a:pt x="248" y="264"/>
                      <a:pt x="201" y="298"/>
                      <a:pt x="158" y="338"/>
                    </a:cubicBezTo>
                    <a:cubicBezTo>
                      <a:pt x="134" y="364"/>
                      <a:pt x="111" y="391"/>
                      <a:pt x="90" y="421"/>
                    </a:cubicBezTo>
                    <a:cubicBezTo>
                      <a:pt x="67" y="455"/>
                      <a:pt x="47" y="492"/>
                      <a:pt x="30" y="529"/>
                    </a:cubicBezTo>
                    <a:cubicBezTo>
                      <a:pt x="13" y="572"/>
                      <a:pt x="1" y="622"/>
                      <a:pt x="1" y="669"/>
                    </a:cubicBezTo>
                    <a:cubicBezTo>
                      <a:pt x="4" y="716"/>
                      <a:pt x="21" y="756"/>
                      <a:pt x="58" y="790"/>
                    </a:cubicBezTo>
                    <a:cubicBezTo>
                      <a:pt x="94" y="830"/>
                      <a:pt x="144" y="843"/>
                      <a:pt x="194" y="850"/>
                    </a:cubicBezTo>
                    <a:cubicBezTo>
                      <a:pt x="212" y="852"/>
                      <a:pt x="231" y="854"/>
                      <a:pt x="249" y="854"/>
                    </a:cubicBezTo>
                    <a:cubicBezTo>
                      <a:pt x="298" y="854"/>
                      <a:pt x="345" y="845"/>
                      <a:pt x="391" y="833"/>
                    </a:cubicBezTo>
                    <a:cubicBezTo>
                      <a:pt x="428" y="826"/>
                      <a:pt x="462" y="813"/>
                      <a:pt x="495" y="799"/>
                    </a:cubicBezTo>
                    <a:cubicBezTo>
                      <a:pt x="512" y="790"/>
                      <a:pt x="529" y="776"/>
                      <a:pt x="539" y="756"/>
                    </a:cubicBezTo>
                    <a:cubicBezTo>
                      <a:pt x="555" y="729"/>
                      <a:pt x="559" y="696"/>
                      <a:pt x="552" y="665"/>
                    </a:cubicBezTo>
                    <a:cubicBezTo>
                      <a:pt x="539" y="615"/>
                      <a:pt x="492" y="575"/>
                      <a:pt x="439" y="575"/>
                    </a:cubicBezTo>
                    <a:cubicBezTo>
                      <a:pt x="388" y="578"/>
                      <a:pt x="342" y="585"/>
                      <a:pt x="291" y="592"/>
                    </a:cubicBezTo>
                    <a:lnTo>
                      <a:pt x="271" y="592"/>
                    </a:lnTo>
                    <a:cubicBezTo>
                      <a:pt x="282" y="572"/>
                      <a:pt x="291" y="552"/>
                      <a:pt x="305" y="532"/>
                    </a:cubicBezTo>
                    <a:cubicBezTo>
                      <a:pt x="325" y="515"/>
                      <a:pt x="342" y="495"/>
                      <a:pt x="365" y="478"/>
                    </a:cubicBezTo>
                    <a:cubicBezTo>
                      <a:pt x="412" y="444"/>
                      <a:pt x="465" y="421"/>
                      <a:pt x="522" y="398"/>
                    </a:cubicBezTo>
                    <a:cubicBezTo>
                      <a:pt x="555" y="384"/>
                      <a:pt x="592" y="371"/>
                      <a:pt x="626" y="358"/>
                    </a:cubicBezTo>
                    <a:cubicBezTo>
                      <a:pt x="669" y="344"/>
                      <a:pt x="713" y="324"/>
                      <a:pt x="756" y="311"/>
                    </a:cubicBezTo>
                    <a:cubicBezTo>
                      <a:pt x="847" y="281"/>
                      <a:pt x="941" y="261"/>
                      <a:pt x="1034" y="237"/>
                    </a:cubicBezTo>
                    <a:cubicBezTo>
                      <a:pt x="1097" y="224"/>
                      <a:pt x="1134" y="154"/>
                      <a:pt x="1121" y="90"/>
                    </a:cubicBezTo>
                    <a:cubicBezTo>
                      <a:pt x="1107" y="36"/>
                      <a:pt x="1054" y="0"/>
                      <a:pt x="99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" name="Google Shape;1436;p33"/>
              <p:cNvSpPr/>
              <p:nvPr/>
            </p:nvSpPr>
            <p:spPr>
              <a:xfrm>
                <a:off x="7965168" y="2160062"/>
                <a:ext cx="75070" cy="54056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754" extrusionOk="0">
                    <a:moveTo>
                      <a:pt x="926" y="0"/>
                    </a:moveTo>
                    <a:cubicBezTo>
                      <a:pt x="917" y="0"/>
                      <a:pt x="908" y="1"/>
                      <a:pt x="900" y="3"/>
                    </a:cubicBezTo>
                    <a:cubicBezTo>
                      <a:pt x="780" y="30"/>
                      <a:pt x="656" y="60"/>
                      <a:pt x="536" y="80"/>
                    </a:cubicBezTo>
                    <a:cubicBezTo>
                      <a:pt x="482" y="90"/>
                      <a:pt x="431" y="100"/>
                      <a:pt x="381" y="116"/>
                    </a:cubicBezTo>
                    <a:lnTo>
                      <a:pt x="371" y="120"/>
                    </a:lnTo>
                    <a:cubicBezTo>
                      <a:pt x="318" y="136"/>
                      <a:pt x="267" y="160"/>
                      <a:pt x="221" y="190"/>
                    </a:cubicBezTo>
                    <a:cubicBezTo>
                      <a:pt x="194" y="210"/>
                      <a:pt x="170" y="230"/>
                      <a:pt x="147" y="250"/>
                    </a:cubicBezTo>
                    <a:cubicBezTo>
                      <a:pt x="127" y="270"/>
                      <a:pt x="104" y="294"/>
                      <a:pt x="84" y="314"/>
                    </a:cubicBezTo>
                    <a:cubicBezTo>
                      <a:pt x="50" y="354"/>
                      <a:pt x="20" y="401"/>
                      <a:pt x="10" y="454"/>
                    </a:cubicBezTo>
                    <a:cubicBezTo>
                      <a:pt x="3" y="508"/>
                      <a:pt x="0" y="558"/>
                      <a:pt x="14" y="612"/>
                    </a:cubicBezTo>
                    <a:cubicBezTo>
                      <a:pt x="23" y="645"/>
                      <a:pt x="44" y="678"/>
                      <a:pt x="70" y="702"/>
                    </a:cubicBezTo>
                    <a:cubicBezTo>
                      <a:pt x="94" y="718"/>
                      <a:pt x="107" y="732"/>
                      <a:pt x="137" y="738"/>
                    </a:cubicBezTo>
                    <a:cubicBezTo>
                      <a:pt x="158" y="746"/>
                      <a:pt x="178" y="752"/>
                      <a:pt x="198" y="752"/>
                    </a:cubicBezTo>
                    <a:cubicBezTo>
                      <a:pt x="207" y="753"/>
                      <a:pt x="217" y="753"/>
                      <a:pt x="226" y="753"/>
                    </a:cubicBezTo>
                    <a:cubicBezTo>
                      <a:pt x="248" y="753"/>
                      <a:pt x="270" y="751"/>
                      <a:pt x="291" y="749"/>
                    </a:cubicBezTo>
                    <a:cubicBezTo>
                      <a:pt x="358" y="746"/>
                      <a:pt x="425" y="732"/>
                      <a:pt x="488" y="718"/>
                    </a:cubicBezTo>
                    <a:cubicBezTo>
                      <a:pt x="508" y="715"/>
                      <a:pt x="525" y="712"/>
                      <a:pt x="545" y="705"/>
                    </a:cubicBezTo>
                    <a:cubicBezTo>
                      <a:pt x="565" y="698"/>
                      <a:pt x="585" y="689"/>
                      <a:pt x="599" y="672"/>
                    </a:cubicBezTo>
                    <a:cubicBezTo>
                      <a:pt x="622" y="652"/>
                      <a:pt x="636" y="622"/>
                      <a:pt x="636" y="588"/>
                    </a:cubicBezTo>
                    <a:cubicBezTo>
                      <a:pt x="636" y="558"/>
                      <a:pt x="625" y="525"/>
                      <a:pt x="602" y="502"/>
                    </a:cubicBezTo>
                    <a:cubicBezTo>
                      <a:pt x="584" y="483"/>
                      <a:pt x="553" y="464"/>
                      <a:pt x="525" y="464"/>
                    </a:cubicBezTo>
                    <a:cubicBezTo>
                      <a:pt x="523" y="464"/>
                      <a:pt x="521" y="464"/>
                      <a:pt x="519" y="465"/>
                    </a:cubicBezTo>
                    <a:cubicBezTo>
                      <a:pt x="475" y="471"/>
                      <a:pt x="435" y="478"/>
                      <a:pt x="395" y="482"/>
                    </a:cubicBezTo>
                    <a:cubicBezTo>
                      <a:pt x="365" y="485"/>
                      <a:pt x="331" y="485"/>
                      <a:pt x="301" y="488"/>
                    </a:cubicBezTo>
                    <a:lnTo>
                      <a:pt x="255" y="488"/>
                    </a:lnTo>
                    <a:cubicBezTo>
                      <a:pt x="264" y="478"/>
                      <a:pt x="275" y="471"/>
                      <a:pt x="284" y="461"/>
                    </a:cubicBezTo>
                    <a:cubicBezTo>
                      <a:pt x="318" y="441"/>
                      <a:pt x="348" y="417"/>
                      <a:pt x="381" y="401"/>
                    </a:cubicBezTo>
                    <a:cubicBezTo>
                      <a:pt x="422" y="381"/>
                      <a:pt x="459" y="361"/>
                      <a:pt x="499" y="344"/>
                    </a:cubicBezTo>
                    <a:cubicBezTo>
                      <a:pt x="528" y="334"/>
                      <a:pt x="559" y="324"/>
                      <a:pt x="585" y="314"/>
                    </a:cubicBezTo>
                    <a:cubicBezTo>
                      <a:pt x="622" y="304"/>
                      <a:pt x="659" y="290"/>
                      <a:pt x="699" y="281"/>
                    </a:cubicBezTo>
                    <a:cubicBezTo>
                      <a:pt x="783" y="257"/>
                      <a:pt x="869" y="237"/>
                      <a:pt x="953" y="217"/>
                    </a:cubicBezTo>
                    <a:cubicBezTo>
                      <a:pt x="1013" y="204"/>
                      <a:pt x="1047" y="140"/>
                      <a:pt x="1033" y="83"/>
                    </a:cubicBezTo>
                    <a:cubicBezTo>
                      <a:pt x="1020" y="32"/>
                      <a:pt x="974" y="0"/>
                      <a:pt x="9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" name="Google Shape;1437;p33"/>
              <p:cNvSpPr/>
              <p:nvPr/>
            </p:nvSpPr>
            <p:spPr>
              <a:xfrm>
                <a:off x="8032279" y="1583368"/>
                <a:ext cx="21653" cy="19357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70" extrusionOk="0">
                    <a:moveTo>
                      <a:pt x="154" y="0"/>
                    </a:moveTo>
                    <a:cubicBezTo>
                      <a:pt x="137" y="0"/>
                      <a:pt x="119" y="4"/>
                      <a:pt x="101" y="10"/>
                    </a:cubicBezTo>
                    <a:cubicBezTo>
                      <a:pt x="34" y="33"/>
                      <a:pt x="1" y="118"/>
                      <a:pt x="27" y="184"/>
                    </a:cubicBezTo>
                    <a:cubicBezTo>
                      <a:pt x="41" y="218"/>
                      <a:pt x="68" y="244"/>
                      <a:pt x="97" y="258"/>
                    </a:cubicBezTo>
                    <a:cubicBezTo>
                      <a:pt x="114" y="266"/>
                      <a:pt x="132" y="269"/>
                      <a:pt x="149" y="269"/>
                    </a:cubicBezTo>
                    <a:cubicBezTo>
                      <a:pt x="167" y="269"/>
                      <a:pt x="185" y="266"/>
                      <a:pt x="202" y="261"/>
                    </a:cubicBezTo>
                    <a:cubicBezTo>
                      <a:pt x="271" y="234"/>
                      <a:pt x="302" y="151"/>
                      <a:pt x="278" y="84"/>
                    </a:cubicBezTo>
                    <a:cubicBezTo>
                      <a:pt x="265" y="53"/>
                      <a:pt x="238" y="27"/>
                      <a:pt x="208" y="10"/>
                    </a:cubicBezTo>
                    <a:cubicBezTo>
                      <a:pt x="190" y="4"/>
                      <a:pt x="172" y="0"/>
                      <a:pt x="15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" name="Google Shape;1438;p33"/>
              <p:cNvSpPr/>
              <p:nvPr/>
            </p:nvSpPr>
            <p:spPr>
              <a:xfrm>
                <a:off x="8160837" y="1532108"/>
                <a:ext cx="22872" cy="20361"/>
              </a:xfrm>
              <a:custGeom>
                <a:avLst/>
                <a:gdLst/>
                <a:ahLst/>
                <a:cxnLst/>
                <a:rect l="l" t="t" r="r" b="b"/>
                <a:pathLst>
                  <a:path w="319" h="284" extrusionOk="0">
                    <a:moveTo>
                      <a:pt x="159" y="0"/>
                    </a:moveTo>
                    <a:cubicBezTo>
                      <a:pt x="142" y="0"/>
                      <a:pt x="124" y="3"/>
                      <a:pt x="107" y="10"/>
                    </a:cubicBezTo>
                    <a:cubicBezTo>
                      <a:pt x="34" y="36"/>
                      <a:pt x="0" y="123"/>
                      <a:pt x="27" y="194"/>
                    </a:cubicBezTo>
                    <a:cubicBezTo>
                      <a:pt x="40" y="227"/>
                      <a:pt x="67" y="257"/>
                      <a:pt x="101" y="271"/>
                    </a:cubicBezTo>
                    <a:cubicBezTo>
                      <a:pt x="120" y="279"/>
                      <a:pt x="140" y="283"/>
                      <a:pt x="159" y="283"/>
                    </a:cubicBezTo>
                    <a:cubicBezTo>
                      <a:pt x="176" y="283"/>
                      <a:pt x="193" y="280"/>
                      <a:pt x="211" y="274"/>
                    </a:cubicBezTo>
                    <a:cubicBezTo>
                      <a:pt x="284" y="247"/>
                      <a:pt x="318" y="157"/>
                      <a:pt x="291" y="90"/>
                    </a:cubicBezTo>
                    <a:cubicBezTo>
                      <a:pt x="278" y="53"/>
                      <a:pt x="251" y="26"/>
                      <a:pt x="218" y="13"/>
                    </a:cubicBezTo>
                    <a:cubicBezTo>
                      <a:pt x="198" y="4"/>
                      <a:pt x="179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" name="Google Shape;1439;p33"/>
              <p:cNvSpPr/>
              <p:nvPr/>
            </p:nvSpPr>
            <p:spPr>
              <a:xfrm>
                <a:off x="8073292" y="1548740"/>
                <a:ext cx="45673" cy="28247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4" extrusionOk="0">
                    <a:moveTo>
                      <a:pt x="546" y="0"/>
                    </a:moveTo>
                    <a:cubicBezTo>
                      <a:pt x="536" y="0"/>
                      <a:pt x="526" y="2"/>
                      <a:pt x="516" y="5"/>
                    </a:cubicBezTo>
                    <a:cubicBezTo>
                      <a:pt x="488" y="11"/>
                      <a:pt x="468" y="35"/>
                      <a:pt x="462" y="68"/>
                    </a:cubicBezTo>
                    <a:lnTo>
                      <a:pt x="459" y="89"/>
                    </a:lnTo>
                    <a:cubicBezTo>
                      <a:pt x="452" y="105"/>
                      <a:pt x="442" y="122"/>
                      <a:pt x="432" y="139"/>
                    </a:cubicBezTo>
                    <a:cubicBezTo>
                      <a:pt x="422" y="155"/>
                      <a:pt x="408" y="172"/>
                      <a:pt x="399" y="186"/>
                    </a:cubicBezTo>
                    <a:cubicBezTo>
                      <a:pt x="385" y="195"/>
                      <a:pt x="372" y="202"/>
                      <a:pt x="362" y="212"/>
                    </a:cubicBezTo>
                    <a:cubicBezTo>
                      <a:pt x="352" y="215"/>
                      <a:pt x="345" y="219"/>
                      <a:pt x="335" y="223"/>
                    </a:cubicBezTo>
                    <a:cubicBezTo>
                      <a:pt x="325" y="223"/>
                      <a:pt x="318" y="226"/>
                      <a:pt x="308" y="226"/>
                    </a:cubicBezTo>
                    <a:cubicBezTo>
                      <a:pt x="285" y="223"/>
                      <a:pt x="258" y="219"/>
                      <a:pt x="235" y="212"/>
                    </a:cubicBezTo>
                    <a:cubicBezTo>
                      <a:pt x="201" y="199"/>
                      <a:pt x="171" y="189"/>
                      <a:pt x="138" y="175"/>
                    </a:cubicBezTo>
                    <a:cubicBezTo>
                      <a:pt x="126" y="171"/>
                      <a:pt x="114" y="169"/>
                      <a:pt x="102" y="169"/>
                    </a:cubicBezTo>
                    <a:cubicBezTo>
                      <a:pt x="67" y="169"/>
                      <a:pt x="35" y="186"/>
                      <a:pt x="20" y="219"/>
                    </a:cubicBezTo>
                    <a:cubicBezTo>
                      <a:pt x="0" y="263"/>
                      <a:pt x="20" y="320"/>
                      <a:pt x="64" y="340"/>
                    </a:cubicBezTo>
                    <a:cubicBezTo>
                      <a:pt x="114" y="356"/>
                      <a:pt x="161" y="376"/>
                      <a:pt x="212" y="386"/>
                    </a:cubicBezTo>
                    <a:cubicBezTo>
                      <a:pt x="233" y="391"/>
                      <a:pt x="257" y="394"/>
                      <a:pt x="279" y="394"/>
                    </a:cubicBezTo>
                    <a:cubicBezTo>
                      <a:pt x="287" y="394"/>
                      <a:pt x="294" y="394"/>
                      <a:pt x="301" y="393"/>
                    </a:cubicBezTo>
                    <a:cubicBezTo>
                      <a:pt x="355" y="393"/>
                      <a:pt x="402" y="376"/>
                      <a:pt x="445" y="346"/>
                    </a:cubicBezTo>
                    <a:cubicBezTo>
                      <a:pt x="462" y="336"/>
                      <a:pt x="476" y="326"/>
                      <a:pt x="492" y="309"/>
                    </a:cubicBezTo>
                    <a:cubicBezTo>
                      <a:pt x="519" y="286"/>
                      <a:pt x="539" y="255"/>
                      <a:pt x="556" y="223"/>
                    </a:cubicBezTo>
                    <a:cubicBezTo>
                      <a:pt x="565" y="206"/>
                      <a:pt x="576" y="186"/>
                      <a:pt x="582" y="169"/>
                    </a:cubicBezTo>
                    <a:cubicBezTo>
                      <a:pt x="593" y="149"/>
                      <a:pt x="606" y="132"/>
                      <a:pt x="616" y="112"/>
                    </a:cubicBezTo>
                    <a:cubicBezTo>
                      <a:pt x="636" y="72"/>
                      <a:pt x="613" y="22"/>
                      <a:pt x="576" y="5"/>
                    </a:cubicBezTo>
                    <a:cubicBezTo>
                      <a:pt x="566" y="2"/>
                      <a:pt x="556" y="0"/>
                      <a:pt x="54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4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4" name="Google Shape;1444;p34"/>
          <p:cNvGrpSpPr/>
          <p:nvPr/>
        </p:nvGrpSpPr>
        <p:grpSpPr>
          <a:xfrm>
            <a:off x="923400" y="408925"/>
            <a:ext cx="7298860" cy="599400"/>
            <a:chOff x="923400" y="408925"/>
            <a:chExt cx="7298860" cy="599400"/>
          </a:xfrm>
        </p:grpSpPr>
        <p:sp>
          <p:nvSpPr>
            <p:cNvPr id="1445" name="Google Shape;1445;p34"/>
            <p:cNvSpPr/>
            <p:nvPr/>
          </p:nvSpPr>
          <p:spPr>
            <a:xfrm>
              <a:off x="923400" y="408925"/>
              <a:ext cx="7297200" cy="599400"/>
            </a:xfrm>
            <a:prstGeom prst="rect">
              <a:avLst/>
            </a:pr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34"/>
            <p:cNvSpPr/>
            <p:nvPr/>
          </p:nvSpPr>
          <p:spPr>
            <a:xfrm>
              <a:off x="1094232" y="643325"/>
              <a:ext cx="135300" cy="135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447" name="Google Shape;1447;p34"/>
            <p:cNvCxnSpPr/>
            <p:nvPr/>
          </p:nvCxnSpPr>
          <p:spPr>
            <a:xfrm>
              <a:off x="1374460" y="9158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48" name="Google Shape;1448;p34"/>
            <p:cNvCxnSpPr/>
            <p:nvPr/>
          </p:nvCxnSpPr>
          <p:spPr>
            <a:xfrm>
              <a:off x="1374460" y="5014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49" name="Google Shape;1449;p34"/>
            <p:cNvCxnSpPr/>
            <p:nvPr/>
          </p:nvCxnSpPr>
          <p:spPr>
            <a:xfrm>
              <a:off x="1374460" y="408925"/>
              <a:ext cx="0" cy="59760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450" name="Google Shape;1450;p34"/>
          <p:cNvSpPr txBox="1">
            <a:spLocks noGrp="1"/>
          </p:cNvSpPr>
          <p:nvPr>
            <p:ph type="title"/>
          </p:nvPr>
        </p:nvSpPr>
        <p:spPr>
          <a:xfrm>
            <a:off x="1126500" y="572125"/>
            <a:ext cx="6890100" cy="27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GUESS THE WORD</a:t>
            </a:r>
            <a:endParaRPr>
              <a:solidFill>
                <a:schemeClr val="dk1"/>
              </a:solidFill>
            </a:endParaRPr>
          </a:p>
        </p:txBody>
      </p:sp>
      <p:grpSp>
        <p:nvGrpSpPr>
          <p:cNvPr id="1451" name="Google Shape;1451;p34"/>
          <p:cNvGrpSpPr/>
          <p:nvPr/>
        </p:nvGrpSpPr>
        <p:grpSpPr>
          <a:xfrm>
            <a:off x="923275" y="2429849"/>
            <a:ext cx="1828146" cy="365574"/>
            <a:chOff x="4799563" y="3633069"/>
            <a:chExt cx="1555736" cy="311100"/>
          </a:xfrm>
        </p:grpSpPr>
        <p:sp>
          <p:nvSpPr>
            <p:cNvPr id="1452" name="Google Shape;1452;p34"/>
            <p:cNvSpPr/>
            <p:nvPr/>
          </p:nvSpPr>
          <p:spPr>
            <a:xfrm>
              <a:off x="5733040" y="3633069"/>
              <a:ext cx="311100" cy="311100"/>
            </a:xfrm>
            <a:prstGeom prst="rect">
              <a:avLst/>
            </a:prstGeom>
            <a:solidFill>
              <a:schemeClr val="accent6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A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453" name="Google Shape;1453;p34"/>
            <p:cNvSpPr/>
            <p:nvPr/>
          </p:nvSpPr>
          <p:spPr>
            <a:xfrm>
              <a:off x="6044199" y="3633069"/>
              <a:ext cx="311100" cy="311100"/>
            </a:xfrm>
            <a:prstGeom prst="rect">
              <a:avLst/>
            </a:prstGeom>
            <a:solidFill>
              <a:schemeClr val="accent6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M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454" name="Google Shape;1454;p34"/>
            <p:cNvSpPr/>
            <p:nvPr/>
          </p:nvSpPr>
          <p:spPr>
            <a:xfrm>
              <a:off x="5421881" y="3633069"/>
              <a:ext cx="311100" cy="311100"/>
            </a:xfrm>
            <a:prstGeom prst="rect">
              <a:avLst/>
            </a:prstGeom>
            <a:solidFill>
              <a:schemeClr val="accent6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U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455" name="Google Shape;1455;p34"/>
            <p:cNvSpPr/>
            <p:nvPr/>
          </p:nvSpPr>
          <p:spPr>
            <a:xfrm>
              <a:off x="5110722" y="3633069"/>
              <a:ext cx="311100" cy="311100"/>
            </a:xfrm>
            <a:prstGeom prst="rect">
              <a:avLst/>
            </a:prstGeom>
            <a:solidFill>
              <a:schemeClr val="accent6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L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456" name="Google Shape;1456;p34"/>
            <p:cNvSpPr/>
            <p:nvPr/>
          </p:nvSpPr>
          <p:spPr>
            <a:xfrm>
              <a:off x="4799563" y="3633069"/>
              <a:ext cx="311100" cy="311100"/>
            </a:xfrm>
            <a:prstGeom prst="rect">
              <a:avLst/>
            </a:prstGeom>
            <a:solidFill>
              <a:schemeClr val="accent6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B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</p:grpSp>
      <p:grpSp>
        <p:nvGrpSpPr>
          <p:cNvPr id="1457" name="Google Shape;1457;p34"/>
          <p:cNvGrpSpPr/>
          <p:nvPr/>
        </p:nvGrpSpPr>
        <p:grpSpPr>
          <a:xfrm>
            <a:off x="3658750" y="2429849"/>
            <a:ext cx="1828146" cy="365574"/>
            <a:chOff x="4799563" y="3633069"/>
            <a:chExt cx="1555736" cy="311100"/>
          </a:xfrm>
        </p:grpSpPr>
        <p:sp>
          <p:nvSpPr>
            <p:cNvPr id="1458" name="Google Shape;1458;p34"/>
            <p:cNvSpPr/>
            <p:nvPr/>
          </p:nvSpPr>
          <p:spPr>
            <a:xfrm>
              <a:off x="5733040" y="3633069"/>
              <a:ext cx="311100" cy="311100"/>
            </a:xfrm>
            <a:prstGeom prst="rect">
              <a:avLst/>
            </a:prstGeom>
            <a:solidFill>
              <a:schemeClr val="accent4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A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459" name="Google Shape;1459;p34"/>
            <p:cNvSpPr/>
            <p:nvPr/>
          </p:nvSpPr>
          <p:spPr>
            <a:xfrm>
              <a:off x="6044199" y="3633069"/>
              <a:ext cx="311100" cy="311100"/>
            </a:xfrm>
            <a:prstGeom prst="rect">
              <a:avLst/>
            </a:prstGeom>
            <a:solidFill>
              <a:schemeClr val="accent4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H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460" name="Google Shape;1460;p34"/>
            <p:cNvSpPr/>
            <p:nvPr/>
          </p:nvSpPr>
          <p:spPr>
            <a:xfrm>
              <a:off x="5421881" y="3633069"/>
              <a:ext cx="311100" cy="311100"/>
            </a:xfrm>
            <a:prstGeom prst="rect">
              <a:avLst/>
            </a:prstGeom>
            <a:solidFill>
              <a:schemeClr val="accent4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B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461" name="Google Shape;1461;p34"/>
            <p:cNvSpPr/>
            <p:nvPr/>
          </p:nvSpPr>
          <p:spPr>
            <a:xfrm>
              <a:off x="5110722" y="3633069"/>
              <a:ext cx="311100" cy="311100"/>
            </a:xfrm>
            <a:prstGeom prst="rect">
              <a:avLst/>
            </a:prstGeom>
            <a:solidFill>
              <a:schemeClr val="accent4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C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462" name="Google Shape;1462;p34"/>
            <p:cNvSpPr/>
            <p:nvPr/>
          </p:nvSpPr>
          <p:spPr>
            <a:xfrm>
              <a:off x="4799563" y="3633069"/>
              <a:ext cx="311100" cy="311100"/>
            </a:xfrm>
            <a:prstGeom prst="rect">
              <a:avLst/>
            </a:prstGeom>
            <a:solidFill>
              <a:schemeClr val="accent4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E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</p:grpSp>
      <p:grpSp>
        <p:nvGrpSpPr>
          <p:cNvPr id="1463" name="Google Shape;1463;p34"/>
          <p:cNvGrpSpPr/>
          <p:nvPr/>
        </p:nvGrpSpPr>
        <p:grpSpPr>
          <a:xfrm>
            <a:off x="6335025" y="2429849"/>
            <a:ext cx="1828146" cy="365574"/>
            <a:chOff x="4799563" y="3633069"/>
            <a:chExt cx="1555736" cy="311100"/>
          </a:xfrm>
        </p:grpSpPr>
        <p:sp>
          <p:nvSpPr>
            <p:cNvPr id="1464" name="Google Shape;1464;p34"/>
            <p:cNvSpPr/>
            <p:nvPr/>
          </p:nvSpPr>
          <p:spPr>
            <a:xfrm>
              <a:off x="5733040" y="3633069"/>
              <a:ext cx="311100" cy="311100"/>
            </a:xfrm>
            <a:prstGeom prst="rect">
              <a:avLst/>
            </a:prstGeom>
            <a:solidFill>
              <a:schemeClr val="accent5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E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465" name="Google Shape;1465;p34"/>
            <p:cNvSpPr/>
            <p:nvPr/>
          </p:nvSpPr>
          <p:spPr>
            <a:xfrm>
              <a:off x="6044199" y="3633069"/>
              <a:ext cx="311100" cy="311100"/>
            </a:xfrm>
            <a:prstGeom prst="rect">
              <a:avLst/>
            </a:prstGeom>
            <a:solidFill>
              <a:schemeClr val="accent5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R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466" name="Google Shape;1466;p34"/>
            <p:cNvSpPr/>
            <p:nvPr/>
          </p:nvSpPr>
          <p:spPr>
            <a:xfrm>
              <a:off x="5421881" y="3633069"/>
              <a:ext cx="311100" cy="311100"/>
            </a:xfrm>
            <a:prstGeom prst="rect">
              <a:avLst/>
            </a:prstGeom>
            <a:solidFill>
              <a:schemeClr val="accent5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A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467" name="Google Shape;1467;p34"/>
            <p:cNvSpPr/>
            <p:nvPr/>
          </p:nvSpPr>
          <p:spPr>
            <a:xfrm>
              <a:off x="5110722" y="3633069"/>
              <a:ext cx="311100" cy="311100"/>
            </a:xfrm>
            <a:prstGeom prst="rect">
              <a:avLst/>
            </a:prstGeom>
            <a:solidFill>
              <a:schemeClr val="accent5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P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468" name="Google Shape;1468;p34"/>
            <p:cNvSpPr/>
            <p:nvPr/>
          </p:nvSpPr>
          <p:spPr>
            <a:xfrm>
              <a:off x="4799563" y="3633069"/>
              <a:ext cx="311100" cy="311100"/>
            </a:xfrm>
            <a:prstGeom prst="rect">
              <a:avLst/>
            </a:prstGeom>
            <a:solidFill>
              <a:schemeClr val="accent5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P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</p:grpSp>
      <p:grpSp>
        <p:nvGrpSpPr>
          <p:cNvPr id="1469" name="Google Shape;1469;p34"/>
          <p:cNvGrpSpPr/>
          <p:nvPr/>
        </p:nvGrpSpPr>
        <p:grpSpPr>
          <a:xfrm>
            <a:off x="923275" y="3900474"/>
            <a:ext cx="1828146" cy="365574"/>
            <a:chOff x="4799563" y="3633069"/>
            <a:chExt cx="1555736" cy="311100"/>
          </a:xfrm>
        </p:grpSpPr>
        <p:sp>
          <p:nvSpPr>
            <p:cNvPr id="1470" name="Google Shape;1470;p34"/>
            <p:cNvSpPr/>
            <p:nvPr/>
          </p:nvSpPr>
          <p:spPr>
            <a:xfrm>
              <a:off x="5733040" y="3633069"/>
              <a:ext cx="311100" cy="311100"/>
            </a:xfrm>
            <a:prstGeom prst="rect">
              <a:avLst/>
            </a:prstGeom>
            <a:solidFill>
              <a:schemeClr val="accent6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P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471" name="Google Shape;1471;p34"/>
            <p:cNvSpPr/>
            <p:nvPr/>
          </p:nvSpPr>
          <p:spPr>
            <a:xfrm>
              <a:off x="6044199" y="3633069"/>
              <a:ext cx="311100" cy="311100"/>
            </a:xfrm>
            <a:prstGeom prst="rect">
              <a:avLst/>
            </a:prstGeom>
            <a:solidFill>
              <a:schemeClr val="accent6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A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472" name="Google Shape;1472;p34"/>
            <p:cNvSpPr/>
            <p:nvPr/>
          </p:nvSpPr>
          <p:spPr>
            <a:xfrm>
              <a:off x="5421881" y="3633069"/>
              <a:ext cx="311100" cy="311100"/>
            </a:xfrm>
            <a:prstGeom prst="rect">
              <a:avLst/>
            </a:prstGeom>
            <a:solidFill>
              <a:schemeClr val="accent6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Y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473" name="Google Shape;1473;p34"/>
            <p:cNvSpPr/>
            <p:nvPr/>
          </p:nvSpPr>
          <p:spPr>
            <a:xfrm>
              <a:off x="5110722" y="3633069"/>
              <a:ext cx="311100" cy="311100"/>
            </a:xfrm>
            <a:prstGeom prst="rect">
              <a:avLst/>
            </a:prstGeom>
            <a:solidFill>
              <a:schemeClr val="accent6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P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474" name="Google Shape;1474;p34"/>
            <p:cNvSpPr/>
            <p:nvPr/>
          </p:nvSpPr>
          <p:spPr>
            <a:xfrm>
              <a:off x="4799563" y="3633069"/>
              <a:ext cx="311100" cy="311100"/>
            </a:xfrm>
            <a:prstGeom prst="rect">
              <a:avLst/>
            </a:prstGeom>
            <a:solidFill>
              <a:schemeClr val="accent6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H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</p:grpSp>
      <p:grpSp>
        <p:nvGrpSpPr>
          <p:cNvPr id="1475" name="Google Shape;1475;p34"/>
          <p:cNvGrpSpPr/>
          <p:nvPr/>
        </p:nvGrpSpPr>
        <p:grpSpPr>
          <a:xfrm>
            <a:off x="3658750" y="3900474"/>
            <a:ext cx="1828146" cy="365574"/>
            <a:chOff x="4799563" y="3633069"/>
            <a:chExt cx="1555736" cy="311100"/>
          </a:xfrm>
        </p:grpSpPr>
        <p:sp>
          <p:nvSpPr>
            <p:cNvPr id="1476" name="Google Shape;1476;p34"/>
            <p:cNvSpPr/>
            <p:nvPr/>
          </p:nvSpPr>
          <p:spPr>
            <a:xfrm>
              <a:off x="5733040" y="3633069"/>
              <a:ext cx="311100" cy="311100"/>
            </a:xfrm>
            <a:prstGeom prst="rect">
              <a:avLst/>
            </a:prstGeom>
            <a:solidFill>
              <a:schemeClr val="accent4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E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477" name="Google Shape;1477;p34"/>
            <p:cNvSpPr/>
            <p:nvPr/>
          </p:nvSpPr>
          <p:spPr>
            <a:xfrm>
              <a:off x="6044199" y="3633069"/>
              <a:ext cx="311100" cy="311100"/>
            </a:xfrm>
            <a:prstGeom prst="rect">
              <a:avLst/>
            </a:prstGeom>
            <a:solidFill>
              <a:schemeClr val="accent4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H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478" name="Google Shape;1478;p34"/>
            <p:cNvSpPr/>
            <p:nvPr/>
          </p:nvSpPr>
          <p:spPr>
            <a:xfrm>
              <a:off x="5421881" y="3633069"/>
              <a:ext cx="311100" cy="311100"/>
            </a:xfrm>
            <a:prstGeom prst="rect">
              <a:avLst/>
            </a:prstGeom>
            <a:solidFill>
              <a:schemeClr val="accent4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A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479" name="Google Shape;1479;p34"/>
            <p:cNvSpPr/>
            <p:nvPr/>
          </p:nvSpPr>
          <p:spPr>
            <a:xfrm>
              <a:off x="5110722" y="3633069"/>
              <a:ext cx="311100" cy="311100"/>
            </a:xfrm>
            <a:prstGeom prst="rect">
              <a:avLst/>
            </a:prstGeom>
            <a:solidFill>
              <a:schemeClr val="accent4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R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480" name="Google Shape;1480;p34"/>
            <p:cNvSpPr/>
            <p:nvPr/>
          </p:nvSpPr>
          <p:spPr>
            <a:xfrm>
              <a:off x="4799563" y="3633069"/>
              <a:ext cx="311100" cy="311100"/>
            </a:xfrm>
            <a:prstGeom prst="rect">
              <a:avLst/>
            </a:prstGeom>
            <a:solidFill>
              <a:schemeClr val="accent4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T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</p:grpSp>
      <p:grpSp>
        <p:nvGrpSpPr>
          <p:cNvPr id="1481" name="Google Shape;1481;p34"/>
          <p:cNvGrpSpPr/>
          <p:nvPr/>
        </p:nvGrpSpPr>
        <p:grpSpPr>
          <a:xfrm>
            <a:off x="6335025" y="3900474"/>
            <a:ext cx="1828146" cy="365574"/>
            <a:chOff x="4799563" y="3633069"/>
            <a:chExt cx="1555736" cy="311100"/>
          </a:xfrm>
        </p:grpSpPr>
        <p:sp>
          <p:nvSpPr>
            <p:cNvPr id="1482" name="Google Shape;1482;p34"/>
            <p:cNvSpPr/>
            <p:nvPr/>
          </p:nvSpPr>
          <p:spPr>
            <a:xfrm>
              <a:off x="5733040" y="3633069"/>
              <a:ext cx="311100" cy="311100"/>
            </a:xfrm>
            <a:prstGeom prst="rect">
              <a:avLst/>
            </a:prstGeom>
            <a:solidFill>
              <a:schemeClr val="accent5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U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483" name="Google Shape;1483;p34"/>
            <p:cNvSpPr/>
            <p:nvPr/>
          </p:nvSpPr>
          <p:spPr>
            <a:xfrm>
              <a:off x="6044199" y="3633069"/>
              <a:ext cx="311100" cy="311100"/>
            </a:xfrm>
            <a:prstGeom prst="rect">
              <a:avLst/>
            </a:prstGeom>
            <a:solidFill>
              <a:schemeClr val="accent5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E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484" name="Google Shape;1484;p34"/>
            <p:cNvSpPr/>
            <p:nvPr/>
          </p:nvSpPr>
          <p:spPr>
            <a:xfrm>
              <a:off x="5421881" y="3633069"/>
              <a:ext cx="311100" cy="311100"/>
            </a:xfrm>
            <a:prstGeom prst="rect">
              <a:avLst/>
            </a:prstGeom>
            <a:solidFill>
              <a:schemeClr val="accent5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C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485" name="Google Shape;1485;p34"/>
            <p:cNvSpPr/>
            <p:nvPr/>
          </p:nvSpPr>
          <p:spPr>
            <a:xfrm>
              <a:off x="5110722" y="3633069"/>
              <a:ext cx="311100" cy="311100"/>
            </a:xfrm>
            <a:prstGeom prst="rect">
              <a:avLst/>
            </a:prstGeom>
            <a:solidFill>
              <a:schemeClr val="accent5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J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486" name="Google Shape;1486;p34"/>
            <p:cNvSpPr/>
            <p:nvPr/>
          </p:nvSpPr>
          <p:spPr>
            <a:xfrm>
              <a:off x="4799563" y="3633069"/>
              <a:ext cx="311100" cy="311100"/>
            </a:xfrm>
            <a:prstGeom prst="rect">
              <a:avLst/>
            </a:prstGeom>
            <a:solidFill>
              <a:schemeClr val="accent5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I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</p:grpSp>
      <p:sp>
        <p:nvSpPr>
          <p:cNvPr id="1487" name="Google Shape;1487;p34"/>
          <p:cNvSpPr txBox="1">
            <a:spLocks noGrp="1"/>
          </p:cNvSpPr>
          <p:nvPr>
            <p:ph type="subTitle" idx="1"/>
          </p:nvPr>
        </p:nvSpPr>
        <p:spPr>
          <a:xfrm>
            <a:off x="661305" y="1711700"/>
            <a:ext cx="2397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Venus has a beautiful name, but it’s hot</a:t>
            </a:r>
            <a:endParaRPr/>
          </a:p>
        </p:txBody>
      </p:sp>
      <p:sp>
        <p:nvSpPr>
          <p:cNvPr id="1488" name="Google Shape;1488;p34"/>
          <p:cNvSpPr txBox="1">
            <a:spLocks noGrp="1"/>
          </p:cNvSpPr>
          <p:nvPr>
            <p:ph type="subTitle" idx="2"/>
          </p:nvPr>
        </p:nvSpPr>
        <p:spPr>
          <a:xfrm>
            <a:off x="6041742" y="1711700"/>
            <a:ext cx="2397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Saturn has rings and is a gas giant</a:t>
            </a:r>
            <a:endParaRPr/>
          </a:p>
        </p:txBody>
      </p:sp>
      <p:sp>
        <p:nvSpPr>
          <p:cNvPr id="1489" name="Google Shape;1489;p34"/>
          <p:cNvSpPr txBox="1">
            <a:spLocks noGrp="1"/>
          </p:cNvSpPr>
          <p:nvPr>
            <p:ph type="subTitle" idx="3"/>
          </p:nvPr>
        </p:nvSpPr>
        <p:spPr>
          <a:xfrm>
            <a:off x="3373200" y="3198425"/>
            <a:ext cx="2397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Jupiter is the biggest planet</a:t>
            </a:r>
            <a:endParaRPr/>
          </a:p>
        </p:txBody>
      </p:sp>
      <p:sp>
        <p:nvSpPr>
          <p:cNvPr id="1490" name="Google Shape;1490;p34"/>
          <p:cNvSpPr txBox="1">
            <a:spLocks noGrp="1"/>
          </p:cNvSpPr>
          <p:nvPr>
            <p:ph type="subTitle" idx="4"/>
          </p:nvPr>
        </p:nvSpPr>
        <p:spPr>
          <a:xfrm>
            <a:off x="3373263" y="1711700"/>
            <a:ext cx="2397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Despite being red, Mars is actually cold</a:t>
            </a:r>
            <a:endParaRPr/>
          </a:p>
        </p:txBody>
      </p:sp>
      <p:sp>
        <p:nvSpPr>
          <p:cNvPr id="1491" name="Google Shape;1491;p34"/>
          <p:cNvSpPr txBox="1">
            <a:spLocks noGrp="1"/>
          </p:cNvSpPr>
          <p:nvPr>
            <p:ph type="subTitle" idx="5"/>
          </p:nvPr>
        </p:nvSpPr>
        <p:spPr>
          <a:xfrm>
            <a:off x="660925" y="3198423"/>
            <a:ext cx="2397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Mercury is the closest planet to the Sun</a:t>
            </a:r>
            <a:endParaRPr/>
          </a:p>
        </p:txBody>
      </p:sp>
      <p:sp>
        <p:nvSpPr>
          <p:cNvPr id="1492" name="Google Shape;1492;p34"/>
          <p:cNvSpPr txBox="1">
            <a:spLocks noGrp="1"/>
          </p:cNvSpPr>
          <p:nvPr>
            <p:ph type="subTitle" idx="6"/>
          </p:nvPr>
        </p:nvSpPr>
        <p:spPr>
          <a:xfrm>
            <a:off x="6041687" y="3198423"/>
            <a:ext cx="2397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Neptune is the farthest planet from the Sun</a:t>
            </a:r>
            <a:endParaRPr/>
          </a:p>
        </p:txBody>
      </p:sp>
      <p:grpSp>
        <p:nvGrpSpPr>
          <p:cNvPr id="1493" name="Google Shape;1493;p34"/>
          <p:cNvGrpSpPr/>
          <p:nvPr/>
        </p:nvGrpSpPr>
        <p:grpSpPr>
          <a:xfrm>
            <a:off x="127339" y="296958"/>
            <a:ext cx="8815444" cy="4430004"/>
            <a:chOff x="127339" y="296958"/>
            <a:chExt cx="8815444" cy="4430004"/>
          </a:xfrm>
        </p:grpSpPr>
        <p:grpSp>
          <p:nvGrpSpPr>
            <p:cNvPr id="1494" name="Google Shape;1494;p34"/>
            <p:cNvGrpSpPr/>
            <p:nvPr/>
          </p:nvGrpSpPr>
          <p:grpSpPr>
            <a:xfrm>
              <a:off x="283814" y="3465081"/>
              <a:ext cx="192515" cy="288298"/>
              <a:chOff x="1459800" y="1512500"/>
              <a:chExt cx="131625" cy="197100"/>
            </a:xfrm>
          </p:grpSpPr>
          <p:sp>
            <p:nvSpPr>
              <p:cNvPr id="1495" name="Google Shape;1495;p34"/>
              <p:cNvSpPr/>
              <p:nvPr/>
            </p:nvSpPr>
            <p:spPr>
              <a:xfrm>
                <a:off x="1533625" y="1599050"/>
                <a:ext cx="600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98" extrusionOk="0">
                    <a:moveTo>
                      <a:pt x="0" y="1"/>
                    </a:moveTo>
                    <a:cubicBezTo>
                      <a:pt x="2" y="11"/>
                      <a:pt x="5" y="21"/>
                      <a:pt x="7" y="30"/>
                    </a:cubicBezTo>
                    <a:lnTo>
                      <a:pt x="7" y="30"/>
                    </a:lnTo>
                    <a:cubicBezTo>
                      <a:pt x="7" y="19"/>
                      <a:pt x="3" y="9"/>
                      <a:pt x="0" y="1"/>
                    </a:cubicBezTo>
                    <a:close/>
                    <a:moveTo>
                      <a:pt x="7" y="30"/>
                    </a:moveTo>
                    <a:lnTo>
                      <a:pt x="7" y="30"/>
                    </a:lnTo>
                    <a:cubicBezTo>
                      <a:pt x="7" y="32"/>
                      <a:pt x="7" y="33"/>
                      <a:pt x="7" y="34"/>
                    </a:cubicBezTo>
                    <a:cubicBezTo>
                      <a:pt x="11" y="47"/>
                      <a:pt x="14" y="64"/>
                      <a:pt x="17" y="81"/>
                    </a:cubicBezTo>
                    <a:lnTo>
                      <a:pt x="23" y="98"/>
                    </a:lnTo>
                    <a:cubicBezTo>
                      <a:pt x="19" y="74"/>
                      <a:pt x="13" y="53"/>
                      <a:pt x="7" y="30"/>
                    </a:cubicBezTo>
                    <a:close/>
                  </a:path>
                </a:pathLst>
              </a:custGeom>
              <a:solidFill>
                <a:srgbClr val="FB67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6" name="Google Shape;1496;p34"/>
              <p:cNvSpPr/>
              <p:nvPr/>
            </p:nvSpPr>
            <p:spPr>
              <a:xfrm>
                <a:off x="1529350" y="1598125"/>
                <a:ext cx="915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172" extrusionOk="0">
                    <a:moveTo>
                      <a:pt x="345" y="1"/>
                    </a:moveTo>
                    <a:lnTo>
                      <a:pt x="1" y="74"/>
                    </a:lnTo>
                    <a:lnTo>
                      <a:pt x="21" y="172"/>
                    </a:lnTo>
                    <a:lnTo>
                      <a:pt x="365" y="98"/>
                    </a:lnTo>
                    <a:lnTo>
                      <a:pt x="345" y="1"/>
                    </a:ln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7" name="Google Shape;1497;p34"/>
              <p:cNvSpPr/>
              <p:nvPr/>
            </p:nvSpPr>
            <p:spPr>
              <a:xfrm>
                <a:off x="1463575" y="1516850"/>
                <a:ext cx="123425" cy="188350"/>
              </a:xfrm>
              <a:custGeom>
                <a:avLst/>
                <a:gdLst/>
                <a:ahLst/>
                <a:cxnLst/>
                <a:rect l="l" t="t" r="r" b="b"/>
                <a:pathLst>
                  <a:path w="4937" h="7534" extrusionOk="0">
                    <a:moveTo>
                      <a:pt x="2585" y="2359"/>
                    </a:moveTo>
                    <a:cubicBezTo>
                      <a:pt x="2601" y="2419"/>
                      <a:pt x="2618" y="2479"/>
                      <a:pt x="2635" y="2543"/>
                    </a:cubicBezTo>
                    <a:cubicBezTo>
                      <a:pt x="2682" y="2743"/>
                      <a:pt x="2729" y="2947"/>
                      <a:pt x="2772" y="3148"/>
                    </a:cubicBezTo>
                    <a:cubicBezTo>
                      <a:pt x="2782" y="3188"/>
                      <a:pt x="2793" y="3225"/>
                      <a:pt x="2799" y="3265"/>
                    </a:cubicBezTo>
                    <a:lnTo>
                      <a:pt x="2796" y="3245"/>
                    </a:lnTo>
                    <a:lnTo>
                      <a:pt x="2796" y="3245"/>
                    </a:lnTo>
                    <a:cubicBezTo>
                      <a:pt x="2799" y="3258"/>
                      <a:pt x="2802" y="3275"/>
                      <a:pt x="2805" y="3292"/>
                    </a:cubicBezTo>
                    <a:cubicBezTo>
                      <a:pt x="2805" y="3302"/>
                      <a:pt x="2809" y="3312"/>
                      <a:pt x="2809" y="3322"/>
                    </a:cubicBezTo>
                    <a:lnTo>
                      <a:pt x="2816" y="3338"/>
                    </a:lnTo>
                    <a:lnTo>
                      <a:pt x="2816" y="3352"/>
                    </a:lnTo>
                    <a:cubicBezTo>
                      <a:pt x="2859" y="3543"/>
                      <a:pt x="2902" y="3733"/>
                      <a:pt x="2946" y="3924"/>
                    </a:cubicBezTo>
                    <a:cubicBezTo>
                      <a:pt x="2856" y="3934"/>
                      <a:pt x="2762" y="3937"/>
                      <a:pt x="2672" y="3951"/>
                    </a:cubicBezTo>
                    <a:cubicBezTo>
                      <a:pt x="2558" y="3968"/>
                      <a:pt x="2444" y="3984"/>
                      <a:pt x="2328" y="4000"/>
                    </a:cubicBezTo>
                    <a:cubicBezTo>
                      <a:pt x="2197" y="4017"/>
                      <a:pt x="2067" y="4034"/>
                      <a:pt x="1939" y="4051"/>
                    </a:cubicBezTo>
                    <a:cubicBezTo>
                      <a:pt x="1979" y="3944"/>
                      <a:pt x="2020" y="3840"/>
                      <a:pt x="2060" y="3736"/>
                    </a:cubicBezTo>
                    <a:cubicBezTo>
                      <a:pt x="2227" y="3325"/>
                      <a:pt x="2401" y="2914"/>
                      <a:pt x="2541" y="2492"/>
                    </a:cubicBezTo>
                    <a:cubicBezTo>
                      <a:pt x="2555" y="2449"/>
                      <a:pt x="2572" y="2402"/>
                      <a:pt x="2585" y="2359"/>
                    </a:cubicBezTo>
                    <a:close/>
                    <a:moveTo>
                      <a:pt x="2705" y="1"/>
                    </a:moveTo>
                    <a:cubicBezTo>
                      <a:pt x="2595" y="1"/>
                      <a:pt x="2495" y="35"/>
                      <a:pt x="2391" y="95"/>
                    </a:cubicBezTo>
                    <a:cubicBezTo>
                      <a:pt x="2294" y="152"/>
                      <a:pt x="2240" y="235"/>
                      <a:pt x="2183" y="328"/>
                    </a:cubicBezTo>
                    <a:cubicBezTo>
                      <a:pt x="2130" y="416"/>
                      <a:pt x="2097" y="516"/>
                      <a:pt x="2063" y="609"/>
                    </a:cubicBezTo>
                    <a:cubicBezTo>
                      <a:pt x="1916" y="1024"/>
                      <a:pt x="1806" y="1449"/>
                      <a:pt x="1682" y="1870"/>
                    </a:cubicBezTo>
                    <a:cubicBezTo>
                      <a:pt x="1641" y="2011"/>
                      <a:pt x="1601" y="2148"/>
                      <a:pt x="1558" y="2285"/>
                    </a:cubicBezTo>
                    <a:cubicBezTo>
                      <a:pt x="1508" y="2435"/>
                      <a:pt x="1454" y="2586"/>
                      <a:pt x="1397" y="2736"/>
                    </a:cubicBezTo>
                    <a:cubicBezTo>
                      <a:pt x="1317" y="2944"/>
                      <a:pt x="1240" y="3151"/>
                      <a:pt x="1160" y="3358"/>
                    </a:cubicBezTo>
                    <a:cubicBezTo>
                      <a:pt x="1090" y="3543"/>
                      <a:pt x="1023" y="3727"/>
                      <a:pt x="956" y="3914"/>
                    </a:cubicBezTo>
                    <a:cubicBezTo>
                      <a:pt x="909" y="4034"/>
                      <a:pt x="873" y="4158"/>
                      <a:pt x="832" y="4278"/>
                    </a:cubicBezTo>
                    <a:cubicBezTo>
                      <a:pt x="806" y="4366"/>
                      <a:pt x="772" y="4452"/>
                      <a:pt x="749" y="4542"/>
                    </a:cubicBezTo>
                    <a:cubicBezTo>
                      <a:pt x="632" y="4937"/>
                      <a:pt x="522" y="5332"/>
                      <a:pt x="401" y="5726"/>
                    </a:cubicBezTo>
                    <a:cubicBezTo>
                      <a:pt x="334" y="5924"/>
                      <a:pt x="267" y="6118"/>
                      <a:pt x="210" y="6319"/>
                    </a:cubicBezTo>
                    <a:cubicBezTo>
                      <a:pt x="147" y="6529"/>
                      <a:pt x="107" y="6750"/>
                      <a:pt x="56" y="6964"/>
                    </a:cubicBezTo>
                    <a:cubicBezTo>
                      <a:pt x="0" y="7211"/>
                      <a:pt x="184" y="7466"/>
                      <a:pt x="425" y="7512"/>
                    </a:cubicBezTo>
                    <a:cubicBezTo>
                      <a:pt x="454" y="7518"/>
                      <a:pt x="483" y="7521"/>
                      <a:pt x="512" y="7521"/>
                    </a:cubicBezTo>
                    <a:cubicBezTo>
                      <a:pt x="605" y="7521"/>
                      <a:pt x="697" y="7493"/>
                      <a:pt x="775" y="7442"/>
                    </a:cubicBezTo>
                    <a:cubicBezTo>
                      <a:pt x="879" y="7368"/>
                      <a:pt x="943" y="7265"/>
                      <a:pt x="973" y="7141"/>
                    </a:cubicBezTo>
                    <a:cubicBezTo>
                      <a:pt x="1007" y="6990"/>
                      <a:pt x="1036" y="6837"/>
                      <a:pt x="1076" y="6689"/>
                    </a:cubicBezTo>
                    <a:cubicBezTo>
                      <a:pt x="1107" y="6576"/>
                      <a:pt x="1144" y="6469"/>
                      <a:pt x="1177" y="6359"/>
                    </a:cubicBezTo>
                    <a:cubicBezTo>
                      <a:pt x="1271" y="6091"/>
                      <a:pt x="1365" y="5827"/>
                      <a:pt x="1445" y="5556"/>
                    </a:cubicBezTo>
                    <a:lnTo>
                      <a:pt x="1535" y="5255"/>
                    </a:lnTo>
                    <a:cubicBezTo>
                      <a:pt x="1554" y="5257"/>
                      <a:pt x="1573" y="5259"/>
                      <a:pt x="1593" y="5259"/>
                    </a:cubicBezTo>
                    <a:cubicBezTo>
                      <a:pt x="1607" y="5259"/>
                      <a:pt x="1621" y="5258"/>
                      <a:pt x="1635" y="5255"/>
                    </a:cubicBezTo>
                    <a:cubicBezTo>
                      <a:pt x="1896" y="5221"/>
                      <a:pt x="2157" y="5188"/>
                      <a:pt x="2418" y="5151"/>
                    </a:cubicBezTo>
                    <a:cubicBezTo>
                      <a:pt x="2532" y="5138"/>
                      <a:pt x="2649" y="5118"/>
                      <a:pt x="2762" y="5098"/>
                    </a:cubicBezTo>
                    <a:cubicBezTo>
                      <a:pt x="2873" y="5078"/>
                      <a:pt x="2986" y="5078"/>
                      <a:pt x="3100" y="5061"/>
                    </a:cubicBezTo>
                    <a:cubicBezTo>
                      <a:pt x="3110" y="5058"/>
                      <a:pt x="3120" y="5054"/>
                      <a:pt x="3130" y="5054"/>
                    </a:cubicBezTo>
                    <a:cubicBezTo>
                      <a:pt x="3137" y="5081"/>
                      <a:pt x="3140" y="5111"/>
                      <a:pt x="3146" y="5138"/>
                    </a:cubicBezTo>
                    <a:cubicBezTo>
                      <a:pt x="3171" y="5285"/>
                      <a:pt x="3197" y="5436"/>
                      <a:pt x="3237" y="5579"/>
                    </a:cubicBezTo>
                    <a:cubicBezTo>
                      <a:pt x="3264" y="5673"/>
                      <a:pt x="3291" y="5766"/>
                      <a:pt x="3321" y="5860"/>
                    </a:cubicBezTo>
                    <a:cubicBezTo>
                      <a:pt x="3371" y="6031"/>
                      <a:pt x="3418" y="6201"/>
                      <a:pt x="3461" y="6372"/>
                    </a:cubicBezTo>
                    <a:cubicBezTo>
                      <a:pt x="3475" y="6439"/>
                      <a:pt x="3488" y="6509"/>
                      <a:pt x="3498" y="6576"/>
                    </a:cubicBezTo>
                    <a:cubicBezTo>
                      <a:pt x="3508" y="6626"/>
                      <a:pt x="3518" y="6677"/>
                      <a:pt x="3525" y="6730"/>
                    </a:cubicBezTo>
                    <a:cubicBezTo>
                      <a:pt x="3538" y="6817"/>
                      <a:pt x="3558" y="6904"/>
                      <a:pt x="3578" y="6987"/>
                    </a:cubicBezTo>
                    <a:cubicBezTo>
                      <a:pt x="3592" y="7041"/>
                      <a:pt x="3618" y="7091"/>
                      <a:pt x="3645" y="7138"/>
                    </a:cubicBezTo>
                    <a:cubicBezTo>
                      <a:pt x="3682" y="7228"/>
                      <a:pt x="3739" y="7305"/>
                      <a:pt x="3813" y="7372"/>
                    </a:cubicBezTo>
                    <a:cubicBezTo>
                      <a:pt x="3903" y="7449"/>
                      <a:pt x="4003" y="7499"/>
                      <a:pt x="4120" y="7523"/>
                    </a:cubicBezTo>
                    <a:cubicBezTo>
                      <a:pt x="4161" y="7530"/>
                      <a:pt x="4202" y="7534"/>
                      <a:pt x="4243" y="7534"/>
                    </a:cubicBezTo>
                    <a:cubicBezTo>
                      <a:pt x="4316" y="7534"/>
                      <a:pt x="4387" y="7522"/>
                      <a:pt x="4458" y="7496"/>
                    </a:cubicBezTo>
                    <a:cubicBezTo>
                      <a:pt x="4565" y="7459"/>
                      <a:pt x="4655" y="7396"/>
                      <a:pt x="4732" y="7311"/>
                    </a:cubicBezTo>
                    <a:cubicBezTo>
                      <a:pt x="4816" y="7185"/>
                      <a:pt x="4889" y="7095"/>
                      <a:pt x="4916" y="6937"/>
                    </a:cubicBezTo>
                    <a:cubicBezTo>
                      <a:pt x="4929" y="6860"/>
                      <a:pt x="4936" y="6783"/>
                      <a:pt x="4932" y="6700"/>
                    </a:cubicBezTo>
                    <a:cubicBezTo>
                      <a:pt x="4932" y="6660"/>
                      <a:pt x="4929" y="6620"/>
                      <a:pt x="4920" y="6579"/>
                    </a:cubicBezTo>
                    <a:cubicBezTo>
                      <a:pt x="4896" y="6445"/>
                      <a:pt x="4866" y="6308"/>
                      <a:pt x="4836" y="6175"/>
                    </a:cubicBezTo>
                    <a:cubicBezTo>
                      <a:pt x="4802" y="6018"/>
                      <a:pt x="4765" y="5860"/>
                      <a:pt x="4719" y="5706"/>
                    </a:cubicBezTo>
                    <a:cubicBezTo>
                      <a:pt x="4665" y="5539"/>
                      <a:pt x="4611" y="5372"/>
                      <a:pt x="4558" y="5208"/>
                    </a:cubicBezTo>
                    <a:cubicBezTo>
                      <a:pt x="4511" y="5071"/>
                      <a:pt x="4481" y="4934"/>
                      <a:pt x="4448" y="4794"/>
                    </a:cubicBezTo>
                    <a:cubicBezTo>
                      <a:pt x="4364" y="4375"/>
                      <a:pt x="4290" y="3957"/>
                      <a:pt x="4184" y="3546"/>
                    </a:cubicBezTo>
                    <a:cubicBezTo>
                      <a:pt x="4080" y="3162"/>
                      <a:pt x="3949" y="2787"/>
                      <a:pt x="3836" y="2406"/>
                    </a:cubicBezTo>
                    <a:cubicBezTo>
                      <a:pt x="3773" y="2191"/>
                      <a:pt x="3702" y="1984"/>
                      <a:pt x="3625" y="1777"/>
                    </a:cubicBezTo>
                    <a:cubicBezTo>
                      <a:pt x="3538" y="1549"/>
                      <a:pt x="3464" y="1325"/>
                      <a:pt x="3401" y="1091"/>
                    </a:cubicBezTo>
                    <a:cubicBezTo>
                      <a:pt x="3364" y="904"/>
                      <a:pt x="3331" y="714"/>
                      <a:pt x="3287" y="526"/>
                    </a:cubicBezTo>
                    <a:cubicBezTo>
                      <a:pt x="3281" y="502"/>
                      <a:pt x="3277" y="479"/>
                      <a:pt x="3271" y="456"/>
                    </a:cubicBezTo>
                    <a:cubicBezTo>
                      <a:pt x="3251" y="388"/>
                      <a:pt x="3220" y="336"/>
                      <a:pt x="3187" y="272"/>
                    </a:cubicBezTo>
                    <a:cubicBezTo>
                      <a:pt x="3120" y="135"/>
                      <a:pt x="2950" y="31"/>
                      <a:pt x="2805" y="11"/>
                    </a:cubicBezTo>
                    <a:cubicBezTo>
                      <a:pt x="2772" y="4"/>
                      <a:pt x="2739" y="1"/>
                      <a:pt x="27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8" name="Google Shape;1498;p34"/>
              <p:cNvSpPr/>
              <p:nvPr/>
            </p:nvSpPr>
            <p:spPr>
              <a:xfrm>
                <a:off x="1459800" y="1512500"/>
                <a:ext cx="131625" cy="197100"/>
              </a:xfrm>
              <a:custGeom>
                <a:avLst/>
                <a:gdLst/>
                <a:ahLst/>
                <a:cxnLst/>
                <a:rect l="l" t="t" r="r" b="b"/>
                <a:pathLst>
                  <a:path w="5265" h="7884" extrusionOk="0">
                    <a:moveTo>
                      <a:pt x="2706" y="3151"/>
                    </a:moveTo>
                    <a:cubicBezTo>
                      <a:pt x="2723" y="3222"/>
                      <a:pt x="2736" y="3292"/>
                      <a:pt x="2752" y="3362"/>
                    </a:cubicBezTo>
                    <a:lnTo>
                      <a:pt x="2796" y="3563"/>
                    </a:lnTo>
                    <a:cubicBezTo>
                      <a:pt x="2823" y="3690"/>
                      <a:pt x="2853" y="3813"/>
                      <a:pt x="2880" y="3941"/>
                    </a:cubicBezTo>
                    <a:cubicBezTo>
                      <a:pt x="2853" y="3944"/>
                      <a:pt x="2826" y="3947"/>
                      <a:pt x="2800" y="3951"/>
                    </a:cubicBezTo>
                    <a:lnTo>
                      <a:pt x="2669" y="3971"/>
                    </a:lnTo>
                    <a:cubicBezTo>
                      <a:pt x="2599" y="3981"/>
                      <a:pt x="2529" y="3991"/>
                      <a:pt x="2455" y="4001"/>
                    </a:cubicBezTo>
                    <a:lnTo>
                      <a:pt x="2362" y="4011"/>
                    </a:lnTo>
                    <a:cubicBezTo>
                      <a:pt x="2365" y="4001"/>
                      <a:pt x="2368" y="3987"/>
                      <a:pt x="2374" y="3974"/>
                    </a:cubicBezTo>
                    <a:lnTo>
                      <a:pt x="2462" y="3760"/>
                    </a:lnTo>
                    <a:cubicBezTo>
                      <a:pt x="2545" y="3560"/>
                      <a:pt x="2629" y="3359"/>
                      <a:pt x="2706" y="3151"/>
                    </a:cubicBezTo>
                    <a:close/>
                    <a:moveTo>
                      <a:pt x="2749" y="1934"/>
                    </a:moveTo>
                    <a:lnTo>
                      <a:pt x="2525" y="2613"/>
                    </a:lnTo>
                    <a:cubicBezTo>
                      <a:pt x="2411" y="2954"/>
                      <a:pt x="2271" y="3296"/>
                      <a:pt x="2138" y="3626"/>
                    </a:cubicBezTo>
                    <a:lnTo>
                      <a:pt x="2050" y="3844"/>
                    </a:lnTo>
                    <a:cubicBezTo>
                      <a:pt x="2017" y="3924"/>
                      <a:pt x="1984" y="4008"/>
                      <a:pt x="1953" y="4091"/>
                    </a:cubicBezTo>
                    <a:lnTo>
                      <a:pt x="1820" y="4435"/>
                    </a:lnTo>
                    <a:lnTo>
                      <a:pt x="2502" y="4349"/>
                    </a:lnTo>
                    <a:cubicBezTo>
                      <a:pt x="2575" y="4339"/>
                      <a:pt x="2649" y="4329"/>
                      <a:pt x="2723" y="4319"/>
                    </a:cubicBezTo>
                    <a:lnTo>
                      <a:pt x="2850" y="4299"/>
                    </a:lnTo>
                    <a:cubicBezTo>
                      <a:pt x="2896" y="4292"/>
                      <a:pt x="2947" y="4288"/>
                      <a:pt x="2993" y="4282"/>
                    </a:cubicBezTo>
                    <a:cubicBezTo>
                      <a:pt x="3033" y="4279"/>
                      <a:pt x="3077" y="4275"/>
                      <a:pt x="3117" y="4272"/>
                    </a:cubicBezTo>
                    <a:lnTo>
                      <a:pt x="3311" y="4248"/>
                    </a:lnTo>
                    <a:lnTo>
                      <a:pt x="3228" y="3887"/>
                    </a:lnTo>
                    <a:cubicBezTo>
                      <a:pt x="3197" y="3753"/>
                      <a:pt x="3167" y="3623"/>
                      <a:pt x="3137" y="3476"/>
                    </a:cubicBezTo>
                    <a:lnTo>
                      <a:pt x="3134" y="3456"/>
                    </a:lnTo>
                    <a:lnTo>
                      <a:pt x="2960" y="3496"/>
                    </a:lnTo>
                    <a:lnTo>
                      <a:pt x="3127" y="3429"/>
                    </a:lnTo>
                    <a:lnTo>
                      <a:pt x="3117" y="3382"/>
                    </a:lnTo>
                    <a:lnTo>
                      <a:pt x="3097" y="3285"/>
                    </a:lnTo>
                    <a:cubicBezTo>
                      <a:pt x="3050" y="3081"/>
                      <a:pt x="3004" y="2877"/>
                      <a:pt x="2956" y="2673"/>
                    </a:cubicBezTo>
                    <a:cubicBezTo>
                      <a:pt x="2940" y="2609"/>
                      <a:pt x="2923" y="2546"/>
                      <a:pt x="2907" y="2486"/>
                    </a:cubicBezTo>
                    <a:lnTo>
                      <a:pt x="2749" y="1934"/>
                    </a:lnTo>
                    <a:close/>
                    <a:moveTo>
                      <a:pt x="2855" y="352"/>
                    </a:moveTo>
                    <a:cubicBezTo>
                      <a:pt x="2879" y="352"/>
                      <a:pt x="2904" y="355"/>
                      <a:pt x="2930" y="359"/>
                    </a:cubicBezTo>
                    <a:cubicBezTo>
                      <a:pt x="3030" y="372"/>
                      <a:pt x="3144" y="449"/>
                      <a:pt x="3181" y="526"/>
                    </a:cubicBezTo>
                    <a:lnTo>
                      <a:pt x="3201" y="566"/>
                    </a:lnTo>
                    <a:cubicBezTo>
                      <a:pt x="3224" y="607"/>
                      <a:pt x="3241" y="640"/>
                      <a:pt x="3251" y="673"/>
                    </a:cubicBezTo>
                    <a:cubicBezTo>
                      <a:pt x="3257" y="697"/>
                      <a:pt x="3261" y="717"/>
                      <a:pt x="3268" y="740"/>
                    </a:cubicBezTo>
                    <a:cubicBezTo>
                      <a:pt x="3294" y="871"/>
                      <a:pt x="3322" y="1001"/>
                      <a:pt x="3345" y="1132"/>
                    </a:cubicBezTo>
                    <a:lnTo>
                      <a:pt x="3382" y="1315"/>
                    </a:lnTo>
                    <a:cubicBezTo>
                      <a:pt x="3448" y="1553"/>
                      <a:pt x="3522" y="1780"/>
                      <a:pt x="3609" y="2011"/>
                    </a:cubicBezTo>
                    <a:cubicBezTo>
                      <a:pt x="3686" y="2212"/>
                      <a:pt x="3753" y="2416"/>
                      <a:pt x="3819" y="2629"/>
                    </a:cubicBezTo>
                    <a:cubicBezTo>
                      <a:pt x="3856" y="2760"/>
                      <a:pt x="3899" y="2890"/>
                      <a:pt x="3940" y="3021"/>
                    </a:cubicBezTo>
                    <a:cubicBezTo>
                      <a:pt x="4017" y="3265"/>
                      <a:pt x="4097" y="3516"/>
                      <a:pt x="4164" y="3767"/>
                    </a:cubicBezTo>
                    <a:cubicBezTo>
                      <a:pt x="4248" y="4081"/>
                      <a:pt x="4311" y="4409"/>
                      <a:pt x="4371" y="4723"/>
                    </a:cubicBezTo>
                    <a:lnTo>
                      <a:pt x="4428" y="5004"/>
                    </a:lnTo>
                    <a:cubicBezTo>
                      <a:pt x="4461" y="5151"/>
                      <a:pt x="4495" y="5295"/>
                      <a:pt x="4542" y="5439"/>
                    </a:cubicBezTo>
                    <a:cubicBezTo>
                      <a:pt x="4595" y="5603"/>
                      <a:pt x="4649" y="5767"/>
                      <a:pt x="4699" y="5931"/>
                    </a:cubicBezTo>
                    <a:cubicBezTo>
                      <a:pt x="4739" y="6061"/>
                      <a:pt x="4776" y="6201"/>
                      <a:pt x="4816" y="6386"/>
                    </a:cubicBezTo>
                    <a:lnTo>
                      <a:pt x="4836" y="6476"/>
                    </a:lnTo>
                    <a:cubicBezTo>
                      <a:pt x="4856" y="6579"/>
                      <a:pt x="4880" y="6683"/>
                      <a:pt x="4900" y="6787"/>
                    </a:cubicBezTo>
                    <a:cubicBezTo>
                      <a:pt x="4907" y="6817"/>
                      <a:pt x="4907" y="6847"/>
                      <a:pt x="4910" y="6880"/>
                    </a:cubicBezTo>
                    <a:cubicBezTo>
                      <a:pt x="4910" y="6948"/>
                      <a:pt x="4907" y="7011"/>
                      <a:pt x="4893" y="7081"/>
                    </a:cubicBezTo>
                    <a:cubicBezTo>
                      <a:pt x="4876" y="7181"/>
                      <a:pt x="4833" y="7245"/>
                      <a:pt x="4766" y="7345"/>
                    </a:cubicBezTo>
                    <a:lnTo>
                      <a:pt x="4742" y="7375"/>
                    </a:lnTo>
                    <a:cubicBezTo>
                      <a:pt x="4689" y="7436"/>
                      <a:pt x="4626" y="7479"/>
                      <a:pt x="4552" y="7506"/>
                    </a:cubicBezTo>
                    <a:cubicBezTo>
                      <a:pt x="4499" y="7523"/>
                      <a:pt x="4448" y="7532"/>
                      <a:pt x="4396" y="7532"/>
                    </a:cubicBezTo>
                    <a:cubicBezTo>
                      <a:pt x="4366" y="7532"/>
                      <a:pt x="4336" y="7529"/>
                      <a:pt x="4305" y="7522"/>
                    </a:cubicBezTo>
                    <a:cubicBezTo>
                      <a:pt x="4217" y="7506"/>
                      <a:pt x="4144" y="7469"/>
                      <a:pt x="4080" y="7416"/>
                    </a:cubicBezTo>
                    <a:cubicBezTo>
                      <a:pt x="4027" y="7365"/>
                      <a:pt x="3987" y="7309"/>
                      <a:pt x="3956" y="7245"/>
                    </a:cubicBezTo>
                    <a:lnTo>
                      <a:pt x="3947" y="7225"/>
                    </a:lnTo>
                    <a:cubicBezTo>
                      <a:pt x="3927" y="7188"/>
                      <a:pt x="3907" y="7152"/>
                      <a:pt x="3896" y="7104"/>
                    </a:cubicBezTo>
                    <a:cubicBezTo>
                      <a:pt x="3879" y="7031"/>
                      <a:pt x="3859" y="6954"/>
                      <a:pt x="3850" y="6877"/>
                    </a:cubicBezTo>
                    <a:cubicBezTo>
                      <a:pt x="3843" y="6823"/>
                      <a:pt x="3833" y="6770"/>
                      <a:pt x="3823" y="6717"/>
                    </a:cubicBezTo>
                    <a:cubicBezTo>
                      <a:pt x="3810" y="6650"/>
                      <a:pt x="3796" y="6579"/>
                      <a:pt x="3783" y="6506"/>
                    </a:cubicBezTo>
                    <a:cubicBezTo>
                      <a:pt x="3746" y="6352"/>
                      <a:pt x="3699" y="6192"/>
                      <a:pt x="3639" y="5984"/>
                    </a:cubicBezTo>
                    <a:lnTo>
                      <a:pt x="3632" y="5968"/>
                    </a:lnTo>
                    <a:cubicBezTo>
                      <a:pt x="3609" y="5880"/>
                      <a:pt x="3582" y="5793"/>
                      <a:pt x="3558" y="5707"/>
                    </a:cubicBezTo>
                    <a:cubicBezTo>
                      <a:pt x="3518" y="5563"/>
                      <a:pt x="3492" y="5412"/>
                      <a:pt x="3468" y="5285"/>
                    </a:cubicBezTo>
                    <a:lnTo>
                      <a:pt x="3425" y="5017"/>
                    </a:lnTo>
                    <a:lnTo>
                      <a:pt x="3221" y="5061"/>
                    </a:lnTo>
                    <a:cubicBezTo>
                      <a:pt x="3174" y="5068"/>
                      <a:pt x="3124" y="5071"/>
                      <a:pt x="3074" y="5077"/>
                    </a:cubicBezTo>
                    <a:cubicBezTo>
                      <a:pt x="3010" y="5081"/>
                      <a:pt x="2947" y="5088"/>
                      <a:pt x="2883" y="5102"/>
                    </a:cubicBezTo>
                    <a:cubicBezTo>
                      <a:pt x="2769" y="5122"/>
                      <a:pt x="2655" y="5138"/>
                      <a:pt x="2545" y="5151"/>
                    </a:cubicBezTo>
                    <a:cubicBezTo>
                      <a:pt x="2374" y="5178"/>
                      <a:pt x="2204" y="5198"/>
                      <a:pt x="2033" y="5222"/>
                    </a:cubicBezTo>
                    <a:lnTo>
                      <a:pt x="1763" y="5255"/>
                    </a:lnTo>
                    <a:cubicBezTo>
                      <a:pt x="1756" y="5256"/>
                      <a:pt x="1748" y="5257"/>
                      <a:pt x="1738" y="5257"/>
                    </a:cubicBezTo>
                    <a:cubicBezTo>
                      <a:pt x="1727" y="5257"/>
                      <a:pt x="1716" y="5256"/>
                      <a:pt x="1703" y="5255"/>
                    </a:cubicBezTo>
                    <a:lnTo>
                      <a:pt x="1559" y="5242"/>
                    </a:lnTo>
                    <a:lnTo>
                      <a:pt x="1428" y="5679"/>
                    </a:lnTo>
                    <a:cubicBezTo>
                      <a:pt x="1358" y="5917"/>
                      <a:pt x="1275" y="6155"/>
                      <a:pt x="1195" y="6386"/>
                    </a:cubicBezTo>
                    <a:lnTo>
                      <a:pt x="1161" y="6479"/>
                    </a:lnTo>
                    <a:cubicBezTo>
                      <a:pt x="1124" y="6590"/>
                      <a:pt x="1090" y="6703"/>
                      <a:pt x="1060" y="6817"/>
                    </a:cubicBezTo>
                    <a:cubicBezTo>
                      <a:pt x="1030" y="6924"/>
                      <a:pt x="1007" y="7031"/>
                      <a:pt x="983" y="7141"/>
                    </a:cubicBezTo>
                    <a:lnTo>
                      <a:pt x="950" y="7275"/>
                    </a:lnTo>
                    <a:cubicBezTo>
                      <a:pt x="934" y="7362"/>
                      <a:pt x="890" y="7425"/>
                      <a:pt x="826" y="7469"/>
                    </a:cubicBezTo>
                    <a:cubicBezTo>
                      <a:pt x="779" y="7502"/>
                      <a:pt x="724" y="7519"/>
                      <a:pt x="668" y="7519"/>
                    </a:cubicBezTo>
                    <a:cubicBezTo>
                      <a:pt x="648" y="7519"/>
                      <a:pt x="628" y="7517"/>
                      <a:pt x="609" y="7513"/>
                    </a:cubicBezTo>
                    <a:cubicBezTo>
                      <a:pt x="536" y="7499"/>
                      <a:pt x="465" y="7449"/>
                      <a:pt x="418" y="7382"/>
                    </a:cubicBezTo>
                    <a:cubicBezTo>
                      <a:pt x="378" y="7315"/>
                      <a:pt x="365" y="7245"/>
                      <a:pt x="378" y="7178"/>
                    </a:cubicBezTo>
                    <a:cubicBezTo>
                      <a:pt x="392" y="7115"/>
                      <a:pt x="408" y="7054"/>
                      <a:pt x="422" y="6991"/>
                    </a:cubicBezTo>
                    <a:cubicBezTo>
                      <a:pt x="452" y="6840"/>
                      <a:pt x="485" y="6687"/>
                      <a:pt x="528" y="6542"/>
                    </a:cubicBezTo>
                    <a:cubicBezTo>
                      <a:pt x="589" y="6342"/>
                      <a:pt x="656" y="6141"/>
                      <a:pt x="719" y="5951"/>
                    </a:cubicBezTo>
                    <a:cubicBezTo>
                      <a:pt x="806" y="5663"/>
                      <a:pt x="894" y="5369"/>
                      <a:pt x="977" y="5077"/>
                    </a:cubicBezTo>
                    <a:lnTo>
                      <a:pt x="1067" y="4764"/>
                    </a:lnTo>
                    <a:cubicBezTo>
                      <a:pt x="1084" y="4707"/>
                      <a:pt x="1104" y="4653"/>
                      <a:pt x="1121" y="4596"/>
                    </a:cubicBezTo>
                    <a:lnTo>
                      <a:pt x="1187" y="4395"/>
                    </a:lnTo>
                    <a:cubicBezTo>
                      <a:pt x="1215" y="4312"/>
                      <a:pt x="1241" y="4228"/>
                      <a:pt x="1271" y="4148"/>
                    </a:cubicBezTo>
                    <a:lnTo>
                      <a:pt x="1325" y="4001"/>
                    </a:lnTo>
                    <a:cubicBezTo>
                      <a:pt x="1375" y="3867"/>
                      <a:pt x="1425" y="3730"/>
                      <a:pt x="1475" y="3597"/>
                    </a:cubicBezTo>
                    <a:lnTo>
                      <a:pt x="1485" y="3569"/>
                    </a:lnTo>
                    <a:cubicBezTo>
                      <a:pt x="1562" y="3372"/>
                      <a:pt x="1636" y="3171"/>
                      <a:pt x="1712" y="2974"/>
                    </a:cubicBezTo>
                    <a:cubicBezTo>
                      <a:pt x="1769" y="2824"/>
                      <a:pt x="1823" y="2669"/>
                      <a:pt x="1880" y="2509"/>
                    </a:cubicBezTo>
                    <a:lnTo>
                      <a:pt x="1900" y="2433"/>
                    </a:lnTo>
                    <a:cubicBezTo>
                      <a:pt x="1937" y="2322"/>
                      <a:pt x="1970" y="2208"/>
                      <a:pt x="2004" y="2095"/>
                    </a:cubicBezTo>
                    <a:cubicBezTo>
                      <a:pt x="2033" y="1994"/>
                      <a:pt x="2061" y="1891"/>
                      <a:pt x="2090" y="1791"/>
                    </a:cubicBezTo>
                    <a:cubicBezTo>
                      <a:pt x="2178" y="1476"/>
                      <a:pt x="2271" y="1152"/>
                      <a:pt x="2382" y="843"/>
                    </a:cubicBezTo>
                    <a:lnTo>
                      <a:pt x="2391" y="817"/>
                    </a:lnTo>
                    <a:cubicBezTo>
                      <a:pt x="2419" y="737"/>
                      <a:pt x="2448" y="656"/>
                      <a:pt x="2485" y="593"/>
                    </a:cubicBezTo>
                    <a:cubicBezTo>
                      <a:pt x="2539" y="506"/>
                      <a:pt x="2575" y="456"/>
                      <a:pt x="2632" y="419"/>
                    </a:cubicBezTo>
                    <a:cubicBezTo>
                      <a:pt x="2711" y="373"/>
                      <a:pt x="2780" y="352"/>
                      <a:pt x="2855" y="352"/>
                    </a:cubicBezTo>
                    <a:close/>
                    <a:moveTo>
                      <a:pt x="2851" y="0"/>
                    </a:moveTo>
                    <a:cubicBezTo>
                      <a:pt x="2711" y="0"/>
                      <a:pt x="2582" y="39"/>
                      <a:pt x="2451" y="118"/>
                    </a:cubicBezTo>
                    <a:cubicBezTo>
                      <a:pt x="2321" y="198"/>
                      <a:pt x="2248" y="309"/>
                      <a:pt x="2184" y="412"/>
                    </a:cubicBezTo>
                    <a:cubicBezTo>
                      <a:pt x="2127" y="506"/>
                      <a:pt x="2090" y="610"/>
                      <a:pt x="2061" y="700"/>
                    </a:cubicBezTo>
                    <a:lnTo>
                      <a:pt x="2050" y="727"/>
                    </a:lnTo>
                    <a:cubicBezTo>
                      <a:pt x="1937" y="1044"/>
                      <a:pt x="1843" y="1376"/>
                      <a:pt x="1752" y="1693"/>
                    </a:cubicBezTo>
                    <a:cubicBezTo>
                      <a:pt x="1723" y="1794"/>
                      <a:pt x="1696" y="1894"/>
                      <a:pt x="1666" y="1998"/>
                    </a:cubicBezTo>
                    <a:cubicBezTo>
                      <a:pt x="1632" y="2108"/>
                      <a:pt x="1599" y="2222"/>
                      <a:pt x="1565" y="2332"/>
                    </a:cubicBezTo>
                    <a:lnTo>
                      <a:pt x="1545" y="2402"/>
                    </a:lnTo>
                    <a:cubicBezTo>
                      <a:pt x="1491" y="2553"/>
                      <a:pt x="1442" y="2700"/>
                      <a:pt x="1385" y="2850"/>
                    </a:cubicBezTo>
                    <a:cubicBezTo>
                      <a:pt x="1308" y="3048"/>
                      <a:pt x="1235" y="3245"/>
                      <a:pt x="1158" y="3442"/>
                    </a:cubicBezTo>
                    <a:lnTo>
                      <a:pt x="1147" y="3469"/>
                    </a:lnTo>
                    <a:cubicBezTo>
                      <a:pt x="1094" y="3606"/>
                      <a:pt x="1044" y="3743"/>
                      <a:pt x="994" y="3881"/>
                    </a:cubicBezTo>
                    <a:lnTo>
                      <a:pt x="940" y="4024"/>
                    </a:lnTo>
                    <a:cubicBezTo>
                      <a:pt x="910" y="4111"/>
                      <a:pt x="880" y="4202"/>
                      <a:pt x="853" y="4288"/>
                    </a:cubicBezTo>
                    <a:lnTo>
                      <a:pt x="789" y="4483"/>
                    </a:lnTo>
                    <a:cubicBezTo>
                      <a:pt x="769" y="4543"/>
                      <a:pt x="749" y="4603"/>
                      <a:pt x="729" y="4667"/>
                    </a:cubicBezTo>
                    <a:lnTo>
                      <a:pt x="639" y="4981"/>
                    </a:lnTo>
                    <a:cubicBezTo>
                      <a:pt x="556" y="5272"/>
                      <a:pt x="472" y="5559"/>
                      <a:pt x="385" y="5844"/>
                    </a:cubicBezTo>
                    <a:cubicBezTo>
                      <a:pt x="321" y="6034"/>
                      <a:pt x="251" y="6235"/>
                      <a:pt x="191" y="6442"/>
                    </a:cubicBezTo>
                    <a:cubicBezTo>
                      <a:pt x="147" y="6599"/>
                      <a:pt x="111" y="6760"/>
                      <a:pt x="77" y="6914"/>
                    </a:cubicBezTo>
                    <a:cubicBezTo>
                      <a:pt x="64" y="6977"/>
                      <a:pt x="51" y="7038"/>
                      <a:pt x="37" y="7098"/>
                    </a:cubicBezTo>
                    <a:cubicBezTo>
                      <a:pt x="0" y="7258"/>
                      <a:pt x="31" y="7429"/>
                      <a:pt x="124" y="7573"/>
                    </a:cubicBezTo>
                    <a:cubicBezTo>
                      <a:pt x="221" y="7723"/>
                      <a:pt x="375" y="7827"/>
                      <a:pt x="542" y="7860"/>
                    </a:cubicBezTo>
                    <a:cubicBezTo>
                      <a:pt x="580" y="7867"/>
                      <a:pt x="619" y="7871"/>
                      <a:pt x="658" y="7871"/>
                    </a:cubicBezTo>
                    <a:cubicBezTo>
                      <a:pt x="787" y="7871"/>
                      <a:pt x="915" y="7832"/>
                      <a:pt x="1024" y="7760"/>
                    </a:cubicBezTo>
                    <a:cubicBezTo>
                      <a:pt x="1161" y="7666"/>
                      <a:pt x="1255" y="7526"/>
                      <a:pt x="1295" y="7355"/>
                    </a:cubicBezTo>
                    <a:lnTo>
                      <a:pt x="1325" y="7215"/>
                    </a:lnTo>
                    <a:cubicBezTo>
                      <a:pt x="1348" y="7115"/>
                      <a:pt x="1371" y="7011"/>
                      <a:pt x="1398" y="6911"/>
                    </a:cubicBezTo>
                    <a:cubicBezTo>
                      <a:pt x="1428" y="6800"/>
                      <a:pt x="1462" y="6693"/>
                      <a:pt x="1496" y="6590"/>
                    </a:cubicBezTo>
                    <a:lnTo>
                      <a:pt x="1525" y="6502"/>
                    </a:lnTo>
                    <a:cubicBezTo>
                      <a:pt x="1609" y="6269"/>
                      <a:pt x="1692" y="6025"/>
                      <a:pt x="1766" y="5780"/>
                    </a:cubicBezTo>
                    <a:lnTo>
                      <a:pt x="1817" y="5603"/>
                    </a:lnTo>
                    <a:lnTo>
                      <a:pt x="2081" y="5570"/>
                    </a:lnTo>
                    <a:cubicBezTo>
                      <a:pt x="2251" y="5546"/>
                      <a:pt x="2422" y="5526"/>
                      <a:pt x="2592" y="5499"/>
                    </a:cubicBezTo>
                    <a:cubicBezTo>
                      <a:pt x="2709" y="5486"/>
                      <a:pt x="2830" y="5466"/>
                      <a:pt x="2944" y="5446"/>
                    </a:cubicBezTo>
                    <a:cubicBezTo>
                      <a:pt x="2996" y="5435"/>
                      <a:pt x="3050" y="5432"/>
                      <a:pt x="3107" y="5426"/>
                    </a:cubicBezTo>
                    <a:lnTo>
                      <a:pt x="3137" y="5426"/>
                    </a:lnTo>
                    <a:cubicBezTo>
                      <a:pt x="3157" y="5543"/>
                      <a:pt x="3184" y="5670"/>
                      <a:pt x="3217" y="5800"/>
                    </a:cubicBezTo>
                    <a:cubicBezTo>
                      <a:pt x="3245" y="5891"/>
                      <a:pt x="3271" y="5977"/>
                      <a:pt x="3297" y="6068"/>
                    </a:cubicBezTo>
                    <a:lnTo>
                      <a:pt x="3302" y="6085"/>
                    </a:lnTo>
                    <a:cubicBezTo>
                      <a:pt x="3362" y="6285"/>
                      <a:pt x="3405" y="6442"/>
                      <a:pt x="3438" y="6582"/>
                    </a:cubicBezTo>
                    <a:cubicBezTo>
                      <a:pt x="3452" y="6650"/>
                      <a:pt x="3465" y="6713"/>
                      <a:pt x="3478" y="6780"/>
                    </a:cubicBezTo>
                    <a:cubicBezTo>
                      <a:pt x="3485" y="6830"/>
                      <a:pt x="3495" y="6880"/>
                      <a:pt x="3502" y="6931"/>
                    </a:cubicBezTo>
                    <a:cubicBezTo>
                      <a:pt x="3515" y="7014"/>
                      <a:pt x="3535" y="7101"/>
                      <a:pt x="3558" y="7201"/>
                    </a:cubicBezTo>
                    <a:cubicBezTo>
                      <a:pt x="3575" y="7275"/>
                      <a:pt x="3609" y="7339"/>
                      <a:pt x="3639" y="7392"/>
                    </a:cubicBezTo>
                    <a:cubicBezTo>
                      <a:pt x="3686" y="7499"/>
                      <a:pt x="3756" y="7596"/>
                      <a:pt x="3850" y="7680"/>
                    </a:cubicBezTo>
                    <a:cubicBezTo>
                      <a:pt x="3960" y="7777"/>
                      <a:pt x="4091" y="7840"/>
                      <a:pt x="4237" y="7867"/>
                    </a:cubicBezTo>
                    <a:cubicBezTo>
                      <a:pt x="4288" y="7877"/>
                      <a:pt x="4341" y="7884"/>
                      <a:pt x="4395" y="7884"/>
                    </a:cubicBezTo>
                    <a:cubicBezTo>
                      <a:pt x="4485" y="7884"/>
                      <a:pt x="4579" y="7867"/>
                      <a:pt x="4669" y="7837"/>
                    </a:cubicBezTo>
                    <a:cubicBezTo>
                      <a:pt x="4802" y="7786"/>
                      <a:pt x="4920" y="7710"/>
                      <a:pt x="5014" y="7603"/>
                    </a:cubicBezTo>
                    <a:lnTo>
                      <a:pt x="5057" y="7542"/>
                    </a:lnTo>
                    <a:cubicBezTo>
                      <a:pt x="5134" y="7425"/>
                      <a:pt x="5208" y="7319"/>
                      <a:pt x="5241" y="7141"/>
                    </a:cubicBezTo>
                    <a:cubicBezTo>
                      <a:pt x="5258" y="7048"/>
                      <a:pt x="5264" y="6961"/>
                      <a:pt x="5261" y="6871"/>
                    </a:cubicBezTo>
                    <a:cubicBezTo>
                      <a:pt x="5258" y="6820"/>
                      <a:pt x="5254" y="6770"/>
                      <a:pt x="5244" y="6720"/>
                    </a:cubicBezTo>
                    <a:cubicBezTo>
                      <a:pt x="5224" y="6613"/>
                      <a:pt x="5201" y="6509"/>
                      <a:pt x="5177" y="6402"/>
                    </a:cubicBezTo>
                    <a:lnTo>
                      <a:pt x="5157" y="6312"/>
                    </a:lnTo>
                    <a:cubicBezTo>
                      <a:pt x="5117" y="6121"/>
                      <a:pt x="5077" y="5968"/>
                      <a:pt x="5037" y="5827"/>
                    </a:cubicBezTo>
                    <a:cubicBezTo>
                      <a:pt x="4987" y="5659"/>
                      <a:pt x="4930" y="5492"/>
                      <a:pt x="4876" y="5325"/>
                    </a:cubicBezTo>
                    <a:cubicBezTo>
                      <a:pt x="4833" y="5202"/>
                      <a:pt x="4802" y="5071"/>
                      <a:pt x="4773" y="4934"/>
                    </a:cubicBezTo>
                    <a:lnTo>
                      <a:pt x="4719" y="4656"/>
                    </a:lnTo>
                    <a:cubicBezTo>
                      <a:pt x="4656" y="4335"/>
                      <a:pt x="4589" y="4001"/>
                      <a:pt x="4501" y="3677"/>
                    </a:cubicBezTo>
                    <a:cubicBezTo>
                      <a:pt x="4435" y="3419"/>
                      <a:pt x="4355" y="3165"/>
                      <a:pt x="4274" y="2917"/>
                    </a:cubicBezTo>
                    <a:lnTo>
                      <a:pt x="4154" y="2526"/>
                    </a:lnTo>
                    <a:cubicBezTo>
                      <a:pt x="4087" y="2308"/>
                      <a:pt x="4017" y="2095"/>
                      <a:pt x="3940" y="1887"/>
                    </a:cubicBezTo>
                    <a:cubicBezTo>
                      <a:pt x="3856" y="1666"/>
                      <a:pt x="3786" y="1445"/>
                      <a:pt x="3723" y="1232"/>
                    </a:cubicBezTo>
                    <a:lnTo>
                      <a:pt x="3692" y="1068"/>
                    </a:lnTo>
                    <a:cubicBezTo>
                      <a:pt x="3666" y="931"/>
                      <a:pt x="3639" y="797"/>
                      <a:pt x="3609" y="663"/>
                    </a:cubicBezTo>
                    <a:cubicBezTo>
                      <a:pt x="3606" y="636"/>
                      <a:pt x="3598" y="610"/>
                      <a:pt x="3592" y="583"/>
                    </a:cubicBezTo>
                    <a:cubicBezTo>
                      <a:pt x="3572" y="513"/>
                      <a:pt x="3542" y="456"/>
                      <a:pt x="3515" y="402"/>
                    </a:cubicBezTo>
                    <a:lnTo>
                      <a:pt x="3495" y="366"/>
                    </a:lnTo>
                    <a:cubicBezTo>
                      <a:pt x="3405" y="188"/>
                      <a:pt x="3194" y="41"/>
                      <a:pt x="2984" y="11"/>
                    </a:cubicBezTo>
                    <a:cubicBezTo>
                      <a:pt x="2938" y="4"/>
                      <a:pt x="2894" y="0"/>
                      <a:pt x="2851" y="0"/>
                    </a:cubicBez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99" name="Google Shape;1499;p34"/>
            <p:cNvGrpSpPr/>
            <p:nvPr/>
          </p:nvGrpSpPr>
          <p:grpSpPr>
            <a:xfrm>
              <a:off x="8558254" y="296958"/>
              <a:ext cx="192516" cy="227716"/>
              <a:chOff x="1824250" y="1008625"/>
              <a:chExt cx="144250" cy="170625"/>
            </a:xfrm>
          </p:grpSpPr>
          <p:sp>
            <p:nvSpPr>
              <p:cNvPr id="1500" name="Google Shape;1500;p34"/>
              <p:cNvSpPr/>
              <p:nvPr/>
            </p:nvSpPr>
            <p:spPr>
              <a:xfrm>
                <a:off x="1828675" y="1013025"/>
                <a:ext cx="135400" cy="161850"/>
              </a:xfrm>
              <a:custGeom>
                <a:avLst/>
                <a:gdLst/>
                <a:ahLst/>
                <a:cxnLst/>
                <a:rect l="l" t="t" r="r" b="b"/>
                <a:pathLst>
                  <a:path w="5416" h="6474" extrusionOk="0">
                    <a:moveTo>
                      <a:pt x="2356" y="0"/>
                    </a:moveTo>
                    <a:cubicBezTo>
                      <a:pt x="2252" y="0"/>
                      <a:pt x="2150" y="4"/>
                      <a:pt x="2047" y="21"/>
                    </a:cubicBezTo>
                    <a:cubicBezTo>
                      <a:pt x="1947" y="37"/>
                      <a:pt x="1847" y="67"/>
                      <a:pt x="1750" y="94"/>
                    </a:cubicBezTo>
                    <a:cubicBezTo>
                      <a:pt x="1690" y="107"/>
                      <a:pt x="1636" y="138"/>
                      <a:pt x="1579" y="161"/>
                    </a:cubicBezTo>
                    <a:cubicBezTo>
                      <a:pt x="1469" y="211"/>
                      <a:pt x="1362" y="274"/>
                      <a:pt x="1258" y="342"/>
                    </a:cubicBezTo>
                    <a:cubicBezTo>
                      <a:pt x="1164" y="402"/>
                      <a:pt x="1074" y="472"/>
                      <a:pt x="988" y="539"/>
                    </a:cubicBezTo>
                    <a:cubicBezTo>
                      <a:pt x="871" y="629"/>
                      <a:pt x="760" y="743"/>
                      <a:pt x="659" y="850"/>
                    </a:cubicBezTo>
                    <a:cubicBezTo>
                      <a:pt x="647" y="863"/>
                      <a:pt x="636" y="876"/>
                      <a:pt x="623" y="890"/>
                    </a:cubicBezTo>
                    <a:cubicBezTo>
                      <a:pt x="562" y="960"/>
                      <a:pt x="506" y="1034"/>
                      <a:pt x="456" y="1111"/>
                    </a:cubicBezTo>
                    <a:cubicBezTo>
                      <a:pt x="358" y="1265"/>
                      <a:pt x="272" y="1428"/>
                      <a:pt x="208" y="1599"/>
                    </a:cubicBezTo>
                    <a:cubicBezTo>
                      <a:pt x="141" y="1783"/>
                      <a:pt x="98" y="1973"/>
                      <a:pt x="65" y="2164"/>
                    </a:cubicBezTo>
                    <a:cubicBezTo>
                      <a:pt x="45" y="2291"/>
                      <a:pt x="28" y="2418"/>
                      <a:pt x="17" y="2546"/>
                    </a:cubicBezTo>
                    <a:cubicBezTo>
                      <a:pt x="1" y="2696"/>
                      <a:pt x="1" y="2850"/>
                      <a:pt x="5" y="3003"/>
                    </a:cubicBezTo>
                    <a:cubicBezTo>
                      <a:pt x="11" y="3144"/>
                      <a:pt x="51" y="3295"/>
                      <a:pt x="91" y="3429"/>
                    </a:cubicBezTo>
                    <a:cubicBezTo>
                      <a:pt x="151" y="3619"/>
                      <a:pt x="228" y="3803"/>
                      <a:pt x="306" y="3987"/>
                    </a:cubicBezTo>
                    <a:cubicBezTo>
                      <a:pt x="342" y="4077"/>
                      <a:pt x="382" y="4167"/>
                      <a:pt x="422" y="4258"/>
                    </a:cubicBezTo>
                    <a:cubicBezTo>
                      <a:pt x="489" y="4402"/>
                      <a:pt x="573" y="4539"/>
                      <a:pt x="656" y="4676"/>
                    </a:cubicBezTo>
                    <a:cubicBezTo>
                      <a:pt x="757" y="4846"/>
                      <a:pt x="867" y="5007"/>
                      <a:pt x="997" y="5150"/>
                    </a:cubicBezTo>
                    <a:cubicBezTo>
                      <a:pt x="1161" y="5331"/>
                      <a:pt x="1339" y="5505"/>
                      <a:pt x="1522" y="5666"/>
                    </a:cubicBezTo>
                    <a:cubicBezTo>
                      <a:pt x="1666" y="5793"/>
                      <a:pt x="1817" y="5917"/>
                      <a:pt x="1977" y="6024"/>
                    </a:cubicBezTo>
                    <a:cubicBezTo>
                      <a:pt x="2175" y="6161"/>
                      <a:pt x="2385" y="6285"/>
                      <a:pt x="2613" y="6362"/>
                    </a:cubicBezTo>
                    <a:cubicBezTo>
                      <a:pt x="2743" y="6405"/>
                      <a:pt x="2877" y="6442"/>
                      <a:pt x="3014" y="6459"/>
                    </a:cubicBezTo>
                    <a:cubicBezTo>
                      <a:pt x="3084" y="6469"/>
                      <a:pt x="3155" y="6473"/>
                      <a:pt x="3227" y="6473"/>
                    </a:cubicBezTo>
                    <a:cubicBezTo>
                      <a:pt x="3293" y="6473"/>
                      <a:pt x="3360" y="6470"/>
                      <a:pt x="3425" y="6465"/>
                    </a:cubicBezTo>
                    <a:cubicBezTo>
                      <a:pt x="3509" y="6459"/>
                      <a:pt x="3589" y="6445"/>
                      <a:pt x="3669" y="6428"/>
                    </a:cubicBezTo>
                    <a:cubicBezTo>
                      <a:pt x="3813" y="6395"/>
                      <a:pt x="3958" y="6362"/>
                      <a:pt x="4098" y="6311"/>
                    </a:cubicBezTo>
                    <a:cubicBezTo>
                      <a:pt x="4248" y="6261"/>
                      <a:pt x="4389" y="6184"/>
                      <a:pt x="4519" y="6094"/>
                    </a:cubicBezTo>
                    <a:cubicBezTo>
                      <a:pt x="4646" y="6007"/>
                      <a:pt x="4750" y="5886"/>
                      <a:pt x="4853" y="5769"/>
                    </a:cubicBezTo>
                    <a:cubicBezTo>
                      <a:pt x="4957" y="5652"/>
                      <a:pt x="5031" y="5528"/>
                      <a:pt x="5108" y="5391"/>
                    </a:cubicBezTo>
                    <a:cubicBezTo>
                      <a:pt x="5185" y="5251"/>
                      <a:pt x="5228" y="5097"/>
                      <a:pt x="5268" y="4943"/>
                    </a:cubicBezTo>
                    <a:cubicBezTo>
                      <a:pt x="5332" y="4706"/>
                      <a:pt x="5402" y="4465"/>
                      <a:pt x="5409" y="4218"/>
                    </a:cubicBezTo>
                    <a:cubicBezTo>
                      <a:pt x="5415" y="4054"/>
                      <a:pt x="5415" y="3886"/>
                      <a:pt x="5392" y="3722"/>
                    </a:cubicBezTo>
                    <a:cubicBezTo>
                      <a:pt x="5389" y="3699"/>
                      <a:pt x="5386" y="3676"/>
                      <a:pt x="5382" y="3649"/>
                    </a:cubicBezTo>
                    <a:cubicBezTo>
                      <a:pt x="5365" y="3579"/>
                      <a:pt x="5345" y="3512"/>
                      <a:pt x="5329" y="3442"/>
                    </a:cubicBezTo>
                    <a:cubicBezTo>
                      <a:pt x="5325" y="3429"/>
                      <a:pt x="5322" y="3415"/>
                      <a:pt x="5315" y="3401"/>
                    </a:cubicBezTo>
                    <a:cubicBezTo>
                      <a:pt x="5272" y="3324"/>
                      <a:pt x="5238" y="3244"/>
                      <a:pt x="5178" y="3181"/>
                    </a:cubicBezTo>
                    <a:cubicBezTo>
                      <a:pt x="5128" y="3128"/>
                      <a:pt x="5077" y="3071"/>
                      <a:pt x="5017" y="3027"/>
                    </a:cubicBezTo>
                    <a:cubicBezTo>
                      <a:pt x="4997" y="3014"/>
                      <a:pt x="4981" y="2997"/>
                      <a:pt x="4961" y="2983"/>
                    </a:cubicBezTo>
                    <a:cubicBezTo>
                      <a:pt x="4852" y="2900"/>
                      <a:pt x="4718" y="2857"/>
                      <a:pt x="4583" y="2857"/>
                    </a:cubicBezTo>
                    <a:cubicBezTo>
                      <a:pt x="4503" y="2857"/>
                      <a:pt x="4423" y="2872"/>
                      <a:pt x="4349" y="2903"/>
                    </a:cubicBezTo>
                    <a:cubicBezTo>
                      <a:pt x="4108" y="3000"/>
                      <a:pt x="3944" y="3251"/>
                      <a:pt x="3958" y="3512"/>
                    </a:cubicBezTo>
                    <a:lnTo>
                      <a:pt x="3958" y="3525"/>
                    </a:lnTo>
                    <a:cubicBezTo>
                      <a:pt x="3944" y="3602"/>
                      <a:pt x="3950" y="3682"/>
                      <a:pt x="3954" y="3759"/>
                    </a:cubicBezTo>
                    <a:cubicBezTo>
                      <a:pt x="3954" y="3803"/>
                      <a:pt x="3967" y="3850"/>
                      <a:pt x="3974" y="3890"/>
                    </a:cubicBezTo>
                    <a:cubicBezTo>
                      <a:pt x="3984" y="3950"/>
                      <a:pt x="3991" y="4011"/>
                      <a:pt x="3994" y="4067"/>
                    </a:cubicBezTo>
                    <a:cubicBezTo>
                      <a:pt x="3984" y="4207"/>
                      <a:pt x="3958" y="4345"/>
                      <a:pt x="3927" y="4482"/>
                    </a:cubicBezTo>
                    <a:cubicBezTo>
                      <a:pt x="3901" y="4576"/>
                      <a:pt x="3870" y="4669"/>
                      <a:pt x="3830" y="4759"/>
                    </a:cubicBezTo>
                    <a:cubicBezTo>
                      <a:pt x="3793" y="4813"/>
                      <a:pt x="3753" y="4863"/>
                      <a:pt x="3710" y="4914"/>
                    </a:cubicBezTo>
                    <a:cubicBezTo>
                      <a:pt x="3697" y="4923"/>
                      <a:pt x="3683" y="4934"/>
                      <a:pt x="3669" y="4943"/>
                    </a:cubicBezTo>
                    <a:cubicBezTo>
                      <a:pt x="3620" y="4967"/>
                      <a:pt x="3563" y="4987"/>
                      <a:pt x="3509" y="5004"/>
                    </a:cubicBezTo>
                    <a:cubicBezTo>
                      <a:pt x="3419" y="5024"/>
                      <a:pt x="3325" y="5040"/>
                      <a:pt x="3231" y="5047"/>
                    </a:cubicBezTo>
                    <a:cubicBezTo>
                      <a:pt x="3202" y="5044"/>
                      <a:pt x="3168" y="5037"/>
                      <a:pt x="3135" y="5034"/>
                    </a:cubicBezTo>
                    <a:cubicBezTo>
                      <a:pt x="3061" y="5007"/>
                      <a:pt x="2987" y="4977"/>
                      <a:pt x="2917" y="4940"/>
                    </a:cubicBezTo>
                    <a:cubicBezTo>
                      <a:pt x="2649" y="4773"/>
                      <a:pt x="2408" y="4562"/>
                      <a:pt x="2181" y="4345"/>
                    </a:cubicBezTo>
                    <a:cubicBezTo>
                      <a:pt x="2101" y="4261"/>
                      <a:pt x="2027" y="4174"/>
                      <a:pt x="1957" y="4084"/>
                    </a:cubicBezTo>
                    <a:cubicBezTo>
                      <a:pt x="1894" y="4000"/>
                      <a:pt x="1837" y="3910"/>
                      <a:pt x="1780" y="3820"/>
                    </a:cubicBezTo>
                    <a:cubicBezTo>
                      <a:pt x="1706" y="3679"/>
                      <a:pt x="1643" y="3532"/>
                      <a:pt x="1579" y="3385"/>
                    </a:cubicBezTo>
                    <a:cubicBezTo>
                      <a:pt x="1519" y="3241"/>
                      <a:pt x="1453" y="3094"/>
                      <a:pt x="1405" y="2947"/>
                    </a:cubicBezTo>
                    <a:cubicBezTo>
                      <a:pt x="1396" y="2883"/>
                      <a:pt x="1389" y="2823"/>
                      <a:pt x="1385" y="2759"/>
                    </a:cubicBezTo>
                    <a:cubicBezTo>
                      <a:pt x="1392" y="2552"/>
                      <a:pt x="1416" y="2345"/>
                      <a:pt x="1459" y="2140"/>
                    </a:cubicBezTo>
                    <a:cubicBezTo>
                      <a:pt x="1489" y="2047"/>
                      <a:pt x="1522" y="1957"/>
                      <a:pt x="1566" y="1867"/>
                    </a:cubicBezTo>
                    <a:cubicBezTo>
                      <a:pt x="1636" y="1759"/>
                      <a:pt x="1713" y="1659"/>
                      <a:pt x="1800" y="1562"/>
                    </a:cubicBezTo>
                    <a:cubicBezTo>
                      <a:pt x="1904" y="1462"/>
                      <a:pt x="2014" y="1368"/>
                      <a:pt x="2135" y="1291"/>
                    </a:cubicBezTo>
                    <a:cubicBezTo>
                      <a:pt x="2212" y="1251"/>
                      <a:pt x="2285" y="1217"/>
                      <a:pt x="2365" y="1188"/>
                    </a:cubicBezTo>
                    <a:cubicBezTo>
                      <a:pt x="2476" y="1171"/>
                      <a:pt x="2589" y="1168"/>
                      <a:pt x="2700" y="1168"/>
                    </a:cubicBezTo>
                    <a:lnTo>
                      <a:pt x="2914" y="1168"/>
                    </a:lnTo>
                    <a:cubicBezTo>
                      <a:pt x="3021" y="1154"/>
                      <a:pt x="3115" y="1117"/>
                      <a:pt x="3198" y="1050"/>
                    </a:cubicBezTo>
                    <a:cubicBezTo>
                      <a:pt x="3319" y="956"/>
                      <a:pt x="3399" y="816"/>
                      <a:pt x="3419" y="666"/>
                    </a:cubicBezTo>
                    <a:cubicBezTo>
                      <a:pt x="3439" y="512"/>
                      <a:pt x="3396" y="354"/>
                      <a:pt x="3302" y="234"/>
                    </a:cubicBezTo>
                    <a:cubicBezTo>
                      <a:pt x="3218" y="121"/>
                      <a:pt x="3064" y="13"/>
                      <a:pt x="2917" y="10"/>
                    </a:cubicBezTo>
                    <a:cubicBezTo>
                      <a:pt x="2803" y="7"/>
                      <a:pt x="2686" y="4"/>
                      <a:pt x="2573" y="4"/>
                    </a:cubicBezTo>
                    <a:cubicBezTo>
                      <a:pt x="2500" y="2"/>
                      <a:pt x="2428" y="0"/>
                      <a:pt x="235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1" name="Google Shape;1501;p34"/>
              <p:cNvSpPr/>
              <p:nvPr/>
            </p:nvSpPr>
            <p:spPr>
              <a:xfrm>
                <a:off x="1824250" y="1008625"/>
                <a:ext cx="144250" cy="170625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6825" extrusionOk="0">
                    <a:moveTo>
                      <a:pt x="5328" y="3645"/>
                    </a:moveTo>
                    <a:lnTo>
                      <a:pt x="5328" y="3645"/>
                    </a:lnTo>
                    <a:cubicBezTo>
                      <a:pt x="5328" y="3645"/>
                      <a:pt x="5331" y="3651"/>
                      <a:pt x="5339" y="3661"/>
                    </a:cubicBezTo>
                    <a:cubicBezTo>
                      <a:pt x="5335" y="3655"/>
                      <a:pt x="5332" y="3650"/>
                      <a:pt x="5328" y="3645"/>
                    </a:cubicBezTo>
                    <a:close/>
                    <a:moveTo>
                      <a:pt x="2545" y="352"/>
                    </a:moveTo>
                    <a:cubicBezTo>
                      <a:pt x="2590" y="352"/>
                      <a:pt x="2636" y="353"/>
                      <a:pt x="2683" y="354"/>
                    </a:cubicBezTo>
                    <a:lnTo>
                      <a:pt x="2750" y="354"/>
                    </a:lnTo>
                    <a:cubicBezTo>
                      <a:pt x="2863" y="357"/>
                      <a:pt x="2977" y="357"/>
                      <a:pt x="3091" y="360"/>
                    </a:cubicBezTo>
                    <a:cubicBezTo>
                      <a:pt x="3164" y="364"/>
                      <a:pt x="3275" y="430"/>
                      <a:pt x="3342" y="518"/>
                    </a:cubicBezTo>
                    <a:cubicBezTo>
                      <a:pt x="3405" y="601"/>
                      <a:pt x="3436" y="711"/>
                      <a:pt x="3422" y="819"/>
                    </a:cubicBezTo>
                    <a:cubicBezTo>
                      <a:pt x="3408" y="925"/>
                      <a:pt x="3352" y="1023"/>
                      <a:pt x="3268" y="1089"/>
                    </a:cubicBezTo>
                    <a:cubicBezTo>
                      <a:pt x="3212" y="1129"/>
                      <a:pt x="3147" y="1157"/>
                      <a:pt x="3081" y="1169"/>
                    </a:cubicBezTo>
                    <a:lnTo>
                      <a:pt x="2877" y="1166"/>
                    </a:lnTo>
                    <a:cubicBezTo>
                      <a:pt x="2763" y="1166"/>
                      <a:pt x="2639" y="1169"/>
                      <a:pt x="2516" y="1189"/>
                    </a:cubicBezTo>
                    <a:lnTo>
                      <a:pt x="2482" y="1200"/>
                    </a:lnTo>
                    <a:cubicBezTo>
                      <a:pt x="2405" y="1226"/>
                      <a:pt x="2321" y="1263"/>
                      <a:pt x="2218" y="1320"/>
                    </a:cubicBezTo>
                    <a:cubicBezTo>
                      <a:pt x="2101" y="1393"/>
                      <a:pt x="1988" y="1487"/>
                      <a:pt x="1847" y="1621"/>
                    </a:cubicBezTo>
                    <a:cubicBezTo>
                      <a:pt x="1750" y="1728"/>
                      <a:pt x="1666" y="1839"/>
                      <a:pt x="1596" y="1949"/>
                    </a:cubicBezTo>
                    <a:lnTo>
                      <a:pt x="1586" y="1966"/>
                    </a:lnTo>
                    <a:cubicBezTo>
                      <a:pt x="1539" y="2060"/>
                      <a:pt x="1499" y="2160"/>
                      <a:pt x="1462" y="2280"/>
                    </a:cubicBezTo>
                    <a:cubicBezTo>
                      <a:pt x="1422" y="2474"/>
                      <a:pt x="1395" y="2685"/>
                      <a:pt x="1386" y="2946"/>
                    </a:cubicBezTo>
                    <a:cubicBezTo>
                      <a:pt x="1389" y="3016"/>
                      <a:pt x="1395" y="3083"/>
                      <a:pt x="1409" y="3150"/>
                    </a:cubicBezTo>
                    <a:lnTo>
                      <a:pt x="1415" y="3176"/>
                    </a:lnTo>
                    <a:cubicBezTo>
                      <a:pt x="1459" y="3313"/>
                      <a:pt x="1516" y="3444"/>
                      <a:pt x="1569" y="3571"/>
                    </a:cubicBezTo>
                    <a:lnTo>
                      <a:pt x="1596" y="3631"/>
                    </a:lnTo>
                    <a:cubicBezTo>
                      <a:pt x="1650" y="3755"/>
                      <a:pt x="1719" y="3919"/>
                      <a:pt x="1810" y="4089"/>
                    </a:cubicBezTo>
                    <a:cubicBezTo>
                      <a:pt x="1860" y="4173"/>
                      <a:pt x="1920" y="4273"/>
                      <a:pt x="1994" y="4367"/>
                    </a:cubicBezTo>
                    <a:cubicBezTo>
                      <a:pt x="2061" y="4457"/>
                      <a:pt x="2141" y="4548"/>
                      <a:pt x="2235" y="4648"/>
                    </a:cubicBezTo>
                    <a:cubicBezTo>
                      <a:pt x="2519" y="4919"/>
                      <a:pt x="2760" y="5113"/>
                      <a:pt x="3000" y="5266"/>
                    </a:cubicBezTo>
                    <a:lnTo>
                      <a:pt x="3017" y="5277"/>
                    </a:lnTo>
                    <a:cubicBezTo>
                      <a:pt x="3104" y="5317"/>
                      <a:pt x="3181" y="5350"/>
                      <a:pt x="3255" y="5374"/>
                    </a:cubicBezTo>
                    <a:lnTo>
                      <a:pt x="3278" y="5380"/>
                    </a:lnTo>
                    <a:cubicBezTo>
                      <a:pt x="3318" y="5387"/>
                      <a:pt x="3355" y="5394"/>
                      <a:pt x="3392" y="5397"/>
                    </a:cubicBezTo>
                    <a:lnTo>
                      <a:pt x="3408" y="5400"/>
                    </a:lnTo>
                    <a:lnTo>
                      <a:pt x="3425" y="5397"/>
                    </a:lnTo>
                    <a:cubicBezTo>
                      <a:pt x="3516" y="5391"/>
                      <a:pt x="3613" y="5377"/>
                      <a:pt x="3740" y="5346"/>
                    </a:cubicBezTo>
                    <a:cubicBezTo>
                      <a:pt x="3800" y="5330"/>
                      <a:pt x="3860" y="5306"/>
                      <a:pt x="3917" y="5283"/>
                    </a:cubicBezTo>
                    <a:lnTo>
                      <a:pt x="3950" y="5263"/>
                    </a:lnTo>
                    <a:cubicBezTo>
                      <a:pt x="3967" y="5250"/>
                      <a:pt x="3984" y="5240"/>
                      <a:pt x="3997" y="5226"/>
                    </a:cubicBezTo>
                    <a:lnTo>
                      <a:pt x="4017" y="5206"/>
                    </a:lnTo>
                    <a:cubicBezTo>
                      <a:pt x="4070" y="5146"/>
                      <a:pt x="4115" y="5090"/>
                      <a:pt x="4155" y="5036"/>
                    </a:cubicBezTo>
                    <a:lnTo>
                      <a:pt x="4168" y="5005"/>
                    </a:lnTo>
                    <a:cubicBezTo>
                      <a:pt x="4218" y="4899"/>
                      <a:pt x="4251" y="4789"/>
                      <a:pt x="4275" y="4698"/>
                    </a:cubicBezTo>
                    <a:cubicBezTo>
                      <a:pt x="4302" y="4581"/>
                      <a:pt x="4335" y="4423"/>
                      <a:pt x="4345" y="4256"/>
                    </a:cubicBezTo>
                    <a:lnTo>
                      <a:pt x="4345" y="4247"/>
                    </a:lnTo>
                    <a:lnTo>
                      <a:pt x="4345" y="4236"/>
                    </a:lnTo>
                    <a:cubicBezTo>
                      <a:pt x="4342" y="4170"/>
                      <a:pt x="4335" y="4102"/>
                      <a:pt x="4325" y="4039"/>
                    </a:cubicBezTo>
                    <a:cubicBezTo>
                      <a:pt x="4322" y="4019"/>
                      <a:pt x="4318" y="4002"/>
                      <a:pt x="4315" y="3982"/>
                    </a:cubicBezTo>
                    <a:cubicBezTo>
                      <a:pt x="4311" y="3966"/>
                      <a:pt x="4305" y="3942"/>
                      <a:pt x="4305" y="3935"/>
                    </a:cubicBezTo>
                    <a:lnTo>
                      <a:pt x="4305" y="3862"/>
                    </a:lnTo>
                    <a:cubicBezTo>
                      <a:pt x="4302" y="3815"/>
                      <a:pt x="4302" y="3768"/>
                      <a:pt x="4308" y="3715"/>
                    </a:cubicBezTo>
                    <a:lnTo>
                      <a:pt x="4311" y="3698"/>
                    </a:lnTo>
                    <a:lnTo>
                      <a:pt x="4311" y="3678"/>
                    </a:lnTo>
                    <a:cubicBezTo>
                      <a:pt x="4302" y="3494"/>
                      <a:pt x="4419" y="3310"/>
                      <a:pt x="4592" y="3243"/>
                    </a:cubicBezTo>
                    <a:cubicBezTo>
                      <a:pt x="4647" y="3221"/>
                      <a:pt x="4706" y="3209"/>
                      <a:pt x="4765" y="3209"/>
                    </a:cubicBezTo>
                    <a:cubicBezTo>
                      <a:pt x="4860" y="3209"/>
                      <a:pt x="4954" y="3239"/>
                      <a:pt x="5030" y="3296"/>
                    </a:cubicBezTo>
                    <a:lnTo>
                      <a:pt x="5091" y="3344"/>
                    </a:lnTo>
                    <a:cubicBezTo>
                      <a:pt x="5124" y="3370"/>
                      <a:pt x="5161" y="3407"/>
                      <a:pt x="5198" y="3444"/>
                    </a:cubicBezTo>
                    <a:lnTo>
                      <a:pt x="5231" y="3480"/>
                    </a:lnTo>
                    <a:cubicBezTo>
                      <a:pt x="5258" y="3508"/>
                      <a:pt x="5278" y="3551"/>
                      <a:pt x="5305" y="3601"/>
                    </a:cubicBezTo>
                    <a:cubicBezTo>
                      <a:pt x="5312" y="3615"/>
                      <a:pt x="5319" y="3630"/>
                      <a:pt x="5328" y="3645"/>
                    </a:cubicBezTo>
                    <a:lnTo>
                      <a:pt x="5328" y="3645"/>
                    </a:lnTo>
                    <a:lnTo>
                      <a:pt x="5499" y="3597"/>
                    </a:lnTo>
                    <a:lnTo>
                      <a:pt x="5499" y="3597"/>
                    </a:lnTo>
                    <a:lnTo>
                      <a:pt x="5335" y="3665"/>
                    </a:lnTo>
                    <a:lnTo>
                      <a:pt x="5342" y="3691"/>
                    </a:lnTo>
                    <a:cubicBezTo>
                      <a:pt x="5359" y="3748"/>
                      <a:pt x="5375" y="3801"/>
                      <a:pt x="5385" y="3858"/>
                    </a:cubicBezTo>
                    <a:cubicBezTo>
                      <a:pt x="5388" y="3882"/>
                      <a:pt x="5392" y="3902"/>
                      <a:pt x="5395" y="3926"/>
                    </a:cubicBezTo>
                    <a:cubicBezTo>
                      <a:pt x="5419" y="4073"/>
                      <a:pt x="5415" y="4230"/>
                      <a:pt x="5412" y="4390"/>
                    </a:cubicBezTo>
                    <a:cubicBezTo>
                      <a:pt x="5405" y="4591"/>
                      <a:pt x="5351" y="4792"/>
                      <a:pt x="5294" y="5005"/>
                    </a:cubicBezTo>
                    <a:lnTo>
                      <a:pt x="5274" y="5076"/>
                    </a:lnTo>
                    <a:cubicBezTo>
                      <a:pt x="5238" y="5220"/>
                      <a:pt x="5198" y="5360"/>
                      <a:pt x="5131" y="5481"/>
                    </a:cubicBezTo>
                    <a:cubicBezTo>
                      <a:pt x="5061" y="5607"/>
                      <a:pt x="4993" y="5725"/>
                      <a:pt x="4900" y="5828"/>
                    </a:cubicBezTo>
                    <a:lnTo>
                      <a:pt x="4873" y="5859"/>
                    </a:lnTo>
                    <a:cubicBezTo>
                      <a:pt x="4783" y="5959"/>
                      <a:pt x="4696" y="6059"/>
                      <a:pt x="4596" y="6126"/>
                    </a:cubicBezTo>
                    <a:cubicBezTo>
                      <a:pt x="4462" y="6217"/>
                      <a:pt x="4339" y="6283"/>
                      <a:pt x="4218" y="6323"/>
                    </a:cubicBezTo>
                    <a:cubicBezTo>
                      <a:pt x="4094" y="6363"/>
                      <a:pt x="3964" y="6397"/>
                      <a:pt x="3806" y="6434"/>
                    </a:cubicBezTo>
                    <a:cubicBezTo>
                      <a:pt x="3726" y="6450"/>
                      <a:pt x="3656" y="6461"/>
                      <a:pt x="3593" y="6467"/>
                    </a:cubicBezTo>
                    <a:cubicBezTo>
                      <a:pt x="3539" y="6471"/>
                      <a:pt x="3477" y="6474"/>
                      <a:pt x="3412" y="6474"/>
                    </a:cubicBezTo>
                    <a:cubicBezTo>
                      <a:pt x="3347" y="6474"/>
                      <a:pt x="3280" y="6471"/>
                      <a:pt x="3215" y="6461"/>
                    </a:cubicBezTo>
                    <a:cubicBezTo>
                      <a:pt x="3104" y="6447"/>
                      <a:pt x="2984" y="6417"/>
                      <a:pt x="2846" y="6370"/>
                    </a:cubicBezTo>
                    <a:cubicBezTo>
                      <a:pt x="2663" y="6310"/>
                      <a:pt x="2476" y="6209"/>
                      <a:pt x="2255" y="6056"/>
                    </a:cubicBezTo>
                    <a:cubicBezTo>
                      <a:pt x="2114" y="5962"/>
                      <a:pt x="1974" y="5848"/>
                      <a:pt x="1817" y="5712"/>
                    </a:cubicBezTo>
                    <a:cubicBezTo>
                      <a:pt x="1636" y="5551"/>
                      <a:pt x="1466" y="5383"/>
                      <a:pt x="1305" y="5210"/>
                    </a:cubicBezTo>
                    <a:cubicBezTo>
                      <a:pt x="1198" y="5090"/>
                      <a:pt x="1094" y="4949"/>
                      <a:pt x="984" y="4761"/>
                    </a:cubicBezTo>
                    <a:lnTo>
                      <a:pt x="964" y="4732"/>
                    </a:lnTo>
                    <a:cubicBezTo>
                      <a:pt x="890" y="4604"/>
                      <a:pt x="816" y="4488"/>
                      <a:pt x="759" y="4360"/>
                    </a:cubicBezTo>
                    <a:lnTo>
                      <a:pt x="739" y="4317"/>
                    </a:lnTo>
                    <a:cubicBezTo>
                      <a:pt x="710" y="4243"/>
                      <a:pt x="676" y="4170"/>
                      <a:pt x="646" y="4096"/>
                    </a:cubicBezTo>
                    <a:lnTo>
                      <a:pt x="616" y="4022"/>
                    </a:lnTo>
                    <a:cubicBezTo>
                      <a:pt x="549" y="3862"/>
                      <a:pt x="486" y="3708"/>
                      <a:pt x="435" y="3551"/>
                    </a:cubicBezTo>
                    <a:cubicBezTo>
                      <a:pt x="398" y="3427"/>
                      <a:pt x="362" y="3293"/>
                      <a:pt x="358" y="3173"/>
                    </a:cubicBezTo>
                    <a:cubicBezTo>
                      <a:pt x="355" y="3036"/>
                      <a:pt x="355" y="2885"/>
                      <a:pt x="369" y="2738"/>
                    </a:cubicBezTo>
                    <a:cubicBezTo>
                      <a:pt x="378" y="2637"/>
                      <a:pt x="392" y="2504"/>
                      <a:pt x="415" y="2370"/>
                    </a:cubicBezTo>
                    <a:cubicBezTo>
                      <a:pt x="452" y="2163"/>
                      <a:pt x="495" y="1989"/>
                      <a:pt x="549" y="1835"/>
                    </a:cubicBezTo>
                    <a:cubicBezTo>
                      <a:pt x="603" y="1688"/>
                      <a:pt x="683" y="1538"/>
                      <a:pt x="779" y="1380"/>
                    </a:cubicBezTo>
                    <a:cubicBezTo>
                      <a:pt x="824" y="1313"/>
                      <a:pt x="873" y="1250"/>
                      <a:pt x="934" y="1183"/>
                    </a:cubicBezTo>
                    <a:lnTo>
                      <a:pt x="967" y="1146"/>
                    </a:lnTo>
                    <a:cubicBezTo>
                      <a:pt x="1060" y="1043"/>
                      <a:pt x="1161" y="936"/>
                      <a:pt x="1272" y="856"/>
                    </a:cubicBezTo>
                    <a:lnTo>
                      <a:pt x="1312" y="825"/>
                    </a:lnTo>
                    <a:cubicBezTo>
                      <a:pt x="1386" y="765"/>
                      <a:pt x="1455" y="711"/>
                      <a:pt x="1529" y="665"/>
                    </a:cubicBezTo>
                    <a:cubicBezTo>
                      <a:pt x="1622" y="608"/>
                      <a:pt x="1727" y="544"/>
                      <a:pt x="1830" y="498"/>
                    </a:cubicBezTo>
                    <a:lnTo>
                      <a:pt x="1860" y="484"/>
                    </a:lnTo>
                    <a:cubicBezTo>
                      <a:pt x="1900" y="464"/>
                      <a:pt x="1940" y="447"/>
                      <a:pt x="1974" y="437"/>
                    </a:cubicBezTo>
                    <a:lnTo>
                      <a:pt x="2008" y="430"/>
                    </a:lnTo>
                    <a:cubicBezTo>
                      <a:pt x="2091" y="407"/>
                      <a:pt x="2171" y="384"/>
                      <a:pt x="2252" y="370"/>
                    </a:cubicBezTo>
                    <a:cubicBezTo>
                      <a:pt x="2346" y="356"/>
                      <a:pt x="2444" y="352"/>
                      <a:pt x="2545" y="352"/>
                    </a:cubicBezTo>
                    <a:close/>
                    <a:moveTo>
                      <a:pt x="2529" y="0"/>
                    </a:moveTo>
                    <a:cubicBezTo>
                      <a:pt x="2420" y="0"/>
                      <a:pt x="2309" y="5"/>
                      <a:pt x="2195" y="22"/>
                    </a:cubicBezTo>
                    <a:cubicBezTo>
                      <a:pt x="2097" y="39"/>
                      <a:pt x="2004" y="66"/>
                      <a:pt x="1914" y="89"/>
                    </a:cubicBezTo>
                    <a:lnTo>
                      <a:pt x="1880" y="99"/>
                    </a:lnTo>
                    <a:cubicBezTo>
                      <a:pt x="1817" y="116"/>
                      <a:pt x="1763" y="143"/>
                      <a:pt x="1713" y="166"/>
                    </a:cubicBezTo>
                    <a:lnTo>
                      <a:pt x="1687" y="176"/>
                    </a:lnTo>
                    <a:cubicBezTo>
                      <a:pt x="1562" y="233"/>
                      <a:pt x="1449" y="303"/>
                      <a:pt x="1341" y="367"/>
                    </a:cubicBezTo>
                    <a:cubicBezTo>
                      <a:pt x="1255" y="424"/>
                      <a:pt x="1174" y="484"/>
                      <a:pt x="1097" y="544"/>
                    </a:cubicBezTo>
                    <a:lnTo>
                      <a:pt x="1057" y="575"/>
                    </a:lnTo>
                    <a:cubicBezTo>
                      <a:pt x="927" y="675"/>
                      <a:pt x="813" y="791"/>
                      <a:pt x="706" y="909"/>
                    </a:cubicBezTo>
                    <a:lnTo>
                      <a:pt x="670" y="949"/>
                    </a:lnTo>
                    <a:cubicBezTo>
                      <a:pt x="596" y="1032"/>
                      <a:pt x="539" y="1109"/>
                      <a:pt x="486" y="1193"/>
                    </a:cubicBezTo>
                    <a:cubicBezTo>
                      <a:pt x="372" y="1367"/>
                      <a:pt x="282" y="1544"/>
                      <a:pt x="222" y="1714"/>
                    </a:cubicBezTo>
                    <a:cubicBezTo>
                      <a:pt x="157" y="1889"/>
                      <a:pt x="108" y="2083"/>
                      <a:pt x="68" y="2310"/>
                    </a:cubicBezTo>
                    <a:cubicBezTo>
                      <a:pt x="44" y="2454"/>
                      <a:pt x="27" y="2597"/>
                      <a:pt x="17" y="2705"/>
                    </a:cubicBezTo>
                    <a:cubicBezTo>
                      <a:pt x="1" y="2869"/>
                      <a:pt x="4" y="3032"/>
                      <a:pt x="7" y="3183"/>
                    </a:cubicBezTo>
                    <a:cubicBezTo>
                      <a:pt x="11" y="3347"/>
                      <a:pt x="54" y="3508"/>
                      <a:pt x="101" y="3654"/>
                    </a:cubicBezTo>
                    <a:cubicBezTo>
                      <a:pt x="154" y="3829"/>
                      <a:pt x="222" y="3996"/>
                      <a:pt x="288" y="4156"/>
                    </a:cubicBezTo>
                    <a:lnTo>
                      <a:pt x="322" y="4230"/>
                    </a:lnTo>
                    <a:cubicBezTo>
                      <a:pt x="352" y="4307"/>
                      <a:pt x="385" y="4383"/>
                      <a:pt x="418" y="4460"/>
                    </a:cubicBezTo>
                    <a:lnTo>
                      <a:pt x="438" y="4504"/>
                    </a:lnTo>
                    <a:cubicBezTo>
                      <a:pt x="506" y="4651"/>
                      <a:pt x="586" y="4785"/>
                      <a:pt x="663" y="4915"/>
                    </a:cubicBezTo>
                    <a:lnTo>
                      <a:pt x="683" y="4942"/>
                    </a:lnTo>
                    <a:cubicBezTo>
                      <a:pt x="807" y="5150"/>
                      <a:pt x="920" y="5306"/>
                      <a:pt x="1044" y="5444"/>
                    </a:cubicBezTo>
                    <a:cubicBezTo>
                      <a:pt x="1211" y="5627"/>
                      <a:pt x="1395" y="5808"/>
                      <a:pt x="1586" y="5976"/>
                    </a:cubicBezTo>
                    <a:cubicBezTo>
                      <a:pt x="1750" y="6119"/>
                      <a:pt x="1903" y="6243"/>
                      <a:pt x="2054" y="6347"/>
                    </a:cubicBezTo>
                    <a:cubicBezTo>
                      <a:pt x="2301" y="6518"/>
                      <a:pt x="2519" y="6635"/>
                      <a:pt x="2736" y="6705"/>
                    </a:cubicBezTo>
                    <a:cubicBezTo>
                      <a:pt x="2894" y="6758"/>
                      <a:pt x="3034" y="6791"/>
                      <a:pt x="3167" y="6811"/>
                    </a:cubicBezTo>
                    <a:cubicBezTo>
                      <a:pt x="3248" y="6822"/>
                      <a:pt x="3328" y="6825"/>
                      <a:pt x="3405" y="6825"/>
                    </a:cubicBezTo>
                    <a:cubicBezTo>
                      <a:pt x="3482" y="6825"/>
                      <a:pt x="3553" y="6822"/>
                      <a:pt x="3616" y="6819"/>
                    </a:cubicBezTo>
                    <a:cubicBezTo>
                      <a:pt x="3696" y="6811"/>
                      <a:pt x="3786" y="6798"/>
                      <a:pt x="3883" y="6775"/>
                    </a:cubicBezTo>
                    <a:cubicBezTo>
                      <a:pt x="4050" y="6738"/>
                      <a:pt x="4191" y="6701"/>
                      <a:pt x="4331" y="6655"/>
                    </a:cubicBezTo>
                    <a:cubicBezTo>
                      <a:pt x="4482" y="6604"/>
                      <a:pt x="4632" y="6527"/>
                      <a:pt x="4797" y="6417"/>
                    </a:cubicBezTo>
                    <a:cubicBezTo>
                      <a:pt x="4930" y="6323"/>
                      <a:pt x="5038" y="6206"/>
                      <a:pt x="5138" y="6089"/>
                    </a:cubicBezTo>
                    <a:lnTo>
                      <a:pt x="5161" y="6062"/>
                    </a:lnTo>
                    <a:cubicBezTo>
                      <a:pt x="5282" y="5932"/>
                      <a:pt x="5359" y="5788"/>
                      <a:pt x="5435" y="5651"/>
                    </a:cubicBezTo>
                    <a:cubicBezTo>
                      <a:pt x="5526" y="5494"/>
                      <a:pt x="5572" y="5326"/>
                      <a:pt x="5616" y="5166"/>
                    </a:cubicBezTo>
                    <a:lnTo>
                      <a:pt x="5636" y="5096"/>
                    </a:lnTo>
                    <a:cubicBezTo>
                      <a:pt x="5696" y="4872"/>
                      <a:pt x="5756" y="4644"/>
                      <a:pt x="5763" y="4397"/>
                    </a:cubicBezTo>
                    <a:cubicBezTo>
                      <a:pt x="5766" y="4230"/>
                      <a:pt x="5770" y="4049"/>
                      <a:pt x="5743" y="3875"/>
                    </a:cubicBezTo>
                    <a:cubicBezTo>
                      <a:pt x="5740" y="3849"/>
                      <a:pt x="5736" y="3821"/>
                      <a:pt x="5730" y="3795"/>
                    </a:cubicBezTo>
                    <a:cubicBezTo>
                      <a:pt x="5716" y="3728"/>
                      <a:pt x="5700" y="3661"/>
                      <a:pt x="5683" y="3597"/>
                    </a:cubicBezTo>
                    <a:lnTo>
                      <a:pt x="5673" y="3565"/>
                    </a:lnTo>
                    <a:cubicBezTo>
                      <a:pt x="5669" y="3548"/>
                      <a:pt x="5663" y="3520"/>
                      <a:pt x="5646" y="3491"/>
                    </a:cubicBezTo>
                    <a:cubicBezTo>
                      <a:pt x="5636" y="3474"/>
                      <a:pt x="5626" y="3457"/>
                      <a:pt x="5616" y="3437"/>
                    </a:cubicBezTo>
                    <a:cubicBezTo>
                      <a:pt x="5583" y="3374"/>
                      <a:pt x="5546" y="3300"/>
                      <a:pt x="5482" y="3236"/>
                    </a:cubicBezTo>
                    <a:lnTo>
                      <a:pt x="5452" y="3203"/>
                    </a:lnTo>
                    <a:cubicBezTo>
                      <a:pt x="5405" y="3156"/>
                      <a:pt x="5359" y="3106"/>
                      <a:pt x="5302" y="3063"/>
                    </a:cubicBezTo>
                    <a:lnTo>
                      <a:pt x="5245" y="3019"/>
                    </a:lnTo>
                    <a:cubicBezTo>
                      <a:pt x="5107" y="2913"/>
                      <a:pt x="4932" y="2857"/>
                      <a:pt x="4757" y="2857"/>
                    </a:cubicBezTo>
                    <a:cubicBezTo>
                      <a:pt x="4655" y="2857"/>
                      <a:pt x="4554" y="2876"/>
                      <a:pt x="4459" y="2915"/>
                    </a:cubicBezTo>
                    <a:cubicBezTo>
                      <a:pt x="4155" y="3039"/>
                      <a:pt x="3950" y="3350"/>
                      <a:pt x="3960" y="3675"/>
                    </a:cubicBezTo>
                    <a:cubicBezTo>
                      <a:pt x="3947" y="3748"/>
                      <a:pt x="3950" y="3815"/>
                      <a:pt x="3954" y="3875"/>
                    </a:cubicBezTo>
                    <a:lnTo>
                      <a:pt x="3954" y="3939"/>
                    </a:lnTo>
                    <a:cubicBezTo>
                      <a:pt x="3954" y="3982"/>
                      <a:pt x="3964" y="4026"/>
                      <a:pt x="3970" y="4059"/>
                    </a:cubicBezTo>
                    <a:cubicBezTo>
                      <a:pt x="3974" y="4073"/>
                      <a:pt x="3977" y="4082"/>
                      <a:pt x="3977" y="4096"/>
                    </a:cubicBezTo>
                    <a:cubicBezTo>
                      <a:pt x="3987" y="4142"/>
                      <a:pt x="3990" y="4193"/>
                      <a:pt x="3994" y="4243"/>
                    </a:cubicBezTo>
                    <a:cubicBezTo>
                      <a:pt x="3984" y="4380"/>
                      <a:pt x="3957" y="4517"/>
                      <a:pt x="3934" y="4611"/>
                    </a:cubicBezTo>
                    <a:cubicBezTo>
                      <a:pt x="3917" y="4678"/>
                      <a:pt x="3890" y="4765"/>
                      <a:pt x="3854" y="4849"/>
                    </a:cubicBezTo>
                    <a:cubicBezTo>
                      <a:pt x="3826" y="4889"/>
                      <a:pt x="3797" y="4925"/>
                      <a:pt x="3763" y="4962"/>
                    </a:cubicBezTo>
                    <a:cubicBezTo>
                      <a:pt x="3760" y="4965"/>
                      <a:pt x="3760" y="4965"/>
                      <a:pt x="3760" y="4969"/>
                    </a:cubicBezTo>
                    <a:cubicBezTo>
                      <a:pt x="3716" y="4985"/>
                      <a:pt x="3680" y="4999"/>
                      <a:pt x="3649" y="5009"/>
                    </a:cubicBezTo>
                    <a:cubicBezTo>
                      <a:pt x="3559" y="5025"/>
                      <a:pt x="3485" y="5039"/>
                      <a:pt x="3412" y="5045"/>
                    </a:cubicBezTo>
                    <a:cubicBezTo>
                      <a:pt x="3395" y="5042"/>
                      <a:pt x="3375" y="5039"/>
                      <a:pt x="3355" y="5039"/>
                    </a:cubicBezTo>
                    <a:cubicBezTo>
                      <a:pt x="3301" y="5019"/>
                      <a:pt x="3244" y="4992"/>
                      <a:pt x="3181" y="4962"/>
                    </a:cubicBezTo>
                    <a:cubicBezTo>
                      <a:pt x="2964" y="4825"/>
                      <a:pt x="2740" y="4644"/>
                      <a:pt x="2485" y="4397"/>
                    </a:cubicBezTo>
                    <a:cubicBezTo>
                      <a:pt x="2402" y="4313"/>
                      <a:pt x="2335" y="4233"/>
                      <a:pt x="2275" y="4153"/>
                    </a:cubicBezTo>
                    <a:cubicBezTo>
                      <a:pt x="2218" y="4079"/>
                      <a:pt x="2168" y="4002"/>
                      <a:pt x="2114" y="3915"/>
                    </a:cubicBezTo>
                    <a:cubicBezTo>
                      <a:pt x="2037" y="3765"/>
                      <a:pt x="1971" y="3611"/>
                      <a:pt x="1920" y="3494"/>
                    </a:cubicBezTo>
                    <a:lnTo>
                      <a:pt x="1894" y="3430"/>
                    </a:lnTo>
                    <a:cubicBezTo>
                      <a:pt x="1840" y="3310"/>
                      <a:pt x="1793" y="3196"/>
                      <a:pt x="1753" y="3079"/>
                    </a:cubicBezTo>
                    <a:cubicBezTo>
                      <a:pt x="1743" y="3029"/>
                      <a:pt x="1739" y="2979"/>
                      <a:pt x="1736" y="2946"/>
                    </a:cubicBezTo>
                    <a:cubicBezTo>
                      <a:pt x="1747" y="2722"/>
                      <a:pt x="1770" y="2527"/>
                      <a:pt x="1803" y="2370"/>
                    </a:cubicBezTo>
                    <a:cubicBezTo>
                      <a:pt x="1830" y="2287"/>
                      <a:pt x="1860" y="2206"/>
                      <a:pt x="1897" y="2129"/>
                    </a:cubicBezTo>
                    <a:cubicBezTo>
                      <a:pt x="1957" y="2035"/>
                      <a:pt x="2028" y="1946"/>
                      <a:pt x="2097" y="1865"/>
                    </a:cubicBezTo>
                    <a:cubicBezTo>
                      <a:pt x="2211" y="1759"/>
                      <a:pt x="2309" y="1678"/>
                      <a:pt x="2395" y="1625"/>
                    </a:cubicBezTo>
                    <a:cubicBezTo>
                      <a:pt x="2465" y="1584"/>
                      <a:pt x="2525" y="1558"/>
                      <a:pt x="2585" y="1538"/>
                    </a:cubicBezTo>
                    <a:cubicBezTo>
                      <a:pt x="2683" y="1521"/>
                      <a:pt x="2783" y="1518"/>
                      <a:pt x="2874" y="1518"/>
                    </a:cubicBezTo>
                    <a:lnTo>
                      <a:pt x="3091" y="1521"/>
                    </a:lnTo>
                    <a:lnTo>
                      <a:pt x="3114" y="1518"/>
                    </a:lnTo>
                    <a:cubicBezTo>
                      <a:pt x="3252" y="1501"/>
                      <a:pt x="3372" y="1450"/>
                      <a:pt x="3482" y="1367"/>
                    </a:cubicBezTo>
                    <a:cubicBezTo>
                      <a:pt x="3639" y="1246"/>
                      <a:pt x="3743" y="1063"/>
                      <a:pt x="3769" y="862"/>
                    </a:cubicBezTo>
                    <a:cubicBezTo>
                      <a:pt x="3797" y="665"/>
                      <a:pt x="3740" y="461"/>
                      <a:pt x="3619" y="303"/>
                    </a:cubicBezTo>
                    <a:cubicBezTo>
                      <a:pt x="3519" y="169"/>
                      <a:pt x="3322" y="16"/>
                      <a:pt x="3098" y="9"/>
                    </a:cubicBezTo>
                    <a:cubicBezTo>
                      <a:pt x="2984" y="6"/>
                      <a:pt x="2866" y="2"/>
                      <a:pt x="2753" y="2"/>
                    </a:cubicBezTo>
                    <a:lnTo>
                      <a:pt x="2686" y="2"/>
                    </a:lnTo>
                    <a:cubicBezTo>
                      <a:pt x="2634" y="1"/>
                      <a:pt x="2582" y="0"/>
                      <a:pt x="2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02" name="Google Shape;1502;p34"/>
            <p:cNvGrpSpPr/>
            <p:nvPr/>
          </p:nvGrpSpPr>
          <p:grpSpPr>
            <a:xfrm>
              <a:off x="7893963" y="4404297"/>
              <a:ext cx="288484" cy="322665"/>
              <a:chOff x="4791500" y="4541438"/>
              <a:chExt cx="163225" cy="182575"/>
            </a:xfrm>
          </p:grpSpPr>
          <p:sp>
            <p:nvSpPr>
              <p:cNvPr id="1503" name="Google Shape;1503;p34"/>
              <p:cNvSpPr/>
              <p:nvPr/>
            </p:nvSpPr>
            <p:spPr>
              <a:xfrm>
                <a:off x="4795950" y="4545838"/>
                <a:ext cx="154425" cy="173825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953" extrusionOk="0">
                    <a:moveTo>
                      <a:pt x="3438" y="1267"/>
                    </a:moveTo>
                    <a:cubicBezTo>
                      <a:pt x="3458" y="1271"/>
                      <a:pt x="3475" y="1275"/>
                      <a:pt x="3495" y="1275"/>
                    </a:cubicBezTo>
                    <a:cubicBezTo>
                      <a:pt x="3575" y="1288"/>
                      <a:pt x="3652" y="1301"/>
                      <a:pt x="3733" y="1315"/>
                    </a:cubicBezTo>
                    <a:cubicBezTo>
                      <a:pt x="3849" y="1338"/>
                      <a:pt x="3969" y="1358"/>
                      <a:pt x="4087" y="1381"/>
                    </a:cubicBezTo>
                    <a:cubicBezTo>
                      <a:pt x="4190" y="1408"/>
                      <a:pt x="4294" y="1442"/>
                      <a:pt x="4391" y="1482"/>
                    </a:cubicBezTo>
                    <a:cubicBezTo>
                      <a:pt x="4491" y="1545"/>
                      <a:pt x="4585" y="1619"/>
                      <a:pt x="4676" y="1699"/>
                    </a:cubicBezTo>
                    <a:cubicBezTo>
                      <a:pt x="4776" y="1796"/>
                      <a:pt x="4876" y="1897"/>
                      <a:pt x="4960" y="2007"/>
                    </a:cubicBezTo>
                    <a:cubicBezTo>
                      <a:pt x="4966" y="2027"/>
                      <a:pt x="4977" y="2044"/>
                      <a:pt x="4986" y="2064"/>
                    </a:cubicBezTo>
                    <a:cubicBezTo>
                      <a:pt x="4983" y="2124"/>
                      <a:pt x="4980" y="2184"/>
                      <a:pt x="4970" y="2244"/>
                    </a:cubicBezTo>
                    <a:lnTo>
                      <a:pt x="4963" y="2264"/>
                    </a:lnTo>
                    <a:cubicBezTo>
                      <a:pt x="4920" y="2338"/>
                      <a:pt x="4866" y="2408"/>
                      <a:pt x="4812" y="2479"/>
                    </a:cubicBezTo>
                    <a:lnTo>
                      <a:pt x="4792" y="2495"/>
                    </a:lnTo>
                    <a:cubicBezTo>
                      <a:pt x="4702" y="2542"/>
                      <a:pt x="4608" y="2582"/>
                      <a:pt x="4515" y="2615"/>
                    </a:cubicBezTo>
                    <a:cubicBezTo>
                      <a:pt x="4408" y="2642"/>
                      <a:pt x="4298" y="2652"/>
                      <a:pt x="4190" y="2666"/>
                    </a:cubicBezTo>
                    <a:cubicBezTo>
                      <a:pt x="4114" y="2675"/>
                      <a:pt x="4034" y="2686"/>
                      <a:pt x="3953" y="2692"/>
                    </a:cubicBezTo>
                    <a:cubicBezTo>
                      <a:pt x="3816" y="2692"/>
                      <a:pt x="3679" y="2679"/>
                      <a:pt x="3538" y="2666"/>
                    </a:cubicBezTo>
                    <a:cubicBezTo>
                      <a:pt x="3415" y="2652"/>
                      <a:pt x="3291" y="2639"/>
                      <a:pt x="3167" y="2615"/>
                    </a:cubicBezTo>
                    <a:cubicBezTo>
                      <a:pt x="3074" y="2589"/>
                      <a:pt x="2983" y="2562"/>
                      <a:pt x="2886" y="2552"/>
                    </a:cubicBezTo>
                    <a:cubicBezTo>
                      <a:pt x="2864" y="2549"/>
                      <a:pt x="2843" y="2548"/>
                      <a:pt x="2822" y="2548"/>
                    </a:cubicBezTo>
                    <a:cubicBezTo>
                      <a:pt x="2763" y="2548"/>
                      <a:pt x="2705" y="2557"/>
                      <a:pt x="2649" y="2572"/>
                    </a:cubicBezTo>
                    <a:cubicBezTo>
                      <a:pt x="2665" y="2539"/>
                      <a:pt x="2679" y="2508"/>
                      <a:pt x="2692" y="2475"/>
                    </a:cubicBezTo>
                    <a:cubicBezTo>
                      <a:pt x="2742" y="2385"/>
                      <a:pt x="2789" y="2294"/>
                      <a:pt x="2842" y="2204"/>
                    </a:cubicBezTo>
                    <a:cubicBezTo>
                      <a:pt x="2923" y="2070"/>
                      <a:pt x="3000" y="1940"/>
                      <a:pt x="3080" y="1809"/>
                    </a:cubicBezTo>
                    <a:cubicBezTo>
                      <a:pt x="3157" y="1689"/>
                      <a:pt x="3231" y="1572"/>
                      <a:pt x="3311" y="1459"/>
                    </a:cubicBezTo>
                    <a:cubicBezTo>
                      <a:pt x="3355" y="1395"/>
                      <a:pt x="3395" y="1331"/>
                      <a:pt x="3438" y="1267"/>
                    </a:cubicBezTo>
                    <a:close/>
                    <a:moveTo>
                      <a:pt x="2228" y="3492"/>
                    </a:moveTo>
                    <a:cubicBezTo>
                      <a:pt x="2284" y="3609"/>
                      <a:pt x="2358" y="3675"/>
                      <a:pt x="2458" y="3759"/>
                    </a:cubicBezTo>
                    <a:lnTo>
                      <a:pt x="2461" y="3763"/>
                    </a:lnTo>
                    <a:cubicBezTo>
                      <a:pt x="2509" y="3796"/>
                      <a:pt x="2562" y="3826"/>
                      <a:pt x="2612" y="3853"/>
                    </a:cubicBezTo>
                    <a:cubicBezTo>
                      <a:pt x="2659" y="3879"/>
                      <a:pt x="2702" y="3907"/>
                      <a:pt x="2749" y="3933"/>
                    </a:cubicBezTo>
                    <a:cubicBezTo>
                      <a:pt x="2839" y="3984"/>
                      <a:pt x="2936" y="4037"/>
                      <a:pt x="3023" y="4097"/>
                    </a:cubicBezTo>
                    <a:cubicBezTo>
                      <a:pt x="3100" y="4147"/>
                      <a:pt x="3171" y="4204"/>
                      <a:pt x="3237" y="4261"/>
                    </a:cubicBezTo>
                    <a:cubicBezTo>
                      <a:pt x="3298" y="4321"/>
                      <a:pt x="3358" y="4385"/>
                      <a:pt x="3408" y="4452"/>
                    </a:cubicBezTo>
                    <a:cubicBezTo>
                      <a:pt x="3438" y="4509"/>
                      <a:pt x="3465" y="4572"/>
                      <a:pt x="3488" y="4635"/>
                    </a:cubicBezTo>
                    <a:cubicBezTo>
                      <a:pt x="3508" y="4709"/>
                      <a:pt x="3522" y="4786"/>
                      <a:pt x="3528" y="4863"/>
                    </a:cubicBezTo>
                    <a:cubicBezTo>
                      <a:pt x="3528" y="4900"/>
                      <a:pt x="3522" y="4933"/>
                      <a:pt x="3518" y="4967"/>
                    </a:cubicBezTo>
                    <a:cubicBezTo>
                      <a:pt x="3501" y="5020"/>
                      <a:pt x="3485" y="5074"/>
                      <a:pt x="3461" y="5128"/>
                    </a:cubicBezTo>
                    <a:cubicBezTo>
                      <a:pt x="3438" y="5168"/>
                      <a:pt x="3412" y="5208"/>
                      <a:pt x="3384" y="5244"/>
                    </a:cubicBezTo>
                    <a:cubicBezTo>
                      <a:pt x="3321" y="5301"/>
                      <a:pt x="3251" y="5355"/>
                      <a:pt x="3180" y="5401"/>
                    </a:cubicBezTo>
                    <a:cubicBezTo>
                      <a:pt x="3060" y="5472"/>
                      <a:pt x="2930" y="5525"/>
                      <a:pt x="2796" y="5572"/>
                    </a:cubicBezTo>
                    <a:cubicBezTo>
                      <a:pt x="2759" y="5582"/>
                      <a:pt x="2719" y="5592"/>
                      <a:pt x="2679" y="5599"/>
                    </a:cubicBezTo>
                    <a:cubicBezTo>
                      <a:pt x="2669" y="5599"/>
                      <a:pt x="2662" y="5595"/>
                      <a:pt x="2655" y="5595"/>
                    </a:cubicBezTo>
                    <a:cubicBezTo>
                      <a:pt x="2585" y="5575"/>
                      <a:pt x="2518" y="5555"/>
                      <a:pt x="2452" y="5535"/>
                    </a:cubicBezTo>
                    <a:cubicBezTo>
                      <a:pt x="2324" y="5495"/>
                      <a:pt x="2197" y="5458"/>
                      <a:pt x="2077" y="5404"/>
                    </a:cubicBezTo>
                    <a:cubicBezTo>
                      <a:pt x="1963" y="5341"/>
                      <a:pt x="1850" y="5274"/>
                      <a:pt x="1739" y="5204"/>
                    </a:cubicBezTo>
                    <a:cubicBezTo>
                      <a:pt x="1679" y="5168"/>
                      <a:pt x="1618" y="5123"/>
                      <a:pt x="1558" y="5087"/>
                    </a:cubicBezTo>
                    <a:cubicBezTo>
                      <a:pt x="1538" y="5077"/>
                      <a:pt x="1515" y="5063"/>
                      <a:pt x="1495" y="5050"/>
                    </a:cubicBezTo>
                    <a:cubicBezTo>
                      <a:pt x="1572" y="4873"/>
                      <a:pt x="1649" y="4696"/>
                      <a:pt x="1729" y="4518"/>
                    </a:cubicBezTo>
                    <a:cubicBezTo>
                      <a:pt x="1882" y="4171"/>
                      <a:pt x="2057" y="3833"/>
                      <a:pt x="2228" y="3492"/>
                    </a:cubicBezTo>
                    <a:close/>
                    <a:moveTo>
                      <a:pt x="3314" y="0"/>
                    </a:moveTo>
                    <a:cubicBezTo>
                      <a:pt x="3231" y="3"/>
                      <a:pt x="3151" y="3"/>
                      <a:pt x="3070" y="23"/>
                    </a:cubicBezTo>
                    <a:cubicBezTo>
                      <a:pt x="2997" y="40"/>
                      <a:pt x="2926" y="63"/>
                      <a:pt x="2859" y="87"/>
                    </a:cubicBezTo>
                    <a:cubicBezTo>
                      <a:pt x="2719" y="134"/>
                      <a:pt x="2589" y="224"/>
                      <a:pt x="2488" y="332"/>
                    </a:cubicBezTo>
                    <a:cubicBezTo>
                      <a:pt x="2381" y="445"/>
                      <a:pt x="2284" y="552"/>
                      <a:pt x="2204" y="686"/>
                    </a:cubicBezTo>
                    <a:cubicBezTo>
                      <a:pt x="2110" y="849"/>
                      <a:pt x="2023" y="1014"/>
                      <a:pt x="1933" y="1181"/>
                    </a:cubicBezTo>
                    <a:cubicBezTo>
                      <a:pt x="1726" y="1568"/>
                      <a:pt x="1518" y="1963"/>
                      <a:pt x="1361" y="2378"/>
                    </a:cubicBezTo>
                    <a:cubicBezTo>
                      <a:pt x="1291" y="2569"/>
                      <a:pt x="1228" y="2766"/>
                      <a:pt x="1144" y="2953"/>
                    </a:cubicBezTo>
                    <a:cubicBezTo>
                      <a:pt x="1053" y="3154"/>
                      <a:pt x="963" y="3354"/>
                      <a:pt x="870" y="3555"/>
                    </a:cubicBezTo>
                    <a:cubicBezTo>
                      <a:pt x="585" y="4180"/>
                      <a:pt x="325" y="4816"/>
                      <a:pt x="56" y="5449"/>
                    </a:cubicBezTo>
                    <a:cubicBezTo>
                      <a:pt x="0" y="5585"/>
                      <a:pt x="16" y="5759"/>
                      <a:pt x="76" y="5890"/>
                    </a:cubicBezTo>
                    <a:cubicBezTo>
                      <a:pt x="141" y="6031"/>
                      <a:pt x="264" y="6144"/>
                      <a:pt x="411" y="6197"/>
                    </a:cubicBezTo>
                    <a:cubicBezTo>
                      <a:pt x="473" y="6220"/>
                      <a:pt x="539" y="6231"/>
                      <a:pt x="605" y="6231"/>
                    </a:cubicBezTo>
                    <a:cubicBezTo>
                      <a:pt x="657" y="6231"/>
                      <a:pt x="709" y="6224"/>
                      <a:pt x="759" y="6211"/>
                    </a:cubicBezTo>
                    <a:cubicBezTo>
                      <a:pt x="783" y="6227"/>
                      <a:pt x="809" y="6244"/>
                      <a:pt x="836" y="6264"/>
                    </a:cubicBezTo>
                    <a:cubicBezTo>
                      <a:pt x="916" y="6318"/>
                      <a:pt x="1000" y="6368"/>
                      <a:pt x="1084" y="6418"/>
                    </a:cubicBezTo>
                    <a:cubicBezTo>
                      <a:pt x="1164" y="6468"/>
                      <a:pt x="1248" y="6515"/>
                      <a:pt x="1331" y="6562"/>
                    </a:cubicBezTo>
                    <a:cubicBezTo>
                      <a:pt x="1465" y="6639"/>
                      <a:pt x="1602" y="6706"/>
                      <a:pt x="1749" y="6753"/>
                    </a:cubicBezTo>
                    <a:cubicBezTo>
                      <a:pt x="1799" y="6769"/>
                      <a:pt x="1846" y="6786"/>
                      <a:pt x="1896" y="6799"/>
                    </a:cubicBezTo>
                    <a:cubicBezTo>
                      <a:pt x="1990" y="6826"/>
                      <a:pt x="2083" y="6856"/>
                      <a:pt x="2180" y="6880"/>
                    </a:cubicBezTo>
                    <a:cubicBezTo>
                      <a:pt x="2274" y="6900"/>
                      <a:pt x="2368" y="6923"/>
                      <a:pt x="2464" y="6940"/>
                    </a:cubicBezTo>
                    <a:cubicBezTo>
                      <a:pt x="2517" y="6949"/>
                      <a:pt x="2569" y="6953"/>
                      <a:pt x="2620" y="6953"/>
                    </a:cubicBezTo>
                    <a:cubicBezTo>
                      <a:pt x="2678" y="6953"/>
                      <a:pt x="2736" y="6949"/>
                      <a:pt x="2796" y="6943"/>
                    </a:cubicBezTo>
                    <a:cubicBezTo>
                      <a:pt x="2940" y="6937"/>
                      <a:pt x="3070" y="6886"/>
                      <a:pt x="3207" y="6843"/>
                    </a:cubicBezTo>
                    <a:cubicBezTo>
                      <a:pt x="3291" y="6816"/>
                      <a:pt x="3375" y="6779"/>
                      <a:pt x="3455" y="6742"/>
                    </a:cubicBezTo>
                    <a:cubicBezTo>
                      <a:pt x="3679" y="6639"/>
                      <a:pt x="3889" y="6508"/>
                      <a:pt x="4083" y="6355"/>
                    </a:cubicBezTo>
                    <a:cubicBezTo>
                      <a:pt x="4124" y="6321"/>
                      <a:pt x="4160" y="6287"/>
                      <a:pt x="4197" y="6254"/>
                    </a:cubicBezTo>
                    <a:cubicBezTo>
                      <a:pt x="4324" y="6127"/>
                      <a:pt x="4438" y="5994"/>
                      <a:pt x="4522" y="5836"/>
                    </a:cubicBezTo>
                    <a:cubicBezTo>
                      <a:pt x="4585" y="5719"/>
                      <a:pt x="4639" y="5605"/>
                      <a:pt x="4682" y="5478"/>
                    </a:cubicBezTo>
                    <a:cubicBezTo>
                      <a:pt x="4716" y="5384"/>
                      <a:pt x="4732" y="5284"/>
                      <a:pt x="4749" y="5188"/>
                    </a:cubicBezTo>
                    <a:cubicBezTo>
                      <a:pt x="4786" y="5007"/>
                      <a:pt x="4789" y="4827"/>
                      <a:pt x="4762" y="4642"/>
                    </a:cubicBezTo>
                    <a:cubicBezTo>
                      <a:pt x="4749" y="4546"/>
                      <a:pt x="4732" y="4452"/>
                      <a:pt x="4709" y="4358"/>
                    </a:cubicBezTo>
                    <a:cubicBezTo>
                      <a:pt x="4669" y="4211"/>
                      <a:pt x="4616" y="4074"/>
                      <a:pt x="4551" y="3940"/>
                    </a:cubicBezTo>
                    <a:cubicBezTo>
                      <a:pt x="4535" y="3910"/>
                      <a:pt x="4518" y="3879"/>
                      <a:pt x="4502" y="3850"/>
                    </a:cubicBezTo>
                    <a:cubicBezTo>
                      <a:pt x="4565" y="3839"/>
                      <a:pt x="4628" y="3830"/>
                      <a:pt x="4692" y="3816"/>
                    </a:cubicBezTo>
                    <a:cubicBezTo>
                      <a:pt x="4883" y="3783"/>
                      <a:pt x="5060" y="3703"/>
                      <a:pt x="5234" y="3623"/>
                    </a:cubicBezTo>
                    <a:cubicBezTo>
                      <a:pt x="5378" y="3558"/>
                      <a:pt x="5522" y="3475"/>
                      <a:pt x="5632" y="3354"/>
                    </a:cubicBezTo>
                    <a:cubicBezTo>
                      <a:pt x="5699" y="3281"/>
                      <a:pt x="5766" y="3208"/>
                      <a:pt x="5826" y="3127"/>
                    </a:cubicBezTo>
                    <a:cubicBezTo>
                      <a:pt x="5936" y="2980"/>
                      <a:pt x="6040" y="2823"/>
                      <a:pt x="6100" y="2649"/>
                    </a:cubicBezTo>
                    <a:cubicBezTo>
                      <a:pt x="6137" y="2539"/>
                      <a:pt x="6161" y="2414"/>
                      <a:pt x="6167" y="2298"/>
                    </a:cubicBezTo>
                    <a:cubicBezTo>
                      <a:pt x="6177" y="2161"/>
                      <a:pt x="6174" y="2027"/>
                      <a:pt x="6164" y="1886"/>
                    </a:cubicBezTo>
                    <a:cubicBezTo>
                      <a:pt x="6161" y="1860"/>
                      <a:pt x="6157" y="1833"/>
                      <a:pt x="6150" y="1806"/>
                    </a:cubicBezTo>
                    <a:cubicBezTo>
                      <a:pt x="6133" y="1739"/>
                      <a:pt x="6110" y="1672"/>
                      <a:pt x="6087" y="1609"/>
                    </a:cubicBezTo>
                    <a:cubicBezTo>
                      <a:pt x="6067" y="1556"/>
                      <a:pt x="6040" y="1508"/>
                      <a:pt x="6013" y="1459"/>
                    </a:cubicBezTo>
                    <a:cubicBezTo>
                      <a:pt x="5940" y="1338"/>
                      <a:pt x="5860" y="1224"/>
                      <a:pt x="5769" y="1117"/>
                    </a:cubicBezTo>
                    <a:cubicBezTo>
                      <a:pt x="5709" y="1047"/>
                      <a:pt x="5642" y="987"/>
                      <a:pt x="5575" y="923"/>
                    </a:cubicBezTo>
                    <a:cubicBezTo>
                      <a:pt x="5474" y="823"/>
                      <a:pt x="5368" y="729"/>
                      <a:pt x="5258" y="639"/>
                    </a:cubicBezTo>
                    <a:cubicBezTo>
                      <a:pt x="5241" y="625"/>
                      <a:pt x="5224" y="613"/>
                      <a:pt x="5207" y="599"/>
                    </a:cubicBezTo>
                    <a:cubicBezTo>
                      <a:pt x="5153" y="556"/>
                      <a:pt x="5104" y="515"/>
                      <a:pt x="5047" y="482"/>
                    </a:cubicBezTo>
                    <a:cubicBezTo>
                      <a:pt x="4846" y="361"/>
                      <a:pt x="4636" y="275"/>
                      <a:pt x="4408" y="214"/>
                    </a:cubicBezTo>
                    <a:cubicBezTo>
                      <a:pt x="4170" y="154"/>
                      <a:pt x="3929" y="107"/>
                      <a:pt x="3692" y="57"/>
                    </a:cubicBezTo>
                    <a:cubicBezTo>
                      <a:pt x="3602" y="37"/>
                      <a:pt x="3515" y="23"/>
                      <a:pt x="3428" y="7"/>
                    </a:cubicBezTo>
                    <a:cubicBezTo>
                      <a:pt x="3387" y="0"/>
                      <a:pt x="3351" y="0"/>
                      <a:pt x="3314" y="0"/>
                    </a:cubicBezTo>
                    <a:close/>
                  </a:path>
                </a:pathLst>
              </a:custGeom>
              <a:solidFill>
                <a:srgbClr val="FCB7E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4" name="Google Shape;1504;p34"/>
              <p:cNvSpPr/>
              <p:nvPr/>
            </p:nvSpPr>
            <p:spPr>
              <a:xfrm>
                <a:off x="4791500" y="4541438"/>
                <a:ext cx="163225" cy="182575"/>
              </a:xfrm>
              <a:custGeom>
                <a:avLst/>
                <a:gdLst/>
                <a:ahLst/>
                <a:cxnLst/>
                <a:rect l="l" t="t" r="r" b="b"/>
                <a:pathLst>
                  <a:path w="6529" h="7303" extrusionOk="0">
                    <a:moveTo>
                      <a:pt x="3700" y="1635"/>
                    </a:moveTo>
                    <a:lnTo>
                      <a:pt x="3880" y="1664"/>
                    </a:lnTo>
                    <a:cubicBezTo>
                      <a:pt x="3997" y="1684"/>
                      <a:pt x="4111" y="1708"/>
                      <a:pt x="4221" y="1728"/>
                    </a:cubicBezTo>
                    <a:cubicBezTo>
                      <a:pt x="4325" y="1755"/>
                      <a:pt x="4412" y="1781"/>
                      <a:pt x="4489" y="1815"/>
                    </a:cubicBezTo>
                    <a:cubicBezTo>
                      <a:pt x="4582" y="1875"/>
                      <a:pt x="4669" y="1945"/>
                      <a:pt x="4733" y="2005"/>
                    </a:cubicBezTo>
                    <a:cubicBezTo>
                      <a:pt x="4817" y="2082"/>
                      <a:pt x="4907" y="2173"/>
                      <a:pt x="4987" y="2277"/>
                    </a:cubicBezTo>
                    <a:cubicBezTo>
                      <a:pt x="4984" y="2310"/>
                      <a:pt x="4981" y="2340"/>
                      <a:pt x="4977" y="2374"/>
                    </a:cubicBezTo>
                    <a:cubicBezTo>
                      <a:pt x="4947" y="2424"/>
                      <a:pt x="4907" y="2474"/>
                      <a:pt x="4867" y="2527"/>
                    </a:cubicBezTo>
                    <a:cubicBezTo>
                      <a:pt x="4797" y="2561"/>
                      <a:pt x="4723" y="2595"/>
                      <a:pt x="4643" y="2624"/>
                    </a:cubicBezTo>
                    <a:cubicBezTo>
                      <a:pt x="4566" y="2641"/>
                      <a:pt x="4489" y="2651"/>
                      <a:pt x="4405" y="2661"/>
                    </a:cubicBezTo>
                    <a:lnTo>
                      <a:pt x="4348" y="2668"/>
                    </a:lnTo>
                    <a:cubicBezTo>
                      <a:pt x="4272" y="2678"/>
                      <a:pt x="4195" y="2684"/>
                      <a:pt x="4131" y="2691"/>
                    </a:cubicBezTo>
                    <a:cubicBezTo>
                      <a:pt x="3991" y="2691"/>
                      <a:pt x="3854" y="2678"/>
                      <a:pt x="3736" y="2668"/>
                    </a:cubicBezTo>
                    <a:cubicBezTo>
                      <a:pt x="3596" y="2655"/>
                      <a:pt x="3485" y="2638"/>
                      <a:pt x="3385" y="2621"/>
                    </a:cubicBezTo>
                    <a:lnTo>
                      <a:pt x="3375" y="2618"/>
                    </a:lnTo>
                    <a:cubicBezTo>
                      <a:pt x="3295" y="2595"/>
                      <a:pt x="3215" y="2570"/>
                      <a:pt x="3121" y="2558"/>
                    </a:cubicBezTo>
                    <a:cubicBezTo>
                      <a:pt x="3138" y="2527"/>
                      <a:pt x="3155" y="2497"/>
                      <a:pt x="3171" y="2470"/>
                    </a:cubicBezTo>
                    <a:cubicBezTo>
                      <a:pt x="3252" y="2337"/>
                      <a:pt x="3329" y="2206"/>
                      <a:pt x="3409" y="2079"/>
                    </a:cubicBezTo>
                    <a:cubicBezTo>
                      <a:pt x="3482" y="1962"/>
                      <a:pt x="3556" y="1845"/>
                      <a:pt x="3633" y="1735"/>
                    </a:cubicBezTo>
                    <a:lnTo>
                      <a:pt x="3700" y="1635"/>
                    </a:lnTo>
                    <a:close/>
                    <a:moveTo>
                      <a:pt x="3536" y="1253"/>
                    </a:moveTo>
                    <a:lnTo>
                      <a:pt x="3345" y="1534"/>
                    </a:lnTo>
                    <a:cubicBezTo>
                      <a:pt x="3261" y="1651"/>
                      <a:pt x="3184" y="1772"/>
                      <a:pt x="3111" y="1892"/>
                    </a:cubicBezTo>
                    <a:cubicBezTo>
                      <a:pt x="3028" y="2022"/>
                      <a:pt x="2951" y="2156"/>
                      <a:pt x="2870" y="2289"/>
                    </a:cubicBezTo>
                    <a:cubicBezTo>
                      <a:pt x="2817" y="2380"/>
                      <a:pt x="2770" y="2470"/>
                      <a:pt x="2719" y="2561"/>
                    </a:cubicBezTo>
                    <a:lnTo>
                      <a:pt x="2509" y="3019"/>
                    </a:lnTo>
                    <a:lnTo>
                      <a:pt x="2874" y="2919"/>
                    </a:lnTo>
                    <a:cubicBezTo>
                      <a:pt x="2916" y="2906"/>
                      <a:pt x="2960" y="2899"/>
                      <a:pt x="3003" y="2899"/>
                    </a:cubicBezTo>
                    <a:cubicBezTo>
                      <a:pt x="3018" y="2899"/>
                      <a:pt x="3033" y="2900"/>
                      <a:pt x="3048" y="2902"/>
                    </a:cubicBezTo>
                    <a:cubicBezTo>
                      <a:pt x="3121" y="2908"/>
                      <a:pt x="3195" y="2932"/>
                      <a:pt x="3275" y="2956"/>
                    </a:cubicBezTo>
                    <a:lnTo>
                      <a:pt x="3312" y="2965"/>
                    </a:lnTo>
                    <a:cubicBezTo>
                      <a:pt x="3425" y="2985"/>
                      <a:pt x="3549" y="3002"/>
                      <a:pt x="3700" y="3016"/>
                    </a:cubicBezTo>
                    <a:cubicBezTo>
                      <a:pt x="3823" y="3029"/>
                      <a:pt x="3967" y="3042"/>
                      <a:pt x="4131" y="3042"/>
                    </a:cubicBezTo>
                    <a:lnTo>
                      <a:pt x="4144" y="3042"/>
                    </a:lnTo>
                    <a:cubicBezTo>
                      <a:pt x="4228" y="3036"/>
                      <a:pt x="4308" y="3029"/>
                      <a:pt x="4392" y="3016"/>
                    </a:cubicBezTo>
                    <a:lnTo>
                      <a:pt x="4452" y="3009"/>
                    </a:lnTo>
                    <a:cubicBezTo>
                      <a:pt x="4542" y="2999"/>
                      <a:pt x="4636" y="2985"/>
                      <a:pt x="4729" y="2965"/>
                    </a:cubicBezTo>
                    <a:lnTo>
                      <a:pt x="4753" y="2959"/>
                    </a:lnTo>
                    <a:cubicBezTo>
                      <a:pt x="4860" y="2919"/>
                      <a:pt x="4961" y="2875"/>
                      <a:pt x="5050" y="2828"/>
                    </a:cubicBezTo>
                    <a:lnTo>
                      <a:pt x="5124" y="2765"/>
                    </a:lnTo>
                    <a:cubicBezTo>
                      <a:pt x="5188" y="2688"/>
                      <a:pt x="5245" y="2607"/>
                      <a:pt x="5291" y="2534"/>
                    </a:cubicBezTo>
                    <a:lnTo>
                      <a:pt x="5322" y="2447"/>
                    </a:lnTo>
                    <a:cubicBezTo>
                      <a:pt x="5331" y="2380"/>
                      <a:pt x="5339" y="2310"/>
                      <a:pt x="5339" y="2243"/>
                    </a:cubicBezTo>
                    <a:lnTo>
                      <a:pt x="5339" y="2226"/>
                    </a:lnTo>
                    <a:lnTo>
                      <a:pt x="5322" y="2166"/>
                    </a:lnTo>
                    <a:cubicBezTo>
                      <a:pt x="5311" y="2143"/>
                      <a:pt x="5302" y="2123"/>
                      <a:pt x="5291" y="2102"/>
                    </a:cubicBezTo>
                    <a:lnTo>
                      <a:pt x="5278" y="2079"/>
                    </a:lnTo>
                    <a:cubicBezTo>
                      <a:pt x="5181" y="1948"/>
                      <a:pt x="5070" y="1838"/>
                      <a:pt x="4974" y="1748"/>
                    </a:cubicBezTo>
                    <a:lnTo>
                      <a:pt x="4967" y="1741"/>
                    </a:lnTo>
                    <a:cubicBezTo>
                      <a:pt x="4890" y="1675"/>
                      <a:pt x="4783" y="1584"/>
                      <a:pt x="4663" y="1511"/>
                    </a:cubicBezTo>
                    <a:lnTo>
                      <a:pt x="4639" y="1497"/>
                    </a:lnTo>
                    <a:cubicBezTo>
                      <a:pt x="4539" y="1454"/>
                      <a:pt x="4436" y="1420"/>
                      <a:pt x="4298" y="1387"/>
                    </a:cubicBezTo>
                    <a:cubicBezTo>
                      <a:pt x="4181" y="1363"/>
                      <a:pt x="4061" y="1340"/>
                      <a:pt x="3944" y="1320"/>
                    </a:cubicBezTo>
                    <a:cubicBezTo>
                      <a:pt x="3860" y="1303"/>
                      <a:pt x="3780" y="1290"/>
                      <a:pt x="3696" y="1277"/>
                    </a:cubicBezTo>
                    <a:lnTo>
                      <a:pt x="3536" y="1253"/>
                    </a:lnTo>
                    <a:close/>
                    <a:moveTo>
                      <a:pt x="2439" y="3995"/>
                    </a:moveTo>
                    <a:cubicBezTo>
                      <a:pt x="2466" y="4022"/>
                      <a:pt x="2496" y="4046"/>
                      <a:pt x="2526" y="4069"/>
                    </a:cubicBezTo>
                    <a:lnTo>
                      <a:pt x="2529" y="4072"/>
                    </a:lnTo>
                    <a:cubicBezTo>
                      <a:pt x="2576" y="4109"/>
                      <a:pt x="2622" y="4136"/>
                      <a:pt x="2662" y="4160"/>
                    </a:cubicBezTo>
                    <a:lnTo>
                      <a:pt x="2703" y="4183"/>
                    </a:lnTo>
                    <a:cubicBezTo>
                      <a:pt x="2747" y="4209"/>
                      <a:pt x="2793" y="4236"/>
                      <a:pt x="2840" y="4260"/>
                    </a:cubicBezTo>
                    <a:lnTo>
                      <a:pt x="2880" y="4287"/>
                    </a:lnTo>
                    <a:cubicBezTo>
                      <a:pt x="2957" y="4327"/>
                      <a:pt x="3034" y="4370"/>
                      <a:pt x="3104" y="4417"/>
                    </a:cubicBezTo>
                    <a:cubicBezTo>
                      <a:pt x="3168" y="4461"/>
                      <a:pt x="3232" y="4510"/>
                      <a:pt x="3292" y="4564"/>
                    </a:cubicBezTo>
                    <a:cubicBezTo>
                      <a:pt x="3352" y="4621"/>
                      <a:pt x="3399" y="4671"/>
                      <a:pt x="3439" y="4722"/>
                    </a:cubicBezTo>
                    <a:cubicBezTo>
                      <a:pt x="3459" y="4765"/>
                      <a:pt x="3479" y="4808"/>
                      <a:pt x="3499" y="4862"/>
                    </a:cubicBezTo>
                    <a:cubicBezTo>
                      <a:pt x="3512" y="4925"/>
                      <a:pt x="3522" y="4986"/>
                      <a:pt x="3533" y="5043"/>
                    </a:cubicBezTo>
                    <a:cubicBezTo>
                      <a:pt x="3529" y="5063"/>
                      <a:pt x="3525" y="5083"/>
                      <a:pt x="3522" y="5106"/>
                    </a:cubicBezTo>
                    <a:cubicBezTo>
                      <a:pt x="3512" y="5146"/>
                      <a:pt x="3499" y="5186"/>
                      <a:pt x="3482" y="5223"/>
                    </a:cubicBezTo>
                    <a:cubicBezTo>
                      <a:pt x="3465" y="5250"/>
                      <a:pt x="3449" y="5276"/>
                      <a:pt x="3429" y="5299"/>
                    </a:cubicBezTo>
                    <a:cubicBezTo>
                      <a:pt x="3385" y="5344"/>
                      <a:pt x="3332" y="5384"/>
                      <a:pt x="3275" y="5424"/>
                    </a:cubicBezTo>
                    <a:cubicBezTo>
                      <a:pt x="3171" y="5480"/>
                      <a:pt x="3054" y="5534"/>
                      <a:pt x="2931" y="5577"/>
                    </a:cubicBezTo>
                    <a:cubicBezTo>
                      <a:pt x="2903" y="5584"/>
                      <a:pt x="2880" y="5591"/>
                      <a:pt x="2854" y="5594"/>
                    </a:cubicBezTo>
                    <a:cubicBezTo>
                      <a:pt x="2810" y="5580"/>
                      <a:pt x="2767" y="5568"/>
                      <a:pt x="2723" y="5554"/>
                    </a:cubicBezTo>
                    <a:lnTo>
                      <a:pt x="2642" y="5531"/>
                    </a:lnTo>
                    <a:cubicBezTo>
                      <a:pt x="2532" y="5497"/>
                      <a:pt x="2426" y="5464"/>
                      <a:pt x="2338" y="5427"/>
                    </a:cubicBezTo>
                    <a:cubicBezTo>
                      <a:pt x="2228" y="5364"/>
                      <a:pt x="2121" y="5296"/>
                      <a:pt x="2011" y="5230"/>
                    </a:cubicBezTo>
                    <a:lnTo>
                      <a:pt x="1944" y="5186"/>
                    </a:lnTo>
                    <a:cubicBezTo>
                      <a:pt x="1927" y="5176"/>
                      <a:pt x="1910" y="5166"/>
                      <a:pt x="1897" y="5156"/>
                    </a:cubicBezTo>
                    <a:cubicBezTo>
                      <a:pt x="1954" y="5026"/>
                      <a:pt x="2011" y="4895"/>
                      <a:pt x="2068" y="4768"/>
                    </a:cubicBezTo>
                    <a:cubicBezTo>
                      <a:pt x="2181" y="4507"/>
                      <a:pt x="2309" y="4250"/>
                      <a:pt x="2439" y="3995"/>
                    </a:cubicBezTo>
                    <a:close/>
                    <a:moveTo>
                      <a:pt x="2409" y="3273"/>
                    </a:moveTo>
                    <a:lnTo>
                      <a:pt x="2228" y="3631"/>
                    </a:lnTo>
                    <a:cubicBezTo>
                      <a:pt x="2064" y="3952"/>
                      <a:pt x="1894" y="4287"/>
                      <a:pt x="1747" y="4624"/>
                    </a:cubicBezTo>
                    <a:cubicBezTo>
                      <a:pt x="1666" y="4802"/>
                      <a:pt x="1589" y="4978"/>
                      <a:pt x="1512" y="5156"/>
                    </a:cubicBezTo>
                    <a:lnTo>
                      <a:pt x="1449" y="5299"/>
                    </a:lnTo>
                    <a:lnTo>
                      <a:pt x="1646" y="5417"/>
                    </a:lnTo>
                    <a:cubicBezTo>
                      <a:pt x="1683" y="5437"/>
                      <a:pt x="1716" y="5460"/>
                      <a:pt x="1753" y="5480"/>
                    </a:cubicBezTo>
                    <a:lnTo>
                      <a:pt x="1827" y="5531"/>
                    </a:lnTo>
                    <a:cubicBezTo>
                      <a:pt x="1937" y="5600"/>
                      <a:pt x="2051" y="5668"/>
                      <a:pt x="2181" y="5741"/>
                    </a:cubicBezTo>
                    <a:cubicBezTo>
                      <a:pt x="2301" y="5795"/>
                      <a:pt x="2422" y="5832"/>
                      <a:pt x="2542" y="5869"/>
                    </a:cubicBezTo>
                    <a:lnTo>
                      <a:pt x="2619" y="5892"/>
                    </a:lnTo>
                    <a:cubicBezTo>
                      <a:pt x="2673" y="5909"/>
                      <a:pt x="2730" y="5926"/>
                      <a:pt x="2787" y="5942"/>
                    </a:cubicBezTo>
                    <a:lnTo>
                      <a:pt x="2863" y="5952"/>
                    </a:lnTo>
                    <a:lnTo>
                      <a:pt x="2887" y="5946"/>
                    </a:lnTo>
                    <a:cubicBezTo>
                      <a:pt x="2931" y="5938"/>
                      <a:pt x="2977" y="5929"/>
                      <a:pt x="3034" y="5912"/>
                    </a:cubicBezTo>
                    <a:cubicBezTo>
                      <a:pt x="3188" y="5858"/>
                      <a:pt x="3325" y="5798"/>
                      <a:pt x="3459" y="5721"/>
                    </a:cubicBezTo>
                    <a:cubicBezTo>
                      <a:pt x="3549" y="5661"/>
                      <a:pt x="3619" y="5605"/>
                      <a:pt x="3679" y="5548"/>
                    </a:cubicBezTo>
                    <a:lnTo>
                      <a:pt x="3700" y="5527"/>
                    </a:lnTo>
                    <a:cubicBezTo>
                      <a:pt x="3733" y="5484"/>
                      <a:pt x="3763" y="5440"/>
                      <a:pt x="3790" y="5393"/>
                    </a:cubicBezTo>
                    <a:lnTo>
                      <a:pt x="3803" y="5370"/>
                    </a:lnTo>
                    <a:cubicBezTo>
                      <a:pt x="3826" y="5310"/>
                      <a:pt x="3846" y="5253"/>
                      <a:pt x="3863" y="5190"/>
                    </a:cubicBezTo>
                    <a:lnTo>
                      <a:pt x="3870" y="5169"/>
                    </a:lnTo>
                    <a:cubicBezTo>
                      <a:pt x="3874" y="5129"/>
                      <a:pt x="3880" y="5092"/>
                      <a:pt x="3883" y="5052"/>
                    </a:cubicBezTo>
                    <a:lnTo>
                      <a:pt x="3883" y="5035"/>
                    </a:lnTo>
                    <a:lnTo>
                      <a:pt x="3883" y="5019"/>
                    </a:lnTo>
                    <a:cubicBezTo>
                      <a:pt x="3874" y="4942"/>
                      <a:pt x="3860" y="4858"/>
                      <a:pt x="3840" y="4771"/>
                    </a:cubicBezTo>
                    <a:lnTo>
                      <a:pt x="3834" y="4748"/>
                    </a:lnTo>
                    <a:cubicBezTo>
                      <a:pt x="3803" y="4674"/>
                      <a:pt x="3773" y="4608"/>
                      <a:pt x="3743" y="4544"/>
                    </a:cubicBezTo>
                    <a:lnTo>
                      <a:pt x="3726" y="4517"/>
                    </a:lnTo>
                    <a:cubicBezTo>
                      <a:pt x="3673" y="4453"/>
                      <a:pt x="3616" y="4387"/>
                      <a:pt x="3529" y="4303"/>
                    </a:cubicBezTo>
                    <a:cubicBezTo>
                      <a:pt x="3465" y="4250"/>
                      <a:pt x="3389" y="4186"/>
                      <a:pt x="3301" y="4126"/>
                    </a:cubicBezTo>
                    <a:cubicBezTo>
                      <a:pt x="3221" y="4072"/>
                      <a:pt x="3138" y="4026"/>
                      <a:pt x="3054" y="3979"/>
                    </a:cubicBezTo>
                    <a:lnTo>
                      <a:pt x="3011" y="3955"/>
                    </a:lnTo>
                    <a:cubicBezTo>
                      <a:pt x="2967" y="3929"/>
                      <a:pt x="2923" y="3905"/>
                      <a:pt x="2880" y="3879"/>
                    </a:cubicBezTo>
                    <a:lnTo>
                      <a:pt x="2837" y="3855"/>
                    </a:lnTo>
                    <a:cubicBezTo>
                      <a:pt x="2807" y="3839"/>
                      <a:pt x="2776" y="3822"/>
                      <a:pt x="2750" y="3802"/>
                    </a:cubicBezTo>
                    <a:lnTo>
                      <a:pt x="2639" y="3939"/>
                    </a:lnTo>
                    <a:lnTo>
                      <a:pt x="2747" y="3799"/>
                    </a:lnTo>
                    <a:cubicBezTo>
                      <a:pt x="2650" y="3718"/>
                      <a:pt x="2602" y="3674"/>
                      <a:pt x="2566" y="3591"/>
                    </a:cubicBezTo>
                    <a:lnTo>
                      <a:pt x="2409" y="3273"/>
                    </a:lnTo>
                    <a:close/>
                    <a:moveTo>
                      <a:pt x="3525" y="352"/>
                    </a:moveTo>
                    <a:cubicBezTo>
                      <a:pt x="3544" y="352"/>
                      <a:pt x="3562" y="354"/>
                      <a:pt x="3576" y="357"/>
                    </a:cubicBezTo>
                    <a:cubicBezTo>
                      <a:pt x="3663" y="370"/>
                      <a:pt x="3746" y="387"/>
                      <a:pt x="3834" y="403"/>
                    </a:cubicBezTo>
                    <a:lnTo>
                      <a:pt x="3980" y="434"/>
                    </a:lnTo>
                    <a:cubicBezTo>
                      <a:pt x="4167" y="474"/>
                      <a:pt x="4359" y="514"/>
                      <a:pt x="4542" y="561"/>
                    </a:cubicBezTo>
                    <a:cubicBezTo>
                      <a:pt x="4753" y="614"/>
                      <a:pt x="4944" y="698"/>
                      <a:pt x="5135" y="812"/>
                    </a:cubicBezTo>
                    <a:cubicBezTo>
                      <a:pt x="5184" y="838"/>
                      <a:pt x="5231" y="875"/>
                      <a:pt x="5275" y="912"/>
                    </a:cubicBezTo>
                    <a:lnTo>
                      <a:pt x="5325" y="952"/>
                    </a:lnTo>
                    <a:cubicBezTo>
                      <a:pt x="5432" y="1042"/>
                      <a:pt x="5536" y="1133"/>
                      <a:pt x="5632" y="1226"/>
                    </a:cubicBezTo>
                    <a:lnTo>
                      <a:pt x="5666" y="1256"/>
                    </a:lnTo>
                    <a:cubicBezTo>
                      <a:pt x="5720" y="1310"/>
                      <a:pt x="5770" y="1357"/>
                      <a:pt x="5813" y="1407"/>
                    </a:cubicBezTo>
                    <a:cubicBezTo>
                      <a:pt x="5893" y="1504"/>
                      <a:pt x="5967" y="1607"/>
                      <a:pt x="6038" y="1724"/>
                    </a:cubicBezTo>
                    <a:cubicBezTo>
                      <a:pt x="6061" y="1765"/>
                      <a:pt x="6084" y="1805"/>
                      <a:pt x="6101" y="1845"/>
                    </a:cubicBezTo>
                    <a:cubicBezTo>
                      <a:pt x="6121" y="1905"/>
                      <a:pt x="6141" y="1962"/>
                      <a:pt x="6154" y="2025"/>
                    </a:cubicBezTo>
                    <a:cubicBezTo>
                      <a:pt x="6161" y="2042"/>
                      <a:pt x="6164" y="2059"/>
                      <a:pt x="6168" y="2076"/>
                    </a:cubicBezTo>
                    <a:cubicBezTo>
                      <a:pt x="6178" y="2213"/>
                      <a:pt x="6178" y="2340"/>
                      <a:pt x="6171" y="2464"/>
                    </a:cubicBezTo>
                    <a:cubicBezTo>
                      <a:pt x="6164" y="2570"/>
                      <a:pt x="6141" y="2678"/>
                      <a:pt x="6111" y="2768"/>
                    </a:cubicBezTo>
                    <a:cubicBezTo>
                      <a:pt x="6058" y="2925"/>
                      <a:pt x="5957" y="3072"/>
                      <a:pt x="5863" y="3200"/>
                    </a:cubicBezTo>
                    <a:cubicBezTo>
                      <a:pt x="5820" y="3257"/>
                      <a:pt x="5770" y="3313"/>
                      <a:pt x="5713" y="3373"/>
                    </a:cubicBezTo>
                    <a:lnTo>
                      <a:pt x="5680" y="3413"/>
                    </a:lnTo>
                    <a:cubicBezTo>
                      <a:pt x="5603" y="3498"/>
                      <a:pt x="5496" y="3567"/>
                      <a:pt x="5339" y="3638"/>
                    </a:cubicBezTo>
                    <a:cubicBezTo>
                      <a:pt x="5175" y="3711"/>
                      <a:pt x="5007" y="3788"/>
                      <a:pt x="4840" y="3819"/>
                    </a:cubicBezTo>
                    <a:cubicBezTo>
                      <a:pt x="4777" y="3831"/>
                      <a:pt x="4716" y="3842"/>
                      <a:pt x="4653" y="3851"/>
                    </a:cubicBezTo>
                    <a:lnTo>
                      <a:pt x="4402" y="3892"/>
                    </a:lnTo>
                    <a:lnTo>
                      <a:pt x="4529" y="4112"/>
                    </a:lnTo>
                    <a:cubicBezTo>
                      <a:pt x="4542" y="4140"/>
                      <a:pt x="4556" y="4166"/>
                      <a:pt x="4569" y="4193"/>
                    </a:cubicBezTo>
                    <a:cubicBezTo>
                      <a:pt x="4633" y="4323"/>
                      <a:pt x="4683" y="4450"/>
                      <a:pt x="4716" y="4577"/>
                    </a:cubicBezTo>
                    <a:cubicBezTo>
                      <a:pt x="4740" y="4671"/>
                      <a:pt x="4757" y="4771"/>
                      <a:pt x="4766" y="4845"/>
                    </a:cubicBezTo>
                    <a:cubicBezTo>
                      <a:pt x="4794" y="5006"/>
                      <a:pt x="4786" y="5169"/>
                      <a:pt x="4757" y="5330"/>
                    </a:cubicBezTo>
                    <a:lnTo>
                      <a:pt x="4743" y="5393"/>
                    </a:lnTo>
                    <a:cubicBezTo>
                      <a:pt x="4729" y="5467"/>
                      <a:pt x="4716" y="5537"/>
                      <a:pt x="4696" y="5597"/>
                    </a:cubicBezTo>
                    <a:cubicBezTo>
                      <a:pt x="4660" y="5701"/>
                      <a:pt x="4613" y="5805"/>
                      <a:pt x="4546" y="5929"/>
                    </a:cubicBezTo>
                    <a:cubicBezTo>
                      <a:pt x="4476" y="6056"/>
                      <a:pt x="4382" y="6176"/>
                      <a:pt x="4252" y="6303"/>
                    </a:cubicBezTo>
                    <a:cubicBezTo>
                      <a:pt x="4218" y="6333"/>
                      <a:pt x="4188" y="6363"/>
                      <a:pt x="4151" y="6394"/>
                    </a:cubicBezTo>
                    <a:cubicBezTo>
                      <a:pt x="3971" y="6537"/>
                      <a:pt x="3770" y="6661"/>
                      <a:pt x="3559" y="6758"/>
                    </a:cubicBezTo>
                    <a:cubicBezTo>
                      <a:pt x="3472" y="6798"/>
                      <a:pt x="3399" y="6829"/>
                      <a:pt x="3332" y="6852"/>
                    </a:cubicBezTo>
                    <a:lnTo>
                      <a:pt x="3261" y="6872"/>
                    </a:lnTo>
                    <a:cubicBezTo>
                      <a:pt x="3158" y="6905"/>
                      <a:pt x="3057" y="6939"/>
                      <a:pt x="2954" y="6945"/>
                    </a:cubicBezTo>
                    <a:cubicBezTo>
                      <a:pt x="2899" y="6949"/>
                      <a:pt x="2847" y="6952"/>
                      <a:pt x="2798" y="6952"/>
                    </a:cubicBezTo>
                    <a:cubicBezTo>
                      <a:pt x="2755" y="6952"/>
                      <a:pt x="2713" y="6950"/>
                      <a:pt x="2673" y="6942"/>
                    </a:cubicBezTo>
                    <a:cubicBezTo>
                      <a:pt x="2579" y="6925"/>
                      <a:pt x="2489" y="6905"/>
                      <a:pt x="2395" y="6882"/>
                    </a:cubicBezTo>
                    <a:cubicBezTo>
                      <a:pt x="2335" y="6869"/>
                      <a:pt x="2275" y="6852"/>
                      <a:pt x="2215" y="6832"/>
                    </a:cubicBezTo>
                    <a:lnTo>
                      <a:pt x="2121" y="6804"/>
                    </a:lnTo>
                    <a:cubicBezTo>
                      <a:pt x="2085" y="6795"/>
                      <a:pt x="2044" y="6781"/>
                      <a:pt x="2004" y="6768"/>
                    </a:cubicBezTo>
                    <a:lnTo>
                      <a:pt x="1980" y="6761"/>
                    </a:lnTo>
                    <a:cubicBezTo>
                      <a:pt x="1840" y="6718"/>
                      <a:pt x="1710" y="6648"/>
                      <a:pt x="1596" y="6584"/>
                    </a:cubicBezTo>
                    <a:cubicBezTo>
                      <a:pt x="1512" y="6540"/>
                      <a:pt x="1432" y="6494"/>
                      <a:pt x="1352" y="6443"/>
                    </a:cubicBezTo>
                    <a:cubicBezTo>
                      <a:pt x="1268" y="6397"/>
                      <a:pt x="1191" y="6343"/>
                      <a:pt x="1111" y="6293"/>
                    </a:cubicBezTo>
                    <a:cubicBezTo>
                      <a:pt x="1084" y="6276"/>
                      <a:pt x="1061" y="6259"/>
                      <a:pt x="1041" y="6243"/>
                    </a:cubicBezTo>
                    <a:lnTo>
                      <a:pt x="970" y="6193"/>
                    </a:lnTo>
                    <a:lnTo>
                      <a:pt x="890" y="6216"/>
                    </a:lnTo>
                    <a:cubicBezTo>
                      <a:pt x="856" y="6225"/>
                      <a:pt x="820" y="6229"/>
                      <a:pt x="784" y="6229"/>
                    </a:cubicBezTo>
                    <a:cubicBezTo>
                      <a:pt x="737" y="6229"/>
                      <a:pt x="690" y="6222"/>
                      <a:pt x="646" y="6207"/>
                    </a:cubicBezTo>
                    <a:cubicBezTo>
                      <a:pt x="546" y="6170"/>
                      <a:pt x="459" y="6093"/>
                      <a:pt x="412" y="5992"/>
                    </a:cubicBezTo>
                    <a:cubicBezTo>
                      <a:pt x="368" y="5895"/>
                      <a:pt x="362" y="5771"/>
                      <a:pt x="395" y="5694"/>
                    </a:cubicBezTo>
                    <a:lnTo>
                      <a:pt x="569" y="5279"/>
                    </a:lnTo>
                    <a:cubicBezTo>
                      <a:pt x="776" y="4795"/>
                      <a:pt x="987" y="4293"/>
                      <a:pt x="1208" y="3805"/>
                    </a:cubicBezTo>
                    <a:cubicBezTo>
                      <a:pt x="1302" y="3604"/>
                      <a:pt x="1392" y="3404"/>
                      <a:pt x="1483" y="3200"/>
                    </a:cubicBezTo>
                    <a:cubicBezTo>
                      <a:pt x="1546" y="3052"/>
                      <a:pt x="1603" y="2899"/>
                      <a:pt x="1656" y="2751"/>
                    </a:cubicBezTo>
                    <a:lnTo>
                      <a:pt x="1707" y="2615"/>
                    </a:lnTo>
                    <a:cubicBezTo>
                      <a:pt x="1857" y="2209"/>
                      <a:pt x="2064" y="1818"/>
                      <a:pt x="2268" y="1437"/>
                    </a:cubicBezTo>
                    <a:lnTo>
                      <a:pt x="2298" y="1383"/>
                    </a:lnTo>
                    <a:cubicBezTo>
                      <a:pt x="2375" y="1240"/>
                      <a:pt x="2452" y="1093"/>
                      <a:pt x="2536" y="952"/>
                    </a:cubicBezTo>
                    <a:cubicBezTo>
                      <a:pt x="2606" y="835"/>
                      <a:pt x="2693" y="735"/>
                      <a:pt x="2793" y="628"/>
                    </a:cubicBezTo>
                    <a:cubicBezTo>
                      <a:pt x="2877" y="537"/>
                      <a:pt x="2984" y="467"/>
                      <a:pt x="3094" y="431"/>
                    </a:cubicBezTo>
                    <a:cubicBezTo>
                      <a:pt x="3158" y="407"/>
                      <a:pt x="3221" y="383"/>
                      <a:pt x="3289" y="370"/>
                    </a:cubicBezTo>
                    <a:cubicBezTo>
                      <a:pt x="3335" y="357"/>
                      <a:pt x="3385" y="357"/>
                      <a:pt x="3445" y="353"/>
                    </a:cubicBezTo>
                    <a:lnTo>
                      <a:pt x="3499" y="353"/>
                    </a:lnTo>
                    <a:cubicBezTo>
                      <a:pt x="3508" y="353"/>
                      <a:pt x="3516" y="352"/>
                      <a:pt x="3525" y="352"/>
                    </a:cubicBezTo>
                    <a:close/>
                    <a:moveTo>
                      <a:pt x="3528" y="1"/>
                    </a:moveTo>
                    <a:cubicBezTo>
                      <a:pt x="3515" y="1"/>
                      <a:pt x="3500" y="1"/>
                      <a:pt x="3485" y="2"/>
                    </a:cubicBezTo>
                    <a:lnTo>
                      <a:pt x="3435" y="2"/>
                    </a:lnTo>
                    <a:cubicBezTo>
                      <a:pt x="3362" y="6"/>
                      <a:pt x="3289" y="9"/>
                      <a:pt x="3208" y="26"/>
                    </a:cubicBezTo>
                    <a:cubicBezTo>
                      <a:pt x="3128" y="46"/>
                      <a:pt x="3054" y="69"/>
                      <a:pt x="2980" y="96"/>
                    </a:cubicBezTo>
                    <a:cubicBezTo>
                      <a:pt x="2817" y="153"/>
                      <a:pt x="2659" y="256"/>
                      <a:pt x="2536" y="387"/>
                    </a:cubicBezTo>
                    <a:cubicBezTo>
                      <a:pt x="2426" y="508"/>
                      <a:pt x="2318" y="624"/>
                      <a:pt x="2231" y="775"/>
                    </a:cubicBezTo>
                    <a:cubicBezTo>
                      <a:pt x="2148" y="919"/>
                      <a:pt x="2068" y="1069"/>
                      <a:pt x="1987" y="1216"/>
                    </a:cubicBezTo>
                    <a:lnTo>
                      <a:pt x="1957" y="1273"/>
                    </a:lnTo>
                    <a:cubicBezTo>
                      <a:pt x="1750" y="1661"/>
                      <a:pt x="1536" y="2066"/>
                      <a:pt x="1375" y="2494"/>
                    </a:cubicBezTo>
                    <a:lnTo>
                      <a:pt x="1325" y="2635"/>
                    </a:lnTo>
                    <a:cubicBezTo>
                      <a:pt x="1275" y="2775"/>
                      <a:pt x="1222" y="2922"/>
                      <a:pt x="1161" y="3056"/>
                    </a:cubicBezTo>
                    <a:lnTo>
                      <a:pt x="890" y="3658"/>
                    </a:lnTo>
                    <a:cubicBezTo>
                      <a:pt x="666" y="4149"/>
                      <a:pt x="452" y="4654"/>
                      <a:pt x="248" y="5143"/>
                    </a:cubicBezTo>
                    <a:lnTo>
                      <a:pt x="71" y="5557"/>
                    </a:lnTo>
                    <a:cubicBezTo>
                      <a:pt x="1" y="5728"/>
                      <a:pt x="7" y="5952"/>
                      <a:pt x="94" y="6139"/>
                    </a:cubicBezTo>
                    <a:cubicBezTo>
                      <a:pt x="178" y="6323"/>
                      <a:pt x="339" y="6471"/>
                      <a:pt x="529" y="6537"/>
                    </a:cubicBezTo>
                    <a:cubicBezTo>
                      <a:pt x="611" y="6568"/>
                      <a:pt x="698" y="6582"/>
                      <a:pt x="785" y="6582"/>
                    </a:cubicBezTo>
                    <a:cubicBezTo>
                      <a:pt x="822" y="6582"/>
                      <a:pt x="860" y="6579"/>
                      <a:pt x="897" y="6574"/>
                    </a:cubicBezTo>
                    <a:cubicBezTo>
                      <a:pt x="904" y="6577"/>
                      <a:pt x="910" y="6584"/>
                      <a:pt x="917" y="6588"/>
                    </a:cubicBezTo>
                    <a:cubicBezTo>
                      <a:pt x="1001" y="6641"/>
                      <a:pt x="1084" y="6695"/>
                      <a:pt x="1168" y="6744"/>
                    </a:cubicBezTo>
                    <a:cubicBezTo>
                      <a:pt x="1255" y="6795"/>
                      <a:pt x="1338" y="6845"/>
                      <a:pt x="1426" y="6892"/>
                    </a:cubicBezTo>
                    <a:cubicBezTo>
                      <a:pt x="1552" y="6962"/>
                      <a:pt x="1707" y="7042"/>
                      <a:pt x="1873" y="7096"/>
                    </a:cubicBezTo>
                    <a:lnTo>
                      <a:pt x="1897" y="7105"/>
                    </a:lnTo>
                    <a:cubicBezTo>
                      <a:pt x="1940" y="7119"/>
                      <a:pt x="1984" y="7133"/>
                      <a:pt x="2028" y="7142"/>
                    </a:cubicBezTo>
                    <a:lnTo>
                      <a:pt x="2114" y="7170"/>
                    </a:lnTo>
                    <a:cubicBezTo>
                      <a:pt x="2181" y="7190"/>
                      <a:pt x="2252" y="7210"/>
                      <a:pt x="2318" y="7226"/>
                    </a:cubicBezTo>
                    <a:cubicBezTo>
                      <a:pt x="2415" y="7250"/>
                      <a:pt x="2512" y="7270"/>
                      <a:pt x="2609" y="7286"/>
                    </a:cubicBezTo>
                    <a:cubicBezTo>
                      <a:pt x="2676" y="7300"/>
                      <a:pt x="2736" y="7303"/>
                      <a:pt x="2800" y="7303"/>
                    </a:cubicBezTo>
                    <a:cubicBezTo>
                      <a:pt x="2863" y="7303"/>
                      <a:pt x="2923" y="7300"/>
                      <a:pt x="2988" y="7297"/>
                    </a:cubicBezTo>
                    <a:cubicBezTo>
                      <a:pt x="3124" y="7286"/>
                      <a:pt x="3252" y="7246"/>
                      <a:pt x="3372" y="7206"/>
                    </a:cubicBezTo>
                    <a:lnTo>
                      <a:pt x="3435" y="7186"/>
                    </a:lnTo>
                    <a:cubicBezTo>
                      <a:pt x="3519" y="7159"/>
                      <a:pt x="3606" y="7126"/>
                      <a:pt x="3706" y="7079"/>
                    </a:cubicBezTo>
                    <a:cubicBezTo>
                      <a:pt x="3944" y="6969"/>
                      <a:pt x="4167" y="6832"/>
                      <a:pt x="4372" y="6668"/>
                    </a:cubicBezTo>
                    <a:cubicBezTo>
                      <a:pt x="4415" y="6634"/>
                      <a:pt x="4456" y="6594"/>
                      <a:pt x="4496" y="6557"/>
                    </a:cubicBezTo>
                    <a:cubicBezTo>
                      <a:pt x="4653" y="6403"/>
                      <a:pt x="4769" y="6253"/>
                      <a:pt x="4857" y="6096"/>
                    </a:cubicBezTo>
                    <a:cubicBezTo>
                      <a:pt x="4930" y="5955"/>
                      <a:pt x="4984" y="5835"/>
                      <a:pt x="5027" y="5714"/>
                    </a:cubicBezTo>
                    <a:cubicBezTo>
                      <a:pt x="5058" y="5628"/>
                      <a:pt x="5074" y="5540"/>
                      <a:pt x="5087" y="5460"/>
                    </a:cubicBezTo>
                    <a:lnTo>
                      <a:pt x="5101" y="5397"/>
                    </a:lnTo>
                    <a:cubicBezTo>
                      <a:pt x="5141" y="5199"/>
                      <a:pt x="5144" y="4995"/>
                      <a:pt x="5115" y="4791"/>
                    </a:cubicBezTo>
                    <a:cubicBezTo>
                      <a:pt x="5104" y="4708"/>
                      <a:pt x="5084" y="4601"/>
                      <a:pt x="5054" y="4487"/>
                    </a:cubicBezTo>
                    <a:cubicBezTo>
                      <a:pt x="5027" y="4376"/>
                      <a:pt x="4987" y="4270"/>
                      <a:pt x="4940" y="4156"/>
                    </a:cubicBezTo>
                    <a:cubicBezTo>
                      <a:pt x="5138" y="4116"/>
                      <a:pt x="5322" y="4032"/>
                      <a:pt x="5482" y="3959"/>
                    </a:cubicBezTo>
                    <a:cubicBezTo>
                      <a:pt x="5686" y="3868"/>
                      <a:pt x="5830" y="3768"/>
                      <a:pt x="5941" y="3648"/>
                    </a:cubicBezTo>
                    <a:lnTo>
                      <a:pt x="5973" y="3611"/>
                    </a:lnTo>
                    <a:cubicBezTo>
                      <a:pt x="6030" y="3547"/>
                      <a:pt x="6091" y="3481"/>
                      <a:pt x="6148" y="3407"/>
                    </a:cubicBezTo>
                    <a:cubicBezTo>
                      <a:pt x="6254" y="3260"/>
                      <a:pt x="6375" y="3089"/>
                      <a:pt x="6445" y="2882"/>
                    </a:cubicBezTo>
                    <a:cubicBezTo>
                      <a:pt x="6486" y="2761"/>
                      <a:pt x="6512" y="2624"/>
                      <a:pt x="6522" y="2484"/>
                    </a:cubicBezTo>
                    <a:cubicBezTo>
                      <a:pt x="6529" y="2346"/>
                      <a:pt x="6529" y="2203"/>
                      <a:pt x="6515" y="2053"/>
                    </a:cubicBezTo>
                    <a:cubicBezTo>
                      <a:pt x="6515" y="2013"/>
                      <a:pt x="6506" y="1976"/>
                      <a:pt x="6499" y="1939"/>
                    </a:cubicBezTo>
                    <a:cubicBezTo>
                      <a:pt x="6482" y="1875"/>
                      <a:pt x="6459" y="1805"/>
                      <a:pt x="6429" y="1724"/>
                    </a:cubicBezTo>
                    <a:cubicBezTo>
                      <a:pt x="6405" y="1658"/>
                      <a:pt x="6372" y="1601"/>
                      <a:pt x="6342" y="1547"/>
                    </a:cubicBezTo>
                    <a:cubicBezTo>
                      <a:pt x="6262" y="1411"/>
                      <a:pt x="6174" y="1290"/>
                      <a:pt x="6081" y="1179"/>
                    </a:cubicBezTo>
                    <a:cubicBezTo>
                      <a:pt x="6024" y="1116"/>
                      <a:pt x="5967" y="1059"/>
                      <a:pt x="5907" y="1002"/>
                    </a:cubicBezTo>
                    <a:lnTo>
                      <a:pt x="5877" y="972"/>
                    </a:lnTo>
                    <a:cubicBezTo>
                      <a:pt x="5773" y="875"/>
                      <a:pt x="5663" y="775"/>
                      <a:pt x="5546" y="681"/>
                    </a:cubicBezTo>
                    <a:lnTo>
                      <a:pt x="5496" y="638"/>
                    </a:lnTo>
                    <a:cubicBezTo>
                      <a:pt x="5442" y="594"/>
                      <a:pt x="5382" y="548"/>
                      <a:pt x="5315" y="508"/>
                    </a:cubicBezTo>
                    <a:cubicBezTo>
                      <a:pt x="5098" y="377"/>
                      <a:pt x="4874" y="283"/>
                      <a:pt x="4629" y="223"/>
                    </a:cubicBezTo>
                    <a:cubicBezTo>
                      <a:pt x="4439" y="173"/>
                      <a:pt x="4241" y="130"/>
                      <a:pt x="4054" y="93"/>
                    </a:cubicBezTo>
                    <a:lnTo>
                      <a:pt x="3907" y="59"/>
                    </a:lnTo>
                    <a:cubicBezTo>
                      <a:pt x="3817" y="42"/>
                      <a:pt x="3726" y="26"/>
                      <a:pt x="3633" y="9"/>
                    </a:cubicBezTo>
                    <a:cubicBezTo>
                      <a:pt x="3601" y="4"/>
                      <a:pt x="3567" y="1"/>
                      <a:pt x="35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05" name="Google Shape;1505;p34"/>
            <p:cNvGrpSpPr/>
            <p:nvPr/>
          </p:nvGrpSpPr>
          <p:grpSpPr>
            <a:xfrm rot="-9469889">
              <a:off x="8521150" y="2605171"/>
              <a:ext cx="339522" cy="501735"/>
              <a:chOff x="2013050" y="3113925"/>
              <a:chExt cx="415410" cy="714951"/>
            </a:xfrm>
          </p:grpSpPr>
          <p:sp>
            <p:nvSpPr>
              <p:cNvPr id="1506" name="Google Shape;1506;p34"/>
              <p:cNvSpPr/>
              <p:nvPr/>
            </p:nvSpPr>
            <p:spPr>
              <a:xfrm>
                <a:off x="2118764" y="3136461"/>
                <a:ext cx="302830" cy="506426"/>
              </a:xfrm>
              <a:custGeom>
                <a:avLst/>
                <a:gdLst/>
                <a:ahLst/>
                <a:cxnLst/>
                <a:rect l="l" t="t" r="r" b="b"/>
                <a:pathLst>
                  <a:path w="3131" h="5236" extrusionOk="0">
                    <a:moveTo>
                      <a:pt x="2865" y="1"/>
                    </a:moveTo>
                    <a:cubicBezTo>
                      <a:pt x="2852" y="1"/>
                      <a:pt x="2839" y="2"/>
                      <a:pt x="2824" y="4"/>
                    </a:cubicBezTo>
                    <a:cubicBezTo>
                      <a:pt x="2750" y="8"/>
                      <a:pt x="2683" y="55"/>
                      <a:pt x="2626" y="101"/>
                    </a:cubicBezTo>
                    <a:cubicBezTo>
                      <a:pt x="2566" y="152"/>
                      <a:pt x="2509" y="209"/>
                      <a:pt x="2456" y="269"/>
                    </a:cubicBezTo>
                    <a:cubicBezTo>
                      <a:pt x="2416" y="312"/>
                      <a:pt x="2376" y="362"/>
                      <a:pt x="2336" y="413"/>
                    </a:cubicBezTo>
                    <a:cubicBezTo>
                      <a:pt x="2299" y="459"/>
                      <a:pt x="2262" y="506"/>
                      <a:pt x="2225" y="556"/>
                    </a:cubicBezTo>
                    <a:cubicBezTo>
                      <a:pt x="2192" y="603"/>
                      <a:pt x="2158" y="657"/>
                      <a:pt x="2124" y="706"/>
                    </a:cubicBezTo>
                    <a:cubicBezTo>
                      <a:pt x="2092" y="760"/>
                      <a:pt x="2058" y="811"/>
                      <a:pt x="2027" y="864"/>
                    </a:cubicBezTo>
                    <a:cubicBezTo>
                      <a:pt x="1971" y="958"/>
                      <a:pt x="1924" y="1055"/>
                      <a:pt x="1874" y="1152"/>
                    </a:cubicBezTo>
                    <a:cubicBezTo>
                      <a:pt x="1831" y="1228"/>
                      <a:pt x="1783" y="1305"/>
                      <a:pt x="1740" y="1385"/>
                    </a:cubicBezTo>
                    <a:cubicBezTo>
                      <a:pt x="1683" y="1486"/>
                      <a:pt x="1633" y="1593"/>
                      <a:pt x="1583" y="1697"/>
                    </a:cubicBezTo>
                    <a:cubicBezTo>
                      <a:pt x="1539" y="1780"/>
                      <a:pt x="1493" y="1861"/>
                      <a:pt x="1449" y="1947"/>
                    </a:cubicBezTo>
                    <a:cubicBezTo>
                      <a:pt x="1416" y="2018"/>
                      <a:pt x="1379" y="2088"/>
                      <a:pt x="1342" y="2162"/>
                    </a:cubicBezTo>
                    <a:cubicBezTo>
                      <a:pt x="1282" y="2265"/>
                      <a:pt x="1221" y="2369"/>
                      <a:pt x="1158" y="2472"/>
                    </a:cubicBezTo>
                    <a:cubicBezTo>
                      <a:pt x="1091" y="2583"/>
                      <a:pt x="1031" y="2693"/>
                      <a:pt x="964" y="2801"/>
                    </a:cubicBezTo>
                    <a:cubicBezTo>
                      <a:pt x="897" y="2907"/>
                      <a:pt x="823" y="3011"/>
                      <a:pt x="753" y="3118"/>
                    </a:cubicBezTo>
                    <a:cubicBezTo>
                      <a:pt x="710" y="3185"/>
                      <a:pt x="670" y="3255"/>
                      <a:pt x="633" y="3325"/>
                    </a:cubicBezTo>
                    <a:cubicBezTo>
                      <a:pt x="607" y="3375"/>
                      <a:pt x="587" y="3429"/>
                      <a:pt x="562" y="3476"/>
                    </a:cubicBezTo>
                    <a:cubicBezTo>
                      <a:pt x="522" y="3553"/>
                      <a:pt x="486" y="3633"/>
                      <a:pt x="456" y="3713"/>
                    </a:cubicBezTo>
                    <a:cubicBezTo>
                      <a:pt x="432" y="3784"/>
                      <a:pt x="426" y="3864"/>
                      <a:pt x="432" y="3941"/>
                    </a:cubicBezTo>
                    <a:cubicBezTo>
                      <a:pt x="432" y="3968"/>
                      <a:pt x="439" y="3997"/>
                      <a:pt x="439" y="4025"/>
                    </a:cubicBezTo>
                    <a:cubicBezTo>
                      <a:pt x="439" y="4062"/>
                      <a:pt x="436" y="4094"/>
                      <a:pt x="432" y="4128"/>
                    </a:cubicBezTo>
                    <a:cubicBezTo>
                      <a:pt x="419" y="4171"/>
                      <a:pt x="402" y="4212"/>
                      <a:pt x="379" y="4249"/>
                    </a:cubicBezTo>
                    <a:cubicBezTo>
                      <a:pt x="375" y="4258"/>
                      <a:pt x="372" y="4265"/>
                      <a:pt x="366" y="4275"/>
                    </a:cubicBezTo>
                    <a:cubicBezTo>
                      <a:pt x="332" y="4338"/>
                      <a:pt x="298" y="4403"/>
                      <a:pt x="261" y="4466"/>
                    </a:cubicBezTo>
                    <a:lnTo>
                      <a:pt x="272" y="4452"/>
                    </a:lnTo>
                    <a:lnTo>
                      <a:pt x="272" y="4452"/>
                    </a:lnTo>
                    <a:cubicBezTo>
                      <a:pt x="232" y="4519"/>
                      <a:pt x="192" y="4586"/>
                      <a:pt x="145" y="4647"/>
                    </a:cubicBezTo>
                    <a:cubicBezTo>
                      <a:pt x="135" y="4664"/>
                      <a:pt x="121" y="4676"/>
                      <a:pt x="111" y="4693"/>
                    </a:cubicBezTo>
                    <a:cubicBezTo>
                      <a:pt x="88" y="4720"/>
                      <a:pt x="74" y="4753"/>
                      <a:pt x="58" y="4784"/>
                    </a:cubicBezTo>
                    <a:cubicBezTo>
                      <a:pt x="51" y="4800"/>
                      <a:pt x="45" y="4814"/>
                      <a:pt x="41" y="4830"/>
                    </a:cubicBezTo>
                    <a:cubicBezTo>
                      <a:pt x="31" y="4840"/>
                      <a:pt x="25" y="4854"/>
                      <a:pt x="21" y="4871"/>
                    </a:cubicBezTo>
                    <a:cubicBezTo>
                      <a:pt x="1" y="4914"/>
                      <a:pt x="5" y="4968"/>
                      <a:pt x="25" y="5014"/>
                    </a:cubicBezTo>
                    <a:cubicBezTo>
                      <a:pt x="45" y="5058"/>
                      <a:pt x="78" y="5088"/>
                      <a:pt x="121" y="5111"/>
                    </a:cubicBezTo>
                    <a:cubicBezTo>
                      <a:pt x="135" y="5121"/>
                      <a:pt x="148" y="5131"/>
                      <a:pt x="165" y="5141"/>
                    </a:cubicBezTo>
                    <a:lnTo>
                      <a:pt x="188" y="5152"/>
                    </a:lnTo>
                    <a:cubicBezTo>
                      <a:pt x="205" y="5161"/>
                      <a:pt x="225" y="5165"/>
                      <a:pt x="245" y="5168"/>
                    </a:cubicBezTo>
                    <a:cubicBezTo>
                      <a:pt x="275" y="5181"/>
                      <a:pt x="306" y="5195"/>
                      <a:pt x="335" y="5205"/>
                    </a:cubicBezTo>
                    <a:cubicBezTo>
                      <a:pt x="383" y="5224"/>
                      <a:pt x="433" y="5235"/>
                      <a:pt x="483" y="5235"/>
                    </a:cubicBezTo>
                    <a:cubicBezTo>
                      <a:pt x="528" y="5235"/>
                      <a:pt x="573" y="5226"/>
                      <a:pt x="616" y="5205"/>
                    </a:cubicBezTo>
                    <a:cubicBezTo>
                      <a:pt x="676" y="5178"/>
                      <a:pt x="723" y="5125"/>
                      <a:pt x="763" y="5074"/>
                    </a:cubicBezTo>
                    <a:cubicBezTo>
                      <a:pt x="834" y="4977"/>
                      <a:pt x="891" y="4871"/>
                      <a:pt x="957" y="4773"/>
                    </a:cubicBezTo>
                    <a:cubicBezTo>
                      <a:pt x="1101" y="4559"/>
                      <a:pt x="1205" y="4318"/>
                      <a:pt x="1309" y="4085"/>
                    </a:cubicBezTo>
                    <a:cubicBezTo>
                      <a:pt x="1352" y="3988"/>
                      <a:pt x="1402" y="3891"/>
                      <a:pt x="1449" y="3793"/>
                    </a:cubicBezTo>
                    <a:cubicBezTo>
                      <a:pt x="1496" y="3696"/>
                      <a:pt x="1539" y="3596"/>
                      <a:pt x="1590" y="3496"/>
                    </a:cubicBezTo>
                    <a:cubicBezTo>
                      <a:pt x="1640" y="3395"/>
                      <a:pt x="1693" y="3295"/>
                      <a:pt x="1743" y="3195"/>
                    </a:cubicBezTo>
                    <a:cubicBezTo>
                      <a:pt x="1791" y="3098"/>
                      <a:pt x="1840" y="3001"/>
                      <a:pt x="1891" y="2904"/>
                    </a:cubicBezTo>
                    <a:cubicBezTo>
                      <a:pt x="1931" y="2827"/>
                      <a:pt x="1971" y="2753"/>
                      <a:pt x="2011" y="2677"/>
                    </a:cubicBezTo>
                    <a:lnTo>
                      <a:pt x="2018" y="2663"/>
                    </a:lnTo>
                    <a:cubicBezTo>
                      <a:pt x="2078" y="2557"/>
                      <a:pt x="2138" y="2446"/>
                      <a:pt x="2201" y="2339"/>
                    </a:cubicBezTo>
                    <a:cubicBezTo>
                      <a:pt x="2232" y="2285"/>
                      <a:pt x="2265" y="2231"/>
                      <a:pt x="2299" y="2178"/>
                    </a:cubicBezTo>
                    <a:cubicBezTo>
                      <a:pt x="2336" y="2115"/>
                      <a:pt x="2368" y="2051"/>
                      <a:pt x="2402" y="1987"/>
                    </a:cubicBezTo>
                    <a:cubicBezTo>
                      <a:pt x="2462" y="1887"/>
                      <a:pt x="2526" y="1794"/>
                      <a:pt x="2583" y="1690"/>
                    </a:cubicBezTo>
                    <a:cubicBezTo>
                      <a:pt x="2653" y="1563"/>
                      <a:pt x="2720" y="1433"/>
                      <a:pt x="2767" y="1292"/>
                    </a:cubicBezTo>
                    <a:cubicBezTo>
                      <a:pt x="2787" y="1235"/>
                      <a:pt x="2807" y="1178"/>
                      <a:pt x="2820" y="1121"/>
                    </a:cubicBezTo>
                    <a:cubicBezTo>
                      <a:pt x="2830" y="1095"/>
                      <a:pt x="2834" y="1068"/>
                      <a:pt x="2844" y="1044"/>
                    </a:cubicBezTo>
                    <a:cubicBezTo>
                      <a:pt x="2854" y="1015"/>
                      <a:pt x="2864" y="987"/>
                      <a:pt x="2874" y="961"/>
                    </a:cubicBezTo>
                    <a:cubicBezTo>
                      <a:pt x="2901" y="904"/>
                      <a:pt x="2921" y="847"/>
                      <a:pt x="2947" y="791"/>
                    </a:cubicBezTo>
                    <a:cubicBezTo>
                      <a:pt x="2967" y="737"/>
                      <a:pt x="2995" y="683"/>
                      <a:pt x="3018" y="630"/>
                    </a:cubicBezTo>
                    <a:cubicBezTo>
                      <a:pt x="3035" y="586"/>
                      <a:pt x="3055" y="539"/>
                      <a:pt x="3071" y="493"/>
                    </a:cubicBezTo>
                    <a:cubicBezTo>
                      <a:pt x="3078" y="473"/>
                      <a:pt x="3088" y="450"/>
                      <a:pt x="3095" y="429"/>
                    </a:cubicBezTo>
                    <a:cubicBezTo>
                      <a:pt x="3101" y="416"/>
                      <a:pt x="3104" y="402"/>
                      <a:pt x="3108" y="389"/>
                    </a:cubicBezTo>
                    <a:cubicBezTo>
                      <a:pt x="3115" y="365"/>
                      <a:pt x="3125" y="336"/>
                      <a:pt x="3125" y="309"/>
                    </a:cubicBezTo>
                    <a:cubicBezTo>
                      <a:pt x="3131" y="255"/>
                      <a:pt x="3121" y="218"/>
                      <a:pt x="3104" y="172"/>
                    </a:cubicBezTo>
                    <a:cubicBezTo>
                      <a:pt x="3088" y="121"/>
                      <a:pt x="3051" y="84"/>
                      <a:pt x="3015" y="51"/>
                    </a:cubicBezTo>
                    <a:cubicBezTo>
                      <a:pt x="3004" y="44"/>
                      <a:pt x="2967" y="24"/>
                      <a:pt x="2947" y="14"/>
                    </a:cubicBezTo>
                    <a:cubicBezTo>
                      <a:pt x="2916" y="5"/>
                      <a:pt x="2892" y="1"/>
                      <a:pt x="286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" name="Google Shape;1507;p34"/>
              <p:cNvSpPr/>
              <p:nvPr/>
            </p:nvSpPr>
            <p:spPr>
              <a:xfrm>
                <a:off x="2025333" y="3624604"/>
                <a:ext cx="142469" cy="184832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911" extrusionOk="0">
                    <a:moveTo>
                      <a:pt x="920" y="0"/>
                    </a:moveTo>
                    <a:cubicBezTo>
                      <a:pt x="882" y="0"/>
                      <a:pt x="846" y="8"/>
                      <a:pt x="813" y="21"/>
                    </a:cubicBezTo>
                    <a:cubicBezTo>
                      <a:pt x="780" y="31"/>
                      <a:pt x="750" y="51"/>
                      <a:pt x="723" y="71"/>
                    </a:cubicBezTo>
                    <a:cubicBezTo>
                      <a:pt x="690" y="94"/>
                      <a:pt x="662" y="125"/>
                      <a:pt x="636" y="154"/>
                    </a:cubicBezTo>
                    <a:cubicBezTo>
                      <a:pt x="609" y="182"/>
                      <a:pt x="593" y="214"/>
                      <a:pt x="572" y="245"/>
                    </a:cubicBezTo>
                    <a:cubicBezTo>
                      <a:pt x="549" y="282"/>
                      <a:pt x="525" y="319"/>
                      <a:pt x="505" y="359"/>
                    </a:cubicBezTo>
                    <a:cubicBezTo>
                      <a:pt x="455" y="452"/>
                      <a:pt x="412" y="549"/>
                      <a:pt x="365" y="643"/>
                    </a:cubicBezTo>
                    <a:cubicBezTo>
                      <a:pt x="312" y="740"/>
                      <a:pt x="255" y="841"/>
                      <a:pt x="208" y="941"/>
                    </a:cubicBezTo>
                    <a:cubicBezTo>
                      <a:pt x="184" y="991"/>
                      <a:pt x="168" y="1041"/>
                      <a:pt x="151" y="1091"/>
                    </a:cubicBezTo>
                    <a:cubicBezTo>
                      <a:pt x="134" y="1145"/>
                      <a:pt x="114" y="1198"/>
                      <a:pt x="94" y="1252"/>
                    </a:cubicBezTo>
                    <a:cubicBezTo>
                      <a:pt x="51" y="1355"/>
                      <a:pt x="3" y="1466"/>
                      <a:pt x="0" y="1583"/>
                    </a:cubicBezTo>
                    <a:cubicBezTo>
                      <a:pt x="0" y="1636"/>
                      <a:pt x="7" y="1690"/>
                      <a:pt x="31" y="1736"/>
                    </a:cubicBezTo>
                    <a:cubicBezTo>
                      <a:pt x="48" y="1767"/>
                      <a:pt x="64" y="1790"/>
                      <a:pt x="88" y="1817"/>
                    </a:cubicBezTo>
                    <a:cubicBezTo>
                      <a:pt x="111" y="1844"/>
                      <a:pt x="137" y="1867"/>
                      <a:pt x="168" y="1884"/>
                    </a:cubicBezTo>
                    <a:cubicBezTo>
                      <a:pt x="194" y="1900"/>
                      <a:pt x="224" y="1911"/>
                      <a:pt x="258" y="1911"/>
                    </a:cubicBezTo>
                    <a:cubicBezTo>
                      <a:pt x="262" y="1911"/>
                      <a:pt x="266" y="1911"/>
                      <a:pt x="270" y="1911"/>
                    </a:cubicBezTo>
                    <a:cubicBezTo>
                      <a:pt x="310" y="1911"/>
                      <a:pt x="348" y="1898"/>
                      <a:pt x="378" y="1877"/>
                    </a:cubicBezTo>
                    <a:cubicBezTo>
                      <a:pt x="384" y="1877"/>
                      <a:pt x="389" y="1878"/>
                      <a:pt x="394" y="1878"/>
                    </a:cubicBezTo>
                    <a:cubicBezTo>
                      <a:pt x="418" y="1878"/>
                      <a:pt x="440" y="1872"/>
                      <a:pt x="462" y="1864"/>
                    </a:cubicBezTo>
                    <a:cubicBezTo>
                      <a:pt x="475" y="1854"/>
                      <a:pt x="489" y="1847"/>
                      <a:pt x="502" y="1837"/>
                    </a:cubicBezTo>
                    <a:cubicBezTo>
                      <a:pt x="529" y="1817"/>
                      <a:pt x="549" y="1790"/>
                      <a:pt x="559" y="1756"/>
                    </a:cubicBezTo>
                    <a:cubicBezTo>
                      <a:pt x="622" y="1643"/>
                      <a:pt x="686" y="1529"/>
                      <a:pt x="756" y="1423"/>
                    </a:cubicBezTo>
                    <a:cubicBezTo>
                      <a:pt x="793" y="1366"/>
                      <a:pt x="830" y="1312"/>
                      <a:pt x="870" y="1258"/>
                    </a:cubicBezTo>
                    <a:cubicBezTo>
                      <a:pt x="910" y="1208"/>
                      <a:pt x="951" y="1158"/>
                      <a:pt x="994" y="1108"/>
                    </a:cubicBezTo>
                    <a:cubicBezTo>
                      <a:pt x="1071" y="1014"/>
                      <a:pt x="1151" y="917"/>
                      <a:pt x="1227" y="816"/>
                    </a:cubicBezTo>
                    <a:cubicBezTo>
                      <a:pt x="1264" y="770"/>
                      <a:pt x="1301" y="723"/>
                      <a:pt x="1338" y="676"/>
                    </a:cubicBezTo>
                    <a:cubicBezTo>
                      <a:pt x="1352" y="653"/>
                      <a:pt x="1365" y="633"/>
                      <a:pt x="1378" y="609"/>
                    </a:cubicBezTo>
                    <a:cubicBezTo>
                      <a:pt x="1398" y="580"/>
                      <a:pt x="1412" y="549"/>
                      <a:pt x="1428" y="520"/>
                    </a:cubicBezTo>
                    <a:cubicBezTo>
                      <a:pt x="1445" y="486"/>
                      <a:pt x="1452" y="459"/>
                      <a:pt x="1459" y="422"/>
                    </a:cubicBezTo>
                    <a:cubicBezTo>
                      <a:pt x="1472" y="349"/>
                      <a:pt x="1442" y="268"/>
                      <a:pt x="1395" y="211"/>
                    </a:cubicBezTo>
                    <a:cubicBezTo>
                      <a:pt x="1352" y="162"/>
                      <a:pt x="1305" y="138"/>
                      <a:pt x="1244" y="105"/>
                    </a:cubicBezTo>
                    <a:cubicBezTo>
                      <a:pt x="1207" y="84"/>
                      <a:pt x="1171" y="68"/>
                      <a:pt x="1134" y="54"/>
                    </a:cubicBezTo>
                    <a:cubicBezTo>
                      <a:pt x="1084" y="34"/>
                      <a:pt x="1034" y="21"/>
                      <a:pt x="980" y="7"/>
                    </a:cubicBezTo>
                    <a:cubicBezTo>
                      <a:pt x="960" y="3"/>
                      <a:pt x="940" y="0"/>
                      <a:pt x="9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" name="Google Shape;1508;p34"/>
              <p:cNvSpPr/>
              <p:nvPr/>
            </p:nvSpPr>
            <p:spPr>
              <a:xfrm>
                <a:off x="2100678" y="3519083"/>
                <a:ext cx="69638" cy="100008"/>
              </a:xfrm>
              <a:custGeom>
                <a:avLst/>
                <a:gdLst/>
                <a:ahLst/>
                <a:cxnLst/>
                <a:rect l="l" t="t" r="r" b="b"/>
                <a:pathLst>
                  <a:path w="720" h="1034" extrusionOk="0">
                    <a:moveTo>
                      <a:pt x="613" y="1"/>
                    </a:moveTo>
                    <a:cubicBezTo>
                      <a:pt x="584" y="1"/>
                      <a:pt x="563" y="13"/>
                      <a:pt x="539" y="28"/>
                    </a:cubicBezTo>
                    <a:lnTo>
                      <a:pt x="519" y="49"/>
                    </a:lnTo>
                    <a:cubicBezTo>
                      <a:pt x="505" y="55"/>
                      <a:pt x="496" y="65"/>
                      <a:pt x="485" y="75"/>
                    </a:cubicBezTo>
                    <a:cubicBezTo>
                      <a:pt x="439" y="126"/>
                      <a:pt x="395" y="175"/>
                      <a:pt x="355" y="229"/>
                    </a:cubicBezTo>
                    <a:cubicBezTo>
                      <a:pt x="318" y="276"/>
                      <a:pt x="285" y="322"/>
                      <a:pt x="252" y="370"/>
                    </a:cubicBezTo>
                    <a:cubicBezTo>
                      <a:pt x="218" y="423"/>
                      <a:pt x="192" y="483"/>
                      <a:pt x="164" y="540"/>
                    </a:cubicBezTo>
                    <a:cubicBezTo>
                      <a:pt x="111" y="643"/>
                      <a:pt x="64" y="744"/>
                      <a:pt x="24" y="851"/>
                    </a:cubicBezTo>
                    <a:cubicBezTo>
                      <a:pt x="1" y="915"/>
                      <a:pt x="27" y="984"/>
                      <a:pt x="84" y="1018"/>
                    </a:cubicBezTo>
                    <a:lnTo>
                      <a:pt x="104" y="1025"/>
                    </a:lnTo>
                    <a:cubicBezTo>
                      <a:pt x="119" y="1031"/>
                      <a:pt x="135" y="1034"/>
                      <a:pt x="151" y="1034"/>
                    </a:cubicBezTo>
                    <a:cubicBezTo>
                      <a:pt x="204" y="1034"/>
                      <a:pt x="254" y="1000"/>
                      <a:pt x="275" y="948"/>
                    </a:cubicBezTo>
                    <a:cubicBezTo>
                      <a:pt x="308" y="868"/>
                      <a:pt x="342" y="788"/>
                      <a:pt x="382" y="711"/>
                    </a:cubicBezTo>
                    <a:cubicBezTo>
                      <a:pt x="432" y="617"/>
                      <a:pt x="489" y="527"/>
                      <a:pt x="549" y="436"/>
                    </a:cubicBezTo>
                    <a:lnTo>
                      <a:pt x="639" y="286"/>
                    </a:lnTo>
                    <a:cubicBezTo>
                      <a:pt x="660" y="256"/>
                      <a:pt x="676" y="226"/>
                      <a:pt x="689" y="192"/>
                    </a:cubicBezTo>
                    <a:cubicBezTo>
                      <a:pt x="703" y="158"/>
                      <a:pt x="720" y="129"/>
                      <a:pt x="713" y="92"/>
                    </a:cubicBezTo>
                    <a:cubicBezTo>
                      <a:pt x="706" y="45"/>
                      <a:pt x="669" y="8"/>
                      <a:pt x="623" y="1"/>
                    </a:cubicBezTo>
                    <a:cubicBezTo>
                      <a:pt x="619" y="1"/>
                      <a:pt x="616" y="1"/>
                      <a:pt x="613" y="1"/>
                    </a:cubicBezTo>
                    <a:close/>
                  </a:path>
                </a:pathLst>
              </a:custGeom>
              <a:solidFill>
                <a:srgbClr val="FB67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" name="Google Shape;1509;p34"/>
              <p:cNvSpPr/>
              <p:nvPr/>
            </p:nvSpPr>
            <p:spPr>
              <a:xfrm>
                <a:off x="2018853" y="3521694"/>
                <a:ext cx="147014" cy="281552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2911" extrusionOk="0">
                    <a:moveTo>
                      <a:pt x="1390" y="1"/>
                    </a:moveTo>
                    <a:cubicBezTo>
                      <a:pt x="1365" y="1"/>
                      <a:pt x="1345" y="10"/>
                      <a:pt x="1325" y="22"/>
                    </a:cubicBezTo>
                    <a:cubicBezTo>
                      <a:pt x="1308" y="31"/>
                      <a:pt x="1294" y="38"/>
                      <a:pt x="1278" y="48"/>
                    </a:cubicBezTo>
                    <a:cubicBezTo>
                      <a:pt x="1258" y="62"/>
                      <a:pt x="1245" y="82"/>
                      <a:pt x="1228" y="99"/>
                    </a:cubicBezTo>
                    <a:cubicBezTo>
                      <a:pt x="1214" y="119"/>
                      <a:pt x="1201" y="139"/>
                      <a:pt x="1188" y="159"/>
                    </a:cubicBezTo>
                    <a:cubicBezTo>
                      <a:pt x="1161" y="205"/>
                      <a:pt x="1134" y="249"/>
                      <a:pt x="1107" y="292"/>
                    </a:cubicBezTo>
                    <a:cubicBezTo>
                      <a:pt x="1084" y="335"/>
                      <a:pt x="1061" y="375"/>
                      <a:pt x="1034" y="420"/>
                    </a:cubicBezTo>
                    <a:cubicBezTo>
                      <a:pt x="1007" y="466"/>
                      <a:pt x="977" y="513"/>
                      <a:pt x="950" y="560"/>
                    </a:cubicBezTo>
                    <a:cubicBezTo>
                      <a:pt x="897" y="653"/>
                      <a:pt x="830" y="741"/>
                      <a:pt x="786" y="841"/>
                    </a:cubicBezTo>
                    <a:cubicBezTo>
                      <a:pt x="766" y="888"/>
                      <a:pt x="746" y="934"/>
                      <a:pt x="737" y="982"/>
                    </a:cubicBezTo>
                    <a:cubicBezTo>
                      <a:pt x="726" y="1018"/>
                      <a:pt x="720" y="1048"/>
                      <a:pt x="720" y="1085"/>
                    </a:cubicBezTo>
                    <a:cubicBezTo>
                      <a:pt x="717" y="1112"/>
                      <a:pt x="717" y="1142"/>
                      <a:pt x="723" y="1172"/>
                    </a:cubicBezTo>
                    <a:lnTo>
                      <a:pt x="726" y="1185"/>
                    </a:lnTo>
                    <a:cubicBezTo>
                      <a:pt x="723" y="1195"/>
                      <a:pt x="717" y="1209"/>
                      <a:pt x="713" y="1218"/>
                    </a:cubicBezTo>
                    <a:cubicBezTo>
                      <a:pt x="696" y="1246"/>
                      <a:pt x="680" y="1272"/>
                      <a:pt x="663" y="1299"/>
                    </a:cubicBezTo>
                    <a:cubicBezTo>
                      <a:pt x="639" y="1335"/>
                      <a:pt x="619" y="1372"/>
                      <a:pt x="596" y="1409"/>
                    </a:cubicBezTo>
                    <a:cubicBezTo>
                      <a:pt x="556" y="1479"/>
                      <a:pt x="522" y="1553"/>
                      <a:pt x="485" y="1627"/>
                    </a:cubicBezTo>
                    <a:cubicBezTo>
                      <a:pt x="442" y="1707"/>
                      <a:pt x="395" y="1787"/>
                      <a:pt x="362" y="1874"/>
                    </a:cubicBezTo>
                    <a:cubicBezTo>
                      <a:pt x="328" y="1951"/>
                      <a:pt x="291" y="2028"/>
                      <a:pt x="261" y="2105"/>
                    </a:cubicBezTo>
                    <a:cubicBezTo>
                      <a:pt x="225" y="2192"/>
                      <a:pt x="191" y="2279"/>
                      <a:pt x="155" y="2366"/>
                    </a:cubicBezTo>
                    <a:cubicBezTo>
                      <a:pt x="111" y="2479"/>
                      <a:pt x="67" y="2593"/>
                      <a:pt x="27" y="2707"/>
                    </a:cubicBezTo>
                    <a:cubicBezTo>
                      <a:pt x="1" y="2777"/>
                      <a:pt x="30" y="2857"/>
                      <a:pt x="94" y="2891"/>
                    </a:cubicBezTo>
                    <a:lnTo>
                      <a:pt x="115" y="2901"/>
                    </a:lnTo>
                    <a:cubicBezTo>
                      <a:pt x="131" y="2907"/>
                      <a:pt x="149" y="2911"/>
                      <a:pt x="166" y="2911"/>
                    </a:cubicBezTo>
                    <a:cubicBezTo>
                      <a:pt x="228" y="2911"/>
                      <a:pt x="287" y="2871"/>
                      <a:pt x="308" y="2811"/>
                    </a:cubicBezTo>
                    <a:cubicBezTo>
                      <a:pt x="342" y="2723"/>
                      <a:pt x="371" y="2640"/>
                      <a:pt x="405" y="2553"/>
                    </a:cubicBezTo>
                    <a:cubicBezTo>
                      <a:pt x="439" y="2479"/>
                      <a:pt x="469" y="2402"/>
                      <a:pt x="502" y="2329"/>
                    </a:cubicBezTo>
                    <a:cubicBezTo>
                      <a:pt x="556" y="2209"/>
                      <a:pt x="612" y="2092"/>
                      <a:pt x="672" y="1974"/>
                    </a:cubicBezTo>
                    <a:cubicBezTo>
                      <a:pt x="700" y="1921"/>
                      <a:pt x="733" y="1871"/>
                      <a:pt x="760" y="1817"/>
                    </a:cubicBezTo>
                    <a:cubicBezTo>
                      <a:pt x="793" y="1760"/>
                      <a:pt x="823" y="1700"/>
                      <a:pt x="853" y="1640"/>
                    </a:cubicBezTo>
                    <a:cubicBezTo>
                      <a:pt x="863" y="1620"/>
                      <a:pt x="873" y="1604"/>
                      <a:pt x="887" y="1584"/>
                    </a:cubicBezTo>
                    <a:cubicBezTo>
                      <a:pt x="900" y="1559"/>
                      <a:pt x="913" y="1536"/>
                      <a:pt x="924" y="1513"/>
                    </a:cubicBezTo>
                    <a:lnTo>
                      <a:pt x="924" y="1519"/>
                    </a:lnTo>
                    <a:cubicBezTo>
                      <a:pt x="954" y="1458"/>
                      <a:pt x="990" y="1399"/>
                      <a:pt x="1022" y="1340"/>
                    </a:cubicBezTo>
                    <a:lnTo>
                      <a:pt x="1022" y="1340"/>
                    </a:lnTo>
                    <a:cubicBezTo>
                      <a:pt x="1045" y="1301"/>
                      <a:pt x="1067" y="1261"/>
                      <a:pt x="1074" y="1212"/>
                    </a:cubicBezTo>
                    <a:cubicBezTo>
                      <a:pt x="1078" y="1172"/>
                      <a:pt x="1071" y="1138"/>
                      <a:pt x="1058" y="1102"/>
                    </a:cubicBezTo>
                    <a:lnTo>
                      <a:pt x="1054" y="1091"/>
                    </a:lnTo>
                    <a:lnTo>
                      <a:pt x="1050" y="1075"/>
                    </a:lnTo>
                    <a:cubicBezTo>
                      <a:pt x="1054" y="1055"/>
                      <a:pt x="1054" y="1038"/>
                      <a:pt x="1061" y="1018"/>
                    </a:cubicBezTo>
                    <a:cubicBezTo>
                      <a:pt x="1067" y="982"/>
                      <a:pt x="1078" y="948"/>
                      <a:pt x="1094" y="914"/>
                    </a:cubicBezTo>
                    <a:cubicBezTo>
                      <a:pt x="1118" y="871"/>
                      <a:pt x="1148" y="831"/>
                      <a:pt x="1174" y="787"/>
                    </a:cubicBezTo>
                    <a:cubicBezTo>
                      <a:pt x="1211" y="730"/>
                      <a:pt x="1248" y="673"/>
                      <a:pt x="1285" y="620"/>
                    </a:cubicBezTo>
                    <a:cubicBezTo>
                      <a:pt x="1355" y="510"/>
                      <a:pt x="1415" y="396"/>
                      <a:pt x="1475" y="279"/>
                    </a:cubicBezTo>
                    <a:lnTo>
                      <a:pt x="1475" y="279"/>
                    </a:lnTo>
                    <a:lnTo>
                      <a:pt x="1469" y="295"/>
                    </a:lnTo>
                    <a:cubicBezTo>
                      <a:pt x="1482" y="272"/>
                      <a:pt x="1495" y="249"/>
                      <a:pt x="1506" y="222"/>
                    </a:cubicBezTo>
                    <a:cubicBezTo>
                      <a:pt x="1519" y="199"/>
                      <a:pt x="1515" y="168"/>
                      <a:pt x="1519" y="142"/>
                    </a:cubicBezTo>
                    <a:cubicBezTo>
                      <a:pt x="1519" y="95"/>
                      <a:pt x="1502" y="51"/>
                      <a:pt x="1465" y="25"/>
                    </a:cubicBezTo>
                    <a:cubicBezTo>
                      <a:pt x="1445" y="11"/>
                      <a:pt x="1425" y="5"/>
                      <a:pt x="1402" y="1"/>
                    </a:cubicBezTo>
                    <a:cubicBezTo>
                      <a:pt x="1398" y="1"/>
                      <a:pt x="1394" y="1"/>
                      <a:pt x="13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" name="Google Shape;1510;p34"/>
              <p:cNvSpPr/>
              <p:nvPr/>
            </p:nvSpPr>
            <p:spPr>
              <a:xfrm>
                <a:off x="2013050" y="3604583"/>
                <a:ext cx="168970" cy="224294"/>
              </a:xfrm>
              <a:custGeom>
                <a:avLst/>
                <a:gdLst/>
                <a:ahLst/>
                <a:cxnLst/>
                <a:rect l="l" t="t" r="r" b="b"/>
                <a:pathLst>
                  <a:path w="1747" h="2319" extrusionOk="0">
                    <a:moveTo>
                      <a:pt x="947" y="255"/>
                    </a:moveTo>
                    <a:cubicBezTo>
                      <a:pt x="964" y="265"/>
                      <a:pt x="980" y="275"/>
                      <a:pt x="997" y="281"/>
                    </a:cubicBezTo>
                    <a:cubicBezTo>
                      <a:pt x="1044" y="312"/>
                      <a:pt x="1090" y="338"/>
                      <a:pt x="1141" y="361"/>
                    </a:cubicBezTo>
                    <a:cubicBezTo>
                      <a:pt x="1204" y="395"/>
                      <a:pt x="1268" y="426"/>
                      <a:pt x="1334" y="452"/>
                    </a:cubicBezTo>
                    <a:cubicBezTo>
                      <a:pt x="1395" y="475"/>
                      <a:pt x="1448" y="506"/>
                      <a:pt x="1502" y="542"/>
                    </a:cubicBezTo>
                    <a:lnTo>
                      <a:pt x="1519" y="559"/>
                    </a:lnTo>
                    <a:lnTo>
                      <a:pt x="1522" y="566"/>
                    </a:lnTo>
                    <a:cubicBezTo>
                      <a:pt x="1515" y="582"/>
                      <a:pt x="1505" y="596"/>
                      <a:pt x="1495" y="613"/>
                    </a:cubicBezTo>
                    <a:cubicBezTo>
                      <a:pt x="1482" y="639"/>
                      <a:pt x="1465" y="662"/>
                      <a:pt x="1448" y="690"/>
                    </a:cubicBezTo>
                    <a:cubicBezTo>
                      <a:pt x="1422" y="736"/>
                      <a:pt x="1395" y="783"/>
                      <a:pt x="1368" y="830"/>
                    </a:cubicBezTo>
                    <a:cubicBezTo>
                      <a:pt x="1318" y="917"/>
                      <a:pt x="1268" y="1000"/>
                      <a:pt x="1211" y="1080"/>
                    </a:cubicBezTo>
                    <a:cubicBezTo>
                      <a:pt x="1178" y="1124"/>
                      <a:pt x="1151" y="1171"/>
                      <a:pt x="1121" y="1218"/>
                    </a:cubicBezTo>
                    <a:cubicBezTo>
                      <a:pt x="1090" y="1268"/>
                      <a:pt x="1061" y="1318"/>
                      <a:pt x="1027" y="1365"/>
                    </a:cubicBezTo>
                    <a:cubicBezTo>
                      <a:pt x="997" y="1412"/>
                      <a:pt x="970" y="1462"/>
                      <a:pt x="940" y="1509"/>
                    </a:cubicBezTo>
                    <a:cubicBezTo>
                      <a:pt x="910" y="1552"/>
                      <a:pt x="880" y="1599"/>
                      <a:pt x="850" y="1642"/>
                    </a:cubicBezTo>
                    <a:cubicBezTo>
                      <a:pt x="820" y="1686"/>
                      <a:pt x="789" y="1733"/>
                      <a:pt x="760" y="1776"/>
                    </a:cubicBezTo>
                    <a:cubicBezTo>
                      <a:pt x="736" y="1806"/>
                      <a:pt x="709" y="1840"/>
                      <a:pt x="686" y="1870"/>
                    </a:cubicBezTo>
                    <a:cubicBezTo>
                      <a:pt x="659" y="1906"/>
                      <a:pt x="629" y="1940"/>
                      <a:pt x="596" y="1977"/>
                    </a:cubicBezTo>
                    <a:cubicBezTo>
                      <a:pt x="582" y="1994"/>
                      <a:pt x="565" y="2011"/>
                      <a:pt x="552" y="2027"/>
                    </a:cubicBezTo>
                    <a:cubicBezTo>
                      <a:pt x="539" y="2040"/>
                      <a:pt x="529" y="2054"/>
                      <a:pt x="516" y="2064"/>
                    </a:cubicBezTo>
                    <a:lnTo>
                      <a:pt x="496" y="2074"/>
                    </a:lnTo>
                    <a:lnTo>
                      <a:pt x="485" y="2077"/>
                    </a:lnTo>
                    <a:lnTo>
                      <a:pt x="465" y="2077"/>
                    </a:lnTo>
                    <a:cubicBezTo>
                      <a:pt x="445" y="2067"/>
                      <a:pt x="428" y="2054"/>
                      <a:pt x="408" y="2040"/>
                    </a:cubicBezTo>
                    <a:cubicBezTo>
                      <a:pt x="382" y="2020"/>
                      <a:pt x="355" y="1997"/>
                      <a:pt x="328" y="1974"/>
                    </a:cubicBezTo>
                    <a:cubicBezTo>
                      <a:pt x="301" y="1951"/>
                      <a:pt x="275" y="1926"/>
                      <a:pt x="248" y="1900"/>
                    </a:cubicBezTo>
                    <a:lnTo>
                      <a:pt x="241" y="1883"/>
                    </a:lnTo>
                    <a:cubicBezTo>
                      <a:pt x="238" y="1874"/>
                      <a:pt x="235" y="1866"/>
                      <a:pt x="231" y="1857"/>
                    </a:cubicBezTo>
                    <a:lnTo>
                      <a:pt x="231" y="1803"/>
                    </a:lnTo>
                    <a:cubicBezTo>
                      <a:pt x="244" y="1716"/>
                      <a:pt x="271" y="1630"/>
                      <a:pt x="301" y="1549"/>
                    </a:cubicBezTo>
                    <a:cubicBezTo>
                      <a:pt x="331" y="1479"/>
                      <a:pt x="362" y="1409"/>
                      <a:pt x="388" y="1338"/>
                    </a:cubicBezTo>
                    <a:cubicBezTo>
                      <a:pt x="405" y="1295"/>
                      <a:pt x="422" y="1248"/>
                      <a:pt x="442" y="1204"/>
                    </a:cubicBezTo>
                    <a:cubicBezTo>
                      <a:pt x="462" y="1154"/>
                      <a:pt x="485" y="1104"/>
                      <a:pt x="512" y="1054"/>
                    </a:cubicBezTo>
                    <a:cubicBezTo>
                      <a:pt x="532" y="1011"/>
                      <a:pt x="559" y="971"/>
                      <a:pt x="582" y="927"/>
                    </a:cubicBezTo>
                    <a:cubicBezTo>
                      <a:pt x="609" y="877"/>
                      <a:pt x="636" y="827"/>
                      <a:pt x="663" y="773"/>
                    </a:cubicBezTo>
                    <a:cubicBezTo>
                      <a:pt x="712" y="682"/>
                      <a:pt x="763" y="589"/>
                      <a:pt x="813" y="495"/>
                    </a:cubicBezTo>
                    <a:cubicBezTo>
                      <a:pt x="857" y="415"/>
                      <a:pt x="900" y="335"/>
                      <a:pt x="947" y="255"/>
                    </a:cubicBezTo>
                    <a:close/>
                    <a:moveTo>
                      <a:pt x="927" y="0"/>
                    </a:moveTo>
                    <a:cubicBezTo>
                      <a:pt x="897" y="0"/>
                      <a:pt x="870" y="11"/>
                      <a:pt x="850" y="34"/>
                    </a:cubicBezTo>
                    <a:lnTo>
                      <a:pt x="840" y="44"/>
                    </a:lnTo>
                    <a:cubicBezTo>
                      <a:pt x="826" y="51"/>
                      <a:pt x="817" y="64"/>
                      <a:pt x="809" y="77"/>
                    </a:cubicBezTo>
                    <a:cubicBezTo>
                      <a:pt x="686" y="288"/>
                      <a:pt x="562" y="495"/>
                      <a:pt x="445" y="706"/>
                    </a:cubicBezTo>
                    <a:cubicBezTo>
                      <a:pt x="388" y="803"/>
                      <a:pt x="331" y="900"/>
                      <a:pt x="285" y="1000"/>
                    </a:cubicBezTo>
                    <a:cubicBezTo>
                      <a:pt x="238" y="1097"/>
                      <a:pt x="198" y="1198"/>
                      <a:pt x="158" y="1301"/>
                    </a:cubicBezTo>
                    <a:cubicBezTo>
                      <a:pt x="138" y="1349"/>
                      <a:pt x="118" y="1395"/>
                      <a:pt x="97" y="1445"/>
                    </a:cubicBezTo>
                    <a:cubicBezTo>
                      <a:pt x="77" y="1502"/>
                      <a:pt x="57" y="1559"/>
                      <a:pt x="40" y="1616"/>
                    </a:cubicBezTo>
                    <a:cubicBezTo>
                      <a:pt x="24" y="1666"/>
                      <a:pt x="14" y="1713"/>
                      <a:pt x="7" y="1766"/>
                    </a:cubicBezTo>
                    <a:cubicBezTo>
                      <a:pt x="0" y="1810"/>
                      <a:pt x="0" y="1850"/>
                      <a:pt x="7" y="1894"/>
                    </a:cubicBezTo>
                    <a:cubicBezTo>
                      <a:pt x="17" y="1931"/>
                      <a:pt x="30" y="1960"/>
                      <a:pt x="44" y="1994"/>
                    </a:cubicBezTo>
                    <a:cubicBezTo>
                      <a:pt x="61" y="2031"/>
                      <a:pt x="87" y="2061"/>
                      <a:pt x="114" y="2087"/>
                    </a:cubicBezTo>
                    <a:cubicBezTo>
                      <a:pt x="130" y="2104"/>
                      <a:pt x="147" y="2124"/>
                      <a:pt x="164" y="2141"/>
                    </a:cubicBezTo>
                    <a:cubicBezTo>
                      <a:pt x="204" y="2184"/>
                      <a:pt x="248" y="2224"/>
                      <a:pt x="298" y="2258"/>
                    </a:cubicBezTo>
                    <a:cubicBezTo>
                      <a:pt x="308" y="2268"/>
                      <a:pt x="318" y="2272"/>
                      <a:pt x="331" y="2278"/>
                    </a:cubicBezTo>
                    <a:cubicBezTo>
                      <a:pt x="355" y="2292"/>
                      <a:pt x="378" y="2301"/>
                      <a:pt x="408" y="2312"/>
                    </a:cubicBezTo>
                    <a:cubicBezTo>
                      <a:pt x="425" y="2315"/>
                      <a:pt x="448" y="2318"/>
                      <a:pt x="465" y="2318"/>
                    </a:cubicBezTo>
                    <a:cubicBezTo>
                      <a:pt x="479" y="2318"/>
                      <a:pt x="488" y="2318"/>
                      <a:pt x="502" y="2315"/>
                    </a:cubicBezTo>
                    <a:cubicBezTo>
                      <a:pt x="516" y="2315"/>
                      <a:pt x="529" y="2312"/>
                      <a:pt x="545" y="2308"/>
                    </a:cubicBezTo>
                    <a:cubicBezTo>
                      <a:pt x="562" y="2305"/>
                      <a:pt x="579" y="2298"/>
                      <a:pt x="596" y="2292"/>
                    </a:cubicBezTo>
                    <a:cubicBezTo>
                      <a:pt x="649" y="2264"/>
                      <a:pt x="689" y="2221"/>
                      <a:pt x="729" y="2178"/>
                    </a:cubicBezTo>
                    <a:cubicBezTo>
                      <a:pt x="763" y="2144"/>
                      <a:pt x="789" y="2107"/>
                      <a:pt x="820" y="2071"/>
                    </a:cubicBezTo>
                    <a:cubicBezTo>
                      <a:pt x="858" y="2023"/>
                      <a:pt x="890" y="1976"/>
                      <a:pt x="921" y="1928"/>
                    </a:cubicBezTo>
                    <a:lnTo>
                      <a:pt x="921" y="1928"/>
                    </a:lnTo>
                    <a:cubicBezTo>
                      <a:pt x="956" y="1882"/>
                      <a:pt x="988" y="1835"/>
                      <a:pt x="1021" y="1786"/>
                    </a:cubicBezTo>
                    <a:cubicBezTo>
                      <a:pt x="1047" y="1739"/>
                      <a:pt x="1081" y="1696"/>
                      <a:pt x="1110" y="1653"/>
                    </a:cubicBezTo>
                    <a:cubicBezTo>
                      <a:pt x="1141" y="1609"/>
                      <a:pt x="1171" y="1562"/>
                      <a:pt x="1198" y="1516"/>
                    </a:cubicBezTo>
                    <a:cubicBezTo>
                      <a:pt x="1228" y="1465"/>
                      <a:pt x="1265" y="1418"/>
                      <a:pt x="1298" y="1369"/>
                    </a:cubicBezTo>
                    <a:cubicBezTo>
                      <a:pt x="1328" y="1321"/>
                      <a:pt x="1354" y="1275"/>
                      <a:pt x="1388" y="1231"/>
                    </a:cubicBezTo>
                    <a:cubicBezTo>
                      <a:pt x="1419" y="1188"/>
                      <a:pt x="1448" y="1144"/>
                      <a:pt x="1479" y="1097"/>
                    </a:cubicBezTo>
                    <a:cubicBezTo>
                      <a:pt x="1532" y="1017"/>
                      <a:pt x="1575" y="930"/>
                      <a:pt x="1623" y="843"/>
                    </a:cubicBezTo>
                    <a:cubicBezTo>
                      <a:pt x="1646" y="800"/>
                      <a:pt x="1669" y="753"/>
                      <a:pt x="1692" y="710"/>
                    </a:cubicBezTo>
                    <a:cubicBezTo>
                      <a:pt x="1706" y="679"/>
                      <a:pt x="1720" y="649"/>
                      <a:pt x="1729" y="619"/>
                    </a:cubicBezTo>
                    <a:cubicBezTo>
                      <a:pt x="1746" y="569"/>
                      <a:pt x="1726" y="515"/>
                      <a:pt x="1706" y="469"/>
                    </a:cubicBezTo>
                    <a:cubicBezTo>
                      <a:pt x="1672" y="405"/>
                      <a:pt x="1612" y="365"/>
                      <a:pt x="1555" y="325"/>
                    </a:cubicBezTo>
                    <a:cubicBezTo>
                      <a:pt x="1512" y="295"/>
                      <a:pt x="1468" y="271"/>
                      <a:pt x="1425" y="248"/>
                    </a:cubicBezTo>
                    <a:cubicBezTo>
                      <a:pt x="1342" y="205"/>
                      <a:pt x="1261" y="161"/>
                      <a:pt x="1181" y="117"/>
                    </a:cubicBezTo>
                    <a:cubicBezTo>
                      <a:pt x="1144" y="97"/>
                      <a:pt x="1107" y="77"/>
                      <a:pt x="1074" y="60"/>
                    </a:cubicBezTo>
                    <a:cubicBezTo>
                      <a:pt x="1057" y="51"/>
                      <a:pt x="1041" y="44"/>
                      <a:pt x="1024" y="34"/>
                    </a:cubicBezTo>
                    <a:cubicBezTo>
                      <a:pt x="1010" y="27"/>
                      <a:pt x="997" y="24"/>
                      <a:pt x="984" y="14"/>
                    </a:cubicBezTo>
                    <a:cubicBezTo>
                      <a:pt x="967" y="4"/>
                      <a:pt x="947" y="0"/>
                      <a:pt x="9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1" name="Google Shape;1511;p34"/>
              <p:cNvSpPr/>
              <p:nvPr/>
            </p:nvSpPr>
            <p:spPr>
              <a:xfrm>
                <a:off x="2086460" y="3506606"/>
                <a:ext cx="94205" cy="122931"/>
              </a:xfrm>
              <a:custGeom>
                <a:avLst/>
                <a:gdLst/>
                <a:ahLst/>
                <a:cxnLst/>
                <a:rect l="l" t="t" r="r" b="b"/>
                <a:pathLst>
                  <a:path w="974" h="1271" extrusionOk="0">
                    <a:moveTo>
                      <a:pt x="676" y="0"/>
                    </a:moveTo>
                    <a:cubicBezTo>
                      <a:pt x="643" y="0"/>
                      <a:pt x="612" y="10"/>
                      <a:pt x="586" y="23"/>
                    </a:cubicBezTo>
                    <a:cubicBezTo>
                      <a:pt x="559" y="40"/>
                      <a:pt x="539" y="70"/>
                      <a:pt x="522" y="97"/>
                    </a:cubicBezTo>
                    <a:cubicBezTo>
                      <a:pt x="435" y="241"/>
                      <a:pt x="362" y="391"/>
                      <a:pt x="282" y="539"/>
                    </a:cubicBezTo>
                    <a:cubicBezTo>
                      <a:pt x="194" y="706"/>
                      <a:pt x="104" y="873"/>
                      <a:pt x="21" y="1040"/>
                    </a:cubicBezTo>
                    <a:cubicBezTo>
                      <a:pt x="1" y="1077"/>
                      <a:pt x="10" y="1121"/>
                      <a:pt x="47" y="1141"/>
                    </a:cubicBezTo>
                    <a:cubicBezTo>
                      <a:pt x="59" y="1147"/>
                      <a:pt x="72" y="1150"/>
                      <a:pt x="84" y="1150"/>
                    </a:cubicBezTo>
                    <a:cubicBezTo>
                      <a:pt x="111" y="1150"/>
                      <a:pt x="136" y="1136"/>
                      <a:pt x="148" y="1113"/>
                    </a:cubicBezTo>
                    <a:cubicBezTo>
                      <a:pt x="228" y="957"/>
                      <a:pt x="315" y="803"/>
                      <a:pt x="405" y="652"/>
                    </a:cubicBezTo>
                    <a:cubicBezTo>
                      <a:pt x="449" y="579"/>
                      <a:pt x="489" y="505"/>
                      <a:pt x="532" y="431"/>
                    </a:cubicBezTo>
                    <a:cubicBezTo>
                      <a:pt x="575" y="358"/>
                      <a:pt x="616" y="281"/>
                      <a:pt x="656" y="207"/>
                    </a:cubicBezTo>
                    <a:cubicBezTo>
                      <a:pt x="663" y="198"/>
                      <a:pt x="666" y="190"/>
                      <a:pt x="673" y="181"/>
                    </a:cubicBezTo>
                    <a:cubicBezTo>
                      <a:pt x="693" y="181"/>
                      <a:pt x="713" y="184"/>
                      <a:pt x="730" y="187"/>
                    </a:cubicBezTo>
                    <a:cubicBezTo>
                      <a:pt x="750" y="187"/>
                      <a:pt x="770" y="190"/>
                      <a:pt x="790" y="198"/>
                    </a:cubicBezTo>
                    <a:cubicBezTo>
                      <a:pt x="763" y="258"/>
                      <a:pt x="730" y="318"/>
                      <a:pt x="700" y="375"/>
                    </a:cubicBezTo>
                    <a:cubicBezTo>
                      <a:pt x="660" y="448"/>
                      <a:pt x="616" y="515"/>
                      <a:pt x="572" y="582"/>
                    </a:cubicBezTo>
                    <a:cubicBezTo>
                      <a:pt x="489" y="726"/>
                      <a:pt x="405" y="873"/>
                      <a:pt x="322" y="1017"/>
                    </a:cubicBezTo>
                    <a:cubicBezTo>
                      <a:pt x="298" y="1060"/>
                      <a:pt x="271" y="1104"/>
                      <a:pt x="245" y="1147"/>
                    </a:cubicBezTo>
                    <a:cubicBezTo>
                      <a:pt x="221" y="1187"/>
                      <a:pt x="238" y="1238"/>
                      <a:pt x="278" y="1261"/>
                    </a:cubicBezTo>
                    <a:cubicBezTo>
                      <a:pt x="290" y="1267"/>
                      <a:pt x="302" y="1270"/>
                      <a:pt x="315" y="1270"/>
                    </a:cubicBezTo>
                    <a:cubicBezTo>
                      <a:pt x="344" y="1270"/>
                      <a:pt x="374" y="1255"/>
                      <a:pt x="388" y="1227"/>
                    </a:cubicBezTo>
                    <a:cubicBezTo>
                      <a:pt x="408" y="1190"/>
                      <a:pt x="425" y="1150"/>
                      <a:pt x="445" y="1113"/>
                    </a:cubicBezTo>
                    <a:cubicBezTo>
                      <a:pt x="465" y="1077"/>
                      <a:pt x="485" y="1040"/>
                      <a:pt x="506" y="1003"/>
                    </a:cubicBezTo>
                    <a:cubicBezTo>
                      <a:pt x="546" y="930"/>
                      <a:pt x="586" y="857"/>
                      <a:pt x="629" y="783"/>
                    </a:cubicBezTo>
                    <a:cubicBezTo>
                      <a:pt x="673" y="712"/>
                      <a:pt x="716" y="642"/>
                      <a:pt x="760" y="576"/>
                    </a:cubicBezTo>
                    <a:cubicBezTo>
                      <a:pt x="783" y="539"/>
                      <a:pt x="807" y="505"/>
                      <a:pt x="827" y="468"/>
                    </a:cubicBezTo>
                    <a:cubicBezTo>
                      <a:pt x="850" y="431"/>
                      <a:pt x="870" y="395"/>
                      <a:pt x="887" y="358"/>
                    </a:cubicBezTo>
                    <a:cubicBezTo>
                      <a:pt x="907" y="324"/>
                      <a:pt x="927" y="287"/>
                      <a:pt x="944" y="251"/>
                    </a:cubicBezTo>
                    <a:cubicBezTo>
                      <a:pt x="947" y="244"/>
                      <a:pt x="950" y="235"/>
                      <a:pt x="953" y="224"/>
                    </a:cubicBezTo>
                    <a:cubicBezTo>
                      <a:pt x="961" y="214"/>
                      <a:pt x="964" y="201"/>
                      <a:pt x="967" y="190"/>
                    </a:cubicBezTo>
                    <a:cubicBezTo>
                      <a:pt x="974" y="178"/>
                      <a:pt x="974" y="164"/>
                      <a:pt x="974" y="150"/>
                    </a:cubicBezTo>
                    <a:cubicBezTo>
                      <a:pt x="974" y="137"/>
                      <a:pt x="967" y="117"/>
                      <a:pt x="961" y="104"/>
                    </a:cubicBezTo>
                    <a:cubicBezTo>
                      <a:pt x="957" y="94"/>
                      <a:pt x="947" y="87"/>
                      <a:pt x="941" y="80"/>
                    </a:cubicBezTo>
                    <a:cubicBezTo>
                      <a:pt x="921" y="57"/>
                      <a:pt x="893" y="47"/>
                      <a:pt x="870" y="37"/>
                    </a:cubicBezTo>
                    <a:cubicBezTo>
                      <a:pt x="833" y="23"/>
                      <a:pt x="793" y="10"/>
                      <a:pt x="753" y="7"/>
                    </a:cubicBezTo>
                    <a:cubicBezTo>
                      <a:pt x="730" y="3"/>
                      <a:pt x="703" y="0"/>
                      <a:pt x="6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2" name="Google Shape;1512;p34"/>
              <p:cNvSpPr/>
              <p:nvPr/>
            </p:nvSpPr>
            <p:spPr>
              <a:xfrm>
                <a:off x="2158613" y="3161124"/>
                <a:ext cx="256888" cy="498205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5151" extrusionOk="0">
                    <a:moveTo>
                      <a:pt x="2095" y="1"/>
                    </a:moveTo>
                    <a:cubicBezTo>
                      <a:pt x="2088" y="1"/>
                      <a:pt x="2081" y="2"/>
                      <a:pt x="2074" y="3"/>
                    </a:cubicBezTo>
                    <a:cubicBezTo>
                      <a:pt x="2047" y="14"/>
                      <a:pt x="2024" y="30"/>
                      <a:pt x="2013" y="54"/>
                    </a:cubicBezTo>
                    <a:cubicBezTo>
                      <a:pt x="1987" y="101"/>
                      <a:pt x="2004" y="164"/>
                      <a:pt x="2050" y="191"/>
                    </a:cubicBezTo>
                    <a:cubicBezTo>
                      <a:pt x="2090" y="215"/>
                      <a:pt x="2124" y="238"/>
                      <a:pt x="2161" y="258"/>
                    </a:cubicBezTo>
                    <a:cubicBezTo>
                      <a:pt x="2194" y="278"/>
                      <a:pt x="2228" y="298"/>
                      <a:pt x="2257" y="315"/>
                    </a:cubicBezTo>
                    <a:cubicBezTo>
                      <a:pt x="2311" y="345"/>
                      <a:pt x="2365" y="375"/>
                      <a:pt x="2415" y="408"/>
                    </a:cubicBezTo>
                    <a:cubicBezTo>
                      <a:pt x="2378" y="475"/>
                      <a:pt x="2345" y="542"/>
                      <a:pt x="2311" y="612"/>
                    </a:cubicBezTo>
                    <a:cubicBezTo>
                      <a:pt x="2285" y="662"/>
                      <a:pt x="2265" y="716"/>
                      <a:pt x="2241" y="769"/>
                    </a:cubicBezTo>
                    <a:cubicBezTo>
                      <a:pt x="2221" y="817"/>
                      <a:pt x="2197" y="863"/>
                      <a:pt x="2174" y="910"/>
                    </a:cubicBezTo>
                    <a:cubicBezTo>
                      <a:pt x="2131" y="1013"/>
                      <a:pt x="2081" y="1110"/>
                      <a:pt x="2034" y="1211"/>
                    </a:cubicBezTo>
                    <a:cubicBezTo>
                      <a:pt x="1987" y="1311"/>
                      <a:pt x="1940" y="1411"/>
                      <a:pt x="1893" y="1512"/>
                    </a:cubicBezTo>
                    <a:cubicBezTo>
                      <a:pt x="1843" y="1619"/>
                      <a:pt x="1796" y="1729"/>
                      <a:pt x="1746" y="1836"/>
                    </a:cubicBezTo>
                    <a:cubicBezTo>
                      <a:pt x="1703" y="1944"/>
                      <a:pt x="1652" y="2050"/>
                      <a:pt x="1602" y="2154"/>
                    </a:cubicBezTo>
                    <a:cubicBezTo>
                      <a:pt x="1555" y="2254"/>
                      <a:pt x="1502" y="2354"/>
                      <a:pt x="1452" y="2458"/>
                    </a:cubicBezTo>
                    <a:cubicBezTo>
                      <a:pt x="1408" y="2552"/>
                      <a:pt x="1362" y="2643"/>
                      <a:pt x="1311" y="2736"/>
                    </a:cubicBezTo>
                    <a:cubicBezTo>
                      <a:pt x="1098" y="3131"/>
                      <a:pt x="883" y="3522"/>
                      <a:pt x="666" y="3916"/>
                    </a:cubicBezTo>
                    <a:cubicBezTo>
                      <a:pt x="565" y="4097"/>
                      <a:pt x="468" y="4281"/>
                      <a:pt x="371" y="4461"/>
                    </a:cubicBezTo>
                    <a:cubicBezTo>
                      <a:pt x="321" y="4552"/>
                      <a:pt x="268" y="4636"/>
                      <a:pt x="215" y="4719"/>
                    </a:cubicBezTo>
                    <a:cubicBezTo>
                      <a:pt x="147" y="4819"/>
                      <a:pt x="84" y="4913"/>
                      <a:pt x="14" y="5011"/>
                    </a:cubicBezTo>
                    <a:cubicBezTo>
                      <a:pt x="0" y="5031"/>
                      <a:pt x="0" y="5060"/>
                      <a:pt x="7" y="5080"/>
                    </a:cubicBezTo>
                    <a:cubicBezTo>
                      <a:pt x="14" y="5104"/>
                      <a:pt x="30" y="5124"/>
                      <a:pt x="50" y="5137"/>
                    </a:cubicBezTo>
                    <a:cubicBezTo>
                      <a:pt x="66" y="5146"/>
                      <a:pt x="81" y="5151"/>
                      <a:pt x="97" y="5151"/>
                    </a:cubicBezTo>
                    <a:cubicBezTo>
                      <a:pt x="105" y="5151"/>
                      <a:pt x="113" y="5149"/>
                      <a:pt x="121" y="5147"/>
                    </a:cubicBezTo>
                    <a:cubicBezTo>
                      <a:pt x="147" y="5137"/>
                      <a:pt x="161" y="5124"/>
                      <a:pt x="178" y="5100"/>
                    </a:cubicBezTo>
                    <a:cubicBezTo>
                      <a:pt x="251" y="5000"/>
                      <a:pt x="321" y="4897"/>
                      <a:pt x="391" y="4790"/>
                    </a:cubicBezTo>
                    <a:cubicBezTo>
                      <a:pt x="448" y="4699"/>
                      <a:pt x="508" y="4609"/>
                      <a:pt x="559" y="4515"/>
                    </a:cubicBezTo>
                    <a:cubicBezTo>
                      <a:pt x="669" y="4318"/>
                      <a:pt x="777" y="4120"/>
                      <a:pt x="886" y="3927"/>
                    </a:cubicBezTo>
                    <a:cubicBezTo>
                      <a:pt x="1104" y="3538"/>
                      <a:pt x="1322" y="3148"/>
                      <a:pt x="1542" y="2763"/>
                    </a:cubicBezTo>
                    <a:cubicBezTo>
                      <a:pt x="1569" y="2719"/>
                      <a:pt x="1592" y="2676"/>
                      <a:pt x="1615" y="2629"/>
                    </a:cubicBezTo>
                    <a:cubicBezTo>
                      <a:pt x="1643" y="2578"/>
                      <a:pt x="1669" y="2525"/>
                      <a:pt x="1696" y="2472"/>
                    </a:cubicBezTo>
                    <a:cubicBezTo>
                      <a:pt x="1749" y="2368"/>
                      <a:pt x="1803" y="2268"/>
                      <a:pt x="1853" y="2161"/>
                    </a:cubicBezTo>
                    <a:cubicBezTo>
                      <a:pt x="1900" y="2067"/>
                      <a:pt x="1940" y="1970"/>
                      <a:pt x="1984" y="1873"/>
                    </a:cubicBezTo>
                    <a:cubicBezTo>
                      <a:pt x="2030" y="1766"/>
                      <a:pt x="2081" y="1659"/>
                      <a:pt x="2127" y="1555"/>
                    </a:cubicBezTo>
                    <a:cubicBezTo>
                      <a:pt x="2177" y="1451"/>
                      <a:pt x="2225" y="1345"/>
                      <a:pt x="2271" y="1241"/>
                    </a:cubicBezTo>
                    <a:cubicBezTo>
                      <a:pt x="2294" y="1194"/>
                      <a:pt x="2318" y="1147"/>
                      <a:pt x="2338" y="1098"/>
                    </a:cubicBezTo>
                    <a:cubicBezTo>
                      <a:pt x="2365" y="1047"/>
                      <a:pt x="2388" y="993"/>
                      <a:pt x="2412" y="940"/>
                    </a:cubicBezTo>
                    <a:cubicBezTo>
                      <a:pt x="2432" y="890"/>
                      <a:pt x="2452" y="840"/>
                      <a:pt x="2475" y="789"/>
                    </a:cubicBezTo>
                    <a:cubicBezTo>
                      <a:pt x="2495" y="740"/>
                      <a:pt x="2518" y="689"/>
                      <a:pt x="2542" y="642"/>
                    </a:cubicBezTo>
                    <a:cubicBezTo>
                      <a:pt x="2566" y="596"/>
                      <a:pt x="2589" y="548"/>
                      <a:pt x="2612" y="505"/>
                    </a:cubicBezTo>
                    <a:cubicBezTo>
                      <a:pt x="2626" y="479"/>
                      <a:pt x="2639" y="451"/>
                      <a:pt x="2649" y="425"/>
                    </a:cubicBezTo>
                    <a:lnTo>
                      <a:pt x="2652" y="408"/>
                    </a:lnTo>
                    <a:cubicBezTo>
                      <a:pt x="2656" y="375"/>
                      <a:pt x="2656" y="375"/>
                      <a:pt x="2652" y="345"/>
                    </a:cubicBezTo>
                    <a:cubicBezTo>
                      <a:pt x="2646" y="315"/>
                      <a:pt x="2629" y="291"/>
                      <a:pt x="2609" y="271"/>
                    </a:cubicBezTo>
                    <a:cubicBezTo>
                      <a:pt x="2595" y="255"/>
                      <a:pt x="2575" y="241"/>
                      <a:pt x="2555" y="231"/>
                    </a:cubicBezTo>
                    <a:cubicBezTo>
                      <a:pt x="2538" y="218"/>
                      <a:pt x="2522" y="207"/>
                      <a:pt x="2502" y="198"/>
                    </a:cubicBezTo>
                    <a:cubicBezTo>
                      <a:pt x="2462" y="174"/>
                      <a:pt x="2425" y="154"/>
                      <a:pt x="2385" y="134"/>
                    </a:cubicBezTo>
                    <a:cubicBezTo>
                      <a:pt x="2308" y="90"/>
                      <a:pt x="2231" y="50"/>
                      <a:pt x="2151" y="14"/>
                    </a:cubicBezTo>
                    <a:cubicBezTo>
                      <a:pt x="2132" y="6"/>
                      <a:pt x="2114" y="1"/>
                      <a:pt x="20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3" name="Google Shape;1513;p34"/>
              <p:cNvSpPr/>
              <p:nvPr/>
            </p:nvSpPr>
            <p:spPr>
              <a:xfrm>
                <a:off x="2145652" y="3155321"/>
                <a:ext cx="231741" cy="365988"/>
              </a:xfrm>
              <a:custGeom>
                <a:avLst/>
                <a:gdLst/>
                <a:ahLst/>
                <a:cxnLst/>
                <a:rect l="l" t="t" r="r" b="b"/>
                <a:pathLst>
                  <a:path w="2396" h="3784" extrusionOk="0">
                    <a:moveTo>
                      <a:pt x="2103" y="0"/>
                    </a:moveTo>
                    <a:cubicBezTo>
                      <a:pt x="2087" y="0"/>
                      <a:pt x="2071" y="3"/>
                      <a:pt x="2054" y="6"/>
                    </a:cubicBezTo>
                    <a:cubicBezTo>
                      <a:pt x="2044" y="10"/>
                      <a:pt x="2027" y="20"/>
                      <a:pt x="2014" y="27"/>
                    </a:cubicBezTo>
                    <a:cubicBezTo>
                      <a:pt x="2001" y="34"/>
                      <a:pt x="1990" y="43"/>
                      <a:pt x="1980" y="57"/>
                    </a:cubicBezTo>
                    <a:cubicBezTo>
                      <a:pt x="1954" y="80"/>
                      <a:pt x="1937" y="114"/>
                      <a:pt x="1920" y="144"/>
                    </a:cubicBezTo>
                    <a:cubicBezTo>
                      <a:pt x="1897" y="184"/>
                      <a:pt x="1877" y="224"/>
                      <a:pt x="1854" y="261"/>
                    </a:cubicBezTo>
                    <a:cubicBezTo>
                      <a:pt x="1753" y="435"/>
                      <a:pt x="1656" y="608"/>
                      <a:pt x="1559" y="786"/>
                    </a:cubicBezTo>
                    <a:cubicBezTo>
                      <a:pt x="1513" y="873"/>
                      <a:pt x="1465" y="960"/>
                      <a:pt x="1419" y="1047"/>
                    </a:cubicBezTo>
                    <a:cubicBezTo>
                      <a:pt x="1375" y="1130"/>
                      <a:pt x="1332" y="1218"/>
                      <a:pt x="1292" y="1304"/>
                    </a:cubicBezTo>
                    <a:cubicBezTo>
                      <a:pt x="1268" y="1348"/>
                      <a:pt x="1248" y="1391"/>
                      <a:pt x="1224" y="1438"/>
                    </a:cubicBezTo>
                    <a:cubicBezTo>
                      <a:pt x="1204" y="1479"/>
                      <a:pt x="1184" y="1519"/>
                      <a:pt x="1161" y="1559"/>
                    </a:cubicBezTo>
                    <a:cubicBezTo>
                      <a:pt x="1114" y="1646"/>
                      <a:pt x="1067" y="1732"/>
                      <a:pt x="1020" y="1820"/>
                    </a:cubicBezTo>
                    <a:cubicBezTo>
                      <a:pt x="833" y="2164"/>
                      <a:pt x="650" y="2508"/>
                      <a:pt x="459" y="2853"/>
                    </a:cubicBezTo>
                    <a:cubicBezTo>
                      <a:pt x="315" y="3120"/>
                      <a:pt x="168" y="3385"/>
                      <a:pt x="24" y="3652"/>
                    </a:cubicBezTo>
                    <a:cubicBezTo>
                      <a:pt x="0" y="3696"/>
                      <a:pt x="14" y="3749"/>
                      <a:pt x="57" y="3773"/>
                    </a:cubicBezTo>
                    <a:cubicBezTo>
                      <a:pt x="71" y="3780"/>
                      <a:pt x="87" y="3784"/>
                      <a:pt x="102" y="3784"/>
                    </a:cubicBezTo>
                    <a:cubicBezTo>
                      <a:pt x="132" y="3784"/>
                      <a:pt x="162" y="3768"/>
                      <a:pt x="178" y="3739"/>
                    </a:cubicBezTo>
                    <a:cubicBezTo>
                      <a:pt x="372" y="3378"/>
                      <a:pt x="573" y="3020"/>
                      <a:pt x="773" y="2663"/>
                    </a:cubicBezTo>
                    <a:cubicBezTo>
                      <a:pt x="967" y="2317"/>
                      <a:pt x="1164" y="1973"/>
                      <a:pt x="1358" y="1629"/>
                    </a:cubicBezTo>
                    <a:cubicBezTo>
                      <a:pt x="1382" y="1589"/>
                      <a:pt x="1405" y="1545"/>
                      <a:pt x="1428" y="1502"/>
                    </a:cubicBezTo>
                    <a:cubicBezTo>
                      <a:pt x="1452" y="1459"/>
                      <a:pt x="1472" y="1411"/>
                      <a:pt x="1496" y="1368"/>
                    </a:cubicBezTo>
                    <a:cubicBezTo>
                      <a:pt x="1539" y="1284"/>
                      <a:pt x="1582" y="1201"/>
                      <a:pt x="1626" y="1117"/>
                    </a:cubicBezTo>
                    <a:cubicBezTo>
                      <a:pt x="1723" y="940"/>
                      <a:pt x="1820" y="766"/>
                      <a:pt x="1917" y="588"/>
                    </a:cubicBezTo>
                    <a:cubicBezTo>
                      <a:pt x="1954" y="522"/>
                      <a:pt x="1990" y="458"/>
                      <a:pt x="2024" y="391"/>
                    </a:cubicBezTo>
                    <a:cubicBezTo>
                      <a:pt x="2044" y="358"/>
                      <a:pt x="2061" y="321"/>
                      <a:pt x="2081" y="287"/>
                    </a:cubicBezTo>
                    <a:cubicBezTo>
                      <a:pt x="2090" y="271"/>
                      <a:pt x="2098" y="251"/>
                      <a:pt x="2107" y="230"/>
                    </a:cubicBezTo>
                    <a:lnTo>
                      <a:pt x="2124" y="241"/>
                    </a:lnTo>
                    <a:cubicBezTo>
                      <a:pt x="2144" y="251"/>
                      <a:pt x="2161" y="258"/>
                      <a:pt x="2178" y="267"/>
                    </a:cubicBezTo>
                    <a:cubicBezTo>
                      <a:pt x="2201" y="278"/>
                      <a:pt x="2224" y="287"/>
                      <a:pt x="2251" y="295"/>
                    </a:cubicBezTo>
                    <a:cubicBezTo>
                      <a:pt x="2267" y="303"/>
                      <a:pt x="2289" y="308"/>
                      <a:pt x="2309" y="308"/>
                    </a:cubicBezTo>
                    <a:cubicBezTo>
                      <a:pt x="2313" y="308"/>
                      <a:pt x="2317" y="308"/>
                      <a:pt x="2322" y="307"/>
                    </a:cubicBezTo>
                    <a:cubicBezTo>
                      <a:pt x="2335" y="307"/>
                      <a:pt x="2348" y="304"/>
                      <a:pt x="2359" y="298"/>
                    </a:cubicBezTo>
                    <a:cubicBezTo>
                      <a:pt x="2368" y="291"/>
                      <a:pt x="2379" y="281"/>
                      <a:pt x="2385" y="267"/>
                    </a:cubicBezTo>
                    <a:cubicBezTo>
                      <a:pt x="2391" y="258"/>
                      <a:pt x="2395" y="244"/>
                      <a:pt x="2395" y="230"/>
                    </a:cubicBezTo>
                    <a:cubicBezTo>
                      <a:pt x="2395" y="218"/>
                      <a:pt x="2391" y="204"/>
                      <a:pt x="2385" y="194"/>
                    </a:cubicBezTo>
                    <a:cubicBezTo>
                      <a:pt x="2375" y="174"/>
                      <a:pt x="2359" y="157"/>
                      <a:pt x="2342" y="141"/>
                    </a:cubicBezTo>
                    <a:cubicBezTo>
                      <a:pt x="2322" y="124"/>
                      <a:pt x="2298" y="107"/>
                      <a:pt x="2275" y="90"/>
                    </a:cubicBezTo>
                    <a:cubicBezTo>
                      <a:pt x="2258" y="80"/>
                      <a:pt x="2245" y="67"/>
                      <a:pt x="2228" y="57"/>
                    </a:cubicBezTo>
                    <a:cubicBezTo>
                      <a:pt x="2218" y="50"/>
                      <a:pt x="2208" y="43"/>
                      <a:pt x="2198" y="37"/>
                    </a:cubicBezTo>
                    <a:cubicBezTo>
                      <a:pt x="2181" y="23"/>
                      <a:pt x="2164" y="17"/>
                      <a:pt x="2141" y="6"/>
                    </a:cubicBezTo>
                    <a:cubicBezTo>
                      <a:pt x="2129" y="2"/>
                      <a:pt x="2116" y="0"/>
                      <a:pt x="210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4" name="Google Shape;1514;p34"/>
              <p:cNvSpPr/>
              <p:nvPr/>
            </p:nvSpPr>
            <p:spPr>
              <a:xfrm>
                <a:off x="2340445" y="3113925"/>
                <a:ext cx="88015" cy="94109"/>
              </a:xfrm>
              <a:custGeom>
                <a:avLst/>
                <a:gdLst/>
                <a:ahLst/>
                <a:cxnLst/>
                <a:rect l="l" t="t" r="r" b="b"/>
                <a:pathLst>
                  <a:path w="910" h="973" extrusionOk="0">
                    <a:moveTo>
                      <a:pt x="789" y="0"/>
                    </a:moveTo>
                    <a:cubicBezTo>
                      <a:pt x="755" y="0"/>
                      <a:pt x="726" y="10"/>
                      <a:pt x="695" y="24"/>
                    </a:cubicBezTo>
                    <a:cubicBezTo>
                      <a:pt x="686" y="30"/>
                      <a:pt x="672" y="36"/>
                      <a:pt x="662" y="44"/>
                    </a:cubicBezTo>
                    <a:cubicBezTo>
                      <a:pt x="652" y="50"/>
                      <a:pt x="638" y="56"/>
                      <a:pt x="629" y="67"/>
                    </a:cubicBezTo>
                    <a:cubicBezTo>
                      <a:pt x="609" y="81"/>
                      <a:pt x="592" y="93"/>
                      <a:pt x="568" y="107"/>
                    </a:cubicBezTo>
                    <a:cubicBezTo>
                      <a:pt x="552" y="117"/>
                      <a:pt x="532" y="130"/>
                      <a:pt x="511" y="141"/>
                    </a:cubicBezTo>
                    <a:cubicBezTo>
                      <a:pt x="485" y="154"/>
                      <a:pt x="465" y="170"/>
                      <a:pt x="442" y="190"/>
                    </a:cubicBezTo>
                    <a:lnTo>
                      <a:pt x="451" y="181"/>
                    </a:lnTo>
                    <a:lnTo>
                      <a:pt x="451" y="181"/>
                    </a:lnTo>
                    <a:cubicBezTo>
                      <a:pt x="431" y="197"/>
                      <a:pt x="414" y="211"/>
                      <a:pt x="394" y="227"/>
                    </a:cubicBezTo>
                    <a:lnTo>
                      <a:pt x="371" y="244"/>
                    </a:lnTo>
                    <a:cubicBezTo>
                      <a:pt x="337" y="268"/>
                      <a:pt x="304" y="288"/>
                      <a:pt x="271" y="311"/>
                    </a:cubicBezTo>
                    <a:cubicBezTo>
                      <a:pt x="237" y="331"/>
                      <a:pt x="201" y="351"/>
                      <a:pt x="164" y="365"/>
                    </a:cubicBezTo>
                    <a:cubicBezTo>
                      <a:pt x="130" y="378"/>
                      <a:pt x="93" y="391"/>
                      <a:pt x="60" y="402"/>
                    </a:cubicBezTo>
                    <a:cubicBezTo>
                      <a:pt x="23" y="411"/>
                      <a:pt x="0" y="451"/>
                      <a:pt x="10" y="491"/>
                    </a:cubicBezTo>
                    <a:cubicBezTo>
                      <a:pt x="18" y="521"/>
                      <a:pt x="48" y="542"/>
                      <a:pt x="78" y="542"/>
                    </a:cubicBezTo>
                    <a:cubicBezTo>
                      <a:pt x="86" y="542"/>
                      <a:pt x="93" y="541"/>
                      <a:pt x="101" y="538"/>
                    </a:cubicBezTo>
                    <a:cubicBezTo>
                      <a:pt x="181" y="515"/>
                      <a:pt x="257" y="488"/>
                      <a:pt x="328" y="445"/>
                    </a:cubicBezTo>
                    <a:cubicBezTo>
                      <a:pt x="357" y="428"/>
                      <a:pt x="388" y="408"/>
                      <a:pt x="414" y="391"/>
                    </a:cubicBezTo>
                    <a:cubicBezTo>
                      <a:pt x="448" y="371"/>
                      <a:pt x="478" y="348"/>
                      <a:pt x="508" y="325"/>
                    </a:cubicBezTo>
                    <a:cubicBezTo>
                      <a:pt x="525" y="311"/>
                      <a:pt x="542" y="301"/>
                      <a:pt x="562" y="288"/>
                    </a:cubicBezTo>
                    <a:lnTo>
                      <a:pt x="622" y="257"/>
                    </a:lnTo>
                    <a:cubicBezTo>
                      <a:pt x="638" y="247"/>
                      <a:pt x="658" y="237"/>
                      <a:pt x="678" y="227"/>
                    </a:cubicBezTo>
                    <a:cubicBezTo>
                      <a:pt x="695" y="214"/>
                      <a:pt x="715" y="204"/>
                      <a:pt x="732" y="194"/>
                    </a:cubicBezTo>
                    <a:lnTo>
                      <a:pt x="732" y="194"/>
                    </a:lnTo>
                    <a:cubicBezTo>
                      <a:pt x="732" y="221"/>
                      <a:pt x="729" y="251"/>
                      <a:pt x="726" y="277"/>
                    </a:cubicBezTo>
                    <a:cubicBezTo>
                      <a:pt x="723" y="304"/>
                      <a:pt x="723" y="334"/>
                      <a:pt x="719" y="361"/>
                    </a:cubicBezTo>
                    <a:cubicBezTo>
                      <a:pt x="712" y="402"/>
                      <a:pt x="706" y="442"/>
                      <a:pt x="699" y="482"/>
                    </a:cubicBezTo>
                    <a:cubicBezTo>
                      <a:pt x="689" y="525"/>
                      <a:pt x="682" y="572"/>
                      <a:pt x="669" y="615"/>
                    </a:cubicBezTo>
                    <a:cubicBezTo>
                      <a:pt x="658" y="658"/>
                      <a:pt x="649" y="703"/>
                      <a:pt x="635" y="743"/>
                    </a:cubicBezTo>
                    <a:cubicBezTo>
                      <a:pt x="629" y="766"/>
                      <a:pt x="622" y="789"/>
                      <a:pt x="615" y="813"/>
                    </a:cubicBezTo>
                    <a:cubicBezTo>
                      <a:pt x="612" y="823"/>
                      <a:pt x="609" y="833"/>
                      <a:pt x="605" y="843"/>
                    </a:cubicBezTo>
                    <a:cubicBezTo>
                      <a:pt x="598" y="859"/>
                      <a:pt x="595" y="879"/>
                      <a:pt x="595" y="899"/>
                    </a:cubicBezTo>
                    <a:cubicBezTo>
                      <a:pt x="595" y="927"/>
                      <a:pt x="612" y="950"/>
                      <a:pt x="635" y="963"/>
                    </a:cubicBezTo>
                    <a:lnTo>
                      <a:pt x="655" y="970"/>
                    </a:lnTo>
                    <a:cubicBezTo>
                      <a:pt x="661" y="972"/>
                      <a:pt x="667" y="973"/>
                      <a:pt x="674" y="973"/>
                    </a:cubicBezTo>
                    <a:cubicBezTo>
                      <a:pt x="699" y="973"/>
                      <a:pt x="726" y="957"/>
                      <a:pt x="739" y="933"/>
                    </a:cubicBezTo>
                    <a:cubicBezTo>
                      <a:pt x="752" y="910"/>
                      <a:pt x="759" y="890"/>
                      <a:pt x="766" y="863"/>
                    </a:cubicBezTo>
                    <a:cubicBezTo>
                      <a:pt x="772" y="843"/>
                      <a:pt x="779" y="823"/>
                      <a:pt x="783" y="803"/>
                    </a:cubicBezTo>
                    <a:cubicBezTo>
                      <a:pt x="792" y="766"/>
                      <a:pt x="806" y="729"/>
                      <a:pt x="819" y="692"/>
                    </a:cubicBezTo>
                    <a:cubicBezTo>
                      <a:pt x="829" y="652"/>
                      <a:pt x="839" y="615"/>
                      <a:pt x="849" y="578"/>
                    </a:cubicBezTo>
                    <a:cubicBezTo>
                      <a:pt x="856" y="538"/>
                      <a:pt x="866" y="505"/>
                      <a:pt x="873" y="468"/>
                    </a:cubicBezTo>
                    <a:cubicBezTo>
                      <a:pt x="879" y="428"/>
                      <a:pt x="886" y="391"/>
                      <a:pt x="893" y="354"/>
                    </a:cubicBezTo>
                    <a:cubicBezTo>
                      <a:pt x="896" y="311"/>
                      <a:pt x="903" y="268"/>
                      <a:pt x="906" y="224"/>
                    </a:cubicBezTo>
                    <a:cubicBezTo>
                      <a:pt x="906" y="207"/>
                      <a:pt x="910" y="187"/>
                      <a:pt x="910" y="167"/>
                    </a:cubicBezTo>
                    <a:cubicBezTo>
                      <a:pt x="910" y="144"/>
                      <a:pt x="906" y="117"/>
                      <a:pt x="903" y="93"/>
                    </a:cubicBezTo>
                    <a:cubicBezTo>
                      <a:pt x="899" y="81"/>
                      <a:pt x="896" y="70"/>
                      <a:pt x="890" y="56"/>
                    </a:cubicBezTo>
                    <a:cubicBezTo>
                      <a:pt x="883" y="47"/>
                      <a:pt x="876" y="36"/>
                      <a:pt x="869" y="27"/>
                    </a:cubicBezTo>
                    <a:cubicBezTo>
                      <a:pt x="859" y="20"/>
                      <a:pt x="833" y="3"/>
                      <a:pt x="823" y="3"/>
                    </a:cubicBezTo>
                    <a:cubicBezTo>
                      <a:pt x="809" y="0"/>
                      <a:pt x="799" y="0"/>
                      <a:pt x="7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5" name="Google Shape;1515;p34"/>
              <p:cNvSpPr/>
              <p:nvPr/>
            </p:nvSpPr>
            <p:spPr>
              <a:xfrm>
                <a:off x="2373427" y="3138105"/>
                <a:ext cx="40139" cy="26308"/>
              </a:xfrm>
              <a:custGeom>
                <a:avLst/>
                <a:gdLst/>
                <a:ahLst/>
                <a:cxnLst/>
                <a:rect l="l" t="t" r="r" b="b"/>
                <a:pathLst>
                  <a:path w="415" h="272" extrusionOk="0">
                    <a:moveTo>
                      <a:pt x="90" y="1"/>
                    </a:moveTo>
                    <a:cubicBezTo>
                      <a:pt x="83" y="1"/>
                      <a:pt x="75" y="2"/>
                      <a:pt x="67" y="4"/>
                    </a:cubicBezTo>
                    <a:cubicBezTo>
                      <a:pt x="47" y="11"/>
                      <a:pt x="30" y="24"/>
                      <a:pt x="20" y="41"/>
                    </a:cubicBezTo>
                    <a:cubicBezTo>
                      <a:pt x="0" y="78"/>
                      <a:pt x="10" y="128"/>
                      <a:pt x="47" y="148"/>
                    </a:cubicBezTo>
                    <a:lnTo>
                      <a:pt x="50" y="152"/>
                    </a:lnTo>
                    <a:cubicBezTo>
                      <a:pt x="130" y="188"/>
                      <a:pt x="207" y="225"/>
                      <a:pt x="284" y="262"/>
                    </a:cubicBezTo>
                    <a:cubicBezTo>
                      <a:pt x="298" y="268"/>
                      <a:pt x="312" y="272"/>
                      <a:pt x="326" y="272"/>
                    </a:cubicBezTo>
                    <a:cubicBezTo>
                      <a:pt x="353" y="272"/>
                      <a:pt x="378" y="258"/>
                      <a:pt x="391" y="232"/>
                    </a:cubicBezTo>
                    <a:cubicBezTo>
                      <a:pt x="414" y="195"/>
                      <a:pt x="398" y="144"/>
                      <a:pt x="362" y="124"/>
                    </a:cubicBezTo>
                    <a:cubicBezTo>
                      <a:pt x="288" y="81"/>
                      <a:pt x="207" y="47"/>
                      <a:pt x="127" y="11"/>
                    </a:cubicBezTo>
                    <a:cubicBezTo>
                      <a:pt x="116" y="4"/>
                      <a:pt x="104" y="1"/>
                      <a:pt x="90" y="1"/>
                    </a:cubicBez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6" name="Google Shape;1516;p34"/>
              <p:cNvSpPr/>
              <p:nvPr/>
            </p:nvSpPr>
            <p:spPr>
              <a:xfrm>
                <a:off x="2198364" y="3124564"/>
                <a:ext cx="220135" cy="380883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3938" extrusionOk="0">
                    <a:moveTo>
                      <a:pt x="2181" y="0"/>
                    </a:moveTo>
                    <a:cubicBezTo>
                      <a:pt x="2161" y="0"/>
                      <a:pt x="2144" y="7"/>
                      <a:pt x="2127" y="14"/>
                    </a:cubicBezTo>
                    <a:cubicBezTo>
                      <a:pt x="2115" y="17"/>
                      <a:pt x="2101" y="23"/>
                      <a:pt x="2091" y="31"/>
                    </a:cubicBezTo>
                    <a:cubicBezTo>
                      <a:pt x="2081" y="37"/>
                      <a:pt x="2074" y="44"/>
                      <a:pt x="2064" y="54"/>
                    </a:cubicBezTo>
                    <a:cubicBezTo>
                      <a:pt x="2051" y="67"/>
                      <a:pt x="2041" y="87"/>
                      <a:pt x="2031" y="104"/>
                    </a:cubicBezTo>
                    <a:lnTo>
                      <a:pt x="2017" y="124"/>
                    </a:lnTo>
                    <a:cubicBezTo>
                      <a:pt x="2001" y="144"/>
                      <a:pt x="1984" y="161"/>
                      <a:pt x="1967" y="184"/>
                    </a:cubicBezTo>
                    <a:cubicBezTo>
                      <a:pt x="1944" y="211"/>
                      <a:pt x="1927" y="241"/>
                      <a:pt x="1907" y="272"/>
                    </a:cubicBezTo>
                    <a:cubicBezTo>
                      <a:pt x="1891" y="298"/>
                      <a:pt x="1874" y="328"/>
                      <a:pt x="1857" y="355"/>
                    </a:cubicBezTo>
                    <a:cubicBezTo>
                      <a:pt x="1837" y="395"/>
                      <a:pt x="1814" y="432"/>
                      <a:pt x="1793" y="472"/>
                    </a:cubicBezTo>
                    <a:cubicBezTo>
                      <a:pt x="1773" y="505"/>
                      <a:pt x="1757" y="536"/>
                      <a:pt x="1736" y="569"/>
                    </a:cubicBezTo>
                    <a:cubicBezTo>
                      <a:pt x="1713" y="616"/>
                      <a:pt x="1693" y="662"/>
                      <a:pt x="1676" y="709"/>
                    </a:cubicBezTo>
                    <a:lnTo>
                      <a:pt x="1676" y="706"/>
                    </a:lnTo>
                    <a:cubicBezTo>
                      <a:pt x="1659" y="746"/>
                      <a:pt x="1636" y="783"/>
                      <a:pt x="1616" y="820"/>
                    </a:cubicBezTo>
                    <a:cubicBezTo>
                      <a:pt x="1596" y="857"/>
                      <a:pt x="1576" y="894"/>
                      <a:pt x="1556" y="926"/>
                    </a:cubicBezTo>
                    <a:cubicBezTo>
                      <a:pt x="1513" y="1007"/>
                      <a:pt x="1472" y="1087"/>
                      <a:pt x="1435" y="1167"/>
                    </a:cubicBezTo>
                    <a:cubicBezTo>
                      <a:pt x="1395" y="1251"/>
                      <a:pt x="1345" y="1335"/>
                      <a:pt x="1301" y="1419"/>
                    </a:cubicBezTo>
                    <a:cubicBezTo>
                      <a:pt x="1255" y="1502"/>
                      <a:pt x="1208" y="1585"/>
                      <a:pt x="1164" y="1672"/>
                    </a:cubicBezTo>
                    <a:cubicBezTo>
                      <a:pt x="1148" y="1712"/>
                      <a:pt x="1128" y="1749"/>
                      <a:pt x="1111" y="1786"/>
                    </a:cubicBezTo>
                    <a:cubicBezTo>
                      <a:pt x="1091" y="1829"/>
                      <a:pt x="1068" y="1873"/>
                      <a:pt x="1044" y="1913"/>
                    </a:cubicBezTo>
                    <a:cubicBezTo>
                      <a:pt x="1000" y="1990"/>
                      <a:pt x="960" y="2067"/>
                      <a:pt x="917" y="2147"/>
                    </a:cubicBezTo>
                    <a:cubicBezTo>
                      <a:pt x="830" y="2305"/>
                      <a:pt x="743" y="2465"/>
                      <a:pt x="656" y="2626"/>
                    </a:cubicBezTo>
                    <a:cubicBezTo>
                      <a:pt x="566" y="2789"/>
                      <a:pt x="479" y="2953"/>
                      <a:pt x="386" y="3117"/>
                    </a:cubicBezTo>
                    <a:cubicBezTo>
                      <a:pt x="298" y="3274"/>
                      <a:pt x="208" y="3432"/>
                      <a:pt x="125" y="3592"/>
                    </a:cubicBezTo>
                    <a:cubicBezTo>
                      <a:pt x="91" y="3652"/>
                      <a:pt x="61" y="3713"/>
                      <a:pt x="28" y="3773"/>
                    </a:cubicBezTo>
                    <a:cubicBezTo>
                      <a:pt x="0" y="3827"/>
                      <a:pt x="17" y="3893"/>
                      <a:pt x="71" y="3924"/>
                    </a:cubicBezTo>
                    <a:cubicBezTo>
                      <a:pt x="87" y="3933"/>
                      <a:pt x="104" y="3937"/>
                      <a:pt x="122" y="3937"/>
                    </a:cubicBezTo>
                    <a:cubicBezTo>
                      <a:pt x="161" y="3937"/>
                      <a:pt x="200" y="3916"/>
                      <a:pt x="218" y="3879"/>
                    </a:cubicBezTo>
                    <a:cubicBezTo>
                      <a:pt x="305" y="3716"/>
                      <a:pt x="395" y="3552"/>
                      <a:pt x="486" y="3388"/>
                    </a:cubicBezTo>
                    <a:cubicBezTo>
                      <a:pt x="573" y="3228"/>
                      <a:pt x="663" y="3067"/>
                      <a:pt x="750" y="2907"/>
                    </a:cubicBezTo>
                    <a:cubicBezTo>
                      <a:pt x="843" y="2746"/>
                      <a:pt x="937" y="2582"/>
                      <a:pt x="1028" y="2419"/>
                    </a:cubicBezTo>
                    <a:cubicBezTo>
                      <a:pt x="1071" y="2342"/>
                      <a:pt x="1114" y="2265"/>
                      <a:pt x="1158" y="2187"/>
                    </a:cubicBezTo>
                    <a:cubicBezTo>
                      <a:pt x="1178" y="2154"/>
                      <a:pt x="1198" y="2118"/>
                      <a:pt x="1218" y="2081"/>
                    </a:cubicBezTo>
                    <a:cubicBezTo>
                      <a:pt x="1241" y="2037"/>
                      <a:pt x="1269" y="1993"/>
                      <a:pt x="1289" y="1947"/>
                    </a:cubicBezTo>
                    <a:cubicBezTo>
                      <a:pt x="1309" y="1910"/>
                      <a:pt x="1325" y="1870"/>
                      <a:pt x="1345" y="1829"/>
                    </a:cubicBezTo>
                    <a:cubicBezTo>
                      <a:pt x="1365" y="1789"/>
                      <a:pt x="1385" y="1746"/>
                      <a:pt x="1405" y="1706"/>
                    </a:cubicBezTo>
                    <a:cubicBezTo>
                      <a:pt x="1449" y="1619"/>
                      <a:pt x="1496" y="1536"/>
                      <a:pt x="1539" y="1448"/>
                    </a:cubicBezTo>
                    <a:cubicBezTo>
                      <a:pt x="1562" y="1408"/>
                      <a:pt x="1586" y="1368"/>
                      <a:pt x="1606" y="1325"/>
                    </a:cubicBezTo>
                    <a:cubicBezTo>
                      <a:pt x="1626" y="1284"/>
                      <a:pt x="1643" y="1244"/>
                      <a:pt x="1663" y="1204"/>
                    </a:cubicBezTo>
                    <a:cubicBezTo>
                      <a:pt x="1700" y="1124"/>
                      <a:pt x="1740" y="1044"/>
                      <a:pt x="1780" y="963"/>
                    </a:cubicBezTo>
                    <a:cubicBezTo>
                      <a:pt x="1797" y="934"/>
                      <a:pt x="1814" y="900"/>
                      <a:pt x="1830" y="866"/>
                    </a:cubicBezTo>
                    <a:cubicBezTo>
                      <a:pt x="1843" y="840"/>
                      <a:pt x="1857" y="813"/>
                      <a:pt x="1867" y="786"/>
                    </a:cubicBezTo>
                    <a:cubicBezTo>
                      <a:pt x="1871" y="773"/>
                      <a:pt x="1874" y="760"/>
                      <a:pt x="1880" y="746"/>
                    </a:cubicBezTo>
                    <a:cubicBezTo>
                      <a:pt x="1907" y="679"/>
                      <a:pt x="1944" y="613"/>
                      <a:pt x="1977" y="548"/>
                    </a:cubicBezTo>
                    <a:cubicBezTo>
                      <a:pt x="1997" y="516"/>
                      <a:pt x="2017" y="479"/>
                      <a:pt x="2034" y="445"/>
                    </a:cubicBezTo>
                    <a:cubicBezTo>
                      <a:pt x="2047" y="422"/>
                      <a:pt x="2061" y="395"/>
                      <a:pt x="2071" y="372"/>
                    </a:cubicBezTo>
                    <a:cubicBezTo>
                      <a:pt x="2084" y="377"/>
                      <a:pt x="2098" y="380"/>
                      <a:pt x="2111" y="380"/>
                    </a:cubicBezTo>
                    <a:cubicBezTo>
                      <a:pt x="2123" y="380"/>
                      <a:pt x="2134" y="378"/>
                      <a:pt x="2144" y="375"/>
                    </a:cubicBezTo>
                    <a:cubicBezTo>
                      <a:pt x="2164" y="368"/>
                      <a:pt x="2184" y="358"/>
                      <a:pt x="2198" y="341"/>
                    </a:cubicBezTo>
                    <a:cubicBezTo>
                      <a:pt x="2212" y="324"/>
                      <a:pt x="2218" y="315"/>
                      <a:pt x="2228" y="298"/>
                    </a:cubicBezTo>
                    <a:cubicBezTo>
                      <a:pt x="2232" y="288"/>
                      <a:pt x="2238" y="275"/>
                      <a:pt x="2245" y="264"/>
                    </a:cubicBezTo>
                    <a:lnTo>
                      <a:pt x="2252" y="247"/>
                    </a:lnTo>
                    <a:cubicBezTo>
                      <a:pt x="2268" y="227"/>
                      <a:pt x="2275" y="207"/>
                      <a:pt x="2268" y="181"/>
                    </a:cubicBezTo>
                    <a:lnTo>
                      <a:pt x="2268" y="171"/>
                    </a:lnTo>
                    <a:cubicBezTo>
                      <a:pt x="2268" y="161"/>
                      <a:pt x="2265" y="151"/>
                      <a:pt x="2261" y="137"/>
                    </a:cubicBezTo>
                    <a:lnTo>
                      <a:pt x="2265" y="124"/>
                    </a:lnTo>
                    <a:cubicBezTo>
                      <a:pt x="2268" y="94"/>
                      <a:pt x="2268" y="67"/>
                      <a:pt x="2255" y="40"/>
                    </a:cubicBezTo>
                    <a:cubicBezTo>
                      <a:pt x="2238" y="17"/>
                      <a:pt x="2208" y="0"/>
                      <a:pt x="2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17" name="Google Shape;1517;p34"/>
            <p:cNvGrpSpPr/>
            <p:nvPr/>
          </p:nvGrpSpPr>
          <p:grpSpPr>
            <a:xfrm rot="-1597285">
              <a:off x="242715" y="755429"/>
              <a:ext cx="274711" cy="579956"/>
              <a:chOff x="304040" y="3020774"/>
              <a:chExt cx="274707" cy="579948"/>
            </a:xfrm>
          </p:grpSpPr>
          <p:sp>
            <p:nvSpPr>
              <p:cNvPr id="1518" name="Google Shape;1518;p34"/>
              <p:cNvSpPr/>
              <p:nvPr/>
            </p:nvSpPr>
            <p:spPr>
              <a:xfrm>
                <a:off x="331667" y="3093518"/>
                <a:ext cx="75931" cy="35025"/>
              </a:xfrm>
              <a:custGeom>
                <a:avLst/>
                <a:gdLst/>
                <a:ahLst/>
                <a:cxnLst/>
                <a:rect l="l" t="t" r="r" b="b"/>
                <a:pathLst>
                  <a:path w="874" h="507" extrusionOk="0">
                    <a:moveTo>
                      <a:pt x="670" y="1"/>
                    </a:moveTo>
                    <a:cubicBezTo>
                      <a:pt x="650" y="1"/>
                      <a:pt x="630" y="4"/>
                      <a:pt x="613" y="10"/>
                    </a:cubicBezTo>
                    <a:lnTo>
                      <a:pt x="593" y="14"/>
                    </a:lnTo>
                    <a:cubicBezTo>
                      <a:pt x="566" y="26"/>
                      <a:pt x="536" y="51"/>
                      <a:pt x="516" y="74"/>
                    </a:cubicBezTo>
                    <a:cubicBezTo>
                      <a:pt x="509" y="83"/>
                      <a:pt x="502" y="94"/>
                      <a:pt x="499" y="104"/>
                    </a:cubicBezTo>
                    <a:cubicBezTo>
                      <a:pt x="485" y="107"/>
                      <a:pt x="473" y="107"/>
                      <a:pt x="459" y="107"/>
                    </a:cubicBezTo>
                    <a:cubicBezTo>
                      <a:pt x="362" y="114"/>
                      <a:pt x="265" y="127"/>
                      <a:pt x="168" y="140"/>
                    </a:cubicBezTo>
                    <a:cubicBezTo>
                      <a:pt x="68" y="154"/>
                      <a:pt x="1" y="251"/>
                      <a:pt x="14" y="348"/>
                    </a:cubicBezTo>
                    <a:cubicBezTo>
                      <a:pt x="27" y="440"/>
                      <a:pt x="106" y="507"/>
                      <a:pt x="196" y="507"/>
                    </a:cubicBezTo>
                    <a:cubicBezTo>
                      <a:pt x="205" y="507"/>
                      <a:pt x="213" y="506"/>
                      <a:pt x="221" y="505"/>
                    </a:cubicBezTo>
                    <a:cubicBezTo>
                      <a:pt x="302" y="492"/>
                      <a:pt x="385" y="478"/>
                      <a:pt x="465" y="472"/>
                    </a:cubicBezTo>
                    <a:cubicBezTo>
                      <a:pt x="499" y="468"/>
                      <a:pt x="530" y="465"/>
                      <a:pt x="562" y="455"/>
                    </a:cubicBezTo>
                    <a:cubicBezTo>
                      <a:pt x="593" y="448"/>
                      <a:pt x="619" y="438"/>
                      <a:pt x="650" y="428"/>
                    </a:cubicBezTo>
                    <a:cubicBezTo>
                      <a:pt x="656" y="425"/>
                      <a:pt x="663" y="421"/>
                      <a:pt x="673" y="418"/>
                    </a:cubicBezTo>
                    <a:cubicBezTo>
                      <a:pt x="683" y="418"/>
                      <a:pt x="696" y="418"/>
                      <a:pt x="706" y="415"/>
                    </a:cubicBezTo>
                    <a:lnTo>
                      <a:pt x="726" y="412"/>
                    </a:lnTo>
                    <a:lnTo>
                      <a:pt x="737" y="408"/>
                    </a:lnTo>
                    <a:cubicBezTo>
                      <a:pt x="760" y="401"/>
                      <a:pt x="790" y="395"/>
                      <a:pt x="806" y="375"/>
                    </a:cubicBezTo>
                    <a:cubicBezTo>
                      <a:pt x="831" y="355"/>
                      <a:pt x="851" y="335"/>
                      <a:pt x="860" y="304"/>
                    </a:cubicBezTo>
                    <a:cubicBezTo>
                      <a:pt x="874" y="264"/>
                      <a:pt x="874" y="247"/>
                      <a:pt x="874" y="207"/>
                    </a:cubicBezTo>
                    <a:cubicBezTo>
                      <a:pt x="874" y="164"/>
                      <a:pt x="851" y="127"/>
                      <a:pt x="826" y="91"/>
                    </a:cubicBezTo>
                    <a:cubicBezTo>
                      <a:pt x="803" y="57"/>
                      <a:pt x="766" y="34"/>
                      <a:pt x="730" y="14"/>
                    </a:cubicBezTo>
                    <a:cubicBezTo>
                      <a:pt x="712" y="5"/>
                      <a:pt x="691" y="1"/>
                      <a:pt x="670" y="1"/>
                    </a:cubicBezTo>
                    <a:close/>
                  </a:path>
                </a:pathLst>
              </a:custGeom>
              <a:solidFill>
                <a:srgbClr val="FFC68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9" name="Google Shape;1519;p34"/>
              <p:cNvSpPr/>
              <p:nvPr/>
            </p:nvSpPr>
            <p:spPr>
              <a:xfrm>
                <a:off x="345915" y="3132135"/>
                <a:ext cx="214501" cy="410557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5943" extrusionOk="0">
                    <a:moveTo>
                      <a:pt x="543" y="1"/>
                    </a:moveTo>
                    <a:cubicBezTo>
                      <a:pt x="523" y="1"/>
                      <a:pt x="503" y="3"/>
                      <a:pt x="486" y="3"/>
                    </a:cubicBezTo>
                    <a:cubicBezTo>
                      <a:pt x="466" y="6"/>
                      <a:pt x="442" y="9"/>
                      <a:pt x="422" y="17"/>
                    </a:cubicBezTo>
                    <a:cubicBezTo>
                      <a:pt x="398" y="23"/>
                      <a:pt x="378" y="29"/>
                      <a:pt x="355" y="37"/>
                    </a:cubicBezTo>
                    <a:cubicBezTo>
                      <a:pt x="301" y="53"/>
                      <a:pt x="252" y="94"/>
                      <a:pt x="215" y="137"/>
                    </a:cubicBezTo>
                    <a:cubicBezTo>
                      <a:pt x="203" y="133"/>
                      <a:pt x="192" y="132"/>
                      <a:pt x="180" y="132"/>
                    </a:cubicBezTo>
                    <a:cubicBezTo>
                      <a:pt x="157" y="132"/>
                      <a:pt x="134" y="138"/>
                      <a:pt x="111" y="147"/>
                    </a:cubicBezTo>
                    <a:cubicBezTo>
                      <a:pt x="71" y="163"/>
                      <a:pt x="37" y="197"/>
                      <a:pt x="20" y="240"/>
                    </a:cubicBezTo>
                    <a:cubicBezTo>
                      <a:pt x="0" y="287"/>
                      <a:pt x="8" y="327"/>
                      <a:pt x="20" y="374"/>
                    </a:cubicBezTo>
                    <a:cubicBezTo>
                      <a:pt x="65" y="511"/>
                      <a:pt x="121" y="645"/>
                      <a:pt x="168" y="779"/>
                    </a:cubicBezTo>
                    <a:cubicBezTo>
                      <a:pt x="211" y="896"/>
                      <a:pt x="241" y="1013"/>
                      <a:pt x="281" y="1127"/>
                    </a:cubicBezTo>
                    <a:cubicBezTo>
                      <a:pt x="318" y="1227"/>
                      <a:pt x="366" y="1324"/>
                      <a:pt x="406" y="1421"/>
                    </a:cubicBezTo>
                    <a:cubicBezTo>
                      <a:pt x="412" y="1444"/>
                      <a:pt x="418" y="1471"/>
                      <a:pt x="426" y="1494"/>
                    </a:cubicBezTo>
                    <a:cubicBezTo>
                      <a:pt x="446" y="1571"/>
                      <a:pt x="469" y="1648"/>
                      <a:pt x="489" y="1722"/>
                    </a:cubicBezTo>
                    <a:cubicBezTo>
                      <a:pt x="509" y="1786"/>
                      <a:pt x="536" y="1849"/>
                      <a:pt x="556" y="1912"/>
                    </a:cubicBezTo>
                    <a:cubicBezTo>
                      <a:pt x="566" y="1953"/>
                      <a:pt x="576" y="1993"/>
                      <a:pt x="589" y="2033"/>
                    </a:cubicBezTo>
                    <a:cubicBezTo>
                      <a:pt x="602" y="2067"/>
                      <a:pt x="616" y="2103"/>
                      <a:pt x="626" y="2140"/>
                    </a:cubicBezTo>
                    <a:cubicBezTo>
                      <a:pt x="642" y="2193"/>
                      <a:pt x="656" y="2247"/>
                      <a:pt x="673" y="2301"/>
                    </a:cubicBezTo>
                    <a:cubicBezTo>
                      <a:pt x="690" y="2354"/>
                      <a:pt x="710" y="2408"/>
                      <a:pt x="727" y="2461"/>
                    </a:cubicBezTo>
                    <a:cubicBezTo>
                      <a:pt x="743" y="2514"/>
                      <a:pt x="756" y="2571"/>
                      <a:pt x="780" y="2625"/>
                    </a:cubicBezTo>
                    <a:cubicBezTo>
                      <a:pt x="803" y="2682"/>
                      <a:pt x="830" y="2732"/>
                      <a:pt x="850" y="2789"/>
                    </a:cubicBezTo>
                    <a:cubicBezTo>
                      <a:pt x="870" y="2835"/>
                      <a:pt x="890" y="2886"/>
                      <a:pt x="911" y="2933"/>
                    </a:cubicBezTo>
                    <a:cubicBezTo>
                      <a:pt x="934" y="2986"/>
                      <a:pt x="957" y="3039"/>
                      <a:pt x="977" y="3093"/>
                    </a:cubicBezTo>
                    <a:cubicBezTo>
                      <a:pt x="994" y="3150"/>
                      <a:pt x="1011" y="3207"/>
                      <a:pt x="1031" y="3260"/>
                    </a:cubicBezTo>
                    <a:cubicBezTo>
                      <a:pt x="1048" y="3311"/>
                      <a:pt x="1068" y="3360"/>
                      <a:pt x="1081" y="3408"/>
                    </a:cubicBezTo>
                    <a:cubicBezTo>
                      <a:pt x="1111" y="3511"/>
                      <a:pt x="1138" y="3612"/>
                      <a:pt x="1171" y="3712"/>
                    </a:cubicBezTo>
                    <a:cubicBezTo>
                      <a:pt x="1198" y="3802"/>
                      <a:pt x="1228" y="3896"/>
                      <a:pt x="1255" y="3986"/>
                    </a:cubicBezTo>
                    <a:cubicBezTo>
                      <a:pt x="1289" y="4100"/>
                      <a:pt x="1318" y="4214"/>
                      <a:pt x="1349" y="4328"/>
                    </a:cubicBezTo>
                    <a:cubicBezTo>
                      <a:pt x="1385" y="4461"/>
                      <a:pt x="1415" y="4598"/>
                      <a:pt x="1456" y="4732"/>
                    </a:cubicBezTo>
                    <a:cubicBezTo>
                      <a:pt x="1496" y="4869"/>
                      <a:pt x="1539" y="5006"/>
                      <a:pt x="1582" y="5140"/>
                    </a:cubicBezTo>
                    <a:cubicBezTo>
                      <a:pt x="1622" y="5271"/>
                      <a:pt x="1659" y="5398"/>
                      <a:pt x="1696" y="5528"/>
                    </a:cubicBezTo>
                    <a:cubicBezTo>
                      <a:pt x="1710" y="5572"/>
                      <a:pt x="1723" y="5612"/>
                      <a:pt x="1733" y="5655"/>
                    </a:cubicBezTo>
                    <a:cubicBezTo>
                      <a:pt x="1740" y="5678"/>
                      <a:pt x="1746" y="5702"/>
                      <a:pt x="1753" y="5725"/>
                    </a:cubicBezTo>
                    <a:cubicBezTo>
                      <a:pt x="1760" y="5756"/>
                      <a:pt x="1763" y="5788"/>
                      <a:pt x="1780" y="5819"/>
                    </a:cubicBezTo>
                    <a:cubicBezTo>
                      <a:pt x="1793" y="5853"/>
                      <a:pt x="1814" y="5879"/>
                      <a:pt x="1843" y="5902"/>
                    </a:cubicBezTo>
                    <a:cubicBezTo>
                      <a:pt x="1860" y="5909"/>
                      <a:pt x="1877" y="5919"/>
                      <a:pt x="1891" y="5926"/>
                    </a:cubicBezTo>
                    <a:cubicBezTo>
                      <a:pt x="1913" y="5937"/>
                      <a:pt x="1938" y="5942"/>
                      <a:pt x="1963" y="5942"/>
                    </a:cubicBezTo>
                    <a:cubicBezTo>
                      <a:pt x="1974" y="5942"/>
                      <a:pt x="1986" y="5941"/>
                      <a:pt x="1997" y="5939"/>
                    </a:cubicBezTo>
                    <a:cubicBezTo>
                      <a:pt x="2044" y="5939"/>
                      <a:pt x="2084" y="5913"/>
                      <a:pt x="2118" y="5882"/>
                    </a:cubicBezTo>
                    <a:cubicBezTo>
                      <a:pt x="2138" y="5882"/>
                      <a:pt x="2158" y="5879"/>
                      <a:pt x="2178" y="5879"/>
                    </a:cubicBezTo>
                    <a:cubicBezTo>
                      <a:pt x="2212" y="5876"/>
                      <a:pt x="2245" y="5866"/>
                      <a:pt x="2275" y="5856"/>
                    </a:cubicBezTo>
                    <a:cubicBezTo>
                      <a:pt x="2322" y="5842"/>
                      <a:pt x="2379" y="5802"/>
                      <a:pt x="2405" y="5759"/>
                    </a:cubicBezTo>
                    <a:cubicBezTo>
                      <a:pt x="2436" y="5708"/>
                      <a:pt x="2456" y="5672"/>
                      <a:pt x="2462" y="5612"/>
                    </a:cubicBezTo>
                    <a:cubicBezTo>
                      <a:pt x="2468" y="5578"/>
                      <a:pt x="2468" y="5544"/>
                      <a:pt x="2462" y="5515"/>
                    </a:cubicBezTo>
                    <a:lnTo>
                      <a:pt x="2462" y="5495"/>
                    </a:lnTo>
                    <a:cubicBezTo>
                      <a:pt x="2462" y="5401"/>
                      <a:pt x="2452" y="5307"/>
                      <a:pt x="2436" y="5214"/>
                    </a:cubicBezTo>
                    <a:cubicBezTo>
                      <a:pt x="2408" y="5070"/>
                      <a:pt x="2379" y="4922"/>
                      <a:pt x="2332" y="4782"/>
                    </a:cubicBezTo>
                    <a:cubicBezTo>
                      <a:pt x="2288" y="4658"/>
                      <a:pt x="2241" y="4535"/>
                      <a:pt x="2198" y="4408"/>
                    </a:cubicBezTo>
                    <a:cubicBezTo>
                      <a:pt x="2155" y="4287"/>
                      <a:pt x="2115" y="4167"/>
                      <a:pt x="2078" y="4047"/>
                    </a:cubicBezTo>
                    <a:cubicBezTo>
                      <a:pt x="2031" y="3882"/>
                      <a:pt x="1987" y="3718"/>
                      <a:pt x="1937" y="3555"/>
                    </a:cubicBezTo>
                    <a:cubicBezTo>
                      <a:pt x="1914" y="3481"/>
                      <a:pt x="1891" y="3411"/>
                      <a:pt x="1866" y="3337"/>
                    </a:cubicBezTo>
                    <a:cubicBezTo>
                      <a:pt x="1843" y="3264"/>
                      <a:pt x="1823" y="3184"/>
                      <a:pt x="1793" y="3110"/>
                    </a:cubicBezTo>
                    <a:cubicBezTo>
                      <a:pt x="1786" y="3090"/>
                      <a:pt x="1773" y="3070"/>
                      <a:pt x="1757" y="3053"/>
                    </a:cubicBezTo>
                    <a:cubicBezTo>
                      <a:pt x="1726" y="2946"/>
                      <a:pt x="1700" y="2835"/>
                      <a:pt x="1673" y="2729"/>
                    </a:cubicBezTo>
                    <a:cubicBezTo>
                      <a:pt x="1633" y="2578"/>
                      <a:pt x="1590" y="2428"/>
                      <a:pt x="1539" y="2281"/>
                    </a:cubicBezTo>
                    <a:cubicBezTo>
                      <a:pt x="1519" y="2224"/>
                      <a:pt x="1499" y="2167"/>
                      <a:pt x="1479" y="2110"/>
                    </a:cubicBezTo>
                    <a:cubicBezTo>
                      <a:pt x="1459" y="2046"/>
                      <a:pt x="1439" y="1983"/>
                      <a:pt x="1419" y="1916"/>
                    </a:cubicBezTo>
                    <a:cubicBezTo>
                      <a:pt x="1399" y="1859"/>
                      <a:pt x="1375" y="1802"/>
                      <a:pt x="1352" y="1745"/>
                    </a:cubicBezTo>
                    <a:cubicBezTo>
                      <a:pt x="1325" y="1692"/>
                      <a:pt x="1305" y="1635"/>
                      <a:pt x="1281" y="1582"/>
                    </a:cubicBezTo>
                    <a:cubicBezTo>
                      <a:pt x="1235" y="1465"/>
                      <a:pt x="1191" y="1347"/>
                      <a:pt x="1158" y="1224"/>
                    </a:cubicBezTo>
                    <a:lnTo>
                      <a:pt x="1158" y="1224"/>
                    </a:lnTo>
                    <a:lnTo>
                      <a:pt x="1161" y="1244"/>
                    </a:lnTo>
                    <a:cubicBezTo>
                      <a:pt x="1134" y="1143"/>
                      <a:pt x="1104" y="1040"/>
                      <a:pt x="1071" y="940"/>
                    </a:cubicBezTo>
                    <a:cubicBezTo>
                      <a:pt x="1044" y="852"/>
                      <a:pt x="1017" y="765"/>
                      <a:pt x="991" y="679"/>
                    </a:cubicBezTo>
                    <a:cubicBezTo>
                      <a:pt x="977" y="628"/>
                      <a:pt x="963" y="582"/>
                      <a:pt x="951" y="531"/>
                    </a:cubicBezTo>
                    <a:cubicBezTo>
                      <a:pt x="934" y="458"/>
                      <a:pt x="914" y="381"/>
                      <a:pt x="887" y="304"/>
                    </a:cubicBezTo>
                    <a:cubicBezTo>
                      <a:pt x="857" y="210"/>
                      <a:pt x="807" y="123"/>
                      <a:pt x="727" y="63"/>
                    </a:cubicBezTo>
                    <a:cubicBezTo>
                      <a:pt x="683" y="29"/>
                      <a:pt x="639" y="20"/>
                      <a:pt x="586" y="6"/>
                    </a:cubicBezTo>
                    <a:cubicBezTo>
                      <a:pt x="573" y="2"/>
                      <a:pt x="558" y="1"/>
                      <a:pt x="54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0" name="Google Shape;1520;p34"/>
              <p:cNvSpPr/>
              <p:nvPr/>
            </p:nvSpPr>
            <p:spPr>
              <a:xfrm>
                <a:off x="320634" y="3031206"/>
                <a:ext cx="66896" cy="72398"/>
              </a:xfrm>
              <a:custGeom>
                <a:avLst/>
                <a:gdLst/>
                <a:ahLst/>
                <a:cxnLst/>
                <a:rect l="l" t="t" r="r" b="b"/>
                <a:pathLst>
                  <a:path w="770" h="1048" extrusionOk="0">
                    <a:moveTo>
                      <a:pt x="283" y="1"/>
                    </a:moveTo>
                    <a:cubicBezTo>
                      <a:pt x="263" y="1"/>
                      <a:pt x="245" y="4"/>
                      <a:pt x="228" y="9"/>
                    </a:cubicBezTo>
                    <a:cubicBezTo>
                      <a:pt x="215" y="13"/>
                      <a:pt x="205" y="16"/>
                      <a:pt x="191" y="19"/>
                    </a:cubicBezTo>
                    <a:cubicBezTo>
                      <a:pt x="158" y="33"/>
                      <a:pt x="124" y="66"/>
                      <a:pt x="101" y="90"/>
                    </a:cubicBezTo>
                    <a:cubicBezTo>
                      <a:pt x="91" y="103"/>
                      <a:pt x="84" y="113"/>
                      <a:pt x="75" y="126"/>
                    </a:cubicBezTo>
                    <a:cubicBezTo>
                      <a:pt x="64" y="146"/>
                      <a:pt x="50" y="166"/>
                      <a:pt x="41" y="190"/>
                    </a:cubicBezTo>
                    <a:cubicBezTo>
                      <a:pt x="38" y="213"/>
                      <a:pt x="30" y="237"/>
                      <a:pt x="24" y="257"/>
                    </a:cubicBezTo>
                    <a:cubicBezTo>
                      <a:pt x="14" y="297"/>
                      <a:pt x="14" y="340"/>
                      <a:pt x="10" y="380"/>
                    </a:cubicBezTo>
                    <a:cubicBezTo>
                      <a:pt x="10" y="414"/>
                      <a:pt x="7" y="444"/>
                      <a:pt x="7" y="477"/>
                    </a:cubicBezTo>
                    <a:cubicBezTo>
                      <a:pt x="4" y="554"/>
                      <a:pt x="1" y="631"/>
                      <a:pt x="7" y="712"/>
                    </a:cubicBezTo>
                    <a:cubicBezTo>
                      <a:pt x="7" y="748"/>
                      <a:pt x="18" y="788"/>
                      <a:pt x="30" y="825"/>
                    </a:cubicBezTo>
                    <a:cubicBezTo>
                      <a:pt x="14" y="852"/>
                      <a:pt x="4" y="885"/>
                      <a:pt x="10" y="922"/>
                    </a:cubicBezTo>
                    <a:cubicBezTo>
                      <a:pt x="20" y="992"/>
                      <a:pt x="84" y="1048"/>
                      <a:pt x="153" y="1048"/>
                    </a:cubicBezTo>
                    <a:cubicBezTo>
                      <a:pt x="160" y="1048"/>
                      <a:pt x="168" y="1047"/>
                      <a:pt x="175" y="1046"/>
                    </a:cubicBezTo>
                    <a:cubicBezTo>
                      <a:pt x="215" y="1039"/>
                      <a:pt x="258" y="1029"/>
                      <a:pt x="299" y="1022"/>
                    </a:cubicBezTo>
                    <a:cubicBezTo>
                      <a:pt x="311" y="1022"/>
                      <a:pt x="325" y="1022"/>
                      <a:pt x="335" y="1019"/>
                    </a:cubicBezTo>
                    <a:cubicBezTo>
                      <a:pt x="365" y="1016"/>
                      <a:pt x="388" y="1009"/>
                      <a:pt x="412" y="996"/>
                    </a:cubicBezTo>
                    <a:cubicBezTo>
                      <a:pt x="456" y="985"/>
                      <a:pt x="499" y="976"/>
                      <a:pt x="539" y="959"/>
                    </a:cubicBezTo>
                    <a:cubicBezTo>
                      <a:pt x="563" y="949"/>
                      <a:pt x="586" y="939"/>
                      <a:pt x="609" y="928"/>
                    </a:cubicBezTo>
                    <a:cubicBezTo>
                      <a:pt x="620" y="925"/>
                      <a:pt x="632" y="922"/>
                      <a:pt x="643" y="919"/>
                    </a:cubicBezTo>
                    <a:cubicBezTo>
                      <a:pt x="680" y="905"/>
                      <a:pt x="706" y="882"/>
                      <a:pt x="730" y="852"/>
                    </a:cubicBezTo>
                    <a:cubicBezTo>
                      <a:pt x="766" y="812"/>
                      <a:pt x="770" y="752"/>
                      <a:pt x="766" y="698"/>
                    </a:cubicBezTo>
                    <a:cubicBezTo>
                      <a:pt x="766" y="675"/>
                      <a:pt x="760" y="652"/>
                      <a:pt x="753" y="631"/>
                    </a:cubicBezTo>
                    <a:cubicBezTo>
                      <a:pt x="737" y="564"/>
                      <a:pt x="720" y="497"/>
                      <a:pt x="693" y="434"/>
                    </a:cubicBezTo>
                    <a:cubicBezTo>
                      <a:pt x="673" y="387"/>
                      <a:pt x="649" y="340"/>
                      <a:pt x="629" y="294"/>
                    </a:cubicBezTo>
                    <a:cubicBezTo>
                      <a:pt x="609" y="253"/>
                      <a:pt x="586" y="213"/>
                      <a:pt x="556" y="176"/>
                    </a:cubicBezTo>
                    <a:cubicBezTo>
                      <a:pt x="539" y="156"/>
                      <a:pt x="519" y="136"/>
                      <a:pt x="499" y="116"/>
                    </a:cubicBezTo>
                    <a:cubicBezTo>
                      <a:pt x="479" y="96"/>
                      <a:pt x="459" y="79"/>
                      <a:pt x="439" y="59"/>
                    </a:cubicBezTo>
                    <a:cubicBezTo>
                      <a:pt x="402" y="29"/>
                      <a:pt x="351" y="5"/>
                      <a:pt x="305" y="2"/>
                    </a:cubicBezTo>
                    <a:cubicBezTo>
                      <a:pt x="297" y="1"/>
                      <a:pt x="290" y="1"/>
                      <a:pt x="2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" name="Google Shape;1521;p34"/>
              <p:cNvSpPr/>
              <p:nvPr/>
            </p:nvSpPr>
            <p:spPr>
              <a:xfrm>
                <a:off x="392655" y="3123914"/>
                <a:ext cx="171844" cy="413459"/>
              </a:xfrm>
              <a:custGeom>
                <a:avLst/>
                <a:gdLst/>
                <a:ahLst/>
                <a:cxnLst/>
                <a:rect l="l" t="t" r="r" b="b"/>
                <a:pathLst>
                  <a:path w="1978" h="5985" extrusionOk="0">
                    <a:moveTo>
                      <a:pt x="97" y="1"/>
                    </a:moveTo>
                    <a:cubicBezTo>
                      <a:pt x="93" y="1"/>
                      <a:pt x="88" y="1"/>
                      <a:pt x="84" y="1"/>
                    </a:cubicBezTo>
                    <a:lnTo>
                      <a:pt x="75" y="1"/>
                    </a:lnTo>
                    <a:cubicBezTo>
                      <a:pt x="35" y="15"/>
                      <a:pt x="1" y="58"/>
                      <a:pt x="11" y="102"/>
                    </a:cubicBezTo>
                    <a:cubicBezTo>
                      <a:pt x="41" y="225"/>
                      <a:pt x="68" y="353"/>
                      <a:pt x="95" y="477"/>
                    </a:cubicBezTo>
                    <a:cubicBezTo>
                      <a:pt x="118" y="600"/>
                      <a:pt x="149" y="724"/>
                      <a:pt x="178" y="847"/>
                    </a:cubicBezTo>
                    <a:cubicBezTo>
                      <a:pt x="209" y="968"/>
                      <a:pt x="242" y="1088"/>
                      <a:pt x="275" y="1212"/>
                    </a:cubicBezTo>
                    <a:cubicBezTo>
                      <a:pt x="309" y="1343"/>
                      <a:pt x="345" y="1473"/>
                      <a:pt x="376" y="1604"/>
                    </a:cubicBezTo>
                    <a:cubicBezTo>
                      <a:pt x="413" y="1741"/>
                      <a:pt x="442" y="1878"/>
                      <a:pt x="470" y="2019"/>
                    </a:cubicBezTo>
                    <a:cubicBezTo>
                      <a:pt x="499" y="2155"/>
                      <a:pt x="539" y="2292"/>
                      <a:pt x="580" y="2426"/>
                    </a:cubicBezTo>
                    <a:cubicBezTo>
                      <a:pt x="623" y="2576"/>
                      <a:pt x="663" y="2724"/>
                      <a:pt x="710" y="2871"/>
                    </a:cubicBezTo>
                    <a:cubicBezTo>
                      <a:pt x="740" y="2978"/>
                      <a:pt x="774" y="3089"/>
                      <a:pt x="807" y="3198"/>
                    </a:cubicBezTo>
                    <a:cubicBezTo>
                      <a:pt x="857" y="3376"/>
                      <a:pt x="907" y="3553"/>
                      <a:pt x="964" y="3727"/>
                    </a:cubicBezTo>
                    <a:cubicBezTo>
                      <a:pt x="1021" y="3905"/>
                      <a:pt x="1084" y="4078"/>
                      <a:pt x="1141" y="4256"/>
                    </a:cubicBezTo>
                    <a:cubicBezTo>
                      <a:pt x="1208" y="4493"/>
                      <a:pt x="1279" y="4734"/>
                      <a:pt x="1345" y="4975"/>
                    </a:cubicBezTo>
                    <a:cubicBezTo>
                      <a:pt x="1382" y="5105"/>
                      <a:pt x="1426" y="5232"/>
                      <a:pt x="1473" y="5359"/>
                    </a:cubicBezTo>
                    <a:cubicBezTo>
                      <a:pt x="1489" y="5410"/>
                      <a:pt x="1506" y="5463"/>
                      <a:pt x="1523" y="5517"/>
                    </a:cubicBezTo>
                    <a:cubicBezTo>
                      <a:pt x="1543" y="5574"/>
                      <a:pt x="1563" y="5631"/>
                      <a:pt x="1583" y="5687"/>
                    </a:cubicBezTo>
                    <a:cubicBezTo>
                      <a:pt x="1600" y="5724"/>
                      <a:pt x="1613" y="5764"/>
                      <a:pt x="1629" y="5804"/>
                    </a:cubicBezTo>
                    <a:cubicBezTo>
                      <a:pt x="1637" y="5821"/>
                      <a:pt x="1650" y="5841"/>
                      <a:pt x="1657" y="5861"/>
                    </a:cubicBezTo>
                    <a:cubicBezTo>
                      <a:pt x="1674" y="5891"/>
                      <a:pt x="1697" y="5928"/>
                      <a:pt x="1727" y="5952"/>
                    </a:cubicBezTo>
                    <a:cubicBezTo>
                      <a:pt x="1754" y="5972"/>
                      <a:pt x="1787" y="5984"/>
                      <a:pt x="1821" y="5984"/>
                    </a:cubicBezTo>
                    <a:cubicBezTo>
                      <a:pt x="1841" y="5984"/>
                      <a:pt x="1861" y="5980"/>
                      <a:pt x="1881" y="5972"/>
                    </a:cubicBezTo>
                    <a:cubicBezTo>
                      <a:pt x="1907" y="5958"/>
                      <a:pt x="1921" y="5944"/>
                      <a:pt x="1941" y="5924"/>
                    </a:cubicBezTo>
                    <a:cubicBezTo>
                      <a:pt x="1958" y="5904"/>
                      <a:pt x="1964" y="5878"/>
                      <a:pt x="1971" y="5851"/>
                    </a:cubicBezTo>
                    <a:cubicBezTo>
                      <a:pt x="1975" y="5831"/>
                      <a:pt x="1978" y="5811"/>
                      <a:pt x="1975" y="5787"/>
                    </a:cubicBezTo>
                    <a:cubicBezTo>
                      <a:pt x="1971" y="5757"/>
                      <a:pt x="1955" y="5737"/>
                      <a:pt x="1941" y="5717"/>
                    </a:cubicBezTo>
                    <a:lnTo>
                      <a:pt x="1921" y="5700"/>
                    </a:lnTo>
                    <a:cubicBezTo>
                      <a:pt x="1914" y="5684"/>
                      <a:pt x="1910" y="5667"/>
                      <a:pt x="1904" y="5651"/>
                    </a:cubicBezTo>
                    <a:cubicBezTo>
                      <a:pt x="1887" y="5600"/>
                      <a:pt x="1867" y="5546"/>
                      <a:pt x="1850" y="5496"/>
                    </a:cubicBezTo>
                    <a:cubicBezTo>
                      <a:pt x="1827" y="5440"/>
                      <a:pt x="1807" y="5383"/>
                      <a:pt x="1784" y="5322"/>
                    </a:cubicBezTo>
                    <a:cubicBezTo>
                      <a:pt x="1764" y="5269"/>
                      <a:pt x="1740" y="5216"/>
                      <a:pt x="1720" y="5162"/>
                    </a:cubicBezTo>
                    <a:cubicBezTo>
                      <a:pt x="1674" y="5045"/>
                      <a:pt x="1629" y="4928"/>
                      <a:pt x="1589" y="4808"/>
                    </a:cubicBezTo>
                    <a:cubicBezTo>
                      <a:pt x="1553" y="4691"/>
                      <a:pt x="1513" y="4570"/>
                      <a:pt x="1479" y="4450"/>
                    </a:cubicBezTo>
                    <a:cubicBezTo>
                      <a:pt x="1459" y="4393"/>
                      <a:pt x="1442" y="4333"/>
                      <a:pt x="1426" y="4276"/>
                    </a:cubicBezTo>
                    <a:cubicBezTo>
                      <a:pt x="1402" y="4192"/>
                      <a:pt x="1376" y="4109"/>
                      <a:pt x="1349" y="4025"/>
                    </a:cubicBezTo>
                    <a:cubicBezTo>
                      <a:pt x="1316" y="3938"/>
                      <a:pt x="1285" y="3851"/>
                      <a:pt x="1255" y="3760"/>
                    </a:cubicBezTo>
                    <a:cubicBezTo>
                      <a:pt x="1192" y="3587"/>
                      <a:pt x="1138" y="3410"/>
                      <a:pt x="1084" y="3232"/>
                    </a:cubicBezTo>
                    <a:lnTo>
                      <a:pt x="1084" y="3232"/>
                    </a:lnTo>
                    <a:cubicBezTo>
                      <a:pt x="1088" y="3243"/>
                      <a:pt x="1092" y="3255"/>
                      <a:pt x="1095" y="3266"/>
                    </a:cubicBezTo>
                    <a:cubicBezTo>
                      <a:pt x="1032" y="3052"/>
                      <a:pt x="964" y="2837"/>
                      <a:pt x="901" y="2624"/>
                    </a:cubicBezTo>
                    <a:cubicBezTo>
                      <a:pt x="847" y="2440"/>
                      <a:pt x="791" y="2255"/>
                      <a:pt x="734" y="2072"/>
                    </a:cubicBezTo>
                    <a:cubicBezTo>
                      <a:pt x="677" y="1874"/>
                      <a:pt x="630" y="1677"/>
                      <a:pt x="573" y="1480"/>
                    </a:cubicBezTo>
                    <a:cubicBezTo>
                      <a:pt x="513" y="1276"/>
                      <a:pt x="453" y="1071"/>
                      <a:pt x="393" y="868"/>
                    </a:cubicBezTo>
                    <a:cubicBezTo>
                      <a:pt x="356" y="741"/>
                      <a:pt x="322" y="614"/>
                      <a:pt x="289" y="486"/>
                    </a:cubicBezTo>
                    <a:cubicBezTo>
                      <a:pt x="252" y="349"/>
                      <a:pt x="218" y="213"/>
                      <a:pt x="185" y="75"/>
                    </a:cubicBezTo>
                    <a:cubicBezTo>
                      <a:pt x="181" y="52"/>
                      <a:pt x="172" y="32"/>
                      <a:pt x="152" y="18"/>
                    </a:cubicBezTo>
                    <a:cubicBezTo>
                      <a:pt x="135" y="7"/>
                      <a:pt x="116" y="1"/>
                      <a:pt x="97" y="1"/>
                    </a:cubicBezTo>
                    <a:close/>
                  </a:path>
                </a:pathLst>
              </a:custGeom>
              <a:solidFill>
                <a:srgbClr val="524A83">
                  <a:alpha val="254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" name="Google Shape;1522;p34"/>
              <p:cNvSpPr/>
              <p:nvPr/>
            </p:nvSpPr>
            <p:spPr>
              <a:xfrm>
                <a:off x="304040" y="3020774"/>
                <a:ext cx="274707" cy="579948"/>
              </a:xfrm>
              <a:custGeom>
                <a:avLst/>
                <a:gdLst/>
                <a:ahLst/>
                <a:cxnLst/>
                <a:rect l="l" t="t" r="r" b="b"/>
                <a:pathLst>
                  <a:path w="3162" h="8395" extrusionOk="0">
                    <a:moveTo>
                      <a:pt x="473" y="261"/>
                    </a:moveTo>
                    <a:cubicBezTo>
                      <a:pt x="490" y="264"/>
                      <a:pt x="506" y="267"/>
                      <a:pt x="522" y="274"/>
                    </a:cubicBezTo>
                    <a:cubicBezTo>
                      <a:pt x="539" y="281"/>
                      <a:pt x="556" y="290"/>
                      <a:pt x="570" y="301"/>
                    </a:cubicBezTo>
                    <a:cubicBezTo>
                      <a:pt x="596" y="324"/>
                      <a:pt x="620" y="351"/>
                      <a:pt x="643" y="377"/>
                    </a:cubicBezTo>
                    <a:cubicBezTo>
                      <a:pt x="670" y="411"/>
                      <a:pt x="693" y="448"/>
                      <a:pt x="713" y="485"/>
                    </a:cubicBezTo>
                    <a:cubicBezTo>
                      <a:pt x="740" y="528"/>
                      <a:pt x="763" y="575"/>
                      <a:pt x="787" y="622"/>
                    </a:cubicBezTo>
                    <a:cubicBezTo>
                      <a:pt x="834" y="715"/>
                      <a:pt x="877" y="812"/>
                      <a:pt x="917" y="906"/>
                    </a:cubicBezTo>
                    <a:cubicBezTo>
                      <a:pt x="957" y="1006"/>
                      <a:pt x="994" y="1107"/>
                      <a:pt x="1021" y="1207"/>
                    </a:cubicBezTo>
                    <a:cubicBezTo>
                      <a:pt x="1055" y="1324"/>
                      <a:pt x="1088" y="1441"/>
                      <a:pt x="1128" y="1555"/>
                    </a:cubicBezTo>
                    <a:cubicBezTo>
                      <a:pt x="1165" y="1669"/>
                      <a:pt x="1198" y="1786"/>
                      <a:pt x="1235" y="1899"/>
                    </a:cubicBezTo>
                    <a:cubicBezTo>
                      <a:pt x="1252" y="1956"/>
                      <a:pt x="1269" y="2010"/>
                      <a:pt x="1285" y="2063"/>
                    </a:cubicBezTo>
                    <a:cubicBezTo>
                      <a:pt x="1302" y="2123"/>
                      <a:pt x="1315" y="2180"/>
                      <a:pt x="1332" y="2240"/>
                    </a:cubicBezTo>
                    <a:cubicBezTo>
                      <a:pt x="1365" y="2351"/>
                      <a:pt x="1399" y="2461"/>
                      <a:pt x="1433" y="2575"/>
                    </a:cubicBezTo>
                    <a:cubicBezTo>
                      <a:pt x="1470" y="2692"/>
                      <a:pt x="1506" y="2805"/>
                      <a:pt x="1543" y="2922"/>
                    </a:cubicBezTo>
                    <a:cubicBezTo>
                      <a:pt x="1576" y="3036"/>
                      <a:pt x="1610" y="3150"/>
                      <a:pt x="1646" y="3264"/>
                    </a:cubicBezTo>
                    <a:cubicBezTo>
                      <a:pt x="1666" y="3324"/>
                      <a:pt x="1686" y="3384"/>
                      <a:pt x="1703" y="3447"/>
                    </a:cubicBezTo>
                    <a:cubicBezTo>
                      <a:pt x="1720" y="3498"/>
                      <a:pt x="1734" y="3548"/>
                      <a:pt x="1751" y="3601"/>
                    </a:cubicBezTo>
                    <a:cubicBezTo>
                      <a:pt x="1783" y="3722"/>
                      <a:pt x="1820" y="3842"/>
                      <a:pt x="1857" y="3963"/>
                    </a:cubicBezTo>
                    <a:cubicBezTo>
                      <a:pt x="1887" y="4073"/>
                      <a:pt x="1927" y="4177"/>
                      <a:pt x="1961" y="4287"/>
                    </a:cubicBezTo>
                    <a:cubicBezTo>
                      <a:pt x="1998" y="4407"/>
                      <a:pt x="2038" y="4528"/>
                      <a:pt x="2075" y="4651"/>
                    </a:cubicBezTo>
                    <a:cubicBezTo>
                      <a:pt x="2104" y="4762"/>
                      <a:pt x="2141" y="4872"/>
                      <a:pt x="2178" y="4983"/>
                    </a:cubicBezTo>
                    <a:cubicBezTo>
                      <a:pt x="2215" y="5097"/>
                      <a:pt x="2248" y="5210"/>
                      <a:pt x="2285" y="5321"/>
                    </a:cubicBezTo>
                    <a:cubicBezTo>
                      <a:pt x="2325" y="5438"/>
                      <a:pt x="2362" y="5554"/>
                      <a:pt x="2402" y="5672"/>
                    </a:cubicBezTo>
                    <a:cubicBezTo>
                      <a:pt x="2442" y="5782"/>
                      <a:pt x="2473" y="5895"/>
                      <a:pt x="2506" y="6006"/>
                    </a:cubicBezTo>
                    <a:cubicBezTo>
                      <a:pt x="2536" y="6110"/>
                      <a:pt x="2573" y="6217"/>
                      <a:pt x="2609" y="6321"/>
                    </a:cubicBezTo>
                    <a:cubicBezTo>
                      <a:pt x="2623" y="6364"/>
                      <a:pt x="2640" y="6404"/>
                      <a:pt x="2657" y="6448"/>
                    </a:cubicBezTo>
                    <a:cubicBezTo>
                      <a:pt x="2674" y="6491"/>
                      <a:pt x="2686" y="6534"/>
                      <a:pt x="2703" y="6582"/>
                    </a:cubicBezTo>
                    <a:cubicBezTo>
                      <a:pt x="2734" y="6668"/>
                      <a:pt x="2767" y="6752"/>
                      <a:pt x="2800" y="6835"/>
                    </a:cubicBezTo>
                    <a:cubicBezTo>
                      <a:pt x="2837" y="6929"/>
                      <a:pt x="2874" y="7023"/>
                      <a:pt x="2907" y="7120"/>
                    </a:cubicBezTo>
                    <a:cubicBezTo>
                      <a:pt x="2924" y="7164"/>
                      <a:pt x="2934" y="7210"/>
                      <a:pt x="2947" y="7260"/>
                    </a:cubicBezTo>
                    <a:cubicBezTo>
                      <a:pt x="2950" y="7270"/>
                      <a:pt x="2954" y="7284"/>
                      <a:pt x="2954" y="7294"/>
                    </a:cubicBezTo>
                    <a:cubicBezTo>
                      <a:pt x="2901" y="7311"/>
                      <a:pt x="2847" y="7337"/>
                      <a:pt x="2797" y="7360"/>
                    </a:cubicBezTo>
                    <a:cubicBezTo>
                      <a:pt x="2763" y="7371"/>
                      <a:pt x="2730" y="7380"/>
                      <a:pt x="2697" y="7394"/>
                    </a:cubicBezTo>
                    <a:cubicBezTo>
                      <a:pt x="2660" y="7408"/>
                      <a:pt x="2626" y="7428"/>
                      <a:pt x="2589" y="7445"/>
                    </a:cubicBezTo>
                    <a:cubicBezTo>
                      <a:pt x="2546" y="7461"/>
                      <a:pt x="2496" y="7468"/>
                      <a:pt x="2449" y="7474"/>
                    </a:cubicBezTo>
                    <a:cubicBezTo>
                      <a:pt x="2442" y="7474"/>
                      <a:pt x="2433" y="7478"/>
                      <a:pt x="2426" y="7478"/>
                    </a:cubicBezTo>
                    <a:cubicBezTo>
                      <a:pt x="2419" y="7465"/>
                      <a:pt x="2413" y="7451"/>
                      <a:pt x="2405" y="7441"/>
                    </a:cubicBezTo>
                    <a:cubicBezTo>
                      <a:pt x="2393" y="7417"/>
                      <a:pt x="2382" y="7397"/>
                      <a:pt x="2373" y="7374"/>
                    </a:cubicBezTo>
                    <a:cubicBezTo>
                      <a:pt x="2352" y="7334"/>
                      <a:pt x="2336" y="7294"/>
                      <a:pt x="2319" y="7250"/>
                    </a:cubicBezTo>
                    <a:cubicBezTo>
                      <a:pt x="2279" y="7153"/>
                      <a:pt x="2245" y="7053"/>
                      <a:pt x="2212" y="6956"/>
                    </a:cubicBezTo>
                    <a:cubicBezTo>
                      <a:pt x="2172" y="6846"/>
                      <a:pt x="2141" y="6732"/>
                      <a:pt x="2108" y="6618"/>
                    </a:cubicBezTo>
                    <a:cubicBezTo>
                      <a:pt x="2075" y="6508"/>
                      <a:pt x="2035" y="6397"/>
                      <a:pt x="1995" y="6284"/>
                    </a:cubicBezTo>
                    <a:cubicBezTo>
                      <a:pt x="1954" y="6176"/>
                      <a:pt x="1917" y="6066"/>
                      <a:pt x="1881" y="5956"/>
                    </a:cubicBezTo>
                    <a:cubicBezTo>
                      <a:pt x="1860" y="5903"/>
                      <a:pt x="1844" y="5849"/>
                      <a:pt x="1824" y="5792"/>
                    </a:cubicBezTo>
                    <a:cubicBezTo>
                      <a:pt x="1807" y="5739"/>
                      <a:pt x="1791" y="5685"/>
                      <a:pt x="1774" y="5631"/>
                    </a:cubicBezTo>
                    <a:cubicBezTo>
                      <a:pt x="1737" y="5514"/>
                      <a:pt x="1700" y="5401"/>
                      <a:pt x="1657" y="5287"/>
                    </a:cubicBezTo>
                    <a:cubicBezTo>
                      <a:pt x="1620" y="5180"/>
                      <a:pt x="1583" y="5077"/>
                      <a:pt x="1550" y="4969"/>
                    </a:cubicBezTo>
                    <a:cubicBezTo>
                      <a:pt x="1513" y="4856"/>
                      <a:pt x="1473" y="4745"/>
                      <a:pt x="1442" y="4631"/>
                    </a:cubicBezTo>
                    <a:cubicBezTo>
                      <a:pt x="1405" y="4518"/>
                      <a:pt x="1372" y="4404"/>
                      <a:pt x="1336" y="4290"/>
                    </a:cubicBezTo>
                    <a:cubicBezTo>
                      <a:pt x="1319" y="4237"/>
                      <a:pt x="1302" y="4183"/>
                      <a:pt x="1282" y="4130"/>
                    </a:cubicBezTo>
                    <a:cubicBezTo>
                      <a:pt x="1265" y="4077"/>
                      <a:pt x="1249" y="4020"/>
                      <a:pt x="1232" y="3966"/>
                    </a:cubicBezTo>
                    <a:cubicBezTo>
                      <a:pt x="1195" y="3849"/>
                      <a:pt x="1155" y="3732"/>
                      <a:pt x="1115" y="3618"/>
                    </a:cubicBezTo>
                    <a:cubicBezTo>
                      <a:pt x="1095" y="3565"/>
                      <a:pt x="1078" y="3508"/>
                      <a:pt x="1061" y="3455"/>
                    </a:cubicBezTo>
                    <a:cubicBezTo>
                      <a:pt x="1044" y="3398"/>
                      <a:pt x="1024" y="3344"/>
                      <a:pt x="1004" y="3291"/>
                    </a:cubicBezTo>
                    <a:cubicBezTo>
                      <a:pt x="988" y="3234"/>
                      <a:pt x="968" y="3177"/>
                      <a:pt x="951" y="3120"/>
                    </a:cubicBezTo>
                    <a:cubicBezTo>
                      <a:pt x="934" y="3070"/>
                      <a:pt x="914" y="3016"/>
                      <a:pt x="897" y="2966"/>
                    </a:cubicBezTo>
                    <a:cubicBezTo>
                      <a:pt x="860" y="2849"/>
                      <a:pt x="827" y="2732"/>
                      <a:pt x="791" y="2615"/>
                    </a:cubicBezTo>
                    <a:cubicBezTo>
                      <a:pt x="754" y="2501"/>
                      <a:pt x="723" y="2391"/>
                      <a:pt x="690" y="2277"/>
                    </a:cubicBezTo>
                    <a:cubicBezTo>
                      <a:pt x="656" y="2160"/>
                      <a:pt x="623" y="2047"/>
                      <a:pt x="590" y="1933"/>
                    </a:cubicBezTo>
                    <a:cubicBezTo>
                      <a:pt x="573" y="1876"/>
                      <a:pt x="556" y="1822"/>
                      <a:pt x="539" y="1766"/>
                    </a:cubicBezTo>
                    <a:cubicBezTo>
                      <a:pt x="522" y="1709"/>
                      <a:pt x="510" y="1649"/>
                      <a:pt x="493" y="1588"/>
                    </a:cubicBezTo>
                    <a:cubicBezTo>
                      <a:pt x="466" y="1468"/>
                      <a:pt x="439" y="1351"/>
                      <a:pt x="412" y="1234"/>
                    </a:cubicBezTo>
                    <a:cubicBezTo>
                      <a:pt x="389" y="1124"/>
                      <a:pt x="372" y="1013"/>
                      <a:pt x="349" y="903"/>
                    </a:cubicBezTo>
                    <a:cubicBezTo>
                      <a:pt x="335" y="839"/>
                      <a:pt x="326" y="778"/>
                      <a:pt x="312" y="718"/>
                    </a:cubicBezTo>
                    <a:cubicBezTo>
                      <a:pt x="302" y="662"/>
                      <a:pt x="295" y="602"/>
                      <a:pt x="289" y="545"/>
                    </a:cubicBezTo>
                    <a:cubicBezTo>
                      <a:pt x="286" y="531"/>
                      <a:pt x="286" y="522"/>
                      <a:pt x="282" y="508"/>
                    </a:cubicBezTo>
                    <a:cubicBezTo>
                      <a:pt x="278" y="465"/>
                      <a:pt x="272" y="421"/>
                      <a:pt x="275" y="381"/>
                    </a:cubicBezTo>
                    <a:cubicBezTo>
                      <a:pt x="278" y="364"/>
                      <a:pt x="282" y="347"/>
                      <a:pt x="289" y="331"/>
                    </a:cubicBezTo>
                    <a:lnTo>
                      <a:pt x="298" y="307"/>
                    </a:lnTo>
                    <a:lnTo>
                      <a:pt x="312" y="297"/>
                    </a:lnTo>
                    <a:cubicBezTo>
                      <a:pt x="319" y="294"/>
                      <a:pt x="326" y="287"/>
                      <a:pt x="335" y="284"/>
                    </a:cubicBezTo>
                    <a:cubicBezTo>
                      <a:pt x="362" y="274"/>
                      <a:pt x="392" y="267"/>
                      <a:pt x="419" y="261"/>
                    </a:cubicBezTo>
                    <a:close/>
                    <a:moveTo>
                      <a:pt x="2978" y="7494"/>
                    </a:moveTo>
                    <a:lnTo>
                      <a:pt x="2978" y="7525"/>
                    </a:lnTo>
                    <a:cubicBezTo>
                      <a:pt x="2975" y="7575"/>
                      <a:pt x="2975" y="7625"/>
                      <a:pt x="2971" y="7675"/>
                    </a:cubicBezTo>
                    <a:cubicBezTo>
                      <a:pt x="2971" y="7769"/>
                      <a:pt x="2967" y="7866"/>
                      <a:pt x="2954" y="7959"/>
                    </a:cubicBezTo>
                    <a:cubicBezTo>
                      <a:pt x="2954" y="7976"/>
                      <a:pt x="2950" y="7996"/>
                      <a:pt x="2947" y="8013"/>
                    </a:cubicBezTo>
                    <a:cubicBezTo>
                      <a:pt x="2941" y="8056"/>
                      <a:pt x="2938" y="8103"/>
                      <a:pt x="2927" y="8147"/>
                    </a:cubicBezTo>
                    <a:cubicBezTo>
                      <a:pt x="2887" y="8116"/>
                      <a:pt x="2850" y="8083"/>
                      <a:pt x="2814" y="8050"/>
                    </a:cubicBezTo>
                    <a:cubicBezTo>
                      <a:pt x="2780" y="8019"/>
                      <a:pt x="2750" y="7990"/>
                      <a:pt x="2723" y="7953"/>
                    </a:cubicBezTo>
                    <a:cubicBezTo>
                      <a:pt x="2683" y="7899"/>
                      <a:pt x="2643" y="7842"/>
                      <a:pt x="2603" y="7789"/>
                    </a:cubicBezTo>
                    <a:cubicBezTo>
                      <a:pt x="2583" y="7755"/>
                      <a:pt x="2560" y="7726"/>
                      <a:pt x="2536" y="7692"/>
                    </a:cubicBezTo>
                    <a:lnTo>
                      <a:pt x="2543" y="7692"/>
                    </a:lnTo>
                    <a:cubicBezTo>
                      <a:pt x="2563" y="7681"/>
                      <a:pt x="2586" y="7675"/>
                      <a:pt x="2609" y="7669"/>
                    </a:cubicBezTo>
                    <a:cubicBezTo>
                      <a:pt x="2643" y="7658"/>
                      <a:pt x="2670" y="7641"/>
                      <a:pt x="2700" y="7628"/>
                    </a:cubicBezTo>
                    <a:cubicBezTo>
                      <a:pt x="2720" y="7618"/>
                      <a:pt x="2740" y="7605"/>
                      <a:pt x="2760" y="7595"/>
                    </a:cubicBezTo>
                    <a:cubicBezTo>
                      <a:pt x="2780" y="7581"/>
                      <a:pt x="2800" y="7571"/>
                      <a:pt x="2820" y="7561"/>
                    </a:cubicBezTo>
                    <a:cubicBezTo>
                      <a:pt x="2844" y="7551"/>
                      <a:pt x="2864" y="7545"/>
                      <a:pt x="2887" y="7535"/>
                    </a:cubicBezTo>
                    <a:cubicBezTo>
                      <a:pt x="2904" y="7525"/>
                      <a:pt x="2924" y="7514"/>
                      <a:pt x="2941" y="7508"/>
                    </a:cubicBezTo>
                    <a:cubicBezTo>
                      <a:pt x="2954" y="7501"/>
                      <a:pt x="2967" y="7498"/>
                      <a:pt x="2978" y="7494"/>
                    </a:cubicBezTo>
                    <a:close/>
                    <a:moveTo>
                      <a:pt x="434" y="1"/>
                    </a:moveTo>
                    <a:cubicBezTo>
                      <a:pt x="385" y="1"/>
                      <a:pt x="334" y="9"/>
                      <a:pt x="286" y="16"/>
                    </a:cubicBezTo>
                    <a:cubicBezTo>
                      <a:pt x="278" y="20"/>
                      <a:pt x="269" y="20"/>
                      <a:pt x="262" y="23"/>
                    </a:cubicBezTo>
                    <a:cubicBezTo>
                      <a:pt x="201" y="40"/>
                      <a:pt x="148" y="73"/>
                      <a:pt x="105" y="116"/>
                    </a:cubicBezTo>
                    <a:cubicBezTo>
                      <a:pt x="91" y="130"/>
                      <a:pt x="81" y="147"/>
                      <a:pt x="71" y="160"/>
                    </a:cubicBezTo>
                    <a:cubicBezTo>
                      <a:pt x="65" y="170"/>
                      <a:pt x="61" y="176"/>
                      <a:pt x="54" y="187"/>
                    </a:cubicBezTo>
                    <a:cubicBezTo>
                      <a:pt x="38" y="217"/>
                      <a:pt x="28" y="250"/>
                      <a:pt x="18" y="287"/>
                    </a:cubicBezTo>
                    <a:cubicBezTo>
                      <a:pt x="8" y="344"/>
                      <a:pt x="1" y="401"/>
                      <a:pt x="8" y="461"/>
                    </a:cubicBezTo>
                    <a:cubicBezTo>
                      <a:pt x="14" y="502"/>
                      <a:pt x="21" y="542"/>
                      <a:pt x="28" y="582"/>
                    </a:cubicBezTo>
                    <a:cubicBezTo>
                      <a:pt x="38" y="642"/>
                      <a:pt x="51" y="698"/>
                      <a:pt x="61" y="758"/>
                    </a:cubicBezTo>
                    <a:cubicBezTo>
                      <a:pt x="85" y="872"/>
                      <a:pt x="115" y="986"/>
                      <a:pt x="145" y="1104"/>
                    </a:cubicBezTo>
                    <a:cubicBezTo>
                      <a:pt x="172" y="1214"/>
                      <a:pt x="198" y="1328"/>
                      <a:pt x="229" y="1437"/>
                    </a:cubicBezTo>
                    <a:cubicBezTo>
                      <a:pt x="241" y="1494"/>
                      <a:pt x="258" y="1551"/>
                      <a:pt x="275" y="1605"/>
                    </a:cubicBezTo>
                    <a:cubicBezTo>
                      <a:pt x="289" y="1661"/>
                      <a:pt x="306" y="1722"/>
                      <a:pt x="322" y="1779"/>
                    </a:cubicBezTo>
                    <a:cubicBezTo>
                      <a:pt x="362" y="1896"/>
                      <a:pt x="402" y="2013"/>
                      <a:pt x="436" y="2133"/>
                    </a:cubicBezTo>
                    <a:cubicBezTo>
                      <a:pt x="473" y="2247"/>
                      <a:pt x="506" y="2364"/>
                      <a:pt x="539" y="2481"/>
                    </a:cubicBezTo>
                    <a:cubicBezTo>
                      <a:pt x="570" y="2588"/>
                      <a:pt x="607" y="2695"/>
                      <a:pt x="640" y="2802"/>
                    </a:cubicBezTo>
                    <a:cubicBezTo>
                      <a:pt x="660" y="2862"/>
                      <a:pt x="677" y="2919"/>
                      <a:pt x="697" y="2979"/>
                    </a:cubicBezTo>
                    <a:cubicBezTo>
                      <a:pt x="713" y="3033"/>
                      <a:pt x="734" y="3090"/>
                      <a:pt x="750" y="3146"/>
                    </a:cubicBezTo>
                    <a:cubicBezTo>
                      <a:pt x="770" y="3197"/>
                      <a:pt x="783" y="3251"/>
                      <a:pt x="803" y="3304"/>
                    </a:cubicBezTo>
                    <a:cubicBezTo>
                      <a:pt x="820" y="3357"/>
                      <a:pt x="840" y="3411"/>
                      <a:pt x="857" y="3464"/>
                    </a:cubicBezTo>
                    <a:cubicBezTo>
                      <a:pt x="877" y="3524"/>
                      <a:pt x="897" y="3585"/>
                      <a:pt x="914" y="3645"/>
                    </a:cubicBezTo>
                    <a:cubicBezTo>
                      <a:pt x="934" y="3702"/>
                      <a:pt x="954" y="3759"/>
                      <a:pt x="974" y="3816"/>
                    </a:cubicBezTo>
                    <a:cubicBezTo>
                      <a:pt x="1011" y="3923"/>
                      <a:pt x="1041" y="4036"/>
                      <a:pt x="1075" y="4146"/>
                    </a:cubicBezTo>
                    <a:cubicBezTo>
                      <a:pt x="1092" y="4207"/>
                      <a:pt x="1115" y="4264"/>
                      <a:pt x="1132" y="4324"/>
                    </a:cubicBezTo>
                    <a:cubicBezTo>
                      <a:pt x="1152" y="4374"/>
                      <a:pt x="1169" y="4427"/>
                      <a:pt x="1181" y="4484"/>
                    </a:cubicBezTo>
                    <a:cubicBezTo>
                      <a:pt x="1215" y="4595"/>
                      <a:pt x="1245" y="4712"/>
                      <a:pt x="1282" y="4822"/>
                    </a:cubicBezTo>
                    <a:cubicBezTo>
                      <a:pt x="1315" y="4932"/>
                      <a:pt x="1352" y="5046"/>
                      <a:pt x="1389" y="5157"/>
                    </a:cubicBezTo>
                    <a:cubicBezTo>
                      <a:pt x="1425" y="5264"/>
                      <a:pt x="1462" y="5371"/>
                      <a:pt x="1499" y="5478"/>
                    </a:cubicBezTo>
                    <a:cubicBezTo>
                      <a:pt x="1536" y="5585"/>
                      <a:pt x="1570" y="5695"/>
                      <a:pt x="1603" y="5806"/>
                    </a:cubicBezTo>
                    <a:cubicBezTo>
                      <a:pt x="1640" y="5920"/>
                      <a:pt x="1677" y="6030"/>
                      <a:pt x="1717" y="6143"/>
                    </a:cubicBezTo>
                    <a:cubicBezTo>
                      <a:pt x="1791" y="6364"/>
                      <a:pt x="1874" y="6582"/>
                      <a:pt x="1941" y="6802"/>
                    </a:cubicBezTo>
                    <a:cubicBezTo>
                      <a:pt x="1958" y="6863"/>
                      <a:pt x="1974" y="6923"/>
                      <a:pt x="1995" y="6979"/>
                    </a:cubicBezTo>
                    <a:cubicBezTo>
                      <a:pt x="2011" y="7030"/>
                      <a:pt x="2027" y="7079"/>
                      <a:pt x="2044" y="7130"/>
                    </a:cubicBezTo>
                    <a:cubicBezTo>
                      <a:pt x="2061" y="7184"/>
                      <a:pt x="2081" y="7237"/>
                      <a:pt x="2101" y="7290"/>
                    </a:cubicBezTo>
                    <a:cubicBezTo>
                      <a:pt x="2118" y="7340"/>
                      <a:pt x="2141" y="7391"/>
                      <a:pt x="2161" y="7441"/>
                    </a:cubicBezTo>
                    <a:cubicBezTo>
                      <a:pt x="2178" y="7485"/>
                      <a:pt x="2195" y="7525"/>
                      <a:pt x="2215" y="7568"/>
                    </a:cubicBezTo>
                    <a:lnTo>
                      <a:pt x="2222" y="7588"/>
                    </a:lnTo>
                    <a:cubicBezTo>
                      <a:pt x="2225" y="7605"/>
                      <a:pt x="2235" y="7621"/>
                      <a:pt x="2242" y="7638"/>
                    </a:cubicBezTo>
                    <a:cubicBezTo>
                      <a:pt x="2255" y="7669"/>
                      <a:pt x="2279" y="7692"/>
                      <a:pt x="2305" y="7705"/>
                    </a:cubicBezTo>
                    <a:cubicBezTo>
                      <a:pt x="2316" y="7722"/>
                      <a:pt x="2325" y="7742"/>
                      <a:pt x="2336" y="7758"/>
                    </a:cubicBezTo>
                    <a:cubicBezTo>
                      <a:pt x="2348" y="7786"/>
                      <a:pt x="2362" y="7809"/>
                      <a:pt x="2376" y="7836"/>
                    </a:cubicBezTo>
                    <a:cubicBezTo>
                      <a:pt x="2402" y="7882"/>
                      <a:pt x="2433" y="7926"/>
                      <a:pt x="2462" y="7970"/>
                    </a:cubicBezTo>
                    <a:cubicBezTo>
                      <a:pt x="2496" y="8019"/>
                      <a:pt x="2533" y="8070"/>
                      <a:pt x="2573" y="8116"/>
                    </a:cubicBezTo>
                    <a:cubicBezTo>
                      <a:pt x="2606" y="8157"/>
                      <a:pt x="2643" y="8193"/>
                      <a:pt x="2680" y="8227"/>
                    </a:cubicBezTo>
                    <a:cubicBezTo>
                      <a:pt x="2730" y="8271"/>
                      <a:pt x="2777" y="8317"/>
                      <a:pt x="2834" y="8351"/>
                    </a:cubicBezTo>
                    <a:cubicBezTo>
                      <a:pt x="2871" y="8375"/>
                      <a:pt x="2914" y="8395"/>
                      <a:pt x="2957" y="8395"/>
                    </a:cubicBezTo>
                    <a:cubicBezTo>
                      <a:pt x="2961" y="8395"/>
                      <a:pt x="2964" y="8394"/>
                      <a:pt x="2967" y="8394"/>
                    </a:cubicBezTo>
                    <a:cubicBezTo>
                      <a:pt x="3007" y="8391"/>
                      <a:pt x="3044" y="8374"/>
                      <a:pt x="3068" y="8344"/>
                    </a:cubicBezTo>
                    <a:cubicBezTo>
                      <a:pt x="3091" y="8317"/>
                      <a:pt x="3105" y="8287"/>
                      <a:pt x="3111" y="8250"/>
                    </a:cubicBezTo>
                    <a:cubicBezTo>
                      <a:pt x="3125" y="8200"/>
                      <a:pt x="3128" y="8147"/>
                      <a:pt x="3135" y="8093"/>
                    </a:cubicBezTo>
                    <a:cubicBezTo>
                      <a:pt x="3142" y="8039"/>
                      <a:pt x="3148" y="7982"/>
                      <a:pt x="3148" y="7929"/>
                    </a:cubicBezTo>
                    <a:cubicBezTo>
                      <a:pt x="3155" y="7849"/>
                      <a:pt x="3155" y="7766"/>
                      <a:pt x="3155" y="7685"/>
                    </a:cubicBezTo>
                    <a:cubicBezTo>
                      <a:pt x="3155" y="7605"/>
                      <a:pt x="3158" y="7525"/>
                      <a:pt x="3162" y="7445"/>
                    </a:cubicBezTo>
                    <a:cubicBezTo>
                      <a:pt x="3162" y="7408"/>
                      <a:pt x="3162" y="7364"/>
                      <a:pt x="3142" y="7331"/>
                    </a:cubicBezTo>
                    <a:cubicBezTo>
                      <a:pt x="3115" y="7227"/>
                      <a:pt x="3091" y="7124"/>
                      <a:pt x="3061" y="7019"/>
                    </a:cubicBezTo>
                    <a:cubicBezTo>
                      <a:pt x="3041" y="6963"/>
                      <a:pt x="3024" y="6906"/>
                      <a:pt x="3007" y="6852"/>
                    </a:cubicBezTo>
                    <a:cubicBezTo>
                      <a:pt x="2987" y="6792"/>
                      <a:pt x="2967" y="6735"/>
                      <a:pt x="2950" y="6675"/>
                    </a:cubicBezTo>
                    <a:cubicBezTo>
                      <a:pt x="2921" y="6575"/>
                      <a:pt x="2901" y="6471"/>
                      <a:pt x="2867" y="6371"/>
                    </a:cubicBezTo>
                    <a:cubicBezTo>
                      <a:pt x="2834" y="6264"/>
                      <a:pt x="2804" y="6156"/>
                      <a:pt x="2777" y="6050"/>
                    </a:cubicBezTo>
                    <a:cubicBezTo>
                      <a:pt x="2747" y="5940"/>
                      <a:pt x="2720" y="5829"/>
                      <a:pt x="2690" y="5719"/>
                    </a:cubicBezTo>
                    <a:cubicBezTo>
                      <a:pt x="2677" y="5665"/>
                      <a:pt x="2660" y="5611"/>
                      <a:pt x="2643" y="5558"/>
                    </a:cubicBezTo>
                    <a:cubicBezTo>
                      <a:pt x="2623" y="5494"/>
                      <a:pt x="2603" y="5434"/>
                      <a:pt x="2583" y="5371"/>
                    </a:cubicBezTo>
                    <a:cubicBezTo>
                      <a:pt x="2546" y="5253"/>
                      <a:pt x="2509" y="5140"/>
                      <a:pt x="2469" y="5026"/>
                    </a:cubicBezTo>
                    <a:cubicBezTo>
                      <a:pt x="2436" y="4916"/>
                      <a:pt x="2399" y="4809"/>
                      <a:pt x="2365" y="4702"/>
                    </a:cubicBezTo>
                    <a:cubicBezTo>
                      <a:pt x="2325" y="4578"/>
                      <a:pt x="2285" y="4455"/>
                      <a:pt x="2245" y="4330"/>
                    </a:cubicBezTo>
                    <a:cubicBezTo>
                      <a:pt x="2212" y="4227"/>
                      <a:pt x="2172" y="4123"/>
                      <a:pt x="2138" y="4016"/>
                    </a:cubicBezTo>
                    <a:cubicBezTo>
                      <a:pt x="2095" y="3896"/>
                      <a:pt x="2058" y="3772"/>
                      <a:pt x="2018" y="3648"/>
                    </a:cubicBezTo>
                    <a:cubicBezTo>
                      <a:pt x="1984" y="3535"/>
                      <a:pt x="1954" y="3421"/>
                      <a:pt x="1917" y="3307"/>
                    </a:cubicBezTo>
                    <a:cubicBezTo>
                      <a:pt x="1884" y="3197"/>
                      <a:pt x="1847" y="3086"/>
                      <a:pt x="1814" y="2976"/>
                    </a:cubicBezTo>
                    <a:cubicBezTo>
                      <a:pt x="1780" y="2859"/>
                      <a:pt x="1746" y="2742"/>
                      <a:pt x="1710" y="2625"/>
                    </a:cubicBezTo>
                    <a:cubicBezTo>
                      <a:pt x="1677" y="2511"/>
                      <a:pt x="1640" y="2401"/>
                      <a:pt x="1606" y="2287"/>
                    </a:cubicBezTo>
                    <a:cubicBezTo>
                      <a:pt x="1573" y="2170"/>
                      <a:pt x="1539" y="2050"/>
                      <a:pt x="1502" y="1933"/>
                    </a:cubicBezTo>
                    <a:cubicBezTo>
                      <a:pt x="1466" y="1822"/>
                      <a:pt x="1429" y="1715"/>
                      <a:pt x="1396" y="1605"/>
                    </a:cubicBezTo>
                    <a:cubicBezTo>
                      <a:pt x="1379" y="1551"/>
                      <a:pt x="1356" y="1498"/>
                      <a:pt x="1339" y="1445"/>
                    </a:cubicBezTo>
                    <a:cubicBezTo>
                      <a:pt x="1319" y="1388"/>
                      <a:pt x="1299" y="1328"/>
                      <a:pt x="1282" y="1271"/>
                    </a:cubicBezTo>
                    <a:cubicBezTo>
                      <a:pt x="1245" y="1160"/>
                      <a:pt x="1209" y="1047"/>
                      <a:pt x="1169" y="939"/>
                    </a:cubicBezTo>
                    <a:cubicBezTo>
                      <a:pt x="1132" y="835"/>
                      <a:pt x="1088" y="732"/>
                      <a:pt x="1044" y="632"/>
                    </a:cubicBezTo>
                    <a:cubicBezTo>
                      <a:pt x="1028" y="585"/>
                      <a:pt x="1008" y="542"/>
                      <a:pt x="991" y="498"/>
                    </a:cubicBezTo>
                    <a:lnTo>
                      <a:pt x="991" y="498"/>
                    </a:lnTo>
                    <a:cubicBezTo>
                      <a:pt x="994" y="508"/>
                      <a:pt x="998" y="514"/>
                      <a:pt x="1001" y="525"/>
                    </a:cubicBezTo>
                    <a:cubicBezTo>
                      <a:pt x="978" y="468"/>
                      <a:pt x="954" y="411"/>
                      <a:pt x="928" y="354"/>
                    </a:cubicBezTo>
                    <a:cubicBezTo>
                      <a:pt x="904" y="307"/>
                      <a:pt x="877" y="264"/>
                      <a:pt x="848" y="224"/>
                    </a:cubicBezTo>
                    <a:cubicBezTo>
                      <a:pt x="803" y="167"/>
                      <a:pt x="754" y="113"/>
                      <a:pt x="693" y="76"/>
                    </a:cubicBezTo>
                    <a:cubicBezTo>
                      <a:pt x="627" y="33"/>
                      <a:pt x="556" y="10"/>
                      <a:pt x="479" y="3"/>
                    </a:cubicBezTo>
                    <a:cubicBezTo>
                      <a:pt x="464" y="1"/>
                      <a:pt x="449" y="1"/>
                      <a:pt x="4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3" name="Google Shape;1523;p34"/>
              <p:cNvSpPr/>
              <p:nvPr/>
            </p:nvSpPr>
            <p:spPr>
              <a:xfrm>
                <a:off x="325325" y="3088199"/>
                <a:ext cx="72369" cy="23212"/>
              </a:xfrm>
              <a:custGeom>
                <a:avLst/>
                <a:gdLst/>
                <a:ahLst/>
                <a:cxnLst/>
                <a:rect l="l" t="t" r="r" b="b"/>
                <a:pathLst>
                  <a:path w="833" h="336" extrusionOk="0">
                    <a:moveTo>
                      <a:pt x="721" y="0"/>
                    </a:moveTo>
                    <a:cubicBezTo>
                      <a:pt x="712" y="0"/>
                      <a:pt x="704" y="1"/>
                      <a:pt x="696" y="3"/>
                    </a:cubicBezTo>
                    <a:cubicBezTo>
                      <a:pt x="639" y="20"/>
                      <a:pt x="578" y="34"/>
                      <a:pt x="522" y="47"/>
                    </a:cubicBezTo>
                    <a:cubicBezTo>
                      <a:pt x="465" y="60"/>
                      <a:pt x="411" y="71"/>
                      <a:pt x="358" y="83"/>
                    </a:cubicBezTo>
                    <a:cubicBezTo>
                      <a:pt x="308" y="97"/>
                      <a:pt x="257" y="107"/>
                      <a:pt x="208" y="120"/>
                    </a:cubicBezTo>
                    <a:lnTo>
                      <a:pt x="204" y="124"/>
                    </a:lnTo>
                    <a:cubicBezTo>
                      <a:pt x="181" y="128"/>
                      <a:pt x="157" y="137"/>
                      <a:pt x="134" y="144"/>
                    </a:cubicBezTo>
                    <a:cubicBezTo>
                      <a:pt x="104" y="154"/>
                      <a:pt x="74" y="164"/>
                      <a:pt x="47" y="184"/>
                    </a:cubicBezTo>
                    <a:cubicBezTo>
                      <a:pt x="17" y="204"/>
                      <a:pt x="1" y="238"/>
                      <a:pt x="10" y="274"/>
                    </a:cubicBezTo>
                    <a:cubicBezTo>
                      <a:pt x="13" y="288"/>
                      <a:pt x="21" y="301"/>
                      <a:pt x="30" y="311"/>
                    </a:cubicBezTo>
                    <a:cubicBezTo>
                      <a:pt x="47" y="328"/>
                      <a:pt x="67" y="331"/>
                      <a:pt x="87" y="335"/>
                    </a:cubicBezTo>
                    <a:cubicBezTo>
                      <a:pt x="93" y="335"/>
                      <a:pt x="98" y="335"/>
                      <a:pt x="103" y="335"/>
                    </a:cubicBezTo>
                    <a:cubicBezTo>
                      <a:pt x="128" y="335"/>
                      <a:pt x="154" y="330"/>
                      <a:pt x="181" y="324"/>
                    </a:cubicBezTo>
                    <a:cubicBezTo>
                      <a:pt x="201" y="321"/>
                      <a:pt x="224" y="315"/>
                      <a:pt x="248" y="311"/>
                    </a:cubicBezTo>
                    <a:cubicBezTo>
                      <a:pt x="302" y="298"/>
                      <a:pt x="354" y="288"/>
                      <a:pt x="408" y="274"/>
                    </a:cubicBezTo>
                    <a:cubicBezTo>
                      <a:pt x="465" y="261"/>
                      <a:pt x="518" y="251"/>
                      <a:pt x="572" y="241"/>
                    </a:cubicBezTo>
                    <a:cubicBezTo>
                      <a:pt x="632" y="228"/>
                      <a:pt x="689" y="211"/>
                      <a:pt x="749" y="194"/>
                    </a:cubicBezTo>
                    <a:cubicBezTo>
                      <a:pt x="803" y="181"/>
                      <a:pt x="833" y="124"/>
                      <a:pt x="819" y="74"/>
                    </a:cubicBezTo>
                    <a:cubicBezTo>
                      <a:pt x="808" y="28"/>
                      <a:pt x="766" y="0"/>
                      <a:pt x="7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4" name="Google Shape;1524;p34"/>
              <p:cNvSpPr/>
              <p:nvPr/>
            </p:nvSpPr>
            <p:spPr>
              <a:xfrm>
                <a:off x="334360" y="3118388"/>
                <a:ext cx="81665" cy="26251"/>
              </a:xfrm>
              <a:custGeom>
                <a:avLst/>
                <a:gdLst/>
                <a:ahLst/>
                <a:cxnLst/>
                <a:rect l="l" t="t" r="r" b="b"/>
                <a:pathLst>
                  <a:path w="940" h="380" extrusionOk="0">
                    <a:moveTo>
                      <a:pt x="812" y="0"/>
                    </a:moveTo>
                    <a:cubicBezTo>
                      <a:pt x="803" y="0"/>
                      <a:pt x="793" y="2"/>
                      <a:pt x="783" y="4"/>
                    </a:cubicBezTo>
                    <a:cubicBezTo>
                      <a:pt x="715" y="24"/>
                      <a:pt x="649" y="41"/>
                      <a:pt x="579" y="61"/>
                    </a:cubicBezTo>
                    <a:cubicBezTo>
                      <a:pt x="525" y="75"/>
                      <a:pt x="468" y="85"/>
                      <a:pt x="414" y="98"/>
                    </a:cubicBezTo>
                    <a:cubicBezTo>
                      <a:pt x="354" y="108"/>
                      <a:pt x="294" y="122"/>
                      <a:pt x="234" y="132"/>
                    </a:cubicBezTo>
                    <a:cubicBezTo>
                      <a:pt x="207" y="135"/>
                      <a:pt x="181" y="142"/>
                      <a:pt x="157" y="148"/>
                    </a:cubicBezTo>
                    <a:lnTo>
                      <a:pt x="137" y="152"/>
                    </a:lnTo>
                    <a:cubicBezTo>
                      <a:pt x="110" y="159"/>
                      <a:pt x="84" y="168"/>
                      <a:pt x="57" y="182"/>
                    </a:cubicBezTo>
                    <a:cubicBezTo>
                      <a:pt x="40" y="192"/>
                      <a:pt x="27" y="202"/>
                      <a:pt x="17" y="219"/>
                    </a:cubicBezTo>
                    <a:cubicBezTo>
                      <a:pt x="3" y="245"/>
                      <a:pt x="0" y="272"/>
                      <a:pt x="6" y="299"/>
                    </a:cubicBezTo>
                    <a:cubicBezTo>
                      <a:pt x="13" y="319"/>
                      <a:pt x="23" y="336"/>
                      <a:pt x="37" y="349"/>
                    </a:cubicBezTo>
                    <a:cubicBezTo>
                      <a:pt x="52" y="364"/>
                      <a:pt x="79" y="380"/>
                      <a:pt x="103" y="380"/>
                    </a:cubicBezTo>
                    <a:cubicBezTo>
                      <a:pt x="106" y="380"/>
                      <a:pt x="108" y="380"/>
                      <a:pt x="110" y="379"/>
                    </a:cubicBezTo>
                    <a:cubicBezTo>
                      <a:pt x="137" y="376"/>
                      <a:pt x="164" y="376"/>
                      <a:pt x="190" y="373"/>
                    </a:cubicBezTo>
                    <a:cubicBezTo>
                      <a:pt x="227" y="369"/>
                      <a:pt x="261" y="366"/>
                      <a:pt x="298" y="359"/>
                    </a:cubicBezTo>
                    <a:cubicBezTo>
                      <a:pt x="358" y="349"/>
                      <a:pt x="414" y="333"/>
                      <a:pt x="474" y="319"/>
                    </a:cubicBezTo>
                    <a:cubicBezTo>
                      <a:pt x="528" y="305"/>
                      <a:pt x="585" y="296"/>
                      <a:pt x="639" y="279"/>
                    </a:cubicBezTo>
                    <a:cubicBezTo>
                      <a:pt x="706" y="262"/>
                      <a:pt x="775" y="242"/>
                      <a:pt x="843" y="225"/>
                    </a:cubicBezTo>
                    <a:cubicBezTo>
                      <a:pt x="903" y="208"/>
                      <a:pt x="940" y="145"/>
                      <a:pt x="923" y="85"/>
                    </a:cubicBezTo>
                    <a:cubicBezTo>
                      <a:pt x="909" y="34"/>
                      <a:pt x="862" y="0"/>
                      <a:pt x="81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9" name="Google Shape;1529;p35"/>
          <p:cNvGrpSpPr/>
          <p:nvPr/>
        </p:nvGrpSpPr>
        <p:grpSpPr>
          <a:xfrm>
            <a:off x="923400" y="408925"/>
            <a:ext cx="7298860" cy="599400"/>
            <a:chOff x="923400" y="408925"/>
            <a:chExt cx="7298860" cy="599400"/>
          </a:xfrm>
        </p:grpSpPr>
        <p:sp>
          <p:nvSpPr>
            <p:cNvPr id="1530" name="Google Shape;1530;p35"/>
            <p:cNvSpPr/>
            <p:nvPr/>
          </p:nvSpPr>
          <p:spPr>
            <a:xfrm>
              <a:off x="923400" y="408925"/>
              <a:ext cx="7297200" cy="599400"/>
            </a:xfrm>
            <a:prstGeom prst="rect">
              <a:avLst/>
            </a:pr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35"/>
            <p:cNvSpPr/>
            <p:nvPr/>
          </p:nvSpPr>
          <p:spPr>
            <a:xfrm>
              <a:off x="1094232" y="643325"/>
              <a:ext cx="135300" cy="135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532" name="Google Shape;1532;p35"/>
            <p:cNvCxnSpPr/>
            <p:nvPr/>
          </p:nvCxnSpPr>
          <p:spPr>
            <a:xfrm>
              <a:off x="1374460" y="9158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3" name="Google Shape;1533;p35"/>
            <p:cNvCxnSpPr/>
            <p:nvPr/>
          </p:nvCxnSpPr>
          <p:spPr>
            <a:xfrm>
              <a:off x="1374460" y="5014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4" name="Google Shape;1534;p35"/>
            <p:cNvCxnSpPr/>
            <p:nvPr/>
          </p:nvCxnSpPr>
          <p:spPr>
            <a:xfrm>
              <a:off x="1374460" y="408925"/>
              <a:ext cx="0" cy="59760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535" name="Google Shape;1535;p35"/>
          <p:cNvSpPr txBox="1">
            <a:spLocks noGrp="1"/>
          </p:cNvSpPr>
          <p:nvPr>
            <p:ph type="title"/>
          </p:nvPr>
        </p:nvSpPr>
        <p:spPr>
          <a:xfrm>
            <a:off x="1126500" y="572125"/>
            <a:ext cx="6890100" cy="27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GUESS THE WORD</a:t>
            </a:r>
            <a:endParaRPr>
              <a:solidFill>
                <a:schemeClr val="dk1"/>
              </a:solidFill>
            </a:endParaRPr>
          </a:p>
        </p:txBody>
      </p:sp>
      <p:grpSp>
        <p:nvGrpSpPr>
          <p:cNvPr id="1536" name="Google Shape;1536;p35"/>
          <p:cNvGrpSpPr/>
          <p:nvPr/>
        </p:nvGrpSpPr>
        <p:grpSpPr>
          <a:xfrm>
            <a:off x="923275" y="2429849"/>
            <a:ext cx="1828146" cy="365574"/>
            <a:chOff x="4799563" y="3633069"/>
            <a:chExt cx="1555736" cy="311100"/>
          </a:xfrm>
        </p:grpSpPr>
        <p:sp>
          <p:nvSpPr>
            <p:cNvPr id="1537" name="Google Shape;1537;p35"/>
            <p:cNvSpPr/>
            <p:nvPr/>
          </p:nvSpPr>
          <p:spPr>
            <a:xfrm>
              <a:off x="5733040" y="3633069"/>
              <a:ext cx="311100" cy="311100"/>
            </a:xfrm>
            <a:prstGeom prst="rect">
              <a:avLst/>
            </a:prstGeom>
            <a:solidFill>
              <a:schemeClr val="accent6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U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538" name="Google Shape;1538;p35"/>
            <p:cNvSpPr/>
            <p:nvPr/>
          </p:nvSpPr>
          <p:spPr>
            <a:xfrm>
              <a:off x="6044199" y="3633069"/>
              <a:ext cx="311100" cy="311100"/>
            </a:xfrm>
            <a:prstGeom prst="rect">
              <a:avLst/>
            </a:prstGeom>
            <a:solidFill>
              <a:schemeClr val="accent6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M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539" name="Google Shape;1539;p35"/>
            <p:cNvSpPr/>
            <p:nvPr/>
          </p:nvSpPr>
          <p:spPr>
            <a:xfrm>
              <a:off x="5421881" y="3633069"/>
              <a:ext cx="311100" cy="311100"/>
            </a:xfrm>
            <a:prstGeom prst="rect">
              <a:avLst/>
            </a:prstGeom>
            <a:solidFill>
              <a:schemeClr val="accent6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B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540" name="Google Shape;1540;p35"/>
            <p:cNvSpPr/>
            <p:nvPr/>
          </p:nvSpPr>
          <p:spPr>
            <a:xfrm>
              <a:off x="5110722" y="3633069"/>
              <a:ext cx="311100" cy="311100"/>
            </a:xfrm>
            <a:prstGeom prst="rect">
              <a:avLst/>
            </a:prstGeom>
            <a:solidFill>
              <a:schemeClr val="accent6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L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541" name="Google Shape;1541;p35"/>
            <p:cNvSpPr/>
            <p:nvPr/>
          </p:nvSpPr>
          <p:spPr>
            <a:xfrm>
              <a:off x="4799563" y="3633069"/>
              <a:ext cx="311100" cy="311100"/>
            </a:xfrm>
            <a:prstGeom prst="rect">
              <a:avLst/>
            </a:prstGeom>
            <a:solidFill>
              <a:schemeClr val="accent6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A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</p:grpSp>
      <p:grpSp>
        <p:nvGrpSpPr>
          <p:cNvPr id="1542" name="Google Shape;1542;p35"/>
          <p:cNvGrpSpPr/>
          <p:nvPr/>
        </p:nvGrpSpPr>
        <p:grpSpPr>
          <a:xfrm>
            <a:off x="3658750" y="2429849"/>
            <a:ext cx="1828146" cy="365574"/>
            <a:chOff x="4799563" y="3633069"/>
            <a:chExt cx="1555736" cy="311100"/>
          </a:xfrm>
        </p:grpSpPr>
        <p:sp>
          <p:nvSpPr>
            <p:cNvPr id="1543" name="Google Shape;1543;p35"/>
            <p:cNvSpPr/>
            <p:nvPr/>
          </p:nvSpPr>
          <p:spPr>
            <a:xfrm>
              <a:off x="5733040" y="3633069"/>
              <a:ext cx="311100" cy="311100"/>
            </a:xfrm>
            <a:prstGeom prst="rect">
              <a:avLst/>
            </a:prstGeom>
            <a:solidFill>
              <a:schemeClr val="accent4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C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544" name="Google Shape;1544;p35"/>
            <p:cNvSpPr/>
            <p:nvPr/>
          </p:nvSpPr>
          <p:spPr>
            <a:xfrm>
              <a:off x="6044199" y="3633069"/>
              <a:ext cx="311100" cy="311100"/>
            </a:xfrm>
            <a:prstGeom prst="rect">
              <a:avLst/>
            </a:prstGeom>
            <a:solidFill>
              <a:schemeClr val="accent4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H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545" name="Google Shape;1545;p35"/>
            <p:cNvSpPr/>
            <p:nvPr/>
          </p:nvSpPr>
          <p:spPr>
            <a:xfrm>
              <a:off x="5421881" y="3633069"/>
              <a:ext cx="311100" cy="311100"/>
            </a:xfrm>
            <a:prstGeom prst="rect">
              <a:avLst/>
            </a:prstGeom>
            <a:solidFill>
              <a:schemeClr val="accent4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A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546" name="Google Shape;1546;p35"/>
            <p:cNvSpPr/>
            <p:nvPr/>
          </p:nvSpPr>
          <p:spPr>
            <a:xfrm>
              <a:off x="5110722" y="3633069"/>
              <a:ext cx="311100" cy="311100"/>
            </a:xfrm>
            <a:prstGeom prst="rect">
              <a:avLst/>
            </a:prstGeom>
            <a:solidFill>
              <a:schemeClr val="accent4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E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547" name="Google Shape;1547;p35"/>
            <p:cNvSpPr/>
            <p:nvPr/>
          </p:nvSpPr>
          <p:spPr>
            <a:xfrm>
              <a:off x="4799563" y="3633069"/>
              <a:ext cx="311100" cy="311100"/>
            </a:xfrm>
            <a:prstGeom prst="rect">
              <a:avLst/>
            </a:prstGeom>
            <a:solidFill>
              <a:schemeClr val="accent4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B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</p:grpSp>
      <p:grpSp>
        <p:nvGrpSpPr>
          <p:cNvPr id="1548" name="Google Shape;1548;p35"/>
          <p:cNvGrpSpPr/>
          <p:nvPr/>
        </p:nvGrpSpPr>
        <p:grpSpPr>
          <a:xfrm>
            <a:off x="6335025" y="2429849"/>
            <a:ext cx="1828146" cy="365574"/>
            <a:chOff x="4799563" y="3633069"/>
            <a:chExt cx="1555736" cy="311100"/>
          </a:xfrm>
        </p:grpSpPr>
        <p:sp>
          <p:nvSpPr>
            <p:cNvPr id="1549" name="Google Shape;1549;p35"/>
            <p:cNvSpPr/>
            <p:nvPr/>
          </p:nvSpPr>
          <p:spPr>
            <a:xfrm>
              <a:off x="5733040" y="3633069"/>
              <a:ext cx="311100" cy="311100"/>
            </a:xfrm>
            <a:prstGeom prst="rect">
              <a:avLst/>
            </a:prstGeom>
            <a:solidFill>
              <a:schemeClr val="accent5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E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550" name="Google Shape;1550;p35"/>
            <p:cNvSpPr/>
            <p:nvPr/>
          </p:nvSpPr>
          <p:spPr>
            <a:xfrm>
              <a:off x="6044199" y="3633069"/>
              <a:ext cx="311100" cy="311100"/>
            </a:xfrm>
            <a:prstGeom prst="rect">
              <a:avLst/>
            </a:prstGeom>
            <a:solidFill>
              <a:schemeClr val="accent5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R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551" name="Google Shape;1551;p35"/>
            <p:cNvSpPr/>
            <p:nvPr/>
          </p:nvSpPr>
          <p:spPr>
            <a:xfrm>
              <a:off x="5421881" y="3633069"/>
              <a:ext cx="311100" cy="311100"/>
            </a:xfrm>
            <a:prstGeom prst="rect">
              <a:avLst/>
            </a:prstGeom>
            <a:solidFill>
              <a:schemeClr val="accent5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P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552" name="Google Shape;1552;p35"/>
            <p:cNvSpPr/>
            <p:nvPr/>
          </p:nvSpPr>
          <p:spPr>
            <a:xfrm>
              <a:off x="5110722" y="3633069"/>
              <a:ext cx="311100" cy="311100"/>
            </a:xfrm>
            <a:prstGeom prst="rect">
              <a:avLst/>
            </a:prstGeom>
            <a:solidFill>
              <a:schemeClr val="accent5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A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553" name="Google Shape;1553;p35"/>
            <p:cNvSpPr/>
            <p:nvPr/>
          </p:nvSpPr>
          <p:spPr>
            <a:xfrm>
              <a:off x="4799563" y="3633069"/>
              <a:ext cx="311100" cy="311100"/>
            </a:xfrm>
            <a:prstGeom prst="rect">
              <a:avLst/>
            </a:prstGeom>
            <a:solidFill>
              <a:schemeClr val="accent5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P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</p:grpSp>
      <p:grpSp>
        <p:nvGrpSpPr>
          <p:cNvPr id="1554" name="Google Shape;1554;p35"/>
          <p:cNvGrpSpPr/>
          <p:nvPr/>
        </p:nvGrpSpPr>
        <p:grpSpPr>
          <a:xfrm>
            <a:off x="923275" y="3900474"/>
            <a:ext cx="1828146" cy="365574"/>
            <a:chOff x="4799563" y="3633069"/>
            <a:chExt cx="1555736" cy="311100"/>
          </a:xfrm>
        </p:grpSpPr>
        <p:sp>
          <p:nvSpPr>
            <p:cNvPr id="1555" name="Google Shape;1555;p35"/>
            <p:cNvSpPr/>
            <p:nvPr/>
          </p:nvSpPr>
          <p:spPr>
            <a:xfrm>
              <a:off x="5733040" y="3633069"/>
              <a:ext cx="311100" cy="311100"/>
            </a:xfrm>
            <a:prstGeom prst="rect">
              <a:avLst/>
            </a:prstGeom>
            <a:solidFill>
              <a:schemeClr val="accent6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P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556" name="Google Shape;1556;p35"/>
            <p:cNvSpPr/>
            <p:nvPr/>
          </p:nvSpPr>
          <p:spPr>
            <a:xfrm>
              <a:off x="6044199" y="3633069"/>
              <a:ext cx="311100" cy="311100"/>
            </a:xfrm>
            <a:prstGeom prst="rect">
              <a:avLst/>
            </a:prstGeom>
            <a:solidFill>
              <a:schemeClr val="accent6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Y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557" name="Google Shape;1557;p35"/>
            <p:cNvSpPr/>
            <p:nvPr/>
          </p:nvSpPr>
          <p:spPr>
            <a:xfrm>
              <a:off x="5421881" y="3633069"/>
              <a:ext cx="311100" cy="311100"/>
            </a:xfrm>
            <a:prstGeom prst="rect">
              <a:avLst/>
            </a:prstGeom>
            <a:solidFill>
              <a:schemeClr val="accent6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P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558" name="Google Shape;1558;p35"/>
            <p:cNvSpPr/>
            <p:nvPr/>
          </p:nvSpPr>
          <p:spPr>
            <a:xfrm>
              <a:off x="5110722" y="3633069"/>
              <a:ext cx="311100" cy="311100"/>
            </a:xfrm>
            <a:prstGeom prst="rect">
              <a:avLst/>
            </a:prstGeom>
            <a:solidFill>
              <a:schemeClr val="accent6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A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559" name="Google Shape;1559;p35"/>
            <p:cNvSpPr/>
            <p:nvPr/>
          </p:nvSpPr>
          <p:spPr>
            <a:xfrm>
              <a:off x="4799563" y="3633069"/>
              <a:ext cx="311100" cy="311100"/>
            </a:xfrm>
            <a:prstGeom prst="rect">
              <a:avLst/>
            </a:prstGeom>
            <a:solidFill>
              <a:schemeClr val="accent6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H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</p:grpSp>
      <p:grpSp>
        <p:nvGrpSpPr>
          <p:cNvPr id="1560" name="Google Shape;1560;p35"/>
          <p:cNvGrpSpPr/>
          <p:nvPr/>
        </p:nvGrpSpPr>
        <p:grpSpPr>
          <a:xfrm>
            <a:off x="3658750" y="3900474"/>
            <a:ext cx="1828146" cy="365574"/>
            <a:chOff x="4799563" y="3633069"/>
            <a:chExt cx="1555736" cy="311100"/>
          </a:xfrm>
        </p:grpSpPr>
        <p:sp>
          <p:nvSpPr>
            <p:cNvPr id="1561" name="Google Shape;1561;p35"/>
            <p:cNvSpPr/>
            <p:nvPr/>
          </p:nvSpPr>
          <p:spPr>
            <a:xfrm>
              <a:off x="5733040" y="3633069"/>
              <a:ext cx="311100" cy="311100"/>
            </a:xfrm>
            <a:prstGeom prst="rect">
              <a:avLst/>
            </a:prstGeom>
            <a:solidFill>
              <a:schemeClr val="accent4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R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562" name="Google Shape;1562;p35"/>
            <p:cNvSpPr/>
            <p:nvPr/>
          </p:nvSpPr>
          <p:spPr>
            <a:xfrm>
              <a:off x="6044199" y="3633069"/>
              <a:ext cx="311100" cy="311100"/>
            </a:xfrm>
            <a:prstGeom prst="rect">
              <a:avLst/>
            </a:prstGeom>
            <a:solidFill>
              <a:schemeClr val="accent4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T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563" name="Google Shape;1563;p35"/>
            <p:cNvSpPr/>
            <p:nvPr/>
          </p:nvSpPr>
          <p:spPr>
            <a:xfrm>
              <a:off x="5421881" y="3633069"/>
              <a:ext cx="311100" cy="311100"/>
            </a:xfrm>
            <a:prstGeom prst="rect">
              <a:avLst/>
            </a:prstGeom>
            <a:solidFill>
              <a:schemeClr val="accent4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A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564" name="Google Shape;1564;p35"/>
            <p:cNvSpPr/>
            <p:nvPr/>
          </p:nvSpPr>
          <p:spPr>
            <a:xfrm>
              <a:off x="5110722" y="3633069"/>
              <a:ext cx="311100" cy="311100"/>
            </a:xfrm>
            <a:prstGeom prst="rect">
              <a:avLst/>
            </a:prstGeom>
            <a:solidFill>
              <a:schemeClr val="accent4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E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565" name="Google Shape;1565;p35"/>
            <p:cNvSpPr/>
            <p:nvPr/>
          </p:nvSpPr>
          <p:spPr>
            <a:xfrm>
              <a:off x="4799563" y="3633069"/>
              <a:ext cx="311100" cy="311100"/>
            </a:xfrm>
            <a:prstGeom prst="rect">
              <a:avLst/>
            </a:prstGeom>
            <a:solidFill>
              <a:schemeClr val="accent4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H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</p:grpSp>
      <p:grpSp>
        <p:nvGrpSpPr>
          <p:cNvPr id="1566" name="Google Shape;1566;p35"/>
          <p:cNvGrpSpPr/>
          <p:nvPr/>
        </p:nvGrpSpPr>
        <p:grpSpPr>
          <a:xfrm>
            <a:off x="6335025" y="3900474"/>
            <a:ext cx="1828146" cy="365574"/>
            <a:chOff x="4799563" y="3633069"/>
            <a:chExt cx="1555736" cy="311100"/>
          </a:xfrm>
        </p:grpSpPr>
        <p:sp>
          <p:nvSpPr>
            <p:cNvPr id="1567" name="Google Shape;1567;p35"/>
            <p:cNvSpPr/>
            <p:nvPr/>
          </p:nvSpPr>
          <p:spPr>
            <a:xfrm>
              <a:off x="5733040" y="3633069"/>
              <a:ext cx="311100" cy="311100"/>
            </a:xfrm>
            <a:prstGeom prst="rect">
              <a:avLst/>
            </a:prstGeom>
            <a:solidFill>
              <a:schemeClr val="accent5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C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568" name="Google Shape;1568;p35"/>
            <p:cNvSpPr/>
            <p:nvPr/>
          </p:nvSpPr>
          <p:spPr>
            <a:xfrm>
              <a:off x="6044199" y="3633069"/>
              <a:ext cx="311100" cy="311100"/>
            </a:xfrm>
            <a:prstGeom prst="rect">
              <a:avLst/>
            </a:prstGeom>
            <a:solidFill>
              <a:schemeClr val="accent5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E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569" name="Google Shape;1569;p35"/>
            <p:cNvSpPr/>
            <p:nvPr/>
          </p:nvSpPr>
          <p:spPr>
            <a:xfrm>
              <a:off x="5421881" y="3633069"/>
              <a:ext cx="311100" cy="311100"/>
            </a:xfrm>
            <a:prstGeom prst="rect">
              <a:avLst/>
            </a:prstGeom>
            <a:solidFill>
              <a:schemeClr val="accent5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I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570" name="Google Shape;1570;p35"/>
            <p:cNvSpPr/>
            <p:nvPr/>
          </p:nvSpPr>
          <p:spPr>
            <a:xfrm>
              <a:off x="5110722" y="3633069"/>
              <a:ext cx="311100" cy="311100"/>
            </a:xfrm>
            <a:prstGeom prst="rect">
              <a:avLst/>
            </a:prstGeom>
            <a:solidFill>
              <a:schemeClr val="accent5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U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571" name="Google Shape;1571;p35"/>
            <p:cNvSpPr/>
            <p:nvPr/>
          </p:nvSpPr>
          <p:spPr>
            <a:xfrm>
              <a:off x="4799563" y="3633069"/>
              <a:ext cx="311100" cy="311100"/>
            </a:xfrm>
            <a:prstGeom prst="rect">
              <a:avLst/>
            </a:prstGeom>
            <a:solidFill>
              <a:schemeClr val="accent5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J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</p:grpSp>
      <p:sp>
        <p:nvSpPr>
          <p:cNvPr id="1572" name="Google Shape;1572;p35"/>
          <p:cNvSpPr txBox="1">
            <a:spLocks noGrp="1"/>
          </p:cNvSpPr>
          <p:nvPr>
            <p:ph type="subTitle" idx="1"/>
          </p:nvPr>
        </p:nvSpPr>
        <p:spPr>
          <a:xfrm>
            <a:off x="661305" y="1711700"/>
            <a:ext cx="2397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Venus has a beautiful name, but it’s hot</a:t>
            </a:r>
            <a:endParaRPr/>
          </a:p>
        </p:txBody>
      </p:sp>
      <p:sp>
        <p:nvSpPr>
          <p:cNvPr id="1573" name="Google Shape;1573;p35"/>
          <p:cNvSpPr txBox="1">
            <a:spLocks noGrp="1"/>
          </p:cNvSpPr>
          <p:nvPr>
            <p:ph type="subTitle" idx="2"/>
          </p:nvPr>
        </p:nvSpPr>
        <p:spPr>
          <a:xfrm>
            <a:off x="6041742" y="1711700"/>
            <a:ext cx="2397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Saturn has rings and is a gas giant</a:t>
            </a:r>
            <a:endParaRPr/>
          </a:p>
        </p:txBody>
      </p:sp>
      <p:sp>
        <p:nvSpPr>
          <p:cNvPr id="1574" name="Google Shape;1574;p35"/>
          <p:cNvSpPr txBox="1">
            <a:spLocks noGrp="1"/>
          </p:cNvSpPr>
          <p:nvPr>
            <p:ph type="subTitle" idx="3"/>
          </p:nvPr>
        </p:nvSpPr>
        <p:spPr>
          <a:xfrm>
            <a:off x="3373200" y="3198425"/>
            <a:ext cx="2397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Jupiter is the biggest planet</a:t>
            </a:r>
            <a:endParaRPr/>
          </a:p>
        </p:txBody>
      </p:sp>
      <p:sp>
        <p:nvSpPr>
          <p:cNvPr id="1575" name="Google Shape;1575;p35"/>
          <p:cNvSpPr txBox="1">
            <a:spLocks noGrp="1"/>
          </p:cNvSpPr>
          <p:nvPr>
            <p:ph type="subTitle" idx="4"/>
          </p:nvPr>
        </p:nvSpPr>
        <p:spPr>
          <a:xfrm>
            <a:off x="3373263" y="1711700"/>
            <a:ext cx="2397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Despite being red, Mars is actually cold</a:t>
            </a:r>
            <a:endParaRPr/>
          </a:p>
        </p:txBody>
      </p:sp>
      <p:sp>
        <p:nvSpPr>
          <p:cNvPr id="1576" name="Google Shape;1576;p35"/>
          <p:cNvSpPr txBox="1">
            <a:spLocks noGrp="1"/>
          </p:cNvSpPr>
          <p:nvPr>
            <p:ph type="subTitle" idx="5"/>
          </p:nvPr>
        </p:nvSpPr>
        <p:spPr>
          <a:xfrm>
            <a:off x="660925" y="3198423"/>
            <a:ext cx="2397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Mercury is the closest planet to the Sun</a:t>
            </a:r>
            <a:endParaRPr/>
          </a:p>
        </p:txBody>
      </p:sp>
      <p:sp>
        <p:nvSpPr>
          <p:cNvPr id="1577" name="Google Shape;1577;p35"/>
          <p:cNvSpPr txBox="1">
            <a:spLocks noGrp="1"/>
          </p:cNvSpPr>
          <p:nvPr>
            <p:ph type="subTitle" idx="6"/>
          </p:nvPr>
        </p:nvSpPr>
        <p:spPr>
          <a:xfrm>
            <a:off x="6041687" y="3198423"/>
            <a:ext cx="2397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Neptune is the farthest planet from the Sun</a:t>
            </a:r>
            <a:endParaRPr/>
          </a:p>
        </p:txBody>
      </p:sp>
      <p:grpSp>
        <p:nvGrpSpPr>
          <p:cNvPr id="1578" name="Google Shape;1578;p35"/>
          <p:cNvGrpSpPr/>
          <p:nvPr/>
        </p:nvGrpSpPr>
        <p:grpSpPr>
          <a:xfrm>
            <a:off x="127339" y="296958"/>
            <a:ext cx="8815444" cy="4430004"/>
            <a:chOff x="127339" y="296958"/>
            <a:chExt cx="8815444" cy="4430004"/>
          </a:xfrm>
        </p:grpSpPr>
        <p:grpSp>
          <p:nvGrpSpPr>
            <p:cNvPr id="1579" name="Google Shape;1579;p35"/>
            <p:cNvGrpSpPr/>
            <p:nvPr/>
          </p:nvGrpSpPr>
          <p:grpSpPr>
            <a:xfrm>
              <a:off x="283814" y="3465081"/>
              <a:ext cx="192515" cy="288298"/>
              <a:chOff x="1459800" y="1512500"/>
              <a:chExt cx="131625" cy="197100"/>
            </a:xfrm>
          </p:grpSpPr>
          <p:sp>
            <p:nvSpPr>
              <p:cNvPr id="1580" name="Google Shape;1580;p35"/>
              <p:cNvSpPr/>
              <p:nvPr/>
            </p:nvSpPr>
            <p:spPr>
              <a:xfrm>
                <a:off x="1533625" y="1599050"/>
                <a:ext cx="600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98" extrusionOk="0">
                    <a:moveTo>
                      <a:pt x="0" y="1"/>
                    </a:moveTo>
                    <a:cubicBezTo>
                      <a:pt x="2" y="11"/>
                      <a:pt x="5" y="21"/>
                      <a:pt x="7" y="30"/>
                    </a:cubicBezTo>
                    <a:lnTo>
                      <a:pt x="7" y="30"/>
                    </a:lnTo>
                    <a:cubicBezTo>
                      <a:pt x="7" y="19"/>
                      <a:pt x="3" y="9"/>
                      <a:pt x="0" y="1"/>
                    </a:cubicBezTo>
                    <a:close/>
                    <a:moveTo>
                      <a:pt x="7" y="30"/>
                    </a:moveTo>
                    <a:lnTo>
                      <a:pt x="7" y="30"/>
                    </a:lnTo>
                    <a:cubicBezTo>
                      <a:pt x="7" y="32"/>
                      <a:pt x="7" y="33"/>
                      <a:pt x="7" y="34"/>
                    </a:cubicBezTo>
                    <a:cubicBezTo>
                      <a:pt x="11" y="47"/>
                      <a:pt x="14" y="64"/>
                      <a:pt x="17" y="81"/>
                    </a:cubicBezTo>
                    <a:lnTo>
                      <a:pt x="23" y="98"/>
                    </a:lnTo>
                    <a:cubicBezTo>
                      <a:pt x="19" y="74"/>
                      <a:pt x="13" y="53"/>
                      <a:pt x="7" y="30"/>
                    </a:cubicBezTo>
                    <a:close/>
                  </a:path>
                </a:pathLst>
              </a:custGeom>
              <a:solidFill>
                <a:srgbClr val="FB67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1" name="Google Shape;1581;p35"/>
              <p:cNvSpPr/>
              <p:nvPr/>
            </p:nvSpPr>
            <p:spPr>
              <a:xfrm>
                <a:off x="1529350" y="1598125"/>
                <a:ext cx="915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172" extrusionOk="0">
                    <a:moveTo>
                      <a:pt x="345" y="1"/>
                    </a:moveTo>
                    <a:lnTo>
                      <a:pt x="1" y="74"/>
                    </a:lnTo>
                    <a:lnTo>
                      <a:pt x="21" y="172"/>
                    </a:lnTo>
                    <a:lnTo>
                      <a:pt x="365" y="98"/>
                    </a:lnTo>
                    <a:lnTo>
                      <a:pt x="345" y="1"/>
                    </a:ln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" name="Google Shape;1582;p35"/>
              <p:cNvSpPr/>
              <p:nvPr/>
            </p:nvSpPr>
            <p:spPr>
              <a:xfrm>
                <a:off x="1463575" y="1516850"/>
                <a:ext cx="123425" cy="188350"/>
              </a:xfrm>
              <a:custGeom>
                <a:avLst/>
                <a:gdLst/>
                <a:ahLst/>
                <a:cxnLst/>
                <a:rect l="l" t="t" r="r" b="b"/>
                <a:pathLst>
                  <a:path w="4937" h="7534" extrusionOk="0">
                    <a:moveTo>
                      <a:pt x="2585" y="2359"/>
                    </a:moveTo>
                    <a:cubicBezTo>
                      <a:pt x="2601" y="2419"/>
                      <a:pt x="2618" y="2479"/>
                      <a:pt x="2635" y="2543"/>
                    </a:cubicBezTo>
                    <a:cubicBezTo>
                      <a:pt x="2682" y="2743"/>
                      <a:pt x="2729" y="2947"/>
                      <a:pt x="2772" y="3148"/>
                    </a:cubicBezTo>
                    <a:cubicBezTo>
                      <a:pt x="2782" y="3188"/>
                      <a:pt x="2793" y="3225"/>
                      <a:pt x="2799" y="3265"/>
                    </a:cubicBezTo>
                    <a:lnTo>
                      <a:pt x="2796" y="3245"/>
                    </a:lnTo>
                    <a:lnTo>
                      <a:pt x="2796" y="3245"/>
                    </a:lnTo>
                    <a:cubicBezTo>
                      <a:pt x="2799" y="3258"/>
                      <a:pt x="2802" y="3275"/>
                      <a:pt x="2805" y="3292"/>
                    </a:cubicBezTo>
                    <a:cubicBezTo>
                      <a:pt x="2805" y="3302"/>
                      <a:pt x="2809" y="3312"/>
                      <a:pt x="2809" y="3322"/>
                    </a:cubicBezTo>
                    <a:lnTo>
                      <a:pt x="2816" y="3338"/>
                    </a:lnTo>
                    <a:lnTo>
                      <a:pt x="2816" y="3352"/>
                    </a:lnTo>
                    <a:cubicBezTo>
                      <a:pt x="2859" y="3543"/>
                      <a:pt x="2902" y="3733"/>
                      <a:pt x="2946" y="3924"/>
                    </a:cubicBezTo>
                    <a:cubicBezTo>
                      <a:pt x="2856" y="3934"/>
                      <a:pt x="2762" y="3937"/>
                      <a:pt x="2672" y="3951"/>
                    </a:cubicBezTo>
                    <a:cubicBezTo>
                      <a:pt x="2558" y="3968"/>
                      <a:pt x="2444" y="3984"/>
                      <a:pt x="2328" y="4000"/>
                    </a:cubicBezTo>
                    <a:cubicBezTo>
                      <a:pt x="2197" y="4017"/>
                      <a:pt x="2067" y="4034"/>
                      <a:pt x="1939" y="4051"/>
                    </a:cubicBezTo>
                    <a:cubicBezTo>
                      <a:pt x="1979" y="3944"/>
                      <a:pt x="2020" y="3840"/>
                      <a:pt x="2060" y="3736"/>
                    </a:cubicBezTo>
                    <a:cubicBezTo>
                      <a:pt x="2227" y="3325"/>
                      <a:pt x="2401" y="2914"/>
                      <a:pt x="2541" y="2492"/>
                    </a:cubicBezTo>
                    <a:cubicBezTo>
                      <a:pt x="2555" y="2449"/>
                      <a:pt x="2572" y="2402"/>
                      <a:pt x="2585" y="2359"/>
                    </a:cubicBezTo>
                    <a:close/>
                    <a:moveTo>
                      <a:pt x="2705" y="1"/>
                    </a:moveTo>
                    <a:cubicBezTo>
                      <a:pt x="2595" y="1"/>
                      <a:pt x="2495" y="35"/>
                      <a:pt x="2391" y="95"/>
                    </a:cubicBezTo>
                    <a:cubicBezTo>
                      <a:pt x="2294" y="152"/>
                      <a:pt x="2240" y="235"/>
                      <a:pt x="2183" y="328"/>
                    </a:cubicBezTo>
                    <a:cubicBezTo>
                      <a:pt x="2130" y="416"/>
                      <a:pt x="2097" y="516"/>
                      <a:pt x="2063" y="609"/>
                    </a:cubicBezTo>
                    <a:cubicBezTo>
                      <a:pt x="1916" y="1024"/>
                      <a:pt x="1806" y="1449"/>
                      <a:pt x="1682" y="1870"/>
                    </a:cubicBezTo>
                    <a:cubicBezTo>
                      <a:pt x="1641" y="2011"/>
                      <a:pt x="1601" y="2148"/>
                      <a:pt x="1558" y="2285"/>
                    </a:cubicBezTo>
                    <a:cubicBezTo>
                      <a:pt x="1508" y="2435"/>
                      <a:pt x="1454" y="2586"/>
                      <a:pt x="1397" y="2736"/>
                    </a:cubicBezTo>
                    <a:cubicBezTo>
                      <a:pt x="1317" y="2944"/>
                      <a:pt x="1240" y="3151"/>
                      <a:pt x="1160" y="3358"/>
                    </a:cubicBezTo>
                    <a:cubicBezTo>
                      <a:pt x="1090" y="3543"/>
                      <a:pt x="1023" y="3727"/>
                      <a:pt x="956" y="3914"/>
                    </a:cubicBezTo>
                    <a:cubicBezTo>
                      <a:pt x="909" y="4034"/>
                      <a:pt x="873" y="4158"/>
                      <a:pt x="832" y="4278"/>
                    </a:cubicBezTo>
                    <a:cubicBezTo>
                      <a:pt x="806" y="4366"/>
                      <a:pt x="772" y="4452"/>
                      <a:pt x="749" y="4542"/>
                    </a:cubicBezTo>
                    <a:cubicBezTo>
                      <a:pt x="632" y="4937"/>
                      <a:pt x="522" y="5332"/>
                      <a:pt x="401" y="5726"/>
                    </a:cubicBezTo>
                    <a:cubicBezTo>
                      <a:pt x="334" y="5924"/>
                      <a:pt x="267" y="6118"/>
                      <a:pt x="210" y="6319"/>
                    </a:cubicBezTo>
                    <a:cubicBezTo>
                      <a:pt x="147" y="6529"/>
                      <a:pt x="107" y="6750"/>
                      <a:pt x="56" y="6964"/>
                    </a:cubicBezTo>
                    <a:cubicBezTo>
                      <a:pt x="0" y="7211"/>
                      <a:pt x="184" y="7466"/>
                      <a:pt x="425" y="7512"/>
                    </a:cubicBezTo>
                    <a:cubicBezTo>
                      <a:pt x="454" y="7518"/>
                      <a:pt x="483" y="7521"/>
                      <a:pt x="512" y="7521"/>
                    </a:cubicBezTo>
                    <a:cubicBezTo>
                      <a:pt x="605" y="7521"/>
                      <a:pt x="697" y="7493"/>
                      <a:pt x="775" y="7442"/>
                    </a:cubicBezTo>
                    <a:cubicBezTo>
                      <a:pt x="879" y="7368"/>
                      <a:pt x="943" y="7265"/>
                      <a:pt x="973" y="7141"/>
                    </a:cubicBezTo>
                    <a:cubicBezTo>
                      <a:pt x="1007" y="6990"/>
                      <a:pt x="1036" y="6837"/>
                      <a:pt x="1076" y="6689"/>
                    </a:cubicBezTo>
                    <a:cubicBezTo>
                      <a:pt x="1107" y="6576"/>
                      <a:pt x="1144" y="6469"/>
                      <a:pt x="1177" y="6359"/>
                    </a:cubicBezTo>
                    <a:cubicBezTo>
                      <a:pt x="1271" y="6091"/>
                      <a:pt x="1365" y="5827"/>
                      <a:pt x="1445" y="5556"/>
                    </a:cubicBezTo>
                    <a:lnTo>
                      <a:pt x="1535" y="5255"/>
                    </a:lnTo>
                    <a:cubicBezTo>
                      <a:pt x="1554" y="5257"/>
                      <a:pt x="1573" y="5259"/>
                      <a:pt x="1593" y="5259"/>
                    </a:cubicBezTo>
                    <a:cubicBezTo>
                      <a:pt x="1607" y="5259"/>
                      <a:pt x="1621" y="5258"/>
                      <a:pt x="1635" y="5255"/>
                    </a:cubicBezTo>
                    <a:cubicBezTo>
                      <a:pt x="1896" y="5221"/>
                      <a:pt x="2157" y="5188"/>
                      <a:pt x="2418" y="5151"/>
                    </a:cubicBezTo>
                    <a:cubicBezTo>
                      <a:pt x="2532" y="5138"/>
                      <a:pt x="2649" y="5118"/>
                      <a:pt x="2762" y="5098"/>
                    </a:cubicBezTo>
                    <a:cubicBezTo>
                      <a:pt x="2873" y="5078"/>
                      <a:pt x="2986" y="5078"/>
                      <a:pt x="3100" y="5061"/>
                    </a:cubicBezTo>
                    <a:cubicBezTo>
                      <a:pt x="3110" y="5058"/>
                      <a:pt x="3120" y="5054"/>
                      <a:pt x="3130" y="5054"/>
                    </a:cubicBezTo>
                    <a:cubicBezTo>
                      <a:pt x="3137" y="5081"/>
                      <a:pt x="3140" y="5111"/>
                      <a:pt x="3146" y="5138"/>
                    </a:cubicBezTo>
                    <a:cubicBezTo>
                      <a:pt x="3171" y="5285"/>
                      <a:pt x="3197" y="5436"/>
                      <a:pt x="3237" y="5579"/>
                    </a:cubicBezTo>
                    <a:cubicBezTo>
                      <a:pt x="3264" y="5673"/>
                      <a:pt x="3291" y="5766"/>
                      <a:pt x="3321" y="5860"/>
                    </a:cubicBezTo>
                    <a:cubicBezTo>
                      <a:pt x="3371" y="6031"/>
                      <a:pt x="3418" y="6201"/>
                      <a:pt x="3461" y="6372"/>
                    </a:cubicBezTo>
                    <a:cubicBezTo>
                      <a:pt x="3475" y="6439"/>
                      <a:pt x="3488" y="6509"/>
                      <a:pt x="3498" y="6576"/>
                    </a:cubicBezTo>
                    <a:cubicBezTo>
                      <a:pt x="3508" y="6626"/>
                      <a:pt x="3518" y="6677"/>
                      <a:pt x="3525" y="6730"/>
                    </a:cubicBezTo>
                    <a:cubicBezTo>
                      <a:pt x="3538" y="6817"/>
                      <a:pt x="3558" y="6904"/>
                      <a:pt x="3578" y="6987"/>
                    </a:cubicBezTo>
                    <a:cubicBezTo>
                      <a:pt x="3592" y="7041"/>
                      <a:pt x="3618" y="7091"/>
                      <a:pt x="3645" y="7138"/>
                    </a:cubicBezTo>
                    <a:cubicBezTo>
                      <a:pt x="3682" y="7228"/>
                      <a:pt x="3739" y="7305"/>
                      <a:pt x="3813" y="7372"/>
                    </a:cubicBezTo>
                    <a:cubicBezTo>
                      <a:pt x="3903" y="7449"/>
                      <a:pt x="4003" y="7499"/>
                      <a:pt x="4120" y="7523"/>
                    </a:cubicBezTo>
                    <a:cubicBezTo>
                      <a:pt x="4161" y="7530"/>
                      <a:pt x="4202" y="7534"/>
                      <a:pt x="4243" y="7534"/>
                    </a:cubicBezTo>
                    <a:cubicBezTo>
                      <a:pt x="4316" y="7534"/>
                      <a:pt x="4387" y="7522"/>
                      <a:pt x="4458" y="7496"/>
                    </a:cubicBezTo>
                    <a:cubicBezTo>
                      <a:pt x="4565" y="7459"/>
                      <a:pt x="4655" y="7396"/>
                      <a:pt x="4732" y="7311"/>
                    </a:cubicBezTo>
                    <a:cubicBezTo>
                      <a:pt x="4816" y="7185"/>
                      <a:pt x="4889" y="7095"/>
                      <a:pt x="4916" y="6937"/>
                    </a:cubicBezTo>
                    <a:cubicBezTo>
                      <a:pt x="4929" y="6860"/>
                      <a:pt x="4936" y="6783"/>
                      <a:pt x="4932" y="6700"/>
                    </a:cubicBezTo>
                    <a:cubicBezTo>
                      <a:pt x="4932" y="6660"/>
                      <a:pt x="4929" y="6620"/>
                      <a:pt x="4920" y="6579"/>
                    </a:cubicBezTo>
                    <a:cubicBezTo>
                      <a:pt x="4896" y="6445"/>
                      <a:pt x="4866" y="6308"/>
                      <a:pt x="4836" y="6175"/>
                    </a:cubicBezTo>
                    <a:cubicBezTo>
                      <a:pt x="4802" y="6018"/>
                      <a:pt x="4765" y="5860"/>
                      <a:pt x="4719" y="5706"/>
                    </a:cubicBezTo>
                    <a:cubicBezTo>
                      <a:pt x="4665" y="5539"/>
                      <a:pt x="4611" y="5372"/>
                      <a:pt x="4558" y="5208"/>
                    </a:cubicBezTo>
                    <a:cubicBezTo>
                      <a:pt x="4511" y="5071"/>
                      <a:pt x="4481" y="4934"/>
                      <a:pt x="4448" y="4794"/>
                    </a:cubicBezTo>
                    <a:cubicBezTo>
                      <a:pt x="4364" y="4375"/>
                      <a:pt x="4290" y="3957"/>
                      <a:pt x="4184" y="3546"/>
                    </a:cubicBezTo>
                    <a:cubicBezTo>
                      <a:pt x="4080" y="3162"/>
                      <a:pt x="3949" y="2787"/>
                      <a:pt x="3836" y="2406"/>
                    </a:cubicBezTo>
                    <a:cubicBezTo>
                      <a:pt x="3773" y="2191"/>
                      <a:pt x="3702" y="1984"/>
                      <a:pt x="3625" y="1777"/>
                    </a:cubicBezTo>
                    <a:cubicBezTo>
                      <a:pt x="3538" y="1549"/>
                      <a:pt x="3464" y="1325"/>
                      <a:pt x="3401" y="1091"/>
                    </a:cubicBezTo>
                    <a:cubicBezTo>
                      <a:pt x="3364" y="904"/>
                      <a:pt x="3331" y="714"/>
                      <a:pt x="3287" y="526"/>
                    </a:cubicBezTo>
                    <a:cubicBezTo>
                      <a:pt x="3281" y="502"/>
                      <a:pt x="3277" y="479"/>
                      <a:pt x="3271" y="456"/>
                    </a:cubicBezTo>
                    <a:cubicBezTo>
                      <a:pt x="3251" y="388"/>
                      <a:pt x="3220" y="336"/>
                      <a:pt x="3187" y="272"/>
                    </a:cubicBezTo>
                    <a:cubicBezTo>
                      <a:pt x="3120" y="135"/>
                      <a:pt x="2950" y="31"/>
                      <a:pt x="2805" y="11"/>
                    </a:cubicBezTo>
                    <a:cubicBezTo>
                      <a:pt x="2772" y="4"/>
                      <a:pt x="2739" y="1"/>
                      <a:pt x="27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" name="Google Shape;1583;p35"/>
              <p:cNvSpPr/>
              <p:nvPr/>
            </p:nvSpPr>
            <p:spPr>
              <a:xfrm>
                <a:off x="1459800" y="1512500"/>
                <a:ext cx="131625" cy="197100"/>
              </a:xfrm>
              <a:custGeom>
                <a:avLst/>
                <a:gdLst/>
                <a:ahLst/>
                <a:cxnLst/>
                <a:rect l="l" t="t" r="r" b="b"/>
                <a:pathLst>
                  <a:path w="5265" h="7884" extrusionOk="0">
                    <a:moveTo>
                      <a:pt x="2706" y="3151"/>
                    </a:moveTo>
                    <a:cubicBezTo>
                      <a:pt x="2723" y="3222"/>
                      <a:pt x="2736" y="3292"/>
                      <a:pt x="2752" y="3362"/>
                    </a:cubicBezTo>
                    <a:lnTo>
                      <a:pt x="2796" y="3563"/>
                    </a:lnTo>
                    <a:cubicBezTo>
                      <a:pt x="2823" y="3690"/>
                      <a:pt x="2853" y="3813"/>
                      <a:pt x="2880" y="3941"/>
                    </a:cubicBezTo>
                    <a:cubicBezTo>
                      <a:pt x="2853" y="3944"/>
                      <a:pt x="2826" y="3947"/>
                      <a:pt x="2800" y="3951"/>
                    </a:cubicBezTo>
                    <a:lnTo>
                      <a:pt x="2669" y="3971"/>
                    </a:lnTo>
                    <a:cubicBezTo>
                      <a:pt x="2599" y="3981"/>
                      <a:pt x="2529" y="3991"/>
                      <a:pt x="2455" y="4001"/>
                    </a:cubicBezTo>
                    <a:lnTo>
                      <a:pt x="2362" y="4011"/>
                    </a:lnTo>
                    <a:cubicBezTo>
                      <a:pt x="2365" y="4001"/>
                      <a:pt x="2368" y="3987"/>
                      <a:pt x="2374" y="3974"/>
                    </a:cubicBezTo>
                    <a:lnTo>
                      <a:pt x="2462" y="3760"/>
                    </a:lnTo>
                    <a:cubicBezTo>
                      <a:pt x="2545" y="3560"/>
                      <a:pt x="2629" y="3359"/>
                      <a:pt x="2706" y="3151"/>
                    </a:cubicBezTo>
                    <a:close/>
                    <a:moveTo>
                      <a:pt x="2749" y="1934"/>
                    </a:moveTo>
                    <a:lnTo>
                      <a:pt x="2525" y="2613"/>
                    </a:lnTo>
                    <a:cubicBezTo>
                      <a:pt x="2411" y="2954"/>
                      <a:pt x="2271" y="3296"/>
                      <a:pt x="2138" y="3626"/>
                    </a:cubicBezTo>
                    <a:lnTo>
                      <a:pt x="2050" y="3844"/>
                    </a:lnTo>
                    <a:cubicBezTo>
                      <a:pt x="2017" y="3924"/>
                      <a:pt x="1984" y="4008"/>
                      <a:pt x="1953" y="4091"/>
                    </a:cubicBezTo>
                    <a:lnTo>
                      <a:pt x="1820" y="4435"/>
                    </a:lnTo>
                    <a:lnTo>
                      <a:pt x="2502" y="4349"/>
                    </a:lnTo>
                    <a:cubicBezTo>
                      <a:pt x="2575" y="4339"/>
                      <a:pt x="2649" y="4329"/>
                      <a:pt x="2723" y="4319"/>
                    </a:cubicBezTo>
                    <a:lnTo>
                      <a:pt x="2850" y="4299"/>
                    </a:lnTo>
                    <a:cubicBezTo>
                      <a:pt x="2896" y="4292"/>
                      <a:pt x="2947" y="4288"/>
                      <a:pt x="2993" y="4282"/>
                    </a:cubicBezTo>
                    <a:cubicBezTo>
                      <a:pt x="3033" y="4279"/>
                      <a:pt x="3077" y="4275"/>
                      <a:pt x="3117" y="4272"/>
                    </a:cubicBezTo>
                    <a:lnTo>
                      <a:pt x="3311" y="4248"/>
                    </a:lnTo>
                    <a:lnTo>
                      <a:pt x="3228" y="3887"/>
                    </a:lnTo>
                    <a:cubicBezTo>
                      <a:pt x="3197" y="3753"/>
                      <a:pt x="3167" y="3623"/>
                      <a:pt x="3137" y="3476"/>
                    </a:cubicBezTo>
                    <a:lnTo>
                      <a:pt x="3134" y="3456"/>
                    </a:lnTo>
                    <a:lnTo>
                      <a:pt x="2960" y="3496"/>
                    </a:lnTo>
                    <a:lnTo>
                      <a:pt x="3127" y="3429"/>
                    </a:lnTo>
                    <a:lnTo>
                      <a:pt x="3117" y="3382"/>
                    </a:lnTo>
                    <a:lnTo>
                      <a:pt x="3097" y="3285"/>
                    </a:lnTo>
                    <a:cubicBezTo>
                      <a:pt x="3050" y="3081"/>
                      <a:pt x="3004" y="2877"/>
                      <a:pt x="2956" y="2673"/>
                    </a:cubicBezTo>
                    <a:cubicBezTo>
                      <a:pt x="2940" y="2609"/>
                      <a:pt x="2923" y="2546"/>
                      <a:pt x="2907" y="2486"/>
                    </a:cubicBezTo>
                    <a:lnTo>
                      <a:pt x="2749" y="1934"/>
                    </a:lnTo>
                    <a:close/>
                    <a:moveTo>
                      <a:pt x="2855" y="352"/>
                    </a:moveTo>
                    <a:cubicBezTo>
                      <a:pt x="2879" y="352"/>
                      <a:pt x="2904" y="355"/>
                      <a:pt x="2930" y="359"/>
                    </a:cubicBezTo>
                    <a:cubicBezTo>
                      <a:pt x="3030" y="372"/>
                      <a:pt x="3144" y="449"/>
                      <a:pt x="3181" y="526"/>
                    </a:cubicBezTo>
                    <a:lnTo>
                      <a:pt x="3201" y="566"/>
                    </a:lnTo>
                    <a:cubicBezTo>
                      <a:pt x="3224" y="607"/>
                      <a:pt x="3241" y="640"/>
                      <a:pt x="3251" y="673"/>
                    </a:cubicBezTo>
                    <a:cubicBezTo>
                      <a:pt x="3257" y="697"/>
                      <a:pt x="3261" y="717"/>
                      <a:pt x="3268" y="740"/>
                    </a:cubicBezTo>
                    <a:cubicBezTo>
                      <a:pt x="3294" y="871"/>
                      <a:pt x="3322" y="1001"/>
                      <a:pt x="3345" y="1132"/>
                    </a:cubicBezTo>
                    <a:lnTo>
                      <a:pt x="3382" y="1315"/>
                    </a:lnTo>
                    <a:cubicBezTo>
                      <a:pt x="3448" y="1553"/>
                      <a:pt x="3522" y="1780"/>
                      <a:pt x="3609" y="2011"/>
                    </a:cubicBezTo>
                    <a:cubicBezTo>
                      <a:pt x="3686" y="2212"/>
                      <a:pt x="3753" y="2416"/>
                      <a:pt x="3819" y="2629"/>
                    </a:cubicBezTo>
                    <a:cubicBezTo>
                      <a:pt x="3856" y="2760"/>
                      <a:pt x="3899" y="2890"/>
                      <a:pt x="3940" y="3021"/>
                    </a:cubicBezTo>
                    <a:cubicBezTo>
                      <a:pt x="4017" y="3265"/>
                      <a:pt x="4097" y="3516"/>
                      <a:pt x="4164" y="3767"/>
                    </a:cubicBezTo>
                    <a:cubicBezTo>
                      <a:pt x="4248" y="4081"/>
                      <a:pt x="4311" y="4409"/>
                      <a:pt x="4371" y="4723"/>
                    </a:cubicBezTo>
                    <a:lnTo>
                      <a:pt x="4428" y="5004"/>
                    </a:lnTo>
                    <a:cubicBezTo>
                      <a:pt x="4461" y="5151"/>
                      <a:pt x="4495" y="5295"/>
                      <a:pt x="4542" y="5439"/>
                    </a:cubicBezTo>
                    <a:cubicBezTo>
                      <a:pt x="4595" y="5603"/>
                      <a:pt x="4649" y="5767"/>
                      <a:pt x="4699" y="5931"/>
                    </a:cubicBezTo>
                    <a:cubicBezTo>
                      <a:pt x="4739" y="6061"/>
                      <a:pt x="4776" y="6201"/>
                      <a:pt x="4816" y="6386"/>
                    </a:cubicBezTo>
                    <a:lnTo>
                      <a:pt x="4836" y="6476"/>
                    </a:lnTo>
                    <a:cubicBezTo>
                      <a:pt x="4856" y="6579"/>
                      <a:pt x="4880" y="6683"/>
                      <a:pt x="4900" y="6787"/>
                    </a:cubicBezTo>
                    <a:cubicBezTo>
                      <a:pt x="4907" y="6817"/>
                      <a:pt x="4907" y="6847"/>
                      <a:pt x="4910" y="6880"/>
                    </a:cubicBezTo>
                    <a:cubicBezTo>
                      <a:pt x="4910" y="6948"/>
                      <a:pt x="4907" y="7011"/>
                      <a:pt x="4893" y="7081"/>
                    </a:cubicBezTo>
                    <a:cubicBezTo>
                      <a:pt x="4876" y="7181"/>
                      <a:pt x="4833" y="7245"/>
                      <a:pt x="4766" y="7345"/>
                    </a:cubicBezTo>
                    <a:lnTo>
                      <a:pt x="4742" y="7375"/>
                    </a:lnTo>
                    <a:cubicBezTo>
                      <a:pt x="4689" y="7436"/>
                      <a:pt x="4626" y="7479"/>
                      <a:pt x="4552" y="7506"/>
                    </a:cubicBezTo>
                    <a:cubicBezTo>
                      <a:pt x="4499" y="7523"/>
                      <a:pt x="4448" y="7532"/>
                      <a:pt x="4396" y="7532"/>
                    </a:cubicBezTo>
                    <a:cubicBezTo>
                      <a:pt x="4366" y="7532"/>
                      <a:pt x="4336" y="7529"/>
                      <a:pt x="4305" y="7522"/>
                    </a:cubicBezTo>
                    <a:cubicBezTo>
                      <a:pt x="4217" y="7506"/>
                      <a:pt x="4144" y="7469"/>
                      <a:pt x="4080" y="7416"/>
                    </a:cubicBezTo>
                    <a:cubicBezTo>
                      <a:pt x="4027" y="7365"/>
                      <a:pt x="3987" y="7309"/>
                      <a:pt x="3956" y="7245"/>
                    </a:cubicBezTo>
                    <a:lnTo>
                      <a:pt x="3947" y="7225"/>
                    </a:lnTo>
                    <a:cubicBezTo>
                      <a:pt x="3927" y="7188"/>
                      <a:pt x="3907" y="7152"/>
                      <a:pt x="3896" y="7104"/>
                    </a:cubicBezTo>
                    <a:cubicBezTo>
                      <a:pt x="3879" y="7031"/>
                      <a:pt x="3859" y="6954"/>
                      <a:pt x="3850" y="6877"/>
                    </a:cubicBezTo>
                    <a:cubicBezTo>
                      <a:pt x="3843" y="6823"/>
                      <a:pt x="3833" y="6770"/>
                      <a:pt x="3823" y="6717"/>
                    </a:cubicBezTo>
                    <a:cubicBezTo>
                      <a:pt x="3810" y="6650"/>
                      <a:pt x="3796" y="6579"/>
                      <a:pt x="3783" y="6506"/>
                    </a:cubicBezTo>
                    <a:cubicBezTo>
                      <a:pt x="3746" y="6352"/>
                      <a:pt x="3699" y="6192"/>
                      <a:pt x="3639" y="5984"/>
                    </a:cubicBezTo>
                    <a:lnTo>
                      <a:pt x="3632" y="5968"/>
                    </a:lnTo>
                    <a:cubicBezTo>
                      <a:pt x="3609" y="5880"/>
                      <a:pt x="3582" y="5793"/>
                      <a:pt x="3558" y="5707"/>
                    </a:cubicBezTo>
                    <a:cubicBezTo>
                      <a:pt x="3518" y="5563"/>
                      <a:pt x="3492" y="5412"/>
                      <a:pt x="3468" y="5285"/>
                    </a:cubicBezTo>
                    <a:lnTo>
                      <a:pt x="3425" y="5017"/>
                    </a:lnTo>
                    <a:lnTo>
                      <a:pt x="3221" y="5061"/>
                    </a:lnTo>
                    <a:cubicBezTo>
                      <a:pt x="3174" y="5068"/>
                      <a:pt x="3124" y="5071"/>
                      <a:pt x="3074" y="5077"/>
                    </a:cubicBezTo>
                    <a:cubicBezTo>
                      <a:pt x="3010" y="5081"/>
                      <a:pt x="2947" y="5088"/>
                      <a:pt x="2883" y="5102"/>
                    </a:cubicBezTo>
                    <a:cubicBezTo>
                      <a:pt x="2769" y="5122"/>
                      <a:pt x="2655" y="5138"/>
                      <a:pt x="2545" y="5151"/>
                    </a:cubicBezTo>
                    <a:cubicBezTo>
                      <a:pt x="2374" y="5178"/>
                      <a:pt x="2204" y="5198"/>
                      <a:pt x="2033" y="5222"/>
                    </a:cubicBezTo>
                    <a:lnTo>
                      <a:pt x="1763" y="5255"/>
                    </a:lnTo>
                    <a:cubicBezTo>
                      <a:pt x="1756" y="5256"/>
                      <a:pt x="1748" y="5257"/>
                      <a:pt x="1738" y="5257"/>
                    </a:cubicBezTo>
                    <a:cubicBezTo>
                      <a:pt x="1727" y="5257"/>
                      <a:pt x="1716" y="5256"/>
                      <a:pt x="1703" y="5255"/>
                    </a:cubicBezTo>
                    <a:lnTo>
                      <a:pt x="1559" y="5242"/>
                    </a:lnTo>
                    <a:lnTo>
                      <a:pt x="1428" y="5679"/>
                    </a:lnTo>
                    <a:cubicBezTo>
                      <a:pt x="1358" y="5917"/>
                      <a:pt x="1275" y="6155"/>
                      <a:pt x="1195" y="6386"/>
                    </a:cubicBezTo>
                    <a:lnTo>
                      <a:pt x="1161" y="6479"/>
                    </a:lnTo>
                    <a:cubicBezTo>
                      <a:pt x="1124" y="6590"/>
                      <a:pt x="1090" y="6703"/>
                      <a:pt x="1060" y="6817"/>
                    </a:cubicBezTo>
                    <a:cubicBezTo>
                      <a:pt x="1030" y="6924"/>
                      <a:pt x="1007" y="7031"/>
                      <a:pt x="983" y="7141"/>
                    </a:cubicBezTo>
                    <a:lnTo>
                      <a:pt x="950" y="7275"/>
                    </a:lnTo>
                    <a:cubicBezTo>
                      <a:pt x="934" y="7362"/>
                      <a:pt x="890" y="7425"/>
                      <a:pt x="826" y="7469"/>
                    </a:cubicBezTo>
                    <a:cubicBezTo>
                      <a:pt x="779" y="7502"/>
                      <a:pt x="724" y="7519"/>
                      <a:pt x="668" y="7519"/>
                    </a:cubicBezTo>
                    <a:cubicBezTo>
                      <a:pt x="648" y="7519"/>
                      <a:pt x="628" y="7517"/>
                      <a:pt x="609" y="7513"/>
                    </a:cubicBezTo>
                    <a:cubicBezTo>
                      <a:pt x="536" y="7499"/>
                      <a:pt x="465" y="7449"/>
                      <a:pt x="418" y="7382"/>
                    </a:cubicBezTo>
                    <a:cubicBezTo>
                      <a:pt x="378" y="7315"/>
                      <a:pt x="365" y="7245"/>
                      <a:pt x="378" y="7178"/>
                    </a:cubicBezTo>
                    <a:cubicBezTo>
                      <a:pt x="392" y="7115"/>
                      <a:pt x="408" y="7054"/>
                      <a:pt x="422" y="6991"/>
                    </a:cubicBezTo>
                    <a:cubicBezTo>
                      <a:pt x="452" y="6840"/>
                      <a:pt x="485" y="6687"/>
                      <a:pt x="528" y="6542"/>
                    </a:cubicBezTo>
                    <a:cubicBezTo>
                      <a:pt x="589" y="6342"/>
                      <a:pt x="656" y="6141"/>
                      <a:pt x="719" y="5951"/>
                    </a:cubicBezTo>
                    <a:cubicBezTo>
                      <a:pt x="806" y="5663"/>
                      <a:pt x="894" y="5369"/>
                      <a:pt x="977" y="5077"/>
                    </a:cubicBezTo>
                    <a:lnTo>
                      <a:pt x="1067" y="4764"/>
                    </a:lnTo>
                    <a:cubicBezTo>
                      <a:pt x="1084" y="4707"/>
                      <a:pt x="1104" y="4653"/>
                      <a:pt x="1121" y="4596"/>
                    </a:cubicBezTo>
                    <a:lnTo>
                      <a:pt x="1187" y="4395"/>
                    </a:lnTo>
                    <a:cubicBezTo>
                      <a:pt x="1215" y="4312"/>
                      <a:pt x="1241" y="4228"/>
                      <a:pt x="1271" y="4148"/>
                    </a:cubicBezTo>
                    <a:lnTo>
                      <a:pt x="1325" y="4001"/>
                    </a:lnTo>
                    <a:cubicBezTo>
                      <a:pt x="1375" y="3867"/>
                      <a:pt x="1425" y="3730"/>
                      <a:pt x="1475" y="3597"/>
                    </a:cubicBezTo>
                    <a:lnTo>
                      <a:pt x="1485" y="3569"/>
                    </a:lnTo>
                    <a:cubicBezTo>
                      <a:pt x="1562" y="3372"/>
                      <a:pt x="1636" y="3171"/>
                      <a:pt x="1712" y="2974"/>
                    </a:cubicBezTo>
                    <a:cubicBezTo>
                      <a:pt x="1769" y="2824"/>
                      <a:pt x="1823" y="2669"/>
                      <a:pt x="1880" y="2509"/>
                    </a:cubicBezTo>
                    <a:lnTo>
                      <a:pt x="1900" y="2433"/>
                    </a:lnTo>
                    <a:cubicBezTo>
                      <a:pt x="1937" y="2322"/>
                      <a:pt x="1970" y="2208"/>
                      <a:pt x="2004" y="2095"/>
                    </a:cubicBezTo>
                    <a:cubicBezTo>
                      <a:pt x="2033" y="1994"/>
                      <a:pt x="2061" y="1891"/>
                      <a:pt x="2090" y="1791"/>
                    </a:cubicBezTo>
                    <a:cubicBezTo>
                      <a:pt x="2178" y="1476"/>
                      <a:pt x="2271" y="1152"/>
                      <a:pt x="2382" y="843"/>
                    </a:cubicBezTo>
                    <a:lnTo>
                      <a:pt x="2391" y="817"/>
                    </a:lnTo>
                    <a:cubicBezTo>
                      <a:pt x="2419" y="737"/>
                      <a:pt x="2448" y="656"/>
                      <a:pt x="2485" y="593"/>
                    </a:cubicBezTo>
                    <a:cubicBezTo>
                      <a:pt x="2539" y="506"/>
                      <a:pt x="2575" y="456"/>
                      <a:pt x="2632" y="419"/>
                    </a:cubicBezTo>
                    <a:cubicBezTo>
                      <a:pt x="2711" y="373"/>
                      <a:pt x="2780" y="352"/>
                      <a:pt x="2855" y="352"/>
                    </a:cubicBezTo>
                    <a:close/>
                    <a:moveTo>
                      <a:pt x="2851" y="0"/>
                    </a:moveTo>
                    <a:cubicBezTo>
                      <a:pt x="2711" y="0"/>
                      <a:pt x="2582" y="39"/>
                      <a:pt x="2451" y="118"/>
                    </a:cubicBezTo>
                    <a:cubicBezTo>
                      <a:pt x="2321" y="198"/>
                      <a:pt x="2248" y="309"/>
                      <a:pt x="2184" y="412"/>
                    </a:cubicBezTo>
                    <a:cubicBezTo>
                      <a:pt x="2127" y="506"/>
                      <a:pt x="2090" y="610"/>
                      <a:pt x="2061" y="700"/>
                    </a:cubicBezTo>
                    <a:lnTo>
                      <a:pt x="2050" y="727"/>
                    </a:lnTo>
                    <a:cubicBezTo>
                      <a:pt x="1937" y="1044"/>
                      <a:pt x="1843" y="1376"/>
                      <a:pt x="1752" y="1693"/>
                    </a:cubicBezTo>
                    <a:cubicBezTo>
                      <a:pt x="1723" y="1794"/>
                      <a:pt x="1696" y="1894"/>
                      <a:pt x="1666" y="1998"/>
                    </a:cubicBezTo>
                    <a:cubicBezTo>
                      <a:pt x="1632" y="2108"/>
                      <a:pt x="1599" y="2222"/>
                      <a:pt x="1565" y="2332"/>
                    </a:cubicBezTo>
                    <a:lnTo>
                      <a:pt x="1545" y="2402"/>
                    </a:lnTo>
                    <a:cubicBezTo>
                      <a:pt x="1491" y="2553"/>
                      <a:pt x="1442" y="2700"/>
                      <a:pt x="1385" y="2850"/>
                    </a:cubicBezTo>
                    <a:cubicBezTo>
                      <a:pt x="1308" y="3048"/>
                      <a:pt x="1235" y="3245"/>
                      <a:pt x="1158" y="3442"/>
                    </a:cubicBezTo>
                    <a:lnTo>
                      <a:pt x="1147" y="3469"/>
                    </a:lnTo>
                    <a:cubicBezTo>
                      <a:pt x="1094" y="3606"/>
                      <a:pt x="1044" y="3743"/>
                      <a:pt x="994" y="3881"/>
                    </a:cubicBezTo>
                    <a:lnTo>
                      <a:pt x="940" y="4024"/>
                    </a:lnTo>
                    <a:cubicBezTo>
                      <a:pt x="910" y="4111"/>
                      <a:pt x="880" y="4202"/>
                      <a:pt x="853" y="4288"/>
                    </a:cubicBezTo>
                    <a:lnTo>
                      <a:pt x="789" y="4483"/>
                    </a:lnTo>
                    <a:cubicBezTo>
                      <a:pt x="769" y="4543"/>
                      <a:pt x="749" y="4603"/>
                      <a:pt x="729" y="4667"/>
                    </a:cubicBezTo>
                    <a:lnTo>
                      <a:pt x="639" y="4981"/>
                    </a:lnTo>
                    <a:cubicBezTo>
                      <a:pt x="556" y="5272"/>
                      <a:pt x="472" y="5559"/>
                      <a:pt x="385" y="5844"/>
                    </a:cubicBezTo>
                    <a:cubicBezTo>
                      <a:pt x="321" y="6034"/>
                      <a:pt x="251" y="6235"/>
                      <a:pt x="191" y="6442"/>
                    </a:cubicBezTo>
                    <a:cubicBezTo>
                      <a:pt x="147" y="6599"/>
                      <a:pt x="111" y="6760"/>
                      <a:pt x="77" y="6914"/>
                    </a:cubicBezTo>
                    <a:cubicBezTo>
                      <a:pt x="64" y="6977"/>
                      <a:pt x="51" y="7038"/>
                      <a:pt x="37" y="7098"/>
                    </a:cubicBezTo>
                    <a:cubicBezTo>
                      <a:pt x="0" y="7258"/>
                      <a:pt x="31" y="7429"/>
                      <a:pt x="124" y="7573"/>
                    </a:cubicBezTo>
                    <a:cubicBezTo>
                      <a:pt x="221" y="7723"/>
                      <a:pt x="375" y="7827"/>
                      <a:pt x="542" y="7860"/>
                    </a:cubicBezTo>
                    <a:cubicBezTo>
                      <a:pt x="580" y="7867"/>
                      <a:pt x="619" y="7871"/>
                      <a:pt x="658" y="7871"/>
                    </a:cubicBezTo>
                    <a:cubicBezTo>
                      <a:pt x="787" y="7871"/>
                      <a:pt x="915" y="7832"/>
                      <a:pt x="1024" y="7760"/>
                    </a:cubicBezTo>
                    <a:cubicBezTo>
                      <a:pt x="1161" y="7666"/>
                      <a:pt x="1255" y="7526"/>
                      <a:pt x="1295" y="7355"/>
                    </a:cubicBezTo>
                    <a:lnTo>
                      <a:pt x="1325" y="7215"/>
                    </a:lnTo>
                    <a:cubicBezTo>
                      <a:pt x="1348" y="7115"/>
                      <a:pt x="1371" y="7011"/>
                      <a:pt x="1398" y="6911"/>
                    </a:cubicBezTo>
                    <a:cubicBezTo>
                      <a:pt x="1428" y="6800"/>
                      <a:pt x="1462" y="6693"/>
                      <a:pt x="1496" y="6590"/>
                    </a:cubicBezTo>
                    <a:lnTo>
                      <a:pt x="1525" y="6502"/>
                    </a:lnTo>
                    <a:cubicBezTo>
                      <a:pt x="1609" y="6269"/>
                      <a:pt x="1692" y="6025"/>
                      <a:pt x="1766" y="5780"/>
                    </a:cubicBezTo>
                    <a:lnTo>
                      <a:pt x="1817" y="5603"/>
                    </a:lnTo>
                    <a:lnTo>
                      <a:pt x="2081" y="5570"/>
                    </a:lnTo>
                    <a:cubicBezTo>
                      <a:pt x="2251" y="5546"/>
                      <a:pt x="2422" y="5526"/>
                      <a:pt x="2592" y="5499"/>
                    </a:cubicBezTo>
                    <a:cubicBezTo>
                      <a:pt x="2709" y="5486"/>
                      <a:pt x="2830" y="5466"/>
                      <a:pt x="2944" y="5446"/>
                    </a:cubicBezTo>
                    <a:cubicBezTo>
                      <a:pt x="2996" y="5435"/>
                      <a:pt x="3050" y="5432"/>
                      <a:pt x="3107" y="5426"/>
                    </a:cubicBezTo>
                    <a:lnTo>
                      <a:pt x="3137" y="5426"/>
                    </a:lnTo>
                    <a:cubicBezTo>
                      <a:pt x="3157" y="5543"/>
                      <a:pt x="3184" y="5670"/>
                      <a:pt x="3217" y="5800"/>
                    </a:cubicBezTo>
                    <a:cubicBezTo>
                      <a:pt x="3245" y="5891"/>
                      <a:pt x="3271" y="5977"/>
                      <a:pt x="3297" y="6068"/>
                    </a:cubicBezTo>
                    <a:lnTo>
                      <a:pt x="3302" y="6085"/>
                    </a:lnTo>
                    <a:cubicBezTo>
                      <a:pt x="3362" y="6285"/>
                      <a:pt x="3405" y="6442"/>
                      <a:pt x="3438" y="6582"/>
                    </a:cubicBezTo>
                    <a:cubicBezTo>
                      <a:pt x="3452" y="6650"/>
                      <a:pt x="3465" y="6713"/>
                      <a:pt x="3478" y="6780"/>
                    </a:cubicBezTo>
                    <a:cubicBezTo>
                      <a:pt x="3485" y="6830"/>
                      <a:pt x="3495" y="6880"/>
                      <a:pt x="3502" y="6931"/>
                    </a:cubicBezTo>
                    <a:cubicBezTo>
                      <a:pt x="3515" y="7014"/>
                      <a:pt x="3535" y="7101"/>
                      <a:pt x="3558" y="7201"/>
                    </a:cubicBezTo>
                    <a:cubicBezTo>
                      <a:pt x="3575" y="7275"/>
                      <a:pt x="3609" y="7339"/>
                      <a:pt x="3639" y="7392"/>
                    </a:cubicBezTo>
                    <a:cubicBezTo>
                      <a:pt x="3686" y="7499"/>
                      <a:pt x="3756" y="7596"/>
                      <a:pt x="3850" y="7680"/>
                    </a:cubicBezTo>
                    <a:cubicBezTo>
                      <a:pt x="3960" y="7777"/>
                      <a:pt x="4091" y="7840"/>
                      <a:pt x="4237" y="7867"/>
                    </a:cubicBezTo>
                    <a:cubicBezTo>
                      <a:pt x="4288" y="7877"/>
                      <a:pt x="4341" y="7884"/>
                      <a:pt x="4395" y="7884"/>
                    </a:cubicBezTo>
                    <a:cubicBezTo>
                      <a:pt x="4485" y="7884"/>
                      <a:pt x="4579" y="7867"/>
                      <a:pt x="4669" y="7837"/>
                    </a:cubicBezTo>
                    <a:cubicBezTo>
                      <a:pt x="4802" y="7786"/>
                      <a:pt x="4920" y="7710"/>
                      <a:pt x="5014" y="7603"/>
                    </a:cubicBezTo>
                    <a:lnTo>
                      <a:pt x="5057" y="7542"/>
                    </a:lnTo>
                    <a:cubicBezTo>
                      <a:pt x="5134" y="7425"/>
                      <a:pt x="5208" y="7319"/>
                      <a:pt x="5241" y="7141"/>
                    </a:cubicBezTo>
                    <a:cubicBezTo>
                      <a:pt x="5258" y="7048"/>
                      <a:pt x="5264" y="6961"/>
                      <a:pt x="5261" y="6871"/>
                    </a:cubicBezTo>
                    <a:cubicBezTo>
                      <a:pt x="5258" y="6820"/>
                      <a:pt x="5254" y="6770"/>
                      <a:pt x="5244" y="6720"/>
                    </a:cubicBezTo>
                    <a:cubicBezTo>
                      <a:pt x="5224" y="6613"/>
                      <a:pt x="5201" y="6509"/>
                      <a:pt x="5177" y="6402"/>
                    </a:cubicBezTo>
                    <a:lnTo>
                      <a:pt x="5157" y="6312"/>
                    </a:lnTo>
                    <a:cubicBezTo>
                      <a:pt x="5117" y="6121"/>
                      <a:pt x="5077" y="5968"/>
                      <a:pt x="5037" y="5827"/>
                    </a:cubicBezTo>
                    <a:cubicBezTo>
                      <a:pt x="4987" y="5659"/>
                      <a:pt x="4930" y="5492"/>
                      <a:pt x="4876" y="5325"/>
                    </a:cubicBezTo>
                    <a:cubicBezTo>
                      <a:pt x="4833" y="5202"/>
                      <a:pt x="4802" y="5071"/>
                      <a:pt x="4773" y="4934"/>
                    </a:cubicBezTo>
                    <a:lnTo>
                      <a:pt x="4719" y="4656"/>
                    </a:lnTo>
                    <a:cubicBezTo>
                      <a:pt x="4656" y="4335"/>
                      <a:pt x="4589" y="4001"/>
                      <a:pt x="4501" y="3677"/>
                    </a:cubicBezTo>
                    <a:cubicBezTo>
                      <a:pt x="4435" y="3419"/>
                      <a:pt x="4355" y="3165"/>
                      <a:pt x="4274" y="2917"/>
                    </a:cubicBezTo>
                    <a:lnTo>
                      <a:pt x="4154" y="2526"/>
                    </a:lnTo>
                    <a:cubicBezTo>
                      <a:pt x="4087" y="2308"/>
                      <a:pt x="4017" y="2095"/>
                      <a:pt x="3940" y="1887"/>
                    </a:cubicBezTo>
                    <a:cubicBezTo>
                      <a:pt x="3856" y="1666"/>
                      <a:pt x="3786" y="1445"/>
                      <a:pt x="3723" y="1232"/>
                    </a:cubicBezTo>
                    <a:lnTo>
                      <a:pt x="3692" y="1068"/>
                    </a:lnTo>
                    <a:cubicBezTo>
                      <a:pt x="3666" y="931"/>
                      <a:pt x="3639" y="797"/>
                      <a:pt x="3609" y="663"/>
                    </a:cubicBezTo>
                    <a:cubicBezTo>
                      <a:pt x="3606" y="636"/>
                      <a:pt x="3598" y="610"/>
                      <a:pt x="3592" y="583"/>
                    </a:cubicBezTo>
                    <a:cubicBezTo>
                      <a:pt x="3572" y="513"/>
                      <a:pt x="3542" y="456"/>
                      <a:pt x="3515" y="402"/>
                    </a:cubicBezTo>
                    <a:lnTo>
                      <a:pt x="3495" y="366"/>
                    </a:lnTo>
                    <a:cubicBezTo>
                      <a:pt x="3405" y="188"/>
                      <a:pt x="3194" y="41"/>
                      <a:pt x="2984" y="11"/>
                    </a:cubicBezTo>
                    <a:cubicBezTo>
                      <a:pt x="2938" y="4"/>
                      <a:pt x="2894" y="0"/>
                      <a:pt x="2851" y="0"/>
                    </a:cubicBez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84" name="Google Shape;1584;p35"/>
            <p:cNvGrpSpPr/>
            <p:nvPr/>
          </p:nvGrpSpPr>
          <p:grpSpPr>
            <a:xfrm>
              <a:off x="8558254" y="296958"/>
              <a:ext cx="192516" cy="227716"/>
              <a:chOff x="1824250" y="1008625"/>
              <a:chExt cx="144250" cy="170625"/>
            </a:xfrm>
          </p:grpSpPr>
          <p:sp>
            <p:nvSpPr>
              <p:cNvPr id="1585" name="Google Shape;1585;p35"/>
              <p:cNvSpPr/>
              <p:nvPr/>
            </p:nvSpPr>
            <p:spPr>
              <a:xfrm>
                <a:off x="1828675" y="1013025"/>
                <a:ext cx="135400" cy="161850"/>
              </a:xfrm>
              <a:custGeom>
                <a:avLst/>
                <a:gdLst/>
                <a:ahLst/>
                <a:cxnLst/>
                <a:rect l="l" t="t" r="r" b="b"/>
                <a:pathLst>
                  <a:path w="5416" h="6474" extrusionOk="0">
                    <a:moveTo>
                      <a:pt x="2356" y="0"/>
                    </a:moveTo>
                    <a:cubicBezTo>
                      <a:pt x="2252" y="0"/>
                      <a:pt x="2150" y="4"/>
                      <a:pt x="2047" y="21"/>
                    </a:cubicBezTo>
                    <a:cubicBezTo>
                      <a:pt x="1947" y="37"/>
                      <a:pt x="1847" y="67"/>
                      <a:pt x="1750" y="94"/>
                    </a:cubicBezTo>
                    <a:cubicBezTo>
                      <a:pt x="1690" y="107"/>
                      <a:pt x="1636" y="138"/>
                      <a:pt x="1579" y="161"/>
                    </a:cubicBezTo>
                    <a:cubicBezTo>
                      <a:pt x="1469" y="211"/>
                      <a:pt x="1362" y="274"/>
                      <a:pt x="1258" y="342"/>
                    </a:cubicBezTo>
                    <a:cubicBezTo>
                      <a:pt x="1164" y="402"/>
                      <a:pt x="1074" y="472"/>
                      <a:pt x="988" y="539"/>
                    </a:cubicBezTo>
                    <a:cubicBezTo>
                      <a:pt x="871" y="629"/>
                      <a:pt x="760" y="743"/>
                      <a:pt x="659" y="850"/>
                    </a:cubicBezTo>
                    <a:cubicBezTo>
                      <a:pt x="647" y="863"/>
                      <a:pt x="636" y="876"/>
                      <a:pt x="623" y="890"/>
                    </a:cubicBezTo>
                    <a:cubicBezTo>
                      <a:pt x="562" y="960"/>
                      <a:pt x="506" y="1034"/>
                      <a:pt x="456" y="1111"/>
                    </a:cubicBezTo>
                    <a:cubicBezTo>
                      <a:pt x="358" y="1265"/>
                      <a:pt x="272" y="1428"/>
                      <a:pt x="208" y="1599"/>
                    </a:cubicBezTo>
                    <a:cubicBezTo>
                      <a:pt x="141" y="1783"/>
                      <a:pt x="98" y="1973"/>
                      <a:pt x="65" y="2164"/>
                    </a:cubicBezTo>
                    <a:cubicBezTo>
                      <a:pt x="45" y="2291"/>
                      <a:pt x="28" y="2418"/>
                      <a:pt x="17" y="2546"/>
                    </a:cubicBezTo>
                    <a:cubicBezTo>
                      <a:pt x="1" y="2696"/>
                      <a:pt x="1" y="2850"/>
                      <a:pt x="5" y="3003"/>
                    </a:cubicBezTo>
                    <a:cubicBezTo>
                      <a:pt x="11" y="3144"/>
                      <a:pt x="51" y="3295"/>
                      <a:pt x="91" y="3429"/>
                    </a:cubicBezTo>
                    <a:cubicBezTo>
                      <a:pt x="151" y="3619"/>
                      <a:pt x="228" y="3803"/>
                      <a:pt x="306" y="3987"/>
                    </a:cubicBezTo>
                    <a:cubicBezTo>
                      <a:pt x="342" y="4077"/>
                      <a:pt x="382" y="4167"/>
                      <a:pt x="422" y="4258"/>
                    </a:cubicBezTo>
                    <a:cubicBezTo>
                      <a:pt x="489" y="4402"/>
                      <a:pt x="573" y="4539"/>
                      <a:pt x="656" y="4676"/>
                    </a:cubicBezTo>
                    <a:cubicBezTo>
                      <a:pt x="757" y="4846"/>
                      <a:pt x="867" y="5007"/>
                      <a:pt x="997" y="5150"/>
                    </a:cubicBezTo>
                    <a:cubicBezTo>
                      <a:pt x="1161" y="5331"/>
                      <a:pt x="1339" y="5505"/>
                      <a:pt x="1522" y="5666"/>
                    </a:cubicBezTo>
                    <a:cubicBezTo>
                      <a:pt x="1666" y="5793"/>
                      <a:pt x="1817" y="5917"/>
                      <a:pt x="1977" y="6024"/>
                    </a:cubicBezTo>
                    <a:cubicBezTo>
                      <a:pt x="2175" y="6161"/>
                      <a:pt x="2385" y="6285"/>
                      <a:pt x="2613" y="6362"/>
                    </a:cubicBezTo>
                    <a:cubicBezTo>
                      <a:pt x="2743" y="6405"/>
                      <a:pt x="2877" y="6442"/>
                      <a:pt x="3014" y="6459"/>
                    </a:cubicBezTo>
                    <a:cubicBezTo>
                      <a:pt x="3084" y="6469"/>
                      <a:pt x="3155" y="6473"/>
                      <a:pt x="3227" y="6473"/>
                    </a:cubicBezTo>
                    <a:cubicBezTo>
                      <a:pt x="3293" y="6473"/>
                      <a:pt x="3360" y="6470"/>
                      <a:pt x="3425" y="6465"/>
                    </a:cubicBezTo>
                    <a:cubicBezTo>
                      <a:pt x="3509" y="6459"/>
                      <a:pt x="3589" y="6445"/>
                      <a:pt x="3669" y="6428"/>
                    </a:cubicBezTo>
                    <a:cubicBezTo>
                      <a:pt x="3813" y="6395"/>
                      <a:pt x="3958" y="6362"/>
                      <a:pt x="4098" y="6311"/>
                    </a:cubicBezTo>
                    <a:cubicBezTo>
                      <a:pt x="4248" y="6261"/>
                      <a:pt x="4389" y="6184"/>
                      <a:pt x="4519" y="6094"/>
                    </a:cubicBezTo>
                    <a:cubicBezTo>
                      <a:pt x="4646" y="6007"/>
                      <a:pt x="4750" y="5886"/>
                      <a:pt x="4853" y="5769"/>
                    </a:cubicBezTo>
                    <a:cubicBezTo>
                      <a:pt x="4957" y="5652"/>
                      <a:pt x="5031" y="5528"/>
                      <a:pt x="5108" y="5391"/>
                    </a:cubicBezTo>
                    <a:cubicBezTo>
                      <a:pt x="5185" y="5251"/>
                      <a:pt x="5228" y="5097"/>
                      <a:pt x="5268" y="4943"/>
                    </a:cubicBezTo>
                    <a:cubicBezTo>
                      <a:pt x="5332" y="4706"/>
                      <a:pt x="5402" y="4465"/>
                      <a:pt x="5409" y="4218"/>
                    </a:cubicBezTo>
                    <a:cubicBezTo>
                      <a:pt x="5415" y="4054"/>
                      <a:pt x="5415" y="3886"/>
                      <a:pt x="5392" y="3722"/>
                    </a:cubicBezTo>
                    <a:cubicBezTo>
                      <a:pt x="5389" y="3699"/>
                      <a:pt x="5386" y="3676"/>
                      <a:pt x="5382" y="3649"/>
                    </a:cubicBezTo>
                    <a:cubicBezTo>
                      <a:pt x="5365" y="3579"/>
                      <a:pt x="5345" y="3512"/>
                      <a:pt x="5329" y="3442"/>
                    </a:cubicBezTo>
                    <a:cubicBezTo>
                      <a:pt x="5325" y="3429"/>
                      <a:pt x="5322" y="3415"/>
                      <a:pt x="5315" y="3401"/>
                    </a:cubicBezTo>
                    <a:cubicBezTo>
                      <a:pt x="5272" y="3324"/>
                      <a:pt x="5238" y="3244"/>
                      <a:pt x="5178" y="3181"/>
                    </a:cubicBezTo>
                    <a:cubicBezTo>
                      <a:pt x="5128" y="3128"/>
                      <a:pt x="5077" y="3071"/>
                      <a:pt x="5017" y="3027"/>
                    </a:cubicBezTo>
                    <a:cubicBezTo>
                      <a:pt x="4997" y="3014"/>
                      <a:pt x="4981" y="2997"/>
                      <a:pt x="4961" y="2983"/>
                    </a:cubicBezTo>
                    <a:cubicBezTo>
                      <a:pt x="4852" y="2900"/>
                      <a:pt x="4718" y="2857"/>
                      <a:pt x="4583" y="2857"/>
                    </a:cubicBezTo>
                    <a:cubicBezTo>
                      <a:pt x="4503" y="2857"/>
                      <a:pt x="4423" y="2872"/>
                      <a:pt x="4349" y="2903"/>
                    </a:cubicBezTo>
                    <a:cubicBezTo>
                      <a:pt x="4108" y="3000"/>
                      <a:pt x="3944" y="3251"/>
                      <a:pt x="3958" y="3512"/>
                    </a:cubicBezTo>
                    <a:lnTo>
                      <a:pt x="3958" y="3525"/>
                    </a:lnTo>
                    <a:cubicBezTo>
                      <a:pt x="3944" y="3602"/>
                      <a:pt x="3950" y="3682"/>
                      <a:pt x="3954" y="3759"/>
                    </a:cubicBezTo>
                    <a:cubicBezTo>
                      <a:pt x="3954" y="3803"/>
                      <a:pt x="3967" y="3850"/>
                      <a:pt x="3974" y="3890"/>
                    </a:cubicBezTo>
                    <a:cubicBezTo>
                      <a:pt x="3984" y="3950"/>
                      <a:pt x="3991" y="4011"/>
                      <a:pt x="3994" y="4067"/>
                    </a:cubicBezTo>
                    <a:cubicBezTo>
                      <a:pt x="3984" y="4207"/>
                      <a:pt x="3958" y="4345"/>
                      <a:pt x="3927" y="4482"/>
                    </a:cubicBezTo>
                    <a:cubicBezTo>
                      <a:pt x="3901" y="4576"/>
                      <a:pt x="3870" y="4669"/>
                      <a:pt x="3830" y="4759"/>
                    </a:cubicBezTo>
                    <a:cubicBezTo>
                      <a:pt x="3793" y="4813"/>
                      <a:pt x="3753" y="4863"/>
                      <a:pt x="3710" y="4914"/>
                    </a:cubicBezTo>
                    <a:cubicBezTo>
                      <a:pt x="3697" y="4923"/>
                      <a:pt x="3683" y="4934"/>
                      <a:pt x="3669" y="4943"/>
                    </a:cubicBezTo>
                    <a:cubicBezTo>
                      <a:pt x="3620" y="4967"/>
                      <a:pt x="3563" y="4987"/>
                      <a:pt x="3509" y="5004"/>
                    </a:cubicBezTo>
                    <a:cubicBezTo>
                      <a:pt x="3419" y="5024"/>
                      <a:pt x="3325" y="5040"/>
                      <a:pt x="3231" y="5047"/>
                    </a:cubicBezTo>
                    <a:cubicBezTo>
                      <a:pt x="3202" y="5044"/>
                      <a:pt x="3168" y="5037"/>
                      <a:pt x="3135" y="5034"/>
                    </a:cubicBezTo>
                    <a:cubicBezTo>
                      <a:pt x="3061" y="5007"/>
                      <a:pt x="2987" y="4977"/>
                      <a:pt x="2917" y="4940"/>
                    </a:cubicBezTo>
                    <a:cubicBezTo>
                      <a:pt x="2649" y="4773"/>
                      <a:pt x="2408" y="4562"/>
                      <a:pt x="2181" y="4345"/>
                    </a:cubicBezTo>
                    <a:cubicBezTo>
                      <a:pt x="2101" y="4261"/>
                      <a:pt x="2027" y="4174"/>
                      <a:pt x="1957" y="4084"/>
                    </a:cubicBezTo>
                    <a:cubicBezTo>
                      <a:pt x="1894" y="4000"/>
                      <a:pt x="1837" y="3910"/>
                      <a:pt x="1780" y="3820"/>
                    </a:cubicBezTo>
                    <a:cubicBezTo>
                      <a:pt x="1706" y="3679"/>
                      <a:pt x="1643" y="3532"/>
                      <a:pt x="1579" y="3385"/>
                    </a:cubicBezTo>
                    <a:cubicBezTo>
                      <a:pt x="1519" y="3241"/>
                      <a:pt x="1453" y="3094"/>
                      <a:pt x="1405" y="2947"/>
                    </a:cubicBezTo>
                    <a:cubicBezTo>
                      <a:pt x="1396" y="2883"/>
                      <a:pt x="1389" y="2823"/>
                      <a:pt x="1385" y="2759"/>
                    </a:cubicBezTo>
                    <a:cubicBezTo>
                      <a:pt x="1392" y="2552"/>
                      <a:pt x="1416" y="2345"/>
                      <a:pt x="1459" y="2140"/>
                    </a:cubicBezTo>
                    <a:cubicBezTo>
                      <a:pt x="1489" y="2047"/>
                      <a:pt x="1522" y="1957"/>
                      <a:pt x="1566" y="1867"/>
                    </a:cubicBezTo>
                    <a:cubicBezTo>
                      <a:pt x="1636" y="1759"/>
                      <a:pt x="1713" y="1659"/>
                      <a:pt x="1800" y="1562"/>
                    </a:cubicBezTo>
                    <a:cubicBezTo>
                      <a:pt x="1904" y="1462"/>
                      <a:pt x="2014" y="1368"/>
                      <a:pt x="2135" y="1291"/>
                    </a:cubicBezTo>
                    <a:cubicBezTo>
                      <a:pt x="2212" y="1251"/>
                      <a:pt x="2285" y="1217"/>
                      <a:pt x="2365" y="1188"/>
                    </a:cubicBezTo>
                    <a:cubicBezTo>
                      <a:pt x="2476" y="1171"/>
                      <a:pt x="2589" y="1168"/>
                      <a:pt x="2700" y="1168"/>
                    </a:cubicBezTo>
                    <a:lnTo>
                      <a:pt x="2914" y="1168"/>
                    </a:lnTo>
                    <a:cubicBezTo>
                      <a:pt x="3021" y="1154"/>
                      <a:pt x="3115" y="1117"/>
                      <a:pt x="3198" y="1050"/>
                    </a:cubicBezTo>
                    <a:cubicBezTo>
                      <a:pt x="3319" y="956"/>
                      <a:pt x="3399" y="816"/>
                      <a:pt x="3419" y="666"/>
                    </a:cubicBezTo>
                    <a:cubicBezTo>
                      <a:pt x="3439" y="512"/>
                      <a:pt x="3396" y="354"/>
                      <a:pt x="3302" y="234"/>
                    </a:cubicBezTo>
                    <a:cubicBezTo>
                      <a:pt x="3218" y="121"/>
                      <a:pt x="3064" y="13"/>
                      <a:pt x="2917" y="10"/>
                    </a:cubicBezTo>
                    <a:cubicBezTo>
                      <a:pt x="2803" y="7"/>
                      <a:pt x="2686" y="4"/>
                      <a:pt x="2573" y="4"/>
                    </a:cubicBezTo>
                    <a:cubicBezTo>
                      <a:pt x="2500" y="2"/>
                      <a:pt x="2428" y="0"/>
                      <a:pt x="235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6" name="Google Shape;1586;p35"/>
              <p:cNvSpPr/>
              <p:nvPr/>
            </p:nvSpPr>
            <p:spPr>
              <a:xfrm>
                <a:off x="1824250" y="1008625"/>
                <a:ext cx="144250" cy="170625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6825" extrusionOk="0">
                    <a:moveTo>
                      <a:pt x="5328" y="3645"/>
                    </a:moveTo>
                    <a:lnTo>
                      <a:pt x="5328" y="3645"/>
                    </a:lnTo>
                    <a:cubicBezTo>
                      <a:pt x="5328" y="3645"/>
                      <a:pt x="5331" y="3651"/>
                      <a:pt x="5339" y="3661"/>
                    </a:cubicBezTo>
                    <a:cubicBezTo>
                      <a:pt x="5335" y="3655"/>
                      <a:pt x="5332" y="3650"/>
                      <a:pt x="5328" y="3645"/>
                    </a:cubicBezTo>
                    <a:close/>
                    <a:moveTo>
                      <a:pt x="2545" y="352"/>
                    </a:moveTo>
                    <a:cubicBezTo>
                      <a:pt x="2590" y="352"/>
                      <a:pt x="2636" y="353"/>
                      <a:pt x="2683" y="354"/>
                    </a:cubicBezTo>
                    <a:lnTo>
                      <a:pt x="2750" y="354"/>
                    </a:lnTo>
                    <a:cubicBezTo>
                      <a:pt x="2863" y="357"/>
                      <a:pt x="2977" y="357"/>
                      <a:pt x="3091" y="360"/>
                    </a:cubicBezTo>
                    <a:cubicBezTo>
                      <a:pt x="3164" y="364"/>
                      <a:pt x="3275" y="430"/>
                      <a:pt x="3342" y="518"/>
                    </a:cubicBezTo>
                    <a:cubicBezTo>
                      <a:pt x="3405" y="601"/>
                      <a:pt x="3436" y="711"/>
                      <a:pt x="3422" y="819"/>
                    </a:cubicBezTo>
                    <a:cubicBezTo>
                      <a:pt x="3408" y="925"/>
                      <a:pt x="3352" y="1023"/>
                      <a:pt x="3268" y="1089"/>
                    </a:cubicBezTo>
                    <a:cubicBezTo>
                      <a:pt x="3212" y="1129"/>
                      <a:pt x="3147" y="1157"/>
                      <a:pt x="3081" y="1169"/>
                    </a:cubicBezTo>
                    <a:lnTo>
                      <a:pt x="2877" y="1166"/>
                    </a:lnTo>
                    <a:cubicBezTo>
                      <a:pt x="2763" y="1166"/>
                      <a:pt x="2639" y="1169"/>
                      <a:pt x="2516" y="1189"/>
                    </a:cubicBezTo>
                    <a:lnTo>
                      <a:pt x="2482" y="1200"/>
                    </a:lnTo>
                    <a:cubicBezTo>
                      <a:pt x="2405" y="1226"/>
                      <a:pt x="2321" y="1263"/>
                      <a:pt x="2218" y="1320"/>
                    </a:cubicBezTo>
                    <a:cubicBezTo>
                      <a:pt x="2101" y="1393"/>
                      <a:pt x="1988" y="1487"/>
                      <a:pt x="1847" y="1621"/>
                    </a:cubicBezTo>
                    <a:cubicBezTo>
                      <a:pt x="1750" y="1728"/>
                      <a:pt x="1666" y="1839"/>
                      <a:pt x="1596" y="1949"/>
                    </a:cubicBezTo>
                    <a:lnTo>
                      <a:pt x="1586" y="1966"/>
                    </a:lnTo>
                    <a:cubicBezTo>
                      <a:pt x="1539" y="2060"/>
                      <a:pt x="1499" y="2160"/>
                      <a:pt x="1462" y="2280"/>
                    </a:cubicBezTo>
                    <a:cubicBezTo>
                      <a:pt x="1422" y="2474"/>
                      <a:pt x="1395" y="2685"/>
                      <a:pt x="1386" y="2946"/>
                    </a:cubicBezTo>
                    <a:cubicBezTo>
                      <a:pt x="1389" y="3016"/>
                      <a:pt x="1395" y="3083"/>
                      <a:pt x="1409" y="3150"/>
                    </a:cubicBezTo>
                    <a:lnTo>
                      <a:pt x="1415" y="3176"/>
                    </a:lnTo>
                    <a:cubicBezTo>
                      <a:pt x="1459" y="3313"/>
                      <a:pt x="1516" y="3444"/>
                      <a:pt x="1569" y="3571"/>
                    </a:cubicBezTo>
                    <a:lnTo>
                      <a:pt x="1596" y="3631"/>
                    </a:lnTo>
                    <a:cubicBezTo>
                      <a:pt x="1650" y="3755"/>
                      <a:pt x="1719" y="3919"/>
                      <a:pt x="1810" y="4089"/>
                    </a:cubicBezTo>
                    <a:cubicBezTo>
                      <a:pt x="1860" y="4173"/>
                      <a:pt x="1920" y="4273"/>
                      <a:pt x="1994" y="4367"/>
                    </a:cubicBezTo>
                    <a:cubicBezTo>
                      <a:pt x="2061" y="4457"/>
                      <a:pt x="2141" y="4548"/>
                      <a:pt x="2235" y="4648"/>
                    </a:cubicBezTo>
                    <a:cubicBezTo>
                      <a:pt x="2519" y="4919"/>
                      <a:pt x="2760" y="5113"/>
                      <a:pt x="3000" y="5266"/>
                    </a:cubicBezTo>
                    <a:lnTo>
                      <a:pt x="3017" y="5277"/>
                    </a:lnTo>
                    <a:cubicBezTo>
                      <a:pt x="3104" y="5317"/>
                      <a:pt x="3181" y="5350"/>
                      <a:pt x="3255" y="5374"/>
                    </a:cubicBezTo>
                    <a:lnTo>
                      <a:pt x="3278" y="5380"/>
                    </a:lnTo>
                    <a:cubicBezTo>
                      <a:pt x="3318" y="5387"/>
                      <a:pt x="3355" y="5394"/>
                      <a:pt x="3392" y="5397"/>
                    </a:cubicBezTo>
                    <a:lnTo>
                      <a:pt x="3408" y="5400"/>
                    </a:lnTo>
                    <a:lnTo>
                      <a:pt x="3425" y="5397"/>
                    </a:lnTo>
                    <a:cubicBezTo>
                      <a:pt x="3516" y="5391"/>
                      <a:pt x="3613" y="5377"/>
                      <a:pt x="3740" y="5346"/>
                    </a:cubicBezTo>
                    <a:cubicBezTo>
                      <a:pt x="3800" y="5330"/>
                      <a:pt x="3860" y="5306"/>
                      <a:pt x="3917" y="5283"/>
                    </a:cubicBezTo>
                    <a:lnTo>
                      <a:pt x="3950" y="5263"/>
                    </a:lnTo>
                    <a:cubicBezTo>
                      <a:pt x="3967" y="5250"/>
                      <a:pt x="3984" y="5240"/>
                      <a:pt x="3997" y="5226"/>
                    </a:cubicBezTo>
                    <a:lnTo>
                      <a:pt x="4017" y="5206"/>
                    </a:lnTo>
                    <a:cubicBezTo>
                      <a:pt x="4070" y="5146"/>
                      <a:pt x="4115" y="5090"/>
                      <a:pt x="4155" y="5036"/>
                    </a:cubicBezTo>
                    <a:lnTo>
                      <a:pt x="4168" y="5005"/>
                    </a:lnTo>
                    <a:cubicBezTo>
                      <a:pt x="4218" y="4899"/>
                      <a:pt x="4251" y="4789"/>
                      <a:pt x="4275" y="4698"/>
                    </a:cubicBezTo>
                    <a:cubicBezTo>
                      <a:pt x="4302" y="4581"/>
                      <a:pt x="4335" y="4423"/>
                      <a:pt x="4345" y="4256"/>
                    </a:cubicBezTo>
                    <a:lnTo>
                      <a:pt x="4345" y="4247"/>
                    </a:lnTo>
                    <a:lnTo>
                      <a:pt x="4345" y="4236"/>
                    </a:lnTo>
                    <a:cubicBezTo>
                      <a:pt x="4342" y="4170"/>
                      <a:pt x="4335" y="4102"/>
                      <a:pt x="4325" y="4039"/>
                    </a:cubicBezTo>
                    <a:cubicBezTo>
                      <a:pt x="4322" y="4019"/>
                      <a:pt x="4318" y="4002"/>
                      <a:pt x="4315" y="3982"/>
                    </a:cubicBezTo>
                    <a:cubicBezTo>
                      <a:pt x="4311" y="3966"/>
                      <a:pt x="4305" y="3942"/>
                      <a:pt x="4305" y="3935"/>
                    </a:cubicBezTo>
                    <a:lnTo>
                      <a:pt x="4305" y="3862"/>
                    </a:lnTo>
                    <a:cubicBezTo>
                      <a:pt x="4302" y="3815"/>
                      <a:pt x="4302" y="3768"/>
                      <a:pt x="4308" y="3715"/>
                    </a:cubicBezTo>
                    <a:lnTo>
                      <a:pt x="4311" y="3698"/>
                    </a:lnTo>
                    <a:lnTo>
                      <a:pt x="4311" y="3678"/>
                    </a:lnTo>
                    <a:cubicBezTo>
                      <a:pt x="4302" y="3494"/>
                      <a:pt x="4419" y="3310"/>
                      <a:pt x="4592" y="3243"/>
                    </a:cubicBezTo>
                    <a:cubicBezTo>
                      <a:pt x="4647" y="3221"/>
                      <a:pt x="4706" y="3209"/>
                      <a:pt x="4765" y="3209"/>
                    </a:cubicBezTo>
                    <a:cubicBezTo>
                      <a:pt x="4860" y="3209"/>
                      <a:pt x="4954" y="3239"/>
                      <a:pt x="5030" y="3296"/>
                    </a:cubicBezTo>
                    <a:lnTo>
                      <a:pt x="5091" y="3344"/>
                    </a:lnTo>
                    <a:cubicBezTo>
                      <a:pt x="5124" y="3370"/>
                      <a:pt x="5161" y="3407"/>
                      <a:pt x="5198" y="3444"/>
                    </a:cubicBezTo>
                    <a:lnTo>
                      <a:pt x="5231" y="3480"/>
                    </a:lnTo>
                    <a:cubicBezTo>
                      <a:pt x="5258" y="3508"/>
                      <a:pt x="5278" y="3551"/>
                      <a:pt x="5305" y="3601"/>
                    </a:cubicBezTo>
                    <a:cubicBezTo>
                      <a:pt x="5312" y="3615"/>
                      <a:pt x="5319" y="3630"/>
                      <a:pt x="5328" y="3645"/>
                    </a:cubicBezTo>
                    <a:lnTo>
                      <a:pt x="5328" y="3645"/>
                    </a:lnTo>
                    <a:lnTo>
                      <a:pt x="5499" y="3597"/>
                    </a:lnTo>
                    <a:lnTo>
                      <a:pt x="5499" y="3597"/>
                    </a:lnTo>
                    <a:lnTo>
                      <a:pt x="5335" y="3665"/>
                    </a:lnTo>
                    <a:lnTo>
                      <a:pt x="5342" y="3691"/>
                    </a:lnTo>
                    <a:cubicBezTo>
                      <a:pt x="5359" y="3748"/>
                      <a:pt x="5375" y="3801"/>
                      <a:pt x="5385" y="3858"/>
                    </a:cubicBezTo>
                    <a:cubicBezTo>
                      <a:pt x="5388" y="3882"/>
                      <a:pt x="5392" y="3902"/>
                      <a:pt x="5395" y="3926"/>
                    </a:cubicBezTo>
                    <a:cubicBezTo>
                      <a:pt x="5419" y="4073"/>
                      <a:pt x="5415" y="4230"/>
                      <a:pt x="5412" y="4390"/>
                    </a:cubicBezTo>
                    <a:cubicBezTo>
                      <a:pt x="5405" y="4591"/>
                      <a:pt x="5351" y="4792"/>
                      <a:pt x="5294" y="5005"/>
                    </a:cubicBezTo>
                    <a:lnTo>
                      <a:pt x="5274" y="5076"/>
                    </a:lnTo>
                    <a:cubicBezTo>
                      <a:pt x="5238" y="5220"/>
                      <a:pt x="5198" y="5360"/>
                      <a:pt x="5131" y="5481"/>
                    </a:cubicBezTo>
                    <a:cubicBezTo>
                      <a:pt x="5061" y="5607"/>
                      <a:pt x="4993" y="5725"/>
                      <a:pt x="4900" y="5828"/>
                    </a:cubicBezTo>
                    <a:lnTo>
                      <a:pt x="4873" y="5859"/>
                    </a:lnTo>
                    <a:cubicBezTo>
                      <a:pt x="4783" y="5959"/>
                      <a:pt x="4696" y="6059"/>
                      <a:pt x="4596" y="6126"/>
                    </a:cubicBezTo>
                    <a:cubicBezTo>
                      <a:pt x="4462" y="6217"/>
                      <a:pt x="4339" y="6283"/>
                      <a:pt x="4218" y="6323"/>
                    </a:cubicBezTo>
                    <a:cubicBezTo>
                      <a:pt x="4094" y="6363"/>
                      <a:pt x="3964" y="6397"/>
                      <a:pt x="3806" y="6434"/>
                    </a:cubicBezTo>
                    <a:cubicBezTo>
                      <a:pt x="3726" y="6450"/>
                      <a:pt x="3656" y="6461"/>
                      <a:pt x="3593" y="6467"/>
                    </a:cubicBezTo>
                    <a:cubicBezTo>
                      <a:pt x="3539" y="6471"/>
                      <a:pt x="3477" y="6474"/>
                      <a:pt x="3412" y="6474"/>
                    </a:cubicBezTo>
                    <a:cubicBezTo>
                      <a:pt x="3347" y="6474"/>
                      <a:pt x="3280" y="6471"/>
                      <a:pt x="3215" y="6461"/>
                    </a:cubicBezTo>
                    <a:cubicBezTo>
                      <a:pt x="3104" y="6447"/>
                      <a:pt x="2984" y="6417"/>
                      <a:pt x="2846" y="6370"/>
                    </a:cubicBezTo>
                    <a:cubicBezTo>
                      <a:pt x="2663" y="6310"/>
                      <a:pt x="2476" y="6209"/>
                      <a:pt x="2255" y="6056"/>
                    </a:cubicBezTo>
                    <a:cubicBezTo>
                      <a:pt x="2114" y="5962"/>
                      <a:pt x="1974" y="5848"/>
                      <a:pt x="1817" y="5712"/>
                    </a:cubicBezTo>
                    <a:cubicBezTo>
                      <a:pt x="1636" y="5551"/>
                      <a:pt x="1466" y="5383"/>
                      <a:pt x="1305" y="5210"/>
                    </a:cubicBezTo>
                    <a:cubicBezTo>
                      <a:pt x="1198" y="5090"/>
                      <a:pt x="1094" y="4949"/>
                      <a:pt x="984" y="4761"/>
                    </a:cubicBezTo>
                    <a:lnTo>
                      <a:pt x="964" y="4732"/>
                    </a:lnTo>
                    <a:cubicBezTo>
                      <a:pt x="890" y="4604"/>
                      <a:pt x="816" y="4488"/>
                      <a:pt x="759" y="4360"/>
                    </a:cubicBezTo>
                    <a:lnTo>
                      <a:pt x="739" y="4317"/>
                    </a:lnTo>
                    <a:cubicBezTo>
                      <a:pt x="710" y="4243"/>
                      <a:pt x="676" y="4170"/>
                      <a:pt x="646" y="4096"/>
                    </a:cubicBezTo>
                    <a:lnTo>
                      <a:pt x="616" y="4022"/>
                    </a:lnTo>
                    <a:cubicBezTo>
                      <a:pt x="549" y="3862"/>
                      <a:pt x="486" y="3708"/>
                      <a:pt x="435" y="3551"/>
                    </a:cubicBezTo>
                    <a:cubicBezTo>
                      <a:pt x="398" y="3427"/>
                      <a:pt x="362" y="3293"/>
                      <a:pt x="358" y="3173"/>
                    </a:cubicBezTo>
                    <a:cubicBezTo>
                      <a:pt x="355" y="3036"/>
                      <a:pt x="355" y="2885"/>
                      <a:pt x="369" y="2738"/>
                    </a:cubicBezTo>
                    <a:cubicBezTo>
                      <a:pt x="378" y="2637"/>
                      <a:pt x="392" y="2504"/>
                      <a:pt x="415" y="2370"/>
                    </a:cubicBezTo>
                    <a:cubicBezTo>
                      <a:pt x="452" y="2163"/>
                      <a:pt x="495" y="1989"/>
                      <a:pt x="549" y="1835"/>
                    </a:cubicBezTo>
                    <a:cubicBezTo>
                      <a:pt x="603" y="1688"/>
                      <a:pt x="683" y="1538"/>
                      <a:pt x="779" y="1380"/>
                    </a:cubicBezTo>
                    <a:cubicBezTo>
                      <a:pt x="824" y="1313"/>
                      <a:pt x="873" y="1250"/>
                      <a:pt x="934" y="1183"/>
                    </a:cubicBezTo>
                    <a:lnTo>
                      <a:pt x="967" y="1146"/>
                    </a:lnTo>
                    <a:cubicBezTo>
                      <a:pt x="1060" y="1043"/>
                      <a:pt x="1161" y="936"/>
                      <a:pt x="1272" y="856"/>
                    </a:cubicBezTo>
                    <a:lnTo>
                      <a:pt x="1312" y="825"/>
                    </a:lnTo>
                    <a:cubicBezTo>
                      <a:pt x="1386" y="765"/>
                      <a:pt x="1455" y="711"/>
                      <a:pt x="1529" y="665"/>
                    </a:cubicBezTo>
                    <a:cubicBezTo>
                      <a:pt x="1622" y="608"/>
                      <a:pt x="1727" y="544"/>
                      <a:pt x="1830" y="498"/>
                    </a:cubicBezTo>
                    <a:lnTo>
                      <a:pt x="1860" y="484"/>
                    </a:lnTo>
                    <a:cubicBezTo>
                      <a:pt x="1900" y="464"/>
                      <a:pt x="1940" y="447"/>
                      <a:pt x="1974" y="437"/>
                    </a:cubicBezTo>
                    <a:lnTo>
                      <a:pt x="2008" y="430"/>
                    </a:lnTo>
                    <a:cubicBezTo>
                      <a:pt x="2091" y="407"/>
                      <a:pt x="2171" y="384"/>
                      <a:pt x="2252" y="370"/>
                    </a:cubicBezTo>
                    <a:cubicBezTo>
                      <a:pt x="2346" y="356"/>
                      <a:pt x="2444" y="352"/>
                      <a:pt x="2545" y="352"/>
                    </a:cubicBezTo>
                    <a:close/>
                    <a:moveTo>
                      <a:pt x="2529" y="0"/>
                    </a:moveTo>
                    <a:cubicBezTo>
                      <a:pt x="2420" y="0"/>
                      <a:pt x="2309" y="5"/>
                      <a:pt x="2195" y="22"/>
                    </a:cubicBezTo>
                    <a:cubicBezTo>
                      <a:pt x="2097" y="39"/>
                      <a:pt x="2004" y="66"/>
                      <a:pt x="1914" y="89"/>
                    </a:cubicBezTo>
                    <a:lnTo>
                      <a:pt x="1880" y="99"/>
                    </a:lnTo>
                    <a:cubicBezTo>
                      <a:pt x="1817" y="116"/>
                      <a:pt x="1763" y="143"/>
                      <a:pt x="1713" y="166"/>
                    </a:cubicBezTo>
                    <a:lnTo>
                      <a:pt x="1687" y="176"/>
                    </a:lnTo>
                    <a:cubicBezTo>
                      <a:pt x="1562" y="233"/>
                      <a:pt x="1449" y="303"/>
                      <a:pt x="1341" y="367"/>
                    </a:cubicBezTo>
                    <a:cubicBezTo>
                      <a:pt x="1255" y="424"/>
                      <a:pt x="1174" y="484"/>
                      <a:pt x="1097" y="544"/>
                    </a:cubicBezTo>
                    <a:lnTo>
                      <a:pt x="1057" y="575"/>
                    </a:lnTo>
                    <a:cubicBezTo>
                      <a:pt x="927" y="675"/>
                      <a:pt x="813" y="791"/>
                      <a:pt x="706" y="909"/>
                    </a:cubicBezTo>
                    <a:lnTo>
                      <a:pt x="670" y="949"/>
                    </a:lnTo>
                    <a:cubicBezTo>
                      <a:pt x="596" y="1032"/>
                      <a:pt x="539" y="1109"/>
                      <a:pt x="486" y="1193"/>
                    </a:cubicBezTo>
                    <a:cubicBezTo>
                      <a:pt x="372" y="1367"/>
                      <a:pt x="282" y="1544"/>
                      <a:pt x="222" y="1714"/>
                    </a:cubicBezTo>
                    <a:cubicBezTo>
                      <a:pt x="157" y="1889"/>
                      <a:pt x="108" y="2083"/>
                      <a:pt x="68" y="2310"/>
                    </a:cubicBezTo>
                    <a:cubicBezTo>
                      <a:pt x="44" y="2454"/>
                      <a:pt x="27" y="2597"/>
                      <a:pt x="17" y="2705"/>
                    </a:cubicBezTo>
                    <a:cubicBezTo>
                      <a:pt x="1" y="2869"/>
                      <a:pt x="4" y="3032"/>
                      <a:pt x="7" y="3183"/>
                    </a:cubicBezTo>
                    <a:cubicBezTo>
                      <a:pt x="11" y="3347"/>
                      <a:pt x="54" y="3508"/>
                      <a:pt x="101" y="3654"/>
                    </a:cubicBezTo>
                    <a:cubicBezTo>
                      <a:pt x="154" y="3829"/>
                      <a:pt x="222" y="3996"/>
                      <a:pt x="288" y="4156"/>
                    </a:cubicBezTo>
                    <a:lnTo>
                      <a:pt x="322" y="4230"/>
                    </a:lnTo>
                    <a:cubicBezTo>
                      <a:pt x="352" y="4307"/>
                      <a:pt x="385" y="4383"/>
                      <a:pt x="418" y="4460"/>
                    </a:cubicBezTo>
                    <a:lnTo>
                      <a:pt x="438" y="4504"/>
                    </a:lnTo>
                    <a:cubicBezTo>
                      <a:pt x="506" y="4651"/>
                      <a:pt x="586" y="4785"/>
                      <a:pt x="663" y="4915"/>
                    </a:cubicBezTo>
                    <a:lnTo>
                      <a:pt x="683" y="4942"/>
                    </a:lnTo>
                    <a:cubicBezTo>
                      <a:pt x="807" y="5150"/>
                      <a:pt x="920" y="5306"/>
                      <a:pt x="1044" y="5444"/>
                    </a:cubicBezTo>
                    <a:cubicBezTo>
                      <a:pt x="1211" y="5627"/>
                      <a:pt x="1395" y="5808"/>
                      <a:pt x="1586" y="5976"/>
                    </a:cubicBezTo>
                    <a:cubicBezTo>
                      <a:pt x="1750" y="6119"/>
                      <a:pt x="1903" y="6243"/>
                      <a:pt x="2054" y="6347"/>
                    </a:cubicBezTo>
                    <a:cubicBezTo>
                      <a:pt x="2301" y="6518"/>
                      <a:pt x="2519" y="6635"/>
                      <a:pt x="2736" y="6705"/>
                    </a:cubicBezTo>
                    <a:cubicBezTo>
                      <a:pt x="2894" y="6758"/>
                      <a:pt x="3034" y="6791"/>
                      <a:pt x="3167" y="6811"/>
                    </a:cubicBezTo>
                    <a:cubicBezTo>
                      <a:pt x="3248" y="6822"/>
                      <a:pt x="3328" y="6825"/>
                      <a:pt x="3405" y="6825"/>
                    </a:cubicBezTo>
                    <a:cubicBezTo>
                      <a:pt x="3482" y="6825"/>
                      <a:pt x="3553" y="6822"/>
                      <a:pt x="3616" y="6819"/>
                    </a:cubicBezTo>
                    <a:cubicBezTo>
                      <a:pt x="3696" y="6811"/>
                      <a:pt x="3786" y="6798"/>
                      <a:pt x="3883" y="6775"/>
                    </a:cubicBezTo>
                    <a:cubicBezTo>
                      <a:pt x="4050" y="6738"/>
                      <a:pt x="4191" y="6701"/>
                      <a:pt x="4331" y="6655"/>
                    </a:cubicBezTo>
                    <a:cubicBezTo>
                      <a:pt x="4482" y="6604"/>
                      <a:pt x="4632" y="6527"/>
                      <a:pt x="4797" y="6417"/>
                    </a:cubicBezTo>
                    <a:cubicBezTo>
                      <a:pt x="4930" y="6323"/>
                      <a:pt x="5038" y="6206"/>
                      <a:pt x="5138" y="6089"/>
                    </a:cubicBezTo>
                    <a:lnTo>
                      <a:pt x="5161" y="6062"/>
                    </a:lnTo>
                    <a:cubicBezTo>
                      <a:pt x="5282" y="5932"/>
                      <a:pt x="5359" y="5788"/>
                      <a:pt x="5435" y="5651"/>
                    </a:cubicBezTo>
                    <a:cubicBezTo>
                      <a:pt x="5526" y="5494"/>
                      <a:pt x="5572" y="5326"/>
                      <a:pt x="5616" y="5166"/>
                    </a:cubicBezTo>
                    <a:lnTo>
                      <a:pt x="5636" y="5096"/>
                    </a:lnTo>
                    <a:cubicBezTo>
                      <a:pt x="5696" y="4872"/>
                      <a:pt x="5756" y="4644"/>
                      <a:pt x="5763" y="4397"/>
                    </a:cubicBezTo>
                    <a:cubicBezTo>
                      <a:pt x="5766" y="4230"/>
                      <a:pt x="5770" y="4049"/>
                      <a:pt x="5743" y="3875"/>
                    </a:cubicBezTo>
                    <a:cubicBezTo>
                      <a:pt x="5740" y="3849"/>
                      <a:pt x="5736" y="3821"/>
                      <a:pt x="5730" y="3795"/>
                    </a:cubicBezTo>
                    <a:cubicBezTo>
                      <a:pt x="5716" y="3728"/>
                      <a:pt x="5700" y="3661"/>
                      <a:pt x="5683" y="3597"/>
                    </a:cubicBezTo>
                    <a:lnTo>
                      <a:pt x="5673" y="3565"/>
                    </a:lnTo>
                    <a:cubicBezTo>
                      <a:pt x="5669" y="3548"/>
                      <a:pt x="5663" y="3520"/>
                      <a:pt x="5646" y="3491"/>
                    </a:cubicBezTo>
                    <a:cubicBezTo>
                      <a:pt x="5636" y="3474"/>
                      <a:pt x="5626" y="3457"/>
                      <a:pt x="5616" y="3437"/>
                    </a:cubicBezTo>
                    <a:cubicBezTo>
                      <a:pt x="5583" y="3374"/>
                      <a:pt x="5546" y="3300"/>
                      <a:pt x="5482" y="3236"/>
                    </a:cubicBezTo>
                    <a:lnTo>
                      <a:pt x="5452" y="3203"/>
                    </a:lnTo>
                    <a:cubicBezTo>
                      <a:pt x="5405" y="3156"/>
                      <a:pt x="5359" y="3106"/>
                      <a:pt x="5302" y="3063"/>
                    </a:cubicBezTo>
                    <a:lnTo>
                      <a:pt x="5245" y="3019"/>
                    </a:lnTo>
                    <a:cubicBezTo>
                      <a:pt x="5107" y="2913"/>
                      <a:pt x="4932" y="2857"/>
                      <a:pt x="4757" y="2857"/>
                    </a:cubicBezTo>
                    <a:cubicBezTo>
                      <a:pt x="4655" y="2857"/>
                      <a:pt x="4554" y="2876"/>
                      <a:pt x="4459" y="2915"/>
                    </a:cubicBezTo>
                    <a:cubicBezTo>
                      <a:pt x="4155" y="3039"/>
                      <a:pt x="3950" y="3350"/>
                      <a:pt x="3960" y="3675"/>
                    </a:cubicBezTo>
                    <a:cubicBezTo>
                      <a:pt x="3947" y="3748"/>
                      <a:pt x="3950" y="3815"/>
                      <a:pt x="3954" y="3875"/>
                    </a:cubicBezTo>
                    <a:lnTo>
                      <a:pt x="3954" y="3939"/>
                    </a:lnTo>
                    <a:cubicBezTo>
                      <a:pt x="3954" y="3982"/>
                      <a:pt x="3964" y="4026"/>
                      <a:pt x="3970" y="4059"/>
                    </a:cubicBezTo>
                    <a:cubicBezTo>
                      <a:pt x="3974" y="4073"/>
                      <a:pt x="3977" y="4082"/>
                      <a:pt x="3977" y="4096"/>
                    </a:cubicBezTo>
                    <a:cubicBezTo>
                      <a:pt x="3987" y="4142"/>
                      <a:pt x="3990" y="4193"/>
                      <a:pt x="3994" y="4243"/>
                    </a:cubicBezTo>
                    <a:cubicBezTo>
                      <a:pt x="3984" y="4380"/>
                      <a:pt x="3957" y="4517"/>
                      <a:pt x="3934" y="4611"/>
                    </a:cubicBezTo>
                    <a:cubicBezTo>
                      <a:pt x="3917" y="4678"/>
                      <a:pt x="3890" y="4765"/>
                      <a:pt x="3854" y="4849"/>
                    </a:cubicBezTo>
                    <a:cubicBezTo>
                      <a:pt x="3826" y="4889"/>
                      <a:pt x="3797" y="4925"/>
                      <a:pt x="3763" y="4962"/>
                    </a:cubicBezTo>
                    <a:cubicBezTo>
                      <a:pt x="3760" y="4965"/>
                      <a:pt x="3760" y="4965"/>
                      <a:pt x="3760" y="4969"/>
                    </a:cubicBezTo>
                    <a:cubicBezTo>
                      <a:pt x="3716" y="4985"/>
                      <a:pt x="3680" y="4999"/>
                      <a:pt x="3649" y="5009"/>
                    </a:cubicBezTo>
                    <a:cubicBezTo>
                      <a:pt x="3559" y="5025"/>
                      <a:pt x="3485" y="5039"/>
                      <a:pt x="3412" y="5045"/>
                    </a:cubicBezTo>
                    <a:cubicBezTo>
                      <a:pt x="3395" y="5042"/>
                      <a:pt x="3375" y="5039"/>
                      <a:pt x="3355" y="5039"/>
                    </a:cubicBezTo>
                    <a:cubicBezTo>
                      <a:pt x="3301" y="5019"/>
                      <a:pt x="3244" y="4992"/>
                      <a:pt x="3181" y="4962"/>
                    </a:cubicBezTo>
                    <a:cubicBezTo>
                      <a:pt x="2964" y="4825"/>
                      <a:pt x="2740" y="4644"/>
                      <a:pt x="2485" y="4397"/>
                    </a:cubicBezTo>
                    <a:cubicBezTo>
                      <a:pt x="2402" y="4313"/>
                      <a:pt x="2335" y="4233"/>
                      <a:pt x="2275" y="4153"/>
                    </a:cubicBezTo>
                    <a:cubicBezTo>
                      <a:pt x="2218" y="4079"/>
                      <a:pt x="2168" y="4002"/>
                      <a:pt x="2114" y="3915"/>
                    </a:cubicBezTo>
                    <a:cubicBezTo>
                      <a:pt x="2037" y="3765"/>
                      <a:pt x="1971" y="3611"/>
                      <a:pt x="1920" y="3494"/>
                    </a:cubicBezTo>
                    <a:lnTo>
                      <a:pt x="1894" y="3430"/>
                    </a:lnTo>
                    <a:cubicBezTo>
                      <a:pt x="1840" y="3310"/>
                      <a:pt x="1793" y="3196"/>
                      <a:pt x="1753" y="3079"/>
                    </a:cubicBezTo>
                    <a:cubicBezTo>
                      <a:pt x="1743" y="3029"/>
                      <a:pt x="1739" y="2979"/>
                      <a:pt x="1736" y="2946"/>
                    </a:cubicBezTo>
                    <a:cubicBezTo>
                      <a:pt x="1747" y="2722"/>
                      <a:pt x="1770" y="2527"/>
                      <a:pt x="1803" y="2370"/>
                    </a:cubicBezTo>
                    <a:cubicBezTo>
                      <a:pt x="1830" y="2287"/>
                      <a:pt x="1860" y="2206"/>
                      <a:pt x="1897" y="2129"/>
                    </a:cubicBezTo>
                    <a:cubicBezTo>
                      <a:pt x="1957" y="2035"/>
                      <a:pt x="2028" y="1946"/>
                      <a:pt x="2097" y="1865"/>
                    </a:cubicBezTo>
                    <a:cubicBezTo>
                      <a:pt x="2211" y="1759"/>
                      <a:pt x="2309" y="1678"/>
                      <a:pt x="2395" y="1625"/>
                    </a:cubicBezTo>
                    <a:cubicBezTo>
                      <a:pt x="2465" y="1584"/>
                      <a:pt x="2525" y="1558"/>
                      <a:pt x="2585" y="1538"/>
                    </a:cubicBezTo>
                    <a:cubicBezTo>
                      <a:pt x="2683" y="1521"/>
                      <a:pt x="2783" y="1518"/>
                      <a:pt x="2874" y="1518"/>
                    </a:cubicBezTo>
                    <a:lnTo>
                      <a:pt x="3091" y="1521"/>
                    </a:lnTo>
                    <a:lnTo>
                      <a:pt x="3114" y="1518"/>
                    </a:lnTo>
                    <a:cubicBezTo>
                      <a:pt x="3252" y="1501"/>
                      <a:pt x="3372" y="1450"/>
                      <a:pt x="3482" y="1367"/>
                    </a:cubicBezTo>
                    <a:cubicBezTo>
                      <a:pt x="3639" y="1246"/>
                      <a:pt x="3743" y="1063"/>
                      <a:pt x="3769" y="862"/>
                    </a:cubicBezTo>
                    <a:cubicBezTo>
                      <a:pt x="3797" y="665"/>
                      <a:pt x="3740" y="461"/>
                      <a:pt x="3619" y="303"/>
                    </a:cubicBezTo>
                    <a:cubicBezTo>
                      <a:pt x="3519" y="169"/>
                      <a:pt x="3322" y="16"/>
                      <a:pt x="3098" y="9"/>
                    </a:cubicBezTo>
                    <a:cubicBezTo>
                      <a:pt x="2984" y="6"/>
                      <a:pt x="2866" y="2"/>
                      <a:pt x="2753" y="2"/>
                    </a:cubicBezTo>
                    <a:lnTo>
                      <a:pt x="2686" y="2"/>
                    </a:lnTo>
                    <a:cubicBezTo>
                      <a:pt x="2634" y="1"/>
                      <a:pt x="2582" y="0"/>
                      <a:pt x="2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87" name="Google Shape;1587;p35"/>
            <p:cNvGrpSpPr/>
            <p:nvPr/>
          </p:nvGrpSpPr>
          <p:grpSpPr>
            <a:xfrm>
              <a:off x="7893963" y="4404297"/>
              <a:ext cx="288484" cy="322665"/>
              <a:chOff x="4791500" y="4541438"/>
              <a:chExt cx="163225" cy="182575"/>
            </a:xfrm>
          </p:grpSpPr>
          <p:sp>
            <p:nvSpPr>
              <p:cNvPr id="1588" name="Google Shape;1588;p35"/>
              <p:cNvSpPr/>
              <p:nvPr/>
            </p:nvSpPr>
            <p:spPr>
              <a:xfrm>
                <a:off x="4795950" y="4545838"/>
                <a:ext cx="154425" cy="173825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953" extrusionOk="0">
                    <a:moveTo>
                      <a:pt x="3438" y="1267"/>
                    </a:moveTo>
                    <a:cubicBezTo>
                      <a:pt x="3458" y="1271"/>
                      <a:pt x="3475" y="1275"/>
                      <a:pt x="3495" y="1275"/>
                    </a:cubicBezTo>
                    <a:cubicBezTo>
                      <a:pt x="3575" y="1288"/>
                      <a:pt x="3652" y="1301"/>
                      <a:pt x="3733" y="1315"/>
                    </a:cubicBezTo>
                    <a:cubicBezTo>
                      <a:pt x="3849" y="1338"/>
                      <a:pt x="3969" y="1358"/>
                      <a:pt x="4087" y="1381"/>
                    </a:cubicBezTo>
                    <a:cubicBezTo>
                      <a:pt x="4190" y="1408"/>
                      <a:pt x="4294" y="1442"/>
                      <a:pt x="4391" y="1482"/>
                    </a:cubicBezTo>
                    <a:cubicBezTo>
                      <a:pt x="4491" y="1545"/>
                      <a:pt x="4585" y="1619"/>
                      <a:pt x="4676" y="1699"/>
                    </a:cubicBezTo>
                    <a:cubicBezTo>
                      <a:pt x="4776" y="1796"/>
                      <a:pt x="4876" y="1897"/>
                      <a:pt x="4960" y="2007"/>
                    </a:cubicBezTo>
                    <a:cubicBezTo>
                      <a:pt x="4966" y="2027"/>
                      <a:pt x="4977" y="2044"/>
                      <a:pt x="4986" y="2064"/>
                    </a:cubicBezTo>
                    <a:cubicBezTo>
                      <a:pt x="4983" y="2124"/>
                      <a:pt x="4980" y="2184"/>
                      <a:pt x="4970" y="2244"/>
                    </a:cubicBezTo>
                    <a:lnTo>
                      <a:pt x="4963" y="2264"/>
                    </a:lnTo>
                    <a:cubicBezTo>
                      <a:pt x="4920" y="2338"/>
                      <a:pt x="4866" y="2408"/>
                      <a:pt x="4812" y="2479"/>
                    </a:cubicBezTo>
                    <a:lnTo>
                      <a:pt x="4792" y="2495"/>
                    </a:lnTo>
                    <a:cubicBezTo>
                      <a:pt x="4702" y="2542"/>
                      <a:pt x="4608" y="2582"/>
                      <a:pt x="4515" y="2615"/>
                    </a:cubicBezTo>
                    <a:cubicBezTo>
                      <a:pt x="4408" y="2642"/>
                      <a:pt x="4298" y="2652"/>
                      <a:pt x="4190" y="2666"/>
                    </a:cubicBezTo>
                    <a:cubicBezTo>
                      <a:pt x="4114" y="2675"/>
                      <a:pt x="4034" y="2686"/>
                      <a:pt x="3953" y="2692"/>
                    </a:cubicBezTo>
                    <a:cubicBezTo>
                      <a:pt x="3816" y="2692"/>
                      <a:pt x="3679" y="2679"/>
                      <a:pt x="3538" y="2666"/>
                    </a:cubicBezTo>
                    <a:cubicBezTo>
                      <a:pt x="3415" y="2652"/>
                      <a:pt x="3291" y="2639"/>
                      <a:pt x="3167" y="2615"/>
                    </a:cubicBezTo>
                    <a:cubicBezTo>
                      <a:pt x="3074" y="2589"/>
                      <a:pt x="2983" y="2562"/>
                      <a:pt x="2886" y="2552"/>
                    </a:cubicBezTo>
                    <a:cubicBezTo>
                      <a:pt x="2864" y="2549"/>
                      <a:pt x="2843" y="2548"/>
                      <a:pt x="2822" y="2548"/>
                    </a:cubicBezTo>
                    <a:cubicBezTo>
                      <a:pt x="2763" y="2548"/>
                      <a:pt x="2705" y="2557"/>
                      <a:pt x="2649" y="2572"/>
                    </a:cubicBezTo>
                    <a:cubicBezTo>
                      <a:pt x="2665" y="2539"/>
                      <a:pt x="2679" y="2508"/>
                      <a:pt x="2692" y="2475"/>
                    </a:cubicBezTo>
                    <a:cubicBezTo>
                      <a:pt x="2742" y="2385"/>
                      <a:pt x="2789" y="2294"/>
                      <a:pt x="2842" y="2204"/>
                    </a:cubicBezTo>
                    <a:cubicBezTo>
                      <a:pt x="2923" y="2070"/>
                      <a:pt x="3000" y="1940"/>
                      <a:pt x="3080" y="1809"/>
                    </a:cubicBezTo>
                    <a:cubicBezTo>
                      <a:pt x="3157" y="1689"/>
                      <a:pt x="3231" y="1572"/>
                      <a:pt x="3311" y="1459"/>
                    </a:cubicBezTo>
                    <a:cubicBezTo>
                      <a:pt x="3355" y="1395"/>
                      <a:pt x="3395" y="1331"/>
                      <a:pt x="3438" y="1267"/>
                    </a:cubicBezTo>
                    <a:close/>
                    <a:moveTo>
                      <a:pt x="2228" y="3492"/>
                    </a:moveTo>
                    <a:cubicBezTo>
                      <a:pt x="2284" y="3609"/>
                      <a:pt x="2358" y="3675"/>
                      <a:pt x="2458" y="3759"/>
                    </a:cubicBezTo>
                    <a:lnTo>
                      <a:pt x="2461" y="3763"/>
                    </a:lnTo>
                    <a:cubicBezTo>
                      <a:pt x="2509" y="3796"/>
                      <a:pt x="2562" y="3826"/>
                      <a:pt x="2612" y="3853"/>
                    </a:cubicBezTo>
                    <a:cubicBezTo>
                      <a:pt x="2659" y="3879"/>
                      <a:pt x="2702" y="3907"/>
                      <a:pt x="2749" y="3933"/>
                    </a:cubicBezTo>
                    <a:cubicBezTo>
                      <a:pt x="2839" y="3984"/>
                      <a:pt x="2936" y="4037"/>
                      <a:pt x="3023" y="4097"/>
                    </a:cubicBezTo>
                    <a:cubicBezTo>
                      <a:pt x="3100" y="4147"/>
                      <a:pt x="3171" y="4204"/>
                      <a:pt x="3237" y="4261"/>
                    </a:cubicBezTo>
                    <a:cubicBezTo>
                      <a:pt x="3298" y="4321"/>
                      <a:pt x="3358" y="4385"/>
                      <a:pt x="3408" y="4452"/>
                    </a:cubicBezTo>
                    <a:cubicBezTo>
                      <a:pt x="3438" y="4509"/>
                      <a:pt x="3465" y="4572"/>
                      <a:pt x="3488" y="4635"/>
                    </a:cubicBezTo>
                    <a:cubicBezTo>
                      <a:pt x="3508" y="4709"/>
                      <a:pt x="3522" y="4786"/>
                      <a:pt x="3528" y="4863"/>
                    </a:cubicBezTo>
                    <a:cubicBezTo>
                      <a:pt x="3528" y="4900"/>
                      <a:pt x="3522" y="4933"/>
                      <a:pt x="3518" y="4967"/>
                    </a:cubicBezTo>
                    <a:cubicBezTo>
                      <a:pt x="3501" y="5020"/>
                      <a:pt x="3485" y="5074"/>
                      <a:pt x="3461" y="5128"/>
                    </a:cubicBezTo>
                    <a:cubicBezTo>
                      <a:pt x="3438" y="5168"/>
                      <a:pt x="3412" y="5208"/>
                      <a:pt x="3384" y="5244"/>
                    </a:cubicBezTo>
                    <a:cubicBezTo>
                      <a:pt x="3321" y="5301"/>
                      <a:pt x="3251" y="5355"/>
                      <a:pt x="3180" y="5401"/>
                    </a:cubicBezTo>
                    <a:cubicBezTo>
                      <a:pt x="3060" y="5472"/>
                      <a:pt x="2930" y="5525"/>
                      <a:pt x="2796" y="5572"/>
                    </a:cubicBezTo>
                    <a:cubicBezTo>
                      <a:pt x="2759" y="5582"/>
                      <a:pt x="2719" y="5592"/>
                      <a:pt x="2679" y="5599"/>
                    </a:cubicBezTo>
                    <a:cubicBezTo>
                      <a:pt x="2669" y="5599"/>
                      <a:pt x="2662" y="5595"/>
                      <a:pt x="2655" y="5595"/>
                    </a:cubicBezTo>
                    <a:cubicBezTo>
                      <a:pt x="2585" y="5575"/>
                      <a:pt x="2518" y="5555"/>
                      <a:pt x="2452" y="5535"/>
                    </a:cubicBezTo>
                    <a:cubicBezTo>
                      <a:pt x="2324" y="5495"/>
                      <a:pt x="2197" y="5458"/>
                      <a:pt x="2077" y="5404"/>
                    </a:cubicBezTo>
                    <a:cubicBezTo>
                      <a:pt x="1963" y="5341"/>
                      <a:pt x="1850" y="5274"/>
                      <a:pt x="1739" y="5204"/>
                    </a:cubicBezTo>
                    <a:cubicBezTo>
                      <a:pt x="1679" y="5168"/>
                      <a:pt x="1618" y="5123"/>
                      <a:pt x="1558" y="5087"/>
                    </a:cubicBezTo>
                    <a:cubicBezTo>
                      <a:pt x="1538" y="5077"/>
                      <a:pt x="1515" y="5063"/>
                      <a:pt x="1495" y="5050"/>
                    </a:cubicBezTo>
                    <a:cubicBezTo>
                      <a:pt x="1572" y="4873"/>
                      <a:pt x="1649" y="4696"/>
                      <a:pt x="1729" y="4518"/>
                    </a:cubicBezTo>
                    <a:cubicBezTo>
                      <a:pt x="1882" y="4171"/>
                      <a:pt x="2057" y="3833"/>
                      <a:pt x="2228" y="3492"/>
                    </a:cubicBezTo>
                    <a:close/>
                    <a:moveTo>
                      <a:pt x="3314" y="0"/>
                    </a:moveTo>
                    <a:cubicBezTo>
                      <a:pt x="3231" y="3"/>
                      <a:pt x="3151" y="3"/>
                      <a:pt x="3070" y="23"/>
                    </a:cubicBezTo>
                    <a:cubicBezTo>
                      <a:pt x="2997" y="40"/>
                      <a:pt x="2926" y="63"/>
                      <a:pt x="2859" y="87"/>
                    </a:cubicBezTo>
                    <a:cubicBezTo>
                      <a:pt x="2719" y="134"/>
                      <a:pt x="2589" y="224"/>
                      <a:pt x="2488" y="332"/>
                    </a:cubicBezTo>
                    <a:cubicBezTo>
                      <a:pt x="2381" y="445"/>
                      <a:pt x="2284" y="552"/>
                      <a:pt x="2204" y="686"/>
                    </a:cubicBezTo>
                    <a:cubicBezTo>
                      <a:pt x="2110" y="849"/>
                      <a:pt x="2023" y="1014"/>
                      <a:pt x="1933" y="1181"/>
                    </a:cubicBezTo>
                    <a:cubicBezTo>
                      <a:pt x="1726" y="1568"/>
                      <a:pt x="1518" y="1963"/>
                      <a:pt x="1361" y="2378"/>
                    </a:cubicBezTo>
                    <a:cubicBezTo>
                      <a:pt x="1291" y="2569"/>
                      <a:pt x="1228" y="2766"/>
                      <a:pt x="1144" y="2953"/>
                    </a:cubicBezTo>
                    <a:cubicBezTo>
                      <a:pt x="1053" y="3154"/>
                      <a:pt x="963" y="3354"/>
                      <a:pt x="870" y="3555"/>
                    </a:cubicBezTo>
                    <a:cubicBezTo>
                      <a:pt x="585" y="4180"/>
                      <a:pt x="325" y="4816"/>
                      <a:pt x="56" y="5449"/>
                    </a:cubicBezTo>
                    <a:cubicBezTo>
                      <a:pt x="0" y="5585"/>
                      <a:pt x="16" y="5759"/>
                      <a:pt x="76" y="5890"/>
                    </a:cubicBezTo>
                    <a:cubicBezTo>
                      <a:pt x="141" y="6031"/>
                      <a:pt x="264" y="6144"/>
                      <a:pt x="411" y="6197"/>
                    </a:cubicBezTo>
                    <a:cubicBezTo>
                      <a:pt x="473" y="6220"/>
                      <a:pt x="539" y="6231"/>
                      <a:pt x="605" y="6231"/>
                    </a:cubicBezTo>
                    <a:cubicBezTo>
                      <a:pt x="657" y="6231"/>
                      <a:pt x="709" y="6224"/>
                      <a:pt x="759" y="6211"/>
                    </a:cubicBezTo>
                    <a:cubicBezTo>
                      <a:pt x="783" y="6227"/>
                      <a:pt x="809" y="6244"/>
                      <a:pt x="836" y="6264"/>
                    </a:cubicBezTo>
                    <a:cubicBezTo>
                      <a:pt x="916" y="6318"/>
                      <a:pt x="1000" y="6368"/>
                      <a:pt x="1084" y="6418"/>
                    </a:cubicBezTo>
                    <a:cubicBezTo>
                      <a:pt x="1164" y="6468"/>
                      <a:pt x="1248" y="6515"/>
                      <a:pt x="1331" y="6562"/>
                    </a:cubicBezTo>
                    <a:cubicBezTo>
                      <a:pt x="1465" y="6639"/>
                      <a:pt x="1602" y="6706"/>
                      <a:pt x="1749" y="6753"/>
                    </a:cubicBezTo>
                    <a:cubicBezTo>
                      <a:pt x="1799" y="6769"/>
                      <a:pt x="1846" y="6786"/>
                      <a:pt x="1896" y="6799"/>
                    </a:cubicBezTo>
                    <a:cubicBezTo>
                      <a:pt x="1990" y="6826"/>
                      <a:pt x="2083" y="6856"/>
                      <a:pt x="2180" y="6880"/>
                    </a:cubicBezTo>
                    <a:cubicBezTo>
                      <a:pt x="2274" y="6900"/>
                      <a:pt x="2368" y="6923"/>
                      <a:pt x="2464" y="6940"/>
                    </a:cubicBezTo>
                    <a:cubicBezTo>
                      <a:pt x="2517" y="6949"/>
                      <a:pt x="2569" y="6953"/>
                      <a:pt x="2620" y="6953"/>
                    </a:cubicBezTo>
                    <a:cubicBezTo>
                      <a:pt x="2678" y="6953"/>
                      <a:pt x="2736" y="6949"/>
                      <a:pt x="2796" y="6943"/>
                    </a:cubicBezTo>
                    <a:cubicBezTo>
                      <a:pt x="2940" y="6937"/>
                      <a:pt x="3070" y="6886"/>
                      <a:pt x="3207" y="6843"/>
                    </a:cubicBezTo>
                    <a:cubicBezTo>
                      <a:pt x="3291" y="6816"/>
                      <a:pt x="3375" y="6779"/>
                      <a:pt x="3455" y="6742"/>
                    </a:cubicBezTo>
                    <a:cubicBezTo>
                      <a:pt x="3679" y="6639"/>
                      <a:pt x="3889" y="6508"/>
                      <a:pt x="4083" y="6355"/>
                    </a:cubicBezTo>
                    <a:cubicBezTo>
                      <a:pt x="4124" y="6321"/>
                      <a:pt x="4160" y="6287"/>
                      <a:pt x="4197" y="6254"/>
                    </a:cubicBezTo>
                    <a:cubicBezTo>
                      <a:pt x="4324" y="6127"/>
                      <a:pt x="4438" y="5994"/>
                      <a:pt x="4522" y="5836"/>
                    </a:cubicBezTo>
                    <a:cubicBezTo>
                      <a:pt x="4585" y="5719"/>
                      <a:pt x="4639" y="5605"/>
                      <a:pt x="4682" y="5478"/>
                    </a:cubicBezTo>
                    <a:cubicBezTo>
                      <a:pt x="4716" y="5384"/>
                      <a:pt x="4732" y="5284"/>
                      <a:pt x="4749" y="5188"/>
                    </a:cubicBezTo>
                    <a:cubicBezTo>
                      <a:pt x="4786" y="5007"/>
                      <a:pt x="4789" y="4827"/>
                      <a:pt x="4762" y="4642"/>
                    </a:cubicBezTo>
                    <a:cubicBezTo>
                      <a:pt x="4749" y="4546"/>
                      <a:pt x="4732" y="4452"/>
                      <a:pt x="4709" y="4358"/>
                    </a:cubicBezTo>
                    <a:cubicBezTo>
                      <a:pt x="4669" y="4211"/>
                      <a:pt x="4616" y="4074"/>
                      <a:pt x="4551" y="3940"/>
                    </a:cubicBezTo>
                    <a:cubicBezTo>
                      <a:pt x="4535" y="3910"/>
                      <a:pt x="4518" y="3879"/>
                      <a:pt x="4502" y="3850"/>
                    </a:cubicBezTo>
                    <a:cubicBezTo>
                      <a:pt x="4565" y="3839"/>
                      <a:pt x="4628" y="3830"/>
                      <a:pt x="4692" y="3816"/>
                    </a:cubicBezTo>
                    <a:cubicBezTo>
                      <a:pt x="4883" y="3783"/>
                      <a:pt x="5060" y="3703"/>
                      <a:pt x="5234" y="3623"/>
                    </a:cubicBezTo>
                    <a:cubicBezTo>
                      <a:pt x="5378" y="3558"/>
                      <a:pt x="5522" y="3475"/>
                      <a:pt x="5632" y="3354"/>
                    </a:cubicBezTo>
                    <a:cubicBezTo>
                      <a:pt x="5699" y="3281"/>
                      <a:pt x="5766" y="3208"/>
                      <a:pt x="5826" y="3127"/>
                    </a:cubicBezTo>
                    <a:cubicBezTo>
                      <a:pt x="5936" y="2980"/>
                      <a:pt x="6040" y="2823"/>
                      <a:pt x="6100" y="2649"/>
                    </a:cubicBezTo>
                    <a:cubicBezTo>
                      <a:pt x="6137" y="2539"/>
                      <a:pt x="6161" y="2414"/>
                      <a:pt x="6167" y="2298"/>
                    </a:cubicBezTo>
                    <a:cubicBezTo>
                      <a:pt x="6177" y="2161"/>
                      <a:pt x="6174" y="2027"/>
                      <a:pt x="6164" y="1886"/>
                    </a:cubicBezTo>
                    <a:cubicBezTo>
                      <a:pt x="6161" y="1860"/>
                      <a:pt x="6157" y="1833"/>
                      <a:pt x="6150" y="1806"/>
                    </a:cubicBezTo>
                    <a:cubicBezTo>
                      <a:pt x="6133" y="1739"/>
                      <a:pt x="6110" y="1672"/>
                      <a:pt x="6087" y="1609"/>
                    </a:cubicBezTo>
                    <a:cubicBezTo>
                      <a:pt x="6067" y="1556"/>
                      <a:pt x="6040" y="1508"/>
                      <a:pt x="6013" y="1459"/>
                    </a:cubicBezTo>
                    <a:cubicBezTo>
                      <a:pt x="5940" y="1338"/>
                      <a:pt x="5860" y="1224"/>
                      <a:pt x="5769" y="1117"/>
                    </a:cubicBezTo>
                    <a:cubicBezTo>
                      <a:pt x="5709" y="1047"/>
                      <a:pt x="5642" y="987"/>
                      <a:pt x="5575" y="923"/>
                    </a:cubicBezTo>
                    <a:cubicBezTo>
                      <a:pt x="5474" y="823"/>
                      <a:pt x="5368" y="729"/>
                      <a:pt x="5258" y="639"/>
                    </a:cubicBezTo>
                    <a:cubicBezTo>
                      <a:pt x="5241" y="625"/>
                      <a:pt x="5224" y="613"/>
                      <a:pt x="5207" y="599"/>
                    </a:cubicBezTo>
                    <a:cubicBezTo>
                      <a:pt x="5153" y="556"/>
                      <a:pt x="5104" y="515"/>
                      <a:pt x="5047" y="482"/>
                    </a:cubicBezTo>
                    <a:cubicBezTo>
                      <a:pt x="4846" y="361"/>
                      <a:pt x="4636" y="275"/>
                      <a:pt x="4408" y="214"/>
                    </a:cubicBezTo>
                    <a:cubicBezTo>
                      <a:pt x="4170" y="154"/>
                      <a:pt x="3929" y="107"/>
                      <a:pt x="3692" y="57"/>
                    </a:cubicBezTo>
                    <a:cubicBezTo>
                      <a:pt x="3602" y="37"/>
                      <a:pt x="3515" y="23"/>
                      <a:pt x="3428" y="7"/>
                    </a:cubicBezTo>
                    <a:cubicBezTo>
                      <a:pt x="3387" y="0"/>
                      <a:pt x="3351" y="0"/>
                      <a:pt x="3314" y="0"/>
                    </a:cubicBezTo>
                    <a:close/>
                  </a:path>
                </a:pathLst>
              </a:custGeom>
              <a:solidFill>
                <a:srgbClr val="FCB7E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9" name="Google Shape;1589;p35"/>
              <p:cNvSpPr/>
              <p:nvPr/>
            </p:nvSpPr>
            <p:spPr>
              <a:xfrm>
                <a:off x="4791500" y="4541438"/>
                <a:ext cx="163225" cy="182575"/>
              </a:xfrm>
              <a:custGeom>
                <a:avLst/>
                <a:gdLst/>
                <a:ahLst/>
                <a:cxnLst/>
                <a:rect l="l" t="t" r="r" b="b"/>
                <a:pathLst>
                  <a:path w="6529" h="7303" extrusionOk="0">
                    <a:moveTo>
                      <a:pt x="3700" y="1635"/>
                    </a:moveTo>
                    <a:lnTo>
                      <a:pt x="3880" y="1664"/>
                    </a:lnTo>
                    <a:cubicBezTo>
                      <a:pt x="3997" y="1684"/>
                      <a:pt x="4111" y="1708"/>
                      <a:pt x="4221" y="1728"/>
                    </a:cubicBezTo>
                    <a:cubicBezTo>
                      <a:pt x="4325" y="1755"/>
                      <a:pt x="4412" y="1781"/>
                      <a:pt x="4489" y="1815"/>
                    </a:cubicBezTo>
                    <a:cubicBezTo>
                      <a:pt x="4582" y="1875"/>
                      <a:pt x="4669" y="1945"/>
                      <a:pt x="4733" y="2005"/>
                    </a:cubicBezTo>
                    <a:cubicBezTo>
                      <a:pt x="4817" y="2082"/>
                      <a:pt x="4907" y="2173"/>
                      <a:pt x="4987" y="2277"/>
                    </a:cubicBezTo>
                    <a:cubicBezTo>
                      <a:pt x="4984" y="2310"/>
                      <a:pt x="4981" y="2340"/>
                      <a:pt x="4977" y="2374"/>
                    </a:cubicBezTo>
                    <a:cubicBezTo>
                      <a:pt x="4947" y="2424"/>
                      <a:pt x="4907" y="2474"/>
                      <a:pt x="4867" y="2527"/>
                    </a:cubicBezTo>
                    <a:cubicBezTo>
                      <a:pt x="4797" y="2561"/>
                      <a:pt x="4723" y="2595"/>
                      <a:pt x="4643" y="2624"/>
                    </a:cubicBezTo>
                    <a:cubicBezTo>
                      <a:pt x="4566" y="2641"/>
                      <a:pt x="4489" y="2651"/>
                      <a:pt x="4405" y="2661"/>
                    </a:cubicBezTo>
                    <a:lnTo>
                      <a:pt x="4348" y="2668"/>
                    </a:lnTo>
                    <a:cubicBezTo>
                      <a:pt x="4272" y="2678"/>
                      <a:pt x="4195" y="2684"/>
                      <a:pt x="4131" y="2691"/>
                    </a:cubicBezTo>
                    <a:cubicBezTo>
                      <a:pt x="3991" y="2691"/>
                      <a:pt x="3854" y="2678"/>
                      <a:pt x="3736" y="2668"/>
                    </a:cubicBezTo>
                    <a:cubicBezTo>
                      <a:pt x="3596" y="2655"/>
                      <a:pt x="3485" y="2638"/>
                      <a:pt x="3385" y="2621"/>
                    </a:cubicBezTo>
                    <a:lnTo>
                      <a:pt x="3375" y="2618"/>
                    </a:lnTo>
                    <a:cubicBezTo>
                      <a:pt x="3295" y="2595"/>
                      <a:pt x="3215" y="2570"/>
                      <a:pt x="3121" y="2558"/>
                    </a:cubicBezTo>
                    <a:cubicBezTo>
                      <a:pt x="3138" y="2527"/>
                      <a:pt x="3155" y="2497"/>
                      <a:pt x="3171" y="2470"/>
                    </a:cubicBezTo>
                    <a:cubicBezTo>
                      <a:pt x="3252" y="2337"/>
                      <a:pt x="3329" y="2206"/>
                      <a:pt x="3409" y="2079"/>
                    </a:cubicBezTo>
                    <a:cubicBezTo>
                      <a:pt x="3482" y="1962"/>
                      <a:pt x="3556" y="1845"/>
                      <a:pt x="3633" y="1735"/>
                    </a:cubicBezTo>
                    <a:lnTo>
                      <a:pt x="3700" y="1635"/>
                    </a:lnTo>
                    <a:close/>
                    <a:moveTo>
                      <a:pt x="3536" y="1253"/>
                    </a:moveTo>
                    <a:lnTo>
                      <a:pt x="3345" y="1534"/>
                    </a:lnTo>
                    <a:cubicBezTo>
                      <a:pt x="3261" y="1651"/>
                      <a:pt x="3184" y="1772"/>
                      <a:pt x="3111" y="1892"/>
                    </a:cubicBezTo>
                    <a:cubicBezTo>
                      <a:pt x="3028" y="2022"/>
                      <a:pt x="2951" y="2156"/>
                      <a:pt x="2870" y="2289"/>
                    </a:cubicBezTo>
                    <a:cubicBezTo>
                      <a:pt x="2817" y="2380"/>
                      <a:pt x="2770" y="2470"/>
                      <a:pt x="2719" y="2561"/>
                    </a:cubicBezTo>
                    <a:lnTo>
                      <a:pt x="2509" y="3019"/>
                    </a:lnTo>
                    <a:lnTo>
                      <a:pt x="2874" y="2919"/>
                    </a:lnTo>
                    <a:cubicBezTo>
                      <a:pt x="2916" y="2906"/>
                      <a:pt x="2960" y="2899"/>
                      <a:pt x="3003" y="2899"/>
                    </a:cubicBezTo>
                    <a:cubicBezTo>
                      <a:pt x="3018" y="2899"/>
                      <a:pt x="3033" y="2900"/>
                      <a:pt x="3048" y="2902"/>
                    </a:cubicBezTo>
                    <a:cubicBezTo>
                      <a:pt x="3121" y="2908"/>
                      <a:pt x="3195" y="2932"/>
                      <a:pt x="3275" y="2956"/>
                    </a:cubicBezTo>
                    <a:lnTo>
                      <a:pt x="3312" y="2965"/>
                    </a:lnTo>
                    <a:cubicBezTo>
                      <a:pt x="3425" y="2985"/>
                      <a:pt x="3549" y="3002"/>
                      <a:pt x="3700" y="3016"/>
                    </a:cubicBezTo>
                    <a:cubicBezTo>
                      <a:pt x="3823" y="3029"/>
                      <a:pt x="3967" y="3042"/>
                      <a:pt x="4131" y="3042"/>
                    </a:cubicBezTo>
                    <a:lnTo>
                      <a:pt x="4144" y="3042"/>
                    </a:lnTo>
                    <a:cubicBezTo>
                      <a:pt x="4228" y="3036"/>
                      <a:pt x="4308" y="3029"/>
                      <a:pt x="4392" y="3016"/>
                    </a:cubicBezTo>
                    <a:lnTo>
                      <a:pt x="4452" y="3009"/>
                    </a:lnTo>
                    <a:cubicBezTo>
                      <a:pt x="4542" y="2999"/>
                      <a:pt x="4636" y="2985"/>
                      <a:pt x="4729" y="2965"/>
                    </a:cubicBezTo>
                    <a:lnTo>
                      <a:pt x="4753" y="2959"/>
                    </a:lnTo>
                    <a:cubicBezTo>
                      <a:pt x="4860" y="2919"/>
                      <a:pt x="4961" y="2875"/>
                      <a:pt x="5050" y="2828"/>
                    </a:cubicBezTo>
                    <a:lnTo>
                      <a:pt x="5124" y="2765"/>
                    </a:lnTo>
                    <a:cubicBezTo>
                      <a:pt x="5188" y="2688"/>
                      <a:pt x="5245" y="2607"/>
                      <a:pt x="5291" y="2534"/>
                    </a:cubicBezTo>
                    <a:lnTo>
                      <a:pt x="5322" y="2447"/>
                    </a:lnTo>
                    <a:cubicBezTo>
                      <a:pt x="5331" y="2380"/>
                      <a:pt x="5339" y="2310"/>
                      <a:pt x="5339" y="2243"/>
                    </a:cubicBezTo>
                    <a:lnTo>
                      <a:pt x="5339" y="2226"/>
                    </a:lnTo>
                    <a:lnTo>
                      <a:pt x="5322" y="2166"/>
                    </a:lnTo>
                    <a:cubicBezTo>
                      <a:pt x="5311" y="2143"/>
                      <a:pt x="5302" y="2123"/>
                      <a:pt x="5291" y="2102"/>
                    </a:cubicBezTo>
                    <a:lnTo>
                      <a:pt x="5278" y="2079"/>
                    </a:lnTo>
                    <a:cubicBezTo>
                      <a:pt x="5181" y="1948"/>
                      <a:pt x="5070" y="1838"/>
                      <a:pt x="4974" y="1748"/>
                    </a:cubicBezTo>
                    <a:lnTo>
                      <a:pt x="4967" y="1741"/>
                    </a:lnTo>
                    <a:cubicBezTo>
                      <a:pt x="4890" y="1675"/>
                      <a:pt x="4783" y="1584"/>
                      <a:pt x="4663" y="1511"/>
                    </a:cubicBezTo>
                    <a:lnTo>
                      <a:pt x="4639" y="1497"/>
                    </a:lnTo>
                    <a:cubicBezTo>
                      <a:pt x="4539" y="1454"/>
                      <a:pt x="4436" y="1420"/>
                      <a:pt x="4298" y="1387"/>
                    </a:cubicBezTo>
                    <a:cubicBezTo>
                      <a:pt x="4181" y="1363"/>
                      <a:pt x="4061" y="1340"/>
                      <a:pt x="3944" y="1320"/>
                    </a:cubicBezTo>
                    <a:cubicBezTo>
                      <a:pt x="3860" y="1303"/>
                      <a:pt x="3780" y="1290"/>
                      <a:pt x="3696" y="1277"/>
                    </a:cubicBezTo>
                    <a:lnTo>
                      <a:pt x="3536" y="1253"/>
                    </a:lnTo>
                    <a:close/>
                    <a:moveTo>
                      <a:pt x="2439" y="3995"/>
                    </a:moveTo>
                    <a:cubicBezTo>
                      <a:pt x="2466" y="4022"/>
                      <a:pt x="2496" y="4046"/>
                      <a:pt x="2526" y="4069"/>
                    </a:cubicBezTo>
                    <a:lnTo>
                      <a:pt x="2529" y="4072"/>
                    </a:lnTo>
                    <a:cubicBezTo>
                      <a:pt x="2576" y="4109"/>
                      <a:pt x="2622" y="4136"/>
                      <a:pt x="2662" y="4160"/>
                    </a:cubicBezTo>
                    <a:lnTo>
                      <a:pt x="2703" y="4183"/>
                    </a:lnTo>
                    <a:cubicBezTo>
                      <a:pt x="2747" y="4209"/>
                      <a:pt x="2793" y="4236"/>
                      <a:pt x="2840" y="4260"/>
                    </a:cubicBezTo>
                    <a:lnTo>
                      <a:pt x="2880" y="4287"/>
                    </a:lnTo>
                    <a:cubicBezTo>
                      <a:pt x="2957" y="4327"/>
                      <a:pt x="3034" y="4370"/>
                      <a:pt x="3104" y="4417"/>
                    </a:cubicBezTo>
                    <a:cubicBezTo>
                      <a:pt x="3168" y="4461"/>
                      <a:pt x="3232" y="4510"/>
                      <a:pt x="3292" y="4564"/>
                    </a:cubicBezTo>
                    <a:cubicBezTo>
                      <a:pt x="3352" y="4621"/>
                      <a:pt x="3399" y="4671"/>
                      <a:pt x="3439" y="4722"/>
                    </a:cubicBezTo>
                    <a:cubicBezTo>
                      <a:pt x="3459" y="4765"/>
                      <a:pt x="3479" y="4808"/>
                      <a:pt x="3499" y="4862"/>
                    </a:cubicBezTo>
                    <a:cubicBezTo>
                      <a:pt x="3512" y="4925"/>
                      <a:pt x="3522" y="4986"/>
                      <a:pt x="3533" y="5043"/>
                    </a:cubicBezTo>
                    <a:cubicBezTo>
                      <a:pt x="3529" y="5063"/>
                      <a:pt x="3525" y="5083"/>
                      <a:pt x="3522" y="5106"/>
                    </a:cubicBezTo>
                    <a:cubicBezTo>
                      <a:pt x="3512" y="5146"/>
                      <a:pt x="3499" y="5186"/>
                      <a:pt x="3482" y="5223"/>
                    </a:cubicBezTo>
                    <a:cubicBezTo>
                      <a:pt x="3465" y="5250"/>
                      <a:pt x="3449" y="5276"/>
                      <a:pt x="3429" y="5299"/>
                    </a:cubicBezTo>
                    <a:cubicBezTo>
                      <a:pt x="3385" y="5344"/>
                      <a:pt x="3332" y="5384"/>
                      <a:pt x="3275" y="5424"/>
                    </a:cubicBezTo>
                    <a:cubicBezTo>
                      <a:pt x="3171" y="5480"/>
                      <a:pt x="3054" y="5534"/>
                      <a:pt x="2931" y="5577"/>
                    </a:cubicBezTo>
                    <a:cubicBezTo>
                      <a:pt x="2903" y="5584"/>
                      <a:pt x="2880" y="5591"/>
                      <a:pt x="2854" y="5594"/>
                    </a:cubicBezTo>
                    <a:cubicBezTo>
                      <a:pt x="2810" y="5580"/>
                      <a:pt x="2767" y="5568"/>
                      <a:pt x="2723" y="5554"/>
                    </a:cubicBezTo>
                    <a:lnTo>
                      <a:pt x="2642" y="5531"/>
                    </a:lnTo>
                    <a:cubicBezTo>
                      <a:pt x="2532" y="5497"/>
                      <a:pt x="2426" y="5464"/>
                      <a:pt x="2338" y="5427"/>
                    </a:cubicBezTo>
                    <a:cubicBezTo>
                      <a:pt x="2228" y="5364"/>
                      <a:pt x="2121" y="5296"/>
                      <a:pt x="2011" y="5230"/>
                    </a:cubicBezTo>
                    <a:lnTo>
                      <a:pt x="1944" y="5186"/>
                    </a:lnTo>
                    <a:cubicBezTo>
                      <a:pt x="1927" y="5176"/>
                      <a:pt x="1910" y="5166"/>
                      <a:pt x="1897" y="5156"/>
                    </a:cubicBezTo>
                    <a:cubicBezTo>
                      <a:pt x="1954" y="5026"/>
                      <a:pt x="2011" y="4895"/>
                      <a:pt x="2068" y="4768"/>
                    </a:cubicBezTo>
                    <a:cubicBezTo>
                      <a:pt x="2181" y="4507"/>
                      <a:pt x="2309" y="4250"/>
                      <a:pt x="2439" y="3995"/>
                    </a:cubicBezTo>
                    <a:close/>
                    <a:moveTo>
                      <a:pt x="2409" y="3273"/>
                    </a:moveTo>
                    <a:lnTo>
                      <a:pt x="2228" y="3631"/>
                    </a:lnTo>
                    <a:cubicBezTo>
                      <a:pt x="2064" y="3952"/>
                      <a:pt x="1894" y="4287"/>
                      <a:pt x="1747" y="4624"/>
                    </a:cubicBezTo>
                    <a:cubicBezTo>
                      <a:pt x="1666" y="4802"/>
                      <a:pt x="1589" y="4978"/>
                      <a:pt x="1512" y="5156"/>
                    </a:cubicBezTo>
                    <a:lnTo>
                      <a:pt x="1449" y="5299"/>
                    </a:lnTo>
                    <a:lnTo>
                      <a:pt x="1646" y="5417"/>
                    </a:lnTo>
                    <a:cubicBezTo>
                      <a:pt x="1683" y="5437"/>
                      <a:pt x="1716" y="5460"/>
                      <a:pt x="1753" y="5480"/>
                    </a:cubicBezTo>
                    <a:lnTo>
                      <a:pt x="1827" y="5531"/>
                    </a:lnTo>
                    <a:cubicBezTo>
                      <a:pt x="1937" y="5600"/>
                      <a:pt x="2051" y="5668"/>
                      <a:pt x="2181" y="5741"/>
                    </a:cubicBezTo>
                    <a:cubicBezTo>
                      <a:pt x="2301" y="5795"/>
                      <a:pt x="2422" y="5832"/>
                      <a:pt x="2542" y="5869"/>
                    </a:cubicBezTo>
                    <a:lnTo>
                      <a:pt x="2619" y="5892"/>
                    </a:lnTo>
                    <a:cubicBezTo>
                      <a:pt x="2673" y="5909"/>
                      <a:pt x="2730" y="5926"/>
                      <a:pt x="2787" y="5942"/>
                    </a:cubicBezTo>
                    <a:lnTo>
                      <a:pt x="2863" y="5952"/>
                    </a:lnTo>
                    <a:lnTo>
                      <a:pt x="2887" y="5946"/>
                    </a:lnTo>
                    <a:cubicBezTo>
                      <a:pt x="2931" y="5938"/>
                      <a:pt x="2977" y="5929"/>
                      <a:pt x="3034" y="5912"/>
                    </a:cubicBezTo>
                    <a:cubicBezTo>
                      <a:pt x="3188" y="5858"/>
                      <a:pt x="3325" y="5798"/>
                      <a:pt x="3459" y="5721"/>
                    </a:cubicBezTo>
                    <a:cubicBezTo>
                      <a:pt x="3549" y="5661"/>
                      <a:pt x="3619" y="5605"/>
                      <a:pt x="3679" y="5548"/>
                    </a:cubicBezTo>
                    <a:lnTo>
                      <a:pt x="3700" y="5527"/>
                    </a:lnTo>
                    <a:cubicBezTo>
                      <a:pt x="3733" y="5484"/>
                      <a:pt x="3763" y="5440"/>
                      <a:pt x="3790" y="5393"/>
                    </a:cubicBezTo>
                    <a:lnTo>
                      <a:pt x="3803" y="5370"/>
                    </a:lnTo>
                    <a:cubicBezTo>
                      <a:pt x="3826" y="5310"/>
                      <a:pt x="3846" y="5253"/>
                      <a:pt x="3863" y="5190"/>
                    </a:cubicBezTo>
                    <a:lnTo>
                      <a:pt x="3870" y="5169"/>
                    </a:lnTo>
                    <a:cubicBezTo>
                      <a:pt x="3874" y="5129"/>
                      <a:pt x="3880" y="5092"/>
                      <a:pt x="3883" y="5052"/>
                    </a:cubicBezTo>
                    <a:lnTo>
                      <a:pt x="3883" y="5035"/>
                    </a:lnTo>
                    <a:lnTo>
                      <a:pt x="3883" y="5019"/>
                    </a:lnTo>
                    <a:cubicBezTo>
                      <a:pt x="3874" y="4942"/>
                      <a:pt x="3860" y="4858"/>
                      <a:pt x="3840" y="4771"/>
                    </a:cubicBezTo>
                    <a:lnTo>
                      <a:pt x="3834" y="4748"/>
                    </a:lnTo>
                    <a:cubicBezTo>
                      <a:pt x="3803" y="4674"/>
                      <a:pt x="3773" y="4608"/>
                      <a:pt x="3743" y="4544"/>
                    </a:cubicBezTo>
                    <a:lnTo>
                      <a:pt x="3726" y="4517"/>
                    </a:lnTo>
                    <a:cubicBezTo>
                      <a:pt x="3673" y="4453"/>
                      <a:pt x="3616" y="4387"/>
                      <a:pt x="3529" y="4303"/>
                    </a:cubicBezTo>
                    <a:cubicBezTo>
                      <a:pt x="3465" y="4250"/>
                      <a:pt x="3389" y="4186"/>
                      <a:pt x="3301" y="4126"/>
                    </a:cubicBezTo>
                    <a:cubicBezTo>
                      <a:pt x="3221" y="4072"/>
                      <a:pt x="3138" y="4026"/>
                      <a:pt x="3054" y="3979"/>
                    </a:cubicBezTo>
                    <a:lnTo>
                      <a:pt x="3011" y="3955"/>
                    </a:lnTo>
                    <a:cubicBezTo>
                      <a:pt x="2967" y="3929"/>
                      <a:pt x="2923" y="3905"/>
                      <a:pt x="2880" y="3879"/>
                    </a:cubicBezTo>
                    <a:lnTo>
                      <a:pt x="2837" y="3855"/>
                    </a:lnTo>
                    <a:cubicBezTo>
                      <a:pt x="2807" y="3839"/>
                      <a:pt x="2776" y="3822"/>
                      <a:pt x="2750" y="3802"/>
                    </a:cubicBezTo>
                    <a:lnTo>
                      <a:pt x="2639" y="3939"/>
                    </a:lnTo>
                    <a:lnTo>
                      <a:pt x="2747" y="3799"/>
                    </a:lnTo>
                    <a:cubicBezTo>
                      <a:pt x="2650" y="3718"/>
                      <a:pt x="2602" y="3674"/>
                      <a:pt x="2566" y="3591"/>
                    </a:cubicBezTo>
                    <a:lnTo>
                      <a:pt x="2409" y="3273"/>
                    </a:lnTo>
                    <a:close/>
                    <a:moveTo>
                      <a:pt x="3525" y="352"/>
                    </a:moveTo>
                    <a:cubicBezTo>
                      <a:pt x="3544" y="352"/>
                      <a:pt x="3562" y="354"/>
                      <a:pt x="3576" y="357"/>
                    </a:cubicBezTo>
                    <a:cubicBezTo>
                      <a:pt x="3663" y="370"/>
                      <a:pt x="3746" y="387"/>
                      <a:pt x="3834" y="403"/>
                    </a:cubicBezTo>
                    <a:lnTo>
                      <a:pt x="3980" y="434"/>
                    </a:lnTo>
                    <a:cubicBezTo>
                      <a:pt x="4167" y="474"/>
                      <a:pt x="4359" y="514"/>
                      <a:pt x="4542" y="561"/>
                    </a:cubicBezTo>
                    <a:cubicBezTo>
                      <a:pt x="4753" y="614"/>
                      <a:pt x="4944" y="698"/>
                      <a:pt x="5135" y="812"/>
                    </a:cubicBezTo>
                    <a:cubicBezTo>
                      <a:pt x="5184" y="838"/>
                      <a:pt x="5231" y="875"/>
                      <a:pt x="5275" y="912"/>
                    </a:cubicBezTo>
                    <a:lnTo>
                      <a:pt x="5325" y="952"/>
                    </a:lnTo>
                    <a:cubicBezTo>
                      <a:pt x="5432" y="1042"/>
                      <a:pt x="5536" y="1133"/>
                      <a:pt x="5632" y="1226"/>
                    </a:cubicBezTo>
                    <a:lnTo>
                      <a:pt x="5666" y="1256"/>
                    </a:lnTo>
                    <a:cubicBezTo>
                      <a:pt x="5720" y="1310"/>
                      <a:pt x="5770" y="1357"/>
                      <a:pt x="5813" y="1407"/>
                    </a:cubicBezTo>
                    <a:cubicBezTo>
                      <a:pt x="5893" y="1504"/>
                      <a:pt x="5967" y="1607"/>
                      <a:pt x="6038" y="1724"/>
                    </a:cubicBezTo>
                    <a:cubicBezTo>
                      <a:pt x="6061" y="1765"/>
                      <a:pt x="6084" y="1805"/>
                      <a:pt x="6101" y="1845"/>
                    </a:cubicBezTo>
                    <a:cubicBezTo>
                      <a:pt x="6121" y="1905"/>
                      <a:pt x="6141" y="1962"/>
                      <a:pt x="6154" y="2025"/>
                    </a:cubicBezTo>
                    <a:cubicBezTo>
                      <a:pt x="6161" y="2042"/>
                      <a:pt x="6164" y="2059"/>
                      <a:pt x="6168" y="2076"/>
                    </a:cubicBezTo>
                    <a:cubicBezTo>
                      <a:pt x="6178" y="2213"/>
                      <a:pt x="6178" y="2340"/>
                      <a:pt x="6171" y="2464"/>
                    </a:cubicBezTo>
                    <a:cubicBezTo>
                      <a:pt x="6164" y="2570"/>
                      <a:pt x="6141" y="2678"/>
                      <a:pt x="6111" y="2768"/>
                    </a:cubicBezTo>
                    <a:cubicBezTo>
                      <a:pt x="6058" y="2925"/>
                      <a:pt x="5957" y="3072"/>
                      <a:pt x="5863" y="3200"/>
                    </a:cubicBezTo>
                    <a:cubicBezTo>
                      <a:pt x="5820" y="3257"/>
                      <a:pt x="5770" y="3313"/>
                      <a:pt x="5713" y="3373"/>
                    </a:cubicBezTo>
                    <a:lnTo>
                      <a:pt x="5680" y="3413"/>
                    </a:lnTo>
                    <a:cubicBezTo>
                      <a:pt x="5603" y="3498"/>
                      <a:pt x="5496" y="3567"/>
                      <a:pt x="5339" y="3638"/>
                    </a:cubicBezTo>
                    <a:cubicBezTo>
                      <a:pt x="5175" y="3711"/>
                      <a:pt x="5007" y="3788"/>
                      <a:pt x="4840" y="3819"/>
                    </a:cubicBezTo>
                    <a:cubicBezTo>
                      <a:pt x="4777" y="3831"/>
                      <a:pt x="4716" y="3842"/>
                      <a:pt x="4653" y="3851"/>
                    </a:cubicBezTo>
                    <a:lnTo>
                      <a:pt x="4402" y="3892"/>
                    </a:lnTo>
                    <a:lnTo>
                      <a:pt x="4529" y="4112"/>
                    </a:lnTo>
                    <a:cubicBezTo>
                      <a:pt x="4542" y="4140"/>
                      <a:pt x="4556" y="4166"/>
                      <a:pt x="4569" y="4193"/>
                    </a:cubicBezTo>
                    <a:cubicBezTo>
                      <a:pt x="4633" y="4323"/>
                      <a:pt x="4683" y="4450"/>
                      <a:pt x="4716" y="4577"/>
                    </a:cubicBezTo>
                    <a:cubicBezTo>
                      <a:pt x="4740" y="4671"/>
                      <a:pt x="4757" y="4771"/>
                      <a:pt x="4766" y="4845"/>
                    </a:cubicBezTo>
                    <a:cubicBezTo>
                      <a:pt x="4794" y="5006"/>
                      <a:pt x="4786" y="5169"/>
                      <a:pt x="4757" y="5330"/>
                    </a:cubicBezTo>
                    <a:lnTo>
                      <a:pt x="4743" y="5393"/>
                    </a:lnTo>
                    <a:cubicBezTo>
                      <a:pt x="4729" y="5467"/>
                      <a:pt x="4716" y="5537"/>
                      <a:pt x="4696" y="5597"/>
                    </a:cubicBezTo>
                    <a:cubicBezTo>
                      <a:pt x="4660" y="5701"/>
                      <a:pt x="4613" y="5805"/>
                      <a:pt x="4546" y="5929"/>
                    </a:cubicBezTo>
                    <a:cubicBezTo>
                      <a:pt x="4476" y="6056"/>
                      <a:pt x="4382" y="6176"/>
                      <a:pt x="4252" y="6303"/>
                    </a:cubicBezTo>
                    <a:cubicBezTo>
                      <a:pt x="4218" y="6333"/>
                      <a:pt x="4188" y="6363"/>
                      <a:pt x="4151" y="6394"/>
                    </a:cubicBezTo>
                    <a:cubicBezTo>
                      <a:pt x="3971" y="6537"/>
                      <a:pt x="3770" y="6661"/>
                      <a:pt x="3559" y="6758"/>
                    </a:cubicBezTo>
                    <a:cubicBezTo>
                      <a:pt x="3472" y="6798"/>
                      <a:pt x="3399" y="6829"/>
                      <a:pt x="3332" y="6852"/>
                    </a:cubicBezTo>
                    <a:lnTo>
                      <a:pt x="3261" y="6872"/>
                    </a:lnTo>
                    <a:cubicBezTo>
                      <a:pt x="3158" y="6905"/>
                      <a:pt x="3057" y="6939"/>
                      <a:pt x="2954" y="6945"/>
                    </a:cubicBezTo>
                    <a:cubicBezTo>
                      <a:pt x="2899" y="6949"/>
                      <a:pt x="2847" y="6952"/>
                      <a:pt x="2798" y="6952"/>
                    </a:cubicBezTo>
                    <a:cubicBezTo>
                      <a:pt x="2755" y="6952"/>
                      <a:pt x="2713" y="6950"/>
                      <a:pt x="2673" y="6942"/>
                    </a:cubicBezTo>
                    <a:cubicBezTo>
                      <a:pt x="2579" y="6925"/>
                      <a:pt x="2489" y="6905"/>
                      <a:pt x="2395" y="6882"/>
                    </a:cubicBezTo>
                    <a:cubicBezTo>
                      <a:pt x="2335" y="6869"/>
                      <a:pt x="2275" y="6852"/>
                      <a:pt x="2215" y="6832"/>
                    </a:cubicBezTo>
                    <a:lnTo>
                      <a:pt x="2121" y="6804"/>
                    </a:lnTo>
                    <a:cubicBezTo>
                      <a:pt x="2085" y="6795"/>
                      <a:pt x="2044" y="6781"/>
                      <a:pt x="2004" y="6768"/>
                    </a:cubicBezTo>
                    <a:lnTo>
                      <a:pt x="1980" y="6761"/>
                    </a:lnTo>
                    <a:cubicBezTo>
                      <a:pt x="1840" y="6718"/>
                      <a:pt x="1710" y="6648"/>
                      <a:pt x="1596" y="6584"/>
                    </a:cubicBezTo>
                    <a:cubicBezTo>
                      <a:pt x="1512" y="6540"/>
                      <a:pt x="1432" y="6494"/>
                      <a:pt x="1352" y="6443"/>
                    </a:cubicBezTo>
                    <a:cubicBezTo>
                      <a:pt x="1268" y="6397"/>
                      <a:pt x="1191" y="6343"/>
                      <a:pt x="1111" y="6293"/>
                    </a:cubicBezTo>
                    <a:cubicBezTo>
                      <a:pt x="1084" y="6276"/>
                      <a:pt x="1061" y="6259"/>
                      <a:pt x="1041" y="6243"/>
                    </a:cubicBezTo>
                    <a:lnTo>
                      <a:pt x="970" y="6193"/>
                    </a:lnTo>
                    <a:lnTo>
                      <a:pt x="890" y="6216"/>
                    </a:lnTo>
                    <a:cubicBezTo>
                      <a:pt x="856" y="6225"/>
                      <a:pt x="820" y="6229"/>
                      <a:pt x="784" y="6229"/>
                    </a:cubicBezTo>
                    <a:cubicBezTo>
                      <a:pt x="737" y="6229"/>
                      <a:pt x="690" y="6222"/>
                      <a:pt x="646" y="6207"/>
                    </a:cubicBezTo>
                    <a:cubicBezTo>
                      <a:pt x="546" y="6170"/>
                      <a:pt x="459" y="6093"/>
                      <a:pt x="412" y="5992"/>
                    </a:cubicBezTo>
                    <a:cubicBezTo>
                      <a:pt x="368" y="5895"/>
                      <a:pt x="362" y="5771"/>
                      <a:pt x="395" y="5694"/>
                    </a:cubicBezTo>
                    <a:lnTo>
                      <a:pt x="569" y="5279"/>
                    </a:lnTo>
                    <a:cubicBezTo>
                      <a:pt x="776" y="4795"/>
                      <a:pt x="987" y="4293"/>
                      <a:pt x="1208" y="3805"/>
                    </a:cubicBezTo>
                    <a:cubicBezTo>
                      <a:pt x="1302" y="3604"/>
                      <a:pt x="1392" y="3404"/>
                      <a:pt x="1483" y="3200"/>
                    </a:cubicBezTo>
                    <a:cubicBezTo>
                      <a:pt x="1546" y="3052"/>
                      <a:pt x="1603" y="2899"/>
                      <a:pt x="1656" y="2751"/>
                    </a:cubicBezTo>
                    <a:lnTo>
                      <a:pt x="1707" y="2615"/>
                    </a:lnTo>
                    <a:cubicBezTo>
                      <a:pt x="1857" y="2209"/>
                      <a:pt x="2064" y="1818"/>
                      <a:pt x="2268" y="1437"/>
                    </a:cubicBezTo>
                    <a:lnTo>
                      <a:pt x="2298" y="1383"/>
                    </a:lnTo>
                    <a:cubicBezTo>
                      <a:pt x="2375" y="1240"/>
                      <a:pt x="2452" y="1093"/>
                      <a:pt x="2536" y="952"/>
                    </a:cubicBezTo>
                    <a:cubicBezTo>
                      <a:pt x="2606" y="835"/>
                      <a:pt x="2693" y="735"/>
                      <a:pt x="2793" y="628"/>
                    </a:cubicBezTo>
                    <a:cubicBezTo>
                      <a:pt x="2877" y="537"/>
                      <a:pt x="2984" y="467"/>
                      <a:pt x="3094" y="431"/>
                    </a:cubicBezTo>
                    <a:cubicBezTo>
                      <a:pt x="3158" y="407"/>
                      <a:pt x="3221" y="383"/>
                      <a:pt x="3289" y="370"/>
                    </a:cubicBezTo>
                    <a:cubicBezTo>
                      <a:pt x="3335" y="357"/>
                      <a:pt x="3385" y="357"/>
                      <a:pt x="3445" y="353"/>
                    </a:cubicBezTo>
                    <a:lnTo>
                      <a:pt x="3499" y="353"/>
                    </a:lnTo>
                    <a:cubicBezTo>
                      <a:pt x="3508" y="353"/>
                      <a:pt x="3516" y="352"/>
                      <a:pt x="3525" y="352"/>
                    </a:cubicBezTo>
                    <a:close/>
                    <a:moveTo>
                      <a:pt x="3528" y="1"/>
                    </a:moveTo>
                    <a:cubicBezTo>
                      <a:pt x="3515" y="1"/>
                      <a:pt x="3500" y="1"/>
                      <a:pt x="3485" y="2"/>
                    </a:cubicBezTo>
                    <a:lnTo>
                      <a:pt x="3435" y="2"/>
                    </a:lnTo>
                    <a:cubicBezTo>
                      <a:pt x="3362" y="6"/>
                      <a:pt x="3289" y="9"/>
                      <a:pt x="3208" y="26"/>
                    </a:cubicBezTo>
                    <a:cubicBezTo>
                      <a:pt x="3128" y="46"/>
                      <a:pt x="3054" y="69"/>
                      <a:pt x="2980" y="96"/>
                    </a:cubicBezTo>
                    <a:cubicBezTo>
                      <a:pt x="2817" y="153"/>
                      <a:pt x="2659" y="256"/>
                      <a:pt x="2536" y="387"/>
                    </a:cubicBezTo>
                    <a:cubicBezTo>
                      <a:pt x="2426" y="508"/>
                      <a:pt x="2318" y="624"/>
                      <a:pt x="2231" y="775"/>
                    </a:cubicBezTo>
                    <a:cubicBezTo>
                      <a:pt x="2148" y="919"/>
                      <a:pt x="2068" y="1069"/>
                      <a:pt x="1987" y="1216"/>
                    </a:cubicBezTo>
                    <a:lnTo>
                      <a:pt x="1957" y="1273"/>
                    </a:lnTo>
                    <a:cubicBezTo>
                      <a:pt x="1750" y="1661"/>
                      <a:pt x="1536" y="2066"/>
                      <a:pt x="1375" y="2494"/>
                    </a:cubicBezTo>
                    <a:lnTo>
                      <a:pt x="1325" y="2635"/>
                    </a:lnTo>
                    <a:cubicBezTo>
                      <a:pt x="1275" y="2775"/>
                      <a:pt x="1222" y="2922"/>
                      <a:pt x="1161" y="3056"/>
                    </a:cubicBezTo>
                    <a:lnTo>
                      <a:pt x="890" y="3658"/>
                    </a:lnTo>
                    <a:cubicBezTo>
                      <a:pt x="666" y="4149"/>
                      <a:pt x="452" y="4654"/>
                      <a:pt x="248" y="5143"/>
                    </a:cubicBezTo>
                    <a:lnTo>
                      <a:pt x="71" y="5557"/>
                    </a:lnTo>
                    <a:cubicBezTo>
                      <a:pt x="1" y="5728"/>
                      <a:pt x="7" y="5952"/>
                      <a:pt x="94" y="6139"/>
                    </a:cubicBezTo>
                    <a:cubicBezTo>
                      <a:pt x="178" y="6323"/>
                      <a:pt x="339" y="6471"/>
                      <a:pt x="529" y="6537"/>
                    </a:cubicBezTo>
                    <a:cubicBezTo>
                      <a:pt x="611" y="6568"/>
                      <a:pt x="698" y="6582"/>
                      <a:pt x="785" y="6582"/>
                    </a:cubicBezTo>
                    <a:cubicBezTo>
                      <a:pt x="822" y="6582"/>
                      <a:pt x="860" y="6579"/>
                      <a:pt x="897" y="6574"/>
                    </a:cubicBezTo>
                    <a:cubicBezTo>
                      <a:pt x="904" y="6577"/>
                      <a:pt x="910" y="6584"/>
                      <a:pt x="917" y="6588"/>
                    </a:cubicBezTo>
                    <a:cubicBezTo>
                      <a:pt x="1001" y="6641"/>
                      <a:pt x="1084" y="6695"/>
                      <a:pt x="1168" y="6744"/>
                    </a:cubicBezTo>
                    <a:cubicBezTo>
                      <a:pt x="1255" y="6795"/>
                      <a:pt x="1338" y="6845"/>
                      <a:pt x="1426" y="6892"/>
                    </a:cubicBezTo>
                    <a:cubicBezTo>
                      <a:pt x="1552" y="6962"/>
                      <a:pt x="1707" y="7042"/>
                      <a:pt x="1873" y="7096"/>
                    </a:cubicBezTo>
                    <a:lnTo>
                      <a:pt x="1897" y="7105"/>
                    </a:lnTo>
                    <a:cubicBezTo>
                      <a:pt x="1940" y="7119"/>
                      <a:pt x="1984" y="7133"/>
                      <a:pt x="2028" y="7142"/>
                    </a:cubicBezTo>
                    <a:lnTo>
                      <a:pt x="2114" y="7170"/>
                    </a:lnTo>
                    <a:cubicBezTo>
                      <a:pt x="2181" y="7190"/>
                      <a:pt x="2252" y="7210"/>
                      <a:pt x="2318" y="7226"/>
                    </a:cubicBezTo>
                    <a:cubicBezTo>
                      <a:pt x="2415" y="7250"/>
                      <a:pt x="2512" y="7270"/>
                      <a:pt x="2609" y="7286"/>
                    </a:cubicBezTo>
                    <a:cubicBezTo>
                      <a:pt x="2676" y="7300"/>
                      <a:pt x="2736" y="7303"/>
                      <a:pt x="2800" y="7303"/>
                    </a:cubicBezTo>
                    <a:cubicBezTo>
                      <a:pt x="2863" y="7303"/>
                      <a:pt x="2923" y="7300"/>
                      <a:pt x="2988" y="7297"/>
                    </a:cubicBezTo>
                    <a:cubicBezTo>
                      <a:pt x="3124" y="7286"/>
                      <a:pt x="3252" y="7246"/>
                      <a:pt x="3372" y="7206"/>
                    </a:cubicBezTo>
                    <a:lnTo>
                      <a:pt x="3435" y="7186"/>
                    </a:lnTo>
                    <a:cubicBezTo>
                      <a:pt x="3519" y="7159"/>
                      <a:pt x="3606" y="7126"/>
                      <a:pt x="3706" y="7079"/>
                    </a:cubicBezTo>
                    <a:cubicBezTo>
                      <a:pt x="3944" y="6969"/>
                      <a:pt x="4167" y="6832"/>
                      <a:pt x="4372" y="6668"/>
                    </a:cubicBezTo>
                    <a:cubicBezTo>
                      <a:pt x="4415" y="6634"/>
                      <a:pt x="4456" y="6594"/>
                      <a:pt x="4496" y="6557"/>
                    </a:cubicBezTo>
                    <a:cubicBezTo>
                      <a:pt x="4653" y="6403"/>
                      <a:pt x="4769" y="6253"/>
                      <a:pt x="4857" y="6096"/>
                    </a:cubicBezTo>
                    <a:cubicBezTo>
                      <a:pt x="4930" y="5955"/>
                      <a:pt x="4984" y="5835"/>
                      <a:pt x="5027" y="5714"/>
                    </a:cubicBezTo>
                    <a:cubicBezTo>
                      <a:pt x="5058" y="5628"/>
                      <a:pt x="5074" y="5540"/>
                      <a:pt x="5087" y="5460"/>
                    </a:cubicBezTo>
                    <a:lnTo>
                      <a:pt x="5101" y="5397"/>
                    </a:lnTo>
                    <a:cubicBezTo>
                      <a:pt x="5141" y="5199"/>
                      <a:pt x="5144" y="4995"/>
                      <a:pt x="5115" y="4791"/>
                    </a:cubicBezTo>
                    <a:cubicBezTo>
                      <a:pt x="5104" y="4708"/>
                      <a:pt x="5084" y="4601"/>
                      <a:pt x="5054" y="4487"/>
                    </a:cubicBezTo>
                    <a:cubicBezTo>
                      <a:pt x="5027" y="4376"/>
                      <a:pt x="4987" y="4270"/>
                      <a:pt x="4940" y="4156"/>
                    </a:cubicBezTo>
                    <a:cubicBezTo>
                      <a:pt x="5138" y="4116"/>
                      <a:pt x="5322" y="4032"/>
                      <a:pt x="5482" y="3959"/>
                    </a:cubicBezTo>
                    <a:cubicBezTo>
                      <a:pt x="5686" y="3868"/>
                      <a:pt x="5830" y="3768"/>
                      <a:pt x="5941" y="3648"/>
                    </a:cubicBezTo>
                    <a:lnTo>
                      <a:pt x="5973" y="3611"/>
                    </a:lnTo>
                    <a:cubicBezTo>
                      <a:pt x="6030" y="3547"/>
                      <a:pt x="6091" y="3481"/>
                      <a:pt x="6148" y="3407"/>
                    </a:cubicBezTo>
                    <a:cubicBezTo>
                      <a:pt x="6254" y="3260"/>
                      <a:pt x="6375" y="3089"/>
                      <a:pt x="6445" y="2882"/>
                    </a:cubicBezTo>
                    <a:cubicBezTo>
                      <a:pt x="6486" y="2761"/>
                      <a:pt x="6512" y="2624"/>
                      <a:pt x="6522" y="2484"/>
                    </a:cubicBezTo>
                    <a:cubicBezTo>
                      <a:pt x="6529" y="2346"/>
                      <a:pt x="6529" y="2203"/>
                      <a:pt x="6515" y="2053"/>
                    </a:cubicBezTo>
                    <a:cubicBezTo>
                      <a:pt x="6515" y="2013"/>
                      <a:pt x="6506" y="1976"/>
                      <a:pt x="6499" y="1939"/>
                    </a:cubicBezTo>
                    <a:cubicBezTo>
                      <a:pt x="6482" y="1875"/>
                      <a:pt x="6459" y="1805"/>
                      <a:pt x="6429" y="1724"/>
                    </a:cubicBezTo>
                    <a:cubicBezTo>
                      <a:pt x="6405" y="1658"/>
                      <a:pt x="6372" y="1601"/>
                      <a:pt x="6342" y="1547"/>
                    </a:cubicBezTo>
                    <a:cubicBezTo>
                      <a:pt x="6262" y="1411"/>
                      <a:pt x="6174" y="1290"/>
                      <a:pt x="6081" y="1179"/>
                    </a:cubicBezTo>
                    <a:cubicBezTo>
                      <a:pt x="6024" y="1116"/>
                      <a:pt x="5967" y="1059"/>
                      <a:pt x="5907" y="1002"/>
                    </a:cubicBezTo>
                    <a:lnTo>
                      <a:pt x="5877" y="972"/>
                    </a:lnTo>
                    <a:cubicBezTo>
                      <a:pt x="5773" y="875"/>
                      <a:pt x="5663" y="775"/>
                      <a:pt x="5546" y="681"/>
                    </a:cubicBezTo>
                    <a:lnTo>
                      <a:pt x="5496" y="638"/>
                    </a:lnTo>
                    <a:cubicBezTo>
                      <a:pt x="5442" y="594"/>
                      <a:pt x="5382" y="548"/>
                      <a:pt x="5315" y="508"/>
                    </a:cubicBezTo>
                    <a:cubicBezTo>
                      <a:pt x="5098" y="377"/>
                      <a:pt x="4874" y="283"/>
                      <a:pt x="4629" y="223"/>
                    </a:cubicBezTo>
                    <a:cubicBezTo>
                      <a:pt x="4439" y="173"/>
                      <a:pt x="4241" y="130"/>
                      <a:pt x="4054" y="93"/>
                    </a:cubicBezTo>
                    <a:lnTo>
                      <a:pt x="3907" y="59"/>
                    </a:lnTo>
                    <a:cubicBezTo>
                      <a:pt x="3817" y="42"/>
                      <a:pt x="3726" y="26"/>
                      <a:pt x="3633" y="9"/>
                    </a:cubicBezTo>
                    <a:cubicBezTo>
                      <a:pt x="3601" y="4"/>
                      <a:pt x="3567" y="1"/>
                      <a:pt x="35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90" name="Google Shape;1590;p35"/>
            <p:cNvGrpSpPr/>
            <p:nvPr/>
          </p:nvGrpSpPr>
          <p:grpSpPr>
            <a:xfrm rot="-9469889">
              <a:off x="8521150" y="2605171"/>
              <a:ext cx="339522" cy="501735"/>
              <a:chOff x="2013050" y="3113925"/>
              <a:chExt cx="415410" cy="714951"/>
            </a:xfrm>
          </p:grpSpPr>
          <p:sp>
            <p:nvSpPr>
              <p:cNvPr id="1591" name="Google Shape;1591;p35"/>
              <p:cNvSpPr/>
              <p:nvPr/>
            </p:nvSpPr>
            <p:spPr>
              <a:xfrm>
                <a:off x="2118764" y="3136461"/>
                <a:ext cx="302830" cy="506426"/>
              </a:xfrm>
              <a:custGeom>
                <a:avLst/>
                <a:gdLst/>
                <a:ahLst/>
                <a:cxnLst/>
                <a:rect l="l" t="t" r="r" b="b"/>
                <a:pathLst>
                  <a:path w="3131" h="5236" extrusionOk="0">
                    <a:moveTo>
                      <a:pt x="2865" y="1"/>
                    </a:moveTo>
                    <a:cubicBezTo>
                      <a:pt x="2852" y="1"/>
                      <a:pt x="2839" y="2"/>
                      <a:pt x="2824" y="4"/>
                    </a:cubicBezTo>
                    <a:cubicBezTo>
                      <a:pt x="2750" y="8"/>
                      <a:pt x="2683" y="55"/>
                      <a:pt x="2626" y="101"/>
                    </a:cubicBezTo>
                    <a:cubicBezTo>
                      <a:pt x="2566" y="152"/>
                      <a:pt x="2509" y="209"/>
                      <a:pt x="2456" y="269"/>
                    </a:cubicBezTo>
                    <a:cubicBezTo>
                      <a:pt x="2416" y="312"/>
                      <a:pt x="2376" y="362"/>
                      <a:pt x="2336" y="413"/>
                    </a:cubicBezTo>
                    <a:cubicBezTo>
                      <a:pt x="2299" y="459"/>
                      <a:pt x="2262" y="506"/>
                      <a:pt x="2225" y="556"/>
                    </a:cubicBezTo>
                    <a:cubicBezTo>
                      <a:pt x="2192" y="603"/>
                      <a:pt x="2158" y="657"/>
                      <a:pt x="2124" y="706"/>
                    </a:cubicBezTo>
                    <a:cubicBezTo>
                      <a:pt x="2092" y="760"/>
                      <a:pt x="2058" y="811"/>
                      <a:pt x="2027" y="864"/>
                    </a:cubicBezTo>
                    <a:cubicBezTo>
                      <a:pt x="1971" y="958"/>
                      <a:pt x="1924" y="1055"/>
                      <a:pt x="1874" y="1152"/>
                    </a:cubicBezTo>
                    <a:cubicBezTo>
                      <a:pt x="1831" y="1228"/>
                      <a:pt x="1783" y="1305"/>
                      <a:pt x="1740" y="1385"/>
                    </a:cubicBezTo>
                    <a:cubicBezTo>
                      <a:pt x="1683" y="1486"/>
                      <a:pt x="1633" y="1593"/>
                      <a:pt x="1583" y="1697"/>
                    </a:cubicBezTo>
                    <a:cubicBezTo>
                      <a:pt x="1539" y="1780"/>
                      <a:pt x="1493" y="1861"/>
                      <a:pt x="1449" y="1947"/>
                    </a:cubicBezTo>
                    <a:cubicBezTo>
                      <a:pt x="1416" y="2018"/>
                      <a:pt x="1379" y="2088"/>
                      <a:pt x="1342" y="2162"/>
                    </a:cubicBezTo>
                    <a:cubicBezTo>
                      <a:pt x="1282" y="2265"/>
                      <a:pt x="1221" y="2369"/>
                      <a:pt x="1158" y="2472"/>
                    </a:cubicBezTo>
                    <a:cubicBezTo>
                      <a:pt x="1091" y="2583"/>
                      <a:pt x="1031" y="2693"/>
                      <a:pt x="964" y="2801"/>
                    </a:cubicBezTo>
                    <a:cubicBezTo>
                      <a:pt x="897" y="2907"/>
                      <a:pt x="823" y="3011"/>
                      <a:pt x="753" y="3118"/>
                    </a:cubicBezTo>
                    <a:cubicBezTo>
                      <a:pt x="710" y="3185"/>
                      <a:pt x="670" y="3255"/>
                      <a:pt x="633" y="3325"/>
                    </a:cubicBezTo>
                    <a:cubicBezTo>
                      <a:pt x="607" y="3375"/>
                      <a:pt x="587" y="3429"/>
                      <a:pt x="562" y="3476"/>
                    </a:cubicBezTo>
                    <a:cubicBezTo>
                      <a:pt x="522" y="3553"/>
                      <a:pt x="486" y="3633"/>
                      <a:pt x="456" y="3713"/>
                    </a:cubicBezTo>
                    <a:cubicBezTo>
                      <a:pt x="432" y="3784"/>
                      <a:pt x="426" y="3864"/>
                      <a:pt x="432" y="3941"/>
                    </a:cubicBezTo>
                    <a:cubicBezTo>
                      <a:pt x="432" y="3968"/>
                      <a:pt x="439" y="3997"/>
                      <a:pt x="439" y="4025"/>
                    </a:cubicBezTo>
                    <a:cubicBezTo>
                      <a:pt x="439" y="4062"/>
                      <a:pt x="436" y="4094"/>
                      <a:pt x="432" y="4128"/>
                    </a:cubicBezTo>
                    <a:cubicBezTo>
                      <a:pt x="419" y="4171"/>
                      <a:pt x="402" y="4212"/>
                      <a:pt x="379" y="4249"/>
                    </a:cubicBezTo>
                    <a:cubicBezTo>
                      <a:pt x="375" y="4258"/>
                      <a:pt x="372" y="4265"/>
                      <a:pt x="366" y="4275"/>
                    </a:cubicBezTo>
                    <a:cubicBezTo>
                      <a:pt x="332" y="4338"/>
                      <a:pt x="298" y="4403"/>
                      <a:pt x="261" y="4466"/>
                    </a:cubicBezTo>
                    <a:lnTo>
                      <a:pt x="272" y="4452"/>
                    </a:lnTo>
                    <a:lnTo>
                      <a:pt x="272" y="4452"/>
                    </a:lnTo>
                    <a:cubicBezTo>
                      <a:pt x="232" y="4519"/>
                      <a:pt x="192" y="4586"/>
                      <a:pt x="145" y="4647"/>
                    </a:cubicBezTo>
                    <a:cubicBezTo>
                      <a:pt x="135" y="4664"/>
                      <a:pt x="121" y="4676"/>
                      <a:pt x="111" y="4693"/>
                    </a:cubicBezTo>
                    <a:cubicBezTo>
                      <a:pt x="88" y="4720"/>
                      <a:pt x="74" y="4753"/>
                      <a:pt x="58" y="4784"/>
                    </a:cubicBezTo>
                    <a:cubicBezTo>
                      <a:pt x="51" y="4800"/>
                      <a:pt x="45" y="4814"/>
                      <a:pt x="41" y="4830"/>
                    </a:cubicBezTo>
                    <a:cubicBezTo>
                      <a:pt x="31" y="4840"/>
                      <a:pt x="25" y="4854"/>
                      <a:pt x="21" y="4871"/>
                    </a:cubicBezTo>
                    <a:cubicBezTo>
                      <a:pt x="1" y="4914"/>
                      <a:pt x="5" y="4968"/>
                      <a:pt x="25" y="5014"/>
                    </a:cubicBezTo>
                    <a:cubicBezTo>
                      <a:pt x="45" y="5058"/>
                      <a:pt x="78" y="5088"/>
                      <a:pt x="121" y="5111"/>
                    </a:cubicBezTo>
                    <a:cubicBezTo>
                      <a:pt x="135" y="5121"/>
                      <a:pt x="148" y="5131"/>
                      <a:pt x="165" y="5141"/>
                    </a:cubicBezTo>
                    <a:lnTo>
                      <a:pt x="188" y="5152"/>
                    </a:lnTo>
                    <a:cubicBezTo>
                      <a:pt x="205" y="5161"/>
                      <a:pt x="225" y="5165"/>
                      <a:pt x="245" y="5168"/>
                    </a:cubicBezTo>
                    <a:cubicBezTo>
                      <a:pt x="275" y="5181"/>
                      <a:pt x="306" y="5195"/>
                      <a:pt x="335" y="5205"/>
                    </a:cubicBezTo>
                    <a:cubicBezTo>
                      <a:pt x="383" y="5224"/>
                      <a:pt x="433" y="5235"/>
                      <a:pt x="483" y="5235"/>
                    </a:cubicBezTo>
                    <a:cubicBezTo>
                      <a:pt x="528" y="5235"/>
                      <a:pt x="573" y="5226"/>
                      <a:pt x="616" y="5205"/>
                    </a:cubicBezTo>
                    <a:cubicBezTo>
                      <a:pt x="676" y="5178"/>
                      <a:pt x="723" y="5125"/>
                      <a:pt x="763" y="5074"/>
                    </a:cubicBezTo>
                    <a:cubicBezTo>
                      <a:pt x="834" y="4977"/>
                      <a:pt x="891" y="4871"/>
                      <a:pt x="957" y="4773"/>
                    </a:cubicBezTo>
                    <a:cubicBezTo>
                      <a:pt x="1101" y="4559"/>
                      <a:pt x="1205" y="4318"/>
                      <a:pt x="1309" y="4085"/>
                    </a:cubicBezTo>
                    <a:cubicBezTo>
                      <a:pt x="1352" y="3988"/>
                      <a:pt x="1402" y="3891"/>
                      <a:pt x="1449" y="3793"/>
                    </a:cubicBezTo>
                    <a:cubicBezTo>
                      <a:pt x="1496" y="3696"/>
                      <a:pt x="1539" y="3596"/>
                      <a:pt x="1590" y="3496"/>
                    </a:cubicBezTo>
                    <a:cubicBezTo>
                      <a:pt x="1640" y="3395"/>
                      <a:pt x="1693" y="3295"/>
                      <a:pt x="1743" y="3195"/>
                    </a:cubicBezTo>
                    <a:cubicBezTo>
                      <a:pt x="1791" y="3098"/>
                      <a:pt x="1840" y="3001"/>
                      <a:pt x="1891" y="2904"/>
                    </a:cubicBezTo>
                    <a:cubicBezTo>
                      <a:pt x="1931" y="2827"/>
                      <a:pt x="1971" y="2753"/>
                      <a:pt x="2011" y="2677"/>
                    </a:cubicBezTo>
                    <a:lnTo>
                      <a:pt x="2018" y="2663"/>
                    </a:lnTo>
                    <a:cubicBezTo>
                      <a:pt x="2078" y="2557"/>
                      <a:pt x="2138" y="2446"/>
                      <a:pt x="2201" y="2339"/>
                    </a:cubicBezTo>
                    <a:cubicBezTo>
                      <a:pt x="2232" y="2285"/>
                      <a:pt x="2265" y="2231"/>
                      <a:pt x="2299" y="2178"/>
                    </a:cubicBezTo>
                    <a:cubicBezTo>
                      <a:pt x="2336" y="2115"/>
                      <a:pt x="2368" y="2051"/>
                      <a:pt x="2402" y="1987"/>
                    </a:cubicBezTo>
                    <a:cubicBezTo>
                      <a:pt x="2462" y="1887"/>
                      <a:pt x="2526" y="1794"/>
                      <a:pt x="2583" y="1690"/>
                    </a:cubicBezTo>
                    <a:cubicBezTo>
                      <a:pt x="2653" y="1563"/>
                      <a:pt x="2720" y="1433"/>
                      <a:pt x="2767" y="1292"/>
                    </a:cubicBezTo>
                    <a:cubicBezTo>
                      <a:pt x="2787" y="1235"/>
                      <a:pt x="2807" y="1178"/>
                      <a:pt x="2820" y="1121"/>
                    </a:cubicBezTo>
                    <a:cubicBezTo>
                      <a:pt x="2830" y="1095"/>
                      <a:pt x="2834" y="1068"/>
                      <a:pt x="2844" y="1044"/>
                    </a:cubicBezTo>
                    <a:cubicBezTo>
                      <a:pt x="2854" y="1015"/>
                      <a:pt x="2864" y="987"/>
                      <a:pt x="2874" y="961"/>
                    </a:cubicBezTo>
                    <a:cubicBezTo>
                      <a:pt x="2901" y="904"/>
                      <a:pt x="2921" y="847"/>
                      <a:pt x="2947" y="791"/>
                    </a:cubicBezTo>
                    <a:cubicBezTo>
                      <a:pt x="2967" y="737"/>
                      <a:pt x="2995" y="683"/>
                      <a:pt x="3018" y="630"/>
                    </a:cubicBezTo>
                    <a:cubicBezTo>
                      <a:pt x="3035" y="586"/>
                      <a:pt x="3055" y="539"/>
                      <a:pt x="3071" y="493"/>
                    </a:cubicBezTo>
                    <a:cubicBezTo>
                      <a:pt x="3078" y="473"/>
                      <a:pt x="3088" y="450"/>
                      <a:pt x="3095" y="429"/>
                    </a:cubicBezTo>
                    <a:cubicBezTo>
                      <a:pt x="3101" y="416"/>
                      <a:pt x="3104" y="402"/>
                      <a:pt x="3108" y="389"/>
                    </a:cubicBezTo>
                    <a:cubicBezTo>
                      <a:pt x="3115" y="365"/>
                      <a:pt x="3125" y="336"/>
                      <a:pt x="3125" y="309"/>
                    </a:cubicBezTo>
                    <a:cubicBezTo>
                      <a:pt x="3131" y="255"/>
                      <a:pt x="3121" y="218"/>
                      <a:pt x="3104" y="172"/>
                    </a:cubicBezTo>
                    <a:cubicBezTo>
                      <a:pt x="3088" y="121"/>
                      <a:pt x="3051" y="84"/>
                      <a:pt x="3015" y="51"/>
                    </a:cubicBezTo>
                    <a:cubicBezTo>
                      <a:pt x="3004" y="44"/>
                      <a:pt x="2967" y="24"/>
                      <a:pt x="2947" y="14"/>
                    </a:cubicBezTo>
                    <a:cubicBezTo>
                      <a:pt x="2916" y="5"/>
                      <a:pt x="2892" y="1"/>
                      <a:pt x="286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2" name="Google Shape;1592;p35"/>
              <p:cNvSpPr/>
              <p:nvPr/>
            </p:nvSpPr>
            <p:spPr>
              <a:xfrm>
                <a:off x="2025333" y="3624604"/>
                <a:ext cx="142469" cy="184832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911" extrusionOk="0">
                    <a:moveTo>
                      <a:pt x="920" y="0"/>
                    </a:moveTo>
                    <a:cubicBezTo>
                      <a:pt x="882" y="0"/>
                      <a:pt x="846" y="8"/>
                      <a:pt x="813" y="21"/>
                    </a:cubicBezTo>
                    <a:cubicBezTo>
                      <a:pt x="780" y="31"/>
                      <a:pt x="750" y="51"/>
                      <a:pt x="723" y="71"/>
                    </a:cubicBezTo>
                    <a:cubicBezTo>
                      <a:pt x="690" y="94"/>
                      <a:pt x="662" y="125"/>
                      <a:pt x="636" y="154"/>
                    </a:cubicBezTo>
                    <a:cubicBezTo>
                      <a:pt x="609" y="182"/>
                      <a:pt x="593" y="214"/>
                      <a:pt x="572" y="245"/>
                    </a:cubicBezTo>
                    <a:cubicBezTo>
                      <a:pt x="549" y="282"/>
                      <a:pt x="525" y="319"/>
                      <a:pt x="505" y="359"/>
                    </a:cubicBezTo>
                    <a:cubicBezTo>
                      <a:pt x="455" y="452"/>
                      <a:pt x="412" y="549"/>
                      <a:pt x="365" y="643"/>
                    </a:cubicBezTo>
                    <a:cubicBezTo>
                      <a:pt x="312" y="740"/>
                      <a:pt x="255" y="841"/>
                      <a:pt x="208" y="941"/>
                    </a:cubicBezTo>
                    <a:cubicBezTo>
                      <a:pt x="184" y="991"/>
                      <a:pt x="168" y="1041"/>
                      <a:pt x="151" y="1091"/>
                    </a:cubicBezTo>
                    <a:cubicBezTo>
                      <a:pt x="134" y="1145"/>
                      <a:pt x="114" y="1198"/>
                      <a:pt x="94" y="1252"/>
                    </a:cubicBezTo>
                    <a:cubicBezTo>
                      <a:pt x="51" y="1355"/>
                      <a:pt x="3" y="1466"/>
                      <a:pt x="0" y="1583"/>
                    </a:cubicBezTo>
                    <a:cubicBezTo>
                      <a:pt x="0" y="1636"/>
                      <a:pt x="7" y="1690"/>
                      <a:pt x="31" y="1736"/>
                    </a:cubicBezTo>
                    <a:cubicBezTo>
                      <a:pt x="48" y="1767"/>
                      <a:pt x="64" y="1790"/>
                      <a:pt x="88" y="1817"/>
                    </a:cubicBezTo>
                    <a:cubicBezTo>
                      <a:pt x="111" y="1844"/>
                      <a:pt x="137" y="1867"/>
                      <a:pt x="168" y="1884"/>
                    </a:cubicBezTo>
                    <a:cubicBezTo>
                      <a:pt x="194" y="1900"/>
                      <a:pt x="224" y="1911"/>
                      <a:pt x="258" y="1911"/>
                    </a:cubicBezTo>
                    <a:cubicBezTo>
                      <a:pt x="262" y="1911"/>
                      <a:pt x="266" y="1911"/>
                      <a:pt x="270" y="1911"/>
                    </a:cubicBezTo>
                    <a:cubicBezTo>
                      <a:pt x="310" y="1911"/>
                      <a:pt x="348" y="1898"/>
                      <a:pt x="378" y="1877"/>
                    </a:cubicBezTo>
                    <a:cubicBezTo>
                      <a:pt x="384" y="1877"/>
                      <a:pt x="389" y="1878"/>
                      <a:pt x="394" y="1878"/>
                    </a:cubicBezTo>
                    <a:cubicBezTo>
                      <a:pt x="418" y="1878"/>
                      <a:pt x="440" y="1872"/>
                      <a:pt x="462" y="1864"/>
                    </a:cubicBezTo>
                    <a:cubicBezTo>
                      <a:pt x="475" y="1854"/>
                      <a:pt x="489" y="1847"/>
                      <a:pt x="502" y="1837"/>
                    </a:cubicBezTo>
                    <a:cubicBezTo>
                      <a:pt x="529" y="1817"/>
                      <a:pt x="549" y="1790"/>
                      <a:pt x="559" y="1756"/>
                    </a:cubicBezTo>
                    <a:cubicBezTo>
                      <a:pt x="622" y="1643"/>
                      <a:pt x="686" y="1529"/>
                      <a:pt x="756" y="1423"/>
                    </a:cubicBezTo>
                    <a:cubicBezTo>
                      <a:pt x="793" y="1366"/>
                      <a:pt x="830" y="1312"/>
                      <a:pt x="870" y="1258"/>
                    </a:cubicBezTo>
                    <a:cubicBezTo>
                      <a:pt x="910" y="1208"/>
                      <a:pt x="951" y="1158"/>
                      <a:pt x="994" y="1108"/>
                    </a:cubicBezTo>
                    <a:cubicBezTo>
                      <a:pt x="1071" y="1014"/>
                      <a:pt x="1151" y="917"/>
                      <a:pt x="1227" y="816"/>
                    </a:cubicBezTo>
                    <a:cubicBezTo>
                      <a:pt x="1264" y="770"/>
                      <a:pt x="1301" y="723"/>
                      <a:pt x="1338" y="676"/>
                    </a:cubicBezTo>
                    <a:cubicBezTo>
                      <a:pt x="1352" y="653"/>
                      <a:pt x="1365" y="633"/>
                      <a:pt x="1378" y="609"/>
                    </a:cubicBezTo>
                    <a:cubicBezTo>
                      <a:pt x="1398" y="580"/>
                      <a:pt x="1412" y="549"/>
                      <a:pt x="1428" y="520"/>
                    </a:cubicBezTo>
                    <a:cubicBezTo>
                      <a:pt x="1445" y="486"/>
                      <a:pt x="1452" y="459"/>
                      <a:pt x="1459" y="422"/>
                    </a:cubicBezTo>
                    <a:cubicBezTo>
                      <a:pt x="1472" y="349"/>
                      <a:pt x="1442" y="268"/>
                      <a:pt x="1395" y="211"/>
                    </a:cubicBezTo>
                    <a:cubicBezTo>
                      <a:pt x="1352" y="162"/>
                      <a:pt x="1305" y="138"/>
                      <a:pt x="1244" y="105"/>
                    </a:cubicBezTo>
                    <a:cubicBezTo>
                      <a:pt x="1207" y="84"/>
                      <a:pt x="1171" y="68"/>
                      <a:pt x="1134" y="54"/>
                    </a:cubicBezTo>
                    <a:cubicBezTo>
                      <a:pt x="1084" y="34"/>
                      <a:pt x="1034" y="21"/>
                      <a:pt x="980" y="7"/>
                    </a:cubicBezTo>
                    <a:cubicBezTo>
                      <a:pt x="960" y="3"/>
                      <a:pt x="940" y="0"/>
                      <a:pt x="9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" name="Google Shape;1593;p35"/>
              <p:cNvSpPr/>
              <p:nvPr/>
            </p:nvSpPr>
            <p:spPr>
              <a:xfrm>
                <a:off x="2100678" y="3519083"/>
                <a:ext cx="69638" cy="100008"/>
              </a:xfrm>
              <a:custGeom>
                <a:avLst/>
                <a:gdLst/>
                <a:ahLst/>
                <a:cxnLst/>
                <a:rect l="l" t="t" r="r" b="b"/>
                <a:pathLst>
                  <a:path w="720" h="1034" extrusionOk="0">
                    <a:moveTo>
                      <a:pt x="613" y="1"/>
                    </a:moveTo>
                    <a:cubicBezTo>
                      <a:pt x="584" y="1"/>
                      <a:pt x="563" y="13"/>
                      <a:pt x="539" y="28"/>
                    </a:cubicBezTo>
                    <a:lnTo>
                      <a:pt x="519" y="49"/>
                    </a:lnTo>
                    <a:cubicBezTo>
                      <a:pt x="505" y="55"/>
                      <a:pt x="496" y="65"/>
                      <a:pt x="485" y="75"/>
                    </a:cubicBezTo>
                    <a:cubicBezTo>
                      <a:pt x="439" y="126"/>
                      <a:pt x="395" y="175"/>
                      <a:pt x="355" y="229"/>
                    </a:cubicBezTo>
                    <a:cubicBezTo>
                      <a:pt x="318" y="276"/>
                      <a:pt x="285" y="322"/>
                      <a:pt x="252" y="370"/>
                    </a:cubicBezTo>
                    <a:cubicBezTo>
                      <a:pt x="218" y="423"/>
                      <a:pt x="192" y="483"/>
                      <a:pt x="164" y="540"/>
                    </a:cubicBezTo>
                    <a:cubicBezTo>
                      <a:pt x="111" y="643"/>
                      <a:pt x="64" y="744"/>
                      <a:pt x="24" y="851"/>
                    </a:cubicBezTo>
                    <a:cubicBezTo>
                      <a:pt x="1" y="915"/>
                      <a:pt x="27" y="984"/>
                      <a:pt x="84" y="1018"/>
                    </a:cubicBezTo>
                    <a:lnTo>
                      <a:pt x="104" y="1025"/>
                    </a:lnTo>
                    <a:cubicBezTo>
                      <a:pt x="119" y="1031"/>
                      <a:pt x="135" y="1034"/>
                      <a:pt x="151" y="1034"/>
                    </a:cubicBezTo>
                    <a:cubicBezTo>
                      <a:pt x="204" y="1034"/>
                      <a:pt x="254" y="1000"/>
                      <a:pt x="275" y="948"/>
                    </a:cubicBezTo>
                    <a:cubicBezTo>
                      <a:pt x="308" y="868"/>
                      <a:pt x="342" y="788"/>
                      <a:pt x="382" y="711"/>
                    </a:cubicBezTo>
                    <a:cubicBezTo>
                      <a:pt x="432" y="617"/>
                      <a:pt x="489" y="527"/>
                      <a:pt x="549" y="436"/>
                    </a:cubicBezTo>
                    <a:lnTo>
                      <a:pt x="639" y="286"/>
                    </a:lnTo>
                    <a:cubicBezTo>
                      <a:pt x="660" y="256"/>
                      <a:pt x="676" y="226"/>
                      <a:pt x="689" y="192"/>
                    </a:cubicBezTo>
                    <a:cubicBezTo>
                      <a:pt x="703" y="158"/>
                      <a:pt x="720" y="129"/>
                      <a:pt x="713" y="92"/>
                    </a:cubicBezTo>
                    <a:cubicBezTo>
                      <a:pt x="706" y="45"/>
                      <a:pt x="669" y="8"/>
                      <a:pt x="623" y="1"/>
                    </a:cubicBezTo>
                    <a:cubicBezTo>
                      <a:pt x="619" y="1"/>
                      <a:pt x="616" y="1"/>
                      <a:pt x="613" y="1"/>
                    </a:cubicBezTo>
                    <a:close/>
                  </a:path>
                </a:pathLst>
              </a:custGeom>
              <a:solidFill>
                <a:srgbClr val="FB67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" name="Google Shape;1594;p35"/>
              <p:cNvSpPr/>
              <p:nvPr/>
            </p:nvSpPr>
            <p:spPr>
              <a:xfrm>
                <a:off x="2018853" y="3521694"/>
                <a:ext cx="147014" cy="281552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2911" extrusionOk="0">
                    <a:moveTo>
                      <a:pt x="1390" y="1"/>
                    </a:moveTo>
                    <a:cubicBezTo>
                      <a:pt x="1365" y="1"/>
                      <a:pt x="1345" y="10"/>
                      <a:pt x="1325" y="22"/>
                    </a:cubicBezTo>
                    <a:cubicBezTo>
                      <a:pt x="1308" y="31"/>
                      <a:pt x="1294" y="38"/>
                      <a:pt x="1278" y="48"/>
                    </a:cubicBezTo>
                    <a:cubicBezTo>
                      <a:pt x="1258" y="62"/>
                      <a:pt x="1245" y="82"/>
                      <a:pt x="1228" y="99"/>
                    </a:cubicBezTo>
                    <a:cubicBezTo>
                      <a:pt x="1214" y="119"/>
                      <a:pt x="1201" y="139"/>
                      <a:pt x="1188" y="159"/>
                    </a:cubicBezTo>
                    <a:cubicBezTo>
                      <a:pt x="1161" y="205"/>
                      <a:pt x="1134" y="249"/>
                      <a:pt x="1107" y="292"/>
                    </a:cubicBezTo>
                    <a:cubicBezTo>
                      <a:pt x="1084" y="335"/>
                      <a:pt x="1061" y="375"/>
                      <a:pt x="1034" y="420"/>
                    </a:cubicBezTo>
                    <a:cubicBezTo>
                      <a:pt x="1007" y="466"/>
                      <a:pt x="977" y="513"/>
                      <a:pt x="950" y="560"/>
                    </a:cubicBezTo>
                    <a:cubicBezTo>
                      <a:pt x="897" y="653"/>
                      <a:pt x="830" y="741"/>
                      <a:pt x="786" y="841"/>
                    </a:cubicBezTo>
                    <a:cubicBezTo>
                      <a:pt x="766" y="888"/>
                      <a:pt x="746" y="934"/>
                      <a:pt x="737" y="982"/>
                    </a:cubicBezTo>
                    <a:cubicBezTo>
                      <a:pt x="726" y="1018"/>
                      <a:pt x="720" y="1048"/>
                      <a:pt x="720" y="1085"/>
                    </a:cubicBezTo>
                    <a:cubicBezTo>
                      <a:pt x="717" y="1112"/>
                      <a:pt x="717" y="1142"/>
                      <a:pt x="723" y="1172"/>
                    </a:cubicBezTo>
                    <a:lnTo>
                      <a:pt x="726" y="1185"/>
                    </a:lnTo>
                    <a:cubicBezTo>
                      <a:pt x="723" y="1195"/>
                      <a:pt x="717" y="1209"/>
                      <a:pt x="713" y="1218"/>
                    </a:cubicBezTo>
                    <a:cubicBezTo>
                      <a:pt x="696" y="1246"/>
                      <a:pt x="680" y="1272"/>
                      <a:pt x="663" y="1299"/>
                    </a:cubicBezTo>
                    <a:cubicBezTo>
                      <a:pt x="639" y="1335"/>
                      <a:pt x="619" y="1372"/>
                      <a:pt x="596" y="1409"/>
                    </a:cubicBezTo>
                    <a:cubicBezTo>
                      <a:pt x="556" y="1479"/>
                      <a:pt x="522" y="1553"/>
                      <a:pt x="485" y="1627"/>
                    </a:cubicBezTo>
                    <a:cubicBezTo>
                      <a:pt x="442" y="1707"/>
                      <a:pt x="395" y="1787"/>
                      <a:pt x="362" y="1874"/>
                    </a:cubicBezTo>
                    <a:cubicBezTo>
                      <a:pt x="328" y="1951"/>
                      <a:pt x="291" y="2028"/>
                      <a:pt x="261" y="2105"/>
                    </a:cubicBezTo>
                    <a:cubicBezTo>
                      <a:pt x="225" y="2192"/>
                      <a:pt x="191" y="2279"/>
                      <a:pt x="155" y="2366"/>
                    </a:cubicBezTo>
                    <a:cubicBezTo>
                      <a:pt x="111" y="2479"/>
                      <a:pt x="67" y="2593"/>
                      <a:pt x="27" y="2707"/>
                    </a:cubicBezTo>
                    <a:cubicBezTo>
                      <a:pt x="1" y="2777"/>
                      <a:pt x="30" y="2857"/>
                      <a:pt x="94" y="2891"/>
                    </a:cubicBezTo>
                    <a:lnTo>
                      <a:pt x="115" y="2901"/>
                    </a:lnTo>
                    <a:cubicBezTo>
                      <a:pt x="131" y="2907"/>
                      <a:pt x="149" y="2911"/>
                      <a:pt x="166" y="2911"/>
                    </a:cubicBezTo>
                    <a:cubicBezTo>
                      <a:pt x="228" y="2911"/>
                      <a:pt x="287" y="2871"/>
                      <a:pt x="308" y="2811"/>
                    </a:cubicBezTo>
                    <a:cubicBezTo>
                      <a:pt x="342" y="2723"/>
                      <a:pt x="371" y="2640"/>
                      <a:pt x="405" y="2553"/>
                    </a:cubicBezTo>
                    <a:cubicBezTo>
                      <a:pt x="439" y="2479"/>
                      <a:pt x="469" y="2402"/>
                      <a:pt x="502" y="2329"/>
                    </a:cubicBezTo>
                    <a:cubicBezTo>
                      <a:pt x="556" y="2209"/>
                      <a:pt x="612" y="2092"/>
                      <a:pt x="672" y="1974"/>
                    </a:cubicBezTo>
                    <a:cubicBezTo>
                      <a:pt x="700" y="1921"/>
                      <a:pt x="733" y="1871"/>
                      <a:pt x="760" y="1817"/>
                    </a:cubicBezTo>
                    <a:cubicBezTo>
                      <a:pt x="793" y="1760"/>
                      <a:pt x="823" y="1700"/>
                      <a:pt x="853" y="1640"/>
                    </a:cubicBezTo>
                    <a:cubicBezTo>
                      <a:pt x="863" y="1620"/>
                      <a:pt x="873" y="1604"/>
                      <a:pt x="887" y="1584"/>
                    </a:cubicBezTo>
                    <a:cubicBezTo>
                      <a:pt x="900" y="1559"/>
                      <a:pt x="913" y="1536"/>
                      <a:pt x="924" y="1513"/>
                    </a:cubicBezTo>
                    <a:lnTo>
                      <a:pt x="924" y="1519"/>
                    </a:lnTo>
                    <a:cubicBezTo>
                      <a:pt x="954" y="1458"/>
                      <a:pt x="990" y="1399"/>
                      <a:pt x="1022" y="1340"/>
                    </a:cubicBezTo>
                    <a:lnTo>
                      <a:pt x="1022" y="1340"/>
                    </a:lnTo>
                    <a:cubicBezTo>
                      <a:pt x="1045" y="1301"/>
                      <a:pt x="1067" y="1261"/>
                      <a:pt x="1074" y="1212"/>
                    </a:cubicBezTo>
                    <a:cubicBezTo>
                      <a:pt x="1078" y="1172"/>
                      <a:pt x="1071" y="1138"/>
                      <a:pt x="1058" y="1102"/>
                    </a:cubicBezTo>
                    <a:lnTo>
                      <a:pt x="1054" y="1091"/>
                    </a:lnTo>
                    <a:lnTo>
                      <a:pt x="1050" y="1075"/>
                    </a:lnTo>
                    <a:cubicBezTo>
                      <a:pt x="1054" y="1055"/>
                      <a:pt x="1054" y="1038"/>
                      <a:pt x="1061" y="1018"/>
                    </a:cubicBezTo>
                    <a:cubicBezTo>
                      <a:pt x="1067" y="982"/>
                      <a:pt x="1078" y="948"/>
                      <a:pt x="1094" y="914"/>
                    </a:cubicBezTo>
                    <a:cubicBezTo>
                      <a:pt x="1118" y="871"/>
                      <a:pt x="1148" y="831"/>
                      <a:pt x="1174" y="787"/>
                    </a:cubicBezTo>
                    <a:cubicBezTo>
                      <a:pt x="1211" y="730"/>
                      <a:pt x="1248" y="673"/>
                      <a:pt x="1285" y="620"/>
                    </a:cubicBezTo>
                    <a:cubicBezTo>
                      <a:pt x="1355" y="510"/>
                      <a:pt x="1415" y="396"/>
                      <a:pt x="1475" y="279"/>
                    </a:cubicBezTo>
                    <a:lnTo>
                      <a:pt x="1475" y="279"/>
                    </a:lnTo>
                    <a:lnTo>
                      <a:pt x="1469" y="295"/>
                    </a:lnTo>
                    <a:cubicBezTo>
                      <a:pt x="1482" y="272"/>
                      <a:pt x="1495" y="249"/>
                      <a:pt x="1506" y="222"/>
                    </a:cubicBezTo>
                    <a:cubicBezTo>
                      <a:pt x="1519" y="199"/>
                      <a:pt x="1515" y="168"/>
                      <a:pt x="1519" y="142"/>
                    </a:cubicBezTo>
                    <a:cubicBezTo>
                      <a:pt x="1519" y="95"/>
                      <a:pt x="1502" y="51"/>
                      <a:pt x="1465" y="25"/>
                    </a:cubicBezTo>
                    <a:cubicBezTo>
                      <a:pt x="1445" y="11"/>
                      <a:pt x="1425" y="5"/>
                      <a:pt x="1402" y="1"/>
                    </a:cubicBezTo>
                    <a:cubicBezTo>
                      <a:pt x="1398" y="1"/>
                      <a:pt x="1394" y="1"/>
                      <a:pt x="13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35"/>
              <p:cNvSpPr/>
              <p:nvPr/>
            </p:nvSpPr>
            <p:spPr>
              <a:xfrm>
                <a:off x="2013050" y="3604583"/>
                <a:ext cx="168970" cy="224294"/>
              </a:xfrm>
              <a:custGeom>
                <a:avLst/>
                <a:gdLst/>
                <a:ahLst/>
                <a:cxnLst/>
                <a:rect l="l" t="t" r="r" b="b"/>
                <a:pathLst>
                  <a:path w="1747" h="2319" extrusionOk="0">
                    <a:moveTo>
                      <a:pt x="947" y="255"/>
                    </a:moveTo>
                    <a:cubicBezTo>
                      <a:pt x="964" y="265"/>
                      <a:pt x="980" y="275"/>
                      <a:pt x="997" y="281"/>
                    </a:cubicBezTo>
                    <a:cubicBezTo>
                      <a:pt x="1044" y="312"/>
                      <a:pt x="1090" y="338"/>
                      <a:pt x="1141" y="361"/>
                    </a:cubicBezTo>
                    <a:cubicBezTo>
                      <a:pt x="1204" y="395"/>
                      <a:pt x="1268" y="426"/>
                      <a:pt x="1334" y="452"/>
                    </a:cubicBezTo>
                    <a:cubicBezTo>
                      <a:pt x="1395" y="475"/>
                      <a:pt x="1448" y="506"/>
                      <a:pt x="1502" y="542"/>
                    </a:cubicBezTo>
                    <a:lnTo>
                      <a:pt x="1519" y="559"/>
                    </a:lnTo>
                    <a:lnTo>
                      <a:pt x="1522" y="566"/>
                    </a:lnTo>
                    <a:cubicBezTo>
                      <a:pt x="1515" y="582"/>
                      <a:pt x="1505" y="596"/>
                      <a:pt x="1495" y="613"/>
                    </a:cubicBezTo>
                    <a:cubicBezTo>
                      <a:pt x="1482" y="639"/>
                      <a:pt x="1465" y="662"/>
                      <a:pt x="1448" y="690"/>
                    </a:cubicBezTo>
                    <a:cubicBezTo>
                      <a:pt x="1422" y="736"/>
                      <a:pt x="1395" y="783"/>
                      <a:pt x="1368" y="830"/>
                    </a:cubicBezTo>
                    <a:cubicBezTo>
                      <a:pt x="1318" y="917"/>
                      <a:pt x="1268" y="1000"/>
                      <a:pt x="1211" y="1080"/>
                    </a:cubicBezTo>
                    <a:cubicBezTo>
                      <a:pt x="1178" y="1124"/>
                      <a:pt x="1151" y="1171"/>
                      <a:pt x="1121" y="1218"/>
                    </a:cubicBezTo>
                    <a:cubicBezTo>
                      <a:pt x="1090" y="1268"/>
                      <a:pt x="1061" y="1318"/>
                      <a:pt x="1027" y="1365"/>
                    </a:cubicBezTo>
                    <a:cubicBezTo>
                      <a:pt x="997" y="1412"/>
                      <a:pt x="970" y="1462"/>
                      <a:pt x="940" y="1509"/>
                    </a:cubicBezTo>
                    <a:cubicBezTo>
                      <a:pt x="910" y="1552"/>
                      <a:pt x="880" y="1599"/>
                      <a:pt x="850" y="1642"/>
                    </a:cubicBezTo>
                    <a:cubicBezTo>
                      <a:pt x="820" y="1686"/>
                      <a:pt x="789" y="1733"/>
                      <a:pt x="760" y="1776"/>
                    </a:cubicBezTo>
                    <a:cubicBezTo>
                      <a:pt x="736" y="1806"/>
                      <a:pt x="709" y="1840"/>
                      <a:pt x="686" y="1870"/>
                    </a:cubicBezTo>
                    <a:cubicBezTo>
                      <a:pt x="659" y="1906"/>
                      <a:pt x="629" y="1940"/>
                      <a:pt x="596" y="1977"/>
                    </a:cubicBezTo>
                    <a:cubicBezTo>
                      <a:pt x="582" y="1994"/>
                      <a:pt x="565" y="2011"/>
                      <a:pt x="552" y="2027"/>
                    </a:cubicBezTo>
                    <a:cubicBezTo>
                      <a:pt x="539" y="2040"/>
                      <a:pt x="529" y="2054"/>
                      <a:pt x="516" y="2064"/>
                    </a:cubicBezTo>
                    <a:lnTo>
                      <a:pt x="496" y="2074"/>
                    </a:lnTo>
                    <a:lnTo>
                      <a:pt x="485" y="2077"/>
                    </a:lnTo>
                    <a:lnTo>
                      <a:pt x="465" y="2077"/>
                    </a:lnTo>
                    <a:cubicBezTo>
                      <a:pt x="445" y="2067"/>
                      <a:pt x="428" y="2054"/>
                      <a:pt x="408" y="2040"/>
                    </a:cubicBezTo>
                    <a:cubicBezTo>
                      <a:pt x="382" y="2020"/>
                      <a:pt x="355" y="1997"/>
                      <a:pt x="328" y="1974"/>
                    </a:cubicBezTo>
                    <a:cubicBezTo>
                      <a:pt x="301" y="1951"/>
                      <a:pt x="275" y="1926"/>
                      <a:pt x="248" y="1900"/>
                    </a:cubicBezTo>
                    <a:lnTo>
                      <a:pt x="241" y="1883"/>
                    </a:lnTo>
                    <a:cubicBezTo>
                      <a:pt x="238" y="1874"/>
                      <a:pt x="235" y="1866"/>
                      <a:pt x="231" y="1857"/>
                    </a:cubicBezTo>
                    <a:lnTo>
                      <a:pt x="231" y="1803"/>
                    </a:lnTo>
                    <a:cubicBezTo>
                      <a:pt x="244" y="1716"/>
                      <a:pt x="271" y="1630"/>
                      <a:pt x="301" y="1549"/>
                    </a:cubicBezTo>
                    <a:cubicBezTo>
                      <a:pt x="331" y="1479"/>
                      <a:pt x="362" y="1409"/>
                      <a:pt x="388" y="1338"/>
                    </a:cubicBezTo>
                    <a:cubicBezTo>
                      <a:pt x="405" y="1295"/>
                      <a:pt x="422" y="1248"/>
                      <a:pt x="442" y="1204"/>
                    </a:cubicBezTo>
                    <a:cubicBezTo>
                      <a:pt x="462" y="1154"/>
                      <a:pt x="485" y="1104"/>
                      <a:pt x="512" y="1054"/>
                    </a:cubicBezTo>
                    <a:cubicBezTo>
                      <a:pt x="532" y="1011"/>
                      <a:pt x="559" y="971"/>
                      <a:pt x="582" y="927"/>
                    </a:cubicBezTo>
                    <a:cubicBezTo>
                      <a:pt x="609" y="877"/>
                      <a:pt x="636" y="827"/>
                      <a:pt x="663" y="773"/>
                    </a:cubicBezTo>
                    <a:cubicBezTo>
                      <a:pt x="712" y="682"/>
                      <a:pt x="763" y="589"/>
                      <a:pt x="813" y="495"/>
                    </a:cubicBezTo>
                    <a:cubicBezTo>
                      <a:pt x="857" y="415"/>
                      <a:pt x="900" y="335"/>
                      <a:pt x="947" y="255"/>
                    </a:cubicBezTo>
                    <a:close/>
                    <a:moveTo>
                      <a:pt x="927" y="0"/>
                    </a:moveTo>
                    <a:cubicBezTo>
                      <a:pt x="897" y="0"/>
                      <a:pt x="870" y="11"/>
                      <a:pt x="850" y="34"/>
                    </a:cubicBezTo>
                    <a:lnTo>
                      <a:pt x="840" y="44"/>
                    </a:lnTo>
                    <a:cubicBezTo>
                      <a:pt x="826" y="51"/>
                      <a:pt x="817" y="64"/>
                      <a:pt x="809" y="77"/>
                    </a:cubicBezTo>
                    <a:cubicBezTo>
                      <a:pt x="686" y="288"/>
                      <a:pt x="562" y="495"/>
                      <a:pt x="445" y="706"/>
                    </a:cubicBezTo>
                    <a:cubicBezTo>
                      <a:pt x="388" y="803"/>
                      <a:pt x="331" y="900"/>
                      <a:pt x="285" y="1000"/>
                    </a:cubicBezTo>
                    <a:cubicBezTo>
                      <a:pt x="238" y="1097"/>
                      <a:pt x="198" y="1198"/>
                      <a:pt x="158" y="1301"/>
                    </a:cubicBezTo>
                    <a:cubicBezTo>
                      <a:pt x="138" y="1349"/>
                      <a:pt x="118" y="1395"/>
                      <a:pt x="97" y="1445"/>
                    </a:cubicBezTo>
                    <a:cubicBezTo>
                      <a:pt x="77" y="1502"/>
                      <a:pt x="57" y="1559"/>
                      <a:pt x="40" y="1616"/>
                    </a:cubicBezTo>
                    <a:cubicBezTo>
                      <a:pt x="24" y="1666"/>
                      <a:pt x="14" y="1713"/>
                      <a:pt x="7" y="1766"/>
                    </a:cubicBezTo>
                    <a:cubicBezTo>
                      <a:pt x="0" y="1810"/>
                      <a:pt x="0" y="1850"/>
                      <a:pt x="7" y="1894"/>
                    </a:cubicBezTo>
                    <a:cubicBezTo>
                      <a:pt x="17" y="1931"/>
                      <a:pt x="30" y="1960"/>
                      <a:pt x="44" y="1994"/>
                    </a:cubicBezTo>
                    <a:cubicBezTo>
                      <a:pt x="61" y="2031"/>
                      <a:pt x="87" y="2061"/>
                      <a:pt x="114" y="2087"/>
                    </a:cubicBezTo>
                    <a:cubicBezTo>
                      <a:pt x="130" y="2104"/>
                      <a:pt x="147" y="2124"/>
                      <a:pt x="164" y="2141"/>
                    </a:cubicBezTo>
                    <a:cubicBezTo>
                      <a:pt x="204" y="2184"/>
                      <a:pt x="248" y="2224"/>
                      <a:pt x="298" y="2258"/>
                    </a:cubicBezTo>
                    <a:cubicBezTo>
                      <a:pt x="308" y="2268"/>
                      <a:pt x="318" y="2272"/>
                      <a:pt x="331" y="2278"/>
                    </a:cubicBezTo>
                    <a:cubicBezTo>
                      <a:pt x="355" y="2292"/>
                      <a:pt x="378" y="2301"/>
                      <a:pt x="408" y="2312"/>
                    </a:cubicBezTo>
                    <a:cubicBezTo>
                      <a:pt x="425" y="2315"/>
                      <a:pt x="448" y="2318"/>
                      <a:pt x="465" y="2318"/>
                    </a:cubicBezTo>
                    <a:cubicBezTo>
                      <a:pt x="479" y="2318"/>
                      <a:pt x="488" y="2318"/>
                      <a:pt x="502" y="2315"/>
                    </a:cubicBezTo>
                    <a:cubicBezTo>
                      <a:pt x="516" y="2315"/>
                      <a:pt x="529" y="2312"/>
                      <a:pt x="545" y="2308"/>
                    </a:cubicBezTo>
                    <a:cubicBezTo>
                      <a:pt x="562" y="2305"/>
                      <a:pt x="579" y="2298"/>
                      <a:pt x="596" y="2292"/>
                    </a:cubicBezTo>
                    <a:cubicBezTo>
                      <a:pt x="649" y="2264"/>
                      <a:pt x="689" y="2221"/>
                      <a:pt x="729" y="2178"/>
                    </a:cubicBezTo>
                    <a:cubicBezTo>
                      <a:pt x="763" y="2144"/>
                      <a:pt x="789" y="2107"/>
                      <a:pt x="820" y="2071"/>
                    </a:cubicBezTo>
                    <a:cubicBezTo>
                      <a:pt x="858" y="2023"/>
                      <a:pt x="890" y="1976"/>
                      <a:pt x="921" y="1928"/>
                    </a:cubicBezTo>
                    <a:lnTo>
                      <a:pt x="921" y="1928"/>
                    </a:lnTo>
                    <a:cubicBezTo>
                      <a:pt x="956" y="1882"/>
                      <a:pt x="988" y="1835"/>
                      <a:pt x="1021" y="1786"/>
                    </a:cubicBezTo>
                    <a:cubicBezTo>
                      <a:pt x="1047" y="1739"/>
                      <a:pt x="1081" y="1696"/>
                      <a:pt x="1110" y="1653"/>
                    </a:cubicBezTo>
                    <a:cubicBezTo>
                      <a:pt x="1141" y="1609"/>
                      <a:pt x="1171" y="1562"/>
                      <a:pt x="1198" y="1516"/>
                    </a:cubicBezTo>
                    <a:cubicBezTo>
                      <a:pt x="1228" y="1465"/>
                      <a:pt x="1265" y="1418"/>
                      <a:pt x="1298" y="1369"/>
                    </a:cubicBezTo>
                    <a:cubicBezTo>
                      <a:pt x="1328" y="1321"/>
                      <a:pt x="1354" y="1275"/>
                      <a:pt x="1388" y="1231"/>
                    </a:cubicBezTo>
                    <a:cubicBezTo>
                      <a:pt x="1419" y="1188"/>
                      <a:pt x="1448" y="1144"/>
                      <a:pt x="1479" y="1097"/>
                    </a:cubicBezTo>
                    <a:cubicBezTo>
                      <a:pt x="1532" y="1017"/>
                      <a:pt x="1575" y="930"/>
                      <a:pt x="1623" y="843"/>
                    </a:cubicBezTo>
                    <a:cubicBezTo>
                      <a:pt x="1646" y="800"/>
                      <a:pt x="1669" y="753"/>
                      <a:pt x="1692" y="710"/>
                    </a:cubicBezTo>
                    <a:cubicBezTo>
                      <a:pt x="1706" y="679"/>
                      <a:pt x="1720" y="649"/>
                      <a:pt x="1729" y="619"/>
                    </a:cubicBezTo>
                    <a:cubicBezTo>
                      <a:pt x="1746" y="569"/>
                      <a:pt x="1726" y="515"/>
                      <a:pt x="1706" y="469"/>
                    </a:cubicBezTo>
                    <a:cubicBezTo>
                      <a:pt x="1672" y="405"/>
                      <a:pt x="1612" y="365"/>
                      <a:pt x="1555" y="325"/>
                    </a:cubicBezTo>
                    <a:cubicBezTo>
                      <a:pt x="1512" y="295"/>
                      <a:pt x="1468" y="271"/>
                      <a:pt x="1425" y="248"/>
                    </a:cubicBezTo>
                    <a:cubicBezTo>
                      <a:pt x="1342" y="205"/>
                      <a:pt x="1261" y="161"/>
                      <a:pt x="1181" y="117"/>
                    </a:cubicBezTo>
                    <a:cubicBezTo>
                      <a:pt x="1144" y="97"/>
                      <a:pt x="1107" y="77"/>
                      <a:pt x="1074" y="60"/>
                    </a:cubicBezTo>
                    <a:cubicBezTo>
                      <a:pt x="1057" y="51"/>
                      <a:pt x="1041" y="44"/>
                      <a:pt x="1024" y="34"/>
                    </a:cubicBezTo>
                    <a:cubicBezTo>
                      <a:pt x="1010" y="27"/>
                      <a:pt x="997" y="24"/>
                      <a:pt x="984" y="14"/>
                    </a:cubicBezTo>
                    <a:cubicBezTo>
                      <a:pt x="967" y="4"/>
                      <a:pt x="947" y="0"/>
                      <a:pt x="9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35"/>
              <p:cNvSpPr/>
              <p:nvPr/>
            </p:nvSpPr>
            <p:spPr>
              <a:xfrm>
                <a:off x="2086460" y="3506606"/>
                <a:ext cx="94205" cy="122931"/>
              </a:xfrm>
              <a:custGeom>
                <a:avLst/>
                <a:gdLst/>
                <a:ahLst/>
                <a:cxnLst/>
                <a:rect l="l" t="t" r="r" b="b"/>
                <a:pathLst>
                  <a:path w="974" h="1271" extrusionOk="0">
                    <a:moveTo>
                      <a:pt x="676" y="0"/>
                    </a:moveTo>
                    <a:cubicBezTo>
                      <a:pt x="643" y="0"/>
                      <a:pt x="612" y="10"/>
                      <a:pt x="586" y="23"/>
                    </a:cubicBezTo>
                    <a:cubicBezTo>
                      <a:pt x="559" y="40"/>
                      <a:pt x="539" y="70"/>
                      <a:pt x="522" y="97"/>
                    </a:cubicBezTo>
                    <a:cubicBezTo>
                      <a:pt x="435" y="241"/>
                      <a:pt x="362" y="391"/>
                      <a:pt x="282" y="539"/>
                    </a:cubicBezTo>
                    <a:cubicBezTo>
                      <a:pt x="194" y="706"/>
                      <a:pt x="104" y="873"/>
                      <a:pt x="21" y="1040"/>
                    </a:cubicBezTo>
                    <a:cubicBezTo>
                      <a:pt x="1" y="1077"/>
                      <a:pt x="10" y="1121"/>
                      <a:pt x="47" y="1141"/>
                    </a:cubicBezTo>
                    <a:cubicBezTo>
                      <a:pt x="59" y="1147"/>
                      <a:pt x="72" y="1150"/>
                      <a:pt x="84" y="1150"/>
                    </a:cubicBezTo>
                    <a:cubicBezTo>
                      <a:pt x="111" y="1150"/>
                      <a:pt x="136" y="1136"/>
                      <a:pt x="148" y="1113"/>
                    </a:cubicBezTo>
                    <a:cubicBezTo>
                      <a:pt x="228" y="957"/>
                      <a:pt x="315" y="803"/>
                      <a:pt x="405" y="652"/>
                    </a:cubicBezTo>
                    <a:cubicBezTo>
                      <a:pt x="449" y="579"/>
                      <a:pt x="489" y="505"/>
                      <a:pt x="532" y="431"/>
                    </a:cubicBezTo>
                    <a:cubicBezTo>
                      <a:pt x="575" y="358"/>
                      <a:pt x="616" y="281"/>
                      <a:pt x="656" y="207"/>
                    </a:cubicBezTo>
                    <a:cubicBezTo>
                      <a:pt x="663" y="198"/>
                      <a:pt x="666" y="190"/>
                      <a:pt x="673" y="181"/>
                    </a:cubicBezTo>
                    <a:cubicBezTo>
                      <a:pt x="693" y="181"/>
                      <a:pt x="713" y="184"/>
                      <a:pt x="730" y="187"/>
                    </a:cubicBezTo>
                    <a:cubicBezTo>
                      <a:pt x="750" y="187"/>
                      <a:pt x="770" y="190"/>
                      <a:pt x="790" y="198"/>
                    </a:cubicBezTo>
                    <a:cubicBezTo>
                      <a:pt x="763" y="258"/>
                      <a:pt x="730" y="318"/>
                      <a:pt x="700" y="375"/>
                    </a:cubicBezTo>
                    <a:cubicBezTo>
                      <a:pt x="660" y="448"/>
                      <a:pt x="616" y="515"/>
                      <a:pt x="572" y="582"/>
                    </a:cubicBezTo>
                    <a:cubicBezTo>
                      <a:pt x="489" y="726"/>
                      <a:pt x="405" y="873"/>
                      <a:pt x="322" y="1017"/>
                    </a:cubicBezTo>
                    <a:cubicBezTo>
                      <a:pt x="298" y="1060"/>
                      <a:pt x="271" y="1104"/>
                      <a:pt x="245" y="1147"/>
                    </a:cubicBezTo>
                    <a:cubicBezTo>
                      <a:pt x="221" y="1187"/>
                      <a:pt x="238" y="1238"/>
                      <a:pt x="278" y="1261"/>
                    </a:cubicBezTo>
                    <a:cubicBezTo>
                      <a:pt x="290" y="1267"/>
                      <a:pt x="302" y="1270"/>
                      <a:pt x="315" y="1270"/>
                    </a:cubicBezTo>
                    <a:cubicBezTo>
                      <a:pt x="344" y="1270"/>
                      <a:pt x="374" y="1255"/>
                      <a:pt x="388" y="1227"/>
                    </a:cubicBezTo>
                    <a:cubicBezTo>
                      <a:pt x="408" y="1190"/>
                      <a:pt x="425" y="1150"/>
                      <a:pt x="445" y="1113"/>
                    </a:cubicBezTo>
                    <a:cubicBezTo>
                      <a:pt x="465" y="1077"/>
                      <a:pt x="485" y="1040"/>
                      <a:pt x="506" y="1003"/>
                    </a:cubicBezTo>
                    <a:cubicBezTo>
                      <a:pt x="546" y="930"/>
                      <a:pt x="586" y="857"/>
                      <a:pt x="629" y="783"/>
                    </a:cubicBezTo>
                    <a:cubicBezTo>
                      <a:pt x="673" y="712"/>
                      <a:pt x="716" y="642"/>
                      <a:pt x="760" y="576"/>
                    </a:cubicBezTo>
                    <a:cubicBezTo>
                      <a:pt x="783" y="539"/>
                      <a:pt x="807" y="505"/>
                      <a:pt x="827" y="468"/>
                    </a:cubicBezTo>
                    <a:cubicBezTo>
                      <a:pt x="850" y="431"/>
                      <a:pt x="870" y="395"/>
                      <a:pt x="887" y="358"/>
                    </a:cubicBezTo>
                    <a:cubicBezTo>
                      <a:pt x="907" y="324"/>
                      <a:pt x="927" y="287"/>
                      <a:pt x="944" y="251"/>
                    </a:cubicBezTo>
                    <a:cubicBezTo>
                      <a:pt x="947" y="244"/>
                      <a:pt x="950" y="235"/>
                      <a:pt x="953" y="224"/>
                    </a:cubicBezTo>
                    <a:cubicBezTo>
                      <a:pt x="961" y="214"/>
                      <a:pt x="964" y="201"/>
                      <a:pt x="967" y="190"/>
                    </a:cubicBezTo>
                    <a:cubicBezTo>
                      <a:pt x="974" y="178"/>
                      <a:pt x="974" y="164"/>
                      <a:pt x="974" y="150"/>
                    </a:cubicBezTo>
                    <a:cubicBezTo>
                      <a:pt x="974" y="137"/>
                      <a:pt x="967" y="117"/>
                      <a:pt x="961" y="104"/>
                    </a:cubicBezTo>
                    <a:cubicBezTo>
                      <a:pt x="957" y="94"/>
                      <a:pt x="947" y="87"/>
                      <a:pt x="941" y="80"/>
                    </a:cubicBezTo>
                    <a:cubicBezTo>
                      <a:pt x="921" y="57"/>
                      <a:pt x="893" y="47"/>
                      <a:pt x="870" y="37"/>
                    </a:cubicBezTo>
                    <a:cubicBezTo>
                      <a:pt x="833" y="23"/>
                      <a:pt x="793" y="10"/>
                      <a:pt x="753" y="7"/>
                    </a:cubicBezTo>
                    <a:cubicBezTo>
                      <a:pt x="730" y="3"/>
                      <a:pt x="703" y="0"/>
                      <a:pt x="6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35"/>
              <p:cNvSpPr/>
              <p:nvPr/>
            </p:nvSpPr>
            <p:spPr>
              <a:xfrm>
                <a:off x="2158613" y="3161124"/>
                <a:ext cx="256888" cy="498205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5151" extrusionOk="0">
                    <a:moveTo>
                      <a:pt x="2095" y="1"/>
                    </a:moveTo>
                    <a:cubicBezTo>
                      <a:pt x="2088" y="1"/>
                      <a:pt x="2081" y="2"/>
                      <a:pt x="2074" y="3"/>
                    </a:cubicBezTo>
                    <a:cubicBezTo>
                      <a:pt x="2047" y="14"/>
                      <a:pt x="2024" y="30"/>
                      <a:pt x="2013" y="54"/>
                    </a:cubicBezTo>
                    <a:cubicBezTo>
                      <a:pt x="1987" y="101"/>
                      <a:pt x="2004" y="164"/>
                      <a:pt x="2050" y="191"/>
                    </a:cubicBezTo>
                    <a:cubicBezTo>
                      <a:pt x="2090" y="215"/>
                      <a:pt x="2124" y="238"/>
                      <a:pt x="2161" y="258"/>
                    </a:cubicBezTo>
                    <a:cubicBezTo>
                      <a:pt x="2194" y="278"/>
                      <a:pt x="2228" y="298"/>
                      <a:pt x="2257" y="315"/>
                    </a:cubicBezTo>
                    <a:cubicBezTo>
                      <a:pt x="2311" y="345"/>
                      <a:pt x="2365" y="375"/>
                      <a:pt x="2415" y="408"/>
                    </a:cubicBezTo>
                    <a:cubicBezTo>
                      <a:pt x="2378" y="475"/>
                      <a:pt x="2345" y="542"/>
                      <a:pt x="2311" y="612"/>
                    </a:cubicBezTo>
                    <a:cubicBezTo>
                      <a:pt x="2285" y="662"/>
                      <a:pt x="2265" y="716"/>
                      <a:pt x="2241" y="769"/>
                    </a:cubicBezTo>
                    <a:cubicBezTo>
                      <a:pt x="2221" y="817"/>
                      <a:pt x="2197" y="863"/>
                      <a:pt x="2174" y="910"/>
                    </a:cubicBezTo>
                    <a:cubicBezTo>
                      <a:pt x="2131" y="1013"/>
                      <a:pt x="2081" y="1110"/>
                      <a:pt x="2034" y="1211"/>
                    </a:cubicBezTo>
                    <a:cubicBezTo>
                      <a:pt x="1987" y="1311"/>
                      <a:pt x="1940" y="1411"/>
                      <a:pt x="1893" y="1512"/>
                    </a:cubicBezTo>
                    <a:cubicBezTo>
                      <a:pt x="1843" y="1619"/>
                      <a:pt x="1796" y="1729"/>
                      <a:pt x="1746" y="1836"/>
                    </a:cubicBezTo>
                    <a:cubicBezTo>
                      <a:pt x="1703" y="1944"/>
                      <a:pt x="1652" y="2050"/>
                      <a:pt x="1602" y="2154"/>
                    </a:cubicBezTo>
                    <a:cubicBezTo>
                      <a:pt x="1555" y="2254"/>
                      <a:pt x="1502" y="2354"/>
                      <a:pt x="1452" y="2458"/>
                    </a:cubicBezTo>
                    <a:cubicBezTo>
                      <a:pt x="1408" y="2552"/>
                      <a:pt x="1362" y="2643"/>
                      <a:pt x="1311" y="2736"/>
                    </a:cubicBezTo>
                    <a:cubicBezTo>
                      <a:pt x="1098" y="3131"/>
                      <a:pt x="883" y="3522"/>
                      <a:pt x="666" y="3916"/>
                    </a:cubicBezTo>
                    <a:cubicBezTo>
                      <a:pt x="565" y="4097"/>
                      <a:pt x="468" y="4281"/>
                      <a:pt x="371" y="4461"/>
                    </a:cubicBezTo>
                    <a:cubicBezTo>
                      <a:pt x="321" y="4552"/>
                      <a:pt x="268" y="4636"/>
                      <a:pt x="215" y="4719"/>
                    </a:cubicBezTo>
                    <a:cubicBezTo>
                      <a:pt x="147" y="4819"/>
                      <a:pt x="84" y="4913"/>
                      <a:pt x="14" y="5011"/>
                    </a:cubicBezTo>
                    <a:cubicBezTo>
                      <a:pt x="0" y="5031"/>
                      <a:pt x="0" y="5060"/>
                      <a:pt x="7" y="5080"/>
                    </a:cubicBezTo>
                    <a:cubicBezTo>
                      <a:pt x="14" y="5104"/>
                      <a:pt x="30" y="5124"/>
                      <a:pt x="50" y="5137"/>
                    </a:cubicBezTo>
                    <a:cubicBezTo>
                      <a:pt x="66" y="5146"/>
                      <a:pt x="81" y="5151"/>
                      <a:pt x="97" y="5151"/>
                    </a:cubicBezTo>
                    <a:cubicBezTo>
                      <a:pt x="105" y="5151"/>
                      <a:pt x="113" y="5149"/>
                      <a:pt x="121" y="5147"/>
                    </a:cubicBezTo>
                    <a:cubicBezTo>
                      <a:pt x="147" y="5137"/>
                      <a:pt x="161" y="5124"/>
                      <a:pt x="178" y="5100"/>
                    </a:cubicBezTo>
                    <a:cubicBezTo>
                      <a:pt x="251" y="5000"/>
                      <a:pt x="321" y="4897"/>
                      <a:pt x="391" y="4790"/>
                    </a:cubicBezTo>
                    <a:cubicBezTo>
                      <a:pt x="448" y="4699"/>
                      <a:pt x="508" y="4609"/>
                      <a:pt x="559" y="4515"/>
                    </a:cubicBezTo>
                    <a:cubicBezTo>
                      <a:pt x="669" y="4318"/>
                      <a:pt x="777" y="4120"/>
                      <a:pt x="886" y="3927"/>
                    </a:cubicBezTo>
                    <a:cubicBezTo>
                      <a:pt x="1104" y="3538"/>
                      <a:pt x="1322" y="3148"/>
                      <a:pt x="1542" y="2763"/>
                    </a:cubicBezTo>
                    <a:cubicBezTo>
                      <a:pt x="1569" y="2719"/>
                      <a:pt x="1592" y="2676"/>
                      <a:pt x="1615" y="2629"/>
                    </a:cubicBezTo>
                    <a:cubicBezTo>
                      <a:pt x="1643" y="2578"/>
                      <a:pt x="1669" y="2525"/>
                      <a:pt x="1696" y="2472"/>
                    </a:cubicBezTo>
                    <a:cubicBezTo>
                      <a:pt x="1749" y="2368"/>
                      <a:pt x="1803" y="2268"/>
                      <a:pt x="1853" y="2161"/>
                    </a:cubicBezTo>
                    <a:cubicBezTo>
                      <a:pt x="1900" y="2067"/>
                      <a:pt x="1940" y="1970"/>
                      <a:pt x="1984" y="1873"/>
                    </a:cubicBezTo>
                    <a:cubicBezTo>
                      <a:pt x="2030" y="1766"/>
                      <a:pt x="2081" y="1659"/>
                      <a:pt x="2127" y="1555"/>
                    </a:cubicBezTo>
                    <a:cubicBezTo>
                      <a:pt x="2177" y="1451"/>
                      <a:pt x="2225" y="1345"/>
                      <a:pt x="2271" y="1241"/>
                    </a:cubicBezTo>
                    <a:cubicBezTo>
                      <a:pt x="2294" y="1194"/>
                      <a:pt x="2318" y="1147"/>
                      <a:pt x="2338" y="1098"/>
                    </a:cubicBezTo>
                    <a:cubicBezTo>
                      <a:pt x="2365" y="1047"/>
                      <a:pt x="2388" y="993"/>
                      <a:pt x="2412" y="940"/>
                    </a:cubicBezTo>
                    <a:cubicBezTo>
                      <a:pt x="2432" y="890"/>
                      <a:pt x="2452" y="840"/>
                      <a:pt x="2475" y="789"/>
                    </a:cubicBezTo>
                    <a:cubicBezTo>
                      <a:pt x="2495" y="740"/>
                      <a:pt x="2518" y="689"/>
                      <a:pt x="2542" y="642"/>
                    </a:cubicBezTo>
                    <a:cubicBezTo>
                      <a:pt x="2566" y="596"/>
                      <a:pt x="2589" y="548"/>
                      <a:pt x="2612" y="505"/>
                    </a:cubicBezTo>
                    <a:cubicBezTo>
                      <a:pt x="2626" y="479"/>
                      <a:pt x="2639" y="451"/>
                      <a:pt x="2649" y="425"/>
                    </a:cubicBezTo>
                    <a:lnTo>
                      <a:pt x="2652" y="408"/>
                    </a:lnTo>
                    <a:cubicBezTo>
                      <a:pt x="2656" y="375"/>
                      <a:pt x="2656" y="375"/>
                      <a:pt x="2652" y="345"/>
                    </a:cubicBezTo>
                    <a:cubicBezTo>
                      <a:pt x="2646" y="315"/>
                      <a:pt x="2629" y="291"/>
                      <a:pt x="2609" y="271"/>
                    </a:cubicBezTo>
                    <a:cubicBezTo>
                      <a:pt x="2595" y="255"/>
                      <a:pt x="2575" y="241"/>
                      <a:pt x="2555" y="231"/>
                    </a:cubicBezTo>
                    <a:cubicBezTo>
                      <a:pt x="2538" y="218"/>
                      <a:pt x="2522" y="207"/>
                      <a:pt x="2502" y="198"/>
                    </a:cubicBezTo>
                    <a:cubicBezTo>
                      <a:pt x="2462" y="174"/>
                      <a:pt x="2425" y="154"/>
                      <a:pt x="2385" y="134"/>
                    </a:cubicBezTo>
                    <a:cubicBezTo>
                      <a:pt x="2308" y="90"/>
                      <a:pt x="2231" y="50"/>
                      <a:pt x="2151" y="14"/>
                    </a:cubicBezTo>
                    <a:cubicBezTo>
                      <a:pt x="2132" y="6"/>
                      <a:pt x="2114" y="1"/>
                      <a:pt x="20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35"/>
              <p:cNvSpPr/>
              <p:nvPr/>
            </p:nvSpPr>
            <p:spPr>
              <a:xfrm>
                <a:off x="2145652" y="3155321"/>
                <a:ext cx="231741" cy="365988"/>
              </a:xfrm>
              <a:custGeom>
                <a:avLst/>
                <a:gdLst/>
                <a:ahLst/>
                <a:cxnLst/>
                <a:rect l="l" t="t" r="r" b="b"/>
                <a:pathLst>
                  <a:path w="2396" h="3784" extrusionOk="0">
                    <a:moveTo>
                      <a:pt x="2103" y="0"/>
                    </a:moveTo>
                    <a:cubicBezTo>
                      <a:pt x="2087" y="0"/>
                      <a:pt x="2071" y="3"/>
                      <a:pt x="2054" y="6"/>
                    </a:cubicBezTo>
                    <a:cubicBezTo>
                      <a:pt x="2044" y="10"/>
                      <a:pt x="2027" y="20"/>
                      <a:pt x="2014" y="27"/>
                    </a:cubicBezTo>
                    <a:cubicBezTo>
                      <a:pt x="2001" y="34"/>
                      <a:pt x="1990" y="43"/>
                      <a:pt x="1980" y="57"/>
                    </a:cubicBezTo>
                    <a:cubicBezTo>
                      <a:pt x="1954" y="80"/>
                      <a:pt x="1937" y="114"/>
                      <a:pt x="1920" y="144"/>
                    </a:cubicBezTo>
                    <a:cubicBezTo>
                      <a:pt x="1897" y="184"/>
                      <a:pt x="1877" y="224"/>
                      <a:pt x="1854" y="261"/>
                    </a:cubicBezTo>
                    <a:cubicBezTo>
                      <a:pt x="1753" y="435"/>
                      <a:pt x="1656" y="608"/>
                      <a:pt x="1559" y="786"/>
                    </a:cubicBezTo>
                    <a:cubicBezTo>
                      <a:pt x="1513" y="873"/>
                      <a:pt x="1465" y="960"/>
                      <a:pt x="1419" y="1047"/>
                    </a:cubicBezTo>
                    <a:cubicBezTo>
                      <a:pt x="1375" y="1130"/>
                      <a:pt x="1332" y="1218"/>
                      <a:pt x="1292" y="1304"/>
                    </a:cubicBezTo>
                    <a:cubicBezTo>
                      <a:pt x="1268" y="1348"/>
                      <a:pt x="1248" y="1391"/>
                      <a:pt x="1224" y="1438"/>
                    </a:cubicBezTo>
                    <a:cubicBezTo>
                      <a:pt x="1204" y="1479"/>
                      <a:pt x="1184" y="1519"/>
                      <a:pt x="1161" y="1559"/>
                    </a:cubicBezTo>
                    <a:cubicBezTo>
                      <a:pt x="1114" y="1646"/>
                      <a:pt x="1067" y="1732"/>
                      <a:pt x="1020" y="1820"/>
                    </a:cubicBezTo>
                    <a:cubicBezTo>
                      <a:pt x="833" y="2164"/>
                      <a:pt x="650" y="2508"/>
                      <a:pt x="459" y="2853"/>
                    </a:cubicBezTo>
                    <a:cubicBezTo>
                      <a:pt x="315" y="3120"/>
                      <a:pt x="168" y="3385"/>
                      <a:pt x="24" y="3652"/>
                    </a:cubicBezTo>
                    <a:cubicBezTo>
                      <a:pt x="0" y="3696"/>
                      <a:pt x="14" y="3749"/>
                      <a:pt x="57" y="3773"/>
                    </a:cubicBezTo>
                    <a:cubicBezTo>
                      <a:pt x="71" y="3780"/>
                      <a:pt x="87" y="3784"/>
                      <a:pt x="102" y="3784"/>
                    </a:cubicBezTo>
                    <a:cubicBezTo>
                      <a:pt x="132" y="3784"/>
                      <a:pt x="162" y="3768"/>
                      <a:pt x="178" y="3739"/>
                    </a:cubicBezTo>
                    <a:cubicBezTo>
                      <a:pt x="372" y="3378"/>
                      <a:pt x="573" y="3020"/>
                      <a:pt x="773" y="2663"/>
                    </a:cubicBezTo>
                    <a:cubicBezTo>
                      <a:pt x="967" y="2317"/>
                      <a:pt x="1164" y="1973"/>
                      <a:pt x="1358" y="1629"/>
                    </a:cubicBezTo>
                    <a:cubicBezTo>
                      <a:pt x="1382" y="1589"/>
                      <a:pt x="1405" y="1545"/>
                      <a:pt x="1428" y="1502"/>
                    </a:cubicBezTo>
                    <a:cubicBezTo>
                      <a:pt x="1452" y="1459"/>
                      <a:pt x="1472" y="1411"/>
                      <a:pt x="1496" y="1368"/>
                    </a:cubicBezTo>
                    <a:cubicBezTo>
                      <a:pt x="1539" y="1284"/>
                      <a:pt x="1582" y="1201"/>
                      <a:pt x="1626" y="1117"/>
                    </a:cubicBezTo>
                    <a:cubicBezTo>
                      <a:pt x="1723" y="940"/>
                      <a:pt x="1820" y="766"/>
                      <a:pt x="1917" y="588"/>
                    </a:cubicBezTo>
                    <a:cubicBezTo>
                      <a:pt x="1954" y="522"/>
                      <a:pt x="1990" y="458"/>
                      <a:pt x="2024" y="391"/>
                    </a:cubicBezTo>
                    <a:cubicBezTo>
                      <a:pt x="2044" y="358"/>
                      <a:pt x="2061" y="321"/>
                      <a:pt x="2081" y="287"/>
                    </a:cubicBezTo>
                    <a:cubicBezTo>
                      <a:pt x="2090" y="271"/>
                      <a:pt x="2098" y="251"/>
                      <a:pt x="2107" y="230"/>
                    </a:cubicBezTo>
                    <a:lnTo>
                      <a:pt x="2124" y="241"/>
                    </a:lnTo>
                    <a:cubicBezTo>
                      <a:pt x="2144" y="251"/>
                      <a:pt x="2161" y="258"/>
                      <a:pt x="2178" y="267"/>
                    </a:cubicBezTo>
                    <a:cubicBezTo>
                      <a:pt x="2201" y="278"/>
                      <a:pt x="2224" y="287"/>
                      <a:pt x="2251" y="295"/>
                    </a:cubicBezTo>
                    <a:cubicBezTo>
                      <a:pt x="2267" y="303"/>
                      <a:pt x="2289" y="308"/>
                      <a:pt x="2309" y="308"/>
                    </a:cubicBezTo>
                    <a:cubicBezTo>
                      <a:pt x="2313" y="308"/>
                      <a:pt x="2317" y="308"/>
                      <a:pt x="2322" y="307"/>
                    </a:cubicBezTo>
                    <a:cubicBezTo>
                      <a:pt x="2335" y="307"/>
                      <a:pt x="2348" y="304"/>
                      <a:pt x="2359" y="298"/>
                    </a:cubicBezTo>
                    <a:cubicBezTo>
                      <a:pt x="2368" y="291"/>
                      <a:pt x="2379" y="281"/>
                      <a:pt x="2385" y="267"/>
                    </a:cubicBezTo>
                    <a:cubicBezTo>
                      <a:pt x="2391" y="258"/>
                      <a:pt x="2395" y="244"/>
                      <a:pt x="2395" y="230"/>
                    </a:cubicBezTo>
                    <a:cubicBezTo>
                      <a:pt x="2395" y="218"/>
                      <a:pt x="2391" y="204"/>
                      <a:pt x="2385" y="194"/>
                    </a:cubicBezTo>
                    <a:cubicBezTo>
                      <a:pt x="2375" y="174"/>
                      <a:pt x="2359" y="157"/>
                      <a:pt x="2342" y="141"/>
                    </a:cubicBezTo>
                    <a:cubicBezTo>
                      <a:pt x="2322" y="124"/>
                      <a:pt x="2298" y="107"/>
                      <a:pt x="2275" y="90"/>
                    </a:cubicBezTo>
                    <a:cubicBezTo>
                      <a:pt x="2258" y="80"/>
                      <a:pt x="2245" y="67"/>
                      <a:pt x="2228" y="57"/>
                    </a:cubicBezTo>
                    <a:cubicBezTo>
                      <a:pt x="2218" y="50"/>
                      <a:pt x="2208" y="43"/>
                      <a:pt x="2198" y="37"/>
                    </a:cubicBezTo>
                    <a:cubicBezTo>
                      <a:pt x="2181" y="23"/>
                      <a:pt x="2164" y="17"/>
                      <a:pt x="2141" y="6"/>
                    </a:cubicBezTo>
                    <a:cubicBezTo>
                      <a:pt x="2129" y="2"/>
                      <a:pt x="2116" y="0"/>
                      <a:pt x="210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35"/>
              <p:cNvSpPr/>
              <p:nvPr/>
            </p:nvSpPr>
            <p:spPr>
              <a:xfrm>
                <a:off x="2340445" y="3113925"/>
                <a:ext cx="88015" cy="94109"/>
              </a:xfrm>
              <a:custGeom>
                <a:avLst/>
                <a:gdLst/>
                <a:ahLst/>
                <a:cxnLst/>
                <a:rect l="l" t="t" r="r" b="b"/>
                <a:pathLst>
                  <a:path w="910" h="973" extrusionOk="0">
                    <a:moveTo>
                      <a:pt x="789" y="0"/>
                    </a:moveTo>
                    <a:cubicBezTo>
                      <a:pt x="755" y="0"/>
                      <a:pt x="726" y="10"/>
                      <a:pt x="695" y="24"/>
                    </a:cubicBezTo>
                    <a:cubicBezTo>
                      <a:pt x="686" y="30"/>
                      <a:pt x="672" y="36"/>
                      <a:pt x="662" y="44"/>
                    </a:cubicBezTo>
                    <a:cubicBezTo>
                      <a:pt x="652" y="50"/>
                      <a:pt x="638" y="56"/>
                      <a:pt x="629" y="67"/>
                    </a:cubicBezTo>
                    <a:cubicBezTo>
                      <a:pt x="609" y="81"/>
                      <a:pt x="592" y="93"/>
                      <a:pt x="568" y="107"/>
                    </a:cubicBezTo>
                    <a:cubicBezTo>
                      <a:pt x="552" y="117"/>
                      <a:pt x="532" y="130"/>
                      <a:pt x="511" y="141"/>
                    </a:cubicBezTo>
                    <a:cubicBezTo>
                      <a:pt x="485" y="154"/>
                      <a:pt x="465" y="170"/>
                      <a:pt x="442" y="190"/>
                    </a:cubicBezTo>
                    <a:lnTo>
                      <a:pt x="451" y="181"/>
                    </a:lnTo>
                    <a:lnTo>
                      <a:pt x="451" y="181"/>
                    </a:lnTo>
                    <a:cubicBezTo>
                      <a:pt x="431" y="197"/>
                      <a:pt x="414" y="211"/>
                      <a:pt x="394" y="227"/>
                    </a:cubicBezTo>
                    <a:lnTo>
                      <a:pt x="371" y="244"/>
                    </a:lnTo>
                    <a:cubicBezTo>
                      <a:pt x="337" y="268"/>
                      <a:pt x="304" y="288"/>
                      <a:pt x="271" y="311"/>
                    </a:cubicBezTo>
                    <a:cubicBezTo>
                      <a:pt x="237" y="331"/>
                      <a:pt x="201" y="351"/>
                      <a:pt x="164" y="365"/>
                    </a:cubicBezTo>
                    <a:cubicBezTo>
                      <a:pt x="130" y="378"/>
                      <a:pt x="93" y="391"/>
                      <a:pt x="60" y="402"/>
                    </a:cubicBezTo>
                    <a:cubicBezTo>
                      <a:pt x="23" y="411"/>
                      <a:pt x="0" y="451"/>
                      <a:pt x="10" y="491"/>
                    </a:cubicBezTo>
                    <a:cubicBezTo>
                      <a:pt x="18" y="521"/>
                      <a:pt x="48" y="542"/>
                      <a:pt x="78" y="542"/>
                    </a:cubicBezTo>
                    <a:cubicBezTo>
                      <a:pt x="86" y="542"/>
                      <a:pt x="93" y="541"/>
                      <a:pt x="101" y="538"/>
                    </a:cubicBezTo>
                    <a:cubicBezTo>
                      <a:pt x="181" y="515"/>
                      <a:pt x="257" y="488"/>
                      <a:pt x="328" y="445"/>
                    </a:cubicBezTo>
                    <a:cubicBezTo>
                      <a:pt x="357" y="428"/>
                      <a:pt x="388" y="408"/>
                      <a:pt x="414" y="391"/>
                    </a:cubicBezTo>
                    <a:cubicBezTo>
                      <a:pt x="448" y="371"/>
                      <a:pt x="478" y="348"/>
                      <a:pt x="508" y="325"/>
                    </a:cubicBezTo>
                    <a:cubicBezTo>
                      <a:pt x="525" y="311"/>
                      <a:pt x="542" y="301"/>
                      <a:pt x="562" y="288"/>
                    </a:cubicBezTo>
                    <a:lnTo>
                      <a:pt x="622" y="257"/>
                    </a:lnTo>
                    <a:cubicBezTo>
                      <a:pt x="638" y="247"/>
                      <a:pt x="658" y="237"/>
                      <a:pt x="678" y="227"/>
                    </a:cubicBezTo>
                    <a:cubicBezTo>
                      <a:pt x="695" y="214"/>
                      <a:pt x="715" y="204"/>
                      <a:pt x="732" y="194"/>
                    </a:cubicBezTo>
                    <a:lnTo>
                      <a:pt x="732" y="194"/>
                    </a:lnTo>
                    <a:cubicBezTo>
                      <a:pt x="732" y="221"/>
                      <a:pt x="729" y="251"/>
                      <a:pt x="726" y="277"/>
                    </a:cubicBezTo>
                    <a:cubicBezTo>
                      <a:pt x="723" y="304"/>
                      <a:pt x="723" y="334"/>
                      <a:pt x="719" y="361"/>
                    </a:cubicBezTo>
                    <a:cubicBezTo>
                      <a:pt x="712" y="402"/>
                      <a:pt x="706" y="442"/>
                      <a:pt x="699" y="482"/>
                    </a:cubicBezTo>
                    <a:cubicBezTo>
                      <a:pt x="689" y="525"/>
                      <a:pt x="682" y="572"/>
                      <a:pt x="669" y="615"/>
                    </a:cubicBezTo>
                    <a:cubicBezTo>
                      <a:pt x="658" y="658"/>
                      <a:pt x="649" y="703"/>
                      <a:pt x="635" y="743"/>
                    </a:cubicBezTo>
                    <a:cubicBezTo>
                      <a:pt x="629" y="766"/>
                      <a:pt x="622" y="789"/>
                      <a:pt x="615" y="813"/>
                    </a:cubicBezTo>
                    <a:cubicBezTo>
                      <a:pt x="612" y="823"/>
                      <a:pt x="609" y="833"/>
                      <a:pt x="605" y="843"/>
                    </a:cubicBezTo>
                    <a:cubicBezTo>
                      <a:pt x="598" y="859"/>
                      <a:pt x="595" y="879"/>
                      <a:pt x="595" y="899"/>
                    </a:cubicBezTo>
                    <a:cubicBezTo>
                      <a:pt x="595" y="927"/>
                      <a:pt x="612" y="950"/>
                      <a:pt x="635" y="963"/>
                    </a:cubicBezTo>
                    <a:lnTo>
                      <a:pt x="655" y="970"/>
                    </a:lnTo>
                    <a:cubicBezTo>
                      <a:pt x="661" y="972"/>
                      <a:pt x="667" y="973"/>
                      <a:pt x="674" y="973"/>
                    </a:cubicBezTo>
                    <a:cubicBezTo>
                      <a:pt x="699" y="973"/>
                      <a:pt x="726" y="957"/>
                      <a:pt x="739" y="933"/>
                    </a:cubicBezTo>
                    <a:cubicBezTo>
                      <a:pt x="752" y="910"/>
                      <a:pt x="759" y="890"/>
                      <a:pt x="766" y="863"/>
                    </a:cubicBezTo>
                    <a:cubicBezTo>
                      <a:pt x="772" y="843"/>
                      <a:pt x="779" y="823"/>
                      <a:pt x="783" y="803"/>
                    </a:cubicBezTo>
                    <a:cubicBezTo>
                      <a:pt x="792" y="766"/>
                      <a:pt x="806" y="729"/>
                      <a:pt x="819" y="692"/>
                    </a:cubicBezTo>
                    <a:cubicBezTo>
                      <a:pt x="829" y="652"/>
                      <a:pt x="839" y="615"/>
                      <a:pt x="849" y="578"/>
                    </a:cubicBezTo>
                    <a:cubicBezTo>
                      <a:pt x="856" y="538"/>
                      <a:pt x="866" y="505"/>
                      <a:pt x="873" y="468"/>
                    </a:cubicBezTo>
                    <a:cubicBezTo>
                      <a:pt x="879" y="428"/>
                      <a:pt x="886" y="391"/>
                      <a:pt x="893" y="354"/>
                    </a:cubicBezTo>
                    <a:cubicBezTo>
                      <a:pt x="896" y="311"/>
                      <a:pt x="903" y="268"/>
                      <a:pt x="906" y="224"/>
                    </a:cubicBezTo>
                    <a:cubicBezTo>
                      <a:pt x="906" y="207"/>
                      <a:pt x="910" y="187"/>
                      <a:pt x="910" y="167"/>
                    </a:cubicBezTo>
                    <a:cubicBezTo>
                      <a:pt x="910" y="144"/>
                      <a:pt x="906" y="117"/>
                      <a:pt x="903" y="93"/>
                    </a:cubicBezTo>
                    <a:cubicBezTo>
                      <a:pt x="899" y="81"/>
                      <a:pt x="896" y="70"/>
                      <a:pt x="890" y="56"/>
                    </a:cubicBezTo>
                    <a:cubicBezTo>
                      <a:pt x="883" y="47"/>
                      <a:pt x="876" y="36"/>
                      <a:pt x="869" y="27"/>
                    </a:cubicBezTo>
                    <a:cubicBezTo>
                      <a:pt x="859" y="20"/>
                      <a:pt x="833" y="3"/>
                      <a:pt x="823" y="3"/>
                    </a:cubicBezTo>
                    <a:cubicBezTo>
                      <a:pt x="809" y="0"/>
                      <a:pt x="799" y="0"/>
                      <a:pt x="7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35"/>
              <p:cNvSpPr/>
              <p:nvPr/>
            </p:nvSpPr>
            <p:spPr>
              <a:xfrm>
                <a:off x="2373427" y="3138105"/>
                <a:ext cx="40139" cy="26308"/>
              </a:xfrm>
              <a:custGeom>
                <a:avLst/>
                <a:gdLst/>
                <a:ahLst/>
                <a:cxnLst/>
                <a:rect l="l" t="t" r="r" b="b"/>
                <a:pathLst>
                  <a:path w="415" h="272" extrusionOk="0">
                    <a:moveTo>
                      <a:pt x="90" y="1"/>
                    </a:moveTo>
                    <a:cubicBezTo>
                      <a:pt x="83" y="1"/>
                      <a:pt x="75" y="2"/>
                      <a:pt x="67" y="4"/>
                    </a:cubicBezTo>
                    <a:cubicBezTo>
                      <a:pt x="47" y="11"/>
                      <a:pt x="30" y="24"/>
                      <a:pt x="20" y="41"/>
                    </a:cubicBezTo>
                    <a:cubicBezTo>
                      <a:pt x="0" y="78"/>
                      <a:pt x="10" y="128"/>
                      <a:pt x="47" y="148"/>
                    </a:cubicBezTo>
                    <a:lnTo>
                      <a:pt x="50" y="152"/>
                    </a:lnTo>
                    <a:cubicBezTo>
                      <a:pt x="130" y="188"/>
                      <a:pt x="207" y="225"/>
                      <a:pt x="284" y="262"/>
                    </a:cubicBezTo>
                    <a:cubicBezTo>
                      <a:pt x="298" y="268"/>
                      <a:pt x="312" y="272"/>
                      <a:pt x="326" y="272"/>
                    </a:cubicBezTo>
                    <a:cubicBezTo>
                      <a:pt x="353" y="272"/>
                      <a:pt x="378" y="258"/>
                      <a:pt x="391" y="232"/>
                    </a:cubicBezTo>
                    <a:cubicBezTo>
                      <a:pt x="414" y="195"/>
                      <a:pt x="398" y="144"/>
                      <a:pt x="362" y="124"/>
                    </a:cubicBezTo>
                    <a:cubicBezTo>
                      <a:pt x="288" y="81"/>
                      <a:pt x="207" y="47"/>
                      <a:pt x="127" y="11"/>
                    </a:cubicBezTo>
                    <a:cubicBezTo>
                      <a:pt x="116" y="4"/>
                      <a:pt x="104" y="1"/>
                      <a:pt x="90" y="1"/>
                    </a:cubicBez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35"/>
              <p:cNvSpPr/>
              <p:nvPr/>
            </p:nvSpPr>
            <p:spPr>
              <a:xfrm>
                <a:off x="2198364" y="3124564"/>
                <a:ext cx="220135" cy="380883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3938" extrusionOk="0">
                    <a:moveTo>
                      <a:pt x="2181" y="0"/>
                    </a:moveTo>
                    <a:cubicBezTo>
                      <a:pt x="2161" y="0"/>
                      <a:pt x="2144" y="7"/>
                      <a:pt x="2127" y="14"/>
                    </a:cubicBezTo>
                    <a:cubicBezTo>
                      <a:pt x="2115" y="17"/>
                      <a:pt x="2101" y="23"/>
                      <a:pt x="2091" y="31"/>
                    </a:cubicBezTo>
                    <a:cubicBezTo>
                      <a:pt x="2081" y="37"/>
                      <a:pt x="2074" y="44"/>
                      <a:pt x="2064" y="54"/>
                    </a:cubicBezTo>
                    <a:cubicBezTo>
                      <a:pt x="2051" y="67"/>
                      <a:pt x="2041" y="87"/>
                      <a:pt x="2031" y="104"/>
                    </a:cubicBezTo>
                    <a:lnTo>
                      <a:pt x="2017" y="124"/>
                    </a:lnTo>
                    <a:cubicBezTo>
                      <a:pt x="2001" y="144"/>
                      <a:pt x="1984" y="161"/>
                      <a:pt x="1967" y="184"/>
                    </a:cubicBezTo>
                    <a:cubicBezTo>
                      <a:pt x="1944" y="211"/>
                      <a:pt x="1927" y="241"/>
                      <a:pt x="1907" y="272"/>
                    </a:cubicBezTo>
                    <a:cubicBezTo>
                      <a:pt x="1891" y="298"/>
                      <a:pt x="1874" y="328"/>
                      <a:pt x="1857" y="355"/>
                    </a:cubicBezTo>
                    <a:cubicBezTo>
                      <a:pt x="1837" y="395"/>
                      <a:pt x="1814" y="432"/>
                      <a:pt x="1793" y="472"/>
                    </a:cubicBezTo>
                    <a:cubicBezTo>
                      <a:pt x="1773" y="505"/>
                      <a:pt x="1757" y="536"/>
                      <a:pt x="1736" y="569"/>
                    </a:cubicBezTo>
                    <a:cubicBezTo>
                      <a:pt x="1713" y="616"/>
                      <a:pt x="1693" y="662"/>
                      <a:pt x="1676" y="709"/>
                    </a:cubicBezTo>
                    <a:lnTo>
                      <a:pt x="1676" y="706"/>
                    </a:lnTo>
                    <a:cubicBezTo>
                      <a:pt x="1659" y="746"/>
                      <a:pt x="1636" y="783"/>
                      <a:pt x="1616" y="820"/>
                    </a:cubicBezTo>
                    <a:cubicBezTo>
                      <a:pt x="1596" y="857"/>
                      <a:pt x="1576" y="894"/>
                      <a:pt x="1556" y="926"/>
                    </a:cubicBezTo>
                    <a:cubicBezTo>
                      <a:pt x="1513" y="1007"/>
                      <a:pt x="1472" y="1087"/>
                      <a:pt x="1435" y="1167"/>
                    </a:cubicBezTo>
                    <a:cubicBezTo>
                      <a:pt x="1395" y="1251"/>
                      <a:pt x="1345" y="1335"/>
                      <a:pt x="1301" y="1419"/>
                    </a:cubicBezTo>
                    <a:cubicBezTo>
                      <a:pt x="1255" y="1502"/>
                      <a:pt x="1208" y="1585"/>
                      <a:pt x="1164" y="1672"/>
                    </a:cubicBezTo>
                    <a:cubicBezTo>
                      <a:pt x="1148" y="1712"/>
                      <a:pt x="1128" y="1749"/>
                      <a:pt x="1111" y="1786"/>
                    </a:cubicBezTo>
                    <a:cubicBezTo>
                      <a:pt x="1091" y="1829"/>
                      <a:pt x="1068" y="1873"/>
                      <a:pt x="1044" y="1913"/>
                    </a:cubicBezTo>
                    <a:cubicBezTo>
                      <a:pt x="1000" y="1990"/>
                      <a:pt x="960" y="2067"/>
                      <a:pt x="917" y="2147"/>
                    </a:cubicBezTo>
                    <a:cubicBezTo>
                      <a:pt x="830" y="2305"/>
                      <a:pt x="743" y="2465"/>
                      <a:pt x="656" y="2626"/>
                    </a:cubicBezTo>
                    <a:cubicBezTo>
                      <a:pt x="566" y="2789"/>
                      <a:pt x="479" y="2953"/>
                      <a:pt x="386" y="3117"/>
                    </a:cubicBezTo>
                    <a:cubicBezTo>
                      <a:pt x="298" y="3274"/>
                      <a:pt x="208" y="3432"/>
                      <a:pt x="125" y="3592"/>
                    </a:cubicBezTo>
                    <a:cubicBezTo>
                      <a:pt x="91" y="3652"/>
                      <a:pt x="61" y="3713"/>
                      <a:pt x="28" y="3773"/>
                    </a:cubicBezTo>
                    <a:cubicBezTo>
                      <a:pt x="0" y="3827"/>
                      <a:pt x="17" y="3893"/>
                      <a:pt x="71" y="3924"/>
                    </a:cubicBezTo>
                    <a:cubicBezTo>
                      <a:pt x="87" y="3933"/>
                      <a:pt x="104" y="3937"/>
                      <a:pt x="122" y="3937"/>
                    </a:cubicBezTo>
                    <a:cubicBezTo>
                      <a:pt x="161" y="3937"/>
                      <a:pt x="200" y="3916"/>
                      <a:pt x="218" y="3879"/>
                    </a:cubicBezTo>
                    <a:cubicBezTo>
                      <a:pt x="305" y="3716"/>
                      <a:pt x="395" y="3552"/>
                      <a:pt x="486" y="3388"/>
                    </a:cubicBezTo>
                    <a:cubicBezTo>
                      <a:pt x="573" y="3228"/>
                      <a:pt x="663" y="3067"/>
                      <a:pt x="750" y="2907"/>
                    </a:cubicBezTo>
                    <a:cubicBezTo>
                      <a:pt x="843" y="2746"/>
                      <a:pt x="937" y="2582"/>
                      <a:pt x="1028" y="2419"/>
                    </a:cubicBezTo>
                    <a:cubicBezTo>
                      <a:pt x="1071" y="2342"/>
                      <a:pt x="1114" y="2265"/>
                      <a:pt x="1158" y="2187"/>
                    </a:cubicBezTo>
                    <a:cubicBezTo>
                      <a:pt x="1178" y="2154"/>
                      <a:pt x="1198" y="2118"/>
                      <a:pt x="1218" y="2081"/>
                    </a:cubicBezTo>
                    <a:cubicBezTo>
                      <a:pt x="1241" y="2037"/>
                      <a:pt x="1269" y="1993"/>
                      <a:pt x="1289" y="1947"/>
                    </a:cubicBezTo>
                    <a:cubicBezTo>
                      <a:pt x="1309" y="1910"/>
                      <a:pt x="1325" y="1870"/>
                      <a:pt x="1345" y="1829"/>
                    </a:cubicBezTo>
                    <a:cubicBezTo>
                      <a:pt x="1365" y="1789"/>
                      <a:pt x="1385" y="1746"/>
                      <a:pt x="1405" y="1706"/>
                    </a:cubicBezTo>
                    <a:cubicBezTo>
                      <a:pt x="1449" y="1619"/>
                      <a:pt x="1496" y="1536"/>
                      <a:pt x="1539" y="1448"/>
                    </a:cubicBezTo>
                    <a:cubicBezTo>
                      <a:pt x="1562" y="1408"/>
                      <a:pt x="1586" y="1368"/>
                      <a:pt x="1606" y="1325"/>
                    </a:cubicBezTo>
                    <a:cubicBezTo>
                      <a:pt x="1626" y="1284"/>
                      <a:pt x="1643" y="1244"/>
                      <a:pt x="1663" y="1204"/>
                    </a:cubicBezTo>
                    <a:cubicBezTo>
                      <a:pt x="1700" y="1124"/>
                      <a:pt x="1740" y="1044"/>
                      <a:pt x="1780" y="963"/>
                    </a:cubicBezTo>
                    <a:cubicBezTo>
                      <a:pt x="1797" y="934"/>
                      <a:pt x="1814" y="900"/>
                      <a:pt x="1830" y="866"/>
                    </a:cubicBezTo>
                    <a:cubicBezTo>
                      <a:pt x="1843" y="840"/>
                      <a:pt x="1857" y="813"/>
                      <a:pt x="1867" y="786"/>
                    </a:cubicBezTo>
                    <a:cubicBezTo>
                      <a:pt x="1871" y="773"/>
                      <a:pt x="1874" y="760"/>
                      <a:pt x="1880" y="746"/>
                    </a:cubicBezTo>
                    <a:cubicBezTo>
                      <a:pt x="1907" y="679"/>
                      <a:pt x="1944" y="613"/>
                      <a:pt x="1977" y="548"/>
                    </a:cubicBezTo>
                    <a:cubicBezTo>
                      <a:pt x="1997" y="516"/>
                      <a:pt x="2017" y="479"/>
                      <a:pt x="2034" y="445"/>
                    </a:cubicBezTo>
                    <a:cubicBezTo>
                      <a:pt x="2047" y="422"/>
                      <a:pt x="2061" y="395"/>
                      <a:pt x="2071" y="372"/>
                    </a:cubicBezTo>
                    <a:cubicBezTo>
                      <a:pt x="2084" y="377"/>
                      <a:pt x="2098" y="380"/>
                      <a:pt x="2111" y="380"/>
                    </a:cubicBezTo>
                    <a:cubicBezTo>
                      <a:pt x="2123" y="380"/>
                      <a:pt x="2134" y="378"/>
                      <a:pt x="2144" y="375"/>
                    </a:cubicBezTo>
                    <a:cubicBezTo>
                      <a:pt x="2164" y="368"/>
                      <a:pt x="2184" y="358"/>
                      <a:pt x="2198" y="341"/>
                    </a:cubicBezTo>
                    <a:cubicBezTo>
                      <a:pt x="2212" y="324"/>
                      <a:pt x="2218" y="315"/>
                      <a:pt x="2228" y="298"/>
                    </a:cubicBezTo>
                    <a:cubicBezTo>
                      <a:pt x="2232" y="288"/>
                      <a:pt x="2238" y="275"/>
                      <a:pt x="2245" y="264"/>
                    </a:cubicBezTo>
                    <a:lnTo>
                      <a:pt x="2252" y="247"/>
                    </a:lnTo>
                    <a:cubicBezTo>
                      <a:pt x="2268" y="227"/>
                      <a:pt x="2275" y="207"/>
                      <a:pt x="2268" y="181"/>
                    </a:cubicBezTo>
                    <a:lnTo>
                      <a:pt x="2268" y="171"/>
                    </a:lnTo>
                    <a:cubicBezTo>
                      <a:pt x="2268" y="161"/>
                      <a:pt x="2265" y="151"/>
                      <a:pt x="2261" y="137"/>
                    </a:cubicBezTo>
                    <a:lnTo>
                      <a:pt x="2265" y="124"/>
                    </a:lnTo>
                    <a:cubicBezTo>
                      <a:pt x="2268" y="94"/>
                      <a:pt x="2268" y="67"/>
                      <a:pt x="2255" y="40"/>
                    </a:cubicBezTo>
                    <a:cubicBezTo>
                      <a:pt x="2238" y="17"/>
                      <a:pt x="2208" y="0"/>
                      <a:pt x="2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02" name="Google Shape;1602;p35"/>
            <p:cNvGrpSpPr/>
            <p:nvPr/>
          </p:nvGrpSpPr>
          <p:grpSpPr>
            <a:xfrm rot="-1597285">
              <a:off x="242715" y="755429"/>
              <a:ext cx="274711" cy="579956"/>
              <a:chOff x="304040" y="3020774"/>
              <a:chExt cx="274707" cy="579948"/>
            </a:xfrm>
          </p:grpSpPr>
          <p:sp>
            <p:nvSpPr>
              <p:cNvPr id="1603" name="Google Shape;1603;p35"/>
              <p:cNvSpPr/>
              <p:nvPr/>
            </p:nvSpPr>
            <p:spPr>
              <a:xfrm>
                <a:off x="331667" y="3093518"/>
                <a:ext cx="75931" cy="35025"/>
              </a:xfrm>
              <a:custGeom>
                <a:avLst/>
                <a:gdLst/>
                <a:ahLst/>
                <a:cxnLst/>
                <a:rect l="l" t="t" r="r" b="b"/>
                <a:pathLst>
                  <a:path w="874" h="507" extrusionOk="0">
                    <a:moveTo>
                      <a:pt x="670" y="1"/>
                    </a:moveTo>
                    <a:cubicBezTo>
                      <a:pt x="650" y="1"/>
                      <a:pt x="630" y="4"/>
                      <a:pt x="613" y="10"/>
                    </a:cubicBezTo>
                    <a:lnTo>
                      <a:pt x="593" y="14"/>
                    </a:lnTo>
                    <a:cubicBezTo>
                      <a:pt x="566" y="26"/>
                      <a:pt x="536" y="51"/>
                      <a:pt x="516" y="74"/>
                    </a:cubicBezTo>
                    <a:cubicBezTo>
                      <a:pt x="509" y="83"/>
                      <a:pt x="502" y="94"/>
                      <a:pt x="499" y="104"/>
                    </a:cubicBezTo>
                    <a:cubicBezTo>
                      <a:pt x="485" y="107"/>
                      <a:pt x="473" y="107"/>
                      <a:pt x="459" y="107"/>
                    </a:cubicBezTo>
                    <a:cubicBezTo>
                      <a:pt x="362" y="114"/>
                      <a:pt x="265" y="127"/>
                      <a:pt x="168" y="140"/>
                    </a:cubicBezTo>
                    <a:cubicBezTo>
                      <a:pt x="68" y="154"/>
                      <a:pt x="1" y="251"/>
                      <a:pt x="14" y="348"/>
                    </a:cubicBezTo>
                    <a:cubicBezTo>
                      <a:pt x="27" y="440"/>
                      <a:pt x="106" y="507"/>
                      <a:pt x="196" y="507"/>
                    </a:cubicBezTo>
                    <a:cubicBezTo>
                      <a:pt x="205" y="507"/>
                      <a:pt x="213" y="506"/>
                      <a:pt x="221" y="505"/>
                    </a:cubicBezTo>
                    <a:cubicBezTo>
                      <a:pt x="302" y="492"/>
                      <a:pt x="385" y="478"/>
                      <a:pt x="465" y="472"/>
                    </a:cubicBezTo>
                    <a:cubicBezTo>
                      <a:pt x="499" y="468"/>
                      <a:pt x="530" y="465"/>
                      <a:pt x="562" y="455"/>
                    </a:cubicBezTo>
                    <a:cubicBezTo>
                      <a:pt x="593" y="448"/>
                      <a:pt x="619" y="438"/>
                      <a:pt x="650" y="428"/>
                    </a:cubicBezTo>
                    <a:cubicBezTo>
                      <a:pt x="656" y="425"/>
                      <a:pt x="663" y="421"/>
                      <a:pt x="673" y="418"/>
                    </a:cubicBezTo>
                    <a:cubicBezTo>
                      <a:pt x="683" y="418"/>
                      <a:pt x="696" y="418"/>
                      <a:pt x="706" y="415"/>
                    </a:cubicBezTo>
                    <a:lnTo>
                      <a:pt x="726" y="412"/>
                    </a:lnTo>
                    <a:lnTo>
                      <a:pt x="737" y="408"/>
                    </a:lnTo>
                    <a:cubicBezTo>
                      <a:pt x="760" y="401"/>
                      <a:pt x="790" y="395"/>
                      <a:pt x="806" y="375"/>
                    </a:cubicBezTo>
                    <a:cubicBezTo>
                      <a:pt x="831" y="355"/>
                      <a:pt x="851" y="335"/>
                      <a:pt x="860" y="304"/>
                    </a:cubicBezTo>
                    <a:cubicBezTo>
                      <a:pt x="874" y="264"/>
                      <a:pt x="874" y="247"/>
                      <a:pt x="874" y="207"/>
                    </a:cubicBezTo>
                    <a:cubicBezTo>
                      <a:pt x="874" y="164"/>
                      <a:pt x="851" y="127"/>
                      <a:pt x="826" y="91"/>
                    </a:cubicBezTo>
                    <a:cubicBezTo>
                      <a:pt x="803" y="57"/>
                      <a:pt x="766" y="34"/>
                      <a:pt x="730" y="14"/>
                    </a:cubicBezTo>
                    <a:cubicBezTo>
                      <a:pt x="712" y="5"/>
                      <a:pt x="691" y="1"/>
                      <a:pt x="670" y="1"/>
                    </a:cubicBezTo>
                    <a:close/>
                  </a:path>
                </a:pathLst>
              </a:custGeom>
              <a:solidFill>
                <a:srgbClr val="FFC68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4" name="Google Shape;1604;p35"/>
              <p:cNvSpPr/>
              <p:nvPr/>
            </p:nvSpPr>
            <p:spPr>
              <a:xfrm>
                <a:off x="345915" y="3132135"/>
                <a:ext cx="214501" cy="410557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5943" extrusionOk="0">
                    <a:moveTo>
                      <a:pt x="543" y="1"/>
                    </a:moveTo>
                    <a:cubicBezTo>
                      <a:pt x="523" y="1"/>
                      <a:pt x="503" y="3"/>
                      <a:pt x="486" y="3"/>
                    </a:cubicBezTo>
                    <a:cubicBezTo>
                      <a:pt x="466" y="6"/>
                      <a:pt x="442" y="9"/>
                      <a:pt x="422" y="17"/>
                    </a:cubicBezTo>
                    <a:cubicBezTo>
                      <a:pt x="398" y="23"/>
                      <a:pt x="378" y="29"/>
                      <a:pt x="355" y="37"/>
                    </a:cubicBezTo>
                    <a:cubicBezTo>
                      <a:pt x="301" y="53"/>
                      <a:pt x="252" y="94"/>
                      <a:pt x="215" y="137"/>
                    </a:cubicBezTo>
                    <a:cubicBezTo>
                      <a:pt x="203" y="133"/>
                      <a:pt x="192" y="132"/>
                      <a:pt x="180" y="132"/>
                    </a:cubicBezTo>
                    <a:cubicBezTo>
                      <a:pt x="157" y="132"/>
                      <a:pt x="134" y="138"/>
                      <a:pt x="111" y="147"/>
                    </a:cubicBezTo>
                    <a:cubicBezTo>
                      <a:pt x="71" y="163"/>
                      <a:pt x="37" y="197"/>
                      <a:pt x="20" y="240"/>
                    </a:cubicBezTo>
                    <a:cubicBezTo>
                      <a:pt x="0" y="287"/>
                      <a:pt x="8" y="327"/>
                      <a:pt x="20" y="374"/>
                    </a:cubicBezTo>
                    <a:cubicBezTo>
                      <a:pt x="65" y="511"/>
                      <a:pt x="121" y="645"/>
                      <a:pt x="168" y="779"/>
                    </a:cubicBezTo>
                    <a:cubicBezTo>
                      <a:pt x="211" y="896"/>
                      <a:pt x="241" y="1013"/>
                      <a:pt x="281" y="1127"/>
                    </a:cubicBezTo>
                    <a:cubicBezTo>
                      <a:pt x="318" y="1227"/>
                      <a:pt x="366" y="1324"/>
                      <a:pt x="406" y="1421"/>
                    </a:cubicBezTo>
                    <a:cubicBezTo>
                      <a:pt x="412" y="1444"/>
                      <a:pt x="418" y="1471"/>
                      <a:pt x="426" y="1494"/>
                    </a:cubicBezTo>
                    <a:cubicBezTo>
                      <a:pt x="446" y="1571"/>
                      <a:pt x="469" y="1648"/>
                      <a:pt x="489" y="1722"/>
                    </a:cubicBezTo>
                    <a:cubicBezTo>
                      <a:pt x="509" y="1786"/>
                      <a:pt x="536" y="1849"/>
                      <a:pt x="556" y="1912"/>
                    </a:cubicBezTo>
                    <a:cubicBezTo>
                      <a:pt x="566" y="1953"/>
                      <a:pt x="576" y="1993"/>
                      <a:pt x="589" y="2033"/>
                    </a:cubicBezTo>
                    <a:cubicBezTo>
                      <a:pt x="602" y="2067"/>
                      <a:pt x="616" y="2103"/>
                      <a:pt x="626" y="2140"/>
                    </a:cubicBezTo>
                    <a:cubicBezTo>
                      <a:pt x="642" y="2193"/>
                      <a:pt x="656" y="2247"/>
                      <a:pt x="673" y="2301"/>
                    </a:cubicBezTo>
                    <a:cubicBezTo>
                      <a:pt x="690" y="2354"/>
                      <a:pt x="710" y="2408"/>
                      <a:pt x="727" y="2461"/>
                    </a:cubicBezTo>
                    <a:cubicBezTo>
                      <a:pt x="743" y="2514"/>
                      <a:pt x="756" y="2571"/>
                      <a:pt x="780" y="2625"/>
                    </a:cubicBezTo>
                    <a:cubicBezTo>
                      <a:pt x="803" y="2682"/>
                      <a:pt x="830" y="2732"/>
                      <a:pt x="850" y="2789"/>
                    </a:cubicBezTo>
                    <a:cubicBezTo>
                      <a:pt x="870" y="2835"/>
                      <a:pt x="890" y="2886"/>
                      <a:pt x="911" y="2933"/>
                    </a:cubicBezTo>
                    <a:cubicBezTo>
                      <a:pt x="934" y="2986"/>
                      <a:pt x="957" y="3039"/>
                      <a:pt x="977" y="3093"/>
                    </a:cubicBezTo>
                    <a:cubicBezTo>
                      <a:pt x="994" y="3150"/>
                      <a:pt x="1011" y="3207"/>
                      <a:pt x="1031" y="3260"/>
                    </a:cubicBezTo>
                    <a:cubicBezTo>
                      <a:pt x="1048" y="3311"/>
                      <a:pt x="1068" y="3360"/>
                      <a:pt x="1081" y="3408"/>
                    </a:cubicBezTo>
                    <a:cubicBezTo>
                      <a:pt x="1111" y="3511"/>
                      <a:pt x="1138" y="3612"/>
                      <a:pt x="1171" y="3712"/>
                    </a:cubicBezTo>
                    <a:cubicBezTo>
                      <a:pt x="1198" y="3802"/>
                      <a:pt x="1228" y="3896"/>
                      <a:pt x="1255" y="3986"/>
                    </a:cubicBezTo>
                    <a:cubicBezTo>
                      <a:pt x="1289" y="4100"/>
                      <a:pt x="1318" y="4214"/>
                      <a:pt x="1349" y="4328"/>
                    </a:cubicBezTo>
                    <a:cubicBezTo>
                      <a:pt x="1385" y="4461"/>
                      <a:pt x="1415" y="4598"/>
                      <a:pt x="1456" y="4732"/>
                    </a:cubicBezTo>
                    <a:cubicBezTo>
                      <a:pt x="1496" y="4869"/>
                      <a:pt x="1539" y="5006"/>
                      <a:pt x="1582" y="5140"/>
                    </a:cubicBezTo>
                    <a:cubicBezTo>
                      <a:pt x="1622" y="5271"/>
                      <a:pt x="1659" y="5398"/>
                      <a:pt x="1696" y="5528"/>
                    </a:cubicBezTo>
                    <a:cubicBezTo>
                      <a:pt x="1710" y="5572"/>
                      <a:pt x="1723" y="5612"/>
                      <a:pt x="1733" y="5655"/>
                    </a:cubicBezTo>
                    <a:cubicBezTo>
                      <a:pt x="1740" y="5678"/>
                      <a:pt x="1746" y="5702"/>
                      <a:pt x="1753" y="5725"/>
                    </a:cubicBezTo>
                    <a:cubicBezTo>
                      <a:pt x="1760" y="5756"/>
                      <a:pt x="1763" y="5788"/>
                      <a:pt x="1780" y="5819"/>
                    </a:cubicBezTo>
                    <a:cubicBezTo>
                      <a:pt x="1793" y="5853"/>
                      <a:pt x="1814" y="5879"/>
                      <a:pt x="1843" y="5902"/>
                    </a:cubicBezTo>
                    <a:cubicBezTo>
                      <a:pt x="1860" y="5909"/>
                      <a:pt x="1877" y="5919"/>
                      <a:pt x="1891" y="5926"/>
                    </a:cubicBezTo>
                    <a:cubicBezTo>
                      <a:pt x="1913" y="5937"/>
                      <a:pt x="1938" y="5942"/>
                      <a:pt x="1963" y="5942"/>
                    </a:cubicBezTo>
                    <a:cubicBezTo>
                      <a:pt x="1974" y="5942"/>
                      <a:pt x="1986" y="5941"/>
                      <a:pt x="1997" y="5939"/>
                    </a:cubicBezTo>
                    <a:cubicBezTo>
                      <a:pt x="2044" y="5939"/>
                      <a:pt x="2084" y="5913"/>
                      <a:pt x="2118" y="5882"/>
                    </a:cubicBezTo>
                    <a:cubicBezTo>
                      <a:pt x="2138" y="5882"/>
                      <a:pt x="2158" y="5879"/>
                      <a:pt x="2178" y="5879"/>
                    </a:cubicBezTo>
                    <a:cubicBezTo>
                      <a:pt x="2212" y="5876"/>
                      <a:pt x="2245" y="5866"/>
                      <a:pt x="2275" y="5856"/>
                    </a:cubicBezTo>
                    <a:cubicBezTo>
                      <a:pt x="2322" y="5842"/>
                      <a:pt x="2379" y="5802"/>
                      <a:pt x="2405" y="5759"/>
                    </a:cubicBezTo>
                    <a:cubicBezTo>
                      <a:pt x="2436" y="5708"/>
                      <a:pt x="2456" y="5672"/>
                      <a:pt x="2462" y="5612"/>
                    </a:cubicBezTo>
                    <a:cubicBezTo>
                      <a:pt x="2468" y="5578"/>
                      <a:pt x="2468" y="5544"/>
                      <a:pt x="2462" y="5515"/>
                    </a:cubicBezTo>
                    <a:lnTo>
                      <a:pt x="2462" y="5495"/>
                    </a:lnTo>
                    <a:cubicBezTo>
                      <a:pt x="2462" y="5401"/>
                      <a:pt x="2452" y="5307"/>
                      <a:pt x="2436" y="5214"/>
                    </a:cubicBezTo>
                    <a:cubicBezTo>
                      <a:pt x="2408" y="5070"/>
                      <a:pt x="2379" y="4922"/>
                      <a:pt x="2332" y="4782"/>
                    </a:cubicBezTo>
                    <a:cubicBezTo>
                      <a:pt x="2288" y="4658"/>
                      <a:pt x="2241" y="4535"/>
                      <a:pt x="2198" y="4408"/>
                    </a:cubicBezTo>
                    <a:cubicBezTo>
                      <a:pt x="2155" y="4287"/>
                      <a:pt x="2115" y="4167"/>
                      <a:pt x="2078" y="4047"/>
                    </a:cubicBezTo>
                    <a:cubicBezTo>
                      <a:pt x="2031" y="3882"/>
                      <a:pt x="1987" y="3718"/>
                      <a:pt x="1937" y="3555"/>
                    </a:cubicBezTo>
                    <a:cubicBezTo>
                      <a:pt x="1914" y="3481"/>
                      <a:pt x="1891" y="3411"/>
                      <a:pt x="1866" y="3337"/>
                    </a:cubicBezTo>
                    <a:cubicBezTo>
                      <a:pt x="1843" y="3264"/>
                      <a:pt x="1823" y="3184"/>
                      <a:pt x="1793" y="3110"/>
                    </a:cubicBezTo>
                    <a:cubicBezTo>
                      <a:pt x="1786" y="3090"/>
                      <a:pt x="1773" y="3070"/>
                      <a:pt x="1757" y="3053"/>
                    </a:cubicBezTo>
                    <a:cubicBezTo>
                      <a:pt x="1726" y="2946"/>
                      <a:pt x="1700" y="2835"/>
                      <a:pt x="1673" y="2729"/>
                    </a:cubicBezTo>
                    <a:cubicBezTo>
                      <a:pt x="1633" y="2578"/>
                      <a:pt x="1590" y="2428"/>
                      <a:pt x="1539" y="2281"/>
                    </a:cubicBezTo>
                    <a:cubicBezTo>
                      <a:pt x="1519" y="2224"/>
                      <a:pt x="1499" y="2167"/>
                      <a:pt x="1479" y="2110"/>
                    </a:cubicBezTo>
                    <a:cubicBezTo>
                      <a:pt x="1459" y="2046"/>
                      <a:pt x="1439" y="1983"/>
                      <a:pt x="1419" y="1916"/>
                    </a:cubicBezTo>
                    <a:cubicBezTo>
                      <a:pt x="1399" y="1859"/>
                      <a:pt x="1375" y="1802"/>
                      <a:pt x="1352" y="1745"/>
                    </a:cubicBezTo>
                    <a:cubicBezTo>
                      <a:pt x="1325" y="1692"/>
                      <a:pt x="1305" y="1635"/>
                      <a:pt x="1281" y="1582"/>
                    </a:cubicBezTo>
                    <a:cubicBezTo>
                      <a:pt x="1235" y="1465"/>
                      <a:pt x="1191" y="1347"/>
                      <a:pt x="1158" y="1224"/>
                    </a:cubicBezTo>
                    <a:lnTo>
                      <a:pt x="1158" y="1224"/>
                    </a:lnTo>
                    <a:lnTo>
                      <a:pt x="1161" y="1244"/>
                    </a:lnTo>
                    <a:cubicBezTo>
                      <a:pt x="1134" y="1143"/>
                      <a:pt x="1104" y="1040"/>
                      <a:pt x="1071" y="940"/>
                    </a:cubicBezTo>
                    <a:cubicBezTo>
                      <a:pt x="1044" y="852"/>
                      <a:pt x="1017" y="765"/>
                      <a:pt x="991" y="679"/>
                    </a:cubicBezTo>
                    <a:cubicBezTo>
                      <a:pt x="977" y="628"/>
                      <a:pt x="963" y="582"/>
                      <a:pt x="951" y="531"/>
                    </a:cubicBezTo>
                    <a:cubicBezTo>
                      <a:pt x="934" y="458"/>
                      <a:pt x="914" y="381"/>
                      <a:pt x="887" y="304"/>
                    </a:cubicBezTo>
                    <a:cubicBezTo>
                      <a:pt x="857" y="210"/>
                      <a:pt x="807" y="123"/>
                      <a:pt x="727" y="63"/>
                    </a:cubicBezTo>
                    <a:cubicBezTo>
                      <a:pt x="683" y="29"/>
                      <a:pt x="639" y="20"/>
                      <a:pt x="586" y="6"/>
                    </a:cubicBezTo>
                    <a:cubicBezTo>
                      <a:pt x="573" y="2"/>
                      <a:pt x="558" y="1"/>
                      <a:pt x="54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5" name="Google Shape;1605;p35"/>
              <p:cNvSpPr/>
              <p:nvPr/>
            </p:nvSpPr>
            <p:spPr>
              <a:xfrm>
                <a:off x="320634" y="3031206"/>
                <a:ext cx="66896" cy="72398"/>
              </a:xfrm>
              <a:custGeom>
                <a:avLst/>
                <a:gdLst/>
                <a:ahLst/>
                <a:cxnLst/>
                <a:rect l="l" t="t" r="r" b="b"/>
                <a:pathLst>
                  <a:path w="770" h="1048" extrusionOk="0">
                    <a:moveTo>
                      <a:pt x="283" y="1"/>
                    </a:moveTo>
                    <a:cubicBezTo>
                      <a:pt x="263" y="1"/>
                      <a:pt x="245" y="4"/>
                      <a:pt x="228" y="9"/>
                    </a:cubicBezTo>
                    <a:cubicBezTo>
                      <a:pt x="215" y="13"/>
                      <a:pt x="205" y="16"/>
                      <a:pt x="191" y="19"/>
                    </a:cubicBezTo>
                    <a:cubicBezTo>
                      <a:pt x="158" y="33"/>
                      <a:pt x="124" y="66"/>
                      <a:pt x="101" y="90"/>
                    </a:cubicBezTo>
                    <a:cubicBezTo>
                      <a:pt x="91" y="103"/>
                      <a:pt x="84" y="113"/>
                      <a:pt x="75" y="126"/>
                    </a:cubicBezTo>
                    <a:cubicBezTo>
                      <a:pt x="64" y="146"/>
                      <a:pt x="50" y="166"/>
                      <a:pt x="41" y="190"/>
                    </a:cubicBezTo>
                    <a:cubicBezTo>
                      <a:pt x="38" y="213"/>
                      <a:pt x="30" y="237"/>
                      <a:pt x="24" y="257"/>
                    </a:cubicBezTo>
                    <a:cubicBezTo>
                      <a:pt x="14" y="297"/>
                      <a:pt x="14" y="340"/>
                      <a:pt x="10" y="380"/>
                    </a:cubicBezTo>
                    <a:cubicBezTo>
                      <a:pt x="10" y="414"/>
                      <a:pt x="7" y="444"/>
                      <a:pt x="7" y="477"/>
                    </a:cubicBezTo>
                    <a:cubicBezTo>
                      <a:pt x="4" y="554"/>
                      <a:pt x="1" y="631"/>
                      <a:pt x="7" y="712"/>
                    </a:cubicBezTo>
                    <a:cubicBezTo>
                      <a:pt x="7" y="748"/>
                      <a:pt x="18" y="788"/>
                      <a:pt x="30" y="825"/>
                    </a:cubicBezTo>
                    <a:cubicBezTo>
                      <a:pt x="14" y="852"/>
                      <a:pt x="4" y="885"/>
                      <a:pt x="10" y="922"/>
                    </a:cubicBezTo>
                    <a:cubicBezTo>
                      <a:pt x="20" y="992"/>
                      <a:pt x="84" y="1048"/>
                      <a:pt x="153" y="1048"/>
                    </a:cubicBezTo>
                    <a:cubicBezTo>
                      <a:pt x="160" y="1048"/>
                      <a:pt x="168" y="1047"/>
                      <a:pt x="175" y="1046"/>
                    </a:cubicBezTo>
                    <a:cubicBezTo>
                      <a:pt x="215" y="1039"/>
                      <a:pt x="258" y="1029"/>
                      <a:pt x="299" y="1022"/>
                    </a:cubicBezTo>
                    <a:cubicBezTo>
                      <a:pt x="311" y="1022"/>
                      <a:pt x="325" y="1022"/>
                      <a:pt x="335" y="1019"/>
                    </a:cubicBezTo>
                    <a:cubicBezTo>
                      <a:pt x="365" y="1016"/>
                      <a:pt x="388" y="1009"/>
                      <a:pt x="412" y="996"/>
                    </a:cubicBezTo>
                    <a:cubicBezTo>
                      <a:pt x="456" y="985"/>
                      <a:pt x="499" y="976"/>
                      <a:pt x="539" y="959"/>
                    </a:cubicBezTo>
                    <a:cubicBezTo>
                      <a:pt x="563" y="949"/>
                      <a:pt x="586" y="939"/>
                      <a:pt x="609" y="928"/>
                    </a:cubicBezTo>
                    <a:cubicBezTo>
                      <a:pt x="620" y="925"/>
                      <a:pt x="632" y="922"/>
                      <a:pt x="643" y="919"/>
                    </a:cubicBezTo>
                    <a:cubicBezTo>
                      <a:pt x="680" y="905"/>
                      <a:pt x="706" y="882"/>
                      <a:pt x="730" y="852"/>
                    </a:cubicBezTo>
                    <a:cubicBezTo>
                      <a:pt x="766" y="812"/>
                      <a:pt x="770" y="752"/>
                      <a:pt x="766" y="698"/>
                    </a:cubicBezTo>
                    <a:cubicBezTo>
                      <a:pt x="766" y="675"/>
                      <a:pt x="760" y="652"/>
                      <a:pt x="753" y="631"/>
                    </a:cubicBezTo>
                    <a:cubicBezTo>
                      <a:pt x="737" y="564"/>
                      <a:pt x="720" y="497"/>
                      <a:pt x="693" y="434"/>
                    </a:cubicBezTo>
                    <a:cubicBezTo>
                      <a:pt x="673" y="387"/>
                      <a:pt x="649" y="340"/>
                      <a:pt x="629" y="294"/>
                    </a:cubicBezTo>
                    <a:cubicBezTo>
                      <a:pt x="609" y="253"/>
                      <a:pt x="586" y="213"/>
                      <a:pt x="556" y="176"/>
                    </a:cubicBezTo>
                    <a:cubicBezTo>
                      <a:pt x="539" y="156"/>
                      <a:pt x="519" y="136"/>
                      <a:pt x="499" y="116"/>
                    </a:cubicBezTo>
                    <a:cubicBezTo>
                      <a:pt x="479" y="96"/>
                      <a:pt x="459" y="79"/>
                      <a:pt x="439" y="59"/>
                    </a:cubicBezTo>
                    <a:cubicBezTo>
                      <a:pt x="402" y="29"/>
                      <a:pt x="351" y="5"/>
                      <a:pt x="305" y="2"/>
                    </a:cubicBezTo>
                    <a:cubicBezTo>
                      <a:pt x="297" y="1"/>
                      <a:pt x="290" y="1"/>
                      <a:pt x="2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6" name="Google Shape;1606;p35"/>
              <p:cNvSpPr/>
              <p:nvPr/>
            </p:nvSpPr>
            <p:spPr>
              <a:xfrm>
                <a:off x="392655" y="3123914"/>
                <a:ext cx="171844" cy="413459"/>
              </a:xfrm>
              <a:custGeom>
                <a:avLst/>
                <a:gdLst/>
                <a:ahLst/>
                <a:cxnLst/>
                <a:rect l="l" t="t" r="r" b="b"/>
                <a:pathLst>
                  <a:path w="1978" h="5985" extrusionOk="0">
                    <a:moveTo>
                      <a:pt x="97" y="1"/>
                    </a:moveTo>
                    <a:cubicBezTo>
                      <a:pt x="93" y="1"/>
                      <a:pt x="88" y="1"/>
                      <a:pt x="84" y="1"/>
                    </a:cubicBezTo>
                    <a:lnTo>
                      <a:pt x="75" y="1"/>
                    </a:lnTo>
                    <a:cubicBezTo>
                      <a:pt x="35" y="15"/>
                      <a:pt x="1" y="58"/>
                      <a:pt x="11" y="102"/>
                    </a:cubicBezTo>
                    <a:cubicBezTo>
                      <a:pt x="41" y="225"/>
                      <a:pt x="68" y="353"/>
                      <a:pt x="95" y="477"/>
                    </a:cubicBezTo>
                    <a:cubicBezTo>
                      <a:pt x="118" y="600"/>
                      <a:pt x="149" y="724"/>
                      <a:pt x="178" y="847"/>
                    </a:cubicBezTo>
                    <a:cubicBezTo>
                      <a:pt x="209" y="968"/>
                      <a:pt x="242" y="1088"/>
                      <a:pt x="275" y="1212"/>
                    </a:cubicBezTo>
                    <a:cubicBezTo>
                      <a:pt x="309" y="1343"/>
                      <a:pt x="345" y="1473"/>
                      <a:pt x="376" y="1604"/>
                    </a:cubicBezTo>
                    <a:cubicBezTo>
                      <a:pt x="413" y="1741"/>
                      <a:pt x="442" y="1878"/>
                      <a:pt x="470" y="2019"/>
                    </a:cubicBezTo>
                    <a:cubicBezTo>
                      <a:pt x="499" y="2155"/>
                      <a:pt x="539" y="2292"/>
                      <a:pt x="580" y="2426"/>
                    </a:cubicBezTo>
                    <a:cubicBezTo>
                      <a:pt x="623" y="2576"/>
                      <a:pt x="663" y="2724"/>
                      <a:pt x="710" y="2871"/>
                    </a:cubicBezTo>
                    <a:cubicBezTo>
                      <a:pt x="740" y="2978"/>
                      <a:pt x="774" y="3089"/>
                      <a:pt x="807" y="3198"/>
                    </a:cubicBezTo>
                    <a:cubicBezTo>
                      <a:pt x="857" y="3376"/>
                      <a:pt x="907" y="3553"/>
                      <a:pt x="964" y="3727"/>
                    </a:cubicBezTo>
                    <a:cubicBezTo>
                      <a:pt x="1021" y="3905"/>
                      <a:pt x="1084" y="4078"/>
                      <a:pt x="1141" y="4256"/>
                    </a:cubicBezTo>
                    <a:cubicBezTo>
                      <a:pt x="1208" y="4493"/>
                      <a:pt x="1279" y="4734"/>
                      <a:pt x="1345" y="4975"/>
                    </a:cubicBezTo>
                    <a:cubicBezTo>
                      <a:pt x="1382" y="5105"/>
                      <a:pt x="1426" y="5232"/>
                      <a:pt x="1473" y="5359"/>
                    </a:cubicBezTo>
                    <a:cubicBezTo>
                      <a:pt x="1489" y="5410"/>
                      <a:pt x="1506" y="5463"/>
                      <a:pt x="1523" y="5517"/>
                    </a:cubicBezTo>
                    <a:cubicBezTo>
                      <a:pt x="1543" y="5574"/>
                      <a:pt x="1563" y="5631"/>
                      <a:pt x="1583" y="5687"/>
                    </a:cubicBezTo>
                    <a:cubicBezTo>
                      <a:pt x="1600" y="5724"/>
                      <a:pt x="1613" y="5764"/>
                      <a:pt x="1629" y="5804"/>
                    </a:cubicBezTo>
                    <a:cubicBezTo>
                      <a:pt x="1637" y="5821"/>
                      <a:pt x="1650" y="5841"/>
                      <a:pt x="1657" y="5861"/>
                    </a:cubicBezTo>
                    <a:cubicBezTo>
                      <a:pt x="1674" y="5891"/>
                      <a:pt x="1697" y="5928"/>
                      <a:pt x="1727" y="5952"/>
                    </a:cubicBezTo>
                    <a:cubicBezTo>
                      <a:pt x="1754" y="5972"/>
                      <a:pt x="1787" y="5984"/>
                      <a:pt x="1821" y="5984"/>
                    </a:cubicBezTo>
                    <a:cubicBezTo>
                      <a:pt x="1841" y="5984"/>
                      <a:pt x="1861" y="5980"/>
                      <a:pt x="1881" y="5972"/>
                    </a:cubicBezTo>
                    <a:cubicBezTo>
                      <a:pt x="1907" y="5958"/>
                      <a:pt x="1921" y="5944"/>
                      <a:pt x="1941" y="5924"/>
                    </a:cubicBezTo>
                    <a:cubicBezTo>
                      <a:pt x="1958" y="5904"/>
                      <a:pt x="1964" y="5878"/>
                      <a:pt x="1971" y="5851"/>
                    </a:cubicBezTo>
                    <a:cubicBezTo>
                      <a:pt x="1975" y="5831"/>
                      <a:pt x="1978" y="5811"/>
                      <a:pt x="1975" y="5787"/>
                    </a:cubicBezTo>
                    <a:cubicBezTo>
                      <a:pt x="1971" y="5757"/>
                      <a:pt x="1955" y="5737"/>
                      <a:pt x="1941" y="5717"/>
                    </a:cubicBezTo>
                    <a:lnTo>
                      <a:pt x="1921" y="5700"/>
                    </a:lnTo>
                    <a:cubicBezTo>
                      <a:pt x="1914" y="5684"/>
                      <a:pt x="1910" y="5667"/>
                      <a:pt x="1904" y="5651"/>
                    </a:cubicBezTo>
                    <a:cubicBezTo>
                      <a:pt x="1887" y="5600"/>
                      <a:pt x="1867" y="5546"/>
                      <a:pt x="1850" y="5496"/>
                    </a:cubicBezTo>
                    <a:cubicBezTo>
                      <a:pt x="1827" y="5440"/>
                      <a:pt x="1807" y="5383"/>
                      <a:pt x="1784" y="5322"/>
                    </a:cubicBezTo>
                    <a:cubicBezTo>
                      <a:pt x="1764" y="5269"/>
                      <a:pt x="1740" y="5216"/>
                      <a:pt x="1720" y="5162"/>
                    </a:cubicBezTo>
                    <a:cubicBezTo>
                      <a:pt x="1674" y="5045"/>
                      <a:pt x="1629" y="4928"/>
                      <a:pt x="1589" y="4808"/>
                    </a:cubicBezTo>
                    <a:cubicBezTo>
                      <a:pt x="1553" y="4691"/>
                      <a:pt x="1513" y="4570"/>
                      <a:pt x="1479" y="4450"/>
                    </a:cubicBezTo>
                    <a:cubicBezTo>
                      <a:pt x="1459" y="4393"/>
                      <a:pt x="1442" y="4333"/>
                      <a:pt x="1426" y="4276"/>
                    </a:cubicBezTo>
                    <a:cubicBezTo>
                      <a:pt x="1402" y="4192"/>
                      <a:pt x="1376" y="4109"/>
                      <a:pt x="1349" y="4025"/>
                    </a:cubicBezTo>
                    <a:cubicBezTo>
                      <a:pt x="1316" y="3938"/>
                      <a:pt x="1285" y="3851"/>
                      <a:pt x="1255" y="3760"/>
                    </a:cubicBezTo>
                    <a:cubicBezTo>
                      <a:pt x="1192" y="3587"/>
                      <a:pt x="1138" y="3410"/>
                      <a:pt x="1084" y="3232"/>
                    </a:cubicBezTo>
                    <a:lnTo>
                      <a:pt x="1084" y="3232"/>
                    </a:lnTo>
                    <a:cubicBezTo>
                      <a:pt x="1088" y="3243"/>
                      <a:pt x="1092" y="3255"/>
                      <a:pt x="1095" y="3266"/>
                    </a:cubicBezTo>
                    <a:cubicBezTo>
                      <a:pt x="1032" y="3052"/>
                      <a:pt x="964" y="2837"/>
                      <a:pt x="901" y="2624"/>
                    </a:cubicBezTo>
                    <a:cubicBezTo>
                      <a:pt x="847" y="2440"/>
                      <a:pt x="791" y="2255"/>
                      <a:pt x="734" y="2072"/>
                    </a:cubicBezTo>
                    <a:cubicBezTo>
                      <a:pt x="677" y="1874"/>
                      <a:pt x="630" y="1677"/>
                      <a:pt x="573" y="1480"/>
                    </a:cubicBezTo>
                    <a:cubicBezTo>
                      <a:pt x="513" y="1276"/>
                      <a:pt x="453" y="1071"/>
                      <a:pt x="393" y="868"/>
                    </a:cubicBezTo>
                    <a:cubicBezTo>
                      <a:pt x="356" y="741"/>
                      <a:pt x="322" y="614"/>
                      <a:pt x="289" y="486"/>
                    </a:cubicBezTo>
                    <a:cubicBezTo>
                      <a:pt x="252" y="349"/>
                      <a:pt x="218" y="213"/>
                      <a:pt x="185" y="75"/>
                    </a:cubicBezTo>
                    <a:cubicBezTo>
                      <a:pt x="181" y="52"/>
                      <a:pt x="172" y="32"/>
                      <a:pt x="152" y="18"/>
                    </a:cubicBezTo>
                    <a:cubicBezTo>
                      <a:pt x="135" y="7"/>
                      <a:pt x="116" y="1"/>
                      <a:pt x="97" y="1"/>
                    </a:cubicBezTo>
                    <a:close/>
                  </a:path>
                </a:pathLst>
              </a:custGeom>
              <a:solidFill>
                <a:srgbClr val="524A83">
                  <a:alpha val="254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7" name="Google Shape;1607;p35"/>
              <p:cNvSpPr/>
              <p:nvPr/>
            </p:nvSpPr>
            <p:spPr>
              <a:xfrm>
                <a:off x="304040" y="3020774"/>
                <a:ext cx="274707" cy="579948"/>
              </a:xfrm>
              <a:custGeom>
                <a:avLst/>
                <a:gdLst/>
                <a:ahLst/>
                <a:cxnLst/>
                <a:rect l="l" t="t" r="r" b="b"/>
                <a:pathLst>
                  <a:path w="3162" h="8395" extrusionOk="0">
                    <a:moveTo>
                      <a:pt x="473" y="261"/>
                    </a:moveTo>
                    <a:cubicBezTo>
                      <a:pt x="490" y="264"/>
                      <a:pt x="506" y="267"/>
                      <a:pt x="522" y="274"/>
                    </a:cubicBezTo>
                    <a:cubicBezTo>
                      <a:pt x="539" y="281"/>
                      <a:pt x="556" y="290"/>
                      <a:pt x="570" y="301"/>
                    </a:cubicBezTo>
                    <a:cubicBezTo>
                      <a:pt x="596" y="324"/>
                      <a:pt x="620" y="351"/>
                      <a:pt x="643" y="377"/>
                    </a:cubicBezTo>
                    <a:cubicBezTo>
                      <a:pt x="670" y="411"/>
                      <a:pt x="693" y="448"/>
                      <a:pt x="713" y="485"/>
                    </a:cubicBezTo>
                    <a:cubicBezTo>
                      <a:pt x="740" y="528"/>
                      <a:pt x="763" y="575"/>
                      <a:pt x="787" y="622"/>
                    </a:cubicBezTo>
                    <a:cubicBezTo>
                      <a:pt x="834" y="715"/>
                      <a:pt x="877" y="812"/>
                      <a:pt x="917" y="906"/>
                    </a:cubicBezTo>
                    <a:cubicBezTo>
                      <a:pt x="957" y="1006"/>
                      <a:pt x="994" y="1107"/>
                      <a:pt x="1021" y="1207"/>
                    </a:cubicBezTo>
                    <a:cubicBezTo>
                      <a:pt x="1055" y="1324"/>
                      <a:pt x="1088" y="1441"/>
                      <a:pt x="1128" y="1555"/>
                    </a:cubicBezTo>
                    <a:cubicBezTo>
                      <a:pt x="1165" y="1669"/>
                      <a:pt x="1198" y="1786"/>
                      <a:pt x="1235" y="1899"/>
                    </a:cubicBezTo>
                    <a:cubicBezTo>
                      <a:pt x="1252" y="1956"/>
                      <a:pt x="1269" y="2010"/>
                      <a:pt x="1285" y="2063"/>
                    </a:cubicBezTo>
                    <a:cubicBezTo>
                      <a:pt x="1302" y="2123"/>
                      <a:pt x="1315" y="2180"/>
                      <a:pt x="1332" y="2240"/>
                    </a:cubicBezTo>
                    <a:cubicBezTo>
                      <a:pt x="1365" y="2351"/>
                      <a:pt x="1399" y="2461"/>
                      <a:pt x="1433" y="2575"/>
                    </a:cubicBezTo>
                    <a:cubicBezTo>
                      <a:pt x="1470" y="2692"/>
                      <a:pt x="1506" y="2805"/>
                      <a:pt x="1543" y="2922"/>
                    </a:cubicBezTo>
                    <a:cubicBezTo>
                      <a:pt x="1576" y="3036"/>
                      <a:pt x="1610" y="3150"/>
                      <a:pt x="1646" y="3264"/>
                    </a:cubicBezTo>
                    <a:cubicBezTo>
                      <a:pt x="1666" y="3324"/>
                      <a:pt x="1686" y="3384"/>
                      <a:pt x="1703" y="3447"/>
                    </a:cubicBezTo>
                    <a:cubicBezTo>
                      <a:pt x="1720" y="3498"/>
                      <a:pt x="1734" y="3548"/>
                      <a:pt x="1751" y="3601"/>
                    </a:cubicBezTo>
                    <a:cubicBezTo>
                      <a:pt x="1783" y="3722"/>
                      <a:pt x="1820" y="3842"/>
                      <a:pt x="1857" y="3963"/>
                    </a:cubicBezTo>
                    <a:cubicBezTo>
                      <a:pt x="1887" y="4073"/>
                      <a:pt x="1927" y="4177"/>
                      <a:pt x="1961" y="4287"/>
                    </a:cubicBezTo>
                    <a:cubicBezTo>
                      <a:pt x="1998" y="4407"/>
                      <a:pt x="2038" y="4528"/>
                      <a:pt x="2075" y="4651"/>
                    </a:cubicBezTo>
                    <a:cubicBezTo>
                      <a:pt x="2104" y="4762"/>
                      <a:pt x="2141" y="4872"/>
                      <a:pt x="2178" y="4983"/>
                    </a:cubicBezTo>
                    <a:cubicBezTo>
                      <a:pt x="2215" y="5097"/>
                      <a:pt x="2248" y="5210"/>
                      <a:pt x="2285" y="5321"/>
                    </a:cubicBezTo>
                    <a:cubicBezTo>
                      <a:pt x="2325" y="5438"/>
                      <a:pt x="2362" y="5554"/>
                      <a:pt x="2402" y="5672"/>
                    </a:cubicBezTo>
                    <a:cubicBezTo>
                      <a:pt x="2442" y="5782"/>
                      <a:pt x="2473" y="5895"/>
                      <a:pt x="2506" y="6006"/>
                    </a:cubicBezTo>
                    <a:cubicBezTo>
                      <a:pt x="2536" y="6110"/>
                      <a:pt x="2573" y="6217"/>
                      <a:pt x="2609" y="6321"/>
                    </a:cubicBezTo>
                    <a:cubicBezTo>
                      <a:pt x="2623" y="6364"/>
                      <a:pt x="2640" y="6404"/>
                      <a:pt x="2657" y="6448"/>
                    </a:cubicBezTo>
                    <a:cubicBezTo>
                      <a:pt x="2674" y="6491"/>
                      <a:pt x="2686" y="6534"/>
                      <a:pt x="2703" y="6582"/>
                    </a:cubicBezTo>
                    <a:cubicBezTo>
                      <a:pt x="2734" y="6668"/>
                      <a:pt x="2767" y="6752"/>
                      <a:pt x="2800" y="6835"/>
                    </a:cubicBezTo>
                    <a:cubicBezTo>
                      <a:pt x="2837" y="6929"/>
                      <a:pt x="2874" y="7023"/>
                      <a:pt x="2907" y="7120"/>
                    </a:cubicBezTo>
                    <a:cubicBezTo>
                      <a:pt x="2924" y="7164"/>
                      <a:pt x="2934" y="7210"/>
                      <a:pt x="2947" y="7260"/>
                    </a:cubicBezTo>
                    <a:cubicBezTo>
                      <a:pt x="2950" y="7270"/>
                      <a:pt x="2954" y="7284"/>
                      <a:pt x="2954" y="7294"/>
                    </a:cubicBezTo>
                    <a:cubicBezTo>
                      <a:pt x="2901" y="7311"/>
                      <a:pt x="2847" y="7337"/>
                      <a:pt x="2797" y="7360"/>
                    </a:cubicBezTo>
                    <a:cubicBezTo>
                      <a:pt x="2763" y="7371"/>
                      <a:pt x="2730" y="7380"/>
                      <a:pt x="2697" y="7394"/>
                    </a:cubicBezTo>
                    <a:cubicBezTo>
                      <a:pt x="2660" y="7408"/>
                      <a:pt x="2626" y="7428"/>
                      <a:pt x="2589" y="7445"/>
                    </a:cubicBezTo>
                    <a:cubicBezTo>
                      <a:pt x="2546" y="7461"/>
                      <a:pt x="2496" y="7468"/>
                      <a:pt x="2449" y="7474"/>
                    </a:cubicBezTo>
                    <a:cubicBezTo>
                      <a:pt x="2442" y="7474"/>
                      <a:pt x="2433" y="7478"/>
                      <a:pt x="2426" y="7478"/>
                    </a:cubicBezTo>
                    <a:cubicBezTo>
                      <a:pt x="2419" y="7465"/>
                      <a:pt x="2413" y="7451"/>
                      <a:pt x="2405" y="7441"/>
                    </a:cubicBezTo>
                    <a:cubicBezTo>
                      <a:pt x="2393" y="7417"/>
                      <a:pt x="2382" y="7397"/>
                      <a:pt x="2373" y="7374"/>
                    </a:cubicBezTo>
                    <a:cubicBezTo>
                      <a:pt x="2352" y="7334"/>
                      <a:pt x="2336" y="7294"/>
                      <a:pt x="2319" y="7250"/>
                    </a:cubicBezTo>
                    <a:cubicBezTo>
                      <a:pt x="2279" y="7153"/>
                      <a:pt x="2245" y="7053"/>
                      <a:pt x="2212" y="6956"/>
                    </a:cubicBezTo>
                    <a:cubicBezTo>
                      <a:pt x="2172" y="6846"/>
                      <a:pt x="2141" y="6732"/>
                      <a:pt x="2108" y="6618"/>
                    </a:cubicBezTo>
                    <a:cubicBezTo>
                      <a:pt x="2075" y="6508"/>
                      <a:pt x="2035" y="6397"/>
                      <a:pt x="1995" y="6284"/>
                    </a:cubicBezTo>
                    <a:cubicBezTo>
                      <a:pt x="1954" y="6176"/>
                      <a:pt x="1917" y="6066"/>
                      <a:pt x="1881" y="5956"/>
                    </a:cubicBezTo>
                    <a:cubicBezTo>
                      <a:pt x="1860" y="5903"/>
                      <a:pt x="1844" y="5849"/>
                      <a:pt x="1824" y="5792"/>
                    </a:cubicBezTo>
                    <a:cubicBezTo>
                      <a:pt x="1807" y="5739"/>
                      <a:pt x="1791" y="5685"/>
                      <a:pt x="1774" y="5631"/>
                    </a:cubicBezTo>
                    <a:cubicBezTo>
                      <a:pt x="1737" y="5514"/>
                      <a:pt x="1700" y="5401"/>
                      <a:pt x="1657" y="5287"/>
                    </a:cubicBezTo>
                    <a:cubicBezTo>
                      <a:pt x="1620" y="5180"/>
                      <a:pt x="1583" y="5077"/>
                      <a:pt x="1550" y="4969"/>
                    </a:cubicBezTo>
                    <a:cubicBezTo>
                      <a:pt x="1513" y="4856"/>
                      <a:pt x="1473" y="4745"/>
                      <a:pt x="1442" y="4631"/>
                    </a:cubicBezTo>
                    <a:cubicBezTo>
                      <a:pt x="1405" y="4518"/>
                      <a:pt x="1372" y="4404"/>
                      <a:pt x="1336" y="4290"/>
                    </a:cubicBezTo>
                    <a:cubicBezTo>
                      <a:pt x="1319" y="4237"/>
                      <a:pt x="1302" y="4183"/>
                      <a:pt x="1282" y="4130"/>
                    </a:cubicBezTo>
                    <a:cubicBezTo>
                      <a:pt x="1265" y="4077"/>
                      <a:pt x="1249" y="4020"/>
                      <a:pt x="1232" y="3966"/>
                    </a:cubicBezTo>
                    <a:cubicBezTo>
                      <a:pt x="1195" y="3849"/>
                      <a:pt x="1155" y="3732"/>
                      <a:pt x="1115" y="3618"/>
                    </a:cubicBezTo>
                    <a:cubicBezTo>
                      <a:pt x="1095" y="3565"/>
                      <a:pt x="1078" y="3508"/>
                      <a:pt x="1061" y="3455"/>
                    </a:cubicBezTo>
                    <a:cubicBezTo>
                      <a:pt x="1044" y="3398"/>
                      <a:pt x="1024" y="3344"/>
                      <a:pt x="1004" y="3291"/>
                    </a:cubicBezTo>
                    <a:cubicBezTo>
                      <a:pt x="988" y="3234"/>
                      <a:pt x="968" y="3177"/>
                      <a:pt x="951" y="3120"/>
                    </a:cubicBezTo>
                    <a:cubicBezTo>
                      <a:pt x="934" y="3070"/>
                      <a:pt x="914" y="3016"/>
                      <a:pt x="897" y="2966"/>
                    </a:cubicBezTo>
                    <a:cubicBezTo>
                      <a:pt x="860" y="2849"/>
                      <a:pt x="827" y="2732"/>
                      <a:pt x="791" y="2615"/>
                    </a:cubicBezTo>
                    <a:cubicBezTo>
                      <a:pt x="754" y="2501"/>
                      <a:pt x="723" y="2391"/>
                      <a:pt x="690" y="2277"/>
                    </a:cubicBezTo>
                    <a:cubicBezTo>
                      <a:pt x="656" y="2160"/>
                      <a:pt x="623" y="2047"/>
                      <a:pt x="590" y="1933"/>
                    </a:cubicBezTo>
                    <a:cubicBezTo>
                      <a:pt x="573" y="1876"/>
                      <a:pt x="556" y="1822"/>
                      <a:pt x="539" y="1766"/>
                    </a:cubicBezTo>
                    <a:cubicBezTo>
                      <a:pt x="522" y="1709"/>
                      <a:pt x="510" y="1649"/>
                      <a:pt x="493" y="1588"/>
                    </a:cubicBezTo>
                    <a:cubicBezTo>
                      <a:pt x="466" y="1468"/>
                      <a:pt x="439" y="1351"/>
                      <a:pt x="412" y="1234"/>
                    </a:cubicBezTo>
                    <a:cubicBezTo>
                      <a:pt x="389" y="1124"/>
                      <a:pt x="372" y="1013"/>
                      <a:pt x="349" y="903"/>
                    </a:cubicBezTo>
                    <a:cubicBezTo>
                      <a:pt x="335" y="839"/>
                      <a:pt x="326" y="778"/>
                      <a:pt x="312" y="718"/>
                    </a:cubicBezTo>
                    <a:cubicBezTo>
                      <a:pt x="302" y="662"/>
                      <a:pt x="295" y="602"/>
                      <a:pt x="289" y="545"/>
                    </a:cubicBezTo>
                    <a:cubicBezTo>
                      <a:pt x="286" y="531"/>
                      <a:pt x="286" y="522"/>
                      <a:pt x="282" y="508"/>
                    </a:cubicBezTo>
                    <a:cubicBezTo>
                      <a:pt x="278" y="465"/>
                      <a:pt x="272" y="421"/>
                      <a:pt x="275" y="381"/>
                    </a:cubicBezTo>
                    <a:cubicBezTo>
                      <a:pt x="278" y="364"/>
                      <a:pt x="282" y="347"/>
                      <a:pt x="289" y="331"/>
                    </a:cubicBezTo>
                    <a:lnTo>
                      <a:pt x="298" y="307"/>
                    </a:lnTo>
                    <a:lnTo>
                      <a:pt x="312" y="297"/>
                    </a:lnTo>
                    <a:cubicBezTo>
                      <a:pt x="319" y="294"/>
                      <a:pt x="326" y="287"/>
                      <a:pt x="335" y="284"/>
                    </a:cubicBezTo>
                    <a:cubicBezTo>
                      <a:pt x="362" y="274"/>
                      <a:pt x="392" y="267"/>
                      <a:pt x="419" y="261"/>
                    </a:cubicBezTo>
                    <a:close/>
                    <a:moveTo>
                      <a:pt x="2978" y="7494"/>
                    </a:moveTo>
                    <a:lnTo>
                      <a:pt x="2978" y="7525"/>
                    </a:lnTo>
                    <a:cubicBezTo>
                      <a:pt x="2975" y="7575"/>
                      <a:pt x="2975" y="7625"/>
                      <a:pt x="2971" y="7675"/>
                    </a:cubicBezTo>
                    <a:cubicBezTo>
                      <a:pt x="2971" y="7769"/>
                      <a:pt x="2967" y="7866"/>
                      <a:pt x="2954" y="7959"/>
                    </a:cubicBezTo>
                    <a:cubicBezTo>
                      <a:pt x="2954" y="7976"/>
                      <a:pt x="2950" y="7996"/>
                      <a:pt x="2947" y="8013"/>
                    </a:cubicBezTo>
                    <a:cubicBezTo>
                      <a:pt x="2941" y="8056"/>
                      <a:pt x="2938" y="8103"/>
                      <a:pt x="2927" y="8147"/>
                    </a:cubicBezTo>
                    <a:cubicBezTo>
                      <a:pt x="2887" y="8116"/>
                      <a:pt x="2850" y="8083"/>
                      <a:pt x="2814" y="8050"/>
                    </a:cubicBezTo>
                    <a:cubicBezTo>
                      <a:pt x="2780" y="8019"/>
                      <a:pt x="2750" y="7990"/>
                      <a:pt x="2723" y="7953"/>
                    </a:cubicBezTo>
                    <a:cubicBezTo>
                      <a:pt x="2683" y="7899"/>
                      <a:pt x="2643" y="7842"/>
                      <a:pt x="2603" y="7789"/>
                    </a:cubicBezTo>
                    <a:cubicBezTo>
                      <a:pt x="2583" y="7755"/>
                      <a:pt x="2560" y="7726"/>
                      <a:pt x="2536" y="7692"/>
                    </a:cubicBezTo>
                    <a:lnTo>
                      <a:pt x="2543" y="7692"/>
                    </a:lnTo>
                    <a:cubicBezTo>
                      <a:pt x="2563" y="7681"/>
                      <a:pt x="2586" y="7675"/>
                      <a:pt x="2609" y="7669"/>
                    </a:cubicBezTo>
                    <a:cubicBezTo>
                      <a:pt x="2643" y="7658"/>
                      <a:pt x="2670" y="7641"/>
                      <a:pt x="2700" y="7628"/>
                    </a:cubicBezTo>
                    <a:cubicBezTo>
                      <a:pt x="2720" y="7618"/>
                      <a:pt x="2740" y="7605"/>
                      <a:pt x="2760" y="7595"/>
                    </a:cubicBezTo>
                    <a:cubicBezTo>
                      <a:pt x="2780" y="7581"/>
                      <a:pt x="2800" y="7571"/>
                      <a:pt x="2820" y="7561"/>
                    </a:cubicBezTo>
                    <a:cubicBezTo>
                      <a:pt x="2844" y="7551"/>
                      <a:pt x="2864" y="7545"/>
                      <a:pt x="2887" y="7535"/>
                    </a:cubicBezTo>
                    <a:cubicBezTo>
                      <a:pt x="2904" y="7525"/>
                      <a:pt x="2924" y="7514"/>
                      <a:pt x="2941" y="7508"/>
                    </a:cubicBezTo>
                    <a:cubicBezTo>
                      <a:pt x="2954" y="7501"/>
                      <a:pt x="2967" y="7498"/>
                      <a:pt x="2978" y="7494"/>
                    </a:cubicBezTo>
                    <a:close/>
                    <a:moveTo>
                      <a:pt x="434" y="1"/>
                    </a:moveTo>
                    <a:cubicBezTo>
                      <a:pt x="385" y="1"/>
                      <a:pt x="334" y="9"/>
                      <a:pt x="286" y="16"/>
                    </a:cubicBezTo>
                    <a:cubicBezTo>
                      <a:pt x="278" y="20"/>
                      <a:pt x="269" y="20"/>
                      <a:pt x="262" y="23"/>
                    </a:cubicBezTo>
                    <a:cubicBezTo>
                      <a:pt x="201" y="40"/>
                      <a:pt x="148" y="73"/>
                      <a:pt x="105" y="116"/>
                    </a:cubicBezTo>
                    <a:cubicBezTo>
                      <a:pt x="91" y="130"/>
                      <a:pt x="81" y="147"/>
                      <a:pt x="71" y="160"/>
                    </a:cubicBezTo>
                    <a:cubicBezTo>
                      <a:pt x="65" y="170"/>
                      <a:pt x="61" y="176"/>
                      <a:pt x="54" y="187"/>
                    </a:cubicBezTo>
                    <a:cubicBezTo>
                      <a:pt x="38" y="217"/>
                      <a:pt x="28" y="250"/>
                      <a:pt x="18" y="287"/>
                    </a:cubicBezTo>
                    <a:cubicBezTo>
                      <a:pt x="8" y="344"/>
                      <a:pt x="1" y="401"/>
                      <a:pt x="8" y="461"/>
                    </a:cubicBezTo>
                    <a:cubicBezTo>
                      <a:pt x="14" y="502"/>
                      <a:pt x="21" y="542"/>
                      <a:pt x="28" y="582"/>
                    </a:cubicBezTo>
                    <a:cubicBezTo>
                      <a:pt x="38" y="642"/>
                      <a:pt x="51" y="698"/>
                      <a:pt x="61" y="758"/>
                    </a:cubicBezTo>
                    <a:cubicBezTo>
                      <a:pt x="85" y="872"/>
                      <a:pt x="115" y="986"/>
                      <a:pt x="145" y="1104"/>
                    </a:cubicBezTo>
                    <a:cubicBezTo>
                      <a:pt x="172" y="1214"/>
                      <a:pt x="198" y="1328"/>
                      <a:pt x="229" y="1437"/>
                    </a:cubicBezTo>
                    <a:cubicBezTo>
                      <a:pt x="241" y="1494"/>
                      <a:pt x="258" y="1551"/>
                      <a:pt x="275" y="1605"/>
                    </a:cubicBezTo>
                    <a:cubicBezTo>
                      <a:pt x="289" y="1661"/>
                      <a:pt x="306" y="1722"/>
                      <a:pt x="322" y="1779"/>
                    </a:cubicBezTo>
                    <a:cubicBezTo>
                      <a:pt x="362" y="1896"/>
                      <a:pt x="402" y="2013"/>
                      <a:pt x="436" y="2133"/>
                    </a:cubicBezTo>
                    <a:cubicBezTo>
                      <a:pt x="473" y="2247"/>
                      <a:pt x="506" y="2364"/>
                      <a:pt x="539" y="2481"/>
                    </a:cubicBezTo>
                    <a:cubicBezTo>
                      <a:pt x="570" y="2588"/>
                      <a:pt x="607" y="2695"/>
                      <a:pt x="640" y="2802"/>
                    </a:cubicBezTo>
                    <a:cubicBezTo>
                      <a:pt x="660" y="2862"/>
                      <a:pt x="677" y="2919"/>
                      <a:pt x="697" y="2979"/>
                    </a:cubicBezTo>
                    <a:cubicBezTo>
                      <a:pt x="713" y="3033"/>
                      <a:pt x="734" y="3090"/>
                      <a:pt x="750" y="3146"/>
                    </a:cubicBezTo>
                    <a:cubicBezTo>
                      <a:pt x="770" y="3197"/>
                      <a:pt x="783" y="3251"/>
                      <a:pt x="803" y="3304"/>
                    </a:cubicBezTo>
                    <a:cubicBezTo>
                      <a:pt x="820" y="3357"/>
                      <a:pt x="840" y="3411"/>
                      <a:pt x="857" y="3464"/>
                    </a:cubicBezTo>
                    <a:cubicBezTo>
                      <a:pt x="877" y="3524"/>
                      <a:pt x="897" y="3585"/>
                      <a:pt x="914" y="3645"/>
                    </a:cubicBezTo>
                    <a:cubicBezTo>
                      <a:pt x="934" y="3702"/>
                      <a:pt x="954" y="3759"/>
                      <a:pt x="974" y="3816"/>
                    </a:cubicBezTo>
                    <a:cubicBezTo>
                      <a:pt x="1011" y="3923"/>
                      <a:pt x="1041" y="4036"/>
                      <a:pt x="1075" y="4146"/>
                    </a:cubicBezTo>
                    <a:cubicBezTo>
                      <a:pt x="1092" y="4207"/>
                      <a:pt x="1115" y="4264"/>
                      <a:pt x="1132" y="4324"/>
                    </a:cubicBezTo>
                    <a:cubicBezTo>
                      <a:pt x="1152" y="4374"/>
                      <a:pt x="1169" y="4427"/>
                      <a:pt x="1181" y="4484"/>
                    </a:cubicBezTo>
                    <a:cubicBezTo>
                      <a:pt x="1215" y="4595"/>
                      <a:pt x="1245" y="4712"/>
                      <a:pt x="1282" y="4822"/>
                    </a:cubicBezTo>
                    <a:cubicBezTo>
                      <a:pt x="1315" y="4932"/>
                      <a:pt x="1352" y="5046"/>
                      <a:pt x="1389" y="5157"/>
                    </a:cubicBezTo>
                    <a:cubicBezTo>
                      <a:pt x="1425" y="5264"/>
                      <a:pt x="1462" y="5371"/>
                      <a:pt x="1499" y="5478"/>
                    </a:cubicBezTo>
                    <a:cubicBezTo>
                      <a:pt x="1536" y="5585"/>
                      <a:pt x="1570" y="5695"/>
                      <a:pt x="1603" y="5806"/>
                    </a:cubicBezTo>
                    <a:cubicBezTo>
                      <a:pt x="1640" y="5920"/>
                      <a:pt x="1677" y="6030"/>
                      <a:pt x="1717" y="6143"/>
                    </a:cubicBezTo>
                    <a:cubicBezTo>
                      <a:pt x="1791" y="6364"/>
                      <a:pt x="1874" y="6582"/>
                      <a:pt x="1941" y="6802"/>
                    </a:cubicBezTo>
                    <a:cubicBezTo>
                      <a:pt x="1958" y="6863"/>
                      <a:pt x="1974" y="6923"/>
                      <a:pt x="1995" y="6979"/>
                    </a:cubicBezTo>
                    <a:cubicBezTo>
                      <a:pt x="2011" y="7030"/>
                      <a:pt x="2027" y="7079"/>
                      <a:pt x="2044" y="7130"/>
                    </a:cubicBezTo>
                    <a:cubicBezTo>
                      <a:pt x="2061" y="7184"/>
                      <a:pt x="2081" y="7237"/>
                      <a:pt x="2101" y="7290"/>
                    </a:cubicBezTo>
                    <a:cubicBezTo>
                      <a:pt x="2118" y="7340"/>
                      <a:pt x="2141" y="7391"/>
                      <a:pt x="2161" y="7441"/>
                    </a:cubicBezTo>
                    <a:cubicBezTo>
                      <a:pt x="2178" y="7485"/>
                      <a:pt x="2195" y="7525"/>
                      <a:pt x="2215" y="7568"/>
                    </a:cubicBezTo>
                    <a:lnTo>
                      <a:pt x="2222" y="7588"/>
                    </a:lnTo>
                    <a:cubicBezTo>
                      <a:pt x="2225" y="7605"/>
                      <a:pt x="2235" y="7621"/>
                      <a:pt x="2242" y="7638"/>
                    </a:cubicBezTo>
                    <a:cubicBezTo>
                      <a:pt x="2255" y="7669"/>
                      <a:pt x="2279" y="7692"/>
                      <a:pt x="2305" y="7705"/>
                    </a:cubicBezTo>
                    <a:cubicBezTo>
                      <a:pt x="2316" y="7722"/>
                      <a:pt x="2325" y="7742"/>
                      <a:pt x="2336" y="7758"/>
                    </a:cubicBezTo>
                    <a:cubicBezTo>
                      <a:pt x="2348" y="7786"/>
                      <a:pt x="2362" y="7809"/>
                      <a:pt x="2376" y="7836"/>
                    </a:cubicBezTo>
                    <a:cubicBezTo>
                      <a:pt x="2402" y="7882"/>
                      <a:pt x="2433" y="7926"/>
                      <a:pt x="2462" y="7970"/>
                    </a:cubicBezTo>
                    <a:cubicBezTo>
                      <a:pt x="2496" y="8019"/>
                      <a:pt x="2533" y="8070"/>
                      <a:pt x="2573" y="8116"/>
                    </a:cubicBezTo>
                    <a:cubicBezTo>
                      <a:pt x="2606" y="8157"/>
                      <a:pt x="2643" y="8193"/>
                      <a:pt x="2680" y="8227"/>
                    </a:cubicBezTo>
                    <a:cubicBezTo>
                      <a:pt x="2730" y="8271"/>
                      <a:pt x="2777" y="8317"/>
                      <a:pt x="2834" y="8351"/>
                    </a:cubicBezTo>
                    <a:cubicBezTo>
                      <a:pt x="2871" y="8375"/>
                      <a:pt x="2914" y="8395"/>
                      <a:pt x="2957" y="8395"/>
                    </a:cubicBezTo>
                    <a:cubicBezTo>
                      <a:pt x="2961" y="8395"/>
                      <a:pt x="2964" y="8394"/>
                      <a:pt x="2967" y="8394"/>
                    </a:cubicBezTo>
                    <a:cubicBezTo>
                      <a:pt x="3007" y="8391"/>
                      <a:pt x="3044" y="8374"/>
                      <a:pt x="3068" y="8344"/>
                    </a:cubicBezTo>
                    <a:cubicBezTo>
                      <a:pt x="3091" y="8317"/>
                      <a:pt x="3105" y="8287"/>
                      <a:pt x="3111" y="8250"/>
                    </a:cubicBezTo>
                    <a:cubicBezTo>
                      <a:pt x="3125" y="8200"/>
                      <a:pt x="3128" y="8147"/>
                      <a:pt x="3135" y="8093"/>
                    </a:cubicBezTo>
                    <a:cubicBezTo>
                      <a:pt x="3142" y="8039"/>
                      <a:pt x="3148" y="7982"/>
                      <a:pt x="3148" y="7929"/>
                    </a:cubicBezTo>
                    <a:cubicBezTo>
                      <a:pt x="3155" y="7849"/>
                      <a:pt x="3155" y="7766"/>
                      <a:pt x="3155" y="7685"/>
                    </a:cubicBezTo>
                    <a:cubicBezTo>
                      <a:pt x="3155" y="7605"/>
                      <a:pt x="3158" y="7525"/>
                      <a:pt x="3162" y="7445"/>
                    </a:cubicBezTo>
                    <a:cubicBezTo>
                      <a:pt x="3162" y="7408"/>
                      <a:pt x="3162" y="7364"/>
                      <a:pt x="3142" y="7331"/>
                    </a:cubicBezTo>
                    <a:cubicBezTo>
                      <a:pt x="3115" y="7227"/>
                      <a:pt x="3091" y="7124"/>
                      <a:pt x="3061" y="7019"/>
                    </a:cubicBezTo>
                    <a:cubicBezTo>
                      <a:pt x="3041" y="6963"/>
                      <a:pt x="3024" y="6906"/>
                      <a:pt x="3007" y="6852"/>
                    </a:cubicBezTo>
                    <a:cubicBezTo>
                      <a:pt x="2987" y="6792"/>
                      <a:pt x="2967" y="6735"/>
                      <a:pt x="2950" y="6675"/>
                    </a:cubicBezTo>
                    <a:cubicBezTo>
                      <a:pt x="2921" y="6575"/>
                      <a:pt x="2901" y="6471"/>
                      <a:pt x="2867" y="6371"/>
                    </a:cubicBezTo>
                    <a:cubicBezTo>
                      <a:pt x="2834" y="6264"/>
                      <a:pt x="2804" y="6156"/>
                      <a:pt x="2777" y="6050"/>
                    </a:cubicBezTo>
                    <a:cubicBezTo>
                      <a:pt x="2747" y="5940"/>
                      <a:pt x="2720" y="5829"/>
                      <a:pt x="2690" y="5719"/>
                    </a:cubicBezTo>
                    <a:cubicBezTo>
                      <a:pt x="2677" y="5665"/>
                      <a:pt x="2660" y="5611"/>
                      <a:pt x="2643" y="5558"/>
                    </a:cubicBezTo>
                    <a:cubicBezTo>
                      <a:pt x="2623" y="5494"/>
                      <a:pt x="2603" y="5434"/>
                      <a:pt x="2583" y="5371"/>
                    </a:cubicBezTo>
                    <a:cubicBezTo>
                      <a:pt x="2546" y="5253"/>
                      <a:pt x="2509" y="5140"/>
                      <a:pt x="2469" y="5026"/>
                    </a:cubicBezTo>
                    <a:cubicBezTo>
                      <a:pt x="2436" y="4916"/>
                      <a:pt x="2399" y="4809"/>
                      <a:pt x="2365" y="4702"/>
                    </a:cubicBezTo>
                    <a:cubicBezTo>
                      <a:pt x="2325" y="4578"/>
                      <a:pt x="2285" y="4455"/>
                      <a:pt x="2245" y="4330"/>
                    </a:cubicBezTo>
                    <a:cubicBezTo>
                      <a:pt x="2212" y="4227"/>
                      <a:pt x="2172" y="4123"/>
                      <a:pt x="2138" y="4016"/>
                    </a:cubicBezTo>
                    <a:cubicBezTo>
                      <a:pt x="2095" y="3896"/>
                      <a:pt x="2058" y="3772"/>
                      <a:pt x="2018" y="3648"/>
                    </a:cubicBezTo>
                    <a:cubicBezTo>
                      <a:pt x="1984" y="3535"/>
                      <a:pt x="1954" y="3421"/>
                      <a:pt x="1917" y="3307"/>
                    </a:cubicBezTo>
                    <a:cubicBezTo>
                      <a:pt x="1884" y="3197"/>
                      <a:pt x="1847" y="3086"/>
                      <a:pt x="1814" y="2976"/>
                    </a:cubicBezTo>
                    <a:cubicBezTo>
                      <a:pt x="1780" y="2859"/>
                      <a:pt x="1746" y="2742"/>
                      <a:pt x="1710" y="2625"/>
                    </a:cubicBezTo>
                    <a:cubicBezTo>
                      <a:pt x="1677" y="2511"/>
                      <a:pt x="1640" y="2401"/>
                      <a:pt x="1606" y="2287"/>
                    </a:cubicBezTo>
                    <a:cubicBezTo>
                      <a:pt x="1573" y="2170"/>
                      <a:pt x="1539" y="2050"/>
                      <a:pt x="1502" y="1933"/>
                    </a:cubicBezTo>
                    <a:cubicBezTo>
                      <a:pt x="1466" y="1822"/>
                      <a:pt x="1429" y="1715"/>
                      <a:pt x="1396" y="1605"/>
                    </a:cubicBezTo>
                    <a:cubicBezTo>
                      <a:pt x="1379" y="1551"/>
                      <a:pt x="1356" y="1498"/>
                      <a:pt x="1339" y="1445"/>
                    </a:cubicBezTo>
                    <a:cubicBezTo>
                      <a:pt x="1319" y="1388"/>
                      <a:pt x="1299" y="1328"/>
                      <a:pt x="1282" y="1271"/>
                    </a:cubicBezTo>
                    <a:cubicBezTo>
                      <a:pt x="1245" y="1160"/>
                      <a:pt x="1209" y="1047"/>
                      <a:pt x="1169" y="939"/>
                    </a:cubicBezTo>
                    <a:cubicBezTo>
                      <a:pt x="1132" y="835"/>
                      <a:pt x="1088" y="732"/>
                      <a:pt x="1044" y="632"/>
                    </a:cubicBezTo>
                    <a:cubicBezTo>
                      <a:pt x="1028" y="585"/>
                      <a:pt x="1008" y="542"/>
                      <a:pt x="991" y="498"/>
                    </a:cubicBezTo>
                    <a:lnTo>
                      <a:pt x="991" y="498"/>
                    </a:lnTo>
                    <a:cubicBezTo>
                      <a:pt x="994" y="508"/>
                      <a:pt x="998" y="514"/>
                      <a:pt x="1001" y="525"/>
                    </a:cubicBezTo>
                    <a:cubicBezTo>
                      <a:pt x="978" y="468"/>
                      <a:pt x="954" y="411"/>
                      <a:pt x="928" y="354"/>
                    </a:cubicBezTo>
                    <a:cubicBezTo>
                      <a:pt x="904" y="307"/>
                      <a:pt x="877" y="264"/>
                      <a:pt x="848" y="224"/>
                    </a:cubicBezTo>
                    <a:cubicBezTo>
                      <a:pt x="803" y="167"/>
                      <a:pt x="754" y="113"/>
                      <a:pt x="693" y="76"/>
                    </a:cubicBezTo>
                    <a:cubicBezTo>
                      <a:pt x="627" y="33"/>
                      <a:pt x="556" y="10"/>
                      <a:pt x="479" y="3"/>
                    </a:cubicBezTo>
                    <a:cubicBezTo>
                      <a:pt x="464" y="1"/>
                      <a:pt x="449" y="1"/>
                      <a:pt x="4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" name="Google Shape;1608;p35"/>
              <p:cNvSpPr/>
              <p:nvPr/>
            </p:nvSpPr>
            <p:spPr>
              <a:xfrm>
                <a:off x="325325" y="3088199"/>
                <a:ext cx="72369" cy="23212"/>
              </a:xfrm>
              <a:custGeom>
                <a:avLst/>
                <a:gdLst/>
                <a:ahLst/>
                <a:cxnLst/>
                <a:rect l="l" t="t" r="r" b="b"/>
                <a:pathLst>
                  <a:path w="833" h="336" extrusionOk="0">
                    <a:moveTo>
                      <a:pt x="721" y="0"/>
                    </a:moveTo>
                    <a:cubicBezTo>
                      <a:pt x="712" y="0"/>
                      <a:pt x="704" y="1"/>
                      <a:pt x="696" y="3"/>
                    </a:cubicBezTo>
                    <a:cubicBezTo>
                      <a:pt x="639" y="20"/>
                      <a:pt x="578" y="34"/>
                      <a:pt x="522" y="47"/>
                    </a:cubicBezTo>
                    <a:cubicBezTo>
                      <a:pt x="465" y="60"/>
                      <a:pt x="411" y="71"/>
                      <a:pt x="358" y="83"/>
                    </a:cubicBezTo>
                    <a:cubicBezTo>
                      <a:pt x="308" y="97"/>
                      <a:pt x="257" y="107"/>
                      <a:pt x="208" y="120"/>
                    </a:cubicBezTo>
                    <a:lnTo>
                      <a:pt x="204" y="124"/>
                    </a:lnTo>
                    <a:cubicBezTo>
                      <a:pt x="181" y="128"/>
                      <a:pt x="157" y="137"/>
                      <a:pt x="134" y="144"/>
                    </a:cubicBezTo>
                    <a:cubicBezTo>
                      <a:pt x="104" y="154"/>
                      <a:pt x="74" y="164"/>
                      <a:pt x="47" y="184"/>
                    </a:cubicBezTo>
                    <a:cubicBezTo>
                      <a:pt x="17" y="204"/>
                      <a:pt x="1" y="238"/>
                      <a:pt x="10" y="274"/>
                    </a:cubicBezTo>
                    <a:cubicBezTo>
                      <a:pt x="13" y="288"/>
                      <a:pt x="21" y="301"/>
                      <a:pt x="30" y="311"/>
                    </a:cubicBezTo>
                    <a:cubicBezTo>
                      <a:pt x="47" y="328"/>
                      <a:pt x="67" y="331"/>
                      <a:pt x="87" y="335"/>
                    </a:cubicBezTo>
                    <a:cubicBezTo>
                      <a:pt x="93" y="335"/>
                      <a:pt x="98" y="335"/>
                      <a:pt x="103" y="335"/>
                    </a:cubicBezTo>
                    <a:cubicBezTo>
                      <a:pt x="128" y="335"/>
                      <a:pt x="154" y="330"/>
                      <a:pt x="181" y="324"/>
                    </a:cubicBezTo>
                    <a:cubicBezTo>
                      <a:pt x="201" y="321"/>
                      <a:pt x="224" y="315"/>
                      <a:pt x="248" y="311"/>
                    </a:cubicBezTo>
                    <a:cubicBezTo>
                      <a:pt x="302" y="298"/>
                      <a:pt x="354" y="288"/>
                      <a:pt x="408" y="274"/>
                    </a:cubicBezTo>
                    <a:cubicBezTo>
                      <a:pt x="465" y="261"/>
                      <a:pt x="518" y="251"/>
                      <a:pt x="572" y="241"/>
                    </a:cubicBezTo>
                    <a:cubicBezTo>
                      <a:pt x="632" y="228"/>
                      <a:pt x="689" y="211"/>
                      <a:pt x="749" y="194"/>
                    </a:cubicBezTo>
                    <a:cubicBezTo>
                      <a:pt x="803" y="181"/>
                      <a:pt x="833" y="124"/>
                      <a:pt x="819" y="74"/>
                    </a:cubicBezTo>
                    <a:cubicBezTo>
                      <a:pt x="808" y="28"/>
                      <a:pt x="766" y="0"/>
                      <a:pt x="7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" name="Google Shape;1609;p35"/>
              <p:cNvSpPr/>
              <p:nvPr/>
            </p:nvSpPr>
            <p:spPr>
              <a:xfrm>
                <a:off x="334360" y="3118388"/>
                <a:ext cx="81665" cy="26251"/>
              </a:xfrm>
              <a:custGeom>
                <a:avLst/>
                <a:gdLst/>
                <a:ahLst/>
                <a:cxnLst/>
                <a:rect l="l" t="t" r="r" b="b"/>
                <a:pathLst>
                  <a:path w="940" h="380" extrusionOk="0">
                    <a:moveTo>
                      <a:pt x="812" y="0"/>
                    </a:moveTo>
                    <a:cubicBezTo>
                      <a:pt x="803" y="0"/>
                      <a:pt x="793" y="2"/>
                      <a:pt x="783" y="4"/>
                    </a:cubicBezTo>
                    <a:cubicBezTo>
                      <a:pt x="715" y="24"/>
                      <a:pt x="649" y="41"/>
                      <a:pt x="579" y="61"/>
                    </a:cubicBezTo>
                    <a:cubicBezTo>
                      <a:pt x="525" y="75"/>
                      <a:pt x="468" y="85"/>
                      <a:pt x="414" y="98"/>
                    </a:cubicBezTo>
                    <a:cubicBezTo>
                      <a:pt x="354" y="108"/>
                      <a:pt x="294" y="122"/>
                      <a:pt x="234" y="132"/>
                    </a:cubicBezTo>
                    <a:cubicBezTo>
                      <a:pt x="207" y="135"/>
                      <a:pt x="181" y="142"/>
                      <a:pt x="157" y="148"/>
                    </a:cubicBezTo>
                    <a:lnTo>
                      <a:pt x="137" y="152"/>
                    </a:lnTo>
                    <a:cubicBezTo>
                      <a:pt x="110" y="159"/>
                      <a:pt x="84" y="168"/>
                      <a:pt x="57" y="182"/>
                    </a:cubicBezTo>
                    <a:cubicBezTo>
                      <a:pt x="40" y="192"/>
                      <a:pt x="27" y="202"/>
                      <a:pt x="17" y="219"/>
                    </a:cubicBezTo>
                    <a:cubicBezTo>
                      <a:pt x="3" y="245"/>
                      <a:pt x="0" y="272"/>
                      <a:pt x="6" y="299"/>
                    </a:cubicBezTo>
                    <a:cubicBezTo>
                      <a:pt x="13" y="319"/>
                      <a:pt x="23" y="336"/>
                      <a:pt x="37" y="349"/>
                    </a:cubicBezTo>
                    <a:cubicBezTo>
                      <a:pt x="52" y="364"/>
                      <a:pt x="79" y="380"/>
                      <a:pt x="103" y="380"/>
                    </a:cubicBezTo>
                    <a:cubicBezTo>
                      <a:pt x="106" y="380"/>
                      <a:pt x="108" y="380"/>
                      <a:pt x="110" y="379"/>
                    </a:cubicBezTo>
                    <a:cubicBezTo>
                      <a:pt x="137" y="376"/>
                      <a:pt x="164" y="376"/>
                      <a:pt x="190" y="373"/>
                    </a:cubicBezTo>
                    <a:cubicBezTo>
                      <a:pt x="227" y="369"/>
                      <a:pt x="261" y="366"/>
                      <a:pt x="298" y="359"/>
                    </a:cubicBezTo>
                    <a:cubicBezTo>
                      <a:pt x="358" y="349"/>
                      <a:pt x="414" y="333"/>
                      <a:pt x="474" y="319"/>
                    </a:cubicBezTo>
                    <a:cubicBezTo>
                      <a:pt x="528" y="305"/>
                      <a:pt x="585" y="296"/>
                      <a:pt x="639" y="279"/>
                    </a:cubicBezTo>
                    <a:cubicBezTo>
                      <a:pt x="706" y="262"/>
                      <a:pt x="775" y="242"/>
                      <a:pt x="843" y="225"/>
                    </a:cubicBezTo>
                    <a:cubicBezTo>
                      <a:pt x="903" y="208"/>
                      <a:pt x="940" y="145"/>
                      <a:pt x="923" y="85"/>
                    </a:cubicBezTo>
                    <a:cubicBezTo>
                      <a:pt x="909" y="34"/>
                      <a:pt x="862" y="0"/>
                      <a:pt x="81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6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4" name="Google Shape;1614;p36"/>
          <p:cNvGrpSpPr/>
          <p:nvPr/>
        </p:nvGrpSpPr>
        <p:grpSpPr>
          <a:xfrm>
            <a:off x="923400" y="408925"/>
            <a:ext cx="7298860" cy="599400"/>
            <a:chOff x="923400" y="408925"/>
            <a:chExt cx="7298860" cy="599400"/>
          </a:xfrm>
        </p:grpSpPr>
        <p:sp>
          <p:nvSpPr>
            <p:cNvPr id="1615" name="Google Shape;1615;p36"/>
            <p:cNvSpPr/>
            <p:nvPr/>
          </p:nvSpPr>
          <p:spPr>
            <a:xfrm>
              <a:off x="923400" y="408925"/>
              <a:ext cx="7297200" cy="599400"/>
            </a:xfrm>
            <a:prstGeom prst="rect">
              <a:avLst/>
            </a:pr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36"/>
            <p:cNvSpPr/>
            <p:nvPr/>
          </p:nvSpPr>
          <p:spPr>
            <a:xfrm>
              <a:off x="1094232" y="643325"/>
              <a:ext cx="135300" cy="135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617" name="Google Shape;1617;p36"/>
            <p:cNvCxnSpPr/>
            <p:nvPr/>
          </p:nvCxnSpPr>
          <p:spPr>
            <a:xfrm>
              <a:off x="1374460" y="9158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18" name="Google Shape;1618;p36"/>
            <p:cNvCxnSpPr/>
            <p:nvPr/>
          </p:nvCxnSpPr>
          <p:spPr>
            <a:xfrm>
              <a:off x="1374460" y="5014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19" name="Google Shape;1619;p36"/>
            <p:cNvCxnSpPr/>
            <p:nvPr/>
          </p:nvCxnSpPr>
          <p:spPr>
            <a:xfrm>
              <a:off x="1374460" y="408925"/>
              <a:ext cx="0" cy="59760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620" name="Google Shape;1620;p36"/>
          <p:cNvSpPr txBox="1">
            <a:spLocks noGrp="1"/>
          </p:cNvSpPr>
          <p:nvPr>
            <p:ph type="title"/>
          </p:nvPr>
        </p:nvSpPr>
        <p:spPr>
          <a:xfrm>
            <a:off x="1126500" y="572125"/>
            <a:ext cx="6890100" cy="27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FIND THE ANIMALS</a:t>
            </a:r>
            <a:endParaRPr>
              <a:solidFill>
                <a:schemeClr val="dk1"/>
              </a:solidFill>
            </a:endParaRPr>
          </a:p>
        </p:txBody>
      </p:sp>
      <p:grpSp>
        <p:nvGrpSpPr>
          <p:cNvPr id="1621" name="Google Shape;1621;p36"/>
          <p:cNvGrpSpPr/>
          <p:nvPr/>
        </p:nvGrpSpPr>
        <p:grpSpPr>
          <a:xfrm>
            <a:off x="923413" y="1452974"/>
            <a:ext cx="7298824" cy="3128400"/>
            <a:chOff x="923413" y="1452974"/>
            <a:chExt cx="7298824" cy="3128400"/>
          </a:xfrm>
        </p:grpSpPr>
        <p:sp>
          <p:nvSpPr>
            <p:cNvPr id="1622" name="Google Shape;1622;p36"/>
            <p:cNvSpPr/>
            <p:nvPr/>
          </p:nvSpPr>
          <p:spPr>
            <a:xfrm>
              <a:off x="2487476" y="14529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V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23" name="Google Shape;1623;p36"/>
            <p:cNvSpPr/>
            <p:nvPr/>
          </p:nvSpPr>
          <p:spPr>
            <a:xfrm>
              <a:off x="3008831" y="14529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E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24" name="Google Shape;1624;p36"/>
            <p:cNvSpPr/>
            <p:nvPr/>
          </p:nvSpPr>
          <p:spPr>
            <a:xfrm>
              <a:off x="1966122" y="14529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Z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25" name="Google Shape;1625;p36"/>
            <p:cNvSpPr/>
            <p:nvPr/>
          </p:nvSpPr>
          <p:spPr>
            <a:xfrm>
              <a:off x="1444767" y="14529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Y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26" name="Google Shape;1626;p36"/>
            <p:cNvSpPr/>
            <p:nvPr/>
          </p:nvSpPr>
          <p:spPr>
            <a:xfrm>
              <a:off x="923413" y="14529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H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27" name="Google Shape;1627;p36"/>
            <p:cNvSpPr/>
            <p:nvPr/>
          </p:nvSpPr>
          <p:spPr>
            <a:xfrm>
              <a:off x="5094156" y="14529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T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28" name="Google Shape;1628;p36"/>
            <p:cNvSpPr/>
            <p:nvPr/>
          </p:nvSpPr>
          <p:spPr>
            <a:xfrm>
              <a:off x="5615511" y="14529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R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29" name="Google Shape;1629;p36"/>
            <p:cNvSpPr/>
            <p:nvPr/>
          </p:nvSpPr>
          <p:spPr>
            <a:xfrm>
              <a:off x="4572802" y="14529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I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30" name="Google Shape;1630;p36"/>
            <p:cNvSpPr/>
            <p:nvPr/>
          </p:nvSpPr>
          <p:spPr>
            <a:xfrm>
              <a:off x="4051447" y="14529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M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31" name="Google Shape;1631;p36"/>
            <p:cNvSpPr/>
            <p:nvPr/>
          </p:nvSpPr>
          <p:spPr>
            <a:xfrm>
              <a:off x="3530093" y="14529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L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32" name="Google Shape;1632;p36"/>
            <p:cNvSpPr/>
            <p:nvPr/>
          </p:nvSpPr>
          <p:spPr>
            <a:xfrm>
              <a:off x="7700836" y="14529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O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33" name="Google Shape;1633;p36"/>
            <p:cNvSpPr/>
            <p:nvPr/>
          </p:nvSpPr>
          <p:spPr>
            <a:xfrm>
              <a:off x="7179482" y="14529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I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34" name="Google Shape;1634;p36"/>
            <p:cNvSpPr/>
            <p:nvPr/>
          </p:nvSpPr>
          <p:spPr>
            <a:xfrm>
              <a:off x="6658127" y="14529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C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35" name="Google Shape;1635;p36"/>
            <p:cNvSpPr/>
            <p:nvPr/>
          </p:nvSpPr>
          <p:spPr>
            <a:xfrm>
              <a:off x="6136773" y="14529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O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36" name="Google Shape;1636;p36"/>
            <p:cNvSpPr/>
            <p:nvPr/>
          </p:nvSpPr>
          <p:spPr>
            <a:xfrm>
              <a:off x="2487476" y="19743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G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37" name="Google Shape;1637;p36"/>
            <p:cNvSpPr/>
            <p:nvPr/>
          </p:nvSpPr>
          <p:spPr>
            <a:xfrm>
              <a:off x="3008831" y="19743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U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38" name="Google Shape;1638;p36"/>
            <p:cNvSpPr/>
            <p:nvPr/>
          </p:nvSpPr>
          <p:spPr>
            <a:xfrm>
              <a:off x="1966122" y="19743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N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39" name="Google Shape;1639;p36"/>
            <p:cNvSpPr/>
            <p:nvPr/>
          </p:nvSpPr>
          <p:spPr>
            <a:xfrm>
              <a:off x="1444767" y="19743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E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40" name="Google Shape;1640;p36"/>
            <p:cNvSpPr/>
            <p:nvPr/>
          </p:nvSpPr>
          <p:spPr>
            <a:xfrm>
              <a:off x="923413" y="19743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P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41" name="Google Shape;1641;p36"/>
            <p:cNvSpPr/>
            <p:nvPr/>
          </p:nvSpPr>
          <p:spPr>
            <a:xfrm>
              <a:off x="5094156" y="19743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M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42" name="Google Shape;1642;p36"/>
            <p:cNvSpPr/>
            <p:nvPr/>
          </p:nvSpPr>
          <p:spPr>
            <a:xfrm>
              <a:off x="5615511" y="19743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P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43" name="Google Shape;1643;p36"/>
            <p:cNvSpPr/>
            <p:nvPr/>
          </p:nvSpPr>
          <p:spPr>
            <a:xfrm>
              <a:off x="4572802" y="19743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S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44" name="Google Shape;1644;p36"/>
            <p:cNvSpPr/>
            <p:nvPr/>
          </p:nvSpPr>
          <p:spPr>
            <a:xfrm>
              <a:off x="4051447" y="19743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N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45" name="Google Shape;1645;p36"/>
            <p:cNvSpPr/>
            <p:nvPr/>
          </p:nvSpPr>
          <p:spPr>
            <a:xfrm>
              <a:off x="3530093" y="19743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I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46" name="Google Shape;1646;p36"/>
            <p:cNvSpPr/>
            <p:nvPr/>
          </p:nvSpPr>
          <p:spPr>
            <a:xfrm>
              <a:off x="7700836" y="19743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Q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47" name="Google Shape;1647;p36"/>
            <p:cNvSpPr/>
            <p:nvPr/>
          </p:nvSpPr>
          <p:spPr>
            <a:xfrm>
              <a:off x="7179482" y="19743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S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48" name="Google Shape;1648;p36"/>
            <p:cNvSpPr/>
            <p:nvPr/>
          </p:nvSpPr>
          <p:spPr>
            <a:xfrm>
              <a:off x="6658127" y="19743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F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49" name="Google Shape;1649;p36"/>
            <p:cNvSpPr/>
            <p:nvPr/>
          </p:nvSpPr>
          <p:spPr>
            <a:xfrm>
              <a:off x="6136773" y="19743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Y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50" name="Google Shape;1650;p36"/>
            <p:cNvSpPr/>
            <p:nvPr/>
          </p:nvSpPr>
          <p:spPr>
            <a:xfrm>
              <a:off x="2487476" y="24957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C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51" name="Google Shape;1651;p36"/>
            <p:cNvSpPr/>
            <p:nvPr/>
          </p:nvSpPr>
          <p:spPr>
            <a:xfrm>
              <a:off x="3008831" y="24957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R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52" name="Google Shape;1652;p36"/>
            <p:cNvSpPr/>
            <p:nvPr/>
          </p:nvSpPr>
          <p:spPr>
            <a:xfrm>
              <a:off x="1966122" y="24957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C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53" name="Google Shape;1653;p36"/>
            <p:cNvSpPr/>
            <p:nvPr/>
          </p:nvSpPr>
          <p:spPr>
            <a:xfrm>
              <a:off x="1444767" y="24957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K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54" name="Google Shape;1654;p36"/>
            <p:cNvSpPr/>
            <p:nvPr/>
          </p:nvSpPr>
          <p:spPr>
            <a:xfrm>
              <a:off x="923413" y="24957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R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55" name="Google Shape;1655;p36"/>
            <p:cNvSpPr/>
            <p:nvPr/>
          </p:nvSpPr>
          <p:spPr>
            <a:xfrm>
              <a:off x="5094156" y="24957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D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56" name="Google Shape;1656;p36"/>
            <p:cNvSpPr/>
            <p:nvPr/>
          </p:nvSpPr>
          <p:spPr>
            <a:xfrm>
              <a:off x="5615511" y="24957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I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57" name="Google Shape;1657;p36"/>
            <p:cNvSpPr/>
            <p:nvPr/>
          </p:nvSpPr>
          <p:spPr>
            <a:xfrm>
              <a:off x="4572802" y="24957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O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58" name="Google Shape;1658;p36"/>
            <p:cNvSpPr/>
            <p:nvPr/>
          </p:nvSpPr>
          <p:spPr>
            <a:xfrm>
              <a:off x="4051447" y="24957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C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59" name="Google Shape;1659;p36"/>
            <p:cNvSpPr/>
            <p:nvPr/>
          </p:nvSpPr>
          <p:spPr>
            <a:xfrm>
              <a:off x="3530093" y="24957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O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60" name="Google Shape;1660;p36"/>
            <p:cNvSpPr/>
            <p:nvPr/>
          </p:nvSpPr>
          <p:spPr>
            <a:xfrm>
              <a:off x="7700836" y="24957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A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61" name="Google Shape;1661;p36"/>
            <p:cNvSpPr/>
            <p:nvPr/>
          </p:nvSpPr>
          <p:spPr>
            <a:xfrm>
              <a:off x="7179482" y="24957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N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62" name="Google Shape;1662;p36"/>
            <p:cNvSpPr/>
            <p:nvPr/>
          </p:nvSpPr>
          <p:spPr>
            <a:xfrm>
              <a:off x="6658127" y="24957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E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63" name="Google Shape;1663;p36"/>
            <p:cNvSpPr/>
            <p:nvPr/>
          </p:nvSpPr>
          <p:spPr>
            <a:xfrm>
              <a:off x="6136773" y="24957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L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64" name="Google Shape;1664;p36"/>
            <p:cNvSpPr/>
            <p:nvPr/>
          </p:nvSpPr>
          <p:spPr>
            <a:xfrm>
              <a:off x="2487476" y="30171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F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65" name="Google Shape;1665;p36"/>
            <p:cNvSpPr/>
            <p:nvPr/>
          </p:nvSpPr>
          <p:spPr>
            <a:xfrm>
              <a:off x="3008831" y="30171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W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66" name="Google Shape;1666;p36"/>
            <p:cNvSpPr/>
            <p:nvPr/>
          </p:nvSpPr>
          <p:spPr>
            <a:xfrm>
              <a:off x="1966122" y="30171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D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67" name="Google Shape;1667;p36"/>
            <p:cNvSpPr/>
            <p:nvPr/>
          </p:nvSpPr>
          <p:spPr>
            <a:xfrm>
              <a:off x="1444767" y="30171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N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68" name="Google Shape;1668;p36"/>
            <p:cNvSpPr/>
            <p:nvPr/>
          </p:nvSpPr>
          <p:spPr>
            <a:xfrm>
              <a:off x="923413" y="30171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L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69" name="Google Shape;1669;p36"/>
            <p:cNvSpPr/>
            <p:nvPr/>
          </p:nvSpPr>
          <p:spPr>
            <a:xfrm>
              <a:off x="5094156" y="30171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C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70" name="Google Shape;1670;p36"/>
            <p:cNvSpPr/>
            <p:nvPr/>
          </p:nvSpPr>
          <p:spPr>
            <a:xfrm>
              <a:off x="5615511" y="30171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G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71" name="Google Shape;1671;p36"/>
            <p:cNvSpPr/>
            <p:nvPr/>
          </p:nvSpPr>
          <p:spPr>
            <a:xfrm>
              <a:off x="4572802" y="30171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K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72" name="Google Shape;1672;p36"/>
            <p:cNvSpPr/>
            <p:nvPr/>
          </p:nvSpPr>
          <p:spPr>
            <a:xfrm>
              <a:off x="4051447" y="30171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R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73" name="Google Shape;1673;p36"/>
            <p:cNvSpPr/>
            <p:nvPr/>
          </p:nvSpPr>
          <p:spPr>
            <a:xfrm>
              <a:off x="3530093" y="30171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N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74" name="Google Shape;1674;p36"/>
            <p:cNvSpPr/>
            <p:nvPr/>
          </p:nvSpPr>
          <p:spPr>
            <a:xfrm>
              <a:off x="7700836" y="30171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T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75" name="Google Shape;1675;p36"/>
            <p:cNvSpPr/>
            <p:nvPr/>
          </p:nvSpPr>
          <p:spPr>
            <a:xfrm>
              <a:off x="7179482" y="30171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A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76" name="Google Shape;1676;p36"/>
            <p:cNvSpPr/>
            <p:nvPr/>
          </p:nvSpPr>
          <p:spPr>
            <a:xfrm>
              <a:off x="6658127" y="30171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C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77" name="Google Shape;1677;p36"/>
            <p:cNvSpPr/>
            <p:nvPr/>
          </p:nvSpPr>
          <p:spPr>
            <a:xfrm>
              <a:off x="6136773" y="30171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W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78" name="Google Shape;1678;p36"/>
            <p:cNvSpPr/>
            <p:nvPr/>
          </p:nvSpPr>
          <p:spPr>
            <a:xfrm>
              <a:off x="2487476" y="35385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Y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79" name="Google Shape;1679;p36"/>
            <p:cNvSpPr/>
            <p:nvPr/>
          </p:nvSpPr>
          <p:spPr>
            <a:xfrm>
              <a:off x="3008831" y="35385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M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80" name="Google Shape;1680;p36"/>
            <p:cNvSpPr/>
            <p:nvPr/>
          </p:nvSpPr>
          <p:spPr>
            <a:xfrm>
              <a:off x="1966122" y="35385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G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81" name="Google Shape;1681;p36"/>
            <p:cNvSpPr/>
            <p:nvPr/>
          </p:nvSpPr>
          <p:spPr>
            <a:xfrm>
              <a:off x="1444767" y="35385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O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82" name="Google Shape;1682;p36"/>
            <p:cNvSpPr/>
            <p:nvPr/>
          </p:nvSpPr>
          <p:spPr>
            <a:xfrm>
              <a:off x="923413" y="35385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D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83" name="Google Shape;1683;p36"/>
            <p:cNvSpPr/>
            <p:nvPr/>
          </p:nvSpPr>
          <p:spPr>
            <a:xfrm>
              <a:off x="5094156" y="35385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O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84" name="Google Shape;1684;p36"/>
            <p:cNvSpPr/>
            <p:nvPr/>
          </p:nvSpPr>
          <p:spPr>
            <a:xfrm>
              <a:off x="5615511" y="35385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X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85" name="Google Shape;1685;p36"/>
            <p:cNvSpPr/>
            <p:nvPr/>
          </p:nvSpPr>
          <p:spPr>
            <a:xfrm>
              <a:off x="4572802" y="35385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F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86" name="Google Shape;1686;p36"/>
            <p:cNvSpPr/>
            <p:nvPr/>
          </p:nvSpPr>
          <p:spPr>
            <a:xfrm>
              <a:off x="4051447" y="35385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T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87" name="Google Shape;1687;p36"/>
            <p:cNvSpPr/>
            <p:nvPr/>
          </p:nvSpPr>
          <p:spPr>
            <a:xfrm>
              <a:off x="3530093" y="35385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J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88" name="Google Shape;1688;p36"/>
            <p:cNvSpPr/>
            <p:nvPr/>
          </p:nvSpPr>
          <p:spPr>
            <a:xfrm>
              <a:off x="7700836" y="35385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E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89" name="Google Shape;1689;p36"/>
            <p:cNvSpPr/>
            <p:nvPr/>
          </p:nvSpPr>
          <p:spPr>
            <a:xfrm>
              <a:off x="7179482" y="35385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K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90" name="Google Shape;1690;p36"/>
            <p:cNvSpPr/>
            <p:nvPr/>
          </p:nvSpPr>
          <p:spPr>
            <a:xfrm>
              <a:off x="6658127" y="35385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O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91" name="Google Shape;1691;p36"/>
            <p:cNvSpPr/>
            <p:nvPr/>
          </p:nvSpPr>
          <p:spPr>
            <a:xfrm>
              <a:off x="6136773" y="35385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D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92" name="Google Shape;1692;p36"/>
            <p:cNvSpPr/>
            <p:nvPr/>
          </p:nvSpPr>
          <p:spPr>
            <a:xfrm>
              <a:off x="2487476" y="40599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C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93" name="Google Shape;1693;p36"/>
            <p:cNvSpPr/>
            <p:nvPr/>
          </p:nvSpPr>
          <p:spPr>
            <a:xfrm>
              <a:off x="3008831" y="40599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A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94" name="Google Shape;1694;p36"/>
            <p:cNvSpPr/>
            <p:nvPr/>
          </p:nvSpPr>
          <p:spPr>
            <a:xfrm>
              <a:off x="1966122" y="40599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O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95" name="Google Shape;1695;p36"/>
            <p:cNvSpPr/>
            <p:nvPr/>
          </p:nvSpPr>
          <p:spPr>
            <a:xfrm>
              <a:off x="1444767" y="40599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M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96" name="Google Shape;1696;p36"/>
            <p:cNvSpPr/>
            <p:nvPr/>
          </p:nvSpPr>
          <p:spPr>
            <a:xfrm>
              <a:off x="923413" y="40599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P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97" name="Google Shape;1697;p36"/>
            <p:cNvSpPr/>
            <p:nvPr/>
          </p:nvSpPr>
          <p:spPr>
            <a:xfrm>
              <a:off x="5094156" y="40599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D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98" name="Google Shape;1698;p36"/>
            <p:cNvSpPr/>
            <p:nvPr/>
          </p:nvSpPr>
          <p:spPr>
            <a:xfrm>
              <a:off x="5615511" y="40599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R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699" name="Google Shape;1699;p36"/>
            <p:cNvSpPr/>
            <p:nvPr/>
          </p:nvSpPr>
          <p:spPr>
            <a:xfrm>
              <a:off x="4572802" y="40599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R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00" name="Google Shape;1700;p36"/>
            <p:cNvSpPr/>
            <p:nvPr/>
          </p:nvSpPr>
          <p:spPr>
            <a:xfrm>
              <a:off x="4051447" y="40599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I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01" name="Google Shape;1701;p36"/>
            <p:cNvSpPr/>
            <p:nvPr/>
          </p:nvSpPr>
          <p:spPr>
            <a:xfrm>
              <a:off x="3530093" y="40599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B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02" name="Google Shape;1702;p36"/>
            <p:cNvSpPr/>
            <p:nvPr/>
          </p:nvSpPr>
          <p:spPr>
            <a:xfrm>
              <a:off x="7700836" y="40599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D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03" name="Google Shape;1703;p36"/>
            <p:cNvSpPr/>
            <p:nvPr/>
          </p:nvSpPr>
          <p:spPr>
            <a:xfrm>
              <a:off x="7179482" y="40599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E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04" name="Google Shape;1704;p36"/>
            <p:cNvSpPr/>
            <p:nvPr/>
          </p:nvSpPr>
          <p:spPr>
            <a:xfrm>
              <a:off x="6658127" y="40599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W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05" name="Google Shape;1705;p36"/>
            <p:cNvSpPr/>
            <p:nvPr/>
          </p:nvSpPr>
          <p:spPr>
            <a:xfrm>
              <a:off x="6136773" y="4059974"/>
              <a:ext cx="521400" cy="521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F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</p:grpSp>
      <p:grpSp>
        <p:nvGrpSpPr>
          <p:cNvPr id="1706" name="Google Shape;1706;p36"/>
          <p:cNvGrpSpPr/>
          <p:nvPr/>
        </p:nvGrpSpPr>
        <p:grpSpPr>
          <a:xfrm>
            <a:off x="362181" y="1545731"/>
            <a:ext cx="8499059" cy="3428131"/>
            <a:chOff x="362181" y="1545731"/>
            <a:chExt cx="8499059" cy="3428131"/>
          </a:xfrm>
        </p:grpSpPr>
        <p:grpSp>
          <p:nvGrpSpPr>
            <p:cNvPr id="1707" name="Google Shape;1707;p36"/>
            <p:cNvGrpSpPr/>
            <p:nvPr/>
          </p:nvGrpSpPr>
          <p:grpSpPr>
            <a:xfrm>
              <a:off x="8668726" y="1545731"/>
              <a:ext cx="192515" cy="288298"/>
              <a:chOff x="1459800" y="1512500"/>
              <a:chExt cx="131625" cy="197100"/>
            </a:xfrm>
          </p:grpSpPr>
          <p:sp>
            <p:nvSpPr>
              <p:cNvPr id="1708" name="Google Shape;1708;p36"/>
              <p:cNvSpPr/>
              <p:nvPr/>
            </p:nvSpPr>
            <p:spPr>
              <a:xfrm>
                <a:off x="1533625" y="1599050"/>
                <a:ext cx="600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98" extrusionOk="0">
                    <a:moveTo>
                      <a:pt x="0" y="1"/>
                    </a:moveTo>
                    <a:cubicBezTo>
                      <a:pt x="2" y="11"/>
                      <a:pt x="5" y="21"/>
                      <a:pt x="7" y="30"/>
                    </a:cubicBezTo>
                    <a:lnTo>
                      <a:pt x="7" y="30"/>
                    </a:lnTo>
                    <a:cubicBezTo>
                      <a:pt x="7" y="19"/>
                      <a:pt x="3" y="9"/>
                      <a:pt x="0" y="1"/>
                    </a:cubicBezTo>
                    <a:close/>
                    <a:moveTo>
                      <a:pt x="7" y="30"/>
                    </a:moveTo>
                    <a:lnTo>
                      <a:pt x="7" y="30"/>
                    </a:lnTo>
                    <a:cubicBezTo>
                      <a:pt x="7" y="32"/>
                      <a:pt x="7" y="33"/>
                      <a:pt x="7" y="34"/>
                    </a:cubicBezTo>
                    <a:cubicBezTo>
                      <a:pt x="11" y="47"/>
                      <a:pt x="14" y="64"/>
                      <a:pt x="17" y="81"/>
                    </a:cubicBezTo>
                    <a:lnTo>
                      <a:pt x="23" y="98"/>
                    </a:lnTo>
                    <a:cubicBezTo>
                      <a:pt x="19" y="74"/>
                      <a:pt x="13" y="53"/>
                      <a:pt x="7" y="30"/>
                    </a:cubicBezTo>
                    <a:close/>
                  </a:path>
                </a:pathLst>
              </a:custGeom>
              <a:solidFill>
                <a:srgbClr val="FB67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" name="Google Shape;1709;p36"/>
              <p:cNvSpPr/>
              <p:nvPr/>
            </p:nvSpPr>
            <p:spPr>
              <a:xfrm>
                <a:off x="1529350" y="1598125"/>
                <a:ext cx="915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172" extrusionOk="0">
                    <a:moveTo>
                      <a:pt x="345" y="1"/>
                    </a:moveTo>
                    <a:lnTo>
                      <a:pt x="1" y="74"/>
                    </a:lnTo>
                    <a:lnTo>
                      <a:pt x="21" y="172"/>
                    </a:lnTo>
                    <a:lnTo>
                      <a:pt x="365" y="98"/>
                    </a:lnTo>
                    <a:lnTo>
                      <a:pt x="345" y="1"/>
                    </a:ln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" name="Google Shape;1710;p36"/>
              <p:cNvSpPr/>
              <p:nvPr/>
            </p:nvSpPr>
            <p:spPr>
              <a:xfrm>
                <a:off x="1463575" y="1516850"/>
                <a:ext cx="123425" cy="188350"/>
              </a:xfrm>
              <a:custGeom>
                <a:avLst/>
                <a:gdLst/>
                <a:ahLst/>
                <a:cxnLst/>
                <a:rect l="l" t="t" r="r" b="b"/>
                <a:pathLst>
                  <a:path w="4937" h="7534" extrusionOk="0">
                    <a:moveTo>
                      <a:pt x="2585" y="2359"/>
                    </a:moveTo>
                    <a:cubicBezTo>
                      <a:pt x="2601" y="2419"/>
                      <a:pt x="2618" y="2479"/>
                      <a:pt x="2635" y="2543"/>
                    </a:cubicBezTo>
                    <a:cubicBezTo>
                      <a:pt x="2682" y="2743"/>
                      <a:pt x="2729" y="2947"/>
                      <a:pt x="2772" y="3148"/>
                    </a:cubicBezTo>
                    <a:cubicBezTo>
                      <a:pt x="2782" y="3188"/>
                      <a:pt x="2793" y="3225"/>
                      <a:pt x="2799" y="3265"/>
                    </a:cubicBezTo>
                    <a:lnTo>
                      <a:pt x="2796" y="3245"/>
                    </a:lnTo>
                    <a:lnTo>
                      <a:pt x="2796" y="3245"/>
                    </a:lnTo>
                    <a:cubicBezTo>
                      <a:pt x="2799" y="3258"/>
                      <a:pt x="2802" y="3275"/>
                      <a:pt x="2805" y="3292"/>
                    </a:cubicBezTo>
                    <a:cubicBezTo>
                      <a:pt x="2805" y="3302"/>
                      <a:pt x="2809" y="3312"/>
                      <a:pt x="2809" y="3322"/>
                    </a:cubicBezTo>
                    <a:lnTo>
                      <a:pt x="2816" y="3338"/>
                    </a:lnTo>
                    <a:lnTo>
                      <a:pt x="2816" y="3352"/>
                    </a:lnTo>
                    <a:cubicBezTo>
                      <a:pt x="2859" y="3543"/>
                      <a:pt x="2902" y="3733"/>
                      <a:pt x="2946" y="3924"/>
                    </a:cubicBezTo>
                    <a:cubicBezTo>
                      <a:pt x="2856" y="3934"/>
                      <a:pt x="2762" y="3937"/>
                      <a:pt x="2672" y="3951"/>
                    </a:cubicBezTo>
                    <a:cubicBezTo>
                      <a:pt x="2558" y="3968"/>
                      <a:pt x="2444" y="3984"/>
                      <a:pt x="2328" y="4000"/>
                    </a:cubicBezTo>
                    <a:cubicBezTo>
                      <a:pt x="2197" y="4017"/>
                      <a:pt x="2067" y="4034"/>
                      <a:pt x="1939" y="4051"/>
                    </a:cubicBezTo>
                    <a:cubicBezTo>
                      <a:pt x="1979" y="3944"/>
                      <a:pt x="2020" y="3840"/>
                      <a:pt x="2060" y="3736"/>
                    </a:cubicBezTo>
                    <a:cubicBezTo>
                      <a:pt x="2227" y="3325"/>
                      <a:pt x="2401" y="2914"/>
                      <a:pt x="2541" y="2492"/>
                    </a:cubicBezTo>
                    <a:cubicBezTo>
                      <a:pt x="2555" y="2449"/>
                      <a:pt x="2572" y="2402"/>
                      <a:pt x="2585" y="2359"/>
                    </a:cubicBezTo>
                    <a:close/>
                    <a:moveTo>
                      <a:pt x="2705" y="1"/>
                    </a:moveTo>
                    <a:cubicBezTo>
                      <a:pt x="2595" y="1"/>
                      <a:pt x="2495" y="35"/>
                      <a:pt x="2391" y="95"/>
                    </a:cubicBezTo>
                    <a:cubicBezTo>
                      <a:pt x="2294" y="152"/>
                      <a:pt x="2240" y="235"/>
                      <a:pt x="2183" y="328"/>
                    </a:cubicBezTo>
                    <a:cubicBezTo>
                      <a:pt x="2130" y="416"/>
                      <a:pt x="2097" y="516"/>
                      <a:pt x="2063" y="609"/>
                    </a:cubicBezTo>
                    <a:cubicBezTo>
                      <a:pt x="1916" y="1024"/>
                      <a:pt x="1806" y="1449"/>
                      <a:pt x="1682" y="1870"/>
                    </a:cubicBezTo>
                    <a:cubicBezTo>
                      <a:pt x="1641" y="2011"/>
                      <a:pt x="1601" y="2148"/>
                      <a:pt x="1558" y="2285"/>
                    </a:cubicBezTo>
                    <a:cubicBezTo>
                      <a:pt x="1508" y="2435"/>
                      <a:pt x="1454" y="2586"/>
                      <a:pt x="1397" y="2736"/>
                    </a:cubicBezTo>
                    <a:cubicBezTo>
                      <a:pt x="1317" y="2944"/>
                      <a:pt x="1240" y="3151"/>
                      <a:pt x="1160" y="3358"/>
                    </a:cubicBezTo>
                    <a:cubicBezTo>
                      <a:pt x="1090" y="3543"/>
                      <a:pt x="1023" y="3727"/>
                      <a:pt x="956" y="3914"/>
                    </a:cubicBezTo>
                    <a:cubicBezTo>
                      <a:pt x="909" y="4034"/>
                      <a:pt x="873" y="4158"/>
                      <a:pt x="832" y="4278"/>
                    </a:cubicBezTo>
                    <a:cubicBezTo>
                      <a:pt x="806" y="4366"/>
                      <a:pt x="772" y="4452"/>
                      <a:pt x="749" y="4542"/>
                    </a:cubicBezTo>
                    <a:cubicBezTo>
                      <a:pt x="632" y="4937"/>
                      <a:pt x="522" y="5332"/>
                      <a:pt x="401" y="5726"/>
                    </a:cubicBezTo>
                    <a:cubicBezTo>
                      <a:pt x="334" y="5924"/>
                      <a:pt x="267" y="6118"/>
                      <a:pt x="210" y="6319"/>
                    </a:cubicBezTo>
                    <a:cubicBezTo>
                      <a:pt x="147" y="6529"/>
                      <a:pt x="107" y="6750"/>
                      <a:pt x="56" y="6964"/>
                    </a:cubicBezTo>
                    <a:cubicBezTo>
                      <a:pt x="0" y="7211"/>
                      <a:pt x="184" y="7466"/>
                      <a:pt x="425" y="7512"/>
                    </a:cubicBezTo>
                    <a:cubicBezTo>
                      <a:pt x="454" y="7518"/>
                      <a:pt x="483" y="7521"/>
                      <a:pt x="512" y="7521"/>
                    </a:cubicBezTo>
                    <a:cubicBezTo>
                      <a:pt x="605" y="7521"/>
                      <a:pt x="697" y="7493"/>
                      <a:pt x="775" y="7442"/>
                    </a:cubicBezTo>
                    <a:cubicBezTo>
                      <a:pt x="879" y="7368"/>
                      <a:pt x="943" y="7265"/>
                      <a:pt x="973" y="7141"/>
                    </a:cubicBezTo>
                    <a:cubicBezTo>
                      <a:pt x="1007" y="6990"/>
                      <a:pt x="1036" y="6837"/>
                      <a:pt x="1076" y="6689"/>
                    </a:cubicBezTo>
                    <a:cubicBezTo>
                      <a:pt x="1107" y="6576"/>
                      <a:pt x="1144" y="6469"/>
                      <a:pt x="1177" y="6359"/>
                    </a:cubicBezTo>
                    <a:cubicBezTo>
                      <a:pt x="1271" y="6091"/>
                      <a:pt x="1365" y="5827"/>
                      <a:pt x="1445" y="5556"/>
                    </a:cubicBezTo>
                    <a:lnTo>
                      <a:pt x="1535" y="5255"/>
                    </a:lnTo>
                    <a:cubicBezTo>
                      <a:pt x="1554" y="5257"/>
                      <a:pt x="1573" y="5259"/>
                      <a:pt x="1593" y="5259"/>
                    </a:cubicBezTo>
                    <a:cubicBezTo>
                      <a:pt x="1607" y="5259"/>
                      <a:pt x="1621" y="5258"/>
                      <a:pt x="1635" y="5255"/>
                    </a:cubicBezTo>
                    <a:cubicBezTo>
                      <a:pt x="1896" y="5221"/>
                      <a:pt x="2157" y="5188"/>
                      <a:pt x="2418" y="5151"/>
                    </a:cubicBezTo>
                    <a:cubicBezTo>
                      <a:pt x="2532" y="5138"/>
                      <a:pt x="2649" y="5118"/>
                      <a:pt x="2762" y="5098"/>
                    </a:cubicBezTo>
                    <a:cubicBezTo>
                      <a:pt x="2873" y="5078"/>
                      <a:pt x="2986" y="5078"/>
                      <a:pt x="3100" y="5061"/>
                    </a:cubicBezTo>
                    <a:cubicBezTo>
                      <a:pt x="3110" y="5058"/>
                      <a:pt x="3120" y="5054"/>
                      <a:pt x="3130" y="5054"/>
                    </a:cubicBezTo>
                    <a:cubicBezTo>
                      <a:pt x="3137" y="5081"/>
                      <a:pt x="3140" y="5111"/>
                      <a:pt x="3146" y="5138"/>
                    </a:cubicBezTo>
                    <a:cubicBezTo>
                      <a:pt x="3171" y="5285"/>
                      <a:pt x="3197" y="5436"/>
                      <a:pt x="3237" y="5579"/>
                    </a:cubicBezTo>
                    <a:cubicBezTo>
                      <a:pt x="3264" y="5673"/>
                      <a:pt x="3291" y="5766"/>
                      <a:pt x="3321" y="5860"/>
                    </a:cubicBezTo>
                    <a:cubicBezTo>
                      <a:pt x="3371" y="6031"/>
                      <a:pt x="3418" y="6201"/>
                      <a:pt x="3461" y="6372"/>
                    </a:cubicBezTo>
                    <a:cubicBezTo>
                      <a:pt x="3475" y="6439"/>
                      <a:pt x="3488" y="6509"/>
                      <a:pt x="3498" y="6576"/>
                    </a:cubicBezTo>
                    <a:cubicBezTo>
                      <a:pt x="3508" y="6626"/>
                      <a:pt x="3518" y="6677"/>
                      <a:pt x="3525" y="6730"/>
                    </a:cubicBezTo>
                    <a:cubicBezTo>
                      <a:pt x="3538" y="6817"/>
                      <a:pt x="3558" y="6904"/>
                      <a:pt x="3578" y="6987"/>
                    </a:cubicBezTo>
                    <a:cubicBezTo>
                      <a:pt x="3592" y="7041"/>
                      <a:pt x="3618" y="7091"/>
                      <a:pt x="3645" y="7138"/>
                    </a:cubicBezTo>
                    <a:cubicBezTo>
                      <a:pt x="3682" y="7228"/>
                      <a:pt x="3739" y="7305"/>
                      <a:pt x="3813" y="7372"/>
                    </a:cubicBezTo>
                    <a:cubicBezTo>
                      <a:pt x="3903" y="7449"/>
                      <a:pt x="4003" y="7499"/>
                      <a:pt x="4120" y="7523"/>
                    </a:cubicBezTo>
                    <a:cubicBezTo>
                      <a:pt x="4161" y="7530"/>
                      <a:pt x="4202" y="7534"/>
                      <a:pt x="4243" y="7534"/>
                    </a:cubicBezTo>
                    <a:cubicBezTo>
                      <a:pt x="4316" y="7534"/>
                      <a:pt x="4387" y="7522"/>
                      <a:pt x="4458" y="7496"/>
                    </a:cubicBezTo>
                    <a:cubicBezTo>
                      <a:pt x="4565" y="7459"/>
                      <a:pt x="4655" y="7396"/>
                      <a:pt x="4732" y="7311"/>
                    </a:cubicBezTo>
                    <a:cubicBezTo>
                      <a:pt x="4816" y="7185"/>
                      <a:pt x="4889" y="7095"/>
                      <a:pt x="4916" y="6937"/>
                    </a:cubicBezTo>
                    <a:cubicBezTo>
                      <a:pt x="4929" y="6860"/>
                      <a:pt x="4936" y="6783"/>
                      <a:pt x="4932" y="6700"/>
                    </a:cubicBezTo>
                    <a:cubicBezTo>
                      <a:pt x="4932" y="6660"/>
                      <a:pt x="4929" y="6620"/>
                      <a:pt x="4920" y="6579"/>
                    </a:cubicBezTo>
                    <a:cubicBezTo>
                      <a:pt x="4896" y="6445"/>
                      <a:pt x="4866" y="6308"/>
                      <a:pt x="4836" y="6175"/>
                    </a:cubicBezTo>
                    <a:cubicBezTo>
                      <a:pt x="4802" y="6018"/>
                      <a:pt x="4765" y="5860"/>
                      <a:pt x="4719" y="5706"/>
                    </a:cubicBezTo>
                    <a:cubicBezTo>
                      <a:pt x="4665" y="5539"/>
                      <a:pt x="4611" y="5372"/>
                      <a:pt x="4558" y="5208"/>
                    </a:cubicBezTo>
                    <a:cubicBezTo>
                      <a:pt x="4511" y="5071"/>
                      <a:pt x="4481" y="4934"/>
                      <a:pt x="4448" y="4794"/>
                    </a:cubicBezTo>
                    <a:cubicBezTo>
                      <a:pt x="4364" y="4375"/>
                      <a:pt x="4290" y="3957"/>
                      <a:pt x="4184" y="3546"/>
                    </a:cubicBezTo>
                    <a:cubicBezTo>
                      <a:pt x="4080" y="3162"/>
                      <a:pt x="3949" y="2787"/>
                      <a:pt x="3836" y="2406"/>
                    </a:cubicBezTo>
                    <a:cubicBezTo>
                      <a:pt x="3773" y="2191"/>
                      <a:pt x="3702" y="1984"/>
                      <a:pt x="3625" y="1777"/>
                    </a:cubicBezTo>
                    <a:cubicBezTo>
                      <a:pt x="3538" y="1549"/>
                      <a:pt x="3464" y="1325"/>
                      <a:pt x="3401" y="1091"/>
                    </a:cubicBezTo>
                    <a:cubicBezTo>
                      <a:pt x="3364" y="904"/>
                      <a:pt x="3331" y="714"/>
                      <a:pt x="3287" y="526"/>
                    </a:cubicBezTo>
                    <a:cubicBezTo>
                      <a:pt x="3281" y="502"/>
                      <a:pt x="3277" y="479"/>
                      <a:pt x="3271" y="456"/>
                    </a:cubicBezTo>
                    <a:cubicBezTo>
                      <a:pt x="3251" y="388"/>
                      <a:pt x="3220" y="336"/>
                      <a:pt x="3187" y="272"/>
                    </a:cubicBezTo>
                    <a:cubicBezTo>
                      <a:pt x="3120" y="135"/>
                      <a:pt x="2950" y="31"/>
                      <a:pt x="2805" y="11"/>
                    </a:cubicBezTo>
                    <a:cubicBezTo>
                      <a:pt x="2772" y="4"/>
                      <a:pt x="2739" y="1"/>
                      <a:pt x="27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" name="Google Shape;1711;p36"/>
              <p:cNvSpPr/>
              <p:nvPr/>
            </p:nvSpPr>
            <p:spPr>
              <a:xfrm>
                <a:off x="1459800" y="1512500"/>
                <a:ext cx="131625" cy="197100"/>
              </a:xfrm>
              <a:custGeom>
                <a:avLst/>
                <a:gdLst/>
                <a:ahLst/>
                <a:cxnLst/>
                <a:rect l="l" t="t" r="r" b="b"/>
                <a:pathLst>
                  <a:path w="5265" h="7884" extrusionOk="0">
                    <a:moveTo>
                      <a:pt x="2706" y="3151"/>
                    </a:moveTo>
                    <a:cubicBezTo>
                      <a:pt x="2723" y="3222"/>
                      <a:pt x="2736" y="3292"/>
                      <a:pt x="2752" y="3362"/>
                    </a:cubicBezTo>
                    <a:lnTo>
                      <a:pt x="2796" y="3563"/>
                    </a:lnTo>
                    <a:cubicBezTo>
                      <a:pt x="2823" y="3690"/>
                      <a:pt x="2853" y="3813"/>
                      <a:pt x="2880" y="3941"/>
                    </a:cubicBezTo>
                    <a:cubicBezTo>
                      <a:pt x="2853" y="3944"/>
                      <a:pt x="2826" y="3947"/>
                      <a:pt x="2800" y="3951"/>
                    </a:cubicBezTo>
                    <a:lnTo>
                      <a:pt x="2669" y="3971"/>
                    </a:lnTo>
                    <a:cubicBezTo>
                      <a:pt x="2599" y="3981"/>
                      <a:pt x="2529" y="3991"/>
                      <a:pt x="2455" y="4001"/>
                    </a:cubicBezTo>
                    <a:lnTo>
                      <a:pt x="2362" y="4011"/>
                    </a:lnTo>
                    <a:cubicBezTo>
                      <a:pt x="2365" y="4001"/>
                      <a:pt x="2368" y="3987"/>
                      <a:pt x="2374" y="3974"/>
                    </a:cubicBezTo>
                    <a:lnTo>
                      <a:pt x="2462" y="3760"/>
                    </a:lnTo>
                    <a:cubicBezTo>
                      <a:pt x="2545" y="3560"/>
                      <a:pt x="2629" y="3359"/>
                      <a:pt x="2706" y="3151"/>
                    </a:cubicBezTo>
                    <a:close/>
                    <a:moveTo>
                      <a:pt x="2749" y="1934"/>
                    </a:moveTo>
                    <a:lnTo>
                      <a:pt x="2525" y="2613"/>
                    </a:lnTo>
                    <a:cubicBezTo>
                      <a:pt x="2411" y="2954"/>
                      <a:pt x="2271" y="3296"/>
                      <a:pt x="2138" y="3626"/>
                    </a:cubicBezTo>
                    <a:lnTo>
                      <a:pt x="2050" y="3844"/>
                    </a:lnTo>
                    <a:cubicBezTo>
                      <a:pt x="2017" y="3924"/>
                      <a:pt x="1984" y="4008"/>
                      <a:pt x="1953" y="4091"/>
                    </a:cubicBezTo>
                    <a:lnTo>
                      <a:pt x="1820" y="4435"/>
                    </a:lnTo>
                    <a:lnTo>
                      <a:pt x="2502" y="4349"/>
                    </a:lnTo>
                    <a:cubicBezTo>
                      <a:pt x="2575" y="4339"/>
                      <a:pt x="2649" y="4329"/>
                      <a:pt x="2723" y="4319"/>
                    </a:cubicBezTo>
                    <a:lnTo>
                      <a:pt x="2850" y="4299"/>
                    </a:lnTo>
                    <a:cubicBezTo>
                      <a:pt x="2896" y="4292"/>
                      <a:pt x="2947" y="4288"/>
                      <a:pt x="2993" y="4282"/>
                    </a:cubicBezTo>
                    <a:cubicBezTo>
                      <a:pt x="3033" y="4279"/>
                      <a:pt x="3077" y="4275"/>
                      <a:pt x="3117" y="4272"/>
                    </a:cubicBezTo>
                    <a:lnTo>
                      <a:pt x="3311" y="4248"/>
                    </a:lnTo>
                    <a:lnTo>
                      <a:pt x="3228" y="3887"/>
                    </a:lnTo>
                    <a:cubicBezTo>
                      <a:pt x="3197" y="3753"/>
                      <a:pt x="3167" y="3623"/>
                      <a:pt x="3137" y="3476"/>
                    </a:cubicBezTo>
                    <a:lnTo>
                      <a:pt x="3134" y="3456"/>
                    </a:lnTo>
                    <a:lnTo>
                      <a:pt x="2960" y="3496"/>
                    </a:lnTo>
                    <a:lnTo>
                      <a:pt x="3127" y="3429"/>
                    </a:lnTo>
                    <a:lnTo>
                      <a:pt x="3117" y="3382"/>
                    </a:lnTo>
                    <a:lnTo>
                      <a:pt x="3097" y="3285"/>
                    </a:lnTo>
                    <a:cubicBezTo>
                      <a:pt x="3050" y="3081"/>
                      <a:pt x="3004" y="2877"/>
                      <a:pt x="2956" y="2673"/>
                    </a:cubicBezTo>
                    <a:cubicBezTo>
                      <a:pt x="2940" y="2609"/>
                      <a:pt x="2923" y="2546"/>
                      <a:pt x="2907" y="2486"/>
                    </a:cubicBezTo>
                    <a:lnTo>
                      <a:pt x="2749" y="1934"/>
                    </a:lnTo>
                    <a:close/>
                    <a:moveTo>
                      <a:pt x="2855" y="352"/>
                    </a:moveTo>
                    <a:cubicBezTo>
                      <a:pt x="2879" y="352"/>
                      <a:pt x="2904" y="355"/>
                      <a:pt x="2930" y="359"/>
                    </a:cubicBezTo>
                    <a:cubicBezTo>
                      <a:pt x="3030" y="372"/>
                      <a:pt x="3144" y="449"/>
                      <a:pt x="3181" y="526"/>
                    </a:cubicBezTo>
                    <a:lnTo>
                      <a:pt x="3201" y="566"/>
                    </a:lnTo>
                    <a:cubicBezTo>
                      <a:pt x="3224" y="607"/>
                      <a:pt x="3241" y="640"/>
                      <a:pt x="3251" y="673"/>
                    </a:cubicBezTo>
                    <a:cubicBezTo>
                      <a:pt x="3257" y="697"/>
                      <a:pt x="3261" y="717"/>
                      <a:pt x="3268" y="740"/>
                    </a:cubicBezTo>
                    <a:cubicBezTo>
                      <a:pt x="3294" y="871"/>
                      <a:pt x="3322" y="1001"/>
                      <a:pt x="3345" y="1132"/>
                    </a:cubicBezTo>
                    <a:lnTo>
                      <a:pt x="3382" y="1315"/>
                    </a:lnTo>
                    <a:cubicBezTo>
                      <a:pt x="3448" y="1553"/>
                      <a:pt x="3522" y="1780"/>
                      <a:pt x="3609" y="2011"/>
                    </a:cubicBezTo>
                    <a:cubicBezTo>
                      <a:pt x="3686" y="2212"/>
                      <a:pt x="3753" y="2416"/>
                      <a:pt x="3819" y="2629"/>
                    </a:cubicBezTo>
                    <a:cubicBezTo>
                      <a:pt x="3856" y="2760"/>
                      <a:pt x="3899" y="2890"/>
                      <a:pt x="3940" y="3021"/>
                    </a:cubicBezTo>
                    <a:cubicBezTo>
                      <a:pt x="4017" y="3265"/>
                      <a:pt x="4097" y="3516"/>
                      <a:pt x="4164" y="3767"/>
                    </a:cubicBezTo>
                    <a:cubicBezTo>
                      <a:pt x="4248" y="4081"/>
                      <a:pt x="4311" y="4409"/>
                      <a:pt x="4371" y="4723"/>
                    </a:cubicBezTo>
                    <a:lnTo>
                      <a:pt x="4428" y="5004"/>
                    </a:lnTo>
                    <a:cubicBezTo>
                      <a:pt x="4461" y="5151"/>
                      <a:pt x="4495" y="5295"/>
                      <a:pt x="4542" y="5439"/>
                    </a:cubicBezTo>
                    <a:cubicBezTo>
                      <a:pt x="4595" y="5603"/>
                      <a:pt x="4649" y="5767"/>
                      <a:pt x="4699" y="5931"/>
                    </a:cubicBezTo>
                    <a:cubicBezTo>
                      <a:pt x="4739" y="6061"/>
                      <a:pt x="4776" y="6201"/>
                      <a:pt x="4816" y="6386"/>
                    </a:cubicBezTo>
                    <a:lnTo>
                      <a:pt x="4836" y="6476"/>
                    </a:lnTo>
                    <a:cubicBezTo>
                      <a:pt x="4856" y="6579"/>
                      <a:pt x="4880" y="6683"/>
                      <a:pt x="4900" y="6787"/>
                    </a:cubicBezTo>
                    <a:cubicBezTo>
                      <a:pt x="4907" y="6817"/>
                      <a:pt x="4907" y="6847"/>
                      <a:pt x="4910" y="6880"/>
                    </a:cubicBezTo>
                    <a:cubicBezTo>
                      <a:pt x="4910" y="6948"/>
                      <a:pt x="4907" y="7011"/>
                      <a:pt x="4893" y="7081"/>
                    </a:cubicBezTo>
                    <a:cubicBezTo>
                      <a:pt x="4876" y="7181"/>
                      <a:pt x="4833" y="7245"/>
                      <a:pt x="4766" y="7345"/>
                    </a:cubicBezTo>
                    <a:lnTo>
                      <a:pt x="4742" y="7375"/>
                    </a:lnTo>
                    <a:cubicBezTo>
                      <a:pt x="4689" y="7436"/>
                      <a:pt x="4626" y="7479"/>
                      <a:pt x="4552" y="7506"/>
                    </a:cubicBezTo>
                    <a:cubicBezTo>
                      <a:pt x="4499" y="7523"/>
                      <a:pt x="4448" y="7532"/>
                      <a:pt x="4396" y="7532"/>
                    </a:cubicBezTo>
                    <a:cubicBezTo>
                      <a:pt x="4366" y="7532"/>
                      <a:pt x="4336" y="7529"/>
                      <a:pt x="4305" y="7522"/>
                    </a:cubicBezTo>
                    <a:cubicBezTo>
                      <a:pt x="4217" y="7506"/>
                      <a:pt x="4144" y="7469"/>
                      <a:pt x="4080" y="7416"/>
                    </a:cubicBezTo>
                    <a:cubicBezTo>
                      <a:pt x="4027" y="7365"/>
                      <a:pt x="3987" y="7309"/>
                      <a:pt x="3956" y="7245"/>
                    </a:cubicBezTo>
                    <a:lnTo>
                      <a:pt x="3947" y="7225"/>
                    </a:lnTo>
                    <a:cubicBezTo>
                      <a:pt x="3927" y="7188"/>
                      <a:pt x="3907" y="7152"/>
                      <a:pt x="3896" y="7104"/>
                    </a:cubicBezTo>
                    <a:cubicBezTo>
                      <a:pt x="3879" y="7031"/>
                      <a:pt x="3859" y="6954"/>
                      <a:pt x="3850" y="6877"/>
                    </a:cubicBezTo>
                    <a:cubicBezTo>
                      <a:pt x="3843" y="6823"/>
                      <a:pt x="3833" y="6770"/>
                      <a:pt x="3823" y="6717"/>
                    </a:cubicBezTo>
                    <a:cubicBezTo>
                      <a:pt x="3810" y="6650"/>
                      <a:pt x="3796" y="6579"/>
                      <a:pt x="3783" y="6506"/>
                    </a:cubicBezTo>
                    <a:cubicBezTo>
                      <a:pt x="3746" y="6352"/>
                      <a:pt x="3699" y="6192"/>
                      <a:pt x="3639" y="5984"/>
                    </a:cubicBezTo>
                    <a:lnTo>
                      <a:pt x="3632" y="5968"/>
                    </a:lnTo>
                    <a:cubicBezTo>
                      <a:pt x="3609" y="5880"/>
                      <a:pt x="3582" y="5793"/>
                      <a:pt x="3558" y="5707"/>
                    </a:cubicBezTo>
                    <a:cubicBezTo>
                      <a:pt x="3518" y="5563"/>
                      <a:pt x="3492" y="5412"/>
                      <a:pt x="3468" y="5285"/>
                    </a:cubicBezTo>
                    <a:lnTo>
                      <a:pt x="3425" y="5017"/>
                    </a:lnTo>
                    <a:lnTo>
                      <a:pt x="3221" y="5061"/>
                    </a:lnTo>
                    <a:cubicBezTo>
                      <a:pt x="3174" y="5068"/>
                      <a:pt x="3124" y="5071"/>
                      <a:pt x="3074" y="5077"/>
                    </a:cubicBezTo>
                    <a:cubicBezTo>
                      <a:pt x="3010" y="5081"/>
                      <a:pt x="2947" y="5088"/>
                      <a:pt x="2883" y="5102"/>
                    </a:cubicBezTo>
                    <a:cubicBezTo>
                      <a:pt x="2769" y="5122"/>
                      <a:pt x="2655" y="5138"/>
                      <a:pt x="2545" y="5151"/>
                    </a:cubicBezTo>
                    <a:cubicBezTo>
                      <a:pt x="2374" y="5178"/>
                      <a:pt x="2204" y="5198"/>
                      <a:pt x="2033" y="5222"/>
                    </a:cubicBezTo>
                    <a:lnTo>
                      <a:pt x="1763" y="5255"/>
                    </a:lnTo>
                    <a:cubicBezTo>
                      <a:pt x="1756" y="5256"/>
                      <a:pt x="1748" y="5257"/>
                      <a:pt x="1738" y="5257"/>
                    </a:cubicBezTo>
                    <a:cubicBezTo>
                      <a:pt x="1727" y="5257"/>
                      <a:pt x="1716" y="5256"/>
                      <a:pt x="1703" y="5255"/>
                    </a:cubicBezTo>
                    <a:lnTo>
                      <a:pt x="1559" y="5242"/>
                    </a:lnTo>
                    <a:lnTo>
                      <a:pt x="1428" y="5679"/>
                    </a:lnTo>
                    <a:cubicBezTo>
                      <a:pt x="1358" y="5917"/>
                      <a:pt x="1275" y="6155"/>
                      <a:pt x="1195" y="6386"/>
                    </a:cubicBezTo>
                    <a:lnTo>
                      <a:pt x="1161" y="6479"/>
                    </a:lnTo>
                    <a:cubicBezTo>
                      <a:pt x="1124" y="6590"/>
                      <a:pt x="1090" y="6703"/>
                      <a:pt x="1060" y="6817"/>
                    </a:cubicBezTo>
                    <a:cubicBezTo>
                      <a:pt x="1030" y="6924"/>
                      <a:pt x="1007" y="7031"/>
                      <a:pt x="983" y="7141"/>
                    </a:cubicBezTo>
                    <a:lnTo>
                      <a:pt x="950" y="7275"/>
                    </a:lnTo>
                    <a:cubicBezTo>
                      <a:pt x="934" y="7362"/>
                      <a:pt x="890" y="7425"/>
                      <a:pt x="826" y="7469"/>
                    </a:cubicBezTo>
                    <a:cubicBezTo>
                      <a:pt x="779" y="7502"/>
                      <a:pt x="724" y="7519"/>
                      <a:pt x="668" y="7519"/>
                    </a:cubicBezTo>
                    <a:cubicBezTo>
                      <a:pt x="648" y="7519"/>
                      <a:pt x="628" y="7517"/>
                      <a:pt x="609" y="7513"/>
                    </a:cubicBezTo>
                    <a:cubicBezTo>
                      <a:pt x="536" y="7499"/>
                      <a:pt x="465" y="7449"/>
                      <a:pt x="418" y="7382"/>
                    </a:cubicBezTo>
                    <a:cubicBezTo>
                      <a:pt x="378" y="7315"/>
                      <a:pt x="365" y="7245"/>
                      <a:pt x="378" y="7178"/>
                    </a:cubicBezTo>
                    <a:cubicBezTo>
                      <a:pt x="392" y="7115"/>
                      <a:pt x="408" y="7054"/>
                      <a:pt x="422" y="6991"/>
                    </a:cubicBezTo>
                    <a:cubicBezTo>
                      <a:pt x="452" y="6840"/>
                      <a:pt x="485" y="6687"/>
                      <a:pt x="528" y="6542"/>
                    </a:cubicBezTo>
                    <a:cubicBezTo>
                      <a:pt x="589" y="6342"/>
                      <a:pt x="656" y="6141"/>
                      <a:pt x="719" y="5951"/>
                    </a:cubicBezTo>
                    <a:cubicBezTo>
                      <a:pt x="806" y="5663"/>
                      <a:pt x="894" y="5369"/>
                      <a:pt x="977" y="5077"/>
                    </a:cubicBezTo>
                    <a:lnTo>
                      <a:pt x="1067" y="4764"/>
                    </a:lnTo>
                    <a:cubicBezTo>
                      <a:pt x="1084" y="4707"/>
                      <a:pt x="1104" y="4653"/>
                      <a:pt x="1121" y="4596"/>
                    </a:cubicBezTo>
                    <a:lnTo>
                      <a:pt x="1187" y="4395"/>
                    </a:lnTo>
                    <a:cubicBezTo>
                      <a:pt x="1215" y="4312"/>
                      <a:pt x="1241" y="4228"/>
                      <a:pt x="1271" y="4148"/>
                    </a:cubicBezTo>
                    <a:lnTo>
                      <a:pt x="1325" y="4001"/>
                    </a:lnTo>
                    <a:cubicBezTo>
                      <a:pt x="1375" y="3867"/>
                      <a:pt x="1425" y="3730"/>
                      <a:pt x="1475" y="3597"/>
                    </a:cubicBezTo>
                    <a:lnTo>
                      <a:pt x="1485" y="3569"/>
                    </a:lnTo>
                    <a:cubicBezTo>
                      <a:pt x="1562" y="3372"/>
                      <a:pt x="1636" y="3171"/>
                      <a:pt x="1712" y="2974"/>
                    </a:cubicBezTo>
                    <a:cubicBezTo>
                      <a:pt x="1769" y="2824"/>
                      <a:pt x="1823" y="2669"/>
                      <a:pt x="1880" y="2509"/>
                    </a:cubicBezTo>
                    <a:lnTo>
                      <a:pt x="1900" y="2433"/>
                    </a:lnTo>
                    <a:cubicBezTo>
                      <a:pt x="1937" y="2322"/>
                      <a:pt x="1970" y="2208"/>
                      <a:pt x="2004" y="2095"/>
                    </a:cubicBezTo>
                    <a:cubicBezTo>
                      <a:pt x="2033" y="1994"/>
                      <a:pt x="2061" y="1891"/>
                      <a:pt x="2090" y="1791"/>
                    </a:cubicBezTo>
                    <a:cubicBezTo>
                      <a:pt x="2178" y="1476"/>
                      <a:pt x="2271" y="1152"/>
                      <a:pt x="2382" y="843"/>
                    </a:cubicBezTo>
                    <a:lnTo>
                      <a:pt x="2391" y="817"/>
                    </a:lnTo>
                    <a:cubicBezTo>
                      <a:pt x="2419" y="737"/>
                      <a:pt x="2448" y="656"/>
                      <a:pt x="2485" y="593"/>
                    </a:cubicBezTo>
                    <a:cubicBezTo>
                      <a:pt x="2539" y="506"/>
                      <a:pt x="2575" y="456"/>
                      <a:pt x="2632" y="419"/>
                    </a:cubicBezTo>
                    <a:cubicBezTo>
                      <a:pt x="2711" y="373"/>
                      <a:pt x="2780" y="352"/>
                      <a:pt x="2855" y="352"/>
                    </a:cubicBezTo>
                    <a:close/>
                    <a:moveTo>
                      <a:pt x="2851" y="0"/>
                    </a:moveTo>
                    <a:cubicBezTo>
                      <a:pt x="2711" y="0"/>
                      <a:pt x="2582" y="39"/>
                      <a:pt x="2451" y="118"/>
                    </a:cubicBezTo>
                    <a:cubicBezTo>
                      <a:pt x="2321" y="198"/>
                      <a:pt x="2248" y="309"/>
                      <a:pt x="2184" y="412"/>
                    </a:cubicBezTo>
                    <a:cubicBezTo>
                      <a:pt x="2127" y="506"/>
                      <a:pt x="2090" y="610"/>
                      <a:pt x="2061" y="700"/>
                    </a:cubicBezTo>
                    <a:lnTo>
                      <a:pt x="2050" y="727"/>
                    </a:lnTo>
                    <a:cubicBezTo>
                      <a:pt x="1937" y="1044"/>
                      <a:pt x="1843" y="1376"/>
                      <a:pt x="1752" y="1693"/>
                    </a:cubicBezTo>
                    <a:cubicBezTo>
                      <a:pt x="1723" y="1794"/>
                      <a:pt x="1696" y="1894"/>
                      <a:pt x="1666" y="1998"/>
                    </a:cubicBezTo>
                    <a:cubicBezTo>
                      <a:pt x="1632" y="2108"/>
                      <a:pt x="1599" y="2222"/>
                      <a:pt x="1565" y="2332"/>
                    </a:cubicBezTo>
                    <a:lnTo>
                      <a:pt x="1545" y="2402"/>
                    </a:lnTo>
                    <a:cubicBezTo>
                      <a:pt x="1491" y="2553"/>
                      <a:pt x="1442" y="2700"/>
                      <a:pt x="1385" y="2850"/>
                    </a:cubicBezTo>
                    <a:cubicBezTo>
                      <a:pt x="1308" y="3048"/>
                      <a:pt x="1235" y="3245"/>
                      <a:pt x="1158" y="3442"/>
                    </a:cubicBezTo>
                    <a:lnTo>
                      <a:pt x="1147" y="3469"/>
                    </a:lnTo>
                    <a:cubicBezTo>
                      <a:pt x="1094" y="3606"/>
                      <a:pt x="1044" y="3743"/>
                      <a:pt x="994" y="3881"/>
                    </a:cubicBezTo>
                    <a:lnTo>
                      <a:pt x="940" y="4024"/>
                    </a:lnTo>
                    <a:cubicBezTo>
                      <a:pt x="910" y="4111"/>
                      <a:pt x="880" y="4202"/>
                      <a:pt x="853" y="4288"/>
                    </a:cubicBezTo>
                    <a:lnTo>
                      <a:pt x="789" y="4483"/>
                    </a:lnTo>
                    <a:cubicBezTo>
                      <a:pt x="769" y="4543"/>
                      <a:pt x="749" y="4603"/>
                      <a:pt x="729" y="4667"/>
                    </a:cubicBezTo>
                    <a:lnTo>
                      <a:pt x="639" y="4981"/>
                    </a:lnTo>
                    <a:cubicBezTo>
                      <a:pt x="556" y="5272"/>
                      <a:pt x="472" y="5559"/>
                      <a:pt x="385" y="5844"/>
                    </a:cubicBezTo>
                    <a:cubicBezTo>
                      <a:pt x="321" y="6034"/>
                      <a:pt x="251" y="6235"/>
                      <a:pt x="191" y="6442"/>
                    </a:cubicBezTo>
                    <a:cubicBezTo>
                      <a:pt x="147" y="6599"/>
                      <a:pt x="111" y="6760"/>
                      <a:pt x="77" y="6914"/>
                    </a:cubicBezTo>
                    <a:cubicBezTo>
                      <a:pt x="64" y="6977"/>
                      <a:pt x="51" y="7038"/>
                      <a:pt x="37" y="7098"/>
                    </a:cubicBezTo>
                    <a:cubicBezTo>
                      <a:pt x="0" y="7258"/>
                      <a:pt x="31" y="7429"/>
                      <a:pt x="124" y="7573"/>
                    </a:cubicBezTo>
                    <a:cubicBezTo>
                      <a:pt x="221" y="7723"/>
                      <a:pt x="375" y="7827"/>
                      <a:pt x="542" y="7860"/>
                    </a:cubicBezTo>
                    <a:cubicBezTo>
                      <a:pt x="580" y="7867"/>
                      <a:pt x="619" y="7871"/>
                      <a:pt x="658" y="7871"/>
                    </a:cubicBezTo>
                    <a:cubicBezTo>
                      <a:pt x="787" y="7871"/>
                      <a:pt x="915" y="7832"/>
                      <a:pt x="1024" y="7760"/>
                    </a:cubicBezTo>
                    <a:cubicBezTo>
                      <a:pt x="1161" y="7666"/>
                      <a:pt x="1255" y="7526"/>
                      <a:pt x="1295" y="7355"/>
                    </a:cubicBezTo>
                    <a:lnTo>
                      <a:pt x="1325" y="7215"/>
                    </a:lnTo>
                    <a:cubicBezTo>
                      <a:pt x="1348" y="7115"/>
                      <a:pt x="1371" y="7011"/>
                      <a:pt x="1398" y="6911"/>
                    </a:cubicBezTo>
                    <a:cubicBezTo>
                      <a:pt x="1428" y="6800"/>
                      <a:pt x="1462" y="6693"/>
                      <a:pt x="1496" y="6590"/>
                    </a:cubicBezTo>
                    <a:lnTo>
                      <a:pt x="1525" y="6502"/>
                    </a:lnTo>
                    <a:cubicBezTo>
                      <a:pt x="1609" y="6269"/>
                      <a:pt x="1692" y="6025"/>
                      <a:pt x="1766" y="5780"/>
                    </a:cubicBezTo>
                    <a:lnTo>
                      <a:pt x="1817" y="5603"/>
                    </a:lnTo>
                    <a:lnTo>
                      <a:pt x="2081" y="5570"/>
                    </a:lnTo>
                    <a:cubicBezTo>
                      <a:pt x="2251" y="5546"/>
                      <a:pt x="2422" y="5526"/>
                      <a:pt x="2592" y="5499"/>
                    </a:cubicBezTo>
                    <a:cubicBezTo>
                      <a:pt x="2709" y="5486"/>
                      <a:pt x="2830" y="5466"/>
                      <a:pt x="2944" y="5446"/>
                    </a:cubicBezTo>
                    <a:cubicBezTo>
                      <a:pt x="2996" y="5435"/>
                      <a:pt x="3050" y="5432"/>
                      <a:pt x="3107" y="5426"/>
                    </a:cubicBezTo>
                    <a:lnTo>
                      <a:pt x="3137" y="5426"/>
                    </a:lnTo>
                    <a:cubicBezTo>
                      <a:pt x="3157" y="5543"/>
                      <a:pt x="3184" y="5670"/>
                      <a:pt x="3217" y="5800"/>
                    </a:cubicBezTo>
                    <a:cubicBezTo>
                      <a:pt x="3245" y="5891"/>
                      <a:pt x="3271" y="5977"/>
                      <a:pt x="3297" y="6068"/>
                    </a:cubicBezTo>
                    <a:lnTo>
                      <a:pt x="3302" y="6085"/>
                    </a:lnTo>
                    <a:cubicBezTo>
                      <a:pt x="3362" y="6285"/>
                      <a:pt x="3405" y="6442"/>
                      <a:pt x="3438" y="6582"/>
                    </a:cubicBezTo>
                    <a:cubicBezTo>
                      <a:pt x="3452" y="6650"/>
                      <a:pt x="3465" y="6713"/>
                      <a:pt x="3478" y="6780"/>
                    </a:cubicBezTo>
                    <a:cubicBezTo>
                      <a:pt x="3485" y="6830"/>
                      <a:pt x="3495" y="6880"/>
                      <a:pt x="3502" y="6931"/>
                    </a:cubicBezTo>
                    <a:cubicBezTo>
                      <a:pt x="3515" y="7014"/>
                      <a:pt x="3535" y="7101"/>
                      <a:pt x="3558" y="7201"/>
                    </a:cubicBezTo>
                    <a:cubicBezTo>
                      <a:pt x="3575" y="7275"/>
                      <a:pt x="3609" y="7339"/>
                      <a:pt x="3639" y="7392"/>
                    </a:cubicBezTo>
                    <a:cubicBezTo>
                      <a:pt x="3686" y="7499"/>
                      <a:pt x="3756" y="7596"/>
                      <a:pt x="3850" y="7680"/>
                    </a:cubicBezTo>
                    <a:cubicBezTo>
                      <a:pt x="3960" y="7777"/>
                      <a:pt x="4091" y="7840"/>
                      <a:pt x="4237" y="7867"/>
                    </a:cubicBezTo>
                    <a:cubicBezTo>
                      <a:pt x="4288" y="7877"/>
                      <a:pt x="4341" y="7884"/>
                      <a:pt x="4395" y="7884"/>
                    </a:cubicBezTo>
                    <a:cubicBezTo>
                      <a:pt x="4485" y="7884"/>
                      <a:pt x="4579" y="7867"/>
                      <a:pt x="4669" y="7837"/>
                    </a:cubicBezTo>
                    <a:cubicBezTo>
                      <a:pt x="4802" y="7786"/>
                      <a:pt x="4920" y="7710"/>
                      <a:pt x="5014" y="7603"/>
                    </a:cubicBezTo>
                    <a:lnTo>
                      <a:pt x="5057" y="7542"/>
                    </a:lnTo>
                    <a:cubicBezTo>
                      <a:pt x="5134" y="7425"/>
                      <a:pt x="5208" y="7319"/>
                      <a:pt x="5241" y="7141"/>
                    </a:cubicBezTo>
                    <a:cubicBezTo>
                      <a:pt x="5258" y="7048"/>
                      <a:pt x="5264" y="6961"/>
                      <a:pt x="5261" y="6871"/>
                    </a:cubicBezTo>
                    <a:cubicBezTo>
                      <a:pt x="5258" y="6820"/>
                      <a:pt x="5254" y="6770"/>
                      <a:pt x="5244" y="6720"/>
                    </a:cubicBezTo>
                    <a:cubicBezTo>
                      <a:pt x="5224" y="6613"/>
                      <a:pt x="5201" y="6509"/>
                      <a:pt x="5177" y="6402"/>
                    </a:cubicBezTo>
                    <a:lnTo>
                      <a:pt x="5157" y="6312"/>
                    </a:lnTo>
                    <a:cubicBezTo>
                      <a:pt x="5117" y="6121"/>
                      <a:pt x="5077" y="5968"/>
                      <a:pt x="5037" y="5827"/>
                    </a:cubicBezTo>
                    <a:cubicBezTo>
                      <a:pt x="4987" y="5659"/>
                      <a:pt x="4930" y="5492"/>
                      <a:pt x="4876" y="5325"/>
                    </a:cubicBezTo>
                    <a:cubicBezTo>
                      <a:pt x="4833" y="5202"/>
                      <a:pt x="4802" y="5071"/>
                      <a:pt x="4773" y="4934"/>
                    </a:cubicBezTo>
                    <a:lnTo>
                      <a:pt x="4719" y="4656"/>
                    </a:lnTo>
                    <a:cubicBezTo>
                      <a:pt x="4656" y="4335"/>
                      <a:pt x="4589" y="4001"/>
                      <a:pt x="4501" y="3677"/>
                    </a:cubicBezTo>
                    <a:cubicBezTo>
                      <a:pt x="4435" y="3419"/>
                      <a:pt x="4355" y="3165"/>
                      <a:pt x="4274" y="2917"/>
                    </a:cubicBezTo>
                    <a:lnTo>
                      <a:pt x="4154" y="2526"/>
                    </a:lnTo>
                    <a:cubicBezTo>
                      <a:pt x="4087" y="2308"/>
                      <a:pt x="4017" y="2095"/>
                      <a:pt x="3940" y="1887"/>
                    </a:cubicBezTo>
                    <a:cubicBezTo>
                      <a:pt x="3856" y="1666"/>
                      <a:pt x="3786" y="1445"/>
                      <a:pt x="3723" y="1232"/>
                    </a:cubicBezTo>
                    <a:lnTo>
                      <a:pt x="3692" y="1068"/>
                    </a:lnTo>
                    <a:cubicBezTo>
                      <a:pt x="3666" y="931"/>
                      <a:pt x="3639" y="797"/>
                      <a:pt x="3609" y="663"/>
                    </a:cubicBezTo>
                    <a:cubicBezTo>
                      <a:pt x="3606" y="636"/>
                      <a:pt x="3598" y="610"/>
                      <a:pt x="3592" y="583"/>
                    </a:cubicBezTo>
                    <a:cubicBezTo>
                      <a:pt x="3572" y="513"/>
                      <a:pt x="3542" y="456"/>
                      <a:pt x="3515" y="402"/>
                    </a:cubicBezTo>
                    <a:lnTo>
                      <a:pt x="3495" y="366"/>
                    </a:lnTo>
                    <a:cubicBezTo>
                      <a:pt x="3405" y="188"/>
                      <a:pt x="3194" y="41"/>
                      <a:pt x="2984" y="11"/>
                    </a:cubicBezTo>
                    <a:cubicBezTo>
                      <a:pt x="2938" y="4"/>
                      <a:pt x="2894" y="0"/>
                      <a:pt x="2851" y="0"/>
                    </a:cubicBez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12" name="Google Shape;1712;p36"/>
            <p:cNvGrpSpPr/>
            <p:nvPr/>
          </p:nvGrpSpPr>
          <p:grpSpPr>
            <a:xfrm>
              <a:off x="6638954" y="4746145"/>
              <a:ext cx="192516" cy="227716"/>
              <a:chOff x="1824250" y="1008625"/>
              <a:chExt cx="144250" cy="170625"/>
            </a:xfrm>
          </p:grpSpPr>
          <p:sp>
            <p:nvSpPr>
              <p:cNvPr id="1713" name="Google Shape;1713;p36"/>
              <p:cNvSpPr/>
              <p:nvPr/>
            </p:nvSpPr>
            <p:spPr>
              <a:xfrm>
                <a:off x="1828675" y="1013025"/>
                <a:ext cx="135400" cy="161850"/>
              </a:xfrm>
              <a:custGeom>
                <a:avLst/>
                <a:gdLst/>
                <a:ahLst/>
                <a:cxnLst/>
                <a:rect l="l" t="t" r="r" b="b"/>
                <a:pathLst>
                  <a:path w="5416" h="6474" extrusionOk="0">
                    <a:moveTo>
                      <a:pt x="2356" y="0"/>
                    </a:moveTo>
                    <a:cubicBezTo>
                      <a:pt x="2252" y="0"/>
                      <a:pt x="2150" y="4"/>
                      <a:pt x="2047" y="21"/>
                    </a:cubicBezTo>
                    <a:cubicBezTo>
                      <a:pt x="1947" y="37"/>
                      <a:pt x="1847" y="67"/>
                      <a:pt x="1750" y="94"/>
                    </a:cubicBezTo>
                    <a:cubicBezTo>
                      <a:pt x="1690" y="107"/>
                      <a:pt x="1636" y="138"/>
                      <a:pt x="1579" y="161"/>
                    </a:cubicBezTo>
                    <a:cubicBezTo>
                      <a:pt x="1469" y="211"/>
                      <a:pt x="1362" y="274"/>
                      <a:pt x="1258" y="342"/>
                    </a:cubicBezTo>
                    <a:cubicBezTo>
                      <a:pt x="1164" y="402"/>
                      <a:pt x="1074" y="472"/>
                      <a:pt x="988" y="539"/>
                    </a:cubicBezTo>
                    <a:cubicBezTo>
                      <a:pt x="871" y="629"/>
                      <a:pt x="760" y="743"/>
                      <a:pt x="659" y="850"/>
                    </a:cubicBezTo>
                    <a:cubicBezTo>
                      <a:pt x="647" y="863"/>
                      <a:pt x="636" y="876"/>
                      <a:pt x="623" y="890"/>
                    </a:cubicBezTo>
                    <a:cubicBezTo>
                      <a:pt x="562" y="960"/>
                      <a:pt x="506" y="1034"/>
                      <a:pt x="456" y="1111"/>
                    </a:cubicBezTo>
                    <a:cubicBezTo>
                      <a:pt x="358" y="1265"/>
                      <a:pt x="272" y="1428"/>
                      <a:pt x="208" y="1599"/>
                    </a:cubicBezTo>
                    <a:cubicBezTo>
                      <a:pt x="141" y="1783"/>
                      <a:pt x="98" y="1973"/>
                      <a:pt x="65" y="2164"/>
                    </a:cubicBezTo>
                    <a:cubicBezTo>
                      <a:pt x="45" y="2291"/>
                      <a:pt x="28" y="2418"/>
                      <a:pt x="17" y="2546"/>
                    </a:cubicBezTo>
                    <a:cubicBezTo>
                      <a:pt x="1" y="2696"/>
                      <a:pt x="1" y="2850"/>
                      <a:pt x="5" y="3003"/>
                    </a:cubicBezTo>
                    <a:cubicBezTo>
                      <a:pt x="11" y="3144"/>
                      <a:pt x="51" y="3295"/>
                      <a:pt x="91" y="3429"/>
                    </a:cubicBezTo>
                    <a:cubicBezTo>
                      <a:pt x="151" y="3619"/>
                      <a:pt x="228" y="3803"/>
                      <a:pt x="306" y="3987"/>
                    </a:cubicBezTo>
                    <a:cubicBezTo>
                      <a:pt x="342" y="4077"/>
                      <a:pt x="382" y="4167"/>
                      <a:pt x="422" y="4258"/>
                    </a:cubicBezTo>
                    <a:cubicBezTo>
                      <a:pt x="489" y="4402"/>
                      <a:pt x="573" y="4539"/>
                      <a:pt x="656" y="4676"/>
                    </a:cubicBezTo>
                    <a:cubicBezTo>
                      <a:pt x="757" y="4846"/>
                      <a:pt x="867" y="5007"/>
                      <a:pt x="997" y="5150"/>
                    </a:cubicBezTo>
                    <a:cubicBezTo>
                      <a:pt x="1161" y="5331"/>
                      <a:pt x="1339" y="5505"/>
                      <a:pt x="1522" y="5666"/>
                    </a:cubicBezTo>
                    <a:cubicBezTo>
                      <a:pt x="1666" y="5793"/>
                      <a:pt x="1817" y="5917"/>
                      <a:pt x="1977" y="6024"/>
                    </a:cubicBezTo>
                    <a:cubicBezTo>
                      <a:pt x="2175" y="6161"/>
                      <a:pt x="2385" y="6285"/>
                      <a:pt x="2613" y="6362"/>
                    </a:cubicBezTo>
                    <a:cubicBezTo>
                      <a:pt x="2743" y="6405"/>
                      <a:pt x="2877" y="6442"/>
                      <a:pt x="3014" y="6459"/>
                    </a:cubicBezTo>
                    <a:cubicBezTo>
                      <a:pt x="3084" y="6469"/>
                      <a:pt x="3155" y="6473"/>
                      <a:pt x="3227" y="6473"/>
                    </a:cubicBezTo>
                    <a:cubicBezTo>
                      <a:pt x="3293" y="6473"/>
                      <a:pt x="3360" y="6470"/>
                      <a:pt x="3425" y="6465"/>
                    </a:cubicBezTo>
                    <a:cubicBezTo>
                      <a:pt x="3509" y="6459"/>
                      <a:pt x="3589" y="6445"/>
                      <a:pt x="3669" y="6428"/>
                    </a:cubicBezTo>
                    <a:cubicBezTo>
                      <a:pt x="3813" y="6395"/>
                      <a:pt x="3958" y="6362"/>
                      <a:pt x="4098" y="6311"/>
                    </a:cubicBezTo>
                    <a:cubicBezTo>
                      <a:pt x="4248" y="6261"/>
                      <a:pt x="4389" y="6184"/>
                      <a:pt x="4519" y="6094"/>
                    </a:cubicBezTo>
                    <a:cubicBezTo>
                      <a:pt x="4646" y="6007"/>
                      <a:pt x="4750" y="5886"/>
                      <a:pt x="4853" y="5769"/>
                    </a:cubicBezTo>
                    <a:cubicBezTo>
                      <a:pt x="4957" y="5652"/>
                      <a:pt x="5031" y="5528"/>
                      <a:pt x="5108" y="5391"/>
                    </a:cubicBezTo>
                    <a:cubicBezTo>
                      <a:pt x="5185" y="5251"/>
                      <a:pt x="5228" y="5097"/>
                      <a:pt x="5268" y="4943"/>
                    </a:cubicBezTo>
                    <a:cubicBezTo>
                      <a:pt x="5332" y="4706"/>
                      <a:pt x="5402" y="4465"/>
                      <a:pt x="5409" y="4218"/>
                    </a:cubicBezTo>
                    <a:cubicBezTo>
                      <a:pt x="5415" y="4054"/>
                      <a:pt x="5415" y="3886"/>
                      <a:pt x="5392" y="3722"/>
                    </a:cubicBezTo>
                    <a:cubicBezTo>
                      <a:pt x="5389" y="3699"/>
                      <a:pt x="5386" y="3676"/>
                      <a:pt x="5382" y="3649"/>
                    </a:cubicBezTo>
                    <a:cubicBezTo>
                      <a:pt x="5365" y="3579"/>
                      <a:pt x="5345" y="3512"/>
                      <a:pt x="5329" y="3442"/>
                    </a:cubicBezTo>
                    <a:cubicBezTo>
                      <a:pt x="5325" y="3429"/>
                      <a:pt x="5322" y="3415"/>
                      <a:pt x="5315" y="3401"/>
                    </a:cubicBezTo>
                    <a:cubicBezTo>
                      <a:pt x="5272" y="3324"/>
                      <a:pt x="5238" y="3244"/>
                      <a:pt x="5178" y="3181"/>
                    </a:cubicBezTo>
                    <a:cubicBezTo>
                      <a:pt x="5128" y="3128"/>
                      <a:pt x="5077" y="3071"/>
                      <a:pt x="5017" y="3027"/>
                    </a:cubicBezTo>
                    <a:cubicBezTo>
                      <a:pt x="4997" y="3014"/>
                      <a:pt x="4981" y="2997"/>
                      <a:pt x="4961" y="2983"/>
                    </a:cubicBezTo>
                    <a:cubicBezTo>
                      <a:pt x="4852" y="2900"/>
                      <a:pt x="4718" y="2857"/>
                      <a:pt x="4583" y="2857"/>
                    </a:cubicBezTo>
                    <a:cubicBezTo>
                      <a:pt x="4503" y="2857"/>
                      <a:pt x="4423" y="2872"/>
                      <a:pt x="4349" y="2903"/>
                    </a:cubicBezTo>
                    <a:cubicBezTo>
                      <a:pt x="4108" y="3000"/>
                      <a:pt x="3944" y="3251"/>
                      <a:pt x="3958" y="3512"/>
                    </a:cubicBezTo>
                    <a:lnTo>
                      <a:pt x="3958" y="3525"/>
                    </a:lnTo>
                    <a:cubicBezTo>
                      <a:pt x="3944" y="3602"/>
                      <a:pt x="3950" y="3682"/>
                      <a:pt x="3954" y="3759"/>
                    </a:cubicBezTo>
                    <a:cubicBezTo>
                      <a:pt x="3954" y="3803"/>
                      <a:pt x="3967" y="3850"/>
                      <a:pt x="3974" y="3890"/>
                    </a:cubicBezTo>
                    <a:cubicBezTo>
                      <a:pt x="3984" y="3950"/>
                      <a:pt x="3991" y="4011"/>
                      <a:pt x="3994" y="4067"/>
                    </a:cubicBezTo>
                    <a:cubicBezTo>
                      <a:pt x="3984" y="4207"/>
                      <a:pt x="3958" y="4345"/>
                      <a:pt x="3927" y="4482"/>
                    </a:cubicBezTo>
                    <a:cubicBezTo>
                      <a:pt x="3901" y="4576"/>
                      <a:pt x="3870" y="4669"/>
                      <a:pt x="3830" y="4759"/>
                    </a:cubicBezTo>
                    <a:cubicBezTo>
                      <a:pt x="3793" y="4813"/>
                      <a:pt x="3753" y="4863"/>
                      <a:pt x="3710" y="4914"/>
                    </a:cubicBezTo>
                    <a:cubicBezTo>
                      <a:pt x="3697" y="4923"/>
                      <a:pt x="3683" y="4934"/>
                      <a:pt x="3669" y="4943"/>
                    </a:cubicBezTo>
                    <a:cubicBezTo>
                      <a:pt x="3620" y="4967"/>
                      <a:pt x="3563" y="4987"/>
                      <a:pt x="3509" y="5004"/>
                    </a:cubicBezTo>
                    <a:cubicBezTo>
                      <a:pt x="3419" y="5024"/>
                      <a:pt x="3325" y="5040"/>
                      <a:pt x="3231" y="5047"/>
                    </a:cubicBezTo>
                    <a:cubicBezTo>
                      <a:pt x="3202" y="5044"/>
                      <a:pt x="3168" y="5037"/>
                      <a:pt x="3135" y="5034"/>
                    </a:cubicBezTo>
                    <a:cubicBezTo>
                      <a:pt x="3061" y="5007"/>
                      <a:pt x="2987" y="4977"/>
                      <a:pt x="2917" y="4940"/>
                    </a:cubicBezTo>
                    <a:cubicBezTo>
                      <a:pt x="2649" y="4773"/>
                      <a:pt x="2408" y="4562"/>
                      <a:pt x="2181" y="4345"/>
                    </a:cubicBezTo>
                    <a:cubicBezTo>
                      <a:pt x="2101" y="4261"/>
                      <a:pt x="2027" y="4174"/>
                      <a:pt x="1957" y="4084"/>
                    </a:cubicBezTo>
                    <a:cubicBezTo>
                      <a:pt x="1894" y="4000"/>
                      <a:pt x="1837" y="3910"/>
                      <a:pt x="1780" y="3820"/>
                    </a:cubicBezTo>
                    <a:cubicBezTo>
                      <a:pt x="1706" y="3679"/>
                      <a:pt x="1643" y="3532"/>
                      <a:pt x="1579" y="3385"/>
                    </a:cubicBezTo>
                    <a:cubicBezTo>
                      <a:pt x="1519" y="3241"/>
                      <a:pt x="1453" y="3094"/>
                      <a:pt x="1405" y="2947"/>
                    </a:cubicBezTo>
                    <a:cubicBezTo>
                      <a:pt x="1396" y="2883"/>
                      <a:pt x="1389" y="2823"/>
                      <a:pt x="1385" y="2759"/>
                    </a:cubicBezTo>
                    <a:cubicBezTo>
                      <a:pt x="1392" y="2552"/>
                      <a:pt x="1416" y="2345"/>
                      <a:pt x="1459" y="2140"/>
                    </a:cubicBezTo>
                    <a:cubicBezTo>
                      <a:pt x="1489" y="2047"/>
                      <a:pt x="1522" y="1957"/>
                      <a:pt x="1566" y="1867"/>
                    </a:cubicBezTo>
                    <a:cubicBezTo>
                      <a:pt x="1636" y="1759"/>
                      <a:pt x="1713" y="1659"/>
                      <a:pt x="1800" y="1562"/>
                    </a:cubicBezTo>
                    <a:cubicBezTo>
                      <a:pt x="1904" y="1462"/>
                      <a:pt x="2014" y="1368"/>
                      <a:pt x="2135" y="1291"/>
                    </a:cubicBezTo>
                    <a:cubicBezTo>
                      <a:pt x="2212" y="1251"/>
                      <a:pt x="2285" y="1217"/>
                      <a:pt x="2365" y="1188"/>
                    </a:cubicBezTo>
                    <a:cubicBezTo>
                      <a:pt x="2476" y="1171"/>
                      <a:pt x="2589" y="1168"/>
                      <a:pt x="2700" y="1168"/>
                    </a:cubicBezTo>
                    <a:lnTo>
                      <a:pt x="2914" y="1168"/>
                    </a:lnTo>
                    <a:cubicBezTo>
                      <a:pt x="3021" y="1154"/>
                      <a:pt x="3115" y="1117"/>
                      <a:pt x="3198" y="1050"/>
                    </a:cubicBezTo>
                    <a:cubicBezTo>
                      <a:pt x="3319" y="956"/>
                      <a:pt x="3399" y="816"/>
                      <a:pt x="3419" y="666"/>
                    </a:cubicBezTo>
                    <a:cubicBezTo>
                      <a:pt x="3439" y="512"/>
                      <a:pt x="3396" y="354"/>
                      <a:pt x="3302" y="234"/>
                    </a:cubicBezTo>
                    <a:cubicBezTo>
                      <a:pt x="3218" y="121"/>
                      <a:pt x="3064" y="13"/>
                      <a:pt x="2917" y="10"/>
                    </a:cubicBezTo>
                    <a:cubicBezTo>
                      <a:pt x="2803" y="7"/>
                      <a:pt x="2686" y="4"/>
                      <a:pt x="2573" y="4"/>
                    </a:cubicBezTo>
                    <a:cubicBezTo>
                      <a:pt x="2500" y="2"/>
                      <a:pt x="2428" y="0"/>
                      <a:pt x="235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" name="Google Shape;1714;p36"/>
              <p:cNvSpPr/>
              <p:nvPr/>
            </p:nvSpPr>
            <p:spPr>
              <a:xfrm>
                <a:off x="1824250" y="1008625"/>
                <a:ext cx="144250" cy="170625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6825" extrusionOk="0">
                    <a:moveTo>
                      <a:pt x="5328" y="3645"/>
                    </a:moveTo>
                    <a:lnTo>
                      <a:pt x="5328" y="3645"/>
                    </a:lnTo>
                    <a:cubicBezTo>
                      <a:pt x="5328" y="3645"/>
                      <a:pt x="5331" y="3651"/>
                      <a:pt x="5339" y="3661"/>
                    </a:cubicBezTo>
                    <a:cubicBezTo>
                      <a:pt x="5335" y="3655"/>
                      <a:pt x="5332" y="3650"/>
                      <a:pt x="5328" y="3645"/>
                    </a:cubicBezTo>
                    <a:close/>
                    <a:moveTo>
                      <a:pt x="2545" y="352"/>
                    </a:moveTo>
                    <a:cubicBezTo>
                      <a:pt x="2590" y="352"/>
                      <a:pt x="2636" y="353"/>
                      <a:pt x="2683" y="354"/>
                    </a:cubicBezTo>
                    <a:lnTo>
                      <a:pt x="2750" y="354"/>
                    </a:lnTo>
                    <a:cubicBezTo>
                      <a:pt x="2863" y="357"/>
                      <a:pt x="2977" y="357"/>
                      <a:pt x="3091" y="360"/>
                    </a:cubicBezTo>
                    <a:cubicBezTo>
                      <a:pt x="3164" y="364"/>
                      <a:pt x="3275" y="430"/>
                      <a:pt x="3342" y="518"/>
                    </a:cubicBezTo>
                    <a:cubicBezTo>
                      <a:pt x="3405" y="601"/>
                      <a:pt x="3436" y="711"/>
                      <a:pt x="3422" y="819"/>
                    </a:cubicBezTo>
                    <a:cubicBezTo>
                      <a:pt x="3408" y="925"/>
                      <a:pt x="3352" y="1023"/>
                      <a:pt x="3268" y="1089"/>
                    </a:cubicBezTo>
                    <a:cubicBezTo>
                      <a:pt x="3212" y="1129"/>
                      <a:pt x="3147" y="1157"/>
                      <a:pt x="3081" y="1169"/>
                    </a:cubicBezTo>
                    <a:lnTo>
                      <a:pt x="2877" y="1166"/>
                    </a:lnTo>
                    <a:cubicBezTo>
                      <a:pt x="2763" y="1166"/>
                      <a:pt x="2639" y="1169"/>
                      <a:pt x="2516" y="1189"/>
                    </a:cubicBezTo>
                    <a:lnTo>
                      <a:pt x="2482" y="1200"/>
                    </a:lnTo>
                    <a:cubicBezTo>
                      <a:pt x="2405" y="1226"/>
                      <a:pt x="2321" y="1263"/>
                      <a:pt x="2218" y="1320"/>
                    </a:cubicBezTo>
                    <a:cubicBezTo>
                      <a:pt x="2101" y="1393"/>
                      <a:pt x="1988" y="1487"/>
                      <a:pt x="1847" y="1621"/>
                    </a:cubicBezTo>
                    <a:cubicBezTo>
                      <a:pt x="1750" y="1728"/>
                      <a:pt x="1666" y="1839"/>
                      <a:pt x="1596" y="1949"/>
                    </a:cubicBezTo>
                    <a:lnTo>
                      <a:pt x="1586" y="1966"/>
                    </a:lnTo>
                    <a:cubicBezTo>
                      <a:pt x="1539" y="2060"/>
                      <a:pt x="1499" y="2160"/>
                      <a:pt x="1462" y="2280"/>
                    </a:cubicBezTo>
                    <a:cubicBezTo>
                      <a:pt x="1422" y="2474"/>
                      <a:pt x="1395" y="2685"/>
                      <a:pt x="1386" y="2946"/>
                    </a:cubicBezTo>
                    <a:cubicBezTo>
                      <a:pt x="1389" y="3016"/>
                      <a:pt x="1395" y="3083"/>
                      <a:pt x="1409" y="3150"/>
                    </a:cubicBezTo>
                    <a:lnTo>
                      <a:pt x="1415" y="3176"/>
                    </a:lnTo>
                    <a:cubicBezTo>
                      <a:pt x="1459" y="3313"/>
                      <a:pt x="1516" y="3444"/>
                      <a:pt x="1569" y="3571"/>
                    </a:cubicBezTo>
                    <a:lnTo>
                      <a:pt x="1596" y="3631"/>
                    </a:lnTo>
                    <a:cubicBezTo>
                      <a:pt x="1650" y="3755"/>
                      <a:pt x="1719" y="3919"/>
                      <a:pt x="1810" y="4089"/>
                    </a:cubicBezTo>
                    <a:cubicBezTo>
                      <a:pt x="1860" y="4173"/>
                      <a:pt x="1920" y="4273"/>
                      <a:pt x="1994" y="4367"/>
                    </a:cubicBezTo>
                    <a:cubicBezTo>
                      <a:pt x="2061" y="4457"/>
                      <a:pt x="2141" y="4548"/>
                      <a:pt x="2235" y="4648"/>
                    </a:cubicBezTo>
                    <a:cubicBezTo>
                      <a:pt x="2519" y="4919"/>
                      <a:pt x="2760" y="5113"/>
                      <a:pt x="3000" y="5266"/>
                    </a:cubicBezTo>
                    <a:lnTo>
                      <a:pt x="3017" y="5277"/>
                    </a:lnTo>
                    <a:cubicBezTo>
                      <a:pt x="3104" y="5317"/>
                      <a:pt x="3181" y="5350"/>
                      <a:pt x="3255" y="5374"/>
                    </a:cubicBezTo>
                    <a:lnTo>
                      <a:pt x="3278" y="5380"/>
                    </a:lnTo>
                    <a:cubicBezTo>
                      <a:pt x="3318" y="5387"/>
                      <a:pt x="3355" y="5394"/>
                      <a:pt x="3392" y="5397"/>
                    </a:cubicBezTo>
                    <a:lnTo>
                      <a:pt x="3408" y="5400"/>
                    </a:lnTo>
                    <a:lnTo>
                      <a:pt x="3425" y="5397"/>
                    </a:lnTo>
                    <a:cubicBezTo>
                      <a:pt x="3516" y="5391"/>
                      <a:pt x="3613" y="5377"/>
                      <a:pt x="3740" y="5346"/>
                    </a:cubicBezTo>
                    <a:cubicBezTo>
                      <a:pt x="3800" y="5330"/>
                      <a:pt x="3860" y="5306"/>
                      <a:pt x="3917" y="5283"/>
                    </a:cubicBezTo>
                    <a:lnTo>
                      <a:pt x="3950" y="5263"/>
                    </a:lnTo>
                    <a:cubicBezTo>
                      <a:pt x="3967" y="5250"/>
                      <a:pt x="3984" y="5240"/>
                      <a:pt x="3997" y="5226"/>
                    </a:cubicBezTo>
                    <a:lnTo>
                      <a:pt x="4017" y="5206"/>
                    </a:lnTo>
                    <a:cubicBezTo>
                      <a:pt x="4070" y="5146"/>
                      <a:pt x="4115" y="5090"/>
                      <a:pt x="4155" y="5036"/>
                    </a:cubicBezTo>
                    <a:lnTo>
                      <a:pt x="4168" y="5005"/>
                    </a:lnTo>
                    <a:cubicBezTo>
                      <a:pt x="4218" y="4899"/>
                      <a:pt x="4251" y="4789"/>
                      <a:pt x="4275" y="4698"/>
                    </a:cubicBezTo>
                    <a:cubicBezTo>
                      <a:pt x="4302" y="4581"/>
                      <a:pt x="4335" y="4423"/>
                      <a:pt x="4345" y="4256"/>
                    </a:cubicBezTo>
                    <a:lnTo>
                      <a:pt x="4345" y="4247"/>
                    </a:lnTo>
                    <a:lnTo>
                      <a:pt x="4345" y="4236"/>
                    </a:lnTo>
                    <a:cubicBezTo>
                      <a:pt x="4342" y="4170"/>
                      <a:pt x="4335" y="4102"/>
                      <a:pt x="4325" y="4039"/>
                    </a:cubicBezTo>
                    <a:cubicBezTo>
                      <a:pt x="4322" y="4019"/>
                      <a:pt x="4318" y="4002"/>
                      <a:pt x="4315" y="3982"/>
                    </a:cubicBezTo>
                    <a:cubicBezTo>
                      <a:pt x="4311" y="3966"/>
                      <a:pt x="4305" y="3942"/>
                      <a:pt x="4305" y="3935"/>
                    </a:cubicBezTo>
                    <a:lnTo>
                      <a:pt x="4305" y="3862"/>
                    </a:lnTo>
                    <a:cubicBezTo>
                      <a:pt x="4302" y="3815"/>
                      <a:pt x="4302" y="3768"/>
                      <a:pt x="4308" y="3715"/>
                    </a:cubicBezTo>
                    <a:lnTo>
                      <a:pt x="4311" y="3698"/>
                    </a:lnTo>
                    <a:lnTo>
                      <a:pt x="4311" y="3678"/>
                    </a:lnTo>
                    <a:cubicBezTo>
                      <a:pt x="4302" y="3494"/>
                      <a:pt x="4419" y="3310"/>
                      <a:pt x="4592" y="3243"/>
                    </a:cubicBezTo>
                    <a:cubicBezTo>
                      <a:pt x="4647" y="3221"/>
                      <a:pt x="4706" y="3209"/>
                      <a:pt x="4765" y="3209"/>
                    </a:cubicBezTo>
                    <a:cubicBezTo>
                      <a:pt x="4860" y="3209"/>
                      <a:pt x="4954" y="3239"/>
                      <a:pt x="5030" y="3296"/>
                    </a:cubicBezTo>
                    <a:lnTo>
                      <a:pt x="5091" y="3344"/>
                    </a:lnTo>
                    <a:cubicBezTo>
                      <a:pt x="5124" y="3370"/>
                      <a:pt x="5161" y="3407"/>
                      <a:pt x="5198" y="3444"/>
                    </a:cubicBezTo>
                    <a:lnTo>
                      <a:pt x="5231" y="3480"/>
                    </a:lnTo>
                    <a:cubicBezTo>
                      <a:pt x="5258" y="3508"/>
                      <a:pt x="5278" y="3551"/>
                      <a:pt x="5305" y="3601"/>
                    </a:cubicBezTo>
                    <a:cubicBezTo>
                      <a:pt x="5312" y="3615"/>
                      <a:pt x="5319" y="3630"/>
                      <a:pt x="5328" y="3645"/>
                    </a:cubicBezTo>
                    <a:lnTo>
                      <a:pt x="5328" y="3645"/>
                    </a:lnTo>
                    <a:lnTo>
                      <a:pt x="5499" y="3597"/>
                    </a:lnTo>
                    <a:lnTo>
                      <a:pt x="5499" y="3597"/>
                    </a:lnTo>
                    <a:lnTo>
                      <a:pt x="5335" y="3665"/>
                    </a:lnTo>
                    <a:lnTo>
                      <a:pt x="5342" y="3691"/>
                    </a:lnTo>
                    <a:cubicBezTo>
                      <a:pt x="5359" y="3748"/>
                      <a:pt x="5375" y="3801"/>
                      <a:pt x="5385" y="3858"/>
                    </a:cubicBezTo>
                    <a:cubicBezTo>
                      <a:pt x="5388" y="3882"/>
                      <a:pt x="5392" y="3902"/>
                      <a:pt x="5395" y="3926"/>
                    </a:cubicBezTo>
                    <a:cubicBezTo>
                      <a:pt x="5419" y="4073"/>
                      <a:pt x="5415" y="4230"/>
                      <a:pt x="5412" y="4390"/>
                    </a:cubicBezTo>
                    <a:cubicBezTo>
                      <a:pt x="5405" y="4591"/>
                      <a:pt x="5351" y="4792"/>
                      <a:pt x="5294" y="5005"/>
                    </a:cubicBezTo>
                    <a:lnTo>
                      <a:pt x="5274" y="5076"/>
                    </a:lnTo>
                    <a:cubicBezTo>
                      <a:pt x="5238" y="5220"/>
                      <a:pt x="5198" y="5360"/>
                      <a:pt x="5131" y="5481"/>
                    </a:cubicBezTo>
                    <a:cubicBezTo>
                      <a:pt x="5061" y="5607"/>
                      <a:pt x="4993" y="5725"/>
                      <a:pt x="4900" y="5828"/>
                    </a:cubicBezTo>
                    <a:lnTo>
                      <a:pt x="4873" y="5859"/>
                    </a:lnTo>
                    <a:cubicBezTo>
                      <a:pt x="4783" y="5959"/>
                      <a:pt x="4696" y="6059"/>
                      <a:pt x="4596" y="6126"/>
                    </a:cubicBezTo>
                    <a:cubicBezTo>
                      <a:pt x="4462" y="6217"/>
                      <a:pt x="4339" y="6283"/>
                      <a:pt x="4218" y="6323"/>
                    </a:cubicBezTo>
                    <a:cubicBezTo>
                      <a:pt x="4094" y="6363"/>
                      <a:pt x="3964" y="6397"/>
                      <a:pt x="3806" y="6434"/>
                    </a:cubicBezTo>
                    <a:cubicBezTo>
                      <a:pt x="3726" y="6450"/>
                      <a:pt x="3656" y="6461"/>
                      <a:pt x="3593" y="6467"/>
                    </a:cubicBezTo>
                    <a:cubicBezTo>
                      <a:pt x="3539" y="6471"/>
                      <a:pt x="3477" y="6474"/>
                      <a:pt x="3412" y="6474"/>
                    </a:cubicBezTo>
                    <a:cubicBezTo>
                      <a:pt x="3347" y="6474"/>
                      <a:pt x="3280" y="6471"/>
                      <a:pt x="3215" y="6461"/>
                    </a:cubicBezTo>
                    <a:cubicBezTo>
                      <a:pt x="3104" y="6447"/>
                      <a:pt x="2984" y="6417"/>
                      <a:pt x="2846" y="6370"/>
                    </a:cubicBezTo>
                    <a:cubicBezTo>
                      <a:pt x="2663" y="6310"/>
                      <a:pt x="2476" y="6209"/>
                      <a:pt x="2255" y="6056"/>
                    </a:cubicBezTo>
                    <a:cubicBezTo>
                      <a:pt x="2114" y="5962"/>
                      <a:pt x="1974" y="5848"/>
                      <a:pt x="1817" y="5712"/>
                    </a:cubicBezTo>
                    <a:cubicBezTo>
                      <a:pt x="1636" y="5551"/>
                      <a:pt x="1466" y="5383"/>
                      <a:pt x="1305" y="5210"/>
                    </a:cubicBezTo>
                    <a:cubicBezTo>
                      <a:pt x="1198" y="5090"/>
                      <a:pt x="1094" y="4949"/>
                      <a:pt x="984" y="4761"/>
                    </a:cubicBezTo>
                    <a:lnTo>
                      <a:pt x="964" y="4732"/>
                    </a:lnTo>
                    <a:cubicBezTo>
                      <a:pt x="890" y="4604"/>
                      <a:pt x="816" y="4488"/>
                      <a:pt x="759" y="4360"/>
                    </a:cubicBezTo>
                    <a:lnTo>
                      <a:pt x="739" y="4317"/>
                    </a:lnTo>
                    <a:cubicBezTo>
                      <a:pt x="710" y="4243"/>
                      <a:pt x="676" y="4170"/>
                      <a:pt x="646" y="4096"/>
                    </a:cubicBezTo>
                    <a:lnTo>
                      <a:pt x="616" y="4022"/>
                    </a:lnTo>
                    <a:cubicBezTo>
                      <a:pt x="549" y="3862"/>
                      <a:pt x="486" y="3708"/>
                      <a:pt x="435" y="3551"/>
                    </a:cubicBezTo>
                    <a:cubicBezTo>
                      <a:pt x="398" y="3427"/>
                      <a:pt x="362" y="3293"/>
                      <a:pt x="358" y="3173"/>
                    </a:cubicBezTo>
                    <a:cubicBezTo>
                      <a:pt x="355" y="3036"/>
                      <a:pt x="355" y="2885"/>
                      <a:pt x="369" y="2738"/>
                    </a:cubicBezTo>
                    <a:cubicBezTo>
                      <a:pt x="378" y="2637"/>
                      <a:pt x="392" y="2504"/>
                      <a:pt x="415" y="2370"/>
                    </a:cubicBezTo>
                    <a:cubicBezTo>
                      <a:pt x="452" y="2163"/>
                      <a:pt x="495" y="1989"/>
                      <a:pt x="549" y="1835"/>
                    </a:cubicBezTo>
                    <a:cubicBezTo>
                      <a:pt x="603" y="1688"/>
                      <a:pt x="683" y="1538"/>
                      <a:pt x="779" y="1380"/>
                    </a:cubicBezTo>
                    <a:cubicBezTo>
                      <a:pt x="824" y="1313"/>
                      <a:pt x="873" y="1250"/>
                      <a:pt x="934" y="1183"/>
                    </a:cubicBezTo>
                    <a:lnTo>
                      <a:pt x="967" y="1146"/>
                    </a:lnTo>
                    <a:cubicBezTo>
                      <a:pt x="1060" y="1043"/>
                      <a:pt x="1161" y="936"/>
                      <a:pt x="1272" y="856"/>
                    </a:cubicBezTo>
                    <a:lnTo>
                      <a:pt x="1312" y="825"/>
                    </a:lnTo>
                    <a:cubicBezTo>
                      <a:pt x="1386" y="765"/>
                      <a:pt x="1455" y="711"/>
                      <a:pt x="1529" y="665"/>
                    </a:cubicBezTo>
                    <a:cubicBezTo>
                      <a:pt x="1622" y="608"/>
                      <a:pt x="1727" y="544"/>
                      <a:pt x="1830" y="498"/>
                    </a:cubicBezTo>
                    <a:lnTo>
                      <a:pt x="1860" y="484"/>
                    </a:lnTo>
                    <a:cubicBezTo>
                      <a:pt x="1900" y="464"/>
                      <a:pt x="1940" y="447"/>
                      <a:pt x="1974" y="437"/>
                    </a:cubicBezTo>
                    <a:lnTo>
                      <a:pt x="2008" y="430"/>
                    </a:lnTo>
                    <a:cubicBezTo>
                      <a:pt x="2091" y="407"/>
                      <a:pt x="2171" y="384"/>
                      <a:pt x="2252" y="370"/>
                    </a:cubicBezTo>
                    <a:cubicBezTo>
                      <a:pt x="2346" y="356"/>
                      <a:pt x="2444" y="352"/>
                      <a:pt x="2545" y="352"/>
                    </a:cubicBezTo>
                    <a:close/>
                    <a:moveTo>
                      <a:pt x="2529" y="0"/>
                    </a:moveTo>
                    <a:cubicBezTo>
                      <a:pt x="2420" y="0"/>
                      <a:pt x="2309" y="5"/>
                      <a:pt x="2195" y="22"/>
                    </a:cubicBezTo>
                    <a:cubicBezTo>
                      <a:pt x="2097" y="39"/>
                      <a:pt x="2004" y="66"/>
                      <a:pt x="1914" y="89"/>
                    </a:cubicBezTo>
                    <a:lnTo>
                      <a:pt x="1880" y="99"/>
                    </a:lnTo>
                    <a:cubicBezTo>
                      <a:pt x="1817" y="116"/>
                      <a:pt x="1763" y="143"/>
                      <a:pt x="1713" y="166"/>
                    </a:cubicBezTo>
                    <a:lnTo>
                      <a:pt x="1687" y="176"/>
                    </a:lnTo>
                    <a:cubicBezTo>
                      <a:pt x="1562" y="233"/>
                      <a:pt x="1449" y="303"/>
                      <a:pt x="1341" y="367"/>
                    </a:cubicBezTo>
                    <a:cubicBezTo>
                      <a:pt x="1255" y="424"/>
                      <a:pt x="1174" y="484"/>
                      <a:pt x="1097" y="544"/>
                    </a:cubicBezTo>
                    <a:lnTo>
                      <a:pt x="1057" y="575"/>
                    </a:lnTo>
                    <a:cubicBezTo>
                      <a:pt x="927" y="675"/>
                      <a:pt x="813" y="791"/>
                      <a:pt x="706" y="909"/>
                    </a:cubicBezTo>
                    <a:lnTo>
                      <a:pt x="670" y="949"/>
                    </a:lnTo>
                    <a:cubicBezTo>
                      <a:pt x="596" y="1032"/>
                      <a:pt x="539" y="1109"/>
                      <a:pt x="486" y="1193"/>
                    </a:cubicBezTo>
                    <a:cubicBezTo>
                      <a:pt x="372" y="1367"/>
                      <a:pt x="282" y="1544"/>
                      <a:pt x="222" y="1714"/>
                    </a:cubicBezTo>
                    <a:cubicBezTo>
                      <a:pt x="157" y="1889"/>
                      <a:pt x="108" y="2083"/>
                      <a:pt x="68" y="2310"/>
                    </a:cubicBezTo>
                    <a:cubicBezTo>
                      <a:pt x="44" y="2454"/>
                      <a:pt x="27" y="2597"/>
                      <a:pt x="17" y="2705"/>
                    </a:cubicBezTo>
                    <a:cubicBezTo>
                      <a:pt x="1" y="2869"/>
                      <a:pt x="4" y="3032"/>
                      <a:pt x="7" y="3183"/>
                    </a:cubicBezTo>
                    <a:cubicBezTo>
                      <a:pt x="11" y="3347"/>
                      <a:pt x="54" y="3508"/>
                      <a:pt x="101" y="3654"/>
                    </a:cubicBezTo>
                    <a:cubicBezTo>
                      <a:pt x="154" y="3829"/>
                      <a:pt x="222" y="3996"/>
                      <a:pt x="288" y="4156"/>
                    </a:cubicBezTo>
                    <a:lnTo>
                      <a:pt x="322" y="4230"/>
                    </a:lnTo>
                    <a:cubicBezTo>
                      <a:pt x="352" y="4307"/>
                      <a:pt x="385" y="4383"/>
                      <a:pt x="418" y="4460"/>
                    </a:cubicBezTo>
                    <a:lnTo>
                      <a:pt x="438" y="4504"/>
                    </a:lnTo>
                    <a:cubicBezTo>
                      <a:pt x="506" y="4651"/>
                      <a:pt x="586" y="4785"/>
                      <a:pt x="663" y="4915"/>
                    </a:cubicBezTo>
                    <a:lnTo>
                      <a:pt x="683" y="4942"/>
                    </a:lnTo>
                    <a:cubicBezTo>
                      <a:pt x="807" y="5150"/>
                      <a:pt x="920" y="5306"/>
                      <a:pt x="1044" y="5444"/>
                    </a:cubicBezTo>
                    <a:cubicBezTo>
                      <a:pt x="1211" y="5627"/>
                      <a:pt x="1395" y="5808"/>
                      <a:pt x="1586" y="5976"/>
                    </a:cubicBezTo>
                    <a:cubicBezTo>
                      <a:pt x="1750" y="6119"/>
                      <a:pt x="1903" y="6243"/>
                      <a:pt x="2054" y="6347"/>
                    </a:cubicBezTo>
                    <a:cubicBezTo>
                      <a:pt x="2301" y="6518"/>
                      <a:pt x="2519" y="6635"/>
                      <a:pt x="2736" y="6705"/>
                    </a:cubicBezTo>
                    <a:cubicBezTo>
                      <a:pt x="2894" y="6758"/>
                      <a:pt x="3034" y="6791"/>
                      <a:pt x="3167" y="6811"/>
                    </a:cubicBezTo>
                    <a:cubicBezTo>
                      <a:pt x="3248" y="6822"/>
                      <a:pt x="3328" y="6825"/>
                      <a:pt x="3405" y="6825"/>
                    </a:cubicBezTo>
                    <a:cubicBezTo>
                      <a:pt x="3482" y="6825"/>
                      <a:pt x="3553" y="6822"/>
                      <a:pt x="3616" y="6819"/>
                    </a:cubicBezTo>
                    <a:cubicBezTo>
                      <a:pt x="3696" y="6811"/>
                      <a:pt x="3786" y="6798"/>
                      <a:pt x="3883" y="6775"/>
                    </a:cubicBezTo>
                    <a:cubicBezTo>
                      <a:pt x="4050" y="6738"/>
                      <a:pt x="4191" y="6701"/>
                      <a:pt x="4331" y="6655"/>
                    </a:cubicBezTo>
                    <a:cubicBezTo>
                      <a:pt x="4482" y="6604"/>
                      <a:pt x="4632" y="6527"/>
                      <a:pt x="4797" y="6417"/>
                    </a:cubicBezTo>
                    <a:cubicBezTo>
                      <a:pt x="4930" y="6323"/>
                      <a:pt x="5038" y="6206"/>
                      <a:pt x="5138" y="6089"/>
                    </a:cubicBezTo>
                    <a:lnTo>
                      <a:pt x="5161" y="6062"/>
                    </a:lnTo>
                    <a:cubicBezTo>
                      <a:pt x="5282" y="5932"/>
                      <a:pt x="5359" y="5788"/>
                      <a:pt x="5435" y="5651"/>
                    </a:cubicBezTo>
                    <a:cubicBezTo>
                      <a:pt x="5526" y="5494"/>
                      <a:pt x="5572" y="5326"/>
                      <a:pt x="5616" y="5166"/>
                    </a:cubicBezTo>
                    <a:lnTo>
                      <a:pt x="5636" y="5096"/>
                    </a:lnTo>
                    <a:cubicBezTo>
                      <a:pt x="5696" y="4872"/>
                      <a:pt x="5756" y="4644"/>
                      <a:pt x="5763" y="4397"/>
                    </a:cubicBezTo>
                    <a:cubicBezTo>
                      <a:pt x="5766" y="4230"/>
                      <a:pt x="5770" y="4049"/>
                      <a:pt x="5743" y="3875"/>
                    </a:cubicBezTo>
                    <a:cubicBezTo>
                      <a:pt x="5740" y="3849"/>
                      <a:pt x="5736" y="3821"/>
                      <a:pt x="5730" y="3795"/>
                    </a:cubicBezTo>
                    <a:cubicBezTo>
                      <a:pt x="5716" y="3728"/>
                      <a:pt x="5700" y="3661"/>
                      <a:pt x="5683" y="3597"/>
                    </a:cubicBezTo>
                    <a:lnTo>
                      <a:pt x="5673" y="3565"/>
                    </a:lnTo>
                    <a:cubicBezTo>
                      <a:pt x="5669" y="3548"/>
                      <a:pt x="5663" y="3520"/>
                      <a:pt x="5646" y="3491"/>
                    </a:cubicBezTo>
                    <a:cubicBezTo>
                      <a:pt x="5636" y="3474"/>
                      <a:pt x="5626" y="3457"/>
                      <a:pt x="5616" y="3437"/>
                    </a:cubicBezTo>
                    <a:cubicBezTo>
                      <a:pt x="5583" y="3374"/>
                      <a:pt x="5546" y="3300"/>
                      <a:pt x="5482" y="3236"/>
                    </a:cubicBezTo>
                    <a:lnTo>
                      <a:pt x="5452" y="3203"/>
                    </a:lnTo>
                    <a:cubicBezTo>
                      <a:pt x="5405" y="3156"/>
                      <a:pt x="5359" y="3106"/>
                      <a:pt x="5302" y="3063"/>
                    </a:cubicBezTo>
                    <a:lnTo>
                      <a:pt x="5245" y="3019"/>
                    </a:lnTo>
                    <a:cubicBezTo>
                      <a:pt x="5107" y="2913"/>
                      <a:pt x="4932" y="2857"/>
                      <a:pt x="4757" y="2857"/>
                    </a:cubicBezTo>
                    <a:cubicBezTo>
                      <a:pt x="4655" y="2857"/>
                      <a:pt x="4554" y="2876"/>
                      <a:pt x="4459" y="2915"/>
                    </a:cubicBezTo>
                    <a:cubicBezTo>
                      <a:pt x="4155" y="3039"/>
                      <a:pt x="3950" y="3350"/>
                      <a:pt x="3960" y="3675"/>
                    </a:cubicBezTo>
                    <a:cubicBezTo>
                      <a:pt x="3947" y="3748"/>
                      <a:pt x="3950" y="3815"/>
                      <a:pt x="3954" y="3875"/>
                    </a:cubicBezTo>
                    <a:lnTo>
                      <a:pt x="3954" y="3939"/>
                    </a:lnTo>
                    <a:cubicBezTo>
                      <a:pt x="3954" y="3982"/>
                      <a:pt x="3964" y="4026"/>
                      <a:pt x="3970" y="4059"/>
                    </a:cubicBezTo>
                    <a:cubicBezTo>
                      <a:pt x="3974" y="4073"/>
                      <a:pt x="3977" y="4082"/>
                      <a:pt x="3977" y="4096"/>
                    </a:cubicBezTo>
                    <a:cubicBezTo>
                      <a:pt x="3987" y="4142"/>
                      <a:pt x="3990" y="4193"/>
                      <a:pt x="3994" y="4243"/>
                    </a:cubicBezTo>
                    <a:cubicBezTo>
                      <a:pt x="3984" y="4380"/>
                      <a:pt x="3957" y="4517"/>
                      <a:pt x="3934" y="4611"/>
                    </a:cubicBezTo>
                    <a:cubicBezTo>
                      <a:pt x="3917" y="4678"/>
                      <a:pt x="3890" y="4765"/>
                      <a:pt x="3854" y="4849"/>
                    </a:cubicBezTo>
                    <a:cubicBezTo>
                      <a:pt x="3826" y="4889"/>
                      <a:pt x="3797" y="4925"/>
                      <a:pt x="3763" y="4962"/>
                    </a:cubicBezTo>
                    <a:cubicBezTo>
                      <a:pt x="3760" y="4965"/>
                      <a:pt x="3760" y="4965"/>
                      <a:pt x="3760" y="4969"/>
                    </a:cubicBezTo>
                    <a:cubicBezTo>
                      <a:pt x="3716" y="4985"/>
                      <a:pt x="3680" y="4999"/>
                      <a:pt x="3649" y="5009"/>
                    </a:cubicBezTo>
                    <a:cubicBezTo>
                      <a:pt x="3559" y="5025"/>
                      <a:pt x="3485" y="5039"/>
                      <a:pt x="3412" y="5045"/>
                    </a:cubicBezTo>
                    <a:cubicBezTo>
                      <a:pt x="3395" y="5042"/>
                      <a:pt x="3375" y="5039"/>
                      <a:pt x="3355" y="5039"/>
                    </a:cubicBezTo>
                    <a:cubicBezTo>
                      <a:pt x="3301" y="5019"/>
                      <a:pt x="3244" y="4992"/>
                      <a:pt x="3181" y="4962"/>
                    </a:cubicBezTo>
                    <a:cubicBezTo>
                      <a:pt x="2964" y="4825"/>
                      <a:pt x="2740" y="4644"/>
                      <a:pt x="2485" y="4397"/>
                    </a:cubicBezTo>
                    <a:cubicBezTo>
                      <a:pt x="2402" y="4313"/>
                      <a:pt x="2335" y="4233"/>
                      <a:pt x="2275" y="4153"/>
                    </a:cubicBezTo>
                    <a:cubicBezTo>
                      <a:pt x="2218" y="4079"/>
                      <a:pt x="2168" y="4002"/>
                      <a:pt x="2114" y="3915"/>
                    </a:cubicBezTo>
                    <a:cubicBezTo>
                      <a:pt x="2037" y="3765"/>
                      <a:pt x="1971" y="3611"/>
                      <a:pt x="1920" y="3494"/>
                    </a:cubicBezTo>
                    <a:lnTo>
                      <a:pt x="1894" y="3430"/>
                    </a:lnTo>
                    <a:cubicBezTo>
                      <a:pt x="1840" y="3310"/>
                      <a:pt x="1793" y="3196"/>
                      <a:pt x="1753" y="3079"/>
                    </a:cubicBezTo>
                    <a:cubicBezTo>
                      <a:pt x="1743" y="3029"/>
                      <a:pt x="1739" y="2979"/>
                      <a:pt x="1736" y="2946"/>
                    </a:cubicBezTo>
                    <a:cubicBezTo>
                      <a:pt x="1747" y="2722"/>
                      <a:pt x="1770" y="2527"/>
                      <a:pt x="1803" y="2370"/>
                    </a:cubicBezTo>
                    <a:cubicBezTo>
                      <a:pt x="1830" y="2287"/>
                      <a:pt x="1860" y="2206"/>
                      <a:pt x="1897" y="2129"/>
                    </a:cubicBezTo>
                    <a:cubicBezTo>
                      <a:pt x="1957" y="2035"/>
                      <a:pt x="2028" y="1946"/>
                      <a:pt x="2097" y="1865"/>
                    </a:cubicBezTo>
                    <a:cubicBezTo>
                      <a:pt x="2211" y="1759"/>
                      <a:pt x="2309" y="1678"/>
                      <a:pt x="2395" y="1625"/>
                    </a:cubicBezTo>
                    <a:cubicBezTo>
                      <a:pt x="2465" y="1584"/>
                      <a:pt x="2525" y="1558"/>
                      <a:pt x="2585" y="1538"/>
                    </a:cubicBezTo>
                    <a:cubicBezTo>
                      <a:pt x="2683" y="1521"/>
                      <a:pt x="2783" y="1518"/>
                      <a:pt x="2874" y="1518"/>
                    </a:cubicBezTo>
                    <a:lnTo>
                      <a:pt x="3091" y="1521"/>
                    </a:lnTo>
                    <a:lnTo>
                      <a:pt x="3114" y="1518"/>
                    </a:lnTo>
                    <a:cubicBezTo>
                      <a:pt x="3252" y="1501"/>
                      <a:pt x="3372" y="1450"/>
                      <a:pt x="3482" y="1367"/>
                    </a:cubicBezTo>
                    <a:cubicBezTo>
                      <a:pt x="3639" y="1246"/>
                      <a:pt x="3743" y="1063"/>
                      <a:pt x="3769" y="862"/>
                    </a:cubicBezTo>
                    <a:cubicBezTo>
                      <a:pt x="3797" y="665"/>
                      <a:pt x="3740" y="461"/>
                      <a:pt x="3619" y="303"/>
                    </a:cubicBezTo>
                    <a:cubicBezTo>
                      <a:pt x="3519" y="169"/>
                      <a:pt x="3322" y="16"/>
                      <a:pt x="3098" y="9"/>
                    </a:cubicBezTo>
                    <a:cubicBezTo>
                      <a:pt x="2984" y="6"/>
                      <a:pt x="2866" y="2"/>
                      <a:pt x="2753" y="2"/>
                    </a:cubicBezTo>
                    <a:lnTo>
                      <a:pt x="2686" y="2"/>
                    </a:lnTo>
                    <a:cubicBezTo>
                      <a:pt x="2634" y="1"/>
                      <a:pt x="2582" y="0"/>
                      <a:pt x="2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15" name="Google Shape;1715;p36"/>
            <p:cNvGrpSpPr/>
            <p:nvPr/>
          </p:nvGrpSpPr>
          <p:grpSpPr>
            <a:xfrm>
              <a:off x="362181" y="4407068"/>
              <a:ext cx="623101" cy="503533"/>
              <a:chOff x="2977700" y="3322575"/>
              <a:chExt cx="833803" cy="777898"/>
            </a:xfrm>
          </p:grpSpPr>
          <p:sp>
            <p:nvSpPr>
              <p:cNvPr id="1716" name="Google Shape;1716;p36"/>
              <p:cNvSpPr/>
              <p:nvPr/>
            </p:nvSpPr>
            <p:spPr>
              <a:xfrm>
                <a:off x="3418111" y="3348301"/>
                <a:ext cx="162024" cy="183486"/>
              </a:xfrm>
              <a:custGeom>
                <a:avLst/>
                <a:gdLst/>
                <a:ahLst/>
                <a:cxnLst/>
                <a:rect l="l" t="t" r="r" b="b"/>
                <a:pathLst>
                  <a:path w="951" h="1077" extrusionOk="0">
                    <a:moveTo>
                      <a:pt x="773" y="1"/>
                    </a:moveTo>
                    <a:cubicBezTo>
                      <a:pt x="743" y="1"/>
                      <a:pt x="713" y="7"/>
                      <a:pt x="683" y="21"/>
                    </a:cubicBezTo>
                    <a:cubicBezTo>
                      <a:pt x="660" y="30"/>
                      <a:pt x="636" y="41"/>
                      <a:pt x="613" y="54"/>
                    </a:cubicBezTo>
                    <a:cubicBezTo>
                      <a:pt x="583" y="70"/>
                      <a:pt x="552" y="97"/>
                      <a:pt x="523" y="121"/>
                    </a:cubicBezTo>
                    <a:cubicBezTo>
                      <a:pt x="503" y="141"/>
                      <a:pt x="479" y="157"/>
                      <a:pt x="459" y="177"/>
                    </a:cubicBezTo>
                    <a:cubicBezTo>
                      <a:pt x="412" y="217"/>
                      <a:pt x="372" y="257"/>
                      <a:pt x="332" y="305"/>
                    </a:cubicBezTo>
                    <a:cubicBezTo>
                      <a:pt x="292" y="351"/>
                      <a:pt x="251" y="398"/>
                      <a:pt x="225" y="452"/>
                    </a:cubicBezTo>
                    <a:cubicBezTo>
                      <a:pt x="208" y="485"/>
                      <a:pt x="191" y="518"/>
                      <a:pt x="178" y="549"/>
                    </a:cubicBezTo>
                    <a:cubicBezTo>
                      <a:pt x="125" y="652"/>
                      <a:pt x="71" y="756"/>
                      <a:pt x="24" y="859"/>
                    </a:cubicBezTo>
                    <a:cubicBezTo>
                      <a:pt x="7" y="896"/>
                      <a:pt x="1" y="930"/>
                      <a:pt x="11" y="967"/>
                    </a:cubicBezTo>
                    <a:cubicBezTo>
                      <a:pt x="21" y="1000"/>
                      <a:pt x="44" y="1030"/>
                      <a:pt x="74" y="1050"/>
                    </a:cubicBezTo>
                    <a:cubicBezTo>
                      <a:pt x="95" y="1062"/>
                      <a:pt x="120" y="1069"/>
                      <a:pt x="146" y="1069"/>
                    </a:cubicBezTo>
                    <a:cubicBezTo>
                      <a:pt x="158" y="1069"/>
                      <a:pt x="170" y="1067"/>
                      <a:pt x="182" y="1064"/>
                    </a:cubicBezTo>
                    <a:lnTo>
                      <a:pt x="191" y="1060"/>
                    </a:lnTo>
                    <a:cubicBezTo>
                      <a:pt x="214" y="1074"/>
                      <a:pt x="239" y="1077"/>
                      <a:pt x="265" y="1077"/>
                    </a:cubicBezTo>
                    <a:cubicBezTo>
                      <a:pt x="302" y="1074"/>
                      <a:pt x="332" y="1070"/>
                      <a:pt x="365" y="1050"/>
                    </a:cubicBezTo>
                    <a:cubicBezTo>
                      <a:pt x="395" y="1030"/>
                      <a:pt x="419" y="1004"/>
                      <a:pt x="442" y="973"/>
                    </a:cubicBezTo>
                    <a:cubicBezTo>
                      <a:pt x="449" y="960"/>
                      <a:pt x="455" y="950"/>
                      <a:pt x="466" y="936"/>
                    </a:cubicBezTo>
                    <a:cubicBezTo>
                      <a:pt x="475" y="920"/>
                      <a:pt x="489" y="904"/>
                      <a:pt x="503" y="887"/>
                    </a:cubicBezTo>
                    <a:cubicBezTo>
                      <a:pt x="572" y="796"/>
                      <a:pt x="646" y="703"/>
                      <a:pt x="713" y="609"/>
                    </a:cubicBezTo>
                    <a:cubicBezTo>
                      <a:pt x="747" y="558"/>
                      <a:pt x="784" y="509"/>
                      <a:pt x="820" y="462"/>
                    </a:cubicBezTo>
                    <a:cubicBezTo>
                      <a:pt x="833" y="438"/>
                      <a:pt x="850" y="418"/>
                      <a:pt x="867" y="395"/>
                    </a:cubicBezTo>
                    <a:cubicBezTo>
                      <a:pt x="873" y="382"/>
                      <a:pt x="884" y="371"/>
                      <a:pt x="890" y="358"/>
                    </a:cubicBezTo>
                    <a:cubicBezTo>
                      <a:pt x="914" y="325"/>
                      <a:pt x="927" y="288"/>
                      <a:pt x="941" y="251"/>
                    </a:cubicBezTo>
                    <a:cubicBezTo>
                      <a:pt x="947" y="234"/>
                      <a:pt x="950" y="197"/>
                      <a:pt x="950" y="184"/>
                    </a:cubicBezTo>
                    <a:cubicBezTo>
                      <a:pt x="950" y="164"/>
                      <a:pt x="947" y="144"/>
                      <a:pt x="944" y="124"/>
                    </a:cubicBezTo>
                    <a:cubicBezTo>
                      <a:pt x="930" y="64"/>
                      <a:pt x="877" y="24"/>
                      <a:pt x="820" y="7"/>
                    </a:cubicBezTo>
                    <a:cubicBezTo>
                      <a:pt x="807" y="4"/>
                      <a:pt x="790" y="1"/>
                      <a:pt x="77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" name="Google Shape;1717;p36"/>
              <p:cNvSpPr/>
              <p:nvPr/>
            </p:nvSpPr>
            <p:spPr>
              <a:xfrm>
                <a:off x="3012967" y="3494136"/>
                <a:ext cx="789336" cy="585212"/>
              </a:xfrm>
              <a:custGeom>
                <a:avLst/>
                <a:gdLst/>
                <a:ahLst/>
                <a:cxnLst/>
                <a:rect l="l" t="t" r="r" b="b"/>
                <a:pathLst>
                  <a:path w="4633" h="3435" extrusionOk="0">
                    <a:moveTo>
                      <a:pt x="1365" y="0"/>
                    </a:moveTo>
                    <a:cubicBezTo>
                      <a:pt x="1288" y="3"/>
                      <a:pt x="1215" y="11"/>
                      <a:pt x="1141" y="23"/>
                    </a:cubicBezTo>
                    <a:cubicBezTo>
                      <a:pt x="1071" y="37"/>
                      <a:pt x="1004" y="64"/>
                      <a:pt x="937" y="94"/>
                    </a:cubicBezTo>
                    <a:lnTo>
                      <a:pt x="931" y="97"/>
                    </a:lnTo>
                    <a:cubicBezTo>
                      <a:pt x="877" y="121"/>
                      <a:pt x="834" y="137"/>
                      <a:pt x="794" y="157"/>
                    </a:cubicBezTo>
                    <a:cubicBezTo>
                      <a:pt x="686" y="214"/>
                      <a:pt x="596" y="298"/>
                      <a:pt x="526" y="375"/>
                    </a:cubicBezTo>
                    <a:cubicBezTo>
                      <a:pt x="436" y="465"/>
                      <a:pt x="369" y="552"/>
                      <a:pt x="315" y="642"/>
                    </a:cubicBezTo>
                    <a:cubicBezTo>
                      <a:pt x="309" y="656"/>
                      <a:pt x="302" y="670"/>
                      <a:pt x="292" y="682"/>
                    </a:cubicBezTo>
                    <a:lnTo>
                      <a:pt x="292" y="686"/>
                    </a:lnTo>
                    <a:cubicBezTo>
                      <a:pt x="275" y="710"/>
                      <a:pt x="258" y="736"/>
                      <a:pt x="245" y="766"/>
                    </a:cubicBezTo>
                    <a:cubicBezTo>
                      <a:pt x="238" y="780"/>
                      <a:pt x="232" y="793"/>
                      <a:pt x="225" y="806"/>
                    </a:cubicBezTo>
                    <a:cubicBezTo>
                      <a:pt x="209" y="846"/>
                      <a:pt x="195" y="873"/>
                      <a:pt x="178" y="903"/>
                    </a:cubicBezTo>
                    <a:cubicBezTo>
                      <a:pt x="144" y="971"/>
                      <a:pt x="118" y="1044"/>
                      <a:pt x="95" y="1114"/>
                    </a:cubicBezTo>
                    <a:cubicBezTo>
                      <a:pt x="88" y="1131"/>
                      <a:pt x="81" y="1147"/>
                      <a:pt x="75" y="1164"/>
                    </a:cubicBezTo>
                    <a:cubicBezTo>
                      <a:pt x="61" y="1201"/>
                      <a:pt x="48" y="1238"/>
                      <a:pt x="41" y="1275"/>
                    </a:cubicBezTo>
                    <a:cubicBezTo>
                      <a:pt x="21" y="1352"/>
                      <a:pt x="11" y="1439"/>
                      <a:pt x="8" y="1516"/>
                    </a:cubicBezTo>
                    <a:cubicBezTo>
                      <a:pt x="1" y="1565"/>
                      <a:pt x="4" y="1619"/>
                      <a:pt x="11" y="1683"/>
                    </a:cubicBezTo>
                    <a:cubicBezTo>
                      <a:pt x="18" y="1736"/>
                      <a:pt x="24" y="1786"/>
                      <a:pt x="38" y="1840"/>
                    </a:cubicBezTo>
                    <a:cubicBezTo>
                      <a:pt x="44" y="1863"/>
                      <a:pt x="51" y="1886"/>
                      <a:pt x="61" y="1910"/>
                    </a:cubicBezTo>
                    <a:lnTo>
                      <a:pt x="68" y="1923"/>
                    </a:lnTo>
                    <a:cubicBezTo>
                      <a:pt x="98" y="2007"/>
                      <a:pt x="131" y="2081"/>
                      <a:pt x="164" y="2147"/>
                    </a:cubicBezTo>
                    <a:cubicBezTo>
                      <a:pt x="181" y="2178"/>
                      <a:pt x="198" y="2211"/>
                      <a:pt x="215" y="2241"/>
                    </a:cubicBezTo>
                    <a:cubicBezTo>
                      <a:pt x="225" y="2258"/>
                      <a:pt x="235" y="2275"/>
                      <a:pt x="241" y="2288"/>
                    </a:cubicBezTo>
                    <a:cubicBezTo>
                      <a:pt x="258" y="2315"/>
                      <a:pt x="272" y="2345"/>
                      <a:pt x="285" y="2368"/>
                    </a:cubicBezTo>
                    <a:cubicBezTo>
                      <a:pt x="295" y="2388"/>
                      <a:pt x="305" y="2411"/>
                      <a:pt x="319" y="2431"/>
                    </a:cubicBezTo>
                    <a:cubicBezTo>
                      <a:pt x="376" y="2539"/>
                      <a:pt x="453" y="2643"/>
                      <a:pt x="546" y="2736"/>
                    </a:cubicBezTo>
                    <a:cubicBezTo>
                      <a:pt x="576" y="2769"/>
                      <a:pt x="610" y="2800"/>
                      <a:pt x="640" y="2823"/>
                    </a:cubicBezTo>
                    <a:lnTo>
                      <a:pt x="656" y="2840"/>
                    </a:lnTo>
                    <a:cubicBezTo>
                      <a:pt x="723" y="2897"/>
                      <a:pt x="786" y="2944"/>
                      <a:pt x="851" y="2984"/>
                    </a:cubicBezTo>
                    <a:cubicBezTo>
                      <a:pt x="921" y="3024"/>
                      <a:pt x="998" y="3061"/>
                      <a:pt x="1064" y="3094"/>
                    </a:cubicBezTo>
                    <a:lnTo>
                      <a:pt x="1084" y="3104"/>
                    </a:lnTo>
                    <a:lnTo>
                      <a:pt x="1098" y="3110"/>
                    </a:lnTo>
                    <a:cubicBezTo>
                      <a:pt x="1118" y="3121"/>
                      <a:pt x="1138" y="3131"/>
                      <a:pt x="1155" y="3141"/>
                    </a:cubicBezTo>
                    <a:cubicBezTo>
                      <a:pt x="1282" y="3204"/>
                      <a:pt x="1413" y="3254"/>
                      <a:pt x="1539" y="3298"/>
                    </a:cubicBezTo>
                    <a:lnTo>
                      <a:pt x="1566" y="3308"/>
                    </a:lnTo>
                    <a:cubicBezTo>
                      <a:pt x="1606" y="3325"/>
                      <a:pt x="1649" y="3342"/>
                      <a:pt x="1697" y="3351"/>
                    </a:cubicBezTo>
                    <a:cubicBezTo>
                      <a:pt x="1763" y="3365"/>
                      <a:pt x="1830" y="3379"/>
                      <a:pt x="1877" y="3385"/>
                    </a:cubicBezTo>
                    <a:cubicBezTo>
                      <a:pt x="1974" y="3402"/>
                      <a:pt x="2047" y="3415"/>
                      <a:pt x="2121" y="3422"/>
                    </a:cubicBezTo>
                    <a:cubicBezTo>
                      <a:pt x="2178" y="3428"/>
                      <a:pt x="2238" y="3432"/>
                      <a:pt x="2285" y="3432"/>
                    </a:cubicBezTo>
                    <a:lnTo>
                      <a:pt x="2295" y="3432"/>
                    </a:lnTo>
                    <a:cubicBezTo>
                      <a:pt x="2352" y="3435"/>
                      <a:pt x="2396" y="3435"/>
                      <a:pt x="2439" y="3435"/>
                    </a:cubicBezTo>
                    <a:cubicBezTo>
                      <a:pt x="2516" y="3435"/>
                      <a:pt x="2586" y="3432"/>
                      <a:pt x="2653" y="3425"/>
                    </a:cubicBezTo>
                    <a:cubicBezTo>
                      <a:pt x="2747" y="3419"/>
                      <a:pt x="2820" y="3405"/>
                      <a:pt x="2887" y="3388"/>
                    </a:cubicBezTo>
                    <a:cubicBezTo>
                      <a:pt x="2944" y="3371"/>
                      <a:pt x="2998" y="3355"/>
                      <a:pt x="3048" y="3345"/>
                    </a:cubicBezTo>
                    <a:cubicBezTo>
                      <a:pt x="3148" y="3322"/>
                      <a:pt x="3248" y="3294"/>
                      <a:pt x="3372" y="3261"/>
                    </a:cubicBezTo>
                    <a:cubicBezTo>
                      <a:pt x="3520" y="3221"/>
                      <a:pt x="3626" y="3178"/>
                      <a:pt x="3727" y="3127"/>
                    </a:cubicBezTo>
                    <a:cubicBezTo>
                      <a:pt x="3787" y="3094"/>
                      <a:pt x="3841" y="3047"/>
                      <a:pt x="3890" y="3001"/>
                    </a:cubicBezTo>
                    <a:lnTo>
                      <a:pt x="3897" y="2993"/>
                    </a:lnTo>
                    <a:lnTo>
                      <a:pt x="3917" y="2977"/>
                    </a:lnTo>
                    <a:cubicBezTo>
                      <a:pt x="3944" y="2953"/>
                      <a:pt x="3974" y="2927"/>
                      <a:pt x="4001" y="2897"/>
                    </a:cubicBezTo>
                    <a:cubicBezTo>
                      <a:pt x="4041" y="2850"/>
                      <a:pt x="4077" y="2800"/>
                      <a:pt x="4111" y="2749"/>
                    </a:cubicBezTo>
                    <a:lnTo>
                      <a:pt x="4134" y="2716"/>
                    </a:lnTo>
                    <a:cubicBezTo>
                      <a:pt x="4165" y="2679"/>
                      <a:pt x="4195" y="2632"/>
                      <a:pt x="4228" y="2589"/>
                    </a:cubicBezTo>
                    <a:cubicBezTo>
                      <a:pt x="4245" y="2562"/>
                      <a:pt x="4262" y="2536"/>
                      <a:pt x="4278" y="2512"/>
                    </a:cubicBezTo>
                    <a:lnTo>
                      <a:pt x="4278" y="2508"/>
                    </a:lnTo>
                    <a:lnTo>
                      <a:pt x="4282" y="2502"/>
                    </a:lnTo>
                    <a:cubicBezTo>
                      <a:pt x="4295" y="2485"/>
                      <a:pt x="4305" y="2465"/>
                      <a:pt x="4318" y="2448"/>
                    </a:cubicBezTo>
                    <a:cubicBezTo>
                      <a:pt x="4329" y="2428"/>
                      <a:pt x="4342" y="2411"/>
                      <a:pt x="4352" y="2395"/>
                    </a:cubicBezTo>
                    <a:lnTo>
                      <a:pt x="4355" y="2391"/>
                    </a:lnTo>
                    <a:cubicBezTo>
                      <a:pt x="4372" y="2365"/>
                      <a:pt x="4389" y="2338"/>
                      <a:pt x="4406" y="2311"/>
                    </a:cubicBezTo>
                    <a:cubicBezTo>
                      <a:pt x="4435" y="2261"/>
                      <a:pt x="4466" y="2211"/>
                      <a:pt x="4486" y="2158"/>
                    </a:cubicBezTo>
                    <a:lnTo>
                      <a:pt x="4496" y="2134"/>
                    </a:lnTo>
                    <a:cubicBezTo>
                      <a:pt x="4523" y="2074"/>
                      <a:pt x="4549" y="2014"/>
                      <a:pt x="4566" y="1954"/>
                    </a:cubicBezTo>
                    <a:cubicBezTo>
                      <a:pt x="4583" y="1900"/>
                      <a:pt x="4596" y="1840"/>
                      <a:pt x="4603" y="1780"/>
                    </a:cubicBezTo>
                    <a:cubicBezTo>
                      <a:pt x="4616" y="1696"/>
                      <a:pt x="4623" y="1616"/>
                      <a:pt x="4630" y="1532"/>
                    </a:cubicBezTo>
                    <a:cubicBezTo>
                      <a:pt x="4630" y="1508"/>
                      <a:pt x="4630" y="1482"/>
                      <a:pt x="4633" y="1452"/>
                    </a:cubicBezTo>
                    <a:cubicBezTo>
                      <a:pt x="4633" y="1405"/>
                      <a:pt x="4626" y="1361"/>
                      <a:pt x="4619" y="1315"/>
                    </a:cubicBezTo>
                    <a:lnTo>
                      <a:pt x="4619" y="1304"/>
                    </a:lnTo>
                    <a:cubicBezTo>
                      <a:pt x="4610" y="1252"/>
                      <a:pt x="4593" y="1198"/>
                      <a:pt x="4576" y="1141"/>
                    </a:cubicBezTo>
                    <a:cubicBezTo>
                      <a:pt x="4573" y="1127"/>
                      <a:pt x="4566" y="1111"/>
                      <a:pt x="4563" y="1097"/>
                    </a:cubicBezTo>
                    <a:lnTo>
                      <a:pt x="4559" y="1084"/>
                    </a:lnTo>
                    <a:cubicBezTo>
                      <a:pt x="4549" y="1054"/>
                      <a:pt x="4539" y="1017"/>
                      <a:pt x="4526" y="980"/>
                    </a:cubicBezTo>
                    <a:cubicBezTo>
                      <a:pt x="4496" y="894"/>
                      <a:pt x="4459" y="823"/>
                      <a:pt x="4406" y="753"/>
                    </a:cubicBezTo>
                    <a:cubicBezTo>
                      <a:pt x="4366" y="699"/>
                      <a:pt x="4325" y="650"/>
                      <a:pt x="4282" y="596"/>
                    </a:cubicBezTo>
                    <a:lnTo>
                      <a:pt x="4278" y="593"/>
                    </a:lnTo>
                    <a:lnTo>
                      <a:pt x="4262" y="569"/>
                    </a:lnTo>
                    <a:cubicBezTo>
                      <a:pt x="4218" y="519"/>
                      <a:pt x="4171" y="475"/>
                      <a:pt x="4105" y="432"/>
                    </a:cubicBezTo>
                    <a:cubicBezTo>
                      <a:pt x="4057" y="398"/>
                      <a:pt x="4008" y="375"/>
                      <a:pt x="3954" y="352"/>
                    </a:cubicBezTo>
                    <a:cubicBezTo>
                      <a:pt x="3941" y="345"/>
                      <a:pt x="3927" y="338"/>
                      <a:pt x="3914" y="335"/>
                    </a:cubicBezTo>
                    <a:cubicBezTo>
                      <a:pt x="3821" y="292"/>
                      <a:pt x="3743" y="264"/>
                      <a:pt x="3666" y="248"/>
                    </a:cubicBezTo>
                    <a:cubicBezTo>
                      <a:pt x="3613" y="238"/>
                      <a:pt x="3560" y="231"/>
                      <a:pt x="3489" y="224"/>
                    </a:cubicBezTo>
                    <a:lnTo>
                      <a:pt x="3475" y="224"/>
                    </a:lnTo>
                    <a:cubicBezTo>
                      <a:pt x="3442" y="221"/>
                      <a:pt x="3409" y="218"/>
                      <a:pt x="3375" y="218"/>
                    </a:cubicBezTo>
                    <a:lnTo>
                      <a:pt x="3365" y="214"/>
                    </a:lnTo>
                    <a:cubicBezTo>
                      <a:pt x="3295" y="214"/>
                      <a:pt x="3222" y="224"/>
                      <a:pt x="3168" y="231"/>
                    </a:cubicBezTo>
                    <a:cubicBezTo>
                      <a:pt x="3145" y="231"/>
                      <a:pt x="3121" y="235"/>
                      <a:pt x="3105" y="235"/>
                    </a:cubicBezTo>
                    <a:cubicBezTo>
                      <a:pt x="3071" y="238"/>
                      <a:pt x="3038" y="244"/>
                      <a:pt x="3007" y="248"/>
                    </a:cubicBezTo>
                    <a:cubicBezTo>
                      <a:pt x="2991" y="251"/>
                      <a:pt x="2978" y="251"/>
                      <a:pt x="2964" y="255"/>
                    </a:cubicBezTo>
                    <a:lnTo>
                      <a:pt x="2978" y="255"/>
                    </a:lnTo>
                    <a:cubicBezTo>
                      <a:pt x="2930" y="261"/>
                      <a:pt x="2890" y="268"/>
                      <a:pt x="2853" y="278"/>
                    </a:cubicBezTo>
                    <a:cubicBezTo>
                      <a:pt x="2830" y="284"/>
                      <a:pt x="2804" y="288"/>
                      <a:pt x="2783" y="295"/>
                    </a:cubicBezTo>
                    <a:cubicBezTo>
                      <a:pt x="2763" y="298"/>
                      <a:pt x="2747" y="301"/>
                      <a:pt x="2727" y="304"/>
                    </a:cubicBezTo>
                    <a:cubicBezTo>
                      <a:pt x="2703" y="312"/>
                      <a:pt x="2683" y="318"/>
                      <a:pt x="2660" y="321"/>
                    </a:cubicBezTo>
                    <a:lnTo>
                      <a:pt x="2649" y="324"/>
                    </a:lnTo>
                    <a:cubicBezTo>
                      <a:pt x="2603" y="338"/>
                      <a:pt x="2552" y="352"/>
                      <a:pt x="2499" y="361"/>
                    </a:cubicBezTo>
                    <a:cubicBezTo>
                      <a:pt x="2486" y="361"/>
                      <a:pt x="2469" y="361"/>
                      <a:pt x="2456" y="365"/>
                    </a:cubicBezTo>
                    <a:lnTo>
                      <a:pt x="2412" y="365"/>
                    </a:lnTo>
                    <a:cubicBezTo>
                      <a:pt x="2385" y="369"/>
                      <a:pt x="2359" y="372"/>
                      <a:pt x="2336" y="375"/>
                    </a:cubicBezTo>
                    <a:lnTo>
                      <a:pt x="2316" y="361"/>
                    </a:lnTo>
                    <a:lnTo>
                      <a:pt x="2312" y="358"/>
                    </a:lnTo>
                    <a:lnTo>
                      <a:pt x="2305" y="355"/>
                    </a:lnTo>
                    <a:cubicBezTo>
                      <a:pt x="2265" y="324"/>
                      <a:pt x="2222" y="295"/>
                      <a:pt x="2178" y="268"/>
                    </a:cubicBezTo>
                    <a:cubicBezTo>
                      <a:pt x="2145" y="244"/>
                      <a:pt x="2108" y="228"/>
                      <a:pt x="2075" y="214"/>
                    </a:cubicBezTo>
                    <a:lnTo>
                      <a:pt x="2071" y="211"/>
                    </a:lnTo>
                    <a:lnTo>
                      <a:pt x="2068" y="211"/>
                    </a:lnTo>
                    <a:cubicBezTo>
                      <a:pt x="2024" y="191"/>
                      <a:pt x="1978" y="171"/>
                      <a:pt x="1941" y="157"/>
                    </a:cubicBezTo>
                    <a:cubicBezTo>
                      <a:pt x="1917" y="144"/>
                      <a:pt x="1894" y="134"/>
                      <a:pt x="1874" y="124"/>
                    </a:cubicBezTo>
                    <a:cubicBezTo>
                      <a:pt x="1847" y="114"/>
                      <a:pt x="1824" y="101"/>
                      <a:pt x="1797" y="91"/>
                    </a:cubicBezTo>
                    <a:lnTo>
                      <a:pt x="1780" y="84"/>
                    </a:lnTo>
                    <a:cubicBezTo>
                      <a:pt x="1754" y="71"/>
                      <a:pt x="1717" y="54"/>
                      <a:pt x="1683" y="44"/>
                    </a:cubicBezTo>
                    <a:cubicBezTo>
                      <a:pt x="1653" y="34"/>
                      <a:pt x="1626" y="27"/>
                      <a:pt x="1593" y="20"/>
                    </a:cubicBezTo>
                    <a:cubicBezTo>
                      <a:pt x="1523" y="7"/>
                      <a:pt x="1456" y="0"/>
                      <a:pt x="1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" name="Google Shape;1718;p36"/>
              <p:cNvSpPr/>
              <p:nvPr/>
            </p:nvSpPr>
            <p:spPr>
              <a:xfrm>
                <a:off x="3005130" y="3491921"/>
                <a:ext cx="763610" cy="586405"/>
              </a:xfrm>
              <a:custGeom>
                <a:avLst/>
                <a:gdLst/>
                <a:ahLst/>
                <a:cxnLst/>
                <a:rect l="l" t="t" r="r" b="b"/>
                <a:pathLst>
                  <a:path w="4482" h="3442" extrusionOk="0">
                    <a:moveTo>
                      <a:pt x="886" y="0"/>
                    </a:moveTo>
                    <a:cubicBezTo>
                      <a:pt x="857" y="7"/>
                      <a:pt x="816" y="24"/>
                      <a:pt x="800" y="53"/>
                    </a:cubicBezTo>
                    <a:cubicBezTo>
                      <a:pt x="736" y="164"/>
                      <a:pt x="676" y="274"/>
                      <a:pt x="619" y="388"/>
                    </a:cubicBezTo>
                    <a:lnTo>
                      <a:pt x="609" y="374"/>
                    </a:lnTo>
                    <a:cubicBezTo>
                      <a:pt x="568" y="325"/>
                      <a:pt x="505" y="288"/>
                      <a:pt x="438" y="281"/>
                    </a:cubicBezTo>
                    <a:cubicBezTo>
                      <a:pt x="430" y="280"/>
                      <a:pt x="421" y="280"/>
                      <a:pt x="413" y="280"/>
                    </a:cubicBezTo>
                    <a:cubicBezTo>
                      <a:pt x="325" y="280"/>
                      <a:pt x="242" y="328"/>
                      <a:pt x="190" y="398"/>
                    </a:cubicBezTo>
                    <a:cubicBezTo>
                      <a:pt x="147" y="458"/>
                      <a:pt x="134" y="522"/>
                      <a:pt x="117" y="592"/>
                    </a:cubicBezTo>
                    <a:cubicBezTo>
                      <a:pt x="107" y="646"/>
                      <a:pt x="97" y="699"/>
                      <a:pt x="87" y="752"/>
                    </a:cubicBezTo>
                    <a:cubicBezTo>
                      <a:pt x="70" y="859"/>
                      <a:pt x="50" y="967"/>
                      <a:pt x="30" y="1073"/>
                    </a:cubicBezTo>
                    <a:cubicBezTo>
                      <a:pt x="0" y="1204"/>
                      <a:pt x="14" y="1338"/>
                      <a:pt x="23" y="1472"/>
                    </a:cubicBezTo>
                    <a:cubicBezTo>
                      <a:pt x="27" y="1521"/>
                      <a:pt x="40" y="1572"/>
                      <a:pt x="50" y="1622"/>
                    </a:cubicBezTo>
                    <a:cubicBezTo>
                      <a:pt x="64" y="1675"/>
                      <a:pt x="77" y="1726"/>
                      <a:pt x="94" y="1776"/>
                    </a:cubicBezTo>
                    <a:cubicBezTo>
                      <a:pt x="117" y="1833"/>
                      <a:pt x="137" y="1893"/>
                      <a:pt x="161" y="1953"/>
                    </a:cubicBezTo>
                    <a:cubicBezTo>
                      <a:pt x="210" y="2087"/>
                      <a:pt x="278" y="2214"/>
                      <a:pt x="355" y="2338"/>
                    </a:cubicBezTo>
                    <a:cubicBezTo>
                      <a:pt x="388" y="2388"/>
                      <a:pt x="422" y="2441"/>
                      <a:pt x="462" y="2489"/>
                    </a:cubicBezTo>
                    <a:cubicBezTo>
                      <a:pt x="499" y="2532"/>
                      <a:pt x="539" y="2572"/>
                      <a:pt x="579" y="2615"/>
                    </a:cubicBezTo>
                    <a:cubicBezTo>
                      <a:pt x="639" y="2676"/>
                      <a:pt x="702" y="2736"/>
                      <a:pt x="766" y="2796"/>
                    </a:cubicBezTo>
                    <a:cubicBezTo>
                      <a:pt x="809" y="2836"/>
                      <a:pt x="860" y="2866"/>
                      <a:pt x="910" y="2896"/>
                    </a:cubicBezTo>
                    <a:cubicBezTo>
                      <a:pt x="1030" y="2966"/>
                      <a:pt x="1154" y="3030"/>
                      <a:pt x="1274" y="3094"/>
                    </a:cubicBezTo>
                    <a:cubicBezTo>
                      <a:pt x="1331" y="3123"/>
                      <a:pt x="1385" y="3154"/>
                      <a:pt x="1442" y="3174"/>
                    </a:cubicBezTo>
                    <a:cubicBezTo>
                      <a:pt x="1502" y="3201"/>
                      <a:pt x="1559" y="3224"/>
                      <a:pt x="1619" y="3247"/>
                    </a:cubicBezTo>
                    <a:cubicBezTo>
                      <a:pt x="1675" y="3267"/>
                      <a:pt x="1729" y="3291"/>
                      <a:pt x="1783" y="3311"/>
                    </a:cubicBezTo>
                    <a:cubicBezTo>
                      <a:pt x="1843" y="3331"/>
                      <a:pt x="1903" y="3347"/>
                      <a:pt x="1967" y="3364"/>
                    </a:cubicBezTo>
                    <a:cubicBezTo>
                      <a:pt x="2101" y="3398"/>
                      <a:pt x="2237" y="3424"/>
                      <a:pt x="2374" y="3438"/>
                    </a:cubicBezTo>
                    <a:cubicBezTo>
                      <a:pt x="2398" y="3441"/>
                      <a:pt x="2422" y="3442"/>
                      <a:pt x="2445" y="3442"/>
                    </a:cubicBezTo>
                    <a:cubicBezTo>
                      <a:pt x="2550" y="3442"/>
                      <a:pt x="2652" y="3421"/>
                      <a:pt x="2759" y="3418"/>
                    </a:cubicBezTo>
                    <a:cubicBezTo>
                      <a:pt x="2813" y="3415"/>
                      <a:pt x="2870" y="3415"/>
                      <a:pt x="2923" y="3408"/>
                    </a:cubicBezTo>
                    <a:cubicBezTo>
                      <a:pt x="2976" y="3401"/>
                      <a:pt x="3027" y="3384"/>
                      <a:pt x="3080" y="3372"/>
                    </a:cubicBezTo>
                    <a:cubicBezTo>
                      <a:pt x="3194" y="3341"/>
                      <a:pt x="3308" y="3307"/>
                      <a:pt x="3418" y="3264"/>
                    </a:cubicBezTo>
                    <a:cubicBezTo>
                      <a:pt x="3441" y="3258"/>
                      <a:pt x="3461" y="3247"/>
                      <a:pt x="3481" y="3234"/>
                    </a:cubicBezTo>
                    <a:cubicBezTo>
                      <a:pt x="3518" y="3214"/>
                      <a:pt x="3555" y="3191"/>
                      <a:pt x="3592" y="3167"/>
                    </a:cubicBezTo>
                    <a:cubicBezTo>
                      <a:pt x="3639" y="3140"/>
                      <a:pt x="3686" y="3111"/>
                      <a:pt x="3732" y="3083"/>
                    </a:cubicBezTo>
                    <a:cubicBezTo>
                      <a:pt x="3769" y="3060"/>
                      <a:pt x="3806" y="3037"/>
                      <a:pt x="3839" y="3010"/>
                    </a:cubicBezTo>
                    <a:cubicBezTo>
                      <a:pt x="3876" y="2983"/>
                      <a:pt x="3910" y="2953"/>
                      <a:pt x="3943" y="2923"/>
                    </a:cubicBezTo>
                    <a:cubicBezTo>
                      <a:pt x="3980" y="2890"/>
                      <a:pt x="4017" y="2859"/>
                      <a:pt x="4050" y="2830"/>
                    </a:cubicBezTo>
                    <a:cubicBezTo>
                      <a:pt x="4087" y="2799"/>
                      <a:pt x="4120" y="2770"/>
                      <a:pt x="4154" y="2739"/>
                    </a:cubicBezTo>
                    <a:cubicBezTo>
                      <a:pt x="4191" y="2705"/>
                      <a:pt x="4224" y="2665"/>
                      <a:pt x="4257" y="2629"/>
                    </a:cubicBezTo>
                    <a:cubicBezTo>
                      <a:pt x="4291" y="2592"/>
                      <a:pt x="4324" y="2558"/>
                      <a:pt x="4355" y="2518"/>
                    </a:cubicBezTo>
                    <a:cubicBezTo>
                      <a:pt x="4381" y="2481"/>
                      <a:pt x="4404" y="2444"/>
                      <a:pt x="4424" y="2408"/>
                    </a:cubicBezTo>
                    <a:cubicBezTo>
                      <a:pt x="4435" y="2384"/>
                      <a:pt x="4448" y="2364"/>
                      <a:pt x="4458" y="2341"/>
                    </a:cubicBezTo>
                    <a:cubicBezTo>
                      <a:pt x="4472" y="2318"/>
                      <a:pt x="4481" y="2294"/>
                      <a:pt x="4481" y="2268"/>
                    </a:cubicBezTo>
                    <a:cubicBezTo>
                      <a:pt x="4478" y="2244"/>
                      <a:pt x="4461" y="2224"/>
                      <a:pt x="4438" y="2217"/>
                    </a:cubicBezTo>
                    <a:cubicBezTo>
                      <a:pt x="4430" y="2214"/>
                      <a:pt x="4422" y="2213"/>
                      <a:pt x="4415" y="2213"/>
                    </a:cubicBezTo>
                    <a:cubicBezTo>
                      <a:pt x="4401" y="2213"/>
                      <a:pt x="4388" y="2217"/>
                      <a:pt x="4375" y="2224"/>
                    </a:cubicBezTo>
                    <a:cubicBezTo>
                      <a:pt x="4364" y="2231"/>
                      <a:pt x="4355" y="2248"/>
                      <a:pt x="4344" y="2257"/>
                    </a:cubicBezTo>
                    <a:cubicBezTo>
                      <a:pt x="4334" y="2271"/>
                      <a:pt x="4328" y="2281"/>
                      <a:pt x="4318" y="2294"/>
                    </a:cubicBezTo>
                    <a:cubicBezTo>
                      <a:pt x="4288" y="2321"/>
                      <a:pt x="4257" y="2344"/>
                      <a:pt x="4224" y="2364"/>
                    </a:cubicBezTo>
                    <a:cubicBezTo>
                      <a:pt x="4188" y="2384"/>
                      <a:pt x="4151" y="2398"/>
                      <a:pt x="4117" y="2415"/>
                    </a:cubicBezTo>
                    <a:cubicBezTo>
                      <a:pt x="4097" y="2421"/>
                      <a:pt x="4080" y="2428"/>
                      <a:pt x="4063" y="2438"/>
                    </a:cubicBezTo>
                    <a:cubicBezTo>
                      <a:pt x="4040" y="2448"/>
                      <a:pt x="4017" y="2461"/>
                      <a:pt x="3997" y="2475"/>
                    </a:cubicBezTo>
                    <a:cubicBezTo>
                      <a:pt x="3973" y="2485"/>
                      <a:pt x="3950" y="2495"/>
                      <a:pt x="3927" y="2505"/>
                    </a:cubicBezTo>
                    <a:cubicBezTo>
                      <a:pt x="3903" y="2515"/>
                      <a:pt x="3879" y="2525"/>
                      <a:pt x="3856" y="2532"/>
                    </a:cubicBezTo>
                    <a:cubicBezTo>
                      <a:pt x="3830" y="2538"/>
                      <a:pt x="3799" y="2545"/>
                      <a:pt x="3773" y="2549"/>
                    </a:cubicBezTo>
                    <a:cubicBezTo>
                      <a:pt x="3736" y="2558"/>
                      <a:pt x="3702" y="2565"/>
                      <a:pt x="3669" y="2575"/>
                    </a:cubicBezTo>
                    <a:cubicBezTo>
                      <a:pt x="3612" y="2592"/>
                      <a:pt x="3555" y="2595"/>
                      <a:pt x="3495" y="2599"/>
                    </a:cubicBezTo>
                    <a:cubicBezTo>
                      <a:pt x="3354" y="2599"/>
                      <a:pt x="3214" y="2582"/>
                      <a:pt x="3074" y="2569"/>
                    </a:cubicBezTo>
                    <a:cubicBezTo>
                      <a:pt x="2993" y="2565"/>
                      <a:pt x="2910" y="2555"/>
                      <a:pt x="2829" y="2545"/>
                    </a:cubicBezTo>
                    <a:cubicBezTo>
                      <a:pt x="2756" y="2535"/>
                      <a:pt x="2686" y="2521"/>
                      <a:pt x="2615" y="2505"/>
                    </a:cubicBezTo>
                    <a:cubicBezTo>
                      <a:pt x="2462" y="2461"/>
                      <a:pt x="2308" y="2415"/>
                      <a:pt x="2161" y="2351"/>
                    </a:cubicBezTo>
                    <a:cubicBezTo>
                      <a:pt x="2013" y="2284"/>
                      <a:pt x="1870" y="2214"/>
                      <a:pt x="1726" y="2140"/>
                    </a:cubicBezTo>
                    <a:cubicBezTo>
                      <a:pt x="1635" y="2083"/>
                      <a:pt x="1542" y="2027"/>
                      <a:pt x="1459" y="1963"/>
                    </a:cubicBezTo>
                    <a:cubicBezTo>
                      <a:pt x="1371" y="1896"/>
                      <a:pt x="1288" y="1826"/>
                      <a:pt x="1207" y="1753"/>
                    </a:cubicBezTo>
                    <a:cubicBezTo>
                      <a:pt x="1158" y="1699"/>
                      <a:pt x="1110" y="1649"/>
                      <a:pt x="1067" y="1592"/>
                    </a:cubicBezTo>
                    <a:cubicBezTo>
                      <a:pt x="1027" y="1541"/>
                      <a:pt x="993" y="1488"/>
                      <a:pt x="960" y="1438"/>
                    </a:cubicBezTo>
                    <a:cubicBezTo>
                      <a:pt x="930" y="1381"/>
                      <a:pt x="903" y="1328"/>
                      <a:pt x="883" y="1268"/>
                    </a:cubicBezTo>
                    <a:cubicBezTo>
                      <a:pt x="853" y="1164"/>
                      <a:pt x="832" y="1057"/>
                      <a:pt x="829" y="947"/>
                    </a:cubicBezTo>
                    <a:lnTo>
                      <a:pt x="829" y="779"/>
                    </a:lnTo>
                    <a:cubicBezTo>
                      <a:pt x="832" y="723"/>
                      <a:pt x="843" y="663"/>
                      <a:pt x="857" y="606"/>
                    </a:cubicBezTo>
                    <a:cubicBezTo>
                      <a:pt x="886" y="492"/>
                      <a:pt x="930" y="385"/>
                      <a:pt x="983" y="277"/>
                    </a:cubicBezTo>
                    <a:cubicBezTo>
                      <a:pt x="993" y="257"/>
                      <a:pt x="1007" y="237"/>
                      <a:pt x="1017" y="217"/>
                    </a:cubicBezTo>
                    <a:cubicBezTo>
                      <a:pt x="1037" y="184"/>
                      <a:pt x="1050" y="154"/>
                      <a:pt x="1044" y="114"/>
                    </a:cubicBezTo>
                    <a:cubicBezTo>
                      <a:pt x="1037" y="81"/>
                      <a:pt x="1017" y="47"/>
                      <a:pt x="990" y="27"/>
                    </a:cubicBezTo>
                    <a:cubicBezTo>
                      <a:pt x="967" y="7"/>
                      <a:pt x="937" y="0"/>
                      <a:pt x="91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" name="Google Shape;1719;p36"/>
              <p:cNvSpPr/>
              <p:nvPr/>
            </p:nvSpPr>
            <p:spPr>
              <a:xfrm>
                <a:off x="3565824" y="3597208"/>
                <a:ext cx="96431" cy="94724"/>
              </a:xfrm>
              <a:custGeom>
                <a:avLst/>
                <a:gdLst/>
                <a:ahLst/>
                <a:cxnLst/>
                <a:rect l="l" t="t" r="r" b="b"/>
                <a:pathLst>
                  <a:path w="566" h="556" extrusionOk="0">
                    <a:moveTo>
                      <a:pt x="311" y="0"/>
                    </a:moveTo>
                    <a:cubicBezTo>
                      <a:pt x="287" y="0"/>
                      <a:pt x="264" y="4"/>
                      <a:pt x="241" y="4"/>
                    </a:cubicBezTo>
                    <a:cubicBezTo>
                      <a:pt x="194" y="11"/>
                      <a:pt x="150" y="31"/>
                      <a:pt x="110" y="61"/>
                    </a:cubicBezTo>
                    <a:cubicBezTo>
                      <a:pt x="54" y="105"/>
                      <a:pt x="14" y="175"/>
                      <a:pt x="6" y="248"/>
                    </a:cubicBezTo>
                    <a:cubicBezTo>
                      <a:pt x="0" y="321"/>
                      <a:pt x="20" y="395"/>
                      <a:pt x="63" y="452"/>
                    </a:cubicBezTo>
                    <a:cubicBezTo>
                      <a:pt x="107" y="506"/>
                      <a:pt x="184" y="556"/>
                      <a:pt x="254" y="556"/>
                    </a:cubicBezTo>
                    <a:cubicBezTo>
                      <a:pt x="278" y="556"/>
                      <a:pt x="301" y="553"/>
                      <a:pt x="324" y="553"/>
                    </a:cubicBezTo>
                    <a:cubicBezTo>
                      <a:pt x="375" y="546"/>
                      <a:pt x="418" y="526"/>
                      <a:pt x="455" y="496"/>
                    </a:cubicBezTo>
                    <a:cubicBezTo>
                      <a:pt x="511" y="452"/>
                      <a:pt x="551" y="382"/>
                      <a:pt x="559" y="309"/>
                    </a:cubicBezTo>
                    <a:cubicBezTo>
                      <a:pt x="565" y="235"/>
                      <a:pt x="545" y="161"/>
                      <a:pt x="502" y="105"/>
                    </a:cubicBezTo>
                    <a:cubicBezTo>
                      <a:pt x="458" y="51"/>
                      <a:pt x="381" y="0"/>
                      <a:pt x="311" y="0"/>
                    </a:cubicBezTo>
                    <a:close/>
                  </a:path>
                </a:pathLst>
              </a:custGeom>
              <a:solidFill>
                <a:srgbClr val="524A83">
                  <a:alpha val="254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" name="Google Shape;1720;p36"/>
              <p:cNvSpPr/>
              <p:nvPr/>
            </p:nvSpPr>
            <p:spPr>
              <a:xfrm>
                <a:off x="3537372" y="3715273"/>
                <a:ext cx="170372" cy="270714"/>
              </a:xfrm>
              <a:custGeom>
                <a:avLst/>
                <a:gdLst/>
                <a:ahLst/>
                <a:cxnLst/>
                <a:rect l="l" t="t" r="r" b="b"/>
                <a:pathLst>
                  <a:path w="1000" h="1589" extrusionOk="0">
                    <a:moveTo>
                      <a:pt x="799" y="0"/>
                    </a:moveTo>
                    <a:cubicBezTo>
                      <a:pt x="779" y="0"/>
                      <a:pt x="759" y="3"/>
                      <a:pt x="739" y="10"/>
                    </a:cubicBezTo>
                    <a:cubicBezTo>
                      <a:pt x="702" y="27"/>
                      <a:pt x="672" y="57"/>
                      <a:pt x="658" y="94"/>
                    </a:cubicBezTo>
                    <a:cubicBezTo>
                      <a:pt x="642" y="134"/>
                      <a:pt x="645" y="174"/>
                      <a:pt x="662" y="210"/>
                    </a:cubicBezTo>
                    <a:cubicBezTo>
                      <a:pt x="669" y="230"/>
                      <a:pt x="675" y="247"/>
                      <a:pt x="682" y="267"/>
                    </a:cubicBezTo>
                    <a:cubicBezTo>
                      <a:pt x="686" y="284"/>
                      <a:pt x="686" y="298"/>
                      <a:pt x="689" y="315"/>
                    </a:cubicBezTo>
                    <a:cubicBezTo>
                      <a:pt x="686" y="385"/>
                      <a:pt x="675" y="458"/>
                      <a:pt x="662" y="528"/>
                    </a:cubicBezTo>
                    <a:cubicBezTo>
                      <a:pt x="642" y="596"/>
                      <a:pt x="622" y="659"/>
                      <a:pt x="598" y="726"/>
                    </a:cubicBezTo>
                    <a:cubicBezTo>
                      <a:pt x="575" y="789"/>
                      <a:pt x="548" y="849"/>
                      <a:pt x="515" y="906"/>
                    </a:cubicBezTo>
                    <a:cubicBezTo>
                      <a:pt x="485" y="960"/>
                      <a:pt x="451" y="1013"/>
                      <a:pt x="411" y="1060"/>
                    </a:cubicBezTo>
                    <a:cubicBezTo>
                      <a:pt x="368" y="1104"/>
                      <a:pt x="328" y="1144"/>
                      <a:pt x="284" y="1187"/>
                    </a:cubicBezTo>
                    <a:cubicBezTo>
                      <a:pt x="247" y="1224"/>
                      <a:pt x="207" y="1261"/>
                      <a:pt x="164" y="1291"/>
                    </a:cubicBezTo>
                    <a:cubicBezTo>
                      <a:pt x="147" y="1304"/>
                      <a:pt x="127" y="1318"/>
                      <a:pt x="110" y="1331"/>
                    </a:cubicBezTo>
                    <a:cubicBezTo>
                      <a:pt x="87" y="1345"/>
                      <a:pt x="67" y="1365"/>
                      <a:pt x="50" y="1385"/>
                    </a:cubicBezTo>
                    <a:cubicBezTo>
                      <a:pt x="20" y="1411"/>
                      <a:pt x="0" y="1448"/>
                      <a:pt x="6" y="1491"/>
                    </a:cubicBezTo>
                    <a:cubicBezTo>
                      <a:pt x="16" y="1542"/>
                      <a:pt x="56" y="1582"/>
                      <a:pt x="110" y="1589"/>
                    </a:cubicBezTo>
                    <a:cubicBezTo>
                      <a:pt x="141" y="1589"/>
                      <a:pt x="170" y="1589"/>
                      <a:pt x="204" y="1575"/>
                    </a:cubicBezTo>
                    <a:cubicBezTo>
                      <a:pt x="214" y="1572"/>
                      <a:pt x="224" y="1568"/>
                      <a:pt x="234" y="1562"/>
                    </a:cubicBezTo>
                    <a:cubicBezTo>
                      <a:pt x="257" y="1552"/>
                      <a:pt x="281" y="1542"/>
                      <a:pt x="304" y="1528"/>
                    </a:cubicBezTo>
                    <a:cubicBezTo>
                      <a:pt x="364" y="1495"/>
                      <a:pt x="417" y="1455"/>
                      <a:pt x="471" y="1414"/>
                    </a:cubicBezTo>
                    <a:cubicBezTo>
                      <a:pt x="511" y="1385"/>
                      <a:pt x="548" y="1354"/>
                      <a:pt x="588" y="1324"/>
                    </a:cubicBezTo>
                    <a:cubicBezTo>
                      <a:pt x="638" y="1284"/>
                      <a:pt x="682" y="1241"/>
                      <a:pt x="722" y="1190"/>
                    </a:cubicBezTo>
                    <a:cubicBezTo>
                      <a:pt x="759" y="1147"/>
                      <a:pt x="789" y="1104"/>
                      <a:pt x="816" y="1057"/>
                    </a:cubicBezTo>
                    <a:cubicBezTo>
                      <a:pt x="852" y="993"/>
                      <a:pt x="883" y="933"/>
                      <a:pt x="906" y="863"/>
                    </a:cubicBezTo>
                    <a:cubicBezTo>
                      <a:pt x="946" y="743"/>
                      <a:pt x="983" y="616"/>
                      <a:pt x="993" y="488"/>
                    </a:cubicBezTo>
                    <a:cubicBezTo>
                      <a:pt x="999" y="425"/>
                      <a:pt x="996" y="361"/>
                      <a:pt x="993" y="301"/>
                    </a:cubicBezTo>
                    <a:cubicBezTo>
                      <a:pt x="993" y="281"/>
                      <a:pt x="990" y="264"/>
                      <a:pt x="990" y="247"/>
                    </a:cubicBezTo>
                    <a:cubicBezTo>
                      <a:pt x="983" y="221"/>
                      <a:pt x="973" y="194"/>
                      <a:pt x="966" y="167"/>
                    </a:cubicBezTo>
                    <a:cubicBezTo>
                      <a:pt x="956" y="141"/>
                      <a:pt x="946" y="114"/>
                      <a:pt x="936" y="90"/>
                    </a:cubicBezTo>
                    <a:cubicBezTo>
                      <a:pt x="916" y="34"/>
                      <a:pt x="856" y="0"/>
                      <a:pt x="799" y="0"/>
                    </a:cubicBezTo>
                    <a:close/>
                  </a:path>
                </a:pathLst>
              </a:custGeom>
              <a:solidFill>
                <a:srgbClr val="524A83">
                  <a:alpha val="254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" name="Google Shape;1721;p36"/>
              <p:cNvSpPr/>
              <p:nvPr/>
            </p:nvSpPr>
            <p:spPr>
              <a:xfrm>
                <a:off x="2977700" y="3322575"/>
                <a:ext cx="833803" cy="777898"/>
              </a:xfrm>
              <a:custGeom>
                <a:avLst/>
                <a:gdLst/>
                <a:ahLst/>
                <a:cxnLst/>
                <a:rect l="l" t="t" r="r" b="b"/>
                <a:pathLst>
                  <a:path w="4894" h="4566" extrusionOk="0">
                    <a:moveTo>
                      <a:pt x="3385" y="245"/>
                    </a:moveTo>
                    <a:cubicBezTo>
                      <a:pt x="3385" y="252"/>
                      <a:pt x="3381" y="261"/>
                      <a:pt x="3381" y="268"/>
                    </a:cubicBezTo>
                    <a:cubicBezTo>
                      <a:pt x="3372" y="305"/>
                      <a:pt x="3361" y="342"/>
                      <a:pt x="3348" y="375"/>
                    </a:cubicBezTo>
                    <a:cubicBezTo>
                      <a:pt x="3337" y="409"/>
                      <a:pt x="3324" y="442"/>
                      <a:pt x="3308" y="473"/>
                    </a:cubicBezTo>
                    <a:lnTo>
                      <a:pt x="3308" y="473"/>
                    </a:lnTo>
                    <a:cubicBezTo>
                      <a:pt x="3308" y="473"/>
                      <a:pt x="3308" y="473"/>
                      <a:pt x="3308" y="473"/>
                    </a:cubicBezTo>
                    <a:lnTo>
                      <a:pt x="3308" y="473"/>
                    </a:lnTo>
                    <a:lnTo>
                      <a:pt x="3298" y="493"/>
                    </a:lnTo>
                    <a:cubicBezTo>
                      <a:pt x="3301" y="486"/>
                      <a:pt x="3305" y="479"/>
                      <a:pt x="3308" y="473"/>
                    </a:cubicBezTo>
                    <a:lnTo>
                      <a:pt x="3308" y="473"/>
                    </a:lnTo>
                    <a:cubicBezTo>
                      <a:pt x="3295" y="502"/>
                      <a:pt x="3279" y="534"/>
                      <a:pt x="3266" y="563"/>
                    </a:cubicBezTo>
                    <a:lnTo>
                      <a:pt x="3266" y="563"/>
                    </a:lnTo>
                    <a:cubicBezTo>
                      <a:pt x="3260" y="575"/>
                      <a:pt x="3254" y="584"/>
                      <a:pt x="3251" y="593"/>
                    </a:cubicBezTo>
                    <a:cubicBezTo>
                      <a:pt x="3205" y="689"/>
                      <a:pt x="3145" y="777"/>
                      <a:pt x="3077" y="860"/>
                    </a:cubicBezTo>
                    <a:cubicBezTo>
                      <a:pt x="3027" y="917"/>
                      <a:pt x="2977" y="977"/>
                      <a:pt x="2920" y="1027"/>
                    </a:cubicBezTo>
                    <a:cubicBezTo>
                      <a:pt x="2887" y="1058"/>
                      <a:pt x="2853" y="1084"/>
                      <a:pt x="2820" y="1111"/>
                    </a:cubicBezTo>
                    <a:cubicBezTo>
                      <a:pt x="2790" y="1135"/>
                      <a:pt x="2763" y="1155"/>
                      <a:pt x="2733" y="1178"/>
                    </a:cubicBezTo>
                    <a:cubicBezTo>
                      <a:pt x="2716" y="1185"/>
                      <a:pt x="2703" y="1195"/>
                      <a:pt x="2686" y="1205"/>
                    </a:cubicBezTo>
                    <a:cubicBezTo>
                      <a:pt x="2689" y="1191"/>
                      <a:pt x="2689" y="1178"/>
                      <a:pt x="2693" y="1164"/>
                    </a:cubicBezTo>
                    <a:cubicBezTo>
                      <a:pt x="2706" y="1101"/>
                      <a:pt x="2723" y="1038"/>
                      <a:pt x="2739" y="970"/>
                    </a:cubicBezTo>
                    <a:cubicBezTo>
                      <a:pt x="2756" y="904"/>
                      <a:pt x="2773" y="837"/>
                      <a:pt x="2799" y="774"/>
                    </a:cubicBezTo>
                    <a:cubicBezTo>
                      <a:pt x="2820" y="737"/>
                      <a:pt x="2840" y="700"/>
                      <a:pt x="2864" y="666"/>
                    </a:cubicBezTo>
                    <a:cubicBezTo>
                      <a:pt x="2890" y="629"/>
                      <a:pt x="2920" y="596"/>
                      <a:pt x="2947" y="562"/>
                    </a:cubicBezTo>
                    <a:cubicBezTo>
                      <a:pt x="2960" y="546"/>
                      <a:pt x="2977" y="529"/>
                      <a:pt x="2990" y="513"/>
                    </a:cubicBezTo>
                    <a:cubicBezTo>
                      <a:pt x="3011" y="493"/>
                      <a:pt x="3031" y="473"/>
                      <a:pt x="3051" y="456"/>
                    </a:cubicBezTo>
                    <a:cubicBezTo>
                      <a:pt x="3088" y="422"/>
                      <a:pt x="3128" y="392"/>
                      <a:pt x="3168" y="359"/>
                    </a:cubicBezTo>
                    <a:cubicBezTo>
                      <a:pt x="3231" y="318"/>
                      <a:pt x="3295" y="278"/>
                      <a:pt x="3365" y="248"/>
                    </a:cubicBezTo>
                    <a:lnTo>
                      <a:pt x="3385" y="245"/>
                    </a:lnTo>
                    <a:close/>
                    <a:moveTo>
                      <a:pt x="1583" y="1102"/>
                    </a:moveTo>
                    <a:cubicBezTo>
                      <a:pt x="1679" y="1102"/>
                      <a:pt x="1774" y="1109"/>
                      <a:pt x="1867" y="1124"/>
                    </a:cubicBezTo>
                    <a:cubicBezTo>
                      <a:pt x="1947" y="1141"/>
                      <a:pt x="2024" y="1161"/>
                      <a:pt x="2097" y="1185"/>
                    </a:cubicBezTo>
                    <a:cubicBezTo>
                      <a:pt x="2177" y="1211"/>
                      <a:pt x="2254" y="1242"/>
                      <a:pt x="2328" y="1275"/>
                    </a:cubicBezTo>
                    <a:cubicBezTo>
                      <a:pt x="2365" y="1295"/>
                      <a:pt x="2402" y="1315"/>
                      <a:pt x="2438" y="1339"/>
                    </a:cubicBezTo>
                    <a:cubicBezTo>
                      <a:pt x="2442" y="1376"/>
                      <a:pt x="2445" y="1412"/>
                      <a:pt x="2466" y="1445"/>
                    </a:cubicBezTo>
                    <a:cubicBezTo>
                      <a:pt x="2492" y="1492"/>
                      <a:pt x="2535" y="1522"/>
                      <a:pt x="2589" y="1529"/>
                    </a:cubicBezTo>
                    <a:cubicBezTo>
                      <a:pt x="2592" y="1529"/>
                      <a:pt x="2595" y="1530"/>
                      <a:pt x="2598" y="1530"/>
                    </a:cubicBezTo>
                    <a:cubicBezTo>
                      <a:pt x="2616" y="1530"/>
                      <a:pt x="2635" y="1522"/>
                      <a:pt x="2653" y="1522"/>
                    </a:cubicBezTo>
                    <a:cubicBezTo>
                      <a:pt x="2693" y="1516"/>
                      <a:pt x="2730" y="1502"/>
                      <a:pt x="2767" y="1489"/>
                    </a:cubicBezTo>
                    <a:cubicBezTo>
                      <a:pt x="2803" y="1476"/>
                      <a:pt x="2844" y="1462"/>
                      <a:pt x="2884" y="1452"/>
                    </a:cubicBezTo>
                    <a:cubicBezTo>
                      <a:pt x="2900" y="1449"/>
                      <a:pt x="2917" y="1442"/>
                      <a:pt x="2937" y="1439"/>
                    </a:cubicBezTo>
                    <a:cubicBezTo>
                      <a:pt x="2957" y="1432"/>
                      <a:pt x="2977" y="1425"/>
                      <a:pt x="2997" y="1416"/>
                    </a:cubicBezTo>
                    <a:lnTo>
                      <a:pt x="3011" y="1412"/>
                    </a:lnTo>
                    <a:cubicBezTo>
                      <a:pt x="3054" y="1396"/>
                      <a:pt x="3100" y="1385"/>
                      <a:pt x="3148" y="1379"/>
                    </a:cubicBezTo>
                    <a:cubicBezTo>
                      <a:pt x="3171" y="1376"/>
                      <a:pt x="3194" y="1368"/>
                      <a:pt x="3214" y="1365"/>
                    </a:cubicBezTo>
                    <a:cubicBezTo>
                      <a:pt x="3238" y="1362"/>
                      <a:pt x="3258" y="1362"/>
                      <a:pt x="3281" y="1359"/>
                    </a:cubicBezTo>
                    <a:cubicBezTo>
                      <a:pt x="3295" y="1358"/>
                      <a:pt x="3309" y="1358"/>
                      <a:pt x="3323" y="1358"/>
                    </a:cubicBezTo>
                    <a:cubicBezTo>
                      <a:pt x="3382" y="1358"/>
                      <a:pt x="3439" y="1363"/>
                      <a:pt x="3499" y="1365"/>
                    </a:cubicBezTo>
                    <a:cubicBezTo>
                      <a:pt x="3566" y="1368"/>
                      <a:pt x="3636" y="1372"/>
                      <a:pt x="3702" y="1385"/>
                    </a:cubicBezTo>
                    <a:cubicBezTo>
                      <a:pt x="3780" y="1399"/>
                      <a:pt x="3853" y="1422"/>
                      <a:pt x="3923" y="1445"/>
                    </a:cubicBezTo>
                    <a:cubicBezTo>
                      <a:pt x="3994" y="1472"/>
                      <a:pt x="4060" y="1502"/>
                      <a:pt x="4128" y="1532"/>
                    </a:cubicBezTo>
                    <a:cubicBezTo>
                      <a:pt x="4181" y="1559"/>
                      <a:pt x="4235" y="1589"/>
                      <a:pt x="4281" y="1626"/>
                    </a:cubicBezTo>
                    <a:cubicBezTo>
                      <a:pt x="4329" y="1669"/>
                      <a:pt x="4369" y="1720"/>
                      <a:pt x="4409" y="1770"/>
                    </a:cubicBezTo>
                    <a:cubicBezTo>
                      <a:pt x="4432" y="1797"/>
                      <a:pt x="4455" y="1827"/>
                      <a:pt x="4479" y="1857"/>
                    </a:cubicBezTo>
                    <a:cubicBezTo>
                      <a:pt x="4495" y="1877"/>
                      <a:pt x="4512" y="1901"/>
                      <a:pt x="4529" y="1921"/>
                    </a:cubicBezTo>
                    <a:cubicBezTo>
                      <a:pt x="4545" y="1950"/>
                      <a:pt x="4562" y="1978"/>
                      <a:pt x="4576" y="2007"/>
                    </a:cubicBezTo>
                    <a:cubicBezTo>
                      <a:pt x="4605" y="2111"/>
                      <a:pt x="4626" y="2218"/>
                      <a:pt x="4639" y="2325"/>
                    </a:cubicBezTo>
                    <a:cubicBezTo>
                      <a:pt x="4646" y="2395"/>
                      <a:pt x="4650" y="2462"/>
                      <a:pt x="4656" y="2529"/>
                    </a:cubicBezTo>
                    <a:cubicBezTo>
                      <a:pt x="4659" y="2616"/>
                      <a:pt x="4670" y="2703"/>
                      <a:pt x="4656" y="2790"/>
                    </a:cubicBezTo>
                    <a:cubicBezTo>
                      <a:pt x="4650" y="2833"/>
                      <a:pt x="4639" y="2873"/>
                      <a:pt x="4630" y="2917"/>
                    </a:cubicBezTo>
                    <a:cubicBezTo>
                      <a:pt x="4616" y="2970"/>
                      <a:pt x="4602" y="3027"/>
                      <a:pt x="4585" y="3084"/>
                    </a:cubicBezTo>
                    <a:cubicBezTo>
                      <a:pt x="4569" y="3134"/>
                      <a:pt x="4552" y="3188"/>
                      <a:pt x="4532" y="3242"/>
                    </a:cubicBezTo>
                    <a:cubicBezTo>
                      <a:pt x="4519" y="3271"/>
                      <a:pt x="4509" y="3302"/>
                      <a:pt x="4495" y="3332"/>
                    </a:cubicBezTo>
                    <a:cubicBezTo>
                      <a:pt x="4489" y="3345"/>
                      <a:pt x="4482" y="3362"/>
                      <a:pt x="4475" y="3375"/>
                    </a:cubicBezTo>
                    <a:cubicBezTo>
                      <a:pt x="4449" y="3426"/>
                      <a:pt x="4418" y="3472"/>
                      <a:pt x="4389" y="3519"/>
                    </a:cubicBezTo>
                    <a:cubicBezTo>
                      <a:pt x="4372" y="3546"/>
                      <a:pt x="4355" y="3569"/>
                      <a:pt x="4338" y="3593"/>
                    </a:cubicBezTo>
                    <a:cubicBezTo>
                      <a:pt x="4321" y="3613"/>
                      <a:pt x="4308" y="3633"/>
                      <a:pt x="4292" y="3650"/>
                    </a:cubicBezTo>
                    <a:cubicBezTo>
                      <a:pt x="4248" y="3699"/>
                      <a:pt x="4201" y="3747"/>
                      <a:pt x="4151" y="3790"/>
                    </a:cubicBezTo>
                    <a:cubicBezTo>
                      <a:pt x="4097" y="3837"/>
                      <a:pt x="4040" y="3880"/>
                      <a:pt x="3983" y="3924"/>
                    </a:cubicBezTo>
                    <a:cubicBezTo>
                      <a:pt x="3827" y="4028"/>
                      <a:pt x="3662" y="4111"/>
                      <a:pt x="3489" y="4178"/>
                    </a:cubicBezTo>
                    <a:cubicBezTo>
                      <a:pt x="3389" y="4208"/>
                      <a:pt x="3281" y="4221"/>
                      <a:pt x="3178" y="4241"/>
                    </a:cubicBezTo>
                    <a:cubicBezTo>
                      <a:pt x="3121" y="4252"/>
                      <a:pt x="3064" y="4261"/>
                      <a:pt x="3007" y="4272"/>
                    </a:cubicBezTo>
                    <a:cubicBezTo>
                      <a:pt x="2944" y="4281"/>
                      <a:pt x="2880" y="4295"/>
                      <a:pt x="2816" y="4301"/>
                    </a:cubicBezTo>
                    <a:cubicBezTo>
                      <a:pt x="2801" y="4303"/>
                      <a:pt x="2786" y="4303"/>
                      <a:pt x="2772" y="4303"/>
                    </a:cubicBezTo>
                    <a:cubicBezTo>
                      <a:pt x="2737" y="4303"/>
                      <a:pt x="2702" y="4300"/>
                      <a:pt x="2669" y="4298"/>
                    </a:cubicBezTo>
                    <a:cubicBezTo>
                      <a:pt x="2629" y="4298"/>
                      <a:pt x="2589" y="4298"/>
                      <a:pt x="2549" y="4295"/>
                    </a:cubicBezTo>
                    <a:cubicBezTo>
                      <a:pt x="2509" y="4292"/>
                      <a:pt x="2466" y="4288"/>
                      <a:pt x="2422" y="4281"/>
                    </a:cubicBezTo>
                    <a:cubicBezTo>
                      <a:pt x="2385" y="4275"/>
                      <a:pt x="2345" y="4272"/>
                      <a:pt x="2308" y="4265"/>
                    </a:cubicBezTo>
                    <a:cubicBezTo>
                      <a:pt x="2282" y="4258"/>
                      <a:pt x="2258" y="4255"/>
                      <a:pt x="2234" y="4248"/>
                    </a:cubicBezTo>
                    <a:cubicBezTo>
                      <a:pt x="2201" y="4245"/>
                      <a:pt x="2171" y="4235"/>
                      <a:pt x="2141" y="4225"/>
                    </a:cubicBezTo>
                    <a:cubicBezTo>
                      <a:pt x="2081" y="4211"/>
                      <a:pt x="2021" y="4188"/>
                      <a:pt x="1961" y="4168"/>
                    </a:cubicBezTo>
                    <a:cubicBezTo>
                      <a:pt x="1904" y="4145"/>
                      <a:pt x="1847" y="4125"/>
                      <a:pt x="1790" y="4101"/>
                    </a:cubicBezTo>
                    <a:cubicBezTo>
                      <a:pt x="1723" y="4077"/>
                      <a:pt x="1656" y="4051"/>
                      <a:pt x="1592" y="4020"/>
                    </a:cubicBezTo>
                    <a:cubicBezTo>
                      <a:pt x="1566" y="4011"/>
                      <a:pt x="1542" y="3997"/>
                      <a:pt x="1519" y="3984"/>
                    </a:cubicBezTo>
                    <a:cubicBezTo>
                      <a:pt x="1482" y="3964"/>
                      <a:pt x="1449" y="3944"/>
                      <a:pt x="1415" y="3927"/>
                    </a:cubicBezTo>
                    <a:cubicBezTo>
                      <a:pt x="1351" y="3890"/>
                      <a:pt x="1288" y="3853"/>
                      <a:pt x="1228" y="3813"/>
                    </a:cubicBezTo>
                    <a:cubicBezTo>
                      <a:pt x="1158" y="3770"/>
                      <a:pt x="1087" y="3723"/>
                      <a:pt x="1021" y="3676"/>
                    </a:cubicBezTo>
                    <a:cubicBezTo>
                      <a:pt x="987" y="3653"/>
                      <a:pt x="953" y="3629"/>
                      <a:pt x="920" y="3606"/>
                    </a:cubicBezTo>
                    <a:cubicBezTo>
                      <a:pt x="900" y="3589"/>
                      <a:pt x="880" y="3572"/>
                      <a:pt x="860" y="3552"/>
                    </a:cubicBezTo>
                    <a:cubicBezTo>
                      <a:pt x="820" y="3519"/>
                      <a:pt x="783" y="3483"/>
                      <a:pt x="746" y="3446"/>
                    </a:cubicBezTo>
                    <a:cubicBezTo>
                      <a:pt x="726" y="3422"/>
                      <a:pt x="706" y="3398"/>
                      <a:pt x="686" y="3375"/>
                    </a:cubicBezTo>
                    <a:cubicBezTo>
                      <a:pt x="672" y="3358"/>
                      <a:pt x="663" y="3342"/>
                      <a:pt x="649" y="3328"/>
                    </a:cubicBezTo>
                    <a:cubicBezTo>
                      <a:pt x="626" y="3292"/>
                      <a:pt x="606" y="3255"/>
                      <a:pt x="583" y="3218"/>
                    </a:cubicBezTo>
                    <a:cubicBezTo>
                      <a:pt x="559" y="3178"/>
                      <a:pt x="536" y="3134"/>
                      <a:pt x="512" y="3091"/>
                    </a:cubicBezTo>
                    <a:cubicBezTo>
                      <a:pt x="492" y="3048"/>
                      <a:pt x="469" y="3004"/>
                      <a:pt x="448" y="2957"/>
                    </a:cubicBezTo>
                    <a:cubicBezTo>
                      <a:pt x="432" y="2921"/>
                      <a:pt x="419" y="2887"/>
                      <a:pt x="402" y="2850"/>
                    </a:cubicBezTo>
                    <a:cubicBezTo>
                      <a:pt x="391" y="2810"/>
                      <a:pt x="379" y="2770"/>
                      <a:pt x="368" y="2730"/>
                    </a:cubicBezTo>
                    <a:cubicBezTo>
                      <a:pt x="359" y="2690"/>
                      <a:pt x="348" y="2649"/>
                      <a:pt x="342" y="2609"/>
                    </a:cubicBezTo>
                    <a:cubicBezTo>
                      <a:pt x="342" y="2532"/>
                      <a:pt x="348" y="2455"/>
                      <a:pt x="355" y="2375"/>
                    </a:cubicBezTo>
                    <a:cubicBezTo>
                      <a:pt x="365" y="2291"/>
                      <a:pt x="375" y="2208"/>
                      <a:pt x="388" y="2121"/>
                    </a:cubicBezTo>
                    <a:cubicBezTo>
                      <a:pt x="402" y="2058"/>
                      <a:pt x="419" y="1994"/>
                      <a:pt x="442" y="1930"/>
                    </a:cubicBezTo>
                    <a:cubicBezTo>
                      <a:pt x="465" y="1864"/>
                      <a:pt x="492" y="1800"/>
                      <a:pt x="519" y="1737"/>
                    </a:cubicBezTo>
                    <a:cubicBezTo>
                      <a:pt x="539" y="1700"/>
                      <a:pt x="559" y="1663"/>
                      <a:pt x="583" y="1626"/>
                    </a:cubicBezTo>
                    <a:cubicBezTo>
                      <a:pt x="606" y="1589"/>
                      <a:pt x="632" y="1556"/>
                      <a:pt x="660" y="1526"/>
                    </a:cubicBezTo>
                    <a:cubicBezTo>
                      <a:pt x="692" y="1489"/>
                      <a:pt x="726" y="1452"/>
                      <a:pt x="760" y="1419"/>
                    </a:cubicBezTo>
                    <a:cubicBezTo>
                      <a:pt x="797" y="1385"/>
                      <a:pt x="833" y="1352"/>
                      <a:pt x="873" y="1322"/>
                    </a:cubicBezTo>
                    <a:cubicBezTo>
                      <a:pt x="957" y="1271"/>
                      <a:pt x="1044" y="1228"/>
                      <a:pt x="1138" y="1191"/>
                    </a:cubicBezTo>
                    <a:cubicBezTo>
                      <a:pt x="1188" y="1175"/>
                      <a:pt x="1241" y="1155"/>
                      <a:pt x="1298" y="1141"/>
                    </a:cubicBezTo>
                    <a:cubicBezTo>
                      <a:pt x="1362" y="1124"/>
                      <a:pt x="1422" y="1111"/>
                      <a:pt x="1489" y="1104"/>
                    </a:cubicBezTo>
                    <a:cubicBezTo>
                      <a:pt x="1520" y="1103"/>
                      <a:pt x="1552" y="1102"/>
                      <a:pt x="1583" y="1102"/>
                    </a:cubicBezTo>
                    <a:close/>
                    <a:moveTo>
                      <a:pt x="3412" y="1"/>
                    </a:moveTo>
                    <a:cubicBezTo>
                      <a:pt x="3398" y="1"/>
                      <a:pt x="3381" y="1"/>
                      <a:pt x="3369" y="4"/>
                    </a:cubicBezTo>
                    <a:cubicBezTo>
                      <a:pt x="3328" y="11"/>
                      <a:pt x="3288" y="24"/>
                      <a:pt x="3251" y="41"/>
                    </a:cubicBezTo>
                    <a:cubicBezTo>
                      <a:pt x="3201" y="61"/>
                      <a:pt x="3154" y="87"/>
                      <a:pt x="3108" y="115"/>
                    </a:cubicBezTo>
                    <a:cubicBezTo>
                      <a:pt x="3054" y="148"/>
                      <a:pt x="2997" y="184"/>
                      <a:pt x="2947" y="225"/>
                    </a:cubicBezTo>
                    <a:cubicBezTo>
                      <a:pt x="2907" y="261"/>
                      <a:pt x="2864" y="295"/>
                      <a:pt x="2827" y="332"/>
                    </a:cubicBezTo>
                    <a:cubicBezTo>
                      <a:pt x="2783" y="379"/>
                      <a:pt x="2743" y="425"/>
                      <a:pt x="2703" y="473"/>
                    </a:cubicBezTo>
                    <a:cubicBezTo>
                      <a:pt x="2669" y="513"/>
                      <a:pt x="2636" y="556"/>
                      <a:pt x="2609" y="599"/>
                    </a:cubicBezTo>
                    <a:cubicBezTo>
                      <a:pt x="2579" y="656"/>
                      <a:pt x="2552" y="713"/>
                      <a:pt x="2532" y="774"/>
                    </a:cubicBezTo>
                    <a:cubicBezTo>
                      <a:pt x="2515" y="827"/>
                      <a:pt x="2502" y="880"/>
                      <a:pt x="2489" y="934"/>
                    </a:cubicBezTo>
                    <a:cubicBezTo>
                      <a:pt x="2478" y="984"/>
                      <a:pt x="2466" y="1038"/>
                      <a:pt x="2452" y="1087"/>
                    </a:cubicBezTo>
                    <a:cubicBezTo>
                      <a:pt x="2445" y="1121"/>
                      <a:pt x="2442" y="1155"/>
                      <a:pt x="2438" y="1188"/>
                    </a:cubicBezTo>
                    <a:cubicBezTo>
                      <a:pt x="2435" y="1198"/>
                      <a:pt x="2435" y="1208"/>
                      <a:pt x="2435" y="1218"/>
                    </a:cubicBezTo>
                    <a:lnTo>
                      <a:pt x="2435" y="1215"/>
                    </a:lnTo>
                    <a:cubicBezTo>
                      <a:pt x="2392" y="1185"/>
                      <a:pt x="2345" y="1158"/>
                      <a:pt x="2298" y="1135"/>
                    </a:cubicBezTo>
                    <a:cubicBezTo>
                      <a:pt x="2197" y="1081"/>
                      <a:pt x="2094" y="1027"/>
                      <a:pt x="1987" y="987"/>
                    </a:cubicBezTo>
                    <a:cubicBezTo>
                      <a:pt x="1876" y="944"/>
                      <a:pt x="1760" y="917"/>
                      <a:pt x="1643" y="897"/>
                    </a:cubicBezTo>
                    <a:cubicBezTo>
                      <a:pt x="1586" y="887"/>
                      <a:pt x="1529" y="880"/>
                      <a:pt x="1472" y="877"/>
                    </a:cubicBezTo>
                    <a:cubicBezTo>
                      <a:pt x="1460" y="877"/>
                      <a:pt x="1447" y="876"/>
                      <a:pt x="1435" y="876"/>
                    </a:cubicBezTo>
                    <a:cubicBezTo>
                      <a:pt x="1381" y="876"/>
                      <a:pt x="1326" y="882"/>
                      <a:pt x="1271" y="887"/>
                    </a:cubicBezTo>
                    <a:cubicBezTo>
                      <a:pt x="1161" y="900"/>
                      <a:pt x="1054" y="924"/>
                      <a:pt x="947" y="957"/>
                    </a:cubicBezTo>
                    <a:cubicBezTo>
                      <a:pt x="884" y="977"/>
                      <a:pt x="820" y="1004"/>
                      <a:pt x="760" y="1034"/>
                    </a:cubicBezTo>
                    <a:cubicBezTo>
                      <a:pt x="700" y="1061"/>
                      <a:pt x="646" y="1101"/>
                      <a:pt x="592" y="1138"/>
                    </a:cubicBezTo>
                    <a:cubicBezTo>
                      <a:pt x="549" y="1171"/>
                      <a:pt x="509" y="1208"/>
                      <a:pt x="469" y="1245"/>
                    </a:cubicBezTo>
                    <a:cubicBezTo>
                      <a:pt x="422" y="1291"/>
                      <a:pt x="379" y="1342"/>
                      <a:pt x="335" y="1396"/>
                    </a:cubicBezTo>
                    <a:cubicBezTo>
                      <a:pt x="298" y="1442"/>
                      <a:pt x="271" y="1492"/>
                      <a:pt x="241" y="1543"/>
                    </a:cubicBezTo>
                    <a:cubicBezTo>
                      <a:pt x="208" y="1606"/>
                      <a:pt x="178" y="1669"/>
                      <a:pt x="151" y="1737"/>
                    </a:cubicBezTo>
                    <a:cubicBezTo>
                      <a:pt x="127" y="1790"/>
                      <a:pt x="107" y="1844"/>
                      <a:pt x="90" y="1897"/>
                    </a:cubicBezTo>
                    <a:cubicBezTo>
                      <a:pt x="84" y="1921"/>
                      <a:pt x="81" y="1944"/>
                      <a:pt x="74" y="1967"/>
                    </a:cubicBezTo>
                    <a:cubicBezTo>
                      <a:pt x="67" y="2007"/>
                      <a:pt x="58" y="2051"/>
                      <a:pt x="50" y="2091"/>
                    </a:cubicBezTo>
                    <a:cubicBezTo>
                      <a:pt x="30" y="2211"/>
                      <a:pt x="14" y="2332"/>
                      <a:pt x="4" y="2455"/>
                    </a:cubicBezTo>
                    <a:cubicBezTo>
                      <a:pt x="4" y="2482"/>
                      <a:pt x="1" y="2506"/>
                      <a:pt x="1" y="2532"/>
                    </a:cubicBezTo>
                    <a:cubicBezTo>
                      <a:pt x="1" y="2576"/>
                      <a:pt x="4" y="2620"/>
                      <a:pt x="7" y="2663"/>
                    </a:cubicBezTo>
                    <a:cubicBezTo>
                      <a:pt x="10" y="2713"/>
                      <a:pt x="27" y="2760"/>
                      <a:pt x="41" y="2807"/>
                    </a:cubicBezTo>
                    <a:cubicBezTo>
                      <a:pt x="61" y="2870"/>
                      <a:pt x="78" y="2934"/>
                      <a:pt x="104" y="2997"/>
                    </a:cubicBezTo>
                    <a:cubicBezTo>
                      <a:pt x="127" y="3048"/>
                      <a:pt x="147" y="3101"/>
                      <a:pt x="175" y="3148"/>
                    </a:cubicBezTo>
                    <a:cubicBezTo>
                      <a:pt x="204" y="3202"/>
                      <a:pt x="235" y="3255"/>
                      <a:pt x="265" y="3308"/>
                    </a:cubicBezTo>
                    <a:cubicBezTo>
                      <a:pt x="295" y="3365"/>
                      <a:pt x="335" y="3422"/>
                      <a:pt x="371" y="3475"/>
                    </a:cubicBezTo>
                    <a:cubicBezTo>
                      <a:pt x="391" y="3503"/>
                      <a:pt x="408" y="3526"/>
                      <a:pt x="428" y="3552"/>
                    </a:cubicBezTo>
                    <a:cubicBezTo>
                      <a:pt x="448" y="3576"/>
                      <a:pt x="469" y="3596"/>
                      <a:pt x="489" y="3619"/>
                    </a:cubicBezTo>
                    <a:cubicBezTo>
                      <a:pt x="529" y="3663"/>
                      <a:pt x="572" y="3703"/>
                      <a:pt x="616" y="3739"/>
                    </a:cubicBezTo>
                    <a:cubicBezTo>
                      <a:pt x="663" y="3784"/>
                      <a:pt x="713" y="3827"/>
                      <a:pt x="763" y="3864"/>
                    </a:cubicBezTo>
                    <a:cubicBezTo>
                      <a:pt x="813" y="3897"/>
                      <a:pt x="867" y="3934"/>
                      <a:pt x="917" y="3967"/>
                    </a:cubicBezTo>
                    <a:cubicBezTo>
                      <a:pt x="1010" y="4028"/>
                      <a:pt x="1101" y="4081"/>
                      <a:pt x="1198" y="4134"/>
                    </a:cubicBezTo>
                    <a:cubicBezTo>
                      <a:pt x="1245" y="4158"/>
                      <a:pt x="1294" y="4185"/>
                      <a:pt x="1342" y="4211"/>
                    </a:cubicBezTo>
                    <a:cubicBezTo>
                      <a:pt x="1365" y="4225"/>
                      <a:pt x="1388" y="4238"/>
                      <a:pt x="1412" y="4248"/>
                    </a:cubicBezTo>
                    <a:cubicBezTo>
                      <a:pt x="1445" y="4265"/>
                      <a:pt x="1475" y="4281"/>
                      <a:pt x="1509" y="4295"/>
                    </a:cubicBezTo>
                    <a:cubicBezTo>
                      <a:pt x="1626" y="4345"/>
                      <a:pt x="1740" y="4389"/>
                      <a:pt x="1860" y="4429"/>
                    </a:cubicBezTo>
                    <a:cubicBezTo>
                      <a:pt x="1974" y="4466"/>
                      <a:pt x="2087" y="4499"/>
                      <a:pt x="2208" y="4522"/>
                    </a:cubicBezTo>
                    <a:cubicBezTo>
                      <a:pt x="2325" y="4542"/>
                      <a:pt x="2442" y="4559"/>
                      <a:pt x="2559" y="4562"/>
                    </a:cubicBezTo>
                    <a:cubicBezTo>
                      <a:pt x="2589" y="4564"/>
                      <a:pt x="2620" y="4565"/>
                      <a:pt x="2651" y="4565"/>
                    </a:cubicBezTo>
                    <a:cubicBezTo>
                      <a:pt x="2682" y="4565"/>
                      <a:pt x="2713" y="4564"/>
                      <a:pt x="2743" y="4562"/>
                    </a:cubicBezTo>
                    <a:cubicBezTo>
                      <a:pt x="2830" y="4562"/>
                      <a:pt x="2917" y="4549"/>
                      <a:pt x="3000" y="4532"/>
                    </a:cubicBezTo>
                    <a:cubicBezTo>
                      <a:pt x="3117" y="4506"/>
                      <a:pt x="3235" y="4482"/>
                      <a:pt x="3352" y="4455"/>
                    </a:cubicBezTo>
                    <a:cubicBezTo>
                      <a:pt x="3405" y="4446"/>
                      <a:pt x="3458" y="4435"/>
                      <a:pt x="3509" y="4418"/>
                    </a:cubicBezTo>
                    <a:cubicBezTo>
                      <a:pt x="3576" y="4395"/>
                      <a:pt x="3636" y="4372"/>
                      <a:pt x="3699" y="4341"/>
                    </a:cubicBezTo>
                    <a:cubicBezTo>
                      <a:pt x="3803" y="4298"/>
                      <a:pt x="3903" y="4245"/>
                      <a:pt x="4000" y="4185"/>
                    </a:cubicBezTo>
                    <a:cubicBezTo>
                      <a:pt x="4108" y="4121"/>
                      <a:pt x="4208" y="4044"/>
                      <a:pt x="4304" y="3960"/>
                    </a:cubicBezTo>
                    <a:cubicBezTo>
                      <a:pt x="4341" y="3924"/>
                      <a:pt x="4382" y="3887"/>
                      <a:pt x="4415" y="3847"/>
                    </a:cubicBezTo>
                    <a:cubicBezTo>
                      <a:pt x="4442" y="3820"/>
                      <a:pt x="4462" y="3793"/>
                      <a:pt x="4485" y="3767"/>
                    </a:cubicBezTo>
                    <a:cubicBezTo>
                      <a:pt x="4502" y="3747"/>
                      <a:pt x="4519" y="3727"/>
                      <a:pt x="4536" y="3703"/>
                    </a:cubicBezTo>
                    <a:cubicBezTo>
                      <a:pt x="4602" y="3603"/>
                      <a:pt x="4666" y="3503"/>
                      <a:pt x="4713" y="3392"/>
                    </a:cubicBezTo>
                    <a:cubicBezTo>
                      <a:pt x="4756" y="3282"/>
                      <a:pt x="4800" y="3168"/>
                      <a:pt x="4830" y="3051"/>
                    </a:cubicBezTo>
                    <a:cubicBezTo>
                      <a:pt x="4843" y="2994"/>
                      <a:pt x="4860" y="2937"/>
                      <a:pt x="4870" y="2877"/>
                    </a:cubicBezTo>
                    <a:cubicBezTo>
                      <a:pt x="4883" y="2827"/>
                      <a:pt x="4894" y="2776"/>
                      <a:pt x="4894" y="2726"/>
                    </a:cubicBezTo>
                    <a:lnTo>
                      <a:pt x="4894" y="2629"/>
                    </a:lnTo>
                    <a:cubicBezTo>
                      <a:pt x="4890" y="2572"/>
                      <a:pt x="4886" y="2519"/>
                      <a:pt x="4883" y="2462"/>
                    </a:cubicBezTo>
                    <a:cubicBezTo>
                      <a:pt x="4880" y="2435"/>
                      <a:pt x="4880" y="2405"/>
                      <a:pt x="4877" y="2379"/>
                    </a:cubicBezTo>
                    <a:cubicBezTo>
                      <a:pt x="4877" y="2342"/>
                      <a:pt x="4874" y="2305"/>
                      <a:pt x="4870" y="2271"/>
                    </a:cubicBezTo>
                    <a:cubicBezTo>
                      <a:pt x="4863" y="2211"/>
                      <a:pt x="4850" y="2151"/>
                      <a:pt x="4837" y="2091"/>
                    </a:cubicBezTo>
                    <a:cubicBezTo>
                      <a:pt x="4823" y="2031"/>
                      <a:pt x="4806" y="1967"/>
                      <a:pt x="4783" y="1907"/>
                    </a:cubicBezTo>
                    <a:cubicBezTo>
                      <a:pt x="4739" y="1803"/>
                      <a:pt x="4662" y="1720"/>
                      <a:pt x="4593" y="1632"/>
                    </a:cubicBezTo>
                    <a:cubicBezTo>
                      <a:pt x="4522" y="1549"/>
                      <a:pt x="4452" y="1469"/>
                      <a:pt x="4361" y="1409"/>
                    </a:cubicBezTo>
                    <a:cubicBezTo>
                      <a:pt x="4315" y="1379"/>
                      <a:pt x="4261" y="1356"/>
                      <a:pt x="4211" y="1331"/>
                    </a:cubicBezTo>
                    <a:cubicBezTo>
                      <a:pt x="4164" y="1308"/>
                      <a:pt x="4114" y="1288"/>
                      <a:pt x="4064" y="1268"/>
                    </a:cubicBezTo>
                    <a:cubicBezTo>
                      <a:pt x="4017" y="1248"/>
                      <a:pt x="3967" y="1228"/>
                      <a:pt x="3914" y="1215"/>
                    </a:cubicBezTo>
                    <a:cubicBezTo>
                      <a:pt x="3863" y="1198"/>
                      <a:pt x="3810" y="1181"/>
                      <a:pt x="3756" y="1171"/>
                    </a:cubicBezTo>
                    <a:cubicBezTo>
                      <a:pt x="3653" y="1151"/>
                      <a:pt x="3546" y="1141"/>
                      <a:pt x="3442" y="1135"/>
                    </a:cubicBezTo>
                    <a:cubicBezTo>
                      <a:pt x="3411" y="1135"/>
                      <a:pt x="3381" y="1133"/>
                      <a:pt x="3351" y="1133"/>
                    </a:cubicBezTo>
                    <a:cubicBezTo>
                      <a:pt x="3336" y="1133"/>
                      <a:pt x="3321" y="1133"/>
                      <a:pt x="3305" y="1135"/>
                    </a:cubicBezTo>
                    <a:cubicBezTo>
                      <a:pt x="3251" y="1135"/>
                      <a:pt x="3198" y="1141"/>
                      <a:pt x="3148" y="1151"/>
                    </a:cubicBezTo>
                    <a:cubicBezTo>
                      <a:pt x="3161" y="1135"/>
                      <a:pt x="3174" y="1121"/>
                      <a:pt x="3191" y="1104"/>
                    </a:cubicBezTo>
                    <a:cubicBezTo>
                      <a:pt x="3231" y="1061"/>
                      <a:pt x="3271" y="1014"/>
                      <a:pt x="3312" y="964"/>
                    </a:cubicBezTo>
                    <a:cubicBezTo>
                      <a:pt x="3341" y="927"/>
                      <a:pt x="3369" y="887"/>
                      <a:pt x="3395" y="847"/>
                    </a:cubicBezTo>
                    <a:cubicBezTo>
                      <a:pt x="3446" y="770"/>
                      <a:pt x="3482" y="683"/>
                      <a:pt x="3522" y="603"/>
                    </a:cubicBezTo>
                    <a:cubicBezTo>
                      <a:pt x="3546" y="553"/>
                      <a:pt x="3572" y="502"/>
                      <a:pt x="3589" y="449"/>
                    </a:cubicBezTo>
                    <a:cubicBezTo>
                      <a:pt x="3599" y="425"/>
                      <a:pt x="3606" y="399"/>
                      <a:pt x="3613" y="375"/>
                    </a:cubicBezTo>
                    <a:cubicBezTo>
                      <a:pt x="3622" y="339"/>
                      <a:pt x="3633" y="298"/>
                      <a:pt x="3633" y="258"/>
                    </a:cubicBezTo>
                    <a:cubicBezTo>
                      <a:pt x="3633" y="228"/>
                      <a:pt x="3629" y="198"/>
                      <a:pt x="3626" y="172"/>
                    </a:cubicBezTo>
                    <a:cubicBezTo>
                      <a:pt x="3622" y="152"/>
                      <a:pt x="3616" y="135"/>
                      <a:pt x="3609" y="118"/>
                    </a:cubicBezTo>
                    <a:cubicBezTo>
                      <a:pt x="3606" y="111"/>
                      <a:pt x="3602" y="104"/>
                      <a:pt x="3596" y="95"/>
                    </a:cubicBezTo>
                    <a:cubicBezTo>
                      <a:pt x="3589" y="84"/>
                      <a:pt x="3582" y="74"/>
                      <a:pt x="3572" y="64"/>
                    </a:cubicBezTo>
                    <a:cubicBezTo>
                      <a:pt x="3562" y="54"/>
                      <a:pt x="3552" y="47"/>
                      <a:pt x="3542" y="38"/>
                    </a:cubicBezTo>
                    <a:cubicBezTo>
                      <a:pt x="3532" y="31"/>
                      <a:pt x="3509" y="17"/>
                      <a:pt x="3499" y="14"/>
                    </a:cubicBezTo>
                    <a:cubicBezTo>
                      <a:pt x="3482" y="11"/>
                      <a:pt x="3469" y="7"/>
                      <a:pt x="3449" y="4"/>
                    </a:cubicBezTo>
                    <a:cubicBezTo>
                      <a:pt x="3438" y="1"/>
                      <a:pt x="3426" y="1"/>
                      <a:pt x="3412" y="1"/>
                    </a:cubicBez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" name="Google Shape;1722;p36"/>
              <p:cNvSpPr/>
              <p:nvPr/>
            </p:nvSpPr>
            <p:spPr>
              <a:xfrm>
                <a:off x="3224910" y="3655985"/>
                <a:ext cx="48556" cy="47362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78" extrusionOk="0">
                    <a:moveTo>
                      <a:pt x="135" y="1"/>
                    </a:moveTo>
                    <a:cubicBezTo>
                      <a:pt x="61" y="1"/>
                      <a:pt x="1" y="70"/>
                      <a:pt x="4" y="144"/>
                    </a:cubicBezTo>
                    <a:cubicBezTo>
                      <a:pt x="4" y="181"/>
                      <a:pt x="21" y="214"/>
                      <a:pt x="48" y="241"/>
                    </a:cubicBezTo>
                    <a:cubicBezTo>
                      <a:pt x="75" y="268"/>
                      <a:pt x="112" y="277"/>
                      <a:pt x="148" y="277"/>
                    </a:cubicBezTo>
                    <a:cubicBezTo>
                      <a:pt x="225" y="277"/>
                      <a:pt x="285" y="204"/>
                      <a:pt x="282" y="131"/>
                    </a:cubicBezTo>
                    <a:cubicBezTo>
                      <a:pt x="279" y="97"/>
                      <a:pt x="265" y="61"/>
                      <a:pt x="238" y="37"/>
                    </a:cubicBezTo>
                    <a:cubicBezTo>
                      <a:pt x="209" y="10"/>
                      <a:pt x="175" y="1"/>
                      <a:pt x="135" y="1"/>
                    </a:cubicBez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" name="Google Shape;1723;p36"/>
              <p:cNvSpPr/>
              <p:nvPr/>
            </p:nvSpPr>
            <p:spPr>
              <a:xfrm>
                <a:off x="3485408" y="3702666"/>
                <a:ext cx="50771" cy="49236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9" extrusionOk="0">
                    <a:moveTo>
                      <a:pt x="141" y="0"/>
                    </a:moveTo>
                    <a:cubicBezTo>
                      <a:pt x="64" y="0"/>
                      <a:pt x="0" y="74"/>
                      <a:pt x="4" y="151"/>
                    </a:cubicBezTo>
                    <a:cubicBezTo>
                      <a:pt x="7" y="188"/>
                      <a:pt x="24" y="224"/>
                      <a:pt x="51" y="251"/>
                    </a:cubicBezTo>
                    <a:cubicBezTo>
                      <a:pt x="80" y="278"/>
                      <a:pt x="117" y="288"/>
                      <a:pt x="154" y="288"/>
                    </a:cubicBezTo>
                    <a:cubicBezTo>
                      <a:pt x="234" y="288"/>
                      <a:pt x="298" y="215"/>
                      <a:pt x="291" y="137"/>
                    </a:cubicBezTo>
                    <a:cubicBezTo>
                      <a:pt x="291" y="101"/>
                      <a:pt x="275" y="64"/>
                      <a:pt x="248" y="37"/>
                    </a:cubicBezTo>
                    <a:cubicBezTo>
                      <a:pt x="218" y="11"/>
                      <a:pt x="181" y="0"/>
                      <a:pt x="141" y="0"/>
                    </a:cubicBez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" name="Google Shape;1724;p36"/>
              <p:cNvSpPr/>
              <p:nvPr/>
            </p:nvSpPr>
            <p:spPr>
              <a:xfrm>
                <a:off x="3333266" y="3668933"/>
                <a:ext cx="77008" cy="45488"/>
              </a:xfrm>
              <a:custGeom>
                <a:avLst/>
                <a:gdLst/>
                <a:ahLst/>
                <a:cxnLst/>
                <a:rect l="l" t="t" r="r" b="b"/>
                <a:pathLst>
                  <a:path w="452" h="267" extrusionOk="0">
                    <a:moveTo>
                      <a:pt x="70" y="1"/>
                    </a:moveTo>
                    <a:cubicBezTo>
                      <a:pt x="50" y="1"/>
                      <a:pt x="34" y="11"/>
                      <a:pt x="21" y="25"/>
                    </a:cubicBezTo>
                    <a:cubicBezTo>
                      <a:pt x="7" y="38"/>
                      <a:pt x="0" y="58"/>
                      <a:pt x="0" y="78"/>
                    </a:cubicBezTo>
                    <a:cubicBezTo>
                      <a:pt x="0" y="95"/>
                      <a:pt x="7" y="118"/>
                      <a:pt x="24" y="128"/>
                    </a:cubicBezTo>
                    <a:cubicBezTo>
                      <a:pt x="47" y="148"/>
                      <a:pt x="74" y="169"/>
                      <a:pt x="101" y="185"/>
                    </a:cubicBezTo>
                    <a:cubicBezTo>
                      <a:pt x="138" y="215"/>
                      <a:pt x="175" y="242"/>
                      <a:pt x="218" y="258"/>
                    </a:cubicBezTo>
                    <a:cubicBezTo>
                      <a:pt x="231" y="264"/>
                      <a:pt x="246" y="266"/>
                      <a:pt x="261" y="266"/>
                    </a:cubicBezTo>
                    <a:cubicBezTo>
                      <a:pt x="276" y="266"/>
                      <a:pt x="291" y="264"/>
                      <a:pt x="305" y="258"/>
                    </a:cubicBezTo>
                    <a:cubicBezTo>
                      <a:pt x="328" y="252"/>
                      <a:pt x="348" y="238"/>
                      <a:pt x="365" y="226"/>
                    </a:cubicBezTo>
                    <a:cubicBezTo>
                      <a:pt x="391" y="205"/>
                      <a:pt x="415" y="181"/>
                      <a:pt x="432" y="158"/>
                    </a:cubicBezTo>
                    <a:cubicBezTo>
                      <a:pt x="439" y="152"/>
                      <a:pt x="445" y="141"/>
                      <a:pt x="448" y="132"/>
                    </a:cubicBezTo>
                    <a:cubicBezTo>
                      <a:pt x="452" y="115"/>
                      <a:pt x="448" y="98"/>
                      <a:pt x="439" y="85"/>
                    </a:cubicBezTo>
                    <a:cubicBezTo>
                      <a:pt x="432" y="71"/>
                      <a:pt x="415" y="61"/>
                      <a:pt x="402" y="58"/>
                    </a:cubicBezTo>
                    <a:cubicBezTo>
                      <a:pt x="397" y="57"/>
                      <a:pt x="391" y="56"/>
                      <a:pt x="385" y="56"/>
                    </a:cubicBezTo>
                    <a:cubicBezTo>
                      <a:pt x="373" y="56"/>
                      <a:pt x="361" y="58"/>
                      <a:pt x="355" y="65"/>
                    </a:cubicBezTo>
                    <a:cubicBezTo>
                      <a:pt x="342" y="75"/>
                      <a:pt x="328" y="85"/>
                      <a:pt x="311" y="95"/>
                    </a:cubicBezTo>
                    <a:cubicBezTo>
                      <a:pt x="301" y="105"/>
                      <a:pt x="288" y="115"/>
                      <a:pt x="275" y="121"/>
                    </a:cubicBezTo>
                    <a:lnTo>
                      <a:pt x="268" y="125"/>
                    </a:lnTo>
                    <a:lnTo>
                      <a:pt x="265" y="125"/>
                    </a:lnTo>
                    <a:cubicBezTo>
                      <a:pt x="251" y="118"/>
                      <a:pt x="241" y="108"/>
                      <a:pt x="228" y="101"/>
                    </a:cubicBezTo>
                    <a:cubicBezTo>
                      <a:pt x="195" y="75"/>
                      <a:pt x="158" y="48"/>
                      <a:pt x="124" y="21"/>
                    </a:cubicBezTo>
                    <a:cubicBezTo>
                      <a:pt x="107" y="8"/>
                      <a:pt x="94" y="1"/>
                      <a:pt x="74" y="1"/>
                    </a:cubicBez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7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9" name="Google Shape;1729;p37"/>
          <p:cNvGrpSpPr/>
          <p:nvPr/>
        </p:nvGrpSpPr>
        <p:grpSpPr>
          <a:xfrm>
            <a:off x="923400" y="408925"/>
            <a:ext cx="7298860" cy="599400"/>
            <a:chOff x="923400" y="408925"/>
            <a:chExt cx="7298860" cy="599400"/>
          </a:xfrm>
        </p:grpSpPr>
        <p:sp>
          <p:nvSpPr>
            <p:cNvPr id="1730" name="Google Shape;1730;p37"/>
            <p:cNvSpPr/>
            <p:nvPr/>
          </p:nvSpPr>
          <p:spPr>
            <a:xfrm>
              <a:off x="923400" y="408925"/>
              <a:ext cx="7297200" cy="599400"/>
            </a:xfrm>
            <a:prstGeom prst="rect">
              <a:avLst/>
            </a:pr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37"/>
            <p:cNvSpPr/>
            <p:nvPr/>
          </p:nvSpPr>
          <p:spPr>
            <a:xfrm>
              <a:off x="1094232" y="643325"/>
              <a:ext cx="135300" cy="135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732" name="Google Shape;1732;p37"/>
            <p:cNvCxnSpPr/>
            <p:nvPr/>
          </p:nvCxnSpPr>
          <p:spPr>
            <a:xfrm>
              <a:off x="1374460" y="9158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33" name="Google Shape;1733;p37"/>
            <p:cNvCxnSpPr/>
            <p:nvPr/>
          </p:nvCxnSpPr>
          <p:spPr>
            <a:xfrm>
              <a:off x="1374460" y="5014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34" name="Google Shape;1734;p37"/>
            <p:cNvCxnSpPr/>
            <p:nvPr/>
          </p:nvCxnSpPr>
          <p:spPr>
            <a:xfrm>
              <a:off x="1374460" y="408925"/>
              <a:ext cx="0" cy="59760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735" name="Google Shape;1735;p37"/>
          <p:cNvSpPr txBox="1">
            <a:spLocks noGrp="1"/>
          </p:cNvSpPr>
          <p:nvPr>
            <p:ph type="title"/>
          </p:nvPr>
        </p:nvSpPr>
        <p:spPr>
          <a:xfrm>
            <a:off x="1126500" y="572125"/>
            <a:ext cx="6890100" cy="27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ANSWER KEY/</a:t>
            </a:r>
            <a:r>
              <a:rPr lang="en">
                <a:solidFill>
                  <a:schemeClr val="dk1"/>
                </a:solidFill>
              </a:rPr>
              <a:t>FIND THE ANIMALS</a:t>
            </a:r>
            <a:endParaRPr>
              <a:solidFill>
                <a:schemeClr val="dk1"/>
              </a:solidFill>
            </a:endParaRPr>
          </a:p>
        </p:txBody>
      </p:sp>
      <p:grpSp>
        <p:nvGrpSpPr>
          <p:cNvPr id="1736" name="Google Shape;1736;p37"/>
          <p:cNvGrpSpPr/>
          <p:nvPr/>
        </p:nvGrpSpPr>
        <p:grpSpPr>
          <a:xfrm>
            <a:off x="923413" y="1452974"/>
            <a:ext cx="7298824" cy="3128400"/>
            <a:chOff x="923413" y="1452974"/>
            <a:chExt cx="7298824" cy="3128400"/>
          </a:xfrm>
        </p:grpSpPr>
        <p:sp>
          <p:nvSpPr>
            <p:cNvPr id="1737" name="Google Shape;1737;p37"/>
            <p:cNvSpPr/>
            <p:nvPr/>
          </p:nvSpPr>
          <p:spPr>
            <a:xfrm>
              <a:off x="2487476" y="1452974"/>
              <a:ext cx="521400" cy="521400"/>
            </a:xfrm>
            <a:prstGeom prst="rect">
              <a:avLst/>
            </a:prstGeom>
            <a:solidFill>
              <a:srgbClr val="ADD4CA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V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38" name="Google Shape;1738;p37"/>
            <p:cNvSpPr/>
            <p:nvPr/>
          </p:nvSpPr>
          <p:spPr>
            <a:xfrm>
              <a:off x="3008831" y="1452974"/>
              <a:ext cx="521400" cy="521400"/>
            </a:xfrm>
            <a:prstGeom prst="rect">
              <a:avLst/>
            </a:prstGeom>
            <a:solidFill>
              <a:srgbClr val="ADD4CA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E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39" name="Google Shape;1739;p37"/>
            <p:cNvSpPr/>
            <p:nvPr/>
          </p:nvSpPr>
          <p:spPr>
            <a:xfrm>
              <a:off x="1966122" y="1452974"/>
              <a:ext cx="521400" cy="521400"/>
            </a:xfrm>
            <a:prstGeom prst="rect">
              <a:avLst/>
            </a:prstGeom>
            <a:solidFill>
              <a:srgbClr val="ADD4CA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Z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40" name="Google Shape;1740;p37"/>
            <p:cNvSpPr/>
            <p:nvPr/>
          </p:nvSpPr>
          <p:spPr>
            <a:xfrm>
              <a:off x="1444767" y="1452974"/>
              <a:ext cx="521400" cy="521400"/>
            </a:xfrm>
            <a:prstGeom prst="rect">
              <a:avLst/>
            </a:prstGeom>
            <a:solidFill>
              <a:srgbClr val="FEFEFE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Y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41" name="Google Shape;1741;p37"/>
            <p:cNvSpPr/>
            <p:nvPr/>
          </p:nvSpPr>
          <p:spPr>
            <a:xfrm>
              <a:off x="923413" y="1452974"/>
              <a:ext cx="521400" cy="521400"/>
            </a:xfrm>
            <a:prstGeom prst="rect">
              <a:avLst/>
            </a:prstGeom>
            <a:solidFill>
              <a:srgbClr val="ADD4CA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H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42" name="Google Shape;1742;p37"/>
            <p:cNvSpPr/>
            <p:nvPr/>
          </p:nvSpPr>
          <p:spPr>
            <a:xfrm>
              <a:off x="5094156" y="1452974"/>
              <a:ext cx="521400" cy="521400"/>
            </a:xfrm>
            <a:prstGeom prst="rect">
              <a:avLst/>
            </a:prstGeom>
            <a:solidFill>
              <a:srgbClr val="ADD4CA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T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43" name="Google Shape;1743;p37"/>
            <p:cNvSpPr/>
            <p:nvPr/>
          </p:nvSpPr>
          <p:spPr>
            <a:xfrm>
              <a:off x="5615511" y="1452974"/>
              <a:ext cx="521400" cy="521400"/>
            </a:xfrm>
            <a:prstGeom prst="rect">
              <a:avLst/>
            </a:prstGeom>
            <a:solidFill>
              <a:srgbClr val="ADD4CA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R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44" name="Google Shape;1744;p37"/>
            <p:cNvSpPr/>
            <p:nvPr/>
          </p:nvSpPr>
          <p:spPr>
            <a:xfrm>
              <a:off x="4572802" y="1452974"/>
              <a:ext cx="521400" cy="521400"/>
            </a:xfrm>
            <a:prstGeom prst="rect">
              <a:avLst/>
            </a:prstGeom>
            <a:solidFill>
              <a:srgbClr val="ADD4CA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I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45" name="Google Shape;1745;p37"/>
            <p:cNvSpPr/>
            <p:nvPr/>
          </p:nvSpPr>
          <p:spPr>
            <a:xfrm>
              <a:off x="4051447" y="1452974"/>
              <a:ext cx="521400" cy="521400"/>
            </a:xfrm>
            <a:prstGeom prst="rect">
              <a:avLst/>
            </a:prstGeom>
            <a:solidFill>
              <a:srgbClr val="ADD4CA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M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46" name="Google Shape;1746;p37"/>
            <p:cNvSpPr/>
            <p:nvPr/>
          </p:nvSpPr>
          <p:spPr>
            <a:xfrm>
              <a:off x="3530093" y="1452974"/>
              <a:ext cx="521400" cy="521400"/>
            </a:xfrm>
            <a:prstGeom prst="rect">
              <a:avLst/>
            </a:prstGeom>
            <a:solidFill>
              <a:srgbClr val="FEFEFE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L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47" name="Google Shape;1747;p37"/>
            <p:cNvSpPr/>
            <p:nvPr/>
          </p:nvSpPr>
          <p:spPr>
            <a:xfrm>
              <a:off x="7700836" y="1452974"/>
              <a:ext cx="521400" cy="521400"/>
            </a:xfrm>
            <a:prstGeom prst="rect">
              <a:avLst/>
            </a:prstGeom>
            <a:solidFill>
              <a:srgbClr val="ADD4CA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O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48" name="Google Shape;1748;p37"/>
            <p:cNvSpPr/>
            <p:nvPr/>
          </p:nvSpPr>
          <p:spPr>
            <a:xfrm>
              <a:off x="7179482" y="1452974"/>
              <a:ext cx="521400" cy="521400"/>
            </a:xfrm>
            <a:prstGeom prst="rect">
              <a:avLst/>
            </a:prstGeom>
            <a:solidFill>
              <a:srgbClr val="ADD4CA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I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49" name="Google Shape;1749;p37"/>
            <p:cNvSpPr/>
            <p:nvPr/>
          </p:nvSpPr>
          <p:spPr>
            <a:xfrm>
              <a:off x="6658127" y="1452974"/>
              <a:ext cx="521400" cy="521400"/>
            </a:xfrm>
            <a:prstGeom prst="rect">
              <a:avLst/>
            </a:prstGeom>
            <a:solidFill>
              <a:srgbClr val="ADD4CA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C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50" name="Google Shape;1750;p37"/>
            <p:cNvSpPr/>
            <p:nvPr/>
          </p:nvSpPr>
          <p:spPr>
            <a:xfrm>
              <a:off x="6136773" y="1452974"/>
              <a:ext cx="521400" cy="521400"/>
            </a:xfrm>
            <a:prstGeom prst="rect">
              <a:avLst/>
            </a:prstGeom>
            <a:solidFill>
              <a:srgbClr val="ADD4CA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O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51" name="Google Shape;1751;p37"/>
            <p:cNvSpPr/>
            <p:nvPr/>
          </p:nvSpPr>
          <p:spPr>
            <a:xfrm>
              <a:off x="2487476" y="1974374"/>
              <a:ext cx="521400" cy="521400"/>
            </a:xfrm>
            <a:prstGeom prst="rect">
              <a:avLst/>
            </a:prstGeom>
            <a:solidFill>
              <a:srgbClr val="FEFEFE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G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52" name="Google Shape;1752;p37"/>
            <p:cNvSpPr/>
            <p:nvPr/>
          </p:nvSpPr>
          <p:spPr>
            <a:xfrm>
              <a:off x="3008831" y="1974374"/>
              <a:ext cx="521400" cy="521400"/>
            </a:xfrm>
            <a:prstGeom prst="rect">
              <a:avLst/>
            </a:prstGeom>
            <a:solidFill>
              <a:srgbClr val="FEFEFE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U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53" name="Google Shape;1753;p37"/>
            <p:cNvSpPr/>
            <p:nvPr/>
          </p:nvSpPr>
          <p:spPr>
            <a:xfrm>
              <a:off x="1966122" y="1974374"/>
              <a:ext cx="521400" cy="521400"/>
            </a:xfrm>
            <a:prstGeom prst="rect">
              <a:avLst/>
            </a:prstGeom>
            <a:solidFill>
              <a:srgbClr val="FEFEFE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N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54" name="Google Shape;1754;p37"/>
            <p:cNvSpPr/>
            <p:nvPr/>
          </p:nvSpPr>
          <p:spPr>
            <a:xfrm>
              <a:off x="1444767" y="1974374"/>
              <a:ext cx="521400" cy="521400"/>
            </a:xfrm>
            <a:prstGeom prst="rect">
              <a:avLst/>
            </a:prstGeom>
            <a:solidFill>
              <a:srgbClr val="FEFEFE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E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55" name="Google Shape;1755;p37"/>
            <p:cNvSpPr/>
            <p:nvPr/>
          </p:nvSpPr>
          <p:spPr>
            <a:xfrm>
              <a:off x="923413" y="1974374"/>
              <a:ext cx="521400" cy="521400"/>
            </a:xfrm>
            <a:prstGeom prst="rect">
              <a:avLst/>
            </a:prstGeom>
            <a:solidFill>
              <a:srgbClr val="FEFEFE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P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56" name="Google Shape;1756;p37"/>
            <p:cNvSpPr/>
            <p:nvPr/>
          </p:nvSpPr>
          <p:spPr>
            <a:xfrm>
              <a:off x="5094156" y="1974374"/>
              <a:ext cx="521400" cy="521400"/>
            </a:xfrm>
            <a:prstGeom prst="rect">
              <a:avLst/>
            </a:prstGeom>
            <a:solidFill>
              <a:srgbClr val="ADD4CA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M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57" name="Google Shape;1757;p37"/>
            <p:cNvSpPr/>
            <p:nvPr/>
          </p:nvSpPr>
          <p:spPr>
            <a:xfrm>
              <a:off x="5615511" y="1974374"/>
              <a:ext cx="521400" cy="521400"/>
            </a:xfrm>
            <a:prstGeom prst="rect">
              <a:avLst/>
            </a:prstGeom>
            <a:solidFill>
              <a:srgbClr val="FEFEFE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P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58" name="Google Shape;1758;p37"/>
            <p:cNvSpPr/>
            <p:nvPr/>
          </p:nvSpPr>
          <p:spPr>
            <a:xfrm>
              <a:off x="4572802" y="1974374"/>
              <a:ext cx="521400" cy="521400"/>
            </a:xfrm>
            <a:prstGeom prst="rect">
              <a:avLst/>
            </a:prstGeom>
            <a:solidFill>
              <a:srgbClr val="ADD4CA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S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59" name="Google Shape;1759;p37"/>
            <p:cNvSpPr/>
            <p:nvPr/>
          </p:nvSpPr>
          <p:spPr>
            <a:xfrm>
              <a:off x="4051447" y="1974374"/>
              <a:ext cx="521400" cy="521400"/>
            </a:xfrm>
            <a:prstGeom prst="rect">
              <a:avLst/>
            </a:prstGeom>
            <a:solidFill>
              <a:srgbClr val="FEFEFE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N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60" name="Google Shape;1760;p37"/>
            <p:cNvSpPr/>
            <p:nvPr/>
          </p:nvSpPr>
          <p:spPr>
            <a:xfrm>
              <a:off x="3530093" y="1974374"/>
              <a:ext cx="521400" cy="521400"/>
            </a:xfrm>
            <a:prstGeom prst="rect">
              <a:avLst/>
            </a:prstGeom>
            <a:solidFill>
              <a:srgbClr val="FEFEFE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I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61" name="Google Shape;1761;p37"/>
            <p:cNvSpPr/>
            <p:nvPr/>
          </p:nvSpPr>
          <p:spPr>
            <a:xfrm>
              <a:off x="7700836" y="1974374"/>
              <a:ext cx="521400" cy="521400"/>
            </a:xfrm>
            <a:prstGeom prst="rect">
              <a:avLst/>
            </a:prstGeom>
            <a:solidFill>
              <a:srgbClr val="ADD4CA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Q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62" name="Google Shape;1762;p37"/>
            <p:cNvSpPr/>
            <p:nvPr/>
          </p:nvSpPr>
          <p:spPr>
            <a:xfrm>
              <a:off x="7179482" y="1974374"/>
              <a:ext cx="521400" cy="521400"/>
            </a:xfrm>
            <a:prstGeom prst="rect">
              <a:avLst/>
            </a:prstGeom>
            <a:solidFill>
              <a:srgbClr val="FEFEFE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S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63" name="Google Shape;1763;p37"/>
            <p:cNvSpPr/>
            <p:nvPr/>
          </p:nvSpPr>
          <p:spPr>
            <a:xfrm>
              <a:off x="6658127" y="1974374"/>
              <a:ext cx="521400" cy="521400"/>
            </a:xfrm>
            <a:prstGeom prst="rect">
              <a:avLst/>
            </a:prstGeom>
            <a:solidFill>
              <a:srgbClr val="ADD4CA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F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64" name="Google Shape;1764;p37"/>
            <p:cNvSpPr/>
            <p:nvPr/>
          </p:nvSpPr>
          <p:spPr>
            <a:xfrm>
              <a:off x="6136773" y="1974374"/>
              <a:ext cx="521400" cy="521400"/>
            </a:xfrm>
            <a:prstGeom prst="rect">
              <a:avLst/>
            </a:prstGeom>
            <a:solidFill>
              <a:srgbClr val="ADD4CA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Y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65" name="Google Shape;1765;p37"/>
            <p:cNvSpPr/>
            <p:nvPr/>
          </p:nvSpPr>
          <p:spPr>
            <a:xfrm>
              <a:off x="2487476" y="2495774"/>
              <a:ext cx="521400" cy="521400"/>
            </a:xfrm>
            <a:prstGeom prst="rect">
              <a:avLst/>
            </a:prstGeom>
            <a:solidFill>
              <a:srgbClr val="FEFEFE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C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66" name="Google Shape;1766;p37"/>
            <p:cNvSpPr/>
            <p:nvPr/>
          </p:nvSpPr>
          <p:spPr>
            <a:xfrm>
              <a:off x="3008831" y="2495774"/>
              <a:ext cx="521400" cy="521400"/>
            </a:xfrm>
            <a:prstGeom prst="rect">
              <a:avLst/>
            </a:prstGeom>
            <a:solidFill>
              <a:srgbClr val="FEFEFE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R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67" name="Google Shape;1767;p37"/>
            <p:cNvSpPr/>
            <p:nvPr/>
          </p:nvSpPr>
          <p:spPr>
            <a:xfrm>
              <a:off x="1966122" y="2495774"/>
              <a:ext cx="521400" cy="521400"/>
            </a:xfrm>
            <a:prstGeom prst="rect">
              <a:avLst/>
            </a:prstGeom>
            <a:solidFill>
              <a:srgbClr val="ADD4CA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C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68" name="Google Shape;1768;p37"/>
            <p:cNvSpPr/>
            <p:nvPr/>
          </p:nvSpPr>
          <p:spPr>
            <a:xfrm>
              <a:off x="1444767" y="2495774"/>
              <a:ext cx="521400" cy="521400"/>
            </a:xfrm>
            <a:prstGeom prst="rect">
              <a:avLst/>
            </a:prstGeom>
            <a:solidFill>
              <a:srgbClr val="FEFEFE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K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69" name="Google Shape;1769;p37"/>
            <p:cNvSpPr/>
            <p:nvPr/>
          </p:nvSpPr>
          <p:spPr>
            <a:xfrm>
              <a:off x="923413" y="2495774"/>
              <a:ext cx="521400" cy="521400"/>
            </a:xfrm>
            <a:prstGeom prst="rect">
              <a:avLst/>
            </a:prstGeom>
            <a:solidFill>
              <a:srgbClr val="ADD4CA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R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70" name="Google Shape;1770;p37"/>
            <p:cNvSpPr/>
            <p:nvPr/>
          </p:nvSpPr>
          <p:spPr>
            <a:xfrm>
              <a:off x="5094156" y="2495774"/>
              <a:ext cx="521400" cy="521400"/>
            </a:xfrm>
            <a:prstGeom prst="rect">
              <a:avLst/>
            </a:prstGeom>
            <a:solidFill>
              <a:srgbClr val="FEFEFE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D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71" name="Google Shape;1771;p37"/>
            <p:cNvSpPr/>
            <p:nvPr/>
          </p:nvSpPr>
          <p:spPr>
            <a:xfrm>
              <a:off x="5615511" y="2495774"/>
              <a:ext cx="521400" cy="521400"/>
            </a:xfrm>
            <a:prstGeom prst="rect">
              <a:avLst/>
            </a:prstGeom>
            <a:solidFill>
              <a:srgbClr val="FEFEFE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I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72" name="Google Shape;1772;p37"/>
            <p:cNvSpPr/>
            <p:nvPr/>
          </p:nvSpPr>
          <p:spPr>
            <a:xfrm>
              <a:off x="4572802" y="2495774"/>
              <a:ext cx="521400" cy="521400"/>
            </a:xfrm>
            <a:prstGeom prst="rect">
              <a:avLst/>
            </a:prstGeom>
            <a:solidFill>
              <a:srgbClr val="FEFEFE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O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73" name="Google Shape;1773;p37"/>
            <p:cNvSpPr/>
            <p:nvPr/>
          </p:nvSpPr>
          <p:spPr>
            <a:xfrm>
              <a:off x="4051447" y="2495774"/>
              <a:ext cx="521400" cy="521400"/>
            </a:xfrm>
            <a:prstGeom prst="rect">
              <a:avLst/>
            </a:prstGeom>
            <a:solidFill>
              <a:srgbClr val="FEFEFE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C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74" name="Google Shape;1774;p37"/>
            <p:cNvSpPr/>
            <p:nvPr/>
          </p:nvSpPr>
          <p:spPr>
            <a:xfrm>
              <a:off x="3530093" y="2495774"/>
              <a:ext cx="521400" cy="521400"/>
            </a:xfrm>
            <a:prstGeom prst="rect">
              <a:avLst/>
            </a:prstGeom>
            <a:solidFill>
              <a:srgbClr val="FEFEFE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O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75" name="Google Shape;1775;p37"/>
            <p:cNvSpPr/>
            <p:nvPr/>
          </p:nvSpPr>
          <p:spPr>
            <a:xfrm>
              <a:off x="7700836" y="2495774"/>
              <a:ext cx="521400" cy="521400"/>
            </a:xfrm>
            <a:prstGeom prst="rect">
              <a:avLst/>
            </a:prstGeom>
            <a:solidFill>
              <a:srgbClr val="ADD4CA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A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76" name="Google Shape;1776;p37"/>
            <p:cNvSpPr/>
            <p:nvPr/>
          </p:nvSpPr>
          <p:spPr>
            <a:xfrm>
              <a:off x="7179482" y="2495774"/>
              <a:ext cx="521400" cy="521400"/>
            </a:xfrm>
            <a:prstGeom prst="rect">
              <a:avLst/>
            </a:prstGeom>
            <a:solidFill>
              <a:srgbClr val="FEFEFE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N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77" name="Google Shape;1777;p37"/>
            <p:cNvSpPr/>
            <p:nvPr/>
          </p:nvSpPr>
          <p:spPr>
            <a:xfrm>
              <a:off x="6658127" y="2495774"/>
              <a:ext cx="521400" cy="521400"/>
            </a:xfrm>
            <a:prstGeom prst="rect">
              <a:avLst/>
            </a:prstGeom>
            <a:solidFill>
              <a:srgbClr val="FEFEFE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E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78" name="Google Shape;1778;p37"/>
            <p:cNvSpPr/>
            <p:nvPr/>
          </p:nvSpPr>
          <p:spPr>
            <a:xfrm>
              <a:off x="6136773" y="2495774"/>
              <a:ext cx="521400" cy="521400"/>
            </a:xfrm>
            <a:prstGeom prst="rect">
              <a:avLst/>
            </a:prstGeom>
            <a:solidFill>
              <a:srgbClr val="FEFEFE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L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79" name="Google Shape;1779;p37"/>
            <p:cNvSpPr/>
            <p:nvPr/>
          </p:nvSpPr>
          <p:spPr>
            <a:xfrm>
              <a:off x="2487476" y="3017174"/>
              <a:ext cx="521400" cy="521400"/>
            </a:xfrm>
            <a:prstGeom prst="rect">
              <a:avLst/>
            </a:prstGeom>
            <a:solidFill>
              <a:srgbClr val="ADD4CA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F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80" name="Google Shape;1780;p37"/>
            <p:cNvSpPr/>
            <p:nvPr/>
          </p:nvSpPr>
          <p:spPr>
            <a:xfrm>
              <a:off x="3008831" y="3017174"/>
              <a:ext cx="521400" cy="521400"/>
            </a:xfrm>
            <a:prstGeom prst="rect">
              <a:avLst/>
            </a:prstGeom>
            <a:solidFill>
              <a:srgbClr val="ADD4CA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W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81" name="Google Shape;1781;p37"/>
            <p:cNvSpPr/>
            <p:nvPr/>
          </p:nvSpPr>
          <p:spPr>
            <a:xfrm>
              <a:off x="1966122" y="3017174"/>
              <a:ext cx="521400" cy="521400"/>
            </a:xfrm>
            <a:prstGeom prst="rect">
              <a:avLst/>
            </a:prstGeom>
            <a:solidFill>
              <a:srgbClr val="ADD4CA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D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82" name="Google Shape;1782;p37"/>
            <p:cNvSpPr/>
            <p:nvPr/>
          </p:nvSpPr>
          <p:spPr>
            <a:xfrm>
              <a:off x="1444767" y="3017174"/>
              <a:ext cx="521400" cy="521400"/>
            </a:xfrm>
            <a:prstGeom prst="rect">
              <a:avLst/>
            </a:prstGeom>
            <a:solidFill>
              <a:srgbClr val="FEFEFE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N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83" name="Google Shape;1783;p37"/>
            <p:cNvSpPr/>
            <p:nvPr/>
          </p:nvSpPr>
          <p:spPr>
            <a:xfrm>
              <a:off x="923413" y="3017174"/>
              <a:ext cx="521400" cy="521400"/>
            </a:xfrm>
            <a:prstGeom prst="rect">
              <a:avLst/>
            </a:prstGeom>
            <a:solidFill>
              <a:srgbClr val="ADD4CA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L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84" name="Google Shape;1784;p37"/>
            <p:cNvSpPr/>
            <p:nvPr/>
          </p:nvSpPr>
          <p:spPr>
            <a:xfrm>
              <a:off x="5094156" y="3017174"/>
              <a:ext cx="521400" cy="521400"/>
            </a:xfrm>
            <a:prstGeom prst="rect">
              <a:avLst/>
            </a:prstGeom>
            <a:solidFill>
              <a:srgbClr val="ADD4CA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C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85" name="Google Shape;1785;p37"/>
            <p:cNvSpPr/>
            <p:nvPr/>
          </p:nvSpPr>
          <p:spPr>
            <a:xfrm>
              <a:off x="5615511" y="3017174"/>
              <a:ext cx="521400" cy="521400"/>
            </a:xfrm>
            <a:prstGeom prst="rect">
              <a:avLst/>
            </a:prstGeom>
            <a:solidFill>
              <a:srgbClr val="FEFEFE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G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86" name="Google Shape;1786;p37"/>
            <p:cNvSpPr/>
            <p:nvPr/>
          </p:nvSpPr>
          <p:spPr>
            <a:xfrm>
              <a:off x="4572802" y="3017174"/>
              <a:ext cx="521400" cy="521400"/>
            </a:xfrm>
            <a:prstGeom prst="rect">
              <a:avLst/>
            </a:prstGeom>
            <a:solidFill>
              <a:srgbClr val="ADD4CA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K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87" name="Google Shape;1787;p37"/>
            <p:cNvSpPr/>
            <p:nvPr/>
          </p:nvSpPr>
          <p:spPr>
            <a:xfrm>
              <a:off x="4051447" y="3017174"/>
              <a:ext cx="521400" cy="521400"/>
            </a:xfrm>
            <a:prstGeom prst="rect">
              <a:avLst/>
            </a:prstGeom>
            <a:solidFill>
              <a:srgbClr val="ADD4CA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R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88" name="Google Shape;1788;p37"/>
            <p:cNvSpPr/>
            <p:nvPr/>
          </p:nvSpPr>
          <p:spPr>
            <a:xfrm>
              <a:off x="3530093" y="3017174"/>
              <a:ext cx="521400" cy="521400"/>
            </a:xfrm>
            <a:prstGeom prst="rect">
              <a:avLst/>
            </a:prstGeom>
            <a:solidFill>
              <a:srgbClr val="FEFEFE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N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89" name="Google Shape;1789;p37"/>
            <p:cNvSpPr/>
            <p:nvPr/>
          </p:nvSpPr>
          <p:spPr>
            <a:xfrm>
              <a:off x="7700836" y="3017174"/>
              <a:ext cx="521400" cy="521400"/>
            </a:xfrm>
            <a:prstGeom prst="rect">
              <a:avLst/>
            </a:prstGeom>
            <a:solidFill>
              <a:srgbClr val="FEFEFE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T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90" name="Google Shape;1790;p37"/>
            <p:cNvSpPr/>
            <p:nvPr/>
          </p:nvSpPr>
          <p:spPr>
            <a:xfrm>
              <a:off x="7179482" y="3017174"/>
              <a:ext cx="521400" cy="521400"/>
            </a:xfrm>
            <a:prstGeom prst="rect">
              <a:avLst/>
            </a:prstGeom>
            <a:solidFill>
              <a:srgbClr val="FEFEFE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A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91" name="Google Shape;1791;p37"/>
            <p:cNvSpPr/>
            <p:nvPr/>
          </p:nvSpPr>
          <p:spPr>
            <a:xfrm>
              <a:off x="6658127" y="3017174"/>
              <a:ext cx="521400" cy="521400"/>
            </a:xfrm>
            <a:prstGeom prst="rect">
              <a:avLst/>
            </a:prstGeom>
            <a:solidFill>
              <a:srgbClr val="FEFEFE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C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92" name="Google Shape;1792;p37"/>
            <p:cNvSpPr/>
            <p:nvPr/>
          </p:nvSpPr>
          <p:spPr>
            <a:xfrm>
              <a:off x="6136773" y="3017174"/>
              <a:ext cx="521400" cy="521400"/>
            </a:xfrm>
            <a:prstGeom prst="rect">
              <a:avLst/>
            </a:prstGeom>
            <a:solidFill>
              <a:srgbClr val="ADD4CA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W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93" name="Google Shape;1793;p37"/>
            <p:cNvSpPr/>
            <p:nvPr/>
          </p:nvSpPr>
          <p:spPr>
            <a:xfrm>
              <a:off x="2487476" y="3538574"/>
              <a:ext cx="521400" cy="521400"/>
            </a:xfrm>
            <a:prstGeom prst="rect">
              <a:avLst/>
            </a:prstGeom>
            <a:solidFill>
              <a:srgbClr val="ADD4CA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Y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94" name="Google Shape;1794;p37"/>
            <p:cNvSpPr/>
            <p:nvPr/>
          </p:nvSpPr>
          <p:spPr>
            <a:xfrm>
              <a:off x="3008831" y="3538574"/>
              <a:ext cx="521400" cy="521400"/>
            </a:xfrm>
            <a:prstGeom prst="rect">
              <a:avLst/>
            </a:prstGeom>
            <a:solidFill>
              <a:srgbClr val="ADD4CA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M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95" name="Google Shape;1795;p37"/>
            <p:cNvSpPr/>
            <p:nvPr/>
          </p:nvSpPr>
          <p:spPr>
            <a:xfrm>
              <a:off x="1966122" y="3538574"/>
              <a:ext cx="521400" cy="521400"/>
            </a:xfrm>
            <a:prstGeom prst="rect">
              <a:avLst/>
            </a:prstGeom>
            <a:solidFill>
              <a:srgbClr val="FEFEFE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G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96" name="Google Shape;1796;p37"/>
            <p:cNvSpPr/>
            <p:nvPr/>
          </p:nvSpPr>
          <p:spPr>
            <a:xfrm>
              <a:off x="1444767" y="3538574"/>
              <a:ext cx="521400" cy="521400"/>
            </a:xfrm>
            <a:prstGeom prst="rect">
              <a:avLst/>
            </a:prstGeom>
            <a:solidFill>
              <a:srgbClr val="FEFEFE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O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97" name="Google Shape;1797;p37"/>
            <p:cNvSpPr/>
            <p:nvPr/>
          </p:nvSpPr>
          <p:spPr>
            <a:xfrm>
              <a:off x="923413" y="3538574"/>
              <a:ext cx="521400" cy="521400"/>
            </a:xfrm>
            <a:prstGeom prst="rect">
              <a:avLst/>
            </a:prstGeom>
            <a:solidFill>
              <a:srgbClr val="FEFEFE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D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98" name="Google Shape;1798;p37"/>
            <p:cNvSpPr/>
            <p:nvPr/>
          </p:nvSpPr>
          <p:spPr>
            <a:xfrm>
              <a:off x="5094156" y="3538574"/>
              <a:ext cx="521400" cy="521400"/>
            </a:xfrm>
            <a:prstGeom prst="rect">
              <a:avLst/>
            </a:prstGeom>
            <a:solidFill>
              <a:srgbClr val="FEFEFE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O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799" name="Google Shape;1799;p37"/>
            <p:cNvSpPr/>
            <p:nvPr/>
          </p:nvSpPr>
          <p:spPr>
            <a:xfrm>
              <a:off x="5615511" y="3538574"/>
              <a:ext cx="521400" cy="521400"/>
            </a:xfrm>
            <a:prstGeom prst="rect">
              <a:avLst/>
            </a:prstGeom>
            <a:solidFill>
              <a:srgbClr val="FEFEFE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X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800" name="Google Shape;1800;p37"/>
            <p:cNvSpPr/>
            <p:nvPr/>
          </p:nvSpPr>
          <p:spPr>
            <a:xfrm>
              <a:off x="4572802" y="3538574"/>
              <a:ext cx="521400" cy="521400"/>
            </a:xfrm>
            <a:prstGeom prst="rect">
              <a:avLst/>
            </a:prstGeom>
            <a:solidFill>
              <a:srgbClr val="FEFEFE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F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801" name="Google Shape;1801;p37"/>
            <p:cNvSpPr/>
            <p:nvPr/>
          </p:nvSpPr>
          <p:spPr>
            <a:xfrm>
              <a:off x="4051447" y="3538574"/>
              <a:ext cx="521400" cy="521400"/>
            </a:xfrm>
            <a:prstGeom prst="rect">
              <a:avLst/>
            </a:prstGeom>
            <a:solidFill>
              <a:srgbClr val="ADD4CA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T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802" name="Google Shape;1802;p37"/>
            <p:cNvSpPr/>
            <p:nvPr/>
          </p:nvSpPr>
          <p:spPr>
            <a:xfrm>
              <a:off x="3530093" y="3538574"/>
              <a:ext cx="521400" cy="521400"/>
            </a:xfrm>
            <a:prstGeom prst="rect">
              <a:avLst/>
            </a:prstGeom>
            <a:solidFill>
              <a:srgbClr val="ADD4CA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J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803" name="Google Shape;1803;p37"/>
            <p:cNvSpPr/>
            <p:nvPr/>
          </p:nvSpPr>
          <p:spPr>
            <a:xfrm>
              <a:off x="7700836" y="3538574"/>
              <a:ext cx="521400" cy="521400"/>
            </a:xfrm>
            <a:prstGeom prst="rect">
              <a:avLst/>
            </a:prstGeom>
            <a:solidFill>
              <a:srgbClr val="ADD4CA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E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804" name="Google Shape;1804;p37"/>
            <p:cNvSpPr/>
            <p:nvPr/>
          </p:nvSpPr>
          <p:spPr>
            <a:xfrm>
              <a:off x="7179482" y="3538574"/>
              <a:ext cx="521400" cy="521400"/>
            </a:xfrm>
            <a:prstGeom prst="rect">
              <a:avLst/>
            </a:prstGeom>
            <a:solidFill>
              <a:srgbClr val="FEFEFE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K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805" name="Google Shape;1805;p37"/>
            <p:cNvSpPr/>
            <p:nvPr/>
          </p:nvSpPr>
          <p:spPr>
            <a:xfrm>
              <a:off x="6658127" y="3538574"/>
              <a:ext cx="521400" cy="521400"/>
            </a:xfrm>
            <a:prstGeom prst="rect">
              <a:avLst/>
            </a:prstGeom>
            <a:solidFill>
              <a:srgbClr val="FEFEFE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O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806" name="Google Shape;1806;p37"/>
            <p:cNvSpPr/>
            <p:nvPr/>
          </p:nvSpPr>
          <p:spPr>
            <a:xfrm>
              <a:off x="6136773" y="3538574"/>
              <a:ext cx="521400" cy="521400"/>
            </a:xfrm>
            <a:prstGeom prst="rect">
              <a:avLst/>
            </a:prstGeom>
            <a:solidFill>
              <a:srgbClr val="ADD4CA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D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807" name="Google Shape;1807;p37"/>
            <p:cNvSpPr/>
            <p:nvPr/>
          </p:nvSpPr>
          <p:spPr>
            <a:xfrm>
              <a:off x="2487476" y="4059974"/>
              <a:ext cx="521400" cy="521400"/>
            </a:xfrm>
            <a:prstGeom prst="rect">
              <a:avLst/>
            </a:prstGeom>
            <a:solidFill>
              <a:srgbClr val="ADD4CA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C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808" name="Google Shape;1808;p37"/>
            <p:cNvSpPr/>
            <p:nvPr/>
          </p:nvSpPr>
          <p:spPr>
            <a:xfrm>
              <a:off x="3008831" y="4059974"/>
              <a:ext cx="521400" cy="521400"/>
            </a:xfrm>
            <a:prstGeom prst="rect">
              <a:avLst/>
            </a:prstGeom>
            <a:solidFill>
              <a:srgbClr val="ADD4CA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A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809" name="Google Shape;1809;p37"/>
            <p:cNvSpPr/>
            <p:nvPr/>
          </p:nvSpPr>
          <p:spPr>
            <a:xfrm>
              <a:off x="1966122" y="4059974"/>
              <a:ext cx="521400" cy="521400"/>
            </a:xfrm>
            <a:prstGeom prst="rect">
              <a:avLst/>
            </a:prstGeom>
            <a:solidFill>
              <a:srgbClr val="ADD4CA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O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810" name="Google Shape;1810;p37"/>
            <p:cNvSpPr/>
            <p:nvPr/>
          </p:nvSpPr>
          <p:spPr>
            <a:xfrm>
              <a:off x="1444767" y="4059974"/>
              <a:ext cx="521400" cy="521400"/>
            </a:xfrm>
            <a:prstGeom prst="rect">
              <a:avLst/>
            </a:prstGeom>
            <a:solidFill>
              <a:srgbClr val="FEFEFE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M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811" name="Google Shape;1811;p37"/>
            <p:cNvSpPr/>
            <p:nvPr/>
          </p:nvSpPr>
          <p:spPr>
            <a:xfrm>
              <a:off x="923413" y="4059974"/>
              <a:ext cx="521400" cy="521400"/>
            </a:xfrm>
            <a:prstGeom prst="rect">
              <a:avLst/>
            </a:prstGeom>
            <a:solidFill>
              <a:srgbClr val="ADD4CA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P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812" name="Google Shape;1812;p37"/>
            <p:cNvSpPr/>
            <p:nvPr/>
          </p:nvSpPr>
          <p:spPr>
            <a:xfrm>
              <a:off x="5094156" y="4059974"/>
              <a:ext cx="521400" cy="521400"/>
            </a:xfrm>
            <a:prstGeom prst="rect">
              <a:avLst/>
            </a:prstGeom>
            <a:solidFill>
              <a:srgbClr val="FEFEFE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D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813" name="Google Shape;1813;p37"/>
            <p:cNvSpPr/>
            <p:nvPr/>
          </p:nvSpPr>
          <p:spPr>
            <a:xfrm>
              <a:off x="5615511" y="4059974"/>
              <a:ext cx="521400" cy="521400"/>
            </a:xfrm>
            <a:prstGeom prst="rect">
              <a:avLst/>
            </a:prstGeom>
            <a:solidFill>
              <a:srgbClr val="ADD4CA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R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814" name="Google Shape;1814;p37"/>
            <p:cNvSpPr/>
            <p:nvPr/>
          </p:nvSpPr>
          <p:spPr>
            <a:xfrm>
              <a:off x="4572802" y="4059974"/>
              <a:ext cx="521400" cy="521400"/>
            </a:xfrm>
            <a:prstGeom prst="rect">
              <a:avLst/>
            </a:prstGeom>
            <a:solidFill>
              <a:srgbClr val="FEFEFE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R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815" name="Google Shape;1815;p37"/>
            <p:cNvSpPr/>
            <p:nvPr/>
          </p:nvSpPr>
          <p:spPr>
            <a:xfrm>
              <a:off x="4051447" y="4059974"/>
              <a:ext cx="521400" cy="521400"/>
            </a:xfrm>
            <a:prstGeom prst="rect">
              <a:avLst/>
            </a:prstGeom>
            <a:solidFill>
              <a:srgbClr val="FEFEFE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I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816" name="Google Shape;1816;p37"/>
            <p:cNvSpPr/>
            <p:nvPr/>
          </p:nvSpPr>
          <p:spPr>
            <a:xfrm>
              <a:off x="3530093" y="4059974"/>
              <a:ext cx="521400" cy="521400"/>
            </a:xfrm>
            <a:prstGeom prst="rect">
              <a:avLst/>
            </a:prstGeom>
            <a:solidFill>
              <a:srgbClr val="FEFEFE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B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817" name="Google Shape;1817;p37"/>
            <p:cNvSpPr/>
            <p:nvPr/>
          </p:nvSpPr>
          <p:spPr>
            <a:xfrm>
              <a:off x="7700836" y="4059974"/>
              <a:ext cx="521400" cy="521400"/>
            </a:xfrm>
            <a:prstGeom prst="rect">
              <a:avLst/>
            </a:prstGeom>
            <a:solidFill>
              <a:srgbClr val="ADD4CA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D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818" name="Google Shape;1818;p37"/>
            <p:cNvSpPr/>
            <p:nvPr/>
          </p:nvSpPr>
          <p:spPr>
            <a:xfrm>
              <a:off x="7179482" y="4059974"/>
              <a:ext cx="521400" cy="521400"/>
            </a:xfrm>
            <a:prstGeom prst="rect">
              <a:avLst/>
            </a:prstGeom>
            <a:solidFill>
              <a:srgbClr val="FEFEFE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E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819" name="Google Shape;1819;p37"/>
            <p:cNvSpPr/>
            <p:nvPr/>
          </p:nvSpPr>
          <p:spPr>
            <a:xfrm>
              <a:off x="6658127" y="4059974"/>
              <a:ext cx="521400" cy="521400"/>
            </a:xfrm>
            <a:prstGeom prst="rect">
              <a:avLst/>
            </a:prstGeom>
            <a:solidFill>
              <a:srgbClr val="FEFEFE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W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820" name="Google Shape;1820;p37"/>
            <p:cNvSpPr/>
            <p:nvPr/>
          </p:nvSpPr>
          <p:spPr>
            <a:xfrm>
              <a:off x="6136773" y="4059974"/>
              <a:ext cx="521400" cy="521400"/>
            </a:xfrm>
            <a:prstGeom prst="rect">
              <a:avLst/>
            </a:prstGeom>
            <a:solidFill>
              <a:srgbClr val="ADD4CA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F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</p:grpSp>
      <p:grpSp>
        <p:nvGrpSpPr>
          <p:cNvPr id="1821" name="Google Shape;1821;p37"/>
          <p:cNvGrpSpPr/>
          <p:nvPr/>
        </p:nvGrpSpPr>
        <p:grpSpPr>
          <a:xfrm>
            <a:off x="362181" y="1545731"/>
            <a:ext cx="8499059" cy="3428131"/>
            <a:chOff x="362181" y="1545731"/>
            <a:chExt cx="8499059" cy="3428131"/>
          </a:xfrm>
        </p:grpSpPr>
        <p:grpSp>
          <p:nvGrpSpPr>
            <p:cNvPr id="1822" name="Google Shape;1822;p37"/>
            <p:cNvGrpSpPr/>
            <p:nvPr/>
          </p:nvGrpSpPr>
          <p:grpSpPr>
            <a:xfrm>
              <a:off x="8668726" y="1545731"/>
              <a:ext cx="192515" cy="288298"/>
              <a:chOff x="1459800" y="1512500"/>
              <a:chExt cx="131625" cy="197100"/>
            </a:xfrm>
          </p:grpSpPr>
          <p:sp>
            <p:nvSpPr>
              <p:cNvPr id="1823" name="Google Shape;1823;p37"/>
              <p:cNvSpPr/>
              <p:nvPr/>
            </p:nvSpPr>
            <p:spPr>
              <a:xfrm>
                <a:off x="1533625" y="1599050"/>
                <a:ext cx="600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98" extrusionOk="0">
                    <a:moveTo>
                      <a:pt x="0" y="1"/>
                    </a:moveTo>
                    <a:cubicBezTo>
                      <a:pt x="2" y="11"/>
                      <a:pt x="5" y="21"/>
                      <a:pt x="7" y="30"/>
                    </a:cubicBezTo>
                    <a:lnTo>
                      <a:pt x="7" y="30"/>
                    </a:lnTo>
                    <a:cubicBezTo>
                      <a:pt x="7" y="19"/>
                      <a:pt x="3" y="9"/>
                      <a:pt x="0" y="1"/>
                    </a:cubicBezTo>
                    <a:close/>
                    <a:moveTo>
                      <a:pt x="7" y="30"/>
                    </a:moveTo>
                    <a:lnTo>
                      <a:pt x="7" y="30"/>
                    </a:lnTo>
                    <a:cubicBezTo>
                      <a:pt x="7" y="32"/>
                      <a:pt x="7" y="33"/>
                      <a:pt x="7" y="34"/>
                    </a:cubicBezTo>
                    <a:cubicBezTo>
                      <a:pt x="11" y="47"/>
                      <a:pt x="14" y="64"/>
                      <a:pt x="17" y="81"/>
                    </a:cubicBezTo>
                    <a:lnTo>
                      <a:pt x="23" y="98"/>
                    </a:lnTo>
                    <a:cubicBezTo>
                      <a:pt x="19" y="74"/>
                      <a:pt x="13" y="53"/>
                      <a:pt x="7" y="30"/>
                    </a:cubicBezTo>
                    <a:close/>
                  </a:path>
                </a:pathLst>
              </a:custGeom>
              <a:solidFill>
                <a:srgbClr val="FB67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" name="Google Shape;1824;p37"/>
              <p:cNvSpPr/>
              <p:nvPr/>
            </p:nvSpPr>
            <p:spPr>
              <a:xfrm>
                <a:off x="1529350" y="1598125"/>
                <a:ext cx="915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172" extrusionOk="0">
                    <a:moveTo>
                      <a:pt x="345" y="1"/>
                    </a:moveTo>
                    <a:lnTo>
                      <a:pt x="1" y="74"/>
                    </a:lnTo>
                    <a:lnTo>
                      <a:pt x="21" y="172"/>
                    </a:lnTo>
                    <a:lnTo>
                      <a:pt x="365" y="98"/>
                    </a:lnTo>
                    <a:lnTo>
                      <a:pt x="345" y="1"/>
                    </a:ln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" name="Google Shape;1825;p37"/>
              <p:cNvSpPr/>
              <p:nvPr/>
            </p:nvSpPr>
            <p:spPr>
              <a:xfrm>
                <a:off x="1463575" y="1516850"/>
                <a:ext cx="123425" cy="188350"/>
              </a:xfrm>
              <a:custGeom>
                <a:avLst/>
                <a:gdLst/>
                <a:ahLst/>
                <a:cxnLst/>
                <a:rect l="l" t="t" r="r" b="b"/>
                <a:pathLst>
                  <a:path w="4937" h="7534" extrusionOk="0">
                    <a:moveTo>
                      <a:pt x="2585" y="2359"/>
                    </a:moveTo>
                    <a:cubicBezTo>
                      <a:pt x="2601" y="2419"/>
                      <a:pt x="2618" y="2479"/>
                      <a:pt x="2635" y="2543"/>
                    </a:cubicBezTo>
                    <a:cubicBezTo>
                      <a:pt x="2682" y="2743"/>
                      <a:pt x="2729" y="2947"/>
                      <a:pt x="2772" y="3148"/>
                    </a:cubicBezTo>
                    <a:cubicBezTo>
                      <a:pt x="2782" y="3188"/>
                      <a:pt x="2793" y="3225"/>
                      <a:pt x="2799" y="3265"/>
                    </a:cubicBezTo>
                    <a:lnTo>
                      <a:pt x="2796" y="3245"/>
                    </a:lnTo>
                    <a:lnTo>
                      <a:pt x="2796" y="3245"/>
                    </a:lnTo>
                    <a:cubicBezTo>
                      <a:pt x="2799" y="3258"/>
                      <a:pt x="2802" y="3275"/>
                      <a:pt x="2805" y="3292"/>
                    </a:cubicBezTo>
                    <a:cubicBezTo>
                      <a:pt x="2805" y="3302"/>
                      <a:pt x="2809" y="3312"/>
                      <a:pt x="2809" y="3322"/>
                    </a:cubicBezTo>
                    <a:lnTo>
                      <a:pt x="2816" y="3338"/>
                    </a:lnTo>
                    <a:lnTo>
                      <a:pt x="2816" y="3352"/>
                    </a:lnTo>
                    <a:cubicBezTo>
                      <a:pt x="2859" y="3543"/>
                      <a:pt x="2902" y="3733"/>
                      <a:pt x="2946" y="3924"/>
                    </a:cubicBezTo>
                    <a:cubicBezTo>
                      <a:pt x="2856" y="3934"/>
                      <a:pt x="2762" y="3937"/>
                      <a:pt x="2672" y="3951"/>
                    </a:cubicBezTo>
                    <a:cubicBezTo>
                      <a:pt x="2558" y="3968"/>
                      <a:pt x="2444" y="3984"/>
                      <a:pt x="2328" y="4000"/>
                    </a:cubicBezTo>
                    <a:cubicBezTo>
                      <a:pt x="2197" y="4017"/>
                      <a:pt x="2067" y="4034"/>
                      <a:pt x="1939" y="4051"/>
                    </a:cubicBezTo>
                    <a:cubicBezTo>
                      <a:pt x="1979" y="3944"/>
                      <a:pt x="2020" y="3840"/>
                      <a:pt x="2060" y="3736"/>
                    </a:cubicBezTo>
                    <a:cubicBezTo>
                      <a:pt x="2227" y="3325"/>
                      <a:pt x="2401" y="2914"/>
                      <a:pt x="2541" y="2492"/>
                    </a:cubicBezTo>
                    <a:cubicBezTo>
                      <a:pt x="2555" y="2449"/>
                      <a:pt x="2572" y="2402"/>
                      <a:pt x="2585" y="2359"/>
                    </a:cubicBezTo>
                    <a:close/>
                    <a:moveTo>
                      <a:pt x="2705" y="1"/>
                    </a:moveTo>
                    <a:cubicBezTo>
                      <a:pt x="2595" y="1"/>
                      <a:pt x="2495" y="35"/>
                      <a:pt x="2391" y="95"/>
                    </a:cubicBezTo>
                    <a:cubicBezTo>
                      <a:pt x="2294" y="152"/>
                      <a:pt x="2240" y="235"/>
                      <a:pt x="2183" y="328"/>
                    </a:cubicBezTo>
                    <a:cubicBezTo>
                      <a:pt x="2130" y="416"/>
                      <a:pt x="2097" y="516"/>
                      <a:pt x="2063" y="609"/>
                    </a:cubicBezTo>
                    <a:cubicBezTo>
                      <a:pt x="1916" y="1024"/>
                      <a:pt x="1806" y="1449"/>
                      <a:pt x="1682" y="1870"/>
                    </a:cubicBezTo>
                    <a:cubicBezTo>
                      <a:pt x="1641" y="2011"/>
                      <a:pt x="1601" y="2148"/>
                      <a:pt x="1558" y="2285"/>
                    </a:cubicBezTo>
                    <a:cubicBezTo>
                      <a:pt x="1508" y="2435"/>
                      <a:pt x="1454" y="2586"/>
                      <a:pt x="1397" y="2736"/>
                    </a:cubicBezTo>
                    <a:cubicBezTo>
                      <a:pt x="1317" y="2944"/>
                      <a:pt x="1240" y="3151"/>
                      <a:pt x="1160" y="3358"/>
                    </a:cubicBezTo>
                    <a:cubicBezTo>
                      <a:pt x="1090" y="3543"/>
                      <a:pt x="1023" y="3727"/>
                      <a:pt x="956" y="3914"/>
                    </a:cubicBezTo>
                    <a:cubicBezTo>
                      <a:pt x="909" y="4034"/>
                      <a:pt x="873" y="4158"/>
                      <a:pt x="832" y="4278"/>
                    </a:cubicBezTo>
                    <a:cubicBezTo>
                      <a:pt x="806" y="4366"/>
                      <a:pt x="772" y="4452"/>
                      <a:pt x="749" y="4542"/>
                    </a:cubicBezTo>
                    <a:cubicBezTo>
                      <a:pt x="632" y="4937"/>
                      <a:pt x="522" y="5332"/>
                      <a:pt x="401" y="5726"/>
                    </a:cubicBezTo>
                    <a:cubicBezTo>
                      <a:pt x="334" y="5924"/>
                      <a:pt x="267" y="6118"/>
                      <a:pt x="210" y="6319"/>
                    </a:cubicBezTo>
                    <a:cubicBezTo>
                      <a:pt x="147" y="6529"/>
                      <a:pt x="107" y="6750"/>
                      <a:pt x="56" y="6964"/>
                    </a:cubicBezTo>
                    <a:cubicBezTo>
                      <a:pt x="0" y="7211"/>
                      <a:pt x="184" y="7466"/>
                      <a:pt x="425" y="7512"/>
                    </a:cubicBezTo>
                    <a:cubicBezTo>
                      <a:pt x="454" y="7518"/>
                      <a:pt x="483" y="7521"/>
                      <a:pt x="512" y="7521"/>
                    </a:cubicBezTo>
                    <a:cubicBezTo>
                      <a:pt x="605" y="7521"/>
                      <a:pt x="697" y="7493"/>
                      <a:pt x="775" y="7442"/>
                    </a:cubicBezTo>
                    <a:cubicBezTo>
                      <a:pt x="879" y="7368"/>
                      <a:pt x="943" y="7265"/>
                      <a:pt x="973" y="7141"/>
                    </a:cubicBezTo>
                    <a:cubicBezTo>
                      <a:pt x="1007" y="6990"/>
                      <a:pt x="1036" y="6837"/>
                      <a:pt x="1076" y="6689"/>
                    </a:cubicBezTo>
                    <a:cubicBezTo>
                      <a:pt x="1107" y="6576"/>
                      <a:pt x="1144" y="6469"/>
                      <a:pt x="1177" y="6359"/>
                    </a:cubicBezTo>
                    <a:cubicBezTo>
                      <a:pt x="1271" y="6091"/>
                      <a:pt x="1365" y="5827"/>
                      <a:pt x="1445" y="5556"/>
                    </a:cubicBezTo>
                    <a:lnTo>
                      <a:pt x="1535" y="5255"/>
                    </a:lnTo>
                    <a:cubicBezTo>
                      <a:pt x="1554" y="5257"/>
                      <a:pt x="1573" y="5259"/>
                      <a:pt x="1593" y="5259"/>
                    </a:cubicBezTo>
                    <a:cubicBezTo>
                      <a:pt x="1607" y="5259"/>
                      <a:pt x="1621" y="5258"/>
                      <a:pt x="1635" y="5255"/>
                    </a:cubicBezTo>
                    <a:cubicBezTo>
                      <a:pt x="1896" y="5221"/>
                      <a:pt x="2157" y="5188"/>
                      <a:pt x="2418" y="5151"/>
                    </a:cubicBezTo>
                    <a:cubicBezTo>
                      <a:pt x="2532" y="5138"/>
                      <a:pt x="2649" y="5118"/>
                      <a:pt x="2762" y="5098"/>
                    </a:cubicBezTo>
                    <a:cubicBezTo>
                      <a:pt x="2873" y="5078"/>
                      <a:pt x="2986" y="5078"/>
                      <a:pt x="3100" y="5061"/>
                    </a:cubicBezTo>
                    <a:cubicBezTo>
                      <a:pt x="3110" y="5058"/>
                      <a:pt x="3120" y="5054"/>
                      <a:pt x="3130" y="5054"/>
                    </a:cubicBezTo>
                    <a:cubicBezTo>
                      <a:pt x="3137" y="5081"/>
                      <a:pt x="3140" y="5111"/>
                      <a:pt x="3146" y="5138"/>
                    </a:cubicBezTo>
                    <a:cubicBezTo>
                      <a:pt x="3171" y="5285"/>
                      <a:pt x="3197" y="5436"/>
                      <a:pt x="3237" y="5579"/>
                    </a:cubicBezTo>
                    <a:cubicBezTo>
                      <a:pt x="3264" y="5673"/>
                      <a:pt x="3291" y="5766"/>
                      <a:pt x="3321" y="5860"/>
                    </a:cubicBezTo>
                    <a:cubicBezTo>
                      <a:pt x="3371" y="6031"/>
                      <a:pt x="3418" y="6201"/>
                      <a:pt x="3461" y="6372"/>
                    </a:cubicBezTo>
                    <a:cubicBezTo>
                      <a:pt x="3475" y="6439"/>
                      <a:pt x="3488" y="6509"/>
                      <a:pt x="3498" y="6576"/>
                    </a:cubicBezTo>
                    <a:cubicBezTo>
                      <a:pt x="3508" y="6626"/>
                      <a:pt x="3518" y="6677"/>
                      <a:pt x="3525" y="6730"/>
                    </a:cubicBezTo>
                    <a:cubicBezTo>
                      <a:pt x="3538" y="6817"/>
                      <a:pt x="3558" y="6904"/>
                      <a:pt x="3578" y="6987"/>
                    </a:cubicBezTo>
                    <a:cubicBezTo>
                      <a:pt x="3592" y="7041"/>
                      <a:pt x="3618" y="7091"/>
                      <a:pt x="3645" y="7138"/>
                    </a:cubicBezTo>
                    <a:cubicBezTo>
                      <a:pt x="3682" y="7228"/>
                      <a:pt x="3739" y="7305"/>
                      <a:pt x="3813" y="7372"/>
                    </a:cubicBezTo>
                    <a:cubicBezTo>
                      <a:pt x="3903" y="7449"/>
                      <a:pt x="4003" y="7499"/>
                      <a:pt x="4120" y="7523"/>
                    </a:cubicBezTo>
                    <a:cubicBezTo>
                      <a:pt x="4161" y="7530"/>
                      <a:pt x="4202" y="7534"/>
                      <a:pt x="4243" y="7534"/>
                    </a:cubicBezTo>
                    <a:cubicBezTo>
                      <a:pt x="4316" y="7534"/>
                      <a:pt x="4387" y="7522"/>
                      <a:pt x="4458" y="7496"/>
                    </a:cubicBezTo>
                    <a:cubicBezTo>
                      <a:pt x="4565" y="7459"/>
                      <a:pt x="4655" y="7396"/>
                      <a:pt x="4732" y="7311"/>
                    </a:cubicBezTo>
                    <a:cubicBezTo>
                      <a:pt x="4816" y="7185"/>
                      <a:pt x="4889" y="7095"/>
                      <a:pt x="4916" y="6937"/>
                    </a:cubicBezTo>
                    <a:cubicBezTo>
                      <a:pt x="4929" y="6860"/>
                      <a:pt x="4936" y="6783"/>
                      <a:pt x="4932" y="6700"/>
                    </a:cubicBezTo>
                    <a:cubicBezTo>
                      <a:pt x="4932" y="6660"/>
                      <a:pt x="4929" y="6620"/>
                      <a:pt x="4920" y="6579"/>
                    </a:cubicBezTo>
                    <a:cubicBezTo>
                      <a:pt x="4896" y="6445"/>
                      <a:pt x="4866" y="6308"/>
                      <a:pt x="4836" y="6175"/>
                    </a:cubicBezTo>
                    <a:cubicBezTo>
                      <a:pt x="4802" y="6018"/>
                      <a:pt x="4765" y="5860"/>
                      <a:pt x="4719" y="5706"/>
                    </a:cubicBezTo>
                    <a:cubicBezTo>
                      <a:pt x="4665" y="5539"/>
                      <a:pt x="4611" y="5372"/>
                      <a:pt x="4558" y="5208"/>
                    </a:cubicBezTo>
                    <a:cubicBezTo>
                      <a:pt x="4511" y="5071"/>
                      <a:pt x="4481" y="4934"/>
                      <a:pt x="4448" y="4794"/>
                    </a:cubicBezTo>
                    <a:cubicBezTo>
                      <a:pt x="4364" y="4375"/>
                      <a:pt x="4290" y="3957"/>
                      <a:pt x="4184" y="3546"/>
                    </a:cubicBezTo>
                    <a:cubicBezTo>
                      <a:pt x="4080" y="3162"/>
                      <a:pt x="3949" y="2787"/>
                      <a:pt x="3836" y="2406"/>
                    </a:cubicBezTo>
                    <a:cubicBezTo>
                      <a:pt x="3773" y="2191"/>
                      <a:pt x="3702" y="1984"/>
                      <a:pt x="3625" y="1777"/>
                    </a:cubicBezTo>
                    <a:cubicBezTo>
                      <a:pt x="3538" y="1549"/>
                      <a:pt x="3464" y="1325"/>
                      <a:pt x="3401" y="1091"/>
                    </a:cubicBezTo>
                    <a:cubicBezTo>
                      <a:pt x="3364" y="904"/>
                      <a:pt x="3331" y="714"/>
                      <a:pt x="3287" y="526"/>
                    </a:cubicBezTo>
                    <a:cubicBezTo>
                      <a:pt x="3281" y="502"/>
                      <a:pt x="3277" y="479"/>
                      <a:pt x="3271" y="456"/>
                    </a:cubicBezTo>
                    <a:cubicBezTo>
                      <a:pt x="3251" y="388"/>
                      <a:pt x="3220" y="336"/>
                      <a:pt x="3187" y="272"/>
                    </a:cubicBezTo>
                    <a:cubicBezTo>
                      <a:pt x="3120" y="135"/>
                      <a:pt x="2950" y="31"/>
                      <a:pt x="2805" y="11"/>
                    </a:cubicBezTo>
                    <a:cubicBezTo>
                      <a:pt x="2772" y="4"/>
                      <a:pt x="2739" y="1"/>
                      <a:pt x="27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" name="Google Shape;1826;p37"/>
              <p:cNvSpPr/>
              <p:nvPr/>
            </p:nvSpPr>
            <p:spPr>
              <a:xfrm>
                <a:off x="1459800" y="1512500"/>
                <a:ext cx="131625" cy="197100"/>
              </a:xfrm>
              <a:custGeom>
                <a:avLst/>
                <a:gdLst/>
                <a:ahLst/>
                <a:cxnLst/>
                <a:rect l="l" t="t" r="r" b="b"/>
                <a:pathLst>
                  <a:path w="5265" h="7884" extrusionOk="0">
                    <a:moveTo>
                      <a:pt x="2706" y="3151"/>
                    </a:moveTo>
                    <a:cubicBezTo>
                      <a:pt x="2723" y="3222"/>
                      <a:pt x="2736" y="3292"/>
                      <a:pt x="2752" y="3362"/>
                    </a:cubicBezTo>
                    <a:lnTo>
                      <a:pt x="2796" y="3563"/>
                    </a:lnTo>
                    <a:cubicBezTo>
                      <a:pt x="2823" y="3690"/>
                      <a:pt x="2853" y="3813"/>
                      <a:pt x="2880" y="3941"/>
                    </a:cubicBezTo>
                    <a:cubicBezTo>
                      <a:pt x="2853" y="3944"/>
                      <a:pt x="2826" y="3947"/>
                      <a:pt x="2800" y="3951"/>
                    </a:cubicBezTo>
                    <a:lnTo>
                      <a:pt x="2669" y="3971"/>
                    </a:lnTo>
                    <a:cubicBezTo>
                      <a:pt x="2599" y="3981"/>
                      <a:pt x="2529" y="3991"/>
                      <a:pt x="2455" y="4001"/>
                    </a:cubicBezTo>
                    <a:lnTo>
                      <a:pt x="2362" y="4011"/>
                    </a:lnTo>
                    <a:cubicBezTo>
                      <a:pt x="2365" y="4001"/>
                      <a:pt x="2368" y="3987"/>
                      <a:pt x="2374" y="3974"/>
                    </a:cubicBezTo>
                    <a:lnTo>
                      <a:pt x="2462" y="3760"/>
                    </a:lnTo>
                    <a:cubicBezTo>
                      <a:pt x="2545" y="3560"/>
                      <a:pt x="2629" y="3359"/>
                      <a:pt x="2706" y="3151"/>
                    </a:cubicBezTo>
                    <a:close/>
                    <a:moveTo>
                      <a:pt x="2749" y="1934"/>
                    </a:moveTo>
                    <a:lnTo>
                      <a:pt x="2525" y="2613"/>
                    </a:lnTo>
                    <a:cubicBezTo>
                      <a:pt x="2411" y="2954"/>
                      <a:pt x="2271" y="3296"/>
                      <a:pt x="2138" y="3626"/>
                    </a:cubicBezTo>
                    <a:lnTo>
                      <a:pt x="2050" y="3844"/>
                    </a:lnTo>
                    <a:cubicBezTo>
                      <a:pt x="2017" y="3924"/>
                      <a:pt x="1984" y="4008"/>
                      <a:pt x="1953" y="4091"/>
                    </a:cubicBezTo>
                    <a:lnTo>
                      <a:pt x="1820" y="4435"/>
                    </a:lnTo>
                    <a:lnTo>
                      <a:pt x="2502" y="4349"/>
                    </a:lnTo>
                    <a:cubicBezTo>
                      <a:pt x="2575" y="4339"/>
                      <a:pt x="2649" y="4329"/>
                      <a:pt x="2723" y="4319"/>
                    </a:cubicBezTo>
                    <a:lnTo>
                      <a:pt x="2850" y="4299"/>
                    </a:lnTo>
                    <a:cubicBezTo>
                      <a:pt x="2896" y="4292"/>
                      <a:pt x="2947" y="4288"/>
                      <a:pt x="2993" y="4282"/>
                    </a:cubicBezTo>
                    <a:cubicBezTo>
                      <a:pt x="3033" y="4279"/>
                      <a:pt x="3077" y="4275"/>
                      <a:pt x="3117" y="4272"/>
                    </a:cubicBezTo>
                    <a:lnTo>
                      <a:pt x="3311" y="4248"/>
                    </a:lnTo>
                    <a:lnTo>
                      <a:pt x="3228" y="3887"/>
                    </a:lnTo>
                    <a:cubicBezTo>
                      <a:pt x="3197" y="3753"/>
                      <a:pt x="3167" y="3623"/>
                      <a:pt x="3137" y="3476"/>
                    </a:cubicBezTo>
                    <a:lnTo>
                      <a:pt x="3134" y="3456"/>
                    </a:lnTo>
                    <a:lnTo>
                      <a:pt x="2960" y="3496"/>
                    </a:lnTo>
                    <a:lnTo>
                      <a:pt x="3127" y="3429"/>
                    </a:lnTo>
                    <a:lnTo>
                      <a:pt x="3117" y="3382"/>
                    </a:lnTo>
                    <a:lnTo>
                      <a:pt x="3097" y="3285"/>
                    </a:lnTo>
                    <a:cubicBezTo>
                      <a:pt x="3050" y="3081"/>
                      <a:pt x="3004" y="2877"/>
                      <a:pt x="2956" y="2673"/>
                    </a:cubicBezTo>
                    <a:cubicBezTo>
                      <a:pt x="2940" y="2609"/>
                      <a:pt x="2923" y="2546"/>
                      <a:pt x="2907" y="2486"/>
                    </a:cubicBezTo>
                    <a:lnTo>
                      <a:pt x="2749" y="1934"/>
                    </a:lnTo>
                    <a:close/>
                    <a:moveTo>
                      <a:pt x="2855" y="352"/>
                    </a:moveTo>
                    <a:cubicBezTo>
                      <a:pt x="2879" y="352"/>
                      <a:pt x="2904" y="355"/>
                      <a:pt x="2930" y="359"/>
                    </a:cubicBezTo>
                    <a:cubicBezTo>
                      <a:pt x="3030" y="372"/>
                      <a:pt x="3144" y="449"/>
                      <a:pt x="3181" y="526"/>
                    </a:cubicBezTo>
                    <a:lnTo>
                      <a:pt x="3201" y="566"/>
                    </a:lnTo>
                    <a:cubicBezTo>
                      <a:pt x="3224" y="607"/>
                      <a:pt x="3241" y="640"/>
                      <a:pt x="3251" y="673"/>
                    </a:cubicBezTo>
                    <a:cubicBezTo>
                      <a:pt x="3257" y="697"/>
                      <a:pt x="3261" y="717"/>
                      <a:pt x="3268" y="740"/>
                    </a:cubicBezTo>
                    <a:cubicBezTo>
                      <a:pt x="3294" y="871"/>
                      <a:pt x="3322" y="1001"/>
                      <a:pt x="3345" y="1132"/>
                    </a:cubicBezTo>
                    <a:lnTo>
                      <a:pt x="3382" y="1315"/>
                    </a:lnTo>
                    <a:cubicBezTo>
                      <a:pt x="3448" y="1553"/>
                      <a:pt x="3522" y="1780"/>
                      <a:pt x="3609" y="2011"/>
                    </a:cubicBezTo>
                    <a:cubicBezTo>
                      <a:pt x="3686" y="2212"/>
                      <a:pt x="3753" y="2416"/>
                      <a:pt x="3819" y="2629"/>
                    </a:cubicBezTo>
                    <a:cubicBezTo>
                      <a:pt x="3856" y="2760"/>
                      <a:pt x="3899" y="2890"/>
                      <a:pt x="3940" y="3021"/>
                    </a:cubicBezTo>
                    <a:cubicBezTo>
                      <a:pt x="4017" y="3265"/>
                      <a:pt x="4097" y="3516"/>
                      <a:pt x="4164" y="3767"/>
                    </a:cubicBezTo>
                    <a:cubicBezTo>
                      <a:pt x="4248" y="4081"/>
                      <a:pt x="4311" y="4409"/>
                      <a:pt x="4371" y="4723"/>
                    </a:cubicBezTo>
                    <a:lnTo>
                      <a:pt x="4428" y="5004"/>
                    </a:lnTo>
                    <a:cubicBezTo>
                      <a:pt x="4461" y="5151"/>
                      <a:pt x="4495" y="5295"/>
                      <a:pt x="4542" y="5439"/>
                    </a:cubicBezTo>
                    <a:cubicBezTo>
                      <a:pt x="4595" y="5603"/>
                      <a:pt x="4649" y="5767"/>
                      <a:pt x="4699" y="5931"/>
                    </a:cubicBezTo>
                    <a:cubicBezTo>
                      <a:pt x="4739" y="6061"/>
                      <a:pt x="4776" y="6201"/>
                      <a:pt x="4816" y="6386"/>
                    </a:cubicBezTo>
                    <a:lnTo>
                      <a:pt x="4836" y="6476"/>
                    </a:lnTo>
                    <a:cubicBezTo>
                      <a:pt x="4856" y="6579"/>
                      <a:pt x="4880" y="6683"/>
                      <a:pt x="4900" y="6787"/>
                    </a:cubicBezTo>
                    <a:cubicBezTo>
                      <a:pt x="4907" y="6817"/>
                      <a:pt x="4907" y="6847"/>
                      <a:pt x="4910" y="6880"/>
                    </a:cubicBezTo>
                    <a:cubicBezTo>
                      <a:pt x="4910" y="6948"/>
                      <a:pt x="4907" y="7011"/>
                      <a:pt x="4893" y="7081"/>
                    </a:cubicBezTo>
                    <a:cubicBezTo>
                      <a:pt x="4876" y="7181"/>
                      <a:pt x="4833" y="7245"/>
                      <a:pt x="4766" y="7345"/>
                    </a:cubicBezTo>
                    <a:lnTo>
                      <a:pt x="4742" y="7375"/>
                    </a:lnTo>
                    <a:cubicBezTo>
                      <a:pt x="4689" y="7436"/>
                      <a:pt x="4626" y="7479"/>
                      <a:pt x="4552" y="7506"/>
                    </a:cubicBezTo>
                    <a:cubicBezTo>
                      <a:pt x="4499" y="7523"/>
                      <a:pt x="4448" y="7532"/>
                      <a:pt x="4396" y="7532"/>
                    </a:cubicBezTo>
                    <a:cubicBezTo>
                      <a:pt x="4366" y="7532"/>
                      <a:pt x="4336" y="7529"/>
                      <a:pt x="4305" y="7522"/>
                    </a:cubicBezTo>
                    <a:cubicBezTo>
                      <a:pt x="4217" y="7506"/>
                      <a:pt x="4144" y="7469"/>
                      <a:pt x="4080" y="7416"/>
                    </a:cubicBezTo>
                    <a:cubicBezTo>
                      <a:pt x="4027" y="7365"/>
                      <a:pt x="3987" y="7309"/>
                      <a:pt x="3956" y="7245"/>
                    </a:cubicBezTo>
                    <a:lnTo>
                      <a:pt x="3947" y="7225"/>
                    </a:lnTo>
                    <a:cubicBezTo>
                      <a:pt x="3927" y="7188"/>
                      <a:pt x="3907" y="7152"/>
                      <a:pt x="3896" y="7104"/>
                    </a:cubicBezTo>
                    <a:cubicBezTo>
                      <a:pt x="3879" y="7031"/>
                      <a:pt x="3859" y="6954"/>
                      <a:pt x="3850" y="6877"/>
                    </a:cubicBezTo>
                    <a:cubicBezTo>
                      <a:pt x="3843" y="6823"/>
                      <a:pt x="3833" y="6770"/>
                      <a:pt x="3823" y="6717"/>
                    </a:cubicBezTo>
                    <a:cubicBezTo>
                      <a:pt x="3810" y="6650"/>
                      <a:pt x="3796" y="6579"/>
                      <a:pt x="3783" y="6506"/>
                    </a:cubicBezTo>
                    <a:cubicBezTo>
                      <a:pt x="3746" y="6352"/>
                      <a:pt x="3699" y="6192"/>
                      <a:pt x="3639" y="5984"/>
                    </a:cubicBezTo>
                    <a:lnTo>
                      <a:pt x="3632" y="5968"/>
                    </a:lnTo>
                    <a:cubicBezTo>
                      <a:pt x="3609" y="5880"/>
                      <a:pt x="3582" y="5793"/>
                      <a:pt x="3558" y="5707"/>
                    </a:cubicBezTo>
                    <a:cubicBezTo>
                      <a:pt x="3518" y="5563"/>
                      <a:pt x="3492" y="5412"/>
                      <a:pt x="3468" y="5285"/>
                    </a:cubicBezTo>
                    <a:lnTo>
                      <a:pt x="3425" y="5017"/>
                    </a:lnTo>
                    <a:lnTo>
                      <a:pt x="3221" y="5061"/>
                    </a:lnTo>
                    <a:cubicBezTo>
                      <a:pt x="3174" y="5068"/>
                      <a:pt x="3124" y="5071"/>
                      <a:pt x="3074" y="5077"/>
                    </a:cubicBezTo>
                    <a:cubicBezTo>
                      <a:pt x="3010" y="5081"/>
                      <a:pt x="2947" y="5088"/>
                      <a:pt x="2883" y="5102"/>
                    </a:cubicBezTo>
                    <a:cubicBezTo>
                      <a:pt x="2769" y="5122"/>
                      <a:pt x="2655" y="5138"/>
                      <a:pt x="2545" y="5151"/>
                    </a:cubicBezTo>
                    <a:cubicBezTo>
                      <a:pt x="2374" y="5178"/>
                      <a:pt x="2204" y="5198"/>
                      <a:pt x="2033" y="5222"/>
                    </a:cubicBezTo>
                    <a:lnTo>
                      <a:pt x="1763" y="5255"/>
                    </a:lnTo>
                    <a:cubicBezTo>
                      <a:pt x="1756" y="5256"/>
                      <a:pt x="1748" y="5257"/>
                      <a:pt x="1738" y="5257"/>
                    </a:cubicBezTo>
                    <a:cubicBezTo>
                      <a:pt x="1727" y="5257"/>
                      <a:pt x="1716" y="5256"/>
                      <a:pt x="1703" y="5255"/>
                    </a:cubicBezTo>
                    <a:lnTo>
                      <a:pt x="1559" y="5242"/>
                    </a:lnTo>
                    <a:lnTo>
                      <a:pt x="1428" y="5679"/>
                    </a:lnTo>
                    <a:cubicBezTo>
                      <a:pt x="1358" y="5917"/>
                      <a:pt x="1275" y="6155"/>
                      <a:pt x="1195" y="6386"/>
                    </a:cubicBezTo>
                    <a:lnTo>
                      <a:pt x="1161" y="6479"/>
                    </a:lnTo>
                    <a:cubicBezTo>
                      <a:pt x="1124" y="6590"/>
                      <a:pt x="1090" y="6703"/>
                      <a:pt x="1060" y="6817"/>
                    </a:cubicBezTo>
                    <a:cubicBezTo>
                      <a:pt x="1030" y="6924"/>
                      <a:pt x="1007" y="7031"/>
                      <a:pt x="983" y="7141"/>
                    </a:cubicBezTo>
                    <a:lnTo>
                      <a:pt x="950" y="7275"/>
                    </a:lnTo>
                    <a:cubicBezTo>
                      <a:pt x="934" y="7362"/>
                      <a:pt x="890" y="7425"/>
                      <a:pt x="826" y="7469"/>
                    </a:cubicBezTo>
                    <a:cubicBezTo>
                      <a:pt x="779" y="7502"/>
                      <a:pt x="724" y="7519"/>
                      <a:pt x="668" y="7519"/>
                    </a:cubicBezTo>
                    <a:cubicBezTo>
                      <a:pt x="648" y="7519"/>
                      <a:pt x="628" y="7517"/>
                      <a:pt x="609" y="7513"/>
                    </a:cubicBezTo>
                    <a:cubicBezTo>
                      <a:pt x="536" y="7499"/>
                      <a:pt x="465" y="7449"/>
                      <a:pt x="418" y="7382"/>
                    </a:cubicBezTo>
                    <a:cubicBezTo>
                      <a:pt x="378" y="7315"/>
                      <a:pt x="365" y="7245"/>
                      <a:pt x="378" y="7178"/>
                    </a:cubicBezTo>
                    <a:cubicBezTo>
                      <a:pt x="392" y="7115"/>
                      <a:pt x="408" y="7054"/>
                      <a:pt x="422" y="6991"/>
                    </a:cubicBezTo>
                    <a:cubicBezTo>
                      <a:pt x="452" y="6840"/>
                      <a:pt x="485" y="6687"/>
                      <a:pt x="528" y="6542"/>
                    </a:cubicBezTo>
                    <a:cubicBezTo>
                      <a:pt x="589" y="6342"/>
                      <a:pt x="656" y="6141"/>
                      <a:pt x="719" y="5951"/>
                    </a:cubicBezTo>
                    <a:cubicBezTo>
                      <a:pt x="806" y="5663"/>
                      <a:pt x="894" y="5369"/>
                      <a:pt x="977" y="5077"/>
                    </a:cubicBezTo>
                    <a:lnTo>
                      <a:pt x="1067" y="4764"/>
                    </a:lnTo>
                    <a:cubicBezTo>
                      <a:pt x="1084" y="4707"/>
                      <a:pt x="1104" y="4653"/>
                      <a:pt x="1121" y="4596"/>
                    </a:cubicBezTo>
                    <a:lnTo>
                      <a:pt x="1187" y="4395"/>
                    </a:lnTo>
                    <a:cubicBezTo>
                      <a:pt x="1215" y="4312"/>
                      <a:pt x="1241" y="4228"/>
                      <a:pt x="1271" y="4148"/>
                    </a:cubicBezTo>
                    <a:lnTo>
                      <a:pt x="1325" y="4001"/>
                    </a:lnTo>
                    <a:cubicBezTo>
                      <a:pt x="1375" y="3867"/>
                      <a:pt x="1425" y="3730"/>
                      <a:pt x="1475" y="3597"/>
                    </a:cubicBezTo>
                    <a:lnTo>
                      <a:pt x="1485" y="3569"/>
                    </a:lnTo>
                    <a:cubicBezTo>
                      <a:pt x="1562" y="3372"/>
                      <a:pt x="1636" y="3171"/>
                      <a:pt x="1712" y="2974"/>
                    </a:cubicBezTo>
                    <a:cubicBezTo>
                      <a:pt x="1769" y="2824"/>
                      <a:pt x="1823" y="2669"/>
                      <a:pt x="1880" y="2509"/>
                    </a:cubicBezTo>
                    <a:lnTo>
                      <a:pt x="1900" y="2433"/>
                    </a:lnTo>
                    <a:cubicBezTo>
                      <a:pt x="1937" y="2322"/>
                      <a:pt x="1970" y="2208"/>
                      <a:pt x="2004" y="2095"/>
                    </a:cubicBezTo>
                    <a:cubicBezTo>
                      <a:pt x="2033" y="1994"/>
                      <a:pt x="2061" y="1891"/>
                      <a:pt x="2090" y="1791"/>
                    </a:cubicBezTo>
                    <a:cubicBezTo>
                      <a:pt x="2178" y="1476"/>
                      <a:pt x="2271" y="1152"/>
                      <a:pt x="2382" y="843"/>
                    </a:cubicBezTo>
                    <a:lnTo>
                      <a:pt x="2391" y="817"/>
                    </a:lnTo>
                    <a:cubicBezTo>
                      <a:pt x="2419" y="737"/>
                      <a:pt x="2448" y="656"/>
                      <a:pt x="2485" y="593"/>
                    </a:cubicBezTo>
                    <a:cubicBezTo>
                      <a:pt x="2539" y="506"/>
                      <a:pt x="2575" y="456"/>
                      <a:pt x="2632" y="419"/>
                    </a:cubicBezTo>
                    <a:cubicBezTo>
                      <a:pt x="2711" y="373"/>
                      <a:pt x="2780" y="352"/>
                      <a:pt x="2855" y="352"/>
                    </a:cubicBezTo>
                    <a:close/>
                    <a:moveTo>
                      <a:pt x="2851" y="0"/>
                    </a:moveTo>
                    <a:cubicBezTo>
                      <a:pt x="2711" y="0"/>
                      <a:pt x="2582" y="39"/>
                      <a:pt x="2451" y="118"/>
                    </a:cubicBezTo>
                    <a:cubicBezTo>
                      <a:pt x="2321" y="198"/>
                      <a:pt x="2248" y="309"/>
                      <a:pt x="2184" y="412"/>
                    </a:cubicBezTo>
                    <a:cubicBezTo>
                      <a:pt x="2127" y="506"/>
                      <a:pt x="2090" y="610"/>
                      <a:pt x="2061" y="700"/>
                    </a:cubicBezTo>
                    <a:lnTo>
                      <a:pt x="2050" y="727"/>
                    </a:lnTo>
                    <a:cubicBezTo>
                      <a:pt x="1937" y="1044"/>
                      <a:pt x="1843" y="1376"/>
                      <a:pt x="1752" y="1693"/>
                    </a:cubicBezTo>
                    <a:cubicBezTo>
                      <a:pt x="1723" y="1794"/>
                      <a:pt x="1696" y="1894"/>
                      <a:pt x="1666" y="1998"/>
                    </a:cubicBezTo>
                    <a:cubicBezTo>
                      <a:pt x="1632" y="2108"/>
                      <a:pt x="1599" y="2222"/>
                      <a:pt x="1565" y="2332"/>
                    </a:cubicBezTo>
                    <a:lnTo>
                      <a:pt x="1545" y="2402"/>
                    </a:lnTo>
                    <a:cubicBezTo>
                      <a:pt x="1491" y="2553"/>
                      <a:pt x="1442" y="2700"/>
                      <a:pt x="1385" y="2850"/>
                    </a:cubicBezTo>
                    <a:cubicBezTo>
                      <a:pt x="1308" y="3048"/>
                      <a:pt x="1235" y="3245"/>
                      <a:pt x="1158" y="3442"/>
                    </a:cubicBezTo>
                    <a:lnTo>
                      <a:pt x="1147" y="3469"/>
                    </a:lnTo>
                    <a:cubicBezTo>
                      <a:pt x="1094" y="3606"/>
                      <a:pt x="1044" y="3743"/>
                      <a:pt x="994" y="3881"/>
                    </a:cubicBezTo>
                    <a:lnTo>
                      <a:pt x="940" y="4024"/>
                    </a:lnTo>
                    <a:cubicBezTo>
                      <a:pt x="910" y="4111"/>
                      <a:pt x="880" y="4202"/>
                      <a:pt x="853" y="4288"/>
                    </a:cubicBezTo>
                    <a:lnTo>
                      <a:pt x="789" y="4483"/>
                    </a:lnTo>
                    <a:cubicBezTo>
                      <a:pt x="769" y="4543"/>
                      <a:pt x="749" y="4603"/>
                      <a:pt x="729" y="4667"/>
                    </a:cubicBezTo>
                    <a:lnTo>
                      <a:pt x="639" y="4981"/>
                    </a:lnTo>
                    <a:cubicBezTo>
                      <a:pt x="556" y="5272"/>
                      <a:pt x="472" y="5559"/>
                      <a:pt x="385" y="5844"/>
                    </a:cubicBezTo>
                    <a:cubicBezTo>
                      <a:pt x="321" y="6034"/>
                      <a:pt x="251" y="6235"/>
                      <a:pt x="191" y="6442"/>
                    </a:cubicBezTo>
                    <a:cubicBezTo>
                      <a:pt x="147" y="6599"/>
                      <a:pt x="111" y="6760"/>
                      <a:pt x="77" y="6914"/>
                    </a:cubicBezTo>
                    <a:cubicBezTo>
                      <a:pt x="64" y="6977"/>
                      <a:pt x="51" y="7038"/>
                      <a:pt x="37" y="7098"/>
                    </a:cubicBezTo>
                    <a:cubicBezTo>
                      <a:pt x="0" y="7258"/>
                      <a:pt x="31" y="7429"/>
                      <a:pt x="124" y="7573"/>
                    </a:cubicBezTo>
                    <a:cubicBezTo>
                      <a:pt x="221" y="7723"/>
                      <a:pt x="375" y="7827"/>
                      <a:pt x="542" y="7860"/>
                    </a:cubicBezTo>
                    <a:cubicBezTo>
                      <a:pt x="580" y="7867"/>
                      <a:pt x="619" y="7871"/>
                      <a:pt x="658" y="7871"/>
                    </a:cubicBezTo>
                    <a:cubicBezTo>
                      <a:pt x="787" y="7871"/>
                      <a:pt x="915" y="7832"/>
                      <a:pt x="1024" y="7760"/>
                    </a:cubicBezTo>
                    <a:cubicBezTo>
                      <a:pt x="1161" y="7666"/>
                      <a:pt x="1255" y="7526"/>
                      <a:pt x="1295" y="7355"/>
                    </a:cubicBezTo>
                    <a:lnTo>
                      <a:pt x="1325" y="7215"/>
                    </a:lnTo>
                    <a:cubicBezTo>
                      <a:pt x="1348" y="7115"/>
                      <a:pt x="1371" y="7011"/>
                      <a:pt x="1398" y="6911"/>
                    </a:cubicBezTo>
                    <a:cubicBezTo>
                      <a:pt x="1428" y="6800"/>
                      <a:pt x="1462" y="6693"/>
                      <a:pt x="1496" y="6590"/>
                    </a:cubicBezTo>
                    <a:lnTo>
                      <a:pt x="1525" y="6502"/>
                    </a:lnTo>
                    <a:cubicBezTo>
                      <a:pt x="1609" y="6269"/>
                      <a:pt x="1692" y="6025"/>
                      <a:pt x="1766" y="5780"/>
                    </a:cubicBezTo>
                    <a:lnTo>
                      <a:pt x="1817" y="5603"/>
                    </a:lnTo>
                    <a:lnTo>
                      <a:pt x="2081" y="5570"/>
                    </a:lnTo>
                    <a:cubicBezTo>
                      <a:pt x="2251" y="5546"/>
                      <a:pt x="2422" y="5526"/>
                      <a:pt x="2592" y="5499"/>
                    </a:cubicBezTo>
                    <a:cubicBezTo>
                      <a:pt x="2709" y="5486"/>
                      <a:pt x="2830" y="5466"/>
                      <a:pt x="2944" y="5446"/>
                    </a:cubicBezTo>
                    <a:cubicBezTo>
                      <a:pt x="2996" y="5435"/>
                      <a:pt x="3050" y="5432"/>
                      <a:pt x="3107" y="5426"/>
                    </a:cubicBezTo>
                    <a:lnTo>
                      <a:pt x="3137" y="5426"/>
                    </a:lnTo>
                    <a:cubicBezTo>
                      <a:pt x="3157" y="5543"/>
                      <a:pt x="3184" y="5670"/>
                      <a:pt x="3217" y="5800"/>
                    </a:cubicBezTo>
                    <a:cubicBezTo>
                      <a:pt x="3245" y="5891"/>
                      <a:pt x="3271" y="5977"/>
                      <a:pt x="3297" y="6068"/>
                    </a:cubicBezTo>
                    <a:lnTo>
                      <a:pt x="3302" y="6085"/>
                    </a:lnTo>
                    <a:cubicBezTo>
                      <a:pt x="3362" y="6285"/>
                      <a:pt x="3405" y="6442"/>
                      <a:pt x="3438" y="6582"/>
                    </a:cubicBezTo>
                    <a:cubicBezTo>
                      <a:pt x="3452" y="6650"/>
                      <a:pt x="3465" y="6713"/>
                      <a:pt x="3478" y="6780"/>
                    </a:cubicBezTo>
                    <a:cubicBezTo>
                      <a:pt x="3485" y="6830"/>
                      <a:pt x="3495" y="6880"/>
                      <a:pt x="3502" y="6931"/>
                    </a:cubicBezTo>
                    <a:cubicBezTo>
                      <a:pt x="3515" y="7014"/>
                      <a:pt x="3535" y="7101"/>
                      <a:pt x="3558" y="7201"/>
                    </a:cubicBezTo>
                    <a:cubicBezTo>
                      <a:pt x="3575" y="7275"/>
                      <a:pt x="3609" y="7339"/>
                      <a:pt x="3639" y="7392"/>
                    </a:cubicBezTo>
                    <a:cubicBezTo>
                      <a:pt x="3686" y="7499"/>
                      <a:pt x="3756" y="7596"/>
                      <a:pt x="3850" y="7680"/>
                    </a:cubicBezTo>
                    <a:cubicBezTo>
                      <a:pt x="3960" y="7777"/>
                      <a:pt x="4091" y="7840"/>
                      <a:pt x="4237" y="7867"/>
                    </a:cubicBezTo>
                    <a:cubicBezTo>
                      <a:pt x="4288" y="7877"/>
                      <a:pt x="4341" y="7884"/>
                      <a:pt x="4395" y="7884"/>
                    </a:cubicBezTo>
                    <a:cubicBezTo>
                      <a:pt x="4485" y="7884"/>
                      <a:pt x="4579" y="7867"/>
                      <a:pt x="4669" y="7837"/>
                    </a:cubicBezTo>
                    <a:cubicBezTo>
                      <a:pt x="4802" y="7786"/>
                      <a:pt x="4920" y="7710"/>
                      <a:pt x="5014" y="7603"/>
                    </a:cubicBezTo>
                    <a:lnTo>
                      <a:pt x="5057" y="7542"/>
                    </a:lnTo>
                    <a:cubicBezTo>
                      <a:pt x="5134" y="7425"/>
                      <a:pt x="5208" y="7319"/>
                      <a:pt x="5241" y="7141"/>
                    </a:cubicBezTo>
                    <a:cubicBezTo>
                      <a:pt x="5258" y="7048"/>
                      <a:pt x="5264" y="6961"/>
                      <a:pt x="5261" y="6871"/>
                    </a:cubicBezTo>
                    <a:cubicBezTo>
                      <a:pt x="5258" y="6820"/>
                      <a:pt x="5254" y="6770"/>
                      <a:pt x="5244" y="6720"/>
                    </a:cubicBezTo>
                    <a:cubicBezTo>
                      <a:pt x="5224" y="6613"/>
                      <a:pt x="5201" y="6509"/>
                      <a:pt x="5177" y="6402"/>
                    </a:cubicBezTo>
                    <a:lnTo>
                      <a:pt x="5157" y="6312"/>
                    </a:lnTo>
                    <a:cubicBezTo>
                      <a:pt x="5117" y="6121"/>
                      <a:pt x="5077" y="5968"/>
                      <a:pt x="5037" y="5827"/>
                    </a:cubicBezTo>
                    <a:cubicBezTo>
                      <a:pt x="4987" y="5659"/>
                      <a:pt x="4930" y="5492"/>
                      <a:pt x="4876" y="5325"/>
                    </a:cubicBezTo>
                    <a:cubicBezTo>
                      <a:pt x="4833" y="5202"/>
                      <a:pt x="4802" y="5071"/>
                      <a:pt x="4773" y="4934"/>
                    </a:cubicBezTo>
                    <a:lnTo>
                      <a:pt x="4719" y="4656"/>
                    </a:lnTo>
                    <a:cubicBezTo>
                      <a:pt x="4656" y="4335"/>
                      <a:pt x="4589" y="4001"/>
                      <a:pt x="4501" y="3677"/>
                    </a:cubicBezTo>
                    <a:cubicBezTo>
                      <a:pt x="4435" y="3419"/>
                      <a:pt x="4355" y="3165"/>
                      <a:pt x="4274" y="2917"/>
                    </a:cubicBezTo>
                    <a:lnTo>
                      <a:pt x="4154" y="2526"/>
                    </a:lnTo>
                    <a:cubicBezTo>
                      <a:pt x="4087" y="2308"/>
                      <a:pt x="4017" y="2095"/>
                      <a:pt x="3940" y="1887"/>
                    </a:cubicBezTo>
                    <a:cubicBezTo>
                      <a:pt x="3856" y="1666"/>
                      <a:pt x="3786" y="1445"/>
                      <a:pt x="3723" y="1232"/>
                    </a:cubicBezTo>
                    <a:lnTo>
                      <a:pt x="3692" y="1068"/>
                    </a:lnTo>
                    <a:cubicBezTo>
                      <a:pt x="3666" y="931"/>
                      <a:pt x="3639" y="797"/>
                      <a:pt x="3609" y="663"/>
                    </a:cubicBezTo>
                    <a:cubicBezTo>
                      <a:pt x="3606" y="636"/>
                      <a:pt x="3598" y="610"/>
                      <a:pt x="3592" y="583"/>
                    </a:cubicBezTo>
                    <a:cubicBezTo>
                      <a:pt x="3572" y="513"/>
                      <a:pt x="3542" y="456"/>
                      <a:pt x="3515" y="402"/>
                    </a:cubicBezTo>
                    <a:lnTo>
                      <a:pt x="3495" y="366"/>
                    </a:lnTo>
                    <a:cubicBezTo>
                      <a:pt x="3405" y="188"/>
                      <a:pt x="3194" y="41"/>
                      <a:pt x="2984" y="11"/>
                    </a:cubicBezTo>
                    <a:cubicBezTo>
                      <a:pt x="2938" y="4"/>
                      <a:pt x="2894" y="0"/>
                      <a:pt x="2851" y="0"/>
                    </a:cubicBez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27" name="Google Shape;1827;p37"/>
            <p:cNvGrpSpPr/>
            <p:nvPr/>
          </p:nvGrpSpPr>
          <p:grpSpPr>
            <a:xfrm>
              <a:off x="6638954" y="4746145"/>
              <a:ext cx="192516" cy="227716"/>
              <a:chOff x="1824250" y="1008625"/>
              <a:chExt cx="144250" cy="170625"/>
            </a:xfrm>
          </p:grpSpPr>
          <p:sp>
            <p:nvSpPr>
              <p:cNvPr id="1828" name="Google Shape;1828;p37"/>
              <p:cNvSpPr/>
              <p:nvPr/>
            </p:nvSpPr>
            <p:spPr>
              <a:xfrm>
                <a:off x="1828675" y="1013025"/>
                <a:ext cx="135400" cy="161850"/>
              </a:xfrm>
              <a:custGeom>
                <a:avLst/>
                <a:gdLst/>
                <a:ahLst/>
                <a:cxnLst/>
                <a:rect l="l" t="t" r="r" b="b"/>
                <a:pathLst>
                  <a:path w="5416" h="6474" extrusionOk="0">
                    <a:moveTo>
                      <a:pt x="2356" y="0"/>
                    </a:moveTo>
                    <a:cubicBezTo>
                      <a:pt x="2252" y="0"/>
                      <a:pt x="2150" y="4"/>
                      <a:pt x="2047" y="21"/>
                    </a:cubicBezTo>
                    <a:cubicBezTo>
                      <a:pt x="1947" y="37"/>
                      <a:pt x="1847" y="67"/>
                      <a:pt x="1750" y="94"/>
                    </a:cubicBezTo>
                    <a:cubicBezTo>
                      <a:pt x="1690" y="107"/>
                      <a:pt x="1636" y="138"/>
                      <a:pt x="1579" y="161"/>
                    </a:cubicBezTo>
                    <a:cubicBezTo>
                      <a:pt x="1469" y="211"/>
                      <a:pt x="1362" y="274"/>
                      <a:pt x="1258" y="342"/>
                    </a:cubicBezTo>
                    <a:cubicBezTo>
                      <a:pt x="1164" y="402"/>
                      <a:pt x="1074" y="472"/>
                      <a:pt x="988" y="539"/>
                    </a:cubicBezTo>
                    <a:cubicBezTo>
                      <a:pt x="871" y="629"/>
                      <a:pt x="760" y="743"/>
                      <a:pt x="659" y="850"/>
                    </a:cubicBezTo>
                    <a:cubicBezTo>
                      <a:pt x="647" y="863"/>
                      <a:pt x="636" y="876"/>
                      <a:pt x="623" y="890"/>
                    </a:cubicBezTo>
                    <a:cubicBezTo>
                      <a:pt x="562" y="960"/>
                      <a:pt x="506" y="1034"/>
                      <a:pt x="456" y="1111"/>
                    </a:cubicBezTo>
                    <a:cubicBezTo>
                      <a:pt x="358" y="1265"/>
                      <a:pt x="272" y="1428"/>
                      <a:pt x="208" y="1599"/>
                    </a:cubicBezTo>
                    <a:cubicBezTo>
                      <a:pt x="141" y="1783"/>
                      <a:pt x="98" y="1973"/>
                      <a:pt x="65" y="2164"/>
                    </a:cubicBezTo>
                    <a:cubicBezTo>
                      <a:pt x="45" y="2291"/>
                      <a:pt x="28" y="2418"/>
                      <a:pt x="17" y="2546"/>
                    </a:cubicBezTo>
                    <a:cubicBezTo>
                      <a:pt x="1" y="2696"/>
                      <a:pt x="1" y="2850"/>
                      <a:pt x="5" y="3003"/>
                    </a:cubicBezTo>
                    <a:cubicBezTo>
                      <a:pt x="11" y="3144"/>
                      <a:pt x="51" y="3295"/>
                      <a:pt x="91" y="3429"/>
                    </a:cubicBezTo>
                    <a:cubicBezTo>
                      <a:pt x="151" y="3619"/>
                      <a:pt x="228" y="3803"/>
                      <a:pt x="306" y="3987"/>
                    </a:cubicBezTo>
                    <a:cubicBezTo>
                      <a:pt x="342" y="4077"/>
                      <a:pt x="382" y="4167"/>
                      <a:pt x="422" y="4258"/>
                    </a:cubicBezTo>
                    <a:cubicBezTo>
                      <a:pt x="489" y="4402"/>
                      <a:pt x="573" y="4539"/>
                      <a:pt x="656" y="4676"/>
                    </a:cubicBezTo>
                    <a:cubicBezTo>
                      <a:pt x="757" y="4846"/>
                      <a:pt x="867" y="5007"/>
                      <a:pt x="997" y="5150"/>
                    </a:cubicBezTo>
                    <a:cubicBezTo>
                      <a:pt x="1161" y="5331"/>
                      <a:pt x="1339" y="5505"/>
                      <a:pt x="1522" y="5666"/>
                    </a:cubicBezTo>
                    <a:cubicBezTo>
                      <a:pt x="1666" y="5793"/>
                      <a:pt x="1817" y="5917"/>
                      <a:pt x="1977" y="6024"/>
                    </a:cubicBezTo>
                    <a:cubicBezTo>
                      <a:pt x="2175" y="6161"/>
                      <a:pt x="2385" y="6285"/>
                      <a:pt x="2613" y="6362"/>
                    </a:cubicBezTo>
                    <a:cubicBezTo>
                      <a:pt x="2743" y="6405"/>
                      <a:pt x="2877" y="6442"/>
                      <a:pt x="3014" y="6459"/>
                    </a:cubicBezTo>
                    <a:cubicBezTo>
                      <a:pt x="3084" y="6469"/>
                      <a:pt x="3155" y="6473"/>
                      <a:pt x="3227" y="6473"/>
                    </a:cubicBezTo>
                    <a:cubicBezTo>
                      <a:pt x="3293" y="6473"/>
                      <a:pt x="3360" y="6470"/>
                      <a:pt x="3425" y="6465"/>
                    </a:cubicBezTo>
                    <a:cubicBezTo>
                      <a:pt x="3509" y="6459"/>
                      <a:pt x="3589" y="6445"/>
                      <a:pt x="3669" y="6428"/>
                    </a:cubicBezTo>
                    <a:cubicBezTo>
                      <a:pt x="3813" y="6395"/>
                      <a:pt x="3958" y="6362"/>
                      <a:pt x="4098" y="6311"/>
                    </a:cubicBezTo>
                    <a:cubicBezTo>
                      <a:pt x="4248" y="6261"/>
                      <a:pt x="4389" y="6184"/>
                      <a:pt x="4519" y="6094"/>
                    </a:cubicBezTo>
                    <a:cubicBezTo>
                      <a:pt x="4646" y="6007"/>
                      <a:pt x="4750" y="5886"/>
                      <a:pt x="4853" y="5769"/>
                    </a:cubicBezTo>
                    <a:cubicBezTo>
                      <a:pt x="4957" y="5652"/>
                      <a:pt x="5031" y="5528"/>
                      <a:pt x="5108" y="5391"/>
                    </a:cubicBezTo>
                    <a:cubicBezTo>
                      <a:pt x="5185" y="5251"/>
                      <a:pt x="5228" y="5097"/>
                      <a:pt x="5268" y="4943"/>
                    </a:cubicBezTo>
                    <a:cubicBezTo>
                      <a:pt x="5332" y="4706"/>
                      <a:pt x="5402" y="4465"/>
                      <a:pt x="5409" y="4218"/>
                    </a:cubicBezTo>
                    <a:cubicBezTo>
                      <a:pt x="5415" y="4054"/>
                      <a:pt x="5415" y="3886"/>
                      <a:pt x="5392" y="3722"/>
                    </a:cubicBezTo>
                    <a:cubicBezTo>
                      <a:pt x="5389" y="3699"/>
                      <a:pt x="5386" y="3676"/>
                      <a:pt x="5382" y="3649"/>
                    </a:cubicBezTo>
                    <a:cubicBezTo>
                      <a:pt x="5365" y="3579"/>
                      <a:pt x="5345" y="3512"/>
                      <a:pt x="5329" y="3442"/>
                    </a:cubicBezTo>
                    <a:cubicBezTo>
                      <a:pt x="5325" y="3429"/>
                      <a:pt x="5322" y="3415"/>
                      <a:pt x="5315" y="3401"/>
                    </a:cubicBezTo>
                    <a:cubicBezTo>
                      <a:pt x="5272" y="3324"/>
                      <a:pt x="5238" y="3244"/>
                      <a:pt x="5178" y="3181"/>
                    </a:cubicBezTo>
                    <a:cubicBezTo>
                      <a:pt x="5128" y="3128"/>
                      <a:pt x="5077" y="3071"/>
                      <a:pt x="5017" y="3027"/>
                    </a:cubicBezTo>
                    <a:cubicBezTo>
                      <a:pt x="4997" y="3014"/>
                      <a:pt x="4981" y="2997"/>
                      <a:pt x="4961" y="2983"/>
                    </a:cubicBezTo>
                    <a:cubicBezTo>
                      <a:pt x="4852" y="2900"/>
                      <a:pt x="4718" y="2857"/>
                      <a:pt x="4583" y="2857"/>
                    </a:cubicBezTo>
                    <a:cubicBezTo>
                      <a:pt x="4503" y="2857"/>
                      <a:pt x="4423" y="2872"/>
                      <a:pt x="4349" y="2903"/>
                    </a:cubicBezTo>
                    <a:cubicBezTo>
                      <a:pt x="4108" y="3000"/>
                      <a:pt x="3944" y="3251"/>
                      <a:pt x="3958" y="3512"/>
                    </a:cubicBezTo>
                    <a:lnTo>
                      <a:pt x="3958" y="3525"/>
                    </a:lnTo>
                    <a:cubicBezTo>
                      <a:pt x="3944" y="3602"/>
                      <a:pt x="3950" y="3682"/>
                      <a:pt x="3954" y="3759"/>
                    </a:cubicBezTo>
                    <a:cubicBezTo>
                      <a:pt x="3954" y="3803"/>
                      <a:pt x="3967" y="3850"/>
                      <a:pt x="3974" y="3890"/>
                    </a:cubicBezTo>
                    <a:cubicBezTo>
                      <a:pt x="3984" y="3950"/>
                      <a:pt x="3991" y="4011"/>
                      <a:pt x="3994" y="4067"/>
                    </a:cubicBezTo>
                    <a:cubicBezTo>
                      <a:pt x="3984" y="4207"/>
                      <a:pt x="3958" y="4345"/>
                      <a:pt x="3927" y="4482"/>
                    </a:cubicBezTo>
                    <a:cubicBezTo>
                      <a:pt x="3901" y="4576"/>
                      <a:pt x="3870" y="4669"/>
                      <a:pt x="3830" y="4759"/>
                    </a:cubicBezTo>
                    <a:cubicBezTo>
                      <a:pt x="3793" y="4813"/>
                      <a:pt x="3753" y="4863"/>
                      <a:pt x="3710" y="4914"/>
                    </a:cubicBezTo>
                    <a:cubicBezTo>
                      <a:pt x="3697" y="4923"/>
                      <a:pt x="3683" y="4934"/>
                      <a:pt x="3669" y="4943"/>
                    </a:cubicBezTo>
                    <a:cubicBezTo>
                      <a:pt x="3620" y="4967"/>
                      <a:pt x="3563" y="4987"/>
                      <a:pt x="3509" y="5004"/>
                    </a:cubicBezTo>
                    <a:cubicBezTo>
                      <a:pt x="3419" y="5024"/>
                      <a:pt x="3325" y="5040"/>
                      <a:pt x="3231" y="5047"/>
                    </a:cubicBezTo>
                    <a:cubicBezTo>
                      <a:pt x="3202" y="5044"/>
                      <a:pt x="3168" y="5037"/>
                      <a:pt x="3135" y="5034"/>
                    </a:cubicBezTo>
                    <a:cubicBezTo>
                      <a:pt x="3061" y="5007"/>
                      <a:pt x="2987" y="4977"/>
                      <a:pt x="2917" y="4940"/>
                    </a:cubicBezTo>
                    <a:cubicBezTo>
                      <a:pt x="2649" y="4773"/>
                      <a:pt x="2408" y="4562"/>
                      <a:pt x="2181" y="4345"/>
                    </a:cubicBezTo>
                    <a:cubicBezTo>
                      <a:pt x="2101" y="4261"/>
                      <a:pt x="2027" y="4174"/>
                      <a:pt x="1957" y="4084"/>
                    </a:cubicBezTo>
                    <a:cubicBezTo>
                      <a:pt x="1894" y="4000"/>
                      <a:pt x="1837" y="3910"/>
                      <a:pt x="1780" y="3820"/>
                    </a:cubicBezTo>
                    <a:cubicBezTo>
                      <a:pt x="1706" y="3679"/>
                      <a:pt x="1643" y="3532"/>
                      <a:pt x="1579" y="3385"/>
                    </a:cubicBezTo>
                    <a:cubicBezTo>
                      <a:pt x="1519" y="3241"/>
                      <a:pt x="1453" y="3094"/>
                      <a:pt x="1405" y="2947"/>
                    </a:cubicBezTo>
                    <a:cubicBezTo>
                      <a:pt x="1396" y="2883"/>
                      <a:pt x="1389" y="2823"/>
                      <a:pt x="1385" y="2759"/>
                    </a:cubicBezTo>
                    <a:cubicBezTo>
                      <a:pt x="1392" y="2552"/>
                      <a:pt x="1416" y="2345"/>
                      <a:pt x="1459" y="2140"/>
                    </a:cubicBezTo>
                    <a:cubicBezTo>
                      <a:pt x="1489" y="2047"/>
                      <a:pt x="1522" y="1957"/>
                      <a:pt x="1566" y="1867"/>
                    </a:cubicBezTo>
                    <a:cubicBezTo>
                      <a:pt x="1636" y="1759"/>
                      <a:pt x="1713" y="1659"/>
                      <a:pt x="1800" y="1562"/>
                    </a:cubicBezTo>
                    <a:cubicBezTo>
                      <a:pt x="1904" y="1462"/>
                      <a:pt x="2014" y="1368"/>
                      <a:pt x="2135" y="1291"/>
                    </a:cubicBezTo>
                    <a:cubicBezTo>
                      <a:pt x="2212" y="1251"/>
                      <a:pt x="2285" y="1217"/>
                      <a:pt x="2365" y="1188"/>
                    </a:cubicBezTo>
                    <a:cubicBezTo>
                      <a:pt x="2476" y="1171"/>
                      <a:pt x="2589" y="1168"/>
                      <a:pt x="2700" y="1168"/>
                    </a:cubicBezTo>
                    <a:lnTo>
                      <a:pt x="2914" y="1168"/>
                    </a:lnTo>
                    <a:cubicBezTo>
                      <a:pt x="3021" y="1154"/>
                      <a:pt x="3115" y="1117"/>
                      <a:pt x="3198" y="1050"/>
                    </a:cubicBezTo>
                    <a:cubicBezTo>
                      <a:pt x="3319" y="956"/>
                      <a:pt x="3399" y="816"/>
                      <a:pt x="3419" y="666"/>
                    </a:cubicBezTo>
                    <a:cubicBezTo>
                      <a:pt x="3439" y="512"/>
                      <a:pt x="3396" y="354"/>
                      <a:pt x="3302" y="234"/>
                    </a:cubicBezTo>
                    <a:cubicBezTo>
                      <a:pt x="3218" y="121"/>
                      <a:pt x="3064" y="13"/>
                      <a:pt x="2917" y="10"/>
                    </a:cubicBezTo>
                    <a:cubicBezTo>
                      <a:pt x="2803" y="7"/>
                      <a:pt x="2686" y="4"/>
                      <a:pt x="2573" y="4"/>
                    </a:cubicBezTo>
                    <a:cubicBezTo>
                      <a:pt x="2500" y="2"/>
                      <a:pt x="2428" y="0"/>
                      <a:pt x="235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" name="Google Shape;1829;p37"/>
              <p:cNvSpPr/>
              <p:nvPr/>
            </p:nvSpPr>
            <p:spPr>
              <a:xfrm>
                <a:off x="1824250" y="1008625"/>
                <a:ext cx="144250" cy="170625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6825" extrusionOk="0">
                    <a:moveTo>
                      <a:pt x="5328" y="3645"/>
                    </a:moveTo>
                    <a:lnTo>
                      <a:pt x="5328" y="3645"/>
                    </a:lnTo>
                    <a:cubicBezTo>
                      <a:pt x="5328" y="3645"/>
                      <a:pt x="5331" y="3651"/>
                      <a:pt x="5339" y="3661"/>
                    </a:cubicBezTo>
                    <a:cubicBezTo>
                      <a:pt x="5335" y="3655"/>
                      <a:pt x="5332" y="3650"/>
                      <a:pt x="5328" y="3645"/>
                    </a:cubicBezTo>
                    <a:close/>
                    <a:moveTo>
                      <a:pt x="2545" y="352"/>
                    </a:moveTo>
                    <a:cubicBezTo>
                      <a:pt x="2590" y="352"/>
                      <a:pt x="2636" y="353"/>
                      <a:pt x="2683" y="354"/>
                    </a:cubicBezTo>
                    <a:lnTo>
                      <a:pt x="2750" y="354"/>
                    </a:lnTo>
                    <a:cubicBezTo>
                      <a:pt x="2863" y="357"/>
                      <a:pt x="2977" y="357"/>
                      <a:pt x="3091" y="360"/>
                    </a:cubicBezTo>
                    <a:cubicBezTo>
                      <a:pt x="3164" y="364"/>
                      <a:pt x="3275" y="430"/>
                      <a:pt x="3342" y="518"/>
                    </a:cubicBezTo>
                    <a:cubicBezTo>
                      <a:pt x="3405" y="601"/>
                      <a:pt x="3436" y="711"/>
                      <a:pt x="3422" y="819"/>
                    </a:cubicBezTo>
                    <a:cubicBezTo>
                      <a:pt x="3408" y="925"/>
                      <a:pt x="3352" y="1023"/>
                      <a:pt x="3268" y="1089"/>
                    </a:cubicBezTo>
                    <a:cubicBezTo>
                      <a:pt x="3212" y="1129"/>
                      <a:pt x="3147" y="1157"/>
                      <a:pt x="3081" y="1169"/>
                    </a:cubicBezTo>
                    <a:lnTo>
                      <a:pt x="2877" y="1166"/>
                    </a:lnTo>
                    <a:cubicBezTo>
                      <a:pt x="2763" y="1166"/>
                      <a:pt x="2639" y="1169"/>
                      <a:pt x="2516" y="1189"/>
                    </a:cubicBezTo>
                    <a:lnTo>
                      <a:pt x="2482" y="1200"/>
                    </a:lnTo>
                    <a:cubicBezTo>
                      <a:pt x="2405" y="1226"/>
                      <a:pt x="2321" y="1263"/>
                      <a:pt x="2218" y="1320"/>
                    </a:cubicBezTo>
                    <a:cubicBezTo>
                      <a:pt x="2101" y="1393"/>
                      <a:pt x="1988" y="1487"/>
                      <a:pt x="1847" y="1621"/>
                    </a:cubicBezTo>
                    <a:cubicBezTo>
                      <a:pt x="1750" y="1728"/>
                      <a:pt x="1666" y="1839"/>
                      <a:pt x="1596" y="1949"/>
                    </a:cubicBezTo>
                    <a:lnTo>
                      <a:pt x="1586" y="1966"/>
                    </a:lnTo>
                    <a:cubicBezTo>
                      <a:pt x="1539" y="2060"/>
                      <a:pt x="1499" y="2160"/>
                      <a:pt x="1462" y="2280"/>
                    </a:cubicBezTo>
                    <a:cubicBezTo>
                      <a:pt x="1422" y="2474"/>
                      <a:pt x="1395" y="2685"/>
                      <a:pt x="1386" y="2946"/>
                    </a:cubicBezTo>
                    <a:cubicBezTo>
                      <a:pt x="1389" y="3016"/>
                      <a:pt x="1395" y="3083"/>
                      <a:pt x="1409" y="3150"/>
                    </a:cubicBezTo>
                    <a:lnTo>
                      <a:pt x="1415" y="3176"/>
                    </a:lnTo>
                    <a:cubicBezTo>
                      <a:pt x="1459" y="3313"/>
                      <a:pt x="1516" y="3444"/>
                      <a:pt x="1569" y="3571"/>
                    </a:cubicBezTo>
                    <a:lnTo>
                      <a:pt x="1596" y="3631"/>
                    </a:lnTo>
                    <a:cubicBezTo>
                      <a:pt x="1650" y="3755"/>
                      <a:pt x="1719" y="3919"/>
                      <a:pt x="1810" y="4089"/>
                    </a:cubicBezTo>
                    <a:cubicBezTo>
                      <a:pt x="1860" y="4173"/>
                      <a:pt x="1920" y="4273"/>
                      <a:pt x="1994" y="4367"/>
                    </a:cubicBezTo>
                    <a:cubicBezTo>
                      <a:pt x="2061" y="4457"/>
                      <a:pt x="2141" y="4548"/>
                      <a:pt x="2235" y="4648"/>
                    </a:cubicBezTo>
                    <a:cubicBezTo>
                      <a:pt x="2519" y="4919"/>
                      <a:pt x="2760" y="5113"/>
                      <a:pt x="3000" y="5266"/>
                    </a:cubicBezTo>
                    <a:lnTo>
                      <a:pt x="3017" y="5277"/>
                    </a:lnTo>
                    <a:cubicBezTo>
                      <a:pt x="3104" y="5317"/>
                      <a:pt x="3181" y="5350"/>
                      <a:pt x="3255" y="5374"/>
                    </a:cubicBezTo>
                    <a:lnTo>
                      <a:pt x="3278" y="5380"/>
                    </a:lnTo>
                    <a:cubicBezTo>
                      <a:pt x="3318" y="5387"/>
                      <a:pt x="3355" y="5394"/>
                      <a:pt x="3392" y="5397"/>
                    </a:cubicBezTo>
                    <a:lnTo>
                      <a:pt x="3408" y="5400"/>
                    </a:lnTo>
                    <a:lnTo>
                      <a:pt x="3425" y="5397"/>
                    </a:lnTo>
                    <a:cubicBezTo>
                      <a:pt x="3516" y="5391"/>
                      <a:pt x="3613" y="5377"/>
                      <a:pt x="3740" y="5346"/>
                    </a:cubicBezTo>
                    <a:cubicBezTo>
                      <a:pt x="3800" y="5330"/>
                      <a:pt x="3860" y="5306"/>
                      <a:pt x="3917" y="5283"/>
                    </a:cubicBezTo>
                    <a:lnTo>
                      <a:pt x="3950" y="5263"/>
                    </a:lnTo>
                    <a:cubicBezTo>
                      <a:pt x="3967" y="5250"/>
                      <a:pt x="3984" y="5240"/>
                      <a:pt x="3997" y="5226"/>
                    </a:cubicBezTo>
                    <a:lnTo>
                      <a:pt x="4017" y="5206"/>
                    </a:lnTo>
                    <a:cubicBezTo>
                      <a:pt x="4070" y="5146"/>
                      <a:pt x="4115" y="5090"/>
                      <a:pt x="4155" y="5036"/>
                    </a:cubicBezTo>
                    <a:lnTo>
                      <a:pt x="4168" y="5005"/>
                    </a:lnTo>
                    <a:cubicBezTo>
                      <a:pt x="4218" y="4899"/>
                      <a:pt x="4251" y="4789"/>
                      <a:pt x="4275" y="4698"/>
                    </a:cubicBezTo>
                    <a:cubicBezTo>
                      <a:pt x="4302" y="4581"/>
                      <a:pt x="4335" y="4423"/>
                      <a:pt x="4345" y="4256"/>
                    </a:cubicBezTo>
                    <a:lnTo>
                      <a:pt x="4345" y="4247"/>
                    </a:lnTo>
                    <a:lnTo>
                      <a:pt x="4345" y="4236"/>
                    </a:lnTo>
                    <a:cubicBezTo>
                      <a:pt x="4342" y="4170"/>
                      <a:pt x="4335" y="4102"/>
                      <a:pt x="4325" y="4039"/>
                    </a:cubicBezTo>
                    <a:cubicBezTo>
                      <a:pt x="4322" y="4019"/>
                      <a:pt x="4318" y="4002"/>
                      <a:pt x="4315" y="3982"/>
                    </a:cubicBezTo>
                    <a:cubicBezTo>
                      <a:pt x="4311" y="3966"/>
                      <a:pt x="4305" y="3942"/>
                      <a:pt x="4305" y="3935"/>
                    </a:cubicBezTo>
                    <a:lnTo>
                      <a:pt x="4305" y="3862"/>
                    </a:lnTo>
                    <a:cubicBezTo>
                      <a:pt x="4302" y="3815"/>
                      <a:pt x="4302" y="3768"/>
                      <a:pt x="4308" y="3715"/>
                    </a:cubicBezTo>
                    <a:lnTo>
                      <a:pt x="4311" y="3698"/>
                    </a:lnTo>
                    <a:lnTo>
                      <a:pt x="4311" y="3678"/>
                    </a:lnTo>
                    <a:cubicBezTo>
                      <a:pt x="4302" y="3494"/>
                      <a:pt x="4419" y="3310"/>
                      <a:pt x="4592" y="3243"/>
                    </a:cubicBezTo>
                    <a:cubicBezTo>
                      <a:pt x="4647" y="3221"/>
                      <a:pt x="4706" y="3209"/>
                      <a:pt x="4765" y="3209"/>
                    </a:cubicBezTo>
                    <a:cubicBezTo>
                      <a:pt x="4860" y="3209"/>
                      <a:pt x="4954" y="3239"/>
                      <a:pt x="5030" y="3296"/>
                    </a:cubicBezTo>
                    <a:lnTo>
                      <a:pt x="5091" y="3344"/>
                    </a:lnTo>
                    <a:cubicBezTo>
                      <a:pt x="5124" y="3370"/>
                      <a:pt x="5161" y="3407"/>
                      <a:pt x="5198" y="3444"/>
                    </a:cubicBezTo>
                    <a:lnTo>
                      <a:pt x="5231" y="3480"/>
                    </a:lnTo>
                    <a:cubicBezTo>
                      <a:pt x="5258" y="3508"/>
                      <a:pt x="5278" y="3551"/>
                      <a:pt x="5305" y="3601"/>
                    </a:cubicBezTo>
                    <a:cubicBezTo>
                      <a:pt x="5312" y="3615"/>
                      <a:pt x="5319" y="3630"/>
                      <a:pt x="5328" y="3645"/>
                    </a:cubicBezTo>
                    <a:lnTo>
                      <a:pt x="5328" y="3645"/>
                    </a:lnTo>
                    <a:lnTo>
                      <a:pt x="5499" y="3597"/>
                    </a:lnTo>
                    <a:lnTo>
                      <a:pt x="5499" y="3597"/>
                    </a:lnTo>
                    <a:lnTo>
                      <a:pt x="5335" y="3665"/>
                    </a:lnTo>
                    <a:lnTo>
                      <a:pt x="5342" y="3691"/>
                    </a:lnTo>
                    <a:cubicBezTo>
                      <a:pt x="5359" y="3748"/>
                      <a:pt x="5375" y="3801"/>
                      <a:pt x="5385" y="3858"/>
                    </a:cubicBezTo>
                    <a:cubicBezTo>
                      <a:pt x="5388" y="3882"/>
                      <a:pt x="5392" y="3902"/>
                      <a:pt x="5395" y="3926"/>
                    </a:cubicBezTo>
                    <a:cubicBezTo>
                      <a:pt x="5419" y="4073"/>
                      <a:pt x="5415" y="4230"/>
                      <a:pt x="5412" y="4390"/>
                    </a:cubicBezTo>
                    <a:cubicBezTo>
                      <a:pt x="5405" y="4591"/>
                      <a:pt x="5351" y="4792"/>
                      <a:pt x="5294" y="5005"/>
                    </a:cubicBezTo>
                    <a:lnTo>
                      <a:pt x="5274" y="5076"/>
                    </a:lnTo>
                    <a:cubicBezTo>
                      <a:pt x="5238" y="5220"/>
                      <a:pt x="5198" y="5360"/>
                      <a:pt x="5131" y="5481"/>
                    </a:cubicBezTo>
                    <a:cubicBezTo>
                      <a:pt x="5061" y="5607"/>
                      <a:pt x="4993" y="5725"/>
                      <a:pt x="4900" y="5828"/>
                    </a:cubicBezTo>
                    <a:lnTo>
                      <a:pt x="4873" y="5859"/>
                    </a:lnTo>
                    <a:cubicBezTo>
                      <a:pt x="4783" y="5959"/>
                      <a:pt x="4696" y="6059"/>
                      <a:pt x="4596" y="6126"/>
                    </a:cubicBezTo>
                    <a:cubicBezTo>
                      <a:pt x="4462" y="6217"/>
                      <a:pt x="4339" y="6283"/>
                      <a:pt x="4218" y="6323"/>
                    </a:cubicBezTo>
                    <a:cubicBezTo>
                      <a:pt x="4094" y="6363"/>
                      <a:pt x="3964" y="6397"/>
                      <a:pt x="3806" y="6434"/>
                    </a:cubicBezTo>
                    <a:cubicBezTo>
                      <a:pt x="3726" y="6450"/>
                      <a:pt x="3656" y="6461"/>
                      <a:pt x="3593" y="6467"/>
                    </a:cubicBezTo>
                    <a:cubicBezTo>
                      <a:pt x="3539" y="6471"/>
                      <a:pt x="3477" y="6474"/>
                      <a:pt x="3412" y="6474"/>
                    </a:cubicBezTo>
                    <a:cubicBezTo>
                      <a:pt x="3347" y="6474"/>
                      <a:pt x="3280" y="6471"/>
                      <a:pt x="3215" y="6461"/>
                    </a:cubicBezTo>
                    <a:cubicBezTo>
                      <a:pt x="3104" y="6447"/>
                      <a:pt x="2984" y="6417"/>
                      <a:pt x="2846" y="6370"/>
                    </a:cubicBezTo>
                    <a:cubicBezTo>
                      <a:pt x="2663" y="6310"/>
                      <a:pt x="2476" y="6209"/>
                      <a:pt x="2255" y="6056"/>
                    </a:cubicBezTo>
                    <a:cubicBezTo>
                      <a:pt x="2114" y="5962"/>
                      <a:pt x="1974" y="5848"/>
                      <a:pt x="1817" y="5712"/>
                    </a:cubicBezTo>
                    <a:cubicBezTo>
                      <a:pt x="1636" y="5551"/>
                      <a:pt x="1466" y="5383"/>
                      <a:pt x="1305" y="5210"/>
                    </a:cubicBezTo>
                    <a:cubicBezTo>
                      <a:pt x="1198" y="5090"/>
                      <a:pt x="1094" y="4949"/>
                      <a:pt x="984" y="4761"/>
                    </a:cubicBezTo>
                    <a:lnTo>
                      <a:pt x="964" y="4732"/>
                    </a:lnTo>
                    <a:cubicBezTo>
                      <a:pt x="890" y="4604"/>
                      <a:pt x="816" y="4488"/>
                      <a:pt x="759" y="4360"/>
                    </a:cubicBezTo>
                    <a:lnTo>
                      <a:pt x="739" y="4317"/>
                    </a:lnTo>
                    <a:cubicBezTo>
                      <a:pt x="710" y="4243"/>
                      <a:pt x="676" y="4170"/>
                      <a:pt x="646" y="4096"/>
                    </a:cubicBezTo>
                    <a:lnTo>
                      <a:pt x="616" y="4022"/>
                    </a:lnTo>
                    <a:cubicBezTo>
                      <a:pt x="549" y="3862"/>
                      <a:pt x="486" y="3708"/>
                      <a:pt x="435" y="3551"/>
                    </a:cubicBezTo>
                    <a:cubicBezTo>
                      <a:pt x="398" y="3427"/>
                      <a:pt x="362" y="3293"/>
                      <a:pt x="358" y="3173"/>
                    </a:cubicBezTo>
                    <a:cubicBezTo>
                      <a:pt x="355" y="3036"/>
                      <a:pt x="355" y="2885"/>
                      <a:pt x="369" y="2738"/>
                    </a:cubicBezTo>
                    <a:cubicBezTo>
                      <a:pt x="378" y="2637"/>
                      <a:pt x="392" y="2504"/>
                      <a:pt x="415" y="2370"/>
                    </a:cubicBezTo>
                    <a:cubicBezTo>
                      <a:pt x="452" y="2163"/>
                      <a:pt x="495" y="1989"/>
                      <a:pt x="549" y="1835"/>
                    </a:cubicBezTo>
                    <a:cubicBezTo>
                      <a:pt x="603" y="1688"/>
                      <a:pt x="683" y="1538"/>
                      <a:pt x="779" y="1380"/>
                    </a:cubicBezTo>
                    <a:cubicBezTo>
                      <a:pt x="824" y="1313"/>
                      <a:pt x="873" y="1250"/>
                      <a:pt x="934" y="1183"/>
                    </a:cubicBezTo>
                    <a:lnTo>
                      <a:pt x="967" y="1146"/>
                    </a:lnTo>
                    <a:cubicBezTo>
                      <a:pt x="1060" y="1043"/>
                      <a:pt x="1161" y="936"/>
                      <a:pt x="1272" y="856"/>
                    </a:cubicBezTo>
                    <a:lnTo>
                      <a:pt x="1312" y="825"/>
                    </a:lnTo>
                    <a:cubicBezTo>
                      <a:pt x="1386" y="765"/>
                      <a:pt x="1455" y="711"/>
                      <a:pt x="1529" y="665"/>
                    </a:cubicBezTo>
                    <a:cubicBezTo>
                      <a:pt x="1622" y="608"/>
                      <a:pt x="1727" y="544"/>
                      <a:pt x="1830" y="498"/>
                    </a:cubicBezTo>
                    <a:lnTo>
                      <a:pt x="1860" y="484"/>
                    </a:lnTo>
                    <a:cubicBezTo>
                      <a:pt x="1900" y="464"/>
                      <a:pt x="1940" y="447"/>
                      <a:pt x="1974" y="437"/>
                    </a:cubicBezTo>
                    <a:lnTo>
                      <a:pt x="2008" y="430"/>
                    </a:lnTo>
                    <a:cubicBezTo>
                      <a:pt x="2091" y="407"/>
                      <a:pt x="2171" y="384"/>
                      <a:pt x="2252" y="370"/>
                    </a:cubicBezTo>
                    <a:cubicBezTo>
                      <a:pt x="2346" y="356"/>
                      <a:pt x="2444" y="352"/>
                      <a:pt x="2545" y="352"/>
                    </a:cubicBezTo>
                    <a:close/>
                    <a:moveTo>
                      <a:pt x="2529" y="0"/>
                    </a:moveTo>
                    <a:cubicBezTo>
                      <a:pt x="2420" y="0"/>
                      <a:pt x="2309" y="5"/>
                      <a:pt x="2195" y="22"/>
                    </a:cubicBezTo>
                    <a:cubicBezTo>
                      <a:pt x="2097" y="39"/>
                      <a:pt x="2004" y="66"/>
                      <a:pt x="1914" y="89"/>
                    </a:cubicBezTo>
                    <a:lnTo>
                      <a:pt x="1880" y="99"/>
                    </a:lnTo>
                    <a:cubicBezTo>
                      <a:pt x="1817" y="116"/>
                      <a:pt x="1763" y="143"/>
                      <a:pt x="1713" y="166"/>
                    </a:cubicBezTo>
                    <a:lnTo>
                      <a:pt x="1687" y="176"/>
                    </a:lnTo>
                    <a:cubicBezTo>
                      <a:pt x="1562" y="233"/>
                      <a:pt x="1449" y="303"/>
                      <a:pt x="1341" y="367"/>
                    </a:cubicBezTo>
                    <a:cubicBezTo>
                      <a:pt x="1255" y="424"/>
                      <a:pt x="1174" y="484"/>
                      <a:pt x="1097" y="544"/>
                    </a:cubicBezTo>
                    <a:lnTo>
                      <a:pt x="1057" y="575"/>
                    </a:lnTo>
                    <a:cubicBezTo>
                      <a:pt x="927" y="675"/>
                      <a:pt x="813" y="791"/>
                      <a:pt x="706" y="909"/>
                    </a:cubicBezTo>
                    <a:lnTo>
                      <a:pt x="670" y="949"/>
                    </a:lnTo>
                    <a:cubicBezTo>
                      <a:pt x="596" y="1032"/>
                      <a:pt x="539" y="1109"/>
                      <a:pt x="486" y="1193"/>
                    </a:cubicBezTo>
                    <a:cubicBezTo>
                      <a:pt x="372" y="1367"/>
                      <a:pt x="282" y="1544"/>
                      <a:pt x="222" y="1714"/>
                    </a:cubicBezTo>
                    <a:cubicBezTo>
                      <a:pt x="157" y="1889"/>
                      <a:pt x="108" y="2083"/>
                      <a:pt x="68" y="2310"/>
                    </a:cubicBezTo>
                    <a:cubicBezTo>
                      <a:pt x="44" y="2454"/>
                      <a:pt x="27" y="2597"/>
                      <a:pt x="17" y="2705"/>
                    </a:cubicBezTo>
                    <a:cubicBezTo>
                      <a:pt x="1" y="2869"/>
                      <a:pt x="4" y="3032"/>
                      <a:pt x="7" y="3183"/>
                    </a:cubicBezTo>
                    <a:cubicBezTo>
                      <a:pt x="11" y="3347"/>
                      <a:pt x="54" y="3508"/>
                      <a:pt x="101" y="3654"/>
                    </a:cubicBezTo>
                    <a:cubicBezTo>
                      <a:pt x="154" y="3829"/>
                      <a:pt x="222" y="3996"/>
                      <a:pt x="288" y="4156"/>
                    </a:cubicBezTo>
                    <a:lnTo>
                      <a:pt x="322" y="4230"/>
                    </a:lnTo>
                    <a:cubicBezTo>
                      <a:pt x="352" y="4307"/>
                      <a:pt x="385" y="4383"/>
                      <a:pt x="418" y="4460"/>
                    </a:cubicBezTo>
                    <a:lnTo>
                      <a:pt x="438" y="4504"/>
                    </a:lnTo>
                    <a:cubicBezTo>
                      <a:pt x="506" y="4651"/>
                      <a:pt x="586" y="4785"/>
                      <a:pt x="663" y="4915"/>
                    </a:cubicBezTo>
                    <a:lnTo>
                      <a:pt x="683" y="4942"/>
                    </a:lnTo>
                    <a:cubicBezTo>
                      <a:pt x="807" y="5150"/>
                      <a:pt x="920" y="5306"/>
                      <a:pt x="1044" y="5444"/>
                    </a:cubicBezTo>
                    <a:cubicBezTo>
                      <a:pt x="1211" y="5627"/>
                      <a:pt x="1395" y="5808"/>
                      <a:pt x="1586" y="5976"/>
                    </a:cubicBezTo>
                    <a:cubicBezTo>
                      <a:pt x="1750" y="6119"/>
                      <a:pt x="1903" y="6243"/>
                      <a:pt x="2054" y="6347"/>
                    </a:cubicBezTo>
                    <a:cubicBezTo>
                      <a:pt x="2301" y="6518"/>
                      <a:pt x="2519" y="6635"/>
                      <a:pt x="2736" y="6705"/>
                    </a:cubicBezTo>
                    <a:cubicBezTo>
                      <a:pt x="2894" y="6758"/>
                      <a:pt x="3034" y="6791"/>
                      <a:pt x="3167" y="6811"/>
                    </a:cubicBezTo>
                    <a:cubicBezTo>
                      <a:pt x="3248" y="6822"/>
                      <a:pt x="3328" y="6825"/>
                      <a:pt x="3405" y="6825"/>
                    </a:cubicBezTo>
                    <a:cubicBezTo>
                      <a:pt x="3482" y="6825"/>
                      <a:pt x="3553" y="6822"/>
                      <a:pt x="3616" y="6819"/>
                    </a:cubicBezTo>
                    <a:cubicBezTo>
                      <a:pt x="3696" y="6811"/>
                      <a:pt x="3786" y="6798"/>
                      <a:pt x="3883" y="6775"/>
                    </a:cubicBezTo>
                    <a:cubicBezTo>
                      <a:pt x="4050" y="6738"/>
                      <a:pt x="4191" y="6701"/>
                      <a:pt x="4331" y="6655"/>
                    </a:cubicBezTo>
                    <a:cubicBezTo>
                      <a:pt x="4482" y="6604"/>
                      <a:pt x="4632" y="6527"/>
                      <a:pt x="4797" y="6417"/>
                    </a:cubicBezTo>
                    <a:cubicBezTo>
                      <a:pt x="4930" y="6323"/>
                      <a:pt x="5038" y="6206"/>
                      <a:pt x="5138" y="6089"/>
                    </a:cubicBezTo>
                    <a:lnTo>
                      <a:pt x="5161" y="6062"/>
                    </a:lnTo>
                    <a:cubicBezTo>
                      <a:pt x="5282" y="5932"/>
                      <a:pt x="5359" y="5788"/>
                      <a:pt x="5435" y="5651"/>
                    </a:cubicBezTo>
                    <a:cubicBezTo>
                      <a:pt x="5526" y="5494"/>
                      <a:pt x="5572" y="5326"/>
                      <a:pt x="5616" y="5166"/>
                    </a:cubicBezTo>
                    <a:lnTo>
                      <a:pt x="5636" y="5096"/>
                    </a:lnTo>
                    <a:cubicBezTo>
                      <a:pt x="5696" y="4872"/>
                      <a:pt x="5756" y="4644"/>
                      <a:pt x="5763" y="4397"/>
                    </a:cubicBezTo>
                    <a:cubicBezTo>
                      <a:pt x="5766" y="4230"/>
                      <a:pt x="5770" y="4049"/>
                      <a:pt x="5743" y="3875"/>
                    </a:cubicBezTo>
                    <a:cubicBezTo>
                      <a:pt x="5740" y="3849"/>
                      <a:pt x="5736" y="3821"/>
                      <a:pt x="5730" y="3795"/>
                    </a:cubicBezTo>
                    <a:cubicBezTo>
                      <a:pt x="5716" y="3728"/>
                      <a:pt x="5700" y="3661"/>
                      <a:pt x="5683" y="3597"/>
                    </a:cubicBezTo>
                    <a:lnTo>
                      <a:pt x="5673" y="3565"/>
                    </a:lnTo>
                    <a:cubicBezTo>
                      <a:pt x="5669" y="3548"/>
                      <a:pt x="5663" y="3520"/>
                      <a:pt x="5646" y="3491"/>
                    </a:cubicBezTo>
                    <a:cubicBezTo>
                      <a:pt x="5636" y="3474"/>
                      <a:pt x="5626" y="3457"/>
                      <a:pt x="5616" y="3437"/>
                    </a:cubicBezTo>
                    <a:cubicBezTo>
                      <a:pt x="5583" y="3374"/>
                      <a:pt x="5546" y="3300"/>
                      <a:pt x="5482" y="3236"/>
                    </a:cubicBezTo>
                    <a:lnTo>
                      <a:pt x="5452" y="3203"/>
                    </a:lnTo>
                    <a:cubicBezTo>
                      <a:pt x="5405" y="3156"/>
                      <a:pt x="5359" y="3106"/>
                      <a:pt x="5302" y="3063"/>
                    </a:cubicBezTo>
                    <a:lnTo>
                      <a:pt x="5245" y="3019"/>
                    </a:lnTo>
                    <a:cubicBezTo>
                      <a:pt x="5107" y="2913"/>
                      <a:pt x="4932" y="2857"/>
                      <a:pt x="4757" y="2857"/>
                    </a:cubicBezTo>
                    <a:cubicBezTo>
                      <a:pt x="4655" y="2857"/>
                      <a:pt x="4554" y="2876"/>
                      <a:pt x="4459" y="2915"/>
                    </a:cubicBezTo>
                    <a:cubicBezTo>
                      <a:pt x="4155" y="3039"/>
                      <a:pt x="3950" y="3350"/>
                      <a:pt x="3960" y="3675"/>
                    </a:cubicBezTo>
                    <a:cubicBezTo>
                      <a:pt x="3947" y="3748"/>
                      <a:pt x="3950" y="3815"/>
                      <a:pt x="3954" y="3875"/>
                    </a:cubicBezTo>
                    <a:lnTo>
                      <a:pt x="3954" y="3939"/>
                    </a:lnTo>
                    <a:cubicBezTo>
                      <a:pt x="3954" y="3982"/>
                      <a:pt x="3964" y="4026"/>
                      <a:pt x="3970" y="4059"/>
                    </a:cubicBezTo>
                    <a:cubicBezTo>
                      <a:pt x="3974" y="4073"/>
                      <a:pt x="3977" y="4082"/>
                      <a:pt x="3977" y="4096"/>
                    </a:cubicBezTo>
                    <a:cubicBezTo>
                      <a:pt x="3987" y="4142"/>
                      <a:pt x="3990" y="4193"/>
                      <a:pt x="3994" y="4243"/>
                    </a:cubicBezTo>
                    <a:cubicBezTo>
                      <a:pt x="3984" y="4380"/>
                      <a:pt x="3957" y="4517"/>
                      <a:pt x="3934" y="4611"/>
                    </a:cubicBezTo>
                    <a:cubicBezTo>
                      <a:pt x="3917" y="4678"/>
                      <a:pt x="3890" y="4765"/>
                      <a:pt x="3854" y="4849"/>
                    </a:cubicBezTo>
                    <a:cubicBezTo>
                      <a:pt x="3826" y="4889"/>
                      <a:pt x="3797" y="4925"/>
                      <a:pt x="3763" y="4962"/>
                    </a:cubicBezTo>
                    <a:cubicBezTo>
                      <a:pt x="3760" y="4965"/>
                      <a:pt x="3760" y="4965"/>
                      <a:pt x="3760" y="4969"/>
                    </a:cubicBezTo>
                    <a:cubicBezTo>
                      <a:pt x="3716" y="4985"/>
                      <a:pt x="3680" y="4999"/>
                      <a:pt x="3649" y="5009"/>
                    </a:cubicBezTo>
                    <a:cubicBezTo>
                      <a:pt x="3559" y="5025"/>
                      <a:pt x="3485" y="5039"/>
                      <a:pt x="3412" y="5045"/>
                    </a:cubicBezTo>
                    <a:cubicBezTo>
                      <a:pt x="3395" y="5042"/>
                      <a:pt x="3375" y="5039"/>
                      <a:pt x="3355" y="5039"/>
                    </a:cubicBezTo>
                    <a:cubicBezTo>
                      <a:pt x="3301" y="5019"/>
                      <a:pt x="3244" y="4992"/>
                      <a:pt x="3181" y="4962"/>
                    </a:cubicBezTo>
                    <a:cubicBezTo>
                      <a:pt x="2964" y="4825"/>
                      <a:pt x="2740" y="4644"/>
                      <a:pt x="2485" y="4397"/>
                    </a:cubicBezTo>
                    <a:cubicBezTo>
                      <a:pt x="2402" y="4313"/>
                      <a:pt x="2335" y="4233"/>
                      <a:pt x="2275" y="4153"/>
                    </a:cubicBezTo>
                    <a:cubicBezTo>
                      <a:pt x="2218" y="4079"/>
                      <a:pt x="2168" y="4002"/>
                      <a:pt x="2114" y="3915"/>
                    </a:cubicBezTo>
                    <a:cubicBezTo>
                      <a:pt x="2037" y="3765"/>
                      <a:pt x="1971" y="3611"/>
                      <a:pt x="1920" y="3494"/>
                    </a:cubicBezTo>
                    <a:lnTo>
                      <a:pt x="1894" y="3430"/>
                    </a:lnTo>
                    <a:cubicBezTo>
                      <a:pt x="1840" y="3310"/>
                      <a:pt x="1793" y="3196"/>
                      <a:pt x="1753" y="3079"/>
                    </a:cubicBezTo>
                    <a:cubicBezTo>
                      <a:pt x="1743" y="3029"/>
                      <a:pt x="1739" y="2979"/>
                      <a:pt x="1736" y="2946"/>
                    </a:cubicBezTo>
                    <a:cubicBezTo>
                      <a:pt x="1747" y="2722"/>
                      <a:pt x="1770" y="2527"/>
                      <a:pt x="1803" y="2370"/>
                    </a:cubicBezTo>
                    <a:cubicBezTo>
                      <a:pt x="1830" y="2287"/>
                      <a:pt x="1860" y="2206"/>
                      <a:pt x="1897" y="2129"/>
                    </a:cubicBezTo>
                    <a:cubicBezTo>
                      <a:pt x="1957" y="2035"/>
                      <a:pt x="2028" y="1946"/>
                      <a:pt x="2097" y="1865"/>
                    </a:cubicBezTo>
                    <a:cubicBezTo>
                      <a:pt x="2211" y="1759"/>
                      <a:pt x="2309" y="1678"/>
                      <a:pt x="2395" y="1625"/>
                    </a:cubicBezTo>
                    <a:cubicBezTo>
                      <a:pt x="2465" y="1584"/>
                      <a:pt x="2525" y="1558"/>
                      <a:pt x="2585" y="1538"/>
                    </a:cubicBezTo>
                    <a:cubicBezTo>
                      <a:pt x="2683" y="1521"/>
                      <a:pt x="2783" y="1518"/>
                      <a:pt x="2874" y="1518"/>
                    </a:cubicBezTo>
                    <a:lnTo>
                      <a:pt x="3091" y="1521"/>
                    </a:lnTo>
                    <a:lnTo>
                      <a:pt x="3114" y="1518"/>
                    </a:lnTo>
                    <a:cubicBezTo>
                      <a:pt x="3252" y="1501"/>
                      <a:pt x="3372" y="1450"/>
                      <a:pt x="3482" y="1367"/>
                    </a:cubicBezTo>
                    <a:cubicBezTo>
                      <a:pt x="3639" y="1246"/>
                      <a:pt x="3743" y="1063"/>
                      <a:pt x="3769" y="862"/>
                    </a:cubicBezTo>
                    <a:cubicBezTo>
                      <a:pt x="3797" y="665"/>
                      <a:pt x="3740" y="461"/>
                      <a:pt x="3619" y="303"/>
                    </a:cubicBezTo>
                    <a:cubicBezTo>
                      <a:pt x="3519" y="169"/>
                      <a:pt x="3322" y="16"/>
                      <a:pt x="3098" y="9"/>
                    </a:cubicBezTo>
                    <a:cubicBezTo>
                      <a:pt x="2984" y="6"/>
                      <a:pt x="2866" y="2"/>
                      <a:pt x="2753" y="2"/>
                    </a:cubicBezTo>
                    <a:lnTo>
                      <a:pt x="2686" y="2"/>
                    </a:lnTo>
                    <a:cubicBezTo>
                      <a:pt x="2634" y="1"/>
                      <a:pt x="2582" y="0"/>
                      <a:pt x="2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30" name="Google Shape;1830;p37"/>
            <p:cNvGrpSpPr/>
            <p:nvPr/>
          </p:nvGrpSpPr>
          <p:grpSpPr>
            <a:xfrm>
              <a:off x="362181" y="4407068"/>
              <a:ext cx="623101" cy="503533"/>
              <a:chOff x="2977700" y="3322575"/>
              <a:chExt cx="833803" cy="777898"/>
            </a:xfrm>
          </p:grpSpPr>
          <p:sp>
            <p:nvSpPr>
              <p:cNvPr id="1831" name="Google Shape;1831;p37"/>
              <p:cNvSpPr/>
              <p:nvPr/>
            </p:nvSpPr>
            <p:spPr>
              <a:xfrm>
                <a:off x="3418111" y="3348301"/>
                <a:ext cx="162024" cy="183486"/>
              </a:xfrm>
              <a:custGeom>
                <a:avLst/>
                <a:gdLst/>
                <a:ahLst/>
                <a:cxnLst/>
                <a:rect l="l" t="t" r="r" b="b"/>
                <a:pathLst>
                  <a:path w="951" h="1077" extrusionOk="0">
                    <a:moveTo>
                      <a:pt x="773" y="1"/>
                    </a:moveTo>
                    <a:cubicBezTo>
                      <a:pt x="743" y="1"/>
                      <a:pt x="713" y="7"/>
                      <a:pt x="683" y="21"/>
                    </a:cubicBezTo>
                    <a:cubicBezTo>
                      <a:pt x="660" y="30"/>
                      <a:pt x="636" y="41"/>
                      <a:pt x="613" y="54"/>
                    </a:cubicBezTo>
                    <a:cubicBezTo>
                      <a:pt x="583" y="70"/>
                      <a:pt x="552" y="97"/>
                      <a:pt x="523" y="121"/>
                    </a:cubicBezTo>
                    <a:cubicBezTo>
                      <a:pt x="503" y="141"/>
                      <a:pt x="479" y="157"/>
                      <a:pt x="459" y="177"/>
                    </a:cubicBezTo>
                    <a:cubicBezTo>
                      <a:pt x="412" y="217"/>
                      <a:pt x="372" y="257"/>
                      <a:pt x="332" y="305"/>
                    </a:cubicBezTo>
                    <a:cubicBezTo>
                      <a:pt x="292" y="351"/>
                      <a:pt x="251" y="398"/>
                      <a:pt x="225" y="452"/>
                    </a:cubicBezTo>
                    <a:cubicBezTo>
                      <a:pt x="208" y="485"/>
                      <a:pt x="191" y="518"/>
                      <a:pt x="178" y="549"/>
                    </a:cubicBezTo>
                    <a:cubicBezTo>
                      <a:pt x="125" y="652"/>
                      <a:pt x="71" y="756"/>
                      <a:pt x="24" y="859"/>
                    </a:cubicBezTo>
                    <a:cubicBezTo>
                      <a:pt x="7" y="896"/>
                      <a:pt x="1" y="930"/>
                      <a:pt x="11" y="967"/>
                    </a:cubicBezTo>
                    <a:cubicBezTo>
                      <a:pt x="21" y="1000"/>
                      <a:pt x="44" y="1030"/>
                      <a:pt x="74" y="1050"/>
                    </a:cubicBezTo>
                    <a:cubicBezTo>
                      <a:pt x="95" y="1062"/>
                      <a:pt x="120" y="1069"/>
                      <a:pt x="146" y="1069"/>
                    </a:cubicBezTo>
                    <a:cubicBezTo>
                      <a:pt x="158" y="1069"/>
                      <a:pt x="170" y="1067"/>
                      <a:pt x="182" y="1064"/>
                    </a:cubicBezTo>
                    <a:lnTo>
                      <a:pt x="191" y="1060"/>
                    </a:lnTo>
                    <a:cubicBezTo>
                      <a:pt x="214" y="1074"/>
                      <a:pt x="239" y="1077"/>
                      <a:pt x="265" y="1077"/>
                    </a:cubicBezTo>
                    <a:cubicBezTo>
                      <a:pt x="302" y="1074"/>
                      <a:pt x="332" y="1070"/>
                      <a:pt x="365" y="1050"/>
                    </a:cubicBezTo>
                    <a:cubicBezTo>
                      <a:pt x="395" y="1030"/>
                      <a:pt x="419" y="1004"/>
                      <a:pt x="442" y="973"/>
                    </a:cubicBezTo>
                    <a:cubicBezTo>
                      <a:pt x="449" y="960"/>
                      <a:pt x="455" y="950"/>
                      <a:pt x="466" y="936"/>
                    </a:cubicBezTo>
                    <a:cubicBezTo>
                      <a:pt x="475" y="920"/>
                      <a:pt x="489" y="904"/>
                      <a:pt x="503" y="887"/>
                    </a:cubicBezTo>
                    <a:cubicBezTo>
                      <a:pt x="572" y="796"/>
                      <a:pt x="646" y="703"/>
                      <a:pt x="713" y="609"/>
                    </a:cubicBezTo>
                    <a:cubicBezTo>
                      <a:pt x="747" y="558"/>
                      <a:pt x="784" y="509"/>
                      <a:pt x="820" y="462"/>
                    </a:cubicBezTo>
                    <a:cubicBezTo>
                      <a:pt x="833" y="438"/>
                      <a:pt x="850" y="418"/>
                      <a:pt x="867" y="395"/>
                    </a:cubicBezTo>
                    <a:cubicBezTo>
                      <a:pt x="873" y="382"/>
                      <a:pt x="884" y="371"/>
                      <a:pt x="890" y="358"/>
                    </a:cubicBezTo>
                    <a:cubicBezTo>
                      <a:pt x="914" y="325"/>
                      <a:pt x="927" y="288"/>
                      <a:pt x="941" y="251"/>
                    </a:cubicBezTo>
                    <a:cubicBezTo>
                      <a:pt x="947" y="234"/>
                      <a:pt x="950" y="197"/>
                      <a:pt x="950" y="184"/>
                    </a:cubicBezTo>
                    <a:cubicBezTo>
                      <a:pt x="950" y="164"/>
                      <a:pt x="947" y="144"/>
                      <a:pt x="944" y="124"/>
                    </a:cubicBezTo>
                    <a:cubicBezTo>
                      <a:pt x="930" y="64"/>
                      <a:pt x="877" y="24"/>
                      <a:pt x="820" y="7"/>
                    </a:cubicBezTo>
                    <a:cubicBezTo>
                      <a:pt x="807" y="4"/>
                      <a:pt x="790" y="1"/>
                      <a:pt x="77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" name="Google Shape;1832;p37"/>
              <p:cNvSpPr/>
              <p:nvPr/>
            </p:nvSpPr>
            <p:spPr>
              <a:xfrm>
                <a:off x="3012967" y="3494136"/>
                <a:ext cx="789336" cy="585212"/>
              </a:xfrm>
              <a:custGeom>
                <a:avLst/>
                <a:gdLst/>
                <a:ahLst/>
                <a:cxnLst/>
                <a:rect l="l" t="t" r="r" b="b"/>
                <a:pathLst>
                  <a:path w="4633" h="3435" extrusionOk="0">
                    <a:moveTo>
                      <a:pt x="1365" y="0"/>
                    </a:moveTo>
                    <a:cubicBezTo>
                      <a:pt x="1288" y="3"/>
                      <a:pt x="1215" y="11"/>
                      <a:pt x="1141" y="23"/>
                    </a:cubicBezTo>
                    <a:cubicBezTo>
                      <a:pt x="1071" y="37"/>
                      <a:pt x="1004" y="64"/>
                      <a:pt x="937" y="94"/>
                    </a:cubicBezTo>
                    <a:lnTo>
                      <a:pt x="931" y="97"/>
                    </a:lnTo>
                    <a:cubicBezTo>
                      <a:pt x="877" y="121"/>
                      <a:pt x="834" y="137"/>
                      <a:pt x="794" y="157"/>
                    </a:cubicBezTo>
                    <a:cubicBezTo>
                      <a:pt x="686" y="214"/>
                      <a:pt x="596" y="298"/>
                      <a:pt x="526" y="375"/>
                    </a:cubicBezTo>
                    <a:cubicBezTo>
                      <a:pt x="436" y="465"/>
                      <a:pt x="369" y="552"/>
                      <a:pt x="315" y="642"/>
                    </a:cubicBezTo>
                    <a:cubicBezTo>
                      <a:pt x="309" y="656"/>
                      <a:pt x="302" y="670"/>
                      <a:pt x="292" y="682"/>
                    </a:cubicBezTo>
                    <a:lnTo>
                      <a:pt x="292" y="686"/>
                    </a:lnTo>
                    <a:cubicBezTo>
                      <a:pt x="275" y="710"/>
                      <a:pt x="258" y="736"/>
                      <a:pt x="245" y="766"/>
                    </a:cubicBezTo>
                    <a:cubicBezTo>
                      <a:pt x="238" y="780"/>
                      <a:pt x="232" y="793"/>
                      <a:pt x="225" y="806"/>
                    </a:cubicBezTo>
                    <a:cubicBezTo>
                      <a:pt x="209" y="846"/>
                      <a:pt x="195" y="873"/>
                      <a:pt x="178" y="903"/>
                    </a:cubicBezTo>
                    <a:cubicBezTo>
                      <a:pt x="144" y="971"/>
                      <a:pt x="118" y="1044"/>
                      <a:pt x="95" y="1114"/>
                    </a:cubicBezTo>
                    <a:cubicBezTo>
                      <a:pt x="88" y="1131"/>
                      <a:pt x="81" y="1147"/>
                      <a:pt x="75" y="1164"/>
                    </a:cubicBezTo>
                    <a:cubicBezTo>
                      <a:pt x="61" y="1201"/>
                      <a:pt x="48" y="1238"/>
                      <a:pt x="41" y="1275"/>
                    </a:cubicBezTo>
                    <a:cubicBezTo>
                      <a:pt x="21" y="1352"/>
                      <a:pt x="11" y="1439"/>
                      <a:pt x="8" y="1516"/>
                    </a:cubicBezTo>
                    <a:cubicBezTo>
                      <a:pt x="1" y="1565"/>
                      <a:pt x="4" y="1619"/>
                      <a:pt x="11" y="1683"/>
                    </a:cubicBezTo>
                    <a:cubicBezTo>
                      <a:pt x="18" y="1736"/>
                      <a:pt x="24" y="1786"/>
                      <a:pt x="38" y="1840"/>
                    </a:cubicBezTo>
                    <a:cubicBezTo>
                      <a:pt x="44" y="1863"/>
                      <a:pt x="51" y="1886"/>
                      <a:pt x="61" y="1910"/>
                    </a:cubicBezTo>
                    <a:lnTo>
                      <a:pt x="68" y="1923"/>
                    </a:lnTo>
                    <a:cubicBezTo>
                      <a:pt x="98" y="2007"/>
                      <a:pt x="131" y="2081"/>
                      <a:pt x="164" y="2147"/>
                    </a:cubicBezTo>
                    <a:cubicBezTo>
                      <a:pt x="181" y="2178"/>
                      <a:pt x="198" y="2211"/>
                      <a:pt x="215" y="2241"/>
                    </a:cubicBezTo>
                    <a:cubicBezTo>
                      <a:pt x="225" y="2258"/>
                      <a:pt x="235" y="2275"/>
                      <a:pt x="241" y="2288"/>
                    </a:cubicBezTo>
                    <a:cubicBezTo>
                      <a:pt x="258" y="2315"/>
                      <a:pt x="272" y="2345"/>
                      <a:pt x="285" y="2368"/>
                    </a:cubicBezTo>
                    <a:cubicBezTo>
                      <a:pt x="295" y="2388"/>
                      <a:pt x="305" y="2411"/>
                      <a:pt x="319" y="2431"/>
                    </a:cubicBezTo>
                    <a:cubicBezTo>
                      <a:pt x="376" y="2539"/>
                      <a:pt x="453" y="2643"/>
                      <a:pt x="546" y="2736"/>
                    </a:cubicBezTo>
                    <a:cubicBezTo>
                      <a:pt x="576" y="2769"/>
                      <a:pt x="610" y="2800"/>
                      <a:pt x="640" y="2823"/>
                    </a:cubicBezTo>
                    <a:lnTo>
                      <a:pt x="656" y="2840"/>
                    </a:lnTo>
                    <a:cubicBezTo>
                      <a:pt x="723" y="2897"/>
                      <a:pt x="786" y="2944"/>
                      <a:pt x="851" y="2984"/>
                    </a:cubicBezTo>
                    <a:cubicBezTo>
                      <a:pt x="921" y="3024"/>
                      <a:pt x="998" y="3061"/>
                      <a:pt x="1064" y="3094"/>
                    </a:cubicBezTo>
                    <a:lnTo>
                      <a:pt x="1084" y="3104"/>
                    </a:lnTo>
                    <a:lnTo>
                      <a:pt x="1098" y="3110"/>
                    </a:lnTo>
                    <a:cubicBezTo>
                      <a:pt x="1118" y="3121"/>
                      <a:pt x="1138" y="3131"/>
                      <a:pt x="1155" y="3141"/>
                    </a:cubicBezTo>
                    <a:cubicBezTo>
                      <a:pt x="1282" y="3204"/>
                      <a:pt x="1413" y="3254"/>
                      <a:pt x="1539" y="3298"/>
                    </a:cubicBezTo>
                    <a:lnTo>
                      <a:pt x="1566" y="3308"/>
                    </a:lnTo>
                    <a:cubicBezTo>
                      <a:pt x="1606" y="3325"/>
                      <a:pt x="1649" y="3342"/>
                      <a:pt x="1697" y="3351"/>
                    </a:cubicBezTo>
                    <a:cubicBezTo>
                      <a:pt x="1763" y="3365"/>
                      <a:pt x="1830" y="3379"/>
                      <a:pt x="1877" y="3385"/>
                    </a:cubicBezTo>
                    <a:cubicBezTo>
                      <a:pt x="1974" y="3402"/>
                      <a:pt x="2047" y="3415"/>
                      <a:pt x="2121" y="3422"/>
                    </a:cubicBezTo>
                    <a:cubicBezTo>
                      <a:pt x="2178" y="3428"/>
                      <a:pt x="2238" y="3432"/>
                      <a:pt x="2285" y="3432"/>
                    </a:cubicBezTo>
                    <a:lnTo>
                      <a:pt x="2295" y="3432"/>
                    </a:lnTo>
                    <a:cubicBezTo>
                      <a:pt x="2352" y="3435"/>
                      <a:pt x="2396" y="3435"/>
                      <a:pt x="2439" y="3435"/>
                    </a:cubicBezTo>
                    <a:cubicBezTo>
                      <a:pt x="2516" y="3435"/>
                      <a:pt x="2586" y="3432"/>
                      <a:pt x="2653" y="3425"/>
                    </a:cubicBezTo>
                    <a:cubicBezTo>
                      <a:pt x="2747" y="3419"/>
                      <a:pt x="2820" y="3405"/>
                      <a:pt x="2887" y="3388"/>
                    </a:cubicBezTo>
                    <a:cubicBezTo>
                      <a:pt x="2944" y="3371"/>
                      <a:pt x="2998" y="3355"/>
                      <a:pt x="3048" y="3345"/>
                    </a:cubicBezTo>
                    <a:cubicBezTo>
                      <a:pt x="3148" y="3322"/>
                      <a:pt x="3248" y="3294"/>
                      <a:pt x="3372" y="3261"/>
                    </a:cubicBezTo>
                    <a:cubicBezTo>
                      <a:pt x="3520" y="3221"/>
                      <a:pt x="3626" y="3178"/>
                      <a:pt x="3727" y="3127"/>
                    </a:cubicBezTo>
                    <a:cubicBezTo>
                      <a:pt x="3787" y="3094"/>
                      <a:pt x="3841" y="3047"/>
                      <a:pt x="3890" y="3001"/>
                    </a:cubicBezTo>
                    <a:lnTo>
                      <a:pt x="3897" y="2993"/>
                    </a:lnTo>
                    <a:lnTo>
                      <a:pt x="3917" y="2977"/>
                    </a:lnTo>
                    <a:cubicBezTo>
                      <a:pt x="3944" y="2953"/>
                      <a:pt x="3974" y="2927"/>
                      <a:pt x="4001" y="2897"/>
                    </a:cubicBezTo>
                    <a:cubicBezTo>
                      <a:pt x="4041" y="2850"/>
                      <a:pt x="4077" y="2800"/>
                      <a:pt x="4111" y="2749"/>
                    </a:cubicBezTo>
                    <a:lnTo>
                      <a:pt x="4134" y="2716"/>
                    </a:lnTo>
                    <a:cubicBezTo>
                      <a:pt x="4165" y="2679"/>
                      <a:pt x="4195" y="2632"/>
                      <a:pt x="4228" y="2589"/>
                    </a:cubicBezTo>
                    <a:cubicBezTo>
                      <a:pt x="4245" y="2562"/>
                      <a:pt x="4262" y="2536"/>
                      <a:pt x="4278" y="2512"/>
                    </a:cubicBezTo>
                    <a:lnTo>
                      <a:pt x="4278" y="2508"/>
                    </a:lnTo>
                    <a:lnTo>
                      <a:pt x="4282" y="2502"/>
                    </a:lnTo>
                    <a:cubicBezTo>
                      <a:pt x="4295" y="2485"/>
                      <a:pt x="4305" y="2465"/>
                      <a:pt x="4318" y="2448"/>
                    </a:cubicBezTo>
                    <a:cubicBezTo>
                      <a:pt x="4329" y="2428"/>
                      <a:pt x="4342" y="2411"/>
                      <a:pt x="4352" y="2395"/>
                    </a:cubicBezTo>
                    <a:lnTo>
                      <a:pt x="4355" y="2391"/>
                    </a:lnTo>
                    <a:cubicBezTo>
                      <a:pt x="4372" y="2365"/>
                      <a:pt x="4389" y="2338"/>
                      <a:pt x="4406" y="2311"/>
                    </a:cubicBezTo>
                    <a:cubicBezTo>
                      <a:pt x="4435" y="2261"/>
                      <a:pt x="4466" y="2211"/>
                      <a:pt x="4486" y="2158"/>
                    </a:cubicBezTo>
                    <a:lnTo>
                      <a:pt x="4496" y="2134"/>
                    </a:lnTo>
                    <a:cubicBezTo>
                      <a:pt x="4523" y="2074"/>
                      <a:pt x="4549" y="2014"/>
                      <a:pt x="4566" y="1954"/>
                    </a:cubicBezTo>
                    <a:cubicBezTo>
                      <a:pt x="4583" y="1900"/>
                      <a:pt x="4596" y="1840"/>
                      <a:pt x="4603" y="1780"/>
                    </a:cubicBezTo>
                    <a:cubicBezTo>
                      <a:pt x="4616" y="1696"/>
                      <a:pt x="4623" y="1616"/>
                      <a:pt x="4630" y="1532"/>
                    </a:cubicBezTo>
                    <a:cubicBezTo>
                      <a:pt x="4630" y="1508"/>
                      <a:pt x="4630" y="1482"/>
                      <a:pt x="4633" y="1452"/>
                    </a:cubicBezTo>
                    <a:cubicBezTo>
                      <a:pt x="4633" y="1405"/>
                      <a:pt x="4626" y="1361"/>
                      <a:pt x="4619" y="1315"/>
                    </a:cubicBezTo>
                    <a:lnTo>
                      <a:pt x="4619" y="1304"/>
                    </a:lnTo>
                    <a:cubicBezTo>
                      <a:pt x="4610" y="1252"/>
                      <a:pt x="4593" y="1198"/>
                      <a:pt x="4576" y="1141"/>
                    </a:cubicBezTo>
                    <a:cubicBezTo>
                      <a:pt x="4573" y="1127"/>
                      <a:pt x="4566" y="1111"/>
                      <a:pt x="4563" y="1097"/>
                    </a:cubicBezTo>
                    <a:lnTo>
                      <a:pt x="4559" y="1084"/>
                    </a:lnTo>
                    <a:cubicBezTo>
                      <a:pt x="4549" y="1054"/>
                      <a:pt x="4539" y="1017"/>
                      <a:pt x="4526" y="980"/>
                    </a:cubicBezTo>
                    <a:cubicBezTo>
                      <a:pt x="4496" y="894"/>
                      <a:pt x="4459" y="823"/>
                      <a:pt x="4406" y="753"/>
                    </a:cubicBezTo>
                    <a:cubicBezTo>
                      <a:pt x="4366" y="699"/>
                      <a:pt x="4325" y="650"/>
                      <a:pt x="4282" y="596"/>
                    </a:cubicBezTo>
                    <a:lnTo>
                      <a:pt x="4278" y="593"/>
                    </a:lnTo>
                    <a:lnTo>
                      <a:pt x="4262" y="569"/>
                    </a:lnTo>
                    <a:cubicBezTo>
                      <a:pt x="4218" y="519"/>
                      <a:pt x="4171" y="475"/>
                      <a:pt x="4105" y="432"/>
                    </a:cubicBezTo>
                    <a:cubicBezTo>
                      <a:pt x="4057" y="398"/>
                      <a:pt x="4008" y="375"/>
                      <a:pt x="3954" y="352"/>
                    </a:cubicBezTo>
                    <a:cubicBezTo>
                      <a:pt x="3941" y="345"/>
                      <a:pt x="3927" y="338"/>
                      <a:pt x="3914" y="335"/>
                    </a:cubicBezTo>
                    <a:cubicBezTo>
                      <a:pt x="3821" y="292"/>
                      <a:pt x="3743" y="264"/>
                      <a:pt x="3666" y="248"/>
                    </a:cubicBezTo>
                    <a:cubicBezTo>
                      <a:pt x="3613" y="238"/>
                      <a:pt x="3560" y="231"/>
                      <a:pt x="3489" y="224"/>
                    </a:cubicBezTo>
                    <a:lnTo>
                      <a:pt x="3475" y="224"/>
                    </a:lnTo>
                    <a:cubicBezTo>
                      <a:pt x="3442" y="221"/>
                      <a:pt x="3409" y="218"/>
                      <a:pt x="3375" y="218"/>
                    </a:cubicBezTo>
                    <a:lnTo>
                      <a:pt x="3365" y="214"/>
                    </a:lnTo>
                    <a:cubicBezTo>
                      <a:pt x="3295" y="214"/>
                      <a:pt x="3222" y="224"/>
                      <a:pt x="3168" y="231"/>
                    </a:cubicBezTo>
                    <a:cubicBezTo>
                      <a:pt x="3145" y="231"/>
                      <a:pt x="3121" y="235"/>
                      <a:pt x="3105" y="235"/>
                    </a:cubicBezTo>
                    <a:cubicBezTo>
                      <a:pt x="3071" y="238"/>
                      <a:pt x="3038" y="244"/>
                      <a:pt x="3007" y="248"/>
                    </a:cubicBezTo>
                    <a:cubicBezTo>
                      <a:pt x="2991" y="251"/>
                      <a:pt x="2978" y="251"/>
                      <a:pt x="2964" y="255"/>
                    </a:cubicBezTo>
                    <a:lnTo>
                      <a:pt x="2978" y="255"/>
                    </a:lnTo>
                    <a:cubicBezTo>
                      <a:pt x="2930" y="261"/>
                      <a:pt x="2890" y="268"/>
                      <a:pt x="2853" y="278"/>
                    </a:cubicBezTo>
                    <a:cubicBezTo>
                      <a:pt x="2830" y="284"/>
                      <a:pt x="2804" y="288"/>
                      <a:pt x="2783" y="295"/>
                    </a:cubicBezTo>
                    <a:cubicBezTo>
                      <a:pt x="2763" y="298"/>
                      <a:pt x="2747" y="301"/>
                      <a:pt x="2727" y="304"/>
                    </a:cubicBezTo>
                    <a:cubicBezTo>
                      <a:pt x="2703" y="312"/>
                      <a:pt x="2683" y="318"/>
                      <a:pt x="2660" y="321"/>
                    </a:cubicBezTo>
                    <a:lnTo>
                      <a:pt x="2649" y="324"/>
                    </a:lnTo>
                    <a:cubicBezTo>
                      <a:pt x="2603" y="338"/>
                      <a:pt x="2552" y="352"/>
                      <a:pt x="2499" y="361"/>
                    </a:cubicBezTo>
                    <a:cubicBezTo>
                      <a:pt x="2486" y="361"/>
                      <a:pt x="2469" y="361"/>
                      <a:pt x="2456" y="365"/>
                    </a:cubicBezTo>
                    <a:lnTo>
                      <a:pt x="2412" y="365"/>
                    </a:lnTo>
                    <a:cubicBezTo>
                      <a:pt x="2385" y="369"/>
                      <a:pt x="2359" y="372"/>
                      <a:pt x="2336" y="375"/>
                    </a:cubicBezTo>
                    <a:lnTo>
                      <a:pt x="2316" y="361"/>
                    </a:lnTo>
                    <a:lnTo>
                      <a:pt x="2312" y="358"/>
                    </a:lnTo>
                    <a:lnTo>
                      <a:pt x="2305" y="355"/>
                    </a:lnTo>
                    <a:cubicBezTo>
                      <a:pt x="2265" y="324"/>
                      <a:pt x="2222" y="295"/>
                      <a:pt x="2178" y="268"/>
                    </a:cubicBezTo>
                    <a:cubicBezTo>
                      <a:pt x="2145" y="244"/>
                      <a:pt x="2108" y="228"/>
                      <a:pt x="2075" y="214"/>
                    </a:cubicBezTo>
                    <a:lnTo>
                      <a:pt x="2071" y="211"/>
                    </a:lnTo>
                    <a:lnTo>
                      <a:pt x="2068" y="211"/>
                    </a:lnTo>
                    <a:cubicBezTo>
                      <a:pt x="2024" y="191"/>
                      <a:pt x="1978" y="171"/>
                      <a:pt x="1941" y="157"/>
                    </a:cubicBezTo>
                    <a:cubicBezTo>
                      <a:pt x="1917" y="144"/>
                      <a:pt x="1894" y="134"/>
                      <a:pt x="1874" y="124"/>
                    </a:cubicBezTo>
                    <a:cubicBezTo>
                      <a:pt x="1847" y="114"/>
                      <a:pt x="1824" y="101"/>
                      <a:pt x="1797" y="91"/>
                    </a:cubicBezTo>
                    <a:lnTo>
                      <a:pt x="1780" y="84"/>
                    </a:lnTo>
                    <a:cubicBezTo>
                      <a:pt x="1754" y="71"/>
                      <a:pt x="1717" y="54"/>
                      <a:pt x="1683" y="44"/>
                    </a:cubicBezTo>
                    <a:cubicBezTo>
                      <a:pt x="1653" y="34"/>
                      <a:pt x="1626" y="27"/>
                      <a:pt x="1593" y="20"/>
                    </a:cubicBezTo>
                    <a:cubicBezTo>
                      <a:pt x="1523" y="7"/>
                      <a:pt x="1456" y="0"/>
                      <a:pt x="1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" name="Google Shape;1833;p37"/>
              <p:cNvSpPr/>
              <p:nvPr/>
            </p:nvSpPr>
            <p:spPr>
              <a:xfrm>
                <a:off x="3005130" y="3491921"/>
                <a:ext cx="763610" cy="586405"/>
              </a:xfrm>
              <a:custGeom>
                <a:avLst/>
                <a:gdLst/>
                <a:ahLst/>
                <a:cxnLst/>
                <a:rect l="l" t="t" r="r" b="b"/>
                <a:pathLst>
                  <a:path w="4482" h="3442" extrusionOk="0">
                    <a:moveTo>
                      <a:pt x="886" y="0"/>
                    </a:moveTo>
                    <a:cubicBezTo>
                      <a:pt x="857" y="7"/>
                      <a:pt x="816" y="24"/>
                      <a:pt x="800" y="53"/>
                    </a:cubicBezTo>
                    <a:cubicBezTo>
                      <a:pt x="736" y="164"/>
                      <a:pt x="676" y="274"/>
                      <a:pt x="619" y="388"/>
                    </a:cubicBezTo>
                    <a:lnTo>
                      <a:pt x="609" y="374"/>
                    </a:lnTo>
                    <a:cubicBezTo>
                      <a:pt x="568" y="325"/>
                      <a:pt x="505" y="288"/>
                      <a:pt x="438" y="281"/>
                    </a:cubicBezTo>
                    <a:cubicBezTo>
                      <a:pt x="430" y="280"/>
                      <a:pt x="421" y="280"/>
                      <a:pt x="413" y="280"/>
                    </a:cubicBezTo>
                    <a:cubicBezTo>
                      <a:pt x="325" y="280"/>
                      <a:pt x="242" y="328"/>
                      <a:pt x="190" y="398"/>
                    </a:cubicBezTo>
                    <a:cubicBezTo>
                      <a:pt x="147" y="458"/>
                      <a:pt x="134" y="522"/>
                      <a:pt x="117" y="592"/>
                    </a:cubicBezTo>
                    <a:cubicBezTo>
                      <a:pt x="107" y="646"/>
                      <a:pt x="97" y="699"/>
                      <a:pt x="87" y="752"/>
                    </a:cubicBezTo>
                    <a:cubicBezTo>
                      <a:pt x="70" y="859"/>
                      <a:pt x="50" y="967"/>
                      <a:pt x="30" y="1073"/>
                    </a:cubicBezTo>
                    <a:cubicBezTo>
                      <a:pt x="0" y="1204"/>
                      <a:pt x="14" y="1338"/>
                      <a:pt x="23" y="1472"/>
                    </a:cubicBezTo>
                    <a:cubicBezTo>
                      <a:pt x="27" y="1521"/>
                      <a:pt x="40" y="1572"/>
                      <a:pt x="50" y="1622"/>
                    </a:cubicBezTo>
                    <a:cubicBezTo>
                      <a:pt x="64" y="1675"/>
                      <a:pt x="77" y="1726"/>
                      <a:pt x="94" y="1776"/>
                    </a:cubicBezTo>
                    <a:cubicBezTo>
                      <a:pt x="117" y="1833"/>
                      <a:pt x="137" y="1893"/>
                      <a:pt x="161" y="1953"/>
                    </a:cubicBezTo>
                    <a:cubicBezTo>
                      <a:pt x="210" y="2087"/>
                      <a:pt x="278" y="2214"/>
                      <a:pt x="355" y="2338"/>
                    </a:cubicBezTo>
                    <a:cubicBezTo>
                      <a:pt x="388" y="2388"/>
                      <a:pt x="422" y="2441"/>
                      <a:pt x="462" y="2489"/>
                    </a:cubicBezTo>
                    <a:cubicBezTo>
                      <a:pt x="499" y="2532"/>
                      <a:pt x="539" y="2572"/>
                      <a:pt x="579" y="2615"/>
                    </a:cubicBezTo>
                    <a:cubicBezTo>
                      <a:pt x="639" y="2676"/>
                      <a:pt x="702" y="2736"/>
                      <a:pt x="766" y="2796"/>
                    </a:cubicBezTo>
                    <a:cubicBezTo>
                      <a:pt x="809" y="2836"/>
                      <a:pt x="860" y="2866"/>
                      <a:pt x="910" y="2896"/>
                    </a:cubicBezTo>
                    <a:cubicBezTo>
                      <a:pt x="1030" y="2966"/>
                      <a:pt x="1154" y="3030"/>
                      <a:pt x="1274" y="3094"/>
                    </a:cubicBezTo>
                    <a:cubicBezTo>
                      <a:pt x="1331" y="3123"/>
                      <a:pt x="1385" y="3154"/>
                      <a:pt x="1442" y="3174"/>
                    </a:cubicBezTo>
                    <a:cubicBezTo>
                      <a:pt x="1502" y="3201"/>
                      <a:pt x="1559" y="3224"/>
                      <a:pt x="1619" y="3247"/>
                    </a:cubicBezTo>
                    <a:cubicBezTo>
                      <a:pt x="1675" y="3267"/>
                      <a:pt x="1729" y="3291"/>
                      <a:pt x="1783" y="3311"/>
                    </a:cubicBezTo>
                    <a:cubicBezTo>
                      <a:pt x="1843" y="3331"/>
                      <a:pt x="1903" y="3347"/>
                      <a:pt x="1967" y="3364"/>
                    </a:cubicBezTo>
                    <a:cubicBezTo>
                      <a:pt x="2101" y="3398"/>
                      <a:pt x="2237" y="3424"/>
                      <a:pt x="2374" y="3438"/>
                    </a:cubicBezTo>
                    <a:cubicBezTo>
                      <a:pt x="2398" y="3441"/>
                      <a:pt x="2422" y="3442"/>
                      <a:pt x="2445" y="3442"/>
                    </a:cubicBezTo>
                    <a:cubicBezTo>
                      <a:pt x="2550" y="3442"/>
                      <a:pt x="2652" y="3421"/>
                      <a:pt x="2759" y="3418"/>
                    </a:cubicBezTo>
                    <a:cubicBezTo>
                      <a:pt x="2813" y="3415"/>
                      <a:pt x="2870" y="3415"/>
                      <a:pt x="2923" y="3408"/>
                    </a:cubicBezTo>
                    <a:cubicBezTo>
                      <a:pt x="2976" y="3401"/>
                      <a:pt x="3027" y="3384"/>
                      <a:pt x="3080" y="3372"/>
                    </a:cubicBezTo>
                    <a:cubicBezTo>
                      <a:pt x="3194" y="3341"/>
                      <a:pt x="3308" y="3307"/>
                      <a:pt x="3418" y="3264"/>
                    </a:cubicBezTo>
                    <a:cubicBezTo>
                      <a:pt x="3441" y="3258"/>
                      <a:pt x="3461" y="3247"/>
                      <a:pt x="3481" y="3234"/>
                    </a:cubicBezTo>
                    <a:cubicBezTo>
                      <a:pt x="3518" y="3214"/>
                      <a:pt x="3555" y="3191"/>
                      <a:pt x="3592" y="3167"/>
                    </a:cubicBezTo>
                    <a:cubicBezTo>
                      <a:pt x="3639" y="3140"/>
                      <a:pt x="3686" y="3111"/>
                      <a:pt x="3732" y="3083"/>
                    </a:cubicBezTo>
                    <a:cubicBezTo>
                      <a:pt x="3769" y="3060"/>
                      <a:pt x="3806" y="3037"/>
                      <a:pt x="3839" y="3010"/>
                    </a:cubicBezTo>
                    <a:cubicBezTo>
                      <a:pt x="3876" y="2983"/>
                      <a:pt x="3910" y="2953"/>
                      <a:pt x="3943" y="2923"/>
                    </a:cubicBezTo>
                    <a:cubicBezTo>
                      <a:pt x="3980" y="2890"/>
                      <a:pt x="4017" y="2859"/>
                      <a:pt x="4050" y="2830"/>
                    </a:cubicBezTo>
                    <a:cubicBezTo>
                      <a:pt x="4087" y="2799"/>
                      <a:pt x="4120" y="2770"/>
                      <a:pt x="4154" y="2739"/>
                    </a:cubicBezTo>
                    <a:cubicBezTo>
                      <a:pt x="4191" y="2705"/>
                      <a:pt x="4224" y="2665"/>
                      <a:pt x="4257" y="2629"/>
                    </a:cubicBezTo>
                    <a:cubicBezTo>
                      <a:pt x="4291" y="2592"/>
                      <a:pt x="4324" y="2558"/>
                      <a:pt x="4355" y="2518"/>
                    </a:cubicBezTo>
                    <a:cubicBezTo>
                      <a:pt x="4381" y="2481"/>
                      <a:pt x="4404" y="2444"/>
                      <a:pt x="4424" y="2408"/>
                    </a:cubicBezTo>
                    <a:cubicBezTo>
                      <a:pt x="4435" y="2384"/>
                      <a:pt x="4448" y="2364"/>
                      <a:pt x="4458" y="2341"/>
                    </a:cubicBezTo>
                    <a:cubicBezTo>
                      <a:pt x="4472" y="2318"/>
                      <a:pt x="4481" y="2294"/>
                      <a:pt x="4481" y="2268"/>
                    </a:cubicBezTo>
                    <a:cubicBezTo>
                      <a:pt x="4478" y="2244"/>
                      <a:pt x="4461" y="2224"/>
                      <a:pt x="4438" y="2217"/>
                    </a:cubicBezTo>
                    <a:cubicBezTo>
                      <a:pt x="4430" y="2214"/>
                      <a:pt x="4422" y="2213"/>
                      <a:pt x="4415" y="2213"/>
                    </a:cubicBezTo>
                    <a:cubicBezTo>
                      <a:pt x="4401" y="2213"/>
                      <a:pt x="4388" y="2217"/>
                      <a:pt x="4375" y="2224"/>
                    </a:cubicBezTo>
                    <a:cubicBezTo>
                      <a:pt x="4364" y="2231"/>
                      <a:pt x="4355" y="2248"/>
                      <a:pt x="4344" y="2257"/>
                    </a:cubicBezTo>
                    <a:cubicBezTo>
                      <a:pt x="4334" y="2271"/>
                      <a:pt x="4328" y="2281"/>
                      <a:pt x="4318" y="2294"/>
                    </a:cubicBezTo>
                    <a:cubicBezTo>
                      <a:pt x="4288" y="2321"/>
                      <a:pt x="4257" y="2344"/>
                      <a:pt x="4224" y="2364"/>
                    </a:cubicBezTo>
                    <a:cubicBezTo>
                      <a:pt x="4188" y="2384"/>
                      <a:pt x="4151" y="2398"/>
                      <a:pt x="4117" y="2415"/>
                    </a:cubicBezTo>
                    <a:cubicBezTo>
                      <a:pt x="4097" y="2421"/>
                      <a:pt x="4080" y="2428"/>
                      <a:pt x="4063" y="2438"/>
                    </a:cubicBezTo>
                    <a:cubicBezTo>
                      <a:pt x="4040" y="2448"/>
                      <a:pt x="4017" y="2461"/>
                      <a:pt x="3997" y="2475"/>
                    </a:cubicBezTo>
                    <a:cubicBezTo>
                      <a:pt x="3973" y="2485"/>
                      <a:pt x="3950" y="2495"/>
                      <a:pt x="3927" y="2505"/>
                    </a:cubicBezTo>
                    <a:cubicBezTo>
                      <a:pt x="3903" y="2515"/>
                      <a:pt x="3879" y="2525"/>
                      <a:pt x="3856" y="2532"/>
                    </a:cubicBezTo>
                    <a:cubicBezTo>
                      <a:pt x="3830" y="2538"/>
                      <a:pt x="3799" y="2545"/>
                      <a:pt x="3773" y="2549"/>
                    </a:cubicBezTo>
                    <a:cubicBezTo>
                      <a:pt x="3736" y="2558"/>
                      <a:pt x="3702" y="2565"/>
                      <a:pt x="3669" y="2575"/>
                    </a:cubicBezTo>
                    <a:cubicBezTo>
                      <a:pt x="3612" y="2592"/>
                      <a:pt x="3555" y="2595"/>
                      <a:pt x="3495" y="2599"/>
                    </a:cubicBezTo>
                    <a:cubicBezTo>
                      <a:pt x="3354" y="2599"/>
                      <a:pt x="3214" y="2582"/>
                      <a:pt x="3074" y="2569"/>
                    </a:cubicBezTo>
                    <a:cubicBezTo>
                      <a:pt x="2993" y="2565"/>
                      <a:pt x="2910" y="2555"/>
                      <a:pt x="2829" y="2545"/>
                    </a:cubicBezTo>
                    <a:cubicBezTo>
                      <a:pt x="2756" y="2535"/>
                      <a:pt x="2686" y="2521"/>
                      <a:pt x="2615" y="2505"/>
                    </a:cubicBezTo>
                    <a:cubicBezTo>
                      <a:pt x="2462" y="2461"/>
                      <a:pt x="2308" y="2415"/>
                      <a:pt x="2161" y="2351"/>
                    </a:cubicBezTo>
                    <a:cubicBezTo>
                      <a:pt x="2013" y="2284"/>
                      <a:pt x="1870" y="2214"/>
                      <a:pt x="1726" y="2140"/>
                    </a:cubicBezTo>
                    <a:cubicBezTo>
                      <a:pt x="1635" y="2083"/>
                      <a:pt x="1542" y="2027"/>
                      <a:pt x="1459" y="1963"/>
                    </a:cubicBezTo>
                    <a:cubicBezTo>
                      <a:pt x="1371" y="1896"/>
                      <a:pt x="1288" y="1826"/>
                      <a:pt x="1207" y="1753"/>
                    </a:cubicBezTo>
                    <a:cubicBezTo>
                      <a:pt x="1158" y="1699"/>
                      <a:pt x="1110" y="1649"/>
                      <a:pt x="1067" y="1592"/>
                    </a:cubicBezTo>
                    <a:cubicBezTo>
                      <a:pt x="1027" y="1541"/>
                      <a:pt x="993" y="1488"/>
                      <a:pt x="960" y="1438"/>
                    </a:cubicBezTo>
                    <a:cubicBezTo>
                      <a:pt x="930" y="1381"/>
                      <a:pt x="903" y="1328"/>
                      <a:pt x="883" y="1268"/>
                    </a:cubicBezTo>
                    <a:cubicBezTo>
                      <a:pt x="853" y="1164"/>
                      <a:pt x="832" y="1057"/>
                      <a:pt x="829" y="947"/>
                    </a:cubicBezTo>
                    <a:lnTo>
                      <a:pt x="829" y="779"/>
                    </a:lnTo>
                    <a:cubicBezTo>
                      <a:pt x="832" y="723"/>
                      <a:pt x="843" y="663"/>
                      <a:pt x="857" y="606"/>
                    </a:cubicBezTo>
                    <a:cubicBezTo>
                      <a:pt x="886" y="492"/>
                      <a:pt x="930" y="385"/>
                      <a:pt x="983" y="277"/>
                    </a:cubicBezTo>
                    <a:cubicBezTo>
                      <a:pt x="993" y="257"/>
                      <a:pt x="1007" y="237"/>
                      <a:pt x="1017" y="217"/>
                    </a:cubicBezTo>
                    <a:cubicBezTo>
                      <a:pt x="1037" y="184"/>
                      <a:pt x="1050" y="154"/>
                      <a:pt x="1044" y="114"/>
                    </a:cubicBezTo>
                    <a:cubicBezTo>
                      <a:pt x="1037" y="81"/>
                      <a:pt x="1017" y="47"/>
                      <a:pt x="990" y="27"/>
                    </a:cubicBezTo>
                    <a:cubicBezTo>
                      <a:pt x="967" y="7"/>
                      <a:pt x="937" y="0"/>
                      <a:pt x="91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" name="Google Shape;1834;p37"/>
              <p:cNvSpPr/>
              <p:nvPr/>
            </p:nvSpPr>
            <p:spPr>
              <a:xfrm>
                <a:off x="3565824" y="3597208"/>
                <a:ext cx="96431" cy="94724"/>
              </a:xfrm>
              <a:custGeom>
                <a:avLst/>
                <a:gdLst/>
                <a:ahLst/>
                <a:cxnLst/>
                <a:rect l="l" t="t" r="r" b="b"/>
                <a:pathLst>
                  <a:path w="566" h="556" extrusionOk="0">
                    <a:moveTo>
                      <a:pt x="311" y="0"/>
                    </a:moveTo>
                    <a:cubicBezTo>
                      <a:pt x="287" y="0"/>
                      <a:pt x="264" y="4"/>
                      <a:pt x="241" y="4"/>
                    </a:cubicBezTo>
                    <a:cubicBezTo>
                      <a:pt x="194" y="11"/>
                      <a:pt x="150" y="31"/>
                      <a:pt x="110" y="61"/>
                    </a:cubicBezTo>
                    <a:cubicBezTo>
                      <a:pt x="54" y="105"/>
                      <a:pt x="14" y="175"/>
                      <a:pt x="6" y="248"/>
                    </a:cubicBezTo>
                    <a:cubicBezTo>
                      <a:pt x="0" y="321"/>
                      <a:pt x="20" y="395"/>
                      <a:pt x="63" y="452"/>
                    </a:cubicBezTo>
                    <a:cubicBezTo>
                      <a:pt x="107" y="506"/>
                      <a:pt x="184" y="556"/>
                      <a:pt x="254" y="556"/>
                    </a:cubicBezTo>
                    <a:cubicBezTo>
                      <a:pt x="278" y="556"/>
                      <a:pt x="301" y="553"/>
                      <a:pt x="324" y="553"/>
                    </a:cubicBezTo>
                    <a:cubicBezTo>
                      <a:pt x="375" y="546"/>
                      <a:pt x="418" y="526"/>
                      <a:pt x="455" y="496"/>
                    </a:cubicBezTo>
                    <a:cubicBezTo>
                      <a:pt x="511" y="452"/>
                      <a:pt x="551" y="382"/>
                      <a:pt x="559" y="309"/>
                    </a:cubicBezTo>
                    <a:cubicBezTo>
                      <a:pt x="565" y="235"/>
                      <a:pt x="545" y="161"/>
                      <a:pt x="502" y="105"/>
                    </a:cubicBezTo>
                    <a:cubicBezTo>
                      <a:pt x="458" y="51"/>
                      <a:pt x="381" y="0"/>
                      <a:pt x="311" y="0"/>
                    </a:cubicBezTo>
                    <a:close/>
                  </a:path>
                </a:pathLst>
              </a:custGeom>
              <a:solidFill>
                <a:srgbClr val="524A83">
                  <a:alpha val="254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" name="Google Shape;1835;p37"/>
              <p:cNvSpPr/>
              <p:nvPr/>
            </p:nvSpPr>
            <p:spPr>
              <a:xfrm>
                <a:off x="3537372" y="3715273"/>
                <a:ext cx="170372" cy="270714"/>
              </a:xfrm>
              <a:custGeom>
                <a:avLst/>
                <a:gdLst/>
                <a:ahLst/>
                <a:cxnLst/>
                <a:rect l="l" t="t" r="r" b="b"/>
                <a:pathLst>
                  <a:path w="1000" h="1589" extrusionOk="0">
                    <a:moveTo>
                      <a:pt x="799" y="0"/>
                    </a:moveTo>
                    <a:cubicBezTo>
                      <a:pt x="779" y="0"/>
                      <a:pt x="759" y="3"/>
                      <a:pt x="739" y="10"/>
                    </a:cubicBezTo>
                    <a:cubicBezTo>
                      <a:pt x="702" y="27"/>
                      <a:pt x="672" y="57"/>
                      <a:pt x="658" y="94"/>
                    </a:cubicBezTo>
                    <a:cubicBezTo>
                      <a:pt x="642" y="134"/>
                      <a:pt x="645" y="174"/>
                      <a:pt x="662" y="210"/>
                    </a:cubicBezTo>
                    <a:cubicBezTo>
                      <a:pt x="669" y="230"/>
                      <a:pt x="675" y="247"/>
                      <a:pt x="682" y="267"/>
                    </a:cubicBezTo>
                    <a:cubicBezTo>
                      <a:pt x="686" y="284"/>
                      <a:pt x="686" y="298"/>
                      <a:pt x="689" y="315"/>
                    </a:cubicBezTo>
                    <a:cubicBezTo>
                      <a:pt x="686" y="385"/>
                      <a:pt x="675" y="458"/>
                      <a:pt x="662" y="528"/>
                    </a:cubicBezTo>
                    <a:cubicBezTo>
                      <a:pt x="642" y="596"/>
                      <a:pt x="622" y="659"/>
                      <a:pt x="598" y="726"/>
                    </a:cubicBezTo>
                    <a:cubicBezTo>
                      <a:pt x="575" y="789"/>
                      <a:pt x="548" y="849"/>
                      <a:pt x="515" y="906"/>
                    </a:cubicBezTo>
                    <a:cubicBezTo>
                      <a:pt x="485" y="960"/>
                      <a:pt x="451" y="1013"/>
                      <a:pt x="411" y="1060"/>
                    </a:cubicBezTo>
                    <a:cubicBezTo>
                      <a:pt x="368" y="1104"/>
                      <a:pt x="328" y="1144"/>
                      <a:pt x="284" y="1187"/>
                    </a:cubicBezTo>
                    <a:cubicBezTo>
                      <a:pt x="247" y="1224"/>
                      <a:pt x="207" y="1261"/>
                      <a:pt x="164" y="1291"/>
                    </a:cubicBezTo>
                    <a:cubicBezTo>
                      <a:pt x="147" y="1304"/>
                      <a:pt x="127" y="1318"/>
                      <a:pt x="110" y="1331"/>
                    </a:cubicBezTo>
                    <a:cubicBezTo>
                      <a:pt x="87" y="1345"/>
                      <a:pt x="67" y="1365"/>
                      <a:pt x="50" y="1385"/>
                    </a:cubicBezTo>
                    <a:cubicBezTo>
                      <a:pt x="20" y="1411"/>
                      <a:pt x="0" y="1448"/>
                      <a:pt x="6" y="1491"/>
                    </a:cubicBezTo>
                    <a:cubicBezTo>
                      <a:pt x="16" y="1542"/>
                      <a:pt x="56" y="1582"/>
                      <a:pt x="110" y="1589"/>
                    </a:cubicBezTo>
                    <a:cubicBezTo>
                      <a:pt x="141" y="1589"/>
                      <a:pt x="170" y="1589"/>
                      <a:pt x="204" y="1575"/>
                    </a:cubicBezTo>
                    <a:cubicBezTo>
                      <a:pt x="214" y="1572"/>
                      <a:pt x="224" y="1568"/>
                      <a:pt x="234" y="1562"/>
                    </a:cubicBezTo>
                    <a:cubicBezTo>
                      <a:pt x="257" y="1552"/>
                      <a:pt x="281" y="1542"/>
                      <a:pt x="304" y="1528"/>
                    </a:cubicBezTo>
                    <a:cubicBezTo>
                      <a:pt x="364" y="1495"/>
                      <a:pt x="417" y="1455"/>
                      <a:pt x="471" y="1414"/>
                    </a:cubicBezTo>
                    <a:cubicBezTo>
                      <a:pt x="511" y="1385"/>
                      <a:pt x="548" y="1354"/>
                      <a:pt x="588" y="1324"/>
                    </a:cubicBezTo>
                    <a:cubicBezTo>
                      <a:pt x="638" y="1284"/>
                      <a:pt x="682" y="1241"/>
                      <a:pt x="722" y="1190"/>
                    </a:cubicBezTo>
                    <a:cubicBezTo>
                      <a:pt x="759" y="1147"/>
                      <a:pt x="789" y="1104"/>
                      <a:pt x="816" y="1057"/>
                    </a:cubicBezTo>
                    <a:cubicBezTo>
                      <a:pt x="852" y="993"/>
                      <a:pt x="883" y="933"/>
                      <a:pt x="906" y="863"/>
                    </a:cubicBezTo>
                    <a:cubicBezTo>
                      <a:pt x="946" y="743"/>
                      <a:pt x="983" y="616"/>
                      <a:pt x="993" y="488"/>
                    </a:cubicBezTo>
                    <a:cubicBezTo>
                      <a:pt x="999" y="425"/>
                      <a:pt x="996" y="361"/>
                      <a:pt x="993" y="301"/>
                    </a:cubicBezTo>
                    <a:cubicBezTo>
                      <a:pt x="993" y="281"/>
                      <a:pt x="990" y="264"/>
                      <a:pt x="990" y="247"/>
                    </a:cubicBezTo>
                    <a:cubicBezTo>
                      <a:pt x="983" y="221"/>
                      <a:pt x="973" y="194"/>
                      <a:pt x="966" y="167"/>
                    </a:cubicBezTo>
                    <a:cubicBezTo>
                      <a:pt x="956" y="141"/>
                      <a:pt x="946" y="114"/>
                      <a:pt x="936" y="90"/>
                    </a:cubicBezTo>
                    <a:cubicBezTo>
                      <a:pt x="916" y="34"/>
                      <a:pt x="856" y="0"/>
                      <a:pt x="799" y="0"/>
                    </a:cubicBezTo>
                    <a:close/>
                  </a:path>
                </a:pathLst>
              </a:custGeom>
              <a:solidFill>
                <a:srgbClr val="524A83">
                  <a:alpha val="254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" name="Google Shape;1836;p37"/>
              <p:cNvSpPr/>
              <p:nvPr/>
            </p:nvSpPr>
            <p:spPr>
              <a:xfrm>
                <a:off x="2977700" y="3322575"/>
                <a:ext cx="833803" cy="777898"/>
              </a:xfrm>
              <a:custGeom>
                <a:avLst/>
                <a:gdLst/>
                <a:ahLst/>
                <a:cxnLst/>
                <a:rect l="l" t="t" r="r" b="b"/>
                <a:pathLst>
                  <a:path w="4894" h="4566" extrusionOk="0">
                    <a:moveTo>
                      <a:pt x="3385" y="245"/>
                    </a:moveTo>
                    <a:cubicBezTo>
                      <a:pt x="3385" y="252"/>
                      <a:pt x="3381" y="261"/>
                      <a:pt x="3381" y="268"/>
                    </a:cubicBezTo>
                    <a:cubicBezTo>
                      <a:pt x="3372" y="305"/>
                      <a:pt x="3361" y="342"/>
                      <a:pt x="3348" y="375"/>
                    </a:cubicBezTo>
                    <a:cubicBezTo>
                      <a:pt x="3337" y="409"/>
                      <a:pt x="3324" y="442"/>
                      <a:pt x="3308" y="473"/>
                    </a:cubicBezTo>
                    <a:lnTo>
                      <a:pt x="3308" y="473"/>
                    </a:lnTo>
                    <a:cubicBezTo>
                      <a:pt x="3308" y="473"/>
                      <a:pt x="3308" y="473"/>
                      <a:pt x="3308" y="473"/>
                    </a:cubicBezTo>
                    <a:lnTo>
                      <a:pt x="3308" y="473"/>
                    </a:lnTo>
                    <a:lnTo>
                      <a:pt x="3298" y="493"/>
                    </a:lnTo>
                    <a:cubicBezTo>
                      <a:pt x="3301" y="486"/>
                      <a:pt x="3305" y="479"/>
                      <a:pt x="3308" y="473"/>
                    </a:cubicBezTo>
                    <a:lnTo>
                      <a:pt x="3308" y="473"/>
                    </a:lnTo>
                    <a:cubicBezTo>
                      <a:pt x="3295" y="502"/>
                      <a:pt x="3279" y="534"/>
                      <a:pt x="3266" y="563"/>
                    </a:cubicBezTo>
                    <a:lnTo>
                      <a:pt x="3266" y="563"/>
                    </a:lnTo>
                    <a:cubicBezTo>
                      <a:pt x="3260" y="575"/>
                      <a:pt x="3254" y="584"/>
                      <a:pt x="3251" y="593"/>
                    </a:cubicBezTo>
                    <a:cubicBezTo>
                      <a:pt x="3205" y="689"/>
                      <a:pt x="3145" y="777"/>
                      <a:pt x="3077" y="860"/>
                    </a:cubicBezTo>
                    <a:cubicBezTo>
                      <a:pt x="3027" y="917"/>
                      <a:pt x="2977" y="977"/>
                      <a:pt x="2920" y="1027"/>
                    </a:cubicBezTo>
                    <a:cubicBezTo>
                      <a:pt x="2887" y="1058"/>
                      <a:pt x="2853" y="1084"/>
                      <a:pt x="2820" y="1111"/>
                    </a:cubicBezTo>
                    <a:cubicBezTo>
                      <a:pt x="2790" y="1135"/>
                      <a:pt x="2763" y="1155"/>
                      <a:pt x="2733" y="1178"/>
                    </a:cubicBezTo>
                    <a:cubicBezTo>
                      <a:pt x="2716" y="1185"/>
                      <a:pt x="2703" y="1195"/>
                      <a:pt x="2686" y="1205"/>
                    </a:cubicBezTo>
                    <a:cubicBezTo>
                      <a:pt x="2689" y="1191"/>
                      <a:pt x="2689" y="1178"/>
                      <a:pt x="2693" y="1164"/>
                    </a:cubicBezTo>
                    <a:cubicBezTo>
                      <a:pt x="2706" y="1101"/>
                      <a:pt x="2723" y="1038"/>
                      <a:pt x="2739" y="970"/>
                    </a:cubicBezTo>
                    <a:cubicBezTo>
                      <a:pt x="2756" y="904"/>
                      <a:pt x="2773" y="837"/>
                      <a:pt x="2799" y="774"/>
                    </a:cubicBezTo>
                    <a:cubicBezTo>
                      <a:pt x="2820" y="737"/>
                      <a:pt x="2840" y="700"/>
                      <a:pt x="2864" y="666"/>
                    </a:cubicBezTo>
                    <a:cubicBezTo>
                      <a:pt x="2890" y="629"/>
                      <a:pt x="2920" y="596"/>
                      <a:pt x="2947" y="562"/>
                    </a:cubicBezTo>
                    <a:cubicBezTo>
                      <a:pt x="2960" y="546"/>
                      <a:pt x="2977" y="529"/>
                      <a:pt x="2990" y="513"/>
                    </a:cubicBezTo>
                    <a:cubicBezTo>
                      <a:pt x="3011" y="493"/>
                      <a:pt x="3031" y="473"/>
                      <a:pt x="3051" y="456"/>
                    </a:cubicBezTo>
                    <a:cubicBezTo>
                      <a:pt x="3088" y="422"/>
                      <a:pt x="3128" y="392"/>
                      <a:pt x="3168" y="359"/>
                    </a:cubicBezTo>
                    <a:cubicBezTo>
                      <a:pt x="3231" y="318"/>
                      <a:pt x="3295" y="278"/>
                      <a:pt x="3365" y="248"/>
                    </a:cubicBezTo>
                    <a:lnTo>
                      <a:pt x="3385" y="245"/>
                    </a:lnTo>
                    <a:close/>
                    <a:moveTo>
                      <a:pt x="1583" y="1102"/>
                    </a:moveTo>
                    <a:cubicBezTo>
                      <a:pt x="1679" y="1102"/>
                      <a:pt x="1774" y="1109"/>
                      <a:pt x="1867" y="1124"/>
                    </a:cubicBezTo>
                    <a:cubicBezTo>
                      <a:pt x="1947" y="1141"/>
                      <a:pt x="2024" y="1161"/>
                      <a:pt x="2097" y="1185"/>
                    </a:cubicBezTo>
                    <a:cubicBezTo>
                      <a:pt x="2177" y="1211"/>
                      <a:pt x="2254" y="1242"/>
                      <a:pt x="2328" y="1275"/>
                    </a:cubicBezTo>
                    <a:cubicBezTo>
                      <a:pt x="2365" y="1295"/>
                      <a:pt x="2402" y="1315"/>
                      <a:pt x="2438" y="1339"/>
                    </a:cubicBezTo>
                    <a:cubicBezTo>
                      <a:pt x="2442" y="1376"/>
                      <a:pt x="2445" y="1412"/>
                      <a:pt x="2466" y="1445"/>
                    </a:cubicBezTo>
                    <a:cubicBezTo>
                      <a:pt x="2492" y="1492"/>
                      <a:pt x="2535" y="1522"/>
                      <a:pt x="2589" y="1529"/>
                    </a:cubicBezTo>
                    <a:cubicBezTo>
                      <a:pt x="2592" y="1529"/>
                      <a:pt x="2595" y="1530"/>
                      <a:pt x="2598" y="1530"/>
                    </a:cubicBezTo>
                    <a:cubicBezTo>
                      <a:pt x="2616" y="1530"/>
                      <a:pt x="2635" y="1522"/>
                      <a:pt x="2653" y="1522"/>
                    </a:cubicBezTo>
                    <a:cubicBezTo>
                      <a:pt x="2693" y="1516"/>
                      <a:pt x="2730" y="1502"/>
                      <a:pt x="2767" y="1489"/>
                    </a:cubicBezTo>
                    <a:cubicBezTo>
                      <a:pt x="2803" y="1476"/>
                      <a:pt x="2844" y="1462"/>
                      <a:pt x="2884" y="1452"/>
                    </a:cubicBezTo>
                    <a:cubicBezTo>
                      <a:pt x="2900" y="1449"/>
                      <a:pt x="2917" y="1442"/>
                      <a:pt x="2937" y="1439"/>
                    </a:cubicBezTo>
                    <a:cubicBezTo>
                      <a:pt x="2957" y="1432"/>
                      <a:pt x="2977" y="1425"/>
                      <a:pt x="2997" y="1416"/>
                    </a:cubicBezTo>
                    <a:lnTo>
                      <a:pt x="3011" y="1412"/>
                    </a:lnTo>
                    <a:cubicBezTo>
                      <a:pt x="3054" y="1396"/>
                      <a:pt x="3100" y="1385"/>
                      <a:pt x="3148" y="1379"/>
                    </a:cubicBezTo>
                    <a:cubicBezTo>
                      <a:pt x="3171" y="1376"/>
                      <a:pt x="3194" y="1368"/>
                      <a:pt x="3214" y="1365"/>
                    </a:cubicBezTo>
                    <a:cubicBezTo>
                      <a:pt x="3238" y="1362"/>
                      <a:pt x="3258" y="1362"/>
                      <a:pt x="3281" y="1359"/>
                    </a:cubicBezTo>
                    <a:cubicBezTo>
                      <a:pt x="3295" y="1358"/>
                      <a:pt x="3309" y="1358"/>
                      <a:pt x="3323" y="1358"/>
                    </a:cubicBezTo>
                    <a:cubicBezTo>
                      <a:pt x="3382" y="1358"/>
                      <a:pt x="3439" y="1363"/>
                      <a:pt x="3499" y="1365"/>
                    </a:cubicBezTo>
                    <a:cubicBezTo>
                      <a:pt x="3566" y="1368"/>
                      <a:pt x="3636" y="1372"/>
                      <a:pt x="3702" y="1385"/>
                    </a:cubicBezTo>
                    <a:cubicBezTo>
                      <a:pt x="3780" y="1399"/>
                      <a:pt x="3853" y="1422"/>
                      <a:pt x="3923" y="1445"/>
                    </a:cubicBezTo>
                    <a:cubicBezTo>
                      <a:pt x="3994" y="1472"/>
                      <a:pt x="4060" y="1502"/>
                      <a:pt x="4128" y="1532"/>
                    </a:cubicBezTo>
                    <a:cubicBezTo>
                      <a:pt x="4181" y="1559"/>
                      <a:pt x="4235" y="1589"/>
                      <a:pt x="4281" y="1626"/>
                    </a:cubicBezTo>
                    <a:cubicBezTo>
                      <a:pt x="4329" y="1669"/>
                      <a:pt x="4369" y="1720"/>
                      <a:pt x="4409" y="1770"/>
                    </a:cubicBezTo>
                    <a:cubicBezTo>
                      <a:pt x="4432" y="1797"/>
                      <a:pt x="4455" y="1827"/>
                      <a:pt x="4479" y="1857"/>
                    </a:cubicBezTo>
                    <a:cubicBezTo>
                      <a:pt x="4495" y="1877"/>
                      <a:pt x="4512" y="1901"/>
                      <a:pt x="4529" y="1921"/>
                    </a:cubicBezTo>
                    <a:cubicBezTo>
                      <a:pt x="4545" y="1950"/>
                      <a:pt x="4562" y="1978"/>
                      <a:pt x="4576" y="2007"/>
                    </a:cubicBezTo>
                    <a:cubicBezTo>
                      <a:pt x="4605" y="2111"/>
                      <a:pt x="4626" y="2218"/>
                      <a:pt x="4639" y="2325"/>
                    </a:cubicBezTo>
                    <a:cubicBezTo>
                      <a:pt x="4646" y="2395"/>
                      <a:pt x="4650" y="2462"/>
                      <a:pt x="4656" y="2529"/>
                    </a:cubicBezTo>
                    <a:cubicBezTo>
                      <a:pt x="4659" y="2616"/>
                      <a:pt x="4670" y="2703"/>
                      <a:pt x="4656" y="2790"/>
                    </a:cubicBezTo>
                    <a:cubicBezTo>
                      <a:pt x="4650" y="2833"/>
                      <a:pt x="4639" y="2873"/>
                      <a:pt x="4630" y="2917"/>
                    </a:cubicBezTo>
                    <a:cubicBezTo>
                      <a:pt x="4616" y="2970"/>
                      <a:pt x="4602" y="3027"/>
                      <a:pt x="4585" y="3084"/>
                    </a:cubicBezTo>
                    <a:cubicBezTo>
                      <a:pt x="4569" y="3134"/>
                      <a:pt x="4552" y="3188"/>
                      <a:pt x="4532" y="3242"/>
                    </a:cubicBezTo>
                    <a:cubicBezTo>
                      <a:pt x="4519" y="3271"/>
                      <a:pt x="4509" y="3302"/>
                      <a:pt x="4495" y="3332"/>
                    </a:cubicBezTo>
                    <a:cubicBezTo>
                      <a:pt x="4489" y="3345"/>
                      <a:pt x="4482" y="3362"/>
                      <a:pt x="4475" y="3375"/>
                    </a:cubicBezTo>
                    <a:cubicBezTo>
                      <a:pt x="4449" y="3426"/>
                      <a:pt x="4418" y="3472"/>
                      <a:pt x="4389" y="3519"/>
                    </a:cubicBezTo>
                    <a:cubicBezTo>
                      <a:pt x="4372" y="3546"/>
                      <a:pt x="4355" y="3569"/>
                      <a:pt x="4338" y="3593"/>
                    </a:cubicBezTo>
                    <a:cubicBezTo>
                      <a:pt x="4321" y="3613"/>
                      <a:pt x="4308" y="3633"/>
                      <a:pt x="4292" y="3650"/>
                    </a:cubicBezTo>
                    <a:cubicBezTo>
                      <a:pt x="4248" y="3699"/>
                      <a:pt x="4201" y="3747"/>
                      <a:pt x="4151" y="3790"/>
                    </a:cubicBezTo>
                    <a:cubicBezTo>
                      <a:pt x="4097" y="3837"/>
                      <a:pt x="4040" y="3880"/>
                      <a:pt x="3983" y="3924"/>
                    </a:cubicBezTo>
                    <a:cubicBezTo>
                      <a:pt x="3827" y="4028"/>
                      <a:pt x="3662" y="4111"/>
                      <a:pt x="3489" y="4178"/>
                    </a:cubicBezTo>
                    <a:cubicBezTo>
                      <a:pt x="3389" y="4208"/>
                      <a:pt x="3281" y="4221"/>
                      <a:pt x="3178" y="4241"/>
                    </a:cubicBezTo>
                    <a:cubicBezTo>
                      <a:pt x="3121" y="4252"/>
                      <a:pt x="3064" y="4261"/>
                      <a:pt x="3007" y="4272"/>
                    </a:cubicBezTo>
                    <a:cubicBezTo>
                      <a:pt x="2944" y="4281"/>
                      <a:pt x="2880" y="4295"/>
                      <a:pt x="2816" y="4301"/>
                    </a:cubicBezTo>
                    <a:cubicBezTo>
                      <a:pt x="2801" y="4303"/>
                      <a:pt x="2786" y="4303"/>
                      <a:pt x="2772" y="4303"/>
                    </a:cubicBezTo>
                    <a:cubicBezTo>
                      <a:pt x="2737" y="4303"/>
                      <a:pt x="2702" y="4300"/>
                      <a:pt x="2669" y="4298"/>
                    </a:cubicBezTo>
                    <a:cubicBezTo>
                      <a:pt x="2629" y="4298"/>
                      <a:pt x="2589" y="4298"/>
                      <a:pt x="2549" y="4295"/>
                    </a:cubicBezTo>
                    <a:cubicBezTo>
                      <a:pt x="2509" y="4292"/>
                      <a:pt x="2466" y="4288"/>
                      <a:pt x="2422" y="4281"/>
                    </a:cubicBezTo>
                    <a:cubicBezTo>
                      <a:pt x="2385" y="4275"/>
                      <a:pt x="2345" y="4272"/>
                      <a:pt x="2308" y="4265"/>
                    </a:cubicBezTo>
                    <a:cubicBezTo>
                      <a:pt x="2282" y="4258"/>
                      <a:pt x="2258" y="4255"/>
                      <a:pt x="2234" y="4248"/>
                    </a:cubicBezTo>
                    <a:cubicBezTo>
                      <a:pt x="2201" y="4245"/>
                      <a:pt x="2171" y="4235"/>
                      <a:pt x="2141" y="4225"/>
                    </a:cubicBezTo>
                    <a:cubicBezTo>
                      <a:pt x="2081" y="4211"/>
                      <a:pt x="2021" y="4188"/>
                      <a:pt x="1961" y="4168"/>
                    </a:cubicBezTo>
                    <a:cubicBezTo>
                      <a:pt x="1904" y="4145"/>
                      <a:pt x="1847" y="4125"/>
                      <a:pt x="1790" y="4101"/>
                    </a:cubicBezTo>
                    <a:cubicBezTo>
                      <a:pt x="1723" y="4077"/>
                      <a:pt x="1656" y="4051"/>
                      <a:pt x="1592" y="4020"/>
                    </a:cubicBezTo>
                    <a:cubicBezTo>
                      <a:pt x="1566" y="4011"/>
                      <a:pt x="1542" y="3997"/>
                      <a:pt x="1519" y="3984"/>
                    </a:cubicBezTo>
                    <a:cubicBezTo>
                      <a:pt x="1482" y="3964"/>
                      <a:pt x="1449" y="3944"/>
                      <a:pt x="1415" y="3927"/>
                    </a:cubicBezTo>
                    <a:cubicBezTo>
                      <a:pt x="1351" y="3890"/>
                      <a:pt x="1288" y="3853"/>
                      <a:pt x="1228" y="3813"/>
                    </a:cubicBezTo>
                    <a:cubicBezTo>
                      <a:pt x="1158" y="3770"/>
                      <a:pt x="1087" y="3723"/>
                      <a:pt x="1021" y="3676"/>
                    </a:cubicBezTo>
                    <a:cubicBezTo>
                      <a:pt x="987" y="3653"/>
                      <a:pt x="953" y="3629"/>
                      <a:pt x="920" y="3606"/>
                    </a:cubicBezTo>
                    <a:cubicBezTo>
                      <a:pt x="900" y="3589"/>
                      <a:pt x="880" y="3572"/>
                      <a:pt x="860" y="3552"/>
                    </a:cubicBezTo>
                    <a:cubicBezTo>
                      <a:pt x="820" y="3519"/>
                      <a:pt x="783" y="3483"/>
                      <a:pt x="746" y="3446"/>
                    </a:cubicBezTo>
                    <a:cubicBezTo>
                      <a:pt x="726" y="3422"/>
                      <a:pt x="706" y="3398"/>
                      <a:pt x="686" y="3375"/>
                    </a:cubicBezTo>
                    <a:cubicBezTo>
                      <a:pt x="672" y="3358"/>
                      <a:pt x="663" y="3342"/>
                      <a:pt x="649" y="3328"/>
                    </a:cubicBezTo>
                    <a:cubicBezTo>
                      <a:pt x="626" y="3292"/>
                      <a:pt x="606" y="3255"/>
                      <a:pt x="583" y="3218"/>
                    </a:cubicBezTo>
                    <a:cubicBezTo>
                      <a:pt x="559" y="3178"/>
                      <a:pt x="536" y="3134"/>
                      <a:pt x="512" y="3091"/>
                    </a:cubicBezTo>
                    <a:cubicBezTo>
                      <a:pt x="492" y="3048"/>
                      <a:pt x="469" y="3004"/>
                      <a:pt x="448" y="2957"/>
                    </a:cubicBezTo>
                    <a:cubicBezTo>
                      <a:pt x="432" y="2921"/>
                      <a:pt x="419" y="2887"/>
                      <a:pt x="402" y="2850"/>
                    </a:cubicBezTo>
                    <a:cubicBezTo>
                      <a:pt x="391" y="2810"/>
                      <a:pt x="379" y="2770"/>
                      <a:pt x="368" y="2730"/>
                    </a:cubicBezTo>
                    <a:cubicBezTo>
                      <a:pt x="359" y="2690"/>
                      <a:pt x="348" y="2649"/>
                      <a:pt x="342" y="2609"/>
                    </a:cubicBezTo>
                    <a:cubicBezTo>
                      <a:pt x="342" y="2532"/>
                      <a:pt x="348" y="2455"/>
                      <a:pt x="355" y="2375"/>
                    </a:cubicBezTo>
                    <a:cubicBezTo>
                      <a:pt x="365" y="2291"/>
                      <a:pt x="375" y="2208"/>
                      <a:pt x="388" y="2121"/>
                    </a:cubicBezTo>
                    <a:cubicBezTo>
                      <a:pt x="402" y="2058"/>
                      <a:pt x="419" y="1994"/>
                      <a:pt x="442" y="1930"/>
                    </a:cubicBezTo>
                    <a:cubicBezTo>
                      <a:pt x="465" y="1864"/>
                      <a:pt x="492" y="1800"/>
                      <a:pt x="519" y="1737"/>
                    </a:cubicBezTo>
                    <a:cubicBezTo>
                      <a:pt x="539" y="1700"/>
                      <a:pt x="559" y="1663"/>
                      <a:pt x="583" y="1626"/>
                    </a:cubicBezTo>
                    <a:cubicBezTo>
                      <a:pt x="606" y="1589"/>
                      <a:pt x="632" y="1556"/>
                      <a:pt x="660" y="1526"/>
                    </a:cubicBezTo>
                    <a:cubicBezTo>
                      <a:pt x="692" y="1489"/>
                      <a:pt x="726" y="1452"/>
                      <a:pt x="760" y="1419"/>
                    </a:cubicBezTo>
                    <a:cubicBezTo>
                      <a:pt x="797" y="1385"/>
                      <a:pt x="833" y="1352"/>
                      <a:pt x="873" y="1322"/>
                    </a:cubicBezTo>
                    <a:cubicBezTo>
                      <a:pt x="957" y="1271"/>
                      <a:pt x="1044" y="1228"/>
                      <a:pt x="1138" y="1191"/>
                    </a:cubicBezTo>
                    <a:cubicBezTo>
                      <a:pt x="1188" y="1175"/>
                      <a:pt x="1241" y="1155"/>
                      <a:pt x="1298" y="1141"/>
                    </a:cubicBezTo>
                    <a:cubicBezTo>
                      <a:pt x="1362" y="1124"/>
                      <a:pt x="1422" y="1111"/>
                      <a:pt x="1489" y="1104"/>
                    </a:cubicBezTo>
                    <a:cubicBezTo>
                      <a:pt x="1520" y="1103"/>
                      <a:pt x="1552" y="1102"/>
                      <a:pt x="1583" y="1102"/>
                    </a:cubicBezTo>
                    <a:close/>
                    <a:moveTo>
                      <a:pt x="3412" y="1"/>
                    </a:moveTo>
                    <a:cubicBezTo>
                      <a:pt x="3398" y="1"/>
                      <a:pt x="3381" y="1"/>
                      <a:pt x="3369" y="4"/>
                    </a:cubicBezTo>
                    <a:cubicBezTo>
                      <a:pt x="3328" y="11"/>
                      <a:pt x="3288" y="24"/>
                      <a:pt x="3251" y="41"/>
                    </a:cubicBezTo>
                    <a:cubicBezTo>
                      <a:pt x="3201" y="61"/>
                      <a:pt x="3154" y="87"/>
                      <a:pt x="3108" y="115"/>
                    </a:cubicBezTo>
                    <a:cubicBezTo>
                      <a:pt x="3054" y="148"/>
                      <a:pt x="2997" y="184"/>
                      <a:pt x="2947" y="225"/>
                    </a:cubicBezTo>
                    <a:cubicBezTo>
                      <a:pt x="2907" y="261"/>
                      <a:pt x="2864" y="295"/>
                      <a:pt x="2827" y="332"/>
                    </a:cubicBezTo>
                    <a:cubicBezTo>
                      <a:pt x="2783" y="379"/>
                      <a:pt x="2743" y="425"/>
                      <a:pt x="2703" y="473"/>
                    </a:cubicBezTo>
                    <a:cubicBezTo>
                      <a:pt x="2669" y="513"/>
                      <a:pt x="2636" y="556"/>
                      <a:pt x="2609" y="599"/>
                    </a:cubicBezTo>
                    <a:cubicBezTo>
                      <a:pt x="2579" y="656"/>
                      <a:pt x="2552" y="713"/>
                      <a:pt x="2532" y="774"/>
                    </a:cubicBezTo>
                    <a:cubicBezTo>
                      <a:pt x="2515" y="827"/>
                      <a:pt x="2502" y="880"/>
                      <a:pt x="2489" y="934"/>
                    </a:cubicBezTo>
                    <a:cubicBezTo>
                      <a:pt x="2478" y="984"/>
                      <a:pt x="2466" y="1038"/>
                      <a:pt x="2452" y="1087"/>
                    </a:cubicBezTo>
                    <a:cubicBezTo>
                      <a:pt x="2445" y="1121"/>
                      <a:pt x="2442" y="1155"/>
                      <a:pt x="2438" y="1188"/>
                    </a:cubicBezTo>
                    <a:cubicBezTo>
                      <a:pt x="2435" y="1198"/>
                      <a:pt x="2435" y="1208"/>
                      <a:pt x="2435" y="1218"/>
                    </a:cubicBezTo>
                    <a:lnTo>
                      <a:pt x="2435" y="1215"/>
                    </a:lnTo>
                    <a:cubicBezTo>
                      <a:pt x="2392" y="1185"/>
                      <a:pt x="2345" y="1158"/>
                      <a:pt x="2298" y="1135"/>
                    </a:cubicBezTo>
                    <a:cubicBezTo>
                      <a:pt x="2197" y="1081"/>
                      <a:pt x="2094" y="1027"/>
                      <a:pt x="1987" y="987"/>
                    </a:cubicBezTo>
                    <a:cubicBezTo>
                      <a:pt x="1876" y="944"/>
                      <a:pt x="1760" y="917"/>
                      <a:pt x="1643" y="897"/>
                    </a:cubicBezTo>
                    <a:cubicBezTo>
                      <a:pt x="1586" y="887"/>
                      <a:pt x="1529" y="880"/>
                      <a:pt x="1472" y="877"/>
                    </a:cubicBezTo>
                    <a:cubicBezTo>
                      <a:pt x="1460" y="877"/>
                      <a:pt x="1447" y="876"/>
                      <a:pt x="1435" y="876"/>
                    </a:cubicBezTo>
                    <a:cubicBezTo>
                      <a:pt x="1381" y="876"/>
                      <a:pt x="1326" y="882"/>
                      <a:pt x="1271" y="887"/>
                    </a:cubicBezTo>
                    <a:cubicBezTo>
                      <a:pt x="1161" y="900"/>
                      <a:pt x="1054" y="924"/>
                      <a:pt x="947" y="957"/>
                    </a:cubicBezTo>
                    <a:cubicBezTo>
                      <a:pt x="884" y="977"/>
                      <a:pt x="820" y="1004"/>
                      <a:pt x="760" y="1034"/>
                    </a:cubicBezTo>
                    <a:cubicBezTo>
                      <a:pt x="700" y="1061"/>
                      <a:pt x="646" y="1101"/>
                      <a:pt x="592" y="1138"/>
                    </a:cubicBezTo>
                    <a:cubicBezTo>
                      <a:pt x="549" y="1171"/>
                      <a:pt x="509" y="1208"/>
                      <a:pt x="469" y="1245"/>
                    </a:cubicBezTo>
                    <a:cubicBezTo>
                      <a:pt x="422" y="1291"/>
                      <a:pt x="379" y="1342"/>
                      <a:pt x="335" y="1396"/>
                    </a:cubicBezTo>
                    <a:cubicBezTo>
                      <a:pt x="298" y="1442"/>
                      <a:pt x="271" y="1492"/>
                      <a:pt x="241" y="1543"/>
                    </a:cubicBezTo>
                    <a:cubicBezTo>
                      <a:pt x="208" y="1606"/>
                      <a:pt x="178" y="1669"/>
                      <a:pt x="151" y="1737"/>
                    </a:cubicBezTo>
                    <a:cubicBezTo>
                      <a:pt x="127" y="1790"/>
                      <a:pt x="107" y="1844"/>
                      <a:pt x="90" y="1897"/>
                    </a:cubicBezTo>
                    <a:cubicBezTo>
                      <a:pt x="84" y="1921"/>
                      <a:pt x="81" y="1944"/>
                      <a:pt x="74" y="1967"/>
                    </a:cubicBezTo>
                    <a:cubicBezTo>
                      <a:pt x="67" y="2007"/>
                      <a:pt x="58" y="2051"/>
                      <a:pt x="50" y="2091"/>
                    </a:cubicBezTo>
                    <a:cubicBezTo>
                      <a:pt x="30" y="2211"/>
                      <a:pt x="14" y="2332"/>
                      <a:pt x="4" y="2455"/>
                    </a:cubicBezTo>
                    <a:cubicBezTo>
                      <a:pt x="4" y="2482"/>
                      <a:pt x="1" y="2506"/>
                      <a:pt x="1" y="2532"/>
                    </a:cubicBezTo>
                    <a:cubicBezTo>
                      <a:pt x="1" y="2576"/>
                      <a:pt x="4" y="2620"/>
                      <a:pt x="7" y="2663"/>
                    </a:cubicBezTo>
                    <a:cubicBezTo>
                      <a:pt x="10" y="2713"/>
                      <a:pt x="27" y="2760"/>
                      <a:pt x="41" y="2807"/>
                    </a:cubicBezTo>
                    <a:cubicBezTo>
                      <a:pt x="61" y="2870"/>
                      <a:pt x="78" y="2934"/>
                      <a:pt x="104" y="2997"/>
                    </a:cubicBezTo>
                    <a:cubicBezTo>
                      <a:pt x="127" y="3048"/>
                      <a:pt x="147" y="3101"/>
                      <a:pt x="175" y="3148"/>
                    </a:cubicBezTo>
                    <a:cubicBezTo>
                      <a:pt x="204" y="3202"/>
                      <a:pt x="235" y="3255"/>
                      <a:pt x="265" y="3308"/>
                    </a:cubicBezTo>
                    <a:cubicBezTo>
                      <a:pt x="295" y="3365"/>
                      <a:pt x="335" y="3422"/>
                      <a:pt x="371" y="3475"/>
                    </a:cubicBezTo>
                    <a:cubicBezTo>
                      <a:pt x="391" y="3503"/>
                      <a:pt x="408" y="3526"/>
                      <a:pt x="428" y="3552"/>
                    </a:cubicBezTo>
                    <a:cubicBezTo>
                      <a:pt x="448" y="3576"/>
                      <a:pt x="469" y="3596"/>
                      <a:pt x="489" y="3619"/>
                    </a:cubicBezTo>
                    <a:cubicBezTo>
                      <a:pt x="529" y="3663"/>
                      <a:pt x="572" y="3703"/>
                      <a:pt x="616" y="3739"/>
                    </a:cubicBezTo>
                    <a:cubicBezTo>
                      <a:pt x="663" y="3784"/>
                      <a:pt x="713" y="3827"/>
                      <a:pt x="763" y="3864"/>
                    </a:cubicBezTo>
                    <a:cubicBezTo>
                      <a:pt x="813" y="3897"/>
                      <a:pt x="867" y="3934"/>
                      <a:pt x="917" y="3967"/>
                    </a:cubicBezTo>
                    <a:cubicBezTo>
                      <a:pt x="1010" y="4028"/>
                      <a:pt x="1101" y="4081"/>
                      <a:pt x="1198" y="4134"/>
                    </a:cubicBezTo>
                    <a:cubicBezTo>
                      <a:pt x="1245" y="4158"/>
                      <a:pt x="1294" y="4185"/>
                      <a:pt x="1342" y="4211"/>
                    </a:cubicBezTo>
                    <a:cubicBezTo>
                      <a:pt x="1365" y="4225"/>
                      <a:pt x="1388" y="4238"/>
                      <a:pt x="1412" y="4248"/>
                    </a:cubicBezTo>
                    <a:cubicBezTo>
                      <a:pt x="1445" y="4265"/>
                      <a:pt x="1475" y="4281"/>
                      <a:pt x="1509" y="4295"/>
                    </a:cubicBezTo>
                    <a:cubicBezTo>
                      <a:pt x="1626" y="4345"/>
                      <a:pt x="1740" y="4389"/>
                      <a:pt x="1860" y="4429"/>
                    </a:cubicBezTo>
                    <a:cubicBezTo>
                      <a:pt x="1974" y="4466"/>
                      <a:pt x="2087" y="4499"/>
                      <a:pt x="2208" y="4522"/>
                    </a:cubicBezTo>
                    <a:cubicBezTo>
                      <a:pt x="2325" y="4542"/>
                      <a:pt x="2442" y="4559"/>
                      <a:pt x="2559" y="4562"/>
                    </a:cubicBezTo>
                    <a:cubicBezTo>
                      <a:pt x="2589" y="4564"/>
                      <a:pt x="2620" y="4565"/>
                      <a:pt x="2651" y="4565"/>
                    </a:cubicBezTo>
                    <a:cubicBezTo>
                      <a:pt x="2682" y="4565"/>
                      <a:pt x="2713" y="4564"/>
                      <a:pt x="2743" y="4562"/>
                    </a:cubicBezTo>
                    <a:cubicBezTo>
                      <a:pt x="2830" y="4562"/>
                      <a:pt x="2917" y="4549"/>
                      <a:pt x="3000" y="4532"/>
                    </a:cubicBezTo>
                    <a:cubicBezTo>
                      <a:pt x="3117" y="4506"/>
                      <a:pt x="3235" y="4482"/>
                      <a:pt x="3352" y="4455"/>
                    </a:cubicBezTo>
                    <a:cubicBezTo>
                      <a:pt x="3405" y="4446"/>
                      <a:pt x="3458" y="4435"/>
                      <a:pt x="3509" y="4418"/>
                    </a:cubicBezTo>
                    <a:cubicBezTo>
                      <a:pt x="3576" y="4395"/>
                      <a:pt x="3636" y="4372"/>
                      <a:pt x="3699" y="4341"/>
                    </a:cubicBezTo>
                    <a:cubicBezTo>
                      <a:pt x="3803" y="4298"/>
                      <a:pt x="3903" y="4245"/>
                      <a:pt x="4000" y="4185"/>
                    </a:cubicBezTo>
                    <a:cubicBezTo>
                      <a:pt x="4108" y="4121"/>
                      <a:pt x="4208" y="4044"/>
                      <a:pt x="4304" y="3960"/>
                    </a:cubicBezTo>
                    <a:cubicBezTo>
                      <a:pt x="4341" y="3924"/>
                      <a:pt x="4382" y="3887"/>
                      <a:pt x="4415" y="3847"/>
                    </a:cubicBezTo>
                    <a:cubicBezTo>
                      <a:pt x="4442" y="3820"/>
                      <a:pt x="4462" y="3793"/>
                      <a:pt x="4485" y="3767"/>
                    </a:cubicBezTo>
                    <a:cubicBezTo>
                      <a:pt x="4502" y="3747"/>
                      <a:pt x="4519" y="3727"/>
                      <a:pt x="4536" y="3703"/>
                    </a:cubicBezTo>
                    <a:cubicBezTo>
                      <a:pt x="4602" y="3603"/>
                      <a:pt x="4666" y="3503"/>
                      <a:pt x="4713" y="3392"/>
                    </a:cubicBezTo>
                    <a:cubicBezTo>
                      <a:pt x="4756" y="3282"/>
                      <a:pt x="4800" y="3168"/>
                      <a:pt x="4830" y="3051"/>
                    </a:cubicBezTo>
                    <a:cubicBezTo>
                      <a:pt x="4843" y="2994"/>
                      <a:pt x="4860" y="2937"/>
                      <a:pt x="4870" y="2877"/>
                    </a:cubicBezTo>
                    <a:cubicBezTo>
                      <a:pt x="4883" y="2827"/>
                      <a:pt x="4894" y="2776"/>
                      <a:pt x="4894" y="2726"/>
                    </a:cubicBezTo>
                    <a:lnTo>
                      <a:pt x="4894" y="2629"/>
                    </a:lnTo>
                    <a:cubicBezTo>
                      <a:pt x="4890" y="2572"/>
                      <a:pt x="4886" y="2519"/>
                      <a:pt x="4883" y="2462"/>
                    </a:cubicBezTo>
                    <a:cubicBezTo>
                      <a:pt x="4880" y="2435"/>
                      <a:pt x="4880" y="2405"/>
                      <a:pt x="4877" y="2379"/>
                    </a:cubicBezTo>
                    <a:cubicBezTo>
                      <a:pt x="4877" y="2342"/>
                      <a:pt x="4874" y="2305"/>
                      <a:pt x="4870" y="2271"/>
                    </a:cubicBezTo>
                    <a:cubicBezTo>
                      <a:pt x="4863" y="2211"/>
                      <a:pt x="4850" y="2151"/>
                      <a:pt x="4837" y="2091"/>
                    </a:cubicBezTo>
                    <a:cubicBezTo>
                      <a:pt x="4823" y="2031"/>
                      <a:pt x="4806" y="1967"/>
                      <a:pt x="4783" y="1907"/>
                    </a:cubicBezTo>
                    <a:cubicBezTo>
                      <a:pt x="4739" y="1803"/>
                      <a:pt x="4662" y="1720"/>
                      <a:pt x="4593" y="1632"/>
                    </a:cubicBezTo>
                    <a:cubicBezTo>
                      <a:pt x="4522" y="1549"/>
                      <a:pt x="4452" y="1469"/>
                      <a:pt x="4361" y="1409"/>
                    </a:cubicBezTo>
                    <a:cubicBezTo>
                      <a:pt x="4315" y="1379"/>
                      <a:pt x="4261" y="1356"/>
                      <a:pt x="4211" y="1331"/>
                    </a:cubicBezTo>
                    <a:cubicBezTo>
                      <a:pt x="4164" y="1308"/>
                      <a:pt x="4114" y="1288"/>
                      <a:pt x="4064" y="1268"/>
                    </a:cubicBezTo>
                    <a:cubicBezTo>
                      <a:pt x="4017" y="1248"/>
                      <a:pt x="3967" y="1228"/>
                      <a:pt x="3914" y="1215"/>
                    </a:cubicBezTo>
                    <a:cubicBezTo>
                      <a:pt x="3863" y="1198"/>
                      <a:pt x="3810" y="1181"/>
                      <a:pt x="3756" y="1171"/>
                    </a:cubicBezTo>
                    <a:cubicBezTo>
                      <a:pt x="3653" y="1151"/>
                      <a:pt x="3546" y="1141"/>
                      <a:pt x="3442" y="1135"/>
                    </a:cubicBezTo>
                    <a:cubicBezTo>
                      <a:pt x="3411" y="1135"/>
                      <a:pt x="3381" y="1133"/>
                      <a:pt x="3351" y="1133"/>
                    </a:cubicBezTo>
                    <a:cubicBezTo>
                      <a:pt x="3336" y="1133"/>
                      <a:pt x="3321" y="1133"/>
                      <a:pt x="3305" y="1135"/>
                    </a:cubicBezTo>
                    <a:cubicBezTo>
                      <a:pt x="3251" y="1135"/>
                      <a:pt x="3198" y="1141"/>
                      <a:pt x="3148" y="1151"/>
                    </a:cubicBezTo>
                    <a:cubicBezTo>
                      <a:pt x="3161" y="1135"/>
                      <a:pt x="3174" y="1121"/>
                      <a:pt x="3191" y="1104"/>
                    </a:cubicBezTo>
                    <a:cubicBezTo>
                      <a:pt x="3231" y="1061"/>
                      <a:pt x="3271" y="1014"/>
                      <a:pt x="3312" y="964"/>
                    </a:cubicBezTo>
                    <a:cubicBezTo>
                      <a:pt x="3341" y="927"/>
                      <a:pt x="3369" y="887"/>
                      <a:pt x="3395" y="847"/>
                    </a:cubicBezTo>
                    <a:cubicBezTo>
                      <a:pt x="3446" y="770"/>
                      <a:pt x="3482" y="683"/>
                      <a:pt x="3522" y="603"/>
                    </a:cubicBezTo>
                    <a:cubicBezTo>
                      <a:pt x="3546" y="553"/>
                      <a:pt x="3572" y="502"/>
                      <a:pt x="3589" y="449"/>
                    </a:cubicBezTo>
                    <a:cubicBezTo>
                      <a:pt x="3599" y="425"/>
                      <a:pt x="3606" y="399"/>
                      <a:pt x="3613" y="375"/>
                    </a:cubicBezTo>
                    <a:cubicBezTo>
                      <a:pt x="3622" y="339"/>
                      <a:pt x="3633" y="298"/>
                      <a:pt x="3633" y="258"/>
                    </a:cubicBezTo>
                    <a:cubicBezTo>
                      <a:pt x="3633" y="228"/>
                      <a:pt x="3629" y="198"/>
                      <a:pt x="3626" y="172"/>
                    </a:cubicBezTo>
                    <a:cubicBezTo>
                      <a:pt x="3622" y="152"/>
                      <a:pt x="3616" y="135"/>
                      <a:pt x="3609" y="118"/>
                    </a:cubicBezTo>
                    <a:cubicBezTo>
                      <a:pt x="3606" y="111"/>
                      <a:pt x="3602" y="104"/>
                      <a:pt x="3596" y="95"/>
                    </a:cubicBezTo>
                    <a:cubicBezTo>
                      <a:pt x="3589" y="84"/>
                      <a:pt x="3582" y="74"/>
                      <a:pt x="3572" y="64"/>
                    </a:cubicBezTo>
                    <a:cubicBezTo>
                      <a:pt x="3562" y="54"/>
                      <a:pt x="3552" y="47"/>
                      <a:pt x="3542" y="38"/>
                    </a:cubicBezTo>
                    <a:cubicBezTo>
                      <a:pt x="3532" y="31"/>
                      <a:pt x="3509" y="17"/>
                      <a:pt x="3499" y="14"/>
                    </a:cubicBezTo>
                    <a:cubicBezTo>
                      <a:pt x="3482" y="11"/>
                      <a:pt x="3469" y="7"/>
                      <a:pt x="3449" y="4"/>
                    </a:cubicBezTo>
                    <a:cubicBezTo>
                      <a:pt x="3438" y="1"/>
                      <a:pt x="3426" y="1"/>
                      <a:pt x="3412" y="1"/>
                    </a:cubicBez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" name="Google Shape;1837;p37"/>
              <p:cNvSpPr/>
              <p:nvPr/>
            </p:nvSpPr>
            <p:spPr>
              <a:xfrm>
                <a:off x="3224910" y="3655985"/>
                <a:ext cx="48556" cy="47362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78" extrusionOk="0">
                    <a:moveTo>
                      <a:pt x="135" y="1"/>
                    </a:moveTo>
                    <a:cubicBezTo>
                      <a:pt x="61" y="1"/>
                      <a:pt x="1" y="70"/>
                      <a:pt x="4" y="144"/>
                    </a:cubicBezTo>
                    <a:cubicBezTo>
                      <a:pt x="4" y="181"/>
                      <a:pt x="21" y="214"/>
                      <a:pt x="48" y="241"/>
                    </a:cubicBezTo>
                    <a:cubicBezTo>
                      <a:pt x="75" y="268"/>
                      <a:pt x="112" y="277"/>
                      <a:pt x="148" y="277"/>
                    </a:cubicBezTo>
                    <a:cubicBezTo>
                      <a:pt x="225" y="277"/>
                      <a:pt x="285" y="204"/>
                      <a:pt x="282" y="131"/>
                    </a:cubicBezTo>
                    <a:cubicBezTo>
                      <a:pt x="279" y="97"/>
                      <a:pt x="265" y="61"/>
                      <a:pt x="238" y="37"/>
                    </a:cubicBezTo>
                    <a:cubicBezTo>
                      <a:pt x="209" y="10"/>
                      <a:pt x="175" y="1"/>
                      <a:pt x="135" y="1"/>
                    </a:cubicBez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" name="Google Shape;1838;p37"/>
              <p:cNvSpPr/>
              <p:nvPr/>
            </p:nvSpPr>
            <p:spPr>
              <a:xfrm>
                <a:off x="3485408" y="3702666"/>
                <a:ext cx="50771" cy="49236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9" extrusionOk="0">
                    <a:moveTo>
                      <a:pt x="141" y="0"/>
                    </a:moveTo>
                    <a:cubicBezTo>
                      <a:pt x="64" y="0"/>
                      <a:pt x="0" y="74"/>
                      <a:pt x="4" y="151"/>
                    </a:cubicBezTo>
                    <a:cubicBezTo>
                      <a:pt x="7" y="188"/>
                      <a:pt x="24" y="224"/>
                      <a:pt x="51" y="251"/>
                    </a:cubicBezTo>
                    <a:cubicBezTo>
                      <a:pt x="80" y="278"/>
                      <a:pt x="117" y="288"/>
                      <a:pt x="154" y="288"/>
                    </a:cubicBezTo>
                    <a:cubicBezTo>
                      <a:pt x="234" y="288"/>
                      <a:pt x="298" y="215"/>
                      <a:pt x="291" y="137"/>
                    </a:cubicBezTo>
                    <a:cubicBezTo>
                      <a:pt x="291" y="101"/>
                      <a:pt x="275" y="64"/>
                      <a:pt x="248" y="37"/>
                    </a:cubicBezTo>
                    <a:cubicBezTo>
                      <a:pt x="218" y="11"/>
                      <a:pt x="181" y="0"/>
                      <a:pt x="141" y="0"/>
                    </a:cubicBez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" name="Google Shape;1839;p37"/>
              <p:cNvSpPr/>
              <p:nvPr/>
            </p:nvSpPr>
            <p:spPr>
              <a:xfrm>
                <a:off x="3333266" y="3668933"/>
                <a:ext cx="77008" cy="45488"/>
              </a:xfrm>
              <a:custGeom>
                <a:avLst/>
                <a:gdLst/>
                <a:ahLst/>
                <a:cxnLst/>
                <a:rect l="l" t="t" r="r" b="b"/>
                <a:pathLst>
                  <a:path w="452" h="267" extrusionOk="0">
                    <a:moveTo>
                      <a:pt x="70" y="1"/>
                    </a:moveTo>
                    <a:cubicBezTo>
                      <a:pt x="50" y="1"/>
                      <a:pt x="34" y="11"/>
                      <a:pt x="21" y="25"/>
                    </a:cubicBezTo>
                    <a:cubicBezTo>
                      <a:pt x="7" y="38"/>
                      <a:pt x="0" y="58"/>
                      <a:pt x="0" y="78"/>
                    </a:cubicBezTo>
                    <a:cubicBezTo>
                      <a:pt x="0" y="95"/>
                      <a:pt x="7" y="118"/>
                      <a:pt x="24" y="128"/>
                    </a:cubicBezTo>
                    <a:cubicBezTo>
                      <a:pt x="47" y="148"/>
                      <a:pt x="74" y="169"/>
                      <a:pt x="101" y="185"/>
                    </a:cubicBezTo>
                    <a:cubicBezTo>
                      <a:pt x="138" y="215"/>
                      <a:pt x="175" y="242"/>
                      <a:pt x="218" y="258"/>
                    </a:cubicBezTo>
                    <a:cubicBezTo>
                      <a:pt x="231" y="264"/>
                      <a:pt x="246" y="266"/>
                      <a:pt x="261" y="266"/>
                    </a:cubicBezTo>
                    <a:cubicBezTo>
                      <a:pt x="276" y="266"/>
                      <a:pt x="291" y="264"/>
                      <a:pt x="305" y="258"/>
                    </a:cubicBezTo>
                    <a:cubicBezTo>
                      <a:pt x="328" y="252"/>
                      <a:pt x="348" y="238"/>
                      <a:pt x="365" y="226"/>
                    </a:cubicBezTo>
                    <a:cubicBezTo>
                      <a:pt x="391" y="205"/>
                      <a:pt x="415" y="181"/>
                      <a:pt x="432" y="158"/>
                    </a:cubicBezTo>
                    <a:cubicBezTo>
                      <a:pt x="439" y="152"/>
                      <a:pt x="445" y="141"/>
                      <a:pt x="448" y="132"/>
                    </a:cubicBezTo>
                    <a:cubicBezTo>
                      <a:pt x="452" y="115"/>
                      <a:pt x="448" y="98"/>
                      <a:pt x="439" y="85"/>
                    </a:cubicBezTo>
                    <a:cubicBezTo>
                      <a:pt x="432" y="71"/>
                      <a:pt x="415" y="61"/>
                      <a:pt x="402" y="58"/>
                    </a:cubicBezTo>
                    <a:cubicBezTo>
                      <a:pt x="397" y="57"/>
                      <a:pt x="391" y="56"/>
                      <a:pt x="385" y="56"/>
                    </a:cubicBezTo>
                    <a:cubicBezTo>
                      <a:pt x="373" y="56"/>
                      <a:pt x="361" y="58"/>
                      <a:pt x="355" y="65"/>
                    </a:cubicBezTo>
                    <a:cubicBezTo>
                      <a:pt x="342" y="75"/>
                      <a:pt x="328" y="85"/>
                      <a:pt x="311" y="95"/>
                    </a:cubicBezTo>
                    <a:cubicBezTo>
                      <a:pt x="301" y="105"/>
                      <a:pt x="288" y="115"/>
                      <a:pt x="275" y="121"/>
                    </a:cubicBezTo>
                    <a:lnTo>
                      <a:pt x="268" y="125"/>
                    </a:lnTo>
                    <a:lnTo>
                      <a:pt x="265" y="125"/>
                    </a:lnTo>
                    <a:cubicBezTo>
                      <a:pt x="251" y="118"/>
                      <a:pt x="241" y="108"/>
                      <a:pt x="228" y="101"/>
                    </a:cubicBezTo>
                    <a:cubicBezTo>
                      <a:pt x="195" y="75"/>
                      <a:pt x="158" y="48"/>
                      <a:pt x="124" y="21"/>
                    </a:cubicBezTo>
                    <a:cubicBezTo>
                      <a:pt x="107" y="8"/>
                      <a:pt x="94" y="1"/>
                      <a:pt x="74" y="1"/>
                    </a:cubicBez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8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4" name="Google Shape;1844;p38"/>
          <p:cNvGrpSpPr/>
          <p:nvPr/>
        </p:nvGrpSpPr>
        <p:grpSpPr>
          <a:xfrm>
            <a:off x="923400" y="408925"/>
            <a:ext cx="7298860" cy="599400"/>
            <a:chOff x="923400" y="408925"/>
            <a:chExt cx="7298860" cy="599400"/>
          </a:xfrm>
        </p:grpSpPr>
        <p:sp>
          <p:nvSpPr>
            <p:cNvPr id="1845" name="Google Shape;1845;p38"/>
            <p:cNvSpPr/>
            <p:nvPr/>
          </p:nvSpPr>
          <p:spPr>
            <a:xfrm>
              <a:off x="923400" y="408925"/>
              <a:ext cx="7297200" cy="599400"/>
            </a:xfrm>
            <a:prstGeom prst="rect">
              <a:avLst/>
            </a:pr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38"/>
            <p:cNvSpPr/>
            <p:nvPr/>
          </p:nvSpPr>
          <p:spPr>
            <a:xfrm>
              <a:off x="1094232" y="643325"/>
              <a:ext cx="135300" cy="135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847" name="Google Shape;1847;p38"/>
            <p:cNvCxnSpPr/>
            <p:nvPr/>
          </p:nvCxnSpPr>
          <p:spPr>
            <a:xfrm>
              <a:off x="1374460" y="9158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8" name="Google Shape;1848;p38"/>
            <p:cNvCxnSpPr/>
            <p:nvPr/>
          </p:nvCxnSpPr>
          <p:spPr>
            <a:xfrm>
              <a:off x="1374460" y="5014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9" name="Google Shape;1849;p38"/>
            <p:cNvCxnSpPr/>
            <p:nvPr/>
          </p:nvCxnSpPr>
          <p:spPr>
            <a:xfrm>
              <a:off x="1374460" y="408925"/>
              <a:ext cx="0" cy="59760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850" name="Google Shape;1850;p38"/>
          <p:cNvSpPr txBox="1">
            <a:spLocks noGrp="1"/>
          </p:cNvSpPr>
          <p:nvPr>
            <p:ph type="title"/>
          </p:nvPr>
        </p:nvSpPr>
        <p:spPr>
          <a:xfrm>
            <a:off x="1126500" y="572125"/>
            <a:ext cx="6890100" cy="27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DICTATION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1851" name="Google Shape;1851;p38"/>
          <p:cNvSpPr txBox="1">
            <a:spLocks noGrp="1"/>
          </p:cNvSpPr>
          <p:nvPr>
            <p:ph type="body" idx="4294967295"/>
          </p:nvPr>
        </p:nvSpPr>
        <p:spPr>
          <a:xfrm>
            <a:off x="1723175" y="1130500"/>
            <a:ext cx="5729400" cy="5994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solidFill>
                  <a:schemeClr val="dk1"/>
                </a:solidFill>
              </a:rPr>
              <a:t>Listen carefully and write down the 9 words you are going to hear</a:t>
            </a:r>
            <a:endParaRPr sz="1600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grpSp>
        <p:nvGrpSpPr>
          <p:cNvPr id="1852" name="Google Shape;1852;p38"/>
          <p:cNvGrpSpPr/>
          <p:nvPr/>
        </p:nvGrpSpPr>
        <p:grpSpPr>
          <a:xfrm>
            <a:off x="923275" y="3900474"/>
            <a:ext cx="1828146" cy="365574"/>
            <a:chOff x="4799563" y="3633069"/>
            <a:chExt cx="1555736" cy="311100"/>
          </a:xfrm>
        </p:grpSpPr>
        <p:sp>
          <p:nvSpPr>
            <p:cNvPr id="1853" name="Google Shape;1853;p38"/>
            <p:cNvSpPr/>
            <p:nvPr/>
          </p:nvSpPr>
          <p:spPr>
            <a:xfrm>
              <a:off x="5733040" y="3633069"/>
              <a:ext cx="311100" cy="311100"/>
            </a:xfrm>
            <a:prstGeom prst="rect">
              <a:avLst/>
            </a:prstGeom>
            <a:solidFill>
              <a:schemeClr val="dk1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rgbClr val="524A83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854" name="Google Shape;1854;p38"/>
            <p:cNvSpPr/>
            <p:nvPr/>
          </p:nvSpPr>
          <p:spPr>
            <a:xfrm>
              <a:off x="6044199" y="3633069"/>
              <a:ext cx="311100" cy="311100"/>
            </a:xfrm>
            <a:prstGeom prst="rect">
              <a:avLst/>
            </a:prstGeom>
            <a:solidFill>
              <a:schemeClr val="dk1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rgbClr val="524A83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855" name="Google Shape;1855;p38"/>
            <p:cNvSpPr/>
            <p:nvPr/>
          </p:nvSpPr>
          <p:spPr>
            <a:xfrm>
              <a:off x="5421881" y="3633069"/>
              <a:ext cx="311100" cy="311100"/>
            </a:xfrm>
            <a:prstGeom prst="rect">
              <a:avLst/>
            </a:prstGeom>
            <a:solidFill>
              <a:schemeClr val="dk1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rgbClr val="524A83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856" name="Google Shape;1856;p38"/>
            <p:cNvSpPr/>
            <p:nvPr/>
          </p:nvSpPr>
          <p:spPr>
            <a:xfrm>
              <a:off x="5110722" y="3633069"/>
              <a:ext cx="311100" cy="311100"/>
            </a:xfrm>
            <a:prstGeom prst="rect">
              <a:avLst/>
            </a:prstGeom>
            <a:solidFill>
              <a:schemeClr val="dk1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rgbClr val="524A83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857" name="Google Shape;1857;p38"/>
            <p:cNvSpPr/>
            <p:nvPr/>
          </p:nvSpPr>
          <p:spPr>
            <a:xfrm>
              <a:off x="4799563" y="3633069"/>
              <a:ext cx="311100" cy="311100"/>
            </a:xfrm>
            <a:prstGeom prst="rect">
              <a:avLst/>
            </a:prstGeom>
            <a:solidFill>
              <a:schemeClr val="dk1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rgbClr val="524A83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</p:grpSp>
      <p:grpSp>
        <p:nvGrpSpPr>
          <p:cNvPr id="1858" name="Google Shape;1858;p38"/>
          <p:cNvGrpSpPr/>
          <p:nvPr/>
        </p:nvGrpSpPr>
        <p:grpSpPr>
          <a:xfrm>
            <a:off x="3658750" y="3900474"/>
            <a:ext cx="1828146" cy="365574"/>
            <a:chOff x="4799563" y="3633069"/>
            <a:chExt cx="1555736" cy="311100"/>
          </a:xfrm>
        </p:grpSpPr>
        <p:sp>
          <p:nvSpPr>
            <p:cNvPr id="1859" name="Google Shape;1859;p38"/>
            <p:cNvSpPr/>
            <p:nvPr/>
          </p:nvSpPr>
          <p:spPr>
            <a:xfrm>
              <a:off x="5733040" y="3633069"/>
              <a:ext cx="311100" cy="311100"/>
            </a:xfrm>
            <a:prstGeom prst="rect">
              <a:avLst/>
            </a:prstGeom>
            <a:solidFill>
              <a:schemeClr val="dk1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rgbClr val="524A83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860" name="Google Shape;1860;p38"/>
            <p:cNvSpPr/>
            <p:nvPr/>
          </p:nvSpPr>
          <p:spPr>
            <a:xfrm>
              <a:off x="6044199" y="3633069"/>
              <a:ext cx="311100" cy="311100"/>
            </a:xfrm>
            <a:prstGeom prst="rect">
              <a:avLst/>
            </a:prstGeom>
            <a:solidFill>
              <a:schemeClr val="dk1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rgbClr val="524A83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861" name="Google Shape;1861;p38"/>
            <p:cNvSpPr/>
            <p:nvPr/>
          </p:nvSpPr>
          <p:spPr>
            <a:xfrm>
              <a:off x="5421881" y="3633069"/>
              <a:ext cx="311100" cy="311100"/>
            </a:xfrm>
            <a:prstGeom prst="rect">
              <a:avLst/>
            </a:prstGeom>
            <a:solidFill>
              <a:schemeClr val="dk1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rgbClr val="524A83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862" name="Google Shape;1862;p38"/>
            <p:cNvSpPr/>
            <p:nvPr/>
          </p:nvSpPr>
          <p:spPr>
            <a:xfrm>
              <a:off x="5110722" y="3633069"/>
              <a:ext cx="311100" cy="311100"/>
            </a:xfrm>
            <a:prstGeom prst="rect">
              <a:avLst/>
            </a:prstGeom>
            <a:solidFill>
              <a:schemeClr val="dk1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rgbClr val="524A83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863" name="Google Shape;1863;p38"/>
            <p:cNvSpPr/>
            <p:nvPr/>
          </p:nvSpPr>
          <p:spPr>
            <a:xfrm>
              <a:off x="4799563" y="3633069"/>
              <a:ext cx="311100" cy="311100"/>
            </a:xfrm>
            <a:prstGeom prst="rect">
              <a:avLst/>
            </a:prstGeom>
            <a:solidFill>
              <a:schemeClr val="dk1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rgbClr val="524A83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</p:grpSp>
      <p:grpSp>
        <p:nvGrpSpPr>
          <p:cNvPr id="1864" name="Google Shape;1864;p38"/>
          <p:cNvGrpSpPr/>
          <p:nvPr/>
        </p:nvGrpSpPr>
        <p:grpSpPr>
          <a:xfrm>
            <a:off x="6394225" y="3900474"/>
            <a:ext cx="1828146" cy="365574"/>
            <a:chOff x="4799563" y="3633069"/>
            <a:chExt cx="1555736" cy="311100"/>
          </a:xfrm>
        </p:grpSpPr>
        <p:sp>
          <p:nvSpPr>
            <p:cNvPr id="1865" name="Google Shape;1865;p38"/>
            <p:cNvSpPr/>
            <p:nvPr/>
          </p:nvSpPr>
          <p:spPr>
            <a:xfrm>
              <a:off x="5733040" y="3633069"/>
              <a:ext cx="311100" cy="311100"/>
            </a:xfrm>
            <a:prstGeom prst="rect">
              <a:avLst/>
            </a:prstGeom>
            <a:solidFill>
              <a:schemeClr val="dk1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rgbClr val="524A83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866" name="Google Shape;1866;p38"/>
            <p:cNvSpPr/>
            <p:nvPr/>
          </p:nvSpPr>
          <p:spPr>
            <a:xfrm>
              <a:off x="6044199" y="3633069"/>
              <a:ext cx="311100" cy="311100"/>
            </a:xfrm>
            <a:prstGeom prst="rect">
              <a:avLst/>
            </a:prstGeom>
            <a:solidFill>
              <a:schemeClr val="dk1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rgbClr val="524A83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867" name="Google Shape;1867;p38"/>
            <p:cNvSpPr/>
            <p:nvPr/>
          </p:nvSpPr>
          <p:spPr>
            <a:xfrm>
              <a:off x="5421881" y="3633069"/>
              <a:ext cx="311100" cy="311100"/>
            </a:xfrm>
            <a:prstGeom prst="rect">
              <a:avLst/>
            </a:prstGeom>
            <a:solidFill>
              <a:schemeClr val="dk1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rgbClr val="524A83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868" name="Google Shape;1868;p38"/>
            <p:cNvSpPr/>
            <p:nvPr/>
          </p:nvSpPr>
          <p:spPr>
            <a:xfrm>
              <a:off x="5110722" y="3633069"/>
              <a:ext cx="311100" cy="311100"/>
            </a:xfrm>
            <a:prstGeom prst="rect">
              <a:avLst/>
            </a:prstGeom>
            <a:solidFill>
              <a:schemeClr val="dk1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rgbClr val="524A83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869" name="Google Shape;1869;p38"/>
            <p:cNvSpPr/>
            <p:nvPr/>
          </p:nvSpPr>
          <p:spPr>
            <a:xfrm>
              <a:off x="4799563" y="3633069"/>
              <a:ext cx="311100" cy="311100"/>
            </a:xfrm>
            <a:prstGeom prst="rect">
              <a:avLst/>
            </a:prstGeom>
            <a:solidFill>
              <a:schemeClr val="dk1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rgbClr val="524A83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</p:grpSp>
      <p:grpSp>
        <p:nvGrpSpPr>
          <p:cNvPr id="1870" name="Google Shape;1870;p38"/>
          <p:cNvGrpSpPr/>
          <p:nvPr/>
        </p:nvGrpSpPr>
        <p:grpSpPr>
          <a:xfrm>
            <a:off x="923275" y="2918587"/>
            <a:ext cx="1828146" cy="365574"/>
            <a:chOff x="4799563" y="3633069"/>
            <a:chExt cx="1555736" cy="311100"/>
          </a:xfrm>
        </p:grpSpPr>
        <p:sp>
          <p:nvSpPr>
            <p:cNvPr id="1871" name="Google Shape;1871;p38"/>
            <p:cNvSpPr/>
            <p:nvPr/>
          </p:nvSpPr>
          <p:spPr>
            <a:xfrm>
              <a:off x="5733040" y="3633069"/>
              <a:ext cx="311100" cy="311100"/>
            </a:xfrm>
            <a:prstGeom prst="rect">
              <a:avLst/>
            </a:prstGeom>
            <a:solidFill>
              <a:srgbClr val="FFC68D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rgbClr val="524A83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872" name="Google Shape;1872;p38"/>
            <p:cNvSpPr/>
            <p:nvPr/>
          </p:nvSpPr>
          <p:spPr>
            <a:xfrm>
              <a:off x="6044199" y="3633069"/>
              <a:ext cx="311100" cy="311100"/>
            </a:xfrm>
            <a:prstGeom prst="rect">
              <a:avLst/>
            </a:prstGeom>
            <a:solidFill>
              <a:srgbClr val="FFC68D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rgbClr val="524A83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873" name="Google Shape;1873;p38"/>
            <p:cNvSpPr/>
            <p:nvPr/>
          </p:nvSpPr>
          <p:spPr>
            <a:xfrm>
              <a:off x="5421881" y="3633069"/>
              <a:ext cx="311100" cy="311100"/>
            </a:xfrm>
            <a:prstGeom prst="rect">
              <a:avLst/>
            </a:prstGeom>
            <a:solidFill>
              <a:srgbClr val="FFC68D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rgbClr val="524A83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874" name="Google Shape;1874;p38"/>
            <p:cNvSpPr/>
            <p:nvPr/>
          </p:nvSpPr>
          <p:spPr>
            <a:xfrm>
              <a:off x="5110722" y="3633069"/>
              <a:ext cx="311100" cy="311100"/>
            </a:xfrm>
            <a:prstGeom prst="rect">
              <a:avLst/>
            </a:prstGeom>
            <a:solidFill>
              <a:srgbClr val="FFC68D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rgbClr val="524A83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875" name="Google Shape;1875;p38"/>
            <p:cNvSpPr/>
            <p:nvPr/>
          </p:nvSpPr>
          <p:spPr>
            <a:xfrm>
              <a:off x="4799563" y="3633069"/>
              <a:ext cx="311100" cy="311100"/>
            </a:xfrm>
            <a:prstGeom prst="rect">
              <a:avLst/>
            </a:prstGeom>
            <a:solidFill>
              <a:srgbClr val="FFC68D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rgbClr val="524A83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</p:grpSp>
      <p:grpSp>
        <p:nvGrpSpPr>
          <p:cNvPr id="1876" name="Google Shape;1876;p38"/>
          <p:cNvGrpSpPr/>
          <p:nvPr/>
        </p:nvGrpSpPr>
        <p:grpSpPr>
          <a:xfrm>
            <a:off x="3658750" y="2918587"/>
            <a:ext cx="1828146" cy="365574"/>
            <a:chOff x="4799563" y="3633069"/>
            <a:chExt cx="1555736" cy="311100"/>
          </a:xfrm>
        </p:grpSpPr>
        <p:sp>
          <p:nvSpPr>
            <p:cNvPr id="1877" name="Google Shape;1877;p38"/>
            <p:cNvSpPr/>
            <p:nvPr/>
          </p:nvSpPr>
          <p:spPr>
            <a:xfrm>
              <a:off x="5733040" y="3633069"/>
              <a:ext cx="311100" cy="311100"/>
            </a:xfrm>
            <a:prstGeom prst="rect">
              <a:avLst/>
            </a:prstGeom>
            <a:solidFill>
              <a:schemeClr val="accent5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rgbClr val="524A83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878" name="Google Shape;1878;p38"/>
            <p:cNvSpPr/>
            <p:nvPr/>
          </p:nvSpPr>
          <p:spPr>
            <a:xfrm>
              <a:off x="6044199" y="3633069"/>
              <a:ext cx="311100" cy="311100"/>
            </a:xfrm>
            <a:prstGeom prst="rect">
              <a:avLst/>
            </a:prstGeom>
            <a:solidFill>
              <a:schemeClr val="accent5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rgbClr val="524A83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879" name="Google Shape;1879;p38"/>
            <p:cNvSpPr/>
            <p:nvPr/>
          </p:nvSpPr>
          <p:spPr>
            <a:xfrm>
              <a:off x="5421881" y="3633069"/>
              <a:ext cx="311100" cy="311100"/>
            </a:xfrm>
            <a:prstGeom prst="rect">
              <a:avLst/>
            </a:prstGeom>
            <a:solidFill>
              <a:schemeClr val="accent5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rgbClr val="524A83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880" name="Google Shape;1880;p38"/>
            <p:cNvSpPr/>
            <p:nvPr/>
          </p:nvSpPr>
          <p:spPr>
            <a:xfrm>
              <a:off x="5110722" y="3633069"/>
              <a:ext cx="311100" cy="311100"/>
            </a:xfrm>
            <a:prstGeom prst="rect">
              <a:avLst/>
            </a:prstGeom>
            <a:solidFill>
              <a:schemeClr val="accent5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rgbClr val="524A83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881" name="Google Shape;1881;p38"/>
            <p:cNvSpPr/>
            <p:nvPr/>
          </p:nvSpPr>
          <p:spPr>
            <a:xfrm>
              <a:off x="4799563" y="3633069"/>
              <a:ext cx="311100" cy="311100"/>
            </a:xfrm>
            <a:prstGeom prst="rect">
              <a:avLst/>
            </a:prstGeom>
            <a:solidFill>
              <a:schemeClr val="accent5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rgbClr val="524A83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</p:grpSp>
      <p:grpSp>
        <p:nvGrpSpPr>
          <p:cNvPr id="1882" name="Google Shape;1882;p38"/>
          <p:cNvGrpSpPr/>
          <p:nvPr/>
        </p:nvGrpSpPr>
        <p:grpSpPr>
          <a:xfrm>
            <a:off x="6394225" y="2918587"/>
            <a:ext cx="1828146" cy="365574"/>
            <a:chOff x="4799563" y="3633069"/>
            <a:chExt cx="1555736" cy="311100"/>
          </a:xfrm>
        </p:grpSpPr>
        <p:sp>
          <p:nvSpPr>
            <p:cNvPr id="1883" name="Google Shape;1883;p38"/>
            <p:cNvSpPr/>
            <p:nvPr/>
          </p:nvSpPr>
          <p:spPr>
            <a:xfrm>
              <a:off x="5733040" y="3633069"/>
              <a:ext cx="311100" cy="311100"/>
            </a:xfrm>
            <a:prstGeom prst="rect">
              <a:avLst/>
            </a:prstGeom>
            <a:solidFill>
              <a:schemeClr val="accent5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rgbClr val="524A83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884" name="Google Shape;1884;p38"/>
            <p:cNvSpPr/>
            <p:nvPr/>
          </p:nvSpPr>
          <p:spPr>
            <a:xfrm>
              <a:off x="6044199" y="3633069"/>
              <a:ext cx="311100" cy="311100"/>
            </a:xfrm>
            <a:prstGeom prst="rect">
              <a:avLst/>
            </a:prstGeom>
            <a:solidFill>
              <a:schemeClr val="accent5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rgbClr val="524A83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885" name="Google Shape;1885;p38"/>
            <p:cNvSpPr/>
            <p:nvPr/>
          </p:nvSpPr>
          <p:spPr>
            <a:xfrm>
              <a:off x="5421881" y="3633069"/>
              <a:ext cx="311100" cy="311100"/>
            </a:xfrm>
            <a:prstGeom prst="rect">
              <a:avLst/>
            </a:prstGeom>
            <a:solidFill>
              <a:schemeClr val="accent5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rgbClr val="524A83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886" name="Google Shape;1886;p38"/>
            <p:cNvSpPr/>
            <p:nvPr/>
          </p:nvSpPr>
          <p:spPr>
            <a:xfrm>
              <a:off x="5110722" y="3633069"/>
              <a:ext cx="311100" cy="311100"/>
            </a:xfrm>
            <a:prstGeom prst="rect">
              <a:avLst/>
            </a:prstGeom>
            <a:solidFill>
              <a:schemeClr val="accent5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rgbClr val="524A83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887" name="Google Shape;1887;p38"/>
            <p:cNvSpPr/>
            <p:nvPr/>
          </p:nvSpPr>
          <p:spPr>
            <a:xfrm>
              <a:off x="4799563" y="3633069"/>
              <a:ext cx="311100" cy="311100"/>
            </a:xfrm>
            <a:prstGeom prst="rect">
              <a:avLst/>
            </a:prstGeom>
            <a:solidFill>
              <a:schemeClr val="accent5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rgbClr val="524A83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</p:grpSp>
      <p:grpSp>
        <p:nvGrpSpPr>
          <p:cNvPr id="1888" name="Google Shape;1888;p38"/>
          <p:cNvGrpSpPr/>
          <p:nvPr/>
        </p:nvGrpSpPr>
        <p:grpSpPr>
          <a:xfrm>
            <a:off x="923275" y="1936687"/>
            <a:ext cx="1828146" cy="365574"/>
            <a:chOff x="4799563" y="3633069"/>
            <a:chExt cx="1555736" cy="311100"/>
          </a:xfrm>
        </p:grpSpPr>
        <p:sp>
          <p:nvSpPr>
            <p:cNvPr id="1889" name="Google Shape;1889;p38"/>
            <p:cNvSpPr/>
            <p:nvPr/>
          </p:nvSpPr>
          <p:spPr>
            <a:xfrm>
              <a:off x="5733040" y="3633069"/>
              <a:ext cx="311100" cy="3111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rgbClr val="524A83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890" name="Google Shape;1890;p38"/>
            <p:cNvSpPr/>
            <p:nvPr/>
          </p:nvSpPr>
          <p:spPr>
            <a:xfrm>
              <a:off x="6044199" y="3633069"/>
              <a:ext cx="311100" cy="3111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rgbClr val="524A83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891" name="Google Shape;1891;p38"/>
            <p:cNvSpPr/>
            <p:nvPr/>
          </p:nvSpPr>
          <p:spPr>
            <a:xfrm>
              <a:off x="5421881" y="3633069"/>
              <a:ext cx="311100" cy="3111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rgbClr val="524A83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892" name="Google Shape;1892;p38"/>
            <p:cNvSpPr/>
            <p:nvPr/>
          </p:nvSpPr>
          <p:spPr>
            <a:xfrm>
              <a:off x="5110722" y="3633069"/>
              <a:ext cx="311100" cy="3111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rgbClr val="524A83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893" name="Google Shape;1893;p38"/>
            <p:cNvSpPr/>
            <p:nvPr/>
          </p:nvSpPr>
          <p:spPr>
            <a:xfrm>
              <a:off x="4799563" y="3633069"/>
              <a:ext cx="311100" cy="3111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rgbClr val="524A83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</p:grpSp>
      <p:grpSp>
        <p:nvGrpSpPr>
          <p:cNvPr id="1894" name="Google Shape;1894;p38"/>
          <p:cNvGrpSpPr/>
          <p:nvPr/>
        </p:nvGrpSpPr>
        <p:grpSpPr>
          <a:xfrm>
            <a:off x="3658750" y="1936687"/>
            <a:ext cx="1828146" cy="365574"/>
            <a:chOff x="4799563" y="3633069"/>
            <a:chExt cx="1555736" cy="311100"/>
          </a:xfrm>
        </p:grpSpPr>
        <p:sp>
          <p:nvSpPr>
            <p:cNvPr id="1895" name="Google Shape;1895;p38"/>
            <p:cNvSpPr/>
            <p:nvPr/>
          </p:nvSpPr>
          <p:spPr>
            <a:xfrm>
              <a:off x="5733040" y="3633069"/>
              <a:ext cx="311100" cy="3111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rgbClr val="524A83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896" name="Google Shape;1896;p38"/>
            <p:cNvSpPr/>
            <p:nvPr/>
          </p:nvSpPr>
          <p:spPr>
            <a:xfrm>
              <a:off x="6044199" y="3633069"/>
              <a:ext cx="311100" cy="3111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rgbClr val="524A83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897" name="Google Shape;1897;p38"/>
            <p:cNvSpPr/>
            <p:nvPr/>
          </p:nvSpPr>
          <p:spPr>
            <a:xfrm>
              <a:off x="5421881" y="3633069"/>
              <a:ext cx="311100" cy="3111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rgbClr val="524A83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898" name="Google Shape;1898;p38"/>
            <p:cNvSpPr/>
            <p:nvPr/>
          </p:nvSpPr>
          <p:spPr>
            <a:xfrm>
              <a:off x="5110722" y="3633069"/>
              <a:ext cx="311100" cy="3111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rgbClr val="524A83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899" name="Google Shape;1899;p38"/>
            <p:cNvSpPr/>
            <p:nvPr/>
          </p:nvSpPr>
          <p:spPr>
            <a:xfrm>
              <a:off x="4799563" y="3633069"/>
              <a:ext cx="311100" cy="3111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rgbClr val="524A83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</p:grpSp>
      <p:grpSp>
        <p:nvGrpSpPr>
          <p:cNvPr id="1900" name="Google Shape;1900;p38"/>
          <p:cNvGrpSpPr/>
          <p:nvPr/>
        </p:nvGrpSpPr>
        <p:grpSpPr>
          <a:xfrm>
            <a:off x="6394225" y="1936687"/>
            <a:ext cx="1828146" cy="365574"/>
            <a:chOff x="4799563" y="3633069"/>
            <a:chExt cx="1555736" cy="311100"/>
          </a:xfrm>
        </p:grpSpPr>
        <p:sp>
          <p:nvSpPr>
            <p:cNvPr id="1901" name="Google Shape;1901;p38"/>
            <p:cNvSpPr/>
            <p:nvPr/>
          </p:nvSpPr>
          <p:spPr>
            <a:xfrm>
              <a:off x="5733040" y="3633069"/>
              <a:ext cx="311100" cy="3111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rgbClr val="524A83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902" name="Google Shape;1902;p38"/>
            <p:cNvSpPr/>
            <p:nvPr/>
          </p:nvSpPr>
          <p:spPr>
            <a:xfrm>
              <a:off x="6044199" y="3633069"/>
              <a:ext cx="311100" cy="3111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rgbClr val="524A83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903" name="Google Shape;1903;p38"/>
            <p:cNvSpPr/>
            <p:nvPr/>
          </p:nvSpPr>
          <p:spPr>
            <a:xfrm>
              <a:off x="5421881" y="3633069"/>
              <a:ext cx="311100" cy="3111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rgbClr val="524A83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904" name="Google Shape;1904;p38"/>
            <p:cNvSpPr/>
            <p:nvPr/>
          </p:nvSpPr>
          <p:spPr>
            <a:xfrm>
              <a:off x="5110722" y="3633069"/>
              <a:ext cx="311100" cy="3111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rgbClr val="524A83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1905" name="Google Shape;1905;p38"/>
            <p:cNvSpPr/>
            <p:nvPr/>
          </p:nvSpPr>
          <p:spPr>
            <a:xfrm>
              <a:off x="4799563" y="3633069"/>
              <a:ext cx="311100" cy="3111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600">
                <a:solidFill>
                  <a:srgbClr val="524A83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</p:grpSp>
      <p:grpSp>
        <p:nvGrpSpPr>
          <p:cNvPr id="1906" name="Google Shape;1906;p38"/>
          <p:cNvGrpSpPr/>
          <p:nvPr/>
        </p:nvGrpSpPr>
        <p:grpSpPr>
          <a:xfrm>
            <a:off x="127339" y="296958"/>
            <a:ext cx="8815444" cy="4430004"/>
            <a:chOff x="127339" y="296958"/>
            <a:chExt cx="8815444" cy="4430004"/>
          </a:xfrm>
        </p:grpSpPr>
        <p:grpSp>
          <p:nvGrpSpPr>
            <p:cNvPr id="1907" name="Google Shape;1907;p38"/>
            <p:cNvGrpSpPr/>
            <p:nvPr/>
          </p:nvGrpSpPr>
          <p:grpSpPr>
            <a:xfrm>
              <a:off x="283814" y="3465081"/>
              <a:ext cx="192515" cy="288298"/>
              <a:chOff x="1459800" y="1512500"/>
              <a:chExt cx="131625" cy="197100"/>
            </a:xfrm>
          </p:grpSpPr>
          <p:sp>
            <p:nvSpPr>
              <p:cNvPr id="1908" name="Google Shape;1908;p38"/>
              <p:cNvSpPr/>
              <p:nvPr/>
            </p:nvSpPr>
            <p:spPr>
              <a:xfrm>
                <a:off x="1533625" y="1599050"/>
                <a:ext cx="600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98" extrusionOk="0">
                    <a:moveTo>
                      <a:pt x="0" y="1"/>
                    </a:moveTo>
                    <a:cubicBezTo>
                      <a:pt x="2" y="11"/>
                      <a:pt x="5" y="21"/>
                      <a:pt x="7" y="30"/>
                    </a:cubicBezTo>
                    <a:lnTo>
                      <a:pt x="7" y="30"/>
                    </a:lnTo>
                    <a:cubicBezTo>
                      <a:pt x="7" y="19"/>
                      <a:pt x="3" y="9"/>
                      <a:pt x="0" y="1"/>
                    </a:cubicBezTo>
                    <a:close/>
                    <a:moveTo>
                      <a:pt x="7" y="30"/>
                    </a:moveTo>
                    <a:lnTo>
                      <a:pt x="7" y="30"/>
                    </a:lnTo>
                    <a:cubicBezTo>
                      <a:pt x="7" y="32"/>
                      <a:pt x="7" y="33"/>
                      <a:pt x="7" y="34"/>
                    </a:cubicBezTo>
                    <a:cubicBezTo>
                      <a:pt x="11" y="47"/>
                      <a:pt x="14" y="64"/>
                      <a:pt x="17" y="81"/>
                    </a:cubicBezTo>
                    <a:lnTo>
                      <a:pt x="23" y="98"/>
                    </a:lnTo>
                    <a:cubicBezTo>
                      <a:pt x="19" y="74"/>
                      <a:pt x="13" y="53"/>
                      <a:pt x="7" y="30"/>
                    </a:cubicBezTo>
                    <a:close/>
                  </a:path>
                </a:pathLst>
              </a:custGeom>
              <a:solidFill>
                <a:srgbClr val="FB67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9" name="Google Shape;1909;p38"/>
              <p:cNvSpPr/>
              <p:nvPr/>
            </p:nvSpPr>
            <p:spPr>
              <a:xfrm>
                <a:off x="1529350" y="1598125"/>
                <a:ext cx="915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172" extrusionOk="0">
                    <a:moveTo>
                      <a:pt x="345" y="1"/>
                    </a:moveTo>
                    <a:lnTo>
                      <a:pt x="1" y="74"/>
                    </a:lnTo>
                    <a:lnTo>
                      <a:pt x="21" y="172"/>
                    </a:lnTo>
                    <a:lnTo>
                      <a:pt x="365" y="98"/>
                    </a:lnTo>
                    <a:lnTo>
                      <a:pt x="345" y="1"/>
                    </a:ln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0" name="Google Shape;1910;p38"/>
              <p:cNvSpPr/>
              <p:nvPr/>
            </p:nvSpPr>
            <p:spPr>
              <a:xfrm>
                <a:off x="1463575" y="1516850"/>
                <a:ext cx="123425" cy="188350"/>
              </a:xfrm>
              <a:custGeom>
                <a:avLst/>
                <a:gdLst/>
                <a:ahLst/>
                <a:cxnLst/>
                <a:rect l="l" t="t" r="r" b="b"/>
                <a:pathLst>
                  <a:path w="4937" h="7534" extrusionOk="0">
                    <a:moveTo>
                      <a:pt x="2585" y="2359"/>
                    </a:moveTo>
                    <a:cubicBezTo>
                      <a:pt x="2601" y="2419"/>
                      <a:pt x="2618" y="2479"/>
                      <a:pt x="2635" y="2543"/>
                    </a:cubicBezTo>
                    <a:cubicBezTo>
                      <a:pt x="2682" y="2743"/>
                      <a:pt x="2729" y="2947"/>
                      <a:pt x="2772" y="3148"/>
                    </a:cubicBezTo>
                    <a:cubicBezTo>
                      <a:pt x="2782" y="3188"/>
                      <a:pt x="2793" y="3225"/>
                      <a:pt x="2799" y="3265"/>
                    </a:cubicBezTo>
                    <a:lnTo>
                      <a:pt x="2796" y="3245"/>
                    </a:lnTo>
                    <a:lnTo>
                      <a:pt x="2796" y="3245"/>
                    </a:lnTo>
                    <a:cubicBezTo>
                      <a:pt x="2799" y="3258"/>
                      <a:pt x="2802" y="3275"/>
                      <a:pt x="2805" y="3292"/>
                    </a:cubicBezTo>
                    <a:cubicBezTo>
                      <a:pt x="2805" y="3302"/>
                      <a:pt x="2809" y="3312"/>
                      <a:pt x="2809" y="3322"/>
                    </a:cubicBezTo>
                    <a:lnTo>
                      <a:pt x="2816" y="3338"/>
                    </a:lnTo>
                    <a:lnTo>
                      <a:pt x="2816" y="3352"/>
                    </a:lnTo>
                    <a:cubicBezTo>
                      <a:pt x="2859" y="3543"/>
                      <a:pt x="2902" y="3733"/>
                      <a:pt x="2946" y="3924"/>
                    </a:cubicBezTo>
                    <a:cubicBezTo>
                      <a:pt x="2856" y="3934"/>
                      <a:pt x="2762" y="3937"/>
                      <a:pt x="2672" y="3951"/>
                    </a:cubicBezTo>
                    <a:cubicBezTo>
                      <a:pt x="2558" y="3968"/>
                      <a:pt x="2444" y="3984"/>
                      <a:pt x="2328" y="4000"/>
                    </a:cubicBezTo>
                    <a:cubicBezTo>
                      <a:pt x="2197" y="4017"/>
                      <a:pt x="2067" y="4034"/>
                      <a:pt x="1939" y="4051"/>
                    </a:cubicBezTo>
                    <a:cubicBezTo>
                      <a:pt x="1979" y="3944"/>
                      <a:pt x="2020" y="3840"/>
                      <a:pt x="2060" y="3736"/>
                    </a:cubicBezTo>
                    <a:cubicBezTo>
                      <a:pt x="2227" y="3325"/>
                      <a:pt x="2401" y="2914"/>
                      <a:pt x="2541" y="2492"/>
                    </a:cubicBezTo>
                    <a:cubicBezTo>
                      <a:pt x="2555" y="2449"/>
                      <a:pt x="2572" y="2402"/>
                      <a:pt x="2585" y="2359"/>
                    </a:cubicBezTo>
                    <a:close/>
                    <a:moveTo>
                      <a:pt x="2705" y="1"/>
                    </a:moveTo>
                    <a:cubicBezTo>
                      <a:pt x="2595" y="1"/>
                      <a:pt x="2495" y="35"/>
                      <a:pt x="2391" y="95"/>
                    </a:cubicBezTo>
                    <a:cubicBezTo>
                      <a:pt x="2294" y="152"/>
                      <a:pt x="2240" y="235"/>
                      <a:pt x="2183" y="328"/>
                    </a:cubicBezTo>
                    <a:cubicBezTo>
                      <a:pt x="2130" y="416"/>
                      <a:pt x="2097" y="516"/>
                      <a:pt x="2063" y="609"/>
                    </a:cubicBezTo>
                    <a:cubicBezTo>
                      <a:pt x="1916" y="1024"/>
                      <a:pt x="1806" y="1449"/>
                      <a:pt x="1682" y="1870"/>
                    </a:cubicBezTo>
                    <a:cubicBezTo>
                      <a:pt x="1641" y="2011"/>
                      <a:pt x="1601" y="2148"/>
                      <a:pt x="1558" y="2285"/>
                    </a:cubicBezTo>
                    <a:cubicBezTo>
                      <a:pt x="1508" y="2435"/>
                      <a:pt x="1454" y="2586"/>
                      <a:pt x="1397" y="2736"/>
                    </a:cubicBezTo>
                    <a:cubicBezTo>
                      <a:pt x="1317" y="2944"/>
                      <a:pt x="1240" y="3151"/>
                      <a:pt x="1160" y="3358"/>
                    </a:cubicBezTo>
                    <a:cubicBezTo>
                      <a:pt x="1090" y="3543"/>
                      <a:pt x="1023" y="3727"/>
                      <a:pt x="956" y="3914"/>
                    </a:cubicBezTo>
                    <a:cubicBezTo>
                      <a:pt x="909" y="4034"/>
                      <a:pt x="873" y="4158"/>
                      <a:pt x="832" y="4278"/>
                    </a:cubicBezTo>
                    <a:cubicBezTo>
                      <a:pt x="806" y="4366"/>
                      <a:pt x="772" y="4452"/>
                      <a:pt x="749" y="4542"/>
                    </a:cubicBezTo>
                    <a:cubicBezTo>
                      <a:pt x="632" y="4937"/>
                      <a:pt x="522" y="5332"/>
                      <a:pt x="401" y="5726"/>
                    </a:cubicBezTo>
                    <a:cubicBezTo>
                      <a:pt x="334" y="5924"/>
                      <a:pt x="267" y="6118"/>
                      <a:pt x="210" y="6319"/>
                    </a:cubicBezTo>
                    <a:cubicBezTo>
                      <a:pt x="147" y="6529"/>
                      <a:pt x="107" y="6750"/>
                      <a:pt x="56" y="6964"/>
                    </a:cubicBezTo>
                    <a:cubicBezTo>
                      <a:pt x="0" y="7211"/>
                      <a:pt x="184" y="7466"/>
                      <a:pt x="425" y="7512"/>
                    </a:cubicBezTo>
                    <a:cubicBezTo>
                      <a:pt x="454" y="7518"/>
                      <a:pt x="483" y="7521"/>
                      <a:pt x="512" y="7521"/>
                    </a:cubicBezTo>
                    <a:cubicBezTo>
                      <a:pt x="605" y="7521"/>
                      <a:pt x="697" y="7493"/>
                      <a:pt x="775" y="7442"/>
                    </a:cubicBezTo>
                    <a:cubicBezTo>
                      <a:pt x="879" y="7368"/>
                      <a:pt x="943" y="7265"/>
                      <a:pt x="973" y="7141"/>
                    </a:cubicBezTo>
                    <a:cubicBezTo>
                      <a:pt x="1007" y="6990"/>
                      <a:pt x="1036" y="6837"/>
                      <a:pt x="1076" y="6689"/>
                    </a:cubicBezTo>
                    <a:cubicBezTo>
                      <a:pt x="1107" y="6576"/>
                      <a:pt x="1144" y="6469"/>
                      <a:pt x="1177" y="6359"/>
                    </a:cubicBezTo>
                    <a:cubicBezTo>
                      <a:pt x="1271" y="6091"/>
                      <a:pt x="1365" y="5827"/>
                      <a:pt x="1445" y="5556"/>
                    </a:cubicBezTo>
                    <a:lnTo>
                      <a:pt x="1535" y="5255"/>
                    </a:lnTo>
                    <a:cubicBezTo>
                      <a:pt x="1554" y="5257"/>
                      <a:pt x="1573" y="5259"/>
                      <a:pt x="1593" y="5259"/>
                    </a:cubicBezTo>
                    <a:cubicBezTo>
                      <a:pt x="1607" y="5259"/>
                      <a:pt x="1621" y="5258"/>
                      <a:pt x="1635" y="5255"/>
                    </a:cubicBezTo>
                    <a:cubicBezTo>
                      <a:pt x="1896" y="5221"/>
                      <a:pt x="2157" y="5188"/>
                      <a:pt x="2418" y="5151"/>
                    </a:cubicBezTo>
                    <a:cubicBezTo>
                      <a:pt x="2532" y="5138"/>
                      <a:pt x="2649" y="5118"/>
                      <a:pt x="2762" y="5098"/>
                    </a:cubicBezTo>
                    <a:cubicBezTo>
                      <a:pt x="2873" y="5078"/>
                      <a:pt x="2986" y="5078"/>
                      <a:pt x="3100" y="5061"/>
                    </a:cubicBezTo>
                    <a:cubicBezTo>
                      <a:pt x="3110" y="5058"/>
                      <a:pt x="3120" y="5054"/>
                      <a:pt x="3130" y="5054"/>
                    </a:cubicBezTo>
                    <a:cubicBezTo>
                      <a:pt x="3137" y="5081"/>
                      <a:pt x="3140" y="5111"/>
                      <a:pt x="3146" y="5138"/>
                    </a:cubicBezTo>
                    <a:cubicBezTo>
                      <a:pt x="3171" y="5285"/>
                      <a:pt x="3197" y="5436"/>
                      <a:pt x="3237" y="5579"/>
                    </a:cubicBezTo>
                    <a:cubicBezTo>
                      <a:pt x="3264" y="5673"/>
                      <a:pt x="3291" y="5766"/>
                      <a:pt x="3321" y="5860"/>
                    </a:cubicBezTo>
                    <a:cubicBezTo>
                      <a:pt x="3371" y="6031"/>
                      <a:pt x="3418" y="6201"/>
                      <a:pt x="3461" y="6372"/>
                    </a:cubicBezTo>
                    <a:cubicBezTo>
                      <a:pt x="3475" y="6439"/>
                      <a:pt x="3488" y="6509"/>
                      <a:pt x="3498" y="6576"/>
                    </a:cubicBezTo>
                    <a:cubicBezTo>
                      <a:pt x="3508" y="6626"/>
                      <a:pt x="3518" y="6677"/>
                      <a:pt x="3525" y="6730"/>
                    </a:cubicBezTo>
                    <a:cubicBezTo>
                      <a:pt x="3538" y="6817"/>
                      <a:pt x="3558" y="6904"/>
                      <a:pt x="3578" y="6987"/>
                    </a:cubicBezTo>
                    <a:cubicBezTo>
                      <a:pt x="3592" y="7041"/>
                      <a:pt x="3618" y="7091"/>
                      <a:pt x="3645" y="7138"/>
                    </a:cubicBezTo>
                    <a:cubicBezTo>
                      <a:pt x="3682" y="7228"/>
                      <a:pt x="3739" y="7305"/>
                      <a:pt x="3813" y="7372"/>
                    </a:cubicBezTo>
                    <a:cubicBezTo>
                      <a:pt x="3903" y="7449"/>
                      <a:pt x="4003" y="7499"/>
                      <a:pt x="4120" y="7523"/>
                    </a:cubicBezTo>
                    <a:cubicBezTo>
                      <a:pt x="4161" y="7530"/>
                      <a:pt x="4202" y="7534"/>
                      <a:pt x="4243" y="7534"/>
                    </a:cubicBezTo>
                    <a:cubicBezTo>
                      <a:pt x="4316" y="7534"/>
                      <a:pt x="4387" y="7522"/>
                      <a:pt x="4458" y="7496"/>
                    </a:cubicBezTo>
                    <a:cubicBezTo>
                      <a:pt x="4565" y="7459"/>
                      <a:pt x="4655" y="7396"/>
                      <a:pt x="4732" y="7311"/>
                    </a:cubicBezTo>
                    <a:cubicBezTo>
                      <a:pt x="4816" y="7185"/>
                      <a:pt x="4889" y="7095"/>
                      <a:pt x="4916" y="6937"/>
                    </a:cubicBezTo>
                    <a:cubicBezTo>
                      <a:pt x="4929" y="6860"/>
                      <a:pt x="4936" y="6783"/>
                      <a:pt x="4932" y="6700"/>
                    </a:cubicBezTo>
                    <a:cubicBezTo>
                      <a:pt x="4932" y="6660"/>
                      <a:pt x="4929" y="6620"/>
                      <a:pt x="4920" y="6579"/>
                    </a:cubicBezTo>
                    <a:cubicBezTo>
                      <a:pt x="4896" y="6445"/>
                      <a:pt x="4866" y="6308"/>
                      <a:pt x="4836" y="6175"/>
                    </a:cubicBezTo>
                    <a:cubicBezTo>
                      <a:pt x="4802" y="6018"/>
                      <a:pt x="4765" y="5860"/>
                      <a:pt x="4719" y="5706"/>
                    </a:cubicBezTo>
                    <a:cubicBezTo>
                      <a:pt x="4665" y="5539"/>
                      <a:pt x="4611" y="5372"/>
                      <a:pt x="4558" y="5208"/>
                    </a:cubicBezTo>
                    <a:cubicBezTo>
                      <a:pt x="4511" y="5071"/>
                      <a:pt x="4481" y="4934"/>
                      <a:pt x="4448" y="4794"/>
                    </a:cubicBezTo>
                    <a:cubicBezTo>
                      <a:pt x="4364" y="4375"/>
                      <a:pt x="4290" y="3957"/>
                      <a:pt x="4184" y="3546"/>
                    </a:cubicBezTo>
                    <a:cubicBezTo>
                      <a:pt x="4080" y="3162"/>
                      <a:pt x="3949" y="2787"/>
                      <a:pt x="3836" y="2406"/>
                    </a:cubicBezTo>
                    <a:cubicBezTo>
                      <a:pt x="3773" y="2191"/>
                      <a:pt x="3702" y="1984"/>
                      <a:pt x="3625" y="1777"/>
                    </a:cubicBezTo>
                    <a:cubicBezTo>
                      <a:pt x="3538" y="1549"/>
                      <a:pt x="3464" y="1325"/>
                      <a:pt x="3401" y="1091"/>
                    </a:cubicBezTo>
                    <a:cubicBezTo>
                      <a:pt x="3364" y="904"/>
                      <a:pt x="3331" y="714"/>
                      <a:pt x="3287" y="526"/>
                    </a:cubicBezTo>
                    <a:cubicBezTo>
                      <a:pt x="3281" y="502"/>
                      <a:pt x="3277" y="479"/>
                      <a:pt x="3271" y="456"/>
                    </a:cubicBezTo>
                    <a:cubicBezTo>
                      <a:pt x="3251" y="388"/>
                      <a:pt x="3220" y="336"/>
                      <a:pt x="3187" y="272"/>
                    </a:cubicBezTo>
                    <a:cubicBezTo>
                      <a:pt x="3120" y="135"/>
                      <a:pt x="2950" y="31"/>
                      <a:pt x="2805" y="11"/>
                    </a:cubicBezTo>
                    <a:cubicBezTo>
                      <a:pt x="2772" y="4"/>
                      <a:pt x="2739" y="1"/>
                      <a:pt x="27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1" name="Google Shape;1911;p38"/>
              <p:cNvSpPr/>
              <p:nvPr/>
            </p:nvSpPr>
            <p:spPr>
              <a:xfrm>
                <a:off x="1459800" y="1512500"/>
                <a:ext cx="131625" cy="197100"/>
              </a:xfrm>
              <a:custGeom>
                <a:avLst/>
                <a:gdLst/>
                <a:ahLst/>
                <a:cxnLst/>
                <a:rect l="l" t="t" r="r" b="b"/>
                <a:pathLst>
                  <a:path w="5265" h="7884" extrusionOk="0">
                    <a:moveTo>
                      <a:pt x="2706" y="3151"/>
                    </a:moveTo>
                    <a:cubicBezTo>
                      <a:pt x="2723" y="3222"/>
                      <a:pt x="2736" y="3292"/>
                      <a:pt x="2752" y="3362"/>
                    </a:cubicBezTo>
                    <a:lnTo>
                      <a:pt x="2796" y="3563"/>
                    </a:lnTo>
                    <a:cubicBezTo>
                      <a:pt x="2823" y="3690"/>
                      <a:pt x="2853" y="3813"/>
                      <a:pt x="2880" y="3941"/>
                    </a:cubicBezTo>
                    <a:cubicBezTo>
                      <a:pt x="2853" y="3944"/>
                      <a:pt x="2826" y="3947"/>
                      <a:pt x="2800" y="3951"/>
                    </a:cubicBezTo>
                    <a:lnTo>
                      <a:pt x="2669" y="3971"/>
                    </a:lnTo>
                    <a:cubicBezTo>
                      <a:pt x="2599" y="3981"/>
                      <a:pt x="2529" y="3991"/>
                      <a:pt x="2455" y="4001"/>
                    </a:cubicBezTo>
                    <a:lnTo>
                      <a:pt x="2362" y="4011"/>
                    </a:lnTo>
                    <a:cubicBezTo>
                      <a:pt x="2365" y="4001"/>
                      <a:pt x="2368" y="3987"/>
                      <a:pt x="2374" y="3974"/>
                    </a:cubicBezTo>
                    <a:lnTo>
                      <a:pt x="2462" y="3760"/>
                    </a:lnTo>
                    <a:cubicBezTo>
                      <a:pt x="2545" y="3560"/>
                      <a:pt x="2629" y="3359"/>
                      <a:pt x="2706" y="3151"/>
                    </a:cubicBezTo>
                    <a:close/>
                    <a:moveTo>
                      <a:pt x="2749" y="1934"/>
                    </a:moveTo>
                    <a:lnTo>
                      <a:pt x="2525" y="2613"/>
                    </a:lnTo>
                    <a:cubicBezTo>
                      <a:pt x="2411" y="2954"/>
                      <a:pt x="2271" y="3296"/>
                      <a:pt x="2138" y="3626"/>
                    </a:cubicBezTo>
                    <a:lnTo>
                      <a:pt x="2050" y="3844"/>
                    </a:lnTo>
                    <a:cubicBezTo>
                      <a:pt x="2017" y="3924"/>
                      <a:pt x="1984" y="4008"/>
                      <a:pt x="1953" y="4091"/>
                    </a:cubicBezTo>
                    <a:lnTo>
                      <a:pt x="1820" y="4435"/>
                    </a:lnTo>
                    <a:lnTo>
                      <a:pt x="2502" y="4349"/>
                    </a:lnTo>
                    <a:cubicBezTo>
                      <a:pt x="2575" y="4339"/>
                      <a:pt x="2649" y="4329"/>
                      <a:pt x="2723" y="4319"/>
                    </a:cubicBezTo>
                    <a:lnTo>
                      <a:pt x="2850" y="4299"/>
                    </a:lnTo>
                    <a:cubicBezTo>
                      <a:pt x="2896" y="4292"/>
                      <a:pt x="2947" y="4288"/>
                      <a:pt x="2993" y="4282"/>
                    </a:cubicBezTo>
                    <a:cubicBezTo>
                      <a:pt x="3033" y="4279"/>
                      <a:pt x="3077" y="4275"/>
                      <a:pt x="3117" y="4272"/>
                    </a:cubicBezTo>
                    <a:lnTo>
                      <a:pt x="3311" y="4248"/>
                    </a:lnTo>
                    <a:lnTo>
                      <a:pt x="3228" y="3887"/>
                    </a:lnTo>
                    <a:cubicBezTo>
                      <a:pt x="3197" y="3753"/>
                      <a:pt x="3167" y="3623"/>
                      <a:pt x="3137" y="3476"/>
                    </a:cubicBezTo>
                    <a:lnTo>
                      <a:pt x="3134" y="3456"/>
                    </a:lnTo>
                    <a:lnTo>
                      <a:pt x="2960" y="3496"/>
                    </a:lnTo>
                    <a:lnTo>
                      <a:pt x="3127" y="3429"/>
                    </a:lnTo>
                    <a:lnTo>
                      <a:pt x="3117" y="3382"/>
                    </a:lnTo>
                    <a:lnTo>
                      <a:pt x="3097" y="3285"/>
                    </a:lnTo>
                    <a:cubicBezTo>
                      <a:pt x="3050" y="3081"/>
                      <a:pt x="3004" y="2877"/>
                      <a:pt x="2956" y="2673"/>
                    </a:cubicBezTo>
                    <a:cubicBezTo>
                      <a:pt x="2940" y="2609"/>
                      <a:pt x="2923" y="2546"/>
                      <a:pt x="2907" y="2486"/>
                    </a:cubicBezTo>
                    <a:lnTo>
                      <a:pt x="2749" y="1934"/>
                    </a:lnTo>
                    <a:close/>
                    <a:moveTo>
                      <a:pt x="2855" y="352"/>
                    </a:moveTo>
                    <a:cubicBezTo>
                      <a:pt x="2879" y="352"/>
                      <a:pt x="2904" y="355"/>
                      <a:pt x="2930" y="359"/>
                    </a:cubicBezTo>
                    <a:cubicBezTo>
                      <a:pt x="3030" y="372"/>
                      <a:pt x="3144" y="449"/>
                      <a:pt x="3181" y="526"/>
                    </a:cubicBezTo>
                    <a:lnTo>
                      <a:pt x="3201" y="566"/>
                    </a:lnTo>
                    <a:cubicBezTo>
                      <a:pt x="3224" y="607"/>
                      <a:pt x="3241" y="640"/>
                      <a:pt x="3251" y="673"/>
                    </a:cubicBezTo>
                    <a:cubicBezTo>
                      <a:pt x="3257" y="697"/>
                      <a:pt x="3261" y="717"/>
                      <a:pt x="3268" y="740"/>
                    </a:cubicBezTo>
                    <a:cubicBezTo>
                      <a:pt x="3294" y="871"/>
                      <a:pt x="3322" y="1001"/>
                      <a:pt x="3345" y="1132"/>
                    </a:cubicBezTo>
                    <a:lnTo>
                      <a:pt x="3382" y="1315"/>
                    </a:lnTo>
                    <a:cubicBezTo>
                      <a:pt x="3448" y="1553"/>
                      <a:pt x="3522" y="1780"/>
                      <a:pt x="3609" y="2011"/>
                    </a:cubicBezTo>
                    <a:cubicBezTo>
                      <a:pt x="3686" y="2212"/>
                      <a:pt x="3753" y="2416"/>
                      <a:pt x="3819" y="2629"/>
                    </a:cubicBezTo>
                    <a:cubicBezTo>
                      <a:pt x="3856" y="2760"/>
                      <a:pt x="3899" y="2890"/>
                      <a:pt x="3940" y="3021"/>
                    </a:cubicBezTo>
                    <a:cubicBezTo>
                      <a:pt x="4017" y="3265"/>
                      <a:pt x="4097" y="3516"/>
                      <a:pt x="4164" y="3767"/>
                    </a:cubicBezTo>
                    <a:cubicBezTo>
                      <a:pt x="4248" y="4081"/>
                      <a:pt x="4311" y="4409"/>
                      <a:pt x="4371" y="4723"/>
                    </a:cubicBezTo>
                    <a:lnTo>
                      <a:pt x="4428" y="5004"/>
                    </a:lnTo>
                    <a:cubicBezTo>
                      <a:pt x="4461" y="5151"/>
                      <a:pt x="4495" y="5295"/>
                      <a:pt x="4542" y="5439"/>
                    </a:cubicBezTo>
                    <a:cubicBezTo>
                      <a:pt x="4595" y="5603"/>
                      <a:pt x="4649" y="5767"/>
                      <a:pt x="4699" y="5931"/>
                    </a:cubicBezTo>
                    <a:cubicBezTo>
                      <a:pt x="4739" y="6061"/>
                      <a:pt x="4776" y="6201"/>
                      <a:pt x="4816" y="6386"/>
                    </a:cubicBezTo>
                    <a:lnTo>
                      <a:pt x="4836" y="6476"/>
                    </a:lnTo>
                    <a:cubicBezTo>
                      <a:pt x="4856" y="6579"/>
                      <a:pt x="4880" y="6683"/>
                      <a:pt x="4900" y="6787"/>
                    </a:cubicBezTo>
                    <a:cubicBezTo>
                      <a:pt x="4907" y="6817"/>
                      <a:pt x="4907" y="6847"/>
                      <a:pt x="4910" y="6880"/>
                    </a:cubicBezTo>
                    <a:cubicBezTo>
                      <a:pt x="4910" y="6948"/>
                      <a:pt x="4907" y="7011"/>
                      <a:pt x="4893" y="7081"/>
                    </a:cubicBezTo>
                    <a:cubicBezTo>
                      <a:pt x="4876" y="7181"/>
                      <a:pt x="4833" y="7245"/>
                      <a:pt x="4766" y="7345"/>
                    </a:cubicBezTo>
                    <a:lnTo>
                      <a:pt x="4742" y="7375"/>
                    </a:lnTo>
                    <a:cubicBezTo>
                      <a:pt x="4689" y="7436"/>
                      <a:pt x="4626" y="7479"/>
                      <a:pt x="4552" y="7506"/>
                    </a:cubicBezTo>
                    <a:cubicBezTo>
                      <a:pt x="4499" y="7523"/>
                      <a:pt x="4448" y="7532"/>
                      <a:pt x="4396" y="7532"/>
                    </a:cubicBezTo>
                    <a:cubicBezTo>
                      <a:pt x="4366" y="7532"/>
                      <a:pt x="4336" y="7529"/>
                      <a:pt x="4305" y="7522"/>
                    </a:cubicBezTo>
                    <a:cubicBezTo>
                      <a:pt x="4217" y="7506"/>
                      <a:pt x="4144" y="7469"/>
                      <a:pt x="4080" y="7416"/>
                    </a:cubicBezTo>
                    <a:cubicBezTo>
                      <a:pt x="4027" y="7365"/>
                      <a:pt x="3987" y="7309"/>
                      <a:pt x="3956" y="7245"/>
                    </a:cubicBezTo>
                    <a:lnTo>
                      <a:pt x="3947" y="7225"/>
                    </a:lnTo>
                    <a:cubicBezTo>
                      <a:pt x="3927" y="7188"/>
                      <a:pt x="3907" y="7152"/>
                      <a:pt x="3896" y="7104"/>
                    </a:cubicBezTo>
                    <a:cubicBezTo>
                      <a:pt x="3879" y="7031"/>
                      <a:pt x="3859" y="6954"/>
                      <a:pt x="3850" y="6877"/>
                    </a:cubicBezTo>
                    <a:cubicBezTo>
                      <a:pt x="3843" y="6823"/>
                      <a:pt x="3833" y="6770"/>
                      <a:pt x="3823" y="6717"/>
                    </a:cubicBezTo>
                    <a:cubicBezTo>
                      <a:pt x="3810" y="6650"/>
                      <a:pt x="3796" y="6579"/>
                      <a:pt x="3783" y="6506"/>
                    </a:cubicBezTo>
                    <a:cubicBezTo>
                      <a:pt x="3746" y="6352"/>
                      <a:pt x="3699" y="6192"/>
                      <a:pt x="3639" y="5984"/>
                    </a:cubicBezTo>
                    <a:lnTo>
                      <a:pt x="3632" y="5968"/>
                    </a:lnTo>
                    <a:cubicBezTo>
                      <a:pt x="3609" y="5880"/>
                      <a:pt x="3582" y="5793"/>
                      <a:pt x="3558" y="5707"/>
                    </a:cubicBezTo>
                    <a:cubicBezTo>
                      <a:pt x="3518" y="5563"/>
                      <a:pt x="3492" y="5412"/>
                      <a:pt x="3468" y="5285"/>
                    </a:cubicBezTo>
                    <a:lnTo>
                      <a:pt x="3425" y="5017"/>
                    </a:lnTo>
                    <a:lnTo>
                      <a:pt x="3221" y="5061"/>
                    </a:lnTo>
                    <a:cubicBezTo>
                      <a:pt x="3174" y="5068"/>
                      <a:pt x="3124" y="5071"/>
                      <a:pt x="3074" y="5077"/>
                    </a:cubicBezTo>
                    <a:cubicBezTo>
                      <a:pt x="3010" y="5081"/>
                      <a:pt x="2947" y="5088"/>
                      <a:pt x="2883" y="5102"/>
                    </a:cubicBezTo>
                    <a:cubicBezTo>
                      <a:pt x="2769" y="5122"/>
                      <a:pt x="2655" y="5138"/>
                      <a:pt x="2545" y="5151"/>
                    </a:cubicBezTo>
                    <a:cubicBezTo>
                      <a:pt x="2374" y="5178"/>
                      <a:pt x="2204" y="5198"/>
                      <a:pt x="2033" y="5222"/>
                    </a:cubicBezTo>
                    <a:lnTo>
                      <a:pt x="1763" y="5255"/>
                    </a:lnTo>
                    <a:cubicBezTo>
                      <a:pt x="1756" y="5256"/>
                      <a:pt x="1748" y="5257"/>
                      <a:pt x="1738" y="5257"/>
                    </a:cubicBezTo>
                    <a:cubicBezTo>
                      <a:pt x="1727" y="5257"/>
                      <a:pt x="1716" y="5256"/>
                      <a:pt x="1703" y="5255"/>
                    </a:cubicBezTo>
                    <a:lnTo>
                      <a:pt x="1559" y="5242"/>
                    </a:lnTo>
                    <a:lnTo>
                      <a:pt x="1428" y="5679"/>
                    </a:lnTo>
                    <a:cubicBezTo>
                      <a:pt x="1358" y="5917"/>
                      <a:pt x="1275" y="6155"/>
                      <a:pt x="1195" y="6386"/>
                    </a:cubicBezTo>
                    <a:lnTo>
                      <a:pt x="1161" y="6479"/>
                    </a:lnTo>
                    <a:cubicBezTo>
                      <a:pt x="1124" y="6590"/>
                      <a:pt x="1090" y="6703"/>
                      <a:pt x="1060" y="6817"/>
                    </a:cubicBezTo>
                    <a:cubicBezTo>
                      <a:pt x="1030" y="6924"/>
                      <a:pt x="1007" y="7031"/>
                      <a:pt x="983" y="7141"/>
                    </a:cubicBezTo>
                    <a:lnTo>
                      <a:pt x="950" y="7275"/>
                    </a:lnTo>
                    <a:cubicBezTo>
                      <a:pt x="934" y="7362"/>
                      <a:pt x="890" y="7425"/>
                      <a:pt x="826" y="7469"/>
                    </a:cubicBezTo>
                    <a:cubicBezTo>
                      <a:pt x="779" y="7502"/>
                      <a:pt x="724" y="7519"/>
                      <a:pt x="668" y="7519"/>
                    </a:cubicBezTo>
                    <a:cubicBezTo>
                      <a:pt x="648" y="7519"/>
                      <a:pt x="628" y="7517"/>
                      <a:pt x="609" y="7513"/>
                    </a:cubicBezTo>
                    <a:cubicBezTo>
                      <a:pt x="536" y="7499"/>
                      <a:pt x="465" y="7449"/>
                      <a:pt x="418" y="7382"/>
                    </a:cubicBezTo>
                    <a:cubicBezTo>
                      <a:pt x="378" y="7315"/>
                      <a:pt x="365" y="7245"/>
                      <a:pt x="378" y="7178"/>
                    </a:cubicBezTo>
                    <a:cubicBezTo>
                      <a:pt x="392" y="7115"/>
                      <a:pt x="408" y="7054"/>
                      <a:pt x="422" y="6991"/>
                    </a:cubicBezTo>
                    <a:cubicBezTo>
                      <a:pt x="452" y="6840"/>
                      <a:pt x="485" y="6687"/>
                      <a:pt x="528" y="6542"/>
                    </a:cubicBezTo>
                    <a:cubicBezTo>
                      <a:pt x="589" y="6342"/>
                      <a:pt x="656" y="6141"/>
                      <a:pt x="719" y="5951"/>
                    </a:cubicBezTo>
                    <a:cubicBezTo>
                      <a:pt x="806" y="5663"/>
                      <a:pt x="894" y="5369"/>
                      <a:pt x="977" y="5077"/>
                    </a:cubicBezTo>
                    <a:lnTo>
                      <a:pt x="1067" y="4764"/>
                    </a:lnTo>
                    <a:cubicBezTo>
                      <a:pt x="1084" y="4707"/>
                      <a:pt x="1104" y="4653"/>
                      <a:pt x="1121" y="4596"/>
                    </a:cubicBezTo>
                    <a:lnTo>
                      <a:pt x="1187" y="4395"/>
                    </a:lnTo>
                    <a:cubicBezTo>
                      <a:pt x="1215" y="4312"/>
                      <a:pt x="1241" y="4228"/>
                      <a:pt x="1271" y="4148"/>
                    </a:cubicBezTo>
                    <a:lnTo>
                      <a:pt x="1325" y="4001"/>
                    </a:lnTo>
                    <a:cubicBezTo>
                      <a:pt x="1375" y="3867"/>
                      <a:pt x="1425" y="3730"/>
                      <a:pt x="1475" y="3597"/>
                    </a:cubicBezTo>
                    <a:lnTo>
                      <a:pt x="1485" y="3569"/>
                    </a:lnTo>
                    <a:cubicBezTo>
                      <a:pt x="1562" y="3372"/>
                      <a:pt x="1636" y="3171"/>
                      <a:pt x="1712" y="2974"/>
                    </a:cubicBezTo>
                    <a:cubicBezTo>
                      <a:pt x="1769" y="2824"/>
                      <a:pt x="1823" y="2669"/>
                      <a:pt x="1880" y="2509"/>
                    </a:cubicBezTo>
                    <a:lnTo>
                      <a:pt x="1900" y="2433"/>
                    </a:lnTo>
                    <a:cubicBezTo>
                      <a:pt x="1937" y="2322"/>
                      <a:pt x="1970" y="2208"/>
                      <a:pt x="2004" y="2095"/>
                    </a:cubicBezTo>
                    <a:cubicBezTo>
                      <a:pt x="2033" y="1994"/>
                      <a:pt x="2061" y="1891"/>
                      <a:pt x="2090" y="1791"/>
                    </a:cubicBezTo>
                    <a:cubicBezTo>
                      <a:pt x="2178" y="1476"/>
                      <a:pt x="2271" y="1152"/>
                      <a:pt x="2382" y="843"/>
                    </a:cubicBezTo>
                    <a:lnTo>
                      <a:pt x="2391" y="817"/>
                    </a:lnTo>
                    <a:cubicBezTo>
                      <a:pt x="2419" y="737"/>
                      <a:pt x="2448" y="656"/>
                      <a:pt x="2485" y="593"/>
                    </a:cubicBezTo>
                    <a:cubicBezTo>
                      <a:pt x="2539" y="506"/>
                      <a:pt x="2575" y="456"/>
                      <a:pt x="2632" y="419"/>
                    </a:cubicBezTo>
                    <a:cubicBezTo>
                      <a:pt x="2711" y="373"/>
                      <a:pt x="2780" y="352"/>
                      <a:pt x="2855" y="352"/>
                    </a:cubicBezTo>
                    <a:close/>
                    <a:moveTo>
                      <a:pt x="2851" y="0"/>
                    </a:moveTo>
                    <a:cubicBezTo>
                      <a:pt x="2711" y="0"/>
                      <a:pt x="2582" y="39"/>
                      <a:pt x="2451" y="118"/>
                    </a:cubicBezTo>
                    <a:cubicBezTo>
                      <a:pt x="2321" y="198"/>
                      <a:pt x="2248" y="309"/>
                      <a:pt x="2184" y="412"/>
                    </a:cubicBezTo>
                    <a:cubicBezTo>
                      <a:pt x="2127" y="506"/>
                      <a:pt x="2090" y="610"/>
                      <a:pt x="2061" y="700"/>
                    </a:cubicBezTo>
                    <a:lnTo>
                      <a:pt x="2050" y="727"/>
                    </a:lnTo>
                    <a:cubicBezTo>
                      <a:pt x="1937" y="1044"/>
                      <a:pt x="1843" y="1376"/>
                      <a:pt x="1752" y="1693"/>
                    </a:cubicBezTo>
                    <a:cubicBezTo>
                      <a:pt x="1723" y="1794"/>
                      <a:pt x="1696" y="1894"/>
                      <a:pt x="1666" y="1998"/>
                    </a:cubicBezTo>
                    <a:cubicBezTo>
                      <a:pt x="1632" y="2108"/>
                      <a:pt x="1599" y="2222"/>
                      <a:pt x="1565" y="2332"/>
                    </a:cubicBezTo>
                    <a:lnTo>
                      <a:pt x="1545" y="2402"/>
                    </a:lnTo>
                    <a:cubicBezTo>
                      <a:pt x="1491" y="2553"/>
                      <a:pt x="1442" y="2700"/>
                      <a:pt x="1385" y="2850"/>
                    </a:cubicBezTo>
                    <a:cubicBezTo>
                      <a:pt x="1308" y="3048"/>
                      <a:pt x="1235" y="3245"/>
                      <a:pt x="1158" y="3442"/>
                    </a:cubicBezTo>
                    <a:lnTo>
                      <a:pt x="1147" y="3469"/>
                    </a:lnTo>
                    <a:cubicBezTo>
                      <a:pt x="1094" y="3606"/>
                      <a:pt x="1044" y="3743"/>
                      <a:pt x="994" y="3881"/>
                    </a:cubicBezTo>
                    <a:lnTo>
                      <a:pt x="940" y="4024"/>
                    </a:lnTo>
                    <a:cubicBezTo>
                      <a:pt x="910" y="4111"/>
                      <a:pt x="880" y="4202"/>
                      <a:pt x="853" y="4288"/>
                    </a:cubicBezTo>
                    <a:lnTo>
                      <a:pt x="789" y="4483"/>
                    </a:lnTo>
                    <a:cubicBezTo>
                      <a:pt x="769" y="4543"/>
                      <a:pt x="749" y="4603"/>
                      <a:pt x="729" y="4667"/>
                    </a:cubicBezTo>
                    <a:lnTo>
                      <a:pt x="639" y="4981"/>
                    </a:lnTo>
                    <a:cubicBezTo>
                      <a:pt x="556" y="5272"/>
                      <a:pt x="472" y="5559"/>
                      <a:pt x="385" y="5844"/>
                    </a:cubicBezTo>
                    <a:cubicBezTo>
                      <a:pt x="321" y="6034"/>
                      <a:pt x="251" y="6235"/>
                      <a:pt x="191" y="6442"/>
                    </a:cubicBezTo>
                    <a:cubicBezTo>
                      <a:pt x="147" y="6599"/>
                      <a:pt x="111" y="6760"/>
                      <a:pt x="77" y="6914"/>
                    </a:cubicBezTo>
                    <a:cubicBezTo>
                      <a:pt x="64" y="6977"/>
                      <a:pt x="51" y="7038"/>
                      <a:pt x="37" y="7098"/>
                    </a:cubicBezTo>
                    <a:cubicBezTo>
                      <a:pt x="0" y="7258"/>
                      <a:pt x="31" y="7429"/>
                      <a:pt x="124" y="7573"/>
                    </a:cubicBezTo>
                    <a:cubicBezTo>
                      <a:pt x="221" y="7723"/>
                      <a:pt x="375" y="7827"/>
                      <a:pt x="542" y="7860"/>
                    </a:cubicBezTo>
                    <a:cubicBezTo>
                      <a:pt x="580" y="7867"/>
                      <a:pt x="619" y="7871"/>
                      <a:pt x="658" y="7871"/>
                    </a:cubicBezTo>
                    <a:cubicBezTo>
                      <a:pt x="787" y="7871"/>
                      <a:pt x="915" y="7832"/>
                      <a:pt x="1024" y="7760"/>
                    </a:cubicBezTo>
                    <a:cubicBezTo>
                      <a:pt x="1161" y="7666"/>
                      <a:pt x="1255" y="7526"/>
                      <a:pt x="1295" y="7355"/>
                    </a:cubicBezTo>
                    <a:lnTo>
                      <a:pt x="1325" y="7215"/>
                    </a:lnTo>
                    <a:cubicBezTo>
                      <a:pt x="1348" y="7115"/>
                      <a:pt x="1371" y="7011"/>
                      <a:pt x="1398" y="6911"/>
                    </a:cubicBezTo>
                    <a:cubicBezTo>
                      <a:pt x="1428" y="6800"/>
                      <a:pt x="1462" y="6693"/>
                      <a:pt x="1496" y="6590"/>
                    </a:cubicBezTo>
                    <a:lnTo>
                      <a:pt x="1525" y="6502"/>
                    </a:lnTo>
                    <a:cubicBezTo>
                      <a:pt x="1609" y="6269"/>
                      <a:pt x="1692" y="6025"/>
                      <a:pt x="1766" y="5780"/>
                    </a:cubicBezTo>
                    <a:lnTo>
                      <a:pt x="1817" y="5603"/>
                    </a:lnTo>
                    <a:lnTo>
                      <a:pt x="2081" y="5570"/>
                    </a:lnTo>
                    <a:cubicBezTo>
                      <a:pt x="2251" y="5546"/>
                      <a:pt x="2422" y="5526"/>
                      <a:pt x="2592" y="5499"/>
                    </a:cubicBezTo>
                    <a:cubicBezTo>
                      <a:pt x="2709" y="5486"/>
                      <a:pt x="2830" y="5466"/>
                      <a:pt x="2944" y="5446"/>
                    </a:cubicBezTo>
                    <a:cubicBezTo>
                      <a:pt x="2996" y="5435"/>
                      <a:pt x="3050" y="5432"/>
                      <a:pt x="3107" y="5426"/>
                    </a:cubicBezTo>
                    <a:lnTo>
                      <a:pt x="3137" y="5426"/>
                    </a:lnTo>
                    <a:cubicBezTo>
                      <a:pt x="3157" y="5543"/>
                      <a:pt x="3184" y="5670"/>
                      <a:pt x="3217" y="5800"/>
                    </a:cubicBezTo>
                    <a:cubicBezTo>
                      <a:pt x="3245" y="5891"/>
                      <a:pt x="3271" y="5977"/>
                      <a:pt x="3297" y="6068"/>
                    </a:cubicBezTo>
                    <a:lnTo>
                      <a:pt x="3302" y="6085"/>
                    </a:lnTo>
                    <a:cubicBezTo>
                      <a:pt x="3362" y="6285"/>
                      <a:pt x="3405" y="6442"/>
                      <a:pt x="3438" y="6582"/>
                    </a:cubicBezTo>
                    <a:cubicBezTo>
                      <a:pt x="3452" y="6650"/>
                      <a:pt x="3465" y="6713"/>
                      <a:pt x="3478" y="6780"/>
                    </a:cubicBezTo>
                    <a:cubicBezTo>
                      <a:pt x="3485" y="6830"/>
                      <a:pt x="3495" y="6880"/>
                      <a:pt x="3502" y="6931"/>
                    </a:cubicBezTo>
                    <a:cubicBezTo>
                      <a:pt x="3515" y="7014"/>
                      <a:pt x="3535" y="7101"/>
                      <a:pt x="3558" y="7201"/>
                    </a:cubicBezTo>
                    <a:cubicBezTo>
                      <a:pt x="3575" y="7275"/>
                      <a:pt x="3609" y="7339"/>
                      <a:pt x="3639" y="7392"/>
                    </a:cubicBezTo>
                    <a:cubicBezTo>
                      <a:pt x="3686" y="7499"/>
                      <a:pt x="3756" y="7596"/>
                      <a:pt x="3850" y="7680"/>
                    </a:cubicBezTo>
                    <a:cubicBezTo>
                      <a:pt x="3960" y="7777"/>
                      <a:pt x="4091" y="7840"/>
                      <a:pt x="4237" y="7867"/>
                    </a:cubicBezTo>
                    <a:cubicBezTo>
                      <a:pt x="4288" y="7877"/>
                      <a:pt x="4341" y="7884"/>
                      <a:pt x="4395" y="7884"/>
                    </a:cubicBezTo>
                    <a:cubicBezTo>
                      <a:pt x="4485" y="7884"/>
                      <a:pt x="4579" y="7867"/>
                      <a:pt x="4669" y="7837"/>
                    </a:cubicBezTo>
                    <a:cubicBezTo>
                      <a:pt x="4802" y="7786"/>
                      <a:pt x="4920" y="7710"/>
                      <a:pt x="5014" y="7603"/>
                    </a:cubicBezTo>
                    <a:lnTo>
                      <a:pt x="5057" y="7542"/>
                    </a:lnTo>
                    <a:cubicBezTo>
                      <a:pt x="5134" y="7425"/>
                      <a:pt x="5208" y="7319"/>
                      <a:pt x="5241" y="7141"/>
                    </a:cubicBezTo>
                    <a:cubicBezTo>
                      <a:pt x="5258" y="7048"/>
                      <a:pt x="5264" y="6961"/>
                      <a:pt x="5261" y="6871"/>
                    </a:cubicBezTo>
                    <a:cubicBezTo>
                      <a:pt x="5258" y="6820"/>
                      <a:pt x="5254" y="6770"/>
                      <a:pt x="5244" y="6720"/>
                    </a:cubicBezTo>
                    <a:cubicBezTo>
                      <a:pt x="5224" y="6613"/>
                      <a:pt x="5201" y="6509"/>
                      <a:pt x="5177" y="6402"/>
                    </a:cubicBezTo>
                    <a:lnTo>
                      <a:pt x="5157" y="6312"/>
                    </a:lnTo>
                    <a:cubicBezTo>
                      <a:pt x="5117" y="6121"/>
                      <a:pt x="5077" y="5968"/>
                      <a:pt x="5037" y="5827"/>
                    </a:cubicBezTo>
                    <a:cubicBezTo>
                      <a:pt x="4987" y="5659"/>
                      <a:pt x="4930" y="5492"/>
                      <a:pt x="4876" y="5325"/>
                    </a:cubicBezTo>
                    <a:cubicBezTo>
                      <a:pt x="4833" y="5202"/>
                      <a:pt x="4802" y="5071"/>
                      <a:pt x="4773" y="4934"/>
                    </a:cubicBezTo>
                    <a:lnTo>
                      <a:pt x="4719" y="4656"/>
                    </a:lnTo>
                    <a:cubicBezTo>
                      <a:pt x="4656" y="4335"/>
                      <a:pt x="4589" y="4001"/>
                      <a:pt x="4501" y="3677"/>
                    </a:cubicBezTo>
                    <a:cubicBezTo>
                      <a:pt x="4435" y="3419"/>
                      <a:pt x="4355" y="3165"/>
                      <a:pt x="4274" y="2917"/>
                    </a:cubicBezTo>
                    <a:lnTo>
                      <a:pt x="4154" y="2526"/>
                    </a:lnTo>
                    <a:cubicBezTo>
                      <a:pt x="4087" y="2308"/>
                      <a:pt x="4017" y="2095"/>
                      <a:pt x="3940" y="1887"/>
                    </a:cubicBezTo>
                    <a:cubicBezTo>
                      <a:pt x="3856" y="1666"/>
                      <a:pt x="3786" y="1445"/>
                      <a:pt x="3723" y="1232"/>
                    </a:cubicBezTo>
                    <a:lnTo>
                      <a:pt x="3692" y="1068"/>
                    </a:lnTo>
                    <a:cubicBezTo>
                      <a:pt x="3666" y="931"/>
                      <a:pt x="3639" y="797"/>
                      <a:pt x="3609" y="663"/>
                    </a:cubicBezTo>
                    <a:cubicBezTo>
                      <a:pt x="3606" y="636"/>
                      <a:pt x="3598" y="610"/>
                      <a:pt x="3592" y="583"/>
                    </a:cubicBezTo>
                    <a:cubicBezTo>
                      <a:pt x="3572" y="513"/>
                      <a:pt x="3542" y="456"/>
                      <a:pt x="3515" y="402"/>
                    </a:cubicBezTo>
                    <a:lnTo>
                      <a:pt x="3495" y="366"/>
                    </a:lnTo>
                    <a:cubicBezTo>
                      <a:pt x="3405" y="188"/>
                      <a:pt x="3194" y="41"/>
                      <a:pt x="2984" y="11"/>
                    </a:cubicBezTo>
                    <a:cubicBezTo>
                      <a:pt x="2938" y="4"/>
                      <a:pt x="2894" y="0"/>
                      <a:pt x="2851" y="0"/>
                    </a:cubicBez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12" name="Google Shape;1912;p38"/>
            <p:cNvGrpSpPr/>
            <p:nvPr/>
          </p:nvGrpSpPr>
          <p:grpSpPr>
            <a:xfrm>
              <a:off x="8558254" y="296958"/>
              <a:ext cx="192516" cy="227716"/>
              <a:chOff x="1824250" y="1008625"/>
              <a:chExt cx="144250" cy="170625"/>
            </a:xfrm>
          </p:grpSpPr>
          <p:sp>
            <p:nvSpPr>
              <p:cNvPr id="1913" name="Google Shape;1913;p38"/>
              <p:cNvSpPr/>
              <p:nvPr/>
            </p:nvSpPr>
            <p:spPr>
              <a:xfrm>
                <a:off x="1828675" y="1013025"/>
                <a:ext cx="135400" cy="161850"/>
              </a:xfrm>
              <a:custGeom>
                <a:avLst/>
                <a:gdLst/>
                <a:ahLst/>
                <a:cxnLst/>
                <a:rect l="l" t="t" r="r" b="b"/>
                <a:pathLst>
                  <a:path w="5416" h="6474" extrusionOk="0">
                    <a:moveTo>
                      <a:pt x="2356" y="0"/>
                    </a:moveTo>
                    <a:cubicBezTo>
                      <a:pt x="2252" y="0"/>
                      <a:pt x="2150" y="4"/>
                      <a:pt x="2047" y="21"/>
                    </a:cubicBezTo>
                    <a:cubicBezTo>
                      <a:pt x="1947" y="37"/>
                      <a:pt x="1847" y="67"/>
                      <a:pt x="1750" y="94"/>
                    </a:cubicBezTo>
                    <a:cubicBezTo>
                      <a:pt x="1690" y="107"/>
                      <a:pt x="1636" y="138"/>
                      <a:pt x="1579" y="161"/>
                    </a:cubicBezTo>
                    <a:cubicBezTo>
                      <a:pt x="1469" y="211"/>
                      <a:pt x="1362" y="274"/>
                      <a:pt x="1258" y="342"/>
                    </a:cubicBezTo>
                    <a:cubicBezTo>
                      <a:pt x="1164" y="402"/>
                      <a:pt x="1074" y="472"/>
                      <a:pt x="988" y="539"/>
                    </a:cubicBezTo>
                    <a:cubicBezTo>
                      <a:pt x="871" y="629"/>
                      <a:pt x="760" y="743"/>
                      <a:pt x="659" y="850"/>
                    </a:cubicBezTo>
                    <a:cubicBezTo>
                      <a:pt x="647" y="863"/>
                      <a:pt x="636" y="876"/>
                      <a:pt x="623" y="890"/>
                    </a:cubicBezTo>
                    <a:cubicBezTo>
                      <a:pt x="562" y="960"/>
                      <a:pt x="506" y="1034"/>
                      <a:pt x="456" y="1111"/>
                    </a:cubicBezTo>
                    <a:cubicBezTo>
                      <a:pt x="358" y="1265"/>
                      <a:pt x="272" y="1428"/>
                      <a:pt x="208" y="1599"/>
                    </a:cubicBezTo>
                    <a:cubicBezTo>
                      <a:pt x="141" y="1783"/>
                      <a:pt x="98" y="1973"/>
                      <a:pt x="65" y="2164"/>
                    </a:cubicBezTo>
                    <a:cubicBezTo>
                      <a:pt x="45" y="2291"/>
                      <a:pt x="28" y="2418"/>
                      <a:pt x="17" y="2546"/>
                    </a:cubicBezTo>
                    <a:cubicBezTo>
                      <a:pt x="1" y="2696"/>
                      <a:pt x="1" y="2850"/>
                      <a:pt x="5" y="3003"/>
                    </a:cubicBezTo>
                    <a:cubicBezTo>
                      <a:pt x="11" y="3144"/>
                      <a:pt x="51" y="3295"/>
                      <a:pt x="91" y="3429"/>
                    </a:cubicBezTo>
                    <a:cubicBezTo>
                      <a:pt x="151" y="3619"/>
                      <a:pt x="228" y="3803"/>
                      <a:pt x="306" y="3987"/>
                    </a:cubicBezTo>
                    <a:cubicBezTo>
                      <a:pt x="342" y="4077"/>
                      <a:pt x="382" y="4167"/>
                      <a:pt x="422" y="4258"/>
                    </a:cubicBezTo>
                    <a:cubicBezTo>
                      <a:pt x="489" y="4402"/>
                      <a:pt x="573" y="4539"/>
                      <a:pt x="656" y="4676"/>
                    </a:cubicBezTo>
                    <a:cubicBezTo>
                      <a:pt x="757" y="4846"/>
                      <a:pt x="867" y="5007"/>
                      <a:pt x="997" y="5150"/>
                    </a:cubicBezTo>
                    <a:cubicBezTo>
                      <a:pt x="1161" y="5331"/>
                      <a:pt x="1339" y="5505"/>
                      <a:pt x="1522" y="5666"/>
                    </a:cubicBezTo>
                    <a:cubicBezTo>
                      <a:pt x="1666" y="5793"/>
                      <a:pt x="1817" y="5917"/>
                      <a:pt x="1977" y="6024"/>
                    </a:cubicBezTo>
                    <a:cubicBezTo>
                      <a:pt x="2175" y="6161"/>
                      <a:pt x="2385" y="6285"/>
                      <a:pt x="2613" y="6362"/>
                    </a:cubicBezTo>
                    <a:cubicBezTo>
                      <a:pt x="2743" y="6405"/>
                      <a:pt x="2877" y="6442"/>
                      <a:pt x="3014" y="6459"/>
                    </a:cubicBezTo>
                    <a:cubicBezTo>
                      <a:pt x="3084" y="6469"/>
                      <a:pt x="3155" y="6473"/>
                      <a:pt x="3227" y="6473"/>
                    </a:cubicBezTo>
                    <a:cubicBezTo>
                      <a:pt x="3293" y="6473"/>
                      <a:pt x="3360" y="6470"/>
                      <a:pt x="3425" y="6465"/>
                    </a:cubicBezTo>
                    <a:cubicBezTo>
                      <a:pt x="3509" y="6459"/>
                      <a:pt x="3589" y="6445"/>
                      <a:pt x="3669" y="6428"/>
                    </a:cubicBezTo>
                    <a:cubicBezTo>
                      <a:pt x="3813" y="6395"/>
                      <a:pt x="3958" y="6362"/>
                      <a:pt x="4098" y="6311"/>
                    </a:cubicBezTo>
                    <a:cubicBezTo>
                      <a:pt x="4248" y="6261"/>
                      <a:pt x="4389" y="6184"/>
                      <a:pt x="4519" y="6094"/>
                    </a:cubicBezTo>
                    <a:cubicBezTo>
                      <a:pt x="4646" y="6007"/>
                      <a:pt x="4750" y="5886"/>
                      <a:pt x="4853" y="5769"/>
                    </a:cubicBezTo>
                    <a:cubicBezTo>
                      <a:pt x="4957" y="5652"/>
                      <a:pt x="5031" y="5528"/>
                      <a:pt x="5108" y="5391"/>
                    </a:cubicBezTo>
                    <a:cubicBezTo>
                      <a:pt x="5185" y="5251"/>
                      <a:pt x="5228" y="5097"/>
                      <a:pt x="5268" y="4943"/>
                    </a:cubicBezTo>
                    <a:cubicBezTo>
                      <a:pt x="5332" y="4706"/>
                      <a:pt x="5402" y="4465"/>
                      <a:pt x="5409" y="4218"/>
                    </a:cubicBezTo>
                    <a:cubicBezTo>
                      <a:pt x="5415" y="4054"/>
                      <a:pt x="5415" y="3886"/>
                      <a:pt x="5392" y="3722"/>
                    </a:cubicBezTo>
                    <a:cubicBezTo>
                      <a:pt x="5389" y="3699"/>
                      <a:pt x="5386" y="3676"/>
                      <a:pt x="5382" y="3649"/>
                    </a:cubicBezTo>
                    <a:cubicBezTo>
                      <a:pt x="5365" y="3579"/>
                      <a:pt x="5345" y="3512"/>
                      <a:pt x="5329" y="3442"/>
                    </a:cubicBezTo>
                    <a:cubicBezTo>
                      <a:pt x="5325" y="3429"/>
                      <a:pt x="5322" y="3415"/>
                      <a:pt x="5315" y="3401"/>
                    </a:cubicBezTo>
                    <a:cubicBezTo>
                      <a:pt x="5272" y="3324"/>
                      <a:pt x="5238" y="3244"/>
                      <a:pt x="5178" y="3181"/>
                    </a:cubicBezTo>
                    <a:cubicBezTo>
                      <a:pt x="5128" y="3128"/>
                      <a:pt x="5077" y="3071"/>
                      <a:pt x="5017" y="3027"/>
                    </a:cubicBezTo>
                    <a:cubicBezTo>
                      <a:pt x="4997" y="3014"/>
                      <a:pt x="4981" y="2997"/>
                      <a:pt x="4961" y="2983"/>
                    </a:cubicBezTo>
                    <a:cubicBezTo>
                      <a:pt x="4852" y="2900"/>
                      <a:pt x="4718" y="2857"/>
                      <a:pt x="4583" y="2857"/>
                    </a:cubicBezTo>
                    <a:cubicBezTo>
                      <a:pt x="4503" y="2857"/>
                      <a:pt x="4423" y="2872"/>
                      <a:pt x="4349" y="2903"/>
                    </a:cubicBezTo>
                    <a:cubicBezTo>
                      <a:pt x="4108" y="3000"/>
                      <a:pt x="3944" y="3251"/>
                      <a:pt x="3958" y="3512"/>
                    </a:cubicBezTo>
                    <a:lnTo>
                      <a:pt x="3958" y="3525"/>
                    </a:lnTo>
                    <a:cubicBezTo>
                      <a:pt x="3944" y="3602"/>
                      <a:pt x="3950" y="3682"/>
                      <a:pt x="3954" y="3759"/>
                    </a:cubicBezTo>
                    <a:cubicBezTo>
                      <a:pt x="3954" y="3803"/>
                      <a:pt x="3967" y="3850"/>
                      <a:pt x="3974" y="3890"/>
                    </a:cubicBezTo>
                    <a:cubicBezTo>
                      <a:pt x="3984" y="3950"/>
                      <a:pt x="3991" y="4011"/>
                      <a:pt x="3994" y="4067"/>
                    </a:cubicBezTo>
                    <a:cubicBezTo>
                      <a:pt x="3984" y="4207"/>
                      <a:pt x="3958" y="4345"/>
                      <a:pt x="3927" y="4482"/>
                    </a:cubicBezTo>
                    <a:cubicBezTo>
                      <a:pt x="3901" y="4576"/>
                      <a:pt x="3870" y="4669"/>
                      <a:pt x="3830" y="4759"/>
                    </a:cubicBezTo>
                    <a:cubicBezTo>
                      <a:pt x="3793" y="4813"/>
                      <a:pt x="3753" y="4863"/>
                      <a:pt x="3710" y="4914"/>
                    </a:cubicBezTo>
                    <a:cubicBezTo>
                      <a:pt x="3697" y="4923"/>
                      <a:pt x="3683" y="4934"/>
                      <a:pt x="3669" y="4943"/>
                    </a:cubicBezTo>
                    <a:cubicBezTo>
                      <a:pt x="3620" y="4967"/>
                      <a:pt x="3563" y="4987"/>
                      <a:pt x="3509" y="5004"/>
                    </a:cubicBezTo>
                    <a:cubicBezTo>
                      <a:pt x="3419" y="5024"/>
                      <a:pt x="3325" y="5040"/>
                      <a:pt x="3231" y="5047"/>
                    </a:cubicBezTo>
                    <a:cubicBezTo>
                      <a:pt x="3202" y="5044"/>
                      <a:pt x="3168" y="5037"/>
                      <a:pt x="3135" y="5034"/>
                    </a:cubicBezTo>
                    <a:cubicBezTo>
                      <a:pt x="3061" y="5007"/>
                      <a:pt x="2987" y="4977"/>
                      <a:pt x="2917" y="4940"/>
                    </a:cubicBezTo>
                    <a:cubicBezTo>
                      <a:pt x="2649" y="4773"/>
                      <a:pt x="2408" y="4562"/>
                      <a:pt x="2181" y="4345"/>
                    </a:cubicBezTo>
                    <a:cubicBezTo>
                      <a:pt x="2101" y="4261"/>
                      <a:pt x="2027" y="4174"/>
                      <a:pt x="1957" y="4084"/>
                    </a:cubicBezTo>
                    <a:cubicBezTo>
                      <a:pt x="1894" y="4000"/>
                      <a:pt x="1837" y="3910"/>
                      <a:pt x="1780" y="3820"/>
                    </a:cubicBezTo>
                    <a:cubicBezTo>
                      <a:pt x="1706" y="3679"/>
                      <a:pt x="1643" y="3532"/>
                      <a:pt x="1579" y="3385"/>
                    </a:cubicBezTo>
                    <a:cubicBezTo>
                      <a:pt x="1519" y="3241"/>
                      <a:pt x="1453" y="3094"/>
                      <a:pt x="1405" y="2947"/>
                    </a:cubicBezTo>
                    <a:cubicBezTo>
                      <a:pt x="1396" y="2883"/>
                      <a:pt x="1389" y="2823"/>
                      <a:pt x="1385" y="2759"/>
                    </a:cubicBezTo>
                    <a:cubicBezTo>
                      <a:pt x="1392" y="2552"/>
                      <a:pt x="1416" y="2345"/>
                      <a:pt x="1459" y="2140"/>
                    </a:cubicBezTo>
                    <a:cubicBezTo>
                      <a:pt x="1489" y="2047"/>
                      <a:pt x="1522" y="1957"/>
                      <a:pt x="1566" y="1867"/>
                    </a:cubicBezTo>
                    <a:cubicBezTo>
                      <a:pt x="1636" y="1759"/>
                      <a:pt x="1713" y="1659"/>
                      <a:pt x="1800" y="1562"/>
                    </a:cubicBezTo>
                    <a:cubicBezTo>
                      <a:pt x="1904" y="1462"/>
                      <a:pt x="2014" y="1368"/>
                      <a:pt x="2135" y="1291"/>
                    </a:cubicBezTo>
                    <a:cubicBezTo>
                      <a:pt x="2212" y="1251"/>
                      <a:pt x="2285" y="1217"/>
                      <a:pt x="2365" y="1188"/>
                    </a:cubicBezTo>
                    <a:cubicBezTo>
                      <a:pt x="2476" y="1171"/>
                      <a:pt x="2589" y="1168"/>
                      <a:pt x="2700" y="1168"/>
                    </a:cubicBezTo>
                    <a:lnTo>
                      <a:pt x="2914" y="1168"/>
                    </a:lnTo>
                    <a:cubicBezTo>
                      <a:pt x="3021" y="1154"/>
                      <a:pt x="3115" y="1117"/>
                      <a:pt x="3198" y="1050"/>
                    </a:cubicBezTo>
                    <a:cubicBezTo>
                      <a:pt x="3319" y="956"/>
                      <a:pt x="3399" y="816"/>
                      <a:pt x="3419" y="666"/>
                    </a:cubicBezTo>
                    <a:cubicBezTo>
                      <a:pt x="3439" y="512"/>
                      <a:pt x="3396" y="354"/>
                      <a:pt x="3302" y="234"/>
                    </a:cubicBezTo>
                    <a:cubicBezTo>
                      <a:pt x="3218" y="121"/>
                      <a:pt x="3064" y="13"/>
                      <a:pt x="2917" y="10"/>
                    </a:cubicBezTo>
                    <a:cubicBezTo>
                      <a:pt x="2803" y="7"/>
                      <a:pt x="2686" y="4"/>
                      <a:pt x="2573" y="4"/>
                    </a:cubicBezTo>
                    <a:cubicBezTo>
                      <a:pt x="2500" y="2"/>
                      <a:pt x="2428" y="0"/>
                      <a:pt x="235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4" name="Google Shape;1914;p38"/>
              <p:cNvSpPr/>
              <p:nvPr/>
            </p:nvSpPr>
            <p:spPr>
              <a:xfrm>
                <a:off x="1824250" y="1008625"/>
                <a:ext cx="144250" cy="170625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6825" extrusionOk="0">
                    <a:moveTo>
                      <a:pt x="5328" y="3645"/>
                    </a:moveTo>
                    <a:lnTo>
                      <a:pt x="5328" y="3645"/>
                    </a:lnTo>
                    <a:cubicBezTo>
                      <a:pt x="5328" y="3645"/>
                      <a:pt x="5331" y="3651"/>
                      <a:pt x="5339" y="3661"/>
                    </a:cubicBezTo>
                    <a:cubicBezTo>
                      <a:pt x="5335" y="3655"/>
                      <a:pt x="5332" y="3650"/>
                      <a:pt x="5328" y="3645"/>
                    </a:cubicBezTo>
                    <a:close/>
                    <a:moveTo>
                      <a:pt x="2545" y="352"/>
                    </a:moveTo>
                    <a:cubicBezTo>
                      <a:pt x="2590" y="352"/>
                      <a:pt x="2636" y="353"/>
                      <a:pt x="2683" y="354"/>
                    </a:cubicBezTo>
                    <a:lnTo>
                      <a:pt x="2750" y="354"/>
                    </a:lnTo>
                    <a:cubicBezTo>
                      <a:pt x="2863" y="357"/>
                      <a:pt x="2977" y="357"/>
                      <a:pt x="3091" y="360"/>
                    </a:cubicBezTo>
                    <a:cubicBezTo>
                      <a:pt x="3164" y="364"/>
                      <a:pt x="3275" y="430"/>
                      <a:pt x="3342" y="518"/>
                    </a:cubicBezTo>
                    <a:cubicBezTo>
                      <a:pt x="3405" y="601"/>
                      <a:pt x="3436" y="711"/>
                      <a:pt x="3422" y="819"/>
                    </a:cubicBezTo>
                    <a:cubicBezTo>
                      <a:pt x="3408" y="925"/>
                      <a:pt x="3352" y="1023"/>
                      <a:pt x="3268" y="1089"/>
                    </a:cubicBezTo>
                    <a:cubicBezTo>
                      <a:pt x="3212" y="1129"/>
                      <a:pt x="3147" y="1157"/>
                      <a:pt x="3081" y="1169"/>
                    </a:cubicBezTo>
                    <a:lnTo>
                      <a:pt x="2877" y="1166"/>
                    </a:lnTo>
                    <a:cubicBezTo>
                      <a:pt x="2763" y="1166"/>
                      <a:pt x="2639" y="1169"/>
                      <a:pt x="2516" y="1189"/>
                    </a:cubicBezTo>
                    <a:lnTo>
                      <a:pt x="2482" y="1200"/>
                    </a:lnTo>
                    <a:cubicBezTo>
                      <a:pt x="2405" y="1226"/>
                      <a:pt x="2321" y="1263"/>
                      <a:pt x="2218" y="1320"/>
                    </a:cubicBezTo>
                    <a:cubicBezTo>
                      <a:pt x="2101" y="1393"/>
                      <a:pt x="1988" y="1487"/>
                      <a:pt x="1847" y="1621"/>
                    </a:cubicBezTo>
                    <a:cubicBezTo>
                      <a:pt x="1750" y="1728"/>
                      <a:pt x="1666" y="1839"/>
                      <a:pt x="1596" y="1949"/>
                    </a:cubicBezTo>
                    <a:lnTo>
                      <a:pt x="1586" y="1966"/>
                    </a:lnTo>
                    <a:cubicBezTo>
                      <a:pt x="1539" y="2060"/>
                      <a:pt x="1499" y="2160"/>
                      <a:pt x="1462" y="2280"/>
                    </a:cubicBezTo>
                    <a:cubicBezTo>
                      <a:pt x="1422" y="2474"/>
                      <a:pt x="1395" y="2685"/>
                      <a:pt x="1386" y="2946"/>
                    </a:cubicBezTo>
                    <a:cubicBezTo>
                      <a:pt x="1389" y="3016"/>
                      <a:pt x="1395" y="3083"/>
                      <a:pt x="1409" y="3150"/>
                    </a:cubicBezTo>
                    <a:lnTo>
                      <a:pt x="1415" y="3176"/>
                    </a:lnTo>
                    <a:cubicBezTo>
                      <a:pt x="1459" y="3313"/>
                      <a:pt x="1516" y="3444"/>
                      <a:pt x="1569" y="3571"/>
                    </a:cubicBezTo>
                    <a:lnTo>
                      <a:pt x="1596" y="3631"/>
                    </a:lnTo>
                    <a:cubicBezTo>
                      <a:pt x="1650" y="3755"/>
                      <a:pt x="1719" y="3919"/>
                      <a:pt x="1810" y="4089"/>
                    </a:cubicBezTo>
                    <a:cubicBezTo>
                      <a:pt x="1860" y="4173"/>
                      <a:pt x="1920" y="4273"/>
                      <a:pt x="1994" y="4367"/>
                    </a:cubicBezTo>
                    <a:cubicBezTo>
                      <a:pt x="2061" y="4457"/>
                      <a:pt x="2141" y="4548"/>
                      <a:pt x="2235" y="4648"/>
                    </a:cubicBezTo>
                    <a:cubicBezTo>
                      <a:pt x="2519" y="4919"/>
                      <a:pt x="2760" y="5113"/>
                      <a:pt x="3000" y="5266"/>
                    </a:cubicBezTo>
                    <a:lnTo>
                      <a:pt x="3017" y="5277"/>
                    </a:lnTo>
                    <a:cubicBezTo>
                      <a:pt x="3104" y="5317"/>
                      <a:pt x="3181" y="5350"/>
                      <a:pt x="3255" y="5374"/>
                    </a:cubicBezTo>
                    <a:lnTo>
                      <a:pt x="3278" y="5380"/>
                    </a:lnTo>
                    <a:cubicBezTo>
                      <a:pt x="3318" y="5387"/>
                      <a:pt x="3355" y="5394"/>
                      <a:pt x="3392" y="5397"/>
                    </a:cubicBezTo>
                    <a:lnTo>
                      <a:pt x="3408" y="5400"/>
                    </a:lnTo>
                    <a:lnTo>
                      <a:pt x="3425" y="5397"/>
                    </a:lnTo>
                    <a:cubicBezTo>
                      <a:pt x="3516" y="5391"/>
                      <a:pt x="3613" y="5377"/>
                      <a:pt x="3740" y="5346"/>
                    </a:cubicBezTo>
                    <a:cubicBezTo>
                      <a:pt x="3800" y="5330"/>
                      <a:pt x="3860" y="5306"/>
                      <a:pt x="3917" y="5283"/>
                    </a:cubicBezTo>
                    <a:lnTo>
                      <a:pt x="3950" y="5263"/>
                    </a:lnTo>
                    <a:cubicBezTo>
                      <a:pt x="3967" y="5250"/>
                      <a:pt x="3984" y="5240"/>
                      <a:pt x="3997" y="5226"/>
                    </a:cubicBezTo>
                    <a:lnTo>
                      <a:pt x="4017" y="5206"/>
                    </a:lnTo>
                    <a:cubicBezTo>
                      <a:pt x="4070" y="5146"/>
                      <a:pt x="4115" y="5090"/>
                      <a:pt x="4155" y="5036"/>
                    </a:cubicBezTo>
                    <a:lnTo>
                      <a:pt x="4168" y="5005"/>
                    </a:lnTo>
                    <a:cubicBezTo>
                      <a:pt x="4218" y="4899"/>
                      <a:pt x="4251" y="4789"/>
                      <a:pt x="4275" y="4698"/>
                    </a:cubicBezTo>
                    <a:cubicBezTo>
                      <a:pt x="4302" y="4581"/>
                      <a:pt x="4335" y="4423"/>
                      <a:pt x="4345" y="4256"/>
                    </a:cubicBezTo>
                    <a:lnTo>
                      <a:pt x="4345" y="4247"/>
                    </a:lnTo>
                    <a:lnTo>
                      <a:pt x="4345" y="4236"/>
                    </a:lnTo>
                    <a:cubicBezTo>
                      <a:pt x="4342" y="4170"/>
                      <a:pt x="4335" y="4102"/>
                      <a:pt x="4325" y="4039"/>
                    </a:cubicBezTo>
                    <a:cubicBezTo>
                      <a:pt x="4322" y="4019"/>
                      <a:pt x="4318" y="4002"/>
                      <a:pt x="4315" y="3982"/>
                    </a:cubicBezTo>
                    <a:cubicBezTo>
                      <a:pt x="4311" y="3966"/>
                      <a:pt x="4305" y="3942"/>
                      <a:pt x="4305" y="3935"/>
                    </a:cubicBezTo>
                    <a:lnTo>
                      <a:pt x="4305" y="3862"/>
                    </a:lnTo>
                    <a:cubicBezTo>
                      <a:pt x="4302" y="3815"/>
                      <a:pt x="4302" y="3768"/>
                      <a:pt x="4308" y="3715"/>
                    </a:cubicBezTo>
                    <a:lnTo>
                      <a:pt x="4311" y="3698"/>
                    </a:lnTo>
                    <a:lnTo>
                      <a:pt x="4311" y="3678"/>
                    </a:lnTo>
                    <a:cubicBezTo>
                      <a:pt x="4302" y="3494"/>
                      <a:pt x="4419" y="3310"/>
                      <a:pt x="4592" y="3243"/>
                    </a:cubicBezTo>
                    <a:cubicBezTo>
                      <a:pt x="4647" y="3221"/>
                      <a:pt x="4706" y="3209"/>
                      <a:pt x="4765" y="3209"/>
                    </a:cubicBezTo>
                    <a:cubicBezTo>
                      <a:pt x="4860" y="3209"/>
                      <a:pt x="4954" y="3239"/>
                      <a:pt x="5030" y="3296"/>
                    </a:cubicBezTo>
                    <a:lnTo>
                      <a:pt x="5091" y="3344"/>
                    </a:lnTo>
                    <a:cubicBezTo>
                      <a:pt x="5124" y="3370"/>
                      <a:pt x="5161" y="3407"/>
                      <a:pt x="5198" y="3444"/>
                    </a:cubicBezTo>
                    <a:lnTo>
                      <a:pt x="5231" y="3480"/>
                    </a:lnTo>
                    <a:cubicBezTo>
                      <a:pt x="5258" y="3508"/>
                      <a:pt x="5278" y="3551"/>
                      <a:pt x="5305" y="3601"/>
                    </a:cubicBezTo>
                    <a:cubicBezTo>
                      <a:pt x="5312" y="3615"/>
                      <a:pt x="5319" y="3630"/>
                      <a:pt x="5328" y="3645"/>
                    </a:cubicBezTo>
                    <a:lnTo>
                      <a:pt x="5328" y="3645"/>
                    </a:lnTo>
                    <a:lnTo>
                      <a:pt x="5499" y="3597"/>
                    </a:lnTo>
                    <a:lnTo>
                      <a:pt x="5499" y="3597"/>
                    </a:lnTo>
                    <a:lnTo>
                      <a:pt x="5335" y="3665"/>
                    </a:lnTo>
                    <a:lnTo>
                      <a:pt x="5342" y="3691"/>
                    </a:lnTo>
                    <a:cubicBezTo>
                      <a:pt x="5359" y="3748"/>
                      <a:pt x="5375" y="3801"/>
                      <a:pt x="5385" y="3858"/>
                    </a:cubicBezTo>
                    <a:cubicBezTo>
                      <a:pt x="5388" y="3882"/>
                      <a:pt x="5392" y="3902"/>
                      <a:pt x="5395" y="3926"/>
                    </a:cubicBezTo>
                    <a:cubicBezTo>
                      <a:pt x="5419" y="4073"/>
                      <a:pt x="5415" y="4230"/>
                      <a:pt x="5412" y="4390"/>
                    </a:cubicBezTo>
                    <a:cubicBezTo>
                      <a:pt x="5405" y="4591"/>
                      <a:pt x="5351" y="4792"/>
                      <a:pt x="5294" y="5005"/>
                    </a:cubicBezTo>
                    <a:lnTo>
                      <a:pt x="5274" y="5076"/>
                    </a:lnTo>
                    <a:cubicBezTo>
                      <a:pt x="5238" y="5220"/>
                      <a:pt x="5198" y="5360"/>
                      <a:pt x="5131" y="5481"/>
                    </a:cubicBezTo>
                    <a:cubicBezTo>
                      <a:pt x="5061" y="5607"/>
                      <a:pt x="4993" y="5725"/>
                      <a:pt x="4900" y="5828"/>
                    </a:cubicBezTo>
                    <a:lnTo>
                      <a:pt x="4873" y="5859"/>
                    </a:lnTo>
                    <a:cubicBezTo>
                      <a:pt x="4783" y="5959"/>
                      <a:pt x="4696" y="6059"/>
                      <a:pt x="4596" y="6126"/>
                    </a:cubicBezTo>
                    <a:cubicBezTo>
                      <a:pt x="4462" y="6217"/>
                      <a:pt x="4339" y="6283"/>
                      <a:pt x="4218" y="6323"/>
                    </a:cubicBezTo>
                    <a:cubicBezTo>
                      <a:pt x="4094" y="6363"/>
                      <a:pt x="3964" y="6397"/>
                      <a:pt x="3806" y="6434"/>
                    </a:cubicBezTo>
                    <a:cubicBezTo>
                      <a:pt x="3726" y="6450"/>
                      <a:pt x="3656" y="6461"/>
                      <a:pt x="3593" y="6467"/>
                    </a:cubicBezTo>
                    <a:cubicBezTo>
                      <a:pt x="3539" y="6471"/>
                      <a:pt x="3477" y="6474"/>
                      <a:pt x="3412" y="6474"/>
                    </a:cubicBezTo>
                    <a:cubicBezTo>
                      <a:pt x="3347" y="6474"/>
                      <a:pt x="3280" y="6471"/>
                      <a:pt x="3215" y="6461"/>
                    </a:cubicBezTo>
                    <a:cubicBezTo>
                      <a:pt x="3104" y="6447"/>
                      <a:pt x="2984" y="6417"/>
                      <a:pt x="2846" y="6370"/>
                    </a:cubicBezTo>
                    <a:cubicBezTo>
                      <a:pt x="2663" y="6310"/>
                      <a:pt x="2476" y="6209"/>
                      <a:pt x="2255" y="6056"/>
                    </a:cubicBezTo>
                    <a:cubicBezTo>
                      <a:pt x="2114" y="5962"/>
                      <a:pt x="1974" y="5848"/>
                      <a:pt x="1817" y="5712"/>
                    </a:cubicBezTo>
                    <a:cubicBezTo>
                      <a:pt x="1636" y="5551"/>
                      <a:pt x="1466" y="5383"/>
                      <a:pt x="1305" y="5210"/>
                    </a:cubicBezTo>
                    <a:cubicBezTo>
                      <a:pt x="1198" y="5090"/>
                      <a:pt x="1094" y="4949"/>
                      <a:pt x="984" y="4761"/>
                    </a:cubicBezTo>
                    <a:lnTo>
                      <a:pt x="964" y="4732"/>
                    </a:lnTo>
                    <a:cubicBezTo>
                      <a:pt x="890" y="4604"/>
                      <a:pt x="816" y="4488"/>
                      <a:pt x="759" y="4360"/>
                    </a:cubicBezTo>
                    <a:lnTo>
                      <a:pt x="739" y="4317"/>
                    </a:lnTo>
                    <a:cubicBezTo>
                      <a:pt x="710" y="4243"/>
                      <a:pt x="676" y="4170"/>
                      <a:pt x="646" y="4096"/>
                    </a:cubicBezTo>
                    <a:lnTo>
                      <a:pt x="616" y="4022"/>
                    </a:lnTo>
                    <a:cubicBezTo>
                      <a:pt x="549" y="3862"/>
                      <a:pt x="486" y="3708"/>
                      <a:pt x="435" y="3551"/>
                    </a:cubicBezTo>
                    <a:cubicBezTo>
                      <a:pt x="398" y="3427"/>
                      <a:pt x="362" y="3293"/>
                      <a:pt x="358" y="3173"/>
                    </a:cubicBezTo>
                    <a:cubicBezTo>
                      <a:pt x="355" y="3036"/>
                      <a:pt x="355" y="2885"/>
                      <a:pt x="369" y="2738"/>
                    </a:cubicBezTo>
                    <a:cubicBezTo>
                      <a:pt x="378" y="2637"/>
                      <a:pt x="392" y="2504"/>
                      <a:pt x="415" y="2370"/>
                    </a:cubicBezTo>
                    <a:cubicBezTo>
                      <a:pt x="452" y="2163"/>
                      <a:pt x="495" y="1989"/>
                      <a:pt x="549" y="1835"/>
                    </a:cubicBezTo>
                    <a:cubicBezTo>
                      <a:pt x="603" y="1688"/>
                      <a:pt x="683" y="1538"/>
                      <a:pt x="779" y="1380"/>
                    </a:cubicBezTo>
                    <a:cubicBezTo>
                      <a:pt x="824" y="1313"/>
                      <a:pt x="873" y="1250"/>
                      <a:pt x="934" y="1183"/>
                    </a:cubicBezTo>
                    <a:lnTo>
                      <a:pt x="967" y="1146"/>
                    </a:lnTo>
                    <a:cubicBezTo>
                      <a:pt x="1060" y="1043"/>
                      <a:pt x="1161" y="936"/>
                      <a:pt x="1272" y="856"/>
                    </a:cubicBezTo>
                    <a:lnTo>
                      <a:pt x="1312" y="825"/>
                    </a:lnTo>
                    <a:cubicBezTo>
                      <a:pt x="1386" y="765"/>
                      <a:pt x="1455" y="711"/>
                      <a:pt x="1529" y="665"/>
                    </a:cubicBezTo>
                    <a:cubicBezTo>
                      <a:pt x="1622" y="608"/>
                      <a:pt x="1727" y="544"/>
                      <a:pt x="1830" y="498"/>
                    </a:cubicBezTo>
                    <a:lnTo>
                      <a:pt x="1860" y="484"/>
                    </a:lnTo>
                    <a:cubicBezTo>
                      <a:pt x="1900" y="464"/>
                      <a:pt x="1940" y="447"/>
                      <a:pt x="1974" y="437"/>
                    </a:cubicBezTo>
                    <a:lnTo>
                      <a:pt x="2008" y="430"/>
                    </a:lnTo>
                    <a:cubicBezTo>
                      <a:pt x="2091" y="407"/>
                      <a:pt x="2171" y="384"/>
                      <a:pt x="2252" y="370"/>
                    </a:cubicBezTo>
                    <a:cubicBezTo>
                      <a:pt x="2346" y="356"/>
                      <a:pt x="2444" y="352"/>
                      <a:pt x="2545" y="352"/>
                    </a:cubicBezTo>
                    <a:close/>
                    <a:moveTo>
                      <a:pt x="2529" y="0"/>
                    </a:moveTo>
                    <a:cubicBezTo>
                      <a:pt x="2420" y="0"/>
                      <a:pt x="2309" y="5"/>
                      <a:pt x="2195" y="22"/>
                    </a:cubicBezTo>
                    <a:cubicBezTo>
                      <a:pt x="2097" y="39"/>
                      <a:pt x="2004" y="66"/>
                      <a:pt x="1914" y="89"/>
                    </a:cubicBezTo>
                    <a:lnTo>
                      <a:pt x="1880" y="99"/>
                    </a:lnTo>
                    <a:cubicBezTo>
                      <a:pt x="1817" y="116"/>
                      <a:pt x="1763" y="143"/>
                      <a:pt x="1713" y="166"/>
                    </a:cubicBezTo>
                    <a:lnTo>
                      <a:pt x="1687" y="176"/>
                    </a:lnTo>
                    <a:cubicBezTo>
                      <a:pt x="1562" y="233"/>
                      <a:pt x="1449" y="303"/>
                      <a:pt x="1341" y="367"/>
                    </a:cubicBezTo>
                    <a:cubicBezTo>
                      <a:pt x="1255" y="424"/>
                      <a:pt x="1174" y="484"/>
                      <a:pt x="1097" y="544"/>
                    </a:cubicBezTo>
                    <a:lnTo>
                      <a:pt x="1057" y="575"/>
                    </a:lnTo>
                    <a:cubicBezTo>
                      <a:pt x="927" y="675"/>
                      <a:pt x="813" y="791"/>
                      <a:pt x="706" y="909"/>
                    </a:cubicBezTo>
                    <a:lnTo>
                      <a:pt x="670" y="949"/>
                    </a:lnTo>
                    <a:cubicBezTo>
                      <a:pt x="596" y="1032"/>
                      <a:pt x="539" y="1109"/>
                      <a:pt x="486" y="1193"/>
                    </a:cubicBezTo>
                    <a:cubicBezTo>
                      <a:pt x="372" y="1367"/>
                      <a:pt x="282" y="1544"/>
                      <a:pt x="222" y="1714"/>
                    </a:cubicBezTo>
                    <a:cubicBezTo>
                      <a:pt x="157" y="1889"/>
                      <a:pt x="108" y="2083"/>
                      <a:pt x="68" y="2310"/>
                    </a:cubicBezTo>
                    <a:cubicBezTo>
                      <a:pt x="44" y="2454"/>
                      <a:pt x="27" y="2597"/>
                      <a:pt x="17" y="2705"/>
                    </a:cubicBezTo>
                    <a:cubicBezTo>
                      <a:pt x="1" y="2869"/>
                      <a:pt x="4" y="3032"/>
                      <a:pt x="7" y="3183"/>
                    </a:cubicBezTo>
                    <a:cubicBezTo>
                      <a:pt x="11" y="3347"/>
                      <a:pt x="54" y="3508"/>
                      <a:pt x="101" y="3654"/>
                    </a:cubicBezTo>
                    <a:cubicBezTo>
                      <a:pt x="154" y="3829"/>
                      <a:pt x="222" y="3996"/>
                      <a:pt x="288" y="4156"/>
                    </a:cubicBezTo>
                    <a:lnTo>
                      <a:pt x="322" y="4230"/>
                    </a:lnTo>
                    <a:cubicBezTo>
                      <a:pt x="352" y="4307"/>
                      <a:pt x="385" y="4383"/>
                      <a:pt x="418" y="4460"/>
                    </a:cubicBezTo>
                    <a:lnTo>
                      <a:pt x="438" y="4504"/>
                    </a:lnTo>
                    <a:cubicBezTo>
                      <a:pt x="506" y="4651"/>
                      <a:pt x="586" y="4785"/>
                      <a:pt x="663" y="4915"/>
                    </a:cubicBezTo>
                    <a:lnTo>
                      <a:pt x="683" y="4942"/>
                    </a:lnTo>
                    <a:cubicBezTo>
                      <a:pt x="807" y="5150"/>
                      <a:pt x="920" y="5306"/>
                      <a:pt x="1044" y="5444"/>
                    </a:cubicBezTo>
                    <a:cubicBezTo>
                      <a:pt x="1211" y="5627"/>
                      <a:pt x="1395" y="5808"/>
                      <a:pt x="1586" y="5976"/>
                    </a:cubicBezTo>
                    <a:cubicBezTo>
                      <a:pt x="1750" y="6119"/>
                      <a:pt x="1903" y="6243"/>
                      <a:pt x="2054" y="6347"/>
                    </a:cubicBezTo>
                    <a:cubicBezTo>
                      <a:pt x="2301" y="6518"/>
                      <a:pt x="2519" y="6635"/>
                      <a:pt x="2736" y="6705"/>
                    </a:cubicBezTo>
                    <a:cubicBezTo>
                      <a:pt x="2894" y="6758"/>
                      <a:pt x="3034" y="6791"/>
                      <a:pt x="3167" y="6811"/>
                    </a:cubicBezTo>
                    <a:cubicBezTo>
                      <a:pt x="3248" y="6822"/>
                      <a:pt x="3328" y="6825"/>
                      <a:pt x="3405" y="6825"/>
                    </a:cubicBezTo>
                    <a:cubicBezTo>
                      <a:pt x="3482" y="6825"/>
                      <a:pt x="3553" y="6822"/>
                      <a:pt x="3616" y="6819"/>
                    </a:cubicBezTo>
                    <a:cubicBezTo>
                      <a:pt x="3696" y="6811"/>
                      <a:pt x="3786" y="6798"/>
                      <a:pt x="3883" y="6775"/>
                    </a:cubicBezTo>
                    <a:cubicBezTo>
                      <a:pt x="4050" y="6738"/>
                      <a:pt x="4191" y="6701"/>
                      <a:pt x="4331" y="6655"/>
                    </a:cubicBezTo>
                    <a:cubicBezTo>
                      <a:pt x="4482" y="6604"/>
                      <a:pt x="4632" y="6527"/>
                      <a:pt x="4797" y="6417"/>
                    </a:cubicBezTo>
                    <a:cubicBezTo>
                      <a:pt x="4930" y="6323"/>
                      <a:pt x="5038" y="6206"/>
                      <a:pt x="5138" y="6089"/>
                    </a:cubicBezTo>
                    <a:lnTo>
                      <a:pt x="5161" y="6062"/>
                    </a:lnTo>
                    <a:cubicBezTo>
                      <a:pt x="5282" y="5932"/>
                      <a:pt x="5359" y="5788"/>
                      <a:pt x="5435" y="5651"/>
                    </a:cubicBezTo>
                    <a:cubicBezTo>
                      <a:pt x="5526" y="5494"/>
                      <a:pt x="5572" y="5326"/>
                      <a:pt x="5616" y="5166"/>
                    </a:cubicBezTo>
                    <a:lnTo>
                      <a:pt x="5636" y="5096"/>
                    </a:lnTo>
                    <a:cubicBezTo>
                      <a:pt x="5696" y="4872"/>
                      <a:pt x="5756" y="4644"/>
                      <a:pt x="5763" y="4397"/>
                    </a:cubicBezTo>
                    <a:cubicBezTo>
                      <a:pt x="5766" y="4230"/>
                      <a:pt x="5770" y="4049"/>
                      <a:pt x="5743" y="3875"/>
                    </a:cubicBezTo>
                    <a:cubicBezTo>
                      <a:pt x="5740" y="3849"/>
                      <a:pt x="5736" y="3821"/>
                      <a:pt x="5730" y="3795"/>
                    </a:cubicBezTo>
                    <a:cubicBezTo>
                      <a:pt x="5716" y="3728"/>
                      <a:pt x="5700" y="3661"/>
                      <a:pt x="5683" y="3597"/>
                    </a:cubicBezTo>
                    <a:lnTo>
                      <a:pt x="5673" y="3565"/>
                    </a:lnTo>
                    <a:cubicBezTo>
                      <a:pt x="5669" y="3548"/>
                      <a:pt x="5663" y="3520"/>
                      <a:pt x="5646" y="3491"/>
                    </a:cubicBezTo>
                    <a:cubicBezTo>
                      <a:pt x="5636" y="3474"/>
                      <a:pt x="5626" y="3457"/>
                      <a:pt x="5616" y="3437"/>
                    </a:cubicBezTo>
                    <a:cubicBezTo>
                      <a:pt x="5583" y="3374"/>
                      <a:pt x="5546" y="3300"/>
                      <a:pt x="5482" y="3236"/>
                    </a:cubicBezTo>
                    <a:lnTo>
                      <a:pt x="5452" y="3203"/>
                    </a:lnTo>
                    <a:cubicBezTo>
                      <a:pt x="5405" y="3156"/>
                      <a:pt x="5359" y="3106"/>
                      <a:pt x="5302" y="3063"/>
                    </a:cubicBezTo>
                    <a:lnTo>
                      <a:pt x="5245" y="3019"/>
                    </a:lnTo>
                    <a:cubicBezTo>
                      <a:pt x="5107" y="2913"/>
                      <a:pt x="4932" y="2857"/>
                      <a:pt x="4757" y="2857"/>
                    </a:cubicBezTo>
                    <a:cubicBezTo>
                      <a:pt x="4655" y="2857"/>
                      <a:pt x="4554" y="2876"/>
                      <a:pt x="4459" y="2915"/>
                    </a:cubicBezTo>
                    <a:cubicBezTo>
                      <a:pt x="4155" y="3039"/>
                      <a:pt x="3950" y="3350"/>
                      <a:pt x="3960" y="3675"/>
                    </a:cubicBezTo>
                    <a:cubicBezTo>
                      <a:pt x="3947" y="3748"/>
                      <a:pt x="3950" y="3815"/>
                      <a:pt x="3954" y="3875"/>
                    </a:cubicBezTo>
                    <a:lnTo>
                      <a:pt x="3954" y="3939"/>
                    </a:lnTo>
                    <a:cubicBezTo>
                      <a:pt x="3954" y="3982"/>
                      <a:pt x="3964" y="4026"/>
                      <a:pt x="3970" y="4059"/>
                    </a:cubicBezTo>
                    <a:cubicBezTo>
                      <a:pt x="3974" y="4073"/>
                      <a:pt x="3977" y="4082"/>
                      <a:pt x="3977" y="4096"/>
                    </a:cubicBezTo>
                    <a:cubicBezTo>
                      <a:pt x="3987" y="4142"/>
                      <a:pt x="3990" y="4193"/>
                      <a:pt x="3994" y="4243"/>
                    </a:cubicBezTo>
                    <a:cubicBezTo>
                      <a:pt x="3984" y="4380"/>
                      <a:pt x="3957" y="4517"/>
                      <a:pt x="3934" y="4611"/>
                    </a:cubicBezTo>
                    <a:cubicBezTo>
                      <a:pt x="3917" y="4678"/>
                      <a:pt x="3890" y="4765"/>
                      <a:pt x="3854" y="4849"/>
                    </a:cubicBezTo>
                    <a:cubicBezTo>
                      <a:pt x="3826" y="4889"/>
                      <a:pt x="3797" y="4925"/>
                      <a:pt x="3763" y="4962"/>
                    </a:cubicBezTo>
                    <a:cubicBezTo>
                      <a:pt x="3760" y="4965"/>
                      <a:pt x="3760" y="4965"/>
                      <a:pt x="3760" y="4969"/>
                    </a:cubicBezTo>
                    <a:cubicBezTo>
                      <a:pt x="3716" y="4985"/>
                      <a:pt x="3680" y="4999"/>
                      <a:pt x="3649" y="5009"/>
                    </a:cubicBezTo>
                    <a:cubicBezTo>
                      <a:pt x="3559" y="5025"/>
                      <a:pt x="3485" y="5039"/>
                      <a:pt x="3412" y="5045"/>
                    </a:cubicBezTo>
                    <a:cubicBezTo>
                      <a:pt x="3395" y="5042"/>
                      <a:pt x="3375" y="5039"/>
                      <a:pt x="3355" y="5039"/>
                    </a:cubicBezTo>
                    <a:cubicBezTo>
                      <a:pt x="3301" y="5019"/>
                      <a:pt x="3244" y="4992"/>
                      <a:pt x="3181" y="4962"/>
                    </a:cubicBezTo>
                    <a:cubicBezTo>
                      <a:pt x="2964" y="4825"/>
                      <a:pt x="2740" y="4644"/>
                      <a:pt x="2485" y="4397"/>
                    </a:cubicBezTo>
                    <a:cubicBezTo>
                      <a:pt x="2402" y="4313"/>
                      <a:pt x="2335" y="4233"/>
                      <a:pt x="2275" y="4153"/>
                    </a:cubicBezTo>
                    <a:cubicBezTo>
                      <a:pt x="2218" y="4079"/>
                      <a:pt x="2168" y="4002"/>
                      <a:pt x="2114" y="3915"/>
                    </a:cubicBezTo>
                    <a:cubicBezTo>
                      <a:pt x="2037" y="3765"/>
                      <a:pt x="1971" y="3611"/>
                      <a:pt x="1920" y="3494"/>
                    </a:cubicBezTo>
                    <a:lnTo>
                      <a:pt x="1894" y="3430"/>
                    </a:lnTo>
                    <a:cubicBezTo>
                      <a:pt x="1840" y="3310"/>
                      <a:pt x="1793" y="3196"/>
                      <a:pt x="1753" y="3079"/>
                    </a:cubicBezTo>
                    <a:cubicBezTo>
                      <a:pt x="1743" y="3029"/>
                      <a:pt x="1739" y="2979"/>
                      <a:pt x="1736" y="2946"/>
                    </a:cubicBezTo>
                    <a:cubicBezTo>
                      <a:pt x="1747" y="2722"/>
                      <a:pt x="1770" y="2527"/>
                      <a:pt x="1803" y="2370"/>
                    </a:cubicBezTo>
                    <a:cubicBezTo>
                      <a:pt x="1830" y="2287"/>
                      <a:pt x="1860" y="2206"/>
                      <a:pt x="1897" y="2129"/>
                    </a:cubicBezTo>
                    <a:cubicBezTo>
                      <a:pt x="1957" y="2035"/>
                      <a:pt x="2028" y="1946"/>
                      <a:pt x="2097" y="1865"/>
                    </a:cubicBezTo>
                    <a:cubicBezTo>
                      <a:pt x="2211" y="1759"/>
                      <a:pt x="2309" y="1678"/>
                      <a:pt x="2395" y="1625"/>
                    </a:cubicBezTo>
                    <a:cubicBezTo>
                      <a:pt x="2465" y="1584"/>
                      <a:pt x="2525" y="1558"/>
                      <a:pt x="2585" y="1538"/>
                    </a:cubicBezTo>
                    <a:cubicBezTo>
                      <a:pt x="2683" y="1521"/>
                      <a:pt x="2783" y="1518"/>
                      <a:pt x="2874" y="1518"/>
                    </a:cubicBezTo>
                    <a:lnTo>
                      <a:pt x="3091" y="1521"/>
                    </a:lnTo>
                    <a:lnTo>
                      <a:pt x="3114" y="1518"/>
                    </a:lnTo>
                    <a:cubicBezTo>
                      <a:pt x="3252" y="1501"/>
                      <a:pt x="3372" y="1450"/>
                      <a:pt x="3482" y="1367"/>
                    </a:cubicBezTo>
                    <a:cubicBezTo>
                      <a:pt x="3639" y="1246"/>
                      <a:pt x="3743" y="1063"/>
                      <a:pt x="3769" y="862"/>
                    </a:cubicBezTo>
                    <a:cubicBezTo>
                      <a:pt x="3797" y="665"/>
                      <a:pt x="3740" y="461"/>
                      <a:pt x="3619" y="303"/>
                    </a:cubicBezTo>
                    <a:cubicBezTo>
                      <a:pt x="3519" y="169"/>
                      <a:pt x="3322" y="16"/>
                      <a:pt x="3098" y="9"/>
                    </a:cubicBezTo>
                    <a:cubicBezTo>
                      <a:pt x="2984" y="6"/>
                      <a:pt x="2866" y="2"/>
                      <a:pt x="2753" y="2"/>
                    </a:cubicBezTo>
                    <a:lnTo>
                      <a:pt x="2686" y="2"/>
                    </a:lnTo>
                    <a:cubicBezTo>
                      <a:pt x="2634" y="1"/>
                      <a:pt x="2582" y="0"/>
                      <a:pt x="2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15" name="Google Shape;1915;p38"/>
            <p:cNvGrpSpPr/>
            <p:nvPr/>
          </p:nvGrpSpPr>
          <p:grpSpPr>
            <a:xfrm rot="-9469889">
              <a:off x="8521150" y="2605171"/>
              <a:ext cx="339522" cy="501735"/>
              <a:chOff x="2013050" y="3113925"/>
              <a:chExt cx="415410" cy="714951"/>
            </a:xfrm>
          </p:grpSpPr>
          <p:sp>
            <p:nvSpPr>
              <p:cNvPr id="1916" name="Google Shape;1916;p38"/>
              <p:cNvSpPr/>
              <p:nvPr/>
            </p:nvSpPr>
            <p:spPr>
              <a:xfrm>
                <a:off x="2118764" y="3136461"/>
                <a:ext cx="302830" cy="506426"/>
              </a:xfrm>
              <a:custGeom>
                <a:avLst/>
                <a:gdLst/>
                <a:ahLst/>
                <a:cxnLst/>
                <a:rect l="l" t="t" r="r" b="b"/>
                <a:pathLst>
                  <a:path w="3131" h="5236" extrusionOk="0">
                    <a:moveTo>
                      <a:pt x="2865" y="1"/>
                    </a:moveTo>
                    <a:cubicBezTo>
                      <a:pt x="2852" y="1"/>
                      <a:pt x="2839" y="2"/>
                      <a:pt x="2824" y="4"/>
                    </a:cubicBezTo>
                    <a:cubicBezTo>
                      <a:pt x="2750" y="8"/>
                      <a:pt x="2683" y="55"/>
                      <a:pt x="2626" y="101"/>
                    </a:cubicBezTo>
                    <a:cubicBezTo>
                      <a:pt x="2566" y="152"/>
                      <a:pt x="2509" y="209"/>
                      <a:pt x="2456" y="269"/>
                    </a:cubicBezTo>
                    <a:cubicBezTo>
                      <a:pt x="2416" y="312"/>
                      <a:pt x="2376" y="362"/>
                      <a:pt x="2336" y="413"/>
                    </a:cubicBezTo>
                    <a:cubicBezTo>
                      <a:pt x="2299" y="459"/>
                      <a:pt x="2262" y="506"/>
                      <a:pt x="2225" y="556"/>
                    </a:cubicBezTo>
                    <a:cubicBezTo>
                      <a:pt x="2192" y="603"/>
                      <a:pt x="2158" y="657"/>
                      <a:pt x="2124" y="706"/>
                    </a:cubicBezTo>
                    <a:cubicBezTo>
                      <a:pt x="2092" y="760"/>
                      <a:pt x="2058" y="811"/>
                      <a:pt x="2027" y="864"/>
                    </a:cubicBezTo>
                    <a:cubicBezTo>
                      <a:pt x="1971" y="958"/>
                      <a:pt x="1924" y="1055"/>
                      <a:pt x="1874" y="1152"/>
                    </a:cubicBezTo>
                    <a:cubicBezTo>
                      <a:pt x="1831" y="1228"/>
                      <a:pt x="1783" y="1305"/>
                      <a:pt x="1740" y="1385"/>
                    </a:cubicBezTo>
                    <a:cubicBezTo>
                      <a:pt x="1683" y="1486"/>
                      <a:pt x="1633" y="1593"/>
                      <a:pt x="1583" y="1697"/>
                    </a:cubicBezTo>
                    <a:cubicBezTo>
                      <a:pt x="1539" y="1780"/>
                      <a:pt x="1493" y="1861"/>
                      <a:pt x="1449" y="1947"/>
                    </a:cubicBezTo>
                    <a:cubicBezTo>
                      <a:pt x="1416" y="2018"/>
                      <a:pt x="1379" y="2088"/>
                      <a:pt x="1342" y="2162"/>
                    </a:cubicBezTo>
                    <a:cubicBezTo>
                      <a:pt x="1282" y="2265"/>
                      <a:pt x="1221" y="2369"/>
                      <a:pt x="1158" y="2472"/>
                    </a:cubicBezTo>
                    <a:cubicBezTo>
                      <a:pt x="1091" y="2583"/>
                      <a:pt x="1031" y="2693"/>
                      <a:pt x="964" y="2801"/>
                    </a:cubicBezTo>
                    <a:cubicBezTo>
                      <a:pt x="897" y="2907"/>
                      <a:pt x="823" y="3011"/>
                      <a:pt x="753" y="3118"/>
                    </a:cubicBezTo>
                    <a:cubicBezTo>
                      <a:pt x="710" y="3185"/>
                      <a:pt x="670" y="3255"/>
                      <a:pt x="633" y="3325"/>
                    </a:cubicBezTo>
                    <a:cubicBezTo>
                      <a:pt x="607" y="3375"/>
                      <a:pt x="587" y="3429"/>
                      <a:pt x="562" y="3476"/>
                    </a:cubicBezTo>
                    <a:cubicBezTo>
                      <a:pt x="522" y="3553"/>
                      <a:pt x="486" y="3633"/>
                      <a:pt x="456" y="3713"/>
                    </a:cubicBezTo>
                    <a:cubicBezTo>
                      <a:pt x="432" y="3784"/>
                      <a:pt x="426" y="3864"/>
                      <a:pt x="432" y="3941"/>
                    </a:cubicBezTo>
                    <a:cubicBezTo>
                      <a:pt x="432" y="3968"/>
                      <a:pt x="439" y="3997"/>
                      <a:pt x="439" y="4025"/>
                    </a:cubicBezTo>
                    <a:cubicBezTo>
                      <a:pt x="439" y="4062"/>
                      <a:pt x="436" y="4094"/>
                      <a:pt x="432" y="4128"/>
                    </a:cubicBezTo>
                    <a:cubicBezTo>
                      <a:pt x="419" y="4171"/>
                      <a:pt x="402" y="4212"/>
                      <a:pt x="379" y="4249"/>
                    </a:cubicBezTo>
                    <a:cubicBezTo>
                      <a:pt x="375" y="4258"/>
                      <a:pt x="372" y="4265"/>
                      <a:pt x="366" y="4275"/>
                    </a:cubicBezTo>
                    <a:cubicBezTo>
                      <a:pt x="332" y="4338"/>
                      <a:pt x="298" y="4403"/>
                      <a:pt x="261" y="4466"/>
                    </a:cubicBezTo>
                    <a:lnTo>
                      <a:pt x="272" y="4452"/>
                    </a:lnTo>
                    <a:lnTo>
                      <a:pt x="272" y="4452"/>
                    </a:lnTo>
                    <a:cubicBezTo>
                      <a:pt x="232" y="4519"/>
                      <a:pt x="192" y="4586"/>
                      <a:pt x="145" y="4647"/>
                    </a:cubicBezTo>
                    <a:cubicBezTo>
                      <a:pt x="135" y="4664"/>
                      <a:pt x="121" y="4676"/>
                      <a:pt x="111" y="4693"/>
                    </a:cubicBezTo>
                    <a:cubicBezTo>
                      <a:pt x="88" y="4720"/>
                      <a:pt x="74" y="4753"/>
                      <a:pt x="58" y="4784"/>
                    </a:cubicBezTo>
                    <a:cubicBezTo>
                      <a:pt x="51" y="4800"/>
                      <a:pt x="45" y="4814"/>
                      <a:pt x="41" y="4830"/>
                    </a:cubicBezTo>
                    <a:cubicBezTo>
                      <a:pt x="31" y="4840"/>
                      <a:pt x="25" y="4854"/>
                      <a:pt x="21" y="4871"/>
                    </a:cubicBezTo>
                    <a:cubicBezTo>
                      <a:pt x="1" y="4914"/>
                      <a:pt x="5" y="4968"/>
                      <a:pt x="25" y="5014"/>
                    </a:cubicBezTo>
                    <a:cubicBezTo>
                      <a:pt x="45" y="5058"/>
                      <a:pt x="78" y="5088"/>
                      <a:pt x="121" y="5111"/>
                    </a:cubicBezTo>
                    <a:cubicBezTo>
                      <a:pt x="135" y="5121"/>
                      <a:pt x="148" y="5131"/>
                      <a:pt x="165" y="5141"/>
                    </a:cubicBezTo>
                    <a:lnTo>
                      <a:pt x="188" y="5152"/>
                    </a:lnTo>
                    <a:cubicBezTo>
                      <a:pt x="205" y="5161"/>
                      <a:pt x="225" y="5165"/>
                      <a:pt x="245" y="5168"/>
                    </a:cubicBezTo>
                    <a:cubicBezTo>
                      <a:pt x="275" y="5181"/>
                      <a:pt x="306" y="5195"/>
                      <a:pt x="335" y="5205"/>
                    </a:cubicBezTo>
                    <a:cubicBezTo>
                      <a:pt x="383" y="5224"/>
                      <a:pt x="433" y="5235"/>
                      <a:pt x="483" y="5235"/>
                    </a:cubicBezTo>
                    <a:cubicBezTo>
                      <a:pt x="528" y="5235"/>
                      <a:pt x="573" y="5226"/>
                      <a:pt x="616" y="5205"/>
                    </a:cubicBezTo>
                    <a:cubicBezTo>
                      <a:pt x="676" y="5178"/>
                      <a:pt x="723" y="5125"/>
                      <a:pt x="763" y="5074"/>
                    </a:cubicBezTo>
                    <a:cubicBezTo>
                      <a:pt x="834" y="4977"/>
                      <a:pt x="891" y="4871"/>
                      <a:pt x="957" y="4773"/>
                    </a:cubicBezTo>
                    <a:cubicBezTo>
                      <a:pt x="1101" y="4559"/>
                      <a:pt x="1205" y="4318"/>
                      <a:pt x="1309" y="4085"/>
                    </a:cubicBezTo>
                    <a:cubicBezTo>
                      <a:pt x="1352" y="3988"/>
                      <a:pt x="1402" y="3891"/>
                      <a:pt x="1449" y="3793"/>
                    </a:cubicBezTo>
                    <a:cubicBezTo>
                      <a:pt x="1496" y="3696"/>
                      <a:pt x="1539" y="3596"/>
                      <a:pt x="1590" y="3496"/>
                    </a:cubicBezTo>
                    <a:cubicBezTo>
                      <a:pt x="1640" y="3395"/>
                      <a:pt x="1693" y="3295"/>
                      <a:pt x="1743" y="3195"/>
                    </a:cubicBezTo>
                    <a:cubicBezTo>
                      <a:pt x="1791" y="3098"/>
                      <a:pt x="1840" y="3001"/>
                      <a:pt x="1891" y="2904"/>
                    </a:cubicBezTo>
                    <a:cubicBezTo>
                      <a:pt x="1931" y="2827"/>
                      <a:pt x="1971" y="2753"/>
                      <a:pt x="2011" y="2677"/>
                    </a:cubicBezTo>
                    <a:lnTo>
                      <a:pt x="2018" y="2663"/>
                    </a:lnTo>
                    <a:cubicBezTo>
                      <a:pt x="2078" y="2557"/>
                      <a:pt x="2138" y="2446"/>
                      <a:pt x="2201" y="2339"/>
                    </a:cubicBezTo>
                    <a:cubicBezTo>
                      <a:pt x="2232" y="2285"/>
                      <a:pt x="2265" y="2231"/>
                      <a:pt x="2299" y="2178"/>
                    </a:cubicBezTo>
                    <a:cubicBezTo>
                      <a:pt x="2336" y="2115"/>
                      <a:pt x="2368" y="2051"/>
                      <a:pt x="2402" y="1987"/>
                    </a:cubicBezTo>
                    <a:cubicBezTo>
                      <a:pt x="2462" y="1887"/>
                      <a:pt x="2526" y="1794"/>
                      <a:pt x="2583" y="1690"/>
                    </a:cubicBezTo>
                    <a:cubicBezTo>
                      <a:pt x="2653" y="1563"/>
                      <a:pt x="2720" y="1433"/>
                      <a:pt x="2767" y="1292"/>
                    </a:cubicBezTo>
                    <a:cubicBezTo>
                      <a:pt x="2787" y="1235"/>
                      <a:pt x="2807" y="1178"/>
                      <a:pt x="2820" y="1121"/>
                    </a:cubicBezTo>
                    <a:cubicBezTo>
                      <a:pt x="2830" y="1095"/>
                      <a:pt x="2834" y="1068"/>
                      <a:pt x="2844" y="1044"/>
                    </a:cubicBezTo>
                    <a:cubicBezTo>
                      <a:pt x="2854" y="1015"/>
                      <a:pt x="2864" y="987"/>
                      <a:pt x="2874" y="961"/>
                    </a:cubicBezTo>
                    <a:cubicBezTo>
                      <a:pt x="2901" y="904"/>
                      <a:pt x="2921" y="847"/>
                      <a:pt x="2947" y="791"/>
                    </a:cubicBezTo>
                    <a:cubicBezTo>
                      <a:pt x="2967" y="737"/>
                      <a:pt x="2995" y="683"/>
                      <a:pt x="3018" y="630"/>
                    </a:cubicBezTo>
                    <a:cubicBezTo>
                      <a:pt x="3035" y="586"/>
                      <a:pt x="3055" y="539"/>
                      <a:pt x="3071" y="493"/>
                    </a:cubicBezTo>
                    <a:cubicBezTo>
                      <a:pt x="3078" y="473"/>
                      <a:pt x="3088" y="450"/>
                      <a:pt x="3095" y="429"/>
                    </a:cubicBezTo>
                    <a:cubicBezTo>
                      <a:pt x="3101" y="416"/>
                      <a:pt x="3104" y="402"/>
                      <a:pt x="3108" y="389"/>
                    </a:cubicBezTo>
                    <a:cubicBezTo>
                      <a:pt x="3115" y="365"/>
                      <a:pt x="3125" y="336"/>
                      <a:pt x="3125" y="309"/>
                    </a:cubicBezTo>
                    <a:cubicBezTo>
                      <a:pt x="3131" y="255"/>
                      <a:pt x="3121" y="218"/>
                      <a:pt x="3104" y="172"/>
                    </a:cubicBezTo>
                    <a:cubicBezTo>
                      <a:pt x="3088" y="121"/>
                      <a:pt x="3051" y="84"/>
                      <a:pt x="3015" y="51"/>
                    </a:cubicBezTo>
                    <a:cubicBezTo>
                      <a:pt x="3004" y="44"/>
                      <a:pt x="2967" y="24"/>
                      <a:pt x="2947" y="14"/>
                    </a:cubicBezTo>
                    <a:cubicBezTo>
                      <a:pt x="2916" y="5"/>
                      <a:pt x="2892" y="1"/>
                      <a:pt x="286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7" name="Google Shape;1917;p38"/>
              <p:cNvSpPr/>
              <p:nvPr/>
            </p:nvSpPr>
            <p:spPr>
              <a:xfrm>
                <a:off x="2025333" y="3624604"/>
                <a:ext cx="142469" cy="184832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911" extrusionOk="0">
                    <a:moveTo>
                      <a:pt x="920" y="0"/>
                    </a:moveTo>
                    <a:cubicBezTo>
                      <a:pt x="882" y="0"/>
                      <a:pt x="846" y="8"/>
                      <a:pt x="813" y="21"/>
                    </a:cubicBezTo>
                    <a:cubicBezTo>
                      <a:pt x="780" y="31"/>
                      <a:pt x="750" y="51"/>
                      <a:pt x="723" y="71"/>
                    </a:cubicBezTo>
                    <a:cubicBezTo>
                      <a:pt x="690" y="94"/>
                      <a:pt x="662" y="125"/>
                      <a:pt x="636" y="154"/>
                    </a:cubicBezTo>
                    <a:cubicBezTo>
                      <a:pt x="609" y="182"/>
                      <a:pt x="593" y="214"/>
                      <a:pt x="572" y="245"/>
                    </a:cubicBezTo>
                    <a:cubicBezTo>
                      <a:pt x="549" y="282"/>
                      <a:pt x="525" y="319"/>
                      <a:pt x="505" y="359"/>
                    </a:cubicBezTo>
                    <a:cubicBezTo>
                      <a:pt x="455" y="452"/>
                      <a:pt x="412" y="549"/>
                      <a:pt x="365" y="643"/>
                    </a:cubicBezTo>
                    <a:cubicBezTo>
                      <a:pt x="312" y="740"/>
                      <a:pt x="255" y="841"/>
                      <a:pt x="208" y="941"/>
                    </a:cubicBezTo>
                    <a:cubicBezTo>
                      <a:pt x="184" y="991"/>
                      <a:pt x="168" y="1041"/>
                      <a:pt x="151" y="1091"/>
                    </a:cubicBezTo>
                    <a:cubicBezTo>
                      <a:pt x="134" y="1145"/>
                      <a:pt x="114" y="1198"/>
                      <a:pt x="94" y="1252"/>
                    </a:cubicBezTo>
                    <a:cubicBezTo>
                      <a:pt x="51" y="1355"/>
                      <a:pt x="3" y="1466"/>
                      <a:pt x="0" y="1583"/>
                    </a:cubicBezTo>
                    <a:cubicBezTo>
                      <a:pt x="0" y="1636"/>
                      <a:pt x="7" y="1690"/>
                      <a:pt x="31" y="1736"/>
                    </a:cubicBezTo>
                    <a:cubicBezTo>
                      <a:pt x="48" y="1767"/>
                      <a:pt x="64" y="1790"/>
                      <a:pt x="88" y="1817"/>
                    </a:cubicBezTo>
                    <a:cubicBezTo>
                      <a:pt x="111" y="1844"/>
                      <a:pt x="137" y="1867"/>
                      <a:pt x="168" y="1884"/>
                    </a:cubicBezTo>
                    <a:cubicBezTo>
                      <a:pt x="194" y="1900"/>
                      <a:pt x="224" y="1911"/>
                      <a:pt x="258" y="1911"/>
                    </a:cubicBezTo>
                    <a:cubicBezTo>
                      <a:pt x="262" y="1911"/>
                      <a:pt x="266" y="1911"/>
                      <a:pt x="270" y="1911"/>
                    </a:cubicBezTo>
                    <a:cubicBezTo>
                      <a:pt x="310" y="1911"/>
                      <a:pt x="348" y="1898"/>
                      <a:pt x="378" y="1877"/>
                    </a:cubicBezTo>
                    <a:cubicBezTo>
                      <a:pt x="384" y="1877"/>
                      <a:pt x="389" y="1878"/>
                      <a:pt x="394" y="1878"/>
                    </a:cubicBezTo>
                    <a:cubicBezTo>
                      <a:pt x="418" y="1878"/>
                      <a:pt x="440" y="1872"/>
                      <a:pt x="462" y="1864"/>
                    </a:cubicBezTo>
                    <a:cubicBezTo>
                      <a:pt x="475" y="1854"/>
                      <a:pt x="489" y="1847"/>
                      <a:pt x="502" y="1837"/>
                    </a:cubicBezTo>
                    <a:cubicBezTo>
                      <a:pt x="529" y="1817"/>
                      <a:pt x="549" y="1790"/>
                      <a:pt x="559" y="1756"/>
                    </a:cubicBezTo>
                    <a:cubicBezTo>
                      <a:pt x="622" y="1643"/>
                      <a:pt x="686" y="1529"/>
                      <a:pt x="756" y="1423"/>
                    </a:cubicBezTo>
                    <a:cubicBezTo>
                      <a:pt x="793" y="1366"/>
                      <a:pt x="830" y="1312"/>
                      <a:pt x="870" y="1258"/>
                    </a:cubicBezTo>
                    <a:cubicBezTo>
                      <a:pt x="910" y="1208"/>
                      <a:pt x="951" y="1158"/>
                      <a:pt x="994" y="1108"/>
                    </a:cubicBezTo>
                    <a:cubicBezTo>
                      <a:pt x="1071" y="1014"/>
                      <a:pt x="1151" y="917"/>
                      <a:pt x="1227" y="816"/>
                    </a:cubicBezTo>
                    <a:cubicBezTo>
                      <a:pt x="1264" y="770"/>
                      <a:pt x="1301" y="723"/>
                      <a:pt x="1338" y="676"/>
                    </a:cubicBezTo>
                    <a:cubicBezTo>
                      <a:pt x="1352" y="653"/>
                      <a:pt x="1365" y="633"/>
                      <a:pt x="1378" y="609"/>
                    </a:cubicBezTo>
                    <a:cubicBezTo>
                      <a:pt x="1398" y="580"/>
                      <a:pt x="1412" y="549"/>
                      <a:pt x="1428" y="520"/>
                    </a:cubicBezTo>
                    <a:cubicBezTo>
                      <a:pt x="1445" y="486"/>
                      <a:pt x="1452" y="459"/>
                      <a:pt x="1459" y="422"/>
                    </a:cubicBezTo>
                    <a:cubicBezTo>
                      <a:pt x="1472" y="349"/>
                      <a:pt x="1442" y="268"/>
                      <a:pt x="1395" y="211"/>
                    </a:cubicBezTo>
                    <a:cubicBezTo>
                      <a:pt x="1352" y="162"/>
                      <a:pt x="1305" y="138"/>
                      <a:pt x="1244" y="105"/>
                    </a:cubicBezTo>
                    <a:cubicBezTo>
                      <a:pt x="1207" y="84"/>
                      <a:pt x="1171" y="68"/>
                      <a:pt x="1134" y="54"/>
                    </a:cubicBezTo>
                    <a:cubicBezTo>
                      <a:pt x="1084" y="34"/>
                      <a:pt x="1034" y="21"/>
                      <a:pt x="980" y="7"/>
                    </a:cubicBezTo>
                    <a:cubicBezTo>
                      <a:pt x="960" y="3"/>
                      <a:pt x="940" y="0"/>
                      <a:pt x="9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8" name="Google Shape;1918;p38"/>
              <p:cNvSpPr/>
              <p:nvPr/>
            </p:nvSpPr>
            <p:spPr>
              <a:xfrm>
                <a:off x="2100678" y="3519083"/>
                <a:ext cx="69638" cy="100008"/>
              </a:xfrm>
              <a:custGeom>
                <a:avLst/>
                <a:gdLst/>
                <a:ahLst/>
                <a:cxnLst/>
                <a:rect l="l" t="t" r="r" b="b"/>
                <a:pathLst>
                  <a:path w="720" h="1034" extrusionOk="0">
                    <a:moveTo>
                      <a:pt x="613" y="1"/>
                    </a:moveTo>
                    <a:cubicBezTo>
                      <a:pt x="584" y="1"/>
                      <a:pt x="563" y="13"/>
                      <a:pt x="539" y="28"/>
                    </a:cubicBezTo>
                    <a:lnTo>
                      <a:pt x="519" y="49"/>
                    </a:lnTo>
                    <a:cubicBezTo>
                      <a:pt x="505" y="55"/>
                      <a:pt x="496" y="65"/>
                      <a:pt x="485" y="75"/>
                    </a:cubicBezTo>
                    <a:cubicBezTo>
                      <a:pt x="439" y="126"/>
                      <a:pt x="395" y="175"/>
                      <a:pt x="355" y="229"/>
                    </a:cubicBezTo>
                    <a:cubicBezTo>
                      <a:pt x="318" y="276"/>
                      <a:pt x="285" y="322"/>
                      <a:pt x="252" y="370"/>
                    </a:cubicBezTo>
                    <a:cubicBezTo>
                      <a:pt x="218" y="423"/>
                      <a:pt x="192" y="483"/>
                      <a:pt x="164" y="540"/>
                    </a:cubicBezTo>
                    <a:cubicBezTo>
                      <a:pt x="111" y="643"/>
                      <a:pt x="64" y="744"/>
                      <a:pt x="24" y="851"/>
                    </a:cubicBezTo>
                    <a:cubicBezTo>
                      <a:pt x="1" y="915"/>
                      <a:pt x="27" y="984"/>
                      <a:pt x="84" y="1018"/>
                    </a:cubicBezTo>
                    <a:lnTo>
                      <a:pt x="104" y="1025"/>
                    </a:lnTo>
                    <a:cubicBezTo>
                      <a:pt x="119" y="1031"/>
                      <a:pt x="135" y="1034"/>
                      <a:pt x="151" y="1034"/>
                    </a:cubicBezTo>
                    <a:cubicBezTo>
                      <a:pt x="204" y="1034"/>
                      <a:pt x="254" y="1000"/>
                      <a:pt x="275" y="948"/>
                    </a:cubicBezTo>
                    <a:cubicBezTo>
                      <a:pt x="308" y="868"/>
                      <a:pt x="342" y="788"/>
                      <a:pt x="382" y="711"/>
                    </a:cubicBezTo>
                    <a:cubicBezTo>
                      <a:pt x="432" y="617"/>
                      <a:pt x="489" y="527"/>
                      <a:pt x="549" y="436"/>
                    </a:cubicBezTo>
                    <a:lnTo>
                      <a:pt x="639" y="286"/>
                    </a:lnTo>
                    <a:cubicBezTo>
                      <a:pt x="660" y="256"/>
                      <a:pt x="676" y="226"/>
                      <a:pt x="689" y="192"/>
                    </a:cubicBezTo>
                    <a:cubicBezTo>
                      <a:pt x="703" y="158"/>
                      <a:pt x="720" y="129"/>
                      <a:pt x="713" y="92"/>
                    </a:cubicBezTo>
                    <a:cubicBezTo>
                      <a:pt x="706" y="45"/>
                      <a:pt x="669" y="8"/>
                      <a:pt x="623" y="1"/>
                    </a:cubicBezTo>
                    <a:cubicBezTo>
                      <a:pt x="619" y="1"/>
                      <a:pt x="616" y="1"/>
                      <a:pt x="613" y="1"/>
                    </a:cubicBezTo>
                    <a:close/>
                  </a:path>
                </a:pathLst>
              </a:custGeom>
              <a:solidFill>
                <a:srgbClr val="FB67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9" name="Google Shape;1919;p38"/>
              <p:cNvSpPr/>
              <p:nvPr/>
            </p:nvSpPr>
            <p:spPr>
              <a:xfrm>
                <a:off x="2018853" y="3521694"/>
                <a:ext cx="147014" cy="281552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2911" extrusionOk="0">
                    <a:moveTo>
                      <a:pt x="1390" y="1"/>
                    </a:moveTo>
                    <a:cubicBezTo>
                      <a:pt x="1365" y="1"/>
                      <a:pt x="1345" y="10"/>
                      <a:pt x="1325" y="22"/>
                    </a:cubicBezTo>
                    <a:cubicBezTo>
                      <a:pt x="1308" y="31"/>
                      <a:pt x="1294" y="38"/>
                      <a:pt x="1278" y="48"/>
                    </a:cubicBezTo>
                    <a:cubicBezTo>
                      <a:pt x="1258" y="62"/>
                      <a:pt x="1245" y="82"/>
                      <a:pt x="1228" y="99"/>
                    </a:cubicBezTo>
                    <a:cubicBezTo>
                      <a:pt x="1214" y="119"/>
                      <a:pt x="1201" y="139"/>
                      <a:pt x="1188" y="159"/>
                    </a:cubicBezTo>
                    <a:cubicBezTo>
                      <a:pt x="1161" y="205"/>
                      <a:pt x="1134" y="249"/>
                      <a:pt x="1107" y="292"/>
                    </a:cubicBezTo>
                    <a:cubicBezTo>
                      <a:pt x="1084" y="335"/>
                      <a:pt x="1061" y="375"/>
                      <a:pt x="1034" y="420"/>
                    </a:cubicBezTo>
                    <a:cubicBezTo>
                      <a:pt x="1007" y="466"/>
                      <a:pt x="977" y="513"/>
                      <a:pt x="950" y="560"/>
                    </a:cubicBezTo>
                    <a:cubicBezTo>
                      <a:pt x="897" y="653"/>
                      <a:pt x="830" y="741"/>
                      <a:pt x="786" y="841"/>
                    </a:cubicBezTo>
                    <a:cubicBezTo>
                      <a:pt x="766" y="888"/>
                      <a:pt x="746" y="934"/>
                      <a:pt x="737" y="982"/>
                    </a:cubicBezTo>
                    <a:cubicBezTo>
                      <a:pt x="726" y="1018"/>
                      <a:pt x="720" y="1048"/>
                      <a:pt x="720" y="1085"/>
                    </a:cubicBezTo>
                    <a:cubicBezTo>
                      <a:pt x="717" y="1112"/>
                      <a:pt x="717" y="1142"/>
                      <a:pt x="723" y="1172"/>
                    </a:cubicBezTo>
                    <a:lnTo>
                      <a:pt x="726" y="1185"/>
                    </a:lnTo>
                    <a:cubicBezTo>
                      <a:pt x="723" y="1195"/>
                      <a:pt x="717" y="1209"/>
                      <a:pt x="713" y="1218"/>
                    </a:cubicBezTo>
                    <a:cubicBezTo>
                      <a:pt x="696" y="1246"/>
                      <a:pt x="680" y="1272"/>
                      <a:pt x="663" y="1299"/>
                    </a:cubicBezTo>
                    <a:cubicBezTo>
                      <a:pt x="639" y="1335"/>
                      <a:pt x="619" y="1372"/>
                      <a:pt x="596" y="1409"/>
                    </a:cubicBezTo>
                    <a:cubicBezTo>
                      <a:pt x="556" y="1479"/>
                      <a:pt x="522" y="1553"/>
                      <a:pt x="485" y="1627"/>
                    </a:cubicBezTo>
                    <a:cubicBezTo>
                      <a:pt x="442" y="1707"/>
                      <a:pt x="395" y="1787"/>
                      <a:pt x="362" y="1874"/>
                    </a:cubicBezTo>
                    <a:cubicBezTo>
                      <a:pt x="328" y="1951"/>
                      <a:pt x="291" y="2028"/>
                      <a:pt x="261" y="2105"/>
                    </a:cubicBezTo>
                    <a:cubicBezTo>
                      <a:pt x="225" y="2192"/>
                      <a:pt x="191" y="2279"/>
                      <a:pt x="155" y="2366"/>
                    </a:cubicBezTo>
                    <a:cubicBezTo>
                      <a:pt x="111" y="2479"/>
                      <a:pt x="67" y="2593"/>
                      <a:pt x="27" y="2707"/>
                    </a:cubicBezTo>
                    <a:cubicBezTo>
                      <a:pt x="1" y="2777"/>
                      <a:pt x="30" y="2857"/>
                      <a:pt x="94" y="2891"/>
                    </a:cubicBezTo>
                    <a:lnTo>
                      <a:pt x="115" y="2901"/>
                    </a:lnTo>
                    <a:cubicBezTo>
                      <a:pt x="131" y="2907"/>
                      <a:pt x="149" y="2911"/>
                      <a:pt x="166" y="2911"/>
                    </a:cubicBezTo>
                    <a:cubicBezTo>
                      <a:pt x="228" y="2911"/>
                      <a:pt x="287" y="2871"/>
                      <a:pt x="308" y="2811"/>
                    </a:cubicBezTo>
                    <a:cubicBezTo>
                      <a:pt x="342" y="2723"/>
                      <a:pt x="371" y="2640"/>
                      <a:pt x="405" y="2553"/>
                    </a:cubicBezTo>
                    <a:cubicBezTo>
                      <a:pt x="439" y="2479"/>
                      <a:pt x="469" y="2402"/>
                      <a:pt x="502" y="2329"/>
                    </a:cubicBezTo>
                    <a:cubicBezTo>
                      <a:pt x="556" y="2209"/>
                      <a:pt x="612" y="2092"/>
                      <a:pt x="672" y="1974"/>
                    </a:cubicBezTo>
                    <a:cubicBezTo>
                      <a:pt x="700" y="1921"/>
                      <a:pt x="733" y="1871"/>
                      <a:pt x="760" y="1817"/>
                    </a:cubicBezTo>
                    <a:cubicBezTo>
                      <a:pt x="793" y="1760"/>
                      <a:pt x="823" y="1700"/>
                      <a:pt x="853" y="1640"/>
                    </a:cubicBezTo>
                    <a:cubicBezTo>
                      <a:pt x="863" y="1620"/>
                      <a:pt x="873" y="1604"/>
                      <a:pt x="887" y="1584"/>
                    </a:cubicBezTo>
                    <a:cubicBezTo>
                      <a:pt x="900" y="1559"/>
                      <a:pt x="913" y="1536"/>
                      <a:pt x="924" y="1513"/>
                    </a:cubicBezTo>
                    <a:lnTo>
                      <a:pt x="924" y="1519"/>
                    </a:lnTo>
                    <a:cubicBezTo>
                      <a:pt x="954" y="1458"/>
                      <a:pt x="990" y="1399"/>
                      <a:pt x="1022" y="1340"/>
                    </a:cubicBezTo>
                    <a:lnTo>
                      <a:pt x="1022" y="1340"/>
                    </a:lnTo>
                    <a:cubicBezTo>
                      <a:pt x="1045" y="1301"/>
                      <a:pt x="1067" y="1261"/>
                      <a:pt x="1074" y="1212"/>
                    </a:cubicBezTo>
                    <a:cubicBezTo>
                      <a:pt x="1078" y="1172"/>
                      <a:pt x="1071" y="1138"/>
                      <a:pt x="1058" y="1102"/>
                    </a:cubicBezTo>
                    <a:lnTo>
                      <a:pt x="1054" y="1091"/>
                    </a:lnTo>
                    <a:lnTo>
                      <a:pt x="1050" y="1075"/>
                    </a:lnTo>
                    <a:cubicBezTo>
                      <a:pt x="1054" y="1055"/>
                      <a:pt x="1054" y="1038"/>
                      <a:pt x="1061" y="1018"/>
                    </a:cubicBezTo>
                    <a:cubicBezTo>
                      <a:pt x="1067" y="982"/>
                      <a:pt x="1078" y="948"/>
                      <a:pt x="1094" y="914"/>
                    </a:cubicBezTo>
                    <a:cubicBezTo>
                      <a:pt x="1118" y="871"/>
                      <a:pt x="1148" y="831"/>
                      <a:pt x="1174" y="787"/>
                    </a:cubicBezTo>
                    <a:cubicBezTo>
                      <a:pt x="1211" y="730"/>
                      <a:pt x="1248" y="673"/>
                      <a:pt x="1285" y="620"/>
                    </a:cubicBezTo>
                    <a:cubicBezTo>
                      <a:pt x="1355" y="510"/>
                      <a:pt x="1415" y="396"/>
                      <a:pt x="1475" y="279"/>
                    </a:cubicBezTo>
                    <a:lnTo>
                      <a:pt x="1475" y="279"/>
                    </a:lnTo>
                    <a:lnTo>
                      <a:pt x="1469" y="295"/>
                    </a:lnTo>
                    <a:cubicBezTo>
                      <a:pt x="1482" y="272"/>
                      <a:pt x="1495" y="249"/>
                      <a:pt x="1506" y="222"/>
                    </a:cubicBezTo>
                    <a:cubicBezTo>
                      <a:pt x="1519" y="199"/>
                      <a:pt x="1515" y="168"/>
                      <a:pt x="1519" y="142"/>
                    </a:cubicBezTo>
                    <a:cubicBezTo>
                      <a:pt x="1519" y="95"/>
                      <a:pt x="1502" y="51"/>
                      <a:pt x="1465" y="25"/>
                    </a:cubicBezTo>
                    <a:cubicBezTo>
                      <a:pt x="1445" y="11"/>
                      <a:pt x="1425" y="5"/>
                      <a:pt x="1402" y="1"/>
                    </a:cubicBezTo>
                    <a:cubicBezTo>
                      <a:pt x="1398" y="1"/>
                      <a:pt x="1394" y="1"/>
                      <a:pt x="13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" name="Google Shape;1920;p38"/>
              <p:cNvSpPr/>
              <p:nvPr/>
            </p:nvSpPr>
            <p:spPr>
              <a:xfrm>
                <a:off x="2013050" y="3604583"/>
                <a:ext cx="168970" cy="224294"/>
              </a:xfrm>
              <a:custGeom>
                <a:avLst/>
                <a:gdLst/>
                <a:ahLst/>
                <a:cxnLst/>
                <a:rect l="l" t="t" r="r" b="b"/>
                <a:pathLst>
                  <a:path w="1747" h="2319" extrusionOk="0">
                    <a:moveTo>
                      <a:pt x="947" y="255"/>
                    </a:moveTo>
                    <a:cubicBezTo>
                      <a:pt x="964" y="265"/>
                      <a:pt x="980" y="275"/>
                      <a:pt x="997" y="281"/>
                    </a:cubicBezTo>
                    <a:cubicBezTo>
                      <a:pt x="1044" y="312"/>
                      <a:pt x="1090" y="338"/>
                      <a:pt x="1141" y="361"/>
                    </a:cubicBezTo>
                    <a:cubicBezTo>
                      <a:pt x="1204" y="395"/>
                      <a:pt x="1268" y="426"/>
                      <a:pt x="1334" y="452"/>
                    </a:cubicBezTo>
                    <a:cubicBezTo>
                      <a:pt x="1395" y="475"/>
                      <a:pt x="1448" y="506"/>
                      <a:pt x="1502" y="542"/>
                    </a:cubicBezTo>
                    <a:lnTo>
                      <a:pt x="1519" y="559"/>
                    </a:lnTo>
                    <a:lnTo>
                      <a:pt x="1522" y="566"/>
                    </a:lnTo>
                    <a:cubicBezTo>
                      <a:pt x="1515" y="582"/>
                      <a:pt x="1505" y="596"/>
                      <a:pt x="1495" y="613"/>
                    </a:cubicBezTo>
                    <a:cubicBezTo>
                      <a:pt x="1482" y="639"/>
                      <a:pt x="1465" y="662"/>
                      <a:pt x="1448" y="690"/>
                    </a:cubicBezTo>
                    <a:cubicBezTo>
                      <a:pt x="1422" y="736"/>
                      <a:pt x="1395" y="783"/>
                      <a:pt x="1368" y="830"/>
                    </a:cubicBezTo>
                    <a:cubicBezTo>
                      <a:pt x="1318" y="917"/>
                      <a:pt x="1268" y="1000"/>
                      <a:pt x="1211" y="1080"/>
                    </a:cubicBezTo>
                    <a:cubicBezTo>
                      <a:pt x="1178" y="1124"/>
                      <a:pt x="1151" y="1171"/>
                      <a:pt x="1121" y="1218"/>
                    </a:cubicBezTo>
                    <a:cubicBezTo>
                      <a:pt x="1090" y="1268"/>
                      <a:pt x="1061" y="1318"/>
                      <a:pt x="1027" y="1365"/>
                    </a:cubicBezTo>
                    <a:cubicBezTo>
                      <a:pt x="997" y="1412"/>
                      <a:pt x="970" y="1462"/>
                      <a:pt x="940" y="1509"/>
                    </a:cubicBezTo>
                    <a:cubicBezTo>
                      <a:pt x="910" y="1552"/>
                      <a:pt x="880" y="1599"/>
                      <a:pt x="850" y="1642"/>
                    </a:cubicBezTo>
                    <a:cubicBezTo>
                      <a:pt x="820" y="1686"/>
                      <a:pt x="789" y="1733"/>
                      <a:pt x="760" y="1776"/>
                    </a:cubicBezTo>
                    <a:cubicBezTo>
                      <a:pt x="736" y="1806"/>
                      <a:pt x="709" y="1840"/>
                      <a:pt x="686" y="1870"/>
                    </a:cubicBezTo>
                    <a:cubicBezTo>
                      <a:pt x="659" y="1906"/>
                      <a:pt x="629" y="1940"/>
                      <a:pt x="596" y="1977"/>
                    </a:cubicBezTo>
                    <a:cubicBezTo>
                      <a:pt x="582" y="1994"/>
                      <a:pt x="565" y="2011"/>
                      <a:pt x="552" y="2027"/>
                    </a:cubicBezTo>
                    <a:cubicBezTo>
                      <a:pt x="539" y="2040"/>
                      <a:pt x="529" y="2054"/>
                      <a:pt x="516" y="2064"/>
                    </a:cubicBezTo>
                    <a:lnTo>
                      <a:pt x="496" y="2074"/>
                    </a:lnTo>
                    <a:lnTo>
                      <a:pt x="485" y="2077"/>
                    </a:lnTo>
                    <a:lnTo>
                      <a:pt x="465" y="2077"/>
                    </a:lnTo>
                    <a:cubicBezTo>
                      <a:pt x="445" y="2067"/>
                      <a:pt x="428" y="2054"/>
                      <a:pt x="408" y="2040"/>
                    </a:cubicBezTo>
                    <a:cubicBezTo>
                      <a:pt x="382" y="2020"/>
                      <a:pt x="355" y="1997"/>
                      <a:pt x="328" y="1974"/>
                    </a:cubicBezTo>
                    <a:cubicBezTo>
                      <a:pt x="301" y="1951"/>
                      <a:pt x="275" y="1926"/>
                      <a:pt x="248" y="1900"/>
                    </a:cubicBezTo>
                    <a:lnTo>
                      <a:pt x="241" y="1883"/>
                    </a:lnTo>
                    <a:cubicBezTo>
                      <a:pt x="238" y="1874"/>
                      <a:pt x="235" y="1866"/>
                      <a:pt x="231" y="1857"/>
                    </a:cubicBezTo>
                    <a:lnTo>
                      <a:pt x="231" y="1803"/>
                    </a:lnTo>
                    <a:cubicBezTo>
                      <a:pt x="244" y="1716"/>
                      <a:pt x="271" y="1630"/>
                      <a:pt x="301" y="1549"/>
                    </a:cubicBezTo>
                    <a:cubicBezTo>
                      <a:pt x="331" y="1479"/>
                      <a:pt x="362" y="1409"/>
                      <a:pt x="388" y="1338"/>
                    </a:cubicBezTo>
                    <a:cubicBezTo>
                      <a:pt x="405" y="1295"/>
                      <a:pt x="422" y="1248"/>
                      <a:pt x="442" y="1204"/>
                    </a:cubicBezTo>
                    <a:cubicBezTo>
                      <a:pt x="462" y="1154"/>
                      <a:pt x="485" y="1104"/>
                      <a:pt x="512" y="1054"/>
                    </a:cubicBezTo>
                    <a:cubicBezTo>
                      <a:pt x="532" y="1011"/>
                      <a:pt x="559" y="971"/>
                      <a:pt x="582" y="927"/>
                    </a:cubicBezTo>
                    <a:cubicBezTo>
                      <a:pt x="609" y="877"/>
                      <a:pt x="636" y="827"/>
                      <a:pt x="663" y="773"/>
                    </a:cubicBezTo>
                    <a:cubicBezTo>
                      <a:pt x="712" y="682"/>
                      <a:pt x="763" y="589"/>
                      <a:pt x="813" y="495"/>
                    </a:cubicBezTo>
                    <a:cubicBezTo>
                      <a:pt x="857" y="415"/>
                      <a:pt x="900" y="335"/>
                      <a:pt x="947" y="255"/>
                    </a:cubicBezTo>
                    <a:close/>
                    <a:moveTo>
                      <a:pt x="927" y="0"/>
                    </a:moveTo>
                    <a:cubicBezTo>
                      <a:pt x="897" y="0"/>
                      <a:pt x="870" y="11"/>
                      <a:pt x="850" y="34"/>
                    </a:cubicBezTo>
                    <a:lnTo>
                      <a:pt x="840" y="44"/>
                    </a:lnTo>
                    <a:cubicBezTo>
                      <a:pt x="826" y="51"/>
                      <a:pt x="817" y="64"/>
                      <a:pt x="809" y="77"/>
                    </a:cubicBezTo>
                    <a:cubicBezTo>
                      <a:pt x="686" y="288"/>
                      <a:pt x="562" y="495"/>
                      <a:pt x="445" y="706"/>
                    </a:cubicBezTo>
                    <a:cubicBezTo>
                      <a:pt x="388" y="803"/>
                      <a:pt x="331" y="900"/>
                      <a:pt x="285" y="1000"/>
                    </a:cubicBezTo>
                    <a:cubicBezTo>
                      <a:pt x="238" y="1097"/>
                      <a:pt x="198" y="1198"/>
                      <a:pt x="158" y="1301"/>
                    </a:cubicBezTo>
                    <a:cubicBezTo>
                      <a:pt x="138" y="1349"/>
                      <a:pt x="118" y="1395"/>
                      <a:pt x="97" y="1445"/>
                    </a:cubicBezTo>
                    <a:cubicBezTo>
                      <a:pt x="77" y="1502"/>
                      <a:pt x="57" y="1559"/>
                      <a:pt x="40" y="1616"/>
                    </a:cubicBezTo>
                    <a:cubicBezTo>
                      <a:pt x="24" y="1666"/>
                      <a:pt x="14" y="1713"/>
                      <a:pt x="7" y="1766"/>
                    </a:cubicBezTo>
                    <a:cubicBezTo>
                      <a:pt x="0" y="1810"/>
                      <a:pt x="0" y="1850"/>
                      <a:pt x="7" y="1894"/>
                    </a:cubicBezTo>
                    <a:cubicBezTo>
                      <a:pt x="17" y="1931"/>
                      <a:pt x="30" y="1960"/>
                      <a:pt x="44" y="1994"/>
                    </a:cubicBezTo>
                    <a:cubicBezTo>
                      <a:pt x="61" y="2031"/>
                      <a:pt x="87" y="2061"/>
                      <a:pt x="114" y="2087"/>
                    </a:cubicBezTo>
                    <a:cubicBezTo>
                      <a:pt x="130" y="2104"/>
                      <a:pt x="147" y="2124"/>
                      <a:pt x="164" y="2141"/>
                    </a:cubicBezTo>
                    <a:cubicBezTo>
                      <a:pt x="204" y="2184"/>
                      <a:pt x="248" y="2224"/>
                      <a:pt x="298" y="2258"/>
                    </a:cubicBezTo>
                    <a:cubicBezTo>
                      <a:pt x="308" y="2268"/>
                      <a:pt x="318" y="2272"/>
                      <a:pt x="331" y="2278"/>
                    </a:cubicBezTo>
                    <a:cubicBezTo>
                      <a:pt x="355" y="2292"/>
                      <a:pt x="378" y="2301"/>
                      <a:pt x="408" y="2312"/>
                    </a:cubicBezTo>
                    <a:cubicBezTo>
                      <a:pt x="425" y="2315"/>
                      <a:pt x="448" y="2318"/>
                      <a:pt x="465" y="2318"/>
                    </a:cubicBezTo>
                    <a:cubicBezTo>
                      <a:pt x="479" y="2318"/>
                      <a:pt x="488" y="2318"/>
                      <a:pt x="502" y="2315"/>
                    </a:cubicBezTo>
                    <a:cubicBezTo>
                      <a:pt x="516" y="2315"/>
                      <a:pt x="529" y="2312"/>
                      <a:pt x="545" y="2308"/>
                    </a:cubicBezTo>
                    <a:cubicBezTo>
                      <a:pt x="562" y="2305"/>
                      <a:pt x="579" y="2298"/>
                      <a:pt x="596" y="2292"/>
                    </a:cubicBezTo>
                    <a:cubicBezTo>
                      <a:pt x="649" y="2264"/>
                      <a:pt x="689" y="2221"/>
                      <a:pt x="729" y="2178"/>
                    </a:cubicBezTo>
                    <a:cubicBezTo>
                      <a:pt x="763" y="2144"/>
                      <a:pt x="789" y="2107"/>
                      <a:pt x="820" y="2071"/>
                    </a:cubicBezTo>
                    <a:cubicBezTo>
                      <a:pt x="858" y="2023"/>
                      <a:pt x="890" y="1976"/>
                      <a:pt x="921" y="1928"/>
                    </a:cubicBezTo>
                    <a:lnTo>
                      <a:pt x="921" y="1928"/>
                    </a:lnTo>
                    <a:cubicBezTo>
                      <a:pt x="956" y="1882"/>
                      <a:pt x="988" y="1835"/>
                      <a:pt x="1021" y="1786"/>
                    </a:cubicBezTo>
                    <a:cubicBezTo>
                      <a:pt x="1047" y="1739"/>
                      <a:pt x="1081" y="1696"/>
                      <a:pt x="1110" y="1653"/>
                    </a:cubicBezTo>
                    <a:cubicBezTo>
                      <a:pt x="1141" y="1609"/>
                      <a:pt x="1171" y="1562"/>
                      <a:pt x="1198" y="1516"/>
                    </a:cubicBezTo>
                    <a:cubicBezTo>
                      <a:pt x="1228" y="1465"/>
                      <a:pt x="1265" y="1418"/>
                      <a:pt x="1298" y="1369"/>
                    </a:cubicBezTo>
                    <a:cubicBezTo>
                      <a:pt x="1328" y="1321"/>
                      <a:pt x="1354" y="1275"/>
                      <a:pt x="1388" y="1231"/>
                    </a:cubicBezTo>
                    <a:cubicBezTo>
                      <a:pt x="1419" y="1188"/>
                      <a:pt x="1448" y="1144"/>
                      <a:pt x="1479" y="1097"/>
                    </a:cubicBezTo>
                    <a:cubicBezTo>
                      <a:pt x="1532" y="1017"/>
                      <a:pt x="1575" y="930"/>
                      <a:pt x="1623" y="843"/>
                    </a:cubicBezTo>
                    <a:cubicBezTo>
                      <a:pt x="1646" y="800"/>
                      <a:pt x="1669" y="753"/>
                      <a:pt x="1692" y="710"/>
                    </a:cubicBezTo>
                    <a:cubicBezTo>
                      <a:pt x="1706" y="679"/>
                      <a:pt x="1720" y="649"/>
                      <a:pt x="1729" y="619"/>
                    </a:cubicBezTo>
                    <a:cubicBezTo>
                      <a:pt x="1746" y="569"/>
                      <a:pt x="1726" y="515"/>
                      <a:pt x="1706" y="469"/>
                    </a:cubicBezTo>
                    <a:cubicBezTo>
                      <a:pt x="1672" y="405"/>
                      <a:pt x="1612" y="365"/>
                      <a:pt x="1555" y="325"/>
                    </a:cubicBezTo>
                    <a:cubicBezTo>
                      <a:pt x="1512" y="295"/>
                      <a:pt x="1468" y="271"/>
                      <a:pt x="1425" y="248"/>
                    </a:cubicBezTo>
                    <a:cubicBezTo>
                      <a:pt x="1342" y="205"/>
                      <a:pt x="1261" y="161"/>
                      <a:pt x="1181" y="117"/>
                    </a:cubicBezTo>
                    <a:cubicBezTo>
                      <a:pt x="1144" y="97"/>
                      <a:pt x="1107" y="77"/>
                      <a:pt x="1074" y="60"/>
                    </a:cubicBezTo>
                    <a:cubicBezTo>
                      <a:pt x="1057" y="51"/>
                      <a:pt x="1041" y="44"/>
                      <a:pt x="1024" y="34"/>
                    </a:cubicBezTo>
                    <a:cubicBezTo>
                      <a:pt x="1010" y="27"/>
                      <a:pt x="997" y="24"/>
                      <a:pt x="984" y="14"/>
                    </a:cubicBezTo>
                    <a:cubicBezTo>
                      <a:pt x="967" y="4"/>
                      <a:pt x="947" y="0"/>
                      <a:pt x="9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" name="Google Shape;1921;p38"/>
              <p:cNvSpPr/>
              <p:nvPr/>
            </p:nvSpPr>
            <p:spPr>
              <a:xfrm>
                <a:off x="2086460" y="3506606"/>
                <a:ext cx="94205" cy="122931"/>
              </a:xfrm>
              <a:custGeom>
                <a:avLst/>
                <a:gdLst/>
                <a:ahLst/>
                <a:cxnLst/>
                <a:rect l="l" t="t" r="r" b="b"/>
                <a:pathLst>
                  <a:path w="974" h="1271" extrusionOk="0">
                    <a:moveTo>
                      <a:pt x="676" y="0"/>
                    </a:moveTo>
                    <a:cubicBezTo>
                      <a:pt x="643" y="0"/>
                      <a:pt x="612" y="10"/>
                      <a:pt x="586" y="23"/>
                    </a:cubicBezTo>
                    <a:cubicBezTo>
                      <a:pt x="559" y="40"/>
                      <a:pt x="539" y="70"/>
                      <a:pt x="522" y="97"/>
                    </a:cubicBezTo>
                    <a:cubicBezTo>
                      <a:pt x="435" y="241"/>
                      <a:pt x="362" y="391"/>
                      <a:pt x="282" y="539"/>
                    </a:cubicBezTo>
                    <a:cubicBezTo>
                      <a:pt x="194" y="706"/>
                      <a:pt x="104" y="873"/>
                      <a:pt x="21" y="1040"/>
                    </a:cubicBezTo>
                    <a:cubicBezTo>
                      <a:pt x="1" y="1077"/>
                      <a:pt x="10" y="1121"/>
                      <a:pt x="47" y="1141"/>
                    </a:cubicBezTo>
                    <a:cubicBezTo>
                      <a:pt x="59" y="1147"/>
                      <a:pt x="72" y="1150"/>
                      <a:pt x="84" y="1150"/>
                    </a:cubicBezTo>
                    <a:cubicBezTo>
                      <a:pt x="111" y="1150"/>
                      <a:pt x="136" y="1136"/>
                      <a:pt x="148" y="1113"/>
                    </a:cubicBezTo>
                    <a:cubicBezTo>
                      <a:pt x="228" y="957"/>
                      <a:pt x="315" y="803"/>
                      <a:pt x="405" y="652"/>
                    </a:cubicBezTo>
                    <a:cubicBezTo>
                      <a:pt x="449" y="579"/>
                      <a:pt x="489" y="505"/>
                      <a:pt x="532" y="431"/>
                    </a:cubicBezTo>
                    <a:cubicBezTo>
                      <a:pt x="575" y="358"/>
                      <a:pt x="616" y="281"/>
                      <a:pt x="656" y="207"/>
                    </a:cubicBezTo>
                    <a:cubicBezTo>
                      <a:pt x="663" y="198"/>
                      <a:pt x="666" y="190"/>
                      <a:pt x="673" y="181"/>
                    </a:cubicBezTo>
                    <a:cubicBezTo>
                      <a:pt x="693" y="181"/>
                      <a:pt x="713" y="184"/>
                      <a:pt x="730" y="187"/>
                    </a:cubicBezTo>
                    <a:cubicBezTo>
                      <a:pt x="750" y="187"/>
                      <a:pt x="770" y="190"/>
                      <a:pt x="790" y="198"/>
                    </a:cubicBezTo>
                    <a:cubicBezTo>
                      <a:pt x="763" y="258"/>
                      <a:pt x="730" y="318"/>
                      <a:pt x="700" y="375"/>
                    </a:cubicBezTo>
                    <a:cubicBezTo>
                      <a:pt x="660" y="448"/>
                      <a:pt x="616" y="515"/>
                      <a:pt x="572" y="582"/>
                    </a:cubicBezTo>
                    <a:cubicBezTo>
                      <a:pt x="489" y="726"/>
                      <a:pt x="405" y="873"/>
                      <a:pt x="322" y="1017"/>
                    </a:cubicBezTo>
                    <a:cubicBezTo>
                      <a:pt x="298" y="1060"/>
                      <a:pt x="271" y="1104"/>
                      <a:pt x="245" y="1147"/>
                    </a:cubicBezTo>
                    <a:cubicBezTo>
                      <a:pt x="221" y="1187"/>
                      <a:pt x="238" y="1238"/>
                      <a:pt x="278" y="1261"/>
                    </a:cubicBezTo>
                    <a:cubicBezTo>
                      <a:pt x="290" y="1267"/>
                      <a:pt x="302" y="1270"/>
                      <a:pt x="315" y="1270"/>
                    </a:cubicBezTo>
                    <a:cubicBezTo>
                      <a:pt x="344" y="1270"/>
                      <a:pt x="374" y="1255"/>
                      <a:pt x="388" y="1227"/>
                    </a:cubicBezTo>
                    <a:cubicBezTo>
                      <a:pt x="408" y="1190"/>
                      <a:pt x="425" y="1150"/>
                      <a:pt x="445" y="1113"/>
                    </a:cubicBezTo>
                    <a:cubicBezTo>
                      <a:pt x="465" y="1077"/>
                      <a:pt x="485" y="1040"/>
                      <a:pt x="506" y="1003"/>
                    </a:cubicBezTo>
                    <a:cubicBezTo>
                      <a:pt x="546" y="930"/>
                      <a:pt x="586" y="857"/>
                      <a:pt x="629" y="783"/>
                    </a:cubicBezTo>
                    <a:cubicBezTo>
                      <a:pt x="673" y="712"/>
                      <a:pt x="716" y="642"/>
                      <a:pt x="760" y="576"/>
                    </a:cubicBezTo>
                    <a:cubicBezTo>
                      <a:pt x="783" y="539"/>
                      <a:pt x="807" y="505"/>
                      <a:pt x="827" y="468"/>
                    </a:cubicBezTo>
                    <a:cubicBezTo>
                      <a:pt x="850" y="431"/>
                      <a:pt x="870" y="395"/>
                      <a:pt x="887" y="358"/>
                    </a:cubicBezTo>
                    <a:cubicBezTo>
                      <a:pt x="907" y="324"/>
                      <a:pt x="927" y="287"/>
                      <a:pt x="944" y="251"/>
                    </a:cubicBezTo>
                    <a:cubicBezTo>
                      <a:pt x="947" y="244"/>
                      <a:pt x="950" y="235"/>
                      <a:pt x="953" y="224"/>
                    </a:cubicBezTo>
                    <a:cubicBezTo>
                      <a:pt x="961" y="214"/>
                      <a:pt x="964" y="201"/>
                      <a:pt x="967" y="190"/>
                    </a:cubicBezTo>
                    <a:cubicBezTo>
                      <a:pt x="974" y="178"/>
                      <a:pt x="974" y="164"/>
                      <a:pt x="974" y="150"/>
                    </a:cubicBezTo>
                    <a:cubicBezTo>
                      <a:pt x="974" y="137"/>
                      <a:pt x="967" y="117"/>
                      <a:pt x="961" y="104"/>
                    </a:cubicBezTo>
                    <a:cubicBezTo>
                      <a:pt x="957" y="94"/>
                      <a:pt x="947" y="87"/>
                      <a:pt x="941" y="80"/>
                    </a:cubicBezTo>
                    <a:cubicBezTo>
                      <a:pt x="921" y="57"/>
                      <a:pt x="893" y="47"/>
                      <a:pt x="870" y="37"/>
                    </a:cubicBezTo>
                    <a:cubicBezTo>
                      <a:pt x="833" y="23"/>
                      <a:pt x="793" y="10"/>
                      <a:pt x="753" y="7"/>
                    </a:cubicBezTo>
                    <a:cubicBezTo>
                      <a:pt x="730" y="3"/>
                      <a:pt x="703" y="0"/>
                      <a:pt x="6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2" name="Google Shape;1922;p38"/>
              <p:cNvSpPr/>
              <p:nvPr/>
            </p:nvSpPr>
            <p:spPr>
              <a:xfrm>
                <a:off x="2158613" y="3161124"/>
                <a:ext cx="256888" cy="498205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5151" extrusionOk="0">
                    <a:moveTo>
                      <a:pt x="2095" y="1"/>
                    </a:moveTo>
                    <a:cubicBezTo>
                      <a:pt x="2088" y="1"/>
                      <a:pt x="2081" y="2"/>
                      <a:pt x="2074" y="3"/>
                    </a:cubicBezTo>
                    <a:cubicBezTo>
                      <a:pt x="2047" y="14"/>
                      <a:pt x="2024" y="30"/>
                      <a:pt x="2013" y="54"/>
                    </a:cubicBezTo>
                    <a:cubicBezTo>
                      <a:pt x="1987" y="101"/>
                      <a:pt x="2004" y="164"/>
                      <a:pt x="2050" y="191"/>
                    </a:cubicBezTo>
                    <a:cubicBezTo>
                      <a:pt x="2090" y="215"/>
                      <a:pt x="2124" y="238"/>
                      <a:pt x="2161" y="258"/>
                    </a:cubicBezTo>
                    <a:cubicBezTo>
                      <a:pt x="2194" y="278"/>
                      <a:pt x="2228" y="298"/>
                      <a:pt x="2257" y="315"/>
                    </a:cubicBezTo>
                    <a:cubicBezTo>
                      <a:pt x="2311" y="345"/>
                      <a:pt x="2365" y="375"/>
                      <a:pt x="2415" y="408"/>
                    </a:cubicBezTo>
                    <a:cubicBezTo>
                      <a:pt x="2378" y="475"/>
                      <a:pt x="2345" y="542"/>
                      <a:pt x="2311" y="612"/>
                    </a:cubicBezTo>
                    <a:cubicBezTo>
                      <a:pt x="2285" y="662"/>
                      <a:pt x="2265" y="716"/>
                      <a:pt x="2241" y="769"/>
                    </a:cubicBezTo>
                    <a:cubicBezTo>
                      <a:pt x="2221" y="817"/>
                      <a:pt x="2197" y="863"/>
                      <a:pt x="2174" y="910"/>
                    </a:cubicBezTo>
                    <a:cubicBezTo>
                      <a:pt x="2131" y="1013"/>
                      <a:pt x="2081" y="1110"/>
                      <a:pt x="2034" y="1211"/>
                    </a:cubicBezTo>
                    <a:cubicBezTo>
                      <a:pt x="1987" y="1311"/>
                      <a:pt x="1940" y="1411"/>
                      <a:pt x="1893" y="1512"/>
                    </a:cubicBezTo>
                    <a:cubicBezTo>
                      <a:pt x="1843" y="1619"/>
                      <a:pt x="1796" y="1729"/>
                      <a:pt x="1746" y="1836"/>
                    </a:cubicBezTo>
                    <a:cubicBezTo>
                      <a:pt x="1703" y="1944"/>
                      <a:pt x="1652" y="2050"/>
                      <a:pt x="1602" y="2154"/>
                    </a:cubicBezTo>
                    <a:cubicBezTo>
                      <a:pt x="1555" y="2254"/>
                      <a:pt x="1502" y="2354"/>
                      <a:pt x="1452" y="2458"/>
                    </a:cubicBezTo>
                    <a:cubicBezTo>
                      <a:pt x="1408" y="2552"/>
                      <a:pt x="1362" y="2643"/>
                      <a:pt x="1311" y="2736"/>
                    </a:cubicBezTo>
                    <a:cubicBezTo>
                      <a:pt x="1098" y="3131"/>
                      <a:pt x="883" y="3522"/>
                      <a:pt x="666" y="3916"/>
                    </a:cubicBezTo>
                    <a:cubicBezTo>
                      <a:pt x="565" y="4097"/>
                      <a:pt x="468" y="4281"/>
                      <a:pt x="371" y="4461"/>
                    </a:cubicBezTo>
                    <a:cubicBezTo>
                      <a:pt x="321" y="4552"/>
                      <a:pt x="268" y="4636"/>
                      <a:pt x="215" y="4719"/>
                    </a:cubicBezTo>
                    <a:cubicBezTo>
                      <a:pt x="147" y="4819"/>
                      <a:pt x="84" y="4913"/>
                      <a:pt x="14" y="5011"/>
                    </a:cubicBezTo>
                    <a:cubicBezTo>
                      <a:pt x="0" y="5031"/>
                      <a:pt x="0" y="5060"/>
                      <a:pt x="7" y="5080"/>
                    </a:cubicBezTo>
                    <a:cubicBezTo>
                      <a:pt x="14" y="5104"/>
                      <a:pt x="30" y="5124"/>
                      <a:pt x="50" y="5137"/>
                    </a:cubicBezTo>
                    <a:cubicBezTo>
                      <a:pt x="66" y="5146"/>
                      <a:pt x="81" y="5151"/>
                      <a:pt x="97" y="5151"/>
                    </a:cubicBezTo>
                    <a:cubicBezTo>
                      <a:pt x="105" y="5151"/>
                      <a:pt x="113" y="5149"/>
                      <a:pt x="121" y="5147"/>
                    </a:cubicBezTo>
                    <a:cubicBezTo>
                      <a:pt x="147" y="5137"/>
                      <a:pt x="161" y="5124"/>
                      <a:pt x="178" y="5100"/>
                    </a:cubicBezTo>
                    <a:cubicBezTo>
                      <a:pt x="251" y="5000"/>
                      <a:pt x="321" y="4897"/>
                      <a:pt x="391" y="4790"/>
                    </a:cubicBezTo>
                    <a:cubicBezTo>
                      <a:pt x="448" y="4699"/>
                      <a:pt x="508" y="4609"/>
                      <a:pt x="559" y="4515"/>
                    </a:cubicBezTo>
                    <a:cubicBezTo>
                      <a:pt x="669" y="4318"/>
                      <a:pt x="777" y="4120"/>
                      <a:pt x="886" y="3927"/>
                    </a:cubicBezTo>
                    <a:cubicBezTo>
                      <a:pt x="1104" y="3538"/>
                      <a:pt x="1322" y="3148"/>
                      <a:pt x="1542" y="2763"/>
                    </a:cubicBezTo>
                    <a:cubicBezTo>
                      <a:pt x="1569" y="2719"/>
                      <a:pt x="1592" y="2676"/>
                      <a:pt x="1615" y="2629"/>
                    </a:cubicBezTo>
                    <a:cubicBezTo>
                      <a:pt x="1643" y="2578"/>
                      <a:pt x="1669" y="2525"/>
                      <a:pt x="1696" y="2472"/>
                    </a:cubicBezTo>
                    <a:cubicBezTo>
                      <a:pt x="1749" y="2368"/>
                      <a:pt x="1803" y="2268"/>
                      <a:pt x="1853" y="2161"/>
                    </a:cubicBezTo>
                    <a:cubicBezTo>
                      <a:pt x="1900" y="2067"/>
                      <a:pt x="1940" y="1970"/>
                      <a:pt x="1984" y="1873"/>
                    </a:cubicBezTo>
                    <a:cubicBezTo>
                      <a:pt x="2030" y="1766"/>
                      <a:pt x="2081" y="1659"/>
                      <a:pt x="2127" y="1555"/>
                    </a:cubicBezTo>
                    <a:cubicBezTo>
                      <a:pt x="2177" y="1451"/>
                      <a:pt x="2225" y="1345"/>
                      <a:pt x="2271" y="1241"/>
                    </a:cubicBezTo>
                    <a:cubicBezTo>
                      <a:pt x="2294" y="1194"/>
                      <a:pt x="2318" y="1147"/>
                      <a:pt x="2338" y="1098"/>
                    </a:cubicBezTo>
                    <a:cubicBezTo>
                      <a:pt x="2365" y="1047"/>
                      <a:pt x="2388" y="993"/>
                      <a:pt x="2412" y="940"/>
                    </a:cubicBezTo>
                    <a:cubicBezTo>
                      <a:pt x="2432" y="890"/>
                      <a:pt x="2452" y="840"/>
                      <a:pt x="2475" y="789"/>
                    </a:cubicBezTo>
                    <a:cubicBezTo>
                      <a:pt x="2495" y="740"/>
                      <a:pt x="2518" y="689"/>
                      <a:pt x="2542" y="642"/>
                    </a:cubicBezTo>
                    <a:cubicBezTo>
                      <a:pt x="2566" y="596"/>
                      <a:pt x="2589" y="548"/>
                      <a:pt x="2612" y="505"/>
                    </a:cubicBezTo>
                    <a:cubicBezTo>
                      <a:pt x="2626" y="479"/>
                      <a:pt x="2639" y="451"/>
                      <a:pt x="2649" y="425"/>
                    </a:cubicBezTo>
                    <a:lnTo>
                      <a:pt x="2652" y="408"/>
                    </a:lnTo>
                    <a:cubicBezTo>
                      <a:pt x="2656" y="375"/>
                      <a:pt x="2656" y="375"/>
                      <a:pt x="2652" y="345"/>
                    </a:cubicBezTo>
                    <a:cubicBezTo>
                      <a:pt x="2646" y="315"/>
                      <a:pt x="2629" y="291"/>
                      <a:pt x="2609" y="271"/>
                    </a:cubicBezTo>
                    <a:cubicBezTo>
                      <a:pt x="2595" y="255"/>
                      <a:pt x="2575" y="241"/>
                      <a:pt x="2555" y="231"/>
                    </a:cubicBezTo>
                    <a:cubicBezTo>
                      <a:pt x="2538" y="218"/>
                      <a:pt x="2522" y="207"/>
                      <a:pt x="2502" y="198"/>
                    </a:cubicBezTo>
                    <a:cubicBezTo>
                      <a:pt x="2462" y="174"/>
                      <a:pt x="2425" y="154"/>
                      <a:pt x="2385" y="134"/>
                    </a:cubicBezTo>
                    <a:cubicBezTo>
                      <a:pt x="2308" y="90"/>
                      <a:pt x="2231" y="50"/>
                      <a:pt x="2151" y="14"/>
                    </a:cubicBezTo>
                    <a:cubicBezTo>
                      <a:pt x="2132" y="6"/>
                      <a:pt x="2114" y="1"/>
                      <a:pt x="20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3" name="Google Shape;1923;p38"/>
              <p:cNvSpPr/>
              <p:nvPr/>
            </p:nvSpPr>
            <p:spPr>
              <a:xfrm>
                <a:off x="2145652" y="3155321"/>
                <a:ext cx="231741" cy="365988"/>
              </a:xfrm>
              <a:custGeom>
                <a:avLst/>
                <a:gdLst/>
                <a:ahLst/>
                <a:cxnLst/>
                <a:rect l="l" t="t" r="r" b="b"/>
                <a:pathLst>
                  <a:path w="2396" h="3784" extrusionOk="0">
                    <a:moveTo>
                      <a:pt x="2103" y="0"/>
                    </a:moveTo>
                    <a:cubicBezTo>
                      <a:pt x="2087" y="0"/>
                      <a:pt x="2071" y="3"/>
                      <a:pt x="2054" y="6"/>
                    </a:cubicBezTo>
                    <a:cubicBezTo>
                      <a:pt x="2044" y="10"/>
                      <a:pt x="2027" y="20"/>
                      <a:pt x="2014" y="27"/>
                    </a:cubicBezTo>
                    <a:cubicBezTo>
                      <a:pt x="2001" y="34"/>
                      <a:pt x="1990" y="43"/>
                      <a:pt x="1980" y="57"/>
                    </a:cubicBezTo>
                    <a:cubicBezTo>
                      <a:pt x="1954" y="80"/>
                      <a:pt x="1937" y="114"/>
                      <a:pt x="1920" y="144"/>
                    </a:cubicBezTo>
                    <a:cubicBezTo>
                      <a:pt x="1897" y="184"/>
                      <a:pt x="1877" y="224"/>
                      <a:pt x="1854" y="261"/>
                    </a:cubicBezTo>
                    <a:cubicBezTo>
                      <a:pt x="1753" y="435"/>
                      <a:pt x="1656" y="608"/>
                      <a:pt x="1559" y="786"/>
                    </a:cubicBezTo>
                    <a:cubicBezTo>
                      <a:pt x="1513" y="873"/>
                      <a:pt x="1465" y="960"/>
                      <a:pt x="1419" y="1047"/>
                    </a:cubicBezTo>
                    <a:cubicBezTo>
                      <a:pt x="1375" y="1130"/>
                      <a:pt x="1332" y="1218"/>
                      <a:pt x="1292" y="1304"/>
                    </a:cubicBezTo>
                    <a:cubicBezTo>
                      <a:pt x="1268" y="1348"/>
                      <a:pt x="1248" y="1391"/>
                      <a:pt x="1224" y="1438"/>
                    </a:cubicBezTo>
                    <a:cubicBezTo>
                      <a:pt x="1204" y="1479"/>
                      <a:pt x="1184" y="1519"/>
                      <a:pt x="1161" y="1559"/>
                    </a:cubicBezTo>
                    <a:cubicBezTo>
                      <a:pt x="1114" y="1646"/>
                      <a:pt x="1067" y="1732"/>
                      <a:pt x="1020" y="1820"/>
                    </a:cubicBezTo>
                    <a:cubicBezTo>
                      <a:pt x="833" y="2164"/>
                      <a:pt x="650" y="2508"/>
                      <a:pt x="459" y="2853"/>
                    </a:cubicBezTo>
                    <a:cubicBezTo>
                      <a:pt x="315" y="3120"/>
                      <a:pt x="168" y="3385"/>
                      <a:pt x="24" y="3652"/>
                    </a:cubicBezTo>
                    <a:cubicBezTo>
                      <a:pt x="0" y="3696"/>
                      <a:pt x="14" y="3749"/>
                      <a:pt x="57" y="3773"/>
                    </a:cubicBezTo>
                    <a:cubicBezTo>
                      <a:pt x="71" y="3780"/>
                      <a:pt x="87" y="3784"/>
                      <a:pt x="102" y="3784"/>
                    </a:cubicBezTo>
                    <a:cubicBezTo>
                      <a:pt x="132" y="3784"/>
                      <a:pt x="162" y="3768"/>
                      <a:pt x="178" y="3739"/>
                    </a:cubicBezTo>
                    <a:cubicBezTo>
                      <a:pt x="372" y="3378"/>
                      <a:pt x="573" y="3020"/>
                      <a:pt x="773" y="2663"/>
                    </a:cubicBezTo>
                    <a:cubicBezTo>
                      <a:pt x="967" y="2317"/>
                      <a:pt x="1164" y="1973"/>
                      <a:pt x="1358" y="1629"/>
                    </a:cubicBezTo>
                    <a:cubicBezTo>
                      <a:pt x="1382" y="1589"/>
                      <a:pt x="1405" y="1545"/>
                      <a:pt x="1428" y="1502"/>
                    </a:cubicBezTo>
                    <a:cubicBezTo>
                      <a:pt x="1452" y="1459"/>
                      <a:pt x="1472" y="1411"/>
                      <a:pt x="1496" y="1368"/>
                    </a:cubicBezTo>
                    <a:cubicBezTo>
                      <a:pt x="1539" y="1284"/>
                      <a:pt x="1582" y="1201"/>
                      <a:pt x="1626" y="1117"/>
                    </a:cubicBezTo>
                    <a:cubicBezTo>
                      <a:pt x="1723" y="940"/>
                      <a:pt x="1820" y="766"/>
                      <a:pt x="1917" y="588"/>
                    </a:cubicBezTo>
                    <a:cubicBezTo>
                      <a:pt x="1954" y="522"/>
                      <a:pt x="1990" y="458"/>
                      <a:pt x="2024" y="391"/>
                    </a:cubicBezTo>
                    <a:cubicBezTo>
                      <a:pt x="2044" y="358"/>
                      <a:pt x="2061" y="321"/>
                      <a:pt x="2081" y="287"/>
                    </a:cubicBezTo>
                    <a:cubicBezTo>
                      <a:pt x="2090" y="271"/>
                      <a:pt x="2098" y="251"/>
                      <a:pt x="2107" y="230"/>
                    </a:cubicBezTo>
                    <a:lnTo>
                      <a:pt x="2124" y="241"/>
                    </a:lnTo>
                    <a:cubicBezTo>
                      <a:pt x="2144" y="251"/>
                      <a:pt x="2161" y="258"/>
                      <a:pt x="2178" y="267"/>
                    </a:cubicBezTo>
                    <a:cubicBezTo>
                      <a:pt x="2201" y="278"/>
                      <a:pt x="2224" y="287"/>
                      <a:pt x="2251" y="295"/>
                    </a:cubicBezTo>
                    <a:cubicBezTo>
                      <a:pt x="2267" y="303"/>
                      <a:pt x="2289" y="308"/>
                      <a:pt x="2309" y="308"/>
                    </a:cubicBezTo>
                    <a:cubicBezTo>
                      <a:pt x="2313" y="308"/>
                      <a:pt x="2317" y="308"/>
                      <a:pt x="2322" y="307"/>
                    </a:cubicBezTo>
                    <a:cubicBezTo>
                      <a:pt x="2335" y="307"/>
                      <a:pt x="2348" y="304"/>
                      <a:pt x="2359" y="298"/>
                    </a:cubicBezTo>
                    <a:cubicBezTo>
                      <a:pt x="2368" y="291"/>
                      <a:pt x="2379" y="281"/>
                      <a:pt x="2385" y="267"/>
                    </a:cubicBezTo>
                    <a:cubicBezTo>
                      <a:pt x="2391" y="258"/>
                      <a:pt x="2395" y="244"/>
                      <a:pt x="2395" y="230"/>
                    </a:cubicBezTo>
                    <a:cubicBezTo>
                      <a:pt x="2395" y="218"/>
                      <a:pt x="2391" y="204"/>
                      <a:pt x="2385" y="194"/>
                    </a:cubicBezTo>
                    <a:cubicBezTo>
                      <a:pt x="2375" y="174"/>
                      <a:pt x="2359" y="157"/>
                      <a:pt x="2342" y="141"/>
                    </a:cubicBezTo>
                    <a:cubicBezTo>
                      <a:pt x="2322" y="124"/>
                      <a:pt x="2298" y="107"/>
                      <a:pt x="2275" y="90"/>
                    </a:cubicBezTo>
                    <a:cubicBezTo>
                      <a:pt x="2258" y="80"/>
                      <a:pt x="2245" y="67"/>
                      <a:pt x="2228" y="57"/>
                    </a:cubicBezTo>
                    <a:cubicBezTo>
                      <a:pt x="2218" y="50"/>
                      <a:pt x="2208" y="43"/>
                      <a:pt x="2198" y="37"/>
                    </a:cubicBezTo>
                    <a:cubicBezTo>
                      <a:pt x="2181" y="23"/>
                      <a:pt x="2164" y="17"/>
                      <a:pt x="2141" y="6"/>
                    </a:cubicBezTo>
                    <a:cubicBezTo>
                      <a:pt x="2129" y="2"/>
                      <a:pt x="2116" y="0"/>
                      <a:pt x="210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" name="Google Shape;1924;p38"/>
              <p:cNvSpPr/>
              <p:nvPr/>
            </p:nvSpPr>
            <p:spPr>
              <a:xfrm>
                <a:off x="2340445" y="3113925"/>
                <a:ext cx="88015" cy="94109"/>
              </a:xfrm>
              <a:custGeom>
                <a:avLst/>
                <a:gdLst/>
                <a:ahLst/>
                <a:cxnLst/>
                <a:rect l="l" t="t" r="r" b="b"/>
                <a:pathLst>
                  <a:path w="910" h="973" extrusionOk="0">
                    <a:moveTo>
                      <a:pt x="789" y="0"/>
                    </a:moveTo>
                    <a:cubicBezTo>
                      <a:pt x="755" y="0"/>
                      <a:pt x="726" y="10"/>
                      <a:pt x="695" y="24"/>
                    </a:cubicBezTo>
                    <a:cubicBezTo>
                      <a:pt x="686" y="30"/>
                      <a:pt x="672" y="36"/>
                      <a:pt x="662" y="44"/>
                    </a:cubicBezTo>
                    <a:cubicBezTo>
                      <a:pt x="652" y="50"/>
                      <a:pt x="638" y="56"/>
                      <a:pt x="629" y="67"/>
                    </a:cubicBezTo>
                    <a:cubicBezTo>
                      <a:pt x="609" y="81"/>
                      <a:pt x="592" y="93"/>
                      <a:pt x="568" y="107"/>
                    </a:cubicBezTo>
                    <a:cubicBezTo>
                      <a:pt x="552" y="117"/>
                      <a:pt x="532" y="130"/>
                      <a:pt x="511" y="141"/>
                    </a:cubicBezTo>
                    <a:cubicBezTo>
                      <a:pt x="485" y="154"/>
                      <a:pt x="465" y="170"/>
                      <a:pt x="442" y="190"/>
                    </a:cubicBezTo>
                    <a:lnTo>
                      <a:pt x="451" y="181"/>
                    </a:lnTo>
                    <a:lnTo>
                      <a:pt x="451" y="181"/>
                    </a:lnTo>
                    <a:cubicBezTo>
                      <a:pt x="431" y="197"/>
                      <a:pt x="414" y="211"/>
                      <a:pt x="394" y="227"/>
                    </a:cubicBezTo>
                    <a:lnTo>
                      <a:pt x="371" y="244"/>
                    </a:lnTo>
                    <a:cubicBezTo>
                      <a:pt x="337" y="268"/>
                      <a:pt x="304" y="288"/>
                      <a:pt x="271" y="311"/>
                    </a:cubicBezTo>
                    <a:cubicBezTo>
                      <a:pt x="237" y="331"/>
                      <a:pt x="201" y="351"/>
                      <a:pt x="164" y="365"/>
                    </a:cubicBezTo>
                    <a:cubicBezTo>
                      <a:pt x="130" y="378"/>
                      <a:pt x="93" y="391"/>
                      <a:pt x="60" y="402"/>
                    </a:cubicBezTo>
                    <a:cubicBezTo>
                      <a:pt x="23" y="411"/>
                      <a:pt x="0" y="451"/>
                      <a:pt x="10" y="491"/>
                    </a:cubicBezTo>
                    <a:cubicBezTo>
                      <a:pt x="18" y="521"/>
                      <a:pt x="48" y="542"/>
                      <a:pt x="78" y="542"/>
                    </a:cubicBezTo>
                    <a:cubicBezTo>
                      <a:pt x="86" y="542"/>
                      <a:pt x="93" y="541"/>
                      <a:pt x="101" y="538"/>
                    </a:cubicBezTo>
                    <a:cubicBezTo>
                      <a:pt x="181" y="515"/>
                      <a:pt x="257" y="488"/>
                      <a:pt x="328" y="445"/>
                    </a:cubicBezTo>
                    <a:cubicBezTo>
                      <a:pt x="357" y="428"/>
                      <a:pt x="388" y="408"/>
                      <a:pt x="414" y="391"/>
                    </a:cubicBezTo>
                    <a:cubicBezTo>
                      <a:pt x="448" y="371"/>
                      <a:pt x="478" y="348"/>
                      <a:pt x="508" y="325"/>
                    </a:cubicBezTo>
                    <a:cubicBezTo>
                      <a:pt x="525" y="311"/>
                      <a:pt x="542" y="301"/>
                      <a:pt x="562" y="288"/>
                    </a:cubicBezTo>
                    <a:lnTo>
                      <a:pt x="622" y="257"/>
                    </a:lnTo>
                    <a:cubicBezTo>
                      <a:pt x="638" y="247"/>
                      <a:pt x="658" y="237"/>
                      <a:pt x="678" y="227"/>
                    </a:cubicBezTo>
                    <a:cubicBezTo>
                      <a:pt x="695" y="214"/>
                      <a:pt x="715" y="204"/>
                      <a:pt x="732" y="194"/>
                    </a:cubicBezTo>
                    <a:lnTo>
                      <a:pt x="732" y="194"/>
                    </a:lnTo>
                    <a:cubicBezTo>
                      <a:pt x="732" y="221"/>
                      <a:pt x="729" y="251"/>
                      <a:pt x="726" y="277"/>
                    </a:cubicBezTo>
                    <a:cubicBezTo>
                      <a:pt x="723" y="304"/>
                      <a:pt x="723" y="334"/>
                      <a:pt x="719" y="361"/>
                    </a:cubicBezTo>
                    <a:cubicBezTo>
                      <a:pt x="712" y="402"/>
                      <a:pt x="706" y="442"/>
                      <a:pt x="699" y="482"/>
                    </a:cubicBezTo>
                    <a:cubicBezTo>
                      <a:pt x="689" y="525"/>
                      <a:pt x="682" y="572"/>
                      <a:pt x="669" y="615"/>
                    </a:cubicBezTo>
                    <a:cubicBezTo>
                      <a:pt x="658" y="658"/>
                      <a:pt x="649" y="703"/>
                      <a:pt x="635" y="743"/>
                    </a:cubicBezTo>
                    <a:cubicBezTo>
                      <a:pt x="629" y="766"/>
                      <a:pt x="622" y="789"/>
                      <a:pt x="615" y="813"/>
                    </a:cubicBezTo>
                    <a:cubicBezTo>
                      <a:pt x="612" y="823"/>
                      <a:pt x="609" y="833"/>
                      <a:pt x="605" y="843"/>
                    </a:cubicBezTo>
                    <a:cubicBezTo>
                      <a:pt x="598" y="859"/>
                      <a:pt x="595" y="879"/>
                      <a:pt x="595" y="899"/>
                    </a:cubicBezTo>
                    <a:cubicBezTo>
                      <a:pt x="595" y="927"/>
                      <a:pt x="612" y="950"/>
                      <a:pt x="635" y="963"/>
                    </a:cubicBezTo>
                    <a:lnTo>
                      <a:pt x="655" y="970"/>
                    </a:lnTo>
                    <a:cubicBezTo>
                      <a:pt x="661" y="972"/>
                      <a:pt x="667" y="973"/>
                      <a:pt x="674" y="973"/>
                    </a:cubicBezTo>
                    <a:cubicBezTo>
                      <a:pt x="699" y="973"/>
                      <a:pt x="726" y="957"/>
                      <a:pt x="739" y="933"/>
                    </a:cubicBezTo>
                    <a:cubicBezTo>
                      <a:pt x="752" y="910"/>
                      <a:pt x="759" y="890"/>
                      <a:pt x="766" y="863"/>
                    </a:cubicBezTo>
                    <a:cubicBezTo>
                      <a:pt x="772" y="843"/>
                      <a:pt x="779" y="823"/>
                      <a:pt x="783" y="803"/>
                    </a:cubicBezTo>
                    <a:cubicBezTo>
                      <a:pt x="792" y="766"/>
                      <a:pt x="806" y="729"/>
                      <a:pt x="819" y="692"/>
                    </a:cubicBezTo>
                    <a:cubicBezTo>
                      <a:pt x="829" y="652"/>
                      <a:pt x="839" y="615"/>
                      <a:pt x="849" y="578"/>
                    </a:cubicBezTo>
                    <a:cubicBezTo>
                      <a:pt x="856" y="538"/>
                      <a:pt x="866" y="505"/>
                      <a:pt x="873" y="468"/>
                    </a:cubicBezTo>
                    <a:cubicBezTo>
                      <a:pt x="879" y="428"/>
                      <a:pt x="886" y="391"/>
                      <a:pt x="893" y="354"/>
                    </a:cubicBezTo>
                    <a:cubicBezTo>
                      <a:pt x="896" y="311"/>
                      <a:pt x="903" y="268"/>
                      <a:pt x="906" y="224"/>
                    </a:cubicBezTo>
                    <a:cubicBezTo>
                      <a:pt x="906" y="207"/>
                      <a:pt x="910" y="187"/>
                      <a:pt x="910" y="167"/>
                    </a:cubicBezTo>
                    <a:cubicBezTo>
                      <a:pt x="910" y="144"/>
                      <a:pt x="906" y="117"/>
                      <a:pt x="903" y="93"/>
                    </a:cubicBezTo>
                    <a:cubicBezTo>
                      <a:pt x="899" y="81"/>
                      <a:pt x="896" y="70"/>
                      <a:pt x="890" y="56"/>
                    </a:cubicBezTo>
                    <a:cubicBezTo>
                      <a:pt x="883" y="47"/>
                      <a:pt x="876" y="36"/>
                      <a:pt x="869" y="27"/>
                    </a:cubicBezTo>
                    <a:cubicBezTo>
                      <a:pt x="859" y="20"/>
                      <a:pt x="833" y="3"/>
                      <a:pt x="823" y="3"/>
                    </a:cubicBezTo>
                    <a:cubicBezTo>
                      <a:pt x="809" y="0"/>
                      <a:pt x="799" y="0"/>
                      <a:pt x="7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5" name="Google Shape;1925;p38"/>
              <p:cNvSpPr/>
              <p:nvPr/>
            </p:nvSpPr>
            <p:spPr>
              <a:xfrm>
                <a:off x="2373427" y="3138105"/>
                <a:ext cx="40139" cy="26308"/>
              </a:xfrm>
              <a:custGeom>
                <a:avLst/>
                <a:gdLst/>
                <a:ahLst/>
                <a:cxnLst/>
                <a:rect l="l" t="t" r="r" b="b"/>
                <a:pathLst>
                  <a:path w="415" h="272" extrusionOk="0">
                    <a:moveTo>
                      <a:pt x="90" y="1"/>
                    </a:moveTo>
                    <a:cubicBezTo>
                      <a:pt x="83" y="1"/>
                      <a:pt x="75" y="2"/>
                      <a:pt x="67" y="4"/>
                    </a:cubicBezTo>
                    <a:cubicBezTo>
                      <a:pt x="47" y="11"/>
                      <a:pt x="30" y="24"/>
                      <a:pt x="20" y="41"/>
                    </a:cubicBezTo>
                    <a:cubicBezTo>
                      <a:pt x="0" y="78"/>
                      <a:pt x="10" y="128"/>
                      <a:pt x="47" y="148"/>
                    </a:cubicBezTo>
                    <a:lnTo>
                      <a:pt x="50" y="152"/>
                    </a:lnTo>
                    <a:cubicBezTo>
                      <a:pt x="130" y="188"/>
                      <a:pt x="207" y="225"/>
                      <a:pt x="284" y="262"/>
                    </a:cubicBezTo>
                    <a:cubicBezTo>
                      <a:pt x="298" y="268"/>
                      <a:pt x="312" y="272"/>
                      <a:pt x="326" y="272"/>
                    </a:cubicBezTo>
                    <a:cubicBezTo>
                      <a:pt x="353" y="272"/>
                      <a:pt x="378" y="258"/>
                      <a:pt x="391" y="232"/>
                    </a:cubicBezTo>
                    <a:cubicBezTo>
                      <a:pt x="414" y="195"/>
                      <a:pt x="398" y="144"/>
                      <a:pt x="362" y="124"/>
                    </a:cubicBezTo>
                    <a:cubicBezTo>
                      <a:pt x="288" y="81"/>
                      <a:pt x="207" y="47"/>
                      <a:pt x="127" y="11"/>
                    </a:cubicBezTo>
                    <a:cubicBezTo>
                      <a:pt x="116" y="4"/>
                      <a:pt x="104" y="1"/>
                      <a:pt x="90" y="1"/>
                    </a:cubicBez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6" name="Google Shape;1926;p38"/>
              <p:cNvSpPr/>
              <p:nvPr/>
            </p:nvSpPr>
            <p:spPr>
              <a:xfrm>
                <a:off x="2198364" y="3124564"/>
                <a:ext cx="220135" cy="380883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3938" extrusionOk="0">
                    <a:moveTo>
                      <a:pt x="2181" y="0"/>
                    </a:moveTo>
                    <a:cubicBezTo>
                      <a:pt x="2161" y="0"/>
                      <a:pt x="2144" y="7"/>
                      <a:pt x="2127" y="14"/>
                    </a:cubicBezTo>
                    <a:cubicBezTo>
                      <a:pt x="2115" y="17"/>
                      <a:pt x="2101" y="23"/>
                      <a:pt x="2091" y="31"/>
                    </a:cubicBezTo>
                    <a:cubicBezTo>
                      <a:pt x="2081" y="37"/>
                      <a:pt x="2074" y="44"/>
                      <a:pt x="2064" y="54"/>
                    </a:cubicBezTo>
                    <a:cubicBezTo>
                      <a:pt x="2051" y="67"/>
                      <a:pt x="2041" y="87"/>
                      <a:pt x="2031" y="104"/>
                    </a:cubicBezTo>
                    <a:lnTo>
                      <a:pt x="2017" y="124"/>
                    </a:lnTo>
                    <a:cubicBezTo>
                      <a:pt x="2001" y="144"/>
                      <a:pt x="1984" y="161"/>
                      <a:pt x="1967" y="184"/>
                    </a:cubicBezTo>
                    <a:cubicBezTo>
                      <a:pt x="1944" y="211"/>
                      <a:pt x="1927" y="241"/>
                      <a:pt x="1907" y="272"/>
                    </a:cubicBezTo>
                    <a:cubicBezTo>
                      <a:pt x="1891" y="298"/>
                      <a:pt x="1874" y="328"/>
                      <a:pt x="1857" y="355"/>
                    </a:cubicBezTo>
                    <a:cubicBezTo>
                      <a:pt x="1837" y="395"/>
                      <a:pt x="1814" y="432"/>
                      <a:pt x="1793" y="472"/>
                    </a:cubicBezTo>
                    <a:cubicBezTo>
                      <a:pt x="1773" y="505"/>
                      <a:pt x="1757" y="536"/>
                      <a:pt x="1736" y="569"/>
                    </a:cubicBezTo>
                    <a:cubicBezTo>
                      <a:pt x="1713" y="616"/>
                      <a:pt x="1693" y="662"/>
                      <a:pt x="1676" y="709"/>
                    </a:cubicBezTo>
                    <a:lnTo>
                      <a:pt x="1676" y="706"/>
                    </a:lnTo>
                    <a:cubicBezTo>
                      <a:pt x="1659" y="746"/>
                      <a:pt x="1636" y="783"/>
                      <a:pt x="1616" y="820"/>
                    </a:cubicBezTo>
                    <a:cubicBezTo>
                      <a:pt x="1596" y="857"/>
                      <a:pt x="1576" y="894"/>
                      <a:pt x="1556" y="926"/>
                    </a:cubicBezTo>
                    <a:cubicBezTo>
                      <a:pt x="1513" y="1007"/>
                      <a:pt x="1472" y="1087"/>
                      <a:pt x="1435" y="1167"/>
                    </a:cubicBezTo>
                    <a:cubicBezTo>
                      <a:pt x="1395" y="1251"/>
                      <a:pt x="1345" y="1335"/>
                      <a:pt x="1301" y="1419"/>
                    </a:cubicBezTo>
                    <a:cubicBezTo>
                      <a:pt x="1255" y="1502"/>
                      <a:pt x="1208" y="1585"/>
                      <a:pt x="1164" y="1672"/>
                    </a:cubicBezTo>
                    <a:cubicBezTo>
                      <a:pt x="1148" y="1712"/>
                      <a:pt x="1128" y="1749"/>
                      <a:pt x="1111" y="1786"/>
                    </a:cubicBezTo>
                    <a:cubicBezTo>
                      <a:pt x="1091" y="1829"/>
                      <a:pt x="1068" y="1873"/>
                      <a:pt x="1044" y="1913"/>
                    </a:cubicBezTo>
                    <a:cubicBezTo>
                      <a:pt x="1000" y="1990"/>
                      <a:pt x="960" y="2067"/>
                      <a:pt x="917" y="2147"/>
                    </a:cubicBezTo>
                    <a:cubicBezTo>
                      <a:pt x="830" y="2305"/>
                      <a:pt x="743" y="2465"/>
                      <a:pt x="656" y="2626"/>
                    </a:cubicBezTo>
                    <a:cubicBezTo>
                      <a:pt x="566" y="2789"/>
                      <a:pt x="479" y="2953"/>
                      <a:pt x="386" y="3117"/>
                    </a:cubicBezTo>
                    <a:cubicBezTo>
                      <a:pt x="298" y="3274"/>
                      <a:pt x="208" y="3432"/>
                      <a:pt x="125" y="3592"/>
                    </a:cubicBezTo>
                    <a:cubicBezTo>
                      <a:pt x="91" y="3652"/>
                      <a:pt x="61" y="3713"/>
                      <a:pt x="28" y="3773"/>
                    </a:cubicBezTo>
                    <a:cubicBezTo>
                      <a:pt x="0" y="3827"/>
                      <a:pt x="17" y="3893"/>
                      <a:pt x="71" y="3924"/>
                    </a:cubicBezTo>
                    <a:cubicBezTo>
                      <a:pt x="87" y="3933"/>
                      <a:pt x="104" y="3937"/>
                      <a:pt x="122" y="3937"/>
                    </a:cubicBezTo>
                    <a:cubicBezTo>
                      <a:pt x="161" y="3937"/>
                      <a:pt x="200" y="3916"/>
                      <a:pt x="218" y="3879"/>
                    </a:cubicBezTo>
                    <a:cubicBezTo>
                      <a:pt x="305" y="3716"/>
                      <a:pt x="395" y="3552"/>
                      <a:pt x="486" y="3388"/>
                    </a:cubicBezTo>
                    <a:cubicBezTo>
                      <a:pt x="573" y="3228"/>
                      <a:pt x="663" y="3067"/>
                      <a:pt x="750" y="2907"/>
                    </a:cubicBezTo>
                    <a:cubicBezTo>
                      <a:pt x="843" y="2746"/>
                      <a:pt x="937" y="2582"/>
                      <a:pt x="1028" y="2419"/>
                    </a:cubicBezTo>
                    <a:cubicBezTo>
                      <a:pt x="1071" y="2342"/>
                      <a:pt x="1114" y="2265"/>
                      <a:pt x="1158" y="2187"/>
                    </a:cubicBezTo>
                    <a:cubicBezTo>
                      <a:pt x="1178" y="2154"/>
                      <a:pt x="1198" y="2118"/>
                      <a:pt x="1218" y="2081"/>
                    </a:cubicBezTo>
                    <a:cubicBezTo>
                      <a:pt x="1241" y="2037"/>
                      <a:pt x="1269" y="1993"/>
                      <a:pt x="1289" y="1947"/>
                    </a:cubicBezTo>
                    <a:cubicBezTo>
                      <a:pt x="1309" y="1910"/>
                      <a:pt x="1325" y="1870"/>
                      <a:pt x="1345" y="1829"/>
                    </a:cubicBezTo>
                    <a:cubicBezTo>
                      <a:pt x="1365" y="1789"/>
                      <a:pt x="1385" y="1746"/>
                      <a:pt x="1405" y="1706"/>
                    </a:cubicBezTo>
                    <a:cubicBezTo>
                      <a:pt x="1449" y="1619"/>
                      <a:pt x="1496" y="1536"/>
                      <a:pt x="1539" y="1448"/>
                    </a:cubicBezTo>
                    <a:cubicBezTo>
                      <a:pt x="1562" y="1408"/>
                      <a:pt x="1586" y="1368"/>
                      <a:pt x="1606" y="1325"/>
                    </a:cubicBezTo>
                    <a:cubicBezTo>
                      <a:pt x="1626" y="1284"/>
                      <a:pt x="1643" y="1244"/>
                      <a:pt x="1663" y="1204"/>
                    </a:cubicBezTo>
                    <a:cubicBezTo>
                      <a:pt x="1700" y="1124"/>
                      <a:pt x="1740" y="1044"/>
                      <a:pt x="1780" y="963"/>
                    </a:cubicBezTo>
                    <a:cubicBezTo>
                      <a:pt x="1797" y="934"/>
                      <a:pt x="1814" y="900"/>
                      <a:pt x="1830" y="866"/>
                    </a:cubicBezTo>
                    <a:cubicBezTo>
                      <a:pt x="1843" y="840"/>
                      <a:pt x="1857" y="813"/>
                      <a:pt x="1867" y="786"/>
                    </a:cubicBezTo>
                    <a:cubicBezTo>
                      <a:pt x="1871" y="773"/>
                      <a:pt x="1874" y="760"/>
                      <a:pt x="1880" y="746"/>
                    </a:cubicBezTo>
                    <a:cubicBezTo>
                      <a:pt x="1907" y="679"/>
                      <a:pt x="1944" y="613"/>
                      <a:pt x="1977" y="548"/>
                    </a:cubicBezTo>
                    <a:cubicBezTo>
                      <a:pt x="1997" y="516"/>
                      <a:pt x="2017" y="479"/>
                      <a:pt x="2034" y="445"/>
                    </a:cubicBezTo>
                    <a:cubicBezTo>
                      <a:pt x="2047" y="422"/>
                      <a:pt x="2061" y="395"/>
                      <a:pt x="2071" y="372"/>
                    </a:cubicBezTo>
                    <a:cubicBezTo>
                      <a:pt x="2084" y="377"/>
                      <a:pt x="2098" y="380"/>
                      <a:pt x="2111" y="380"/>
                    </a:cubicBezTo>
                    <a:cubicBezTo>
                      <a:pt x="2123" y="380"/>
                      <a:pt x="2134" y="378"/>
                      <a:pt x="2144" y="375"/>
                    </a:cubicBezTo>
                    <a:cubicBezTo>
                      <a:pt x="2164" y="368"/>
                      <a:pt x="2184" y="358"/>
                      <a:pt x="2198" y="341"/>
                    </a:cubicBezTo>
                    <a:cubicBezTo>
                      <a:pt x="2212" y="324"/>
                      <a:pt x="2218" y="315"/>
                      <a:pt x="2228" y="298"/>
                    </a:cubicBezTo>
                    <a:cubicBezTo>
                      <a:pt x="2232" y="288"/>
                      <a:pt x="2238" y="275"/>
                      <a:pt x="2245" y="264"/>
                    </a:cubicBezTo>
                    <a:lnTo>
                      <a:pt x="2252" y="247"/>
                    </a:lnTo>
                    <a:cubicBezTo>
                      <a:pt x="2268" y="227"/>
                      <a:pt x="2275" y="207"/>
                      <a:pt x="2268" y="181"/>
                    </a:cubicBezTo>
                    <a:lnTo>
                      <a:pt x="2268" y="171"/>
                    </a:lnTo>
                    <a:cubicBezTo>
                      <a:pt x="2268" y="161"/>
                      <a:pt x="2265" y="151"/>
                      <a:pt x="2261" y="137"/>
                    </a:cubicBezTo>
                    <a:lnTo>
                      <a:pt x="2265" y="124"/>
                    </a:lnTo>
                    <a:cubicBezTo>
                      <a:pt x="2268" y="94"/>
                      <a:pt x="2268" y="67"/>
                      <a:pt x="2255" y="40"/>
                    </a:cubicBezTo>
                    <a:cubicBezTo>
                      <a:pt x="2238" y="17"/>
                      <a:pt x="2208" y="0"/>
                      <a:pt x="2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27" name="Google Shape;1927;p38"/>
            <p:cNvGrpSpPr/>
            <p:nvPr/>
          </p:nvGrpSpPr>
          <p:grpSpPr>
            <a:xfrm rot="-1597285">
              <a:off x="242715" y="755429"/>
              <a:ext cx="274711" cy="579956"/>
              <a:chOff x="304040" y="3020774"/>
              <a:chExt cx="274707" cy="579948"/>
            </a:xfrm>
          </p:grpSpPr>
          <p:sp>
            <p:nvSpPr>
              <p:cNvPr id="1928" name="Google Shape;1928;p38"/>
              <p:cNvSpPr/>
              <p:nvPr/>
            </p:nvSpPr>
            <p:spPr>
              <a:xfrm>
                <a:off x="331667" y="3093518"/>
                <a:ext cx="75931" cy="35025"/>
              </a:xfrm>
              <a:custGeom>
                <a:avLst/>
                <a:gdLst/>
                <a:ahLst/>
                <a:cxnLst/>
                <a:rect l="l" t="t" r="r" b="b"/>
                <a:pathLst>
                  <a:path w="874" h="507" extrusionOk="0">
                    <a:moveTo>
                      <a:pt x="670" y="1"/>
                    </a:moveTo>
                    <a:cubicBezTo>
                      <a:pt x="650" y="1"/>
                      <a:pt x="630" y="4"/>
                      <a:pt x="613" y="10"/>
                    </a:cubicBezTo>
                    <a:lnTo>
                      <a:pt x="593" y="14"/>
                    </a:lnTo>
                    <a:cubicBezTo>
                      <a:pt x="566" y="26"/>
                      <a:pt x="536" y="51"/>
                      <a:pt x="516" y="74"/>
                    </a:cubicBezTo>
                    <a:cubicBezTo>
                      <a:pt x="509" y="83"/>
                      <a:pt x="502" y="94"/>
                      <a:pt x="499" y="104"/>
                    </a:cubicBezTo>
                    <a:cubicBezTo>
                      <a:pt x="485" y="107"/>
                      <a:pt x="473" y="107"/>
                      <a:pt x="459" y="107"/>
                    </a:cubicBezTo>
                    <a:cubicBezTo>
                      <a:pt x="362" y="114"/>
                      <a:pt x="265" y="127"/>
                      <a:pt x="168" y="140"/>
                    </a:cubicBezTo>
                    <a:cubicBezTo>
                      <a:pt x="68" y="154"/>
                      <a:pt x="1" y="251"/>
                      <a:pt x="14" y="348"/>
                    </a:cubicBezTo>
                    <a:cubicBezTo>
                      <a:pt x="27" y="440"/>
                      <a:pt x="106" y="507"/>
                      <a:pt x="196" y="507"/>
                    </a:cubicBezTo>
                    <a:cubicBezTo>
                      <a:pt x="205" y="507"/>
                      <a:pt x="213" y="506"/>
                      <a:pt x="221" y="505"/>
                    </a:cubicBezTo>
                    <a:cubicBezTo>
                      <a:pt x="302" y="492"/>
                      <a:pt x="385" y="478"/>
                      <a:pt x="465" y="472"/>
                    </a:cubicBezTo>
                    <a:cubicBezTo>
                      <a:pt x="499" y="468"/>
                      <a:pt x="530" y="465"/>
                      <a:pt x="562" y="455"/>
                    </a:cubicBezTo>
                    <a:cubicBezTo>
                      <a:pt x="593" y="448"/>
                      <a:pt x="619" y="438"/>
                      <a:pt x="650" y="428"/>
                    </a:cubicBezTo>
                    <a:cubicBezTo>
                      <a:pt x="656" y="425"/>
                      <a:pt x="663" y="421"/>
                      <a:pt x="673" y="418"/>
                    </a:cubicBezTo>
                    <a:cubicBezTo>
                      <a:pt x="683" y="418"/>
                      <a:pt x="696" y="418"/>
                      <a:pt x="706" y="415"/>
                    </a:cubicBezTo>
                    <a:lnTo>
                      <a:pt x="726" y="412"/>
                    </a:lnTo>
                    <a:lnTo>
                      <a:pt x="737" y="408"/>
                    </a:lnTo>
                    <a:cubicBezTo>
                      <a:pt x="760" y="401"/>
                      <a:pt x="790" y="395"/>
                      <a:pt x="806" y="375"/>
                    </a:cubicBezTo>
                    <a:cubicBezTo>
                      <a:pt x="831" y="355"/>
                      <a:pt x="851" y="335"/>
                      <a:pt x="860" y="304"/>
                    </a:cubicBezTo>
                    <a:cubicBezTo>
                      <a:pt x="874" y="264"/>
                      <a:pt x="874" y="247"/>
                      <a:pt x="874" y="207"/>
                    </a:cubicBezTo>
                    <a:cubicBezTo>
                      <a:pt x="874" y="164"/>
                      <a:pt x="851" y="127"/>
                      <a:pt x="826" y="91"/>
                    </a:cubicBezTo>
                    <a:cubicBezTo>
                      <a:pt x="803" y="57"/>
                      <a:pt x="766" y="34"/>
                      <a:pt x="730" y="14"/>
                    </a:cubicBezTo>
                    <a:cubicBezTo>
                      <a:pt x="712" y="5"/>
                      <a:pt x="691" y="1"/>
                      <a:pt x="670" y="1"/>
                    </a:cubicBezTo>
                    <a:close/>
                  </a:path>
                </a:pathLst>
              </a:custGeom>
              <a:solidFill>
                <a:srgbClr val="FFC68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9" name="Google Shape;1929;p38"/>
              <p:cNvSpPr/>
              <p:nvPr/>
            </p:nvSpPr>
            <p:spPr>
              <a:xfrm>
                <a:off x="345915" y="3132135"/>
                <a:ext cx="214501" cy="410557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5943" extrusionOk="0">
                    <a:moveTo>
                      <a:pt x="543" y="1"/>
                    </a:moveTo>
                    <a:cubicBezTo>
                      <a:pt x="523" y="1"/>
                      <a:pt x="503" y="3"/>
                      <a:pt x="486" y="3"/>
                    </a:cubicBezTo>
                    <a:cubicBezTo>
                      <a:pt x="466" y="6"/>
                      <a:pt x="442" y="9"/>
                      <a:pt x="422" y="17"/>
                    </a:cubicBezTo>
                    <a:cubicBezTo>
                      <a:pt x="398" y="23"/>
                      <a:pt x="378" y="29"/>
                      <a:pt x="355" y="37"/>
                    </a:cubicBezTo>
                    <a:cubicBezTo>
                      <a:pt x="301" y="53"/>
                      <a:pt x="252" y="94"/>
                      <a:pt x="215" y="137"/>
                    </a:cubicBezTo>
                    <a:cubicBezTo>
                      <a:pt x="203" y="133"/>
                      <a:pt x="192" y="132"/>
                      <a:pt x="180" y="132"/>
                    </a:cubicBezTo>
                    <a:cubicBezTo>
                      <a:pt x="157" y="132"/>
                      <a:pt x="134" y="138"/>
                      <a:pt x="111" y="147"/>
                    </a:cubicBezTo>
                    <a:cubicBezTo>
                      <a:pt x="71" y="163"/>
                      <a:pt x="37" y="197"/>
                      <a:pt x="20" y="240"/>
                    </a:cubicBezTo>
                    <a:cubicBezTo>
                      <a:pt x="0" y="287"/>
                      <a:pt x="8" y="327"/>
                      <a:pt x="20" y="374"/>
                    </a:cubicBezTo>
                    <a:cubicBezTo>
                      <a:pt x="65" y="511"/>
                      <a:pt x="121" y="645"/>
                      <a:pt x="168" y="779"/>
                    </a:cubicBezTo>
                    <a:cubicBezTo>
                      <a:pt x="211" y="896"/>
                      <a:pt x="241" y="1013"/>
                      <a:pt x="281" y="1127"/>
                    </a:cubicBezTo>
                    <a:cubicBezTo>
                      <a:pt x="318" y="1227"/>
                      <a:pt x="366" y="1324"/>
                      <a:pt x="406" y="1421"/>
                    </a:cubicBezTo>
                    <a:cubicBezTo>
                      <a:pt x="412" y="1444"/>
                      <a:pt x="418" y="1471"/>
                      <a:pt x="426" y="1494"/>
                    </a:cubicBezTo>
                    <a:cubicBezTo>
                      <a:pt x="446" y="1571"/>
                      <a:pt x="469" y="1648"/>
                      <a:pt x="489" y="1722"/>
                    </a:cubicBezTo>
                    <a:cubicBezTo>
                      <a:pt x="509" y="1786"/>
                      <a:pt x="536" y="1849"/>
                      <a:pt x="556" y="1912"/>
                    </a:cubicBezTo>
                    <a:cubicBezTo>
                      <a:pt x="566" y="1953"/>
                      <a:pt x="576" y="1993"/>
                      <a:pt x="589" y="2033"/>
                    </a:cubicBezTo>
                    <a:cubicBezTo>
                      <a:pt x="602" y="2067"/>
                      <a:pt x="616" y="2103"/>
                      <a:pt x="626" y="2140"/>
                    </a:cubicBezTo>
                    <a:cubicBezTo>
                      <a:pt x="642" y="2193"/>
                      <a:pt x="656" y="2247"/>
                      <a:pt x="673" y="2301"/>
                    </a:cubicBezTo>
                    <a:cubicBezTo>
                      <a:pt x="690" y="2354"/>
                      <a:pt x="710" y="2408"/>
                      <a:pt x="727" y="2461"/>
                    </a:cubicBezTo>
                    <a:cubicBezTo>
                      <a:pt x="743" y="2514"/>
                      <a:pt x="756" y="2571"/>
                      <a:pt x="780" y="2625"/>
                    </a:cubicBezTo>
                    <a:cubicBezTo>
                      <a:pt x="803" y="2682"/>
                      <a:pt x="830" y="2732"/>
                      <a:pt x="850" y="2789"/>
                    </a:cubicBezTo>
                    <a:cubicBezTo>
                      <a:pt x="870" y="2835"/>
                      <a:pt x="890" y="2886"/>
                      <a:pt x="911" y="2933"/>
                    </a:cubicBezTo>
                    <a:cubicBezTo>
                      <a:pt x="934" y="2986"/>
                      <a:pt x="957" y="3039"/>
                      <a:pt x="977" y="3093"/>
                    </a:cubicBezTo>
                    <a:cubicBezTo>
                      <a:pt x="994" y="3150"/>
                      <a:pt x="1011" y="3207"/>
                      <a:pt x="1031" y="3260"/>
                    </a:cubicBezTo>
                    <a:cubicBezTo>
                      <a:pt x="1048" y="3311"/>
                      <a:pt x="1068" y="3360"/>
                      <a:pt x="1081" y="3408"/>
                    </a:cubicBezTo>
                    <a:cubicBezTo>
                      <a:pt x="1111" y="3511"/>
                      <a:pt x="1138" y="3612"/>
                      <a:pt x="1171" y="3712"/>
                    </a:cubicBezTo>
                    <a:cubicBezTo>
                      <a:pt x="1198" y="3802"/>
                      <a:pt x="1228" y="3896"/>
                      <a:pt x="1255" y="3986"/>
                    </a:cubicBezTo>
                    <a:cubicBezTo>
                      <a:pt x="1289" y="4100"/>
                      <a:pt x="1318" y="4214"/>
                      <a:pt x="1349" y="4328"/>
                    </a:cubicBezTo>
                    <a:cubicBezTo>
                      <a:pt x="1385" y="4461"/>
                      <a:pt x="1415" y="4598"/>
                      <a:pt x="1456" y="4732"/>
                    </a:cubicBezTo>
                    <a:cubicBezTo>
                      <a:pt x="1496" y="4869"/>
                      <a:pt x="1539" y="5006"/>
                      <a:pt x="1582" y="5140"/>
                    </a:cubicBezTo>
                    <a:cubicBezTo>
                      <a:pt x="1622" y="5271"/>
                      <a:pt x="1659" y="5398"/>
                      <a:pt x="1696" y="5528"/>
                    </a:cubicBezTo>
                    <a:cubicBezTo>
                      <a:pt x="1710" y="5572"/>
                      <a:pt x="1723" y="5612"/>
                      <a:pt x="1733" y="5655"/>
                    </a:cubicBezTo>
                    <a:cubicBezTo>
                      <a:pt x="1740" y="5678"/>
                      <a:pt x="1746" y="5702"/>
                      <a:pt x="1753" y="5725"/>
                    </a:cubicBezTo>
                    <a:cubicBezTo>
                      <a:pt x="1760" y="5756"/>
                      <a:pt x="1763" y="5788"/>
                      <a:pt x="1780" y="5819"/>
                    </a:cubicBezTo>
                    <a:cubicBezTo>
                      <a:pt x="1793" y="5853"/>
                      <a:pt x="1814" y="5879"/>
                      <a:pt x="1843" y="5902"/>
                    </a:cubicBezTo>
                    <a:cubicBezTo>
                      <a:pt x="1860" y="5909"/>
                      <a:pt x="1877" y="5919"/>
                      <a:pt x="1891" y="5926"/>
                    </a:cubicBezTo>
                    <a:cubicBezTo>
                      <a:pt x="1913" y="5937"/>
                      <a:pt x="1938" y="5942"/>
                      <a:pt x="1963" y="5942"/>
                    </a:cubicBezTo>
                    <a:cubicBezTo>
                      <a:pt x="1974" y="5942"/>
                      <a:pt x="1986" y="5941"/>
                      <a:pt x="1997" y="5939"/>
                    </a:cubicBezTo>
                    <a:cubicBezTo>
                      <a:pt x="2044" y="5939"/>
                      <a:pt x="2084" y="5913"/>
                      <a:pt x="2118" y="5882"/>
                    </a:cubicBezTo>
                    <a:cubicBezTo>
                      <a:pt x="2138" y="5882"/>
                      <a:pt x="2158" y="5879"/>
                      <a:pt x="2178" y="5879"/>
                    </a:cubicBezTo>
                    <a:cubicBezTo>
                      <a:pt x="2212" y="5876"/>
                      <a:pt x="2245" y="5866"/>
                      <a:pt x="2275" y="5856"/>
                    </a:cubicBezTo>
                    <a:cubicBezTo>
                      <a:pt x="2322" y="5842"/>
                      <a:pt x="2379" y="5802"/>
                      <a:pt x="2405" y="5759"/>
                    </a:cubicBezTo>
                    <a:cubicBezTo>
                      <a:pt x="2436" y="5708"/>
                      <a:pt x="2456" y="5672"/>
                      <a:pt x="2462" y="5612"/>
                    </a:cubicBezTo>
                    <a:cubicBezTo>
                      <a:pt x="2468" y="5578"/>
                      <a:pt x="2468" y="5544"/>
                      <a:pt x="2462" y="5515"/>
                    </a:cubicBezTo>
                    <a:lnTo>
                      <a:pt x="2462" y="5495"/>
                    </a:lnTo>
                    <a:cubicBezTo>
                      <a:pt x="2462" y="5401"/>
                      <a:pt x="2452" y="5307"/>
                      <a:pt x="2436" y="5214"/>
                    </a:cubicBezTo>
                    <a:cubicBezTo>
                      <a:pt x="2408" y="5070"/>
                      <a:pt x="2379" y="4922"/>
                      <a:pt x="2332" y="4782"/>
                    </a:cubicBezTo>
                    <a:cubicBezTo>
                      <a:pt x="2288" y="4658"/>
                      <a:pt x="2241" y="4535"/>
                      <a:pt x="2198" y="4408"/>
                    </a:cubicBezTo>
                    <a:cubicBezTo>
                      <a:pt x="2155" y="4287"/>
                      <a:pt x="2115" y="4167"/>
                      <a:pt x="2078" y="4047"/>
                    </a:cubicBezTo>
                    <a:cubicBezTo>
                      <a:pt x="2031" y="3882"/>
                      <a:pt x="1987" y="3718"/>
                      <a:pt x="1937" y="3555"/>
                    </a:cubicBezTo>
                    <a:cubicBezTo>
                      <a:pt x="1914" y="3481"/>
                      <a:pt x="1891" y="3411"/>
                      <a:pt x="1866" y="3337"/>
                    </a:cubicBezTo>
                    <a:cubicBezTo>
                      <a:pt x="1843" y="3264"/>
                      <a:pt x="1823" y="3184"/>
                      <a:pt x="1793" y="3110"/>
                    </a:cubicBezTo>
                    <a:cubicBezTo>
                      <a:pt x="1786" y="3090"/>
                      <a:pt x="1773" y="3070"/>
                      <a:pt x="1757" y="3053"/>
                    </a:cubicBezTo>
                    <a:cubicBezTo>
                      <a:pt x="1726" y="2946"/>
                      <a:pt x="1700" y="2835"/>
                      <a:pt x="1673" y="2729"/>
                    </a:cubicBezTo>
                    <a:cubicBezTo>
                      <a:pt x="1633" y="2578"/>
                      <a:pt x="1590" y="2428"/>
                      <a:pt x="1539" y="2281"/>
                    </a:cubicBezTo>
                    <a:cubicBezTo>
                      <a:pt x="1519" y="2224"/>
                      <a:pt x="1499" y="2167"/>
                      <a:pt x="1479" y="2110"/>
                    </a:cubicBezTo>
                    <a:cubicBezTo>
                      <a:pt x="1459" y="2046"/>
                      <a:pt x="1439" y="1983"/>
                      <a:pt x="1419" y="1916"/>
                    </a:cubicBezTo>
                    <a:cubicBezTo>
                      <a:pt x="1399" y="1859"/>
                      <a:pt x="1375" y="1802"/>
                      <a:pt x="1352" y="1745"/>
                    </a:cubicBezTo>
                    <a:cubicBezTo>
                      <a:pt x="1325" y="1692"/>
                      <a:pt x="1305" y="1635"/>
                      <a:pt x="1281" y="1582"/>
                    </a:cubicBezTo>
                    <a:cubicBezTo>
                      <a:pt x="1235" y="1465"/>
                      <a:pt x="1191" y="1347"/>
                      <a:pt x="1158" y="1224"/>
                    </a:cubicBezTo>
                    <a:lnTo>
                      <a:pt x="1158" y="1224"/>
                    </a:lnTo>
                    <a:lnTo>
                      <a:pt x="1161" y="1244"/>
                    </a:lnTo>
                    <a:cubicBezTo>
                      <a:pt x="1134" y="1143"/>
                      <a:pt x="1104" y="1040"/>
                      <a:pt x="1071" y="940"/>
                    </a:cubicBezTo>
                    <a:cubicBezTo>
                      <a:pt x="1044" y="852"/>
                      <a:pt x="1017" y="765"/>
                      <a:pt x="991" y="679"/>
                    </a:cubicBezTo>
                    <a:cubicBezTo>
                      <a:pt x="977" y="628"/>
                      <a:pt x="963" y="582"/>
                      <a:pt x="951" y="531"/>
                    </a:cubicBezTo>
                    <a:cubicBezTo>
                      <a:pt x="934" y="458"/>
                      <a:pt x="914" y="381"/>
                      <a:pt x="887" y="304"/>
                    </a:cubicBezTo>
                    <a:cubicBezTo>
                      <a:pt x="857" y="210"/>
                      <a:pt x="807" y="123"/>
                      <a:pt x="727" y="63"/>
                    </a:cubicBezTo>
                    <a:cubicBezTo>
                      <a:pt x="683" y="29"/>
                      <a:pt x="639" y="20"/>
                      <a:pt x="586" y="6"/>
                    </a:cubicBezTo>
                    <a:cubicBezTo>
                      <a:pt x="573" y="2"/>
                      <a:pt x="558" y="1"/>
                      <a:pt x="54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0" name="Google Shape;1930;p38"/>
              <p:cNvSpPr/>
              <p:nvPr/>
            </p:nvSpPr>
            <p:spPr>
              <a:xfrm>
                <a:off x="320634" y="3031206"/>
                <a:ext cx="66896" cy="72398"/>
              </a:xfrm>
              <a:custGeom>
                <a:avLst/>
                <a:gdLst/>
                <a:ahLst/>
                <a:cxnLst/>
                <a:rect l="l" t="t" r="r" b="b"/>
                <a:pathLst>
                  <a:path w="770" h="1048" extrusionOk="0">
                    <a:moveTo>
                      <a:pt x="283" y="1"/>
                    </a:moveTo>
                    <a:cubicBezTo>
                      <a:pt x="263" y="1"/>
                      <a:pt x="245" y="4"/>
                      <a:pt x="228" y="9"/>
                    </a:cubicBezTo>
                    <a:cubicBezTo>
                      <a:pt x="215" y="13"/>
                      <a:pt x="205" y="16"/>
                      <a:pt x="191" y="19"/>
                    </a:cubicBezTo>
                    <a:cubicBezTo>
                      <a:pt x="158" y="33"/>
                      <a:pt x="124" y="66"/>
                      <a:pt x="101" y="90"/>
                    </a:cubicBezTo>
                    <a:cubicBezTo>
                      <a:pt x="91" y="103"/>
                      <a:pt x="84" y="113"/>
                      <a:pt x="75" y="126"/>
                    </a:cubicBezTo>
                    <a:cubicBezTo>
                      <a:pt x="64" y="146"/>
                      <a:pt x="50" y="166"/>
                      <a:pt x="41" y="190"/>
                    </a:cubicBezTo>
                    <a:cubicBezTo>
                      <a:pt x="38" y="213"/>
                      <a:pt x="30" y="237"/>
                      <a:pt x="24" y="257"/>
                    </a:cubicBezTo>
                    <a:cubicBezTo>
                      <a:pt x="14" y="297"/>
                      <a:pt x="14" y="340"/>
                      <a:pt x="10" y="380"/>
                    </a:cubicBezTo>
                    <a:cubicBezTo>
                      <a:pt x="10" y="414"/>
                      <a:pt x="7" y="444"/>
                      <a:pt x="7" y="477"/>
                    </a:cubicBezTo>
                    <a:cubicBezTo>
                      <a:pt x="4" y="554"/>
                      <a:pt x="1" y="631"/>
                      <a:pt x="7" y="712"/>
                    </a:cubicBezTo>
                    <a:cubicBezTo>
                      <a:pt x="7" y="748"/>
                      <a:pt x="18" y="788"/>
                      <a:pt x="30" y="825"/>
                    </a:cubicBezTo>
                    <a:cubicBezTo>
                      <a:pt x="14" y="852"/>
                      <a:pt x="4" y="885"/>
                      <a:pt x="10" y="922"/>
                    </a:cubicBezTo>
                    <a:cubicBezTo>
                      <a:pt x="20" y="992"/>
                      <a:pt x="84" y="1048"/>
                      <a:pt x="153" y="1048"/>
                    </a:cubicBezTo>
                    <a:cubicBezTo>
                      <a:pt x="160" y="1048"/>
                      <a:pt x="168" y="1047"/>
                      <a:pt x="175" y="1046"/>
                    </a:cubicBezTo>
                    <a:cubicBezTo>
                      <a:pt x="215" y="1039"/>
                      <a:pt x="258" y="1029"/>
                      <a:pt x="299" y="1022"/>
                    </a:cubicBezTo>
                    <a:cubicBezTo>
                      <a:pt x="311" y="1022"/>
                      <a:pt x="325" y="1022"/>
                      <a:pt x="335" y="1019"/>
                    </a:cubicBezTo>
                    <a:cubicBezTo>
                      <a:pt x="365" y="1016"/>
                      <a:pt x="388" y="1009"/>
                      <a:pt x="412" y="996"/>
                    </a:cubicBezTo>
                    <a:cubicBezTo>
                      <a:pt x="456" y="985"/>
                      <a:pt x="499" y="976"/>
                      <a:pt x="539" y="959"/>
                    </a:cubicBezTo>
                    <a:cubicBezTo>
                      <a:pt x="563" y="949"/>
                      <a:pt x="586" y="939"/>
                      <a:pt x="609" y="928"/>
                    </a:cubicBezTo>
                    <a:cubicBezTo>
                      <a:pt x="620" y="925"/>
                      <a:pt x="632" y="922"/>
                      <a:pt x="643" y="919"/>
                    </a:cubicBezTo>
                    <a:cubicBezTo>
                      <a:pt x="680" y="905"/>
                      <a:pt x="706" y="882"/>
                      <a:pt x="730" y="852"/>
                    </a:cubicBezTo>
                    <a:cubicBezTo>
                      <a:pt x="766" y="812"/>
                      <a:pt x="770" y="752"/>
                      <a:pt x="766" y="698"/>
                    </a:cubicBezTo>
                    <a:cubicBezTo>
                      <a:pt x="766" y="675"/>
                      <a:pt x="760" y="652"/>
                      <a:pt x="753" y="631"/>
                    </a:cubicBezTo>
                    <a:cubicBezTo>
                      <a:pt x="737" y="564"/>
                      <a:pt x="720" y="497"/>
                      <a:pt x="693" y="434"/>
                    </a:cubicBezTo>
                    <a:cubicBezTo>
                      <a:pt x="673" y="387"/>
                      <a:pt x="649" y="340"/>
                      <a:pt x="629" y="294"/>
                    </a:cubicBezTo>
                    <a:cubicBezTo>
                      <a:pt x="609" y="253"/>
                      <a:pt x="586" y="213"/>
                      <a:pt x="556" y="176"/>
                    </a:cubicBezTo>
                    <a:cubicBezTo>
                      <a:pt x="539" y="156"/>
                      <a:pt x="519" y="136"/>
                      <a:pt x="499" y="116"/>
                    </a:cubicBezTo>
                    <a:cubicBezTo>
                      <a:pt x="479" y="96"/>
                      <a:pt x="459" y="79"/>
                      <a:pt x="439" y="59"/>
                    </a:cubicBezTo>
                    <a:cubicBezTo>
                      <a:pt x="402" y="29"/>
                      <a:pt x="351" y="5"/>
                      <a:pt x="305" y="2"/>
                    </a:cubicBezTo>
                    <a:cubicBezTo>
                      <a:pt x="297" y="1"/>
                      <a:pt x="290" y="1"/>
                      <a:pt x="2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1" name="Google Shape;1931;p38"/>
              <p:cNvSpPr/>
              <p:nvPr/>
            </p:nvSpPr>
            <p:spPr>
              <a:xfrm>
                <a:off x="392655" y="3123914"/>
                <a:ext cx="171844" cy="413459"/>
              </a:xfrm>
              <a:custGeom>
                <a:avLst/>
                <a:gdLst/>
                <a:ahLst/>
                <a:cxnLst/>
                <a:rect l="l" t="t" r="r" b="b"/>
                <a:pathLst>
                  <a:path w="1978" h="5985" extrusionOk="0">
                    <a:moveTo>
                      <a:pt x="97" y="1"/>
                    </a:moveTo>
                    <a:cubicBezTo>
                      <a:pt x="93" y="1"/>
                      <a:pt x="88" y="1"/>
                      <a:pt x="84" y="1"/>
                    </a:cubicBezTo>
                    <a:lnTo>
                      <a:pt x="75" y="1"/>
                    </a:lnTo>
                    <a:cubicBezTo>
                      <a:pt x="35" y="15"/>
                      <a:pt x="1" y="58"/>
                      <a:pt x="11" y="102"/>
                    </a:cubicBezTo>
                    <a:cubicBezTo>
                      <a:pt x="41" y="225"/>
                      <a:pt x="68" y="353"/>
                      <a:pt x="95" y="477"/>
                    </a:cubicBezTo>
                    <a:cubicBezTo>
                      <a:pt x="118" y="600"/>
                      <a:pt x="149" y="724"/>
                      <a:pt x="178" y="847"/>
                    </a:cubicBezTo>
                    <a:cubicBezTo>
                      <a:pt x="209" y="968"/>
                      <a:pt x="242" y="1088"/>
                      <a:pt x="275" y="1212"/>
                    </a:cubicBezTo>
                    <a:cubicBezTo>
                      <a:pt x="309" y="1343"/>
                      <a:pt x="345" y="1473"/>
                      <a:pt x="376" y="1604"/>
                    </a:cubicBezTo>
                    <a:cubicBezTo>
                      <a:pt x="413" y="1741"/>
                      <a:pt x="442" y="1878"/>
                      <a:pt x="470" y="2019"/>
                    </a:cubicBezTo>
                    <a:cubicBezTo>
                      <a:pt x="499" y="2155"/>
                      <a:pt x="539" y="2292"/>
                      <a:pt x="580" y="2426"/>
                    </a:cubicBezTo>
                    <a:cubicBezTo>
                      <a:pt x="623" y="2576"/>
                      <a:pt x="663" y="2724"/>
                      <a:pt x="710" y="2871"/>
                    </a:cubicBezTo>
                    <a:cubicBezTo>
                      <a:pt x="740" y="2978"/>
                      <a:pt x="774" y="3089"/>
                      <a:pt x="807" y="3198"/>
                    </a:cubicBezTo>
                    <a:cubicBezTo>
                      <a:pt x="857" y="3376"/>
                      <a:pt x="907" y="3553"/>
                      <a:pt x="964" y="3727"/>
                    </a:cubicBezTo>
                    <a:cubicBezTo>
                      <a:pt x="1021" y="3905"/>
                      <a:pt x="1084" y="4078"/>
                      <a:pt x="1141" y="4256"/>
                    </a:cubicBezTo>
                    <a:cubicBezTo>
                      <a:pt x="1208" y="4493"/>
                      <a:pt x="1279" y="4734"/>
                      <a:pt x="1345" y="4975"/>
                    </a:cubicBezTo>
                    <a:cubicBezTo>
                      <a:pt x="1382" y="5105"/>
                      <a:pt x="1426" y="5232"/>
                      <a:pt x="1473" y="5359"/>
                    </a:cubicBezTo>
                    <a:cubicBezTo>
                      <a:pt x="1489" y="5410"/>
                      <a:pt x="1506" y="5463"/>
                      <a:pt x="1523" y="5517"/>
                    </a:cubicBezTo>
                    <a:cubicBezTo>
                      <a:pt x="1543" y="5574"/>
                      <a:pt x="1563" y="5631"/>
                      <a:pt x="1583" y="5687"/>
                    </a:cubicBezTo>
                    <a:cubicBezTo>
                      <a:pt x="1600" y="5724"/>
                      <a:pt x="1613" y="5764"/>
                      <a:pt x="1629" y="5804"/>
                    </a:cubicBezTo>
                    <a:cubicBezTo>
                      <a:pt x="1637" y="5821"/>
                      <a:pt x="1650" y="5841"/>
                      <a:pt x="1657" y="5861"/>
                    </a:cubicBezTo>
                    <a:cubicBezTo>
                      <a:pt x="1674" y="5891"/>
                      <a:pt x="1697" y="5928"/>
                      <a:pt x="1727" y="5952"/>
                    </a:cubicBezTo>
                    <a:cubicBezTo>
                      <a:pt x="1754" y="5972"/>
                      <a:pt x="1787" y="5984"/>
                      <a:pt x="1821" y="5984"/>
                    </a:cubicBezTo>
                    <a:cubicBezTo>
                      <a:pt x="1841" y="5984"/>
                      <a:pt x="1861" y="5980"/>
                      <a:pt x="1881" y="5972"/>
                    </a:cubicBezTo>
                    <a:cubicBezTo>
                      <a:pt x="1907" y="5958"/>
                      <a:pt x="1921" y="5944"/>
                      <a:pt x="1941" y="5924"/>
                    </a:cubicBezTo>
                    <a:cubicBezTo>
                      <a:pt x="1958" y="5904"/>
                      <a:pt x="1964" y="5878"/>
                      <a:pt x="1971" y="5851"/>
                    </a:cubicBezTo>
                    <a:cubicBezTo>
                      <a:pt x="1975" y="5831"/>
                      <a:pt x="1978" y="5811"/>
                      <a:pt x="1975" y="5787"/>
                    </a:cubicBezTo>
                    <a:cubicBezTo>
                      <a:pt x="1971" y="5757"/>
                      <a:pt x="1955" y="5737"/>
                      <a:pt x="1941" y="5717"/>
                    </a:cubicBezTo>
                    <a:lnTo>
                      <a:pt x="1921" y="5700"/>
                    </a:lnTo>
                    <a:cubicBezTo>
                      <a:pt x="1914" y="5684"/>
                      <a:pt x="1910" y="5667"/>
                      <a:pt x="1904" y="5651"/>
                    </a:cubicBezTo>
                    <a:cubicBezTo>
                      <a:pt x="1887" y="5600"/>
                      <a:pt x="1867" y="5546"/>
                      <a:pt x="1850" y="5496"/>
                    </a:cubicBezTo>
                    <a:cubicBezTo>
                      <a:pt x="1827" y="5440"/>
                      <a:pt x="1807" y="5383"/>
                      <a:pt x="1784" y="5322"/>
                    </a:cubicBezTo>
                    <a:cubicBezTo>
                      <a:pt x="1764" y="5269"/>
                      <a:pt x="1740" y="5216"/>
                      <a:pt x="1720" y="5162"/>
                    </a:cubicBezTo>
                    <a:cubicBezTo>
                      <a:pt x="1674" y="5045"/>
                      <a:pt x="1629" y="4928"/>
                      <a:pt x="1589" y="4808"/>
                    </a:cubicBezTo>
                    <a:cubicBezTo>
                      <a:pt x="1553" y="4691"/>
                      <a:pt x="1513" y="4570"/>
                      <a:pt x="1479" y="4450"/>
                    </a:cubicBezTo>
                    <a:cubicBezTo>
                      <a:pt x="1459" y="4393"/>
                      <a:pt x="1442" y="4333"/>
                      <a:pt x="1426" y="4276"/>
                    </a:cubicBezTo>
                    <a:cubicBezTo>
                      <a:pt x="1402" y="4192"/>
                      <a:pt x="1376" y="4109"/>
                      <a:pt x="1349" y="4025"/>
                    </a:cubicBezTo>
                    <a:cubicBezTo>
                      <a:pt x="1316" y="3938"/>
                      <a:pt x="1285" y="3851"/>
                      <a:pt x="1255" y="3760"/>
                    </a:cubicBezTo>
                    <a:cubicBezTo>
                      <a:pt x="1192" y="3587"/>
                      <a:pt x="1138" y="3410"/>
                      <a:pt x="1084" y="3232"/>
                    </a:cubicBezTo>
                    <a:lnTo>
                      <a:pt x="1084" y="3232"/>
                    </a:lnTo>
                    <a:cubicBezTo>
                      <a:pt x="1088" y="3243"/>
                      <a:pt x="1092" y="3255"/>
                      <a:pt x="1095" y="3266"/>
                    </a:cubicBezTo>
                    <a:cubicBezTo>
                      <a:pt x="1032" y="3052"/>
                      <a:pt x="964" y="2837"/>
                      <a:pt x="901" y="2624"/>
                    </a:cubicBezTo>
                    <a:cubicBezTo>
                      <a:pt x="847" y="2440"/>
                      <a:pt x="791" y="2255"/>
                      <a:pt x="734" y="2072"/>
                    </a:cubicBezTo>
                    <a:cubicBezTo>
                      <a:pt x="677" y="1874"/>
                      <a:pt x="630" y="1677"/>
                      <a:pt x="573" y="1480"/>
                    </a:cubicBezTo>
                    <a:cubicBezTo>
                      <a:pt x="513" y="1276"/>
                      <a:pt x="453" y="1071"/>
                      <a:pt x="393" y="868"/>
                    </a:cubicBezTo>
                    <a:cubicBezTo>
                      <a:pt x="356" y="741"/>
                      <a:pt x="322" y="614"/>
                      <a:pt x="289" y="486"/>
                    </a:cubicBezTo>
                    <a:cubicBezTo>
                      <a:pt x="252" y="349"/>
                      <a:pt x="218" y="213"/>
                      <a:pt x="185" y="75"/>
                    </a:cubicBezTo>
                    <a:cubicBezTo>
                      <a:pt x="181" y="52"/>
                      <a:pt x="172" y="32"/>
                      <a:pt x="152" y="18"/>
                    </a:cubicBezTo>
                    <a:cubicBezTo>
                      <a:pt x="135" y="7"/>
                      <a:pt x="116" y="1"/>
                      <a:pt x="97" y="1"/>
                    </a:cubicBezTo>
                    <a:close/>
                  </a:path>
                </a:pathLst>
              </a:custGeom>
              <a:solidFill>
                <a:srgbClr val="524A83">
                  <a:alpha val="254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2" name="Google Shape;1932;p38"/>
              <p:cNvSpPr/>
              <p:nvPr/>
            </p:nvSpPr>
            <p:spPr>
              <a:xfrm>
                <a:off x="304040" y="3020774"/>
                <a:ext cx="274707" cy="579948"/>
              </a:xfrm>
              <a:custGeom>
                <a:avLst/>
                <a:gdLst/>
                <a:ahLst/>
                <a:cxnLst/>
                <a:rect l="l" t="t" r="r" b="b"/>
                <a:pathLst>
                  <a:path w="3162" h="8395" extrusionOk="0">
                    <a:moveTo>
                      <a:pt x="473" y="261"/>
                    </a:moveTo>
                    <a:cubicBezTo>
                      <a:pt x="490" y="264"/>
                      <a:pt x="506" y="267"/>
                      <a:pt x="522" y="274"/>
                    </a:cubicBezTo>
                    <a:cubicBezTo>
                      <a:pt x="539" y="281"/>
                      <a:pt x="556" y="290"/>
                      <a:pt x="570" y="301"/>
                    </a:cubicBezTo>
                    <a:cubicBezTo>
                      <a:pt x="596" y="324"/>
                      <a:pt x="620" y="351"/>
                      <a:pt x="643" y="377"/>
                    </a:cubicBezTo>
                    <a:cubicBezTo>
                      <a:pt x="670" y="411"/>
                      <a:pt x="693" y="448"/>
                      <a:pt x="713" y="485"/>
                    </a:cubicBezTo>
                    <a:cubicBezTo>
                      <a:pt x="740" y="528"/>
                      <a:pt x="763" y="575"/>
                      <a:pt x="787" y="622"/>
                    </a:cubicBezTo>
                    <a:cubicBezTo>
                      <a:pt x="834" y="715"/>
                      <a:pt x="877" y="812"/>
                      <a:pt x="917" y="906"/>
                    </a:cubicBezTo>
                    <a:cubicBezTo>
                      <a:pt x="957" y="1006"/>
                      <a:pt x="994" y="1107"/>
                      <a:pt x="1021" y="1207"/>
                    </a:cubicBezTo>
                    <a:cubicBezTo>
                      <a:pt x="1055" y="1324"/>
                      <a:pt x="1088" y="1441"/>
                      <a:pt x="1128" y="1555"/>
                    </a:cubicBezTo>
                    <a:cubicBezTo>
                      <a:pt x="1165" y="1669"/>
                      <a:pt x="1198" y="1786"/>
                      <a:pt x="1235" y="1899"/>
                    </a:cubicBezTo>
                    <a:cubicBezTo>
                      <a:pt x="1252" y="1956"/>
                      <a:pt x="1269" y="2010"/>
                      <a:pt x="1285" y="2063"/>
                    </a:cubicBezTo>
                    <a:cubicBezTo>
                      <a:pt x="1302" y="2123"/>
                      <a:pt x="1315" y="2180"/>
                      <a:pt x="1332" y="2240"/>
                    </a:cubicBezTo>
                    <a:cubicBezTo>
                      <a:pt x="1365" y="2351"/>
                      <a:pt x="1399" y="2461"/>
                      <a:pt x="1433" y="2575"/>
                    </a:cubicBezTo>
                    <a:cubicBezTo>
                      <a:pt x="1470" y="2692"/>
                      <a:pt x="1506" y="2805"/>
                      <a:pt x="1543" y="2922"/>
                    </a:cubicBezTo>
                    <a:cubicBezTo>
                      <a:pt x="1576" y="3036"/>
                      <a:pt x="1610" y="3150"/>
                      <a:pt x="1646" y="3264"/>
                    </a:cubicBezTo>
                    <a:cubicBezTo>
                      <a:pt x="1666" y="3324"/>
                      <a:pt x="1686" y="3384"/>
                      <a:pt x="1703" y="3447"/>
                    </a:cubicBezTo>
                    <a:cubicBezTo>
                      <a:pt x="1720" y="3498"/>
                      <a:pt x="1734" y="3548"/>
                      <a:pt x="1751" y="3601"/>
                    </a:cubicBezTo>
                    <a:cubicBezTo>
                      <a:pt x="1783" y="3722"/>
                      <a:pt x="1820" y="3842"/>
                      <a:pt x="1857" y="3963"/>
                    </a:cubicBezTo>
                    <a:cubicBezTo>
                      <a:pt x="1887" y="4073"/>
                      <a:pt x="1927" y="4177"/>
                      <a:pt x="1961" y="4287"/>
                    </a:cubicBezTo>
                    <a:cubicBezTo>
                      <a:pt x="1998" y="4407"/>
                      <a:pt x="2038" y="4528"/>
                      <a:pt x="2075" y="4651"/>
                    </a:cubicBezTo>
                    <a:cubicBezTo>
                      <a:pt x="2104" y="4762"/>
                      <a:pt x="2141" y="4872"/>
                      <a:pt x="2178" y="4983"/>
                    </a:cubicBezTo>
                    <a:cubicBezTo>
                      <a:pt x="2215" y="5097"/>
                      <a:pt x="2248" y="5210"/>
                      <a:pt x="2285" y="5321"/>
                    </a:cubicBezTo>
                    <a:cubicBezTo>
                      <a:pt x="2325" y="5438"/>
                      <a:pt x="2362" y="5554"/>
                      <a:pt x="2402" y="5672"/>
                    </a:cubicBezTo>
                    <a:cubicBezTo>
                      <a:pt x="2442" y="5782"/>
                      <a:pt x="2473" y="5895"/>
                      <a:pt x="2506" y="6006"/>
                    </a:cubicBezTo>
                    <a:cubicBezTo>
                      <a:pt x="2536" y="6110"/>
                      <a:pt x="2573" y="6217"/>
                      <a:pt x="2609" y="6321"/>
                    </a:cubicBezTo>
                    <a:cubicBezTo>
                      <a:pt x="2623" y="6364"/>
                      <a:pt x="2640" y="6404"/>
                      <a:pt x="2657" y="6448"/>
                    </a:cubicBezTo>
                    <a:cubicBezTo>
                      <a:pt x="2674" y="6491"/>
                      <a:pt x="2686" y="6534"/>
                      <a:pt x="2703" y="6582"/>
                    </a:cubicBezTo>
                    <a:cubicBezTo>
                      <a:pt x="2734" y="6668"/>
                      <a:pt x="2767" y="6752"/>
                      <a:pt x="2800" y="6835"/>
                    </a:cubicBezTo>
                    <a:cubicBezTo>
                      <a:pt x="2837" y="6929"/>
                      <a:pt x="2874" y="7023"/>
                      <a:pt x="2907" y="7120"/>
                    </a:cubicBezTo>
                    <a:cubicBezTo>
                      <a:pt x="2924" y="7164"/>
                      <a:pt x="2934" y="7210"/>
                      <a:pt x="2947" y="7260"/>
                    </a:cubicBezTo>
                    <a:cubicBezTo>
                      <a:pt x="2950" y="7270"/>
                      <a:pt x="2954" y="7284"/>
                      <a:pt x="2954" y="7294"/>
                    </a:cubicBezTo>
                    <a:cubicBezTo>
                      <a:pt x="2901" y="7311"/>
                      <a:pt x="2847" y="7337"/>
                      <a:pt x="2797" y="7360"/>
                    </a:cubicBezTo>
                    <a:cubicBezTo>
                      <a:pt x="2763" y="7371"/>
                      <a:pt x="2730" y="7380"/>
                      <a:pt x="2697" y="7394"/>
                    </a:cubicBezTo>
                    <a:cubicBezTo>
                      <a:pt x="2660" y="7408"/>
                      <a:pt x="2626" y="7428"/>
                      <a:pt x="2589" y="7445"/>
                    </a:cubicBezTo>
                    <a:cubicBezTo>
                      <a:pt x="2546" y="7461"/>
                      <a:pt x="2496" y="7468"/>
                      <a:pt x="2449" y="7474"/>
                    </a:cubicBezTo>
                    <a:cubicBezTo>
                      <a:pt x="2442" y="7474"/>
                      <a:pt x="2433" y="7478"/>
                      <a:pt x="2426" y="7478"/>
                    </a:cubicBezTo>
                    <a:cubicBezTo>
                      <a:pt x="2419" y="7465"/>
                      <a:pt x="2413" y="7451"/>
                      <a:pt x="2405" y="7441"/>
                    </a:cubicBezTo>
                    <a:cubicBezTo>
                      <a:pt x="2393" y="7417"/>
                      <a:pt x="2382" y="7397"/>
                      <a:pt x="2373" y="7374"/>
                    </a:cubicBezTo>
                    <a:cubicBezTo>
                      <a:pt x="2352" y="7334"/>
                      <a:pt x="2336" y="7294"/>
                      <a:pt x="2319" y="7250"/>
                    </a:cubicBezTo>
                    <a:cubicBezTo>
                      <a:pt x="2279" y="7153"/>
                      <a:pt x="2245" y="7053"/>
                      <a:pt x="2212" y="6956"/>
                    </a:cubicBezTo>
                    <a:cubicBezTo>
                      <a:pt x="2172" y="6846"/>
                      <a:pt x="2141" y="6732"/>
                      <a:pt x="2108" y="6618"/>
                    </a:cubicBezTo>
                    <a:cubicBezTo>
                      <a:pt x="2075" y="6508"/>
                      <a:pt x="2035" y="6397"/>
                      <a:pt x="1995" y="6284"/>
                    </a:cubicBezTo>
                    <a:cubicBezTo>
                      <a:pt x="1954" y="6176"/>
                      <a:pt x="1917" y="6066"/>
                      <a:pt x="1881" y="5956"/>
                    </a:cubicBezTo>
                    <a:cubicBezTo>
                      <a:pt x="1860" y="5903"/>
                      <a:pt x="1844" y="5849"/>
                      <a:pt x="1824" y="5792"/>
                    </a:cubicBezTo>
                    <a:cubicBezTo>
                      <a:pt x="1807" y="5739"/>
                      <a:pt x="1791" y="5685"/>
                      <a:pt x="1774" y="5631"/>
                    </a:cubicBezTo>
                    <a:cubicBezTo>
                      <a:pt x="1737" y="5514"/>
                      <a:pt x="1700" y="5401"/>
                      <a:pt x="1657" y="5287"/>
                    </a:cubicBezTo>
                    <a:cubicBezTo>
                      <a:pt x="1620" y="5180"/>
                      <a:pt x="1583" y="5077"/>
                      <a:pt x="1550" y="4969"/>
                    </a:cubicBezTo>
                    <a:cubicBezTo>
                      <a:pt x="1513" y="4856"/>
                      <a:pt x="1473" y="4745"/>
                      <a:pt x="1442" y="4631"/>
                    </a:cubicBezTo>
                    <a:cubicBezTo>
                      <a:pt x="1405" y="4518"/>
                      <a:pt x="1372" y="4404"/>
                      <a:pt x="1336" y="4290"/>
                    </a:cubicBezTo>
                    <a:cubicBezTo>
                      <a:pt x="1319" y="4237"/>
                      <a:pt x="1302" y="4183"/>
                      <a:pt x="1282" y="4130"/>
                    </a:cubicBezTo>
                    <a:cubicBezTo>
                      <a:pt x="1265" y="4077"/>
                      <a:pt x="1249" y="4020"/>
                      <a:pt x="1232" y="3966"/>
                    </a:cubicBezTo>
                    <a:cubicBezTo>
                      <a:pt x="1195" y="3849"/>
                      <a:pt x="1155" y="3732"/>
                      <a:pt x="1115" y="3618"/>
                    </a:cubicBezTo>
                    <a:cubicBezTo>
                      <a:pt x="1095" y="3565"/>
                      <a:pt x="1078" y="3508"/>
                      <a:pt x="1061" y="3455"/>
                    </a:cubicBezTo>
                    <a:cubicBezTo>
                      <a:pt x="1044" y="3398"/>
                      <a:pt x="1024" y="3344"/>
                      <a:pt x="1004" y="3291"/>
                    </a:cubicBezTo>
                    <a:cubicBezTo>
                      <a:pt x="988" y="3234"/>
                      <a:pt x="968" y="3177"/>
                      <a:pt x="951" y="3120"/>
                    </a:cubicBezTo>
                    <a:cubicBezTo>
                      <a:pt x="934" y="3070"/>
                      <a:pt x="914" y="3016"/>
                      <a:pt x="897" y="2966"/>
                    </a:cubicBezTo>
                    <a:cubicBezTo>
                      <a:pt x="860" y="2849"/>
                      <a:pt x="827" y="2732"/>
                      <a:pt x="791" y="2615"/>
                    </a:cubicBezTo>
                    <a:cubicBezTo>
                      <a:pt x="754" y="2501"/>
                      <a:pt x="723" y="2391"/>
                      <a:pt x="690" y="2277"/>
                    </a:cubicBezTo>
                    <a:cubicBezTo>
                      <a:pt x="656" y="2160"/>
                      <a:pt x="623" y="2047"/>
                      <a:pt x="590" y="1933"/>
                    </a:cubicBezTo>
                    <a:cubicBezTo>
                      <a:pt x="573" y="1876"/>
                      <a:pt x="556" y="1822"/>
                      <a:pt x="539" y="1766"/>
                    </a:cubicBezTo>
                    <a:cubicBezTo>
                      <a:pt x="522" y="1709"/>
                      <a:pt x="510" y="1649"/>
                      <a:pt x="493" y="1588"/>
                    </a:cubicBezTo>
                    <a:cubicBezTo>
                      <a:pt x="466" y="1468"/>
                      <a:pt x="439" y="1351"/>
                      <a:pt x="412" y="1234"/>
                    </a:cubicBezTo>
                    <a:cubicBezTo>
                      <a:pt x="389" y="1124"/>
                      <a:pt x="372" y="1013"/>
                      <a:pt x="349" y="903"/>
                    </a:cubicBezTo>
                    <a:cubicBezTo>
                      <a:pt x="335" y="839"/>
                      <a:pt x="326" y="778"/>
                      <a:pt x="312" y="718"/>
                    </a:cubicBezTo>
                    <a:cubicBezTo>
                      <a:pt x="302" y="662"/>
                      <a:pt x="295" y="602"/>
                      <a:pt x="289" y="545"/>
                    </a:cubicBezTo>
                    <a:cubicBezTo>
                      <a:pt x="286" y="531"/>
                      <a:pt x="286" y="522"/>
                      <a:pt x="282" y="508"/>
                    </a:cubicBezTo>
                    <a:cubicBezTo>
                      <a:pt x="278" y="465"/>
                      <a:pt x="272" y="421"/>
                      <a:pt x="275" y="381"/>
                    </a:cubicBezTo>
                    <a:cubicBezTo>
                      <a:pt x="278" y="364"/>
                      <a:pt x="282" y="347"/>
                      <a:pt x="289" y="331"/>
                    </a:cubicBezTo>
                    <a:lnTo>
                      <a:pt x="298" y="307"/>
                    </a:lnTo>
                    <a:lnTo>
                      <a:pt x="312" y="297"/>
                    </a:lnTo>
                    <a:cubicBezTo>
                      <a:pt x="319" y="294"/>
                      <a:pt x="326" y="287"/>
                      <a:pt x="335" y="284"/>
                    </a:cubicBezTo>
                    <a:cubicBezTo>
                      <a:pt x="362" y="274"/>
                      <a:pt x="392" y="267"/>
                      <a:pt x="419" y="261"/>
                    </a:cubicBezTo>
                    <a:close/>
                    <a:moveTo>
                      <a:pt x="2978" y="7494"/>
                    </a:moveTo>
                    <a:lnTo>
                      <a:pt x="2978" y="7525"/>
                    </a:lnTo>
                    <a:cubicBezTo>
                      <a:pt x="2975" y="7575"/>
                      <a:pt x="2975" y="7625"/>
                      <a:pt x="2971" y="7675"/>
                    </a:cubicBezTo>
                    <a:cubicBezTo>
                      <a:pt x="2971" y="7769"/>
                      <a:pt x="2967" y="7866"/>
                      <a:pt x="2954" y="7959"/>
                    </a:cubicBezTo>
                    <a:cubicBezTo>
                      <a:pt x="2954" y="7976"/>
                      <a:pt x="2950" y="7996"/>
                      <a:pt x="2947" y="8013"/>
                    </a:cubicBezTo>
                    <a:cubicBezTo>
                      <a:pt x="2941" y="8056"/>
                      <a:pt x="2938" y="8103"/>
                      <a:pt x="2927" y="8147"/>
                    </a:cubicBezTo>
                    <a:cubicBezTo>
                      <a:pt x="2887" y="8116"/>
                      <a:pt x="2850" y="8083"/>
                      <a:pt x="2814" y="8050"/>
                    </a:cubicBezTo>
                    <a:cubicBezTo>
                      <a:pt x="2780" y="8019"/>
                      <a:pt x="2750" y="7990"/>
                      <a:pt x="2723" y="7953"/>
                    </a:cubicBezTo>
                    <a:cubicBezTo>
                      <a:pt x="2683" y="7899"/>
                      <a:pt x="2643" y="7842"/>
                      <a:pt x="2603" y="7789"/>
                    </a:cubicBezTo>
                    <a:cubicBezTo>
                      <a:pt x="2583" y="7755"/>
                      <a:pt x="2560" y="7726"/>
                      <a:pt x="2536" y="7692"/>
                    </a:cubicBezTo>
                    <a:lnTo>
                      <a:pt x="2543" y="7692"/>
                    </a:lnTo>
                    <a:cubicBezTo>
                      <a:pt x="2563" y="7681"/>
                      <a:pt x="2586" y="7675"/>
                      <a:pt x="2609" y="7669"/>
                    </a:cubicBezTo>
                    <a:cubicBezTo>
                      <a:pt x="2643" y="7658"/>
                      <a:pt x="2670" y="7641"/>
                      <a:pt x="2700" y="7628"/>
                    </a:cubicBezTo>
                    <a:cubicBezTo>
                      <a:pt x="2720" y="7618"/>
                      <a:pt x="2740" y="7605"/>
                      <a:pt x="2760" y="7595"/>
                    </a:cubicBezTo>
                    <a:cubicBezTo>
                      <a:pt x="2780" y="7581"/>
                      <a:pt x="2800" y="7571"/>
                      <a:pt x="2820" y="7561"/>
                    </a:cubicBezTo>
                    <a:cubicBezTo>
                      <a:pt x="2844" y="7551"/>
                      <a:pt x="2864" y="7545"/>
                      <a:pt x="2887" y="7535"/>
                    </a:cubicBezTo>
                    <a:cubicBezTo>
                      <a:pt x="2904" y="7525"/>
                      <a:pt x="2924" y="7514"/>
                      <a:pt x="2941" y="7508"/>
                    </a:cubicBezTo>
                    <a:cubicBezTo>
                      <a:pt x="2954" y="7501"/>
                      <a:pt x="2967" y="7498"/>
                      <a:pt x="2978" y="7494"/>
                    </a:cubicBezTo>
                    <a:close/>
                    <a:moveTo>
                      <a:pt x="434" y="1"/>
                    </a:moveTo>
                    <a:cubicBezTo>
                      <a:pt x="385" y="1"/>
                      <a:pt x="334" y="9"/>
                      <a:pt x="286" y="16"/>
                    </a:cubicBezTo>
                    <a:cubicBezTo>
                      <a:pt x="278" y="20"/>
                      <a:pt x="269" y="20"/>
                      <a:pt x="262" y="23"/>
                    </a:cubicBezTo>
                    <a:cubicBezTo>
                      <a:pt x="201" y="40"/>
                      <a:pt x="148" y="73"/>
                      <a:pt x="105" y="116"/>
                    </a:cubicBezTo>
                    <a:cubicBezTo>
                      <a:pt x="91" y="130"/>
                      <a:pt x="81" y="147"/>
                      <a:pt x="71" y="160"/>
                    </a:cubicBezTo>
                    <a:cubicBezTo>
                      <a:pt x="65" y="170"/>
                      <a:pt x="61" y="176"/>
                      <a:pt x="54" y="187"/>
                    </a:cubicBezTo>
                    <a:cubicBezTo>
                      <a:pt x="38" y="217"/>
                      <a:pt x="28" y="250"/>
                      <a:pt x="18" y="287"/>
                    </a:cubicBezTo>
                    <a:cubicBezTo>
                      <a:pt x="8" y="344"/>
                      <a:pt x="1" y="401"/>
                      <a:pt x="8" y="461"/>
                    </a:cubicBezTo>
                    <a:cubicBezTo>
                      <a:pt x="14" y="502"/>
                      <a:pt x="21" y="542"/>
                      <a:pt x="28" y="582"/>
                    </a:cubicBezTo>
                    <a:cubicBezTo>
                      <a:pt x="38" y="642"/>
                      <a:pt x="51" y="698"/>
                      <a:pt x="61" y="758"/>
                    </a:cubicBezTo>
                    <a:cubicBezTo>
                      <a:pt x="85" y="872"/>
                      <a:pt x="115" y="986"/>
                      <a:pt x="145" y="1104"/>
                    </a:cubicBezTo>
                    <a:cubicBezTo>
                      <a:pt x="172" y="1214"/>
                      <a:pt x="198" y="1328"/>
                      <a:pt x="229" y="1437"/>
                    </a:cubicBezTo>
                    <a:cubicBezTo>
                      <a:pt x="241" y="1494"/>
                      <a:pt x="258" y="1551"/>
                      <a:pt x="275" y="1605"/>
                    </a:cubicBezTo>
                    <a:cubicBezTo>
                      <a:pt x="289" y="1661"/>
                      <a:pt x="306" y="1722"/>
                      <a:pt x="322" y="1779"/>
                    </a:cubicBezTo>
                    <a:cubicBezTo>
                      <a:pt x="362" y="1896"/>
                      <a:pt x="402" y="2013"/>
                      <a:pt x="436" y="2133"/>
                    </a:cubicBezTo>
                    <a:cubicBezTo>
                      <a:pt x="473" y="2247"/>
                      <a:pt x="506" y="2364"/>
                      <a:pt x="539" y="2481"/>
                    </a:cubicBezTo>
                    <a:cubicBezTo>
                      <a:pt x="570" y="2588"/>
                      <a:pt x="607" y="2695"/>
                      <a:pt x="640" y="2802"/>
                    </a:cubicBezTo>
                    <a:cubicBezTo>
                      <a:pt x="660" y="2862"/>
                      <a:pt x="677" y="2919"/>
                      <a:pt x="697" y="2979"/>
                    </a:cubicBezTo>
                    <a:cubicBezTo>
                      <a:pt x="713" y="3033"/>
                      <a:pt x="734" y="3090"/>
                      <a:pt x="750" y="3146"/>
                    </a:cubicBezTo>
                    <a:cubicBezTo>
                      <a:pt x="770" y="3197"/>
                      <a:pt x="783" y="3251"/>
                      <a:pt x="803" y="3304"/>
                    </a:cubicBezTo>
                    <a:cubicBezTo>
                      <a:pt x="820" y="3357"/>
                      <a:pt x="840" y="3411"/>
                      <a:pt x="857" y="3464"/>
                    </a:cubicBezTo>
                    <a:cubicBezTo>
                      <a:pt x="877" y="3524"/>
                      <a:pt x="897" y="3585"/>
                      <a:pt x="914" y="3645"/>
                    </a:cubicBezTo>
                    <a:cubicBezTo>
                      <a:pt x="934" y="3702"/>
                      <a:pt x="954" y="3759"/>
                      <a:pt x="974" y="3816"/>
                    </a:cubicBezTo>
                    <a:cubicBezTo>
                      <a:pt x="1011" y="3923"/>
                      <a:pt x="1041" y="4036"/>
                      <a:pt x="1075" y="4146"/>
                    </a:cubicBezTo>
                    <a:cubicBezTo>
                      <a:pt x="1092" y="4207"/>
                      <a:pt x="1115" y="4264"/>
                      <a:pt x="1132" y="4324"/>
                    </a:cubicBezTo>
                    <a:cubicBezTo>
                      <a:pt x="1152" y="4374"/>
                      <a:pt x="1169" y="4427"/>
                      <a:pt x="1181" y="4484"/>
                    </a:cubicBezTo>
                    <a:cubicBezTo>
                      <a:pt x="1215" y="4595"/>
                      <a:pt x="1245" y="4712"/>
                      <a:pt x="1282" y="4822"/>
                    </a:cubicBezTo>
                    <a:cubicBezTo>
                      <a:pt x="1315" y="4932"/>
                      <a:pt x="1352" y="5046"/>
                      <a:pt x="1389" y="5157"/>
                    </a:cubicBezTo>
                    <a:cubicBezTo>
                      <a:pt x="1425" y="5264"/>
                      <a:pt x="1462" y="5371"/>
                      <a:pt x="1499" y="5478"/>
                    </a:cubicBezTo>
                    <a:cubicBezTo>
                      <a:pt x="1536" y="5585"/>
                      <a:pt x="1570" y="5695"/>
                      <a:pt x="1603" y="5806"/>
                    </a:cubicBezTo>
                    <a:cubicBezTo>
                      <a:pt x="1640" y="5920"/>
                      <a:pt x="1677" y="6030"/>
                      <a:pt x="1717" y="6143"/>
                    </a:cubicBezTo>
                    <a:cubicBezTo>
                      <a:pt x="1791" y="6364"/>
                      <a:pt x="1874" y="6582"/>
                      <a:pt x="1941" y="6802"/>
                    </a:cubicBezTo>
                    <a:cubicBezTo>
                      <a:pt x="1958" y="6863"/>
                      <a:pt x="1974" y="6923"/>
                      <a:pt x="1995" y="6979"/>
                    </a:cubicBezTo>
                    <a:cubicBezTo>
                      <a:pt x="2011" y="7030"/>
                      <a:pt x="2027" y="7079"/>
                      <a:pt x="2044" y="7130"/>
                    </a:cubicBezTo>
                    <a:cubicBezTo>
                      <a:pt x="2061" y="7184"/>
                      <a:pt x="2081" y="7237"/>
                      <a:pt x="2101" y="7290"/>
                    </a:cubicBezTo>
                    <a:cubicBezTo>
                      <a:pt x="2118" y="7340"/>
                      <a:pt x="2141" y="7391"/>
                      <a:pt x="2161" y="7441"/>
                    </a:cubicBezTo>
                    <a:cubicBezTo>
                      <a:pt x="2178" y="7485"/>
                      <a:pt x="2195" y="7525"/>
                      <a:pt x="2215" y="7568"/>
                    </a:cubicBezTo>
                    <a:lnTo>
                      <a:pt x="2222" y="7588"/>
                    </a:lnTo>
                    <a:cubicBezTo>
                      <a:pt x="2225" y="7605"/>
                      <a:pt x="2235" y="7621"/>
                      <a:pt x="2242" y="7638"/>
                    </a:cubicBezTo>
                    <a:cubicBezTo>
                      <a:pt x="2255" y="7669"/>
                      <a:pt x="2279" y="7692"/>
                      <a:pt x="2305" y="7705"/>
                    </a:cubicBezTo>
                    <a:cubicBezTo>
                      <a:pt x="2316" y="7722"/>
                      <a:pt x="2325" y="7742"/>
                      <a:pt x="2336" y="7758"/>
                    </a:cubicBezTo>
                    <a:cubicBezTo>
                      <a:pt x="2348" y="7786"/>
                      <a:pt x="2362" y="7809"/>
                      <a:pt x="2376" y="7836"/>
                    </a:cubicBezTo>
                    <a:cubicBezTo>
                      <a:pt x="2402" y="7882"/>
                      <a:pt x="2433" y="7926"/>
                      <a:pt x="2462" y="7970"/>
                    </a:cubicBezTo>
                    <a:cubicBezTo>
                      <a:pt x="2496" y="8019"/>
                      <a:pt x="2533" y="8070"/>
                      <a:pt x="2573" y="8116"/>
                    </a:cubicBezTo>
                    <a:cubicBezTo>
                      <a:pt x="2606" y="8157"/>
                      <a:pt x="2643" y="8193"/>
                      <a:pt x="2680" y="8227"/>
                    </a:cubicBezTo>
                    <a:cubicBezTo>
                      <a:pt x="2730" y="8271"/>
                      <a:pt x="2777" y="8317"/>
                      <a:pt x="2834" y="8351"/>
                    </a:cubicBezTo>
                    <a:cubicBezTo>
                      <a:pt x="2871" y="8375"/>
                      <a:pt x="2914" y="8395"/>
                      <a:pt x="2957" y="8395"/>
                    </a:cubicBezTo>
                    <a:cubicBezTo>
                      <a:pt x="2961" y="8395"/>
                      <a:pt x="2964" y="8394"/>
                      <a:pt x="2967" y="8394"/>
                    </a:cubicBezTo>
                    <a:cubicBezTo>
                      <a:pt x="3007" y="8391"/>
                      <a:pt x="3044" y="8374"/>
                      <a:pt x="3068" y="8344"/>
                    </a:cubicBezTo>
                    <a:cubicBezTo>
                      <a:pt x="3091" y="8317"/>
                      <a:pt x="3105" y="8287"/>
                      <a:pt x="3111" y="8250"/>
                    </a:cubicBezTo>
                    <a:cubicBezTo>
                      <a:pt x="3125" y="8200"/>
                      <a:pt x="3128" y="8147"/>
                      <a:pt x="3135" y="8093"/>
                    </a:cubicBezTo>
                    <a:cubicBezTo>
                      <a:pt x="3142" y="8039"/>
                      <a:pt x="3148" y="7982"/>
                      <a:pt x="3148" y="7929"/>
                    </a:cubicBezTo>
                    <a:cubicBezTo>
                      <a:pt x="3155" y="7849"/>
                      <a:pt x="3155" y="7766"/>
                      <a:pt x="3155" y="7685"/>
                    </a:cubicBezTo>
                    <a:cubicBezTo>
                      <a:pt x="3155" y="7605"/>
                      <a:pt x="3158" y="7525"/>
                      <a:pt x="3162" y="7445"/>
                    </a:cubicBezTo>
                    <a:cubicBezTo>
                      <a:pt x="3162" y="7408"/>
                      <a:pt x="3162" y="7364"/>
                      <a:pt x="3142" y="7331"/>
                    </a:cubicBezTo>
                    <a:cubicBezTo>
                      <a:pt x="3115" y="7227"/>
                      <a:pt x="3091" y="7124"/>
                      <a:pt x="3061" y="7019"/>
                    </a:cubicBezTo>
                    <a:cubicBezTo>
                      <a:pt x="3041" y="6963"/>
                      <a:pt x="3024" y="6906"/>
                      <a:pt x="3007" y="6852"/>
                    </a:cubicBezTo>
                    <a:cubicBezTo>
                      <a:pt x="2987" y="6792"/>
                      <a:pt x="2967" y="6735"/>
                      <a:pt x="2950" y="6675"/>
                    </a:cubicBezTo>
                    <a:cubicBezTo>
                      <a:pt x="2921" y="6575"/>
                      <a:pt x="2901" y="6471"/>
                      <a:pt x="2867" y="6371"/>
                    </a:cubicBezTo>
                    <a:cubicBezTo>
                      <a:pt x="2834" y="6264"/>
                      <a:pt x="2804" y="6156"/>
                      <a:pt x="2777" y="6050"/>
                    </a:cubicBezTo>
                    <a:cubicBezTo>
                      <a:pt x="2747" y="5940"/>
                      <a:pt x="2720" y="5829"/>
                      <a:pt x="2690" y="5719"/>
                    </a:cubicBezTo>
                    <a:cubicBezTo>
                      <a:pt x="2677" y="5665"/>
                      <a:pt x="2660" y="5611"/>
                      <a:pt x="2643" y="5558"/>
                    </a:cubicBezTo>
                    <a:cubicBezTo>
                      <a:pt x="2623" y="5494"/>
                      <a:pt x="2603" y="5434"/>
                      <a:pt x="2583" y="5371"/>
                    </a:cubicBezTo>
                    <a:cubicBezTo>
                      <a:pt x="2546" y="5253"/>
                      <a:pt x="2509" y="5140"/>
                      <a:pt x="2469" y="5026"/>
                    </a:cubicBezTo>
                    <a:cubicBezTo>
                      <a:pt x="2436" y="4916"/>
                      <a:pt x="2399" y="4809"/>
                      <a:pt x="2365" y="4702"/>
                    </a:cubicBezTo>
                    <a:cubicBezTo>
                      <a:pt x="2325" y="4578"/>
                      <a:pt x="2285" y="4455"/>
                      <a:pt x="2245" y="4330"/>
                    </a:cubicBezTo>
                    <a:cubicBezTo>
                      <a:pt x="2212" y="4227"/>
                      <a:pt x="2172" y="4123"/>
                      <a:pt x="2138" y="4016"/>
                    </a:cubicBezTo>
                    <a:cubicBezTo>
                      <a:pt x="2095" y="3896"/>
                      <a:pt x="2058" y="3772"/>
                      <a:pt x="2018" y="3648"/>
                    </a:cubicBezTo>
                    <a:cubicBezTo>
                      <a:pt x="1984" y="3535"/>
                      <a:pt x="1954" y="3421"/>
                      <a:pt x="1917" y="3307"/>
                    </a:cubicBezTo>
                    <a:cubicBezTo>
                      <a:pt x="1884" y="3197"/>
                      <a:pt x="1847" y="3086"/>
                      <a:pt x="1814" y="2976"/>
                    </a:cubicBezTo>
                    <a:cubicBezTo>
                      <a:pt x="1780" y="2859"/>
                      <a:pt x="1746" y="2742"/>
                      <a:pt x="1710" y="2625"/>
                    </a:cubicBezTo>
                    <a:cubicBezTo>
                      <a:pt x="1677" y="2511"/>
                      <a:pt x="1640" y="2401"/>
                      <a:pt x="1606" y="2287"/>
                    </a:cubicBezTo>
                    <a:cubicBezTo>
                      <a:pt x="1573" y="2170"/>
                      <a:pt x="1539" y="2050"/>
                      <a:pt x="1502" y="1933"/>
                    </a:cubicBezTo>
                    <a:cubicBezTo>
                      <a:pt x="1466" y="1822"/>
                      <a:pt x="1429" y="1715"/>
                      <a:pt x="1396" y="1605"/>
                    </a:cubicBezTo>
                    <a:cubicBezTo>
                      <a:pt x="1379" y="1551"/>
                      <a:pt x="1356" y="1498"/>
                      <a:pt x="1339" y="1445"/>
                    </a:cubicBezTo>
                    <a:cubicBezTo>
                      <a:pt x="1319" y="1388"/>
                      <a:pt x="1299" y="1328"/>
                      <a:pt x="1282" y="1271"/>
                    </a:cubicBezTo>
                    <a:cubicBezTo>
                      <a:pt x="1245" y="1160"/>
                      <a:pt x="1209" y="1047"/>
                      <a:pt x="1169" y="939"/>
                    </a:cubicBezTo>
                    <a:cubicBezTo>
                      <a:pt x="1132" y="835"/>
                      <a:pt x="1088" y="732"/>
                      <a:pt x="1044" y="632"/>
                    </a:cubicBezTo>
                    <a:cubicBezTo>
                      <a:pt x="1028" y="585"/>
                      <a:pt x="1008" y="542"/>
                      <a:pt x="991" y="498"/>
                    </a:cubicBezTo>
                    <a:lnTo>
                      <a:pt x="991" y="498"/>
                    </a:lnTo>
                    <a:cubicBezTo>
                      <a:pt x="994" y="508"/>
                      <a:pt x="998" y="514"/>
                      <a:pt x="1001" y="525"/>
                    </a:cubicBezTo>
                    <a:cubicBezTo>
                      <a:pt x="978" y="468"/>
                      <a:pt x="954" y="411"/>
                      <a:pt x="928" y="354"/>
                    </a:cubicBezTo>
                    <a:cubicBezTo>
                      <a:pt x="904" y="307"/>
                      <a:pt x="877" y="264"/>
                      <a:pt x="848" y="224"/>
                    </a:cubicBezTo>
                    <a:cubicBezTo>
                      <a:pt x="803" y="167"/>
                      <a:pt x="754" y="113"/>
                      <a:pt x="693" y="76"/>
                    </a:cubicBezTo>
                    <a:cubicBezTo>
                      <a:pt x="627" y="33"/>
                      <a:pt x="556" y="10"/>
                      <a:pt x="479" y="3"/>
                    </a:cubicBezTo>
                    <a:cubicBezTo>
                      <a:pt x="464" y="1"/>
                      <a:pt x="449" y="1"/>
                      <a:pt x="4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3" name="Google Shape;1933;p38"/>
              <p:cNvSpPr/>
              <p:nvPr/>
            </p:nvSpPr>
            <p:spPr>
              <a:xfrm>
                <a:off x="325325" y="3088199"/>
                <a:ext cx="72369" cy="23212"/>
              </a:xfrm>
              <a:custGeom>
                <a:avLst/>
                <a:gdLst/>
                <a:ahLst/>
                <a:cxnLst/>
                <a:rect l="l" t="t" r="r" b="b"/>
                <a:pathLst>
                  <a:path w="833" h="336" extrusionOk="0">
                    <a:moveTo>
                      <a:pt x="721" y="0"/>
                    </a:moveTo>
                    <a:cubicBezTo>
                      <a:pt x="712" y="0"/>
                      <a:pt x="704" y="1"/>
                      <a:pt x="696" y="3"/>
                    </a:cubicBezTo>
                    <a:cubicBezTo>
                      <a:pt x="639" y="20"/>
                      <a:pt x="578" y="34"/>
                      <a:pt x="522" y="47"/>
                    </a:cubicBezTo>
                    <a:cubicBezTo>
                      <a:pt x="465" y="60"/>
                      <a:pt x="411" y="71"/>
                      <a:pt x="358" y="83"/>
                    </a:cubicBezTo>
                    <a:cubicBezTo>
                      <a:pt x="308" y="97"/>
                      <a:pt x="257" y="107"/>
                      <a:pt x="208" y="120"/>
                    </a:cubicBezTo>
                    <a:lnTo>
                      <a:pt x="204" y="124"/>
                    </a:lnTo>
                    <a:cubicBezTo>
                      <a:pt x="181" y="128"/>
                      <a:pt x="157" y="137"/>
                      <a:pt x="134" y="144"/>
                    </a:cubicBezTo>
                    <a:cubicBezTo>
                      <a:pt x="104" y="154"/>
                      <a:pt x="74" y="164"/>
                      <a:pt x="47" y="184"/>
                    </a:cubicBezTo>
                    <a:cubicBezTo>
                      <a:pt x="17" y="204"/>
                      <a:pt x="1" y="238"/>
                      <a:pt x="10" y="274"/>
                    </a:cubicBezTo>
                    <a:cubicBezTo>
                      <a:pt x="13" y="288"/>
                      <a:pt x="21" y="301"/>
                      <a:pt x="30" y="311"/>
                    </a:cubicBezTo>
                    <a:cubicBezTo>
                      <a:pt x="47" y="328"/>
                      <a:pt x="67" y="331"/>
                      <a:pt x="87" y="335"/>
                    </a:cubicBezTo>
                    <a:cubicBezTo>
                      <a:pt x="93" y="335"/>
                      <a:pt x="98" y="335"/>
                      <a:pt x="103" y="335"/>
                    </a:cubicBezTo>
                    <a:cubicBezTo>
                      <a:pt x="128" y="335"/>
                      <a:pt x="154" y="330"/>
                      <a:pt x="181" y="324"/>
                    </a:cubicBezTo>
                    <a:cubicBezTo>
                      <a:pt x="201" y="321"/>
                      <a:pt x="224" y="315"/>
                      <a:pt x="248" y="311"/>
                    </a:cubicBezTo>
                    <a:cubicBezTo>
                      <a:pt x="302" y="298"/>
                      <a:pt x="354" y="288"/>
                      <a:pt x="408" y="274"/>
                    </a:cubicBezTo>
                    <a:cubicBezTo>
                      <a:pt x="465" y="261"/>
                      <a:pt x="518" y="251"/>
                      <a:pt x="572" y="241"/>
                    </a:cubicBezTo>
                    <a:cubicBezTo>
                      <a:pt x="632" y="228"/>
                      <a:pt x="689" y="211"/>
                      <a:pt x="749" y="194"/>
                    </a:cubicBezTo>
                    <a:cubicBezTo>
                      <a:pt x="803" y="181"/>
                      <a:pt x="833" y="124"/>
                      <a:pt x="819" y="74"/>
                    </a:cubicBezTo>
                    <a:cubicBezTo>
                      <a:pt x="808" y="28"/>
                      <a:pt x="766" y="0"/>
                      <a:pt x="7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4" name="Google Shape;1934;p38"/>
              <p:cNvSpPr/>
              <p:nvPr/>
            </p:nvSpPr>
            <p:spPr>
              <a:xfrm>
                <a:off x="334360" y="3118388"/>
                <a:ext cx="81665" cy="26251"/>
              </a:xfrm>
              <a:custGeom>
                <a:avLst/>
                <a:gdLst/>
                <a:ahLst/>
                <a:cxnLst/>
                <a:rect l="l" t="t" r="r" b="b"/>
                <a:pathLst>
                  <a:path w="940" h="380" extrusionOk="0">
                    <a:moveTo>
                      <a:pt x="812" y="0"/>
                    </a:moveTo>
                    <a:cubicBezTo>
                      <a:pt x="803" y="0"/>
                      <a:pt x="793" y="2"/>
                      <a:pt x="783" y="4"/>
                    </a:cubicBezTo>
                    <a:cubicBezTo>
                      <a:pt x="715" y="24"/>
                      <a:pt x="649" y="41"/>
                      <a:pt x="579" y="61"/>
                    </a:cubicBezTo>
                    <a:cubicBezTo>
                      <a:pt x="525" y="75"/>
                      <a:pt x="468" y="85"/>
                      <a:pt x="414" y="98"/>
                    </a:cubicBezTo>
                    <a:cubicBezTo>
                      <a:pt x="354" y="108"/>
                      <a:pt x="294" y="122"/>
                      <a:pt x="234" y="132"/>
                    </a:cubicBezTo>
                    <a:cubicBezTo>
                      <a:pt x="207" y="135"/>
                      <a:pt x="181" y="142"/>
                      <a:pt x="157" y="148"/>
                    </a:cubicBezTo>
                    <a:lnTo>
                      <a:pt x="137" y="152"/>
                    </a:lnTo>
                    <a:cubicBezTo>
                      <a:pt x="110" y="159"/>
                      <a:pt x="84" y="168"/>
                      <a:pt x="57" y="182"/>
                    </a:cubicBezTo>
                    <a:cubicBezTo>
                      <a:pt x="40" y="192"/>
                      <a:pt x="27" y="202"/>
                      <a:pt x="17" y="219"/>
                    </a:cubicBezTo>
                    <a:cubicBezTo>
                      <a:pt x="3" y="245"/>
                      <a:pt x="0" y="272"/>
                      <a:pt x="6" y="299"/>
                    </a:cubicBezTo>
                    <a:cubicBezTo>
                      <a:pt x="13" y="319"/>
                      <a:pt x="23" y="336"/>
                      <a:pt x="37" y="349"/>
                    </a:cubicBezTo>
                    <a:cubicBezTo>
                      <a:pt x="52" y="364"/>
                      <a:pt x="79" y="380"/>
                      <a:pt x="103" y="380"/>
                    </a:cubicBezTo>
                    <a:cubicBezTo>
                      <a:pt x="106" y="380"/>
                      <a:pt x="108" y="380"/>
                      <a:pt x="110" y="379"/>
                    </a:cubicBezTo>
                    <a:cubicBezTo>
                      <a:pt x="137" y="376"/>
                      <a:pt x="164" y="376"/>
                      <a:pt x="190" y="373"/>
                    </a:cubicBezTo>
                    <a:cubicBezTo>
                      <a:pt x="227" y="369"/>
                      <a:pt x="261" y="366"/>
                      <a:pt x="298" y="359"/>
                    </a:cubicBezTo>
                    <a:cubicBezTo>
                      <a:pt x="358" y="349"/>
                      <a:pt x="414" y="333"/>
                      <a:pt x="474" y="319"/>
                    </a:cubicBezTo>
                    <a:cubicBezTo>
                      <a:pt x="528" y="305"/>
                      <a:pt x="585" y="296"/>
                      <a:pt x="639" y="279"/>
                    </a:cubicBezTo>
                    <a:cubicBezTo>
                      <a:pt x="706" y="262"/>
                      <a:pt x="775" y="242"/>
                      <a:pt x="843" y="225"/>
                    </a:cubicBezTo>
                    <a:cubicBezTo>
                      <a:pt x="903" y="208"/>
                      <a:pt x="940" y="145"/>
                      <a:pt x="923" y="85"/>
                    </a:cubicBezTo>
                    <a:cubicBezTo>
                      <a:pt x="909" y="34"/>
                      <a:pt x="862" y="0"/>
                      <a:pt x="81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35" name="Google Shape;1935;p38"/>
            <p:cNvGrpSpPr/>
            <p:nvPr/>
          </p:nvGrpSpPr>
          <p:grpSpPr>
            <a:xfrm>
              <a:off x="7893963" y="4404297"/>
              <a:ext cx="288484" cy="322665"/>
              <a:chOff x="4791500" y="4541438"/>
              <a:chExt cx="163225" cy="182575"/>
            </a:xfrm>
          </p:grpSpPr>
          <p:sp>
            <p:nvSpPr>
              <p:cNvPr id="1936" name="Google Shape;1936;p38"/>
              <p:cNvSpPr/>
              <p:nvPr/>
            </p:nvSpPr>
            <p:spPr>
              <a:xfrm>
                <a:off x="4795950" y="4545838"/>
                <a:ext cx="154425" cy="173825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953" extrusionOk="0">
                    <a:moveTo>
                      <a:pt x="3438" y="1267"/>
                    </a:moveTo>
                    <a:cubicBezTo>
                      <a:pt x="3458" y="1271"/>
                      <a:pt x="3475" y="1275"/>
                      <a:pt x="3495" y="1275"/>
                    </a:cubicBezTo>
                    <a:cubicBezTo>
                      <a:pt x="3575" y="1288"/>
                      <a:pt x="3652" y="1301"/>
                      <a:pt x="3733" y="1315"/>
                    </a:cubicBezTo>
                    <a:cubicBezTo>
                      <a:pt x="3849" y="1338"/>
                      <a:pt x="3969" y="1358"/>
                      <a:pt x="4087" y="1381"/>
                    </a:cubicBezTo>
                    <a:cubicBezTo>
                      <a:pt x="4190" y="1408"/>
                      <a:pt x="4294" y="1442"/>
                      <a:pt x="4391" y="1482"/>
                    </a:cubicBezTo>
                    <a:cubicBezTo>
                      <a:pt x="4491" y="1545"/>
                      <a:pt x="4585" y="1619"/>
                      <a:pt x="4676" y="1699"/>
                    </a:cubicBezTo>
                    <a:cubicBezTo>
                      <a:pt x="4776" y="1796"/>
                      <a:pt x="4876" y="1897"/>
                      <a:pt x="4960" y="2007"/>
                    </a:cubicBezTo>
                    <a:cubicBezTo>
                      <a:pt x="4966" y="2027"/>
                      <a:pt x="4977" y="2044"/>
                      <a:pt x="4986" y="2064"/>
                    </a:cubicBezTo>
                    <a:cubicBezTo>
                      <a:pt x="4983" y="2124"/>
                      <a:pt x="4980" y="2184"/>
                      <a:pt x="4970" y="2244"/>
                    </a:cubicBezTo>
                    <a:lnTo>
                      <a:pt x="4963" y="2264"/>
                    </a:lnTo>
                    <a:cubicBezTo>
                      <a:pt x="4920" y="2338"/>
                      <a:pt x="4866" y="2408"/>
                      <a:pt x="4812" y="2479"/>
                    </a:cubicBezTo>
                    <a:lnTo>
                      <a:pt x="4792" y="2495"/>
                    </a:lnTo>
                    <a:cubicBezTo>
                      <a:pt x="4702" y="2542"/>
                      <a:pt x="4608" y="2582"/>
                      <a:pt x="4515" y="2615"/>
                    </a:cubicBezTo>
                    <a:cubicBezTo>
                      <a:pt x="4408" y="2642"/>
                      <a:pt x="4298" y="2652"/>
                      <a:pt x="4190" y="2666"/>
                    </a:cubicBezTo>
                    <a:cubicBezTo>
                      <a:pt x="4114" y="2675"/>
                      <a:pt x="4034" y="2686"/>
                      <a:pt x="3953" y="2692"/>
                    </a:cubicBezTo>
                    <a:cubicBezTo>
                      <a:pt x="3816" y="2692"/>
                      <a:pt x="3679" y="2679"/>
                      <a:pt x="3538" y="2666"/>
                    </a:cubicBezTo>
                    <a:cubicBezTo>
                      <a:pt x="3415" y="2652"/>
                      <a:pt x="3291" y="2639"/>
                      <a:pt x="3167" y="2615"/>
                    </a:cubicBezTo>
                    <a:cubicBezTo>
                      <a:pt x="3074" y="2589"/>
                      <a:pt x="2983" y="2562"/>
                      <a:pt x="2886" y="2552"/>
                    </a:cubicBezTo>
                    <a:cubicBezTo>
                      <a:pt x="2864" y="2549"/>
                      <a:pt x="2843" y="2548"/>
                      <a:pt x="2822" y="2548"/>
                    </a:cubicBezTo>
                    <a:cubicBezTo>
                      <a:pt x="2763" y="2548"/>
                      <a:pt x="2705" y="2557"/>
                      <a:pt x="2649" y="2572"/>
                    </a:cubicBezTo>
                    <a:cubicBezTo>
                      <a:pt x="2665" y="2539"/>
                      <a:pt x="2679" y="2508"/>
                      <a:pt x="2692" y="2475"/>
                    </a:cubicBezTo>
                    <a:cubicBezTo>
                      <a:pt x="2742" y="2385"/>
                      <a:pt x="2789" y="2294"/>
                      <a:pt x="2842" y="2204"/>
                    </a:cubicBezTo>
                    <a:cubicBezTo>
                      <a:pt x="2923" y="2070"/>
                      <a:pt x="3000" y="1940"/>
                      <a:pt x="3080" y="1809"/>
                    </a:cubicBezTo>
                    <a:cubicBezTo>
                      <a:pt x="3157" y="1689"/>
                      <a:pt x="3231" y="1572"/>
                      <a:pt x="3311" y="1459"/>
                    </a:cubicBezTo>
                    <a:cubicBezTo>
                      <a:pt x="3355" y="1395"/>
                      <a:pt x="3395" y="1331"/>
                      <a:pt x="3438" y="1267"/>
                    </a:cubicBezTo>
                    <a:close/>
                    <a:moveTo>
                      <a:pt x="2228" y="3492"/>
                    </a:moveTo>
                    <a:cubicBezTo>
                      <a:pt x="2284" y="3609"/>
                      <a:pt x="2358" y="3675"/>
                      <a:pt x="2458" y="3759"/>
                    </a:cubicBezTo>
                    <a:lnTo>
                      <a:pt x="2461" y="3763"/>
                    </a:lnTo>
                    <a:cubicBezTo>
                      <a:pt x="2509" y="3796"/>
                      <a:pt x="2562" y="3826"/>
                      <a:pt x="2612" y="3853"/>
                    </a:cubicBezTo>
                    <a:cubicBezTo>
                      <a:pt x="2659" y="3879"/>
                      <a:pt x="2702" y="3907"/>
                      <a:pt x="2749" y="3933"/>
                    </a:cubicBezTo>
                    <a:cubicBezTo>
                      <a:pt x="2839" y="3984"/>
                      <a:pt x="2936" y="4037"/>
                      <a:pt x="3023" y="4097"/>
                    </a:cubicBezTo>
                    <a:cubicBezTo>
                      <a:pt x="3100" y="4147"/>
                      <a:pt x="3171" y="4204"/>
                      <a:pt x="3237" y="4261"/>
                    </a:cubicBezTo>
                    <a:cubicBezTo>
                      <a:pt x="3298" y="4321"/>
                      <a:pt x="3358" y="4385"/>
                      <a:pt x="3408" y="4452"/>
                    </a:cubicBezTo>
                    <a:cubicBezTo>
                      <a:pt x="3438" y="4509"/>
                      <a:pt x="3465" y="4572"/>
                      <a:pt x="3488" y="4635"/>
                    </a:cubicBezTo>
                    <a:cubicBezTo>
                      <a:pt x="3508" y="4709"/>
                      <a:pt x="3522" y="4786"/>
                      <a:pt x="3528" y="4863"/>
                    </a:cubicBezTo>
                    <a:cubicBezTo>
                      <a:pt x="3528" y="4900"/>
                      <a:pt x="3522" y="4933"/>
                      <a:pt x="3518" y="4967"/>
                    </a:cubicBezTo>
                    <a:cubicBezTo>
                      <a:pt x="3501" y="5020"/>
                      <a:pt x="3485" y="5074"/>
                      <a:pt x="3461" y="5128"/>
                    </a:cubicBezTo>
                    <a:cubicBezTo>
                      <a:pt x="3438" y="5168"/>
                      <a:pt x="3412" y="5208"/>
                      <a:pt x="3384" y="5244"/>
                    </a:cubicBezTo>
                    <a:cubicBezTo>
                      <a:pt x="3321" y="5301"/>
                      <a:pt x="3251" y="5355"/>
                      <a:pt x="3180" y="5401"/>
                    </a:cubicBezTo>
                    <a:cubicBezTo>
                      <a:pt x="3060" y="5472"/>
                      <a:pt x="2930" y="5525"/>
                      <a:pt x="2796" y="5572"/>
                    </a:cubicBezTo>
                    <a:cubicBezTo>
                      <a:pt x="2759" y="5582"/>
                      <a:pt x="2719" y="5592"/>
                      <a:pt x="2679" y="5599"/>
                    </a:cubicBezTo>
                    <a:cubicBezTo>
                      <a:pt x="2669" y="5599"/>
                      <a:pt x="2662" y="5595"/>
                      <a:pt x="2655" y="5595"/>
                    </a:cubicBezTo>
                    <a:cubicBezTo>
                      <a:pt x="2585" y="5575"/>
                      <a:pt x="2518" y="5555"/>
                      <a:pt x="2452" y="5535"/>
                    </a:cubicBezTo>
                    <a:cubicBezTo>
                      <a:pt x="2324" y="5495"/>
                      <a:pt x="2197" y="5458"/>
                      <a:pt x="2077" y="5404"/>
                    </a:cubicBezTo>
                    <a:cubicBezTo>
                      <a:pt x="1963" y="5341"/>
                      <a:pt x="1850" y="5274"/>
                      <a:pt x="1739" y="5204"/>
                    </a:cubicBezTo>
                    <a:cubicBezTo>
                      <a:pt x="1679" y="5168"/>
                      <a:pt x="1618" y="5123"/>
                      <a:pt x="1558" y="5087"/>
                    </a:cubicBezTo>
                    <a:cubicBezTo>
                      <a:pt x="1538" y="5077"/>
                      <a:pt x="1515" y="5063"/>
                      <a:pt x="1495" y="5050"/>
                    </a:cubicBezTo>
                    <a:cubicBezTo>
                      <a:pt x="1572" y="4873"/>
                      <a:pt x="1649" y="4696"/>
                      <a:pt x="1729" y="4518"/>
                    </a:cubicBezTo>
                    <a:cubicBezTo>
                      <a:pt x="1882" y="4171"/>
                      <a:pt x="2057" y="3833"/>
                      <a:pt x="2228" y="3492"/>
                    </a:cubicBezTo>
                    <a:close/>
                    <a:moveTo>
                      <a:pt x="3314" y="0"/>
                    </a:moveTo>
                    <a:cubicBezTo>
                      <a:pt x="3231" y="3"/>
                      <a:pt x="3151" y="3"/>
                      <a:pt x="3070" y="23"/>
                    </a:cubicBezTo>
                    <a:cubicBezTo>
                      <a:pt x="2997" y="40"/>
                      <a:pt x="2926" y="63"/>
                      <a:pt x="2859" y="87"/>
                    </a:cubicBezTo>
                    <a:cubicBezTo>
                      <a:pt x="2719" y="134"/>
                      <a:pt x="2589" y="224"/>
                      <a:pt x="2488" y="332"/>
                    </a:cubicBezTo>
                    <a:cubicBezTo>
                      <a:pt x="2381" y="445"/>
                      <a:pt x="2284" y="552"/>
                      <a:pt x="2204" y="686"/>
                    </a:cubicBezTo>
                    <a:cubicBezTo>
                      <a:pt x="2110" y="849"/>
                      <a:pt x="2023" y="1014"/>
                      <a:pt x="1933" y="1181"/>
                    </a:cubicBezTo>
                    <a:cubicBezTo>
                      <a:pt x="1726" y="1568"/>
                      <a:pt x="1518" y="1963"/>
                      <a:pt x="1361" y="2378"/>
                    </a:cubicBezTo>
                    <a:cubicBezTo>
                      <a:pt x="1291" y="2569"/>
                      <a:pt x="1228" y="2766"/>
                      <a:pt x="1144" y="2953"/>
                    </a:cubicBezTo>
                    <a:cubicBezTo>
                      <a:pt x="1053" y="3154"/>
                      <a:pt x="963" y="3354"/>
                      <a:pt x="870" y="3555"/>
                    </a:cubicBezTo>
                    <a:cubicBezTo>
                      <a:pt x="585" y="4180"/>
                      <a:pt x="325" y="4816"/>
                      <a:pt x="56" y="5449"/>
                    </a:cubicBezTo>
                    <a:cubicBezTo>
                      <a:pt x="0" y="5585"/>
                      <a:pt x="16" y="5759"/>
                      <a:pt x="76" y="5890"/>
                    </a:cubicBezTo>
                    <a:cubicBezTo>
                      <a:pt x="141" y="6031"/>
                      <a:pt x="264" y="6144"/>
                      <a:pt x="411" y="6197"/>
                    </a:cubicBezTo>
                    <a:cubicBezTo>
                      <a:pt x="473" y="6220"/>
                      <a:pt x="539" y="6231"/>
                      <a:pt x="605" y="6231"/>
                    </a:cubicBezTo>
                    <a:cubicBezTo>
                      <a:pt x="657" y="6231"/>
                      <a:pt x="709" y="6224"/>
                      <a:pt x="759" y="6211"/>
                    </a:cubicBezTo>
                    <a:cubicBezTo>
                      <a:pt x="783" y="6227"/>
                      <a:pt x="809" y="6244"/>
                      <a:pt x="836" y="6264"/>
                    </a:cubicBezTo>
                    <a:cubicBezTo>
                      <a:pt x="916" y="6318"/>
                      <a:pt x="1000" y="6368"/>
                      <a:pt x="1084" y="6418"/>
                    </a:cubicBezTo>
                    <a:cubicBezTo>
                      <a:pt x="1164" y="6468"/>
                      <a:pt x="1248" y="6515"/>
                      <a:pt x="1331" y="6562"/>
                    </a:cubicBezTo>
                    <a:cubicBezTo>
                      <a:pt x="1465" y="6639"/>
                      <a:pt x="1602" y="6706"/>
                      <a:pt x="1749" y="6753"/>
                    </a:cubicBezTo>
                    <a:cubicBezTo>
                      <a:pt x="1799" y="6769"/>
                      <a:pt x="1846" y="6786"/>
                      <a:pt x="1896" y="6799"/>
                    </a:cubicBezTo>
                    <a:cubicBezTo>
                      <a:pt x="1990" y="6826"/>
                      <a:pt x="2083" y="6856"/>
                      <a:pt x="2180" y="6880"/>
                    </a:cubicBezTo>
                    <a:cubicBezTo>
                      <a:pt x="2274" y="6900"/>
                      <a:pt x="2368" y="6923"/>
                      <a:pt x="2464" y="6940"/>
                    </a:cubicBezTo>
                    <a:cubicBezTo>
                      <a:pt x="2517" y="6949"/>
                      <a:pt x="2569" y="6953"/>
                      <a:pt x="2620" y="6953"/>
                    </a:cubicBezTo>
                    <a:cubicBezTo>
                      <a:pt x="2678" y="6953"/>
                      <a:pt x="2736" y="6949"/>
                      <a:pt x="2796" y="6943"/>
                    </a:cubicBezTo>
                    <a:cubicBezTo>
                      <a:pt x="2940" y="6937"/>
                      <a:pt x="3070" y="6886"/>
                      <a:pt x="3207" y="6843"/>
                    </a:cubicBezTo>
                    <a:cubicBezTo>
                      <a:pt x="3291" y="6816"/>
                      <a:pt x="3375" y="6779"/>
                      <a:pt x="3455" y="6742"/>
                    </a:cubicBezTo>
                    <a:cubicBezTo>
                      <a:pt x="3679" y="6639"/>
                      <a:pt x="3889" y="6508"/>
                      <a:pt x="4083" y="6355"/>
                    </a:cubicBezTo>
                    <a:cubicBezTo>
                      <a:pt x="4124" y="6321"/>
                      <a:pt x="4160" y="6287"/>
                      <a:pt x="4197" y="6254"/>
                    </a:cubicBezTo>
                    <a:cubicBezTo>
                      <a:pt x="4324" y="6127"/>
                      <a:pt x="4438" y="5994"/>
                      <a:pt x="4522" y="5836"/>
                    </a:cubicBezTo>
                    <a:cubicBezTo>
                      <a:pt x="4585" y="5719"/>
                      <a:pt x="4639" y="5605"/>
                      <a:pt x="4682" y="5478"/>
                    </a:cubicBezTo>
                    <a:cubicBezTo>
                      <a:pt x="4716" y="5384"/>
                      <a:pt x="4732" y="5284"/>
                      <a:pt x="4749" y="5188"/>
                    </a:cubicBezTo>
                    <a:cubicBezTo>
                      <a:pt x="4786" y="5007"/>
                      <a:pt x="4789" y="4827"/>
                      <a:pt x="4762" y="4642"/>
                    </a:cubicBezTo>
                    <a:cubicBezTo>
                      <a:pt x="4749" y="4546"/>
                      <a:pt x="4732" y="4452"/>
                      <a:pt x="4709" y="4358"/>
                    </a:cubicBezTo>
                    <a:cubicBezTo>
                      <a:pt x="4669" y="4211"/>
                      <a:pt x="4616" y="4074"/>
                      <a:pt x="4551" y="3940"/>
                    </a:cubicBezTo>
                    <a:cubicBezTo>
                      <a:pt x="4535" y="3910"/>
                      <a:pt x="4518" y="3879"/>
                      <a:pt x="4502" y="3850"/>
                    </a:cubicBezTo>
                    <a:cubicBezTo>
                      <a:pt x="4565" y="3839"/>
                      <a:pt x="4628" y="3830"/>
                      <a:pt x="4692" y="3816"/>
                    </a:cubicBezTo>
                    <a:cubicBezTo>
                      <a:pt x="4883" y="3783"/>
                      <a:pt x="5060" y="3703"/>
                      <a:pt x="5234" y="3623"/>
                    </a:cubicBezTo>
                    <a:cubicBezTo>
                      <a:pt x="5378" y="3558"/>
                      <a:pt x="5522" y="3475"/>
                      <a:pt x="5632" y="3354"/>
                    </a:cubicBezTo>
                    <a:cubicBezTo>
                      <a:pt x="5699" y="3281"/>
                      <a:pt x="5766" y="3208"/>
                      <a:pt x="5826" y="3127"/>
                    </a:cubicBezTo>
                    <a:cubicBezTo>
                      <a:pt x="5936" y="2980"/>
                      <a:pt x="6040" y="2823"/>
                      <a:pt x="6100" y="2649"/>
                    </a:cubicBezTo>
                    <a:cubicBezTo>
                      <a:pt x="6137" y="2539"/>
                      <a:pt x="6161" y="2414"/>
                      <a:pt x="6167" y="2298"/>
                    </a:cubicBezTo>
                    <a:cubicBezTo>
                      <a:pt x="6177" y="2161"/>
                      <a:pt x="6174" y="2027"/>
                      <a:pt x="6164" y="1886"/>
                    </a:cubicBezTo>
                    <a:cubicBezTo>
                      <a:pt x="6161" y="1860"/>
                      <a:pt x="6157" y="1833"/>
                      <a:pt x="6150" y="1806"/>
                    </a:cubicBezTo>
                    <a:cubicBezTo>
                      <a:pt x="6133" y="1739"/>
                      <a:pt x="6110" y="1672"/>
                      <a:pt x="6087" y="1609"/>
                    </a:cubicBezTo>
                    <a:cubicBezTo>
                      <a:pt x="6067" y="1556"/>
                      <a:pt x="6040" y="1508"/>
                      <a:pt x="6013" y="1459"/>
                    </a:cubicBezTo>
                    <a:cubicBezTo>
                      <a:pt x="5940" y="1338"/>
                      <a:pt x="5860" y="1224"/>
                      <a:pt x="5769" y="1117"/>
                    </a:cubicBezTo>
                    <a:cubicBezTo>
                      <a:pt x="5709" y="1047"/>
                      <a:pt x="5642" y="987"/>
                      <a:pt x="5575" y="923"/>
                    </a:cubicBezTo>
                    <a:cubicBezTo>
                      <a:pt x="5474" y="823"/>
                      <a:pt x="5368" y="729"/>
                      <a:pt x="5258" y="639"/>
                    </a:cubicBezTo>
                    <a:cubicBezTo>
                      <a:pt x="5241" y="625"/>
                      <a:pt x="5224" y="613"/>
                      <a:pt x="5207" y="599"/>
                    </a:cubicBezTo>
                    <a:cubicBezTo>
                      <a:pt x="5153" y="556"/>
                      <a:pt x="5104" y="515"/>
                      <a:pt x="5047" y="482"/>
                    </a:cubicBezTo>
                    <a:cubicBezTo>
                      <a:pt x="4846" y="361"/>
                      <a:pt x="4636" y="275"/>
                      <a:pt x="4408" y="214"/>
                    </a:cubicBezTo>
                    <a:cubicBezTo>
                      <a:pt x="4170" y="154"/>
                      <a:pt x="3929" y="107"/>
                      <a:pt x="3692" y="57"/>
                    </a:cubicBezTo>
                    <a:cubicBezTo>
                      <a:pt x="3602" y="37"/>
                      <a:pt x="3515" y="23"/>
                      <a:pt x="3428" y="7"/>
                    </a:cubicBezTo>
                    <a:cubicBezTo>
                      <a:pt x="3387" y="0"/>
                      <a:pt x="3351" y="0"/>
                      <a:pt x="3314" y="0"/>
                    </a:cubicBezTo>
                    <a:close/>
                  </a:path>
                </a:pathLst>
              </a:custGeom>
              <a:solidFill>
                <a:srgbClr val="FCB7E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7" name="Google Shape;1937;p38"/>
              <p:cNvSpPr/>
              <p:nvPr/>
            </p:nvSpPr>
            <p:spPr>
              <a:xfrm>
                <a:off x="4791500" y="4541438"/>
                <a:ext cx="163225" cy="182575"/>
              </a:xfrm>
              <a:custGeom>
                <a:avLst/>
                <a:gdLst/>
                <a:ahLst/>
                <a:cxnLst/>
                <a:rect l="l" t="t" r="r" b="b"/>
                <a:pathLst>
                  <a:path w="6529" h="7303" extrusionOk="0">
                    <a:moveTo>
                      <a:pt x="3700" y="1635"/>
                    </a:moveTo>
                    <a:lnTo>
                      <a:pt x="3880" y="1664"/>
                    </a:lnTo>
                    <a:cubicBezTo>
                      <a:pt x="3997" y="1684"/>
                      <a:pt x="4111" y="1708"/>
                      <a:pt x="4221" y="1728"/>
                    </a:cubicBezTo>
                    <a:cubicBezTo>
                      <a:pt x="4325" y="1755"/>
                      <a:pt x="4412" y="1781"/>
                      <a:pt x="4489" y="1815"/>
                    </a:cubicBezTo>
                    <a:cubicBezTo>
                      <a:pt x="4582" y="1875"/>
                      <a:pt x="4669" y="1945"/>
                      <a:pt x="4733" y="2005"/>
                    </a:cubicBezTo>
                    <a:cubicBezTo>
                      <a:pt x="4817" y="2082"/>
                      <a:pt x="4907" y="2173"/>
                      <a:pt x="4987" y="2277"/>
                    </a:cubicBezTo>
                    <a:cubicBezTo>
                      <a:pt x="4984" y="2310"/>
                      <a:pt x="4981" y="2340"/>
                      <a:pt x="4977" y="2374"/>
                    </a:cubicBezTo>
                    <a:cubicBezTo>
                      <a:pt x="4947" y="2424"/>
                      <a:pt x="4907" y="2474"/>
                      <a:pt x="4867" y="2527"/>
                    </a:cubicBezTo>
                    <a:cubicBezTo>
                      <a:pt x="4797" y="2561"/>
                      <a:pt x="4723" y="2595"/>
                      <a:pt x="4643" y="2624"/>
                    </a:cubicBezTo>
                    <a:cubicBezTo>
                      <a:pt x="4566" y="2641"/>
                      <a:pt x="4489" y="2651"/>
                      <a:pt x="4405" y="2661"/>
                    </a:cubicBezTo>
                    <a:lnTo>
                      <a:pt x="4348" y="2668"/>
                    </a:lnTo>
                    <a:cubicBezTo>
                      <a:pt x="4272" y="2678"/>
                      <a:pt x="4195" y="2684"/>
                      <a:pt x="4131" y="2691"/>
                    </a:cubicBezTo>
                    <a:cubicBezTo>
                      <a:pt x="3991" y="2691"/>
                      <a:pt x="3854" y="2678"/>
                      <a:pt x="3736" y="2668"/>
                    </a:cubicBezTo>
                    <a:cubicBezTo>
                      <a:pt x="3596" y="2655"/>
                      <a:pt x="3485" y="2638"/>
                      <a:pt x="3385" y="2621"/>
                    </a:cubicBezTo>
                    <a:lnTo>
                      <a:pt x="3375" y="2618"/>
                    </a:lnTo>
                    <a:cubicBezTo>
                      <a:pt x="3295" y="2595"/>
                      <a:pt x="3215" y="2570"/>
                      <a:pt x="3121" y="2558"/>
                    </a:cubicBezTo>
                    <a:cubicBezTo>
                      <a:pt x="3138" y="2527"/>
                      <a:pt x="3155" y="2497"/>
                      <a:pt x="3171" y="2470"/>
                    </a:cubicBezTo>
                    <a:cubicBezTo>
                      <a:pt x="3252" y="2337"/>
                      <a:pt x="3329" y="2206"/>
                      <a:pt x="3409" y="2079"/>
                    </a:cubicBezTo>
                    <a:cubicBezTo>
                      <a:pt x="3482" y="1962"/>
                      <a:pt x="3556" y="1845"/>
                      <a:pt x="3633" y="1735"/>
                    </a:cubicBezTo>
                    <a:lnTo>
                      <a:pt x="3700" y="1635"/>
                    </a:lnTo>
                    <a:close/>
                    <a:moveTo>
                      <a:pt x="3536" y="1253"/>
                    </a:moveTo>
                    <a:lnTo>
                      <a:pt x="3345" y="1534"/>
                    </a:lnTo>
                    <a:cubicBezTo>
                      <a:pt x="3261" y="1651"/>
                      <a:pt x="3184" y="1772"/>
                      <a:pt x="3111" y="1892"/>
                    </a:cubicBezTo>
                    <a:cubicBezTo>
                      <a:pt x="3028" y="2022"/>
                      <a:pt x="2951" y="2156"/>
                      <a:pt x="2870" y="2289"/>
                    </a:cubicBezTo>
                    <a:cubicBezTo>
                      <a:pt x="2817" y="2380"/>
                      <a:pt x="2770" y="2470"/>
                      <a:pt x="2719" y="2561"/>
                    </a:cubicBezTo>
                    <a:lnTo>
                      <a:pt x="2509" y="3019"/>
                    </a:lnTo>
                    <a:lnTo>
                      <a:pt x="2874" y="2919"/>
                    </a:lnTo>
                    <a:cubicBezTo>
                      <a:pt x="2916" y="2906"/>
                      <a:pt x="2960" y="2899"/>
                      <a:pt x="3003" y="2899"/>
                    </a:cubicBezTo>
                    <a:cubicBezTo>
                      <a:pt x="3018" y="2899"/>
                      <a:pt x="3033" y="2900"/>
                      <a:pt x="3048" y="2902"/>
                    </a:cubicBezTo>
                    <a:cubicBezTo>
                      <a:pt x="3121" y="2908"/>
                      <a:pt x="3195" y="2932"/>
                      <a:pt x="3275" y="2956"/>
                    </a:cubicBezTo>
                    <a:lnTo>
                      <a:pt x="3312" y="2965"/>
                    </a:lnTo>
                    <a:cubicBezTo>
                      <a:pt x="3425" y="2985"/>
                      <a:pt x="3549" y="3002"/>
                      <a:pt x="3700" y="3016"/>
                    </a:cubicBezTo>
                    <a:cubicBezTo>
                      <a:pt x="3823" y="3029"/>
                      <a:pt x="3967" y="3042"/>
                      <a:pt x="4131" y="3042"/>
                    </a:cubicBezTo>
                    <a:lnTo>
                      <a:pt x="4144" y="3042"/>
                    </a:lnTo>
                    <a:cubicBezTo>
                      <a:pt x="4228" y="3036"/>
                      <a:pt x="4308" y="3029"/>
                      <a:pt x="4392" y="3016"/>
                    </a:cubicBezTo>
                    <a:lnTo>
                      <a:pt x="4452" y="3009"/>
                    </a:lnTo>
                    <a:cubicBezTo>
                      <a:pt x="4542" y="2999"/>
                      <a:pt x="4636" y="2985"/>
                      <a:pt x="4729" y="2965"/>
                    </a:cubicBezTo>
                    <a:lnTo>
                      <a:pt x="4753" y="2959"/>
                    </a:lnTo>
                    <a:cubicBezTo>
                      <a:pt x="4860" y="2919"/>
                      <a:pt x="4961" y="2875"/>
                      <a:pt x="5050" y="2828"/>
                    </a:cubicBezTo>
                    <a:lnTo>
                      <a:pt x="5124" y="2765"/>
                    </a:lnTo>
                    <a:cubicBezTo>
                      <a:pt x="5188" y="2688"/>
                      <a:pt x="5245" y="2607"/>
                      <a:pt x="5291" y="2534"/>
                    </a:cubicBezTo>
                    <a:lnTo>
                      <a:pt x="5322" y="2447"/>
                    </a:lnTo>
                    <a:cubicBezTo>
                      <a:pt x="5331" y="2380"/>
                      <a:pt x="5339" y="2310"/>
                      <a:pt x="5339" y="2243"/>
                    </a:cubicBezTo>
                    <a:lnTo>
                      <a:pt x="5339" y="2226"/>
                    </a:lnTo>
                    <a:lnTo>
                      <a:pt x="5322" y="2166"/>
                    </a:lnTo>
                    <a:cubicBezTo>
                      <a:pt x="5311" y="2143"/>
                      <a:pt x="5302" y="2123"/>
                      <a:pt x="5291" y="2102"/>
                    </a:cubicBezTo>
                    <a:lnTo>
                      <a:pt x="5278" y="2079"/>
                    </a:lnTo>
                    <a:cubicBezTo>
                      <a:pt x="5181" y="1948"/>
                      <a:pt x="5070" y="1838"/>
                      <a:pt x="4974" y="1748"/>
                    </a:cubicBezTo>
                    <a:lnTo>
                      <a:pt x="4967" y="1741"/>
                    </a:lnTo>
                    <a:cubicBezTo>
                      <a:pt x="4890" y="1675"/>
                      <a:pt x="4783" y="1584"/>
                      <a:pt x="4663" y="1511"/>
                    </a:cubicBezTo>
                    <a:lnTo>
                      <a:pt x="4639" y="1497"/>
                    </a:lnTo>
                    <a:cubicBezTo>
                      <a:pt x="4539" y="1454"/>
                      <a:pt x="4436" y="1420"/>
                      <a:pt x="4298" y="1387"/>
                    </a:cubicBezTo>
                    <a:cubicBezTo>
                      <a:pt x="4181" y="1363"/>
                      <a:pt x="4061" y="1340"/>
                      <a:pt x="3944" y="1320"/>
                    </a:cubicBezTo>
                    <a:cubicBezTo>
                      <a:pt x="3860" y="1303"/>
                      <a:pt x="3780" y="1290"/>
                      <a:pt x="3696" y="1277"/>
                    </a:cubicBezTo>
                    <a:lnTo>
                      <a:pt x="3536" y="1253"/>
                    </a:lnTo>
                    <a:close/>
                    <a:moveTo>
                      <a:pt x="2439" y="3995"/>
                    </a:moveTo>
                    <a:cubicBezTo>
                      <a:pt x="2466" y="4022"/>
                      <a:pt x="2496" y="4046"/>
                      <a:pt x="2526" y="4069"/>
                    </a:cubicBezTo>
                    <a:lnTo>
                      <a:pt x="2529" y="4072"/>
                    </a:lnTo>
                    <a:cubicBezTo>
                      <a:pt x="2576" y="4109"/>
                      <a:pt x="2622" y="4136"/>
                      <a:pt x="2662" y="4160"/>
                    </a:cubicBezTo>
                    <a:lnTo>
                      <a:pt x="2703" y="4183"/>
                    </a:lnTo>
                    <a:cubicBezTo>
                      <a:pt x="2747" y="4209"/>
                      <a:pt x="2793" y="4236"/>
                      <a:pt x="2840" y="4260"/>
                    </a:cubicBezTo>
                    <a:lnTo>
                      <a:pt x="2880" y="4287"/>
                    </a:lnTo>
                    <a:cubicBezTo>
                      <a:pt x="2957" y="4327"/>
                      <a:pt x="3034" y="4370"/>
                      <a:pt x="3104" y="4417"/>
                    </a:cubicBezTo>
                    <a:cubicBezTo>
                      <a:pt x="3168" y="4461"/>
                      <a:pt x="3232" y="4510"/>
                      <a:pt x="3292" y="4564"/>
                    </a:cubicBezTo>
                    <a:cubicBezTo>
                      <a:pt x="3352" y="4621"/>
                      <a:pt x="3399" y="4671"/>
                      <a:pt x="3439" y="4722"/>
                    </a:cubicBezTo>
                    <a:cubicBezTo>
                      <a:pt x="3459" y="4765"/>
                      <a:pt x="3479" y="4808"/>
                      <a:pt x="3499" y="4862"/>
                    </a:cubicBezTo>
                    <a:cubicBezTo>
                      <a:pt x="3512" y="4925"/>
                      <a:pt x="3522" y="4986"/>
                      <a:pt x="3533" y="5043"/>
                    </a:cubicBezTo>
                    <a:cubicBezTo>
                      <a:pt x="3529" y="5063"/>
                      <a:pt x="3525" y="5083"/>
                      <a:pt x="3522" y="5106"/>
                    </a:cubicBezTo>
                    <a:cubicBezTo>
                      <a:pt x="3512" y="5146"/>
                      <a:pt x="3499" y="5186"/>
                      <a:pt x="3482" y="5223"/>
                    </a:cubicBezTo>
                    <a:cubicBezTo>
                      <a:pt x="3465" y="5250"/>
                      <a:pt x="3449" y="5276"/>
                      <a:pt x="3429" y="5299"/>
                    </a:cubicBezTo>
                    <a:cubicBezTo>
                      <a:pt x="3385" y="5344"/>
                      <a:pt x="3332" y="5384"/>
                      <a:pt x="3275" y="5424"/>
                    </a:cubicBezTo>
                    <a:cubicBezTo>
                      <a:pt x="3171" y="5480"/>
                      <a:pt x="3054" y="5534"/>
                      <a:pt x="2931" y="5577"/>
                    </a:cubicBezTo>
                    <a:cubicBezTo>
                      <a:pt x="2903" y="5584"/>
                      <a:pt x="2880" y="5591"/>
                      <a:pt x="2854" y="5594"/>
                    </a:cubicBezTo>
                    <a:cubicBezTo>
                      <a:pt x="2810" y="5580"/>
                      <a:pt x="2767" y="5568"/>
                      <a:pt x="2723" y="5554"/>
                    </a:cubicBezTo>
                    <a:lnTo>
                      <a:pt x="2642" y="5531"/>
                    </a:lnTo>
                    <a:cubicBezTo>
                      <a:pt x="2532" y="5497"/>
                      <a:pt x="2426" y="5464"/>
                      <a:pt x="2338" y="5427"/>
                    </a:cubicBezTo>
                    <a:cubicBezTo>
                      <a:pt x="2228" y="5364"/>
                      <a:pt x="2121" y="5296"/>
                      <a:pt x="2011" y="5230"/>
                    </a:cubicBezTo>
                    <a:lnTo>
                      <a:pt x="1944" y="5186"/>
                    </a:lnTo>
                    <a:cubicBezTo>
                      <a:pt x="1927" y="5176"/>
                      <a:pt x="1910" y="5166"/>
                      <a:pt x="1897" y="5156"/>
                    </a:cubicBezTo>
                    <a:cubicBezTo>
                      <a:pt x="1954" y="5026"/>
                      <a:pt x="2011" y="4895"/>
                      <a:pt x="2068" y="4768"/>
                    </a:cubicBezTo>
                    <a:cubicBezTo>
                      <a:pt x="2181" y="4507"/>
                      <a:pt x="2309" y="4250"/>
                      <a:pt x="2439" y="3995"/>
                    </a:cubicBezTo>
                    <a:close/>
                    <a:moveTo>
                      <a:pt x="2409" y="3273"/>
                    </a:moveTo>
                    <a:lnTo>
                      <a:pt x="2228" y="3631"/>
                    </a:lnTo>
                    <a:cubicBezTo>
                      <a:pt x="2064" y="3952"/>
                      <a:pt x="1894" y="4287"/>
                      <a:pt x="1747" y="4624"/>
                    </a:cubicBezTo>
                    <a:cubicBezTo>
                      <a:pt x="1666" y="4802"/>
                      <a:pt x="1589" y="4978"/>
                      <a:pt x="1512" y="5156"/>
                    </a:cubicBezTo>
                    <a:lnTo>
                      <a:pt x="1449" y="5299"/>
                    </a:lnTo>
                    <a:lnTo>
                      <a:pt x="1646" y="5417"/>
                    </a:lnTo>
                    <a:cubicBezTo>
                      <a:pt x="1683" y="5437"/>
                      <a:pt x="1716" y="5460"/>
                      <a:pt x="1753" y="5480"/>
                    </a:cubicBezTo>
                    <a:lnTo>
                      <a:pt x="1827" y="5531"/>
                    </a:lnTo>
                    <a:cubicBezTo>
                      <a:pt x="1937" y="5600"/>
                      <a:pt x="2051" y="5668"/>
                      <a:pt x="2181" y="5741"/>
                    </a:cubicBezTo>
                    <a:cubicBezTo>
                      <a:pt x="2301" y="5795"/>
                      <a:pt x="2422" y="5832"/>
                      <a:pt x="2542" y="5869"/>
                    </a:cubicBezTo>
                    <a:lnTo>
                      <a:pt x="2619" y="5892"/>
                    </a:lnTo>
                    <a:cubicBezTo>
                      <a:pt x="2673" y="5909"/>
                      <a:pt x="2730" y="5926"/>
                      <a:pt x="2787" y="5942"/>
                    </a:cubicBezTo>
                    <a:lnTo>
                      <a:pt x="2863" y="5952"/>
                    </a:lnTo>
                    <a:lnTo>
                      <a:pt x="2887" y="5946"/>
                    </a:lnTo>
                    <a:cubicBezTo>
                      <a:pt x="2931" y="5938"/>
                      <a:pt x="2977" y="5929"/>
                      <a:pt x="3034" y="5912"/>
                    </a:cubicBezTo>
                    <a:cubicBezTo>
                      <a:pt x="3188" y="5858"/>
                      <a:pt x="3325" y="5798"/>
                      <a:pt x="3459" y="5721"/>
                    </a:cubicBezTo>
                    <a:cubicBezTo>
                      <a:pt x="3549" y="5661"/>
                      <a:pt x="3619" y="5605"/>
                      <a:pt x="3679" y="5548"/>
                    </a:cubicBezTo>
                    <a:lnTo>
                      <a:pt x="3700" y="5527"/>
                    </a:lnTo>
                    <a:cubicBezTo>
                      <a:pt x="3733" y="5484"/>
                      <a:pt x="3763" y="5440"/>
                      <a:pt x="3790" y="5393"/>
                    </a:cubicBezTo>
                    <a:lnTo>
                      <a:pt x="3803" y="5370"/>
                    </a:lnTo>
                    <a:cubicBezTo>
                      <a:pt x="3826" y="5310"/>
                      <a:pt x="3846" y="5253"/>
                      <a:pt x="3863" y="5190"/>
                    </a:cubicBezTo>
                    <a:lnTo>
                      <a:pt x="3870" y="5169"/>
                    </a:lnTo>
                    <a:cubicBezTo>
                      <a:pt x="3874" y="5129"/>
                      <a:pt x="3880" y="5092"/>
                      <a:pt x="3883" y="5052"/>
                    </a:cubicBezTo>
                    <a:lnTo>
                      <a:pt x="3883" y="5035"/>
                    </a:lnTo>
                    <a:lnTo>
                      <a:pt x="3883" y="5019"/>
                    </a:lnTo>
                    <a:cubicBezTo>
                      <a:pt x="3874" y="4942"/>
                      <a:pt x="3860" y="4858"/>
                      <a:pt x="3840" y="4771"/>
                    </a:cubicBezTo>
                    <a:lnTo>
                      <a:pt x="3834" y="4748"/>
                    </a:lnTo>
                    <a:cubicBezTo>
                      <a:pt x="3803" y="4674"/>
                      <a:pt x="3773" y="4608"/>
                      <a:pt x="3743" y="4544"/>
                    </a:cubicBezTo>
                    <a:lnTo>
                      <a:pt x="3726" y="4517"/>
                    </a:lnTo>
                    <a:cubicBezTo>
                      <a:pt x="3673" y="4453"/>
                      <a:pt x="3616" y="4387"/>
                      <a:pt x="3529" y="4303"/>
                    </a:cubicBezTo>
                    <a:cubicBezTo>
                      <a:pt x="3465" y="4250"/>
                      <a:pt x="3389" y="4186"/>
                      <a:pt x="3301" y="4126"/>
                    </a:cubicBezTo>
                    <a:cubicBezTo>
                      <a:pt x="3221" y="4072"/>
                      <a:pt x="3138" y="4026"/>
                      <a:pt x="3054" y="3979"/>
                    </a:cubicBezTo>
                    <a:lnTo>
                      <a:pt x="3011" y="3955"/>
                    </a:lnTo>
                    <a:cubicBezTo>
                      <a:pt x="2967" y="3929"/>
                      <a:pt x="2923" y="3905"/>
                      <a:pt x="2880" y="3879"/>
                    </a:cubicBezTo>
                    <a:lnTo>
                      <a:pt x="2837" y="3855"/>
                    </a:lnTo>
                    <a:cubicBezTo>
                      <a:pt x="2807" y="3839"/>
                      <a:pt x="2776" y="3822"/>
                      <a:pt x="2750" y="3802"/>
                    </a:cubicBezTo>
                    <a:lnTo>
                      <a:pt x="2639" y="3939"/>
                    </a:lnTo>
                    <a:lnTo>
                      <a:pt x="2747" y="3799"/>
                    </a:lnTo>
                    <a:cubicBezTo>
                      <a:pt x="2650" y="3718"/>
                      <a:pt x="2602" y="3674"/>
                      <a:pt x="2566" y="3591"/>
                    </a:cubicBezTo>
                    <a:lnTo>
                      <a:pt x="2409" y="3273"/>
                    </a:lnTo>
                    <a:close/>
                    <a:moveTo>
                      <a:pt x="3525" y="352"/>
                    </a:moveTo>
                    <a:cubicBezTo>
                      <a:pt x="3544" y="352"/>
                      <a:pt x="3562" y="354"/>
                      <a:pt x="3576" y="357"/>
                    </a:cubicBezTo>
                    <a:cubicBezTo>
                      <a:pt x="3663" y="370"/>
                      <a:pt x="3746" y="387"/>
                      <a:pt x="3834" y="403"/>
                    </a:cubicBezTo>
                    <a:lnTo>
                      <a:pt x="3980" y="434"/>
                    </a:lnTo>
                    <a:cubicBezTo>
                      <a:pt x="4167" y="474"/>
                      <a:pt x="4359" y="514"/>
                      <a:pt x="4542" y="561"/>
                    </a:cubicBezTo>
                    <a:cubicBezTo>
                      <a:pt x="4753" y="614"/>
                      <a:pt x="4944" y="698"/>
                      <a:pt x="5135" y="812"/>
                    </a:cubicBezTo>
                    <a:cubicBezTo>
                      <a:pt x="5184" y="838"/>
                      <a:pt x="5231" y="875"/>
                      <a:pt x="5275" y="912"/>
                    </a:cubicBezTo>
                    <a:lnTo>
                      <a:pt x="5325" y="952"/>
                    </a:lnTo>
                    <a:cubicBezTo>
                      <a:pt x="5432" y="1042"/>
                      <a:pt x="5536" y="1133"/>
                      <a:pt x="5632" y="1226"/>
                    </a:cubicBezTo>
                    <a:lnTo>
                      <a:pt x="5666" y="1256"/>
                    </a:lnTo>
                    <a:cubicBezTo>
                      <a:pt x="5720" y="1310"/>
                      <a:pt x="5770" y="1357"/>
                      <a:pt x="5813" y="1407"/>
                    </a:cubicBezTo>
                    <a:cubicBezTo>
                      <a:pt x="5893" y="1504"/>
                      <a:pt x="5967" y="1607"/>
                      <a:pt x="6038" y="1724"/>
                    </a:cubicBezTo>
                    <a:cubicBezTo>
                      <a:pt x="6061" y="1765"/>
                      <a:pt x="6084" y="1805"/>
                      <a:pt x="6101" y="1845"/>
                    </a:cubicBezTo>
                    <a:cubicBezTo>
                      <a:pt x="6121" y="1905"/>
                      <a:pt x="6141" y="1962"/>
                      <a:pt x="6154" y="2025"/>
                    </a:cubicBezTo>
                    <a:cubicBezTo>
                      <a:pt x="6161" y="2042"/>
                      <a:pt x="6164" y="2059"/>
                      <a:pt x="6168" y="2076"/>
                    </a:cubicBezTo>
                    <a:cubicBezTo>
                      <a:pt x="6178" y="2213"/>
                      <a:pt x="6178" y="2340"/>
                      <a:pt x="6171" y="2464"/>
                    </a:cubicBezTo>
                    <a:cubicBezTo>
                      <a:pt x="6164" y="2570"/>
                      <a:pt x="6141" y="2678"/>
                      <a:pt x="6111" y="2768"/>
                    </a:cubicBezTo>
                    <a:cubicBezTo>
                      <a:pt x="6058" y="2925"/>
                      <a:pt x="5957" y="3072"/>
                      <a:pt x="5863" y="3200"/>
                    </a:cubicBezTo>
                    <a:cubicBezTo>
                      <a:pt x="5820" y="3257"/>
                      <a:pt x="5770" y="3313"/>
                      <a:pt x="5713" y="3373"/>
                    </a:cubicBezTo>
                    <a:lnTo>
                      <a:pt x="5680" y="3413"/>
                    </a:lnTo>
                    <a:cubicBezTo>
                      <a:pt x="5603" y="3498"/>
                      <a:pt x="5496" y="3567"/>
                      <a:pt x="5339" y="3638"/>
                    </a:cubicBezTo>
                    <a:cubicBezTo>
                      <a:pt x="5175" y="3711"/>
                      <a:pt x="5007" y="3788"/>
                      <a:pt x="4840" y="3819"/>
                    </a:cubicBezTo>
                    <a:cubicBezTo>
                      <a:pt x="4777" y="3831"/>
                      <a:pt x="4716" y="3842"/>
                      <a:pt x="4653" y="3851"/>
                    </a:cubicBezTo>
                    <a:lnTo>
                      <a:pt x="4402" y="3892"/>
                    </a:lnTo>
                    <a:lnTo>
                      <a:pt x="4529" y="4112"/>
                    </a:lnTo>
                    <a:cubicBezTo>
                      <a:pt x="4542" y="4140"/>
                      <a:pt x="4556" y="4166"/>
                      <a:pt x="4569" y="4193"/>
                    </a:cubicBezTo>
                    <a:cubicBezTo>
                      <a:pt x="4633" y="4323"/>
                      <a:pt x="4683" y="4450"/>
                      <a:pt x="4716" y="4577"/>
                    </a:cubicBezTo>
                    <a:cubicBezTo>
                      <a:pt x="4740" y="4671"/>
                      <a:pt x="4757" y="4771"/>
                      <a:pt x="4766" y="4845"/>
                    </a:cubicBezTo>
                    <a:cubicBezTo>
                      <a:pt x="4794" y="5006"/>
                      <a:pt x="4786" y="5169"/>
                      <a:pt x="4757" y="5330"/>
                    </a:cubicBezTo>
                    <a:lnTo>
                      <a:pt x="4743" y="5393"/>
                    </a:lnTo>
                    <a:cubicBezTo>
                      <a:pt x="4729" y="5467"/>
                      <a:pt x="4716" y="5537"/>
                      <a:pt x="4696" y="5597"/>
                    </a:cubicBezTo>
                    <a:cubicBezTo>
                      <a:pt x="4660" y="5701"/>
                      <a:pt x="4613" y="5805"/>
                      <a:pt x="4546" y="5929"/>
                    </a:cubicBezTo>
                    <a:cubicBezTo>
                      <a:pt x="4476" y="6056"/>
                      <a:pt x="4382" y="6176"/>
                      <a:pt x="4252" y="6303"/>
                    </a:cubicBezTo>
                    <a:cubicBezTo>
                      <a:pt x="4218" y="6333"/>
                      <a:pt x="4188" y="6363"/>
                      <a:pt x="4151" y="6394"/>
                    </a:cubicBezTo>
                    <a:cubicBezTo>
                      <a:pt x="3971" y="6537"/>
                      <a:pt x="3770" y="6661"/>
                      <a:pt x="3559" y="6758"/>
                    </a:cubicBezTo>
                    <a:cubicBezTo>
                      <a:pt x="3472" y="6798"/>
                      <a:pt x="3399" y="6829"/>
                      <a:pt x="3332" y="6852"/>
                    </a:cubicBezTo>
                    <a:lnTo>
                      <a:pt x="3261" y="6872"/>
                    </a:lnTo>
                    <a:cubicBezTo>
                      <a:pt x="3158" y="6905"/>
                      <a:pt x="3057" y="6939"/>
                      <a:pt x="2954" y="6945"/>
                    </a:cubicBezTo>
                    <a:cubicBezTo>
                      <a:pt x="2899" y="6949"/>
                      <a:pt x="2847" y="6952"/>
                      <a:pt x="2798" y="6952"/>
                    </a:cubicBezTo>
                    <a:cubicBezTo>
                      <a:pt x="2755" y="6952"/>
                      <a:pt x="2713" y="6950"/>
                      <a:pt x="2673" y="6942"/>
                    </a:cubicBezTo>
                    <a:cubicBezTo>
                      <a:pt x="2579" y="6925"/>
                      <a:pt x="2489" y="6905"/>
                      <a:pt x="2395" y="6882"/>
                    </a:cubicBezTo>
                    <a:cubicBezTo>
                      <a:pt x="2335" y="6869"/>
                      <a:pt x="2275" y="6852"/>
                      <a:pt x="2215" y="6832"/>
                    </a:cubicBezTo>
                    <a:lnTo>
                      <a:pt x="2121" y="6804"/>
                    </a:lnTo>
                    <a:cubicBezTo>
                      <a:pt x="2085" y="6795"/>
                      <a:pt x="2044" y="6781"/>
                      <a:pt x="2004" y="6768"/>
                    </a:cubicBezTo>
                    <a:lnTo>
                      <a:pt x="1980" y="6761"/>
                    </a:lnTo>
                    <a:cubicBezTo>
                      <a:pt x="1840" y="6718"/>
                      <a:pt x="1710" y="6648"/>
                      <a:pt x="1596" y="6584"/>
                    </a:cubicBezTo>
                    <a:cubicBezTo>
                      <a:pt x="1512" y="6540"/>
                      <a:pt x="1432" y="6494"/>
                      <a:pt x="1352" y="6443"/>
                    </a:cubicBezTo>
                    <a:cubicBezTo>
                      <a:pt x="1268" y="6397"/>
                      <a:pt x="1191" y="6343"/>
                      <a:pt x="1111" y="6293"/>
                    </a:cubicBezTo>
                    <a:cubicBezTo>
                      <a:pt x="1084" y="6276"/>
                      <a:pt x="1061" y="6259"/>
                      <a:pt x="1041" y="6243"/>
                    </a:cubicBezTo>
                    <a:lnTo>
                      <a:pt x="970" y="6193"/>
                    </a:lnTo>
                    <a:lnTo>
                      <a:pt x="890" y="6216"/>
                    </a:lnTo>
                    <a:cubicBezTo>
                      <a:pt x="856" y="6225"/>
                      <a:pt x="820" y="6229"/>
                      <a:pt x="784" y="6229"/>
                    </a:cubicBezTo>
                    <a:cubicBezTo>
                      <a:pt x="737" y="6229"/>
                      <a:pt x="690" y="6222"/>
                      <a:pt x="646" y="6207"/>
                    </a:cubicBezTo>
                    <a:cubicBezTo>
                      <a:pt x="546" y="6170"/>
                      <a:pt x="459" y="6093"/>
                      <a:pt x="412" y="5992"/>
                    </a:cubicBezTo>
                    <a:cubicBezTo>
                      <a:pt x="368" y="5895"/>
                      <a:pt x="362" y="5771"/>
                      <a:pt x="395" y="5694"/>
                    </a:cubicBezTo>
                    <a:lnTo>
                      <a:pt x="569" y="5279"/>
                    </a:lnTo>
                    <a:cubicBezTo>
                      <a:pt x="776" y="4795"/>
                      <a:pt x="987" y="4293"/>
                      <a:pt x="1208" y="3805"/>
                    </a:cubicBezTo>
                    <a:cubicBezTo>
                      <a:pt x="1302" y="3604"/>
                      <a:pt x="1392" y="3404"/>
                      <a:pt x="1483" y="3200"/>
                    </a:cubicBezTo>
                    <a:cubicBezTo>
                      <a:pt x="1546" y="3052"/>
                      <a:pt x="1603" y="2899"/>
                      <a:pt x="1656" y="2751"/>
                    </a:cubicBezTo>
                    <a:lnTo>
                      <a:pt x="1707" y="2615"/>
                    </a:lnTo>
                    <a:cubicBezTo>
                      <a:pt x="1857" y="2209"/>
                      <a:pt x="2064" y="1818"/>
                      <a:pt x="2268" y="1437"/>
                    </a:cubicBezTo>
                    <a:lnTo>
                      <a:pt x="2298" y="1383"/>
                    </a:lnTo>
                    <a:cubicBezTo>
                      <a:pt x="2375" y="1240"/>
                      <a:pt x="2452" y="1093"/>
                      <a:pt x="2536" y="952"/>
                    </a:cubicBezTo>
                    <a:cubicBezTo>
                      <a:pt x="2606" y="835"/>
                      <a:pt x="2693" y="735"/>
                      <a:pt x="2793" y="628"/>
                    </a:cubicBezTo>
                    <a:cubicBezTo>
                      <a:pt x="2877" y="537"/>
                      <a:pt x="2984" y="467"/>
                      <a:pt x="3094" y="431"/>
                    </a:cubicBezTo>
                    <a:cubicBezTo>
                      <a:pt x="3158" y="407"/>
                      <a:pt x="3221" y="383"/>
                      <a:pt x="3289" y="370"/>
                    </a:cubicBezTo>
                    <a:cubicBezTo>
                      <a:pt x="3335" y="357"/>
                      <a:pt x="3385" y="357"/>
                      <a:pt x="3445" y="353"/>
                    </a:cubicBezTo>
                    <a:lnTo>
                      <a:pt x="3499" y="353"/>
                    </a:lnTo>
                    <a:cubicBezTo>
                      <a:pt x="3508" y="353"/>
                      <a:pt x="3516" y="352"/>
                      <a:pt x="3525" y="352"/>
                    </a:cubicBezTo>
                    <a:close/>
                    <a:moveTo>
                      <a:pt x="3528" y="1"/>
                    </a:moveTo>
                    <a:cubicBezTo>
                      <a:pt x="3515" y="1"/>
                      <a:pt x="3500" y="1"/>
                      <a:pt x="3485" y="2"/>
                    </a:cubicBezTo>
                    <a:lnTo>
                      <a:pt x="3435" y="2"/>
                    </a:lnTo>
                    <a:cubicBezTo>
                      <a:pt x="3362" y="6"/>
                      <a:pt x="3289" y="9"/>
                      <a:pt x="3208" y="26"/>
                    </a:cubicBezTo>
                    <a:cubicBezTo>
                      <a:pt x="3128" y="46"/>
                      <a:pt x="3054" y="69"/>
                      <a:pt x="2980" y="96"/>
                    </a:cubicBezTo>
                    <a:cubicBezTo>
                      <a:pt x="2817" y="153"/>
                      <a:pt x="2659" y="256"/>
                      <a:pt x="2536" y="387"/>
                    </a:cubicBezTo>
                    <a:cubicBezTo>
                      <a:pt x="2426" y="508"/>
                      <a:pt x="2318" y="624"/>
                      <a:pt x="2231" y="775"/>
                    </a:cubicBezTo>
                    <a:cubicBezTo>
                      <a:pt x="2148" y="919"/>
                      <a:pt x="2068" y="1069"/>
                      <a:pt x="1987" y="1216"/>
                    </a:cubicBezTo>
                    <a:lnTo>
                      <a:pt x="1957" y="1273"/>
                    </a:lnTo>
                    <a:cubicBezTo>
                      <a:pt x="1750" y="1661"/>
                      <a:pt x="1536" y="2066"/>
                      <a:pt x="1375" y="2494"/>
                    </a:cubicBezTo>
                    <a:lnTo>
                      <a:pt x="1325" y="2635"/>
                    </a:lnTo>
                    <a:cubicBezTo>
                      <a:pt x="1275" y="2775"/>
                      <a:pt x="1222" y="2922"/>
                      <a:pt x="1161" y="3056"/>
                    </a:cubicBezTo>
                    <a:lnTo>
                      <a:pt x="890" y="3658"/>
                    </a:lnTo>
                    <a:cubicBezTo>
                      <a:pt x="666" y="4149"/>
                      <a:pt x="452" y="4654"/>
                      <a:pt x="248" y="5143"/>
                    </a:cubicBezTo>
                    <a:lnTo>
                      <a:pt x="71" y="5557"/>
                    </a:lnTo>
                    <a:cubicBezTo>
                      <a:pt x="1" y="5728"/>
                      <a:pt x="7" y="5952"/>
                      <a:pt x="94" y="6139"/>
                    </a:cubicBezTo>
                    <a:cubicBezTo>
                      <a:pt x="178" y="6323"/>
                      <a:pt x="339" y="6471"/>
                      <a:pt x="529" y="6537"/>
                    </a:cubicBezTo>
                    <a:cubicBezTo>
                      <a:pt x="611" y="6568"/>
                      <a:pt x="698" y="6582"/>
                      <a:pt x="785" y="6582"/>
                    </a:cubicBezTo>
                    <a:cubicBezTo>
                      <a:pt x="822" y="6582"/>
                      <a:pt x="860" y="6579"/>
                      <a:pt x="897" y="6574"/>
                    </a:cubicBezTo>
                    <a:cubicBezTo>
                      <a:pt x="904" y="6577"/>
                      <a:pt x="910" y="6584"/>
                      <a:pt x="917" y="6588"/>
                    </a:cubicBezTo>
                    <a:cubicBezTo>
                      <a:pt x="1001" y="6641"/>
                      <a:pt x="1084" y="6695"/>
                      <a:pt x="1168" y="6744"/>
                    </a:cubicBezTo>
                    <a:cubicBezTo>
                      <a:pt x="1255" y="6795"/>
                      <a:pt x="1338" y="6845"/>
                      <a:pt x="1426" y="6892"/>
                    </a:cubicBezTo>
                    <a:cubicBezTo>
                      <a:pt x="1552" y="6962"/>
                      <a:pt x="1707" y="7042"/>
                      <a:pt x="1873" y="7096"/>
                    </a:cubicBezTo>
                    <a:lnTo>
                      <a:pt x="1897" y="7105"/>
                    </a:lnTo>
                    <a:cubicBezTo>
                      <a:pt x="1940" y="7119"/>
                      <a:pt x="1984" y="7133"/>
                      <a:pt x="2028" y="7142"/>
                    </a:cubicBezTo>
                    <a:lnTo>
                      <a:pt x="2114" y="7170"/>
                    </a:lnTo>
                    <a:cubicBezTo>
                      <a:pt x="2181" y="7190"/>
                      <a:pt x="2252" y="7210"/>
                      <a:pt x="2318" y="7226"/>
                    </a:cubicBezTo>
                    <a:cubicBezTo>
                      <a:pt x="2415" y="7250"/>
                      <a:pt x="2512" y="7270"/>
                      <a:pt x="2609" y="7286"/>
                    </a:cubicBezTo>
                    <a:cubicBezTo>
                      <a:pt x="2676" y="7300"/>
                      <a:pt x="2736" y="7303"/>
                      <a:pt x="2800" y="7303"/>
                    </a:cubicBezTo>
                    <a:cubicBezTo>
                      <a:pt x="2863" y="7303"/>
                      <a:pt x="2923" y="7300"/>
                      <a:pt x="2988" y="7297"/>
                    </a:cubicBezTo>
                    <a:cubicBezTo>
                      <a:pt x="3124" y="7286"/>
                      <a:pt x="3252" y="7246"/>
                      <a:pt x="3372" y="7206"/>
                    </a:cubicBezTo>
                    <a:lnTo>
                      <a:pt x="3435" y="7186"/>
                    </a:lnTo>
                    <a:cubicBezTo>
                      <a:pt x="3519" y="7159"/>
                      <a:pt x="3606" y="7126"/>
                      <a:pt x="3706" y="7079"/>
                    </a:cubicBezTo>
                    <a:cubicBezTo>
                      <a:pt x="3944" y="6969"/>
                      <a:pt x="4167" y="6832"/>
                      <a:pt x="4372" y="6668"/>
                    </a:cubicBezTo>
                    <a:cubicBezTo>
                      <a:pt x="4415" y="6634"/>
                      <a:pt x="4456" y="6594"/>
                      <a:pt x="4496" y="6557"/>
                    </a:cubicBezTo>
                    <a:cubicBezTo>
                      <a:pt x="4653" y="6403"/>
                      <a:pt x="4769" y="6253"/>
                      <a:pt x="4857" y="6096"/>
                    </a:cubicBezTo>
                    <a:cubicBezTo>
                      <a:pt x="4930" y="5955"/>
                      <a:pt x="4984" y="5835"/>
                      <a:pt x="5027" y="5714"/>
                    </a:cubicBezTo>
                    <a:cubicBezTo>
                      <a:pt x="5058" y="5628"/>
                      <a:pt x="5074" y="5540"/>
                      <a:pt x="5087" y="5460"/>
                    </a:cubicBezTo>
                    <a:lnTo>
                      <a:pt x="5101" y="5397"/>
                    </a:lnTo>
                    <a:cubicBezTo>
                      <a:pt x="5141" y="5199"/>
                      <a:pt x="5144" y="4995"/>
                      <a:pt x="5115" y="4791"/>
                    </a:cubicBezTo>
                    <a:cubicBezTo>
                      <a:pt x="5104" y="4708"/>
                      <a:pt x="5084" y="4601"/>
                      <a:pt x="5054" y="4487"/>
                    </a:cubicBezTo>
                    <a:cubicBezTo>
                      <a:pt x="5027" y="4376"/>
                      <a:pt x="4987" y="4270"/>
                      <a:pt x="4940" y="4156"/>
                    </a:cubicBezTo>
                    <a:cubicBezTo>
                      <a:pt x="5138" y="4116"/>
                      <a:pt x="5322" y="4032"/>
                      <a:pt x="5482" y="3959"/>
                    </a:cubicBezTo>
                    <a:cubicBezTo>
                      <a:pt x="5686" y="3868"/>
                      <a:pt x="5830" y="3768"/>
                      <a:pt x="5941" y="3648"/>
                    </a:cubicBezTo>
                    <a:lnTo>
                      <a:pt x="5973" y="3611"/>
                    </a:lnTo>
                    <a:cubicBezTo>
                      <a:pt x="6030" y="3547"/>
                      <a:pt x="6091" y="3481"/>
                      <a:pt x="6148" y="3407"/>
                    </a:cubicBezTo>
                    <a:cubicBezTo>
                      <a:pt x="6254" y="3260"/>
                      <a:pt x="6375" y="3089"/>
                      <a:pt x="6445" y="2882"/>
                    </a:cubicBezTo>
                    <a:cubicBezTo>
                      <a:pt x="6486" y="2761"/>
                      <a:pt x="6512" y="2624"/>
                      <a:pt x="6522" y="2484"/>
                    </a:cubicBezTo>
                    <a:cubicBezTo>
                      <a:pt x="6529" y="2346"/>
                      <a:pt x="6529" y="2203"/>
                      <a:pt x="6515" y="2053"/>
                    </a:cubicBezTo>
                    <a:cubicBezTo>
                      <a:pt x="6515" y="2013"/>
                      <a:pt x="6506" y="1976"/>
                      <a:pt x="6499" y="1939"/>
                    </a:cubicBezTo>
                    <a:cubicBezTo>
                      <a:pt x="6482" y="1875"/>
                      <a:pt x="6459" y="1805"/>
                      <a:pt x="6429" y="1724"/>
                    </a:cubicBezTo>
                    <a:cubicBezTo>
                      <a:pt x="6405" y="1658"/>
                      <a:pt x="6372" y="1601"/>
                      <a:pt x="6342" y="1547"/>
                    </a:cubicBezTo>
                    <a:cubicBezTo>
                      <a:pt x="6262" y="1411"/>
                      <a:pt x="6174" y="1290"/>
                      <a:pt x="6081" y="1179"/>
                    </a:cubicBezTo>
                    <a:cubicBezTo>
                      <a:pt x="6024" y="1116"/>
                      <a:pt x="5967" y="1059"/>
                      <a:pt x="5907" y="1002"/>
                    </a:cubicBezTo>
                    <a:lnTo>
                      <a:pt x="5877" y="972"/>
                    </a:lnTo>
                    <a:cubicBezTo>
                      <a:pt x="5773" y="875"/>
                      <a:pt x="5663" y="775"/>
                      <a:pt x="5546" y="681"/>
                    </a:cubicBezTo>
                    <a:lnTo>
                      <a:pt x="5496" y="638"/>
                    </a:lnTo>
                    <a:cubicBezTo>
                      <a:pt x="5442" y="594"/>
                      <a:pt x="5382" y="548"/>
                      <a:pt x="5315" y="508"/>
                    </a:cubicBezTo>
                    <a:cubicBezTo>
                      <a:pt x="5098" y="377"/>
                      <a:pt x="4874" y="283"/>
                      <a:pt x="4629" y="223"/>
                    </a:cubicBezTo>
                    <a:cubicBezTo>
                      <a:pt x="4439" y="173"/>
                      <a:pt x="4241" y="130"/>
                      <a:pt x="4054" y="93"/>
                    </a:cubicBezTo>
                    <a:lnTo>
                      <a:pt x="3907" y="59"/>
                    </a:lnTo>
                    <a:cubicBezTo>
                      <a:pt x="3817" y="42"/>
                      <a:pt x="3726" y="26"/>
                      <a:pt x="3633" y="9"/>
                    </a:cubicBezTo>
                    <a:cubicBezTo>
                      <a:pt x="3601" y="4"/>
                      <a:pt x="3567" y="1"/>
                      <a:pt x="35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9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2" name="Google Shape;1942;p39"/>
          <p:cNvGrpSpPr/>
          <p:nvPr/>
        </p:nvGrpSpPr>
        <p:grpSpPr>
          <a:xfrm>
            <a:off x="923400" y="408925"/>
            <a:ext cx="7298860" cy="599400"/>
            <a:chOff x="923400" y="408925"/>
            <a:chExt cx="7298860" cy="599400"/>
          </a:xfrm>
        </p:grpSpPr>
        <p:sp>
          <p:nvSpPr>
            <p:cNvPr id="1943" name="Google Shape;1943;p39"/>
            <p:cNvSpPr/>
            <p:nvPr/>
          </p:nvSpPr>
          <p:spPr>
            <a:xfrm>
              <a:off x="923400" y="408925"/>
              <a:ext cx="7297200" cy="599400"/>
            </a:xfrm>
            <a:prstGeom prst="rect">
              <a:avLst/>
            </a:pr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39"/>
            <p:cNvSpPr/>
            <p:nvPr/>
          </p:nvSpPr>
          <p:spPr>
            <a:xfrm>
              <a:off x="1094232" y="643325"/>
              <a:ext cx="135300" cy="135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945" name="Google Shape;1945;p39"/>
            <p:cNvCxnSpPr/>
            <p:nvPr/>
          </p:nvCxnSpPr>
          <p:spPr>
            <a:xfrm>
              <a:off x="1374460" y="9158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46" name="Google Shape;1946;p39"/>
            <p:cNvCxnSpPr/>
            <p:nvPr/>
          </p:nvCxnSpPr>
          <p:spPr>
            <a:xfrm>
              <a:off x="1374460" y="5014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47" name="Google Shape;1947;p39"/>
            <p:cNvCxnSpPr/>
            <p:nvPr/>
          </p:nvCxnSpPr>
          <p:spPr>
            <a:xfrm>
              <a:off x="1374460" y="408925"/>
              <a:ext cx="0" cy="59760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948" name="Google Shape;1948;p39"/>
          <p:cNvSpPr txBox="1">
            <a:spLocks noGrp="1"/>
          </p:cNvSpPr>
          <p:nvPr>
            <p:ph type="title"/>
          </p:nvPr>
        </p:nvSpPr>
        <p:spPr>
          <a:xfrm>
            <a:off x="1126500" y="572125"/>
            <a:ext cx="6890100" cy="27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NOUNS AND ADJECTIVES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1949" name="Google Shape;1949;p39"/>
          <p:cNvSpPr txBox="1">
            <a:spLocks noGrp="1"/>
          </p:cNvSpPr>
          <p:nvPr>
            <p:ph type="body" idx="4294967295"/>
          </p:nvPr>
        </p:nvSpPr>
        <p:spPr>
          <a:xfrm>
            <a:off x="1723175" y="1130500"/>
            <a:ext cx="5729400" cy="5994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solidFill>
                  <a:schemeClr val="dk1"/>
                </a:solidFill>
              </a:rPr>
              <a:t>Think about these words: are they nouns or adjectives?</a:t>
            </a:r>
            <a:endParaRPr sz="1600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sp>
        <p:nvSpPr>
          <p:cNvPr id="1950" name="Google Shape;1950;p39"/>
          <p:cNvSpPr/>
          <p:nvPr/>
        </p:nvSpPr>
        <p:spPr>
          <a:xfrm>
            <a:off x="923400" y="3001275"/>
            <a:ext cx="3522688" cy="1565221"/>
          </a:xfrm>
          <a:custGeom>
            <a:avLst/>
            <a:gdLst/>
            <a:ahLst/>
            <a:cxnLst/>
            <a:rect l="l" t="t" r="r" b="b"/>
            <a:pathLst>
              <a:path w="22697" h="64712" extrusionOk="0">
                <a:moveTo>
                  <a:pt x="178" y="0"/>
                </a:moveTo>
                <a:cubicBezTo>
                  <a:pt x="79" y="0"/>
                  <a:pt x="1" y="79"/>
                  <a:pt x="1" y="178"/>
                </a:cubicBezTo>
                <a:lnTo>
                  <a:pt x="1" y="64534"/>
                </a:lnTo>
                <a:cubicBezTo>
                  <a:pt x="1" y="64633"/>
                  <a:pt x="79" y="64711"/>
                  <a:pt x="178" y="64711"/>
                </a:cubicBezTo>
                <a:lnTo>
                  <a:pt x="22521" y="64711"/>
                </a:lnTo>
                <a:cubicBezTo>
                  <a:pt x="22619" y="64711"/>
                  <a:pt x="22697" y="64633"/>
                  <a:pt x="22697" y="64534"/>
                </a:cubicBezTo>
                <a:lnTo>
                  <a:pt x="22697" y="178"/>
                </a:lnTo>
                <a:cubicBezTo>
                  <a:pt x="22697" y="79"/>
                  <a:pt x="22619" y="0"/>
                  <a:pt x="2252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1" name="Google Shape;1951;p39"/>
          <p:cNvSpPr/>
          <p:nvPr/>
        </p:nvSpPr>
        <p:spPr>
          <a:xfrm>
            <a:off x="4699552" y="3001275"/>
            <a:ext cx="3522688" cy="1565221"/>
          </a:xfrm>
          <a:custGeom>
            <a:avLst/>
            <a:gdLst/>
            <a:ahLst/>
            <a:cxnLst/>
            <a:rect l="l" t="t" r="r" b="b"/>
            <a:pathLst>
              <a:path w="22697" h="64712" extrusionOk="0">
                <a:moveTo>
                  <a:pt x="178" y="0"/>
                </a:moveTo>
                <a:cubicBezTo>
                  <a:pt x="79" y="0"/>
                  <a:pt x="1" y="79"/>
                  <a:pt x="1" y="178"/>
                </a:cubicBezTo>
                <a:lnTo>
                  <a:pt x="1" y="64534"/>
                </a:lnTo>
                <a:cubicBezTo>
                  <a:pt x="1" y="64633"/>
                  <a:pt x="79" y="64711"/>
                  <a:pt x="178" y="64711"/>
                </a:cubicBezTo>
                <a:lnTo>
                  <a:pt x="22521" y="64711"/>
                </a:lnTo>
                <a:cubicBezTo>
                  <a:pt x="22619" y="64711"/>
                  <a:pt x="22697" y="64633"/>
                  <a:pt x="22697" y="64534"/>
                </a:cubicBezTo>
                <a:lnTo>
                  <a:pt x="22697" y="178"/>
                </a:lnTo>
                <a:cubicBezTo>
                  <a:pt x="22697" y="79"/>
                  <a:pt x="22619" y="0"/>
                  <a:pt x="2252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2" name="Google Shape;1952;p39"/>
          <p:cNvSpPr/>
          <p:nvPr/>
        </p:nvSpPr>
        <p:spPr>
          <a:xfrm>
            <a:off x="923400" y="1729901"/>
            <a:ext cx="7298845" cy="1025038"/>
          </a:xfrm>
          <a:custGeom>
            <a:avLst/>
            <a:gdLst/>
            <a:ahLst/>
            <a:cxnLst/>
            <a:rect l="l" t="t" r="r" b="b"/>
            <a:pathLst>
              <a:path w="22697" h="64712" extrusionOk="0">
                <a:moveTo>
                  <a:pt x="178" y="0"/>
                </a:moveTo>
                <a:cubicBezTo>
                  <a:pt x="79" y="0"/>
                  <a:pt x="1" y="79"/>
                  <a:pt x="1" y="178"/>
                </a:cubicBezTo>
                <a:lnTo>
                  <a:pt x="1" y="64534"/>
                </a:lnTo>
                <a:cubicBezTo>
                  <a:pt x="1" y="64633"/>
                  <a:pt x="79" y="64711"/>
                  <a:pt x="178" y="64711"/>
                </a:cubicBezTo>
                <a:lnTo>
                  <a:pt x="22521" y="64711"/>
                </a:lnTo>
                <a:cubicBezTo>
                  <a:pt x="22619" y="64711"/>
                  <a:pt x="22697" y="64633"/>
                  <a:pt x="22697" y="64534"/>
                </a:cubicBezTo>
                <a:lnTo>
                  <a:pt x="22697" y="178"/>
                </a:lnTo>
                <a:cubicBezTo>
                  <a:pt x="22697" y="79"/>
                  <a:pt x="22619" y="0"/>
                  <a:pt x="2252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3" name="Google Shape;1953;p39"/>
          <p:cNvSpPr txBox="1">
            <a:spLocks noGrp="1"/>
          </p:cNvSpPr>
          <p:nvPr>
            <p:ph type="body" idx="4294967295"/>
          </p:nvPr>
        </p:nvSpPr>
        <p:spPr>
          <a:xfrm>
            <a:off x="1244300" y="1825150"/>
            <a:ext cx="993000" cy="3831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Mom</a:t>
            </a:r>
            <a:endParaRPr sz="1400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sp>
        <p:nvSpPr>
          <p:cNvPr id="1954" name="Google Shape;1954;p39"/>
          <p:cNvSpPr txBox="1">
            <a:spLocks noGrp="1"/>
          </p:cNvSpPr>
          <p:nvPr>
            <p:ph type="body" idx="4294967295"/>
          </p:nvPr>
        </p:nvSpPr>
        <p:spPr>
          <a:xfrm>
            <a:off x="2376600" y="1825150"/>
            <a:ext cx="993000" cy="3831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Thin</a:t>
            </a:r>
            <a:endParaRPr sz="1400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sp>
        <p:nvSpPr>
          <p:cNvPr id="1955" name="Google Shape;1955;p39"/>
          <p:cNvSpPr txBox="1">
            <a:spLocks noGrp="1"/>
          </p:cNvSpPr>
          <p:nvPr>
            <p:ph type="body" idx="4294967295"/>
          </p:nvPr>
        </p:nvSpPr>
        <p:spPr>
          <a:xfrm>
            <a:off x="3508900" y="1825150"/>
            <a:ext cx="993000" cy="3831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Dad</a:t>
            </a:r>
            <a:endParaRPr sz="1400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sp>
        <p:nvSpPr>
          <p:cNvPr id="1956" name="Google Shape;1956;p39"/>
          <p:cNvSpPr txBox="1">
            <a:spLocks noGrp="1"/>
          </p:cNvSpPr>
          <p:nvPr>
            <p:ph type="body" idx="4294967295"/>
          </p:nvPr>
        </p:nvSpPr>
        <p:spPr>
          <a:xfrm>
            <a:off x="4641200" y="1825150"/>
            <a:ext cx="993000" cy="3831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Cat</a:t>
            </a:r>
            <a:endParaRPr sz="1400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sp>
        <p:nvSpPr>
          <p:cNvPr id="1957" name="Google Shape;1957;p39"/>
          <p:cNvSpPr txBox="1">
            <a:spLocks noGrp="1"/>
          </p:cNvSpPr>
          <p:nvPr>
            <p:ph type="body" idx="4294967295"/>
          </p:nvPr>
        </p:nvSpPr>
        <p:spPr>
          <a:xfrm>
            <a:off x="5773500" y="1825150"/>
            <a:ext cx="993000" cy="3831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Blonde</a:t>
            </a:r>
            <a:endParaRPr sz="1400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sp>
        <p:nvSpPr>
          <p:cNvPr id="1958" name="Google Shape;1958;p39"/>
          <p:cNvSpPr txBox="1">
            <a:spLocks noGrp="1"/>
          </p:cNvSpPr>
          <p:nvPr>
            <p:ph type="body" idx="4294967295"/>
          </p:nvPr>
        </p:nvSpPr>
        <p:spPr>
          <a:xfrm>
            <a:off x="6905800" y="1825150"/>
            <a:ext cx="993000" cy="3831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Bed</a:t>
            </a:r>
            <a:endParaRPr sz="1400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sp>
        <p:nvSpPr>
          <p:cNvPr id="1959" name="Google Shape;1959;p39"/>
          <p:cNvSpPr txBox="1">
            <a:spLocks noGrp="1"/>
          </p:cNvSpPr>
          <p:nvPr>
            <p:ph type="body" idx="4294967295"/>
          </p:nvPr>
        </p:nvSpPr>
        <p:spPr>
          <a:xfrm>
            <a:off x="1244300" y="2276600"/>
            <a:ext cx="993000" cy="3831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Pretty</a:t>
            </a:r>
            <a:endParaRPr sz="1400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sp>
        <p:nvSpPr>
          <p:cNvPr id="1960" name="Google Shape;1960;p39"/>
          <p:cNvSpPr txBox="1">
            <a:spLocks noGrp="1"/>
          </p:cNvSpPr>
          <p:nvPr>
            <p:ph type="body" idx="4294967295"/>
          </p:nvPr>
        </p:nvSpPr>
        <p:spPr>
          <a:xfrm>
            <a:off x="2376600" y="2276600"/>
            <a:ext cx="993000" cy="3831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Timmy</a:t>
            </a:r>
            <a:endParaRPr sz="1400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sp>
        <p:nvSpPr>
          <p:cNvPr id="1961" name="Google Shape;1961;p39"/>
          <p:cNvSpPr txBox="1">
            <a:spLocks noGrp="1"/>
          </p:cNvSpPr>
          <p:nvPr>
            <p:ph type="body" idx="4294967295"/>
          </p:nvPr>
        </p:nvSpPr>
        <p:spPr>
          <a:xfrm>
            <a:off x="3508900" y="2276600"/>
            <a:ext cx="993000" cy="3831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Tall</a:t>
            </a:r>
            <a:endParaRPr sz="1400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sp>
        <p:nvSpPr>
          <p:cNvPr id="1962" name="Google Shape;1962;p39"/>
          <p:cNvSpPr txBox="1">
            <a:spLocks noGrp="1"/>
          </p:cNvSpPr>
          <p:nvPr>
            <p:ph type="body" idx="4294967295"/>
          </p:nvPr>
        </p:nvSpPr>
        <p:spPr>
          <a:xfrm>
            <a:off x="4641200" y="2276600"/>
            <a:ext cx="993000" cy="3831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Bright</a:t>
            </a:r>
            <a:endParaRPr sz="1400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sp>
        <p:nvSpPr>
          <p:cNvPr id="1963" name="Google Shape;1963;p39"/>
          <p:cNvSpPr txBox="1">
            <a:spLocks noGrp="1"/>
          </p:cNvSpPr>
          <p:nvPr>
            <p:ph type="body" idx="4294967295"/>
          </p:nvPr>
        </p:nvSpPr>
        <p:spPr>
          <a:xfrm>
            <a:off x="5773500" y="2276600"/>
            <a:ext cx="993000" cy="3831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School</a:t>
            </a:r>
            <a:endParaRPr sz="1400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sp>
        <p:nvSpPr>
          <p:cNvPr id="1964" name="Google Shape;1964;p39"/>
          <p:cNvSpPr txBox="1">
            <a:spLocks noGrp="1"/>
          </p:cNvSpPr>
          <p:nvPr>
            <p:ph type="body" idx="4294967295"/>
          </p:nvPr>
        </p:nvSpPr>
        <p:spPr>
          <a:xfrm>
            <a:off x="6905800" y="2276600"/>
            <a:ext cx="993000" cy="3831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Village</a:t>
            </a:r>
            <a:endParaRPr sz="1400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sp>
        <p:nvSpPr>
          <p:cNvPr id="1965" name="Google Shape;1965;p39"/>
          <p:cNvSpPr txBox="1">
            <a:spLocks noGrp="1"/>
          </p:cNvSpPr>
          <p:nvPr>
            <p:ph type="body" idx="4294967295"/>
          </p:nvPr>
        </p:nvSpPr>
        <p:spPr>
          <a:xfrm>
            <a:off x="1743150" y="3076875"/>
            <a:ext cx="1883100" cy="3831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7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rPr>
              <a:t>ADJECTIVES</a:t>
            </a:r>
            <a:endParaRPr sz="1700">
              <a:solidFill>
                <a:schemeClr val="dk1"/>
              </a:solidFill>
              <a:latin typeface="Londrina Solid"/>
              <a:ea typeface="Londrina Solid"/>
              <a:cs typeface="Londrina Solid"/>
              <a:sym typeface="Londrina Solid"/>
            </a:endParaRPr>
          </a:p>
        </p:txBody>
      </p:sp>
      <p:sp>
        <p:nvSpPr>
          <p:cNvPr id="1966" name="Google Shape;1966;p39"/>
          <p:cNvSpPr txBox="1">
            <a:spLocks noGrp="1"/>
          </p:cNvSpPr>
          <p:nvPr>
            <p:ph type="body" idx="4294967295"/>
          </p:nvPr>
        </p:nvSpPr>
        <p:spPr>
          <a:xfrm>
            <a:off x="5519350" y="3076875"/>
            <a:ext cx="1883100" cy="3831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7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rPr>
              <a:t>NOUNS</a:t>
            </a:r>
            <a:endParaRPr sz="1700">
              <a:solidFill>
                <a:schemeClr val="dk1"/>
              </a:solidFill>
              <a:latin typeface="Londrina Solid"/>
              <a:ea typeface="Londrina Solid"/>
              <a:cs typeface="Londrina Solid"/>
              <a:sym typeface="Londrina Solid"/>
            </a:endParaRPr>
          </a:p>
        </p:txBody>
      </p:sp>
      <p:grpSp>
        <p:nvGrpSpPr>
          <p:cNvPr id="1967" name="Google Shape;1967;p39"/>
          <p:cNvGrpSpPr/>
          <p:nvPr/>
        </p:nvGrpSpPr>
        <p:grpSpPr>
          <a:xfrm>
            <a:off x="321754" y="544468"/>
            <a:ext cx="8625430" cy="4182494"/>
            <a:chOff x="321754" y="544468"/>
            <a:chExt cx="8625430" cy="4182494"/>
          </a:xfrm>
        </p:grpSpPr>
        <p:grpSp>
          <p:nvGrpSpPr>
            <p:cNvPr id="1968" name="Google Shape;1968;p39"/>
            <p:cNvGrpSpPr/>
            <p:nvPr/>
          </p:nvGrpSpPr>
          <p:grpSpPr>
            <a:xfrm rot="-899867">
              <a:off x="8720634" y="564466"/>
              <a:ext cx="192518" cy="288307"/>
              <a:chOff x="1459800" y="1512500"/>
              <a:chExt cx="131625" cy="197100"/>
            </a:xfrm>
          </p:grpSpPr>
          <p:sp>
            <p:nvSpPr>
              <p:cNvPr id="1969" name="Google Shape;1969;p39"/>
              <p:cNvSpPr/>
              <p:nvPr/>
            </p:nvSpPr>
            <p:spPr>
              <a:xfrm>
                <a:off x="1533625" y="1599050"/>
                <a:ext cx="600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98" extrusionOk="0">
                    <a:moveTo>
                      <a:pt x="0" y="1"/>
                    </a:moveTo>
                    <a:cubicBezTo>
                      <a:pt x="2" y="11"/>
                      <a:pt x="5" y="21"/>
                      <a:pt x="7" y="30"/>
                    </a:cubicBezTo>
                    <a:lnTo>
                      <a:pt x="7" y="30"/>
                    </a:lnTo>
                    <a:cubicBezTo>
                      <a:pt x="7" y="19"/>
                      <a:pt x="3" y="9"/>
                      <a:pt x="0" y="1"/>
                    </a:cubicBezTo>
                    <a:close/>
                    <a:moveTo>
                      <a:pt x="7" y="30"/>
                    </a:moveTo>
                    <a:lnTo>
                      <a:pt x="7" y="30"/>
                    </a:lnTo>
                    <a:cubicBezTo>
                      <a:pt x="7" y="32"/>
                      <a:pt x="7" y="33"/>
                      <a:pt x="7" y="34"/>
                    </a:cubicBezTo>
                    <a:cubicBezTo>
                      <a:pt x="11" y="47"/>
                      <a:pt x="14" y="64"/>
                      <a:pt x="17" y="81"/>
                    </a:cubicBezTo>
                    <a:lnTo>
                      <a:pt x="23" y="98"/>
                    </a:lnTo>
                    <a:cubicBezTo>
                      <a:pt x="19" y="74"/>
                      <a:pt x="13" y="53"/>
                      <a:pt x="7" y="30"/>
                    </a:cubicBezTo>
                    <a:close/>
                  </a:path>
                </a:pathLst>
              </a:custGeom>
              <a:solidFill>
                <a:srgbClr val="FB67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0" name="Google Shape;1970;p39"/>
              <p:cNvSpPr/>
              <p:nvPr/>
            </p:nvSpPr>
            <p:spPr>
              <a:xfrm>
                <a:off x="1529350" y="1598125"/>
                <a:ext cx="915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172" extrusionOk="0">
                    <a:moveTo>
                      <a:pt x="345" y="1"/>
                    </a:moveTo>
                    <a:lnTo>
                      <a:pt x="1" y="74"/>
                    </a:lnTo>
                    <a:lnTo>
                      <a:pt x="21" y="172"/>
                    </a:lnTo>
                    <a:lnTo>
                      <a:pt x="365" y="98"/>
                    </a:lnTo>
                    <a:lnTo>
                      <a:pt x="345" y="1"/>
                    </a:ln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1" name="Google Shape;1971;p39"/>
              <p:cNvSpPr/>
              <p:nvPr/>
            </p:nvSpPr>
            <p:spPr>
              <a:xfrm>
                <a:off x="1463575" y="1516850"/>
                <a:ext cx="123425" cy="188350"/>
              </a:xfrm>
              <a:custGeom>
                <a:avLst/>
                <a:gdLst/>
                <a:ahLst/>
                <a:cxnLst/>
                <a:rect l="l" t="t" r="r" b="b"/>
                <a:pathLst>
                  <a:path w="4937" h="7534" extrusionOk="0">
                    <a:moveTo>
                      <a:pt x="2585" y="2359"/>
                    </a:moveTo>
                    <a:cubicBezTo>
                      <a:pt x="2601" y="2419"/>
                      <a:pt x="2618" y="2479"/>
                      <a:pt x="2635" y="2543"/>
                    </a:cubicBezTo>
                    <a:cubicBezTo>
                      <a:pt x="2682" y="2743"/>
                      <a:pt x="2729" y="2947"/>
                      <a:pt x="2772" y="3148"/>
                    </a:cubicBezTo>
                    <a:cubicBezTo>
                      <a:pt x="2782" y="3188"/>
                      <a:pt x="2793" y="3225"/>
                      <a:pt x="2799" y="3265"/>
                    </a:cubicBezTo>
                    <a:lnTo>
                      <a:pt x="2796" y="3245"/>
                    </a:lnTo>
                    <a:lnTo>
                      <a:pt x="2796" y="3245"/>
                    </a:lnTo>
                    <a:cubicBezTo>
                      <a:pt x="2799" y="3258"/>
                      <a:pt x="2802" y="3275"/>
                      <a:pt x="2805" y="3292"/>
                    </a:cubicBezTo>
                    <a:cubicBezTo>
                      <a:pt x="2805" y="3302"/>
                      <a:pt x="2809" y="3312"/>
                      <a:pt x="2809" y="3322"/>
                    </a:cubicBezTo>
                    <a:lnTo>
                      <a:pt x="2816" y="3338"/>
                    </a:lnTo>
                    <a:lnTo>
                      <a:pt x="2816" y="3352"/>
                    </a:lnTo>
                    <a:cubicBezTo>
                      <a:pt x="2859" y="3543"/>
                      <a:pt x="2902" y="3733"/>
                      <a:pt x="2946" y="3924"/>
                    </a:cubicBezTo>
                    <a:cubicBezTo>
                      <a:pt x="2856" y="3934"/>
                      <a:pt x="2762" y="3937"/>
                      <a:pt x="2672" y="3951"/>
                    </a:cubicBezTo>
                    <a:cubicBezTo>
                      <a:pt x="2558" y="3968"/>
                      <a:pt x="2444" y="3984"/>
                      <a:pt x="2328" y="4000"/>
                    </a:cubicBezTo>
                    <a:cubicBezTo>
                      <a:pt x="2197" y="4017"/>
                      <a:pt x="2067" y="4034"/>
                      <a:pt x="1939" y="4051"/>
                    </a:cubicBezTo>
                    <a:cubicBezTo>
                      <a:pt x="1979" y="3944"/>
                      <a:pt x="2020" y="3840"/>
                      <a:pt x="2060" y="3736"/>
                    </a:cubicBezTo>
                    <a:cubicBezTo>
                      <a:pt x="2227" y="3325"/>
                      <a:pt x="2401" y="2914"/>
                      <a:pt x="2541" y="2492"/>
                    </a:cubicBezTo>
                    <a:cubicBezTo>
                      <a:pt x="2555" y="2449"/>
                      <a:pt x="2572" y="2402"/>
                      <a:pt x="2585" y="2359"/>
                    </a:cubicBezTo>
                    <a:close/>
                    <a:moveTo>
                      <a:pt x="2705" y="1"/>
                    </a:moveTo>
                    <a:cubicBezTo>
                      <a:pt x="2595" y="1"/>
                      <a:pt x="2495" y="35"/>
                      <a:pt x="2391" y="95"/>
                    </a:cubicBezTo>
                    <a:cubicBezTo>
                      <a:pt x="2294" y="152"/>
                      <a:pt x="2240" y="235"/>
                      <a:pt x="2183" y="328"/>
                    </a:cubicBezTo>
                    <a:cubicBezTo>
                      <a:pt x="2130" y="416"/>
                      <a:pt x="2097" y="516"/>
                      <a:pt x="2063" y="609"/>
                    </a:cubicBezTo>
                    <a:cubicBezTo>
                      <a:pt x="1916" y="1024"/>
                      <a:pt x="1806" y="1449"/>
                      <a:pt x="1682" y="1870"/>
                    </a:cubicBezTo>
                    <a:cubicBezTo>
                      <a:pt x="1641" y="2011"/>
                      <a:pt x="1601" y="2148"/>
                      <a:pt x="1558" y="2285"/>
                    </a:cubicBezTo>
                    <a:cubicBezTo>
                      <a:pt x="1508" y="2435"/>
                      <a:pt x="1454" y="2586"/>
                      <a:pt x="1397" y="2736"/>
                    </a:cubicBezTo>
                    <a:cubicBezTo>
                      <a:pt x="1317" y="2944"/>
                      <a:pt x="1240" y="3151"/>
                      <a:pt x="1160" y="3358"/>
                    </a:cubicBezTo>
                    <a:cubicBezTo>
                      <a:pt x="1090" y="3543"/>
                      <a:pt x="1023" y="3727"/>
                      <a:pt x="956" y="3914"/>
                    </a:cubicBezTo>
                    <a:cubicBezTo>
                      <a:pt x="909" y="4034"/>
                      <a:pt x="873" y="4158"/>
                      <a:pt x="832" y="4278"/>
                    </a:cubicBezTo>
                    <a:cubicBezTo>
                      <a:pt x="806" y="4366"/>
                      <a:pt x="772" y="4452"/>
                      <a:pt x="749" y="4542"/>
                    </a:cubicBezTo>
                    <a:cubicBezTo>
                      <a:pt x="632" y="4937"/>
                      <a:pt x="522" y="5332"/>
                      <a:pt x="401" y="5726"/>
                    </a:cubicBezTo>
                    <a:cubicBezTo>
                      <a:pt x="334" y="5924"/>
                      <a:pt x="267" y="6118"/>
                      <a:pt x="210" y="6319"/>
                    </a:cubicBezTo>
                    <a:cubicBezTo>
                      <a:pt x="147" y="6529"/>
                      <a:pt x="107" y="6750"/>
                      <a:pt x="56" y="6964"/>
                    </a:cubicBezTo>
                    <a:cubicBezTo>
                      <a:pt x="0" y="7211"/>
                      <a:pt x="184" y="7466"/>
                      <a:pt x="425" y="7512"/>
                    </a:cubicBezTo>
                    <a:cubicBezTo>
                      <a:pt x="454" y="7518"/>
                      <a:pt x="483" y="7521"/>
                      <a:pt x="512" y="7521"/>
                    </a:cubicBezTo>
                    <a:cubicBezTo>
                      <a:pt x="605" y="7521"/>
                      <a:pt x="697" y="7493"/>
                      <a:pt x="775" y="7442"/>
                    </a:cubicBezTo>
                    <a:cubicBezTo>
                      <a:pt x="879" y="7368"/>
                      <a:pt x="943" y="7265"/>
                      <a:pt x="973" y="7141"/>
                    </a:cubicBezTo>
                    <a:cubicBezTo>
                      <a:pt x="1007" y="6990"/>
                      <a:pt x="1036" y="6837"/>
                      <a:pt x="1076" y="6689"/>
                    </a:cubicBezTo>
                    <a:cubicBezTo>
                      <a:pt x="1107" y="6576"/>
                      <a:pt x="1144" y="6469"/>
                      <a:pt x="1177" y="6359"/>
                    </a:cubicBezTo>
                    <a:cubicBezTo>
                      <a:pt x="1271" y="6091"/>
                      <a:pt x="1365" y="5827"/>
                      <a:pt x="1445" y="5556"/>
                    </a:cubicBezTo>
                    <a:lnTo>
                      <a:pt x="1535" y="5255"/>
                    </a:lnTo>
                    <a:cubicBezTo>
                      <a:pt x="1554" y="5257"/>
                      <a:pt x="1573" y="5259"/>
                      <a:pt x="1593" y="5259"/>
                    </a:cubicBezTo>
                    <a:cubicBezTo>
                      <a:pt x="1607" y="5259"/>
                      <a:pt x="1621" y="5258"/>
                      <a:pt x="1635" y="5255"/>
                    </a:cubicBezTo>
                    <a:cubicBezTo>
                      <a:pt x="1896" y="5221"/>
                      <a:pt x="2157" y="5188"/>
                      <a:pt x="2418" y="5151"/>
                    </a:cubicBezTo>
                    <a:cubicBezTo>
                      <a:pt x="2532" y="5138"/>
                      <a:pt x="2649" y="5118"/>
                      <a:pt x="2762" y="5098"/>
                    </a:cubicBezTo>
                    <a:cubicBezTo>
                      <a:pt x="2873" y="5078"/>
                      <a:pt x="2986" y="5078"/>
                      <a:pt x="3100" y="5061"/>
                    </a:cubicBezTo>
                    <a:cubicBezTo>
                      <a:pt x="3110" y="5058"/>
                      <a:pt x="3120" y="5054"/>
                      <a:pt x="3130" y="5054"/>
                    </a:cubicBezTo>
                    <a:cubicBezTo>
                      <a:pt x="3137" y="5081"/>
                      <a:pt x="3140" y="5111"/>
                      <a:pt x="3146" y="5138"/>
                    </a:cubicBezTo>
                    <a:cubicBezTo>
                      <a:pt x="3171" y="5285"/>
                      <a:pt x="3197" y="5436"/>
                      <a:pt x="3237" y="5579"/>
                    </a:cubicBezTo>
                    <a:cubicBezTo>
                      <a:pt x="3264" y="5673"/>
                      <a:pt x="3291" y="5766"/>
                      <a:pt x="3321" y="5860"/>
                    </a:cubicBezTo>
                    <a:cubicBezTo>
                      <a:pt x="3371" y="6031"/>
                      <a:pt x="3418" y="6201"/>
                      <a:pt x="3461" y="6372"/>
                    </a:cubicBezTo>
                    <a:cubicBezTo>
                      <a:pt x="3475" y="6439"/>
                      <a:pt x="3488" y="6509"/>
                      <a:pt x="3498" y="6576"/>
                    </a:cubicBezTo>
                    <a:cubicBezTo>
                      <a:pt x="3508" y="6626"/>
                      <a:pt x="3518" y="6677"/>
                      <a:pt x="3525" y="6730"/>
                    </a:cubicBezTo>
                    <a:cubicBezTo>
                      <a:pt x="3538" y="6817"/>
                      <a:pt x="3558" y="6904"/>
                      <a:pt x="3578" y="6987"/>
                    </a:cubicBezTo>
                    <a:cubicBezTo>
                      <a:pt x="3592" y="7041"/>
                      <a:pt x="3618" y="7091"/>
                      <a:pt x="3645" y="7138"/>
                    </a:cubicBezTo>
                    <a:cubicBezTo>
                      <a:pt x="3682" y="7228"/>
                      <a:pt x="3739" y="7305"/>
                      <a:pt x="3813" y="7372"/>
                    </a:cubicBezTo>
                    <a:cubicBezTo>
                      <a:pt x="3903" y="7449"/>
                      <a:pt x="4003" y="7499"/>
                      <a:pt x="4120" y="7523"/>
                    </a:cubicBezTo>
                    <a:cubicBezTo>
                      <a:pt x="4161" y="7530"/>
                      <a:pt x="4202" y="7534"/>
                      <a:pt x="4243" y="7534"/>
                    </a:cubicBezTo>
                    <a:cubicBezTo>
                      <a:pt x="4316" y="7534"/>
                      <a:pt x="4387" y="7522"/>
                      <a:pt x="4458" y="7496"/>
                    </a:cubicBezTo>
                    <a:cubicBezTo>
                      <a:pt x="4565" y="7459"/>
                      <a:pt x="4655" y="7396"/>
                      <a:pt x="4732" y="7311"/>
                    </a:cubicBezTo>
                    <a:cubicBezTo>
                      <a:pt x="4816" y="7185"/>
                      <a:pt x="4889" y="7095"/>
                      <a:pt x="4916" y="6937"/>
                    </a:cubicBezTo>
                    <a:cubicBezTo>
                      <a:pt x="4929" y="6860"/>
                      <a:pt x="4936" y="6783"/>
                      <a:pt x="4932" y="6700"/>
                    </a:cubicBezTo>
                    <a:cubicBezTo>
                      <a:pt x="4932" y="6660"/>
                      <a:pt x="4929" y="6620"/>
                      <a:pt x="4920" y="6579"/>
                    </a:cubicBezTo>
                    <a:cubicBezTo>
                      <a:pt x="4896" y="6445"/>
                      <a:pt x="4866" y="6308"/>
                      <a:pt x="4836" y="6175"/>
                    </a:cubicBezTo>
                    <a:cubicBezTo>
                      <a:pt x="4802" y="6018"/>
                      <a:pt x="4765" y="5860"/>
                      <a:pt x="4719" y="5706"/>
                    </a:cubicBezTo>
                    <a:cubicBezTo>
                      <a:pt x="4665" y="5539"/>
                      <a:pt x="4611" y="5372"/>
                      <a:pt x="4558" y="5208"/>
                    </a:cubicBezTo>
                    <a:cubicBezTo>
                      <a:pt x="4511" y="5071"/>
                      <a:pt x="4481" y="4934"/>
                      <a:pt x="4448" y="4794"/>
                    </a:cubicBezTo>
                    <a:cubicBezTo>
                      <a:pt x="4364" y="4375"/>
                      <a:pt x="4290" y="3957"/>
                      <a:pt x="4184" y="3546"/>
                    </a:cubicBezTo>
                    <a:cubicBezTo>
                      <a:pt x="4080" y="3162"/>
                      <a:pt x="3949" y="2787"/>
                      <a:pt x="3836" y="2406"/>
                    </a:cubicBezTo>
                    <a:cubicBezTo>
                      <a:pt x="3773" y="2191"/>
                      <a:pt x="3702" y="1984"/>
                      <a:pt x="3625" y="1777"/>
                    </a:cubicBezTo>
                    <a:cubicBezTo>
                      <a:pt x="3538" y="1549"/>
                      <a:pt x="3464" y="1325"/>
                      <a:pt x="3401" y="1091"/>
                    </a:cubicBezTo>
                    <a:cubicBezTo>
                      <a:pt x="3364" y="904"/>
                      <a:pt x="3331" y="714"/>
                      <a:pt x="3287" y="526"/>
                    </a:cubicBezTo>
                    <a:cubicBezTo>
                      <a:pt x="3281" y="502"/>
                      <a:pt x="3277" y="479"/>
                      <a:pt x="3271" y="456"/>
                    </a:cubicBezTo>
                    <a:cubicBezTo>
                      <a:pt x="3251" y="388"/>
                      <a:pt x="3220" y="336"/>
                      <a:pt x="3187" y="272"/>
                    </a:cubicBezTo>
                    <a:cubicBezTo>
                      <a:pt x="3120" y="135"/>
                      <a:pt x="2950" y="31"/>
                      <a:pt x="2805" y="11"/>
                    </a:cubicBezTo>
                    <a:cubicBezTo>
                      <a:pt x="2772" y="4"/>
                      <a:pt x="2739" y="1"/>
                      <a:pt x="27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2" name="Google Shape;1972;p39"/>
              <p:cNvSpPr/>
              <p:nvPr/>
            </p:nvSpPr>
            <p:spPr>
              <a:xfrm>
                <a:off x="1459800" y="1512500"/>
                <a:ext cx="131625" cy="197100"/>
              </a:xfrm>
              <a:custGeom>
                <a:avLst/>
                <a:gdLst/>
                <a:ahLst/>
                <a:cxnLst/>
                <a:rect l="l" t="t" r="r" b="b"/>
                <a:pathLst>
                  <a:path w="5265" h="7884" extrusionOk="0">
                    <a:moveTo>
                      <a:pt x="2706" y="3151"/>
                    </a:moveTo>
                    <a:cubicBezTo>
                      <a:pt x="2723" y="3222"/>
                      <a:pt x="2736" y="3292"/>
                      <a:pt x="2752" y="3362"/>
                    </a:cubicBezTo>
                    <a:lnTo>
                      <a:pt x="2796" y="3563"/>
                    </a:lnTo>
                    <a:cubicBezTo>
                      <a:pt x="2823" y="3690"/>
                      <a:pt x="2853" y="3813"/>
                      <a:pt x="2880" y="3941"/>
                    </a:cubicBezTo>
                    <a:cubicBezTo>
                      <a:pt x="2853" y="3944"/>
                      <a:pt x="2826" y="3947"/>
                      <a:pt x="2800" y="3951"/>
                    </a:cubicBezTo>
                    <a:lnTo>
                      <a:pt x="2669" y="3971"/>
                    </a:lnTo>
                    <a:cubicBezTo>
                      <a:pt x="2599" y="3981"/>
                      <a:pt x="2529" y="3991"/>
                      <a:pt x="2455" y="4001"/>
                    </a:cubicBezTo>
                    <a:lnTo>
                      <a:pt x="2362" y="4011"/>
                    </a:lnTo>
                    <a:cubicBezTo>
                      <a:pt x="2365" y="4001"/>
                      <a:pt x="2368" y="3987"/>
                      <a:pt x="2374" y="3974"/>
                    </a:cubicBezTo>
                    <a:lnTo>
                      <a:pt x="2462" y="3760"/>
                    </a:lnTo>
                    <a:cubicBezTo>
                      <a:pt x="2545" y="3560"/>
                      <a:pt x="2629" y="3359"/>
                      <a:pt x="2706" y="3151"/>
                    </a:cubicBezTo>
                    <a:close/>
                    <a:moveTo>
                      <a:pt x="2749" y="1934"/>
                    </a:moveTo>
                    <a:lnTo>
                      <a:pt x="2525" y="2613"/>
                    </a:lnTo>
                    <a:cubicBezTo>
                      <a:pt x="2411" y="2954"/>
                      <a:pt x="2271" y="3296"/>
                      <a:pt x="2138" y="3626"/>
                    </a:cubicBezTo>
                    <a:lnTo>
                      <a:pt x="2050" y="3844"/>
                    </a:lnTo>
                    <a:cubicBezTo>
                      <a:pt x="2017" y="3924"/>
                      <a:pt x="1984" y="4008"/>
                      <a:pt x="1953" y="4091"/>
                    </a:cubicBezTo>
                    <a:lnTo>
                      <a:pt x="1820" y="4435"/>
                    </a:lnTo>
                    <a:lnTo>
                      <a:pt x="2502" y="4349"/>
                    </a:lnTo>
                    <a:cubicBezTo>
                      <a:pt x="2575" y="4339"/>
                      <a:pt x="2649" y="4329"/>
                      <a:pt x="2723" y="4319"/>
                    </a:cubicBezTo>
                    <a:lnTo>
                      <a:pt x="2850" y="4299"/>
                    </a:lnTo>
                    <a:cubicBezTo>
                      <a:pt x="2896" y="4292"/>
                      <a:pt x="2947" y="4288"/>
                      <a:pt x="2993" y="4282"/>
                    </a:cubicBezTo>
                    <a:cubicBezTo>
                      <a:pt x="3033" y="4279"/>
                      <a:pt x="3077" y="4275"/>
                      <a:pt x="3117" y="4272"/>
                    </a:cubicBezTo>
                    <a:lnTo>
                      <a:pt x="3311" y="4248"/>
                    </a:lnTo>
                    <a:lnTo>
                      <a:pt x="3228" y="3887"/>
                    </a:lnTo>
                    <a:cubicBezTo>
                      <a:pt x="3197" y="3753"/>
                      <a:pt x="3167" y="3623"/>
                      <a:pt x="3137" y="3476"/>
                    </a:cubicBezTo>
                    <a:lnTo>
                      <a:pt x="3134" y="3456"/>
                    </a:lnTo>
                    <a:lnTo>
                      <a:pt x="2960" y="3496"/>
                    </a:lnTo>
                    <a:lnTo>
                      <a:pt x="3127" y="3429"/>
                    </a:lnTo>
                    <a:lnTo>
                      <a:pt x="3117" y="3382"/>
                    </a:lnTo>
                    <a:lnTo>
                      <a:pt x="3097" y="3285"/>
                    </a:lnTo>
                    <a:cubicBezTo>
                      <a:pt x="3050" y="3081"/>
                      <a:pt x="3004" y="2877"/>
                      <a:pt x="2956" y="2673"/>
                    </a:cubicBezTo>
                    <a:cubicBezTo>
                      <a:pt x="2940" y="2609"/>
                      <a:pt x="2923" y="2546"/>
                      <a:pt x="2907" y="2486"/>
                    </a:cubicBezTo>
                    <a:lnTo>
                      <a:pt x="2749" y="1934"/>
                    </a:lnTo>
                    <a:close/>
                    <a:moveTo>
                      <a:pt x="2855" y="352"/>
                    </a:moveTo>
                    <a:cubicBezTo>
                      <a:pt x="2879" y="352"/>
                      <a:pt x="2904" y="355"/>
                      <a:pt x="2930" y="359"/>
                    </a:cubicBezTo>
                    <a:cubicBezTo>
                      <a:pt x="3030" y="372"/>
                      <a:pt x="3144" y="449"/>
                      <a:pt x="3181" y="526"/>
                    </a:cubicBezTo>
                    <a:lnTo>
                      <a:pt x="3201" y="566"/>
                    </a:lnTo>
                    <a:cubicBezTo>
                      <a:pt x="3224" y="607"/>
                      <a:pt x="3241" y="640"/>
                      <a:pt x="3251" y="673"/>
                    </a:cubicBezTo>
                    <a:cubicBezTo>
                      <a:pt x="3257" y="697"/>
                      <a:pt x="3261" y="717"/>
                      <a:pt x="3268" y="740"/>
                    </a:cubicBezTo>
                    <a:cubicBezTo>
                      <a:pt x="3294" y="871"/>
                      <a:pt x="3322" y="1001"/>
                      <a:pt x="3345" y="1132"/>
                    </a:cubicBezTo>
                    <a:lnTo>
                      <a:pt x="3382" y="1315"/>
                    </a:lnTo>
                    <a:cubicBezTo>
                      <a:pt x="3448" y="1553"/>
                      <a:pt x="3522" y="1780"/>
                      <a:pt x="3609" y="2011"/>
                    </a:cubicBezTo>
                    <a:cubicBezTo>
                      <a:pt x="3686" y="2212"/>
                      <a:pt x="3753" y="2416"/>
                      <a:pt x="3819" y="2629"/>
                    </a:cubicBezTo>
                    <a:cubicBezTo>
                      <a:pt x="3856" y="2760"/>
                      <a:pt x="3899" y="2890"/>
                      <a:pt x="3940" y="3021"/>
                    </a:cubicBezTo>
                    <a:cubicBezTo>
                      <a:pt x="4017" y="3265"/>
                      <a:pt x="4097" y="3516"/>
                      <a:pt x="4164" y="3767"/>
                    </a:cubicBezTo>
                    <a:cubicBezTo>
                      <a:pt x="4248" y="4081"/>
                      <a:pt x="4311" y="4409"/>
                      <a:pt x="4371" y="4723"/>
                    </a:cubicBezTo>
                    <a:lnTo>
                      <a:pt x="4428" y="5004"/>
                    </a:lnTo>
                    <a:cubicBezTo>
                      <a:pt x="4461" y="5151"/>
                      <a:pt x="4495" y="5295"/>
                      <a:pt x="4542" y="5439"/>
                    </a:cubicBezTo>
                    <a:cubicBezTo>
                      <a:pt x="4595" y="5603"/>
                      <a:pt x="4649" y="5767"/>
                      <a:pt x="4699" y="5931"/>
                    </a:cubicBezTo>
                    <a:cubicBezTo>
                      <a:pt x="4739" y="6061"/>
                      <a:pt x="4776" y="6201"/>
                      <a:pt x="4816" y="6386"/>
                    </a:cubicBezTo>
                    <a:lnTo>
                      <a:pt x="4836" y="6476"/>
                    </a:lnTo>
                    <a:cubicBezTo>
                      <a:pt x="4856" y="6579"/>
                      <a:pt x="4880" y="6683"/>
                      <a:pt x="4900" y="6787"/>
                    </a:cubicBezTo>
                    <a:cubicBezTo>
                      <a:pt x="4907" y="6817"/>
                      <a:pt x="4907" y="6847"/>
                      <a:pt x="4910" y="6880"/>
                    </a:cubicBezTo>
                    <a:cubicBezTo>
                      <a:pt x="4910" y="6948"/>
                      <a:pt x="4907" y="7011"/>
                      <a:pt x="4893" y="7081"/>
                    </a:cubicBezTo>
                    <a:cubicBezTo>
                      <a:pt x="4876" y="7181"/>
                      <a:pt x="4833" y="7245"/>
                      <a:pt x="4766" y="7345"/>
                    </a:cubicBezTo>
                    <a:lnTo>
                      <a:pt x="4742" y="7375"/>
                    </a:lnTo>
                    <a:cubicBezTo>
                      <a:pt x="4689" y="7436"/>
                      <a:pt x="4626" y="7479"/>
                      <a:pt x="4552" y="7506"/>
                    </a:cubicBezTo>
                    <a:cubicBezTo>
                      <a:pt x="4499" y="7523"/>
                      <a:pt x="4448" y="7532"/>
                      <a:pt x="4396" y="7532"/>
                    </a:cubicBezTo>
                    <a:cubicBezTo>
                      <a:pt x="4366" y="7532"/>
                      <a:pt x="4336" y="7529"/>
                      <a:pt x="4305" y="7522"/>
                    </a:cubicBezTo>
                    <a:cubicBezTo>
                      <a:pt x="4217" y="7506"/>
                      <a:pt x="4144" y="7469"/>
                      <a:pt x="4080" y="7416"/>
                    </a:cubicBezTo>
                    <a:cubicBezTo>
                      <a:pt x="4027" y="7365"/>
                      <a:pt x="3987" y="7309"/>
                      <a:pt x="3956" y="7245"/>
                    </a:cubicBezTo>
                    <a:lnTo>
                      <a:pt x="3947" y="7225"/>
                    </a:lnTo>
                    <a:cubicBezTo>
                      <a:pt x="3927" y="7188"/>
                      <a:pt x="3907" y="7152"/>
                      <a:pt x="3896" y="7104"/>
                    </a:cubicBezTo>
                    <a:cubicBezTo>
                      <a:pt x="3879" y="7031"/>
                      <a:pt x="3859" y="6954"/>
                      <a:pt x="3850" y="6877"/>
                    </a:cubicBezTo>
                    <a:cubicBezTo>
                      <a:pt x="3843" y="6823"/>
                      <a:pt x="3833" y="6770"/>
                      <a:pt x="3823" y="6717"/>
                    </a:cubicBezTo>
                    <a:cubicBezTo>
                      <a:pt x="3810" y="6650"/>
                      <a:pt x="3796" y="6579"/>
                      <a:pt x="3783" y="6506"/>
                    </a:cubicBezTo>
                    <a:cubicBezTo>
                      <a:pt x="3746" y="6352"/>
                      <a:pt x="3699" y="6192"/>
                      <a:pt x="3639" y="5984"/>
                    </a:cubicBezTo>
                    <a:lnTo>
                      <a:pt x="3632" y="5968"/>
                    </a:lnTo>
                    <a:cubicBezTo>
                      <a:pt x="3609" y="5880"/>
                      <a:pt x="3582" y="5793"/>
                      <a:pt x="3558" y="5707"/>
                    </a:cubicBezTo>
                    <a:cubicBezTo>
                      <a:pt x="3518" y="5563"/>
                      <a:pt x="3492" y="5412"/>
                      <a:pt x="3468" y="5285"/>
                    </a:cubicBezTo>
                    <a:lnTo>
                      <a:pt x="3425" y="5017"/>
                    </a:lnTo>
                    <a:lnTo>
                      <a:pt x="3221" y="5061"/>
                    </a:lnTo>
                    <a:cubicBezTo>
                      <a:pt x="3174" y="5068"/>
                      <a:pt x="3124" y="5071"/>
                      <a:pt x="3074" y="5077"/>
                    </a:cubicBezTo>
                    <a:cubicBezTo>
                      <a:pt x="3010" y="5081"/>
                      <a:pt x="2947" y="5088"/>
                      <a:pt x="2883" y="5102"/>
                    </a:cubicBezTo>
                    <a:cubicBezTo>
                      <a:pt x="2769" y="5122"/>
                      <a:pt x="2655" y="5138"/>
                      <a:pt x="2545" y="5151"/>
                    </a:cubicBezTo>
                    <a:cubicBezTo>
                      <a:pt x="2374" y="5178"/>
                      <a:pt x="2204" y="5198"/>
                      <a:pt x="2033" y="5222"/>
                    </a:cubicBezTo>
                    <a:lnTo>
                      <a:pt x="1763" y="5255"/>
                    </a:lnTo>
                    <a:cubicBezTo>
                      <a:pt x="1756" y="5256"/>
                      <a:pt x="1748" y="5257"/>
                      <a:pt x="1738" y="5257"/>
                    </a:cubicBezTo>
                    <a:cubicBezTo>
                      <a:pt x="1727" y="5257"/>
                      <a:pt x="1716" y="5256"/>
                      <a:pt x="1703" y="5255"/>
                    </a:cubicBezTo>
                    <a:lnTo>
                      <a:pt x="1559" y="5242"/>
                    </a:lnTo>
                    <a:lnTo>
                      <a:pt x="1428" y="5679"/>
                    </a:lnTo>
                    <a:cubicBezTo>
                      <a:pt x="1358" y="5917"/>
                      <a:pt x="1275" y="6155"/>
                      <a:pt x="1195" y="6386"/>
                    </a:cubicBezTo>
                    <a:lnTo>
                      <a:pt x="1161" y="6479"/>
                    </a:lnTo>
                    <a:cubicBezTo>
                      <a:pt x="1124" y="6590"/>
                      <a:pt x="1090" y="6703"/>
                      <a:pt x="1060" y="6817"/>
                    </a:cubicBezTo>
                    <a:cubicBezTo>
                      <a:pt x="1030" y="6924"/>
                      <a:pt x="1007" y="7031"/>
                      <a:pt x="983" y="7141"/>
                    </a:cubicBezTo>
                    <a:lnTo>
                      <a:pt x="950" y="7275"/>
                    </a:lnTo>
                    <a:cubicBezTo>
                      <a:pt x="934" y="7362"/>
                      <a:pt x="890" y="7425"/>
                      <a:pt x="826" y="7469"/>
                    </a:cubicBezTo>
                    <a:cubicBezTo>
                      <a:pt x="779" y="7502"/>
                      <a:pt x="724" y="7519"/>
                      <a:pt x="668" y="7519"/>
                    </a:cubicBezTo>
                    <a:cubicBezTo>
                      <a:pt x="648" y="7519"/>
                      <a:pt x="628" y="7517"/>
                      <a:pt x="609" y="7513"/>
                    </a:cubicBezTo>
                    <a:cubicBezTo>
                      <a:pt x="536" y="7499"/>
                      <a:pt x="465" y="7449"/>
                      <a:pt x="418" y="7382"/>
                    </a:cubicBezTo>
                    <a:cubicBezTo>
                      <a:pt x="378" y="7315"/>
                      <a:pt x="365" y="7245"/>
                      <a:pt x="378" y="7178"/>
                    </a:cubicBezTo>
                    <a:cubicBezTo>
                      <a:pt x="392" y="7115"/>
                      <a:pt x="408" y="7054"/>
                      <a:pt x="422" y="6991"/>
                    </a:cubicBezTo>
                    <a:cubicBezTo>
                      <a:pt x="452" y="6840"/>
                      <a:pt x="485" y="6687"/>
                      <a:pt x="528" y="6542"/>
                    </a:cubicBezTo>
                    <a:cubicBezTo>
                      <a:pt x="589" y="6342"/>
                      <a:pt x="656" y="6141"/>
                      <a:pt x="719" y="5951"/>
                    </a:cubicBezTo>
                    <a:cubicBezTo>
                      <a:pt x="806" y="5663"/>
                      <a:pt x="894" y="5369"/>
                      <a:pt x="977" y="5077"/>
                    </a:cubicBezTo>
                    <a:lnTo>
                      <a:pt x="1067" y="4764"/>
                    </a:lnTo>
                    <a:cubicBezTo>
                      <a:pt x="1084" y="4707"/>
                      <a:pt x="1104" y="4653"/>
                      <a:pt x="1121" y="4596"/>
                    </a:cubicBezTo>
                    <a:lnTo>
                      <a:pt x="1187" y="4395"/>
                    </a:lnTo>
                    <a:cubicBezTo>
                      <a:pt x="1215" y="4312"/>
                      <a:pt x="1241" y="4228"/>
                      <a:pt x="1271" y="4148"/>
                    </a:cubicBezTo>
                    <a:lnTo>
                      <a:pt x="1325" y="4001"/>
                    </a:lnTo>
                    <a:cubicBezTo>
                      <a:pt x="1375" y="3867"/>
                      <a:pt x="1425" y="3730"/>
                      <a:pt x="1475" y="3597"/>
                    </a:cubicBezTo>
                    <a:lnTo>
                      <a:pt x="1485" y="3569"/>
                    </a:lnTo>
                    <a:cubicBezTo>
                      <a:pt x="1562" y="3372"/>
                      <a:pt x="1636" y="3171"/>
                      <a:pt x="1712" y="2974"/>
                    </a:cubicBezTo>
                    <a:cubicBezTo>
                      <a:pt x="1769" y="2824"/>
                      <a:pt x="1823" y="2669"/>
                      <a:pt x="1880" y="2509"/>
                    </a:cubicBezTo>
                    <a:lnTo>
                      <a:pt x="1900" y="2433"/>
                    </a:lnTo>
                    <a:cubicBezTo>
                      <a:pt x="1937" y="2322"/>
                      <a:pt x="1970" y="2208"/>
                      <a:pt x="2004" y="2095"/>
                    </a:cubicBezTo>
                    <a:cubicBezTo>
                      <a:pt x="2033" y="1994"/>
                      <a:pt x="2061" y="1891"/>
                      <a:pt x="2090" y="1791"/>
                    </a:cubicBezTo>
                    <a:cubicBezTo>
                      <a:pt x="2178" y="1476"/>
                      <a:pt x="2271" y="1152"/>
                      <a:pt x="2382" y="843"/>
                    </a:cubicBezTo>
                    <a:lnTo>
                      <a:pt x="2391" y="817"/>
                    </a:lnTo>
                    <a:cubicBezTo>
                      <a:pt x="2419" y="737"/>
                      <a:pt x="2448" y="656"/>
                      <a:pt x="2485" y="593"/>
                    </a:cubicBezTo>
                    <a:cubicBezTo>
                      <a:pt x="2539" y="506"/>
                      <a:pt x="2575" y="456"/>
                      <a:pt x="2632" y="419"/>
                    </a:cubicBezTo>
                    <a:cubicBezTo>
                      <a:pt x="2711" y="373"/>
                      <a:pt x="2780" y="352"/>
                      <a:pt x="2855" y="352"/>
                    </a:cubicBezTo>
                    <a:close/>
                    <a:moveTo>
                      <a:pt x="2851" y="0"/>
                    </a:moveTo>
                    <a:cubicBezTo>
                      <a:pt x="2711" y="0"/>
                      <a:pt x="2582" y="39"/>
                      <a:pt x="2451" y="118"/>
                    </a:cubicBezTo>
                    <a:cubicBezTo>
                      <a:pt x="2321" y="198"/>
                      <a:pt x="2248" y="309"/>
                      <a:pt x="2184" y="412"/>
                    </a:cubicBezTo>
                    <a:cubicBezTo>
                      <a:pt x="2127" y="506"/>
                      <a:pt x="2090" y="610"/>
                      <a:pt x="2061" y="700"/>
                    </a:cubicBezTo>
                    <a:lnTo>
                      <a:pt x="2050" y="727"/>
                    </a:lnTo>
                    <a:cubicBezTo>
                      <a:pt x="1937" y="1044"/>
                      <a:pt x="1843" y="1376"/>
                      <a:pt x="1752" y="1693"/>
                    </a:cubicBezTo>
                    <a:cubicBezTo>
                      <a:pt x="1723" y="1794"/>
                      <a:pt x="1696" y="1894"/>
                      <a:pt x="1666" y="1998"/>
                    </a:cubicBezTo>
                    <a:cubicBezTo>
                      <a:pt x="1632" y="2108"/>
                      <a:pt x="1599" y="2222"/>
                      <a:pt x="1565" y="2332"/>
                    </a:cubicBezTo>
                    <a:lnTo>
                      <a:pt x="1545" y="2402"/>
                    </a:lnTo>
                    <a:cubicBezTo>
                      <a:pt x="1491" y="2553"/>
                      <a:pt x="1442" y="2700"/>
                      <a:pt x="1385" y="2850"/>
                    </a:cubicBezTo>
                    <a:cubicBezTo>
                      <a:pt x="1308" y="3048"/>
                      <a:pt x="1235" y="3245"/>
                      <a:pt x="1158" y="3442"/>
                    </a:cubicBezTo>
                    <a:lnTo>
                      <a:pt x="1147" y="3469"/>
                    </a:lnTo>
                    <a:cubicBezTo>
                      <a:pt x="1094" y="3606"/>
                      <a:pt x="1044" y="3743"/>
                      <a:pt x="994" y="3881"/>
                    </a:cubicBezTo>
                    <a:lnTo>
                      <a:pt x="940" y="4024"/>
                    </a:lnTo>
                    <a:cubicBezTo>
                      <a:pt x="910" y="4111"/>
                      <a:pt x="880" y="4202"/>
                      <a:pt x="853" y="4288"/>
                    </a:cubicBezTo>
                    <a:lnTo>
                      <a:pt x="789" y="4483"/>
                    </a:lnTo>
                    <a:cubicBezTo>
                      <a:pt x="769" y="4543"/>
                      <a:pt x="749" y="4603"/>
                      <a:pt x="729" y="4667"/>
                    </a:cubicBezTo>
                    <a:lnTo>
                      <a:pt x="639" y="4981"/>
                    </a:lnTo>
                    <a:cubicBezTo>
                      <a:pt x="556" y="5272"/>
                      <a:pt x="472" y="5559"/>
                      <a:pt x="385" y="5844"/>
                    </a:cubicBezTo>
                    <a:cubicBezTo>
                      <a:pt x="321" y="6034"/>
                      <a:pt x="251" y="6235"/>
                      <a:pt x="191" y="6442"/>
                    </a:cubicBezTo>
                    <a:cubicBezTo>
                      <a:pt x="147" y="6599"/>
                      <a:pt x="111" y="6760"/>
                      <a:pt x="77" y="6914"/>
                    </a:cubicBezTo>
                    <a:cubicBezTo>
                      <a:pt x="64" y="6977"/>
                      <a:pt x="51" y="7038"/>
                      <a:pt x="37" y="7098"/>
                    </a:cubicBezTo>
                    <a:cubicBezTo>
                      <a:pt x="0" y="7258"/>
                      <a:pt x="31" y="7429"/>
                      <a:pt x="124" y="7573"/>
                    </a:cubicBezTo>
                    <a:cubicBezTo>
                      <a:pt x="221" y="7723"/>
                      <a:pt x="375" y="7827"/>
                      <a:pt x="542" y="7860"/>
                    </a:cubicBezTo>
                    <a:cubicBezTo>
                      <a:pt x="580" y="7867"/>
                      <a:pt x="619" y="7871"/>
                      <a:pt x="658" y="7871"/>
                    </a:cubicBezTo>
                    <a:cubicBezTo>
                      <a:pt x="787" y="7871"/>
                      <a:pt x="915" y="7832"/>
                      <a:pt x="1024" y="7760"/>
                    </a:cubicBezTo>
                    <a:cubicBezTo>
                      <a:pt x="1161" y="7666"/>
                      <a:pt x="1255" y="7526"/>
                      <a:pt x="1295" y="7355"/>
                    </a:cubicBezTo>
                    <a:lnTo>
                      <a:pt x="1325" y="7215"/>
                    </a:lnTo>
                    <a:cubicBezTo>
                      <a:pt x="1348" y="7115"/>
                      <a:pt x="1371" y="7011"/>
                      <a:pt x="1398" y="6911"/>
                    </a:cubicBezTo>
                    <a:cubicBezTo>
                      <a:pt x="1428" y="6800"/>
                      <a:pt x="1462" y="6693"/>
                      <a:pt x="1496" y="6590"/>
                    </a:cubicBezTo>
                    <a:lnTo>
                      <a:pt x="1525" y="6502"/>
                    </a:lnTo>
                    <a:cubicBezTo>
                      <a:pt x="1609" y="6269"/>
                      <a:pt x="1692" y="6025"/>
                      <a:pt x="1766" y="5780"/>
                    </a:cubicBezTo>
                    <a:lnTo>
                      <a:pt x="1817" y="5603"/>
                    </a:lnTo>
                    <a:lnTo>
                      <a:pt x="2081" y="5570"/>
                    </a:lnTo>
                    <a:cubicBezTo>
                      <a:pt x="2251" y="5546"/>
                      <a:pt x="2422" y="5526"/>
                      <a:pt x="2592" y="5499"/>
                    </a:cubicBezTo>
                    <a:cubicBezTo>
                      <a:pt x="2709" y="5486"/>
                      <a:pt x="2830" y="5466"/>
                      <a:pt x="2944" y="5446"/>
                    </a:cubicBezTo>
                    <a:cubicBezTo>
                      <a:pt x="2996" y="5435"/>
                      <a:pt x="3050" y="5432"/>
                      <a:pt x="3107" y="5426"/>
                    </a:cubicBezTo>
                    <a:lnTo>
                      <a:pt x="3137" y="5426"/>
                    </a:lnTo>
                    <a:cubicBezTo>
                      <a:pt x="3157" y="5543"/>
                      <a:pt x="3184" y="5670"/>
                      <a:pt x="3217" y="5800"/>
                    </a:cubicBezTo>
                    <a:cubicBezTo>
                      <a:pt x="3245" y="5891"/>
                      <a:pt x="3271" y="5977"/>
                      <a:pt x="3297" y="6068"/>
                    </a:cubicBezTo>
                    <a:lnTo>
                      <a:pt x="3302" y="6085"/>
                    </a:lnTo>
                    <a:cubicBezTo>
                      <a:pt x="3362" y="6285"/>
                      <a:pt x="3405" y="6442"/>
                      <a:pt x="3438" y="6582"/>
                    </a:cubicBezTo>
                    <a:cubicBezTo>
                      <a:pt x="3452" y="6650"/>
                      <a:pt x="3465" y="6713"/>
                      <a:pt x="3478" y="6780"/>
                    </a:cubicBezTo>
                    <a:cubicBezTo>
                      <a:pt x="3485" y="6830"/>
                      <a:pt x="3495" y="6880"/>
                      <a:pt x="3502" y="6931"/>
                    </a:cubicBezTo>
                    <a:cubicBezTo>
                      <a:pt x="3515" y="7014"/>
                      <a:pt x="3535" y="7101"/>
                      <a:pt x="3558" y="7201"/>
                    </a:cubicBezTo>
                    <a:cubicBezTo>
                      <a:pt x="3575" y="7275"/>
                      <a:pt x="3609" y="7339"/>
                      <a:pt x="3639" y="7392"/>
                    </a:cubicBezTo>
                    <a:cubicBezTo>
                      <a:pt x="3686" y="7499"/>
                      <a:pt x="3756" y="7596"/>
                      <a:pt x="3850" y="7680"/>
                    </a:cubicBezTo>
                    <a:cubicBezTo>
                      <a:pt x="3960" y="7777"/>
                      <a:pt x="4091" y="7840"/>
                      <a:pt x="4237" y="7867"/>
                    </a:cubicBezTo>
                    <a:cubicBezTo>
                      <a:pt x="4288" y="7877"/>
                      <a:pt x="4341" y="7884"/>
                      <a:pt x="4395" y="7884"/>
                    </a:cubicBezTo>
                    <a:cubicBezTo>
                      <a:pt x="4485" y="7884"/>
                      <a:pt x="4579" y="7867"/>
                      <a:pt x="4669" y="7837"/>
                    </a:cubicBezTo>
                    <a:cubicBezTo>
                      <a:pt x="4802" y="7786"/>
                      <a:pt x="4920" y="7710"/>
                      <a:pt x="5014" y="7603"/>
                    </a:cubicBezTo>
                    <a:lnTo>
                      <a:pt x="5057" y="7542"/>
                    </a:lnTo>
                    <a:cubicBezTo>
                      <a:pt x="5134" y="7425"/>
                      <a:pt x="5208" y="7319"/>
                      <a:pt x="5241" y="7141"/>
                    </a:cubicBezTo>
                    <a:cubicBezTo>
                      <a:pt x="5258" y="7048"/>
                      <a:pt x="5264" y="6961"/>
                      <a:pt x="5261" y="6871"/>
                    </a:cubicBezTo>
                    <a:cubicBezTo>
                      <a:pt x="5258" y="6820"/>
                      <a:pt x="5254" y="6770"/>
                      <a:pt x="5244" y="6720"/>
                    </a:cubicBezTo>
                    <a:cubicBezTo>
                      <a:pt x="5224" y="6613"/>
                      <a:pt x="5201" y="6509"/>
                      <a:pt x="5177" y="6402"/>
                    </a:cubicBezTo>
                    <a:lnTo>
                      <a:pt x="5157" y="6312"/>
                    </a:lnTo>
                    <a:cubicBezTo>
                      <a:pt x="5117" y="6121"/>
                      <a:pt x="5077" y="5968"/>
                      <a:pt x="5037" y="5827"/>
                    </a:cubicBezTo>
                    <a:cubicBezTo>
                      <a:pt x="4987" y="5659"/>
                      <a:pt x="4930" y="5492"/>
                      <a:pt x="4876" y="5325"/>
                    </a:cubicBezTo>
                    <a:cubicBezTo>
                      <a:pt x="4833" y="5202"/>
                      <a:pt x="4802" y="5071"/>
                      <a:pt x="4773" y="4934"/>
                    </a:cubicBezTo>
                    <a:lnTo>
                      <a:pt x="4719" y="4656"/>
                    </a:lnTo>
                    <a:cubicBezTo>
                      <a:pt x="4656" y="4335"/>
                      <a:pt x="4589" y="4001"/>
                      <a:pt x="4501" y="3677"/>
                    </a:cubicBezTo>
                    <a:cubicBezTo>
                      <a:pt x="4435" y="3419"/>
                      <a:pt x="4355" y="3165"/>
                      <a:pt x="4274" y="2917"/>
                    </a:cubicBezTo>
                    <a:lnTo>
                      <a:pt x="4154" y="2526"/>
                    </a:lnTo>
                    <a:cubicBezTo>
                      <a:pt x="4087" y="2308"/>
                      <a:pt x="4017" y="2095"/>
                      <a:pt x="3940" y="1887"/>
                    </a:cubicBezTo>
                    <a:cubicBezTo>
                      <a:pt x="3856" y="1666"/>
                      <a:pt x="3786" y="1445"/>
                      <a:pt x="3723" y="1232"/>
                    </a:cubicBezTo>
                    <a:lnTo>
                      <a:pt x="3692" y="1068"/>
                    </a:lnTo>
                    <a:cubicBezTo>
                      <a:pt x="3666" y="931"/>
                      <a:pt x="3639" y="797"/>
                      <a:pt x="3609" y="663"/>
                    </a:cubicBezTo>
                    <a:cubicBezTo>
                      <a:pt x="3606" y="636"/>
                      <a:pt x="3598" y="610"/>
                      <a:pt x="3592" y="583"/>
                    </a:cubicBezTo>
                    <a:cubicBezTo>
                      <a:pt x="3572" y="513"/>
                      <a:pt x="3542" y="456"/>
                      <a:pt x="3515" y="402"/>
                    </a:cubicBezTo>
                    <a:lnTo>
                      <a:pt x="3495" y="366"/>
                    </a:lnTo>
                    <a:cubicBezTo>
                      <a:pt x="3405" y="188"/>
                      <a:pt x="3194" y="41"/>
                      <a:pt x="2984" y="11"/>
                    </a:cubicBezTo>
                    <a:cubicBezTo>
                      <a:pt x="2938" y="4"/>
                      <a:pt x="2894" y="0"/>
                      <a:pt x="2851" y="0"/>
                    </a:cubicBez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73" name="Google Shape;1973;p39"/>
            <p:cNvGrpSpPr/>
            <p:nvPr/>
          </p:nvGrpSpPr>
          <p:grpSpPr>
            <a:xfrm>
              <a:off x="321754" y="3030958"/>
              <a:ext cx="192516" cy="227716"/>
              <a:chOff x="1824250" y="1008625"/>
              <a:chExt cx="144250" cy="170625"/>
            </a:xfrm>
          </p:grpSpPr>
          <p:sp>
            <p:nvSpPr>
              <p:cNvPr id="1974" name="Google Shape;1974;p39"/>
              <p:cNvSpPr/>
              <p:nvPr/>
            </p:nvSpPr>
            <p:spPr>
              <a:xfrm>
                <a:off x="1828675" y="1013025"/>
                <a:ext cx="135400" cy="161850"/>
              </a:xfrm>
              <a:custGeom>
                <a:avLst/>
                <a:gdLst/>
                <a:ahLst/>
                <a:cxnLst/>
                <a:rect l="l" t="t" r="r" b="b"/>
                <a:pathLst>
                  <a:path w="5416" h="6474" extrusionOk="0">
                    <a:moveTo>
                      <a:pt x="2356" y="0"/>
                    </a:moveTo>
                    <a:cubicBezTo>
                      <a:pt x="2252" y="0"/>
                      <a:pt x="2150" y="4"/>
                      <a:pt x="2047" y="21"/>
                    </a:cubicBezTo>
                    <a:cubicBezTo>
                      <a:pt x="1947" y="37"/>
                      <a:pt x="1847" y="67"/>
                      <a:pt x="1750" y="94"/>
                    </a:cubicBezTo>
                    <a:cubicBezTo>
                      <a:pt x="1690" y="107"/>
                      <a:pt x="1636" y="138"/>
                      <a:pt x="1579" y="161"/>
                    </a:cubicBezTo>
                    <a:cubicBezTo>
                      <a:pt x="1469" y="211"/>
                      <a:pt x="1362" y="274"/>
                      <a:pt x="1258" y="342"/>
                    </a:cubicBezTo>
                    <a:cubicBezTo>
                      <a:pt x="1164" y="402"/>
                      <a:pt x="1074" y="472"/>
                      <a:pt x="988" y="539"/>
                    </a:cubicBezTo>
                    <a:cubicBezTo>
                      <a:pt x="871" y="629"/>
                      <a:pt x="760" y="743"/>
                      <a:pt x="659" y="850"/>
                    </a:cubicBezTo>
                    <a:cubicBezTo>
                      <a:pt x="647" y="863"/>
                      <a:pt x="636" y="876"/>
                      <a:pt x="623" y="890"/>
                    </a:cubicBezTo>
                    <a:cubicBezTo>
                      <a:pt x="562" y="960"/>
                      <a:pt x="506" y="1034"/>
                      <a:pt x="456" y="1111"/>
                    </a:cubicBezTo>
                    <a:cubicBezTo>
                      <a:pt x="358" y="1265"/>
                      <a:pt x="272" y="1428"/>
                      <a:pt x="208" y="1599"/>
                    </a:cubicBezTo>
                    <a:cubicBezTo>
                      <a:pt x="141" y="1783"/>
                      <a:pt x="98" y="1973"/>
                      <a:pt x="65" y="2164"/>
                    </a:cubicBezTo>
                    <a:cubicBezTo>
                      <a:pt x="45" y="2291"/>
                      <a:pt x="28" y="2418"/>
                      <a:pt x="17" y="2546"/>
                    </a:cubicBezTo>
                    <a:cubicBezTo>
                      <a:pt x="1" y="2696"/>
                      <a:pt x="1" y="2850"/>
                      <a:pt x="5" y="3003"/>
                    </a:cubicBezTo>
                    <a:cubicBezTo>
                      <a:pt x="11" y="3144"/>
                      <a:pt x="51" y="3295"/>
                      <a:pt x="91" y="3429"/>
                    </a:cubicBezTo>
                    <a:cubicBezTo>
                      <a:pt x="151" y="3619"/>
                      <a:pt x="228" y="3803"/>
                      <a:pt x="306" y="3987"/>
                    </a:cubicBezTo>
                    <a:cubicBezTo>
                      <a:pt x="342" y="4077"/>
                      <a:pt x="382" y="4167"/>
                      <a:pt x="422" y="4258"/>
                    </a:cubicBezTo>
                    <a:cubicBezTo>
                      <a:pt x="489" y="4402"/>
                      <a:pt x="573" y="4539"/>
                      <a:pt x="656" y="4676"/>
                    </a:cubicBezTo>
                    <a:cubicBezTo>
                      <a:pt x="757" y="4846"/>
                      <a:pt x="867" y="5007"/>
                      <a:pt x="997" y="5150"/>
                    </a:cubicBezTo>
                    <a:cubicBezTo>
                      <a:pt x="1161" y="5331"/>
                      <a:pt x="1339" y="5505"/>
                      <a:pt x="1522" y="5666"/>
                    </a:cubicBezTo>
                    <a:cubicBezTo>
                      <a:pt x="1666" y="5793"/>
                      <a:pt x="1817" y="5917"/>
                      <a:pt x="1977" y="6024"/>
                    </a:cubicBezTo>
                    <a:cubicBezTo>
                      <a:pt x="2175" y="6161"/>
                      <a:pt x="2385" y="6285"/>
                      <a:pt x="2613" y="6362"/>
                    </a:cubicBezTo>
                    <a:cubicBezTo>
                      <a:pt x="2743" y="6405"/>
                      <a:pt x="2877" y="6442"/>
                      <a:pt x="3014" y="6459"/>
                    </a:cubicBezTo>
                    <a:cubicBezTo>
                      <a:pt x="3084" y="6469"/>
                      <a:pt x="3155" y="6473"/>
                      <a:pt x="3227" y="6473"/>
                    </a:cubicBezTo>
                    <a:cubicBezTo>
                      <a:pt x="3293" y="6473"/>
                      <a:pt x="3360" y="6470"/>
                      <a:pt x="3425" y="6465"/>
                    </a:cubicBezTo>
                    <a:cubicBezTo>
                      <a:pt x="3509" y="6459"/>
                      <a:pt x="3589" y="6445"/>
                      <a:pt x="3669" y="6428"/>
                    </a:cubicBezTo>
                    <a:cubicBezTo>
                      <a:pt x="3813" y="6395"/>
                      <a:pt x="3958" y="6362"/>
                      <a:pt x="4098" y="6311"/>
                    </a:cubicBezTo>
                    <a:cubicBezTo>
                      <a:pt x="4248" y="6261"/>
                      <a:pt x="4389" y="6184"/>
                      <a:pt x="4519" y="6094"/>
                    </a:cubicBezTo>
                    <a:cubicBezTo>
                      <a:pt x="4646" y="6007"/>
                      <a:pt x="4750" y="5886"/>
                      <a:pt x="4853" y="5769"/>
                    </a:cubicBezTo>
                    <a:cubicBezTo>
                      <a:pt x="4957" y="5652"/>
                      <a:pt x="5031" y="5528"/>
                      <a:pt x="5108" y="5391"/>
                    </a:cubicBezTo>
                    <a:cubicBezTo>
                      <a:pt x="5185" y="5251"/>
                      <a:pt x="5228" y="5097"/>
                      <a:pt x="5268" y="4943"/>
                    </a:cubicBezTo>
                    <a:cubicBezTo>
                      <a:pt x="5332" y="4706"/>
                      <a:pt x="5402" y="4465"/>
                      <a:pt x="5409" y="4218"/>
                    </a:cubicBezTo>
                    <a:cubicBezTo>
                      <a:pt x="5415" y="4054"/>
                      <a:pt x="5415" y="3886"/>
                      <a:pt x="5392" y="3722"/>
                    </a:cubicBezTo>
                    <a:cubicBezTo>
                      <a:pt x="5389" y="3699"/>
                      <a:pt x="5386" y="3676"/>
                      <a:pt x="5382" y="3649"/>
                    </a:cubicBezTo>
                    <a:cubicBezTo>
                      <a:pt x="5365" y="3579"/>
                      <a:pt x="5345" y="3512"/>
                      <a:pt x="5329" y="3442"/>
                    </a:cubicBezTo>
                    <a:cubicBezTo>
                      <a:pt x="5325" y="3429"/>
                      <a:pt x="5322" y="3415"/>
                      <a:pt x="5315" y="3401"/>
                    </a:cubicBezTo>
                    <a:cubicBezTo>
                      <a:pt x="5272" y="3324"/>
                      <a:pt x="5238" y="3244"/>
                      <a:pt x="5178" y="3181"/>
                    </a:cubicBezTo>
                    <a:cubicBezTo>
                      <a:pt x="5128" y="3128"/>
                      <a:pt x="5077" y="3071"/>
                      <a:pt x="5017" y="3027"/>
                    </a:cubicBezTo>
                    <a:cubicBezTo>
                      <a:pt x="4997" y="3014"/>
                      <a:pt x="4981" y="2997"/>
                      <a:pt x="4961" y="2983"/>
                    </a:cubicBezTo>
                    <a:cubicBezTo>
                      <a:pt x="4852" y="2900"/>
                      <a:pt x="4718" y="2857"/>
                      <a:pt x="4583" y="2857"/>
                    </a:cubicBezTo>
                    <a:cubicBezTo>
                      <a:pt x="4503" y="2857"/>
                      <a:pt x="4423" y="2872"/>
                      <a:pt x="4349" y="2903"/>
                    </a:cubicBezTo>
                    <a:cubicBezTo>
                      <a:pt x="4108" y="3000"/>
                      <a:pt x="3944" y="3251"/>
                      <a:pt x="3958" y="3512"/>
                    </a:cubicBezTo>
                    <a:lnTo>
                      <a:pt x="3958" y="3525"/>
                    </a:lnTo>
                    <a:cubicBezTo>
                      <a:pt x="3944" y="3602"/>
                      <a:pt x="3950" y="3682"/>
                      <a:pt x="3954" y="3759"/>
                    </a:cubicBezTo>
                    <a:cubicBezTo>
                      <a:pt x="3954" y="3803"/>
                      <a:pt x="3967" y="3850"/>
                      <a:pt x="3974" y="3890"/>
                    </a:cubicBezTo>
                    <a:cubicBezTo>
                      <a:pt x="3984" y="3950"/>
                      <a:pt x="3991" y="4011"/>
                      <a:pt x="3994" y="4067"/>
                    </a:cubicBezTo>
                    <a:cubicBezTo>
                      <a:pt x="3984" y="4207"/>
                      <a:pt x="3958" y="4345"/>
                      <a:pt x="3927" y="4482"/>
                    </a:cubicBezTo>
                    <a:cubicBezTo>
                      <a:pt x="3901" y="4576"/>
                      <a:pt x="3870" y="4669"/>
                      <a:pt x="3830" y="4759"/>
                    </a:cubicBezTo>
                    <a:cubicBezTo>
                      <a:pt x="3793" y="4813"/>
                      <a:pt x="3753" y="4863"/>
                      <a:pt x="3710" y="4914"/>
                    </a:cubicBezTo>
                    <a:cubicBezTo>
                      <a:pt x="3697" y="4923"/>
                      <a:pt x="3683" y="4934"/>
                      <a:pt x="3669" y="4943"/>
                    </a:cubicBezTo>
                    <a:cubicBezTo>
                      <a:pt x="3620" y="4967"/>
                      <a:pt x="3563" y="4987"/>
                      <a:pt x="3509" y="5004"/>
                    </a:cubicBezTo>
                    <a:cubicBezTo>
                      <a:pt x="3419" y="5024"/>
                      <a:pt x="3325" y="5040"/>
                      <a:pt x="3231" y="5047"/>
                    </a:cubicBezTo>
                    <a:cubicBezTo>
                      <a:pt x="3202" y="5044"/>
                      <a:pt x="3168" y="5037"/>
                      <a:pt x="3135" y="5034"/>
                    </a:cubicBezTo>
                    <a:cubicBezTo>
                      <a:pt x="3061" y="5007"/>
                      <a:pt x="2987" y="4977"/>
                      <a:pt x="2917" y="4940"/>
                    </a:cubicBezTo>
                    <a:cubicBezTo>
                      <a:pt x="2649" y="4773"/>
                      <a:pt x="2408" y="4562"/>
                      <a:pt x="2181" y="4345"/>
                    </a:cubicBezTo>
                    <a:cubicBezTo>
                      <a:pt x="2101" y="4261"/>
                      <a:pt x="2027" y="4174"/>
                      <a:pt x="1957" y="4084"/>
                    </a:cubicBezTo>
                    <a:cubicBezTo>
                      <a:pt x="1894" y="4000"/>
                      <a:pt x="1837" y="3910"/>
                      <a:pt x="1780" y="3820"/>
                    </a:cubicBezTo>
                    <a:cubicBezTo>
                      <a:pt x="1706" y="3679"/>
                      <a:pt x="1643" y="3532"/>
                      <a:pt x="1579" y="3385"/>
                    </a:cubicBezTo>
                    <a:cubicBezTo>
                      <a:pt x="1519" y="3241"/>
                      <a:pt x="1453" y="3094"/>
                      <a:pt x="1405" y="2947"/>
                    </a:cubicBezTo>
                    <a:cubicBezTo>
                      <a:pt x="1396" y="2883"/>
                      <a:pt x="1389" y="2823"/>
                      <a:pt x="1385" y="2759"/>
                    </a:cubicBezTo>
                    <a:cubicBezTo>
                      <a:pt x="1392" y="2552"/>
                      <a:pt x="1416" y="2345"/>
                      <a:pt x="1459" y="2140"/>
                    </a:cubicBezTo>
                    <a:cubicBezTo>
                      <a:pt x="1489" y="2047"/>
                      <a:pt x="1522" y="1957"/>
                      <a:pt x="1566" y="1867"/>
                    </a:cubicBezTo>
                    <a:cubicBezTo>
                      <a:pt x="1636" y="1759"/>
                      <a:pt x="1713" y="1659"/>
                      <a:pt x="1800" y="1562"/>
                    </a:cubicBezTo>
                    <a:cubicBezTo>
                      <a:pt x="1904" y="1462"/>
                      <a:pt x="2014" y="1368"/>
                      <a:pt x="2135" y="1291"/>
                    </a:cubicBezTo>
                    <a:cubicBezTo>
                      <a:pt x="2212" y="1251"/>
                      <a:pt x="2285" y="1217"/>
                      <a:pt x="2365" y="1188"/>
                    </a:cubicBezTo>
                    <a:cubicBezTo>
                      <a:pt x="2476" y="1171"/>
                      <a:pt x="2589" y="1168"/>
                      <a:pt x="2700" y="1168"/>
                    </a:cubicBezTo>
                    <a:lnTo>
                      <a:pt x="2914" y="1168"/>
                    </a:lnTo>
                    <a:cubicBezTo>
                      <a:pt x="3021" y="1154"/>
                      <a:pt x="3115" y="1117"/>
                      <a:pt x="3198" y="1050"/>
                    </a:cubicBezTo>
                    <a:cubicBezTo>
                      <a:pt x="3319" y="956"/>
                      <a:pt x="3399" y="816"/>
                      <a:pt x="3419" y="666"/>
                    </a:cubicBezTo>
                    <a:cubicBezTo>
                      <a:pt x="3439" y="512"/>
                      <a:pt x="3396" y="354"/>
                      <a:pt x="3302" y="234"/>
                    </a:cubicBezTo>
                    <a:cubicBezTo>
                      <a:pt x="3218" y="121"/>
                      <a:pt x="3064" y="13"/>
                      <a:pt x="2917" y="10"/>
                    </a:cubicBezTo>
                    <a:cubicBezTo>
                      <a:pt x="2803" y="7"/>
                      <a:pt x="2686" y="4"/>
                      <a:pt x="2573" y="4"/>
                    </a:cubicBezTo>
                    <a:cubicBezTo>
                      <a:pt x="2500" y="2"/>
                      <a:pt x="2428" y="0"/>
                      <a:pt x="235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5" name="Google Shape;1975;p39"/>
              <p:cNvSpPr/>
              <p:nvPr/>
            </p:nvSpPr>
            <p:spPr>
              <a:xfrm>
                <a:off x="1824250" y="1008625"/>
                <a:ext cx="144250" cy="170625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6825" extrusionOk="0">
                    <a:moveTo>
                      <a:pt x="5328" y="3645"/>
                    </a:moveTo>
                    <a:lnTo>
                      <a:pt x="5328" y="3645"/>
                    </a:lnTo>
                    <a:cubicBezTo>
                      <a:pt x="5328" y="3645"/>
                      <a:pt x="5331" y="3651"/>
                      <a:pt x="5339" y="3661"/>
                    </a:cubicBezTo>
                    <a:cubicBezTo>
                      <a:pt x="5335" y="3655"/>
                      <a:pt x="5332" y="3650"/>
                      <a:pt x="5328" y="3645"/>
                    </a:cubicBezTo>
                    <a:close/>
                    <a:moveTo>
                      <a:pt x="2545" y="352"/>
                    </a:moveTo>
                    <a:cubicBezTo>
                      <a:pt x="2590" y="352"/>
                      <a:pt x="2636" y="353"/>
                      <a:pt x="2683" y="354"/>
                    </a:cubicBezTo>
                    <a:lnTo>
                      <a:pt x="2750" y="354"/>
                    </a:lnTo>
                    <a:cubicBezTo>
                      <a:pt x="2863" y="357"/>
                      <a:pt x="2977" y="357"/>
                      <a:pt x="3091" y="360"/>
                    </a:cubicBezTo>
                    <a:cubicBezTo>
                      <a:pt x="3164" y="364"/>
                      <a:pt x="3275" y="430"/>
                      <a:pt x="3342" y="518"/>
                    </a:cubicBezTo>
                    <a:cubicBezTo>
                      <a:pt x="3405" y="601"/>
                      <a:pt x="3436" y="711"/>
                      <a:pt x="3422" y="819"/>
                    </a:cubicBezTo>
                    <a:cubicBezTo>
                      <a:pt x="3408" y="925"/>
                      <a:pt x="3352" y="1023"/>
                      <a:pt x="3268" y="1089"/>
                    </a:cubicBezTo>
                    <a:cubicBezTo>
                      <a:pt x="3212" y="1129"/>
                      <a:pt x="3147" y="1157"/>
                      <a:pt x="3081" y="1169"/>
                    </a:cubicBezTo>
                    <a:lnTo>
                      <a:pt x="2877" y="1166"/>
                    </a:lnTo>
                    <a:cubicBezTo>
                      <a:pt x="2763" y="1166"/>
                      <a:pt x="2639" y="1169"/>
                      <a:pt x="2516" y="1189"/>
                    </a:cubicBezTo>
                    <a:lnTo>
                      <a:pt x="2482" y="1200"/>
                    </a:lnTo>
                    <a:cubicBezTo>
                      <a:pt x="2405" y="1226"/>
                      <a:pt x="2321" y="1263"/>
                      <a:pt x="2218" y="1320"/>
                    </a:cubicBezTo>
                    <a:cubicBezTo>
                      <a:pt x="2101" y="1393"/>
                      <a:pt x="1988" y="1487"/>
                      <a:pt x="1847" y="1621"/>
                    </a:cubicBezTo>
                    <a:cubicBezTo>
                      <a:pt x="1750" y="1728"/>
                      <a:pt x="1666" y="1839"/>
                      <a:pt x="1596" y="1949"/>
                    </a:cubicBezTo>
                    <a:lnTo>
                      <a:pt x="1586" y="1966"/>
                    </a:lnTo>
                    <a:cubicBezTo>
                      <a:pt x="1539" y="2060"/>
                      <a:pt x="1499" y="2160"/>
                      <a:pt x="1462" y="2280"/>
                    </a:cubicBezTo>
                    <a:cubicBezTo>
                      <a:pt x="1422" y="2474"/>
                      <a:pt x="1395" y="2685"/>
                      <a:pt x="1386" y="2946"/>
                    </a:cubicBezTo>
                    <a:cubicBezTo>
                      <a:pt x="1389" y="3016"/>
                      <a:pt x="1395" y="3083"/>
                      <a:pt x="1409" y="3150"/>
                    </a:cubicBezTo>
                    <a:lnTo>
                      <a:pt x="1415" y="3176"/>
                    </a:lnTo>
                    <a:cubicBezTo>
                      <a:pt x="1459" y="3313"/>
                      <a:pt x="1516" y="3444"/>
                      <a:pt x="1569" y="3571"/>
                    </a:cubicBezTo>
                    <a:lnTo>
                      <a:pt x="1596" y="3631"/>
                    </a:lnTo>
                    <a:cubicBezTo>
                      <a:pt x="1650" y="3755"/>
                      <a:pt x="1719" y="3919"/>
                      <a:pt x="1810" y="4089"/>
                    </a:cubicBezTo>
                    <a:cubicBezTo>
                      <a:pt x="1860" y="4173"/>
                      <a:pt x="1920" y="4273"/>
                      <a:pt x="1994" y="4367"/>
                    </a:cubicBezTo>
                    <a:cubicBezTo>
                      <a:pt x="2061" y="4457"/>
                      <a:pt x="2141" y="4548"/>
                      <a:pt x="2235" y="4648"/>
                    </a:cubicBezTo>
                    <a:cubicBezTo>
                      <a:pt x="2519" y="4919"/>
                      <a:pt x="2760" y="5113"/>
                      <a:pt x="3000" y="5266"/>
                    </a:cubicBezTo>
                    <a:lnTo>
                      <a:pt x="3017" y="5277"/>
                    </a:lnTo>
                    <a:cubicBezTo>
                      <a:pt x="3104" y="5317"/>
                      <a:pt x="3181" y="5350"/>
                      <a:pt x="3255" y="5374"/>
                    </a:cubicBezTo>
                    <a:lnTo>
                      <a:pt x="3278" y="5380"/>
                    </a:lnTo>
                    <a:cubicBezTo>
                      <a:pt x="3318" y="5387"/>
                      <a:pt x="3355" y="5394"/>
                      <a:pt x="3392" y="5397"/>
                    </a:cubicBezTo>
                    <a:lnTo>
                      <a:pt x="3408" y="5400"/>
                    </a:lnTo>
                    <a:lnTo>
                      <a:pt x="3425" y="5397"/>
                    </a:lnTo>
                    <a:cubicBezTo>
                      <a:pt x="3516" y="5391"/>
                      <a:pt x="3613" y="5377"/>
                      <a:pt x="3740" y="5346"/>
                    </a:cubicBezTo>
                    <a:cubicBezTo>
                      <a:pt x="3800" y="5330"/>
                      <a:pt x="3860" y="5306"/>
                      <a:pt x="3917" y="5283"/>
                    </a:cubicBezTo>
                    <a:lnTo>
                      <a:pt x="3950" y="5263"/>
                    </a:lnTo>
                    <a:cubicBezTo>
                      <a:pt x="3967" y="5250"/>
                      <a:pt x="3984" y="5240"/>
                      <a:pt x="3997" y="5226"/>
                    </a:cubicBezTo>
                    <a:lnTo>
                      <a:pt x="4017" y="5206"/>
                    </a:lnTo>
                    <a:cubicBezTo>
                      <a:pt x="4070" y="5146"/>
                      <a:pt x="4115" y="5090"/>
                      <a:pt x="4155" y="5036"/>
                    </a:cubicBezTo>
                    <a:lnTo>
                      <a:pt x="4168" y="5005"/>
                    </a:lnTo>
                    <a:cubicBezTo>
                      <a:pt x="4218" y="4899"/>
                      <a:pt x="4251" y="4789"/>
                      <a:pt x="4275" y="4698"/>
                    </a:cubicBezTo>
                    <a:cubicBezTo>
                      <a:pt x="4302" y="4581"/>
                      <a:pt x="4335" y="4423"/>
                      <a:pt x="4345" y="4256"/>
                    </a:cubicBezTo>
                    <a:lnTo>
                      <a:pt x="4345" y="4247"/>
                    </a:lnTo>
                    <a:lnTo>
                      <a:pt x="4345" y="4236"/>
                    </a:lnTo>
                    <a:cubicBezTo>
                      <a:pt x="4342" y="4170"/>
                      <a:pt x="4335" y="4102"/>
                      <a:pt x="4325" y="4039"/>
                    </a:cubicBezTo>
                    <a:cubicBezTo>
                      <a:pt x="4322" y="4019"/>
                      <a:pt x="4318" y="4002"/>
                      <a:pt x="4315" y="3982"/>
                    </a:cubicBezTo>
                    <a:cubicBezTo>
                      <a:pt x="4311" y="3966"/>
                      <a:pt x="4305" y="3942"/>
                      <a:pt x="4305" y="3935"/>
                    </a:cubicBezTo>
                    <a:lnTo>
                      <a:pt x="4305" y="3862"/>
                    </a:lnTo>
                    <a:cubicBezTo>
                      <a:pt x="4302" y="3815"/>
                      <a:pt x="4302" y="3768"/>
                      <a:pt x="4308" y="3715"/>
                    </a:cubicBezTo>
                    <a:lnTo>
                      <a:pt x="4311" y="3698"/>
                    </a:lnTo>
                    <a:lnTo>
                      <a:pt x="4311" y="3678"/>
                    </a:lnTo>
                    <a:cubicBezTo>
                      <a:pt x="4302" y="3494"/>
                      <a:pt x="4419" y="3310"/>
                      <a:pt x="4592" y="3243"/>
                    </a:cubicBezTo>
                    <a:cubicBezTo>
                      <a:pt x="4647" y="3221"/>
                      <a:pt x="4706" y="3209"/>
                      <a:pt x="4765" y="3209"/>
                    </a:cubicBezTo>
                    <a:cubicBezTo>
                      <a:pt x="4860" y="3209"/>
                      <a:pt x="4954" y="3239"/>
                      <a:pt x="5030" y="3296"/>
                    </a:cubicBezTo>
                    <a:lnTo>
                      <a:pt x="5091" y="3344"/>
                    </a:lnTo>
                    <a:cubicBezTo>
                      <a:pt x="5124" y="3370"/>
                      <a:pt x="5161" y="3407"/>
                      <a:pt x="5198" y="3444"/>
                    </a:cubicBezTo>
                    <a:lnTo>
                      <a:pt x="5231" y="3480"/>
                    </a:lnTo>
                    <a:cubicBezTo>
                      <a:pt x="5258" y="3508"/>
                      <a:pt x="5278" y="3551"/>
                      <a:pt x="5305" y="3601"/>
                    </a:cubicBezTo>
                    <a:cubicBezTo>
                      <a:pt x="5312" y="3615"/>
                      <a:pt x="5319" y="3630"/>
                      <a:pt x="5328" y="3645"/>
                    </a:cubicBezTo>
                    <a:lnTo>
                      <a:pt x="5328" y="3645"/>
                    </a:lnTo>
                    <a:lnTo>
                      <a:pt x="5499" y="3597"/>
                    </a:lnTo>
                    <a:lnTo>
                      <a:pt x="5499" y="3597"/>
                    </a:lnTo>
                    <a:lnTo>
                      <a:pt x="5335" y="3665"/>
                    </a:lnTo>
                    <a:lnTo>
                      <a:pt x="5342" y="3691"/>
                    </a:lnTo>
                    <a:cubicBezTo>
                      <a:pt x="5359" y="3748"/>
                      <a:pt x="5375" y="3801"/>
                      <a:pt x="5385" y="3858"/>
                    </a:cubicBezTo>
                    <a:cubicBezTo>
                      <a:pt x="5388" y="3882"/>
                      <a:pt x="5392" y="3902"/>
                      <a:pt x="5395" y="3926"/>
                    </a:cubicBezTo>
                    <a:cubicBezTo>
                      <a:pt x="5419" y="4073"/>
                      <a:pt x="5415" y="4230"/>
                      <a:pt x="5412" y="4390"/>
                    </a:cubicBezTo>
                    <a:cubicBezTo>
                      <a:pt x="5405" y="4591"/>
                      <a:pt x="5351" y="4792"/>
                      <a:pt x="5294" y="5005"/>
                    </a:cubicBezTo>
                    <a:lnTo>
                      <a:pt x="5274" y="5076"/>
                    </a:lnTo>
                    <a:cubicBezTo>
                      <a:pt x="5238" y="5220"/>
                      <a:pt x="5198" y="5360"/>
                      <a:pt x="5131" y="5481"/>
                    </a:cubicBezTo>
                    <a:cubicBezTo>
                      <a:pt x="5061" y="5607"/>
                      <a:pt x="4993" y="5725"/>
                      <a:pt x="4900" y="5828"/>
                    </a:cubicBezTo>
                    <a:lnTo>
                      <a:pt x="4873" y="5859"/>
                    </a:lnTo>
                    <a:cubicBezTo>
                      <a:pt x="4783" y="5959"/>
                      <a:pt x="4696" y="6059"/>
                      <a:pt x="4596" y="6126"/>
                    </a:cubicBezTo>
                    <a:cubicBezTo>
                      <a:pt x="4462" y="6217"/>
                      <a:pt x="4339" y="6283"/>
                      <a:pt x="4218" y="6323"/>
                    </a:cubicBezTo>
                    <a:cubicBezTo>
                      <a:pt x="4094" y="6363"/>
                      <a:pt x="3964" y="6397"/>
                      <a:pt x="3806" y="6434"/>
                    </a:cubicBezTo>
                    <a:cubicBezTo>
                      <a:pt x="3726" y="6450"/>
                      <a:pt x="3656" y="6461"/>
                      <a:pt x="3593" y="6467"/>
                    </a:cubicBezTo>
                    <a:cubicBezTo>
                      <a:pt x="3539" y="6471"/>
                      <a:pt x="3477" y="6474"/>
                      <a:pt x="3412" y="6474"/>
                    </a:cubicBezTo>
                    <a:cubicBezTo>
                      <a:pt x="3347" y="6474"/>
                      <a:pt x="3280" y="6471"/>
                      <a:pt x="3215" y="6461"/>
                    </a:cubicBezTo>
                    <a:cubicBezTo>
                      <a:pt x="3104" y="6447"/>
                      <a:pt x="2984" y="6417"/>
                      <a:pt x="2846" y="6370"/>
                    </a:cubicBezTo>
                    <a:cubicBezTo>
                      <a:pt x="2663" y="6310"/>
                      <a:pt x="2476" y="6209"/>
                      <a:pt x="2255" y="6056"/>
                    </a:cubicBezTo>
                    <a:cubicBezTo>
                      <a:pt x="2114" y="5962"/>
                      <a:pt x="1974" y="5848"/>
                      <a:pt x="1817" y="5712"/>
                    </a:cubicBezTo>
                    <a:cubicBezTo>
                      <a:pt x="1636" y="5551"/>
                      <a:pt x="1466" y="5383"/>
                      <a:pt x="1305" y="5210"/>
                    </a:cubicBezTo>
                    <a:cubicBezTo>
                      <a:pt x="1198" y="5090"/>
                      <a:pt x="1094" y="4949"/>
                      <a:pt x="984" y="4761"/>
                    </a:cubicBezTo>
                    <a:lnTo>
                      <a:pt x="964" y="4732"/>
                    </a:lnTo>
                    <a:cubicBezTo>
                      <a:pt x="890" y="4604"/>
                      <a:pt x="816" y="4488"/>
                      <a:pt x="759" y="4360"/>
                    </a:cubicBezTo>
                    <a:lnTo>
                      <a:pt x="739" y="4317"/>
                    </a:lnTo>
                    <a:cubicBezTo>
                      <a:pt x="710" y="4243"/>
                      <a:pt x="676" y="4170"/>
                      <a:pt x="646" y="4096"/>
                    </a:cubicBezTo>
                    <a:lnTo>
                      <a:pt x="616" y="4022"/>
                    </a:lnTo>
                    <a:cubicBezTo>
                      <a:pt x="549" y="3862"/>
                      <a:pt x="486" y="3708"/>
                      <a:pt x="435" y="3551"/>
                    </a:cubicBezTo>
                    <a:cubicBezTo>
                      <a:pt x="398" y="3427"/>
                      <a:pt x="362" y="3293"/>
                      <a:pt x="358" y="3173"/>
                    </a:cubicBezTo>
                    <a:cubicBezTo>
                      <a:pt x="355" y="3036"/>
                      <a:pt x="355" y="2885"/>
                      <a:pt x="369" y="2738"/>
                    </a:cubicBezTo>
                    <a:cubicBezTo>
                      <a:pt x="378" y="2637"/>
                      <a:pt x="392" y="2504"/>
                      <a:pt x="415" y="2370"/>
                    </a:cubicBezTo>
                    <a:cubicBezTo>
                      <a:pt x="452" y="2163"/>
                      <a:pt x="495" y="1989"/>
                      <a:pt x="549" y="1835"/>
                    </a:cubicBezTo>
                    <a:cubicBezTo>
                      <a:pt x="603" y="1688"/>
                      <a:pt x="683" y="1538"/>
                      <a:pt x="779" y="1380"/>
                    </a:cubicBezTo>
                    <a:cubicBezTo>
                      <a:pt x="824" y="1313"/>
                      <a:pt x="873" y="1250"/>
                      <a:pt x="934" y="1183"/>
                    </a:cubicBezTo>
                    <a:lnTo>
                      <a:pt x="967" y="1146"/>
                    </a:lnTo>
                    <a:cubicBezTo>
                      <a:pt x="1060" y="1043"/>
                      <a:pt x="1161" y="936"/>
                      <a:pt x="1272" y="856"/>
                    </a:cubicBezTo>
                    <a:lnTo>
                      <a:pt x="1312" y="825"/>
                    </a:lnTo>
                    <a:cubicBezTo>
                      <a:pt x="1386" y="765"/>
                      <a:pt x="1455" y="711"/>
                      <a:pt x="1529" y="665"/>
                    </a:cubicBezTo>
                    <a:cubicBezTo>
                      <a:pt x="1622" y="608"/>
                      <a:pt x="1727" y="544"/>
                      <a:pt x="1830" y="498"/>
                    </a:cubicBezTo>
                    <a:lnTo>
                      <a:pt x="1860" y="484"/>
                    </a:lnTo>
                    <a:cubicBezTo>
                      <a:pt x="1900" y="464"/>
                      <a:pt x="1940" y="447"/>
                      <a:pt x="1974" y="437"/>
                    </a:cubicBezTo>
                    <a:lnTo>
                      <a:pt x="2008" y="430"/>
                    </a:lnTo>
                    <a:cubicBezTo>
                      <a:pt x="2091" y="407"/>
                      <a:pt x="2171" y="384"/>
                      <a:pt x="2252" y="370"/>
                    </a:cubicBezTo>
                    <a:cubicBezTo>
                      <a:pt x="2346" y="356"/>
                      <a:pt x="2444" y="352"/>
                      <a:pt x="2545" y="352"/>
                    </a:cubicBezTo>
                    <a:close/>
                    <a:moveTo>
                      <a:pt x="2529" y="0"/>
                    </a:moveTo>
                    <a:cubicBezTo>
                      <a:pt x="2420" y="0"/>
                      <a:pt x="2309" y="5"/>
                      <a:pt x="2195" y="22"/>
                    </a:cubicBezTo>
                    <a:cubicBezTo>
                      <a:pt x="2097" y="39"/>
                      <a:pt x="2004" y="66"/>
                      <a:pt x="1914" y="89"/>
                    </a:cubicBezTo>
                    <a:lnTo>
                      <a:pt x="1880" y="99"/>
                    </a:lnTo>
                    <a:cubicBezTo>
                      <a:pt x="1817" y="116"/>
                      <a:pt x="1763" y="143"/>
                      <a:pt x="1713" y="166"/>
                    </a:cubicBezTo>
                    <a:lnTo>
                      <a:pt x="1687" y="176"/>
                    </a:lnTo>
                    <a:cubicBezTo>
                      <a:pt x="1562" y="233"/>
                      <a:pt x="1449" y="303"/>
                      <a:pt x="1341" y="367"/>
                    </a:cubicBezTo>
                    <a:cubicBezTo>
                      <a:pt x="1255" y="424"/>
                      <a:pt x="1174" y="484"/>
                      <a:pt x="1097" y="544"/>
                    </a:cubicBezTo>
                    <a:lnTo>
                      <a:pt x="1057" y="575"/>
                    </a:lnTo>
                    <a:cubicBezTo>
                      <a:pt x="927" y="675"/>
                      <a:pt x="813" y="791"/>
                      <a:pt x="706" y="909"/>
                    </a:cubicBezTo>
                    <a:lnTo>
                      <a:pt x="670" y="949"/>
                    </a:lnTo>
                    <a:cubicBezTo>
                      <a:pt x="596" y="1032"/>
                      <a:pt x="539" y="1109"/>
                      <a:pt x="486" y="1193"/>
                    </a:cubicBezTo>
                    <a:cubicBezTo>
                      <a:pt x="372" y="1367"/>
                      <a:pt x="282" y="1544"/>
                      <a:pt x="222" y="1714"/>
                    </a:cubicBezTo>
                    <a:cubicBezTo>
                      <a:pt x="157" y="1889"/>
                      <a:pt x="108" y="2083"/>
                      <a:pt x="68" y="2310"/>
                    </a:cubicBezTo>
                    <a:cubicBezTo>
                      <a:pt x="44" y="2454"/>
                      <a:pt x="27" y="2597"/>
                      <a:pt x="17" y="2705"/>
                    </a:cubicBezTo>
                    <a:cubicBezTo>
                      <a:pt x="1" y="2869"/>
                      <a:pt x="4" y="3032"/>
                      <a:pt x="7" y="3183"/>
                    </a:cubicBezTo>
                    <a:cubicBezTo>
                      <a:pt x="11" y="3347"/>
                      <a:pt x="54" y="3508"/>
                      <a:pt x="101" y="3654"/>
                    </a:cubicBezTo>
                    <a:cubicBezTo>
                      <a:pt x="154" y="3829"/>
                      <a:pt x="222" y="3996"/>
                      <a:pt x="288" y="4156"/>
                    </a:cubicBezTo>
                    <a:lnTo>
                      <a:pt x="322" y="4230"/>
                    </a:lnTo>
                    <a:cubicBezTo>
                      <a:pt x="352" y="4307"/>
                      <a:pt x="385" y="4383"/>
                      <a:pt x="418" y="4460"/>
                    </a:cubicBezTo>
                    <a:lnTo>
                      <a:pt x="438" y="4504"/>
                    </a:lnTo>
                    <a:cubicBezTo>
                      <a:pt x="506" y="4651"/>
                      <a:pt x="586" y="4785"/>
                      <a:pt x="663" y="4915"/>
                    </a:cubicBezTo>
                    <a:lnTo>
                      <a:pt x="683" y="4942"/>
                    </a:lnTo>
                    <a:cubicBezTo>
                      <a:pt x="807" y="5150"/>
                      <a:pt x="920" y="5306"/>
                      <a:pt x="1044" y="5444"/>
                    </a:cubicBezTo>
                    <a:cubicBezTo>
                      <a:pt x="1211" y="5627"/>
                      <a:pt x="1395" y="5808"/>
                      <a:pt x="1586" y="5976"/>
                    </a:cubicBezTo>
                    <a:cubicBezTo>
                      <a:pt x="1750" y="6119"/>
                      <a:pt x="1903" y="6243"/>
                      <a:pt x="2054" y="6347"/>
                    </a:cubicBezTo>
                    <a:cubicBezTo>
                      <a:pt x="2301" y="6518"/>
                      <a:pt x="2519" y="6635"/>
                      <a:pt x="2736" y="6705"/>
                    </a:cubicBezTo>
                    <a:cubicBezTo>
                      <a:pt x="2894" y="6758"/>
                      <a:pt x="3034" y="6791"/>
                      <a:pt x="3167" y="6811"/>
                    </a:cubicBezTo>
                    <a:cubicBezTo>
                      <a:pt x="3248" y="6822"/>
                      <a:pt x="3328" y="6825"/>
                      <a:pt x="3405" y="6825"/>
                    </a:cubicBezTo>
                    <a:cubicBezTo>
                      <a:pt x="3482" y="6825"/>
                      <a:pt x="3553" y="6822"/>
                      <a:pt x="3616" y="6819"/>
                    </a:cubicBezTo>
                    <a:cubicBezTo>
                      <a:pt x="3696" y="6811"/>
                      <a:pt x="3786" y="6798"/>
                      <a:pt x="3883" y="6775"/>
                    </a:cubicBezTo>
                    <a:cubicBezTo>
                      <a:pt x="4050" y="6738"/>
                      <a:pt x="4191" y="6701"/>
                      <a:pt x="4331" y="6655"/>
                    </a:cubicBezTo>
                    <a:cubicBezTo>
                      <a:pt x="4482" y="6604"/>
                      <a:pt x="4632" y="6527"/>
                      <a:pt x="4797" y="6417"/>
                    </a:cubicBezTo>
                    <a:cubicBezTo>
                      <a:pt x="4930" y="6323"/>
                      <a:pt x="5038" y="6206"/>
                      <a:pt x="5138" y="6089"/>
                    </a:cubicBezTo>
                    <a:lnTo>
                      <a:pt x="5161" y="6062"/>
                    </a:lnTo>
                    <a:cubicBezTo>
                      <a:pt x="5282" y="5932"/>
                      <a:pt x="5359" y="5788"/>
                      <a:pt x="5435" y="5651"/>
                    </a:cubicBezTo>
                    <a:cubicBezTo>
                      <a:pt x="5526" y="5494"/>
                      <a:pt x="5572" y="5326"/>
                      <a:pt x="5616" y="5166"/>
                    </a:cubicBezTo>
                    <a:lnTo>
                      <a:pt x="5636" y="5096"/>
                    </a:lnTo>
                    <a:cubicBezTo>
                      <a:pt x="5696" y="4872"/>
                      <a:pt x="5756" y="4644"/>
                      <a:pt x="5763" y="4397"/>
                    </a:cubicBezTo>
                    <a:cubicBezTo>
                      <a:pt x="5766" y="4230"/>
                      <a:pt x="5770" y="4049"/>
                      <a:pt x="5743" y="3875"/>
                    </a:cubicBezTo>
                    <a:cubicBezTo>
                      <a:pt x="5740" y="3849"/>
                      <a:pt x="5736" y="3821"/>
                      <a:pt x="5730" y="3795"/>
                    </a:cubicBezTo>
                    <a:cubicBezTo>
                      <a:pt x="5716" y="3728"/>
                      <a:pt x="5700" y="3661"/>
                      <a:pt x="5683" y="3597"/>
                    </a:cubicBezTo>
                    <a:lnTo>
                      <a:pt x="5673" y="3565"/>
                    </a:lnTo>
                    <a:cubicBezTo>
                      <a:pt x="5669" y="3548"/>
                      <a:pt x="5663" y="3520"/>
                      <a:pt x="5646" y="3491"/>
                    </a:cubicBezTo>
                    <a:cubicBezTo>
                      <a:pt x="5636" y="3474"/>
                      <a:pt x="5626" y="3457"/>
                      <a:pt x="5616" y="3437"/>
                    </a:cubicBezTo>
                    <a:cubicBezTo>
                      <a:pt x="5583" y="3374"/>
                      <a:pt x="5546" y="3300"/>
                      <a:pt x="5482" y="3236"/>
                    </a:cubicBezTo>
                    <a:lnTo>
                      <a:pt x="5452" y="3203"/>
                    </a:lnTo>
                    <a:cubicBezTo>
                      <a:pt x="5405" y="3156"/>
                      <a:pt x="5359" y="3106"/>
                      <a:pt x="5302" y="3063"/>
                    </a:cubicBezTo>
                    <a:lnTo>
                      <a:pt x="5245" y="3019"/>
                    </a:lnTo>
                    <a:cubicBezTo>
                      <a:pt x="5107" y="2913"/>
                      <a:pt x="4932" y="2857"/>
                      <a:pt x="4757" y="2857"/>
                    </a:cubicBezTo>
                    <a:cubicBezTo>
                      <a:pt x="4655" y="2857"/>
                      <a:pt x="4554" y="2876"/>
                      <a:pt x="4459" y="2915"/>
                    </a:cubicBezTo>
                    <a:cubicBezTo>
                      <a:pt x="4155" y="3039"/>
                      <a:pt x="3950" y="3350"/>
                      <a:pt x="3960" y="3675"/>
                    </a:cubicBezTo>
                    <a:cubicBezTo>
                      <a:pt x="3947" y="3748"/>
                      <a:pt x="3950" y="3815"/>
                      <a:pt x="3954" y="3875"/>
                    </a:cubicBezTo>
                    <a:lnTo>
                      <a:pt x="3954" y="3939"/>
                    </a:lnTo>
                    <a:cubicBezTo>
                      <a:pt x="3954" y="3982"/>
                      <a:pt x="3964" y="4026"/>
                      <a:pt x="3970" y="4059"/>
                    </a:cubicBezTo>
                    <a:cubicBezTo>
                      <a:pt x="3974" y="4073"/>
                      <a:pt x="3977" y="4082"/>
                      <a:pt x="3977" y="4096"/>
                    </a:cubicBezTo>
                    <a:cubicBezTo>
                      <a:pt x="3987" y="4142"/>
                      <a:pt x="3990" y="4193"/>
                      <a:pt x="3994" y="4243"/>
                    </a:cubicBezTo>
                    <a:cubicBezTo>
                      <a:pt x="3984" y="4380"/>
                      <a:pt x="3957" y="4517"/>
                      <a:pt x="3934" y="4611"/>
                    </a:cubicBezTo>
                    <a:cubicBezTo>
                      <a:pt x="3917" y="4678"/>
                      <a:pt x="3890" y="4765"/>
                      <a:pt x="3854" y="4849"/>
                    </a:cubicBezTo>
                    <a:cubicBezTo>
                      <a:pt x="3826" y="4889"/>
                      <a:pt x="3797" y="4925"/>
                      <a:pt x="3763" y="4962"/>
                    </a:cubicBezTo>
                    <a:cubicBezTo>
                      <a:pt x="3760" y="4965"/>
                      <a:pt x="3760" y="4965"/>
                      <a:pt x="3760" y="4969"/>
                    </a:cubicBezTo>
                    <a:cubicBezTo>
                      <a:pt x="3716" y="4985"/>
                      <a:pt x="3680" y="4999"/>
                      <a:pt x="3649" y="5009"/>
                    </a:cubicBezTo>
                    <a:cubicBezTo>
                      <a:pt x="3559" y="5025"/>
                      <a:pt x="3485" y="5039"/>
                      <a:pt x="3412" y="5045"/>
                    </a:cubicBezTo>
                    <a:cubicBezTo>
                      <a:pt x="3395" y="5042"/>
                      <a:pt x="3375" y="5039"/>
                      <a:pt x="3355" y="5039"/>
                    </a:cubicBezTo>
                    <a:cubicBezTo>
                      <a:pt x="3301" y="5019"/>
                      <a:pt x="3244" y="4992"/>
                      <a:pt x="3181" y="4962"/>
                    </a:cubicBezTo>
                    <a:cubicBezTo>
                      <a:pt x="2964" y="4825"/>
                      <a:pt x="2740" y="4644"/>
                      <a:pt x="2485" y="4397"/>
                    </a:cubicBezTo>
                    <a:cubicBezTo>
                      <a:pt x="2402" y="4313"/>
                      <a:pt x="2335" y="4233"/>
                      <a:pt x="2275" y="4153"/>
                    </a:cubicBezTo>
                    <a:cubicBezTo>
                      <a:pt x="2218" y="4079"/>
                      <a:pt x="2168" y="4002"/>
                      <a:pt x="2114" y="3915"/>
                    </a:cubicBezTo>
                    <a:cubicBezTo>
                      <a:pt x="2037" y="3765"/>
                      <a:pt x="1971" y="3611"/>
                      <a:pt x="1920" y="3494"/>
                    </a:cubicBezTo>
                    <a:lnTo>
                      <a:pt x="1894" y="3430"/>
                    </a:lnTo>
                    <a:cubicBezTo>
                      <a:pt x="1840" y="3310"/>
                      <a:pt x="1793" y="3196"/>
                      <a:pt x="1753" y="3079"/>
                    </a:cubicBezTo>
                    <a:cubicBezTo>
                      <a:pt x="1743" y="3029"/>
                      <a:pt x="1739" y="2979"/>
                      <a:pt x="1736" y="2946"/>
                    </a:cubicBezTo>
                    <a:cubicBezTo>
                      <a:pt x="1747" y="2722"/>
                      <a:pt x="1770" y="2527"/>
                      <a:pt x="1803" y="2370"/>
                    </a:cubicBezTo>
                    <a:cubicBezTo>
                      <a:pt x="1830" y="2287"/>
                      <a:pt x="1860" y="2206"/>
                      <a:pt x="1897" y="2129"/>
                    </a:cubicBezTo>
                    <a:cubicBezTo>
                      <a:pt x="1957" y="2035"/>
                      <a:pt x="2028" y="1946"/>
                      <a:pt x="2097" y="1865"/>
                    </a:cubicBezTo>
                    <a:cubicBezTo>
                      <a:pt x="2211" y="1759"/>
                      <a:pt x="2309" y="1678"/>
                      <a:pt x="2395" y="1625"/>
                    </a:cubicBezTo>
                    <a:cubicBezTo>
                      <a:pt x="2465" y="1584"/>
                      <a:pt x="2525" y="1558"/>
                      <a:pt x="2585" y="1538"/>
                    </a:cubicBezTo>
                    <a:cubicBezTo>
                      <a:pt x="2683" y="1521"/>
                      <a:pt x="2783" y="1518"/>
                      <a:pt x="2874" y="1518"/>
                    </a:cubicBezTo>
                    <a:lnTo>
                      <a:pt x="3091" y="1521"/>
                    </a:lnTo>
                    <a:lnTo>
                      <a:pt x="3114" y="1518"/>
                    </a:lnTo>
                    <a:cubicBezTo>
                      <a:pt x="3252" y="1501"/>
                      <a:pt x="3372" y="1450"/>
                      <a:pt x="3482" y="1367"/>
                    </a:cubicBezTo>
                    <a:cubicBezTo>
                      <a:pt x="3639" y="1246"/>
                      <a:pt x="3743" y="1063"/>
                      <a:pt x="3769" y="862"/>
                    </a:cubicBezTo>
                    <a:cubicBezTo>
                      <a:pt x="3797" y="665"/>
                      <a:pt x="3740" y="461"/>
                      <a:pt x="3619" y="303"/>
                    </a:cubicBezTo>
                    <a:cubicBezTo>
                      <a:pt x="3519" y="169"/>
                      <a:pt x="3322" y="16"/>
                      <a:pt x="3098" y="9"/>
                    </a:cubicBezTo>
                    <a:cubicBezTo>
                      <a:pt x="2984" y="6"/>
                      <a:pt x="2866" y="2"/>
                      <a:pt x="2753" y="2"/>
                    </a:cubicBezTo>
                    <a:lnTo>
                      <a:pt x="2686" y="2"/>
                    </a:lnTo>
                    <a:cubicBezTo>
                      <a:pt x="2634" y="1"/>
                      <a:pt x="2582" y="0"/>
                      <a:pt x="2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76" name="Google Shape;1976;p39"/>
            <p:cNvGrpSpPr/>
            <p:nvPr/>
          </p:nvGrpSpPr>
          <p:grpSpPr>
            <a:xfrm>
              <a:off x="7893963" y="4404297"/>
              <a:ext cx="288484" cy="322665"/>
              <a:chOff x="4791500" y="4541438"/>
              <a:chExt cx="163225" cy="182575"/>
            </a:xfrm>
          </p:grpSpPr>
          <p:sp>
            <p:nvSpPr>
              <p:cNvPr id="1977" name="Google Shape;1977;p39"/>
              <p:cNvSpPr/>
              <p:nvPr/>
            </p:nvSpPr>
            <p:spPr>
              <a:xfrm>
                <a:off x="4795950" y="4545838"/>
                <a:ext cx="154425" cy="173825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953" extrusionOk="0">
                    <a:moveTo>
                      <a:pt x="3438" y="1267"/>
                    </a:moveTo>
                    <a:cubicBezTo>
                      <a:pt x="3458" y="1271"/>
                      <a:pt x="3475" y="1275"/>
                      <a:pt x="3495" y="1275"/>
                    </a:cubicBezTo>
                    <a:cubicBezTo>
                      <a:pt x="3575" y="1288"/>
                      <a:pt x="3652" y="1301"/>
                      <a:pt x="3733" y="1315"/>
                    </a:cubicBezTo>
                    <a:cubicBezTo>
                      <a:pt x="3849" y="1338"/>
                      <a:pt x="3969" y="1358"/>
                      <a:pt x="4087" y="1381"/>
                    </a:cubicBezTo>
                    <a:cubicBezTo>
                      <a:pt x="4190" y="1408"/>
                      <a:pt x="4294" y="1442"/>
                      <a:pt x="4391" y="1482"/>
                    </a:cubicBezTo>
                    <a:cubicBezTo>
                      <a:pt x="4491" y="1545"/>
                      <a:pt x="4585" y="1619"/>
                      <a:pt x="4676" y="1699"/>
                    </a:cubicBezTo>
                    <a:cubicBezTo>
                      <a:pt x="4776" y="1796"/>
                      <a:pt x="4876" y="1897"/>
                      <a:pt x="4960" y="2007"/>
                    </a:cubicBezTo>
                    <a:cubicBezTo>
                      <a:pt x="4966" y="2027"/>
                      <a:pt x="4977" y="2044"/>
                      <a:pt x="4986" y="2064"/>
                    </a:cubicBezTo>
                    <a:cubicBezTo>
                      <a:pt x="4983" y="2124"/>
                      <a:pt x="4980" y="2184"/>
                      <a:pt x="4970" y="2244"/>
                    </a:cubicBezTo>
                    <a:lnTo>
                      <a:pt x="4963" y="2264"/>
                    </a:lnTo>
                    <a:cubicBezTo>
                      <a:pt x="4920" y="2338"/>
                      <a:pt x="4866" y="2408"/>
                      <a:pt x="4812" y="2479"/>
                    </a:cubicBezTo>
                    <a:lnTo>
                      <a:pt x="4792" y="2495"/>
                    </a:lnTo>
                    <a:cubicBezTo>
                      <a:pt x="4702" y="2542"/>
                      <a:pt x="4608" y="2582"/>
                      <a:pt x="4515" y="2615"/>
                    </a:cubicBezTo>
                    <a:cubicBezTo>
                      <a:pt x="4408" y="2642"/>
                      <a:pt x="4298" y="2652"/>
                      <a:pt x="4190" y="2666"/>
                    </a:cubicBezTo>
                    <a:cubicBezTo>
                      <a:pt x="4114" y="2675"/>
                      <a:pt x="4034" y="2686"/>
                      <a:pt x="3953" y="2692"/>
                    </a:cubicBezTo>
                    <a:cubicBezTo>
                      <a:pt x="3816" y="2692"/>
                      <a:pt x="3679" y="2679"/>
                      <a:pt x="3538" y="2666"/>
                    </a:cubicBezTo>
                    <a:cubicBezTo>
                      <a:pt x="3415" y="2652"/>
                      <a:pt x="3291" y="2639"/>
                      <a:pt x="3167" y="2615"/>
                    </a:cubicBezTo>
                    <a:cubicBezTo>
                      <a:pt x="3074" y="2589"/>
                      <a:pt x="2983" y="2562"/>
                      <a:pt x="2886" y="2552"/>
                    </a:cubicBezTo>
                    <a:cubicBezTo>
                      <a:pt x="2864" y="2549"/>
                      <a:pt x="2843" y="2548"/>
                      <a:pt x="2822" y="2548"/>
                    </a:cubicBezTo>
                    <a:cubicBezTo>
                      <a:pt x="2763" y="2548"/>
                      <a:pt x="2705" y="2557"/>
                      <a:pt x="2649" y="2572"/>
                    </a:cubicBezTo>
                    <a:cubicBezTo>
                      <a:pt x="2665" y="2539"/>
                      <a:pt x="2679" y="2508"/>
                      <a:pt x="2692" y="2475"/>
                    </a:cubicBezTo>
                    <a:cubicBezTo>
                      <a:pt x="2742" y="2385"/>
                      <a:pt x="2789" y="2294"/>
                      <a:pt x="2842" y="2204"/>
                    </a:cubicBezTo>
                    <a:cubicBezTo>
                      <a:pt x="2923" y="2070"/>
                      <a:pt x="3000" y="1940"/>
                      <a:pt x="3080" y="1809"/>
                    </a:cubicBezTo>
                    <a:cubicBezTo>
                      <a:pt x="3157" y="1689"/>
                      <a:pt x="3231" y="1572"/>
                      <a:pt x="3311" y="1459"/>
                    </a:cubicBezTo>
                    <a:cubicBezTo>
                      <a:pt x="3355" y="1395"/>
                      <a:pt x="3395" y="1331"/>
                      <a:pt x="3438" y="1267"/>
                    </a:cubicBezTo>
                    <a:close/>
                    <a:moveTo>
                      <a:pt x="2228" y="3492"/>
                    </a:moveTo>
                    <a:cubicBezTo>
                      <a:pt x="2284" y="3609"/>
                      <a:pt x="2358" y="3675"/>
                      <a:pt x="2458" y="3759"/>
                    </a:cubicBezTo>
                    <a:lnTo>
                      <a:pt x="2461" y="3763"/>
                    </a:lnTo>
                    <a:cubicBezTo>
                      <a:pt x="2509" y="3796"/>
                      <a:pt x="2562" y="3826"/>
                      <a:pt x="2612" y="3853"/>
                    </a:cubicBezTo>
                    <a:cubicBezTo>
                      <a:pt x="2659" y="3879"/>
                      <a:pt x="2702" y="3907"/>
                      <a:pt x="2749" y="3933"/>
                    </a:cubicBezTo>
                    <a:cubicBezTo>
                      <a:pt x="2839" y="3984"/>
                      <a:pt x="2936" y="4037"/>
                      <a:pt x="3023" y="4097"/>
                    </a:cubicBezTo>
                    <a:cubicBezTo>
                      <a:pt x="3100" y="4147"/>
                      <a:pt x="3171" y="4204"/>
                      <a:pt x="3237" y="4261"/>
                    </a:cubicBezTo>
                    <a:cubicBezTo>
                      <a:pt x="3298" y="4321"/>
                      <a:pt x="3358" y="4385"/>
                      <a:pt x="3408" y="4452"/>
                    </a:cubicBezTo>
                    <a:cubicBezTo>
                      <a:pt x="3438" y="4509"/>
                      <a:pt x="3465" y="4572"/>
                      <a:pt x="3488" y="4635"/>
                    </a:cubicBezTo>
                    <a:cubicBezTo>
                      <a:pt x="3508" y="4709"/>
                      <a:pt x="3522" y="4786"/>
                      <a:pt x="3528" y="4863"/>
                    </a:cubicBezTo>
                    <a:cubicBezTo>
                      <a:pt x="3528" y="4900"/>
                      <a:pt x="3522" y="4933"/>
                      <a:pt x="3518" y="4967"/>
                    </a:cubicBezTo>
                    <a:cubicBezTo>
                      <a:pt x="3501" y="5020"/>
                      <a:pt x="3485" y="5074"/>
                      <a:pt x="3461" y="5128"/>
                    </a:cubicBezTo>
                    <a:cubicBezTo>
                      <a:pt x="3438" y="5168"/>
                      <a:pt x="3412" y="5208"/>
                      <a:pt x="3384" y="5244"/>
                    </a:cubicBezTo>
                    <a:cubicBezTo>
                      <a:pt x="3321" y="5301"/>
                      <a:pt x="3251" y="5355"/>
                      <a:pt x="3180" y="5401"/>
                    </a:cubicBezTo>
                    <a:cubicBezTo>
                      <a:pt x="3060" y="5472"/>
                      <a:pt x="2930" y="5525"/>
                      <a:pt x="2796" y="5572"/>
                    </a:cubicBezTo>
                    <a:cubicBezTo>
                      <a:pt x="2759" y="5582"/>
                      <a:pt x="2719" y="5592"/>
                      <a:pt x="2679" y="5599"/>
                    </a:cubicBezTo>
                    <a:cubicBezTo>
                      <a:pt x="2669" y="5599"/>
                      <a:pt x="2662" y="5595"/>
                      <a:pt x="2655" y="5595"/>
                    </a:cubicBezTo>
                    <a:cubicBezTo>
                      <a:pt x="2585" y="5575"/>
                      <a:pt x="2518" y="5555"/>
                      <a:pt x="2452" y="5535"/>
                    </a:cubicBezTo>
                    <a:cubicBezTo>
                      <a:pt x="2324" y="5495"/>
                      <a:pt x="2197" y="5458"/>
                      <a:pt x="2077" y="5404"/>
                    </a:cubicBezTo>
                    <a:cubicBezTo>
                      <a:pt x="1963" y="5341"/>
                      <a:pt x="1850" y="5274"/>
                      <a:pt x="1739" y="5204"/>
                    </a:cubicBezTo>
                    <a:cubicBezTo>
                      <a:pt x="1679" y="5168"/>
                      <a:pt x="1618" y="5123"/>
                      <a:pt x="1558" y="5087"/>
                    </a:cubicBezTo>
                    <a:cubicBezTo>
                      <a:pt x="1538" y="5077"/>
                      <a:pt x="1515" y="5063"/>
                      <a:pt x="1495" y="5050"/>
                    </a:cubicBezTo>
                    <a:cubicBezTo>
                      <a:pt x="1572" y="4873"/>
                      <a:pt x="1649" y="4696"/>
                      <a:pt x="1729" y="4518"/>
                    </a:cubicBezTo>
                    <a:cubicBezTo>
                      <a:pt x="1882" y="4171"/>
                      <a:pt x="2057" y="3833"/>
                      <a:pt x="2228" y="3492"/>
                    </a:cubicBezTo>
                    <a:close/>
                    <a:moveTo>
                      <a:pt x="3314" y="0"/>
                    </a:moveTo>
                    <a:cubicBezTo>
                      <a:pt x="3231" y="3"/>
                      <a:pt x="3151" y="3"/>
                      <a:pt x="3070" y="23"/>
                    </a:cubicBezTo>
                    <a:cubicBezTo>
                      <a:pt x="2997" y="40"/>
                      <a:pt x="2926" y="63"/>
                      <a:pt x="2859" y="87"/>
                    </a:cubicBezTo>
                    <a:cubicBezTo>
                      <a:pt x="2719" y="134"/>
                      <a:pt x="2589" y="224"/>
                      <a:pt x="2488" y="332"/>
                    </a:cubicBezTo>
                    <a:cubicBezTo>
                      <a:pt x="2381" y="445"/>
                      <a:pt x="2284" y="552"/>
                      <a:pt x="2204" y="686"/>
                    </a:cubicBezTo>
                    <a:cubicBezTo>
                      <a:pt x="2110" y="849"/>
                      <a:pt x="2023" y="1014"/>
                      <a:pt x="1933" y="1181"/>
                    </a:cubicBezTo>
                    <a:cubicBezTo>
                      <a:pt x="1726" y="1568"/>
                      <a:pt x="1518" y="1963"/>
                      <a:pt x="1361" y="2378"/>
                    </a:cubicBezTo>
                    <a:cubicBezTo>
                      <a:pt x="1291" y="2569"/>
                      <a:pt x="1228" y="2766"/>
                      <a:pt x="1144" y="2953"/>
                    </a:cubicBezTo>
                    <a:cubicBezTo>
                      <a:pt x="1053" y="3154"/>
                      <a:pt x="963" y="3354"/>
                      <a:pt x="870" y="3555"/>
                    </a:cubicBezTo>
                    <a:cubicBezTo>
                      <a:pt x="585" y="4180"/>
                      <a:pt x="325" y="4816"/>
                      <a:pt x="56" y="5449"/>
                    </a:cubicBezTo>
                    <a:cubicBezTo>
                      <a:pt x="0" y="5585"/>
                      <a:pt x="16" y="5759"/>
                      <a:pt x="76" y="5890"/>
                    </a:cubicBezTo>
                    <a:cubicBezTo>
                      <a:pt x="141" y="6031"/>
                      <a:pt x="264" y="6144"/>
                      <a:pt x="411" y="6197"/>
                    </a:cubicBezTo>
                    <a:cubicBezTo>
                      <a:pt x="473" y="6220"/>
                      <a:pt x="539" y="6231"/>
                      <a:pt x="605" y="6231"/>
                    </a:cubicBezTo>
                    <a:cubicBezTo>
                      <a:pt x="657" y="6231"/>
                      <a:pt x="709" y="6224"/>
                      <a:pt x="759" y="6211"/>
                    </a:cubicBezTo>
                    <a:cubicBezTo>
                      <a:pt x="783" y="6227"/>
                      <a:pt x="809" y="6244"/>
                      <a:pt x="836" y="6264"/>
                    </a:cubicBezTo>
                    <a:cubicBezTo>
                      <a:pt x="916" y="6318"/>
                      <a:pt x="1000" y="6368"/>
                      <a:pt x="1084" y="6418"/>
                    </a:cubicBezTo>
                    <a:cubicBezTo>
                      <a:pt x="1164" y="6468"/>
                      <a:pt x="1248" y="6515"/>
                      <a:pt x="1331" y="6562"/>
                    </a:cubicBezTo>
                    <a:cubicBezTo>
                      <a:pt x="1465" y="6639"/>
                      <a:pt x="1602" y="6706"/>
                      <a:pt x="1749" y="6753"/>
                    </a:cubicBezTo>
                    <a:cubicBezTo>
                      <a:pt x="1799" y="6769"/>
                      <a:pt x="1846" y="6786"/>
                      <a:pt x="1896" y="6799"/>
                    </a:cubicBezTo>
                    <a:cubicBezTo>
                      <a:pt x="1990" y="6826"/>
                      <a:pt x="2083" y="6856"/>
                      <a:pt x="2180" y="6880"/>
                    </a:cubicBezTo>
                    <a:cubicBezTo>
                      <a:pt x="2274" y="6900"/>
                      <a:pt x="2368" y="6923"/>
                      <a:pt x="2464" y="6940"/>
                    </a:cubicBezTo>
                    <a:cubicBezTo>
                      <a:pt x="2517" y="6949"/>
                      <a:pt x="2569" y="6953"/>
                      <a:pt x="2620" y="6953"/>
                    </a:cubicBezTo>
                    <a:cubicBezTo>
                      <a:pt x="2678" y="6953"/>
                      <a:pt x="2736" y="6949"/>
                      <a:pt x="2796" y="6943"/>
                    </a:cubicBezTo>
                    <a:cubicBezTo>
                      <a:pt x="2940" y="6937"/>
                      <a:pt x="3070" y="6886"/>
                      <a:pt x="3207" y="6843"/>
                    </a:cubicBezTo>
                    <a:cubicBezTo>
                      <a:pt x="3291" y="6816"/>
                      <a:pt x="3375" y="6779"/>
                      <a:pt x="3455" y="6742"/>
                    </a:cubicBezTo>
                    <a:cubicBezTo>
                      <a:pt x="3679" y="6639"/>
                      <a:pt x="3889" y="6508"/>
                      <a:pt x="4083" y="6355"/>
                    </a:cubicBezTo>
                    <a:cubicBezTo>
                      <a:pt x="4124" y="6321"/>
                      <a:pt x="4160" y="6287"/>
                      <a:pt x="4197" y="6254"/>
                    </a:cubicBezTo>
                    <a:cubicBezTo>
                      <a:pt x="4324" y="6127"/>
                      <a:pt x="4438" y="5994"/>
                      <a:pt x="4522" y="5836"/>
                    </a:cubicBezTo>
                    <a:cubicBezTo>
                      <a:pt x="4585" y="5719"/>
                      <a:pt x="4639" y="5605"/>
                      <a:pt x="4682" y="5478"/>
                    </a:cubicBezTo>
                    <a:cubicBezTo>
                      <a:pt x="4716" y="5384"/>
                      <a:pt x="4732" y="5284"/>
                      <a:pt x="4749" y="5188"/>
                    </a:cubicBezTo>
                    <a:cubicBezTo>
                      <a:pt x="4786" y="5007"/>
                      <a:pt x="4789" y="4827"/>
                      <a:pt x="4762" y="4642"/>
                    </a:cubicBezTo>
                    <a:cubicBezTo>
                      <a:pt x="4749" y="4546"/>
                      <a:pt x="4732" y="4452"/>
                      <a:pt x="4709" y="4358"/>
                    </a:cubicBezTo>
                    <a:cubicBezTo>
                      <a:pt x="4669" y="4211"/>
                      <a:pt x="4616" y="4074"/>
                      <a:pt x="4551" y="3940"/>
                    </a:cubicBezTo>
                    <a:cubicBezTo>
                      <a:pt x="4535" y="3910"/>
                      <a:pt x="4518" y="3879"/>
                      <a:pt x="4502" y="3850"/>
                    </a:cubicBezTo>
                    <a:cubicBezTo>
                      <a:pt x="4565" y="3839"/>
                      <a:pt x="4628" y="3830"/>
                      <a:pt x="4692" y="3816"/>
                    </a:cubicBezTo>
                    <a:cubicBezTo>
                      <a:pt x="4883" y="3783"/>
                      <a:pt x="5060" y="3703"/>
                      <a:pt x="5234" y="3623"/>
                    </a:cubicBezTo>
                    <a:cubicBezTo>
                      <a:pt x="5378" y="3558"/>
                      <a:pt x="5522" y="3475"/>
                      <a:pt x="5632" y="3354"/>
                    </a:cubicBezTo>
                    <a:cubicBezTo>
                      <a:pt x="5699" y="3281"/>
                      <a:pt x="5766" y="3208"/>
                      <a:pt x="5826" y="3127"/>
                    </a:cubicBezTo>
                    <a:cubicBezTo>
                      <a:pt x="5936" y="2980"/>
                      <a:pt x="6040" y="2823"/>
                      <a:pt x="6100" y="2649"/>
                    </a:cubicBezTo>
                    <a:cubicBezTo>
                      <a:pt x="6137" y="2539"/>
                      <a:pt x="6161" y="2414"/>
                      <a:pt x="6167" y="2298"/>
                    </a:cubicBezTo>
                    <a:cubicBezTo>
                      <a:pt x="6177" y="2161"/>
                      <a:pt x="6174" y="2027"/>
                      <a:pt x="6164" y="1886"/>
                    </a:cubicBezTo>
                    <a:cubicBezTo>
                      <a:pt x="6161" y="1860"/>
                      <a:pt x="6157" y="1833"/>
                      <a:pt x="6150" y="1806"/>
                    </a:cubicBezTo>
                    <a:cubicBezTo>
                      <a:pt x="6133" y="1739"/>
                      <a:pt x="6110" y="1672"/>
                      <a:pt x="6087" y="1609"/>
                    </a:cubicBezTo>
                    <a:cubicBezTo>
                      <a:pt x="6067" y="1556"/>
                      <a:pt x="6040" y="1508"/>
                      <a:pt x="6013" y="1459"/>
                    </a:cubicBezTo>
                    <a:cubicBezTo>
                      <a:pt x="5940" y="1338"/>
                      <a:pt x="5860" y="1224"/>
                      <a:pt x="5769" y="1117"/>
                    </a:cubicBezTo>
                    <a:cubicBezTo>
                      <a:pt x="5709" y="1047"/>
                      <a:pt x="5642" y="987"/>
                      <a:pt x="5575" y="923"/>
                    </a:cubicBezTo>
                    <a:cubicBezTo>
                      <a:pt x="5474" y="823"/>
                      <a:pt x="5368" y="729"/>
                      <a:pt x="5258" y="639"/>
                    </a:cubicBezTo>
                    <a:cubicBezTo>
                      <a:pt x="5241" y="625"/>
                      <a:pt x="5224" y="613"/>
                      <a:pt x="5207" y="599"/>
                    </a:cubicBezTo>
                    <a:cubicBezTo>
                      <a:pt x="5153" y="556"/>
                      <a:pt x="5104" y="515"/>
                      <a:pt x="5047" y="482"/>
                    </a:cubicBezTo>
                    <a:cubicBezTo>
                      <a:pt x="4846" y="361"/>
                      <a:pt x="4636" y="275"/>
                      <a:pt x="4408" y="214"/>
                    </a:cubicBezTo>
                    <a:cubicBezTo>
                      <a:pt x="4170" y="154"/>
                      <a:pt x="3929" y="107"/>
                      <a:pt x="3692" y="57"/>
                    </a:cubicBezTo>
                    <a:cubicBezTo>
                      <a:pt x="3602" y="37"/>
                      <a:pt x="3515" y="23"/>
                      <a:pt x="3428" y="7"/>
                    </a:cubicBezTo>
                    <a:cubicBezTo>
                      <a:pt x="3387" y="0"/>
                      <a:pt x="3351" y="0"/>
                      <a:pt x="3314" y="0"/>
                    </a:cubicBezTo>
                    <a:close/>
                  </a:path>
                </a:pathLst>
              </a:custGeom>
              <a:solidFill>
                <a:srgbClr val="FCB7E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8" name="Google Shape;1978;p39"/>
              <p:cNvSpPr/>
              <p:nvPr/>
            </p:nvSpPr>
            <p:spPr>
              <a:xfrm>
                <a:off x="4791500" y="4541438"/>
                <a:ext cx="163225" cy="182575"/>
              </a:xfrm>
              <a:custGeom>
                <a:avLst/>
                <a:gdLst/>
                <a:ahLst/>
                <a:cxnLst/>
                <a:rect l="l" t="t" r="r" b="b"/>
                <a:pathLst>
                  <a:path w="6529" h="7303" extrusionOk="0">
                    <a:moveTo>
                      <a:pt x="3700" y="1635"/>
                    </a:moveTo>
                    <a:lnTo>
                      <a:pt x="3880" y="1664"/>
                    </a:lnTo>
                    <a:cubicBezTo>
                      <a:pt x="3997" y="1684"/>
                      <a:pt x="4111" y="1708"/>
                      <a:pt x="4221" y="1728"/>
                    </a:cubicBezTo>
                    <a:cubicBezTo>
                      <a:pt x="4325" y="1755"/>
                      <a:pt x="4412" y="1781"/>
                      <a:pt x="4489" y="1815"/>
                    </a:cubicBezTo>
                    <a:cubicBezTo>
                      <a:pt x="4582" y="1875"/>
                      <a:pt x="4669" y="1945"/>
                      <a:pt x="4733" y="2005"/>
                    </a:cubicBezTo>
                    <a:cubicBezTo>
                      <a:pt x="4817" y="2082"/>
                      <a:pt x="4907" y="2173"/>
                      <a:pt x="4987" y="2277"/>
                    </a:cubicBezTo>
                    <a:cubicBezTo>
                      <a:pt x="4984" y="2310"/>
                      <a:pt x="4981" y="2340"/>
                      <a:pt x="4977" y="2374"/>
                    </a:cubicBezTo>
                    <a:cubicBezTo>
                      <a:pt x="4947" y="2424"/>
                      <a:pt x="4907" y="2474"/>
                      <a:pt x="4867" y="2527"/>
                    </a:cubicBezTo>
                    <a:cubicBezTo>
                      <a:pt x="4797" y="2561"/>
                      <a:pt x="4723" y="2595"/>
                      <a:pt x="4643" y="2624"/>
                    </a:cubicBezTo>
                    <a:cubicBezTo>
                      <a:pt x="4566" y="2641"/>
                      <a:pt x="4489" y="2651"/>
                      <a:pt x="4405" y="2661"/>
                    </a:cubicBezTo>
                    <a:lnTo>
                      <a:pt x="4348" y="2668"/>
                    </a:lnTo>
                    <a:cubicBezTo>
                      <a:pt x="4272" y="2678"/>
                      <a:pt x="4195" y="2684"/>
                      <a:pt x="4131" y="2691"/>
                    </a:cubicBezTo>
                    <a:cubicBezTo>
                      <a:pt x="3991" y="2691"/>
                      <a:pt x="3854" y="2678"/>
                      <a:pt x="3736" y="2668"/>
                    </a:cubicBezTo>
                    <a:cubicBezTo>
                      <a:pt x="3596" y="2655"/>
                      <a:pt x="3485" y="2638"/>
                      <a:pt x="3385" y="2621"/>
                    </a:cubicBezTo>
                    <a:lnTo>
                      <a:pt x="3375" y="2618"/>
                    </a:lnTo>
                    <a:cubicBezTo>
                      <a:pt x="3295" y="2595"/>
                      <a:pt x="3215" y="2570"/>
                      <a:pt x="3121" y="2558"/>
                    </a:cubicBezTo>
                    <a:cubicBezTo>
                      <a:pt x="3138" y="2527"/>
                      <a:pt x="3155" y="2497"/>
                      <a:pt x="3171" y="2470"/>
                    </a:cubicBezTo>
                    <a:cubicBezTo>
                      <a:pt x="3252" y="2337"/>
                      <a:pt x="3329" y="2206"/>
                      <a:pt x="3409" y="2079"/>
                    </a:cubicBezTo>
                    <a:cubicBezTo>
                      <a:pt x="3482" y="1962"/>
                      <a:pt x="3556" y="1845"/>
                      <a:pt x="3633" y="1735"/>
                    </a:cubicBezTo>
                    <a:lnTo>
                      <a:pt x="3700" y="1635"/>
                    </a:lnTo>
                    <a:close/>
                    <a:moveTo>
                      <a:pt x="3536" y="1253"/>
                    </a:moveTo>
                    <a:lnTo>
                      <a:pt x="3345" y="1534"/>
                    </a:lnTo>
                    <a:cubicBezTo>
                      <a:pt x="3261" y="1651"/>
                      <a:pt x="3184" y="1772"/>
                      <a:pt x="3111" y="1892"/>
                    </a:cubicBezTo>
                    <a:cubicBezTo>
                      <a:pt x="3028" y="2022"/>
                      <a:pt x="2951" y="2156"/>
                      <a:pt x="2870" y="2289"/>
                    </a:cubicBezTo>
                    <a:cubicBezTo>
                      <a:pt x="2817" y="2380"/>
                      <a:pt x="2770" y="2470"/>
                      <a:pt x="2719" y="2561"/>
                    </a:cubicBezTo>
                    <a:lnTo>
                      <a:pt x="2509" y="3019"/>
                    </a:lnTo>
                    <a:lnTo>
                      <a:pt x="2874" y="2919"/>
                    </a:lnTo>
                    <a:cubicBezTo>
                      <a:pt x="2916" y="2906"/>
                      <a:pt x="2960" y="2899"/>
                      <a:pt x="3003" y="2899"/>
                    </a:cubicBezTo>
                    <a:cubicBezTo>
                      <a:pt x="3018" y="2899"/>
                      <a:pt x="3033" y="2900"/>
                      <a:pt x="3048" y="2902"/>
                    </a:cubicBezTo>
                    <a:cubicBezTo>
                      <a:pt x="3121" y="2908"/>
                      <a:pt x="3195" y="2932"/>
                      <a:pt x="3275" y="2956"/>
                    </a:cubicBezTo>
                    <a:lnTo>
                      <a:pt x="3312" y="2965"/>
                    </a:lnTo>
                    <a:cubicBezTo>
                      <a:pt x="3425" y="2985"/>
                      <a:pt x="3549" y="3002"/>
                      <a:pt x="3700" y="3016"/>
                    </a:cubicBezTo>
                    <a:cubicBezTo>
                      <a:pt x="3823" y="3029"/>
                      <a:pt x="3967" y="3042"/>
                      <a:pt x="4131" y="3042"/>
                    </a:cubicBezTo>
                    <a:lnTo>
                      <a:pt x="4144" y="3042"/>
                    </a:lnTo>
                    <a:cubicBezTo>
                      <a:pt x="4228" y="3036"/>
                      <a:pt x="4308" y="3029"/>
                      <a:pt x="4392" y="3016"/>
                    </a:cubicBezTo>
                    <a:lnTo>
                      <a:pt x="4452" y="3009"/>
                    </a:lnTo>
                    <a:cubicBezTo>
                      <a:pt x="4542" y="2999"/>
                      <a:pt x="4636" y="2985"/>
                      <a:pt x="4729" y="2965"/>
                    </a:cubicBezTo>
                    <a:lnTo>
                      <a:pt x="4753" y="2959"/>
                    </a:lnTo>
                    <a:cubicBezTo>
                      <a:pt x="4860" y="2919"/>
                      <a:pt x="4961" y="2875"/>
                      <a:pt x="5050" y="2828"/>
                    </a:cubicBezTo>
                    <a:lnTo>
                      <a:pt x="5124" y="2765"/>
                    </a:lnTo>
                    <a:cubicBezTo>
                      <a:pt x="5188" y="2688"/>
                      <a:pt x="5245" y="2607"/>
                      <a:pt x="5291" y="2534"/>
                    </a:cubicBezTo>
                    <a:lnTo>
                      <a:pt x="5322" y="2447"/>
                    </a:lnTo>
                    <a:cubicBezTo>
                      <a:pt x="5331" y="2380"/>
                      <a:pt x="5339" y="2310"/>
                      <a:pt x="5339" y="2243"/>
                    </a:cubicBezTo>
                    <a:lnTo>
                      <a:pt x="5339" y="2226"/>
                    </a:lnTo>
                    <a:lnTo>
                      <a:pt x="5322" y="2166"/>
                    </a:lnTo>
                    <a:cubicBezTo>
                      <a:pt x="5311" y="2143"/>
                      <a:pt x="5302" y="2123"/>
                      <a:pt x="5291" y="2102"/>
                    </a:cubicBezTo>
                    <a:lnTo>
                      <a:pt x="5278" y="2079"/>
                    </a:lnTo>
                    <a:cubicBezTo>
                      <a:pt x="5181" y="1948"/>
                      <a:pt x="5070" y="1838"/>
                      <a:pt x="4974" y="1748"/>
                    </a:cubicBezTo>
                    <a:lnTo>
                      <a:pt x="4967" y="1741"/>
                    </a:lnTo>
                    <a:cubicBezTo>
                      <a:pt x="4890" y="1675"/>
                      <a:pt x="4783" y="1584"/>
                      <a:pt x="4663" y="1511"/>
                    </a:cubicBezTo>
                    <a:lnTo>
                      <a:pt x="4639" y="1497"/>
                    </a:lnTo>
                    <a:cubicBezTo>
                      <a:pt x="4539" y="1454"/>
                      <a:pt x="4436" y="1420"/>
                      <a:pt x="4298" y="1387"/>
                    </a:cubicBezTo>
                    <a:cubicBezTo>
                      <a:pt x="4181" y="1363"/>
                      <a:pt x="4061" y="1340"/>
                      <a:pt x="3944" y="1320"/>
                    </a:cubicBezTo>
                    <a:cubicBezTo>
                      <a:pt x="3860" y="1303"/>
                      <a:pt x="3780" y="1290"/>
                      <a:pt x="3696" y="1277"/>
                    </a:cubicBezTo>
                    <a:lnTo>
                      <a:pt x="3536" y="1253"/>
                    </a:lnTo>
                    <a:close/>
                    <a:moveTo>
                      <a:pt x="2439" y="3995"/>
                    </a:moveTo>
                    <a:cubicBezTo>
                      <a:pt x="2466" y="4022"/>
                      <a:pt x="2496" y="4046"/>
                      <a:pt x="2526" y="4069"/>
                    </a:cubicBezTo>
                    <a:lnTo>
                      <a:pt x="2529" y="4072"/>
                    </a:lnTo>
                    <a:cubicBezTo>
                      <a:pt x="2576" y="4109"/>
                      <a:pt x="2622" y="4136"/>
                      <a:pt x="2662" y="4160"/>
                    </a:cubicBezTo>
                    <a:lnTo>
                      <a:pt x="2703" y="4183"/>
                    </a:lnTo>
                    <a:cubicBezTo>
                      <a:pt x="2747" y="4209"/>
                      <a:pt x="2793" y="4236"/>
                      <a:pt x="2840" y="4260"/>
                    </a:cubicBezTo>
                    <a:lnTo>
                      <a:pt x="2880" y="4287"/>
                    </a:lnTo>
                    <a:cubicBezTo>
                      <a:pt x="2957" y="4327"/>
                      <a:pt x="3034" y="4370"/>
                      <a:pt x="3104" y="4417"/>
                    </a:cubicBezTo>
                    <a:cubicBezTo>
                      <a:pt x="3168" y="4461"/>
                      <a:pt x="3232" y="4510"/>
                      <a:pt x="3292" y="4564"/>
                    </a:cubicBezTo>
                    <a:cubicBezTo>
                      <a:pt x="3352" y="4621"/>
                      <a:pt x="3399" y="4671"/>
                      <a:pt x="3439" y="4722"/>
                    </a:cubicBezTo>
                    <a:cubicBezTo>
                      <a:pt x="3459" y="4765"/>
                      <a:pt x="3479" y="4808"/>
                      <a:pt x="3499" y="4862"/>
                    </a:cubicBezTo>
                    <a:cubicBezTo>
                      <a:pt x="3512" y="4925"/>
                      <a:pt x="3522" y="4986"/>
                      <a:pt x="3533" y="5043"/>
                    </a:cubicBezTo>
                    <a:cubicBezTo>
                      <a:pt x="3529" y="5063"/>
                      <a:pt x="3525" y="5083"/>
                      <a:pt x="3522" y="5106"/>
                    </a:cubicBezTo>
                    <a:cubicBezTo>
                      <a:pt x="3512" y="5146"/>
                      <a:pt x="3499" y="5186"/>
                      <a:pt x="3482" y="5223"/>
                    </a:cubicBezTo>
                    <a:cubicBezTo>
                      <a:pt x="3465" y="5250"/>
                      <a:pt x="3449" y="5276"/>
                      <a:pt x="3429" y="5299"/>
                    </a:cubicBezTo>
                    <a:cubicBezTo>
                      <a:pt x="3385" y="5344"/>
                      <a:pt x="3332" y="5384"/>
                      <a:pt x="3275" y="5424"/>
                    </a:cubicBezTo>
                    <a:cubicBezTo>
                      <a:pt x="3171" y="5480"/>
                      <a:pt x="3054" y="5534"/>
                      <a:pt x="2931" y="5577"/>
                    </a:cubicBezTo>
                    <a:cubicBezTo>
                      <a:pt x="2903" y="5584"/>
                      <a:pt x="2880" y="5591"/>
                      <a:pt x="2854" y="5594"/>
                    </a:cubicBezTo>
                    <a:cubicBezTo>
                      <a:pt x="2810" y="5580"/>
                      <a:pt x="2767" y="5568"/>
                      <a:pt x="2723" y="5554"/>
                    </a:cubicBezTo>
                    <a:lnTo>
                      <a:pt x="2642" y="5531"/>
                    </a:lnTo>
                    <a:cubicBezTo>
                      <a:pt x="2532" y="5497"/>
                      <a:pt x="2426" y="5464"/>
                      <a:pt x="2338" y="5427"/>
                    </a:cubicBezTo>
                    <a:cubicBezTo>
                      <a:pt x="2228" y="5364"/>
                      <a:pt x="2121" y="5296"/>
                      <a:pt x="2011" y="5230"/>
                    </a:cubicBezTo>
                    <a:lnTo>
                      <a:pt x="1944" y="5186"/>
                    </a:lnTo>
                    <a:cubicBezTo>
                      <a:pt x="1927" y="5176"/>
                      <a:pt x="1910" y="5166"/>
                      <a:pt x="1897" y="5156"/>
                    </a:cubicBezTo>
                    <a:cubicBezTo>
                      <a:pt x="1954" y="5026"/>
                      <a:pt x="2011" y="4895"/>
                      <a:pt x="2068" y="4768"/>
                    </a:cubicBezTo>
                    <a:cubicBezTo>
                      <a:pt x="2181" y="4507"/>
                      <a:pt x="2309" y="4250"/>
                      <a:pt x="2439" y="3995"/>
                    </a:cubicBezTo>
                    <a:close/>
                    <a:moveTo>
                      <a:pt x="2409" y="3273"/>
                    </a:moveTo>
                    <a:lnTo>
                      <a:pt x="2228" y="3631"/>
                    </a:lnTo>
                    <a:cubicBezTo>
                      <a:pt x="2064" y="3952"/>
                      <a:pt x="1894" y="4287"/>
                      <a:pt x="1747" y="4624"/>
                    </a:cubicBezTo>
                    <a:cubicBezTo>
                      <a:pt x="1666" y="4802"/>
                      <a:pt x="1589" y="4978"/>
                      <a:pt x="1512" y="5156"/>
                    </a:cubicBezTo>
                    <a:lnTo>
                      <a:pt x="1449" y="5299"/>
                    </a:lnTo>
                    <a:lnTo>
                      <a:pt x="1646" y="5417"/>
                    </a:lnTo>
                    <a:cubicBezTo>
                      <a:pt x="1683" y="5437"/>
                      <a:pt x="1716" y="5460"/>
                      <a:pt x="1753" y="5480"/>
                    </a:cubicBezTo>
                    <a:lnTo>
                      <a:pt x="1827" y="5531"/>
                    </a:lnTo>
                    <a:cubicBezTo>
                      <a:pt x="1937" y="5600"/>
                      <a:pt x="2051" y="5668"/>
                      <a:pt x="2181" y="5741"/>
                    </a:cubicBezTo>
                    <a:cubicBezTo>
                      <a:pt x="2301" y="5795"/>
                      <a:pt x="2422" y="5832"/>
                      <a:pt x="2542" y="5869"/>
                    </a:cubicBezTo>
                    <a:lnTo>
                      <a:pt x="2619" y="5892"/>
                    </a:lnTo>
                    <a:cubicBezTo>
                      <a:pt x="2673" y="5909"/>
                      <a:pt x="2730" y="5926"/>
                      <a:pt x="2787" y="5942"/>
                    </a:cubicBezTo>
                    <a:lnTo>
                      <a:pt x="2863" y="5952"/>
                    </a:lnTo>
                    <a:lnTo>
                      <a:pt x="2887" y="5946"/>
                    </a:lnTo>
                    <a:cubicBezTo>
                      <a:pt x="2931" y="5938"/>
                      <a:pt x="2977" y="5929"/>
                      <a:pt x="3034" y="5912"/>
                    </a:cubicBezTo>
                    <a:cubicBezTo>
                      <a:pt x="3188" y="5858"/>
                      <a:pt x="3325" y="5798"/>
                      <a:pt x="3459" y="5721"/>
                    </a:cubicBezTo>
                    <a:cubicBezTo>
                      <a:pt x="3549" y="5661"/>
                      <a:pt x="3619" y="5605"/>
                      <a:pt x="3679" y="5548"/>
                    </a:cubicBezTo>
                    <a:lnTo>
                      <a:pt x="3700" y="5527"/>
                    </a:lnTo>
                    <a:cubicBezTo>
                      <a:pt x="3733" y="5484"/>
                      <a:pt x="3763" y="5440"/>
                      <a:pt x="3790" y="5393"/>
                    </a:cubicBezTo>
                    <a:lnTo>
                      <a:pt x="3803" y="5370"/>
                    </a:lnTo>
                    <a:cubicBezTo>
                      <a:pt x="3826" y="5310"/>
                      <a:pt x="3846" y="5253"/>
                      <a:pt x="3863" y="5190"/>
                    </a:cubicBezTo>
                    <a:lnTo>
                      <a:pt x="3870" y="5169"/>
                    </a:lnTo>
                    <a:cubicBezTo>
                      <a:pt x="3874" y="5129"/>
                      <a:pt x="3880" y="5092"/>
                      <a:pt x="3883" y="5052"/>
                    </a:cubicBezTo>
                    <a:lnTo>
                      <a:pt x="3883" y="5035"/>
                    </a:lnTo>
                    <a:lnTo>
                      <a:pt x="3883" y="5019"/>
                    </a:lnTo>
                    <a:cubicBezTo>
                      <a:pt x="3874" y="4942"/>
                      <a:pt x="3860" y="4858"/>
                      <a:pt x="3840" y="4771"/>
                    </a:cubicBezTo>
                    <a:lnTo>
                      <a:pt x="3834" y="4748"/>
                    </a:lnTo>
                    <a:cubicBezTo>
                      <a:pt x="3803" y="4674"/>
                      <a:pt x="3773" y="4608"/>
                      <a:pt x="3743" y="4544"/>
                    </a:cubicBezTo>
                    <a:lnTo>
                      <a:pt x="3726" y="4517"/>
                    </a:lnTo>
                    <a:cubicBezTo>
                      <a:pt x="3673" y="4453"/>
                      <a:pt x="3616" y="4387"/>
                      <a:pt x="3529" y="4303"/>
                    </a:cubicBezTo>
                    <a:cubicBezTo>
                      <a:pt x="3465" y="4250"/>
                      <a:pt x="3389" y="4186"/>
                      <a:pt x="3301" y="4126"/>
                    </a:cubicBezTo>
                    <a:cubicBezTo>
                      <a:pt x="3221" y="4072"/>
                      <a:pt x="3138" y="4026"/>
                      <a:pt x="3054" y="3979"/>
                    </a:cubicBezTo>
                    <a:lnTo>
                      <a:pt x="3011" y="3955"/>
                    </a:lnTo>
                    <a:cubicBezTo>
                      <a:pt x="2967" y="3929"/>
                      <a:pt x="2923" y="3905"/>
                      <a:pt x="2880" y="3879"/>
                    </a:cubicBezTo>
                    <a:lnTo>
                      <a:pt x="2837" y="3855"/>
                    </a:lnTo>
                    <a:cubicBezTo>
                      <a:pt x="2807" y="3839"/>
                      <a:pt x="2776" y="3822"/>
                      <a:pt x="2750" y="3802"/>
                    </a:cubicBezTo>
                    <a:lnTo>
                      <a:pt x="2639" y="3939"/>
                    </a:lnTo>
                    <a:lnTo>
                      <a:pt x="2747" y="3799"/>
                    </a:lnTo>
                    <a:cubicBezTo>
                      <a:pt x="2650" y="3718"/>
                      <a:pt x="2602" y="3674"/>
                      <a:pt x="2566" y="3591"/>
                    </a:cubicBezTo>
                    <a:lnTo>
                      <a:pt x="2409" y="3273"/>
                    </a:lnTo>
                    <a:close/>
                    <a:moveTo>
                      <a:pt x="3525" y="352"/>
                    </a:moveTo>
                    <a:cubicBezTo>
                      <a:pt x="3544" y="352"/>
                      <a:pt x="3562" y="354"/>
                      <a:pt x="3576" y="357"/>
                    </a:cubicBezTo>
                    <a:cubicBezTo>
                      <a:pt x="3663" y="370"/>
                      <a:pt x="3746" y="387"/>
                      <a:pt x="3834" y="403"/>
                    </a:cubicBezTo>
                    <a:lnTo>
                      <a:pt x="3980" y="434"/>
                    </a:lnTo>
                    <a:cubicBezTo>
                      <a:pt x="4167" y="474"/>
                      <a:pt x="4359" y="514"/>
                      <a:pt x="4542" y="561"/>
                    </a:cubicBezTo>
                    <a:cubicBezTo>
                      <a:pt x="4753" y="614"/>
                      <a:pt x="4944" y="698"/>
                      <a:pt x="5135" y="812"/>
                    </a:cubicBezTo>
                    <a:cubicBezTo>
                      <a:pt x="5184" y="838"/>
                      <a:pt x="5231" y="875"/>
                      <a:pt x="5275" y="912"/>
                    </a:cubicBezTo>
                    <a:lnTo>
                      <a:pt x="5325" y="952"/>
                    </a:lnTo>
                    <a:cubicBezTo>
                      <a:pt x="5432" y="1042"/>
                      <a:pt x="5536" y="1133"/>
                      <a:pt x="5632" y="1226"/>
                    </a:cubicBezTo>
                    <a:lnTo>
                      <a:pt x="5666" y="1256"/>
                    </a:lnTo>
                    <a:cubicBezTo>
                      <a:pt x="5720" y="1310"/>
                      <a:pt x="5770" y="1357"/>
                      <a:pt x="5813" y="1407"/>
                    </a:cubicBezTo>
                    <a:cubicBezTo>
                      <a:pt x="5893" y="1504"/>
                      <a:pt x="5967" y="1607"/>
                      <a:pt x="6038" y="1724"/>
                    </a:cubicBezTo>
                    <a:cubicBezTo>
                      <a:pt x="6061" y="1765"/>
                      <a:pt x="6084" y="1805"/>
                      <a:pt x="6101" y="1845"/>
                    </a:cubicBezTo>
                    <a:cubicBezTo>
                      <a:pt x="6121" y="1905"/>
                      <a:pt x="6141" y="1962"/>
                      <a:pt x="6154" y="2025"/>
                    </a:cubicBezTo>
                    <a:cubicBezTo>
                      <a:pt x="6161" y="2042"/>
                      <a:pt x="6164" y="2059"/>
                      <a:pt x="6168" y="2076"/>
                    </a:cubicBezTo>
                    <a:cubicBezTo>
                      <a:pt x="6178" y="2213"/>
                      <a:pt x="6178" y="2340"/>
                      <a:pt x="6171" y="2464"/>
                    </a:cubicBezTo>
                    <a:cubicBezTo>
                      <a:pt x="6164" y="2570"/>
                      <a:pt x="6141" y="2678"/>
                      <a:pt x="6111" y="2768"/>
                    </a:cubicBezTo>
                    <a:cubicBezTo>
                      <a:pt x="6058" y="2925"/>
                      <a:pt x="5957" y="3072"/>
                      <a:pt x="5863" y="3200"/>
                    </a:cubicBezTo>
                    <a:cubicBezTo>
                      <a:pt x="5820" y="3257"/>
                      <a:pt x="5770" y="3313"/>
                      <a:pt x="5713" y="3373"/>
                    </a:cubicBezTo>
                    <a:lnTo>
                      <a:pt x="5680" y="3413"/>
                    </a:lnTo>
                    <a:cubicBezTo>
                      <a:pt x="5603" y="3498"/>
                      <a:pt x="5496" y="3567"/>
                      <a:pt x="5339" y="3638"/>
                    </a:cubicBezTo>
                    <a:cubicBezTo>
                      <a:pt x="5175" y="3711"/>
                      <a:pt x="5007" y="3788"/>
                      <a:pt x="4840" y="3819"/>
                    </a:cubicBezTo>
                    <a:cubicBezTo>
                      <a:pt x="4777" y="3831"/>
                      <a:pt x="4716" y="3842"/>
                      <a:pt x="4653" y="3851"/>
                    </a:cubicBezTo>
                    <a:lnTo>
                      <a:pt x="4402" y="3892"/>
                    </a:lnTo>
                    <a:lnTo>
                      <a:pt x="4529" y="4112"/>
                    </a:lnTo>
                    <a:cubicBezTo>
                      <a:pt x="4542" y="4140"/>
                      <a:pt x="4556" y="4166"/>
                      <a:pt x="4569" y="4193"/>
                    </a:cubicBezTo>
                    <a:cubicBezTo>
                      <a:pt x="4633" y="4323"/>
                      <a:pt x="4683" y="4450"/>
                      <a:pt x="4716" y="4577"/>
                    </a:cubicBezTo>
                    <a:cubicBezTo>
                      <a:pt x="4740" y="4671"/>
                      <a:pt x="4757" y="4771"/>
                      <a:pt x="4766" y="4845"/>
                    </a:cubicBezTo>
                    <a:cubicBezTo>
                      <a:pt x="4794" y="5006"/>
                      <a:pt x="4786" y="5169"/>
                      <a:pt x="4757" y="5330"/>
                    </a:cubicBezTo>
                    <a:lnTo>
                      <a:pt x="4743" y="5393"/>
                    </a:lnTo>
                    <a:cubicBezTo>
                      <a:pt x="4729" y="5467"/>
                      <a:pt x="4716" y="5537"/>
                      <a:pt x="4696" y="5597"/>
                    </a:cubicBezTo>
                    <a:cubicBezTo>
                      <a:pt x="4660" y="5701"/>
                      <a:pt x="4613" y="5805"/>
                      <a:pt x="4546" y="5929"/>
                    </a:cubicBezTo>
                    <a:cubicBezTo>
                      <a:pt x="4476" y="6056"/>
                      <a:pt x="4382" y="6176"/>
                      <a:pt x="4252" y="6303"/>
                    </a:cubicBezTo>
                    <a:cubicBezTo>
                      <a:pt x="4218" y="6333"/>
                      <a:pt x="4188" y="6363"/>
                      <a:pt x="4151" y="6394"/>
                    </a:cubicBezTo>
                    <a:cubicBezTo>
                      <a:pt x="3971" y="6537"/>
                      <a:pt x="3770" y="6661"/>
                      <a:pt x="3559" y="6758"/>
                    </a:cubicBezTo>
                    <a:cubicBezTo>
                      <a:pt x="3472" y="6798"/>
                      <a:pt x="3399" y="6829"/>
                      <a:pt x="3332" y="6852"/>
                    </a:cubicBezTo>
                    <a:lnTo>
                      <a:pt x="3261" y="6872"/>
                    </a:lnTo>
                    <a:cubicBezTo>
                      <a:pt x="3158" y="6905"/>
                      <a:pt x="3057" y="6939"/>
                      <a:pt x="2954" y="6945"/>
                    </a:cubicBezTo>
                    <a:cubicBezTo>
                      <a:pt x="2899" y="6949"/>
                      <a:pt x="2847" y="6952"/>
                      <a:pt x="2798" y="6952"/>
                    </a:cubicBezTo>
                    <a:cubicBezTo>
                      <a:pt x="2755" y="6952"/>
                      <a:pt x="2713" y="6950"/>
                      <a:pt x="2673" y="6942"/>
                    </a:cubicBezTo>
                    <a:cubicBezTo>
                      <a:pt x="2579" y="6925"/>
                      <a:pt x="2489" y="6905"/>
                      <a:pt x="2395" y="6882"/>
                    </a:cubicBezTo>
                    <a:cubicBezTo>
                      <a:pt x="2335" y="6869"/>
                      <a:pt x="2275" y="6852"/>
                      <a:pt x="2215" y="6832"/>
                    </a:cubicBezTo>
                    <a:lnTo>
                      <a:pt x="2121" y="6804"/>
                    </a:lnTo>
                    <a:cubicBezTo>
                      <a:pt x="2085" y="6795"/>
                      <a:pt x="2044" y="6781"/>
                      <a:pt x="2004" y="6768"/>
                    </a:cubicBezTo>
                    <a:lnTo>
                      <a:pt x="1980" y="6761"/>
                    </a:lnTo>
                    <a:cubicBezTo>
                      <a:pt x="1840" y="6718"/>
                      <a:pt x="1710" y="6648"/>
                      <a:pt x="1596" y="6584"/>
                    </a:cubicBezTo>
                    <a:cubicBezTo>
                      <a:pt x="1512" y="6540"/>
                      <a:pt x="1432" y="6494"/>
                      <a:pt x="1352" y="6443"/>
                    </a:cubicBezTo>
                    <a:cubicBezTo>
                      <a:pt x="1268" y="6397"/>
                      <a:pt x="1191" y="6343"/>
                      <a:pt x="1111" y="6293"/>
                    </a:cubicBezTo>
                    <a:cubicBezTo>
                      <a:pt x="1084" y="6276"/>
                      <a:pt x="1061" y="6259"/>
                      <a:pt x="1041" y="6243"/>
                    </a:cubicBezTo>
                    <a:lnTo>
                      <a:pt x="970" y="6193"/>
                    </a:lnTo>
                    <a:lnTo>
                      <a:pt x="890" y="6216"/>
                    </a:lnTo>
                    <a:cubicBezTo>
                      <a:pt x="856" y="6225"/>
                      <a:pt x="820" y="6229"/>
                      <a:pt x="784" y="6229"/>
                    </a:cubicBezTo>
                    <a:cubicBezTo>
                      <a:pt x="737" y="6229"/>
                      <a:pt x="690" y="6222"/>
                      <a:pt x="646" y="6207"/>
                    </a:cubicBezTo>
                    <a:cubicBezTo>
                      <a:pt x="546" y="6170"/>
                      <a:pt x="459" y="6093"/>
                      <a:pt x="412" y="5992"/>
                    </a:cubicBezTo>
                    <a:cubicBezTo>
                      <a:pt x="368" y="5895"/>
                      <a:pt x="362" y="5771"/>
                      <a:pt x="395" y="5694"/>
                    </a:cubicBezTo>
                    <a:lnTo>
                      <a:pt x="569" y="5279"/>
                    </a:lnTo>
                    <a:cubicBezTo>
                      <a:pt x="776" y="4795"/>
                      <a:pt x="987" y="4293"/>
                      <a:pt x="1208" y="3805"/>
                    </a:cubicBezTo>
                    <a:cubicBezTo>
                      <a:pt x="1302" y="3604"/>
                      <a:pt x="1392" y="3404"/>
                      <a:pt x="1483" y="3200"/>
                    </a:cubicBezTo>
                    <a:cubicBezTo>
                      <a:pt x="1546" y="3052"/>
                      <a:pt x="1603" y="2899"/>
                      <a:pt x="1656" y="2751"/>
                    </a:cubicBezTo>
                    <a:lnTo>
                      <a:pt x="1707" y="2615"/>
                    </a:lnTo>
                    <a:cubicBezTo>
                      <a:pt x="1857" y="2209"/>
                      <a:pt x="2064" y="1818"/>
                      <a:pt x="2268" y="1437"/>
                    </a:cubicBezTo>
                    <a:lnTo>
                      <a:pt x="2298" y="1383"/>
                    </a:lnTo>
                    <a:cubicBezTo>
                      <a:pt x="2375" y="1240"/>
                      <a:pt x="2452" y="1093"/>
                      <a:pt x="2536" y="952"/>
                    </a:cubicBezTo>
                    <a:cubicBezTo>
                      <a:pt x="2606" y="835"/>
                      <a:pt x="2693" y="735"/>
                      <a:pt x="2793" y="628"/>
                    </a:cubicBezTo>
                    <a:cubicBezTo>
                      <a:pt x="2877" y="537"/>
                      <a:pt x="2984" y="467"/>
                      <a:pt x="3094" y="431"/>
                    </a:cubicBezTo>
                    <a:cubicBezTo>
                      <a:pt x="3158" y="407"/>
                      <a:pt x="3221" y="383"/>
                      <a:pt x="3289" y="370"/>
                    </a:cubicBezTo>
                    <a:cubicBezTo>
                      <a:pt x="3335" y="357"/>
                      <a:pt x="3385" y="357"/>
                      <a:pt x="3445" y="353"/>
                    </a:cubicBezTo>
                    <a:lnTo>
                      <a:pt x="3499" y="353"/>
                    </a:lnTo>
                    <a:cubicBezTo>
                      <a:pt x="3508" y="353"/>
                      <a:pt x="3516" y="352"/>
                      <a:pt x="3525" y="352"/>
                    </a:cubicBezTo>
                    <a:close/>
                    <a:moveTo>
                      <a:pt x="3528" y="1"/>
                    </a:moveTo>
                    <a:cubicBezTo>
                      <a:pt x="3515" y="1"/>
                      <a:pt x="3500" y="1"/>
                      <a:pt x="3485" y="2"/>
                    </a:cubicBezTo>
                    <a:lnTo>
                      <a:pt x="3435" y="2"/>
                    </a:lnTo>
                    <a:cubicBezTo>
                      <a:pt x="3362" y="6"/>
                      <a:pt x="3289" y="9"/>
                      <a:pt x="3208" y="26"/>
                    </a:cubicBezTo>
                    <a:cubicBezTo>
                      <a:pt x="3128" y="46"/>
                      <a:pt x="3054" y="69"/>
                      <a:pt x="2980" y="96"/>
                    </a:cubicBezTo>
                    <a:cubicBezTo>
                      <a:pt x="2817" y="153"/>
                      <a:pt x="2659" y="256"/>
                      <a:pt x="2536" y="387"/>
                    </a:cubicBezTo>
                    <a:cubicBezTo>
                      <a:pt x="2426" y="508"/>
                      <a:pt x="2318" y="624"/>
                      <a:pt x="2231" y="775"/>
                    </a:cubicBezTo>
                    <a:cubicBezTo>
                      <a:pt x="2148" y="919"/>
                      <a:pt x="2068" y="1069"/>
                      <a:pt x="1987" y="1216"/>
                    </a:cubicBezTo>
                    <a:lnTo>
                      <a:pt x="1957" y="1273"/>
                    </a:lnTo>
                    <a:cubicBezTo>
                      <a:pt x="1750" y="1661"/>
                      <a:pt x="1536" y="2066"/>
                      <a:pt x="1375" y="2494"/>
                    </a:cubicBezTo>
                    <a:lnTo>
                      <a:pt x="1325" y="2635"/>
                    </a:lnTo>
                    <a:cubicBezTo>
                      <a:pt x="1275" y="2775"/>
                      <a:pt x="1222" y="2922"/>
                      <a:pt x="1161" y="3056"/>
                    </a:cubicBezTo>
                    <a:lnTo>
                      <a:pt x="890" y="3658"/>
                    </a:lnTo>
                    <a:cubicBezTo>
                      <a:pt x="666" y="4149"/>
                      <a:pt x="452" y="4654"/>
                      <a:pt x="248" y="5143"/>
                    </a:cubicBezTo>
                    <a:lnTo>
                      <a:pt x="71" y="5557"/>
                    </a:lnTo>
                    <a:cubicBezTo>
                      <a:pt x="1" y="5728"/>
                      <a:pt x="7" y="5952"/>
                      <a:pt x="94" y="6139"/>
                    </a:cubicBezTo>
                    <a:cubicBezTo>
                      <a:pt x="178" y="6323"/>
                      <a:pt x="339" y="6471"/>
                      <a:pt x="529" y="6537"/>
                    </a:cubicBezTo>
                    <a:cubicBezTo>
                      <a:pt x="611" y="6568"/>
                      <a:pt x="698" y="6582"/>
                      <a:pt x="785" y="6582"/>
                    </a:cubicBezTo>
                    <a:cubicBezTo>
                      <a:pt x="822" y="6582"/>
                      <a:pt x="860" y="6579"/>
                      <a:pt x="897" y="6574"/>
                    </a:cubicBezTo>
                    <a:cubicBezTo>
                      <a:pt x="904" y="6577"/>
                      <a:pt x="910" y="6584"/>
                      <a:pt x="917" y="6588"/>
                    </a:cubicBezTo>
                    <a:cubicBezTo>
                      <a:pt x="1001" y="6641"/>
                      <a:pt x="1084" y="6695"/>
                      <a:pt x="1168" y="6744"/>
                    </a:cubicBezTo>
                    <a:cubicBezTo>
                      <a:pt x="1255" y="6795"/>
                      <a:pt x="1338" y="6845"/>
                      <a:pt x="1426" y="6892"/>
                    </a:cubicBezTo>
                    <a:cubicBezTo>
                      <a:pt x="1552" y="6962"/>
                      <a:pt x="1707" y="7042"/>
                      <a:pt x="1873" y="7096"/>
                    </a:cubicBezTo>
                    <a:lnTo>
                      <a:pt x="1897" y="7105"/>
                    </a:lnTo>
                    <a:cubicBezTo>
                      <a:pt x="1940" y="7119"/>
                      <a:pt x="1984" y="7133"/>
                      <a:pt x="2028" y="7142"/>
                    </a:cubicBezTo>
                    <a:lnTo>
                      <a:pt x="2114" y="7170"/>
                    </a:lnTo>
                    <a:cubicBezTo>
                      <a:pt x="2181" y="7190"/>
                      <a:pt x="2252" y="7210"/>
                      <a:pt x="2318" y="7226"/>
                    </a:cubicBezTo>
                    <a:cubicBezTo>
                      <a:pt x="2415" y="7250"/>
                      <a:pt x="2512" y="7270"/>
                      <a:pt x="2609" y="7286"/>
                    </a:cubicBezTo>
                    <a:cubicBezTo>
                      <a:pt x="2676" y="7300"/>
                      <a:pt x="2736" y="7303"/>
                      <a:pt x="2800" y="7303"/>
                    </a:cubicBezTo>
                    <a:cubicBezTo>
                      <a:pt x="2863" y="7303"/>
                      <a:pt x="2923" y="7300"/>
                      <a:pt x="2988" y="7297"/>
                    </a:cubicBezTo>
                    <a:cubicBezTo>
                      <a:pt x="3124" y="7286"/>
                      <a:pt x="3252" y="7246"/>
                      <a:pt x="3372" y="7206"/>
                    </a:cubicBezTo>
                    <a:lnTo>
                      <a:pt x="3435" y="7186"/>
                    </a:lnTo>
                    <a:cubicBezTo>
                      <a:pt x="3519" y="7159"/>
                      <a:pt x="3606" y="7126"/>
                      <a:pt x="3706" y="7079"/>
                    </a:cubicBezTo>
                    <a:cubicBezTo>
                      <a:pt x="3944" y="6969"/>
                      <a:pt x="4167" y="6832"/>
                      <a:pt x="4372" y="6668"/>
                    </a:cubicBezTo>
                    <a:cubicBezTo>
                      <a:pt x="4415" y="6634"/>
                      <a:pt x="4456" y="6594"/>
                      <a:pt x="4496" y="6557"/>
                    </a:cubicBezTo>
                    <a:cubicBezTo>
                      <a:pt x="4653" y="6403"/>
                      <a:pt x="4769" y="6253"/>
                      <a:pt x="4857" y="6096"/>
                    </a:cubicBezTo>
                    <a:cubicBezTo>
                      <a:pt x="4930" y="5955"/>
                      <a:pt x="4984" y="5835"/>
                      <a:pt x="5027" y="5714"/>
                    </a:cubicBezTo>
                    <a:cubicBezTo>
                      <a:pt x="5058" y="5628"/>
                      <a:pt x="5074" y="5540"/>
                      <a:pt x="5087" y="5460"/>
                    </a:cubicBezTo>
                    <a:lnTo>
                      <a:pt x="5101" y="5397"/>
                    </a:lnTo>
                    <a:cubicBezTo>
                      <a:pt x="5141" y="5199"/>
                      <a:pt x="5144" y="4995"/>
                      <a:pt x="5115" y="4791"/>
                    </a:cubicBezTo>
                    <a:cubicBezTo>
                      <a:pt x="5104" y="4708"/>
                      <a:pt x="5084" y="4601"/>
                      <a:pt x="5054" y="4487"/>
                    </a:cubicBezTo>
                    <a:cubicBezTo>
                      <a:pt x="5027" y="4376"/>
                      <a:pt x="4987" y="4270"/>
                      <a:pt x="4940" y="4156"/>
                    </a:cubicBezTo>
                    <a:cubicBezTo>
                      <a:pt x="5138" y="4116"/>
                      <a:pt x="5322" y="4032"/>
                      <a:pt x="5482" y="3959"/>
                    </a:cubicBezTo>
                    <a:cubicBezTo>
                      <a:pt x="5686" y="3868"/>
                      <a:pt x="5830" y="3768"/>
                      <a:pt x="5941" y="3648"/>
                    </a:cubicBezTo>
                    <a:lnTo>
                      <a:pt x="5973" y="3611"/>
                    </a:lnTo>
                    <a:cubicBezTo>
                      <a:pt x="6030" y="3547"/>
                      <a:pt x="6091" y="3481"/>
                      <a:pt x="6148" y="3407"/>
                    </a:cubicBezTo>
                    <a:cubicBezTo>
                      <a:pt x="6254" y="3260"/>
                      <a:pt x="6375" y="3089"/>
                      <a:pt x="6445" y="2882"/>
                    </a:cubicBezTo>
                    <a:cubicBezTo>
                      <a:pt x="6486" y="2761"/>
                      <a:pt x="6512" y="2624"/>
                      <a:pt x="6522" y="2484"/>
                    </a:cubicBezTo>
                    <a:cubicBezTo>
                      <a:pt x="6529" y="2346"/>
                      <a:pt x="6529" y="2203"/>
                      <a:pt x="6515" y="2053"/>
                    </a:cubicBezTo>
                    <a:cubicBezTo>
                      <a:pt x="6515" y="2013"/>
                      <a:pt x="6506" y="1976"/>
                      <a:pt x="6499" y="1939"/>
                    </a:cubicBezTo>
                    <a:cubicBezTo>
                      <a:pt x="6482" y="1875"/>
                      <a:pt x="6459" y="1805"/>
                      <a:pt x="6429" y="1724"/>
                    </a:cubicBezTo>
                    <a:cubicBezTo>
                      <a:pt x="6405" y="1658"/>
                      <a:pt x="6372" y="1601"/>
                      <a:pt x="6342" y="1547"/>
                    </a:cubicBezTo>
                    <a:cubicBezTo>
                      <a:pt x="6262" y="1411"/>
                      <a:pt x="6174" y="1290"/>
                      <a:pt x="6081" y="1179"/>
                    </a:cubicBezTo>
                    <a:cubicBezTo>
                      <a:pt x="6024" y="1116"/>
                      <a:pt x="5967" y="1059"/>
                      <a:pt x="5907" y="1002"/>
                    </a:cubicBezTo>
                    <a:lnTo>
                      <a:pt x="5877" y="972"/>
                    </a:lnTo>
                    <a:cubicBezTo>
                      <a:pt x="5773" y="875"/>
                      <a:pt x="5663" y="775"/>
                      <a:pt x="5546" y="681"/>
                    </a:cubicBezTo>
                    <a:lnTo>
                      <a:pt x="5496" y="638"/>
                    </a:lnTo>
                    <a:cubicBezTo>
                      <a:pt x="5442" y="594"/>
                      <a:pt x="5382" y="548"/>
                      <a:pt x="5315" y="508"/>
                    </a:cubicBezTo>
                    <a:cubicBezTo>
                      <a:pt x="5098" y="377"/>
                      <a:pt x="4874" y="283"/>
                      <a:pt x="4629" y="223"/>
                    </a:cubicBezTo>
                    <a:cubicBezTo>
                      <a:pt x="4439" y="173"/>
                      <a:pt x="4241" y="130"/>
                      <a:pt x="4054" y="93"/>
                    </a:cubicBezTo>
                    <a:lnTo>
                      <a:pt x="3907" y="59"/>
                    </a:lnTo>
                    <a:cubicBezTo>
                      <a:pt x="3817" y="42"/>
                      <a:pt x="3726" y="26"/>
                      <a:pt x="3633" y="9"/>
                    </a:cubicBezTo>
                    <a:cubicBezTo>
                      <a:pt x="3601" y="4"/>
                      <a:pt x="3567" y="1"/>
                      <a:pt x="35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9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3" name="Google Shape;1983;p40"/>
          <p:cNvSpPr/>
          <p:nvPr/>
        </p:nvSpPr>
        <p:spPr>
          <a:xfrm rot="-5400000" flipH="1">
            <a:off x="1056975" y="495075"/>
            <a:ext cx="3219600" cy="4153500"/>
          </a:xfrm>
          <a:prstGeom prst="wedgeRectCallout">
            <a:avLst>
              <a:gd name="adj1" fmla="val 22778"/>
              <a:gd name="adj2" fmla="val 61464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84" name="Google Shape;1984;p40"/>
          <p:cNvSpPr txBox="1">
            <a:spLocks noGrp="1"/>
          </p:cNvSpPr>
          <p:nvPr>
            <p:ph type="title"/>
          </p:nvPr>
        </p:nvSpPr>
        <p:spPr>
          <a:xfrm>
            <a:off x="1152000" y="1475850"/>
            <a:ext cx="2990100" cy="222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CAPITALIZE THE NAMES OF PLACES!</a:t>
            </a:r>
            <a:endParaRPr/>
          </a:p>
        </p:txBody>
      </p:sp>
      <p:grpSp>
        <p:nvGrpSpPr>
          <p:cNvPr id="1985" name="Google Shape;1985;p40"/>
          <p:cNvGrpSpPr/>
          <p:nvPr/>
        </p:nvGrpSpPr>
        <p:grpSpPr>
          <a:xfrm rot="488086">
            <a:off x="5708365" y="1745153"/>
            <a:ext cx="2294403" cy="2390774"/>
            <a:chOff x="5289326" y="1199984"/>
            <a:chExt cx="2637386" cy="2748163"/>
          </a:xfrm>
        </p:grpSpPr>
        <p:sp>
          <p:nvSpPr>
            <p:cNvPr id="1986" name="Google Shape;1986;p40"/>
            <p:cNvSpPr/>
            <p:nvPr/>
          </p:nvSpPr>
          <p:spPr>
            <a:xfrm rot="124414">
              <a:off x="5506430" y="1561168"/>
              <a:ext cx="2209250" cy="2347780"/>
            </a:xfrm>
            <a:custGeom>
              <a:avLst/>
              <a:gdLst/>
              <a:ahLst/>
              <a:cxnLst/>
              <a:rect l="l" t="t" r="r" b="b"/>
              <a:pathLst>
                <a:path w="32103" h="34116" extrusionOk="0">
                  <a:moveTo>
                    <a:pt x="14284" y="0"/>
                  </a:moveTo>
                  <a:cubicBezTo>
                    <a:pt x="14226" y="0"/>
                    <a:pt x="14172" y="3"/>
                    <a:pt x="14114" y="3"/>
                  </a:cubicBezTo>
                  <a:lnTo>
                    <a:pt x="14090" y="3"/>
                  </a:lnTo>
                  <a:cubicBezTo>
                    <a:pt x="13920" y="3"/>
                    <a:pt x="13750" y="11"/>
                    <a:pt x="13583" y="17"/>
                  </a:cubicBezTo>
                  <a:lnTo>
                    <a:pt x="13518" y="20"/>
                  </a:lnTo>
                  <a:cubicBezTo>
                    <a:pt x="13138" y="34"/>
                    <a:pt x="12743" y="61"/>
                    <a:pt x="12308" y="102"/>
                  </a:cubicBezTo>
                  <a:cubicBezTo>
                    <a:pt x="11917" y="136"/>
                    <a:pt x="11501" y="204"/>
                    <a:pt x="11002" y="314"/>
                  </a:cubicBezTo>
                  <a:cubicBezTo>
                    <a:pt x="10821" y="354"/>
                    <a:pt x="10637" y="402"/>
                    <a:pt x="10460" y="449"/>
                  </a:cubicBezTo>
                  <a:lnTo>
                    <a:pt x="10433" y="456"/>
                  </a:lnTo>
                  <a:lnTo>
                    <a:pt x="10352" y="477"/>
                  </a:lnTo>
                  <a:cubicBezTo>
                    <a:pt x="10195" y="518"/>
                    <a:pt x="10036" y="558"/>
                    <a:pt x="9882" y="612"/>
                  </a:cubicBezTo>
                  <a:cubicBezTo>
                    <a:pt x="9501" y="742"/>
                    <a:pt x="9072" y="888"/>
                    <a:pt x="8672" y="1092"/>
                  </a:cubicBezTo>
                  <a:cubicBezTo>
                    <a:pt x="8549" y="1154"/>
                    <a:pt x="8440" y="1242"/>
                    <a:pt x="8334" y="1327"/>
                  </a:cubicBezTo>
                  <a:cubicBezTo>
                    <a:pt x="8307" y="1350"/>
                    <a:pt x="8276" y="1375"/>
                    <a:pt x="8249" y="1395"/>
                  </a:cubicBezTo>
                  <a:cubicBezTo>
                    <a:pt x="8188" y="1443"/>
                    <a:pt x="8134" y="1490"/>
                    <a:pt x="8076" y="1541"/>
                  </a:cubicBezTo>
                  <a:lnTo>
                    <a:pt x="8008" y="1595"/>
                  </a:lnTo>
                  <a:cubicBezTo>
                    <a:pt x="7862" y="1722"/>
                    <a:pt x="7716" y="1844"/>
                    <a:pt x="7569" y="1970"/>
                  </a:cubicBezTo>
                  <a:cubicBezTo>
                    <a:pt x="7419" y="2096"/>
                    <a:pt x="7276" y="2225"/>
                    <a:pt x="7141" y="2350"/>
                  </a:cubicBezTo>
                  <a:lnTo>
                    <a:pt x="7106" y="2385"/>
                  </a:lnTo>
                  <a:cubicBezTo>
                    <a:pt x="6974" y="2507"/>
                    <a:pt x="6838" y="2633"/>
                    <a:pt x="6719" y="2776"/>
                  </a:cubicBezTo>
                  <a:cubicBezTo>
                    <a:pt x="6573" y="2950"/>
                    <a:pt x="6436" y="3130"/>
                    <a:pt x="6284" y="3327"/>
                  </a:cubicBezTo>
                  <a:cubicBezTo>
                    <a:pt x="6246" y="3378"/>
                    <a:pt x="6208" y="3429"/>
                    <a:pt x="6168" y="3477"/>
                  </a:cubicBezTo>
                  <a:cubicBezTo>
                    <a:pt x="6083" y="3589"/>
                    <a:pt x="5998" y="3702"/>
                    <a:pt x="5916" y="3813"/>
                  </a:cubicBezTo>
                  <a:cubicBezTo>
                    <a:pt x="5705" y="4099"/>
                    <a:pt x="5464" y="4432"/>
                    <a:pt x="5260" y="4776"/>
                  </a:cubicBezTo>
                  <a:lnTo>
                    <a:pt x="5199" y="4878"/>
                  </a:lnTo>
                  <a:cubicBezTo>
                    <a:pt x="5018" y="5178"/>
                    <a:pt x="4834" y="5490"/>
                    <a:pt x="4661" y="5797"/>
                  </a:cubicBezTo>
                  <a:lnTo>
                    <a:pt x="4599" y="5906"/>
                  </a:lnTo>
                  <a:cubicBezTo>
                    <a:pt x="4419" y="6225"/>
                    <a:pt x="4232" y="6555"/>
                    <a:pt x="4062" y="6889"/>
                  </a:cubicBezTo>
                  <a:cubicBezTo>
                    <a:pt x="4018" y="6971"/>
                    <a:pt x="3974" y="7052"/>
                    <a:pt x="3933" y="7134"/>
                  </a:cubicBezTo>
                  <a:cubicBezTo>
                    <a:pt x="3790" y="7406"/>
                    <a:pt x="3643" y="7688"/>
                    <a:pt x="3511" y="7971"/>
                  </a:cubicBezTo>
                  <a:cubicBezTo>
                    <a:pt x="3341" y="8327"/>
                    <a:pt x="3167" y="8705"/>
                    <a:pt x="2990" y="9096"/>
                  </a:cubicBezTo>
                  <a:cubicBezTo>
                    <a:pt x="2957" y="9164"/>
                    <a:pt x="2926" y="9233"/>
                    <a:pt x="2895" y="9301"/>
                  </a:cubicBezTo>
                  <a:cubicBezTo>
                    <a:pt x="2749" y="9613"/>
                    <a:pt x="2602" y="9933"/>
                    <a:pt x="2487" y="10260"/>
                  </a:cubicBezTo>
                  <a:cubicBezTo>
                    <a:pt x="2433" y="10412"/>
                    <a:pt x="2385" y="10569"/>
                    <a:pt x="2334" y="10723"/>
                  </a:cubicBezTo>
                  <a:cubicBezTo>
                    <a:pt x="2263" y="10940"/>
                    <a:pt x="2188" y="11164"/>
                    <a:pt x="2106" y="11386"/>
                  </a:cubicBezTo>
                  <a:cubicBezTo>
                    <a:pt x="2038" y="11566"/>
                    <a:pt x="1970" y="11746"/>
                    <a:pt x="1899" y="11930"/>
                  </a:cubicBezTo>
                  <a:cubicBezTo>
                    <a:pt x="1820" y="12131"/>
                    <a:pt x="1742" y="12335"/>
                    <a:pt x="1668" y="12535"/>
                  </a:cubicBezTo>
                  <a:cubicBezTo>
                    <a:pt x="1535" y="12896"/>
                    <a:pt x="1398" y="13280"/>
                    <a:pt x="1300" y="13675"/>
                  </a:cubicBezTo>
                  <a:cubicBezTo>
                    <a:pt x="1283" y="13736"/>
                    <a:pt x="1266" y="13797"/>
                    <a:pt x="1249" y="13862"/>
                  </a:cubicBezTo>
                  <a:cubicBezTo>
                    <a:pt x="1215" y="13995"/>
                    <a:pt x="1178" y="14134"/>
                    <a:pt x="1150" y="14274"/>
                  </a:cubicBezTo>
                  <a:cubicBezTo>
                    <a:pt x="1103" y="14508"/>
                    <a:pt x="1055" y="14743"/>
                    <a:pt x="1007" y="14978"/>
                  </a:cubicBezTo>
                  <a:lnTo>
                    <a:pt x="974" y="15148"/>
                  </a:lnTo>
                  <a:cubicBezTo>
                    <a:pt x="905" y="15482"/>
                    <a:pt x="837" y="15825"/>
                    <a:pt x="762" y="16165"/>
                  </a:cubicBezTo>
                  <a:cubicBezTo>
                    <a:pt x="721" y="16345"/>
                    <a:pt x="681" y="16526"/>
                    <a:pt x="643" y="16706"/>
                  </a:cubicBezTo>
                  <a:cubicBezTo>
                    <a:pt x="630" y="16771"/>
                    <a:pt x="616" y="16838"/>
                    <a:pt x="599" y="16903"/>
                  </a:cubicBezTo>
                  <a:cubicBezTo>
                    <a:pt x="569" y="17042"/>
                    <a:pt x="538" y="17185"/>
                    <a:pt x="514" y="17325"/>
                  </a:cubicBezTo>
                  <a:cubicBezTo>
                    <a:pt x="470" y="17567"/>
                    <a:pt x="429" y="17805"/>
                    <a:pt x="388" y="18046"/>
                  </a:cubicBezTo>
                  <a:cubicBezTo>
                    <a:pt x="365" y="18185"/>
                    <a:pt x="344" y="18328"/>
                    <a:pt x="327" y="18465"/>
                  </a:cubicBezTo>
                  <a:cubicBezTo>
                    <a:pt x="321" y="18529"/>
                    <a:pt x="310" y="18590"/>
                    <a:pt x="303" y="18655"/>
                  </a:cubicBezTo>
                  <a:cubicBezTo>
                    <a:pt x="239" y="19118"/>
                    <a:pt x="198" y="19587"/>
                    <a:pt x="170" y="19941"/>
                  </a:cubicBezTo>
                  <a:cubicBezTo>
                    <a:pt x="109" y="20710"/>
                    <a:pt x="62" y="21550"/>
                    <a:pt x="21" y="22506"/>
                  </a:cubicBezTo>
                  <a:cubicBezTo>
                    <a:pt x="1" y="22928"/>
                    <a:pt x="10" y="23349"/>
                    <a:pt x="21" y="23744"/>
                  </a:cubicBezTo>
                  <a:cubicBezTo>
                    <a:pt x="24" y="23900"/>
                    <a:pt x="35" y="24060"/>
                    <a:pt x="48" y="24217"/>
                  </a:cubicBezTo>
                  <a:lnTo>
                    <a:pt x="58" y="24360"/>
                  </a:lnTo>
                  <a:cubicBezTo>
                    <a:pt x="76" y="24571"/>
                    <a:pt x="106" y="24781"/>
                    <a:pt x="137" y="24985"/>
                  </a:cubicBezTo>
                  <a:cubicBezTo>
                    <a:pt x="178" y="25265"/>
                    <a:pt x="235" y="25533"/>
                    <a:pt x="310" y="25781"/>
                  </a:cubicBezTo>
                  <a:cubicBezTo>
                    <a:pt x="327" y="25836"/>
                    <a:pt x="344" y="25891"/>
                    <a:pt x="357" y="25949"/>
                  </a:cubicBezTo>
                  <a:cubicBezTo>
                    <a:pt x="398" y="26081"/>
                    <a:pt x="439" y="26217"/>
                    <a:pt x="484" y="26350"/>
                  </a:cubicBezTo>
                  <a:cubicBezTo>
                    <a:pt x="565" y="26591"/>
                    <a:pt x="640" y="26799"/>
                    <a:pt x="712" y="26993"/>
                  </a:cubicBezTo>
                  <a:cubicBezTo>
                    <a:pt x="790" y="27194"/>
                    <a:pt x="878" y="27394"/>
                    <a:pt x="960" y="27591"/>
                  </a:cubicBezTo>
                  <a:lnTo>
                    <a:pt x="983" y="27646"/>
                  </a:lnTo>
                  <a:lnTo>
                    <a:pt x="1048" y="27795"/>
                  </a:lnTo>
                  <a:lnTo>
                    <a:pt x="1112" y="27942"/>
                  </a:lnTo>
                  <a:cubicBezTo>
                    <a:pt x="1215" y="28180"/>
                    <a:pt x="1351" y="28431"/>
                    <a:pt x="1531" y="28707"/>
                  </a:cubicBezTo>
                  <a:cubicBezTo>
                    <a:pt x="1725" y="29003"/>
                    <a:pt x="1953" y="29279"/>
                    <a:pt x="2178" y="29544"/>
                  </a:cubicBezTo>
                  <a:lnTo>
                    <a:pt x="2222" y="29595"/>
                  </a:lnTo>
                  <a:cubicBezTo>
                    <a:pt x="2310" y="29700"/>
                    <a:pt x="2409" y="29799"/>
                    <a:pt x="2504" y="29898"/>
                  </a:cubicBezTo>
                  <a:cubicBezTo>
                    <a:pt x="2545" y="29938"/>
                    <a:pt x="2586" y="29983"/>
                    <a:pt x="2630" y="30027"/>
                  </a:cubicBezTo>
                  <a:cubicBezTo>
                    <a:pt x="2668" y="30064"/>
                    <a:pt x="2709" y="30102"/>
                    <a:pt x="2749" y="30139"/>
                  </a:cubicBezTo>
                  <a:cubicBezTo>
                    <a:pt x="2770" y="30156"/>
                    <a:pt x="2786" y="30174"/>
                    <a:pt x="2806" y="30190"/>
                  </a:cubicBezTo>
                  <a:lnTo>
                    <a:pt x="2888" y="30268"/>
                  </a:lnTo>
                  <a:lnTo>
                    <a:pt x="3059" y="30425"/>
                  </a:lnTo>
                  <a:cubicBezTo>
                    <a:pt x="3106" y="30469"/>
                    <a:pt x="3161" y="30510"/>
                    <a:pt x="3211" y="30547"/>
                  </a:cubicBezTo>
                  <a:cubicBezTo>
                    <a:pt x="3239" y="30568"/>
                    <a:pt x="3263" y="30588"/>
                    <a:pt x="3290" y="30609"/>
                  </a:cubicBezTo>
                  <a:lnTo>
                    <a:pt x="3406" y="30700"/>
                  </a:lnTo>
                  <a:lnTo>
                    <a:pt x="3549" y="30813"/>
                  </a:lnTo>
                  <a:cubicBezTo>
                    <a:pt x="3926" y="31112"/>
                    <a:pt x="4287" y="31353"/>
                    <a:pt x="4651" y="31551"/>
                  </a:cubicBezTo>
                  <a:cubicBezTo>
                    <a:pt x="4811" y="31636"/>
                    <a:pt x="5004" y="31741"/>
                    <a:pt x="5208" y="31837"/>
                  </a:cubicBezTo>
                  <a:cubicBezTo>
                    <a:pt x="5395" y="31929"/>
                    <a:pt x="5586" y="32017"/>
                    <a:pt x="5773" y="32105"/>
                  </a:cubicBezTo>
                  <a:cubicBezTo>
                    <a:pt x="5981" y="32201"/>
                    <a:pt x="6188" y="32292"/>
                    <a:pt x="6365" y="32371"/>
                  </a:cubicBezTo>
                  <a:cubicBezTo>
                    <a:pt x="6450" y="32408"/>
                    <a:pt x="6538" y="32446"/>
                    <a:pt x="6627" y="32480"/>
                  </a:cubicBezTo>
                  <a:lnTo>
                    <a:pt x="6709" y="32513"/>
                  </a:lnTo>
                  <a:cubicBezTo>
                    <a:pt x="6739" y="32527"/>
                    <a:pt x="6770" y="32541"/>
                    <a:pt x="6800" y="32554"/>
                  </a:cubicBezTo>
                  <a:cubicBezTo>
                    <a:pt x="6862" y="32578"/>
                    <a:pt x="6923" y="32606"/>
                    <a:pt x="6987" y="32629"/>
                  </a:cubicBezTo>
                  <a:cubicBezTo>
                    <a:pt x="7395" y="32769"/>
                    <a:pt x="7763" y="32895"/>
                    <a:pt x="8144" y="32993"/>
                  </a:cubicBezTo>
                  <a:cubicBezTo>
                    <a:pt x="8978" y="33207"/>
                    <a:pt x="9818" y="33411"/>
                    <a:pt x="10648" y="33592"/>
                  </a:cubicBezTo>
                  <a:cubicBezTo>
                    <a:pt x="10787" y="33623"/>
                    <a:pt x="10930" y="33647"/>
                    <a:pt x="11066" y="33670"/>
                  </a:cubicBezTo>
                  <a:cubicBezTo>
                    <a:pt x="11127" y="33684"/>
                    <a:pt x="11188" y="33694"/>
                    <a:pt x="11250" y="33705"/>
                  </a:cubicBezTo>
                  <a:cubicBezTo>
                    <a:pt x="11399" y="33731"/>
                    <a:pt x="11556" y="33755"/>
                    <a:pt x="11705" y="33776"/>
                  </a:cubicBezTo>
                  <a:lnTo>
                    <a:pt x="11815" y="33793"/>
                  </a:lnTo>
                  <a:cubicBezTo>
                    <a:pt x="12189" y="33847"/>
                    <a:pt x="12634" y="33912"/>
                    <a:pt x="13080" y="33956"/>
                  </a:cubicBezTo>
                  <a:cubicBezTo>
                    <a:pt x="13154" y="33962"/>
                    <a:pt x="13229" y="33973"/>
                    <a:pt x="13305" y="33983"/>
                  </a:cubicBezTo>
                  <a:cubicBezTo>
                    <a:pt x="13451" y="34000"/>
                    <a:pt x="13600" y="34017"/>
                    <a:pt x="13750" y="34027"/>
                  </a:cubicBezTo>
                  <a:cubicBezTo>
                    <a:pt x="13985" y="34041"/>
                    <a:pt x="14216" y="34058"/>
                    <a:pt x="14451" y="34072"/>
                  </a:cubicBezTo>
                  <a:lnTo>
                    <a:pt x="14461" y="34072"/>
                  </a:lnTo>
                  <a:cubicBezTo>
                    <a:pt x="14787" y="34096"/>
                    <a:pt x="15138" y="34105"/>
                    <a:pt x="15536" y="34109"/>
                  </a:cubicBezTo>
                  <a:cubicBezTo>
                    <a:pt x="15774" y="34113"/>
                    <a:pt x="16012" y="34116"/>
                    <a:pt x="16250" y="34116"/>
                  </a:cubicBezTo>
                  <a:lnTo>
                    <a:pt x="16298" y="34116"/>
                  </a:lnTo>
                  <a:cubicBezTo>
                    <a:pt x="16431" y="34116"/>
                    <a:pt x="16563" y="34113"/>
                    <a:pt x="16696" y="34105"/>
                  </a:cubicBezTo>
                  <a:cubicBezTo>
                    <a:pt x="16767" y="34105"/>
                    <a:pt x="16839" y="34102"/>
                    <a:pt x="16910" y="34099"/>
                  </a:cubicBezTo>
                  <a:cubicBezTo>
                    <a:pt x="17288" y="34088"/>
                    <a:pt x="17658" y="34072"/>
                    <a:pt x="18002" y="34055"/>
                  </a:cubicBezTo>
                  <a:lnTo>
                    <a:pt x="18203" y="34041"/>
                  </a:lnTo>
                  <a:lnTo>
                    <a:pt x="18407" y="34031"/>
                  </a:lnTo>
                  <a:cubicBezTo>
                    <a:pt x="18437" y="34031"/>
                    <a:pt x="18465" y="34031"/>
                    <a:pt x="18495" y="34027"/>
                  </a:cubicBezTo>
                  <a:cubicBezTo>
                    <a:pt x="18553" y="34024"/>
                    <a:pt x="18614" y="34024"/>
                    <a:pt x="18676" y="34017"/>
                  </a:cubicBezTo>
                  <a:lnTo>
                    <a:pt x="19016" y="33983"/>
                  </a:lnTo>
                  <a:lnTo>
                    <a:pt x="19359" y="33949"/>
                  </a:lnTo>
                  <a:cubicBezTo>
                    <a:pt x="19533" y="33932"/>
                    <a:pt x="19710" y="33905"/>
                    <a:pt x="19880" y="33878"/>
                  </a:cubicBezTo>
                  <a:cubicBezTo>
                    <a:pt x="19955" y="33864"/>
                    <a:pt x="20026" y="33854"/>
                    <a:pt x="20101" y="33840"/>
                  </a:cubicBezTo>
                  <a:cubicBezTo>
                    <a:pt x="20254" y="33816"/>
                    <a:pt x="20407" y="33782"/>
                    <a:pt x="20553" y="33752"/>
                  </a:cubicBezTo>
                  <a:lnTo>
                    <a:pt x="20669" y="33728"/>
                  </a:lnTo>
                  <a:cubicBezTo>
                    <a:pt x="20693" y="33721"/>
                    <a:pt x="20720" y="33714"/>
                    <a:pt x="20744" y="33711"/>
                  </a:cubicBezTo>
                  <a:cubicBezTo>
                    <a:pt x="20795" y="33700"/>
                    <a:pt x="20849" y="33691"/>
                    <a:pt x="20900" y="33677"/>
                  </a:cubicBezTo>
                  <a:cubicBezTo>
                    <a:pt x="21012" y="33647"/>
                    <a:pt x="21125" y="33612"/>
                    <a:pt x="21241" y="33582"/>
                  </a:cubicBezTo>
                  <a:lnTo>
                    <a:pt x="21356" y="33548"/>
                  </a:lnTo>
                  <a:lnTo>
                    <a:pt x="21513" y="33504"/>
                  </a:lnTo>
                  <a:cubicBezTo>
                    <a:pt x="21584" y="33483"/>
                    <a:pt x="21652" y="33456"/>
                    <a:pt x="21720" y="33432"/>
                  </a:cubicBezTo>
                  <a:cubicBezTo>
                    <a:pt x="21754" y="33419"/>
                    <a:pt x="21788" y="33405"/>
                    <a:pt x="21822" y="33394"/>
                  </a:cubicBezTo>
                  <a:cubicBezTo>
                    <a:pt x="21849" y="33384"/>
                    <a:pt x="21877" y="33374"/>
                    <a:pt x="21904" y="33367"/>
                  </a:cubicBezTo>
                  <a:cubicBezTo>
                    <a:pt x="21958" y="33347"/>
                    <a:pt x="22012" y="33330"/>
                    <a:pt x="22067" y="33306"/>
                  </a:cubicBezTo>
                  <a:lnTo>
                    <a:pt x="22414" y="33160"/>
                  </a:lnTo>
                  <a:cubicBezTo>
                    <a:pt x="22445" y="33146"/>
                    <a:pt x="22475" y="33133"/>
                    <a:pt x="22506" y="33122"/>
                  </a:cubicBezTo>
                  <a:cubicBezTo>
                    <a:pt x="22581" y="33092"/>
                    <a:pt x="22659" y="33061"/>
                    <a:pt x="22731" y="33024"/>
                  </a:cubicBezTo>
                  <a:lnTo>
                    <a:pt x="22918" y="32932"/>
                  </a:lnTo>
                  <a:lnTo>
                    <a:pt x="23105" y="32840"/>
                  </a:lnTo>
                  <a:cubicBezTo>
                    <a:pt x="23237" y="32775"/>
                    <a:pt x="23370" y="32697"/>
                    <a:pt x="23499" y="32623"/>
                  </a:cubicBezTo>
                  <a:cubicBezTo>
                    <a:pt x="23547" y="32598"/>
                    <a:pt x="23591" y="32571"/>
                    <a:pt x="23635" y="32548"/>
                  </a:cubicBezTo>
                  <a:cubicBezTo>
                    <a:pt x="23816" y="32446"/>
                    <a:pt x="23989" y="32326"/>
                    <a:pt x="24149" y="32210"/>
                  </a:cubicBezTo>
                  <a:cubicBezTo>
                    <a:pt x="24356" y="32061"/>
                    <a:pt x="24557" y="31904"/>
                    <a:pt x="24744" y="31741"/>
                  </a:cubicBezTo>
                  <a:cubicBezTo>
                    <a:pt x="25091" y="31442"/>
                    <a:pt x="25394" y="31170"/>
                    <a:pt x="25666" y="30908"/>
                  </a:cubicBezTo>
                  <a:lnTo>
                    <a:pt x="25768" y="30813"/>
                  </a:lnTo>
                  <a:cubicBezTo>
                    <a:pt x="26020" y="30571"/>
                    <a:pt x="26282" y="30323"/>
                    <a:pt x="26520" y="30061"/>
                  </a:cubicBezTo>
                  <a:lnTo>
                    <a:pt x="26595" y="29983"/>
                  </a:lnTo>
                  <a:cubicBezTo>
                    <a:pt x="26707" y="29863"/>
                    <a:pt x="26823" y="29734"/>
                    <a:pt x="26931" y="29605"/>
                  </a:cubicBezTo>
                  <a:cubicBezTo>
                    <a:pt x="27119" y="29384"/>
                    <a:pt x="27268" y="29197"/>
                    <a:pt x="27411" y="29010"/>
                  </a:cubicBezTo>
                  <a:cubicBezTo>
                    <a:pt x="27690" y="28646"/>
                    <a:pt x="27925" y="28312"/>
                    <a:pt x="28132" y="27986"/>
                  </a:cubicBezTo>
                  <a:cubicBezTo>
                    <a:pt x="28251" y="27799"/>
                    <a:pt x="28353" y="27629"/>
                    <a:pt x="28446" y="27459"/>
                  </a:cubicBezTo>
                  <a:cubicBezTo>
                    <a:pt x="28557" y="27265"/>
                    <a:pt x="28653" y="27088"/>
                    <a:pt x="28744" y="26918"/>
                  </a:cubicBezTo>
                  <a:cubicBezTo>
                    <a:pt x="29112" y="26224"/>
                    <a:pt x="29469" y="25492"/>
                    <a:pt x="29829" y="24686"/>
                  </a:cubicBezTo>
                  <a:cubicBezTo>
                    <a:pt x="29925" y="24475"/>
                    <a:pt x="30017" y="24251"/>
                    <a:pt x="30122" y="23982"/>
                  </a:cubicBezTo>
                  <a:cubicBezTo>
                    <a:pt x="30167" y="23856"/>
                    <a:pt x="30207" y="23730"/>
                    <a:pt x="30245" y="23608"/>
                  </a:cubicBezTo>
                  <a:cubicBezTo>
                    <a:pt x="30262" y="23561"/>
                    <a:pt x="30275" y="23516"/>
                    <a:pt x="30289" y="23472"/>
                  </a:cubicBezTo>
                  <a:cubicBezTo>
                    <a:pt x="30380" y="23189"/>
                    <a:pt x="30469" y="22903"/>
                    <a:pt x="30558" y="22618"/>
                  </a:cubicBezTo>
                  <a:lnTo>
                    <a:pt x="30674" y="22247"/>
                  </a:lnTo>
                  <a:cubicBezTo>
                    <a:pt x="30806" y="21822"/>
                    <a:pt x="30928" y="21421"/>
                    <a:pt x="31044" y="21030"/>
                  </a:cubicBezTo>
                  <a:cubicBezTo>
                    <a:pt x="31136" y="20724"/>
                    <a:pt x="31248" y="20325"/>
                    <a:pt x="31330" y="19917"/>
                  </a:cubicBezTo>
                  <a:lnTo>
                    <a:pt x="31367" y="19747"/>
                  </a:lnTo>
                  <a:lnTo>
                    <a:pt x="31394" y="19604"/>
                  </a:lnTo>
                  <a:cubicBezTo>
                    <a:pt x="31412" y="19529"/>
                    <a:pt x="31421" y="19451"/>
                    <a:pt x="31432" y="19377"/>
                  </a:cubicBezTo>
                  <a:cubicBezTo>
                    <a:pt x="31435" y="19339"/>
                    <a:pt x="31442" y="19298"/>
                    <a:pt x="31449" y="19261"/>
                  </a:cubicBezTo>
                  <a:cubicBezTo>
                    <a:pt x="31479" y="19053"/>
                    <a:pt x="31514" y="18846"/>
                    <a:pt x="31544" y="18634"/>
                  </a:cubicBezTo>
                  <a:cubicBezTo>
                    <a:pt x="31605" y="18237"/>
                    <a:pt x="31670" y="17838"/>
                    <a:pt x="31735" y="17438"/>
                  </a:cubicBezTo>
                  <a:cubicBezTo>
                    <a:pt x="31796" y="17063"/>
                    <a:pt x="31854" y="16672"/>
                    <a:pt x="31915" y="16237"/>
                  </a:cubicBezTo>
                  <a:cubicBezTo>
                    <a:pt x="31969" y="15821"/>
                    <a:pt x="32013" y="15376"/>
                    <a:pt x="32048" y="14869"/>
                  </a:cubicBezTo>
                  <a:cubicBezTo>
                    <a:pt x="32102" y="14080"/>
                    <a:pt x="32068" y="13301"/>
                    <a:pt x="32021" y="12433"/>
                  </a:cubicBezTo>
                  <a:cubicBezTo>
                    <a:pt x="32010" y="12298"/>
                    <a:pt x="31997" y="12161"/>
                    <a:pt x="31983" y="12025"/>
                  </a:cubicBezTo>
                  <a:cubicBezTo>
                    <a:pt x="31977" y="11960"/>
                    <a:pt x="31969" y="11896"/>
                    <a:pt x="31963" y="11828"/>
                  </a:cubicBezTo>
                  <a:cubicBezTo>
                    <a:pt x="31956" y="11739"/>
                    <a:pt x="31942" y="11648"/>
                    <a:pt x="31928" y="11560"/>
                  </a:cubicBezTo>
                  <a:cubicBezTo>
                    <a:pt x="31922" y="11519"/>
                    <a:pt x="31915" y="11478"/>
                    <a:pt x="31911" y="11433"/>
                  </a:cubicBezTo>
                  <a:lnTo>
                    <a:pt x="31888" y="11266"/>
                  </a:lnTo>
                  <a:lnTo>
                    <a:pt x="31864" y="11100"/>
                  </a:lnTo>
                  <a:cubicBezTo>
                    <a:pt x="31854" y="11032"/>
                    <a:pt x="31837" y="10964"/>
                    <a:pt x="31823" y="10896"/>
                  </a:cubicBezTo>
                  <a:cubicBezTo>
                    <a:pt x="31817" y="10866"/>
                    <a:pt x="31806" y="10831"/>
                    <a:pt x="31799" y="10797"/>
                  </a:cubicBezTo>
                  <a:cubicBezTo>
                    <a:pt x="31796" y="10773"/>
                    <a:pt x="31793" y="10750"/>
                    <a:pt x="31785" y="10726"/>
                  </a:cubicBezTo>
                  <a:cubicBezTo>
                    <a:pt x="31776" y="10668"/>
                    <a:pt x="31762" y="10604"/>
                    <a:pt x="31745" y="10546"/>
                  </a:cubicBezTo>
                  <a:cubicBezTo>
                    <a:pt x="31732" y="10491"/>
                    <a:pt x="31718" y="10437"/>
                    <a:pt x="31701" y="10382"/>
                  </a:cubicBezTo>
                  <a:cubicBezTo>
                    <a:pt x="31663" y="10246"/>
                    <a:pt x="31625" y="10106"/>
                    <a:pt x="31581" y="9974"/>
                  </a:cubicBezTo>
                  <a:cubicBezTo>
                    <a:pt x="31551" y="9875"/>
                    <a:pt x="31517" y="9776"/>
                    <a:pt x="31487" y="9678"/>
                  </a:cubicBezTo>
                  <a:cubicBezTo>
                    <a:pt x="31391" y="9392"/>
                    <a:pt x="31296" y="9100"/>
                    <a:pt x="31194" y="8814"/>
                  </a:cubicBezTo>
                  <a:lnTo>
                    <a:pt x="31163" y="8729"/>
                  </a:lnTo>
                  <a:cubicBezTo>
                    <a:pt x="31105" y="8559"/>
                    <a:pt x="31044" y="8389"/>
                    <a:pt x="30976" y="8222"/>
                  </a:cubicBezTo>
                  <a:cubicBezTo>
                    <a:pt x="30860" y="7933"/>
                    <a:pt x="30765" y="7712"/>
                    <a:pt x="30666" y="7501"/>
                  </a:cubicBezTo>
                  <a:cubicBezTo>
                    <a:pt x="30609" y="7371"/>
                    <a:pt x="30540" y="7236"/>
                    <a:pt x="30452" y="7076"/>
                  </a:cubicBezTo>
                  <a:lnTo>
                    <a:pt x="30432" y="7035"/>
                  </a:lnTo>
                  <a:cubicBezTo>
                    <a:pt x="30514" y="6953"/>
                    <a:pt x="30554" y="6804"/>
                    <a:pt x="30476" y="6691"/>
                  </a:cubicBezTo>
                  <a:cubicBezTo>
                    <a:pt x="30091" y="6143"/>
                    <a:pt x="29738" y="5712"/>
                    <a:pt x="29371" y="5334"/>
                  </a:cubicBezTo>
                  <a:cubicBezTo>
                    <a:pt x="28983" y="4943"/>
                    <a:pt x="28551" y="4589"/>
                    <a:pt x="28044" y="4259"/>
                  </a:cubicBezTo>
                  <a:cubicBezTo>
                    <a:pt x="27813" y="4106"/>
                    <a:pt x="27574" y="3967"/>
                    <a:pt x="27339" y="3827"/>
                  </a:cubicBezTo>
                  <a:lnTo>
                    <a:pt x="27217" y="3755"/>
                  </a:lnTo>
                  <a:cubicBezTo>
                    <a:pt x="27033" y="3647"/>
                    <a:pt x="26890" y="3565"/>
                    <a:pt x="26755" y="3487"/>
                  </a:cubicBezTo>
                  <a:cubicBezTo>
                    <a:pt x="26697" y="3457"/>
                    <a:pt x="26639" y="3422"/>
                    <a:pt x="26581" y="3388"/>
                  </a:cubicBezTo>
                  <a:cubicBezTo>
                    <a:pt x="26462" y="3320"/>
                    <a:pt x="26339" y="3253"/>
                    <a:pt x="26217" y="3191"/>
                  </a:cubicBezTo>
                  <a:cubicBezTo>
                    <a:pt x="25992" y="3079"/>
                    <a:pt x="25768" y="2967"/>
                    <a:pt x="25543" y="2857"/>
                  </a:cubicBezTo>
                  <a:cubicBezTo>
                    <a:pt x="25421" y="2796"/>
                    <a:pt x="25292" y="2738"/>
                    <a:pt x="25169" y="2684"/>
                  </a:cubicBezTo>
                  <a:cubicBezTo>
                    <a:pt x="25119" y="2664"/>
                    <a:pt x="25064" y="2640"/>
                    <a:pt x="25013" y="2616"/>
                  </a:cubicBezTo>
                  <a:cubicBezTo>
                    <a:pt x="24829" y="2534"/>
                    <a:pt x="24656" y="2460"/>
                    <a:pt x="24493" y="2388"/>
                  </a:cubicBezTo>
                  <a:cubicBezTo>
                    <a:pt x="24023" y="2191"/>
                    <a:pt x="23615" y="2024"/>
                    <a:pt x="23237" y="1871"/>
                  </a:cubicBezTo>
                  <a:cubicBezTo>
                    <a:pt x="22890" y="1732"/>
                    <a:pt x="22533" y="1603"/>
                    <a:pt x="22186" y="1477"/>
                  </a:cubicBezTo>
                  <a:lnTo>
                    <a:pt x="22026" y="1419"/>
                  </a:lnTo>
                  <a:cubicBezTo>
                    <a:pt x="21910" y="1378"/>
                    <a:pt x="21788" y="1341"/>
                    <a:pt x="21669" y="1303"/>
                  </a:cubicBezTo>
                  <a:cubicBezTo>
                    <a:pt x="21621" y="1289"/>
                    <a:pt x="21574" y="1276"/>
                    <a:pt x="21527" y="1259"/>
                  </a:cubicBezTo>
                  <a:cubicBezTo>
                    <a:pt x="21472" y="1242"/>
                    <a:pt x="21417" y="1225"/>
                    <a:pt x="21363" y="1207"/>
                  </a:cubicBezTo>
                  <a:cubicBezTo>
                    <a:pt x="21244" y="1171"/>
                    <a:pt x="21122" y="1133"/>
                    <a:pt x="21002" y="1099"/>
                  </a:cubicBezTo>
                  <a:lnTo>
                    <a:pt x="20833" y="1052"/>
                  </a:lnTo>
                  <a:cubicBezTo>
                    <a:pt x="20486" y="953"/>
                    <a:pt x="20128" y="854"/>
                    <a:pt x="19771" y="766"/>
                  </a:cubicBezTo>
                  <a:cubicBezTo>
                    <a:pt x="19703" y="749"/>
                    <a:pt x="19638" y="728"/>
                    <a:pt x="19570" y="711"/>
                  </a:cubicBezTo>
                  <a:cubicBezTo>
                    <a:pt x="19431" y="677"/>
                    <a:pt x="19291" y="640"/>
                    <a:pt x="19152" y="609"/>
                  </a:cubicBezTo>
                  <a:cubicBezTo>
                    <a:pt x="19002" y="575"/>
                    <a:pt x="18853" y="545"/>
                    <a:pt x="18703" y="510"/>
                  </a:cubicBezTo>
                  <a:lnTo>
                    <a:pt x="18458" y="460"/>
                  </a:lnTo>
                  <a:cubicBezTo>
                    <a:pt x="18169" y="398"/>
                    <a:pt x="17869" y="344"/>
                    <a:pt x="17583" y="293"/>
                  </a:cubicBezTo>
                  <a:cubicBezTo>
                    <a:pt x="17492" y="279"/>
                    <a:pt x="17400" y="262"/>
                    <a:pt x="17308" y="245"/>
                  </a:cubicBezTo>
                  <a:cubicBezTo>
                    <a:pt x="17236" y="235"/>
                    <a:pt x="17162" y="225"/>
                    <a:pt x="17087" y="218"/>
                  </a:cubicBezTo>
                  <a:cubicBezTo>
                    <a:pt x="17057" y="215"/>
                    <a:pt x="17026" y="211"/>
                    <a:pt x="16996" y="207"/>
                  </a:cubicBezTo>
                  <a:lnTo>
                    <a:pt x="16771" y="180"/>
                  </a:lnTo>
                  <a:lnTo>
                    <a:pt x="16542" y="150"/>
                  </a:lnTo>
                  <a:cubicBezTo>
                    <a:pt x="16393" y="133"/>
                    <a:pt x="16236" y="116"/>
                    <a:pt x="16043" y="99"/>
                  </a:cubicBezTo>
                  <a:cubicBezTo>
                    <a:pt x="15982" y="92"/>
                    <a:pt x="15920" y="85"/>
                    <a:pt x="15859" y="78"/>
                  </a:cubicBezTo>
                  <a:cubicBezTo>
                    <a:pt x="15723" y="65"/>
                    <a:pt x="15583" y="51"/>
                    <a:pt x="15444" y="44"/>
                  </a:cubicBezTo>
                  <a:lnTo>
                    <a:pt x="15434" y="44"/>
                  </a:lnTo>
                  <a:cubicBezTo>
                    <a:pt x="15189" y="31"/>
                    <a:pt x="14947" y="17"/>
                    <a:pt x="14706" y="3"/>
                  </a:cubicBezTo>
                  <a:cubicBezTo>
                    <a:pt x="14638" y="0"/>
                    <a:pt x="14563" y="0"/>
                    <a:pt x="14468" y="0"/>
                  </a:cubicBezTo>
                  <a:close/>
                </a:path>
              </a:pathLst>
            </a:custGeom>
            <a:solidFill>
              <a:srgbClr val="F6E1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40"/>
            <p:cNvSpPr/>
            <p:nvPr/>
          </p:nvSpPr>
          <p:spPr>
            <a:xfrm rot="124414">
              <a:off x="5460730" y="2528718"/>
              <a:ext cx="2442817" cy="1324669"/>
            </a:xfrm>
            <a:custGeom>
              <a:avLst/>
              <a:gdLst/>
              <a:ahLst/>
              <a:cxnLst/>
              <a:rect l="l" t="t" r="r" b="b"/>
              <a:pathLst>
                <a:path w="35497" h="19249" extrusionOk="0">
                  <a:moveTo>
                    <a:pt x="32181" y="5645"/>
                  </a:moveTo>
                  <a:lnTo>
                    <a:pt x="32181" y="5645"/>
                  </a:lnTo>
                  <a:cubicBezTo>
                    <a:pt x="32181" y="5646"/>
                    <a:pt x="32181" y="5647"/>
                    <a:pt x="32180" y="5648"/>
                  </a:cubicBezTo>
                  <a:cubicBezTo>
                    <a:pt x="32181" y="5647"/>
                    <a:pt x="32181" y="5646"/>
                    <a:pt x="32181" y="5645"/>
                  </a:cubicBezTo>
                  <a:close/>
                  <a:moveTo>
                    <a:pt x="7709" y="16666"/>
                  </a:moveTo>
                  <a:lnTo>
                    <a:pt x="7709" y="16666"/>
                  </a:lnTo>
                  <a:cubicBezTo>
                    <a:pt x="7711" y="16666"/>
                    <a:pt x="7713" y="16667"/>
                    <a:pt x="7715" y="16668"/>
                  </a:cubicBezTo>
                  <a:lnTo>
                    <a:pt x="7715" y="16668"/>
                  </a:lnTo>
                  <a:cubicBezTo>
                    <a:pt x="7713" y="16667"/>
                    <a:pt x="7711" y="16667"/>
                    <a:pt x="7709" y="16666"/>
                  </a:cubicBezTo>
                  <a:close/>
                  <a:moveTo>
                    <a:pt x="7732" y="16676"/>
                  </a:moveTo>
                  <a:cubicBezTo>
                    <a:pt x="7735" y="16676"/>
                    <a:pt x="7736" y="16676"/>
                    <a:pt x="7738" y="16678"/>
                  </a:cubicBezTo>
                  <a:lnTo>
                    <a:pt x="7738" y="16678"/>
                  </a:lnTo>
                  <a:cubicBezTo>
                    <a:pt x="7736" y="16677"/>
                    <a:pt x="7734" y="16677"/>
                    <a:pt x="7732" y="16676"/>
                  </a:cubicBezTo>
                  <a:close/>
                  <a:moveTo>
                    <a:pt x="7753" y="16682"/>
                  </a:moveTo>
                  <a:lnTo>
                    <a:pt x="7753" y="16682"/>
                  </a:lnTo>
                  <a:cubicBezTo>
                    <a:pt x="7756" y="16684"/>
                    <a:pt x="7758" y="16685"/>
                    <a:pt x="7761" y="16686"/>
                  </a:cubicBezTo>
                  <a:lnTo>
                    <a:pt x="7761" y="16686"/>
                  </a:lnTo>
                  <a:cubicBezTo>
                    <a:pt x="7758" y="16685"/>
                    <a:pt x="7756" y="16683"/>
                    <a:pt x="7753" y="16682"/>
                  </a:cubicBezTo>
                  <a:close/>
                  <a:moveTo>
                    <a:pt x="7960" y="16771"/>
                  </a:moveTo>
                  <a:cubicBezTo>
                    <a:pt x="7969" y="16775"/>
                    <a:pt x="7977" y="16778"/>
                    <a:pt x="7985" y="16781"/>
                  </a:cubicBezTo>
                  <a:lnTo>
                    <a:pt x="7985" y="16781"/>
                  </a:lnTo>
                  <a:cubicBezTo>
                    <a:pt x="7977" y="16778"/>
                    <a:pt x="7969" y="16774"/>
                    <a:pt x="7960" y="16771"/>
                  </a:cubicBezTo>
                  <a:close/>
                  <a:moveTo>
                    <a:pt x="7985" y="16781"/>
                  </a:moveTo>
                  <a:lnTo>
                    <a:pt x="7985" y="16781"/>
                  </a:lnTo>
                  <a:cubicBezTo>
                    <a:pt x="7990" y="16784"/>
                    <a:pt x="7996" y="16786"/>
                    <a:pt x="8001" y="16788"/>
                  </a:cubicBezTo>
                  <a:lnTo>
                    <a:pt x="8001" y="16788"/>
                  </a:lnTo>
                  <a:cubicBezTo>
                    <a:pt x="7996" y="16785"/>
                    <a:pt x="7990" y="16783"/>
                    <a:pt x="7985" y="16781"/>
                  </a:cubicBezTo>
                  <a:close/>
                  <a:moveTo>
                    <a:pt x="8010" y="16792"/>
                  </a:moveTo>
                  <a:lnTo>
                    <a:pt x="8010" y="16792"/>
                  </a:lnTo>
                  <a:cubicBezTo>
                    <a:pt x="8011" y="16792"/>
                    <a:pt x="8012" y="16792"/>
                    <a:pt x="8012" y="16793"/>
                  </a:cubicBezTo>
                  <a:lnTo>
                    <a:pt x="8012" y="16793"/>
                  </a:lnTo>
                  <a:cubicBezTo>
                    <a:pt x="8011" y="16793"/>
                    <a:pt x="8011" y="16792"/>
                    <a:pt x="8010" y="16792"/>
                  </a:cubicBezTo>
                  <a:close/>
                  <a:moveTo>
                    <a:pt x="8032" y="16801"/>
                  </a:moveTo>
                  <a:lnTo>
                    <a:pt x="8032" y="16801"/>
                  </a:lnTo>
                  <a:cubicBezTo>
                    <a:pt x="8038" y="16805"/>
                    <a:pt x="8045" y="16809"/>
                    <a:pt x="8056" y="16812"/>
                  </a:cubicBezTo>
                  <a:cubicBezTo>
                    <a:pt x="8048" y="16809"/>
                    <a:pt x="8038" y="16805"/>
                    <a:pt x="8032" y="16801"/>
                  </a:cubicBezTo>
                  <a:close/>
                  <a:moveTo>
                    <a:pt x="1677" y="1"/>
                  </a:moveTo>
                  <a:cubicBezTo>
                    <a:pt x="1521" y="1"/>
                    <a:pt x="1368" y="103"/>
                    <a:pt x="1327" y="263"/>
                  </a:cubicBezTo>
                  <a:cubicBezTo>
                    <a:pt x="1225" y="674"/>
                    <a:pt x="1126" y="1086"/>
                    <a:pt x="1027" y="1497"/>
                  </a:cubicBezTo>
                  <a:cubicBezTo>
                    <a:pt x="939" y="1861"/>
                    <a:pt x="837" y="2219"/>
                    <a:pt x="728" y="2579"/>
                  </a:cubicBezTo>
                  <a:cubicBezTo>
                    <a:pt x="667" y="2773"/>
                    <a:pt x="633" y="2974"/>
                    <a:pt x="589" y="3175"/>
                  </a:cubicBezTo>
                  <a:cubicBezTo>
                    <a:pt x="545" y="3368"/>
                    <a:pt x="497" y="3566"/>
                    <a:pt x="446" y="3759"/>
                  </a:cubicBezTo>
                  <a:cubicBezTo>
                    <a:pt x="402" y="3940"/>
                    <a:pt x="354" y="4114"/>
                    <a:pt x="313" y="4293"/>
                  </a:cubicBezTo>
                  <a:cubicBezTo>
                    <a:pt x="259" y="4514"/>
                    <a:pt x="225" y="4739"/>
                    <a:pt x="194" y="4967"/>
                  </a:cubicBezTo>
                  <a:cubicBezTo>
                    <a:pt x="96" y="5759"/>
                    <a:pt x="0" y="6555"/>
                    <a:pt x="7" y="7355"/>
                  </a:cubicBezTo>
                  <a:cubicBezTo>
                    <a:pt x="11" y="7763"/>
                    <a:pt x="14" y="8168"/>
                    <a:pt x="48" y="8573"/>
                  </a:cubicBezTo>
                  <a:cubicBezTo>
                    <a:pt x="65" y="8794"/>
                    <a:pt x="88" y="9012"/>
                    <a:pt x="116" y="9232"/>
                  </a:cubicBezTo>
                  <a:cubicBezTo>
                    <a:pt x="143" y="9464"/>
                    <a:pt x="177" y="9702"/>
                    <a:pt x="235" y="9926"/>
                  </a:cubicBezTo>
                  <a:cubicBezTo>
                    <a:pt x="341" y="10311"/>
                    <a:pt x="456" y="10689"/>
                    <a:pt x="603" y="11056"/>
                  </a:cubicBezTo>
                  <a:cubicBezTo>
                    <a:pt x="701" y="11298"/>
                    <a:pt x="799" y="11543"/>
                    <a:pt x="905" y="11784"/>
                  </a:cubicBezTo>
                  <a:cubicBezTo>
                    <a:pt x="939" y="11865"/>
                    <a:pt x="973" y="11951"/>
                    <a:pt x="1011" y="12033"/>
                  </a:cubicBezTo>
                  <a:cubicBezTo>
                    <a:pt x="1052" y="12131"/>
                    <a:pt x="1088" y="12233"/>
                    <a:pt x="1137" y="12332"/>
                  </a:cubicBezTo>
                  <a:cubicBezTo>
                    <a:pt x="1187" y="12437"/>
                    <a:pt x="1242" y="12543"/>
                    <a:pt x="1293" y="12648"/>
                  </a:cubicBezTo>
                  <a:cubicBezTo>
                    <a:pt x="1337" y="12730"/>
                    <a:pt x="1388" y="12808"/>
                    <a:pt x="1435" y="12886"/>
                  </a:cubicBezTo>
                  <a:cubicBezTo>
                    <a:pt x="1671" y="13278"/>
                    <a:pt x="1946" y="13638"/>
                    <a:pt x="2245" y="13981"/>
                  </a:cubicBezTo>
                  <a:cubicBezTo>
                    <a:pt x="2493" y="14270"/>
                    <a:pt x="2766" y="14543"/>
                    <a:pt x="3041" y="14804"/>
                  </a:cubicBezTo>
                  <a:cubicBezTo>
                    <a:pt x="3334" y="15084"/>
                    <a:pt x="3630" y="15363"/>
                    <a:pt x="3943" y="15621"/>
                  </a:cubicBezTo>
                  <a:cubicBezTo>
                    <a:pt x="4126" y="15774"/>
                    <a:pt x="4313" y="15931"/>
                    <a:pt x="4508" y="16077"/>
                  </a:cubicBezTo>
                  <a:cubicBezTo>
                    <a:pt x="4674" y="16196"/>
                    <a:pt x="4837" y="16325"/>
                    <a:pt x="5011" y="16437"/>
                  </a:cubicBezTo>
                  <a:cubicBezTo>
                    <a:pt x="5184" y="16547"/>
                    <a:pt x="5354" y="16666"/>
                    <a:pt x="5531" y="16768"/>
                  </a:cubicBezTo>
                  <a:cubicBezTo>
                    <a:pt x="5715" y="16873"/>
                    <a:pt x="5899" y="16978"/>
                    <a:pt x="6086" y="17081"/>
                  </a:cubicBezTo>
                  <a:cubicBezTo>
                    <a:pt x="6280" y="17189"/>
                    <a:pt x="6473" y="17299"/>
                    <a:pt x="6671" y="17401"/>
                  </a:cubicBezTo>
                  <a:cubicBezTo>
                    <a:pt x="6834" y="17485"/>
                    <a:pt x="7001" y="17570"/>
                    <a:pt x="7167" y="17645"/>
                  </a:cubicBezTo>
                  <a:cubicBezTo>
                    <a:pt x="7579" y="17819"/>
                    <a:pt x="7987" y="17996"/>
                    <a:pt x="8409" y="18145"/>
                  </a:cubicBezTo>
                  <a:cubicBezTo>
                    <a:pt x="8607" y="18213"/>
                    <a:pt x="8803" y="18281"/>
                    <a:pt x="9008" y="18343"/>
                  </a:cubicBezTo>
                  <a:cubicBezTo>
                    <a:pt x="9208" y="18401"/>
                    <a:pt x="9409" y="18458"/>
                    <a:pt x="9613" y="18513"/>
                  </a:cubicBezTo>
                  <a:cubicBezTo>
                    <a:pt x="9814" y="18564"/>
                    <a:pt x="10018" y="18615"/>
                    <a:pt x="10222" y="18662"/>
                  </a:cubicBezTo>
                  <a:cubicBezTo>
                    <a:pt x="10307" y="18682"/>
                    <a:pt x="10389" y="18707"/>
                    <a:pt x="10474" y="18720"/>
                  </a:cubicBezTo>
                  <a:cubicBezTo>
                    <a:pt x="10586" y="18740"/>
                    <a:pt x="10698" y="18761"/>
                    <a:pt x="10811" y="18778"/>
                  </a:cubicBezTo>
                  <a:cubicBezTo>
                    <a:pt x="11222" y="18850"/>
                    <a:pt x="11631" y="18907"/>
                    <a:pt x="12042" y="18965"/>
                  </a:cubicBezTo>
                  <a:cubicBezTo>
                    <a:pt x="12461" y="19026"/>
                    <a:pt x="12885" y="19070"/>
                    <a:pt x="13308" y="19115"/>
                  </a:cubicBezTo>
                  <a:cubicBezTo>
                    <a:pt x="13747" y="19159"/>
                    <a:pt x="14185" y="19183"/>
                    <a:pt x="14624" y="19206"/>
                  </a:cubicBezTo>
                  <a:cubicBezTo>
                    <a:pt x="15196" y="19238"/>
                    <a:pt x="15770" y="19249"/>
                    <a:pt x="16344" y="19249"/>
                  </a:cubicBezTo>
                  <a:cubicBezTo>
                    <a:pt x="16576" y="19249"/>
                    <a:pt x="16808" y="19247"/>
                    <a:pt x="17039" y="19244"/>
                  </a:cubicBezTo>
                  <a:cubicBezTo>
                    <a:pt x="17447" y="19237"/>
                    <a:pt x="17856" y="19217"/>
                    <a:pt x="18264" y="19183"/>
                  </a:cubicBezTo>
                  <a:cubicBezTo>
                    <a:pt x="18710" y="19145"/>
                    <a:pt x="19151" y="19084"/>
                    <a:pt x="19597" y="19020"/>
                  </a:cubicBezTo>
                  <a:cubicBezTo>
                    <a:pt x="19675" y="19009"/>
                    <a:pt x="19754" y="18988"/>
                    <a:pt x="19832" y="18975"/>
                  </a:cubicBezTo>
                  <a:cubicBezTo>
                    <a:pt x="19931" y="18955"/>
                    <a:pt x="20033" y="18941"/>
                    <a:pt x="20131" y="18917"/>
                  </a:cubicBezTo>
                  <a:cubicBezTo>
                    <a:pt x="20322" y="18873"/>
                    <a:pt x="20512" y="18836"/>
                    <a:pt x="20699" y="18784"/>
                  </a:cubicBezTo>
                  <a:cubicBezTo>
                    <a:pt x="20903" y="18730"/>
                    <a:pt x="21107" y="18682"/>
                    <a:pt x="21308" y="18618"/>
                  </a:cubicBezTo>
                  <a:cubicBezTo>
                    <a:pt x="21512" y="18553"/>
                    <a:pt x="21716" y="18486"/>
                    <a:pt x="21921" y="18414"/>
                  </a:cubicBezTo>
                  <a:cubicBezTo>
                    <a:pt x="22346" y="18258"/>
                    <a:pt x="22764" y="18087"/>
                    <a:pt x="23183" y="17903"/>
                  </a:cubicBezTo>
                  <a:cubicBezTo>
                    <a:pt x="23370" y="17825"/>
                    <a:pt x="23553" y="17737"/>
                    <a:pt x="23740" y="17652"/>
                  </a:cubicBezTo>
                  <a:cubicBezTo>
                    <a:pt x="23917" y="17570"/>
                    <a:pt x="24087" y="17478"/>
                    <a:pt x="24258" y="17390"/>
                  </a:cubicBezTo>
                  <a:cubicBezTo>
                    <a:pt x="24335" y="17349"/>
                    <a:pt x="24407" y="17302"/>
                    <a:pt x="24482" y="17258"/>
                  </a:cubicBezTo>
                  <a:cubicBezTo>
                    <a:pt x="24564" y="17210"/>
                    <a:pt x="24646" y="17165"/>
                    <a:pt x="24723" y="17115"/>
                  </a:cubicBezTo>
                  <a:cubicBezTo>
                    <a:pt x="24894" y="17002"/>
                    <a:pt x="25067" y="16890"/>
                    <a:pt x="25238" y="16771"/>
                  </a:cubicBezTo>
                  <a:cubicBezTo>
                    <a:pt x="25414" y="16645"/>
                    <a:pt x="25588" y="16523"/>
                    <a:pt x="25761" y="16393"/>
                  </a:cubicBezTo>
                  <a:cubicBezTo>
                    <a:pt x="25952" y="16254"/>
                    <a:pt x="26136" y="16107"/>
                    <a:pt x="26323" y="15961"/>
                  </a:cubicBezTo>
                  <a:cubicBezTo>
                    <a:pt x="26632" y="15716"/>
                    <a:pt x="26924" y="15454"/>
                    <a:pt x="27213" y="15186"/>
                  </a:cubicBezTo>
                  <a:cubicBezTo>
                    <a:pt x="27356" y="15053"/>
                    <a:pt x="27499" y="14920"/>
                    <a:pt x="27635" y="14777"/>
                  </a:cubicBezTo>
                  <a:cubicBezTo>
                    <a:pt x="27775" y="14638"/>
                    <a:pt x="27901" y="14488"/>
                    <a:pt x="28026" y="14335"/>
                  </a:cubicBezTo>
                  <a:cubicBezTo>
                    <a:pt x="28288" y="14008"/>
                    <a:pt x="28544" y="13669"/>
                    <a:pt x="28785" y="13325"/>
                  </a:cubicBezTo>
                  <a:cubicBezTo>
                    <a:pt x="28898" y="13162"/>
                    <a:pt x="29003" y="12992"/>
                    <a:pt x="29111" y="12825"/>
                  </a:cubicBezTo>
                  <a:cubicBezTo>
                    <a:pt x="29224" y="12648"/>
                    <a:pt x="29336" y="12471"/>
                    <a:pt x="29445" y="12294"/>
                  </a:cubicBezTo>
                  <a:cubicBezTo>
                    <a:pt x="29544" y="12141"/>
                    <a:pt x="29639" y="11985"/>
                    <a:pt x="29731" y="11829"/>
                  </a:cubicBezTo>
                  <a:cubicBezTo>
                    <a:pt x="29830" y="11661"/>
                    <a:pt x="29918" y="11488"/>
                    <a:pt x="30006" y="11314"/>
                  </a:cubicBezTo>
                  <a:cubicBezTo>
                    <a:pt x="30098" y="11138"/>
                    <a:pt x="30180" y="10954"/>
                    <a:pt x="30262" y="10774"/>
                  </a:cubicBezTo>
                  <a:cubicBezTo>
                    <a:pt x="30343" y="10600"/>
                    <a:pt x="30422" y="10424"/>
                    <a:pt x="30503" y="10246"/>
                  </a:cubicBezTo>
                  <a:cubicBezTo>
                    <a:pt x="30676" y="9862"/>
                    <a:pt x="30850" y="9477"/>
                    <a:pt x="30986" y="9077"/>
                  </a:cubicBezTo>
                  <a:cubicBezTo>
                    <a:pt x="31105" y="8716"/>
                    <a:pt x="31231" y="8359"/>
                    <a:pt x="31357" y="8001"/>
                  </a:cubicBezTo>
                  <a:cubicBezTo>
                    <a:pt x="31466" y="7689"/>
                    <a:pt x="31578" y="7375"/>
                    <a:pt x="31673" y="7059"/>
                  </a:cubicBezTo>
                  <a:cubicBezTo>
                    <a:pt x="31769" y="6753"/>
                    <a:pt x="31843" y="6440"/>
                    <a:pt x="31962" y="6141"/>
                  </a:cubicBezTo>
                  <a:cubicBezTo>
                    <a:pt x="32037" y="5972"/>
                    <a:pt x="32115" y="5803"/>
                    <a:pt x="32185" y="5631"/>
                  </a:cubicBezTo>
                  <a:lnTo>
                    <a:pt x="32185" y="5631"/>
                  </a:lnTo>
                  <a:cubicBezTo>
                    <a:pt x="32184" y="5636"/>
                    <a:pt x="32183" y="5640"/>
                    <a:pt x="32181" y="5645"/>
                  </a:cubicBezTo>
                  <a:lnTo>
                    <a:pt x="32181" y="5645"/>
                  </a:lnTo>
                  <a:cubicBezTo>
                    <a:pt x="32208" y="5577"/>
                    <a:pt x="32239" y="5510"/>
                    <a:pt x="32265" y="5444"/>
                  </a:cubicBezTo>
                  <a:cubicBezTo>
                    <a:pt x="32308" y="5450"/>
                    <a:pt x="32352" y="5453"/>
                    <a:pt x="32396" y="5453"/>
                  </a:cubicBezTo>
                  <a:cubicBezTo>
                    <a:pt x="32558" y="5453"/>
                    <a:pt x="32727" y="5416"/>
                    <a:pt x="32871" y="5392"/>
                  </a:cubicBezTo>
                  <a:cubicBezTo>
                    <a:pt x="33068" y="5359"/>
                    <a:pt x="33262" y="5331"/>
                    <a:pt x="33452" y="5277"/>
                  </a:cubicBezTo>
                  <a:cubicBezTo>
                    <a:pt x="33534" y="5249"/>
                    <a:pt x="33616" y="5219"/>
                    <a:pt x="33694" y="5185"/>
                  </a:cubicBezTo>
                  <a:cubicBezTo>
                    <a:pt x="33816" y="5134"/>
                    <a:pt x="33942" y="5086"/>
                    <a:pt x="34065" y="5032"/>
                  </a:cubicBezTo>
                  <a:cubicBezTo>
                    <a:pt x="34238" y="4957"/>
                    <a:pt x="34405" y="4869"/>
                    <a:pt x="34568" y="4773"/>
                  </a:cubicBezTo>
                  <a:cubicBezTo>
                    <a:pt x="34697" y="4698"/>
                    <a:pt x="34820" y="4603"/>
                    <a:pt x="34928" y="4501"/>
                  </a:cubicBezTo>
                  <a:cubicBezTo>
                    <a:pt x="35071" y="4372"/>
                    <a:pt x="35201" y="4232"/>
                    <a:pt x="35289" y="4059"/>
                  </a:cubicBezTo>
                  <a:cubicBezTo>
                    <a:pt x="35371" y="3899"/>
                    <a:pt x="35439" y="3729"/>
                    <a:pt x="35473" y="3552"/>
                  </a:cubicBezTo>
                  <a:cubicBezTo>
                    <a:pt x="35487" y="3481"/>
                    <a:pt x="35496" y="3402"/>
                    <a:pt x="35496" y="3331"/>
                  </a:cubicBezTo>
                  <a:cubicBezTo>
                    <a:pt x="35496" y="3260"/>
                    <a:pt x="35479" y="3191"/>
                    <a:pt x="35470" y="3123"/>
                  </a:cubicBezTo>
                  <a:cubicBezTo>
                    <a:pt x="35449" y="3011"/>
                    <a:pt x="35394" y="2896"/>
                    <a:pt x="35344" y="2793"/>
                  </a:cubicBezTo>
                  <a:cubicBezTo>
                    <a:pt x="35286" y="2688"/>
                    <a:pt x="35187" y="2569"/>
                    <a:pt x="35082" y="2511"/>
                  </a:cubicBezTo>
                  <a:cubicBezTo>
                    <a:pt x="35014" y="2473"/>
                    <a:pt x="34945" y="2443"/>
                    <a:pt x="34871" y="2423"/>
                  </a:cubicBezTo>
                  <a:cubicBezTo>
                    <a:pt x="34817" y="2408"/>
                    <a:pt x="34755" y="2404"/>
                    <a:pt x="34696" y="2404"/>
                  </a:cubicBezTo>
                  <a:cubicBezTo>
                    <a:pt x="34672" y="2404"/>
                    <a:pt x="34648" y="2405"/>
                    <a:pt x="34626" y="2406"/>
                  </a:cubicBezTo>
                  <a:cubicBezTo>
                    <a:pt x="34487" y="2412"/>
                    <a:pt x="34340" y="2446"/>
                    <a:pt x="34207" y="2501"/>
                  </a:cubicBezTo>
                  <a:cubicBezTo>
                    <a:pt x="34010" y="2579"/>
                    <a:pt x="33813" y="2668"/>
                    <a:pt x="33636" y="2783"/>
                  </a:cubicBezTo>
                  <a:cubicBezTo>
                    <a:pt x="33452" y="2902"/>
                    <a:pt x="33282" y="3038"/>
                    <a:pt x="33122" y="3188"/>
                  </a:cubicBezTo>
                  <a:cubicBezTo>
                    <a:pt x="33058" y="3246"/>
                    <a:pt x="32993" y="3310"/>
                    <a:pt x="32932" y="3375"/>
                  </a:cubicBezTo>
                  <a:cubicBezTo>
                    <a:pt x="32877" y="3416"/>
                    <a:pt x="32823" y="3456"/>
                    <a:pt x="32769" y="3501"/>
                  </a:cubicBezTo>
                  <a:cubicBezTo>
                    <a:pt x="32660" y="3586"/>
                    <a:pt x="32575" y="3691"/>
                    <a:pt x="32490" y="3803"/>
                  </a:cubicBezTo>
                  <a:cubicBezTo>
                    <a:pt x="32486" y="3814"/>
                    <a:pt x="32483" y="3824"/>
                    <a:pt x="32479" y="3831"/>
                  </a:cubicBezTo>
                  <a:cubicBezTo>
                    <a:pt x="32422" y="3885"/>
                    <a:pt x="32364" y="3943"/>
                    <a:pt x="32309" y="4001"/>
                  </a:cubicBezTo>
                  <a:cubicBezTo>
                    <a:pt x="32187" y="4130"/>
                    <a:pt x="32064" y="4263"/>
                    <a:pt x="31945" y="4399"/>
                  </a:cubicBezTo>
                  <a:cubicBezTo>
                    <a:pt x="31881" y="4474"/>
                    <a:pt x="31813" y="4555"/>
                    <a:pt x="31761" y="4640"/>
                  </a:cubicBezTo>
                  <a:cubicBezTo>
                    <a:pt x="31717" y="4715"/>
                    <a:pt x="31683" y="4797"/>
                    <a:pt x="31650" y="4875"/>
                  </a:cubicBezTo>
                  <a:cubicBezTo>
                    <a:pt x="31578" y="5032"/>
                    <a:pt x="31490" y="5178"/>
                    <a:pt x="31408" y="5331"/>
                  </a:cubicBezTo>
                  <a:cubicBezTo>
                    <a:pt x="31320" y="5491"/>
                    <a:pt x="31241" y="5657"/>
                    <a:pt x="31166" y="5824"/>
                  </a:cubicBezTo>
                  <a:cubicBezTo>
                    <a:pt x="31000" y="6202"/>
                    <a:pt x="30901" y="6607"/>
                    <a:pt x="30775" y="6998"/>
                  </a:cubicBezTo>
                  <a:cubicBezTo>
                    <a:pt x="30721" y="7168"/>
                    <a:pt x="30653" y="7334"/>
                    <a:pt x="30592" y="7505"/>
                  </a:cubicBezTo>
                  <a:cubicBezTo>
                    <a:pt x="30527" y="7681"/>
                    <a:pt x="30463" y="7858"/>
                    <a:pt x="30394" y="8036"/>
                  </a:cubicBezTo>
                  <a:cubicBezTo>
                    <a:pt x="30262" y="8406"/>
                    <a:pt x="30143" y="8783"/>
                    <a:pt x="30003" y="9155"/>
                  </a:cubicBezTo>
                  <a:cubicBezTo>
                    <a:pt x="30000" y="9165"/>
                    <a:pt x="29996" y="9171"/>
                    <a:pt x="29993" y="9182"/>
                  </a:cubicBezTo>
                  <a:cubicBezTo>
                    <a:pt x="29843" y="9529"/>
                    <a:pt x="29683" y="9869"/>
                    <a:pt x="29527" y="10212"/>
                  </a:cubicBezTo>
                  <a:cubicBezTo>
                    <a:pt x="29360" y="10576"/>
                    <a:pt x="29183" y="10934"/>
                    <a:pt x="28996" y="11284"/>
                  </a:cubicBezTo>
                  <a:cubicBezTo>
                    <a:pt x="28904" y="11454"/>
                    <a:pt x="28802" y="11617"/>
                    <a:pt x="28703" y="11777"/>
                  </a:cubicBezTo>
                  <a:cubicBezTo>
                    <a:pt x="28601" y="11951"/>
                    <a:pt x="28496" y="12124"/>
                    <a:pt x="28387" y="12294"/>
                  </a:cubicBezTo>
                  <a:cubicBezTo>
                    <a:pt x="28186" y="12617"/>
                    <a:pt x="27986" y="12941"/>
                    <a:pt x="27758" y="13247"/>
                  </a:cubicBezTo>
                  <a:cubicBezTo>
                    <a:pt x="27656" y="13386"/>
                    <a:pt x="27550" y="13523"/>
                    <a:pt x="27445" y="13658"/>
                  </a:cubicBezTo>
                  <a:cubicBezTo>
                    <a:pt x="27309" y="13829"/>
                    <a:pt x="27169" y="13999"/>
                    <a:pt x="27017" y="14159"/>
                  </a:cubicBezTo>
                  <a:cubicBezTo>
                    <a:pt x="26839" y="14335"/>
                    <a:pt x="26656" y="14502"/>
                    <a:pt x="26475" y="14672"/>
                  </a:cubicBezTo>
                  <a:cubicBezTo>
                    <a:pt x="26149" y="14975"/>
                    <a:pt x="25805" y="15250"/>
                    <a:pt x="25458" y="15526"/>
                  </a:cubicBezTo>
                  <a:cubicBezTo>
                    <a:pt x="25265" y="15666"/>
                    <a:pt x="25070" y="15805"/>
                    <a:pt x="24873" y="15941"/>
                  </a:cubicBezTo>
                  <a:cubicBezTo>
                    <a:pt x="24781" y="16005"/>
                    <a:pt x="24687" y="16074"/>
                    <a:pt x="24591" y="16135"/>
                  </a:cubicBezTo>
                  <a:cubicBezTo>
                    <a:pt x="24475" y="16209"/>
                    <a:pt x="24363" y="16291"/>
                    <a:pt x="24244" y="16360"/>
                  </a:cubicBezTo>
                  <a:cubicBezTo>
                    <a:pt x="24108" y="16437"/>
                    <a:pt x="23975" y="16512"/>
                    <a:pt x="23842" y="16591"/>
                  </a:cubicBezTo>
                  <a:cubicBezTo>
                    <a:pt x="23737" y="16652"/>
                    <a:pt x="23625" y="16703"/>
                    <a:pt x="23516" y="16754"/>
                  </a:cubicBezTo>
                  <a:cubicBezTo>
                    <a:pt x="23299" y="16863"/>
                    <a:pt x="23077" y="16961"/>
                    <a:pt x="22856" y="17057"/>
                  </a:cubicBezTo>
                  <a:cubicBezTo>
                    <a:pt x="22727" y="17111"/>
                    <a:pt x="22597" y="17165"/>
                    <a:pt x="22468" y="17220"/>
                  </a:cubicBezTo>
                  <a:cubicBezTo>
                    <a:pt x="22329" y="17278"/>
                    <a:pt x="22189" y="17325"/>
                    <a:pt x="22046" y="17380"/>
                  </a:cubicBezTo>
                  <a:cubicBezTo>
                    <a:pt x="21764" y="17485"/>
                    <a:pt x="21478" y="17577"/>
                    <a:pt x="21189" y="17662"/>
                  </a:cubicBezTo>
                  <a:cubicBezTo>
                    <a:pt x="20903" y="17743"/>
                    <a:pt x="20618" y="17819"/>
                    <a:pt x="20325" y="17877"/>
                  </a:cubicBezTo>
                  <a:cubicBezTo>
                    <a:pt x="20169" y="17907"/>
                    <a:pt x="20013" y="17944"/>
                    <a:pt x="19853" y="17972"/>
                  </a:cubicBezTo>
                  <a:cubicBezTo>
                    <a:pt x="19706" y="17992"/>
                    <a:pt x="19556" y="18016"/>
                    <a:pt x="19407" y="18040"/>
                  </a:cubicBezTo>
                  <a:cubicBezTo>
                    <a:pt x="19039" y="18081"/>
                    <a:pt x="18669" y="18118"/>
                    <a:pt x="18298" y="18139"/>
                  </a:cubicBezTo>
                  <a:cubicBezTo>
                    <a:pt x="17938" y="18160"/>
                    <a:pt x="17577" y="18173"/>
                    <a:pt x="17217" y="18173"/>
                  </a:cubicBezTo>
                  <a:cubicBezTo>
                    <a:pt x="17169" y="18173"/>
                    <a:pt x="17121" y="18173"/>
                    <a:pt x="17074" y="18172"/>
                  </a:cubicBezTo>
                  <a:cubicBezTo>
                    <a:pt x="16267" y="18162"/>
                    <a:pt x="15457" y="18145"/>
                    <a:pt x="14651" y="18095"/>
                  </a:cubicBezTo>
                  <a:cubicBezTo>
                    <a:pt x="14240" y="18067"/>
                    <a:pt x="13821" y="18043"/>
                    <a:pt x="13410" y="17999"/>
                  </a:cubicBezTo>
                  <a:cubicBezTo>
                    <a:pt x="13045" y="17958"/>
                    <a:pt x="12681" y="17914"/>
                    <a:pt x="12318" y="17870"/>
                  </a:cubicBezTo>
                  <a:cubicBezTo>
                    <a:pt x="11998" y="17822"/>
                    <a:pt x="11678" y="17781"/>
                    <a:pt x="11362" y="17727"/>
                  </a:cubicBezTo>
                  <a:cubicBezTo>
                    <a:pt x="11243" y="17707"/>
                    <a:pt x="11124" y="17686"/>
                    <a:pt x="11008" y="17666"/>
                  </a:cubicBezTo>
                  <a:cubicBezTo>
                    <a:pt x="10930" y="17652"/>
                    <a:pt x="10849" y="17645"/>
                    <a:pt x="10770" y="17628"/>
                  </a:cubicBezTo>
                  <a:cubicBezTo>
                    <a:pt x="10569" y="17580"/>
                    <a:pt x="10368" y="17533"/>
                    <a:pt x="10168" y="17485"/>
                  </a:cubicBezTo>
                  <a:cubicBezTo>
                    <a:pt x="9797" y="17401"/>
                    <a:pt x="9433" y="17288"/>
                    <a:pt x="9069" y="17183"/>
                  </a:cubicBezTo>
                  <a:cubicBezTo>
                    <a:pt x="8899" y="17135"/>
                    <a:pt x="8729" y="17067"/>
                    <a:pt x="8559" y="17005"/>
                  </a:cubicBezTo>
                  <a:cubicBezTo>
                    <a:pt x="8389" y="16947"/>
                    <a:pt x="8222" y="16876"/>
                    <a:pt x="8056" y="16812"/>
                  </a:cubicBezTo>
                  <a:cubicBezTo>
                    <a:pt x="8045" y="16809"/>
                    <a:pt x="8038" y="16805"/>
                    <a:pt x="8028" y="16801"/>
                  </a:cubicBezTo>
                  <a:cubicBezTo>
                    <a:pt x="8021" y="16798"/>
                    <a:pt x="8015" y="16795"/>
                    <a:pt x="8007" y="16792"/>
                  </a:cubicBezTo>
                  <a:lnTo>
                    <a:pt x="8007" y="16792"/>
                  </a:lnTo>
                  <a:cubicBezTo>
                    <a:pt x="8008" y="16792"/>
                    <a:pt x="8008" y="16792"/>
                    <a:pt x="8008" y="16792"/>
                  </a:cubicBezTo>
                  <a:lnTo>
                    <a:pt x="8008" y="16792"/>
                  </a:lnTo>
                  <a:cubicBezTo>
                    <a:pt x="8012" y="16793"/>
                    <a:pt x="8016" y="16795"/>
                    <a:pt x="8018" y="16795"/>
                  </a:cubicBezTo>
                  <a:cubicBezTo>
                    <a:pt x="8018" y="16795"/>
                    <a:pt x="8018" y="16795"/>
                    <a:pt x="8018" y="16795"/>
                  </a:cubicBezTo>
                  <a:lnTo>
                    <a:pt x="8018" y="16795"/>
                  </a:lnTo>
                  <a:cubicBezTo>
                    <a:pt x="8021" y="16798"/>
                    <a:pt x="8025" y="16798"/>
                    <a:pt x="8028" y="16801"/>
                  </a:cubicBezTo>
                  <a:lnTo>
                    <a:pt x="8032" y="16801"/>
                  </a:lnTo>
                  <a:cubicBezTo>
                    <a:pt x="8021" y="16795"/>
                    <a:pt x="8012" y="16792"/>
                    <a:pt x="8001" y="16788"/>
                  </a:cubicBezTo>
                  <a:lnTo>
                    <a:pt x="8001" y="16788"/>
                  </a:lnTo>
                  <a:cubicBezTo>
                    <a:pt x="8001" y="16788"/>
                    <a:pt x="8001" y="16788"/>
                    <a:pt x="8001" y="16788"/>
                  </a:cubicBezTo>
                  <a:lnTo>
                    <a:pt x="8001" y="16788"/>
                  </a:lnTo>
                  <a:cubicBezTo>
                    <a:pt x="8001" y="16788"/>
                    <a:pt x="8001" y="16788"/>
                    <a:pt x="8001" y="16788"/>
                  </a:cubicBezTo>
                  <a:cubicBezTo>
                    <a:pt x="7974" y="16778"/>
                    <a:pt x="7943" y="16764"/>
                    <a:pt x="7916" y="16754"/>
                  </a:cubicBezTo>
                  <a:cubicBezTo>
                    <a:pt x="7902" y="16747"/>
                    <a:pt x="7889" y="16740"/>
                    <a:pt x="7875" y="16734"/>
                  </a:cubicBezTo>
                  <a:cubicBezTo>
                    <a:pt x="7859" y="16728"/>
                    <a:pt x="7844" y="16722"/>
                    <a:pt x="7829" y="16715"/>
                  </a:cubicBezTo>
                  <a:lnTo>
                    <a:pt x="7829" y="16715"/>
                  </a:lnTo>
                  <a:cubicBezTo>
                    <a:pt x="7833" y="16717"/>
                    <a:pt x="7839" y="16718"/>
                    <a:pt x="7844" y="16720"/>
                  </a:cubicBezTo>
                  <a:cubicBezTo>
                    <a:pt x="7834" y="16716"/>
                    <a:pt x="7828" y="16713"/>
                    <a:pt x="7817" y="16710"/>
                  </a:cubicBezTo>
                  <a:lnTo>
                    <a:pt x="7817" y="16710"/>
                  </a:lnTo>
                  <a:cubicBezTo>
                    <a:pt x="7821" y="16712"/>
                    <a:pt x="7825" y="16714"/>
                    <a:pt x="7829" y="16715"/>
                  </a:cubicBezTo>
                  <a:lnTo>
                    <a:pt x="7829" y="16715"/>
                  </a:lnTo>
                  <a:cubicBezTo>
                    <a:pt x="7822" y="16713"/>
                    <a:pt x="7816" y="16710"/>
                    <a:pt x="7811" y="16707"/>
                  </a:cubicBezTo>
                  <a:cubicBezTo>
                    <a:pt x="7793" y="16700"/>
                    <a:pt x="7778" y="16695"/>
                    <a:pt x="7761" y="16686"/>
                  </a:cubicBezTo>
                  <a:lnTo>
                    <a:pt x="7761" y="16686"/>
                  </a:lnTo>
                  <a:cubicBezTo>
                    <a:pt x="7766" y="16689"/>
                    <a:pt x="7771" y="16692"/>
                    <a:pt x="7776" y="16695"/>
                  </a:cubicBezTo>
                  <a:lnTo>
                    <a:pt x="7776" y="16695"/>
                  </a:lnTo>
                  <a:cubicBezTo>
                    <a:pt x="7763" y="16690"/>
                    <a:pt x="7751" y="16684"/>
                    <a:pt x="7739" y="16679"/>
                  </a:cubicBezTo>
                  <a:lnTo>
                    <a:pt x="7739" y="16679"/>
                  </a:lnTo>
                  <a:cubicBezTo>
                    <a:pt x="7743" y="16679"/>
                    <a:pt x="7750" y="16682"/>
                    <a:pt x="7753" y="16682"/>
                  </a:cubicBezTo>
                  <a:cubicBezTo>
                    <a:pt x="7741" y="16677"/>
                    <a:pt x="7730" y="16674"/>
                    <a:pt x="7717" y="16669"/>
                  </a:cubicBezTo>
                  <a:lnTo>
                    <a:pt x="7717" y="16669"/>
                  </a:lnTo>
                  <a:cubicBezTo>
                    <a:pt x="7718" y="16669"/>
                    <a:pt x="7718" y="16669"/>
                    <a:pt x="7718" y="16669"/>
                  </a:cubicBezTo>
                  <a:cubicBezTo>
                    <a:pt x="7484" y="16567"/>
                    <a:pt x="7256" y="16445"/>
                    <a:pt x="7028" y="16325"/>
                  </a:cubicBezTo>
                  <a:cubicBezTo>
                    <a:pt x="6814" y="16217"/>
                    <a:pt x="6606" y="16098"/>
                    <a:pt x="6399" y="15978"/>
                  </a:cubicBezTo>
                  <a:cubicBezTo>
                    <a:pt x="6269" y="15903"/>
                    <a:pt x="6140" y="15832"/>
                    <a:pt x="6015" y="15757"/>
                  </a:cubicBezTo>
                  <a:cubicBezTo>
                    <a:pt x="5878" y="15682"/>
                    <a:pt x="5753" y="15591"/>
                    <a:pt x="5624" y="15506"/>
                  </a:cubicBezTo>
                  <a:cubicBezTo>
                    <a:pt x="5433" y="15387"/>
                    <a:pt x="5256" y="15250"/>
                    <a:pt x="5076" y="15115"/>
                  </a:cubicBezTo>
                  <a:cubicBezTo>
                    <a:pt x="4905" y="14975"/>
                    <a:pt x="4735" y="14839"/>
                    <a:pt x="4572" y="14693"/>
                  </a:cubicBezTo>
                  <a:cubicBezTo>
                    <a:pt x="4368" y="14509"/>
                    <a:pt x="4170" y="14325"/>
                    <a:pt x="3974" y="14135"/>
                  </a:cubicBezTo>
                  <a:cubicBezTo>
                    <a:pt x="3572" y="13747"/>
                    <a:pt x="3181" y="13345"/>
                    <a:pt x="2831" y="12906"/>
                  </a:cubicBezTo>
                  <a:cubicBezTo>
                    <a:pt x="2725" y="12763"/>
                    <a:pt x="2623" y="12621"/>
                    <a:pt x="2534" y="12468"/>
                  </a:cubicBezTo>
                  <a:cubicBezTo>
                    <a:pt x="2480" y="12372"/>
                    <a:pt x="2422" y="12278"/>
                    <a:pt x="2368" y="12182"/>
                  </a:cubicBezTo>
                  <a:cubicBezTo>
                    <a:pt x="2289" y="12046"/>
                    <a:pt x="2228" y="11903"/>
                    <a:pt x="2160" y="11763"/>
                  </a:cubicBezTo>
                  <a:cubicBezTo>
                    <a:pt x="1966" y="11281"/>
                    <a:pt x="1773" y="10797"/>
                    <a:pt x="1599" y="10308"/>
                  </a:cubicBezTo>
                  <a:cubicBezTo>
                    <a:pt x="1558" y="10188"/>
                    <a:pt x="1524" y="10069"/>
                    <a:pt x="1487" y="9951"/>
                  </a:cubicBezTo>
                  <a:cubicBezTo>
                    <a:pt x="1453" y="9835"/>
                    <a:pt x="1419" y="9716"/>
                    <a:pt x="1391" y="9597"/>
                  </a:cubicBezTo>
                  <a:cubicBezTo>
                    <a:pt x="1341" y="9359"/>
                    <a:pt x="1300" y="9121"/>
                    <a:pt x="1266" y="8882"/>
                  </a:cubicBezTo>
                  <a:cubicBezTo>
                    <a:pt x="1228" y="8525"/>
                    <a:pt x="1198" y="8168"/>
                    <a:pt x="1181" y="7811"/>
                  </a:cubicBezTo>
                  <a:cubicBezTo>
                    <a:pt x="1160" y="7440"/>
                    <a:pt x="1154" y="7066"/>
                    <a:pt x="1160" y="6695"/>
                  </a:cubicBezTo>
                  <a:cubicBezTo>
                    <a:pt x="1164" y="6334"/>
                    <a:pt x="1184" y="5971"/>
                    <a:pt x="1195" y="5610"/>
                  </a:cubicBezTo>
                  <a:cubicBezTo>
                    <a:pt x="1201" y="5436"/>
                    <a:pt x="1198" y="5263"/>
                    <a:pt x="1204" y="5089"/>
                  </a:cubicBezTo>
                  <a:cubicBezTo>
                    <a:pt x="1208" y="4913"/>
                    <a:pt x="1222" y="4736"/>
                    <a:pt x="1239" y="4559"/>
                  </a:cubicBezTo>
                  <a:cubicBezTo>
                    <a:pt x="1330" y="3902"/>
                    <a:pt x="1443" y="3246"/>
                    <a:pt x="1568" y="2593"/>
                  </a:cubicBezTo>
                  <a:cubicBezTo>
                    <a:pt x="1705" y="1875"/>
                    <a:pt x="1844" y="1161"/>
                    <a:pt x="2018" y="453"/>
                  </a:cubicBezTo>
                  <a:cubicBezTo>
                    <a:pt x="2065" y="263"/>
                    <a:pt x="1960" y="65"/>
                    <a:pt x="1769" y="11"/>
                  </a:cubicBezTo>
                  <a:cubicBezTo>
                    <a:pt x="1738" y="4"/>
                    <a:pt x="1708" y="1"/>
                    <a:pt x="1677" y="1"/>
                  </a:cubicBezTo>
                  <a:close/>
                </a:path>
              </a:pathLst>
            </a:custGeom>
            <a:solidFill>
              <a:srgbClr val="EFC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40"/>
            <p:cNvSpPr/>
            <p:nvPr/>
          </p:nvSpPr>
          <p:spPr>
            <a:xfrm rot="124414">
              <a:off x="5293830" y="2444749"/>
              <a:ext cx="253593" cy="253524"/>
            </a:xfrm>
            <a:custGeom>
              <a:avLst/>
              <a:gdLst/>
              <a:ahLst/>
              <a:cxnLst/>
              <a:rect l="l" t="t" r="r" b="b"/>
              <a:pathLst>
                <a:path w="3685" h="3684" extrusionOk="0">
                  <a:moveTo>
                    <a:pt x="1243" y="0"/>
                  </a:moveTo>
                  <a:cubicBezTo>
                    <a:pt x="1212" y="0"/>
                    <a:pt x="1185" y="0"/>
                    <a:pt x="1154" y="4"/>
                  </a:cubicBezTo>
                  <a:cubicBezTo>
                    <a:pt x="1045" y="11"/>
                    <a:pt x="933" y="31"/>
                    <a:pt x="831" y="68"/>
                  </a:cubicBezTo>
                  <a:cubicBezTo>
                    <a:pt x="599" y="157"/>
                    <a:pt x="419" y="313"/>
                    <a:pt x="287" y="521"/>
                  </a:cubicBezTo>
                  <a:cubicBezTo>
                    <a:pt x="229" y="613"/>
                    <a:pt x="194" y="718"/>
                    <a:pt x="154" y="817"/>
                  </a:cubicBezTo>
                  <a:cubicBezTo>
                    <a:pt x="137" y="864"/>
                    <a:pt x="120" y="912"/>
                    <a:pt x="106" y="960"/>
                  </a:cubicBezTo>
                  <a:cubicBezTo>
                    <a:pt x="69" y="1076"/>
                    <a:pt x="48" y="1198"/>
                    <a:pt x="35" y="1321"/>
                  </a:cubicBezTo>
                  <a:cubicBezTo>
                    <a:pt x="1" y="1586"/>
                    <a:pt x="4" y="1858"/>
                    <a:pt x="106" y="2109"/>
                  </a:cubicBezTo>
                  <a:cubicBezTo>
                    <a:pt x="141" y="2198"/>
                    <a:pt x="171" y="2286"/>
                    <a:pt x="219" y="2368"/>
                  </a:cubicBezTo>
                  <a:cubicBezTo>
                    <a:pt x="287" y="2484"/>
                    <a:pt x="368" y="2596"/>
                    <a:pt x="460" y="2691"/>
                  </a:cubicBezTo>
                  <a:cubicBezTo>
                    <a:pt x="579" y="2817"/>
                    <a:pt x="729" y="2919"/>
                    <a:pt x="872" y="3015"/>
                  </a:cubicBezTo>
                  <a:cubicBezTo>
                    <a:pt x="998" y="3093"/>
                    <a:pt x="1133" y="3157"/>
                    <a:pt x="1266" y="3219"/>
                  </a:cubicBezTo>
                  <a:cubicBezTo>
                    <a:pt x="1433" y="3293"/>
                    <a:pt x="1603" y="3365"/>
                    <a:pt x="1773" y="3429"/>
                  </a:cubicBezTo>
                  <a:cubicBezTo>
                    <a:pt x="2098" y="3549"/>
                    <a:pt x="2439" y="3684"/>
                    <a:pt x="2790" y="3684"/>
                  </a:cubicBezTo>
                  <a:cubicBezTo>
                    <a:pt x="2819" y="3684"/>
                    <a:pt x="2847" y="3683"/>
                    <a:pt x="2876" y="3681"/>
                  </a:cubicBezTo>
                  <a:cubicBezTo>
                    <a:pt x="2937" y="3674"/>
                    <a:pt x="2998" y="3668"/>
                    <a:pt x="3056" y="3657"/>
                  </a:cubicBezTo>
                  <a:cubicBezTo>
                    <a:pt x="3130" y="3647"/>
                    <a:pt x="3199" y="3607"/>
                    <a:pt x="3267" y="3575"/>
                  </a:cubicBezTo>
                  <a:cubicBezTo>
                    <a:pt x="3311" y="3542"/>
                    <a:pt x="3355" y="3508"/>
                    <a:pt x="3396" y="3473"/>
                  </a:cubicBezTo>
                  <a:cubicBezTo>
                    <a:pt x="3460" y="3420"/>
                    <a:pt x="3518" y="3304"/>
                    <a:pt x="3542" y="3229"/>
                  </a:cubicBezTo>
                  <a:cubicBezTo>
                    <a:pt x="3573" y="3144"/>
                    <a:pt x="3587" y="3059"/>
                    <a:pt x="3590" y="2974"/>
                  </a:cubicBezTo>
                  <a:cubicBezTo>
                    <a:pt x="3658" y="2882"/>
                    <a:pt x="3685" y="2762"/>
                    <a:pt x="3658" y="2647"/>
                  </a:cubicBezTo>
                  <a:cubicBezTo>
                    <a:pt x="3552" y="2219"/>
                    <a:pt x="3392" y="1803"/>
                    <a:pt x="3174" y="1419"/>
                  </a:cubicBezTo>
                  <a:cubicBezTo>
                    <a:pt x="3042" y="1188"/>
                    <a:pt x="2865" y="994"/>
                    <a:pt x="2675" y="810"/>
                  </a:cubicBezTo>
                  <a:cubicBezTo>
                    <a:pt x="2515" y="654"/>
                    <a:pt x="2345" y="507"/>
                    <a:pt x="2164" y="374"/>
                  </a:cubicBezTo>
                  <a:cubicBezTo>
                    <a:pt x="1970" y="228"/>
                    <a:pt x="1766" y="99"/>
                    <a:pt x="1528" y="35"/>
                  </a:cubicBezTo>
                  <a:cubicBezTo>
                    <a:pt x="1439" y="11"/>
                    <a:pt x="1341" y="0"/>
                    <a:pt x="1243" y="0"/>
                  </a:cubicBezTo>
                  <a:close/>
                </a:path>
              </a:pathLst>
            </a:custGeom>
            <a:solidFill>
              <a:srgbClr val="EFC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40"/>
            <p:cNvSpPr/>
            <p:nvPr/>
          </p:nvSpPr>
          <p:spPr>
            <a:xfrm rot="124414">
              <a:off x="5569533" y="1277590"/>
              <a:ext cx="2207392" cy="1563122"/>
            </a:xfrm>
            <a:custGeom>
              <a:avLst/>
              <a:gdLst/>
              <a:ahLst/>
              <a:cxnLst/>
              <a:rect l="l" t="t" r="r" b="b"/>
              <a:pathLst>
                <a:path w="32076" h="22714" extrusionOk="0">
                  <a:moveTo>
                    <a:pt x="14502" y="1"/>
                  </a:moveTo>
                  <a:cubicBezTo>
                    <a:pt x="13087" y="1"/>
                    <a:pt x="11539" y="154"/>
                    <a:pt x="9767" y="473"/>
                  </a:cubicBezTo>
                  <a:cubicBezTo>
                    <a:pt x="9417" y="534"/>
                    <a:pt x="9039" y="623"/>
                    <a:pt x="8648" y="732"/>
                  </a:cubicBezTo>
                  <a:lnTo>
                    <a:pt x="8488" y="779"/>
                  </a:lnTo>
                  <a:lnTo>
                    <a:pt x="8475" y="783"/>
                  </a:lnTo>
                  <a:cubicBezTo>
                    <a:pt x="8148" y="872"/>
                    <a:pt x="7808" y="966"/>
                    <a:pt x="7484" y="1079"/>
                  </a:cubicBezTo>
                  <a:lnTo>
                    <a:pt x="7440" y="1093"/>
                  </a:lnTo>
                  <a:cubicBezTo>
                    <a:pt x="7253" y="1157"/>
                    <a:pt x="7066" y="1222"/>
                    <a:pt x="6883" y="1290"/>
                  </a:cubicBezTo>
                  <a:cubicBezTo>
                    <a:pt x="6665" y="1375"/>
                    <a:pt x="6467" y="1453"/>
                    <a:pt x="6277" y="1531"/>
                  </a:cubicBezTo>
                  <a:cubicBezTo>
                    <a:pt x="5927" y="1674"/>
                    <a:pt x="5552" y="1841"/>
                    <a:pt x="5090" y="2055"/>
                  </a:cubicBezTo>
                  <a:cubicBezTo>
                    <a:pt x="4903" y="2144"/>
                    <a:pt x="4729" y="2256"/>
                    <a:pt x="4597" y="2344"/>
                  </a:cubicBezTo>
                  <a:cubicBezTo>
                    <a:pt x="4569" y="2365"/>
                    <a:pt x="4545" y="2382"/>
                    <a:pt x="4518" y="2399"/>
                  </a:cubicBezTo>
                  <a:cubicBezTo>
                    <a:pt x="4457" y="2436"/>
                    <a:pt x="4399" y="2473"/>
                    <a:pt x="4348" y="2514"/>
                  </a:cubicBezTo>
                  <a:lnTo>
                    <a:pt x="4294" y="2555"/>
                  </a:lnTo>
                  <a:lnTo>
                    <a:pt x="4066" y="2729"/>
                  </a:lnTo>
                  <a:cubicBezTo>
                    <a:pt x="3868" y="2878"/>
                    <a:pt x="3682" y="3038"/>
                    <a:pt x="3522" y="3175"/>
                  </a:cubicBezTo>
                  <a:lnTo>
                    <a:pt x="3457" y="3232"/>
                  </a:lnTo>
                  <a:cubicBezTo>
                    <a:pt x="3324" y="3345"/>
                    <a:pt x="3209" y="3443"/>
                    <a:pt x="3093" y="3552"/>
                  </a:cubicBezTo>
                  <a:cubicBezTo>
                    <a:pt x="2919" y="3715"/>
                    <a:pt x="2766" y="3889"/>
                    <a:pt x="2623" y="4079"/>
                  </a:cubicBezTo>
                  <a:cubicBezTo>
                    <a:pt x="2511" y="4229"/>
                    <a:pt x="2388" y="4392"/>
                    <a:pt x="2280" y="4559"/>
                  </a:cubicBezTo>
                  <a:cubicBezTo>
                    <a:pt x="2008" y="4967"/>
                    <a:pt x="1752" y="5368"/>
                    <a:pt x="1650" y="5828"/>
                  </a:cubicBezTo>
                  <a:cubicBezTo>
                    <a:pt x="1603" y="6039"/>
                    <a:pt x="1579" y="6260"/>
                    <a:pt x="1559" y="6464"/>
                  </a:cubicBezTo>
                  <a:lnTo>
                    <a:pt x="1552" y="6508"/>
                  </a:lnTo>
                  <a:lnTo>
                    <a:pt x="1552" y="6522"/>
                  </a:lnTo>
                  <a:cubicBezTo>
                    <a:pt x="1538" y="6681"/>
                    <a:pt x="1521" y="6849"/>
                    <a:pt x="1518" y="7012"/>
                  </a:cubicBezTo>
                  <a:cubicBezTo>
                    <a:pt x="1511" y="7263"/>
                    <a:pt x="1515" y="7552"/>
                    <a:pt x="1610" y="7821"/>
                  </a:cubicBezTo>
                  <a:cubicBezTo>
                    <a:pt x="1688" y="8042"/>
                    <a:pt x="1787" y="8240"/>
                    <a:pt x="1906" y="8409"/>
                  </a:cubicBezTo>
                  <a:cubicBezTo>
                    <a:pt x="2005" y="8549"/>
                    <a:pt x="2127" y="8709"/>
                    <a:pt x="2277" y="8849"/>
                  </a:cubicBezTo>
                  <a:cubicBezTo>
                    <a:pt x="2504" y="9056"/>
                    <a:pt x="2766" y="9196"/>
                    <a:pt x="3028" y="9257"/>
                  </a:cubicBezTo>
                  <a:cubicBezTo>
                    <a:pt x="2834" y="9512"/>
                    <a:pt x="2650" y="9804"/>
                    <a:pt x="2450" y="10171"/>
                  </a:cubicBezTo>
                  <a:cubicBezTo>
                    <a:pt x="2245" y="10549"/>
                    <a:pt x="2066" y="10923"/>
                    <a:pt x="1912" y="11237"/>
                  </a:cubicBezTo>
                  <a:lnTo>
                    <a:pt x="1858" y="11355"/>
                  </a:lnTo>
                  <a:cubicBezTo>
                    <a:pt x="1793" y="11485"/>
                    <a:pt x="1732" y="11614"/>
                    <a:pt x="1671" y="11747"/>
                  </a:cubicBezTo>
                  <a:cubicBezTo>
                    <a:pt x="1589" y="11927"/>
                    <a:pt x="1515" y="12114"/>
                    <a:pt x="1440" y="12294"/>
                  </a:cubicBezTo>
                  <a:lnTo>
                    <a:pt x="1433" y="12311"/>
                  </a:lnTo>
                  <a:lnTo>
                    <a:pt x="1405" y="12386"/>
                  </a:lnTo>
                  <a:lnTo>
                    <a:pt x="1378" y="12447"/>
                  </a:lnTo>
                  <a:cubicBezTo>
                    <a:pt x="1249" y="12774"/>
                    <a:pt x="1113" y="13110"/>
                    <a:pt x="991" y="13451"/>
                  </a:cubicBezTo>
                  <a:cubicBezTo>
                    <a:pt x="845" y="13859"/>
                    <a:pt x="719" y="14226"/>
                    <a:pt x="613" y="14570"/>
                  </a:cubicBezTo>
                  <a:cubicBezTo>
                    <a:pt x="487" y="14975"/>
                    <a:pt x="382" y="15390"/>
                    <a:pt x="300" y="15743"/>
                  </a:cubicBezTo>
                  <a:cubicBezTo>
                    <a:pt x="195" y="16179"/>
                    <a:pt x="123" y="16584"/>
                    <a:pt x="82" y="16978"/>
                  </a:cubicBezTo>
                  <a:cubicBezTo>
                    <a:pt x="35" y="17417"/>
                    <a:pt x="8" y="17822"/>
                    <a:pt x="4" y="18213"/>
                  </a:cubicBezTo>
                  <a:lnTo>
                    <a:pt x="0" y="18268"/>
                  </a:lnTo>
                  <a:cubicBezTo>
                    <a:pt x="0" y="18343"/>
                    <a:pt x="0" y="18417"/>
                    <a:pt x="8" y="18492"/>
                  </a:cubicBezTo>
                  <a:cubicBezTo>
                    <a:pt x="31" y="18771"/>
                    <a:pt x="66" y="19016"/>
                    <a:pt x="222" y="19220"/>
                  </a:cubicBezTo>
                  <a:lnTo>
                    <a:pt x="229" y="19230"/>
                  </a:lnTo>
                  <a:cubicBezTo>
                    <a:pt x="293" y="19312"/>
                    <a:pt x="365" y="19404"/>
                    <a:pt x="460" y="19451"/>
                  </a:cubicBezTo>
                  <a:cubicBezTo>
                    <a:pt x="521" y="19482"/>
                    <a:pt x="582" y="19513"/>
                    <a:pt x="650" y="19530"/>
                  </a:cubicBezTo>
                  <a:cubicBezTo>
                    <a:pt x="698" y="19544"/>
                    <a:pt x="749" y="19547"/>
                    <a:pt x="804" y="19547"/>
                  </a:cubicBezTo>
                  <a:cubicBezTo>
                    <a:pt x="936" y="19547"/>
                    <a:pt x="1082" y="19509"/>
                    <a:pt x="1232" y="19434"/>
                  </a:cubicBezTo>
                  <a:cubicBezTo>
                    <a:pt x="1405" y="19343"/>
                    <a:pt x="1548" y="19220"/>
                    <a:pt x="1719" y="19064"/>
                  </a:cubicBezTo>
                  <a:cubicBezTo>
                    <a:pt x="1878" y="18917"/>
                    <a:pt x="2018" y="18737"/>
                    <a:pt x="2120" y="18594"/>
                  </a:cubicBezTo>
                  <a:cubicBezTo>
                    <a:pt x="2236" y="18434"/>
                    <a:pt x="2331" y="18285"/>
                    <a:pt x="2409" y="18139"/>
                  </a:cubicBezTo>
                  <a:cubicBezTo>
                    <a:pt x="2498" y="17961"/>
                    <a:pt x="2583" y="17784"/>
                    <a:pt x="2664" y="17614"/>
                  </a:cubicBezTo>
                  <a:cubicBezTo>
                    <a:pt x="2691" y="17553"/>
                    <a:pt x="2722" y="17492"/>
                    <a:pt x="2749" y="17434"/>
                  </a:cubicBezTo>
                  <a:cubicBezTo>
                    <a:pt x="2804" y="17319"/>
                    <a:pt x="2862" y="17196"/>
                    <a:pt x="2919" y="17074"/>
                  </a:cubicBezTo>
                  <a:cubicBezTo>
                    <a:pt x="3090" y="16686"/>
                    <a:pt x="3270" y="16274"/>
                    <a:pt x="3409" y="15849"/>
                  </a:cubicBezTo>
                  <a:cubicBezTo>
                    <a:pt x="3531" y="15478"/>
                    <a:pt x="3654" y="15118"/>
                    <a:pt x="3807" y="14686"/>
                  </a:cubicBezTo>
                  <a:cubicBezTo>
                    <a:pt x="3950" y="14274"/>
                    <a:pt x="4066" y="13903"/>
                    <a:pt x="4164" y="13556"/>
                  </a:cubicBezTo>
                  <a:lnTo>
                    <a:pt x="4195" y="13454"/>
                  </a:lnTo>
                  <a:cubicBezTo>
                    <a:pt x="4242" y="13284"/>
                    <a:pt x="4294" y="13110"/>
                    <a:pt x="4331" y="12941"/>
                  </a:cubicBezTo>
                  <a:cubicBezTo>
                    <a:pt x="4382" y="12713"/>
                    <a:pt x="4426" y="12502"/>
                    <a:pt x="4464" y="12298"/>
                  </a:cubicBezTo>
                  <a:cubicBezTo>
                    <a:pt x="4552" y="11845"/>
                    <a:pt x="4651" y="11386"/>
                    <a:pt x="4746" y="10944"/>
                  </a:cubicBezTo>
                  <a:lnTo>
                    <a:pt x="4753" y="10917"/>
                  </a:lnTo>
                  <a:lnTo>
                    <a:pt x="4825" y="10573"/>
                  </a:lnTo>
                  <a:cubicBezTo>
                    <a:pt x="4886" y="10298"/>
                    <a:pt x="4940" y="10019"/>
                    <a:pt x="4991" y="9747"/>
                  </a:cubicBezTo>
                  <a:lnTo>
                    <a:pt x="5011" y="9634"/>
                  </a:lnTo>
                  <a:lnTo>
                    <a:pt x="5015" y="9617"/>
                  </a:lnTo>
                  <a:cubicBezTo>
                    <a:pt x="5029" y="9535"/>
                    <a:pt x="5046" y="9454"/>
                    <a:pt x="5059" y="9372"/>
                  </a:cubicBezTo>
                  <a:cubicBezTo>
                    <a:pt x="5107" y="9392"/>
                    <a:pt x="5158" y="9413"/>
                    <a:pt x="5209" y="9433"/>
                  </a:cubicBezTo>
                  <a:cubicBezTo>
                    <a:pt x="5291" y="9464"/>
                    <a:pt x="5368" y="9491"/>
                    <a:pt x="5447" y="9515"/>
                  </a:cubicBezTo>
                  <a:cubicBezTo>
                    <a:pt x="5624" y="9573"/>
                    <a:pt x="5817" y="9610"/>
                    <a:pt x="6059" y="9637"/>
                  </a:cubicBezTo>
                  <a:cubicBezTo>
                    <a:pt x="6090" y="9641"/>
                    <a:pt x="6120" y="9645"/>
                    <a:pt x="6148" y="9648"/>
                  </a:cubicBezTo>
                  <a:lnTo>
                    <a:pt x="6189" y="9651"/>
                  </a:lnTo>
                  <a:cubicBezTo>
                    <a:pt x="6341" y="9672"/>
                    <a:pt x="6498" y="9689"/>
                    <a:pt x="6651" y="9695"/>
                  </a:cubicBezTo>
                  <a:cubicBezTo>
                    <a:pt x="6770" y="9702"/>
                    <a:pt x="6858" y="9702"/>
                    <a:pt x="6937" y="9702"/>
                  </a:cubicBezTo>
                  <a:cubicBezTo>
                    <a:pt x="7005" y="9702"/>
                    <a:pt x="7070" y="9702"/>
                    <a:pt x="7134" y="9699"/>
                  </a:cubicBezTo>
                  <a:cubicBezTo>
                    <a:pt x="7233" y="9692"/>
                    <a:pt x="7338" y="9681"/>
                    <a:pt x="7450" y="9668"/>
                  </a:cubicBezTo>
                  <a:cubicBezTo>
                    <a:pt x="7457" y="9709"/>
                    <a:pt x="7467" y="9750"/>
                    <a:pt x="7484" y="9791"/>
                  </a:cubicBezTo>
                  <a:cubicBezTo>
                    <a:pt x="7532" y="9913"/>
                    <a:pt x="7573" y="9984"/>
                    <a:pt x="7651" y="10073"/>
                  </a:cubicBezTo>
                  <a:cubicBezTo>
                    <a:pt x="7702" y="10135"/>
                    <a:pt x="7764" y="10179"/>
                    <a:pt x="7828" y="10226"/>
                  </a:cubicBezTo>
                  <a:lnTo>
                    <a:pt x="7842" y="10237"/>
                  </a:lnTo>
                  <a:cubicBezTo>
                    <a:pt x="7879" y="10264"/>
                    <a:pt x="7927" y="10284"/>
                    <a:pt x="7968" y="10301"/>
                  </a:cubicBezTo>
                  <a:lnTo>
                    <a:pt x="7998" y="10314"/>
                  </a:lnTo>
                  <a:cubicBezTo>
                    <a:pt x="8111" y="10366"/>
                    <a:pt x="8209" y="10406"/>
                    <a:pt x="8297" y="10441"/>
                  </a:cubicBezTo>
                  <a:cubicBezTo>
                    <a:pt x="8423" y="10488"/>
                    <a:pt x="8563" y="10512"/>
                    <a:pt x="8695" y="10532"/>
                  </a:cubicBezTo>
                  <a:cubicBezTo>
                    <a:pt x="8858" y="10556"/>
                    <a:pt x="9029" y="10573"/>
                    <a:pt x="9196" y="10579"/>
                  </a:cubicBezTo>
                  <a:lnTo>
                    <a:pt x="9294" y="10579"/>
                  </a:lnTo>
                  <a:cubicBezTo>
                    <a:pt x="9471" y="10579"/>
                    <a:pt x="9645" y="10566"/>
                    <a:pt x="9838" y="10546"/>
                  </a:cubicBezTo>
                  <a:cubicBezTo>
                    <a:pt x="10103" y="10522"/>
                    <a:pt x="10342" y="10495"/>
                    <a:pt x="10566" y="10461"/>
                  </a:cubicBezTo>
                  <a:cubicBezTo>
                    <a:pt x="11009" y="10393"/>
                    <a:pt x="11379" y="10339"/>
                    <a:pt x="11753" y="10253"/>
                  </a:cubicBezTo>
                  <a:cubicBezTo>
                    <a:pt x="11890" y="10223"/>
                    <a:pt x="12019" y="10192"/>
                    <a:pt x="12141" y="10155"/>
                  </a:cubicBezTo>
                  <a:lnTo>
                    <a:pt x="12141" y="10155"/>
                  </a:lnTo>
                  <a:cubicBezTo>
                    <a:pt x="12124" y="10304"/>
                    <a:pt x="12135" y="10468"/>
                    <a:pt x="12175" y="10658"/>
                  </a:cubicBezTo>
                  <a:cubicBezTo>
                    <a:pt x="12193" y="10743"/>
                    <a:pt x="12233" y="10821"/>
                    <a:pt x="12274" y="10900"/>
                  </a:cubicBezTo>
                  <a:lnTo>
                    <a:pt x="12291" y="10931"/>
                  </a:lnTo>
                  <a:cubicBezTo>
                    <a:pt x="12315" y="10978"/>
                    <a:pt x="12348" y="11019"/>
                    <a:pt x="12379" y="11056"/>
                  </a:cubicBezTo>
                  <a:cubicBezTo>
                    <a:pt x="12397" y="11073"/>
                    <a:pt x="12410" y="11090"/>
                    <a:pt x="12424" y="11107"/>
                  </a:cubicBezTo>
                  <a:cubicBezTo>
                    <a:pt x="12461" y="11158"/>
                    <a:pt x="12522" y="11202"/>
                    <a:pt x="12577" y="11240"/>
                  </a:cubicBezTo>
                  <a:cubicBezTo>
                    <a:pt x="12590" y="11253"/>
                    <a:pt x="12604" y="11264"/>
                    <a:pt x="12618" y="11270"/>
                  </a:cubicBezTo>
                  <a:cubicBezTo>
                    <a:pt x="12662" y="11308"/>
                    <a:pt x="12709" y="11339"/>
                    <a:pt x="12757" y="11372"/>
                  </a:cubicBezTo>
                  <a:cubicBezTo>
                    <a:pt x="12805" y="11403"/>
                    <a:pt x="12855" y="11427"/>
                    <a:pt x="12900" y="11444"/>
                  </a:cubicBezTo>
                  <a:cubicBezTo>
                    <a:pt x="13006" y="11491"/>
                    <a:pt x="13083" y="11522"/>
                    <a:pt x="13162" y="11549"/>
                  </a:cubicBezTo>
                  <a:cubicBezTo>
                    <a:pt x="13322" y="11604"/>
                    <a:pt x="13499" y="11638"/>
                    <a:pt x="13689" y="11658"/>
                  </a:cubicBezTo>
                  <a:cubicBezTo>
                    <a:pt x="13835" y="11672"/>
                    <a:pt x="13981" y="11678"/>
                    <a:pt x="14145" y="11678"/>
                  </a:cubicBezTo>
                  <a:cubicBezTo>
                    <a:pt x="14434" y="11678"/>
                    <a:pt x="14713" y="11658"/>
                    <a:pt x="14975" y="11634"/>
                  </a:cubicBezTo>
                  <a:cubicBezTo>
                    <a:pt x="15251" y="11611"/>
                    <a:pt x="15482" y="11584"/>
                    <a:pt x="15700" y="11549"/>
                  </a:cubicBezTo>
                  <a:lnTo>
                    <a:pt x="15757" y="11543"/>
                  </a:lnTo>
                  <a:cubicBezTo>
                    <a:pt x="15829" y="11532"/>
                    <a:pt x="15900" y="11518"/>
                    <a:pt x="15968" y="11505"/>
                  </a:cubicBezTo>
                  <a:cubicBezTo>
                    <a:pt x="16002" y="11495"/>
                    <a:pt x="16039" y="11488"/>
                    <a:pt x="16077" y="11478"/>
                  </a:cubicBezTo>
                  <a:cubicBezTo>
                    <a:pt x="16149" y="11464"/>
                    <a:pt x="16223" y="11447"/>
                    <a:pt x="16292" y="11427"/>
                  </a:cubicBezTo>
                  <a:cubicBezTo>
                    <a:pt x="16537" y="11352"/>
                    <a:pt x="16785" y="11273"/>
                    <a:pt x="17033" y="11189"/>
                  </a:cubicBezTo>
                  <a:lnTo>
                    <a:pt x="17033" y="11189"/>
                  </a:lnTo>
                  <a:cubicBezTo>
                    <a:pt x="17022" y="11212"/>
                    <a:pt x="17016" y="11240"/>
                    <a:pt x="17009" y="11267"/>
                  </a:cubicBezTo>
                  <a:cubicBezTo>
                    <a:pt x="16968" y="11424"/>
                    <a:pt x="16965" y="11590"/>
                    <a:pt x="16999" y="11753"/>
                  </a:cubicBezTo>
                  <a:cubicBezTo>
                    <a:pt x="17030" y="11900"/>
                    <a:pt x="17097" y="12104"/>
                    <a:pt x="17244" y="12247"/>
                  </a:cubicBezTo>
                  <a:cubicBezTo>
                    <a:pt x="17496" y="12502"/>
                    <a:pt x="17829" y="12587"/>
                    <a:pt x="18094" y="12631"/>
                  </a:cubicBezTo>
                  <a:cubicBezTo>
                    <a:pt x="18288" y="12669"/>
                    <a:pt x="18509" y="12696"/>
                    <a:pt x="18788" y="12719"/>
                  </a:cubicBezTo>
                  <a:cubicBezTo>
                    <a:pt x="18911" y="12730"/>
                    <a:pt x="19030" y="12740"/>
                    <a:pt x="19145" y="12740"/>
                  </a:cubicBezTo>
                  <a:cubicBezTo>
                    <a:pt x="19200" y="12740"/>
                    <a:pt x="19247" y="12736"/>
                    <a:pt x="19295" y="12733"/>
                  </a:cubicBezTo>
                  <a:cubicBezTo>
                    <a:pt x="19533" y="12713"/>
                    <a:pt x="19757" y="12652"/>
                    <a:pt x="20023" y="12570"/>
                  </a:cubicBezTo>
                  <a:cubicBezTo>
                    <a:pt x="20397" y="12451"/>
                    <a:pt x="20782" y="12301"/>
                    <a:pt x="21237" y="12090"/>
                  </a:cubicBezTo>
                  <a:lnTo>
                    <a:pt x="21292" y="12063"/>
                  </a:lnTo>
                  <a:lnTo>
                    <a:pt x="21401" y="12016"/>
                  </a:lnTo>
                  <a:cubicBezTo>
                    <a:pt x="21506" y="11964"/>
                    <a:pt x="21615" y="11917"/>
                    <a:pt x="21721" y="11865"/>
                  </a:cubicBezTo>
                  <a:lnTo>
                    <a:pt x="21721" y="11865"/>
                  </a:lnTo>
                  <a:cubicBezTo>
                    <a:pt x="21713" y="11906"/>
                    <a:pt x="21707" y="11951"/>
                    <a:pt x="21704" y="11998"/>
                  </a:cubicBezTo>
                  <a:cubicBezTo>
                    <a:pt x="21683" y="12151"/>
                    <a:pt x="21700" y="12291"/>
                    <a:pt x="21748" y="12403"/>
                  </a:cubicBezTo>
                  <a:lnTo>
                    <a:pt x="21762" y="12437"/>
                  </a:lnTo>
                  <a:cubicBezTo>
                    <a:pt x="21792" y="12502"/>
                    <a:pt x="21815" y="12563"/>
                    <a:pt x="21850" y="12625"/>
                  </a:cubicBezTo>
                  <a:cubicBezTo>
                    <a:pt x="21880" y="12675"/>
                    <a:pt x="21918" y="12719"/>
                    <a:pt x="21955" y="12763"/>
                  </a:cubicBezTo>
                  <a:lnTo>
                    <a:pt x="21996" y="12815"/>
                  </a:lnTo>
                  <a:cubicBezTo>
                    <a:pt x="22033" y="12865"/>
                    <a:pt x="22088" y="12900"/>
                    <a:pt x="22135" y="12934"/>
                  </a:cubicBezTo>
                  <a:lnTo>
                    <a:pt x="22153" y="12944"/>
                  </a:lnTo>
                  <a:cubicBezTo>
                    <a:pt x="22162" y="12954"/>
                    <a:pt x="22176" y="12961"/>
                    <a:pt x="22190" y="12972"/>
                  </a:cubicBezTo>
                  <a:cubicBezTo>
                    <a:pt x="22224" y="12998"/>
                    <a:pt x="22268" y="13016"/>
                    <a:pt x="22305" y="13033"/>
                  </a:cubicBezTo>
                  <a:lnTo>
                    <a:pt x="22322" y="13039"/>
                  </a:lnTo>
                  <a:cubicBezTo>
                    <a:pt x="22486" y="13107"/>
                    <a:pt x="22646" y="13159"/>
                    <a:pt x="22829" y="13199"/>
                  </a:cubicBezTo>
                  <a:cubicBezTo>
                    <a:pt x="23054" y="13250"/>
                    <a:pt x="23234" y="13274"/>
                    <a:pt x="23398" y="13274"/>
                  </a:cubicBezTo>
                  <a:lnTo>
                    <a:pt x="23411" y="13274"/>
                  </a:lnTo>
                  <a:cubicBezTo>
                    <a:pt x="23541" y="13274"/>
                    <a:pt x="23673" y="13253"/>
                    <a:pt x="23798" y="13237"/>
                  </a:cubicBezTo>
                  <a:cubicBezTo>
                    <a:pt x="23833" y="13230"/>
                    <a:pt x="23867" y="13226"/>
                    <a:pt x="23897" y="13220"/>
                  </a:cubicBezTo>
                  <a:cubicBezTo>
                    <a:pt x="24068" y="13199"/>
                    <a:pt x="24234" y="13151"/>
                    <a:pt x="24357" y="13118"/>
                  </a:cubicBezTo>
                  <a:cubicBezTo>
                    <a:pt x="24541" y="13063"/>
                    <a:pt x="24731" y="12985"/>
                    <a:pt x="24938" y="12879"/>
                  </a:cubicBezTo>
                  <a:lnTo>
                    <a:pt x="24938" y="12879"/>
                  </a:lnTo>
                  <a:cubicBezTo>
                    <a:pt x="24935" y="12951"/>
                    <a:pt x="24941" y="13025"/>
                    <a:pt x="24959" y="13097"/>
                  </a:cubicBezTo>
                  <a:cubicBezTo>
                    <a:pt x="24982" y="13220"/>
                    <a:pt x="25034" y="13335"/>
                    <a:pt x="25101" y="13424"/>
                  </a:cubicBezTo>
                  <a:lnTo>
                    <a:pt x="25122" y="13451"/>
                  </a:lnTo>
                  <a:cubicBezTo>
                    <a:pt x="25163" y="13502"/>
                    <a:pt x="25197" y="13550"/>
                    <a:pt x="25241" y="13597"/>
                  </a:cubicBezTo>
                  <a:cubicBezTo>
                    <a:pt x="25279" y="13634"/>
                    <a:pt x="25323" y="13669"/>
                    <a:pt x="25367" y="13699"/>
                  </a:cubicBezTo>
                  <a:lnTo>
                    <a:pt x="25377" y="13706"/>
                  </a:lnTo>
                  <a:cubicBezTo>
                    <a:pt x="25395" y="13719"/>
                    <a:pt x="25408" y="13730"/>
                    <a:pt x="25425" y="13740"/>
                  </a:cubicBezTo>
                  <a:cubicBezTo>
                    <a:pt x="25462" y="13771"/>
                    <a:pt x="25510" y="13791"/>
                    <a:pt x="25550" y="13808"/>
                  </a:cubicBezTo>
                  <a:lnTo>
                    <a:pt x="25558" y="13812"/>
                  </a:lnTo>
                  <a:cubicBezTo>
                    <a:pt x="25649" y="13852"/>
                    <a:pt x="25731" y="13886"/>
                    <a:pt x="25813" y="13910"/>
                  </a:cubicBezTo>
                  <a:cubicBezTo>
                    <a:pt x="25905" y="13937"/>
                    <a:pt x="26000" y="13951"/>
                    <a:pt x="26092" y="13964"/>
                  </a:cubicBezTo>
                  <a:cubicBezTo>
                    <a:pt x="26258" y="13988"/>
                    <a:pt x="26384" y="14002"/>
                    <a:pt x="26503" y="14012"/>
                  </a:cubicBezTo>
                  <a:cubicBezTo>
                    <a:pt x="26544" y="14016"/>
                    <a:pt x="26588" y="14016"/>
                    <a:pt x="26640" y="14016"/>
                  </a:cubicBezTo>
                  <a:lnTo>
                    <a:pt x="26745" y="14016"/>
                  </a:lnTo>
                  <a:lnTo>
                    <a:pt x="26799" y="14012"/>
                  </a:lnTo>
                  <a:cubicBezTo>
                    <a:pt x="27044" y="14012"/>
                    <a:pt x="27289" y="13964"/>
                    <a:pt x="27476" y="13927"/>
                  </a:cubicBezTo>
                  <a:cubicBezTo>
                    <a:pt x="27649" y="13890"/>
                    <a:pt x="27823" y="13825"/>
                    <a:pt x="27990" y="13760"/>
                  </a:cubicBezTo>
                  <a:lnTo>
                    <a:pt x="27996" y="13757"/>
                  </a:lnTo>
                  <a:lnTo>
                    <a:pt x="28003" y="13754"/>
                  </a:lnTo>
                  <a:cubicBezTo>
                    <a:pt x="28245" y="13661"/>
                    <a:pt x="28452" y="13567"/>
                    <a:pt x="28643" y="13465"/>
                  </a:cubicBezTo>
                  <a:cubicBezTo>
                    <a:pt x="28769" y="13393"/>
                    <a:pt x="28894" y="13314"/>
                    <a:pt x="29023" y="13220"/>
                  </a:cubicBezTo>
                  <a:lnTo>
                    <a:pt x="29102" y="13159"/>
                  </a:lnTo>
                  <a:lnTo>
                    <a:pt x="29102" y="13159"/>
                  </a:lnTo>
                  <a:lnTo>
                    <a:pt x="29095" y="13386"/>
                  </a:lnTo>
                  <a:cubicBezTo>
                    <a:pt x="29078" y="13556"/>
                    <a:pt x="29061" y="13713"/>
                    <a:pt x="29041" y="13870"/>
                  </a:cubicBezTo>
                  <a:cubicBezTo>
                    <a:pt x="29010" y="14101"/>
                    <a:pt x="28990" y="14339"/>
                    <a:pt x="28973" y="14550"/>
                  </a:cubicBezTo>
                  <a:lnTo>
                    <a:pt x="28956" y="14733"/>
                  </a:lnTo>
                  <a:lnTo>
                    <a:pt x="28942" y="14883"/>
                  </a:lnTo>
                  <a:lnTo>
                    <a:pt x="28939" y="14917"/>
                  </a:lnTo>
                  <a:cubicBezTo>
                    <a:pt x="28932" y="15016"/>
                    <a:pt x="28921" y="15111"/>
                    <a:pt x="28915" y="15209"/>
                  </a:cubicBezTo>
                  <a:cubicBezTo>
                    <a:pt x="28901" y="15386"/>
                    <a:pt x="28912" y="15564"/>
                    <a:pt x="28949" y="15788"/>
                  </a:cubicBezTo>
                  <a:cubicBezTo>
                    <a:pt x="28973" y="15873"/>
                    <a:pt x="29020" y="15951"/>
                    <a:pt x="29081" y="16016"/>
                  </a:cubicBezTo>
                  <a:cubicBezTo>
                    <a:pt x="29095" y="16029"/>
                    <a:pt x="29109" y="16043"/>
                    <a:pt x="29126" y="16053"/>
                  </a:cubicBezTo>
                  <a:cubicBezTo>
                    <a:pt x="29126" y="16332"/>
                    <a:pt x="29122" y="16618"/>
                    <a:pt x="29122" y="16873"/>
                  </a:cubicBezTo>
                  <a:cubicBezTo>
                    <a:pt x="29116" y="17690"/>
                    <a:pt x="29089" y="18516"/>
                    <a:pt x="29064" y="19291"/>
                  </a:cubicBezTo>
                  <a:cubicBezTo>
                    <a:pt x="29048" y="19744"/>
                    <a:pt x="29061" y="20111"/>
                    <a:pt x="29102" y="20448"/>
                  </a:cubicBezTo>
                  <a:cubicBezTo>
                    <a:pt x="29126" y="20662"/>
                    <a:pt x="29160" y="20894"/>
                    <a:pt x="29232" y="21111"/>
                  </a:cubicBezTo>
                  <a:cubicBezTo>
                    <a:pt x="29293" y="21302"/>
                    <a:pt x="29384" y="21506"/>
                    <a:pt x="29517" y="21737"/>
                  </a:cubicBezTo>
                  <a:cubicBezTo>
                    <a:pt x="29623" y="21921"/>
                    <a:pt x="29748" y="22088"/>
                    <a:pt x="29888" y="22268"/>
                  </a:cubicBezTo>
                  <a:lnTo>
                    <a:pt x="29898" y="22279"/>
                  </a:lnTo>
                  <a:cubicBezTo>
                    <a:pt x="29922" y="22309"/>
                    <a:pt x="29942" y="22336"/>
                    <a:pt x="29966" y="22363"/>
                  </a:cubicBezTo>
                  <a:cubicBezTo>
                    <a:pt x="30028" y="22435"/>
                    <a:pt x="30099" y="22492"/>
                    <a:pt x="30184" y="22554"/>
                  </a:cubicBezTo>
                  <a:cubicBezTo>
                    <a:pt x="30323" y="22659"/>
                    <a:pt x="30497" y="22714"/>
                    <a:pt x="30677" y="22714"/>
                  </a:cubicBezTo>
                  <a:cubicBezTo>
                    <a:pt x="30888" y="22714"/>
                    <a:pt x="31078" y="22639"/>
                    <a:pt x="31215" y="22503"/>
                  </a:cubicBezTo>
                  <a:cubicBezTo>
                    <a:pt x="31309" y="22404"/>
                    <a:pt x="31391" y="22288"/>
                    <a:pt x="31483" y="22119"/>
                  </a:cubicBezTo>
                  <a:cubicBezTo>
                    <a:pt x="31565" y="21962"/>
                    <a:pt x="31633" y="21795"/>
                    <a:pt x="31677" y="21632"/>
                  </a:cubicBezTo>
                  <a:cubicBezTo>
                    <a:pt x="31731" y="21445"/>
                    <a:pt x="31776" y="21254"/>
                    <a:pt x="31810" y="21050"/>
                  </a:cubicBezTo>
                  <a:cubicBezTo>
                    <a:pt x="31874" y="20669"/>
                    <a:pt x="31926" y="20261"/>
                    <a:pt x="31973" y="19764"/>
                  </a:cubicBezTo>
                  <a:cubicBezTo>
                    <a:pt x="32011" y="19373"/>
                    <a:pt x="32048" y="18958"/>
                    <a:pt x="32058" y="18530"/>
                  </a:cubicBezTo>
                  <a:cubicBezTo>
                    <a:pt x="32069" y="18169"/>
                    <a:pt x="32075" y="17737"/>
                    <a:pt x="32048" y="17299"/>
                  </a:cubicBezTo>
                  <a:cubicBezTo>
                    <a:pt x="32020" y="16911"/>
                    <a:pt x="31983" y="16498"/>
                    <a:pt x="31936" y="16043"/>
                  </a:cubicBezTo>
                  <a:cubicBezTo>
                    <a:pt x="31918" y="15890"/>
                    <a:pt x="31901" y="15737"/>
                    <a:pt x="31885" y="15584"/>
                  </a:cubicBezTo>
                  <a:lnTo>
                    <a:pt x="31874" y="15498"/>
                  </a:lnTo>
                  <a:cubicBezTo>
                    <a:pt x="31851" y="15274"/>
                    <a:pt x="31827" y="15049"/>
                    <a:pt x="31803" y="14829"/>
                  </a:cubicBezTo>
                  <a:lnTo>
                    <a:pt x="31776" y="14600"/>
                  </a:lnTo>
                  <a:lnTo>
                    <a:pt x="31776" y="14580"/>
                  </a:lnTo>
                  <a:cubicBezTo>
                    <a:pt x="31735" y="14244"/>
                    <a:pt x="31697" y="13897"/>
                    <a:pt x="31640" y="13559"/>
                  </a:cubicBezTo>
                  <a:cubicBezTo>
                    <a:pt x="31589" y="13247"/>
                    <a:pt x="31524" y="12934"/>
                    <a:pt x="31466" y="12655"/>
                  </a:cubicBezTo>
                  <a:lnTo>
                    <a:pt x="31463" y="12638"/>
                  </a:lnTo>
                  <a:cubicBezTo>
                    <a:pt x="31402" y="12331"/>
                    <a:pt x="31337" y="12012"/>
                    <a:pt x="31286" y="11699"/>
                  </a:cubicBezTo>
                  <a:cubicBezTo>
                    <a:pt x="31238" y="11420"/>
                    <a:pt x="31180" y="11086"/>
                    <a:pt x="31102" y="10753"/>
                  </a:cubicBezTo>
                  <a:cubicBezTo>
                    <a:pt x="31038" y="10498"/>
                    <a:pt x="30949" y="10237"/>
                    <a:pt x="30810" y="9903"/>
                  </a:cubicBezTo>
                  <a:lnTo>
                    <a:pt x="30789" y="9849"/>
                  </a:lnTo>
                  <a:lnTo>
                    <a:pt x="30775" y="9821"/>
                  </a:lnTo>
                  <a:cubicBezTo>
                    <a:pt x="30752" y="9760"/>
                    <a:pt x="30728" y="9702"/>
                    <a:pt x="30704" y="9645"/>
                  </a:cubicBezTo>
                  <a:cubicBezTo>
                    <a:pt x="30677" y="9570"/>
                    <a:pt x="30667" y="9485"/>
                    <a:pt x="30656" y="9413"/>
                  </a:cubicBezTo>
                  <a:lnTo>
                    <a:pt x="30650" y="9355"/>
                  </a:lnTo>
                  <a:cubicBezTo>
                    <a:pt x="30633" y="9260"/>
                    <a:pt x="30620" y="9165"/>
                    <a:pt x="30602" y="9069"/>
                  </a:cubicBezTo>
                  <a:lnTo>
                    <a:pt x="30592" y="8998"/>
                  </a:lnTo>
                  <a:cubicBezTo>
                    <a:pt x="30565" y="8849"/>
                    <a:pt x="30538" y="8692"/>
                    <a:pt x="30497" y="8543"/>
                  </a:cubicBezTo>
                  <a:cubicBezTo>
                    <a:pt x="30381" y="8124"/>
                    <a:pt x="30235" y="7729"/>
                    <a:pt x="30061" y="7362"/>
                  </a:cubicBezTo>
                  <a:lnTo>
                    <a:pt x="30037" y="7311"/>
                  </a:lnTo>
                  <a:lnTo>
                    <a:pt x="30034" y="7304"/>
                  </a:lnTo>
                  <a:cubicBezTo>
                    <a:pt x="29881" y="6978"/>
                    <a:pt x="29721" y="6637"/>
                    <a:pt x="29538" y="6318"/>
                  </a:cubicBezTo>
                  <a:cubicBezTo>
                    <a:pt x="29425" y="6124"/>
                    <a:pt x="29293" y="5940"/>
                    <a:pt x="29180" y="5787"/>
                  </a:cubicBezTo>
                  <a:cubicBezTo>
                    <a:pt x="29041" y="5604"/>
                    <a:pt x="28905" y="5426"/>
                    <a:pt x="28769" y="5270"/>
                  </a:cubicBezTo>
                  <a:cubicBezTo>
                    <a:pt x="28521" y="4974"/>
                    <a:pt x="28248" y="4665"/>
                    <a:pt x="27942" y="4385"/>
                  </a:cubicBezTo>
                  <a:cubicBezTo>
                    <a:pt x="27745" y="4208"/>
                    <a:pt x="27582" y="4065"/>
                    <a:pt x="27425" y="3936"/>
                  </a:cubicBezTo>
                  <a:cubicBezTo>
                    <a:pt x="27224" y="3773"/>
                    <a:pt x="26987" y="3583"/>
                    <a:pt x="26731" y="3423"/>
                  </a:cubicBezTo>
                  <a:cubicBezTo>
                    <a:pt x="26609" y="3348"/>
                    <a:pt x="26483" y="3273"/>
                    <a:pt x="26357" y="3205"/>
                  </a:cubicBezTo>
                  <a:lnTo>
                    <a:pt x="26350" y="3198"/>
                  </a:lnTo>
                  <a:cubicBezTo>
                    <a:pt x="26275" y="3158"/>
                    <a:pt x="26197" y="3113"/>
                    <a:pt x="26122" y="3069"/>
                  </a:cubicBezTo>
                  <a:cubicBezTo>
                    <a:pt x="25928" y="2953"/>
                    <a:pt x="25734" y="2841"/>
                    <a:pt x="25541" y="2726"/>
                  </a:cubicBezTo>
                  <a:cubicBezTo>
                    <a:pt x="25367" y="2620"/>
                    <a:pt x="25186" y="2514"/>
                    <a:pt x="25013" y="2415"/>
                  </a:cubicBezTo>
                  <a:lnTo>
                    <a:pt x="24993" y="2406"/>
                  </a:lnTo>
                  <a:lnTo>
                    <a:pt x="24979" y="2399"/>
                  </a:lnTo>
                  <a:cubicBezTo>
                    <a:pt x="24833" y="2313"/>
                    <a:pt x="24676" y="2236"/>
                    <a:pt x="24527" y="2161"/>
                  </a:cubicBezTo>
                  <a:lnTo>
                    <a:pt x="24517" y="2157"/>
                  </a:lnTo>
                  <a:lnTo>
                    <a:pt x="24431" y="2113"/>
                  </a:lnTo>
                  <a:cubicBezTo>
                    <a:pt x="23860" y="1831"/>
                    <a:pt x="23244" y="1610"/>
                    <a:pt x="22652" y="1399"/>
                  </a:cubicBezTo>
                  <a:lnTo>
                    <a:pt x="22605" y="1382"/>
                  </a:lnTo>
                  <a:cubicBezTo>
                    <a:pt x="22462" y="1330"/>
                    <a:pt x="22322" y="1280"/>
                    <a:pt x="22180" y="1228"/>
                  </a:cubicBezTo>
                  <a:cubicBezTo>
                    <a:pt x="22125" y="1208"/>
                    <a:pt x="22071" y="1188"/>
                    <a:pt x="22016" y="1167"/>
                  </a:cubicBezTo>
                  <a:lnTo>
                    <a:pt x="21993" y="1157"/>
                  </a:lnTo>
                  <a:cubicBezTo>
                    <a:pt x="21867" y="1109"/>
                    <a:pt x="21734" y="1062"/>
                    <a:pt x="21602" y="1018"/>
                  </a:cubicBezTo>
                  <a:lnTo>
                    <a:pt x="21442" y="966"/>
                  </a:lnTo>
                  <a:lnTo>
                    <a:pt x="21224" y="895"/>
                  </a:lnTo>
                  <a:cubicBezTo>
                    <a:pt x="21197" y="889"/>
                    <a:pt x="21170" y="878"/>
                    <a:pt x="21139" y="868"/>
                  </a:cubicBezTo>
                  <a:lnTo>
                    <a:pt x="21125" y="864"/>
                  </a:lnTo>
                  <a:cubicBezTo>
                    <a:pt x="21074" y="844"/>
                    <a:pt x="21019" y="828"/>
                    <a:pt x="20969" y="814"/>
                  </a:cubicBezTo>
                  <a:cubicBezTo>
                    <a:pt x="20792" y="766"/>
                    <a:pt x="20615" y="715"/>
                    <a:pt x="20438" y="668"/>
                  </a:cubicBezTo>
                  <a:lnTo>
                    <a:pt x="20275" y="627"/>
                  </a:lnTo>
                  <a:cubicBezTo>
                    <a:pt x="20142" y="589"/>
                    <a:pt x="20006" y="562"/>
                    <a:pt x="19873" y="534"/>
                  </a:cubicBezTo>
                  <a:cubicBezTo>
                    <a:pt x="19815" y="525"/>
                    <a:pt x="19761" y="511"/>
                    <a:pt x="19703" y="501"/>
                  </a:cubicBezTo>
                  <a:cubicBezTo>
                    <a:pt x="19349" y="423"/>
                    <a:pt x="18969" y="365"/>
                    <a:pt x="18502" y="307"/>
                  </a:cubicBezTo>
                  <a:cubicBezTo>
                    <a:pt x="18067" y="256"/>
                    <a:pt x="17622" y="205"/>
                    <a:pt x="17176" y="157"/>
                  </a:cubicBezTo>
                  <a:cubicBezTo>
                    <a:pt x="16356" y="65"/>
                    <a:pt x="15550" y="14"/>
                    <a:pt x="14785" y="4"/>
                  </a:cubicBezTo>
                  <a:cubicBezTo>
                    <a:pt x="14692" y="1"/>
                    <a:pt x="14598" y="1"/>
                    <a:pt x="145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40"/>
            <p:cNvSpPr/>
            <p:nvPr/>
          </p:nvSpPr>
          <p:spPr>
            <a:xfrm rot="124414">
              <a:off x="5645034" y="1239005"/>
              <a:ext cx="2186747" cy="1649763"/>
            </a:xfrm>
            <a:custGeom>
              <a:avLst/>
              <a:gdLst/>
              <a:ahLst/>
              <a:cxnLst/>
              <a:rect l="l" t="t" r="r" b="b"/>
              <a:pathLst>
                <a:path w="31776" h="23973" extrusionOk="0">
                  <a:moveTo>
                    <a:pt x="11886" y="7161"/>
                  </a:moveTo>
                  <a:cubicBezTo>
                    <a:pt x="11893" y="7168"/>
                    <a:pt x="11903" y="7171"/>
                    <a:pt x="11910" y="7178"/>
                  </a:cubicBezTo>
                  <a:cubicBezTo>
                    <a:pt x="11903" y="7174"/>
                    <a:pt x="11893" y="7168"/>
                    <a:pt x="11886" y="7161"/>
                  </a:cubicBezTo>
                  <a:close/>
                  <a:moveTo>
                    <a:pt x="10763" y="6995"/>
                  </a:moveTo>
                  <a:cubicBezTo>
                    <a:pt x="10990" y="6995"/>
                    <a:pt x="11218" y="7030"/>
                    <a:pt x="11441" y="7059"/>
                  </a:cubicBezTo>
                  <a:cubicBezTo>
                    <a:pt x="11576" y="7079"/>
                    <a:pt x="11712" y="7097"/>
                    <a:pt x="11838" y="7141"/>
                  </a:cubicBezTo>
                  <a:cubicBezTo>
                    <a:pt x="11866" y="7154"/>
                    <a:pt x="11890" y="7171"/>
                    <a:pt x="11916" y="7185"/>
                  </a:cubicBezTo>
                  <a:cubicBezTo>
                    <a:pt x="11923" y="7215"/>
                    <a:pt x="11934" y="7243"/>
                    <a:pt x="11940" y="7273"/>
                  </a:cubicBezTo>
                  <a:cubicBezTo>
                    <a:pt x="11903" y="7317"/>
                    <a:pt x="11866" y="7358"/>
                    <a:pt x="11821" y="7399"/>
                  </a:cubicBezTo>
                  <a:cubicBezTo>
                    <a:pt x="11675" y="7501"/>
                    <a:pt x="11515" y="7586"/>
                    <a:pt x="11359" y="7671"/>
                  </a:cubicBezTo>
                  <a:cubicBezTo>
                    <a:pt x="11233" y="7739"/>
                    <a:pt x="11103" y="7794"/>
                    <a:pt x="10978" y="7852"/>
                  </a:cubicBezTo>
                  <a:cubicBezTo>
                    <a:pt x="10665" y="7977"/>
                    <a:pt x="10356" y="8106"/>
                    <a:pt x="10039" y="8219"/>
                  </a:cubicBezTo>
                  <a:cubicBezTo>
                    <a:pt x="9723" y="8331"/>
                    <a:pt x="9403" y="8426"/>
                    <a:pt x="9083" y="8525"/>
                  </a:cubicBezTo>
                  <a:cubicBezTo>
                    <a:pt x="8753" y="8631"/>
                    <a:pt x="8423" y="8722"/>
                    <a:pt x="8090" y="8814"/>
                  </a:cubicBezTo>
                  <a:cubicBezTo>
                    <a:pt x="7940" y="8855"/>
                    <a:pt x="7790" y="8899"/>
                    <a:pt x="7641" y="8940"/>
                  </a:cubicBezTo>
                  <a:cubicBezTo>
                    <a:pt x="7450" y="8987"/>
                    <a:pt x="7263" y="9031"/>
                    <a:pt x="7073" y="9076"/>
                  </a:cubicBezTo>
                  <a:cubicBezTo>
                    <a:pt x="6971" y="9100"/>
                    <a:pt x="6865" y="9117"/>
                    <a:pt x="6763" y="9138"/>
                  </a:cubicBezTo>
                  <a:cubicBezTo>
                    <a:pt x="6767" y="9133"/>
                    <a:pt x="6767" y="9130"/>
                    <a:pt x="6767" y="9130"/>
                  </a:cubicBezTo>
                  <a:cubicBezTo>
                    <a:pt x="6896" y="8974"/>
                    <a:pt x="7032" y="8824"/>
                    <a:pt x="7178" y="8684"/>
                  </a:cubicBezTo>
                  <a:cubicBezTo>
                    <a:pt x="7274" y="8596"/>
                    <a:pt x="7368" y="8508"/>
                    <a:pt x="7467" y="8423"/>
                  </a:cubicBezTo>
                  <a:cubicBezTo>
                    <a:pt x="7539" y="8362"/>
                    <a:pt x="7610" y="8304"/>
                    <a:pt x="7682" y="8249"/>
                  </a:cubicBezTo>
                  <a:cubicBezTo>
                    <a:pt x="7889" y="8100"/>
                    <a:pt x="8093" y="7950"/>
                    <a:pt x="8310" y="7821"/>
                  </a:cubicBezTo>
                  <a:cubicBezTo>
                    <a:pt x="8528" y="7688"/>
                    <a:pt x="8759" y="7576"/>
                    <a:pt x="8995" y="7470"/>
                  </a:cubicBezTo>
                  <a:cubicBezTo>
                    <a:pt x="9239" y="7368"/>
                    <a:pt x="9488" y="7260"/>
                    <a:pt x="9746" y="7188"/>
                  </a:cubicBezTo>
                  <a:cubicBezTo>
                    <a:pt x="9893" y="7147"/>
                    <a:pt x="10039" y="7106"/>
                    <a:pt x="10188" y="7072"/>
                  </a:cubicBezTo>
                  <a:cubicBezTo>
                    <a:pt x="10311" y="7042"/>
                    <a:pt x="10440" y="7021"/>
                    <a:pt x="10569" y="7004"/>
                  </a:cubicBezTo>
                  <a:cubicBezTo>
                    <a:pt x="10634" y="6998"/>
                    <a:pt x="10698" y="6995"/>
                    <a:pt x="10763" y="6995"/>
                  </a:cubicBezTo>
                  <a:close/>
                  <a:moveTo>
                    <a:pt x="16599" y="8197"/>
                  </a:moveTo>
                  <a:cubicBezTo>
                    <a:pt x="16639" y="8197"/>
                    <a:pt x="16679" y="8198"/>
                    <a:pt x="16719" y="8202"/>
                  </a:cubicBezTo>
                  <a:cubicBezTo>
                    <a:pt x="16736" y="8205"/>
                    <a:pt x="16757" y="8208"/>
                    <a:pt x="16777" y="8212"/>
                  </a:cubicBezTo>
                  <a:cubicBezTo>
                    <a:pt x="16740" y="8246"/>
                    <a:pt x="16706" y="8276"/>
                    <a:pt x="16669" y="8311"/>
                  </a:cubicBezTo>
                  <a:cubicBezTo>
                    <a:pt x="16502" y="8430"/>
                    <a:pt x="16328" y="8532"/>
                    <a:pt x="16152" y="8634"/>
                  </a:cubicBezTo>
                  <a:cubicBezTo>
                    <a:pt x="15941" y="8753"/>
                    <a:pt x="15730" y="8872"/>
                    <a:pt x="15519" y="8987"/>
                  </a:cubicBezTo>
                  <a:cubicBezTo>
                    <a:pt x="15331" y="9089"/>
                    <a:pt x="15138" y="9182"/>
                    <a:pt x="14948" y="9276"/>
                  </a:cubicBezTo>
                  <a:cubicBezTo>
                    <a:pt x="14730" y="9382"/>
                    <a:pt x="14512" y="9485"/>
                    <a:pt x="14295" y="9583"/>
                  </a:cubicBezTo>
                  <a:cubicBezTo>
                    <a:pt x="13723" y="9800"/>
                    <a:pt x="13148" y="10005"/>
                    <a:pt x="12560" y="10158"/>
                  </a:cubicBezTo>
                  <a:cubicBezTo>
                    <a:pt x="12610" y="10100"/>
                    <a:pt x="12662" y="10039"/>
                    <a:pt x="12712" y="9981"/>
                  </a:cubicBezTo>
                  <a:cubicBezTo>
                    <a:pt x="12835" y="9838"/>
                    <a:pt x="12992" y="9722"/>
                    <a:pt x="13138" y="9603"/>
                  </a:cubicBezTo>
                  <a:cubicBezTo>
                    <a:pt x="13240" y="9529"/>
                    <a:pt x="13342" y="9454"/>
                    <a:pt x="13447" y="9378"/>
                  </a:cubicBezTo>
                  <a:cubicBezTo>
                    <a:pt x="13584" y="9284"/>
                    <a:pt x="13719" y="9191"/>
                    <a:pt x="13859" y="9103"/>
                  </a:cubicBezTo>
                  <a:cubicBezTo>
                    <a:pt x="13961" y="9036"/>
                    <a:pt x="14070" y="8974"/>
                    <a:pt x="14175" y="8913"/>
                  </a:cubicBezTo>
                  <a:cubicBezTo>
                    <a:pt x="14362" y="8804"/>
                    <a:pt x="14546" y="8695"/>
                    <a:pt x="14744" y="8603"/>
                  </a:cubicBezTo>
                  <a:cubicBezTo>
                    <a:pt x="14984" y="8511"/>
                    <a:pt x="15229" y="8430"/>
                    <a:pt x="15478" y="8362"/>
                  </a:cubicBezTo>
                  <a:cubicBezTo>
                    <a:pt x="15587" y="8334"/>
                    <a:pt x="15692" y="8307"/>
                    <a:pt x="15805" y="8287"/>
                  </a:cubicBezTo>
                  <a:cubicBezTo>
                    <a:pt x="15914" y="8270"/>
                    <a:pt x="16019" y="8253"/>
                    <a:pt x="16127" y="8240"/>
                  </a:cubicBezTo>
                  <a:cubicBezTo>
                    <a:pt x="16285" y="8220"/>
                    <a:pt x="16442" y="8197"/>
                    <a:pt x="16599" y="8197"/>
                  </a:cubicBezTo>
                  <a:close/>
                  <a:moveTo>
                    <a:pt x="20473" y="9758"/>
                  </a:moveTo>
                  <a:cubicBezTo>
                    <a:pt x="20564" y="9758"/>
                    <a:pt x="20654" y="9767"/>
                    <a:pt x="20744" y="9777"/>
                  </a:cubicBezTo>
                  <a:cubicBezTo>
                    <a:pt x="20734" y="9783"/>
                    <a:pt x="20724" y="9794"/>
                    <a:pt x="20713" y="9800"/>
                  </a:cubicBezTo>
                  <a:cubicBezTo>
                    <a:pt x="20581" y="9896"/>
                    <a:pt x="20448" y="9987"/>
                    <a:pt x="20305" y="10069"/>
                  </a:cubicBezTo>
                  <a:cubicBezTo>
                    <a:pt x="20138" y="10165"/>
                    <a:pt x="19972" y="10256"/>
                    <a:pt x="19801" y="10342"/>
                  </a:cubicBezTo>
                  <a:cubicBezTo>
                    <a:pt x="19485" y="10501"/>
                    <a:pt x="19165" y="10651"/>
                    <a:pt x="18846" y="10801"/>
                  </a:cubicBezTo>
                  <a:cubicBezTo>
                    <a:pt x="18567" y="10917"/>
                    <a:pt x="18281" y="11028"/>
                    <a:pt x="17989" y="11113"/>
                  </a:cubicBezTo>
                  <a:cubicBezTo>
                    <a:pt x="17818" y="11165"/>
                    <a:pt x="17648" y="11212"/>
                    <a:pt x="17479" y="11260"/>
                  </a:cubicBezTo>
                  <a:cubicBezTo>
                    <a:pt x="17488" y="11243"/>
                    <a:pt x="17499" y="11229"/>
                    <a:pt x="17509" y="11212"/>
                  </a:cubicBezTo>
                  <a:cubicBezTo>
                    <a:pt x="17567" y="11148"/>
                    <a:pt x="17635" y="11090"/>
                    <a:pt x="17703" y="11032"/>
                  </a:cubicBezTo>
                  <a:cubicBezTo>
                    <a:pt x="17853" y="10926"/>
                    <a:pt x="18005" y="10821"/>
                    <a:pt x="18165" y="10725"/>
                  </a:cubicBezTo>
                  <a:cubicBezTo>
                    <a:pt x="18346" y="10623"/>
                    <a:pt x="18526" y="10521"/>
                    <a:pt x="18710" y="10423"/>
                  </a:cubicBezTo>
                  <a:cubicBezTo>
                    <a:pt x="19040" y="10243"/>
                    <a:pt x="19380" y="10080"/>
                    <a:pt x="19727" y="9929"/>
                  </a:cubicBezTo>
                  <a:cubicBezTo>
                    <a:pt x="19818" y="9893"/>
                    <a:pt x="19907" y="9858"/>
                    <a:pt x="20002" y="9832"/>
                  </a:cubicBezTo>
                  <a:cubicBezTo>
                    <a:pt x="20094" y="9807"/>
                    <a:pt x="20183" y="9787"/>
                    <a:pt x="20275" y="9770"/>
                  </a:cubicBezTo>
                  <a:cubicBezTo>
                    <a:pt x="20305" y="9770"/>
                    <a:pt x="20332" y="9766"/>
                    <a:pt x="20363" y="9763"/>
                  </a:cubicBezTo>
                  <a:cubicBezTo>
                    <a:pt x="20400" y="9759"/>
                    <a:pt x="20436" y="9758"/>
                    <a:pt x="20473" y="9758"/>
                  </a:cubicBezTo>
                  <a:close/>
                  <a:moveTo>
                    <a:pt x="23798" y="10783"/>
                  </a:moveTo>
                  <a:lnTo>
                    <a:pt x="23798" y="10783"/>
                  </a:lnTo>
                  <a:cubicBezTo>
                    <a:pt x="23781" y="10797"/>
                    <a:pt x="23768" y="10811"/>
                    <a:pt x="23751" y="10821"/>
                  </a:cubicBezTo>
                  <a:cubicBezTo>
                    <a:pt x="23424" y="11056"/>
                    <a:pt x="23071" y="11250"/>
                    <a:pt x="22707" y="11423"/>
                  </a:cubicBezTo>
                  <a:cubicBezTo>
                    <a:pt x="22353" y="11590"/>
                    <a:pt x="21989" y="11746"/>
                    <a:pt x="21628" y="11899"/>
                  </a:cubicBezTo>
                  <a:cubicBezTo>
                    <a:pt x="21703" y="11821"/>
                    <a:pt x="21781" y="11750"/>
                    <a:pt x="21863" y="11681"/>
                  </a:cubicBezTo>
                  <a:cubicBezTo>
                    <a:pt x="21938" y="11628"/>
                    <a:pt x="22010" y="11576"/>
                    <a:pt x="22087" y="11526"/>
                  </a:cubicBezTo>
                  <a:cubicBezTo>
                    <a:pt x="22193" y="11454"/>
                    <a:pt x="22308" y="11392"/>
                    <a:pt x="22424" y="11328"/>
                  </a:cubicBezTo>
                  <a:cubicBezTo>
                    <a:pt x="22611" y="11223"/>
                    <a:pt x="22812" y="11138"/>
                    <a:pt x="23010" y="11049"/>
                  </a:cubicBezTo>
                  <a:cubicBezTo>
                    <a:pt x="23268" y="10950"/>
                    <a:pt x="23530" y="10845"/>
                    <a:pt x="23798" y="10783"/>
                  </a:cubicBezTo>
                  <a:close/>
                  <a:moveTo>
                    <a:pt x="28075" y="12760"/>
                  </a:moveTo>
                  <a:cubicBezTo>
                    <a:pt x="28070" y="12765"/>
                    <a:pt x="28066" y="12772"/>
                    <a:pt x="28061" y="12777"/>
                  </a:cubicBezTo>
                  <a:cubicBezTo>
                    <a:pt x="28067" y="12771"/>
                    <a:pt x="28071" y="12766"/>
                    <a:pt x="28075" y="12760"/>
                  </a:cubicBezTo>
                  <a:close/>
                  <a:moveTo>
                    <a:pt x="28064" y="21536"/>
                  </a:moveTo>
                  <a:cubicBezTo>
                    <a:pt x="28071" y="21551"/>
                    <a:pt x="28078" y="21568"/>
                    <a:pt x="28084" y="21584"/>
                  </a:cubicBezTo>
                  <a:lnTo>
                    <a:pt x="28084" y="21584"/>
                  </a:lnTo>
                  <a:cubicBezTo>
                    <a:pt x="28079" y="21571"/>
                    <a:pt x="28072" y="21558"/>
                    <a:pt x="28067" y="21547"/>
                  </a:cubicBezTo>
                  <a:cubicBezTo>
                    <a:pt x="28066" y="21543"/>
                    <a:pt x="28065" y="21539"/>
                    <a:pt x="28064" y="21536"/>
                  </a:cubicBezTo>
                  <a:close/>
                  <a:moveTo>
                    <a:pt x="28165" y="21775"/>
                  </a:moveTo>
                  <a:cubicBezTo>
                    <a:pt x="28167" y="21777"/>
                    <a:pt x="28168" y="21780"/>
                    <a:pt x="28169" y="21783"/>
                  </a:cubicBezTo>
                  <a:lnTo>
                    <a:pt x="28169" y="21783"/>
                  </a:lnTo>
                  <a:cubicBezTo>
                    <a:pt x="28168" y="21780"/>
                    <a:pt x="28167" y="21777"/>
                    <a:pt x="28165" y="21775"/>
                  </a:cubicBezTo>
                  <a:close/>
                  <a:moveTo>
                    <a:pt x="12893" y="729"/>
                  </a:moveTo>
                  <a:cubicBezTo>
                    <a:pt x="13233" y="729"/>
                    <a:pt x="13573" y="735"/>
                    <a:pt x="13913" y="756"/>
                  </a:cubicBezTo>
                  <a:cubicBezTo>
                    <a:pt x="14260" y="776"/>
                    <a:pt x="14611" y="806"/>
                    <a:pt x="14961" y="834"/>
                  </a:cubicBezTo>
                  <a:cubicBezTo>
                    <a:pt x="15209" y="854"/>
                    <a:pt x="15458" y="885"/>
                    <a:pt x="15706" y="919"/>
                  </a:cubicBezTo>
                  <a:cubicBezTo>
                    <a:pt x="16043" y="966"/>
                    <a:pt x="16380" y="1018"/>
                    <a:pt x="16716" y="1076"/>
                  </a:cubicBezTo>
                  <a:cubicBezTo>
                    <a:pt x="16887" y="1102"/>
                    <a:pt x="17053" y="1150"/>
                    <a:pt x="17220" y="1191"/>
                  </a:cubicBezTo>
                  <a:cubicBezTo>
                    <a:pt x="17372" y="1225"/>
                    <a:pt x="17523" y="1266"/>
                    <a:pt x="17672" y="1307"/>
                  </a:cubicBezTo>
                  <a:cubicBezTo>
                    <a:pt x="17999" y="1402"/>
                    <a:pt x="18322" y="1494"/>
                    <a:pt x="18642" y="1602"/>
                  </a:cubicBezTo>
                  <a:cubicBezTo>
                    <a:pt x="18978" y="1715"/>
                    <a:pt x="19308" y="1831"/>
                    <a:pt x="19642" y="1946"/>
                  </a:cubicBezTo>
                  <a:cubicBezTo>
                    <a:pt x="20240" y="2153"/>
                    <a:pt x="20836" y="2368"/>
                    <a:pt x="21421" y="2606"/>
                  </a:cubicBezTo>
                  <a:cubicBezTo>
                    <a:pt x="21710" y="2732"/>
                    <a:pt x="21996" y="2864"/>
                    <a:pt x="22278" y="3004"/>
                  </a:cubicBezTo>
                  <a:cubicBezTo>
                    <a:pt x="22442" y="3086"/>
                    <a:pt x="22605" y="3167"/>
                    <a:pt x="22765" y="3255"/>
                  </a:cubicBezTo>
                  <a:cubicBezTo>
                    <a:pt x="22839" y="3296"/>
                    <a:pt x="22911" y="3344"/>
                    <a:pt x="22985" y="3392"/>
                  </a:cubicBezTo>
                  <a:cubicBezTo>
                    <a:pt x="23064" y="3439"/>
                    <a:pt x="23145" y="3494"/>
                    <a:pt x="23224" y="3548"/>
                  </a:cubicBezTo>
                  <a:cubicBezTo>
                    <a:pt x="23513" y="3739"/>
                    <a:pt x="23792" y="3953"/>
                    <a:pt x="24074" y="4157"/>
                  </a:cubicBezTo>
                  <a:cubicBezTo>
                    <a:pt x="24353" y="4358"/>
                    <a:pt x="24635" y="4558"/>
                    <a:pt x="24918" y="4756"/>
                  </a:cubicBezTo>
                  <a:cubicBezTo>
                    <a:pt x="25271" y="5004"/>
                    <a:pt x="25632" y="5242"/>
                    <a:pt x="25979" y="5497"/>
                  </a:cubicBezTo>
                  <a:cubicBezTo>
                    <a:pt x="26183" y="5668"/>
                    <a:pt x="26381" y="5841"/>
                    <a:pt x="26577" y="6018"/>
                  </a:cubicBezTo>
                  <a:cubicBezTo>
                    <a:pt x="26778" y="6194"/>
                    <a:pt x="26962" y="6395"/>
                    <a:pt x="27153" y="6582"/>
                  </a:cubicBezTo>
                  <a:cubicBezTo>
                    <a:pt x="27346" y="6773"/>
                    <a:pt x="27541" y="6960"/>
                    <a:pt x="27734" y="7150"/>
                  </a:cubicBezTo>
                  <a:cubicBezTo>
                    <a:pt x="27929" y="7341"/>
                    <a:pt x="28108" y="7549"/>
                    <a:pt x="28279" y="7756"/>
                  </a:cubicBezTo>
                  <a:cubicBezTo>
                    <a:pt x="28373" y="7879"/>
                    <a:pt x="28466" y="8004"/>
                    <a:pt x="28547" y="8133"/>
                  </a:cubicBezTo>
                  <a:cubicBezTo>
                    <a:pt x="28639" y="8284"/>
                    <a:pt x="28720" y="8440"/>
                    <a:pt x="28796" y="8596"/>
                  </a:cubicBezTo>
                  <a:cubicBezTo>
                    <a:pt x="28871" y="8756"/>
                    <a:pt x="28945" y="8913"/>
                    <a:pt x="29020" y="9069"/>
                  </a:cubicBezTo>
                  <a:cubicBezTo>
                    <a:pt x="29116" y="9260"/>
                    <a:pt x="29210" y="9450"/>
                    <a:pt x="29299" y="9648"/>
                  </a:cubicBezTo>
                  <a:cubicBezTo>
                    <a:pt x="29394" y="9903"/>
                    <a:pt x="29449" y="10171"/>
                    <a:pt x="29490" y="10440"/>
                  </a:cubicBezTo>
                  <a:cubicBezTo>
                    <a:pt x="29445" y="10423"/>
                    <a:pt x="29401" y="10413"/>
                    <a:pt x="29357" y="10413"/>
                  </a:cubicBezTo>
                  <a:cubicBezTo>
                    <a:pt x="29306" y="10416"/>
                    <a:pt x="29251" y="10430"/>
                    <a:pt x="29200" y="10436"/>
                  </a:cubicBezTo>
                  <a:cubicBezTo>
                    <a:pt x="29088" y="10460"/>
                    <a:pt x="28996" y="10566"/>
                    <a:pt x="28969" y="10668"/>
                  </a:cubicBezTo>
                  <a:cubicBezTo>
                    <a:pt x="28938" y="10774"/>
                    <a:pt x="28965" y="10899"/>
                    <a:pt x="29040" y="10981"/>
                  </a:cubicBezTo>
                  <a:cubicBezTo>
                    <a:pt x="29054" y="11005"/>
                    <a:pt x="29072" y="11025"/>
                    <a:pt x="29095" y="11049"/>
                  </a:cubicBezTo>
                  <a:cubicBezTo>
                    <a:pt x="29112" y="11066"/>
                    <a:pt x="29133" y="11083"/>
                    <a:pt x="29153" y="11097"/>
                  </a:cubicBezTo>
                  <a:cubicBezTo>
                    <a:pt x="29180" y="11124"/>
                    <a:pt x="29207" y="11151"/>
                    <a:pt x="29235" y="11179"/>
                  </a:cubicBezTo>
                  <a:cubicBezTo>
                    <a:pt x="29241" y="11192"/>
                    <a:pt x="29251" y="11202"/>
                    <a:pt x="29262" y="11212"/>
                  </a:cubicBezTo>
                  <a:cubicBezTo>
                    <a:pt x="29279" y="11236"/>
                    <a:pt x="29292" y="11263"/>
                    <a:pt x="29309" y="11287"/>
                  </a:cubicBezTo>
                  <a:cubicBezTo>
                    <a:pt x="29340" y="11328"/>
                    <a:pt x="29374" y="11369"/>
                    <a:pt x="29401" y="11413"/>
                  </a:cubicBezTo>
                  <a:cubicBezTo>
                    <a:pt x="29466" y="11501"/>
                    <a:pt x="29527" y="11593"/>
                    <a:pt x="29588" y="11681"/>
                  </a:cubicBezTo>
                  <a:cubicBezTo>
                    <a:pt x="29670" y="11797"/>
                    <a:pt x="29761" y="11906"/>
                    <a:pt x="29863" y="12005"/>
                  </a:cubicBezTo>
                  <a:cubicBezTo>
                    <a:pt x="29915" y="12059"/>
                    <a:pt x="29965" y="12117"/>
                    <a:pt x="30010" y="12175"/>
                  </a:cubicBezTo>
                  <a:cubicBezTo>
                    <a:pt x="30157" y="12375"/>
                    <a:pt x="30279" y="12593"/>
                    <a:pt x="30401" y="12807"/>
                  </a:cubicBezTo>
                  <a:cubicBezTo>
                    <a:pt x="30524" y="13015"/>
                    <a:pt x="30639" y="13223"/>
                    <a:pt x="30738" y="13440"/>
                  </a:cubicBezTo>
                  <a:cubicBezTo>
                    <a:pt x="30799" y="13597"/>
                    <a:pt x="30850" y="13754"/>
                    <a:pt x="30888" y="13920"/>
                  </a:cubicBezTo>
                  <a:cubicBezTo>
                    <a:pt x="30929" y="14090"/>
                    <a:pt x="30959" y="14261"/>
                    <a:pt x="30983" y="14434"/>
                  </a:cubicBezTo>
                  <a:cubicBezTo>
                    <a:pt x="31003" y="14573"/>
                    <a:pt x="31014" y="14716"/>
                    <a:pt x="31024" y="14859"/>
                  </a:cubicBezTo>
                  <a:cubicBezTo>
                    <a:pt x="31037" y="15019"/>
                    <a:pt x="31034" y="15179"/>
                    <a:pt x="31037" y="15338"/>
                  </a:cubicBezTo>
                  <a:lnTo>
                    <a:pt x="31037" y="16294"/>
                  </a:lnTo>
                  <a:cubicBezTo>
                    <a:pt x="31037" y="16968"/>
                    <a:pt x="31041" y="17645"/>
                    <a:pt x="30986" y="18315"/>
                  </a:cubicBezTo>
                  <a:cubicBezTo>
                    <a:pt x="30979" y="18396"/>
                    <a:pt x="30973" y="18475"/>
                    <a:pt x="30962" y="18556"/>
                  </a:cubicBezTo>
                  <a:cubicBezTo>
                    <a:pt x="30921" y="18839"/>
                    <a:pt x="30874" y="19125"/>
                    <a:pt x="30823" y="19407"/>
                  </a:cubicBezTo>
                  <a:cubicBezTo>
                    <a:pt x="30769" y="19696"/>
                    <a:pt x="30721" y="19985"/>
                    <a:pt x="30639" y="20268"/>
                  </a:cubicBezTo>
                  <a:cubicBezTo>
                    <a:pt x="30480" y="20805"/>
                    <a:pt x="30299" y="21339"/>
                    <a:pt x="30088" y="21860"/>
                  </a:cubicBezTo>
                  <a:cubicBezTo>
                    <a:pt x="30041" y="21968"/>
                    <a:pt x="29993" y="22074"/>
                    <a:pt x="29945" y="22180"/>
                  </a:cubicBezTo>
                  <a:cubicBezTo>
                    <a:pt x="29891" y="22291"/>
                    <a:pt x="29827" y="22400"/>
                    <a:pt x="29769" y="22513"/>
                  </a:cubicBezTo>
                  <a:cubicBezTo>
                    <a:pt x="29714" y="22625"/>
                    <a:pt x="29659" y="22734"/>
                    <a:pt x="29605" y="22846"/>
                  </a:cubicBezTo>
                  <a:cubicBezTo>
                    <a:pt x="29561" y="22945"/>
                    <a:pt x="29510" y="23040"/>
                    <a:pt x="29452" y="23128"/>
                  </a:cubicBezTo>
                  <a:cubicBezTo>
                    <a:pt x="29422" y="23163"/>
                    <a:pt x="29387" y="23196"/>
                    <a:pt x="29350" y="23227"/>
                  </a:cubicBezTo>
                  <a:cubicBezTo>
                    <a:pt x="29329" y="23244"/>
                    <a:pt x="29306" y="23254"/>
                    <a:pt x="29282" y="23268"/>
                  </a:cubicBezTo>
                  <a:cubicBezTo>
                    <a:pt x="29276" y="23271"/>
                    <a:pt x="29268" y="23271"/>
                    <a:pt x="29258" y="23274"/>
                  </a:cubicBezTo>
                  <a:lnTo>
                    <a:pt x="29255" y="23274"/>
                  </a:lnTo>
                  <a:cubicBezTo>
                    <a:pt x="29204" y="23265"/>
                    <a:pt x="29156" y="23251"/>
                    <a:pt x="29108" y="23234"/>
                  </a:cubicBezTo>
                  <a:cubicBezTo>
                    <a:pt x="29051" y="23203"/>
                    <a:pt x="28996" y="23169"/>
                    <a:pt x="28942" y="23132"/>
                  </a:cubicBezTo>
                  <a:cubicBezTo>
                    <a:pt x="28894" y="23091"/>
                    <a:pt x="28847" y="23050"/>
                    <a:pt x="28802" y="23009"/>
                  </a:cubicBezTo>
                  <a:cubicBezTo>
                    <a:pt x="28769" y="22976"/>
                    <a:pt x="28738" y="22938"/>
                    <a:pt x="28707" y="22901"/>
                  </a:cubicBezTo>
                  <a:cubicBezTo>
                    <a:pt x="28598" y="22747"/>
                    <a:pt x="28510" y="22584"/>
                    <a:pt x="28435" y="22414"/>
                  </a:cubicBezTo>
                  <a:cubicBezTo>
                    <a:pt x="28347" y="22203"/>
                    <a:pt x="28262" y="21996"/>
                    <a:pt x="28169" y="21788"/>
                  </a:cubicBezTo>
                  <a:cubicBezTo>
                    <a:pt x="28169" y="21786"/>
                    <a:pt x="28169" y="21785"/>
                    <a:pt x="28169" y="21783"/>
                  </a:cubicBezTo>
                  <a:lnTo>
                    <a:pt x="28169" y="21783"/>
                  </a:lnTo>
                  <a:cubicBezTo>
                    <a:pt x="28169" y="21784"/>
                    <a:pt x="28169" y="21784"/>
                    <a:pt x="28169" y="21784"/>
                  </a:cubicBezTo>
                  <a:cubicBezTo>
                    <a:pt x="28169" y="21782"/>
                    <a:pt x="28168" y="21778"/>
                    <a:pt x="28165" y="21774"/>
                  </a:cubicBezTo>
                  <a:lnTo>
                    <a:pt x="28165" y="21774"/>
                  </a:lnTo>
                  <a:cubicBezTo>
                    <a:pt x="28165" y="21774"/>
                    <a:pt x="28165" y="21774"/>
                    <a:pt x="28165" y="21775"/>
                  </a:cubicBezTo>
                  <a:lnTo>
                    <a:pt x="28165" y="21775"/>
                  </a:lnTo>
                  <a:cubicBezTo>
                    <a:pt x="28165" y="21773"/>
                    <a:pt x="28164" y="21772"/>
                    <a:pt x="28163" y="21772"/>
                  </a:cubicBezTo>
                  <a:lnTo>
                    <a:pt x="28163" y="21772"/>
                  </a:lnTo>
                  <a:cubicBezTo>
                    <a:pt x="28164" y="21772"/>
                    <a:pt x="28165" y="21773"/>
                    <a:pt x="28165" y="21774"/>
                  </a:cubicBezTo>
                  <a:lnTo>
                    <a:pt x="28165" y="21774"/>
                  </a:lnTo>
                  <a:cubicBezTo>
                    <a:pt x="28143" y="21720"/>
                    <a:pt x="28121" y="21666"/>
                    <a:pt x="28098" y="21611"/>
                  </a:cubicBezTo>
                  <a:cubicBezTo>
                    <a:pt x="27979" y="21305"/>
                    <a:pt x="27874" y="20988"/>
                    <a:pt x="27802" y="20669"/>
                  </a:cubicBezTo>
                  <a:cubicBezTo>
                    <a:pt x="27741" y="20376"/>
                    <a:pt x="27687" y="20081"/>
                    <a:pt x="27643" y="19784"/>
                  </a:cubicBezTo>
                  <a:cubicBezTo>
                    <a:pt x="27622" y="19628"/>
                    <a:pt x="27612" y="19475"/>
                    <a:pt x="27609" y="19315"/>
                  </a:cubicBezTo>
                  <a:cubicBezTo>
                    <a:pt x="27605" y="19159"/>
                    <a:pt x="27605" y="19002"/>
                    <a:pt x="27602" y="18845"/>
                  </a:cubicBezTo>
                  <a:cubicBezTo>
                    <a:pt x="27595" y="18519"/>
                    <a:pt x="27585" y="18192"/>
                    <a:pt x="27568" y="17866"/>
                  </a:cubicBezTo>
                  <a:cubicBezTo>
                    <a:pt x="27561" y="17716"/>
                    <a:pt x="27547" y="17570"/>
                    <a:pt x="27541" y="17420"/>
                  </a:cubicBezTo>
                  <a:cubicBezTo>
                    <a:pt x="27530" y="17257"/>
                    <a:pt x="27530" y="17090"/>
                    <a:pt x="27530" y="16927"/>
                  </a:cubicBezTo>
                  <a:cubicBezTo>
                    <a:pt x="27533" y="16597"/>
                    <a:pt x="27547" y="16267"/>
                    <a:pt x="27571" y="15941"/>
                  </a:cubicBezTo>
                  <a:cubicBezTo>
                    <a:pt x="27582" y="15781"/>
                    <a:pt x="27598" y="15624"/>
                    <a:pt x="27602" y="15468"/>
                  </a:cubicBezTo>
                  <a:cubicBezTo>
                    <a:pt x="27609" y="15325"/>
                    <a:pt x="27615" y="15182"/>
                    <a:pt x="27629" y="15039"/>
                  </a:cubicBezTo>
                  <a:cubicBezTo>
                    <a:pt x="27653" y="14910"/>
                    <a:pt x="27687" y="14787"/>
                    <a:pt x="27734" y="14661"/>
                  </a:cubicBezTo>
                  <a:cubicBezTo>
                    <a:pt x="27860" y="14376"/>
                    <a:pt x="28006" y="14093"/>
                    <a:pt x="28166" y="13825"/>
                  </a:cubicBezTo>
                  <a:cubicBezTo>
                    <a:pt x="28255" y="13678"/>
                    <a:pt x="28337" y="13536"/>
                    <a:pt x="28425" y="13393"/>
                  </a:cubicBezTo>
                  <a:cubicBezTo>
                    <a:pt x="28469" y="13322"/>
                    <a:pt x="28513" y="13253"/>
                    <a:pt x="28554" y="13179"/>
                  </a:cubicBezTo>
                  <a:cubicBezTo>
                    <a:pt x="28602" y="13097"/>
                    <a:pt x="28670" y="12995"/>
                    <a:pt x="28659" y="12896"/>
                  </a:cubicBezTo>
                  <a:cubicBezTo>
                    <a:pt x="28659" y="12842"/>
                    <a:pt x="28646" y="12791"/>
                    <a:pt x="28618" y="12743"/>
                  </a:cubicBezTo>
                  <a:cubicBezTo>
                    <a:pt x="28591" y="12695"/>
                    <a:pt x="28554" y="12658"/>
                    <a:pt x="28507" y="12631"/>
                  </a:cubicBezTo>
                  <a:cubicBezTo>
                    <a:pt x="28459" y="12603"/>
                    <a:pt x="28408" y="12590"/>
                    <a:pt x="28350" y="12590"/>
                  </a:cubicBezTo>
                  <a:cubicBezTo>
                    <a:pt x="28279" y="12590"/>
                    <a:pt x="28180" y="12620"/>
                    <a:pt x="28133" y="12678"/>
                  </a:cubicBezTo>
                  <a:cubicBezTo>
                    <a:pt x="28114" y="12703"/>
                    <a:pt x="28098" y="12723"/>
                    <a:pt x="28084" y="12745"/>
                  </a:cubicBezTo>
                  <a:lnTo>
                    <a:pt x="28084" y="12745"/>
                  </a:lnTo>
                  <a:cubicBezTo>
                    <a:pt x="28084" y="12744"/>
                    <a:pt x="28084" y="12744"/>
                    <a:pt x="28084" y="12743"/>
                  </a:cubicBezTo>
                  <a:lnTo>
                    <a:pt x="28084" y="12743"/>
                  </a:lnTo>
                  <a:cubicBezTo>
                    <a:pt x="28082" y="12749"/>
                    <a:pt x="28079" y="12755"/>
                    <a:pt x="28075" y="12760"/>
                  </a:cubicBezTo>
                  <a:lnTo>
                    <a:pt x="28075" y="12760"/>
                  </a:lnTo>
                  <a:cubicBezTo>
                    <a:pt x="28076" y="12759"/>
                    <a:pt x="28077" y="12758"/>
                    <a:pt x="28078" y="12757"/>
                  </a:cubicBezTo>
                  <a:lnTo>
                    <a:pt x="28078" y="12760"/>
                  </a:lnTo>
                  <a:cubicBezTo>
                    <a:pt x="28067" y="12771"/>
                    <a:pt x="28061" y="12780"/>
                    <a:pt x="28051" y="12791"/>
                  </a:cubicBezTo>
                  <a:cubicBezTo>
                    <a:pt x="27990" y="12862"/>
                    <a:pt x="27918" y="12926"/>
                    <a:pt x="27843" y="12988"/>
                  </a:cubicBezTo>
                  <a:cubicBezTo>
                    <a:pt x="27582" y="13175"/>
                    <a:pt x="27282" y="13318"/>
                    <a:pt x="26996" y="13471"/>
                  </a:cubicBezTo>
                  <a:cubicBezTo>
                    <a:pt x="26693" y="13631"/>
                    <a:pt x="26387" y="13787"/>
                    <a:pt x="26071" y="13923"/>
                  </a:cubicBezTo>
                  <a:cubicBezTo>
                    <a:pt x="26095" y="13914"/>
                    <a:pt x="26119" y="13903"/>
                    <a:pt x="26139" y="13896"/>
                  </a:cubicBezTo>
                  <a:lnTo>
                    <a:pt x="26139" y="13896"/>
                  </a:lnTo>
                  <a:cubicBezTo>
                    <a:pt x="25962" y="13971"/>
                    <a:pt x="25785" y="14049"/>
                    <a:pt x="25602" y="14110"/>
                  </a:cubicBezTo>
                  <a:cubicBezTo>
                    <a:pt x="25421" y="14168"/>
                    <a:pt x="25241" y="14212"/>
                    <a:pt x="25051" y="14243"/>
                  </a:cubicBezTo>
                  <a:cubicBezTo>
                    <a:pt x="24941" y="14256"/>
                    <a:pt x="24836" y="14267"/>
                    <a:pt x="24724" y="14274"/>
                  </a:cubicBezTo>
                  <a:cubicBezTo>
                    <a:pt x="24687" y="14276"/>
                    <a:pt x="24651" y="14277"/>
                    <a:pt x="24615" y="14277"/>
                  </a:cubicBezTo>
                  <a:cubicBezTo>
                    <a:pt x="24523" y="14277"/>
                    <a:pt x="24432" y="14271"/>
                    <a:pt x="24340" y="14264"/>
                  </a:cubicBezTo>
                  <a:cubicBezTo>
                    <a:pt x="24271" y="14250"/>
                    <a:pt x="24203" y="14240"/>
                    <a:pt x="24139" y="14220"/>
                  </a:cubicBezTo>
                  <a:cubicBezTo>
                    <a:pt x="24112" y="14206"/>
                    <a:pt x="24087" y="14192"/>
                    <a:pt x="24064" y="14179"/>
                  </a:cubicBezTo>
                  <a:cubicBezTo>
                    <a:pt x="24054" y="14168"/>
                    <a:pt x="24047" y="14162"/>
                    <a:pt x="24040" y="14154"/>
                  </a:cubicBezTo>
                  <a:cubicBezTo>
                    <a:pt x="24033" y="14148"/>
                    <a:pt x="24030" y="14138"/>
                    <a:pt x="24026" y="14131"/>
                  </a:cubicBezTo>
                  <a:cubicBezTo>
                    <a:pt x="24023" y="14124"/>
                    <a:pt x="24023" y="14118"/>
                    <a:pt x="24020" y="14110"/>
                  </a:cubicBezTo>
                  <a:cubicBezTo>
                    <a:pt x="24013" y="14022"/>
                    <a:pt x="24020" y="13934"/>
                    <a:pt x="24026" y="13845"/>
                  </a:cubicBezTo>
                  <a:cubicBezTo>
                    <a:pt x="24047" y="13716"/>
                    <a:pt x="24071" y="13587"/>
                    <a:pt x="24115" y="13465"/>
                  </a:cubicBezTo>
                  <a:cubicBezTo>
                    <a:pt x="24169" y="13430"/>
                    <a:pt x="24224" y="13399"/>
                    <a:pt x="24278" y="13369"/>
                  </a:cubicBezTo>
                  <a:cubicBezTo>
                    <a:pt x="24442" y="13273"/>
                    <a:pt x="24605" y="13175"/>
                    <a:pt x="24768" y="13080"/>
                  </a:cubicBezTo>
                  <a:cubicBezTo>
                    <a:pt x="25057" y="12913"/>
                    <a:pt x="25353" y="12757"/>
                    <a:pt x="25646" y="12600"/>
                  </a:cubicBezTo>
                  <a:cubicBezTo>
                    <a:pt x="25802" y="12515"/>
                    <a:pt x="25955" y="12427"/>
                    <a:pt x="26101" y="12325"/>
                  </a:cubicBezTo>
                  <a:cubicBezTo>
                    <a:pt x="26177" y="12273"/>
                    <a:pt x="26251" y="12215"/>
                    <a:pt x="26319" y="12154"/>
                  </a:cubicBezTo>
                  <a:cubicBezTo>
                    <a:pt x="26343" y="12131"/>
                    <a:pt x="26367" y="12107"/>
                    <a:pt x="26390" y="12083"/>
                  </a:cubicBezTo>
                  <a:cubicBezTo>
                    <a:pt x="26408" y="12066"/>
                    <a:pt x="26425" y="12049"/>
                    <a:pt x="26442" y="12028"/>
                  </a:cubicBezTo>
                  <a:cubicBezTo>
                    <a:pt x="26486" y="11978"/>
                    <a:pt x="26510" y="11930"/>
                    <a:pt x="26533" y="11865"/>
                  </a:cubicBezTo>
                  <a:cubicBezTo>
                    <a:pt x="26564" y="11777"/>
                    <a:pt x="26527" y="11675"/>
                    <a:pt x="26466" y="11610"/>
                  </a:cubicBezTo>
                  <a:cubicBezTo>
                    <a:pt x="26376" y="11516"/>
                    <a:pt x="26258" y="11488"/>
                    <a:pt x="26137" y="11488"/>
                  </a:cubicBezTo>
                  <a:cubicBezTo>
                    <a:pt x="26092" y="11488"/>
                    <a:pt x="26047" y="11492"/>
                    <a:pt x="26003" y="11498"/>
                  </a:cubicBezTo>
                  <a:cubicBezTo>
                    <a:pt x="25897" y="11512"/>
                    <a:pt x="25789" y="11535"/>
                    <a:pt x="25683" y="11556"/>
                  </a:cubicBezTo>
                  <a:cubicBezTo>
                    <a:pt x="25536" y="11587"/>
                    <a:pt x="25394" y="11641"/>
                    <a:pt x="25255" y="11702"/>
                  </a:cubicBezTo>
                  <a:cubicBezTo>
                    <a:pt x="25081" y="11777"/>
                    <a:pt x="24924" y="11879"/>
                    <a:pt x="24772" y="11991"/>
                  </a:cubicBezTo>
                  <a:cubicBezTo>
                    <a:pt x="24643" y="12080"/>
                    <a:pt x="24516" y="12175"/>
                    <a:pt x="24390" y="12270"/>
                  </a:cubicBezTo>
                  <a:cubicBezTo>
                    <a:pt x="24373" y="12284"/>
                    <a:pt x="24353" y="12301"/>
                    <a:pt x="24332" y="12314"/>
                  </a:cubicBezTo>
                  <a:cubicBezTo>
                    <a:pt x="24200" y="12420"/>
                    <a:pt x="24064" y="12526"/>
                    <a:pt x="23945" y="12648"/>
                  </a:cubicBezTo>
                  <a:cubicBezTo>
                    <a:pt x="23819" y="12777"/>
                    <a:pt x="23700" y="12913"/>
                    <a:pt x="23598" y="13066"/>
                  </a:cubicBezTo>
                  <a:cubicBezTo>
                    <a:pt x="23594" y="13069"/>
                    <a:pt x="23591" y="13077"/>
                    <a:pt x="23588" y="13080"/>
                  </a:cubicBezTo>
                  <a:cubicBezTo>
                    <a:pt x="23520" y="13118"/>
                    <a:pt x="23451" y="13151"/>
                    <a:pt x="23380" y="13182"/>
                  </a:cubicBezTo>
                  <a:cubicBezTo>
                    <a:pt x="23203" y="13253"/>
                    <a:pt x="23016" y="13287"/>
                    <a:pt x="22826" y="13314"/>
                  </a:cubicBezTo>
                  <a:cubicBezTo>
                    <a:pt x="22585" y="13341"/>
                    <a:pt x="22344" y="13369"/>
                    <a:pt x="22103" y="13369"/>
                  </a:cubicBezTo>
                  <a:cubicBezTo>
                    <a:pt x="22010" y="13369"/>
                    <a:pt x="21918" y="13365"/>
                    <a:pt x="21826" y="13355"/>
                  </a:cubicBezTo>
                  <a:cubicBezTo>
                    <a:pt x="21748" y="13342"/>
                    <a:pt x="21672" y="13331"/>
                    <a:pt x="21594" y="13311"/>
                  </a:cubicBezTo>
                  <a:cubicBezTo>
                    <a:pt x="21489" y="13287"/>
                    <a:pt x="21387" y="13256"/>
                    <a:pt x="21285" y="13220"/>
                  </a:cubicBezTo>
                  <a:cubicBezTo>
                    <a:pt x="21254" y="13202"/>
                    <a:pt x="21227" y="13185"/>
                    <a:pt x="21196" y="13168"/>
                  </a:cubicBezTo>
                  <a:cubicBezTo>
                    <a:pt x="21165" y="13141"/>
                    <a:pt x="21135" y="13110"/>
                    <a:pt x="21108" y="13080"/>
                  </a:cubicBezTo>
                  <a:cubicBezTo>
                    <a:pt x="21094" y="13060"/>
                    <a:pt x="21081" y="13039"/>
                    <a:pt x="21071" y="13015"/>
                  </a:cubicBezTo>
                  <a:cubicBezTo>
                    <a:pt x="21067" y="13002"/>
                    <a:pt x="21063" y="12988"/>
                    <a:pt x="21060" y="12975"/>
                  </a:cubicBezTo>
                  <a:cubicBezTo>
                    <a:pt x="21057" y="12950"/>
                    <a:pt x="21060" y="12930"/>
                    <a:pt x="21060" y="12906"/>
                  </a:cubicBezTo>
                  <a:cubicBezTo>
                    <a:pt x="21071" y="12855"/>
                    <a:pt x="21084" y="12801"/>
                    <a:pt x="21098" y="12750"/>
                  </a:cubicBezTo>
                  <a:cubicBezTo>
                    <a:pt x="21203" y="12709"/>
                    <a:pt x="21305" y="12669"/>
                    <a:pt x="21410" y="12624"/>
                  </a:cubicBezTo>
                  <a:cubicBezTo>
                    <a:pt x="21730" y="12491"/>
                    <a:pt x="22046" y="12352"/>
                    <a:pt x="22363" y="12209"/>
                  </a:cubicBezTo>
                  <a:cubicBezTo>
                    <a:pt x="22673" y="12069"/>
                    <a:pt x="22989" y="11934"/>
                    <a:pt x="23285" y="11770"/>
                  </a:cubicBezTo>
                  <a:cubicBezTo>
                    <a:pt x="23598" y="11597"/>
                    <a:pt x="23897" y="11413"/>
                    <a:pt x="24176" y="11192"/>
                  </a:cubicBezTo>
                  <a:cubicBezTo>
                    <a:pt x="24230" y="11151"/>
                    <a:pt x="24282" y="11107"/>
                    <a:pt x="24329" y="11063"/>
                  </a:cubicBezTo>
                  <a:cubicBezTo>
                    <a:pt x="24373" y="11022"/>
                    <a:pt x="24411" y="10984"/>
                    <a:pt x="24448" y="10940"/>
                  </a:cubicBezTo>
                  <a:cubicBezTo>
                    <a:pt x="24479" y="10906"/>
                    <a:pt x="24503" y="10868"/>
                    <a:pt x="24530" y="10835"/>
                  </a:cubicBezTo>
                  <a:cubicBezTo>
                    <a:pt x="24564" y="10787"/>
                    <a:pt x="24591" y="10695"/>
                    <a:pt x="24588" y="10637"/>
                  </a:cubicBezTo>
                  <a:cubicBezTo>
                    <a:pt x="24585" y="10593"/>
                    <a:pt x="24581" y="10549"/>
                    <a:pt x="24564" y="10505"/>
                  </a:cubicBezTo>
                  <a:cubicBezTo>
                    <a:pt x="24536" y="10440"/>
                    <a:pt x="24516" y="10406"/>
                    <a:pt x="24472" y="10352"/>
                  </a:cubicBezTo>
                  <a:cubicBezTo>
                    <a:pt x="24462" y="10338"/>
                    <a:pt x="24448" y="10321"/>
                    <a:pt x="24434" y="10307"/>
                  </a:cubicBezTo>
                  <a:cubicBezTo>
                    <a:pt x="24404" y="10281"/>
                    <a:pt x="24370" y="10253"/>
                    <a:pt x="24332" y="10229"/>
                  </a:cubicBezTo>
                  <a:cubicBezTo>
                    <a:pt x="24285" y="10195"/>
                    <a:pt x="24203" y="10185"/>
                    <a:pt x="24149" y="10182"/>
                  </a:cubicBezTo>
                  <a:cubicBezTo>
                    <a:pt x="24106" y="10178"/>
                    <a:pt x="24064" y="10176"/>
                    <a:pt x="24022" y="10176"/>
                  </a:cubicBezTo>
                  <a:cubicBezTo>
                    <a:pt x="23828" y="10176"/>
                    <a:pt x="23638" y="10217"/>
                    <a:pt x="23448" y="10270"/>
                  </a:cubicBezTo>
                  <a:cubicBezTo>
                    <a:pt x="23326" y="10304"/>
                    <a:pt x="23200" y="10345"/>
                    <a:pt x="23077" y="10389"/>
                  </a:cubicBezTo>
                  <a:cubicBezTo>
                    <a:pt x="22993" y="10419"/>
                    <a:pt x="22908" y="10447"/>
                    <a:pt x="22822" y="10481"/>
                  </a:cubicBezTo>
                  <a:cubicBezTo>
                    <a:pt x="22635" y="10556"/>
                    <a:pt x="22448" y="10631"/>
                    <a:pt x="22261" y="10712"/>
                  </a:cubicBezTo>
                  <a:cubicBezTo>
                    <a:pt x="22104" y="10780"/>
                    <a:pt x="21952" y="10862"/>
                    <a:pt x="21798" y="10940"/>
                  </a:cubicBezTo>
                  <a:cubicBezTo>
                    <a:pt x="21652" y="11019"/>
                    <a:pt x="21512" y="11107"/>
                    <a:pt x="21377" y="11206"/>
                  </a:cubicBezTo>
                  <a:cubicBezTo>
                    <a:pt x="21081" y="11427"/>
                    <a:pt x="20826" y="11702"/>
                    <a:pt x="20638" y="12022"/>
                  </a:cubicBezTo>
                  <a:cubicBezTo>
                    <a:pt x="20574" y="12127"/>
                    <a:pt x="20520" y="12240"/>
                    <a:pt x="20472" y="12355"/>
                  </a:cubicBezTo>
                  <a:cubicBezTo>
                    <a:pt x="20390" y="12383"/>
                    <a:pt x="20305" y="12413"/>
                    <a:pt x="20223" y="12440"/>
                  </a:cubicBezTo>
                  <a:cubicBezTo>
                    <a:pt x="19978" y="12522"/>
                    <a:pt x="19734" y="12600"/>
                    <a:pt x="19485" y="12669"/>
                  </a:cubicBezTo>
                  <a:cubicBezTo>
                    <a:pt x="19271" y="12726"/>
                    <a:pt x="19053" y="12771"/>
                    <a:pt x="18832" y="12804"/>
                  </a:cubicBezTo>
                  <a:cubicBezTo>
                    <a:pt x="18778" y="12807"/>
                    <a:pt x="18720" y="12811"/>
                    <a:pt x="18666" y="12818"/>
                  </a:cubicBezTo>
                  <a:cubicBezTo>
                    <a:pt x="18644" y="12820"/>
                    <a:pt x="18621" y="12820"/>
                    <a:pt x="18599" y="12820"/>
                  </a:cubicBezTo>
                  <a:cubicBezTo>
                    <a:pt x="18577" y="12820"/>
                    <a:pt x="18555" y="12820"/>
                    <a:pt x="18533" y="12818"/>
                  </a:cubicBezTo>
                  <a:lnTo>
                    <a:pt x="18468" y="12818"/>
                  </a:lnTo>
                  <a:cubicBezTo>
                    <a:pt x="18456" y="12818"/>
                    <a:pt x="18444" y="12818"/>
                    <a:pt x="18432" y="12818"/>
                  </a:cubicBezTo>
                  <a:cubicBezTo>
                    <a:pt x="18324" y="12818"/>
                    <a:pt x="18214" y="12806"/>
                    <a:pt x="18107" y="12794"/>
                  </a:cubicBezTo>
                  <a:cubicBezTo>
                    <a:pt x="17879" y="12757"/>
                    <a:pt x="17655" y="12719"/>
                    <a:pt x="17441" y="12641"/>
                  </a:cubicBezTo>
                  <a:cubicBezTo>
                    <a:pt x="17413" y="12628"/>
                    <a:pt x="17386" y="12611"/>
                    <a:pt x="17363" y="12593"/>
                  </a:cubicBezTo>
                  <a:cubicBezTo>
                    <a:pt x="17325" y="12562"/>
                    <a:pt x="17295" y="12532"/>
                    <a:pt x="17264" y="12498"/>
                  </a:cubicBezTo>
                  <a:cubicBezTo>
                    <a:pt x="17243" y="12468"/>
                    <a:pt x="17223" y="12433"/>
                    <a:pt x="17206" y="12399"/>
                  </a:cubicBezTo>
                  <a:cubicBezTo>
                    <a:pt x="17193" y="12362"/>
                    <a:pt x="17182" y="12322"/>
                    <a:pt x="17176" y="12281"/>
                  </a:cubicBezTo>
                  <a:cubicBezTo>
                    <a:pt x="17172" y="12223"/>
                    <a:pt x="17172" y="12165"/>
                    <a:pt x="17176" y="12107"/>
                  </a:cubicBezTo>
                  <a:cubicBezTo>
                    <a:pt x="17186" y="12046"/>
                    <a:pt x="17196" y="11984"/>
                    <a:pt x="17209" y="11923"/>
                  </a:cubicBezTo>
                  <a:cubicBezTo>
                    <a:pt x="17213" y="11923"/>
                    <a:pt x="17217" y="11920"/>
                    <a:pt x="17220" y="11920"/>
                  </a:cubicBezTo>
                  <a:cubicBezTo>
                    <a:pt x="17532" y="11838"/>
                    <a:pt x="17846" y="11753"/>
                    <a:pt x="18155" y="11661"/>
                  </a:cubicBezTo>
                  <a:cubicBezTo>
                    <a:pt x="18325" y="11610"/>
                    <a:pt x="18492" y="11549"/>
                    <a:pt x="18662" y="11488"/>
                  </a:cubicBezTo>
                  <a:cubicBezTo>
                    <a:pt x="18822" y="11430"/>
                    <a:pt x="18982" y="11369"/>
                    <a:pt x="19138" y="11297"/>
                  </a:cubicBezTo>
                  <a:cubicBezTo>
                    <a:pt x="19458" y="11151"/>
                    <a:pt x="19774" y="11001"/>
                    <a:pt x="20087" y="10848"/>
                  </a:cubicBezTo>
                  <a:cubicBezTo>
                    <a:pt x="20393" y="10699"/>
                    <a:pt x="20690" y="10535"/>
                    <a:pt x="20965" y="10338"/>
                  </a:cubicBezTo>
                  <a:cubicBezTo>
                    <a:pt x="21046" y="10281"/>
                    <a:pt x="21128" y="10219"/>
                    <a:pt x="21206" y="10154"/>
                  </a:cubicBezTo>
                  <a:cubicBezTo>
                    <a:pt x="21268" y="10103"/>
                    <a:pt x="21316" y="10045"/>
                    <a:pt x="21366" y="9981"/>
                  </a:cubicBezTo>
                  <a:cubicBezTo>
                    <a:pt x="21390" y="9950"/>
                    <a:pt x="21410" y="9923"/>
                    <a:pt x="21428" y="9889"/>
                  </a:cubicBezTo>
                  <a:cubicBezTo>
                    <a:pt x="21465" y="9814"/>
                    <a:pt x="21479" y="9743"/>
                    <a:pt x="21482" y="9661"/>
                  </a:cubicBezTo>
                  <a:cubicBezTo>
                    <a:pt x="21479" y="9634"/>
                    <a:pt x="21475" y="9607"/>
                    <a:pt x="21472" y="9579"/>
                  </a:cubicBezTo>
                  <a:cubicBezTo>
                    <a:pt x="21454" y="9542"/>
                    <a:pt x="21441" y="9505"/>
                    <a:pt x="21424" y="9471"/>
                  </a:cubicBezTo>
                  <a:cubicBezTo>
                    <a:pt x="21393" y="9427"/>
                    <a:pt x="21363" y="9386"/>
                    <a:pt x="21325" y="9348"/>
                  </a:cubicBezTo>
                  <a:cubicBezTo>
                    <a:pt x="21237" y="9260"/>
                    <a:pt x="21112" y="9219"/>
                    <a:pt x="20996" y="9185"/>
                  </a:cubicBezTo>
                  <a:cubicBezTo>
                    <a:pt x="20880" y="9151"/>
                    <a:pt x="20754" y="9141"/>
                    <a:pt x="20635" y="9127"/>
                  </a:cubicBezTo>
                  <a:cubicBezTo>
                    <a:pt x="20553" y="9115"/>
                    <a:pt x="20469" y="9109"/>
                    <a:pt x="20386" y="9109"/>
                  </a:cubicBezTo>
                  <a:cubicBezTo>
                    <a:pt x="20369" y="9109"/>
                    <a:pt x="20353" y="9109"/>
                    <a:pt x="20336" y="9110"/>
                  </a:cubicBezTo>
                  <a:cubicBezTo>
                    <a:pt x="20152" y="9120"/>
                    <a:pt x="19965" y="9141"/>
                    <a:pt x="19788" y="9191"/>
                  </a:cubicBezTo>
                  <a:cubicBezTo>
                    <a:pt x="19608" y="9243"/>
                    <a:pt x="19434" y="9311"/>
                    <a:pt x="19261" y="9386"/>
                  </a:cubicBezTo>
                  <a:cubicBezTo>
                    <a:pt x="18931" y="9525"/>
                    <a:pt x="18611" y="9675"/>
                    <a:pt x="18291" y="9838"/>
                  </a:cubicBezTo>
                  <a:cubicBezTo>
                    <a:pt x="17999" y="9984"/>
                    <a:pt x="17699" y="10134"/>
                    <a:pt x="17424" y="10317"/>
                  </a:cubicBezTo>
                  <a:cubicBezTo>
                    <a:pt x="17352" y="10365"/>
                    <a:pt x="17281" y="10416"/>
                    <a:pt x="17209" y="10467"/>
                  </a:cubicBezTo>
                  <a:cubicBezTo>
                    <a:pt x="17107" y="10539"/>
                    <a:pt x="17016" y="10614"/>
                    <a:pt x="16934" y="10709"/>
                  </a:cubicBezTo>
                  <a:cubicBezTo>
                    <a:pt x="16849" y="10807"/>
                    <a:pt x="16774" y="10920"/>
                    <a:pt x="16713" y="11036"/>
                  </a:cubicBezTo>
                  <a:cubicBezTo>
                    <a:pt x="16638" y="11188"/>
                    <a:pt x="16570" y="11348"/>
                    <a:pt x="16519" y="11512"/>
                  </a:cubicBezTo>
                  <a:cubicBezTo>
                    <a:pt x="16363" y="11552"/>
                    <a:pt x="16209" y="11593"/>
                    <a:pt x="16053" y="11634"/>
                  </a:cubicBezTo>
                  <a:cubicBezTo>
                    <a:pt x="15869" y="11685"/>
                    <a:pt x="15689" y="11733"/>
                    <a:pt x="15505" y="11777"/>
                  </a:cubicBezTo>
                  <a:cubicBezTo>
                    <a:pt x="15328" y="11821"/>
                    <a:pt x="15148" y="11859"/>
                    <a:pt x="14968" y="11896"/>
                  </a:cubicBezTo>
                  <a:cubicBezTo>
                    <a:pt x="14849" y="11923"/>
                    <a:pt x="14727" y="11944"/>
                    <a:pt x="14607" y="11964"/>
                  </a:cubicBezTo>
                  <a:cubicBezTo>
                    <a:pt x="14549" y="11970"/>
                    <a:pt x="14488" y="11978"/>
                    <a:pt x="14430" y="11984"/>
                  </a:cubicBezTo>
                  <a:cubicBezTo>
                    <a:pt x="14366" y="11991"/>
                    <a:pt x="14298" y="11991"/>
                    <a:pt x="14229" y="11995"/>
                  </a:cubicBezTo>
                  <a:cubicBezTo>
                    <a:pt x="14135" y="11998"/>
                    <a:pt x="14040" y="12002"/>
                    <a:pt x="13946" y="12002"/>
                  </a:cubicBezTo>
                  <a:cubicBezTo>
                    <a:pt x="13860" y="12002"/>
                    <a:pt x="13775" y="11999"/>
                    <a:pt x="13689" y="11991"/>
                  </a:cubicBezTo>
                  <a:cubicBezTo>
                    <a:pt x="13461" y="11957"/>
                    <a:pt x="13240" y="11903"/>
                    <a:pt x="13019" y="11838"/>
                  </a:cubicBezTo>
                  <a:cubicBezTo>
                    <a:pt x="12815" y="11774"/>
                    <a:pt x="12614" y="11695"/>
                    <a:pt x="12417" y="11614"/>
                  </a:cubicBezTo>
                  <a:cubicBezTo>
                    <a:pt x="12362" y="11590"/>
                    <a:pt x="12311" y="11562"/>
                    <a:pt x="12263" y="11529"/>
                  </a:cubicBezTo>
                  <a:cubicBezTo>
                    <a:pt x="12233" y="11505"/>
                    <a:pt x="12202" y="11477"/>
                    <a:pt x="12175" y="11447"/>
                  </a:cubicBezTo>
                  <a:cubicBezTo>
                    <a:pt x="12155" y="11416"/>
                    <a:pt x="12138" y="11386"/>
                    <a:pt x="12121" y="11352"/>
                  </a:cubicBezTo>
                  <a:cubicBezTo>
                    <a:pt x="12107" y="11314"/>
                    <a:pt x="12097" y="11281"/>
                    <a:pt x="12086" y="11240"/>
                  </a:cubicBezTo>
                  <a:cubicBezTo>
                    <a:pt x="12083" y="11185"/>
                    <a:pt x="12086" y="11130"/>
                    <a:pt x="12090" y="11077"/>
                  </a:cubicBezTo>
                  <a:cubicBezTo>
                    <a:pt x="12114" y="10964"/>
                    <a:pt x="12152" y="10852"/>
                    <a:pt x="12196" y="10743"/>
                  </a:cubicBezTo>
                  <a:cubicBezTo>
                    <a:pt x="12199" y="10733"/>
                    <a:pt x="12205" y="10722"/>
                    <a:pt x="12209" y="10712"/>
                  </a:cubicBezTo>
                  <a:cubicBezTo>
                    <a:pt x="12437" y="10654"/>
                    <a:pt x="12665" y="10593"/>
                    <a:pt x="12893" y="10525"/>
                  </a:cubicBezTo>
                  <a:cubicBezTo>
                    <a:pt x="13059" y="10477"/>
                    <a:pt x="13226" y="10427"/>
                    <a:pt x="13393" y="10372"/>
                  </a:cubicBezTo>
                  <a:cubicBezTo>
                    <a:pt x="13563" y="10314"/>
                    <a:pt x="13730" y="10256"/>
                    <a:pt x="13900" y="10195"/>
                  </a:cubicBezTo>
                  <a:cubicBezTo>
                    <a:pt x="14073" y="10130"/>
                    <a:pt x="14243" y="10066"/>
                    <a:pt x="14417" y="9998"/>
                  </a:cubicBezTo>
                  <a:cubicBezTo>
                    <a:pt x="14495" y="9967"/>
                    <a:pt x="14573" y="9929"/>
                    <a:pt x="14651" y="9896"/>
                  </a:cubicBezTo>
                  <a:cubicBezTo>
                    <a:pt x="14723" y="9862"/>
                    <a:pt x="14798" y="9827"/>
                    <a:pt x="14873" y="9791"/>
                  </a:cubicBezTo>
                  <a:cubicBezTo>
                    <a:pt x="15196" y="9634"/>
                    <a:pt x="15519" y="9477"/>
                    <a:pt x="15838" y="9307"/>
                  </a:cubicBezTo>
                  <a:cubicBezTo>
                    <a:pt x="15989" y="9226"/>
                    <a:pt x="16138" y="9147"/>
                    <a:pt x="16287" y="9066"/>
                  </a:cubicBezTo>
                  <a:cubicBezTo>
                    <a:pt x="16430" y="8987"/>
                    <a:pt x="16573" y="8913"/>
                    <a:pt x="16713" y="8827"/>
                  </a:cubicBezTo>
                  <a:cubicBezTo>
                    <a:pt x="16866" y="8736"/>
                    <a:pt x="17012" y="8634"/>
                    <a:pt x="17152" y="8518"/>
                  </a:cubicBezTo>
                  <a:cubicBezTo>
                    <a:pt x="17186" y="8488"/>
                    <a:pt x="17217" y="8453"/>
                    <a:pt x="17247" y="8423"/>
                  </a:cubicBezTo>
                  <a:cubicBezTo>
                    <a:pt x="17288" y="8382"/>
                    <a:pt x="17319" y="8331"/>
                    <a:pt x="17346" y="8284"/>
                  </a:cubicBezTo>
                  <a:cubicBezTo>
                    <a:pt x="17377" y="8232"/>
                    <a:pt x="17380" y="8182"/>
                    <a:pt x="17383" y="8127"/>
                  </a:cubicBezTo>
                  <a:cubicBezTo>
                    <a:pt x="17386" y="8076"/>
                    <a:pt x="17363" y="8011"/>
                    <a:pt x="17342" y="7967"/>
                  </a:cubicBezTo>
                  <a:cubicBezTo>
                    <a:pt x="17322" y="7926"/>
                    <a:pt x="17295" y="7893"/>
                    <a:pt x="17264" y="7855"/>
                  </a:cubicBezTo>
                  <a:cubicBezTo>
                    <a:pt x="17247" y="7841"/>
                    <a:pt x="17230" y="7827"/>
                    <a:pt x="17213" y="7814"/>
                  </a:cubicBezTo>
                  <a:cubicBezTo>
                    <a:pt x="17186" y="7794"/>
                    <a:pt x="17159" y="7777"/>
                    <a:pt x="17128" y="7763"/>
                  </a:cubicBezTo>
                  <a:cubicBezTo>
                    <a:pt x="17070" y="7733"/>
                    <a:pt x="17005" y="7712"/>
                    <a:pt x="16944" y="7692"/>
                  </a:cubicBezTo>
                  <a:cubicBezTo>
                    <a:pt x="16810" y="7648"/>
                    <a:pt x="16672" y="7633"/>
                    <a:pt x="16532" y="7633"/>
                  </a:cubicBezTo>
                  <a:cubicBezTo>
                    <a:pt x="16389" y="7633"/>
                    <a:pt x="16245" y="7649"/>
                    <a:pt x="16104" y="7664"/>
                  </a:cubicBezTo>
                  <a:cubicBezTo>
                    <a:pt x="15907" y="7688"/>
                    <a:pt x="15713" y="7709"/>
                    <a:pt x="15519" y="7739"/>
                  </a:cubicBezTo>
                  <a:cubicBezTo>
                    <a:pt x="15342" y="7770"/>
                    <a:pt x="15168" y="7824"/>
                    <a:pt x="14998" y="7872"/>
                  </a:cubicBezTo>
                  <a:cubicBezTo>
                    <a:pt x="14730" y="7946"/>
                    <a:pt x="14464" y="8042"/>
                    <a:pt x="14213" y="8164"/>
                  </a:cubicBezTo>
                  <a:cubicBezTo>
                    <a:pt x="14056" y="8240"/>
                    <a:pt x="13903" y="8328"/>
                    <a:pt x="13750" y="8413"/>
                  </a:cubicBezTo>
                  <a:cubicBezTo>
                    <a:pt x="13590" y="8501"/>
                    <a:pt x="13433" y="8593"/>
                    <a:pt x="13277" y="8689"/>
                  </a:cubicBezTo>
                  <a:cubicBezTo>
                    <a:pt x="13135" y="8777"/>
                    <a:pt x="12995" y="8875"/>
                    <a:pt x="12855" y="8970"/>
                  </a:cubicBezTo>
                  <a:cubicBezTo>
                    <a:pt x="12641" y="9117"/>
                    <a:pt x="12430" y="9263"/>
                    <a:pt x="12240" y="9436"/>
                  </a:cubicBezTo>
                  <a:cubicBezTo>
                    <a:pt x="12107" y="9559"/>
                    <a:pt x="11988" y="9698"/>
                    <a:pt x="11872" y="9835"/>
                  </a:cubicBezTo>
                  <a:cubicBezTo>
                    <a:pt x="11753" y="9978"/>
                    <a:pt x="11641" y="10130"/>
                    <a:pt x="11560" y="10294"/>
                  </a:cubicBezTo>
                  <a:cubicBezTo>
                    <a:pt x="11539" y="10334"/>
                    <a:pt x="11522" y="10372"/>
                    <a:pt x="11502" y="10413"/>
                  </a:cubicBezTo>
                  <a:cubicBezTo>
                    <a:pt x="11226" y="10471"/>
                    <a:pt x="10943" y="10515"/>
                    <a:pt x="10665" y="10559"/>
                  </a:cubicBezTo>
                  <a:cubicBezTo>
                    <a:pt x="10158" y="10617"/>
                    <a:pt x="9651" y="10637"/>
                    <a:pt x="9144" y="10658"/>
                  </a:cubicBezTo>
                  <a:cubicBezTo>
                    <a:pt x="9066" y="10660"/>
                    <a:pt x="8988" y="10662"/>
                    <a:pt x="8910" y="10662"/>
                  </a:cubicBezTo>
                  <a:cubicBezTo>
                    <a:pt x="8489" y="10662"/>
                    <a:pt x="8067" y="10624"/>
                    <a:pt x="7647" y="10573"/>
                  </a:cubicBezTo>
                  <a:cubicBezTo>
                    <a:pt x="7576" y="10559"/>
                    <a:pt x="7508" y="10546"/>
                    <a:pt x="7437" y="10532"/>
                  </a:cubicBezTo>
                  <a:cubicBezTo>
                    <a:pt x="7297" y="10505"/>
                    <a:pt x="7161" y="10464"/>
                    <a:pt x="7032" y="10413"/>
                  </a:cubicBezTo>
                  <a:cubicBezTo>
                    <a:pt x="6923" y="10362"/>
                    <a:pt x="6825" y="10297"/>
                    <a:pt x="6726" y="10226"/>
                  </a:cubicBezTo>
                  <a:cubicBezTo>
                    <a:pt x="6671" y="10182"/>
                    <a:pt x="6620" y="10134"/>
                    <a:pt x="6572" y="10080"/>
                  </a:cubicBezTo>
                  <a:cubicBezTo>
                    <a:pt x="6559" y="10052"/>
                    <a:pt x="6542" y="10028"/>
                    <a:pt x="6531" y="10001"/>
                  </a:cubicBezTo>
                  <a:cubicBezTo>
                    <a:pt x="6511" y="9947"/>
                    <a:pt x="6494" y="9893"/>
                    <a:pt x="6481" y="9835"/>
                  </a:cubicBezTo>
                  <a:lnTo>
                    <a:pt x="6481" y="9766"/>
                  </a:lnTo>
                  <a:cubicBezTo>
                    <a:pt x="6484" y="9746"/>
                    <a:pt x="6487" y="9725"/>
                    <a:pt x="6494" y="9705"/>
                  </a:cubicBezTo>
                  <a:cubicBezTo>
                    <a:pt x="6773" y="9661"/>
                    <a:pt x="7052" y="9614"/>
                    <a:pt x="7327" y="9549"/>
                  </a:cubicBezTo>
                  <a:cubicBezTo>
                    <a:pt x="7661" y="9474"/>
                    <a:pt x="7988" y="9375"/>
                    <a:pt x="8318" y="9284"/>
                  </a:cubicBezTo>
                  <a:cubicBezTo>
                    <a:pt x="8654" y="9188"/>
                    <a:pt x="8991" y="9093"/>
                    <a:pt x="9324" y="8987"/>
                  </a:cubicBezTo>
                  <a:cubicBezTo>
                    <a:pt x="9481" y="8940"/>
                    <a:pt x="9637" y="8896"/>
                    <a:pt x="9794" y="8848"/>
                  </a:cubicBezTo>
                  <a:cubicBezTo>
                    <a:pt x="9960" y="8797"/>
                    <a:pt x="10124" y="8739"/>
                    <a:pt x="10287" y="8681"/>
                  </a:cubicBezTo>
                  <a:cubicBezTo>
                    <a:pt x="10610" y="8566"/>
                    <a:pt x="10927" y="8436"/>
                    <a:pt x="11243" y="8301"/>
                  </a:cubicBezTo>
                  <a:cubicBezTo>
                    <a:pt x="11413" y="8226"/>
                    <a:pt x="11580" y="8147"/>
                    <a:pt x="11739" y="8056"/>
                  </a:cubicBezTo>
                  <a:cubicBezTo>
                    <a:pt x="11811" y="8018"/>
                    <a:pt x="11882" y="7977"/>
                    <a:pt x="11951" y="7937"/>
                  </a:cubicBezTo>
                  <a:cubicBezTo>
                    <a:pt x="12134" y="7827"/>
                    <a:pt x="12301" y="7692"/>
                    <a:pt x="12410" y="7508"/>
                  </a:cubicBezTo>
                  <a:cubicBezTo>
                    <a:pt x="12468" y="7416"/>
                    <a:pt x="12471" y="7293"/>
                    <a:pt x="12454" y="7188"/>
                  </a:cubicBezTo>
                  <a:cubicBezTo>
                    <a:pt x="12441" y="7089"/>
                    <a:pt x="12400" y="6994"/>
                    <a:pt x="12356" y="6906"/>
                  </a:cubicBezTo>
                  <a:cubicBezTo>
                    <a:pt x="12331" y="6861"/>
                    <a:pt x="12290" y="6824"/>
                    <a:pt x="12254" y="6794"/>
                  </a:cubicBezTo>
                  <a:cubicBezTo>
                    <a:pt x="12209" y="6763"/>
                    <a:pt x="12168" y="6732"/>
                    <a:pt x="12121" y="6705"/>
                  </a:cubicBezTo>
                  <a:cubicBezTo>
                    <a:pt x="12015" y="6648"/>
                    <a:pt x="11893" y="6620"/>
                    <a:pt x="11774" y="6599"/>
                  </a:cubicBezTo>
                  <a:cubicBezTo>
                    <a:pt x="11512" y="6552"/>
                    <a:pt x="11246" y="6528"/>
                    <a:pt x="10981" y="6508"/>
                  </a:cubicBezTo>
                  <a:cubicBezTo>
                    <a:pt x="10893" y="6505"/>
                    <a:pt x="10805" y="6505"/>
                    <a:pt x="10719" y="6505"/>
                  </a:cubicBezTo>
                  <a:cubicBezTo>
                    <a:pt x="10566" y="6508"/>
                    <a:pt x="10409" y="6541"/>
                    <a:pt x="10257" y="6569"/>
                  </a:cubicBezTo>
                  <a:cubicBezTo>
                    <a:pt x="10097" y="6599"/>
                    <a:pt x="9937" y="6640"/>
                    <a:pt x="9780" y="6684"/>
                  </a:cubicBezTo>
                  <a:cubicBezTo>
                    <a:pt x="9627" y="6729"/>
                    <a:pt x="9471" y="6773"/>
                    <a:pt x="9321" y="6831"/>
                  </a:cubicBezTo>
                  <a:cubicBezTo>
                    <a:pt x="9151" y="6899"/>
                    <a:pt x="8984" y="6963"/>
                    <a:pt x="8814" y="7035"/>
                  </a:cubicBezTo>
                  <a:cubicBezTo>
                    <a:pt x="8651" y="7103"/>
                    <a:pt x="8484" y="7174"/>
                    <a:pt x="8324" y="7256"/>
                  </a:cubicBezTo>
                  <a:cubicBezTo>
                    <a:pt x="8175" y="7334"/>
                    <a:pt x="8025" y="7412"/>
                    <a:pt x="7882" y="7505"/>
                  </a:cubicBezTo>
                  <a:cubicBezTo>
                    <a:pt x="7729" y="7607"/>
                    <a:pt x="7580" y="7709"/>
                    <a:pt x="7426" y="7814"/>
                  </a:cubicBezTo>
                  <a:cubicBezTo>
                    <a:pt x="7274" y="7923"/>
                    <a:pt x="7131" y="8039"/>
                    <a:pt x="6984" y="8158"/>
                  </a:cubicBezTo>
                  <a:cubicBezTo>
                    <a:pt x="6919" y="8208"/>
                    <a:pt x="6861" y="8266"/>
                    <a:pt x="6797" y="8321"/>
                  </a:cubicBezTo>
                  <a:cubicBezTo>
                    <a:pt x="6743" y="8372"/>
                    <a:pt x="6685" y="8426"/>
                    <a:pt x="6630" y="8480"/>
                  </a:cubicBezTo>
                  <a:cubicBezTo>
                    <a:pt x="6566" y="8546"/>
                    <a:pt x="6501" y="8610"/>
                    <a:pt x="6440" y="8675"/>
                  </a:cubicBezTo>
                  <a:cubicBezTo>
                    <a:pt x="6368" y="8753"/>
                    <a:pt x="6307" y="8835"/>
                    <a:pt x="6242" y="8920"/>
                  </a:cubicBezTo>
                  <a:cubicBezTo>
                    <a:pt x="6167" y="9018"/>
                    <a:pt x="6110" y="9130"/>
                    <a:pt x="6059" y="9243"/>
                  </a:cubicBezTo>
                  <a:cubicBezTo>
                    <a:pt x="5922" y="9260"/>
                    <a:pt x="5784" y="9280"/>
                    <a:pt x="5644" y="9287"/>
                  </a:cubicBezTo>
                  <a:cubicBezTo>
                    <a:pt x="5473" y="9297"/>
                    <a:pt x="5304" y="9304"/>
                    <a:pt x="5131" y="9311"/>
                  </a:cubicBezTo>
                  <a:cubicBezTo>
                    <a:pt x="5037" y="9315"/>
                    <a:pt x="4943" y="9316"/>
                    <a:pt x="4849" y="9316"/>
                  </a:cubicBezTo>
                  <a:cubicBezTo>
                    <a:pt x="4631" y="9316"/>
                    <a:pt x="4414" y="9308"/>
                    <a:pt x="4198" y="9301"/>
                  </a:cubicBezTo>
                  <a:cubicBezTo>
                    <a:pt x="3881" y="9290"/>
                    <a:pt x="3565" y="9284"/>
                    <a:pt x="3249" y="9256"/>
                  </a:cubicBezTo>
                  <a:cubicBezTo>
                    <a:pt x="2930" y="9232"/>
                    <a:pt x="2606" y="9195"/>
                    <a:pt x="2286" y="9161"/>
                  </a:cubicBezTo>
                  <a:cubicBezTo>
                    <a:pt x="2228" y="9151"/>
                    <a:pt x="2171" y="9144"/>
                    <a:pt x="2116" y="9133"/>
                  </a:cubicBezTo>
                  <a:cubicBezTo>
                    <a:pt x="1987" y="9103"/>
                    <a:pt x="1861" y="9069"/>
                    <a:pt x="1735" y="9022"/>
                  </a:cubicBezTo>
                  <a:cubicBezTo>
                    <a:pt x="1636" y="8981"/>
                    <a:pt x="1542" y="8937"/>
                    <a:pt x="1446" y="8889"/>
                  </a:cubicBezTo>
                  <a:cubicBezTo>
                    <a:pt x="1344" y="8835"/>
                    <a:pt x="1249" y="8770"/>
                    <a:pt x="1154" y="8702"/>
                  </a:cubicBezTo>
                  <a:cubicBezTo>
                    <a:pt x="1035" y="8603"/>
                    <a:pt x="919" y="8501"/>
                    <a:pt x="817" y="8382"/>
                  </a:cubicBezTo>
                  <a:cubicBezTo>
                    <a:pt x="786" y="8337"/>
                    <a:pt x="752" y="8290"/>
                    <a:pt x="728" y="8240"/>
                  </a:cubicBezTo>
                  <a:cubicBezTo>
                    <a:pt x="711" y="8191"/>
                    <a:pt x="702" y="8147"/>
                    <a:pt x="691" y="8097"/>
                  </a:cubicBezTo>
                  <a:cubicBezTo>
                    <a:pt x="684" y="8045"/>
                    <a:pt x="681" y="7995"/>
                    <a:pt x="681" y="7943"/>
                  </a:cubicBezTo>
                  <a:cubicBezTo>
                    <a:pt x="681" y="7893"/>
                    <a:pt x="684" y="7841"/>
                    <a:pt x="691" y="7790"/>
                  </a:cubicBezTo>
                  <a:cubicBezTo>
                    <a:pt x="718" y="7651"/>
                    <a:pt x="759" y="7515"/>
                    <a:pt x="810" y="7382"/>
                  </a:cubicBezTo>
                  <a:cubicBezTo>
                    <a:pt x="963" y="7035"/>
                    <a:pt x="1160" y="6705"/>
                    <a:pt x="1358" y="6382"/>
                  </a:cubicBezTo>
                  <a:cubicBezTo>
                    <a:pt x="1555" y="6052"/>
                    <a:pt x="1756" y="5718"/>
                    <a:pt x="1987" y="5409"/>
                  </a:cubicBezTo>
                  <a:cubicBezTo>
                    <a:pt x="2218" y="5123"/>
                    <a:pt x="2473" y="4861"/>
                    <a:pt x="2749" y="4616"/>
                  </a:cubicBezTo>
                  <a:cubicBezTo>
                    <a:pt x="3021" y="4371"/>
                    <a:pt x="3310" y="4144"/>
                    <a:pt x="3600" y="3919"/>
                  </a:cubicBezTo>
                  <a:cubicBezTo>
                    <a:pt x="3814" y="3756"/>
                    <a:pt x="4028" y="3593"/>
                    <a:pt x="4256" y="3446"/>
                  </a:cubicBezTo>
                  <a:cubicBezTo>
                    <a:pt x="4508" y="3286"/>
                    <a:pt x="4759" y="3126"/>
                    <a:pt x="5018" y="2980"/>
                  </a:cubicBezTo>
                  <a:cubicBezTo>
                    <a:pt x="5273" y="2834"/>
                    <a:pt x="5531" y="2691"/>
                    <a:pt x="5793" y="2555"/>
                  </a:cubicBezTo>
                  <a:cubicBezTo>
                    <a:pt x="5919" y="2490"/>
                    <a:pt x="6049" y="2423"/>
                    <a:pt x="6178" y="2357"/>
                  </a:cubicBezTo>
                  <a:cubicBezTo>
                    <a:pt x="6304" y="2293"/>
                    <a:pt x="6437" y="2239"/>
                    <a:pt x="6569" y="2184"/>
                  </a:cubicBezTo>
                  <a:cubicBezTo>
                    <a:pt x="6852" y="2065"/>
                    <a:pt x="7137" y="1953"/>
                    <a:pt x="7423" y="1841"/>
                  </a:cubicBezTo>
                  <a:cubicBezTo>
                    <a:pt x="7729" y="1721"/>
                    <a:pt x="8035" y="1616"/>
                    <a:pt x="8345" y="1517"/>
                  </a:cubicBezTo>
                  <a:cubicBezTo>
                    <a:pt x="8678" y="1415"/>
                    <a:pt x="9012" y="1313"/>
                    <a:pt x="9345" y="1214"/>
                  </a:cubicBezTo>
                  <a:cubicBezTo>
                    <a:pt x="9662" y="1123"/>
                    <a:pt x="9981" y="1055"/>
                    <a:pt x="10301" y="997"/>
                  </a:cubicBezTo>
                  <a:cubicBezTo>
                    <a:pt x="10515" y="956"/>
                    <a:pt x="10729" y="922"/>
                    <a:pt x="10943" y="892"/>
                  </a:cubicBezTo>
                  <a:cubicBezTo>
                    <a:pt x="11260" y="851"/>
                    <a:pt x="11580" y="820"/>
                    <a:pt x="11899" y="793"/>
                  </a:cubicBezTo>
                  <a:cubicBezTo>
                    <a:pt x="12066" y="779"/>
                    <a:pt x="12233" y="765"/>
                    <a:pt x="12403" y="756"/>
                  </a:cubicBezTo>
                  <a:cubicBezTo>
                    <a:pt x="12566" y="742"/>
                    <a:pt x="12730" y="729"/>
                    <a:pt x="12893" y="729"/>
                  </a:cubicBezTo>
                  <a:close/>
                  <a:moveTo>
                    <a:pt x="12975" y="0"/>
                  </a:moveTo>
                  <a:cubicBezTo>
                    <a:pt x="12658" y="0"/>
                    <a:pt x="12339" y="24"/>
                    <a:pt x="12019" y="51"/>
                  </a:cubicBezTo>
                  <a:cubicBezTo>
                    <a:pt x="11675" y="82"/>
                    <a:pt x="11331" y="112"/>
                    <a:pt x="10988" y="157"/>
                  </a:cubicBezTo>
                  <a:cubicBezTo>
                    <a:pt x="10637" y="204"/>
                    <a:pt x="10284" y="255"/>
                    <a:pt x="9933" y="320"/>
                  </a:cubicBezTo>
                  <a:cubicBezTo>
                    <a:pt x="9596" y="382"/>
                    <a:pt x="9263" y="459"/>
                    <a:pt x="8933" y="558"/>
                  </a:cubicBezTo>
                  <a:cubicBezTo>
                    <a:pt x="8613" y="650"/>
                    <a:pt x="8294" y="749"/>
                    <a:pt x="7977" y="851"/>
                  </a:cubicBezTo>
                  <a:cubicBezTo>
                    <a:pt x="7668" y="949"/>
                    <a:pt x="7368" y="1065"/>
                    <a:pt x="7069" y="1184"/>
                  </a:cubicBezTo>
                  <a:cubicBezTo>
                    <a:pt x="6729" y="1320"/>
                    <a:pt x="6389" y="1453"/>
                    <a:pt x="6049" y="1596"/>
                  </a:cubicBezTo>
                  <a:cubicBezTo>
                    <a:pt x="5749" y="1725"/>
                    <a:pt x="5457" y="1872"/>
                    <a:pt x="5171" y="2027"/>
                  </a:cubicBezTo>
                  <a:cubicBezTo>
                    <a:pt x="4861" y="2194"/>
                    <a:pt x="4552" y="2365"/>
                    <a:pt x="4249" y="2548"/>
                  </a:cubicBezTo>
                  <a:cubicBezTo>
                    <a:pt x="3974" y="2715"/>
                    <a:pt x="3702" y="2888"/>
                    <a:pt x="3443" y="3082"/>
                  </a:cubicBezTo>
                  <a:cubicBezTo>
                    <a:pt x="3157" y="3290"/>
                    <a:pt x="2881" y="3504"/>
                    <a:pt x="2606" y="3725"/>
                  </a:cubicBezTo>
                  <a:cubicBezTo>
                    <a:pt x="2338" y="3936"/>
                    <a:pt x="2072" y="4157"/>
                    <a:pt x="1834" y="4409"/>
                  </a:cubicBezTo>
                  <a:cubicBezTo>
                    <a:pt x="1596" y="4660"/>
                    <a:pt x="1371" y="4922"/>
                    <a:pt x="1178" y="5215"/>
                  </a:cubicBezTo>
                  <a:cubicBezTo>
                    <a:pt x="1085" y="5351"/>
                    <a:pt x="1004" y="5494"/>
                    <a:pt x="919" y="5637"/>
                  </a:cubicBezTo>
                  <a:cubicBezTo>
                    <a:pt x="837" y="5776"/>
                    <a:pt x="755" y="5916"/>
                    <a:pt x="677" y="6059"/>
                  </a:cubicBezTo>
                  <a:cubicBezTo>
                    <a:pt x="507" y="6372"/>
                    <a:pt x="341" y="6681"/>
                    <a:pt x="212" y="7011"/>
                  </a:cubicBezTo>
                  <a:cubicBezTo>
                    <a:pt x="75" y="7351"/>
                    <a:pt x="0" y="7719"/>
                    <a:pt x="55" y="8086"/>
                  </a:cubicBezTo>
                  <a:cubicBezTo>
                    <a:pt x="69" y="8191"/>
                    <a:pt x="89" y="8293"/>
                    <a:pt x="130" y="8395"/>
                  </a:cubicBezTo>
                  <a:cubicBezTo>
                    <a:pt x="167" y="8488"/>
                    <a:pt x="212" y="8569"/>
                    <a:pt x="269" y="8648"/>
                  </a:cubicBezTo>
                  <a:cubicBezTo>
                    <a:pt x="337" y="8739"/>
                    <a:pt x="412" y="8824"/>
                    <a:pt x="497" y="8899"/>
                  </a:cubicBezTo>
                  <a:cubicBezTo>
                    <a:pt x="633" y="9018"/>
                    <a:pt x="773" y="9133"/>
                    <a:pt x="926" y="9229"/>
                  </a:cubicBezTo>
                  <a:cubicBezTo>
                    <a:pt x="1089" y="9331"/>
                    <a:pt x="1259" y="9413"/>
                    <a:pt x="1436" y="9485"/>
                  </a:cubicBezTo>
                  <a:cubicBezTo>
                    <a:pt x="1555" y="9532"/>
                    <a:pt x="1674" y="9576"/>
                    <a:pt x="1796" y="9610"/>
                  </a:cubicBezTo>
                  <a:cubicBezTo>
                    <a:pt x="1889" y="9634"/>
                    <a:pt x="1980" y="9651"/>
                    <a:pt x="2072" y="9664"/>
                  </a:cubicBezTo>
                  <a:cubicBezTo>
                    <a:pt x="2423" y="9712"/>
                    <a:pt x="2779" y="9750"/>
                    <a:pt x="3130" y="9780"/>
                  </a:cubicBezTo>
                  <a:cubicBezTo>
                    <a:pt x="3487" y="9807"/>
                    <a:pt x="3841" y="9824"/>
                    <a:pt x="4198" y="9835"/>
                  </a:cubicBezTo>
                  <a:cubicBezTo>
                    <a:pt x="4412" y="9841"/>
                    <a:pt x="4629" y="9848"/>
                    <a:pt x="4845" y="9848"/>
                  </a:cubicBezTo>
                  <a:cubicBezTo>
                    <a:pt x="4958" y="9848"/>
                    <a:pt x="5072" y="9846"/>
                    <a:pt x="5184" y="9841"/>
                  </a:cubicBezTo>
                  <a:cubicBezTo>
                    <a:pt x="5365" y="9835"/>
                    <a:pt x="5542" y="9824"/>
                    <a:pt x="5718" y="9811"/>
                  </a:cubicBezTo>
                  <a:cubicBezTo>
                    <a:pt x="5784" y="9807"/>
                    <a:pt x="5848" y="9797"/>
                    <a:pt x="5913" y="9791"/>
                  </a:cubicBezTo>
                  <a:lnTo>
                    <a:pt x="5913" y="9832"/>
                  </a:lnTo>
                  <a:cubicBezTo>
                    <a:pt x="5916" y="9893"/>
                    <a:pt x="5930" y="9960"/>
                    <a:pt x="5947" y="10022"/>
                  </a:cubicBezTo>
                  <a:cubicBezTo>
                    <a:pt x="5971" y="10127"/>
                    <a:pt x="6021" y="10236"/>
                    <a:pt x="6076" y="10331"/>
                  </a:cubicBezTo>
                  <a:cubicBezTo>
                    <a:pt x="6137" y="10436"/>
                    <a:pt x="6233" y="10525"/>
                    <a:pt x="6327" y="10600"/>
                  </a:cubicBezTo>
                  <a:cubicBezTo>
                    <a:pt x="6409" y="10664"/>
                    <a:pt x="6501" y="10730"/>
                    <a:pt x="6593" y="10780"/>
                  </a:cubicBezTo>
                  <a:cubicBezTo>
                    <a:pt x="6784" y="10882"/>
                    <a:pt x="6977" y="10954"/>
                    <a:pt x="7185" y="11005"/>
                  </a:cubicBezTo>
                  <a:cubicBezTo>
                    <a:pt x="7379" y="11052"/>
                    <a:pt x="7576" y="11077"/>
                    <a:pt x="7773" y="11097"/>
                  </a:cubicBezTo>
                  <a:cubicBezTo>
                    <a:pt x="7954" y="11117"/>
                    <a:pt x="8134" y="11127"/>
                    <a:pt x="8314" y="11141"/>
                  </a:cubicBezTo>
                  <a:cubicBezTo>
                    <a:pt x="8389" y="11144"/>
                    <a:pt x="8467" y="11144"/>
                    <a:pt x="8542" y="11148"/>
                  </a:cubicBezTo>
                  <a:cubicBezTo>
                    <a:pt x="8621" y="11151"/>
                    <a:pt x="8695" y="11154"/>
                    <a:pt x="8770" y="11154"/>
                  </a:cubicBezTo>
                  <a:cubicBezTo>
                    <a:pt x="9481" y="11141"/>
                    <a:pt x="10195" y="11100"/>
                    <a:pt x="10899" y="10984"/>
                  </a:cubicBezTo>
                  <a:cubicBezTo>
                    <a:pt x="11045" y="10961"/>
                    <a:pt x="11196" y="10934"/>
                    <a:pt x="11342" y="10906"/>
                  </a:cubicBezTo>
                  <a:lnTo>
                    <a:pt x="11342" y="10906"/>
                  </a:lnTo>
                  <a:cubicBezTo>
                    <a:pt x="11338" y="10930"/>
                    <a:pt x="11335" y="10954"/>
                    <a:pt x="11331" y="10978"/>
                  </a:cubicBezTo>
                  <a:cubicBezTo>
                    <a:pt x="11284" y="11352"/>
                    <a:pt x="11430" y="11763"/>
                    <a:pt x="11723" y="12002"/>
                  </a:cubicBezTo>
                  <a:cubicBezTo>
                    <a:pt x="11777" y="12046"/>
                    <a:pt x="11832" y="12086"/>
                    <a:pt x="11890" y="12124"/>
                  </a:cubicBezTo>
                  <a:cubicBezTo>
                    <a:pt x="11974" y="12182"/>
                    <a:pt x="12073" y="12219"/>
                    <a:pt x="12168" y="12256"/>
                  </a:cubicBezTo>
                  <a:cubicBezTo>
                    <a:pt x="12243" y="12287"/>
                    <a:pt x="12321" y="12314"/>
                    <a:pt x="12400" y="12342"/>
                  </a:cubicBezTo>
                  <a:cubicBezTo>
                    <a:pt x="12552" y="12393"/>
                    <a:pt x="12709" y="12437"/>
                    <a:pt x="12866" y="12477"/>
                  </a:cubicBezTo>
                  <a:cubicBezTo>
                    <a:pt x="13029" y="12515"/>
                    <a:pt x="13188" y="12549"/>
                    <a:pt x="13356" y="12573"/>
                  </a:cubicBezTo>
                  <a:cubicBezTo>
                    <a:pt x="13471" y="12590"/>
                    <a:pt x="13590" y="12603"/>
                    <a:pt x="13709" y="12614"/>
                  </a:cubicBezTo>
                  <a:cubicBezTo>
                    <a:pt x="13754" y="12618"/>
                    <a:pt x="13799" y="12620"/>
                    <a:pt x="13844" y="12620"/>
                  </a:cubicBezTo>
                  <a:cubicBezTo>
                    <a:pt x="13943" y="12620"/>
                    <a:pt x="14044" y="12612"/>
                    <a:pt x="14144" y="12607"/>
                  </a:cubicBezTo>
                  <a:cubicBezTo>
                    <a:pt x="14226" y="12603"/>
                    <a:pt x="14308" y="12597"/>
                    <a:pt x="14393" y="12593"/>
                  </a:cubicBezTo>
                  <a:cubicBezTo>
                    <a:pt x="14482" y="12587"/>
                    <a:pt x="14570" y="12570"/>
                    <a:pt x="14658" y="12559"/>
                  </a:cubicBezTo>
                  <a:cubicBezTo>
                    <a:pt x="14832" y="12535"/>
                    <a:pt x="15002" y="12498"/>
                    <a:pt x="15172" y="12457"/>
                  </a:cubicBezTo>
                  <a:cubicBezTo>
                    <a:pt x="15590" y="12366"/>
                    <a:pt x="16002" y="12253"/>
                    <a:pt x="16417" y="12138"/>
                  </a:cubicBezTo>
                  <a:lnTo>
                    <a:pt x="16417" y="12138"/>
                  </a:lnTo>
                  <a:cubicBezTo>
                    <a:pt x="16413" y="12148"/>
                    <a:pt x="16413" y="12154"/>
                    <a:pt x="16413" y="12165"/>
                  </a:cubicBezTo>
                  <a:cubicBezTo>
                    <a:pt x="16413" y="12267"/>
                    <a:pt x="16430" y="12375"/>
                    <a:pt x="16454" y="12477"/>
                  </a:cubicBezTo>
                  <a:cubicBezTo>
                    <a:pt x="16479" y="12576"/>
                    <a:pt x="16523" y="12672"/>
                    <a:pt x="16570" y="12760"/>
                  </a:cubicBezTo>
                  <a:cubicBezTo>
                    <a:pt x="16669" y="12950"/>
                    <a:pt x="16839" y="13097"/>
                    <a:pt x="17016" y="13209"/>
                  </a:cubicBezTo>
                  <a:cubicBezTo>
                    <a:pt x="17070" y="13243"/>
                    <a:pt x="17135" y="13270"/>
                    <a:pt x="17193" y="13291"/>
                  </a:cubicBezTo>
                  <a:cubicBezTo>
                    <a:pt x="17243" y="13311"/>
                    <a:pt x="17295" y="13328"/>
                    <a:pt x="17349" y="13342"/>
                  </a:cubicBezTo>
                  <a:cubicBezTo>
                    <a:pt x="17413" y="13358"/>
                    <a:pt x="17479" y="13372"/>
                    <a:pt x="17546" y="13386"/>
                  </a:cubicBezTo>
                  <a:cubicBezTo>
                    <a:pt x="17655" y="13403"/>
                    <a:pt x="17768" y="13420"/>
                    <a:pt x="17876" y="13433"/>
                  </a:cubicBezTo>
                  <a:cubicBezTo>
                    <a:pt x="17961" y="13444"/>
                    <a:pt x="18046" y="13454"/>
                    <a:pt x="18132" y="13457"/>
                  </a:cubicBezTo>
                  <a:cubicBezTo>
                    <a:pt x="18204" y="13463"/>
                    <a:pt x="18275" y="13466"/>
                    <a:pt x="18347" y="13466"/>
                  </a:cubicBezTo>
                  <a:cubicBezTo>
                    <a:pt x="18372" y="13466"/>
                    <a:pt x="18398" y="13465"/>
                    <a:pt x="18424" y="13465"/>
                  </a:cubicBezTo>
                  <a:cubicBezTo>
                    <a:pt x="18771" y="13465"/>
                    <a:pt x="19115" y="13399"/>
                    <a:pt x="19448" y="13314"/>
                  </a:cubicBezTo>
                  <a:cubicBezTo>
                    <a:pt x="19751" y="13236"/>
                    <a:pt x="20050" y="13141"/>
                    <a:pt x="20349" y="13036"/>
                  </a:cubicBezTo>
                  <a:cubicBezTo>
                    <a:pt x="20360" y="13141"/>
                    <a:pt x="20393" y="13229"/>
                    <a:pt x="20441" y="13328"/>
                  </a:cubicBezTo>
                  <a:cubicBezTo>
                    <a:pt x="20475" y="13403"/>
                    <a:pt x="20536" y="13471"/>
                    <a:pt x="20587" y="13536"/>
                  </a:cubicBezTo>
                  <a:cubicBezTo>
                    <a:pt x="20642" y="13600"/>
                    <a:pt x="20716" y="13655"/>
                    <a:pt x="20785" y="13705"/>
                  </a:cubicBezTo>
                  <a:cubicBezTo>
                    <a:pt x="20931" y="13811"/>
                    <a:pt x="21101" y="13862"/>
                    <a:pt x="21271" y="13909"/>
                  </a:cubicBezTo>
                  <a:cubicBezTo>
                    <a:pt x="21343" y="13927"/>
                    <a:pt x="21410" y="13937"/>
                    <a:pt x="21482" y="13947"/>
                  </a:cubicBezTo>
                  <a:cubicBezTo>
                    <a:pt x="21614" y="13967"/>
                    <a:pt x="21744" y="13985"/>
                    <a:pt x="21877" y="13995"/>
                  </a:cubicBezTo>
                  <a:cubicBezTo>
                    <a:pt x="21928" y="13999"/>
                    <a:pt x="21980" y="14001"/>
                    <a:pt x="22032" y="14001"/>
                  </a:cubicBezTo>
                  <a:cubicBezTo>
                    <a:pt x="22136" y="14001"/>
                    <a:pt x="22240" y="13994"/>
                    <a:pt x="22343" y="13985"/>
                  </a:cubicBezTo>
                  <a:cubicBezTo>
                    <a:pt x="22431" y="13975"/>
                    <a:pt x="22523" y="13971"/>
                    <a:pt x="22611" y="13958"/>
                  </a:cubicBezTo>
                  <a:cubicBezTo>
                    <a:pt x="22850" y="13927"/>
                    <a:pt x="23091" y="13896"/>
                    <a:pt x="23322" y="13835"/>
                  </a:cubicBezTo>
                  <a:cubicBezTo>
                    <a:pt x="23343" y="13828"/>
                    <a:pt x="23363" y="13825"/>
                    <a:pt x="23384" y="13818"/>
                  </a:cubicBezTo>
                  <a:lnTo>
                    <a:pt x="23384" y="13818"/>
                  </a:lnTo>
                  <a:cubicBezTo>
                    <a:pt x="23366" y="13985"/>
                    <a:pt x="23366" y="14151"/>
                    <a:pt x="23414" y="14311"/>
                  </a:cubicBezTo>
                  <a:cubicBezTo>
                    <a:pt x="23472" y="14492"/>
                    <a:pt x="23611" y="14641"/>
                    <a:pt x="23778" y="14730"/>
                  </a:cubicBezTo>
                  <a:cubicBezTo>
                    <a:pt x="23860" y="14774"/>
                    <a:pt x="23949" y="14804"/>
                    <a:pt x="24040" y="14825"/>
                  </a:cubicBezTo>
                  <a:cubicBezTo>
                    <a:pt x="24118" y="14845"/>
                    <a:pt x="24203" y="14848"/>
                    <a:pt x="24285" y="14859"/>
                  </a:cubicBezTo>
                  <a:cubicBezTo>
                    <a:pt x="24362" y="14869"/>
                    <a:pt x="24440" y="14873"/>
                    <a:pt x="24518" y="14873"/>
                  </a:cubicBezTo>
                  <a:cubicBezTo>
                    <a:pt x="24597" y="14873"/>
                    <a:pt x="24676" y="14869"/>
                    <a:pt x="24754" y="14862"/>
                  </a:cubicBezTo>
                  <a:cubicBezTo>
                    <a:pt x="24938" y="14842"/>
                    <a:pt x="25122" y="14818"/>
                    <a:pt x="25305" y="14784"/>
                  </a:cubicBezTo>
                  <a:cubicBezTo>
                    <a:pt x="25602" y="14726"/>
                    <a:pt x="25880" y="14617"/>
                    <a:pt x="26156" y="14498"/>
                  </a:cubicBezTo>
                  <a:cubicBezTo>
                    <a:pt x="26309" y="14434"/>
                    <a:pt x="26466" y="14372"/>
                    <a:pt x="26615" y="14301"/>
                  </a:cubicBezTo>
                  <a:cubicBezTo>
                    <a:pt x="26761" y="14229"/>
                    <a:pt x="26904" y="14158"/>
                    <a:pt x="27047" y="14087"/>
                  </a:cubicBezTo>
                  <a:cubicBezTo>
                    <a:pt x="27119" y="14049"/>
                    <a:pt x="27194" y="14016"/>
                    <a:pt x="27265" y="13978"/>
                  </a:cubicBezTo>
                  <a:lnTo>
                    <a:pt x="27265" y="13978"/>
                  </a:lnTo>
                  <a:cubicBezTo>
                    <a:pt x="27200" y="14083"/>
                    <a:pt x="27142" y="14192"/>
                    <a:pt x="27088" y="14305"/>
                  </a:cubicBezTo>
                  <a:cubicBezTo>
                    <a:pt x="27010" y="14465"/>
                    <a:pt x="26942" y="14631"/>
                    <a:pt x="26904" y="14804"/>
                  </a:cubicBezTo>
                  <a:cubicBezTo>
                    <a:pt x="26863" y="14985"/>
                    <a:pt x="26843" y="15168"/>
                    <a:pt x="26830" y="15355"/>
                  </a:cubicBezTo>
                  <a:cubicBezTo>
                    <a:pt x="26819" y="15509"/>
                    <a:pt x="26809" y="15658"/>
                    <a:pt x="26792" y="15812"/>
                  </a:cubicBezTo>
                  <a:cubicBezTo>
                    <a:pt x="26775" y="15971"/>
                    <a:pt x="26761" y="16128"/>
                    <a:pt x="26751" y="16284"/>
                  </a:cubicBezTo>
                  <a:cubicBezTo>
                    <a:pt x="26728" y="16617"/>
                    <a:pt x="26714" y="16951"/>
                    <a:pt x="26717" y="17284"/>
                  </a:cubicBezTo>
                  <a:cubicBezTo>
                    <a:pt x="26720" y="17437"/>
                    <a:pt x="26731" y="17594"/>
                    <a:pt x="26737" y="17751"/>
                  </a:cubicBezTo>
                  <a:cubicBezTo>
                    <a:pt x="26748" y="17907"/>
                    <a:pt x="26751" y="18063"/>
                    <a:pt x="26758" y="18220"/>
                  </a:cubicBezTo>
                  <a:cubicBezTo>
                    <a:pt x="26768" y="18543"/>
                    <a:pt x="26768" y="18866"/>
                    <a:pt x="26772" y="19189"/>
                  </a:cubicBezTo>
                  <a:cubicBezTo>
                    <a:pt x="26772" y="19363"/>
                    <a:pt x="26775" y="19536"/>
                    <a:pt x="26792" y="19710"/>
                  </a:cubicBezTo>
                  <a:cubicBezTo>
                    <a:pt x="26809" y="19894"/>
                    <a:pt x="26836" y="20077"/>
                    <a:pt x="26867" y="20257"/>
                  </a:cubicBezTo>
                  <a:cubicBezTo>
                    <a:pt x="26921" y="20574"/>
                    <a:pt x="26976" y="20886"/>
                    <a:pt x="27061" y="21196"/>
                  </a:cubicBezTo>
                  <a:cubicBezTo>
                    <a:pt x="27153" y="21536"/>
                    <a:pt x="27296" y="21863"/>
                    <a:pt x="27439" y="22183"/>
                  </a:cubicBezTo>
                  <a:cubicBezTo>
                    <a:pt x="27500" y="22315"/>
                    <a:pt x="27564" y="22448"/>
                    <a:pt x="27622" y="22584"/>
                  </a:cubicBezTo>
                  <a:cubicBezTo>
                    <a:pt x="27690" y="22734"/>
                    <a:pt x="27755" y="22890"/>
                    <a:pt x="27840" y="23033"/>
                  </a:cubicBezTo>
                  <a:cubicBezTo>
                    <a:pt x="27932" y="23186"/>
                    <a:pt x="28031" y="23332"/>
                    <a:pt x="28153" y="23465"/>
                  </a:cubicBezTo>
                  <a:cubicBezTo>
                    <a:pt x="28200" y="23516"/>
                    <a:pt x="28248" y="23568"/>
                    <a:pt x="28302" y="23608"/>
                  </a:cubicBezTo>
                  <a:cubicBezTo>
                    <a:pt x="28387" y="23679"/>
                    <a:pt x="28476" y="23751"/>
                    <a:pt x="28571" y="23805"/>
                  </a:cubicBezTo>
                  <a:cubicBezTo>
                    <a:pt x="28653" y="23853"/>
                    <a:pt x="28738" y="23890"/>
                    <a:pt x="28827" y="23921"/>
                  </a:cubicBezTo>
                  <a:cubicBezTo>
                    <a:pt x="28911" y="23955"/>
                    <a:pt x="29010" y="23959"/>
                    <a:pt x="29098" y="23968"/>
                  </a:cubicBezTo>
                  <a:cubicBezTo>
                    <a:pt x="29124" y="23971"/>
                    <a:pt x="29150" y="23972"/>
                    <a:pt x="29176" y="23972"/>
                  </a:cubicBezTo>
                  <a:cubicBezTo>
                    <a:pt x="29350" y="23972"/>
                    <a:pt x="29522" y="23914"/>
                    <a:pt x="29670" y="23819"/>
                  </a:cubicBezTo>
                  <a:cubicBezTo>
                    <a:pt x="29741" y="23775"/>
                    <a:pt x="29806" y="23714"/>
                    <a:pt x="29867" y="23656"/>
                  </a:cubicBezTo>
                  <a:cubicBezTo>
                    <a:pt x="29929" y="23598"/>
                    <a:pt x="29979" y="23527"/>
                    <a:pt x="30027" y="23461"/>
                  </a:cubicBezTo>
                  <a:cubicBezTo>
                    <a:pt x="30108" y="23346"/>
                    <a:pt x="30166" y="23216"/>
                    <a:pt x="30228" y="23094"/>
                  </a:cubicBezTo>
                  <a:cubicBezTo>
                    <a:pt x="30292" y="22965"/>
                    <a:pt x="30361" y="22836"/>
                    <a:pt x="30432" y="22710"/>
                  </a:cubicBezTo>
                  <a:cubicBezTo>
                    <a:pt x="30602" y="22407"/>
                    <a:pt x="30731" y="22084"/>
                    <a:pt x="30854" y="21761"/>
                  </a:cubicBezTo>
                  <a:cubicBezTo>
                    <a:pt x="30908" y="21615"/>
                    <a:pt x="30966" y="21469"/>
                    <a:pt x="31020" y="21318"/>
                  </a:cubicBezTo>
                  <a:cubicBezTo>
                    <a:pt x="31078" y="21155"/>
                    <a:pt x="31133" y="20996"/>
                    <a:pt x="31187" y="20833"/>
                  </a:cubicBezTo>
                  <a:cubicBezTo>
                    <a:pt x="31238" y="20682"/>
                    <a:pt x="31286" y="20533"/>
                    <a:pt x="31330" y="20384"/>
                  </a:cubicBezTo>
                  <a:cubicBezTo>
                    <a:pt x="31378" y="20237"/>
                    <a:pt x="31405" y="20081"/>
                    <a:pt x="31435" y="19930"/>
                  </a:cubicBezTo>
                  <a:cubicBezTo>
                    <a:pt x="31500" y="19597"/>
                    <a:pt x="31562" y="19268"/>
                    <a:pt x="31619" y="18934"/>
                  </a:cubicBezTo>
                  <a:cubicBezTo>
                    <a:pt x="31680" y="18591"/>
                    <a:pt x="31714" y="18247"/>
                    <a:pt x="31731" y="17897"/>
                  </a:cubicBezTo>
                  <a:cubicBezTo>
                    <a:pt x="31752" y="17556"/>
                    <a:pt x="31755" y="17213"/>
                    <a:pt x="31758" y="16873"/>
                  </a:cubicBezTo>
                  <a:cubicBezTo>
                    <a:pt x="31762" y="16542"/>
                    <a:pt x="31766" y="16216"/>
                    <a:pt x="31766" y="15886"/>
                  </a:cubicBezTo>
                  <a:cubicBezTo>
                    <a:pt x="31766" y="15733"/>
                    <a:pt x="31769" y="15583"/>
                    <a:pt x="31769" y="15427"/>
                  </a:cubicBezTo>
                  <a:cubicBezTo>
                    <a:pt x="31769" y="15267"/>
                    <a:pt x="31775" y="15104"/>
                    <a:pt x="31766" y="14941"/>
                  </a:cubicBezTo>
                  <a:cubicBezTo>
                    <a:pt x="31745" y="14611"/>
                    <a:pt x="31708" y="14284"/>
                    <a:pt x="31650" y="13958"/>
                  </a:cubicBezTo>
                  <a:cubicBezTo>
                    <a:pt x="31619" y="13794"/>
                    <a:pt x="31585" y="13624"/>
                    <a:pt x="31531" y="13465"/>
                  </a:cubicBezTo>
                  <a:cubicBezTo>
                    <a:pt x="31469" y="13294"/>
                    <a:pt x="31402" y="13121"/>
                    <a:pt x="31323" y="12958"/>
                  </a:cubicBezTo>
                  <a:cubicBezTo>
                    <a:pt x="31251" y="12811"/>
                    <a:pt x="31170" y="12672"/>
                    <a:pt x="31092" y="12532"/>
                  </a:cubicBezTo>
                  <a:cubicBezTo>
                    <a:pt x="31017" y="12393"/>
                    <a:pt x="30935" y="12256"/>
                    <a:pt x="30854" y="12121"/>
                  </a:cubicBezTo>
                  <a:cubicBezTo>
                    <a:pt x="30755" y="11967"/>
                    <a:pt x="30656" y="11815"/>
                    <a:pt x="30544" y="11668"/>
                  </a:cubicBezTo>
                  <a:cubicBezTo>
                    <a:pt x="30455" y="11559"/>
                    <a:pt x="30350" y="11460"/>
                    <a:pt x="30259" y="11355"/>
                  </a:cubicBezTo>
                  <a:cubicBezTo>
                    <a:pt x="30153" y="11212"/>
                    <a:pt x="30054" y="11063"/>
                    <a:pt x="29952" y="10920"/>
                  </a:cubicBezTo>
                  <a:cubicBezTo>
                    <a:pt x="29962" y="10913"/>
                    <a:pt x="29970" y="10903"/>
                    <a:pt x="29979" y="10896"/>
                  </a:cubicBezTo>
                  <a:cubicBezTo>
                    <a:pt x="30023" y="10852"/>
                    <a:pt x="30064" y="10774"/>
                    <a:pt x="30058" y="10709"/>
                  </a:cubicBezTo>
                  <a:cubicBezTo>
                    <a:pt x="30051" y="10672"/>
                    <a:pt x="30044" y="10631"/>
                    <a:pt x="30041" y="10593"/>
                  </a:cubicBezTo>
                  <a:cubicBezTo>
                    <a:pt x="30041" y="10576"/>
                    <a:pt x="30037" y="10562"/>
                    <a:pt x="30034" y="10549"/>
                  </a:cubicBezTo>
                  <a:cubicBezTo>
                    <a:pt x="30031" y="10505"/>
                    <a:pt x="30023" y="10464"/>
                    <a:pt x="30017" y="10423"/>
                  </a:cubicBezTo>
                  <a:cubicBezTo>
                    <a:pt x="30017" y="10413"/>
                    <a:pt x="30017" y="10406"/>
                    <a:pt x="30014" y="10396"/>
                  </a:cubicBezTo>
                  <a:cubicBezTo>
                    <a:pt x="30010" y="10365"/>
                    <a:pt x="30006" y="10334"/>
                    <a:pt x="30000" y="10304"/>
                  </a:cubicBezTo>
                  <a:cubicBezTo>
                    <a:pt x="29986" y="10219"/>
                    <a:pt x="29973" y="10130"/>
                    <a:pt x="29959" y="10042"/>
                  </a:cubicBezTo>
                  <a:cubicBezTo>
                    <a:pt x="29929" y="9885"/>
                    <a:pt x="29894" y="9725"/>
                    <a:pt x="29847" y="9573"/>
                  </a:cubicBezTo>
                  <a:cubicBezTo>
                    <a:pt x="29806" y="9433"/>
                    <a:pt x="29741" y="9304"/>
                    <a:pt x="29684" y="9171"/>
                  </a:cubicBezTo>
                  <a:cubicBezTo>
                    <a:pt x="29643" y="9083"/>
                    <a:pt x="29605" y="8995"/>
                    <a:pt x="29565" y="8909"/>
                  </a:cubicBezTo>
                  <a:cubicBezTo>
                    <a:pt x="29503" y="8763"/>
                    <a:pt x="29439" y="8620"/>
                    <a:pt x="29374" y="8477"/>
                  </a:cubicBezTo>
                  <a:cubicBezTo>
                    <a:pt x="29312" y="8328"/>
                    <a:pt x="29248" y="8174"/>
                    <a:pt x="29174" y="8031"/>
                  </a:cubicBezTo>
                  <a:cubicBezTo>
                    <a:pt x="29006" y="7722"/>
                    <a:pt x="28799" y="7439"/>
                    <a:pt x="28574" y="7171"/>
                  </a:cubicBezTo>
                  <a:cubicBezTo>
                    <a:pt x="28459" y="7035"/>
                    <a:pt x="28343" y="6906"/>
                    <a:pt x="28221" y="6777"/>
                  </a:cubicBezTo>
                  <a:cubicBezTo>
                    <a:pt x="28112" y="6661"/>
                    <a:pt x="27996" y="6549"/>
                    <a:pt x="27880" y="6436"/>
                  </a:cubicBezTo>
                  <a:cubicBezTo>
                    <a:pt x="27758" y="6314"/>
                    <a:pt x="27632" y="6188"/>
                    <a:pt x="27510" y="6065"/>
                  </a:cubicBezTo>
                  <a:cubicBezTo>
                    <a:pt x="27398" y="5949"/>
                    <a:pt x="27292" y="5834"/>
                    <a:pt x="27180" y="5722"/>
                  </a:cubicBezTo>
                  <a:cubicBezTo>
                    <a:pt x="26932" y="5480"/>
                    <a:pt x="26673" y="5252"/>
                    <a:pt x="26411" y="5031"/>
                  </a:cubicBezTo>
                  <a:cubicBezTo>
                    <a:pt x="26329" y="4960"/>
                    <a:pt x="26238" y="4899"/>
                    <a:pt x="26153" y="4834"/>
                  </a:cubicBezTo>
                  <a:cubicBezTo>
                    <a:pt x="26081" y="4780"/>
                    <a:pt x="26006" y="4729"/>
                    <a:pt x="25932" y="4678"/>
                  </a:cubicBezTo>
                  <a:cubicBezTo>
                    <a:pt x="25802" y="4589"/>
                    <a:pt x="25673" y="4500"/>
                    <a:pt x="25544" y="4409"/>
                  </a:cubicBezTo>
                  <a:cubicBezTo>
                    <a:pt x="24965" y="4004"/>
                    <a:pt x="24390" y="3593"/>
                    <a:pt x="23822" y="3170"/>
                  </a:cubicBezTo>
                  <a:cubicBezTo>
                    <a:pt x="23550" y="2966"/>
                    <a:pt x="23268" y="2773"/>
                    <a:pt x="22972" y="2610"/>
                  </a:cubicBezTo>
                  <a:cubicBezTo>
                    <a:pt x="22669" y="2443"/>
                    <a:pt x="22353" y="2290"/>
                    <a:pt x="22040" y="2140"/>
                  </a:cubicBezTo>
                  <a:cubicBezTo>
                    <a:pt x="21720" y="1987"/>
                    <a:pt x="21393" y="1854"/>
                    <a:pt x="21063" y="1729"/>
                  </a:cubicBezTo>
                  <a:cubicBezTo>
                    <a:pt x="20737" y="1606"/>
                    <a:pt x="20414" y="1484"/>
                    <a:pt x="20087" y="1365"/>
                  </a:cubicBezTo>
                  <a:cubicBezTo>
                    <a:pt x="19441" y="1133"/>
                    <a:pt x="18795" y="902"/>
                    <a:pt x="18138" y="701"/>
                  </a:cubicBezTo>
                  <a:cubicBezTo>
                    <a:pt x="17821" y="606"/>
                    <a:pt x="17502" y="517"/>
                    <a:pt x="17182" y="443"/>
                  </a:cubicBezTo>
                  <a:cubicBezTo>
                    <a:pt x="17091" y="426"/>
                    <a:pt x="17002" y="405"/>
                    <a:pt x="16914" y="385"/>
                  </a:cubicBezTo>
                  <a:cubicBezTo>
                    <a:pt x="16821" y="364"/>
                    <a:pt x="16727" y="351"/>
                    <a:pt x="16631" y="337"/>
                  </a:cubicBezTo>
                  <a:cubicBezTo>
                    <a:pt x="16485" y="310"/>
                    <a:pt x="16339" y="289"/>
                    <a:pt x="16193" y="269"/>
                  </a:cubicBezTo>
                  <a:cubicBezTo>
                    <a:pt x="15815" y="211"/>
                    <a:pt x="15438" y="157"/>
                    <a:pt x="15056" y="120"/>
                  </a:cubicBezTo>
                  <a:cubicBezTo>
                    <a:pt x="14723" y="89"/>
                    <a:pt x="14386" y="58"/>
                    <a:pt x="14050" y="38"/>
                  </a:cubicBezTo>
                  <a:cubicBezTo>
                    <a:pt x="13706" y="17"/>
                    <a:pt x="13362" y="4"/>
                    <a:pt x="13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40"/>
            <p:cNvSpPr/>
            <p:nvPr/>
          </p:nvSpPr>
          <p:spPr>
            <a:xfrm rot="124414">
              <a:off x="5528174" y="1859720"/>
              <a:ext cx="379047" cy="710404"/>
            </a:xfrm>
            <a:custGeom>
              <a:avLst/>
              <a:gdLst/>
              <a:ahLst/>
              <a:cxnLst/>
              <a:rect l="l" t="t" r="r" b="b"/>
              <a:pathLst>
                <a:path w="5508" h="10323" extrusionOk="0">
                  <a:moveTo>
                    <a:pt x="1195" y="9699"/>
                  </a:moveTo>
                  <a:cubicBezTo>
                    <a:pt x="1208" y="9699"/>
                    <a:pt x="1221" y="9699"/>
                    <a:pt x="1232" y="9702"/>
                  </a:cubicBezTo>
                  <a:cubicBezTo>
                    <a:pt x="1221" y="9702"/>
                    <a:pt x="1208" y="9699"/>
                    <a:pt x="1195" y="9699"/>
                  </a:cubicBezTo>
                  <a:close/>
                  <a:moveTo>
                    <a:pt x="3222" y="1"/>
                  </a:moveTo>
                  <a:cubicBezTo>
                    <a:pt x="3191" y="1"/>
                    <a:pt x="3160" y="4"/>
                    <a:pt x="3133" y="14"/>
                  </a:cubicBezTo>
                  <a:cubicBezTo>
                    <a:pt x="3041" y="38"/>
                    <a:pt x="2984" y="93"/>
                    <a:pt x="2933" y="167"/>
                  </a:cubicBezTo>
                  <a:cubicBezTo>
                    <a:pt x="2694" y="501"/>
                    <a:pt x="2460" y="834"/>
                    <a:pt x="2218" y="1164"/>
                  </a:cubicBezTo>
                  <a:cubicBezTo>
                    <a:pt x="2116" y="1304"/>
                    <a:pt x="2014" y="1443"/>
                    <a:pt x="1926" y="1593"/>
                  </a:cubicBezTo>
                  <a:cubicBezTo>
                    <a:pt x="1834" y="1746"/>
                    <a:pt x="1752" y="1899"/>
                    <a:pt x="1670" y="2059"/>
                  </a:cubicBezTo>
                  <a:cubicBezTo>
                    <a:pt x="1515" y="2365"/>
                    <a:pt x="1347" y="2671"/>
                    <a:pt x="1188" y="2977"/>
                  </a:cubicBezTo>
                  <a:cubicBezTo>
                    <a:pt x="1025" y="3293"/>
                    <a:pt x="885" y="3616"/>
                    <a:pt x="755" y="3950"/>
                  </a:cubicBezTo>
                  <a:cubicBezTo>
                    <a:pt x="630" y="4280"/>
                    <a:pt x="507" y="4610"/>
                    <a:pt x="408" y="4950"/>
                  </a:cubicBezTo>
                  <a:cubicBezTo>
                    <a:pt x="317" y="5273"/>
                    <a:pt x="239" y="5604"/>
                    <a:pt x="184" y="5933"/>
                  </a:cubicBezTo>
                  <a:cubicBezTo>
                    <a:pt x="116" y="6328"/>
                    <a:pt x="61" y="6726"/>
                    <a:pt x="34" y="7127"/>
                  </a:cubicBezTo>
                  <a:cubicBezTo>
                    <a:pt x="11" y="7471"/>
                    <a:pt x="7" y="7814"/>
                    <a:pt x="7" y="8155"/>
                  </a:cubicBezTo>
                  <a:cubicBezTo>
                    <a:pt x="7" y="8427"/>
                    <a:pt x="0" y="8699"/>
                    <a:pt x="28" y="8967"/>
                  </a:cubicBezTo>
                  <a:cubicBezTo>
                    <a:pt x="45" y="9121"/>
                    <a:pt x="65" y="9277"/>
                    <a:pt x="110" y="9424"/>
                  </a:cubicBezTo>
                  <a:cubicBezTo>
                    <a:pt x="168" y="9614"/>
                    <a:pt x="279" y="9791"/>
                    <a:pt x="408" y="9937"/>
                  </a:cubicBezTo>
                  <a:cubicBezTo>
                    <a:pt x="449" y="9984"/>
                    <a:pt x="497" y="10025"/>
                    <a:pt x="541" y="10066"/>
                  </a:cubicBezTo>
                  <a:cubicBezTo>
                    <a:pt x="582" y="10100"/>
                    <a:pt x="623" y="10135"/>
                    <a:pt x="667" y="10165"/>
                  </a:cubicBezTo>
                  <a:cubicBezTo>
                    <a:pt x="752" y="10226"/>
                    <a:pt x="844" y="10270"/>
                    <a:pt x="943" y="10298"/>
                  </a:cubicBezTo>
                  <a:cubicBezTo>
                    <a:pt x="990" y="10308"/>
                    <a:pt x="1041" y="10314"/>
                    <a:pt x="1089" y="10322"/>
                  </a:cubicBezTo>
                  <a:cubicBezTo>
                    <a:pt x="1106" y="10322"/>
                    <a:pt x="1123" y="10323"/>
                    <a:pt x="1139" y="10323"/>
                  </a:cubicBezTo>
                  <a:cubicBezTo>
                    <a:pt x="1185" y="10323"/>
                    <a:pt x="1229" y="10320"/>
                    <a:pt x="1276" y="10314"/>
                  </a:cubicBezTo>
                  <a:cubicBezTo>
                    <a:pt x="1331" y="10304"/>
                    <a:pt x="1385" y="10301"/>
                    <a:pt x="1439" y="10284"/>
                  </a:cubicBezTo>
                  <a:cubicBezTo>
                    <a:pt x="1524" y="10260"/>
                    <a:pt x="1609" y="10229"/>
                    <a:pt x="1691" y="10188"/>
                  </a:cubicBezTo>
                  <a:cubicBezTo>
                    <a:pt x="1755" y="10155"/>
                    <a:pt x="1817" y="10121"/>
                    <a:pt x="1875" y="10080"/>
                  </a:cubicBezTo>
                  <a:cubicBezTo>
                    <a:pt x="1960" y="10019"/>
                    <a:pt x="2035" y="9944"/>
                    <a:pt x="2102" y="9865"/>
                  </a:cubicBezTo>
                  <a:cubicBezTo>
                    <a:pt x="2195" y="9760"/>
                    <a:pt x="2276" y="9648"/>
                    <a:pt x="2361" y="9539"/>
                  </a:cubicBezTo>
                  <a:cubicBezTo>
                    <a:pt x="2463" y="9406"/>
                    <a:pt x="2565" y="9273"/>
                    <a:pt x="2664" y="9138"/>
                  </a:cubicBezTo>
                  <a:cubicBezTo>
                    <a:pt x="2766" y="8992"/>
                    <a:pt x="2868" y="8841"/>
                    <a:pt x="2964" y="8692"/>
                  </a:cubicBezTo>
                  <a:cubicBezTo>
                    <a:pt x="3160" y="8392"/>
                    <a:pt x="3311" y="8069"/>
                    <a:pt x="3446" y="7739"/>
                  </a:cubicBezTo>
                  <a:cubicBezTo>
                    <a:pt x="3579" y="7409"/>
                    <a:pt x="3698" y="7076"/>
                    <a:pt x="3827" y="6747"/>
                  </a:cubicBezTo>
                  <a:cubicBezTo>
                    <a:pt x="3953" y="6416"/>
                    <a:pt x="4093" y="6093"/>
                    <a:pt x="4225" y="5767"/>
                  </a:cubicBezTo>
                  <a:cubicBezTo>
                    <a:pt x="4481" y="5120"/>
                    <a:pt x="4694" y="4464"/>
                    <a:pt x="4909" y="3807"/>
                  </a:cubicBezTo>
                  <a:cubicBezTo>
                    <a:pt x="4964" y="3640"/>
                    <a:pt x="5018" y="3474"/>
                    <a:pt x="5062" y="3307"/>
                  </a:cubicBezTo>
                  <a:cubicBezTo>
                    <a:pt x="5110" y="3120"/>
                    <a:pt x="5151" y="2930"/>
                    <a:pt x="5195" y="2742"/>
                  </a:cubicBezTo>
                  <a:cubicBezTo>
                    <a:pt x="5266" y="2409"/>
                    <a:pt x="5338" y="2076"/>
                    <a:pt x="5385" y="1739"/>
                  </a:cubicBezTo>
                  <a:cubicBezTo>
                    <a:pt x="5392" y="1677"/>
                    <a:pt x="5399" y="1616"/>
                    <a:pt x="5406" y="1558"/>
                  </a:cubicBezTo>
                  <a:cubicBezTo>
                    <a:pt x="5440" y="1317"/>
                    <a:pt x="5477" y="1079"/>
                    <a:pt x="5508" y="841"/>
                  </a:cubicBezTo>
                  <a:cubicBezTo>
                    <a:pt x="5508" y="779"/>
                    <a:pt x="5495" y="726"/>
                    <a:pt x="5463" y="671"/>
                  </a:cubicBezTo>
                  <a:cubicBezTo>
                    <a:pt x="5419" y="599"/>
                    <a:pt x="5348" y="542"/>
                    <a:pt x="5263" y="521"/>
                  </a:cubicBezTo>
                  <a:cubicBezTo>
                    <a:pt x="5233" y="513"/>
                    <a:pt x="5203" y="509"/>
                    <a:pt x="5173" y="509"/>
                  </a:cubicBezTo>
                  <a:cubicBezTo>
                    <a:pt x="5116" y="509"/>
                    <a:pt x="5059" y="524"/>
                    <a:pt x="5008" y="555"/>
                  </a:cubicBezTo>
                  <a:cubicBezTo>
                    <a:pt x="4943" y="592"/>
                    <a:pt x="4868" y="671"/>
                    <a:pt x="4854" y="752"/>
                  </a:cubicBezTo>
                  <a:cubicBezTo>
                    <a:pt x="4845" y="831"/>
                    <a:pt x="4834" y="909"/>
                    <a:pt x="4824" y="991"/>
                  </a:cubicBezTo>
                  <a:cubicBezTo>
                    <a:pt x="4796" y="1195"/>
                    <a:pt x="4766" y="1395"/>
                    <a:pt x="4739" y="1599"/>
                  </a:cubicBezTo>
                  <a:cubicBezTo>
                    <a:pt x="4694" y="1919"/>
                    <a:pt x="4630" y="2236"/>
                    <a:pt x="4559" y="2549"/>
                  </a:cubicBezTo>
                  <a:cubicBezTo>
                    <a:pt x="4518" y="2732"/>
                    <a:pt x="4481" y="2919"/>
                    <a:pt x="4433" y="3103"/>
                  </a:cubicBezTo>
                  <a:cubicBezTo>
                    <a:pt x="4388" y="3273"/>
                    <a:pt x="4341" y="3436"/>
                    <a:pt x="4290" y="3603"/>
                  </a:cubicBezTo>
                  <a:cubicBezTo>
                    <a:pt x="4079" y="4263"/>
                    <a:pt x="3895" y="4930"/>
                    <a:pt x="3658" y="5576"/>
                  </a:cubicBezTo>
                  <a:cubicBezTo>
                    <a:pt x="3511" y="5964"/>
                    <a:pt x="3365" y="6348"/>
                    <a:pt x="3222" y="6736"/>
                  </a:cubicBezTo>
                  <a:cubicBezTo>
                    <a:pt x="3157" y="6913"/>
                    <a:pt x="3099" y="7089"/>
                    <a:pt x="3038" y="7270"/>
                  </a:cubicBezTo>
                  <a:cubicBezTo>
                    <a:pt x="2980" y="7430"/>
                    <a:pt x="2916" y="7593"/>
                    <a:pt x="2851" y="7750"/>
                  </a:cubicBezTo>
                  <a:cubicBezTo>
                    <a:pt x="2752" y="7971"/>
                    <a:pt x="2640" y="8182"/>
                    <a:pt x="2511" y="8386"/>
                  </a:cubicBezTo>
                  <a:cubicBezTo>
                    <a:pt x="2388" y="8587"/>
                    <a:pt x="2245" y="8777"/>
                    <a:pt x="2106" y="8967"/>
                  </a:cubicBezTo>
                  <a:cubicBezTo>
                    <a:pt x="2031" y="9063"/>
                    <a:pt x="1953" y="9155"/>
                    <a:pt x="1875" y="9250"/>
                  </a:cubicBezTo>
                  <a:cubicBezTo>
                    <a:pt x="1783" y="9362"/>
                    <a:pt x="1688" y="9474"/>
                    <a:pt x="1579" y="9570"/>
                  </a:cubicBezTo>
                  <a:cubicBezTo>
                    <a:pt x="1531" y="9600"/>
                    <a:pt x="1480" y="9628"/>
                    <a:pt x="1429" y="9651"/>
                  </a:cubicBezTo>
                  <a:cubicBezTo>
                    <a:pt x="1381" y="9665"/>
                    <a:pt x="1334" y="9678"/>
                    <a:pt x="1283" y="9689"/>
                  </a:cubicBezTo>
                  <a:cubicBezTo>
                    <a:pt x="1245" y="9692"/>
                    <a:pt x="1208" y="9692"/>
                    <a:pt x="1171" y="9692"/>
                  </a:cubicBezTo>
                  <a:cubicBezTo>
                    <a:pt x="1160" y="9689"/>
                    <a:pt x="1154" y="9689"/>
                    <a:pt x="1143" y="9686"/>
                  </a:cubicBezTo>
                  <a:cubicBezTo>
                    <a:pt x="1127" y="9675"/>
                    <a:pt x="1113" y="9668"/>
                    <a:pt x="1096" y="9655"/>
                  </a:cubicBezTo>
                  <a:cubicBezTo>
                    <a:pt x="1045" y="9607"/>
                    <a:pt x="997" y="9556"/>
                    <a:pt x="953" y="9502"/>
                  </a:cubicBezTo>
                  <a:cubicBezTo>
                    <a:pt x="909" y="9437"/>
                    <a:pt x="871" y="9372"/>
                    <a:pt x="841" y="9304"/>
                  </a:cubicBezTo>
                  <a:cubicBezTo>
                    <a:pt x="817" y="9240"/>
                    <a:pt x="803" y="9171"/>
                    <a:pt x="790" y="9103"/>
                  </a:cubicBezTo>
                  <a:cubicBezTo>
                    <a:pt x="749" y="8685"/>
                    <a:pt x="776" y="8263"/>
                    <a:pt x="790" y="7841"/>
                  </a:cubicBezTo>
                  <a:cubicBezTo>
                    <a:pt x="803" y="7427"/>
                    <a:pt x="834" y="7008"/>
                    <a:pt x="885" y="6596"/>
                  </a:cubicBezTo>
                  <a:cubicBezTo>
                    <a:pt x="923" y="6345"/>
                    <a:pt x="963" y="6089"/>
                    <a:pt x="1017" y="5841"/>
                  </a:cubicBezTo>
                  <a:cubicBezTo>
                    <a:pt x="1069" y="5596"/>
                    <a:pt x="1130" y="5351"/>
                    <a:pt x="1195" y="5110"/>
                  </a:cubicBezTo>
                  <a:cubicBezTo>
                    <a:pt x="1266" y="4855"/>
                    <a:pt x="1351" y="4603"/>
                    <a:pt x="1436" y="4354"/>
                  </a:cubicBezTo>
                  <a:cubicBezTo>
                    <a:pt x="1521" y="4117"/>
                    <a:pt x="1603" y="3878"/>
                    <a:pt x="1698" y="3647"/>
                  </a:cubicBezTo>
                  <a:cubicBezTo>
                    <a:pt x="1919" y="3130"/>
                    <a:pt x="2168" y="2620"/>
                    <a:pt x="2422" y="2117"/>
                  </a:cubicBezTo>
                  <a:cubicBezTo>
                    <a:pt x="2484" y="1997"/>
                    <a:pt x="2548" y="1878"/>
                    <a:pt x="2620" y="1770"/>
                  </a:cubicBezTo>
                  <a:cubicBezTo>
                    <a:pt x="2705" y="1637"/>
                    <a:pt x="2796" y="1511"/>
                    <a:pt x="2889" y="1385"/>
                  </a:cubicBezTo>
                  <a:cubicBezTo>
                    <a:pt x="3096" y="1093"/>
                    <a:pt x="3303" y="797"/>
                    <a:pt x="3511" y="504"/>
                  </a:cubicBezTo>
                  <a:cubicBezTo>
                    <a:pt x="3562" y="436"/>
                    <a:pt x="3565" y="327"/>
                    <a:pt x="3545" y="245"/>
                  </a:cubicBezTo>
                  <a:cubicBezTo>
                    <a:pt x="3521" y="164"/>
                    <a:pt x="3467" y="93"/>
                    <a:pt x="3392" y="48"/>
                  </a:cubicBezTo>
                  <a:cubicBezTo>
                    <a:pt x="3338" y="18"/>
                    <a:pt x="3280" y="1"/>
                    <a:pt x="3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40"/>
            <p:cNvSpPr/>
            <p:nvPr/>
          </p:nvSpPr>
          <p:spPr>
            <a:xfrm rot="124414">
              <a:off x="7517626" y="2135595"/>
              <a:ext cx="250083" cy="726025"/>
            </a:xfrm>
            <a:custGeom>
              <a:avLst/>
              <a:gdLst/>
              <a:ahLst/>
              <a:cxnLst/>
              <a:rect l="l" t="t" r="r" b="b"/>
              <a:pathLst>
                <a:path w="3634" h="10550" extrusionOk="0">
                  <a:moveTo>
                    <a:pt x="1627" y="10103"/>
                  </a:moveTo>
                  <a:lnTo>
                    <a:pt x="1627" y="10103"/>
                  </a:lnTo>
                  <a:cubicBezTo>
                    <a:pt x="1620" y="10107"/>
                    <a:pt x="1613" y="10110"/>
                    <a:pt x="1603" y="10113"/>
                  </a:cubicBezTo>
                  <a:cubicBezTo>
                    <a:pt x="1609" y="10110"/>
                    <a:pt x="1620" y="10107"/>
                    <a:pt x="1627" y="10103"/>
                  </a:cubicBezTo>
                  <a:close/>
                  <a:moveTo>
                    <a:pt x="2630" y="0"/>
                  </a:moveTo>
                  <a:cubicBezTo>
                    <a:pt x="2575" y="0"/>
                    <a:pt x="2521" y="21"/>
                    <a:pt x="2477" y="65"/>
                  </a:cubicBezTo>
                  <a:cubicBezTo>
                    <a:pt x="2388" y="140"/>
                    <a:pt x="2405" y="249"/>
                    <a:pt x="2426" y="347"/>
                  </a:cubicBezTo>
                  <a:cubicBezTo>
                    <a:pt x="2440" y="409"/>
                    <a:pt x="2453" y="466"/>
                    <a:pt x="2467" y="524"/>
                  </a:cubicBezTo>
                  <a:cubicBezTo>
                    <a:pt x="2494" y="633"/>
                    <a:pt x="2521" y="738"/>
                    <a:pt x="2545" y="847"/>
                  </a:cubicBezTo>
                  <a:cubicBezTo>
                    <a:pt x="2572" y="963"/>
                    <a:pt x="2600" y="1079"/>
                    <a:pt x="2623" y="1194"/>
                  </a:cubicBezTo>
                  <a:cubicBezTo>
                    <a:pt x="2644" y="1313"/>
                    <a:pt x="2664" y="1432"/>
                    <a:pt x="2688" y="1551"/>
                  </a:cubicBezTo>
                  <a:cubicBezTo>
                    <a:pt x="2708" y="1663"/>
                    <a:pt x="2743" y="1776"/>
                    <a:pt x="2776" y="1888"/>
                  </a:cubicBezTo>
                  <a:cubicBezTo>
                    <a:pt x="2814" y="2007"/>
                    <a:pt x="2848" y="2130"/>
                    <a:pt x="2886" y="2249"/>
                  </a:cubicBezTo>
                  <a:cubicBezTo>
                    <a:pt x="2909" y="2327"/>
                    <a:pt x="2930" y="2405"/>
                    <a:pt x="2950" y="2483"/>
                  </a:cubicBezTo>
                  <a:cubicBezTo>
                    <a:pt x="2960" y="2552"/>
                    <a:pt x="2967" y="2619"/>
                    <a:pt x="2977" y="2691"/>
                  </a:cubicBezTo>
                  <a:cubicBezTo>
                    <a:pt x="2997" y="2895"/>
                    <a:pt x="3008" y="3099"/>
                    <a:pt x="3004" y="3307"/>
                  </a:cubicBezTo>
                  <a:cubicBezTo>
                    <a:pt x="3004" y="3531"/>
                    <a:pt x="2988" y="3756"/>
                    <a:pt x="2960" y="3980"/>
                  </a:cubicBezTo>
                  <a:cubicBezTo>
                    <a:pt x="2906" y="4456"/>
                    <a:pt x="2837" y="4929"/>
                    <a:pt x="2773" y="5406"/>
                  </a:cubicBezTo>
                  <a:cubicBezTo>
                    <a:pt x="2726" y="5722"/>
                    <a:pt x="2671" y="6042"/>
                    <a:pt x="2616" y="6358"/>
                  </a:cubicBezTo>
                  <a:cubicBezTo>
                    <a:pt x="2606" y="6419"/>
                    <a:pt x="2596" y="6477"/>
                    <a:pt x="2586" y="6538"/>
                  </a:cubicBezTo>
                  <a:cubicBezTo>
                    <a:pt x="2504" y="6579"/>
                    <a:pt x="2446" y="6667"/>
                    <a:pt x="2446" y="6763"/>
                  </a:cubicBezTo>
                  <a:cubicBezTo>
                    <a:pt x="2446" y="6834"/>
                    <a:pt x="2436" y="6905"/>
                    <a:pt x="2440" y="6977"/>
                  </a:cubicBezTo>
                  <a:lnTo>
                    <a:pt x="2440" y="7133"/>
                  </a:lnTo>
                  <a:cubicBezTo>
                    <a:pt x="2436" y="7188"/>
                    <a:pt x="2446" y="7232"/>
                    <a:pt x="2467" y="7279"/>
                  </a:cubicBezTo>
                  <a:cubicBezTo>
                    <a:pt x="2463" y="7304"/>
                    <a:pt x="2460" y="7328"/>
                    <a:pt x="2453" y="7351"/>
                  </a:cubicBezTo>
                  <a:cubicBezTo>
                    <a:pt x="2405" y="7661"/>
                    <a:pt x="2338" y="7964"/>
                    <a:pt x="2276" y="8270"/>
                  </a:cubicBezTo>
                  <a:cubicBezTo>
                    <a:pt x="2212" y="8590"/>
                    <a:pt x="2151" y="8912"/>
                    <a:pt x="2049" y="9218"/>
                  </a:cubicBezTo>
                  <a:cubicBezTo>
                    <a:pt x="2001" y="9361"/>
                    <a:pt x="1950" y="9501"/>
                    <a:pt x="1898" y="9640"/>
                  </a:cubicBezTo>
                  <a:cubicBezTo>
                    <a:pt x="1841" y="9769"/>
                    <a:pt x="1787" y="9902"/>
                    <a:pt x="1705" y="10022"/>
                  </a:cubicBezTo>
                  <a:cubicBezTo>
                    <a:pt x="1691" y="10039"/>
                    <a:pt x="1674" y="10059"/>
                    <a:pt x="1657" y="10076"/>
                  </a:cubicBezTo>
                  <a:cubicBezTo>
                    <a:pt x="1650" y="10069"/>
                    <a:pt x="1647" y="10063"/>
                    <a:pt x="1641" y="10055"/>
                  </a:cubicBezTo>
                  <a:cubicBezTo>
                    <a:pt x="1616" y="10022"/>
                    <a:pt x="1589" y="9987"/>
                    <a:pt x="1562" y="9953"/>
                  </a:cubicBezTo>
                  <a:cubicBezTo>
                    <a:pt x="1534" y="9916"/>
                    <a:pt x="1514" y="9876"/>
                    <a:pt x="1494" y="9835"/>
                  </a:cubicBezTo>
                  <a:cubicBezTo>
                    <a:pt x="1467" y="9760"/>
                    <a:pt x="1440" y="9685"/>
                    <a:pt x="1419" y="9606"/>
                  </a:cubicBezTo>
                  <a:cubicBezTo>
                    <a:pt x="1399" y="9521"/>
                    <a:pt x="1375" y="9433"/>
                    <a:pt x="1347" y="9348"/>
                  </a:cubicBezTo>
                  <a:cubicBezTo>
                    <a:pt x="1289" y="9161"/>
                    <a:pt x="1245" y="8967"/>
                    <a:pt x="1184" y="8777"/>
                  </a:cubicBezTo>
                  <a:cubicBezTo>
                    <a:pt x="1154" y="8684"/>
                    <a:pt x="1134" y="8590"/>
                    <a:pt x="1106" y="8497"/>
                  </a:cubicBezTo>
                  <a:cubicBezTo>
                    <a:pt x="1079" y="8413"/>
                    <a:pt x="1045" y="8324"/>
                    <a:pt x="1028" y="8235"/>
                  </a:cubicBezTo>
                  <a:cubicBezTo>
                    <a:pt x="1014" y="8161"/>
                    <a:pt x="1000" y="8083"/>
                    <a:pt x="980" y="8008"/>
                  </a:cubicBezTo>
                  <a:cubicBezTo>
                    <a:pt x="965" y="7944"/>
                    <a:pt x="947" y="7880"/>
                    <a:pt x="936" y="7814"/>
                  </a:cubicBezTo>
                  <a:lnTo>
                    <a:pt x="936" y="7814"/>
                  </a:lnTo>
                  <a:cubicBezTo>
                    <a:pt x="933" y="7790"/>
                    <a:pt x="930" y="7766"/>
                    <a:pt x="926" y="7742"/>
                  </a:cubicBezTo>
                  <a:cubicBezTo>
                    <a:pt x="916" y="7630"/>
                    <a:pt x="898" y="7518"/>
                    <a:pt x="881" y="7409"/>
                  </a:cubicBezTo>
                  <a:cubicBezTo>
                    <a:pt x="861" y="7205"/>
                    <a:pt x="854" y="6998"/>
                    <a:pt x="851" y="6794"/>
                  </a:cubicBezTo>
                  <a:cubicBezTo>
                    <a:pt x="851" y="6667"/>
                    <a:pt x="845" y="6538"/>
                    <a:pt x="845" y="6412"/>
                  </a:cubicBezTo>
                  <a:cubicBezTo>
                    <a:pt x="845" y="6293"/>
                    <a:pt x="845" y="6174"/>
                    <a:pt x="837" y="6052"/>
                  </a:cubicBezTo>
                  <a:cubicBezTo>
                    <a:pt x="827" y="5926"/>
                    <a:pt x="831" y="5800"/>
                    <a:pt x="834" y="5674"/>
                  </a:cubicBezTo>
                  <a:cubicBezTo>
                    <a:pt x="837" y="5528"/>
                    <a:pt x="834" y="5381"/>
                    <a:pt x="834" y="5235"/>
                  </a:cubicBezTo>
                  <a:cubicBezTo>
                    <a:pt x="834" y="5082"/>
                    <a:pt x="840" y="4932"/>
                    <a:pt x="848" y="4780"/>
                  </a:cubicBezTo>
                  <a:cubicBezTo>
                    <a:pt x="851" y="4640"/>
                    <a:pt x="845" y="4504"/>
                    <a:pt x="848" y="4365"/>
                  </a:cubicBezTo>
                  <a:cubicBezTo>
                    <a:pt x="851" y="4095"/>
                    <a:pt x="861" y="3830"/>
                    <a:pt x="868" y="3561"/>
                  </a:cubicBezTo>
                  <a:cubicBezTo>
                    <a:pt x="871" y="3558"/>
                    <a:pt x="878" y="3555"/>
                    <a:pt x="881" y="3552"/>
                  </a:cubicBezTo>
                  <a:cubicBezTo>
                    <a:pt x="929" y="3521"/>
                    <a:pt x="977" y="3480"/>
                    <a:pt x="991" y="3419"/>
                  </a:cubicBezTo>
                  <a:cubicBezTo>
                    <a:pt x="1000" y="3368"/>
                    <a:pt x="1008" y="3313"/>
                    <a:pt x="1011" y="3259"/>
                  </a:cubicBezTo>
                  <a:cubicBezTo>
                    <a:pt x="1018" y="3205"/>
                    <a:pt x="1021" y="3150"/>
                    <a:pt x="1024" y="3099"/>
                  </a:cubicBezTo>
                  <a:cubicBezTo>
                    <a:pt x="1035" y="2990"/>
                    <a:pt x="1049" y="2881"/>
                    <a:pt x="1062" y="2776"/>
                  </a:cubicBezTo>
                  <a:cubicBezTo>
                    <a:pt x="1096" y="2582"/>
                    <a:pt x="1137" y="2392"/>
                    <a:pt x="1191" y="2205"/>
                  </a:cubicBezTo>
                  <a:cubicBezTo>
                    <a:pt x="1218" y="2106"/>
                    <a:pt x="1157" y="2001"/>
                    <a:pt x="1062" y="1973"/>
                  </a:cubicBezTo>
                  <a:lnTo>
                    <a:pt x="1058" y="1973"/>
                  </a:lnTo>
                  <a:lnTo>
                    <a:pt x="1089" y="1881"/>
                  </a:lnTo>
                  <a:cubicBezTo>
                    <a:pt x="1113" y="1840"/>
                    <a:pt x="1143" y="1803"/>
                    <a:pt x="1157" y="1752"/>
                  </a:cubicBezTo>
                  <a:cubicBezTo>
                    <a:pt x="1184" y="1657"/>
                    <a:pt x="1154" y="1555"/>
                    <a:pt x="1085" y="1483"/>
                  </a:cubicBezTo>
                  <a:cubicBezTo>
                    <a:pt x="1026" y="1424"/>
                    <a:pt x="954" y="1398"/>
                    <a:pt x="881" y="1398"/>
                  </a:cubicBezTo>
                  <a:cubicBezTo>
                    <a:pt x="782" y="1398"/>
                    <a:pt x="683" y="1445"/>
                    <a:pt x="613" y="1520"/>
                  </a:cubicBezTo>
                  <a:cubicBezTo>
                    <a:pt x="559" y="1578"/>
                    <a:pt x="514" y="1650"/>
                    <a:pt x="470" y="1715"/>
                  </a:cubicBezTo>
                  <a:cubicBezTo>
                    <a:pt x="385" y="1847"/>
                    <a:pt x="324" y="2001"/>
                    <a:pt x="269" y="2147"/>
                  </a:cubicBezTo>
                  <a:cubicBezTo>
                    <a:pt x="228" y="2258"/>
                    <a:pt x="204" y="2374"/>
                    <a:pt x="178" y="2490"/>
                  </a:cubicBezTo>
                  <a:cubicBezTo>
                    <a:pt x="154" y="2589"/>
                    <a:pt x="133" y="2691"/>
                    <a:pt x="120" y="2793"/>
                  </a:cubicBezTo>
                  <a:lnTo>
                    <a:pt x="120" y="2789"/>
                  </a:lnTo>
                  <a:cubicBezTo>
                    <a:pt x="79" y="3041"/>
                    <a:pt x="55" y="3293"/>
                    <a:pt x="35" y="3548"/>
                  </a:cubicBezTo>
                  <a:cubicBezTo>
                    <a:pt x="24" y="3671"/>
                    <a:pt x="21" y="3797"/>
                    <a:pt x="18" y="3919"/>
                  </a:cubicBezTo>
                  <a:cubicBezTo>
                    <a:pt x="18" y="4059"/>
                    <a:pt x="11" y="4202"/>
                    <a:pt x="11" y="4340"/>
                  </a:cubicBezTo>
                  <a:cubicBezTo>
                    <a:pt x="11" y="4406"/>
                    <a:pt x="18" y="4467"/>
                    <a:pt x="18" y="4531"/>
                  </a:cubicBezTo>
                  <a:cubicBezTo>
                    <a:pt x="21" y="4606"/>
                    <a:pt x="18" y="4681"/>
                    <a:pt x="18" y="4759"/>
                  </a:cubicBezTo>
                  <a:cubicBezTo>
                    <a:pt x="11" y="4909"/>
                    <a:pt x="0" y="5059"/>
                    <a:pt x="8" y="5208"/>
                  </a:cubicBezTo>
                  <a:cubicBezTo>
                    <a:pt x="11" y="5354"/>
                    <a:pt x="28" y="5500"/>
                    <a:pt x="31" y="5647"/>
                  </a:cubicBezTo>
                  <a:cubicBezTo>
                    <a:pt x="35" y="5712"/>
                    <a:pt x="35" y="5780"/>
                    <a:pt x="35" y="5847"/>
                  </a:cubicBezTo>
                  <a:cubicBezTo>
                    <a:pt x="38" y="5940"/>
                    <a:pt x="49" y="6028"/>
                    <a:pt x="58" y="6120"/>
                  </a:cubicBezTo>
                  <a:cubicBezTo>
                    <a:pt x="62" y="6144"/>
                    <a:pt x="65" y="6167"/>
                    <a:pt x="72" y="6194"/>
                  </a:cubicBezTo>
                  <a:cubicBezTo>
                    <a:pt x="85" y="6341"/>
                    <a:pt x="96" y="6491"/>
                    <a:pt x="113" y="6640"/>
                  </a:cubicBezTo>
                  <a:cubicBezTo>
                    <a:pt x="130" y="6780"/>
                    <a:pt x="137" y="6919"/>
                    <a:pt x="157" y="7055"/>
                  </a:cubicBezTo>
                  <a:cubicBezTo>
                    <a:pt x="160" y="7096"/>
                    <a:pt x="164" y="7137"/>
                    <a:pt x="171" y="7177"/>
                  </a:cubicBezTo>
                  <a:cubicBezTo>
                    <a:pt x="181" y="7266"/>
                    <a:pt x="191" y="7351"/>
                    <a:pt x="201" y="7436"/>
                  </a:cubicBezTo>
                  <a:cubicBezTo>
                    <a:pt x="208" y="7488"/>
                    <a:pt x="215" y="7541"/>
                    <a:pt x="225" y="7593"/>
                  </a:cubicBezTo>
                  <a:cubicBezTo>
                    <a:pt x="232" y="7644"/>
                    <a:pt x="245" y="7695"/>
                    <a:pt x="253" y="7746"/>
                  </a:cubicBezTo>
                  <a:cubicBezTo>
                    <a:pt x="266" y="7835"/>
                    <a:pt x="276" y="7923"/>
                    <a:pt x="297" y="8011"/>
                  </a:cubicBezTo>
                  <a:cubicBezTo>
                    <a:pt x="303" y="8059"/>
                    <a:pt x="320" y="8100"/>
                    <a:pt x="334" y="8144"/>
                  </a:cubicBezTo>
                  <a:cubicBezTo>
                    <a:pt x="351" y="8191"/>
                    <a:pt x="364" y="8239"/>
                    <a:pt x="375" y="8290"/>
                  </a:cubicBezTo>
                  <a:cubicBezTo>
                    <a:pt x="388" y="8337"/>
                    <a:pt x="399" y="8386"/>
                    <a:pt x="409" y="8430"/>
                  </a:cubicBezTo>
                  <a:cubicBezTo>
                    <a:pt x="426" y="8504"/>
                    <a:pt x="460" y="8573"/>
                    <a:pt x="490" y="8640"/>
                  </a:cubicBezTo>
                  <a:cubicBezTo>
                    <a:pt x="501" y="8667"/>
                    <a:pt x="511" y="8698"/>
                    <a:pt x="524" y="8725"/>
                  </a:cubicBezTo>
                  <a:cubicBezTo>
                    <a:pt x="559" y="8817"/>
                    <a:pt x="592" y="8909"/>
                    <a:pt x="630" y="9001"/>
                  </a:cubicBezTo>
                  <a:cubicBezTo>
                    <a:pt x="661" y="9069"/>
                    <a:pt x="691" y="9141"/>
                    <a:pt x="722" y="9209"/>
                  </a:cubicBezTo>
                  <a:cubicBezTo>
                    <a:pt x="742" y="9263"/>
                    <a:pt x="763" y="9317"/>
                    <a:pt x="779" y="9375"/>
                  </a:cubicBezTo>
                  <a:cubicBezTo>
                    <a:pt x="804" y="9440"/>
                    <a:pt x="834" y="9504"/>
                    <a:pt x="854" y="9573"/>
                  </a:cubicBezTo>
                  <a:cubicBezTo>
                    <a:pt x="902" y="9722"/>
                    <a:pt x="947" y="9868"/>
                    <a:pt x="1018" y="10011"/>
                  </a:cubicBezTo>
                  <a:cubicBezTo>
                    <a:pt x="1055" y="10083"/>
                    <a:pt x="1099" y="10144"/>
                    <a:pt x="1151" y="10209"/>
                  </a:cubicBezTo>
                  <a:cubicBezTo>
                    <a:pt x="1191" y="10259"/>
                    <a:pt x="1242" y="10304"/>
                    <a:pt x="1286" y="10352"/>
                  </a:cubicBezTo>
                  <a:cubicBezTo>
                    <a:pt x="1334" y="10402"/>
                    <a:pt x="1378" y="10454"/>
                    <a:pt x="1436" y="10491"/>
                  </a:cubicBezTo>
                  <a:cubicBezTo>
                    <a:pt x="1494" y="10529"/>
                    <a:pt x="1555" y="10542"/>
                    <a:pt x="1623" y="10549"/>
                  </a:cubicBezTo>
                  <a:cubicBezTo>
                    <a:pt x="1628" y="10550"/>
                    <a:pt x="1633" y="10550"/>
                    <a:pt x="1639" y="10550"/>
                  </a:cubicBezTo>
                  <a:cubicBezTo>
                    <a:pt x="1666" y="10550"/>
                    <a:pt x="1702" y="10544"/>
                    <a:pt x="1722" y="10538"/>
                  </a:cubicBezTo>
                  <a:cubicBezTo>
                    <a:pt x="1766" y="10529"/>
                    <a:pt x="1810" y="10512"/>
                    <a:pt x="1851" y="10494"/>
                  </a:cubicBezTo>
                  <a:cubicBezTo>
                    <a:pt x="1922" y="10463"/>
                    <a:pt x="1980" y="10392"/>
                    <a:pt x="2024" y="10334"/>
                  </a:cubicBezTo>
                  <a:cubicBezTo>
                    <a:pt x="2085" y="10263"/>
                    <a:pt x="2137" y="10185"/>
                    <a:pt x="2181" y="10100"/>
                  </a:cubicBezTo>
                  <a:cubicBezTo>
                    <a:pt x="2236" y="9998"/>
                    <a:pt x="2283" y="9889"/>
                    <a:pt x="2324" y="9780"/>
                  </a:cubicBezTo>
                  <a:cubicBezTo>
                    <a:pt x="2382" y="9634"/>
                    <a:pt x="2443" y="9484"/>
                    <a:pt x="2490" y="9334"/>
                  </a:cubicBezTo>
                  <a:cubicBezTo>
                    <a:pt x="2518" y="9246"/>
                    <a:pt x="2545" y="9154"/>
                    <a:pt x="2572" y="9066"/>
                  </a:cubicBezTo>
                  <a:cubicBezTo>
                    <a:pt x="2596" y="8987"/>
                    <a:pt x="2613" y="8902"/>
                    <a:pt x="2633" y="8824"/>
                  </a:cubicBezTo>
                  <a:cubicBezTo>
                    <a:pt x="2671" y="8678"/>
                    <a:pt x="2702" y="8535"/>
                    <a:pt x="2732" y="8389"/>
                  </a:cubicBezTo>
                  <a:cubicBezTo>
                    <a:pt x="2800" y="8075"/>
                    <a:pt x="2875" y="7763"/>
                    <a:pt x="2936" y="7450"/>
                  </a:cubicBezTo>
                  <a:cubicBezTo>
                    <a:pt x="2939" y="7426"/>
                    <a:pt x="2943" y="7406"/>
                    <a:pt x="2950" y="7381"/>
                  </a:cubicBezTo>
                  <a:cubicBezTo>
                    <a:pt x="2967" y="7361"/>
                    <a:pt x="2983" y="7341"/>
                    <a:pt x="3008" y="7314"/>
                  </a:cubicBezTo>
                  <a:cubicBezTo>
                    <a:pt x="3035" y="7273"/>
                    <a:pt x="3055" y="7232"/>
                    <a:pt x="3076" y="7188"/>
                  </a:cubicBezTo>
                  <a:cubicBezTo>
                    <a:pt x="3099" y="7137"/>
                    <a:pt x="3130" y="7086"/>
                    <a:pt x="3161" y="7039"/>
                  </a:cubicBezTo>
                  <a:cubicBezTo>
                    <a:pt x="3195" y="6987"/>
                    <a:pt x="3228" y="6940"/>
                    <a:pt x="3256" y="6888"/>
                  </a:cubicBezTo>
                  <a:cubicBezTo>
                    <a:pt x="3300" y="6810"/>
                    <a:pt x="3324" y="6719"/>
                    <a:pt x="3348" y="6634"/>
                  </a:cubicBezTo>
                  <a:cubicBezTo>
                    <a:pt x="3385" y="6501"/>
                    <a:pt x="3419" y="6372"/>
                    <a:pt x="3443" y="6235"/>
                  </a:cubicBezTo>
                  <a:cubicBezTo>
                    <a:pt x="3446" y="6205"/>
                    <a:pt x="3453" y="6174"/>
                    <a:pt x="3457" y="6147"/>
                  </a:cubicBezTo>
                  <a:cubicBezTo>
                    <a:pt x="3464" y="6113"/>
                    <a:pt x="3467" y="6079"/>
                    <a:pt x="3470" y="6048"/>
                  </a:cubicBezTo>
                  <a:cubicBezTo>
                    <a:pt x="3477" y="6014"/>
                    <a:pt x="3481" y="5984"/>
                    <a:pt x="3484" y="5949"/>
                  </a:cubicBezTo>
                  <a:cubicBezTo>
                    <a:pt x="3494" y="5871"/>
                    <a:pt x="3504" y="5794"/>
                    <a:pt x="3511" y="5715"/>
                  </a:cubicBezTo>
                  <a:cubicBezTo>
                    <a:pt x="3525" y="5562"/>
                    <a:pt x="3535" y="5409"/>
                    <a:pt x="3545" y="5256"/>
                  </a:cubicBezTo>
                  <a:cubicBezTo>
                    <a:pt x="3566" y="4936"/>
                    <a:pt x="3572" y="4620"/>
                    <a:pt x="3586" y="4304"/>
                  </a:cubicBezTo>
                  <a:cubicBezTo>
                    <a:pt x="3589" y="4153"/>
                    <a:pt x="3600" y="4004"/>
                    <a:pt x="3600" y="3855"/>
                  </a:cubicBezTo>
                  <a:cubicBezTo>
                    <a:pt x="3603" y="3773"/>
                    <a:pt x="3603" y="3691"/>
                    <a:pt x="3603" y="3613"/>
                  </a:cubicBezTo>
                  <a:cubicBezTo>
                    <a:pt x="3603" y="3602"/>
                    <a:pt x="3600" y="3593"/>
                    <a:pt x="3600" y="3585"/>
                  </a:cubicBezTo>
                  <a:cubicBezTo>
                    <a:pt x="3603" y="3552"/>
                    <a:pt x="3606" y="3521"/>
                    <a:pt x="3610" y="3490"/>
                  </a:cubicBezTo>
                  <a:cubicBezTo>
                    <a:pt x="3627" y="3330"/>
                    <a:pt x="3630" y="3167"/>
                    <a:pt x="3633" y="3004"/>
                  </a:cubicBezTo>
                  <a:cubicBezTo>
                    <a:pt x="3633" y="2841"/>
                    <a:pt x="3616" y="2674"/>
                    <a:pt x="3596" y="2511"/>
                  </a:cubicBezTo>
                  <a:cubicBezTo>
                    <a:pt x="3572" y="2303"/>
                    <a:pt x="3552" y="2095"/>
                    <a:pt x="3521" y="1888"/>
                  </a:cubicBezTo>
                  <a:cubicBezTo>
                    <a:pt x="3504" y="1769"/>
                    <a:pt x="3484" y="1654"/>
                    <a:pt x="3464" y="1538"/>
                  </a:cubicBezTo>
                  <a:cubicBezTo>
                    <a:pt x="3446" y="1432"/>
                    <a:pt x="3433" y="1327"/>
                    <a:pt x="3416" y="1222"/>
                  </a:cubicBezTo>
                  <a:cubicBezTo>
                    <a:pt x="3382" y="1004"/>
                    <a:pt x="3310" y="789"/>
                    <a:pt x="3201" y="595"/>
                  </a:cubicBezTo>
                  <a:cubicBezTo>
                    <a:pt x="3147" y="500"/>
                    <a:pt x="3082" y="412"/>
                    <a:pt x="3018" y="324"/>
                  </a:cubicBezTo>
                  <a:cubicBezTo>
                    <a:pt x="2943" y="222"/>
                    <a:pt x="2861" y="88"/>
                    <a:pt x="2743" y="27"/>
                  </a:cubicBezTo>
                  <a:cubicBezTo>
                    <a:pt x="2705" y="10"/>
                    <a:pt x="2668" y="0"/>
                    <a:pt x="26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40"/>
            <p:cNvSpPr/>
            <p:nvPr/>
          </p:nvSpPr>
          <p:spPr>
            <a:xfrm rot="124414">
              <a:off x="5595089" y="1940471"/>
              <a:ext cx="206522" cy="459357"/>
            </a:xfrm>
            <a:custGeom>
              <a:avLst/>
              <a:gdLst/>
              <a:ahLst/>
              <a:cxnLst/>
              <a:rect l="l" t="t" r="r" b="b"/>
              <a:pathLst>
                <a:path w="3001" h="6675" extrusionOk="0">
                  <a:moveTo>
                    <a:pt x="2674" y="283"/>
                  </a:moveTo>
                  <a:cubicBezTo>
                    <a:pt x="2651" y="327"/>
                    <a:pt x="2630" y="364"/>
                    <a:pt x="2602" y="405"/>
                  </a:cubicBezTo>
                  <a:cubicBezTo>
                    <a:pt x="2545" y="501"/>
                    <a:pt x="2494" y="599"/>
                    <a:pt x="2443" y="698"/>
                  </a:cubicBezTo>
                  <a:cubicBezTo>
                    <a:pt x="2436" y="715"/>
                    <a:pt x="2429" y="732"/>
                    <a:pt x="2419" y="746"/>
                  </a:cubicBezTo>
                  <a:cubicBezTo>
                    <a:pt x="2419" y="729"/>
                    <a:pt x="2416" y="711"/>
                    <a:pt x="2416" y="694"/>
                  </a:cubicBezTo>
                  <a:cubicBezTo>
                    <a:pt x="2402" y="650"/>
                    <a:pt x="2382" y="613"/>
                    <a:pt x="2351" y="578"/>
                  </a:cubicBezTo>
                  <a:cubicBezTo>
                    <a:pt x="2450" y="480"/>
                    <a:pt x="2558" y="388"/>
                    <a:pt x="2664" y="293"/>
                  </a:cubicBezTo>
                  <a:cubicBezTo>
                    <a:pt x="2668" y="289"/>
                    <a:pt x="2671" y="286"/>
                    <a:pt x="2674" y="283"/>
                  </a:cubicBezTo>
                  <a:close/>
                  <a:moveTo>
                    <a:pt x="174" y="3855"/>
                  </a:moveTo>
                  <a:cubicBezTo>
                    <a:pt x="173" y="3857"/>
                    <a:pt x="173" y="3860"/>
                    <a:pt x="172" y="3863"/>
                  </a:cubicBezTo>
                  <a:lnTo>
                    <a:pt x="172" y="3863"/>
                  </a:lnTo>
                  <a:cubicBezTo>
                    <a:pt x="173" y="3860"/>
                    <a:pt x="173" y="3857"/>
                    <a:pt x="174" y="3855"/>
                  </a:cubicBezTo>
                  <a:close/>
                  <a:moveTo>
                    <a:pt x="2878" y="0"/>
                  </a:moveTo>
                  <a:cubicBezTo>
                    <a:pt x="2817" y="0"/>
                    <a:pt x="2766" y="48"/>
                    <a:pt x="2759" y="106"/>
                  </a:cubicBezTo>
                  <a:cubicBezTo>
                    <a:pt x="2756" y="116"/>
                    <a:pt x="2753" y="123"/>
                    <a:pt x="2749" y="133"/>
                  </a:cubicBezTo>
                  <a:cubicBezTo>
                    <a:pt x="2732" y="167"/>
                    <a:pt x="2715" y="204"/>
                    <a:pt x="2698" y="239"/>
                  </a:cubicBezTo>
                  <a:cubicBezTo>
                    <a:pt x="2712" y="191"/>
                    <a:pt x="2698" y="140"/>
                    <a:pt x="2664" y="106"/>
                  </a:cubicBezTo>
                  <a:cubicBezTo>
                    <a:pt x="2638" y="80"/>
                    <a:pt x="2606" y="68"/>
                    <a:pt x="2574" y="68"/>
                  </a:cubicBezTo>
                  <a:cubicBezTo>
                    <a:pt x="2540" y="68"/>
                    <a:pt x="2505" y="81"/>
                    <a:pt x="2477" y="106"/>
                  </a:cubicBezTo>
                  <a:cubicBezTo>
                    <a:pt x="2382" y="191"/>
                    <a:pt x="2283" y="272"/>
                    <a:pt x="2191" y="358"/>
                  </a:cubicBezTo>
                  <a:cubicBezTo>
                    <a:pt x="2147" y="399"/>
                    <a:pt x="2103" y="440"/>
                    <a:pt x="2059" y="484"/>
                  </a:cubicBezTo>
                  <a:cubicBezTo>
                    <a:pt x="1984" y="497"/>
                    <a:pt x="1905" y="531"/>
                    <a:pt x="1841" y="572"/>
                  </a:cubicBezTo>
                  <a:cubicBezTo>
                    <a:pt x="1732" y="644"/>
                    <a:pt x="1633" y="729"/>
                    <a:pt x="1535" y="817"/>
                  </a:cubicBezTo>
                  <a:cubicBezTo>
                    <a:pt x="1354" y="980"/>
                    <a:pt x="1205" y="1174"/>
                    <a:pt x="1068" y="1374"/>
                  </a:cubicBezTo>
                  <a:cubicBezTo>
                    <a:pt x="1011" y="1460"/>
                    <a:pt x="957" y="1552"/>
                    <a:pt x="905" y="1644"/>
                  </a:cubicBezTo>
                  <a:cubicBezTo>
                    <a:pt x="878" y="1691"/>
                    <a:pt x="851" y="1735"/>
                    <a:pt x="827" y="1787"/>
                  </a:cubicBezTo>
                  <a:cubicBezTo>
                    <a:pt x="786" y="1858"/>
                    <a:pt x="759" y="1939"/>
                    <a:pt x="725" y="2014"/>
                  </a:cubicBezTo>
                  <a:cubicBezTo>
                    <a:pt x="637" y="2225"/>
                    <a:pt x="561" y="2440"/>
                    <a:pt x="487" y="2654"/>
                  </a:cubicBezTo>
                  <a:cubicBezTo>
                    <a:pt x="450" y="2759"/>
                    <a:pt x="412" y="2864"/>
                    <a:pt x="378" y="2974"/>
                  </a:cubicBezTo>
                  <a:cubicBezTo>
                    <a:pt x="348" y="3068"/>
                    <a:pt x="321" y="3164"/>
                    <a:pt x="296" y="3256"/>
                  </a:cubicBezTo>
                  <a:cubicBezTo>
                    <a:pt x="269" y="3354"/>
                    <a:pt x="249" y="3450"/>
                    <a:pt x="232" y="3548"/>
                  </a:cubicBezTo>
                  <a:cubicBezTo>
                    <a:pt x="209" y="3657"/>
                    <a:pt x="187" y="3765"/>
                    <a:pt x="170" y="3876"/>
                  </a:cubicBezTo>
                  <a:lnTo>
                    <a:pt x="170" y="3876"/>
                  </a:lnTo>
                  <a:cubicBezTo>
                    <a:pt x="171" y="3872"/>
                    <a:pt x="171" y="3867"/>
                    <a:pt x="172" y="3863"/>
                  </a:cubicBezTo>
                  <a:lnTo>
                    <a:pt x="172" y="3863"/>
                  </a:lnTo>
                  <a:cubicBezTo>
                    <a:pt x="169" y="3877"/>
                    <a:pt x="167" y="3891"/>
                    <a:pt x="164" y="3905"/>
                  </a:cubicBezTo>
                  <a:cubicBezTo>
                    <a:pt x="126" y="4130"/>
                    <a:pt x="76" y="4354"/>
                    <a:pt x="62" y="4579"/>
                  </a:cubicBezTo>
                  <a:cubicBezTo>
                    <a:pt x="55" y="4685"/>
                    <a:pt x="48" y="4787"/>
                    <a:pt x="38" y="4892"/>
                  </a:cubicBezTo>
                  <a:cubicBezTo>
                    <a:pt x="31" y="4984"/>
                    <a:pt x="21" y="5073"/>
                    <a:pt x="18" y="5164"/>
                  </a:cubicBezTo>
                  <a:cubicBezTo>
                    <a:pt x="10" y="5273"/>
                    <a:pt x="4" y="5382"/>
                    <a:pt x="4" y="5491"/>
                  </a:cubicBezTo>
                  <a:cubicBezTo>
                    <a:pt x="1" y="5607"/>
                    <a:pt x="10" y="5722"/>
                    <a:pt x="7" y="5838"/>
                  </a:cubicBezTo>
                  <a:cubicBezTo>
                    <a:pt x="1" y="5950"/>
                    <a:pt x="7" y="6062"/>
                    <a:pt x="7" y="6175"/>
                  </a:cubicBezTo>
                  <a:cubicBezTo>
                    <a:pt x="4" y="6246"/>
                    <a:pt x="18" y="6318"/>
                    <a:pt x="24" y="6389"/>
                  </a:cubicBezTo>
                  <a:cubicBezTo>
                    <a:pt x="31" y="6430"/>
                    <a:pt x="51" y="6470"/>
                    <a:pt x="68" y="6508"/>
                  </a:cubicBezTo>
                  <a:cubicBezTo>
                    <a:pt x="96" y="6579"/>
                    <a:pt x="181" y="6651"/>
                    <a:pt x="255" y="6665"/>
                  </a:cubicBezTo>
                  <a:cubicBezTo>
                    <a:pt x="281" y="6672"/>
                    <a:pt x="307" y="6675"/>
                    <a:pt x="333" y="6675"/>
                  </a:cubicBezTo>
                  <a:cubicBezTo>
                    <a:pt x="355" y="6675"/>
                    <a:pt x="378" y="6672"/>
                    <a:pt x="402" y="6668"/>
                  </a:cubicBezTo>
                  <a:cubicBezTo>
                    <a:pt x="450" y="6654"/>
                    <a:pt x="494" y="6627"/>
                    <a:pt x="531" y="6593"/>
                  </a:cubicBezTo>
                  <a:cubicBezTo>
                    <a:pt x="579" y="6555"/>
                    <a:pt x="610" y="6481"/>
                    <a:pt x="619" y="6423"/>
                  </a:cubicBezTo>
                  <a:cubicBezTo>
                    <a:pt x="630" y="6375"/>
                    <a:pt x="637" y="6324"/>
                    <a:pt x="640" y="6273"/>
                  </a:cubicBezTo>
                  <a:cubicBezTo>
                    <a:pt x="647" y="6208"/>
                    <a:pt x="650" y="6141"/>
                    <a:pt x="654" y="6076"/>
                  </a:cubicBezTo>
                  <a:cubicBezTo>
                    <a:pt x="657" y="5930"/>
                    <a:pt x="668" y="5783"/>
                    <a:pt x="660" y="5637"/>
                  </a:cubicBezTo>
                  <a:lnTo>
                    <a:pt x="660" y="5610"/>
                  </a:lnTo>
                  <a:cubicBezTo>
                    <a:pt x="684" y="5522"/>
                    <a:pt x="712" y="5433"/>
                    <a:pt x="739" y="5345"/>
                  </a:cubicBezTo>
                  <a:cubicBezTo>
                    <a:pt x="786" y="5195"/>
                    <a:pt x="841" y="5048"/>
                    <a:pt x="892" y="4902"/>
                  </a:cubicBezTo>
                  <a:cubicBezTo>
                    <a:pt x="984" y="4635"/>
                    <a:pt x="1086" y="4374"/>
                    <a:pt x="1195" y="4112"/>
                  </a:cubicBezTo>
                  <a:lnTo>
                    <a:pt x="1195" y="4112"/>
                  </a:lnTo>
                  <a:cubicBezTo>
                    <a:pt x="1295" y="3877"/>
                    <a:pt x="1390" y="3641"/>
                    <a:pt x="1470" y="3399"/>
                  </a:cubicBezTo>
                  <a:cubicBezTo>
                    <a:pt x="1545" y="3164"/>
                    <a:pt x="1613" y="2926"/>
                    <a:pt x="1704" y="2698"/>
                  </a:cubicBezTo>
                  <a:cubicBezTo>
                    <a:pt x="1749" y="2596"/>
                    <a:pt x="1793" y="2497"/>
                    <a:pt x="1851" y="2399"/>
                  </a:cubicBezTo>
                  <a:cubicBezTo>
                    <a:pt x="1916" y="2286"/>
                    <a:pt x="1980" y="2170"/>
                    <a:pt x="2045" y="2052"/>
                  </a:cubicBezTo>
                  <a:cubicBezTo>
                    <a:pt x="2158" y="1844"/>
                    <a:pt x="2249" y="1627"/>
                    <a:pt x="2354" y="1415"/>
                  </a:cubicBezTo>
                  <a:cubicBezTo>
                    <a:pt x="2456" y="1208"/>
                    <a:pt x="2572" y="1004"/>
                    <a:pt x="2671" y="796"/>
                  </a:cubicBezTo>
                  <a:cubicBezTo>
                    <a:pt x="2766" y="599"/>
                    <a:pt x="2885" y="419"/>
                    <a:pt x="2974" y="225"/>
                  </a:cubicBezTo>
                  <a:cubicBezTo>
                    <a:pt x="2987" y="191"/>
                    <a:pt x="3001" y="157"/>
                    <a:pt x="3001" y="123"/>
                  </a:cubicBezTo>
                  <a:cubicBezTo>
                    <a:pt x="2998" y="55"/>
                    <a:pt x="2949" y="0"/>
                    <a:pt x="28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40"/>
            <p:cNvSpPr/>
            <p:nvPr/>
          </p:nvSpPr>
          <p:spPr>
            <a:xfrm rot="124414">
              <a:off x="5544526" y="1892384"/>
              <a:ext cx="197369" cy="605801"/>
            </a:xfrm>
            <a:custGeom>
              <a:avLst/>
              <a:gdLst/>
              <a:ahLst/>
              <a:cxnLst/>
              <a:rect l="l" t="t" r="r" b="b"/>
              <a:pathLst>
                <a:path w="2868" h="8803" extrusionOk="0">
                  <a:moveTo>
                    <a:pt x="985" y="2632"/>
                  </a:moveTo>
                  <a:cubicBezTo>
                    <a:pt x="985" y="2633"/>
                    <a:pt x="984" y="2635"/>
                    <a:pt x="984" y="2636"/>
                  </a:cubicBezTo>
                  <a:cubicBezTo>
                    <a:pt x="984" y="2635"/>
                    <a:pt x="984" y="2633"/>
                    <a:pt x="985" y="2632"/>
                  </a:cubicBezTo>
                  <a:close/>
                  <a:moveTo>
                    <a:pt x="2705" y="0"/>
                  </a:moveTo>
                  <a:cubicBezTo>
                    <a:pt x="2654" y="0"/>
                    <a:pt x="2606" y="28"/>
                    <a:pt x="2576" y="72"/>
                  </a:cubicBezTo>
                  <a:cubicBezTo>
                    <a:pt x="2439" y="279"/>
                    <a:pt x="2307" y="490"/>
                    <a:pt x="2157" y="691"/>
                  </a:cubicBezTo>
                  <a:cubicBezTo>
                    <a:pt x="2116" y="742"/>
                    <a:pt x="2075" y="796"/>
                    <a:pt x="2034" y="848"/>
                  </a:cubicBezTo>
                  <a:cubicBezTo>
                    <a:pt x="1926" y="983"/>
                    <a:pt x="1813" y="1116"/>
                    <a:pt x="1711" y="1256"/>
                  </a:cubicBezTo>
                  <a:cubicBezTo>
                    <a:pt x="1657" y="1323"/>
                    <a:pt x="1609" y="1399"/>
                    <a:pt x="1562" y="1473"/>
                  </a:cubicBezTo>
                  <a:cubicBezTo>
                    <a:pt x="1521" y="1541"/>
                    <a:pt x="1477" y="1609"/>
                    <a:pt x="1436" y="1677"/>
                  </a:cubicBezTo>
                  <a:cubicBezTo>
                    <a:pt x="1395" y="1749"/>
                    <a:pt x="1358" y="1817"/>
                    <a:pt x="1323" y="1888"/>
                  </a:cubicBezTo>
                  <a:cubicBezTo>
                    <a:pt x="1293" y="1963"/>
                    <a:pt x="1262" y="2035"/>
                    <a:pt x="1229" y="2106"/>
                  </a:cubicBezTo>
                  <a:cubicBezTo>
                    <a:pt x="1157" y="2265"/>
                    <a:pt x="1077" y="2417"/>
                    <a:pt x="1007" y="2575"/>
                  </a:cubicBezTo>
                  <a:lnTo>
                    <a:pt x="1007" y="2575"/>
                  </a:lnTo>
                  <a:cubicBezTo>
                    <a:pt x="1007" y="2575"/>
                    <a:pt x="1007" y="2575"/>
                    <a:pt x="1007" y="2575"/>
                  </a:cubicBezTo>
                  <a:lnTo>
                    <a:pt x="1007" y="2575"/>
                  </a:lnTo>
                  <a:cubicBezTo>
                    <a:pt x="1004" y="2583"/>
                    <a:pt x="1000" y="2591"/>
                    <a:pt x="997" y="2600"/>
                  </a:cubicBezTo>
                  <a:cubicBezTo>
                    <a:pt x="1001" y="2592"/>
                    <a:pt x="1004" y="2586"/>
                    <a:pt x="1007" y="2576"/>
                  </a:cubicBezTo>
                  <a:lnTo>
                    <a:pt x="1007" y="2576"/>
                  </a:lnTo>
                  <a:cubicBezTo>
                    <a:pt x="1004" y="2586"/>
                    <a:pt x="1001" y="2592"/>
                    <a:pt x="997" y="2603"/>
                  </a:cubicBezTo>
                  <a:cubicBezTo>
                    <a:pt x="992" y="2610"/>
                    <a:pt x="989" y="2620"/>
                    <a:pt x="986" y="2628"/>
                  </a:cubicBezTo>
                  <a:lnTo>
                    <a:pt x="986" y="2628"/>
                  </a:lnTo>
                  <a:cubicBezTo>
                    <a:pt x="969" y="2669"/>
                    <a:pt x="952" y="2709"/>
                    <a:pt x="936" y="2749"/>
                  </a:cubicBezTo>
                  <a:cubicBezTo>
                    <a:pt x="861" y="2926"/>
                    <a:pt x="786" y="3102"/>
                    <a:pt x="722" y="3283"/>
                  </a:cubicBezTo>
                  <a:cubicBezTo>
                    <a:pt x="654" y="3470"/>
                    <a:pt x="585" y="3657"/>
                    <a:pt x="521" y="3845"/>
                  </a:cubicBezTo>
                  <a:cubicBezTo>
                    <a:pt x="450" y="4041"/>
                    <a:pt x="392" y="4242"/>
                    <a:pt x="337" y="4443"/>
                  </a:cubicBezTo>
                  <a:cubicBezTo>
                    <a:pt x="310" y="4538"/>
                    <a:pt x="282" y="4630"/>
                    <a:pt x="259" y="4722"/>
                  </a:cubicBezTo>
                  <a:cubicBezTo>
                    <a:pt x="235" y="4824"/>
                    <a:pt x="215" y="4926"/>
                    <a:pt x="197" y="5028"/>
                  </a:cubicBezTo>
                  <a:cubicBezTo>
                    <a:pt x="164" y="5225"/>
                    <a:pt x="130" y="5419"/>
                    <a:pt x="99" y="5616"/>
                  </a:cubicBezTo>
                  <a:cubicBezTo>
                    <a:pt x="86" y="5708"/>
                    <a:pt x="68" y="5804"/>
                    <a:pt x="48" y="5895"/>
                  </a:cubicBezTo>
                  <a:cubicBezTo>
                    <a:pt x="42" y="5936"/>
                    <a:pt x="31" y="5980"/>
                    <a:pt x="24" y="6021"/>
                  </a:cubicBezTo>
                  <a:cubicBezTo>
                    <a:pt x="21" y="6038"/>
                    <a:pt x="17" y="6059"/>
                    <a:pt x="14" y="6079"/>
                  </a:cubicBezTo>
                  <a:cubicBezTo>
                    <a:pt x="7" y="6110"/>
                    <a:pt x="1" y="6140"/>
                    <a:pt x="4" y="6171"/>
                  </a:cubicBezTo>
                  <a:cubicBezTo>
                    <a:pt x="4" y="6212"/>
                    <a:pt x="14" y="6246"/>
                    <a:pt x="31" y="6280"/>
                  </a:cubicBezTo>
                  <a:cubicBezTo>
                    <a:pt x="45" y="6297"/>
                    <a:pt x="58" y="6314"/>
                    <a:pt x="72" y="6330"/>
                  </a:cubicBezTo>
                  <a:cubicBezTo>
                    <a:pt x="95" y="6358"/>
                    <a:pt x="126" y="6375"/>
                    <a:pt x="160" y="6385"/>
                  </a:cubicBezTo>
                  <a:cubicBezTo>
                    <a:pt x="160" y="6409"/>
                    <a:pt x="153" y="6433"/>
                    <a:pt x="153" y="6457"/>
                  </a:cubicBezTo>
                  <a:cubicBezTo>
                    <a:pt x="150" y="6473"/>
                    <a:pt x="147" y="6487"/>
                    <a:pt x="147" y="6501"/>
                  </a:cubicBezTo>
                  <a:cubicBezTo>
                    <a:pt x="144" y="6508"/>
                    <a:pt x="144" y="6511"/>
                    <a:pt x="144" y="6514"/>
                  </a:cubicBezTo>
                  <a:cubicBezTo>
                    <a:pt x="130" y="6616"/>
                    <a:pt x="116" y="6718"/>
                    <a:pt x="106" y="6820"/>
                  </a:cubicBezTo>
                  <a:cubicBezTo>
                    <a:pt x="82" y="7015"/>
                    <a:pt x="92" y="7208"/>
                    <a:pt x="89" y="7399"/>
                  </a:cubicBezTo>
                  <a:cubicBezTo>
                    <a:pt x="89" y="7491"/>
                    <a:pt x="82" y="7580"/>
                    <a:pt x="82" y="7668"/>
                  </a:cubicBezTo>
                  <a:cubicBezTo>
                    <a:pt x="86" y="7767"/>
                    <a:pt x="92" y="7861"/>
                    <a:pt x="95" y="7960"/>
                  </a:cubicBezTo>
                  <a:cubicBezTo>
                    <a:pt x="103" y="8069"/>
                    <a:pt x="119" y="8181"/>
                    <a:pt x="140" y="8290"/>
                  </a:cubicBezTo>
                  <a:cubicBezTo>
                    <a:pt x="150" y="8341"/>
                    <a:pt x="167" y="8385"/>
                    <a:pt x="184" y="8433"/>
                  </a:cubicBezTo>
                  <a:cubicBezTo>
                    <a:pt x="197" y="8478"/>
                    <a:pt x="215" y="8522"/>
                    <a:pt x="232" y="8566"/>
                  </a:cubicBezTo>
                  <a:cubicBezTo>
                    <a:pt x="249" y="8610"/>
                    <a:pt x="269" y="8665"/>
                    <a:pt x="296" y="8709"/>
                  </a:cubicBezTo>
                  <a:cubicBezTo>
                    <a:pt x="330" y="8765"/>
                    <a:pt x="391" y="8802"/>
                    <a:pt x="459" y="8802"/>
                  </a:cubicBezTo>
                  <a:cubicBezTo>
                    <a:pt x="474" y="8802"/>
                    <a:pt x="489" y="8800"/>
                    <a:pt x="504" y="8797"/>
                  </a:cubicBezTo>
                  <a:cubicBezTo>
                    <a:pt x="535" y="8787"/>
                    <a:pt x="565" y="8770"/>
                    <a:pt x="589" y="8746"/>
                  </a:cubicBezTo>
                  <a:cubicBezTo>
                    <a:pt x="623" y="8709"/>
                    <a:pt x="637" y="8668"/>
                    <a:pt x="643" y="8616"/>
                  </a:cubicBezTo>
                  <a:cubicBezTo>
                    <a:pt x="654" y="8528"/>
                    <a:pt x="633" y="8440"/>
                    <a:pt x="620" y="8348"/>
                  </a:cubicBezTo>
                  <a:cubicBezTo>
                    <a:pt x="616" y="8321"/>
                    <a:pt x="613" y="8294"/>
                    <a:pt x="609" y="8266"/>
                  </a:cubicBezTo>
                  <a:cubicBezTo>
                    <a:pt x="599" y="8151"/>
                    <a:pt x="596" y="8035"/>
                    <a:pt x="593" y="7919"/>
                  </a:cubicBezTo>
                  <a:cubicBezTo>
                    <a:pt x="585" y="7793"/>
                    <a:pt x="589" y="7671"/>
                    <a:pt x="593" y="7545"/>
                  </a:cubicBezTo>
                  <a:cubicBezTo>
                    <a:pt x="599" y="7423"/>
                    <a:pt x="606" y="7304"/>
                    <a:pt x="606" y="7184"/>
                  </a:cubicBezTo>
                  <a:cubicBezTo>
                    <a:pt x="606" y="7062"/>
                    <a:pt x="616" y="6940"/>
                    <a:pt x="633" y="6817"/>
                  </a:cubicBezTo>
                  <a:cubicBezTo>
                    <a:pt x="643" y="6743"/>
                    <a:pt x="654" y="6668"/>
                    <a:pt x="664" y="6593"/>
                  </a:cubicBezTo>
                  <a:cubicBezTo>
                    <a:pt x="670" y="6572"/>
                    <a:pt x="670" y="6552"/>
                    <a:pt x="670" y="6531"/>
                  </a:cubicBezTo>
                  <a:cubicBezTo>
                    <a:pt x="691" y="6406"/>
                    <a:pt x="704" y="6280"/>
                    <a:pt x="722" y="6157"/>
                  </a:cubicBezTo>
                  <a:cubicBezTo>
                    <a:pt x="749" y="5963"/>
                    <a:pt x="786" y="5776"/>
                    <a:pt x="817" y="5583"/>
                  </a:cubicBezTo>
                  <a:cubicBezTo>
                    <a:pt x="851" y="5379"/>
                    <a:pt x="885" y="5174"/>
                    <a:pt x="932" y="4970"/>
                  </a:cubicBezTo>
                  <a:cubicBezTo>
                    <a:pt x="984" y="4759"/>
                    <a:pt x="1034" y="4548"/>
                    <a:pt x="1078" y="4338"/>
                  </a:cubicBezTo>
                  <a:cubicBezTo>
                    <a:pt x="1103" y="4236"/>
                    <a:pt x="1127" y="4137"/>
                    <a:pt x="1153" y="4035"/>
                  </a:cubicBezTo>
                  <a:cubicBezTo>
                    <a:pt x="1185" y="3936"/>
                    <a:pt x="1218" y="3837"/>
                    <a:pt x="1256" y="3738"/>
                  </a:cubicBezTo>
                  <a:cubicBezTo>
                    <a:pt x="1296" y="3623"/>
                    <a:pt x="1344" y="3511"/>
                    <a:pt x="1389" y="3399"/>
                  </a:cubicBezTo>
                  <a:cubicBezTo>
                    <a:pt x="1439" y="3273"/>
                    <a:pt x="1480" y="3147"/>
                    <a:pt x="1527" y="3024"/>
                  </a:cubicBezTo>
                  <a:cubicBezTo>
                    <a:pt x="1613" y="2800"/>
                    <a:pt x="1684" y="2568"/>
                    <a:pt x="1772" y="2347"/>
                  </a:cubicBezTo>
                  <a:cubicBezTo>
                    <a:pt x="1841" y="2191"/>
                    <a:pt x="1912" y="2038"/>
                    <a:pt x="1987" y="1885"/>
                  </a:cubicBezTo>
                  <a:cubicBezTo>
                    <a:pt x="2069" y="1718"/>
                    <a:pt x="2160" y="1555"/>
                    <a:pt x="2252" y="1391"/>
                  </a:cubicBezTo>
                  <a:cubicBezTo>
                    <a:pt x="2337" y="1235"/>
                    <a:pt x="2422" y="1079"/>
                    <a:pt x="2507" y="922"/>
                  </a:cubicBezTo>
                  <a:cubicBezTo>
                    <a:pt x="2541" y="854"/>
                    <a:pt x="2576" y="783"/>
                    <a:pt x="2613" y="714"/>
                  </a:cubicBezTo>
                  <a:cubicBezTo>
                    <a:pt x="2634" y="670"/>
                    <a:pt x="2657" y="626"/>
                    <a:pt x="2681" y="582"/>
                  </a:cubicBezTo>
                  <a:cubicBezTo>
                    <a:pt x="2691" y="565"/>
                    <a:pt x="2701" y="551"/>
                    <a:pt x="2711" y="534"/>
                  </a:cubicBezTo>
                  <a:cubicBezTo>
                    <a:pt x="2742" y="493"/>
                    <a:pt x="2763" y="460"/>
                    <a:pt x="2769" y="405"/>
                  </a:cubicBezTo>
                  <a:cubicBezTo>
                    <a:pt x="2769" y="381"/>
                    <a:pt x="2763" y="354"/>
                    <a:pt x="2749" y="330"/>
                  </a:cubicBezTo>
                  <a:cubicBezTo>
                    <a:pt x="2776" y="293"/>
                    <a:pt x="2800" y="252"/>
                    <a:pt x="2827" y="215"/>
                  </a:cubicBezTo>
                  <a:cubicBezTo>
                    <a:pt x="2868" y="150"/>
                    <a:pt x="2841" y="55"/>
                    <a:pt x="2772" y="17"/>
                  </a:cubicBezTo>
                  <a:cubicBezTo>
                    <a:pt x="2752" y="3"/>
                    <a:pt x="2728" y="0"/>
                    <a:pt x="2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40"/>
            <p:cNvSpPr/>
            <p:nvPr/>
          </p:nvSpPr>
          <p:spPr>
            <a:xfrm rot="124414">
              <a:off x="6043854" y="2208549"/>
              <a:ext cx="160689" cy="261576"/>
            </a:xfrm>
            <a:custGeom>
              <a:avLst/>
              <a:gdLst/>
              <a:ahLst/>
              <a:cxnLst/>
              <a:rect l="l" t="t" r="r" b="b"/>
              <a:pathLst>
                <a:path w="2335" h="3801" extrusionOk="0">
                  <a:moveTo>
                    <a:pt x="2273" y="1583"/>
                  </a:moveTo>
                  <a:lnTo>
                    <a:pt x="2273" y="1583"/>
                  </a:lnTo>
                  <a:cubicBezTo>
                    <a:pt x="2272" y="1586"/>
                    <a:pt x="2272" y="1589"/>
                    <a:pt x="2271" y="1592"/>
                  </a:cubicBezTo>
                  <a:lnTo>
                    <a:pt x="2271" y="1592"/>
                  </a:lnTo>
                  <a:cubicBezTo>
                    <a:pt x="2272" y="1589"/>
                    <a:pt x="2273" y="1587"/>
                    <a:pt x="2273" y="1583"/>
                  </a:cubicBezTo>
                  <a:close/>
                  <a:moveTo>
                    <a:pt x="2271" y="1592"/>
                  </a:moveTo>
                  <a:lnTo>
                    <a:pt x="2271" y="1592"/>
                  </a:lnTo>
                  <a:cubicBezTo>
                    <a:pt x="2271" y="1596"/>
                    <a:pt x="2270" y="1599"/>
                    <a:pt x="2270" y="1603"/>
                  </a:cubicBezTo>
                  <a:cubicBezTo>
                    <a:pt x="2270" y="1599"/>
                    <a:pt x="2271" y="1596"/>
                    <a:pt x="2271" y="1592"/>
                  </a:cubicBezTo>
                  <a:close/>
                  <a:moveTo>
                    <a:pt x="1593" y="1"/>
                  </a:moveTo>
                  <a:cubicBezTo>
                    <a:pt x="1416" y="7"/>
                    <a:pt x="1229" y="52"/>
                    <a:pt x="1075" y="141"/>
                  </a:cubicBezTo>
                  <a:cubicBezTo>
                    <a:pt x="997" y="188"/>
                    <a:pt x="923" y="246"/>
                    <a:pt x="851" y="310"/>
                  </a:cubicBezTo>
                  <a:cubicBezTo>
                    <a:pt x="777" y="378"/>
                    <a:pt x="711" y="460"/>
                    <a:pt x="650" y="541"/>
                  </a:cubicBezTo>
                  <a:cubicBezTo>
                    <a:pt x="562" y="657"/>
                    <a:pt x="494" y="783"/>
                    <a:pt x="433" y="913"/>
                  </a:cubicBezTo>
                  <a:cubicBezTo>
                    <a:pt x="372" y="1039"/>
                    <a:pt x="314" y="1164"/>
                    <a:pt x="256" y="1290"/>
                  </a:cubicBezTo>
                  <a:cubicBezTo>
                    <a:pt x="185" y="1436"/>
                    <a:pt x="119" y="1582"/>
                    <a:pt x="83" y="1739"/>
                  </a:cubicBezTo>
                  <a:cubicBezTo>
                    <a:pt x="58" y="1831"/>
                    <a:pt x="42" y="1929"/>
                    <a:pt x="31" y="2025"/>
                  </a:cubicBezTo>
                  <a:cubicBezTo>
                    <a:pt x="17" y="2110"/>
                    <a:pt x="17" y="2199"/>
                    <a:pt x="11" y="2284"/>
                  </a:cubicBezTo>
                  <a:cubicBezTo>
                    <a:pt x="7" y="2358"/>
                    <a:pt x="4" y="2433"/>
                    <a:pt x="1" y="2508"/>
                  </a:cubicBezTo>
                  <a:cubicBezTo>
                    <a:pt x="1" y="2620"/>
                    <a:pt x="14" y="2733"/>
                    <a:pt x="28" y="2844"/>
                  </a:cubicBezTo>
                  <a:cubicBezTo>
                    <a:pt x="52" y="3015"/>
                    <a:pt x="96" y="3178"/>
                    <a:pt x="171" y="3334"/>
                  </a:cubicBezTo>
                  <a:cubicBezTo>
                    <a:pt x="246" y="3494"/>
                    <a:pt x="368" y="3634"/>
                    <a:pt x="521" y="3719"/>
                  </a:cubicBezTo>
                  <a:cubicBezTo>
                    <a:pt x="627" y="3776"/>
                    <a:pt x="748" y="3801"/>
                    <a:pt x="869" y="3801"/>
                  </a:cubicBezTo>
                  <a:cubicBezTo>
                    <a:pt x="958" y="3801"/>
                    <a:pt x="1048" y="3787"/>
                    <a:pt x="1133" y="3763"/>
                  </a:cubicBezTo>
                  <a:cubicBezTo>
                    <a:pt x="1300" y="3716"/>
                    <a:pt x="1443" y="3617"/>
                    <a:pt x="1573" y="3501"/>
                  </a:cubicBezTo>
                  <a:cubicBezTo>
                    <a:pt x="1634" y="3447"/>
                    <a:pt x="1684" y="3378"/>
                    <a:pt x="1732" y="3314"/>
                  </a:cubicBezTo>
                  <a:cubicBezTo>
                    <a:pt x="1777" y="3256"/>
                    <a:pt x="1813" y="3199"/>
                    <a:pt x="1848" y="3141"/>
                  </a:cubicBezTo>
                  <a:cubicBezTo>
                    <a:pt x="1929" y="3004"/>
                    <a:pt x="1997" y="2855"/>
                    <a:pt x="2045" y="2709"/>
                  </a:cubicBezTo>
                  <a:cubicBezTo>
                    <a:pt x="2093" y="2569"/>
                    <a:pt x="2119" y="2423"/>
                    <a:pt x="2144" y="2276"/>
                  </a:cubicBezTo>
                  <a:cubicBezTo>
                    <a:pt x="2164" y="2164"/>
                    <a:pt x="2181" y="2048"/>
                    <a:pt x="2195" y="1937"/>
                  </a:cubicBezTo>
                  <a:cubicBezTo>
                    <a:pt x="2225" y="1833"/>
                    <a:pt x="2248" y="1729"/>
                    <a:pt x="2265" y="1623"/>
                  </a:cubicBezTo>
                  <a:lnTo>
                    <a:pt x="2265" y="1623"/>
                  </a:lnTo>
                  <a:cubicBezTo>
                    <a:pt x="2264" y="1632"/>
                    <a:pt x="2262" y="1640"/>
                    <a:pt x="2262" y="1647"/>
                  </a:cubicBezTo>
                  <a:lnTo>
                    <a:pt x="2262" y="1647"/>
                  </a:lnTo>
                  <a:cubicBezTo>
                    <a:pt x="2262" y="1637"/>
                    <a:pt x="2266" y="1627"/>
                    <a:pt x="2266" y="1617"/>
                  </a:cubicBezTo>
                  <a:lnTo>
                    <a:pt x="2266" y="1617"/>
                  </a:lnTo>
                  <a:cubicBezTo>
                    <a:pt x="2266" y="1619"/>
                    <a:pt x="2266" y="1621"/>
                    <a:pt x="2265" y="1623"/>
                  </a:cubicBezTo>
                  <a:lnTo>
                    <a:pt x="2265" y="1623"/>
                  </a:lnTo>
                  <a:cubicBezTo>
                    <a:pt x="2266" y="1619"/>
                    <a:pt x="2266" y="1614"/>
                    <a:pt x="2266" y="1610"/>
                  </a:cubicBezTo>
                  <a:cubicBezTo>
                    <a:pt x="2270" y="1599"/>
                    <a:pt x="2270" y="1590"/>
                    <a:pt x="2273" y="1579"/>
                  </a:cubicBezTo>
                  <a:lnTo>
                    <a:pt x="2273" y="1579"/>
                  </a:lnTo>
                  <a:cubicBezTo>
                    <a:pt x="2273" y="1581"/>
                    <a:pt x="2273" y="1582"/>
                    <a:pt x="2273" y="1583"/>
                  </a:cubicBezTo>
                  <a:lnTo>
                    <a:pt x="2273" y="1583"/>
                  </a:lnTo>
                  <a:cubicBezTo>
                    <a:pt x="2291" y="1464"/>
                    <a:pt x="2304" y="1342"/>
                    <a:pt x="2317" y="1222"/>
                  </a:cubicBezTo>
                  <a:cubicBezTo>
                    <a:pt x="2334" y="1065"/>
                    <a:pt x="2311" y="902"/>
                    <a:pt x="2290" y="745"/>
                  </a:cubicBezTo>
                  <a:cubicBezTo>
                    <a:pt x="2280" y="681"/>
                    <a:pt x="2262" y="616"/>
                    <a:pt x="2239" y="552"/>
                  </a:cubicBezTo>
                  <a:cubicBezTo>
                    <a:pt x="2208" y="467"/>
                    <a:pt x="2171" y="382"/>
                    <a:pt x="2119" y="304"/>
                  </a:cubicBezTo>
                  <a:cubicBezTo>
                    <a:pt x="2083" y="246"/>
                    <a:pt x="2035" y="178"/>
                    <a:pt x="1981" y="133"/>
                  </a:cubicBezTo>
                  <a:cubicBezTo>
                    <a:pt x="1919" y="89"/>
                    <a:pt x="1882" y="56"/>
                    <a:pt x="1807" y="28"/>
                  </a:cubicBezTo>
                  <a:cubicBezTo>
                    <a:pt x="1752" y="7"/>
                    <a:pt x="1695" y="1"/>
                    <a:pt x="16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40"/>
            <p:cNvSpPr/>
            <p:nvPr/>
          </p:nvSpPr>
          <p:spPr>
            <a:xfrm rot="124414">
              <a:off x="7013003" y="2343870"/>
              <a:ext cx="158969" cy="262126"/>
            </a:xfrm>
            <a:custGeom>
              <a:avLst/>
              <a:gdLst/>
              <a:ahLst/>
              <a:cxnLst/>
              <a:rect l="l" t="t" r="r" b="b"/>
              <a:pathLst>
                <a:path w="2310" h="3809" extrusionOk="0">
                  <a:moveTo>
                    <a:pt x="1429" y="681"/>
                  </a:moveTo>
                  <a:cubicBezTo>
                    <a:pt x="1425" y="681"/>
                    <a:pt x="1421" y="685"/>
                    <a:pt x="1418" y="688"/>
                  </a:cubicBezTo>
                  <a:cubicBezTo>
                    <a:pt x="1388" y="726"/>
                    <a:pt x="1357" y="766"/>
                    <a:pt x="1327" y="804"/>
                  </a:cubicBezTo>
                  <a:cubicBezTo>
                    <a:pt x="1316" y="817"/>
                    <a:pt x="1306" y="831"/>
                    <a:pt x="1296" y="848"/>
                  </a:cubicBezTo>
                  <a:cubicBezTo>
                    <a:pt x="1272" y="875"/>
                    <a:pt x="1255" y="906"/>
                    <a:pt x="1238" y="933"/>
                  </a:cubicBezTo>
                  <a:cubicBezTo>
                    <a:pt x="1153" y="1069"/>
                    <a:pt x="1095" y="1228"/>
                    <a:pt x="1044" y="1379"/>
                  </a:cubicBezTo>
                  <a:cubicBezTo>
                    <a:pt x="993" y="1522"/>
                    <a:pt x="942" y="1664"/>
                    <a:pt x="908" y="1811"/>
                  </a:cubicBezTo>
                  <a:cubicBezTo>
                    <a:pt x="870" y="1967"/>
                    <a:pt x="843" y="2134"/>
                    <a:pt x="894" y="2294"/>
                  </a:cubicBezTo>
                  <a:cubicBezTo>
                    <a:pt x="905" y="2335"/>
                    <a:pt x="922" y="2375"/>
                    <a:pt x="949" y="2409"/>
                  </a:cubicBezTo>
                  <a:cubicBezTo>
                    <a:pt x="993" y="2481"/>
                    <a:pt x="1034" y="2518"/>
                    <a:pt x="1102" y="2566"/>
                  </a:cubicBezTo>
                  <a:cubicBezTo>
                    <a:pt x="1167" y="2610"/>
                    <a:pt x="1234" y="2613"/>
                    <a:pt x="1310" y="2624"/>
                  </a:cubicBezTo>
                  <a:cubicBezTo>
                    <a:pt x="1327" y="2624"/>
                    <a:pt x="1347" y="2624"/>
                    <a:pt x="1368" y="2620"/>
                  </a:cubicBezTo>
                  <a:cubicBezTo>
                    <a:pt x="1371" y="2633"/>
                    <a:pt x="1374" y="2647"/>
                    <a:pt x="1381" y="2657"/>
                  </a:cubicBezTo>
                  <a:cubicBezTo>
                    <a:pt x="1327" y="2767"/>
                    <a:pt x="1266" y="2872"/>
                    <a:pt x="1194" y="2971"/>
                  </a:cubicBezTo>
                  <a:cubicBezTo>
                    <a:pt x="1159" y="3008"/>
                    <a:pt x="1123" y="3045"/>
                    <a:pt x="1085" y="3079"/>
                  </a:cubicBezTo>
                  <a:cubicBezTo>
                    <a:pt x="1068" y="3093"/>
                    <a:pt x="1051" y="3103"/>
                    <a:pt x="1030" y="3110"/>
                  </a:cubicBezTo>
                  <a:cubicBezTo>
                    <a:pt x="1027" y="3114"/>
                    <a:pt x="1024" y="3114"/>
                    <a:pt x="1021" y="3114"/>
                  </a:cubicBezTo>
                  <a:lnTo>
                    <a:pt x="976" y="3114"/>
                  </a:lnTo>
                  <a:lnTo>
                    <a:pt x="884" y="3082"/>
                  </a:lnTo>
                  <a:cubicBezTo>
                    <a:pt x="881" y="3082"/>
                    <a:pt x="881" y="3082"/>
                    <a:pt x="878" y="3079"/>
                  </a:cubicBezTo>
                  <a:cubicBezTo>
                    <a:pt x="874" y="3076"/>
                    <a:pt x="870" y="3073"/>
                    <a:pt x="867" y="3069"/>
                  </a:cubicBezTo>
                  <a:cubicBezTo>
                    <a:pt x="857" y="3052"/>
                    <a:pt x="843" y="3032"/>
                    <a:pt x="833" y="3011"/>
                  </a:cubicBezTo>
                  <a:cubicBezTo>
                    <a:pt x="820" y="2967"/>
                    <a:pt x="806" y="2919"/>
                    <a:pt x="799" y="2872"/>
                  </a:cubicBezTo>
                  <a:cubicBezTo>
                    <a:pt x="792" y="2790"/>
                    <a:pt x="785" y="2705"/>
                    <a:pt x="779" y="2624"/>
                  </a:cubicBezTo>
                  <a:cubicBezTo>
                    <a:pt x="759" y="2423"/>
                    <a:pt x="785" y="2222"/>
                    <a:pt x="812" y="2024"/>
                  </a:cubicBezTo>
                  <a:cubicBezTo>
                    <a:pt x="820" y="1980"/>
                    <a:pt x="826" y="1936"/>
                    <a:pt x="833" y="1892"/>
                  </a:cubicBezTo>
                  <a:cubicBezTo>
                    <a:pt x="894" y="1559"/>
                    <a:pt x="969" y="1228"/>
                    <a:pt x="1095" y="916"/>
                  </a:cubicBezTo>
                  <a:cubicBezTo>
                    <a:pt x="1112" y="886"/>
                    <a:pt x="1129" y="851"/>
                    <a:pt x="1150" y="824"/>
                  </a:cubicBezTo>
                  <a:cubicBezTo>
                    <a:pt x="1173" y="800"/>
                    <a:pt x="1194" y="776"/>
                    <a:pt x="1217" y="756"/>
                  </a:cubicBezTo>
                  <a:cubicBezTo>
                    <a:pt x="1252" y="739"/>
                    <a:pt x="1282" y="718"/>
                    <a:pt x="1316" y="705"/>
                  </a:cubicBezTo>
                  <a:cubicBezTo>
                    <a:pt x="1347" y="694"/>
                    <a:pt x="1377" y="688"/>
                    <a:pt x="1412" y="681"/>
                  </a:cubicBezTo>
                  <a:close/>
                  <a:moveTo>
                    <a:pt x="1476" y="1"/>
                  </a:moveTo>
                  <a:cubicBezTo>
                    <a:pt x="1412" y="1"/>
                    <a:pt x="1347" y="11"/>
                    <a:pt x="1279" y="18"/>
                  </a:cubicBezTo>
                  <a:cubicBezTo>
                    <a:pt x="1184" y="32"/>
                    <a:pt x="1092" y="72"/>
                    <a:pt x="1003" y="110"/>
                  </a:cubicBezTo>
                  <a:cubicBezTo>
                    <a:pt x="908" y="151"/>
                    <a:pt x="826" y="212"/>
                    <a:pt x="748" y="273"/>
                  </a:cubicBezTo>
                  <a:cubicBezTo>
                    <a:pt x="670" y="334"/>
                    <a:pt x="608" y="412"/>
                    <a:pt x="547" y="490"/>
                  </a:cubicBezTo>
                  <a:cubicBezTo>
                    <a:pt x="505" y="548"/>
                    <a:pt x="470" y="614"/>
                    <a:pt x="439" y="681"/>
                  </a:cubicBezTo>
                  <a:lnTo>
                    <a:pt x="439" y="681"/>
                  </a:lnTo>
                  <a:cubicBezTo>
                    <a:pt x="440" y="679"/>
                    <a:pt x="441" y="677"/>
                    <a:pt x="442" y="674"/>
                  </a:cubicBezTo>
                  <a:lnTo>
                    <a:pt x="442" y="674"/>
                  </a:lnTo>
                  <a:cubicBezTo>
                    <a:pt x="440" y="678"/>
                    <a:pt x="439" y="682"/>
                    <a:pt x="437" y="686"/>
                  </a:cubicBezTo>
                  <a:lnTo>
                    <a:pt x="437" y="686"/>
                  </a:lnTo>
                  <a:cubicBezTo>
                    <a:pt x="434" y="692"/>
                    <a:pt x="432" y="699"/>
                    <a:pt x="429" y="705"/>
                  </a:cubicBezTo>
                  <a:cubicBezTo>
                    <a:pt x="429" y="704"/>
                    <a:pt x="430" y="703"/>
                    <a:pt x="431" y="702"/>
                  </a:cubicBezTo>
                  <a:lnTo>
                    <a:pt x="431" y="702"/>
                  </a:lnTo>
                  <a:cubicBezTo>
                    <a:pt x="428" y="707"/>
                    <a:pt x="426" y="712"/>
                    <a:pt x="423" y="718"/>
                  </a:cubicBezTo>
                  <a:lnTo>
                    <a:pt x="423" y="718"/>
                  </a:lnTo>
                  <a:cubicBezTo>
                    <a:pt x="425" y="714"/>
                    <a:pt x="427" y="709"/>
                    <a:pt x="429" y="705"/>
                  </a:cubicBezTo>
                  <a:lnTo>
                    <a:pt x="429" y="705"/>
                  </a:lnTo>
                  <a:cubicBezTo>
                    <a:pt x="426" y="712"/>
                    <a:pt x="423" y="718"/>
                    <a:pt x="420" y="725"/>
                  </a:cubicBezTo>
                  <a:lnTo>
                    <a:pt x="420" y="725"/>
                  </a:lnTo>
                  <a:cubicBezTo>
                    <a:pt x="415" y="735"/>
                    <a:pt x="410" y="745"/>
                    <a:pt x="404" y="756"/>
                  </a:cubicBezTo>
                  <a:cubicBezTo>
                    <a:pt x="408" y="750"/>
                    <a:pt x="411" y="744"/>
                    <a:pt x="414" y="738"/>
                  </a:cubicBezTo>
                  <a:lnTo>
                    <a:pt x="414" y="738"/>
                  </a:lnTo>
                  <a:cubicBezTo>
                    <a:pt x="348" y="888"/>
                    <a:pt x="285" y="1040"/>
                    <a:pt x="234" y="1198"/>
                  </a:cubicBezTo>
                  <a:cubicBezTo>
                    <a:pt x="187" y="1338"/>
                    <a:pt x="156" y="1481"/>
                    <a:pt x="118" y="1624"/>
                  </a:cubicBezTo>
                  <a:cubicBezTo>
                    <a:pt x="98" y="1705"/>
                    <a:pt x="85" y="1793"/>
                    <a:pt x="68" y="1878"/>
                  </a:cubicBezTo>
                  <a:cubicBezTo>
                    <a:pt x="44" y="1988"/>
                    <a:pt x="30" y="2100"/>
                    <a:pt x="21" y="2208"/>
                  </a:cubicBezTo>
                  <a:cubicBezTo>
                    <a:pt x="13" y="2297"/>
                    <a:pt x="0" y="2379"/>
                    <a:pt x="0" y="2464"/>
                  </a:cubicBezTo>
                  <a:cubicBezTo>
                    <a:pt x="3" y="2562"/>
                    <a:pt x="16" y="2661"/>
                    <a:pt x="30" y="2759"/>
                  </a:cubicBezTo>
                  <a:cubicBezTo>
                    <a:pt x="41" y="2886"/>
                    <a:pt x="41" y="3015"/>
                    <a:pt x="78" y="3134"/>
                  </a:cubicBezTo>
                  <a:cubicBezTo>
                    <a:pt x="105" y="3212"/>
                    <a:pt x="132" y="3294"/>
                    <a:pt x="173" y="3365"/>
                  </a:cubicBezTo>
                  <a:cubicBezTo>
                    <a:pt x="211" y="3433"/>
                    <a:pt x="265" y="3494"/>
                    <a:pt x="316" y="3552"/>
                  </a:cubicBezTo>
                  <a:cubicBezTo>
                    <a:pt x="435" y="3682"/>
                    <a:pt x="602" y="3743"/>
                    <a:pt x="765" y="3784"/>
                  </a:cubicBezTo>
                  <a:cubicBezTo>
                    <a:pt x="825" y="3798"/>
                    <a:pt x="890" y="3808"/>
                    <a:pt x="953" y="3808"/>
                  </a:cubicBezTo>
                  <a:cubicBezTo>
                    <a:pt x="962" y="3808"/>
                    <a:pt x="971" y="3808"/>
                    <a:pt x="980" y="3807"/>
                  </a:cubicBezTo>
                  <a:cubicBezTo>
                    <a:pt x="1129" y="3804"/>
                    <a:pt x="1261" y="3767"/>
                    <a:pt x="1388" y="3685"/>
                  </a:cubicBezTo>
                  <a:cubicBezTo>
                    <a:pt x="1541" y="3589"/>
                    <a:pt x="1657" y="3460"/>
                    <a:pt x="1759" y="3314"/>
                  </a:cubicBezTo>
                  <a:cubicBezTo>
                    <a:pt x="1837" y="3202"/>
                    <a:pt x="1894" y="3079"/>
                    <a:pt x="1955" y="2957"/>
                  </a:cubicBezTo>
                  <a:cubicBezTo>
                    <a:pt x="2017" y="2831"/>
                    <a:pt x="2071" y="2702"/>
                    <a:pt x="2115" y="2572"/>
                  </a:cubicBezTo>
                  <a:cubicBezTo>
                    <a:pt x="2139" y="2504"/>
                    <a:pt x="2159" y="2437"/>
                    <a:pt x="2177" y="2368"/>
                  </a:cubicBezTo>
                  <a:cubicBezTo>
                    <a:pt x="2197" y="2286"/>
                    <a:pt x="2208" y="2202"/>
                    <a:pt x="2221" y="2117"/>
                  </a:cubicBezTo>
                  <a:cubicBezTo>
                    <a:pt x="2238" y="2008"/>
                    <a:pt x="2255" y="1902"/>
                    <a:pt x="2262" y="1793"/>
                  </a:cubicBezTo>
                  <a:cubicBezTo>
                    <a:pt x="2286" y="1633"/>
                    <a:pt x="2310" y="1477"/>
                    <a:pt x="2310" y="1314"/>
                  </a:cubicBezTo>
                  <a:cubicBezTo>
                    <a:pt x="2310" y="1140"/>
                    <a:pt x="2293" y="963"/>
                    <a:pt x="2255" y="793"/>
                  </a:cubicBezTo>
                  <a:cubicBezTo>
                    <a:pt x="2208" y="586"/>
                    <a:pt x="2119" y="361"/>
                    <a:pt x="1955" y="215"/>
                  </a:cubicBezTo>
                  <a:cubicBezTo>
                    <a:pt x="1867" y="140"/>
                    <a:pt x="1779" y="72"/>
                    <a:pt x="1666" y="32"/>
                  </a:cubicBezTo>
                  <a:cubicBezTo>
                    <a:pt x="1602" y="8"/>
                    <a:pt x="1541" y="1"/>
                    <a:pt x="14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40"/>
            <p:cNvSpPr/>
            <p:nvPr/>
          </p:nvSpPr>
          <p:spPr>
            <a:xfrm rot="124414">
              <a:off x="6457187" y="2325135"/>
              <a:ext cx="286556" cy="181678"/>
            </a:xfrm>
            <a:custGeom>
              <a:avLst/>
              <a:gdLst/>
              <a:ahLst/>
              <a:cxnLst/>
              <a:rect l="l" t="t" r="r" b="b"/>
              <a:pathLst>
                <a:path w="4164" h="2640" extrusionOk="0">
                  <a:moveTo>
                    <a:pt x="3759" y="0"/>
                  </a:moveTo>
                  <a:cubicBezTo>
                    <a:pt x="3728" y="0"/>
                    <a:pt x="3695" y="4"/>
                    <a:pt x="3663" y="10"/>
                  </a:cubicBezTo>
                  <a:cubicBezTo>
                    <a:pt x="3629" y="24"/>
                    <a:pt x="3596" y="37"/>
                    <a:pt x="3561" y="51"/>
                  </a:cubicBezTo>
                  <a:cubicBezTo>
                    <a:pt x="3500" y="85"/>
                    <a:pt x="3450" y="133"/>
                    <a:pt x="3412" y="194"/>
                  </a:cubicBezTo>
                  <a:cubicBezTo>
                    <a:pt x="3392" y="221"/>
                    <a:pt x="3378" y="258"/>
                    <a:pt x="3361" y="290"/>
                  </a:cubicBezTo>
                  <a:cubicBezTo>
                    <a:pt x="3340" y="327"/>
                    <a:pt x="3320" y="364"/>
                    <a:pt x="3303" y="401"/>
                  </a:cubicBezTo>
                  <a:cubicBezTo>
                    <a:pt x="3241" y="527"/>
                    <a:pt x="3170" y="650"/>
                    <a:pt x="3109" y="776"/>
                  </a:cubicBezTo>
                  <a:cubicBezTo>
                    <a:pt x="3048" y="899"/>
                    <a:pt x="2993" y="1024"/>
                    <a:pt x="2919" y="1143"/>
                  </a:cubicBezTo>
                  <a:cubicBezTo>
                    <a:pt x="2858" y="1241"/>
                    <a:pt x="2786" y="1334"/>
                    <a:pt x="2718" y="1425"/>
                  </a:cubicBezTo>
                  <a:cubicBezTo>
                    <a:pt x="2623" y="1541"/>
                    <a:pt x="2521" y="1650"/>
                    <a:pt x="2405" y="1742"/>
                  </a:cubicBezTo>
                  <a:cubicBezTo>
                    <a:pt x="2371" y="1766"/>
                    <a:pt x="2337" y="1786"/>
                    <a:pt x="2299" y="1806"/>
                  </a:cubicBezTo>
                  <a:cubicBezTo>
                    <a:pt x="2289" y="1810"/>
                    <a:pt x="2279" y="1813"/>
                    <a:pt x="2266" y="1813"/>
                  </a:cubicBezTo>
                  <a:lnTo>
                    <a:pt x="2241" y="1813"/>
                  </a:lnTo>
                  <a:cubicBezTo>
                    <a:pt x="2228" y="1810"/>
                    <a:pt x="2214" y="1806"/>
                    <a:pt x="2197" y="1800"/>
                  </a:cubicBezTo>
                  <a:cubicBezTo>
                    <a:pt x="2119" y="1756"/>
                    <a:pt x="2048" y="1704"/>
                    <a:pt x="1976" y="1646"/>
                  </a:cubicBezTo>
                  <a:cubicBezTo>
                    <a:pt x="1922" y="1602"/>
                    <a:pt x="1871" y="1558"/>
                    <a:pt x="1820" y="1511"/>
                  </a:cubicBezTo>
                  <a:cubicBezTo>
                    <a:pt x="1759" y="1456"/>
                    <a:pt x="1690" y="1409"/>
                    <a:pt x="1629" y="1354"/>
                  </a:cubicBezTo>
                  <a:cubicBezTo>
                    <a:pt x="1514" y="1249"/>
                    <a:pt x="1415" y="1130"/>
                    <a:pt x="1320" y="1007"/>
                  </a:cubicBezTo>
                  <a:cubicBezTo>
                    <a:pt x="1102" y="718"/>
                    <a:pt x="871" y="439"/>
                    <a:pt x="643" y="156"/>
                  </a:cubicBezTo>
                  <a:cubicBezTo>
                    <a:pt x="585" y="82"/>
                    <a:pt x="476" y="45"/>
                    <a:pt x="384" y="41"/>
                  </a:cubicBezTo>
                  <a:cubicBezTo>
                    <a:pt x="380" y="41"/>
                    <a:pt x="375" y="41"/>
                    <a:pt x="371" y="41"/>
                  </a:cubicBezTo>
                  <a:cubicBezTo>
                    <a:pt x="277" y="41"/>
                    <a:pt x="184" y="81"/>
                    <a:pt x="115" y="147"/>
                  </a:cubicBezTo>
                  <a:cubicBezTo>
                    <a:pt x="44" y="214"/>
                    <a:pt x="4" y="310"/>
                    <a:pt x="0" y="405"/>
                  </a:cubicBezTo>
                  <a:cubicBezTo>
                    <a:pt x="0" y="514"/>
                    <a:pt x="41" y="596"/>
                    <a:pt x="106" y="677"/>
                  </a:cubicBezTo>
                  <a:cubicBezTo>
                    <a:pt x="289" y="902"/>
                    <a:pt x="473" y="1130"/>
                    <a:pt x="649" y="1361"/>
                  </a:cubicBezTo>
                  <a:cubicBezTo>
                    <a:pt x="759" y="1514"/>
                    <a:pt x="864" y="1670"/>
                    <a:pt x="987" y="1813"/>
                  </a:cubicBezTo>
                  <a:cubicBezTo>
                    <a:pt x="1048" y="1885"/>
                    <a:pt x="1112" y="1946"/>
                    <a:pt x="1180" y="2010"/>
                  </a:cubicBezTo>
                  <a:cubicBezTo>
                    <a:pt x="1252" y="2075"/>
                    <a:pt x="1313" y="2150"/>
                    <a:pt x="1384" y="2218"/>
                  </a:cubicBezTo>
                  <a:cubicBezTo>
                    <a:pt x="1466" y="2296"/>
                    <a:pt x="1558" y="2364"/>
                    <a:pt x="1646" y="2433"/>
                  </a:cubicBezTo>
                  <a:cubicBezTo>
                    <a:pt x="1738" y="2497"/>
                    <a:pt x="1827" y="2541"/>
                    <a:pt x="1932" y="2588"/>
                  </a:cubicBezTo>
                  <a:cubicBezTo>
                    <a:pt x="2021" y="2626"/>
                    <a:pt x="2114" y="2639"/>
                    <a:pt x="2207" y="2639"/>
                  </a:cubicBezTo>
                  <a:cubicBezTo>
                    <a:pt x="2279" y="2639"/>
                    <a:pt x="2351" y="2631"/>
                    <a:pt x="2422" y="2620"/>
                  </a:cubicBezTo>
                  <a:cubicBezTo>
                    <a:pt x="2503" y="2609"/>
                    <a:pt x="2588" y="2568"/>
                    <a:pt x="2657" y="2538"/>
                  </a:cubicBezTo>
                  <a:cubicBezTo>
                    <a:pt x="2701" y="2517"/>
                    <a:pt x="2739" y="2494"/>
                    <a:pt x="2776" y="2470"/>
                  </a:cubicBezTo>
                  <a:cubicBezTo>
                    <a:pt x="2932" y="2361"/>
                    <a:pt x="3065" y="2238"/>
                    <a:pt x="3194" y="2099"/>
                  </a:cubicBezTo>
                  <a:cubicBezTo>
                    <a:pt x="3303" y="1976"/>
                    <a:pt x="3401" y="1841"/>
                    <a:pt x="3500" y="1708"/>
                  </a:cubicBezTo>
                  <a:cubicBezTo>
                    <a:pt x="3541" y="1646"/>
                    <a:pt x="3585" y="1588"/>
                    <a:pt x="3626" y="1527"/>
                  </a:cubicBezTo>
                  <a:cubicBezTo>
                    <a:pt x="3670" y="1456"/>
                    <a:pt x="3711" y="1381"/>
                    <a:pt x="3748" y="1307"/>
                  </a:cubicBezTo>
                  <a:cubicBezTo>
                    <a:pt x="3827" y="1157"/>
                    <a:pt x="3905" y="1010"/>
                    <a:pt x="3990" y="864"/>
                  </a:cubicBezTo>
                  <a:cubicBezTo>
                    <a:pt x="4014" y="820"/>
                    <a:pt x="4037" y="772"/>
                    <a:pt x="4062" y="725"/>
                  </a:cubicBezTo>
                  <a:cubicBezTo>
                    <a:pt x="4086" y="677"/>
                    <a:pt x="4106" y="626"/>
                    <a:pt x="4130" y="575"/>
                  </a:cubicBezTo>
                  <a:cubicBezTo>
                    <a:pt x="4150" y="524"/>
                    <a:pt x="4157" y="470"/>
                    <a:pt x="4164" y="415"/>
                  </a:cubicBezTo>
                  <a:cubicBezTo>
                    <a:pt x="4164" y="340"/>
                    <a:pt x="4147" y="269"/>
                    <a:pt x="4113" y="205"/>
                  </a:cubicBezTo>
                  <a:cubicBezTo>
                    <a:pt x="4062" y="112"/>
                    <a:pt x="3973" y="45"/>
                    <a:pt x="3874" y="14"/>
                  </a:cubicBezTo>
                  <a:cubicBezTo>
                    <a:pt x="3837" y="4"/>
                    <a:pt x="3797" y="0"/>
                    <a:pt x="37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40"/>
            <p:cNvSpPr/>
            <p:nvPr/>
          </p:nvSpPr>
          <p:spPr>
            <a:xfrm rot="124414">
              <a:off x="7036719" y="2379256"/>
              <a:ext cx="111897" cy="211820"/>
            </a:xfrm>
            <a:custGeom>
              <a:avLst/>
              <a:gdLst/>
              <a:ahLst/>
              <a:cxnLst/>
              <a:rect l="l" t="t" r="r" b="b"/>
              <a:pathLst>
                <a:path w="1626" h="3078" extrusionOk="0">
                  <a:moveTo>
                    <a:pt x="925" y="0"/>
                  </a:moveTo>
                  <a:cubicBezTo>
                    <a:pt x="854" y="0"/>
                    <a:pt x="782" y="17"/>
                    <a:pt x="718" y="55"/>
                  </a:cubicBezTo>
                  <a:cubicBezTo>
                    <a:pt x="613" y="113"/>
                    <a:pt x="558" y="198"/>
                    <a:pt x="517" y="306"/>
                  </a:cubicBezTo>
                  <a:cubicBezTo>
                    <a:pt x="412" y="565"/>
                    <a:pt x="306" y="824"/>
                    <a:pt x="208" y="1089"/>
                  </a:cubicBezTo>
                  <a:cubicBezTo>
                    <a:pt x="184" y="1150"/>
                    <a:pt x="160" y="1215"/>
                    <a:pt x="143" y="1279"/>
                  </a:cubicBezTo>
                  <a:cubicBezTo>
                    <a:pt x="129" y="1351"/>
                    <a:pt x="115" y="1419"/>
                    <a:pt x="102" y="1487"/>
                  </a:cubicBezTo>
                  <a:cubicBezTo>
                    <a:pt x="68" y="1650"/>
                    <a:pt x="54" y="1813"/>
                    <a:pt x="41" y="1980"/>
                  </a:cubicBezTo>
                  <a:cubicBezTo>
                    <a:pt x="31" y="2143"/>
                    <a:pt x="0" y="2306"/>
                    <a:pt x="34" y="2474"/>
                  </a:cubicBezTo>
                  <a:cubicBezTo>
                    <a:pt x="75" y="2671"/>
                    <a:pt x="191" y="2857"/>
                    <a:pt x="364" y="2964"/>
                  </a:cubicBezTo>
                  <a:cubicBezTo>
                    <a:pt x="466" y="3028"/>
                    <a:pt x="572" y="3062"/>
                    <a:pt x="691" y="3075"/>
                  </a:cubicBezTo>
                  <a:cubicBezTo>
                    <a:pt x="706" y="3077"/>
                    <a:pt x="720" y="3077"/>
                    <a:pt x="735" y="3077"/>
                  </a:cubicBezTo>
                  <a:cubicBezTo>
                    <a:pt x="836" y="3077"/>
                    <a:pt x="932" y="3046"/>
                    <a:pt x="1024" y="3008"/>
                  </a:cubicBezTo>
                  <a:cubicBezTo>
                    <a:pt x="1276" y="2902"/>
                    <a:pt x="1398" y="2589"/>
                    <a:pt x="1487" y="2351"/>
                  </a:cubicBezTo>
                  <a:cubicBezTo>
                    <a:pt x="1507" y="2293"/>
                    <a:pt x="1531" y="2232"/>
                    <a:pt x="1548" y="2171"/>
                  </a:cubicBezTo>
                  <a:cubicBezTo>
                    <a:pt x="1558" y="2140"/>
                    <a:pt x="1569" y="2113"/>
                    <a:pt x="1575" y="2082"/>
                  </a:cubicBezTo>
                  <a:cubicBezTo>
                    <a:pt x="1613" y="1956"/>
                    <a:pt x="1626" y="1834"/>
                    <a:pt x="1596" y="1705"/>
                  </a:cubicBezTo>
                  <a:cubicBezTo>
                    <a:pt x="1539" y="1477"/>
                    <a:pt x="1324" y="1286"/>
                    <a:pt x="1087" y="1286"/>
                  </a:cubicBezTo>
                  <a:cubicBezTo>
                    <a:pt x="1083" y="1286"/>
                    <a:pt x="1079" y="1286"/>
                    <a:pt x="1075" y="1286"/>
                  </a:cubicBezTo>
                  <a:lnTo>
                    <a:pt x="1058" y="1286"/>
                  </a:lnTo>
                  <a:cubicBezTo>
                    <a:pt x="1129" y="1031"/>
                    <a:pt x="1242" y="790"/>
                    <a:pt x="1337" y="548"/>
                  </a:cubicBezTo>
                  <a:cubicBezTo>
                    <a:pt x="1378" y="446"/>
                    <a:pt x="1351" y="310"/>
                    <a:pt x="1299" y="218"/>
                  </a:cubicBezTo>
                  <a:cubicBezTo>
                    <a:pt x="1245" y="119"/>
                    <a:pt x="1153" y="48"/>
                    <a:pt x="1048" y="17"/>
                  </a:cubicBezTo>
                  <a:cubicBezTo>
                    <a:pt x="1007" y="4"/>
                    <a:pt x="966" y="0"/>
                    <a:pt x="9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99" name="Google Shape;1999;p40"/>
          <p:cNvSpPr/>
          <p:nvPr/>
        </p:nvSpPr>
        <p:spPr>
          <a:xfrm flipH="1">
            <a:off x="1056205" y="3683700"/>
            <a:ext cx="3280142" cy="20049"/>
          </a:xfrm>
          <a:custGeom>
            <a:avLst/>
            <a:gdLst/>
            <a:ahLst/>
            <a:cxnLst/>
            <a:rect l="l" t="t" r="r" b="b"/>
            <a:pathLst>
              <a:path w="172299" h="1847" extrusionOk="0">
                <a:moveTo>
                  <a:pt x="0" y="209"/>
                </a:moveTo>
                <a:cubicBezTo>
                  <a:pt x="5704" y="-503"/>
                  <a:pt x="11460" y="1146"/>
                  <a:pt x="17198" y="1483"/>
                </a:cubicBezTo>
                <a:cubicBezTo>
                  <a:pt x="29597" y="2211"/>
                  <a:pt x="42039" y="1483"/>
                  <a:pt x="54460" y="1483"/>
                </a:cubicBezTo>
                <a:cubicBezTo>
                  <a:pt x="93741" y="1483"/>
                  <a:pt x="133018" y="528"/>
                  <a:pt x="172299" y="528"/>
                </a:cubicBezTo>
              </a:path>
            </a:pathLst>
          </a:custGeom>
          <a:noFill/>
          <a:ln w="76200" cap="flat" cmpd="sng">
            <a:solidFill>
              <a:srgbClr val="FEFEFE"/>
            </a:solidFill>
            <a:prstDash val="solid"/>
            <a:round/>
            <a:headEnd type="none" w="med" len="med"/>
            <a:tailEnd type="none" w="med" len="med"/>
          </a:ln>
        </p:spPr>
      </p:sp>
      <p:grpSp>
        <p:nvGrpSpPr>
          <p:cNvPr id="2000" name="Google Shape;2000;p40"/>
          <p:cNvGrpSpPr/>
          <p:nvPr/>
        </p:nvGrpSpPr>
        <p:grpSpPr>
          <a:xfrm rot="236343">
            <a:off x="346385" y="3276636"/>
            <a:ext cx="764399" cy="450661"/>
            <a:chOff x="1963425" y="418250"/>
            <a:chExt cx="2160932" cy="1380257"/>
          </a:xfrm>
        </p:grpSpPr>
        <p:sp>
          <p:nvSpPr>
            <p:cNvPr id="2001" name="Google Shape;2001;p40"/>
            <p:cNvSpPr/>
            <p:nvPr/>
          </p:nvSpPr>
          <p:spPr>
            <a:xfrm>
              <a:off x="2009373" y="463512"/>
              <a:ext cx="2054634" cy="1307335"/>
            </a:xfrm>
            <a:custGeom>
              <a:avLst/>
              <a:gdLst/>
              <a:ahLst/>
              <a:cxnLst/>
              <a:rect l="l" t="t" r="r" b="b"/>
              <a:pathLst>
                <a:path w="8988" h="5719" extrusionOk="0">
                  <a:moveTo>
                    <a:pt x="3151" y="1850"/>
                  </a:moveTo>
                  <a:cubicBezTo>
                    <a:pt x="3205" y="1854"/>
                    <a:pt x="3255" y="1857"/>
                    <a:pt x="3302" y="1867"/>
                  </a:cubicBezTo>
                  <a:cubicBezTo>
                    <a:pt x="3362" y="1880"/>
                    <a:pt x="3422" y="1897"/>
                    <a:pt x="3479" y="1914"/>
                  </a:cubicBezTo>
                  <a:cubicBezTo>
                    <a:pt x="3499" y="1920"/>
                    <a:pt x="3519" y="1927"/>
                    <a:pt x="3539" y="1930"/>
                  </a:cubicBezTo>
                  <a:cubicBezTo>
                    <a:pt x="3620" y="1954"/>
                    <a:pt x="3696" y="1974"/>
                    <a:pt x="3776" y="1997"/>
                  </a:cubicBezTo>
                  <a:cubicBezTo>
                    <a:pt x="3810" y="2004"/>
                    <a:pt x="3844" y="2014"/>
                    <a:pt x="3877" y="2021"/>
                  </a:cubicBezTo>
                  <a:cubicBezTo>
                    <a:pt x="3930" y="2034"/>
                    <a:pt x="3987" y="2047"/>
                    <a:pt x="4041" y="2064"/>
                  </a:cubicBezTo>
                  <a:cubicBezTo>
                    <a:pt x="4194" y="2111"/>
                    <a:pt x="4342" y="2178"/>
                    <a:pt x="4486" y="2245"/>
                  </a:cubicBezTo>
                  <a:lnTo>
                    <a:pt x="4503" y="2251"/>
                  </a:lnTo>
                  <a:cubicBezTo>
                    <a:pt x="4633" y="2308"/>
                    <a:pt x="4767" y="2371"/>
                    <a:pt x="4890" y="2436"/>
                  </a:cubicBezTo>
                  <a:cubicBezTo>
                    <a:pt x="4934" y="2456"/>
                    <a:pt x="4974" y="2476"/>
                    <a:pt x="5014" y="2496"/>
                  </a:cubicBezTo>
                  <a:cubicBezTo>
                    <a:pt x="5175" y="2572"/>
                    <a:pt x="5335" y="2649"/>
                    <a:pt x="5496" y="2729"/>
                  </a:cubicBezTo>
                  <a:cubicBezTo>
                    <a:pt x="5569" y="2766"/>
                    <a:pt x="5639" y="2810"/>
                    <a:pt x="5716" y="2857"/>
                  </a:cubicBezTo>
                  <a:cubicBezTo>
                    <a:pt x="5733" y="2867"/>
                    <a:pt x="5750" y="2877"/>
                    <a:pt x="5767" y="2887"/>
                  </a:cubicBezTo>
                  <a:cubicBezTo>
                    <a:pt x="5813" y="2917"/>
                    <a:pt x="5863" y="2950"/>
                    <a:pt x="5911" y="2981"/>
                  </a:cubicBezTo>
                  <a:lnTo>
                    <a:pt x="5931" y="2994"/>
                  </a:lnTo>
                  <a:lnTo>
                    <a:pt x="5951" y="3007"/>
                  </a:lnTo>
                  <a:lnTo>
                    <a:pt x="5954" y="3007"/>
                  </a:lnTo>
                  <a:cubicBezTo>
                    <a:pt x="5965" y="3005"/>
                    <a:pt x="5975" y="3004"/>
                    <a:pt x="5986" y="3004"/>
                  </a:cubicBezTo>
                  <a:cubicBezTo>
                    <a:pt x="6018" y="3004"/>
                    <a:pt x="6045" y="3014"/>
                    <a:pt x="6071" y="3027"/>
                  </a:cubicBezTo>
                  <a:cubicBezTo>
                    <a:pt x="6108" y="3047"/>
                    <a:pt x="6148" y="3067"/>
                    <a:pt x="6184" y="3091"/>
                  </a:cubicBezTo>
                  <a:lnTo>
                    <a:pt x="6215" y="3108"/>
                  </a:lnTo>
                  <a:cubicBezTo>
                    <a:pt x="6248" y="3128"/>
                    <a:pt x="6285" y="3148"/>
                    <a:pt x="6318" y="3168"/>
                  </a:cubicBezTo>
                  <a:lnTo>
                    <a:pt x="6322" y="3171"/>
                  </a:lnTo>
                  <a:lnTo>
                    <a:pt x="6342" y="3181"/>
                  </a:lnTo>
                  <a:lnTo>
                    <a:pt x="6362" y="3194"/>
                  </a:lnTo>
                  <a:lnTo>
                    <a:pt x="6385" y="3211"/>
                  </a:lnTo>
                  <a:cubicBezTo>
                    <a:pt x="6429" y="3238"/>
                    <a:pt x="6482" y="3271"/>
                    <a:pt x="6529" y="3308"/>
                  </a:cubicBezTo>
                  <a:cubicBezTo>
                    <a:pt x="6579" y="3348"/>
                    <a:pt x="6616" y="3382"/>
                    <a:pt x="6650" y="3419"/>
                  </a:cubicBezTo>
                  <a:cubicBezTo>
                    <a:pt x="6683" y="3459"/>
                    <a:pt x="6713" y="3506"/>
                    <a:pt x="6736" y="3543"/>
                  </a:cubicBezTo>
                  <a:cubicBezTo>
                    <a:pt x="6760" y="3583"/>
                    <a:pt x="6780" y="3632"/>
                    <a:pt x="6797" y="3696"/>
                  </a:cubicBezTo>
                  <a:cubicBezTo>
                    <a:pt x="6817" y="3756"/>
                    <a:pt x="6820" y="3813"/>
                    <a:pt x="6814" y="3867"/>
                  </a:cubicBezTo>
                  <a:cubicBezTo>
                    <a:pt x="6803" y="3930"/>
                    <a:pt x="6780" y="3987"/>
                    <a:pt x="6740" y="4047"/>
                  </a:cubicBezTo>
                  <a:cubicBezTo>
                    <a:pt x="6703" y="4101"/>
                    <a:pt x="6646" y="4151"/>
                    <a:pt x="6576" y="4194"/>
                  </a:cubicBezTo>
                  <a:cubicBezTo>
                    <a:pt x="6559" y="4205"/>
                    <a:pt x="6536" y="4218"/>
                    <a:pt x="6516" y="4228"/>
                  </a:cubicBezTo>
                  <a:cubicBezTo>
                    <a:pt x="6472" y="4245"/>
                    <a:pt x="6425" y="4265"/>
                    <a:pt x="6372" y="4271"/>
                  </a:cubicBezTo>
                  <a:cubicBezTo>
                    <a:pt x="6338" y="4275"/>
                    <a:pt x="6305" y="4278"/>
                    <a:pt x="6272" y="4278"/>
                  </a:cubicBezTo>
                  <a:cubicBezTo>
                    <a:pt x="6253" y="4279"/>
                    <a:pt x="6233" y="4279"/>
                    <a:pt x="6214" y="4279"/>
                  </a:cubicBezTo>
                  <a:cubicBezTo>
                    <a:pt x="6155" y="4279"/>
                    <a:pt x="6096" y="4275"/>
                    <a:pt x="6041" y="4265"/>
                  </a:cubicBezTo>
                  <a:cubicBezTo>
                    <a:pt x="5960" y="4255"/>
                    <a:pt x="5863" y="4238"/>
                    <a:pt x="5770" y="4205"/>
                  </a:cubicBezTo>
                  <a:cubicBezTo>
                    <a:pt x="5723" y="4191"/>
                    <a:pt x="5673" y="4174"/>
                    <a:pt x="5626" y="4157"/>
                  </a:cubicBezTo>
                  <a:cubicBezTo>
                    <a:pt x="5593" y="4148"/>
                    <a:pt x="5562" y="4134"/>
                    <a:pt x="5529" y="4124"/>
                  </a:cubicBezTo>
                  <a:cubicBezTo>
                    <a:pt x="5375" y="4071"/>
                    <a:pt x="5211" y="4007"/>
                    <a:pt x="5048" y="3933"/>
                  </a:cubicBezTo>
                  <a:cubicBezTo>
                    <a:pt x="4880" y="3860"/>
                    <a:pt x="4719" y="3773"/>
                    <a:pt x="4569" y="3693"/>
                  </a:cubicBezTo>
                  <a:cubicBezTo>
                    <a:pt x="4489" y="3653"/>
                    <a:pt x="4409" y="3609"/>
                    <a:pt x="4328" y="3569"/>
                  </a:cubicBezTo>
                  <a:cubicBezTo>
                    <a:pt x="4255" y="3532"/>
                    <a:pt x="4185" y="3495"/>
                    <a:pt x="4111" y="3455"/>
                  </a:cubicBezTo>
                  <a:lnTo>
                    <a:pt x="3660" y="3214"/>
                  </a:lnTo>
                  <a:cubicBezTo>
                    <a:pt x="3515" y="3138"/>
                    <a:pt x="3372" y="3061"/>
                    <a:pt x="3234" y="2981"/>
                  </a:cubicBezTo>
                  <a:cubicBezTo>
                    <a:pt x="3208" y="2967"/>
                    <a:pt x="3185" y="2950"/>
                    <a:pt x="3158" y="2937"/>
                  </a:cubicBezTo>
                  <a:cubicBezTo>
                    <a:pt x="3104" y="2907"/>
                    <a:pt x="3047" y="2873"/>
                    <a:pt x="2994" y="2840"/>
                  </a:cubicBezTo>
                  <a:cubicBezTo>
                    <a:pt x="2910" y="2786"/>
                    <a:pt x="2844" y="2737"/>
                    <a:pt x="2787" y="2683"/>
                  </a:cubicBezTo>
                  <a:cubicBezTo>
                    <a:pt x="2730" y="2623"/>
                    <a:pt x="2689" y="2572"/>
                    <a:pt x="2660" y="2516"/>
                  </a:cubicBezTo>
                  <a:cubicBezTo>
                    <a:pt x="2636" y="2472"/>
                    <a:pt x="2616" y="2428"/>
                    <a:pt x="2606" y="2385"/>
                  </a:cubicBezTo>
                  <a:cubicBezTo>
                    <a:pt x="2600" y="2365"/>
                    <a:pt x="2596" y="2345"/>
                    <a:pt x="2596" y="2328"/>
                  </a:cubicBezTo>
                  <a:lnTo>
                    <a:pt x="2592" y="2322"/>
                  </a:lnTo>
                  <a:cubicBezTo>
                    <a:pt x="2589" y="2298"/>
                    <a:pt x="2586" y="2265"/>
                    <a:pt x="2589" y="2241"/>
                  </a:cubicBezTo>
                  <a:cubicBezTo>
                    <a:pt x="2592" y="2218"/>
                    <a:pt x="2596" y="2195"/>
                    <a:pt x="2603" y="2175"/>
                  </a:cubicBezTo>
                  <a:cubicBezTo>
                    <a:pt x="2609" y="2148"/>
                    <a:pt x="2620" y="2121"/>
                    <a:pt x="2632" y="2101"/>
                  </a:cubicBezTo>
                  <a:cubicBezTo>
                    <a:pt x="2643" y="2074"/>
                    <a:pt x="2660" y="2054"/>
                    <a:pt x="2680" y="2034"/>
                  </a:cubicBezTo>
                  <a:lnTo>
                    <a:pt x="2689" y="2024"/>
                  </a:lnTo>
                  <a:lnTo>
                    <a:pt x="2697" y="2010"/>
                  </a:lnTo>
                  <a:cubicBezTo>
                    <a:pt x="2730" y="1984"/>
                    <a:pt x="2770" y="1954"/>
                    <a:pt x="2813" y="1927"/>
                  </a:cubicBezTo>
                  <a:cubicBezTo>
                    <a:pt x="2857" y="1904"/>
                    <a:pt x="2910" y="1887"/>
                    <a:pt x="2950" y="1874"/>
                  </a:cubicBezTo>
                  <a:cubicBezTo>
                    <a:pt x="2994" y="1860"/>
                    <a:pt x="3041" y="1857"/>
                    <a:pt x="3084" y="1854"/>
                  </a:cubicBezTo>
                  <a:lnTo>
                    <a:pt x="3098" y="1850"/>
                  </a:lnTo>
                  <a:close/>
                  <a:moveTo>
                    <a:pt x="1131" y="0"/>
                  </a:moveTo>
                  <a:cubicBezTo>
                    <a:pt x="1095" y="0"/>
                    <a:pt x="1051" y="4"/>
                    <a:pt x="1018" y="8"/>
                  </a:cubicBezTo>
                  <a:cubicBezTo>
                    <a:pt x="917" y="24"/>
                    <a:pt x="840" y="74"/>
                    <a:pt x="774" y="124"/>
                  </a:cubicBezTo>
                  <a:cubicBezTo>
                    <a:pt x="743" y="148"/>
                    <a:pt x="717" y="188"/>
                    <a:pt x="693" y="218"/>
                  </a:cubicBezTo>
                  <a:lnTo>
                    <a:pt x="680" y="235"/>
                  </a:lnTo>
                  <a:cubicBezTo>
                    <a:pt x="670" y="248"/>
                    <a:pt x="656" y="264"/>
                    <a:pt x="646" y="278"/>
                  </a:cubicBezTo>
                  <a:cubicBezTo>
                    <a:pt x="626" y="305"/>
                    <a:pt x="606" y="335"/>
                    <a:pt x="590" y="362"/>
                  </a:cubicBezTo>
                  <a:lnTo>
                    <a:pt x="576" y="378"/>
                  </a:lnTo>
                  <a:lnTo>
                    <a:pt x="516" y="469"/>
                  </a:lnTo>
                  <a:cubicBezTo>
                    <a:pt x="489" y="509"/>
                    <a:pt x="462" y="549"/>
                    <a:pt x="432" y="586"/>
                  </a:cubicBezTo>
                  <a:cubicBezTo>
                    <a:pt x="385" y="656"/>
                    <a:pt x="335" y="726"/>
                    <a:pt x="289" y="797"/>
                  </a:cubicBezTo>
                  <a:lnTo>
                    <a:pt x="245" y="857"/>
                  </a:lnTo>
                  <a:lnTo>
                    <a:pt x="204" y="917"/>
                  </a:lnTo>
                  <a:cubicBezTo>
                    <a:pt x="178" y="954"/>
                    <a:pt x="155" y="991"/>
                    <a:pt x="135" y="1027"/>
                  </a:cubicBezTo>
                  <a:cubicBezTo>
                    <a:pt x="94" y="1091"/>
                    <a:pt x="68" y="1164"/>
                    <a:pt x="37" y="1238"/>
                  </a:cubicBezTo>
                  <a:cubicBezTo>
                    <a:pt x="1" y="1342"/>
                    <a:pt x="48" y="1468"/>
                    <a:pt x="151" y="1533"/>
                  </a:cubicBezTo>
                  <a:cubicBezTo>
                    <a:pt x="168" y="1542"/>
                    <a:pt x="188" y="1553"/>
                    <a:pt x="208" y="1559"/>
                  </a:cubicBezTo>
                  <a:lnTo>
                    <a:pt x="212" y="1559"/>
                  </a:lnTo>
                  <a:cubicBezTo>
                    <a:pt x="212" y="1569"/>
                    <a:pt x="208" y="1582"/>
                    <a:pt x="208" y="1593"/>
                  </a:cubicBezTo>
                  <a:cubicBezTo>
                    <a:pt x="204" y="1656"/>
                    <a:pt x="228" y="1740"/>
                    <a:pt x="278" y="1790"/>
                  </a:cubicBezTo>
                  <a:cubicBezTo>
                    <a:pt x="352" y="1857"/>
                    <a:pt x="436" y="1917"/>
                    <a:pt x="516" y="1974"/>
                  </a:cubicBezTo>
                  <a:lnTo>
                    <a:pt x="533" y="1987"/>
                  </a:lnTo>
                  <a:cubicBezTo>
                    <a:pt x="596" y="2034"/>
                    <a:pt x="663" y="2081"/>
                    <a:pt x="740" y="2127"/>
                  </a:cubicBezTo>
                  <a:lnTo>
                    <a:pt x="746" y="2135"/>
                  </a:lnTo>
                  <a:cubicBezTo>
                    <a:pt x="814" y="2175"/>
                    <a:pt x="887" y="2211"/>
                    <a:pt x="957" y="2248"/>
                  </a:cubicBezTo>
                  <a:lnTo>
                    <a:pt x="961" y="2251"/>
                  </a:lnTo>
                  <a:cubicBezTo>
                    <a:pt x="1034" y="2288"/>
                    <a:pt x="1111" y="2328"/>
                    <a:pt x="1195" y="2371"/>
                  </a:cubicBezTo>
                  <a:cubicBezTo>
                    <a:pt x="1315" y="2436"/>
                    <a:pt x="1432" y="2509"/>
                    <a:pt x="1546" y="2579"/>
                  </a:cubicBezTo>
                  <a:lnTo>
                    <a:pt x="1626" y="2626"/>
                  </a:lnTo>
                  <a:cubicBezTo>
                    <a:pt x="1750" y="2700"/>
                    <a:pt x="1874" y="2773"/>
                    <a:pt x="1998" y="2843"/>
                  </a:cubicBezTo>
                  <a:lnTo>
                    <a:pt x="2078" y="2887"/>
                  </a:lnTo>
                  <a:cubicBezTo>
                    <a:pt x="2222" y="2970"/>
                    <a:pt x="2368" y="3054"/>
                    <a:pt x="2532" y="3144"/>
                  </a:cubicBezTo>
                  <a:cubicBezTo>
                    <a:pt x="2603" y="3185"/>
                    <a:pt x="2677" y="3221"/>
                    <a:pt x="2746" y="3262"/>
                  </a:cubicBezTo>
                  <a:cubicBezTo>
                    <a:pt x="2837" y="3308"/>
                    <a:pt x="2927" y="3359"/>
                    <a:pt x="3014" y="3409"/>
                  </a:cubicBezTo>
                  <a:cubicBezTo>
                    <a:pt x="3078" y="3442"/>
                    <a:pt x="3141" y="3479"/>
                    <a:pt x="3205" y="3515"/>
                  </a:cubicBezTo>
                  <a:cubicBezTo>
                    <a:pt x="3439" y="3646"/>
                    <a:pt x="3680" y="3783"/>
                    <a:pt x="3921" y="3910"/>
                  </a:cubicBezTo>
                  <a:cubicBezTo>
                    <a:pt x="4011" y="3957"/>
                    <a:pt x="4101" y="4004"/>
                    <a:pt x="4191" y="4047"/>
                  </a:cubicBezTo>
                  <a:cubicBezTo>
                    <a:pt x="4265" y="4084"/>
                    <a:pt x="4335" y="4121"/>
                    <a:pt x="4409" y="4157"/>
                  </a:cubicBezTo>
                  <a:cubicBezTo>
                    <a:pt x="4556" y="4234"/>
                    <a:pt x="4727" y="4322"/>
                    <a:pt x="4890" y="4402"/>
                  </a:cubicBezTo>
                  <a:cubicBezTo>
                    <a:pt x="5051" y="4478"/>
                    <a:pt x="5211" y="4556"/>
                    <a:pt x="5369" y="4629"/>
                  </a:cubicBezTo>
                  <a:lnTo>
                    <a:pt x="5469" y="4676"/>
                  </a:lnTo>
                  <a:cubicBezTo>
                    <a:pt x="5596" y="4736"/>
                    <a:pt x="5727" y="4796"/>
                    <a:pt x="5850" y="4860"/>
                  </a:cubicBezTo>
                  <a:cubicBezTo>
                    <a:pt x="6024" y="4947"/>
                    <a:pt x="6195" y="5040"/>
                    <a:pt x="6355" y="5128"/>
                  </a:cubicBezTo>
                  <a:cubicBezTo>
                    <a:pt x="6422" y="5168"/>
                    <a:pt x="6492" y="5205"/>
                    <a:pt x="6562" y="5245"/>
                  </a:cubicBezTo>
                  <a:cubicBezTo>
                    <a:pt x="6639" y="5288"/>
                    <a:pt x="6720" y="5335"/>
                    <a:pt x="6797" y="5378"/>
                  </a:cubicBezTo>
                  <a:lnTo>
                    <a:pt x="6857" y="5412"/>
                  </a:lnTo>
                  <a:cubicBezTo>
                    <a:pt x="6977" y="5475"/>
                    <a:pt x="7101" y="5542"/>
                    <a:pt x="7225" y="5602"/>
                  </a:cubicBezTo>
                  <a:cubicBezTo>
                    <a:pt x="7281" y="5626"/>
                    <a:pt x="7332" y="5650"/>
                    <a:pt x="7382" y="5670"/>
                  </a:cubicBezTo>
                  <a:cubicBezTo>
                    <a:pt x="7439" y="5693"/>
                    <a:pt x="7513" y="5710"/>
                    <a:pt x="7599" y="5716"/>
                  </a:cubicBezTo>
                  <a:cubicBezTo>
                    <a:pt x="7616" y="5717"/>
                    <a:pt x="7633" y="5718"/>
                    <a:pt x="7651" y="5718"/>
                  </a:cubicBezTo>
                  <a:cubicBezTo>
                    <a:pt x="7722" y="5718"/>
                    <a:pt x="7802" y="5708"/>
                    <a:pt x="7890" y="5686"/>
                  </a:cubicBezTo>
                  <a:cubicBezTo>
                    <a:pt x="8098" y="5629"/>
                    <a:pt x="8308" y="5552"/>
                    <a:pt x="8536" y="5449"/>
                  </a:cubicBezTo>
                  <a:cubicBezTo>
                    <a:pt x="8583" y="5426"/>
                    <a:pt x="8626" y="5402"/>
                    <a:pt x="8669" y="5381"/>
                  </a:cubicBezTo>
                  <a:cubicBezTo>
                    <a:pt x="8733" y="5349"/>
                    <a:pt x="8813" y="5301"/>
                    <a:pt x="8873" y="5235"/>
                  </a:cubicBezTo>
                  <a:cubicBezTo>
                    <a:pt x="8900" y="5208"/>
                    <a:pt x="8964" y="5137"/>
                    <a:pt x="8974" y="5077"/>
                  </a:cubicBezTo>
                  <a:cubicBezTo>
                    <a:pt x="8981" y="5051"/>
                    <a:pt x="8984" y="5020"/>
                    <a:pt x="8987" y="4994"/>
                  </a:cubicBezTo>
                  <a:cubicBezTo>
                    <a:pt x="8987" y="4964"/>
                    <a:pt x="8984" y="4937"/>
                    <a:pt x="8981" y="4907"/>
                  </a:cubicBezTo>
                  <a:cubicBezTo>
                    <a:pt x="8978" y="4853"/>
                    <a:pt x="8924" y="4779"/>
                    <a:pt x="8900" y="4750"/>
                  </a:cubicBezTo>
                  <a:cubicBezTo>
                    <a:pt x="8887" y="4736"/>
                    <a:pt x="8873" y="4719"/>
                    <a:pt x="8864" y="4706"/>
                  </a:cubicBezTo>
                  <a:cubicBezTo>
                    <a:pt x="8840" y="4676"/>
                    <a:pt x="8820" y="4649"/>
                    <a:pt x="8800" y="4619"/>
                  </a:cubicBezTo>
                  <a:cubicBezTo>
                    <a:pt x="8760" y="4563"/>
                    <a:pt x="8720" y="4499"/>
                    <a:pt x="8686" y="4432"/>
                  </a:cubicBezTo>
                  <a:cubicBezTo>
                    <a:pt x="8649" y="4358"/>
                    <a:pt x="8609" y="4278"/>
                    <a:pt x="8569" y="4188"/>
                  </a:cubicBezTo>
                  <a:cubicBezTo>
                    <a:pt x="8549" y="4137"/>
                    <a:pt x="8529" y="4088"/>
                    <a:pt x="8509" y="4041"/>
                  </a:cubicBezTo>
                  <a:cubicBezTo>
                    <a:pt x="8496" y="4007"/>
                    <a:pt x="8482" y="3974"/>
                    <a:pt x="8469" y="3941"/>
                  </a:cubicBezTo>
                  <a:lnTo>
                    <a:pt x="8459" y="3917"/>
                  </a:lnTo>
                  <a:cubicBezTo>
                    <a:pt x="8436" y="3856"/>
                    <a:pt x="8408" y="3793"/>
                    <a:pt x="8376" y="3736"/>
                  </a:cubicBezTo>
                  <a:cubicBezTo>
                    <a:pt x="8339" y="3676"/>
                    <a:pt x="8298" y="3616"/>
                    <a:pt x="8248" y="3566"/>
                  </a:cubicBezTo>
                  <a:cubicBezTo>
                    <a:pt x="8208" y="3526"/>
                    <a:pt x="8161" y="3492"/>
                    <a:pt x="8115" y="3455"/>
                  </a:cubicBezTo>
                  <a:lnTo>
                    <a:pt x="8095" y="3439"/>
                  </a:lnTo>
                  <a:cubicBezTo>
                    <a:pt x="8034" y="3395"/>
                    <a:pt x="7974" y="3348"/>
                    <a:pt x="7904" y="3295"/>
                  </a:cubicBezTo>
                  <a:cubicBezTo>
                    <a:pt x="7797" y="3208"/>
                    <a:pt x="7676" y="3118"/>
                    <a:pt x="7529" y="3018"/>
                  </a:cubicBezTo>
                  <a:cubicBezTo>
                    <a:pt x="7469" y="2973"/>
                    <a:pt x="7402" y="2933"/>
                    <a:pt x="7328" y="2887"/>
                  </a:cubicBezTo>
                  <a:cubicBezTo>
                    <a:pt x="7168" y="2786"/>
                    <a:pt x="7004" y="2689"/>
                    <a:pt x="6843" y="2596"/>
                  </a:cubicBezTo>
                  <a:cubicBezTo>
                    <a:pt x="6780" y="2562"/>
                    <a:pt x="6720" y="2529"/>
                    <a:pt x="6659" y="2492"/>
                  </a:cubicBezTo>
                  <a:cubicBezTo>
                    <a:pt x="6606" y="2459"/>
                    <a:pt x="6549" y="2428"/>
                    <a:pt x="6496" y="2396"/>
                  </a:cubicBezTo>
                  <a:cubicBezTo>
                    <a:pt x="6409" y="2342"/>
                    <a:pt x="6318" y="2288"/>
                    <a:pt x="6228" y="2238"/>
                  </a:cubicBezTo>
                  <a:cubicBezTo>
                    <a:pt x="6071" y="2151"/>
                    <a:pt x="5911" y="2070"/>
                    <a:pt x="5760" y="1994"/>
                  </a:cubicBezTo>
                  <a:cubicBezTo>
                    <a:pt x="5419" y="1823"/>
                    <a:pt x="5128" y="1683"/>
                    <a:pt x="4833" y="1549"/>
                  </a:cubicBezTo>
                  <a:cubicBezTo>
                    <a:pt x="4787" y="1525"/>
                    <a:pt x="4736" y="1502"/>
                    <a:pt x="4690" y="1479"/>
                  </a:cubicBezTo>
                  <a:cubicBezTo>
                    <a:pt x="4559" y="1419"/>
                    <a:pt x="4429" y="1358"/>
                    <a:pt x="4295" y="1302"/>
                  </a:cubicBezTo>
                  <a:cubicBezTo>
                    <a:pt x="4198" y="1255"/>
                    <a:pt x="4094" y="1215"/>
                    <a:pt x="3997" y="1178"/>
                  </a:cubicBezTo>
                  <a:cubicBezTo>
                    <a:pt x="3934" y="1151"/>
                    <a:pt x="3873" y="1127"/>
                    <a:pt x="3810" y="1101"/>
                  </a:cubicBezTo>
                  <a:cubicBezTo>
                    <a:pt x="3459" y="957"/>
                    <a:pt x="3108" y="800"/>
                    <a:pt x="2763" y="650"/>
                  </a:cubicBezTo>
                  <a:cubicBezTo>
                    <a:pt x="2683" y="613"/>
                    <a:pt x="2603" y="576"/>
                    <a:pt x="2523" y="539"/>
                  </a:cubicBezTo>
                  <a:cubicBezTo>
                    <a:pt x="2439" y="502"/>
                    <a:pt x="2352" y="462"/>
                    <a:pt x="2268" y="422"/>
                  </a:cubicBezTo>
                  <a:cubicBezTo>
                    <a:pt x="2215" y="395"/>
                    <a:pt x="2158" y="369"/>
                    <a:pt x="2101" y="342"/>
                  </a:cubicBezTo>
                  <a:lnTo>
                    <a:pt x="2058" y="321"/>
                  </a:lnTo>
                  <a:cubicBezTo>
                    <a:pt x="1974" y="281"/>
                    <a:pt x="1884" y="238"/>
                    <a:pt x="1794" y="204"/>
                  </a:cubicBezTo>
                  <a:cubicBezTo>
                    <a:pt x="1723" y="175"/>
                    <a:pt x="1646" y="144"/>
                    <a:pt x="1569" y="118"/>
                  </a:cubicBezTo>
                  <a:cubicBezTo>
                    <a:pt x="1496" y="91"/>
                    <a:pt x="1419" y="68"/>
                    <a:pt x="1345" y="44"/>
                  </a:cubicBezTo>
                  <a:lnTo>
                    <a:pt x="1335" y="41"/>
                  </a:lnTo>
                  <a:cubicBezTo>
                    <a:pt x="1272" y="20"/>
                    <a:pt x="1201" y="0"/>
                    <a:pt x="1131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40"/>
            <p:cNvSpPr/>
            <p:nvPr/>
          </p:nvSpPr>
          <p:spPr>
            <a:xfrm>
              <a:off x="2160704" y="514259"/>
              <a:ext cx="316150" cy="445760"/>
            </a:xfrm>
            <a:custGeom>
              <a:avLst/>
              <a:gdLst/>
              <a:ahLst/>
              <a:cxnLst/>
              <a:rect l="l" t="t" r="r" b="b"/>
              <a:pathLst>
                <a:path w="1383" h="1950" extrusionOk="0">
                  <a:moveTo>
                    <a:pt x="1122" y="0"/>
                  </a:moveTo>
                  <a:cubicBezTo>
                    <a:pt x="1105" y="0"/>
                    <a:pt x="1088" y="2"/>
                    <a:pt x="1071" y="6"/>
                  </a:cubicBezTo>
                  <a:cubicBezTo>
                    <a:pt x="1011" y="19"/>
                    <a:pt x="964" y="56"/>
                    <a:pt x="931" y="107"/>
                  </a:cubicBezTo>
                  <a:cubicBezTo>
                    <a:pt x="874" y="187"/>
                    <a:pt x="817" y="267"/>
                    <a:pt x="763" y="351"/>
                  </a:cubicBezTo>
                  <a:cubicBezTo>
                    <a:pt x="726" y="404"/>
                    <a:pt x="690" y="457"/>
                    <a:pt x="657" y="511"/>
                  </a:cubicBezTo>
                  <a:cubicBezTo>
                    <a:pt x="573" y="648"/>
                    <a:pt x="493" y="785"/>
                    <a:pt x="412" y="919"/>
                  </a:cubicBezTo>
                  <a:cubicBezTo>
                    <a:pt x="339" y="1043"/>
                    <a:pt x="269" y="1163"/>
                    <a:pt x="195" y="1283"/>
                  </a:cubicBezTo>
                  <a:cubicBezTo>
                    <a:pt x="158" y="1344"/>
                    <a:pt x="124" y="1404"/>
                    <a:pt x="91" y="1464"/>
                  </a:cubicBezTo>
                  <a:cubicBezTo>
                    <a:pt x="71" y="1504"/>
                    <a:pt x="55" y="1544"/>
                    <a:pt x="41" y="1584"/>
                  </a:cubicBezTo>
                  <a:cubicBezTo>
                    <a:pt x="21" y="1638"/>
                    <a:pt x="14" y="1688"/>
                    <a:pt x="8" y="1742"/>
                  </a:cubicBezTo>
                  <a:cubicBezTo>
                    <a:pt x="1" y="1812"/>
                    <a:pt x="44" y="1882"/>
                    <a:pt x="101" y="1919"/>
                  </a:cubicBezTo>
                  <a:cubicBezTo>
                    <a:pt x="132" y="1936"/>
                    <a:pt x="161" y="1946"/>
                    <a:pt x="198" y="1949"/>
                  </a:cubicBezTo>
                  <a:cubicBezTo>
                    <a:pt x="202" y="1949"/>
                    <a:pt x="206" y="1949"/>
                    <a:pt x="210" y="1949"/>
                  </a:cubicBezTo>
                  <a:cubicBezTo>
                    <a:pt x="258" y="1949"/>
                    <a:pt x="298" y="1926"/>
                    <a:pt x="339" y="1896"/>
                  </a:cubicBezTo>
                  <a:cubicBezTo>
                    <a:pt x="402" y="1848"/>
                    <a:pt x="436" y="1772"/>
                    <a:pt x="476" y="1705"/>
                  </a:cubicBezTo>
                  <a:cubicBezTo>
                    <a:pt x="510" y="1645"/>
                    <a:pt x="543" y="1584"/>
                    <a:pt x="576" y="1524"/>
                  </a:cubicBezTo>
                  <a:cubicBezTo>
                    <a:pt x="646" y="1404"/>
                    <a:pt x="720" y="1280"/>
                    <a:pt x="791" y="1160"/>
                  </a:cubicBezTo>
                  <a:cubicBezTo>
                    <a:pt x="874" y="1023"/>
                    <a:pt x="954" y="885"/>
                    <a:pt x="1038" y="752"/>
                  </a:cubicBezTo>
                  <a:cubicBezTo>
                    <a:pt x="1067" y="701"/>
                    <a:pt x="1101" y="652"/>
                    <a:pt x="1135" y="604"/>
                  </a:cubicBezTo>
                  <a:cubicBezTo>
                    <a:pt x="1192" y="518"/>
                    <a:pt x="1248" y="431"/>
                    <a:pt x="1308" y="343"/>
                  </a:cubicBezTo>
                  <a:cubicBezTo>
                    <a:pt x="1382" y="243"/>
                    <a:pt x="1339" y="96"/>
                    <a:pt x="1238" y="36"/>
                  </a:cubicBezTo>
                  <a:cubicBezTo>
                    <a:pt x="1205" y="12"/>
                    <a:pt x="1164" y="0"/>
                    <a:pt x="112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40"/>
            <p:cNvSpPr/>
            <p:nvPr/>
          </p:nvSpPr>
          <p:spPr>
            <a:xfrm>
              <a:off x="2340381" y="594039"/>
              <a:ext cx="291690" cy="484393"/>
            </a:xfrm>
            <a:custGeom>
              <a:avLst/>
              <a:gdLst/>
              <a:ahLst/>
              <a:cxnLst/>
              <a:rect l="l" t="t" r="r" b="b"/>
              <a:pathLst>
                <a:path w="1276" h="2119" extrusionOk="0">
                  <a:moveTo>
                    <a:pt x="1109" y="0"/>
                  </a:moveTo>
                  <a:cubicBezTo>
                    <a:pt x="1096" y="0"/>
                    <a:pt x="1083" y="2"/>
                    <a:pt x="1071" y="5"/>
                  </a:cubicBezTo>
                  <a:cubicBezTo>
                    <a:pt x="1031" y="11"/>
                    <a:pt x="988" y="39"/>
                    <a:pt x="968" y="79"/>
                  </a:cubicBezTo>
                  <a:cubicBezTo>
                    <a:pt x="928" y="159"/>
                    <a:pt x="883" y="239"/>
                    <a:pt x="834" y="312"/>
                  </a:cubicBezTo>
                  <a:cubicBezTo>
                    <a:pt x="787" y="386"/>
                    <a:pt x="743" y="456"/>
                    <a:pt x="696" y="530"/>
                  </a:cubicBezTo>
                  <a:cubicBezTo>
                    <a:pt x="607" y="667"/>
                    <a:pt x="526" y="811"/>
                    <a:pt x="439" y="954"/>
                  </a:cubicBezTo>
                  <a:cubicBezTo>
                    <a:pt x="355" y="1088"/>
                    <a:pt x="269" y="1223"/>
                    <a:pt x="201" y="1366"/>
                  </a:cubicBezTo>
                  <a:cubicBezTo>
                    <a:pt x="165" y="1446"/>
                    <a:pt x="128" y="1527"/>
                    <a:pt x="98" y="1610"/>
                  </a:cubicBezTo>
                  <a:cubicBezTo>
                    <a:pt x="74" y="1677"/>
                    <a:pt x="51" y="1744"/>
                    <a:pt x="25" y="1808"/>
                  </a:cubicBezTo>
                  <a:cubicBezTo>
                    <a:pt x="11" y="1841"/>
                    <a:pt x="1" y="1874"/>
                    <a:pt x="1" y="1908"/>
                  </a:cubicBezTo>
                  <a:cubicBezTo>
                    <a:pt x="1" y="1945"/>
                    <a:pt x="8" y="1978"/>
                    <a:pt x="25" y="2008"/>
                  </a:cubicBezTo>
                  <a:cubicBezTo>
                    <a:pt x="41" y="2041"/>
                    <a:pt x="65" y="2065"/>
                    <a:pt x="94" y="2085"/>
                  </a:cubicBezTo>
                  <a:lnTo>
                    <a:pt x="98" y="2089"/>
                  </a:lnTo>
                  <a:cubicBezTo>
                    <a:pt x="128" y="2105"/>
                    <a:pt x="158" y="2115"/>
                    <a:pt x="195" y="2118"/>
                  </a:cubicBezTo>
                  <a:cubicBezTo>
                    <a:pt x="245" y="2118"/>
                    <a:pt x="295" y="2101"/>
                    <a:pt x="332" y="2065"/>
                  </a:cubicBezTo>
                  <a:lnTo>
                    <a:pt x="346" y="2055"/>
                  </a:lnTo>
                  <a:cubicBezTo>
                    <a:pt x="375" y="2025"/>
                    <a:pt x="395" y="1985"/>
                    <a:pt x="402" y="1945"/>
                  </a:cubicBezTo>
                  <a:cubicBezTo>
                    <a:pt x="429" y="1878"/>
                    <a:pt x="449" y="1814"/>
                    <a:pt x="473" y="1747"/>
                  </a:cubicBezTo>
                  <a:cubicBezTo>
                    <a:pt x="499" y="1667"/>
                    <a:pt x="526" y="1590"/>
                    <a:pt x="559" y="1513"/>
                  </a:cubicBezTo>
                  <a:cubicBezTo>
                    <a:pt x="607" y="1419"/>
                    <a:pt x="660" y="1326"/>
                    <a:pt x="710" y="1232"/>
                  </a:cubicBezTo>
                  <a:cubicBezTo>
                    <a:pt x="767" y="1125"/>
                    <a:pt x="823" y="1022"/>
                    <a:pt x="880" y="914"/>
                  </a:cubicBezTo>
                  <a:cubicBezTo>
                    <a:pt x="997" y="690"/>
                    <a:pt x="1128" y="476"/>
                    <a:pt x="1245" y="252"/>
                  </a:cubicBezTo>
                  <a:cubicBezTo>
                    <a:pt x="1265" y="212"/>
                    <a:pt x="1275" y="175"/>
                    <a:pt x="1265" y="129"/>
                  </a:cubicBezTo>
                  <a:cubicBezTo>
                    <a:pt x="1255" y="88"/>
                    <a:pt x="1229" y="48"/>
                    <a:pt x="1192" y="25"/>
                  </a:cubicBezTo>
                  <a:cubicBezTo>
                    <a:pt x="1168" y="9"/>
                    <a:pt x="1138" y="0"/>
                    <a:pt x="1109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40"/>
            <p:cNvSpPr/>
            <p:nvPr/>
          </p:nvSpPr>
          <p:spPr>
            <a:xfrm>
              <a:off x="3540743" y="1213757"/>
              <a:ext cx="352040" cy="522340"/>
            </a:xfrm>
            <a:custGeom>
              <a:avLst/>
              <a:gdLst/>
              <a:ahLst/>
              <a:cxnLst/>
              <a:rect l="l" t="t" r="r" b="b"/>
              <a:pathLst>
                <a:path w="1540" h="2285" extrusionOk="0">
                  <a:moveTo>
                    <a:pt x="1336" y="0"/>
                  </a:moveTo>
                  <a:cubicBezTo>
                    <a:pt x="1276" y="0"/>
                    <a:pt x="1216" y="29"/>
                    <a:pt x="1181" y="83"/>
                  </a:cubicBezTo>
                  <a:cubicBezTo>
                    <a:pt x="981" y="407"/>
                    <a:pt x="786" y="739"/>
                    <a:pt x="569" y="1050"/>
                  </a:cubicBezTo>
                  <a:cubicBezTo>
                    <a:pt x="479" y="1184"/>
                    <a:pt x="392" y="1317"/>
                    <a:pt x="312" y="1457"/>
                  </a:cubicBezTo>
                  <a:cubicBezTo>
                    <a:pt x="272" y="1525"/>
                    <a:pt x="238" y="1598"/>
                    <a:pt x="201" y="1668"/>
                  </a:cubicBezTo>
                  <a:cubicBezTo>
                    <a:pt x="181" y="1702"/>
                    <a:pt x="164" y="1738"/>
                    <a:pt x="141" y="1772"/>
                  </a:cubicBezTo>
                  <a:cubicBezTo>
                    <a:pt x="121" y="1802"/>
                    <a:pt x="101" y="1829"/>
                    <a:pt x="81" y="1859"/>
                  </a:cubicBezTo>
                  <a:cubicBezTo>
                    <a:pt x="71" y="1876"/>
                    <a:pt x="58" y="1892"/>
                    <a:pt x="51" y="1909"/>
                  </a:cubicBezTo>
                  <a:cubicBezTo>
                    <a:pt x="37" y="1932"/>
                    <a:pt x="24" y="1956"/>
                    <a:pt x="17" y="1983"/>
                  </a:cubicBezTo>
                  <a:cubicBezTo>
                    <a:pt x="4" y="2039"/>
                    <a:pt x="1" y="2110"/>
                    <a:pt x="34" y="2160"/>
                  </a:cubicBezTo>
                  <a:cubicBezTo>
                    <a:pt x="54" y="2197"/>
                    <a:pt x="81" y="2227"/>
                    <a:pt x="118" y="2247"/>
                  </a:cubicBezTo>
                  <a:cubicBezTo>
                    <a:pt x="151" y="2270"/>
                    <a:pt x="184" y="2280"/>
                    <a:pt x="225" y="2284"/>
                  </a:cubicBezTo>
                  <a:cubicBezTo>
                    <a:pt x="228" y="2284"/>
                    <a:pt x="231" y="2284"/>
                    <a:pt x="235" y="2284"/>
                  </a:cubicBezTo>
                  <a:cubicBezTo>
                    <a:pt x="294" y="2284"/>
                    <a:pt x="347" y="2258"/>
                    <a:pt x="388" y="2220"/>
                  </a:cubicBezTo>
                  <a:lnTo>
                    <a:pt x="388" y="2220"/>
                  </a:lnTo>
                  <a:lnTo>
                    <a:pt x="385" y="2224"/>
                  </a:lnTo>
                  <a:cubicBezTo>
                    <a:pt x="432" y="2184"/>
                    <a:pt x="456" y="2133"/>
                    <a:pt x="476" y="2079"/>
                  </a:cubicBezTo>
                  <a:cubicBezTo>
                    <a:pt x="502" y="2030"/>
                    <a:pt x="529" y="1979"/>
                    <a:pt x="556" y="1926"/>
                  </a:cubicBezTo>
                  <a:cubicBezTo>
                    <a:pt x="589" y="1859"/>
                    <a:pt x="619" y="1792"/>
                    <a:pt x="649" y="1722"/>
                  </a:cubicBezTo>
                  <a:cubicBezTo>
                    <a:pt x="757" y="1497"/>
                    <a:pt x="880" y="1281"/>
                    <a:pt x="1010" y="1066"/>
                  </a:cubicBezTo>
                  <a:cubicBezTo>
                    <a:pt x="1168" y="802"/>
                    <a:pt x="1325" y="538"/>
                    <a:pt x="1485" y="277"/>
                  </a:cubicBezTo>
                  <a:cubicBezTo>
                    <a:pt x="1539" y="193"/>
                    <a:pt x="1512" y="80"/>
                    <a:pt x="1432" y="26"/>
                  </a:cubicBezTo>
                  <a:lnTo>
                    <a:pt x="1428" y="26"/>
                  </a:lnTo>
                  <a:cubicBezTo>
                    <a:pt x="1400" y="9"/>
                    <a:pt x="1368" y="0"/>
                    <a:pt x="1336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40"/>
            <p:cNvSpPr/>
            <p:nvPr/>
          </p:nvSpPr>
          <p:spPr>
            <a:xfrm>
              <a:off x="2600296" y="886182"/>
              <a:ext cx="968110" cy="555714"/>
            </a:xfrm>
            <a:custGeom>
              <a:avLst/>
              <a:gdLst/>
              <a:ahLst/>
              <a:cxnLst/>
              <a:rect l="l" t="t" r="r" b="b"/>
              <a:pathLst>
                <a:path w="4235" h="2431" extrusionOk="0">
                  <a:moveTo>
                    <a:pt x="513" y="1"/>
                  </a:moveTo>
                  <a:lnTo>
                    <a:pt x="499" y="5"/>
                  </a:lnTo>
                  <a:cubicBezTo>
                    <a:pt x="456" y="8"/>
                    <a:pt x="409" y="11"/>
                    <a:pt x="365" y="25"/>
                  </a:cubicBezTo>
                  <a:cubicBezTo>
                    <a:pt x="325" y="38"/>
                    <a:pt x="272" y="55"/>
                    <a:pt x="228" y="78"/>
                  </a:cubicBezTo>
                  <a:cubicBezTo>
                    <a:pt x="185" y="105"/>
                    <a:pt x="145" y="135"/>
                    <a:pt x="112" y="161"/>
                  </a:cubicBezTo>
                  <a:lnTo>
                    <a:pt x="104" y="175"/>
                  </a:lnTo>
                  <a:lnTo>
                    <a:pt x="95" y="185"/>
                  </a:lnTo>
                  <a:cubicBezTo>
                    <a:pt x="75" y="205"/>
                    <a:pt x="58" y="225"/>
                    <a:pt x="47" y="252"/>
                  </a:cubicBezTo>
                  <a:cubicBezTo>
                    <a:pt x="35" y="272"/>
                    <a:pt x="24" y="299"/>
                    <a:pt x="18" y="326"/>
                  </a:cubicBezTo>
                  <a:cubicBezTo>
                    <a:pt x="11" y="346"/>
                    <a:pt x="7" y="369"/>
                    <a:pt x="4" y="392"/>
                  </a:cubicBezTo>
                  <a:cubicBezTo>
                    <a:pt x="1" y="416"/>
                    <a:pt x="4" y="449"/>
                    <a:pt x="7" y="473"/>
                  </a:cubicBezTo>
                  <a:lnTo>
                    <a:pt x="11" y="479"/>
                  </a:lnTo>
                  <a:cubicBezTo>
                    <a:pt x="11" y="496"/>
                    <a:pt x="15" y="516"/>
                    <a:pt x="21" y="536"/>
                  </a:cubicBezTo>
                  <a:cubicBezTo>
                    <a:pt x="31" y="579"/>
                    <a:pt x="51" y="623"/>
                    <a:pt x="75" y="667"/>
                  </a:cubicBezTo>
                  <a:cubicBezTo>
                    <a:pt x="104" y="723"/>
                    <a:pt x="145" y="774"/>
                    <a:pt x="202" y="834"/>
                  </a:cubicBezTo>
                  <a:cubicBezTo>
                    <a:pt x="259" y="888"/>
                    <a:pt x="325" y="937"/>
                    <a:pt x="409" y="991"/>
                  </a:cubicBezTo>
                  <a:cubicBezTo>
                    <a:pt x="462" y="1024"/>
                    <a:pt x="519" y="1058"/>
                    <a:pt x="573" y="1088"/>
                  </a:cubicBezTo>
                  <a:cubicBezTo>
                    <a:pt x="600" y="1101"/>
                    <a:pt x="623" y="1118"/>
                    <a:pt x="649" y="1132"/>
                  </a:cubicBezTo>
                  <a:cubicBezTo>
                    <a:pt x="787" y="1212"/>
                    <a:pt x="930" y="1289"/>
                    <a:pt x="1075" y="1365"/>
                  </a:cubicBezTo>
                  <a:lnTo>
                    <a:pt x="1526" y="1606"/>
                  </a:lnTo>
                  <a:cubicBezTo>
                    <a:pt x="1600" y="1646"/>
                    <a:pt x="1670" y="1683"/>
                    <a:pt x="1743" y="1720"/>
                  </a:cubicBezTo>
                  <a:cubicBezTo>
                    <a:pt x="1824" y="1760"/>
                    <a:pt x="1904" y="1804"/>
                    <a:pt x="1984" y="1844"/>
                  </a:cubicBezTo>
                  <a:cubicBezTo>
                    <a:pt x="2134" y="1924"/>
                    <a:pt x="2295" y="2011"/>
                    <a:pt x="2463" y="2084"/>
                  </a:cubicBezTo>
                  <a:cubicBezTo>
                    <a:pt x="2626" y="2158"/>
                    <a:pt x="2790" y="2222"/>
                    <a:pt x="2944" y="2275"/>
                  </a:cubicBezTo>
                  <a:cubicBezTo>
                    <a:pt x="2977" y="2285"/>
                    <a:pt x="3008" y="2299"/>
                    <a:pt x="3041" y="2308"/>
                  </a:cubicBezTo>
                  <a:cubicBezTo>
                    <a:pt x="3088" y="2325"/>
                    <a:pt x="3138" y="2342"/>
                    <a:pt x="3185" y="2356"/>
                  </a:cubicBezTo>
                  <a:cubicBezTo>
                    <a:pt x="3278" y="2389"/>
                    <a:pt x="3375" y="2406"/>
                    <a:pt x="3456" y="2416"/>
                  </a:cubicBezTo>
                  <a:cubicBezTo>
                    <a:pt x="3511" y="2426"/>
                    <a:pt x="3570" y="2430"/>
                    <a:pt x="3629" y="2430"/>
                  </a:cubicBezTo>
                  <a:cubicBezTo>
                    <a:pt x="3648" y="2430"/>
                    <a:pt x="3668" y="2430"/>
                    <a:pt x="3687" y="2429"/>
                  </a:cubicBezTo>
                  <a:cubicBezTo>
                    <a:pt x="3720" y="2429"/>
                    <a:pt x="3753" y="2426"/>
                    <a:pt x="3787" y="2422"/>
                  </a:cubicBezTo>
                  <a:cubicBezTo>
                    <a:pt x="3840" y="2416"/>
                    <a:pt x="3887" y="2396"/>
                    <a:pt x="3931" y="2379"/>
                  </a:cubicBezTo>
                  <a:cubicBezTo>
                    <a:pt x="3951" y="2369"/>
                    <a:pt x="3974" y="2356"/>
                    <a:pt x="3991" y="2345"/>
                  </a:cubicBezTo>
                  <a:cubicBezTo>
                    <a:pt x="4061" y="2302"/>
                    <a:pt x="4118" y="2252"/>
                    <a:pt x="4155" y="2198"/>
                  </a:cubicBezTo>
                  <a:cubicBezTo>
                    <a:pt x="4195" y="2138"/>
                    <a:pt x="4218" y="2081"/>
                    <a:pt x="4229" y="2018"/>
                  </a:cubicBezTo>
                  <a:cubicBezTo>
                    <a:pt x="4235" y="1964"/>
                    <a:pt x="4232" y="1907"/>
                    <a:pt x="4212" y="1847"/>
                  </a:cubicBezTo>
                  <a:cubicBezTo>
                    <a:pt x="4195" y="1783"/>
                    <a:pt x="4175" y="1734"/>
                    <a:pt x="4151" y="1694"/>
                  </a:cubicBezTo>
                  <a:cubicBezTo>
                    <a:pt x="4128" y="1657"/>
                    <a:pt x="4098" y="1610"/>
                    <a:pt x="4065" y="1570"/>
                  </a:cubicBezTo>
                  <a:cubicBezTo>
                    <a:pt x="4031" y="1533"/>
                    <a:pt x="3994" y="1499"/>
                    <a:pt x="3944" y="1459"/>
                  </a:cubicBezTo>
                  <a:cubicBezTo>
                    <a:pt x="3897" y="1422"/>
                    <a:pt x="3844" y="1389"/>
                    <a:pt x="3800" y="1362"/>
                  </a:cubicBezTo>
                  <a:lnTo>
                    <a:pt x="3777" y="1345"/>
                  </a:lnTo>
                  <a:lnTo>
                    <a:pt x="3757" y="1332"/>
                  </a:lnTo>
                  <a:lnTo>
                    <a:pt x="3737" y="1322"/>
                  </a:lnTo>
                  <a:lnTo>
                    <a:pt x="3733" y="1319"/>
                  </a:lnTo>
                  <a:cubicBezTo>
                    <a:pt x="3700" y="1299"/>
                    <a:pt x="3663" y="1279"/>
                    <a:pt x="3630" y="1259"/>
                  </a:cubicBezTo>
                  <a:lnTo>
                    <a:pt x="3599" y="1242"/>
                  </a:lnTo>
                  <a:cubicBezTo>
                    <a:pt x="3563" y="1218"/>
                    <a:pt x="3523" y="1198"/>
                    <a:pt x="3486" y="1178"/>
                  </a:cubicBezTo>
                  <a:cubicBezTo>
                    <a:pt x="3460" y="1165"/>
                    <a:pt x="3433" y="1155"/>
                    <a:pt x="3401" y="1155"/>
                  </a:cubicBezTo>
                  <a:cubicBezTo>
                    <a:pt x="3390" y="1155"/>
                    <a:pt x="3380" y="1156"/>
                    <a:pt x="3369" y="1158"/>
                  </a:cubicBezTo>
                  <a:lnTo>
                    <a:pt x="3366" y="1158"/>
                  </a:lnTo>
                  <a:lnTo>
                    <a:pt x="3346" y="1145"/>
                  </a:lnTo>
                  <a:lnTo>
                    <a:pt x="3326" y="1132"/>
                  </a:lnTo>
                  <a:cubicBezTo>
                    <a:pt x="3278" y="1101"/>
                    <a:pt x="3228" y="1068"/>
                    <a:pt x="3182" y="1038"/>
                  </a:cubicBezTo>
                  <a:cubicBezTo>
                    <a:pt x="3165" y="1028"/>
                    <a:pt x="3148" y="1018"/>
                    <a:pt x="3131" y="1008"/>
                  </a:cubicBezTo>
                  <a:cubicBezTo>
                    <a:pt x="3054" y="961"/>
                    <a:pt x="2984" y="917"/>
                    <a:pt x="2911" y="880"/>
                  </a:cubicBezTo>
                  <a:cubicBezTo>
                    <a:pt x="2750" y="800"/>
                    <a:pt x="2590" y="723"/>
                    <a:pt x="2429" y="647"/>
                  </a:cubicBezTo>
                  <a:cubicBezTo>
                    <a:pt x="2389" y="627"/>
                    <a:pt x="2349" y="607"/>
                    <a:pt x="2305" y="587"/>
                  </a:cubicBezTo>
                  <a:cubicBezTo>
                    <a:pt x="2182" y="526"/>
                    <a:pt x="2048" y="459"/>
                    <a:pt x="1918" y="402"/>
                  </a:cubicBezTo>
                  <a:lnTo>
                    <a:pt x="1901" y="396"/>
                  </a:lnTo>
                  <a:cubicBezTo>
                    <a:pt x="1757" y="329"/>
                    <a:pt x="1609" y="262"/>
                    <a:pt x="1456" y="215"/>
                  </a:cubicBezTo>
                  <a:cubicBezTo>
                    <a:pt x="1402" y="198"/>
                    <a:pt x="1345" y="185"/>
                    <a:pt x="1292" y="172"/>
                  </a:cubicBezTo>
                  <a:cubicBezTo>
                    <a:pt x="1259" y="165"/>
                    <a:pt x="1225" y="155"/>
                    <a:pt x="1191" y="148"/>
                  </a:cubicBezTo>
                  <a:cubicBezTo>
                    <a:pt x="1111" y="125"/>
                    <a:pt x="1035" y="105"/>
                    <a:pt x="954" y="81"/>
                  </a:cubicBezTo>
                  <a:cubicBezTo>
                    <a:pt x="934" y="78"/>
                    <a:pt x="914" y="71"/>
                    <a:pt x="894" y="65"/>
                  </a:cubicBezTo>
                  <a:cubicBezTo>
                    <a:pt x="837" y="48"/>
                    <a:pt x="777" y="31"/>
                    <a:pt x="717" y="18"/>
                  </a:cubicBezTo>
                  <a:cubicBezTo>
                    <a:pt x="670" y="8"/>
                    <a:pt x="620" y="5"/>
                    <a:pt x="566" y="1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40"/>
            <p:cNvSpPr/>
            <p:nvPr/>
          </p:nvSpPr>
          <p:spPr>
            <a:xfrm>
              <a:off x="1963425" y="418250"/>
              <a:ext cx="2160932" cy="1380257"/>
            </a:xfrm>
            <a:custGeom>
              <a:avLst/>
              <a:gdLst/>
              <a:ahLst/>
              <a:cxnLst/>
              <a:rect l="l" t="t" r="r" b="b"/>
              <a:pathLst>
                <a:path w="9453" h="6038" extrusionOk="0">
                  <a:moveTo>
                    <a:pt x="830" y="656"/>
                  </a:moveTo>
                  <a:cubicBezTo>
                    <a:pt x="823" y="664"/>
                    <a:pt x="816" y="672"/>
                    <a:pt x="809" y="680"/>
                  </a:cubicBezTo>
                  <a:lnTo>
                    <a:pt x="809" y="680"/>
                  </a:lnTo>
                  <a:cubicBezTo>
                    <a:pt x="816" y="671"/>
                    <a:pt x="823" y="664"/>
                    <a:pt x="830" y="656"/>
                  </a:cubicBezTo>
                  <a:close/>
                  <a:moveTo>
                    <a:pt x="809" y="680"/>
                  </a:moveTo>
                  <a:lnTo>
                    <a:pt x="809" y="680"/>
                  </a:lnTo>
                  <a:cubicBezTo>
                    <a:pt x="809" y="681"/>
                    <a:pt x="808" y="682"/>
                    <a:pt x="807" y="683"/>
                  </a:cubicBezTo>
                  <a:cubicBezTo>
                    <a:pt x="808" y="682"/>
                    <a:pt x="809" y="681"/>
                    <a:pt x="809" y="680"/>
                  </a:cubicBezTo>
                  <a:close/>
                  <a:moveTo>
                    <a:pt x="1242" y="393"/>
                  </a:moveTo>
                  <a:cubicBezTo>
                    <a:pt x="1285" y="393"/>
                    <a:pt x="1332" y="396"/>
                    <a:pt x="1376" y="402"/>
                  </a:cubicBezTo>
                  <a:cubicBezTo>
                    <a:pt x="1516" y="433"/>
                    <a:pt x="1654" y="483"/>
                    <a:pt x="1784" y="536"/>
                  </a:cubicBezTo>
                  <a:cubicBezTo>
                    <a:pt x="1927" y="593"/>
                    <a:pt x="2065" y="654"/>
                    <a:pt x="2205" y="714"/>
                  </a:cubicBezTo>
                  <a:cubicBezTo>
                    <a:pt x="2362" y="780"/>
                    <a:pt x="2512" y="851"/>
                    <a:pt x="2667" y="921"/>
                  </a:cubicBezTo>
                  <a:cubicBezTo>
                    <a:pt x="2830" y="991"/>
                    <a:pt x="2994" y="1068"/>
                    <a:pt x="3159" y="1142"/>
                  </a:cubicBezTo>
                  <a:cubicBezTo>
                    <a:pt x="3285" y="1199"/>
                    <a:pt x="3415" y="1259"/>
                    <a:pt x="3543" y="1316"/>
                  </a:cubicBezTo>
                  <a:cubicBezTo>
                    <a:pt x="3696" y="1386"/>
                    <a:pt x="3850" y="1456"/>
                    <a:pt x="4001" y="1526"/>
                  </a:cubicBezTo>
                  <a:cubicBezTo>
                    <a:pt x="4215" y="1626"/>
                    <a:pt x="4426" y="1723"/>
                    <a:pt x="4639" y="1821"/>
                  </a:cubicBezTo>
                  <a:cubicBezTo>
                    <a:pt x="4957" y="1971"/>
                    <a:pt x="5272" y="2132"/>
                    <a:pt x="5583" y="2296"/>
                  </a:cubicBezTo>
                  <a:cubicBezTo>
                    <a:pt x="5740" y="2379"/>
                    <a:pt x="5897" y="2466"/>
                    <a:pt x="6058" y="2546"/>
                  </a:cubicBezTo>
                  <a:cubicBezTo>
                    <a:pt x="6225" y="2630"/>
                    <a:pt x="6389" y="2714"/>
                    <a:pt x="6556" y="2804"/>
                  </a:cubicBezTo>
                  <a:cubicBezTo>
                    <a:pt x="6693" y="2881"/>
                    <a:pt x="6831" y="2955"/>
                    <a:pt x="6964" y="3031"/>
                  </a:cubicBezTo>
                  <a:cubicBezTo>
                    <a:pt x="7121" y="3118"/>
                    <a:pt x="7279" y="3205"/>
                    <a:pt x="7433" y="3296"/>
                  </a:cubicBezTo>
                  <a:cubicBezTo>
                    <a:pt x="7573" y="3372"/>
                    <a:pt x="7717" y="3449"/>
                    <a:pt x="7857" y="3526"/>
                  </a:cubicBezTo>
                  <a:cubicBezTo>
                    <a:pt x="7984" y="3600"/>
                    <a:pt x="8121" y="3667"/>
                    <a:pt x="8239" y="3757"/>
                  </a:cubicBezTo>
                  <a:cubicBezTo>
                    <a:pt x="8268" y="3787"/>
                    <a:pt x="8296" y="3821"/>
                    <a:pt x="8319" y="3858"/>
                  </a:cubicBezTo>
                  <a:cubicBezTo>
                    <a:pt x="8389" y="3958"/>
                    <a:pt x="8452" y="4065"/>
                    <a:pt x="8520" y="4168"/>
                  </a:cubicBezTo>
                  <a:cubicBezTo>
                    <a:pt x="8600" y="4286"/>
                    <a:pt x="8673" y="4406"/>
                    <a:pt x="8743" y="4526"/>
                  </a:cubicBezTo>
                  <a:cubicBezTo>
                    <a:pt x="8817" y="4647"/>
                    <a:pt x="8881" y="4767"/>
                    <a:pt x="8944" y="4891"/>
                  </a:cubicBezTo>
                  <a:cubicBezTo>
                    <a:pt x="9004" y="5008"/>
                    <a:pt x="9068" y="5122"/>
                    <a:pt x="9131" y="5235"/>
                  </a:cubicBezTo>
                  <a:cubicBezTo>
                    <a:pt x="9114" y="5242"/>
                    <a:pt x="9098" y="5252"/>
                    <a:pt x="9078" y="5258"/>
                  </a:cubicBezTo>
                  <a:cubicBezTo>
                    <a:pt x="9041" y="5269"/>
                    <a:pt x="9001" y="5275"/>
                    <a:pt x="8961" y="5282"/>
                  </a:cubicBezTo>
                  <a:cubicBezTo>
                    <a:pt x="8907" y="5292"/>
                    <a:pt x="8857" y="5312"/>
                    <a:pt x="8807" y="5326"/>
                  </a:cubicBezTo>
                  <a:cubicBezTo>
                    <a:pt x="8747" y="5346"/>
                    <a:pt x="8686" y="5363"/>
                    <a:pt x="8626" y="5379"/>
                  </a:cubicBezTo>
                  <a:cubicBezTo>
                    <a:pt x="8569" y="5396"/>
                    <a:pt x="8516" y="5416"/>
                    <a:pt x="8463" y="5436"/>
                  </a:cubicBezTo>
                  <a:cubicBezTo>
                    <a:pt x="8365" y="5469"/>
                    <a:pt x="8268" y="5499"/>
                    <a:pt x="8175" y="5547"/>
                  </a:cubicBezTo>
                  <a:cubicBezTo>
                    <a:pt x="8128" y="5570"/>
                    <a:pt x="8081" y="5587"/>
                    <a:pt x="8038" y="5607"/>
                  </a:cubicBezTo>
                  <a:cubicBezTo>
                    <a:pt x="7991" y="5630"/>
                    <a:pt x="7944" y="5657"/>
                    <a:pt x="7897" y="5680"/>
                  </a:cubicBezTo>
                  <a:cubicBezTo>
                    <a:pt x="7877" y="5684"/>
                    <a:pt x="7857" y="5690"/>
                    <a:pt x="7837" y="5697"/>
                  </a:cubicBezTo>
                  <a:cubicBezTo>
                    <a:pt x="7820" y="5704"/>
                    <a:pt x="7800" y="5710"/>
                    <a:pt x="7780" y="5713"/>
                  </a:cubicBezTo>
                  <a:cubicBezTo>
                    <a:pt x="7747" y="5713"/>
                    <a:pt x="7710" y="5710"/>
                    <a:pt x="7677" y="5704"/>
                  </a:cubicBezTo>
                  <a:cubicBezTo>
                    <a:pt x="7657" y="5700"/>
                    <a:pt x="7637" y="5693"/>
                    <a:pt x="7620" y="5684"/>
                  </a:cubicBezTo>
                  <a:cubicBezTo>
                    <a:pt x="7589" y="5673"/>
                    <a:pt x="7560" y="5667"/>
                    <a:pt x="7529" y="5653"/>
                  </a:cubicBezTo>
                  <a:cubicBezTo>
                    <a:pt x="7479" y="5633"/>
                    <a:pt x="7426" y="5613"/>
                    <a:pt x="7373" y="5596"/>
                  </a:cubicBezTo>
                  <a:cubicBezTo>
                    <a:pt x="7322" y="5579"/>
                    <a:pt x="7272" y="5567"/>
                    <a:pt x="7225" y="5547"/>
                  </a:cubicBezTo>
                  <a:lnTo>
                    <a:pt x="7075" y="5486"/>
                  </a:lnTo>
                  <a:cubicBezTo>
                    <a:pt x="6964" y="5436"/>
                    <a:pt x="6854" y="5386"/>
                    <a:pt x="6740" y="5339"/>
                  </a:cubicBezTo>
                  <a:cubicBezTo>
                    <a:pt x="6686" y="5319"/>
                    <a:pt x="6630" y="5299"/>
                    <a:pt x="6576" y="5278"/>
                  </a:cubicBezTo>
                  <a:cubicBezTo>
                    <a:pt x="6533" y="5258"/>
                    <a:pt x="6490" y="5242"/>
                    <a:pt x="6445" y="5222"/>
                  </a:cubicBezTo>
                  <a:cubicBezTo>
                    <a:pt x="6329" y="5165"/>
                    <a:pt x="6209" y="5105"/>
                    <a:pt x="6091" y="5048"/>
                  </a:cubicBezTo>
                  <a:cubicBezTo>
                    <a:pt x="5971" y="4998"/>
                    <a:pt x="5854" y="4945"/>
                    <a:pt x="5737" y="4894"/>
                  </a:cubicBezTo>
                  <a:cubicBezTo>
                    <a:pt x="5593" y="4824"/>
                    <a:pt x="5456" y="4754"/>
                    <a:pt x="5315" y="4680"/>
                  </a:cubicBezTo>
                  <a:cubicBezTo>
                    <a:pt x="5175" y="4607"/>
                    <a:pt x="5028" y="4540"/>
                    <a:pt x="4887" y="4466"/>
                  </a:cubicBezTo>
                  <a:cubicBezTo>
                    <a:pt x="4740" y="4392"/>
                    <a:pt x="4596" y="4312"/>
                    <a:pt x="4452" y="4232"/>
                  </a:cubicBezTo>
                  <a:cubicBezTo>
                    <a:pt x="4298" y="4148"/>
                    <a:pt x="4148" y="4068"/>
                    <a:pt x="3994" y="3988"/>
                  </a:cubicBezTo>
                  <a:cubicBezTo>
                    <a:pt x="3827" y="3898"/>
                    <a:pt x="3656" y="3810"/>
                    <a:pt x="3492" y="3720"/>
                  </a:cubicBezTo>
                  <a:cubicBezTo>
                    <a:pt x="3339" y="3637"/>
                    <a:pt x="3188" y="3550"/>
                    <a:pt x="3034" y="3463"/>
                  </a:cubicBezTo>
                  <a:cubicBezTo>
                    <a:pt x="2890" y="3383"/>
                    <a:pt x="2747" y="3299"/>
                    <a:pt x="2603" y="3216"/>
                  </a:cubicBezTo>
                  <a:cubicBezTo>
                    <a:pt x="2456" y="3128"/>
                    <a:pt x="2312" y="3041"/>
                    <a:pt x="2171" y="2951"/>
                  </a:cubicBezTo>
                  <a:cubicBezTo>
                    <a:pt x="1927" y="2794"/>
                    <a:pt x="1680" y="2647"/>
                    <a:pt x="1433" y="2496"/>
                  </a:cubicBezTo>
                  <a:cubicBezTo>
                    <a:pt x="1302" y="2416"/>
                    <a:pt x="1175" y="2333"/>
                    <a:pt x="1044" y="2248"/>
                  </a:cubicBezTo>
                  <a:cubicBezTo>
                    <a:pt x="931" y="2172"/>
                    <a:pt x="814" y="2095"/>
                    <a:pt x="703" y="2012"/>
                  </a:cubicBezTo>
                  <a:cubicBezTo>
                    <a:pt x="646" y="1958"/>
                    <a:pt x="593" y="1898"/>
                    <a:pt x="543" y="1841"/>
                  </a:cubicBezTo>
                  <a:cubicBezTo>
                    <a:pt x="493" y="1787"/>
                    <a:pt x="446" y="1731"/>
                    <a:pt x="402" y="1674"/>
                  </a:cubicBezTo>
                  <a:cubicBezTo>
                    <a:pt x="393" y="1657"/>
                    <a:pt x="382" y="1637"/>
                    <a:pt x="373" y="1620"/>
                  </a:cubicBezTo>
                  <a:cubicBezTo>
                    <a:pt x="365" y="1593"/>
                    <a:pt x="359" y="1570"/>
                    <a:pt x="356" y="1543"/>
                  </a:cubicBezTo>
                  <a:cubicBezTo>
                    <a:pt x="356" y="1530"/>
                    <a:pt x="359" y="1513"/>
                    <a:pt x="359" y="1496"/>
                  </a:cubicBezTo>
                  <a:cubicBezTo>
                    <a:pt x="369" y="1456"/>
                    <a:pt x="379" y="1416"/>
                    <a:pt x="393" y="1376"/>
                  </a:cubicBezTo>
                  <a:cubicBezTo>
                    <a:pt x="409" y="1329"/>
                    <a:pt x="422" y="1282"/>
                    <a:pt x="442" y="1235"/>
                  </a:cubicBezTo>
                  <a:cubicBezTo>
                    <a:pt x="462" y="1199"/>
                    <a:pt x="482" y="1158"/>
                    <a:pt x="503" y="1118"/>
                  </a:cubicBezTo>
                  <a:cubicBezTo>
                    <a:pt x="526" y="1075"/>
                    <a:pt x="550" y="1032"/>
                    <a:pt x="573" y="988"/>
                  </a:cubicBezTo>
                  <a:cubicBezTo>
                    <a:pt x="603" y="944"/>
                    <a:pt x="633" y="901"/>
                    <a:pt x="666" y="861"/>
                  </a:cubicBezTo>
                  <a:cubicBezTo>
                    <a:pt x="697" y="820"/>
                    <a:pt x="726" y="777"/>
                    <a:pt x="760" y="737"/>
                  </a:cubicBezTo>
                  <a:cubicBezTo>
                    <a:pt x="783" y="707"/>
                    <a:pt x="811" y="677"/>
                    <a:pt x="837" y="647"/>
                  </a:cubicBezTo>
                  <a:lnTo>
                    <a:pt x="837" y="647"/>
                  </a:lnTo>
                  <a:cubicBezTo>
                    <a:pt x="835" y="650"/>
                    <a:pt x="832" y="653"/>
                    <a:pt x="830" y="656"/>
                  </a:cubicBezTo>
                  <a:lnTo>
                    <a:pt x="830" y="656"/>
                  </a:lnTo>
                  <a:cubicBezTo>
                    <a:pt x="881" y="598"/>
                    <a:pt x="937" y="549"/>
                    <a:pt x="998" y="503"/>
                  </a:cubicBezTo>
                  <a:cubicBezTo>
                    <a:pt x="1021" y="487"/>
                    <a:pt x="1041" y="473"/>
                    <a:pt x="1064" y="459"/>
                  </a:cubicBezTo>
                  <a:cubicBezTo>
                    <a:pt x="1095" y="442"/>
                    <a:pt x="1125" y="430"/>
                    <a:pt x="1155" y="416"/>
                  </a:cubicBezTo>
                  <a:cubicBezTo>
                    <a:pt x="1185" y="406"/>
                    <a:pt x="1212" y="399"/>
                    <a:pt x="1242" y="393"/>
                  </a:cubicBezTo>
                  <a:close/>
                  <a:moveTo>
                    <a:pt x="1296" y="1"/>
                  </a:moveTo>
                  <a:cubicBezTo>
                    <a:pt x="1262" y="1"/>
                    <a:pt x="1228" y="5"/>
                    <a:pt x="1198" y="8"/>
                  </a:cubicBezTo>
                  <a:cubicBezTo>
                    <a:pt x="1175" y="8"/>
                    <a:pt x="1152" y="11"/>
                    <a:pt x="1132" y="18"/>
                  </a:cubicBezTo>
                  <a:cubicBezTo>
                    <a:pt x="1084" y="31"/>
                    <a:pt x="1038" y="48"/>
                    <a:pt x="995" y="68"/>
                  </a:cubicBezTo>
                  <a:cubicBezTo>
                    <a:pt x="947" y="92"/>
                    <a:pt x="901" y="125"/>
                    <a:pt x="857" y="158"/>
                  </a:cubicBezTo>
                  <a:cubicBezTo>
                    <a:pt x="791" y="206"/>
                    <a:pt x="730" y="255"/>
                    <a:pt x="674" y="316"/>
                  </a:cubicBezTo>
                  <a:cubicBezTo>
                    <a:pt x="617" y="379"/>
                    <a:pt x="563" y="446"/>
                    <a:pt x="510" y="513"/>
                  </a:cubicBezTo>
                  <a:cubicBezTo>
                    <a:pt x="459" y="573"/>
                    <a:pt x="413" y="633"/>
                    <a:pt x="365" y="690"/>
                  </a:cubicBezTo>
                  <a:cubicBezTo>
                    <a:pt x="316" y="751"/>
                    <a:pt x="272" y="811"/>
                    <a:pt x="238" y="877"/>
                  </a:cubicBezTo>
                  <a:cubicBezTo>
                    <a:pt x="202" y="944"/>
                    <a:pt x="161" y="1004"/>
                    <a:pt x="128" y="1072"/>
                  </a:cubicBezTo>
                  <a:cubicBezTo>
                    <a:pt x="92" y="1152"/>
                    <a:pt x="61" y="1235"/>
                    <a:pt x="38" y="1319"/>
                  </a:cubicBezTo>
                  <a:cubicBezTo>
                    <a:pt x="28" y="1365"/>
                    <a:pt x="18" y="1410"/>
                    <a:pt x="11" y="1456"/>
                  </a:cubicBezTo>
                  <a:cubicBezTo>
                    <a:pt x="1" y="1516"/>
                    <a:pt x="4" y="1577"/>
                    <a:pt x="18" y="1634"/>
                  </a:cubicBezTo>
                  <a:cubicBezTo>
                    <a:pt x="31" y="1680"/>
                    <a:pt x="44" y="1723"/>
                    <a:pt x="64" y="1767"/>
                  </a:cubicBezTo>
                  <a:cubicBezTo>
                    <a:pt x="84" y="1811"/>
                    <a:pt x="115" y="1847"/>
                    <a:pt x="141" y="1887"/>
                  </a:cubicBezTo>
                  <a:cubicBezTo>
                    <a:pt x="189" y="1947"/>
                    <a:pt x="242" y="2001"/>
                    <a:pt x="292" y="2058"/>
                  </a:cubicBezTo>
                  <a:cubicBezTo>
                    <a:pt x="345" y="2115"/>
                    <a:pt x="399" y="2175"/>
                    <a:pt x="456" y="2228"/>
                  </a:cubicBezTo>
                  <a:cubicBezTo>
                    <a:pt x="523" y="2289"/>
                    <a:pt x="600" y="2346"/>
                    <a:pt x="677" y="2396"/>
                  </a:cubicBezTo>
                  <a:cubicBezTo>
                    <a:pt x="747" y="2443"/>
                    <a:pt x="814" y="2486"/>
                    <a:pt x="884" y="2533"/>
                  </a:cubicBezTo>
                  <a:cubicBezTo>
                    <a:pt x="954" y="2580"/>
                    <a:pt x="1021" y="2626"/>
                    <a:pt x="1095" y="2670"/>
                  </a:cubicBezTo>
                  <a:cubicBezTo>
                    <a:pt x="1165" y="2714"/>
                    <a:pt x="1239" y="2757"/>
                    <a:pt x="1308" y="2801"/>
                  </a:cubicBezTo>
                  <a:cubicBezTo>
                    <a:pt x="1449" y="2884"/>
                    <a:pt x="1589" y="2971"/>
                    <a:pt x="1727" y="3055"/>
                  </a:cubicBezTo>
                  <a:cubicBezTo>
                    <a:pt x="1807" y="3105"/>
                    <a:pt x="1887" y="3159"/>
                    <a:pt x="1967" y="3208"/>
                  </a:cubicBezTo>
                  <a:cubicBezTo>
                    <a:pt x="2024" y="3245"/>
                    <a:pt x="2081" y="3282"/>
                    <a:pt x="2138" y="3316"/>
                  </a:cubicBezTo>
                  <a:cubicBezTo>
                    <a:pt x="2429" y="3500"/>
                    <a:pt x="2727" y="3673"/>
                    <a:pt x="3028" y="3844"/>
                  </a:cubicBezTo>
                  <a:cubicBezTo>
                    <a:pt x="3179" y="3928"/>
                    <a:pt x="3326" y="4014"/>
                    <a:pt x="3476" y="4095"/>
                  </a:cubicBezTo>
                  <a:cubicBezTo>
                    <a:pt x="3640" y="4182"/>
                    <a:pt x="3807" y="4272"/>
                    <a:pt x="3974" y="4359"/>
                  </a:cubicBezTo>
                  <a:cubicBezTo>
                    <a:pt x="4118" y="4440"/>
                    <a:pt x="4265" y="4516"/>
                    <a:pt x="4409" y="4600"/>
                  </a:cubicBezTo>
                  <a:cubicBezTo>
                    <a:pt x="4553" y="4676"/>
                    <a:pt x="4696" y="4750"/>
                    <a:pt x="4844" y="4824"/>
                  </a:cubicBezTo>
                  <a:cubicBezTo>
                    <a:pt x="4917" y="4857"/>
                    <a:pt x="4988" y="4891"/>
                    <a:pt x="5058" y="4928"/>
                  </a:cubicBezTo>
                  <a:cubicBezTo>
                    <a:pt x="5135" y="4968"/>
                    <a:pt x="5209" y="5008"/>
                    <a:pt x="5286" y="5045"/>
                  </a:cubicBezTo>
                  <a:cubicBezTo>
                    <a:pt x="5359" y="5085"/>
                    <a:pt x="5429" y="5125"/>
                    <a:pt x="5502" y="5158"/>
                  </a:cubicBezTo>
                  <a:cubicBezTo>
                    <a:pt x="5587" y="5198"/>
                    <a:pt x="5670" y="5235"/>
                    <a:pt x="5754" y="5272"/>
                  </a:cubicBezTo>
                  <a:cubicBezTo>
                    <a:pt x="5831" y="5306"/>
                    <a:pt x="5904" y="5339"/>
                    <a:pt x="5977" y="5372"/>
                  </a:cubicBezTo>
                  <a:cubicBezTo>
                    <a:pt x="6044" y="5403"/>
                    <a:pt x="6108" y="5436"/>
                    <a:pt x="6175" y="5469"/>
                  </a:cubicBezTo>
                  <a:cubicBezTo>
                    <a:pt x="6252" y="5506"/>
                    <a:pt x="6329" y="5543"/>
                    <a:pt x="6409" y="5576"/>
                  </a:cubicBezTo>
                  <a:cubicBezTo>
                    <a:pt x="6473" y="5607"/>
                    <a:pt x="6539" y="5630"/>
                    <a:pt x="6606" y="5653"/>
                  </a:cubicBezTo>
                  <a:cubicBezTo>
                    <a:pt x="6673" y="5680"/>
                    <a:pt x="6740" y="5707"/>
                    <a:pt x="6807" y="5737"/>
                  </a:cubicBezTo>
                  <a:cubicBezTo>
                    <a:pt x="6880" y="5770"/>
                    <a:pt x="6951" y="5800"/>
                    <a:pt x="7024" y="5831"/>
                  </a:cubicBezTo>
                  <a:cubicBezTo>
                    <a:pt x="7081" y="5854"/>
                    <a:pt x="7141" y="5880"/>
                    <a:pt x="7202" y="5897"/>
                  </a:cubicBezTo>
                  <a:cubicBezTo>
                    <a:pt x="7272" y="5917"/>
                    <a:pt x="7339" y="5941"/>
                    <a:pt x="7405" y="5965"/>
                  </a:cubicBezTo>
                  <a:cubicBezTo>
                    <a:pt x="7482" y="5991"/>
                    <a:pt x="7560" y="6018"/>
                    <a:pt x="7640" y="6028"/>
                  </a:cubicBezTo>
                  <a:cubicBezTo>
                    <a:pt x="7674" y="6035"/>
                    <a:pt x="7706" y="6038"/>
                    <a:pt x="7740" y="6038"/>
                  </a:cubicBezTo>
                  <a:lnTo>
                    <a:pt x="7783" y="6038"/>
                  </a:lnTo>
                  <a:cubicBezTo>
                    <a:pt x="7824" y="6038"/>
                    <a:pt x="7861" y="6028"/>
                    <a:pt x="7897" y="6014"/>
                  </a:cubicBezTo>
                  <a:cubicBezTo>
                    <a:pt x="7958" y="5994"/>
                    <a:pt x="8018" y="5978"/>
                    <a:pt x="8075" y="5951"/>
                  </a:cubicBezTo>
                  <a:cubicBezTo>
                    <a:pt x="8118" y="5928"/>
                    <a:pt x="8162" y="5908"/>
                    <a:pt x="8205" y="5891"/>
                  </a:cubicBezTo>
                  <a:cubicBezTo>
                    <a:pt x="8245" y="5877"/>
                    <a:pt x="8288" y="5864"/>
                    <a:pt x="8328" y="5844"/>
                  </a:cubicBezTo>
                  <a:cubicBezTo>
                    <a:pt x="8356" y="5834"/>
                    <a:pt x="8385" y="5824"/>
                    <a:pt x="8412" y="5811"/>
                  </a:cubicBezTo>
                  <a:cubicBezTo>
                    <a:pt x="8432" y="5804"/>
                    <a:pt x="8456" y="5797"/>
                    <a:pt x="8476" y="5791"/>
                  </a:cubicBezTo>
                  <a:cubicBezTo>
                    <a:pt x="8540" y="5770"/>
                    <a:pt x="8603" y="5747"/>
                    <a:pt x="8666" y="5724"/>
                  </a:cubicBezTo>
                  <a:cubicBezTo>
                    <a:pt x="8739" y="5700"/>
                    <a:pt x="8811" y="5677"/>
                    <a:pt x="8883" y="5651"/>
                  </a:cubicBezTo>
                  <a:lnTo>
                    <a:pt x="8883" y="5651"/>
                  </a:lnTo>
                  <a:cubicBezTo>
                    <a:pt x="8945" y="5632"/>
                    <a:pt x="9006" y="5609"/>
                    <a:pt x="9071" y="5590"/>
                  </a:cubicBezTo>
                  <a:cubicBezTo>
                    <a:pt x="9111" y="5579"/>
                    <a:pt x="9148" y="5570"/>
                    <a:pt x="9188" y="5553"/>
                  </a:cubicBezTo>
                  <a:cubicBezTo>
                    <a:pt x="9215" y="5543"/>
                    <a:pt x="9239" y="5526"/>
                    <a:pt x="9259" y="5510"/>
                  </a:cubicBezTo>
                  <a:cubicBezTo>
                    <a:pt x="9272" y="5503"/>
                    <a:pt x="9282" y="5499"/>
                    <a:pt x="9292" y="5496"/>
                  </a:cubicBezTo>
                  <a:lnTo>
                    <a:pt x="9305" y="5490"/>
                  </a:lnTo>
                  <a:cubicBezTo>
                    <a:pt x="9339" y="5476"/>
                    <a:pt x="9362" y="5453"/>
                    <a:pt x="9382" y="5423"/>
                  </a:cubicBezTo>
                  <a:cubicBezTo>
                    <a:pt x="9406" y="5392"/>
                    <a:pt x="9415" y="5352"/>
                    <a:pt x="9409" y="5315"/>
                  </a:cubicBezTo>
                  <a:cubicBezTo>
                    <a:pt x="9443" y="5269"/>
                    <a:pt x="9452" y="5205"/>
                    <a:pt x="9426" y="5155"/>
                  </a:cubicBezTo>
                  <a:cubicBezTo>
                    <a:pt x="9342" y="5005"/>
                    <a:pt x="9255" y="4854"/>
                    <a:pt x="9179" y="4697"/>
                  </a:cubicBezTo>
                  <a:cubicBezTo>
                    <a:pt x="9142" y="4627"/>
                    <a:pt x="9101" y="4556"/>
                    <a:pt x="9065" y="4483"/>
                  </a:cubicBezTo>
                  <a:cubicBezTo>
                    <a:pt x="9031" y="4416"/>
                    <a:pt x="8994" y="4349"/>
                    <a:pt x="8958" y="4282"/>
                  </a:cubicBezTo>
                  <a:cubicBezTo>
                    <a:pt x="8878" y="4139"/>
                    <a:pt x="8793" y="3994"/>
                    <a:pt x="8717" y="3844"/>
                  </a:cubicBezTo>
                  <a:cubicBezTo>
                    <a:pt x="8677" y="3767"/>
                    <a:pt x="8633" y="3690"/>
                    <a:pt x="8583" y="3617"/>
                  </a:cubicBezTo>
                  <a:cubicBezTo>
                    <a:pt x="8566" y="3593"/>
                    <a:pt x="8546" y="3570"/>
                    <a:pt x="8523" y="3546"/>
                  </a:cubicBezTo>
                  <a:cubicBezTo>
                    <a:pt x="8492" y="3513"/>
                    <a:pt x="8456" y="3486"/>
                    <a:pt x="8419" y="3463"/>
                  </a:cubicBezTo>
                  <a:lnTo>
                    <a:pt x="8399" y="3452"/>
                  </a:lnTo>
                  <a:cubicBezTo>
                    <a:pt x="8332" y="3412"/>
                    <a:pt x="8265" y="3379"/>
                    <a:pt x="8198" y="3339"/>
                  </a:cubicBezTo>
                  <a:cubicBezTo>
                    <a:pt x="8118" y="3296"/>
                    <a:pt x="8038" y="3256"/>
                    <a:pt x="7961" y="3212"/>
                  </a:cubicBezTo>
                  <a:cubicBezTo>
                    <a:pt x="7817" y="3128"/>
                    <a:pt x="7677" y="3051"/>
                    <a:pt x="7533" y="2968"/>
                  </a:cubicBezTo>
                  <a:cubicBezTo>
                    <a:pt x="7225" y="2787"/>
                    <a:pt x="6914" y="2603"/>
                    <a:pt x="6600" y="2426"/>
                  </a:cubicBezTo>
                  <a:cubicBezTo>
                    <a:pt x="6456" y="2342"/>
                    <a:pt x="6305" y="2272"/>
                    <a:pt x="6158" y="2188"/>
                  </a:cubicBezTo>
                  <a:cubicBezTo>
                    <a:pt x="6004" y="2105"/>
                    <a:pt x="5851" y="2018"/>
                    <a:pt x="5693" y="1931"/>
                  </a:cubicBezTo>
                  <a:cubicBezTo>
                    <a:pt x="5372" y="1757"/>
                    <a:pt x="5048" y="1583"/>
                    <a:pt x="4713" y="1426"/>
                  </a:cubicBezTo>
                  <a:cubicBezTo>
                    <a:pt x="4389" y="1276"/>
                    <a:pt x="4068" y="1125"/>
                    <a:pt x="3744" y="975"/>
                  </a:cubicBezTo>
                  <a:cubicBezTo>
                    <a:pt x="3403" y="817"/>
                    <a:pt x="3065" y="663"/>
                    <a:pt x="2724" y="510"/>
                  </a:cubicBezTo>
                  <a:cubicBezTo>
                    <a:pt x="2667" y="487"/>
                    <a:pt x="2606" y="459"/>
                    <a:pt x="2549" y="433"/>
                  </a:cubicBezTo>
                  <a:cubicBezTo>
                    <a:pt x="2469" y="396"/>
                    <a:pt x="2389" y="356"/>
                    <a:pt x="2309" y="322"/>
                  </a:cubicBezTo>
                  <a:cubicBezTo>
                    <a:pt x="2239" y="292"/>
                    <a:pt x="2171" y="266"/>
                    <a:pt x="2101" y="239"/>
                  </a:cubicBezTo>
                  <a:cubicBezTo>
                    <a:pt x="2031" y="206"/>
                    <a:pt x="1958" y="178"/>
                    <a:pt x="1884" y="149"/>
                  </a:cubicBezTo>
                  <a:cubicBezTo>
                    <a:pt x="1854" y="138"/>
                    <a:pt x="1824" y="125"/>
                    <a:pt x="1794" y="112"/>
                  </a:cubicBezTo>
                  <a:cubicBezTo>
                    <a:pt x="1754" y="98"/>
                    <a:pt x="1714" y="88"/>
                    <a:pt x="1670" y="75"/>
                  </a:cubicBezTo>
                  <a:cubicBezTo>
                    <a:pt x="1586" y="48"/>
                    <a:pt x="1499" y="28"/>
                    <a:pt x="1413" y="15"/>
                  </a:cubicBezTo>
                  <a:cubicBezTo>
                    <a:pt x="1373" y="8"/>
                    <a:pt x="1332" y="5"/>
                    <a:pt x="12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40"/>
            <p:cNvSpPr/>
            <p:nvPr/>
          </p:nvSpPr>
          <p:spPr>
            <a:xfrm>
              <a:off x="2855867" y="840920"/>
              <a:ext cx="114756" cy="101268"/>
            </a:xfrm>
            <a:custGeom>
              <a:avLst/>
              <a:gdLst/>
              <a:ahLst/>
              <a:cxnLst/>
              <a:rect l="l" t="t" r="r" b="b"/>
              <a:pathLst>
                <a:path w="502" h="443" extrusionOk="0">
                  <a:moveTo>
                    <a:pt x="255" y="1"/>
                  </a:moveTo>
                  <a:cubicBezTo>
                    <a:pt x="179" y="1"/>
                    <a:pt x="104" y="40"/>
                    <a:pt x="64" y="109"/>
                  </a:cubicBezTo>
                  <a:cubicBezTo>
                    <a:pt x="0" y="212"/>
                    <a:pt x="37" y="346"/>
                    <a:pt x="137" y="410"/>
                  </a:cubicBezTo>
                  <a:cubicBezTo>
                    <a:pt x="172" y="432"/>
                    <a:pt x="211" y="443"/>
                    <a:pt x="249" y="443"/>
                  </a:cubicBezTo>
                  <a:cubicBezTo>
                    <a:pt x="325" y="443"/>
                    <a:pt x="400" y="403"/>
                    <a:pt x="442" y="336"/>
                  </a:cubicBezTo>
                  <a:cubicBezTo>
                    <a:pt x="502" y="229"/>
                    <a:pt x="468" y="95"/>
                    <a:pt x="365" y="32"/>
                  </a:cubicBezTo>
                  <a:cubicBezTo>
                    <a:pt x="331" y="11"/>
                    <a:pt x="293" y="1"/>
                    <a:pt x="2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40"/>
            <p:cNvSpPr/>
            <p:nvPr/>
          </p:nvSpPr>
          <p:spPr>
            <a:xfrm>
              <a:off x="3239452" y="1058770"/>
              <a:ext cx="114299" cy="100125"/>
            </a:xfrm>
            <a:custGeom>
              <a:avLst/>
              <a:gdLst/>
              <a:ahLst/>
              <a:cxnLst/>
              <a:rect l="l" t="t" r="r" b="b"/>
              <a:pathLst>
                <a:path w="500" h="438" extrusionOk="0">
                  <a:moveTo>
                    <a:pt x="251" y="0"/>
                  </a:moveTo>
                  <a:cubicBezTo>
                    <a:pt x="175" y="0"/>
                    <a:pt x="101" y="39"/>
                    <a:pt x="61" y="105"/>
                  </a:cubicBezTo>
                  <a:cubicBezTo>
                    <a:pt x="1" y="209"/>
                    <a:pt x="38" y="343"/>
                    <a:pt x="138" y="406"/>
                  </a:cubicBezTo>
                  <a:cubicBezTo>
                    <a:pt x="172" y="428"/>
                    <a:pt x="210" y="438"/>
                    <a:pt x="248" y="438"/>
                  </a:cubicBezTo>
                  <a:cubicBezTo>
                    <a:pt x="322" y="438"/>
                    <a:pt x="396" y="400"/>
                    <a:pt x="436" y="333"/>
                  </a:cubicBezTo>
                  <a:cubicBezTo>
                    <a:pt x="499" y="229"/>
                    <a:pt x="462" y="96"/>
                    <a:pt x="362" y="32"/>
                  </a:cubicBezTo>
                  <a:cubicBezTo>
                    <a:pt x="328" y="11"/>
                    <a:pt x="289" y="0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40"/>
            <p:cNvSpPr/>
            <p:nvPr/>
          </p:nvSpPr>
          <p:spPr>
            <a:xfrm>
              <a:off x="3033029" y="930300"/>
              <a:ext cx="102183" cy="92352"/>
            </a:xfrm>
            <a:custGeom>
              <a:avLst/>
              <a:gdLst/>
              <a:ahLst/>
              <a:cxnLst/>
              <a:rect l="l" t="t" r="r" b="b"/>
              <a:pathLst>
                <a:path w="447" h="404" extrusionOk="0">
                  <a:moveTo>
                    <a:pt x="75" y="0"/>
                  </a:moveTo>
                  <a:cubicBezTo>
                    <a:pt x="63" y="0"/>
                    <a:pt x="51" y="2"/>
                    <a:pt x="41" y="8"/>
                  </a:cubicBezTo>
                  <a:cubicBezTo>
                    <a:pt x="25" y="19"/>
                    <a:pt x="14" y="32"/>
                    <a:pt x="8" y="53"/>
                  </a:cubicBezTo>
                  <a:cubicBezTo>
                    <a:pt x="1" y="69"/>
                    <a:pt x="5" y="85"/>
                    <a:pt x="14" y="106"/>
                  </a:cubicBezTo>
                  <a:cubicBezTo>
                    <a:pt x="34" y="156"/>
                    <a:pt x="58" y="209"/>
                    <a:pt x="81" y="260"/>
                  </a:cubicBezTo>
                  <a:cubicBezTo>
                    <a:pt x="91" y="280"/>
                    <a:pt x="105" y="300"/>
                    <a:pt x="115" y="317"/>
                  </a:cubicBezTo>
                  <a:cubicBezTo>
                    <a:pt x="135" y="346"/>
                    <a:pt x="158" y="374"/>
                    <a:pt x="188" y="386"/>
                  </a:cubicBezTo>
                  <a:cubicBezTo>
                    <a:pt x="213" y="399"/>
                    <a:pt x="237" y="404"/>
                    <a:pt x="262" y="404"/>
                  </a:cubicBezTo>
                  <a:cubicBezTo>
                    <a:pt x="304" y="404"/>
                    <a:pt x="345" y="390"/>
                    <a:pt x="386" y="377"/>
                  </a:cubicBezTo>
                  <a:cubicBezTo>
                    <a:pt x="422" y="366"/>
                    <a:pt x="446" y="329"/>
                    <a:pt x="436" y="293"/>
                  </a:cubicBezTo>
                  <a:cubicBezTo>
                    <a:pt x="432" y="273"/>
                    <a:pt x="422" y="256"/>
                    <a:pt x="406" y="249"/>
                  </a:cubicBezTo>
                  <a:cubicBezTo>
                    <a:pt x="394" y="242"/>
                    <a:pt x="380" y="237"/>
                    <a:pt x="367" y="237"/>
                  </a:cubicBezTo>
                  <a:cubicBezTo>
                    <a:pt x="362" y="237"/>
                    <a:pt x="357" y="238"/>
                    <a:pt x="352" y="240"/>
                  </a:cubicBezTo>
                  <a:cubicBezTo>
                    <a:pt x="326" y="249"/>
                    <a:pt x="298" y="260"/>
                    <a:pt x="269" y="266"/>
                  </a:cubicBezTo>
                  <a:lnTo>
                    <a:pt x="252" y="266"/>
                  </a:lnTo>
                  <a:lnTo>
                    <a:pt x="252" y="263"/>
                  </a:lnTo>
                  <a:lnTo>
                    <a:pt x="238" y="249"/>
                  </a:lnTo>
                  <a:cubicBezTo>
                    <a:pt x="215" y="216"/>
                    <a:pt x="198" y="179"/>
                    <a:pt x="181" y="146"/>
                  </a:cubicBezTo>
                  <a:cubicBezTo>
                    <a:pt x="165" y="109"/>
                    <a:pt x="151" y="73"/>
                    <a:pt x="138" y="39"/>
                  </a:cubicBezTo>
                  <a:cubicBezTo>
                    <a:pt x="135" y="25"/>
                    <a:pt x="125" y="19"/>
                    <a:pt x="115" y="12"/>
                  </a:cubicBezTo>
                  <a:lnTo>
                    <a:pt x="95" y="2"/>
                  </a:lnTo>
                  <a:cubicBezTo>
                    <a:pt x="88" y="1"/>
                    <a:pt x="82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10" name="Google Shape;2010;p40"/>
          <p:cNvGrpSpPr/>
          <p:nvPr/>
        </p:nvGrpSpPr>
        <p:grpSpPr>
          <a:xfrm rot="281879" flipH="1">
            <a:off x="7130398" y="854021"/>
            <a:ext cx="524304" cy="720571"/>
            <a:chOff x="1322550" y="2267825"/>
            <a:chExt cx="524325" cy="720600"/>
          </a:xfrm>
        </p:grpSpPr>
        <p:sp>
          <p:nvSpPr>
            <p:cNvPr id="2011" name="Google Shape;2011;p40"/>
            <p:cNvSpPr/>
            <p:nvPr/>
          </p:nvSpPr>
          <p:spPr>
            <a:xfrm>
              <a:off x="1583125" y="2267825"/>
              <a:ext cx="41275" cy="81450"/>
            </a:xfrm>
            <a:custGeom>
              <a:avLst/>
              <a:gdLst/>
              <a:ahLst/>
              <a:cxnLst/>
              <a:rect l="l" t="t" r="r" b="b"/>
              <a:pathLst>
                <a:path w="1651" h="3258" extrusionOk="0">
                  <a:moveTo>
                    <a:pt x="939" y="0"/>
                  </a:moveTo>
                  <a:cubicBezTo>
                    <a:pt x="756" y="0"/>
                    <a:pt x="579" y="71"/>
                    <a:pt x="450" y="201"/>
                  </a:cubicBezTo>
                  <a:cubicBezTo>
                    <a:pt x="412" y="248"/>
                    <a:pt x="379" y="296"/>
                    <a:pt x="341" y="341"/>
                  </a:cubicBezTo>
                  <a:cubicBezTo>
                    <a:pt x="280" y="449"/>
                    <a:pt x="249" y="565"/>
                    <a:pt x="249" y="691"/>
                  </a:cubicBezTo>
                  <a:cubicBezTo>
                    <a:pt x="239" y="752"/>
                    <a:pt x="232" y="817"/>
                    <a:pt x="225" y="878"/>
                  </a:cubicBezTo>
                  <a:cubicBezTo>
                    <a:pt x="211" y="953"/>
                    <a:pt x="198" y="1031"/>
                    <a:pt x="184" y="1106"/>
                  </a:cubicBezTo>
                  <a:cubicBezTo>
                    <a:pt x="150" y="1272"/>
                    <a:pt x="134" y="1439"/>
                    <a:pt x="109" y="1606"/>
                  </a:cubicBezTo>
                  <a:cubicBezTo>
                    <a:pt x="86" y="1796"/>
                    <a:pt x="86" y="1987"/>
                    <a:pt x="65" y="2178"/>
                  </a:cubicBezTo>
                  <a:cubicBezTo>
                    <a:pt x="59" y="2218"/>
                    <a:pt x="52" y="2255"/>
                    <a:pt x="45" y="2296"/>
                  </a:cubicBezTo>
                  <a:cubicBezTo>
                    <a:pt x="24" y="2382"/>
                    <a:pt x="1" y="2476"/>
                    <a:pt x="1" y="2561"/>
                  </a:cubicBezTo>
                  <a:cubicBezTo>
                    <a:pt x="1" y="2691"/>
                    <a:pt x="38" y="2834"/>
                    <a:pt x="106" y="2943"/>
                  </a:cubicBezTo>
                  <a:cubicBezTo>
                    <a:pt x="191" y="3085"/>
                    <a:pt x="324" y="3191"/>
                    <a:pt x="484" y="3235"/>
                  </a:cubicBezTo>
                  <a:cubicBezTo>
                    <a:pt x="539" y="3250"/>
                    <a:pt x="593" y="3258"/>
                    <a:pt x="646" y="3258"/>
                  </a:cubicBezTo>
                  <a:cubicBezTo>
                    <a:pt x="759" y="3258"/>
                    <a:pt x="868" y="3226"/>
                    <a:pt x="974" y="3170"/>
                  </a:cubicBezTo>
                  <a:cubicBezTo>
                    <a:pt x="1205" y="3051"/>
                    <a:pt x="1307" y="2806"/>
                    <a:pt x="1385" y="2572"/>
                  </a:cubicBezTo>
                  <a:cubicBezTo>
                    <a:pt x="1436" y="2418"/>
                    <a:pt x="1450" y="2249"/>
                    <a:pt x="1470" y="2089"/>
                  </a:cubicBezTo>
                  <a:cubicBezTo>
                    <a:pt x="1494" y="1875"/>
                    <a:pt x="1504" y="1660"/>
                    <a:pt x="1528" y="1446"/>
                  </a:cubicBezTo>
                  <a:cubicBezTo>
                    <a:pt x="1566" y="1194"/>
                    <a:pt x="1603" y="942"/>
                    <a:pt x="1630" y="691"/>
                  </a:cubicBezTo>
                  <a:cubicBezTo>
                    <a:pt x="1651" y="517"/>
                    <a:pt x="1545" y="320"/>
                    <a:pt x="1426" y="201"/>
                  </a:cubicBezTo>
                  <a:cubicBezTo>
                    <a:pt x="1300" y="71"/>
                    <a:pt x="1120" y="0"/>
                    <a:pt x="9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40"/>
            <p:cNvSpPr/>
            <p:nvPr/>
          </p:nvSpPr>
          <p:spPr>
            <a:xfrm>
              <a:off x="1322550" y="2392250"/>
              <a:ext cx="69525" cy="62575"/>
            </a:xfrm>
            <a:custGeom>
              <a:avLst/>
              <a:gdLst/>
              <a:ahLst/>
              <a:cxnLst/>
              <a:rect l="l" t="t" r="r" b="b"/>
              <a:pathLst>
                <a:path w="2781" h="2503" extrusionOk="0">
                  <a:moveTo>
                    <a:pt x="790" y="0"/>
                  </a:moveTo>
                  <a:cubicBezTo>
                    <a:pt x="671" y="0"/>
                    <a:pt x="548" y="30"/>
                    <a:pt x="440" y="95"/>
                  </a:cubicBezTo>
                  <a:cubicBezTo>
                    <a:pt x="110" y="289"/>
                    <a:pt x="1" y="721"/>
                    <a:pt x="192" y="1051"/>
                  </a:cubicBezTo>
                  <a:cubicBezTo>
                    <a:pt x="379" y="1385"/>
                    <a:pt x="572" y="1714"/>
                    <a:pt x="872" y="1959"/>
                  </a:cubicBezTo>
                  <a:cubicBezTo>
                    <a:pt x="1035" y="2088"/>
                    <a:pt x="1202" y="2208"/>
                    <a:pt x="1393" y="2289"/>
                  </a:cubicBezTo>
                  <a:cubicBezTo>
                    <a:pt x="1518" y="2344"/>
                    <a:pt x="1641" y="2398"/>
                    <a:pt x="1773" y="2435"/>
                  </a:cubicBezTo>
                  <a:cubicBezTo>
                    <a:pt x="1858" y="2456"/>
                    <a:pt x="1947" y="2462"/>
                    <a:pt x="2032" y="2479"/>
                  </a:cubicBezTo>
                  <a:cubicBezTo>
                    <a:pt x="2083" y="2495"/>
                    <a:pt x="2134" y="2503"/>
                    <a:pt x="2185" y="2503"/>
                  </a:cubicBezTo>
                  <a:cubicBezTo>
                    <a:pt x="2236" y="2503"/>
                    <a:pt x="2287" y="2495"/>
                    <a:pt x="2338" y="2479"/>
                  </a:cubicBezTo>
                  <a:cubicBezTo>
                    <a:pt x="2481" y="2442"/>
                    <a:pt x="2607" y="2347"/>
                    <a:pt x="2682" y="2217"/>
                  </a:cubicBezTo>
                  <a:cubicBezTo>
                    <a:pt x="2760" y="2085"/>
                    <a:pt x="2780" y="1922"/>
                    <a:pt x="2740" y="1772"/>
                  </a:cubicBezTo>
                  <a:cubicBezTo>
                    <a:pt x="2699" y="1622"/>
                    <a:pt x="2603" y="1517"/>
                    <a:pt x="2474" y="1429"/>
                  </a:cubicBezTo>
                  <a:cubicBezTo>
                    <a:pt x="2372" y="1357"/>
                    <a:pt x="2273" y="1279"/>
                    <a:pt x="2168" y="1204"/>
                  </a:cubicBezTo>
                  <a:cubicBezTo>
                    <a:pt x="2090" y="1150"/>
                    <a:pt x="2011" y="1092"/>
                    <a:pt x="1936" y="1034"/>
                  </a:cubicBezTo>
                  <a:cubicBezTo>
                    <a:pt x="1838" y="956"/>
                    <a:pt x="1746" y="874"/>
                    <a:pt x="1664" y="782"/>
                  </a:cubicBezTo>
                  <a:cubicBezTo>
                    <a:pt x="1566" y="643"/>
                    <a:pt x="1484" y="493"/>
                    <a:pt x="1399" y="347"/>
                  </a:cubicBezTo>
                  <a:cubicBezTo>
                    <a:pt x="1273" y="123"/>
                    <a:pt x="1032" y="0"/>
                    <a:pt x="7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40"/>
            <p:cNvSpPr/>
            <p:nvPr/>
          </p:nvSpPr>
          <p:spPr>
            <a:xfrm>
              <a:off x="1387875" y="2414925"/>
              <a:ext cx="438075" cy="477050"/>
            </a:xfrm>
            <a:custGeom>
              <a:avLst/>
              <a:gdLst/>
              <a:ahLst/>
              <a:cxnLst/>
              <a:rect l="l" t="t" r="r" b="b"/>
              <a:pathLst>
                <a:path w="17523" h="19082" extrusionOk="0">
                  <a:moveTo>
                    <a:pt x="8168" y="1"/>
                  </a:moveTo>
                  <a:cubicBezTo>
                    <a:pt x="7862" y="1"/>
                    <a:pt x="7525" y="21"/>
                    <a:pt x="7113" y="62"/>
                  </a:cubicBezTo>
                  <a:cubicBezTo>
                    <a:pt x="7018" y="73"/>
                    <a:pt x="6923" y="86"/>
                    <a:pt x="6828" y="96"/>
                  </a:cubicBezTo>
                  <a:lnTo>
                    <a:pt x="6784" y="103"/>
                  </a:lnTo>
                  <a:cubicBezTo>
                    <a:pt x="6589" y="127"/>
                    <a:pt x="6409" y="147"/>
                    <a:pt x="6225" y="205"/>
                  </a:cubicBezTo>
                  <a:cubicBezTo>
                    <a:pt x="6157" y="229"/>
                    <a:pt x="6086" y="260"/>
                    <a:pt x="6018" y="287"/>
                  </a:cubicBezTo>
                  <a:lnTo>
                    <a:pt x="5991" y="297"/>
                  </a:lnTo>
                  <a:lnTo>
                    <a:pt x="5960" y="310"/>
                  </a:lnTo>
                  <a:cubicBezTo>
                    <a:pt x="5726" y="409"/>
                    <a:pt x="5481" y="508"/>
                    <a:pt x="5253" y="624"/>
                  </a:cubicBezTo>
                  <a:cubicBezTo>
                    <a:pt x="4796" y="852"/>
                    <a:pt x="4396" y="1164"/>
                    <a:pt x="4008" y="1467"/>
                  </a:cubicBezTo>
                  <a:cubicBezTo>
                    <a:pt x="3742" y="1675"/>
                    <a:pt x="3490" y="1910"/>
                    <a:pt x="3249" y="2134"/>
                  </a:cubicBezTo>
                  <a:cubicBezTo>
                    <a:pt x="3171" y="2205"/>
                    <a:pt x="3093" y="2277"/>
                    <a:pt x="3018" y="2348"/>
                  </a:cubicBezTo>
                  <a:cubicBezTo>
                    <a:pt x="2977" y="2386"/>
                    <a:pt x="2936" y="2420"/>
                    <a:pt x="2898" y="2457"/>
                  </a:cubicBezTo>
                  <a:cubicBezTo>
                    <a:pt x="2769" y="2569"/>
                    <a:pt x="2640" y="2685"/>
                    <a:pt x="2524" y="2814"/>
                  </a:cubicBezTo>
                  <a:cubicBezTo>
                    <a:pt x="2347" y="3001"/>
                    <a:pt x="2171" y="3216"/>
                    <a:pt x="1970" y="3481"/>
                  </a:cubicBezTo>
                  <a:lnTo>
                    <a:pt x="1865" y="3613"/>
                  </a:lnTo>
                  <a:cubicBezTo>
                    <a:pt x="1653" y="3886"/>
                    <a:pt x="1433" y="4165"/>
                    <a:pt x="1225" y="4447"/>
                  </a:cubicBezTo>
                  <a:cubicBezTo>
                    <a:pt x="1102" y="4621"/>
                    <a:pt x="1004" y="4777"/>
                    <a:pt x="929" y="4930"/>
                  </a:cubicBezTo>
                  <a:cubicBezTo>
                    <a:pt x="816" y="5152"/>
                    <a:pt x="728" y="5383"/>
                    <a:pt x="643" y="5610"/>
                  </a:cubicBezTo>
                  <a:lnTo>
                    <a:pt x="606" y="5706"/>
                  </a:lnTo>
                  <a:cubicBezTo>
                    <a:pt x="579" y="5777"/>
                    <a:pt x="551" y="5852"/>
                    <a:pt x="521" y="5923"/>
                  </a:cubicBezTo>
                  <a:cubicBezTo>
                    <a:pt x="425" y="6168"/>
                    <a:pt x="327" y="6420"/>
                    <a:pt x="262" y="6675"/>
                  </a:cubicBezTo>
                  <a:cubicBezTo>
                    <a:pt x="174" y="7029"/>
                    <a:pt x="147" y="7400"/>
                    <a:pt x="123" y="7760"/>
                  </a:cubicBezTo>
                  <a:cubicBezTo>
                    <a:pt x="116" y="7852"/>
                    <a:pt x="113" y="7940"/>
                    <a:pt x="102" y="8033"/>
                  </a:cubicBezTo>
                  <a:cubicBezTo>
                    <a:pt x="99" y="8104"/>
                    <a:pt x="92" y="8176"/>
                    <a:pt x="89" y="8250"/>
                  </a:cubicBezTo>
                  <a:cubicBezTo>
                    <a:pt x="82" y="8356"/>
                    <a:pt x="75" y="8468"/>
                    <a:pt x="65" y="8576"/>
                  </a:cubicBezTo>
                  <a:cubicBezTo>
                    <a:pt x="45" y="8785"/>
                    <a:pt x="31" y="8975"/>
                    <a:pt x="28" y="9162"/>
                  </a:cubicBezTo>
                  <a:lnTo>
                    <a:pt x="25" y="9206"/>
                  </a:lnTo>
                  <a:cubicBezTo>
                    <a:pt x="14" y="9543"/>
                    <a:pt x="0" y="9893"/>
                    <a:pt x="25" y="10234"/>
                  </a:cubicBezTo>
                  <a:cubicBezTo>
                    <a:pt x="52" y="10666"/>
                    <a:pt x="82" y="11155"/>
                    <a:pt x="163" y="11631"/>
                  </a:cubicBezTo>
                  <a:cubicBezTo>
                    <a:pt x="238" y="12074"/>
                    <a:pt x="480" y="12471"/>
                    <a:pt x="705" y="12798"/>
                  </a:cubicBezTo>
                  <a:cubicBezTo>
                    <a:pt x="926" y="13118"/>
                    <a:pt x="1221" y="13533"/>
                    <a:pt x="1562" y="13908"/>
                  </a:cubicBezTo>
                  <a:cubicBezTo>
                    <a:pt x="1694" y="14050"/>
                    <a:pt x="1827" y="14186"/>
                    <a:pt x="1956" y="14308"/>
                  </a:cubicBezTo>
                  <a:cubicBezTo>
                    <a:pt x="2198" y="14530"/>
                    <a:pt x="2457" y="14724"/>
                    <a:pt x="2657" y="14863"/>
                  </a:cubicBezTo>
                  <a:cubicBezTo>
                    <a:pt x="2769" y="14944"/>
                    <a:pt x="2898" y="15016"/>
                    <a:pt x="3021" y="15084"/>
                  </a:cubicBezTo>
                  <a:cubicBezTo>
                    <a:pt x="3058" y="15108"/>
                    <a:pt x="3096" y="15128"/>
                    <a:pt x="3133" y="15148"/>
                  </a:cubicBezTo>
                  <a:cubicBezTo>
                    <a:pt x="3256" y="15220"/>
                    <a:pt x="3388" y="15288"/>
                    <a:pt x="3515" y="15353"/>
                  </a:cubicBezTo>
                  <a:lnTo>
                    <a:pt x="3640" y="15418"/>
                  </a:lnTo>
                  <a:cubicBezTo>
                    <a:pt x="4076" y="15646"/>
                    <a:pt x="4511" y="15819"/>
                    <a:pt x="4939" y="15938"/>
                  </a:cubicBezTo>
                  <a:cubicBezTo>
                    <a:pt x="5103" y="15982"/>
                    <a:pt x="5273" y="16020"/>
                    <a:pt x="5437" y="16054"/>
                  </a:cubicBezTo>
                  <a:cubicBezTo>
                    <a:pt x="5610" y="16095"/>
                    <a:pt x="5790" y="16132"/>
                    <a:pt x="5964" y="16183"/>
                  </a:cubicBezTo>
                  <a:cubicBezTo>
                    <a:pt x="6028" y="16200"/>
                    <a:pt x="6090" y="16217"/>
                    <a:pt x="6154" y="16234"/>
                  </a:cubicBezTo>
                  <a:cubicBezTo>
                    <a:pt x="6368" y="16291"/>
                    <a:pt x="6589" y="16353"/>
                    <a:pt x="6801" y="16431"/>
                  </a:cubicBezTo>
                  <a:cubicBezTo>
                    <a:pt x="6913" y="16486"/>
                    <a:pt x="7015" y="16544"/>
                    <a:pt x="7110" y="16605"/>
                  </a:cubicBezTo>
                  <a:cubicBezTo>
                    <a:pt x="7202" y="16693"/>
                    <a:pt x="7300" y="16795"/>
                    <a:pt x="7402" y="16921"/>
                  </a:cubicBezTo>
                  <a:cubicBezTo>
                    <a:pt x="7440" y="16976"/>
                    <a:pt x="7474" y="17026"/>
                    <a:pt x="7501" y="17081"/>
                  </a:cubicBezTo>
                  <a:cubicBezTo>
                    <a:pt x="7556" y="17227"/>
                    <a:pt x="7603" y="17390"/>
                    <a:pt x="7651" y="17571"/>
                  </a:cubicBezTo>
                  <a:cubicBezTo>
                    <a:pt x="7671" y="17649"/>
                    <a:pt x="7688" y="17727"/>
                    <a:pt x="7709" y="17806"/>
                  </a:cubicBezTo>
                  <a:lnTo>
                    <a:pt x="7726" y="17888"/>
                  </a:lnTo>
                  <a:lnTo>
                    <a:pt x="7746" y="17962"/>
                  </a:lnTo>
                  <a:lnTo>
                    <a:pt x="7763" y="18040"/>
                  </a:lnTo>
                  <a:cubicBezTo>
                    <a:pt x="7790" y="18153"/>
                    <a:pt x="7848" y="18268"/>
                    <a:pt x="7886" y="18346"/>
                  </a:cubicBezTo>
                  <a:cubicBezTo>
                    <a:pt x="7988" y="18550"/>
                    <a:pt x="8140" y="18679"/>
                    <a:pt x="8294" y="18789"/>
                  </a:cubicBezTo>
                  <a:cubicBezTo>
                    <a:pt x="8443" y="18891"/>
                    <a:pt x="8641" y="18965"/>
                    <a:pt x="8903" y="19006"/>
                  </a:cubicBezTo>
                  <a:cubicBezTo>
                    <a:pt x="9032" y="19026"/>
                    <a:pt x="9175" y="19047"/>
                    <a:pt x="9321" y="19064"/>
                  </a:cubicBezTo>
                  <a:cubicBezTo>
                    <a:pt x="9440" y="19075"/>
                    <a:pt x="9552" y="19081"/>
                    <a:pt x="9661" y="19081"/>
                  </a:cubicBezTo>
                  <a:lnTo>
                    <a:pt x="9702" y="19081"/>
                  </a:lnTo>
                  <a:cubicBezTo>
                    <a:pt x="9916" y="19078"/>
                    <a:pt x="10134" y="19040"/>
                    <a:pt x="10341" y="19003"/>
                  </a:cubicBezTo>
                  <a:cubicBezTo>
                    <a:pt x="10470" y="18979"/>
                    <a:pt x="10586" y="18924"/>
                    <a:pt x="10709" y="18870"/>
                  </a:cubicBezTo>
                  <a:lnTo>
                    <a:pt x="10719" y="18863"/>
                  </a:lnTo>
                  <a:cubicBezTo>
                    <a:pt x="10736" y="18857"/>
                    <a:pt x="10750" y="18847"/>
                    <a:pt x="10764" y="18833"/>
                  </a:cubicBezTo>
                  <a:lnTo>
                    <a:pt x="10777" y="18822"/>
                  </a:lnTo>
                  <a:cubicBezTo>
                    <a:pt x="10855" y="18778"/>
                    <a:pt x="10927" y="18720"/>
                    <a:pt x="10985" y="18652"/>
                  </a:cubicBezTo>
                  <a:cubicBezTo>
                    <a:pt x="11015" y="18622"/>
                    <a:pt x="11046" y="18585"/>
                    <a:pt x="11076" y="18541"/>
                  </a:cubicBezTo>
                  <a:cubicBezTo>
                    <a:pt x="11280" y="18537"/>
                    <a:pt x="11481" y="18452"/>
                    <a:pt x="11624" y="18309"/>
                  </a:cubicBezTo>
                  <a:cubicBezTo>
                    <a:pt x="11753" y="18180"/>
                    <a:pt x="11875" y="17955"/>
                    <a:pt x="11858" y="17748"/>
                  </a:cubicBezTo>
                  <a:cubicBezTo>
                    <a:pt x="11838" y="17536"/>
                    <a:pt x="11822" y="17326"/>
                    <a:pt x="11801" y="17112"/>
                  </a:cubicBezTo>
                  <a:cubicBezTo>
                    <a:pt x="11784" y="16900"/>
                    <a:pt x="11764" y="16690"/>
                    <a:pt x="11746" y="16479"/>
                  </a:cubicBezTo>
                  <a:cubicBezTo>
                    <a:pt x="11720" y="16189"/>
                    <a:pt x="11695" y="15853"/>
                    <a:pt x="11715" y="15523"/>
                  </a:cubicBezTo>
                  <a:cubicBezTo>
                    <a:pt x="11764" y="15285"/>
                    <a:pt x="11849" y="15064"/>
                    <a:pt x="11930" y="14859"/>
                  </a:cubicBezTo>
                  <a:cubicBezTo>
                    <a:pt x="11947" y="14819"/>
                    <a:pt x="11964" y="14785"/>
                    <a:pt x="11985" y="14754"/>
                  </a:cubicBezTo>
                  <a:cubicBezTo>
                    <a:pt x="12083" y="14649"/>
                    <a:pt x="12199" y="14561"/>
                    <a:pt x="12304" y="14475"/>
                  </a:cubicBezTo>
                  <a:cubicBezTo>
                    <a:pt x="12447" y="14370"/>
                    <a:pt x="12597" y="14268"/>
                    <a:pt x="12743" y="14169"/>
                  </a:cubicBezTo>
                  <a:cubicBezTo>
                    <a:pt x="12842" y="14104"/>
                    <a:pt x="12940" y="14037"/>
                    <a:pt x="13039" y="13969"/>
                  </a:cubicBezTo>
                  <a:cubicBezTo>
                    <a:pt x="13315" y="13774"/>
                    <a:pt x="13627" y="13553"/>
                    <a:pt x="13924" y="13316"/>
                  </a:cubicBezTo>
                  <a:cubicBezTo>
                    <a:pt x="14155" y="13128"/>
                    <a:pt x="14383" y="12921"/>
                    <a:pt x="14604" y="12724"/>
                  </a:cubicBezTo>
                  <a:cubicBezTo>
                    <a:pt x="14811" y="12536"/>
                    <a:pt x="15026" y="12339"/>
                    <a:pt x="15246" y="12159"/>
                  </a:cubicBezTo>
                  <a:lnTo>
                    <a:pt x="15348" y="12084"/>
                  </a:lnTo>
                  <a:cubicBezTo>
                    <a:pt x="15471" y="11992"/>
                    <a:pt x="15597" y="11900"/>
                    <a:pt x="15716" y="11801"/>
                  </a:cubicBezTo>
                  <a:cubicBezTo>
                    <a:pt x="15828" y="11713"/>
                    <a:pt x="15934" y="11611"/>
                    <a:pt x="16036" y="11515"/>
                  </a:cubicBezTo>
                  <a:cubicBezTo>
                    <a:pt x="16077" y="11479"/>
                    <a:pt x="16114" y="11438"/>
                    <a:pt x="16155" y="11400"/>
                  </a:cubicBezTo>
                  <a:cubicBezTo>
                    <a:pt x="16278" y="11288"/>
                    <a:pt x="16420" y="11152"/>
                    <a:pt x="16549" y="11005"/>
                  </a:cubicBezTo>
                  <a:cubicBezTo>
                    <a:pt x="16662" y="10876"/>
                    <a:pt x="16761" y="10760"/>
                    <a:pt x="16832" y="10628"/>
                  </a:cubicBezTo>
                  <a:cubicBezTo>
                    <a:pt x="16879" y="10536"/>
                    <a:pt x="16924" y="10441"/>
                    <a:pt x="16971" y="10339"/>
                  </a:cubicBezTo>
                  <a:cubicBezTo>
                    <a:pt x="17100" y="10060"/>
                    <a:pt x="17193" y="9842"/>
                    <a:pt x="17264" y="9634"/>
                  </a:cubicBezTo>
                  <a:cubicBezTo>
                    <a:pt x="17353" y="9372"/>
                    <a:pt x="17394" y="9101"/>
                    <a:pt x="17424" y="8866"/>
                  </a:cubicBezTo>
                  <a:cubicBezTo>
                    <a:pt x="17451" y="8658"/>
                    <a:pt x="17482" y="8413"/>
                    <a:pt x="17499" y="8158"/>
                  </a:cubicBezTo>
                  <a:cubicBezTo>
                    <a:pt x="17523" y="7780"/>
                    <a:pt x="17465" y="7397"/>
                    <a:pt x="17410" y="7022"/>
                  </a:cubicBezTo>
                  <a:cubicBezTo>
                    <a:pt x="17363" y="6678"/>
                    <a:pt x="17274" y="6301"/>
                    <a:pt x="17145" y="5866"/>
                  </a:cubicBezTo>
                  <a:cubicBezTo>
                    <a:pt x="16995" y="5359"/>
                    <a:pt x="16822" y="4907"/>
                    <a:pt x="16614" y="4485"/>
                  </a:cubicBezTo>
                  <a:cubicBezTo>
                    <a:pt x="16522" y="4294"/>
                    <a:pt x="16410" y="4070"/>
                    <a:pt x="16278" y="3849"/>
                  </a:cubicBezTo>
                  <a:cubicBezTo>
                    <a:pt x="16097" y="3549"/>
                    <a:pt x="15866" y="3243"/>
                    <a:pt x="15563" y="2920"/>
                  </a:cubicBezTo>
                  <a:cubicBezTo>
                    <a:pt x="15240" y="2573"/>
                    <a:pt x="14957" y="2304"/>
                    <a:pt x="14668" y="2066"/>
                  </a:cubicBezTo>
                  <a:lnTo>
                    <a:pt x="14654" y="2056"/>
                  </a:lnTo>
                  <a:cubicBezTo>
                    <a:pt x="14284" y="1753"/>
                    <a:pt x="13896" y="1437"/>
                    <a:pt x="13481" y="1185"/>
                  </a:cubicBezTo>
                  <a:cubicBezTo>
                    <a:pt x="13307" y="1079"/>
                    <a:pt x="13131" y="991"/>
                    <a:pt x="12960" y="916"/>
                  </a:cubicBezTo>
                  <a:cubicBezTo>
                    <a:pt x="12740" y="811"/>
                    <a:pt x="12478" y="695"/>
                    <a:pt x="12202" y="603"/>
                  </a:cubicBezTo>
                  <a:cubicBezTo>
                    <a:pt x="11814" y="474"/>
                    <a:pt x="11409" y="368"/>
                    <a:pt x="10964" y="277"/>
                  </a:cubicBezTo>
                  <a:cubicBezTo>
                    <a:pt x="10542" y="192"/>
                    <a:pt x="10079" y="123"/>
                    <a:pt x="9511" y="62"/>
                  </a:cubicBezTo>
                  <a:cubicBezTo>
                    <a:pt x="9120" y="21"/>
                    <a:pt x="8732" y="12"/>
                    <a:pt x="83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40"/>
            <p:cNvSpPr/>
            <p:nvPr/>
          </p:nvSpPr>
          <p:spPr>
            <a:xfrm>
              <a:off x="1569850" y="2877500"/>
              <a:ext cx="131950" cy="110925"/>
            </a:xfrm>
            <a:custGeom>
              <a:avLst/>
              <a:gdLst/>
              <a:ahLst/>
              <a:cxnLst/>
              <a:rect l="l" t="t" r="r" b="b"/>
              <a:pathLst>
                <a:path w="5278" h="4437" extrusionOk="0">
                  <a:moveTo>
                    <a:pt x="913" y="0"/>
                  </a:moveTo>
                  <a:cubicBezTo>
                    <a:pt x="753" y="0"/>
                    <a:pt x="603" y="41"/>
                    <a:pt x="467" y="119"/>
                  </a:cubicBezTo>
                  <a:cubicBezTo>
                    <a:pt x="270" y="234"/>
                    <a:pt x="123" y="425"/>
                    <a:pt x="62" y="646"/>
                  </a:cubicBezTo>
                  <a:cubicBezTo>
                    <a:pt x="1" y="874"/>
                    <a:pt x="32" y="1123"/>
                    <a:pt x="150" y="1327"/>
                  </a:cubicBezTo>
                  <a:cubicBezTo>
                    <a:pt x="256" y="1507"/>
                    <a:pt x="464" y="1691"/>
                    <a:pt x="678" y="1732"/>
                  </a:cubicBezTo>
                  <a:cubicBezTo>
                    <a:pt x="814" y="1755"/>
                    <a:pt x="950" y="1779"/>
                    <a:pt x="1086" y="1803"/>
                  </a:cubicBezTo>
                  <a:cubicBezTo>
                    <a:pt x="1059" y="1861"/>
                    <a:pt x="1039" y="1919"/>
                    <a:pt x="1025" y="1980"/>
                  </a:cubicBezTo>
                  <a:cubicBezTo>
                    <a:pt x="984" y="2156"/>
                    <a:pt x="987" y="2319"/>
                    <a:pt x="1028" y="2500"/>
                  </a:cubicBezTo>
                  <a:cubicBezTo>
                    <a:pt x="1086" y="2735"/>
                    <a:pt x="1284" y="2956"/>
                    <a:pt x="1494" y="3068"/>
                  </a:cubicBezTo>
                  <a:cubicBezTo>
                    <a:pt x="1590" y="3115"/>
                    <a:pt x="1688" y="3153"/>
                    <a:pt x="1787" y="3181"/>
                  </a:cubicBezTo>
                  <a:cubicBezTo>
                    <a:pt x="1770" y="3231"/>
                    <a:pt x="1753" y="3283"/>
                    <a:pt x="1746" y="3337"/>
                  </a:cubicBezTo>
                  <a:cubicBezTo>
                    <a:pt x="1739" y="3388"/>
                    <a:pt x="1715" y="3493"/>
                    <a:pt x="1719" y="3565"/>
                  </a:cubicBezTo>
                  <a:cubicBezTo>
                    <a:pt x="1722" y="3748"/>
                    <a:pt x="1753" y="3789"/>
                    <a:pt x="1821" y="3952"/>
                  </a:cubicBezTo>
                  <a:cubicBezTo>
                    <a:pt x="1882" y="4092"/>
                    <a:pt x="2025" y="4208"/>
                    <a:pt x="2147" y="4293"/>
                  </a:cubicBezTo>
                  <a:cubicBezTo>
                    <a:pt x="2219" y="4340"/>
                    <a:pt x="2290" y="4365"/>
                    <a:pt x="2375" y="4398"/>
                  </a:cubicBezTo>
                  <a:cubicBezTo>
                    <a:pt x="2444" y="4426"/>
                    <a:pt x="2517" y="4436"/>
                    <a:pt x="2591" y="4436"/>
                  </a:cubicBezTo>
                  <a:cubicBezTo>
                    <a:pt x="2679" y="4436"/>
                    <a:pt x="2768" y="4422"/>
                    <a:pt x="2852" y="4405"/>
                  </a:cubicBezTo>
                  <a:cubicBezTo>
                    <a:pt x="2995" y="4378"/>
                    <a:pt x="3168" y="4266"/>
                    <a:pt x="3263" y="4156"/>
                  </a:cubicBezTo>
                  <a:cubicBezTo>
                    <a:pt x="3389" y="4018"/>
                    <a:pt x="3474" y="3854"/>
                    <a:pt x="3505" y="3674"/>
                  </a:cubicBezTo>
                  <a:cubicBezTo>
                    <a:pt x="3508" y="3671"/>
                    <a:pt x="3511" y="3667"/>
                    <a:pt x="3515" y="3667"/>
                  </a:cubicBezTo>
                  <a:cubicBezTo>
                    <a:pt x="3648" y="3575"/>
                    <a:pt x="3770" y="3473"/>
                    <a:pt x="3882" y="3357"/>
                  </a:cubicBezTo>
                  <a:cubicBezTo>
                    <a:pt x="3967" y="3272"/>
                    <a:pt x="4042" y="3181"/>
                    <a:pt x="4117" y="3085"/>
                  </a:cubicBezTo>
                  <a:cubicBezTo>
                    <a:pt x="4260" y="2997"/>
                    <a:pt x="4386" y="2878"/>
                    <a:pt x="4467" y="2724"/>
                  </a:cubicBezTo>
                  <a:cubicBezTo>
                    <a:pt x="4610" y="2459"/>
                    <a:pt x="4634" y="2123"/>
                    <a:pt x="4474" y="1864"/>
                  </a:cubicBezTo>
                  <a:cubicBezTo>
                    <a:pt x="4546" y="1826"/>
                    <a:pt x="4617" y="1786"/>
                    <a:pt x="4685" y="1745"/>
                  </a:cubicBezTo>
                  <a:cubicBezTo>
                    <a:pt x="4777" y="1687"/>
                    <a:pt x="4879" y="1616"/>
                    <a:pt x="4957" y="1544"/>
                  </a:cubicBezTo>
                  <a:cubicBezTo>
                    <a:pt x="5097" y="1418"/>
                    <a:pt x="5179" y="1269"/>
                    <a:pt x="5232" y="1088"/>
                  </a:cubicBezTo>
                  <a:cubicBezTo>
                    <a:pt x="5277" y="949"/>
                    <a:pt x="5273" y="759"/>
                    <a:pt x="5226" y="622"/>
                  </a:cubicBezTo>
                  <a:cubicBezTo>
                    <a:pt x="5202" y="554"/>
                    <a:pt x="5175" y="470"/>
                    <a:pt x="5127" y="408"/>
                  </a:cubicBezTo>
                  <a:cubicBezTo>
                    <a:pt x="5008" y="252"/>
                    <a:pt x="5015" y="245"/>
                    <a:pt x="4852" y="132"/>
                  </a:cubicBezTo>
                  <a:cubicBezTo>
                    <a:pt x="4730" y="46"/>
                    <a:pt x="4578" y="13"/>
                    <a:pt x="4427" y="13"/>
                  </a:cubicBezTo>
                  <a:cubicBezTo>
                    <a:pt x="4322" y="13"/>
                    <a:pt x="4216" y="29"/>
                    <a:pt x="4121" y="54"/>
                  </a:cubicBezTo>
                  <a:cubicBezTo>
                    <a:pt x="4042" y="74"/>
                    <a:pt x="3967" y="99"/>
                    <a:pt x="3889" y="115"/>
                  </a:cubicBezTo>
                  <a:cubicBezTo>
                    <a:pt x="3800" y="136"/>
                    <a:pt x="3712" y="149"/>
                    <a:pt x="3624" y="163"/>
                  </a:cubicBezTo>
                  <a:cubicBezTo>
                    <a:pt x="3392" y="190"/>
                    <a:pt x="3164" y="214"/>
                    <a:pt x="2937" y="228"/>
                  </a:cubicBezTo>
                  <a:cubicBezTo>
                    <a:pt x="2860" y="233"/>
                    <a:pt x="2783" y="235"/>
                    <a:pt x="2707" y="235"/>
                  </a:cubicBezTo>
                  <a:cubicBezTo>
                    <a:pt x="2526" y="235"/>
                    <a:pt x="2346" y="222"/>
                    <a:pt x="2164" y="201"/>
                  </a:cubicBezTo>
                  <a:cubicBezTo>
                    <a:pt x="1824" y="149"/>
                    <a:pt x="1484" y="92"/>
                    <a:pt x="1147" y="30"/>
                  </a:cubicBezTo>
                  <a:cubicBezTo>
                    <a:pt x="1069" y="20"/>
                    <a:pt x="991" y="10"/>
                    <a:pt x="913" y="0"/>
                  </a:cubicBezTo>
                  <a:close/>
                </a:path>
              </a:pathLst>
            </a:custGeom>
            <a:solidFill>
              <a:srgbClr val="ADD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40"/>
            <p:cNvSpPr/>
            <p:nvPr/>
          </p:nvSpPr>
          <p:spPr>
            <a:xfrm>
              <a:off x="1378950" y="2412300"/>
              <a:ext cx="465525" cy="521850"/>
            </a:xfrm>
            <a:custGeom>
              <a:avLst/>
              <a:gdLst/>
              <a:ahLst/>
              <a:cxnLst/>
              <a:rect l="l" t="t" r="r" b="b"/>
              <a:pathLst>
                <a:path w="18621" h="20874" extrusionOk="0">
                  <a:moveTo>
                    <a:pt x="9207" y="1036"/>
                  </a:moveTo>
                  <a:cubicBezTo>
                    <a:pt x="9274" y="1036"/>
                    <a:pt x="9340" y="1037"/>
                    <a:pt x="9406" y="1038"/>
                  </a:cubicBezTo>
                  <a:cubicBezTo>
                    <a:pt x="9705" y="1041"/>
                    <a:pt x="10005" y="1079"/>
                    <a:pt x="10301" y="1120"/>
                  </a:cubicBezTo>
                  <a:cubicBezTo>
                    <a:pt x="10675" y="1170"/>
                    <a:pt x="11045" y="1232"/>
                    <a:pt x="11416" y="1304"/>
                  </a:cubicBezTo>
                  <a:cubicBezTo>
                    <a:pt x="11603" y="1338"/>
                    <a:pt x="11791" y="1382"/>
                    <a:pt x="11978" y="1429"/>
                  </a:cubicBezTo>
                  <a:cubicBezTo>
                    <a:pt x="12130" y="1467"/>
                    <a:pt x="12281" y="1528"/>
                    <a:pt x="12430" y="1589"/>
                  </a:cubicBezTo>
                  <a:cubicBezTo>
                    <a:pt x="12535" y="1637"/>
                    <a:pt x="12637" y="1685"/>
                    <a:pt x="12743" y="1735"/>
                  </a:cubicBezTo>
                  <a:cubicBezTo>
                    <a:pt x="12848" y="1787"/>
                    <a:pt x="12950" y="1848"/>
                    <a:pt x="13056" y="1905"/>
                  </a:cubicBezTo>
                  <a:cubicBezTo>
                    <a:pt x="13260" y="2021"/>
                    <a:pt x="13454" y="2150"/>
                    <a:pt x="13651" y="2280"/>
                  </a:cubicBezTo>
                  <a:cubicBezTo>
                    <a:pt x="13855" y="2409"/>
                    <a:pt x="14060" y="2542"/>
                    <a:pt x="14267" y="2671"/>
                  </a:cubicBezTo>
                  <a:cubicBezTo>
                    <a:pt x="14424" y="2770"/>
                    <a:pt x="14576" y="2878"/>
                    <a:pt x="14726" y="2991"/>
                  </a:cubicBezTo>
                  <a:cubicBezTo>
                    <a:pt x="14978" y="3198"/>
                    <a:pt x="15212" y="3420"/>
                    <a:pt x="15437" y="3657"/>
                  </a:cubicBezTo>
                  <a:cubicBezTo>
                    <a:pt x="15655" y="3892"/>
                    <a:pt x="15856" y="4137"/>
                    <a:pt x="16052" y="4385"/>
                  </a:cubicBezTo>
                  <a:cubicBezTo>
                    <a:pt x="16243" y="4640"/>
                    <a:pt x="16430" y="4896"/>
                    <a:pt x="16594" y="5164"/>
                  </a:cubicBezTo>
                  <a:cubicBezTo>
                    <a:pt x="16679" y="5307"/>
                    <a:pt x="16763" y="5450"/>
                    <a:pt x="16839" y="5596"/>
                  </a:cubicBezTo>
                  <a:cubicBezTo>
                    <a:pt x="16914" y="5736"/>
                    <a:pt x="16978" y="5879"/>
                    <a:pt x="17046" y="6025"/>
                  </a:cubicBezTo>
                  <a:cubicBezTo>
                    <a:pt x="17141" y="6266"/>
                    <a:pt x="17220" y="6515"/>
                    <a:pt x="17294" y="6767"/>
                  </a:cubicBezTo>
                  <a:cubicBezTo>
                    <a:pt x="17328" y="6893"/>
                    <a:pt x="17366" y="7015"/>
                    <a:pt x="17399" y="7141"/>
                  </a:cubicBezTo>
                  <a:cubicBezTo>
                    <a:pt x="17434" y="7270"/>
                    <a:pt x="17454" y="7400"/>
                    <a:pt x="17475" y="7532"/>
                  </a:cubicBezTo>
                  <a:cubicBezTo>
                    <a:pt x="17502" y="7750"/>
                    <a:pt x="17522" y="7967"/>
                    <a:pt x="17529" y="8188"/>
                  </a:cubicBezTo>
                  <a:cubicBezTo>
                    <a:pt x="17536" y="8420"/>
                    <a:pt x="17512" y="8651"/>
                    <a:pt x="17488" y="8879"/>
                  </a:cubicBezTo>
                  <a:cubicBezTo>
                    <a:pt x="17454" y="9100"/>
                    <a:pt x="17407" y="9321"/>
                    <a:pt x="17352" y="9539"/>
                  </a:cubicBezTo>
                  <a:cubicBezTo>
                    <a:pt x="17318" y="9678"/>
                    <a:pt x="17281" y="9815"/>
                    <a:pt x="17240" y="9954"/>
                  </a:cubicBezTo>
                  <a:cubicBezTo>
                    <a:pt x="17209" y="10046"/>
                    <a:pt x="17175" y="10138"/>
                    <a:pt x="17138" y="10226"/>
                  </a:cubicBezTo>
                  <a:cubicBezTo>
                    <a:pt x="17043" y="10433"/>
                    <a:pt x="16941" y="10628"/>
                    <a:pt x="16812" y="10815"/>
                  </a:cubicBezTo>
                  <a:cubicBezTo>
                    <a:pt x="16611" y="11056"/>
                    <a:pt x="16393" y="11278"/>
                    <a:pt x="16172" y="11498"/>
                  </a:cubicBezTo>
                  <a:cubicBezTo>
                    <a:pt x="15947" y="11723"/>
                    <a:pt x="15716" y="11934"/>
                    <a:pt x="15468" y="12131"/>
                  </a:cubicBezTo>
                  <a:cubicBezTo>
                    <a:pt x="15168" y="12349"/>
                    <a:pt x="14852" y="12546"/>
                    <a:pt x="14536" y="12740"/>
                  </a:cubicBezTo>
                  <a:cubicBezTo>
                    <a:pt x="14366" y="12849"/>
                    <a:pt x="14192" y="12951"/>
                    <a:pt x="14019" y="13057"/>
                  </a:cubicBezTo>
                  <a:cubicBezTo>
                    <a:pt x="13852" y="13155"/>
                    <a:pt x="13689" y="13261"/>
                    <a:pt x="13526" y="13363"/>
                  </a:cubicBezTo>
                  <a:cubicBezTo>
                    <a:pt x="13352" y="13468"/>
                    <a:pt x="13179" y="13573"/>
                    <a:pt x="13015" y="13689"/>
                  </a:cubicBezTo>
                  <a:cubicBezTo>
                    <a:pt x="12838" y="13818"/>
                    <a:pt x="12668" y="13958"/>
                    <a:pt x="12505" y="14104"/>
                  </a:cubicBezTo>
                  <a:cubicBezTo>
                    <a:pt x="12444" y="14159"/>
                    <a:pt x="12386" y="14217"/>
                    <a:pt x="12335" y="14278"/>
                  </a:cubicBezTo>
                  <a:cubicBezTo>
                    <a:pt x="12219" y="14407"/>
                    <a:pt x="12148" y="14543"/>
                    <a:pt x="12090" y="14706"/>
                  </a:cubicBezTo>
                  <a:cubicBezTo>
                    <a:pt x="12049" y="14815"/>
                    <a:pt x="12039" y="14938"/>
                    <a:pt x="12025" y="15053"/>
                  </a:cubicBezTo>
                  <a:cubicBezTo>
                    <a:pt x="12019" y="15138"/>
                    <a:pt x="12015" y="15223"/>
                    <a:pt x="12008" y="15308"/>
                  </a:cubicBezTo>
                  <a:cubicBezTo>
                    <a:pt x="11964" y="15818"/>
                    <a:pt x="12011" y="16329"/>
                    <a:pt x="12032" y="16839"/>
                  </a:cubicBezTo>
                  <a:cubicBezTo>
                    <a:pt x="12039" y="17101"/>
                    <a:pt x="12052" y="17363"/>
                    <a:pt x="12059" y="17625"/>
                  </a:cubicBezTo>
                  <a:cubicBezTo>
                    <a:pt x="12066" y="17870"/>
                    <a:pt x="12059" y="18115"/>
                    <a:pt x="12039" y="18363"/>
                  </a:cubicBezTo>
                  <a:cubicBezTo>
                    <a:pt x="11930" y="18363"/>
                    <a:pt x="11818" y="18366"/>
                    <a:pt x="11705" y="18373"/>
                  </a:cubicBezTo>
                  <a:cubicBezTo>
                    <a:pt x="11573" y="18380"/>
                    <a:pt x="11444" y="18397"/>
                    <a:pt x="11311" y="18401"/>
                  </a:cubicBezTo>
                  <a:cubicBezTo>
                    <a:pt x="11174" y="18407"/>
                    <a:pt x="11042" y="18421"/>
                    <a:pt x="10906" y="18431"/>
                  </a:cubicBezTo>
                  <a:cubicBezTo>
                    <a:pt x="10763" y="18445"/>
                    <a:pt x="10620" y="18445"/>
                    <a:pt x="10474" y="18445"/>
                  </a:cubicBezTo>
                  <a:cubicBezTo>
                    <a:pt x="10334" y="18448"/>
                    <a:pt x="10199" y="18451"/>
                    <a:pt x="10059" y="18455"/>
                  </a:cubicBezTo>
                  <a:cubicBezTo>
                    <a:pt x="9916" y="18462"/>
                    <a:pt x="9770" y="18486"/>
                    <a:pt x="9627" y="18486"/>
                  </a:cubicBezTo>
                  <a:cubicBezTo>
                    <a:pt x="9355" y="18486"/>
                    <a:pt x="9080" y="18486"/>
                    <a:pt x="8807" y="18458"/>
                  </a:cubicBezTo>
                  <a:cubicBezTo>
                    <a:pt x="8763" y="18451"/>
                    <a:pt x="8722" y="18442"/>
                    <a:pt x="8678" y="18428"/>
                  </a:cubicBezTo>
                  <a:cubicBezTo>
                    <a:pt x="8631" y="18295"/>
                    <a:pt x="8603" y="18152"/>
                    <a:pt x="8579" y="18013"/>
                  </a:cubicBezTo>
                  <a:cubicBezTo>
                    <a:pt x="8546" y="17842"/>
                    <a:pt x="8505" y="17672"/>
                    <a:pt x="8480" y="17499"/>
                  </a:cubicBezTo>
                  <a:cubicBezTo>
                    <a:pt x="8430" y="17148"/>
                    <a:pt x="8321" y="16792"/>
                    <a:pt x="8083" y="16519"/>
                  </a:cubicBezTo>
                  <a:cubicBezTo>
                    <a:pt x="7977" y="16401"/>
                    <a:pt x="7848" y="16305"/>
                    <a:pt x="7719" y="16209"/>
                  </a:cubicBezTo>
                  <a:cubicBezTo>
                    <a:pt x="7572" y="16098"/>
                    <a:pt x="7409" y="16019"/>
                    <a:pt x="7232" y="15972"/>
                  </a:cubicBezTo>
                  <a:cubicBezTo>
                    <a:pt x="6899" y="15880"/>
                    <a:pt x="6579" y="15754"/>
                    <a:pt x="6252" y="15631"/>
                  </a:cubicBezTo>
                  <a:cubicBezTo>
                    <a:pt x="5896" y="15502"/>
                    <a:pt x="5528" y="15404"/>
                    <a:pt x="5171" y="15267"/>
                  </a:cubicBezTo>
                  <a:cubicBezTo>
                    <a:pt x="5007" y="15196"/>
                    <a:pt x="4851" y="15115"/>
                    <a:pt x="4695" y="15026"/>
                  </a:cubicBezTo>
                  <a:cubicBezTo>
                    <a:pt x="4511" y="14924"/>
                    <a:pt x="4334" y="14809"/>
                    <a:pt x="4153" y="14696"/>
                  </a:cubicBezTo>
                  <a:cubicBezTo>
                    <a:pt x="3974" y="14587"/>
                    <a:pt x="3797" y="14475"/>
                    <a:pt x="3623" y="14360"/>
                  </a:cubicBezTo>
                  <a:cubicBezTo>
                    <a:pt x="3467" y="14253"/>
                    <a:pt x="3310" y="14155"/>
                    <a:pt x="3161" y="14043"/>
                  </a:cubicBezTo>
                  <a:cubicBezTo>
                    <a:pt x="2966" y="13883"/>
                    <a:pt x="2783" y="13713"/>
                    <a:pt x="2613" y="13526"/>
                  </a:cubicBezTo>
                  <a:cubicBezTo>
                    <a:pt x="2443" y="13342"/>
                    <a:pt x="2286" y="13148"/>
                    <a:pt x="2133" y="12951"/>
                  </a:cubicBezTo>
                  <a:cubicBezTo>
                    <a:pt x="1980" y="12750"/>
                    <a:pt x="1837" y="12546"/>
                    <a:pt x="1701" y="12335"/>
                  </a:cubicBezTo>
                  <a:cubicBezTo>
                    <a:pt x="1627" y="12220"/>
                    <a:pt x="1555" y="12104"/>
                    <a:pt x="1484" y="11988"/>
                  </a:cubicBezTo>
                  <a:cubicBezTo>
                    <a:pt x="1432" y="11910"/>
                    <a:pt x="1391" y="11821"/>
                    <a:pt x="1354" y="11733"/>
                  </a:cubicBezTo>
                  <a:cubicBezTo>
                    <a:pt x="1300" y="11587"/>
                    <a:pt x="1252" y="11441"/>
                    <a:pt x="1214" y="11287"/>
                  </a:cubicBezTo>
                  <a:cubicBezTo>
                    <a:pt x="1178" y="11124"/>
                    <a:pt x="1150" y="10958"/>
                    <a:pt x="1123" y="10791"/>
                  </a:cubicBezTo>
                  <a:cubicBezTo>
                    <a:pt x="1092" y="10543"/>
                    <a:pt x="1062" y="10294"/>
                    <a:pt x="1027" y="10046"/>
                  </a:cubicBezTo>
                  <a:cubicBezTo>
                    <a:pt x="1010" y="9913"/>
                    <a:pt x="994" y="9780"/>
                    <a:pt x="980" y="9648"/>
                  </a:cubicBezTo>
                  <a:cubicBezTo>
                    <a:pt x="969" y="9505"/>
                    <a:pt x="969" y="9359"/>
                    <a:pt x="973" y="9216"/>
                  </a:cubicBezTo>
                  <a:cubicBezTo>
                    <a:pt x="980" y="8951"/>
                    <a:pt x="1000" y="8685"/>
                    <a:pt x="1031" y="8420"/>
                  </a:cubicBezTo>
                  <a:cubicBezTo>
                    <a:pt x="1071" y="8127"/>
                    <a:pt x="1120" y="7835"/>
                    <a:pt x="1170" y="7543"/>
                  </a:cubicBezTo>
                  <a:cubicBezTo>
                    <a:pt x="1222" y="7257"/>
                    <a:pt x="1303" y="6984"/>
                    <a:pt x="1409" y="6716"/>
                  </a:cubicBezTo>
                  <a:cubicBezTo>
                    <a:pt x="1497" y="6518"/>
                    <a:pt x="1599" y="6324"/>
                    <a:pt x="1701" y="6130"/>
                  </a:cubicBezTo>
                  <a:cubicBezTo>
                    <a:pt x="1806" y="5926"/>
                    <a:pt x="1905" y="5719"/>
                    <a:pt x="2007" y="5511"/>
                  </a:cubicBezTo>
                  <a:cubicBezTo>
                    <a:pt x="2184" y="5161"/>
                    <a:pt x="2395" y="4824"/>
                    <a:pt x="2633" y="4511"/>
                  </a:cubicBezTo>
                  <a:cubicBezTo>
                    <a:pt x="2756" y="4359"/>
                    <a:pt x="2881" y="4208"/>
                    <a:pt x="3010" y="4062"/>
                  </a:cubicBezTo>
                  <a:cubicBezTo>
                    <a:pt x="3153" y="3899"/>
                    <a:pt x="3296" y="3732"/>
                    <a:pt x="3450" y="3576"/>
                  </a:cubicBezTo>
                  <a:cubicBezTo>
                    <a:pt x="3735" y="3280"/>
                    <a:pt x="4035" y="3007"/>
                    <a:pt x="4354" y="2753"/>
                  </a:cubicBezTo>
                  <a:cubicBezTo>
                    <a:pt x="4963" y="2300"/>
                    <a:pt x="5637" y="1943"/>
                    <a:pt x="6324" y="1630"/>
                  </a:cubicBezTo>
                  <a:cubicBezTo>
                    <a:pt x="6484" y="1566"/>
                    <a:pt x="6640" y="1508"/>
                    <a:pt x="6803" y="1456"/>
                  </a:cubicBezTo>
                  <a:cubicBezTo>
                    <a:pt x="7001" y="1399"/>
                    <a:pt x="7202" y="1348"/>
                    <a:pt x="7403" y="1304"/>
                  </a:cubicBezTo>
                  <a:cubicBezTo>
                    <a:pt x="7786" y="1211"/>
                    <a:pt x="8178" y="1137"/>
                    <a:pt x="8573" y="1079"/>
                  </a:cubicBezTo>
                  <a:cubicBezTo>
                    <a:pt x="8688" y="1062"/>
                    <a:pt x="8807" y="1048"/>
                    <a:pt x="8926" y="1041"/>
                  </a:cubicBezTo>
                  <a:cubicBezTo>
                    <a:pt x="9020" y="1038"/>
                    <a:pt x="9114" y="1036"/>
                    <a:pt x="9207" y="1036"/>
                  </a:cubicBezTo>
                  <a:close/>
                  <a:moveTo>
                    <a:pt x="8106" y="19095"/>
                  </a:moveTo>
                  <a:cubicBezTo>
                    <a:pt x="8188" y="19152"/>
                    <a:pt x="8280" y="19193"/>
                    <a:pt x="8382" y="19224"/>
                  </a:cubicBezTo>
                  <a:cubicBezTo>
                    <a:pt x="8491" y="19258"/>
                    <a:pt x="8607" y="19271"/>
                    <a:pt x="8722" y="19282"/>
                  </a:cubicBezTo>
                  <a:cubicBezTo>
                    <a:pt x="8800" y="19291"/>
                    <a:pt x="8882" y="19295"/>
                    <a:pt x="8964" y="19299"/>
                  </a:cubicBezTo>
                  <a:cubicBezTo>
                    <a:pt x="9147" y="19302"/>
                    <a:pt x="9331" y="19302"/>
                    <a:pt x="9515" y="19302"/>
                  </a:cubicBezTo>
                  <a:cubicBezTo>
                    <a:pt x="9692" y="19299"/>
                    <a:pt x="9868" y="19274"/>
                    <a:pt x="10042" y="19261"/>
                  </a:cubicBezTo>
                  <a:cubicBezTo>
                    <a:pt x="10212" y="19247"/>
                    <a:pt x="10383" y="19244"/>
                    <a:pt x="10552" y="19241"/>
                  </a:cubicBezTo>
                  <a:cubicBezTo>
                    <a:pt x="10722" y="19238"/>
                    <a:pt x="10889" y="19224"/>
                    <a:pt x="11059" y="19210"/>
                  </a:cubicBezTo>
                  <a:cubicBezTo>
                    <a:pt x="11165" y="19200"/>
                    <a:pt x="11270" y="19193"/>
                    <a:pt x="11372" y="19186"/>
                  </a:cubicBezTo>
                  <a:cubicBezTo>
                    <a:pt x="11474" y="19180"/>
                    <a:pt x="11573" y="19166"/>
                    <a:pt x="11675" y="19152"/>
                  </a:cubicBezTo>
                  <a:cubicBezTo>
                    <a:pt x="11774" y="19142"/>
                    <a:pt x="11876" y="19128"/>
                    <a:pt x="11978" y="19122"/>
                  </a:cubicBezTo>
                  <a:cubicBezTo>
                    <a:pt x="12057" y="19112"/>
                    <a:pt x="12144" y="19101"/>
                    <a:pt x="12227" y="19101"/>
                  </a:cubicBezTo>
                  <a:cubicBezTo>
                    <a:pt x="12237" y="19101"/>
                    <a:pt x="12246" y="19101"/>
                    <a:pt x="12256" y="19101"/>
                  </a:cubicBezTo>
                  <a:cubicBezTo>
                    <a:pt x="12270" y="19104"/>
                    <a:pt x="12281" y="19108"/>
                    <a:pt x="12294" y="19111"/>
                  </a:cubicBezTo>
                  <a:cubicBezTo>
                    <a:pt x="12325" y="19128"/>
                    <a:pt x="12355" y="19142"/>
                    <a:pt x="12386" y="19152"/>
                  </a:cubicBezTo>
                  <a:cubicBezTo>
                    <a:pt x="12410" y="19166"/>
                    <a:pt x="12433" y="19176"/>
                    <a:pt x="12460" y="19186"/>
                  </a:cubicBezTo>
                  <a:cubicBezTo>
                    <a:pt x="12477" y="19247"/>
                    <a:pt x="12488" y="19312"/>
                    <a:pt x="12501" y="19373"/>
                  </a:cubicBezTo>
                  <a:lnTo>
                    <a:pt x="12532" y="19527"/>
                  </a:lnTo>
                  <a:lnTo>
                    <a:pt x="12532" y="19553"/>
                  </a:lnTo>
                  <a:cubicBezTo>
                    <a:pt x="12518" y="19585"/>
                    <a:pt x="12501" y="19611"/>
                    <a:pt x="12481" y="19638"/>
                  </a:cubicBezTo>
                  <a:cubicBezTo>
                    <a:pt x="12454" y="19669"/>
                    <a:pt x="12424" y="19700"/>
                    <a:pt x="12389" y="19727"/>
                  </a:cubicBezTo>
                  <a:cubicBezTo>
                    <a:pt x="12348" y="19754"/>
                    <a:pt x="12308" y="19778"/>
                    <a:pt x="12263" y="19802"/>
                  </a:cubicBezTo>
                  <a:cubicBezTo>
                    <a:pt x="12042" y="19883"/>
                    <a:pt x="11807" y="19924"/>
                    <a:pt x="11576" y="19965"/>
                  </a:cubicBezTo>
                  <a:cubicBezTo>
                    <a:pt x="11375" y="19989"/>
                    <a:pt x="11171" y="20003"/>
                    <a:pt x="10970" y="20023"/>
                  </a:cubicBezTo>
                  <a:cubicBezTo>
                    <a:pt x="10750" y="20043"/>
                    <a:pt x="10532" y="20060"/>
                    <a:pt x="10311" y="20074"/>
                  </a:cubicBezTo>
                  <a:cubicBezTo>
                    <a:pt x="10187" y="20082"/>
                    <a:pt x="10062" y="20085"/>
                    <a:pt x="9938" y="20085"/>
                  </a:cubicBezTo>
                  <a:cubicBezTo>
                    <a:pt x="9850" y="20085"/>
                    <a:pt x="9762" y="20084"/>
                    <a:pt x="9675" y="20081"/>
                  </a:cubicBezTo>
                  <a:cubicBezTo>
                    <a:pt x="9484" y="20074"/>
                    <a:pt x="9293" y="20070"/>
                    <a:pt x="9103" y="20050"/>
                  </a:cubicBezTo>
                  <a:cubicBezTo>
                    <a:pt x="8875" y="20013"/>
                    <a:pt x="8654" y="19938"/>
                    <a:pt x="8439" y="19853"/>
                  </a:cubicBezTo>
                  <a:cubicBezTo>
                    <a:pt x="8419" y="19842"/>
                    <a:pt x="8399" y="19829"/>
                    <a:pt x="8382" y="19819"/>
                  </a:cubicBezTo>
                  <a:cubicBezTo>
                    <a:pt x="8341" y="19785"/>
                    <a:pt x="8304" y="19751"/>
                    <a:pt x="8270" y="19713"/>
                  </a:cubicBezTo>
                  <a:cubicBezTo>
                    <a:pt x="8212" y="19632"/>
                    <a:pt x="8161" y="19550"/>
                    <a:pt x="8117" y="19462"/>
                  </a:cubicBezTo>
                  <a:cubicBezTo>
                    <a:pt x="8103" y="19417"/>
                    <a:pt x="8092" y="19373"/>
                    <a:pt x="8086" y="19329"/>
                  </a:cubicBezTo>
                  <a:cubicBezTo>
                    <a:pt x="8083" y="19282"/>
                    <a:pt x="8079" y="19233"/>
                    <a:pt x="8079" y="19186"/>
                  </a:cubicBezTo>
                  <a:cubicBezTo>
                    <a:pt x="8086" y="19156"/>
                    <a:pt x="8097" y="19125"/>
                    <a:pt x="8106" y="19095"/>
                  </a:cubicBezTo>
                  <a:close/>
                  <a:moveTo>
                    <a:pt x="9222" y="1"/>
                  </a:moveTo>
                  <a:cubicBezTo>
                    <a:pt x="9124" y="1"/>
                    <a:pt x="9025" y="1"/>
                    <a:pt x="8926" y="7"/>
                  </a:cubicBezTo>
                  <a:cubicBezTo>
                    <a:pt x="8692" y="21"/>
                    <a:pt x="8453" y="59"/>
                    <a:pt x="8222" y="96"/>
                  </a:cubicBezTo>
                  <a:cubicBezTo>
                    <a:pt x="7838" y="157"/>
                    <a:pt x="7457" y="242"/>
                    <a:pt x="7083" y="348"/>
                  </a:cubicBezTo>
                  <a:cubicBezTo>
                    <a:pt x="6674" y="460"/>
                    <a:pt x="6263" y="575"/>
                    <a:pt x="5875" y="756"/>
                  </a:cubicBezTo>
                  <a:cubicBezTo>
                    <a:pt x="5518" y="922"/>
                    <a:pt x="5158" y="1099"/>
                    <a:pt x="4817" y="1297"/>
                  </a:cubicBezTo>
                  <a:cubicBezTo>
                    <a:pt x="4439" y="1517"/>
                    <a:pt x="4068" y="1756"/>
                    <a:pt x="3725" y="2024"/>
                  </a:cubicBezTo>
                  <a:cubicBezTo>
                    <a:pt x="3429" y="2256"/>
                    <a:pt x="3150" y="2504"/>
                    <a:pt x="2885" y="2770"/>
                  </a:cubicBezTo>
                  <a:cubicBezTo>
                    <a:pt x="2613" y="3038"/>
                    <a:pt x="2365" y="3324"/>
                    <a:pt x="2112" y="3613"/>
                  </a:cubicBezTo>
                  <a:cubicBezTo>
                    <a:pt x="1858" y="3913"/>
                    <a:pt x="1627" y="4229"/>
                    <a:pt x="1418" y="4563"/>
                  </a:cubicBezTo>
                  <a:cubicBezTo>
                    <a:pt x="1225" y="4875"/>
                    <a:pt x="1076" y="5208"/>
                    <a:pt x="908" y="5538"/>
                  </a:cubicBezTo>
                  <a:cubicBezTo>
                    <a:pt x="820" y="5712"/>
                    <a:pt x="729" y="5879"/>
                    <a:pt x="643" y="6056"/>
                  </a:cubicBezTo>
                  <a:cubicBezTo>
                    <a:pt x="548" y="6260"/>
                    <a:pt x="459" y="6467"/>
                    <a:pt x="385" y="6678"/>
                  </a:cubicBezTo>
                  <a:cubicBezTo>
                    <a:pt x="286" y="6960"/>
                    <a:pt x="235" y="7253"/>
                    <a:pt x="187" y="7546"/>
                  </a:cubicBezTo>
                  <a:cubicBezTo>
                    <a:pt x="133" y="7879"/>
                    <a:pt x="71" y="8212"/>
                    <a:pt x="41" y="8549"/>
                  </a:cubicBezTo>
                  <a:cubicBezTo>
                    <a:pt x="17" y="8859"/>
                    <a:pt x="0" y="9171"/>
                    <a:pt x="10" y="9485"/>
                  </a:cubicBezTo>
                  <a:cubicBezTo>
                    <a:pt x="17" y="9672"/>
                    <a:pt x="48" y="9859"/>
                    <a:pt x="71" y="10042"/>
                  </a:cubicBezTo>
                  <a:cubicBezTo>
                    <a:pt x="92" y="10196"/>
                    <a:pt x="116" y="10345"/>
                    <a:pt x="137" y="10495"/>
                  </a:cubicBezTo>
                  <a:cubicBezTo>
                    <a:pt x="164" y="10695"/>
                    <a:pt x="187" y="10893"/>
                    <a:pt x="222" y="11090"/>
                  </a:cubicBezTo>
                  <a:cubicBezTo>
                    <a:pt x="252" y="11281"/>
                    <a:pt x="283" y="11478"/>
                    <a:pt x="341" y="11665"/>
                  </a:cubicBezTo>
                  <a:cubicBezTo>
                    <a:pt x="405" y="11879"/>
                    <a:pt x="487" y="12090"/>
                    <a:pt x="589" y="12291"/>
                  </a:cubicBezTo>
                  <a:cubicBezTo>
                    <a:pt x="671" y="12454"/>
                    <a:pt x="769" y="12608"/>
                    <a:pt x="871" y="12757"/>
                  </a:cubicBezTo>
                  <a:cubicBezTo>
                    <a:pt x="1106" y="13104"/>
                    <a:pt x="1357" y="13434"/>
                    <a:pt x="1627" y="13754"/>
                  </a:cubicBezTo>
                  <a:cubicBezTo>
                    <a:pt x="1867" y="14046"/>
                    <a:pt x="2129" y="14325"/>
                    <a:pt x="2426" y="14567"/>
                  </a:cubicBezTo>
                  <a:cubicBezTo>
                    <a:pt x="2756" y="14839"/>
                    <a:pt x="3120" y="15057"/>
                    <a:pt x="3484" y="15278"/>
                  </a:cubicBezTo>
                  <a:cubicBezTo>
                    <a:pt x="3650" y="15380"/>
                    <a:pt x="3814" y="15478"/>
                    <a:pt x="3984" y="15574"/>
                  </a:cubicBezTo>
                  <a:cubicBezTo>
                    <a:pt x="4144" y="15669"/>
                    <a:pt x="4307" y="15764"/>
                    <a:pt x="4473" y="15845"/>
                  </a:cubicBezTo>
                  <a:cubicBezTo>
                    <a:pt x="4681" y="15947"/>
                    <a:pt x="4892" y="16040"/>
                    <a:pt x="5113" y="16111"/>
                  </a:cubicBezTo>
                  <a:cubicBezTo>
                    <a:pt x="5293" y="16169"/>
                    <a:pt x="5473" y="16223"/>
                    <a:pt x="5657" y="16278"/>
                  </a:cubicBezTo>
                  <a:cubicBezTo>
                    <a:pt x="5831" y="16329"/>
                    <a:pt x="6004" y="16380"/>
                    <a:pt x="6174" y="16437"/>
                  </a:cubicBezTo>
                  <a:cubicBezTo>
                    <a:pt x="6334" y="16495"/>
                    <a:pt x="6497" y="16550"/>
                    <a:pt x="6661" y="16605"/>
                  </a:cubicBezTo>
                  <a:cubicBezTo>
                    <a:pt x="6811" y="16655"/>
                    <a:pt x="6967" y="16686"/>
                    <a:pt x="7113" y="16737"/>
                  </a:cubicBezTo>
                  <a:cubicBezTo>
                    <a:pt x="7154" y="16757"/>
                    <a:pt x="7194" y="16781"/>
                    <a:pt x="7229" y="16809"/>
                  </a:cubicBezTo>
                  <a:cubicBezTo>
                    <a:pt x="7310" y="16873"/>
                    <a:pt x="7389" y="16944"/>
                    <a:pt x="7457" y="17023"/>
                  </a:cubicBezTo>
                  <a:cubicBezTo>
                    <a:pt x="7480" y="17057"/>
                    <a:pt x="7501" y="17094"/>
                    <a:pt x="7521" y="17131"/>
                  </a:cubicBezTo>
                  <a:cubicBezTo>
                    <a:pt x="7569" y="17268"/>
                    <a:pt x="7603" y="17404"/>
                    <a:pt x="7623" y="17543"/>
                  </a:cubicBezTo>
                  <a:cubicBezTo>
                    <a:pt x="7648" y="17740"/>
                    <a:pt x="7668" y="17935"/>
                    <a:pt x="7701" y="18125"/>
                  </a:cubicBezTo>
                  <a:cubicBezTo>
                    <a:pt x="7722" y="18244"/>
                    <a:pt x="7739" y="18366"/>
                    <a:pt x="7766" y="18482"/>
                  </a:cubicBezTo>
                  <a:cubicBezTo>
                    <a:pt x="7664" y="18533"/>
                    <a:pt x="7593" y="18615"/>
                    <a:pt x="7535" y="18713"/>
                  </a:cubicBezTo>
                  <a:cubicBezTo>
                    <a:pt x="7477" y="18802"/>
                    <a:pt x="7433" y="18897"/>
                    <a:pt x="7403" y="18999"/>
                  </a:cubicBezTo>
                  <a:cubicBezTo>
                    <a:pt x="7345" y="19200"/>
                    <a:pt x="7372" y="19414"/>
                    <a:pt x="7419" y="19611"/>
                  </a:cubicBezTo>
                  <a:cubicBezTo>
                    <a:pt x="7447" y="19720"/>
                    <a:pt x="7501" y="19822"/>
                    <a:pt x="7559" y="19918"/>
                  </a:cubicBezTo>
                  <a:cubicBezTo>
                    <a:pt x="7620" y="20016"/>
                    <a:pt x="7688" y="20115"/>
                    <a:pt x="7763" y="20203"/>
                  </a:cubicBezTo>
                  <a:cubicBezTo>
                    <a:pt x="7827" y="20282"/>
                    <a:pt x="7906" y="20343"/>
                    <a:pt x="7984" y="20404"/>
                  </a:cubicBezTo>
                  <a:cubicBezTo>
                    <a:pt x="8106" y="20496"/>
                    <a:pt x="8253" y="20550"/>
                    <a:pt x="8392" y="20601"/>
                  </a:cubicBezTo>
                  <a:cubicBezTo>
                    <a:pt x="8555" y="20659"/>
                    <a:pt x="8712" y="20723"/>
                    <a:pt x="8879" y="20761"/>
                  </a:cubicBezTo>
                  <a:cubicBezTo>
                    <a:pt x="9080" y="20809"/>
                    <a:pt x="9293" y="20830"/>
                    <a:pt x="9498" y="20843"/>
                  </a:cubicBezTo>
                  <a:cubicBezTo>
                    <a:pt x="9684" y="20856"/>
                    <a:pt x="9872" y="20874"/>
                    <a:pt x="10056" y="20874"/>
                  </a:cubicBezTo>
                  <a:cubicBezTo>
                    <a:pt x="10253" y="20874"/>
                    <a:pt x="10450" y="20863"/>
                    <a:pt x="10648" y="20850"/>
                  </a:cubicBezTo>
                  <a:cubicBezTo>
                    <a:pt x="10852" y="20836"/>
                    <a:pt x="11056" y="20812"/>
                    <a:pt x="11263" y="20795"/>
                  </a:cubicBezTo>
                  <a:cubicBezTo>
                    <a:pt x="11477" y="20775"/>
                    <a:pt x="11695" y="20754"/>
                    <a:pt x="11906" y="20707"/>
                  </a:cubicBezTo>
                  <a:cubicBezTo>
                    <a:pt x="12083" y="20670"/>
                    <a:pt x="12263" y="20635"/>
                    <a:pt x="12433" y="20574"/>
                  </a:cubicBezTo>
                  <a:cubicBezTo>
                    <a:pt x="12655" y="20496"/>
                    <a:pt x="12852" y="20390"/>
                    <a:pt x="13019" y="20224"/>
                  </a:cubicBezTo>
                  <a:cubicBezTo>
                    <a:pt x="13104" y="20145"/>
                    <a:pt x="13171" y="20043"/>
                    <a:pt x="13229" y="19945"/>
                  </a:cubicBezTo>
                  <a:cubicBezTo>
                    <a:pt x="13260" y="19891"/>
                    <a:pt x="13281" y="19829"/>
                    <a:pt x="13301" y="19771"/>
                  </a:cubicBezTo>
                  <a:cubicBezTo>
                    <a:pt x="13325" y="19713"/>
                    <a:pt x="13325" y="19649"/>
                    <a:pt x="13331" y="19588"/>
                  </a:cubicBezTo>
                  <a:cubicBezTo>
                    <a:pt x="13342" y="19513"/>
                    <a:pt x="13317" y="19414"/>
                    <a:pt x="13308" y="19346"/>
                  </a:cubicBezTo>
                  <a:cubicBezTo>
                    <a:pt x="13294" y="19261"/>
                    <a:pt x="13270" y="19180"/>
                    <a:pt x="13250" y="19098"/>
                  </a:cubicBezTo>
                  <a:cubicBezTo>
                    <a:pt x="13236" y="19050"/>
                    <a:pt x="13226" y="19006"/>
                    <a:pt x="13209" y="18958"/>
                  </a:cubicBezTo>
                  <a:cubicBezTo>
                    <a:pt x="13165" y="18846"/>
                    <a:pt x="13110" y="18754"/>
                    <a:pt x="13028" y="18666"/>
                  </a:cubicBezTo>
                  <a:cubicBezTo>
                    <a:pt x="12964" y="18594"/>
                    <a:pt x="12879" y="18540"/>
                    <a:pt x="12787" y="18495"/>
                  </a:cubicBezTo>
                  <a:cubicBezTo>
                    <a:pt x="12794" y="18468"/>
                    <a:pt x="12797" y="18442"/>
                    <a:pt x="12801" y="18411"/>
                  </a:cubicBezTo>
                  <a:cubicBezTo>
                    <a:pt x="12838" y="17944"/>
                    <a:pt x="12865" y="17482"/>
                    <a:pt x="12886" y="17016"/>
                  </a:cubicBezTo>
                  <a:cubicBezTo>
                    <a:pt x="12903" y="16556"/>
                    <a:pt x="12906" y="16094"/>
                    <a:pt x="12961" y="15635"/>
                  </a:cubicBezTo>
                  <a:cubicBezTo>
                    <a:pt x="12984" y="15471"/>
                    <a:pt x="13022" y="15305"/>
                    <a:pt x="13077" y="15148"/>
                  </a:cubicBezTo>
                  <a:cubicBezTo>
                    <a:pt x="13093" y="15111"/>
                    <a:pt x="13113" y="15077"/>
                    <a:pt x="13138" y="15043"/>
                  </a:cubicBezTo>
                  <a:cubicBezTo>
                    <a:pt x="13243" y="14927"/>
                    <a:pt x="13366" y="14825"/>
                    <a:pt x="13491" y="14727"/>
                  </a:cubicBezTo>
                  <a:cubicBezTo>
                    <a:pt x="13771" y="14523"/>
                    <a:pt x="14077" y="14352"/>
                    <a:pt x="14369" y="14168"/>
                  </a:cubicBezTo>
                  <a:cubicBezTo>
                    <a:pt x="14713" y="13951"/>
                    <a:pt x="15063" y="13743"/>
                    <a:pt x="15403" y="13526"/>
                  </a:cubicBezTo>
                  <a:cubicBezTo>
                    <a:pt x="15556" y="13424"/>
                    <a:pt x="15713" y="13328"/>
                    <a:pt x="15859" y="13220"/>
                  </a:cubicBezTo>
                  <a:cubicBezTo>
                    <a:pt x="16060" y="13074"/>
                    <a:pt x="16253" y="12917"/>
                    <a:pt x="16440" y="12757"/>
                  </a:cubicBezTo>
                  <a:cubicBezTo>
                    <a:pt x="16580" y="12634"/>
                    <a:pt x="16713" y="12505"/>
                    <a:pt x="16839" y="12376"/>
                  </a:cubicBezTo>
                  <a:cubicBezTo>
                    <a:pt x="16981" y="12233"/>
                    <a:pt x="17121" y="12087"/>
                    <a:pt x="17261" y="11937"/>
                  </a:cubicBezTo>
                  <a:cubicBezTo>
                    <a:pt x="17533" y="11641"/>
                    <a:pt x="17798" y="11325"/>
                    <a:pt x="17975" y="10958"/>
                  </a:cubicBezTo>
                  <a:cubicBezTo>
                    <a:pt x="18080" y="10743"/>
                    <a:pt x="18172" y="10522"/>
                    <a:pt x="18253" y="10298"/>
                  </a:cubicBezTo>
                  <a:cubicBezTo>
                    <a:pt x="18318" y="10114"/>
                    <a:pt x="18363" y="9920"/>
                    <a:pt x="18410" y="9730"/>
                  </a:cubicBezTo>
                  <a:cubicBezTo>
                    <a:pt x="18512" y="9318"/>
                    <a:pt x="18573" y="8899"/>
                    <a:pt x="18608" y="8477"/>
                  </a:cubicBezTo>
                  <a:cubicBezTo>
                    <a:pt x="18621" y="8284"/>
                    <a:pt x="18614" y="8086"/>
                    <a:pt x="18597" y="7893"/>
                  </a:cubicBezTo>
                  <a:cubicBezTo>
                    <a:pt x="18577" y="7648"/>
                    <a:pt x="18547" y="7406"/>
                    <a:pt x="18506" y="7168"/>
                  </a:cubicBezTo>
                  <a:cubicBezTo>
                    <a:pt x="18434" y="6773"/>
                    <a:pt x="18311" y="6392"/>
                    <a:pt x="18182" y="6015"/>
                  </a:cubicBezTo>
                  <a:cubicBezTo>
                    <a:pt x="18046" y="5610"/>
                    <a:pt x="17859" y="5226"/>
                    <a:pt x="17652" y="4855"/>
                  </a:cubicBezTo>
                  <a:cubicBezTo>
                    <a:pt x="17457" y="4511"/>
                    <a:pt x="17230" y="4188"/>
                    <a:pt x="16991" y="3872"/>
                  </a:cubicBezTo>
                  <a:cubicBezTo>
                    <a:pt x="16723" y="3522"/>
                    <a:pt x="16448" y="3185"/>
                    <a:pt x="16145" y="2865"/>
                  </a:cubicBezTo>
                  <a:cubicBezTo>
                    <a:pt x="15859" y="2562"/>
                    <a:pt x="15546" y="2293"/>
                    <a:pt x="15216" y="2042"/>
                  </a:cubicBezTo>
                  <a:cubicBezTo>
                    <a:pt x="15052" y="1922"/>
                    <a:pt x="14883" y="1811"/>
                    <a:pt x="14713" y="1705"/>
                  </a:cubicBezTo>
                  <a:cubicBezTo>
                    <a:pt x="14546" y="1599"/>
                    <a:pt x="14383" y="1494"/>
                    <a:pt x="14220" y="1385"/>
                  </a:cubicBezTo>
                  <a:cubicBezTo>
                    <a:pt x="13879" y="1167"/>
                    <a:pt x="13542" y="953"/>
                    <a:pt x="13182" y="779"/>
                  </a:cubicBezTo>
                  <a:cubicBezTo>
                    <a:pt x="12964" y="677"/>
                    <a:pt x="12739" y="586"/>
                    <a:pt x="12515" y="504"/>
                  </a:cubicBezTo>
                  <a:cubicBezTo>
                    <a:pt x="12338" y="440"/>
                    <a:pt x="12158" y="395"/>
                    <a:pt x="11978" y="354"/>
                  </a:cubicBezTo>
                  <a:cubicBezTo>
                    <a:pt x="11794" y="310"/>
                    <a:pt x="11610" y="283"/>
                    <a:pt x="11427" y="249"/>
                  </a:cubicBezTo>
                  <a:cubicBezTo>
                    <a:pt x="11240" y="215"/>
                    <a:pt x="11049" y="184"/>
                    <a:pt x="10855" y="157"/>
                  </a:cubicBezTo>
                  <a:cubicBezTo>
                    <a:pt x="10416" y="93"/>
                    <a:pt x="9978" y="28"/>
                    <a:pt x="9532" y="7"/>
                  </a:cubicBezTo>
                  <a:cubicBezTo>
                    <a:pt x="9430" y="1"/>
                    <a:pt x="9324" y="1"/>
                    <a:pt x="9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40"/>
            <p:cNvSpPr/>
            <p:nvPr/>
          </p:nvSpPr>
          <p:spPr>
            <a:xfrm>
              <a:off x="1590100" y="2921200"/>
              <a:ext cx="96400" cy="40825"/>
            </a:xfrm>
            <a:custGeom>
              <a:avLst/>
              <a:gdLst/>
              <a:ahLst/>
              <a:cxnLst/>
              <a:rect l="l" t="t" r="r" b="b"/>
              <a:pathLst>
                <a:path w="3856" h="1633" extrusionOk="0">
                  <a:moveTo>
                    <a:pt x="3205" y="936"/>
                  </a:moveTo>
                  <a:cubicBezTo>
                    <a:pt x="3202" y="939"/>
                    <a:pt x="3198" y="939"/>
                    <a:pt x="3195" y="943"/>
                  </a:cubicBezTo>
                  <a:cubicBezTo>
                    <a:pt x="3198" y="939"/>
                    <a:pt x="3202" y="936"/>
                    <a:pt x="3205" y="936"/>
                  </a:cubicBezTo>
                  <a:close/>
                  <a:moveTo>
                    <a:pt x="287" y="0"/>
                  </a:moveTo>
                  <a:cubicBezTo>
                    <a:pt x="133" y="0"/>
                    <a:pt x="24" y="122"/>
                    <a:pt x="18" y="269"/>
                  </a:cubicBezTo>
                  <a:cubicBezTo>
                    <a:pt x="11" y="402"/>
                    <a:pt x="1" y="538"/>
                    <a:pt x="4" y="670"/>
                  </a:cubicBezTo>
                  <a:cubicBezTo>
                    <a:pt x="7" y="772"/>
                    <a:pt x="24" y="871"/>
                    <a:pt x="55" y="967"/>
                  </a:cubicBezTo>
                  <a:cubicBezTo>
                    <a:pt x="72" y="1028"/>
                    <a:pt x="103" y="1089"/>
                    <a:pt x="140" y="1140"/>
                  </a:cubicBezTo>
                  <a:cubicBezTo>
                    <a:pt x="198" y="1221"/>
                    <a:pt x="266" y="1279"/>
                    <a:pt x="348" y="1337"/>
                  </a:cubicBezTo>
                  <a:cubicBezTo>
                    <a:pt x="576" y="1494"/>
                    <a:pt x="844" y="1518"/>
                    <a:pt x="1109" y="1551"/>
                  </a:cubicBezTo>
                  <a:cubicBezTo>
                    <a:pt x="1372" y="1589"/>
                    <a:pt x="1630" y="1612"/>
                    <a:pt x="1892" y="1626"/>
                  </a:cubicBezTo>
                  <a:cubicBezTo>
                    <a:pt x="2018" y="1630"/>
                    <a:pt x="2141" y="1633"/>
                    <a:pt x="2266" y="1633"/>
                  </a:cubicBezTo>
                  <a:cubicBezTo>
                    <a:pt x="2381" y="1633"/>
                    <a:pt x="2501" y="1626"/>
                    <a:pt x="2617" y="1620"/>
                  </a:cubicBezTo>
                  <a:cubicBezTo>
                    <a:pt x="2722" y="1612"/>
                    <a:pt x="2827" y="1612"/>
                    <a:pt x="2929" y="1603"/>
                  </a:cubicBezTo>
                  <a:cubicBezTo>
                    <a:pt x="3001" y="1596"/>
                    <a:pt x="3072" y="1582"/>
                    <a:pt x="3147" y="1572"/>
                  </a:cubicBezTo>
                  <a:cubicBezTo>
                    <a:pt x="3171" y="1568"/>
                    <a:pt x="3198" y="1565"/>
                    <a:pt x="3226" y="1559"/>
                  </a:cubicBezTo>
                  <a:cubicBezTo>
                    <a:pt x="3279" y="1551"/>
                    <a:pt x="3328" y="1531"/>
                    <a:pt x="3378" y="1510"/>
                  </a:cubicBezTo>
                  <a:cubicBezTo>
                    <a:pt x="3450" y="1480"/>
                    <a:pt x="3515" y="1429"/>
                    <a:pt x="3573" y="1378"/>
                  </a:cubicBezTo>
                  <a:cubicBezTo>
                    <a:pt x="3664" y="1300"/>
                    <a:pt x="3722" y="1198"/>
                    <a:pt x="3753" y="1082"/>
                  </a:cubicBezTo>
                  <a:cubicBezTo>
                    <a:pt x="3773" y="1011"/>
                    <a:pt x="3780" y="932"/>
                    <a:pt x="3786" y="854"/>
                  </a:cubicBezTo>
                  <a:cubicBezTo>
                    <a:pt x="3790" y="803"/>
                    <a:pt x="3797" y="749"/>
                    <a:pt x="3804" y="698"/>
                  </a:cubicBezTo>
                  <a:cubicBezTo>
                    <a:pt x="3810" y="647"/>
                    <a:pt x="3817" y="596"/>
                    <a:pt x="3824" y="548"/>
                  </a:cubicBezTo>
                  <a:cubicBezTo>
                    <a:pt x="3835" y="463"/>
                    <a:pt x="3855" y="375"/>
                    <a:pt x="3855" y="293"/>
                  </a:cubicBezTo>
                  <a:cubicBezTo>
                    <a:pt x="3851" y="163"/>
                    <a:pt x="3766" y="48"/>
                    <a:pt x="3644" y="14"/>
                  </a:cubicBezTo>
                  <a:cubicBezTo>
                    <a:pt x="3621" y="8"/>
                    <a:pt x="3597" y="5"/>
                    <a:pt x="3573" y="5"/>
                  </a:cubicBezTo>
                  <a:cubicBezTo>
                    <a:pt x="3447" y="5"/>
                    <a:pt x="3316" y="86"/>
                    <a:pt x="3290" y="215"/>
                  </a:cubicBezTo>
                  <a:cubicBezTo>
                    <a:pt x="3276" y="282"/>
                    <a:pt x="3273" y="351"/>
                    <a:pt x="3263" y="419"/>
                  </a:cubicBezTo>
                  <a:cubicBezTo>
                    <a:pt x="3259" y="474"/>
                    <a:pt x="3249" y="531"/>
                    <a:pt x="3243" y="585"/>
                  </a:cubicBezTo>
                  <a:cubicBezTo>
                    <a:pt x="3229" y="687"/>
                    <a:pt x="3226" y="789"/>
                    <a:pt x="3215" y="892"/>
                  </a:cubicBezTo>
                  <a:cubicBezTo>
                    <a:pt x="3212" y="902"/>
                    <a:pt x="3212" y="915"/>
                    <a:pt x="3208" y="926"/>
                  </a:cubicBezTo>
                  <a:cubicBezTo>
                    <a:pt x="3188" y="939"/>
                    <a:pt x="3168" y="949"/>
                    <a:pt x="3144" y="963"/>
                  </a:cubicBezTo>
                  <a:cubicBezTo>
                    <a:pt x="3062" y="987"/>
                    <a:pt x="2973" y="997"/>
                    <a:pt x="2885" y="1011"/>
                  </a:cubicBezTo>
                  <a:cubicBezTo>
                    <a:pt x="2756" y="1028"/>
                    <a:pt x="2623" y="1034"/>
                    <a:pt x="2494" y="1045"/>
                  </a:cubicBezTo>
                  <a:cubicBezTo>
                    <a:pt x="2367" y="1055"/>
                    <a:pt x="2240" y="1059"/>
                    <a:pt x="2111" y="1059"/>
                  </a:cubicBezTo>
                  <a:cubicBezTo>
                    <a:pt x="2071" y="1059"/>
                    <a:pt x="2031" y="1059"/>
                    <a:pt x="1990" y="1058"/>
                  </a:cubicBezTo>
                  <a:cubicBezTo>
                    <a:pt x="1814" y="1055"/>
                    <a:pt x="1634" y="1052"/>
                    <a:pt x="1456" y="1038"/>
                  </a:cubicBezTo>
                  <a:cubicBezTo>
                    <a:pt x="1287" y="1025"/>
                    <a:pt x="1116" y="1004"/>
                    <a:pt x="946" y="984"/>
                  </a:cubicBezTo>
                  <a:cubicBezTo>
                    <a:pt x="865" y="973"/>
                    <a:pt x="786" y="956"/>
                    <a:pt x="708" y="929"/>
                  </a:cubicBezTo>
                  <a:cubicBezTo>
                    <a:pt x="671" y="909"/>
                    <a:pt x="634" y="888"/>
                    <a:pt x="596" y="865"/>
                  </a:cubicBezTo>
                  <a:cubicBezTo>
                    <a:pt x="589" y="857"/>
                    <a:pt x="579" y="851"/>
                    <a:pt x="572" y="844"/>
                  </a:cubicBezTo>
                  <a:cubicBezTo>
                    <a:pt x="569" y="837"/>
                    <a:pt x="565" y="830"/>
                    <a:pt x="562" y="827"/>
                  </a:cubicBezTo>
                  <a:cubicBezTo>
                    <a:pt x="552" y="796"/>
                    <a:pt x="545" y="766"/>
                    <a:pt x="538" y="735"/>
                  </a:cubicBezTo>
                  <a:cubicBezTo>
                    <a:pt x="535" y="657"/>
                    <a:pt x="538" y="582"/>
                    <a:pt x="541" y="507"/>
                  </a:cubicBezTo>
                  <a:cubicBezTo>
                    <a:pt x="545" y="429"/>
                    <a:pt x="549" y="347"/>
                    <a:pt x="552" y="269"/>
                  </a:cubicBezTo>
                  <a:cubicBezTo>
                    <a:pt x="558" y="122"/>
                    <a:pt x="426" y="0"/>
                    <a:pt x="287" y="0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40"/>
            <p:cNvSpPr/>
            <p:nvPr/>
          </p:nvSpPr>
          <p:spPr>
            <a:xfrm>
              <a:off x="1606675" y="2947725"/>
              <a:ext cx="53025" cy="38950"/>
            </a:xfrm>
            <a:custGeom>
              <a:avLst/>
              <a:gdLst/>
              <a:ahLst/>
              <a:cxnLst/>
              <a:rect l="l" t="t" r="r" b="b"/>
              <a:pathLst>
                <a:path w="2121" h="1558" extrusionOk="0">
                  <a:moveTo>
                    <a:pt x="317" y="0"/>
                  </a:moveTo>
                  <a:cubicBezTo>
                    <a:pt x="147" y="0"/>
                    <a:pt x="4" y="143"/>
                    <a:pt x="4" y="314"/>
                  </a:cubicBezTo>
                  <a:cubicBezTo>
                    <a:pt x="4" y="433"/>
                    <a:pt x="1" y="551"/>
                    <a:pt x="8" y="671"/>
                  </a:cubicBezTo>
                  <a:cubicBezTo>
                    <a:pt x="15" y="793"/>
                    <a:pt x="38" y="923"/>
                    <a:pt x="96" y="1031"/>
                  </a:cubicBezTo>
                  <a:cubicBezTo>
                    <a:pt x="140" y="1120"/>
                    <a:pt x="198" y="1198"/>
                    <a:pt x="269" y="1266"/>
                  </a:cubicBezTo>
                  <a:cubicBezTo>
                    <a:pt x="314" y="1311"/>
                    <a:pt x="368" y="1347"/>
                    <a:pt x="423" y="1385"/>
                  </a:cubicBezTo>
                  <a:cubicBezTo>
                    <a:pt x="498" y="1433"/>
                    <a:pt x="575" y="1470"/>
                    <a:pt x="661" y="1504"/>
                  </a:cubicBezTo>
                  <a:cubicBezTo>
                    <a:pt x="753" y="1542"/>
                    <a:pt x="858" y="1548"/>
                    <a:pt x="957" y="1556"/>
                  </a:cubicBezTo>
                  <a:cubicBezTo>
                    <a:pt x="977" y="1557"/>
                    <a:pt x="998" y="1558"/>
                    <a:pt x="1019" y="1558"/>
                  </a:cubicBezTo>
                  <a:cubicBezTo>
                    <a:pt x="1051" y="1558"/>
                    <a:pt x="1083" y="1556"/>
                    <a:pt x="1113" y="1552"/>
                  </a:cubicBezTo>
                  <a:cubicBezTo>
                    <a:pt x="1188" y="1548"/>
                    <a:pt x="1263" y="1538"/>
                    <a:pt x="1331" y="1521"/>
                  </a:cubicBezTo>
                  <a:cubicBezTo>
                    <a:pt x="1409" y="1501"/>
                    <a:pt x="1481" y="1474"/>
                    <a:pt x="1552" y="1443"/>
                  </a:cubicBezTo>
                  <a:cubicBezTo>
                    <a:pt x="1593" y="1423"/>
                    <a:pt x="1637" y="1402"/>
                    <a:pt x="1674" y="1378"/>
                  </a:cubicBezTo>
                  <a:cubicBezTo>
                    <a:pt x="1729" y="1344"/>
                    <a:pt x="1780" y="1303"/>
                    <a:pt x="1828" y="1259"/>
                  </a:cubicBezTo>
                  <a:cubicBezTo>
                    <a:pt x="1869" y="1225"/>
                    <a:pt x="1896" y="1174"/>
                    <a:pt x="1927" y="1134"/>
                  </a:cubicBezTo>
                  <a:cubicBezTo>
                    <a:pt x="1954" y="1096"/>
                    <a:pt x="1974" y="1055"/>
                    <a:pt x="1991" y="1014"/>
                  </a:cubicBezTo>
                  <a:cubicBezTo>
                    <a:pt x="2021" y="956"/>
                    <a:pt x="2045" y="892"/>
                    <a:pt x="2062" y="827"/>
                  </a:cubicBezTo>
                  <a:cubicBezTo>
                    <a:pt x="2076" y="783"/>
                    <a:pt x="2090" y="739"/>
                    <a:pt x="2100" y="691"/>
                  </a:cubicBezTo>
                  <a:cubicBezTo>
                    <a:pt x="2120" y="613"/>
                    <a:pt x="2120" y="535"/>
                    <a:pt x="2120" y="457"/>
                  </a:cubicBezTo>
                  <a:cubicBezTo>
                    <a:pt x="2117" y="351"/>
                    <a:pt x="2049" y="256"/>
                    <a:pt x="1943" y="225"/>
                  </a:cubicBezTo>
                  <a:cubicBezTo>
                    <a:pt x="1925" y="220"/>
                    <a:pt x="1905" y="218"/>
                    <a:pt x="1885" y="218"/>
                  </a:cubicBezTo>
                  <a:cubicBezTo>
                    <a:pt x="1801" y="218"/>
                    <a:pt x="1710" y="258"/>
                    <a:pt x="1674" y="338"/>
                  </a:cubicBezTo>
                  <a:cubicBezTo>
                    <a:pt x="1657" y="372"/>
                    <a:pt x="1637" y="402"/>
                    <a:pt x="1620" y="436"/>
                  </a:cubicBezTo>
                  <a:cubicBezTo>
                    <a:pt x="1596" y="487"/>
                    <a:pt x="1576" y="535"/>
                    <a:pt x="1563" y="586"/>
                  </a:cubicBezTo>
                  <a:cubicBezTo>
                    <a:pt x="1549" y="630"/>
                    <a:pt x="1535" y="674"/>
                    <a:pt x="1522" y="715"/>
                  </a:cubicBezTo>
                  <a:cubicBezTo>
                    <a:pt x="1508" y="739"/>
                    <a:pt x="1494" y="763"/>
                    <a:pt x="1481" y="783"/>
                  </a:cubicBezTo>
                  <a:cubicBezTo>
                    <a:pt x="1467" y="800"/>
                    <a:pt x="1453" y="813"/>
                    <a:pt x="1437" y="827"/>
                  </a:cubicBezTo>
                  <a:cubicBezTo>
                    <a:pt x="1412" y="844"/>
                    <a:pt x="1385" y="858"/>
                    <a:pt x="1358" y="871"/>
                  </a:cubicBezTo>
                  <a:cubicBezTo>
                    <a:pt x="1304" y="892"/>
                    <a:pt x="1253" y="906"/>
                    <a:pt x="1198" y="916"/>
                  </a:cubicBezTo>
                  <a:cubicBezTo>
                    <a:pt x="1168" y="918"/>
                    <a:pt x="1137" y="919"/>
                    <a:pt x="1107" y="919"/>
                  </a:cubicBezTo>
                  <a:cubicBezTo>
                    <a:pt x="1057" y="919"/>
                    <a:pt x="1008" y="916"/>
                    <a:pt x="957" y="912"/>
                  </a:cubicBezTo>
                  <a:cubicBezTo>
                    <a:pt x="919" y="902"/>
                    <a:pt x="882" y="892"/>
                    <a:pt x="841" y="882"/>
                  </a:cubicBezTo>
                  <a:cubicBezTo>
                    <a:pt x="804" y="858"/>
                    <a:pt x="767" y="837"/>
                    <a:pt x="729" y="810"/>
                  </a:cubicBezTo>
                  <a:cubicBezTo>
                    <a:pt x="712" y="796"/>
                    <a:pt x="695" y="780"/>
                    <a:pt x="678" y="763"/>
                  </a:cubicBezTo>
                  <a:cubicBezTo>
                    <a:pt x="671" y="749"/>
                    <a:pt x="661" y="732"/>
                    <a:pt x="654" y="719"/>
                  </a:cubicBezTo>
                  <a:cubicBezTo>
                    <a:pt x="647" y="694"/>
                    <a:pt x="641" y="671"/>
                    <a:pt x="637" y="647"/>
                  </a:cubicBezTo>
                  <a:cubicBezTo>
                    <a:pt x="630" y="538"/>
                    <a:pt x="630" y="426"/>
                    <a:pt x="630" y="314"/>
                  </a:cubicBezTo>
                  <a:cubicBezTo>
                    <a:pt x="633" y="143"/>
                    <a:pt x="487" y="0"/>
                    <a:pt x="317" y="0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40"/>
            <p:cNvSpPr/>
            <p:nvPr/>
          </p:nvSpPr>
          <p:spPr>
            <a:xfrm>
              <a:off x="1492650" y="2622275"/>
              <a:ext cx="127925" cy="257700"/>
            </a:xfrm>
            <a:custGeom>
              <a:avLst/>
              <a:gdLst/>
              <a:ahLst/>
              <a:cxnLst/>
              <a:rect l="l" t="t" r="r" b="b"/>
              <a:pathLst>
                <a:path w="5117" h="10308" extrusionOk="0">
                  <a:moveTo>
                    <a:pt x="347" y="1"/>
                  </a:moveTo>
                  <a:cubicBezTo>
                    <a:pt x="211" y="1"/>
                    <a:pt x="85" y="95"/>
                    <a:pt x="51" y="229"/>
                  </a:cubicBezTo>
                  <a:cubicBezTo>
                    <a:pt x="21" y="337"/>
                    <a:pt x="7" y="446"/>
                    <a:pt x="4" y="558"/>
                  </a:cubicBezTo>
                  <a:cubicBezTo>
                    <a:pt x="0" y="633"/>
                    <a:pt x="4" y="711"/>
                    <a:pt x="4" y="786"/>
                  </a:cubicBezTo>
                  <a:cubicBezTo>
                    <a:pt x="4" y="946"/>
                    <a:pt x="7" y="1109"/>
                    <a:pt x="10" y="1273"/>
                  </a:cubicBezTo>
                  <a:cubicBezTo>
                    <a:pt x="21" y="1637"/>
                    <a:pt x="51" y="1997"/>
                    <a:pt x="106" y="2358"/>
                  </a:cubicBezTo>
                  <a:cubicBezTo>
                    <a:pt x="129" y="2507"/>
                    <a:pt x="153" y="2661"/>
                    <a:pt x="181" y="2810"/>
                  </a:cubicBezTo>
                  <a:cubicBezTo>
                    <a:pt x="214" y="2977"/>
                    <a:pt x="255" y="3140"/>
                    <a:pt x="307" y="3307"/>
                  </a:cubicBezTo>
                  <a:cubicBezTo>
                    <a:pt x="354" y="3470"/>
                    <a:pt x="418" y="3630"/>
                    <a:pt x="480" y="3790"/>
                  </a:cubicBezTo>
                  <a:cubicBezTo>
                    <a:pt x="544" y="3967"/>
                    <a:pt x="626" y="4140"/>
                    <a:pt x="707" y="4307"/>
                  </a:cubicBezTo>
                  <a:cubicBezTo>
                    <a:pt x="756" y="4405"/>
                    <a:pt x="803" y="4501"/>
                    <a:pt x="868" y="4589"/>
                  </a:cubicBezTo>
                  <a:cubicBezTo>
                    <a:pt x="922" y="4664"/>
                    <a:pt x="977" y="4739"/>
                    <a:pt x="1038" y="4810"/>
                  </a:cubicBezTo>
                  <a:cubicBezTo>
                    <a:pt x="1120" y="4906"/>
                    <a:pt x="1214" y="4994"/>
                    <a:pt x="1310" y="5079"/>
                  </a:cubicBezTo>
                  <a:cubicBezTo>
                    <a:pt x="1426" y="5181"/>
                    <a:pt x="1544" y="5276"/>
                    <a:pt x="1664" y="5369"/>
                  </a:cubicBezTo>
                  <a:cubicBezTo>
                    <a:pt x="1783" y="5457"/>
                    <a:pt x="1908" y="5525"/>
                    <a:pt x="2038" y="5589"/>
                  </a:cubicBezTo>
                  <a:cubicBezTo>
                    <a:pt x="2177" y="5661"/>
                    <a:pt x="2327" y="5719"/>
                    <a:pt x="2473" y="5769"/>
                  </a:cubicBezTo>
                  <a:cubicBezTo>
                    <a:pt x="2602" y="5814"/>
                    <a:pt x="2732" y="5858"/>
                    <a:pt x="2864" y="5892"/>
                  </a:cubicBezTo>
                  <a:cubicBezTo>
                    <a:pt x="3150" y="5964"/>
                    <a:pt x="3447" y="5984"/>
                    <a:pt x="3739" y="6018"/>
                  </a:cubicBezTo>
                  <a:cubicBezTo>
                    <a:pt x="3830" y="6035"/>
                    <a:pt x="3926" y="6052"/>
                    <a:pt x="4018" y="6083"/>
                  </a:cubicBezTo>
                  <a:cubicBezTo>
                    <a:pt x="4034" y="6093"/>
                    <a:pt x="4051" y="6099"/>
                    <a:pt x="4072" y="6110"/>
                  </a:cubicBezTo>
                  <a:cubicBezTo>
                    <a:pt x="4079" y="6120"/>
                    <a:pt x="4086" y="6127"/>
                    <a:pt x="4096" y="6137"/>
                  </a:cubicBezTo>
                  <a:cubicBezTo>
                    <a:pt x="4096" y="6140"/>
                    <a:pt x="4100" y="6144"/>
                    <a:pt x="4103" y="6147"/>
                  </a:cubicBezTo>
                  <a:cubicBezTo>
                    <a:pt x="4127" y="6226"/>
                    <a:pt x="4147" y="6307"/>
                    <a:pt x="4161" y="6389"/>
                  </a:cubicBezTo>
                  <a:cubicBezTo>
                    <a:pt x="4177" y="6504"/>
                    <a:pt x="4198" y="6620"/>
                    <a:pt x="4215" y="6736"/>
                  </a:cubicBezTo>
                  <a:cubicBezTo>
                    <a:pt x="4232" y="6865"/>
                    <a:pt x="4252" y="6994"/>
                    <a:pt x="4273" y="7124"/>
                  </a:cubicBezTo>
                  <a:cubicBezTo>
                    <a:pt x="4324" y="7532"/>
                    <a:pt x="4412" y="7933"/>
                    <a:pt x="4470" y="8341"/>
                  </a:cubicBezTo>
                  <a:cubicBezTo>
                    <a:pt x="4483" y="8467"/>
                    <a:pt x="4497" y="8597"/>
                    <a:pt x="4504" y="8722"/>
                  </a:cubicBezTo>
                  <a:cubicBezTo>
                    <a:pt x="4514" y="8859"/>
                    <a:pt x="4518" y="8998"/>
                    <a:pt x="4524" y="9134"/>
                  </a:cubicBezTo>
                  <a:cubicBezTo>
                    <a:pt x="4538" y="9440"/>
                    <a:pt x="4572" y="9749"/>
                    <a:pt x="4606" y="10056"/>
                  </a:cubicBezTo>
                  <a:cubicBezTo>
                    <a:pt x="4613" y="10124"/>
                    <a:pt x="4630" y="10181"/>
                    <a:pt x="4681" y="10233"/>
                  </a:cubicBezTo>
                  <a:cubicBezTo>
                    <a:pt x="4725" y="10280"/>
                    <a:pt x="4790" y="10308"/>
                    <a:pt x="4858" y="10308"/>
                  </a:cubicBezTo>
                  <a:cubicBezTo>
                    <a:pt x="4926" y="10308"/>
                    <a:pt x="4990" y="10280"/>
                    <a:pt x="5034" y="10233"/>
                  </a:cubicBezTo>
                  <a:cubicBezTo>
                    <a:pt x="5079" y="10192"/>
                    <a:pt x="5116" y="10117"/>
                    <a:pt x="5110" y="10056"/>
                  </a:cubicBezTo>
                  <a:cubicBezTo>
                    <a:pt x="5086" y="9814"/>
                    <a:pt x="5059" y="9573"/>
                    <a:pt x="5042" y="9331"/>
                  </a:cubicBezTo>
                  <a:cubicBezTo>
                    <a:pt x="5028" y="9117"/>
                    <a:pt x="5031" y="8906"/>
                    <a:pt x="5028" y="8691"/>
                  </a:cubicBezTo>
                  <a:cubicBezTo>
                    <a:pt x="5025" y="8484"/>
                    <a:pt x="5011" y="8273"/>
                    <a:pt x="4990" y="8066"/>
                  </a:cubicBezTo>
                  <a:cubicBezTo>
                    <a:pt x="4981" y="7964"/>
                    <a:pt x="4967" y="7865"/>
                    <a:pt x="4953" y="7766"/>
                  </a:cubicBezTo>
                  <a:cubicBezTo>
                    <a:pt x="4941" y="7654"/>
                    <a:pt x="4926" y="7545"/>
                    <a:pt x="4911" y="7433"/>
                  </a:cubicBezTo>
                  <a:lnTo>
                    <a:pt x="4911" y="7433"/>
                  </a:lnTo>
                  <a:cubicBezTo>
                    <a:pt x="4900" y="7338"/>
                    <a:pt x="4890" y="7243"/>
                    <a:pt x="4882" y="7148"/>
                  </a:cubicBezTo>
                  <a:cubicBezTo>
                    <a:pt x="4875" y="7035"/>
                    <a:pt x="4858" y="6926"/>
                    <a:pt x="4847" y="6818"/>
                  </a:cubicBezTo>
                  <a:cubicBezTo>
                    <a:pt x="4821" y="6562"/>
                    <a:pt x="4800" y="6303"/>
                    <a:pt x="4759" y="6049"/>
                  </a:cubicBezTo>
                  <a:cubicBezTo>
                    <a:pt x="4749" y="5994"/>
                    <a:pt x="4739" y="5936"/>
                    <a:pt x="4725" y="5882"/>
                  </a:cubicBezTo>
                  <a:cubicBezTo>
                    <a:pt x="4708" y="5831"/>
                    <a:pt x="4681" y="5780"/>
                    <a:pt x="4661" y="5732"/>
                  </a:cubicBezTo>
                  <a:cubicBezTo>
                    <a:pt x="4634" y="5671"/>
                    <a:pt x="4589" y="5623"/>
                    <a:pt x="4549" y="5569"/>
                  </a:cubicBezTo>
                  <a:cubicBezTo>
                    <a:pt x="4532" y="5552"/>
                    <a:pt x="4514" y="5538"/>
                    <a:pt x="4494" y="5525"/>
                  </a:cubicBezTo>
                  <a:cubicBezTo>
                    <a:pt x="4467" y="5501"/>
                    <a:pt x="4436" y="5477"/>
                    <a:pt x="4406" y="5457"/>
                  </a:cubicBezTo>
                  <a:cubicBezTo>
                    <a:pt x="4368" y="5430"/>
                    <a:pt x="4331" y="5409"/>
                    <a:pt x="4287" y="5392"/>
                  </a:cubicBezTo>
                  <a:cubicBezTo>
                    <a:pt x="4198" y="5355"/>
                    <a:pt x="4116" y="5324"/>
                    <a:pt x="4025" y="5303"/>
                  </a:cubicBezTo>
                  <a:cubicBezTo>
                    <a:pt x="3885" y="5267"/>
                    <a:pt x="3739" y="5253"/>
                    <a:pt x="3593" y="5239"/>
                  </a:cubicBezTo>
                  <a:cubicBezTo>
                    <a:pt x="3491" y="5226"/>
                    <a:pt x="3392" y="5215"/>
                    <a:pt x="3290" y="5205"/>
                  </a:cubicBezTo>
                  <a:cubicBezTo>
                    <a:pt x="2998" y="5157"/>
                    <a:pt x="2712" y="5076"/>
                    <a:pt x="2436" y="4967"/>
                  </a:cubicBezTo>
                  <a:cubicBezTo>
                    <a:pt x="2357" y="4929"/>
                    <a:pt x="2279" y="4892"/>
                    <a:pt x="2205" y="4851"/>
                  </a:cubicBezTo>
                  <a:cubicBezTo>
                    <a:pt x="2133" y="4810"/>
                    <a:pt x="2065" y="4763"/>
                    <a:pt x="2001" y="4715"/>
                  </a:cubicBezTo>
                  <a:cubicBezTo>
                    <a:pt x="1919" y="4650"/>
                    <a:pt x="1841" y="4586"/>
                    <a:pt x="1766" y="4518"/>
                  </a:cubicBezTo>
                  <a:cubicBezTo>
                    <a:pt x="1718" y="4474"/>
                    <a:pt x="1671" y="4430"/>
                    <a:pt x="1623" y="4385"/>
                  </a:cubicBezTo>
                  <a:cubicBezTo>
                    <a:pt x="1582" y="4348"/>
                    <a:pt x="1548" y="4303"/>
                    <a:pt x="1514" y="4262"/>
                  </a:cubicBezTo>
                  <a:cubicBezTo>
                    <a:pt x="1467" y="4198"/>
                    <a:pt x="1422" y="4130"/>
                    <a:pt x="1381" y="4062"/>
                  </a:cubicBezTo>
                  <a:cubicBezTo>
                    <a:pt x="1354" y="4008"/>
                    <a:pt x="1327" y="3953"/>
                    <a:pt x="1303" y="3899"/>
                  </a:cubicBezTo>
                  <a:cubicBezTo>
                    <a:pt x="1252" y="3793"/>
                    <a:pt x="1205" y="3684"/>
                    <a:pt x="1157" y="3576"/>
                  </a:cubicBezTo>
                  <a:cubicBezTo>
                    <a:pt x="1062" y="3328"/>
                    <a:pt x="970" y="3075"/>
                    <a:pt x="905" y="2817"/>
                  </a:cubicBezTo>
                  <a:cubicBezTo>
                    <a:pt x="875" y="2695"/>
                    <a:pt x="854" y="2568"/>
                    <a:pt x="830" y="2443"/>
                  </a:cubicBezTo>
                  <a:cubicBezTo>
                    <a:pt x="810" y="2323"/>
                    <a:pt x="793" y="2201"/>
                    <a:pt x="773" y="2083"/>
                  </a:cubicBezTo>
                  <a:cubicBezTo>
                    <a:pt x="742" y="1797"/>
                    <a:pt x="721" y="1514"/>
                    <a:pt x="707" y="1225"/>
                  </a:cubicBezTo>
                  <a:cubicBezTo>
                    <a:pt x="704" y="1072"/>
                    <a:pt x="698" y="919"/>
                    <a:pt x="694" y="766"/>
                  </a:cubicBezTo>
                  <a:cubicBezTo>
                    <a:pt x="694" y="698"/>
                    <a:pt x="691" y="626"/>
                    <a:pt x="691" y="558"/>
                  </a:cubicBezTo>
                  <a:cubicBezTo>
                    <a:pt x="684" y="446"/>
                    <a:pt x="663" y="337"/>
                    <a:pt x="646" y="229"/>
                  </a:cubicBezTo>
                  <a:cubicBezTo>
                    <a:pt x="633" y="174"/>
                    <a:pt x="605" y="130"/>
                    <a:pt x="565" y="92"/>
                  </a:cubicBezTo>
                  <a:cubicBezTo>
                    <a:pt x="511" y="34"/>
                    <a:pt x="429" y="1"/>
                    <a:pt x="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40"/>
            <p:cNvSpPr/>
            <p:nvPr/>
          </p:nvSpPr>
          <p:spPr>
            <a:xfrm>
              <a:off x="1639100" y="2612750"/>
              <a:ext cx="79625" cy="272850"/>
            </a:xfrm>
            <a:custGeom>
              <a:avLst/>
              <a:gdLst/>
              <a:ahLst/>
              <a:cxnLst/>
              <a:rect l="l" t="t" r="r" b="b"/>
              <a:pathLst>
                <a:path w="3185" h="10914" extrusionOk="0">
                  <a:moveTo>
                    <a:pt x="2307" y="5243"/>
                  </a:moveTo>
                  <a:lnTo>
                    <a:pt x="2307" y="5243"/>
                  </a:lnTo>
                  <a:cubicBezTo>
                    <a:pt x="2305" y="5245"/>
                    <a:pt x="2303" y="5247"/>
                    <a:pt x="2301" y="5250"/>
                  </a:cubicBezTo>
                  <a:lnTo>
                    <a:pt x="2301" y="5250"/>
                  </a:lnTo>
                  <a:cubicBezTo>
                    <a:pt x="2303" y="5247"/>
                    <a:pt x="2305" y="5245"/>
                    <a:pt x="2307" y="5243"/>
                  </a:cubicBezTo>
                  <a:close/>
                  <a:moveTo>
                    <a:pt x="711" y="6290"/>
                  </a:moveTo>
                  <a:cubicBezTo>
                    <a:pt x="704" y="6301"/>
                    <a:pt x="697" y="6307"/>
                    <a:pt x="691" y="6314"/>
                  </a:cubicBezTo>
                  <a:cubicBezTo>
                    <a:pt x="697" y="6307"/>
                    <a:pt x="704" y="6297"/>
                    <a:pt x="711" y="6290"/>
                  </a:cubicBezTo>
                  <a:close/>
                  <a:moveTo>
                    <a:pt x="2796" y="0"/>
                  </a:moveTo>
                  <a:cubicBezTo>
                    <a:pt x="2698" y="0"/>
                    <a:pt x="2605" y="38"/>
                    <a:pt x="2538" y="106"/>
                  </a:cubicBezTo>
                  <a:cubicBezTo>
                    <a:pt x="2493" y="150"/>
                    <a:pt x="2462" y="205"/>
                    <a:pt x="2446" y="266"/>
                  </a:cubicBezTo>
                  <a:cubicBezTo>
                    <a:pt x="2429" y="330"/>
                    <a:pt x="2429" y="392"/>
                    <a:pt x="2446" y="456"/>
                  </a:cubicBezTo>
                  <a:cubicBezTo>
                    <a:pt x="2446" y="463"/>
                    <a:pt x="2449" y="470"/>
                    <a:pt x="2449" y="476"/>
                  </a:cubicBezTo>
                  <a:cubicBezTo>
                    <a:pt x="2487" y="820"/>
                    <a:pt x="2473" y="1167"/>
                    <a:pt x="2462" y="1511"/>
                  </a:cubicBezTo>
                  <a:cubicBezTo>
                    <a:pt x="2456" y="1885"/>
                    <a:pt x="2442" y="2255"/>
                    <a:pt x="2405" y="2627"/>
                  </a:cubicBezTo>
                  <a:cubicBezTo>
                    <a:pt x="2360" y="2940"/>
                    <a:pt x="2299" y="3246"/>
                    <a:pt x="2231" y="3552"/>
                  </a:cubicBezTo>
                  <a:cubicBezTo>
                    <a:pt x="2194" y="3718"/>
                    <a:pt x="2143" y="3878"/>
                    <a:pt x="2089" y="4042"/>
                  </a:cubicBezTo>
                  <a:cubicBezTo>
                    <a:pt x="2041" y="4188"/>
                    <a:pt x="1993" y="4334"/>
                    <a:pt x="1936" y="4474"/>
                  </a:cubicBezTo>
                  <a:cubicBezTo>
                    <a:pt x="1861" y="4640"/>
                    <a:pt x="1759" y="4790"/>
                    <a:pt x="1653" y="4936"/>
                  </a:cubicBezTo>
                  <a:cubicBezTo>
                    <a:pt x="1528" y="5083"/>
                    <a:pt x="1381" y="5208"/>
                    <a:pt x="1231" y="5331"/>
                  </a:cubicBezTo>
                  <a:cubicBezTo>
                    <a:pt x="1156" y="5385"/>
                    <a:pt x="1079" y="5439"/>
                    <a:pt x="997" y="5488"/>
                  </a:cubicBezTo>
                  <a:cubicBezTo>
                    <a:pt x="915" y="5538"/>
                    <a:pt x="826" y="5579"/>
                    <a:pt x="738" y="5617"/>
                  </a:cubicBezTo>
                  <a:cubicBezTo>
                    <a:pt x="595" y="5675"/>
                    <a:pt x="452" y="5719"/>
                    <a:pt x="316" y="5790"/>
                  </a:cubicBezTo>
                  <a:cubicBezTo>
                    <a:pt x="217" y="5844"/>
                    <a:pt x="153" y="5923"/>
                    <a:pt x="88" y="6011"/>
                  </a:cubicBezTo>
                  <a:cubicBezTo>
                    <a:pt x="82" y="6025"/>
                    <a:pt x="79" y="6035"/>
                    <a:pt x="71" y="6048"/>
                  </a:cubicBezTo>
                  <a:cubicBezTo>
                    <a:pt x="51" y="6086"/>
                    <a:pt x="34" y="6127"/>
                    <a:pt x="27" y="6171"/>
                  </a:cubicBezTo>
                  <a:cubicBezTo>
                    <a:pt x="10" y="6235"/>
                    <a:pt x="7" y="6307"/>
                    <a:pt x="3" y="6375"/>
                  </a:cubicBezTo>
                  <a:cubicBezTo>
                    <a:pt x="0" y="6453"/>
                    <a:pt x="7" y="6532"/>
                    <a:pt x="7" y="6613"/>
                  </a:cubicBezTo>
                  <a:cubicBezTo>
                    <a:pt x="13" y="6940"/>
                    <a:pt x="13" y="7270"/>
                    <a:pt x="10" y="7600"/>
                  </a:cubicBezTo>
                  <a:cubicBezTo>
                    <a:pt x="7" y="7937"/>
                    <a:pt x="0" y="8273"/>
                    <a:pt x="7" y="8610"/>
                  </a:cubicBezTo>
                  <a:cubicBezTo>
                    <a:pt x="13" y="8937"/>
                    <a:pt x="27" y="9263"/>
                    <a:pt x="44" y="9590"/>
                  </a:cubicBezTo>
                  <a:cubicBezTo>
                    <a:pt x="54" y="9760"/>
                    <a:pt x="71" y="9926"/>
                    <a:pt x="85" y="10097"/>
                  </a:cubicBezTo>
                  <a:cubicBezTo>
                    <a:pt x="102" y="10284"/>
                    <a:pt x="102" y="10471"/>
                    <a:pt x="105" y="10655"/>
                  </a:cubicBezTo>
                  <a:cubicBezTo>
                    <a:pt x="109" y="10797"/>
                    <a:pt x="221" y="10913"/>
                    <a:pt x="364" y="10913"/>
                  </a:cubicBezTo>
                  <a:cubicBezTo>
                    <a:pt x="503" y="10913"/>
                    <a:pt x="626" y="10797"/>
                    <a:pt x="622" y="10655"/>
                  </a:cubicBezTo>
                  <a:cubicBezTo>
                    <a:pt x="616" y="10477"/>
                    <a:pt x="616" y="10297"/>
                    <a:pt x="609" y="10117"/>
                  </a:cubicBezTo>
                  <a:cubicBezTo>
                    <a:pt x="602" y="9964"/>
                    <a:pt x="589" y="9811"/>
                    <a:pt x="585" y="9654"/>
                  </a:cubicBezTo>
                  <a:cubicBezTo>
                    <a:pt x="575" y="9325"/>
                    <a:pt x="572" y="8991"/>
                    <a:pt x="578" y="8661"/>
                  </a:cubicBezTo>
                  <a:cubicBezTo>
                    <a:pt x="589" y="8321"/>
                    <a:pt x="609" y="7981"/>
                    <a:pt x="630" y="7640"/>
                  </a:cubicBezTo>
                  <a:cubicBezTo>
                    <a:pt x="646" y="7321"/>
                    <a:pt x="660" y="6998"/>
                    <a:pt x="670" y="6678"/>
                  </a:cubicBezTo>
                  <a:cubicBezTo>
                    <a:pt x="674" y="6566"/>
                    <a:pt x="677" y="6453"/>
                    <a:pt x="684" y="6345"/>
                  </a:cubicBezTo>
                  <a:cubicBezTo>
                    <a:pt x="684" y="6342"/>
                    <a:pt x="684" y="6337"/>
                    <a:pt x="687" y="6334"/>
                  </a:cubicBezTo>
                  <a:cubicBezTo>
                    <a:pt x="803" y="6260"/>
                    <a:pt x="932" y="6212"/>
                    <a:pt x="1058" y="6154"/>
                  </a:cubicBezTo>
                  <a:cubicBezTo>
                    <a:pt x="1214" y="6086"/>
                    <a:pt x="1371" y="6011"/>
                    <a:pt x="1520" y="5926"/>
                  </a:cubicBezTo>
                  <a:cubicBezTo>
                    <a:pt x="1677" y="5838"/>
                    <a:pt x="1823" y="5732"/>
                    <a:pt x="1963" y="5617"/>
                  </a:cubicBezTo>
                  <a:cubicBezTo>
                    <a:pt x="2021" y="5569"/>
                    <a:pt x="2079" y="5518"/>
                    <a:pt x="2129" y="5464"/>
                  </a:cubicBezTo>
                  <a:cubicBezTo>
                    <a:pt x="2174" y="5416"/>
                    <a:pt x="2216" y="5364"/>
                    <a:pt x="2255" y="5312"/>
                  </a:cubicBezTo>
                  <a:lnTo>
                    <a:pt x="2255" y="5312"/>
                  </a:lnTo>
                  <a:cubicBezTo>
                    <a:pt x="2254" y="5313"/>
                    <a:pt x="2253" y="5315"/>
                    <a:pt x="2252" y="5317"/>
                  </a:cubicBezTo>
                  <a:cubicBezTo>
                    <a:pt x="2344" y="5194"/>
                    <a:pt x="2436" y="5076"/>
                    <a:pt x="2511" y="4943"/>
                  </a:cubicBezTo>
                  <a:cubicBezTo>
                    <a:pt x="2599" y="4794"/>
                    <a:pt x="2663" y="4623"/>
                    <a:pt x="2721" y="4460"/>
                  </a:cubicBezTo>
                  <a:cubicBezTo>
                    <a:pt x="2779" y="4307"/>
                    <a:pt x="2834" y="4154"/>
                    <a:pt x="2881" y="3998"/>
                  </a:cubicBezTo>
                  <a:cubicBezTo>
                    <a:pt x="2925" y="3844"/>
                    <a:pt x="2963" y="3688"/>
                    <a:pt x="2993" y="3535"/>
                  </a:cubicBezTo>
                  <a:cubicBezTo>
                    <a:pt x="3062" y="3191"/>
                    <a:pt x="3112" y="2844"/>
                    <a:pt x="3147" y="2497"/>
                  </a:cubicBezTo>
                  <a:cubicBezTo>
                    <a:pt x="3177" y="2181"/>
                    <a:pt x="3177" y="1858"/>
                    <a:pt x="3181" y="1538"/>
                  </a:cubicBezTo>
                  <a:cubicBezTo>
                    <a:pt x="3184" y="1337"/>
                    <a:pt x="3184" y="1133"/>
                    <a:pt x="3184" y="929"/>
                  </a:cubicBezTo>
                  <a:cubicBezTo>
                    <a:pt x="3184" y="739"/>
                    <a:pt x="3181" y="548"/>
                    <a:pt x="3156" y="361"/>
                  </a:cubicBezTo>
                  <a:cubicBezTo>
                    <a:pt x="3153" y="330"/>
                    <a:pt x="3147" y="296"/>
                    <a:pt x="3143" y="266"/>
                  </a:cubicBezTo>
                  <a:cubicBezTo>
                    <a:pt x="3126" y="205"/>
                    <a:pt x="3095" y="150"/>
                    <a:pt x="3051" y="106"/>
                  </a:cubicBezTo>
                  <a:cubicBezTo>
                    <a:pt x="2983" y="38"/>
                    <a:pt x="2891" y="0"/>
                    <a:pt x="27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40"/>
            <p:cNvSpPr/>
            <p:nvPr/>
          </p:nvSpPr>
          <p:spPr>
            <a:xfrm>
              <a:off x="1492900" y="2617075"/>
              <a:ext cx="214325" cy="69025"/>
            </a:xfrm>
            <a:custGeom>
              <a:avLst/>
              <a:gdLst/>
              <a:ahLst/>
              <a:cxnLst/>
              <a:rect l="l" t="t" r="r" b="b"/>
              <a:pathLst>
                <a:path w="8573" h="2761" extrusionOk="0">
                  <a:moveTo>
                    <a:pt x="3317" y="1"/>
                  </a:moveTo>
                  <a:cubicBezTo>
                    <a:pt x="3300" y="1"/>
                    <a:pt x="3286" y="1"/>
                    <a:pt x="3277" y="5"/>
                  </a:cubicBezTo>
                  <a:cubicBezTo>
                    <a:pt x="3245" y="8"/>
                    <a:pt x="3219" y="11"/>
                    <a:pt x="3192" y="14"/>
                  </a:cubicBezTo>
                  <a:cubicBezTo>
                    <a:pt x="3151" y="28"/>
                    <a:pt x="3116" y="45"/>
                    <a:pt x="3079" y="62"/>
                  </a:cubicBezTo>
                  <a:cubicBezTo>
                    <a:pt x="3024" y="90"/>
                    <a:pt x="2974" y="154"/>
                    <a:pt x="2943" y="201"/>
                  </a:cubicBezTo>
                  <a:cubicBezTo>
                    <a:pt x="2922" y="232"/>
                    <a:pt x="2902" y="266"/>
                    <a:pt x="2889" y="300"/>
                  </a:cubicBezTo>
                  <a:cubicBezTo>
                    <a:pt x="2800" y="481"/>
                    <a:pt x="2766" y="674"/>
                    <a:pt x="2759" y="875"/>
                  </a:cubicBezTo>
                  <a:cubicBezTo>
                    <a:pt x="2759" y="964"/>
                    <a:pt x="2759" y="1052"/>
                    <a:pt x="2770" y="1140"/>
                  </a:cubicBezTo>
                  <a:cubicBezTo>
                    <a:pt x="2776" y="1209"/>
                    <a:pt x="2787" y="1266"/>
                    <a:pt x="2807" y="1327"/>
                  </a:cubicBezTo>
                  <a:cubicBezTo>
                    <a:pt x="2824" y="1385"/>
                    <a:pt x="2851" y="1450"/>
                    <a:pt x="2875" y="1501"/>
                  </a:cubicBezTo>
                  <a:cubicBezTo>
                    <a:pt x="2881" y="1511"/>
                    <a:pt x="2885" y="1522"/>
                    <a:pt x="2892" y="1531"/>
                  </a:cubicBezTo>
                  <a:cubicBezTo>
                    <a:pt x="2667" y="1699"/>
                    <a:pt x="2436" y="1855"/>
                    <a:pt x="2184" y="1974"/>
                  </a:cubicBezTo>
                  <a:cubicBezTo>
                    <a:pt x="2143" y="1988"/>
                    <a:pt x="2106" y="1997"/>
                    <a:pt x="2062" y="2008"/>
                  </a:cubicBezTo>
                  <a:cubicBezTo>
                    <a:pt x="2022" y="2011"/>
                    <a:pt x="1983" y="2013"/>
                    <a:pt x="1943" y="2013"/>
                  </a:cubicBezTo>
                  <a:cubicBezTo>
                    <a:pt x="1869" y="2013"/>
                    <a:pt x="1794" y="2008"/>
                    <a:pt x="1718" y="2001"/>
                  </a:cubicBezTo>
                  <a:cubicBezTo>
                    <a:pt x="1477" y="1960"/>
                    <a:pt x="1236" y="1909"/>
                    <a:pt x="1004" y="1824"/>
                  </a:cubicBezTo>
                  <a:cubicBezTo>
                    <a:pt x="960" y="1804"/>
                    <a:pt x="915" y="1780"/>
                    <a:pt x="875" y="1753"/>
                  </a:cubicBezTo>
                  <a:cubicBezTo>
                    <a:pt x="875" y="1749"/>
                    <a:pt x="871" y="1749"/>
                    <a:pt x="871" y="1746"/>
                  </a:cubicBezTo>
                  <a:cubicBezTo>
                    <a:pt x="790" y="1637"/>
                    <a:pt x="715" y="1522"/>
                    <a:pt x="640" y="1406"/>
                  </a:cubicBezTo>
                  <a:cubicBezTo>
                    <a:pt x="595" y="1338"/>
                    <a:pt x="534" y="1283"/>
                    <a:pt x="453" y="1263"/>
                  </a:cubicBezTo>
                  <a:cubicBezTo>
                    <a:pt x="424" y="1255"/>
                    <a:pt x="395" y="1250"/>
                    <a:pt x="365" y="1250"/>
                  </a:cubicBezTo>
                  <a:cubicBezTo>
                    <a:pt x="310" y="1250"/>
                    <a:pt x="255" y="1265"/>
                    <a:pt x="208" y="1294"/>
                  </a:cubicBezTo>
                  <a:cubicBezTo>
                    <a:pt x="65" y="1379"/>
                    <a:pt x="0" y="1583"/>
                    <a:pt x="96" y="1726"/>
                  </a:cubicBezTo>
                  <a:cubicBezTo>
                    <a:pt x="140" y="1801"/>
                    <a:pt x="187" y="1872"/>
                    <a:pt x="235" y="1944"/>
                  </a:cubicBezTo>
                  <a:cubicBezTo>
                    <a:pt x="259" y="1977"/>
                    <a:pt x="286" y="2011"/>
                    <a:pt x="310" y="2049"/>
                  </a:cubicBezTo>
                  <a:cubicBezTo>
                    <a:pt x="324" y="2069"/>
                    <a:pt x="341" y="2090"/>
                    <a:pt x="355" y="2110"/>
                  </a:cubicBezTo>
                  <a:cubicBezTo>
                    <a:pt x="405" y="2181"/>
                    <a:pt x="457" y="2229"/>
                    <a:pt x="528" y="2280"/>
                  </a:cubicBezTo>
                  <a:cubicBezTo>
                    <a:pt x="688" y="2396"/>
                    <a:pt x="885" y="2460"/>
                    <a:pt x="1075" y="2515"/>
                  </a:cubicBezTo>
                  <a:cubicBezTo>
                    <a:pt x="1191" y="2549"/>
                    <a:pt x="1310" y="2569"/>
                    <a:pt x="1429" y="2597"/>
                  </a:cubicBezTo>
                  <a:cubicBezTo>
                    <a:pt x="1514" y="2613"/>
                    <a:pt x="1603" y="2627"/>
                    <a:pt x="1688" y="2633"/>
                  </a:cubicBezTo>
                  <a:cubicBezTo>
                    <a:pt x="1759" y="2643"/>
                    <a:pt x="1831" y="2655"/>
                    <a:pt x="1903" y="2655"/>
                  </a:cubicBezTo>
                  <a:cubicBezTo>
                    <a:pt x="1913" y="2655"/>
                    <a:pt x="1923" y="2654"/>
                    <a:pt x="1933" y="2654"/>
                  </a:cubicBezTo>
                  <a:cubicBezTo>
                    <a:pt x="1980" y="2654"/>
                    <a:pt x="2024" y="2651"/>
                    <a:pt x="2069" y="2647"/>
                  </a:cubicBezTo>
                  <a:cubicBezTo>
                    <a:pt x="2181" y="2641"/>
                    <a:pt x="2283" y="2620"/>
                    <a:pt x="2388" y="2580"/>
                  </a:cubicBezTo>
                  <a:cubicBezTo>
                    <a:pt x="2538" y="2522"/>
                    <a:pt x="2677" y="2443"/>
                    <a:pt x="2817" y="2362"/>
                  </a:cubicBezTo>
                  <a:cubicBezTo>
                    <a:pt x="2943" y="2291"/>
                    <a:pt x="3062" y="2209"/>
                    <a:pt x="3181" y="2123"/>
                  </a:cubicBezTo>
                  <a:cubicBezTo>
                    <a:pt x="3208" y="2103"/>
                    <a:pt x="3236" y="2082"/>
                    <a:pt x="3263" y="2062"/>
                  </a:cubicBezTo>
                  <a:cubicBezTo>
                    <a:pt x="3334" y="2144"/>
                    <a:pt x="3416" y="2219"/>
                    <a:pt x="3498" y="2287"/>
                  </a:cubicBezTo>
                  <a:cubicBezTo>
                    <a:pt x="3586" y="2355"/>
                    <a:pt x="3671" y="2423"/>
                    <a:pt x="3763" y="2487"/>
                  </a:cubicBezTo>
                  <a:cubicBezTo>
                    <a:pt x="3902" y="2586"/>
                    <a:pt x="4073" y="2638"/>
                    <a:pt x="4236" y="2678"/>
                  </a:cubicBezTo>
                  <a:cubicBezTo>
                    <a:pt x="4310" y="2695"/>
                    <a:pt x="4388" y="2712"/>
                    <a:pt x="4464" y="2729"/>
                  </a:cubicBezTo>
                  <a:cubicBezTo>
                    <a:pt x="4552" y="2746"/>
                    <a:pt x="4641" y="2760"/>
                    <a:pt x="4729" y="2760"/>
                  </a:cubicBezTo>
                  <a:cubicBezTo>
                    <a:pt x="4736" y="2760"/>
                    <a:pt x="4742" y="2760"/>
                    <a:pt x="4749" y="2760"/>
                  </a:cubicBezTo>
                  <a:cubicBezTo>
                    <a:pt x="4865" y="2760"/>
                    <a:pt x="4987" y="2734"/>
                    <a:pt x="5103" y="2715"/>
                  </a:cubicBezTo>
                  <a:cubicBezTo>
                    <a:pt x="5246" y="2691"/>
                    <a:pt x="5396" y="2661"/>
                    <a:pt x="5528" y="2603"/>
                  </a:cubicBezTo>
                  <a:cubicBezTo>
                    <a:pt x="5596" y="2576"/>
                    <a:pt x="5661" y="2549"/>
                    <a:pt x="5726" y="2515"/>
                  </a:cubicBezTo>
                  <a:cubicBezTo>
                    <a:pt x="5811" y="2470"/>
                    <a:pt x="5892" y="2396"/>
                    <a:pt x="5963" y="2331"/>
                  </a:cubicBezTo>
                  <a:cubicBezTo>
                    <a:pt x="6035" y="2266"/>
                    <a:pt x="6096" y="2195"/>
                    <a:pt x="6158" y="2127"/>
                  </a:cubicBezTo>
                  <a:cubicBezTo>
                    <a:pt x="6164" y="2120"/>
                    <a:pt x="6167" y="2113"/>
                    <a:pt x="6171" y="2110"/>
                  </a:cubicBezTo>
                  <a:cubicBezTo>
                    <a:pt x="6274" y="2171"/>
                    <a:pt x="6385" y="2215"/>
                    <a:pt x="6498" y="2253"/>
                  </a:cubicBezTo>
                  <a:cubicBezTo>
                    <a:pt x="6657" y="2304"/>
                    <a:pt x="6834" y="2324"/>
                    <a:pt x="7001" y="2338"/>
                  </a:cubicBezTo>
                  <a:cubicBezTo>
                    <a:pt x="7025" y="2340"/>
                    <a:pt x="7050" y="2341"/>
                    <a:pt x="7074" y="2341"/>
                  </a:cubicBezTo>
                  <a:cubicBezTo>
                    <a:pt x="7119" y="2341"/>
                    <a:pt x="7165" y="2338"/>
                    <a:pt x="7208" y="2331"/>
                  </a:cubicBezTo>
                  <a:cubicBezTo>
                    <a:pt x="7304" y="2321"/>
                    <a:pt x="7399" y="2307"/>
                    <a:pt x="7491" y="2283"/>
                  </a:cubicBezTo>
                  <a:cubicBezTo>
                    <a:pt x="7621" y="2253"/>
                    <a:pt x="7750" y="2215"/>
                    <a:pt x="7872" y="2171"/>
                  </a:cubicBezTo>
                  <a:cubicBezTo>
                    <a:pt x="7947" y="2144"/>
                    <a:pt x="8018" y="2113"/>
                    <a:pt x="8086" y="2073"/>
                  </a:cubicBezTo>
                  <a:cubicBezTo>
                    <a:pt x="8147" y="2038"/>
                    <a:pt x="8205" y="1994"/>
                    <a:pt x="8263" y="1953"/>
                  </a:cubicBezTo>
                  <a:cubicBezTo>
                    <a:pt x="8399" y="1858"/>
                    <a:pt x="8573" y="1735"/>
                    <a:pt x="8563" y="1548"/>
                  </a:cubicBezTo>
                  <a:cubicBezTo>
                    <a:pt x="8559" y="1484"/>
                    <a:pt x="8539" y="1426"/>
                    <a:pt x="8494" y="1382"/>
                  </a:cubicBezTo>
                  <a:cubicBezTo>
                    <a:pt x="8464" y="1352"/>
                    <a:pt x="8430" y="1331"/>
                    <a:pt x="8389" y="1321"/>
                  </a:cubicBezTo>
                  <a:cubicBezTo>
                    <a:pt x="8368" y="1316"/>
                    <a:pt x="8347" y="1313"/>
                    <a:pt x="8326" y="1313"/>
                  </a:cubicBezTo>
                  <a:cubicBezTo>
                    <a:pt x="8305" y="1313"/>
                    <a:pt x="8284" y="1316"/>
                    <a:pt x="8263" y="1321"/>
                  </a:cubicBezTo>
                  <a:cubicBezTo>
                    <a:pt x="8185" y="1331"/>
                    <a:pt x="8127" y="1379"/>
                    <a:pt x="8070" y="1426"/>
                  </a:cubicBezTo>
                  <a:cubicBezTo>
                    <a:pt x="7984" y="1487"/>
                    <a:pt x="7896" y="1542"/>
                    <a:pt x="7800" y="1589"/>
                  </a:cubicBezTo>
                  <a:cubicBezTo>
                    <a:pt x="7634" y="1651"/>
                    <a:pt x="7461" y="1688"/>
                    <a:pt x="7287" y="1715"/>
                  </a:cubicBezTo>
                  <a:cubicBezTo>
                    <a:pt x="7232" y="1720"/>
                    <a:pt x="7179" y="1723"/>
                    <a:pt x="7125" y="1723"/>
                  </a:cubicBezTo>
                  <a:cubicBezTo>
                    <a:pt x="7072" y="1723"/>
                    <a:pt x="7018" y="1720"/>
                    <a:pt x="6963" y="1715"/>
                  </a:cubicBezTo>
                  <a:cubicBezTo>
                    <a:pt x="6821" y="1691"/>
                    <a:pt x="6678" y="1661"/>
                    <a:pt x="6539" y="1613"/>
                  </a:cubicBezTo>
                  <a:cubicBezTo>
                    <a:pt x="6522" y="1606"/>
                    <a:pt x="6508" y="1597"/>
                    <a:pt x="6494" y="1589"/>
                  </a:cubicBezTo>
                  <a:cubicBezTo>
                    <a:pt x="6498" y="1576"/>
                    <a:pt x="6505" y="1562"/>
                    <a:pt x="6511" y="1548"/>
                  </a:cubicBezTo>
                  <a:cubicBezTo>
                    <a:pt x="6542" y="1474"/>
                    <a:pt x="6559" y="1396"/>
                    <a:pt x="6572" y="1314"/>
                  </a:cubicBezTo>
                  <a:cubicBezTo>
                    <a:pt x="6586" y="1215"/>
                    <a:pt x="6593" y="1113"/>
                    <a:pt x="6583" y="1015"/>
                  </a:cubicBezTo>
                  <a:cubicBezTo>
                    <a:pt x="6569" y="906"/>
                    <a:pt x="6555" y="797"/>
                    <a:pt x="6514" y="695"/>
                  </a:cubicBezTo>
                  <a:cubicBezTo>
                    <a:pt x="6474" y="592"/>
                    <a:pt x="6423" y="504"/>
                    <a:pt x="6345" y="423"/>
                  </a:cubicBezTo>
                  <a:cubicBezTo>
                    <a:pt x="6276" y="355"/>
                    <a:pt x="6183" y="319"/>
                    <a:pt x="6090" y="319"/>
                  </a:cubicBezTo>
                  <a:cubicBezTo>
                    <a:pt x="6048" y="319"/>
                    <a:pt x="6006" y="326"/>
                    <a:pt x="5967" y="341"/>
                  </a:cubicBezTo>
                  <a:cubicBezTo>
                    <a:pt x="5855" y="382"/>
                    <a:pt x="5776" y="454"/>
                    <a:pt x="5715" y="556"/>
                  </a:cubicBezTo>
                  <a:cubicBezTo>
                    <a:pt x="5678" y="617"/>
                    <a:pt x="5654" y="691"/>
                    <a:pt x="5633" y="763"/>
                  </a:cubicBezTo>
                  <a:cubicBezTo>
                    <a:pt x="5610" y="834"/>
                    <a:pt x="5593" y="909"/>
                    <a:pt x="5586" y="984"/>
                  </a:cubicBezTo>
                  <a:cubicBezTo>
                    <a:pt x="5575" y="1099"/>
                    <a:pt x="5600" y="1212"/>
                    <a:pt x="5627" y="1324"/>
                  </a:cubicBezTo>
                  <a:cubicBezTo>
                    <a:pt x="5651" y="1419"/>
                    <a:pt x="5691" y="1511"/>
                    <a:pt x="5732" y="1597"/>
                  </a:cubicBezTo>
                  <a:cubicBezTo>
                    <a:pt x="5739" y="1613"/>
                    <a:pt x="5749" y="1630"/>
                    <a:pt x="5756" y="1647"/>
                  </a:cubicBezTo>
                  <a:cubicBezTo>
                    <a:pt x="5671" y="1743"/>
                    <a:pt x="5583" y="1831"/>
                    <a:pt x="5484" y="1913"/>
                  </a:cubicBezTo>
                  <a:cubicBezTo>
                    <a:pt x="5457" y="1933"/>
                    <a:pt x="5429" y="1950"/>
                    <a:pt x="5399" y="1964"/>
                  </a:cubicBezTo>
                  <a:cubicBezTo>
                    <a:pt x="5239" y="2021"/>
                    <a:pt x="5069" y="2049"/>
                    <a:pt x="4899" y="2076"/>
                  </a:cubicBezTo>
                  <a:cubicBezTo>
                    <a:pt x="4850" y="2081"/>
                    <a:pt x="4799" y="2084"/>
                    <a:pt x="4748" y="2084"/>
                  </a:cubicBezTo>
                  <a:cubicBezTo>
                    <a:pt x="4729" y="2084"/>
                    <a:pt x="4710" y="2084"/>
                    <a:pt x="4691" y="2082"/>
                  </a:cubicBezTo>
                  <a:cubicBezTo>
                    <a:pt x="4535" y="2052"/>
                    <a:pt x="4379" y="2015"/>
                    <a:pt x="4233" y="1960"/>
                  </a:cubicBezTo>
                  <a:cubicBezTo>
                    <a:pt x="4161" y="1926"/>
                    <a:pt x="4096" y="1882"/>
                    <a:pt x="4035" y="1834"/>
                  </a:cubicBezTo>
                  <a:cubicBezTo>
                    <a:pt x="3930" y="1746"/>
                    <a:pt x="3831" y="1658"/>
                    <a:pt x="3739" y="1559"/>
                  </a:cubicBezTo>
                  <a:cubicBezTo>
                    <a:pt x="3845" y="1382"/>
                    <a:pt x="3886" y="1178"/>
                    <a:pt x="3916" y="977"/>
                  </a:cubicBezTo>
                  <a:cubicBezTo>
                    <a:pt x="3943" y="810"/>
                    <a:pt x="3950" y="644"/>
                    <a:pt x="3895" y="481"/>
                  </a:cubicBezTo>
                  <a:cubicBezTo>
                    <a:pt x="3865" y="385"/>
                    <a:pt x="3810" y="294"/>
                    <a:pt x="3743" y="215"/>
                  </a:cubicBezTo>
                  <a:cubicBezTo>
                    <a:pt x="3654" y="120"/>
                    <a:pt x="3552" y="52"/>
                    <a:pt x="3426" y="14"/>
                  </a:cubicBezTo>
                  <a:cubicBezTo>
                    <a:pt x="3392" y="5"/>
                    <a:pt x="3355" y="1"/>
                    <a:pt x="33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40"/>
            <p:cNvSpPr/>
            <p:nvPr/>
          </p:nvSpPr>
          <p:spPr>
            <a:xfrm>
              <a:off x="1789850" y="2338650"/>
              <a:ext cx="57025" cy="66975"/>
            </a:xfrm>
            <a:custGeom>
              <a:avLst/>
              <a:gdLst/>
              <a:ahLst/>
              <a:cxnLst/>
              <a:rect l="l" t="t" r="r" b="b"/>
              <a:pathLst>
                <a:path w="2281" h="2679" extrusionOk="0">
                  <a:moveTo>
                    <a:pt x="1723" y="1"/>
                  </a:moveTo>
                  <a:cubicBezTo>
                    <a:pt x="1675" y="1"/>
                    <a:pt x="1627" y="8"/>
                    <a:pt x="1580" y="21"/>
                  </a:cubicBezTo>
                  <a:cubicBezTo>
                    <a:pt x="1539" y="39"/>
                    <a:pt x="1494" y="55"/>
                    <a:pt x="1450" y="75"/>
                  </a:cubicBezTo>
                  <a:cubicBezTo>
                    <a:pt x="1372" y="123"/>
                    <a:pt x="1307" y="188"/>
                    <a:pt x="1257" y="266"/>
                  </a:cubicBezTo>
                  <a:cubicBezTo>
                    <a:pt x="1045" y="549"/>
                    <a:pt x="858" y="841"/>
                    <a:pt x="665" y="1133"/>
                  </a:cubicBezTo>
                  <a:cubicBezTo>
                    <a:pt x="576" y="1270"/>
                    <a:pt x="484" y="1399"/>
                    <a:pt x="389" y="1532"/>
                  </a:cubicBezTo>
                  <a:cubicBezTo>
                    <a:pt x="341" y="1596"/>
                    <a:pt x="294" y="1657"/>
                    <a:pt x="249" y="1722"/>
                  </a:cubicBezTo>
                  <a:cubicBezTo>
                    <a:pt x="199" y="1794"/>
                    <a:pt x="161" y="1871"/>
                    <a:pt x="117" y="1946"/>
                  </a:cubicBezTo>
                  <a:cubicBezTo>
                    <a:pt x="1" y="2130"/>
                    <a:pt x="42" y="2386"/>
                    <a:pt x="192" y="2538"/>
                  </a:cubicBezTo>
                  <a:cubicBezTo>
                    <a:pt x="288" y="2635"/>
                    <a:pt x="409" y="2679"/>
                    <a:pt x="532" y="2679"/>
                  </a:cubicBezTo>
                  <a:cubicBezTo>
                    <a:pt x="619" y="2679"/>
                    <a:pt x="706" y="2657"/>
                    <a:pt x="787" y="2617"/>
                  </a:cubicBezTo>
                  <a:cubicBezTo>
                    <a:pt x="892" y="2562"/>
                    <a:pt x="994" y="2501"/>
                    <a:pt x="1076" y="2413"/>
                  </a:cubicBezTo>
                  <a:cubicBezTo>
                    <a:pt x="1161" y="2317"/>
                    <a:pt x="1239" y="2218"/>
                    <a:pt x="1310" y="2113"/>
                  </a:cubicBezTo>
                  <a:cubicBezTo>
                    <a:pt x="1406" y="1977"/>
                    <a:pt x="1498" y="1835"/>
                    <a:pt x="1590" y="1692"/>
                  </a:cubicBezTo>
                  <a:cubicBezTo>
                    <a:pt x="1784" y="1392"/>
                    <a:pt x="1977" y="1096"/>
                    <a:pt x="2192" y="814"/>
                  </a:cubicBezTo>
                  <a:cubicBezTo>
                    <a:pt x="2274" y="705"/>
                    <a:pt x="2280" y="521"/>
                    <a:pt x="2246" y="395"/>
                  </a:cubicBezTo>
                  <a:cubicBezTo>
                    <a:pt x="2208" y="263"/>
                    <a:pt x="2117" y="144"/>
                    <a:pt x="1998" y="75"/>
                  </a:cubicBezTo>
                  <a:cubicBezTo>
                    <a:pt x="1913" y="25"/>
                    <a:pt x="1817" y="1"/>
                    <a:pt x="17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2" name="Google Shape;2022;p40"/>
          <p:cNvGrpSpPr/>
          <p:nvPr/>
        </p:nvGrpSpPr>
        <p:grpSpPr>
          <a:xfrm>
            <a:off x="8558254" y="296958"/>
            <a:ext cx="192516" cy="227716"/>
            <a:chOff x="1824250" y="1008625"/>
            <a:chExt cx="144250" cy="170625"/>
          </a:xfrm>
        </p:grpSpPr>
        <p:sp>
          <p:nvSpPr>
            <p:cNvPr id="2023" name="Google Shape;2023;p40"/>
            <p:cNvSpPr/>
            <p:nvPr/>
          </p:nvSpPr>
          <p:spPr>
            <a:xfrm>
              <a:off x="1828675" y="1013025"/>
              <a:ext cx="135400" cy="161850"/>
            </a:xfrm>
            <a:custGeom>
              <a:avLst/>
              <a:gdLst/>
              <a:ahLst/>
              <a:cxnLst/>
              <a:rect l="l" t="t" r="r" b="b"/>
              <a:pathLst>
                <a:path w="5416" h="6474" extrusionOk="0">
                  <a:moveTo>
                    <a:pt x="2356" y="0"/>
                  </a:moveTo>
                  <a:cubicBezTo>
                    <a:pt x="2252" y="0"/>
                    <a:pt x="2150" y="4"/>
                    <a:pt x="2047" y="21"/>
                  </a:cubicBezTo>
                  <a:cubicBezTo>
                    <a:pt x="1947" y="37"/>
                    <a:pt x="1847" y="67"/>
                    <a:pt x="1750" y="94"/>
                  </a:cubicBezTo>
                  <a:cubicBezTo>
                    <a:pt x="1690" y="107"/>
                    <a:pt x="1636" y="138"/>
                    <a:pt x="1579" y="161"/>
                  </a:cubicBezTo>
                  <a:cubicBezTo>
                    <a:pt x="1469" y="211"/>
                    <a:pt x="1362" y="274"/>
                    <a:pt x="1258" y="342"/>
                  </a:cubicBezTo>
                  <a:cubicBezTo>
                    <a:pt x="1164" y="402"/>
                    <a:pt x="1074" y="472"/>
                    <a:pt x="988" y="539"/>
                  </a:cubicBezTo>
                  <a:cubicBezTo>
                    <a:pt x="871" y="629"/>
                    <a:pt x="760" y="743"/>
                    <a:pt x="659" y="850"/>
                  </a:cubicBezTo>
                  <a:cubicBezTo>
                    <a:pt x="647" y="863"/>
                    <a:pt x="636" y="876"/>
                    <a:pt x="623" y="890"/>
                  </a:cubicBezTo>
                  <a:cubicBezTo>
                    <a:pt x="562" y="960"/>
                    <a:pt x="506" y="1034"/>
                    <a:pt x="456" y="1111"/>
                  </a:cubicBezTo>
                  <a:cubicBezTo>
                    <a:pt x="358" y="1265"/>
                    <a:pt x="272" y="1428"/>
                    <a:pt x="208" y="1599"/>
                  </a:cubicBezTo>
                  <a:cubicBezTo>
                    <a:pt x="141" y="1783"/>
                    <a:pt x="98" y="1973"/>
                    <a:pt x="65" y="2164"/>
                  </a:cubicBezTo>
                  <a:cubicBezTo>
                    <a:pt x="45" y="2291"/>
                    <a:pt x="28" y="2418"/>
                    <a:pt x="17" y="2546"/>
                  </a:cubicBezTo>
                  <a:cubicBezTo>
                    <a:pt x="1" y="2696"/>
                    <a:pt x="1" y="2850"/>
                    <a:pt x="5" y="3003"/>
                  </a:cubicBezTo>
                  <a:cubicBezTo>
                    <a:pt x="11" y="3144"/>
                    <a:pt x="51" y="3295"/>
                    <a:pt x="91" y="3429"/>
                  </a:cubicBezTo>
                  <a:cubicBezTo>
                    <a:pt x="151" y="3619"/>
                    <a:pt x="228" y="3803"/>
                    <a:pt x="306" y="3987"/>
                  </a:cubicBezTo>
                  <a:cubicBezTo>
                    <a:pt x="342" y="4077"/>
                    <a:pt x="382" y="4167"/>
                    <a:pt x="422" y="4258"/>
                  </a:cubicBezTo>
                  <a:cubicBezTo>
                    <a:pt x="489" y="4402"/>
                    <a:pt x="573" y="4539"/>
                    <a:pt x="656" y="4676"/>
                  </a:cubicBezTo>
                  <a:cubicBezTo>
                    <a:pt x="757" y="4846"/>
                    <a:pt x="867" y="5007"/>
                    <a:pt x="997" y="5150"/>
                  </a:cubicBezTo>
                  <a:cubicBezTo>
                    <a:pt x="1161" y="5331"/>
                    <a:pt x="1339" y="5505"/>
                    <a:pt x="1522" y="5666"/>
                  </a:cubicBezTo>
                  <a:cubicBezTo>
                    <a:pt x="1666" y="5793"/>
                    <a:pt x="1817" y="5917"/>
                    <a:pt x="1977" y="6024"/>
                  </a:cubicBezTo>
                  <a:cubicBezTo>
                    <a:pt x="2175" y="6161"/>
                    <a:pt x="2385" y="6285"/>
                    <a:pt x="2613" y="6362"/>
                  </a:cubicBezTo>
                  <a:cubicBezTo>
                    <a:pt x="2743" y="6405"/>
                    <a:pt x="2877" y="6442"/>
                    <a:pt x="3014" y="6459"/>
                  </a:cubicBezTo>
                  <a:cubicBezTo>
                    <a:pt x="3084" y="6469"/>
                    <a:pt x="3155" y="6473"/>
                    <a:pt x="3227" y="6473"/>
                  </a:cubicBezTo>
                  <a:cubicBezTo>
                    <a:pt x="3293" y="6473"/>
                    <a:pt x="3360" y="6470"/>
                    <a:pt x="3425" y="6465"/>
                  </a:cubicBezTo>
                  <a:cubicBezTo>
                    <a:pt x="3509" y="6459"/>
                    <a:pt x="3589" y="6445"/>
                    <a:pt x="3669" y="6428"/>
                  </a:cubicBezTo>
                  <a:cubicBezTo>
                    <a:pt x="3813" y="6395"/>
                    <a:pt x="3958" y="6362"/>
                    <a:pt x="4098" y="6311"/>
                  </a:cubicBezTo>
                  <a:cubicBezTo>
                    <a:pt x="4248" y="6261"/>
                    <a:pt x="4389" y="6184"/>
                    <a:pt x="4519" y="6094"/>
                  </a:cubicBezTo>
                  <a:cubicBezTo>
                    <a:pt x="4646" y="6007"/>
                    <a:pt x="4750" y="5886"/>
                    <a:pt x="4853" y="5769"/>
                  </a:cubicBezTo>
                  <a:cubicBezTo>
                    <a:pt x="4957" y="5652"/>
                    <a:pt x="5031" y="5528"/>
                    <a:pt x="5108" y="5391"/>
                  </a:cubicBezTo>
                  <a:cubicBezTo>
                    <a:pt x="5185" y="5251"/>
                    <a:pt x="5228" y="5097"/>
                    <a:pt x="5268" y="4943"/>
                  </a:cubicBezTo>
                  <a:cubicBezTo>
                    <a:pt x="5332" y="4706"/>
                    <a:pt x="5402" y="4465"/>
                    <a:pt x="5409" y="4218"/>
                  </a:cubicBezTo>
                  <a:cubicBezTo>
                    <a:pt x="5415" y="4054"/>
                    <a:pt x="5415" y="3886"/>
                    <a:pt x="5392" y="3722"/>
                  </a:cubicBezTo>
                  <a:cubicBezTo>
                    <a:pt x="5389" y="3699"/>
                    <a:pt x="5386" y="3676"/>
                    <a:pt x="5382" y="3649"/>
                  </a:cubicBezTo>
                  <a:cubicBezTo>
                    <a:pt x="5365" y="3579"/>
                    <a:pt x="5345" y="3512"/>
                    <a:pt x="5329" y="3442"/>
                  </a:cubicBezTo>
                  <a:cubicBezTo>
                    <a:pt x="5325" y="3429"/>
                    <a:pt x="5322" y="3415"/>
                    <a:pt x="5315" y="3401"/>
                  </a:cubicBezTo>
                  <a:cubicBezTo>
                    <a:pt x="5272" y="3324"/>
                    <a:pt x="5238" y="3244"/>
                    <a:pt x="5178" y="3181"/>
                  </a:cubicBezTo>
                  <a:cubicBezTo>
                    <a:pt x="5128" y="3128"/>
                    <a:pt x="5077" y="3071"/>
                    <a:pt x="5017" y="3027"/>
                  </a:cubicBezTo>
                  <a:cubicBezTo>
                    <a:pt x="4997" y="3014"/>
                    <a:pt x="4981" y="2997"/>
                    <a:pt x="4961" y="2983"/>
                  </a:cubicBezTo>
                  <a:cubicBezTo>
                    <a:pt x="4852" y="2900"/>
                    <a:pt x="4718" y="2857"/>
                    <a:pt x="4583" y="2857"/>
                  </a:cubicBezTo>
                  <a:cubicBezTo>
                    <a:pt x="4503" y="2857"/>
                    <a:pt x="4423" y="2872"/>
                    <a:pt x="4349" y="2903"/>
                  </a:cubicBezTo>
                  <a:cubicBezTo>
                    <a:pt x="4108" y="3000"/>
                    <a:pt x="3944" y="3251"/>
                    <a:pt x="3958" y="3512"/>
                  </a:cubicBezTo>
                  <a:lnTo>
                    <a:pt x="3958" y="3525"/>
                  </a:lnTo>
                  <a:cubicBezTo>
                    <a:pt x="3944" y="3602"/>
                    <a:pt x="3950" y="3682"/>
                    <a:pt x="3954" y="3759"/>
                  </a:cubicBezTo>
                  <a:cubicBezTo>
                    <a:pt x="3954" y="3803"/>
                    <a:pt x="3967" y="3850"/>
                    <a:pt x="3974" y="3890"/>
                  </a:cubicBezTo>
                  <a:cubicBezTo>
                    <a:pt x="3984" y="3950"/>
                    <a:pt x="3991" y="4011"/>
                    <a:pt x="3994" y="4067"/>
                  </a:cubicBezTo>
                  <a:cubicBezTo>
                    <a:pt x="3984" y="4207"/>
                    <a:pt x="3958" y="4345"/>
                    <a:pt x="3927" y="4482"/>
                  </a:cubicBezTo>
                  <a:cubicBezTo>
                    <a:pt x="3901" y="4576"/>
                    <a:pt x="3870" y="4669"/>
                    <a:pt x="3830" y="4759"/>
                  </a:cubicBezTo>
                  <a:cubicBezTo>
                    <a:pt x="3793" y="4813"/>
                    <a:pt x="3753" y="4863"/>
                    <a:pt x="3710" y="4914"/>
                  </a:cubicBezTo>
                  <a:cubicBezTo>
                    <a:pt x="3697" y="4923"/>
                    <a:pt x="3683" y="4934"/>
                    <a:pt x="3669" y="4943"/>
                  </a:cubicBezTo>
                  <a:cubicBezTo>
                    <a:pt x="3620" y="4967"/>
                    <a:pt x="3563" y="4987"/>
                    <a:pt x="3509" y="5004"/>
                  </a:cubicBezTo>
                  <a:cubicBezTo>
                    <a:pt x="3419" y="5024"/>
                    <a:pt x="3325" y="5040"/>
                    <a:pt x="3231" y="5047"/>
                  </a:cubicBezTo>
                  <a:cubicBezTo>
                    <a:pt x="3202" y="5044"/>
                    <a:pt x="3168" y="5037"/>
                    <a:pt x="3135" y="5034"/>
                  </a:cubicBezTo>
                  <a:cubicBezTo>
                    <a:pt x="3061" y="5007"/>
                    <a:pt x="2987" y="4977"/>
                    <a:pt x="2917" y="4940"/>
                  </a:cubicBezTo>
                  <a:cubicBezTo>
                    <a:pt x="2649" y="4773"/>
                    <a:pt x="2408" y="4562"/>
                    <a:pt x="2181" y="4345"/>
                  </a:cubicBezTo>
                  <a:cubicBezTo>
                    <a:pt x="2101" y="4261"/>
                    <a:pt x="2027" y="4174"/>
                    <a:pt x="1957" y="4084"/>
                  </a:cubicBezTo>
                  <a:cubicBezTo>
                    <a:pt x="1894" y="4000"/>
                    <a:pt x="1837" y="3910"/>
                    <a:pt x="1780" y="3820"/>
                  </a:cubicBezTo>
                  <a:cubicBezTo>
                    <a:pt x="1706" y="3679"/>
                    <a:pt x="1643" y="3532"/>
                    <a:pt x="1579" y="3385"/>
                  </a:cubicBezTo>
                  <a:cubicBezTo>
                    <a:pt x="1519" y="3241"/>
                    <a:pt x="1453" y="3094"/>
                    <a:pt x="1405" y="2947"/>
                  </a:cubicBezTo>
                  <a:cubicBezTo>
                    <a:pt x="1396" y="2883"/>
                    <a:pt x="1389" y="2823"/>
                    <a:pt x="1385" y="2759"/>
                  </a:cubicBezTo>
                  <a:cubicBezTo>
                    <a:pt x="1392" y="2552"/>
                    <a:pt x="1416" y="2345"/>
                    <a:pt x="1459" y="2140"/>
                  </a:cubicBezTo>
                  <a:cubicBezTo>
                    <a:pt x="1489" y="2047"/>
                    <a:pt x="1522" y="1957"/>
                    <a:pt x="1566" y="1867"/>
                  </a:cubicBezTo>
                  <a:cubicBezTo>
                    <a:pt x="1636" y="1759"/>
                    <a:pt x="1713" y="1659"/>
                    <a:pt x="1800" y="1562"/>
                  </a:cubicBezTo>
                  <a:cubicBezTo>
                    <a:pt x="1904" y="1462"/>
                    <a:pt x="2014" y="1368"/>
                    <a:pt x="2135" y="1291"/>
                  </a:cubicBezTo>
                  <a:cubicBezTo>
                    <a:pt x="2212" y="1251"/>
                    <a:pt x="2285" y="1217"/>
                    <a:pt x="2365" y="1188"/>
                  </a:cubicBezTo>
                  <a:cubicBezTo>
                    <a:pt x="2476" y="1171"/>
                    <a:pt x="2589" y="1168"/>
                    <a:pt x="2700" y="1168"/>
                  </a:cubicBezTo>
                  <a:lnTo>
                    <a:pt x="2914" y="1168"/>
                  </a:lnTo>
                  <a:cubicBezTo>
                    <a:pt x="3021" y="1154"/>
                    <a:pt x="3115" y="1117"/>
                    <a:pt x="3198" y="1050"/>
                  </a:cubicBezTo>
                  <a:cubicBezTo>
                    <a:pt x="3319" y="956"/>
                    <a:pt x="3399" y="816"/>
                    <a:pt x="3419" y="666"/>
                  </a:cubicBezTo>
                  <a:cubicBezTo>
                    <a:pt x="3439" y="512"/>
                    <a:pt x="3396" y="354"/>
                    <a:pt x="3302" y="234"/>
                  </a:cubicBezTo>
                  <a:cubicBezTo>
                    <a:pt x="3218" y="121"/>
                    <a:pt x="3064" y="13"/>
                    <a:pt x="2917" y="10"/>
                  </a:cubicBezTo>
                  <a:cubicBezTo>
                    <a:pt x="2803" y="7"/>
                    <a:pt x="2686" y="4"/>
                    <a:pt x="2573" y="4"/>
                  </a:cubicBezTo>
                  <a:cubicBezTo>
                    <a:pt x="2500" y="2"/>
                    <a:pt x="2428" y="0"/>
                    <a:pt x="23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40"/>
            <p:cNvSpPr/>
            <p:nvPr/>
          </p:nvSpPr>
          <p:spPr>
            <a:xfrm>
              <a:off x="1824250" y="1008625"/>
              <a:ext cx="144250" cy="170625"/>
            </a:xfrm>
            <a:custGeom>
              <a:avLst/>
              <a:gdLst/>
              <a:ahLst/>
              <a:cxnLst/>
              <a:rect l="l" t="t" r="r" b="b"/>
              <a:pathLst>
                <a:path w="5770" h="6825" extrusionOk="0">
                  <a:moveTo>
                    <a:pt x="5328" y="3645"/>
                  </a:moveTo>
                  <a:lnTo>
                    <a:pt x="5328" y="3645"/>
                  </a:lnTo>
                  <a:cubicBezTo>
                    <a:pt x="5328" y="3645"/>
                    <a:pt x="5331" y="3651"/>
                    <a:pt x="5339" y="3661"/>
                  </a:cubicBezTo>
                  <a:cubicBezTo>
                    <a:pt x="5335" y="3655"/>
                    <a:pt x="5332" y="3650"/>
                    <a:pt x="5328" y="3645"/>
                  </a:cubicBezTo>
                  <a:close/>
                  <a:moveTo>
                    <a:pt x="2545" y="352"/>
                  </a:moveTo>
                  <a:cubicBezTo>
                    <a:pt x="2590" y="352"/>
                    <a:pt x="2636" y="353"/>
                    <a:pt x="2683" y="354"/>
                  </a:cubicBezTo>
                  <a:lnTo>
                    <a:pt x="2750" y="354"/>
                  </a:lnTo>
                  <a:cubicBezTo>
                    <a:pt x="2863" y="357"/>
                    <a:pt x="2977" y="357"/>
                    <a:pt x="3091" y="360"/>
                  </a:cubicBezTo>
                  <a:cubicBezTo>
                    <a:pt x="3164" y="364"/>
                    <a:pt x="3275" y="430"/>
                    <a:pt x="3342" y="518"/>
                  </a:cubicBezTo>
                  <a:cubicBezTo>
                    <a:pt x="3405" y="601"/>
                    <a:pt x="3436" y="711"/>
                    <a:pt x="3422" y="819"/>
                  </a:cubicBezTo>
                  <a:cubicBezTo>
                    <a:pt x="3408" y="925"/>
                    <a:pt x="3352" y="1023"/>
                    <a:pt x="3268" y="1089"/>
                  </a:cubicBezTo>
                  <a:cubicBezTo>
                    <a:pt x="3212" y="1129"/>
                    <a:pt x="3147" y="1157"/>
                    <a:pt x="3081" y="1169"/>
                  </a:cubicBezTo>
                  <a:lnTo>
                    <a:pt x="2877" y="1166"/>
                  </a:lnTo>
                  <a:cubicBezTo>
                    <a:pt x="2763" y="1166"/>
                    <a:pt x="2639" y="1169"/>
                    <a:pt x="2516" y="1189"/>
                  </a:cubicBezTo>
                  <a:lnTo>
                    <a:pt x="2482" y="1200"/>
                  </a:lnTo>
                  <a:cubicBezTo>
                    <a:pt x="2405" y="1226"/>
                    <a:pt x="2321" y="1263"/>
                    <a:pt x="2218" y="1320"/>
                  </a:cubicBezTo>
                  <a:cubicBezTo>
                    <a:pt x="2101" y="1393"/>
                    <a:pt x="1988" y="1487"/>
                    <a:pt x="1847" y="1621"/>
                  </a:cubicBezTo>
                  <a:cubicBezTo>
                    <a:pt x="1750" y="1728"/>
                    <a:pt x="1666" y="1839"/>
                    <a:pt x="1596" y="1949"/>
                  </a:cubicBezTo>
                  <a:lnTo>
                    <a:pt x="1586" y="1966"/>
                  </a:lnTo>
                  <a:cubicBezTo>
                    <a:pt x="1539" y="2060"/>
                    <a:pt x="1499" y="2160"/>
                    <a:pt x="1462" y="2280"/>
                  </a:cubicBezTo>
                  <a:cubicBezTo>
                    <a:pt x="1422" y="2474"/>
                    <a:pt x="1395" y="2685"/>
                    <a:pt x="1386" y="2946"/>
                  </a:cubicBezTo>
                  <a:cubicBezTo>
                    <a:pt x="1389" y="3016"/>
                    <a:pt x="1395" y="3083"/>
                    <a:pt x="1409" y="3150"/>
                  </a:cubicBezTo>
                  <a:lnTo>
                    <a:pt x="1415" y="3176"/>
                  </a:lnTo>
                  <a:cubicBezTo>
                    <a:pt x="1459" y="3313"/>
                    <a:pt x="1516" y="3444"/>
                    <a:pt x="1569" y="3571"/>
                  </a:cubicBezTo>
                  <a:lnTo>
                    <a:pt x="1596" y="3631"/>
                  </a:lnTo>
                  <a:cubicBezTo>
                    <a:pt x="1650" y="3755"/>
                    <a:pt x="1719" y="3919"/>
                    <a:pt x="1810" y="4089"/>
                  </a:cubicBezTo>
                  <a:cubicBezTo>
                    <a:pt x="1860" y="4173"/>
                    <a:pt x="1920" y="4273"/>
                    <a:pt x="1994" y="4367"/>
                  </a:cubicBezTo>
                  <a:cubicBezTo>
                    <a:pt x="2061" y="4457"/>
                    <a:pt x="2141" y="4548"/>
                    <a:pt x="2235" y="4648"/>
                  </a:cubicBezTo>
                  <a:cubicBezTo>
                    <a:pt x="2519" y="4919"/>
                    <a:pt x="2760" y="5113"/>
                    <a:pt x="3000" y="5266"/>
                  </a:cubicBezTo>
                  <a:lnTo>
                    <a:pt x="3017" y="5277"/>
                  </a:lnTo>
                  <a:cubicBezTo>
                    <a:pt x="3104" y="5317"/>
                    <a:pt x="3181" y="5350"/>
                    <a:pt x="3255" y="5374"/>
                  </a:cubicBezTo>
                  <a:lnTo>
                    <a:pt x="3278" y="5380"/>
                  </a:lnTo>
                  <a:cubicBezTo>
                    <a:pt x="3318" y="5387"/>
                    <a:pt x="3355" y="5394"/>
                    <a:pt x="3392" y="5397"/>
                  </a:cubicBezTo>
                  <a:lnTo>
                    <a:pt x="3408" y="5400"/>
                  </a:lnTo>
                  <a:lnTo>
                    <a:pt x="3425" y="5397"/>
                  </a:lnTo>
                  <a:cubicBezTo>
                    <a:pt x="3516" y="5391"/>
                    <a:pt x="3613" y="5377"/>
                    <a:pt x="3740" y="5346"/>
                  </a:cubicBezTo>
                  <a:cubicBezTo>
                    <a:pt x="3800" y="5330"/>
                    <a:pt x="3860" y="5306"/>
                    <a:pt x="3917" y="5283"/>
                  </a:cubicBezTo>
                  <a:lnTo>
                    <a:pt x="3950" y="5263"/>
                  </a:lnTo>
                  <a:cubicBezTo>
                    <a:pt x="3967" y="5250"/>
                    <a:pt x="3984" y="5240"/>
                    <a:pt x="3997" y="5226"/>
                  </a:cubicBezTo>
                  <a:lnTo>
                    <a:pt x="4017" y="5206"/>
                  </a:lnTo>
                  <a:cubicBezTo>
                    <a:pt x="4070" y="5146"/>
                    <a:pt x="4115" y="5090"/>
                    <a:pt x="4155" y="5036"/>
                  </a:cubicBezTo>
                  <a:lnTo>
                    <a:pt x="4168" y="5005"/>
                  </a:lnTo>
                  <a:cubicBezTo>
                    <a:pt x="4218" y="4899"/>
                    <a:pt x="4251" y="4789"/>
                    <a:pt x="4275" y="4698"/>
                  </a:cubicBezTo>
                  <a:cubicBezTo>
                    <a:pt x="4302" y="4581"/>
                    <a:pt x="4335" y="4423"/>
                    <a:pt x="4345" y="4256"/>
                  </a:cubicBezTo>
                  <a:lnTo>
                    <a:pt x="4345" y="4247"/>
                  </a:lnTo>
                  <a:lnTo>
                    <a:pt x="4345" y="4236"/>
                  </a:lnTo>
                  <a:cubicBezTo>
                    <a:pt x="4342" y="4170"/>
                    <a:pt x="4335" y="4102"/>
                    <a:pt x="4325" y="4039"/>
                  </a:cubicBezTo>
                  <a:cubicBezTo>
                    <a:pt x="4322" y="4019"/>
                    <a:pt x="4318" y="4002"/>
                    <a:pt x="4315" y="3982"/>
                  </a:cubicBezTo>
                  <a:cubicBezTo>
                    <a:pt x="4311" y="3966"/>
                    <a:pt x="4305" y="3942"/>
                    <a:pt x="4305" y="3935"/>
                  </a:cubicBezTo>
                  <a:lnTo>
                    <a:pt x="4305" y="3862"/>
                  </a:lnTo>
                  <a:cubicBezTo>
                    <a:pt x="4302" y="3815"/>
                    <a:pt x="4302" y="3768"/>
                    <a:pt x="4308" y="3715"/>
                  </a:cubicBezTo>
                  <a:lnTo>
                    <a:pt x="4311" y="3698"/>
                  </a:lnTo>
                  <a:lnTo>
                    <a:pt x="4311" y="3678"/>
                  </a:lnTo>
                  <a:cubicBezTo>
                    <a:pt x="4302" y="3494"/>
                    <a:pt x="4419" y="3310"/>
                    <a:pt x="4592" y="3243"/>
                  </a:cubicBezTo>
                  <a:cubicBezTo>
                    <a:pt x="4647" y="3221"/>
                    <a:pt x="4706" y="3209"/>
                    <a:pt x="4765" y="3209"/>
                  </a:cubicBezTo>
                  <a:cubicBezTo>
                    <a:pt x="4860" y="3209"/>
                    <a:pt x="4954" y="3239"/>
                    <a:pt x="5030" y="3296"/>
                  </a:cubicBezTo>
                  <a:lnTo>
                    <a:pt x="5091" y="3344"/>
                  </a:lnTo>
                  <a:cubicBezTo>
                    <a:pt x="5124" y="3370"/>
                    <a:pt x="5161" y="3407"/>
                    <a:pt x="5198" y="3444"/>
                  </a:cubicBezTo>
                  <a:lnTo>
                    <a:pt x="5231" y="3480"/>
                  </a:lnTo>
                  <a:cubicBezTo>
                    <a:pt x="5258" y="3508"/>
                    <a:pt x="5278" y="3551"/>
                    <a:pt x="5305" y="3601"/>
                  </a:cubicBezTo>
                  <a:cubicBezTo>
                    <a:pt x="5312" y="3615"/>
                    <a:pt x="5319" y="3630"/>
                    <a:pt x="5328" y="3645"/>
                  </a:cubicBezTo>
                  <a:lnTo>
                    <a:pt x="5328" y="3645"/>
                  </a:lnTo>
                  <a:lnTo>
                    <a:pt x="5499" y="3597"/>
                  </a:lnTo>
                  <a:lnTo>
                    <a:pt x="5499" y="3597"/>
                  </a:lnTo>
                  <a:lnTo>
                    <a:pt x="5335" y="3665"/>
                  </a:lnTo>
                  <a:lnTo>
                    <a:pt x="5342" y="3691"/>
                  </a:lnTo>
                  <a:cubicBezTo>
                    <a:pt x="5359" y="3748"/>
                    <a:pt x="5375" y="3801"/>
                    <a:pt x="5385" y="3858"/>
                  </a:cubicBezTo>
                  <a:cubicBezTo>
                    <a:pt x="5388" y="3882"/>
                    <a:pt x="5392" y="3902"/>
                    <a:pt x="5395" y="3926"/>
                  </a:cubicBezTo>
                  <a:cubicBezTo>
                    <a:pt x="5419" y="4073"/>
                    <a:pt x="5415" y="4230"/>
                    <a:pt x="5412" y="4390"/>
                  </a:cubicBezTo>
                  <a:cubicBezTo>
                    <a:pt x="5405" y="4591"/>
                    <a:pt x="5351" y="4792"/>
                    <a:pt x="5294" y="5005"/>
                  </a:cubicBezTo>
                  <a:lnTo>
                    <a:pt x="5274" y="5076"/>
                  </a:lnTo>
                  <a:cubicBezTo>
                    <a:pt x="5238" y="5220"/>
                    <a:pt x="5198" y="5360"/>
                    <a:pt x="5131" y="5481"/>
                  </a:cubicBezTo>
                  <a:cubicBezTo>
                    <a:pt x="5061" y="5607"/>
                    <a:pt x="4993" y="5725"/>
                    <a:pt x="4900" y="5828"/>
                  </a:cubicBezTo>
                  <a:lnTo>
                    <a:pt x="4873" y="5859"/>
                  </a:lnTo>
                  <a:cubicBezTo>
                    <a:pt x="4783" y="5959"/>
                    <a:pt x="4696" y="6059"/>
                    <a:pt x="4596" y="6126"/>
                  </a:cubicBezTo>
                  <a:cubicBezTo>
                    <a:pt x="4462" y="6217"/>
                    <a:pt x="4339" y="6283"/>
                    <a:pt x="4218" y="6323"/>
                  </a:cubicBezTo>
                  <a:cubicBezTo>
                    <a:pt x="4094" y="6363"/>
                    <a:pt x="3964" y="6397"/>
                    <a:pt x="3806" y="6434"/>
                  </a:cubicBezTo>
                  <a:cubicBezTo>
                    <a:pt x="3726" y="6450"/>
                    <a:pt x="3656" y="6461"/>
                    <a:pt x="3593" y="6467"/>
                  </a:cubicBezTo>
                  <a:cubicBezTo>
                    <a:pt x="3539" y="6471"/>
                    <a:pt x="3477" y="6474"/>
                    <a:pt x="3412" y="6474"/>
                  </a:cubicBezTo>
                  <a:cubicBezTo>
                    <a:pt x="3347" y="6474"/>
                    <a:pt x="3280" y="6471"/>
                    <a:pt x="3215" y="6461"/>
                  </a:cubicBezTo>
                  <a:cubicBezTo>
                    <a:pt x="3104" y="6447"/>
                    <a:pt x="2984" y="6417"/>
                    <a:pt x="2846" y="6370"/>
                  </a:cubicBezTo>
                  <a:cubicBezTo>
                    <a:pt x="2663" y="6310"/>
                    <a:pt x="2476" y="6209"/>
                    <a:pt x="2255" y="6056"/>
                  </a:cubicBezTo>
                  <a:cubicBezTo>
                    <a:pt x="2114" y="5962"/>
                    <a:pt x="1974" y="5848"/>
                    <a:pt x="1817" y="5712"/>
                  </a:cubicBezTo>
                  <a:cubicBezTo>
                    <a:pt x="1636" y="5551"/>
                    <a:pt x="1466" y="5383"/>
                    <a:pt x="1305" y="5210"/>
                  </a:cubicBezTo>
                  <a:cubicBezTo>
                    <a:pt x="1198" y="5090"/>
                    <a:pt x="1094" y="4949"/>
                    <a:pt x="984" y="4761"/>
                  </a:cubicBezTo>
                  <a:lnTo>
                    <a:pt x="964" y="4732"/>
                  </a:lnTo>
                  <a:cubicBezTo>
                    <a:pt x="890" y="4604"/>
                    <a:pt x="816" y="4488"/>
                    <a:pt x="759" y="4360"/>
                  </a:cubicBezTo>
                  <a:lnTo>
                    <a:pt x="739" y="4317"/>
                  </a:lnTo>
                  <a:cubicBezTo>
                    <a:pt x="710" y="4243"/>
                    <a:pt x="676" y="4170"/>
                    <a:pt x="646" y="4096"/>
                  </a:cubicBezTo>
                  <a:lnTo>
                    <a:pt x="616" y="4022"/>
                  </a:lnTo>
                  <a:cubicBezTo>
                    <a:pt x="549" y="3862"/>
                    <a:pt x="486" y="3708"/>
                    <a:pt x="435" y="3551"/>
                  </a:cubicBezTo>
                  <a:cubicBezTo>
                    <a:pt x="398" y="3427"/>
                    <a:pt x="362" y="3293"/>
                    <a:pt x="358" y="3173"/>
                  </a:cubicBezTo>
                  <a:cubicBezTo>
                    <a:pt x="355" y="3036"/>
                    <a:pt x="355" y="2885"/>
                    <a:pt x="369" y="2738"/>
                  </a:cubicBezTo>
                  <a:cubicBezTo>
                    <a:pt x="378" y="2637"/>
                    <a:pt x="392" y="2504"/>
                    <a:pt x="415" y="2370"/>
                  </a:cubicBezTo>
                  <a:cubicBezTo>
                    <a:pt x="452" y="2163"/>
                    <a:pt x="495" y="1989"/>
                    <a:pt x="549" y="1835"/>
                  </a:cubicBezTo>
                  <a:cubicBezTo>
                    <a:pt x="603" y="1688"/>
                    <a:pt x="683" y="1538"/>
                    <a:pt x="779" y="1380"/>
                  </a:cubicBezTo>
                  <a:cubicBezTo>
                    <a:pt x="824" y="1313"/>
                    <a:pt x="873" y="1250"/>
                    <a:pt x="934" y="1183"/>
                  </a:cubicBezTo>
                  <a:lnTo>
                    <a:pt x="967" y="1146"/>
                  </a:lnTo>
                  <a:cubicBezTo>
                    <a:pt x="1060" y="1043"/>
                    <a:pt x="1161" y="936"/>
                    <a:pt x="1272" y="856"/>
                  </a:cubicBezTo>
                  <a:lnTo>
                    <a:pt x="1312" y="825"/>
                  </a:lnTo>
                  <a:cubicBezTo>
                    <a:pt x="1386" y="765"/>
                    <a:pt x="1455" y="711"/>
                    <a:pt x="1529" y="665"/>
                  </a:cubicBezTo>
                  <a:cubicBezTo>
                    <a:pt x="1622" y="608"/>
                    <a:pt x="1727" y="544"/>
                    <a:pt x="1830" y="498"/>
                  </a:cubicBezTo>
                  <a:lnTo>
                    <a:pt x="1860" y="484"/>
                  </a:lnTo>
                  <a:cubicBezTo>
                    <a:pt x="1900" y="464"/>
                    <a:pt x="1940" y="447"/>
                    <a:pt x="1974" y="437"/>
                  </a:cubicBezTo>
                  <a:lnTo>
                    <a:pt x="2008" y="430"/>
                  </a:lnTo>
                  <a:cubicBezTo>
                    <a:pt x="2091" y="407"/>
                    <a:pt x="2171" y="384"/>
                    <a:pt x="2252" y="370"/>
                  </a:cubicBezTo>
                  <a:cubicBezTo>
                    <a:pt x="2346" y="356"/>
                    <a:pt x="2444" y="352"/>
                    <a:pt x="2545" y="352"/>
                  </a:cubicBezTo>
                  <a:close/>
                  <a:moveTo>
                    <a:pt x="2529" y="0"/>
                  </a:moveTo>
                  <a:cubicBezTo>
                    <a:pt x="2420" y="0"/>
                    <a:pt x="2309" y="5"/>
                    <a:pt x="2195" y="22"/>
                  </a:cubicBezTo>
                  <a:cubicBezTo>
                    <a:pt x="2097" y="39"/>
                    <a:pt x="2004" y="66"/>
                    <a:pt x="1914" y="89"/>
                  </a:cubicBezTo>
                  <a:lnTo>
                    <a:pt x="1880" y="99"/>
                  </a:lnTo>
                  <a:cubicBezTo>
                    <a:pt x="1817" y="116"/>
                    <a:pt x="1763" y="143"/>
                    <a:pt x="1713" y="166"/>
                  </a:cubicBezTo>
                  <a:lnTo>
                    <a:pt x="1687" y="176"/>
                  </a:lnTo>
                  <a:cubicBezTo>
                    <a:pt x="1562" y="233"/>
                    <a:pt x="1449" y="303"/>
                    <a:pt x="1341" y="367"/>
                  </a:cubicBezTo>
                  <a:cubicBezTo>
                    <a:pt x="1255" y="424"/>
                    <a:pt x="1174" y="484"/>
                    <a:pt x="1097" y="544"/>
                  </a:cubicBezTo>
                  <a:lnTo>
                    <a:pt x="1057" y="575"/>
                  </a:lnTo>
                  <a:cubicBezTo>
                    <a:pt x="927" y="675"/>
                    <a:pt x="813" y="791"/>
                    <a:pt x="706" y="909"/>
                  </a:cubicBezTo>
                  <a:lnTo>
                    <a:pt x="670" y="949"/>
                  </a:lnTo>
                  <a:cubicBezTo>
                    <a:pt x="596" y="1032"/>
                    <a:pt x="539" y="1109"/>
                    <a:pt x="486" y="1193"/>
                  </a:cubicBezTo>
                  <a:cubicBezTo>
                    <a:pt x="372" y="1367"/>
                    <a:pt x="282" y="1544"/>
                    <a:pt x="222" y="1714"/>
                  </a:cubicBezTo>
                  <a:cubicBezTo>
                    <a:pt x="157" y="1889"/>
                    <a:pt x="108" y="2083"/>
                    <a:pt x="68" y="2310"/>
                  </a:cubicBezTo>
                  <a:cubicBezTo>
                    <a:pt x="44" y="2454"/>
                    <a:pt x="27" y="2597"/>
                    <a:pt x="17" y="2705"/>
                  </a:cubicBezTo>
                  <a:cubicBezTo>
                    <a:pt x="1" y="2869"/>
                    <a:pt x="4" y="3032"/>
                    <a:pt x="7" y="3183"/>
                  </a:cubicBezTo>
                  <a:cubicBezTo>
                    <a:pt x="11" y="3347"/>
                    <a:pt x="54" y="3508"/>
                    <a:pt x="101" y="3654"/>
                  </a:cubicBezTo>
                  <a:cubicBezTo>
                    <a:pt x="154" y="3829"/>
                    <a:pt x="222" y="3996"/>
                    <a:pt x="288" y="4156"/>
                  </a:cubicBezTo>
                  <a:lnTo>
                    <a:pt x="322" y="4230"/>
                  </a:lnTo>
                  <a:cubicBezTo>
                    <a:pt x="352" y="4307"/>
                    <a:pt x="385" y="4383"/>
                    <a:pt x="418" y="4460"/>
                  </a:cubicBezTo>
                  <a:lnTo>
                    <a:pt x="438" y="4504"/>
                  </a:lnTo>
                  <a:cubicBezTo>
                    <a:pt x="506" y="4651"/>
                    <a:pt x="586" y="4785"/>
                    <a:pt x="663" y="4915"/>
                  </a:cubicBezTo>
                  <a:lnTo>
                    <a:pt x="683" y="4942"/>
                  </a:lnTo>
                  <a:cubicBezTo>
                    <a:pt x="807" y="5150"/>
                    <a:pt x="920" y="5306"/>
                    <a:pt x="1044" y="5444"/>
                  </a:cubicBezTo>
                  <a:cubicBezTo>
                    <a:pt x="1211" y="5627"/>
                    <a:pt x="1395" y="5808"/>
                    <a:pt x="1586" y="5976"/>
                  </a:cubicBezTo>
                  <a:cubicBezTo>
                    <a:pt x="1750" y="6119"/>
                    <a:pt x="1903" y="6243"/>
                    <a:pt x="2054" y="6347"/>
                  </a:cubicBezTo>
                  <a:cubicBezTo>
                    <a:pt x="2301" y="6518"/>
                    <a:pt x="2519" y="6635"/>
                    <a:pt x="2736" y="6705"/>
                  </a:cubicBezTo>
                  <a:cubicBezTo>
                    <a:pt x="2894" y="6758"/>
                    <a:pt x="3034" y="6791"/>
                    <a:pt x="3167" y="6811"/>
                  </a:cubicBezTo>
                  <a:cubicBezTo>
                    <a:pt x="3248" y="6822"/>
                    <a:pt x="3328" y="6825"/>
                    <a:pt x="3405" y="6825"/>
                  </a:cubicBezTo>
                  <a:cubicBezTo>
                    <a:pt x="3482" y="6825"/>
                    <a:pt x="3553" y="6822"/>
                    <a:pt x="3616" y="6819"/>
                  </a:cubicBezTo>
                  <a:cubicBezTo>
                    <a:pt x="3696" y="6811"/>
                    <a:pt x="3786" y="6798"/>
                    <a:pt x="3883" y="6775"/>
                  </a:cubicBezTo>
                  <a:cubicBezTo>
                    <a:pt x="4050" y="6738"/>
                    <a:pt x="4191" y="6701"/>
                    <a:pt x="4331" y="6655"/>
                  </a:cubicBezTo>
                  <a:cubicBezTo>
                    <a:pt x="4482" y="6604"/>
                    <a:pt x="4632" y="6527"/>
                    <a:pt x="4797" y="6417"/>
                  </a:cubicBezTo>
                  <a:cubicBezTo>
                    <a:pt x="4930" y="6323"/>
                    <a:pt x="5038" y="6206"/>
                    <a:pt x="5138" y="6089"/>
                  </a:cubicBezTo>
                  <a:lnTo>
                    <a:pt x="5161" y="6062"/>
                  </a:lnTo>
                  <a:cubicBezTo>
                    <a:pt x="5282" y="5932"/>
                    <a:pt x="5359" y="5788"/>
                    <a:pt x="5435" y="5651"/>
                  </a:cubicBezTo>
                  <a:cubicBezTo>
                    <a:pt x="5526" y="5494"/>
                    <a:pt x="5572" y="5326"/>
                    <a:pt x="5616" y="5166"/>
                  </a:cubicBezTo>
                  <a:lnTo>
                    <a:pt x="5636" y="5096"/>
                  </a:lnTo>
                  <a:cubicBezTo>
                    <a:pt x="5696" y="4872"/>
                    <a:pt x="5756" y="4644"/>
                    <a:pt x="5763" y="4397"/>
                  </a:cubicBezTo>
                  <a:cubicBezTo>
                    <a:pt x="5766" y="4230"/>
                    <a:pt x="5770" y="4049"/>
                    <a:pt x="5743" y="3875"/>
                  </a:cubicBezTo>
                  <a:cubicBezTo>
                    <a:pt x="5740" y="3849"/>
                    <a:pt x="5736" y="3821"/>
                    <a:pt x="5730" y="3795"/>
                  </a:cubicBezTo>
                  <a:cubicBezTo>
                    <a:pt x="5716" y="3728"/>
                    <a:pt x="5700" y="3661"/>
                    <a:pt x="5683" y="3597"/>
                  </a:cubicBezTo>
                  <a:lnTo>
                    <a:pt x="5673" y="3565"/>
                  </a:lnTo>
                  <a:cubicBezTo>
                    <a:pt x="5669" y="3548"/>
                    <a:pt x="5663" y="3520"/>
                    <a:pt x="5646" y="3491"/>
                  </a:cubicBezTo>
                  <a:cubicBezTo>
                    <a:pt x="5636" y="3474"/>
                    <a:pt x="5626" y="3457"/>
                    <a:pt x="5616" y="3437"/>
                  </a:cubicBezTo>
                  <a:cubicBezTo>
                    <a:pt x="5583" y="3374"/>
                    <a:pt x="5546" y="3300"/>
                    <a:pt x="5482" y="3236"/>
                  </a:cubicBezTo>
                  <a:lnTo>
                    <a:pt x="5452" y="3203"/>
                  </a:lnTo>
                  <a:cubicBezTo>
                    <a:pt x="5405" y="3156"/>
                    <a:pt x="5359" y="3106"/>
                    <a:pt x="5302" y="3063"/>
                  </a:cubicBezTo>
                  <a:lnTo>
                    <a:pt x="5245" y="3019"/>
                  </a:lnTo>
                  <a:cubicBezTo>
                    <a:pt x="5107" y="2913"/>
                    <a:pt x="4932" y="2857"/>
                    <a:pt x="4757" y="2857"/>
                  </a:cubicBezTo>
                  <a:cubicBezTo>
                    <a:pt x="4655" y="2857"/>
                    <a:pt x="4554" y="2876"/>
                    <a:pt x="4459" y="2915"/>
                  </a:cubicBezTo>
                  <a:cubicBezTo>
                    <a:pt x="4155" y="3039"/>
                    <a:pt x="3950" y="3350"/>
                    <a:pt x="3960" y="3675"/>
                  </a:cubicBezTo>
                  <a:cubicBezTo>
                    <a:pt x="3947" y="3748"/>
                    <a:pt x="3950" y="3815"/>
                    <a:pt x="3954" y="3875"/>
                  </a:cubicBezTo>
                  <a:lnTo>
                    <a:pt x="3954" y="3939"/>
                  </a:lnTo>
                  <a:cubicBezTo>
                    <a:pt x="3954" y="3982"/>
                    <a:pt x="3964" y="4026"/>
                    <a:pt x="3970" y="4059"/>
                  </a:cubicBezTo>
                  <a:cubicBezTo>
                    <a:pt x="3974" y="4073"/>
                    <a:pt x="3977" y="4082"/>
                    <a:pt x="3977" y="4096"/>
                  </a:cubicBezTo>
                  <a:cubicBezTo>
                    <a:pt x="3987" y="4142"/>
                    <a:pt x="3990" y="4193"/>
                    <a:pt x="3994" y="4243"/>
                  </a:cubicBezTo>
                  <a:cubicBezTo>
                    <a:pt x="3984" y="4380"/>
                    <a:pt x="3957" y="4517"/>
                    <a:pt x="3934" y="4611"/>
                  </a:cubicBezTo>
                  <a:cubicBezTo>
                    <a:pt x="3917" y="4678"/>
                    <a:pt x="3890" y="4765"/>
                    <a:pt x="3854" y="4849"/>
                  </a:cubicBezTo>
                  <a:cubicBezTo>
                    <a:pt x="3826" y="4889"/>
                    <a:pt x="3797" y="4925"/>
                    <a:pt x="3763" y="4962"/>
                  </a:cubicBezTo>
                  <a:cubicBezTo>
                    <a:pt x="3760" y="4965"/>
                    <a:pt x="3760" y="4965"/>
                    <a:pt x="3760" y="4969"/>
                  </a:cubicBezTo>
                  <a:cubicBezTo>
                    <a:pt x="3716" y="4985"/>
                    <a:pt x="3680" y="4999"/>
                    <a:pt x="3649" y="5009"/>
                  </a:cubicBezTo>
                  <a:cubicBezTo>
                    <a:pt x="3559" y="5025"/>
                    <a:pt x="3485" y="5039"/>
                    <a:pt x="3412" y="5045"/>
                  </a:cubicBezTo>
                  <a:cubicBezTo>
                    <a:pt x="3395" y="5042"/>
                    <a:pt x="3375" y="5039"/>
                    <a:pt x="3355" y="5039"/>
                  </a:cubicBezTo>
                  <a:cubicBezTo>
                    <a:pt x="3301" y="5019"/>
                    <a:pt x="3244" y="4992"/>
                    <a:pt x="3181" y="4962"/>
                  </a:cubicBezTo>
                  <a:cubicBezTo>
                    <a:pt x="2964" y="4825"/>
                    <a:pt x="2740" y="4644"/>
                    <a:pt x="2485" y="4397"/>
                  </a:cubicBezTo>
                  <a:cubicBezTo>
                    <a:pt x="2402" y="4313"/>
                    <a:pt x="2335" y="4233"/>
                    <a:pt x="2275" y="4153"/>
                  </a:cubicBezTo>
                  <a:cubicBezTo>
                    <a:pt x="2218" y="4079"/>
                    <a:pt x="2168" y="4002"/>
                    <a:pt x="2114" y="3915"/>
                  </a:cubicBezTo>
                  <a:cubicBezTo>
                    <a:pt x="2037" y="3765"/>
                    <a:pt x="1971" y="3611"/>
                    <a:pt x="1920" y="3494"/>
                  </a:cubicBezTo>
                  <a:lnTo>
                    <a:pt x="1894" y="3430"/>
                  </a:lnTo>
                  <a:cubicBezTo>
                    <a:pt x="1840" y="3310"/>
                    <a:pt x="1793" y="3196"/>
                    <a:pt x="1753" y="3079"/>
                  </a:cubicBezTo>
                  <a:cubicBezTo>
                    <a:pt x="1743" y="3029"/>
                    <a:pt x="1739" y="2979"/>
                    <a:pt x="1736" y="2946"/>
                  </a:cubicBezTo>
                  <a:cubicBezTo>
                    <a:pt x="1747" y="2722"/>
                    <a:pt x="1770" y="2527"/>
                    <a:pt x="1803" y="2370"/>
                  </a:cubicBezTo>
                  <a:cubicBezTo>
                    <a:pt x="1830" y="2287"/>
                    <a:pt x="1860" y="2206"/>
                    <a:pt x="1897" y="2129"/>
                  </a:cubicBezTo>
                  <a:cubicBezTo>
                    <a:pt x="1957" y="2035"/>
                    <a:pt x="2028" y="1946"/>
                    <a:pt x="2097" y="1865"/>
                  </a:cubicBezTo>
                  <a:cubicBezTo>
                    <a:pt x="2211" y="1759"/>
                    <a:pt x="2309" y="1678"/>
                    <a:pt x="2395" y="1625"/>
                  </a:cubicBezTo>
                  <a:cubicBezTo>
                    <a:pt x="2465" y="1584"/>
                    <a:pt x="2525" y="1558"/>
                    <a:pt x="2585" y="1538"/>
                  </a:cubicBezTo>
                  <a:cubicBezTo>
                    <a:pt x="2683" y="1521"/>
                    <a:pt x="2783" y="1518"/>
                    <a:pt x="2874" y="1518"/>
                  </a:cubicBezTo>
                  <a:lnTo>
                    <a:pt x="3091" y="1521"/>
                  </a:lnTo>
                  <a:lnTo>
                    <a:pt x="3114" y="1518"/>
                  </a:lnTo>
                  <a:cubicBezTo>
                    <a:pt x="3252" y="1501"/>
                    <a:pt x="3372" y="1450"/>
                    <a:pt x="3482" y="1367"/>
                  </a:cubicBezTo>
                  <a:cubicBezTo>
                    <a:pt x="3639" y="1246"/>
                    <a:pt x="3743" y="1063"/>
                    <a:pt x="3769" y="862"/>
                  </a:cubicBezTo>
                  <a:cubicBezTo>
                    <a:pt x="3797" y="665"/>
                    <a:pt x="3740" y="461"/>
                    <a:pt x="3619" y="303"/>
                  </a:cubicBezTo>
                  <a:cubicBezTo>
                    <a:pt x="3519" y="169"/>
                    <a:pt x="3322" y="16"/>
                    <a:pt x="3098" y="9"/>
                  </a:cubicBezTo>
                  <a:cubicBezTo>
                    <a:pt x="2984" y="6"/>
                    <a:pt x="2866" y="2"/>
                    <a:pt x="2753" y="2"/>
                  </a:cubicBezTo>
                  <a:lnTo>
                    <a:pt x="2686" y="2"/>
                  </a:lnTo>
                  <a:cubicBezTo>
                    <a:pt x="2634" y="1"/>
                    <a:pt x="2582" y="0"/>
                    <a:pt x="2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5" name="Google Shape;2025;p40"/>
          <p:cNvGrpSpPr/>
          <p:nvPr/>
        </p:nvGrpSpPr>
        <p:grpSpPr>
          <a:xfrm>
            <a:off x="883181" y="607643"/>
            <a:ext cx="623101" cy="503533"/>
            <a:chOff x="2977700" y="3322575"/>
            <a:chExt cx="833803" cy="777898"/>
          </a:xfrm>
        </p:grpSpPr>
        <p:sp>
          <p:nvSpPr>
            <p:cNvPr id="2026" name="Google Shape;2026;p40"/>
            <p:cNvSpPr/>
            <p:nvPr/>
          </p:nvSpPr>
          <p:spPr>
            <a:xfrm>
              <a:off x="3418111" y="3348301"/>
              <a:ext cx="162024" cy="183486"/>
            </a:xfrm>
            <a:custGeom>
              <a:avLst/>
              <a:gdLst/>
              <a:ahLst/>
              <a:cxnLst/>
              <a:rect l="l" t="t" r="r" b="b"/>
              <a:pathLst>
                <a:path w="951" h="1077" extrusionOk="0">
                  <a:moveTo>
                    <a:pt x="773" y="1"/>
                  </a:moveTo>
                  <a:cubicBezTo>
                    <a:pt x="743" y="1"/>
                    <a:pt x="713" y="7"/>
                    <a:pt x="683" y="21"/>
                  </a:cubicBezTo>
                  <a:cubicBezTo>
                    <a:pt x="660" y="30"/>
                    <a:pt x="636" y="41"/>
                    <a:pt x="613" y="54"/>
                  </a:cubicBezTo>
                  <a:cubicBezTo>
                    <a:pt x="583" y="70"/>
                    <a:pt x="552" y="97"/>
                    <a:pt x="523" y="121"/>
                  </a:cubicBezTo>
                  <a:cubicBezTo>
                    <a:pt x="503" y="141"/>
                    <a:pt x="479" y="157"/>
                    <a:pt x="459" y="177"/>
                  </a:cubicBezTo>
                  <a:cubicBezTo>
                    <a:pt x="412" y="217"/>
                    <a:pt x="372" y="257"/>
                    <a:pt x="332" y="305"/>
                  </a:cubicBezTo>
                  <a:cubicBezTo>
                    <a:pt x="292" y="351"/>
                    <a:pt x="251" y="398"/>
                    <a:pt x="225" y="452"/>
                  </a:cubicBezTo>
                  <a:cubicBezTo>
                    <a:pt x="208" y="485"/>
                    <a:pt x="191" y="518"/>
                    <a:pt x="178" y="549"/>
                  </a:cubicBezTo>
                  <a:cubicBezTo>
                    <a:pt x="125" y="652"/>
                    <a:pt x="71" y="756"/>
                    <a:pt x="24" y="859"/>
                  </a:cubicBezTo>
                  <a:cubicBezTo>
                    <a:pt x="7" y="896"/>
                    <a:pt x="1" y="930"/>
                    <a:pt x="11" y="967"/>
                  </a:cubicBezTo>
                  <a:cubicBezTo>
                    <a:pt x="21" y="1000"/>
                    <a:pt x="44" y="1030"/>
                    <a:pt x="74" y="1050"/>
                  </a:cubicBezTo>
                  <a:cubicBezTo>
                    <a:pt x="95" y="1062"/>
                    <a:pt x="120" y="1069"/>
                    <a:pt x="146" y="1069"/>
                  </a:cubicBezTo>
                  <a:cubicBezTo>
                    <a:pt x="158" y="1069"/>
                    <a:pt x="170" y="1067"/>
                    <a:pt x="182" y="1064"/>
                  </a:cubicBezTo>
                  <a:lnTo>
                    <a:pt x="191" y="1060"/>
                  </a:lnTo>
                  <a:cubicBezTo>
                    <a:pt x="214" y="1074"/>
                    <a:pt x="239" y="1077"/>
                    <a:pt x="265" y="1077"/>
                  </a:cubicBezTo>
                  <a:cubicBezTo>
                    <a:pt x="302" y="1074"/>
                    <a:pt x="332" y="1070"/>
                    <a:pt x="365" y="1050"/>
                  </a:cubicBezTo>
                  <a:cubicBezTo>
                    <a:pt x="395" y="1030"/>
                    <a:pt x="419" y="1004"/>
                    <a:pt x="442" y="973"/>
                  </a:cubicBezTo>
                  <a:cubicBezTo>
                    <a:pt x="449" y="960"/>
                    <a:pt x="455" y="950"/>
                    <a:pt x="466" y="936"/>
                  </a:cubicBezTo>
                  <a:cubicBezTo>
                    <a:pt x="475" y="920"/>
                    <a:pt x="489" y="904"/>
                    <a:pt x="503" y="887"/>
                  </a:cubicBezTo>
                  <a:cubicBezTo>
                    <a:pt x="572" y="796"/>
                    <a:pt x="646" y="703"/>
                    <a:pt x="713" y="609"/>
                  </a:cubicBezTo>
                  <a:cubicBezTo>
                    <a:pt x="747" y="558"/>
                    <a:pt x="784" y="509"/>
                    <a:pt x="820" y="462"/>
                  </a:cubicBezTo>
                  <a:cubicBezTo>
                    <a:pt x="833" y="438"/>
                    <a:pt x="850" y="418"/>
                    <a:pt x="867" y="395"/>
                  </a:cubicBezTo>
                  <a:cubicBezTo>
                    <a:pt x="873" y="382"/>
                    <a:pt x="884" y="371"/>
                    <a:pt x="890" y="358"/>
                  </a:cubicBezTo>
                  <a:cubicBezTo>
                    <a:pt x="914" y="325"/>
                    <a:pt x="927" y="288"/>
                    <a:pt x="941" y="251"/>
                  </a:cubicBezTo>
                  <a:cubicBezTo>
                    <a:pt x="947" y="234"/>
                    <a:pt x="950" y="197"/>
                    <a:pt x="950" y="184"/>
                  </a:cubicBezTo>
                  <a:cubicBezTo>
                    <a:pt x="950" y="164"/>
                    <a:pt x="947" y="144"/>
                    <a:pt x="944" y="124"/>
                  </a:cubicBezTo>
                  <a:cubicBezTo>
                    <a:pt x="930" y="64"/>
                    <a:pt x="877" y="24"/>
                    <a:pt x="820" y="7"/>
                  </a:cubicBezTo>
                  <a:cubicBezTo>
                    <a:pt x="807" y="4"/>
                    <a:pt x="790" y="1"/>
                    <a:pt x="7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40"/>
            <p:cNvSpPr/>
            <p:nvPr/>
          </p:nvSpPr>
          <p:spPr>
            <a:xfrm>
              <a:off x="3012967" y="3494136"/>
              <a:ext cx="789336" cy="585212"/>
            </a:xfrm>
            <a:custGeom>
              <a:avLst/>
              <a:gdLst/>
              <a:ahLst/>
              <a:cxnLst/>
              <a:rect l="l" t="t" r="r" b="b"/>
              <a:pathLst>
                <a:path w="4633" h="3435" extrusionOk="0">
                  <a:moveTo>
                    <a:pt x="1365" y="0"/>
                  </a:moveTo>
                  <a:cubicBezTo>
                    <a:pt x="1288" y="3"/>
                    <a:pt x="1215" y="11"/>
                    <a:pt x="1141" y="23"/>
                  </a:cubicBezTo>
                  <a:cubicBezTo>
                    <a:pt x="1071" y="37"/>
                    <a:pt x="1004" y="64"/>
                    <a:pt x="937" y="94"/>
                  </a:cubicBezTo>
                  <a:lnTo>
                    <a:pt x="931" y="97"/>
                  </a:lnTo>
                  <a:cubicBezTo>
                    <a:pt x="877" y="121"/>
                    <a:pt x="834" y="137"/>
                    <a:pt x="794" y="157"/>
                  </a:cubicBezTo>
                  <a:cubicBezTo>
                    <a:pt x="686" y="214"/>
                    <a:pt x="596" y="298"/>
                    <a:pt x="526" y="375"/>
                  </a:cubicBezTo>
                  <a:cubicBezTo>
                    <a:pt x="436" y="465"/>
                    <a:pt x="369" y="552"/>
                    <a:pt x="315" y="642"/>
                  </a:cubicBezTo>
                  <a:cubicBezTo>
                    <a:pt x="309" y="656"/>
                    <a:pt x="302" y="670"/>
                    <a:pt x="292" y="682"/>
                  </a:cubicBezTo>
                  <a:lnTo>
                    <a:pt x="292" y="686"/>
                  </a:lnTo>
                  <a:cubicBezTo>
                    <a:pt x="275" y="710"/>
                    <a:pt x="258" y="736"/>
                    <a:pt x="245" y="766"/>
                  </a:cubicBezTo>
                  <a:cubicBezTo>
                    <a:pt x="238" y="780"/>
                    <a:pt x="232" y="793"/>
                    <a:pt x="225" y="806"/>
                  </a:cubicBezTo>
                  <a:cubicBezTo>
                    <a:pt x="209" y="846"/>
                    <a:pt x="195" y="873"/>
                    <a:pt x="178" y="903"/>
                  </a:cubicBezTo>
                  <a:cubicBezTo>
                    <a:pt x="144" y="971"/>
                    <a:pt x="118" y="1044"/>
                    <a:pt x="95" y="1114"/>
                  </a:cubicBezTo>
                  <a:cubicBezTo>
                    <a:pt x="88" y="1131"/>
                    <a:pt x="81" y="1147"/>
                    <a:pt x="75" y="1164"/>
                  </a:cubicBezTo>
                  <a:cubicBezTo>
                    <a:pt x="61" y="1201"/>
                    <a:pt x="48" y="1238"/>
                    <a:pt x="41" y="1275"/>
                  </a:cubicBezTo>
                  <a:cubicBezTo>
                    <a:pt x="21" y="1352"/>
                    <a:pt x="11" y="1439"/>
                    <a:pt x="8" y="1516"/>
                  </a:cubicBezTo>
                  <a:cubicBezTo>
                    <a:pt x="1" y="1565"/>
                    <a:pt x="4" y="1619"/>
                    <a:pt x="11" y="1683"/>
                  </a:cubicBezTo>
                  <a:cubicBezTo>
                    <a:pt x="18" y="1736"/>
                    <a:pt x="24" y="1786"/>
                    <a:pt x="38" y="1840"/>
                  </a:cubicBezTo>
                  <a:cubicBezTo>
                    <a:pt x="44" y="1863"/>
                    <a:pt x="51" y="1886"/>
                    <a:pt x="61" y="1910"/>
                  </a:cubicBezTo>
                  <a:lnTo>
                    <a:pt x="68" y="1923"/>
                  </a:lnTo>
                  <a:cubicBezTo>
                    <a:pt x="98" y="2007"/>
                    <a:pt x="131" y="2081"/>
                    <a:pt x="164" y="2147"/>
                  </a:cubicBezTo>
                  <a:cubicBezTo>
                    <a:pt x="181" y="2178"/>
                    <a:pt x="198" y="2211"/>
                    <a:pt x="215" y="2241"/>
                  </a:cubicBezTo>
                  <a:cubicBezTo>
                    <a:pt x="225" y="2258"/>
                    <a:pt x="235" y="2275"/>
                    <a:pt x="241" y="2288"/>
                  </a:cubicBezTo>
                  <a:cubicBezTo>
                    <a:pt x="258" y="2315"/>
                    <a:pt x="272" y="2345"/>
                    <a:pt x="285" y="2368"/>
                  </a:cubicBezTo>
                  <a:cubicBezTo>
                    <a:pt x="295" y="2388"/>
                    <a:pt x="305" y="2411"/>
                    <a:pt x="319" y="2431"/>
                  </a:cubicBezTo>
                  <a:cubicBezTo>
                    <a:pt x="376" y="2539"/>
                    <a:pt x="453" y="2643"/>
                    <a:pt x="546" y="2736"/>
                  </a:cubicBezTo>
                  <a:cubicBezTo>
                    <a:pt x="576" y="2769"/>
                    <a:pt x="610" y="2800"/>
                    <a:pt x="640" y="2823"/>
                  </a:cubicBezTo>
                  <a:lnTo>
                    <a:pt x="656" y="2840"/>
                  </a:lnTo>
                  <a:cubicBezTo>
                    <a:pt x="723" y="2897"/>
                    <a:pt x="786" y="2944"/>
                    <a:pt x="851" y="2984"/>
                  </a:cubicBezTo>
                  <a:cubicBezTo>
                    <a:pt x="921" y="3024"/>
                    <a:pt x="998" y="3061"/>
                    <a:pt x="1064" y="3094"/>
                  </a:cubicBezTo>
                  <a:lnTo>
                    <a:pt x="1084" y="3104"/>
                  </a:lnTo>
                  <a:lnTo>
                    <a:pt x="1098" y="3110"/>
                  </a:lnTo>
                  <a:cubicBezTo>
                    <a:pt x="1118" y="3121"/>
                    <a:pt x="1138" y="3131"/>
                    <a:pt x="1155" y="3141"/>
                  </a:cubicBezTo>
                  <a:cubicBezTo>
                    <a:pt x="1282" y="3204"/>
                    <a:pt x="1413" y="3254"/>
                    <a:pt x="1539" y="3298"/>
                  </a:cubicBezTo>
                  <a:lnTo>
                    <a:pt x="1566" y="3308"/>
                  </a:lnTo>
                  <a:cubicBezTo>
                    <a:pt x="1606" y="3325"/>
                    <a:pt x="1649" y="3342"/>
                    <a:pt x="1697" y="3351"/>
                  </a:cubicBezTo>
                  <a:cubicBezTo>
                    <a:pt x="1763" y="3365"/>
                    <a:pt x="1830" y="3379"/>
                    <a:pt x="1877" y="3385"/>
                  </a:cubicBezTo>
                  <a:cubicBezTo>
                    <a:pt x="1974" y="3402"/>
                    <a:pt x="2047" y="3415"/>
                    <a:pt x="2121" y="3422"/>
                  </a:cubicBezTo>
                  <a:cubicBezTo>
                    <a:pt x="2178" y="3428"/>
                    <a:pt x="2238" y="3432"/>
                    <a:pt x="2285" y="3432"/>
                  </a:cubicBezTo>
                  <a:lnTo>
                    <a:pt x="2295" y="3432"/>
                  </a:lnTo>
                  <a:cubicBezTo>
                    <a:pt x="2352" y="3435"/>
                    <a:pt x="2396" y="3435"/>
                    <a:pt x="2439" y="3435"/>
                  </a:cubicBezTo>
                  <a:cubicBezTo>
                    <a:pt x="2516" y="3435"/>
                    <a:pt x="2586" y="3432"/>
                    <a:pt x="2653" y="3425"/>
                  </a:cubicBezTo>
                  <a:cubicBezTo>
                    <a:pt x="2747" y="3419"/>
                    <a:pt x="2820" y="3405"/>
                    <a:pt x="2887" y="3388"/>
                  </a:cubicBezTo>
                  <a:cubicBezTo>
                    <a:pt x="2944" y="3371"/>
                    <a:pt x="2998" y="3355"/>
                    <a:pt x="3048" y="3345"/>
                  </a:cubicBezTo>
                  <a:cubicBezTo>
                    <a:pt x="3148" y="3322"/>
                    <a:pt x="3248" y="3294"/>
                    <a:pt x="3372" y="3261"/>
                  </a:cubicBezTo>
                  <a:cubicBezTo>
                    <a:pt x="3520" y="3221"/>
                    <a:pt x="3626" y="3178"/>
                    <a:pt x="3727" y="3127"/>
                  </a:cubicBezTo>
                  <a:cubicBezTo>
                    <a:pt x="3787" y="3094"/>
                    <a:pt x="3841" y="3047"/>
                    <a:pt x="3890" y="3001"/>
                  </a:cubicBezTo>
                  <a:lnTo>
                    <a:pt x="3897" y="2993"/>
                  </a:lnTo>
                  <a:lnTo>
                    <a:pt x="3917" y="2977"/>
                  </a:lnTo>
                  <a:cubicBezTo>
                    <a:pt x="3944" y="2953"/>
                    <a:pt x="3974" y="2927"/>
                    <a:pt x="4001" y="2897"/>
                  </a:cubicBezTo>
                  <a:cubicBezTo>
                    <a:pt x="4041" y="2850"/>
                    <a:pt x="4077" y="2800"/>
                    <a:pt x="4111" y="2749"/>
                  </a:cubicBezTo>
                  <a:lnTo>
                    <a:pt x="4134" y="2716"/>
                  </a:lnTo>
                  <a:cubicBezTo>
                    <a:pt x="4165" y="2679"/>
                    <a:pt x="4195" y="2632"/>
                    <a:pt x="4228" y="2589"/>
                  </a:cubicBezTo>
                  <a:cubicBezTo>
                    <a:pt x="4245" y="2562"/>
                    <a:pt x="4262" y="2536"/>
                    <a:pt x="4278" y="2512"/>
                  </a:cubicBezTo>
                  <a:lnTo>
                    <a:pt x="4278" y="2508"/>
                  </a:lnTo>
                  <a:lnTo>
                    <a:pt x="4282" y="2502"/>
                  </a:lnTo>
                  <a:cubicBezTo>
                    <a:pt x="4295" y="2485"/>
                    <a:pt x="4305" y="2465"/>
                    <a:pt x="4318" y="2448"/>
                  </a:cubicBezTo>
                  <a:cubicBezTo>
                    <a:pt x="4329" y="2428"/>
                    <a:pt x="4342" y="2411"/>
                    <a:pt x="4352" y="2395"/>
                  </a:cubicBezTo>
                  <a:lnTo>
                    <a:pt x="4355" y="2391"/>
                  </a:lnTo>
                  <a:cubicBezTo>
                    <a:pt x="4372" y="2365"/>
                    <a:pt x="4389" y="2338"/>
                    <a:pt x="4406" y="2311"/>
                  </a:cubicBezTo>
                  <a:cubicBezTo>
                    <a:pt x="4435" y="2261"/>
                    <a:pt x="4466" y="2211"/>
                    <a:pt x="4486" y="2158"/>
                  </a:cubicBezTo>
                  <a:lnTo>
                    <a:pt x="4496" y="2134"/>
                  </a:lnTo>
                  <a:cubicBezTo>
                    <a:pt x="4523" y="2074"/>
                    <a:pt x="4549" y="2014"/>
                    <a:pt x="4566" y="1954"/>
                  </a:cubicBezTo>
                  <a:cubicBezTo>
                    <a:pt x="4583" y="1900"/>
                    <a:pt x="4596" y="1840"/>
                    <a:pt x="4603" y="1780"/>
                  </a:cubicBezTo>
                  <a:cubicBezTo>
                    <a:pt x="4616" y="1696"/>
                    <a:pt x="4623" y="1616"/>
                    <a:pt x="4630" y="1532"/>
                  </a:cubicBezTo>
                  <a:cubicBezTo>
                    <a:pt x="4630" y="1508"/>
                    <a:pt x="4630" y="1482"/>
                    <a:pt x="4633" y="1452"/>
                  </a:cubicBezTo>
                  <a:cubicBezTo>
                    <a:pt x="4633" y="1405"/>
                    <a:pt x="4626" y="1361"/>
                    <a:pt x="4619" y="1315"/>
                  </a:cubicBezTo>
                  <a:lnTo>
                    <a:pt x="4619" y="1304"/>
                  </a:lnTo>
                  <a:cubicBezTo>
                    <a:pt x="4610" y="1252"/>
                    <a:pt x="4593" y="1198"/>
                    <a:pt x="4576" y="1141"/>
                  </a:cubicBezTo>
                  <a:cubicBezTo>
                    <a:pt x="4573" y="1127"/>
                    <a:pt x="4566" y="1111"/>
                    <a:pt x="4563" y="1097"/>
                  </a:cubicBezTo>
                  <a:lnTo>
                    <a:pt x="4559" y="1084"/>
                  </a:lnTo>
                  <a:cubicBezTo>
                    <a:pt x="4549" y="1054"/>
                    <a:pt x="4539" y="1017"/>
                    <a:pt x="4526" y="980"/>
                  </a:cubicBezTo>
                  <a:cubicBezTo>
                    <a:pt x="4496" y="894"/>
                    <a:pt x="4459" y="823"/>
                    <a:pt x="4406" y="753"/>
                  </a:cubicBezTo>
                  <a:cubicBezTo>
                    <a:pt x="4366" y="699"/>
                    <a:pt x="4325" y="650"/>
                    <a:pt x="4282" y="596"/>
                  </a:cubicBezTo>
                  <a:lnTo>
                    <a:pt x="4278" y="593"/>
                  </a:lnTo>
                  <a:lnTo>
                    <a:pt x="4262" y="569"/>
                  </a:lnTo>
                  <a:cubicBezTo>
                    <a:pt x="4218" y="519"/>
                    <a:pt x="4171" y="475"/>
                    <a:pt x="4105" y="432"/>
                  </a:cubicBezTo>
                  <a:cubicBezTo>
                    <a:pt x="4057" y="398"/>
                    <a:pt x="4008" y="375"/>
                    <a:pt x="3954" y="352"/>
                  </a:cubicBezTo>
                  <a:cubicBezTo>
                    <a:pt x="3941" y="345"/>
                    <a:pt x="3927" y="338"/>
                    <a:pt x="3914" y="335"/>
                  </a:cubicBezTo>
                  <a:cubicBezTo>
                    <a:pt x="3821" y="292"/>
                    <a:pt x="3743" y="264"/>
                    <a:pt x="3666" y="248"/>
                  </a:cubicBezTo>
                  <a:cubicBezTo>
                    <a:pt x="3613" y="238"/>
                    <a:pt x="3560" y="231"/>
                    <a:pt x="3489" y="224"/>
                  </a:cubicBezTo>
                  <a:lnTo>
                    <a:pt x="3475" y="224"/>
                  </a:lnTo>
                  <a:cubicBezTo>
                    <a:pt x="3442" y="221"/>
                    <a:pt x="3409" y="218"/>
                    <a:pt x="3375" y="218"/>
                  </a:cubicBezTo>
                  <a:lnTo>
                    <a:pt x="3365" y="214"/>
                  </a:lnTo>
                  <a:cubicBezTo>
                    <a:pt x="3295" y="214"/>
                    <a:pt x="3222" y="224"/>
                    <a:pt x="3168" y="231"/>
                  </a:cubicBezTo>
                  <a:cubicBezTo>
                    <a:pt x="3145" y="231"/>
                    <a:pt x="3121" y="235"/>
                    <a:pt x="3105" y="235"/>
                  </a:cubicBezTo>
                  <a:cubicBezTo>
                    <a:pt x="3071" y="238"/>
                    <a:pt x="3038" y="244"/>
                    <a:pt x="3007" y="248"/>
                  </a:cubicBezTo>
                  <a:cubicBezTo>
                    <a:pt x="2991" y="251"/>
                    <a:pt x="2978" y="251"/>
                    <a:pt x="2964" y="255"/>
                  </a:cubicBezTo>
                  <a:lnTo>
                    <a:pt x="2978" y="255"/>
                  </a:lnTo>
                  <a:cubicBezTo>
                    <a:pt x="2930" y="261"/>
                    <a:pt x="2890" y="268"/>
                    <a:pt x="2853" y="278"/>
                  </a:cubicBezTo>
                  <a:cubicBezTo>
                    <a:pt x="2830" y="284"/>
                    <a:pt x="2804" y="288"/>
                    <a:pt x="2783" y="295"/>
                  </a:cubicBezTo>
                  <a:cubicBezTo>
                    <a:pt x="2763" y="298"/>
                    <a:pt x="2747" y="301"/>
                    <a:pt x="2727" y="304"/>
                  </a:cubicBezTo>
                  <a:cubicBezTo>
                    <a:pt x="2703" y="312"/>
                    <a:pt x="2683" y="318"/>
                    <a:pt x="2660" y="321"/>
                  </a:cubicBezTo>
                  <a:lnTo>
                    <a:pt x="2649" y="324"/>
                  </a:lnTo>
                  <a:cubicBezTo>
                    <a:pt x="2603" y="338"/>
                    <a:pt x="2552" y="352"/>
                    <a:pt x="2499" y="361"/>
                  </a:cubicBezTo>
                  <a:cubicBezTo>
                    <a:pt x="2486" y="361"/>
                    <a:pt x="2469" y="361"/>
                    <a:pt x="2456" y="365"/>
                  </a:cubicBezTo>
                  <a:lnTo>
                    <a:pt x="2412" y="365"/>
                  </a:lnTo>
                  <a:cubicBezTo>
                    <a:pt x="2385" y="369"/>
                    <a:pt x="2359" y="372"/>
                    <a:pt x="2336" y="375"/>
                  </a:cubicBezTo>
                  <a:lnTo>
                    <a:pt x="2316" y="361"/>
                  </a:lnTo>
                  <a:lnTo>
                    <a:pt x="2312" y="358"/>
                  </a:lnTo>
                  <a:lnTo>
                    <a:pt x="2305" y="355"/>
                  </a:lnTo>
                  <a:cubicBezTo>
                    <a:pt x="2265" y="324"/>
                    <a:pt x="2222" y="295"/>
                    <a:pt x="2178" y="268"/>
                  </a:cubicBezTo>
                  <a:cubicBezTo>
                    <a:pt x="2145" y="244"/>
                    <a:pt x="2108" y="228"/>
                    <a:pt x="2075" y="214"/>
                  </a:cubicBezTo>
                  <a:lnTo>
                    <a:pt x="2071" y="211"/>
                  </a:lnTo>
                  <a:lnTo>
                    <a:pt x="2068" y="211"/>
                  </a:lnTo>
                  <a:cubicBezTo>
                    <a:pt x="2024" y="191"/>
                    <a:pt x="1978" y="171"/>
                    <a:pt x="1941" y="157"/>
                  </a:cubicBezTo>
                  <a:cubicBezTo>
                    <a:pt x="1917" y="144"/>
                    <a:pt x="1894" y="134"/>
                    <a:pt x="1874" y="124"/>
                  </a:cubicBezTo>
                  <a:cubicBezTo>
                    <a:pt x="1847" y="114"/>
                    <a:pt x="1824" y="101"/>
                    <a:pt x="1797" y="91"/>
                  </a:cubicBezTo>
                  <a:lnTo>
                    <a:pt x="1780" y="84"/>
                  </a:lnTo>
                  <a:cubicBezTo>
                    <a:pt x="1754" y="71"/>
                    <a:pt x="1717" y="54"/>
                    <a:pt x="1683" y="44"/>
                  </a:cubicBezTo>
                  <a:cubicBezTo>
                    <a:pt x="1653" y="34"/>
                    <a:pt x="1626" y="27"/>
                    <a:pt x="1593" y="20"/>
                  </a:cubicBezTo>
                  <a:cubicBezTo>
                    <a:pt x="1523" y="7"/>
                    <a:pt x="1456" y="0"/>
                    <a:pt x="13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40"/>
            <p:cNvSpPr/>
            <p:nvPr/>
          </p:nvSpPr>
          <p:spPr>
            <a:xfrm>
              <a:off x="3005130" y="3491921"/>
              <a:ext cx="763610" cy="586405"/>
            </a:xfrm>
            <a:custGeom>
              <a:avLst/>
              <a:gdLst/>
              <a:ahLst/>
              <a:cxnLst/>
              <a:rect l="l" t="t" r="r" b="b"/>
              <a:pathLst>
                <a:path w="4482" h="3442" extrusionOk="0">
                  <a:moveTo>
                    <a:pt x="886" y="0"/>
                  </a:moveTo>
                  <a:cubicBezTo>
                    <a:pt x="857" y="7"/>
                    <a:pt x="816" y="24"/>
                    <a:pt x="800" y="53"/>
                  </a:cubicBezTo>
                  <a:cubicBezTo>
                    <a:pt x="736" y="164"/>
                    <a:pt x="676" y="274"/>
                    <a:pt x="619" y="388"/>
                  </a:cubicBezTo>
                  <a:lnTo>
                    <a:pt x="609" y="374"/>
                  </a:lnTo>
                  <a:cubicBezTo>
                    <a:pt x="568" y="325"/>
                    <a:pt x="505" y="288"/>
                    <a:pt x="438" y="281"/>
                  </a:cubicBezTo>
                  <a:cubicBezTo>
                    <a:pt x="430" y="280"/>
                    <a:pt x="421" y="280"/>
                    <a:pt x="413" y="280"/>
                  </a:cubicBezTo>
                  <a:cubicBezTo>
                    <a:pt x="325" y="280"/>
                    <a:pt x="242" y="328"/>
                    <a:pt x="190" y="398"/>
                  </a:cubicBezTo>
                  <a:cubicBezTo>
                    <a:pt x="147" y="458"/>
                    <a:pt x="134" y="522"/>
                    <a:pt x="117" y="592"/>
                  </a:cubicBezTo>
                  <a:cubicBezTo>
                    <a:pt x="107" y="646"/>
                    <a:pt x="97" y="699"/>
                    <a:pt x="87" y="752"/>
                  </a:cubicBezTo>
                  <a:cubicBezTo>
                    <a:pt x="70" y="859"/>
                    <a:pt x="50" y="967"/>
                    <a:pt x="30" y="1073"/>
                  </a:cubicBezTo>
                  <a:cubicBezTo>
                    <a:pt x="0" y="1204"/>
                    <a:pt x="14" y="1338"/>
                    <a:pt x="23" y="1472"/>
                  </a:cubicBezTo>
                  <a:cubicBezTo>
                    <a:pt x="27" y="1521"/>
                    <a:pt x="40" y="1572"/>
                    <a:pt x="50" y="1622"/>
                  </a:cubicBezTo>
                  <a:cubicBezTo>
                    <a:pt x="64" y="1675"/>
                    <a:pt x="77" y="1726"/>
                    <a:pt x="94" y="1776"/>
                  </a:cubicBezTo>
                  <a:cubicBezTo>
                    <a:pt x="117" y="1833"/>
                    <a:pt x="137" y="1893"/>
                    <a:pt x="161" y="1953"/>
                  </a:cubicBezTo>
                  <a:cubicBezTo>
                    <a:pt x="210" y="2087"/>
                    <a:pt x="278" y="2214"/>
                    <a:pt x="355" y="2338"/>
                  </a:cubicBezTo>
                  <a:cubicBezTo>
                    <a:pt x="388" y="2388"/>
                    <a:pt x="422" y="2441"/>
                    <a:pt x="462" y="2489"/>
                  </a:cubicBezTo>
                  <a:cubicBezTo>
                    <a:pt x="499" y="2532"/>
                    <a:pt x="539" y="2572"/>
                    <a:pt x="579" y="2615"/>
                  </a:cubicBezTo>
                  <a:cubicBezTo>
                    <a:pt x="639" y="2676"/>
                    <a:pt x="702" y="2736"/>
                    <a:pt x="766" y="2796"/>
                  </a:cubicBezTo>
                  <a:cubicBezTo>
                    <a:pt x="809" y="2836"/>
                    <a:pt x="860" y="2866"/>
                    <a:pt x="910" y="2896"/>
                  </a:cubicBezTo>
                  <a:cubicBezTo>
                    <a:pt x="1030" y="2966"/>
                    <a:pt x="1154" y="3030"/>
                    <a:pt x="1274" y="3094"/>
                  </a:cubicBezTo>
                  <a:cubicBezTo>
                    <a:pt x="1331" y="3123"/>
                    <a:pt x="1385" y="3154"/>
                    <a:pt x="1442" y="3174"/>
                  </a:cubicBezTo>
                  <a:cubicBezTo>
                    <a:pt x="1502" y="3201"/>
                    <a:pt x="1559" y="3224"/>
                    <a:pt x="1619" y="3247"/>
                  </a:cubicBezTo>
                  <a:cubicBezTo>
                    <a:pt x="1675" y="3267"/>
                    <a:pt x="1729" y="3291"/>
                    <a:pt x="1783" y="3311"/>
                  </a:cubicBezTo>
                  <a:cubicBezTo>
                    <a:pt x="1843" y="3331"/>
                    <a:pt x="1903" y="3347"/>
                    <a:pt x="1967" y="3364"/>
                  </a:cubicBezTo>
                  <a:cubicBezTo>
                    <a:pt x="2101" y="3398"/>
                    <a:pt x="2237" y="3424"/>
                    <a:pt x="2374" y="3438"/>
                  </a:cubicBezTo>
                  <a:cubicBezTo>
                    <a:pt x="2398" y="3441"/>
                    <a:pt x="2422" y="3442"/>
                    <a:pt x="2445" y="3442"/>
                  </a:cubicBezTo>
                  <a:cubicBezTo>
                    <a:pt x="2550" y="3442"/>
                    <a:pt x="2652" y="3421"/>
                    <a:pt x="2759" y="3418"/>
                  </a:cubicBezTo>
                  <a:cubicBezTo>
                    <a:pt x="2813" y="3415"/>
                    <a:pt x="2870" y="3415"/>
                    <a:pt x="2923" y="3408"/>
                  </a:cubicBezTo>
                  <a:cubicBezTo>
                    <a:pt x="2976" y="3401"/>
                    <a:pt x="3027" y="3384"/>
                    <a:pt x="3080" y="3372"/>
                  </a:cubicBezTo>
                  <a:cubicBezTo>
                    <a:pt x="3194" y="3341"/>
                    <a:pt x="3308" y="3307"/>
                    <a:pt x="3418" y="3264"/>
                  </a:cubicBezTo>
                  <a:cubicBezTo>
                    <a:pt x="3441" y="3258"/>
                    <a:pt x="3461" y="3247"/>
                    <a:pt x="3481" y="3234"/>
                  </a:cubicBezTo>
                  <a:cubicBezTo>
                    <a:pt x="3518" y="3214"/>
                    <a:pt x="3555" y="3191"/>
                    <a:pt x="3592" y="3167"/>
                  </a:cubicBezTo>
                  <a:cubicBezTo>
                    <a:pt x="3639" y="3140"/>
                    <a:pt x="3686" y="3111"/>
                    <a:pt x="3732" y="3083"/>
                  </a:cubicBezTo>
                  <a:cubicBezTo>
                    <a:pt x="3769" y="3060"/>
                    <a:pt x="3806" y="3037"/>
                    <a:pt x="3839" y="3010"/>
                  </a:cubicBezTo>
                  <a:cubicBezTo>
                    <a:pt x="3876" y="2983"/>
                    <a:pt x="3910" y="2953"/>
                    <a:pt x="3943" y="2923"/>
                  </a:cubicBezTo>
                  <a:cubicBezTo>
                    <a:pt x="3980" y="2890"/>
                    <a:pt x="4017" y="2859"/>
                    <a:pt x="4050" y="2830"/>
                  </a:cubicBezTo>
                  <a:cubicBezTo>
                    <a:pt x="4087" y="2799"/>
                    <a:pt x="4120" y="2770"/>
                    <a:pt x="4154" y="2739"/>
                  </a:cubicBezTo>
                  <a:cubicBezTo>
                    <a:pt x="4191" y="2705"/>
                    <a:pt x="4224" y="2665"/>
                    <a:pt x="4257" y="2629"/>
                  </a:cubicBezTo>
                  <a:cubicBezTo>
                    <a:pt x="4291" y="2592"/>
                    <a:pt x="4324" y="2558"/>
                    <a:pt x="4355" y="2518"/>
                  </a:cubicBezTo>
                  <a:cubicBezTo>
                    <a:pt x="4381" y="2481"/>
                    <a:pt x="4404" y="2444"/>
                    <a:pt x="4424" y="2408"/>
                  </a:cubicBezTo>
                  <a:cubicBezTo>
                    <a:pt x="4435" y="2384"/>
                    <a:pt x="4448" y="2364"/>
                    <a:pt x="4458" y="2341"/>
                  </a:cubicBezTo>
                  <a:cubicBezTo>
                    <a:pt x="4472" y="2318"/>
                    <a:pt x="4481" y="2294"/>
                    <a:pt x="4481" y="2268"/>
                  </a:cubicBezTo>
                  <a:cubicBezTo>
                    <a:pt x="4478" y="2244"/>
                    <a:pt x="4461" y="2224"/>
                    <a:pt x="4438" y="2217"/>
                  </a:cubicBezTo>
                  <a:cubicBezTo>
                    <a:pt x="4430" y="2214"/>
                    <a:pt x="4422" y="2213"/>
                    <a:pt x="4415" y="2213"/>
                  </a:cubicBezTo>
                  <a:cubicBezTo>
                    <a:pt x="4401" y="2213"/>
                    <a:pt x="4388" y="2217"/>
                    <a:pt x="4375" y="2224"/>
                  </a:cubicBezTo>
                  <a:cubicBezTo>
                    <a:pt x="4364" y="2231"/>
                    <a:pt x="4355" y="2248"/>
                    <a:pt x="4344" y="2257"/>
                  </a:cubicBezTo>
                  <a:cubicBezTo>
                    <a:pt x="4334" y="2271"/>
                    <a:pt x="4328" y="2281"/>
                    <a:pt x="4318" y="2294"/>
                  </a:cubicBezTo>
                  <a:cubicBezTo>
                    <a:pt x="4288" y="2321"/>
                    <a:pt x="4257" y="2344"/>
                    <a:pt x="4224" y="2364"/>
                  </a:cubicBezTo>
                  <a:cubicBezTo>
                    <a:pt x="4188" y="2384"/>
                    <a:pt x="4151" y="2398"/>
                    <a:pt x="4117" y="2415"/>
                  </a:cubicBezTo>
                  <a:cubicBezTo>
                    <a:pt x="4097" y="2421"/>
                    <a:pt x="4080" y="2428"/>
                    <a:pt x="4063" y="2438"/>
                  </a:cubicBezTo>
                  <a:cubicBezTo>
                    <a:pt x="4040" y="2448"/>
                    <a:pt x="4017" y="2461"/>
                    <a:pt x="3997" y="2475"/>
                  </a:cubicBezTo>
                  <a:cubicBezTo>
                    <a:pt x="3973" y="2485"/>
                    <a:pt x="3950" y="2495"/>
                    <a:pt x="3927" y="2505"/>
                  </a:cubicBezTo>
                  <a:cubicBezTo>
                    <a:pt x="3903" y="2515"/>
                    <a:pt x="3879" y="2525"/>
                    <a:pt x="3856" y="2532"/>
                  </a:cubicBezTo>
                  <a:cubicBezTo>
                    <a:pt x="3830" y="2538"/>
                    <a:pt x="3799" y="2545"/>
                    <a:pt x="3773" y="2549"/>
                  </a:cubicBezTo>
                  <a:cubicBezTo>
                    <a:pt x="3736" y="2558"/>
                    <a:pt x="3702" y="2565"/>
                    <a:pt x="3669" y="2575"/>
                  </a:cubicBezTo>
                  <a:cubicBezTo>
                    <a:pt x="3612" y="2592"/>
                    <a:pt x="3555" y="2595"/>
                    <a:pt x="3495" y="2599"/>
                  </a:cubicBezTo>
                  <a:cubicBezTo>
                    <a:pt x="3354" y="2599"/>
                    <a:pt x="3214" y="2582"/>
                    <a:pt x="3074" y="2569"/>
                  </a:cubicBezTo>
                  <a:cubicBezTo>
                    <a:pt x="2993" y="2565"/>
                    <a:pt x="2910" y="2555"/>
                    <a:pt x="2829" y="2545"/>
                  </a:cubicBezTo>
                  <a:cubicBezTo>
                    <a:pt x="2756" y="2535"/>
                    <a:pt x="2686" y="2521"/>
                    <a:pt x="2615" y="2505"/>
                  </a:cubicBezTo>
                  <a:cubicBezTo>
                    <a:pt x="2462" y="2461"/>
                    <a:pt x="2308" y="2415"/>
                    <a:pt x="2161" y="2351"/>
                  </a:cubicBezTo>
                  <a:cubicBezTo>
                    <a:pt x="2013" y="2284"/>
                    <a:pt x="1870" y="2214"/>
                    <a:pt x="1726" y="2140"/>
                  </a:cubicBezTo>
                  <a:cubicBezTo>
                    <a:pt x="1635" y="2083"/>
                    <a:pt x="1542" y="2027"/>
                    <a:pt x="1459" y="1963"/>
                  </a:cubicBezTo>
                  <a:cubicBezTo>
                    <a:pt x="1371" y="1896"/>
                    <a:pt x="1288" y="1826"/>
                    <a:pt x="1207" y="1753"/>
                  </a:cubicBezTo>
                  <a:cubicBezTo>
                    <a:pt x="1158" y="1699"/>
                    <a:pt x="1110" y="1649"/>
                    <a:pt x="1067" y="1592"/>
                  </a:cubicBezTo>
                  <a:cubicBezTo>
                    <a:pt x="1027" y="1541"/>
                    <a:pt x="993" y="1488"/>
                    <a:pt x="960" y="1438"/>
                  </a:cubicBezTo>
                  <a:cubicBezTo>
                    <a:pt x="930" y="1381"/>
                    <a:pt x="903" y="1328"/>
                    <a:pt x="883" y="1268"/>
                  </a:cubicBezTo>
                  <a:cubicBezTo>
                    <a:pt x="853" y="1164"/>
                    <a:pt x="832" y="1057"/>
                    <a:pt x="829" y="947"/>
                  </a:cubicBezTo>
                  <a:lnTo>
                    <a:pt x="829" y="779"/>
                  </a:lnTo>
                  <a:cubicBezTo>
                    <a:pt x="832" y="723"/>
                    <a:pt x="843" y="663"/>
                    <a:pt x="857" y="606"/>
                  </a:cubicBezTo>
                  <a:cubicBezTo>
                    <a:pt x="886" y="492"/>
                    <a:pt x="930" y="385"/>
                    <a:pt x="983" y="277"/>
                  </a:cubicBezTo>
                  <a:cubicBezTo>
                    <a:pt x="993" y="257"/>
                    <a:pt x="1007" y="237"/>
                    <a:pt x="1017" y="217"/>
                  </a:cubicBezTo>
                  <a:cubicBezTo>
                    <a:pt x="1037" y="184"/>
                    <a:pt x="1050" y="154"/>
                    <a:pt x="1044" y="114"/>
                  </a:cubicBezTo>
                  <a:cubicBezTo>
                    <a:pt x="1037" y="81"/>
                    <a:pt x="1017" y="47"/>
                    <a:pt x="990" y="27"/>
                  </a:cubicBezTo>
                  <a:cubicBezTo>
                    <a:pt x="967" y="7"/>
                    <a:pt x="937" y="0"/>
                    <a:pt x="9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40"/>
            <p:cNvSpPr/>
            <p:nvPr/>
          </p:nvSpPr>
          <p:spPr>
            <a:xfrm>
              <a:off x="3565824" y="3597208"/>
              <a:ext cx="96431" cy="94724"/>
            </a:xfrm>
            <a:custGeom>
              <a:avLst/>
              <a:gdLst/>
              <a:ahLst/>
              <a:cxnLst/>
              <a:rect l="l" t="t" r="r" b="b"/>
              <a:pathLst>
                <a:path w="566" h="556" extrusionOk="0">
                  <a:moveTo>
                    <a:pt x="311" y="0"/>
                  </a:moveTo>
                  <a:cubicBezTo>
                    <a:pt x="287" y="0"/>
                    <a:pt x="264" y="4"/>
                    <a:pt x="241" y="4"/>
                  </a:cubicBezTo>
                  <a:cubicBezTo>
                    <a:pt x="194" y="11"/>
                    <a:pt x="150" y="31"/>
                    <a:pt x="110" y="61"/>
                  </a:cubicBezTo>
                  <a:cubicBezTo>
                    <a:pt x="54" y="105"/>
                    <a:pt x="14" y="175"/>
                    <a:pt x="6" y="248"/>
                  </a:cubicBezTo>
                  <a:cubicBezTo>
                    <a:pt x="0" y="321"/>
                    <a:pt x="20" y="395"/>
                    <a:pt x="63" y="452"/>
                  </a:cubicBezTo>
                  <a:cubicBezTo>
                    <a:pt x="107" y="506"/>
                    <a:pt x="184" y="556"/>
                    <a:pt x="254" y="556"/>
                  </a:cubicBezTo>
                  <a:cubicBezTo>
                    <a:pt x="278" y="556"/>
                    <a:pt x="301" y="553"/>
                    <a:pt x="324" y="553"/>
                  </a:cubicBezTo>
                  <a:cubicBezTo>
                    <a:pt x="375" y="546"/>
                    <a:pt x="418" y="526"/>
                    <a:pt x="455" y="496"/>
                  </a:cubicBezTo>
                  <a:cubicBezTo>
                    <a:pt x="511" y="452"/>
                    <a:pt x="551" y="382"/>
                    <a:pt x="559" y="309"/>
                  </a:cubicBezTo>
                  <a:cubicBezTo>
                    <a:pt x="565" y="235"/>
                    <a:pt x="545" y="161"/>
                    <a:pt x="502" y="105"/>
                  </a:cubicBezTo>
                  <a:cubicBezTo>
                    <a:pt x="458" y="51"/>
                    <a:pt x="381" y="0"/>
                    <a:pt x="311" y="0"/>
                  </a:cubicBezTo>
                  <a:close/>
                </a:path>
              </a:pathLst>
            </a:custGeom>
            <a:solidFill>
              <a:srgbClr val="524A83">
                <a:alpha val="25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40"/>
            <p:cNvSpPr/>
            <p:nvPr/>
          </p:nvSpPr>
          <p:spPr>
            <a:xfrm>
              <a:off x="3537372" y="3715273"/>
              <a:ext cx="170372" cy="270714"/>
            </a:xfrm>
            <a:custGeom>
              <a:avLst/>
              <a:gdLst/>
              <a:ahLst/>
              <a:cxnLst/>
              <a:rect l="l" t="t" r="r" b="b"/>
              <a:pathLst>
                <a:path w="1000" h="1589" extrusionOk="0">
                  <a:moveTo>
                    <a:pt x="799" y="0"/>
                  </a:moveTo>
                  <a:cubicBezTo>
                    <a:pt x="779" y="0"/>
                    <a:pt x="759" y="3"/>
                    <a:pt x="739" y="10"/>
                  </a:cubicBezTo>
                  <a:cubicBezTo>
                    <a:pt x="702" y="27"/>
                    <a:pt x="672" y="57"/>
                    <a:pt x="658" y="94"/>
                  </a:cubicBezTo>
                  <a:cubicBezTo>
                    <a:pt x="642" y="134"/>
                    <a:pt x="645" y="174"/>
                    <a:pt x="662" y="210"/>
                  </a:cubicBezTo>
                  <a:cubicBezTo>
                    <a:pt x="669" y="230"/>
                    <a:pt x="675" y="247"/>
                    <a:pt x="682" y="267"/>
                  </a:cubicBezTo>
                  <a:cubicBezTo>
                    <a:pt x="686" y="284"/>
                    <a:pt x="686" y="298"/>
                    <a:pt x="689" y="315"/>
                  </a:cubicBezTo>
                  <a:cubicBezTo>
                    <a:pt x="686" y="385"/>
                    <a:pt x="675" y="458"/>
                    <a:pt x="662" y="528"/>
                  </a:cubicBezTo>
                  <a:cubicBezTo>
                    <a:pt x="642" y="596"/>
                    <a:pt x="622" y="659"/>
                    <a:pt x="598" y="726"/>
                  </a:cubicBezTo>
                  <a:cubicBezTo>
                    <a:pt x="575" y="789"/>
                    <a:pt x="548" y="849"/>
                    <a:pt x="515" y="906"/>
                  </a:cubicBezTo>
                  <a:cubicBezTo>
                    <a:pt x="485" y="960"/>
                    <a:pt x="451" y="1013"/>
                    <a:pt x="411" y="1060"/>
                  </a:cubicBezTo>
                  <a:cubicBezTo>
                    <a:pt x="368" y="1104"/>
                    <a:pt x="328" y="1144"/>
                    <a:pt x="284" y="1187"/>
                  </a:cubicBezTo>
                  <a:cubicBezTo>
                    <a:pt x="247" y="1224"/>
                    <a:pt x="207" y="1261"/>
                    <a:pt x="164" y="1291"/>
                  </a:cubicBezTo>
                  <a:cubicBezTo>
                    <a:pt x="147" y="1304"/>
                    <a:pt x="127" y="1318"/>
                    <a:pt x="110" y="1331"/>
                  </a:cubicBezTo>
                  <a:cubicBezTo>
                    <a:pt x="87" y="1345"/>
                    <a:pt x="67" y="1365"/>
                    <a:pt x="50" y="1385"/>
                  </a:cubicBezTo>
                  <a:cubicBezTo>
                    <a:pt x="20" y="1411"/>
                    <a:pt x="0" y="1448"/>
                    <a:pt x="6" y="1491"/>
                  </a:cubicBezTo>
                  <a:cubicBezTo>
                    <a:pt x="16" y="1542"/>
                    <a:pt x="56" y="1582"/>
                    <a:pt x="110" y="1589"/>
                  </a:cubicBezTo>
                  <a:cubicBezTo>
                    <a:pt x="141" y="1589"/>
                    <a:pt x="170" y="1589"/>
                    <a:pt x="204" y="1575"/>
                  </a:cubicBezTo>
                  <a:cubicBezTo>
                    <a:pt x="214" y="1572"/>
                    <a:pt x="224" y="1568"/>
                    <a:pt x="234" y="1562"/>
                  </a:cubicBezTo>
                  <a:cubicBezTo>
                    <a:pt x="257" y="1552"/>
                    <a:pt x="281" y="1542"/>
                    <a:pt x="304" y="1528"/>
                  </a:cubicBezTo>
                  <a:cubicBezTo>
                    <a:pt x="364" y="1495"/>
                    <a:pt x="417" y="1455"/>
                    <a:pt x="471" y="1414"/>
                  </a:cubicBezTo>
                  <a:cubicBezTo>
                    <a:pt x="511" y="1385"/>
                    <a:pt x="548" y="1354"/>
                    <a:pt x="588" y="1324"/>
                  </a:cubicBezTo>
                  <a:cubicBezTo>
                    <a:pt x="638" y="1284"/>
                    <a:pt x="682" y="1241"/>
                    <a:pt x="722" y="1190"/>
                  </a:cubicBezTo>
                  <a:cubicBezTo>
                    <a:pt x="759" y="1147"/>
                    <a:pt x="789" y="1104"/>
                    <a:pt x="816" y="1057"/>
                  </a:cubicBezTo>
                  <a:cubicBezTo>
                    <a:pt x="852" y="993"/>
                    <a:pt x="883" y="933"/>
                    <a:pt x="906" y="863"/>
                  </a:cubicBezTo>
                  <a:cubicBezTo>
                    <a:pt x="946" y="743"/>
                    <a:pt x="983" y="616"/>
                    <a:pt x="993" y="488"/>
                  </a:cubicBezTo>
                  <a:cubicBezTo>
                    <a:pt x="999" y="425"/>
                    <a:pt x="996" y="361"/>
                    <a:pt x="993" y="301"/>
                  </a:cubicBezTo>
                  <a:cubicBezTo>
                    <a:pt x="993" y="281"/>
                    <a:pt x="990" y="264"/>
                    <a:pt x="990" y="247"/>
                  </a:cubicBezTo>
                  <a:cubicBezTo>
                    <a:pt x="983" y="221"/>
                    <a:pt x="973" y="194"/>
                    <a:pt x="966" y="167"/>
                  </a:cubicBezTo>
                  <a:cubicBezTo>
                    <a:pt x="956" y="141"/>
                    <a:pt x="946" y="114"/>
                    <a:pt x="936" y="90"/>
                  </a:cubicBezTo>
                  <a:cubicBezTo>
                    <a:pt x="916" y="34"/>
                    <a:pt x="856" y="0"/>
                    <a:pt x="799" y="0"/>
                  </a:cubicBezTo>
                  <a:close/>
                </a:path>
              </a:pathLst>
            </a:custGeom>
            <a:solidFill>
              <a:srgbClr val="524A83">
                <a:alpha val="25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40"/>
            <p:cNvSpPr/>
            <p:nvPr/>
          </p:nvSpPr>
          <p:spPr>
            <a:xfrm>
              <a:off x="2977700" y="3322575"/>
              <a:ext cx="833803" cy="777898"/>
            </a:xfrm>
            <a:custGeom>
              <a:avLst/>
              <a:gdLst/>
              <a:ahLst/>
              <a:cxnLst/>
              <a:rect l="l" t="t" r="r" b="b"/>
              <a:pathLst>
                <a:path w="4894" h="4566" extrusionOk="0">
                  <a:moveTo>
                    <a:pt x="3385" y="245"/>
                  </a:moveTo>
                  <a:cubicBezTo>
                    <a:pt x="3385" y="252"/>
                    <a:pt x="3381" y="261"/>
                    <a:pt x="3381" y="268"/>
                  </a:cubicBezTo>
                  <a:cubicBezTo>
                    <a:pt x="3372" y="305"/>
                    <a:pt x="3361" y="342"/>
                    <a:pt x="3348" y="375"/>
                  </a:cubicBezTo>
                  <a:cubicBezTo>
                    <a:pt x="3337" y="409"/>
                    <a:pt x="3324" y="442"/>
                    <a:pt x="3308" y="473"/>
                  </a:cubicBezTo>
                  <a:lnTo>
                    <a:pt x="3308" y="473"/>
                  </a:lnTo>
                  <a:cubicBezTo>
                    <a:pt x="3308" y="473"/>
                    <a:pt x="3308" y="473"/>
                    <a:pt x="3308" y="473"/>
                  </a:cubicBezTo>
                  <a:lnTo>
                    <a:pt x="3308" y="473"/>
                  </a:lnTo>
                  <a:lnTo>
                    <a:pt x="3298" y="493"/>
                  </a:lnTo>
                  <a:cubicBezTo>
                    <a:pt x="3301" y="486"/>
                    <a:pt x="3305" y="479"/>
                    <a:pt x="3308" y="473"/>
                  </a:cubicBezTo>
                  <a:lnTo>
                    <a:pt x="3308" y="473"/>
                  </a:lnTo>
                  <a:cubicBezTo>
                    <a:pt x="3295" y="502"/>
                    <a:pt x="3279" y="534"/>
                    <a:pt x="3266" y="563"/>
                  </a:cubicBezTo>
                  <a:lnTo>
                    <a:pt x="3266" y="563"/>
                  </a:lnTo>
                  <a:cubicBezTo>
                    <a:pt x="3260" y="575"/>
                    <a:pt x="3254" y="584"/>
                    <a:pt x="3251" y="593"/>
                  </a:cubicBezTo>
                  <a:cubicBezTo>
                    <a:pt x="3205" y="689"/>
                    <a:pt x="3145" y="777"/>
                    <a:pt x="3077" y="860"/>
                  </a:cubicBezTo>
                  <a:cubicBezTo>
                    <a:pt x="3027" y="917"/>
                    <a:pt x="2977" y="977"/>
                    <a:pt x="2920" y="1027"/>
                  </a:cubicBezTo>
                  <a:cubicBezTo>
                    <a:pt x="2887" y="1058"/>
                    <a:pt x="2853" y="1084"/>
                    <a:pt x="2820" y="1111"/>
                  </a:cubicBezTo>
                  <a:cubicBezTo>
                    <a:pt x="2790" y="1135"/>
                    <a:pt x="2763" y="1155"/>
                    <a:pt x="2733" y="1178"/>
                  </a:cubicBezTo>
                  <a:cubicBezTo>
                    <a:pt x="2716" y="1185"/>
                    <a:pt x="2703" y="1195"/>
                    <a:pt x="2686" y="1205"/>
                  </a:cubicBezTo>
                  <a:cubicBezTo>
                    <a:pt x="2689" y="1191"/>
                    <a:pt x="2689" y="1178"/>
                    <a:pt x="2693" y="1164"/>
                  </a:cubicBezTo>
                  <a:cubicBezTo>
                    <a:pt x="2706" y="1101"/>
                    <a:pt x="2723" y="1038"/>
                    <a:pt x="2739" y="970"/>
                  </a:cubicBezTo>
                  <a:cubicBezTo>
                    <a:pt x="2756" y="904"/>
                    <a:pt x="2773" y="837"/>
                    <a:pt x="2799" y="774"/>
                  </a:cubicBezTo>
                  <a:cubicBezTo>
                    <a:pt x="2820" y="737"/>
                    <a:pt x="2840" y="700"/>
                    <a:pt x="2864" y="666"/>
                  </a:cubicBezTo>
                  <a:cubicBezTo>
                    <a:pt x="2890" y="629"/>
                    <a:pt x="2920" y="596"/>
                    <a:pt x="2947" y="562"/>
                  </a:cubicBezTo>
                  <a:cubicBezTo>
                    <a:pt x="2960" y="546"/>
                    <a:pt x="2977" y="529"/>
                    <a:pt x="2990" y="513"/>
                  </a:cubicBezTo>
                  <a:cubicBezTo>
                    <a:pt x="3011" y="493"/>
                    <a:pt x="3031" y="473"/>
                    <a:pt x="3051" y="456"/>
                  </a:cubicBezTo>
                  <a:cubicBezTo>
                    <a:pt x="3088" y="422"/>
                    <a:pt x="3128" y="392"/>
                    <a:pt x="3168" y="359"/>
                  </a:cubicBezTo>
                  <a:cubicBezTo>
                    <a:pt x="3231" y="318"/>
                    <a:pt x="3295" y="278"/>
                    <a:pt x="3365" y="248"/>
                  </a:cubicBezTo>
                  <a:lnTo>
                    <a:pt x="3385" y="245"/>
                  </a:lnTo>
                  <a:close/>
                  <a:moveTo>
                    <a:pt x="1583" y="1102"/>
                  </a:moveTo>
                  <a:cubicBezTo>
                    <a:pt x="1679" y="1102"/>
                    <a:pt x="1774" y="1109"/>
                    <a:pt x="1867" y="1124"/>
                  </a:cubicBezTo>
                  <a:cubicBezTo>
                    <a:pt x="1947" y="1141"/>
                    <a:pt x="2024" y="1161"/>
                    <a:pt x="2097" y="1185"/>
                  </a:cubicBezTo>
                  <a:cubicBezTo>
                    <a:pt x="2177" y="1211"/>
                    <a:pt x="2254" y="1242"/>
                    <a:pt x="2328" y="1275"/>
                  </a:cubicBezTo>
                  <a:cubicBezTo>
                    <a:pt x="2365" y="1295"/>
                    <a:pt x="2402" y="1315"/>
                    <a:pt x="2438" y="1339"/>
                  </a:cubicBezTo>
                  <a:cubicBezTo>
                    <a:pt x="2442" y="1376"/>
                    <a:pt x="2445" y="1412"/>
                    <a:pt x="2466" y="1445"/>
                  </a:cubicBezTo>
                  <a:cubicBezTo>
                    <a:pt x="2492" y="1492"/>
                    <a:pt x="2535" y="1522"/>
                    <a:pt x="2589" y="1529"/>
                  </a:cubicBezTo>
                  <a:cubicBezTo>
                    <a:pt x="2592" y="1529"/>
                    <a:pt x="2595" y="1530"/>
                    <a:pt x="2598" y="1530"/>
                  </a:cubicBezTo>
                  <a:cubicBezTo>
                    <a:pt x="2616" y="1530"/>
                    <a:pt x="2635" y="1522"/>
                    <a:pt x="2653" y="1522"/>
                  </a:cubicBezTo>
                  <a:cubicBezTo>
                    <a:pt x="2693" y="1516"/>
                    <a:pt x="2730" y="1502"/>
                    <a:pt x="2767" y="1489"/>
                  </a:cubicBezTo>
                  <a:cubicBezTo>
                    <a:pt x="2803" y="1476"/>
                    <a:pt x="2844" y="1462"/>
                    <a:pt x="2884" y="1452"/>
                  </a:cubicBezTo>
                  <a:cubicBezTo>
                    <a:pt x="2900" y="1449"/>
                    <a:pt x="2917" y="1442"/>
                    <a:pt x="2937" y="1439"/>
                  </a:cubicBezTo>
                  <a:cubicBezTo>
                    <a:pt x="2957" y="1432"/>
                    <a:pt x="2977" y="1425"/>
                    <a:pt x="2997" y="1416"/>
                  </a:cubicBezTo>
                  <a:lnTo>
                    <a:pt x="3011" y="1412"/>
                  </a:lnTo>
                  <a:cubicBezTo>
                    <a:pt x="3054" y="1396"/>
                    <a:pt x="3100" y="1385"/>
                    <a:pt x="3148" y="1379"/>
                  </a:cubicBezTo>
                  <a:cubicBezTo>
                    <a:pt x="3171" y="1376"/>
                    <a:pt x="3194" y="1368"/>
                    <a:pt x="3214" y="1365"/>
                  </a:cubicBezTo>
                  <a:cubicBezTo>
                    <a:pt x="3238" y="1362"/>
                    <a:pt x="3258" y="1362"/>
                    <a:pt x="3281" y="1359"/>
                  </a:cubicBezTo>
                  <a:cubicBezTo>
                    <a:pt x="3295" y="1358"/>
                    <a:pt x="3309" y="1358"/>
                    <a:pt x="3323" y="1358"/>
                  </a:cubicBezTo>
                  <a:cubicBezTo>
                    <a:pt x="3382" y="1358"/>
                    <a:pt x="3439" y="1363"/>
                    <a:pt x="3499" y="1365"/>
                  </a:cubicBezTo>
                  <a:cubicBezTo>
                    <a:pt x="3566" y="1368"/>
                    <a:pt x="3636" y="1372"/>
                    <a:pt x="3702" y="1385"/>
                  </a:cubicBezTo>
                  <a:cubicBezTo>
                    <a:pt x="3780" y="1399"/>
                    <a:pt x="3853" y="1422"/>
                    <a:pt x="3923" y="1445"/>
                  </a:cubicBezTo>
                  <a:cubicBezTo>
                    <a:pt x="3994" y="1472"/>
                    <a:pt x="4060" y="1502"/>
                    <a:pt x="4128" y="1532"/>
                  </a:cubicBezTo>
                  <a:cubicBezTo>
                    <a:pt x="4181" y="1559"/>
                    <a:pt x="4235" y="1589"/>
                    <a:pt x="4281" y="1626"/>
                  </a:cubicBezTo>
                  <a:cubicBezTo>
                    <a:pt x="4329" y="1669"/>
                    <a:pt x="4369" y="1720"/>
                    <a:pt x="4409" y="1770"/>
                  </a:cubicBezTo>
                  <a:cubicBezTo>
                    <a:pt x="4432" y="1797"/>
                    <a:pt x="4455" y="1827"/>
                    <a:pt x="4479" y="1857"/>
                  </a:cubicBezTo>
                  <a:cubicBezTo>
                    <a:pt x="4495" y="1877"/>
                    <a:pt x="4512" y="1901"/>
                    <a:pt x="4529" y="1921"/>
                  </a:cubicBezTo>
                  <a:cubicBezTo>
                    <a:pt x="4545" y="1950"/>
                    <a:pt x="4562" y="1978"/>
                    <a:pt x="4576" y="2007"/>
                  </a:cubicBezTo>
                  <a:cubicBezTo>
                    <a:pt x="4605" y="2111"/>
                    <a:pt x="4626" y="2218"/>
                    <a:pt x="4639" y="2325"/>
                  </a:cubicBezTo>
                  <a:cubicBezTo>
                    <a:pt x="4646" y="2395"/>
                    <a:pt x="4650" y="2462"/>
                    <a:pt x="4656" y="2529"/>
                  </a:cubicBezTo>
                  <a:cubicBezTo>
                    <a:pt x="4659" y="2616"/>
                    <a:pt x="4670" y="2703"/>
                    <a:pt x="4656" y="2790"/>
                  </a:cubicBezTo>
                  <a:cubicBezTo>
                    <a:pt x="4650" y="2833"/>
                    <a:pt x="4639" y="2873"/>
                    <a:pt x="4630" y="2917"/>
                  </a:cubicBezTo>
                  <a:cubicBezTo>
                    <a:pt x="4616" y="2970"/>
                    <a:pt x="4602" y="3027"/>
                    <a:pt x="4585" y="3084"/>
                  </a:cubicBezTo>
                  <a:cubicBezTo>
                    <a:pt x="4569" y="3134"/>
                    <a:pt x="4552" y="3188"/>
                    <a:pt x="4532" y="3242"/>
                  </a:cubicBezTo>
                  <a:cubicBezTo>
                    <a:pt x="4519" y="3271"/>
                    <a:pt x="4509" y="3302"/>
                    <a:pt x="4495" y="3332"/>
                  </a:cubicBezTo>
                  <a:cubicBezTo>
                    <a:pt x="4489" y="3345"/>
                    <a:pt x="4482" y="3362"/>
                    <a:pt x="4475" y="3375"/>
                  </a:cubicBezTo>
                  <a:cubicBezTo>
                    <a:pt x="4449" y="3426"/>
                    <a:pt x="4418" y="3472"/>
                    <a:pt x="4389" y="3519"/>
                  </a:cubicBezTo>
                  <a:cubicBezTo>
                    <a:pt x="4372" y="3546"/>
                    <a:pt x="4355" y="3569"/>
                    <a:pt x="4338" y="3593"/>
                  </a:cubicBezTo>
                  <a:cubicBezTo>
                    <a:pt x="4321" y="3613"/>
                    <a:pt x="4308" y="3633"/>
                    <a:pt x="4292" y="3650"/>
                  </a:cubicBezTo>
                  <a:cubicBezTo>
                    <a:pt x="4248" y="3699"/>
                    <a:pt x="4201" y="3747"/>
                    <a:pt x="4151" y="3790"/>
                  </a:cubicBezTo>
                  <a:cubicBezTo>
                    <a:pt x="4097" y="3837"/>
                    <a:pt x="4040" y="3880"/>
                    <a:pt x="3983" y="3924"/>
                  </a:cubicBezTo>
                  <a:cubicBezTo>
                    <a:pt x="3827" y="4028"/>
                    <a:pt x="3662" y="4111"/>
                    <a:pt x="3489" y="4178"/>
                  </a:cubicBezTo>
                  <a:cubicBezTo>
                    <a:pt x="3389" y="4208"/>
                    <a:pt x="3281" y="4221"/>
                    <a:pt x="3178" y="4241"/>
                  </a:cubicBezTo>
                  <a:cubicBezTo>
                    <a:pt x="3121" y="4252"/>
                    <a:pt x="3064" y="4261"/>
                    <a:pt x="3007" y="4272"/>
                  </a:cubicBezTo>
                  <a:cubicBezTo>
                    <a:pt x="2944" y="4281"/>
                    <a:pt x="2880" y="4295"/>
                    <a:pt x="2816" y="4301"/>
                  </a:cubicBezTo>
                  <a:cubicBezTo>
                    <a:pt x="2801" y="4303"/>
                    <a:pt x="2786" y="4303"/>
                    <a:pt x="2772" y="4303"/>
                  </a:cubicBezTo>
                  <a:cubicBezTo>
                    <a:pt x="2737" y="4303"/>
                    <a:pt x="2702" y="4300"/>
                    <a:pt x="2669" y="4298"/>
                  </a:cubicBezTo>
                  <a:cubicBezTo>
                    <a:pt x="2629" y="4298"/>
                    <a:pt x="2589" y="4298"/>
                    <a:pt x="2549" y="4295"/>
                  </a:cubicBezTo>
                  <a:cubicBezTo>
                    <a:pt x="2509" y="4292"/>
                    <a:pt x="2466" y="4288"/>
                    <a:pt x="2422" y="4281"/>
                  </a:cubicBezTo>
                  <a:cubicBezTo>
                    <a:pt x="2385" y="4275"/>
                    <a:pt x="2345" y="4272"/>
                    <a:pt x="2308" y="4265"/>
                  </a:cubicBezTo>
                  <a:cubicBezTo>
                    <a:pt x="2282" y="4258"/>
                    <a:pt x="2258" y="4255"/>
                    <a:pt x="2234" y="4248"/>
                  </a:cubicBezTo>
                  <a:cubicBezTo>
                    <a:pt x="2201" y="4245"/>
                    <a:pt x="2171" y="4235"/>
                    <a:pt x="2141" y="4225"/>
                  </a:cubicBezTo>
                  <a:cubicBezTo>
                    <a:pt x="2081" y="4211"/>
                    <a:pt x="2021" y="4188"/>
                    <a:pt x="1961" y="4168"/>
                  </a:cubicBezTo>
                  <a:cubicBezTo>
                    <a:pt x="1904" y="4145"/>
                    <a:pt x="1847" y="4125"/>
                    <a:pt x="1790" y="4101"/>
                  </a:cubicBezTo>
                  <a:cubicBezTo>
                    <a:pt x="1723" y="4077"/>
                    <a:pt x="1656" y="4051"/>
                    <a:pt x="1592" y="4020"/>
                  </a:cubicBezTo>
                  <a:cubicBezTo>
                    <a:pt x="1566" y="4011"/>
                    <a:pt x="1542" y="3997"/>
                    <a:pt x="1519" y="3984"/>
                  </a:cubicBezTo>
                  <a:cubicBezTo>
                    <a:pt x="1482" y="3964"/>
                    <a:pt x="1449" y="3944"/>
                    <a:pt x="1415" y="3927"/>
                  </a:cubicBezTo>
                  <a:cubicBezTo>
                    <a:pt x="1351" y="3890"/>
                    <a:pt x="1288" y="3853"/>
                    <a:pt x="1228" y="3813"/>
                  </a:cubicBezTo>
                  <a:cubicBezTo>
                    <a:pt x="1158" y="3770"/>
                    <a:pt x="1087" y="3723"/>
                    <a:pt x="1021" y="3676"/>
                  </a:cubicBezTo>
                  <a:cubicBezTo>
                    <a:pt x="987" y="3653"/>
                    <a:pt x="953" y="3629"/>
                    <a:pt x="920" y="3606"/>
                  </a:cubicBezTo>
                  <a:cubicBezTo>
                    <a:pt x="900" y="3589"/>
                    <a:pt x="880" y="3572"/>
                    <a:pt x="860" y="3552"/>
                  </a:cubicBezTo>
                  <a:cubicBezTo>
                    <a:pt x="820" y="3519"/>
                    <a:pt x="783" y="3483"/>
                    <a:pt x="746" y="3446"/>
                  </a:cubicBezTo>
                  <a:cubicBezTo>
                    <a:pt x="726" y="3422"/>
                    <a:pt x="706" y="3398"/>
                    <a:pt x="686" y="3375"/>
                  </a:cubicBezTo>
                  <a:cubicBezTo>
                    <a:pt x="672" y="3358"/>
                    <a:pt x="663" y="3342"/>
                    <a:pt x="649" y="3328"/>
                  </a:cubicBezTo>
                  <a:cubicBezTo>
                    <a:pt x="626" y="3292"/>
                    <a:pt x="606" y="3255"/>
                    <a:pt x="583" y="3218"/>
                  </a:cubicBezTo>
                  <a:cubicBezTo>
                    <a:pt x="559" y="3178"/>
                    <a:pt x="536" y="3134"/>
                    <a:pt x="512" y="3091"/>
                  </a:cubicBezTo>
                  <a:cubicBezTo>
                    <a:pt x="492" y="3048"/>
                    <a:pt x="469" y="3004"/>
                    <a:pt x="448" y="2957"/>
                  </a:cubicBezTo>
                  <a:cubicBezTo>
                    <a:pt x="432" y="2921"/>
                    <a:pt x="419" y="2887"/>
                    <a:pt x="402" y="2850"/>
                  </a:cubicBezTo>
                  <a:cubicBezTo>
                    <a:pt x="391" y="2810"/>
                    <a:pt x="379" y="2770"/>
                    <a:pt x="368" y="2730"/>
                  </a:cubicBezTo>
                  <a:cubicBezTo>
                    <a:pt x="359" y="2690"/>
                    <a:pt x="348" y="2649"/>
                    <a:pt x="342" y="2609"/>
                  </a:cubicBezTo>
                  <a:cubicBezTo>
                    <a:pt x="342" y="2532"/>
                    <a:pt x="348" y="2455"/>
                    <a:pt x="355" y="2375"/>
                  </a:cubicBezTo>
                  <a:cubicBezTo>
                    <a:pt x="365" y="2291"/>
                    <a:pt x="375" y="2208"/>
                    <a:pt x="388" y="2121"/>
                  </a:cubicBezTo>
                  <a:cubicBezTo>
                    <a:pt x="402" y="2058"/>
                    <a:pt x="419" y="1994"/>
                    <a:pt x="442" y="1930"/>
                  </a:cubicBezTo>
                  <a:cubicBezTo>
                    <a:pt x="465" y="1864"/>
                    <a:pt x="492" y="1800"/>
                    <a:pt x="519" y="1737"/>
                  </a:cubicBezTo>
                  <a:cubicBezTo>
                    <a:pt x="539" y="1700"/>
                    <a:pt x="559" y="1663"/>
                    <a:pt x="583" y="1626"/>
                  </a:cubicBezTo>
                  <a:cubicBezTo>
                    <a:pt x="606" y="1589"/>
                    <a:pt x="632" y="1556"/>
                    <a:pt x="660" y="1526"/>
                  </a:cubicBezTo>
                  <a:cubicBezTo>
                    <a:pt x="692" y="1489"/>
                    <a:pt x="726" y="1452"/>
                    <a:pt x="760" y="1419"/>
                  </a:cubicBezTo>
                  <a:cubicBezTo>
                    <a:pt x="797" y="1385"/>
                    <a:pt x="833" y="1352"/>
                    <a:pt x="873" y="1322"/>
                  </a:cubicBezTo>
                  <a:cubicBezTo>
                    <a:pt x="957" y="1271"/>
                    <a:pt x="1044" y="1228"/>
                    <a:pt x="1138" y="1191"/>
                  </a:cubicBezTo>
                  <a:cubicBezTo>
                    <a:pt x="1188" y="1175"/>
                    <a:pt x="1241" y="1155"/>
                    <a:pt x="1298" y="1141"/>
                  </a:cubicBezTo>
                  <a:cubicBezTo>
                    <a:pt x="1362" y="1124"/>
                    <a:pt x="1422" y="1111"/>
                    <a:pt x="1489" y="1104"/>
                  </a:cubicBezTo>
                  <a:cubicBezTo>
                    <a:pt x="1520" y="1103"/>
                    <a:pt x="1552" y="1102"/>
                    <a:pt x="1583" y="1102"/>
                  </a:cubicBezTo>
                  <a:close/>
                  <a:moveTo>
                    <a:pt x="3412" y="1"/>
                  </a:moveTo>
                  <a:cubicBezTo>
                    <a:pt x="3398" y="1"/>
                    <a:pt x="3381" y="1"/>
                    <a:pt x="3369" y="4"/>
                  </a:cubicBezTo>
                  <a:cubicBezTo>
                    <a:pt x="3328" y="11"/>
                    <a:pt x="3288" y="24"/>
                    <a:pt x="3251" y="41"/>
                  </a:cubicBezTo>
                  <a:cubicBezTo>
                    <a:pt x="3201" y="61"/>
                    <a:pt x="3154" y="87"/>
                    <a:pt x="3108" y="115"/>
                  </a:cubicBezTo>
                  <a:cubicBezTo>
                    <a:pt x="3054" y="148"/>
                    <a:pt x="2997" y="184"/>
                    <a:pt x="2947" y="225"/>
                  </a:cubicBezTo>
                  <a:cubicBezTo>
                    <a:pt x="2907" y="261"/>
                    <a:pt x="2864" y="295"/>
                    <a:pt x="2827" y="332"/>
                  </a:cubicBezTo>
                  <a:cubicBezTo>
                    <a:pt x="2783" y="379"/>
                    <a:pt x="2743" y="425"/>
                    <a:pt x="2703" y="473"/>
                  </a:cubicBezTo>
                  <a:cubicBezTo>
                    <a:pt x="2669" y="513"/>
                    <a:pt x="2636" y="556"/>
                    <a:pt x="2609" y="599"/>
                  </a:cubicBezTo>
                  <a:cubicBezTo>
                    <a:pt x="2579" y="656"/>
                    <a:pt x="2552" y="713"/>
                    <a:pt x="2532" y="774"/>
                  </a:cubicBezTo>
                  <a:cubicBezTo>
                    <a:pt x="2515" y="827"/>
                    <a:pt x="2502" y="880"/>
                    <a:pt x="2489" y="934"/>
                  </a:cubicBezTo>
                  <a:cubicBezTo>
                    <a:pt x="2478" y="984"/>
                    <a:pt x="2466" y="1038"/>
                    <a:pt x="2452" y="1087"/>
                  </a:cubicBezTo>
                  <a:cubicBezTo>
                    <a:pt x="2445" y="1121"/>
                    <a:pt x="2442" y="1155"/>
                    <a:pt x="2438" y="1188"/>
                  </a:cubicBezTo>
                  <a:cubicBezTo>
                    <a:pt x="2435" y="1198"/>
                    <a:pt x="2435" y="1208"/>
                    <a:pt x="2435" y="1218"/>
                  </a:cubicBezTo>
                  <a:lnTo>
                    <a:pt x="2435" y="1215"/>
                  </a:lnTo>
                  <a:cubicBezTo>
                    <a:pt x="2392" y="1185"/>
                    <a:pt x="2345" y="1158"/>
                    <a:pt x="2298" y="1135"/>
                  </a:cubicBezTo>
                  <a:cubicBezTo>
                    <a:pt x="2197" y="1081"/>
                    <a:pt x="2094" y="1027"/>
                    <a:pt x="1987" y="987"/>
                  </a:cubicBezTo>
                  <a:cubicBezTo>
                    <a:pt x="1876" y="944"/>
                    <a:pt x="1760" y="917"/>
                    <a:pt x="1643" y="897"/>
                  </a:cubicBezTo>
                  <a:cubicBezTo>
                    <a:pt x="1586" y="887"/>
                    <a:pt x="1529" y="880"/>
                    <a:pt x="1472" y="877"/>
                  </a:cubicBezTo>
                  <a:cubicBezTo>
                    <a:pt x="1460" y="877"/>
                    <a:pt x="1447" y="876"/>
                    <a:pt x="1435" y="876"/>
                  </a:cubicBezTo>
                  <a:cubicBezTo>
                    <a:pt x="1381" y="876"/>
                    <a:pt x="1326" y="882"/>
                    <a:pt x="1271" y="887"/>
                  </a:cubicBezTo>
                  <a:cubicBezTo>
                    <a:pt x="1161" y="900"/>
                    <a:pt x="1054" y="924"/>
                    <a:pt x="947" y="957"/>
                  </a:cubicBezTo>
                  <a:cubicBezTo>
                    <a:pt x="884" y="977"/>
                    <a:pt x="820" y="1004"/>
                    <a:pt x="760" y="1034"/>
                  </a:cubicBezTo>
                  <a:cubicBezTo>
                    <a:pt x="700" y="1061"/>
                    <a:pt x="646" y="1101"/>
                    <a:pt x="592" y="1138"/>
                  </a:cubicBezTo>
                  <a:cubicBezTo>
                    <a:pt x="549" y="1171"/>
                    <a:pt x="509" y="1208"/>
                    <a:pt x="469" y="1245"/>
                  </a:cubicBezTo>
                  <a:cubicBezTo>
                    <a:pt x="422" y="1291"/>
                    <a:pt x="379" y="1342"/>
                    <a:pt x="335" y="1396"/>
                  </a:cubicBezTo>
                  <a:cubicBezTo>
                    <a:pt x="298" y="1442"/>
                    <a:pt x="271" y="1492"/>
                    <a:pt x="241" y="1543"/>
                  </a:cubicBezTo>
                  <a:cubicBezTo>
                    <a:pt x="208" y="1606"/>
                    <a:pt x="178" y="1669"/>
                    <a:pt x="151" y="1737"/>
                  </a:cubicBezTo>
                  <a:cubicBezTo>
                    <a:pt x="127" y="1790"/>
                    <a:pt x="107" y="1844"/>
                    <a:pt x="90" y="1897"/>
                  </a:cubicBezTo>
                  <a:cubicBezTo>
                    <a:pt x="84" y="1921"/>
                    <a:pt x="81" y="1944"/>
                    <a:pt x="74" y="1967"/>
                  </a:cubicBezTo>
                  <a:cubicBezTo>
                    <a:pt x="67" y="2007"/>
                    <a:pt x="58" y="2051"/>
                    <a:pt x="50" y="2091"/>
                  </a:cubicBezTo>
                  <a:cubicBezTo>
                    <a:pt x="30" y="2211"/>
                    <a:pt x="14" y="2332"/>
                    <a:pt x="4" y="2455"/>
                  </a:cubicBezTo>
                  <a:cubicBezTo>
                    <a:pt x="4" y="2482"/>
                    <a:pt x="1" y="2506"/>
                    <a:pt x="1" y="2532"/>
                  </a:cubicBezTo>
                  <a:cubicBezTo>
                    <a:pt x="1" y="2576"/>
                    <a:pt x="4" y="2620"/>
                    <a:pt x="7" y="2663"/>
                  </a:cubicBezTo>
                  <a:cubicBezTo>
                    <a:pt x="10" y="2713"/>
                    <a:pt x="27" y="2760"/>
                    <a:pt x="41" y="2807"/>
                  </a:cubicBezTo>
                  <a:cubicBezTo>
                    <a:pt x="61" y="2870"/>
                    <a:pt x="78" y="2934"/>
                    <a:pt x="104" y="2997"/>
                  </a:cubicBezTo>
                  <a:cubicBezTo>
                    <a:pt x="127" y="3048"/>
                    <a:pt x="147" y="3101"/>
                    <a:pt x="175" y="3148"/>
                  </a:cubicBezTo>
                  <a:cubicBezTo>
                    <a:pt x="204" y="3202"/>
                    <a:pt x="235" y="3255"/>
                    <a:pt x="265" y="3308"/>
                  </a:cubicBezTo>
                  <a:cubicBezTo>
                    <a:pt x="295" y="3365"/>
                    <a:pt x="335" y="3422"/>
                    <a:pt x="371" y="3475"/>
                  </a:cubicBezTo>
                  <a:cubicBezTo>
                    <a:pt x="391" y="3503"/>
                    <a:pt x="408" y="3526"/>
                    <a:pt x="428" y="3552"/>
                  </a:cubicBezTo>
                  <a:cubicBezTo>
                    <a:pt x="448" y="3576"/>
                    <a:pt x="469" y="3596"/>
                    <a:pt x="489" y="3619"/>
                  </a:cubicBezTo>
                  <a:cubicBezTo>
                    <a:pt x="529" y="3663"/>
                    <a:pt x="572" y="3703"/>
                    <a:pt x="616" y="3739"/>
                  </a:cubicBezTo>
                  <a:cubicBezTo>
                    <a:pt x="663" y="3784"/>
                    <a:pt x="713" y="3827"/>
                    <a:pt x="763" y="3864"/>
                  </a:cubicBezTo>
                  <a:cubicBezTo>
                    <a:pt x="813" y="3897"/>
                    <a:pt x="867" y="3934"/>
                    <a:pt x="917" y="3967"/>
                  </a:cubicBezTo>
                  <a:cubicBezTo>
                    <a:pt x="1010" y="4028"/>
                    <a:pt x="1101" y="4081"/>
                    <a:pt x="1198" y="4134"/>
                  </a:cubicBezTo>
                  <a:cubicBezTo>
                    <a:pt x="1245" y="4158"/>
                    <a:pt x="1294" y="4185"/>
                    <a:pt x="1342" y="4211"/>
                  </a:cubicBezTo>
                  <a:cubicBezTo>
                    <a:pt x="1365" y="4225"/>
                    <a:pt x="1388" y="4238"/>
                    <a:pt x="1412" y="4248"/>
                  </a:cubicBezTo>
                  <a:cubicBezTo>
                    <a:pt x="1445" y="4265"/>
                    <a:pt x="1475" y="4281"/>
                    <a:pt x="1509" y="4295"/>
                  </a:cubicBezTo>
                  <a:cubicBezTo>
                    <a:pt x="1626" y="4345"/>
                    <a:pt x="1740" y="4389"/>
                    <a:pt x="1860" y="4429"/>
                  </a:cubicBezTo>
                  <a:cubicBezTo>
                    <a:pt x="1974" y="4466"/>
                    <a:pt x="2087" y="4499"/>
                    <a:pt x="2208" y="4522"/>
                  </a:cubicBezTo>
                  <a:cubicBezTo>
                    <a:pt x="2325" y="4542"/>
                    <a:pt x="2442" y="4559"/>
                    <a:pt x="2559" y="4562"/>
                  </a:cubicBezTo>
                  <a:cubicBezTo>
                    <a:pt x="2589" y="4564"/>
                    <a:pt x="2620" y="4565"/>
                    <a:pt x="2651" y="4565"/>
                  </a:cubicBezTo>
                  <a:cubicBezTo>
                    <a:pt x="2682" y="4565"/>
                    <a:pt x="2713" y="4564"/>
                    <a:pt x="2743" y="4562"/>
                  </a:cubicBezTo>
                  <a:cubicBezTo>
                    <a:pt x="2830" y="4562"/>
                    <a:pt x="2917" y="4549"/>
                    <a:pt x="3000" y="4532"/>
                  </a:cubicBezTo>
                  <a:cubicBezTo>
                    <a:pt x="3117" y="4506"/>
                    <a:pt x="3235" y="4482"/>
                    <a:pt x="3352" y="4455"/>
                  </a:cubicBezTo>
                  <a:cubicBezTo>
                    <a:pt x="3405" y="4446"/>
                    <a:pt x="3458" y="4435"/>
                    <a:pt x="3509" y="4418"/>
                  </a:cubicBezTo>
                  <a:cubicBezTo>
                    <a:pt x="3576" y="4395"/>
                    <a:pt x="3636" y="4372"/>
                    <a:pt x="3699" y="4341"/>
                  </a:cubicBezTo>
                  <a:cubicBezTo>
                    <a:pt x="3803" y="4298"/>
                    <a:pt x="3903" y="4245"/>
                    <a:pt x="4000" y="4185"/>
                  </a:cubicBezTo>
                  <a:cubicBezTo>
                    <a:pt x="4108" y="4121"/>
                    <a:pt x="4208" y="4044"/>
                    <a:pt x="4304" y="3960"/>
                  </a:cubicBezTo>
                  <a:cubicBezTo>
                    <a:pt x="4341" y="3924"/>
                    <a:pt x="4382" y="3887"/>
                    <a:pt x="4415" y="3847"/>
                  </a:cubicBezTo>
                  <a:cubicBezTo>
                    <a:pt x="4442" y="3820"/>
                    <a:pt x="4462" y="3793"/>
                    <a:pt x="4485" y="3767"/>
                  </a:cubicBezTo>
                  <a:cubicBezTo>
                    <a:pt x="4502" y="3747"/>
                    <a:pt x="4519" y="3727"/>
                    <a:pt x="4536" y="3703"/>
                  </a:cubicBezTo>
                  <a:cubicBezTo>
                    <a:pt x="4602" y="3603"/>
                    <a:pt x="4666" y="3503"/>
                    <a:pt x="4713" y="3392"/>
                  </a:cubicBezTo>
                  <a:cubicBezTo>
                    <a:pt x="4756" y="3282"/>
                    <a:pt x="4800" y="3168"/>
                    <a:pt x="4830" y="3051"/>
                  </a:cubicBezTo>
                  <a:cubicBezTo>
                    <a:pt x="4843" y="2994"/>
                    <a:pt x="4860" y="2937"/>
                    <a:pt x="4870" y="2877"/>
                  </a:cubicBezTo>
                  <a:cubicBezTo>
                    <a:pt x="4883" y="2827"/>
                    <a:pt x="4894" y="2776"/>
                    <a:pt x="4894" y="2726"/>
                  </a:cubicBezTo>
                  <a:lnTo>
                    <a:pt x="4894" y="2629"/>
                  </a:lnTo>
                  <a:cubicBezTo>
                    <a:pt x="4890" y="2572"/>
                    <a:pt x="4886" y="2519"/>
                    <a:pt x="4883" y="2462"/>
                  </a:cubicBezTo>
                  <a:cubicBezTo>
                    <a:pt x="4880" y="2435"/>
                    <a:pt x="4880" y="2405"/>
                    <a:pt x="4877" y="2379"/>
                  </a:cubicBezTo>
                  <a:cubicBezTo>
                    <a:pt x="4877" y="2342"/>
                    <a:pt x="4874" y="2305"/>
                    <a:pt x="4870" y="2271"/>
                  </a:cubicBezTo>
                  <a:cubicBezTo>
                    <a:pt x="4863" y="2211"/>
                    <a:pt x="4850" y="2151"/>
                    <a:pt x="4837" y="2091"/>
                  </a:cubicBezTo>
                  <a:cubicBezTo>
                    <a:pt x="4823" y="2031"/>
                    <a:pt x="4806" y="1967"/>
                    <a:pt x="4783" y="1907"/>
                  </a:cubicBezTo>
                  <a:cubicBezTo>
                    <a:pt x="4739" y="1803"/>
                    <a:pt x="4662" y="1720"/>
                    <a:pt x="4593" y="1632"/>
                  </a:cubicBezTo>
                  <a:cubicBezTo>
                    <a:pt x="4522" y="1549"/>
                    <a:pt x="4452" y="1469"/>
                    <a:pt x="4361" y="1409"/>
                  </a:cubicBezTo>
                  <a:cubicBezTo>
                    <a:pt x="4315" y="1379"/>
                    <a:pt x="4261" y="1356"/>
                    <a:pt x="4211" y="1331"/>
                  </a:cubicBezTo>
                  <a:cubicBezTo>
                    <a:pt x="4164" y="1308"/>
                    <a:pt x="4114" y="1288"/>
                    <a:pt x="4064" y="1268"/>
                  </a:cubicBezTo>
                  <a:cubicBezTo>
                    <a:pt x="4017" y="1248"/>
                    <a:pt x="3967" y="1228"/>
                    <a:pt x="3914" y="1215"/>
                  </a:cubicBezTo>
                  <a:cubicBezTo>
                    <a:pt x="3863" y="1198"/>
                    <a:pt x="3810" y="1181"/>
                    <a:pt x="3756" y="1171"/>
                  </a:cubicBezTo>
                  <a:cubicBezTo>
                    <a:pt x="3653" y="1151"/>
                    <a:pt x="3546" y="1141"/>
                    <a:pt x="3442" y="1135"/>
                  </a:cubicBezTo>
                  <a:cubicBezTo>
                    <a:pt x="3411" y="1135"/>
                    <a:pt x="3381" y="1133"/>
                    <a:pt x="3351" y="1133"/>
                  </a:cubicBezTo>
                  <a:cubicBezTo>
                    <a:pt x="3336" y="1133"/>
                    <a:pt x="3321" y="1133"/>
                    <a:pt x="3305" y="1135"/>
                  </a:cubicBezTo>
                  <a:cubicBezTo>
                    <a:pt x="3251" y="1135"/>
                    <a:pt x="3198" y="1141"/>
                    <a:pt x="3148" y="1151"/>
                  </a:cubicBezTo>
                  <a:cubicBezTo>
                    <a:pt x="3161" y="1135"/>
                    <a:pt x="3174" y="1121"/>
                    <a:pt x="3191" y="1104"/>
                  </a:cubicBezTo>
                  <a:cubicBezTo>
                    <a:pt x="3231" y="1061"/>
                    <a:pt x="3271" y="1014"/>
                    <a:pt x="3312" y="964"/>
                  </a:cubicBezTo>
                  <a:cubicBezTo>
                    <a:pt x="3341" y="927"/>
                    <a:pt x="3369" y="887"/>
                    <a:pt x="3395" y="847"/>
                  </a:cubicBezTo>
                  <a:cubicBezTo>
                    <a:pt x="3446" y="770"/>
                    <a:pt x="3482" y="683"/>
                    <a:pt x="3522" y="603"/>
                  </a:cubicBezTo>
                  <a:cubicBezTo>
                    <a:pt x="3546" y="553"/>
                    <a:pt x="3572" y="502"/>
                    <a:pt x="3589" y="449"/>
                  </a:cubicBezTo>
                  <a:cubicBezTo>
                    <a:pt x="3599" y="425"/>
                    <a:pt x="3606" y="399"/>
                    <a:pt x="3613" y="375"/>
                  </a:cubicBezTo>
                  <a:cubicBezTo>
                    <a:pt x="3622" y="339"/>
                    <a:pt x="3633" y="298"/>
                    <a:pt x="3633" y="258"/>
                  </a:cubicBezTo>
                  <a:cubicBezTo>
                    <a:pt x="3633" y="228"/>
                    <a:pt x="3629" y="198"/>
                    <a:pt x="3626" y="172"/>
                  </a:cubicBezTo>
                  <a:cubicBezTo>
                    <a:pt x="3622" y="152"/>
                    <a:pt x="3616" y="135"/>
                    <a:pt x="3609" y="118"/>
                  </a:cubicBezTo>
                  <a:cubicBezTo>
                    <a:pt x="3606" y="111"/>
                    <a:pt x="3602" y="104"/>
                    <a:pt x="3596" y="95"/>
                  </a:cubicBezTo>
                  <a:cubicBezTo>
                    <a:pt x="3589" y="84"/>
                    <a:pt x="3582" y="74"/>
                    <a:pt x="3572" y="64"/>
                  </a:cubicBezTo>
                  <a:cubicBezTo>
                    <a:pt x="3562" y="54"/>
                    <a:pt x="3552" y="47"/>
                    <a:pt x="3542" y="38"/>
                  </a:cubicBezTo>
                  <a:cubicBezTo>
                    <a:pt x="3532" y="31"/>
                    <a:pt x="3509" y="17"/>
                    <a:pt x="3499" y="14"/>
                  </a:cubicBezTo>
                  <a:cubicBezTo>
                    <a:pt x="3482" y="11"/>
                    <a:pt x="3469" y="7"/>
                    <a:pt x="3449" y="4"/>
                  </a:cubicBezTo>
                  <a:cubicBezTo>
                    <a:pt x="3438" y="1"/>
                    <a:pt x="3426" y="1"/>
                    <a:pt x="3412" y="1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40"/>
            <p:cNvSpPr/>
            <p:nvPr/>
          </p:nvSpPr>
          <p:spPr>
            <a:xfrm>
              <a:off x="3224910" y="3655985"/>
              <a:ext cx="48556" cy="47362"/>
            </a:xfrm>
            <a:custGeom>
              <a:avLst/>
              <a:gdLst/>
              <a:ahLst/>
              <a:cxnLst/>
              <a:rect l="l" t="t" r="r" b="b"/>
              <a:pathLst>
                <a:path w="285" h="278" extrusionOk="0">
                  <a:moveTo>
                    <a:pt x="135" y="1"/>
                  </a:moveTo>
                  <a:cubicBezTo>
                    <a:pt x="61" y="1"/>
                    <a:pt x="1" y="70"/>
                    <a:pt x="4" y="144"/>
                  </a:cubicBezTo>
                  <a:cubicBezTo>
                    <a:pt x="4" y="181"/>
                    <a:pt x="21" y="214"/>
                    <a:pt x="48" y="241"/>
                  </a:cubicBezTo>
                  <a:cubicBezTo>
                    <a:pt x="75" y="268"/>
                    <a:pt x="112" y="277"/>
                    <a:pt x="148" y="277"/>
                  </a:cubicBezTo>
                  <a:cubicBezTo>
                    <a:pt x="225" y="277"/>
                    <a:pt x="285" y="204"/>
                    <a:pt x="282" y="131"/>
                  </a:cubicBezTo>
                  <a:cubicBezTo>
                    <a:pt x="279" y="97"/>
                    <a:pt x="265" y="61"/>
                    <a:pt x="238" y="37"/>
                  </a:cubicBezTo>
                  <a:cubicBezTo>
                    <a:pt x="209" y="10"/>
                    <a:pt x="175" y="1"/>
                    <a:pt x="135" y="1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40"/>
            <p:cNvSpPr/>
            <p:nvPr/>
          </p:nvSpPr>
          <p:spPr>
            <a:xfrm>
              <a:off x="3485408" y="3702666"/>
              <a:ext cx="50771" cy="49236"/>
            </a:xfrm>
            <a:custGeom>
              <a:avLst/>
              <a:gdLst/>
              <a:ahLst/>
              <a:cxnLst/>
              <a:rect l="l" t="t" r="r" b="b"/>
              <a:pathLst>
                <a:path w="298" h="289" extrusionOk="0">
                  <a:moveTo>
                    <a:pt x="141" y="0"/>
                  </a:moveTo>
                  <a:cubicBezTo>
                    <a:pt x="64" y="0"/>
                    <a:pt x="0" y="74"/>
                    <a:pt x="4" y="151"/>
                  </a:cubicBezTo>
                  <a:cubicBezTo>
                    <a:pt x="7" y="188"/>
                    <a:pt x="24" y="224"/>
                    <a:pt x="51" y="251"/>
                  </a:cubicBezTo>
                  <a:cubicBezTo>
                    <a:pt x="80" y="278"/>
                    <a:pt x="117" y="288"/>
                    <a:pt x="154" y="288"/>
                  </a:cubicBezTo>
                  <a:cubicBezTo>
                    <a:pt x="234" y="288"/>
                    <a:pt x="298" y="215"/>
                    <a:pt x="291" y="137"/>
                  </a:cubicBezTo>
                  <a:cubicBezTo>
                    <a:pt x="291" y="101"/>
                    <a:pt x="275" y="64"/>
                    <a:pt x="248" y="37"/>
                  </a:cubicBezTo>
                  <a:cubicBezTo>
                    <a:pt x="218" y="11"/>
                    <a:pt x="181" y="0"/>
                    <a:pt x="141" y="0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40"/>
            <p:cNvSpPr/>
            <p:nvPr/>
          </p:nvSpPr>
          <p:spPr>
            <a:xfrm>
              <a:off x="3333266" y="3668933"/>
              <a:ext cx="77008" cy="45488"/>
            </a:xfrm>
            <a:custGeom>
              <a:avLst/>
              <a:gdLst/>
              <a:ahLst/>
              <a:cxnLst/>
              <a:rect l="l" t="t" r="r" b="b"/>
              <a:pathLst>
                <a:path w="452" h="267" extrusionOk="0">
                  <a:moveTo>
                    <a:pt x="70" y="1"/>
                  </a:moveTo>
                  <a:cubicBezTo>
                    <a:pt x="50" y="1"/>
                    <a:pt x="34" y="11"/>
                    <a:pt x="21" y="25"/>
                  </a:cubicBezTo>
                  <a:cubicBezTo>
                    <a:pt x="7" y="38"/>
                    <a:pt x="0" y="58"/>
                    <a:pt x="0" y="78"/>
                  </a:cubicBezTo>
                  <a:cubicBezTo>
                    <a:pt x="0" y="95"/>
                    <a:pt x="7" y="118"/>
                    <a:pt x="24" y="128"/>
                  </a:cubicBezTo>
                  <a:cubicBezTo>
                    <a:pt x="47" y="148"/>
                    <a:pt x="74" y="169"/>
                    <a:pt x="101" y="185"/>
                  </a:cubicBezTo>
                  <a:cubicBezTo>
                    <a:pt x="138" y="215"/>
                    <a:pt x="175" y="242"/>
                    <a:pt x="218" y="258"/>
                  </a:cubicBezTo>
                  <a:cubicBezTo>
                    <a:pt x="231" y="264"/>
                    <a:pt x="246" y="266"/>
                    <a:pt x="261" y="266"/>
                  </a:cubicBezTo>
                  <a:cubicBezTo>
                    <a:pt x="276" y="266"/>
                    <a:pt x="291" y="264"/>
                    <a:pt x="305" y="258"/>
                  </a:cubicBezTo>
                  <a:cubicBezTo>
                    <a:pt x="328" y="252"/>
                    <a:pt x="348" y="238"/>
                    <a:pt x="365" y="226"/>
                  </a:cubicBezTo>
                  <a:cubicBezTo>
                    <a:pt x="391" y="205"/>
                    <a:pt x="415" y="181"/>
                    <a:pt x="432" y="158"/>
                  </a:cubicBezTo>
                  <a:cubicBezTo>
                    <a:pt x="439" y="152"/>
                    <a:pt x="445" y="141"/>
                    <a:pt x="448" y="132"/>
                  </a:cubicBezTo>
                  <a:cubicBezTo>
                    <a:pt x="452" y="115"/>
                    <a:pt x="448" y="98"/>
                    <a:pt x="439" y="85"/>
                  </a:cubicBezTo>
                  <a:cubicBezTo>
                    <a:pt x="432" y="71"/>
                    <a:pt x="415" y="61"/>
                    <a:pt x="402" y="58"/>
                  </a:cubicBezTo>
                  <a:cubicBezTo>
                    <a:pt x="397" y="57"/>
                    <a:pt x="391" y="56"/>
                    <a:pt x="385" y="56"/>
                  </a:cubicBezTo>
                  <a:cubicBezTo>
                    <a:pt x="373" y="56"/>
                    <a:pt x="361" y="58"/>
                    <a:pt x="355" y="65"/>
                  </a:cubicBezTo>
                  <a:cubicBezTo>
                    <a:pt x="342" y="75"/>
                    <a:pt x="328" y="85"/>
                    <a:pt x="311" y="95"/>
                  </a:cubicBezTo>
                  <a:cubicBezTo>
                    <a:pt x="301" y="105"/>
                    <a:pt x="288" y="115"/>
                    <a:pt x="275" y="121"/>
                  </a:cubicBezTo>
                  <a:lnTo>
                    <a:pt x="268" y="125"/>
                  </a:lnTo>
                  <a:lnTo>
                    <a:pt x="265" y="125"/>
                  </a:lnTo>
                  <a:cubicBezTo>
                    <a:pt x="251" y="118"/>
                    <a:pt x="241" y="108"/>
                    <a:pt x="228" y="101"/>
                  </a:cubicBezTo>
                  <a:cubicBezTo>
                    <a:pt x="195" y="75"/>
                    <a:pt x="158" y="48"/>
                    <a:pt x="124" y="21"/>
                  </a:cubicBezTo>
                  <a:cubicBezTo>
                    <a:pt x="107" y="8"/>
                    <a:pt x="94" y="1"/>
                    <a:pt x="74" y="1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35" name="Google Shape;2035;p40"/>
          <p:cNvGrpSpPr/>
          <p:nvPr/>
        </p:nvGrpSpPr>
        <p:grpSpPr>
          <a:xfrm>
            <a:off x="7893963" y="4404297"/>
            <a:ext cx="288484" cy="322665"/>
            <a:chOff x="4791500" y="4541438"/>
            <a:chExt cx="163225" cy="182575"/>
          </a:xfrm>
        </p:grpSpPr>
        <p:sp>
          <p:nvSpPr>
            <p:cNvPr id="2036" name="Google Shape;2036;p40"/>
            <p:cNvSpPr/>
            <p:nvPr/>
          </p:nvSpPr>
          <p:spPr>
            <a:xfrm>
              <a:off x="4795950" y="4545838"/>
              <a:ext cx="154425" cy="173825"/>
            </a:xfrm>
            <a:custGeom>
              <a:avLst/>
              <a:gdLst/>
              <a:ahLst/>
              <a:cxnLst/>
              <a:rect l="l" t="t" r="r" b="b"/>
              <a:pathLst>
                <a:path w="6177" h="6953" extrusionOk="0">
                  <a:moveTo>
                    <a:pt x="3438" y="1267"/>
                  </a:moveTo>
                  <a:cubicBezTo>
                    <a:pt x="3458" y="1271"/>
                    <a:pt x="3475" y="1275"/>
                    <a:pt x="3495" y="1275"/>
                  </a:cubicBezTo>
                  <a:cubicBezTo>
                    <a:pt x="3575" y="1288"/>
                    <a:pt x="3652" y="1301"/>
                    <a:pt x="3733" y="1315"/>
                  </a:cubicBezTo>
                  <a:cubicBezTo>
                    <a:pt x="3849" y="1338"/>
                    <a:pt x="3969" y="1358"/>
                    <a:pt x="4087" y="1381"/>
                  </a:cubicBezTo>
                  <a:cubicBezTo>
                    <a:pt x="4190" y="1408"/>
                    <a:pt x="4294" y="1442"/>
                    <a:pt x="4391" y="1482"/>
                  </a:cubicBezTo>
                  <a:cubicBezTo>
                    <a:pt x="4491" y="1545"/>
                    <a:pt x="4585" y="1619"/>
                    <a:pt x="4676" y="1699"/>
                  </a:cubicBezTo>
                  <a:cubicBezTo>
                    <a:pt x="4776" y="1796"/>
                    <a:pt x="4876" y="1897"/>
                    <a:pt x="4960" y="2007"/>
                  </a:cubicBezTo>
                  <a:cubicBezTo>
                    <a:pt x="4966" y="2027"/>
                    <a:pt x="4977" y="2044"/>
                    <a:pt x="4986" y="2064"/>
                  </a:cubicBezTo>
                  <a:cubicBezTo>
                    <a:pt x="4983" y="2124"/>
                    <a:pt x="4980" y="2184"/>
                    <a:pt x="4970" y="2244"/>
                  </a:cubicBezTo>
                  <a:lnTo>
                    <a:pt x="4963" y="2264"/>
                  </a:lnTo>
                  <a:cubicBezTo>
                    <a:pt x="4920" y="2338"/>
                    <a:pt x="4866" y="2408"/>
                    <a:pt x="4812" y="2479"/>
                  </a:cubicBezTo>
                  <a:lnTo>
                    <a:pt x="4792" y="2495"/>
                  </a:lnTo>
                  <a:cubicBezTo>
                    <a:pt x="4702" y="2542"/>
                    <a:pt x="4608" y="2582"/>
                    <a:pt x="4515" y="2615"/>
                  </a:cubicBezTo>
                  <a:cubicBezTo>
                    <a:pt x="4408" y="2642"/>
                    <a:pt x="4298" y="2652"/>
                    <a:pt x="4190" y="2666"/>
                  </a:cubicBezTo>
                  <a:cubicBezTo>
                    <a:pt x="4114" y="2675"/>
                    <a:pt x="4034" y="2686"/>
                    <a:pt x="3953" y="2692"/>
                  </a:cubicBezTo>
                  <a:cubicBezTo>
                    <a:pt x="3816" y="2692"/>
                    <a:pt x="3679" y="2679"/>
                    <a:pt x="3538" y="2666"/>
                  </a:cubicBezTo>
                  <a:cubicBezTo>
                    <a:pt x="3415" y="2652"/>
                    <a:pt x="3291" y="2639"/>
                    <a:pt x="3167" y="2615"/>
                  </a:cubicBezTo>
                  <a:cubicBezTo>
                    <a:pt x="3074" y="2589"/>
                    <a:pt x="2983" y="2562"/>
                    <a:pt x="2886" y="2552"/>
                  </a:cubicBezTo>
                  <a:cubicBezTo>
                    <a:pt x="2864" y="2549"/>
                    <a:pt x="2843" y="2548"/>
                    <a:pt x="2822" y="2548"/>
                  </a:cubicBezTo>
                  <a:cubicBezTo>
                    <a:pt x="2763" y="2548"/>
                    <a:pt x="2705" y="2557"/>
                    <a:pt x="2649" y="2572"/>
                  </a:cubicBezTo>
                  <a:cubicBezTo>
                    <a:pt x="2665" y="2539"/>
                    <a:pt x="2679" y="2508"/>
                    <a:pt x="2692" y="2475"/>
                  </a:cubicBezTo>
                  <a:cubicBezTo>
                    <a:pt x="2742" y="2385"/>
                    <a:pt x="2789" y="2294"/>
                    <a:pt x="2842" y="2204"/>
                  </a:cubicBezTo>
                  <a:cubicBezTo>
                    <a:pt x="2923" y="2070"/>
                    <a:pt x="3000" y="1940"/>
                    <a:pt x="3080" y="1809"/>
                  </a:cubicBezTo>
                  <a:cubicBezTo>
                    <a:pt x="3157" y="1689"/>
                    <a:pt x="3231" y="1572"/>
                    <a:pt x="3311" y="1459"/>
                  </a:cubicBezTo>
                  <a:cubicBezTo>
                    <a:pt x="3355" y="1395"/>
                    <a:pt x="3395" y="1331"/>
                    <a:pt x="3438" y="1267"/>
                  </a:cubicBezTo>
                  <a:close/>
                  <a:moveTo>
                    <a:pt x="2228" y="3492"/>
                  </a:moveTo>
                  <a:cubicBezTo>
                    <a:pt x="2284" y="3609"/>
                    <a:pt x="2358" y="3675"/>
                    <a:pt x="2458" y="3759"/>
                  </a:cubicBezTo>
                  <a:lnTo>
                    <a:pt x="2461" y="3763"/>
                  </a:lnTo>
                  <a:cubicBezTo>
                    <a:pt x="2509" y="3796"/>
                    <a:pt x="2562" y="3826"/>
                    <a:pt x="2612" y="3853"/>
                  </a:cubicBezTo>
                  <a:cubicBezTo>
                    <a:pt x="2659" y="3879"/>
                    <a:pt x="2702" y="3907"/>
                    <a:pt x="2749" y="3933"/>
                  </a:cubicBezTo>
                  <a:cubicBezTo>
                    <a:pt x="2839" y="3984"/>
                    <a:pt x="2936" y="4037"/>
                    <a:pt x="3023" y="4097"/>
                  </a:cubicBezTo>
                  <a:cubicBezTo>
                    <a:pt x="3100" y="4147"/>
                    <a:pt x="3171" y="4204"/>
                    <a:pt x="3237" y="4261"/>
                  </a:cubicBezTo>
                  <a:cubicBezTo>
                    <a:pt x="3298" y="4321"/>
                    <a:pt x="3358" y="4385"/>
                    <a:pt x="3408" y="4452"/>
                  </a:cubicBezTo>
                  <a:cubicBezTo>
                    <a:pt x="3438" y="4509"/>
                    <a:pt x="3465" y="4572"/>
                    <a:pt x="3488" y="4635"/>
                  </a:cubicBezTo>
                  <a:cubicBezTo>
                    <a:pt x="3508" y="4709"/>
                    <a:pt x="3522" y="4786"/>
                    <a:pt x="3528" y="4863"/>
                  </a:cubicBezTo>
                  <a:cubicBezTo>
                    <a:pt x="3528" y="4900"/>
                    <a:pt x="3522" y="4933"/>
                    <a:pt x="3518" y="4967"/>
                  </a:cubicBezTo>
                  <a:cubicBezTo>
                    <a:pt x="3501" y="5020"/>
                    <a:pt x="3485" y="5074"/>
                    <a:pt x="3461" y="5128"/>
                  </a:cubicBezTo>
                  <a:cubicBezTo>
                    <a:pt x="3438" y="5168"/>
                    <a:pt x="3412" y="5208"/>
                    <a:pt x="3384" y="5244"/>
                  </a:cubicBezTo>
                  <a:cubicBezTo>
                    <a:pt x="3321" y="5301"/>
                    <a:pt x="3251" y="5355"/>
                    <a:pt x="3180" y="5401"/>
                  </a:cubicBezTo>
                  <a:cubicBezTo>
                    <a:pt x="3060" y="5472"/>
                    <a:pt x="2930" y="5525"/>
                    <a:pt x="2796" y="5572"/>
                  </a:cubicBezTo>
                  <a:cubicBezTo>
                    <a:pt x="2759" y="5582"/>
                    <a:pt x="2719" y="5592"/>
                    <a:pt x="2679" y="5599"/>
                  </a:cubicBezTo>
                  <a:cubicBezTo>
                    <a:pt x="2669" y="5599"/>
                    <a:pt x="2662" y="5595"/>
                    <a:pt x="2655" y="5595"/>
                  </a:cubicBezTo>
                  <a:cubicBezTo>
                    <a:pt x="2585" y="5575"/>
                    <a:pt x="2518" y="5555"/>
                    <a:pt x="2452" y="5535"/>
                  </a:cubicBezTo>
                  <a:cubicBezTo>
                    <a:pt x="2324" y="5495"/>
                    <a:pt x="2197" y="5458"/>
                    <a:pt x="2077" y="5404"/>
                  </a:cubicBezTo>
                  <a:cubicBezTo>
                    <a:pt x="1963" y="5341"/>
                    <a:pt x="1850" y="5274"/>
                    <a:pt x="1739" y="5204"/>
                  </a:cubicBezTo>
                  <a:cubicBezTo>
                    <a:pt x="1679" y="5168"/>
                    <a:pt x="1618" y="5123"/>
                    <a:pt x="1558" y="5087"/>
                  </a:cubicBezTo>
                  <a:cubicBezTo>
                    <a:pt x="1538" y="5077"/>
                    <a:pt x="1515" y="5063"/>
                    <a:pt x="1495" y="5050"/>
                  </a:cubicBezTo>
                  <a:cubicBezTo>
                    <a:pt x="1572" y="4873"/>
                    <a:pt x="1649" y="4696"/>
                    <a:pt x="1729" y="4518"/>
                  </a:cubicBezTo>
                  <a:cubicBezTo>
                    <a:pt x="1882" y="4171"/>
                    <a:pt x="2057" y="3833"/>
                    <a:pt x="2228" y="3492"/>
                  </a:cubicBezTo>
                  <a:close/>
                  <a:moveTo>
                    <a:pt x="3314" y="0"/>
                  </a:moveTo>
                  <a:cubicBezTo>
                    <a:pt x="3231" y="3"/>
                    <a:pt x="3151" y="3"/>
                    <a:pt x="3070" y="23"/>
                  </a:cubicBezTo>
                  <a:cubicBezTo>
                    <a:pt x="2997" y="40"/>
                    <a:pt x="2926" y="63"/>
                    <a:pt x="2859" y="87"/>
                  </a:cubicBezTo>
                  <a:cubicBezTo>
                    <a:pt x="2719" y="134"/>
                    <a:pt x="2589" y="224"/>
                    <a:pt x="2488" y="332"/>
                  </a:cubicBezTo>
                  <a:cubicBezTo>
                    <a:pt x="2381" y="445"/>
                    <a:pt x="2284" y="552"/>
                    <a:pt x="2204" y="686"/>
                  </a:cubicBezTo>
                  <a:cubicBezTo>
                    <a:pt x="2110" y="849"/>
                    <a:pt x="2023" y="1014"/>
                    <a:pt x="1933" y="1181"/>
                  </a:cubicBezTo>
                  <a:cubicBezTo>
                    <a:pt x="1726" y="1568"/>
                    <a:pt x="1518" y="1963"/>
                    <a:pt x="1361" y="2378"/>
                  </a:cubicBezTo>
                  <a:cubicBezTo>
                    <a:pt x="1291" y="2569"/>
                    <a:pt x="1228" y="2766"/>
                    <a:pt x="1144" y="2953"/>
                  </a:cubicBezTo>
                  <a:cubicBezTo>
                    <a:pt x="1053" y="3154"/>
                    <a:pt x="963" y="3354"/>
                    <a:pt x="870" y="3555"/>
                  </a:cubicBezTo>
                  <a:cubicBezTo>
                    <a:pt x="585" y="4180"/>
                    <a:pt x="325" y="4816"/>
                    <a:pt x="56" y="5449"/>
                  </a:cubicBezTo>
                  <a:cubicBezTo>
                    <a:pt x="0" y="5585"/>
                    <a:pt x="16" y="5759"/>
                    <a:pt x="76" y="5890"/>
                  </a:cubicBezTo>
                  <a:cubicBezTo>
                    <a:pt x="141" y="6031"/>
                    <a:pt x="264" y="6144"/>
                    <a:pt x="411" y="6197"/>
                  </a:cubicBezTo>
                  <a:cubicBezTo>
                    <a:pt x="473" y="6220"/>
                    <a:pt x="539" y="6231"/>
                    <a:pt x="605" y="6231"/>
                  </a:cubicBezTo>
                  <a:cubicBezTo>
                    <a:pt x="657" y="6231"/>
                    <a:pt x="709" y="6224"/>
                    <a:pt x="759" y="6211"/>
                  </a:cubicBezTo>
                  <a:cubicBezTo>
                    <a:pt x="783" y="6227"/>
                    <a:pt x="809" y="6244"/>
                    <a:pt x="836" y="6264"/>
                  </a:cubicBezTo>
                  <a:cubicBezTo>
                    <a:pt x="916" y="6318"/>
                    <a:pt x="1000" y="6368"/>
                    <a:pt x="1084" y="6418"/>
                  </a:cubicBezTo>
                  <a:cubicBezTo>
                    <a:pt x="1164" y="6468"/>
                    <a:pt x="1248" y="6515"/>
                    <a:pt x="1331" y="6562"/>
                  </a:cubicBezTo>
                  <a:cubicBezTo>
                    <a:pt x="1465" y="6639"/>
                    <a:pt x="1602" y="6706"/>
                    <a:pt x="1749" y="6753"/>
                  </a:cubicBezTo>
                  <a:cubicBezTo>
                    <a:pt x="1799" y="6769"/>
                    <a:pt x="1846" y="6786"/>
                    <a:pt x="1896" y="6799"/>
                  </a:cubicBezTo>
                  <a:cubicBezTo>
                    <a:pt x="1990" y="6826"/>
                    <a:pt x="2083" y="6856"/>
                    <a:pt x="2180" y="6880"/>
                  </a:cubicBezTo>
                  <a:cubicBezTo>
                    <a:pt x="2274" y="6900"/>
                    <a:pt x="2368" y="6923"/>
                    <a:pt x="2464" y="6940"/>
                  </a:cubicBezTo>
                  <a:cubicBezTo>
                    <a:pt x="2517" y="6949"/>
                    <a:pt x="2569" y="6953"/>
                    <a:pt x="2620" y="6953"/>
                  </a:cubicBezTo>
                  <a:cubicBezTo>
                    <a:pt x="2678" y="6953"/>
                    <a:pt x="2736" y="6949"/>
                    <a:pt x="2796" y="6943"/>
                  </a:cubicBezTo>
                  <a:cubicBezTo>
                    <a:pt x="2940" y="6937"/>
                    <a:pt x="3070" y="6886"/>
                    <a:pt x="3207" y="6843"/>
                  </a:cubicBezTo>
                  <a:cubicBezTo>
                    <a:pt x="3291" y="6816"/>
                    <a:pt x="3375" y="6779"/>
                    <a:pt x="3455" y="6742"/>
                  </a:cubicBezTo>
                  <a:cubicBezTo>
                    <a:pt x="3679" y="6639"/>
                    <a:pt x="3889" y="6508"/>
                    <a:pt x="4083" y="6355"/>
                  </a:cubicBezTo>
                  <a:cubicBezTo>
                    <a:pt x="4124" y="6321"/>
                    <a:pt x="4160" y="6287"/>
                    <a:pt x="4197" y="6254"/>
                  </a:cubicBezTo>
                  <a:cubicBezTo>
                    <a:pt x="4324" y="6127"/>
                    <a:pt x="4438" y="5994"/>
                    <a:pt x="4522" y="5836"/>
                  </a:cubicBezTo>
                  <a:cubicBezTo>
                    <a:pt x="4585" y="5719"/>
                    <a:pt x="4639" y="5605"/>
                    <a:pt x="4682" y="5478"/>
                  </a:cubicBezTo>
                  <a:cubicBezTo>
                    <a:pt x="4716" y="5384"/>
                    <a:pt x="4732" y="5284"/>
                    <a:pt x="4749" y="5188"/>
                  </a:cubicBezTo>
                  <a:cubicBezTo>
                    <a:pt x="4786" y="5007"/>
                    <a:pt x="4789" y="4827"/>
                    <a:pt x="4762" y="4642"/>
                  </a:cubicBezTo>
                  <a:cubicBezTo>
                    <a:pt x="4749" y="4546"/>
                    <a:pt x="4732" y="4452"/>
                    <a:pt x="4709" y="4358"/>
                  </a:cubicBezTo>
                  <a:cubicBezTo>
                    <a:pt x="4669" y="4211"/>
                    <a:pt x="4616" y="4074"/>
                    <a:pt x="4551" y="3940"/>
                  </a:cubicBezTo>
                  <a:cubicBezTo>
                    <a:pt x="4535" y="3910"/>
                    <a:pt x="4518" y="3879"/>
                    <a:pt x="4502" y="3850"/>
                  </a:cubicBezTo>
                  <a:cubicBezTo>
                    <a:pt x="4565" y="3839"/>
                    <a:pt x="4628" y="3830"/>
                    <a:pt x="4692" y="3816"/>
                  </a:cubicBezTo>
                  <a:cubicBezTo>
                    <a:pt x="4883" y="3783"/>
                    <a:pt x="5060" y="3703"/>
                    <a:pt x="5234" y="3623"/>
                  </a:cubicBezTo>
                  <a:cubicBezTo>
                    <a:pt x="5378" y="3558"/>
                    <a:pt x="5522" y="3475"/>
                    <a:pt x="5632" y="3354"/>
                  </a:cubicBezTo>
                  <a:cubicBezTo>
                    <a:pt x="5699" y="3281"/>
                    <a:pt x="5766" y="3208"/>
                    <a:pt x="5826" y="3127"/>
                  </a:cubicBezTo>
                  <a:cubicBezTo>
                    <a:pt x="5936" y="2980"/>
                    <a:pt x="6040" y="2823"/>
                    <a:pt x="6100" y="2649"/>
                  </a:cubicBezTo>
                  <a:cubicBezTo>
                    <a:pt x="6137" y="2539"/>
                    <a:pt x="6161" y="2414"/>
                    <a:pt x="6167" y="2298"/>
                  </a:cubicBezTo>
                  <a:cubicBezTo>
                    <a:pt x="6177" y="2161"/>
                    <a:pt x="6174" y="2027"/>
                    <a:pt x="6164" y="1886"/>
                  </a:cubicBezTo>
                  <a:cubicBezTo>
                    <a:pt x="6161" y="1860"/>
                    <a:pt x="6157" y="1833"/>
                    <a:pt x="6150" y="1806"/>
                  </a:cubicBezTo>
                  <a:cubicBezTo>
                    <a:pt x="6133" y="1739"/>
                    <a:pt x="6110" y="1672"/>
                    <a:pt x="6087" y="1609"/>
                  </a:cubicBezTo>
                  <a:cubicBezTo>
                    <a:pt x="6067" y="1556"/>
                    <a:pt x="6040" y="1508"/>
                    <a:pt x="6013" y="1459"/>
                  </a:cubicBezTo>
                  <a:cubicBezTo>
                    <a:pt x="5940" y="1338"/>
                    <a:pt x="5860" y="1224"/>
                    <a:pt x="5769" y="1117"/>
                  </a:cubicBezTo>
                  <a:cubicBezTo>
                    <a:pt x="5709" y="1047"/>
                    <a:pt x="5642" y="987"/>
                    <a:pt x="5575" y="923"/>
                  </a:cubicBezTo>
                  <a:cubicBezTo>
                    <a:pt x="5474" y="823"/>
                    <a:pt x="5368" y="729"/>
                    <a:pt x="5258" y="639"/>
                  </a:cubicBezTo>
                  <a:cubicBezTo>
                    <a:pt x="5241" y="625"/>
                    <a:pt x="5224" y="613"/>
                    <a:pt x="5207" y="599"/>
                  </a:cubicBezTo>
                  <a:cubicBezTo>
                    <a:pt x="5153" y="556"/>
                    <a:pt x="5104" y="515"/>
                    <a:pt x="5047" y="482"/>
                  </a:cubicBezTo>
                  <a:cubicBezTo>
                    <a:pt x="4846" y="361"/>
                    <a:pt x="4636" y="275"/>
                    <a:pt x="4408" y="214"/>
                  </a:cubicBezTo>
                  <a:cubicBezTo>
                    <a:pt x="4170" y="154"/>
                    <a:pt x="3929" y="107"/>
                    <a:pt x="3692" y="57"/>
                  </a:cubicBezTo>
                  <a:cubicBezTo>
                    <a:pt x="3602" y="37"/>
                    <a:pt x="3515" y="23"/>
                    <a:pt x="3428" y="7"/>
                  </a:cubicBezTo>
                  <a:cubicBezTo>
                    <a:pt x="3387" y="0"/>
                    <a:pt x="3351" y="0"/>
                    <a:pt x="3314" y="0"/>
                  </a:cubicBezTo>
                  <a:close/>
                </a:path>
              </a:pathLst>
            </a:custGeom>
            <a:solidFill>
              <a:srgbClr val="FCB7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40"/>
            <p:cNvSpPr/>
            <p:nvPr/>
          </p:nvSpPr>
          <p:spPr>
            <a:xfrm>
              <a:off x="4791500" y="4541438"/>
              <a:ext cx="163225" cy="182575"/>
            </a:xfrm>
            <a:custGeom>
              <a:avLst/>
              <a:gdLst/>
              <a:ahLst/>
              <a:cxnLst/>
              <a:rect l="l" t="t" r="r" b="b"/>
              <a:pathLst>
                <a:path w="6529" h="7303" extrusionOk="0">
                  <a:moveTo>
                    <a:pt x="3700" y="1635"/>
                  </a:moveTo>
                  <a:lnTo>
                    <a:pt x="3880" y="1664"/>
                  </a:lnTo>
                  <a:cubicBezTo>
                    <a:pt x="3997" y="1684"/>
                    <a:pt x="4111" y="1708"/>
                    <a:pt x="4221" y="1728"/>
                  </a:cubicBezTo>
                  <a:cubicBezTo>
                    <a:pt x="4325" y="1755"/>
                    <a:pt x="4412" y="1781"/>
                    <a:pt x="4489" y="1815"/>
                  </a:cubicBezTo>
                  <a:cubicBezTo>
                    <a:pt x="4582" y="1875"/>
                    <a:pt x="4669" y="1945"/>
                    <a:pt x="4733" y="2005"/>
                  </a:cubicBezTo>
                  <a:cubicBezTo>
                    <a:pt x="4817" y="2082"/>
                    <a:pt x="4907" y="2173"/>
                    <a:pt x="4987" y="2277"/>
                  </a:cubicBezTo>
                  <a:cubicBezTo>
                    <a:pt x="4984" y="2310"/>
                    <a:pt x="4981" y="2340"/>
                    <a:pt x="4977" y="2374"/>
                  </a:cubicBezTo>
                  <a:cubicBezTo>
                    <a:pt x="4947" y="2424"/>
                    <a:pt x="4907" y="2474"/>
                    <a:pt x="4867" y="2527"/>
                  </a:cubicBezTo>
                  <a:cubicBezTo>
                    <a:pt x="4797" y="2561"/>
                    <a:pt x="4723" y="2595"/>
                    <a:pt x="4643" y="2624"/>
                  </a:cubicBezTo>
                  <a:cubicBezTo>
                    <a:pt x="4566" y="2641"/>
                    <a:pt x="4489" y="2651"/>
                    <a:pt x="4405" y="2661"/>
                  </a:cubicBezTo>
                  <a:lnTo>
                    <a:pt x="4348" y="2668"/>
                  </a:lnTo>
                  <a:cubicBezTo>
                    <a:pt x="4272" y="2678"/>
                    <a:pt x="4195" y="2684"/>
                    <a:pt x="4131" y="2691"/>
                  </a:cubicBezTo>
                  <a:cubicBezTo>
                    <a:pt x="3991" y="2691"/>
                    <a:pt x="3854" y="2678"/>
                    <a:pt x="3736" y="2668"/>
                  </a:cubicBezTo>
                  <a:cubicBezTo>
                    <a:pt x="3596" y="2655"/>
                    <a:pt x="3485" y="2638"/>
                    <a:pt x="3385" y="2621"/>
                  </a:cubicBezTo>
                  <a:lnTo>
                    <a:pt x="3375" y="2618"/>
                  </a:lnTo>
                  <a:cubicBezTo>
                    <a:pt x="3295" y="2595"/>
                    <a:pt x="3215" y="2570"/>
                    <a:pt x="3121" y="2558"/>
                  </a:cubicBezTo>
                  <a:cubicBezTo>
                    <a:pt x="3138" y="2527"/>
                    <a:pt x="3155" y="2497"/>
                    <a:pt x="3171" y="2470"/>
                  </a:cubicBezTo>
                  <a:cubicBezTo>
                    <a:pt x="3252" y="2337"/>
                    <a:pt x="3329" y="2206"/>
                    <a:pt x="3409" y="2079"/>
                  </a:cubicBezTo>
                  <a:cubicBezTo>
                    <a:pt x="3482" y="1962"/>
                    <a:pt x="3556" y="1845"/>
                    <a:pt x="3633" y="1735"/>
                  </a:cubicBezTo>
                  <a:lnTo>
                    <a:pt x="3700" y="1635"/>
                  </a:lnTo>
                  <a:close/>
                  <a:moveTo>
                    <a:pt x="3536" y="1253"/>
                  </a:moveTo>
                  <a:lnTo>
                    <a:pt x="3345" y="1534"/>
                  </a:lnTo>
                  <a:cubicBezTo>
                    <a:pt x="3261" y="1651"/>
                    <a:pt x="3184" y="1772"/>
                    <a:pt x="3111" y="1892"/>
                  </a:cubicBezTo>
                  <a:cubicBezTo>
                    <a:pt x="3028" y="2022"/>
                    <a:pt x="2951" y="2156"/>
                    <a:pt x="2870" y="2289"/>
                  </a:cubicBezTo>
                  <a:cubicBezTo>
                    <a:pt x="2817" y="2380"/>
                    <a:pt x="2770" y="2470"/>
                    <a:pt x="2719" y="2561"/>
                  </a:cubicBezTo>
                  <a:lnTo>
                    <a:pt x="2509" y="3019"/>
                  </a:lnTo>
                  <a:lnTo>
                    <a:pt x="2874" y="2919"/>
                  </a:lnTo>
                  <a:cubicBezTo>
                    <a:pt x="2916" y="2906"/>
                    <a:pt x="2960" y="2899"/>
                    <a:pt x="3003" y="2899"/>
                  </a:cubicBezTo>
                  <a:cubicBezTo>
                    <a:pt x="3018" y="2899"/>
                    <a:pt x="3033" y="2900"/>
                    <a:pt x="3048" y="2902"/>
                  </a:cubicBezTo>
                  <a:cubicBezTo>
                    <a:pt x="3121" y="2908"/>
                    <a:pt x="3195" y="2932"/>
                    <a:pt x="3275" y="2956"/>
                  </a:cubicBezTo>
                  <a:lnTo>
                    <a:pt x="3312" y="2965"/>
                  </a:lnTo>
                  <a:cubicBezTo>
                    <a:pt x="3425" y="2985"/>
                    <a:pt x="3549" y="3002"/>
                    <a:pt x="3700" y="3016"/>
                  </a:cubicBezTo>
                  <a:cubicBezTo>
                    <a:pt x="3823" y="3029"/>
                    <a:pt x="3967" y="3042"/>
                    <a:pt x="4131" y="3042"/>
                  </a:cubicBezTo>
                  <a:lnTo>
                    <a:pt x="4144" y="3042"/>
                  </a:lnTo>
                  <a:cubicBezTo>
                    <a:pt x="4228" y="3036"/>
                    <a:pt x="4308" y="3029"/>
                    <a:pt x="4392" y="3016"/>
                  </a:cubicBezTo>
                  <a:lnTo>
                    <a:pt x="4452" y="3009"/>
                  </a:lnTo>
                  <a:cubicBezTo>
                    <a:pt x="4542" y="2999"/>
                    <a:pt x="4636" y="2985"/>
                    <a:pt x="4729" y="2965"/>
                  </a:cubicBezTo>
                  <a:lnTo>
                    <a:pt x="4753" y="2959"/>
                  </a:lnTo>
                  <a:cubicBezTo>
                    <a:pt x="4860" y="2919"/>
                    <a:pt x="4961" y="2875"/>
                    <a:pt x="5050" y="2828"/>
                  </a:cubicBezTo>
                  <a:lnTo>
                    <a:pt x="5124" y="2765"/>
                  </a:lnTo>
                  <a:cubicBezTo>
                    <a:pt x="5188" y="2688"/>
                    <a:pt x="5245" y="2607"/>
                    <a:pt x="5291" y="2534"/>
                  </a:cubicBezTo>
                  <a:lnTo>
                    <a:pt x="5322" y="2447"/>
                  </a:lnTo>
                  <a:cubicBezTo>
                    <a:pt x="5331" y="2380"/>
                    <a:pt x="5339" y="2310"/>
                    <a:pt x="5339" y="2243"/>
                  </a:cubicBezTo>
                  <a:lnTo>
                    <a:pt x="5339" y="2226"/>
                  </a:lnTo>
                  <a:lnTo>
                    <a:pt x="5322" y="2166"/>
                  </a:lnTo>
                  <a:cubicBezTo>
                    <a:pt x="5311" y="2143"/>
                    <a:pt x="5302" y="2123"/>
                    <a:pt x="5291" y="2102"/>
                  </a:cubicBezTo>
                  <a:lnTo>
                    <a:pt x="5278" y="2079"/>
                  </a:lnTo>
                  <a:cubicBezTo>
                    <a:pt x="5181" y="1948"/>
                    <a:pt x="5070" y="1838"/>
                    <a:pt x="4974" y="1748"/>
                  </a:cubicBezTo>
                  <a:lnTo>
                    <a:pt x="4967" y="1741"/>
                  </a:lnTo>
                  <a:cubicBezTo>
                    <a:pt x="4890" y="1675"/>
                    <a:pt x="4783" y="1584"/>
                    <a:pt x="4663" y="1511"/>
                  </a:cubicBezTo>
                  <a:lnTo>
                    <a:pt x="4639" y="1497"/>
                  </a:lnTo>
                  <a:cubicBezTo>
                    <a:pt x="4539" y="1454"/>
                    <a:pt x="4436" y="1420"/>
                    <a:pt x="4298" y="1387"/>
                  </a:cubicBezTo>
                  <a:cubicBezTo>
                    <a:pt x="4181" y="1363"/>
                    <a:pt x="4061" y="1340"/>
                    <a:pt x="3944" y="1320"/>
                  </a:cubicBezTo>
                  <a:cubicBezTo>
                    <a:pt x="3860" y="1303"/>
                    <a:pt x="3780" y="1290"/>
                    <a:pt x="3696" y="1277"/>
                  </a:cubicBezTo>
                  <a:lnTo>
                    <a:pt x="3536" y="1253"/>
                  </a:lnTo>
                  <a:close/>
                  <a:moveTo>
                    <a:pt x="2439" y="3995"/>
                  </a:moveTo>
                  <a:cubicBezTo>
                    <a:pt x="2466" y="4022"/>
                    <a:pt x="2496" y="4046"/>
                    <a:pt x="2526" y="4069"/>
                  </a:cubicBezTo>
                  <a:lnTo>
                    <a:pt x="2529" y="4072"/>
                  </a:lnTo>
                  <a:cubicBezTo>
                    <a:pt x="2576" y="4109"/>
                    <a:pt x="2622" y="4136"/>
                    <a:pt x="2662" y="4160"/>
                  </a:cubicBezTo>
                  <a:lnTo>
                    <a:pt x="2703" y="4183"/>
                  </a:lnTo>
                  <a:cubicBezTo>
                    <a:pt x="2747" y="4209"/>
                    <a:pt x="2793" y="4236"/>
                    <a:pt x="2840" y="4260"/>
                  </a:cubicBezTo>
                  <a:lnTo>
                    <a:pt x="2880" y="4287"/>
                  </a:lnTo>
                  <a:cubicBezTo>
                    <a:pt x="2957" y="4327"/>
                    <a:pt x="3034" y="4370"/>
                    <a:pt x="3104" y="4417"/>
                  </a:cubicBezTo>
                  <a:cubicBezTo>
                    <a:pt x="3168" y="4461"/>
                    <a:pt x="3232" y="4510"/>
                    <a:pt x="3292" y="4564"/>
                  </a:cubicBezTo>
                  <a:cubicBezTo>
                    <a:pt x="3352" y="4621"/>
                    <a:pt x="3399" y="4671"/>
                    <a:pt x="3439" y="4722"/>
                  </a:cubicBezTo>
                  <a:cubicBezTo>
                    <a:pt x="3459" y="4765"/>
                    <a:pt x="3479" y="4808"/>
                    <a:pt x="3499" y="4862"/>
                  </a:cubicBezTo>
                  <a:cubicBezTo>
                    <a:pt x="3512" y="4925"/>
                    <a:pt x="3522" y="4986"/>
                    <a:pt x="3533" y="5043"/>
                  </a:cubicBezTo>
                  <a:cubicBezTo>
                    <a:pt x="3529" y="5063"/>
                    <a:pt x="3525" y="5083"/>
                    <a:pt x="3522" y="5106"/>
                  </a:cubicBezTo>
                  <a:cubicBezTo>
                    <a:pt x="3512" y="5146"/>
                    <a:pt x="3499" y="5186"/>
                    <a:pt x="3482" y="5223"/>
                  </a:cubicBezTo>
                  <a:cubicBezTo>
                    <a:pt x="3465" y="5250"/>
                    <a:pt x="3449" y="5276"/>
                    <a:pt x="3429" y="5299"/>
                  </a:cubicBezTo>
                  <a:cubicBezTo>
                    <a:pt x="3385" y="5344"/>
                    <a:pt x="3332" y="5384"/>
                    <a:pt x="3275" y="5424"/>
                  </a:cubicBezTo>
                  <a:cubicBezTo>
                    <a:pt x="3171" y="5480"/>
                    <a:pt x="3054" y="5534"/>
                    <a:pt x="2931" y="5577"/>
                  </a:cubicBezTo>
                  <a:cubicBezTo>
                    <a:pt x="2903" y="5584"/>
                    <a:pt x="2880" y="5591"/>
                    <a:pt x="2854" y="5594"/>
                  </a:cubicBezTo>
                  <a:cubicBezTo>
                    <a:pt x="2810" y="5580"/>
                    <a:pt x="2767" y="5568"/>
                    <a:pt x="2723" y="5554"/>
                  </a:cubicBezTo>
                  <a:lnTo>
                    <a:pt x="2642" y="5531"/>
                  </a:lnTo>
                  <a:cubicBezTo>
                    <a:pt x="2532" y="5497"/>
                    <a:pt x="2426" y="5464"/>
                    <a:pt x="2338" y="5427"/>
                  </a:cubicBezTo>
                  <a:cubicBezTo>
                    <a:pt x="2228" y="5364"/>
                    <a:pt x="2121" y="5296"/>
                    <a:pt x="2011" y="5230"/>
                  </a:cubicBezTo>
                  <a:lnTo>
                    <a:pt x="1944" y="5186"/>
                  </a:lnTo>
                  <a:cubicBezTo>
                    <a:pt x="1927" y="5176"/>
                    <a:pt x="1910" y="5166"/>
                    <a:pt x="1897" y="5156"/>
                  </a:cubicBezTo>
                  <a:cubicBezTo>
                    <a:pt x="1954" y="5026"/>
                    <a:pt x="2011" y="4895"/>
                    <a:pt x="2068" y="4768"/>
                  </a:cubicBezTo>
                  <a:cubicBezTo>
                    <a:pt x="2181" y="4507"/>
                    <a:pt x="2309" y="4250"/>
                    <a:pt x="2439" y="3995"/>
                  </a:cubicBezTo>
                  <a:close/>
                  <a:moveTo>
                    <a:pt x="2409" y="3273"/>
                  </a:moveTo>
                  <a:lnTo>
                    <a:pt x="2228" y="3631"/>
                  </a:lnTo>
                  <a:cubicBezTo>
                    <a:pt x="2064" y="3952"/>
                    <a:pt x="1894" y="4287"/>
                    <a:pt x="1747" y="4624"/>
                  </a:cubicBezTo>
                  <a:cubicBezTo>
                    <a:pt x="1666" y="4802"/>
                    <a:pt x="1589" y="4978"/>
                    <a:pt x="1512" y="5156"/>
                  </a:cubicBezTo>
                  <a:lnTo>
                    <a:pt x="1449" y="5299"/>
                  </a:lnTo>
                  <a:lnTo>
                    <a:pt x="1646" y="5417"/>
                  </a:lnTo>
                  <a:cubicBezTo>
                    <a:pt x="1683" y="5437"/>
                    <a:pt x="1716" y="5460"/>
                    <a:pt x="1753" y="5480"/>
                  </a:cubicBezTo>
                  <a:lnTo>
                    <a:pt x="1827" y="5531"/>
                  </a:lnTo>
                  <a:cubicBezTo>
                    <a:pt x="1937" y="5600"/>
                    <a:pt x="2051" y="5668"/>
                    <a:pt x="2181" y="5741"/>
                  </a:cubicBezTo>
                  <a:cubicBezTo>
                    <a:pt x="2301" y="5795"/>
                    <a:pt x="2422" y="5832"/>
                    <a:pt x="2542" y="5869"/>
                  </a:cubicBezTo>
                  <a:lnTo>
                    <a:pt x="2619" y="5892"/>
                  </a:lnTo>
                  <a:cubicBezTo>
                    <a:pt x="2673" y="5909"/>
                    <a:pt x="2730" y="5926"/>
                    <a:pt x="2787" y="5942"/>
                  </a:cubicBezTo>
                  <a:lnTo>
                    <a:pt x="2863" y="5952"/>
                  </a:lnTo>
                  <a:lnTo>
                    <a:pt x="2887" y="5946"/>
                  </a:lnTo>
                  <a:cubicBezTo>
                    <a:pt x="2931" y="5938"/>
                    <a:pt x="2977" y="5929"/>
                    <a:pt x="3034" y="5912"/>
                  </a:cubicBezTo>
                  <a:cubicBezTo>
                    <a:pt x="3188" y="5858"/>
                    <a:pt x="3325" y="5798"/>
                    <a:pt x="3459" y="5721"/>
                  </a:cubicBezTo>
                  <a:cubicBezTo>
                    <a:pt x="3549" y="5661"/>
                    <a:pt x="3619" y="5605"/>
                    <a:pt x="3679" y="5548"/>
                  </a:cubicBezTo>
                  <a:lnTo>
                    <a:pt x="3700" y="5527"/>
                  </a:lnTo>
                  <a:cubicBezTo>
                    <a:pt x="3733" y="5484"/>
                    <a:pt x="3763" y="5440"/>
                    <a:pt x="3790" y="5393"/>
                  </a:cubicBezTo>
                  <a:lnTo>
                    <a:pt x="3803" y="5370"/>
                  </a:lnTo>
                  <a:cubicBezTo>
                    <a:pt x="3826" y="5310"/>
                    <a:pt x="3846" y="5253"/>
                    <a:pt x="3863" y="5190"/>
                  </a:cubicBezTo>
                  <a:lnTo>
                    <a:pt x="3870" y="5169"/>
                  </a:lnTo>
                  <a:cubicBezTo>
                    <a:pt x="3874" y="5129"/>
                    <a:pt x="3880" y="5092"/>
                    <a:pt x="3883" y="5052"/>
                  </a:cubicBezTo>
                  <a:lnTo>
                    <a:pt x="3883" y="5035"/>
                  </a:lnTo>
                  <a:lnTo>
                    <a:pt x="3883" y="5019"/>
                  </a:lnTo>
                  <a:cubicBezTo>
                    <a:pt x="3874" y="4942"/>
                    <a:pt x="3860" y="4858"/>
                    <a:pt x="3840" y="4771"/>
                  </a:cubicBezTo>
                  <a:lnTo>
                    <a:pt x="3834" y="4748"/>
                  </a:lnTo>
                  <a:cubicBezTo>
                    <a:pt x="3803" y="4674"/>
                    <a:pt x="3773" y="4608"/>
                    <a:pt x="3743" y="4544"/>
                  </a:cubicBezTo>
                  <a:lnTo>
                    <a:pt x="3726" y="4517"/>
                  </a:lnTo>
                  <a:cubicBezTo>
                    <a:pt x="3673" y="4453"/>
                    <a:pt x="3616" y="4387"/>
                    <a:pt x="3529" y="4303"/>
                  </a:cubicBezTo>
                  <a:cubicBezTo>
                    <a:pt x="3465" y="4250"/>
                    <a:pt x="3389" y="4186"/>
                    <a:pt x="3301" y="4126"/>
                  </a:cubicBezTo>
                  <a:cubicBezTo>
                    <a:pt x="3221" y="4072"/>
                    <a:pt x="3138" y="4026"/>
                    <a:pt x="3054" y="3979"/>
                  </a:cubicBezTo>
                  <a:lnTo>
                    <a:pt x="3011" y="3955"/>
                  </a:lnTo>
                  <a:cubicBezTo>
                    <a:pt x="2967" y="3929"/>
                    <a:pt x="2923" y="3905"/>
                    <a:pt x="2880" y="3879"/>
                  </a:cubicBezTo>
                  <a:lnTo>
                    <a:pt x="2837" y="3855"/>
                  </a:lnTo>
                  <a:cubicBezTo>
                    <a:pt x="2807" y="3839"/>
                    <a:pt x="2776" y="3822"/>
                    <a:pt x="2750" y="3802"/>
                  </a:cubicBezTo>
                  <a:lnTo>
                    <a:pt x="2639" y="3939"/>
                  </a:lnTo>
                  <a:lnTo>
                    <a:pt x="2747" y="3799"/>
                  </a:lnTo>
                  <a:cubicBezTo>
                    <a:pt x="2650" y="3718"/>
                    <a:pt x="2602" y="3674"/>
                    <a:pt x="2566" y="3591"/>
                  </a:cubicBezTo>
                  <a:lnTo>
                    <a:pt x="2409" y="3273"/>
                  </a:lnTo>
                  <a:close/>
                  <a:moveTo>
                    <a:pt x="3525" y="352"/>
                  </a:moveTo>
                  <a:cubicBezTo>
                    <a:pt x="3544" y="352"/>
                    <a:pt x="3562" y="354"/>
                    <a:pt x="3576" y="357"/>
                  </a:cubicBezTo>
                  <a:cubicBezTo>
                    <a:pt x="3663" y="370"/>
                    <a:pt x="3746" y="387"/>
                    <a:pt x="3834" y="403"/>
                  </a:cubicBezTo>
                  <a:lnTo>
                    <a:pt x="3980" y="434"/>
                  </a:lnTo>
                  <a:cubicBezTo>
                    <a:pt x="4167" y="474"/>
                    <a:pt x="4359" y="514"/>
                    <a:pt x="4542" y="561"/>
                  </a:cubicBezTo>
                  <a:cubicBezTo>
                    <a:pt x="4753" y="614"/>
                    <a:pt x="4944" y="698"/>
                    <a:pt x="5135" y="812"/>
                  </a:cubicBezTo>
                  <a:cubicBezTo>
                    <a:pt x="5184" y="838"/>
                    <a:pt x="5231" y="875"/>
                    <a:pt x="5275" y="912"/>
                  </a:cubicBezTo>
                  <a:lnTo>
                    <a:pt x="5325" y="952"/>
                  </a:lnTo>
                  <a:cubicBezTo>
                    <a:pt x="5432" y="1042"/>
                    <a:pt x="5536" y="1133"/>
                    <a:pt x="5632" y="1226"/>
                  </a:cubicBezTo>
                  <a:lnTo>
                    <a:pt x="5666" y="1256"/>
                  </a:lnTo>
                  <a:cubicBezTo>
                    <a:pt x="5720" y="1310"/>
                    <a:pt x="5770" y="1357"/>
                    <a:pt x="5813" y="1407"/>
                  </a:cubicBezTo>
                  <a:cubicBezTo>
                    <a:pt x="5893" y="1504"/>
                    <a:pt x="5967" y="1607"/>
                    <a:pt x="6038" y="1724"/>
                  </a:cubicBezTo>
                  <a:cubicBezTo>
                    <a:pt x="6061" y="1765"/>
                    <a:pt x="6084" y="1805"/>
                    <a:pt x="6101" y="1845"/>
                  </a:cubicBezTo>
                  <a:cubicBezTo>
                    <a:pt x="6121" y="1905"/>
                    <a:pt x="6141" y="1962"/>
                    <a:pt x="6154" y="2025"/>
                  </a:cubicBezTo>
                  <a:cubicBezTo>
                    <a:pt x="6161" y="2042"/>
                    <a:pt x="6164" y="2059"/>
                    <a:pt x="6168" y="2076"/>
                  </a:cubicBezTo>
                  <a:cubicBezTo>
                    <a:pt x="6178" y="2213"/>
                    <a:pt x="6178" y="2340"/>
                    <a:pt x="6171" y="2464"/>
                  </a:cubicBezTo>
                  <a:cubicBezTo>
                    <a:pt x="6164" y="2570"/>
                    <a:pt x="6141" y="2678"/>
                    <a:pt x="6111" y="2768"/>
                  </a:cubicBezTo>
                  <a:cubicBezTo>
                    <a:pt x="6058" y="2925"/>
                    <a:pt x="5957" y="3072"/>
                    <a:pt x="5863" y="3200"/>
                  </a:cubicBezTo>
                  <a:cubicBezTo>
                    <a:pt x="5820" y="3257"/>
                    <a:pt x="5770" y="3313"/>
                    <a:pt x="5713" y="3373"/>
                  </a:cubicBezTo>
                  <a:lnTo>
                    <a:pt x="5680" y="3413"/>
                  </a:lnTo>
                  <a:cubicBezTo>
                    <a:pt x="5603" y="3498"/>
                    <a:pt x="5496" y="3567"/>
                    <a:pt x="5339" y="3638"/>
                  </a:cubicBezTo>
                  <a:cubicBezTo>
                    <a:pt x="5175" y="3711"/>
                    <a:pt x="5007" y="3788"/>
                    <a:pt x="4840" y="3819"/>
                  </a:cubicBezTo>
                  <a:cubicBezTo>
                    <a:pt x="4777" y="3831"/>
                    <a:pt x="4716" y="3842"/>
                    <a:pt x="4653" y="3851"/>
                  </a:cubicBezTo>
                  <a:lnTo>
                    <a:pt x="4402" y="3892"/>
                  </a:lnTo>
                  <a:lnTo>
                    <a:pt x="4529" y="4112"/>
                  </a:lnTo>
                  <a:cubicBezTo>
                    <a:pt x="4542" y="4140"/>
                    <a:pt x="4556" y="4166"/>
                    <a:pt x="4569" y="4193"/>
                  </a:cubicBezTo>
                  <a:cubicBezTo>
                    <a:pt x="4633" y="4323"/>
                    <a:pt x="4683" y="4450"/>
                    <a:pt x="4716" y="4577"/>
                  </a:cubicBezTo>
                  <a:cubicBezTo>
                    <a:pt x="4740" y="4671"/>
                    <a:pt x="4757" y="4771"/>
                    <a:pt x="4766" y="4845"/>
                  </a:cubicBezTo>
                  <a:cubicBezTo>
                    <a:pt x="4794" y="5006"/>
                    <a:pt x="4786" y="5169"/>
                    <a:pt x="4757" y="5330"/>
                  </a:cubicBezTo>
                  <a:lnTo>
                    <a:pt x="4743" y="5393"/>
                  </a:lnTo>
                  <a:cubicBezTo>
                    <a:pt x="4729" y="5467"/>
                    <a:pt x="4716" y="5537"/>
                    <a:pt x="4696" y="5597"/>
                  </a:cubicBezTo>
                  <a:cubicBezTo>
                    <a:pt x="4660" y="5701"/>
                    <a:pt x="4613" y="5805"/>
                    <a:pt x="4546" y="5929"/>
                  </a:cubicBezTo>
                  <a:cubicBezTo>
                    <a:pt x="4476" y="6056"/>
                    <a:pt x="4382" y="6176"/>
                    <a:pt x="4252" y="6303"/>
                  </a:cubicBezTo>
                  <a:cubicBezTo>
                    <a:pt x="4218" y="6333"/>
                    <a:pt x="4188" y="6363"/>
                    <a:pt x="4151" y="6394"/>
                  </a:cubicBezTo>
                  <a:cubicBezTo>
                    <a:pt x="3971" y="6537"/>
                    <a:pt x="3770" y="6661"/>
                    <a:pt x="3559" y="6758"/>
                  </a:cubicBezTo>
                  <a:cubicBezTo>
                    <a:pt x="3472" y="6798"/>
                    <a:pt x="3399" y="6829"/>
                    <a:pt x="3332" y="6852"/>
                  </a:cubicBezTo>
                  <a:lnTo>
                    <a:pt x="3261" y="6872"/>
                  </a:lnTo>
                  <a:cubicBezTo>
                    <a:pt x="3158" y="6905"/>
                    <a:pt x="3057" y="6939"/>
                    <a:pt x="2954" y="6945"/>
                  </a:cubicBezTo>
                  <a:cubicBezTo>
                    <a:pt x="2899" y="6949"/>
                    <a:pt x="2847" y="6952"/>
                    <a:pt x="2798" y="6952"/>
                  </a:cubicBezTo>
                  <a:cubicBezTo>
                    <a:pt x="2755" y="6952"/>
                    <a:pt x="2713" y="6950"/>
                    <a:pt x="2673" y="6942"/>
                  </a:cubicBezTo>
                  <a:cubicBezTo>
                    <a:pt x="2579" y="6925"/>
                    <a:pt x="2489" y="6905"/>
                    <a:pt x="2395" y="6882"/>
                  </a:cubicBezTo>
                  <a:cubicBezTo>
                    <a:pt x="2335" y="6869"/>
                    <a:pt x="2275" y="6852"/>
                    <a:pt x="2215" y="6832"/>
                  </a:cubicBezTo>
                  <a:lnTo>
                    <a:pt x="2121" y="6804"/>
                  </a:lnTo>
                  <a:cubicBezTo>
                    <a:pt x="2085" y="6795"/>
                    <a:pt x="2044" y="6781"/>
                    <a:pt x="2004" y="6768"/>
                  </a:cubicBezTo>
                  <a:lnTo>
                    <a:pt x="1980" y="6761"/>
                  </a:lnTo>
                  <a:cubicBezTo>
                    <a:pt x="1840" y="6718"/>
                    <a:pt x="1710" y="6648"/>
                    <a:pt x="1596" y="6584"/>
                  </a:cubicBezTo>
                  <a:cubicBezTo>
                    <a:pt x="1512" y="6540"/>
                    <a:pt x="1432" y="6494"/>
                    <a:pt x="1352" y="6443"/>
                  </a:cubicBezTo>
                  <a:cubicBezTo>
                    <a:pt x="1268" y="6397"/>
                    <a:pt x="1191" y="6343"/>
                    <a:pt x="1111" y="6293"/>
                  </a:cubicBezTo>
                  <a:cubicBezTo>
                    <a:pt x="1084" y="6276"/>
                    <a:pt x="1061" y="6259"/>
                    <a:pt x="1041" y="6243"/>
                  </a:cubicBezTo>
                  <a:lnTo>
                    <a:pt x="970" y="6193"/>
                  </a:lnTo>
                  <a:lnTo>
                    <a:pt x="890" y="6216"/>
                  </a:lnTo>
                  <a:cubicBezTo>
                    <a:pt x="856" y="6225"/>
                    <a:pt x="820" y="6229"/>
                    <a:pt x="784" y="6229"/>
                  </a:cubicBezTo>
                  <a:cubicBezTo>
                    <a:pt x="737" y="6229"/>
                    <a:pt x="690" y="6222"/>
                    <a:pt x="646" y="6207"/>
                  </a:cubicBezTo>
                  <a:cubicBezTo>
                    <a:pt x="546" y="6170"/>
                    <a:pt x="459" y="6093"/>
                    <a:pt x="412" y="5992"/>
                  </a:cubicBezTo>
                  <a:cubicBezTo>
                    <a:pt x="368" y="5895"/>
                    <a:pt x="362" y="5771"/>
                    <a:pt x="395" y="5694"/>
                  </a:cubicBezTo>
                  <a:lnTo>
                    <a:pt x="569" y="5279"/>
                  </a:lnTo>
                  <a:cubicBezTo>
                    <a:pt x="776" y="4795"/>
                    <a:pt x="987" y="4293"/>
                    <a:pt x="1208" y="3805"/>
                  </a:cubicBezTo>
                  <a:cubicBezTo>
                    <a:pt x="1302" y="3604"/>
                    <a:pt x="1392" y="3404"/>
                    <a:pt x="1483" y="3200"/>
                  </a:cubicBezTo>
                  <a:cubicBezTo>
                    <a:pt x="1546" y="3052"/>
                    <a:pt x="1603" y="2899"/>
                    <a:pt x="1656" y="2751"/>
                  </a:cubicBezTo>
                  <a:lnTo>
                    <a:pt x="1707" y="2615"/>
                  </a:lnTo>
                  <a:cubicBezTo>
                    <a:pt x="1857" y="2209"/>
                    <a:pt x="2064" y="1818"/>
                    <a:pt x="2268" y="1437"/>
                  </a:cubicBezTo>
                  <a:lnTo>
                    <a:pt x="2298" y="1383"/>
                  </a:lnTo>
                  <a:cubicBezTo>
                    <a:pt x="2375" y="1240"/>
                    <a:pt x="2452" y="1093"/>
                    <a:pt x="2536" y="952"/>
                  </a:cubicBezTo>
                  <a:cubicBezTo>
                    <a:pt x="2606" y="835"/>
                    <a:pt x="2693" y="735"/>
                    <a:pt x="2793" y="628"/>
                  </a:cubicBezTo>
                  <a:cubicBezTo>
                    <a:pt x="2877" y="537"/>
                    <a:pt x="2984" y="467"/>
                    <a:pt x="3094" y="431"/>
                  </a:cubicBezTo>
                  <a:cubicBezTo>
                    <a:pt x="3158" y="407"/>
                    <a:pt x="3221" y="383"/>
                    <a:pt x="3289" y="370"/>
                  </a:cubicBezTo>
                  <a:cubicBezTo>
                    <a:pt x="3335" y="357"/>
                    <a:pt x="3385" y="357"/>
                    <a:pt x="3445" y="353"/>
                  </a:cubicBezTo>
                  <a:lnTo>
                    <a:pt x="3499" y="353"/>
                  </a:lnTo>
                  <a:cubicBezTo>
                    <a:pt x="3508" y="353"/>
                    <a:pt x="3516" y="352"/>
                    <a:pt x="3525" y="352"/>
                  </a:cubicBezTo>
                  <a:close/>
                  <a:moveTo>
                    <a:pt x="3528" y="1"/>
                  </a:moveTo>
                  <a:cubicBezTo>
                    <a:pt x="3515" y="1"/>
                    <a:pt x="3500" y="1"/>
                    <a:pt x="3485" y="2"/>
                  </a:cubicBezTo>
                  <a:lnTo>
                    <a:pt x="3435" y="2"/>
                  </a:lnTo>
                  <a:cubicBezTo>
                    <a:pt x="3362" y="6"/>
                    <a:pt x="3289" y="9"/>
                    <a:pt x="3208" y="26"/>
                  </a:cubicBezTo>
                  <a:cubicBezTo>
                    <a:pt x="3128" y="46"/>
                    <a:pt x="3054" y="69"/>
                    <a:pt x="2980" y="96"/>
                  </a:cubicBezTo>
                  <a:cubicBezTo>
                    <a:pt x="2817" y="153"/>
                    <a:pt x="2659" y="256"/>
                    <a:pt x="2536" y="387"/>
                  </a:cubicBezTo>
                  <a:cubicBezTo>
                    <a:pt x="2426" y="508"/>
                    <a:pt x="2318" y="624"/>
                    <a:pt x="2231" y="775"/>
                  </a:cubicBezTo>
                  <a:cubicBezTo>
                    <a:pt x="2148" y="919"/>
                    <a:pt x="2068" y="1069"/>
                    <a:pt x="1987" y="1216"/>
                  </a:cubicBezTo>
                  <a:lnTo>
                    <a:pt x="1957" y="1273"/>
                  </a:lnTo>
                  <a:cubicBezTo>
                    <a:pt x="1750" y="1661"/>
                    <a:pt x="1536" y="2066"/>
                    <a:pt x="1375" y="2494"/>
                  </a:cubicBezTo>
                  <a:lnTo>
                    <a:pt x="1325" y="2635"/>
                  </a:lnTo>
                  <a:cubicBezTo>
                    <a:pt x="1275" y="2775"/>
                    <a:pt x="1222" y="2922"/>
                    <a:pt x="1161" y="3056"/>
                  </a:cubicBezTo>
                  <a:lnTo>
                    <a:pt x="890" y="3658"/>
                  </a:lnTo>
                  <a:cubicBezTo>
                    <a:pt x="666" y="4149"/>
                    <a:pt x="452" y="4654"/>
                    <a:pt x="248" y="5143"/>
                  </a:cubicBezTo>
                  <a:lnTo>
                    <a:pt x="71" y="5557"/>
                  </a:lnTo>
                  <a:cubicBezTo>
                    <a:pt x="1" y="5728"/>
                    <a:pt x="7" y="5952"/>
                    <a:pt x="94" y="6139"/>
                  </a:cubicBezTo>
                  <a:cubicBezTo>
                    <a:pt x="178" y="6323"/>
                    <a:pt x="339" y="6471"/>
                    <a:pt x="529" y="6537"/>
                  </a:cubicBezTo>
                  <a:cubicBezTo>
                    <a:pt x="611" y="6568"/>
                    <a:pt x="698" y="6582"/>
                    <a:pt x="785" y="6582"/>
                  </a:cubicBezTo>
                  <a:cubicBezTo>
                    <a:pt x="822" y="6582"/>
                    <a:pt x="860" y="6579"/>
                    <a:pt x="897" y="6574"/>
                  </a:cubicBezTo>
                  <a:cubicBezTo>
                    <a:pt x="904" y="6577"/>
                    <a:pt x="910" y="6584"/>
                    <a:pt x="917" y="6588"/>
                  </a:cubicBezTo>
                  <a:cubicBezTo>
                    <a:pt x="1001" y="6641"/>
                    <a:pt x="1084" y="6695"/>
                    <a:pt x="1168" y="6744"/>
                  </a:cubicBezTo>
                  <a:cubicBezTo>
                    <a:pt x="1255" y="6795"/>
                    <a:pt x="1338" y="6845"/>
                    <a:pt x="1426" y="6892"/>
                  </a:cubicBezTo>
                  <a:cubicBezTo>
                    <a:pt x="1552" y="6962"/>
                    <a:pt x="1707" y="7042"/>
                    <a:pt x="1873" y="7096"/>
                  </a:cubicBezTo>
                  <a:lnTo>
                    <a:pt x="1897" y="7105"/>
                  </a:lnTo>
                  <a:cubicBezTo>
                    <a:pt x="1940" y="7119"/>
                    <a:pt x="1984" y="7133"/>
                    <a:pt x="2028" y="7142"/>
                  </a:cubicBezTo>
                  <a:lnTo>
                    <a:pt x="2114" y="7170"/>
                  </a:lnTo>
                  <a:cubicBezTo>
                    <a:pt x="2181" y="7190"/>
                    <a:pt x="2252" y="7210"/>
                    <a:pt x="2318" y="7226"/>
                  </a:cubicBezTo>
                  <a:cubicBezTo>
                    <a:pt x="2415" y="7250"/>
                    <a:pt x="2512" y="7270"/>
                    <a:pt x="2609" y="7286"/>
                  </a:cubicBezTo>
                  <a:cubicBezTo>
                    <a:pt x="2676" y="7300"/>
                    <a:pt x="2736" y="7303"/>
                    <a:pt x="2800" y="7303"/>
                  </a:cubicBezTo>
                  <a:cubicBezTo>
                    <a:pt x="2863" y="7303"/>
                    <a:pt x="2923" y="7300"/>
                    <a:pt x="2988" y="7297"/>
                  </a:cubicBezTo>
                  <a:cubicBezTo>
                    <a:pt x="3124" y="7286"/>
                    <a:pt x="3252" y="7246"/>
                    <a:pt x="3372" y="7206"/>
                  </a:cubicBezTo>
                  <a:lnTo>
                    <a:pt x="3435" y="7186"/>
                  </a:lnTo>
                  <a:cubicBezTo>
                    <a:pt x="3519" y="7159"/>
                    <a:pt x="3606" y="7126"/>
                    <a:pt x="3706" y="7079"/>
                  </a:cubicBezTo>
                  <a:cubicBezTo>
                    <a:pt x="3944" y="6969"/>
                    <a:pt x="4167" y="6832"/>
                    <a:pt x="4372" y="6668"/>
                  </a:cubicBezTo>
                  <a:cubicBezTo>
                    <a:pt x="4415" y="6634"/>
                    <a:pt x="4456" y="6594"/>
                    <a:pt x="4496" y="6557"/>
                  </a:cubicBezTo>
                  <a:cubicBezTo>
                    <a:pt x="4653" y="6403"/>
                    <a:pt x="4769" y="6253"/>
                    <a:pt x="4857" y="6096"/>
                  </a:cubicBezTo>
                  <a:cubicBezTo>
                    <a:pt x="4930" y="5955"/>
                    <a:pt x="4984" y="5835"/>
                    <a:pt x="5027" y="5714"/>
                  </a:cubicBezTo>
                  <a:cubicBezTo>
                    <a:pt x="5058" y="5628"/>
                    <a:pt x="5074" y="5540"/>
                    <a:pt x="5087" y="5460"/>
                  </a:cubicBezTo>
                  <a:lnTo>
                    <a:pt x="5101" y="5397"/>
                  </a:lnTo>
                  <a:cubicBezTo>
                    <a:pt x="5141" y="5199"/>
                    <a:pt x="5144" y="4995"/>
                    <a:pt x="5115" y="4791"/>
                  </a:cubicBezTo>
                  <a:cubicBezTo>
                    <a:pt x="5104" y="4708"/>
                    <a:pt x="5084" y="4601"/>
                    <a:pt x="5054" y="4487"/>
                  </a:cubicBezTo>
                  <a:cubicBezTo>
                    <a:pt x="5027" y="4376"/>
                    <a:pt x="4987" y="4270"/>
                    <a:pt x="4940" y="4156"/>
                  </a:cubicBezTo>
                  <a:cubicBezTo>
                    <a:pt x="5138" y="4116"/>
                    <a:pt x="5322" y="4032"/>
                    <a:pt x="5482" y="3959"/>
                  </a:cubicBezTo>
                  <a:cubicBezTo>
                    <a:pt x="5686" y="3868"/>
                    <a:pt x="5830" y="3768"/>
                    <a:pt x="5941" y="3648"/>
                  </a:cubicBezTo>
                  <a:lnTo>
                    <a:pt x="5973" y="3611"/>
                  </a:lnTo>
                  <a:cubicBezTo>
                    <a:pt x="6030" y="3547"/>
                    <a:pt x="6091" y="3481"/>
                    <a:pt x="6148" y="3407"/>
                  </a:cubicBezTo>
                  <a:cubicBezTo>
                    <a:pt x="6254" y="3260"/>
                    <a:pt x="6375" y="3089"/>
                    <a:pt x="6445" y="2882"/>
                  </a:cubicBezTo>
                  <a:cubicBezTo>
                    <a:pt x="6486" y="2761"/>
                    <a:pt x="6512" y="2624"/>
                    <a:pt x="6522" y="2484"/>
                  </a:cubicBezTo>
                  <a:cubicBezTo>
                    <a:pt x="6529" y="2346"/>
                    <a:pt x="6529" y="2203"/>
                    <a:pt x="6515" y="2053"/>
                  </a:cubicBezTo>
                  <a:cubicBezTo>
                    <a:pt x="6515" y="2013"/>
                    <a:pt x="6506" y="1976"/>
                    <a:pt x="6499" y="1939"/>
                  </a:cubicBezTo>
                  <a:cubicBezTo>
                    <a:pt x="6482" y="1875"/>
                    <a:pt x="6459" y="1805"/>
                    <a:pt x="6429" y="1724"/>
                  </a:cubicBezTo>
                  <a:cubicBezTo>
                    <a:pt x="6405" y="1658"/>
                    <a:pt x="6372" y="1601"/>
                    <a:pt x="6342" y="1547"/>
                  </a:cubicBezTo>
                  <a:cubicBezTo>
                    <a:pt x="6262" y="1411"/>
                    <a:pt x="6174" y="1290"/>
                    <a:pt x="6081" y="1179"/>
                  </a:cubicBezTo>
                  <a:cubicBezTo>
                    <a:pt x="6024" y="1116"/>
                    <a:pt x="5967" y="1059"/>
                    <a:pt x="5907" y="1002"/>
                  </a:cubicBezTo>
                  <a:lnTo>
                    <a:pt x="5877" y="972"/>
                  </a:lnTo>
                  <a:cubicBezTo>
                    <a:pt x="5773" y="875"/>
                    <a:pt x="5663" y="775"/>
                    <a:pt x="5546" y="681"/>
                  </a:cubicBezTo>
                  <a:lnTo>
                    <a:pt x="5496" y="638"/>
                  </a:lnTo>
                  <a:cubicBezTo>
                    <a:pt x="5442" y="594"/>
                    <a:pt x="5382" y="548"/>
                    <a:pt x="5315" y="508"/>
                  </a:cubicBezTo>
                  <a:cubicBezTo>
                    <a:pt x="5098" y="377"/>
                    <a:pt x="4874" y="283"/>
                    <a:pt x="4629" y="223"/>
                  </a:cubicBezTo>
                  <a:cubicBezTo>
                    <a:pt x="4439" y="173"/>
                    <a:pt x="4241" y="130"/>
                    <a:pt x="4054" y="93"/>
                  </a:cubicBezTo>
                  <a:lnTo>
                    <a:pt x="3907" y="59"/>
                  </a:lnTo>
                  <a:cubicBezTo>
                    <a:pt x="3817" y="42"/>
                    <a:pt x="3726" y="26"/>
                    <a:pt x="3633" y="9"/>
                  </a:cubicBezTo>
                  <a:cubicBezTo>
                    <a:pt x="3601" y="4"/>
                    <a:pt x="3567" y="1"/>
                    <a:pt x="35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2" name="Google Shape;2042;p41"/>
          <p:cNvGrpSpPr/>
          <p:nvPr/>
        </p:nvGrpSpPr>
        <p:grpSpPr>
          <a:xfrm>
            <a:off x="5973900" y="1808000"/>
            <a:ext cx="2248350" cy="2758425"/>
            <a:chOff x="3448650" y="1808000"/>
            <a:chExt cx="2248350" cy="2758425"/>
          </a:xfrm>
        </p:grpSpPr>
        <p:sp>
          <p:nvSpPr>
            <p:cNvPr id="2043" name="Google Shape;2043;p41"/>
            <p:cNvSpPr/>
            <p:nvPr/>
          </p:nvSpPr>
          <p:spPr>
            <a:xfrm>
              <a:off x="3448650" y="1808000"/>
              <a:ext cx="2248200" cy="5994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044" name="Google Shape;2044;p41"/>
            <p:cNvCxnSpPr/>
            <p:nvPr/>
          </p:nvCxnSpPr>
          <p:spPr>
            <a:xfrm>
              <a:off x="3448800" y="2314900"/>
              <a:ext cx="22482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45" name="Google Shape;2045;p41"/>
            <p:cNvCxnSpPr/>
            <p:nvPr/>
          </p:nvCxnSpPr>
          <p:spPr>
            <a:xfrm>
              <a:off x="3448800" y="1900500"/>
              <a:ext cx="22482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2046" name="Google Shape;2046;p41"/>
            <p:cNvSpPr/>
            <p:nvPr/>
          </p:nvSpPr>
          <p:spPr>
            <a:xfrm>
              <a:off x="3448650" y="2527675"/>
              <a:ext cx="2248200" cy="5994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047" name="Google Shape;2047;p41"/>
            <p:cNvCxnSpPr/>
            <p:nvPr/>
          </p:nvCxnSpPr>
          <p:spPr>
            <a:xfrm>
              <a:off x="3448800" y="3034575"/>
              <a:ext cx="22482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48" name="Google Shape;2048;p41"/>
            <p:cNvCxnSpPr/>
            <p:nvPr/>
          </p:nvCxnSpPr>
          <p:spPr>
            <a:xfrm>
              <a:off x="3448800" y="2620175"/>
              <a:ext cx="22482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2049" name="Google Shape;2049;p41"/>
            <p:cNvSpPr/>
            <p:nvPr/>
          </p:nvSpPr>
          <p:spPr>
            <a:xfrm>
              <a:off x="3448650" y="3247350"/>
              <a:ext cx="2248200" cy="5994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050" name="Google Shape;2050;p41"/>
            <p:cNvCxnSpPr/>
            <p:nvPr/>
          </p:nvCxnSpPr>
          <p:spPr>
            <a:xfrm>
              <a:off x="3448800" y="3754250"/>
              <a:ext cx="22482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51" name="Google Shape;2051;p41"/>
            <p:cNvCxnSpPr/>
            <p:nvPr/>
          </p:nvCxnSpPr>
          <p:spPr>
            <a:xfrm>
              <a:off x="3448800" y="3339850"/>
              <a:ext cx="22482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2052" name="Google Shape;2052;p41"/>
            <p:cNvSpPr/>
            <p:nvPr/>
          </p:nvSpPr>
          <p:spPr>
            <a:xfrm>
              <a:off x="3448650" y="3967025"/>
              <a:ext cx="2248200" cy="5994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053" name="Google Shape;2053;p41"/>
            <p:cNvCxnSpPr/>
            <p:nvPr/>
          </p:nvCxnSpPr>
          <p:spPr>
            <a:xfrm>
              <a:off x="3448800" y="4473925"/>
              <a:ext cx="22482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54" name="Google Shape;2054;p41"/>
            <p:cNvCxnSpPr/>
            <p:nvPr/>
          </p:nvCxnSpPr>
          <p:spPr>
            <a:xfrm>
              <a:off x="3448800" y="4059525"/>
              <a:ext cx="22482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055" name="Google Shape;2055;p41"/>
          <p:cNvGrpSpPr/>
          <p:nvPr/>
        </p:nvGrpSpPr>
        <p:grpSpPr>
          <a:xfrm>
            <a:off x="3448650" y="1808000"/>
            <a:ext cx="2248350" cy="2758425"/>
            <a:chOff x="3448650" y="1808000"/>
            <a:chExt cx="2248350" cy="2758425"/>
          </a:xfrm>
        </p:grpSpPr>
        <p:sp>
          <p:nvSpPr>
            <p:cNvPr id="2056" name="Google Shape;2056;p41"/>
            <p:cNvSpPr/>
            <p:nvPr/>
          </p:nvSpPr>
          <p:spPr>
            <a:xfrm>
              <a:off x="3448650" y="1808000"/>
              <a:ext cx="2248200" cy="5994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057" name="Google Shape;2057;p41"/>
            <p:cNvCxnSpPr/>
            <p:nvPr/>
          </p:nvCxnSpPr>
          <p:spPr>
            <a:xfrm>
              <a:off x="3448800" y="2314900"/>
              <a:ext cx="22482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58" name="Google Shape;2058;p41"/>
            <p:cNvCxnSpPr/>
            <p:nvPr/>
          </p:nvCxnSpPr>
          <p:spPr>
            <a:xfrm>
              <a:off x="3448800" y="1900500"/>
              <a:ext cx="22482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2059" name="Google Shape;2059;p41"/>
            <p:cNvSpPr/>
            <p:nvPr/>
          </p:nvSpPr>
          <p:spPr>
            <a:xfrm>
              <a:off x="3448650" y="2527675"/>
              <a:ext cx="2248200" cy="5994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060" name="Google Shape;2060;p41"/>
            <p:cNvCxnSpPr/>
            <p:nvPr/>
          </p:nvCxnSpPr>
          <p:spPr>
            <a:xfrm>
              <a:off x="3448800" y="3034575"/>
              <a:ext cx="22482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61" name="Google Shape;2061;p41"/>
            <p:cNvCxnSpPr/>
            <p:nvPr/>
          </p:nvCxnSpPr>
          <p:spPr>
            <a:xfrm>
              <a:off x="3448800" y="2620175"/>
              <a:ext cx="22482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2062" name="Google Shape;2062;p41"/>
            <p:cNvSpPr/>
            <p:nvPr/>
          </p:nvSpPr>
          <p:spPr>
            <a:xfrm>
              <a:off x="3448650" y="3247350"/>
              <a:ext cx="2248200" cy="5994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063" name="Google Shape;2063;p41"/>
            <p:cNvCxnSpPr/>
            <p:nvPr/>
          </p:nvCxnSpPr>
          <p:spPr>
            <a:xfrm>
              <a:off x="3448800" y="3754250"/>
              <a:ext cx="22482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64" name="Google Shape;2064;p41"/>
            <p:cNvCxnSpPr/>
            <p:nvPr/>
          </p:nvCxnSpPr>
          <p:spPr>
            <a:xfrm>
              <a:off x="3448800" y="3339850"/>
              <a:ext cx="22482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2065" name="Google Shape;2065;p41"/>
            <p:cNvSpPr/>
            <p:nvPr/>
          </p:nvSpPr>
          <p:spPr>
            <a:xfrm>
              <a:off x="3448650" y="3967025"/>
              <a:ext cx="2248200" cy="5994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066" name="Google Shape;2066;p41"/>
            <p:cNvCxnSpPr/>
            <p:nvPr/>
          </p:nvCxnSpPr>
          <p:spPr>
            <a:xfrm>
              <a:off x="3448800" y="4473925"/>
              <a:ext cx="22482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67" name="Google Shape;2067;p41"/>
            <p:cNvCxnSpPr/>
            <p:nvPr/>
          </p:nvCxnSpPr>
          <p:spPr>
            <a:xfrm>
              <a:off x="3448800" y="4059525"/>
              <a:ext cx="22482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068" name="Google Shape;2068;p41"/>
          <p:cNvGrpSpPr/>
          <p:nvPr/>
        </p:nvGrpSpPr>
        <p:grpSpPr>
          <a:xfrm>
            <a:off x="923400" y="408925"/>
            <a:ext cx="7298860" cy="599400"/>
            <a:chOff x="923400" y="408925"/>
            <a:chExt cx="7298860" cy="599400"/>
          </a:xfrm>
        </p:grpSpPr>
        <p:sp>
          <p:nvSpPr>
            <p:cNvPr id="2069" name="Google Shape;2069;p41"/>
            <p:cNvSpPr/>
            <p:nvPr/>
          </p:nvSpPr>
          <p:spPr>
            <a:xfrm>
              <a:off x="923400" y="408925"/>
              <a:ext cx="7297200" cy="599400"/>
            </a:xfrm>
            <a:prstGeom prst="rect">
              <a:avLst/>
            </a:pr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41"/>
            <p:cNvSpPr/>
            <p:nvPr/>
          </p:nvSpPr>
          <p:spPr>
            <a:xfrm>
              <a:off x="1094232" y="643325"/>
              <a:ext cx="135300" cy="135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071" name="Google Shape;2071;p41"/>
            <p:cNvCxnSpPr/>
            <p:nvPr/>
          </p:nvCxnSpPr>
          <p:spPr>
            <a:xfrm>
              <a:off x="1374460" y="9158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72" name="Google Shape;2072;p41"/>
            <p:cNvCxnSpPr/>
            <p:nvPr/>
          </p:nvCxnSpPr>
          <p:spPr>
            <a:xfrm>
              <a:off x="1374460" y="5014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73" name="Google Shape;2073;p41"/>
            <p:cNvCxnSpPr/>
            <p:nvPr/>
          </p:nvCxnSpPr>
          <p:spPr>
            <a:xfrm>
              <a:off x="1374460" y="408925"/>
              <a:ext cx="0" cy="59760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074" name="Google Shape;2074;p41"/>
          <p:cNvSpPr txBox="1">
            <a:spLocks noGrp="1"/>
          </p:cNvSpPr>
          <p:nvPr>
            <p:ph type="title"/>
          </p:nvPr>
        </p:nvSpPr>
        <p:spPr>
          <a:xfrm>
            <a:off x="1126500" y="572125"/>
            <a:ext cx="6890100" cy="27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VERBAL TENSES</a:t>
            </a:r>
            <a:endParaRPr>
              <a:solidFill>
                <a:schemeClr val="dk1"/>
              </a:solidFill>
            </a:endParaRPr>
          </a:p>
        </p:txBody>
      </p:sp>
      <p:grpSp>
        <p:nvGrpSpPr>
          <p:cNvPr id="2075" name="Google Shape;2075;p41"/>
          <p:cNvGrpSpPr/>
          <p:nvPr/>
        </p:nvGrpSpPr>
        <p:grpSpPr>
          <a:xfrm>
            <a:off x="923400" y="1808000"/>
            <a:ext cx="2248351" cy="599400"/>
            <a:chOff x="923400" y="1852075"/>
            <a:chExt cx="2248351" cy="599400"/>
          </a:xfrm>
        </p:grpSpPr>
        <p:sp>
          <p:nvSpPr>
            <p:cNvPr id="2076" name="Google Shape;2076;p41"/>
            <p:cNvSpPr/>
            <p:nvPr/>
          </p:nvSpPr>
          <p:spPr>
            <a:xfrm>
              <a:off x="923400" y="1852075"/>
              <a:ext cx="2248200" cy="599400"/>
            </a:xfrm>
            <a:prstGeom prst="rect">
              <a:avLst/>
            </a:pr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41"/>
            <p:cNvSpPr/>
            <p:nvPr/>
          </p:nvSpPr>
          <p:spPr>
            <a:xfrm>
              <a:off x="1094232" y="2086475"/>
              <a:ext cx="135300" cy="135300"/>
            </a:xfrm>
            <a:prstGeom prst="ellipse">
              <a:avLst/>
            </a:prstGeom>
            <a:solidFill>
              <a:srgbClr val="C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078" name="Google Shape;2078;p41"/>
            <p:cNvCxnSpPr/>
            <p:nvPr/>
          </p:nvCxnSpPr>
          <p:spPr>
            <a:xfrm>
              <a:off x="1374451" y="2358975"/>
              <a:ext cx="17973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79" name="Google Shape;2079;p41"/>
            <p:cNvCxnSpPr/>
            <p:nvPr/>
          </p:nvCxnSpPr>
          <p:spPr>
            <a:xfrm>
              <a:off x="1374451" y="1944575"/>
              <a:ext cx="17973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80" name="Google Shape;2080;p41"/>
            <p:cNvCxnSpPr/>
            <p:nvPr/>
          </p:nvCxnSpPr>
          <p:spPr>
            <a:xfrm>
              <a:off x="1374460" y="1852075"/>
              <a:ext cx="0" cy="597600"/>
            </a:xfrm>
            <a:prstGeom prst="straightConnector1">
              <a:avLst/>
            </a:prstGeom>
            <a:noFill/>
            <a:ln w="9525" cap="flat" cmpd="sng">
              <a:solidFill>
                <a:srgbClr val="FB357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081" name="Google Shape;2081;p41"/>
          <p:cNvSpPr txBox="1">
            <a:spLocks noGrp="1"/>
          </p:cNvSpPr>
          <p:nvPr>
            <p:ph type="body" idx="4294967295"/>
          </p:nvPr>
        </p:nvSpPr>
        <p:spPr>
          <a:xfrm>
            <a:off x="1270950" y="1937100"/>
            <a:ext cx="1591200" cy="3537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20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rPr>
              <a:t>PRESENT</a:t>
            </a:r>
            <a:endParaRPr sz="2000">
              <a:solidFill>
                <a:schemeClr val="dk1"/>
              </a:solidFill>
              <a:latin typeface="Londrina Solid"/>
              <a:ea typeface="Londrina Solid"/>
              <a:cs typeface="Londrina Solid"/>
              <a:sym typeface="Londrina Solid"/>
            </a:endParaRPr>
          </a:p>
        </p:txBody>
      </p:sp>
      <p:sp>
        <p:nvSpPr>
          <p:cNvPr id="2082" name="Google Shape;2082;p41"/>
          <p:cNvSpPr txBox="1">
            <a:spLocks noGrp="1"/>
          </p:cNvSpPr>
          <p:nvPr>
            <p:ph type="body" idx="4294967295"/>
          </p:nvPr>
        </p:nvSpPr>
        <p:spPr>
          <a:xfrm>
            <a:off x="3796200" y="1937100"/>
            <a:ext cx="1591200" cy="3537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20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rPr>
              <a:t>PAST</a:t>
            </a:r>
            <a:endParaRPr sz="2000">
              <a:solidFill>
                <a:schemeClr val="dk1"/>
              </a:solidFill>
              <a:latin typeface="Londrina Solid"/>
              <a:ea typeface="Londrina Solid"/>
              <a:cs typeface="Londrina Solid"/>
              <a:sym typeface="Londrina Solid"/>
            </a:endParaRPr>
          </a:p>
        </p:txBody>
      </p:sp>
      <p:sp>
        <p:nvSpPr>
          <p:cNvPr id="2083" name="Google Shape;2083;p41"/>
          <p:cNvSpPr txBox="1">
            <a:spLocks noGrp="1"/>
          </p:cNvSpPr>
          <p:nvPr>
            <p:ph type="body" idx="4294967295"/>
          </p:nvPr>
        </p:nvSpPr>
        <p:spPr>
          <a:xfrm>
            <a:off x="6321450" y="1937100"/>
            <a:ext cx="1591200" cy="3537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20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rPr>
              <a:t>FUTURE</a:t>
            </a:r>
            <a:endParaRPr sz="2000">
              <a:solidFill>
                <a:schemeClr val="dk1"/>
              </a:solidFill>
              <a:latin typeface="Londrina Solid"/>
              <a:ea typeface="Londrina Solid"/>
              <a:cs typeface="Londrina Solid"/>
              <a:sym typeface="Londrina Solid"/>
            </a:endParaRPr>
          </a:p>
        </p:txBody>
      </p:sp>
      <p:grpSp>
        <p:nvGrpSpPr>
          <p:cNvPr id="2084" name="Google Shape;2084;p41"/>
          <p:cNvGrpSpPr/>
          <p:nvPr/>
        </p:nvGrpSpPr>
        <p:grpSpPr>
          <a:xfrm>
            <a:off x="923400" y="2527675"/>
            <a:ext cx="2248351" cy="599400"/>
            <a:chOff x="923400" y="1852075"/>
            <a:chExt cx="2248351" cy="599400"/>
          </a:xfrm>
        </p:grpSpPr>
        <p:sp>
          <p:nvSpPr>
            <p:cNvPr id="2085" name="Google Shape;2085;p41"/>
            <p:cNvSpPr/>
            <p:nvPr/>
          </p:nvSpPr>
          <p:spPr>
            <a:xfrm>
              <a:off x="923400" y="1852075"/>
              <a:ext cx="2248200" cy="599400"/>
            </a:xfrm>
            <a:prstGeom prst="rect">
              <a:avLst/>
            </a:pr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41"/>
            <p:cNvSpPr/>
            <p:nvPr/>
          </p:nvSpPr>
          <p:spPr>
            <a:xfrm>
              <a:off x="1094232" y="2086475"/>
              <a:ext cx="135300" cy="135300"/>
            </a:xfrm>
            <a:prstGeom prst="ellipse">
              <a:avLst/>
            </a:prstGeom>
            <a:solidFill>
              <a:srgbClr val="C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087" name="Google Shape;2087;p41"/>
            <p:cNvCxnSpPr/>
            <p:nvPr/>
          </p:nvCxnSpPr>
          <p:spPr>
            <a:xfrm>
              <a:off x="1374451" y="2358975"/>
              <a:ext cx="17973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88" name="Google Shape;2088;p41"/>
            <p:cNvCxnSpPr/>
            <p:nvPr/>
          </p:nvCxnSpPr>
          <p:spPr>
            <a:xfrm>
              <a:off x="1374451" y="1944575"/>
              <a:ext cx="17973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89" name="Google Shape;2089;p41"/>
            <p:cNvCxnSpPr/>
            <p:nvPr/>
          </p:nvCxnSpPr>
          <p:spPr>
            <a:xfrm>
              <a:off x="1374460" y="1852075"/>
              <a:ext cx="0" cy="597600"/>
            </a:xfrm>
            <a:prstGeom prst="straightConnector1">
              <a:avLst/>
            </a:prstGeom>
            <a:noFill/>
            <a:ln w="9525" cap="flat" cmpd="sng">
              <a:solidFill>
                <a:srgbClr val="FB357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090" name="Google Shape;2090;p41"/>
          <p:cNvSpPr txBox="1">
            <a:spLocks noGrp="1"/>
          </p:cNvSpPr>
          <p:nvPr>
            <p:ph type="body" idx="4294967295"/>
          </p:nvPr>
        </p:nvSpPr>
        <p:spPr>
          <a:xfrm>
            <a:off x="1251975" y="2656775"/>
            <a:ext cx="1591200" cy="3537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I draw</a:t>
            </a:r>
            <a:endParaRPr sz="1400">
              <a:solidFill>
                <a:schemeClr val="dk1"/>
              </a:solidFill>
            </a:endParaRPr>
          </a:p>
        </p:txBody>
      </p:sp>
      <p:sp>
        <p:nvSpPr>
          <p:cNvPr id="2091" name="Google Shape;2091;p41"/>
          <p:cNvSpPr txBox="1">
            <a:spLocks noGrp="1"/>
          </p:cNvSpPr>
          <p:nvPr>
            <p:ph type="body" idx="4294967295"/>
          </p:nvPr>
        </p:nvSpPr>
        <p:spPr>
          <a:xfrm>
            <a:off x="3777225" y="2656775"/>
            <a:ext cx="1591200" cy="3537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I _________</a:t>
            </a:r>
            <a:endParaRPr sz="1400">
              <a:solidFill>
                <a:schemeClr val="dk1"/>
              </a:solidFill>
            </a:endParaRPr>
          </a:p>
        </p:txBody>
      </p:sp>
      <p:sp>
        <p:nvSpPr>
          <p:cNvPr id="2092" name="Google Shape;2092;p41"/>
          <p:cNvSpPr txBox="1">
            <a:spLocks noGrp="1"/>
          </p:cNvSpPr>
          <p:nvPr>
            <p:ph type="body" idx="4294967295"/>
          </p:nvPr>
        </p:nvSpPr>
        <p:spPr>
          <a:xfrm>
            <a:off x="6302475" y="2656775"/>
            <a:ext cx="1591200" cy="3537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I _________</a:t>
            </a:r>
            <a:endParaRPr sz="1400">
              <a:solidFill>
                <a:schemeClr val="dk1"/>
              </a:solidFill>
            </a:endParaRPr>
          </a:p>
        </p:txBody>
      </p:sp>
      <p:grpSp>
        <p:nvGrpSpPr>
          <p:cNvPr id="2093" name="Google Shape;2093;p41"/>
          <p:cNvGrpSpPr/>
          <p:nvPr/>
        </p:nvGrpSpPr>
        <p:grpSpPr>
          <a:xfrm>
            <a:off x="923400" y="3247350"/>
            <a:ext cx="2248351" cy="599400"/>
            <a:chOff x="923400" y="1852075"/>
            <a:chExt cx="2248351" cy="599400"/>
          </a:xfrm>
        </p:grpSpPr>
        <p:sp>
          <p:nvSpPr>
            <p:cNvPr id="2094" name="Google Shape;2094;p41"/>
            <p:cNvSpPr/>
            <p:nvPr/>
          </p:nvSpPr>
          <p:spPr>
            <a:xfrm>
              <a:off x="923400" y="1852075"/>
              <a:ext cx="2248200" cy="599400"/>
            </a:xfrm>
            <a:prstGeom prst="rect">
              <a:avLst/>
            </a:pr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41"/>
            <p:cNvSpPr/>
            <p:nvPr/>
          </p:nvSpPr>
          <p:spPr>
            <a:xfrm>
              <a:off x="1094232" y="2086475"/>
              <a:ext cx="135300" cy="135300"/>
            </a:xfrm>
            <a:prstGeom prst="ellipse">
              <a:avLst/>
            </a:prstGeom>
            <a:solidFill>
              <a:srgbClr val="C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096" name="Google Shape;2096;p41"/>
            <p:cNvCxnSpPr/>
            <p:nvPr/>
          </p:nvCxnSpPr>
          <p:spPr>
            <a:xfrm>
              <a:off x="1374451" y="2358975"/>
              <a:ext cx="17973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7" name="Google Shape;2097;p41"/>
            <p:cNvCxnSpPr/>
            <p:nvPr/>
          </p:nvCxnSpPr>
          <p:spPr>
            <a:xfrm>
              <a:off x="1374451" y="1944575"/>
              <a:ext cx="17973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8" name="Google Shape;2098;p41"/>
            <p:cNvCxnSpPr/>
            <p:nvPr/>
          </p:nvCxnSpPr>
          <p:spPr>
            <a:xfrm>
              <a:off x="1374460" y="1852075"/>
              <a:ext cx="0" cy="597600"/>
            </a:xfrm>
            <a:prstGeom prst="straightConnector1">
              <a:avLst/>
            </a:prstGeom>
            <a:noFill/>
            <a:ln w="9525" cap="flat" cmpd="sng">
              <a:solidFill>
                <a:srgbClr val="FB357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099" name="Google Shape;2099;p41"/>
          <p:cNvSpPr txBox="1">
            <a:spLocks noGrp="1"/>
          </p:cNvSpPr>
          <p:nvPr>
            <p:ph type="body" idx="4294967295"/>
          </p:nvPr>
        </p:nvSpPr>
        <p:spPr>
          <a:xfrm>
            <a:off x="1251975" y="3376450"/>
            <a:ext cx="1591200" cy="3537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I _________</a:t>
            </a:r>
            <a:endParaRPr sz="1400">
              <a:solidFill>
                <a:schemeClr val="dk1"/>
              </a:solidFill>
            </a:endParaRPr>
          </a:p>
        </p:txBody>
      </p:sp>
      <p:sp>
        <p:nvSpPr>
          <p:cNvPr id="2100" name="Google Shape;2100;p41"/>
          <p:cNvSpPr txBox="1">
            <a:spLocks noGrp="1"/>
          </p:cNvSpPr>
          <p:nvPr>
            <p:ph type="body" idx="4294967295"/>
          </p:nvPr>
        </p:nvSpPr>
        <p:spPr>
          <a:xfrm>
            <a:off x="3777225" y="3376450"/>
            <a:ext cx="1591200" cy="3537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I spoke</a:t>
            </a:r>
            <a:endParaRPr sz="1400">
              <a:solidFill>
                <a:schemeClr val="dk1"/>
              </a:solidFill>
            </a:endParaRPr>
          </a:p>
        </p:txBody>
      </p:sp>
      <p:sp>
        <p:nvSpPr>
          <p:cNvPr id="2101" name="Google Shape;2101;p41"/>
          <p:cNvSpPr txBox="1">
            <a:spLocks noGrp="1"/>
          </p:cNvSpPr>
          <p:nvPr>
            <p:ph type="body" idx="4294967295"/>
          </p:nvPr>
        </p:nvSpPr>
        <p:spPr>
          <a:xfrm>
            <a:off x="6302475" y="3376450"/>
            <a:ext cx="1591200" cy="3537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I _________</a:t>
            </a:r>
            <a:endParaRPr sz="1400">
              <a:solidFill>
                <a:schemeClr val="dk1"/>
              </a:solidFill>
            </a:endParaRPr>
          </a:p>
        </p:txBody>
      </p:sp>
      <p:grpSp>
        <p:nvGrpSpPr>
          <p:cNvPr id="2102" name="Google Shape;2102;p41"/>
          <p:cNvGrpSpPr/>
          <p:nvPr/>
        </p:nvGrpSpPr>
        <p:grpSpPr>
          <a:xfrm>
            <a:off x="923400" y="3967025"/>
            <a:ext cx="2248351" cy="599400"/>
            <a:chOff x="923400" y="1852075"/>
            <a:chExt cx="2248351" cy="599400"/>
          </a:xfrm>
        </p:grpSpPr>
        <p:sp>
          <p:nvSpPr>
            <p:cNvPr id="2103" name="Google Shape;2103;p41"/>
            <p:cNvSpPr/>
            <p:nvPr/>
          </p:nvSpPr>
          <p:spPr>
            <a:xfrm>
              <a:off x="923400" y="1852075"/>
              <a:ext cx="2248200" cy="599400"/>
            </a:xfrm>
            <a:prstGeom prst="rect">
              <a:avLst/>
            </a:pr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41"/>
            <p:cNvSpPr/>
            <p:nvPr/>
          </p:nvSpPr>
          <p:spPr>
            <a:xfrm>
              <a:off x="1094232" y="2086475"/>
              <a:ext cx="135300" cy="135300"/>
            </a:xfrm>
            <a:prstGeom prst="ellipse">
              <a:avLst/>
            </a:prstGeom>
            <a:solidFill>
              <a:srgbClr val="C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105" name="Google Shape;2105;p41"/>
            <p:cNvCxnSpPr/>
            <p:nvPr/>
          </p:nvCxnSpPr>
          <p:spPr>
            <a:xfrm>
              <a:off x="1374451" y="2358975"/>
              <a:ext cx="17973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06" name="Google Shape;2106;p41"/>
            <p:cNvCxnSpPr/>
            <p:nvPr/>
          </p:nvCxnSpPr>
          <p:spPr>
            <a:xfrm>
              <a:off x="1374451" y="1944575"/>
              <a:ext cx="17973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07" name="Google Shape;2107;p41"/>
            <p:cNvCxnSpPr/>
            <p:nvPr/>
          </p:nvCxnSpPr>
          <p:spPr>
            <a:xfrm>
              <a:off x="1374460" y="1852075"/>
              <a:ext cx="0" cy="597600"/>
            </a:xfrm>
            <a:prstGeom prst="straightConnector1">
              <a:avLst/>
            </a:prstGeom>
            <a:noFill/>
            <a:ln w="9525" cap="flat" cmpd="sng">
              <a:solidFill>
                <a:srgbClr val="FB357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108" name="Google Shape;2108;p41"/>
          <p:cNvSpPr txBox="1">
            <a:spLocks noGrp="1"/>
          </p:cNvSpPr>
          <p:nvPr>
            <p:ph type="body" idx="4294967295"/>
          </p:nvPr>
        </p:nvSpPr>
        <p:spPr>
          <a:xfrm>
            <a:off x="1251975" y="4096125"/>
            <a:ext cx="1591200" cy="3537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I _________</a:t>
            </a:r>
            <a:endParaRPr sz="1400">
              <a:solidFill>
                <a:schemeClr val="dk1"/>
              </a:solidFill>
            </a:endParaRPr>
          </a:p>
        </p:txBody>
      </p:sp>
      <p:sp>
        <p:nvSpPr>
          <p:cNvPr id="2109" name="Google Shape;2109;p41"/>
          <p:cNvSpPr txBox="1">
            <a:spLocks noGrp="1"/>
          </p:cNvSpPr>
          <p:nvPr>
            <p:ph type="body" idx="4294967295"/>
          </p:nvPr>
        </p:nvSpPr>
        <p:spPr>
          <a:xfrm>
            <a:off x="3777225" y="4096125"/>
            <a:ext cx="1591200" cy="3537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I _________</a:t>
            </a:r>
            <a:endParaRPr sz="1400">
              <a:solidFill>
                <a:schemeClr val="dk1"/>
              </a:solidFill>
            </a:endParaRPr>
          </a:p>
        </p:txBody>
      </p:sp>
      <p:sp>
        <p:nvSpPr>
          <p:cNvPr id="2110" name="Google Shape;2110;p41"/>
          <p:cNvSpPr txBox="1">
            <a:spLocks noGrp="1"/>
          </p:cNvSpPr>
          <p:nvPr>
            <p:ph type="body" idx="4294967295"/>
          </p:nvPr>
        </p:nvSpPr>
        <p:spPr>
          <a:xfrm>
            <a:off x="6302475" y="4096125"/>
            <a:ext cx="1591200" cy="3537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I will eat</a:t>
            </a:r>
            <a:endParaRPr sz="1400">
              <a:solidFill>
                <a:schemeClr val="dk1"/>
              </a:solidFill>
            </a:endParaRPr>
          </a:p>
        </p:txBody>
      </p:sp>
      <p:grpSp>
        <p:nvGrpSpPr>
          <p:cNvPr id="2111" name="Google Shape;2111;p41"/>
          <p:cNvGrpSpPr/>
          <p:nvPr/>
        </p:nvGrpSpPr>
        <p:grpSpPr>
          <a:xfrm>
            <a:off x="243038" y="296958"/>
            <a:ext cx="8516696" cy="4563038"/>
            <a:chOff x="243038" y="296958"/>
            <a:chExt cx="8516696" cy="4563038"/>
          </a:xfrm>
        </p:grpSpPr>
        <p:grpSp>
          <p:nvGrpSpPr>
            <p:cNvPr id="2112" name="Google Shape;2112;p41"/>
            <p:cNvGrpSpPr/>
            <p:nvPr/>
          </p:nvGrpSpPr>
          <p:grpSpPr>
            <a:xfrm rot="-899867">
              <a:off x="8533184" y="4551691"/>
              <a:ext cx="192518" cy="288307"/>
              <a:chOff x="1459800" y="1512500"/>
              <a:chExt cx="131625" cy="197100"/>
            </a:xfrm>
          </p:grpSpPr>
          <p:sp>
            <p:nvSpPr>
              <p:cNvPr id="2113" name="Google Shape;2113;p41"/>
              <p:cNvSpPr/>
              <p:nvPr/>
            </p:nvSpPr>
            <p:spPr>
              <a:xfrm>
                <a:off x="1533625" y="1599050"/>
                <a:ext cx="600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98" extrusionOk="0">
                    <a:moveTo>
                      <a:pt x="0" y="1"/>
                    </a:moveTo>
                    <a:cubicBezTo>
                      <a:pt x="2" y="11"/>
                      <a:pt x="5" y="21"/>
                      <a:pt x="7" y="30"/>
                    </a:cubicBezTo>
                    <a:lnTo>
                      <a:pt x="7" y="30"/>
                    </a:lnTo>
                    <a:cubicBezTo>
                      <a:pt x="7" y="19"/>
                      <a:pt x="3" y="9"/>
                      <a:pt x="0" y="1"/>
                    </a:cubicBezTo>
                    <a:close/>
                    <a:moveTo>
                      <a:pt x="7" y="30"/>
                    </a:moveTo>
                    <a:lnTo>
                      <a:pt x="7" y="30"/>
                    </a:lnTo>
                    <a:cubicBezTo>
                      <a:pt x="7" y="32"/>
                      <a:pt x="7" y="33"/>
                      <a:pt x="7" y="34"/>
                    </a:cubicBezTo>
                    <a:cubicBezTo>
                      <a:pt x="11" y="47"/>
                      <a:pt x="14" y="64"/>
                      <a:pt x="17" y="81"/>
                    </a:cubicBezTo>
                    <a:lnTo>
                      <a:pt x="23" y="98"/>
                    </a:lnTo>
                    <a:cubicBezTo>
                      <a:pt x="19" y="74"/>
                      <a:pt x="13" y="53"/>
                      <a:pt x="7" y="30"/>
                    </a:cubicBezTo>
                    <a:close/>
                  </a:path>
                </a:pathLst>
              </a:custGeom>
              <a:solidFill>
                <a:srgbClr val="FB67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" name="Google Shape;2114;p41"/>
              <p:cNvSpPr/>
              <p:nvPr/>
            </p:nvSpPr>
            <p:spPr>
              <a:xfrm>
                <a:off x="1529350" y="1598125"/>
                <a:ext cx="915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172" extrusionOk="0">
                    <a:moveTo>
                      <a:pt x="345" y="1"/>
                    </a:moveTo>
                    <a:lnTo>
                      <a:pt x="1" y="74"/>
                    </a:lnTo>
                    <a:lnTo>
                      <a:pt x="21" y="172"/>
                    </a:lnTo>
                    <a:lnTo>
                      <a:pt x="365" y="98"/>
                    </a:lnTo>
                    <a:lnTo>
                      <a:pt x="345" y="1"/>
                    </a:ln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" name="Google Shape;2115;p41"/>
              <p:cNvSpPr/>
              <p:nvPr/>
            </p:nvSpPr>
            <p:spPr>
              <a:xfrm>
                <a:off x="1463575" y="1516850"/>
                <a:ext cx="123425" cy="188350"/>
              </a:xfrm>
              <a:custGeom>
                <a:avLst/>
                <a:gdLst/>
                <a:ahLst/>
                <a:cxnLst/>
                <a:rect l="l" t="t" r="r" b="b"/>
                <a:pathLst>
                  <a:path w="4937" h="7534" extrusionOk="0">
                    <a:moveTo>
                      <a:pt x="2585" y="2359"/>
                    </a:moveTo>
                    <a:cubicBezTo>
                      <a:pt x="2601" y="2419"/>
                      <a:pt x="2618" y="2479"/>
                      <a:pt x="2635" y="2543"/>
                    </a:cubicBezTo>
                    <a:cubicBezTo>
                      <a:pt x="2682" y="2743"/>
                      <a:pt x="2729" y="2947"/>
                      <a:pt x="2772" y="3148"/>
                    </a:cubicBezTo>
                    <a:cubicBezTo>
                      <a:pt x="2782" y="3188"/>
                      <a:pt x="2793" y="3225"/>
                      <a:pt x="2799" y="3265"/>
                    </a:cubicBezTo>
                    <a:lnTo>
                      <a:pt x="2796" y="3245"/>
                    </a:lnTo>
                    <a:lnTo>
                      <a:pt x="2796" y="3245"/>
                    </a:lnTo>
                    <a:cubicBezTo>
                      <a:pt x="2799" y="3258"/>
                      <a:pt x="2802" y="3275"/>
                      <a:pt x="2805" y="3292"/>
                    </a:cubicBezTo>
                    <a:cubicBezTo>
                      <a:pt x="2805" y="3302"/>
                      <a:pt x="2809" y="3312"/>
                      <a:pt x="2809" y="3322"/>
                    </a:cubicBezTo>
                    <a:lnTo>
                      <a:pt x="2816" y="3338"/>
                    </a:lnTo>
                    <a:lnTo>
                      <a:pt x="2816" y="3352"/>
                    </a:lnTo>
                    <a:cubicBezTo>
                      <a:pt x="2859" y="3543"/>
                      <a:pt x="2902" y="3733"/>
                      <a:pt x="2946" y="3924"/>
                    </a:cubicBezTo>
                    <a:cubicBezTo>
                      <a:pt x="2856" y="3934"/>
                      <a:pt x="2762" y="3937"/>
                      <a:pt x="2672" y="3951"/>
                    </a:cubicBezTo>
                    <a:cubicBezTo>
                      <a:pt x="2558" y="3968"/>
                      <a:pt x="2444" y="3984"/>
                      <a:pt x="2328" y="4000"/>
                    </a:cubicBezTo>
                    <a:cubicBezTo>
                      <a:pt x="2197" y="4017"/>
                      <a:pt x="2067" y="4034"/>
                      <a:pt x="1939" y="4051"/>
                    </a:cubicBezTo>
                    <a:cubicBezTo>
                      <a:pt x="1979" y="3944"/>
                      <a:pt x="2020" y="3840"/>
                      <a:pt x="2060" y="3736"/>
                    </a:cubicBezTo>
                    <a:cubicBezTo>
                      <a:pt x="2227" y="3325"/>
                      <a:pt x="2401" y="2914"/>
                      <a:pt x="2541" y="2492"/>
                    </a:cubicBezTo>
                    <a:cubicBezTo>
                      <a:pt x="2555" y="2449"/>
                      <a:pt x="2572" y="2402"/>
                      <a:pt x="2585" y="2359"/>
                    </a:cubicBezTo>
                    <a:close/>
                    <a:moveTo>
                      <a:pt x="2705" y="1"/>
                    </a:moveTo>
                    <a:cubicBezTo>
                      <a:pt x="2595" y="1"/>
                      <a:pt x="2495" y="35"/>
                      <a:pt x="2391" y="95"/>
                    </a:cubicBezTo>
                    <a:cubicBezTo>
                      <a:pt x="2294" y="152"/>
                      <a:pt x="2240" y="235"/>
                      <a:pt x="2183" y="328"/>
                    </a:cubicBezTo>
                    <a:cubicBezTo>
                      <a:pt x="2130" y="416"/>
                      <a:pt x="2097" y="516"/>
                      <a:pt x="2063" y="609"/>
                    </a:cubicBezTo>
                    <a:cubicBezTo>
                      <a:pt x="1916" y="1024"/>
                      <a:pt x="1806" y="1449"/>
                      <a:pt x="1682" y="1870"/>
                    </a:cubicBezTo>
                    <a:cubicBezTo>
                      <a:pt x="1641" y="2011"/>
                      <a:pt x="1601" y="2148"/>
                      <a:pt x="1558" y="2285"/>
                    </a:cubicBezTo>
                    <a:cubicBezTo>
                      <a:pt x="1508" y="2435"/>
                      <a:pt x="1454" y="2586"/>
                      <a:pt x="1397" y="2736"/>
                    </a:cubicBezTo>
                    <a:cubicBezTo>
                      <a:pt x="1317" y="2944"/>
                      <a:pt x="1240" y="3151"/>
                      <a:pt x="1160" y="3358"/>
                    </a:cubicBezTo>
                    <a:cubicBezTo>
                      <a:pt x="1090" y="3543"/>
                      <a:pt x="1023" y="3727"/>
                      <a:pt x="956" y="3914"/>
                    </a:cubicBezTo>
                    <a:cubicBezTo>
                      <a:pt x="909" y="4034"/>
                      <a:pt x="873" y="4158"/>
                      <a:pt x="832" y="4278"/>
                    </a:cubicBezTo>
                    <a:cubicBezTo>
                      <a:pt x="806" y="4366"/>
                      <a:pt x="772" y="4452"/>
                      <a:pt x="749" y="4542"/>
                    </a:cubicBezTo>
                    <a:cubicBezTo>
                      <a:pt x="632" y="4937"/>
                      <a:pt x="522" y="5332"/>
                      <a:pt x="401" y="5726"/>
                    </a:cubicBezTo>
                    <a:cubicBezTo>
                      <a:pt x="334" y="5924"/>
                      <a:pt x="267" y="6118"/>
                      <a:pt x="210" y="6319"/>
                    </a:cubicBezTo>
                    <a:cubicBezTo>
                      <a:pt x="147" y="6529"/>
                      <a:pt x="107" y="6750"/>
                      <a:pt x="56" y="6964"/>
                    </a:cubicBezTo>
                    <a:cubicBezTo>
                      <a:pt x="0" y="7211"/>
                      <a:pt x="184" y="7466"/>
                      <a:pt x="425" y="7512"/>
                    </a:cubicBezTo>
                    <a:cubicBezTo>
                      <a:pt x="454" y="7518"/>
                      <a:pt x="483" y="7521"/>
                      <a:pt x="512" y="7521"/>
                    </a:cubicBezTo>
                    <a:cubicBezTo>
                      <a:pt x="605" y="7521"/>
                      <a:pt x="697" y="7493"/>
                      <a:pt x="775" y="7442"/>
                    </a:cubicBezTo>
                    <a:cubicBezTo>
                      <a:pt x="879" y="7368"/>
                      <a:pt x="943" y="7265"/>
                      <a:pt x="973" y="7141"/>
                    </a:cubicBezTo>
                    <a:cubicBezTo>
                      <a:pt x="1007" y="6990"/>
                      <a:pt x="1036" y="6837"/>
                      <a:pt x="1076" y="6689"/>
                    </a:cubicBezTo>
                    <a:cubicBezTo>
                      <a:pt x="1107" y="6576"/>
                      <a:pt x="1144" y="6469"/>
                      <a:pt x="1177" y="6359"/>
                    </a:cubicBezTo>
                    <a:cubicBezTo>
                      <a:pt x="1271" y="6091"/>
                      <a:pt x="1365" y="5827"/>
                      <a:pt x="1445" y="5556"/>
                    </a:cubicBezTo>
                    <a:lnTo>
                      <a:pt x="1535" y="5255"/>
                    </a:lnTo>
                    <a:cubicBezTo>
                      <a:pt x="1554" y="5257"/>
                      <a:pt x="1573" y="5259"/>
                      <a:pt x="1593" y="5259"/>
                    </a:cubicBezTo>
                    <a:cubicBezTo>
                      <a:pt x="1607" y="5259"/>
                      <a:pt x="1621" y="5258"/>
                      <a:pt x="1635" y="5255"/>
                    </a:cubicBezTo>
                    <a:cubicBezTo>
                      <a:pt x="1896" y="5221"/>
                      <a:pt x="2157" y="5188"/>
                      <a:pt x="2418" y="5151"/>
                    </a:cubicBezTo>
                    <a:cubicBezTo>
                      <a:pt x="2532" y="5138"/>
                      <a:pt x="2649" y="5118"/>
                      <a:pt x="2762" y="5098"/>
                    </a:cubicBezTo>
                    <a:cubicBezTo>
                      <a:pt x="2873" y="5078"/>
                      <a:pt x="2986" y="5078"/>
                      <a:pt x="3100" y="5061"/>
                    </a:cubicBezTo>
                    <a:cubicBezTo>
                      <a:pt x="3110" y="5058"/>
                      <a:pt x="3120" y="5054"/>
                      <a:pt x="3130" y="5054"/>
                    </a:cubicBezTo>
                    <a:cubicBezTo>
                      <a:pt x="3137" y="5081"/>
                      <a:pt x="3140" y="5111"/>
                      <a:pt x="3146" y="5138"/>
                    </a:cubicBezTo>
                    <a:cubicBezTo>
                      <a:pt x="3171" y="5285"/>
                      <a:pt x="3197" y="5436"/>
                      <a:pt x="3237" y="5579"/>
                    </a:cubicBezTo>
                    <a:cubicBezTo>
                      <a:pt x="3264" y="5673"/>
                      <a:pt x="3291" y="5766"/>
                      <a:pt x="3321" y="5860"/>
                    </a:cubicBezTo>
                    <a:cubicBezTo>
                      <a:pt x="3371" y="6031"/>
                      <a:pt x="3418" y="6201"/>
                      <a:pt x="3461" y="6372"/>
                    </a:cubicBezTo>
                    <a:cubicBezTo>
                      <a:pt x="3475" y="6439"/>
                      <a:pt x="3488" y="6509"/>
                      <a:pt x="3498" y="6576"/>
                    </a:cubicBezTo>
                    <a:cubicBezTo>
                      <a:pt x="3508" y="6626"/>
                      <a:pt x="3518" y="6677"/>
                      <a:pt x="3525" y="6730"/>
                    </a:cubicBezTo>
                    <a:cubicBezTo>
                      <a:pt x="3538" y="6817"/>
                      <a:pt x="3558" y="6904"/>
                      <a:pt x="3578" y="6987"/>
                    </a:cubicBezTo>
                    <a:cubicBezTo>
                      <a:pt x="3592" y="7041"/>
                      <a:pt x="3618" y="7091"/>
                      <a:pt x="3645" y="7138"/>
                    </a:cubicBezTo>
                    <a:cubicBezTo>
                      <a:pt x="3682" y="7228"/>
                      <a:pt x="3739" y="7305"/>
                      <a:pt x="3813" y="7372"/>
                    </a:cubicBezTo>
                    <a:cubicBezTo>
                      <a:pt x="3903" y="7449"/>
                      <a:pt x="4003" y="7499"/>
                      <a:pt x="4120" y="7523"/>
                    </a:cubicBezTo>
                    <a:cubicBezTo>
                      <a:pt x="4161" y="7530"/>
                      <a:pt x="4202" y="7534"/>
                      <a:pt x="4243" y="7534"/>
                    </a:cubicBezTo>
                    <a:cubicBezTo>
                      <a:pt x="4316" y="7534"/>
                      <a:pt x="4387" y="7522"/>
                      <a:pt x="4458" y="7496"/>
                    </a:cubicBezTo>
                    <a:cubicBezTo>
                      <a:pt x="4565" y="7459"/>
                      <a:pt x="4655" y="7396"/>
                      <a:pt x="4732" y="7311"/>
                    </a:cubicBezTo>
                    <a:cubicBezTo>
                      <a:pt x="4816" y="7185"/>
                      <a:pt x="4889" y="7095"/>
                      <a:pt x="4916" y="6937"/>
                    </a:cubicBezTo>
                    <a:cubicBezTo>
                      <a:pt x="4929" y="6860"/>
                      <a:pt x="4936" y="6783"/>
                      <a:pt x="4932" y="6700"/>
                    </a:cubicBezTo>
                    <a:cubicBezTo>
                      <a:pt x="4932" y="6660"/>
                      <a:pt x="4929" y="6620"/>
                      <a:pt x="4920" y="6579"/>
                    </a:cubicBezTo>
                    <a:cubicBezTo>
                      <a:pt x="4896" y="6445"/>
                      <a:pt x="4866" y="6308"/>
                      <a:pt x="4836" y="6175"/>
                    </a:cubicBezTo>
                    <a:cubicBezTo>
                      <a:pt x="4802" y="6018"/>
                      <a:pt x="4765" y="5860"/>
                      <a:pt x="4719" y="5706"/>
                    </a:cubicBezTo>
                    <a:cubicBezTo>
                      <a:pt x="4665" y="5539"/>
                      <a:pt x="4611" y="5372"/>
                      <a:pt x="4558" y="5208"/>
                    </a:cubicBezTo>
                    <a:cubicBezTo>
                      <a:pt x="4511" y="5071"/>
                      <a:pt x="4481" y="4934"/>
                      <a:pt x="4448" y="4794"/>
                    </a:cubicBezTo>
                    <a:cubicBezTo>
                      <a:pt x="4364" y="4375"/>
                      <a:pt x="4290" y="3957"/>
                      <a:pt x="4184" y="3546"/>
                    </a:cubicBezTo>
                    <a:cubicBezTo>
                      <a:pt x="4080" y="3162"/>
                      <a:pt x="3949" y="2787"/>
                      <a:pt x="3836" y="2406"/>
                    </a:cubicBezTo>
                    <a:cubicBezTo>
                      <a:pt x="3773" y="2191"/>
                      <a:pt x="3702" y="1984"/>
                      <a:pt x="3625" y="1777"/>
                    </a:cubicBezTo>
                    <a:cubicBezTo>
                      <a:pt x="3538" y="1549"/>
                      <a:pt x="3464" y="1325"/>
                      <a:pt x="3401" y="1091"/>
                    </a:cubicBezTo>
                    <a:cubicBezTo>
                      <a:pt x="3364" y="904"/>
                      <a:pt x="3331" y="714"/>
                      <a:pt x="3287" y="526"/>
                    </a:cubicBezTo>
                    <a:cubicBezTo>
                      <a:pt x="3281" y="502"/>
                      <a:pt x="3277" y="479"/>
                      <a:pt x="3271" y="456"/>
                    </a:cubicBezTo>
                    <a:cubicBezTo>
                      <a:pt x="3251" y="388"/>
                      <a:pt x="3220" y="336"/>
                      <a:pt x="3187" y="272"/>
                    </a:cubicBezTo>
                    <a:cubicBezTo>
                      <a:pt x="3120" y="135"/>
                      <a:pt x="2950" y="31"/>
                      <a:pt x="2805" y="11"/>
                    </a:cubicBezTo>
                    <a:cubicBezTo>
                      <a:pt x="2772" y="4"/>
                      <a:pt x="2739" y="1"/>
                      <a:pt x="27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" name="Google Shape;2116;p41"/>
              <p:cNvSpPr/>
              <p:nvPr/>
            </p:nvSpPr>
            <p:spPr>
              <a:xfrm>
                <a:off x="1459800" y="1512500"/>
                <a:ext cx="131625" cy="197100"/>
              </a:xfrm>
              <a:custGeom>
                <a:avLst/>
                <a:gdLst/>
                <a:ahLst/>
                <a:cxnLst/>
                <a:rect l="l" t="t" r="r" b="b"/>
                <a:pathLst>
                  <a:path w="5265" h="7884" extrusionOk="0">
                    <a:moveTo>
                      <a:pt x="2706" y="3151"/>
                    </a:moveTo>
                    <a:cubicBezTo>
                      <a:pt x="2723" y="3222"/>
                      <a:pt x="2736" y="3292"/>
                      <a:pt x="2752" y="3362"/>
                    </a:cubicBezTo>
                    <a:lnTo>
                      <a:pt x="2796" y="3563"/>
                    </a:lnTo>
                    <a:cubicBezTo>
                      <a:pt x="2823" y="3690"/>
                      <a:pt x="2853" y="3813"/>
                      <a:pt x="2880" y="3941"/>
                    </a:cubicBezTo>
                    <a:cubicBezTo>
                      <a:pt x="2853" y="3944"/>
                      <a:pt x="2826" y="3947"/>
                      <a:pt x="2800" y="3951"/>
                    </a:cubicBezTo>
                    <a:lnTo>
                      <a:pt x="2669" y="3971"/>
                    </a:lnTo>
                    <a:cubicBezTo>
                      <a:pt x="2599" y="3981"/>
                      <a:pt x="2529" y="3991"/>
                      <a:pt x="2455" y="4001"/>
                    </a:cubicBezTo>
                    <a:lnTo>
                      <a:pt x="2362" y="4011"/>
                    </a:lnTo>
                    <a:cubicBezTo>
                      <a:pt x="2365" y="4001"/>
                      <a:pt x="2368" y="3987"/>
                      <a:pt x="2374" y="3974"/>
                    </a:cubicBezTo>
                    <a:lnTo>
                      <a:pt x="2462" y="3760"/>
                    </a:lnTo>
                    <a:cubicBezTo>
                      <a:pt x="2545" y="3560"/>
                      <a:pt x="2629" y="3359"/>
                      <a:pt x="2706" y="3151"/>
                    </a:cubicBezTo>
                    <a:close/>
                    <a:moveTo>
                      <a:pt x="2749" y="1934"/>
                    </a:moveTo>
                    <a:lnTo>
                      <a:pt x="2525" y="2613"/>
                    </a:lnTo>
                    <a:cubicBezTo>
                      <a:pt x="2411" y="2954"/>
                      <a:pt x="2271" y="3296"/>
                      <a:pt x="2138" y="3626"/>
                    </a:cubicBezTo>
                    <a:lnTo>
                      <a:pt x="2050" y="3844"/>
                    </a:lnTo>
                    <a:cubicBezTo>
                      <a:pt x="2017" y="3924"/>
                      <a:pt x="1984" y="4008"/>
                      <a:pt x="1953" y="4091"/>
                    </a:cubicBezTo>
                    <a:lnTo>
                      <a:pt x="1820" y="4435"/>
                    </a:lnTo>
                    <a:lnTo>
                      <a:pt x="2502" y="4349"/>
                    </a:lnTo>
                    <a:cubicBezTo>
                      <a:pt x="2575" y="4339"/>
                      <a:pt x="2649" y="4329"/>
                      <a:pt x="2723" y="4319"/>
                    </a:cubicBezTo>
                    <a:lnTo>
                      <a:pt x="2850" y="4299"/>
                    </a:lnTo>
                    <a:cubicBezTo>
                      <a:pt x="2896" y="4292"/>
                      <a:pt x="2947" y="4288"/>
                      <a:pt x="2993" y="4282"/>
                    </a:cubicBezTo>
                    <a:cubicBezTo>
                      <a:pt x="3033" y="4279"/>
                      <a:pt x="3077" y="4275"/>
                      <a:pt x="3117" y="4272"/>
                    </a:cubicBezTo>
                    <a:lnTo>
                      <a:pt x="3311" y="4248"/>
                    </a:lnTo>
                    <a:lnTo>
                      <a:pt x="3228" y="3887"/>
                    </a:lnTo>
                    <a:cubicBezTo>
                      <a:pt x="3197" y="3753"/>
                      <a:pt x="3167" y="3623"/>
                      <a:pt x="3137" y="3476"/>
                    </a:cubicBezTo>
                    <a:lnTo>
                      <a:pt x="3134" y="3456"/>
                    </a:lnTo>
                    <a:lnTo>
                      <a:pt x="2960" y="3496"/>
                    </a:lnTo>
                    <a:lnTo>
                      <a:pt x="3127" y="3429"/>
                    </a:lnTo>
                    <a:lnTo>
                      <a:pt x="3117" y="3382"/>
                    </a:lnTo>
                    <a:lnTo>
                      <a:pt x="3097" y="3285"/>
                    </a:lnTo>
                    <a:cubicBezTo>
                      <a:pt x="3050" y="3081"/>
                      <a:pt x="3004" y="2877"/>
                      <a:pt x="2956" y="2673"/>
                    </a:cubicBezTo>
                    <a:cubicBezTo>
                      <a:pt x="2940" y="2609"/>
                      <a:pt x="2923" y="2546"/>
                      <a:pt x="2907" y="2486"/>
                    </a:cubicBezTo>
                    <a:lnTo>
                      <a:pt x="2749" y="1934"/>
                    </a:lnTo>
                    <a:close/>
                    <a:moveTo>
                      <a:pt x="2855" y="352"/>
                    </a:moveTo>
                    <a:cubicBezTo>
                      <a:pt x="2879" y="352"/>
                      <a:pt x="2904" y="355"/>
                      <a:pt x="2930" y="359"/>
                    </a:cubicBezTo>
                    <a:cubicBezTo>
                      <a:pt x="3030" y="372"/>
                      <a:pt x="3144" y="449"/>
                      <a:pt x="3181" y="526"/>
                    </a:cubicBezTo>
                    <a:lnTo>
                      <a:pt x="3201" y="566"/>
                    </a:lnTo>
                    <a:cubicBezTo>
                      <a:pt x="3224" y="607"/>
                      <a:pt x="3241" y="640"/>
                      <a:pt x="3251" y="673"/>
                    </a:cubicBezTo>
                    <a:cubicBezTo>
                      <a:pt x="3257" y="697"/>
                      <a:pt x="3261" y="717"/>
                      <a:pt x="3268" y="740"/>
                    </a:cubicBezTo>
                    <a:cubicBezTo>
                      <a:pt x="3294" y="871"/>
                      <a:pt x="3322" y="1001"/>
                      <a:pt x="3345" y="1132"/>
                    </a:cubicBezTo>
                    <a:lnTo>
                      <a:pt x="3382" y="1315"/>
                    </a:lnTo>
                    <a:cubicBezTo>
                      <a:pt x="3448" y="1553"/>
                      <a:pt x="3522" y="1780"/>
                      <a:pt x="3609" y="2011"/>
                    </a:cubicBezTo>
                    <a:cubicBezTo>
                      <a:pt x="3686" y="2212"/>
                      <a:pt x="3753" y="2416"/>
                      <a:pt x="3819" y="2629"/>
                    </a:cubicBezTo>
                    <a:cubicBezTo>
                      <a:pt x="3856" y="2760"/>
                      <a:pt x="3899" y="2890"/>
                      <a:pt x="3940" y="3021"/>
                    </a:cubicBezTo>
                    <a:cubicBezTo>
                      <a:pt x="4017" y="3265"/>
                      <a:pt x="4097" y="3516"/>
                      <a:pt x="4164" y="3767"/>
                    </a:cubicBezTo>
                    <a:cubicBezTo>
                      <a:pt x="4248" y="4081"/>
                      <a:pt x="4311" y="4409"/>
                      <a:pt x="4371" y="4723"/>
                    </a:cubicBezTo>
                    <a:lnTo>
                      <a:pt x="4428" y="5004"/>
                    </a:lnTo>
                    <a:cubicBezTo>
                      <a:pt x="4461" y="5151"/>
                      <a:pt x="4495" y="5295"/>
                      <a:pt x="4542" y="5439"/>
                    </a:cubicBezTo>
                    <a:cubicBezTo>
                      <a:pt x="4595" y="5603"/>
                      <a:pt x="4649" y="5767"/>
                      <a:pt x="4699" y="5931"/>
                    </a:cubicBezTo>
                    <a:cubicBezTo>
                      <a:pt x="4739" y="6061"/>
                      <a:pt x="4776" y="6201"/>
                      <a:pt x="4816" y="6386"/>
                    </a:cubicBezTo>
                    <a:lnTo>
                      <a:pt x="4836" y="6476"/>
                    </a:lnTo>
                    <a:cubicBezTo>
                      <a:pt x="4856" y="6579"/>
                      <a:pt x="4880" y="6683"/>
                      <a:pt x="4900" y="6787"/>
                    </a:cubicBezTo>
                    <a:cubicBezTo>
                      <a:pt x="4907" y="6817"/>
                      <a:pt x="4907" y="6847"/>
                      <a:pt x="4910" y="6880"/>
                    </a:cubicBezTo>
                    <a:cubicBezTo>
                      <a:pt x="4910" y="6948"/>
                      <a:pt x="4907" y="7011"/>
                      <a:pt x="4893" y="7081"/>
                    </a:cubicBezTo>
                    <a:cubicBezTo>
                      <a:pt x="4876" y="7181"/>
                      <a:pt x="4833" y="7245"/>
                      <a:pt x="4766" y="7345"/>
                    </a:cubicBezTo>
                    <a:lnTo>
                      <a:pt x="4742" y="7375"/>
                    </a:lnTo>
                    <a:cubicBezTo>
                      <a:pt x="4689" y="7436"/>
                      <a:pt x="4626" y="7479"/>
                      <a:pt x="4552" y="7506"/>
                    </a:cubicBezTo>
                    <a:cubicBezTo>
                      <a:pt x="4499" y="7523"/>
                      <a:pt x="4448" y="7532"/>
                      <a:pt x="4396" y="7532"/>
                    </a:cubicBezTo>
                    <a:cubicBezTo>
                      <a:pt x="4366" y="7532"/>
                      <a:pt x="4336" y="7529"/>
                      <a:pt x="4305" y="7522"/>
                    </a:cubicBezTo>
                    <a:cubicBezTo>
                      <a:pt x="4217" y="7506"/>
                      <a:pt x="4144" y="7469"/>
                      <a:pt x="4080" y="7416"/>
                    </a:cubicBezTo>
                    <a:cubicBezTo>
                      <a:pt x="4027" y="7365"/>
                      <a:pt x="3987" y="7309"/>
                      <a:pt x="3956" y="7245"/>
                    </a:cubicBezTo>
                    <a:lnTo>
                      <a:pt x="3947" y="7225"/>
                    </a:lnTo>
                    <a:cubicBezTo>
                      <a:pt x="3927" y="7188"/>
                      <a:pt x="3907" y="7152"/>
                      <a:pt x="3896" y="7104"/>
                    </a:cubicBezTo>
                    <a:cubicBezTo>
                      <a:pt x="3879" y="7031"/>
                      <a:pt x="3859" y="6954"/>
                      <a:pt x="3850" y="6877"/>
                    </a:cubicBezTo>
                    <a:cubicBezTo>
                      <a:pt x="3843" y="6823"/>
                      <a:pt x="3833" y="6770"/>
                      <a:pt x="3823" y="6717"/>
                    </a:cubicBezTo>
                    <a:cubicBezTo>
                      <a:pt x="3810" y="6650"/>
                      <a:pt x="3796" y="6579"/>
                      <a:pt x="3783" y="6506"/>
                    </a:cubicBezTo>
                    <a:cubicBezTo>
                      <a:pt x="3746" y="6352"/>
                      <a:pt x="3699" y="6192"/>
                      <a:pt x="3639" y="5984"/>
                    </a:cubicBezTo>
                    <a:lnTo>
                      <a:pt x="3632" y="5968"/>
                    </a:lnTo>
                    <a:cubicBezTo>
                      <a:pt x="3609" y="5880"/>
                      <a:pt x="3582" y="5793"/>
                      <a:pt x="3558" y="5707"/>
                    </a:cubicBezTo>
                    <a:cubicBezTo>
                      <a:pt x="3518" y="5563"/>
                      <a:pt x="3492" y="5412"/>
                      <a:pt x="3468" y="5285"/>
                    </a:cubicBezTo>
                    <a:lnTo>
                      <a:pt x="3425" y="5017"/>
                    </a:lnTo>
                    <a:lnTo>
                      <a:pt x="3221" y="5061"/>
                    </a:lnTo>
                    <a:cubicBezTo>
                      <a:pt x="3174" y="5068"/>
                      <a:pt x="3124" y="5071"/>
                      <a:pt x="3074" y="5077"/>
                    </a:cubicBezTo>
                    <a:cubicBezTo>
                      <a:pt x="3010" y="5081"/>
                      <a:pt x="2947" y="5088"/>
                      <a:pt x="2883" y="5102"/>
                    </a:cubicBezTo>
                    <a:cubicBezTo>
                      <a:pt x="2769" y="5122"/>
                      <a:pt x="2655" y="5138"/>
                      <a:pt x="2545" y="5151"/>
                    </a:cubicBezTo>
                    <a:cubicBezTo>
                      <a:pt x="2374" y="5178"/>
                      <a:pt x="2204" y="5198"/>
                      <a:pt x="2033" y="5222"/>
                    </a:cubicBezTo>
                    <a:lnTo>
                      <a:pt x="1763" y="5255"/>
                    </a:lnTo>
                    <a:cubicBezTo>
                      <a:pt x="1756" y="5256"/>
                      <a:pt x="1748" y="5257"/>
                      <a:pt x="1738" y="5257"/>
                    </a:cubicBezTo>
                    <a:cubicBezTo>
                      <a:pt x="1727" y="5257"/>
                      <a:pt x="1716" y="5256"/>
                      <a:pt x="1703" y="5255"/>
                    </a:cubicBezTo>
                    <a:lnTo>
                      <a:pt x="1559" y="5242"/>
                    </a:lnTo>
                    <a:lnTo>
                      <a:pt x="1428" y="5679"/>
                    </a:lnTo>
                    <a:cubicBezTo>
                      <a:pt x="1358" y="5917"/>
                      <a:pt x="1275" y="6155"/>
                      <a:pt x="1195" y="6386"/>
                    </a:cubicBezTo>
                    <a:lnTo>
                      <a:pt x="1161" y="6479"/>
                    </a:lnTo>
                    <a:cubicBezTo>
                      <a:pt x="1124" y="6590"/>
                      <a:pt x="1090" y="6703"/>
                      <a:pt x="1060" y="6817"/>
                    </a:cubicBezTo>
                    <a:cubicBezTo>
                      <a:pt x="1030" y="6924"/>
                      <a:pt x="1007" y="7031"/>
                      <a:pt x="983" y="7141"/>
                    </a:cubicBezTo>
                    <a:lnTo>
                      <a:pt x="950" y="7275"/>
                    </a:lnTo>
                    <a:cubicBezTo>
                      <a:pt x="934" y="7362"/>
                      <a:pt x="890" y="7425"/>
                      <a:pt x="826" y="7469"/>
                    </a:cubicBezTo>
                    <a:cubicBezTo>
                      <a:pt x="779" y="7502"/>
                      <a:pt x="724" y="7519"/>
                      <a:pt x="668" y="7519"/>
                    </a:cubicBezTo>
                    <a:cubicBezTo>
                      <a:pt x="648" y="7519"/>
                      <a:pt x="628" y="7517"/>
                      <a:pt x="609" y="7513"/>
                    </a:cubicBezTo>
                    <a:cubicBezTo>
                      <a:pt x="536" y="7499"/>
                      <a:pt x="465" y="7449"/>
                      <a:pt x="418" y="7382"/>
                    </a:cubicBezTo>
                    <a:cubicBezTo>
                      <a:pt x="378" y="7315"/>
                      <a:pt x="365" y="7245"/>
                      <a:pt x="378" y="7178"/>
                    </a:cubicBezTo>
                    <a:cubicBezTo>
                      <a:pt x="392" y="7115"/>
                      <a:pt x="408" y="7054"/>
                      <a:pt x="422" y="6991"/>
                    </a:cubicBezTo>
                    <a:cubicBezTo>
                      <a:pt x="452" y="6840"/>
                      <a:pt x="485" y="6687"/>
                      <a:pt x="528" y="6542"/>
                    </a:cubicBezTo>
                    <a:cubicBezTo>
                      <a:pt x="589" y="6342"/>
                      <a:pt x="656" y="6141"/>
                      <a:pt x="719" y="5951"/>
                    </a:cubicBezTo>
                    <a:cubicBezTo>
                      <a:pt x="806" y="5663"/>
                      <a:pt x="894" y="5369"/>
                      <a:pt x="977" y="5077"/>
                    </a:cubicBezTo>
                    <a:lnTo>
                      <a:pt x="1067" y="4764"/>
                    </a:lnTo>
                    <a:cubicBezTo>
                      <a:pt x="1084" y="4707"/>
                      <a:pt x="1104" y="4653"/>
                      <a:pt x="1121" y="4596"/>
                    </a:cubicBezTo>
                    <a:lnTo>
                      <a:pt x="1187" y="4395"/>
                    </a:lnTo>
                    <a:cubicBezTo>
                      <a:pt x="1215" y="4312"/>
                      <a:pt x="1241" y="4228"/>
                      <a:pt x="1271" y="4148"/>
                    </a:cubicBezTo>
                    <a:lnTo>
                      <a:pt x="1325" y="4001"/>
                    </a:lnTo>
                    <a:cubicBezTo>
                      <a:pt x="1375" y="3867"/>
                      <a:pt x="1425" y="3730"/>
                      <a:pt x="1475" y="3597"/>
                    </a:cubicBezTo>
                    <a:lnTo>
                      <a:pt x="1485" y="3569"/>
                    </a:lnTo>
                    <a:cubicBezTo>
                      <a:pt x="1562" y="3372"/>
                      <a:pt x="1636" y="3171"/>
                      <a:pt x="1712" y="2974"/>
                    </a:cubicBezTo>
                    <a:cubicBezTo>
                      <a:pt x="1769" y="2824"/>
                      <a:pt x="1823" y="2669"/>
                      <a:pt x="1880" y="2509"/>
                    </a:cubicBezTo>
                    <a:lnTo>
                      <a:pt x="1900" y="2433"/>
                    </a:lnTo>
                    <a:cubicBezTo>
                      <a:pt x="1937" y="2322"/>
                      <a:pt x="1970" y="2208"/>
                      <a:pt x="2004" y="2095"/>
                    </a:cubicBezTo>
                    <a:cubicBezTo>
                      <a:pt x="2033" y="1994"/>
                      <a:pt x="2061" y="1891"/>
                      <a:pt x="2090" y="1791"/>
                    </a:cubicBezTo>
                    <a:cubicBezTo>
                      <a:pt x="2178" y="1476"/>
                      <a:pt x="2271" y="1152"/>
                      <a:pt x="2382" y="843"/>
                    </a:cubicBezTo>
                    <a:lnTo>
                      <a:pt x="2391" y="817"/>
                    </a:lnTo>
                    <a:cubicBezTo>
                      <a:pt x="2419" y="737"/>
                      <a:pt x="2448" y="656"/>
                      <a:pt x="2485" y="593"/>
                    </a:cubicBezTo>
                    <a:cubicBezTo>
                      <a:pt x="2539" y="506"/>
                      <a:pt x="2575" y="456"/>
                      <a:pt x="2632" y="419"/>
                    </a:cubicBezTo>
                    <a:cubicBezTo>
                      <a:pt x="2711" y="373"/>
                      <a:pt x="2780" y="352"/>
                      <a:pt x="2855" y="352"/>
                    </a:cubicBezTo>
                    <a:close/>
                    <a:moveTo>
                      <a:pt x="2851" y="0"/>
                    </a:moveTo>
                    <a:cubicBezTo>
                      <a:pt x="2711" y="0"/>
                      <a:pt x="2582" y="39"/>
                      <a:pt x="2451" y="118"/>
                    </a:cubicBezTo>
                    <a:cubicBezTo>
                      <a:pt x="2321" y="198"/>
                      <a:pt x="2248" y="309"/>
                      <a:pt x="2184" y="412"/>
                    </a:cubicBezTo>
                    <a:cubicBezTo>
                      <a:pt x="2127" y="506"/>
                      <a:pt x="2090" y="610"/>
                      <a:pt x="2061" y="700"/>
                    </a:cubicBezTo>
                    <a:lnTo>
                      <a:pt x="2050" y="727"/>
                    </a:lnTo>
                    <a:cubicBezTo>
                      <a:pt x="1937" y="1044"/>
                      <a:pt x="1843" y="1376"/>
                      <a:pt x="1752" y="1693"/>
                    </a:cubicBezTo>
                    <a:cubicBezTo>
                      <a:pt x="1723" y="1794"/>
                      <a:pt x="1696" y="1894"/>
                      <a:pt x="1666" y="1998"/>
                    </a:cubicBezTo>
                    <a:cubicBezTo>
                      <a:pt x="1632" y="2108"/>
                      <a:pt x="1599" y="2222"/>
                      <a:pt x="1565" y="2332"/>
                    </a:cubicBezTo>
                    <a:lnTo>
                      <a:pt x="1545" y="2402"/>
                    </a:lnTo>
                    <a:cubicBezTo>
                      <a:pt x="1491" y="2553"/>
                      <a:pt x="1442" y="2700"/>
                      <a:pt x="1385" y="2850"/>
                    </a:cubicBezTo>
                    <a:cubicBezTo>
                      <a:pt x="1308" y="3048"/>
                      <a:pt x="1235" y="3245"/>
                      <a:pt x="1158" y="3442"/>
                    </a:cubicBezTo>
                    <a:lnTo>
                      <a:pt x="1147" y="3469"/>
                    </a:lnTo>
                    <a:cubicBezTo>
                      <a:pt x="1094" y="3606"/>
                      <a:pt x="1044" y="3743"/>
                      <a:pt x="994" y="3881"/>
                    </a:cubicBezTo>
                    <a:lnTo>
                      <a:pt x="940" y="4024"/>
                    </a:lnTo>
                    <a:cubicBezTo>
                      <a:pt x="910" y="4111"/>
                      <a:pt x="880" y="4202"/>
                      <a:pt x="853" y="4288"/>
                    </a:cubicBezTo>
                    <a:lnTo>
                      <a:pt x="789" y="4483"/>
                    </a:lnTo>
                    <a:cubicBezTo>
                      <a:pt x="769" y="4543"/>
                      <a:pt x="749" y="4603"/>
                      <a:pt x="729" y="4667"/>
                    </a:cubicBezTo>
                    <a:lnTo>
                      <a:pt x="639" y="4981"/>
                    </a:lnTo>
                    <a:cubicBezTo>
                      <a:pt x="556" y="5272"/>
                      <a:pt x="472" y="5559"/>
                      <a:pt x="385" y="5844"/>
                    </a:cubicBezTo>
                    <a:cubicBezTo>
                      <a:pt x="321" y="6034"/>
                      <a:pt x="251" y="6235"/>
                      <a:pt x="191" y="6442"/>
                    </a:cubicBezTo>
                    <a:cubicBezTo>
                      <a:pt x="147" y="6599"/>
                      <a:pt x="111" y="6760"/>
                      <a:pt x="77" y="6914"/>
                    </a:cubicBezTo>
                    <a:cubicBezTo>
                      <a:pt x="64" y="6977"/>
                      <a:pt x="51" y="7038"/>
                      <a:pt x="37" y="7098"/>
                    </a:cubicBezTo>
                    <a:cubicBezTo>
                      <a:pt x="0" y="7258"/>
                      <a:pt x="31" y="7429"/>
                      <a:pt x="124" y="7573"/>
                    </a:cubicBezTo>
                    <a:cubicBezTo>
                      <a:pt x="221" y="7723"/>
                      <a:pt x="375" y="7827"/>
                      <a:pt x="542" y="7860"/>
                    </a:cubicBezTo>
                    <a:cubicBezTo>
                      <a:pt x="580" y="7867"/>
                      <a:pt x="619" y="7871"/>
                      <a:pt x="658" y="7871"/>
                    </a:cubicBezTo>
                    <a:cubicBezTo>
                      <a:pt x="787" y="7871"/>
                      <a:pt x="915" y="7832"/>
                      <a:pt x="1024" y="7760"/>
                    </a:cubicBezTo>
                    <a:cubicBezTo>
                      <a:pt x="1161" y="7666"/>
                      <a:pt x="1255" y="7526"/>
                      <a:pt x="1295" y="7355"/>
                    </a:cubicBezTo>
                    <a:lnTo>
                      <a:pt x="1325" y="7215"/>
                    </a:lnTo>
                    <a:cubicBezTo>
                      <a:pt x="1348" y="7115"/>
                      <a:pt x="1371" y="7011"/>
                      <a:pt x="1398" y="6911"/>
                    </a:cubicBezTo>
                    <a:cubicBezTo>
                      <a:pt x="1428" y="6800"/>
                      <a:pt x="1462" y="6693"/>
                      <a:pt x="1496" y="6590"/>
                    </a:cubicBezTo>
                    <a:lnTo>
                      <a:pt x="1525" y="6502"/>
                    </a:lnTo>
                    <a:cubicBezTo>
                      <a:pt x="1609" y="6269"/>
                      <a:pt x="1692" y="6025"/>
                      <a:pt x="1766" y="5780"/>
                    </a:cubicBezTo>
                    <a:lnTo>
                      <a:pt x="1817" y="5603"/>
                    </a:lnTo>
                    <a:lnTo>
                      <a:pt x="2081" y="5570"/>
                    </a:lnTo>
                    <a:cubicBezTo>
                      <a:pt x="2251" y="5546"/>
                      <a:pt x="2422" y="5526"/>
                      <a:pt x="2592" y="5499"/>
                    </a:cubicBezTo>
                    <a:cubicBezTo>
                      <a:pt x="2709" y="5486"/>
                      <a:pt x="2830" y="5466"/>
                      <a:pt x="2944" y="5446"/>
                    </a:cubicBezTo>
                    <a:cubicBezTo>
                      <a:pt x="2996" y="5435"/>
                      <a:pt x="3050" y="5432"/>
                      <a:pt x="3107" y="5426"/>
                    </a:cubicBezTo>
                    <a:lnTo>
                      <a:pt x="3137" y="5426"/>
                    </a:lnTo>
                    <a:cubicBezTo>
                      <a:pt x="3157" y="5543"/>
                      <a:pt x="3184" y="5670"/>
                      <a:pt x="3217" y="5800"/>
                    </a:cubicBezTo>
                    <a:cubicBezTo>
                      <a:pt x="3245" y="5891"/>
                      <a:pt x="3271" y="5977"/>
                      <a:pt x="3297" y="6068"/>
                    </a:cubicBezTo>
                    <a:lnTo>
                      <a:pt x="3302" y="6085"/>
                    </a:lnTo>
                    <a:cubicBezTo>
                      <a:pt x="3362" y="6285"/>
                      <a:pt x="3405" y="6442"/>
                      <a:pt x="3438" y="6582"/>
                    </a:cubicBezTo>
                    <a:cubicBezTo>
                      <a:pt x="3452" y="6650"/>
                      <a:pt x="3465" y="6713"/>
                      <a:pt x="3478" y="6780"/>
                    </a:cubicBezTo>
                    <a:cubicBezTo>
                      <a:pt x="3485" y="6830"/>
                      <a:pt x="3495" y="6880"/>
                      <a:pt x="3502" y="6931"/>
                    </a:cubicBezTo>
                    <a:cubicBezTo>
                      <a:pt x="3515" y="7014"/>
                      <a:pt x="3535" y="7101"/>
                      <a:pt x="3558" y="7201"/>
                    </a:cubicBezTo>
                    <a:cubicBezTo>
                      <a:pt x="3575" y="7275"/>
                      <a:pt x="3609" y="7339"/>
                      <a:pt x="3639" y="7392"/>
                    </a:cubicBezTo>
                    <a:cubicBezTo>
                      <a:pt x="3686" y="7499"/>
                      <a:pt x="3756" y="7596"/>
                      <a:pt x="3850" y="7680"/>
                    </a:cubicBezTo>
                    <a:cubicBezTo>
                      <a:pt x="3960" y="7777"/>
                      <a:pt x="4091" y="7840"/>
                      <a:pt x="4237" y="7867"/>
                    </a:cubicBezTo>
                    <a:cubicBezTo>
                      <a:pt x="4288" y="7877"/>
                      <a:pt x="4341" y="7884"/>
                      <a:pt x="4395" y="7884"/>
                    </a:cubicBezTo>
                    <a:cubicBezTo>
                      <a:pt x="4485" y="7884"/>
                      <a:pt x="4579" y="7867"/>
                      <a:pt x="4669" y="7837"/>
                    </a:cubicBezTo>
                    <a:cubicBezTo>
                      <a:pt x="4802" y="7786"/>
                      <a:pt x="4920" y="7710"/>
                      <a:pt x="5014" y="7603"/>
                    </a:cubicBezTo>
                    <a:lnTo>
                      <a:pt x="5057" y="7542"/>
                    </a:lnTo>
                    <a:cubicBezTo>
                      <a:pt x="5134" y="7425"/>
                      <a:pt x="5208" y="7319"/>
                      <a:pt x="5241" y="7141"/>
                    </a:cubicBezTo>
                    <a:cubicBezTo>
                      <a:pt x="5258" y="7048"/>
                      <a:pt x="5264" y="6961"/>
                      <a:pt x="5261" y="6871"/>
                    </a:cubicBezTo>
                    <a:cubicBezTo>
                      <a:pt x="5258" y="6820"/>
                      <a:pt x="5254" y="6770"/>
                      <a:pt x="5244" y="6720"/>
                    </a:cubicBezTo>
                    <a:cubicBezTo>
                      <a:pt x="5224" y="6613"/>
                      <a:pt x="5201" y="6509"/>
                      <a:pt x="5177" y="6402"/>
                    </a:cubicBezTo>
                    <a:lnTo>
                      <a:pt x="5157" y="6312"/>
                    </a:lnTo>
                    <a:cubicBezTo>
                      <a:pt x="5117" y="6121"/>
                      <a:pt x="5077" y="5968"/>
                      <a:pt x="5037" y="5827"/>
                    </a:cubicBezTo>
                    <a:cubicBezTo>
                      <a:pt x="4987" y="5659"/>
                      <a:pt x="4930" y="5492"/>
                      <a:pt x="4876" y="5325"/>
                    </a:cubicBezTo>
                    <a:cubicBezTo>
                      <a:pt x="4833" y="5202"/>
                      <a:pt x="4802" y="5071"/>
                      <a:pt x="4773" y="4934"/>
                    </a:cubicBezTo>
                    <a:lnTo>
                      <a:pt x="4719" y="4656"/>
                    </a:lnTo>
                    <a:cubicBezTo>
                      <a:pt x="4656" y="4335"/>
                      <a:pt x="4589" y="4001"/>
                      <a:pt x="4501" y="3677"/>
                    </a:cubicBezTo>
                    <a:cubicBezTo>
                      <a:pt x="4435" y="3419"/>
                      <a:pt x="4355" y="3165"/>
                      <a:pt x="4274" y="2917"/>
                    </a:cubicBezTo>
                    <a:lnTo>
                      <a:pt x="4154" y="2526"/>
                    </a:lnTo>
                    <a:cubicBezTo>
                      <a:pt x="4087" y="2308"/>
                      <a:pt x="4017" y="2095"/>
                      <a:pt x="3940" y="1887"/>
                    </a:cubicBezTo>
                    <a:cubicBezTo>
                      <a:pt x="3856" y="1666"/>
                      <a:pt x="3786" y="1445"/>
                      <a:pt x="3723" y="1232"/>
                    </a:cubicBezTo>
                    <a:lnTo>
                      <a:pt x="3692" y="1068"/>
                    </a:lnTo>
                    <a:cubicBezTo>
                      <a:pt x="3666" y="931"/>
                      <a:pt x="3639" y="797"/>
                      <a:pt x="3609" y="663"/>
                    </a:cubicBezTo>
                    <a:cubicBezTo>
                      <a:pt x="3606" y="636"/>
                      <a:pt x="3598" y="610"/>
                      <a:pt x="3592" y="583"/>
                    </a:cubicBezTo>
                    <a:cubicBezTo>
                      <a:pt x="3572" y="513"/>
                      <a:pt x="3542" y="456"/>
                      <a:pt x="3515" y="402"/>
                    </a:cubicBezTo>
                    <a:lnTo>
                      <a:pt x="3495" y="366"/>
                    </a:lnTo>
                    <a:cubicBezTo>
                      <a:pt x="3405" y="188"/>
                      <a:pt x="3194" y="41"/>
                      <a:pt x="2984" y="11"/>
                    </a:cubicBezTo>
                    <a:cubicBezTo>
                      <a:pt x="2938" y="4"/>
                      <a:pt x="2894" y="0"/>
                      <a:pt x="2851" y="0"/>
                    </a:cubicBez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17" name="Google Shape;2117;p41"/>
            <p:cNvGrpSpPr/>
            <p:nvPr/>
          </p:nvGrpSpPr>
          <p:grpSpPr>
            <a:xfrm>
              <a:off x="8558254" y="296958"/>
              <a:ext cx="192516" cy="227716"/>
              <a:chOff x="1824250" y="1008625"/>
              <a:chExt cx="144250" cy="170625"/>
            </a:xfrm>
          </p:grpSpPr>
          <p:sp>
            <p:nvSpPr>
              <p:cNvPr id="2118" name="Google Shape;2118;p41"/>
              <p:cNvSpPr/>
              <p:nvPr/>
            </p:nvSpPr>
            <p:spPr>
              <a:xfrm>
                <a:off x="1828675" y="1013025"/>
                <a:ext cx="135400" cy="161850"/>
              </a:xfrm>
              <a:custGeom>
                <a:avLst/>
                <a:gdLst/>
                <a:ahLst/>
                <a:cxnLst/>
                <a:rect l="l" t="t" r="r" b="b"/>
                <a:pathLst>
                  <a:path w="5416" h="6474" extrusionOk="0">
                    <a:moveTo>
                      <a:pt x="2356" y="0"/>
                    </a:moveTo>
                    <a:cubicBezTo>
                      <a:pt x="2252" y="0"/>
                      <a:pt x="2150" y="4"/>
                      <a:pt x="2047" y="21"/>
                    </a:cubicBezTo>
                    <a:cubicBezTo>
                      <a:pt x="1947" y="37"/>
                      <a:pt x="1847" y="67"/>
                      <a:pt x="1750" y="94"/>
                    </a:cubicBezTo>
                    <a:cubicBezTo>
                      <a:pt x="1690" y="107"/>
                      <a:pt x="1636" y="138"/>
                      <a:pt x="1579" y="161"/>
                    </a:cubicBezTo>
                    <a:cubicBezTo>
                      <a:pt x="1469" y="211"/>
                      <a:pt x="1362" y="274"/>
                      <a:pt x="1258" y="342"/>
                    </a:cubicBezTo>
                    <a:cubicBezTo>
                      <a:pt x="1164" y="402"/>
                      <a:pt x="1074" y="472"/>
                      <a:pt x="988" y="539"/>
                    </a:cubicBezTo>
                    <a:cubicBezTo>
                      <a:pt x="871" y="629"/>
                      <a:pt x="760" y="743"/>
                      <a:pt x="659" y="850"/>
                    </a:cubicBezTo>
                    <a:cubicBezTo>
                      <a:pt x="647" y="863"/>
                      <a:pt x="636" y="876"/>
                      <a:pt x="623" y="890"/>
                    </a:cubicBezTo>
                    <a:cubicBezTo>
                      <a:pt x="562" y="960"/>
                      <a:pt x="506" y="1034"/>
                      <a:pt x="456" y="1111"/>
                    </a:cubicBezTo>
                    <a:cubicBezTo>
                      <a:pt x="358" y="1265"/>
                      <a:pt x="272" y="1428"/>
                      <a:pt x="208" y="1599"/>
                    </a:cubicBezTo>
                    <a:cubicBezTo>
                      <a:pt x="141" y="1783"/>
                      <a:pt x="98" y="1973"/>
                      <a:pt x="65" y="2164"/>
                    </a:cubicBezTo>
                    <a:cubicBezTo>
                      <a:pt x="45" y="2291"/>
                      <a:pt x="28" y="2418"/>
                      <a:pt x="17" y="2546"/>
                    </a:cubicBezTo>
                    <a:cubicBezTo>
                      <a:pt x="1" y="2696"/>
                      <a:pt x="1" y="2850"/>
                      <a:pt x="5" y="3003"/>
                    </a:cubicBezTo>
                    <a:cubicBezTo>
                      <a:pt x="11" y="3144"/>
                      <a:pt x="51" y="3295"/>
                      <a:pt x="91" y="3429"/>
                    </a:cubicBezTo>
                    <a:cubicBezTo>
                      <a:pt x="151" y="3619"/>
                      <a:pt x="228" y="3803"/>
                      <a:pt x="306" y="3987"/>
                    </a:cubicBezTo>
                    <a:cubicBezTo>
                      <a:pt x="342" y="4077"/>
                      <a:pt x="382" y="4167"/>
                      <a:pt x="422" y="4258"/>
                    </a:cubicBezTo>
                    <a:cubicBezTo>
                      <a:pt x="489" y="4402"/>
                      <a:pt x="573" y="4539"/>
                      <a:pt x="656" y="4676"/>
                    </a:cubicBezTo>
                    <a:cubicBezTo>
                      <a:pt x="757" y="4846"/>
                      <a:pt x="867" y="5007"/>
                      <a:pt x="997" y="5150"/>
                    </a:cubicBezTo>
                    <a:cubicBezTo>
                      <a:pt x="1161" y="5331"/>
                      <a:pt x="1339" y="5505"/>
                      <a:pt x="1522" y="5666"/>
                    </a:cubicBezTo>
                    <a:cubicBezTo>
                      <a:pt x="1666" y="5793"/>
                      <a:pt x="1817" y="5917"/>
                      <a:pt x="1977" y="6024"/>
                    </a:cubicBezTo>
                    <a:cubicBezTo>
                      <a:pt x="2175" y="6161"/>
                      <a:pt x="2385" y="6285"/>
                      <a:pt x="2613" y="6362"/>
                    </a:cubicBezTo>
                    <a:cubicBezTo>
                      <a:pt x="2743" y="6405"/>
                      <a:pt x="2877" y="6442"/>
                      <a:pt x="3014" y="6459"/>
                    </a:cubicBezTo>
                    <a:cubicBezTo>
                      <a:pt x="3084" y="6469"/>
                      <a:pt x="3155" y="6473"/>
                      <a:pt x="3227" y="6473"/>
                    </a:cubicBezTo>
                    <a:cubicBezTo>
                      <a:pt x="3293" y="6473"/>
                      <a:pt x="3360" y="6470"/>
                      <a:pt x="3425" y="6465"/>
                    </a:cubicBezTo>
                    <a:cubicBezTo>
                      <a:pt x="3509" y="6459"/>
                      <a:pt x="3589" y="6445"/>
                      <a:pt x="3669" y="6428"/>
                    </a:cubicBezTo>
                    <a:cubicBezTo>
                      <a:pt x="3813" y="6395"/>
                      <a:pt x="3958" y="6362"/>
                      <a:pt x="4098" y="6311"/>
                    </a:cubicBezTo>
                    <a:cubicBezTo>
                      <a:pt x="4248" y="6261"/>
                      <a:pt x="4389" y="6184"/>
                      <a:pt x="4519" y="6094"/>
                    </a:cubicBezTo>
                    <a:cubicBezTo>
                      <a:pt x="4646" y="6007"/>
                      <a:pt x="4750" y="5886"/>
                      <a:pt x="4853" y="5769"/>
                    </a:cubicBezTo>
                    <a:cubicBezTo>
                      <a:pt x="4957" y="5652"/>
                      <a:pt x="5031" y="5528"/>
                      <a:pt x="5108" y="5391"/>
                    </a:cubicBezTo>
                    <a:cubicBezTo>
                      <a:pt x="5185" y="5251"/>
                      <a:pt x="5228" y="5097"/>
                      <a:pt x="5268" y="4943"/>
                    </a:cubicBezTo>
                    <a:cubicBezTo>
                      <a:pt x="5332" y="4706"/>
                      <a:pt x="5402" y="4465"/>
                      <a:pt x="5409" y="4218"/>
                    </a:cubicBezTo>
                    <a:cubicBezTo>
                      <a:pt x="5415" y="4054"/>
                      <a:pt x="5415" y="3886"/>
                      <a:pt x="5392" y="3722"/>
                    </a:cubicBezTo>
                    <a:cubicBezTo>
                      <a:pt x="5389" y="3699"/>
                      <a:pt x="5386" y="3676"/>
                      <a:pt x="5382" y="3649"/>
                    </a:cubicBezTo>
                    <a:cubicBezTo>
                      <a:pt x="5365" y="3579"/>
                      <a:pt x="5345" y="3512"/>
                      <a:pt x="5329" y="3442"/>
                    </a:cubicBezTo>
                    <a:cubicBezTo>
                      <a:pt x="5325" y="3429"/>
                      <a:pt x="5322" y="3415"/>
                      <a:pt x="5315" y="3401"/>
                    </a:cubicBezTo>
                    <a:cubicBezTo>
                      <a:pt x="5272" y="3324"/>
                      <a:pt x="5238" y="3244"/>
                      <a:pt x="5178" y="3181"/>
                    </a:cubicBezTo>
                    <a:cubicBezTo>
                      <a:pt x="5128" y="3128"/>
                      <a:pt x="5077" y="3071"/>
                      <a:pt x="5017" y="3027"/>
                    </a:cubicBezTo>
                    <a:cubicBezTo>
                      <a:pt x="4997" y="3014"/>
                      <a:pt x="4981" y="2997"/>
                      <a:pt x="4961" y="2983"/>
                    </a:cubicBezTo>
                    <a:cubicBezTo>
                      <a:pt x="4852" y="2900"/>
                      <a:pt x="4718" y="2857"/>
                      <a:pt x="4583" y="2857"/>
                    </a:cubicBezTo>
                    <a:cubicBezTo>
                      <a:pt x="4503" y="2857"/>
                      <a:pt x="4423" y="2872"/>
                      <a:pt x="4349" y="2903"/>
                    </a:cubicBezTo>
                    <a:cubicBezTo>
                      <a:pt x="4108" y="3000"/>
                      <a:pt x="3944" y="3251"/>
                      <a:pt x="3958" y="3512"/>
                    </a:cubicBezTo>
                    <a:lnTo>
                      <a:pt x="3958" y="3525"/>
                    </a:lnTo>
                    <a:cubicBezTo>
                      <a:pt x="3944" y="3602"/>
                      <a:pt x="3950" y="3682"/>
                      <a:pt x="3954" y="3759"/>
                    </a:cubicBezTo>
                    <a:cubicBezTo>
                      <a:pt x="3954" y="3803"/>
                      <a:pt x="3967" y="3850"/>
                      <a:pt x="3974" y="3890"/>
                    </a:cubicBezTo>
                    <a:cubicBezTo>
                      <a:pt x="3984" y="3950"/>
                      <a:pt x="3991" y="4011"/>
                      <a:pt x="3994" y="4067"/>
                    </a:cubicBezTo>
                    <a:cubicBezTo>
                      <a:pt x="3984" y="4207"/>
                      <a:pt x="3958" y="4345"/>
                      <a:pt x="3927" y="4482"/>
                    </a:cubicBezTo>
                    <a:cubicBezTo>
                      <a:pt x="3901" y="4576"/>
                      <a:pt x="3870" y="4669"/>
                      <a:pt x="3830" y="4759"/>
                    </a:cubicBezTo>
                    <a:cubicBezTo>
                      <a:pt x="3793" y="4813"/>
                      <a:pt x="3753" y="4863"/>
                      <a:pt x="3710" y="4914"/>
                    </a:cubicBezTo>
                    <a:cubicBezTo>
                      <a:pt x="3697" y="4923"/>
                      <a:pt x="3683" y="4934"/>
                      <a:pt x="3669" y="4943"/>
                    </a:cubicBezTo>
                    <a:cubicBezTo>
                      <a:pt x="3620" y="4967"/>
                      <a:pt x="3563" y="4987"/>
                      <a:pt x="3509" y="5004"/>
                    </a:cubicBezTo>
                    <a:cubicBezTo>
                      <a:pt x="3419" y="5024"/>
                      <a:pt x="3325" y="5040"/>
                      <a:pt x="3231" y="5047"/>
                    </a:cubicBezTo>
                    <a:cubicBezTo>
                      <a:pt x="3202" y="5044"/>
                      <a:pt x="3168" y="5037"/>
                      <a:pt x="3135" y="5034"/>
                    </a:cubicBezTo>
                    <a:cubicBezTo>
                      <a:pt x="3061" y="5007"/>
                      <a:pt x="2987" y="4977"/>
                      <a:pt x="2917" y="4940"/>
                    </a:cubicBezTo>
                    <a:cubicBezTo>
                      <a:pt x="2649" y="4773"/>
                      <a:pt x="2408" y="4562"/>
                      <a:pt x="2181" y="4345"/>
                    </a:cubicBezTo>
                    <a:cubicBezTo>
                      <a:pt x="2101" y="4261"/>
                      <a:pt x="2027" y="4174"/>
                      <a:pt x="1957" y="4084"/>
                    </a:cubicBezTo>
                    <a:cubicBezTo>
                      <a:pt x="1894" y="4000"/>
                      <a:pt x="1837" y="3910"/>
                      <a:pt x="1780" y="3820"/>
                    </a:cubicBezTo>
                    <a:cubicBezTo>
                      <a:pt x="1706" y="3679"/>
                      <a:pt x="1643" y="3532"/>
                      <a:pt x="1579" y="3385"/>
                    </a:cubicBezTo>
                    <a:cubicBezTo>
                      <a:pt x="1519" y="3241"/>
                      <a:pt x="1453" y="3094"/>
                      <a:pt x="1405" y="2947"/>
                    </a:cubicBezTo>
                    <a:cubicBezTo>
                      <a:pt x="1396" y="2883"/>
                      <a:pt x="1389" y="2823"/>
                      <a:pt x="1385" y="2759"/>
                    </a:cubicBezTo>
                    <a:cubicBezTo>
                      <a:pt x="1392" y="2552"/>
                      <a:pt x="1416" y="2345"/>
                      <a:pt x="1459" y="2140"/>
                    </a:cubicBezTo>
                    <a:cubicBezTo>
                      <a:pt x="1489" y="2047"/>
                      <a:pt x="1522" y="1957"/>
                      <a:pt x="1566" y="1867"/>
                    </a:cubicBezTo>
                    <a:cubicBezTo>
                      <a:pt x="1636" y="1759"/>
                      <a:pt x="1713" y="1659"/>
                      <a:pt x="1800" y="1562"/>
                    </a:cubicBezTo>
                    <a:cubicBezTo>
                      <a:pt x="1904" y="1462"/>
                      <a:pt x="2014" y="1368"/>
                      <a:pt x="2135" y="1291"/>
                    </a:cubicBezTo>
                    <a:cubicBezTo>
                      <a:pt x="2212" y="1251"/>
                      <a:pt x="2285" y="1217"/>
                      <a:pt x="2365" y="1188"/>
                    </a:cubicBezTo>
                    <a:cubicBezTo>
                      <a:pt x="2476" y="1171"/>
                      <a:pt x="2589" y="1168"/>
                      <a:pt x="2700" y="1168"/>
                    </a:cubicBezTo>
                    <a:lnTo>
                      <a:pt x="2914" y="1168"/>
                    </a:lnTo>
                    <a:cubicBezTo>
                      <a:pt x="3021" y="1154"/>
                      <a:pt x="3115" y="1117"/>
                      <a:pt x="3198" y="1050"/>
                    </a:cubicBezTo>
                    <a:cubicBezTo>
                      <a:pt x="3319" y="956"/>
                      <a:pt x="3399" y="816"/>
                      <a:pt x="3419" y="666"/>
                    </a:cubicBezTo>
                    <a:cubicBezTo>
                      <a:pt x="3439" y="512"/>
                      <a:pt x="3396" y="354"/>
                      <a:pt x="3302" y="234"/>
                    </a:cubicBezTo>
                    <a:cubicBezTo>
                      <a:pt x="3218" y="121"/>
                      <a:pt x="3064" y="13"/>
                      <a:pt x="2917" y="10"/>
                    </a:cubicBezTo>
                    <a:cubicBezTo>
                      <a:pt x="2803" y="7"/>
                      <a:pt x="2686" y="4"/>
                      <a:pt x="2573" y="4"/>
                    </a:cubicBezTo>
                    <a:cubicBezTo>
                      <a:pt x="2500" y="2"/>
                      <a:pt x="2428" y="0"/>
                      <a:pt x="235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" name="Google Shape;2119;p41"/>
              <p:cNvSpPr/>
              <p:nvPr/>
            </p:nvSpPr>
            <p:spPr>
              <a:xfrm>
                <a:off x="1824250" y="1008625"/>
                <a:ext cx="144250" cy="170625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6825" extrusionOk="0">
                    <a:moveTo>
                      <a:pt x="5328" y="3645"/>
                    </a:moveTo>
                    <a:lnTo>
                      <a:pt x="5328" y="3645"/>
                    </a:lnTo>
                    <a:cubicBezTo>
                      <a:pt x="5328" y="3645"/>
                      <a:pt x="5331" y="3651"/>
                      <a:pt x="5339" y="3661"/>
                    </a:cubicBezTo>
                    <a:cubicBezTo>
                      <a:pt x="5335" y="3655"/>
                      <a:pt x="5332" y="3650"/>
                      <a:pt x="5328" y="3645"/>
                    </a:cubicBezTo>
                    <a:close/>
                    <a:moveTo>
                      <a:pt x="2545" y="352"/>
                    </a:moveTo>
                    <a:cubicBezTo>
                      <a:pt x="2590" y="352"/>
                      <a:pt x="2636" y="353"/>
                      <a:pt x="2683" y="354"/>
                    </a:cubicBezTo>
                    <a:lnTo>
                      <a:pt x="2750" y="354"/>
                    </a:lnTo>
                    <a:cubicBezTo>
                      <a:pt x="2863" y="357"/>
                      <a:pt x="2977" y="357"/>
                      <a:pt x="3091" y="360"/>
                    </a:cubicBezTo>
                    <a:cubicBezTo>
                      <a:pt x="3164" y="364"/>
                      <a:pt x="3275" y="430"/>
                      <a:pt x="3342" y="518"/>
                    </a:cubicBezTo>
                    <a:cubicBezTo>
                      <a:pt x="3405" y="601"/>
                      <a:pt x="3436" y="711"/>
                      <a:pt x="3422" y="819"/>
                    </a:cubicBezTo>
                    <a:cubicBezTo>
                      <a:pt x="3408" y="925"/>
                      <a:pt x="3352" y="1023"/>
                      <a:pt x="3268" y="1089"/>
                    </a:cubicBezTo>
                    <a:cubicBezTo>
                      <a:pt x="3212" y="1129"/>
                      <a:pt x="3147" y="1157"/>
                      <a:pt x="3081" y="1169"/>
                    </a:cubicBezTo>
                    <a:lnTo>
                      <a:pt x="2877" y="1166"/>
                    </a:lnTo>
                    <a:cubicBezTo>
                      <a:pt x="2763" y="1166"/>
                      <a:pt x="2639" y="1169"/>
                      <a:pt x="2516" y="1189"/>
                    </a:cubicBezTo>
                    <a:lnTo>
                      <a:pt x="2482" y="1200"/>
                    </a:lnTo>
                    <a:cubicBezTo>
                      <a:pt x="2405" y="1226"/>
                      <a:pt x="2321" y="1263"/>
                      <a:pt x="2218" y="1320"/>
                    </a:cubicBezTo>
                    <a:cubicBezTo>
                      <a:pt x="2101" y="1393"/>
                      <a:pt x="1988" y="1487"/>
                      <a:pt x="1847" y="1621"/>
                    </a:cubicBezTo>
                    <a:cubicBezTo>
                      <a:pt x="1750" y="1728"/>
                      <a:pt x="1666" y="1839"/>
                      <a:pt x="1596" y="1949"/>
                    </a:cubicBezTo>
                    <a:lnTo>
                      <a:pt x="1586" y="1966"/>
                    </a:lnTo>
                    <a:cubicBezTo>
                      <a:pt x="1539" y="2060"/>
                      <a:pt x="1499" y="2160"/>
                      <a:pt x="1462" y="2280"/>
                    </a:cubicBezTo>
                    <a:cubicBezTo>
                      <a:pt x="1422" y="2474"/>
                      <a:pt x="1395" y="2685"/>
                      <a:pt x="1386" y="2946"/>
                    </a:cubicBezTo>
                    <a:cubicBezTo>
                      <a:pt x="1389" y="3016"/>
                      <a:pt x="1395" y="3083"/>
                      <a:pt x="1409" y="3150"/>
                    </a:cubicBezTo>
                    <a:lnTo>
                      <a:pt x="1415" y="3176"/>
                    </a:lnTo>
                    <a:cubicBezTo>
                      <a:pt x="1459" y="3313"/>
                      <a:pt x="1516" y="3444"/>
                      <a:pt x="1569" y="3571"/>
                    </a:cubicBezTo>
                    <a:lnTo>
                      <a:pt x="1596" y="3631"/>
                    </a:lnTo>
                    <a:cubicBezTo>
                      <a:pt x="1650" y="3755"/>
                      <a:pt x="1719" y="3919"/>
                      <a:pt x="1810" y="4089"/>
                    </a:cubicBezTo>
                    <a:cubicBezTo>
                      <a:pt x="1860" y="4173"/>
                      <a:pt x="1920" y="4273"/>
                      <a:pt x="1994" y="4367"/>
                    </a:cubicBezTo>
                    <a:cubicBezTo>
                      <a:pt x="2061" y="4457"/>
                      <a:pt x="2141" y="4548"/>
                      <a:pt x="2235" y="4648"/>
                    </a:cubicBezTo>
                    <a:cubicBezTo>
                      <a:pt x="2519" y="4919"/>
                      <a:pt x="2760" y="5113"/>
                      <a:pt x="3000" y="5266"/>
                    </a:cubicBezTo>
                    <a:lnTo>
                      <a:pt x="3017" y="5277"/>
                    </a:lnTo>
                    <a:cubicBezTo>
                      <a:pt x="3104" y="5317"/>
                      <a:pt x="3181" y="5350"/>
                      <a:pt x="3255" y="5374"/>
                    </a:cubicBezTo>
                    <a:lnTo>
                      <a:pt x="3278" y="5380"/>
                    </a:lnTo>
                    <a:cubicBezTo>
                      <a:pt x="3318" y="5387"/>
                      <a:pt x="3355" y="5394"/>
                      <a:pt x="3392" y="5397"/>
                    </a:cubicBezTo>
                    <a:lnTo>
                      <a:pt x="3408" y="5400"/>
                    </a:lnTo>
                    <a:lnTo>
                      <a:pt x="3425" y="5397"/>
                    </a:lnTo>
                    <a:cubicBezTo>
                      <a:pt x="3516" y="5391"/>
                      <a:pt x="3613" y="5377"/>
                      <a:pt x="3740" y="5346"/>
                    </a:cubicBezTo>
                    <a:cubicBezTo>
                      <a:pt x="3800" y="5330"/>
                      <a:pt x="3860" y="5306"/>
                      <a:pt x="3917" y="5283"/>
                    </a:cubicBezTo>
                    <a:lnTo>
                      <a:pt x="3950" y="5263"/>
                    </a:lnTo>
                    <a:cubicBezTo>
                      <a:pt x="3967" y="5250"/>
                      <a:pt x="3984" y="5240"/>
                      <a:pt x="3997" y="5226"/>
                    </a:cubicBezTo>
                    <a:lnTo>
                      <a:pt x="4017" y="5206"/>
                    </a:lnTo>
                    <a:cubicBezTo>
                      <a:pt x="4070" y="5146"/>
                      <a:pt x="4115" y="5090"/>
                      <a:pt x="4155" y="5036"/>
                    </a:cubicBezTo>
                    <a:lnTo>
                      <a:pt x="4168" y="5005"/>
                    </a:lnTo>
                    <a:cubicBezTo>
                      <a:pt x="4218" y="4899"/>
                      <a:pt x="4251" y="4789"/>
                      <a:pt x="4275" y="4698"/>
                    </a:cubicBezTo>
                    <a:cubicBezTo>
                      <a:pt x="4302" y="4581"/>
                      <a:pt x="4335" y="4423"/>
                      <a:pt x="4345" y="4256"/>
                    </a:cubicBezTo>
                    <a:lnTo>
                      <a:pt x="4345" y="4247"/>
                    </a:lnTo>
                    <a:lnTo>
                      <a:pt x="4345" y="4236"/>
                    </a:lnTo>
                    <a:cubicBezTo>
                      <a:pt x="4342" y="4170"/>
                      <a:pt x="4335" y="4102"/>
                      <a:pt x="4325" y="4039"/>
                    </a:cubicBezTo>
                    <a:cubicBezTo>
                      <a:pt x="4322" y="4019"/>
                      <a:pt x="4318" y="4002"/>
                      <a:pt x="4315" y="3982"/>
                    </a:cubicBezTo>
                    <a:cubicBezTo>
                      <a:pt x="4311" y="3966"/>
                      <a:pt x="4305" y="3942"/>
                      <a:pt x="4305" y="3935"/>
                    </a:cubicBezTo>
                    <a:lnTo>
                      <a:pt x="4305" y="3862"/>
                    </a:lnTo>
                    <a:cubicBezTo>
                      <a:pt x="4302" y="3815"/>
                      <a:pt x="4302" y="3768"/>
                      <a:pt x="4308" y="3715"/>
                    </a:cubicBezTo>
                    <a:lnTo>
                      <a:pt x="4311" y="3698"/>
                    </a:lnTo>
                    <a:lnTo>
                      <a:pt x="4311" y="3678"/>
                    </a:lnTo>
                    <a:cubicBezTo>
                      <a:pt x="4302" y="3494"/>
                      <a:pt x="4419" y="3310"/>
                      <a:pt x="4592" y="3243"/>
                    </a:cubicBezTo>
                    <a:cubicBezTo>
                      <a:pt x="4647" y="3221"/>
                      <a:pt x="4706" y="3209"/>
                      <a:pt x="4765" y="3209"/>
                    </a:cubicBezTo>
                    <a:cubicBezTo>
                      <a:pt x="4860" y="3209"/>
                      <a:pt x="4954" y="3239"/>
                      <a:pt x="5030" y="3296"/>
                    </a:cubicBezTo>
                    <a:lnTo>
                      <a:pt x="5091" y="3344"/>
                    </a:lnTo>
                    <a:cubicBezTo>
                      <a:pt x="5124" y="3370"/>
                      <a:pt x="5161" y="3407"/>
                      <a:pt x="5198" y="3444"/>
                    </a:cubicBezTo>
                    <a:lnTo>
                      <a:pt x="5231" y="3480"/>
                    </a:lnTo>
                    <a:cubicBezTo>
                      <a:pt x="5258" y="3508"/>
                      <a:pt x="5278" y="3551"/>
                      <a:pt x="5305" y="3601"/>
                    </a:cubicBezTo>
                    <a:cubicBezTo>
                      <a:pt x="5312" y="3615"/>
                      <a:pt x="5319" y="3630"/>
                      <a:pt x="5328" y="3645"/>
                    </a:cubicBezTo>
                    <a:lnTo>
                      <a:pt x="5328" y="3645"/>
                    </a:lnTo>
                    <a:lnTo>
                      <a:pt x="5499" y="3597"/>
                    </a:lnTo>
                    <a:lnTo>
                      <a:pt x="5499" y="3597"/>
                    </a:lnTo>
                    <a:lnTo>
                      <a:pt x="5335" y="3665"/>
                    </a:lnTo>
                    <a:lnTo>
                      <a:pt x="5342" y="3691"/>
                    </a:lnTo>
                    <a:cubicBezTo>
                      <a:pt x="5359" y="3748"/>
                      <a:pt x="5375" y="3801"/>
                      <a:pt x="5385" y="3858"/>
                    </a:cubicBezTo>
                    <a:cubicBezTo>
                      <a:pt x="5388" y="3882"/>
                      <a:pt x="5392" y="3902"/>
                      <a:pt x="5395" y="3926"/>
                    </a:cubicBezTo>
                    <a:cubicBezTo>
                      <a:pt x="5419" y="4073"/>
                      <a:pt x="5415" y="4230"/>
                      <a:pt x="5412" y="4390"/>
                    </a:cubicBezTo>
                    <a:cubicBezTo>
                      <a:pt x="5405" y="4591"/>
                      <a:pt x="5351" y="4792"/>
                      <a:pt x="5294" y="5005"/>
                    </a:cubicBezTo>
                    <a:lnTo>
                      <a:pt x="5274" y="5076"/>
                    </a:lnTo>
                    <a:cubicBezTo>
                      <a:pt x="5238" y="5220"/>
                      <a:pt x="5198" y="5360"/>
                      <a:pt x="5131" y="5481"/>
                    </a:cubicBezTo>
                    <a:cubicBezTo>
                      <a:pt x="5061" y="5607"/>
                      <a:pt x="4993" y="5725"/>
                      <a:pt x="4900" y="5828"/>
                    </a:cubicBezTo>
                    <a:lnTo>
                      <a:pt x="4873" y="5859"/>
                    </a:lnTo>
                    <a:cubicBezTo>
                      <a:pt x="4783" y="5959"/>
                      <a:pt x="4696" y="6059"/>
                      <a:pt x="4596" y="6126"/>
                    </a:cubicBezTo>
                    <a:cubicBezTo>
                      <a:pt x="4462" y="6217"/>
                      <a:pt x="4339" y="6283"/>
                      <a:pt x="4218" y="6323"/>
                    </a:cubicBezTo>
                    <a:cubicBezTo>
                      <a:pt x="4094" y="6363"/>
                      <a:pt x="3964" y="6397"/>
                      <a:pt x="3806" y="6434"/>
                    </a:cubicBezTo>
                    <a:cubicBezTo>
                      <a:pt x="3726" y="6450"/>
                      <a:pt x="3656" y="6461"/>
                      <a:pt x="3593" y="6467"/>
                    </a:cubicBezTo>
                    <a:cubicBezTo>
                      <a:pt x="3539" y="6471"/>
                      <a:pt x="3477" y="6474"/>
                      <a:pt x="3412" y="6474"/>
                    </a:cubicBezTo>
                    <a:cubicBezTo>
                      <a:pt x="3347" y="6474"/>
                      <a:pt x="3280" y="6471"/>
                      <a:pt x="3215" y="6461"/>
                    </a:cubicBezTo>
                    <a:cubicBezTo>
                      <a:pt x="3104" y="6447"/>
                      <a:pt x="2984" y="6417"/>
                      <a:pt x="2846" y="6370"/>
                    </a:cubicBezTo>
                    <a:cubicBezTo>
                      <a:pt x="2663" y="6310"/>
                      <a:pt x="2476" y="6209"/>
                      <a:pt x="2255" y="6056"/>
                    </a:cubicBezTo>
                    <a:cubicBezTo>
                      <a:pt x="2114" y="5962"/>
                      <a:pt x="1974" y="5848"/>
                      <a:pt x="1817" y="5712"/>
                    </a:cubicBezTo>
                    <a:cubicBezTo>
                      <a:pt x="1636" y="5551"/>
                      <a:pt x="1466" y="5383"/>
                      <a:pt x="1305" y="5210"/>
                    </a:cubicBezTo>
                    <a:cubicBezTo>
                      <a:pt x="1198" y="5090"/>
                      <a:pt x="1094" y="4949"/>
                      <a:pt x="984" y="4761"/>
                    </a:cubicBezTo>
                    <a:lnTo>
                      <a:pt x="964" y="4732"/>
                    </a:lnTo>
                    <a:cubicBezTo>
                      <a:pt x="890" y="4604"/>
                      <a:pt x="816" y="4488"/>
                      <a:pt x="759" y="4360"/>
                    </a:cubicBezTo>
                    <a:lnTo>
                      <a:pt x="739" y="4317"/>
                    </a:lnTo>
                    <a:cubicBezTo>
                      <a:pt x="710" y="4243"/>
                      <a:pt x="676" y="4170"/>
                      <a:pt x="646" y="4096"/>
                    </a:cubicBezTo>
                    <a:lnTo>
                      <a:pt x="616" y="4022"/>
                    </a:lnTo>
                    <a:cubicBezTo>
                      <a:pt x="549" y="3862"/>
                      <a:pt x="486" y="3708"/>
                      <a:pt x="435" y="3551"/>
                    </a:cubicBezTo>
                    <a:cubicBezTo>
                      <a:pt x="398" y="3427"/>
                      <a:pt x="362" y="3293"/>
                      <a:pt x="358" y="3173"/>
                    </a:cubicBezTo>
                    <a:cubicBezTo>
                      <a:pt x="355" y="3036"/>
                      <a:pt x="355" y="2885"/>
                      <a:pt x="369" y="2738"/>
                    </a:cubicBezTo>
                    <a:cubicBezTo>
                      <a:pt x="378" y="2637"/>
                      <a:pt x="392" y="2504"/>
                      <a:pt x="415" y="2370"/>
                    </a:cubicBezTo>
                    <a:cubicBezTo>
                      <a:pt x="452" y="2163"/>
                      <a:pt x="495" y="1989"/>
                      <a:pt x="549" y="1835"/>
                    </a:cubicBezTo>
                    <a:cubicBezTo>
                      <a:pt x="603" y="1688"/>
                      <a:pt x="683" y="1538"/>
                      <a:pt x="779" y="1380"/>
                    </a:cubicBezTo>
                    <a:cubicBezTo>
                      <a:pt x="824" y="1313"/>
                      <a:pt x="873" y="1250"/>
                      <a:pt x="934" y="1183"/>
                    </a:cubicBezTo>
                    <a:lnTo>
                      <a:pt x="967" y="1146"/>
                    </a:lnTo>
                    <a:cubicBezTo>
                      <a:pt x="1060" y="1043"/>
                      <a:pt x="1161" y="936"/>
                      <a:pt x="1272" y="856"/>
                    </a:cubicBezTo>
                    <a:lnTo>
                      <a:pt x="1312" y="825"/>
                    </a:lnTo>
                    <a:cubicBezTo>
                      <a:pt x="1386" y="765"/>
                      <a:pt x="1455" y="711"/>
                      <a:pt x="1529" y="665"/>
                    </a:cubicBezTo>
                    <a:cubicBezTo>
                      <a:pt x="1622" y="608"/>
                      <a:pt x="1727" y="544"/>
                      <a:pt x="1830" y="498"/>
                    </a:cubicBezTo>
                    <a:lnTo>
                      <a:pt x="1860" y="484"/>
                    </a:lnTo>
                    <a:cubicBezTo>
                      <a:pt x="1900" y="464"/>
                      <a:pt x="1940" y="447"/>
                      <a:pt x="1974" y="437"/>
                    </a:cubicBezTo>
                    <a:lnTo>
                      <a:pt x="2008" y="430"/>
                    </a:lnTo>
                    <a:cubicBezTo>
                      <a:pt x="2091" y="407"/>
                      <a:pt x="2171" y="384"/>
                      <a:pt x="2252" y="370"/>
                    </a:cubicBezTo>
                    <a:cubicBezTo>
                      <a:pt x="2346" y="356"/>
                      <a:pt x="2444" y="352"/>
                      <a:pt x="2545" y="352"/>
                    </a:cubicBezTo>
                    <a:close/>
                    <a:moveTo>
                      <a:pt x="2529" y="0"/>
                    </a:moveTo>
                    <a:cubicBezTo>
                      <a:pt x="2420" y="0"/>
                      <a:pt x="2309" y="5"/>
                      <a:pt x="2195" y="22"/>
                    </a:cubicBezTo>
                    <a:cubicBezTo>
                      <a:pt x="2097" y="39"/>
                      <a:pt x="2004" y="66"/>
                      <a:pt x="1914" y="89"/>
                    </a:cubicBezTo>
                    <a:lnTo>
                      <a:pt x="1880" y="99"/>
                    </a:lnTo>
                    <a:cubicBezTo>
                      <a:pt x="1817" y="116"/>
                      <a:pt x="1763" y="143"/>
                      <a:pt x="1713" y="166"/>
                    </a:cubicBezTo>
                    <a:lnTo>
                      <a:pt x="1687" y="176"/>
                    </a:lnTo>
                    <a:cubicBezTo>
                      <a:pt x="1562" y="233"/>
                      <a:pt x="1449" y="303"/>
                      <a:pt x="1341" y="367"/>
                    </a:cubicBezTo>
                    <a:cubicBezTo>
                      <a:pt x="1255" y="424"/>
                      <a:pt x="1174" y="484"/>
                      <a:pt x="1097" y="544"/>
                    </a:cubicBezTo>
                    <a:lnTo>
                      <a:pt x="1057" y="575"/>
                    </a:lnTo>
                    <a:cubicBezTo>
                      <a:pt x="927" y="675"/>
                      <a:pt x="813" y="791"/>
                      <a:pt x="706" y="909"/>
                    </a:cubicBezTo>
                    <a:lnTo>
                      <a:pt x="670" y="949"/>
                    </a:lnTo>
                    <a:cubicBezTo>
                      <a:pt x="596" y="1032"/>
                      <a:pt x="539" y="1109"/>
                      <a:pt x="486" y="1193"/>
                    </a:cubicBezTo>
                    <a:cubicBezTo>
                      <a:pt x="372" y="1367"/>
                      <a:pt x="282" y="1544"/>
                      <a:pt x="222" y="1714"/>
                    </a:cubicBezTo>
                    <a:cubicBezTo>
                      <a:pt x="157" y="1889"/>
                      <a:pt x="108" y="2083"/>
                      <a:pt x="68" y="2310"/>
                    </a:cubicBezTo>
                    <a:cubicBezTo>
                      <a:pt x="44" y="2454"/>
                      <a:pt x="27" y="2597"/>
                      <a:pt x="17" y="2705"/>
                    </a:cubicBezTo>
                    <a:cubicBezTo>
                      <a:pt x="1" y="2869"/>
                      <a:pt x="4" y="3032"/>
                      <a:pt x="7" y="3183"/>
                    </a:cubicBezTo>
                    <a:cubicBezTo>
                      <a:pt x="11" y="3347"/>
                      <a:pt x="54" y="3508"/>
                      <a:pt x="101" y="3654"/>
                    </a:cubicBezTo>
                    <a:cubicBezTo>
                      <a:pt x="154" y="3829"/>
                      <a:pt x="222" y="3996"/>
                      <a:pt x="288" y="4156"/>
                    </a:cubicBezTo>
                    <a:lnTo>
                      <a:pt x="322" y="4230"/>
                    </a:lnTo>
                    <a:cubicBezTo>
                      <a:pt x="352" y="4307"/>
                      <a:pt x="385" y="4383"/>
                      <a:pt x="418" y="4460"/>
                    </a:cubicBezTo>
                    <a:lnTo>
                      <a:pt x="438" y="4504"/>
                    </a:lnTo>
                    <a:cubicBezTo>
                      <a:pt x="506" y="4651"/>
                      <a:pt x="586" y="4785"/>
                      <a:pt x="663" y="4915"/>
                    </a:cubicBezTo>
                    <a:lnTo>
                      <a:pt x="683" y="4942"/>
                    </a:lnTo>
                    <a:cubicBezTo>
                      <a:pt x="807" y="5150"/>
                      <a:pt x="920" y="5306"/>
                      <a:pt x="1044" y="5444"/>
                    </a:cubicBezTo>
                    <a:cubicBezTo>
                      <a:pt x="1211" y="5627"/>
                      <a:pt x="1395" y="5808"/>
                      <a:pt x="1586" y="5976"/>
                    </a:cubicBezTo>
                    <a:cubicBezTo>
                      <a:pt x="1750" y="6119"/>
                      <a:pt x="1903" y="6243"/>
                      <a:pt x="2054" y="6347"/>
                    </a:cubicBezTo>
                    <a:cubicBezTo>
                      <a:pt x="2301" y="6518"/>
                      <a:pt x="2519" y="6635"/>
                      <a:pt x="2736" y="6705"/>
                    </a:cubicBezTo>
                    <a:cubicBezTo>
                      <a:pt x="2894" y="6758"/>
                      <a:pt x="3034" y="6791"/>
                      <a:pt x="3167" y="6811"/>
                    </a:cubicBezTo>
                    <a:cubicBezTo>
                      <a:pt x="3248" y="6822"/>
                      <a:pt x="3328" y="6825"/>
                      <a:pt x="3405" y="6825"/>
                    </a:cubicBezTo>
                    <a:cubicBezTo>
                      <a:pt x="3482" y="6825"/>
                      <a:pt x="3553" y="6822"/>
                      <a:pt x="3616" y="6819"/>
                    </a:cubicBezTo>
                    <a:cubicBezTo>
                      <a:pt x="3696" y="6811"/>
                      <a:pt x="3786" y="6798"/>
                      <a:pt x="3883" y="6775"/>
                    </a:cubicBezTo>
                    <a:cubicBezTo>
                      <a:pt x="4050" y="6738"/>
                      <a:pt x="4191" y="6701"/>
                      <a:pt x="4331" y="6655"/>
                    </a:cubicBezTo>
                    <a:cubicBezTo>
                      <a:pt x="4482" y="6604"/>
                      <a:pt x="4632" y="6527"/>
                      <a:pt x="4797" y="6417"/>
                    </a:cubicBezTo>
                    <a:cubicBezTo>
                      <a:pt x="4930" y="6323"/>
                      <a:pt x="5038" y="6206"/>
                      <a:pt x="5138" y="6089"/>
                    </a:cubicBezTo>
                    <a:lnTo>
                      <a:pt x="5161" y="6062"/>
                    </a:lnTo>
                    <a:cubicBezTo>
                      <a:pt x="5282" y="5932"/>
                      <a:pt x="5359" y="5788"/>
                      <a:pt x="5435" y="5651"/>
                    </a:cubicBezTo>
                    <a:cubicBezTo>
                      <a:pt x="5526" y="5494"/>
                      <a:pt x="5572" y="5326"/>
                      <a:pt x="5616" y="5166"/>
                    </a:cubicBezTo>
                    <a:lnTo>
                      <a:pt x="5636" y="5096"/>
                    </a:lnTo>
                    <a:cubicBezTo>
                      <a:pt x="5696" y="4872"/>
                      <a:pt x="5756" y="4644"/>
                      <a:pt x="5763" y="4397"/>
                    </a:cubicBezTo>
                    <a:cubicBezTo>
                      <a:pt x="5766" y="4230"/>
                      <a:pt x="5770" y="4049"/>
                      <a:pt x="5743" y="3875"/>
                    </a:cubicBezTo>
                    <a:cubicBezTo>
                      <a:pt x="5740" y="3849"/>
                      <a:pt x="5736" y="3821"/>
                      <a:pt x="5730" y="3795"/>
                    </a:cubicBezTo>
                    <a:cubicBezTo>
                      <a:pt x="5716" y="3728"/>
                      <a:pt x="5700" y="3661"/>
                      <a:pt x="5683" y="3597"/>
                    </a:cubicBezTo>
                    <a:lnTo>
                      <a:pt x="5673" y="3565"/>
                    </a:lnTo>
                    <a:cubicBezTo>
                      <a:pt x="5669" y="3548"/>
                      <a:pt x="5663" y="3520"/>
                      <a:pt x="5646" y="3491"/>
                    </a:cubicBezTo>
                    <a:cubicBezTo>
                      <a:pt x="5636" y="3474"/>
                      <a:pt x="5626" y="3457"/>
                      <a:pt x="5616" y="3437"/>
                    </a:cubicBezTo>
                    <a:cubicBezTo>
                      <a:pt x="5583" y="3374"/>
                      <a:pt x="5546" y="3300"/>
                      <a:pt x="5482" y="3236"/>
                    </a:cubicBezTo>
                    <a:lnTo>
                      <a:pt x="5452" y="3203"/>
                    </a:lnTo>
                    <a:cubicBezTo>
                      <a:pt x="5405" y="3156"/>
                      <a:pt x="5359" y="3106"/>
                      <a:pt x="5302" y="3063"/>
                    </a:cubicBezTo>
                    <a:lnTo>
                      <a:pt x="5245" y="3019"/>
                    </a:lnTo>
                    <a:cubicBezTo>
                      <a:pt x="5107" y="2913"/>
                      <a:pt x="4932" y="2857"/>
                      <a:pt x="4757" y="2857"/>
                    </a:cubicBezTo>
                    <a:cubicBezTo>
                      <a:pt x="4655" y="2857"/>
                      <a:pt x="4554" y="2876"/>
                      <a:pt x="4459" y="2915"/>
                    </a:cubicBezTo>
                    <a:cubicBezTo>
                      <a:pt x="4155" y="3039"/>
                      <a:pt x="3950" y="3350"/>
                      <a:pt x="3960" y="3675"/>
                    </a:cubicBezTo>
                    <a:cubicBezTo>
                      <a:pt x="3947" y="3748"/>
                      <a:pt x="3950" y="3815"/>
                      <a:pt x="3954" y="3875"/>
                    </a:cubicBezTo>
                    <a:lnTo>
                      <a:pt x="3954" y="3939"/>
                    </a:lnTo>
                    <a:cubicBezTo>
                      <a:pt x="3954" y="3982"/>
                      <a:pt x="3964" y="4026"/>
                      <a:pt x="3970" y="4059"/>
                    </a:cubicBezTo>
                    <a:cubicBezTo>
                      <a:pt x="3974" y="4073"/>
                      <a:pt x="3977" y="4082"/>
                      <a:pt x="3977" y="4096"/>
                    </a:cubicBezTo>
                    <a:cubicBezTo>
                      <a:pt x="3987" y="4142"/>
                      <a:pt x="3990" y="4193"/>
                      <a:pt x="3994" y="4243"/>
                    </a:cubicBezTo>
                    <a:cubicBezTo>
                      <a:pt x="3984" y="4380"/>
                      <a:pt x="3957" y="4517"/>
                      <a:pt x="3934" y="4611"/>
                    </a:cubicBezTo>
                    <a:cubicBezTo>
                      <a:pt x="3917" y="4678"/>
                      <a:pt x="3890" y="4765"/>
                      <a:pt x="3854" y="4849"/>
                    </a:cubicBezTo>
                    <a:cubicBezTo>
                      <a:pt x="3826" y="4889"/>
                      <a:pt x="3797" y="4925"/>
                      <a:pt x="3763" y="4962"/>
                    </a:cubicBezTo>
                    <a:cubicBezTo>
                      <a:pt x="3760" y="4965"/>
                      <a:pt x="3760" y="4965"/>
                      <a:pt x="3760" y="4969"/>
                    </a:cubicBezTo>
                    <a:cubicBezTo>
                      <a:pt x="3716" y="4985"/>
                      <a:pt x="3680" y="4999"/>
                      <a:pt x="3649" y="5009"/>
                    </a:cubicBezTo>
                    <a:cubicBezTo>
                      <a:pt x="3559" y="5025"/>
                      <a:pt x="3485" y="5039"/>
                      <a:pt x="3412" y="5045"/>
                    </a:cubicBezTo>
                    <a:cubicBezTo>
                      <a:pt x="3395" y="5042"/>
                      <a:pt x="3375" y="5039"/>
                      <a:pt x="3355" y="5039"/>
                    </a:cubicBezTo>
                    <a:cubicBezTo>
                      <a:pt x="3301" y="5019"/>
                      <a:pt x="3244" y="4992"/>
                      <a:pt x="3181" y="4962"/>
                    </a:cubicBezTo>
                    <a:cubicBezTo>
                      <a:pt x="2964" y="4825"/>
                      <a:pt x="2740" y="4644"/>
                      <a:pt x="2485" y="4397"/>
                    </a:cubicBezTo>
                    <a:cubicBezTo>
                      <a:pt x="2402" y="4313"/>
                      <a:pt x="2335" y="4233"/>
                      <a:pt x="2275" y="4153"/>
                    </a:cubicBezTo>
                    <a:cubicBezTo>
                      <a:pt x="2218" y="4079"/>
                      <a:pt x="2168" y="4002"/>
                      <a:pt x="2114" y="3915"/>
                    </a:cubicBezTo>
                    <a:cubicBezTo>
                      <a:pt x="2037" y="3765"/>
                      <a:pt x="1971" y="3611"/>
                      <a:pt x="1920" y="3494"/>
                    </a:cubicBezTo>
                    <a:lnTo>
                      <a:pt x="1894" y="3430"/>
                    </a:lnTo>
                    <a:cubicBezTo>
                      <a:pt x="1840" y="3310"/>
                      <a:pt x="1793" y="3196"/>
                      <a:pt x="1753" y="3079"/>
                    </a:cubicBezTo>
                    <a:cubicBezTo>
                      <a:pt x="1743" y="3029"/>
                      <a:pt x="1739" y="2979"/>
                      <a:pt x="1736" y="2946"/>
                    </a:cubicBezTo>
                    <a:cubicBezTo>
                      <a:pt x="1747" y="2722"/>
                      <a:pt x="1770" y="2527"/>
                      <a:pt x="1803" y="2370"/>
                    </a:cubicBezTo>
                    <a:cubicBezTo>
                      <a:pt x="1830" y="2287"/>
                      <a:pt x="1860" y="2206"/>
                      <a:pt x="1897" y="2129"/>
                    </a:cubicBezTo>
                    <a:cubicBezTo>
                      <a:pt x="1957" y="2035"/>
                      <a:pt x="2028" y="1946"/>
                      <a:pt x="2097" y="1865"/>
                    </a:cubicBezTo>
                    <a:cubicBezTo>
                      <a:pt x="2211" y="1759"/>
                      <a:pt x="2309" y="1678"/>
                      <a:pt x="2395" y="1625"/>
                    </a:cubicBezTo>
                    <a:cubicBezTo>
                      <a:pt x="2465" y="1584"/>
                      <a:pt x="2525" y="1558"/>
                      <a:pt x="2585" y="1538"/>
                    </a:cubicBezTo>
                    <a:cubicBezTo>
                      <a:pt x="2683" y="1521"/>
                      <a:pt x="2783" y="1518"/>
                      <a:pt x="2874" y="1518"/>
                    </a:cubicBezTo>
                    <a:lnTo>
                      <a:pt x="3091" y="1521"/>
                    </a:lnTo>
                    <a:lnTo>
                      <a:pt x="3114" y="1518"/>
                    </a:lnTo>
                    <a:cubicBezTo>
                      <a:pt x="3252" y="1501"/>
                      <a:pt x="3372" y="1450"/>
                      <a:pt x="3482" y="1367"/>
                    </a:cubicBezTo>
                    <a:cubicBezTo>
                      <a:pt x="3639" y="1246"/>
                      <a:pt x="3743" y="1063"/>
                      <a:pt x="3769" y="862"/>
                    </a:cubicBezTo>
                    <a:cubicBezTo>
                      <a:pt x="3797" y="665"/>
                      <a:pt x="3740" y="461"/>
                      <a:pt x="3619" y="303"/>
                    </a:cubicBezTo>
                    <a:cubicBezTo>
                      <a:pt x="3519" y="169"/>
                      <a:pt x="3322" y="16"/>
                      <a:pt x="3098" y="9"/>
                    </a:cubicBezTo>
                    <a:cubicBezTo>
                      <a:pt x="2984" y="6"/>
                      <a:pt x="2866" y="2"/>
                      <a:pt x="2753" y="2"/>
                    </a:cubicBezTo>
                    <a:lnTo>
                      <a:pt x="2686" y="2"/>
                    </a:lnTo>
                    <a:cubicBezTo>
                      <a:pt x="2634" y="1"/>
                      <a:pt x="2582" y="0"/>
                      <a:pt x="2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20" name="Google Shape;2120;p41"/>
            <p:cNvGrpSpPr/>
            <p:nvPr/>
          </p:nvGrpSpPr>
          <p:grpSpPr>
            <a:xfrm>
              <a:off x="243038" y="3010472"/>
              <a:ext cx="288484" cy="322665"/>
              <a:chOff x="4791500" y="4541438"/>
              <a:chExt cx="163225" cy="182575"/>
            </a:xfrm>
          </p:grpSpPr>
          <p:sp>
            <p:nvSpPr>
              <p:cNvPr id="2121" name="Google Shape;2121;p41"/>
              <p:cNvSpPr/>
              <p:nvPr/>
            </p:nvSpPr>
            <p:spPr>
              <a:xfrm>
                <a:off x="4795950" y="4545838"/>
                <a:ext cx="154425" cy="173825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953" extrusionOk="0">
                    <a:moveTo>
                      <a:pt x="3438" y="1267"/>
                    </a:moveTo>
                    <a:cubicBezTo>
                      <a:pt x="3458" y="1271"/>
                      <a:pt x="3475" y="1275"/>
                      <a:pt x="3495" y="1275"/>
                    </a:cubicBezTo>
                    <a:cubicBezTo>
                      <a:pt x="3575" y="1288"/>
                      <a:pt x="3652" y="1301"/>
                      <a:pt x="3733" y="1315"/>
                    </a:cubicBezTo>
                    <a:cubicBezTo>
                      <a:pt x="3849" y="1338"/>
                      <a:pt x="3969" y="1358"/>
                      <a:pt x="4087" y="1381"/>
                    </a:cubicBezTo>
                    <a:cubicBezTo>
                      <a:pt x="4190" y="1408"/>
                      <a:pt x="4294" y="1442"/>
                      <a:pt x="4391" y="1482"/>
                    </a:cubicBezTo>
                    <a:cubicBezTo>
                      <a:pt x="4491" y="1545"/>
                      <a:pt x="4585" y="1619"/>
                      <a:pt x="4676" y="1699"/>
                    </a:cubicBezTo>
                    <a:cubicBezTo>
                      <a:pt x="4776" y="1796"/>
                      <a:pt x="4876" y="1897"/>
                      <a:pt x="4960" y="2007"/>
                    </a:cubicBezTo>
                    <a:cubicBezTo>
                      <a:pt x="4966" y="2027"/>
                      <a:pt x="4977" y="2044"/>
                      <a:pt x="4986" y="2064"/>
                    </a:cubicBezTo>
                    <a:cubicBezTo>
                      <a:pt x="4983" y="2124"/>
                      <a:pt x="4980" y="2184"/>
                      <a:pt x="4970" y="2244"/>
                    </a:cubicBezTo>
                    <a:lnTo>
                      <a:pt x="4963" y="2264"/>
                    </a:lnTo>
                    <a:cubicBezTo>
                      <a:pt x="4920" y="2338"/>
                      <a:pt x="4866" y="2408"/>
                      <a:pt x="4812" y="2479"/>
                    </a:cubicBezTo>
                    <a:lnTo>
                      <a:pt x="4792" y="2495"/>
                    </a:lnTo>
                    <a:cubicBezTo>
                      <a:pt x="4702" y="2542"/>
                      <a:pt x="4608" y="2582"/>
                      <a:pt x="4515" y="2615"/>
                    </a:cubicBezTo>
                    <a:cubicBezTo>
                      <a:pt x="4408" y="2642"/>
                      <a:pt x="4298" y="2652"/>
                      <a:pt x="4190" y="2666"/>
                    </a:cubicBezTo>
                    <a:cubicBezTo>
                      <a:pt x="4114" y="2675"/>
                      <a:pt x="4034" y="2686"/>
                      <a:pt x="3953" y="2692"/>
                    </a:cubicBezTo>
                    <a:cubicBezTo>
                      <a:pt x="3816" y="2692"/>
                      <a:pt x="3679" y="2679"/>
                      <a:pt x="3538" y="2666"/>
                    </a:cubicBezTo>
                    <a:cubicBezTo>
                      <a:pt x="3415" y="2652"/>
                      <a:pt x="3291" y="2639"/>
                      <a:pt x="3167" y="2615"/>
                    </a:cubicBezTo>
                    <a:cubicBezTo>
                      <a:pt x="3074" y="2589"/>
                      <a:pt x="2983" y="2562"/>
                      <a:pt x="2886" y="2552"/>
                    </a:cubicBezTo>
                    <a:cubicBezTo>
                      <a:pt x="2864" y="2549"/>
                      <a:pt x="2843" y="2548"/>
                      <a:pt x="2822" y="2548"/>
                    </a:cubicBezTo>
                    <a:cubicBezTo>
                      <a:pt x="2763" y="2548"/>
                      <a:pt x="2705" y="2557"/>
                      <a:pt x="2649" y="2572"/>
                    </a:cubicBezTo>
                    <a:cubicBezTo>
                      <a:pt x="2665" y="2539"/>
                      <a:pt x="2679" y="2508"/>
                      <a:pt x="2692" y="2475"/>
                    </a:cubicBezTo>
                    <a:cubicBezTo>
                      <a:pt x="2742" y="2385"/>
                      <a:pt x="2789" y="2294"/>
                      <a:pt x="2842" y="2204"/>
                    </a:cubicBezTo>
                    <a:cubicBezTo>
                      <a:pt x="2923" y="2070"/>
                      <a:pt x="3000" y="1940"/>
                      <a:pt x="3080" y="1809"/>
                    </a:cubicBezTo>
                    <a:cubicBezTo>
                      <a:pt x="3157" y="1689"/>
                      <a:pt x="3231" y="1572"/>
                      <a:pt x="3311" y="1459"/>
                    </a:cubicBezTo>
                    <a:cubicBezTo>
                      <a:pt x="3355" y="1395"/>
                      <a:pt x="3395" y="1331"/>
                      <a:pt x="3438" y="1267"/>
                    </a:cubicBezTo>
                    <a:close/>
                    <a:moveTo>
                      <a:pt x="2228" y="3492"/>
                    </a:moveTo>
                    <a:cubicBezTo>
                      <a:pt x="2284" y="3609"/>
                      <a:pt x="2358" y="3675"/>
                      <a:pt x="2458" y="3759"/>
                    </a:cubicBezTo>
                    <a:lnTo>
                      <a:pt x="2461" y="3763"/>
                    </a:lnTo>
                    <a:cubicBezTo>
                      <a:pt x="2509" y="3796"/>
                      <a:pt x="2562" y="3826"/>
                      <a:pt x="2612" y="3853"/>
                    </a:cubicBezTo>
                    <a:cubicBezTo>
                      <a:pt x="2659" y="3879"/>
                      <a:pt x="2702" y="3907"/>
                      <a:pt x="2749" y="3933"/>
                    </a:cubicBezTo>
                    <a:cubicBezTo>
                      <a:pt x="2839" y="3984"/>
                      <a:pt x="2936" y="4037"/>
                      <a:pt x="3023" y="4097"/>
                    </a:cubicBezTo>
                    <a:cubicBezTo>
                      <a:pt x="3100" y="4147"/>
                      <a:pt x="3171" y="4204"/>
                      <a:pt x="3237" y="4261"/>
                    </a:cubicBezTo>
                    <a:cubicBezTo>
                      <a:pt x="3298" y="4321"/>
                      <a:pt x="3358" y="4385"/>
                      <a:pt x="3408" y="4452"/>
                    </a:cubicBezTo>
                    <a:cubicBezTo>
                      <a:pt x="3438" y="4509"/>
                      <a:pt x="3465" y="4572"/>
                      <a:pt x="3488" y="4635"/>
                    </a:cubicBezTo>
                    <a:cubicBezTo>
                      <a:pt x="3508" y="4709"/>
                      <a:pt x="3522" y="4786"/>
                      <a:pt x="3528" y="4863"/>
                    </a:cubicBezTo>
                    <a:cubicBezTo>
                      <a:pt x="3528" y="4900"/>
                      <a:pt x="3522" y="4933"/>
                      <a:pt x="3518" y="4967"/>
                    </a:cubicBezTo>
                    <a:cubicBezTo>
                      <a:pt x="3501" y="5020"/>
                      <a:pt x="3485" y="5074"/>
                      <a:pt x="3461" y="5128"/>
                    </a:cubicBezTo>
                    <a:cubicBezTo>
                      <a:pt x="3438" y="5168"/>
                      <a:pt x="3412" y="5208"/>
                      <a:pt x="3384" y="5244"/>
                    </a:cubicBezTo>
                    <a:cubicBezTo>
                      <a:pt x="3321" y="5301"/>
                      <a:pt x="3251" y="5355"/>
                      <a:pt x="3180" y="5401"/>
                    </a:cubicBezTo>
                    <a:cubicBezTo>
                      <a:pt x="3060" y="5472"/>
                      <a:pt x="2930" y="5525"/>
                      <a:pt x="2796" y="5572"/>
                    </a:cubicBezTo>
                    <a:cubicBezTo>
                      <a:pt x="2759" y="5582"/>
                      <a:pt x="2719" y="5592"/>
                      <a:pt x="2679" y="5599"/>
                    </a:cubicBezTo>
                    <a:cubicBezTo>
                      <a:pt x="2669" y="5599"/>
                      <a:pt x="2662" y="5595"/>
                      <a:pt x="2655" y="5595"/>
                    </a:cubicBezTo>
                    <a:cubicBezTo>
                      <a:pt x="2585" y="5575"/>
                      <a:pt x="2518" y="5555"/>
                      <a:pt x="2452" y="5535"/>
                    </a:cubicBezTo>
                    <a:cubicBezTo>
                      <a:pt x="2324" y="5495"/>
                      <a:pt x="2197" y="5458"/>
                      <a:pt x="2077" y="5404"/>
                    </a:cubicBezTo>
                    <a:cubicBezTo>
                      <a:pt x="1963" y="5341"/>
                      <a:pt x="1850" y="5274"/>
                      <a:pt x="1739" y="5204"/>
                    </a:cubicBezTo>
                    <a:cubicBezTo>
                      <a:pt x="1679" y="5168"/>
                      <a:pt x="1618" y="5123"/>
                      <a:pt x="1558" y="5087"/>
                    </a:cubicBezTo>
                    <a:cubicBezTo>
                      <a:pt x="1538" y="5077"/>
                      <a:pt x="1515" y="5063"/>
                      <a:pt x="1495" y="5050"/>
                    </a:cubicBezTo>
                    <a:cubicBezTo>
                      <a:pt x="1572" y="4873"/>
                      <a:pt x="1649" y="4696"/>
                      <a:pt x="1729" y="4518"/>
                    </a:cubicBezTo>
                    <a:cubicBezTo>
                      <a:pt x="1882" y="4171"/>
                      <a:pt x="2057" y="3833"/>
                      <a:pt x="2228" y="3492"/>
                    </a:cubicBezTo>
                    <a:close/>
                    <a:moveTo>
                      <a:pt x="3314" y="0"/>
                    </a:moveTo>
                    <a:cubicBezTo>
                      <a:pt x="3231" y="3"/>
                      <a:pt x="3151" y="3"/>
                      <a:pt x="3070" y="23"/>
                    </a:cubicBezTo>
                    <a:cubicBezTo>
                      <a:pt x="2997" y="40"/>
                      <a:pt x="2926" y="63"/>
                      <a:pt x="2859" y="87"/>
                    </a:cubicBezTo>
                    <a:cubicBezTo>
                      <a:pt x="2719" y="134"/>
                      <a:pt x="2589" y="224"/>
                      <a:pt x="2488" y="332"/>
                    </a:cubicBezTo>
                    <a:cubicBezTo>
                      <a:pt x="2381" y="445"/>
                      <a:pt x="2284" y="552"/>
                      <a:pt x="2204" y="686"/>
                    </a:cubicBezTo>
                    <a:cubicBezTo>
                      <a:pt x="2110" y="849"/>
                      <a:pt x="2023" y="1014"/>
                      <a:pt x="1933" y="1181"/>
                    </a:cubicBezTo>
                    <a:cubicBezTo>
                      <a:pt x="1726" y="1568"/>
                      <a:pt x="1518" y="1963"/>
                      <a:pt x="1361" y="2378"/>
                    </a:cubicBezTo>
                    <a:cubicBezTo>
                      <a:pt x="1291" y="2569"/>
                      <a:pt x="1228" y="2766"/>
                      <a:pt x="1144" y="2953"/>
                    </a:cubicBezTo>
                    <a:cubicBezTo>
                      <a:pt x="1053" y="3154"/>
                      <a:pt x="963" y="3354"/>
                      <a:pt x="870" y="3555"/>
                    </a:cubicBezTo>
                    <a:cubicBezTo>
                      <a:pt x="585" y="4180"/>
                      <a:pt x="325" y="4816"/>
                      <a:pt x="56" y="5449"/>
                    </a:cubicBezTo>
                    <a:cubicBezTo>
                      <a:pt x="0" y="5585"/>
                      <a:pt x="16" y="5759"/>
                      <a:pt x="76" y="5890"/>
                    </a:cubicBezTo>
                    <a:cubicBezTo>
                      <a:pt x="141" y="6031"/>
                      <a:pt x="264" y="6144"/>
                      <a:pt x="411" y="6197"/>
                    </a:cubicBezTo>
                    <a:cubicBezTo>
                      <a:pt x="473" y="6220"/>
                      <a:pt x="539" y="6231"/>
                      <a:pt x="605" y="6231"/>
                    </a:cubicBezTo>
                    <a:cubicBezTo>
                      <a:pt x="657" y="6231"/>
                      <a:pt x="709" y="6224"/>
                      <a:pt x="759" y="6211"/>
                    </a:cubicBezTo>
                    <a:cubicBezTo>
                      <a:pt x="783" y="6227"/>
                      <a:pt x="809" y="6244"/>
                      <a:pt x="836" y="6264"/>
                    </a:cubicBezTo>
                    <a:cubicBezTo>
                      <a:pt x="916" y="6318"/>
                      <a:pt x="1000" y="6368"/>
                      <a:pt x="1084" y="6418"/>
                    </a:cubicBezTo>
                    <a:cubicBezTo>
                      <a:pt x="1164" y="6468"/>
                      <a:pt x="1248" y="6515"/>
                      <a:pt x="1331" y="6562"/>
                    </a:cubicBezTo>
                    <a:cubicBezTo>
                      <a:pt x="1465" y="6639"/>
                      <a:pt x="1602" y="6706"/>
                      <a:pt x="1749" y="6753"/>
                    </a:cubicBezTo>
                    <a:cubicBezTo>
                      <a:pt x="1799" y="6769"/>
                      <a:pt x="1846" y="6786"/>
                      <a:pt x="1896" y="6799"/>
                    </a:cubicBezTo>
                    <a:cubicBezTo>
                      <a:pt x="1990" y="6826"/>
                      <a:pt x="2083" y="6856"/>
                      <a:pt x="2180" y="6880"/>
                    </a:cubicBezTo>
                    <a:cubicBezTo>
                      <a:pt x="2274" y="6900"/>
                      <a:pt x="2368" y="6923"/>
                      <a:pt x="2464" y="6940"/>
                    </a:cubicBezTo>
                    <a:cubicBezTo>
                      <a:pt x="2517" y="6949"/>
                      <a:pt x="2569" y="6953"/>
                      <a:pt x="2620" y="6953"/>
                    </a:cubicBezTo>
                    <a:cubicBezTo>
                      <a:pt x="2678" y="6953"/>
                      <a:pt x="2736" y="6949"/>
                      <a:pt x="2796" y="6943"/>
                    </a:cubicBezTo>
                    <a:cubicBezTo>
                      <a:pt x="2940" y="6937"/>
                      <a:pt x="3070" y="6886"/>
                      <a:pt x="3207" y="6843"/>
                    </a:cubicBezTo>
                    <a:cubicBezTo>
                      <a:pt x="3291" y="6816"/>
                      <a:pt x="3375" y="6779"/>
                      <a:pt x="3455" y="6742"/>
                    </a:cubicBezTo>
                    <a:cubicBezTo>
                      <a:pt x="3679" y="6639"/>
                      <a:pt x="3889" y="6508"/>
                      <a:pt x="4083" y="6355"/>
                    </a:cubicBezTo>
                    <a:cubicBezTo>
                      <a:pt x="4124" y="6321"/>
                      <a:pt x="4160" y="6287"/>
                      <a:pt x="4197" y="6254"/>
                    </a:cubicBezTo>
                    <a:cubicBezTo>
                      <a:pt x="4324" y="6127"/>
                      <a:pt x="4438" y="5994"/>
                      <a:pt x="4522" y="5836"/>
                    </a:cubicBezTo>
                    <a:cubicBezTo>
                      <a:pt x="4585" y="5719"/>
                      <a:pt x="4639" y="5605"/>
                      <a:pt x="4682" y="5478"/>
                    </a:cubicBezTo>
                    <a:cubicBezTo>
                      <a:pt x="4716" y="5384"/>
                      <a:pt x="4732" y="5284"/>
                      <a:pt x="4749" y="5188"/>
                    </a:cubicBezTo>
                    <a:cubicBezTo>
                      <a:pt x="4786" y="5007"/>
                      <a:pt x="4789" y="4827"/>
                      <a:pt x="4762" y="4642"/>
                    </a:cubicBezTo>
                    <a:cubicBezTo>
                      <a:pt x="4749" y="4546"/>
                      <a:pt x="4732" y="4452"/>
                      <a:pt x="4709" y="4358"/>
                    </a:cubicBezTo>
                    <a:cubicBezTo>
                      <a:pt x="4669" y="4211"/>
                      <a:pt x="4616" y="4074"/>
                      <a:pt x="4551" y="3940"/>
                    </a:cubicBezTo>
                    <a:cubicBezTo>
                      <a:pt x="4535" y="3910"/>
                      <a:pt x="4518" y="3879"/>
                      <a:pt x="4502" y="3850"/>
                    </a:cubicBezTo>
                    <a:cubicBezTo>
                      <a:pt x="4565" y="3839"/>
                      <a:pt x="4628" y="3830"/>
                      <a:pt x="4692" y="3816"/>
                    </a:cubicBezTo>
                    <a:cubicBezTo>
                      <a:pt x="4883" y="3783"/>
                      <a:pt x="5060" y="3703"/>
                      <a:pt x="5234" y="3623"/>
                    </a:cubicBezTo>
                    <a:cubicBezTo>
                      <a:pt x="5378" y="3558"/>
                      <a:pt x="5522" y="3475"/>
                      <a:pt x="5632" y="3354"/>
                    </a:cubicBezTo>
                    <a:cubicBezTo>
                      <a:pt x="5699" y="3281"/>
                      <a:pt x="5766" y="3208"/>
                      <a:pt x="5826" y="3127"/>
                    </a:cubicBezTo>
                    <a:cubicBezTo>
                      <a:pt x="5936" y="2980"/>
                      <a:pt x="6040" y="2823"/>
                      <a:pt x="6100" y="2649"/>
                    </a:cubicBezTo>
                    <a:cubicBezTo>
                      <a:pt x="6137" y="2539"/>
                      <a:pt x="6161" y="2414"/>
                      <a:pt x="6167" y="2298"/>
                    </a:cubicBezTo>
                    <a:cubicBezTo>
                      <a:pt x="6177" y="2161"/>
                      <a:pt x="6174" y="2027"/>
                      <a:pt x="6164" y="1886"/>
                    </a:cubicBezTo>
                    <a:cubicBezTo>
                      <a:pt x="6161" y="1860"/>
                      <a:pt x="6157" y="1833"/>
                      <a:pt x="6150" y="1806"/>
                    </a:cubicBezTo>
                    <a:cubicBezTo>
                      <a:pt x="6133" y="1739"/>
                      <a:pt x="6110" y="1672"/>
                      <a:pt x="6087" y="1609"/>
                    </a:cubicBezTo>
                    <a:cubicBezTo>
                      <a:pt x="6067" y="1556"/>
                      <a:pt x="6040" y="1508"/>
                      <a:pt x="6013" y="1459"/>
                    </a:cubicBezTo>
                    <a:cubicBezTo>
                      <a:pt x="5940" y="1338"/>
                      <a:pt x="5860" y="1224"/>
                      <a:pt x="5769" y="1117"/>
                    </a:cubicBezTo>
                    <a:cubicBezTo>
                      <a:pt x="5709" y="1047"/>
                      <a:pt x="5642" y="987"/>
                      <a:pt x="5575" y="923"/>
                    </a:cubicBezTo>
                    <a:cubicBezTo>
                      <a:pt x="5474" y="823"/>
                      <a:pt x="5368" y="729"/>
                      <a:pt x="5258" y="639"/>
                    </a:cubicBezTo>
                    <a:cubicBezTo>
                      <a:pt x="5241" y="625"/>
                      <a:pt x="5224" y="613"/>
                      <a:pt x="5207" y="599"/>
                    </a:cubicBezTo>
                    <a:cubicBezTo>
                      <a:pt x="5153" y="556"/>
                      <a:pt x="5104" y="515"/>
                      <a:pt x="5047" y="482"/>
                    </a:cubicBezTo>
                    <a:cubicBezTo>
                      <a:pt x="4846" y="361"/>
                      <a:pt x="4636" y="275"/>
                      <a:pt x="4408" y="214"/>
                    </a:cubicBezTo>
                    <a:cubicBezTo>
                      <a:pt x="4170" y="154"/>
                      <a:pt x="3929" y="107"/>
                      <a:pt x="3692" y="57"/>
                    </a:cubicBezTo>
                    <a:cubicBezTo>
                      <a:pt x="3602" y="37"/>
                      <a:pt x="3515" y="23"/>
                      <a:pt x="3428" y="7"/>
                    </a:cubicBezTo>
                    <a:cubicBezTo>
                      <a:pt x="3387" y="0"/>
                      <a:pt x="3351" y="0"/>
                      <a:pt x="3314" y="0"/>
                    </a:cubicBezTo>
                    <a:close/>
                  </a:path>
                </a:pathLst>
              </a:custGeom>
              <a:solidFill>
                <a:srgbClr val="FCB7E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" name="Google Shape;2122;p41"/>
              <p:cNvSpPr/>
              <p:nvPr/>
            </p:nvSpPr>
            <p:spPr>
              <a:xfrm>
                <a:off x="4791500" y="4541438"/>
                <a:ext cx="163225" cy="182575"/>
              </a:xfrm>
              <a:custGeom>
                <a:avLst/>
                <a:gdLst/>
                <a:ahLst/>
                <a:cxnLst/>
                <a:rect l="l" t="t" r="r" b="b"/>
                <a:pathLst>
                  <a:path w="6529" h="7303" extrusionOk="0">
                    <a:moveTo>
                      <a:pt x="3700" y="1635"/>
                    </a:moveTo>
                    <a:lnTo>
                      <a:pt x="3880" y="1664"/>
                    </a:lnTo>
                    <a:cubicBezTo>
                      <a:pt x="3997" y="1684"/>
                      <a:pt x="4111" y="1708"/>
                      <a:pt x="4221" y="1728"/>
                    </a:cubicBezTo>
                    <a:cubicBezTo>
                      <a:pt x="4325" y="1755"/>
                      <a:pt x="4412" y="1781"/>
                      <a:pt x="4489" y="1815"/>
                    </a:cubicBezTo>
                    <a:cubicBezTo>
                      <a:pt x="4582" y="1875"/>
                      <a:pt x="4669" y="1945"/>
                      <a:pt x="4733" y="2005"/>
                    </a:cubicBezTo>
                    <a:cubicBezTo>
                      <a:pt x="4817" y="2082"/>
                      <a:pt x="4907" y="2173"/>
                      <a:pt x="4987" y="2277"/>
                    </a:cubicBezTo>
                    <a:cubicBezTo>
                      <a:pt x="4984" y="2310"/>
                      <a:pt x="4981" y="2340"/>
                      <a:pt x="4977" y="2374"/>
                    </a:cubicBezTo>
                    <a:cubicBezTo>
                      <a:pt x="4947" y="2424"/>
                      <a:pt x="4907" y="2474"/>
                      <a:pt x="4867" y="2527"/>
                    </a:cubicBezTo>
                    <a:cubicBezTo>
                      <a:pt x="4797" y="2561"/>
                      <a:pt x="4723" y="2595"/>
                      <a:pt x="4643" y="2624"/>
                    </a:cubicBezTo>
                    <a:cubicBezTo>
                      <a:pt x="4566" y="2641"/>
                      <a:pt x="4489" y="2651"/>
                      <a:pt x="4405" y="2661"/>
                    </a:cubicBezTo>
                    <a:lnTo>
                      <a:pt x="4348" y="2668"/>
                    </a:lnTo>
                    <a:cubicBezTo>
                      <a:pt x="4272" y="2678"/>
                      <a:pt x="4195" y="2684"/>
                      <a:pt x="4131" y="2691"/>
                    </a:cubicBezTo>
                    <a:cubicBezTo>
                      <a:pt x="3991" y="2691"/>
                      <a:pt x="3854" y="2678"/>
                      <a:pt x="3736" y="2668"/>
                    </a:cubicBezTo>
                    <a:cubicBezTo>
                      <a:pt x="3596" y="2655"/>
                      <a:pt x="3485" y="2638"/>
                      <a:pt x="3385" y="2621"/>
                    </a:cubicBezTo>
                    <a:lnTo>
                      <a:pt x="3375" y="2618"/>
                    </a:lnTo>
                    <a:cubicBezTo>
                      <a:pt x="3295" y="2595"/>
                      <a:pt x="3215" y="2570"/>
                      <a:pt x="3121" y="2558"/>
                    </a:cubicBezTo>
                    <a:cubicBezTo>
                      <a:pt x="3138" y="2527"/>
                      <a:pt x="3155" y="2497"/>
                      <a:pt x="3171" y="2470"/>
                    </a:cubicBezTo>
                    <a:cubicBezTo>
                      <a:pt x="3252" y="2337"/>
                      <a:pt x="3329" y="2206"/>
                      <a:pt x="3409" y="2079"/>
                    </a:cubicBezTo>
                    <a:cubicBezTo>
                      <a:pt x="3482" y="1962"/>
                      <a:pt x="3556" y="1845"/>
                      <a:pt x="3633" y="1735"/>
                    </a:cubicBezTo>
                    <a:lnTo>
                      <a:pt x="3700" y="1635"/>
                    </a:lnTo>
                    <a:close/>
                    <a:moveTo>
                      <a:pt x="3536" y="1253"/>
                    </a:moveTo>
                    <a:lnTo>
                      <a:pt x="3345" y="1534"/>
                    </a:lnTo>
                    <a:cubicBezTo>
                      <a:pt x="3261" y="1651"/>
                      <a:pt x="3184" y="1772"/>
                      <a:pt x="3111" y="1892"/>
                    </a:cubicBezTo>
                    <a:cubicBezTo>
                      <a:pt x="3028" y="2022"/>
                      <a:pt x="2951" y="2156"/>
                      <a:pt x="2870" y="2289"/>
                    </a:cubicBezTo>
                    <a:cubicBezTo>
                      <a:pt x="2817" y="2380"/>
                      <a:pt x="2770" y="2470"/>
                      <a:pt x="2719" y="2561"/>
                    </a:cubicBezTo>
                    <a:lnTo>
                      <a:pt x="2509" y="3019"/>
                    </a:lnTo>
                    <a:lnTo>
                      <a:pt x="2874" y="2919"/>
                    </a:lnTo>
                    <a:cubicBezTo>
                      <a:pt x="2916" y="2906"/>
                      <a:pt x="2960" y="2899"/>
                      <a:pt x="3003" y="2899"/>
                    </a:cubicBezTo>
                    <a:cubicBezTo>
                      <a:pt x="3018" y="2899"/>
                      <a:pt x="3033" y="2900"/>
                      <a:pt x="3048" y="2902"/>
                    </a:cubicBezTo>
                    <a:cubicBezTo>
                      <a:pt x="3121" y="2908"/>
                      <a:pt x="3195" y="2932"/>
                      <a:pt x="3275" y="2956"/>
                    </a:cubicBezTo>
                    <a:lnTo>
                      <a:pt x="3312" y="2965"/>
                    </a:lnTo>
                    <a:cubicBezTo>
                      <a:pt x="3425" y="2985"/>
                      <a:pt x="3549" y="3002"/>
                      <a:pt x="3700" y="3016"/>
                    </a:cubicBezTo>
                    <a:cubicBezTo>
                      <a:pt x="3823" y="3029"/>
                      <a:pt x="3967" y="3042"/>
                      <a:pt x="4131" y="3042"/>
                    </a:cubicBezTo>
                    <a:lnTo>
                      <a:pt x="4144" y="3042"/>
                    </a:lnTo>
                    <a:cubicBezTo>
                      <a:pt x="4228" y="3036"/>
                      <a:pt x="4308" y="3029"/>
                      <a:pt x="4392" y="3016"/>
                    </a:cubicBezTo>
                    <a:lnTo>
                      <a:pt x="4452" y="3009"/>
                    </a:lnTo>
                    <a:cubicBezTo>
                      <a:pt x="4542" y="2999"/>
                      <a:pt x="4636" y="2985"/>
                      <a:pt x="4729" y="2965"/>
                    </a:cubicBezTo>
                    <a:lnTo>
                      <a:pt x="4753" y="2959"/>
                    </a:lnTo>
                    <a:cubicBezTo>
                      <a:pt x="4860" y="2919"/>
                      <a:pt x="4961" y="2875"/>
                      <a:pt x="5050" y="2828"/>
                    </a:cubicBezTo>
                    <a:lnTo>
                      <a:pt x="5124" y="2765"/>
                    </a:lnTo>
                    <a:cubicBezTo>
                      <a:pt x="5188" y="2688"/>
                      <a:pt x="5245" y="2607"/>
                      <a:pt x="5291" y="2534"/>
                    </a:cubicBezTo>
                    <a:lnTo>
                      <a:pt x="5322" y="2447"/>
                    </a:lnTo>
                    <a:cubicBezTo>
                      <a:pt x="5331" y="2380"/>
                      <a:pt x="5339" y="2310"/>
                      <a:pt x="5339" y="2243"/>
                    </a:cubicBezTo>
                    <a:lnTo>
                      <a:pt x="5339" y="2226"/>
                    </a:lnTo>
                    <a:lnTo>
                      <a:pt x="5322" y="2166"/>
                    </a:lnTo>
                    <a:cubicBezTo>
                      <a:pt x="5311" y="2143"/>
                      <a:pt x="5302" y="2123"/>
                      <a:pt x="5291" y="2102"/>
                    </a:cubicBezTo>
                    <a:lnTo>
                      <a:pt x="5278" y="2079"/>
                    </a:lnTo>
                    <a:cubicBezTo>
                      <a:pt x="5181" y="1948"/>
                      <a:pt x="5070" y="1838"/>
                      <a:pt x="4974" y="1748"/>
                    </a:cubicBezTo>
                    <a:lnTo>
                      <a:pt x="4967" y="1741"/>
                    </a:lnTo>
                    <a:cubicBezTo>
                      <a:pt x="4890" y="1675"/>
                      <a:pt x="4783" y="1584"/>
                      <a:pt x="4663" y="1511"/>
                    </a:cubicBezTo>
                    <a:lnTo>
                      <a:pt x="4639" y="1497"/>
                    </a:lnTo>
                    <a:cubicBezTo>
                      <a:pt x="4539" y="1454"/>
                      <a:pt x="4436" y="1420"/>
                      <a:pt x="4298" y="1387"/>
                    </a:cubicBezTo>
                    <a:cubicBezTo>
                      <a:pt x="4181" y="1363"/>
                      <a:pt x="4061" y="1340"/>
                      <a:pt x="3944" y="1320"/>
                    </a:cubicBezTo>
                    <a:cubicBezTo>
                      <a:pt x="3860" y="1303"/>
                      <a:pt x="3780" y="1290"/>
                      <a:pt x="3696" y="1277"/>
                    </a:cubicBezTo>
                    <a:lnTo>
                      <a:pt x="3536" y="1253"/>
                    </a:lnTo>
                    <a:close/>
                    <a:moveTo>
                      <a:pt x="2439" y="3995"/>
                    </a:moveTo>
                    <a:cubicBezTo>
                      <a:pt x="2466" y="4022"/>
                      <a:pt x="2496" y="4046"/>
                      <a:pt x="2526" y="4069"/>
                    </a:cubicBezTo>
                    <a:lnTo>
                      <a:pt x="2529" y="4072"/>
                    </a:lnTo>
                    <a:cubicBezTo>
                      <a:pt x="2576" y="4109"/>
                      <a:pt x="2622" y="4136"/>
                      <a:pt x="2662" y="4160"/>
                    </a:cubicBezTo>
                    <a:lnTo>
                      <a:pt x="2703" y="4183"/>
                    </a:lnTo>
                    <a:cubicBezTo>
                      <a:pt x="2747" y="4209"/>
                      <a:pt x="2793" y="4236"/>
                      <a:pt x="2840" y="4260"/>
                    </a:cubicBezTo>
                    <a:lnTo>
                      <a:pt x="2880" y="4287"/>
                    </a:lnTo>
                    <a:cubicBezTo>
                      <a:pt x="2957" y="4327"/>
                      <a:pt x="3034" y="4370"/>
                      <a:pt x="3104" y="4417"/>
                    </a:cubicBezTo>
                    <a:cubicBezTo>
                      <a:pt x="3168" y="4461"/>
                      <a:pt x="3232" y="4510"/>
                      <a:pt x="3292" y="4564"/>
                    </a:cubicBezTo>
                    <a:cubicBezTo>
                      <a:pt x="3352" y="4621"/>
                      <a:pt x="3399" y="4671"/>
                      <a:pt x="3439" y="4722"/>
                    </a:cubicBezTo>
                    <a:cubicBezTo>
                      <a:pt x="3459" y="4765"/>
                      <a:pt x="3479" y="4808"/>
                      <a:pt x="3499" y="4862"/>
                    </a:cubicBezTo>
                    <a:cubicBezTo>
                      <a:pt x="3512" y="4925"/>
                      <a:pt x="3522" y="4986"/>
                      <a:pt x="3533" y="5043"/>
                    </a:cubicBezTo>
                    <a:cubicBezTo>
                      <a:pt x="3529" y="5063"/>
                      <a:pt x="3525" y="5083"/>
                      <a:pt x="3522" y="5106"/>
                    </a:cubicBezTo>
                    <a:cubicBezTo>
                      <a:pt x="3512" y="5146"/>
                      <a:pt x="3499" y="5186"/>
                      <a:pt x="3482" y="5223"/>
                    </a:cubicBezTo>
                    <a:cubicBezTo>
                      <a:pt x="3465" y="5250"/>
                      <a:pt x="3449" y="5276"/>
                      <a:pt x="3429" y="5299"/>
                    </a:cubicBezTo>
                    <a:cubicBezTo>
                      <a:pt x="3385" y="5344"/>
                      <a:pt x="3332" y="5384"/>
                      <a:pt x="3275" y="5424"/>
                    </a:cubicBezTo>
                    <a:cubicBezTo>
                      <a:pt x="3171" y="5480"/>
                      <a:pt x="3054" y="5534"/>
                      <a:pt x="2931" y="5577"/>
                    </a:cubicBezTo>
                    <a:cubicBezTo>
                      <a:pt x="2903" y="5584"/>
                      <a:pt x="2880" y="5591"/>
                      <a:pt x="2854" y="5594"/>
                    </a:cubicBezTo>
                    <a:cubicBezTo>
                      <a:pt x="2810" y="5580"/>
                      <a:pt x="2767" y="5568"/>
                      <a:pt x="2723" y="5554"/>
                    </a:cubicBezTo>
                    <a:lnTo>
                      <a:pt x="2642" y="5531"/>
                    </a:lnTo>
                    <a:cubicBezTo>
                      <a:pt x="2532" y="5497"/>
                      <a:pt x="2426" y="5464"/>
                      <a:pt x="2338" y="5427"/>
                    </a:cubicBezTo>
                    <a:cubicBezTo>
                      <a:pt x="2228" y="5364"/>
                      <a:pt x="2121" y="5296"/>
                      <a:pt x="2011" y="5230"/>
                    </a:cubicBezTo>
                    <a:lnTo>
                      <a:pt x="1944" y="5186"/>
                    </a:lnTo>
                    <a:cubicBezTo>
                      <a:pt x="1927" y="5176"/>
                      <a:pt x="1910" y="5166"/>
                      <a:pt x="1897" y="5156"/>
                    </a:cubicBezTo>
                    <a:cubicBezTo>
                      <a:pt x="1954" y="5026"/>
                      <a:pt x="2011" y="4895"/>
                      <a:pt x="2068" y="4768"/>
                    </a:cubicBezTo>
                    <a:cubicBezTo>
                      <a:pt x="2181" y="4507"/>
                      <a:pt x="2309" y="4250"/>
                      <a:pt x="2439" y="3995"/>
                    </a:cubicBezTo>
                    <a:close/>
                    <a:moveTo>
                      <a:pt x="2409" y="3273"/>
                    </a:moveTo>
                    <a:lnTo>
                      <a:pt x="2228" y="3631"/>
                    </a:lnTo>
                    <a:cubicBezTo>
                      <a:pt x="2064" y="3952"/>
                      <a:pt x="1894" y="4287"/>
                      <a:pt x="1747" y="4624"/>
                    </a:cubicBezTo>
                    <a:cubicBezTo>
                      <a:pt x="1666" y="4802"/>
                      <a:pt x="1589" y="4978"/>
                      <a:pt x="1512" y="5156"/>
                    </a:cubicBezTo>
                    <a:lnTo>
                      <a:pt x="1449" y="5299"/>
                    </a:lnTo>
                    <a:lnTo>
                      <a:pt x="1646" y="5417"/>
                    </a:lnTo>
                    <a:cubicBezTo>
                      <a:pt x="1683" y="5437"/>
                      <a:pt x="1716" y="5460"/>
                      <a:pt x="1753" y="5480"/>
                    </a:cubicBezTo>
                    <a:lnTo>
                      <a:pt x="1827" y="5531"/>
                    </a:lnTo>
                    <a:cubicBezTo>
                      <a:pt x="1937" y="5600"/>
                      <a:pt x="2051" y="5668"/>
                      <a:pt x="2181" y="5741"/>
                    </a:cubicBezTo>
                    <a:cubicBezTo>
                      <a:pt x="2301" y="5795"/>
                      <a:pt x="2422" y="5832"/>
                      <a:pt x="2542" y="5869"/>
                    </a:cubicBezTo>
                    <a:lnTo>
                      <a:pt x="2619" y="5892"/>
                    </a:lnTo>
                    <a:cubicBezTo>
                      <a:pt x="2673" y="5909"/>
                      <a:pt x="2730" y="5926"/>
                      <a:pt x="2787" y="5942"/>
                    </a:cubicBezTo>
                    <a:lnTo>
                      <a:pt x="2863" y="5952"/>
                    </a:lnTo>
                    <a:lnTo>
                      <a:pt x="2887" y="5946"/>
                    </a:lnTo>
                    <a:cubicBezTo>
                      <a:pt x="2931" y="5938"/>
                      <a:pt x="2977" y="5929"/>
                      <a:pt x="3034" y="5912"/>
                    </a:cubicBezTo>
                    <a:cubicBezTo>
                      <a:pt x="3188" y="5858"/>
                      <a:pt x="3325" y="5798"/>
                      <a:pt x="3459" y="5721"/>
                    </a:cubicBezTo>
                    <a:cubicBezTo>
                      <a:pt x="3549" y="5661"/>
                      <a:pt x="3619" y="5605"/>
                      <a:pt x="3679" y="5548"/>
                    </a:cubicBezTo>
                    <a:lnTo>
                      <a:pt x="3700" y="5527"/>
                    </a:lnTo>
                    <a:cubicBezTo>
                      <a:pt x="3733" y="5484"/>
                      <a:pt x="3763" y="5440"/>
                      <a:pt x="3790" y="5393"/>
                    </a:cubicBezTo>
                    <a:lnTo>
                      <a:pt x="3803" y="5370"/>
                    </a:lnTo>
                    <a:cubicBezTo>
                      <a:pt x="3826" y="5310"/>
                      <a:pt x="3846" y="5253"/>
                      <a:pt x="3863" y="5190"/>
                    </a:cubicBezTo>
                    <a:lnTo>
                      <a:pt x="3870" y="5169"/>
                    </a:lnTo>
                    <a:cubicBezTo>
                      <a:pt x="3874" y="5129"/>
                      <a:pt x="3880" y="5092"/>
                      <a:pt x="3883" y="5052"/>
                    </a:cubicBezTo>
                    <a:lnTo>
                      <a:pt x="3883" y="5035"/>
                    </a:lnTo>
                    <a:lnTo>
                      <a:pt x="3883" y="5019"/>
                    </a:lnTo>
                    <a:cubicBezTo>
                      <a:pt x="3874" y="4942"/>
                      <a:pt x="3860" y="4858"/>
                      <a:pt x="3840" y="4771"/>
                    </a:cubicBezTo>
                    <a:lnTo>
                      <a:pt x="3834" y="4748"/>
                    </a:lnTo>
                    <a:cubicBezTo>
                      <a:pt x="3803" y="4674"/>
                      <a:pt x="3773" y="4608"/>
                      <a:pt x="3743" y="4544"/>
                    </a:cubicBezTo>
                    <a:lnTo>
                      <a:pt x="3726" y="4517"/>
                    </a:lnTo>
                    <a:cubicBezTo>
                      <a:pt x="3673" y="4453"/>
                      <a:pt x="3616" y="4387"/>
                      <a:pt x="3529" y="4303"/>
                    </a:cubicBezTo>
                    <a:cubicBezTo>
                      <a:pt x="3465" y="4250"/>
                      <a:pt x="3389" y="4186"/>
                      <a:pt x="3301" y="4126"/>
                    </a:cubicBezTo>
                    <a:cubicBezTo>
                      <a:pt x="3221" y="4072"/>
                      <a:pt x="3138" y="4026"/>
                      <a:pt x="3054" y="3979"/>
                    </a:cubicBezTo>
                    <a:lnTo>
                      <a:pt x="3011" y="3955"/>
                    </a:lnTo>
                    <a:cubicBezTo>
                      <a:pt x="2967" y="3929"/>
                      <a:pt x="2923" y="3905"/>
                      <a:pt x="2880" y="3879"/>
                    </a:cubicBezTo>
                    <a:lnTo>
                      <a:pt x="2837" y="3855"/>
                    </a:lnTo>
                    <a:cubicBezTo>
                      <a:pt x="2807" y="3839"/>
                      <a:pt x="2776" y="3822"/>
                      <a:pt x="2750" y="3802"/>
                    </a:cubicBezTo>
                    <a:lnTo>
                      <a:pt x="2639" y="3939"/>
                    </a:lnTo>
                    <a:lnTo>
                      <a:pt x="2747" y="3799"/>
                    </a:lnTo>
                    <a:cubicBezTo>
                      <a:pt x="2650" y="3718"/>
                      <a:pt x="2602" y="3674"/>
                      <a:pt x="2566" y="3591"/>
                    </a:cubicBezTo>
                    <a:lnTo>
                      <a:pt x="2409" y="3273"/>
                    </a:lnTo>
                    <a:close/>
                    <a:moveTo>
                      <a:pt x="3525" y="352"/>
                    </a:moveTo>
                    <a:cubicBezTo>
                      <a:pt x="3544" y="352"/>
                      <a:pt x="3562" y="354"/>
                      <a:pt x="3576" y="357"/>
                    </a:cubicBezTo>
                    <a:cubicBezTo>
                      <a:pt x="3663" y="370"/>
                      <a:pt x="3746" y="387"/>
                      <a:pt x="3834" y="403"/>
                    </a:cubicBezTo>
                    <a:lnTo>
                      <a:pt x="3980" y="434"/>
                    </a:lnTo>
                    <a:cubicBezTo>
                      <a:pt x="4167" y="474"/>
                      <a:pt x="4359" y="514"/>
                      <a:pt x="4542" y="561"/>
                    </a:cubicBezTo>
                    <a:cubicBezTo>
                      <a:pt x="4753" y="614"/>
                      <a:pt x="4944" y="698"/>
                      <a:pt x="5135" y="812"/>
                    </a:cubicBezTo>
                    <a:cubicBezTo>
                      <a:pt x="5184" y="838"/>
                      <a:pt x="5231" y="875"/>
                      <a:pt x="5275" y="912"/>
                    </a:cubicBezTo>
                    <a:lnTo>
                      <a:pt x="5325" y="952"/>
                    </a:lnTo>
                    <a:cubicBezTo>
                      <a:pt x="5432" y="1042"/>
                      <a:pt x="5536" y="1133"/>
                      <a:pt x="5632" y="1226"/>
                    </a:cubicBezTo>
                    <a:lnTo>
                      <a:pt x="5666" y="1256"/>
                    </a:lnTo>
                    <a:cubicBezTo>
                      <a:pt x="5720" y="1310"/>
                      <a:pt x="5770" y="1357"/>
                      <a:pt x="5813" y="1407"/>
                    </a:cubicBezTo>
                    <a:cubicBezTo>
                      <a:pt x="5893" y="1504"/>
                      <a:pt x="5967" y="1607"/>
                      <a:pt x="6038" y="1724"/>
                    </a:cubicBezTo>
                    <a:cubicBezTo>
                      <a:pt x="6061" y="1765"/>
                      <a:pt x="6084" y="1805"/>
                      <a:pt x="6101" y="1845"/>
                    </a:cubicBezTo>
                    <a:cubicBezTo>
                      <a:pt x="6121" y="1905"/>
                      <a:pt x="6141" y="1962"/>
                      <a:pt x="6154" y="2025"/>
                    </a:cubicBezTo>
                    <a:cubicBezTo>
                      <a:pt x="6161" y="2042"/>
                      <a:pt x="6164" y="2059"/>
                      <a:pt x="6168" y="2076"/>
                    </a:cubicBezTo>
                    <a:cubicBezTo>
                      <a:pt x="6178" y="2213"/>
                      <a:pt x="6178" y="2340"/>
                      <a:pt x="6171" y="2464"/>
                    </a:cubicBezTo>
                    <a:cubicBezTo>
                      <a:pt x="6164" y="2570"/>
                      <a:pt x="6141" y="2678"/>
                      <a:pt x="6111" y="2768"/>
                    </a:cubicBezTo>
                    <a:cubicBezTo>
                      <a:pt x="6058" y="2925"/>
                      <a:pt x="5957" y="3072"/>
                      <a:pt x="5863" y="3200"/>
                    </a:cubicBezTo>
                    <a:cubicBezTo>
                      <a:pt x="5820" y="3257"/>
                      <a:pt x="5770" y="3313"/>
                      <a:pt x="5713" y="3373"/>
                    </a:cubicBezTo>
                    <a:lnTo>
                      <a:pt x="5680" y="3413"/>
                    </a:lnTo>
                    <a:cubicBezTo>
                      <a:pt x="5603" y="3498"/>
                      <a:pt x="5496" y="3567"/>
                      <a:pt x="5339" y="3638"/>
                    </a:cubicBezTo>
                    <a:cubicBezTo>
                      <a:pt x="5175" y="3711"/>
                      <a:pt x="5007" y="3788"/>
                      <a:pt x="4840" y="3819"/>
                    </a:cubicBezTo>
                    <a:cubicBezTo>
                      <a:pt x="4777" y="3831"/>
                      <a:pt x="4716" y="3842"/>
                      <a:pt x="4653" y="3851"/>
                    </a:cubicBezTo>
                    <a:lnTo>
                      <a:pt x="4402" y="3892"/>
                    </a:lnTo>
                    <a:lnTo>
                      <a:pt x="4529" y="4112"/>
                    </a:lnTo>
                    <a:cubicBezTo>
                      <a:pt x="4542" y="4140"/>
                      <a:pt x="4556" y="4166"/>
                      <a:pt x="4569" y="4193"/>
                    </a:cubicBezTo>
                    <a:cubicBezTo>
                      <a:pt x="4633" y="4323"/>
                      <a:pt x="4683" y="4450"/>
                      <a:pt x="4716" y="4577"/>
                    </a:cubicBezTo>
                    <a:cubicBezTo>
                      <a:pt x="4740" y="4671"/>
                      <a:pt x="4757" y="4771"/>
                      <a:pt x="4766" y="4845"/>
                    </a:cubicBezTo>
                    <a:cubicBezTo>
                      <a:pt x="4794" y="5006"/>
                      <a:pt x="4786" y="5169"/>
                      <a:pt x="4757" y="5330"/>
                    </a:cubicBezTo>
                    <a:lnTo>
                      <a:pt x="4743" y="5393"/>
                    </a:lnTo>
                    <a:cubicBezTo>
                      <a:pt x="4729" y="5467"/>
                      <a:pt x="4716" y="5537"/>
                      <a:pt x="4696" y="5597"/>
                    </a:cubicBezTo>
                    <a:cubicBezTo>
                      <a:pt x="4660" y="5701"/>
                      <a:pt x="4613" y="5805"/>
                      <a:pt x="4546" y="5929"/>
                    </a:cubicBezTo>
                    <a:cubicBezTo>
                      <a:pt x="4476" y="6056"/>
                      <a:pt x="4382" y="6176"/>
                      <a:pt x="4252" y="6303"/>
                    </a:cubicBezTo>
                    <a:cubicBezTo>
                      <a:pt x="4218" y="6333"/>
                      <a:pt x="4188" y="6363"/>
                      <a:pt x="4151" y="6394"/>
                    </a:cubicBezTo>
                    <a:cubicBezTo>
                      <a:pt x="3971" y="6537"/>
                      <a:pt x="3770" y="6661"/>
                      <a:pt x="3559" y="6758"/>
                    </a:cubicBezTo>
                    <a:cubicBezTo>
                      <a:pt x="3472" y="6798"/>
                      <a:pt x="3399" y="6829"/>
                      <a:pt x="3332" y="6852"/>
                    </a:cubicBezTo>
                    <a:lnTo>
                      <a:pt x="3261" y="6872"/>
                    </a:lnTo>
                    <a:cubicBezTo>
                      <a:pt x="3158" y="6905"/>
                      <a:pt x="3057" y="6939"/>
                      <a:pt x="2954" y="6945"/>
                    </a:cubicBezTo>
                    <a:cubicBezTo>
                      <a:pt x="2899" y="6949"/>
                      <a:pt x="2847" y="6952"/>
                      <a:pt x="2798" y="6952"/>
                    </a:cubicBezTo>
                    <a:cubicBezTo>
                      <a:pt x="2755" y="6952"/>
                      <a:pt x="2713" y="6950"/>
                      <a:pt x="2673" y="6942"/>
                    </a:cubicBezTo>
                    <a:cubicBezTo>
                      <a:pt x="2579" y="6925"/>
                      <a:pt x="2489" y="6905"/>
                      <a:pt x="2395" y="6882"/>
                    </a:cubicBezTo>
                    <a:cubicBezTo>
                      <a:pt x="2335" y="6869"/>
                      <a:pt x="2275" y="6852"/>
                      <a:pt x="2215" y="6832"/>
                    </a:cubicBezTo>
                    <a:lnTo>
                      <a:pt x="2121" y="6804"/>
                    </a:lnTo>
                    <a:cubicBezTo>
                      <a:pt x="2085" y="6795"/>
                      <a:pt x="2044" y="6781"/>
                      <a:pt x="2004" y="6768"/>
                    </a:cubicBezTo>
                    <a:lnTo>
                      <a:pt x="1980" y="6761"/>
                    </a:lnTo>
                    <a:cubicBezTo>
                      <a:pt x="1840" y="6718"/>
                      <a:pt x="1710" y="6648"/>
                      <a:pt x="1596" y="6584"/>
                    </a:cubicBezTo>
                    <a:cubicBezTo>
                      <a:pt x="1512" y="6540"/>
                      <a:pt x="1432" y="6494"/>
                      <a:pt x="1352" y="6443"/>
                    </a:cubicBezTo>
                    <a:cubicBezTo>
                      <a:pt x="1268" y="6397"/>
                      <a:pt x="1191" y="6343"/>
                      <a:pt x="1111" y="6293"/>
                    </a:cubicBezTo>
                    <a:cubicBezTo>
                      <a:pt x="1084" y="6276"/>
                      <a:pt x="1061" y="6259"/>
                      <a:pt x="1041" y="6243"/>
                    </a:cubicBezTo>
                    <a:lnTo>
                      <a:pt x="970" y="6193"/>
                    </a:lnTo>
                    <a:lnTo>
                      <a:pt x="890" y="6216"/>
                    </a:lnTo>
                    <a:cubicBezTo>
                      <a:pt x="856" y="6225"/>
                      <a:pt x="820" y="6229"/>
                      <a:pt x="784" y="6229"/>
                    </a:cubicBezTo>
                    <a:cubicBezTo>
                      <a:pt x="737" y="6229"/>
                      <a:pt x="690" y="6222"/>
                      <a:pt x="646" y="6207"/>
                    </a:cubicBezTo>
                    <a:cubicBezTo>
                      <a:pt x="546" y="6170"/>
                      <a:pt x="459" y="6093"/>
                      <a:pt x="412" y="5992"/>
                    </a:cubicBezTo>
                    <a:cubicBezTo>
                      <a:pt x="368" y="5895"/>
                      <a:pt x="362" y="5771"/>
                      <a:pt x="395" y="5694"/>
                    </a:cubicBezTo>
                    <a:lnTo>
                      <a:pt x="569" y="5279"/>
                    </a:lnTo>
                    <a:cubicBezTo>
                      <a:pt x="776" y="4795"/>
                      <a:pt x="987" y="4293"/>
                      <a:pt x="1208" y="3805"/>
                    </a:cubicBezTo>
                    <a:cubicBezTo>
                      <a:pt x="1302" y="3604"/>
                      <a:pt x="1392" y="3404"/>
                      <a:pt x="1483" y="3200"/>
                    </a:cubicBezTo>
                    <a:cubicBezTo>
                      <a:pt x="1546" y="3052"/>
                      <a:pt x="1603" y="2899"/>
                      <a:pt x="1656" y="2751"/>
                    </a:cubicBezTo>
                    <a:lnTo>
                      <a:pt x="1707" y="2615"/>
                    </a:lnTo>
                    <a:cubicBezTo>
                      <a:pt x="1857" y="2209"/>
                      <a:pt x="2064" y="1818"/>
                      <a:pt x="2268" y="1437"/>
                    </a:cubicBezTo>
                    <a:lnTo>
                      <a:pt x="2298" y="1383"/>
                    </a:lnTo>
                    <a:cubicBezTo>
                      <a:pt x="2375" y="1240"/>
                      <a:pt x="2452" y="1093"/>
                      <a:pt x="2536" y="952"/>
                    </a:cubicBezTo>
                    <a:cubicBezTo>
                      <a:pt x="2606" y="835"/>
                      <a:pt x="2693" y="735"/>
                      <a:pt x="2793" y="628"/>
                    </a:cubicBezTo>
                    <a:cubicBezTo>
                      <a:pt x="2877" y="537"/>
                      <a:pt x="2984" y="467"/>
                      <a:pt x="3094" y="431"/>
                    </a:cubicBezTo>
                    <a:cubicBezTo>
                      <a:pt x="3158" y="407"/>
                      <a:pt x="3221" y="383"/>
                      <a:pt x="3289" y="370"/>
                    </a:cubicBezTo>
                    <a:cubicBezTo>
                      <a:pt x="3335" y="357"/>
                      <a:pt x="3385" y="357"/>
                      <a:pt x="3445" y="353"/>
                    </a:cubicBezTo>
                    <a:lnTo>
                      <a:pt x="3499" y="353"/>
                    </a:lnTo>
                    <a:cubicBezTo>
                      <a:pt x="3508" y="353"/>
                      <a:pt x="3516" y="352"/>
                      <a:pt x="3525" y="352"/>
                    </a:cubicBezTo>
                    <a:close/>
                    <a:moveTo>
                      <a:pt x="3528" y="1"/>
                    </a:moveTo>
                    <a:cubicBezTo>
                      <a:pt x="3515" y="1"/>
                      <a:pt x="3500" y="1"/>
                      <a:pt x="3485" y="2"/>
                    </a:cubicBezTo>
                    <a:lnTo>
                      <a:pt x="3435" y="2"/>
                    </a:lnTo>
                    <a:cubicBezTo>
                      <a:pt x="3362" y="6"/>
                      <a:pt x="3289" y="9"/>
                      <a:pt x="3208" y="26"/>
                    </a:cubicBezTo>
                    <a:cubicBezTo>
                      <a:pt x="3128" y="46"/>
                      <a:pt x="3054" y="69"/>
                      <a:pt x="2980" y="96"/>
                    </a:cubicBezTo>
                    <a:cubicBezTo>
                      <a:pt x="2817" y="153"/>
                      <a:pt x="2659" y="256"/>
                      <a:pt x="2536" y="387"/>
                    </a:cubicBezTo>
                    <a:cubicBezTo>
                      <a:pt x="2426" y="508"/>
                      <a:pt x="2318" y="624"/>
                      <a:pt x="2231" y="775"/>
                    </a:cubicBezTo>
                    <a:cubicBezTo>
                      <a:pt x="2148" y="919"/>
                      <a:pt x="2068" y="1069"/>
                      <a:pt x="1987" y="1216"/>
                    </a:cubicBezTo>
                    <a:lnTo>
                      <a:pt x="1957" y="1273"/>
                    </a:lnTo>
                    <a:cubicBezTo>
                      <a:pt x="1750" y="1661"/>
                      <a:pt x="1536" y="2066"/>
                      <a:pt x="1375" y="2494"/>
                    </a:cubicBezTo>
                    <a:lnTo>
                      <a:pt x="1325" y="2635"/>
                    </a:lnTo>
                    <a:cubicBezTo>
                      <a:pt x="1275" y="2775"/>
                      <a:pt x="1222" y="2922"/>
                      <a:pt x="1161" y="3056"/>
                    </a:cubicBezTo>
                    <a:lnTo>
                      <a:pt x="890" y="3658"/>
                    </a:lnTo>
                    <a:cubicBezTo>
                      <a:pt x="666" y="4149"/>
                      <a:pt x="452" y="4654"/>
                      <a:pt x="248" y="5143"/>
                    </a:cubicBezTo>
                    <a:lnTo>
                      <a:pt x="71" y="5557"/>
                    </a:lnTo>
                    <a:cubicBezTo>
                      <a:pt x="1" y="5728"/>
                      <a:pt x="7" y="5952"/>
                      <a:pt x="94" y="6139"/>
                    </a:cubicBezTo>
                    <a:cubicBezTo>
                      <a:pt x="178" y="6323"/>
                      <a:pt x="339" y="6471"/>
                      <a:pt x="529" y="6537"/>
                    </a:cubicBezTo>
                    <a:cubicBezTo>
                      <a:pt x="611" y="6568"/>
                      <a:pt x="698" y="6582"/>
                      <a:pt x="785" y="6582"/>
                    </a:cubicBezTo>
                    <a:cubicBezTo>
                      <a:pt x="822" y="6582"/>
                      <a:pt x="860" y="6579"/>
                      <a:pt x="897" y="6574"/>
                    </a:cubicBezTo>
                    <a:cubicBezTo>
                      <a:pt x="904" y="6577"/>
                      <a:pt x="910" y="6584"/>
                      <a:pt x="917" y="6588"/>
                    </a:cubicBezTo>
                    <a:cubicBezTo>
                      <a:pt x="1001" y="6641"/>
                      <a:pt x="1084" y="6695"/>
                      <a:pt x="1168" y="6744"/>
                    </a:cubicBezTo>
                    <a:cubicBezTo>
                      <a:pt x="1255" y="6795"/>
                      <a:pt x="1338" y="6845"/>
                      <a:pt x="1426" y="6892"/>
                    </a:cubicBezTo>
                    <a:cubicBezTo>
                      <a:pt x="1552" y="6962"/>
                      <a:pt x="1707" y="7042"/>
                      <a:pt x="1873" y="7096"/>
                    </a:cubicBezTo>
                    <a:lnTo>
                      <a:pt x="1897" y="7105"/>
                    </a:lnTo>
                    <a:cubicBezTo>
                      <a:pt x="1940" y="7119"/>
                      <a:pt x="1984" y="7133"/>
                      <a:pt x="2028" y="7142"/>
                    </a:cubicBezTo>
                    <a:lnTo>
                      <a:pt x="2114" y="7170"/>
                    </a:lnTo>
                    <a:cubicBezTo>
                      <a:pt x="2181" y="7190"/>
                      <a:pt x="2252" y="7210"/>
                      <a:pt x="2318" y="7226"/>
                    </a:cubicBezTo>
                    <a:cubicBezTo>
                      <a:pt x="2415" y="7250"/>
                      <a:pt x="2512" y="7270"/>
                      <a:pt x="2609" y="7286"/>
                    </a:cubicBezTo>
                    <a:cubicBezTo>
                      <a:pt x="2676" y="7300"/>
                      <a:pt x="2736" y="7303"/>
                      <a:pt x="2800" y="7303"/>
                    </a:cubicBezTo>
                    <a:cubicBezTo>
                      <a:pt x="2863" y="7303"/>
                      <a:pt x="2923" y="7300"/>
                      <a:pt x="2988" y="7297"/>
                    </a:cubicBezTo>
                    <a:cubicBezTo>
                      <a:pt x="3124" y="7286"/>
                      <a:pt x="3252" y="7246"/>
                      <a:pt x="3372" y="7206"/>
                    </a:cubicBezTo>
                    <a:lnTo>
                      <a:pt x="3435" y="7186"/>
                    </a:lnTo>
                    <a:cubicBezTo>
                      <a:pt x="3519" y="7159"/>
                      <a:pt x="3606" y="7126"/>
                      <a:pt x="3706" y="7079"/>
                    </a:cubicBezTo>
                    <a:cubicBezTo>
                      <a:pt x="3944" y="6969"/>
                      <a:pt x="4167" y="6832"/>
                      <a:pt x="4372" y="6668"/>
                    </a:cubicBezTo>
                    <a:cubicBezTo>
                      <a:pt x="4415" y="6634"/>
                      <a:pt x="4456" y="6594"/>
                      <a:pt x="4496" y="6557"/>
                    </a:cubicBezTo>
                    <a:cubicBezTo>
                      <a:pt x="4653" y="6403"/>
                      <a:pt x="4769" y="6253"/>
                      <a:pt x="4857" y="6096"/>
                    </a:cubicBezTo>
                    <a:cubicBezTo>
                      <a:pt x="4930" y="5955"/>
                      <a:pt x="4984" y="5835"/>
                      <a:pt x="5027" y="5714"/>
                    </a:cubicBezTo>
                    <a:cubicBezTo>
                      <a:pt x="5058" y="5628"/>
                      <a:pt x="5074" y="5540"/>
                      <a:pt x="5087" y="5460"/>
                    </a:cubicBezTo>
                    <a:lnTo>
                      <a:pt x="5101" y="5397"/>
                    </a:lnTo>
                    <a:cubicBezTo>
                      <a:pt x="5141" y="5199"/>
                      <a:pt x="5144" y="4995"/>
                      <a:pt x="5115" y="4791"/>
                    </a:cubicBezTo>
                    <a:cubicBezTo>
                      <a:pt x="5104" y="4708"/>
                      <a:pt x="5084" y="4601"/>
                      <a:pt x="5054" y="4487"/>
                    </a:cubicBezTo>
                    <a:cubicBezTo>
                      <a:pt x="5027" y="4376"/>
                      <a:pt x="4987" y="4270"/>
                      <a:pt x="4940" y="4156"/>
                    </a:cubicBezTo>
                    <a:cubicBezTo>
                      <a:pt x="5138" y="4116"/>
                      <a:pt x="5322" y="4032"/>
                      <a:pt x="5482" y="3959"/>
                    </a:cubicBezTo>
                    <a:cubicBezTo>
                      <a:pt x="5686" y="3868"/>
                      <a:pt x="5830" y="3768"/>
                      <a:pt x="5941" y="3648"/>
                    </a:cubicBezTo>
                    <a:lnTo>
                      <a:pt x="5973" y="3611"/>
                    </a:lnTo>
                    <a:cubicBezTo>
                      <a:pt x="6030" y="3547"/>
                      <a:pt x="6091" y="3481"/>
                      <a:pt x="6148" y="3407"/>
                    </a:cubicBezTo>
                    <a:cubicBezTo>
                      <a:pt x="6254" y="3260"/>
                      <a:pt x="6375" y="3089"/>
                      <a:pt x="6445" y="2882"/>
                    </a:cubicBezTo>
                    <a:cubicBezTo>
                      <a:pt x="6486" y="2761"/>
                      <a:pt x="6512" y="2624"/>
                      <a:pt x="6522" y="2484"/>
                    </a:cubicBezTo>
                    <a:cubicBezTo>
                      <a:pt x="6529" y="2346"/>
                      <a:pt x="6529" y="2203"/>
                      <a:pt x="6515" y="2053"/>
                    </a:cubicBezTo>
                    <a:cubicBezTo>
                      <a:pt x="6515" y="2013"/>
                      <a:pt x="6506" y="1976"/>
                      <a:pt x="6499" y="1939"/>
                    </a:cubicBezTo>
                    <a:cubicBezTo>
                      <a:pt x="6482" y="1875"/>
                      <a:pt x="6459" y="1805"/>
                      <a:pt x="6429" y="1724"/>
                    </a:cubicBezTo>
                    <a:cubicBezTo>
                      <a:pt x="6405" y="1658"/>
                      <a:pt x="6372" y="1601"/>
                      <a:pt x="6342" y="1547"/>
                    </a:cubicBezTo>
                    <a:cubicBezTo>
                      <a:pt x="6262" y="1411"/>
                      <a:pt x="6174" y="1290"/>
                      <a:pt x="6081" y="1179"/>
                    </a:cubicBezTo>
                    <a:cubicBezTo>
                      <a:pt x="6024" y="1116"/>
                      <a:pt x="5967" y="1059"/>
                      <a:pt x="5907" y="1002"/>
                    </a:cubicBezTo>
                    <a:lnTo>
                      <a:pt x="5877" y="972"/>
                    </a:lnTo>
                    <a:cubicBezTo>
                      <a:pt x="5773" y="875"/>
                      <a:pt x="5663" y="775"/>
                      <a:pt x="5546" y="681"/>
                    </a:cubicBezTo>
                    <a:lnTo>
                      <a:pt x="5496" y="638"/>
                    </a:lnTo>
                    <a:cubicBezTo>
                      <a:pt x="5442" y="594"/>
                      <a:pt x="5382" y="548"/>
                      <a:pt x="5315" y="508"/>
                    </a:cubicBezTo>
                    <a:cubicBezTo>
                      <a:pt x="5098" y="377"/>
                      <a:pt x="4874" y="283"/>
                      <a:pt x="4629" y="223"/>
                    </a:cubicBezTo>
                    <a:cubicBezTo>
                      <a:pt x="4439" y="173"/>
                      <a:pt x="4241" y="130"/>
                      <a:pt x="4054" y="93"/>
                    </a:cubicBezTo>
                    <a:lnTo>
                      <a:pt x="3907" y="59"/>
                    </a:lnTo>
                    <a:cubicBezTo>
                      <a:pt x="3817" y="42"/>
                      <a:pt x="3726" y="26"/>
                      <a:pt x="3633" y="9"/>
                    </a:cubicBezTo>
                    <a:cubicBezTo>
                      <a:pt x="3601" y="4"/>
                      <a:pt x="3567" y="1"/>
                      <a:pt x="35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7" name="Google Shape;2127;p42"/>
          <p:cNvGrpSpPr/>
          <p:nvPr/>
        </p:nvGrpSpPr>
        <p:grpSpPr>
          <a:xfrm>
            <a:off x="923400" y="408925"/>
            <a:ext cx="7298860" cy="599400"/>
            <a:chOff x="923400" y="408925"/>
            <a:chExt cx="7298860" cy="599400"/>
          </a:xfrm>
        </p:grpSpPr>
        <p:sp>
          <p:nvSpPr>
            <p:cNvPr id="2128" name="Google Shape;2128;p42"/>
            <p:cNvSpPr/>
            <p:nvPr/>
          </p:nvSpPr>
          <p:spPr>
            <a:xfrm>
              <a:off x="923400" y="408925"/>
              <a:ext cx="7297200" cy="599400"/>
            </a:xfrm>
            <a:prstGeom prst="rect">
              <a:avLst/>
            </a:pr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42"/>
            <p:cNvSpPr/>
            <p:nvPr/>
          </p:nvSpPr>
          <p:spPr>
            <a:xfrm>
              <a:off x="1094232" y="643325"/>
              <a:ext cx="135300" cy="135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130" name="Google Shape;2130;p42"/>
            <p:cNvCxnSpPr/>
            <p:nvPr/>
          </p:nvCxnSpPr>
          <p:spPr>
            <a:xfrm>
              <a:off x="1374460" y="9158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1" name="Google Shape;2131;p42"/>
            <p:cNvCxnSpPr/>
            <p:nvPr/>
          </p:nvCxnSpPr>
          <p:spPr>
            <a:xfrm>
              <a:off x="1374460" y="5014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2" name="Google Shape;2132;p42"/>
            <p:cNvCxnSpPr/>
            <p:nvPr/>
          </p:nvCxnSpPr>
          <p:spPr>
            <a:xfrm>
              <a:off x="1374460" y="408925"/>
              <a:ext cx="0" cy="59760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133" name="Google Shape;2133;p42"/>
          <p:cNvSpPr txBox="1">
            <a:spLocks noGrp="1"/>
          </p:cNvSpPr>
          <p:nvPr>
            <p:ph type="title"/>
          </p:nvPr>
        </p:nvSpPr>
        <p:spPr>
          <a:xfrm>
            <a:off x="1126500" y="572125"/>
            <a:ext cx="6890100" cy="27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VERBAL TENSES</a:t>
            </a:r>
            <a:endParaRPr>
              <a:solidFill>
                <a:schemeClr val="dk1"/>
              </a:solidFill>
            </a:endParaRPr>
          </a:p>
        </p:txBody>
      </p:sp>
      <p:grpSp>
        <p:nvGrpSpPr>
          <p:cNvPr id="2134" name="Google Shape;2134;p42"/>
          <p:cNvGrpSpPr/>
          <p:nvPr/>
        </p:nvGrpSpPr>
        <p:grpSpPr>
          <a:xfrm>
            <a:off x="923400" y="1932900"/>
            <a:ext cx="7298860" cy="599400"/>
            <a:chOff x="923400" y="408925"/>
            <a:chExt cx="7298860" cy="599400"/>
          </a:xfrm>
        </p:grpSpPr>
        <p:sp>
          <p:nvSpPr>
            <p:cNvPr id="2135" name="Google Shape;2135;p42"/>
            <p:cNvSpPr/>
            <p:nvPr/>
          </p:nvSpPr>
          <p:spPr>
            <a:xfrm>
              <a:off x="923400" y="408925"/>
              <a:ext cx="7297200" cy="599400"/>
            </a:xfrm>
            <a:prstGeom prst="rect">
              <a:avLst/>
            </a:pr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42"/>
            <p:cNvSpPr/>
            <p:nvPr/>
          </p:nvSpPr>
          <p:spPr>
            <a:xfrm>
              <a:off x="1094232" y="643325"/>
              <a:ext cx="135300" cy="135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137" name="Google Shape;2137;p42"/>
            <p:cNvCxnSpPr/>
            <p:nvPr/>
          </p:nvCxnSpPr>
          <p:spPr>
            <a:xfrm>
              <a:off x="1374460" y="9158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8" name="Google Shape;2138;p42"/>
            <p:cNvCxnSpPr/>
            <p:nvPr/>
          </p:nvCxnSpPr>
          <p:spPr>
            <a:xfrm>
              <a:off x="1374460" y="5014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9" name="Google Shape;2139;p42"/>
            <p:cNvCxnSpPr/>
            <p:nvPr/>
          </p:nvCxnSpPr>
          <p:spPr>
            <a:xfrm>
              <a:off x="1374460" y="408925"/>
              <a:ext cx="0" cy="59760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140" name="Google Shape;2140;p42"/>
          <p:cNvGrpSpPr/>
          <p:nvPr/>
        </p:nvGrpSpPr>
        <p:grpSpPr>
          <a:xfrm>
            <a:off x="923400" y="2610938"/>
            <a:ext cx="7298860" cy="599400"/>
            <a:chOff x="923400" y="408925"/>
            <a:chExt cx="7298860" cy="599400"/>
          </a:xfrm>
        </p:grpSpPr>
        <p:sp>
          <p:nvSpPr>
            <p:cNvPr id="2141" name="Google Shape;2141;p42"/>
            <p:cNvSpPr/>
            <p:nvPr/>
          </p:nvSpPr>
          <p:spPr>
            <a:xfrm>
              <a:off x="923400" y="408925"/>
              <a:ext cx="7297200" cy="599400"/>
            </a:xfrm>
            <a:prstGeom prst="rect">
              <a:avLst/>
            </a:pr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42"/>
            <p:cNvSpPr/>
            <p:nvPr/>
          </p:nvSpPr>
          <p:spPr>
            <a:xfrm>
              <a:off x="1094232" y="643325"/>
              <a:ext cx="135300" cy="135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143" name="Google Shape;2143;p42"/>
            <p:cNvCxnSpPr/>
            <p:nvPr/>
          </p:nvCxnSpPr>
          <p:spPr>
            <a:xfrm>
              <a:off x="1374460" y="9158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44" name="Google Shape;2144;p42"/>
            <p:cNvCxnSpPr/>
            <p:nvPr/>
          </p:nvCxnSpPr>
          <p:spPr>
            <a:xfrm>
              <a:off x="1374460" y="5014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45" name="Google Shape;2145;p42"/>
            <p:cNvCxnSpPr/>
            <p:nvPr/>
          </p:nvCxnSpPr>
          <p:spPr>
            <a:xfrm>
              <a:off x="1374460" y="408925"/>
              <a:ext cx="0" cy="59760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146" name="Google Shape;2146;p42"/>
          <p:cNvGrpSpPr/>
          <p:nvPr/>
        </p:nvGrpSpPr>
        <p:grpSpPr>
          <a:xfrm>
            <a:off x="923400" y="3288975"/>
            <a:ext cx="7298860" cy="599400"/>
            <a:chOff x="923400" y="408925"/>
            <a:chExt cx="7298860" cy="599400"/>
          </a:xfrm>
        </p:grpSpPr>
        <p:sp>
          <p:nvSpPr>
            <p:cNvPr id="2147" name="Google Shape;2147;p42"/>
            <p:cNvSpPr/>
            <p:nvPr/>
          </p:nvSpPr>
          <p:spPr>
            <a:xfrm>
              <a:off x="923400" y="408925"/>
              <a:ext cx="7297200" cy="599400"/>
            </a:xfrm>
            <a:prstGeom prst="rect">
              <a:avLst/>
            </a:pr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42"/>
            <p:cNvSpPr/>
            <p:nvPr/>
          </p:nvSpPr>
          <p:spPr>
            <a:xfrm>
              <a:off x="1094232" y="643325"/>
              <a:ext cx="135300" cy="135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149" name="Google Shape;2149;p42"/>
            <p:cNvCxnSpPr/>
            <p:nvPr/>
          </p:nvCxnSpPr>
          <p:spPr>
            <a:xfrm>
              <a:off x="1374460" y="9158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50" name="Google Shape;2150;p42"/>
            <p:cNvCxnSpPr/>
            <p:nvPr/>
          </p:nvCxnSpPr>
          <p:spPr>
            <a:xfrm>
              <a:off x="1374460" y="5014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51" name="Google Shape;2151;p42"/>
            <p:cNvCxnSpPr/>
            <p:nvPr/>
          </p:nvCxnSpPr>
          <p:spPr>
            <a:xfrm>
              <a:off x="1374460" y="408925"/>
              <a:ext cx="0" cy="59760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152" name="Google Shape;2152;p42"/>
          <p:cNvGrpSpPr/>
          <p:nvPr/>
        </p:nvGrpSpPr>
        <p:grpSpPr>
          <a:xfrm>
            <a:off x="923400" y="3967013"/>
            <a:ext cx="7298860" cy="599400"/>
            <a:chOff x="923400" y="408925"/>
            <a:chExt cx="7298860" cy="599400"/>
          </a:xfrm>
        </p:grpSpPr>
        <p:sp>
          <p:nvSpPr>
            <p:cNvPr id="2153" name="Google Shape;2153;p42"/>
            <p:cNvSpPr/>
            <p:nvPr/>
          </p:nvSpPr>
          <p:spPr>
            <a:xfrm>
              <a:off x="923400" y="408925"/>
              <a:ext cx="7297200" cy="599400"/>
            </a:xfrm>
            <a:prstGeom prst="rect">
              <a:avLst/>
            </a:pr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42"/>
            <p:cNvSpPr/>
            <p:nvPr/>
          </p:nvSpPr>
          <p:spPr>
            <a:xfrm>
              <a:off x="1094232" y="643325"/>
              <a:ext cx="135300" cy="135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155" name="Google Shape;2155;p42"/>
            <p:cNvCxnSpPr/>
            <p:nvPr/>
          </p:nvCxnSpPr>
          <p:spPr>
            <a:xfrm>
              <a:off x="1374460" y="9158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56" name="Google Shape;2156;p42"/>
            <p:cNvCxnSpPr/>
            <p:nvPr/>
          </p:nvCxnSpPr>
          <p:spPr>
            <a:xfrm>
              <a:off x="1374460" y="5014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57" name="Google Shape;2157;p42"/>
            <p:cNvCxnSpPr/>
            <p:nvPr/>
          </p:nvCxnSpPr>
          <p:spPr>
            <a:xfrm>
              <a:off x="1374460" y="408925"/>
              <a:ext cx="0" cy="59760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158" name="Google Shape;2158;p42"/>
          <p:cNvSpPr txBox="1">
            <a:spLocks noGrp="1"/>
          </p:cNvSpPr>
          <p:nvPr>
            <p:ph type="body" idx="4294967295"/>
          </p:nvPr>
        </p:nvSpPr>
        <p:spPr>
          <a:xfrm>
            <a:off x="1532775" y="2062000"/>
            <a:ext cx="6077700" cy="3537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I (play) _________ basketball tomorrow</a:t>
            </a:r>
            <a:endParaRPr sz="1400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sp>
        <p:nvSpPr>
          <p:cNvPr id="2159" name="Google Shape;2159;p42"/>
          <p:cNvSpPr txBox="1">
            <a:spLocks noGrp="1"/>
          </p:cNvSpPr>
          <p:nvPr>
            <p:ph type="body" idx="4294967295"/>
          </p:nvPr>
        </p:nvSpPr>
        <p:spPr>
          <a:xfrm>
            <a:off x="1532775" y="2733788"/>
            <a:ext cx="6077700" cy="3537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Vanessa and James (visit) _________ their grandparents tomorrow</a:t>
            </a:r>
            <a:endParaRPr sz="1400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sp>
        <p:nvSpPr>
          <p:cNvPr id="2160" name="Google Shape;2160;p42"/>
          <p:cNvSpPr txBox="1">
            <a:spLocks noGrp="1"/>
          </p:cNvSpPr>
          <p:nvPr>
            <p:ph type="body" idx="4294967295"/>
          </p:nvPr>
        </p:nvSpPr>
        <p:spPr>
          <a:xfrm>
            <a:off x="1532775" y="3411850"/>
            <a:ext cx="6077700" cy="3537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My family (celebrate) _________ Christmas this year</a:t>
            </a:r>
            <a:endParaRPr sz="1400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sp>
        <p:nvSpPr>
          <p:cNvPr id="2161" name="Google Shape;2161;p42"/>
          <p:cNvSpPr txBox="1">
            <a:spLocks noGrp="1"/>
          </p:cNvSpPr>
          <p:nvPr>
            <p:ph type="body" idx="4294967295"/>
          </p:nvPr>
        </p:nvSpPr>
        <p:spPr>
          <a:xfrm>
            <a:off x="1532775" y="4089875"/>
            <a:ext cx="6077700" cy="3537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It (rain) _________ a lot in May</a:t>
            </a:r>
            <a:endParaRPr sz="1400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grpSp>
        <p:nvGrpSpPr>
          <p:cNvPr id="2162" name="Google Shape;2162;p42"/>
          <p:cNvGrpSpPr/>
          <p:nvPr/>
        </p:nvGrpSpPr>
        <p:grpSpPr>
          <a:xfrm>
            <a:off x="923400" y="1254850"/>
            <a:ext cx="7298860" cy="599400"/>
            <a:chOff x="923400" y="408925"/>
            <a:chExt cx="7298860" cy="599400"/>
          </a:xfrm>
        </p:grpSpPr>
        <p:sp>
          <p:nvSpPr>
            <p:cNvPr id="2163" name="Google Shape;2163;p42"/>
            <p:cNvSpPr/>
            <p:nvPr/>
          </p:nvSpPr>
          <p:spPr>
            <a:xfrm>
              <a:off x="923400" y="408925"/>
              <a:ext cx="7297200" cy="599400"/>
            </a:xfrm>
            <a:prstGeom prst="rect">
              <a:avLst/>
            </a:pr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42"/>
            <p:cNvSpPr/>
            <p:nvPr/>
          </p:nvSpPr>
          <p:spPr>
            <a:xfrm>
              <a:off x="1094232" y="643325"/>
              <a:ext cx="135300" cy="135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165" name="Google Shape;2165;p42"/>
            <p:cNvCxnSpPr/>
            <p:nvPr/>
          </p:nvCxnSpPr>
          <p:spPr>
            <a:xfrm>
              <a:off x="1374460" y="9158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66" name="Google Shape;2166;p42"/>
            <p:cNvCxnSpPr/>
            <p:nvPr/>
          </p:nvCxnSpPr>
          <p:spPr>
            <a:xfrm>
              <a:off x="1374460" y="5014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67" name="Google Shape;2167;p42"/>
            <p:cNvCxnSpPr/>
            <p:nvPr/>
          </p:nvCxnSpPr>
          <p:spPr>
            <a:xfrm>
              <a:off x="1374460" y="408925"/>
              <a:ext cx="0" cy="59760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168" name="Google Shape;2168;p42"/>
          <p:cNvSpPr txBox="1">
            <a:spLocks noGrp="1"/>
          </p:cNvSpPr>
          <p:nvPr>
            <p:ph type="body" idx="4294967295"/>
          </p:nvPr>
        </p:nvSpPr>
        <p:spPr>
          <a:xfrm>
            <a:off x="1532775" y="1383950"/>
            <a:ext cx="6077700" cy="3537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Timmy Jimmy (do) __________ his homework yesterday</a:t>
            </a:r>
            <a:endParaRPr sz="1400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grpSp>
        <p:nvGrpSpPr>
          <p:cNvPr id="2169" name="Google Shape;2169;p42"/>
          <p:cNvGrpSpPr/>
          <p:nvPr/>
        </p:nvGrpSpPr>
        <p:grpSpPr>
          <a:xfrm>
            <a:off x="363179" y="680018"/>
            <a:ext cx="8521855" cy="4046944"/>
            <a:chOff x="363179" y="680018"/>
            <a:chExt cx="8521855" cy="4046944"/>
          </a:xfrm>
        </p:grpSpPr>
        <p:grpSp>
          <p:nvGrpSpPr>
            <p:cNvPr id="2170" name="Google Shape;2170;p42"/>
            <p:cNvGrpSpPr/>
            <p:nvPr/>
          </p:nvGrpSpPr>
          <p:grpSpPr>
            <a:xfrm rot="-899867">
              <a:off x="8658484" y="700016"/>
              <a:ext cx="192518" cy="288307"/>
              <a:chOff x="1459800" y="1512500"/>
              <a:chExt cx="131625" cy="197100"/>
            </a:xfrm>
          </p:grpSpPr>
          <p:sp>
            <p:nvSpPr>
              <p:cNvPr id="2171" name="Google Shape;2171;p42"/>
              <p:cNvSpPr/>
              <p:nvPr/>
            </p:nvSpPr>
            <p:spPr>
              <a:xfrm>
                <a:off x="1533625" y="1599050"/>
                <a:ext cx="600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98" extrusionOk="0">
                    <a:moveTo>
                      <a:pt x="0" y="1"/>
                    </a:moveTo>
                    <a:cubicBezTo>
                      <a:pt x="2" y="11"/>
                      <a:pt x="5" y="21"/>
                      <a:pt x="7" y="30"/>
                    </a:cubicBezTo>
                    <a:lnTo>
                      <a:pt x="7" y="30"/>
                    </a:lnTo>
                    <a:cubicBezTo>
                      <a:pt x="7" y="19"/>
                      <a:pt x="3" y="9"/>
                      <a:pt x="0" y="1"/>
                    </a:cubicBezTo>
                    <a:close/>
                    <a:moveTo>
                      <a:pt x="7" y="30"/>
                    </a:moveTo>
                    <a:lnTo>
                      <a:pt x="7" y="30"/>
                    </a:lnTo>
                    <a:cubicBezTo>
                      <a:pt x="7" y="32"/>
                      <a:pt x="7" y="33"/>
                      <a:pt x="7" y="34"/>
                    </a:cubicBezTo>
                    <a:cubicBezTo>
                      <a:pt x="11" y="47"/>
                      <a:pt x="14" y="64"/>
                      <a:pt x="17" y="81"/>
                    </a:cubicBezTo>
                    <a:lnTo>
                      <a:pt x="23" y="98"/>
                    </a:lnTo>
                    <a:cubicBezTo>
                      <a:pt x="19" y="74"/>
                      <a:pt x="13" y="53"/>
                      <a:pt x="7" y="30"/>
                    </a:cubicBezTo>
                    <a:close/>
                  </a:path>
                </a:pathLst>
              </a:custGeom>
              <a:solidFill>
                <a:srgbClr val="FB67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2" name="Google Shape;2172;p42"/>
              <p:cNvSpPr/>
              <p:nvPr/>
            </p:nvSpPr>
            <p:spPr>
              <a:xfrm>
                <a:off x="1529350" y="1598125"/>
                <a:ext cx="915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172" extrusionOk="0">
                    <a:moveTo>
                      <a:pt x="345" y="1"/>
                    </a:moveTo>
                    <a:lnTo>
                      <a:pt x="1" y="74"/>
                    </a:lnTo>
                    <a:lnTo>
                      <a:pt x="21" y="172"/>
                    </a:lnTo>
                    <a:lnTo>
                      <a:pt x="365" y="98"/>
                    </a:lnTo>
                    <a:lnTo>
                      <a:pt x="345" y="1"/>
                    </a:ln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3" name="Google Shape;2173;p42"/>
              <p:cNvSpPr/>
              <p:nvPr/>
            </p:nvSpPr>
            <p:spPr>
              <a:xfrm>
                <a:off x="1463575" y="1516850"/>
                <a:ext cx="123425" cy="188350"/>
              </a:xfrm>
              <a:custGeom>
                <a:avLst/>
                <a:gdLst/>
                <a:ahLst/>
                <a:cxnLst/>
                <a:rect l="l" t="t" r="r" b="b"/>
                <a:pathLst>
                  <a:path w="4937" h="7534" extrusionOk="0">
                    <a:moveTo>
                      <a:pt x="2585" y="2359"/>
                    </a:moveTo>
                    <a:cubicBezTo>
                      <a:pt x="2601" y="2419"/>
                      <a:pt x="2618" y="2479"/>
                      <a:pt x="2635" y="2543"/>
                    </a:cubicBezTo>
                    <a:cubicBezTo>
                      <a:pt x="2682" y="2743"/>
                      <a:pt x="2729" y="2947"/>
                      <a:pt x="2772" y="3148"/>
                    </a:cubicBezTo>
                    <a:cubicBezTo>
                      <a:pt x="2782" y="3188"/>
                      <a:pt x="2793" y="3225"/>
                      <a:pt x="2799" y="3265"/>
                    </a:cubicBezTo>
                    <a:lnTo>
                      <a:pt x="2796" y="3245"/>
                    </a:lnTo>
                    <a:lnTo>
                      <a:pt x="2796" y="3245"/>
                    </a:lnTo>
                    <a:cubicBezTo>
                      <a:pt x="2799" y="3258"/>
                      <a:pt x="2802" y="3275"/>
                      <a:pt x="2805" y="3292"/>
                    </a:cubicBezTo>
                    <a:cubicBezTo>
                      <a:pt x="2805" y="3302"/>
                      <a:pt x="2809" y="3312"/>
                      <a:pt x="2809" y="3322"/>
                    </a:cubicBezTo>
                    <a:lnTo>
                      <a:pt x="2816" y="3338"/>
                    </a:lnTo>
                    <a:lnTo>
                      <a:pt x="2816" y="3352"/>
                    </a:lnTo>
                    <a:cubicBezTo>
                      <a:pt x="2859" y="3543"/>
                      <a:pt x="2902" y="3733"/>
                      <a:pt x="2946" y="3924"/>
                    </a:cubicBezTo>
                    <a:cubicBezTo>
                      <a:pt x="2856" y="3934"/>
                      <a:pt x="2762" y="3937"/>
                      <a:pt x="2672" y="3951"/>
                    </a:cubicBezTo>
                    <a:cubicBezTo>
                      <a:pt x="2558" y="3968"/>
                      <a:pt x="2444" y="3984"/>
                      <a:pt x="2328" y="4000"/>
                    </a:cubicBezTo>
                    <a:cubicBezTo>
                      <a:pt x="2197" y="4017"/>
                      <a:pt x="2067" y="4034"/>
                      <a:pt x="1939" y="4051"/>
                    </a:cubicBezTo>
                    <a:cubicBezTo>
                      <a:pt x="1979" y="3944"/>
                      <a:pt x="2020" y="3840"/>
                      <a:pt x="2060" y="3736"/>
                    </a:cubicBezTo>
                    <a:cubicBezTo>
                      <a:pt x="2227" y="3325"/>
                      <a:pt x="2401" y="2914"/>
                      <a:pt x="2541" y="2492"/>
                    </a:cubicBezTo>
                    <a:cubicBezTo>
                      <a:pt x="2555" y="2449"/>
                      <a:pt x="2572" y="2402"/>
                      <a:pt x="2585" y="2359"/>
                    </a:cubicBezTo>
                    <a:close/>
                    <a:moveTo>
                      <a:pt x="2705" y="1"/>
                    </a:moveTo>
                    <a:cubicBezTo>
                      <a:pt x="2595" y="1"/>
                      <a:pt x="2495" y="35"/>
                      <a:pt x="2391" y="95"/>
                    </a:cubicBezTo>
                    <a:cubicBezTo>
                      <a:pt x="2294" y="152"/>
                      <a:pt x="2240" y="235"/>
                      <a:pt x="2183" y="328"/>
                    </a:cubicBezTo>
                    <a:cubicBezTo>
                      <a:pt x="2130" y="416"/>
                      <a:pt x="2097" y="516"/>
                      <a:pt x="2063" y="609"/>
                    </a:cubicBezTo>
                    <a:cubicBezTo>
                      <a:pt x="1916" y="1024"/>
                      <a:pt x="1806" y="1449"/>
                      <a:pt x="1682" y="1870"/>
                    </a:cubicBezTo>
                    <a:cubicBezTo>
                      <a:pt x="1641" y="2011"/>
                      <a:pt x="1601" y="2148"/>
                      <a:pt x="1558" y="2285"/>
                    </a:cubicBezTo>
                    <a:cubicBezTo>
                      <a:pt x="1508" y="2435"/>
                      <a:pt x="1454" y="2586"/>
                      <a:pt x="1397" y="2736"/>
                    </a:cubicBezTo>
                    <a:cubicBezTo>
                      <a:pt x="1317" y="2944"/>
                      <a:pt x="1240" y="3151"/>
                      <a:pt x="1160" y="3358"/>
                    </a:cubicBezTo>
                    <a:cubicBezTo>
                      <a:pt x="1090" y="3543"/>
                      <a:pt x="1023" y="3727"/>
                      <a:pt x="956" y="3914"/>
                    </a:cubicBezTo>
                    <a:cubicBezTo>
                      <a:pt x="909" y="4034"/>
                      <a:pt x="873" y="4158"/>
                      <a:pt x="832" y="4278"/>
                    </a:cubicBezTo>
                    <a:cubicBezTo>
                      <a:pt x="806" y="4366"/>
                      <a:pt x="772" y="4452"/>
                      <a:pt x="749" y="4542"/>
                    </a:cubicBezTo>
                    <a:cubicBezTo>
                      <a:pt x="632" y="4937"/>
                      <a:pt x="522" y="5332"/>
                      <a:pt x="401" y="5726"/>
                    </a:cubicBezTo>
                    <a:cubicBezTo>
                      <a:pt x="334" y="5924"/>
                      <a:pt x="267" y="6118"/>
                      <a:pt x="210" y="6319"/>
                    </a:cubicBezTo>
                    <a:cubicBezTo>
                      <a:pt x="147" y="6529"/>
                      <a:pt x="107" y="6750"/>
                      <a:pt x="56" y="6964"/>
                    </a:cubicBezTo>
                    <a:cubicBezTo>
                      <a:pt x="0" y="7211"/>
                      <a:pt x="184" y="7466"/>
                      <a:pt x="425" y="7512"/>
                    </a:cubicBezTo>
                    <a:cubicBezTo>
                      <a:pt x="454" y="7518"/>
                      <a:pt x="483" y="7521"/>
                      <a:pt x="512" y="7521"/>
                    </a:cubicBezTo>
                    <a:cubicBezTo>
                      <a:pt x="605" y="7521"/>
                      <a:pt x="697" y="7493"/>
                      <a:pt x="775" y="7442"/>
                    </a:cubicBezTo>
                    <a:cubicBezTo>
                      <a:pt x="879" y="7368"/>
                      <a:pt x="943" y="7265"/>
                      <a:pt x="973" y="7141"/>
                    </a:cubicBezTo>
                    <a:cubicBezTo>
                      <a:pt x="1007" y="6990"/>
                      <a:pt x="1036" y="6837"/>
                      <a:pt x="1076" y="6689"/>
                    </a:cubicBezTo>
                    <a:cubicBezTo>
                      <a:pt x="1107" y="6576"/>
                      <a:pt x="1144" y="6469"/>
                      <a:pt x="1177" y="6359"/>
                    </a:cubicBezTo>
                    <a:cubicBezTo>
                      <a:pt x="1271" y="6091"/>
                      <a:pt x="1365" y="5827"/>
                      <a:pt x="1445" y="5556"/>
                    </a:cubicBezTo>
                    <a:lnTo>
                      <a:pt x="1535" y="5255"/>
                    </a:lnTo>
                    <a:cubicBezTo>
                      <a:pt x="1554" y="5257"/>
                      <a:pt x="1573" y="5259"/>
                      <a:pt x="1593" y="5259"/>
                    </a:cubicBezTo>
                    <a:cubicBezTo>
                      <a:pt x="1607" y="5259"/>
                      <a:pt x="1621" y="5258"/>
                      <a:pt x="1635" y="5255"/>
                    </a:cubicBezTo>
                    <a:cubicBezTo>
                      <a:pt x="1896" y="5221"/>
                      <a:pt x="2157" y="5188"/>
                      <a:pt x="2418" y="5151"/>
                    </a:cubicBezTo>
                    <a:cubicBezTo>
                      <a:pt x="2532" y="5138"/>
                      <a:pt x="2649" y="5118"/>
                      <a:pt x="2762" y="5098"/>
                    </a:cubicBezTo>
                    <a:cubicBezTo>
                      <a:pt x="2873" y="5078"/>
                      <a:pt x="2986" y="5078"/>
                      <a:pt x="3100" y="5061"/>
                    </a:cubicBezTo>
                    <a:cubicBezTo>
                      <a:pt x="3110" y="5058"/>
                      <a:pt x="3120" y="5054"/>
                      <a:pt x="3130" y="5054"/>
                    </a:cubicBezTo>
                    <a:cubicBezTo>
                      <a:pt x="3137" y="5081"/>
                      <a:pt x="3140" y="5111"/>
                      <a:pt x="3146" y="5138"/>
                    </a:cubicBezTo>
                    <a:cubicBezTo>
                      <a:pt x="3171" y="5285"/>
                      <a:pt x="3197" y="5436"/>
                      <a:pt x="3237" y="5579"/>
                    </a:cubicBezTo>
                    <a:cubicBezTo>
                      <a:pt x="3264" y="5673"/>
                      <a:pt x="3291" y="5766"/>
                      <a:pt x="3321" y="5860"/>
                    </a:cubicBezTo>
                    <a:cubicBezTo>
                      <a:pt x="3371" y="6031"/>
                      <a:pt x="3418" y="6201"/>
                      <a:pt x="3461" y="6372"/>
                    </a:cubicBezTo>
                    <a:cubicBezTo>
                      <a:pt x="3475" y="6439"/>
                      <a:pt x="3488" y="6509"/>
                      <a:pt x="3498" y="6576"/>
                    </a:cubicBezTo>
                    <a:cubicBezTo>
                      <a:pt x="3508" y="6626"/>
                      <a:pt x="3518" y="6677"/>
                      <a:pt x="3525" y="6730"/>
                    </a:cubicBezTo>
                    <a:cubicBezTo>
                      <a:pt x="3538" y="6817"/>
                      <a:pt x="3558" y="6904"/>
                      <a:pt x="3578" y="6987"/>
                    </a:cubicBezTo>
                    <a:cubicBezTo>
                      <a:pt x="3592" y="7041"/>
                      <a:pt x="3618" y="7091"/>
                      <a:pt x="3645" y="7138"/>
                    </a:cubicBezTo>
                    <a:cubicBezTo>
                      <a:pt x="3682" y="7228"/>
                      <a:pt x="3739" y="7305"/>
                      <a:pt x="3813" y="7372"/>
                    </a:cubicBezTo>
                    <a:cubicBezTo>
                      <a:pt x="3903" y="7449"/>
                      <a:pt x="4003" y="7499"/>
                      <a:pt x="4120" y="7523"/>
                    </a:cubicBezTo>
                    <a:cubicBezTo>
                      <a:pt x="4161" y="7530"/>
                      <a:pt x="4202" y="7534"/>
                      <a:pt x="4243" y="7534"/>
                    </a:cubicBezTo>
                    <a:cubicBezTo>
                      <a:pt x="4316" y="7534"/>
                      <a:pt x="4387" y="7522"/>
                      <a:pt x="4458" y="7496"/>
                    </a:cubicBezTo>
                    <a:cubicBezTo>
                      <a:pt x="4565" y="7459"/>
                      <a:pt x="4655" y="7396"/>
                      <a:pt x="4732" y="7311"/>
                    </a:cubicBezTo>
                    <a:cubicBezTo>
                      <a:pt x="4816" y="7185"/>
                      <a:pt x="4889" y="7095"/>
                      <a:pt x="4916" y="6937"/>
                    </a:cubicBezTo>
                    <a:cubicBezTo>
                      <a:pt x="4929" y="6860"/>
                      <a:pt x="4936" y="6783"/>
                      <a:pt x="4932" y="6700"/>
                    </a:cubicBezTo>
                    <a:cubicBezTo>
                      <a:pt x="4932" y="6660"/>
                      <a:pt x="4929" y="6620"/>
                      <a:pt x="4920" y="6579"/>
                    </a:cubicBezTo>
                    <a:cubicBezTo>
                      <a:pt x="4896" y="6445"/>
                      <a:pt x="4866" y="6308"/>
                      <a:pt x="4836" y="6175"/>
                    </a:cubicBezTo>
                    <a:cubicBezTo>
                      <a:pt x="4802" y="6018"/>
                      <a:pt x="4765" y="5860"/>
                      <a:pt x="4719" y="5706"/>
                    </a:cubicBezTo>
                    <a:cubicBezTo>
                      <a:pt x="4665" y="5539"/>
                      <a:pt x="4611" y="5372"/>
                      <a:pt x="4558" y="5208"/>
                    </a:cubicBezTo>
                    <a:cubicBezTo>
                      <a:pt x="4511" y="5071"/>
                      <a:pt x="4481" y="4934"/>
                      <a:pt x="4448" y="4794"/>
                    </a:cubicBezTo>
                    <a:cubicBezTo>
                      <a:pt x="4364" y="4375"/>
                      <a:pt x="4290" y="3957"/>
                      <a:pt x="4184" y="3546"/>
                    </a:cubicBezTo>
                    <a:cubicBezTo>
                      <a:pt x="4080" y="3162"/>
                      <a:pt x="3949" y="2787"/>
                      <a:pt x="3836" y="2406"/>
                    </a:cubicBezTo>
                    <a:cubicBezTo>
                      <a:pt x="3773" y="2191"/>
                      <a:pt x="3702" y="1984"/>
                      <a:pt x="3625" y="1777"/>
                    </a:cubicBezTo>
                    <a:cubicBezTo>
                      <a:pt x="3538" y="1549"/>
                      <a:pt x="3464" y="1325"/>
                      <a:pt x="3401" y="1091"/>
                    </a:cubicBezTo>
                    <a:cubicBezTo>
                      <a:pt x="3364" y="904"/>
                      <a:pt x="3331" y="714"/>
                      <a:pt x="3287" y="526"/>
                    </a:cubicBezTo>
                    <a:cubicBezTo>
                      <a:pt x="3281" y="502"/>
                      <a:pt x="3277" y="479"/>
                      <a:pt x="3271" y="456"/>
                    </a:cubicBezTo>
                    <a:cubicBezTo>
                      <a:pt x="3251" y="388"/>
                      <a:pt x="3220" y="336"/>
                      <a:pt x="3187" y="272"/>
                    </a:cubicBezTo>
                    <a:cubicBezTo>
                      <a:pt x="3120" y="135"/>
                      <a:pt x="2950" y="31"/>
                      <a:pt x="2805" y="11"/>
                    </a:cubicBezTo>
                    <a:cubicBezTo>
                      <a:pt x="2772" y="4"/>
                      <a:pt x="2739" y="1"/>
                      <a:pt x="27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4" name="Google Shape;2174;p42"/>
              <p:cNvSpPr/>
              <p:nvPr/>
            </p:nvSpPr>
            <p:spPr>
              <a:xfrm>
                <a:off x="1459800" y="1512500"/>
                <a:ext cx="131625" cy="197100"/>
              </a:xfrm>
              <a:custGeom>
                <a:avLst/>
                <a:gdLst/>
                <a:ahLst/>
                <a:cxnLst/>
                <a:rect l="l" t="t" r="r" b="b"/>
                <a:pathLst>
                  <a:path w="5265" h="7884" extrusionOk="0">
                    <a:moveTo>
                      <a:pt x="2706" y="3151"/>
                    </a:moveTo>
                    <a:cubicBezTo>
                      <a:pt x="2723" y="3222"/>
                      <a:pt x="2736" y="3292"/>
                      <a:pt x="2752" y="3362"/>
                    </a:cubicBezTo>
                    <a:lnTo>
                      <a:pt x="2796" y="3563"/>
                    </a:lnTo>
                    <a:cubicBezTo>
                      <a:pt x="2823" y="3690"/>
                      <a:pt x="2853" y="3813"/>
                      <a:pt x="2880" y="3941"/>
                    </a:cubicBezTo>
                    <a:cubicBezTo>
                      <a:pt x="2853" y="3944"/>
                      <a:pt x="2826" y="3947"/>
                      <a:pt x="2800" y="3951"/>
                    </a:cubicBezTo>
                    <a:lnTo>
                      <a:pt x="2669" y="3971"/>
                    </a:lnTo>
                    <a:cubicBezTo>
                      <a:pt x="2599" y="3981"/>
                      <a:pt x="2529" y="3991"/>
                      <a:pt x="2455" y="4001"/>
                    </a:cubicBezTo>
                    <a:lnTo>
                      <a:pt x="2362" y="4011"/>
                    </a:lnTo>
                    <a:cubicBezTo>
                      <a:pt x="2365" y="4001"/>
                      <a:pt x="2368" y="3987"/>
                      <a:pt x="2374" y="3974"/>
                    </a:cubicBezTo>
                    <a:lnTo>
                      <a:pt x="2462" y="3760"/>
                    </a:lnTo>
                    <a:cubicBezTo>
                      <a:pt x="2545" y="3560"/>
                      <a:pt x="2629" y="3359"/>
                      <a:pt x="2706" y="3151"/>
                    </a:cubicBezTo>
                    <a:close/>
                    <a:moveTo>
                      <a:pt x="2749" y="1934"/>
                    </a:moveTo>
                    <a:lnTo>
                      <a:pt x="2525" y="2613"/>
                    </a:lnTo>
                    <a:cubicBezTo>
                      <a:pt x="2411" y="2954"/>
                      <a:pt x="2271" y="3296"/>
                      <a:pt x="2138" y="3626"/>
                    </a:cubicBezTo>
                    <a:lnTo>
                      <a:pt x="2050" y="3844"/>
                    </a:lnTo>
                    <a:cubicBezTo>
                      <a:pt x="2017" y="3924"/>
                      <a:pt x="1984" y="4008"/>
                      <a:pt x="1953" y="4091"/>
                    </a:cubicBezTo>
                    <a:lnTo>
                      <a:pt x="1820" y="4435"/>
                    </a:lnTo>
                    <a:lnTo>
                      <a:pt x="2502" y="4349"/>
                    </a:lnTo>
                    <a:cubicBezTo>
                      <a:pt x="2575" y="4339"/>
                      <a:pt x="2649" y="4329"/>
                      <a:pt x="2723" y="4319"/>
                    </a:cubicBezTo>
                    <a:lnTo>
                      <a:pt x="2850" y="4299"/>
                    </a:lnTo>
                    <a:cubicBezTo>
                      <a:pt x="2896" y="4292"/>
                      <a:pt x="2947" y="4288"/>
                      <a:pt x="2993" y="4282"/>
                    </a:cubicBezTo>
                    <a:cubicBezTo>
                      <a:pt x="3033" y="4279"/>
                      <a:pt x="3077" y="4275"/>
                      <a:pt x="3117" y="4272"/>
                    </a:cubicBezTo>
                    <a:lnTo>
                      <a:pt x="3311" y="4248"/>
                    </a:lnTo>
                    <a:lnTo>
                      <a:pt x="3228" y="3887"/>
                    </a:lnTo>
                    <a:cubicBezTo>
                      <a:pt x="3197" y="3753"/>
                      <a:pt x="3167" y="3623"/>
                      <a:pt x="3137" y="3476"/>
                    </a:cubicBezTo>
                    <a:lnTo>
                      <a:pt x="3134" y="3456"/>
                    </a:lnTo>
                    <a:lnTo>
                      <a:pt x="2960" y="3496"/>
                    </a:lnTo>
                    <a:lnTo>
                      <a:pt x="3127" y="3429"/>
                    </a:lnTo>
                    <a:lnTo>
                      <a:pt x="3117" y="3382"/>
                    </a:lnTo>
                    <a:lnTo>
                      <a:pt x="3097" y="3285"/>
                    </a:lnTo>
                    <a:cubicBezTo>
                      <a:pt x="3050" y="3081"/>
                      <a:pt x="3004" y="2877"/>
                      <a:pt x="2956" y="2673"/>
                    </a:cubicBezTo>
                    <a:cubicBezTo>
                      <a:pt x="2940" y="2609"/>
                      <a:pt x="2923" y="2546"/>
                      <a:pt x="2907" y="2486"/>
                    </a:cubicBezTo>
                    <a:lnTo>
                      <a:pt x="2749" y="1934"/>
                    </a:lnTo>
                    <a:close/>
                    <a:moveTo>
                      <a:pt x="2855" y="352"/>
                    </a:moveTo>
                    <a:cubicBezTo>
                      <a:pt x="2879" y="352"/>
                      <a:pt x="2904" y="355"/>
                      <a:pt x="2930" y="359"/>
                    </a:cubicBezTo>
                    <a:cubicBezTo>
                      <a:pt x="3030" y="372"/>
                      <a:pt x="3144" y="449"/>
                      <a:pt x="3181" y="526"/>
                    </a:cubicBezTo>
                    <a:lnTo>
                      <a:pt x="3201" y="566"/>
                    </a:lnTo>
                    <a:cubicBezTo>
                      <a:pt x="3224" y="607"/>
                      <a:pt x="3241" y="640"/>
                      <a:pt x="3251" y="673"/>
                    </a:cubicBezTo>
                    <a:cubicBezTo>
                      <a:pt x="3257" y="697"/>
                      <a:pt x="3261" y="717"/>
                      <a:pt x="3268" y="740"/>
                    </a:cubicBezTo>
                    <a:cubicBezTo>
                      <a:pt x="3294" y="871"/>
                      <a:pt x="3322" y="1001"/>
                      <a:pt x="3345" y="1132"/>
                    </a:cubicBezTo>
                    <a:lnTo>
                      <a:pt x="3382" y="1315"/>
                    </a:lnTo>
                    <a:cubicBezTo>
                      <a:pt x="3448" y="1553"/>
                      <a:pt x="3522" y="1780"/>
                      <a:pt x="3609" y="2011"/>
                    </a:cubicBezTo>
                    <a:cubicBezTo>
                      <a:pt x="3686" y="2212"/>
                      <a:pt x="3753" y="2416"/>
                      <a:pt x="3819" y="2629"/>
                    </a:cubicBezTo>
                    <a:cubicBezTo>
                      <a:pt x="3856" y="2760"/>
                      <a:pt x="3899" y="2890"/>
                      <a:pt x="3940" y="3021"/>
                    </a:cubicBezTo>
                    <a:cubicBezTo>
                      <a:pt x="4017" y="3265"/>
                      <a:pt x="4097" y="3516"/>
                      <a:pt x="4164" y="3767"/>
                    </a:cubicBezTo>
                    <a:cubicBezTo>
                      <a:pt x="4248" y="4081"/>
                      <a:pt x="4311" y="4409"/>
                      <a:pt x="4371" y="4723"/>
                    </a:cubicBezTo>
                    <a:lnTo>
                      <a:pt x="4428" y="5004"/>
                    </a:lnTo>
                    <a:cubicBezTo>
                      <a:pt x="4461" y="5151"/>
                      <a:pt x="4495" y="5295"/>
                      <a:pt x="4542" y="5439"/>
                    </a:cubicBezTo>
                    <a:cubicBezTo>
                      <a:pt x="4595" y="5603"/>
                      <a:pt x="4649" y="5767"/>
                      <a:pt x="4699" y="5931"/>
                    </a:cubicBezTo>
                    <a:cubicBezTo>
                      <a:pt x="4739" y="6061"/>
                      <a:pt x="4776" y="6201"/>
                      <a:pt x="4816" y="6386"/>
                    </a:cubicBezTo>
                    <a:lnTo>
                      <a:pt x="4836" y="6476"/>
                    </a:lnTo>
                    <a:cubicBezTo>
                      <a:pt x="4856" y="6579"/>
                      <a:pt x="4880" y="6683"/>
                      <a:pt x="4900" y="6787"/>
                    </a:cubicBezTo>
                    <a:cubicBezTo>
                      <a:pt x="4907" y="6817"/>
                      <a:pt x="4907" y="6847"/>
                      <a:pt x="4910" y="6880"/>
                    </a:cubicBezTo>
                    <a:cubicBezTo>
                      <a:pt x="4910" y="6948"/>
                      <a:pt x="4907" y="7011"/>
                      <a:pt x="4893" y="7081"/>
                    </a:cubicBezTo>
                    <a:cubicBezTo>
                      <a:pt x="4876" y="7181"/>
                      <a:pt x="4833" y="7245"/>
                      <a:pt x="4766" y="7345"/>
                    </a:cubicBezTo>
                    <a:lnTo>
                      <a:pt x="4742" y="7375"/>
                    </a:lnTo>
                    <a:cubicBezTo>
                      <a:pt x="4689" y="7436"/>
                      <a:pt x="4626" y="7479"/>
                      <a:pt x="4552" y="7506"/>
                    </a:cubicBezTo>
                    <a:cubicBezTo>
                      <a:pt x="4499" y="7523"/>
                      <a:pt x="4448" y="7532"/>
                      <a:pt x="4396" y="7532"/>
                    </a:cubicBezTo>
                    <a:cubicBezTo>
                      <a:pt x="4366" y="7532"/>
                      <a:pt x="4336" y="7529"/>
                      <a:pt x="4305" y="7522"/>
                    </a:cubicBezTo>
                    <a:cubicBezTo>
                      <a:pt x="4217" y="7506"/>
                      <a:pt x="4144" y="7469"/>
                      <a:pt x="4080" y="7416"/>
                    </a:cubicBezTo>
                    <a:cubicBezTo>
                      <a:pt x="4027" y="7365"/>
                      <a:pt x="3987" y="7309"/>
                      <a:pt x="3956" y="7245"/>
                    </a:cubicBezTo>
                    <a:lnTo>
                      <a:pt x="3947" y="7225"/>
                    </a:lnTo>
                    <a:cubicBezTo>
                      <a:pt x="3927" y="7188"/>
                      <a:pt x="3907" y="7152"/>
                      <a:pt x="3896" y="7104"/>
                    </a:cubicBezTo>
                    <a:cubicBezTo>
                      <a:pt x="3879" y="7031"/>
                      <a:pt x="3859" y="6954"/>
                      <a:pt x="3850" y="6877"/>
                    </a:cubicBezTo>
                    <a:cubicBezTo>
                      <a:pt x="3843" y="6823"/>
                      <a:pt x="3833" y="6770"/>
                      <a:pt x="3823" y="6717"/>
                    </a:cubicBezTo>
                    <a:cubicBezTo>
                      <a:pt x="3810" y="6650"/>
                      <a:pt x="3796" y="6579"/>
                      <a:pt x="3783" y="6506"/>
                    </a:cubicBezTo>
                    <a:cubicBezTo>
                      <a:pt x="3746" y="6352"/>
                      <a:pt x="3699" y="6192"/>
                      <a:pt x="3639" y="5984"/>
                    </a:cubicBezTo>
                    <a:lnTo>
                      <a:pt x="3632" y="5968"/>
                    </a:lnTo>
                    <a:cubicBezTo>
                      <a:pt x="3609" y="5880"/>
                      <a:pt x="3582" y="5793"/>
                      <a:pt x="3558" y="5707"/>
                    </a:cubicBezTo>
                    <a:cubicBezTo>
                      <a:pt x="3518" y="5563"/>
                      <a:pt x="3492" y="5412"/>
                      <a:pt x="3468" y="5285"/>
                    </a:cubicBezTo>
                    <a:lnTo>
                      <a:pt x="3425" y="5017"/>
                    </a:lnTo>
                    <a:lnTo>
                      <a:pt x="3221" y="5061"/>
                    </a:lnTo>
                    <a:cubicBezTo>
                      <a:pt x="3174" y="5068"/>
                      <a:pt x="3124" y="5071"/>
                      <a:pt x="3074" y="5077"/>
                    </a:cubicBezTo>
                    <a:cubicBezTo>
                      <a:pt x="3010" y="5081"/>
                      <a:pt x="2947" y="5088"/>
                      <a:pt x="2883" y="5102"/>
                    </a:cubicBezTo>
                    <a:cubicBezTo>
                      <a:pt x="2769" y="5122"/>
                      <a:pt x="2655" y="5138"/>
                      <a:pt x="2545" y="5151"/>
                    </a:cubicBezTo>
                    <a:cubicBezTo>
                      <a:pt x="2374" y="5178"/>
                      <a:pt x="2204" y="5198"/>
                      <a:pt x="2033" y="5222"/>
                    </a:cubicBezTo>
                    <a:lnTo>
                      <a:pt x="1763" y="5255"/>
                    </a:lnTo>
                    <a:cubicBezTo>
                      <a:pt x="1756" y="5256"/>
                      <a:pt x="1748" y="5257"/>
                      <a:pt x="1738" y="5257"/>
                    </a:cubicBezTo>
                    <a:cubicBezTo>
                      <a:pt x="1727" y="5257"/>
                      <a:pt x="1716" y="5256"/>
                      <a:pt x="1703" y="5255"/>
                    </a:cubicBezTo>
                    <a:lnTo>
                      <a:pt x="1559" y="5242"/>
                    </a:lnTo>
                    <a:lnTo>
                      <a:pt x="1428" y="5679"/>
                    </a:lnTo>
                    <a:cubicBezTo>
                      <a:pt x="1358" y="5917"/>
                      <a:pt x="1275" y="6155"/>
                      <a:pt x="1195" y="6386"/>
                    </a:cubicBezTo>
                    <a:lnTo>
                      <a:pt x="1161" y="6479"/>
                    </a:lnTo>
                    <a:cubicBezTo>
                      <a:pt x="1124" y="6590"/>
                      <a:pt x="1090" y="6703"/>
                      <a:pt x="1060" y="6817"/>
                    </a:cubicBezTo>
                    <a:cubicBezTo>
                      <a:pt x="1030" y="6924"/>
                      <a:pt x="1007" y="7031"/>
                      <a:pt x="983" y="7141"/>
                    </a:cubicBezTo>
                    <a:lnTo>
                      <a:pt x="950" y="7275"/>
                    </a:lnTo>
                    <a:cubicBezTo>
                      <a:pt x="934" y="7362"/>
                      <a:pt x="890" y="7425"/>
                      <a:pt x="826" y="7469"/>
                    </a:cubicBezTo>
                    <a:cubicBezTo>
                      <a:pt x="779" y="7502"/>
                      <a:pt x="724" y="7519"/>
                      <a:pt x="668" y="7519"/>
                    </a:cubicBezTo>
                    <a:cubicBezTo>
                      <a:pt x="648" y="7519"/>
                      <a:pt x="628" y="7517"/>
                      <a:pt x="609" y="7513"/>
                    </a:cubicBezTo>
                    <a:cubicBezTo>
                      <a:pt x="536" y="7499"/>
                      <a:pt x="465" y="7449"/>
                      <a:pt x="418" y="7382"/>
                    </a:cubicBezTo>
                    <a:cubicBezTo>
                      <a:pt x="378" y="7315"/>
                      <a:pt x="365" y="7245"/>
                      <a:pt x="378" y="7178"/>
                    </a:cubicBezTo>
                    <a:cubicBezTo>
                      <a:pt x="392" y="7115"/>
                      <a:pt x="408" y="7054"/>
                      <a:pt x="422" y="6991"/>
                    </a:cubicBezTo>
                    <a:cubicBezTo>
                      <a:pt x="452" y="6840"/>
                      <a:pt x="485" y="6687"/>
                      <a:pt x="528" y="6542"/>
                    </a:cubicBezTo>
                    <a:cubicBezTo>
                      <a:pt x="589" y="6342"/>
                      <a:pt x="656" y="6141"/>
                      <a:pt x="719" y="5951"/>
                    </a:cubicBezTo>
                    <a:cubicBezTo>
                      <a:pt x="806" y="5663"/>
                      <a:pt x="894" y="5369"/>
                      <a:pt x="977" y="5077"/>
                    </a:cubicBezTo>
                    <a:lnTo>
                      <a:pt x="1067" y="4764"/>
                    </a:lnTo>
                    <a:cubicBezTo>
                      <a:pt x="1084" y="4707"/>
                      <a:pt x="1104" y="4653"/>
                      <a:pt x="1121" y="4596"/>
                    </a:cubicBezTo>
                    <a:lnTo>
                      <a:pt x="1187" y="4395"/>
                    </a:lnTo>
                    <a:cubicBezTo>
                      <a:pt x="1215" y="4312"/>
                      <a:pt x="1241" y="4228"/>
                      <a:pt x="1271" y="4148"/>
                    </a:cubicBezTo>
                    <a:lnTo>
                      <a:pt x="1325" y="4001"/>
                    </a:lnTo>
                    <a:cubicBezTo>
                      <a:pt x="1375" y="3867"/>
                      <a:pt x="1425" y="3730"/>
                      <a:pt x="1475" y="3597"/>
                    </a:cubicBezTo>
                    <a:lnTo>
                      <a:pt x="1485" y="3569"/>
                    </a:lnTo>
                    <a:cubicBezTo>
                      <a:pt x="1562" y="3372"/>
                      <a:pt x="1636" y="3171"/>
                      <a:pt x="1712" y="2974"/>
                    </a:cubicBezTo>
                    <a:cubicBezTo>
                      <a:pt x="1769" y="2824"/>
                      <a:pt x="1823" y="2669"/>
                      <a:pt x="1880" y="2509"/>
                    </a:cubicBezTo>
                    <a:lnTo>
                      <a:pt x="1900" y="2433"/>
                    </a:lnTo>
                    <a:cubicBezTo>
                      <a:pt x="1937" y="2322"/>
                      <a:pt x="1970" y="2208"/>
                      <a:pt x="2004" y="2095"/>
                    </a:cubicBezTo>
                    <a:cubicBezTo>
                      <a:pt x="2033" y="1994"/>
                      <a:pt x="2061" y="1891"/>
                      <a:pt x="2090" y="1791"/>
                    </a:cubicBezTo>
                    <a:cubicBezTo>
                      <a:pt x="2178" y="1476"/>
                      <a:pt x="2271" y="1152"/>
                      <a:pt x="2382" y="843"/>
                    </a:cubicBezTo>
                    <a:lnTo>
                      <a:pt x="2391" y="817"/>
                    </a:lnTo>
                    <a:cubicBezTo>
                      <a:pt x="2419" y="737"/>
                      <a:pt x="2448" y="656"/>
                      <a:pt x="2485" y="593"/>
                    </a:cubicBezTo>
                    <a:cubicBezTo>
                      <a:pt x="2539" y="506"/>
                      <a:pt x="2575" y="456"/>
                      <a:pt x="2632" y="419"/>
                    </a:cubicBezTo>
                    <a:cubicBezTo>
                      <a:pt x="2711" y="373"/>
                      <a:pt x="2780" y="352"/>
                      <a:pt x="2855" y="352"/>
                    </a:cubicBezTo>
                    <a:close/>
                    <a:moveTo>
                      <a:pt x="2851" y="0"/>
                    </a:moveTo>
                    <a:cubicBezTo>
                      <a:pt x="2711" y="0"/>
                      <a:pt x="2582" y="39"/>
                      <a:pt x="2451" y="118"/>
                    </a:cubicBezTo>
                    <a:cubicBezTo>
                      <a:pt x="2321" y="198"/>
                      <a:pt x="2248" y="309"/>
                      <a:pt x="2184" y="412"/>
                    </a:cubicBezTo>
                    <a:cubicBezTo>
                      <a:pt x="2127" y="506"/>
                      <a:pt x="2090" y="610"/>
                      <a:pt x="2061" y="700"/>
                    </a:cubicBezTo>
                    <a:lnTo>
                      <a:pt x="2050" y="727"/>
                    </a:lnTo>
                    <a:cubicBezTo>
                      <a:pt x="1937" y="1044"/>
                      <a:pt x="1843" y="1376"/>
                      <a:pt x="1752" y="1693"/>
                    </a:cubicBezTo>
                    <a:cubicBezTo>
                      <a:pt x="1723" y="1794"/>
                      <a:pt x="1696" y="1894"/>
                      <a:pt x="1666" y="1998"/>
                    </a:cubicBezTo>
                    <a:cubicBezTo>
                      <a:pt x="1632" y="2108"/>
                      <a:pt x="1599" y="2222"/>
                      <a:pt x="1565" y="2332"/>
                    </a:cubicBezTo>
                    <a:lnTo>
                      <a:pt x="1545" y="2402"/>
                    </a:lnTo>
                    <a:cubicBezTo>
                      <a:pt x="1491" y="2553"/>
                      <a:pt x="1442" y="2700"/>
                      <a:pt x="1385" y="2850"/>
                    </a:cubicBezTo>
                    <a:cubicBezTo>
                      <a:pt x="1308" y="3048"/>
                      <a:pt x="1235" y="3245"/>
                      <a:pt x="1158" y="3442"/>
                    </a:cubicBezTo>
                    <a:lnTo>
                      <a:pt x="1147" y="3469"/>
                    </a:lnTo>
                    <a:cubicBezTo>
                      <a:pt x="1094" y="3606"/>
                      <a:pt x="1044" y="3743"/>
                      <a:pt x="994" y="3881"/>
                    </a:cubicBezTo>
                    <a:lnTo>
                      <a:pt x="940" y="4024"/>
                    </a:lnTo>
                    <a:cubicBezTo>
                      <a:pt x="910" y="4111"/>
                      <a:pt x="880" y="4202"/>
                      <a:pt x="853" y="4288"/>
                    </a:cubicBezTo>
                    <a:lnTo>
                      <a:pt x="789" y="4483"/>
                    </a:lnTo>
                    <a:cubicBezTo>
                      <a:pt x="769" y="4543"/>
                      <a:pt x="749" y="4603"/>
                      <a:pt x="729" y="4667"/>
                    </a:cubicBezTo>
                    <a:lnTo>
                      <a:pt x="639" y="4981"/>
                    </a:lnTo>
                    <a:cubicBezTo>
                      <a:pt x="556" y="5272"/>
                      <a:pt x="472" y="5559"/>
                      <a:pt x="385" y="5844"/>
                    </a:cubicBezTo>
                    <a:cubicBezTo>
                      <a:pt x="321" y="6034"/>
                      <a:pt x="251" y="6235"/>
                      <a:pt x="191" y="6442"/>
                    </a:cubicBezTo>
                    <a:cubicBezTo>
                      <a:pt x="147" y="6599"/>
                      <a:pt x="111" y="6760"/>
                      <a:pt x="77" y="6914"/>
                    </a:cubicBezTo>
                    <a:cubicBezTo>
                      <a:pt x="64" y="6977"/>
                      <a:pt x="51" y="7038"/>
                      <a:pt x="37" y="7098"/>
                    </a:cubicBezTo>
                    <a:cubicBezTo>
                      <a:pt x="0" y="7258"/>
                      <a:pt x="31" y="7429"/>
                      <a:pt x="124" y="7573"/>
                    </a:cubicBezTo>
                    <a:cubicBezTo>
                      <a:pt x="221" y="7723"/>
                      <a:pt x="375" y="7827"/>
                      <a:pt x="542" y="7860"/>
                    </a:cubicBezTo>
                    <a:cubicBezTo>
                      <a:pt x="580" y="7867"/>
                      <a:pt x="619" y="7871"/>
                      <a:pt x="658" y="7871"/>
                    </a:cubicBezTo>
                    <a:cubicBezTo>
                      <a:pt x="787" y="7871"/>
                      <a:pt x="915" y="7832"/>
                      <a:pt x="1024" y="7760"/>
                    </a:cubicBezTo>
                    <a:cubicBezTo>
                      <a:pt x="1161" y="7666"/>
                      <a:pt x="1255" y="7526"/>
                      <a:pt x="1295" y="7355"/>
                    </a:cubicBezTo>
                    <a:lnTo>
                      <a:pt x="1325" y="7215"/>
                    </a:lnTo>
                    <a:cubicBezTo>
                      <a:pt x="1348" y="7115"/>
                      <a:pt x="1371" y="7011"/>
                      <a:pt x="1398" y="6911"/>
                    </a:cubicBezTo>
                    <a:cubicBezTo>
                      <a:pt x="1428" y="6800"/>
                      <a:pt x="1462" y="6693"/>
                      <a:pt x="1496" y="6590"/>
                    </a:cubicBezTo>
                    <a:lnTo>
                      <a:pt x="1525" y="6502"/>
                    </a:lnTo>
                    <a:cubicBezTo>
                      <a:pt x="1609" y="6269"/>
                      <a:pt x="1692" y="6025"/>
                      <a:pt x="1766" y="5780"/>
                    </a:cubicBezTo>
                    <a:lnTo>
                      <a:pt x="1817" y="5603"/>
                    </a:lnTo>
                    <a:lnTo>
                      <a:pt x="2081" y="5570"/>
                    </a:lnTo>
                    <a:cubicBezTo>
                      <a:pt x="2251" y="5546"/>
                      <a:pt x="2422" y="5526"/>
                      <a:pt x="2592" y="5499"/>
                    </a:cubicBezTo>
                    <a:cubicBezTo>
                      <a:pt x="2709" y="5486"/>
                      <a:pt x="2830" y="5466"/>
                      <a:pt x="2944" y="5446"/>
                    </a:cubicBezTo>
                    <a:cubicBezTo>
                      <a:pt x="2996" y="5435"/>
                      <a:pt x="3050" y="5432"/>
                      <a:pt x="3107" y="5426"/>
                    </a:cubicBezTo>
                    <a:lnTo>
                      <a:pt x="3137" y="5426"/>
                    </a:lnTo>
                    <a:cubicBezTo>
                      <a:pt x="3157" y="5543"/>
                      <a:pt x="3184" y="5670"/>
                      <a:pt x="3217" y="5800"/>
                    </a:cubicBezTo>
                    <a:cubicBezTo>
                      <a:pt x="3245" y="5891"/>
                      <a:pt x="3271" y="5977"/>
                      <a:pt x="3297" y="6068"/>
                    </a:cubicBezTo>
                    <a:lnTo>
                      <a:pt x="3302" y="6085"/>
                    </a:lnTo>
                    <a:cubicBezTo>
                      <a:pt x="3362" y="6285"/>
                      <a:pt x="3405" y="6442"/>
                      <a:pt x="3438" y="6582"/>
                    </a:cubicBezTo>
                    <a:cubicBezTo>
                      <a:pt x="3452" y="6650"/>
                      <a:pt x="3465" y="6713"/>
                      <a:pt x="3478" y="6780"/>
                    </a:cubicBezTo>
                    <a:cubicBezTo>
                      <a:pt x="3485" y="6830"/>
                      <a:pt x="3495" y="6880"/>
                      <a:pt x="3502" y="6931"/>
                    </a:cubicBezTo>
                    <a:cubicBezTo>
                      <a:pt x="3515" y="7014"/>
                      <a:pt x="3535" y="7101"/>
                      <a:pt x="3558" y="7201"/>
                    </a:cubicBezTo>
                    <a:cubicBezTo>
                      <a:pt x="3575" y="7275"/>
                      <a:pt x="3609" y="7339"/>
                      <a:pt x="3639" y="7392"/>
                    </a:cubicBezTo>
                    <a:cubicBezTo>
                      <a:pt x="3686" y="7499"/>
                      <a:pt x="3756" y="7596"/>
                      <a:pt x="3850" y="7680"/>
                    </a:cubicBezTo>
                    <a:cubicBezTo>
                      <a:pt x="3960" y="7777"/>
                      <a:pt x="4091" y="7840"/>
                      <a:pt x="4237" y="7867"/>
                    </a:cubicBezTo>
                    <a:cubicBezTo>
                      <a:pt x="4288" y="7877"/>
                      <a:pt x="4341" y="7884"/>
                      <a:pt x="4395" y="7884"/>
                    </a:cubicBezTo>
                    <a:cubicBezTo>
                      <a:pt x="4485" y="7884"/>
                      <a:pt x="4579" y="7867"/>
                      <a:pt x="4669" y="7837"/>
                    </a:cubicBezTo>
                    <a:cubicBezTo>
                      <a:pt x="4802" y="7786"/>
                      <a:pt x="4920" y="7710"/>
                      <a:pt x="5014" y="7603"/>
                    </a:cubicBezTo>
                    <a:lnTo>
                      <a:pt x="5057" y="7542"/>
                    </a:lnTo>
                    <a:cubicBezTo>
                      <a:pt x="5134" y="7425"/>
                      <a:pt x="5208" y="7319"/>
                      <a:pt x="5241" y="7141"/>
                    </a:cubicBezTo>
                    <a:cubicBezTo>
                      <a:pt x="5258" y="7048"/>
                      <a:pt x="5264" y="6961"/>
                      <a:pt x="5261" y="6871"/>
                    </a:cubicBezTo>
                    <a:cubicBezTo>
                      <a:pt x="5258" y="6820"/>
                      <a:pt x="5254" y="6770"/>
                      <a:pt x="5244" y="6720"/>
                    </a:cubicBezTo>
                    <a:cubicBezTo>
                      <a:pt x="5224" y="6613"/>
                      <a:pt x="5201" y="6509"/>
                      <a:pt x="5177" y="6402"/>
                    </a:cubicBezTo>
                    <a:lnTo>
                      <a:pt x="5157" y="6312"/>
                    </a:lnTo>
                    <a:cubicBezTo>
                      <a:pt x="5117" y="6121"/>
                      <a:pt x="5077" y="5968"/>
                      <a:pt x="5037" y="5827"/>
                    </a:cubicBezTo>
                    <a:cubicBezTo>
                      <a:pt x="4987" y="5659"/>
                      <a:pt x="4930" y="5492"/>
                      <a:pt x="4876" y="5325"/>
                    </a:cubicBezTo>
                    <a:cubicBezTo>
                      <a:pt x="4833" y="5202"/>
                      <a:pt x="4802" y="5071"/>
                      <a:pt x="4773" y="4934"/>
                    </a:cubicBezTo>
                    <a:lnTo>
                      <a:pt x="4719" y="4656"/>
                    </a:lnTo>
                    <a:cubicBezTo>
                      <a:pt x="4656" y="4335"/>
                      <a:pt x="4589" y="4001"/>
                      <a:pt x="4501" y="3677"/>
                    </a:cubicBezTo>
                    <a:cubicBezTo>
                      <a:pt x="4435" y="3419"/>
                      <a:pt x="4355" y="3165"/>
                      <a:pt x="4274" y="2917"/>
                    </a:cubicBezTo>
                    <a:lnTo>
                      <a:pt x="4154" y="2526"/>
                    </a:lnTo>
                    <a:cubicBezTo>
                      <a:pt x="4087" y="2308"/>
                      <a:pt x="4017" y="2095"/>
                      <a:pt x="3940" y="1887"/>
                    </a:cubicBezTo>
                    <a:cubicBezTo>
                      <a:pt x="3856" y="1666"/>
                      <a:pt x="3786" y="1445"/>
                      <a:pt x="3723" y="1232"/>
                    </a:cubicBezTo>
                    <a:lnTo>
                      <a:pt x="3692" y="1068"/>
                    </a:lnTo>
                    <a:cubicBezTo>
                      <a:pt x="3666" y="931"/>
                      <a:pt x="3639" y="797"/>
                      <a:pt x="3609" y="663"/>
                    </a:cubicBezTo>
                    <a:cubicBezTo>
                      <a:pt x="3606" y="636"/>
                      <a:pt x="3598" y="610"/>
                      <a:pt x="3592" y="583"/>
                    </a:cubicBezTo>
                    <a:cubicBezTo>
                      <a:pt x="3572" y="513"/>
                      <a:pt x="3542" y="456"/>
                      <a:pt x="3515" y="402"/>
                    </a:cubicBezTo>
                    <a:lnTo>
                      <a:pt x="3495" y="366"/>
                    </a:lnTo>
                    <a:cubicBezTo>
                      <a:pt x="3405" y="188"/>
                      <a:pt x="3194" y="41"/>
                      <a:pt x="2984" y="11"/>
                    </a:cubicBezTo>
                    <a:cubicBezTo>
                      <a:pt x="2938" y="4"/>
                      <a:pt x="2894" y="0"/>
                      <a:pt x="2851" y="0"/>
                    </a:cubicBez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75" name="Google Shape;2175;p42"/>
            <p:cNvGrpSpPr/>
            <p:nvPr/>
          </p:nvGrpSpPr>
          <p:grpSpPr>
            <a:xfrm>
              <a:off x="363179" y="4152870"/>
              <a:ext cx="192516" cy="227716"/>
              <a:chOff x="1824250" y="1008625"/>
              <a:chExt cx="144250" cy="170625"/>
            </a:xfrm>
          </p:grpSpPr>
          <p:sp>
            <p:nvSpPr>
              <p:cNvPr id="2176" name="Google Shape;2176;p42"/>
              <p:cNvSpPr/>
              <p:nvPr/>
            </p:nvSpPr>
            <p:spPr>
              <a:xfrm>
                <a:off x="1828675" y="1013025"/>
                <a:ext cx="135400" cy="161850"/>
              </a:xfrm>
              <a:custGeom>
                <a:avLst/>
                <a:gdLst/>
                <a:ahLst/>
                <a:cxnLst/>
                <a:rect l="l" t="t" r="r" b="b"/>
                <a:pathLst>
                  <a:path w="5416" h="6474" extrusionOk="0">
                    <a:moveTo>
                      <a:pt x="2356" y="0"/>
                    </a:moveTo>
                    <a:cubicBezTo>
                      <a:pt x="2252" y="0"/>
                      <a:pt x="2150" y="4"/>
                      <a:pt x="2047" y="21"/>
                    </a:cubicBezTo>
                    <a:cubicBezTo>
                      <a:pt x="1947" y="37"/>
                      <a:pt x="1847" y="67"/>
                      <a:pt x="1750" y="94"/>
                    </a:cubicBezTo>
                    <a:cubicBezTo>
                      <a:pt x="1690" y="107"/>
                      <a:pt x="1636" y="138"/>
                      <a:pt x="1579" y="161"/>
                    </a:cubicBezTo>
                    <a:cubicBezTo>
                      <a:pt x="1469" y="211"/>
                      <a:pt x="1362" y="274"/>
                      <a:pt x="1258" y="342"/>
                    </a:cubicBezTo>
                    <a:cubicBezTo>
                      <a:pt x="1164" y="402"/>
                      <a:pt x="1074" y="472"/>
                      <a:pt x="988" y="539"/>
                    </a:cubicBezTo>
                    <a:cubicBezTo>
                      <a:pt x="871" y="629"/>
                      <a:pt x="760" y="743"/>
                      <a:pt x="659" y="850"/>
                    </a:cubicBezTo>
                    <a:cubicBezTo>
                      <a:pt x="647" y="863"/>
                      <a:pt x="636" y="876"/>
                      <a:pt x="623" y="890"/>
                    </a:cubicBezTo>
                    <a:cubicBezTo>
                      <a:pt x="562" y="960"/>
                      <a:pt x="506" y="1034"/>
                      <a:pt x="456" y="1111"/>
                    </a:cubicBezTo>
                    <a:cubicBezTo>
                      <a:pt x="358" y="1265"/>
                      <a:pt x="272" y="1428"/>
                      <a:pt x="208" y="1599"/>
                    </a:cubicBezTo>
                    <a:cubicBezTo>
                      <a:pt x="141" y="1783"/>
                      <a:pt x="98" y="1973"/>
                      <a:pt x="65" y="2164"/>
                    </a:cubicBezTo>
                    <a:cubicBezTo>
                      <a:pt x="45" y="2291"/>
                      <a:pt x="28" y="2418"/>
                      <a:pt x="17" y="2546"/>
                    </a:cubicBezTo>
                    <a:cubicBezTo>
                      <a:pt x="1" y="2696"/>
                      <a:pt x="1" y="2850"/>
                      <a:pt x="5" y="3003"/>
                    </a:cubicBezTo>
                    <a:cubicBezTo>
                      <a:pt x="11" y="3144"/>
                      <a:pt x="51" y="3295"/>
                      <a:pt x="91" y="3429"/>
                    </a:cubicBezTo>
                    <a:cubicBezTo>
                      <a:pt x="151" y="3619"/>
                      <a:pt x="228" y="3803"/>
                      <a:pt x="306" y="3987"/>
                    </a:cubicBezTo>
                    <a:cubicBezTo>
                      <a:pt x="342" y="4077"/>
                      <a:pt x="382" y="4167"/>
                      <a:pt x="422" y="4258"/>
                    </a:cubicBezTo>
                    <a:cubicBezTo>
                      <a:pt x="489" y="4402"/>
                      <a:pt x="573" y="4539"/>
                      <a:pt x="656" y="4676"/>
                    </a:cubicBezTo>
                    <a:cubicBezTo>
                      <a:pt x="757" y="4846"/>
                      <a:pt x="867" y="5007"/>
                      <a:pt x="997" y="5150"/>
                    </a:cubicBezTo>
                    <a:cubicBezTo>
                      <a:pt x="1161" y="5331"/>
                      <a:pt x="1339" y="5505"/>
                      <a:pt x="1522" y="5666"/>
                    </a:cubicBezTo>
                    <a:cubicBezTo>
                      <a:pt x="1666" y="5793"/>
                      <a:pt x="1817" y="5917"/>
                      <a:pt x="1977" y="6024"/>
                    </a:cubicBezTo>
                    <a:cubicBezTo>
                      <a:pt x="2175" y="6161"/>
                      <a:pt x="2385" y="6285"/>
                      <a:pt x="2613" y="6362"/>
                    </a:cubicBezTo>
                    <a:cubicBezTo>
                      <a:pt x="2743" y="6405"/>
                      <a:pt x="2877" y="6442"/>
                      <a:pt x="3014" y="6459"/>
                    </a:cubicBezTo>
                    <a:cubicBezTo>
                      <a:pt x="3084" y="6469"/>
                      <a:pt x="3155" y="6473"/>
                      <a:pt x="3227" y="6473"/>
                    </a:cubicBezTo>
                    <a:cubicBezTo>
                      <a:pt x="3293" y="6473"/>
                      <a:pt x="3360" y="6470"/>
                      <a:pt x="3425" y="6465"/>
                    </a:cubicBezTo>
                    <a:cubicBezTo>
                      <a:pt x="3509" y="6459"/>
                      <a:pt x="3589" y="6445"/>
                      <a:pt x="3669" y="6428"/>
                    </a:cubicBezTo>
                    <a:cubicBezTo>
                      <a:pt x="3813" y="6395"/>
                      <a:pt x="3958" y="6362"/>
                      <a:pt x="4098" y="6311"/>
                    </a:cubicBezTo>
                    <a:cubicBezTo>
                      <a:pt x="4248" y="6261"/>
                      <a:pt x="4389" y="6184"/>
                      <a:pt x="4519" y="6094"/>
                    </a:cubicBezTo>
                    <a:cubicBezTo>
                      <a:pt x="4646" y="6007"/>
                      <a:pt x="4750" y="5886"/>
                      <a:pt x="4853" y="5769"/>
                    </a:cubicBezTo>
                    <a:cubicBezTo>
                      <a:pt x="4957" y="5652"/>
                      <a:pt x="5031" y="5528"/>
                      <a:pt x="5108" y="5391"/>
                    </a:cubicBezTo>
                    <a:cubicBezTo>
                      <a:pt x="5185" y="5251"/>
                      <a:pt x="5228" y="5097"/>
                      <a:pt x="5268" y="4943"/>
                    </a:cubicBezTo>
                    <a:cubicBezTo>
                      <a:pt x="5332" y="4706"/>
                      <a:pt x="5402" y="4465"/>
                      <a:pt x="5409" y="4218"/>
                    </a:cubicBezTo>
                    <a:cubicBezTo>
                      <a:pt x="5415" y="4054"/>
                      <a:pt x="5415" y="3886"/>
                      <a:pt x="5392" y="3722"/>
                    </a:cubicBezTo>
                    <a:cubicBezTo>
                      <a:pt x="5389" y="3699"/>
                      <a:pt x="5386" y="3676"/>
                      <a:pt x="5382" y="3649"/>
                    </a:cubicBezTo>
                    <a:cubicBezTo>
                      <a:pt x="5365" y="3579"/>
                      <a:pt x="5345" y="3512"/>
                      <a:pt x="5329" y="3442"/>
                    </a:cubicBezTo>
                    <a:cubicBezTo>
                      <a:pt x="5325" y="3429"/>
                      <a:pt x="5322" y="3415"/>
                      <a:pt x="5315" y="3401"/>
                    </a:cubicBezTo>
                    <a:cubicBezTo>
                      <a:pt x="5272" y="3324"/>
                      <a:pt x="5238" y="3244"/>
                      <a:pt x="5178" y="3181"/>
                    </a:cubicBezTo>
                    <a:cubicBezTo>
                      <a:pt x="5128" y="3128"/>
                      <a:pt x="5077" y="3071"/>
                      <a:pt x="5017" y="3027"/>
                    </a:cubicBezTo>
                    <a:cubicBezTo>
                      <a:pt x="4997" y="3014"/>
                      <a:pt x="4981" y="2997"/>
                      <a:pt x="4961" y="2983"/>
                    </a:cubicBezTo>
                    <a:cubicBezTo>
                      <a:pt x="4852" y="2900"/>
                      <a:pt x="4718" y="2857"/>
                      <a:pt x="4583" y="2857"/>
                    </a:cubicBezTo>
                    <a:cubicBezTo>
                      <a:pt x="4503" y="2857"/>
                      <a:pt x="4423" y="2872"/>
                      <a:pt x="4349" y="2903"/>
                    </a:cubicBezTo>
                    <a:cubicBezTo>
                      <a:pt x="4108" y="3000"/>
                      <a:pt x="3944" y="3251"/>
                      <a:pt x="3958" y="3512"/>
                    </a:cubicBezTo>
                    <a:lnTo>
                      <a:pt x="3958" y="3525"/>
                    </a:lnTo>
                    <a:cubicBezTo>
                      <a:pt x="3944" y="3602"/>
                      <a:pt x="3950" y="3682"/>
                      <a:pt x="3954" y="3759"/>
                    </a:cubicBezTo>
                    <a:cubicBezTo>
                      <a:pt x="3954" y="3803"/>
                      <a:pt x="3967" y="3850"/>
                      <a:pt x="3974" y="3890"/>
                    </a:cubicBezTo>
                    <a:cubicBezTo>
                      <a:pt x="3984" y="3950"/>
                      <a:pt x="3991" y="4011"/>
                      <a:pt x="3994" y="4067"/>
                    </a:cubicBezTo>
                    <a:cubicBezTo>
                      <a:pt x="3984" y="4207"/>
                      <a:pt x="3958" y="4345"/>
                      <a:pt x="3927" y="4482"/>
                    </a:cubicBezTo>
                    <a:cubicBezTo>
                      <a:pt x="3901" y="4576"/>
                      <a:pt x="3870" y="4669"/>
                      <a:pt x="3830" y="4759"/>
                    </a:cubicBezTo>
                    <a:cubicBezTo>
                      <a:pt x="3793" y="4813"/>
                      <a:pt x="3753" y="4863"/>
                      <a:pt x="3710" y="4914"/>
                    </a:cubicBezTo>
                    <a:cubicBezTo>
                      <a:pt x="3697" y="4923"/>
                      <a:pt x="3683" y="4934"/>
                      <a:pt x="3669" y="4943"/>
                    </a:cubicBezTo>
                    <a:cubicBezTo>
                      <a:pt x="3620" y="4967"/>
                      <a:pt x="3563" y="4987"/>
                      <a:pt x="3509" y="5004"/>
                    </a:cubicBezTo>
                    <a:cubicBezTo>
                      <a:pt x="3419" y="5024"/>
                      <a:pt x="3325" y="5040"/>
                      <a:pt x="3231" y="5047"/>
                    </a:cubicBezTo>
                    <a:cubicBezTo>
                      <a:pt x="3202" y="5044"/>
                      <a:pt x="3168" y="5037"/>
                      <a:pt x="3135" y="5034"/>
                    </a:cubicBezTo>
                    <a:cubicBezTo>
                      <a:pt x="3061" y="5007"/>
                      <a:pt x="2987" y="4977"/>
                      <a:pt x="2917" y="4940"/>
                    </a:cubicBezTo>
                    <a:cubicBezTo>
                      <a:pt x="2649" y="4773"/>
                      <a:pt x="2408" y="4562"/>
                      <a:pt x="2181" y="4345"/>
                    </a:cubicBezTo>
                    <a:cubicBezTo>
                      <a:pt x="2101" y="4261"/>
                      <a:pt x="2027" y="4174"/>
                      <a:pt x="1957" y="4084"/>
                    </a:cubicBezTo>
                    <a:cubicBezTo>
                      <a:pt x="1894" y="4000"/>
                      <a:pt x="1837" y="3910"/>
                      <a:pt x="1780" y="3820"/>
                    </a:cubicBezTo>
                    <a:cubicBezTo>
                      <a:pt x="1706" y="3679"/>
                      <a:pt x="1643" y="3532"/>
                      <a:pt x="1579" y="3385"/>
                    </a:cubicBezTo>
                    <a:cubicBezTo>
                      <a:pt x="1519" y="3241"/>
                      <a:pt x="1453" y="3094"/>
                      <a:pt x="1405" y="2947"/>
                    </a:cubicBezTo>
                    <a:cubicBezTo>
                      <a:pt x="1396" y="2883"/>
                      <a:pt x="1389" y="2823"/>
                      <a:pt x="1385" y="2759"/>
                    </a:cubicBezTo>
                    <a:cubicBezTo>
                      <a:pt x="1392" y="2552"/>
                      <a:pt x="1416" y="2345"/>
                      <a:pt x="1459" y="2140"/>
                    </a:cubicBezTo>
                    <a:cubicBezTo>
                      <a:pt x="1489" y="2047"/>
                      <a:pt x="1522" y="1957"/>
                      <a:pt x="1566" y="1867"/>
                    </a:cubicBezTo>
                    <a:cubicBezTo>
                      <a:pt x="1636" y="1759"/>
                      <a:pt x="1713" y="1659"/>
                      <a:pt x="1800" y="1562"/>
                    </a:cubicBezTo>
                    <a:cubicBezTo>
                      <a:pt x="1904" y="1462"/>
                      <a:pt x="2014" y="1368"/>
                      <a:pt x="2135" y="1291"/>
                    </a:cubicBezTo>
                    <a:cubicBezTo>
                      <a:pt x="2212" y="1251"/>
                      <a:pt x="2285" y="1217"/>
                      <a:pt x="2365" y="1188"/>
                    </a:cubicBezTo>
                    <a:cubicBezTo>
                      <a:pt x="2476" y="1171"/>
                      <a:pt x="2589" y="1168"/>
                      <a:pt x="2700" y="1168"/>
                    </a:cubicBezTo>
                    <a:lnTo>
                      <a:pt x="2914" y="1168"/>
                    </a:lnTo>
                    <a:cubicBezTo>
                      <a:pt x="3021" y="1154"/>
                      <a:pt x="3115" y="1117"/>
                      <a:pt x="3198" y="1050"/>
                    </a:cubicBezTo>
                    <a:cubicBezTo>
                      <a:pt x="3319" y="956"/>
                      <a:pt x="3399" y="816"/>
                      <a:pt x="3419" y="666"/>
                    </a:cubicBezTo>
                    <a:cubicBezTo>
                      <a:pt x="3439" y="512"/>
                      <a:pt x="3396" y="354"/>
                      <a:pt x="3302" y="234"/>
                    </a:cubicBezTo>
                    <a:cubicBezTo>
                      <a:pt x="3218" y="121"/>
                      <a:pt x="3064" y="13"/>
                      <a:pt x="2917" y="10"/>
                    </a:cubicBezTo>
                    <a:cubicBezTo>
                      <a:pt x="2803" y="7"/>
                      <a:pt x="2686" y="4"/>
                      <a:pt x="2573" y="4"/>
                    </a:cubicBezTo>
                    <a:cubicBezTo>
                      <a:pt x="2500" y="2"/>
                      <a:pt x="2428" y="0"/>
                      <a:pt x="235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7" name="Google Shape;2177;p42"/>
              <p:cNvSpPr/>
              <p:nvPr/>
            </p:nvSpPr>
            <p:spPr>
              <a:xfrm>
                <a:off x="1824250" y="1008625"/>
                <a:ext cx="144250" cy="170625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6825" extrusionOk="0">
                    <a:moveTo>
                      <a:pt x="5328" y="3645"/>
                    </a:moveTo>
                    <a:lnTo>
                      <a:pt x="5328" y="3645"/>
                    </a:lnTo>
                    <a:cubicBezTo>
                      <a:pt x="5328" y="3645"/>
                      <a:pt x="5331" y="3651"/>
                      <a:pt x="5339" y="3661"/>
                    </a:cubicBezTo>
                    <a:cubicBezTo>
                      <a:pt x="5335" y="3655"/>
                      <a:pt x="5332" y="3650"/>
                      <a:pt x="5328" y="3645"/>
                    </a:cubicBezTo>
                    <a:close/>
                    <a:moveTo>
                      <a:pt x="2545" y="352"/>
                    </a:moveTo>
                    <a:cubicBezTo>
                      <a:pt x="2590" y="352"/>
                      <a:pt x="2636" y="353"/>
                      <a:pt x="2683" y="354"/>
                    </a:cubicBezTo>
                    <a:lnTo>
                      <a:pt x="2750" y="354"/>
                    </a:lnTo>
                    <a:cubicBezTo>
                      <a:pt x="2863" y="357"/>
                      <a:pt x="2977" y="357"/>
                      <a:pt x="3091" y="360"/>
                    </a:cubicBezTo>
                    <a:cubicBezTo>
                      <a:pt x="3164" y="364"/>
                      <a:pt x="3275" y="430"/>
                      <a:pt x="3342" y="518"/>
                    </a:cubicBezTo>
                    <a:cubicBezTo>
                      <a:pt x="3405" y="601"/>
                      <a:pt x="3436" y="711"/>
                      <a:pt x="3422" y="819"/>
                    </a:cubicBezTo>
                    <a:cubicBezTo>
                      <a:pt x="3408" y="925"/>
                      <a:pt x="3352" y="1023"/>
                      <a:pt x="3268" y="1089"/>
                    </a:cubicBezTo>
                    <a:cubicBezTo>
                      <a:pt x="3212" y="1129"/>
                      <a:pt x="3147" y="1157"/>
                      <a:pt x="3081" y="1169"/>
                    </a:cubicBezTo>
                    <a:lnTo>
                      <a:pt x="2877" y="1166"/>
                    </a:lnTo>
                    <a:cubicBezTo>
                      <a:pt x="2763" y="1166"/>
                      <a:pt x="2639" y="1169"/>
                      <a:pt x="2516" y="1189"/>
                    </a:cubicBezTo>
                    <a:lnTo>
                      <a:pt x="2482" y="1200"/>
                    </a:lnTo>
                    <a:cubicBezTo>
                      <a:pt x="2405" y="1226"/>
                      <a:pt x="2321" y="1263"/>
                      <a:pt x="2218" y="1320"/>
                    </a:cubicBezTo>
                    <a:cubicBezTo>
                      <a:pt x="2101" y="1393"/>
                      <a:pt x="1988" y="1487"/>
                      <a:pt x="1847" y="1621"/>
                    </a:cubicBezTo>
                    <a:cubicBezTo>
                      <a:pt x="1750" y="1728"/>
                      <a:pt x="1666" y="1839"/>
                      <a:pt x="1596" y="1949"/>
                    </a:cubicBezTo>
                    <a:lnTo>
                      <a:pt x="1586" y="1966"/>
                    </a:lnTo>
                    <a:cubicBezTo>
                      <a:pt x="1539" y="2060"/>
                      <a:pt x="1499" y="2160"/>
                      <a:pt x="1462" y="2280"/>
                    </a:cubicBezTo>
                    <a:cubicBezTo>
                      <a:pt x="1422" y="2474"/>
                      <a:pt x="1395" y="2685"/>
                      <a:pt x="1386" y="2946"/>
                    </a:cubicBezTo>
                    <a:cubicBezTo>
                      <a:pt x="1389" y="3016"/>
                      <a:pt x="1395" y="3083"/>
                      <a:pt x="1409" y="3150"/>
                    </a:cubicBezTo>
                    <a:lnTo>
                      <a:pt x="1415" y="3176"/>
                    </a:lnTo>
                    <a:cubicBezTo>
                      <a:pt x="1459" y="3313"/>
                      <a:pt x="1516" y="3444"/>
                      <a:pt x="1569" y="3571"/>
                    </a:cubicBezTo>
                    <a:lnTo>
                      <a:pt x="1596" y="3631"/>
                    </a:lnTo>
                    <a:cubicBezTo>
                      <a:pt x="1650" y="3755"/>
                      <a:pt x="1719" y="3919"/>
                      <a:pt x="1810" y="4089"/>
                    </a:cubicBezTo>
                    <a:cubicBezTo>
                      <a:pt x="1860" y="4173"/>
                      <a:pt x="1920" y="4273"/>
                      <a:pt x="1994" y="4367"/>
                    </a:cubicBezTo>
                    <a:cubicBezTo>
                      <a:pt x="2061" y="4457"/>
                      <a:pt x="2141" y="4548"/>
                      <a:pt x="2235" y="4648"/>
                    </a:cubicBezTo>
                    <a:cubicBezTo>
                      <a:pt x="2519" y="4919"/>
                      <a:pt x="2760" y="5113"/>
                      <a:pt x="3000" y="5266"/>
                    </a:cubicBezTo>
                    <a:lnTo>
                      <a:pt x="3017" y="5277"/>
                    </a:lnTo>
                    <a:cubicBezTo>
                      <a:pt x="3104" y="5317"/>
                      <a:pt x="3181" y="5350"/>
                      <a:pt x="3255" y="5374"/>
                    </a:cubicBezTo>
                    <a:lnTo>
                      <a:pt x="3278" y="5380"/>
                    </a:lnTo>
                    <a:cubicBezTo>
                      <a:pt x="3318" y="5387"/>
                      <a:pt x="3355" y="5394"/>
                      <a:pt x="3392" y="5397"/>
                    </a:cubicBezTo>
                    <a:lnTo>
                      <a:pt x="3408" y="5400"/>
                    </a:lnTo>
                    <a:lnTo>
                      <a:pt x="3425" y="5397"/>
                    </a:lnTo>
                    <a:cubicBezTo>
                      <a:pt x="3516" y="5391"/>
                      <a:pt x="3613" y="5377"/>
                      <a:pt x="3740" y="5346"/>
                    </a:cubicBezTo>
                    <a:cubicBezTo>
                      <a:pt x="3800" y="5330"/>
                      <a:pt x="3860" y="5306"/>
                      <a:pt x="3917" y="5283"/>
                    </a:cubicBezTo>
                    <a:lnTo>
                      <a:pt x="3950" y="5263"/>
                    </a:lnTo>
                    <a:cubicBezTo>
                      <a:pt x="3967" y="5250"/>
                      <a:pt x="3984" y="5240"/>
                      <a:pt x="3997" y="5226"/>
                    </a:cubicBezTo>
                    <a:lnTo>
                      <a:pt x="4017" y="5206"/>
                    </a:lnTo>
                    <a:cubicBezTo>
                      <a:pt x="4070" y="5146"/>
                      <a:pt x="4115" y="5090"/>
                      <a:pt x="4155" y="5036"/>
                    </a:cubicBezTo>
                    <a:lnTo>
                      <a:pt x="4168" y="5005"/>
                    </a:lnTo>
                    <a:cubicBezTo>
                      <a:pt x="4218" y="4899"/>
                      <a:pt x="4251" y="4789"/>
                      <a:pt x="4275" y="4698"/>
                    </a:cubicBezTo>
                    <a:cubicBezTo>
                      <a:pt x="4302" y="4581"/>
                      <a:pt x="4335" y="4423"/>
                      <a:pt x="4345" y="4256"/>
                    </a:cubicBezTo>
                    <a:lnTo>
                      <a:pt x="4345" y="4247"/>
                    </a:lnTo>
                    <a:lnTo>
                      <a:pt x="4345" y="4236"/>
                    </a:lnTo>
                    <a:cubicBezTo>
                      <a:pt x="4342" y="4170"/>
                      <a:pt x="4335" y="4102"/>
                      <a:pt x="4325" y="4039"/>
                    </a:cubicBezTo>
                    <a:cubicBezTo>
                      <a:pt x="4322" y="4019"/>
                      <a:pt x="4318" y="4002"/>
                      <a:pt x="4315" y="3982"/>
                    </a:cubicBezTo>
                    <a:cubicBezTo>
                      <a:pt x="4311" y="3966"/>
                      <a:pt x="4305" y="3942"/>
                      <a:pt x="4305" y="3935"/>
                    </a:cubicBezTo>
                    <a:lnTo>
                      <a:pt x="4305" y="3862"/>
                    </a:lnTo>
                    <a:cubicBezTo>
                      <a:pt x="4302" y="3815"/>
                      <a:pt x="4302" y="3768"/>
                      <a:pt x="4308" y="3715"/>
                    </a:cubicBezTo>
                    <a:lnTo>
                      <a:pt x="4311" y="3698"/>
                    </a:lnTo>
                    <a:lnTo>
                      <a:pt x="4311" y="3678"/>
                    </a:lnTo>
                    <a:cubicBezTo>
                      <a:pt x="4302" y="3494"/>
                      <a:pt x="4419" y="3310"/>
                      <a:pt x="4592" y="3243"/>
                    </a:cubicBezTo>
                    <a:cubicBezTo>
                      <a:pt x="4647" y="3221"/>
                      <a:pt x="4706" y="3209"/>
                      <a:pt x="4765" y="3209"/>
                    </a:cubicBezTo>
                    <a:cubicBezTo>
                      <a:pt x="4860" y="3209"/>
                      <a:pt x="4954" y="3239"/>
                      <a:pt x="5030" y="3296"/>
                    </a:cubicBezTo>
                    <a:lnTo>
                      <a:pt x="5091" y="3344"/>
                    </a:lnTo>
                    <a:cubicBezTo>
                      <a:pt x="5124" y="3370"/>
                      <a:pt x="5161" y="3407"/>
                      <a:pt x="5198" y="3444"/>
                    </a:cubicBezTo>
                    <a:lnTo>
                      <a:pt x="5231" y="3480"/>
                    </a:lnTo>
                    <a:cubicBezTo>
                      <a:pt x="5258" y="3508"/>
                      <a:pt x="5278" y="3551"/>
                      <a:pt x="5305" y="3601"/>
                    </a:cubicBezTo>
                    <a:cubicBezTo>
                      <a:pt x="5312" y="3615"/>
                      <a:pt x="5319" y="3630"/>
                      <a:pt x="5328" y="3645"/>
                    </a:cubicBezTo>
                    <a:lnTo>
                      <a:pt x="5328" y="3645"/>
                    </a:lnTo>
                    <a:lnTo>
                      <a:pt x="5499" y="3597"/>
                    </a:lnTo>
                    <a:lnTo>
                      <a:pt x="5499" y="3597"/>
                    </a:lnTo>
                    <a:lnTo>
                      <a:pt x="5335" y="3665"/>
                    </a:lnTo>
                    <a:lnTo>
                      <a:pt x="5342" y="3691"/>
                    </a:lnTo>
                    <a:cubicBezTo>
                      <a:pt x="5359" y="3748"/>
                      <a:pt x="5375" y="3801"/>
                      <a:pt x="5385" y="3858"/>
                    </a:cubicBezTo>
                    <a:cubicBezTo>
                      <a:pt x="5388" y="3882"/>
                      <a:pt x="5392" y="3902"/>
                      <a:pt x="5395" y="3926"/>
                    </a:cubicBezTo>
                    <a:cubicBezTo>
                      <a:pt x="5419" y="4073"/>
                      <a:pt x="5415" y="4230"/>
                      <a:pt x="5412" y="4390"/>
                    </a:cubicBezTo>
                    <a:cubicBezTo>
                      <a:pt x="5405" y="4591"/>
                      <a:pt x="5351" y="4792"/>
                      <a:pt x="5294" y="5005"/>
                    </a:cubicBezTo>
                    <a:lnTo>
                      <a:pt x="5274" y="5076"/>
                    </a:lnTo>
                    <a:cubicBezTo>
                      <a:pt x="5238" y="5220"/>
                      <a:pt x="5198" y="5360"/>
                      <a:pt x="5131" y="5481"/>
                    </a:cubicBezTo>
                    <a:cubicBezTo>
                      <a:pt x="5061" y="5607"/>
                      <a:pt x="4993" y="5725"/>
                      <a:pt x="4900" y="5828"/>
                    </a:cubicBezTo>
                    <a:lnTo>
                      <a:pt x="4873" y="5859"/>
                    </a:lnTo>
                    <a:cubicBezTo>
                      <a:pt x="4783" y="5959"/>
                      <a:pt x="4696" y="6059"/>
                      <a:pt x="4596" y="6126"/>
                    </a:cubicBezTo>
                    <a:cubicBezTo>
                      <a:pt x="4462" y="6217"/>
                      <a:pt x="4339" y="6283"/>
                      <a:pt x="4218" y="6323"/>
                    </a:cubicBezTo>
                    <a:cubicBezTo>
                      <a:pt x="4094" y="6363"/>
                      <a:pt x="3964" y="6397"/>
                      <a:pt x="3806" y="6434"/>
                    </a:cubicBezTo>
                    <a:cubicBezTo>
                      <a:pt x="3726" y="6450"/>
                      <a:pt x="3656" y="6461"/>
                      <a:pt x="3593" y="6467"/>
                    </a:cubicBezTo>
                    <a:cubicBezTo>
                      <a:pt x="3539" y="6471"/>
                      <a:pt x="3477" y="6474"/>
                      <a:pt x="3412" y="6474"/>
                    </a:cubicBezTo>
                    <a:cubicBezTo>
                      <a:pt x="3347" y="6474"/>
                      <a:pt x="3280" y="6471"/>
                      <a:pt x="3215" y="6461"/>
                    </a:cubicBezTo>
                    <a:cubicBezTo>
                      <a:pt x="3104" y="6447"/>
                      <a:pt x="2984" y="6417"/>
                      <a:pt x="2846" y="6370"/>
                    </a:cubicBezTo>
                    <a:cubicBezTo>
                      <a:pt x="2663" y="6310"/>
                      <a:pt x="2476" y="6209"/>
                      <a:pt x="2255" y="6056"/>
                    </a:cubicBezTo>
                    <a:cubicBezTo>
                      <a:pt x="2114" y="5962"/>
                      <a:pt x="1974" y="5848"/>
                      <a:pt x="1817" y="5712"/>
                    </a:cubicBezTo>
                    <a:cubicBezTo>
                      <a:pt x="1636" y="5551"/>
                      <a:pt x="1466" y="5383"/>
                      <a:pt x="1305" y="5210"/>
                    </a:cubicBezTo>
                    <a:cubicBezTo>
                      <a:pt x="1198" y="5090"/>
                      <a:pt x="1094" y="4949"/>
                      <a:pt x="984" y="4761"/>
                    </a:cubicBezTo>
                    <a:lnTo>
                      <a:pt x="964" y="4732"/>
                    </a:lnTo>
                    <a:cubicBezTo>
                      <a:pt x="890" y="4604"/>
                      <a:pt x="816" y="4488"/>
                      <a:pt x="759" y="4360"/>
                    </a:cubicBezTo>
                    <a:lnTo>
                      <a:pt x="739" y="4317"/>
                    </a:lnTo>
                    <a:cubicBezTo>
                      <a:pt x="710" y="4243"/>
                      <a:pt x="676" y="4170"/>
                      <a:pt x="646" y="4096"/>
                    </a:cubicBezTo>
                    <a:lnTo>
                      <a:pt x="616" y="4022"/>
                    </a:lnTo>
                    <a:cubicBezTo>
                      <a:pt x="549" y="3862"/>
                      <a:pt x="486" y="3708"/>
                      <a:pt x="435" y="3551"/>
                    </a:cubicBezTo>
                    <a:cubicBezTo>
                      <a:pt x="398" y="3427"/>
                      <a:pt x="362" y="3293"/>
                      <a:pt x="358" y="3173"/>
                    </a:cubicBezTo>
                    <a:cubicBezTo>
                      <a:pt x="355" y="3036"/>
                      <a:pt x="355" y="2885"/>
                      <a:pt x="369" y="2738"/>
                    </a:cubicBezTo>
                    <a:cubicBezTo>
                      <a:pt x="378" y="2637"/>
                      <a:pt x="392" y="2504"/>
                      <a:pt x="415" y="2370"/>
                    </a:cubicBezTo>
                    <a:cubicBezTo>
                      <a:pt x="452" y="2163"/>
                      <a:pt x="495" y="1989"/>
                      <a:pt x="549" y="1835"/>
                    </a:cubicBezTo>
                    <a:cubicBezTo>
                      <a:pt x="603" y="1688"/>
                      <a:pt x="683" y="1538"/>
                      <a:pt x="779" y="1380"/>
                    </a:cubicBezTo>
                    <a:cubicBezTo>
                      <a:pt x="824" y="1313"/>
                      <a:pt x="873" y="1250"/>
                      <a:pt x="934" y="1183"/>
                    </a:cubicBezTo>
                    <a:lnTo>
                      <a:pt x="967" y="1146"/>
                    </a:lnTo>
                    <a:cubicBezTo>
                      <a:pt x="1060" y="1043"/>
                      <a:pt x="1161" y="936"/>
                      <a:pt x="1272" y="856"/>
                    </a:cubicBezTo>
                    <a:lnTo>
                      <a:pt x="1312" y="825"/>
                    </a:lnTo>
                    <a:cubicBezTo>
                      <a:pt x="1386" y="765"/>
                      <a:pt x="1455" y="711"/>
                      <a:pt x="1529" y="665"/>
                    </a:cubicBezTo>
                    <a:cubicBezTo>
                      <a:pt x="1622" y="608"/>
                      <a:pt x="1727" y="544"/>
                      <a:pt x="1830" y="498"/>
                    </a:cubicBezTo>
                    <a:lnTo>
                      <a:pt x="1860" y="484"/>
                    </a:lnTo>
                    <a:cubicBezTo>
                      <a:pt x="1900" y="464"/>
                      <a:pt x="1940" y="447"/>
                      <a:pt x="1974" y="437"/>
                    </a:cubicBezTo>
                    <a:lnTo>
                      <a:pt x="2008" y="430"/>
                    </a:lnTo>
                    <a:cubicBezTo>
                      <a:pt x="2091" y="407"/>
                      <a:pt x="2171" y="384"/>
                      <a:pt x="2252" y="370"/>
                    </a:cubicBezTo>
                    <a:cubicBezTo>
                      <a:pt x="2346" y="356"/>
                      <a:pt x="2444" y="352"/>
                      <a:pt x="2545" y="352"/>
                    </a:cubicBezTo>
                    <a:close/>
                    <a:moveTo>
                      <a:pt x="2529" y="0"/>
                    </a:moveTo>
                    <a:cubicBezTo>
                      <a:pt x="2420" y="0"/>
                      <a:pt x="2309" y="5"/>
                      <a:pt x="2195" y="22"/>
                    </a:cubicBezTo>
                    <a:cubicBezTo>
                      <a:pt x="2097" y="39"/>
                      <a:pt x="2004" y="66"/>
                      <a:pt x="1914" y="89"/>
                    </a:cubicBezTo>
                    <a:lnTo>
                      <a:pt x="1880" y="99"/>
                    </a:lnTo>
                    <a:cubicBezTo>
                      <a:pt x="1817" y="116"/>
                      <a:pt x="1763" y="143"/>
                      <a:pt x="1713" y="166"/>
                    </a:cubicBezTo>
                    <a:lnTo>
                      <a:pt x="1687" y="176"/>
                    </a:lnTo>
                    <a:cubicBezTo>
                      <a:pt x="1562" y="233"/>
                      <a:pt x="1449" y="303"/>
                      <a:pt x="1341" y="367"/>
                    </a:cubicBezTo>
                    <a:cubicBezTo>
                      <a:pt x="1255" y="424"/>
                      <a:pt x="1174" y="484"/>
                      <a:pt x="1097" y="544"/>
                    </a:cubicBezTo>
                    <a:lnTo>
                      <a:pt x="1057" y="575"/>
                    </a:lnTo>
                    <a:cubicBezTo>
                      <a:pt x="927" y="675"/>
                      <a:pt x="813" y="791"/>
                      <a:pt x="706" y="909"/>
                    </a:cubicBezTo>
                    <a:lnTo>
                      <a:pt x="670" y="949"/>
                    </a:lnTo>
                    <a:cubicBezTo>
                      <a:pt x="596" y="1032"/>
                      <a:pt x="539" y="1109"/>
                      <a:pt x="486" y="1193"/>
                    </a:cubicBezTo>
                    <a:cubicBezTo>
                      <a:pt x="372" y="1367"/>
                      <a:pt x="282" y="1544"/>
                      <a:pt x="222" y="1714"/>
                    </a:cubicBezTo>
                    <a:cubicBezTo>
                      <a:pt x="157" y="1889"/>
                      <a:pt x="108" y="2083"/>
                      <a:pt x="68" y="2310"/>
                    </a:cubicBezTo>
                    <a:cubicBezTo>
                      <a:pt x="44" y="2454"/>
                      <a:pt x="27" y="2597"/>
                      <a:pt x="17" y="2705"/>
                    </a:cubicBezTo>
                    <a:cubicBezTo>
                      <a:pt x="1" y="2869"/>
                      <a:pt x="4" y="3032"/>
                      <a:pt x="7" y="3183"/>
                    </a:cubicBezTo>
                    <a:cubicBezTo>
                      <a:pt x="11" y="3347"/>
                      <a:pt x="54" y="3508"/>
                      <a:pt x="101" y="3654"/>
                    </a:cubicBezTo>
                    <a:cubicBezTo>
                      <a:pt x="154" y="3829"/>
                      <a:pt x="222" y="3996"/>
                      <a:pt x="288" y="4156"/>
                    </a:cubicBezTo>
                    <a:lnTo>
                      <a:pt x="322" y="4230"/>
                    </a:lnTo>
                    <a:cubicBezTo>
                      <a:pt x="352" y="4307"/>
                      <a:pt x="385" y="4383"/>
                      <a:pt x="418" y="4460"/>
                    </a:cubicBezTo>
                    <a:lnTo>
                      <a:pt x="438" y="4504"/>
                    </a:lnTo>
                    <a:cubicBezTo>
                      <a:pt x="506" y="4651"/>
                      <a:pt x="586" y="4785"/>
                      <a:pt x="663" y="4915"/>
                    </a:cubicBezTo>
                    <a:lnTo>
                      <a:pt x="683" y="4942"/>
                    </a:lnTo>
                    <a:cubicBezTo>
                      <a:pt x="807" y="5150"/>
                      <a:pt x="920" y="5306"/>
                      <a:pt x="1044" y="5444"/>
                    </a:cubicBezTo>
                    <a:cubicBezTo>
                      <a:pt x="1211" y="5627"/>
                      <a:pt x="1395" y="5808"/>
                      <a:pt x="1586" y="5976"/>
                    </a:cubicBezTo>
                    <a:cubicBezTo>
                      <a:pt x="1750" y="6119"/>
                      <a:pt x="1903" y="6243"/>
                      <a:pt x="2054" y="6347"/>
                    </a:cubicBezTo>
                    <a:cubicBezTo>
                      <a:pt x="2301" y="6518"/>
                      <a:pt x="2519" y="6635"/>
                      <a:pt x="2736" y="6705"/>
                    </a:cubicBezTo>
                    <a:cubicBezTo>
                      <a:pt x="2894" y="6758"/>
                      <a:pt x="3034" y="6791"/>
                      <a:pt x="3167" y="6811"/>
                    </a:cubicBezTo>
                    <a:cubicBezTo>
                      <a:pt x="3248" y="6822"/>
                      <a:pt x="3328" y="6825"/>
                      <a:pt x="3405" y="6825"/>
                    </a:cubicBezTo>
                    <a:cubicBezTo>
                      <a:pt x="3482" y="6825"/>
                      <a:pt x="3553" y="6822"/>
                      <a:pt x="3616" y="6819"/>
                    </a:cubicBezTo>
                    <a:cubicBezTo>
                      <a:pt x="3696" y="6811"/>
                      <a:pt x="3786" y="6798"/>
                      <a:pt x="3883" y="6775"/>
                    </a:cubicBezTo>
                    <a:cubicBezTo>
                      <a:pt x="4050" y="6738"/>
                      <a:pt x="4191" y="6701"/>
                      <a:pt x="4331" y="6655"/>
                    </a:cubicBezTo>
                    <a:cubicBezTo>
                      <a:pt x="4482" y="6604"/>
                      <a:pt x="4632" y="6527"/>
                      <a:pt x="4797" y="6417"/>
                    </a:cubicBezTo>
                    <a:cubicBezTo>
                      <a:pt x="4930" y="6323"/>
                      <a:pt x="5038" y="6206"/>
                      <a:pt x="5138" y="6089"/>
                    </a:cubicBezTo>
                    <a:lnTo>
                      <a:pt x="5161" y="6062"/>
                    </a:lnTo>
                    <a:cubicBezTo>
                      <a:pt x="5282" y="5932"/>
                      <a:pt x="5359" y="5788"/>
                      <a:pt x="5435" y="5651"/>
                    </a:cubicBezTo>
                    <a:cubicBezTo>
                      <a:pt x="5526" y="5494"/>
                      <a:pt x="5572" y="5326"/>
                      <a:pt x="5616" y="5166"/>
                    </a:cubicBezTo>
                    <a:lnTo>
                      <a:pt x="5636" y="5096"/>
                    </a:lnTo>
                    <a:cubicBezTo>
                      <a:pt x="5696" y="4872"/>
                      <a:pt x="5756" y="4644"/>
                      <a:pt x="5763" y="4397"/>
                    </a:cubicBezTo>
                    <a:cubicBezTo>
                      <a:pt x="5766" y="4230"/>
                      <a:pt x="5770" y="4049"/>
                      <a:pt x="5743" y="3875"/>
                    </a:cubicBezTo>
                    <a:cubicBezTo>
                      <a:pt x="5740" y="3849"/>
                      <a:pt x="5736" y="3821"/>
                      <a:pt x="5730" y="3795"/>
                    </a:cubicBezTo>
                    <a:cubicBezTo>
                      <a:pt x="5716" y="3728"/>
                      <a:pt x="5700" y="3661"/>
                      <a:pt x="5683" y="3597"/>
                    </a:cubicBezTo>
                    <a:lnTo>
                      <a:pt x="5673" y="3565"/>
                    </a:lnTo>
                    <a:cubicBezTo>
                      <a:pt x="5669" y="3548"/>
                      <a:pt x="5663" y="3520"/>
                      <a:pt x="5646" y="3491"/>
                    </a:cubicBezTo>
                    <a:cubicBezTo>
                      <a:pt x="5636" y="3474"/>
                      <a:pt x="5626" y="3457"/>
                      <a:pt x="5616" y="3437"/>
                    </a:cubicBezTo>
                    <a:cubicBezTo>
                      <a:pt x="5583" y="3374"/>
                      <a:pt x="5546" y="3300"/>
                      <a:pt x="5482" y="3236"/>
                    </a:cubicBezTo>
                    <a:lnTo>
                      <a:pt x="5452" y="3203"/>
                    </a:lnTo>
                    <a:cubicBezTo>
                      <a:pt x="5405" y="3156"/>
                      <a:pt x="5359" y="3106"/>
                      <a:pt x="5302" y="3063"/>
                    </a:cubicBezTo>
                    <a:lnTo>
                      <a:pt x="5245" y="3019"/>
                    </a:lnTo>
                    <a:cubicBezTo>
                      <a:pt x="5107" y="2913"/>
                      <a:pt x="4932" y="2857"/>
                      <a:pt x="4757" y="2857"/>
                    </a:cubicBezTo>
                    <a:cubicBezTo>
                      <a:pt x="4655" y="2857"/>
                      <a:pt x="4554" y="2876"/>
                      <a:pt x="4459" y="2915"/>
                    </a:cubicBezTo>
                    <a:cubicBezTo>
                      <a:pt x="4155" y="3039"/>
                      <a:pt x="3950" y="3350"/>
                      <a:pt x="3960" y="3675"/>
                    </a:cubicBezTo>
                    <a:cubicBezTo>
                      <a:pt x="3947" y="3748"/>
                      <a:pt x="3950" y="3815"/>
                      <a:pt x="3954" y="3875"/>
                    </a:cubicBezTo>
                    <a:lnTo>
                      <a:pt x="3954" y="3939"/>
                    </a:lnTo>
                    <a:cubicBezTo>
                      <a:pt x="3954" y="3982"/>
                      <a:pt x="3964" y="4026"/>
                      <a:pt x="3970" y="4059"/>
                    </a:cubicBezTo>
                    <a:cubicBezTo>
                      <a:pt x="3974" y="4073"/>
                      <a:pt x="3977" y="4082"/>
                      <a:pt x="3977" y="4096"/>
                    </a:cubicBezTo>
                    <a:cubicBezTo>
                      <a:pt x="3987" y="4142"/>
                      <a:pt x="3990" y="4193"/>
                      <a:pt x="3994" y="4243"/>
                    </a:cubicBezTo>
                    <a:cubicBezTo>
                      <a:pt x="3984" y="4380"/>
                      <a:pt x="3957" y="4517"/>
                      <a:pt x="3934" y="4611"/>
                    </a:cubicBezTo>
                    <a:cubicBezTo>
                      <a:pt x="3917" y="4678"/>
                      <a:pt x="3890" y="4765"/>
                      <a:pt x="3854" y="4849"/>
                    </a:cubicBezTo>
                    <a:cubicBezTo>
                      <a:pt x="3826" y="4889"/>
                      <a:pt x="3797" y="4925"/>
                      <a:pt x="3763" y="4962"/>
                    </a:cubicBezTo>
                    <a:cubicBezTo>
                      <a:pt x="3760" y="4965"/>
                      <a:pt x="3760" y="4965"/>
                      <a:pt x="3760" y="4969"/>
                    </a:cubicBezTo>
                    <a:cubicBezTo>
                      <a:pt x="3716" y="4985"/>
                      <a:pt x="3680" y="4999"/>
                      <a:pt x="3649" y="5009"/>
                    </a:cubicBezTo>
                    <a:cubicBezTo>
                      <a:pt x="3559" y="5025"/>
                      <a:pt x="3485" y="5039"/>
                      <a:pt x="3412" y="5045"/>
                    </a:cubicBezTo>
                    <a:cubicBezTo>
                      <a:pt x="3395" y="5042"/>
                      <a:pt x="3375" y="5039"/>
                      <a:pt x="3355" y="5039"/>
                    </a:cubicBezTo>
                    <a:cubicBezTo>
                      <a:pt x="3301" y="5019"/>
                      <a:pt x="3244" y="4992"/>
                      <a:pt x="3181" y="4962"/>
                    </a:cubicBezTo>
                    <a:cubicBezTo>
                      <a:pt x="2964" y="4825"/>
                      <a:pt x="2740" y="4644"/>
                      <a:pt x="2485" y="4397"/>
                    </a:cubicBezTo>
                    <a:cubicBezTo>
                      <a:pt x="2402" y="4313"/>
                      <a:pt x="2335" y="4233"/>
                      <a:pt x="2275" y="4153"/>
                    </a:cubicBezTo>
                    <a:cubicBezTo>
                      <a:pt x="2218" y="4079"/>
                      <a:pt x="2168" y="4002"/>
                      <a:pt x="2114" y="3915"/>
                    </a:cubicBezTo>
                    <a:cubicBezTo>
                      <a:pt x="2037" y="3765"/>
                      <a:pt x="1971" y="3611"/>
                      <a:pt x="1920" y="3494"/>
                    </a:cubicBezTo>
                    <a:lnTo>
                      <a:pt x="1894" y="3430"/>
                    </a:lnTo>
                    <a:cubicBezTo>
                      <a:pt x="1840" y="3310"/>
                      <a:pt x="1793" y="3196"/>
                      <a:pt x="1753" y="3079"/>
                    </a:cubicBezTo>
                    <a:cubicBezTo>
                      <a:pt x="1743" y="3029"/>
                      <a:pt x="1739" y="2979"/>
                      <a:pt x="1736" y="2946"/>
                    </a:cubicBezTo>
                    <a:cubicBezTo>
                      <a:pt x="1747" y="2722"/>
                      <a:pt x="1770" y="2527"/>
                      <a:pt x="1803" y="2370"/>
                    </a:cubicBezTo>
                    <a:cubicBezTo>
                      <a:pt x="1830" y="2287"/>
                      <a:pt x="1860" y="2206"/>
                      <a:pt x="1897" y="2129"/>
                    </a:cubicBezTo>
                    <a:cubicBezTo>
                      <a:pt x="1957" y="2035"/>
                      <a:pt x="2028" y="1946"/>
                      <a:pt x="2097" y="1865"/>
                    </a:cubicBezTo>
                    <a:cubicBezTo>
                      <a:pt x="2211" y="1759"/>
                      <a:pt x="2309" y="1678"/>
                      <a:pt x="2395" y="1625"/>
                    </a:cubicBezTo>
                    <a:cubicBezTo>
                      <a:pt x="2465" y="1584"/>
                      <a:pt x="2525" y="1558"/>
                      <a:pt x="2585" y="1538"/>
                    </a:cubicBezTo>
                    <a:cubicBezTo>
                      <a:pt x="2683" y="1521"/>
                      <a:pt x="2783" y="1518"/>
                      <a:pt x="2874" y="1518"/>
                    </a:cubicBezTo>
                    <a:lnTo>
                      <a:pt x="3091" y="1521"/>
                    </a:lnTo>
                    <a:lnTo>
                      <a:pt x="3114" y="1518"/>
                    </a:lnTo>
                    <a:cubicBezTo>
                      <a:pt x="3252" y="1501"/>
                      <a:pt x="3372" y="1450"/>
                      <a:pt x="3482" y="1367"/>
                    </a:cubicBezTo>
                    <a:cubicBezTo>
                      <a:pt x="3639" y="1246"/>
                      <a:pt x="3743" y="1063"/>
                      <a:pt x="3769" y="862"/>
                    </a:cubicBezTo>
                    <a:cubicBezTo>
                      <a:pt x="3797" y="665"/>
                      <a:pt x="3740" y="461"/>
                      <a:pt x="3619" y="303"/>
                    </a:cubicBezTo>
                    <a:cubicBezTo>
                      <a:pt x="3519" y="169"/>
                      <a:pt x="3322" y="16"/>
                      <a:pt x="3098" y="9"/>
                    </a:cubicBezTo>
                    <a:cubicBezTo>
                      <a:pt x="2984" y="6"/>
                      <a:pt x="2866" y="2"/>
                      <a:pt x="2753" y="2"/>
                    </a:cubicBezTo>
                    <a:lnTo>
                      <a:pt x="2686" y="2"/>
                    </a:lnTo>
                    <a:cubicBezTo>
                      <a:pt x="2634" y="1"/>
                      <a:pt x="2582" y="0"/>
                      <a:pt x="2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78" name="Google Shape;2178;p42"/>
            <p:cNvGrpSpPr/>
            <p:nvPr/>
          </p:nvGrpSpPr>
          <p:grpSpPr>
            <a:xfrm>
              <a:off x="7893963" y="4404297"/>
              <a:ext cx="288484" cy="322665"/>
              <a:chOff x="4791500" y="4541438"/>
              <a:chExt cx="163225" cy="182575"/>
            </a:xfrm>
          </p:grpSpPr>
          <p:sp>
            <p:nvSpPr>
              <p:cNvPr id="2179" name="Google Shape;2179;p42"/>
              <p:cNvSpPr/>
              <p:nvPr/>
            </p:nvSpPr>
            <p:spPr>
              <a:xfrm>
                <a:off x="4795950" y="4545838"/>
                <a:ext cx="154425" cy="173825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953" extrusionOk="0">
                    <a:moveTo>
                      <a:pt x="3438" y="1267"/>
                    </a:moveTo>
                    <a:cubicBezTo>
                      <a:pt x="3458" y="1271"/>
                      <a:pt x="3475" y="1275"/>
                      <a:pt x="3495" y="1275"/>
                    </a:cubicBezTo>
                    <a:cubicBezTo>
                      <a:pt x="3575" y="1288"/>
                      <a:pt x="3652" y="1301"/>
                      <a:pt x="3733" y="1315"/>
                    </a:cubicBezTo>
                    <a:cubicBezTo>
                      <a:pt x="3849" y="1338"/>
                      <a:pt x="3969" y="1358"/>
                      <a:pt x="4087" y="1381"/>
                    </a:cubicBezTo>
                    <a:cubicBezTo>
                      <a:pt x="4190" y="1408"/>
                      <a:pt x="4294" y="1442"/>
                      <a:pt x="4391" y="1482"/>
                    </a:cubicBezTo>
                    <a:cubicBezTo>
                      <a:pt x="4491" y="1545"/>
                      <a:pt x="4585" y="1619"/>
                      <a:pt x="4676" y="1699"/>
                    </a:cubicBezTo>
                    <a:cubicBezTo>
                      <a:pt x="4776" y="1796"/>
                      <a:pt x="4876" y="1897"/>
                      <a:pt x="4960" y="2007"/>
                    </a:cubicBezTo>
                    <a:cubicBezTo>
                      <a:pt x="4966" y="2027"/>
                      <a:pt x="4977" y="2044"/>
                      <a:pt x="4986" y="2064"/>
                    </a:cubicBezTo>
                    <a:cubicBezTo>
                      <a:pt x="4983" y="2124"/>
                      <a:pt x="4980" y="2184"/>
                      <a:pt x="4970" y="2244"/>
                    </a:cubicBezTo>
                    <a:lnTo>
                      <a:pt x="4963" y="2264"/>
                    </a:lnTo>
                    <a:cubicBezTo>
                      <a:pt x="4920" y="2338"/>
                      <a:pt x="4866" y="2408"/>
                      <a:pt x="4812" y="2479"/>
                    </a:cubicBezTo>
                    <a:lnTo>
                      <a:pt x="4792" y="2495"/>
                    </a:lnTo>
                    <a:cubicBezTo>
                      <a:pt x="4702" y="2542"/>
                      <a:pt x="4608" y="2582"/>
                      <a:pt x="4515" y="2615"/>
                    </a:cubicBezTo>
                    <a:cubicBezTo>
                      <a:pt x="4408" y="2642"/>
                      <a:pt x="4298" y="2652"/>
                      <a:pt x="4190" y="2666"/>
                    </a:cubicBezTo>
                    <a:cubicBezTo>
                      <a:pt x="4114" y="2675"/>
                      <a:pt x="4034" y="2686"/>
                      <a:pt x="3953" y="2692"/>
                    </a:cubicBezTo>
                    <a:cubicBezTo>
                      <a:pt x="3816" y="2692"/>
                      <a:pt x="3679" y="2679"/>
                      <a:pt x="3538" y="2666"/>
                    </a:cubicBezTo>
                    <a:cubicBezTo>
                      <a:pt x="3415" y="2652"/>
                      <a:pt x="3291" y="2639"/>
                      <a:pt x="3167" y="2615"/>
                    </a:cubicBezTo>
                    <a:cubicBezTo>
                      <a:pt x="3074" y="2589"/>
                      <a:pt x="2983" y="2562"/>
                      <a:pt x="2886" y="2552"/>
                    </a:cubicBezTo>
                    <a:cubicBezTo>
                      <a:pt x="2864" y="2549"/>
                      <a:pt x="2843" y="2548"/>
                      <a:pt x="2822" y="2548"/>
                    </a:cubicBezTo>
                    <a:cubicBezTo>
                      <a:pt x="2763" y="2548"/>
                      <a:pt x="2705" y="2557"/>
                      <a:pt x="2649" y="2572"/>
                    </a:cubicBezTo>
                    <a:cubicBezTo>
                      <a:pt x="2665" y="2539"/>
                      <a:pt x="2679" y="2508"/>
                      <a:pt x="2692" y="2475"/>
                    </a:cubicBezTo>
                    <a:cubicBezTo>
                      <a:pt x="2742" y="2385"/>
                      <a:pt x="2789" y="2294"/>
                      <a:pt x="2842" y="2204"/>
                    </a:cubicBezTo>
                    <a:cubicBezTo>
                      <a:pt x="2923" y="2070"/>
                      <a:pt x="3000" y="1940"/>
                      <a:pt x="3080" y="1809"/>
                    </a:cubicBezTo>
                    <a:cubicBezTo>
                      <a:pt x="3157" y="1689"/>
                      <a:pt x="3231" y="1572"/>
                      <a:pt x="3311" y="1459"/>
                    </a:cubicBezTo>
                    <a:cubicBezTo>
                      <a:pt x="3355" y="1395"/>
                      <a:pt x="3395" y="1331"/>
                      <a:pt x="3438" y="1267"/>
                    </a:cubicBezTo>
                    <a:close/>
                    <a:moveTo>
                      <a:pt x="2228" y="3492"/>
                    </a:moveTo>
                    <a:cubicBezTo>
                      <a:pt x="2284" y="3609"/>
                      <a:pt x="2358" y="3675"/>
                      <a:pt x="2458" y="3759"/>
                    </a:cubicBezTo>
                    <a:lnTo>
                      <a:pt x="2461" y="3763"/>
                    </a:lnTo>
                    <a:cubicBezTo>
                      <a:pt x="2509" y="3796"/>
                      <a:pt x="2562" y="3826"/>
                      <a:pt x="2612" y="3853"/>
                    </a:cubicBezTo>
                    <a:cubicBezTo>
                      <a:pt x="2659" y="3879"/>
                      <a:pt x="2702" y="3907"/>
                      <a:pt x="2749" y="3933"/>
                    </a:cubicBezTo>
                    <a:cubicBezTo>
                      <a:pt x="2839" y="3984"/>
                      <a:pt x="2936" y="4037"/>
                      <a:pt x="3023" y="4097"/>
                    </a:cubicBezTo>
                    <a:cubicBezTo>
                      <a:pt x="3100" y="4147"/>
                      <a:pt x="3171" y="4204"/>
                      <a:pt x="3237" y="4261"/>
                    </a:cubicBezTo>
                    <a:cubicBezTo>
                      <a:pt x="3298" y="4321"/>
                      <a:pt x="3358" y="4385"/>
                      <a:pt x="3408" y="4452"/>
                    </a:cubicBezTo>
                    <a:cubicBezTo>
                      <a:pt x="3438" y="4509"/>
                      <a:pt x="3465" y="4572"/>
                      <a:pt x="3488" y="4635"/>
                    </a:cubicBezTo>
                    <a:cubicBezTo>
                      <a:pt x="3508" y="4709"/>
                      <a:pt x="3522" y="4786"/>
                      <a:pt x="3528" y="4863"/>
                    </a:cubicBezTo>
                    <a:cubicBezTo>
                      <a:pt x="3528" y="4900"/>
                      <a:pt x="3522" y="4933"/>
                      <a:pt x="3518" y="4967"/>
                    </a:cubicBezTo>
                    <a:cubicBezTo>
                      <a:pt x="3501" y="5020"/>
                      <a:pt x="3485" y="5074"/>
                      <a:pt x="3461" y="5128"/>
                    </a:cubicBezTo>
                    <a:cubicBezTo>
                      <a:pt x="3438" y="5168"/>
                      <a:pt x="3412" y="5208"/>
                      <a:pt x="3384" y="5244"/>
                    </a:cubicBezTo>
                    <a:cubicBezTo>
                      <a:pt x="3321" y="5301"/>
                      <a:pt x="3251" y="5355"/>
                      <a:pt x="3180" y="5401"/>
                    </a:cubicBezTo>
                    <a:cubicBezTo>
                      <a:pt x="3060" y="5472"/>
                      <a:pt x="2930" y="5525"/>
                      <a:pt x="2796" y="5572"/>
                    </a:cubicBezTo>
                    <a:cubicBezTo>
                      <a:pt x="2759" y="5582"/>
                      <a:pt x="2719" y="5592"/>
                      <a:pt x="2679" y="5599"/>
                    </a:cubicBezTo>
                    <a:cubicBezTo>
                      <a:pt x="2669" y="5599"/>
                      <a:pt x="2662" y="5595"/>
                      <a:pt x="2655" y="5595"/>
                    </a:cubicBezTo>
                    <a:cubicBezTo>
                      <a:pt x="2585" y="5575"/>
                      <a:pt x="2518" y="5555"/>
                      <a:pt x="2452" y="5535"/>
                    </a:cubicBezTo>
                    <a:cubicBezTo>
                      <a:pt x="2324" y="5495"/>
                      <a:pt x="2197" y="5458"/>
                      <a:pt x="2077" y="5404"/>
                    </a:cubicBezTo>
                    <a:cubicBezTo>
                      <a:pt x="1963" y="5341"/>
                      <a:pt x="1850" y="5274"/>
                      <a:pt x="1739" y="5204"/>
                    </a:cubicBezTo>
                    <a:cubicBezTo>
                      <a:pt x="1679" y="5168"/>
                      <a:pt x="1618" y="5123"/>
                      <a:pt x="1558" y="5087"/>
                    </a:cubicBezTo>
                    <a:cubicBezTo>
                      <a:pt x="1538" y="5077"/>
                      <a:pt x="1515" y="5063"/>
                      <a:pt x="1495" y="5050"/>
                    </a:cubicBezTo>
                    <a:cubicBezTo>
                      <a:pt x="1572" y="4873"/>
                      <a:pt x="1649" y="4696"/>
                      <a:pt x="1729" y="4518"/>
                    </a:cubicBezTo>
                    <a:cubicBezTo>
                      <a:pt x="1882" y="4171"/>
                      <a:pt x="2057" y="3833"/>
                      <a:pt x="2228" y="3492"/>
                    </a:cubicBezTo>
                    <a:close/>
                    <a:moveTo>
                      <a:pt x="3314" y="0"/>
                    </a:moveTo>
                    <a:cubicBezTo>
                      <a:pt x="3231" y="3"/>
                      <a:pt x="3151" y="3"/>
                      <a:pt x="3070" y="23"/>
                    </a:cubicBezTo>
                    <a:cubicBezTo>
                      <a:pt x="2997" y="40"/>
                      <a:pt x="2926" y="63"/>
                      <a:pt x="2859" y="87"/>
                    </a:cubicBezTo>
                    <a:cubicBezTo>
                      <a:pt x="2719" y="134"/>
                      <a:pt x="2589" y="224"/>
                      <a:pt x="2488" y="332"/>
                    </a:cubicBezTo>
                    <a:cubicBezTo>
                      <a:pt x="2381" y="445"/>
                      <a:pt x="2284" y="552"/>
                      <a:pt x="2204" y="686"/>
                    </a:cubicBezTo>
                    <a:cubicBezTo>
                      <a:pt x="2110" y="849"/>
                      <a:pt x="2023" y="1014"/>
                      <a:pt x="1933" y="1181"/>
                    </a:cubicBezTo>
                    <a:cubicBezTo>
                      <a:pt x="1726" y="1568"/>
                      <a:pt x="1518" y="1963"/>
                      <a:pt x="1361" y="2378"/>
                    </a:cubicBezTo>
                    <a:cubicBezTo>
                      <a:pt x="1291" y="2569"/>
                      <a:pt x="1228" y="2766"/>
                      <a:pt x="1144" y="2953"/>
                    </a:cubicBezTo>
                    <a:cubicBezTo>
                      <a:pt x="1053" y="3154"/>
                      <a:pt x="963" y="3354"/>
                      <a:pt x="870" y="3555"/>
                    </a:cubicBezTo>
                    <a:cubicBezTo>
                      <a:pt x="585" y="4180"/>
                      <a:pt x="325" y="4816"/>
                      <a:pt x="56" y="5449"/>
                    </a:cubicBezTo>
                    <a:cubicBezTo>
                      <a:pt x="0" y="5585"/>
                      <a:pt x="16" y="5759"/>
                      <a:pt x="76" y="5890"/>
                    </a:cubicBezTo>
                    <a:cubicBezTo>
                      <a:pt x="141" y="6031"/>
                      <a:pt x="264" y="6144"/>
                      <a:pt x="411" y="6197"/>
                    </a:cubicBezTo>
                    <a:cubicBezTo>
                      <a:pt x="473" y="6220"/>
                      <a:pt x="539" y="6231"/>
                      <a:pt x="605" y="6231"/>
                    </a:cubicBezTo>
                    <a:cubicBezTo>
                      <a:pt x="657" y="6231"/>
                      <a:pt x="709" y="6224"/>
                      <a:pt x="759" y="6211"/>
                    </a:cubicBezTo>
                    <a:cubicBezTo>
                      <a:pt x="783" y="6227"/>
                      <a:pt x="809" y="6244"/>
                      <a:pt x="836" y="6264"/>
                    </a:cubicBezTo>
                    <a:cubicBezTo>
                      <a:pt x="916" y="6318"/>
                      <a:pt x="1000" y="6368"/>
                      <a:pt x="1084" y="6418"/>
                    </a:cubicBezTo>
                    <a:cubicBezTo>
                      <a:pt x="1164" y="6468"/>
                      <a:pt x="1248" y="6515"/>
                      <a:pt x="1331" y="6562"/>
                    </a:cubicBezTo>
                    <a:cubicBezTo>
                      <a:pt x="1465" y="6639"/>
                      <a:pt x="1602" y="6706"/>
                      <a:pt x="1749" y="6753"/>
                    </a:cubicBezTo>
                    <a:cubicBezTo>
                      <a:pt x="1799" y="6769"/>
                      <a:pt x="1846" y="6786"/>
                      <a:pt x="1896" y="6799"/>
                    </a:cubicBezTo>
                    <a:cubicBezTo>
                      <a:pt x="1990" y="6826"/>
                      <a:pt x="2083" y="6856"/>
                      <a:pt x="2180" y="6880"/>
                    </a:cubicBezTo>
                    <a:cubicBezTo>
                      <a:pt x="2274" y="6900"/>
                      <a:pt x="2368" y="6923"/>
                      <a:pt x="2464" y="6940"/>
                    </a:cubicBezTo>
                    <a:cubicBezTo>
                      <a:pt x="2517" y="6949"/>
                      <a:pt x="2569" y="6953"/>
                      <a:pt x="2620" y="6953"/>
                    </a:cubicBezTo>
                    <a:cubicBezTo>
                      <a:pt x="2678" y="6953"/>
                      <a:pt x="2736" y="6949"/>
                      <a:pt x="2796" y="6943"/>
                    </a:cubicBezTo>
                    <a:cubicBezTo>
                      <a:pt x="2940" y="6937"/>
                      <a:pt x="3070" y="6886"/>
                      <a:pt x="3207" y="6843"/>
                    </a:cubicBezTo>
                    <a:cubicBezTo>
                      <a:pt x="3291" y="6816"/>
                      <a:pt x="3375" y="6779"/>
                      <a:pt x="3455" y="6742"/>
                    </a:cubicBezTo>
                    <a:cubicBezTo>
                      <a:pt x="3679" y="6639"/>
                      <a:pt x="3889" y="6508"/>
                      <a:pt x="4083" y="6355"/>
                    </a:cubicBezTo>
                    <a:cubicBezTo>
                      <a:pt x="4124" y="6321"/>
                      <a:pt x="4160" y="6287"/>
                      <a:pt x="4197" y="6254"/>
                    </a:cubicBezTo>
                    <a:cubicBezTo>
                      <a:pt x="4324" y="6127"/>
                      <a:pt x="4438" y="5994"/>
                      <a:pt x="4522" y="5836"/>
                    </a:cubicBezTo>
                    <a:cubicBezTo>
                      <a:pt x="4585" y="5719"/>
                      <a:pt x="4639" y="5605"/>
                      <a:pt x="4682" y="5478"/>
                    </a:cubicBezTo>
                    <a:cubicBezTo>
                      <a:pt x="4716" y="5384"/>
                      <a:pt x="4732" y="5284"/>
                      <a:pt x="4749" y="5188"/>
                    </a:cubicBezTo>
                    <a:cubicBezTo>
                      <a:pt x="4786" y="5007"/>
                      <a:pt x="4789" y="4827"/>
                      <a:pt x="4762" y="4642"/>
                    </a:cubicBezTo>
                    <a:cubicBezTo>
                      <a:pt x="4749" y="4546"/>
                      <a:pt x="4732" y="4452"/>
                      <a:pt x="4709" y="4358"/>
                    </a:cubicBezTo>
                    <a:cubicBezTo>
                      <a:pt x="4669" y="4211"/>
                      <a:pt x="4616" y="4074"/>
                      <a:pt x="4551" y="3940"/>
                    </a:cubicBezTo>
                    <a:cubicBezTo>
                      <a:pt x="4535" y="3910"/>
                      <a:pt x="4518" y="3879"/>
                      <a:pt x="4502" y="3850"/>
                    </a:cubicBezTo>
                    <a:cubicBezTo>
                      <a:pt x="4565" y="3839"/>
                      <a:pt x="4628" y="3830"/>
                      <a:pt x="4692" y="3816"/>
                    </a:cubicBezTo>
                    <a:cubicBezTo>
                      <a:pt x="4883" y="3783"/>
                      <a:pt x="5060" y="3703"/>
                      <a:pt x="5234" y="3623"/>
                    </a:cubicBezTo>
                    <a:cubicBezTo>
                      <a:pt x="5378" y="3558"/>
                      <a:pt x="5522" y="3475"/>
                      <a:pt x="5632" y="3354"/>
                    </a:cubicBezTo>
                    <a:cubicBezTo>
                      <a:pt x="5699" y="3281"/>
                      <a:pt x="5766" y="3208"/>
                      <a:pt x="5826" y="3127"/>
                    </a:cubicBezTo>
                    <a:cubicBezTo>
                      <a:pt x="5936" y="2980"/>
                      <a:pt x="6040" y="2823"/>
                      <a:pt x="6100" y="2649"/>
                    </a:cubicBezTo>
                    <a:cubicBezTo>
                      <a:pt x="6137" y="2539"/>
                      <a:pt x="6161" y="2414"/>
                      <a:pt x="6167" y="2298"/>
                    </a:cubicBezTo>
                    <a:cubicBezTo>
                      <a:pt x="6177" y="2161"/>
                      <a:pt x="6174" y="2027"/>
                      <a:pt x="6164" y="1886"/>
                    </a:cubicBezTo>
                    <a:cubicBezTo>
                      <a:pt x="6161" y="1860"/>
                      <a:pt x="6157" y="1833"/>
                      <a:pt x="6150" y="1806"/>
                    </a:cubicBezTo>
                    <a:cubicBezTo>
                      <a:pt x="6133" y="1739"/>
                      <a:pt x="6110" y="1672"/>
                      <a:pt x="6087" y="1609"/>
                    </a:cubicBezTo>
                    <a:cubicBezTo>
                      <a:pt x="6067" y="1556"/>
                      <a:pt x="6040" y="1508"/>
                      <a:pt x="6013" y="1459"/>
                    </a:cubicBezTo>
                    <a:cubicBezTo>
                      <a:pt x="5940" y="1338"/>
                      <a:pt x="5860" y="1224"/>
                      <a:pt x="5769" y="1117"/>
                    </a:cubicBezTo>
                    <a:cubicBezTo>
                      <a:pt x="5709" y="1047"/>
                      <a:pt x="5642" y="987"/>
                      <a:pt x="5575" y="923"/>
                    </a:cubicBezTo>
                    <a:cubicBezTo>
                      <a:pt x="5474" y="823"/>
                      <a:pt x="5368" y="729"/>
                      <a:pt x="5258" y="639"/>
                    </a:cubicBezTo>
                    <a:cubicBezTo>
                      <a:pt x="5241" y="625"/>
                      <a:pt x="5224" y="613"/>
                      <a:pt x="5207" y="599"/>
                    </a:cubicBezTo>
                    <a:cubicBezTo>
                      <a:pt x="5153" y="556"/>
                      <a:pt x="5104" y="515"/>
                      <a:pt x="5047" y="482"/>
                    </a:cubicBezTo>
                    <a:cubicBezTo>
                      <a:pt x="4846" y="361"/>
                      <a:pt x="4636" y="275"/>
                      <a:pt x="4408" y="214"/>
                    </a:cubicBezTo>
                    <a:cubicBezTo>
                      <a:pt x="4170" y="154"/>
                      <a:pt x="3929" y="107"/>
                      <a:pt x="3692" y="57"/>
                    </a:cubicBezTo>
                    <a:cubicBezTo>
                      <a:pt x="3602" y="37"/>
                      <a:pt x="3515" y="23"/>
                      <a:pt x="3428" y="7"/>
                    </a:cubicBezTo>
                    <a:cubicBezTo>
                      <a:pt x="3387" y="0"/>
                      <a:pt x="3351" y="0"/>
                      <a:pt x="3314" y="0"/>
                    </a:cubicBezTo>
                    <a:close/>
                  </a:path>
                </a:pathLst>
              </a:custGeom>
              <a:solidFill>
                <a:srgbClr val="FCB7E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0" name="Google Shape;2180;p42"/>
              <p:cNvSpPr/>
              <p:nvPr/>
            </p:nvSpPr>
            <p:spPr>
              <a:xfrm>
                <a:off x="4791500" y="4541438"/>
                <a:ext cx="163225" cy="182575"/>
              </a:xfrm>
              <a:custGeom>
                <a:avLst/>
                <a:gdLst/>
                <a:ahLst/>
                <a:cxnLst/>
                <a:rect l="l" t="t" r="r" b="b"/>
                <a:pathLst>
                  <a:path w="6529" h="7303" extrusionOk="0">
                    <a:moveTo>
                      <a:pt x="3700" y="1635"/>
                    </a:moveTo>
                    <a:lnTo>
                      <a:pt x="3880" y="1664"/>
                    </a:lnTo>
                    <a:cubicBezTo>
                      <a:pt x="3997" y="1684"/>
                      <a:pt x="4111" y="1708"/>
                      <a:pt x="4221" y="1728"/>
                    </a:cubicBezTo>
                    <a:cubicBezTo>
                      <a:pt x="4325" y="1755"/>
                      <a:pt x="4412" y="1781"/>
                      <a:pt x="4489" y="1815"/>
                    </a:cubicBezTo>
                    <a:cubicBezTo>
                      <a:pt x="4582" y="1875"/>
                      <a:pt x="4669" y="1945"/>
                      <a:pt x="4733" y="2005"/>
                    </a:cubicBezTo>
                    <a:cubicBezTo>
                      <a:pt x="4817" y="2082"/>
                      <a:pt x="4907" y="2173"/>
                      <a:pt x="4987" y="2277"/>
                    </a:cubicBezTo>
                    <a:cubicBezTo>
                      <a:pt x="4984" y="2310"/>
                      <a:pt x="4981" y="2340"/>
                      <a:pt x="4977" y="2374"/>
                    </a:cubicBezTo>
                    <a:cubicBezTo>
                      <a:pt x="4947" y="2424"/>
                      <a:pt x="4907" y="2474"/>
                      <a:pt x="4867" y="2527"/>
                    </a:cubicBezTo>
                    <a:cubicBezTo>
                      <a:pt x="4797" y="2561"/>
                      <a:pt x="4723" y="2595"/>
                      <a:pt x="4643" y="2624"/>
                    </a:cubicBezTo>
                    <a:cubicBezTo>
                      <a:pt x="4566" y="2641"/>
                      <a:pt x="4489" y="2651"/>
                      <a:pt x="4405" y="2661"/>
                    </a:cubicBezTo>
                    <a:lnTo>
                      <a:pt x="4348" y="2668"/>
                    </a:lnTo>
                    <a:cubicBezTo>
                      <a:pt x="4272" y="2678"/>
                      <a:pt x="4195" y="2684"/>
                      <a:pt x="4131" y="2691"/>
                    </a:cubicBezTo>
                    <a:cubicBezTo>
                      <a:pt x="3991" y="2691"/>
                      <a:pt x="3854" y="2678"/>
                      <a:pt x="3736" y="2668"/>
                    </a:cubicBezTo>
                    <a:cubicBezTo>
                      <a:pt x="3596" y="2655"/>
                      <a:pt x="3485" y="2638"/>
                      <a:pt x="3385" y="2621"/>
                    </a:cubicBezTo>
                    <a:lnTo>
                      <a:pt x="3375" y="2618"/>
                    </a:lnTo>
                    <a:cubicBezTo>
                      <a:pt x="3295" y="2595"/>
                      <a:pt x="3215" y="2570"/>
                      <a:pt x="3121" y="2558"/>
                    </a:cubicBezTo>
                    <a:cubicBezTo>
                      <a:pt x="3138" y="2527"/>
                      <a:pt x="3155" y="2497"/>
                      <a:pt x="3171" y="2470"/>
                    </a:cubicBezTo>
                    <a:cubicBezTo>
                      <a:pt x="3252" y="2337"/>
                      <a:pt x="3329" y="2206"/>
                      <a:pt x="3409" y="2079"/>
                    </a:cubicBezTo>
                    <a:cubicBezTo>
                      <a:pt x="3482" y="1962"/>
                      <a:pt x="3556" y="1845"/>
                      <a:pt x="3633" y="1735"/>
                    </a:cubicBezTo>
                    <a:lnTo>
                      <a:pt x="3700" y="1635"/>
                    </a:lnTo>
                    <a:close/>
                    <a:moveTo>
                      <a:pt x="3536" y="1253"/>
                    </a:moveTo>
                    <a:lnTo>
                      <a:pt x="3345" y="1534"/>
                    </a:lnTo>
                    <a:cubicBezTo>
                      <a:pt x="3261" y="1651"/>
                      <a:pt x="3184" y="1772"/>
                      <a:pt x="3111" y="1892"/>
                    </a:cubicBezTo>
                    <a:cubicBezTo>
                      <a:pt x="3028" y="2022"/>
                      <a:pt x="2951" y="2156"/>
                      <a:pt x="2870" y="2289"/>
                    </a:cubicBezTo>
                    <a:cubicBezTo>
                      <a:pt x="2817" y="2380"/>
                      <a:pt x="2770" y="2470"/>
                      <a:pt x="2719" y="2561"/>
                    </a:cubicBezTo>
                    <a:lnTo>
                      <a:pt x="2509" y="3019"/>
                    </a:lnTo>
                    <a:lnTo>
                      <a:pt x="2874" y="2919"/>
                    </a:lnTo>
                    <a:cubicBezTo>
                      <a:pt x="2916" y="2906"/>
                      <a:pt x="2960" y="2899"/>
                      <a:pt x="3003" y="2899"/>
                    </a:cubicBezTo>
                    <a:cubicBezTo>
                      <a:pt x="3018" y="2899"/>
                      <a:pt x="3033" y="2900"/>
                      <a:pt x="3048" y="2902"/>
                    </a:cubicBezTo>
                    <a:cubicBezTo>
                      <a:pt x="3121" y="2908"/>
                      <a:pt x="3195" y="2932"/>
                      <a:pt x="3275" y="2956"/>
                    </a:cubicBezTo>
                    <a:lnTo>
                      <a:pt x="3312" y="2965"/>
                    </a:lnTo>
                    <a:cubicBezTo>
                      <a:pt x="3425" y="2985"/>
                      <a:pt x="3549" y="3002"/>
                      <a:pt x="3700" y="3016"/>
                    </a:cubicBezTo>
                    <a:cubicBezTo>
                      <a:pt x="3823" y="3029"/>
                      <a:pt x="3967" y="3042"/>
                      <a:pt x="4131" y="3042"/>
                    </a:cubicBezTo>
                    <a:lnTo>
                      <a:pt x="4144" y="3042"/>
                    </a:lnTo>
                    <a:cubicBezTo>
                      <a:pt x="4228" y="3036"/>
                      <a:pt x="4308" y="3029"/>
                      <a:pt x="4392" y="3016"/>
                    </a:cubicBezTo>
                    <a:lnTo>
                      <a:pt x="4452" y="3009"/>
                    </a:lnTo>
                    <a:cubicBezTo>
                      <a:pt x="4542" y="2999"/>
                      <a:pt x="4636" y="2985"/>
                      <a:pt x="4729" y="2965"/>
                    </a:cubicBezTo>
                    <a:lnTo>
                      <a:pt x="4753" y="2959"/>
                    </a:lnTo>
                    <a:cubicBezTo>
                      <a:pt x="4860" y="2919"/>
                      <a:pt x="4961" y="2875"/>
                      <a:pt x="5050" y="2828"/>
                    </a:cubicBezTo>
                    <a:lnTo>
                      <a:pt x="5124" y="2765"/>
                    </a:lnTo>
                    <a:cubicBezTo>
                      <a:pt x="5188" y="2688"/>
                      <a:pt x="5245" y="2607"/>
                      <a:pt x="5291" y="2534"/>
                    </a:cubicBezTo>
                    <a:lnTo>
                      <a:pt x="5322" y="2447"/>
                    </a:lnTo>
                    <a:cubicBezTo>
                      <a:pt x="5331" y="2380"/>
                      <a:pt x="5339" y="2310"/>
                      <a:pt x="5339" y="2243"/>
                    </a:cubicBezTo>
                    <a:lnTo>
                      <a:pt x="5339" y="2226"/>
                    </a:lnTo>
                    <a:lnTo>
                      <a:pt x="5322" y="2166"/>
                    </a:lnTo>
                    <a:cubicBezTo>
                      <a:pt x="5311" y="2143"/>
                      <a:pt x="5302" y="2123"/>
                      <a:pt x="5291" y="2102"/>
                    </a:cubicBezTo>
                    <a:lnTo>
                      <a:pt x="5278" y="2079"/>
                    </a:lnTo>
                    <a:cubicBezTo>
                      <a:pt x="5181" y="1948"/>
                      <a:pt x="5070" y="1838"/>
                      <a:pt x="4974" y="1748"/>
                    </a:cubicBezTo>
                    <a:lnTo>
                      <a:pt x="4967" y="1741"/>
                    </a:lnTo>
                    <a:cubicBezTo>
                      <a:pt x="4890" y="1675"/>
                      <a:pt x="4783" y="1584"/>
                      <a:pt x="4663" y="1511"/>
                    </a:cubicBezTo>
                    <a:lnTo>
                      <a:pt x="4639" y="1497"/>
                    </a:lnTo>
                    <a:cubicBezTo>
                      <a:pt x="4539" y="1454"/>
                      <a:pt x="4436" y="1420"/>
                      <a:pt x="4298" y="1387"/>
                    </a:cubicBezTo>
                    <a:cubicBezTo>
                      <a:pt x="4181" y="1363"/>
                      <a:pt x="4061" y="1340"/>
                      <a:pt x="3944" y="1320"/>
                    </a:cubicBezTo>
                    <a:cubicBezTo>
                      <a:pt x="3860" y="1303"/>
                      <a:pt x="3780" y="1290"/>
                      <a:pt x="3696" y="1277"/>
                    </a:cubicBezTo>
                    <a:lnTo>
                      <a:pt x="3536" y="1253"/>
                    </a:lnTo>
                    <a:close/>
                    <a:moveTo>
                      <a:pt x="2439" y="3995"/>
                    </a:moveTo>
                    <a:cubicBezTo>
                      <a:pt x="2466" y="4022"/>
                      <a:pt x="2496" y="4046"/>
                      <a:pt x="2526" y="4069"/>
                    </a:cubicBezTo>
                    <a:lnTo>
                      <a:pt x="2529" y="4072"/>
                    </a:lnTo>
                    <a:cubicBezTo>
                      <a:pt x="2576" y="4109"/>
                      <a:pt x="2622" y="4136"/>
                      <a:pt x="2662" y="4160"/>
                    </a:cubicBezTo>
                    <a:lnTo>
                      <a:pt x="2703" y="4183"/>
                    </a:lnTo>
                    <a:cubicBezTo>
                      <a:pt x="2747" y="4209"/>
                      <a:pt x="2793" y="4236"/>
                      <a:pt x="2840" y="4260"/>
                    </a:cubicBezTo>
                    <a:lnTo>
                      <a:pt x="2880" y="4287"/>
                    </a:lnTo>
                    <a:cubicBezTo>
                      <a:pt x="2957" y="4327"/>
                      <a:pt x="3034" y="4370"/>
                      <a:pt x="3104" y="4417"/>
                    </a:cubicBezTo>
                    <a:cubicBezTo>
                      <a:pt x="3168" y="4461"/>
                      <a:pt x="3232" y="4510"/>
                      <a:pt x="3292" y="4564"/>
                    </a:cubicBezTo>
                    <a:cubicBezTo>
                      <a:pt x="3352" y="4621"/>
                      <a:pt x="3399" y="4671"/>
                      <a:pt x="3439" y="4722"/>
                    </a:cubicBezTo>
                    <a:cubicBezTo>
                      <a:pt x="3459" y="4765"/>
                      <a:pt x="3479" y="4808"/>
                      <a:pt x="3499" y="4862"/>
                    </a:cubicBezTo>
                    <a:cubicBezTo>
                      <a:pt x="3512" y="4925"/>
                      <a:pt x="3522" y="4986"/>
                      <a:pt x="3533" y="5043"/>
                    </a:cubicBezTo>
                    <a:cubicBezTo>
                      <a:pt x="3529" y="5063"/>
                      <a:pt x="3525" y="5083"/>
                      <a:pt x="3522" y="5106"/>
                    </a:cubicBezTo>
                    <a:cubicBezTo>
                      <a:pt x="3512" y="5146"/>
                      <a:pt x="3499" y="5186"/>
                      <a:pt x="3482" y="5223"/>
                    </a:cubicBezTo>
                    <a:cubicBezTo>
                      <a:pt x="3465" y="5250"/>
                      <a:pt x="3449" y="5276"/>
                      <a:pt x="3429" y="5299"/>
                    </a:cubicBezTo>
                    <a:cubicBezTo>
                      <a:pt x="3385" y="5344"/>
                      <a:pt x="3332" y="5384"/>
                      <a:pt x="3275" y="5424"/>
                    </a:cubicBezTo>
                    <a:cubicBezTo>
                      <a:pt x="3171" y="5480"/>
                      <a:pt x="3054" y="5534"/>
                      <a:pt x="2931" y="5577"/>
                    </a:cubicBezTo>
                    <a:cubicBezTo>
                      <a:pt x="2903" y="5584"/>
                      <a:pt x="2880" y="5591"/>
                      <a:pt x="2854" y="5594"/>
                    </a:cubicBezTo>
                    <a:cubicBezTo>
                      <a:pt x="2810" y="5580"/>
                      <a:pt x="2767" y="5568"/>
                      <a:pt x="2723" y="5554"/>
                    </a:cubicBezTo>
                    <a:lnTo>
                      <a:pt x="2642" y="5531"/>
                    </a:lnTo>
                    <a:cubicBezTo>
                      <a:pt x="2532" y="5497"/>
                      <a:pt x="2426" y="5464"/>
                      <a:pt x="2338" y="5427"/>
                    </a:cubicBezTo>
                    <a:cubicBezTo>
                      <a:pt x="2228" y="5364"/>
                      <a:pt x="2121" y="5296"/>
                      <a:pt x="2011" y="5230"/>
                    </a:cubicBezTo>
                    <a:lnTo>
                      <a:pt x="1944" y="5186"/>
                    </a:lnTo>
                    <a:cubicBezTo>
                      <a:pt x="1927" y="5176"/>
                      <a:pt x="1910" y="5166"/>
                      <a:pt x="1897" y="5156"/>
                    </a:cubicBezTo>
                    <a:cubicBezTo>
                      <a:pt x="1954" y="5026"/>
                      <a:pt x="2011" y="4895"/>
                      <a:pt x="2068" y="4768"/>
                    </a:cubicBezTo>
                    <a:cubicBezTo>
                      <a:pt x="2181" y="4507"/>
                      <a:pt x="2309" y="4250"/>
                      <a:pt x="2439" y="3995"/>
                    </a:cubicBezTo>
                    <a:close/>
                    <a:moveTo>
                      <a:pt x="2409" y="3273"/>
                    </a:moveTo>
                    <a:lnTo>
                      <a:pt x="2228" y="3631"/>
                    </a:lnTo>
                    <a:cubicBezTo>
                      <a:pt x="2064" y="3952"/>
                      <a:pt x="1894" y="4287"/>
                      <a:pt x="1747" y="4624"/>
                    </a:cubicBezTo>
                    <a:cubicBezTo>
                      <a:pt x="1666" y="4802"/>
                      <a:pt x="1589" y="4978"/>
                      <a:pt x="1512" y="5156"/>
                    </a:cubicBezTo>
                    <a:lnTo>
                      <a:pt x="1449" y="5299"/>
                    </a:lnTo>
                    <a:lnTo>
                      <a:pt x="1646" y="5417"/>
                    </a:lnTo>
                    <a:cubicBezTo>
                      <a:pt x="1683" y="5437"/>
                      <a:pt x="1716" y="5460"/>
                      <a:pt x="1753" y="5480"/>
                    </a:cubicBezTo>
                    <a:lnTo>
                      <a:pt x="1827" y="5531"/>
                    </a:lnTo>
                    <a:cubicBezTo>
                      <a:pt x="1937" y="5600"/>
                      <a:pt x="2051" y="5668"/>
                      <a:pt x="2181" y="5741"/>
                    </a:cubicBezTo>
                    <a:cubicBezTo>
                      <a:pt x="2301" y="5795"/>
                      <a:pt x="2422" y="5832"/>
                      <a:pt x="2542" y="5869"/>
                    </a:cubicBezTo>
                    <a:lnTo>
                      <a:pt x="2619" y="5892"/>
                    </a:lnTo>
                    <a:cubicBezTo>
                      <a:pt x="2673" y="5909"/>
                      <a:pt x="2730" y="5926"/>
                      <a:pt x="2787" y="5942"/>
                    </a:cubicBezTo>
                    <a:lnTo>
                      <a:pt x="2863" y="5952"/>
                    </a:lnTo>
                    <a:lnTo>
                      <a:pt x="2887" y="5946"/>
                    </a:lnTo>
                    <a:cubicBezTo>
                      <a:pt x="2931" y="5938"/>
                      <a:pt x="2977" y="5929"/>
                      <a:pt x="3034" y="5912"/>
                    </a:cubicBezTo>
                    <a:cubicBezTo>
                      <a:pt x="3188" y="5858"/>
                      <a:pt x="3325" y="5798"/>
                      <a:pt x="3459" y="5721"/>
                    </a:cubicBezTo>
                    <a:cubicBezTo>
                      <a:pt x="3549" y="5661"/>
                      <a:pt x="3619" y="5605"/>
                      <a:pt x="3679" y="5548"/>
                    </a:cubicBezTo>
                    <a:lnTo>
                      <a:pt x="3700" y="5527"/>
                    </a:lnTo>
                    <a:cubicBezTo>
                      <a:pt x="3733" y="5484"/>
                      <a:pt x="3763" y="5440"/>
                      <a:pt x="3790" y="5393"/>
                    </a:cubicBezTo>
                    <a:lnTo>
                      <a:pt x="3803" y="5370"/>
                    </a:lnTo>
                    <a:cubicBezTo>
                      <a:pt x="3826" y="5310"/>
                      <a:pt x="3846" y="5253"/>
                      <a:pt x="3863" y="5190"/>
                    </a:cubicBezTo>
                    <a:lnTo>
                      <a:pt x="3870" y="5169"/>
                    </a:lnTo>
                    <a:cubicBezTo>
                      <a:pt x="3874" y="5129"/>
                      <a:pt x="3880" y="5092"/>
                      <a:pt x="3883" y="5052"/>
                    </a:cubicBezTo>
                    <a:lnTo>
                      <a:pt x="3883" y="5035"/>
                    </a:lnTo>
                    <a:lnTo>
                      <a:pt x="3883" y="5019"/>
                    </a:lnTo>
                    <a:cubicBezTo>
                      <a:pt x="3874" y="4942"/>
                      <a:pt x="3860" y="4858"/>
                      <a:pt x="3840" y="4771"/>
                    </a:cubicBezTo>
                    <a:lnTo>
                      <a:pt x="3834" y="4748"/>
                    </a:lnTo>
                    <a:cubicBezTo>
                      <a:pt x="3803" y="4674"/>
                      <a:pt x="3773" y="4608"/>
                      <a:pt x="3743" y="4544"/>
                    </a:cubicBezTo>
                    <a:lnTo>
                      <a:pt x="3726" y="4517"/>
                    </a:lnTo>
                    <a:cubicBezTo>
                      <a:pt x="3673" y="4453"/>
                      <a:pt x="3616" y="4387"/>
                      <a:pt x="3529" y="4303"/>
                    </a:cubicBezTo>
                    <a:cubicBezTo>
                      <a:pt x="3465" y="4250"/>
                      <a:pt x="3389" y="4186"/>
                      <a:pt x="3301" y="4126"/>
                    </a:cubicBezTo>
                    <a:cubicBezTo>
                      <a:pt x="3221" y="4072"/>
                      <a:pt x="3138" y="4026"/>
                      <a:pt x="3054" y="3979"/>
                    </a:cubicBezTo>
                    <a:lnTo>
                      <a:pt x="3011" y="3955"/>
                    </a:lnTo>
                    <a:cubicBezTo>
                      <a:pt x="2967" y="3929"/>
                      <a:pt x="2923" y="3905"/>
                      <a:pt x="2880" y="3879"/>
                    </a:cubicBezTo>
                    <a:lnTo>
                      <a:pt x="2837" y="3855"/>
                    </a:lnTo>
                    <a:cubicBezTo>
                      <a:pt x="2807" y="3839"/>
                      <a:pt x="2776" y="3822"/>
                      <a:pt x="2750" y="3802"/>
                    </a:cubicBezTo>
                    <a:lnTo>
                      <a:pt x="2639" y="3939"/>
                    </a:lnTo>
                    <a:lnTo>
                      <a:pt x="2747" y="3799"/>
                    </a:lnTo>
                    <a:cubicBezTo>
                      <a:pt x="2650" y="3718"/>
                      <a:pt x="2602" y="3674"/>
                      <a:pt x="2566" y="3591"/>
                    </a:cubicBezTo>
                    <a:lnTo>
                      <a:pt x="2409" y="3273"/>
                    </a:lnTo>
                    <a:close/>
                    <a:moveTo>
                      <a:pt x="3525" y="352"/>
                    </a:moveTo>
                    <a:cubicBezTo>
                      <a:pt x="3544" y="352"/>
                      <a:pt x="3562" y="354"/>
                      <a:pt x="3576" y="357"/>
                    </a:cubicBezTo>
                    <a:cubicBezTo>
                      <a:pt x="3663" y="370"/>
                      <a:pt x="3746" y="387"/>
                      <a:pt x="3834" y="403"/>
                    </a:cubicBezTo>
                    <a:lnTo>
                      <a:pt x="3980" y="434"/>
                    </a:lnTo>
                    <a:cubicBezTo>
                      <a:pt x="4167" y="474"/>
                      <a:pt x="4359" y="514"/>
                      <a:pt x="4542" y="561"/>
                    </a:cubicBezTo>
                    <a:cubicBezTo>
                      <a:pt x="4753" y="614"/>
                      <a:pt x="4944" y="698"/>
                      <a:pt x="5135" y="812"/>
                    </a:cubicBezTo>
                    <a:cubicBezTo>
                      <a:pt x="5184" y="838"/>
                      <a:pt x="5231" y="875"/>
                      <a:pt x="5275" y="912"/>
                    </a:cubicBezTo>
                    <a:lnTo>
                      <a:pt x="5325" y="952"/>
                    </a:lnTo>
                    <a:cubicBezTo>
                      <a:pt x="5432" y="1042"/>
                      <a:pt x="5536" y="1133"/>
                      <a:pt x="5632" y="1226"/>
                    </a:cubicBezTo>
                    <a:lnTo>
                      <a:pt x="5666" y="1256"/>
                    </a:lnTo>
                    <a:cubicBezTo>
                      <a:pt x="5720" y="1310"/>
                      <a:pt x="5770" y="1357"/>
                      <a:pt x="5813" y="1407"/>
                    </a:cubicBezTo>
                    <a:cubicBezTo>
                      <a:pt x="5893" y="1504"/>
                      <a:pt x="5967" y="1607"/>
                      <a:pt x="6038" y="1724"/>
                    </a:cubicBezTo>
                    <a:cubicBezTo>
                      <a:pt x="6061" y="1765"/>
                      <a:pt x="6084" y="1805"/>
                      <a:pt x="6101" y="1845"/>
                    </a:cubicBezTo>
                    <a:cubicBezTo>
                      <a:pt x="6121" y="1905"/>
                      <a:pt x="6141" y="1962"/>
                      <a:pt x="6154" y="2025"/>
                    </a:cubicBezTo>
                    <a:cubicBezTo>
                      <a:pt x="6161" y="2042"/>
                      <a:pt x="6164" y="2059"/>
                      <a:pt x="6168" y="2076"/>
                    </a:cubicBezTo>
                    <a:cubicBezTo>
                      <a:pt x="6178" y="2213"/>
                      <a:pt x="6178" y="2340"/>
                      <a:pt x="6171" y="2464"/>
                    </a:cubicBezTo>
                    <a:cubicBezTo>
                      <a:pt x="6164" y="2570"/>
                      <a:pt x="6141" y="2678"/>
                      <a:pt x="6111" y="2768"/>
                    </a:cubicBezTo>
                    <a:cubicBezTo>
                      <a:pt x="6058" y="2925"/>
                      <a:pt x="5957" y="3072"/>
                      <a:pt x="5863" y="3200"/>
                    </a:cubicBezTo>
                    <a:cubicBezTo>
                      <a:pt x="5820" y="3257"/>
                      <a:pt x="5770" y="3313"/>
                      <a:pt x="5713" y="3373"/>
                    </a:cubicBezTo>
                    <a:lnTo>
                      <a:pt x="5680" y="3413"/>
                    </a:lnTo>
                    <a:cubicBezTo>
                      <a:pt x="5603" y="3498"/>
                      <a:pt x="5496" y="3567"/>
                      <a:pt x="5339" y="3638"/>
                    </a:cubicBezTo>
                    <a:cubicBezTo>
                      <a:pt x="5175" y="3711"/>
                      <a:pt x="5007" y="3788"/>
                      <a:pt x="4840" y="3819"/>
                    </a:cubicBezTo>
                    <a:cubicBezTo>
                      <a:pt x="4777" y="3831"/>
                      <a:pt x="4716" y="3842"/>
                      <a:pt x="4653" y="3851"/>
                    </a:cubicBezTo>
                    <a:lnTo>
                      <a:pt x="4402" y="3892"/>
                    </a:lnTo>
                    <a:lnTo>
                      <a:pt x="4529" y="4112"/>
                    </a:lnTo>
                    <a:cubicBezTo>
                      <a:pt x="4542" y="4140"/>
                      <a:pt x="4556" y="4166"/>
                      <a:pt x="4569" y="4193"/>
                    </a:cubicBezTo>
                    <a:cubicBezTo>
                      <a:pt x="4633" y="4323"/>
                      <a:pt x="4683" y="4450"/>
                      <a:pt x="4716" y="4577"/>
                    </a:cubicBezTo>
                    <a:cubicBezTo>
                      <a:pt x="4740" y="4671"/>
                      <a:pt x="4757" y="4771"/>
                      <a:pt x="4766" y="4845"/>
                    </a:cubicBezTo>
                    <a:cubicBezTo>
                      <a:pt x="4794" y="5006"/>
                      <a:pt x="4786" y="5169"/>
                      <a:pt x="4757" y="5330"/>
                    </a:cubicBezTo>
                    <a:lnTo>
                      <a:pt x="4743" y="5393"/>
                    </a:lnTo>
                    <a:cubicBezTo>
                      <a:pt x="4729" y="5467"/>
                      <a:pt x="4716" y="5537"/>
                      <a:pt x="4696" y="5597"/>
                    </a:cubicBezTo>
                    <a:cubicBezTo>
                      <a:pt x="4660" y="5701"/>
                      <a:pt x="4613" y="5805"/>
                      <a:pt x="4546" y="5929"/>
                    </a:cubicBezTo>
                    <a:cubicBezTo>
                      <a:pt x="4476" y="6056"/>
                      <a:pt x="4382" y="6176"/>
                      <a:pt x="4252" y="6303"/>
                    </a:cubicBezTo>
                    <a:cubicBezTo>
                      <a:pt x="4218" y="6333"/>
                      <a:pt x="4188" y="6363"/>
                      <a:pt x="4151" y="6394"/>
                    </a:cubicBezTo>
                    <a:cubicBezTo>
                      <a:pt x="3971" y="6537"/>
                      <a:pt x="3770" y="6661"/>
                      <a:pt x="3559" y="6758"/>
                    </a:cubicBezTo>
                    <a:cubicBezTo>
                      <a:pt x="3472" y="6798"/>
                      <a:pt x="3399" y="6829"/>
                      <a:pt x="3332" y="6852"/>
                    </a:cubicBezTo>
                    <a:lnTo>
                      <a:pt x="3261" y="6872"/>
                    </a:lnTo>
                    <a:cubicBezTo>
                      <a:pt x="3158" y="6905"/>
                      <a:pt x="3057" y="6939"/>
                      <a:pt x="2954" y="6945"/>
                    </a:cubicBezTo>
                    <a:cubicBezTo>
                      <a:pt x="2899" y="6949"/>
                      <a:pt x="2847" y="6952"/>
                      <a:pt x="2798" y="6952"/>
                    </a:cubicBezTo>
                    <a:cubicBezTo>
                      <a:pt x="2755" y="6952"/>
                      <a:pt x="2713" y="6950"/>
                      <a:pt x="2673" y="6942"/>
                    </a:cubicBezTo>
                    <a:cubicBezTo>
                      <a:pt x="2579" y="6925"/>
                      <a:pt x="2489" y="6905"/>
                      <a:pt x="2395" y="6882"/>
                    </a:cubicBezTo>
                    <a:cubicBezTo>
                      <a:pt x="2335" y="6869"/>
                      <a:pt x="2275" y="6852"/>
                      <a:pt x="2215" y="6832"/>
                    </a:cubicBezTo>
                    <a:lnTo>
                      <a:pt x="2121" y="6804"/>
                    </a:lnTo>
                    <a:cubicBezTo>
                      <a:pt x="2085" y="6795"/>
                      <a:pt x="2044" y="6781"/>
                      <a:pt x="2004" y="6768"/>
                    </a:cubicBezTo>
                    <a:lnTo>
                      <a:pt x="1980" y="6761"/>
                    </a:lnTo>
                    <a:cubicBezTo>
                      <a:pt x="1840" y="6718"/>
                      <a:pt x="1710" y="6648"/>
                      <a:pt x="1596" y="6584"/>
                    </a:cubicBezTo>
                    <a:cubicBezTo>
                      <a:pt x="1512" y="6540"/>
                      <a:pt x="1432" y="6494"/>
                      <a:pt x="1352" y="6443"/>
                    </a:cubicBezTo>
                    <a:cubicBezTo>
                      <a:pt x="1268" y="6397"/>
                      <a:pt x="1191" y="6343"/>
                      <a:pt x="1111" y="6293"/>
                    </a:cubicBezTo>
                    <a:cubicBezTo>
                      <a:pt x="1084" y="6276"/>
                      <a:pt x="1061" y="6259"/>
                      <a:pt x="1041" y="6243"/>
                    </a:cubicBezTo>
                    <a:lnTo>
                      <a:pt x="970" y="6193"/>
                    </a:lnTo>
                    <a:lnTo>
                      <a:pt x="890" y="6216"/>
                    </a:lnTo>
                    <a:cubicBezTo>
                      <a:pt x="856" y="6225"/>
                      <a:pt x="820" y="6229"/>
                      <a:pt x="784" y="6229"/>
                    </a:cubicBezTo>
                    <a:cubicBezTo>
                      <a:pt x="737" y="6229"/>
                      <a:pt x="690" y="6222"/>
                      <a:pt x="646" y="6207"/>
                    </a:cubicBezTo>
                    <a:cubicBezTo>
                      <a:pt x="546" y="6170"/>
                      <a:pt x="459" y="6093"/>
                      <a:pt x="412" y="5992"/>
                    </a:cubicBezTo>
                    <a:cubicBezTo>
                      <a:pt x="368" y="5895"/>
                      <a:pt x="362" y="5771"/>
                      <a:pt x="395" y="5694"/>
                    </a:cubicBezTo>
                    <a:lnTo>
                      <a:pt x="569" y="5279"/>
                    </a:lnTo>
                    <a:cubicBezTo>
                      <a:pt x="776" y="4795"/>
                      <a:pt x="987" y="4293"/>
                      <a:pt x="1208" y="3805"/>
                    </a:cubicBezTo>
                    <a:cubicBezTo>
                      <a:pt x="1302" y="3604"/>
                      <a:pt x="1392" y="3404"/>
                      <a:pt x="1483" y="3200"/>
                    </a:cubicBezTo>
                    <a:cubicBezTo>
                      <a:pt x="1546" y="3052"/>
                      <a:pt x="1603" y="2899"/>
                      <a:pt x="1656" y="2751"/>
                    </a:cubicBezTo>
                    <a:lnTo>
                      <a:pt x="1707" y="2615"/>
                    </a:lnTo>
                    <a:cubicBezTo>
                      <a:pt x="1857" y="2209"/>
                      <a:pt x="2064" y="1818"/>
                      <a:pt x="2268" y="1437"/>
                    </a:cubicBezTo>
                    <a:lnTo>
                      <a:pt x="2298" y="1383"/>
                    </a:lnTo>
                    <a:cubicBezTo>
                      <a:pt x="2375" y="1240"/>
                      <a:pt x="2452" y="1093"/>
                      <a:pt x="2536" y="952"/>
                    </a:cubicBezTo>
                    <a:cubicBezTo>
                      <a:pt x="2606" y="835"/>
                      <a:pt x="2693" y="735"/>
                      <a:pt x="2793" y="628"/>
                    </a:cubicBezTo>
                    <a:cubicBezTo>
                      <a:pt x="2877" y="537"/>
                      <a:pt x="2984" y="467"/>
                      <a:pt x="3094" y="431"/>
                    </a:cubicBezTo>
                    <a:cubicBezTo>
                      <a:pt x="3158" y="407"/>
                      <a:pt x="3221" y="383"/>
                      <a:pt x="3289" y="370"/>
                    </a:cubicBezTo>
                    <a:cubicBezTo>
                      <a:pt x="3335" y="357"/>
                      <a:pt x="3385" y="357"/>
                      <a:pt x="3445" y="353"/>
                    </a:cubicBezTo>
                    <a:lnTo>
                      <a:pt x="3499" y="353"/>
                    </a:lnTo>
                    <a:cubicBezTo>
                      <a:pt x="3508" y="353"/>
                      <a:pt x="3516" y="352"/>
                      <a:pt x="3525" y="352"/>
                    </a:cubicBezTo>
                    <a:close/>
                    <a:moveTo>
                      <a:pt x="3528" y="1"/>
                    </a:moveTo>
                    <a:cubicBezTo>
                      <a:pt x="3515" y="1"/>
                      <a:pt x="3500" y="1"/>
                      <a:pt x="3485" y="2"/>
                    </a:cubicBezTo>
                    <a:lnTo>
                      <a:pt x="3435" y="2"/>
                    </a:lnTo>
                    <a:cubicBezTo>
                      <a:pt x="3362" y="6"/>
                      <a:pt x="3289" y="9"/>
                      <a:pt x="3208" y="26"/>
                    </a:cubicBezTo>
                    <a:cubicBezTo>
                      <a:pt x="3128" y="46"/>
                      <a:pt x="3054" y="69"/>
                      <a:pt x="2980" y="96"/>
                    </a:cubicBezTo>
                    <a:cubicBezTo>
                      <a:pt x="2817" y="153"/>
                      <a:pt x="2659" y="256"/>
                      <a:pt x="2536" y="387"/>
                    </a:cubicBezTo>
                    <a:cubicBezTo>
                      <a:pt x="2426" y="508"/>
                      <a:pt x="2318" y="624"/>
                      <a:pt x="2231" y="775"/>
                    </a:cubicBezTo>
                    <a:cubicBezTo>
                      <a:pt x="2148" y="919"/>
                      <a:pt x="2068" y="1069"/>
                      <a:pt x="1987" y="1216"/>
                    </a:cubicBezTo>
                    <a:lnTo>
                      <a:pt x="1957" y="1273"/>
                    </a:lnTo>
                    <a:cubicBezTo>
                      <a:pt x="1750" y="1661"/>
                      <a:pt x="1536" y="2066"/>
                      <a:pt x="1375" y="2494"/>
                    </a:cubicBezTo>
                    <a:lnTo>
                      <a:pt x="1325" y="2635"/>
                    </a:lnTo>
                    <a:cubicBezTo>
                      <a:pt x="1275" y="2775"/>
                      <a:pt x="1222" y="2922"/>
                      <a:pt x="1161" y="3056"/>
                    </a:cubicBezTo>
                    <a:lnTo>
                      <a:pt x="890" y="3658"/>
                    </a:lnTo>
                    <a:cubicBezTo>
                      <a:pt x="666" y="4149"/>
                      <a:pt x="452" y="4654"/>
                      <a:pt x="248" y="5143"/>
                    </a:cubicBezTo>
                    <a:lnTo>
                      <a:pt x="71" y="5557"/>
                    </a:lnTo>
                    <a:cubicBezTo>
                      <a:pt x="1" y="5728"/>
                      <a:pt x="7" y="5952"/>
                      <a:pt x="94" y="6139"/>
                    </a:cubicBezTo>
                    <a:cubicBezTo>
                      <a:pt x="178" y="6323"/>
                      <a:pt x="339" y="6471"/>
                      <a:pt x="529" y="6537"/>
                    </a:cubicBezTo>
                    <a:cubicBezTo>
                      <a:pt x="611" y="6568"/>
                      <a:pt x="698" y="6582"/>
                      <a:pt x="785" y="6582"/>
                    </a:cubicBezTo>
                    <a:cubicBezTo>
                      <a:pt x="822" y="6582"/>
                      <a:pt x="860" y="6579"/>
                      <a:pt x="897" y="6574"/>
                    </a:cubicBezTo>
                    <a:cubicBezTo>
                      <a:pt x="904" y="6577"/>
                      <a:pt x="910" y="6584"/>
                      <a:pt x="917" y="6588"/>
                    </a:cubicBezTo>
                    <a:cubicBezTo>
                      <a:pt x="1001" y="6641"/>
                      <a:pt x="1084" y="6695"/>
                      <a:pt x="1168" y="6744"/>
                    </a:cubicBezTo>
                    <a:cubicBezTo>
                      <a:pt x="1255" y="6795"/>
                      <a:pt x="1338" y="6845"/>
                      <a:pt x="1426" y="6892"/>
                    </a:cubicBezTo>
                    <a:cubicBezTo>
                      <a:pt x="1552" y="6962"/>
                      <a:pt x="1707" y="7042"/>
                      <a:pt x="1873" y="7096"/>
                    </a:cubicBezTo>
                    <a:lnTo>
                      <a:pt x="1897" y="7105"/>
                    </a:lnTo>
                    <a:cubicBezTo>
                      <a:pt x="1940" y="7119"/>
                      <a:pt x="1984" y="7133"/>
                      <a:pt x="2028" y="7142"/>
                    </a:cubicBezTo>
                    <a:lnTo>
                      <a:pt x="2114" y="7170"/>
                    </a:lnTo>
                    <a:cubicBezTo>
                      <a:pt x="2181" y="7190"/>
                      <a:pt x="2252" y="7210"/>
                      <a:pt x="2318" y="7226"/>
                    </a:cubicBezTo>
                    <a:cubicBezTo>
                      <a:pt x="2415" y="7250"/>
                      <a:pt x="2512" y="7270"/>
                      <a:pt x="2609" y="7286"/>
                    </a:cubicBezTo>
                    <a:cubicBezTo>
                      <a:pt x="2676" y="7300"/>
                      <a:pt x="2736" y="7303"/>
                      <a:pt x="2800" y="7303"/>
                    </a:cubicBezTo>
                    <a:cubicBezTo>
                      <a:pt x="2863" y="7303"/>
                      <a:pt x="2923" y="7300"/>
                      <a:pt x="2988" y="7297"/>
                    </a:cubicBezTo>
                    <a:cubicBezTo>
                      <a:pt x="3124" y="7286"/>
                      <a:pt x="3252" y="7246"/>
                      <a:pt x="3372" y="7206"/>
                    </a:cubicBezTo>
                    <a:lnTo>
                      <a:pt x="3435" y="7186"/>
                    </a:lnTo>
                    <a:cubicBezTo>
                      <a:pt x="3519" y="7159"/>
                      <a:pt x="3606" y="7126"/>
                      <a:pt x="3706" y="7079"/>
                    </a:cubicBezTo>
                    <a:cubicBezTo>
                      <a:pt x="3944" y="6969"/>
                      <a:pt x="4167" y="6832"/>
                      <a:pt x="4372" y="6668"/>
                    </a:cubicBezTo>
                    <a:cubicBezTo>
                      <a:pt x="4415" y="6634"/>
                      <a:pt x="4456" y="6594"/>
                      <a:pt x="4496" y="6557"/>
                    </a:cubicBezTo>
                    <a:cubicBezTo>
                      <a:pt x="4653" y="6403"/>
                      <a:pt x="4769" y="6253"/>
                      <a:pt x="4857" y="6096"/>
                    </a:cubicBezTo>
                    <a:cubicBezTo>
                      <a:pt x="4930" y="5955"/>
                      <a:pt x="4984" y="5835"/>
                      <a:pt x="5027" y="5714"/>
                    </a:cubicBezTo>
                    <a:cubicBezTo>
                      <a:pt x="5058" y="5628"/>
                      <a:pt x="5074" y="5540"/>
                      <a:pt x="5087" y="5460"/>
                    </a:cubicBezTo>
                    <a:lnTo>
                      <a:pt x="5101" y="5397"/>
                    </a:lnTo>
                    <a:cubicBezTo>
                      <a:pt x="5141" y="5199"/>
                      <a:pt x="5144" y="4995"/>
                      <a:pt x="5115" y="4791"/>
                    </a:cubicBezTo>
                    <a:cubicBezTo>
                      <a:pt x="5104" y="4708"/>
                      <a:pt x="5084" y="4601"/>
                      <a:pt x="5054" y="4487"/>
                    </a:cubicBezTo>
                    <a:cubicBezTo>
                      <a:pt x="5027" y="4376"/>
                      <a:pt x="4987" y="4270"/>
                      <a:pt x="4940" y="4156"/>
                    </a:cubicBezTo>
                    <a:cubicBezTo>
                      <a:pt x="5138" y="4116"/>
                      <a:pt x="5322" y="4032"/>
                      <a:pt x="5482" y="3959"/>
                    </a:cubicBezTo>
                    <a:cubicBezTo>
                      <a:pt x="5686" y="3868"/>
                      <a:pt x="5830" y="3768"/>
                      <a:pt x="5941" y="3648"/>
                    </a:cubicBezTo>
                    <a:lnTo>
                      <a:pt x="5973" y="3611"/>
                    </a:lnTo>
                    <a:cubicBezTo>
                      <a:pt x="6030" y="3547"/>
                      <a:pt x="6091" y="3481"/>
                      <a:pt x="6148" y="3407"/>
                    </a:cubicBezTo>
                    <a:cubicBezTo>
                      <a:pt x="6254" y="3260"/>
                      <a:pt x="6375" y="3089"/>
                      <a:pt x="6445" y="2882"/>
                    </a:cubicBezTo>
                    <a:cubicBezTo>
                      <a:pt x="6486" y="2761"/>
                      <a:pt x="6512" y="2624"/>
                      <a:pt x="6522" y="2484"/>
                    </a:cubicBezTo>
                    <a:cubicBezTo>
                      <a:pt x="6529" y="2346"/>
                      <a:pt x="6529" y="2203"/>
                      <a:pt x="6515" y="2053"/>
                    </a:cubicBezTo>
                    <a:cubicBezTo>
                      <a:pt x="6515" y="2013"/>
                      <a:pt x="6506" y="1976"/>
                      <a:pt x="6499" y="1939"/>
                    </a:cubicBezTo>
                    <a:cubicBezTo>
                      <a:pt x="6482" y="1875"/>
                      <a:pt x="6459" y="1805"/>
                      <a:pt x="6429" y="1724"/>
                    </a:cubicBezTo>
                    <a:cubicBezTo>
                      <a:pt x="6405" y="1658"/>
                      <a:pt x="6372" y="1601"/>
                      <a:pt x="6342" y="1547"/>
                    </a:cubicBezTo>
                    <a:cubicBezTo>
                      <a:pt x="6262" y="1411"/>
                      <a:pt x="6174" y="1290"/>
                      <a:pt x="6081" y="1179"/>
                    </a:cubicBezTo>
                    <a:cubicBezTo>
                      <a:pt x="6024" y="1116"/>
                      <a:pt x="5967" y="1059"/>
                      <a:pt x="5907" y="1002"/>
                    </a:cubicBezTo>
                    <a:lnTo>
                      <a:pt x="5877" y="972"/>
                    </a:lnTo>
                    <a:cubicBezTo>
                      <a:pt x="5773" y="875"/>
                      <a:pt x="5663" y="775"/>
                      <a:pt x="5546" y="681"/>
                    </a:cubicBezTo>
                    <a:lnTo>
                      <a:pt x="5496" y="638"/>
                    </a:lnTo>
                    <a:cubicBezTo>
                      <a:pt x="5442" y="594"/>
                      <a:pt x="5382" y="548"/>
                      <a:pt x="5315" y="508"/>
                    </a:cubicBezTo>
                    <a:cubicBezTo>
                      <a:pt x="5098" y="377"/>
                      <a:pt x="4874" y="283"/>
                      <a:pt x="4629" y="223"/>
                    </a:cubicBezTo>
                    <a:cubicBezTo>
                      <a:pt x="4439" y="173"/>
                      <a:pt x="4241" y="130"/>
                      <a:pt x="4054" y="93"/>
                    </a:cubicBezTo>
                    <a:lnTo>
                      <a:pt x="3907" y="59"/>
                    </a:lnTo>
                    <a:cubicBezTo>
                      <a:pt x="3817" y="42"/>
                      <a:pt x="3726" y="26"/>
                      <a:pt x="3633" y="9"/>
                    </a:cubicBezTo>
                    <a:cubicBezTo>
                      <a:pt x="3601" y="4"/>
                      <a:pt x="3567" y="1"/>
                      <a:pt x="35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7" name="Google Shape;657;p25"/>
          <p:cNvGrpSpPr/>
          <p:nvPr/>
        </p:nvGrpSpPr>
        <p:grpSpPr>
          <a:xfrm>
            <a:off x="4662959" y="2665650"/>
            <a:ext cx="3712675" cy="2223900"/>
            <a:chOff x="712750" y="2665650"/>
            <a:chExt cx="3712675" cy="2223900"/>
          </a:xfrm>
        </p:grpSpPr>
        <p:sp>
          <p:nvSpPr>
            <p:cNvPr id="658" name="Google Shape;658;p25"/>
            <p:cNvSpPr/>
            <p:nvPr/>
          </p:nvSpPr>
          <p:spPr>
            <a:xfrm>
              <a:off x="712750" y="2665650"/>
              <a:ext cx="3712500" cy="2223900"/>
            </a:xfrm>
            <a:prstGeom prst="rect">
              <a:avLst/>
            </a:pr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5"/>
            <p:cNvSpPr/>
            <p:nvPr/>
          </p:nvSpPr>
          <p:spPr>
            <a:xfrm>
              <a:off x="875797" y="2950025"/>
              <a:ext cx="135300" cy="135300"/>
            </a:xfrm>
            <a:prstGeom prst="ellipse">
              <a:avLst/>
            </a:prstGeom>
            <a:solidFill>
              <a:srgbClr val="C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5"/>
            <p:cNvSpPr/>
            <p:nvPr/>
          </p:nvSpPr>
          <p:spPr>
            <a:xfrm>
              <a:off x="875797" y="3329995"/>
              <a:ext cx="135300" cy="135300"/>
            </a:xfrm>
            <a:prstGeom prst="ellipse">
              <a:avLst/>
            </a:prstGeom>
            <a:solidFill>
              <a:srgbClr val="C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5"/>
            <p:cNvSpPr/>
            <p:nvPr/>
          </p:nvSpPr>
          <p:spPr>
            <a:xfrm>
              <a:off x="875797" y="3709965"/>
              <a:ext cx="135300" cy="135300"/>
            </a:xfrm>
            <a:prstGeom prst="ellipse">
              <a:avLst/>
            </a:prstGeom>
            <a:solidFill>
              <a:srgbClr val="C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5"/>
            <p:cNvSpPr/>
            <p:nvPr/>
          </p:nvSpPr>
          <p:spPr>
            <a:xfrm>
              <a:off x="875797" y="4089936"/>
              <a:ext cx="135300" cy="135300"/>
            </a:xfrm>
            <a:prstGeom prst="ellipse">
              <a:avLst/>
            </a:prstGeom>
            <a:solidFill>
              <a:srgbClr val="C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663" name="Google Shape;663;p25"/>
            <p:cNvCxnSpPr/>
            <p:nvPr/>
          </p:nvCxnSpPr>
          <p:spPr>
            <a:xfrm>
              <a:off x="1156025" y="2933875"/>
              <a:ext cx="32694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64" name="Google Shape;664;p25"/>
            <p:cNvCxnSpPr/>
            <p:nvPr/>
          </p:nvCxnSpPr>
          <p:spPr>
            <a:xfrm>
              <a:off x="1156025" y="3215100"/>
              <a:ext cx="32694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65" name="Google Shape;665;p25"/>
            <p:cNvCxnSpPr/>
            <p:nvPr/>
          </p:nvCxnSpPr>
          <p:spPr>
            <a:xfrm>
              <a:off x="1156025" y="3496325"/>
              <a:ext cx="32694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66" name="Google Shape;666;p25"/>
            <p:cNvCxnSpPr/>
            <p:nvPr/>
          </p:nvCxnSpPr>
          <p:spPr>
            <a:xfrm>
              <a:off x="1156025" y="3777550"/>
              <a:ext cx="32694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67" name="Google Shape;667;p25"/>
            <p:cNvCxnSpPr/>
            <p:nvPr/>
          </p:nvCxnSpPr>
          <p:spPr>
            <a:xfrm>
              <a:off x="1156025" y="4058775"/>
              <a:ext cx="32694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68" name="Google Shape;668;p25"/>
            <p:cNvCxnSpPr/>
            <p:nvPr/>
          </p:nvCxnSpPr>
          <p:spPr>
            <a:xfrm>
              <a:off x="1156025" y="4340000"/>
              <a:ext cx="32694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69" name="Google Shape;669;p25"/>
            <p:cNvCxnSpPr/>
            <p:nvPr/>
          </p:nvCxnSpPr>
          <p:spPr>
            <a:xfrm>
              <a:off x="1156025" y="4621225"/>
              <a:ext cx="32694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70" name="Google Shape;670;p25"/>
            <p:cNvCxnSpPr/>
            <p:nvPr/>
          </p:nvCxnSpPr>
          <p:spPr>
            <a:xfrm>
              <a:off x="1156025" y="2665650"/>
              <a:ext cx="0" cy="221280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671" name="Google Shape;671;p25"/>
            <p:cNvSpPr/>
            <p:nvPr/>
          </p:nvSpPr>
          <p:spPr>
            <a:xfrm>
              <a:off x="875797" y="4469886"/>
              <a:ext cx="135300" cy="135300"/>
            </a:xfrm>
            <a:prstGeom prst="ellipse">
              <a:avLst/>
            </a:prstGeom>
            <a:solidFill>
              <a:srgbClr val="C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2" name="Google Shape;672;p25"/>
          <p:cNvGrpSpPr/>
          <p:nvPr/>
        </p:nvGrpSpPr>
        <p:grpSpPr>
          <a:xfrm>
            <a:off x="4662959" y="276500"/>
            <a:ext cx="3712675" cy="2223900"/>
            <a:chOff x="712750" y="276500"/>
            <a:chExt cx="3712675" cy="2223900"/>
          </a:xfrm>
        </p:grpSpPr>
        <p:sp>
          <p:nvSpPr>
            <p:cNvPr id="673" name="Google Shape;673;p25"/>
            <p:cNvSpPr/>
            <p:nvPr/>
          </p:nvSpPr>
          <p:spPr>
            <a:xfrm>
              <a:off x="712750" y="276500"/>
              <a:ext cx="3712500" cy="2223900"/>
            </a:xfrm>
            <a:prstGeom prst="rect">
              <a:avLst/>
            </a:pr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25"/>
            <p:cNvSpPr/>
            <p:nvPr/>
          </p:nvSpPr>
          <p:spPr>
            <a:xfrm>
              <a:off x="875797" y="560875"/>
              <a:ext cx="135300" cy="135300"/>
            </a:xfrm>
            <a:prstGeom prst="ellipse">
              <a:avLst/>
            </a:prstGeom>
            <a:solidFill>
              <a:srgbClr val="C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25"/>
            <p:cNvSpPr/>
            <p:nvPr/>
          </p:nvSpPr>
          <p:spPr>
            <a:xfrm>
              <a:off x="875797" y="940845"/>
              <a:ext cx="135300" cy="135300"/>
            </a:xfrm>
            <a:prstGeom prst="ellipse">
              <a:avLst/>
            </a:prstGeom>
            <a:solidFill>
              <a:srgbClr val="C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25"/>
            <p:cNvSpPr/>
            <p:nvPr/>
          </p:nvSpPr>
          <p:spPr>
            <a:xfrm>
              <a:off x="875797" y="1320815"/>
              <a:ext cx="135300" cy="135300"/>
            </a:xfrm>
            <a:prstGeom prst="ellipse">
              <a:avLst/>
            </a:prstGeom>
            <a:solidFill>
              <a:srgbClr val="C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25"/>
            <p:cNvSpPr/>
            <p:nvPr/>
          </p:nvSpPr>
          <p:spPr>
            <a:xfrm>
              <a:off x="875797" y="1700786"/>
              <a:ext cx="135300" cy="135300"/>
            </a:xfrm>
            <a:prstGeom prst="ellipse">
              <a:avLst/>
            </a:prstGeom>
            <a:solidFill>
              <a:srgbClr val="C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678" name="Google Shape;678;p25"/>
            <p:cNvCxnSpPr/>
            <p:nvPr/>
          </p:nvCxnSpPr>
          <p:spPr>
            <a:xfrm>
              <a:off x="1156025" y="544725"/>
              <a:ext cx="32694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79" name="Google Shape;679;p25"/>
            <p:cNvCxnSpPr/>
            <p:nvPr/>
          </p:nvCxnSpPr>
          <p:spPr>
            <a:xfrm>
              <a:off x="1156025" y="825950"/>
              <a:ext cx="32694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0" name="Google Shape;680;p25"/>
            <p:cNvCxnSpPr/>
            <p:nvPr/>
          </p:nvCxnSpPr>
          <p:spPr>
            <a:xfrm>
              <a:off x="1156025" y="1107175"/>
              <a:ext cx="32694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1" name="Google Shape;681;p25"/>
            <p:cNvCxnSpPr/>
            <p:nvPr/>
          </p:nvCxnSpPr>
          <p:spPr>
            <a:xfrm>
              <a:off x="1156025" y="1388400"/>
              <a:ext cx="32694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2" name="Google Shape;682;p25"/>
            <p:cNvCxnSpPr/>
            <p:nvPr/>
          </p:nvCxnSpPr>
          <p:spPr>
            <a:xfrm>
              <a:off x="1156025" y="1669625"/>
              <a:ext cx="32694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3" name="Google Shape;683;p25"/>
            <p:cNvCxnSpPr/>
            <p:nvPr/>
          </p:nvCxnSpPr>
          <p:spPr>
            <a:xfrm>
              <a:off x="1156025" y="1950850"/>
              <a:ext cx="32694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4" name="Google Shape;684;p25"/>
            <p:cNvCxnSpPr/>
            <p:nvPr/>
          </p:nvCxnSpPr>
          <p:spPr>
            <a:xfrm>
              <a:off x="1156025" y="2232075"/>
              <a:ext cx="32694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5" name="Google Shape;685;p25"/>
            <p:cNvCxnSpPr/>
            <p:nvPr/>
          </p:nvCxnSpPr>
          <p:spPr>
            <a:xfrm>
              <a:off x="1156025" y="276500"/>
              <a:ext cx="0" cy="221280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686" name="Google Shape;686;p25"/>
            <p:cNvSpPr/>
            <p:nvPr/>
          </p:nvSpPr>
          <p:spPr>
            <a:xfrm>
              <a:off x="875797" y="2080736"/>
              <a:ext cx="135300" cy="135300"/>
            </a:xfrm>
            <a:prstGeom prst="ellipse">
              <a:avLst/>
            </a:prstGeom>
            <a:solidFill>
              <a:srgbClr val="C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7" name="Google Shape;687;p25"/>
          <p:cNvGrpSpPr/>
          <p:nvPr/>
        </p:nvGrpSpPr>
        <p:grpSpPr>
          <a:xfrm>
            <a:off x="768360" y="2665650"/>
            <a:ext cx="3712675" cy="2223900"/>
            <a:chOff x="712750" y="2665650"/>
            <a:chExt cx="3712675" cy="2223900"/>
          </a:xfrm>
        </p:grpSpPr>
        <p:sp>
          <p:nvSpPr>
            <p:cNvPr id="688" name="Google Shape;688;p25"/>
            <p:cNvSpPr/>
            <p:nvPr/>
          </p:nvSpPr>
          <p:spPr>
            <a:xfrm>
              <a:off x="712750" y="2665650"/>
              <a:ext cx="3712500" cy="2223900"/>
            </a:xfrm>
            <a:prstGeom prst="rect">
              <a:avLst/>
            </a:pr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25"/>
            <p:cNvSpPr/>
            <p:nvPr/>
          </p:nvSpPr>
          <p:spPr>
            <a:xfrm>
              <a:off x="875797" y="2950025"/>
              <a:ext cx="135300" cy="135300"/>
            </a:xfrm>
            <a:prstGeom prst="ellipse">
              <a:avLst/>
            </a:prstGeom>
            <a:solidFill>
              <a:srgbClr val="C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25"/>
            <p:cNvSpPr/>
            <p:nvPr/>
          </p:nvSpPr>
          <p:spPr>
            <a:xfrm>
              <a:off x="875797" y="3329995"/>
              <a:ext cx="135300" cy="135300"/>
            </a:xfrm>
            <a:prstGeom prst="ellipse">
              <a:avLst/>
            </a:prstGeom>
            <a:solidFill>
              <a:srgbClr val="C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25"/>
            <p:cNvSpPr/>
            <p:nvPr/>
          </p:nvSpPr>
          <p:spPr>
            <a:xfrm>
              <a:off x="875797" y="3709965"/>
              <a:ext cx="135300" cy="135300"/>
            </a:xfrm>
            <a:prstGeom prst="ellipse">
              <a:avLst/>
            </a:prstGeom>
            <a:solidFill>
              <a:srgbClr val="C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25"/>
            <p:cNvSpPr/>
            <p:nvPr/>
          </p:nvSpPr>
          <p:spPr>
            <a:xfrm>
              <a:off x="875797" y="4089936"/>
              <a:ext cx="135300" cy="135300"/>
            </a:xfrm>
            <a:prstGeom prst="ellipse">
              <a:avLst/>
            </a:prstGeom>
            <a:solidFill>
              <a:srgbClr val="C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693" name="Google Shape;693;p25"/>
            <p:cNvCxnSpPr/>
            <p:nvPr/>
          </p:nvCxnSpPr>
          <p:spPr>
            <a:xfrm>
              <a:off x="1156025" y="2933875"/>
              <a:ext cx="32694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4" name="Google Shape;694;p25"/>
            <p:cNvCxnSpPr/>
            <p:nvPr/>
          </p:nvCxnSpPr>
          <p:spPr>
            <a:xfrm>
              <a:off x="1156025" y="3215100"/>
              <a:ext cx="32694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5" name="Google Shape;695;p25"/>
            <p:cNvCxnSpPr/>
            <p:nvPr/>
          </p:nvCxnSpPr>
          <p:spPr>
            <a:xfrm>
              <a:off x="1156025" y="3496325"/>
              <a:ext cx="32694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6" name="Google Shape;696;p25"/>
            <p:cNvCxnSpPr/>
            <p:nvPr/>
          </p:nvCxnSpPr>
          <p:spPr>
            <a:xfrm>
              <a:off x="1156025" y="3777550"/>
              <a:ext cx="32694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7" name="Google Shape;697;p25"/>
            <p:cNvCxnSpPr/>
            <p:nvPr/>
          </p:nvCxnSpPr>
          <p:spPr>
            <a:xfrm>
              <a:off x="1156025" y="4058775"/>
              <a:ext cx="32694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8" name="Google Shape;698;p25"/>
            <p:cNvCxnSpPr/>
            <p:nvPr/>
          </p:nvCxnSpPr>
          <p:spPr>
            <a:xfrm>
              <a:off x="1156025" y="4340000"/>
              <a:ext cx="32694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9" name="Google Shape;699;p25"/>
            <p:cNvCxnSpPr/>
            <p:nvPr/>
          </p:nvCxnSpPr>
          <p:spPr>
            <a:xfrm>
              <a:off x="1156025" y="4621225"/>
              <a:ext cx="32694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0" name="Google Shape;700;p25"/>
            <p:cNvCxnSpPr/>
            <p:nvPr/>
          </p:nvCxnSpPr>
          <p:spPr>
            <a:xfrm>
              <a:off x="1156025" y="2665650"/>
              <a:ext cx="0" cy="221280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01" name="Google Shape;701;p25"/>
            <p:cNvSpPr/>
            <p:nvPr/>
          </p:nvSpPr>
          <p:spPr>
            <a:xfrm>
              <a:off x="875797" y="4469886"/>
              <a:ext cx="135300" cy="135300"/>
            </a:xfrm>
            <a:prstGeom prst="ellipse">
              <a:avLst/>
            </a:prstGeom>
            <a:solidFill>
              <a:srgbClr val="C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" name="Google Shape;702;p25"/>
          <p:cNvGrpSpPr/>
          <p:nvPr/>
        </p:nvGrpSpPr>
        <p:grpSpPr>
          <a:xfrm>
            <a:off x="768360" y="276500"/>
            <a:ext cx="3712675" cy="2223900"/>
            <a:chOff x="712750" y="276500"/>
            <a:chExt cx="3712675" cy="2223900"/>
          </a:xfrm>
        </p:grpSpPr>
        <p:sp>
          <p:nvSpPr>
            <p:cNvPr id="703" name="Google Shape;703;p25"/>
            <p:cNvSpPr/>
            <p:nvPr/>
          </p:nvSpPr>
          <p:spPr>
            <a:xfrm>
              <a:off x="712750" y="276500"/>
              <a:ext cx="3712500" cy="2223900"/>
            </a:xfrm>
            <a:prstGeom prst="rect">
              <a:avLst/>
            </a:pr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5"/>
            <p:cNvSpPr/>
            <p:nvPr/>
          </p:nvSpPr>
          <p:spPr>
            <a:xfrm>
              <a:off x="875797" y="560875"/>
              <a:ext cx="135300" cy="135300"/>
            </a:xfrm>
            <a:prstGeom prst="ellipse">
              <a:avLst/>
            </a:prstGeom>
            <a:solidFill>
              <a:srgbClr val="C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5"/>
            <p:cNvSpPr/>
            <p:nvPr/>
          </p:nvSpPr>
          <p:spPr>
            <a:xfrm>
              <a:off x="875797" y="940845"/>
              <a:ext cx="135300" cy="135300"/>
            </a:xfrm>
            <a:prstGeom prst="ellipse">
              <a:avLst/>
            </a:prstGeom>
            <a:solidFill>
              <a:srgbClr val="C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5"/>
            <p:cNvSpPr/>
            <p:nvPr/>
          </p:nvSpPr>
          <p:spPr>
            <a:xfrm>
              <a:off x="875797" y="1320815"/>
              <a:ext cx="135300" cy="135300"/>
            </a:xfrm>
            <a:prstGeom prst="ellipse">
              <a:avLst/>
            </a:prstGeom>
            <a:solidFill>
              <a:srgbClr val="C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5"/>
            <p:cNvSpPr/>
            <p:nvPr/>
          </p:nvSpPr>
          <p:spPr>
            <a:xfrm>
              <a:off x="875797" y="1700786"/>
              <a:ext cx="135300" cy="135300"/>
            </a:xfrm>
            <a:prstGeom prst="ellipse">
              <a:avLst/>
            </a:prstGeom>
            <a:solidFill>
              <a:srgbClr val="C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08" name="Google Shape;708;p25"/>
            <p:cNvCxnSpPr/>
            <p:nvPr/>
          </p:nvCxnSpPr>
          <p:spPr>
            <a:xfrm>
              <a:off x="1156025" y="544725"/>
              <a:ext cx="32694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9" name="Google Shape;709;p25"/>
            <p:cNvCxnSpPr/>
            <p:nvPr/>
          </p:nvCxnSpPr>
          <p:spPr>
            <a:xfrm>
              <a:off x="1156025" y="825950"/>
              <a:ext cx="32694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0" name="Google Shape;710;p25"/>
            <p:cNvCxnSpPr/>
            <p:nvPr/>
          </p:nvCxnSpPr>
          <p:spPr>
            <a:xfrm>
              <a:off x="1156025" y="1107175"/>
              <a:ext cx="32694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1" name="Google Shape;711;p25"/>
            <p:cNvCxnSpPr/>
            <p:nvPr/>
          </p:nvCxnSpPr>
          <p:spPr>
            <a:xfrm>
              <a:off x="1156025" y="1388400"/>
              <a:ext cx="32694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2" name="Google Shape;712;p25"/>
            <p:cNvCxnSpPr/>
            <p:nvPr/>
          </p:nvCxnSpPr>
          <p:spPr>
            <a:xfrm>
              <a:off x="1156025" y="1669625"/>
              <a:ext cx="32694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3" name="Google Shape;713;p25"/>
            <p:cNvCxnSpPr/>
            <p:nvPr/>
          </p:nvCxnSpPr>
          <p:spPr>
            <a:xfrm>
              <a:off x="1156025" y="1950850"/>
              <a:ext cx="32694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4" name="Google Shape;714;p25"/>
            <p:cNvCxnSpPr/>
            <p:nvPr/>
          </p:nvCxnSpPr>
          <p:spPr>
            <a:xfrm>
              <a:off x="1156025" y="2232075"/>
              <a:ext cx="32694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5" name="Google Shape;715;p25"/>
            <p:cNvCxnSpPr/>
            <p:nvPr/>
          </p:nvCxnSpPr>
          <p:spPr>
            <a:xfrm>
              <a:off x="1156025" y="276500"/>
              <a:ext cx="0" cy="221280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16" name="Google Shape;716;p25"/>
            <p:cNvSpPr/>
            <p:nvPr/>
          </p:nvSpPr>
          <p:spPr>
            <a:xfrm>
              <a:off x="875797" y="2080736"/>
              <a:ext cx="135300" cy="135300"/>
            </a:xfrm>
            <a:prstGeom prst="ellipse">
              <a:avLst/>
            </a:prstGeom>
            <a:solidFill>
              <a:srgbClr val="CEF3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7" name="Google Shape;717;p25"/>
          <p:cNvSpPr txBox="1">
            <a:spLocks noGrp="1"/>
          </p:cNvSpPr>
          <p:nvPr>
            <p:ph type="title"/>
          </p:nvPr>
        </p:nvSpPr>
        <p:spPr>
          <a:xfrm>
            <a:off x="1498387" y="677149"/>
            <a:ext cx="1707000" cy="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01.</a:t>
            </a:r>
            <a:endParaRPr/>
          </a:p>
        </p:txBody>
      </p:sp>
      <p:sp>
        <p:nvSpPr>
          <p:cNvPr id="718" name="Google Shape;718;p25"/>
          <p:cNvSpPr txBox="1">
            <a:spLocks noGrp="1"/>
          </p:cNvSpPr>
          <p:nvPr>
            <p:ph type="ctrTitle" idx="2"/>
          </p:nvPr>
        </p:nvSpPr>
        <p:spPr>
          <a:xfrm>
            <a:off x="1498387" y="1308450"/>
            <a:ext cx="2631000" cy="36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INTRODUCTION</a:t>
            </a:r>
            <a:endParaRPr/>
          </a:p>
        </p:txBody>
      </p:sp>
      <p:sp>
        <p:nvSpPr>
          <p:cNvPr id="719" name="Google Shape;719;p25"/>
          <p:cNvSpPr txBox="1">
            <a:spLocks noGrp="1"/>
          </p:cNvSpPr>
          <p:nvPr>
            <p:ph type="subTitle" idx="1"/>
          </p:nvPr>
        </p:nvSpPr>
        <p:spPr>
          <a:xfrm>
            <a:off x="1498387" y="1594746"/>
            <a:ext cx="26310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could describe the topic of this section here</a:t>
            </a:r>
            <a:endParaRPr/>
          </a:p>
        </p:txBody>
      </p:sp>
      <p:sp>
        <p:nvSpPr>
          <p:cNvPr id="720" name="Google Shape;720;p25"/>
          <p:cNvSpPr txBox="1">
            <a:spLocks noGrp="1"/>
          </p:cNvSpPr>
          <p:nvPr>
            <p:ph type="title" idx="3"/>
          </p:nvPr>
        </p:nvSpPr>
        <p:spPr>
          <a:xfrm>
            <a:off x="5389702" y="677149"/>
            <a:ext cx="1707000" cy="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02.</a:t>
            </a:r>
            <a:endParaRPr/>
          </a:p>
        </p:txBody>
      </p:sp>
      <p:sp>
        <p:nvSpPr>
          <p:cNvPr id="721" name="Google Shape;721;p25"/>
          <p:cNvSpPr txBox="1">
            <a:spLocks noGrp="1"/>
          </p:cNvSpPr>
          <p:nvPr>
            <p:ph type="ctrTitle" idx="4"/>
          </p:nvPr>
        </p:nvSpPr>
        <p:spPr>
          <a:xfrm>
            <a:off x="5389710" y="1308450"/>
            <a:ext cx="2631000" cy="36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ANALYSIS</a:t>
            </a:r>
            <a:endParaRPr/>
          </a:p>
        </p:txBody>
      </p:sp>
      <p:sp>
        <p:nvSpPr>
          <p:cNvPr id="722" name="Google Shape;722;p25"/>
          <p:cNvSpPr txBox="1">
            <a:spLocks noGrp="1"/>
          </p:cNvSpPr>
          <p:nvPr>
            <p:ph type="subTitle" idx="5"/>
          </p:nvPr>
        </p:nvSpPr>
        <p:spPr>
          <a:xfrm>
            <a:off x="5389702" y="1594746"/>
            <a:ext cx="26310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could describe the topic of this section here</a:t>
            </a:r>
            <a:endParaRPr/>
          </a:p>
        </p:txBody>
      </p:sp>
      <p:sp>
        <p:nvSpPr>
          <p:cNvPr id="723" name="Google Shape;723;p25"/>
          <p:cNvSpPr txBox="1">
            <a:spLocks noGrp="1"/>
          </p:cNvSpPr>
          <p:nvPr>
            <p:ph type="title" idx="6"/>
          </p:nvPr>
        </p:nvSpPr>
        <p:spPr>
          <a:xfrm>
            <a:off x="1498387" y="2981049"/>
            <a:ext cx="1707000" cy="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03.</a:t>
            </a:r>
            <a:endParaRPr/>
          </a:p>
        </p:txBody>
      </p:sp>
      <p:sp>
        <p:nvSpPr>
          <p:cNvPr id="724" name="Google Shape;724;p25"/>
          <p:cNvSpPr txBox="1">
            <a:spLocks noGrp="1"/>
          </p:cNvSpPr>
          <p:nvPr>
            <p:ph type="ctrTitle" idx="7"/>
          </p:nvPr>
        </p:nvSpPr>
        <p:spPr>
          <a:xfrm>
            <a:off x="1498387" y="3612350"/>
            <a:ext cx="2631000" cy="36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PRESENTATION</a:t>
            </a:r>
            <a:endParaRPr/>
          </a:p>
        </p:txBody>
      </p:sp>
      <p:sp>
        <p:nvSpPr>
          <p:cNvPr id="725" name="Google Shape;725;p25"/>
          <p:cNvSpPr txBox="1">
            <a:spLocks noGrp="1"/>
          </p:cNvSpPr>
          <p:nvPr>
            <p:ph type="subTitle" idx="8"/>
          </p:nvPr>
        </p:nvSpPr>
        <p:spPr>
          <a:xfrm>
            <a:off x="1498387" y="3898646"/>
            <a:ext cx="26310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could describe the topic of this section here</a:t>
            </a:r>
            <a:endParaRPr/>
          </a:p>
        </p:txBody>
      </p:sp>
      <p:sp>
        <p:nvSpPr>
          <p:cNvPr id="726" name="Google Shape;726;p25"/>
          <p:cNvSpPr txBox="1">
            <a:spLocks noGrp="1"/>
          </p:cNvSpPr>
          <p:nvPr>
            <p:ph type="title" idx="9"/>
          </p:nvPr>
        </p:nvSpPr>
        <p:spPr>
          <a:xfrm>
            <a:off x="5389702" y="2981049"/>
            <a:ext cx="1707000" cy="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04.</a:t>
            </a:r>
            <a:endParaRPr/>
          </a:p>
        </p:txBody>
      </p:sp>
      <p:sp>
        <p:nvSpPr>
          <p:cNvPr id="727" name="Google Shape;727;p25"/>
          <p:cNvSpPr txBox="1">
            <a:spLocks noGrp="1"/>
          </p:cNvSpPr>
          <p:nvPr>
            <p:ph type="ctrTitle" idx="13"/>
          </p:nvPr>
        </p:nvSpPr>
        <p:spPr>
          <a:xfrm>
            <a:off x="5389710" y="3612350"/>
            <a:ext cx="2631000" cy="36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CONCLUSION</a:t>
            </a:r>
            <a:endParaRPr/>
          </a:p>
        </p:txBody>
      </p:sp>
      <p:sp>
        <p:nvSpPr>
          <p:cNvPr id="728" name="Google Shape;728;p25"/>
          <p:cNvSpPr txBox="1">
            <a:spLocks noGrp="1"/>
          </p:cNvSpPr>
          <p:nvPr>
            <p:ph type="subTitle" idx="14"/>
          </p:nvPr>
        </p:nvSpPr>
        <p:spPr>
          <a:xfrm>
            <a:off x="5389702" y="3898646"/>
            <a:ext cx="2631000" cy="6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could describe the topic of this section here</a:t>
            </a:r>
            <a:endParaRPr/>
          </a:p>
        </p:txBody>
      </p:sp>
      <p:sp>
        <p:nvSpPr>
          <p:cNvPr id="729" name="Google Shape;729;p25"/>
          <p:cNvSpPr/>
          <p:nvPr/>
        </p:nvSpPr>
        <p:spPr>
          <a:xfrm>
            <a:off x="7963671" y="3037007"/>
            <a:ext cx="237470" cy="684305"/>
          </a:xfrm>
          <a:custGeom>
            <a:avLst/>
            <a:gdLst/>
            <a:ahLst/>
            <a:cxnLst/>
            <a:rect l="l" t="t" r="r" b="b"/>
            <a:pathLst>
              <a:path w="3312" h="9545" extrusionOk="0">
                <a:moveTo>
                  <a:pt x="536" y="0"/>
                </a:moveTo>
                <a:cubicBezTo>
                  <a:pt x="520" y="0"/>
                  <a:pt x="503" y="2"/>
                  <a:pt x="489" y="6"/>
                </a:cubicBezTo>
                <a:lnTo>
                  <a:pt x="469" y="16"/>
                </a:lnTo>
                <a:cubicBezTo>
                  <a:pt x="395" y="63"/>
                  <a:pt x="322" y="106"/>
                  <a:pt x="242" y="140"/>
                </a:cubicBezTo>
                <a:cubicBezTo>
                  <a:pt x="218" y="147"/>
                  <a:pt x="198" y="153"/>
                  <a:pt x="178" y="163"/>
                </a:cubicBezTo>
                <a:cubicBezTo>
                  <a:pt x="131" y="180"/>
                  <a:pt x="101" y="210"/>
                  <a:pt x="71" y="244"/>
                </a:cubicBezTo>
                <a:cubicBezTo>
                  <a:pt x="54" y="267"/>
                  <a:pt x="41" y="293"/>
                  <a:pt x="30" y="321"/>
                </a:cubicBezTo>
                <a:cubicBezTo>
                  <a:pt x="18" y="347"/>
                  <a:pt x="10" y="387"/>
                  <a:pt x="4" y="414"/>
                </a:cubicBezTo>
                <a:cubicBezTo>
                  <a:pt x="1" y="451"/>
                  <a:pt x="1" y="484"/>
                  <a:pt x="4" y="521"/>
                </a:cubicBezTo>
                <a:lnTo>
                  <a:pt x="4" y="568"/>
                </a:lnTo>
                <a:cubicBezTo>
                  <a:pt x="7" y="685"/>
                  <a:pt x="10" y="806"/>
                  <a:pt x="27" y="923"/>
                </a:cubicBezTo>
                <a:cubicBezTo>
                  <a:pt x="44" y="1043"/>
                  <a:pt x="74" y="1164"/>
                  <a:pt x="94" y="1287"/>
                </a:cubicBezTo>
                <a:cubicBezTo>
                  <a:pt x="131" y="1521"/>
                  <a:pt x="174" y="1752"/>
                  <a:pt x="238" y="1979"/>
                </a:cubicBezTo>
                <a:cubicBezTo>
                  <a:pt x="271" y="2099"/>
                  <a:pt x="308" y="2217"/>
                  <a:pt x="342" y="2337"/>
                </a:cubicBezTo>
                <a:cubicBezTo>
                  <a:pt x="368" y="2448"/>
                  <a:pt x="395" y="2561"/>
                  <a:pt x="429" y="2672"/>
                </a:cubicBezTo>
                <a:cubicBezTo>
                  <a:pt x="466" y="2795"/>
                  <a:pt x="502" y="2916"/>
                  <a:pt x="535" y="3043"/>
                </a:cubicBezTo>
                <a:cubicBezTo>
                  <a:pt x="566" y="3160"/>
                  <a:pt x="589" y="3277"/>
                  <a:pt x="623" y="3394"/>
                </a:cubicBezTo>
                <a:cubicBezTo>
                  <a:pt x="660" y="3515"/>
                  <a:pt x="696" y="3635"/>
                  <a:pt x="726" y="3755"/>
                </a:cubicBezTo>
                <a:cubicBezTo>
                  <a:pt x="756" y="3879"/>
                  <a:pt x="776" y="3999"/>
                  <a:pt x="803" y="4123"/>
                </a:cubicBezTo>
                <a:cubicBezTo>
                  <a:pt x="853" y="4367"/>
                  <a:pt x="917" y="4611"/>
                  <a:pt x="987" y="4852"/>
                </a:cubicBezTo>
                <a:cubicBezTo>
                  <a:pt x="1017" y="4946"/>
                  <a:pt x="1044" y="5040"/>
                  <a:pt x="1074" y="5137"/>
                </a:cubicBezTo>
                <a:cubicBezTo>
                  <a:pt x="1111" y="5267"/>
                  <a:pt x="1145" y="5398"/>
                  <a:pt x="1188" y="5524"/>
                </a:cubicBezTo>
                <a:cubicBezTo>
                  <a:pt x="1245" y="5699"/>
                  <a:pt x="1302" y="5872"/>
                  <a:pt x="1355" y="6046"/>
                </a:cubicBezTo>
                <a:cubicBezTo>
                  <a:pt x="1422" y="6284"/>
                  <a:pt x="1492" y="6517"/>
                  <a:pt x="1552" y="6755"/>
                </a:cubicBezTo>
                <a:cubicBezTo>
                  <a:pt x="1616" y="6992"/>
                  <a:pt x="1676" y="7227"/>
                  <a:pt x="1736" y="7464"/>
                </a:cubicBezTo>
                <a:cubicBezTo>
                  <a:pt x="1767" y="7588"/>
                  <a:pt x="1800" y="7712"/>
                  <a:pt x="1827" y="7835"/>
                </a:cubicBezTo>
                <a:cubicBezTo>
                  <a:pt x="1840" y="7892"/>
                  <a:pt x="1850" y="7949"/>
                  <a:pt x="1864" y="8006"/>
                </a:cubicBezTo>
                <a:cubicBezTo>
                  <a:pt x="1884" y="8099"/>
                  <a:pt x="1914" y="8187"/>
                  <a:pt x="1944" y="8277"/>
                </a:cubicBezTo>
                <a:cubicBezTo>
                  <a:pt x="1977" y="8388"/>
                  <a:pt x="2020" y="8497"/>
                  <a:pt x="2064" y="8608"/>
                </a:cubicBezTo>
                <a:cubicBezTo>
                  <a:pt x="2085" y="8664"/>
                  <a:pt x="2111" y="8718"/>
                  <a:pt x="2141" y="8772"/>
                </a:cubicBezTo>
                <a:cubicBezTo>
                  <a:pt x="2178" y="8845"/>
                  <a:pt x="2228" y="8919"/>
                  <a:pt x="2281" y="8982"/>
                </a:cubicBezTo>
                <a:cubicBezTo>
                  <a:pt x="2349" y="9063"/>
                  <a:pt x="2426" y="9130"/>
                  <a:pt x="2486" y="9210"/>
                </a:cubicBezTo>
                <a:cubicBezTo>
                  <a:pt x="2516" y="9260"/>
                  <a:pt x="2542" y="9311"/>
                  <a:pt x="2576" y="9357"/>
                </a:cubicBezTo>
                <a:cubicBezTo>
                  <a:pt x="2626" y="9427"/>
                  <a:pt x="2693" y="9481"/>
                  <a:pt x="2773" y="9518"/>
                </a:cubicBezTo>
                <a:cubicBezTo>
                  <a:pt x="2815" y="9535"/>
                  <a:pt x="2864" y="9545"/>
                  <a:pt x="2912" y="9545"/>
                </a:cubicBezTo>
                <a:cubicBezTo>
                  <a:pt x="2930" y="9545"/>
                  <a:pt x="2947" y="9544"/>
                  <a:pt x="2963" y="9541"/>
                </a:cubicBezTo>
                <a:cubicBezTo>
                  <a:pt x="2997" y="9538"/>
                  <a:pt x="3044" y="9524"/>
                  <a:pt x="3071" y="9511"/>
                </a:cubicBezTo>
                <a:cubicBezTo>
                  <a:pt x="3101" y="9498"/>
                  <a:pt x="3124" y="9478"/>
                  <a:pt x="3151" y="9461"/>
                </a:cubicBezTo>
                <a:lnTo>
                  <a:pt x="3171" y="9444"/>
                </a:lnTo>
                <a:cubicBezTo>
                  <a:pt x="3198" y="9421"/>
                  <a:pt x="3224" y="9391"/>
                  <a:pt x="3244" y="9360"/>
                </a:cubicBezTo>
                <a:cubicBezTo>
                  <a:pt x="3284" y="9311"/>
                  <a:pt x="3298" y="9246"/>
                  <a:pt x="3309" y="9183"/>
                </a:cubicBezTo>
                <a:cubicBezTo>
                  <a:pt x="3312" y="9173"/>
                  <a:pt x="3312" y="9160"/>
                  <a:pt x="3312" y="9146"/>
                </a:cubicBezTo>
                <a:cubicBezTo>
                  <a:pt x="3312" y="9130"/>
                  <a:pt x="3312" y="9116"/>
                  <a:pt x="3309" y="9099"/>
                </a:cubicBezTo>
                <a:cubicBezTo>
                  <a:pt x="3301" y="9076"/>
                  <a:pt x="3295" y="9056"/>
                  <a:pt x="3289" y="9033"/>
                </a:cubicBezTo>
                <a:cubicBezTo>
                  <a:pt x="3284" y="9026"/>
                  <a:pt x="3284" y="9016"/>
                  <a:pt x="3281" y="9010"/>
                </a:cubicBezTo>
                <a:cubicBezTo>
                  <a:pt x="3275" y="8990"/>
                  <a:pt x="3272" y="8973"/>
                  <a:pt x="3272" y="8956"/>
                </a:cubicBezTo>
                <a:lnTo>
                  <a:pt x="3268" y="8936"/>
                </a:lnTo>
                <a:lnTo>
                  <a:pt x="3268" y="8925"/>
                </a:lnTo>
                <a:cubicBezTo>
                  <a:pt x="3264" y="8909"/>
                  <a:pt x="3261" y="8892"/>
                  <a:pt x="3258" y="8876"/>
                </a:cubicBezTo>
                <a:cubicBezTo>
                  <a:pt x="3241" y="8829"/>
                  <a:pt x="3224" y="8785"/>
                  <a:pt x="3208" y="8741"/>
                </a:cubicBezTo>
                <a:cubicBezTo>
                  <a:pt x="3215" y="8735"/>
                  <a:pt x="3224" y="8729"/>
                  <a:pt x="3232" y="8718"/>
                </a:cubicBezTo>
                <a:cubicBezTo>
                  <a:pt x="3224" y="8692"/>
                  <a:pt x="3218" y="8664"/>
                  <a:pt x="3211" y="8638"/>
                </a:cubicBezTo>
                <a:cubicBezTo>
                  <a:pt x="3204" y="8611"/>
                  <a:pt x="3198" y="8581"/>
                  <a:pt x="3191" y="8554"/>
                </a:cubicBezTo>
                <a:cubicBezTo>
                  <a:pt x="3168" y="8468"/>
                  <a:pt x="3144" y="8377"/>
                  <a:pt x="3128" y="8287"/>
                </a:cubicBezTo>
                <a:cubicBezTo>
                  <a:pt x="3108" y="8193"/>
                  <a:pt x="3081" y="8076"/>
                  <a:pt x="3054" y="7959"/>
                </a:cubicBezTo>
                <a:lnTo>
                  <a:pt x="2994" y="7688"/>
                </a:lnTo>
                <a:cubicBezTo>
                  <a:pt x="2977" y="7605"/>
                  <a:pt x="2957" y="7514"/>
                  <a:pt x="2937" y="7428"/>
                </a:cubicBezTo>
                <a:cubicBezTo>
                  <a:pt x="2920" y="7377"/>
                  <a:pt x="2903" y="7327"/>
                  <a:pt x="2887" y="7277"/>
                </a:cubicBezTo>
                <a:cubicBezTo>
                  <a:pt x="2820" y="7039"/>
                  <a:pt x="2753" y="6802"/>
                  <a:pt x="2690" y="6565"/>
                </a:cubicBezTo>
                <a:cubicBezTo>
                  <a:pt x="2616" y="6297"/>
                  <a:pt x="2536" y="6033"/>
                  <a:pt x="2449" y="5772"/>
                </a:cubicBezTo>
                <a:cubicBezTo>
                  <a:pt x="2372" y="5541"/>
                  <a:pt x="2301" y="5307"/>
                  <a:pt x="2228" y="5077"/>
                </a:cubicBezTo>
                <a:cubicBezTo>
                  <a:pt x="2185" y="4946"/>
                  <a:pt x="2145" y="4819"/>
                  <a:pt x="2097" y="4691"/>
                </a:cubicBezTo>
                <a:cubicBezTo>
                  <a:pt x="2054" y="4564"/>
                  <a:pt x="2007" y="4434"/>
                  <a:pt x="1960" y="4307"/>
                </a:cubicBezTo>
                <a:cubicBezTo>
                  <a:pt x="1917" y="4197"/>
                  <a:pt x="1880" y="4086"/>
                  <a:pt x="1840" y="3976"/>
                </a:cubicBezTo>
                <a:cubicBezTo>
                  <a:pt x="1810" y="3896"/>
                  <a:pt x="1787" y="3812"/>
                  <a:pt x="1763" y="3732"/>
                </a:cubicBezTo>
                <a:cubicBezTo>
                  <a:pt x="1713" y="3551"/>
                  <a:pt x="1666" y="3371"/>
                  <a:pt x="1616" y="3190"/>
                </a:cubicBezTo>
                <a:cubicBezTo>
                  <a:pt x="1599" y="3140"/>
                  <a:pt x="1579" y="3086"/>
                  <a:pt x="1559" y="3030"/>
                </a:cubicBezTo>
                <a:cubicBezTo>
                  <a:pt x="1532" y="2959"/>
                  <a:pt x="1509" y="2885"/>
                  <a:pt x="1486" y="2815"/>
                </a:cubicBezTo>
                <a:cubicBezTo>
                  <a:pt x="1472" y="2775"/>
                  <a:pt x="1458" y="2738"/>
                  <a:pt x="1446" y="2701"/>
                </a:cubicBezTo>
                <a:cubicBezTo>
                  <a:pt x="1432" y="2658"/>
                  <a:pt x="1418" y="2618"/>
                  <a:pt x="1402" y="2578"/>
                </a:cubicBezTo>
                <a:lnTo>
                  <a:pt x="1389" y="2538"/>
                </a:lnTo>
                <a:cubicBezTo>
                  <a:pt x="1362" y="2461"/>
                  <a:pt x="1335" y="2380"/>
                  <a:pt x="1315" y="2314"/>
                </a:cubicBezTo>
                <a:cubicBezTo>
                  <a:pt x="1278" y="2193"/>
                  <a:pt x="1245" y="2070"/>
                  <a:pt x="1214" y="1949"/>
                </a:cubicBezTo>
                <a:cubicBezTo>
                  <a:pt x="1188" y="1849"/>
                  <a:pt x="1157" y="1741"/>
                  <a:pt x="1128" y="1638"/>
                </a:cubicBezTo>
                <a:cubicBezTo>
                  <a:pt x="1114" y="1595"/>
                  <a:pt x="1101" y="1551"/>
                  <a:pt x="1091" y="1508"/>
                </a:cubicBezTo>
                <a:cubicBezTo>
                  <a:pt x="1077" y="1471"/>
                  <a:pt x="1068" y="1437"/>
                  <a:pt x="1057" y="1400"/>
                </a:cubicBezTo>
                <a:cubicBezTo>
                  <a:pt x="1024" y="1294"/>
                  <a:pt x="984" y="1187"/>
                  <a:pt x="944" y="1083"/>
                </a:cubicBezTo>
                <a:cubicBezTo>
                  <a:pt x="913" y="996"/>
                  <a:pt x="881" y="906"/>
                  <a:pt x="850" y="818"/>
                </a:cubicBezTo>
                <a:cubicBezTo>
                  <a:pt x="840" y="785"/>
                  <a:pt x="827" y="755"/>
                  <a:pt x="816" y="725"/>
                </a:cubicBezTo>
                <a:cubicBezTo>
                  <a:pt x="787" y="642"/>
                  <a:pt x="756" y="554"/>
                  <a:pt x="733" y="464"/>
                </a:cubicBezTo>
                <a:cubicBezTo>
                  <a:pt x="723" y="434"/>
                  <a:pt x="716" y="401"/>
                  <a:pt x="706" y="367"/>
                </a:cubicBezTo>
                <a:cubicBezTo>
                  <a:pt x="696" y="347"/>
                  <a:pt x="683" y="330"/>
                  <a:pt x="673" y="317"/>
                </a:cubicBezTo>
                <a:lnTo>
                  <a:pt x="689" y="297"/>
                </a:lnTo>
                <a:cubicBezTo>
                  <a:pt x="680" y="250"/>
                  <a:pt x="669" y="207"/>
                  <a:pt x="660" y="160"/>
                </a:cubicBezTo>
                <a:cubicBezTo>
                  <a:pt x="653" y="123"/>
                  <a:pt x="656" y="86"/>
                  <a:pt x="673" y="53"/>
                </a:cubicBezTo>
                <a:cubicBezTo>
                  <a:pt x="656" y="36"/>
                  <a:pt x="632" y="20"/>
                  <a:pt x="609" y="13"/>
                </a:cubicBezTo>
                <a:cubicBezTo>
                  <a:pt x="589" y="5"/>
                  <a:pt x="562" y="0"/>
                  <a:pt x="536" y="0"/>
                </a:cubicBezTo>
                <a:close/>
              </a:path>
            </a:pathLst>
          </a:custGeom>
          <a:solidFill>
            <a:srgbClr val="FFF2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0" name="Google Shape;730;p25"/>
          <p:cNvSpPr/>
          <p:nvPr/>
        </p:nvSpPr>
        <p:spPr>
          <a:xfrm>
            <a:off x="8400324" y="2925884"/>
            <a:ext cx="208002" cy="544146"/>
          </a:xfrm>
          <a:custGeom>
            <a:avLst/>
            <a:gdLst/>
            <a:ahLst/>
            <a:cxnLst/>
            <a:rect l="l" t="t" r="r" b="b"/>
            <a:pathLst>
              <a:path w="2901" h="7590" extrusionOk="0">
                <a:moveTo>
                  <a:pt x="135" y="1"/>
                </a:moveTo>
                <a:cubicBezTo>
                  <a:pt x="121" y="1"/>
                  <a:pt x="107" y="3"/>
                  <a:pt x="95" y="8"/>
                </a:cubicBezTo>
                <a:lnTo>
                  <a:pt x="78" y="14"/>
                </a:lnTo>
                <a:cubicBezTo>
                  <a:pt x="17" y="48"/>
                  <a:pt x="1" y="118"/>
                  <a:pt x="28" y="178"/>
                </a:cubicBezTo>
                <a:cubicBezTo>
                  <a:pt x="115" y="349"/>
                  <a:pt x="192" y="526"/>
                  <a:pt x="269" y="700"/>
                </a:cubicBezTo>
                <a:cubicBezTo>
                  <a:pt x="289" y="743"/>
                  <a:pt x="305" y="787"/>
                  <a:pt x="322" y="830"/>
                </a:cubicBezTo>
                <a:cubicBezTo>
                  <a:pt x="339" y="874"/>
                  <a:pt x="355" y="917"/>
                  <a:pt x="372" y="957"/>
                </a:cubicBezTo>
                <a:cubicBezTo>
                  <a:pt x="405" y="1038"/>
                  <a:pt x="436" y="1118"/>
                  <a:pt x="465" y="1198"/>
                </a:cubicBezTo>
                <a:cubicBezTo>
                  <a:pt x="550" y="1425"/>
                  <a:pt x="630" y="1656"/>
                  <a:pt x="713" y="1887"/>
                </a:cubicBezTo>
                <a:cubicBezTo>
                  <a:pt x="806" y="2144"/>
                  <a:pt x="900" y="2402"/>
                  <a:pt x="1001" y="2660"/>
                </a:cubicBezTo>
                <a:cubicBezTo>
                  <a:pt x="1034" y="2743"/>
                  <a:pt x="1064" y="2830"/>
                  <a:pt x="1098" y="2914"/>
                </a:cubicBezTo>
                <a:cubicBezTo>
                  <a:pt x="1178" y="3141"/>
                  <a:pt x="1262" y="3365"/>
                  <a:pt x="1345" y="3589"/>
                </a:cubicBezTo>
                <a:cubicBezTo>
                  <a:pt x="1385" y="3690"/>
                  <a:pt x="1422" y="3790"/>
                  <a:pt x="1462" y="3890"/>
                </a:cubicBezTo>
                <a:cubicBezTo>
                  <a:pt x="1506" y="3998"/>
                  <a:pt x="1546" y="4105"/>
                  <a:pt x="1586" y="4215"/>
                </a:cubicBezTo>
                <a:cubicBezTo>
                  <a:pt x="1673" y="4449"/>
                  <a:pt x="1757" y="4683"/>
                  <a:pt x="1837" y="4917"/>
                </a:cubicBezTo>
                <a:cubicBezTo>
                  <a:pt x="1877" y="5028"/>
                  <a:pt x="1917" y="5138"/>
                  <a:pt x="1961" y="5248"/>
                </a:cubicBezTo>
                <a:cubicBezTo>
                  <a:pt x="2004" y="5369"/>
                  <a:pt x="2044" y="5492"/>
                  <a:pt x="2084" y="5613"/>
                </a:cubicBezTo>
                <a:cubicBezTo>
                  <a:pt x="2128" y="5740"/>
                  <a:pt x="2165" y="5870"/>
                  <a:pt x="2205" y="5997"/>
                </a:cubicBezTo>
                <a:cubicBezTo>
                  <a:pt x="2238" y="6114"/>
                  <a:pt x="2271" y="6232"/>
                  <a:pt x="2302" y="6352"/>
                </a:cubicBezTo>
                <a:cubicBezTo>
                  <a:pt x="2365" y="6593"/>
                  <a:pt x="2436" y="6834"/>
                  <a:pt x="2512" y="7071"/>
                </a:cubicBezTo>
                <a:cubicBezTo>
                  <a:pt x="2539" y="7144"/>
                  <a:pt x="2563" y="7218"/>
                  <a:pt x="2586" y="7295"/>
                </a:cubicBezTo>
                <a:cubicBezTo>
                  <a:pt x="2600" y="7332"/>
                  <a:pt x="2612" y="7369"/>
                  <a:pt x="2623" y="7409"/>
                </a:cubicBezTo>
                <a:cubicBezTo>
                  <a:pt x="2629" y="7425"/>
                  <a:pt x="2637" y="7439"/>
                  <a:pt x="2640" y="7456"/>
                </a:cubicBezTo>
                <a:cubicBezTo>
                  <a:pt x="2646" y="7473"/>
                  <a:pt x="2653" y="7489"/>
                  <a:pt x="2660" y="7505"/>
                </a:cubicBezTo>
                <a:cubicBezTo>
                  <a:pt x="2666" y="7522"/>
                  <a:pt x="2680" y="7539"/>
                  <a:pt x="2690" y="7553"/>
                </a:cubicBezTo>
                <a:cubicBezTo>
                  <a:pt x="2710" y="7578"/>
                  <a:pt x="2743" y="7590"/>
                  <a:pt x="2776" y="7590"/>
                </a:cubicBezTo>
                <a:cubicBezTo>
                  <a:pt x="2786" y="7590"/>
                  <a:pt x="2797" y="7588"/>
                  <a:pt x="2807" y="7586"/>
                </a:cubicBezTo>
                <a:cubicBezTo>
                  <a:pt x="2827" y="7583"/>
                  <a:pt x="2844" y="7573"/>
                  <a:pt x="2860" y="7559"/>
                </a:cubicBezTo>
                <a:cubicBezTo>
                  <a:pt x="2873" y="7546"/>
                  <a:pt x="2884" y="7530"/>
                  <a:pt x="2890" y="7509"/>
                </a:cubicBezTo>
                <a:cubicBezTo>
                  <a:pt x="2893" y="7493"/>
                  <a:pt x="2897" y="7479"/>
                  <a:pt x="2901" y="7462"/>
                </a:cubicBezTo>
                <a:cubicBezTo>
                  <a:pt x="2901" y="7449"/>
                  <a:pt x="2897" y="7432"/>
                  <a:pt x="2897" y="7419"/>
                </a:cubicBezTo>
                <a:cubicBezTo>
                  <a:pt x="2893" y="7405"/>
                  <a:pt x="2890" y="7392"/>
                  <a:pt x="2890" y="7379"/>
                </a:cubicBezTo>
                <a:cubicBezTo>
                  <a:pt x="2884" y="7352"/>
                  <a:pt x="2877" y="7322"/>
                  <a:pt x="2870" y="7295"/>
                </a:cubicBezTo>
                <a:cubicBezTo>
                  <a:pt x="2853" y="7235"/>
                  <a:pt x="2833" y="7175"/>
                  <a:pt x="2817" y="7115"/>
                </a:cubicBezTo>
                <a:cubicBezTo>
                  <a:pt x="2780" y="7001"/>
                  <a:pt x="2743" y="6883"/>
                  <a:pt x="2706" y="6770"/>
                </a:cubicBezTo>
                <a:cubicBezTo>
                  <a:pt x="2669" y="6643"/>
                  <a:pt x="2633" y="6519"/>
                  <a:pt x="2600" y="6395"/>
                </a:cubicBezTo>
                <a:cubicBezTo>
                  <a:pt x="2566" y="6272"/>
                  <a:pt x="2536" y="6148"/>
                  <a:pt x="2503" y="6028"/>
                </a:cubicBezTo>
                <a:cubicBezTo>
                  <a:pt x="2469" y="5911"/>
                  <a:pt x="2436" y="5797"/>
                  <a:pt x="2399" y="5679"/>
                </a:cubicBezTo>
                <a:cubicBezTo>
                  <a:pt x="2362" y="5563"/>
                  <a:pt x="2325" y="5443"/>
                  <a:pt x="2285" y="5325"/>
                </a:cubicBezTo>
                <a:cubicBezTo>
                  <a:pt x="2242" y="5202"/>
                  <a:pt x="2195" y="5074"/>
                  <a:pt x="2151" y="4951"/>
                </a:cubicBezTo>
                <a:cubicBezTo>
                  <a:pt x="2111" y="4837"/>
                  <a:pt x="2075" y="4727"/>
                  <a:pt x="2035" y="4613"/>
                </a:cubicBezTo>
                <a:cubicBezTo>
                  <a:pt x="1954" y="4389"/>
                  <a:pt x="1874" y="4162"/>
                  <a:pt x="1790" y="3938"/>
                </a:cubicBezTo>
                <a:cubicBezTo>
                  <a:pt x="1750" y="3837"/>
                  <a:pt x="1713" y="3740"/>
                  <a:pt x="1673" y="3640"/>
                </a:cubicBezTo>
                <a:cubicBezTo>
                  <a:pt x="1629" y="3536"/>
                  <a:pt x="1589" y="3429"/>
                  <a:pt x="1549" y="3325"/>
                </a:cubicBezTo>
                <a:cubicBezTo>
                  <a:pt x="1459" y="3081"/>
                  <a:pt x="1372" y="2840"/>
                  <a:pt x="1278" y="2596"/>
                </a:cubicBezTo>
                <a:cubicBezTo>
                  <a:pt x="1238" y="2496"/>
                  <a:pt x="1195" y="2392"/>
                  <a:pt x="1155" y="2288"/>
                </a:cubicBezTo>
                <a:cubicBezTo>
                  <a:pt x="1107" y="2161"/>
                  <a:pt x="1058" y="2038"/>
                  <a:pt x="1011" y="1911"/>
                </a:cubicBezTo>
                <a:cubicBezTo>
                  <a:pt x="998" y="1877"/>
                  <a:pt x="984" y="1840"/>
                  <a:pt x="971" y="1807"/>
                </a:cubicBezTo>
                <a:lnTo>
                  <a:pt x="969" y="1797"/>
                </a:lnTo>
                <a:lnTo>
                  <a:pt x="969" y="1797"/>
                </a:lnTo>
                <a:cubicBezTo>
                  <a:pt x="969" y="1799"/>
                  <a:pt x="970" y="1801"/>
                  <a:pt x="971" y="1803"/>
                </a:cubicBezTo>
                <a:lnTo>
                  <a:pt x="967" y="1790"/>
                </a:lnTo>
                <a:lnTo>
                  <a:pt x="969" y="1797"/>
                </a:lnTo>
                <a:lnTo>
                  <a:pt x="969" y="1797"/>
                </a:lnTo>
                <a:cubicBezTo>
                  <a:pt x="795" y="1331"/>
                  <a:pt x="618" y="861"/>
                  <a:pt x="405" y="409"/>
                </a:cubicBezTo>
                <a:cubicBezTo>
                  <a:pt x="352" y="295"/>
                  <a:pt x="298" y="178"/>
                  <a:pt x="241" y="65"/>
                </a:cubicBezTo>
                <a:cubicBezTo>
                  <a:pt x="221" y="24"/>
                  <a:pt x="178" y="1"/>
                  <a:pt x="135" y="1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1" name="Google Shape;731;p25"/>
          <p:cNvSpPr/>
          <p:nvPr/>
        </p:nvSpPr>
        <p:spPr>
          <a:xfrm>
            <a:off x="8595778" y="3498133"/>
            <a:ext cx="34129" cy="33409"/>
          </a:xfrm>
          <a:custGeom>
            <a:avLst/>
            <a:gdLst/>
            <a:ahLst/>
            <a:cxnLst/>
            <a:rect l="l" t="t" r="r" b="b"/>
            <a:pathLst>
              <a:path w="476" h="466" extrusionOk="0">
                <a:moveTo>
                  <a:pt x="236" y="1"/>
                </a:moveTo>
                <a:cubicBezTo>
                  <a:pt x="219" y="1"/>
                  <a:pt x="203" y="3"/>
                  <a:pt x="187" y="9"/>
                </a:cubicBezTo>
                <a:cubicBezTo>
                  <a:pt x="167" y="15"/>
                  <a:pt x="151" y="22"/>
                  <a:pt x="131" y="29"/>
                </a:cubicBezTo>
                <a:cubicBezTo>
                  <a:pt x="94" y="49"/>
                  <a:pt x="67" y="76"/>
                  <a:pt x="44" y="109"/>
                </a:cubicBezTo>
                <a:cubicBezTo>
                  <a:pt x="11" y="159"/>
                  <a:pt x="0" y="226"/>
                  <a:pt x="14" y="286"/>
                </a:cubicBezTo>
                <a:cubicBezTo>
                  <a:pt x="27" y="343"/>
                  <a:pt x="64" y="394"/>
                  <a:pt x="114" y="426"/>
                </a:cubicBezTo>
                <a:cubicBezTo>
                  <a:pt x="148" y="448"/>
                  <a:pt x="196" y="465"/>
                  <a:pt x="241" y="465"/>
                </a:cubicBezTo>
                <a:cubicBezTo>
                  <a:pt x="259" y="465"/>
                  <a:pt x="276" y="463"/>
                  <a:pt x="292" y="457"/>
                </a:cubicBezTo>
                <a:cubicBezTo>
                  <a:pt x="308" y="451"/>
                  <a:pt x="328" y="443"/>
                  <a:pt x="345" y="437"/>
                </a:cubicBezTo>
                <a:cubicBezTo>
                  <a:pt x="382" y="417"/>
                  <a:pt x="408" y="390"/>
                  <a:pt x="432" y="357"/>
                </a:cubicBezTo>
                <a:cubicBezTo>
                  <a:pt x="465" y="306"/>
                  <a:pt x="476" y="243"/>
                  <a:pt x="462" y="182"/>
                </a:cubicBezTo>
                <a:cubicBezTo>
                  <a:pt x="448" y="122"/>
                  <a:pt x="412" y="72"/>
                  <a:pt x="362" y="39"/>
                </a:cubicBezTo>
                <a:cubicBezTo>
                  <a:pt x="328" y="17"/>
                  <a:pt x="280" y="1"/>
                  <a:pt x="236" y="1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2" name="Google Shape;732;p25"/>
          <p:cNvSpPr/>
          <p:nvPr/>
        </p:nvSpPr>
        <p:spPr>
          <a:xfrm>
            <a:off x="8037737" y="2875269"/>
            <a:ext cx="424321" cy="149694"/>
          </a:xfrm>
          <a:custGeom>
            <a:avLst/>
            <a:gdLst/>
            <a:ahLst/>
            <a:cxnLst/>
            <a:rect l="l" t="t" r="r" b="b"/>
            <a:pathLst>
              <a:path w="5918" h="2088" extrusionOk="0">
                <a:moveTo>
                  <a:pt x="5576" y="1"/>
                </a:moveTo>
                <a:cubicBezTo>
                  <a:pt x="5566" y="1"/>
                  <a:pt x="5556" y="1"/>
                  <a:pt x="5546" y="4"/>
                </a:cubicBezTo>
                <a:cubicBezTo>
                  <a:pt x="5506" y="8"/>
                  <a:pt x="5469" y="18"/>
                  <a:pt x="5429" y="28"/>
                </a:cubicBezTo>
                <a:cubicBezTo>
                  <a:pt x="5396" y="38"/>
                  <a:pt x="5359" y="48"/>
                  <a:pt x="5326" y="61"/>
                </a:cubicBezTo>
                <a:cubicBezTo>
                  <a:pt x="5306" y="68"/>
                  <a:pt x="5282" y="75"/>
                  <a:pt x="5261" y="81"/>
                </a:cubicBezTo>
                <a:cubicBezTo>
                  <a:pt x="5249" y="84"/>
                  <a:pt x="5238" y="88"/>
                  <a:pt x="5225" y="95"/>
                </a:cubicBezTo>
                <a:cubicBezTo>
                  <a:pt x="5158" y="121"/>
                  <a:pt x="5088" y="155"/>
                  <a:pt x="5021" y="185"/>
                </a:cubicBezTo>
                <a:cubicBezTo>
                  <a:pt x="4951" y="215"/>
                  <a:pt x="4877" y="242"/>
                  <a:pt x="4807" y="272"/>
                </a:cubicBezTo>
                <a:cubicBezTo>
                  <a:pt x="4667" y="325"/>
                  <a:pt x="4523" y="379"/>
                  <a:pt x="4379" y="430"/>
                </a:cubicBezTo>
                <a:cubicBezTo>
                  <a:pt x="4105" y="530"/>
                  <a:pt x="3827" y="623"/>
                  <a:pt x="3549" y="720"/>
                </a:cubicBezTo>
                <a:cubicBezTo>
                  <a:pt x="3463" y="747"/>
                  <a:pt x="3379" y="777"/>
                  <a:pt x="3295" y="807"/>
                </a:cubicBezTo>
                <a:cubicBezTo>
                  <a:pt x="3239" y="827"/>
                  <a:pt x="3185" y="847"/>
                  <a:pt x="3128" y="864"/>
                </a:cubicBezTo>
                <a:cubicBezTo>
                  <a:pt x="3061" y="887"/>
                  <a:pt x="2991" y="907"/>
                  <a:pt x="2921" y="927"/>
                </a:cubicBezTo>
                <a:cubicBezTo>
                  <a:pt x="2847" y="947"/>
                  <a:pt x="2773" y="971"/>
                  <a:pt x="2700" y="995"/>
                </a:cubicBezTo>
                <a:cubicBezTo>
                  <a:pt x="2402" y="1092"/>
                  <a:pt x="2108" y="1195"/>
                  <a:pt x="1814" y="1299"/>
                </a:cubicBezTo>
                <a:cubicBezTo>
                  <a:pt x="1526" y="1402"/>
                  <a:pt x="1235" y="1503"/>
                  <a:pt x="944" y="1606"/>
                </a:cubicBezTo>
                <a:cubicBezTo>
                  <a:pt x="803" y="1657"/>
                  <a:pt x="666" y="1717"/>
                  <a:pt x="526" y="1770"/>
                </a:cubicBezTo>
                <a:cubicBezTo>
                  <a:pt x="453" y="1801"/>
                  <a:pt x="379" y="1827"/>
                  <a:pt x="305" y="1858"/>
                </a:cubicBezTo>
                <a:cubicBezTo>
                  <a:pt x="238" y="1884"/>
                  <a:pt x="175" y="1918"/>
                  <a:pt x="108" y="1947"/>
                </a:cubicBezTo>
                <a:cubicBezTo>
                  <a:pt x="84" y="1958"/>
                  <a:pt x="61" y="1968"/>
                  <a:pt x="38" y="1978"/>
                </a:cubicBezTo>
                <a:cubicBezTo>
                  <a:pt x="24" y="1984"/>
                  <a:pt x="14" y="1995"/>
                  <a:pt x="8" y="2008"/>
                </a:cubicBezTo>
                <a:cubicBezTo>
                  <a:pt x="1" y="2021"/>
                  <a:pt x="1" y="2035"/>
                  <a:pt x="4" y="2048"/>
                </a:cubicBezTo>
                <a:cubicBezTo>
                  <a:pt x="12" y="2072"/>
                  <a:pt x="36" y="2088"/>
                  <a:pt x="58" y="2088"/>
                </a:cubicBezTo>
                <a:cubicBezTo>
                  <a:pt x="64" y="2088"/>
                  <a:pt x="69" y="2087"/>
                  <a:pt x="75" y="2085"/>
                </a:cubicBezTo>
                <a:cubicBezTo>
                  <a:pt x="152" y="2055"/>
                  <a:pt x="229" y="2025"/>
                  <a:pt x="302" y="1995"/>
                </a:cubicBezTo>
                <a:cubicBezTo>
                  <a:pt x="376" y="1964"/>
                  <a:pt x="450" y="1935"/>
                  <a:pt x="523" y="1907"/>
                </a:cubicBezTo>
                <a:cubicBezTo>
                  <a:pt x="663" y="1850"/>
                  <a:pt x="803" y="1790"/>
                  <a:pt x="944" y="1737"/>
                </a:cubicBezTo>
                <a:cubicBezTo>
                  <a:pt x="1015" y="1714"/>
                  <a:pt x="1081" y="1690"/>
                  <a:pt x="1152" y="1667"/>
                </a:cubicBezTo>
                <a:cubicBezTo>
                  <a:pt x="1228" y="1640"/>
                  <a:pt x="1305" y="1617"/>
                  <a:pt x="1382" y="1589"/>
                </a:cubicBezTo>
                <a:cubicBezTo>
                  <a:pt x="1523" y="1540"/>
                  <a:pt x="1666" y="1493"/>
                  <a:pt x="1810" y="1443"/>
                </a:cubicBezTo>
                <a:cubicBezTo>
                  <a:pt x="2101" y="1342"/>
                  <a:pt x="2392" y="1242"/>
                  <a:pt x="2687" y="1152"/>
                </a:cubicBezTo>
                <a:cubicBezTo>
                  <a:pt x="2760" y="1128"/>
                  <a:pt x="2833" y="1105"/>
                  <a:pt x="2907" y="1085"/>
                </a:cubicBezTo>
                <a:cubicBezTo>
                  <a:pt x="2984" y="1061"/>
                  <a:pt x="3058" y="1041"/>
                  <a:pt x="3131" y="1018"/>
                </a:cubicBezTo>
                <a:cubicBezTo>
                  <a:pt x="3188" y="1001"/>
                  <a:pt x="3245" y="984"/>
                  <a:pt x="3299" y="964"/>
                </a:cubicBezTo>
                <a:cubicBezTo>
                  <a:pt x="3315" y="958"/>
                  <a:pt x="3332" y="951"/>
                  <a:pt x="3349" y="947"/>
                </a:cubicBezTo>
                <a:cubicBezTo>
                  <a:pt x="3415" y="924"/>
                  <a:pt x="3480" y="901"/>
                  <a:pt x="3546" y="878"/>
                </a:cubicBezTo>
                <a:cubicBezTo>
                  <a:pt x="3824" y="780"/>
                  <a:pt x="4102" y="683"/>
                  <a:pt x="4383" y="586"/>
                </a:cubicBezTo>
                <a:cubicBezTo>
                  <a:pt x="4526" y="533"/>
                  <a:pt x="4673" y="483"/>
                  <a:pt x="4820" y="433"/>
                </a:cubicBezTo>
                <a:cubicBezTo>
                  <a:pt x="4891" y="410"/>
                  <a:pt x="4960" y="382"/>
                  <a:pt x="5031" y="356"/>
                </a:cubicBezTo>
                <a:cubicBezTo>
                  <a:pt x="5098" y="332"/>
                  <a:pt x="5165" y="305"/>
                  <a:pt x="5232" y="279"/>
                </a:cubicBezTo>
                <a:cubicBezTo>
                  <a:pt x="5289" y="255"/>
                  <a:pt x="5346" y="235"/>
                  <a:pt x="5402" y="219"/>
                </a:cubicBezTo>
                <a:cubicBezTo>
                  <a:pt x="5453" y="198"/>
                  <a:pt x="5506" y="182"/>
                  <a:pt x="5559" y="169"/>
                </a:cubicBezTo>
                <a:cubicBezTo>
                  <a:pt x="5573" y="165"/>
                  <a:pt x="5587" y="165"/>
                  <a:pt x="5599" y="165"/>
                </a:cubicBezTo>
                <a:lnTo>
                  <a:pt x="5619" y="169"/>
                </a:lnTo>
                <a:cubicBezTo>
                  <a:pt x="5630" y="172"/>
                  <a:pt x="5636" y="175"/>
                  <a:pt x="5647" y="178"/>
                </a:cubicBezTo>
                <a:lnTo>
                  <a:pt x="5660" y="198"/>
                </a:lnTo>
                <a:cubicBezTo>
                  <a:pt x="5673" y="212"/>
                  <a:pt x="5683" y="222"/>
                  <a:pt x="5690" y="239"/>
                </a:cubicBezTo>
                <a:cubicBezTo>
                  <a:pt x="5700" y="259"/>
                  <a:pt x="5710" y="282"/>
                  <a:pt x="5717" y="302"/>
                </a:cubicBezTo>
                <a:cubicBezTo>
                  <a:pt x="5723" y="325"/>
                  <a:pt x="5730" y="349"/>
                  <a:pt x="5733" y="369"/>
                </a:cubicBezTo>
                <a:cubicBezTo>
                  <a:pt x="5747" y="433"/>
                  <a:pt x="5757" y="496"/>
                  <a:pt x="5767" y="556"/>
                </a:cubicBezTo>
                <a:cubicBezTo>
                  <a:pt x="5770" y="580"/>
                  <a:pt x="5777" y="597"/>
                  <a:pt x="5794" y="610"/>
                </a:cubicBezTo>
                <a:cubicBezTo>
                  <a:pt x="5807" y="620"/>
                  <a:pt x="5827" y="626"/>
                  <a:pt x="5847" y="626"/>
                </a:cubicBezTo>
                <a:cubicBezTo>
                  <a:pt x="5863" y="626"/>
                  <a:pt x="5884" y="617"/>
                  <a:pt x="5897" y="600"/>
                </a:cubicBezTo>
                <a:cubicBezTo>
                  <a:pt x="5908" y="586"/>
                  <a:pt x="5917" y="566"/>
                  <a:pt x="5914" y="550"/>
                </a:cubicBezTo>
                <a:cubicBezTo>
                  <a:pt x="5908" y="506"/>
                  <a:pt x="5900" y="463"/>
                  <a:pt x="5891" y="419"/>
                </a:cubicBezTo>
                <a:cubicBezTo>
                  <a:pt x="5884" y="376"/>
                  <a:pt x="5877" y="336"/>
                  <a:pt x="5867" y="296"/>
                </a:cubicBezTo>
                <a:cubicBezTo>
                  <a:pt x="5860" y="259"/>
                  <a:pt x="5847" y="222"/>
                  <a:pt x="5834" y="185"/>
                </a:cubicBezTo>
                <a:cubicBezTo>
                  <a:pt x="5823" y="158"/>
                  <a:pt x="5810" y="132"/>
                  <a:pt x="5790" y="109"/>
                </a:cubicBezTo>
                <a:lnTo>
                  <a:pt x="5777" y="88"/>
                </a:lnTo>
                <a:cubicBezTo>
                  <a:pt x="5760" y="64"/>
                  <a:pt x="5737" y="44"/>
                  <a:pt x="5710" y="31"/>
                </a:cubicBezTo>
                <a:cubicBezTo>
                  <a:pt x="5700" y="28"/>
                  <a:pt x="5690" y="24"/>
                  <a:pt x="5680" y="21"/>
                </a:cubicBezTo>
                <a:cubicBezTo>
                  <a:pt x="5667" y="15"/>
                  <a:pt x="5650" y="11"/>
                  <a:pt x="5636" y="8"/>
                </a:cubicBezTo>
                <a:cubicBezTo>
                  <a:pt x="5623" y="1"/>
                  <a:pt x="5603" y="1"/>
                  <a:pt x="5590" y="1"/>
                </a:cubicBezTo>
                <a:close/>
              </a:path>
            </a:pathLst>
          </a:custGeom>
          <a:solidFill>
            <a:srgbClr val="524A8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3" name="Google Shape;733;p25"/>
          <p:cNvSpPr/>
          <p:nvPr/>
        </p:nvSpPr>
        <p:spPr>
          <a:xfrm>
            <a:off x="7999449" y="3037150"/>
            <a:ext cx="218470" cy="686599"/>
          </a:xfrm>
          <a:custGeom>
            <a:avLst/>
            <a:gdLst/>
            <a:ahLst/>
            <a:cxnLst/>
            <a:rect l="l" t="t" r="r" b="b"/>
            <a:pathLst>
              <a:path w="3047" h="9577" extrusionOk="0">
                <a:moveTo>
                  <a:pt x="135" y="1"/>
                </a:moveTo>
                <a:cubicBezTo>
                  <a:pt x="121" y="1"/>
                  <a:pt x="107" y="3"/>
                  <a:pt x="93" y="7"/>
                </a:cubicBezTo>
                <a:cubicBezTo>
                  <a:pt x="60" y="21"/>
                  <a:pt x="33" y="44"/>
                  <a:pt x="16" y="78"/>
                </a:cubicBezTo>
                <a:cubicBezTo>
                  <a:pt x="0" y="111"/>
                  <a:pt x="0" y="145"/>
                  <a:pt x="10" y="181"/>
                </a:cubicBezTo>
                <a:cubicBezTo>
                  <a:pt x="24" y="234"/>
                  <a:pt x="40" y="288"/>
                  <a:pt x="53" y="342"/>
                </a:cubicBezTo>
                <a:cubicBezTo>
                  <a:pt x="67" y="395"/>
                  <a:pt x="81" y="452"/>
                  <a:pt x="97" y="506"/>
                </a:cubicBezTo>
                <a:cubicBezTo>
                  <a:pt x="133" y="620"/>
                  <a:pt x="174" y="730"/>
                  <a:pt x="207" y="844"/>
                </a:cubicBezTo>
                <a:cubicBezTo>
                  <a:pt x="244" y="961"/>
                  <a:pt x="277" y="1074"/>
                  <a:pt x="314" y="1188"/>
                </a:cubicBezTo>
                <a:cubicBezTo>
                  <a:pt x="357" y="1312"/>
                  <a:pt x="398" y="1432"/>
                  <a:pt x="438" y="1556"/>
                </a:cubicBezTo>
                <a:cubicBezTo>
                  <a:pt x="475" y="1666"/>
                  <a:pt x="508" y="1776"/>
                  <a:pt x="542" y="1887"/>
                </a:cubicBezTo>
                <a:cubicBezTo>
                  <a:pt x="578" y="2011"/>
                  <a:pt x="612" y="2131"/>
                  <a:pt x="649" y="2255"/>
                </a:cubicBezTo>
                <a:cubicBezTo>
                  <a:pt x="719" y="2499"/>
                  <a:pt x="789" y="2743"/>
                  <a:pt x="863" y="2988"/>
                </a:cubicBezTo>
                <a:cubicBezTo>
                  <a:pt x="899" y="3114"/>
                  <a:pt x="939" y="3238"/>
                  <a:pt x="980" y="3365"/>
                </a:cubicBezTo>
                <a:cubicBezTo>
                  <a:pt x="1016" y="3479"/>
                  <a:pt x="1053" y="3590"/>
                  <a:pt x="1090" y="3706"/>
                </a:cubicBezTo>
                <a:cubicBezTo>
                  <a:pt x="1127" y="3823"/>
                  <a:pt x="1160" y="3940"/>
                  <a:pt x="1200" y="4058"/>
                </a:cubicBezTo>
                <a:cubicBezTo>
                  <a:pt x="1244" y="4184"/>
                  <a:pt x="1285" y="4312"/>
                  <a:pt x="1328" y="4439"/>
                </a:cubicBezTo>
                <a:cubicBezTo>
                  <a:pt x="1405" y="4673"/>
                  <a:pt x="1475" y="4907"/>
                  <a:pt x="1549" y="5141"/>
                </a:cubicBezTo>
                <a:cubicBezTo>
                  <a:pt x="1629" y="5385"/>
                  <a:pt x="1699" y="5629"/>
                  <a:pt x="1773" y="5877"/>
                </a:cubicBezTo>
                <a:cubicBezTo>
                  <a:pt x="1842" y="6118"/>
                  <a:pt x="1919" y="6359"/>
                  <a:pt x="1987" y="6603"/>
                </a:cubicBezTo>
                <a:cubicBezTo>
                  <a:pt x="2020" y="6723"/>
                  <a:pt x="2057" y="6844"/>
                  <a:pt x="2090" y="6964"/>
                </a:cubicBezTo>
                <a:cubicBezTo>
                  <a:pt x="2123" y="7084"/>
                  <a:pt x="2163" y="7208"/>
                  <a:pt x="2200" y="7328"/>
                </a:cubicBezTo>
                <a:cubicBezTo>
                  <a:pt x="2271" y="7566"/>
                  <a:pt x="2338" y="7804"/>
                  <a:pt x="2404" y="8040"/>
                </a:cubicBezTo>
                <a:cubicBezTo>
                  <a:pt x="2418" y="8101"/>
                  <a:pt x="2438" y="8161"/>
                  <a:pt x="2455" y="8221"/>
                </a:cubicBezTo>
                <a:cubicBezTo>
                  <a:pt x="2472" y="8275"/>
                  <a:pt x="2492" y="8329"/>
                  <a:pt x="2505" y="8382"/>
                </a:cubicBezTo>
                <a:cubicBezTo>
                  <a:pt x="2525" y="8442"/>
                  <a:pt x="2541" y="8506"/>
                  <a:pt x="2562" y="8562"/>
                </a:cubicBezTo>
                <a:cubicBezTo>
                  <a:pt x="2578" y="8622"/>
                  <a:pt x="2598" y="8679"/>
                  <a:pt x="2619" y="8739"/>
                </a:cubicBezTo>
                <a:cubicBezTo>
                  <a:pt x="2652" y="8837"/>
                  <a:pt x="2682" y="8934"/>
                  <a:pt x="2712" y="9031"/>
                </a:cubicBezTo>
                <a:cubicBezTo>
                  <a:pt x="2739" y="9118"/>
                  <a:pt x="2759" y="9208"/>
                  <a:pt x="2779" y="9295"/>
                </a:cubicBezTo>
                <a:cubicBezTo>
                  <a:pt x="2790" y="9352"/>
                  <a:pt x="2799" y="9409"/>
                  <a:pt x="2806" y="9469"/>
                </a:cubicBezTo>
                <a:cubicBezTo>
                  <a:pt x="2813" y="9499"/>
                  <a:pt x="2822" y="9525"/>
                  <a:pt x="2846" y="9549"/>
                </a:cubicBezTo>
                <a:cubicBezTo>
                  <a:pt x="2867" y="9567"/>
                  <a:pt x="2892" y="9576"/>
                  <a:pt x="2918" y="9576"/>
                </a:cubicBezTo>
                <a:cubicBezTo>
                  <a:pt x="2922" y="9576"/>
                  <a:pt x="2926" y="9576"/>
                  <a:pt x="2930" y="9576"/>
                </a:cubicBezTo>
                <a:cubicBezTo>
                  <a:pt x="2990" y="9573"/>
                  <a:pt x="3046" y="9516"/>
                  <a:pt x="3040" y="9452"/>
                </a:cubicBezTo>
                <a:cubicBezTo>
                  <a:pt x="3006" y="9188"/>
                  <a:pt x="2933" y="8934"/>
                  <a:pt x="2853" y="8679"/>
                </a:cubicBezTo>
                <a:cubicBezTo>
                  <a:pt x="2816" y="8562"/>
                  <a:pt x="2779" y="8442"/>
                  <a:pt x="2745" y="8321"/>
                </a:cubicBezTo>
                <a:cubicBezTo>
                  <a:pt x="2712" y="8208"/>
                  <a:pt x="2676" y="8094"/>
                  <a:pt x="2645" y="7980"/>
                </a:cubicBezTo>
                <a:cubicBezTo>
                  <a:pt x="2615" y="7864"/>
                  <a:pt x="2585" y="7743"/>
                  <a:pt x="2552" y="7629"/>
                </a:cubicBezTo>
                <a:cubicBezTo>
                  <a:pt x="2518" y="7506"/>
                  <a:pt x="2484" y="7385"/>
                  <a:pt x="2452" y="7265"/>
                </a:cubicBezTo>
                <a:cubicBezTo>
                  <a:pt x="2381" y="7017"/>
                  <a:pt x="2314" y="6767"/>
                  <a:pt x="2248" y="6519"/>
                </a:cubicBezTo>
                <a:cubicBezTo>
                  <a:pt x="2180" y="6279"/>
                  <a:pt x="2110" y="6044"/>
                  <a:pt x="2043" y="5807"/>
                </a:cubicBezTo>
                <a:cubicBezTo>
                  <a:pt x="1973" y="5559"/>
                  <a:pt x="1903" y="5311"/>
                  <a:pt x="1830" y="5067"/>
                </a:cubicBezTo>
                <a:cubicBezTo>
                  <a:pt x="1759" y="4830"/>
                  <a:pt x="1689" y="4593"/>
                  <a:pt x="1612" y="4359"/>
                </a:cubicBezTo>
                <a:cubicBezTo>
                  <a:pt x="1572" y="4228"/>
                  <a:pt x="1532" y="4101"/>
                  <a:pt x="1488" y="3974"/>
                </a:cubicBezTo>
                <a:cubicBezTo>
                  <a:pt x="1451" y="3857"/>
                  <a:pt x="1421" y="3743"/>
                  <a:pt x="1385" y="3626"/>
                </a:cubicBezTo>
                <a:cubicBezTo>
                  <a:pt x="1308" y="3389"/>
                  <a:pt x="1228" y="3151"/>
                  <a:pt x="1150" y="2911"/>
                </a:cubicBezTo>
                <a:cubicBezTo>
                  <a:pt x="1073" y="2667"/>
                  <a:pt x="1000" y="2419"/>
                  <a:pt x="923" y="2175"/>
                </a:cubicBezTo>
                <a:cubicBezTo>
                  <a:pt x="883" y="2051"/>
                  <a:pt x="846" y="1930"/>
                  <a:pt x="809" y="1810"/>
                </a:cubicBezTo>
                <a:cubicBezTo>
                  <a:pt x="776" y="1699"/>
                  <a:pt x="739" y="1589"/>
                  <a:pt x="703" y="1483"/>
                </a:cubicBezTo>
                <a:cubicBezTo>
                  <a:pt x="658" y="1362"/>
                  <a:pt x="618" y="1242"/>
                  <a:pt x="578" y="1121"/>
                </a:cubicBezTo>
                <a:cubicBezTo>
                  <a:pt x="538" y="1004"/>
                  <a:pt x="505" y="887"/>
                  <a:pt x="471" y="773"/>
                </a:cubicBezTo>
                <a:cubicBezTo>
                  <a:pt x="438" y="653"/>
                  <a:pt x="402" y="539"/>
                  <a:pt x="361" y="422"/>
                </a:cubicBezTo>
                <a:cubicBezTo>
                  <a:pt x="345" y="369"/>
                  <a:pt x="331" y="315"/>
                  <a:pt x="314" y="259"/>
                </a:cubicBezTo>
                <a:cubicBezTo>
                  <a:pt x="301" y="205"/>
                  <a:pt x="288" y="148"/>
                  <a:pt x="268" y="94"/>
                </a:cubicBezTo>
                <a:cubicBezTo>
                  <a:pt x="249" y="38"/>
                  <a:pt x="193" y="1"/>
                  <a:pt x="135" y="1"/>
                </a:cubicBezTo>
                <a:close/>
              </a:path>
            </a:pathLst>
          </a:custGeom>
          <a:solidFill>
            <a:srgbClr val="524A8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4" name="Google Shape;734;p25"/>
          <p:cNvSpPr/>
          <p:nvPr/>
        </p:nvSpPr>
        <p:spPr>
          <a:xfrm>
            <a:off x="8131807" y="3621014"/>
            <a:ext cx="30257" cy="26956"/>
          </a:xfrm>
          <a:custGeom>
            <a:avLst/>
            <a:gdLst/>
            <a:ahLst/>
            <a:cxnLst/>
            <a:rect l="l" t="t" r="r" b="b"/>
            <a:pathLst>
              <a:path w="422" h="376" extrusionOk="0">
                <a:moveTo>
                  <a:pt x="210" y="0"/>
                </a:moveTo>
                <a:cubicBezTo>
                  <a:pt x="190" y="0"/>
                  <a:pt x="170" y="4"/>
                  <a:pt x="150" y="10"/>
                </a:cubicBezTo>
                <a:cubicBezTo>
                  <a:pt x="53" y="44"/>
                  <a:pt x="0" y="154"/>
                  <a:pt x="33" y="251"/>
                </a:cubicBezTo>
                <a:cubicBezTo>
                  <a:pt x="60" y="328"/>
                  <a:pt x="134" y="375"/>
                  <a:pt x="213" y="375"/>
                </a:cubicBezTo>
                <a:cubicBezTo>
                  <a:pt x="233" y="375"/>
                  <a:pt x="254" y="372"/>
                  <a:pt x="274" y="365"/>
                </a:cubicBezTo>
                <a:cubicBezTo>
                  <a:pt x="368" y="331"/>
                  <a:pt x="422" y="225"/>
                  <a:pt x="388" y="128"/>
                </a:cubicBezTo>
                <a:cubicBezTo>
                  <a:pt x="361" y="50"/>
                  <a:pt x="288" y="0"/>
                  <a:pt x="210" y="0"/>
                </a:cubicBezTo>
                <a:close/>
              </a:path>
            </a:pathLst>
          </a:custGeom>
          <a:solidFill>
            <a:srgbClr val="524A8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5" name="Google Shape;735;p25"/>
          <p:cNvSpPr/>
          <p:nvPr/>
        </p:nvSpPr>
        <p:spPr>
          <a:xfrm>
            <a:off x="8101550" y="3516701"/>
            <a:ext cx="30042" cy="26885"/>
          </a:xfrm>
          <a:custGeom>
            <a:avLst/>
            <a:gdLst/>
            <a:ahLst/>
            <a:cxnLst/>
            <a:rect l="l" t="t" r="r" b="b"/>
            <a:pathLst>
              <a:path w="419" h="375" extrusionOk="0">
                <a:moveTo>
                  <a:pt x="208" y="1"/>
                </a:moveTo>
                <a:cubicBezTo>
                  <a:pt x="188" y="1"/>
                  <a:pt x="168" y="4"/>
                  <a:pt x="148" y="11"/>
                </a:cubicBezTo>
                <a:cubicBezTo>
                  <a:pt x="51" y="44"/>
                  <a:pt x="1" y="151"/>
                  <a:pt x="34" y="248"/>
                </a:cubicBezTo>
                <a:cubicBezTo>
                  <a:pt x="58" y="325"/>
                  <a:pt x="133" y="375"/>
                  <a:pt x="210" y="375"/>
                </a:cubicBezTo>
                <a:cubicBezTo>
                  <a:pt x="229" y="375"/>
                  <a:pt x="249" y="372"/>
                  <a:pt x="268" y="365"/>
                </a:cubicBezTo>
                <a:cubicBezTo>
                  <a:pt x="365" y="332"/>
                  <a:pt x="418" y="221"/>
                  <a:pt x="385" y="127"/>
                </a:cubicBezTo>
                <a:cubicBezTo>
                  <a:pt x="359" y="51"/>
                  <a:pt x="285" y="1"/>
                  <a:pt x="208" y="1"/>
                </a:cubicBezTo>
                <a:close/>
              </a:path>
            </a:pathLst>
          </a:custGeom>
          <a:solidFill>
            <a:srgbClr val="524A8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6" name="Google Shape;736;p25"/>
          <p:cNvSpPr/>
          <p:nvPr/>
        </p:nvSpPr>
        <p:spPr>
          <a:xfrm>
            <a:off x="8070862" y="3413321"/>
            <a:ext cx="33125" cy="29466"/>
          </a:xfrm>
          <a:custGeom>
            <a:avLst/>
            <a:gdLst/>
            <a:ahLst/>
            <a:cxnLst/>
            <a:rect l="l" t="t" r="r" b="b"/>
            <a:pathLst>
              <a:path w="462" h="411" extrusionOk="0">
                <a:moveTo>
                  <a:pt x="231" y="0"/>
                </a:moveTo>
                <a:cubicBezTo>
                  <a:pt x="209" y="0"/>
                  <a:pt x="186" y="4"/>
                  <a:pt x="164" y="11"/>
                </a:cubicBezTo>
                <a:cubicBezTo>
                  <a:pt x="61" y="48"/>
                  <a:pt x="0" y="169"/>
                  <a:pt x="37" y="272"/>
                </a:cubicBezTo>
                <a:cubicBezTo>
                  <a:pt x="67" y="357"/>
                  <a:pt x="148" y="410"/>
                  <a:pt x="233" y="410"/>
                </a:cubicBezTo>
                <a:cubicBezTo>
                  <a:pt x="255" y="410"/>
                  <a:pt x="277" y="407"/>
                  <a:pt x="298" y="399"/>
                </a:cubicBezTo>
                <a:cubicBezTo>
                  <a:pt x="405" y="362"/>
                  <a:pt x="462" y="245"/>
                  <a:pt x="425" y="138"/>
                </a:cubicBezTo>
                <a:cubicBezTo>
                  <a:pt x="396" y="53"/>
                  <a:pt x="317" y="0"/>
                  <a:pt x="231" y="0"/>
                </a:cubicBezTo>
                <a:close/>
              </a:path>
            </a:pathLst>
          </a:custGeom>
          <a:solidFill>
            <a:srgbClr val="524A8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7" name="Google Shape;737;p25"/>
          <p:cNvSpPr/>
          <p:nvPr/>
        </p:nvSpPr>
        <p:spPr>
          <a:xfrm>
            <a:off x="8048062" y="3316823"/>
            <a:ext cx="26959" cy="23874"/>
          </a:xfrm>
          <a:custGeom>
            <a:avLst/>
            <a:gdLst/>
            <a:ahLst/>
            <a:cxnLst/>
            <a:rect l="l" t="t" r="r" b="b"/>
            <a:pathLst>
              <a:path w="376" h="333" extrusionOk="0">
                <a:moveTo>
                  <a:pt x="189" y="0"/>
                </a:moveTo>
                <a:cubicBezTo>
                  <a:pt x="171" y="0"/>
                  <a:pt x="153" y="3"/>
                  <a:pt x="135" y="10"/>
                </a:cubicBezTo>
                <a:cubicBezTo>
                  <a:pt x="48" y="39"/>
                  <a:pt x="1" y="136"/>
                  <a:pt x="31" y="220"/>
                </a:cubicBezTo>
                <a:cubicBezTo>
                  <a:pt x="55" y="289"/>
                  <a:pt x="121" y="333"/>
                  <a:pt x="191" y="333"/>
                </a:cubicBezTo>
                <a:cubicBezTo>
                  <a:pt x="209" y="333"/>
                  <a:pt x="227" y="330"/>
                  <a:pt x="245" y="324"/>
                </a:cubicBezTo>
                <a:cubicBezTo>
                  <a:pt x="329" y="294"/>
                  <a:pt x="375" y="197"/>
                  <a:pt x="349" y="113"/>
                </a:cubicBezTo>
                <a:cubicBezTo>
                  <a:pt x="325" y="44"/>
                  <a:pt x="259" y="0"/>
                  <a:pt x="189" y="0"/>
                </a:cubicBezTo>
                <a:close/>
              </a:path>
            </a:pathLst>
          </a:custGeom>
          <a:solidFill>
            <a:srgbClr val="524A8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8" name="Google Shape;738;p25"/>
          <p:cNvSpPr/>
          <p:nvPr/>
        </p:nvSpPr>
        <p:spPr>
          <a:xfrm>
            <a:off x="8021963" y="3224913"/>
            <a:ext cx="28106" cy="25164"/>
          </a:xfrm>
          <a:custGeom>
            <a:avLst/>
            <a:gdLst/>
            <a:ahLst/>
            <a:cxnLst/>
            <a:rect l="l" t="t" r="r" b="b"/>
            <a:pathLst>
              <a:path w="392" h="351" extrusionOk="0">
                <a:moveTo>
                  <a:pt x="196" y="0"/>
                </a:moveTo>
                <a:cubicBezTo>
                  <a:pt x="176" y="0"/>
                  <a:pt x="157" y="3"/>
                  <a:pt x="137" y="11"/>
                </a:cubicBezTo>
                <a:cubicBezTo>
                  <a:pt x="47" y="40"/>
                  <a:pt x="0" y="141"/>
                  <a:pt x="31" y="231"/>
                </a:cubicBezTo>
                <a:cubicBezTo>
                  <a:pt x="54" y="303"/>
                  <a:pt x="124" y="350"/>
                  <a:pt x="197" y="350"/>
                </a:cubicBezTo>
                <a:cubicBezTo>
                  <a:pt x="215" y="350"/>
                  <a:pt x="233" y="347"/>
                  <a:pt x="251" y="341"/>
                </a:cubicBezTo>
                <a:cubicBezTo>
                  <a:pt x="341" y="308"/>
                  <a:pt x="392" y="208"/>
                  <a:pt x="361" y="117"/>
                </a:cubicBezTo>
                <a:cubicBezTo>
                  <a:pt x="335" y="47"/>
                  <a:pt x="268" y="0"/>
                  <a:pt x="196" y="0"/>
                </a:cubicBezTo>
                <a:close/>
              </a:path>
            </a:pathLst>
          </a:custGeom>
          <a:solidFill>
            <a:srgbClr val="524A8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9" name="Google Shape;739;p25"/>
          <p:cNvSpPr/>
          <p:nvPr/>
        </p:nvSpPr>
        <p:spPr>
          <a:xfrm>
            <a:off x="7996581" y="3131498"/>
            <a:ext cx="26888" cy="24160"/>
          </a:xfrm>
          <a:custGeom>
            <a:avLst/>
            <a:gdLst/>
            <a:ahLst/>
            <a:cxnLst/>
            <a:rect l="l" t="t" r="r" b="b"/>
            <a:pathLst>
              <a:path w="375" h="337" extrusionOk="0">
                <a:moveTo>
                  <a:pt x="184" y="0"/>
                </a:moveTo>
                <a:cubicBezTo>
                  <a:pt x="166" y="0"/>
                  <a:pt x="148" y="3"/>
                  <a:pt x="130" y="9"/>
                </a:cubicBezTo>
                <a:cubicBezTo>
                  <a:pt x="47" y="39"/>
                  <a:pt x="0" y="136"/>
                  <a:pt x="30" y="223"/>
                </a:cubicBezTo>
                <a:cubicBezTo>
                  <a:pt x="54" y="292"/>
                  <a:pt x="118" y="336"/>
                  <a:pt x="187" y="336"/>
                </a:cubicBezTo>
                <a:cubicBezTo>
                  <a:pt x="205" y="336"/>
                  <a:pt x="223" y="333"/>
                  <a:pt x="241" y="327"/>
                </a:cubicBezTo>
                <a:cubicBezTo>
                  <a:pt x="328" y="297"/>
                  <a:pt x="374" y="200"/>
                  <a:pt x="344" y="113"/>
                </a:cubicBezTo>
                <a:cubicBezTo>
                  <a:pt x="320" y="44"/>
                  <a:pt x="254" y="0"/>
                  <a:pt x="184" y="0"/>
                </a:cubicBezTo>
                <a:close/>
              </a:path>
            </a:pathLst>
          </a:custGeom>
          <a:solidFill>
            <a:srgbClr val="524A8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0" name="Google Shape;740;p25"/>
          <p:cNvSpPr/>
          <p:nvPr/>
        </p:nvSpPr>
        <p:spPr>
          <a:xfrm>
            <a:off x="7926028" y="3136588"/>
            <a:ext cx="85897" cy="50758"/>
          </a:xfrm>
          <a:custGeom>
            <a:avLst/>
            <a:gdLst/>
            <a:ahLst/>
            <a:cxnLst/>
            <a:rect l="l" t="t" r="r" b="b"/>
            <a:pathLst>
              <a:path w="1198" h="708" extrusionOk="0">
                <a:moveTo>
                  <a:pt x="1091" y="0"/>
                </a:moveTo>
                <a:cubicBezTo>
                  <a:pt x="1083" y="0"/>
                  <a:pt x="1076" y="1"/>
                  <a:pt x="1068" y="2"/>
                </a:cubicBezTo>
                <a:cubicBezTo>
                  <a:pt x="1007" y="11"/>
                  <a:pt x="950" y="25"/>
                  <a:pt x="893" y="31"/>
                </a:cubicBezTo>
                <a:cubicBezTo>
                  <a:pt x="840" y="39"/>
                  <a:pt x="787" y="45"/>
                  <a:pt x="733" y="48"/>
                </a:cubicBezTo>
                <a:cubicBezTo>
                  <a:pt x="706" y="48"/>
                  <a:pt x="679" y="48"/>
                  <a:pt x="656" y="45"/>
                </a:cubicBezTo>
                <a:cubicBezTo>
                  <a:pt x="626" y="45"/>
                  <a:pt x="599" y="48"/>
                  <a:pt x="572" y="48"/>
                </a:cubicBezTo>
                <a:cubicBezTo>
                  <a:pt x="509" y="51"/>
                  <a:pt x="446" y="62"/>
                  <a:pt x="382" y="79"/>
                </a:cubicBezTo>
                <a:cubicBezTo>
                  <a:pt x="368" y="82"/>
                  <a:pt x="358" y="85"/>
                  <a:pt x="348" y="88"/>
                </a:cubicBezTo>
                <a:cubicBezTo>
                  <a:pt x="302" y="105"/>
                  <a:pt x="254" y="129"/>
                  <a:pt x="211" y="156"/>
                </a:cubicBezTo>
                <a:cubicBezTo>
                  <a:pt x="177" y="172"/>
                  <a:pt x="151" y="196"/>
                  <a:pt x="121" y="216"/>
                </a:cubicBezTo>
                <a:cubicBezTo>
                  <a:pt x="91" y="242"/>
                  <a:pt x="57" y="276"/>
                  <a:pt x="41" y="312"/>
                </a:cubicBezTo>
                <a:cubicBezTo>
                  <a:pt x="17" y="349"/>
                  <a:pt x="4" y="389"/>
                  <a:pt x="1" y="433"/>
                </a:cubicBezTo>
                <a:cubicBezTo>
                  <a:pt x="1" y="473"/>
                  <a:pt x="10" y="510"/>
                  <a:pt x="27" y="547"/>
                </a:cubicBezTo>
                <a:cubicBezTo>
                  <a:pt x="44" y="587"/>
                  <a:pt x="74" y="617"/>
                  <a:pt x="108" y="641"/>
                </a:cubicBezTo>
                <a:cubicBezTo>
                  <a:pt x="174" y="690"/>
                  <a:pt x="262" y="707"/>
                  <a:pt x="345" y="707"/>
                </a:cubicBezTo>
                <a:cubicBezTo>
                  <a:pt x="395" y="707"/>
                  <a:pt x="446" y="707"/>
                  <a:pt x="499" y="704"/>
                </a:cubicBezTo>
                <a:cubicBezTo>
                  <a:pt x="509" y="704"/>
                  <a:pt x="523" y="701"/>
                  <a:pt x="532" y="701"/>
                </a:cubicBezTo>
                <a:cubicBezTo>
                  <a:pt x="566" y="698"/>
                  <a:pt x="599" y="694"/>
                  <a:pt x="629" y="690"/>
                </a:cubicBezTo>
                <a:cubicBezTo>
                  <a:pt x="656" y="690"/>
                  <a:pt x="686" y="687"/>
                  <a:pt x="713" y="681"/>
                </a:cubicBezTo>
                <a:cubicBezTo>
                  <a:pt x="743" y="670"/>
                  <a:pt x="770" y="657"/>
                  <a:pt x="800" y="641"/>
                </a:cubicBezTo>
                <a:cubicBezTo>
                  <a:pt x="847" y="607"/>
                  <a:pt x="877" y="553"/>
                  <a:pt x="860" y="493"/>
                </a:cubicBezTo>
                <a:cubicBezTo>
                  <a:pt x="853" y="460"/>
                  <a:pt x="830" y="430"/>
                  <a:pt x="800" y="413"/>
                </a:cubicBezTo>
                <a:cubicBezTo>
                  <a:pt x="779" y="399"/>
                  <a:pt x="758" y="395"/>
                  <a:pt x="736" y="395"/>
                </a:cubicBezTo>
                <a:cubicBezTo>
                  <a:pt x="727" y="395"/>
                  <a:pt x="717" y="395"/>
                  <a:pt x="706" y="397"/>
                </a:cubicBezTo>
                <a:cubicBezTo>
                  <a:pt x="679" y="400"/>
                  <a:pt x="653" y="400"/>
                  <a:pt x="626" y="403"/>
                </a:cubicBezTo>
                <a:cubicBezTo>
                  <a:pt x="606" y="406"/>
                  <a:pt x="586" y="409"/>
                  <a:pt x="563" y="413"/>
                </a:cubicBezTo>
                <a:cubicBezTo>
                  <a:pt x="523" y="420"/>
                  <a:pt x="486" y="426"/>
                  <a:pt x="446" y="433"/>
                </a:cubicBezTo>
                <a:cubicBezTo>
                  <a:pt x="419" y="435"/>
                  <a:pt x="393" y="436"/>
                  <a:pt x="367" y="436"/>
                </a:cubicBezTo>
                <a:cubicBezTo>
                  <a:pt x="342" y="436"/>
                  <a:pt x="317" y="435"/>
                  <a:pt x="291" y="433"/>
                </a:cubicBezTo>
                <a:cubicBezTo>
                  <a:pt x="302" y="417"/>
                  <a:pt x="318" y="403"/>
                  <a:pt x="332" y="389"/>
                </a:cubicBezTo>
                <a:cubicBezTo>
                  <a:pt x="365" y="366"/>
                  <a:pt x="402" y="349"/>
                  <a:pt x="442" y="332"/>
                </a:cubicBezTo>
                <a:cubicBezTo>
                  <a:pt x="492" y="316"/>
                  <a:pt x="543" y="299"/>
                  <a:pt x="592" y="289"/>
                </a:cubicBezTo>
                <a:cubicBezTo>
                  <a:pt x="646" y="276"/>
                  <a:pt x="699" y="272"/>
                  <a:pt x="753" y="263"/>
                </a:cubicBezTo>
                <a:cubicBezTo>
                  <a:pt x="807" y="249"/>
                  <a:pt x="864" y="236"/>
                  <a:pt x="920" y="229"/>
                </a:cubicBezTo>
                <a:cubicBezTo>
                  <a:pt x="987" y="219"/>
                  <a:pt x="1051" y="206"/>
                  <a:pt x="1114" y="196"/>
                </a:cubicBezTo>
                <a:cubicBezTo>
                  <a:pt x="1168" y="186"/>
                  <a:pt x="1198" y="125"/>
                  <a:pt x="1188" y="76"/>
                </a:cubicBezTo>
                <a:cubicBezTo>
                  <a:pt x="1181" y="48"/>
                  <a:pt x="1165" y="28"/>
                  <a:pt x="1141" y="15"/>
                </a:cubicBezTo>
                <a:cubicBezTo>
                  <a:pt x="1124" y="4"/>
                  <a:pt x="1108" y="0"/>
                  <a:pt x="1091" y="0"/>
                </a:cubicBezTo>
                <a:close/>
              </a:path>
            </a:pathLst>
          </a:custGeom>
          <a:solidFill>
            <a:srgbClr val="524A8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1" name="Google Shape;741;p25"/>
          <p:cNvSpPr/>
          <p:nvPr/>
        </p:nvSpPr>
        <p:spPr>
          <a:xfrm>
            <a:off x="7950478" y="3226992"/>
            <a:ext cx="89984" cy="54128"/>
          </a:xfrm>
          <a:custGeom>
            <a:avLst/>
            <a:gdLst/>
            <a:ahLst/>
            <a:cxnLst/>
            <a:rect l="l" t="t" r="r" b="b"/>
            <a:pathLst>
              <a:path w="1255" h="755" extrusionOk="0">
                <a:moveTo>
                  <a:pt x="1147" y="0"/>
                </a:moveTo>
                <a:cubicBezTo>
                  <a:pt x="1139" y="0"/>
                  <a:pt x="1130" y="1"/>
                  <a:pt x="1121" y="2"/>
                </a:cubicBezTo>
                <a:cubicBezTo>
                  <a:pt x="1017" y="15"/>
                  <a:pt x="914" y="31"/>
                  <a:pt x="810" y="45"/>
                </a:cubicBezTo>
                <a:cubicBezTo>
                  <a:pt x="760" y="51"/>
                  <a:pt x="707" y="59"/>
                  <a:pt x="656" y="65"/>
                </a:cubicBezTo>
                <a:cubicBezTo>
                  <a:pt x="606" y="72"/>
                  <a:pt x="552" y="79"/>
                  <a:pt x="503" y="85"/>
                </a:cubicBezTo>
                <a:cubicBezTo>
                  <a:pt x="449" y="95"/>
                  <a:pt x="395" y="112"/>
                  <a:pt x="345" y="129"/>
                </a:cubicBezTo>
                <a:lnTo>
                  <a:pt x="335" y="132"/>
                </a:lnTo>
                <a:cubicBezTo>
                  <a:pt x="282" y="149"/>
                  <a:pt x="228" y="172"/>
                  <a:pt x="182" y="202"/>
                </a:cubicBezTo>
                <a:cubicBezTo>
                  <a:pt x="125" y="239"/>
                  <a:pt x="68" y="289"/>
                  <a:pt x="34" y="352"/>
                </a:cubicBezTo>
                <a:cubicBezTo>
                  <a:pt x="14" y="386"/>
                  <a:pt x="11" y="416"/>
                  <a:pt x="4" y="453"/>
                </a:cubicBezTo>
                <a:cubicBezTo>
                  <a:pt x="1" y="470"/>
                  <a:pt x="1" y="483"/>
                  <a:pt x="1" y="500"/>
                </a:cubicBezTo>
                <a:cubicBezTo>
                  <a:pt x="4" y="540"/>
                  <a:pt x="14" y="576"/>
                  <a:pt x="31" y="613"/>
                </a:cubicBezTo>
                <a:cubicBezTo>
                  <a:pt x="48" y="647"/>
                  <a:pt x="74" y="677"/>
                  <a:pt x="105" y="697"/>
                </a:cubicBezTo>
                <a:cubicBezTo>
                  <a:pt x="137" y="721"/>
                  <a:pt x="178" y="737"/>
                  <a:pt x="218" y="744"/>
                </a:cubicBezTo>
                <a:cubicBezTo>
                  <a:pt x="245" y="751"/>
                  <a:pt x="271" y="755"/>
                  <a:pt x="297" y="755"/>
                </a:cubicBezTo>
                <a:cubicBezTo>
                  <a:pt x="305" y="755"/>
                  <a:pt x="314" y="755"/>
                  <a:pt x="322" y="754"/>
                </a:cubicBezTo>
                <a:cubicBezTo>
                  <a:pt x="378" y="751"/>
                  <a:pt x="432" y="744"/>
                  <a:pt x="486" y="737"/>
                </a:cubicBezTo>
                <a:cubicBezTo>
                  <a:pt x="515" y="734"/>
                  <a:pt x="546" y="731"/>
                  <a:pt x="576" y="727"/>
                </a:cubicBezTo>
                <a:cubicBezTo>
                  <a:pt x="593" y="727"/>
                  <a:pt x="609" y="724"/>
                  <a:pt x="629" y="724"/>
                </a:cubicBezTo>
                <a:cubicBezTo>
                  <a:pt x="653" y="721"/>
                  <a:pt x="676" y="717"/>
                  <a:pt x="703" y="710"/>
                </a:cubicBezTo>
                <a:cubicBezTo>
                  <a:pt x="750" y="701"/>
                  <a:pt x="784" y="653"/>
                  <a:pt x="787" y="607"/>
                </a:cubicBezTo>
                <a:cubicBezTo>
                  <a:pt x="787" y="550"/>
                  <a:pt x="736" y="493"/>
                  <a:pt x="676" y="493"/>
                </a:cubicBezTo>
                <a:cubicBezTo>
                  <a:pt x="643" y="493"/>
                  <a:pt x="609" y="500"/>
                  <a:pt x="576" y="507"/>
                </a:cubicBezTo>
                <a:cubicBezTo>
                  <a:pt x="536" y="510"/>
                  <a:pt x="495" y="510"/>
                  <a:pt x="452" y="510"/>
                </a:cubicBezTo>
                <a:cubicBezTo>
                  <a:pt x="409" y="510"/>
                  <a:pt x="362" y="510"/>
                  <a:pt x="318" y="503"/>
                </a:cubicBezTo>
                <a:cubicBezTo>
                  <a:pt x="298" y="500"/>
                  <a:pt x="278" y="493"/>
                  <a:pt x="258" y="486"/>
                </a:cubicBezTo>
                <a:lnTo>
                  <a:pt x="262" y="483"/>
                </a:lnTo>
                <a:cubicBezTo>
                  <a:pt x="271" y="473"/>
                  <a:pt x="282" y="463"/>
                  <a:pt x="292" y="456"/>
                </a:cubicBezTo>
                <a:cubicBezTo>
                  <a:pt x="349" y="416"/>
                  <a:pt x="412" y="386"/>
                  <a:pt x="472" y="360"/>
                </a:cubicBezTo>
                <a:cubicBezTo>
                  <a:pt x="579" y="320"/>
                  <a:pt x="686" y="286"/>
                  <a:pt x="796" y="263"/>
                </a:cubicBezTo>
                <a:cubicBezTo>
                  <a:pt x="920" y="239"/>
                  <a:pt x="1048" y="219"/>
                  <a:pt x="1171" y="202"/>
                </a:cubicBezTo>
                <a:cubicBezTo>
                  <a:pt x="1198" y="199"/>
                  <a:pt x="1221" y="175"/>
                  <a:pt x="1235" y="155"/>
                </a:cubicBezTo>
                <a:cubicBezTo>
                  <a:pt x="1248" y="132"/>
                  <a:pt x="1255" y="102"/>
                  <a:pt x="1248" y="79"/>
                </a:cubicBezTo>
                <a:cubicBezTo>
                  <a:pt x="1241" y="51"/>
                  <a:pt x="1225" y="28"/>
                  <a:pt x="1201" y="15"/>
                </a:cubicBezTo>
                <a:cubicBezTo>
                  <a:pt x="1183" y="3"/>
                  <a:pt x="1166" y="0"/>
                  <a:pt x="1147" y="0"/>
                </a:cubicBezTo>
                <a:close/>
              </a:path>
            </a:pathLst>
          </a:custGeom>
          <a:solidFill>
            <a:srgbClr val="524A8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2" name="Google Shape;742;p25"/>
          <p:cNvSpPr/>
          <p:nvPr/>
        </p:nvSpPr>
        <p:spPr>
          <a:xfrm>
            <a:off x="7976433" y="3319834"/>
            <a:ext cx="92135" cy="53698"/>
          </a:xfrm>
          <a:custGeom>
            <a:avLst/>
            <a:gdLst/>
            <a:ahLst/>
            <a:cxnLst/>
            <a:rect l="l" t="t" r="r" b="b"/>
            <a:pathLst>
              <a:path w="1285" h="749" extrusionOk="0">
                <a:moveTo>
                  <a:pt x="1176" y="0"/>
                </a:moveTo>
                <a:cubicBezTo>
                  <a:pt x="1174" y="0"/>
                  <a:pt x="1172" y="0"/>
                  <a:pt x="1170" y="1"/>
                </a:cubicBezTo>
                <a:cubicBezTo>
                  <a:pt x="1100" y="8"/>
                  <a:pt x="1027" y="14"/>
                  <a:pt x="956" y="24"/>
                </a:cubicBezTo>
                <a:cubicBezTo>
                  <a:pt x="903" y="31"/>
                  <a:pt x="849" y="44"/>
                  <a:pt x="792" y="58"/>
                </a:cubicBezTo>
                <a:cubicBezTo>
                  <a:pt x="735" y="71"/>
                  <a:pt x="675" y="84"/>
                  <a:pt x="615" y="98"/>
                </a:cubicBezTo>
                <a:cubicBezTo>
                  <a:pt x="562" y="115"/>
                  <a:pt x="508" y="131"/>
                  <a:pt x="451" y="148"/>
                </a:cubicBezTo>
                <a:cubicBezTo>
                  <a:pt x="398" y="164"/>
                  <a:pt x="345" y="181"/>
                  <a:pt x="291" y="198"/>
                </a:cubicBezTo>
                <a:lnTo>
                  <a:pt x="281" y="201"/>
                </a:lnTo>
                <a:cubicBezTo>
                  <a:pt x="227" y="221"/>
                  <a:pt x="174" y="238"/>
                  <a:pt x="127" y="269"/>
                </a:cubicBezTo>
                <a:cubicBezTo>
                  <a:pt x="101" y="289"/>
                  <a:pt x="73" y="309"/>
                  <a:pt x="53" y="335"/>
                </a:cubicBezTo>
                <a:cubicBezTo>
                  <a:pt x="30" y="359"/>
                  <a:pt x="10" y="389"/>
                  <a:pt x="3" y="422"/>
                </a:cubicBezTo>
                <a:cubicBezTo>
                  <a:pt x="0" y="452"/>
                  <a:pt x="0" y="465"/>
                  <a:pt x="3" y="493"/>
                </a:cubicBezTo>
                <a:cubicBezTo>
                  <a:pt x="7" y="516"/>
                  <a:pt x="13" y="536"/>
                  <a:pt x="23" y="553"/>
                </a:cubicBezTo>
                <a:cubicBezTo>
                  <a:pt x="36" y="579"/>
                  <a:pt x="53" y="603"/>
                  <a:pt x="73" y="623"/>
                </a:cubicBezTo>
                <a:cubicBezTo>
                  <a:pt x="87" y="636"/>
                  <a:pt x="104" y="646"/>
                  <a:pt x="121" y="660"/>
                </a:cubicBezTo>
                <a:cubicBezTo>
                  <a:pt x="144" y="676"/>
                  <a:pt x="167" y="693"/>
                  <a:pt x="197" y="706"/>
                </a:cubicBezTo>
                <a:cubicBezTo>
                  <a:pt x="234" y="726"/>
                  <a:pt x="274" y="737"/>
                  <a:pt x="321" y="743"/>
                </a:cubicBezTo>
                <a:cubicBezTo>
                  <a:pt x="345" y="746"/>
                  <a:pt x="371" y="746"/>
                  <a:pt x="398" y="746"/>
                </a:cubicBezTo>
                <a:cubicBezTo>
                  <a:pt x="420" y="748"/>
                  <a:pt x="443" y="749"/>
                  <a:pt x="465" y="749"/>
                </a:cubicBezTo>
                <a:cubicBezTo>
                  <a:pt x="506" y="749"/>
                  <a:pt x="546" y="745"/>
                  <a:pt x="585" y="737"/>
                </a:cubicBezTo>
                <a:cubicBezTo>
                  <a:pt x="625" y="730"/>
                  <a:pt x="655" y="696"/>
                  <a:pt x="666" y="660"/>
                </a:cubicBezTo>
                <a:cubicBezTo>
                  <a:pt x="672" y="643"/>
                  <a:pt x="672" y="623"/>
                  <a:pt x="666" y="603"/>
                </a:cubicBezTo>
                <a:cubicBezTo>
                  <a:pt x="662" y="576"/>
                  <a:pt x="642" y="546"/>
                  <a:pt x="615" y="536"/>
                </a:cubicBezTo>
                <a:cubicBezTo>
                  <a:pt x="602" y="530"/>
                  <a:pt x="592" y="522"/>
                  <a:pt x="578" y="519"/>
                </a:cubicBezTo>
                <a:cubicBezTo>
                  <a:pt x="565" y="516"/>
                  <a:pt x="552" y="513"/>
                  <a:pt x="538" y="513"/>
                </a:cubicBezTo>
                <a:cubicBezTo>
                  <a:pt x="528" y="509"/>
                  <a:pt x="515" y="509"/>
                  <a:pt x="502" y="509"/>
                </a:cubicBezTo>
                <a:cubicBezTo>
                  <a:pt x="478" y="509"/>
                  <a:pt x="451" y="505"/>
                  <a:pt x="428" y="505"/>
                </a:cubicBezTo>
                <a:cubicBezTo>
                  <a:pt x="401" y="505"/>
                  <a:pt x="374" y="507"/>
                  <a:pt x="348" y="507"/>
                </a:cubicBezTo>
                <a:cubicBezTo>
                  <a:pt x="334" y="507"/>
                  <a:pt x="321" y="507"/>
                  <a:pt x="308" y="505"/>
                </a:cubicBezTo>
                <a:cubicBezTo>
                  <a:pt x="294" y="502"/>
                  <a:pt x="281" y="499"/>
                  <a:pt x="267" y="496"/>
                </a:cubicBezTo>
                <a:cubicBezTo>
                  <a:pt x="257" y="493"/>
                  <a:pt x="251" y="485"/>
                  <a:pt x="244" y="482"/>
                </a:cubicBezTo>
                <a:cubicBezTo>
                  <a:pt x="264" y="469"/>
                  <a:pt x="284" y="459"/>
                  <a:pt x="308" y="449"/>
                </a:cubicBezTo>
                <a:cubicBezTo>
                  <a:pt x="357" y="429"/>
                  <a:pt x="411" y="412"/>
                  <a:pt x="468" y="395"/>
                </a:cubicBezTo>
                <a:cubicBezTo>
                  <a:pt x="532" y="375"/>
                  <a:pt x="595" y="352"/>
                  <a:pt x="658" y="332"/>
                </a:cubicBezTo>
                <a:cubicBezTo>
                  <a:pt x="723" y="312"/>
                  <a:pt x="789" y="295"/>
                  <a:pt x="856" y="282"/>
                </a:cubicBezTo>
                <a:cubicBezTo>
                  <a:pt x="919" y="265"/>
                  <a:pt x="983" y="255"/>
                  <a:pt x="1047" y="245"/>
                </a:cubicBezTo>
                <a:cubicBezTo>
                  <a:pt x="1087" y="238"/>
                  <a:pt x="1127" y="235"/>
                  <a:pt x="1164" y="232"/>
                </a:cubicBezTo>
                <a:cubicBezTo>
                  <a:pt x="1197" y="232"/>
                  <a:pt x="1224" y="225"/>
                  <a:pt x="1248" y="198"/>
                </a:cubicBezTo>
                <a:cubicBezTo>
                  <a:pt x="1271" y="178"/>
                  <a:pt x="1284" y="148"/>
                  <a:pt x="1284" y="118"/>
                </a:cubicBezTo>
                <a:cubicBezTo>
                  <a:pt x="1284" y="88"/>
                  <a:pt x="1271" y="58"/>
                  <a:pt x="1251" y="34"/>
                </a:cubicBezTo>
                <a:cubicBezTo>
                  <a:pt x="1232" y="19"/>
                  <a:pt x="1202" y="0"/>
                  <a:pt x="1176" y="0"/>
                </a:cubicBezTo>
                <a:close/>
              </a:path>
            </a:pathLst>
          </a:custGeom>
          <a:solidFill>
            <a:srgbClr val="524A8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" name="Google Shape;743;p25"/>
          <p:cNvSpPr/>
          <p:nvPr/>
        </p:nvSpPr>
        <p:spPr>
          <a:xfrm>
            <a:off x="8008053" y="3418626"/>
            <a:ext cx="84678" cy="58788"/>
          </a:xfrm>
          <a:custGeom>
            <a:avLst/>
            <a:gdLst/>
            <a:ahLst/>
            <a:cxnLst/>
            <a:rect l="l" t="t" r="r" b="b"/>
            <a:pathLst>
              <a:path w="1181" h="820" extrusionOk="0">
                <a:moveTo>
                  <a:pt x="1052" y="1"/>
                </a:moveTo>
                <a:cubicBezTo>
                  <a:pt x="1043" y="1"/>
                  <a:pt x="1033" y="2"/>
                  <a:pt x="1024" y="4"/>
                </a:cubicBezTo>
                <a:cubicBezTo>
                  <a:pt x="950" y="18"/>
                  <a:pt x="876" y="34"/>
                  <a:pt x="807" y="47"/>
                </a:cubicBezTo>
                <a:cubicBezTo>
                  <a:pt x="746" y="61"/>
                  <a:pt x="686" y="71"/>
                  <a:pt x="626" y="87"/>
                </a:cubicBezTo>
                <a:cubicBezTo>
                  <a:pt x="595" y="95"/>
                  <a:pt x="569" y="101"/>
                  <a:pt x="538" y="111"/>
                </a:cubicBezTo>
                <a:cubicBezTo>
                  <a:pt x="452" y="141"/>
                  <a:pt x="371" y="181"/>
                  <a:pt x="298" y="231"/>
                </a:cubicBezTo>
                <a:cubicBezTo>
                  <a:pt x="197" y="299"/>
                  <a:pt x="111" y="382"/>
                  <a:pt x="44" y="482"/>
                </a:cubicBezTo>
                <a:cubicBezTo>
                  <a:pt x="4" y="543"/>
                  <a:pt x="1" y="623"/>
                  <a:pt x="37" y="686"/>
                </a:cubicBezTo>
                <a:cubicBezTo>
                  <a:pt x="70" y="746"/>
                  <a:pt x="137" y="777"/>
                  <a:pt x="201" y="797"/>
                </a:cubicBezTo>
                <a:cubicBezTo>
                  <a:pt x="234" y="807"/>
                  <a:pt x="271" y="810"/>
                  <a:pt x="305" y="813"/>
                </a:cubicBezTo>
                <a:cubicBezTo>
                  <a:pt x="323" y="817"/>
                  <a:pt x="338" y="819"/>
                  <a:pt x="354" y="819"/>
                </a:cubicBezTo>
                <a:cubicBezTo>
                  <a:pt x="365" y="819"/>
                  <a:pt x="376" y="818"/>
                  <a:pt x="388" y="817"/>
                </a:cubicBezTo>
                <a:cubicBezTo>
                  <a:pt x="425" y="813"/>
                  <a:pt x="465" y="813"/>
                  <a:pt x="506" y="810"/>
                </a:cubicBezTo>
                <a:cubicBezTo>
                  <a:pt x="535" y="807"/>
                  <a:pt x="566" y="800"/>
                  <a:pt x="595" y="797"/>
                </a:cubicBezTo>
                <a:cubicBezTo>
                  <a:pt x="609" y="797"/>
                  <a:pt x="626" y="790"/>
                  <a:pt x="643" y="790"/>
                </a:cubicBezTo>
                <a:cubicBezTo>
                  <a:pt x="663" y="783"/>
                  <a:pt x="683" y="773"/>
                  <a:pt x="699" y="757"/>
                </a:cubicBezTo>
                <a:cubicBezTo>
                  <a:pt x="723" y="733"/>
                  <a:pt x="736" y="700"/>
                  <a:pt x="736" y="666"/>
                </a:cubicBezTo>
                <a:cubicBezTo>
                  <a:pt x="739" y="596"/>
                  <a:pt x="683" y="539"/>
                  <a:pt x="612" y="536"/>
                </a:cubicBezTo>
                <a:cubicBezTo>
                  <a:pt x="589" y="536"/>
                  <a:pt x="563" y="543"/>
                  <a:pt x="535" y="546"/>
                </a:cubicBezTo>
                <a:cubicBezTo>
                  <a:pt x="518" y="549"/>
                  <a:pt x="502" y="552"/>
                  <a:pt x="482" y="556"/>
                </a:cubicBezTo>
                <a:cubicBezTo>
                  <a:pt x="455" y="559"/>
                  <a:pt x="425" y="559"/>
                  <a:pt x="398" y="563"/>
                </a:cubicBezTo>
                <a:lnTo>
                  <a:pt x="342" y="563"/>
                </a:lnTo>
                <a:cubicBezTo>
                  <a:pt x="331" y="563"/>
                  <a:pt x="322" y="559"/>
                  <a:pt x="311" y="559"/>
                </a:cubicBezTo>
                <a:cubicBezTo>
                  <a:pt x="298" y="556"/>
                  <a:pt x="285" y="552"/>
                  <a:pt x="274" y="549"/>
                </a:cubicBezTo>
                <a:lnTo>
                  <a:pt x="278" y="539"/>
                </a:lnTo>
                <a:cubicBezTo>
                  <a:pt x="302" y="512"/>
                  <a:pt x="328" y="489"/>
                  <a:pt x="355" y="469"/>
                </a:cubicBezTo>
                <a:cubicBezTo>
                  <a:pt x="418" y="422"/>
                  <a:pt x="489" y="392"/>
                  <a:pt x="559" y="359"/>
                </a:cubicBezTo>
                <a:cubicBezTo>
                  <a:pt x="629" y="331"/>
                  <a:pt x="699" y="311"/>
                  <a:pt x="773" y="295"/>
                </a:cubicBezTo>
                <a:cubicBezTo>
                  <a:pt x="873" y="271"/>
                  <a:pt x="977" y="251"/>
                  <a:pt x="1080" y="231"/>
                </a:cubicBezTo>
                <a:cubicBezTo>
                  <a:pt x="1144" y="218"/>
                  <a:pt x="1181" y="148"/>
                  <a:pt x="1165" y="91"/>
                </a:cubicBezTo>
                <a:cubicBezTo>
                  <a:pt x="1157" y="61"/>
                  <a:pt x="1137" y="34"/>
                  <a:pt x="1111" y="18"/>
                </a:cubicBezTo>
                <a:cubicBezTo>
                  <a:pt x="1093" y="6"/>
                  <a:pt x="1072" y="1"/>
                  <a:pt x="1052" y="1"/>
                </a:cubicBezTo>
                <a:close/>
              </a:path>
            </a:pathLst>
          </a:custGeom>
          <a:solidFill>
            <a:srgbClr val="524A8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4" name="Google Shape;744;p25"/>
          <p:cNvSpPr/>
          <p:nvPr/>
        </p:nvSpPr>
        <p:spPr>
          <a:xfrm>
            <a:off x="8045695" y="3518422"/>
            <a:ext cx="81308" cy="61225"/>
          </a:xfrm>
          <a:custGeom>
            <a:avLst/>
            <a:gdLst/>
            <a:ahLst/>
            <a:cxnLst/>
            <a:rect l="l" t="t" r="r" b="b"/>
            <a:pathLst>
              <a:path w="1134" h="854" extrusionOk="0">
                <a:moveTo>
                  <a:pt x="258" y="642"/>
                </a:moveTo>
                <a:lnTo>
                  <a:pt x="261" y="649"/>
                </a:lnTo>
                <a:lnTo>
                  <a:pt x="258" y="645"/>
                </a:lnTo>
                <a:lnTo>
                  <a:pt x="258" y="642"/>
                </a:lnTo>
                <a:close/>
                <a:moveTo>
                  <a:pt x="999" y="0"/>
                </a:moveTo>
                <a:cubicBezTo>
                  <a:pt x="990" y="0"/>
                  <a:pt x="982" y="1"/>
                  <a:pt x="973" y="3"/>
                </a:cubicBezTo>
                <a:cubicBezTo>
                  <a:pt x="916" y="17"/>
                  <a:pt x="856" y="30"/>
                  <a:pt x="800" y="43"/>
                </a:cubicBezTo>
                <a:cubicBezTo>
                  <a:pt x="760" y="54"/>
                  <a:pt x="716" y="67"/>
                  <a:pt x="676" y="80"/>
                </a:cubicBezTo>
                <a:cubicBezTo>
                  <a:pt x="660" y="87"/>
                  <a:pt x="643" y="94"/>
                  <a:pt x="629" y="97"/>
                </a:cubicBezTo>
                <a:cubicBezTo>
                  <a:pt x="515" y="140"/>
                  <a:pt x="402" y="177"/>
                  <a:pt x="298" y="234"/>
                </a:cubicBezTo>
                <a:cubicBezTo>
                  <a:pt x="248" y="264"/>
                  <a:pt x="201" y="298"/>
                  <a:pt x="158" y="338"/>
                </a:cubicBezTo>
                <a:cubicBezTo>
                  <a:pt x="134" y="364"/>
                  <a:pt x="111" y="391"/>
                  <a:pt x="90" y="421"/>
                </a:cubicBezTo>
                <a:cubicBezTo>
                  <a:pt x="67" y="455"/>
                  <a:pt x="47" y="492"/>
                  <a:pt x="30" y="529"/>
                </a:cubicBezTo>
                <a:cubicBezTo>
                  <a:pt x="13" y="572"/>
                  <a:pt x="1" y="622"/>
                  <a:pt x="1" y="669"/>
                </a:cubicBezTo>
                <a:cubicBezTo>
                  <a:pt x="4" y="716"/>
                  <a:pt x="21" y="756"/>
                  <a:pt x="58" y="790"/>
                </a:cubicBezTo>
                <a:cubicBezTo>
                  <a:pt x="94" y="830"/>
                  <a:pt x="144" y="843"/>
                  <a:pt x="194" y="850"/>
                </a:cubicBezTo>
                <a:cubicBezTo>
                  <a:pt x="212" y="852"/>
                  <a:pt x="231" y="854"/>
                  <a:pt x="249" y="854"/>
                </a:cubicBezTo>
                <a:cubicBezTo>
                  <a:pt x="298" y="854"/>
                  <a:pt x="345" y="845"/>
                  <a:pt x="391" y="833"/>
                </a:cubicBezTo>
                <a:cubicBezTo>
                  <a:pt x="428" y="826"/>
                  <a:pt x="462" y="813"/>
                  <a:pt x="495" y="799"/>
                </a:cubicBezTo>
                <a:cubicBezTo>
                  <a:pt x="512" y="790"/>
                  <a:pt x="529" y="776"/>
                  <a:pt x="539" y="756"/>
                </a:cubicBezTo>
                <a:cubicBezTo>
                  <a:pt x="555" y="729"/>
                  <a:pt x="559" y="696"/>
                  <a:pt x="552" y="665"/>
                </a:cubicBezTo>
                <a:cubicBezTo>
                  <a:pt x="539" y="615"/>
                  <a:pt x="492" y="575"/>
                  <a:pt x="439" y="575"/>
                </a:cubicBezTo>
                <a:cubicBezTo>
                  <a:pt x="388" y="578"/>
                  <a:pt x="342" y="585"/>
                  <a:pt x="291" y="592"/>
                </a:cubicBezTo>
                <a:lnTo>
                  <a:pt x="271" y="592"/>
                </a:lnTo>
                <a:cubicBezTo>
                  <a:pt x="282" y="572"/>
                  <a:pt x="291" y="552"/>
                  <a:pt x="305" y="532"/>
                </a:cubicBezTo>
                <a:cubicBezTo>
                  <a:pt x="325" y="515"/>
                  <a:pt x="342" y="495"/>
                  <a:pt x="365" y="478"/>
                </a:cubicBezTo>
                <a:cubicBezTo>
                  <a:pt x="412" y="444"/>
                  <a:pt x="465" y="421"/>
                  <a:pt x="522" y="398"/>
                </a:cubicBezTo>
                <a:cubicBezTo>
                  <a:pt x="555" y="384"/>
                  <a:pt x="592" y="371"/>
                  <a:pt x="626" y="358"/>
                </a:cubicBezTo>
                <a:cubicBezTo>
                  <a:pt x="669" y="344"/>
                  <a:pt x="713" y="324"/>
                  <a:pt x="756" y="311"/>
                </a:cubicBezTo>
                <a:cubicBezTo>
                  <a:pt x="847" y="281"/>
                  <a:pt x="941" y="261"/>
                  <a:pt x="1034" y="237"/>
                </a:cubicBezTo>
                <a:cubicBezTo>
                  <a:pt x="1097" y="224"/>
                  <a:pt x="1134" y="154"/>
                  <a:pt x="1121" y="90"/>
                </a:cubicBezTo>
                <a:cubicBezTo>
                  <a:pt x="1107" y="36"/>
                  <a:pt x="1054" y="0"/>
                  <a:pt x="999" y="0"/>
                </a:cubicBezTo>
                <a:close/>
              </a:path>
            </a:pathLst>
          </a:custGeom>
          <a:solidFill>
            <a:srgbClr val="524A8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5" name="Google Shape;745;p25"/>
          <p:cNvSpPr/>
          <p:nvPr/>
        </p:nvSpPr>
        <p:spPr>
          <a:xfrm>
            <a:off x="8076168" y="3625387"/>
            <a:ext cx="75070" cy="54056"/>
          </a:xfrm>
          <a:custGeom>
            <a:avLst/>
            <a:gdLst/>
            <a:ahLst/>
            <a:cxnLst/>
            <a:rect l="l" t="t" r="r" b="b"/>
            <a:pathLst>
              <a:path w="1047" h="754" extrusionOk="0">
                <a:moveTo>
                  <a:pt x="926" y="0"/>
                </a:moveTo>
                <a:cubicBezTo>
                  <a:pt x="917" y="0"/>
                  <a:pt x="908" y="1"/>
                  <a:pt x="900" y="3"/>
                </a:cubicBezTo>
                <a:cubicBezTo>
                  <a:pt x="780" y="30"/>
                  <a:pt x="656" y="60"/>
                  <a:pt x="536" y="80"/>
                </a:cubicBezTo>
                <a:cubicBezTo>
                  <a:pt x="482" y="90"/>
                  <a:pt x="431" y="100"/>
                  <a:pt x="381" y="116"/>
                </a:cubicBezTo>
                <a:lnTo>
                  <a:pt x="371" y="120"/>
                </a:lnTo>
                <a:cubicBezTo>
                  <a:pt x="318" y="136"/>
                  <a:pt x="267" y="160"/>
                  <a:pt x="221" y="190"/>
                </a:cubicBezTo>
                <a:cubicBezTo>
                  <a:pt x="194" y="210"/>
                  <a:pt x="170" y="230"/>
                  <a:pt x="147" y="250"/>
                </a:cubicBezTo>
                <a:cubicBezTo>
                  <a:pt x="127" y="270"/>
                  <a:pt x="104" y="294"/>
                  <a:pt x="84" y="314"/>
                </a:cubicBezTo>
                <a:cubicBezTo>
                  <a:pt x="50" y="354"/>
                  <a:pt x="20" y="401"/>
                  <a:pt x="10" y="454"/>
                </a:cubicBezTo>
                <a:cubicBezTo>
                  <a:pt x="3" y="508"/>
                  <a:pt x="0" y="558"/>
                  <a:pt x="14" y="612"/>
                </a:cubicBezTo>
                <a:cubicBezTo>
                  <a:pt x="23" y="645"/>
                  <a:pt x="44" y="678"/>
                  <a:pt x="70" y="702"/>
                </a:cubicBezTo>
                <a:cubicBezTo>
                  <a:pt x="94" y="718"/>
                  <a:pt x="107" y="732"/>
                  <a:pt x="137" y="738"/>
                </a:cubicBezTo>
                <a:cubicBezTo>
                  <a:pt x="158" y="746"/>
                  <a:pt x="178" y="752"/>
                  <a:pt x="198" y="752"/>
                </a:cubicBezTo>
                <a:cubicBezTo>
                  <a:pt x="207" y="753"/>
                  <a:pt x="217" y="753"/>
                  <a:pt x="226" y="753"/>
                </a:cubicBezTo>
                <a:cubicBezTo>
                  <a:pt x="248" y="753"/>
                  <a:pt x="270" y="751"/>
                  <a:pt x="291" y="749"/>
                </a:cubicBezTo>
                <a:cubicBezTo>
                  <a:pt x="358" y="746"/>
                  <a:pt x="425" y="732"/>
                  <a:pt x="488" y="718"/>
                </a:cubicBezTo>
                <a:cubicBezTo>
                  <a:pt x="508" y="715"/>
                  <a:pt x="525" y="712"/>
                  <a:pt x="545" y="705"/>
                </a:cubicBezTo>
                <a:cubicBezTo>
                  <a:pt x="565" y="698"/>
                  <a:pt x="585" y="689"/>
                  <a:pt x="599" y="672"/>
                </a:cubicBezTo>
                <a:cubicBezTo>
                  <a:pt x="622" y="652"/>
                  <a:pt x="636" y="622"/>
                  <a:pt x="636" y="588"/>
                </a:cubicBezTo>
                <a:cubicBezTo>
                  <a:pt x="636" y="558"/>
                  <a:pt x="625" y="525"/>
                  <a:pt x="602" y="502"/>
                </a:cubicBezTo>
                <a:cubicBezTo>
                  <a:pt x="584" y="483"/>
                  <a:pt x="553" y="464"/>
                  <a:pt x="525" y="464"/>
                </a:cubicBezTo>
                <a:cubicBezTo>
                  <a:pt x="523" y="464"/>
                  <a:pt x="521" y="464"/>
                  <a:pt x="519" y="465"/>
                </a:cubicBezTo>
                <a:cubicBezTo>
                  <a:pt x="475" y="471"/>
                  <a:pt x="435" y="478"/>
                  <a:pt x="395" y="482"/>
                </a:cubicBezTo>
                <a:cubicBezTo>
                  <a:pt x="365" y="485"/>
                  <a:pt x="331" y="485"/>
                  <a:pt x="301" y="488"/>
                </a:cubicBezTo>
                <a:lnTo>
                  <a:pt x="255" y="488"/>
                </a:lnTo>
                <a:cubicBezTo>
                  <a:pt x="264" y="478"/>
                  <a:pt x="275" y="471"/>
                  <a:pt x="284" y="461"/>
                </a:cubicBezTo>
                <a:cubicBezTo>
                  <a:pt x="318" y="441"/>
                  <a:pt x="348" y="417"/>
                  <a:pt x="381" y="401"/>
                </a:cubicBezTo>
                <a:cubicBezTo>
                  <a:pt x="422" y="381"/>
                  <a:pt x="459" y="361"/>
                  <a:pt x="499" y="344"/>
                </a:cubicBezTo>
                <a:cubicBezTo>
                  <a:pt x="528" y="334"/>
                  <a:pt x="559" y="324"/>
                  <a:pt x="585" y="314"/>
                </a:cubicBezTo>
                <a:cubicBezTo>
                  <a:pt x="622" y="304"/>
                  <a:pt x="659" y="290"/>
                  <a:pt x="699" y="281"/>
                </a:cubicBezTo>
                <a:cubicBezTo>
                  <a:pt x="783" y="257"/>
                  <a:pt x="869" y="237"/>
                  <a:pt x="953" y="217"/>
                </a:cubicBezTo>
                <a:cubicBezTo>
                  <a:pt x="1013" y="204"/>
                  <a:pt x="1047" y="140"/>
                  <a:pt x="1033" y="83"/>
                </a:cubicBezTo>
                <a:cubicBezTo>
                  <a:pt x="1020" y="32"/>
                  <a:pt x="974" y="0"/>
                  <a:pt x="926" y="0"/>
                </a:cubicBezTo>
                <a:close/>
              </a:path>
            </a:pathLst>
          </a:custGeom>
          <a:solidFill>
            <a:srgbClr val="524A8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6" name="Google Shape;746;p25"/>
          <p:cNvSpPr/>
          <p:nvPr/>
        </p:nvSpPr>
        <p:spPr>
          <a:xfrm>
            <a:off x="8143279" y="3048693"/>
            <a:ext cx="21653" cy="19357"/>
          </a:xfrm>
          <a:custGeom>
            <a:avLst/>
            <a:gdLst/>
            <a:ahLst/>
            <a:cxnLst/>
            <a:rect l="l" t="t" r="r" b="b"/>
            <a:pathLst>
              <a:path w="302" h="270" extrusionOk="0">
                <a:moveTo>
                  <a:pt x="154" y="0"/>
                </a:moveTo>
                <a:cubicBezTo>
                  <a:pt x="137" y="0"/>
                  <a:pt x="119" y="4"/>
                  <a:pt x="101" y="10"/>
                </a:cubicBezTo>
                <a:cubicBezTo>
                  <a:pt x="34" y="33"/>
                  <a:pt x="1" y="118"/>
                  <a:pt x="27" y="184"/>
                </a:cubicBezTo>
                <a:cubicBezTo>
                  <a:pt x="41" y="218"/>
                  <a:pt x="68" y="244"/>
                  <a:pt x="97" y="258"/>
                </a:cubicBezTo>
                <a:cubicBezTo>
                  <a:pt x="114" y="266"/>
                  <a:pt x="132" y="269"/>
                  <a:pt x="149" y="269"/>
                </a:cubicBezTo>
                <a:cubicBezTo>
                  <a:pt x="167" y="269"/>
                  <a:pt x="185" y="266"/>
                  <a:pt x="202" y="261"/>
                </a:cubicBezTo>
                <a:cubicBezTo>
                  <a:pt x="271" y="234"/>
                  <a:pt x="302" y="151"/>
                  <a:pt x="278" y="84"/>
                </a:cubicBezTo>
                <a:cubicBezTo>
                  <a:pt x="265" y="53"/>
                  <a:pt x="238" y="27"/>
                  <a:pt x="208" y="10"/>
                </a:cubicBezTo>
                <a:cubicBezTo>
                  <a:pt x="190" y="4"/>
                  <a:pt x="172" y="0"/>
                  <a:pt x="154" y="0"/>
                </a:cubicBezTo>
                <a:close/>
              </a:path>
            </a:pathLst>
          </a:custGeom>
          <a:solidFill>
            <a:srgbClr val="524A8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7" name="Google Shape;747;p25"/>
          <p:cNvSpPr/>
          <p:nvPr/>
        </p:nvSpPr>
        <p:spPr>
          <a:xfrm>
            <a:off x="8271837" y="2997433"/>
            <a:ext cx="22872" cy="20361"/>
          </a:xfrm>
          <a:custGeom>
            <a:avLst/>
            <a:gdLst/>
            <a:ahLst/>
            <a:cxnLst/>
            <a:rect l="l" t="t" r="r" b="b"/>
            <a:pathLst>
              <a:path w="319" h="284" extrusionOk="0">
                <a:moveTo>
                  <a:pt x="159" y="0"/>
                </a:moveTo>
                <a:cubicBezTo>
                  <a:pt x="142" y="0"/>
                  <a:pt x="124" y="3"/>
                  <a:pt x="107" y="10"/>
                </a:cubicBezTo>
                <a:cubicBezTo>
                  <a:pt x="34" y="36"/>
                  <a:pt x="0" y="123"/>
                  <a:pt x="27" y="194"/>
                </a:cubicBezTo>
                <a:cubicBezTo>
                  <a:pt x="40" y="227"/>
                  <a:pt x="67" y="257"/>
                  <a:pt x="101" y="271"/>
                </a:cubicBezTo>
                <a:cubicBezTo>
                  <a:pt x="120" y="279"/>
                  <a:pt x="140" y="283"/>
                  <a:pt x="159" y="283"/>
                </a:cubicBezTo>
                <a:cubicBezTo>
                  <a:pt x="176" y="283"/>
                  <a:pt x="193" y="280"/>
                  <a:pt x="211" y="274"/>
                </a:cubicBezTo>
                <a:cubicBezTo>
                  <a:pt x="284" y="247"/>
                  <a:pt x="318" y="157"/>
                  <a:pt x="291" y="90"/>
                </a:cubicBezTo>
                <a:cubicBezTo>
                  <a:pt x="278" y="53"/>
                  <a:pt x="251" y="26"/>
                  <a:pt x="218" y="13"/>
                </a:cubicBezTo>
                <a:cubicBezTo>
                  <a:pt x="198" y="4"/>
                  <a:pt x="179" y="0"/>
                  <a:pt x="159" y="0"/>
                </a:cubicBezTo>
                <a:close/>
              </a:path>
            </a:pathLst>
          </a:custGeom>
          <a:solidFill>
            <a:srgbClr val="524A8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8" name="Google Shape;748;p25"/>
          <p:cNvSpPr/>
          <p:nvPr/>
        </p:nvSpPr>
        <p:spPr>
          <a:xfrm>
            <a:off x="8184292" y="3014065"/>
            <a:ext cx="45673" cy="28247"/>
          </a:xfrm>
          <a:custGeom>
            <a:avLst/>
            <a:gdLst/>
            <a:ahLst/>
            <a:cxnLst/>
            <a:rect l="l" t="t" r="r" b="b"/>
            <a:pathLst>
              <a:path w="637" h="394" extrusionOk="0">
                <a:moveTo>
                  <a:pt x="546" y="0"/>
                </a:moveTo>
                <a:cubicBezTo>
                  <a:pt x="536" y="0"/>
                  <a:pt x="526" y="2"/>
                  <a:pt x="516" y="5"/>
                </a:cubicBezTo>
                <a:cubicBezTo>
                  <a:pt x="488" y="11"/>
                  <a:pt x="468" y="35"/>
                  <a:pt x="462" y="68"/>
                </a:cubicBezTo>
                <a:lnTo>
                  <a:pt x="459" y="89"/>
                </a:lnTo>
                <a:cubicBezTo>
                  <a:pt x="452" y="105"/>
                  <a:pt x="442" y="122"/>
                  <a:pt x="432" y="139"/>
                </a:cubicBezTo>
                <a:cubicBezTo>
                  <a:pt x="422" y="155"/>
                  <a:pt x="408" y="172"/>
                  <a:pt x="399" y="186"/>
                </a:cubicBezTo>
                <a:cubicBezTo>
                  <a:pt x="385" y="195"/>
                  <a:pt x="372" y="202"/>
                  <a:pt x="362" y="212"/>
                </a:cubicBezTo>
                <a:cubicBezTo>
                  <a:pt x="352" y="215"/>
                  <a:pt x="345" y="219"/>
                  <a:pt x="335" y="223"/>
                </a:cubicBezTo>
                <a:cubicBezTo>
                  <a:pt x="325" y="223"/>
                  <a:pt x="318" y="226"/>
                  <a:pt x="308" y="226"/>
                </a:cubicBezTo>
                <a:cubicBezTo>
                  <a:pt x="285" y="223"/>
                  <a:pt x="258" y="219"/>
                  <a:pt x="235" y="212"/>
                </a:cubicBezTo>
                <a:cubicBezTo>
                  <a:pt x="201" y="199"/>
                  <a:pt x="171" y="189"/>
                  <a:pt x="138" y="175"/>
                </a:cubicBezTo>
                <a:cubicBezTo>
                  <a:pt x="126" y="171"/>
                  <a:pt x="114" y="169"/>
                  <a:pt x="102" y="169"/>
                </a:cubicBezTo>
                <a:cubicBezTo>
                  <a:pt x="67" y="169"/>
                  <a:pt x="35" y="186"/>
                  <a:pt x="20" y="219"/>
                </a:cubicBezTo>
                <a:cubicBezTo>
                  <a:pt x="0" y="263"/>
                  <a:pt x="20" y="320"/>
                  <a:pt x="64" y="340"/>
                </a:cubicBezTo>
                <a:cubicBezTo>
                  <a:pt x="114" y="356"/>
                  <a:pt x="161" y="376"/>
                  <a:pt x="212" y="386"/>
                </a:cubicBezTo>
                <a:cubicBezTo>
                  <a:pt x="233" y="391"/>
                  <a:pt x="257" y="394"/>
                  <a:pt x="279" y="394"/>
                </a:cubicBezTo>
                <a:cubicBezTo>
                  <a:pt x="287" y="394"/>
                  <a:pt x="294" y="394"/>
                  <a:pt x="301" y="393"/>
                </a:cubicBezTo>
                <a:cubicBezTo>
                  <a:pt x="355" y="393"/>
                  <a:pt x="402" y="376"/>
                  <a:pt x="445" y="346"/>
                </a:cubicBezTo>
                <a:cubicBezTo>
                  <a:pt x="462" y="336"/>
                  <a:pt x="476" y="326"/>
                  <a:pt x="492" y="309"/>
                </a:cubicBezTo>
                <a:cubicBezTo>
                  <a:pt x="519" y="286"/>
                  <a:pt x="539" y="255"/>
                  <a:pt x="556" y="223"/>
                </a:cubicBezTo>
                <a:cubicBezTo>
                  <a:pt x="565" y="206"/>
                  <a:pt x="576" y="186"/>
                  <a:pt x="582" y="169"/>
                </a:cubicBezTo>
                <a:cubicBezTo>
                  <a:pt x="593" y="149"/>
                  <a:pt x="606" y="132"/>
                  <a:pt x="616" y="112"/>
                </a:cubicBezTo>
                <a:cubicBezTo>
                  <a:pt x="636" y="72"/>
                  <a:pt x="613" y="22"/>
                  <a:pt x="576" y="5"/>
                </a:cubicBezTo>
                <a:cubicBezTo>
                  <a:pt x="566" y="2"/>
                  <a:pt x="556" y="0"/>
                  <a:pt x="546" y="0"/>
                </a:cubicBezTo>
                <a:close/>
              </a:path>
            </a:pathLst>
          </a:custGeom>
          <a:solidFill>
            <a:srgbClr val="524A8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9" name="Google Shape;749;p25"/>
          <p:cNvSpPr/>
          <p:nvPr/>
        </p:nvSpPr>
        <p:spPr>
          <a:xfrm>
            <a:off x="7947108" y="2876774"/>
            <a:ext cx="730982" cy="858446"/>
          </a:xfrm>
          <a:custGeom>
            <a:avLst/>
            <a:gdLst/>
            <a:ahLst/>
            <a:cxnLst/>
            <a:rect l="l" t="t" r="r" b="b"/>
            <a:pathLst>
              <a:path w="10195" h="11974" extrusionOk="0">
                <a:moveTo>
                  <a:pt x="6820" y="221"/>
                </a:moveTo>
                <a:cubicBezTo>
                  <a:pt x="6820" y="238"/>
                  <a:pt x="6823" y="258"/>
                  <a:pt x="6826" y="278"/>
                </a:cubicBezTo>
                <a:cubicBezTo>
                  <a:pt x="6837" y="344"/>
                  <a:pt x="6854" y="409"/>
                  <a:pt x="6874" y="472"/>
                </a:cubicBezTo>
                <a:cubicBezTo>
                  <a:pt x="6911" y="576"/>
                  <a:pt x="6961" y="673"/>
                  <a:pt x="7011" y="770"/>
                </a:cubicBezTo>
                <a:cubicBezTo>
                  <a:pt x="7031" y="816"/>
                  <a:pt x="7047" y="866"/>
                  <a:pt x="7071" y="917"/>
                </a:cubicBezTo>
                <a:cubicBezTo>
                  <a:pt x="7091" y="970"/>
                  <a:pt x="7115" y="1023"/>
                  <a:pt x="7138" y="1074"/>
                </a:cubicBezTo>
                <a:cubicBezTo>
                  <a:pt x="7164" y="1131"/>
                  <a:pt x="7192" y="1184"/>
                  <a:pt x="7218" y="1238"/>
                </a:cubicBezTo>
                <a:cubicBezTo>
                  <a:pt x="7241" y="1292"/>
                  <a:pt x="7268" y="1348"/>
                  <a:pt x="7292" y="1402"/>
                </a:cubicBezTo>
                <a:cubicBezTo>
                  <a:pt x="7319" y="1459"/>
                  <a:pt x="7345" y="1515"/>
                  <a:pt x="7368" y="1572"/>
                </a:cubicBezTo>
                <a:cubicBezTo>
                  <a:pt x="7392" y="1625"/>
                  <a:pt x="7416" y="1682"/>
                  <a:pt x="7436" y="1736"/>
                </a:cubicBezTo>
                <a:cubicBezTo>
                  <a:pt x="7482" y="1853"/>
                  <a:pt x="7519" y="1970"/>
                  <a:pt x="7566" y="2087"/>
                </a:cubicBezTo>
                <a:cubicBezTo>
                  <a:pt x="7649" y="2311"/>
                  <a:pt x="7754" y="2532"/>
                  <a:pt x="7850" y="2752"/>
                </a:cubicBezTo>
                <a:cubicBezTo>
                  <a:pt x="7904" y="2873"/>
                  <a:pt x="7957" y="2997"/>
                  <a:pt x="8007" y="3118"/>
                </a:cubicBezTo>
                <a:cubicBezTo>
                  <a:pt x="8030" y="3174"/>
                  <a:pt x="8051" y="3234"/>
                  <a:pt x="8071" y="3291"/>
                </a:cubicBezTo>
                <a:cubicBezTo>
                  <a:pt x="8091" y="3348"/>
                  <a:pt x="8108" y="3405"/>
                  <a:pt x="8128" y="3462"/>
                </a:cubicBezTo>
                <a:cubicBezTo>
                  <a:pt x="8208" y="3692"/>
                  <a:pt x="8288" y="3923"/>
                  <a:pt x="8372" y="4154"/>
                </a:cubicBezTo>
                <a:cubicBezTo>
                  <a:pt x="8462" y="4402"/>
                  <a:pt x="8559" y="4646"/>
                  <a:pt x="8653" y="4893"/>
                </a:cubicBezTo>
                <a:cubicBezTo>
                  <a:pt x="8673" y="4950"/>
                  <a:pt x="8693" y="5014"/>
                  <a:pt x="8717" y="5070"/>
                </a:cubicBezTo>
                <a:lnTo>
                  <a:pt x="8777" y="5251"/>
                </a:lnTo>
                <a:cubicBezTo>
                  <a:pt x="8817" y="5365"/>
                  <a:pt x="8857" y="5478"/>
                  <a:pt x="8897" y="5592"/>
                </a:cubicBezTo>
                <a:cubicBezTo>
                  <a:pt x="8981" y="5830"/>
                  <a:pt x="9064" y="6071"/>
                  <a:pt x="9148" y="6311"/>
                </a:cubicBezTo>
                <a:cubicBezTo>
                  <a:pt x="9228" y="6542"/>
                  <a:pt x="9308" y="6773"/>
                  <a:pt x="9389" y="7000"/>
                </a:cubicBezTo>
                <a:cubicBezTo>
                  <a:pt x="9472" y="7241"/>
                  <a:pt x="9560" y="7482"/>
                  <a:pt x="9636" y="7726"/>
                </a:cubicBezTo>
                <a:cubicBezTo>
                  <a:pt x="9676" y="7857"/>
                  <a:pt x="9716" y="7983"/>
                  <a:pt x="9750" y="8114"/>
                </a:cubicBezTo>
                <a:cubicBezTo>
                  <a:pt x="9767" y="8181"/>
                  <a:pt x="9787" y="8244"/>
                  <a:pt x="9804" y="8308"/>
                </a:cubicBezTo>
                <a:cubicBezTo>
                  <a:pt x="9816" y="8358"/>
                  <a:pt x="9830" y="8408"/>
                  <a:pt x="9840" y="8459"/>
                </a:cubicBezTo>
                <a:cubicBezTo>
                  <a:pt x="9861" y="8576"/>
                  <a:pt x="9881" y="8692"/>
                  <a:pt x="9897" y="8806"/>
                </a:cubicBezTo>
                <a:cubicBezTo>
                  <a:pt x="9904" y="8873"/>
                  <a:pt x="9917" y="8937"/>
                  <a:pt x="9921" y="9004"/>
                </a:cubicBezTo>
                <a:cubicBezTo>
                  <a:pt x="9924" y="9057"/>
                  <a:pt x="9924" y="9114"/>
                  <a:pt x="9921" y="9171"/>
                </a:cubicBezTo>
                <a:cubicBezTo>
                  <a:pt x="9921" y="9187"/>
                  <a:pt x="9921" y="9201"/>
                  <a:pt x="9917" y="9218"/>
                </a:cubicBezTo>
                <a:lnTo>
                  <a:pt x="9921" y="9204"/>
                </a:lnTo>
                <a:lnTo>
                  <a:pt x="9921" y="9204"/>
                </a:lnTo>
                <a:cubicBezTo>
                  <a:pt x="9917" y="9227"/>
                  <a:pt x="9914" y="9254"/>
                  <a:pt x="9907" y="9278"/>
                </a:cubicBezTo>
                <a:lnTo>
                  <a:pt x="9907" y="9284"/>
                </a:lnTo>
                <a:lnTo>
                  <a:pt x="9904" y="9288"/>
                </a:lnTo>
                <a:cubicBezTo>
                  <a:pt x="9884" y="9305"/>
                  <a:pt x="9861" y="9314"/>
                  <a:pt x="9836" y="9328"/>
                </a:cubicBezTo>
                <a:cubicBezTo>
                  <a:pt x="9816" y="9341"/>
                  <a:pt x="9796" y="9354"/>
                  <a:pt x="9776" y="9365"/>
                </a:cubicBezTo>
                <a:cubicBezTo>
                  <a:pt x="9720" y="9391"/>
                  <a:pt x="9660" y="9422"/>
                  <a:pt x="9603" y="9451"/>
                </a:cubicBezTo>
                <a:cubicBezTo>
                  <a:pt x="9560" y="9475"/>
                  <a:pt x="9512" y="9495"/>
                  <a:pt x="9469" y="9515"/>
                </a:cubicBezTo>
                <a:cubicBezTo>
                  <a:pt x="9409" y="9542"/>
                  <a:pt x="9352" y="9569"/>
                  <a:pt x="9291" y="9592"/>
                </a:cubicBezTo>
                <a:cubicBezTo>
                  <a:pt x="9234" y="9615"/>
                  <a:pt x="9178" y="9639"/>
                  <a:pt x="9121" y="9663"/>
                </a:cubicBezTo>
                <a:cubicBezTo>
                  <a:pt x="9064" y="9686"/>
                  <a:pt x="9007" y="9716"/>
                  <a:pt x="8950" y="9740"/>
                </a:cubicBezTo>
                <a:cubicBezTo>
                  <a:pt x="8893" y="9766"/>
                  <a:pt x="8837" y="9786"/>
                  <a:pt x="8780" y="9809"/>
                </a:cubicBezTo>
                <a:cubicBezTo>
                  <a:pt x="8723" y="9833"/>
                  <a:pt x="8669" y="9856"/>
                  <a:pt x="8612" y="9880"/>
                </a:cubicBezTo>
                <a:cubicBezTo>
                  <a:pt x="8499" y="9930"/>
                  <a:pt x="8379" y="9973"/>
                  <a:pt x="8262" y="10021"/>
                </a:cubicBezTo>
                <a:cubicBezTo>
                  <a:pt x="8148" y="10064"/>
                  <a:pt x="8034" y="10110"/>
                  <a:pt x="7921" y="10161"/>
                </a:cubicBezTo>
                <a:cubicBezTo>
                  <a:pt x="7814" y="10208"/>
                  <a:pt x="7703" y="10251"/>
                  <a:pt x="7596" y="10294"/>
                </a:cubicBezTo>
                <a:cubicBezTo>
                  <a:pt x="7539" y="10318"/>
                  <a:pt x="7482" y="10345"/>
                  <a:pt x="7425" y="10365"/>
                </a:cubicBezTo>
                <a:cubicBezTo>
                  <a:pt x="7365" y="10388"/>
                  <a:pt x="7305" y="10411"/>
                  <a:pt x="7245" y="10435"/>
                </a:cubicBezTo>
                <a:cubicBezTo>
                  <a:pt x="7124" y="10478"/>
                  <a:pt x="7007" y="10525"/>
                  <a:pt x="6891" y="10575"/>
                </a:cubicBezTo>
                <a:cubicBezTo>
                  <a:pt x="6783" y="10619"/>
                  <a:pt x="6670" y="10655"/>
                  <a:pt x="6559" y="10696"/>
                </a:cubicBezTo>
                <a:cubicBezTo>
                  <a:pt x="6439" y="10736"/>
                  <a:pt x="6322" y="10779"/>
                  <a:pt x="6201" y="10816"/>
                </a:cubicBezTo>
                <a:cubicBezTo>
                  <a:pt x="5964" y="10896"/>
                  <a:pt x="5727" y="10973"/>
                  <a:pt x="5489" y="11047"/>
                </a:cubicBezTo>
                <a:cubicBezTo>
                  <a:pt x="5366" y="11087"/>
                  <a:pt x="5245" y="11124"/>
                  <a:pt x="5121" y="11157"/>
                </a:cubicBezTo>
                <a:cubicBezTo>
                  <a:pt x="5065" y="11174"/>
                  <a:pt x="5008" y="11191"/>
                  <a:pt x="4951" y="11204"/>
                </a:cubicBezTo>
                <a:cubicBezTo>
                  <a:pt x="4890" y="11221"/>
                  <a:pt x="4833" y="11241"/>
                  <a:pt x="4776" y="11261"/>
                </a:cubicBezTo>
                <a:cubicBezTo>
                  <a:pt x="4536" y="11334"/>
                  <a:pt x="4292" y="11415"/>
                  <a:pt x="4044" y="11472"/>
                </a:cubicBezTo>
                <a:cubicBezTo>
                  <a:pt x="3904" y="11501"/>
                  <a:pt x="3767" y="11535"/>
                  <a:pt x="3629" y="11569"/>
                </a:cubicBezTo>
                <a:cubicBezTo>
                  <a:pt x="3499" y="11599"/>
                  <a:pt x="3372" y="11626"/>
                  <a:pt x="3245" y="11652"/>
                </a:cubicBezTo>
                <a:cubicBezTo>
                  <a:pt x="3202" y="11662"/>
                  <a:pt x="3162" y="11669"/>
                  <a:pt x="3121" y="11672"/>
                </a:cubicBezTo>
                <a:cubicBezTo>
                  <a:pt x="3071" y="11679"/>
                  <a:pt x="3021" y="11686"/>
                  <a:pt x="2967" y="11686"/>
                </a:cubicBezTo>
                <a:lnTo>
                  <a:pt x="2950" y="11682"/>
                </a:lnTo>
                <a:cubicBezTo>
                  <a:pt x="2944" y="11676"/>
                  <a:pt x="2938" y="11666"/>
                  <a:pt x="2934" y="11656"/>
                </a:cubicBezTo>
                <a:cubicBezTo>
                  <a:pt x="2910" y="11612"/>
                  <a:pt x="2893" y="11562"/>
                  <a:pt x="2881" y="11515"/>
                </a:cubicBezTo>
                <a:cubicBezTo>
                  <a:pt x="2861" y="11461"/>
                  <a:pt x="2844" y="11408"/>
                  <a:pt x="2824" y="11351"/>
                </a:cubicBezTo>
                <a:cubicBezTo>
                  <a:pt x="2783" y="11234"/>
                  <a:pt x="2743" y="11117"/>
                  <a:pt x="2703" y="11000"/>
                </a:cubicBezTo>
                <a:cubicBezTo>
                  <a:pt x="2626" y="10769"/>
                  <a:pt x="2546" y="10538"/>
                  <a:pt x="2466" y="10308"/>
                </a:cubicBezTo>
                <a:cubicBezTo>
                  <a:pt x="2382" y="10073"/>
                  <a:pt x="2302" y="9840"/>
                  <a:pt x="2222" y="9606"/>
                </a:cubicBezTo>
                <a:cubicBezTo>
                  <a:pt x="2175" y="9472"/>
                  <a:pt x="2135" y="9341"/>
                  <a:pt x="2091" y="9207"/>
                </a:cubicBezTo>
                <a:cubicBezTo>
                  <a:pt x="2051" y="9084"/>
                  <a:pt x="2015" y="8957"/>
                  <a:pt x="1974" y="8833"/>
                </a:cubicBezTo>
                <a:cubicBezTo>
                  <a:pt x="1901" y="8592"/>
                  <a:pt x="1830" y="8348"/>
                  <a:pt x="1760" y="8107"/>
                </a:cubicBezTo>
                <a:cubicBezTo>
                  <a:pt x="1689" y="7869"/>
                  <a:pt x="1609" y="7633"/>
                  <a:pt x="1536" y="7392"/>
                </a:cubicBezTo>
                <a:cubicBezTo>
                  <a:pt x="1456" y="7151"/>
                  <a:pt x="1392" y="6906"/>
                  <a:pt x="1325" y="6659"/>
                </a:cubicBezTo>
                <a:cubicBezTo>
                  <a:pt x="1265" y="6421"/>
                  <a:pt x="1198" y="6184"/>
                  <a:pt x="1128" y="5950"/>
                </a:cubicBezTo>
                <a:cubicBezTo>
                  <a:pt x="1095" y="5827"/>
                  <a:pt x="1058" y="5699"/>
                  <a:pt x="1027" y="5575"/>
                </a:cubicBezTo>
                <a:cubicBezTo>
                  <a:pt x="998" y="5455"/>
                  <a:pt x="964" y="5338"/>
                  <a:pt x="931" y="5221"/>
                </a:cubicBezTo>
                <a:cubicBezTo>
                  <a:pt x="867" y="4977"/>
                  <a:pt x="803" y="4733"/>
                  <a:pt x="743" y="4485"/>
                </a:cubicBezTo>
                <a:cubicBezTo>
                  <a:pt x="713" y="4362"/>
                  <a:pt x="686" y="4237"/>
                  <a:pt x="660" y="4117"/>
                </a:cubicBezTo>
                <a:cubicBezTo>
                  <a:pt x="633" y="4001"/>
                  <a:pt x="610" y="3887"/>
                  <a:pt x="583" y="3769"/>
                </a:cubicBezTo>
                <a:cubicBezTo>
                  <a:pt x="556" y="3649"/>
                  <a:pt x="530" y="3529"/>
                  <a:pt x="496" y="3408"/>
                </a:cubicBezTo>
                <a:cubicBezTo>
                  <a:pt x="462" y="3288"/>
                  <a:pt x="432" y="3164"/>
                  <a:pt x="399" y="3044"/>
                </a:cubicBezTo>
                <a:cubicBezTo>
                  <a:pt x="375" y="2963"/>
                  <a:pt x="355" y="2883"/>
                  <a:pt x="335" y="2803"/>
                </a:cubicBezTo>
                <a:cubicBezTo>
                  <a:pt x="329" y="2760"/>
                  <a:pt x="322" y="2712"/>
                  <a:pt x="322" y="2669"/>
                </a:cubicBezTo>
                <a:lnTo>
                  <a:pt x="325" y="2659"/>
                </a:lnTo>
                <a:lnTo>
                  <a:pt x="342" y="2639"/>
                </a:lnTo>
                <a:cubicBezTo>
                  <a:pt x="405" y="2589"/>
                  <a:pt x="479" y="2552"/>
                  <a:pt x="550" y="2516"/>
                </a:cubicBezTo>
                <a:cubicBezTo>
                  <a:pt x="646" y="2468"/>
                  <a:pt x="746" y="2428"/>
                  <a:pt x="847" y="2385"/>
                </a:cubicBezTo>
                <a:cubicBezTo>
                  <a:pt x="964" y="2335"/>
                  <a:pt x="1078" y="2281"/>
                  <a:pt x="1192" y="2227"/>
                </a:cubicBezTo>
                <a:cubicBezTo>
                  <a:pt x="1416" y="2117"/>
                  <a:pt x="1649" y="2027"/>
                  <a:pt x="1880" y="1934"/>
                </a:cubicBezTo>
                <a:cubicBezTo>
                  <a:pt x="1994" y="1890"/>
                  <a:pt x="2104" y="1843"/>
                  <a:pt x="2215" y="1803"/>
                </a:cubicBezTo>
                <a:cubicBezTo>
                  <a:pt x="2332" y="1763"/>
                  <a:pt x="2446" y="1723"/>
                  <a:pt x="2560" y="1682"/>
                </a:cubicBezTo>
                <a:cubicBezTo>
                  <a:pt x="2790" y="1599"/>
                  <a:pt x="3024" y="1519"/>
                  <a:pt x="3255" y="1438"/>
                </a:cubicBezTo>
                <a:cubicBezTo>
                  <a:pt x="3372" y="1398"/>
                  <a:pt x="3486" y="1358"/>
                  <a:pt x="3603" y="1324"/>
                </a:cubicBezTo>
                <a:cubicBezTo>
                  <a:pt x="3660" y="1304"/>
                  <a:pt x="3716" y="1288"/>
                  <a:pt x="3776" y="1271"/>
                </a:cubicBezTo>
                <a:cubicBezTo>
                  <a:pt x="3830" y="1255"/>
                  <a:pt x="3884" y="1238"/>
                  <a:pt x="3937" y="1221"/>
                </a:cubicBezTo>
                <a:lnTo>
                  <a:pt x="3947" y="1218"/>
                </a:lnTo>
                <a:cubicBezTo>
                  <a:pt x="4182" y="1131"/>
                  <a:pt x="4418" y="1047"/>
                  <a:pt x="4653" y="963"/>
                </a:cubicBezTo>
                <a:cubicBezTo>
                  <a:pt x="4884" y="877"/>
                  <a:pt x="5118" y="790"/>
                  <a:pt x="5352" y="706"/>
                </a:cubicBezTo>
                <a:cubicBezTo>
                  <a:pt x="5579" y="619"/>
                  <a:pt x="5810" y="539"/>
                  <a:pt x="6044" y="455"/>
                </a:cubicBezTo>
                <a:cubicBezTo>
                  <a:pt x="6195" y="401"/>
                  <a:pt x="6345" y="348"/>
                  <a:pt x="6493" y="295"/>
                </a:cubicBezTo>
                <a:cubicBezTo>
                  <a:pt x="6519" y="295"/>
                  <a:pt x="6546" y="288"/>
                  <a:pt x="6576" y="281"/>
                </a:cubicBezTo>
                <a:cubicBezTo>
                  <a:pt x="6606" y="275"/>
                  <a:pt x="6636" y="268"/>
                  <a:pt x="6666" y="261"/>
                </a:cubicBezTo>
                <a:cubicBezTo>
                  <a:pt x="6717" y="244"/>
                  <a:pt x="6770" y="231"/>
                  <a:pt x="6820" y="221"/>
                </a:cubicBezTo>
                <a:close/>
                <a:moveTo>
                  <a:pt x="6870" y="1"/>
                </a:moveTo>
                <a:cubicBezTo>
                  <a:pt x="6861" y="1"/>
                  <a:pt x="6852" y="2"/>
                  <a:pt x="6843" y="3"/>
                </a:cubicBezTo>
                <a:cubicBezTo>
                  <a:pt x="6817" y="7"/>
                  <a:pt x="6794" y="14"/>
                  <a:pt x="6770" y="23"/>
                </a:cubicBezTo>
                <a:cubicBezTo>
                  <a:pt x="6753" y="11"/>
                  <a:pt x="6733" y="3"/>
                  <a:pt x="6712" y="3"/>
                </a:cubicBezTo>
                <a:cubicBezTo>
                  <a:pt x="6701" y="3"/>
                  <a:pt x="6689" y="6"/>
                  <a:pt x="6676" y="10"/>
                </a:cubicBezTo>
                <a:cubicBezTo>
                  <a:pt x="6201" y="191"/>
                  <a:pt x="5720" y="355"/>
                  <a:pt x="5238" y="512"/>
                </a:cubicBezTo>
                <a:cubicBezTo>
                  <a:pt x="5008" y="589"/>
                  <a:pt x="4780" y="662"/>
                  <a:pt x="4549" y="739"/>
                </a:cubicBezTo>
                <a:cubicBezTo>
                  <a:pt x="4432" y="779"/>
                  <a:pt x="4312" y="816"/>
                  <a:pt x="4195" y="857"/>
                </a:cubicBezTo>
                <a:cubicBezTo>
                  <a:pt x="4138" y="877"/>
                  <a:pt x="4081" y="897"/>
                  <a:pt x="4024" y="913"/>
                </a:cubicBezTo>
                <a:cubicBezTo>
                  <a:pt x="3967" y="934"/>
                  <a:pt x="3907" y="954"/>
                  <a:pt x="3850" y="974"/>
                </a:cubicBezTo>
                <a:cubicBezTo>
                  <a:pt x="3730" y="1007"/>
                  <a:pt x="3609" y="1040"/>
                  <a:pt x="3492" y="1074"/>
                </a:cubicBezTo>
                <a:cubicBezTo>
                  <a:pt x="3369" y="1107"/>
                  <a:pt x="3248" y="1147"/>
                  <a:pt x="3131" y="1187"/>
                </a:cubicBezTo>
                <a:cubicBezTo>
                  <a:pt x="2904" y="1261"/>
                  <a:pt x="2677" y="1338"/>
                  <a:pt x="2452" y="1415"/>
                </a:cubicBezTo>
                <a:cubicBezTo>
                  <a:pt x="2365" y="1445"/>
                  <a:pt x="2279" y="1475"/>
                  <a:pt x="2191" y="1505"/>
                </a:cubicBezTo>
                <a:cubicBezTo>
                  <a:pt x="2165" y="1512"/>
                  <a:pt x="2138" y="1522"/>
                  <a:pt x="2108" y="1532"/>
                </a:cubicBezTo>
                <a:cubicBezTo>
                  <a:pt x="1990" y="1576"/>
                  <a:pt x="1874" y="1625"/>
                  <a:pt x="1754" y="1673"/>
                </a:cubicBezTo>
                <a:cubicBezTo>
                  <a:pt x="1640" y="1716"/>
                  <a:pt x="1522" y="1760"/>
                  <a:pt x="1409" y="1809"/>
                </a:cubicBezTo>
                <a:cubicBezTo>
                  <a:pt x="1292" y="1860"/>
                  <a:pt x="1172" y="1914"/>
                  <a:pt x="1055" y="1970"/>
                </a:cubicBezTo>
                <a:cubicBezTo>
                  <a:pt x="951" y="2020"/>
                  <a:pt x="847" y="2070"/>
                  <a:pt x="740" y="2114"/>
                </a:cubicBezTo>
                <a:cubicBezTo>
                  <a:pt x="630" y="2161"/>
                  <a:pt x="516" y="2204"/>
                  <a:pt x="409" y="2258"/>
                </a:cubicBezTo>
                <a:cubicBezTo>
                  <a:pt x="349" y="2288"/>
                  <a:pt x="289" y="2318"/>
                  <a:pt x="232" y="2351"/>
                </a:cubicBezTo>
                <a:cubicBezTo>
                  <a:pt x="209" y="2361"/>
                  <a:pt x="184" y="2375"/>
                  <a:pt x="164" y="2391"/>
                </a:cubicBezTo>
                <a:cubicBezTo>
                  <a:pt x="144" y="2405"/>
                  <a:pt x="128" y="2422"/>
                  <a:pt x="108" y="2439"/>
                </a:cubicBezTo>
                <a:cubicBezTo>
                  <a:pt x="91" y="2455"/>
                  <a:pt x="78" y="2468"/>
                  <a:pt x="68" y="2485"/>
                </a:cubicBezTo>
                <a:cubicBezTo>
                  <a:pt x="54" y="2502"/>
                  <a:pt x="44" y="2519"/>
                  <a:pt x="34" y="2536"/>
                </a:cubicBezTo>
                <a:cubicBezTo>
                  <a:pt x="28" y="2556"/>
                  <a:pt x="21" y="2576"/>
                  <a:pt x="14" y="2592"/>
                </a:cubicBezTo>
                <a:cubicBezTo>
                  <a:pt x="1" y="2676"/>
                  <a:pt x="4" y="2756"/>
                  <a:pt x="21" y="2837"/>
                </a:cubicBezTo>
                <a:cubicBezTo>
                  <a:pt x="31" y="2900"/>
                  <a:pt x="44" y="2963"/>
                  <a:pt x="64" y="3027"/>
                </a:cubicBezTo>
                <a:cubicBezTo>
                  <a:pt x="104" y="3181"/>
                  <a:pt x="144" y="3331"/>
                  <a:pt x="184" y="3485"/>
                </a:cubicBezTo>
                <a:cubicBezTo>
                  <a:pt x="205" y="3559"/>
                  <a:pt x="225" y="3632"/>
                  <a:pt x="241" y="3706"/>
                </a:cubicBezTo>
                <a:cubicBezTo>
                  <a:pt x="258" y="3789"/>
                  <a:pt x="275" y="3870"/>
                  <a:pt x="292" y="3953"/>
                </a:cubicBezTo>
                <a:lnTo>
                  <a:pt x="289" y="3936"/>
                </a:lnTo>
                <a:lnTo>
                  <a:pt x="289" y="3936"/>
                </a:lnTo>
                <a:cubicBezTo>
                  <a:pt x="339" y="4184"/>
                  <a:pt x="399" y="4428"/>
                  <a:pt x="456" y="4672"/>
                </a:cubicBezTo>
                <a:cubicBezTo>
                  <a:pt x="485" y="4796"/>
                  <a:pt x="519" y="4916"/>
                  <a:pt x="553" y="5040"/>
                </a:cubicBezTo>
                <a:cubicBezTo>
                  <a:pt x="579" y="5157"/>
                  <a:pt x="613" y="5274"/>
                  <a:pt x="646" y="5392"/>
                </a:cubicBezTo>
                <a:cubicBezTo>
                  <a:pt x="680" y="5512"/>
                  <a:pt x="713" y="5632"/>
                  <a:pt x="743" y="5753"/>
                </a:cubicBezTo>
                <a:cubicBezTo>
                  <a:pt x="774" y="5870"/>
                  <a:pt x="807" y="5987"/>
                  <a:pt x="840" y="6104"/>
                </a:cubicBezTo>
                <a:cubicBezTo>
                  <a:pt x="911" y="6348"/>
                  <a:pt x="977" y="6592"/>
                  <a:pt x="1044" y="6836"/>
                </a:cubicBezTo>
                <a:cubicBezTo>
                  <a:pt x="1112" y="7084"/>
                  <a:pt x="1181" y="7332"/>
                  <a:pt x="1258" y="7576"/>
                </a:cubicBezTo>
                <a:cubicBezTo>
                  <a:pt x="1302" y="7702"/>
                  <a:pt x="1342" y="7833"/>
                  <a:pt x="1385" y="7960"/>
                </a:cubicBezTo>
                <a:cubicBezTo>
                  <a:pt x="1422" y="8077"/>
                  <a:pt x="1459" y="8198"/>
                  <a:pt x="1493" y="8318"/>
                </a:cubicBezTo>
                <a:cubicBezTo>
                  <a:pt x="1566" y="8562"/>
                  <a:pt x="1640" y="8806"/>
                  <a:pt x="1714" y="9050"/>
                </a:cubicBezTo>
                <a:cubicBezTo>
                  <a:pt x="1787" y="9288"/>
                  <a:pt x="1864" y="9522"/>
                  <a:pt x="1944" y="9756"/>
                </a:cubicBezTo>
                <a:cubicBezTo>
                  <a:pt x="2108" y="10231"/>
                  <a:pt x="2271" y="10706"/>
                  <a:pt x="2439" y="11180"/>
                </a:cubicBezTo>
                <a:cubicBezTo>
                  <a:pt x="2479" y="11294"/>
                  <a:pt x="2516" y="11408"/>
                  <a:pt x="2556" y="11522"/>
                </a:cubicBezTo>
                <a:cubicBezTo>
                  <a:pt x="2576" y="11578"/>
                  <a:pt x="2596" y="11635"/>
                  <a:pt x="2620" y="11689"/>
                </a:cubicBezTo>
                <a:cubicBezTo>
                  <a:pt x="2633" y="11726"/>
                  <a:pt x="2649" y="11759"/>
                  <a:pt x="2669" y="11790"/>
                </a:cubicBezTo>
                <a:cubicBezTo>
                  <a:pt x="2680" y="11813"/>
                  <a:pt x="2693" y="11830"/>
                  <a:pt x="2706" y="11850"/>
                </a:cubicBezTo>
                <a:cubicBezTo>
                  <a:pt x="2740" y="11893"/>
                  <a:pt x="2783" y="11933"/>
                  <a:pt x="2837" y="11950"/>
                </a:cubicBezTo>
                <a:cubicBezTo>
                  <a:pt x="2857" y="11957"/>
                  <a:pt x="2877" y="11963"/>
                  <a:pt x="2897" y="11967"/>
                </a:cubicBezTo>
                <a:cubicBezTo>
                  <a:pt x="2921" y="11970"/>
                  <a:pt x="2944" y="11973"/>
                  <a:pt x="2964" y="11973"/>
                </a:cubicBezTo>
                <a:lnTo>
                  <a:pt x="3041" y="11973"/>
                </a:lnTo>
                <a:cubicBezTo>
                  <a:pt x="3074" y="11970"/>
                  <a:pt x="3108" y="11967"/>
                  <a:pt x="3138" y="11963"/>
                </a:cubicBezTo>
                <a:cubicBezTo>
                  <a:pt x="3198" y="11957"/>
                  <a:pt x="3259" y="11950"/>
                  <a:pt x="3315" y="11936"/>
                </a:cubicBezTo>
                <a:cubicBezTo>
                  <a:pt x="3446" y="11913"/>
                  <a:pt x="3576" y="11883"/>
                  <a:pt x="3707" y="11856"/>
                </a:cubicBezTo>
                <a:cubicBezTo>
                  <a:pt x="3833" y="11827"/>
                  <a:pt x="3957" y="11796"/>
                  <a:pt x="4085" y="11766"/>
                </a:cubicBezTo>
                <a:cubicBezTo>
                  <a:pt x="4145" y="11753"/>
                  <a:pt x="4205" y="11736"/>
                  <a:pt x="4265" y="11722"/>
                </a:cubicBezTo>
                <a:cubicBezTo>
                  <a:pt x="4325" y="11706"/>
                  <a:pt x="4386" y="11686"/>
                  <a:pt x="4446" y="11669"/>
                </a:cubicBezTo>
                <a:cubicBezTo>
                  <a:pt x="4559" y="11635"/>
                  <a:pt x="4673" y="11595"/>
                  <a:pt x="4787" y="11555"/>
                </a:cubicBezTo>
                <a:cubicBezTo>
                  <a:pt x="4847" y="11535"/>
                  <a:pt x="4911" y="11512"/>
                  <a:pt x="4971" y="11492"/>
                </a:cubicBezTo>
                <a:cubicBezTo>
                  <a:pt x="5034" y="11469"/>
                  <a:pt x="5098" y="11448"/>
                  <a:pt x="5161" y="11428"/>
                </a:cubicBezTo>
                <a:cubicBezTo>
                  <a:pt x="5275" y="11391"/>
                  <a:pt x="5386" y="11358"/>
                  <a:pt x="5496" y="11321"/>
                </a:cubicBezTo>
                <a:cubicBezTo>
                  <a:pt x="5616" y="11281"/>
                  <a:pt x="5733" y="11245"/>
                  <a:pt x="5854" y="11200"/>
                </a:cubicBezTo>
                <a:cubicBezTo>
                  <a:pt x="6094" y="11117"/>
                  <a:pt x="6335" y="11030"/>
                  <a:pt x="6576" y="10947"/>
                </a:cubicBezTo>
                <a:lnTo>
                  <a:pt x="6666" y="10916"/>
                </a:lnTo>
                <a:cubicBezTo>
                  <a:pt x="6753" y="10887"/>
                  <a:pt x="6840" y="10856"/>
                  <a:pt x="6924" y="10823"/>
                </a:cubicBezTo>
                <a:cubicBezTo>
                  <a:pt x="7041" y="10776"/>
                  <a:pt x="7158" y="10726"/>
                  <a:pt x="7278" y="10683"/>
                </a:cubicBezTo>
                <a:cubicBezTo>
                  <a:pt x="7392" y="10639"/>
                  <a:pt x="7506" y="10595"/>
                  <a:pt x="7620" y="10549"/>
                </a:cubicBezTo>
                <a:cubicBezTo>
                  <a:pt x="7676" y="10525"/>
                  <a:pt x="7733" y="10502"/>
                  <a:pt x="7790" y="10478"/>
                </a:cubicBezTo>
                <a:cubicBezTo>
                  <a:pt x="7840" y="10458"/>
                  <a:pt x="7894" y="10438"/>
                  <a:pt x="7944" y="10418"/>
                </a:cubicBezTo>
                <a:cubicBezTo>
                  <a:pt x="8058" y="10368"/>
                  <a:pt x="8171" y="10322"/>
                  <a:pt x="8288" y="10274"/>
                </a:cubicBezTo>
                <a:cubicBezTo>
                  <a:pt x="8405" y="10231"/>
                  <a:pt x="8519" y="10187"/>
                  <a:pt x="8632" y="10141"/>
                </a:cubicBezTo>
                <a:cubicBezTo>
                  <a:pt x="8689" y="10117"/>
                  <a:pt x="8746" y="10094"/>
                  <a:pt x="8803" y="10067"/>
                </a:cubicBezTo>
                <a:cubicBezTo>
                  <a:pt x="8860" y="10044"/>
                  <a:pt x="8917" y="10024"/>
                  <a:pt x="8974" y="10000"/>
                </a:cubicBezTo>
                <a:cubicBezTo>
                  <a:pt x="9031" y="9976"/>
                  <a:pt x="9088" y="9953"/>
                  <a:pt x="9145" y="9927"/>
                </a:cubicBezTo>
                <a:cubicBezTo>
                  <a:pt x="9202" y="9903"/>
                  <a:pt x="9262" y="9880"/>
                  <a:pt x="9319" y="9856"/>
                </a:cubicBezTo>
                <a:cubicBezTo>
                  <a:pt x="9399" y="9826"/>
                  <a:pt x="9479" y="9789"/>
                  <a:pt x="9563" y="9756"/>
                </a:cubicBezTo>
                <a:cubicBezTo>
                  <a:pt x="9600" y="9740"/>
                  <a:pt x="9640" y="9723"/>
                  <a:pt x="9680" y="9703"/>
                </a:cubicBezTo>
                <a:lnTo>
                  <a:pt x="9800" y="9642"/>
                </a:lnTo>
                <a:cubicBezTo>
                  <a:pt x="9853" y="9615"/>
                  <a:pt x="9904" y="9595"/>
                  <a:pt x="9954" y="9565"/>
                </a:cubicBezTo>
                <a:cubicBezTo>
                  <a:pt x="9977" y="9552"/>
                  <a:pt x="10001" y="9539"/>
                  <a:pt x="10021" y="9525"/>
                </a:cubicBezTo>
                <a:cubicBezTo>
                  <a:pt x="10034" y="9519"/>
                  <a:pt x="10048" y="9508"/>
                  <a:pt x="10057" y="9499"/>
                </a:cubicBezTo>
                <a:cubicBezTo>
                  <a:pt x="10077" y="9482"/>
                  <a:pt x="10101" y="9465"/>
                  <a:pt x="10114" y="9445"/>
                </a:cubicBezTo>
                <a:cubicBezTo>
                  <a:pt x="10128" y="9428"/>
                  <a:pt x="10137" y="9408"/>
                  <a:pt x="10151" y="9391"/>
                </a:cubicBezTo>
                <a:cubicBezTo>
                  <a:pt x="10158" y="9378"/>
                  <a:pt x="10165" y="9351"/>
                  <a:pt x="10168" y="9338"/>
                </a:cubicBezTo>
                <a:lnTo>
                  <a:pt x="10174" y="9321"/>
                </a:lnTo>
                <a:cubicBezTo>
                  <a:pt x="10182" y="9298"/>
                  <a:pt x="10182" y="9268"/>
                  <a:pt x="10185" y="9241"/>
                </a:cubicBezTo>
                <a:cubicBezTo>
                  <a:pt x="10191" y="9178"/>
                  <a:pt x="10194" y="9114"/>
                  <a:pt x="10191" y="9047"/>
                </a:cubicBezTo>
                <a:cubicBezTo>
                  <a:pt x="10188" y="8990"/>
                  <a:pt x="10188" y="8933"/>
                  <a:pt x="10182" y="8877"/>
                </a:cubicBezTo>
                <a:cubicBezTo>
                  <a:pt x="10171" y="8820"/>
                  <a:pt x="10165" y="8763"/>
                  <a:pt x="10154" y="8703"/>
                </a:cubicBezTo>
                <a:cubicBezTo>
                  <a:pt x="10141" y="8589"/>
                  <a:pt x="10125" y="8475"/>
                  <a:pt x="10101" y="8365"/>
                </a:cubicBezTo>
                <a:cubicBezTo>
                  <a:pt x="10077" y="8238"/>
                  <a:pt x="10044" y="8114"/>
                  <a:pt x="10014" y="7990"/>
                </a:cubicBezTo>
                <a:cubicBezTo>
                  <a:pt x="9981" y="7866"/>
                  <a:pt x="9947" y="7743"/>
                  <a:pt x="9907" y="7622"/>
                </a:cubicBezTo>
                <a:cubicBezTo>
                  <a:pt x="9830" y="7375"/>
                  <a:pt x="9750" y="7131"/>
                  <a:pt x="9670" y="6886"/>
                </a:cubicBezTo>
                <a:cubicBezTo>
                  <a:pt x="9509" y="6405"/>
                  <a:pt x="9342" y="5927"/>
                  <a:pt x="9178" y="5445"/>
                </a:cubicBezTo>
                <a:cubicBezTo>
                  <a:pt x="9138" y="5331"/>
                  <a:pt x="9101" y="5221"/>
                  <a:pt x="9061" y="5107"/>
                </a:cubicBezTo>
                <a:cubicBezTo>
                  <a:pt x="9021" y="4990"/>
                  <a:pt x="8984" y="4876"/>
                  <a:pt x="8941" y="4763"/>
                </a:cubicBezTo>
                <a:cubicBezTo>
                  <a:pt x="8847" y="4518"/>
                  <a:pt x="8753" y="4271"/>
                  <a:pt x="8663" y="4024"/>
                </a:cubicBezTo>
                <a:cubicBezTo>
                  <a:pt x="8579" y="3796"/>
                  <a:pt x="8502" y="3569"/>
                  <a:pt x="8422" y="3342"/>
                </a:cubicBezTo>
                <a:cubicBezTo>
                  <a:pt x="8379" y="3218"/>
                  <a:pt x="8339" y="3094"/>
                  <a:pt x="8288" y="2973"/>
                </a:cubicBezTo>
                <a:cubicBezTo>
                  <a:pt x="8242" y="2863"/>
                  <a:pt x="8195" y="2752"/>
                  <a:pt x="8148" y="2642"/>
                </a:cubicBezTo>
                <a:cubicBezTo>
                  <a:pt x="8044" y="2411"/>
                  <a:pt x="7937" y="2181"/>
                  <a:pt x="7847" y="1947"/>
                </a:cubicBezTo>
                <a:cubicBezTo>
                  <a:pt x="7827" y="1894"/>
                  <a:pt x="7807" y="1837"/>
                  <a:pt x="7790" y="1783"/>
                </a:cubicBezTo>
                <a:cubicBezTo>
                  <a:pt x="7766" y="1723"/>
                  <a:pt x="7743" y="1659"/>
                  <a:pt x="7720" y="1599"/>
                </a:cubicBezTo>
                <a:cubicBezTo>
                  <a:pt x="7700" y="1545"/>
                  <a:pt x="7676" y="1492"/>
                  <a:pt x="7653" y="1435"/>
                </a:cubicBezTo>
                <a:cubicBezTo>
                  <a:pt x="7633" y="1385"/>
                  <a:pt x="7606" y="1335"/>
                  <a:pt x="7586" y="1284"/>
                </a:cubicBezTo>
                <a:cubicBezTo>
                  <a:pt x="7536" y="1167"/>
                  <a:pt x="7479" y="1057"/>
                  <a:pt x="7428" y="943"/>
                </a:cubicBezTo>
                <a:cubicBezTo>
                  <a:pt x="7405" y="893"/>
                  <a:pt x="7385" y="840"/>
                  <a:pt x="7365" y="786"/>
                </a:cubicBezTo>
                <a:cubicBezTo>
                  <a:pt x="7345" y="736"/>
                  <a:pt x="7328" y="682"/>
                  <a:pt x="7305" y="633"/>
                </a:cubicBezTo>
                <a:cubicBezTo>
                  <a:pt x="7282" y="585"/>
                  <a:pt x="7258" y="539"/>
                  <a:pt x="7238" y="489"/>
                </a:cubicBezTo>
                <a:cubicBezTo>
                  <a:pt x="7218" y="442"/>
                  <a:pt x="7201" y="395"/>
                  <a:pt x="7181" y="348"/>
                </a:cubicBezTo>
                <a:cubicBezTo>
                  <a:pt x="7158" y="288"/>
                  <a:pt x="7131" y="228"/>
                  <a:pt x="7101" y="171"/>
                </a:cubicBezTo>
                <a:cubicBezTo>
                  <a:pt x="7091" y="154"/>
                  <a:pt x="7081" y="141"/>
                  <a:pt x="7071" y="124"/>
                </a:cubicBezTo>
                <a:cubicBezTo>
                  <a:pt x="7054" y="100"/>
                  <a:pt x="7038" y="77"/>
                  <a:pt x="7018" y="57"/>
                </a:cubicBezTo>
                <a:cubicBezTo>
                  <a:pt x="7001" y="43"/>
                  <a:pt x="6971" y="31"/>
                  <a:pt x="6951" y="20"/>
                </a:cubicBezTo>
                <a:cubicBezTo>
                  <a:pt x="6926" y="8"/>
                  <a:pt x="6897" y="1"/>
                  <a:pt x="6870" y="1"/>
                </a:cubicBezTo>
                <a:close/>
              </a:path>
            </a:pathLst>
          </a:custGeom>
          <a:solidFill>
            <a:srgbClr val="524A8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0" name="Google Shape;750;p25"/>
          <p:cNvGrpSpPr/>
          <p:nvPr/>
        </p:nvGrpSpPr>
        <p:grpSpPr>
          <a:xfrm>
            <a:off x="266939" y="158056"/>
            <a:ext cx="8483831" cy="4568906"/>
            <a:chOff x="266939" y="158056"/>
            <a:chExt cx="8483831" cy="4568906"/>
          </a:xfrm>
        </p:grpSpPr>
        <p:sp>
          <p:nvSpPr>
            <p:cNvPr id="751" name="Google Shape;751;p25"/>
            <p:cNvSpPr/>
            <p:nvPr/>
          </p:nvSpPr>
          <p:spPr>
            <a:xfrm>
              <a:off x="8009702" y="2885449"/>
              <a:ext cx="662365" cy="826686"/>
            </a:xfrm>
            <a:custGeom>
              <a:avLst/>
              <a:gdLst/>
              <a:ahLst/>
              <a:cxnLst/>
              <a:rect l="l" t="t" r="r" b="b"/>
              <a:pathLst>
                <a:path w="9238" h="11531" extrusionOk="0">
                  <a:moveTo>
                    <a:pt x="5839" y="0"/>
                  </a:moveTo>
                  <a:cubicBezTo>
                    <a:pt x="5827" y="0"/>
                    <a:pt x="5815" y="1"/>
                    <a:pt x="5803" y="3"/>
                  </a:cubicBezTo>
                  <a:cubicBezTo>
                    <a:pt x="5780" y="7"/>
                    <a:pt x="5753" y="16"/>
                    <a:pt x="5730" y="23"/>
                  </a:cubicBezTo>
                  <a:lnTo>
                    <a:pt x="5723" y="27"/>
                  </a:lnTo>
                  <a:cubicBezTo>
                    <a:pt x="5717" y="30"/>
                    <a:pt x="5706" y="30"/>
                    <a:pt x="5700" y="33"/>
                  </a:cubicBezTo>
                  <a:cubicBezTo>
                    <a:pt x="5689" y="36"/>
                    <a:pt x="5680" y="40"/>
                    <a:pt x="5666" y="43"/>
                  </a:cubicBezTo>
                  <a:cubicBezTo>
                    <a:pt x="5649" y="50"/>
                    <a:pt x="5632" y="56"/>
                    <a:pt x="5612" y="63"/>
                  </a:cubicBezTo>
                  <a:lnTo>
                    <a:pt x="5596" y="70"/>
                  </a:lnTo>
                  <a:cubicBezTo>
                    <a:pt x="5583" y="73"/>
                    <a:pt x="5572" y="77"/>
                    <a:pt x="5563" y="80"/>
                  </a:cubicBezTo>
                  <a:cubicBezTo>
                    <a:pt x="5502" y="103"/>
                    <a:pt x="5442" y="123"/>
                    <a:pt x="5396" y="137"/>
                  </a:cubicBezTo>
                  <a:cubicBezTo>
                    <a:pt x="5285" y="170"/>
                    <a:pt x="5171" y="211"/>
                    <a:pt x="5061" y="243"/>
                  </a:cubicBezTo>
                  <a:cubicBezTo>
                    <a:pt x="4981" y="271"/>
                    <a:pt x="4897" y="300"/>
                    <a:pt x="4814" y="328"/>
                  </a:cubicBezTo>
                  <a:cubicBezTo>
                    <a:pt x="4723" y="351"/>
                    <a:pt x="4636" y="374"/>
                    <a:pt x="4546" y="394"/>
                  </a:cubicBezTo>
                  <a:cubicBezTo>
                    <a:pt x="4473" y="411"/>
                    <a:pt x="4396" y="431"/>
                    <a:pt x="4318" y="451"/>
                  </a:cubicBezTo>
                  <a:cubicBezTo>
                    <a:pt x="4144" y="501"/>
                    <a:pt x="3951" y="555"/>
                    <a:pt x="3760" y="615"/>
                  </a:cubicBezTo>
                  <a:lnTo>
                    <a:pt x="3757" y="615"/>
                  </a:lnTo>
                  <a:lnTo>
                    <a:pt x="3753" y="618"/>
                  </a:lnTo>
                  <a:lnTo>
                    <a:pt x="3750" y="618"/>
                  </a:lnTo>
                  <a:lnTo>
                    <a:pt x="3740" y="622"/>
                  </a:lnTo>
                  <a:lnTo>
                    <a:pt x="3730" y="625"/>
                  </a:lnTo>
                  <a:lnTo>
                    <a:pt x="3726" y="625"/>
                  </a:lnTo>
                  <a:lnTo>
                    <a:pt x="3720" y="629"/>
                  </a:lnTo>
                  <a:lnTo>
                    <a:pt x="3713" y="629"/>
                  </a:lnTo>
                  <a:lnTo>
                    <a:pt x="3710" y="632"/>
                  </a:lnTo>
                  <a:lnTo>
                    <a:pt x="3703" y="632"/>
                  </a:lnTo>
                  <a:lnTo>
                    <a:pt x="3693" y="635"/>
                  </a:lnTo>
                  <a:lnTo>
                    <a:pt x="3683" y="638"/>
                  </a:lnTo>
                  <a:lnTo>
                    <a:pt x="3653" y="649"/>
                  </a:lnTo>
                  <a:lnTo>
                    <a:pt x="3650" y="649"/>
                  </a:lnTo>
                  <a:lnTo>
                    <a:pt x="3636" y="652"/>
                  </a:lnTo>
                  <a:lnTo>
                    <a:pt x="3630" y="655"/>
                  </a:lnTo>
                  <a:lnTo>
                    <a:pt x="3619" y="658"/>
                  </a:lnTo>
                  <a:lnTo>
                    <a:pt x="3596" y="665"/>
                  </a:lnTo>
                  <a:lnTo>
                    <a:pt x="3593" y="665"/>
                  </a:lnTo>
                  <a:lnTo>
                    <a:pt x="3590" y="669"/>
                  </a:lnTo>
                  <a:cubicBezTo>
                    <a:pt x="3545" y="682"/>
                    <a:pt x="3502" y="695"/>
                    <a:pt x="3459" y="709"/>
                  </a:cubicBezTo>
                  <a:lnTo>
                    <a:pt x="3405" y="725"/>
                  </a:lnTo>
                  <a:cubicBezTo>
                    <a:pt x="3379" y="736"/>
                    <a:pt x="3352" y="742"/>
                    <a:pt x="3325" y="752"/>
                  </a:cubicBezTo>
                  <a:cubicBezTo>
                    <a:pt x="3235" y="785"/>
                    <a:pt x="3144" y="819"/>
                    <a:pt x="3078" y="845"/>
                  </a:cubicBezTo>
                  <a:cubicBezTo>
                    <a:pt x="2991" y="882"/>
                    <a:pt x="2903" y="916"/>
                    <a:pt x="2820" y="950"/>
                  </a:cubicBezTo>
                  <a:cubicBezTo>
                    <a:pt x="2670" y="1006"/>
                    <a:pt x="2512" y="1066"/>
                    <a:pt x="2362" y="1130"/>
                  </a:cubicBezTo>
                  <a:cubicBezTo>
                    <a:pt x="2125" y="1231"/>
                    <a:pt x="1894" y="1341"/>
                    <a:pt x="1670" y="1447"/>
                  </a:cubicBezTo>
                  <a:lnTo>
                    <a:pt x="1616" y="1472"/>
                  </a:lnTo>
                  <a:cubicBezTo>
                    <a:pt x="1526" y="1515"/>
                    <a:pt x="1435" y="1558"/>
                    <a:pt x="1345" y="1605"/>
                  </a:cubicBezTo>
                  <a:cubicBezTo>
                    <a:pt x="1305" y="1625"/>
                    <a:pt x="1265" y="1645"/>
                    <a:pt x="1225" y="1668"/>
                  </a:cubicBezTo>
                  <a:cubicBezTo>
                    <a:pt x="1174" y="1695"/>
                    <a:pt x="1117" y="1725"/>
                    <a:pt x="1064" y="1752"/>
                  </a:cubicBezTo>
                  <a:cubicBezTo>
                    <a:pt x="1034" y="1722"/>
                    <a:pt x="1024" y="1716"/>
                    <a:pt x="991" y="1699"/>
                  </a:cubicBezTo>
                  <a:cubicBezTo>
                    <a:pt x="968" y="1690"/>
                    <a:pt x="948" y="1687"/>
                    <a:pt x="928" y="1687"/>
                  </a:cubicBezTo>
                  <a:cubicBezTo>
                    <a:pt x="918" y="1687"/>
                    <a:pt x="908" y="1687"/>
                    <a:pt x="897" y="1688"/>
                  </a:cubicBezTo>
                  <a:lnTo>
                    <a:pt x="893" y="1688"/>
                  </a:lnTo>
                  <a:cubicBezTo>
                    <a:pt x="877" y="1688"/>
                    <a:pt x="861" y="1692"/>
                    <a:pt x="841" y="1699"/>
                  </a:cubicBezTo>
                  <a:cubicBezTo>
                    <a:pt x="830" y="1702"/>
                    <a:pt x="824" y="1705"/>
                    <a:pt x="813" y="1708"/>
                  </a:cubicBezTo>
                  <a:cubicBezTo>
                    <a:pt x="796" y="1719"/>
                    <a:pt x="780" y="1728"/>
                    <a:pt x="763" y="1736"/>
                  </a:cubicBezTo>
                  <a:cubicBezTo>
                    <a:pt x="753" y="1742"/>
                    <a:pt x="743" y="1748"/>
                    <a:pt x="733" y="1756"/>
                  </a:cubicBezTo>
                  <a:cubicBezTo>
                    <a:pt x="680" y="1782"/>
                    <a:pt x="623" y="1809"/>
                    <a:pt x="572" y="1836"/>
                  </a:cubicBezTo>
                  <a:lnTo>
                    <a:pt x="560" y="1839"/>
                  </a:lnTo>
                  <a:cubicBezTo>
                    <a:pt x="509" y="1866"/>
                    <a:pt x="455" y="1886"/>
                    <a:pt x="405" y="1909"/>
                  </a:cubicBezTo>
                  <a:lnTo>
                    <a:pt x="389" y="1916"/>
                  </a:lnTo>
                  <a:cubicBezTo>
                    <a:pt x="365" y="1926"/>
                    <a:pt x="339" y="1939"/>
                    <a:pt x="312" y="1949"/>
                  </a:cubicBezTo>
                  <a:cubicBezTo>
                    <a:pt x="299" y="1956"/>
                    <a:pt x="285" y="1963"/>
                    <a:pt x="271" y="1966"/>
                  </a:cubicBezTo>
                  <a:lnTo>
                    <a:pt x="262" y="1969"/>
                  </a:lnTo>
                  <a:lnTo>
                    <a:pt x="251" y="1976"/>
                  </a:lnTo>
                  <a:cubicBezTo>
                    <a:pt x="231" y="1983"/>
                    <a:pt x="211" y="1993"/>
                    <a:pt x="194" y="2006"/>
                  </a:cubicBezTo>
                  <a:cubicBezTo>
                    <a:pt x="168" y="2023"/>
                    <a:pt x="151" y="2043"/>
                    <a:pt x="134" y="2074"/>
                  </a:cubicBezTo>
                  <a:cubicBezTo>
                    <a:pt x="51" y="2103"/>
                    <a:pt x="1" y="2194"/>
                    <a:pt x="18" y="2274"/>
                  </a:cubicBezTo>
                  <a:cubicBezTo>
                    <a:pt x="41" y="2378"/>
                    <a:pt x="64" y="2481"/>
                    <a:pt x="91" y="2578"/>
                  </a:cubicBezTo>
                  <a:cubicBezTo>
                    <a:pt x="114" y="2668"/>
                    <a:pt x="145" y="2756"/>
                    <a:pt x="174" y="2839"/>
                  </a:cubicBezTo>
                  <a:cubicBezTo>
                    <a:pt x="185" y="2869"/>
                    <a:pt x="198" y="2899"/>
                    <a:pt x="208" y="2929"/>
                  </a:cubicBezTo>
                  <a:cubicBezTo>
                    <a:pt x="239" y="3020"/>
                    <a:pt x="271" y="3110"/>
                    <a:pt x="302" y="3197"/>
                  </a:cubicBezTo>
                  <a:cubicBezTo>
                    <a:pt x="342" y="3301"/>
                    <a:pt x="382" y="3408"/>
                    <a:pt x="415" y="3514"/>
                  </a:cubicBezTo>
                  <a:cubicBezTo>
                    <a:pt x="426" y="3551"/>
                    <a:pt x="435" y="3585"/>
                    <a:pt x="449" y="3622"/>
                  </a:cubicBezTo>
                  <a:cubicBezTo>
                    <a:pt x="459" y="3665"/>
                    <a:pt x="472" y="3709"/>
                    <a:pt x="486" y="3752"/>
                  </a:cubicBezTo>
                  <a:cubicBezTo>
                    <a:pt x="515" y="3855"/>
                    <a:pt x="546" y="3963"/>
                    <a:pt x="572" y="4063"/>
                  </a:cubicBezTo>
                  <a:cubicBezTo>
                    <a:pt x="603" y="4184"/>
                    <a:pt x="636" y="4307"/>
                    <a:pt x="673" y="4428"/>
                  </a:cubicBezTo>
                  <a:cubicBezTo>
                    <a:pt x="693" y="4494"/>
                    <a:pt x="720" y="4575"/>
                    <a:pt x="747" y="4652"/>
                  </a:cubicBezTo>
                  <a:lnTo>
                    <a:pt x="760" y="4692"/>
                  </a:lnTo>
                  <a:cubicBezTo>
                    <a:pt x="776" y="4732"/>
                    <a:pt x="790" y="4772"/>
                    <a:pt x="807" y="4815"/>
                  </a:cubicBezTo>
                  <a:cubicBezTo>
                    <a:pt x="816" y="4852"/>
                    <a:pt x="830" y="4889"/>
                    <a:pt x="844" y="4929"/>
                  </a:cubicBezTo>
                  <a:cubicBezTo>
                    <a:pt x="867" y="4999"/>
                    <a:pt x="890" y="5073"/>
                    <a:pt x="917" y="5144"/>
                  </a:cubicBezTo>
                  <a:cubicBezTo>
                    <a:pt x="974" y="5294"/>
                    <a:pt x="1017" y="5421"/>
                    <a:pt x="1057" y="5545"/>
                  </a:cubicBezTo>
                  <a:lnTo>
                    <a:pt x="1064" y="5568"/>
                  </a:lnTo>
                  <a:cubicBezTo>
                    <a:pt x="1077" y="5618"/>
                    <a:pt x="1094" y="5669"/>
                    <a:pt x="1111" y="5718"/>
                  </a:cubicBezTo>
                  <a:cubicBezTo>
                    <a:pt x="1117" y="5742"/>
                    <a:pt x="1128" y="5769"/>
                    <a:pt x="1134" y="5792"/>
                  </a:cubicBezTo>
                  <a:cubicBezTo>
                    <a:pt x="1142" y="5809"/>
                    <a:pt x="1148" y="5829"/>
                    <a:pt x="1151" y="5846"/>
                  </a:cubicBezTo>
                  <a:cubicBezTo>
                    <a:pt x="1162" y="5869"/>
                    <a:pt x="1168" y="5893"/>
                    <a:pt x="1174" y="5916"/>
                  </a:cubicBezTo>
                  <a:lnTo>
                    <a:pt x="1188" y="5959"/>
                  </a:lnTo>
                  <a:lnTo>
                    <a:pt x="1198" y="5999"/>
                  </a:lnTo>
                  <a:cubicBezTo>
                    <a:pt x="1208" y="6027"/>
                    <a:pt x="1218" y="6053"/>
                    <a:pt x="1225" y="6080"/>
                  </a:cubicBezTo>
                  <a:cubicBezTo>
                    <a:pt x="1231" y="6100"/>
                    <a:pt x="1238" y="6120"/>
                    <a:pt x="1245" y="6140"/>
                  </a:cubicBezTo>
                  <a:cubicBezTo>
                    <a:pt x="1278" y="6251"/>
                    <a:pt x="1322" y="6381"/>
                    <a:pt x="1369" y="6504"/>
                  </a:cubicBezTo>
                  <a:cubicBezTo>
                    <a:pt x="1406" y="6601"/>
                    <a:pt x="1435" y="6695"/>
                    <a:pt x="1469" y="6805"/>
                  </a:cubicBezTo>
                  <a:lnTo>
                    <a:pt x="1475" y="6825"/>
                  </a:lnTo>
                  <a:cubicBezTo>
                    <a:pt x="1492" y="6886"/>
                    <a:pt x="1512" y="6950"/>
                    <a:pt x="1532" y="7013"/>
                  </a:cubicBezTo>
                  <a:cubicBezTo>
                    <a:pt x="1539" y="7040"/>
                    <a:pt x="1549" y="7066"/>
                    <a:pt x="1559" y="7090"/>
                  </a:cubicBezTo>
                  <a:cubicBezTo>
                    <a:pt x="1566" y="7113"/>
                    <a:pt x="1576" y="7134"/>
                    <a:pt x="1583" y="7157"/>
                  </a:cubicBezTo>
                  <a:cubicBezTo>
                    <a:pt x="1599" y="7207"/>
                    <a:pt x="1619" y="7260"/>
                    <a:pt x="1636" y="7311"/>
                  </a:cubicBezTo>
                  <a:cubicBezTo>
                    <a:pt x="1653" y="7357"/>
                    <a:pt x="1670" y="7404"/>
                    <a:pt x="1687" y="7455"/>
                  </a:cubicBezTo>
                  <a:lnTo>
                    <a:pt x="1707" y="7524"/>
                  </a:lnTo>
                  <a:cubicBezTo>
                    <a:pt x="1733" y="7608"/>
                    <a:pt x="1756" y="7699"/>
                    <a:pt x="1784" y="7785"/>
                  </a:cubicBezTo>
                  <a:lnTo>
                    <a:pt x="1787" y="7793"/>
                  </a:lnTo>
                  <a:cubicBezTo>
                    <a:pt x="1793" y="7819"/>
                    <a:pt x="1804" y="7846"/>
                    <a:pt x="1810" y="7873"/>
                  </a:cubicBezTo>
                  <a:lnTo>
                    <a:pt x="1810" y="7866"/>
                  </a:lnTo>
                  <a:cubicBezTo>
                    <a:pt x="1820" y="7906"/>
                    <a:pt x="1833" y="7949"/>
                    <a:pt x="1847" y="7989"/>
                  </a:cubicBezTo>
                  <a:cubicBezTo>
                    <a:pt x="1894" y="8150"/>
                    <a:pt x="1937" y="8290"/>
                    <a:pt x="1980" y="8421"/>
                  </a:cubicBezTo>
                  <a:cubicBezTo>
                    <a:pt x="1991" y="8458"/>
                    <a:pt x="2004" y="8495"/>
                    <a:pt x="2014" y="8531"/>
                  </a:cubicBezTo>
                  <a:cubicBezTo>
                    <a:pt x="2034" y="8588"/>
                    <a:pt x="2054" y="8645"/>
                    <a:pt x="2071" y="8705"/>
                  </a:cubicBezTo>
                  <a:cubicBezTo>
                    <a:pt x="2085" y="8749"/>
                    <a:pt x="2097" y="8796"/>
                    <a:pt x="2108" y="8839"/>
                  </a:cubicBezTo>
                  <a:cubicBezTo>
                    <a:pt x="2125" y="8899"/>
                    <a:pt x="2141" y="8960"/>
                    <a:pt x="2158" y="9020"/>
                  </a:cubicBezTo>
                  <a:cubicBezTo>
                    <a:pt x="2191" y="9127"/>
                    <a:pt x="2221" y="9237"/>
                    <a:pt x="2252" y="9358"/>
                  </a:cubicBezTo>
                  <a:cubicBezTo>
                    <a:pt x="2289" y="9505"/>
                    <a:pt x="2321" y="9659"/>
                    <a:pt x="2352" y="9802"/>
                  </a:cubicBezTo>
                  <a:lnTo>
                    <a:pt x="2412" y="10073"/>
                  </a:lnTo>
                  <a:cubicBezTo>
                    <a:pt x="2439" y="10190"/>
                    <a:pt x="2466" y="10307"/>
                    <a:pt x="2486" y="10401"/>
                  </a:cubicBezTo>
                  <a:cubicBezTo>
                    <a:pt x="2502" y="10491"/>
                    <a:pt x="2526" y="10582"/>
                    <a:pt x="2549" y="10668"/>
                  </a:cubicBezTo>
                  <a:cubicBezTo>
                    <a:pt x="2556" y="10695"/>
                    <a:pt x="2562" y="10725"/>
                    <a:pt x="2569" y="10752"/>
                  </a:cubicBezTo>
                  <a:cubicBezTo>
                    <a:pt x="2593" y="10846"/>
                    <a:pt x="2610" y="10946"/>
                    <a:pt x="2626" y="11039"/>
                  </a:cubicBezTo>
                  <a:lnTo>
                    <a:pt x="2626" y="11050"/>
                  </a:lnTo>
                  <a:lnTo>
                    <a:pt x="2630" y="11070"/>
                  </a:lnTo>
                  <a:cubicBezTo>
                    <a:pt x="2633" y="11087"/>
                    <a:pt x="2633" y="11107"/>
                    <a:pt x="2639" y="11124"/>
                  </a:cubicBezTo>
                  <a:cubicBezTo>
                    <a:pt x="2642" y="11130"/>
                    <a:pt x="2642" y="11140"/>
                    <a:pt x="2647" y="11147"/>
                  </a:cubicBezTo>
                  <a:cubicBezTo>
                    <a:pt x="2656" y="11180"/>
                    <a:pt x="2663" y="11204"/>
                    <a:pt x="2676" y="11234"/>
                  </a:cubicBezTo>
                  <a:cubicBezTo>
                    <a:pt x="2683" y="11247"/>
                    <a:pt x="2690" y="11260"/>
                    <a:pt x="2696" y="11270"/>
                  </a:cubicBezTo>
                  <a:cubicBezTo>
                    <a:pt x="2703" y="11294"/>
                    <a:pt x="2713" y="11317"/>
                    <a:pt x="2727" y="11340"/>
                  </a:cubicBezTo>
                  <a:lnTo>
                    <a:pt x="2733" y="11351"/>
                  </a:lnTo>
                  <a:cubicBezTo>
                    <a:pt x="2760" y="11394"/>
                    <a:pt x="2793" y="11448"/>
                    <a:pt x="2837" y="11474"/>
                  </a:cubicBezTo>
                  <a:lnTo>
                    <a:pt x="2847" y="11478"/>
                  </a:lnTo>
                  <a:cubicBezTo>
                    <a:pt x="2883" y="11505"/>
                    <a:pt x="2927" y="11521"/>
                    <a:pt x="2971" y="11525"/>
                  </a:cubicBezTo>
                  <a:cubicBezTo>
                    <a:pt x="2984" y="11529"/>
                    <a:pt x="2997" y="11530"/>
                    <a:pt x="3011" y="11530"/>
                  </a:cubicBezTo>
                  <a:cubicBezTo>
                    <a:pt x="3032" y="11530"/>
                    <a:pt x="3054" y="11527"/>
                    <a:pt x="3074" y="11525"/>
                  </a:cubicBezTo>
                  <a:cubicBezTo>
                    <a:pt x="3118" y="11521"/>
                    <a:pt x="3158" y="11508"/>
                    <a:pt x="3195" y="11494"/>
                  </a:cubicBezTo>
                  <a:lnTo>
                    <a:pt x="3212" y="11488"/>
                  </a:lnTo>
                  <a:lnTo>
                    <a:pt x="3228" y="11481"/>
                  </a:lnTo>
                  <a:lnTo>
                    <a:pt x="3249" y="11474"/>
                  </a:lnTo>
                  <a:cubicBezTo>
                    <a:pt x="3261" y="11471"/>
                    <a:pt x="3272" y="11468"/>
                    <a:pt x="3285" y="11465"/>
                  </a:cubicBezTo>
                  <a:cubicBezTo>
                    <a:pt x="3322" y="11454"/>
                    <a:pt x="3355" y="11445"/>
                    <a:pt x="3392" y="11434"/>
                  </a:cubicBezTo>
                  <a:cubicBezTo>
                    <a:pt x="3479" y="11411"/>
                    <a:pt x="3570" y="11388"/>
                    <a:pt x="3659" y="11357"/>
                  </a:cubicBezTo>
                  <a:lnTo>
                    <a:pt x="3666" y="11354"/>
                  </a:lnTo>
                  <a:cubicBezTo>
                    <a:pt x="3740" y="11327"/>
                    <a:pt x="3814" y="11300"/>
                    <a:pt x="3883" y="11274"/>
                  </a:cubicBezTo>
                  <a:cubicBezTo>
                    <a:pt x="3927" y="11257"/>
                    <a:pt x="3971" y="11240"/>
                    <a:pt x="4017" y="11224"/>
                  </a:cubicBezTo>
                  <a:lnTo>
                    <a:pt x="4161" y="11173"/>
                  </a:lnTo>
                  <a:cubicBezTo>
                    <a:pt x="4345" y="11107"/>
                    <a:pt x="4533" y="11036"/>
                    <a:pt x="4720" y="10966"/>
                  </a:cubicBezTo>
                  <a:cubicBezTo>
                    <a:pt x="4867" y="10909"/>
                    <a:pt x="5021" y="10852"/>
                    <a:pt x="5164" y="10799"/>
                  </a:cubicBezTo>
                  <a:cubicBezTo>
                    <a:pt x="5248" y="10769"/>
                    <a:pt x="5331" y="10738"/>
                    <a:pt x="5416" y="10709"/>
                  </a:cubicBezTo>
                  <a:cubicBezTo>
                    <a:pt x="5539" y="10662"/>
                    <a:pt x="5663" y="10611"/>
                    <a:pt x="5777" y="10565"/>
                  </a:cubicBezTo>
                  <a:cubicBezTo>
                    <a:pt x="5820" y="10545"/>
                    <a:pt x="5864" y="10528"/>
                    <a:pt x="5907" y="10508"/>
                  </a:cubicBezTo>
                  <a:cubicBezTo>
                    <a:pt x="5967" y="10481"/>
                    <a:pt x="6031" y="10451"/>
                    <a:pt x="6094" y="10428"/>
                  </a:cubicBezTo>
                  <a:cubicBezTo>
                    <a:pt x="6174" y="10394"/>
                    <a:pt x="6254" y="10364"/>
                    <a:pt x="6332" y="10334"/>
                  </a:cubicBezTo>
                  <a:cubicBezTo>
                    <a:pt x="6375" y="10317"/>
                    <a:pt x="6419" y="10301"/>
                    <a:pt x="6462" y="10284"/>
                  </a:cubicBezTo>
                  <a:cubicBezTo>
                    <a:pt x="6519" y="10264"/>
                    <a:pt x="6576" y="10241"/>
                    <a:pt x="6629" y="10217"/>
                  </a:cubicBezTo>
                  <a:cubicBezTo>
                    <a:pt x="6683" y="10193"/>
                    <a:pt x="6740" y="10170"/>
                    <a:pt x="6793" y="10150"/>
                  </a:cubicBezTo>
                  <a:cubicBezTo>
                    <a:pt x="6910" y="10103"/>
                    <a:pt x="7034" y="10060"/>
                    <a:pt x="7151" y="10020"/>
                  </a:cubicBezTo>
                  <a:cubicBezTo>
                    <a:pt x="7225" y="9993"/>
                    <a:pt x="7302" y="9963"/>
                    <a:pt x="7375" y="9932"/>
                  </a:cubicBezTo>
                  <a:cubicBezTo>
                    <a:pt x="7412" y="9920"/>
                    <a:pt x="7452" y="9903"/>
                    <a:pt x="7492" y="9886"/>
                  </a:cubicBezTo>
                  <a:cubicBezTo>
                    <a:pt x="7546" y="9866"/>
                    <a:pt x="7596" y="9849"/>
                    <a:pt x="7646" y="9829"/>
                  </a:cubicBezTo>
                  <a:cubicBezTo>
                    <a:pt x="7710" y="9809"/>
                    <a:pt x="7776" y="9782"/>
                    <a:pt x="7840" y="9759"/>
                  </a:cubicBezTo>
                  <a:cubicBezTo>
                    <a:pt x="7880" y="9742"/>
                    <a:pt x="7917" y="9725"/>
                    <a:pt x="7957" y="9708"/>
                  </a:cubicBezTo>
                  <a:lnTo>
                    <a:pt x="8007" y="9688"/>
                  </a:lnTo>
                  <a:cubicBezTo>
                    <a:pt x="8037" y="9675"/>
                    <a:pt x="8068" y="9665"/>
                    <a:pt x="8097" y="9651"/>
                  </a:cubicBezTo>
                  <a:cubicBezTo>
                    <a:pt x="8121" y="9642"/>
                    <a:pt x="8145" y="9635"/>
                    <a:pt x="8168" y="9625"/>
                  </a:cubicBezTo>
                  <a:cubicBezTo>
                    <a:pt x="8218" y="9605"/>
                    <a:pt x="8268" y="9582"/>
                    <a:pt x="8315" y="9562"/>
                  </a:cubicBezTo>
                  <a:cubicBezTo>
                    <a:pt x="8375" y="9534"/>
                    <a:pt x="8435" y="9508"/>
                    <a:pt x="8499" y="9485"/>
                  </a:cubicBezTo>
                  <a:cubicBezTo>
                    <a:pt x="8529" y="9471"/>
                    <a:pt x="8559" y="9461"/>
                    <a:pt x="8589" y="9451"/>
                  </a:cubicBezTo>
                  <a:cubicBezTo>
                    <a:pt x="8613" y="9441"/>
                    <a:pt x="8639" y="9431"/>
                    <a:pt x="8666" y="9421"/>
                  </a:cubicBezTo>
                  <a:cubicBezTo>
                    <a:pt x="8723" y="9401"/>
                    <a:pt x="8780" y="9371"/>
                    <a:pt x="8827" y="9347"/>
                  </a:cubicBezTo>
                  <a:cubicBezTo>
                    <a:pt x="8874" y="9327"/>
                    <a:pt x="8910" y="9301"/>
                    <a:pt x="8940" y="9273"/>
                  </a:cubicBezTo>
                  <a:cubicBezTo>
                    <a:pt x="8960" y="9257"/>
                    <a:pt x="8977" y="9237"/>
                    <a:pt x="8991" y="9220"/>
                  </a:cubicBezTo>
                  <a:lnTo>
                    <a:pt x="9004" y="9207"/>
                  </a:lnTo>
                  <a:cubicBezTo>
                    <a:pt x="9011" y="9200"/>
                    <a:pt x="9017" y="9190"/>
                    <a:pt x="9024" y="9180"/>
                  </a:cubicBezTo>
                  <a:cubicBezTo>
                    <a:pt x="9034" y="9163"/>
                    <a:pt x="9044" y="9143"/>
                    <a:pt x="9054" y="9123"/>
                  </a:cubicBezTo>
                  <a:cubicBezTo>
                    <a:pt x="9061" y="9110"/>
                    <a:pt x="9064" y="9097"/>
                    <a:pt x="9064" y="9080"/>
                  </a:cubicBezTo>
                  <a:lnTo>
                    <a:pt x="9068" y="9070"/>
                  </a:lnTo>
                  <a:cubicBezTo>
                    <a:pt x="9081" y="9063"/>
                    <a:pt x="9091" y="9053"/>
                    <a:pt x="9101" y="9046"/>
                  </a:cubicBezTo>
                  <a:cubicBezTo>
                    <a:pt x="9161" y="8997"/>
                    <a:pt x="9184" y="8926"/>
                    <a:pt x="9201" y="8872"/>
                  </a:cubicBezTo>
                  <a:cubicBezTo>
                    <a:pt x="9211" y="8829"/>
                    <a:pt x="9221" y="8782"/>
                    <a:pt x="9228" y="8739"/>
                  </a:cubicBezTo>
                  <a:cubicBezTo>
                    <a:pt x="9238" y="8662"/>
                    <a:pt x="9228" y="8582"/>
                    <a:pt x="9218" y="8515"/>
                  </a:cubicBezTo>
                  <a:cubicBezTo>
                    <a:pt x="9215" y="8498"/>
                    <a:pt x="9211" y="8484"/>
                    <a:pt x="9208" y="8468"/>
                  </a:cubicBezTo>
                  <a:cubicBezTo>
                    <a:pt x="9201" y="8431"/>
                    <a:pt x="9195" y="8391"/>
                    <a:pt x="9188" y="8350"/>
                  </a:cubicBezTo>
                  <a:cubicBezTo>
                    <a:pt x="9171" y="8277"/>
                    <a:pt x="9151" y="8203"/>
                    <a:pt x="9121" y="8130"/>
                  </a:cubicBezTo>
                  <a:cubicBezTo>
                    <a:pt x="9068" y="7980"/>
                    <a:pt x="9000" y="7836"/>
                    <a:pt x="8934" y="7692"/>
                  </a:cubicBezTo>
                  <a:cubicBezTo>
                    <a:pt x="8897" y="7615"/>
                    <a:pt x="8857" y="7532"/>
                    <a:pt x="8823" y="7451"/>
                  </a:cubicBezTo>
                  <a:cubicBezTo>
                    <a:pt x="8780" y="7357"/>
                    <a:pt x="8743" y="7257"/>
                    <a:pt x="8707" y="7163"/>
                  </a:cubicBezTo>
                  <a:lnTo>
                    <a:pt x="8687" y="7117"/>
                  </a:lnTo>
                  <a:cubicBezTo>
                    <a:pt x="8633" y="6979"/>
                    <a:pt x="8582" y="6856"/>
                    <a:pt x="8532" y="6739"/>
                  </a:cubicBezTo>
                  <a:cubicBezTo>
                    <a:pt x="8489" y="6635"/>
                    <a:pt x="8439" y="6532"/>
                    <a:pt x="8389" y="6421"/>
                  </a:cubicBezTo>
                  <a:lnTo>
                    <a:pt x="8365" y="6368"/>
                  </a:lnTo>
                  <a:lnTo>
                    <a:pt x="8345" y="6311"/>
                  </a:lnTo>
                  <a:cubicBezTo>
                    <a:pt x="8332" y="6274"/>
                    <a:pt x="8321" y="6234"/>
                    <a:pt x="8312" y="6194"/>
                  </a:cubicBezTo>
                  <a:cubicBezTo>
                    <a:pt x="8301" y="6157"/>
                    <a:pt x="8292" y="6117"/>
                    <a:pt x="8285" y="6080"/>
                  </a:cubicBezTo>
                  <a:cubicBezTo>
                    <a:pt x="8278" y="6053"/>
                    <a:pt x="8272" y="6027"/>
                    <a:pt x="8265" y="5999"/>
                  </a:cubicBezTo>
                  <a:cubicBezTo>
                    <a:pt x="8248" y="5926"/>
                    <a:pt x="8225" y="5846"/>
                    <a:pt x="8195" y="5752"/>
                  </a:cubicBezTo>
                  <a:cubicBezTo>
                    <a:pt x="8188" y="5729"/>
                    <a:pt x="8178" y="5702"/>
                    <a:pt x="8171" y="5675"/>
                  </a:cubicBezTo>
                  <a:cubicBezTo>
                    <a:pt x="8165" y="5649"/>
                    <a:pt x="8154" y="5621"/>
                    <a:pt x="8148" y="5595"/>
                  </a:cubicBezTo>
                  <a:cubicBezTo>
                    <a:pt x="8128" y="5518"/>
                    <a:pt x="8105" y="5438"/>
                    <a:pt x="8074" y="5364"/>
                  </a:cubicBezTo>
                  <a:cubicBezTo>
                    <a:pt x="8024" y="5240"/>
                    <a:pt x="7974" y="5120"/>
                    <a:pt x="7904" y="5019"/>
                  </a:cubicBezTo>
                  <a:cubicBezTo>
                    <a:pt x="7887" y="4976"/>
                    <a:pt x="7873" y="4929"/>
                    <a:pt x="7857" y="4886"/>
                  </a:cubicBezTo>
                  <a:cubicBezTo>
                    <a:pt x="7847" y="4863"/>
                    <a:pt x="7837" y="4836"/>
                    <a:pt x="7827" y="4812"/>
                  </a:cubicBezTo>
                  <a:cubicBezTo>
                    <a:pt x="7804" y="4746"/>
                    <a:pt x="7776" y="4675"/>
                    <a:pt x="7753" y="4608"/>
                  </a:cubicBezTo>
                  <a:cubicBezTo>
                    <a:pt x="7730" y="4522"/>
                    <a:pt x="7699" y="4428"/>
                    <a:pt x="7666" y="4321"/>
                  </a:cubicBezTo>
                  <a:lnTo>
                    <a:pt x="7663" y="4307"/>
                  </a:lnTo>
                  <a:cubicBezTo>
                    <a:pt x="7643" y="4241"/>
                    <a:pt x="7623" y="4173"/>
                    <a:pt x="7603" y="4103"/>
                  </a:cubicBezTo>
                  <a:lnTo>
                    <a:pt x="7599" y="4083"/>
                  </a:lnTo>
                  <a:cubicBezTo>
                    <a:pt x="7579" y="4006"/>
                    <a:pt x="7556" y="3926"/>
                    <a:pt x="7532" y="3849"/>
                  </a:cubicBezTo>
                  <a:cubicBezTo>
                    <a:pt x="7495" y="3725"/>
                    <a:pt x="7458" y="3602"/>
                    <a:pt x="7418" y="3485"/>
                  </a:cubicBezTo>
                  <a:cubicBezTo>
                    <a:pt x="7395" y="3408"/>
                    <a:pt x="7372" y="3327"/>
                    <a:pt x="7349" y="3250"/>
                  </a:cubicBezTo>
                  <a:lnTo>
                    <a:pt x="7349" y="3250"/>
                  </a:lnTo>
                  <a:lnTo>
                    <a:pt x="7352" y="3274"/>
                  </a:lnTo>
                  <a:cubicBezTo>
                    <a:pt x="7315" y="3150"/>
                    <a:pt x="7275" y="3030"/>
                    <a:pt x="7231" y="2912"/>
                  </a:cubicBezTo>
                  <a:cubicBezTo>
                    <a:pt x="7208" y="2846"/>
                    <a:pt x="7178" y="2779"/>
                    <a:pt x="7151" y="2716"/>
                  </a:cubicBezTo>
                  <a:cubicBezTo>
                    <a:pt x="7134" y="2668"/>
                    <a:pt x="7114" y="2622"/>
                    <a:pt x="7094" y="2575"/>
                  </a:cubicBezTo>
                  <a:cubicBezTo>
                    <a:pt x="7081" y="2541"/>
                    <a:pt x="7068" y="2505"/>
                    <a:pt x="7054" y="2468"/>
                  </a:cubicBezTo>
                  <a:cubicBezTo>
                    <a:pt x="7021" y="2384"/>
                    <a:pt x="6987" y="2301"/>
                    <a:pt x="6954" y="2217"/>
                  </a:cubicBezTo>
                  <a:lnTo>
                    <a:pt x="6893" y="2077"/>
                  </a:lnTo>
                  <a:cubicBezTo>
                    <a:pt x="6870" y="2017"/>
                    <a:pt x="6844" y="1956"/>
                    <a:pt x="6816" y="1893"/>
                  </a:cubicBezTo>
                  <a:cubicBezTo>
                    <a:pt x="6790" y="1829"/>
                    <a:pt x="6763" y="1759"/>
                    <a:pt x="6740" y="1682"/>
                  </a:cubicBezTo>
                  <a:cubicBezTo>
                    <a:pt x="6733" y="1665"/>
                    <a:pt x="6726" y="1645"/>
                    <a:pt x="6723" y="1628"/>
                  </a:cubicBezTo>
                  <a:cubicBezTo>
                    <a:pt x="6706" y="1582"/>
                    <a:pt x="6693" y="1535"/>
                    <a:pt x="6676" y="1492"/>
                  </a:cubicBezTo>
                  <a:cubicBezTo>
                    <a:pt x="6653" y="1431"/>
                    <a:pt x="6626" y="1371"/>
                    <a:pt x="6603" y="1314"/>
                  </a:cubicBezTo>
                  <a:cubicBezTo>
                    <a:pt x="6572" y="1244"/>
                    <a:pt x="6539" y="1174"/>
                    <a:pt x="6515" y="1103"/>
                  </a:cubicBezTo>
                  <a:lnTo>
                    <a:pt x="6512" y="1090"/>
                  </a:lnTo>
                  <a:cubicBezTo>
                    <a:pt x="6486" y="1010"/>
                    <a:pt x="6462" y="926"/>
                    <a:pt x="6432" y="845"/>
                  </a:cubicBezTo>
                  <a:cubicBezTo>
                    <a:pt x="6412" y="782"/>
                    <a:pt x="6385" y="722"/>
                    <a:pt x="6362" y="665"/>
                  </a:cubicBezTo>
                  <a:cubicBezTo>
                    <a:pt x="6348" y="638"/>
                    <a:pt x="6339" y="612"/>
                    <a:pt x="6328" y="585"/>
                  </a:cubicBezTo>
                  <a:lnTo>
                    <a:pt x="6315" y="555"/>
                  </a:lnTo>
                  <a:cubicBezTo>
                    <a:pt x="6305" y="528"/>
                    <a:pt x="6291" y="498"/>
                    <a:pt x="6279" y="471"/>
                  </a:cubicBezTo>
                  <a:cubicBezTo>
                    <a:pt x="6254" y="414"/>
                    <a:pt x="6222" y="357"/>
                    <a:pt x="6181" y="297"/>
                  </a:cubicBezTo>
                  <a:cubicBezTo>
                    <a:pt x="6148" y="243"/>
                    <a:pt x="6111" y="187"/>
                    <a:pt x="6071" y="127"/>
                  </a:cubicBezTo>
                  <a:cubicBezTo>
                    <a:pt x="6051" y="100"/>
                    <a:pt x="6027" y="70"/>
                    <a:pt x="5990" y="47"/>
                  </a:cubicBezTo>
                  <a:cubicBezTo>
                    <a:pt x="5957" y="23"/>
                    <a:pt x="5917" y="7"/>
                    <a:pt x="5873" y="3"/>
                  </a:cubicBezTo>
                  <a:cubicBezTo>
                    <a:pt x="5863" y="1"/>
                    <a:pt x="5852" y="0"/>
                    <a:pt x="58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52" name="Google Shape;752;p25"/>
            <p:cNvGrpSpPr/>
            <p:nvPr/>
          </p:nvGrpSpPr>
          <p:grpSpPr>
            <a:xfrm rot="7448239">
              <a:off x="400112" y="2911099"/>
              <a:ext cx="339477" cy="501753"/>
              <a:chOff x="2013050" y="3113925"/>
              <a:chExt cx="415410" cy="714951"/>
            </a:xfrm>
          </p:grpSpPr>
          <p:sp>
            <p:nvSpPr>
              <p:cNvPr id="753" name="Google Shape;753;p25"/>
              <p:cNvSpPr/>
              <p:nvPr/>
            </p:nvSpPr>
            <p:spPr>
              <a:xfrm>
                <a:off x="2118764" y="3136461"/>
                <a:ext cx="302830" cy="506426"/>
              </a:xfrm>
              <a:custGeom>
                <a:avLst/>
                <a:gdLst/>
                <a:ahLst/>
                <a:cxnLst/>
                <a:rect l="l" t="t" r="r" b="b"/>
                <a:pathLst>
                  <a:path w="3131" h="5236" extrusionOk="0">
                    <a:moveTo>
                      <a:pt x="2865" y="1"/>
                    </a:moveTo>
                    <a:cubicBezTo>
                      <a:pt x="2852" y="1"/>
                      <a:pt x="2839" y="2"/>
                      <a:pt x="2824" y="4"/>
                    </a:cubicBezTo>
                    <a:cubicBezTo>
                      <a:pt x="2750" y="8"/>
                      <a:pt x="2683" y="55"/>
                      <a:pt x="2626" y="101"/>
                    </a:cubicBezTo>
                    <a:cubicBezTo>
                      <a:pt x="2566" y="152"/>
                      <a:pt x="2509" y="209"/>
                      <a:pt x="2456" y="269"/>
                    </a:cubicBezTo>
                    <a:cubicBezTo>
                      <a:pt x="2416" y="312"/>
                      <a:pt x="2376" y="362"/>
                      <a:pt x="2336" y="413"/>
                    </a:cubicBezTo>
                    <a:cubicBezTo>
                      <a:pt x="2299" y="459"/>
                      <a:pt x="2262" y="506"/>
                      <a:pt x="2225" y="556"/>
                    </a:cubicBezTo>
                    <a:cubicBezTo>
                      <a:pt x="2192" y="603"/>
                      <a:pt x="2158" y="657"/>
                      <a:pt x="2124" y="706"/>
                    </a:cubicBezTo>
                    <a:cubicBezTo>
                      <a:pt x="2092" y="760"/>
                      <a:pt x="2058" y="811"/>
                      <a:pt x="2027" y="864"/>
                    </a:cubicBezTo>
                    <a:cubicBezTo>
                      <a:pt x="1971" y="958"/>
                      <a:pt x="1924" y="1055"/>
                      <a:pt x="1874" y="1152"/>
                    </a:cubicBezTo>
                    <a:cubicBezTo>
                      <a:pt x="1831" y="1228"/>
                      <a:pt x="1783" y="1305"/>
                      <a:pt x="1740" y="1385"/>
                    </a:cubicBezTo>
                    <a:cubicBezTo>
                      <a:pt x="1683" y="1486"/>
                      <a:pt x="1633" y="1593"/>
                      <a:pt x="1583" y="1697"/>
                    </a:cubicBezTo>
                    <a:cubicBezTo>
                      <a:pt x="1539" y="1780"/>
                      <a:pt x="1493" y="1861"/>
                      <a:pt x="1449" y="1947"/>
                    </a:cubicBezTo>
                    <a:cubicBezTo>
                      <a:pt x="1416" y="2018"/>
                      <a:pt x="1379" y="2088"/>
                      <a:pt x="1342" y="2162"/>
                    </a:cubicBezTo>
                    <a:cubicBezTo>
                      <a:pt x="1282" y="2265"/>
                      <a:pt x="1221" y="2369"/>
                      <a:pt x="1158" y="2472"/>
                    </a:cubicBezTo>
                    <a:cubicBezTo>
                      <a:pt x="1091" y="2583"/>
                      <a:pt x="1031" y="2693"/>
                      <a:pt x="964" y="2801"/>
                    </a:cubicBezTo>
                    <a:cubicBezTo>
                      <a:pt x="897" y="2907"/>
                      <a:pt x="823" y="3011"/>
                      <a:pt x="753" y="3118"/>
                    </a:cubicBezTo>
                    <a:cubicBezTo>
                      <a:pt x="710" y="3185"/>
                      <a:pt x="670" y="3255"/>
                      <a:pt x="633" y="3325"/>
                    </a:cubicBezTo>
                    <a:cubicBezTo>
                      <a:pt x="607" y="3375"/>
                      <a:pt x="587" y="3429"/>
                      <a:pt x="562" y="3476"/>
                    </a:cubicBezTo>
                    <a:cubicBezTo>
                      <a:pt x="522" y="3553"/>
                      <a:pt x="486" y="3633"/>
                      <a:pt x="456" y="3713"/>
                    </a:cubicBezTo>
                    <a:cubicBezTo>
                      <a:pt x="432" y="3784"/>
                      <a:pt x="426" y="3864"/>
                      <a:pt x="432" y="3941"/>
                    </a:cubicBezTo>
                    <a:cubicBezTo>
                      <a:pt x="432" y="3968"/>
                      <a:pt x="439" y="3997"/>
                      <a:pt x="439" y="4025"/>
                    </a:cubicBezTo>
                    <a:cubicBezTo>
                      <a:pt x="439" y="4062"/>
                      <a:pt x="436" y="4094"/>
                      <a:pt x="432" y="4128"/>
                    </a:cubicBezTo>
                    <a:cubicBezTo>
                      <a:pt x="419" y="4171"/>
                      <a:pt x="402" y="4212"/>
                      <a:pt x="379" y="4249"/>
                    </a:cubicBezTo>
                    <a:cubicBezTo>
                      <a:pt x="375" y="4258"/>
                      <a:pt x="372" y="4265"/>
                      <a:pt x="366" y="4275"/>
                    </a:cubicBezTo>
                    <a:cubicBezTo>
                      <a:pt x="332" y="4338"/>
                      <a:pt x="298" y="4403"/>
                      <a:pt x="261" y="4466"/>
                    </a:cubicBezTo>
                    <a:lnTo>
                      <a:pt x="272" y="4452"/>
                    </a:lnTo>
                    <a:lnTo>
                      <a:pt x="272" y="4452"/>
                    </a:lnTo>
                    <a:cubicBezTo>
                      <a:pt x="232" y="4519"/>
                      <a:pt x="192" y="4586"/>
                      <a:pt x="145" y="4647"/>
                    </a:cubicBezTo>
                    <a:cubicBezTo>
                      <a:pt x="135" y="4664"/>
                      <a:pt x="121" y="4676"/>
                      <a:pt x="111" y="4693"/>
                    </a:cubicBezTo>
                    <a:cubicBezTo>
                      <a:pt x="88" y="4720"/>
                      <a:pt x="74" y="4753"/>
                      <a:pt x="58" y="4784"/>
                    </a:cubicBezTo>
                    <a:cubicBezTo>
                      <a:pt x="51" y="4800"/>
                      <a:pt x="45" y="4814"/>
                      <a:pt x="41" y="4830"/>
                    </a:cubicBezTo>
                    <a:cubicBezTo>
                      <a:pt x="31" y="4840"/>
                      <a:pt x="25" y="4854"/>
                      <a:pt x="21" y="4871"/>
                    </a:cubicBezTo>
                    <a:cubicBezTo>
                      <a:pt x="1" y="4914"/>
                      <a:pt x="5" y="4968"/>
                      <a:pt x="25" y="5014"/>
                    </a:cubicBezTo>
                    <a:cubicBezTo>
                      <a:pt x="45" y="5058"/>
                      <a:pt x="78" y="5088"/>
                      <a:pt x="121" y="5111"/>
                    </a:cubicBezTo>
                    <a:cubicBezTo>
                      <a:pt x="135" y="5121"/>
                      <a:pt x="148" y="5131"/>
                      <a:pt x="165" y="5141"/>
                    </a:cubicBezTo>
                    <a:lnTo>
                      <a:pt x="188" y="5152"/>
                    </a:lnTo>
                    <a:cubicBezTo>
                      <a:pt x="205" y="5161"/>
                      <a:pt x="225" y="5165"/>
                      <a:pt x="245" y="5168"/>
                    </a:cubicBezTo>
                    <a:cubicBezTo>
                      <a:pt x="275" y="5181"/>
                      <a:pt x="306" y="5195"/>
                      <a:pt x="335" y="5205"/>
                    </a:cubicBezTo>
                    <a:cubicBezTo>
                      <a:pt x="383" y="5224"/>
                      <a:pt x="433" y="5235"/>
                      <a:pt x="483" y="5235"/>
                    </a:cubicBezTo>
                    <a:cubicBezTo>
                      <a:pt x="528" y="5235"/>
                      <a:pt x="573" y="5226"/>
                      <a:pt x="616" y="5205"/>
                    </a:cubicBezTo>
                    <a:cubicBezTo>
                      <a:pt x="676" y="5178"/>
                      <a:pt x="723" y="5125"/>
                      <a:pt x="763" y="5074"/>
                    </a:cubicBezTo>
                    <a:cubicBezTo>
                      <a:pt x="834" y="4977"/>
                      <a:pt x="891" y="4871"/>
                      <a:pt x="957" y="4773"/>
                    </a:cubicBezTo>
                    <a:cubicBezTo>
                      <a:pt x="1101" y="4559"/>
                      <a:pt x="1205" y="4318"/>
                      <a:pt x="1309" y="4085"/>
                    </a:cubicBezTo>
                    <a:cubicBezTo>
                      <a:pt x="1352" y="3988"/>
                      <a:pt x="1402" y="3891"/>
                      <a:pt x="1449" y="3793"/>
                    </a:cubicBezTo>
                    <a:cubicBezTo>
                      <a:pt x="1496" y="3696"/>
                      <a:pt x="1539" y="3596"/>
                      <a:pt x="1590" y="3496"/>
                    </a:cubicBezTo>
                    <a:cubicBezTo>
                      <a:pt x="1640" y="3395"/>
                      <a:pt x="1693" y="3295"/>
                      <a:pt x="1743" y="3195"/>
                    </a:cubicBezTo>
                    <a:cubicBezTo>
                      <a:pt x="1791" y="3098"/>
                      <a:pt x="1840" y="3001"/>
                      <a:pt x="1891" y="2904"/>
                    </a:cubicBezTo>
                    <a:cubicBezTo>
                      <a:pt x="1931" y="2827"/>
                      <a:pt x="1971" y="2753"/>
                      <a:pt x="2011" y="2677"/>
                    </a:cubicBezTo>
                    <a:lnTo>
                      <a:pt x="2018" y="2663"/>
                    </a:lnTo>
                    <a:cubicBezTo>
                      <a:pt x="2078" y="2557"/>
                      <a:pt x="2138" y="2446"/>
                      <a:pt x="2201" y="2339"/>
                    </a:cubicBezTo>
                    <a:cubicBezTo>
                      <a:pt x="2232" y="2285"/>
                      <a:pt x="2265" y="2231"/>
                      <a:pt x="2299" y="2178"/>
                    </a:cubicBezTo>
                    <a:cubicBezTo>
                      <a:pt x="2336" y="2115"/>
                      <a:pt x="2368" y="2051"/>
                      <a:pt x="2402" y="1987"/>
                    </a:cubicBezTo>
                    <a:cubicBezTo>
                      <a:pt x="2462" y="1887"/>
                      <a:pt x="2526" y="1794"/>
                      <a:pt x="2583" y="1690"/>
                    </a:cubicBezTo>
                    <a:cubicBezTo>
                      <a:pt x="2653" y="1563"/>
                      <a:pt x="2720" y="1433"/>
                      <a:pt x="2767" y="1292"/>
                    </a:cubicBezTo>
                    <a:cubicBezTo>
                      <a:pt x="2787" y="1235"/>
                      <a:pt x="2807" y="1178"/>
                      <a:pt x="2820" y="1121"/>
                    </a:cubicBezTo>
                    <a:cubicBezTo>
                      <a:pt x="2830" y="1095"/>
                      <a:pt x="2834" y="1068"/>
                      <a:pt x="2844" y="1044"/>
                    </a:cubicBezTo>
                    <a:cubicBezTo>
                      <a:pt x="2854" y="1015"/>
                      <a:pt x="2864" y="987"/>
                      <a:pt x="2874" y="961"/>
                    </a:cubicBezTo>
                    <a:cubicBezTo>
                      <a:pt x="2901" y="904"/>
                      <a:pt x="2921" y="847"/>
                      <a:pt x="2947" y="791"/>
                    </a:cubicBezTo>
                    <a:cubicBezTo>
                      <a:pt x="2967" y="737"/>
                      <a:pt x="2995" y="683"/>
                      <a:pt x="3018" y="630"/>
                    </a:cubicBezTo>
                    <a:cubicBezTo>
                      <a:pt x="3035" y="586"/>
                      <a:pt x="3055" y="539"/>
                      <a:pt x="3071" y="493"/>
                    </a:cubicBezTo>
                    <a:cubicBezTo>
                      <a:pt x="3078" y="473"/>
                      <a:pt x="3088" y="450"/>
                      <a:pt x="3095" y="429"/>
                    </a:cubicBezTo>
                    <a:cubicBezTo>
                      <a:pt x="3101" y="416"/>
                      <a:pt x="3104" y="402"/>
                      <a:pt x="3108" y="389"/>
                    </a:cubicBezTo>
                    <a:cubicBezTo>
                      <a:pt x="3115" y="365"/>
                      <a:pt x="3125" y="336"/>
                      <a:pt x="3125" y="309"/>
                    </a:cubicBezTo>
                    <a:cubicBezTo>
                      <a:pt x="3131" y="255"/>
                      <a:pt x="3121" y="218"/>
                      <a:pt x="3104" y="172"/>
                    </a:cubicBezTo>
                    <a:cubicBezTo>
                      <a:pt x="3088" y="121"/>
                      <a:pt x="3051" y="84"/>
                      <a:pt x="3015" y="51"/>
                    </a:cubicBezTo>
                    <a:cubicBezTo>
                      <a:pt x="3004" y="44"/>
                      <a:pt x="2967" y="24"/>
                      <a:pt x="2947" y="14"/>
                    </a:cubicBezTo>
                    <a:cubicBezTo>
                      <a:pt x="2916" y="5"/>
                      <a:pt x="2892" y="1"/>
                      <a:pt x="2865" y="1"/>
                    </a:cubicBezTo>
                    <a:close/>
                  </a:path>
                </a:pathLst>
              </a:custGeom>
              <a:solidFill>
                <a:srgbClr val="ACEEF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25"/>
              <p:cNvSpPr/>
              <p:nvPr/>
            </p:nvSpPr>
            <p:spPr>
              <a:xfrm>
                <a:off x="2025333" y="3624604"/>
                <a:ext cx="142469" cy="184832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911" extrusionOk="0">
                    <a:moveTo>
                      <a:pt x="920" y="0"/>
                    </a:moveTo>
                    <a:cubicBezTo>
                      <a:pt x="882" y="0"/>
                      <a:pt x="846" y="8"/>
                      <a:pt x="813" y="21"/>
                    </a:cubicBezTo>
                    <a:cubicBezTo>
                      <a:pt x="780" y="31"/>
                      <a:pt x="750" y="51"/>
                      <a:pt x="723" y="71"/>
                    </a:cubicBezTo>
                    <a:cubicBezTo>
                      <a:pt x="690" y="94"/>
                      <a:pt x="662" y="125"/>
                      <a:pt x="636" y="154"/>
                    </a:cubicBezTo>
                    <a:cubicBezTo>
                      <a:pt x="609" y="182"/>
                      <a:pt x="593" y="214"/>
                      <a:pt x="572" y="245"/>
                    </a:cubicBezTo>
                    <a:cubicBezTo>
                      <a:pt x="549" y="282"/>
                      <a:pt x="525" y="319"/>
                      <a:pt x="505" y="359"/>
                    </a:cubicBezTo>
                    <a:cubicBezTo>
                      <a:pt x="455" y="452"/>
                      <a:pt x="412" y="549"/>
                      <a:pt x="365" y="643"/>
                    </a:cubicBezTo>
                    <a:cubicBezTo>
                      <a:pt x="312" y="740"/>
                      <a:pt x="255" y="841"/>
                      <a:pt x="208" y="941"/>
                    </a:cubicBezTo>
                    <a:cubicBezTo>
                      <a:pt x="184" y="991"/>
                      <a:pt x="168" y="1041"/>
                      <a:pt x="151" y="1091"/>
                    </a:cubicBezTo>
                    <a:cubicBezTo>
                      <a:pt x="134" y="1145"/>
                      <a:pt x="114" y="1198"/>
                      <a:pt x="94" y="1252"/>
                    </a:cubicBezTo>
                    <a:cubicBezTo>
                      <a:pt x="51" y="1355"/>
                      <a:pt x="3" y="1466"/>
                      <a:pt x="0" y="1583"/>
                    </a:cubicBezTo>
                    <a:cubicBezTo>
                      <a:pt x="0" y="1636"/>
                      <a:pt x="7" y="1690"/>
                      <a:pt x="31" y="1736"/>
                    </a:cubicBezTo>
                    <a:cubicBezTo>
                      <a:pt x="48" y="1767"/>
                      <a:pt x="64" y="1790"/>
                      <a:pt x="88" y="1817"/>
                    </a:cubicBezTo>
                    <a:cubicBezTo>
                      <a:pt x="111" y="1844"/>
                      <a:pt x="137" y="1867"/>
                      <a:pt x="168" y="1884"/>
                    </a:cubicBezTo>
                    <a:cubicBezTo>
                      <a:pt x="194" y="1900"/>
                      <a:pt x="224" y="1911"/>
                      <a:pt x="258" y="1911"/>
                    </a:cubicBezTo>
                    <a:cubicBezTo>
                      <a:pt x="262" y="1911"/>
                      <a:pt x="266" y="1911"/>
                      <a:pt x="270" y="1911"/>
                    </a:cubicBezTo>
                    <a:cubicBezTo>
                      <a:pt x="310" y="1911"/>
                      <a:pt x="348" y="1898"/>
                      <a:pt x="378" y="1877"/>
                    </a:cubicBezTo>
                    <a:cubicBezTo>
                      <a:pt x="384" y="1877"/>
                      <a:pt x="389" y="1878"/>
                      <a:pt x="394" y="1878"/>
                    </a:cubicBezTo>
                    <a:cubicBezTo>
                      <a:pt x="418" y="1878"/>
                      <a:pt x="440" y="1872"/>
                      <a:pt x="462" y="1864"/>
                    </a:cubicBezTo>
                    <a:cubicBezTo>
                      <a:pt x="475" y="1854"/>
                      <a:pt x="489" y="1847"/>
                      <a:pt x="502" y="1837"/>
                    </a:cubicBezTo>
                    <a:cubicBezTo>
                      <a:pt x="529" y="1817"/>
                      <a:pt x="549" y="1790"/>
                      <a:pt x="559" y="1756"/>
                    </a:cubicBezTo>
                    <a:cubicBezTo>
                      <a:pt x="622" y="1643"/>
                      <a:pt x="686" y="1529"/>
                      <a:pt x="756" y="1423"/>
                    </a:cubicBezTo>
                    <a:cubicBezTo>
                      <a:pt x="793" y="1366"/>
                      <a:pt x="830" y="1312"/>
                      <a:pt x="870" y="1258"/>
                    </a:cubicBezTo>
                    <a:cubicBezTo>
                      <a:pt x="910" y="1208"/>
                      <a:pt x="951" y="1158"/>
                      <a:pt x="994" y="1108"/>
                    </a:cubicBezTo>
                    <a:cubicBezTo>
                      <a:pt x="1071" y="1014"/>
                      <a:pt x="1151" y="917"/>
                      <a:pt x="1227" y="816"/>
                    </a:cubicBezTo>
                    <a:cubicBezTo>
                      <a:pt x="1264" y="770"/>
                      <a:pt x="1301" y="723"/>
                      <a:pt x="1338" y="676"/>
                    </a:cubicBezTo>
                    <a:cubicBezTo>
                      <a:pt x="1352" y="653"/>
                      <a:pt x="1365" y="633"/>
                      <a:pt x="1378" y="609"/>
                    </a:cubicBezTo>
                    <a:cubicBezTo>
                      <a:pt x="1398" y="580"/>
                      <a:pt x="1412" y="549"/>
                      <a:pt x="1428" y="520"/>
                    </a:cubicBezTo>
                    <a:cubicBezTo>
                      <a:pt x="1445" y="486"/>
                      <a:pt x="1452" y="459"/>
                      <a:pt x="1459" y="422"/>
                    </a:cubicBezTo>
                    <a:cubicBezTo>
                      <a:pt x="1472" y="349"/>
                      <a:pt x="1442" y="268"/>
                      <a:pt x="1395" y="211"/>
                    </a:cubicBezTo>
                    <a:cubicBezTo>
                      <a:pt x="1352" y="162"/>
                      <a:pt x="1305" y="138"/>
                      <a:pt x="1244" y="105"/>
                    </a:cubicBezTo>
                    <a:cubicBezTo>
                      <a:pt x="1207" y="84"/>
                      <a:pt x="1171" y="68"/>
                      <a:pt x="1134" y="54"/>
                    </a:cubicBezTo>
                    <a:cubicBezTo>
                      <a:pt x="1084" y="34"/>
                      <a:pt x="1034" y="21"/>
                      <a:pt x="980" y="7"/>
                    </a:cubicBezTo>
                    <a:cubicBezTo>
                      <a:pt x="960" y="3"/>
                      <a:pt x="940" y="0"/>
                      <a:pt x="920" y="0"/>
                    </a:cubicBezTo>
                    <a:close/>
                  </a:path>
                </a:pathLst>
              </a:custGeom>
              <a:solidFill>
                <a:srgbClr val="FB67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25"/>
              <p:cNvSpPr/>
              <p:nvPr/>
            </p:nvSpPr>
            <p:spPr>
              <a:xfrm>
                <a:off x="2100678" y="3519083"/>
                <a:ext cx="69638" cy="100008"/>
              </a:xfrm>
              <a:custGeom>
                <a:avLst/>
                <a:gdLst/>
                <a:ahLst/>
                <a:cxnLst/>
                <a:rect l="l" t="t" r="r" b="b"/>
                <a:pathLst>
                  <a:path w="720" h="1034" extrusionOk="0">
                    <a:moveTo>
                      <a:pt x="613" y="1"/>
                    </a:moveTo>
                    <a:cubicBezTo>
                      <a:pt x="584" y="1"/>
                      <a:pt x="563" y="13"/>
                      <a:pt x="539" y="28"/>
                    </a:cubicBezTo>
                    <a:lnTo>
                      <a:pt x="519" y="49"/>
                    </a:lnTo>
                    <a:cubicBezTo>
                      <a:pt x="505" y="55"/>
                      <a:pt x="496" y="65"/>
                      <a:pt x="485" y="75"/>
                    </a:cubicBezTo>
                    <a:cubicBezTo>
                      <a:pt x="439" y="126"/>
                      <a:pt x="395" y="175"/>
                      <a:pt x="355" y="229"/>
                    </a:cubicBezTo>
                    <a:cubicBezTo>
                      <a:pt x="318" y="276"/>
                      <a:pt x="285" y="322"/>
                      <a:pt x="252" y="370"/>
                    </a:cubicBezTo>
                    <a:cubicBezTo>
                      <a:pt x="218" y="423"/>
                      <a:pt x="192" y="483"/>
                      <a:pt x="164" y="540"/>
                    </a:cubicBezTo>
                    <a:cubicBezTo>
                      <a:pt x="111" y="643"/>
                      <a:pt x="64" y="744"/>
                      <a:pt x="24" y="851"/>
                    </a:cubicBezTo>
                    <a:cubicBezTo>
                      <a:pt x="1" y="915"/>
                      <a:pt x="27" y="984"/>
                      <a:pt x="84" y="1018"/>
                    </a:cubicBezTo>
                    <a:lnTo>
                      <a:pt x="104" y="1025"/>
                    </a:lnTo>
                    <a:cubicBezTo>
                      <a:pt x="119" y="1031"/>
                      <a:pt x="135" y="1034"/>
                      <a:pt x="151" y="1034"/>
                    </a:cubicBezTo>
                    <a:cubicBezTo>
                      <a:pt x="204" y="1034"/>
                      <a:pt x="254" y="1000"/>
                      <a:pt x="275" y="948"/>
                    </a:cubicBezTo>
                    <a:cubicBezTo>
                      <a:pt x="308" y="868"/>
                      <a:pt x="342" y="788"/>
                      <a:pt x="382" y="711"/>
                    </a:cubicBezTo>
                    <a:cubicBezTo>
                      <a:pt x="432" y="617"/>
                      <a:pt x="489" y="527"/>
                      <a:pt x="549" y="436"/>
                    </a:cubicBezTo>
                    <a:lnTo>
                      <a:pt x="639" y="286"/>
                    </a:lnTo>
                    <a:cubicBezTo>
                      <a:pt x="660" y="256"/>
                      <a:pt x="676" y="226"/>
                      <a:pt x="689" y="192"/>
                    </a:cubicBezTo>
                    <a:cubicBezTo>
                      <a:pt x="703" y="158"/>
                      <a:pt x="720" y="129"/>
                      <a:pt x="713" y="92"/>
                    </a:cubicBezTo>
                    <a:cubicBezTo>
                      <a:pt x="706" y="45"/>
                      <a:pt x="669" y="8"/>
                      <a:pt x="623" y="1"/>
                    </a:cubicBezTo>
                    <a:cubicBezTo>
                      <a:pt x="619" y="1"/>
                      <a:pt x="616" y="1"/>
                      <a:pt x="613" y="1"/>
                    </a:cubicBezTo>
                    <a:close/>
                  </a:path>
                </a:pathLst>
              </a:custGeom>
              <a:solidFill>
                <a:srgbClr val="FB67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25"/>
              <p:cNvSpPr/>
              <p:nvPr/>
            </p:nvSpPr>
            <p:spPr>
              <a:xfrm>
                <a:off x="2018853" y="3521694"/>
                <a:ext cx="147014" cy="281552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2911" extrusionOk="0">
                    <a:moveTo>
                      <a:pt x="1390" y="1"/>
                    </a:moveTo>
                    <a:cubicBezTo>
                      <a:pt x="1365" y="1"/>
                      <a:pt x="1345" y="10"/>
                      <a:pt x="1325" y="22"/>
                    </a:cubicBezTo>
                    <a:cubicBezTo>
                      <a:pt x="1308" y="31"/>
                      <a:pt x="1294" y="38"/>
                      <a:pt x="1278" y="48"/>
                    </a:cubicBezTo>
                    <a:cubicBezTo>
                      <a:pt x="1258" y="62"/>
                      <a:pt x="1245" y="82"/>
                      <a:pt x="1228" y="99"/>
                    </a:cubicBezTo>
                    <a:cubicBezTo>
                      <a:pt x="1214" y="119"/>
                      <a:pt x="1201" y="139"/>
                      <a:pt x="1188" y="159"/>
                    </a:cubicBezTo>
                    <a:cubicBezTo>
                      <a:pt x="1161" y="205"/>
                      <a:pt x="1134" y="249"/>
                      <a:pt x="1107" y="292"/>
                    </a:cubicBezTo>
                    <a:cubicBezTo>
                      <a:pt x="1084" y="335"/>
                      <a:pt x="1061" y="375"/>
                      <a:pt x="1034" y="420"/>
                    </a:cubicBezTo>
                    <a:cubicBezTo>
                      <a:pt x="1007" y="466"/>
                      <a:pt x="977" y="513"/>
                      <a:pt x="950" y="560"/>
                    </a:cubicBezTo>
                    <a:cubicBezTo>
                      <a:pt x="897" y="653"/>
                      <a:pt x="830" y="741"/>
                      <a:pt x="786" y="841"/>
                    </a:cubicBezTo>
                    <a:cubicBezTo>
                      <a:pt x="766" y="888"/>
                      <a:pt x="746" y="934"/>
                      <a:pt x="737" y="982"/>
                    </a:cubicBezTo>
                    <a:cubicBezTo>
                      <a:pt x="726" y="1018"/>
                      <a:pt x="720" y="1048"/>
                      <a:pt x="720" y="1085"/>
                    </a:cubicBezTo>
                    <a:cubicBezTo>
                      <a:pt x="717" y="1112"/>
                      <a:pt x="717" y="1142"/>
                      <a:pt x="723" y="1172"/>
                    </a:cubicBezTo>
                    <a:lnTo>
                      <a:pt x="726" y="1185"/>
                    </a:lnTo>
                    <a:cubicBezTo>
                      <a:pt x="723" y="1195"/>
                      <a:pt x="717" y="1209"/>
                      <a:pt x="713" y="1218"/>
                    </a:cubicBezTo>
                    <a:cubicBezTo>
                      <a:pt x="696" y="1246"/>
                      <a:pt x="680" y="1272"/>
                      <a:pt x="663" y="1299"/>
                    </a:cubicBezTo>
                    <a:cubicBezTo>
                      <a:pt x="639" y="1335"/>
                      <a:pt x="619" y="1372"/>
                      <a:pt x="596" y="1409"/>
                    </a:cubicBezTo>
                    <a:cubicBezTo>
                      <a:pt x="556" y="1479"/>
                      <a:pt x="522" y="1553"/>
                      <a:pt x="485" y="1627"/>
                    </a:cubicBezTo>
                    <a:cubicBezTo>
                      <a:pt x="442" y="1707"/>
                      <a:pt x="395" y="1787"/>
                      <a:pt x="362" y="1874"/>
                    </a:cubicBezTo>
                    <a:cubicBezTo>
                      <a:pt x="328" y="1951"/>
                      <a:pt x="291" y="2028"/>
                      <a:pt x="261" y="2105"/>
                    </a:cubicBezTo>
                    <a:cubicBezTo>
                      <a:pt x="225" y="2192"/>
                      <a:pt x="191" y="2279"/>
                      <a:pt x="155" y="2366"/>
                    </a:cubicBezTo>
                    <a:cubicBezTo>
                      <a:pt x="111" y="2479"/>
                      <a:pt x="67" y="2593"/>
                      <a:pt x="27" y="2707"/>
                    </a:cubicBezTo>
                    <a:cubicBezTo>
                      <a:pt x="1" y="2777"/>
                      <a:pt x="30" y="2857"/>
                      <a:pt x="94" y="2891"/>
                    </a:cubicBezTo>
                    <a:lnTo>
                      <a:pt x="115" y="2901"/>
                    </a:lnTo>
                    <a:cubicBezTo>
                      <a:pt x="131" y="2907"/>
                      <a:pt x="149" y="2911"/>
                      <a:pt x="166" y="2911"/>
                    </a:cubicBezTo>
                    <a:cubicBezTo>
                      <a:pt x="228" y="2911"/>
                      <a:pt x="287" y="2871"/>
                      <a:pt x="308" y="2811"/>
                    </a:cubicBezTo>
                    <a:cubicBezTo>
                      <a:pt x="342" y="2723"/>
                      <a:pt x="371" y="2640"/>
                      <a:pt x="405" y="2553"/>
                    </a:cubicBezTo>
                    <a:cubicBezTo>
                      <a:pt x="439" y="2479"/>
                      <a:pt x="469" y="2402"/>
                      <a:pt x="502" y="2329"/>
                    </a:cubicBezTo>
                    <a:cubicBezTo>
                      <a:pt x="556" y="2209"/>
                      <a:pt x="612" y="2092"/>
                      <a:pt x="672" y="1974"/>
                    </a:cubicBezTo>
                    <a:cubicBezTo>
                      <a:pt x="700" y="1921"/>
                      <a:pt x="733" y="1871"/>
                      <a:pt x="760" y="1817"/>
                    </a:cubicBezTo>
                    <a:cubicBezTo>
                      <a:pt x="793" y="1760"/>
                      <a:pt x="823" y="1700"/>
                      <a:pt x="853" y="1640"/>
                    </a:cubicBezTo>
                    <a:cubicBezTo>
                      <a:pt x="863" y="1620"/>
                      <a:pt x="873" y="1604"/>
                      <a:pt x="887" y="1584"/>
                    </a:cubicBezTo>
                    <a:cubicBezTo>
                      <a:pt x="900" y="1559"/>
                      <a:pt x="913" y="1536"/>
                      <a:pt x="924" y="1513"/>
                    </a:cubicBezTo>
                    <a:lnTo>
                      <a:pt x="924" y="1519"/>
                    </a:lnTo>
                    <a:cubicBezTo>
                      <a:pt x="954" y="1458"/>
                      <a:pt x="990" y="1399"/>
                      <a:pt x="1022" y="1340"/>
                    </a:cubicBezTo>
                    <a:lnTo>
                      <a:pt x="1022" y="1340"/>
                    </a:lnTo>
                    <a:cubicBezTo>
                      <a:pt x="1045" y="1301"/>
                      <a:pt x="1067" y="1261"/>
                      <a:pt x="1074" y="1212"/>
                    </a:cubicBezTo>
                    <a:cubicBezTo>
                      <a:pt x="1078" y="1172"/>
                      <a:pt x="1071" y="1138"/>
                      <a:pt x="1058" y="1102"/>
                    </a:cubicBezTo>
                    <a:lnTo>
                      <a:pt x="1054" y="1091"/>
                    </a:lnTo>
                    <a:lnTo>
                      <a:pt x="1050" y="1075"/>
                    </a:lnTo>
                    <a:cubicBezTo>
                      <a:pt x="1054" y="1055"/>
                      <a:pt x="1054" y="1038"/>
                      <a:pt x="1061" y="1018"/>
                    </a:cubicBezTo>
                    <a:cubicBezTo>
                      <a:pt x="1067" y="982"/>
                      <a:pt x="1078" y="948"/>
                      <a:pt x="1094" y="914"/>
                    </a:cubicBezTo>
                    <a:cubicBezTo>
                      <a:pt x="1118" y="871"/>
                      <a:pt x="1148" y="831"/>
                      <a:pt x="1174" y="787"/>
                    </a:cubicBezTo>
                    <a:cubicBezTo>
                      <a:pt x="1211" y="730"/>
                      <a:pt x="1248" y="673"/>
                      <a:pt x="1285" y="620"/>
                    </a:cubicBezTo>
                    <a:cubicBezTo>
                      <a:pt x="1355" y="510"/>
                      <a:pt x="1415" y="396"/>
                      <a:pt x="1475" y="279"/>
                    </a:cubicBezTo>
                    <a:lnTo>
                      <a:pt x="1475" y="279"/>
                    </a:lnTo>
                    <a:lnTo>
                      <a:pt x="1469" y="295"/>
                    </a:lnTo>
                    <a:cubicBezTo>
                      <a:pt x="1482" y="272"/>
                      <a:pt x="1495" y="249"/>
                      <a:pt x="1506" y="222"/>
                    </a:cubicBezTo>
                    <a:cubicBezTo>
                      <a:pt x="1519" y="199"/>
                      <a:pt x="1515" y="168"/>
                      <a:pt x="1519" y="142"/>
                    </a:cubicBezTo>
                    <a:cubicBezTo>
                      <a:pt x="1519" y="95"/>
                      <a:pt x="1502" y="51"/>
                      <a:pt x="1465" y="25"/>
                    </a:cubicBezTo>
                    <a:cubicBezTo>
                      <a:pt x="1445" y="11"/>
                      <a:pt x="1425" y="5"/>
                      <a:pt x="1402" y="1"/>
                    </a:cubicBezTo>
                    <a:cubicBezTo>
                      <a:pt x="1398" y="1"/>
                      <a:pt x="1394" y="1"/>
                      <a:pt x="1390" y="1"/>
                    </a:cubicBezTo>
                    <a:close/>
                  </a:path>
                </a:pathLst>
              </a:custGeom>
              <a:solidFill>
                <a:srgbClr val="FB35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25"/>
              <p:cNvSpPr/>
              <p:nvPr/>
            </p:nvSpPr>
            <p:spPr>
              <a:xfrm>
                <a:off x="2013050" y="3604583"/>
                <a:ext cx="168970" cy="224294"/>
              </a:xfrm>
              <a:custGeom>
                <a:avLst/>
                <a:gdLst/>
                <a:ahLst/>
                <a:cxnLst/>
                <a:rect l="l" t="t" r="r" b="b"/>
                <a:pathLst>
                  <a:path w="1747" h="2319" extrusionOk="0">
                    <a:moveTo>
                      <a:pt x="947" y="255"/>
                    </a:moveTo>
                    <a:cubicBezTo>
                      <a:pt x="964" y="265"/>
                      <a:pt x="980" y="275"/>
                      <a:pt x="997" y="281"/>
                    </a:cubicBezTo>
                    <a:cubicBezTo>
                      <a:pt x="1044" y="312"/>
                      <a:pt x="1090" y="338"/>
                      <a:pt x="1141" y="361"/>
                    </a:cubicBezTo>
                    <a:cubicBezTo>
                      <a:pt x="1204" y="395"/>
                      <a:pt x="1268" y="426"/>
                      <a:pt x="1334" y="452"/>
                    </a:cubicBezTo>
                    <a:cubicBezTo>
                      <a:pt x="1395" y="475"/>
                      <a:pt x="1448" y="506"/>
                      <a:pt x="1502" y="542"/>
                    </a:cubicBezTo>
                    <a:lnTo>
                      <a:pt x="1519" y="559"/>
                    </a:lnTo>
                    <a:lnTo>
                      <a:pt x="1522" y="566"/>
                    </a:lnTo>
                    <a:cubicBezTo>
                      <a:pt x="1515" y="582"/>
                      <a:pt x="1505" y="596"/>
                      <a:pt x="1495" y="613"/>
                    </a:cubicBezTo>
                    <a:cubicBezTo>
                      <a:pt x="1482" y="639"/>
                      <a:pt x="1465" y="662"/>
                      <a:pt x="1448" y="690"/>
                    </a:cubicBezTo>
                    <a:cubicBezTo>
                      <a:pt x="1422" y="736"/>
                      <a:pt x="1395" y="783"/>
                      <a:pt x="1368" y="830"/>
                    </a:cubicBezTo>
                    <a:cubicBezTo>
                      <a:pt x="1318" y="917"/>
                      <a:pt x="1268" y="1000"/>
                      <a:pt x="1211" y="1080"/>
                    </a:cubicBezTo>
                    <a:cubicBezTo>
                      <a:pt x="1178" y="1124"/>
                      <a:pt x="1151" y="1171"/>
                      <a:pt x="1121" y="1218"/>
                    </a:cubicBezTo>
                    <a:cubicBezTo>
                      <a:pt x="1090" y="1268"/>
                      <a:pt x="1061" y="1318"/>
                      <a:pt x="1027" y="1365"/>
                    </a:cubicBezTo>
                    <a:cubicBezTo>
                      <a:pt x="997" y="1412"/>
                      <a:pt x="970" y="1462"/>
                      <a:pt x="940" y="1509"/>
                    </a:cubicBezTo>
                    <a:cubicBezTo>
                      <a:pt x="910" y="1552"/>
                      <a:pt x="880" y="1599"/>
                      <a:pt x="850" y="1642"/>
                    </a:cubicBezTo>
                    <a:cubicBezTo>
                      <a:pt x="820" y="1686"/>
                      <a:pt x="789" y="1733"/>
                      <a:pt x="760" y="1776"/>
                    </a:cubicBezTo>
                    <a:cubicBezTo>
                      <a:pt x="736" y="1806"/>
                      <a:pt x="709" y="1840"/>
                      <a:pt x="686" y="1870"/>
                    </a:cubicBezTo>
                    <a:cubicBezTo>
                      <a:pt x="659" y="1906"/>
                      <a:pt x="629" y="1940"/>
                      <a:pt x="596" y="1977"/>
                    </a:cubicBezTo>
                    <a:cubicBezTo>
                      <a:pt x="582" y="1994"/>
                      <a:pt x="565" y="2011"/>
                      <a:pt x="552" y="2027"/>
                    </a:cubicBezTo>
                    <a:cubicBezTo>
                      <a:pt x="539" y="2040"/>
                      <a:pt x="529" y="2054"/>
                      <a:pt x="516" y="2064"/>
                    </a:cubicBezTo>
                    <a:lnTo>
                      <a:pt x="496" y="2074"/>
                    </a:lnTo>
                    <a:lnTo>
                      <a:pt x="485" y="2077"/>
                    </a:lnTo>
                    <a:lnTo>
                      <a:pt x="465" y="2077"/>
                    </a:lnTo>
                    <a:cubicBezTo>
                      <a:pt x="445" y="2067"/>
                      <a:pt x="428" y="2054"/>
                      <a:pt x="408" y="2040"/>
                    </a:cubicBezTo>
                    <a:cubicBezTo>
                      <a:pt x="382" y="2020"/>
                      <a:pt x="355" y="1997"/>
                      <a:pt x="328" y="1974"/>
                    </a:cubicBezTo>
                    <a:cubicBezTo>
                      <a:pt x="301" y="1951"/>
                      <a:pt x="275" y="1926"/>
                      <a:pt x="248" y="1900"/>
                    </a:cubicBezTo>
                    <a:lnTo>
                      <a:pt x="241" y="1883"/>
                    </a:lnTo>
                    <a:cubicBezTo>
                      <a:pt x="238" y="1874"/>
                      <a:pt x="235" y="1866"/>
                      <a:pt x="231" y="1857"/>
                    </a:cubicBezTo>
                    <a:lnTo>
                      <a:pt x="231" y="1803"/>
                    </a:lnTo>
                    <a:cubicBezTo>
                      <a:pt x="244" y="1716"/>
                      <a:pt x="271" y="1630"/>
                      <a:pt x="301" y="1549"/>
                    </a:cubicBezTo>
                    <a:cubicBezTo>
                      <a:pt x="331" y="1479"/>
                      <a:pt x="362" y="1409"/>
                      <a:pt x="388" y="1338"/>
                    </a:cubicBezTo>
                    <a:cubicBezTo>
                      <a:pt x="405" y="1295"/>
                      <a:pt x="422" y="1248"/>
                      <a:pt x="442" y="1204"/>
                    </a:cubicBezTo>
                    <a:cubicBezTo>
                      <a:pt x="462" y="1154"/>
                      <a:pt x="485" y="1104"/>
                      <a:pt x="512" y="1054"/>
                    </a:cubicBezTo>
                    <a:cubicBezTo>
                      <a:pt x="532" y="1011"/>
                      <a:pt x="559" y="971"/>
                      <a:pt x="582" y="927"/>
                    </a:cubicBezTo>
                    <a:cubicBezTo>
                      <a:pt x="609" y="877"/>
                      <a:pt x="636" y="827"/>
                      <a:pt x="663" y="773"/>
                    </a:cubicBezTo>
                    <a:cubicBezTo>
                      <a:pt x="712" y="682"/>
                      <a:pt x="763" y="589"/>
                      <a:pt x="813" y="495"/>
                    </a:cubicBezTo>
                    <a:cubicBezTo>
                      <a:pt x="857" y="415"/>
                      <a:pt x="900" y="335"/>
                      <a:pt x="947" y="255"/>
                    </a:cubicBezTo>
                    <a:close/>
                    <a:moveTo>
                      <a:pt x="927" y="0"/>
                    </a:moveTo>
                    <a:cubicBezTo>
                      <a:pt x="897" y="0"/>
                      <a:pt x="870" y="11"/>
                      <a:pt x="850" y="34"/>
                    </a:cubicBezTo>
                    <a:lnTo>
                      <a:pt x="840" y="44"/>
                    </a:lnTo>
                    <a:cubicBezTo>
                      <a:pt x="826" y="51"/>
                      <a:pt x="817" y="64"/>
                      <a:pt x="809" y="77"/>
                    </a:cubicBezTo>
                    <a:cubicBezTo>
                      <a:pt x="686" y="288"/>
                      <a:pt x="562" y="495"/>
                      <a:pt x="445" y="706"/>
                    </a:cubicBezTo>
                    <a:cubicBezTo>
                      <a:pt x="388" y="803"/>
                      <a:pt x="331" y="900"/>
                      <a:pt x="285" y="1000"/>
                    </a:cubicBezTo>
                    <a:cubicBezTo>
                      <a:pt x="238" y="1097"/>
                      <a:pt x="198" y="1198"/>
                      <a:pt x="158" y="1301"/>
                    </a:cubicBezTo>
                    <a:cubicBezTo>
                      <a:pt x="138" y="1349"/>
                      <a:pt x="118" y="1395"/>
                      <a:pt x="97" y="1445"/>
                    </a:cubicBezTo>
                    <a:cubicBezTo>
                      <a:pt x="77" y="1502"/>
                      <a:pt x="57" y="1559"/>
                      <a:pt x="40" y="1616"/>
                    </a:cubicBezTo>
                    <a:cubicBezTo>
                      <a:pt x="24" y="1666"/>
                      <a:pt x="14" y="1713"/>
                      <a:pt x="7" y="1766"/>
                    </a:cubicBezTo>
                    <a:cubicBezTo>
                      <a:pt x="0" y="1810"/>
                      <a:pt x="0" y="1850"/>
                      <a:pt x="7" y="1894"/>
                    </a:cubicBezTo>
                    <a:cubicBezTo>
                      <a:pt x="17" y="1931"/>
                      <a:pt x="30" y="1960"/>
                      <a:pt x="44" y="1994"/>
                    </a:cubicBezTo>
                    <a:cubicBezTo>
                      <a:pt x="61" y="2031"/>
                      <a:pt x="87" y="2061"/>
                      <a:pt x="114" y="2087"/>
                    </a:cubicBezTo>
                    <a:cubicBezTo>
                      <a:pt x="130" y="2104"/>
                      <a:pt x="147" y="2124"/>
                      <a:pt x="164" y="2141"/>
                    </a:cubicBezTo>
                    <a:cubicBezTo>
                      <a:pt x="204" y="2184"/>
                      <a:pt x="248" y="2224"/>
                      <a:pt x="298" y="2258"/>
                    </a:cubicBezTo>
                    <a:cubicBezTo>
                      <a:pt x="308" y="2268"/>
                      <a:pt x="318" y="2272"/>
                      <a:pt x="331" y="2278"/>
                    </a:cubicBezTo>
                    <a:cubicBezTo>
                      <a:pt x="355" y="2292"/>
                      <a:pt x="378" y="2301"/>
                      <a:pt x="408" y="2312"/>
                    </a:cubicBezTo>
                    <a:cubicBezTo>
                      <a:pt x="425" y="2315"/>
                      <a:pt x="448" y="2318"/>
                      <a:pt x="465" y="2318"/>
                    </a:cubicBezTo>
                    <a:cubicBezTo>
                      <a:pt x="479" y="2318"/>
                      <a:pt x="488" y="2318"/>
                      <a:pt x="502" y="2315"/>
                    </a:cubicBezTo>
                    <a:cubicBezTo>
                      <a:pt x="516" y="2315"/>
                      <a:pt x="529" y="2312"/>
                      <a:pt x="545" y="2308"/>
                    </a:cubicBezTo>
                    <a:cubicBezTo>
                      <a:pt x="562" y="2305"/>
                      <a:pt x="579" y="2298"/>
                      <a:pt x="596" y="2292"/>
                    </a:cubicBezTo>
                    <a:cubicBezTo>
                      <a:pt x="649" y="2264"/>
                      <a:pt x="689" y="2221"/>
                      <a:pt x="729" y="2178"/>
                    </a:cubicBezTo>
                    <a:cubicBezTo>
                      <a:pt x="763" y="2144"/>
                      <a:pt x="789" y="2107"/>
                      <a:pt x="820" y="2071"/>
                    </a:cubicBezTo>
                    <a:cubicBezTo>
                      <a:pt x="858" y="2023"/>
                      <a:pt x="890" y="1976"/>
                      <a:pt x="921" y="1928"/>
                    </a:cubicBezTo>
                    <a:lnTo>
                      <a:pt x="921" y="1928"/>
                    </a:lnTo>
                    <a:cubicBezTo>
                      <a:pt x="956" y="1882"/>
                      <a:pt x="988" y="1835"/>
                      <a:pt x="1021" y="1786"/>
                    </a:cubicBezTo>
                    <a:cubicBezTo>
                      <a:pt x="1047" y="1739"/>
                      <a:pt x="1081" y="1696"/>
                      <a:pt x="1110" y="1653"/>
                    </a:cubicBezTo>
                    <a:cubicBezTo>
                      <a:pt x="1141" y="1609"/>
                      <a:pt x="1171" y="1562"/>
                      <a:pt x="1198" y="1516"/>
                    </a:cubicBezTo>
                    <a:cubicBezTo>
                      <a:pt x="1228" y="1465"/>
                      <a:pt x="1265" y="1418"/>
                      <a:pt x="1298" y="1369"/>
                    </a:cubicBezTo>
                    <a:cubicBezTo>
                      <a:pt x="1328" y="1321"/>
                      <a:pt x="1354" y="1275"/>
                      <a:pt x="1388" y="1231"/>
                    </a:cubicBezTo>
                    <a:cubicBezTo>
                      <a:pt x="1419" y="1188"/>
                      <a:pt x="1448" y="1144"/>
                      <a:pt x="1479" y="1097"/>
                    </a:cubicBezTo>
                    <a:cubicBezTo>
                      <a:pt x="1532" y="1017"/>
                      <a:pt x="1575" y="930"/>
                      <a:pt x="1623" y="843"/>
                    </a:cubicBezTo>
                    <a:cubicBezTo>
                      <a:pt x="1646" y="800"/>
                      <a:pt x="1669" y="753"/>
                      <a:pt x="1692" y="710"/>
                    </a:cubicBezTo>
                    <a:cubicBezTo>
                      <a:pt x="1706" y="679"/>
                      <a:pt x="1720" y="649"/>
                      <a:pt x="1729" y="619"/>
                    </a:cubicBezTo>
                    <a:cubicBezTo>
                      <a:pt x="1746" y="569"/>
                      <a:pt x="1726" y="515"/>
                      <a:pt x="1706" y="469"/>
                    </a:cubicBezTo>
                    <a:cubicBezTo>
                      <a:pt x="1672" y="405"/>
                      <a:pt x="1612" y="365"/>
                      <a:pt x="1555" y="325"/>
                    </a:cubicBezTo>
                    <a:cubicBezTo>
                      <a:pt x="1512" y="295"/>
                      <a:pt x="1468" y="271"/>
                      <a:pt x="1425" y="248"/>
                    </a:cubicBezTo>
                    <a:cubicBezTo>
                      <a:pt x="1342" y="205"/>
                      <a:pt x="1261" y="161"/>
                      <a:pt x="1181" y="117"/>
                    </a:cubicBezTo>
                    <a:cubicBezTo>
                      <a:pt x="1144" y="97"/>
                      <a:pt x="1107" y="77"/>
                      <a:pt x="1074" y="60"/>
                    </a:cubicBezTo>
                    <a:cubicBezTo>
                      <a:pt x="1057" y="51"/>
                      <a:pt x="1041" y="44"/>
                      <a:pt x="1024" y="34"/>
                    </a:cubicBezTo>
                    <a:cubicBezTo>
                      <a:pt x="1010" y="27"/>
                      <a:pt x="997" y="24"/>
                      <a:pt x="984" y="14"/>
                    </a:cubicBezTo>
                    <a:cubicBezTo>
                      <a:pt x="967" y="4"/>
                      <a:pt x="947" y="0"/>
                      <a:pt x="927" y="0"/>
                    </a:cubicBez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25"/>
              <p:cNvSpPr/>
              <p:nvPr/>
            </p:nvSpPr>
            <p:spPr>
              <a:xfrm>
                <a:off x="2086460" y="3506606"/>
                <a:ext cx="94205" cy="122931"/>
              </a:xfrm>
              <a:custGeom>
                <a:avLst/>
                <a:gdLst/>
                <a:ahLst/>
                <a:cxnLst/>
                <a:rect l="l" t="t" r="r" b="b"/>
                <a:pathLst>
                  <a:path w="974" h="1271" extrusionOk="0">
                    <a:moveTo>
                      <a:pt x="676" y="0"/>
                    </a:moveTo>
                    <a:cubicBezTo>
                      <a:pt x="643" y="0"/>
                      <a:pt x="612" y="10"/>
                      <a:pt x="586" y="23"/>
                    </a:cubicBezTo>
                    <a:cubicBezTo>
                      <a:pt x="559" y="40"/>
                      <a:pt x="539" y="70"/>
                      <a:pt x="522" y="97"/>
                    </a:cubicBezTo>
                    <a:cubicBezTo>
                      <a:pt x="435" y="241"/>
                      <a:pt x="362" y="391"/>
                      <a:pt x="282" y="539"/>
                    </a:cubicBezTo>
                    <a:cubicBezTo>
                      <a:pt x="194" y="706"/>
                      <a:pt x="104" y="873"/>
                      <a:pt x="21" y="1040"/>
                    </a:cubicBezTo>
                    <a:cubicBezTo>
                      <a:pt x="1" y="1077"/>
                      <a:pt x="10" y="1121"/>
                      <a:pt x="47" y="1141"/>
                    </a:cubicBezTo>
                    <a:cubicBezTo>
                      <a:pt x="59" y="1147"/>
                      <a:pt x="72" y="1150"/>
                      <a:pt x="84" y="1150"/>
                    </a:cubicBezTo>
                    <a:cubicBezTo>
                      <a:pt x="111" y="1150"/>
                      <a:pt x="136" y="1136"/>
                      <a:pt x="148" y="1113"/>
                    </a:cubicBezTo>
                    <a:cubicBezTo>
                      <a:pt x="228" y="957"/>
                      <a:pt x="315" y="803"/>
                      <a:pt x="405" y="652"/>
                    </a:cubicBezTo>
                    <a:cubicBezTo>
                      <a:pt x="449" y="579"/>
                      <a:pt x="489" y="505"/>
                      <a:pt x="532" y="431"/>
                    </a:cubicBezTo>
                    <a:cubicBezTo>
                      <a:pt x="575" y="358"/>
                      <a:pt x="616" y="281"/>
                      <a:pt x="656" y="207"/>
                    </a:cubicBezTo>
                    <a:cubicBezTo>
                      <a:pt x="663" y="198"/>
                      <a:pt x="666" y="190"/>
                      <a:pt x="673" y="181"/>
                    </a:cubicBezTo>
                    <a:cubicBezTo>
                      <a:pt x="693" y="181"/>
                      <a:pt x="713" y="184"/>
                      <a:pt x="730" y="187"/>
                    </a:cubicBezTo>
                    <a:cubicBezTo>
                      <a:pt x="750" y="187"/>
                      <a:pt x="770" y="190"/>
                      <a:pt x="790" y="198"/>
                    </a:cubicBezTo>
                    <a:cubicBezTo>
                      <a:pt x="763" y="258"/>
                      <a:pt x="730" y="318"/>
                      <a:pt x="700" y="375"/>
                    </a:cubicBezTo>
                    <a:cubicBezTo>
                      <a:pt x="660" y="448"/>
                      <a:pt x="616" y="515"/>
                      <a:pt x="572" y="582"/>
                    </a:cubicBezTo>
                    <a:cubicBezTo>
                      <a:pt x="489" y="726"/>
                      <a:pt x="405" y="873"/>
                      <a:pt x="322" y="1017"/>
                    </a:cubicBezTo>
                    <a:cubicBezTo>
                      <a:pt x="298" y="1060"/>
                      <a:pt x="271" y="1104"/>
                      <a:pt x="245" y="1147"/>
                    </a:cubicBezTo>
                    <a:cubicBezTo>
                      <a:pt x="221" y="1187"/>
                      <a:pt x="238" y="1238"/>
                      <a:pt x="278" y="1261"/>
                    </a:cubicBezTo>
                    <a:cubicBezTo>
                      <a:pt x="290" y="1267"/>
                      <a:pt x="302" y="1270"/>
                      <a:pt x="315" y="1270"/>
                    </a:cubicBezTo>
                    <a:cubicBezTo>
                      <a:pt x="344" y="1270"/>
                      <a:pt x="374" y="1255"/>
                      <a:pt x="388" y="1227"/>
                    </a:cubicBezTo>
                    <a:cubicBezTo>
                      <a:pt x="408" y="1190"/>
                      <a:pt x="425" y="1150"/>
                      <a:pt x="445" y="1113"/>
                    </a:cubicBezTo>
                    <a:cubicBezTo>
                      <a:pt x="465" y="1077"/>
                      <a:pt x="485" y="1040"/>
                      <a:pt x="506" y="1003"/>
                    </a:cubicBezTo>
                    <a:cubicBezTo>
                      <a:pt x="546" y="930"/>
                      <a:pt x="586" y="857"/>
                      <a:pt x="629" y="783"/>
                    </a:cubicBezTo>
                    <a:cubicBezTo>
                      <a:pt x="673" y="712"/>
                      <a:pt x="716" y="642"/>
                      <a:pt x="760" y="576"/>
                    </a:cubicBezTo>
                    <a:cubicBezTo>
                      <a:pt x="783" y="539"/>
                      <a:pt x="807" y="505"/>
                      <a:pt x="827" y="468"/>
                    </a:cubicBezTo>
                    <a:cubicBezTo>
                      <a:pt x="850" y="431"/>
                      <a:pt x="870" y="395"/>
                      <a:pt x="887" y="358"/>
                    </a:cubicBezTo>
                    <a:cubicBezTo>
                      <a:pt x="907" y="324"/>
                      <a:pt x="927" y="287"/>
                      <a:pt x="944" y="251"/>
                    </a:cubicBezTo>
                    <a:cubicBezTo>
                      <a:pt x="947" y="244"/>
                      <a:pt x="950" y="235"/>
                      <a:pt x="953" y="224"/>
                    </a:cubicBezTo>
                    <a:cubicBezTo>
                      <a:pt x="961" y="214"/>
                      <a:pt x="964" y="201"/>
                      <a:pt x="967" y="190"/>
                    </a:cubicBezTo>
                    <a:cubicBezTo>
                      <a:pt x="974" y="178"/>
                      <a:pt x="974" y="164"/>
                      <a:pt x="974" y="150"/>
                    </a:cubicBezTo>
                    <a:cubicBezTo>
                      <a:pt x="974" y="137"/>
                      <a:pt x="967" y="117"/>
                      <a:pt x="961" y="104"/>
                    </a:cubicBezTo>
                    <a:cubicBezTo>
                      <a:pt x="957" y="94"/>
                      <a:pt x="947" y="87"/>
                      <a:pt x="941" y="80"/>
                    </a:cubicBezTo>
                    <a:cubicBezTo>
                      <a:pt x="921" y="57"/>
                      <a:pt x="893" y="47"/>
                      <a:pt x="870" y="37"/>
                    </a:cubicBezTo>
                    <a:cubicBezTo>
                      <a:pt x="833" y="23"/>
                      <a:pt x="793" y="10"/>
                      <a:pt x="753" y="7"/>
                    </a:cubicBezTo>
                    <a:cubicBezTo>
                      <a:pt x="730" y="3"/>
                      <a:pt x="703" y="0"/>
                      <a:pt x="676" y="0"/>
                    </a:cubicBez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" name="Google Shape;759;p25"/>
              <p:cNvSpPr/>
              <p:nvPr/>
            </p:nvSpPr>
            <p:spPr>
              <a:xfrm>
                <a:off x="2158613" y="3161124"/>
                <a:ext cx="256888" cy="498205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5151" extrusionOk="0">
                    <a:moveTo>
                      <a:pt x="2095" y="1"/>
                    </a:moveTo>
                    <a:cubicBezTo>
                      <a:pt x="2088" y="1"/>
                      <a:pt x="2081" y="2"/>
                      <a:pt x="2074" y="3"/>
                    </a:cubicBezTo>
                    <a:cubicBezTo>
                      <a:pt x="2047" y="14"/>
                      <a:pt x="2024" y="30"/>
                      <a:pt x="2013" y="54"/>
                    </a:cubicBezTo>
                    <a:cubicBezTo>
                      <a:pt x="1987" y="101"/>
                      <a:pt x="2004" y="164"/>
                      <a:pt x="2050" y="191"/>
                    </a:cubicBezTo>
                    <a:cubicBezTo>
                      <a:pt x="2090" y="215"/>
                      <a:pt x="2124" y="238"/>
                      <a:pt x="2161" y="258"/>
                    </a:cubicBezTo>
                    <a:cubicBezTo>
                      <a:pt x="2194" y="278"/>
                      <a:pt x="2228" y="298"/>
                      <a:pt x="2257" y="315"/>
                    </a:cubicBezTo>
                    <a:cubicBezTo>
                      <a:pt x="2311" y="345"/>
                      <a:pt x="2365" y="375"/>
                      <a:pt x="2415" y="408"/>
                    </a:cubicBezTo>
                    <a:cubicBezTo>
                      <a:pt x="2378" y="475"/>
                      <a:pt x="2345" y="542"/>
                      <a:pt x="2311" y="612"/>
                    </a:cubicBezTo>
                    <a:cubicBezTo>
                      <a:pt x="2285" y="662"/>
                      <a:pt x="2265" y="716"/>
                      <a:pt x="2241" y="769"/>
                    </a:cubicBezTo>
                    <a:cubicBezTo>
                      <a:pt x="2221" y="817"/>
                      <a:pt x="2197" y="863"/>
                      <a:pt x="2174" y="910"/>
                    </a:cubicBezTo>
                    <a:cubicBezTo>
                      <a:pt x="2131" y="1013"/>
                      <a:pt x="2081" y="1110"/>
                      <a:pt x="2034" y="1211"/>
                    </a:cubicBezTo>
                    <a:cubicBezTo>
                      <a:pt x="1987" y="1311"/>
                      <a:pt x="1940" y="1411"/>
                      <a:pt x="1893" y="1512"/>
                    </a:cubicBezTo>
                    <a:cubicBezTo>
                      <a:pt x="1843" y="1619"/>
                      <a:pt x="1796" y="1729"/>
                      <a:pt x="1746" y="1836"/>
                    </a:cubicBezTo>
                    <a:cubicBezTo>
                      <a:pt x="1703" y="1944"/>
                      <a:pt x="1652" y="2050"/>
                      <a:pt x="1602" y="2154"/>
                    </a:cubicBezTo>
                    <a:cubicBezTo>
                      <a:pt x="1555" y="2254"/>
                      <a:pt x="1502" y="2354"/>
                      <a:pt x="1452" y="2458"/>
                    </a:cubicBezTo>
                    <a:cubicBezTo>
                      <a:pt x="1408" y="2552"/>
                      <a:pt x="1362" y="2643"/>
                      <a:pt x="1311" y="2736"/>
                    </a:cubicBezTo>
                    <a:cubicBezTo>
                      <a:pt x="1098" y="3131"/>
                      <a:pt x="883" y="3522"/>
                      <a:pt x="666" y="3916"/>
                    </a:cubicBezTo>
                    <a:cubicBezTo>
                      <a:pt x="565" y="4097"/>
                      <a:pt x="468" y="4281"/>
                      <a:pt x="371" y="4461"/>
                    </a:cubicBezTo>
                    <a:cubicBezTo>
                      <a:pt x="321" y="4552"/>
                      <a:pt x="268" y="4636"/>
                      <a:pt x="215" y="4719"/>
                    </a:cubicBezTo>
                    <a:cubicBezTo>
                      <a:pt x="147" y="4819"/>
                      <a:pt x="84" y="4913"/>
                      <a:pt x="14" y="5011"/>
                    </a:cubicBezTo>
                    <a:cubicBezTo>
                      <a:pt x="0" y="5031"/>
                      <a:pt x="0" y="5060"/>
                      <a:pt x="7" y="5080"/>
                    </a:cubicBezTo>
                    <a:cubicBezTo>
                      <a:pt x="14" y="5104"/>
                      <a:pt x="30" y="5124"/>
                      <a:pt x="50" y="5137"/>
                    </a:cubicBezTo>
                    <a:cubicBezTo>
                      <a:pt x="66" y="5146"/>
                      <a:pt x="81" y="5151"/>
                      <a:pt x="97" y="5151"/>
                    </a:cubicBezTo>
                    <a:cubicBezTo>
                      <a:pt x="105" y="5151"/>
                      <a:pt x="113" y="5149"/>
                      <a:pt x="121" y="5147"/>
                    </a:cubicBezTo>
                    <a:cubicBezTo>
                      <a:pt x="147" y="5137"/>
                      <a:pt x="161" y="5124"/>
                      <a:pt x="178" y="5100"/>
                    </a:cubicBezTo>
                    <a:cubicBezTo>
                      <a:pt x="251" y="5000"/>
                      <a:pt x="321" y="4897"/>
                      <a:pt x="391" y="4790"/>
                    </a:cubicBezTo>
                    <a:cubicBezTo>
                      <a:pt x="448" y="4699"/>
                      <a:pt x="508" y="4609"/>
                      <a:pt x="559" y="4515"/>
                    </a:cubicBezTo>
                    <a:cubicBezTo>
                      <a:pt x="669" y="4318"/>
                      <a:pt x="777" y="4120"/>
                      <a:pt x="886" y="3927"/>
                    </a:cubicBezTo>
                    <a:cubicBezTo>
                      <a:pt x="1104" y="3538"/>
                      <a:pt x="1322" y="3148"/>
                      <a:pt x="1542" y="2763"/>
                    </a:cubicBezTo>
                    <a:cubicBezTo>
                      <a:pt x="1569" y="2719"/>
                      <a:pt x="1592" y="2676"/>
                      <a:pt x="1615" y="2629"/>
                    </a:cubicBezTo>
                    <a:cubicBezTo>
                      <a:pt x="1643" y="2578"/>
                      <a:pt x="1669" y="2525"/>
                      <a:pt x="1696" y="2472"/>
                    </a:cubicBezTo>
                    <a:cubicBezTo>
                      <a:pt x="1749" y="2368"/>
                      <a:pt x="1803" y="2268"/>
                      <a:pt x="1853" y="2161"/>
                    </a:cubicBezTo>
                    <a:cubicBezTo>
                      <a:pt x="1900" y="2067"/>
                      <a:pt x="1940" y="1970"/>
                      <a:pt x="1984" y="1873"/>
                    </a:cubicBezTo>
                    <a:cubicBezTo>
                      <a:pt x="2030" y="1766"/>
                      <a:pt x="2081" y="1659"/>
                      <a:pt x="2127" y="1555"/>
                    </a:cubicBezTo>
                    <a:cubicBezTo>
                      <a:pt x="2177" y="1451"/>
                      <a:pt x="2225" y="1345"/>
                      <a:pt x="2271" y="1241"/>
                    </a:cubicBezTo>
                    <a:cubicBezTo>
                      <a:pt x="2294" y="1194"/>
                      <a:pt x="2318" y="1147"/>
                      <a:pt x="2338" y="1098"/>
                    </a:cubicBezTo>
                    <a:cubicBezTo>
                      <a:pt x="2365" y="1047"/>
                      <a:pt x="2388" y="993"/>
                      <a:pt x="2412" y="940"/>
                    </a:cubicBezTo>
                    <a:cubicBezTo>
                      <a:pt x="2432" y="890"/>
                      <a:pt x="2452" y="840"/>
                      <a:pt x="2475" y="789"/>
                    </a:cubicBezTo>
                    <a:cubicBezTo>
                      <a:pt x="2495" y="740"/>
                      <a:pt x="2518" y="689"/>
                      <a:pt x="2542" y="642"/>
                    </a:cubicBezTo>
                    <a:cubicBezTo>
                      <a:pt x="2566" y="596"/>
                      <a:pt x="2589" y="548"/>
                      <a:pt x="2612" y="505"/>
                    </a:cubicBezTo>
                    <a:cubicBezTo>
                      <a:pt x="2626" y="479"/>
                      <a:pt x="2639" y="451"/>
                      <a:pt x="2649" y="425"/>
                    </a:cubicBezTo>
                    <a:lnTo>
                      <a:pt x="2652" y="408"/>
                    </a:lnTo>
                    <a:cubicBezTo>
                      <a:pt x="2656" y="375"/>
                      <a:pt x="2656" y="375"/>
                      <a:pt x="2652" y="345"/>
                    </a:cubicBezTo>
                    <a:cubicBezTo>
                      <a:pt x="2646" y="315"/>
                      <a:pt x="2629" y="291"/>
                      <a:pt x="2609" y="271"/>
                    </a:cubicBezTo>
                    <a:cubicBezTo>
                      <a:pt x="2595" y="255"/>
                      <a:pt x="2575" y="241"/>
                      <a:pt x="2555" y="231"/>
                    </a:cubicBezTo>
                    <a:cubicBezTo>
                      <a:pt x="2538" y="218"/>
                      <a:pt x="2522" y="207"/>
                      <a:pt x="2502" y="198"/>
                    </a:cubicBezTo>
                    <a:cubicBezTo>
                      <a:pt x="2462" y="174"/>
                      <a:pt x="2425" y="154"/>
                      <a:pt x="2385" y="134"/>
                    </a:cubicBezTo>
                    <a:cubicBezTo>
                      <a:pt x="2308" y="90"/>
                      <a:pt x="2231" y="50"/>
                      <a:pt x="2151" y="14"/>
                    </a:cubicBezTo>
                    <a:cubicBezTo>
                      <a:pt x="2132" y="6"/>
                      <a:pt x="2114" y="1"/>
                      <a:pt x="2095" y="1"/>
                    </a:cubicBez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760;p25"/>
              <p:cNvSpPr/>
              <p:nvPr/>
            </p:nvSpPr>
            <p:spPr>
              <a:xfrm>
                <a:off x="2145652" y="3155321"/>
                <a:ext cx="231741" cy="365988"/>
              </a:xfrm>
              <a:custGeom>
                <a:avLst/>
                <a:gdLst/>
                <a:ahLst/>
                <a:cxnLst/>
                <a:rect l="l" t="t" r="r" b="b"/>
                <a:pathLst>
                  <a:path w="2396" h="3784" extrusionOk="0">
                    <a:moveTo>
                      <a:pt x="2103" y="0"/>
                    </a:moveTo>
                    <a:cubicBezTo>
                      <a:pt x="2087" y="0"/>
                      <a:pt x="2071" y="3"/>
                      <a:pt x="2054" y="6"/>
                    </a:cubicBezTo>
                    <a:cubicBezTo>
                      <a:pt x="2044" y="10"/>
                      <a:pt x="2027" y="20"/>
                      <a:pt x="2014" y="27"/>
                    </a:cubicBezTo>
                    <a:cubicBezTo>
                      <a:pt x="2001" y="34"/>
                      <a:pt x="1990" y="43"/>
                      <a:pt x="1980" y="57"/>
                    </a:cubicBezTo>
                    <a:cubicBezTo>
                      <a:pt x="1954" y="80"/>
                      <a:pt x="1937" y="114"/>
                      <a:pt x="1920" y="144"/>
                    </a:cubicBezTo>
                    <a:cubicBezTo>
                      <a:pt x="1897" y="184"/>
                      <a:pt x="1877" y="224"/>
                      <a:pt x="1854" y="261"/>
                    </a:cubicBezTo>
                    <a:cubicBezTo>
                      <a:pt x="1753" y="435"/>
                      <a:pt x="1656" y="608"/>
                      <a:pt x="1559" y="786"/>
                    </a:cubicBezTo>
                    <a:cubicBezTo>
                      <a:pt x="1513" y="873"/>
                      <a:pt x="1465" y="960"/>
                      <a:pt x="1419" y="1047"/>
                    </a:cubicBezTo>
                    <a:cubicBezTo>
                      <a:pt x="1375" y="1130"/>
                      <a:pt x="1332" y="1218"/>
                      <a:pt x="1292" y="1304"/>
                    </a:cubicBezTo>
                    <a:cubicBezTo>
                      <a:pt x="1268" y="1348"/>
                      <a:pt x="1248" y="1391"/>
                      <a:pt x="1224" y="1438"/>
                    </a:cubicBezTo>
                    <a:cubicBezTo>
                      <a:pt x="1204" y="1479"/>
                      <a:pt x="1184" y="1519"/>
                      <a:pt x="1161" y="1559"/>
                    </a:cubicBezTo>
                    <a:cubicBezTo>
                      <a:pt x="1114" y="1646"/>
                      <a:pt x="1067" y="1732"/>
                      <a:pt x="1020" y="1820"/>
                    </a:cubicBezTo>
                    <a:cubicBezTo>
                      <a:pt x="833" y="2164"/>
                      <a:pt x="650" y="2508"/>
                      <a:pt x="459" y="2853"/>
                    </a:cubicBezTo>
                    <a:cubicBezTo>
                      <a:pt x="315" y="3120"/>
                      <a:pt x="168" y="3385"/>
                      <a:pt x="24" y="3652"/>
                    </a:cubicBezTo>
                    <a:cubicBezTo>
                      <a:pt x="0" y="3696"/>
                      <a:pt x="14" y="3749"/>
                      <a:pt x="57" y="3773"/>
                    </a:cubicBezTo>
                    <a:cubicBezTo>
                      <a:pt x="71" y="3780"/>
                      <a:pt x="87" y="3784"/>
                      <a:pt x="102" y="3784"/>
                    </a:cubicBezTo>
                    <a:cubicBezTo>
                      <a:pt x="132" y="3784"/>
                      <a:pt x="162" y="3768"/>
                      <a:pt x="178" y="3739"/>
                    </a:cubicBezTo>
                    <a:cubicBezTo>
                      <a:pt x="372" y="3378"/>
                      <a:pt x="573" y="3020"/>
                      <a:pt x="773" y="2663"/>
                    </a:cubicBezTo>
                    <a:cubicBezTo>
                      <a:pt x="967" y="2317"/>
                      <a:pt x="1164" y="1973"/>
                      <a:pt x="1358" y="1629"/>
                    </a:cubicBezTo>
                    <a:cubicBezTo>
                      <a:pt x="1382" y="1589"/>
                      <a:pt x="1405" y="1545"/>
                      <a:pt x="1428" y="1502"/>
                    </a:cubicBezTo>
                    <a:cubicBezTo>
                      <a:pt x="1452" y="1459"/>
                      <a:pt x="1472" y="1411"/>
                      <a:pt x="1496" y="1368"/>
                    </a:cubicBezTo>
                    <a:cubicBezTo>
                      <a:pt x="1539" y="1284"/>
                      <a:pt x="1582" y="1201"/>
                      <a:pt x="1626" y="1117"/>
                    </a:cubicBezTo>
                    <a:cubicBezTo>
                      <a:pt x="1723" y="940"/>
                      <a:pt x="1820" y="766"/>
                      <a:pt x="1917" y="588"/>
                    </a:cubicBezTo>
                    <a:cubicBezTo>
                      <a:pt x="1954" y="522"/>
                      <a:pt x="1990" y="458"/>
                      <a:pt x="2024" y="391"/>
                    </a:cubicBezTo>
                    <a:cubicBezTo>
                      <a:pt x="2044" y="358"/>
                      <a:pt x="2061" y="321"/>
                      <a:pt x="2081" y="287"/>
                    </a:cubicBezTo>
                    <a:cubicBezTo>
                      <a:pt x="2090" y="271"/>
                      <a:pt x="2098" y="251"/>
                      <a:pt x="2107" y="230"/>
                    </a:cubicBezTo>
                    <a:lnTo>
                      <a:pt x="2124" y="241"/>
                    </a:lnTo>
                    <a:cubicBezTo>
                      <a:pt x="2144" y="251"/>
                      <a:pt x="2161" y="258"/>
                      <a:pt x="2178" y="267"/>
                    </a:cubicBezTo>
                    <a:cubicBezTo>
                      <a:pt x="2201" y="278"/>
                      <a:pt x="2224" y="287"/>
                      <a:pt x="2251" y="295"/>
                    </a:cubicBezTo>
                    <a:cubicBezTo>
                      <a:pt x="2267" y="303"/>
                      <a:pt x="2289" y="308"/>
                      <a:pt x="2309" y="308"/>
                    </a:cubicBezTo>
                    <a:cubicBezTo>
                      <a:pt x="2313" y="308"/>
                      <a:pt x="2317" y="308"/>
                      <a:pt x="2322" y="307"/>
                    </a:cubicBezTo>
                    <a:cubicBezTo>
                      <a:pt x="2335" y="307"/>
                      <a:pt x="2348" y="304"/>
                      <a:pt x="2359" y="298"/>
                    </a:cubicBezTo>
                    <a:cubicBezTo>
                      <a:pt x="2368" y="291"/>
                      <a:pt x="2379" y="281"/>
                      <a:pt x="2385" y="267"/>
                    </a:cubicBezTo>
                    <a:cubicBezTo>
                      <a:pt x="2391" y="258"/>
                      <a:pt x="2395" y="244"/>
                      <a:pt x="2395" y="230"/>
                    </a:cubicBezTo>
                    <a:cubicBezTo>
                      <a:pt x="2395" y="218"/>
                      <a:pt x="2391" y="204"/>
                      <a:pt x="2385" y="194"/>
                    </a:cubicBezTo>
                    <a:cubicBezTo>
                      <a:pt x="2375" y="174"/>
                      <a:pt x="2359" y="157"/>
                      <a:pt x="2342" y="141"/>
                    </a:cubicBezTo>
                    <a:cubicBezTo>
                      <a:pt x="2322" y="124"/>
                      <a:pt x="2298" y="107"/>
                      <a:pt x="2275" y="90"/>
                    </a:cubicBezTo>
                    <a:cubicBezTo>
                      <a:pt x="2258" y="80"/>
                      <a:pt x="2245" y="67"/>
                      <a:pt x="2228" y="57"/>
                    </a:cubicBezTo>
                    <a:cubicBezTo>
                      <a:pt x="2218" y="50"/>
                      <a:pt x="2208" y="43"/>
                      <a:pt x="2198" y="37"/>
                    </a:cubicBezTo>
                    <a:cubicBezTo>
                      <a:pt x="2181" y="23"/>
                      <a:pt x="2164" y="17"/>
                      <a:pt x="2141" y="6"/>
                    </a:cubicBezTo>
                    <a:cubicBezTo>
                      <a:pt x="2129" y="2"/>
                      <a:pt x="2116" y="0"/>
                      <a:pt x="2103" y="0"/>
                    </a:cubicBez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" name="Google Shape;761;p25"/>
              <p:cNvSpPr/>
              <p:nvPr/>
            </p:nvSpPr>
            <p:spPr>
              <a:xfrm>
                <a:off x="2340445" y="3113925"/>
                <a:ext cx="88015" cy="94109"/>
              </a:xfrm>
              <a:custGeom>
                <a:avLst/>
                <a:gdLst/>
                <a:ahLst/>
                <a:cxnLst/>
                <a:rect l="l" t="t" r="r" b="b"/>
                <a:pathLst>
                  <a:path w="910" h="973" extrusionOk="0">
                    <a:moveTo>
                      <a:pt x="789" y="0"/>
                    </a:moveTo>
                    <a:cubicBezTo>
                      <a:pt x="755" y="0"/>
                      <a:pt x="726" y="10"/>
                      <a:pt x="695" y="24"/>
                    </a:cubicBezTo>
                    <a:cubicBezTo>
                      <a:pt x="686" y="30"/>
                      <a:pt x="672" y="36"/>
                      <a:pt x="662" y="44"/>
                    </a:cubicBezTo>
                    <a:cubicBezTo>
                      <a:pt x="652" y="50"/>
                      <a:pt x="638" y="56"/>
                      <a:pt x="629" y="67"/>
                    </a:cubicBezTo>
                    <a:cubicBezTo>
                      <a:pt x="609" y="81"/>
                      <a:pt x="592" y="93"/>
                      <a:pt x="568" y="107"/>
                    </a:cubicBezTo>
                    <a:cubicBezTo>
                      <a:pt x="552" y="117"/>
                      <a:pt x="532" y="130"/>
                      <a:pt x="511" y="141"/>
                    </a:cubicBezTo>
                    <a:cubicBezTo>
                      <a:pt x="485" y="154"/>
                      <a:pt x="465" y="170"/>
                      <a:pt x="442" y="190"/>
                    </a:cubicBezTo>
                    <a:lnTo>
                      <a:pt x="451" y="181"/>
                    </a:lnTo>
                    <a:lnTo>
                      <a:pt x="451" y="181"/>
                    </a:lnTo>
                    <a:cubicBezTo>
                      <a:pt x="431" y="197"/>
                      <a:pt x="414" y="211"/>
                      <a:pt x="394" y="227"/>
                    </a:cubicBezTo>
                    <a:lnTo>
                      <a:pt x="371" y="244"/>
                    </a:lnTo>
                    <a:cubicBezTo>
                      <a:pt x="337" y="268"/>
                      <a:pt x="304" y="288"/>
                      <a:pt x="271" y="311"/>
                    </a:cubicBezTo>
                    <a:cubicBezTo>
                      <a:pt x="237" y="331"/>
                      <a:pt x="201" y="351"/>
                      <a:pt x="164" y="365"/>
                    </a:cubicBezTo>
                    <a:cubicBezTo>
                      <a:pt x="130" y="378"/>
                      <a:pt x="93" y="391"/>
                      <a:pt x="60" y="402"/>
                    </a:cubicBezTo>
                    <a:cubicBezTo>
                      <a:pt x="23" y="411"/>
                      <a:pt x="0" y="451"/>
                      <a:pt x="10" y="491"/>
                    </a:cubicBezTo>
                    <a:cubicBezTo>
                      <a:pt x="18" y="521"/>
                      <a:pt x="48" y="542"/>
                      <a:pt x="78" y="542"/>
                    </a:cubicBezTo>
                    <a:cubicBezTo>
                      <a:pt x="86" y="542"/>
                      <a:pt x="93" y="541"/>
                      <a:pt x="101" y="538"/>
                    </a:cubicBezTo>
                    <a:cubicBezTo>
                      <a:pt x="181" y="515"/>
                      <a:pt x="257" y="488"/>
                      <a:pt x="328" y="445"/>
                    </a:cubicBezTo>
                    <a:cubicBezTo>
                      <a:pt x="357" y="428"/>
                      <a:pt x="388" y="408"/>
                      <a:pt x="414" y="391"/>
                    </a:cubicBezTo>
                    <a:cubicBezTo>
                      <a:pt x="448" y="371"/>
                      <a:pt x="478" y="348"/>
                      <a:pt x="508" y="325"/>
                    </a:cubicBezTo>
                    <a:cubicBezTo>
                      <a:pt x="525" y="311"/>
                      <a:pt x="542" y="301"/>
                      <a:pt x="562" y="288"/>
                    </a:cubicBezTo>
                    <a:lnTo>
                      <a:pt x="622" y="257"/>
                    </a:lnTo>
                    <a:cubicBezTo>
                      <a:pt x="638" y="247"/>
                      <a:pt x="658" y="237"/>
                      <a:pt x="678" y="227"/>
                    </a:cubicBezTo>
                    <a:cubicBezTo>
                      <a:pt x="695" y="214"/>
                      <a:pt x="715" y="204"/>
                      <a:pt x="732" y="194"/>
                    </a:cubicBezTo>
                    <a:lnTo>
                      <a:pt x="732" y="194"/>
                    </a:lnTo>
                    <a:cubicBezTo>
                      <a:pt x="732" y="221"/>
                      <a:pt x="729" y="251"/>
                      <a:pt x="726" y="277"/>
                    </a:cubicBezTo>
                    <a:cubicBezTo>
                      <a:pt x="723" y="304"/>
                      <a:pt x="723" y="334"/>
                      <a:pt x="719" y="361"/>
                    </a:cubicBezTo>
                    <a:cubicBezTo>
                      <a:pt x="712" y="402"/>
                      <a:pt x="706" y="442"/>
                      <a:pt x="699" y="482"/>
                    </a:cubicBezTo>
                    <a:cubicBezTo>
                      <a:pt x="689" y="525"/>
                      <a:pt x="682" y="572"/>
                      <a:pt x="669" y="615"/>
                    </a:cubicBezTo>
                    <a:cubicBezTo>
                      <a:pt x="658" y="658"/>
                      <a:pt x="649" y="703"/>
                      <a:pt x="635" y="743"/>
                    </a:cubicBezTo>
                    <a:cubicBezTo>
                      <a:pt x="629" y="766"/>
                      <a:pt x="622" y="789"/>
                      <a:pt x="615" y="813"/>
                    </a:cubicBezTo>
                    <a:cubicBezTo>
                      <a:pt x="612" y="823"/>
                      <a:pt x="609" y="833"/>
                      <a:pt x="605" y="843"/>
                    </a:cubicBezTo>
                    <a:cubicBezTo>
                      <a:pt x="598" y="859"/>
                      <a:pt x="595" y="879"/>
                      <a:pt x="595" y="899"/>
                    </a:cubicBezTo>
                    <a:cubicBezTo>
                      <a:pt x="595" y="927"/>
                      <a:pt x="612" y="950"/>
                      <a:pt x="635" y="963"/>
                    </a:cubicBezTo>
                    <a:lnTo>
                      <a:pt x="655" y="970"/>
                    </a:lnTo>
                    <a:cubicBezTo>
                      <a:pt x="661" y="972"/>
                      <a:pt x="667" y="973"/>
                      <a:pt x="674" y="973"/>
                    </a:cubicBezTo>
                    <a:cubicBezTo>
                      <a:pt x="699" y="973"/>
                      <a:pt x="726" y="957"/>
                      <a:pt x="739" y="933"/>
                    </a:cubicBezTo>
                    <a:cubicBezTo>
                      <a:pt x="752" y="910"/>
                      <a:pt x="759" y="890"/>
                      <a:pt x="766" y="863"/>
                    </a:cubicBezTo>
                    <a:cubicBezTo>
                      <a:pt x="772" y="843"/>
                      <a:pt x="779" y="823"/>
                      <a:pt x="783" y="803"/>
                    </a:cubicBezTo>
                    <a:cubicBezTo>
                      <a:pt x="792" y="766"/>
                      <a:pt x="806" y="729"/>
                      <a:pt x="819" y="692"/>
                    </a:cubicBezTo>
                    <a:cubicBezTo>
                      <a:pt x="829" y="652"/>
                      <a:pt x="839" y="615"/>
                      <a:pt x="849" y="578"/>
                    </a:cubicBezTo>
                    <a:cubicBezTo>
                      <a:pt x="856" y="538"/>
                      <a:pt x="866" y="505"/>
                      <a:pt x="873" y="468"/>
                    </a:cubicBezTo>
                    <a:cubicBezTo>
                      <a:pt x="879" y="428"/>
                      <a:pt x="886" y="391"/>
                      <a:pt x="893" y="354"/>
                    </a:cubicBezTo>
                    <a:cubicBezTo>
                      <a:pt x="896" y="311"/>
                      <a:pt x="903" y="268"/>
                      <a:pt x="906" y="224"/>
                    </a:cubicBezTo>
                    <a:cubicBezTo>
                      <a:pt x="906" y="207"/>
                      <a:pt x="910" y="187"/>
                      <a:pt x="910" y="167"/>
                    </a:cubicBezTo>
                    <a:cubicBezTo>
                      <a:pt x="910" y="144"/>
                      <a:pt x="906" y="117"/>
                      <a:pt x="903" y="93"/>
                    </a:cubicBezTo>
                    <a:cubicBezTo>
                      <a:pt x="899" y="81"/>
                      <a:pt x="896" y="70"/>
                      <a:pt x="890" y="56"/>
                    </a:cubicBezTo>
                    <a:cubicBezTo>
                      <a:pt x="883" y="47"/>
                      <a:pt x="876" y="36"/>
                      <a:pt x="869" y="27"/>
                    </a:cubicBezTo>
                    <a:cubicBezTo>
                      <a:pt x="859" y="20"/>
                      <a:pt x="833" y="3"/>
                      <a:pt x="823" y="3"/>
                    </a:cubicBezTo>
                    <a:cubicBezTo>
                      <a:pt x="809" y="0"/>
                      <a:pt x="799" y="0"/>
                      <a:pt x="789" y="0"/>
                    </a:cubicBez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762;p25"/>
              <p:cNvSpPr/>
              <p:nvPr/>
            </p:nvSpPr>
            <p:spPr>
              <a:xfrm>
                <a:off x="2373427" y="3138105"/>
                <a:ext cx="40139" cy="26308"/>
              </a:xfrm>
              <a:custGeom>
                <a:avLst/>
                <a:gdLst/>
                <a:ahLst/>
                <a:cxnLst/>
                <a:rect l="l" t="t" r="r" b="b"/>
                <a:pathLst>
                  <a:path w="415" h="272" extrusionOk="0">
                    <a:moveTo>
                      <a:pt x="90" y="1"/>
                    </a:moveTo>
                    <a:cubicBezTo>
                      <a:pt x="83" y="1"/>
                      <a:pt x="75" y="2"/>
                      <a:pt x="67" y="4"/>
                    </a:cubicBezTo>
                    <a:cubicBezTo>
                      <a:pt x="47" y="11"/>
                      <a:pt x="30" y="24"/>
                      <a:pt x="20" y="41"/>
                    </a:cubicBezTo>
                    <a:cubicBezTo>
                      <a:pt x="0" y="78"/>
                      <a:pt x="10" y="128"/>
                      <a:pt x="47" y="148"/>
                    </a:cubicBezTo>
                    <a:lnTo>
                      <a:pt x="50" y="152"/>
                    </a:lnTo>
                    <a:cubicBezTo>
                      <a:pt x="130" y="188"/>
                      <a:pt x="207" y="225"/>
                      <a:pt x="284" y="262"/>
                    </a:cubicBezTo>
                    <a:cubicBezTo>
                      <a:pt x="298" y="268"/>
                      <a:pt x="312" y="272"/>
                      <a:pt x="326" y="272"/>
                    </a:cubicBezTo>
                    <a:cubicBezTo>
                      <a:pt x="353" y="272"/>
                      <a:pt x="378" y="258"/>
                      <a:pt x="391" y="232"/>
                    </a:cubicBezTo>
                    <a:cubicBezTo>
                      <a:pt x="414" y="195"/>
                      <a:pt x="398" y="144"/>
                      <a:pt x="362" y="124"/>
                    </a:cubicBezTo>
                    <a:cubicBezTo>
                      <a:pt x="288" y="81"/>
                      <a:pt x="207" y="47"/>
                      <a:pt x="127" y="11"/>
                    </a:cubicBezTo>
                    <a:cubicBezTo>
                      <a:pt x="116" y="4"/>
                      <a:pt x="104" y="1"/>
                      <a:pt x="90" y="1"/>
                    </a:cubicBez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763;p25"/>
              <p:cNvSpPr/>
              <p:nvPr/>
            </p:nvSpPr>
            <p:spPr>
              <a:xfrm>
                <a:off x="2198364" y="3124564"/>
                <a:ext cx="220135" cy="380883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3938" extrusionOk="0">
                    <a:moveTo>
                      <a:pt x="2181" y="0"/>
                    </a:moveTo>
                    <a:cubicBezTo>
                      <a:pt x="2161" y="0"/>
                      <a:pt x="2144" y="7"/>
                      <a:pt x="2127" y="14"/>
                    </a:cubicBezTo>
                    <a:cubicBezTo>
                      <a:pt x="2115" y="17"/>
                      <a:pt x="2101" y="23"/>
                      <a:pt x="2091" y="31"/>
                    </a:cubicBezTo>
                    <a:cubicBezTo>
                      <a:pt x="2081" y="37"/>
                      <a:pt x="2074" y="44"/>
                      <a:pt x="2064" y="54"/>
                    </a:cubicBezTo>
                    <a:cubicBezTo>
                      <a:pt x="2051" y="67"/>
                      <a:pt x="2041" y="87"/>
                      <a:pt x="2031" y="104"/>
                    </a:cubicBezTo>
                    <a:lnTo>
                      <a:pt x="2017" y="124"/>
                    </a:lnTo>
                    <a:cubicBezTo>
                      <a:pt x="2001" y="144"/>
                      <a:pt x="1984" y="161"/>
                      <a:pt x="1967" y="184"/>
                    </a:cubicBezTo>
                    <a:cubicBezTo>
                      <a:pt x="1944" y="211"/>
                      <a:pt x="1927" y="241"/>
                      <a:pt x="1907" y="272"/>
                    </a:cubicBezTo>
                    <a:cubicBezTo>
                      <a:pt x="1891" y="298"/>
                      <a:pt x="1874" y="328"/>
                      <a:pt x="1857" y="355"/>
                    </a:cubicBezTo>
                    <a:cubicBezTo>
                      <a:pt x="1837" y="395"/>
                      <a:pt x="1814" y="432"/>
                      <a:pt x="1793" y="472"/>
                    </a:cubicBezTo>
                    <a:cubicBezTo>
                      <a:pt x="1773" y="505"/>
                      <a:pt x="1757" y="536"/>
                      <a:pt x="1736" y="569"/>
                    </a:cubicBezTo>
                    <a:cubicBezTo>
                      <a:pt x="1713" y="616"/>
                      <a:pt x="1693" y="662"/>
                      <a:pt x="1676" y="709"/>
                    </a:cubicBezTo>
                    <a:lnTo>
                      <a:pt x="1676" y="706"/>
                    </a:lnTo>
                    <a:cubicBezTo>
                      <a:pt x="1659" y="746"/>
                      <a:pt x="1636" y="783"/>
                      <a:pt x="1616" y="820"/>
                    </a:cubicBezTo>
                    <a:cubicBezTo>
                      <a:pt x="1596" y="857"/>
                      <a:pt x="1576" y="894"/>
                      <a:pt x="1556" y="926"/>
                    </a:cubicBezTo>
                    <a:cubicBezTo>
                      <a:pt x="1513" y="1007"/>
                      <a:pt x="1472" y="1087"/>
                      <a:pt x="1435" y="1167"/>
                    </a:cubicBezTo>
                    <a:cubicBezTo>
                      <a:pt x="1395" y="1251"/>
                      <a:pt x="1345" y="1335"/>
                      <a:pt x="1301" y="1419"/>
                    </a:cubicBezTo>
                    <a:cubicBezTo>
                      <a:pt x="1255" y="1502"/>
                      <a:pt x="1208" y="1585"/>
                      <a:pt x="1164" y="1672"/>
                    </a:cubicBezTo>
                    <a:cubicBezTo>
                      <a:pt x="1148" y="1712"/>
                      <a:pt x="1128" y="1749"/>
                      <a:pt x="1111" y="1786"/>
                    </a:cubicBezTo>
                    <a:cubicBezTo>
                      <a:pt x="1091" y="1829"/>
                      <a:pt x="1068" y="1873"/>
                      <a:pt x="1044" y="1913"/>
                    </a:cubicBezTo>
                    <a:cubicBezTo>
                      <a:pt x="1000" y="1990"/>
                      <a:pt x="960" y="2067"/>
                      <a:pt x="917" y="2147"/>
                    </a:cubicBezTo>
                    <a:cubicBezTo>
                      <a:pt x="830" y="2305"/>
                      <a:pt x="743" y="2465"/>
                      <a:pt x="656" y="2626"/>
                    </a:cubicBezTo>
                    <a:cubicBezTo>
                      <a:pt x="566" y="2789"/>
                      <a:pt x="479" y="2953"/>
                      <a:pt x="386" y="3117"/>
                    </a:cubicBezTo>
                    <a:cubicBezTo>
                      <a:pt x="298" y="3274"/>
                      <a:pt x="208" y="3432"/>
                      <a:pt x="125" y="3592"/>
                    </a:cubicBezTo>
                    <a:cubicBezTo>
                      <a:pt x="91" y="3652"/>
                      <a:pt x="61" y="3713"/>
                      <a:pt x="28" y="3773"/>
                    </a:cubicBezTo>
                    <a:cubicBezTo>
                      <a:pt x="0" y="3827"/>
                      <a:pt x="17" y="3893"/>
                      <a:pt x="71" y="3924"/>
                    </a:cubicBezTo>
                    <a:cubicBezTo>
                      <a:pt x="87" y="3933"/>
                      <a:pt x="104" y="3937"/>
                      <a:pt x="122" y="3937"/>
                    </a:cubicBezTo>
                    <a:cubicBezTo>
                      <a:pt x="161" y="3937"/>
                      <a:pt x="200" y="3916"/>
                      <a:pt x="218" y="3879"/>
                    </a:cubicBezTo>
                    <a:cubicBezTo>
                      <a:pt x="305" y="3716"/>
                      <a:pt x="395" y="3552"/>
                      <a:pt x="486" y="3388"/>
                    </a:cubicBezTo>
                    <a:cubicBezTo>
                      <a:pt x="573" y="3228"/>
                      <a:pt x="663" y="3067"/>
                      <a:pt x="750" y="2907"/>
                    </a:cubicBezTo>
                    <a:cubicBezTo>
                      <a:pt x="843" y="2746"/>
                      <a:pt x="937" y="2582"/>
                      <a:pt x="1028" y="2419"/>
                    </a:cubicBezTo>
                    <a:cubicBezTo>
                      <a:pt x="1071" y="2342"/>
                      <a:pt x="1114" y="2265"/>
                      <a:pt x="1158" y="2187"/>
                    </a:cubicBezTo>
                    <a:cubicBezTo>
                      <a:pt x="1178" y="2154"/>
                      <a:pt x="1198" y="2118"/>
                      <a:pt x="1218" y="2081"/>
                    </a:cubicBezTo>
                    <a:cubicBezTo>
                      <a:pt x="1241" y="2037"/>
                      <a:pt x="1269" y="1993"/>
                      <a:pt x="1289" y="1947"/>
                    </a:cubicBezTo>
                    <a:cubicBezTo>
                      <a:pt x="1309" y="1910"/>
                      <a:pt x="1325" y="1870"/>
                      <a:pt x="1345" y="1829"/>
                    </a:cubicBezTo>
                    <a:cubicBezTo>
                      <a:pt x="1365" y="1789"/>
                      <a:pt x="1385" y="1746"/>
                      <a:pt x="1405" y="1706"/>
                    </a:cubicBezTo>
                    <a:cubicBezTo>
                      <a:pt x="1449" y="1619"/>
                      <a:pt x="1496" y="1536"/>
                      <a:pt x="1539" y="1448"/>
                    </a:cubicBezTo>
                    <a:cubicBezTo>
                      <a:pt x="1562" y="1408"/>
                      <a:pt x="1586" y="1368"/>
                      <a:pt x="1606" y="1325"/>
                    </a:cubicBezTo>
                    <a:cubicBezTo>
                      <a:pt x="1626" y="1284"/>
                      <a:pt x="1643" y="1244"/>
                      <a:pt x="1663" y="1204"/>
                    </a:cubicBezTo>
                    <a:cubicBezTo>
                      <a:pt x="1700" y="1124"/>
                      <a:pt x="1740" y="1044"/>
                      <a:pt x="1780" y="963"/>
                    </a:cubicBezTo>
                    <a:cubicBezTo>
                      <a:pt x="1797" y="934"/>
                      <a:pt x="1814" y="900"/>
                      <a:pt x="1830" y="866"/>
                    </a:cubicBezTo>
                    <a:cubicBezTo>
                      <a:pt x="1843" y="840"/>
                      <a:pt x="1857" y="813"/>
                      <a:pt x="1867" y="786"/>
                    </a:cubicBezTo>
                    <a:cubicBezTo>
                      <a:pt x="1871" y="773"/>
                      <a:pt x="1874" y="760"/>
                      <a:pt x="1880" y="746"/>
                    </a:cubicBezTo>
                    <a:cubicBezTo>
                      <a:pt x="1907" y="679"/>
                      <a:pt x="1944" y="613"/>
                      <a:pt x="1977" y="548"/>
                    </a:cubicBezTo>
                    <a:cubicBezTo>
                      <a:pt x="1997" y="516"/>
                      <a:pt x="2017" y="479"/>
                      <a:pt x="2034" y="445"/>
                    </a:cubicBezTo>
                    <a:cubicBezTo>
                      <a:pt x="2047" y="422"/>
                      <a:pt x="2061" y="395"/>
                      <a:pt x="2071" y="372"/>
                    </a:cubicBezTo>
                    <a:cubicBezTo>
                      <a:pt x="2084" y="377"/>
                      <a:pt x="2098" y="380"/>
                      <a:pt x="2111" y="380"/>
                    </a:cubicBezTo>
                    <a:cubicBezTo>
                      <a:pt x="2123" y="380"/>
                      <a:pt x="2134" y="378"/>
                      <a:pt x="2144" y="375"/>
                    </a:cubicBezTo>
                    <a:cubicBezTo>
                      <a:pt x="2164" y="368"/>
                      <a:pt x="2184" y="358"/>
                      <a:pt x="2198" y="341"/>
                    </a:cubicBezTo>
                    <a:cubicBezTo>
                      <a:pt x="2212" y="324"/>
                      <a:pt x="2218" y="315"/>
                      <a:pt x="2228" y="298"/>
                    </a:cubicBezTo>
                    <a:cubicBezTo>
                      <a:pt x="2232" y="288"/>
                      <a:pt x="2238" y="275"/>
                      <a:pt x="2245" y="264"/>
                    </a:cubicBezTo>
                    <a:lnTo>
                      <a:pt x="2252" y="247"/>
                    </a:lnTo>
                    <a:cubicBezTo>
                      <a:pt x="2268" y="227"/>
                      <a:pt x="2275" y="207"/>
                      <a:pt x="2268" y="181"/>
                    </a:cubicBezTo>
                    <a:lnTo>
                      <a:pt x="2268" y="171"/>
                    </a:lnTo>
                    <a:cubicBezTo>
                      <a:pt x="2268" y="161"/>
                      <a:pt x="2265" y="151"/>
                      <a:pt x="2261" y="137"/>
                    </a:cubicBezTo>
                    <a:lnTo>
                      <a:pt x="2265" y="124"/>
                    </a:lnTo>
                    <a:cubicBezTo>
                      <a:pt x="2268" y="94"/>
                      <a:pt x="2268" y="67"/>
                      <a:pt x="2255" y="40"/>
                    </a:cubicBezTo>
                    <a:cubicBezTo>
                      <a:pt x="2238" y="17"/>
                      <a:pt x="2208" y="0"/>
                      <a:pt x="2181" y="0"/>
                    </a:cubicBez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4" name="Google Shape;764;p25"/>
            <p:cNvGrpSpPr/>
            <p:nvPr/>
          </p:nvGrpSpPr>
          <p:grpSpPr>
            <a:xfrm>
              <a:off x="3259439" y="158056"/>
              <a:ext cx="192515" cy="288298"/>
              <a:chOff x="1459800" y="1512500"/>
              <a:chExt cx="131625" cy="197100"/>
            </a:xfrm>
          </p:grpSpPr>
          <p:sp>
            <p:nvSpPr>
              <p:cNvPr id="765" name="Google Shape;765;p25"/>
              <p:cNvSpPr/>
              <p:nvPr/>
            </p:nvSpPr>
            <p:spPr>
              <a:xfrm>
                <a:off x="1533625" y="1599050"/>
                <a:ext cx="600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98" extrusionOk="0">
                    <a:moveTo>
                      <a:pt x="0" y="1"/>
                    </a:moveTo>
                    <a:cubicBezTo>
                      <a:pt x="2" y="11"/>
                      <a:pt x="5" y="21"/>
                      <a:pt x="7" y="30"/>
                    </a:cubicBezTo>
                    <a:lnTo>
                      <a:pt x="7" y="30"/>
                    </a:lnTo>
                    <a:cubicBezTo>
                      <a:pt x="7" y="19"/>
                      <a:pt x="3" y="9"/>
                      <a:pt x="0" y="1"/>
                    </a:cubicBezTo>
                    <a:close/>
                    <a:moveTo>
                      <a:pt x="7" y="30"/>
                    </a:moveTo>
                    <a:lnTo>
                      <a:pt x="7" y="30"/>
                    </a:lnTo>
                    <a:cubicBezTo>
                      <a:pt x="7" y="32"/>
                      <a:pt x="7" y="33"/>
                      <a:pt x="7" y="34"/>
                    </a:cubicBezTo>
                    <a:cubicBezTo>
                      <a:pt x="11" y="47"/>
                      <a:pt x="14" y="64"/>
                      <a:pt x="17" y="81"/>
                    </a:cubicBezTo>
                    <a:lnTo>
                      <a:pt x="23" y="98"/>
                    </a:lnTo>
                    <a:cubicBezTo>
                      <a:pt x="19" y="74"/>
                      <a:pt x="13" y="53"/>
                      <a:pt x="7" y="30"/>
                    </a:cubicBezTo>
                    <a:close/>
                  </a:path>
                </a:pathLst>
              </a:custGeom>
              <a:solidFill>
                <a:srgbClr val="FB67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766;p25"/>
              <p:cNvSpPr/>
              <p:nvPr/>
            </p:nvSpPr>
            <p:spPr>
              <a:xfrm>
                <a:off x="1529350" y="1598125"/>
                <a:ext cx="915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172" extrusionOk="0">
                    <a:moveTo>
                      <a:pt x="345" y="1"/>
                    </a:moveTo>
                    <a:lnTo>
                      <a:pt x="1" y="74"/>
                    </a:lnTo>
                    <a:lnTo>
                      <a:pt x="21" y="172"/>
                    </a:lnTo>
                    <a:lnTo>
                      <a:pt x="365" y="98"/>
                    </a:lnTo>
                    <a:lnTo>
                      <a:pt x="345" y="1"/>
                    </a:ln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767;p25"/>
              <p:cNvSpPr/>
              <p:nvPr/>
            </p:nvSpPr>
            <p:spPr>
              <a:xfrm>
                <a:off x="1463575" y="1516850"/>
                <a:ext cx="123425" cy="188350"/>
              </a:xfrm>
              <a:custGeom>
                <a:avLst/>
                <a:gdLst/>
                <a:ahLst/>
                <a:cxnLst/>
                <a:rect l="l" t="t" r="r" b="b"/>
                <a:pathLst>
                  <a:path w="4937" h="7534" extrusionOk="0">
                    <a:moveTo>
                      <a:pt x="2585" y="2359"/>
                    </a:moveTo>
                    <a:cubicBezTo>
                      <a:pt x="2601" y="2419"/>
                      <a:pt x="2618" y="2479"/>
                      <a:pt x="2635" y="2543"/>
                    </a:cubicBezTo>
                    <a:cubicBezTo>
                      <a:pt x="2682" y="2743"/>
                      <a:pt x="2729" y="2947"/>
                      <a:pt x="2772" y="3148"/>
                    </a:cubicBezTo>
                    <a:cubicBezTo>
                      <a:pt x="2782" y="3188"/>
                      <a:pt x="2793" y="3225"/>
                      <a:pt x="2799" y="3265"/>
                    </a:cubicBezTo>
                    <a:lnTo>
                      <a:pt x="2796" y="3245"/>
                    </a:lnTo>
                    <a:lnTo>
                      <a:pt x="2796" y="3245"/>
                    </a:lnTo>
                    <a:cubicBezTo>
                      <a:pt x="2799" y="3258"/>
                      <a:pt x="2802" y="3275"/>
                      <a:pt x="2805" y="3292"/>
                    </a:cubicBezTo>
                    <a:cubicBezTo>
                      <a:pt x="2805" y="3302"/>
                      <a:pt x="2809" y="3312"/>
                      <a:pt x="2809" y="3322"/>
                    </a:cubicBezTo>
                    <a:lnTo>
                      <a:pt x="2816" y="3338"/>
                    </a:lnTo>
                    <a:lnTo>
                      <a:pt x="2816" y="3352"/>
                    </a:lnTo>
                    <a:cubicBezTo>
                      <a:pt x="2859" y="3543"/>
                      <a:pt x="2902" y="3733"/>
                      <a:pt x="2946" y="3924"/>
                    </a:cubicBezTo>
                    <a:cubicBezTo>
                      <a:pt x="2856" y="3934"/>
                      <a:pt x="2762" y="3937"/>
                      <a:pt x="2672" y="3951"/>
                    </a:cubicBezTo>
                    <a:cubicBezTo>
                      <a:pt x="2558" y="3968"/>
                      <a:pt x="2444" y="3984"/>
                      <a:pt x="2328" y="4000"/>
                    </a:cubicBezTo>
                    <a:cubicBezTo>
                      <a:pt x="2197" y="4017"/>
                      <a:pt x="2067" y="4034"/>
                      <a:pt x="1939" y="4051"/>
                    </a:cubicBezTo>
                    <a:cubicBezTo>
                      <a:pt x="1979" y="3944"/>
                      <a:pt x="2020" y="3840"/>
                      <a:pt x="2060" y="3736"/>
                    </a:cubicBezTo>
                    <a:cubicBezTo>
                      <a:pt x="2227" y="3325"/>
                      <a:pt x="2401" y="2914"/>
                      <a:pt x="2541" y="2492"/>
                    </a:cubicBezTo>
                    <a:cubicBezTo>
                      <a:pt x="2555" y="2449"/>
                      <a:pt x="2572" y="2402"/>
                      <a:pt x="2585" y="2359"/>
                    </a:cubicBezTo>
                    <a:close/>
                    <a:moveTo>
                      <a:pt x="2705" y="1"/>
                    </a:moveTo>
                    <a:cubicBezTo>
                      <a:pt x="2595" y="1"/>
                      <a:pt x="2495" y="35"/>
                      <a:pt x="2391" y="95"/>
                    </a:cubicBezTo>
                    <a:cubicBezTo>
                      <a:pt x="2294" y="152"/>
                      <a:pt x="2240" y="235"/>
                      <a:pt x="2183" y="328"/>
                    </a:cubicBezTo>
                    <a:cubicBezTo>
                      <a:pt x="2130" y="416"/>
                      <a:pt x="2097" y="516"/>
                      <a:pt x="2063" y="609"/>
                    </a:cubicBezTo>
                    <a:cubicBezTo>
                      <a:pt x="1916" y="1024"/>
                      <a:pt x="1806" y="1449"/>
                      <a:pt x="1682" y="1870"/>
                    </a:cubicBezTo>
                    <a:cubicBezTo>
                      <a:pt x="1641" y="2011"/>
                      <a:pt x="1601" y="2148"/>
                      <a:pt x="1558" y="2285"/>
                    </a:cubicBezTo>
                    <a:cubicBezTo>
                      <a:pt x="1508" y="2435"/>
                      <a:pt x="1454" y="2586"/>
                      <a:pt x="1397" y="2736"/>
                    </a:cubicBezTo>
                    <a:cubicBezTo>
                      <a:pt x="1317" y="2944"/>
                      <a:pt x="1240" y="3151"/>
                      <a:pt x="1160" y="3358"/>
                    </a:cubicBezTo>
                    <a:cubicBezTo>
                      <a:pt x="1090" y="3543"/>
                      <a:pt x="1023" y="3727"/>
                      <a:pt x="956" y="3914"/>
                    </a:cubicBezTo>
                    <a:cubicBezTo>
                      <a:pt x="909" y="4034"/>
                      <a:pt x="873" y="4158"/>
                      <a:pt x="832" y="4278"/>
                    </a:cubicBezTo>
                    <a:cubicBezTo>
                      <a:pt x="806" y="4366"/>
                      <a:pt x="772" y="4452"/>
                      <a:pt x="749" y="4542"/>
                    </a:cubicBezTo>
                    <a:cubicBezTo>
                      <a:pt x="632" y="4937"/>
                      <a:pt x="522" y="5332"/>
                      <a:pt x="401" y="5726"/>
                    </a:cubicBezTo>
                    <a:cubicBezTo>
                      <a:pt x="334" y="5924"/>
                      <a:pt x="267" y="6118"/>
                      <a:pt x="210" y="6319"/>
                    </a:cubicBezTo>
                    <a:cubicBezTo>
                      <a:pt x="147" y="6529"/>
                      <a:pt x="107" y="6750"/>
                      <a:pt x="56" y="6964"/>
                    </a:cubicBezTo>
                    <a:cubicBezTo>
                      <a:pt x="0" y="7211"/>
                      <a:pt x="184" y="7466"/>
                      <a:pt x="425" y="7512"/>
                    </a:cubicBezTo>
                    <a:cubicBezTo>
                      <a:pt x="454" y="7518"/>
                      <a:pt x="483" y="7521"/>
                      <a:pt x="512" y="7521"/>
                    </a:cubicBezTo>
                    <a:cubicBezTo>
                      <a:pt x="605" y="7521"/>
                      <a:pt x="697" y="7493"/>
                      <a:pt x="775" y="7442"/>
                    </a:cubicBezTo>
                    <a:cubicBezTo>
                      <a:pt x="879" y="7368"/>
                      <a:pt x="943" y="7265"/>
                      <a:pt x="973" y="7141"/>
                    </a:cubicBezTo>
                    <a:cubicBezTo>
                      <a:pt x="1007" y="6990"/>
                      <a:pt x="1036" y="6837"/>
                      <a:pt x="1076" y="6689"/>
                    </a:cubicBezTo>
                    <a:cubicBezTo>
                      <a:pt x="1107" y="6576"/>
                      <a:pt x="1144" y="6469"/>
                      <a:pt x="1177" y="6359"/>
                    </a:cubicBezTo>
                    <a:cubicBezTo>
                      <a:pt x="1271" y="6091"/>
                      <a:pt x="1365" y="5827"/>
                      <a:pt x="1445" y="5556"/>
                    </a:cubicBezTo>
                    <a:lnTo>
                      <a:pt x="1535" y="5255"/>
                    </a:lnTo>
                    <a:cubicBezTo>
                      <a:pt x="1554" y="5257"/>
                      <a:pt x="1573" y="5259"/>
                      <a:pt x="1593" y="5259"/>
                    </a:cubicBezTo>
                    <a:cubicBezTo>
                      <a:pt x="1607" y="5259"/>
                      <a:pt x="1621" y="5258"/>
                      <a:pt x="1635" y="5255"/>
                    </a:cubicBezTo>
                    <a:cubicBezTo>
                      <a:pt x="1896" y="5221"/>
                      <a:pt x="2157" y="5188"/>
                      <a:pt x="2418" y="5151"/>
                    </a:cubicBezTo>
                    <a:cubicBezTo>
                      <a:pt x="2532" y="5138"/>
                      <a:pt x="2649" y="5118"/>
                      <a:pt x="2762" y="5098"/>
                    </a:cubicBezTo>
                    <a:cubicBezTo>
                      <a:pt x="2873" y="5078"/>
                      <a:pt x="2986" y="5078"/>
                      <a:pt x="3100" y="5061"/>
                    </a:cubicBezTo>
                    <a:cubicBezTo>
                      <a:pt x="3110" y="5058"/>
                      <a:pt x="3120" y="5054"/>
                      <a:pt x="3130" y="5054"/>
                    </a:cubicBezTo>
                    <a:cubicBezTo>
                      <a:pt x="3137" y="5081"/>
                      <a:pt x="3140" y="5111"/>
                      <a:pt x="3146" y="5138"/>
                    </a:cubicBezTo>
                    <a:cubicBezTo>
                      <a:pt x="3171" y="5285"/>
                      <a:pt x="3197" y="5436"/>
                      <a:pt x="3237" y="5579"/>
                    </a:cubicBezTo>
                    <a:cubicBezTo>
                      <a:pt x="3264" y="5673"/>
                      <a:pt x="3291" y="5766"/>
                      <a:pt x="3321" y="5860"/>
                    </a:cubicBezTo>
                    <a:cubicBezTo>
                      <a:pt x="3371" y="6031"/>
                      <a:pt x="3418" y="6201"/>
                      <a:pt x="3461" y="6372"/>
                    </a:cubicBezTo>
                    <a:cubicBezTo>
                      <a:pt x="3475" y="6439"/>
                      <a:pt x="3488" y="6509"/>
                      <a:pt x="3498" y="6576"/>
                    </a:cubicBezTo>
                    <a:cubicBezTo>
                      <a:pt x="3508" y="6626"/>
                      <a:pt x="3518" y="6677"/>
                      <a:pt x="3525" y="6730"/>
                    </a:cubicBezTo>
                    <a:cubicBezTo>
                      <a:pt x="3538" y="6817"/>
                      <a:pt x="3558" y="6904"/>
                      <a:pt x="3578" y="6987"/>
                    </a:cubicBezTo>
                    <a:cubicBezTo>
                      <a:pt x="3592" y="7041"/>
                      <a:pt x="3618" y="7091"/>
                      <a:pt x="3645" y="7138"/>
                    </a:cubicBezTo>
                    <a:cubicBezTo>
                      <a:pt x="3682" y="7228"/>
                      <a:pt x="3739" y="7305"/>
                      <a:pt x="3813" y="7372"/>
                    </a:cubicBezTo>
                    <a:cubicBezTo>
                      <a:pt x="3903" y="7449"/>
                      <a:pt x="4003" y="7499"/>
                      <a:pt x="4120" y="7523"/>
                    </a:cubicBezTo>
                    <a:cubicBezTo>
                      <a:pt x="4161" y="7530"/>
                      <a:pt x="4202" y="7534"/>
                      <a:pt x="4243" y="7534"/>
                    </a:cubicBezTo>
                    <a:cubicBezTo>
                      <a:pt x="4316" y="7534"/>
                      <a:pt x="4387" y="7522"/>
                      <a:pt x="4458" y="7496"/>
                    </a:cubicBezTo>
                    <a:cubicBezTo>
                      <a:pt x="4565" y="7459"/>
                      <a:pt x="4655" y="7396"/>
                      <a:pt x="4732" y="7311"/>
                    </a:cubicBezTo>
                    <a:cubicBezTo>
                      <a:pt x="4816" y="7185"/>
                      <a:pt x="4889" y="7095"/>
                      <a:pt x="4916" y="6937"/>
                    </a:cubicBezTo>
                    <a:cubicBezTo>
                      <a:pt x="4929" y="6860"/>
                      <a:pt x="4936" y="6783"/>
                      <a:pt x="4932" y="6700"/>
                    </a:cubicBezTo>
                    <a:cubicBezTo>
                      <a:pt x="4932" y="6660"/>
                      <a:pt x="4929" y="6620"/>
                      <a:pt x="4920" y="6579"/>
                    </a:cubicBezTo>
                    <a:cubicBezTo>
                      <a:pt x="4896" y="6445"/>
                      <a:pt x="4866" y="6308"/>
                      <a:pt x="4836" y="6175"/>
                    </a:cubicBezTo>
                    <a:cubicBezTo>
                      <a:pt x="4802" y="6018"/>
                      <a:pt x="4765" y="5860"/>
                      <a:pt x="4719" y="5706"/>
                    </a:cubicBezTo>
                    <a:cubicBezTo>
                      <a:pt x="4665" y="5539"/>
                      <a:pt x="4611" y="5372"/>
                      <a:pt x="4558" y="5208"/>
                    </a:cubicBezTo>
                    <a:cubicBezTo>
                      <a:pt x="4511" y="5071"/>
                      <a:pt x="4481" y="4934"/>
                      <a:pt x="4448" y="4794"/>
                    </a:cubicBezTo>
                    <a:cubicBezTo>
                      <a:pt x="4364" y="4375"/>
                      <a:pt x="4290" y="3957"/>
                      <a:pt x="4184" y="3546"/>
                    </a:cubicBezTo>
                    <a:cubicBezTo>
                      <a:pt x="4080" y="3162"/>
                      <a:pt x="3949" y="2787"/>
                      <a:pt x="3836" y="2406"/>
                    </a:cubicBezTo>
                    <a:cubicBezTo>
                      <a:pt x="3773" y="2191"/>
                      <a:pt x="3702" y="1984"/>
                      <a:pt x="3625" y="1777"/>
                    </a:cubicBezTo>
                    <a:cubicBezTo>
                      <a:pt x="3538" y="1549"/>
                      <a:pt x="3464" y="1325"/>
                      <a:pt x="3401" y="1091"/>
                    </a:cubicBezTo>
                    <a:cubicBezTo>
                      <a:pt x="3364" y="904"/>
                      <a:pt x="3331" y="714"/>
                      <a:pt x="3287" y="526"/>
                    </a:cubicBezTo>
                    <a:cubicBezTo>
                      <a:pt x="3281" y="502"/>
                      <a:pt x="3277" y="479"/>
                      <a:pt x="3271" y="456"/>
                    </a:cubicBezTo>
                    <a:cubicBezTo>
                      <a:pt x="3251" y="388"/>
                      <a:pt x="3220" y="336"/>
                      <a:pt x="3187" y="272"/>
                    </a:cubicBezTo>
                    <a:cubicBezTo>
                      <a:pt x="3120" y="135"/>
                      <a:pt x="2950" y="31"/>
                      <a:pt x="2805" y="11"/>
                    </a:cubicBezTo>
                    <a:cubicBezTo>
                      <a:pt x="2772" y="4"/>
                      <a:pt x="2739" y="1"/>
                      <a:pt x="27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" name="Google Shape;768;p25"/>
              <p:cNvSpPr/>
              <p:nvPr/>
            </p:nvSpPr>
            <p:spPr>
              <a:xfrm>
                <a:off x="1459800" y="1512500"/>
                <a:ext cx="131625" cy="197100"/>
              </a:xfrm>
              <a:custGeom>
                <a:avLst/>
                <a:gdLst/>
                <a:ahLst/>
                <a:cxnLst/>
                <a:rect l="l" t="t" r="r" b="b"/>
                <a:pathLst>
                  <a:path w="5265" h="7884" extrusionOk="0">
                    <a:moveTo>
                      <a:pt x="2706" y="3151"/>
                    </a:moveTo>
                    <a:cubicBezTo>
                      <a:pt x="2723" y="3222"/>
                      <a:pt x="2736" y="3292"/>
                      <a:pt x="2752" y="3362"/>
                    </a:cubicBezTo>
                    <a:lnTo>
                      <a:pt x="2796" y="3563"/>
                    </a:lnTo>
                    <a:cubicBezTo>
                      <a:pt x="2823" y="3690"/>
                      <a:pt x="2853" y="3813"/>
                      <a:pt x="2880" y="3941"/>
                    </a:cubicBezTo>
                    <a:cubicBezTo>
                      <a:pt x="2853" y="3944"/>
                      <a:pt x="2826" y="3947"/>
                      <a:pt x="2800" y="3951"/>
                    </a:cubicBezTo>
                    <a:lnTo>
                      <a:pt x="2669" y="3971"/>
                    </a:lnTo>
                    <a:cubicBezTo>
                      <a:pt x="2599" y="3981"/>
                      <a:pt x="2529" y="3991"/>
                      <a:pt x="2455" y="4001"/>
                    </a:cubicBezTo>
                    <a:lnTo>
                      <a:pt x="2362" y="4011"/>
                    </a:lnTo>
                    <a:cubicBezTo>
                      <a:pt x="2365" y="4001"/>
                      <a:pt x="2368" y="3987"/>
                      <a:pt x="2374" y="3974"/>
                    </a:cubicBezTo>
                    <a:lnTo>
                      <a:pt x="2462" y="3760"/>
                    </a:lnTo>
                    <a:cubicBezTo>
                      <a:pt x="2545" y="3560"/>
                      <a:pt x="2629" y="3359"/>
                      <a:pt x="2706" y="3151"/>
                    </a:cubicBezTo>
                    <a:close/>
                    <a:moveTo>
                      <a:pt x="2749" y="1934"/>
                    </a:moveTo>
                    <a:lnTo>
                      <a:pt x="2525" y="2613"/>
                    </a:lnTo>
                    <a:cubicBezTo>
                      <a:pt x="2411" y="2954"/>
                      <a:pt x="2271" y="3296"/>
                      <a:pt x="2138" y="3626"/>
                    </a:cubicBezTo>
                    <a:lnTo>
                      <a:pt x="2050" y="3844"/>
                    </a:lnTo>
                    <a:cubicBezTo>
                      <a:pt x="2017" y="3924"/>
                      <a:pt x="1984" y="4008"/>
                      <a:pt x="1953" y="4091"/>
                    </a:cubicBezTo>
                    <a:lnTo>
                      <a:pt x="1820" y="4435"/>
                    </a:lnTo>
                    <a:lnTo>
                      <a:pt x="2502" y="4349"/>
                    </a:lnTo>
                    <a:cubicBezTo>
                      <a:pt x="2575" y="4339"/>
                      <a:pt x="2649" y="4329"/>
                      <a:pt x="2723" y="4319"/>
                    </a:cubicBezTo>
                    <a:lnTo>
                      <a:pt x="2850" y="4299"/>
                    </a:lnTo>
                    <a:cubicBezTo>
                      <a:pt x="2896" y="4292"/>
                      <a:pt x="2947" y="4288"/>
                      <a:pt x="2993" y="4282"/>
                    </a:cubicBezTo>
                    <a:cubicBezTo>
                      <a:pt x="3033" y="4279"/>
                      <a:pt x="3077" y="4275"/>
                      <a:pt x="3117" y="4272"/>
                    </a:cubicBezTo>
                    <a:lnTo>
                      <a:pt x="3311" y="4248"/>
                    </a:lnTo>
                    <a:lnTo>
                      <a:pt x="3228" y="3887"/>
                    </a:lnTo>
                    <a:cubicBezTo>
                      <a:pt x="3197" y="3753"/>
                      <a:pt x="3167" y="3623"/>
                      <a:pt x="3137" y="3476"/>
                    </a:cubicBezTo>
                    <a:lnTo>
                      <a:pt x="3134" y="3456"/>
                    </a:lnTo>
                    <a:lnTo>
                      <a:pt x="2960" y="3496"/>
                    </a:lnTo>
                    <a:lnTo>
                      <a:pt x="3127" y="3429"/>
                    </a:lnTo>
                    <a:lnTo>
                      <a:pt x="3117" y="3382"/>
                    </a:lnTo>
                    <a:lnTo>
                      <a:pt x="3097" y="3285"/>
                    </a:lnTo>
                    <a:cubicBezTo>
                      <a:pt x="3050" y="3081"/>
                      <a:pt x="3004" y="2877"/>
                      <a:pt x="2956" y="2673"/>
                    </a:cubicBezTo>
                    <a:cubicBezTo>
                      <a:pt x="2940" y="2609"/>
                      <a:pt x="2923" y="2546"/>
                      <a:pt x="2907" y="2486"/>
                    </a:cubicBezTo>
                    <a:lnTo>
                      <a:pt x="2749" y="1934"/>
                    </a:lnTo>
                    <a:close/>
                    <a:moveTo>
                      <a:pt x="2855" y="352"/>
                    </a:moveTo>
                    <a:cubicBezTo>
                      <a:pt x="2879" y="352"/>
                      <a:pt x="2904" y="355"/>
                      <a:pt x="2930" y="359"/>
                    </a:cubicBezTo>
                    <a:cubicBezTo>
                      <a:pt x="3030" y="372"/>
                      <a:pt x="3144" y="449"/>
                      <a:pt x="3181" y="526"/>
                    </a:cubicBezTo>
                    <a:lnTo>
                      <a:pt x="3201" y="566"/>
                    </a:lnTo>
                    <a:cubicBezTo>
                      <a:pt x="3224" y="607"/>
                      <a:pt x="3241" y="640"/>
                      <a:pt x="3251" y="673"/>
                    </a:cubicBezTo>
                    <a:cubicBezTo>
                      <a:pt x="3257" y="697"/>
                      <a:pt x="3261" y="717"/>
                      <a:pt x="3268" y="740"/>
                    </a:cubicBezTo>
                    <a:cubicBezTo>
                      <a:pt x="3294" y="871"/>
                      <a:pt x="3322" y="1001"/>
                      <a:pt x="3345" y="1132"/>
                    </a:cubicBezTo>
                    <a:lnTo>
                      <a:pt x="3382" y="1315"/>
                    </a:lnTo>
                    <a:cubicBezTo>
                      <a:pt x="3448" y="1553"/>
                      <a:pt x="3522" y="1780"/>
                      <a:pt x="3609" y="2011"/>
                    </a:cubicBezTo>
                    <a:cubicBezTo>
                      <a:pt x="3686" y="2212"/>
                      <a:pt x="3753" y="2416"/>
                      <a:pt x="3819" y="2629"/>
                    </a:cubicBezTo>
                    <a:cubicBezTo>
                      <a:pt x="3856" y="2760"/>
                      <a:pt x="3899" y="2890"/>
                      <a:pt x="3940" y="3021"/>
                    </a:cubicBezTo>
                    <a:cubicBezTo>
                      <a:pt x="4017" y="3265"/>
                      <a:pt x="4097" y="3516"/>
                      <a:pt x="4164" y="3767"/>
                    </a:cubicBezTo>
                    <a:cubicBezTo>
                      <a:pt x="4248" y="4081"/>
                      <a:pt x="4311" y="4409"/>
                      <a:pt x="4371" y="4723"/>
                    </a:cubicBezTo>
                    <a:lnTo>
                      <a:pt x="4428" y="5004"/>
                    </a:lnTo>
                    <a:cubicBezTo>
                      <a:pt x="4461" y="5151"/>
                      <a:pt x="4495" y="5295"/>
                      <a:pt x="4542" y="5439"/>
                    </a:cubicBezTo>
                    <a:cubicBezTo>
                      <a:pt x="4595" y="5603"/>
                      <a:pt x="4649" y="5767"/>
                      <a:pt x="4699" y="5931"/>
                    </a:cubicBezTo>
                    <a:cubicBezTo>
                      <a:pt x="4739" y="6061"/>
                      <a:pt x="4776" y="6201"/>
                      <a:pt x="4816" y="6386"/>
                    </a:cubicBezTo>
                    <a:lnTo>
                      <a:pt x="4836" y="6476"/>
                    </a:lnTo>
                    <a:cubicBezTo>
                      <a:pt x="4856" y="6579"/>
                      <a:pt x="4880" y="6683"/>
                      <a:pt x="4900" y="6787"/>
                    </a:cubicBezTo>
                    <a:cubicBezTo>
                      <a:pt x="4907" y="6817"/>
                      <a:pt x="4907" y="6847"/>
                      <a:pt x="4910" y="6880"/>
                    </a:cubicBezTo>
                    <a:cubicBezTo>
                      <a:pt x="4910" y="6948"/>
                      <a:pt x="4907" y="7011"/>
                      <a:pt x="4893" y="7081"/>
                    </a:cubicBezTo>
                    <a:cubicBezTo>
                      <a:pt x="4876" y="7181"/>
                      <a:pt x="4833" y="7245"/>
                      <a:pt x="4766" y="7345"/>
                    </a:cubicBezTo>
                    <a:lnTo>
                      <a:pt x="4742" y="7375"/>
                    </a:lnTo>
                    <a:cubicBezTo>
                      <a:pt x="4689" y="7436"/>
                      <a:pt x="4626" y="7479"/>
                      <a:pt x="4552" y="7506"/>
                    </a:cubicBezTo>
                    <a:cubicBezTo>
                      <a:pt x="4499" y="7523"/>
                      <a:pt x="4448" y="7532"/>
                      <a:pt x="4396" y="7532"/>
                    </a:cubicBezTo>
                    <a:cubicBezTo>
                      <a:pt x="4366" y="7532"/>
                      <a:pt x="4336" y="7529"/>
                      <a:pt x="4305" y="7522"/>
                    </a:cubicBezTo>
                    <a:cubicBezTo>
                      <a:pt x="4217" y="7506"/>
                      <a:pt x="4144" y="7469"/>
                      <a:pt x="4080" y="7416"/>
                    </a:cubicBezTo>
                    <a:cubicBezTo>
                      <a:pt x="4027" y="7365"/>
                      <a:pt x="3987" y="7309"/>
                      <a:pt x="3956" y="7245"/>
                    </a:cubicBezTo>
                    <a:lnTo>
                      <a:pt x="3947" y="7225"/>
                    </a:lnTo>
                    <a:cubicBezTo>
                      <a:pt x="3927" y="7188"/>
                      <a:pt x="3907" y="7152"/>
                      <a:pt x="3896" y="7104"/>
                    </a:cubicBezTo>
                    <a:cubicBezTo>
                      <a:pt x="3879" y="7031"/>
                      <a:pt x="3859" y="6954"/>
                      <a:pt x="3850" y="6877"/>
                    </a:cubicBezTo>
                    <a:cubicBezTo>
                      <a:pt x="3843" y="6823"/>
                      <a:pt x="3833" y="6770"/>
                      <a:pt x="3823" y="6717"/>
                    </a:cubicBezTo>
                    <a:cubicBezTo>
                      <a:pt x="3810" y="6650"/>
                      <a:pt x="3796" y="6579"/>
                      <a:pt x="3783" y="6506"/>
                    </a:cubicBezTo>
                    <a:cubicBezTo>
                      <a:pt x="3746" y="6352"/>
                      <a:pt x="3699" y="6192"/>
                      <a:pt x="3639" y="5984"/>
                    </a:cubicBezTo>
                    <a:lnTo>
                      <a:pt x="3632" y="5968"/>
                    </a:lnTo>
                    <a:cubicBezTo>
                      <a:pt x="3609" y="5880"/>
                      <a:pt x="3582" y="5793"/>
                      <a:pt x="3558" y="5707"/>
                    </a:cubicBezTo>
                    <a:cubicBezTo>
                      <a:pt x="3518" y="5563"/>
                      <a:pt x="3492" y="5412"/>
                      <a:pt x="3468" y="5285"/>
                    </a:cubicBezTo>
                    <a:lnTo>
                      <a:pt x="3425" y="5017"/>
                    </a:lnTo>
                    <a:lnTo>
                      <a:pt x="3221" y="5061"/>
                    </a:lnTo>
                    <a:cubicBezTo>
                      <a:pt x="3174" y="5068"/>
                      <a:pt x="3124" y="5071"/>
                      <a:pt x="3074" y="5077"/>
                    </a:cubicBezTo>
                    <a:cubicBezTo>
                      <a:pt x="3010" y="5081"/>
                      <a:pt x="2947" y="5088"/>
                      <a:pt x="2883" y="5102"/>
                    </a:cubicBezTo>
                    <a:cubicBezTo>
                      <a:pt x="2769" y="5122"/>
                      <a:pt x="2655" y="5138"/>
                      <a:pt x="2545" y="5151"/>
                    </a:cubicBezTo>
                    <a:cubicBezTo>
                      <a:pt x="2374" y="5178"/>
                      <a:pt x="2204" y="5198"/>
                      <a:pt x="2033" y="5222"/>
                    </a:cubicBezTo>
                    <a:lnTo>
                      <a:pt x="1763" y="5255"/>
                    </a:lnTo>
                    <a:cubicBezTo>
                      <a:pt x="1756" y="5256"/>
                      <a:pt x="1748" y="5257"/>
                      <a:pt x="1738" y="5257"/>
                    </a:cubicBezTo>
                    <a:cubicBezTo>
                      <a:pt x="1727" y="5257"/>
                      <a:pt x="1716" y="5256"/>
                      <a:pt x="1703" y="5255"/>
                    </a:cubicBezTo>
                    <a:lnTo>
                      <a:pt x="1559" y="5242"/>
                    </a:lnTo>
                    <a:lnTo>
                      <a:pt x="1428" y="5679"/>
                    </a:lnTo>
                    <a:cubicBezTo>
                      <a:pt x="1358" y="5917"/>
                      <a:pt x="1275" y="6155"/>
                      <a:pt x="1195" y="6386"/>
                    </a:cubicBezTo>
                    <a:lnTo>
                      <a:pt x="1161" y="6479"/>
                    </a:lnTo>
                    <a:cubicBezTo>
                      <a:pt x="1124" y="6590"/>
                      <a:pt x="1090" y="6703"/>
                      <a:pt x="1060" y="6817"/>
                    </a:cubicBezTo>
                    <a:cubicBezTo>
                      <a:pt x="1030" y="6924"/>
                      <a:pt x="1007" y="7031"/>
                      <a:pt x="983" y="7141"/>
                    </a:cubicBezTo>
                    <a:lnTo>
                      <a:pt x="950" y="7275"/>
                    </a:lnTo>
                    <a:cubicBezTo>
                      <a:pt x="934" y="7362"/>
                      <a:pt x="890" y="7425"/>
                      <a:pt x="826" y="7469"/>
                    </a:cubicBezTo>
                    <a:cubicBezTo>
                      <a:pt x="779" y="7502"/>
                      <a:pt x="724" y="7519"/>
                      <a:pt x="668" y="7519"/>
                    </a:cubicBezTo>
                    <a:cubicBezTo>
                      <a:pt x="648" y="7519"/>
                      <a:pt x="628" y="7517"/>
                      <a:pt x="609" y="7513"/>
                    </a:cubicBezTo>
                    <a:cubicBezTo>
                      <a:pt x="536" y="7499"/>
                      <a:pt x="465" y="7449"/>
                      <a:pt x="418" y="7382"/>
                    </a:cubicBezTo>
                    <a:cubicBezTo>
                      <a:pt x="378" y="7315"/>
                      <a:pt x="365" y="7245"/>
                      <a:pt x="378" y="7178"/>
                    </a:cubicBezTo>
                    <a:cubicBezTo>
                      <a:pt x="392" y="7115"/>
                      <a:pt x="408" y="7054"/>
                      <a:pt x="422" y="6991"/>
                    </a:cubicBezTo>
                    <a:cubicBezTo>
                      <a:pt x="452" y="6840"/>
                      <a:pt x="485" y="6687"/>
                      <a:pt x="528" y="6542"/>
                    </a:cubicBezTo>
                    <a:cubicBezTo>
                      <a:pt x="589" y="6342"/>
                      <a:pt x="656" y="6141"/>
                      <a:pt x="719" y="5951"/>
                    </a:cubicBezTo>
                    <a:cubicBezTo>
                      <a:pt x="806" y="5663"/>
                      <a:pt x="894" y="5369"/>
                      <a:pt x="977" y="5077"/>
                    </a:cubicBezTo>
                    <a:lnTo>
                      <a:pt x="1067" y="4764"/>
                    </a:lnTo>
                    <a:cubicBezTo>
                      <a:pt x="1084" y="4707"/>
                      <a:pt x="1104" y="4653"/>
                      <a:pt x="1121" y="4596"/>
                    </a:cubicBezTo>
                    <a:lnTo>
                      <a:pt x="1187" y="4395"/>
                    </a:lnTo>
                    <a:cubicBezTo>
                      <a:pt x="1215" y="4312"/>
                      <a:pt x="1241" y="4228"/>
                      <a:pt x="1271" y="4148"/>
                    </a:cubicBezTo>
                    <a:lnTo>
                      <a:pt x="1325" y="4001"/>
                    </a:lnTo>
                    <a:cubicBezTo>
                      <a:pt x="1375" y="3867"/>
                      <a:pt x="1425" y="3730"/>
                      <a:pt x="1475" y="3597"/>
                    </a:cubicBezTo>
                    <a:lnTo>
                      <a:pt x="1485" y="3569"/>
                    </a:lnTo>
                    <a:cubicBezTo>
                      <a:pt x="1562" y="3372"/>
                      <a:pt x="1636" y="3171"/>
                      <a:pt x="1712" y="2974"/>
                    </a:cubicBezTo>
                    <a:cubicBezTo>
                      <a:pt x="1769" y="2824"/>
                      <a:pt x="1823" y="2669"/>
                      <a:pt x="1880" y="2509"/>
                    </a:cubicBezTo>
                    <a:lnTo>
                      <a:pt x="1900" y="2433"/>
                    </a:lnTo>
                    <a:cubicBezTo>
                      <a:pt x="1937" y="2322"/>
                      <a:pt x="1970" y="2208"/>
                      <a:pt x="2004" y="2095"/>
                    </a:cubicBezTo>
                    <a:cubicBezTo>
                      <a:pt x="2033" y="1994"/>
                      <a:pt x="2061" y="1891"/>
                      <a:pt x="2090" y="1791"/>
                    </a:cubicBezTo>
                    <a:cubicBezTo>
                      <a:pt x="2178" y="1476"/>
                      <a:pt x="2271" y="1152"/>
                      <a:pt x="2382" y="843"/>
                    </a:cubicBezTo>
                    <a:lnTo>
                      <a:pt x="2391" y="817"/>
                    </a:lnTo>
                    <a:cubicBezTo>
                      <a:pt x="2419" y="737"/>
                      <a:pt x="2448" y="656"/>
                      <a:pt x="2485" y="593"/>
                    </a:cubicBezTo>
                    <a:cubicBezTo>
                      <a:pt x="2539" y="506"/>
                      <a:pt x="2575" y="456"/>
                      <a:pt x="2632" y="419"/>
                    </a:cubicBezTo>
                    <a:cubicBezTo>
                      <a:pt x="2711" y="373"/>
                      <a:pt x="2780" y="352"/>
                      <a:pt x="2855" y="352"/>
                    </a:cubicBezTo>
                    <a:close/>
                    <a:moveTo>
                      <a:pt x="2851" y="0"/>
                    </a:moveTo>
                    <a:cubicBezTo>
                      <a:pt x="2711" y="0"/>
                      <a:pt x="2582" y="39"/>
                      <a:pt x="2451" y="118"/>
                    </a:cubicBezTo>
                    <a:cubicBezTo>
                      <a:pt x="2321" y="198"/>
                      <a:pt x="2248" y="309"/>
                      <a:pt x="2184" y="412"/>
                    </a:cubicBezTo>
                    <a:cubicBezTo>
                      <a:pt x="2127" y="506"/>
                      <a:pt x="2090" y="610"/>
                      <a:pt x="2061" y="700"/>
                    </a:cubicBezTo>
                    <a:lnTo>
                      <a:pt x="2050" y="727"/>
                    </a:lnTo>
                    <a:cubicBezTo>
                      <a:pt x="1937" y="1044"/>
                      <a:pt x="1843" y="1376"/>
                      <a:pt x="1752" y="1693"/>
                    </a:cubicBezTo>
                    <a:cubicBezTo>
                      <a:pt x="1723" y="1794"/>
                      <a:pt x="1696" y="1894"/>
                      <a:pt x="1666" y="1998"/>
                    </a:cubicBezTo>
                    <a:cubicBezTo>
                      <a:pt x="1632" y="2108"/>
                      <a:pt x="1599" y="2222"/>
                      <a:pt x="1565" y="2332"/>
                    </a:cubicBezTo>
                    <a:lnTo>
                      <a:pt x="1545" y="2402"/>
                    </a:lnTo>
                    <a:cubicBezTo>
                      <a:pt x="1491" y="2553"/>
                      <a:pt x="1442" y="2700"/>
                      <a:pt x="1385" y="2850"/>
                    </a:cubicBezTo>
                    <a:cubicBezTo>
                      <a:pt x="1308" y="3048"/>
                      <a:pt x="1235" y="3245"/>
                      <a:pt x="1158" y="3442"/>
                    </a:cubicBezTo>
                    <a:lnTo>
                      <a:pt x="1147" y="3469"/>
                    </a:lnTo>
                    <a:cubicBezTo>
                      <a:pt x="1094" y="3606"/>
                      <a:pt x="1044" y="3743"/>
                      <a:pt x="994" y="3881"/>
                    </a:cubicBezTo>
                    <a:lnTo>
                      <a:pt x="940" y="4024"/>
                    </a:lnTo>
                    <a:cubicBezTo>
                      <a:pt x="910" y="4111"/>
                      <a:pt x="880" y="4202"/>
                      <a:pt x="853" y="4288"/>
                    </a:cubicBezTo>
                    <a:lnTo>
                      <a:pt x="789" y="4483"/>
                    </a:lnTo>
                    <a:cubicBezTo>
                      <a:pt x="769" y="4543"/>
                      <a:pt x="749" y="4603"/>
                      <a:pt x="729" y="4667"/>
                    </a:cubicBezTo>
                    <a:lnTo>
                      <a:pt x="639" y="4981"/>
                    </a:lnTo>
                    <a:cubicBezTo>
                      <a:pt x="556" y="5272"/>
                      <a:pt x="472" y="5559"/>
                      <a:pt x="385" y="5844"/>
                    </a:cubicBezTo>
                    <a:cubicBezTo>
                      <a:pt x="321" y="6034"/>
                      <a:pt x="251" y="6235"/>
                      <a:pt x="191" y="6442"/>
                    </a:cubicBezTo>
                    <a:cubicBezTo>
                      <a:pt x="147" y="6599"/>
                      <a:pt x="111" y="6760"/>
                      <a:pt x="77" y="6914"/>
                    </a:cubicBezTo>
                    <a:cubicBezTo>
                      <a:pt x="64" y="6977"/>
                      <a:pt x="51" y="7038"/>
                      <a:pt x="37" y="7098"/>
                    </a:cubicBezTo>
                    <a:cubicBezTo>
                      <a:pt x="0" y="7258"/>
                      <a:pt x="31" y="7429"/>
                      <a:pt x="124" y="7573"/>
                    </a:cubicBezTo>
                    <a:cubicBezTo>
                      <a:pt x="221" y="7723"/>
                      <a:pt x="375" y="7827"/>
                      <a:pt x="542" y="7860"/>
                    </a:cubicBezTo>
                    <a:cubicBezTo>
                      <a:pt x="580" y="7867"/>
                      <a:pt x="619" y="7871"/>
                      <a:pt x="658" y="7871"/>
                    </a:cubicBezTo>
                    <a:cubicBezTo>
                      <a:pt x="787" y="7871"/>
                      <a:pt x="915" y="7832"/>
                      <a:pt x="1024" y="7760"/>
                    </a:cubicBezTo>
                    <a:cubicBezTo>
                      <a:pt x="1161" y="7666"/>
                      <a:pt x="1255" y="7526"/>
                      <a:pt x="1295" y="7355"/>
                    </a:cubicBezTo>
                    <a:lnTo>
                      <a:pt x="1325" y="7215"/>
                    </a:lnTo>
                    <a:cubicBezTo>
                      <a:pt x="1348" y="7115"/>
                      <a:pt x="1371" y="7011"/>
                      <a:pt x="1398" y="6911"/>
                    </a:cubicBezTo>
                    <a:cubicBezTo>
                      <a:pt x="1428" y="6800"/>
                      <a:pt x="1462" y="6693"/>
                      <a:pt x="1496" y="6590"/>
                    </a:cubicBezTo>
                    <a:lnTo>
                      <a:pt x="1525" y="6502"/>
                    </a:lnTo>
                    <a:cubicBezTo>
                      <a:pt x="1609" y="6269"/>
                      <a:pt x="1692" y="6025"/>
                      <a:pt x="1766" y="5780"/>
                    </a:cubicBezTo>
                    <a:lnTo>
                      <a:pt x="1817" y="5603"/>
                    </a:lnTo>
                    <a:lnTo>
                      <a:pt x="2081" y="5570"/>
                    </a:lnTo>
                    <a:cubicBezTo>
                      <a:pt x="2251" y="5546"/>
                      <a:pt x="2422" y="5526"/>
                      <a:pt x="2592" y="5499"/>
                    </a:cubicBezTo>
                    <a:cubicBezTo>
                      <a:pt x="2709" y="5486"/>
                      <a:pt x="2830" y="5466"/>
                      <a:pt x="2944" y="5446"/>
                    </a:cubicBezTo>
                    <a:cubicBezTo>
                      <a:pt x="2996" y="5435"/>
                      <a:pt x="3050" y="5432"/>
                      <a:pt x="3107" y="5426"/>
                    </a:cubicBezTo>
                    <a:lnTo>
                      <a:pt x="3137" y="5426"/>
                    </a:lnTo>
                    <a:cubicBezTo>
                      <a:pt x="3157" y="5543"/>
                      <a:pt x="3184" y="5670"/>
                      <a:pt x="3217" y="5800"/>
                    </a:cubicBezTo>
                    <a:cubicBezTo>
                      <a:pt x="3245" y="5891"/>
                      <a:pt x="3271" y="5977"/>
                      <a:pt x="3297" y="6068"/>
                    </a:cubicBezTo>
                    <a:lnTo>
                      <a:pt x="3302" y="6085"/>
                    </a:lnTo>
                    <a:cubicBezTo>
                      <a:pt x="3362" y="6285"/>
                      <a:pt x="3405" y="6442"/>
                      <a:pt x="3438" y="6582"/>
                    </a:cubicBezTo>
                    <a:cubicBezTo>
                      <a:pt x="3452" y="6650"/>
                      <a:pt x="3465" y="6713"/>
                      <a:pt x="3478" y="6780"/>
                    </a:cubicBezTo>
                    <a:cubicBezTo>
                      <a:pt x="3485" y="6830"/>
                      <a:pt x="3495" y="6880"/>
                      <a:pt x="3502" y="6931"/>
                    </a:cubicBezTo>
                    <a:cubicBezTo>
                      <a:pt x="3515" y="7014"/>
                      <a:pt x="3535" y="7101"/>
                      <a:pt x="3558" y="7201"/>
                    </a:cubicBezTo>
                    <a:cubicBezTo>
                      <a:pt x="3575" y="7275"/>
                      <a:pt x="3609" y="7339"/>
                      <a:pt x="3639" y="7392"/>
                    </a:cubicBezTo>
                    <a:cubicBezTo>
                      <a:pt x="3686" y="7499"/>
                      <a:pt x="3756" y="7596"/>
                      <a:pt x="3850" y="7680"/>
                    </a:cubicBezTo>
                    <a:cubicBezTo>
                      <a:pt x="3960" y="7777"/>
                      <a:pt x="4091" y="7840"/>
                      <a:pt x="4237" y="7867"/>
                    </a:cubicBezTo>
                    <a:cubicBezTo>
                      <a:pt x="4288" y="7877"/>
                      <a:pt x="4341" y="7884"/>
                      <a:pt x="4395" y="7884"/>
                    </a:cubicBezTo>
                    <a:cubicBezTo>
                      <a:pt x="4485" y="7884"/>
                      <a:pt x="4579" y="7867"/>
                      <a:pt x="4669" y="7837"/>
                    </a:cubicBezTo>
                    <a:cubicBezTo>
                      <a:pt x="4802" y="7786"/>
                      <a:pt x="4920" y="7710"/>
                      <a:pt x="5014" y="7603"/>
                    </a:cubicBezTo>
                    <a:lnTo>
                      <a:pt x="5057" y="7542"/>
                    </a:lnTo>
                    <a:cubicBezTo>
                      <a:pt x="5134" y="7425"/>
                      <a:pt x="5208" y="7319"/>
                      <a:pt x="5241" y="7141"/>
                    </a:cubicBezTo>
                    <a:cubicBezTo>
                      <a:pt x="5258" y="7048"/>
                      <a:pt x="5264" y="6961"/>
                      <a:pt x="5261" y="6871"/>
                    </a:cubicBezTo>
                    <a:cubicBezTo>
                      <a:pt x="5258" y="6820"/>
                      <a:pt x="5254" y="6770"/>
                      <a:pt x="5244" y="6720"/>
                    </a:cubicBezTo>
                    <a:cubicBezTo>
                      <a:pt x="5224" y="6613"/>
                      <a:pt x="5201" y="6509"/>
                      <a:pt x="5177" y="6402"/>
                    </a:cubicBezTo>
                    <a:lnTo>
                      <a:pt x="5157" y="6312"/>
                    </a:lnTo>
                    <a:cubicBezTo>
                      <a:pt x="5117" y="6121"/>
                      <a:pt x="5077" y="5968"/>
                      <a:pt x="5037" y="5827"/>
                    </a:cubicBezTo>
                    <a:cubicBezTo>
                      <a:pt x="4987" y="5659"/>
                      <a:pt x="4930" y="5492"/>
                      <a:pt x="4876" y="5325"/>
                    </a:cubicBezTo>
                    <a:cubicBezTo>
                      <a:pt x="4833" y="5202"/>
                      <a:pt x="4802" y="5071"/>
                      <a:pt x="4773" y="4934"/>
                    </a:cubicBezTo>
                    <a:lnTo>
                      <a:pt x="4719" y="4656"/>
                    </a:lnTo>
                    <a:cubicBezTo>
                      <a:pt x="4656" y="4335"/>
                      <a:pt x="4589" y="4001"/>
                      <a:pt x="4501" y="3677"/>
                    </a:cubicBezTo>
                    <a:cubicBezTo>
                      <a:pt x="4435" y="3419"/>
                      <a:pt x="4355" y="3165"/>
                      <a:pt x="4274" y="2917"/>
                    </a:cubicBezTo>
                    <a:lnTo>
                      <a:pt x="4154" y="2526"/>
                    </a:lnTo>
                    <a:cubicBezTo>
                      <a:pt x="4087" y="2308"/>
                      <a:pt x="4017" y="2095"/>
                      <a:pt x="3940" y="1887"/>
                    </a:cubicBezTo>
                    <a:cubicBezTo>
                      <a:pt x="3856" y="1666"/>
                      <a:pt x="3786" y="1445"/>
                      <a:pt x="3723" y="1232"/>
                    </a:cubicBezTo>
                    <a:lnTo>
                      <a:pt x="3692" y="1068"/>
                    </a:lnTo>
                    <a:cubicBezTo>
                      <a:pt x="3666" y="931"/>
                      <a:pt x="3639" y="797"/>
                      <a:pt x="3609" y="663"/>
                    </a:cubicBezTo>
                    <a:cubicBezTo>
                      <a:pt x="3606" y="636"/>
                      <a:pt x="3598" y="610"/>
                      <a:pt x="3592" y="583"/>
                    </a:cubicBezTo>
                    <a:cubicBezTo>
                      <a:pt x="3572" y="513"/>
                      <a:pt x="3542" y="456"/>
                      <a:pt x="3515" y="402"/>
                    </a:cubicBezTo>
                    <a:lnTo>
                      <a:pt x="3495" y="366"/>
                    </a:lnTo>
                    <a:cubicBezTo>
                      <a:pt x="3405" y="188"/>
                      <a:pt x="3194" y="41"/>
                      <a:pt x="2984" y="11"/>
                    </a:cubicBezTo>
                    <a:cubicBezTo>
                      <a:pt x="2938" y="4"/>
                      <a:pt x="2894" y="0"/>
                      <a:pt x="2851" y="0"/>
                    </a:cubicBez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9" name="Google Shape;769;p25"/>
            <p:cNvGrpSpPr/>
            <p:nvPr/>
          </p:nvGrpSpPr>
          <p:grpSpPr>
            <a:xfrm>
              <a:off x="8558254" y="296958"/>
              <a:ext cx="192516" cy="227716"/>
              <a:chOff x="1824250" y="1008625"/>
              <a:chExt cx="144250" cy="170625"/>
            </a:xfrm>
          </p:grpSpPr>
          <p:sp>
            <p:nvSpPr>
              <p:cNvPr id="770" name="Google Shape;770;p25"/>
              <p:cNvSpPr/>
              <p:nvPr/>
            </p:nvSpPr>
            <p:spPr>
              <a:xfrm>
                <a:off x="1828675" y="1013025"/>
                <a:ext cx="135400" cy="161850"/>
              </a:xfrm>
              <a:custGeom>
                <a:avLst/>
                <a:gdLst/>
                <a:ahLst/>
                <a:cxnLst/>
                <a:rect l="l" t="t" r="r" b="b"/>
                <a:pathLst>
                  <a:path w="5416" h="6474" extrusionOk="0">
                    <a:moveTo>
                      <a:pt x="2356" y="0"/>
                    </a:moveTo>
                    <a:cubicBezTo>
                      <a:pt x="2252" y="0"/>
                      <a:pt x="2150" y="4"/>
                      <a:pt x="2047" y="21"/>
                    </a:cubicBezTo>
                    <a:cubicBezTo>
                      <a:pt x="1947" y="37"/>
                      <a:pt x="1847" y="67"/>
                      <a:pt x="1750" y="94"/>
                    </a:cubicBezTo>
                    <a:cubicBezTo>
                      <a:pt x="1690" y="107"/>
                      <a:pt x="1636" y="138"/>
                      <a:pt x="1579" y="161"/>
                    </a:cubicBezTo>
                    <a:cubicBezTo>
                      <a:pt x="1469" y="211"/>
                      <a:pt x="1362" y="274"/>
                      <a:pt x="1258" y="342"/>
                    </a:cubicBezTo>
                    <a:cubicBezTo>
                      <a:pt x="1164" y="402"/>
                      <a:pt x="1074" y="472"/>
                      <a:pt x="988" y="539"/>
                    </a:cubicBezTo>
                    <a:cubicBezTo>
                      <a:pt x="871" y="629"/>
                      <a:pt x="760" y="743"/>
                      <a:pt x="659" y="850"/>
                    </a:cubicBezTo>
                    <a:cubicBezTo>
                      <a:pt x="647" y="863"/>
                      <a:pt x="636" y="876"/>
                      <a:pt x="623" y="890"/>
                    </a:cubicBezTo>
                    <a:cubicBezTo>
                      <a:pt x="562" y="960"/>
                      <a:pt x="506" y="1034"/>
                      <a:pt x="456" y="1111"/>
                    </a:cubicBezTo>
                    <a:cubicBezTo>
                      <a:pt x="358" y="1265"/>
                      <a:pt x="272" y="1428"/>
                      <a:pt x="208" y="1599"/>
                    </a:cubicBezTo>
                    <a:cubicBezTo>
                      <a:pt x="141" y="1783"/>
                      <a:pt x="98" y="1973"/>
                      <a:pt x="65" y="2164"/>
                    </a:cubicBezTo>
                    <a:cubicBezTo>
                      <a:pt x="45" y="2291"/>
                      <a:pt x="28" y="2418"/>
                      <a:pt x="17" y="2546"/>
                    </a:cubicBezTo>
                    <a:cubicBezTo>
                      <a:pt x="1" y="2696"/>
                      <a:pt x="1" y="2850"/>
                      <a:pt x="5" y="3003"/>
                    </a:cubicBezTo>
                    <a:cubicBezTo>
                      <a:pt x="11" y="3144"/>
                      <a:pt x="51" y="3295"/>
                      <a:pt x="91" y="3429"/>
                    </a:cubicBezTo>
                    <a:cubicBezTo>
                      <a:pt x="151" y="3619"/>
                      <a:pt x="228" y="3803"/>
                      <a:pt x="306" y="3987"/>
                    </a:cubicBezTo>
                    <a:cubicBezTo>
                      <a:pt x="342" y="4077"/>
                      <a:pt x="382" y="4167"/>
                      <a:pt x="422" y="4258"/>
                    </a:cubicBezTo>
                    <a:cubicBezTo>
                      <a:pt x="489" y="4402"/>
                      <a:pt x="573" y="4539"/>
                      <a:pt x="656" y="4676"/>
                    </a:cubicBezTo>
                    <a:cubicBezTo>
                      <a:pt x="757" y="4846"/>
                      <a:pt x="867" y="5007"/>
                      <a:pt x="997" y="5150"/>
                    </a:cubicBezTo>
                    <a:cubicBezTo>
                      <a:pt x="1161" y="5331"/>
                      <a:pt x="1339" y="5505"/>
                      <a:pt x="1522" y="5666"/>
                    </a:cubicBezTo>
                    <a:cubicBezTo>
                      <a:pt x="1666" y="5793"/>
                      <a:pt x="1817" y="5917"/>
                      <a:pt x="1977" y="6024"/>
                    </a:cubicBezTo>
                    <a:cubicBezTo>
                      <a:pt x="2175" y="6161"/>
                      <a:pt x="2385" y="6285"/>
                      <a:pt x="2613" y="6362"/>
                    </a:cubicBezTo>
                    <a:cubicBezTo>
                      <a:pt x="2743" y="6405"/>
                      <a:pt x="2877" y="6442"/>
                      <a:pt x="3014" y="6459"/>
                    </a:cubicBezTo>
                    <a:cubicBezTo>
                      <a:pt x="3084" y="6469"/>
                      <a:pt x="3155" y="6473"/>
                      <a:pt x="3227" y="6473"/>
                    </a:cubicBezTo>
                    <a:cubicBezTo>
                      <a:pt x="3293" y="6473"/>
                      <a:pt x="3360" y="6470"/>
                      <a:pt x="3425" y="6465"/>
                    </a:cubicBezTo>
                    <a:cubicBezTo>
                      <a:pt x="3509" y="6459"/>
                      <a:pt x="3589" y="6445"/>
                      <a:pt x="3669" y="6428"/>
                    </a:cubicBezTo>
                    <a:cubicBezTo>
                      <a:pt x="3813" y="6395"/>
                      <a:pt x="3958" y="6362"/>
                      <a:pt x="4098" y="6311"/>
                    </a:cubicBezTo>
                    <a:cubicBezTo>
                      <a:pt x="4248" y="6261"/>
                      <a:pt x="4389" y="6184"/>
                      <a:pt x="4519" y="6094"/>
                    </a:cubicBezTo>
                    <a:cubicBezTo>
                      <a:pt x="4646" y="6007"/>
                      <a:pt x="4750" y="5886"/>
                      <a:pt x="4853" y="5769"/>
                    </a:cubicBezTo>
                    <a:cubicBezTo>
                      <a:pt x="4957" y="5652"/>
                      <a:pt x="5031" y="5528"/>
                      <a:pt x="5108" y="5391"/>
                    </a:cubicBezTo>
                    <a:cubicBezTo>
                      <a:pt x="5185" y="5251"/>
                      <a:pt x="5228" y="5097"/>
                      <a:pt x="5268" y="4943"/>
                    </a:cubicBezTo>
                    <a:cubicBezTo>
                      <a:pt x="5332" y="4706"/>
                      <a:pt x="5402" y="4465"/>
                      <a:pt x="5409" y="4218"/>
                    </a:cubicBezTo>
                    <a:cubicBezTo>
                      <a:pt x="5415" y="4054"/>
                      <a:pt x="5415" y="3886"/>
                      <a:pt x="5392" y="3722"/>
                    </a:cubicBezTo>
                    <a:cubicBezTo>
                      <a:pt x="5389" y="3699"/>
                      <a:pt x="5386" y="3676"/>
                      <a:pt x="5382" y="3649"/>
                    </a:cubicBezTo>
                    <a:cubicBezTo>
                      <a:pt x="5365" y="3579"/>
                      <a:pt x="5345" y="3512"/>
                      <a:pt x="5329" y="3442"/>
                    </a:cubicBezTo>
                    <a:cubicBezTo>
                      <a:pt x="5325" y="3429"/>
                      <a:pt x="5322" y="3415"/>
                      <a:pt x="5315" y="3401"/>
                    </a:cubicBezTo>
                    <a:cubicBezTo>
                      <a:pt x="5272" y="3324"/>
                      <a:pt x="5238" y="3244"/>
                      <a:pt x="5178" y="3181"/>
                    </a:cubicBezTo>
                    <a:cubicBezTo>
                      <a:pt x="5128" y="3128"/>
                      <a:pt x="5077" y="3071"/>
                      <a:pt x="5017" y="3027"/>
                    </a:cubicBezTo>
                    <a:cubicBezTo>
                      <a:pt x="4997" y="3014"/>
                      <a:pt x="4981" y="2997"/>
                      <a:pt x="4961" y="2983"/>
                    </a:cubicBezTo>
                    <a:cubicBezTo>
                      <a:pt x="4852" y="2900"/>
                      <a:pt x="4718" y="2857"/>
                      <a:pt x="4583" y="2857"/>
                    </a:cubicBezTo>
                    <a:cubicBezTo>
                      <a:pt x="4503" y="2857"/>
                      <a:pt x="4423" y="2872"/>
                      <a:pt x="4349" y="2903"/>
                    </a:cubicBezTo>
                    <a:cubicBezTo>
                      <a:pt x="4108" y="3000"/>
                      <a:pt x="3944" y="3251"/>
                      <a:pt x="3958" y="3512"/>
                    </a:cubicBezTo>
                    <a:lnTo>
                      <a:pt x="3958" y="3525"/>
                    </a:lnTo>
                    <a:cubicBezTo>
                      <a:pt x="3944" y="3602"/>
                      <a:pt x="3950" y="3682"/>
                      <a:pt x="3954" y="3759"/>
                    </a:cubicBezTo>
                    <a:cubicBezTo>
                      <a:pt x="3954" y="3803"/>
                      <a:pt x="3967" y="3850"/>
                      <a:pt x="3974" y="3890"/>
                    </a:cubicBezTo>
                    <a:cubicBezTo>
                      <a:pt x="3984" y="3950"/>
                      <a:pt x="3991" y="4011"/>
                      <a:pt x="3994" y="4067"/>
                    </a:cubicBezTo>
                    <a:cubicBezTo>
                      <a:pt x="3984" y="4207"/>
                      <a:pt x="3958" y="4345"/>
                      <a:pt x="3927" y="4482"/>
                    </a:cubicBezTo>
                    <a:cubicBezTo>
                      <a:pt x="3901" y="4576"/>
                      <a:pt x="3870" y="4669"/>
                      <a:pt x="3830" y="4759"/>
                    </a:cubicBezTo>
                    <a:cubicBezTo>
                      <a:pt x="3793" y="4813"/>
                      <a:pt x="3753" y="4863"/>
                      <a:pt x="3710" y="4914"/>
                    </a:cubicBezTo>
                    <a:cubicBezTo>
                      <a:pt x="3697" y="4923"/>
                      <a:pt x="3683" y="4934"/>
                      <a:pt x="3669" y="4943"/>
                    </a:cubicBezTo>
                    <a:cubicBezTo>
                      <a:pt x="3620" y="4967"/>
                      <a:pt x="3563" y="4987"/>
                      <a:pt x="3509" y="5004"/>
                    </a:cubicBezTo>
                    <a:cubicBezTo>
                      <a:pt x="3419" y="5024"/>
                      <a:pt x="3325" y="5040"/>
                      <a:pt x="3231" y="5047"/>
                    </a:cubicBezTo>
                    <a:cubicBezTo>
                      <a:pt x="3202" y="5044"/>
                      <a:pt x="3168" y="5037"/>
                      <a:pt x="3135" y="5034"/>
                    </a:cubicBezTo>
                    <a:cubicBezTo>
                      <a:pt x="3061" y="5007"/>
                      <a:pt x="2987" y="4977"/>
                      <a:pt x="2917" y="4940"/>
                    </a:cubicBezTo>
                    <a:cubicBezTo>
                      <a:pt x="2649" y="4773"/>
                      <a:pt x="2408" y="4562"/>
                      <a:pt x="2181" y="4345"/>
                    </a:cubicBezTo>
                    <a:cubicBezTo>
                      <a:pt x="2101" y="4261"/>
                      <a:pt x="2027" y="4174"/>
                      <a:pt x="1957" y="4084"/>
                    </a:cubicBezTo>
                    <a:cubicBezTo>
                      <a:pt x="1894" y="4000"/>
                      <a:pt x="1837" y="3910"/>
                      <a:pt x="1780" y="3820"/>
                    </a:cubicBezTo>
                    <a:cubicBezTo>
                      <a:pt x="1706" y="3679"/>
                      <a:pt x="1643" y="3532"/>
                      <a:pt x="1579" y="3385"/>
                    </a:cubicBezTo>
                    <a:cubicBezTo>
                      <a:pt x="1519" y="3241"/>
                      <a:pt x="1453" y="3094"/>
                      <a:pt x="1405" y="2947"/>
                    </a:cubicBezTo>
                    <a:cubicBezTo>
                      <a:pt x="1396" y="2883"/>
                      <a:pt x="1389" y="2823"/>
                      <a:pt x="1385" y="2759"/>
                    </a:cubicBezTo>
                    <a:cubicBezTo>
                      <a:pt x="1392" y="2552"/>
                      <a:pt x="1416" y="2345"/>
                      <a:pt x="1459" y="2140"/>
                    </a:cubicBezTo>
                    <a:cubicBezTo>
                      <a:pt x="1489" y="2047"/>
                      <a:pt x="1522" y="1957"/>
                      <a:pt x="1566" y="1867"/>
                    </a:cubicBezTo>
                    <a:cubicBezTo>
                      <a:pt x="1636" y="1759"/>
                      <a:pt x="1713" y="1659"/>
                      <a:pt x="1800" y="1562"/>
                    </a:cubicBezTo>
                    <a:cubicBezTo>
                      <a:pt x="1904" y="1462"/>
                      <a:pt x="2014" y="1368"/>
                      <a:pt x="2135" y="1291"/>
                    </a:cubicBezTo>
                    <a:cubicBezTo>
                      <a:pt x="2212" y="1251"/>
                      <a:pt x="2285" y="1217"/>
                      <a:pt x="2365" y="1188"/>
                    </a:cubicBezTo>
                    <a:cubicBezTo>
                      <a:pt x="2476" y="1171"/>
                      <a:pt x="2589" y="1168"/>
                      <a:pt x="2700" y="1168"/>
                    </a:cubicBezTo>
                    <a:lnTo>
                      <a:pt x="2914" y="1168"/>
                    </a:lnTo>
                    <a:cubicBezTo>
                      <a:pt x="3021" y="1154"/>
                      <a:pt x="3115" y="1117"/>
                      <a:pt x="3198" y="1050"/>
                    </a:cubicBezTo>
                    <a:cubicBezTo>
                      <a:pt x="3319" y="956"/>
                      <a:pt x="3399" y="816"/>
                      <a:pt x="3419" y="666"/>
                    </a:cubicBezTo>
                    <a:cubicBezTo>
                      <a:pt x="3439" y="512"/>
                      <a:pt x="3396" y="354"/>
                      <a:pt x="3302" y="234"/>
                    </a:cubicBezTo>
                    <a:cubicBezTo>
                      <a:pt x="3218" y="121"/>
                      <a:pt x="3064" y="13"/>
                      <a:pt x="2917" y="10"/>
                    </a:cubicBezTo>
                    <a:cubicBezTo>
                      <a:pt x="2803" y="7"/>
                      <a:pt x="2686" y="4"/>
                      <a:pt x="2573" y="4"/>
                    </a:cubicBezTo>
                    <a:cubicBezTo>
                      <a:pt x="2500" y="2"/>
                      <a:pt x="2428" y="0"/>
                      <a:pt x="235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771;p25"/>
              <p:cNvSpPr/>
              <p:nvPr/>
            </p:nvSpPr>
            <p:spPr>
              <a:xfrm>
                <a:off x="1824250" y="1008625"/>
                <a:ext cx="144250" cy="170625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6825" extrusionOk="0">
                    <a:moveTo>
                      <a:pt x="5328" y="3645"/>
                    </a:moveTo>
                    <a:lnTo>
                      <a:pt x="5328" y="3645"/>
                    </a:lnTo>
                    <a:cubicBezTo>
                      <a:pt x="5328" y="3645"/>
                      <a:pt x="5331" y="3651"/>
                      <a:pt x="5339" y="3661"/>
                    </a:cubicBezTo>
                    <a:cubicBezTo>
                      <a:pt x="5335" y="3655"/>
                      <a:pt x="5332" y="3650"/>
                      <a:pt x="5328" y="3645"/>
                    </a:cubicBezTo>
                    <a:close/>
                    <a:moveTo>
                      <a:pt x="2545" y="352"/>
                    </a:moveTo>
                    <a:cubicBezTo>
                      <a:pt x="2590" y="352"/>
                      <a:pt x="2636" y="353"/>
                      <a:pt x="2683" y="354"/>
                    </a:cubicBezTo>
                    <a:lnTo>
                      <a:pt x="2750" y="354"/>
                    </a:lnTo>
                    <a:cubicBezTo>
                      <a:pt x="2863" y="357"/>
                      <a:pt x="2977" y="357"/>
                      <a:pt x="3091" y="360"/>
                    </a:cubicBezTo>
                    <a:cubicBezTo>
                      <a:pt x="3164" y="364"/>
                      <a:pt x="3275" y="430"/>
                      <a:pt x="3342" y="518"/>
                    </a:cubicBezTo>
                    <a:cubicBezTo>
                      <a:pt x="3405" y="601"/>
                      <a:pt x="3436" y="711"/>
                      <a:pt x="3422" y="819"/>
                    </a:cubicBezTo>
                    <a:cubicBezTo>
                      <a:pt x="3408" y="925"/>
                      <a:pt x="3352" y="1023"/>
                      <a:pt x="3268" y="1089"/>
                    </a:cubicBezTo>
                    <a:cubicBezTo>
                      <a:pt x="3212" y="1129"/>
                      <a:pt x="3147" y="1157"/>
                      <a:pt x="3081" y="1169"/>
                    </a:cubicBezTo>
                    <a:lnTo>
                      <a:pt x="2877" y="1166"/>
                    </a:lnTo>
                    <a:cubicBezTo>
                      <a:pt x="2763" y="1166"/>
                      <a:pt x="2639" y="1169"/>
                      <a:pt x="2516" y="1189"/>
                    </a:cubicBezTo>
                    <a:lnTo>
                      <a:pt x="2482" y="1200"/>
                    </a:lnTo>
                    <a:cubicBezTo>
                      <a:pt x="2405" y="1226"/>
                      <a:pt x="2321" y="1263"/>
                      <a:pt x="2218" y="1320"/>
                    </a:cubicBezTo>
                    <a:cubicBezTo>
                      <a:pt x="2101" y="1393"/>
                      <a:pt x="1988" y="1487"/>
                      <a:pt x="1847" y="1621"/>
                    </a:cubicBezTo>
                    <a:cubicBezTo>
                      <a:pt x="1750" y="1728"/>
                      <a:pt x="1666" y="1839"/>
                      <a:pt x="1596" y="1949"/>
                    </a:cubicBezTo>
                    <a:lnTo>
                      <a:pt x="1586" y="1966"/>
                    </a:lnTo>
                    <a:cubicBezTo>
                      <a:pt x="1539" y="2060"/>
                      <a:pt x="1499" y="2160"/>
                      <a:pt x="1462" y="2280"/>
                    </a:cubicBezTo>
                    <a:cubicBezTo>
                      <a:pt x="1422" y="2474"/>
                      <a:pt x="1395" y="2685"/>
                      <a:pt x="1386" y="2946"/>
                    </a:cubicBezTo>
                    <a:cubicBezTo>
                      <a:pt x="1389" y="3016"/>
                      <a:pt x="1395" y="3083"/>
                      <a:pt x="1409" y="3150"/>
                    </a:cubicBezTo>
                    <a:lnTo>
                      <a:pt x="1415" y="3176"/>
                    </a:lnTo>
                    <a:cubicBezTo>
                      <a:pt x="1459" y="3313"/>
                      <a:pt x="1516" y="3444"/>
                      <a:pt x="1569" y="3571"/>
                    </a:cubicBezTo>
                    <a:lnTo>
                      <a:pt x="1596" y="3631"/>
                    </a:lnTo>
                    <a:cubicBezTo>
                      <a:pt x="1650" y="3755"/>
                      <a:pt x="1719" y="3919"/>
                      <a:pt x="1810" y="4089"/>
                    </a:cubicBezTo>
                    <a:cubicBezTo>
                      <a:pt x="1860" y="4173"/>
                      <a:pt x="1920" y="4273"/>
                      <a:pt x="1994" y="4367"/>
                    </a:cubicBezTo>
                    <a:cubicBezTo>
                      <a:pt x="2061" y="4457"/>
                      <a:pt x="2141" y="4548"/>
                      <a:pt x="2235" y="4648"/>
                    </a:cubicBezTo>
                    <a:cubicBezTo>
                      <a:pt x="2519" y="4919"/>
                      <a:pt x="2760" y="5113"/>
                      <a:pt x="3000" y="5266"/>
                    </a:cubicBezTo>
                    <a:lnTo>
                      <a:pt x="3017" y="5277"/>
                    </a:lnTo>
                    <a:cubicBezTo>
                      <a:pt x="3104" y="5317"/>
                      <a:pt x="3181" y="5350"/>
                      <a:pt x="3255" y="5374"/>
                    </a:cubicBezTo>
                    <a:lnTo>
                      <a:pt x="3278" y="5380"/>
                    </a:lnTo>
                    <a:cubicBezTo>
                      <a:pt x="3318" y="5387"/>
                      <a:pt x="3355" y="5394"/>
                      <a:pt x="3392" y="5397"/>
                    </a:cubicBezTo>
                    <a:lnTo>
                      <a:pt x="3408" y="5400"/>
                    </a:lnTo>
                    <a:lnTo>
                      <a:pt x="3425" y="5397"/>
                    </a:lnTo>
                    <a:cubicBezTo>
                      <a:pt x="3516" y="5391"/>
                      <a:pt x="3613" y="5377"/>
                      <a:pt x="3740" y="5346"/>
                    </a:cubicBezTo>
                    <a:cubicBezTo>
                      <a:pt x="3800" y="5330"/>
                      <a:pt x="3860" y="5306"/>
                      <a:pt x="3917" y="5283"/>
                    </a:cubicBezTo>
                    <a:lnTo>
                      <a:pt x="3950" y="5263"/>
                    </a:lnTo>
                    <a:cubicBezTo>
                      <a:pt x="3967" y="5250"/>
                      <a:pt x="3984" y="5240"/>
                      <a:pt x="3997" y="5226"/>
                    </a:cubicBezTo>
                    <a:lnTo>
                      <a:pt x="4017" y="5206"/>
                    </a:lnTo>
                    <a:cubicBezTo>
                      <a:pt x="4070" y="5146"/>
                      <a:pt x="4115" y="5090"/>
                      <a:pt x="4155" y="5036"/>
                    </a:cubicBezTo>
                    <a:lnTo>
                      <a:pt x="4168" y="5005"/>
                    </a:lnTo>
                    <a:cubicBezTo>
                      <a:pt x="4218" y="4899"/>
                      <a:pt x="4251" y="4789"/>
                      <a:pt x="4275" y="4698"/>
                    </a:cubicBezTo>
                    <a:cubicBezTo>
                      <a:pt x="4302" y="4581"/>
                      <a:pt x="4335" y="4423"/>
                      <a:pt x="4345" y="4256"/>
                    </a:cubicBezTo>
                    <a:lnTo>
                      <a:pt x="4345" y="4247"/>
                    </a:lnTo>
                    <a:lnTo>
                      <a:pt x="4345" y="4236"/>
                    </a:lnTo>
                    <a:cubicBezTo>
                      <a:pt x="4342" y="4170"/>
                      <a:pt x="4335" y="4102"/>
                      <a:pt x="4325" y="4039"/>
                    </a:cubicBezTo>
                    <a:cubicBezTo>
                      <a:pt x="4322" y="4019"/>
                      <a:pt x="4318" y="4002"/>
                      <a:pt x="4315" y="3982"/>
                    </a:cubicBezTo>
                    <a:cubicBezTo>
                      <a:pt x="4311" y="3966"/>
                      <a:pt x="4305" y="3942"/>
                      <a:pt x="4305" y="3935"/>
                    </a:cubicBezTo>
                    <a:lnTo>
                      <a:pt x="4305" y="3862"/>
                    </a:lnTo>
                    <a:cubicBezTo>
                      <a:pt x="4302" y="3815"/>
                      <a:pt x="4302" y="3768"/>
                      <a:pt x="4308" y="3715"/>
                    </a:cubicBezTo>
                    <a:lnTo>
                      <a:pt x="4311" y="3698"/>
                    </a:lnTo>
                    <a:lnTo>
                      <a:pt x="4311" y="3678"/>
                    </a:lnTo>
                    <a:cubicBezTo>
                      <a:pt x="4302" y="3494"/>
                      <a:pt x="4419" y="3310"/>
                      <a:pt x="4592" y="3243"/>
                    </a:cubicBezTo>
                    <a:cubicBezTo>
                      <a:pt x="4647" y="3221"/>
                      <a:pt x="4706" y="3209"/>
                      <a:pt x="4765" y="3209"/>
                    </a:cubicBezTo>
                    <a:cubicBezTo>
                      <a:pt x="4860" y="3209"/>
                      <a:pt x="4954" y="3239"/>
                      <a:pt x="5030" y="3296"/>
                    </a:cubicBezTo>
                    <a:lnTo>
                      <a:pt x="5091" y="3344"/>
                    </a:lnTo>
                    <a:cubicBezTo>
                      <a:pt x="5124" y="3370"/>
                      <a:pt x="5161" y="3407"/>
                      <a:pt x="5198" y="3444"/>
                    </a:cubicBezTo>
                    <a:lnTo>
                      <a:pt x="5231" y="3480"/>
                    </a:lnTo>
                    <a:cubicBezTo>
                      <a:pt x="5258" y="3508"/>
                      <a:pt x="5278" y="3551"/>
                      <a:pt x="5305" y="3601"/>
                    </a:cubicBezTo>
                    <a:cubicBezTo>
                      <a:pt x="5312" y="3615"/>
                      <a:pt x="5319" y="3630"/>
                      <a:pt x="5328" y="3645"/>
                    </a:cubicBezTo>
                    <a:lnTo>
                      <a:pt x="5328" y="3645"/>
                    </a:lnTo>
                    <a:lnTo>
                      <a:pt x="5499" y="3597"/>
                    </a:lnTo>
                    <a:lnTo>
                      <a:pt x="5499" y="3597"/>
                    </a:lnTo>
                    <a:lnTo>
                      <a:pt x="5335" y="3665"/>
                    </a:lnTo>
                    <a:lnTo>
                      <a:pt x="5342" y="3691"/>
                    </a:lnTo>
                    <a:cubicBezTo>
                      <a:pt x="5359" y="3748"/>
                      <a:pt x="5375" y="3801"/>
                      <a:pt x="5385" y="3858"/>
                    </a:cubicBezTo>
                    <a:cubicBezTo>
                      <a:pt x="5388" y="3882"/>
                      <a:pt x="5392" y="3902"/>
                      <a:pt x="5395" y="3926"/>
                    </a:cubicBezTo>
                    <a:cubicBezTo>
                      <a:pt x="5419" y="4073"/>
                      <a:pt x="5415" y="4230"/>
                      <a:pt x="5412" y="4390"/>
                    </a:cubicBezTo>
                    <a:cubicBezTo>
                      <a:pt x="5405" y="4591"/>
                      <a:pt x="5351" y="4792"/>
                      <a:pt x="5294" y="5005"/>
                    </a:cubicBezTo>
                    <a:lnTo>
                      <a:pt x="5274" y="5076"/>
                    </a:lnTo>
                    <a:cubicBezTo>
                      <a:pt x="5238" y="5220"/>
                      <a:pt x="5198" y="5360"/>
                      <a:pt x="5131" y="5481"/>
                    </a:cubicBezTo>
                    <a:cubicBezTo>
                      <a:pt x="5061" y="5607"/>
                      <a:pt x="4993" y="5725"/>
                      <a:pt x="4900" y="5828"/>
                    </a:cubicBezTo>
                    <a:lnTo>
                      <a:pt x="4873" y="5859"/>
                    </a:lnTo>
                    <a:cubicBezTo>
                      <a:pt x="4783" y="5959"/>
                      <a:pt x="4696" y="6059"/>
                      <a:pt x="4596" y="6126"/>
                    </a:cubicBezTo>
                    <a:cubicBezTo>
                      <a:pt x="4462" y="6217"/>
                      <a:pt x="4339" y="6283"/>
                      <a:pt x="4218" y="6323"/>
                    </a:cubicBezTo>
                    <a:cubicBezTo>
                      <a:pt x="4094" y="6363"/>
                      <a:pt x="3964" y="6397"/>
                      <a:pt x="3806" y="6434"/>
                    </a:cubicBezTo>
                    <a:cubicBezTo>
                      <a:pt x="3726" y="6450"/>
                      <a:pt x="3656" y="6461"/>
                      <a:pt x="3593" y="6467"/>
                    </a:cubicBezTo>
                    <a:cubicBezTo>
                      <a:pt x="3539" y="6471"/>
                      <a:pt x="3477" y="6474"/>
                      <a:pt x="3412" y="6474"/>
                    </a:cubicBezTo>
                    <a:cubicBezTo>
                      <a:pt x="3347" y="6474"/>
                      <a:pt x="3280" y="6471"/>
                      <a:pt x="3215" y="6461"/>
                    </a:cubicBezTo>
                    <a:cubicBezTo>
                      <a:pt x="3104" y="6447"/>
                      <a:pt x="2984" y="6417"/>
                      <a:pt x="2846" y="6370"/>
                    </a:cubicBezTo>
                    <a:cubicBezTo>
                      <a:pt x="2663" y="6310"/>
                      <a:pt x="2476" y="6209"/>
                      <a:pt x="2255" y="6056"/>
                    </a:cubicBezTo>
                    <a:cubicBezTo>
                      <a:pt x="2114" y="5962"/>
                      <a:pt x="1974" y="5848"/>
                      <a:pt x="1817" y="5712"/>
                    </a:cubicBezTo>
                    <a:cubicBezTo>
                      <a:pt x="1636" y="5551"/>
                      <a:pt x="1466" y="5383"/>
                      <a:pt x="1305" y="5210"/>
                    </a:cubicBezTo>
                    <a:cubicBezTo>
                      <a:pt x="1198" y="5090"/>
                      <a:pt x="1094" y="4949"/>
                      <a:pt x="984" y="4761"/>
                    </a:cubicBezTo>
                    <a:lnTo>
                      <a:pt x="964" y="4732"/>
                    </a:lnTo>
                    <a:cubicBezTo>
                      <a:pt x="890" y="4604"/>
                      <a:pt x="816" y="4488"/>
                      <a:pt x="759" y="4360"/>
                    </a:cubicBezTo>
                    <a:lnTo>
                      <a:pt x="739" y="4317"/>
                    </a:lnTo>
                    <a:cubicBezTo>
                      <a:pt x="710" y="4243"/>
                      <a:pt x="676" y="4170"/>
                      <a:pt x="646" y="4096"/>
                    </a:cubicBezTo>
                    <a:lnTo>
                      <a:pt x="616" y="4022"/>
                    </a:lnTo>
                    <a:cubicBezTo>
                      <a:pt x="549" y="3862"/>
                      <a:pt x="486" y="3708"/>
                      <a:pt x="435" y="3551"/>
                    </a:cubicBezTo>
                    <a:cubicBezTo>
                      <a:pt x="398" y="3427"/>
                      <a:pt x="362" y="3293"/>
                      <a:pt x="358" y="3173"/>
                    </a:cubicBezTo>
                    <a:cubicBezTo>
                      <a:pt x="355" y="3036"/>
                      <a:pt x="355" y="2885"/>
                      <a:pt x="369" y="2738"/>
                    </a:cubicBezTo>
                    <a:cubicBezTo>
                      <a:pt x="378" y="2637"/>
                      <a:pt x="392" y="2504"/>
                      <a:pt x="415" y="2370"/>
                    </a:cubicBezTo>
                    <a:cubicBezTo>
                      <a:pt x="452" y="2163"/>
                      <a:pt x="495" y="1989"/>
                      <a:pt x="549" y="1835"/>
                    </a:cubicBezTo>
                    <a:cubicBezTo>
                      <a:pt x="603" y="1688"/>
                      <a:pt x="683" y="1538"/>
                      <a:pt x="779" y="1380"/>
                    </a:cubicBezTo>
                    <a:cubicBezTo>
                      <a:pt x="824" y="1313"/>
                      <a:pt x="873" y="1250"/>
                      <a:pt x="934" y="1183"/>
                    </a:cubicBezTo>
                    <a:lnTo>
                      <a:pt x="967" y="1146"/>
                    </a:lnTo>
                    <a:cubicBezTo>
                      <a:pt x="1060" y="1043"/>
                      <a:pt x="1161" y="936"/>
                      <a:pt x="1272" y="856"/>
                    </a:cubicBezTo>
                    <a:lnTo>
                      <a:pt x="1312" y="825"/>
                    </a:lnTo>
                    <a:cubicBezTo>
                      <a:pt x="1386" y="765"/>
                      <a:pt x="1455" y="711"/>
                      <a:pt x="1529" y="665"/>
                    </a:cubicBezTo>
                    <a:cubicBezTo>
                      <a:pt x="1622" y="608"/>
                      <a:pt x="1727" y="544"/>
                      <a:pt x="1830" y="498"/>
                    </a:cubicBezTo>
                    <a:lnTo>
                      <a:pt x="1860" y="484"/>
                    </a:lnTo>
                    <a:cubicBezTo>
                      <a:pt x="1900" y="464"/>
                      <a:pt x="1940" y="447"/>
                      <a:pt x="1974" y="437"/>
                    </a:cubicBezTo>
                    <a:lnTo>
                      <a:pt x="2008" y="430"/>
                    </a:lnTo>
                    <a:cubicBezTo>
                      <a:pt x="2091" y="407"/>
                      <a:pt x="2171" y="384"/>
                      <a:pt x="2252" y="370"/>
                    </a:cubicBezTo>
                    <a:cubicBezTo>
                      <a:pt x="2346" y="356"/>
                      <a:pt x="2444" y="352"/>
                      <a:pt x="2545" y="352"/>
                    </a:cubicBezTo>
                    <a:close/>
                    <a:moveTo>
                      <a:pt x="2529" y="0"/>
                    </a:moveTo>
                    <a:cubicBezTo>
                      <a:pt x="2420" y="0"/>
                      <a:pt x="2309" y="5"/>
                      <a:pt x="2195" y="22"/>
                    </a:cubicBezTo>
                    <a:cubicBezTo>
                      <a:pt x="2097" y="39"/>
                      <a:pt x="2004" y="66"/>
                      <a:pt x="1914" y="89"/>
                    </a:cubicBezTo>
                    <a:lnTo>
                      <a:pt x="1880" y="99"/>
                    </a:lnTo>
                    <a:cubicBezTo>
                      <a:pt x="1817" y="116"/>
                      <a:pt x="1763" y="143"/>
                      <a:pt x="1713" y="166"/>
                    </a:cubicBezTo>
                    <a:lnTo>
                      <a:pt x="1687" y="176"/>
                    </a:lnTo>
                    <a:cubicBezTo>
                      <a:pt x="1562" y="233"/>
                      <a:pt x="1449" y="303"/>
                      <a:pt x="1341" y="367"/>
                    </a:cubicBezTo>
                    <a:cubicBezTo>
                      <a:pt x="1255" y="424"/>
                      <a:pt x="1174" y="484"/>
                      <a:pt x="1097" y="544"/>
                    </a:cubicBezTo>
                    <a:lnTo>
                      <a:pt x="1057" y="575"/>
                    </a:lnTo>
                    <a:cubicBezTo>
                      <a:pt x="927" y="675"/>
                      <a:pt x="813" y="791"/>
                      <a:pt x="706" y="909"/>
                    </a:cubicBezTo>
                    <a:lnTo>
                      <a:pt x="670" y="949"/>
                    </a:lnTo>
                    <a:cubicBezTo>
                      <a:pt x="596" y="1032"/>
                      <a:pt x="539" y="1109"/>
                      <a:pt x="486" y="1193"/>
                    </a:cubicBezTo>
                    <a:cubicBezTo>
                      <a:pt x="372" y="1367"/>
                      <a:pt x="282" y="1544"/>
                      <a:pt x="222" y="1714"/>
                    </a:cubicBezTo>
                    <a:cubicBezTo>
                      <a:pt x="157" y="1889"/>
                      <a:pt x="108" y="2083"/>
                      <a:pt x="68" y="2310"/>
                    </a:cubicBezTo>
                    <a:cubicBezTo>
                      <a:pt x="44" y="2454"/>
                      <a:pt x="27" y="2597"/>
                      <a:pt x="17" y="2705"/>
                    </a:cubicBezTo>
                    <a:cubicBezTo>
                      <a:pt x="1" y="2869"/>
                      <a:pt x="4" y="3032"/>
                      <a:pt x="7" y="3183"/>
                    </a:cubicBezTo>
                    <a:cubicBezTo>
                      <a:pt x="11" y="3347"/>
                      <a:pt x="54" y="3508"/>
                      <a:pt x="101" y="3654"/>
                    </a:cubicBezTo>
                    <a:cubicBezTo>
                      <a:pt x="154" y="3829"/>
                      <a:pt x="222" y="3996"/>
                      <a:pt x="288" y="4156"/>
                    </a:cubicBezTo>
                    <a:lnTo>
                      <a:pt x="322" y="4230"/>
                    </a:lnTo>
                    <a:cubicBezTo>
                      <a:pt x="352" y="4307"/>
                      <a:pt x="385" y="4383"/>
                      <a:pt x="418" y="4460"/>
                    </a:cubicBezTo>
                    <a:lnTo>
                      <a:pt x="438" y="4504"/>
                    </a:lnTo>
                    <a:cubicBezTo>
                      <a:pt x="506" y="4651"/>
                      <a:pt x="586" y="4785"/>
                      <a:pt x="663" y="4915"/>
                    </a:cubicBezTo>
                    <a:lnTo>
                      <a:pt x="683" y="4942"/>
                    </a:lnTo>
                    <a:cubicBezTo>
                      <a:pt x="807" y="5150"/>
                      <a:pt x="920" y="5306"/>
                      <a:pt x="1044" y="5444"/>
                    </a:cubicBezTo>
                    <a:cubicBezTo>
                      <a:pt x="1211" y="5627"/>
                      <a:pt x="1395" y="5808"/>
                      <a:pt x="1586" y="5976"/>
                    </a:cubicBezTo>
                    <a:cubicBezTo>
                      <a:pt x="1750" y="6119"/>
                      <a:pt x="1903" y="6243"/>
                      <a:pt x="2054" y="6347"/>
                    </a:cubicBezTo>
                    <a:cubicBezTo>
                      <a:pt x="2301" y="6518"/>
                      <a:pt x="2519" y="6635"/>
                      <a:pt x="2736" y="6705"/>
                    </a:cubicBezTo>
                    <a:cubicBezTo>
                      <a:pt x="2894" y="6758"/>
                      <a:pt x="3034" y="6791"/>
                      <a:pt x="3167" y="6811"/>
                    </a:cubicBezTo>
                    <a:cubicBezTo>
                      <a:pt x="3248" y="6822"/>
                      <a:pt x="3328" y="6825"/>
                      <a:pt x="3405" y="6825"/>
                    </a:cubicBezTo>
                    <a:cubicBezTo>
                      <a:pt x="3482" y="6825"/>
                      <a:pt x="3553" y="6822"/>
                      <a:pt x="3616" y="6819"/>
                    </a:cubicBezTo>
                    <a:cubicBezTo>
                      <a:pt x="3696" y="6811"/>
                      <a:pt x="3786" y="6798"/>
                      <a:pt x="3883" y="6775"/>
                    </a:cubicBezTo>
                    <a:cubicBezTo>
                      <a:pt x="4050" y="6738"/>
                      <a:pt x="4191" y="6701"/>
                      <a:pt x="4331" y="6655"/>
                    </a:cubicBezTo>
                    <a:cubicBezTo>
                      <a:pt x="4482" y="6604"/>
                      <a:pt x="4632" y="6527"/>
                      <a:pt x="4797" y="6417"/>
                    </a:cubicBezTo>
                    <a:cubicBezTo>
                      <a:pt x="4930" y="6323"/>
                      <a:pt x="5038" y="6206"/>
                      <a:pt x="5138" y="6089"/>
                    </a:cubicBezTo>
                    <a:lnTo>
                      <a:pt x="5161" y="6062"/>
                    </a:lnTo>
                    <a:cubicBezTo>
                      <a:pt x="5282" y="5932"/>
                      <a:pt x="5359" y="5788"/>
                      <a:pt x="5435" y="5651"/>
                    </a:cubicBezTo>
                    <a:cubicBezTo>
                      <a:pt x="5526" y="5494"/>
                      <a:pt x="5572" y="5326"/>
                      <a:pt x="5616" y="5166"/>
                    </a:cubicBezTo>
                    <a:lnTo>
                      <a:pt x="5636" y="5096"/>
                    </a:lnTo>
                    <a:cubicBezTo>
                      <a:pt x="5696" y="4872"/>
                      <a:pt x="5756" y="4644"/>
                      <a:pt x="5763" y="4397"/>
                    </a:cubicBezTo>
                    <a:cubicBezTo>
                      <a:pt x="5766" y="4230"/>
                      <a:pt x="5770" y="4049"/>
                      <a:pt x="5743" y="3875"/>
                    </a:cubicBezTo>
                    <a:cubicBezTo>
                      <a:pt x="5740" y="3849"/>
                      <a:pt x="5736" y="3821"/>
                      <a:pt x="5730" y="3795"/>
                    </a:cubicBezTo>
                    <a:cubicBezTo>
                      <a:pt x="5716" y="3728"/>
                      <a:pt x="5700" y="3661"/>
                      <a:pt x="5683" y="3597"/>
                    </a:cubicBezTo>
                    <a:lnTo>
                      <a:pt x="5673" y="3565"/>
                    </a:lnTo>
                    <a:cubicBezTo>
                      <a:pt x="5669" y="3548"/>
                      <a:pt x="5663" y="3520"/>
                      <a:pt x="5646" y="3491"/>
                    </a:cubicBezTo>
                    <a:cubicBezTo>
                      <a:pt x="5636" y="3474"/>
                      <a:pt x="5626" y="3457"/>
                      <a:pt x="5616" y="3437"/>
                    </a:cubicBezTo>
                    <a:cubicBezTo>
                      <a:pt x="5583" y="3374"/>
                      <a:pt x="5546" y="3300"/>
                      <a:pt x="5482" y="3236"/>
                    </a:cubicBezTo>
                    <a:lnTo>
                      <a:pt x="5452" y="3203"/>
                    </a:lnTo>
                    <a:cubicBezTo>
                      <a:pt x="5405" y="3156"/>
                      <a:pt x="5359" y="3106"/>
                      <a:pt x="5302" y="3063"/>
                    </a:cubicBezTo>
                    <a:lnTo>
                      <a:pt x="5245" y="3019"/>
                    </a:lnTo>
                    <a:cubicBezTo>
                      <a:pt x="5107" y="2913"/>
                      <a:pt x="4932" y="2857"/>
                      <a:pt x="4757" y="2857"/>
                    </a:cubicBezTo>
                    <a:cubicBezTo>
                      <a:pt x="4655" y="2857"/>
                      <a:pt x="4554" y="2876"/>
                      <a:pt x="4459" y="2915"/>
                    </a:cubicBezTo>
                    <a:cubicBezTo>
                      <a:pt x="4155" y="3039"/>
                      <a:pt x="3950" y="3350"/>
                      <a:pt x="3960" y="3675"/>
                    </a:cubicBezTo>
                    <a:cubicBezTo>
                      <a:pt x="3947" y="3748"/>
                      <a:pt x="3950" y="3815"/>
                      <a:pt x="3954" y="3875"/>
                    </a:cubicBezTo>
                    <a:lnTo>
                      <a:pt x="3954" y="3939"/>
                    </a:lnTo>
                    <a:cubicBezTo>
                      <a:pt x="3954" y="3982"/>
                      <a:pt x="3964" y="4026"/>
                      <a:pt x="3970" y="4059"/>
                    </a:cubicBezTo>
                    <a:cubicBezTo>
                      <a:pt x="3974" y="4073"/>
                      <a:pt x="3977" y="4082"/>
                      <a:pt x="3977" y="4096"/>
                    </a:cubicBezTo>
                    <a:cubicBezTo>
                      <a:pt x="3987" y="4142"/>
                      <a:pt x="3990" y="4193"/>
                      <a:pt x="3994" y="4243"/>
                    </a:cubicBezTo>
                    <a:cubicBezTo>
                      <a:pt x="3984" y="4380"/>
                      <a:pt x="3957" y="4517"/>
                      <a:pt x="3934" y="4611"/>
                    </a:cubicBezTo>
                    <a:cubicBezTo>
                      <a:pt x="3917" y="4678"/>
                      <a:pt x="3890" y="4765"/>
                      <a:pt x="3854" y="4849"/>
                    </a:cubicBezTo>
                    <a:cubicBezTo>
                      <a:pt x="3826" y="4889"/>
                      <a:pt x="3797" y="4925"/>
                      <a:pt x="3763" y="4962"/>
                    </a:cubicBezTo>
                    <a:cubicBezTo>
                      <a:pt x="3760" y="4965"/>
                      <a:pt x="3760" y="4965"/>
                      <a:pt x="3760" y="4969"/>
                    </a:cubicBezTo>
                    <a:cubicBezTo>
                      <a:pt x="3716" y="4985"/>
                      <a:pt x="3680" y="4999"/>
                      <a:pt x="3649" y="5009"/>
                    </a:cubicBezTo>
                    <a:cubicBezTo>
                      <a:pt x="3559" y="5025"/>
                      <a:pt x="3485" y="5039"/>
                      <a:pt x="3412" y="5045"/>
                    </a:cubicBezTo>
                    <a:cubicBezTo>
                      <a:pt x="3395" y="5042"/>
                      <a:pt x="3375" y="5039"/>
                      <a:pt x="3355" y="5039"/>
                    </a:cubicBezTo>
                    <a:cubicBezTo>
                      <a:pt x="3301" y="5019"/>
                      <a:pt x="3244" y="4992"/>
                      <a:pt x="3181" y="4962"/>
                    </a:cubicBezTo>
                    <a:cubicBezTo>
                      <a:pt x="2964" y="4825"/>
                      <a:pt x="2740" y="4644"/>
                      <a:pt x="2485" y="4397"/>
                    </a:cubicBezTo>
                    <a:cubicBezTo>
                      <a:pt x="2402" y="4313"/>
                      <a:pt x="2335" y="4233"/>
                      <a:pt x="2275" y="4153"/>
                    </a:cubicBezTo>
                    <a:cubicBezTo>
                      <a:pt x="2218" y="4079"/>
                      <a:pt x="2168" y="4002"/>
                      <a:pt x="2114" y="3915"/>
                    </a:cubicBezTo>
                    <a:cubicBezTo>
                      <a:pt x="2037" y="3765"/>
                      <a:pt x="1971" y="3611"/>
                      <a:pt x="1920" y="3494"/>
                    </a:cubicBezTo>
                    <a:lnTo>
                      <a:pt x="1894" y="3430"/>
                    </a:lnTo>
                    <a:cubicBezTo>
                      <a:pt x="1840" y="3310"/>
                      <a:pt x="1793" y="3196"/>
                      <a:pt x="1753" y="3079"/>
                    </a:cubicBezTo>
                    <a:cubicBezTo>
                      <a:pt x="1743" y="3029"/>
                      <a:pt x="1739" y="2979"/>
                      <a:pt x="1736" y="2946"/>
                    </a:cubicBezTo>
                    <a:cubicBezTo>
                      <a:pt x="1747" y="2722"/>
                      <a:pt x="1770" y="2527"/>
                      <a:pt x="1803" y="2370"/>
                    </a:cubicBezTo>
                    <a:cubicBezTo>
                      <a:pt x="1830" y="2287"/>
                      <a:pt x="1860" y="2206"/>
                      <a:pt x="1897" y="2129"/>
                    </a:cubicBezTo>
                    <a:cubicBezTo>
                      <a:pt x="1957" y="2035"/>
                      <a:pt x="2028" y="1946"/>
                      <a:pt x="2097" y="1865"/>
                    </a:cubicBezTo>
                    <a:cubicBezTo>
                      <a:pt x="2211" y="1759"/>
                      <a:pt x="2309" y="1678"/>
                      <a:pt x="2395" y="1625"/>
                    </a:cubicBezTo>
                    <a:cubicBezTo>
                      <a:pt x="2465" y="1584"/>
                      <a:pt x="2525" y="1558"/>
                      <a:pt x="2585" y="1538"/>
                    </a:cubicBezTo>
                    <a:cubicBezTo>
                      <a:pt x="2683" y="1521"/>
                      <a:pt x="2783" y="1518"/>
                      <a:pt x="2874" y="1518"/>
                    </a:cubicBezTo>
                    <a:lnTo>
                      <a:pt x="3091" y="1521"/>
                    </a:lnTo>
                    <a:lnTo>
                      <a:pt x="3114" y="1518"/>
                    </a:lnTo>
                    <a:cubicBezTo>
                      <a:pt x="3252" y="1501"/>
                      <a:pt x="3372" y="1450"/>
                      <a:pt x="3482" y="1367"/>
                    </a:cubicBezTo>
                    <a:cubicBezTo>
                      <a:pt x="3639" y="1246"/>
                      <a:pt x="3743" y="1063"/>
                      <a:pt x="3769" y="862"/>
                    </a:cubicBezTo>
                    <a:cubicBezTo>
                      <a:pt x="3797" y="665"/>
                      <a:pt x="3740" y="461"/>
                      <a:pt x="3619" y="303"/>
                    </a:cubicBezTo>
                    <a:cubicBezTo>
                      <a:pt x="3519" y="169"/>
                      <a:pt x="3322" y="16"/>
                      <a:pt x="3098" y="9"/>
                    </a:cubicBezTo>
                    <a:cubicBezTo>
                      <a:pt x="2984" y="6"/>
                      <a:pt x="2866" y="2"/>
                      <a:pt x="2753" y="2"/>
                    </a:cubicBezTo>
                    <a:lnTo>
                      <a:pt x="2686" y="2"/>
                    </a:lnTo>
                    <a:cubicBezTo>
                      <a:pt x="2634" y="1"/>
                      <a:pt x="2582" y="0"/>
                      <a:pt x="2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2" name="Google Shape;772;p25"/>
            <p:cNvGrpSpPr/>
            <p:nvPr/>
          </p:nvGrpSpPr>
          <p:grpSpPr>
            <a:xfrm>
              <a:off x="7893963" y="4404297"/>
              <a:ext cx="288484" cy="322665"/>
              <a:chOff x="4791500" y="4541438"/>
              <a:chExt cx="163225" cy="182575"/>
            </a:xfrm>
          </p:grpSpPr>
          <p:sp>
            <p:nvSpPr>
              <p:cNvPr id="773" name="Google Shape;773;p25"/>
              <p:cNvSpPr/>
              <p:nvPr/>
            </p:nvSpPr>
            <p:spPr>
              <a:xfrm>
                <a:off x="4795950" y="4545838"/>
                <a:ext cx="154425" cy="173825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953" extrusionOk="0">
                    <a:moveTo>
                      <a:pt x="3438" y="1267"/>
                    </a:moveTo>
                    <a:cubicBezTo>
                      <a:pt x="3458" y="1271"/>
                      <a:pt x="3475" y="1275"/>
                      <a:pt x="3495" y="1275"/>
                    </a:cubicBezTo>
                    <a:cubicBezTo>
                      <a:pt x="3575" y="1288"/>
                      <a:pt x="3652" y="1301"/>
                      <a:pt x="3733" y="1315"/>
                    </a:cubicBezTo>
                    <a:cubicBezTo>
                      <a:pt x="3849" y="1338"/>
                      <a:pt x="3969" y="1358"/>
                      <a:pt x="4087" y="1381"/>
                    </a:cubicBezTo>
                    <a:cubicBezTo>
                      <a:pt x="4190" y="1408"/>
                      <a:pt x="4294" y="1442"/>
                      <a:pt x="4391" y="1482"/>
                    </a:cubicBezTo>
                    <a:cubicBezTo>
                      <a:pt x="4491" y="1545"/>
                      <a:pt x="4585" y="1619"/>
                      <a:pt x="4676" y="1699"/>
                    </a:cubicBezTo>
                    <a:cubicBezTo>
                      <a:pt x="4776" y="1796"/>
                      <a:pt x="4876" y="1897"/>
                      <a:pt x="4960" y="2007"/>
                    </a:cubicBezTo>
                    <a:cubicBezTo>
                      <a:pt x="4966" y="2027"/>
                      <a:pt x="4977" y="2044"/>
                      <a:pt x="4986" y="2064"/>
                    </a:cubicBezTo>
                    <a:cubicBezTo>
                      <a:pt x="4983" y="2124"/>
                      <a:pt x="4980" y="2184"/>
                      <a:pt x="4970" y="2244"/>
                    </a:cubicBezTo>
                    <a:lnTo>
                      <a:pt x="4963" y="2264"/>
                    </a:lnTo>
                    <a:cubicBezTo>
                      <a:pt x="4920" y="2338"/>
                      <a:pt x="4866" y="2408"/>
                      <a:pt x="4812" y="2479"/>
                    </a:cubicBezTo>
                    <a:lnTo>
                      <a:pt x="4792" y="2495"/>
                    </a:lnTo>
                    <a:cubicBezTo>
                      <a:pt x="4702" y="2542"/>
                      <a:pt x="4608" y="2582"/>
                      <a:pt x="4515" y="2615"/>
                    </a:cubicBezTo>
                    <a:cubicBezTo>
                      <a:pt x="4408" y="2642"/>
                      <a:pt x="4298" y="2652"/>
                      <a:pt x="4190" y="2666"/>
                    </a:cubicBezTo>
                    <a:cubicBezTo>
                      <a:pt x="4114" y="2675"/>
                      <a:pt x="4034" y="2686"/>
                      <a:pt x="3953" y="2692"/>
                    </a:cubicBezTo>
                    <a:cubicBezTo>
                      <a:pt x="3816" y="2692"/>
                      <a:pt x="3679" y="2679"/>
                      <a:pt x="3538" y="2666"/>
                    </a:cubicBezTo>
                    <a:cubicBezTo>
                      <a:pt x="3415" y="2652"/>
                      <a:pt x="3291" y="2639"/>
                      <a:pt x="3167" y="2615"/>
                    </a:cubicBezTo>
                    <a:cubicBezTo>
                      <a:pt x="3074" y="2589"/>
                      <a:pt x="2983" y="2562"/>
                      <a:pt x="2886" y="2552"/>
                    </a:cubicBezTo>
                    <a:cubicBezTo>
                      <a:pt x="2864" y="2549"/>
                      <a:pt x="2843" y="2548"/>
                      <a:pt x="2822" y="2548"/>
                    </a:cubicBezTo>
                    <a:cubicBezTo>
                      <a:pt x="2763" y="2548"/>
                      <a:pt x="2705" y="2557"/>
                      <a:pt x="2649" y="2572"/>
                    </a:cubicBezTo>
                    <a:cubicBezTo>
                      <a:pt x="2665" y="2539"/>
                      <a:pt x="2679" y="2508"/>
                      <a:pt x="2692" y="2475"/>
                    </a:cubicBezTo>
                    <a:cubicBezTo>
                      <a:pt x="2742" y="2385"/>
                      <a:pt x="2789" y="2294"/>
                      <a:pt x="2842" y="2204"/>
                    </a:cubicBezTo>
                    <a:cubicBezTo>
                      <a:pt x="2923" y="2070"/>
                      <a:pt x="3000" y="1940"/>
                      <a:pt x="3080" y="1809"/>
                    </a:cubicBezTo>
                    <a:cubicBezTo>
                      <a:pt x="3157" y="1689"/>
                      <a:pt x="3231" y="1572"/>
                      <a:pt x="3311" y="1459"/>
                    </a:cubicBezTo>
                    <a:cubicBezTo>
                      <a:pt x="3355" y="1395"/>
                      <a:pt x="3395" y="1331"/>
                      <a:pt x="3438" y="1267"/>
                    </a:cubicBezTo>
                    <a:close/>
                    <a:moveTo>
                      <a:pt x="2228" y="3492"/>
                    </a:moveTo>
                    <a:cubicBezTo>
                      <a:pt x="2284" y="3609"/>
                      <a:pt x="2358" y="3675"/>
                      <a:pt x="2458" y="3759"/>
                    </a:cubicBezTo>
                    <a:lnTo>
                      <a:pt x="2461" y="3763"/>
                    </a:lnTo>
                    <a:cubicBezTo>
                      <a:pt x="2509" y="3796"/>
                      <a:pt x="2562" y="3826"/>
                      <a:pt x="2612" y="3853"/>
                    </a:cubicBezTo>
                    <a:cubicBezTo>
                      <a:pt x="2659" y="3879"/>
                      <a:pt x="2702" y="3907"/>
                      <a:pt x="2749" y="3933"/>
                    </a:cubicBezTo>
                    <a:cubicBezTo>
                      <a:pt x="2839" y="3984"/>
                      <a:pt x="2936" y="4037"/>
                      <a:pt x="3023" y="4097"/>
                    </a:cubicBezTo>
                    <a:cubicBezTo>
                      <a:pt x="3100" y="4147"/>
                      <a:pt x="3171" y="4204"/>
                      <a:pt x="3237" y="4261"/>
                    </a:cubicBezTo>
                    <a:cubicBezTo>
                      <a:pt x="3298" y="4321"/>
                      <a:pt x="3358" y="4385"/>
                      <a:pt x="3408" y="4452"/>
                    </a:cubicBezTo>
                    <a:cubicBezTo>
                      <a:pt x="3438" y="4509"/>
                      <a:pt x="3465" y="4572"/>
                      <a:pt x="3488" y="4635"/>
                    </a:cubicBezTo>
                    <a:cubicBezTo>
                      <a:pt x="3508" y="4709"/>
                      <a:pt x="3522" y="4786"/>
                      <a:pt x="3528" y="4863"/>
                    </a:cubicBezTo>
                    <a:cubicBezTo>
                      <a:pt x="3528" y="4900"/>
                      <a:pt x="3522" y="4933"/>
                      <a:pt x="3518" y="4967"/>
                    </a:cubicBezTo>
                    <a:cubicBezTo>
                      <a:pt x="3501" y="5020"/>
                      <a:pt x="3485" y="5074"/>
                      <a:pt x="3461" y="5128"/>
                    </a:cubicBezTo>
                    <a:cubicBezTo>
                      <a:pt x="3438" y="5168"/>
                      <a:pt x="3412" y="5208"/>
                      <a:pt x="3384" y="5244"/>
                    </a:cubicBezTo>
                    <a:cubicBezTo>
                      <a:pt x="3321" y="5301"/>
                      <a:pt x="3251" y="5355"/>
                      <a:pt x="3180" y="5401"/>
                    </a:cubicBezTo>
                    <a:cubicBezTo>
                      <a:pt x="3060" y="5472"/>
                      <a:pt x="2930" y="5525"/>
                      <a:pt x="2796" y="5572"/>
                    </a:cubicBezTo>
                    <a:cubicBezTo>
                      <a:pt x="2759" y="5582"/>
                      <a:pt x="2719" y="5592"/>
                      <a:pt x="2679" y="5599"/>
                    </a:cubicBezTo>
                    <a:cubicBezTo>
                      <a:pt x="2669" y="5599"/>
                      <a:pt x="2662" y="5595"/>
                      <a:pt x="2655" y="5595"/>
                    </a:cubicBezTo>
                    <a:cubicBezTo>
                      <a:pt x="2585" y="5575"/>
                      <a:pt x="2518" y="5555"/>
                      <a:pt x="2452" y="5535"/>
                    </a:cubicBezTo>
                    <a:cubicBezTo>
                      <a:pt x="2324" y="5495"/>
                      <a:pt x="2197" y="5458"/>
                      <a:pt x="2077" y="5404"/>
                    </a:cubicBezTo>
                    <a:cubicBezTo>
                      <a:pt x="1963" y="5341"/>
                      <a:pt x="1850" y="5274"/>
                      <a:pt x="1739" y="5204"/>
                    </a:cubicBezTo>
                    <a:cubicBezTo>
                      <a:pt x="1679" y="5168"/>
                      <a:pt x="1618" y="5123"/>
                      <a:pt x="1558" y="5087"/>
                    </a:cubicBezTo>
                    <a:cubicBezTo>
                      <a:pt x="1538" y="5077"/>
                      <a:pt x="1515" y="5063"/>
                      <a:pt x="1495" y="5050"/>
                    </a:cubicBezTo>
                    <a:cubicBezTo>
                      <a:pt x="1572" y="4873"/>
                      <a:pt x="1649" y="4696"/>
                      <a:pt x="1729" y="4518"/>
                    </a:cubicBezTo>
                    <a:cubicBezTo>
                      <a:pt x="1882" y="4171"/>
                      <a:pt x="2057" y="3833"/>
                      <a:pt x="2228" y="3492"/>
                    </a:cubicBezTo>
                    <a:close/>
                    <a:moveTo>
                      <a:pt x="3314" y="0"/>
                    </a:moveTo>
                    <a:cubicBezTo>
                      <a:pt x="3231" y="3"/>
                      <a:pt x="3151" y="3"/>
                      <a:pt x="3070" y="23"/>
                    </a:cubicBezTo>
                    <a:cubicBezTo>
                      <a:pt x="2997" y="40"/>
                      <a:pt x="2926" y="63"/>
                      <a:pt x="2859" y="87"/>
                    </a:cubicBezTo>
                    <a:cubicBezTo>
                      <a:pt x="2719" y="134"/>
                      <a:pt x="2589" y="224"/>
                      <a:pt x="2488" y="332"/>
                    </a:cubicBezTo>
                    <a:cubicBezTo>
                      <a:pt x="2381" y="445"/>
                      <a:pt x="2284" y="552"/>
                      <a:pt x="2204" y="686"/>
                    </a:cubicBezTo>
                    <a:cubicBezTo>
                      <a:pt x="2110" y="849"/>
                      <a:pt x="2023" y="1014"/>
                      <a:pt x="1933" y="1181"/>
                    </a:cubicBezTo>
                    <a:cubicBezTo>
                      <a:pt x="1726" y="1568"/>
                      <a:pt x="1518" y="1963"/>
                      <a:pt x="1361" y="2378"/>
                    </a:cubicBezTo>
                    <a:cubicBezTo>
                      <a:pt x="1291" y="2569"/>
                      <a:pt x="1228" y="2766"/>
                      <a:pt x="1144" y="2953"/>
                    </a:cubicBezTo>
                    <a:cubicBezTo>
                      <a:pt x="1053" y="3154"/>
                      <a:pt x="963" y="3354"/>
                      <a:pt x="870" y="3555"/>
                    </a:cubicBezTo>
                    <a:cubicBezTo>
                      <a:pt x="585" y="4180"/>
                      <a:pt x="325" y="4816"/>
                      <a:pt x="56" y="5449"/>
                    </a:cubicBezTo>
                    <a:cubicBezTo>
                      <a:pt x="0" y="5585"/>
                      <a:pt x="16" y="5759"/>
                      <a:pt x="76" y="5890"/>
                    </a:cubicBezTo>
                    <a:cubicBezTo>
                      <a:pt x="141" y="6031"/>
                      <a:pt x="264" y="6144"/>
                      <a:pt x="411" y="6197"/>
                    </a:cubicBezTo>
                    <a:cubicBezTo>
                      <a:pt x="473" y="6220"/>
                      <a:pt x="539" y="6231"/>
                      <a:pt x="605" y="6231"/>
                    </a:cubicBezTo>
                    <a:cubicBezTo>
                      <a:pt x="657" y="6231"/>
                      <a:pt x="709" y="6224"/>
                      <a:pt x="759" y="6211"/>
                    </a:cubicBezTo>
                    <a:cubicBezTo>
                      <a:pt x="783" y="6227"/>
                      <a:pt x="809" y="6244"/>
                      <a:pt x="836" y="6264"/>
                    </a:cubicBezTo>
                    <a:cubicBezTo>
                      <a:pt x="916" y="6318"/>
                      <a:pt x="1000" y="6368"/>
                      <a:pt x="1084" y="6418"/>
                    </a:cubicBezTo>
                    <a:cubicBezTo>
                      <a:pt x="1164" y="6468"/>
                      <a:pt x="1248" y="6515"/>
                      <a:pt x="1331" y="6562"/>
                    </a:cubicBezTo>
                    <a:cubicBezTo>
                      <a:pt x="1465" y="6639"/>
                      <a:pt x="1602" y="6706"/>
                      <a:pt x="1749" y="6753"/>
                    </a:cubicBezTo>
                    <a:cubicBezTo>
                      <a:pt x="1799" y="6769"/>
                      <a:pt x="1846" y="6786"/>
                      <a:pt x="1896" y="6799"/>
                    </a:cubicBezTo>
                    <a:cubicBezTo>
                      <a:pt x="1990" y="6826"/>
                      <a:pt x="2083" y="6856"/>
                      <a:pt x="2180" y="6880"/>
                    </a:cubicBezTo>
                    <a:cubicBezTo>
                      <a:pt x="2274" y="6900"/>
                      <a:pt x="2368" y="6923"/>
                      <a:pt x="2464" y="6940"/>
                    </a:cubicBezTo>
                    <a:cubicBezTo>
                      <a:pt x="2517" y="6949"/>
                      <a:pt x="2569" y="6953"/>
                      <a:pt x="2620" y="6953"/>
                    </a:cubicBezTo>
                    <a:cubicBezTo>
                      <a:pt x="2678" y="6953"/>
                      <a:pt x="2736" y="6949"/>
                      <a:pt x="2796" y="6943"/>
                    </a:cubicBezTo>
                    <a:cubicBezTo>
                      <a:pt x="2940" y="6937"/>
                      <a:pt x="3070" y="6886"/>
                      <a:pt x="3207" y="6843"/>
                    </a:cubicBezTo>
                    <a:cubicBezTo>
                      <a:pt x="3291" y="6816"/>
                      <a:pt x="3375" y="6779"/>
                      <a:pt x="3455" y="6742"/>
                    </a:cubicBezTo>
                    <a:cubicBezTo>
                      <a:pt x="3679" y="6639"/>
                      <a:pt x="3889" y="6508"/>
                      <a:pt x="4083" y="6355"/>
                    </a:cubicBezTo>
                    <a:cubicBezTo>
                      <a:pt x="4124" y="6321"/>
                      <a:pt x="4160" y="6287"/>
                      <a:pt x="4197" y="6254"/>
                    </a:cubicBezTo>
                    <a:cubicBezTo>
                      <a:pt x="4324" y="6127"/>
                      <a:pt x="4438" y="5994"/>
                      <a:pt x="4522" y="5836"/>
                    </a:cubicBezTo>
                    <a:cubicBezTo>
                      <a:pt x="4585" y="5719"/>
                      <a:pt x="4639" y="5605"/>
                      <a:pt x="4682" y="5478"/>
                    </a:cubicBezTo>
                    <a:cubicBezTo>
                      <a:pt x="4716" y="5384"/>
                      <a:pt x="4732" y="5284"/>
                      <a:pt x="4749" y="5188"/>
                    </a:cubicBezTo>
                    <a:cubicBezTo>
                      <a:pt x="4786" y="5007"/>
                      <a:pt x="4789" y="4827"/>
                      <a:pt x="4762" y="4642"/>
                    </a:cubicBezTo>
                    <a:cubicBezTo>
                      <a:pt x="4749" y="4546"/>
                      <a:pt x="4732" y="4452"/>
                      <a:pt x="4709" y="4358"/>
                    </a:cubicBezTo>
                    <a:cubicBezTo>
                      <a:pt x="4669" y="4211"/>
                      <a:pt x="4616" y="4074"/>
                      <a:pt x="4551" y="3940"/>
                    </a:cubicBezTo>
                    <a:cubicBezTo>
                      <a:pt x="4535" y="3910"/>
                      <a:pt x="4518" y="3879"/>
                      <a:pt x="4502" y="3850"/>
                    </a:cubicBezTo>
                    <a:cubicBezTo>
                      <a:pt x="4565" y="3839"/>
                      <a:pt x="4628" y="3830"/>
                      <a:pt x="4692" y="3816"/>
                    </a:cubicBezTo>
                    <a:cubicBezTo>
                      <a:pt x="4883" y="3783"/>
                      <a:pt x="5060" y="3703"/>
                      <a:pt x="5234" y="3623"/>
                    </a:cubicBezTo>
                    <a:cubicBezTo>
                      <a:pt x="5378" y="3558"/>
                      <a:pt x="5522" y="3475"/>
                      <a:pt x="5632" y="3354"/>
                    </a:cubicBezTo>
                    <a:cubicBezTo>
                      <a:pt x="5699" y="3281"/>
                      <a:pt x="5766" y="3208"/>
                      <a:pt x="5826" y="3127"/>
                    </a:cubicBezTo>
                    <a:cubicBezTo>
                      <a:pt x="5936" y="2980"/>
                      <a:pt x="6040" y="2823"/>
                      <a:pt x="6100" y="2649"/>
                    </a:cubicBezTo>
                    <a:cubicBezTo>
                      <a:pt x="6137" y="2539"/>
                      <a:pt x="6161" y="2414"/>
                      <a:pt x="6167" y="2298"/>
                    </a:cubicBezTo>
                    <a:cubicBezTo>
                      <a:pt x="6177" y="2161"/>
                      <a:pt x="6174" y="2027"/>
                      <a:pt x="6164" y="1886"/>
                    </a:cubicBezTo>
                    <a:cubicBezTo>
                      <a:pt x="6161" y="1860"/>
                      <a:pt x="6157" y="1833"/>
                      <a:pt x="6150" y="1806"/>
                    </a:cubicBezTo>
                    <a:cubicBezTo>
                      <a:pt x="6133" y="1739"/>
                      <a:pt x="6110" y="1672"/>
                      <a:pt x="6087" y="1609"/>
                    </a:cubicBezTo>
                    <a:cubicBezTo>
                      <a:pt x="6067" y="1556"/>
                      <a:pt x="6040" y="1508"/>
                      <a:pt x="6013" y="1459"/>
                    </a:cubicBezTo>
                    <a:cubicBezTo>
                      <a:pt x="5940" y="1338"/>
                      <a:pt x="5860" y="1224"/>
                      <a:pt x="5769" y="1117"/>
                    </a:cubicBezTo>
                    <a:cubicBezTo>
                      <a:pt x="5709" y="1047"/>
                      <a:pt x="5642" y="987"/>
                      <a:pt x="5575" y="923"/>
                    </a:cubicBezTo>
                    <a:cubicBezTo>
                      <a:pt x="5474" y="823"/>
                      <a:pt x="5368" y="729"/>
                      <a:pt x="5258" y="639"/>
                    </a:cubicBezTo>
                    <a:cubicBezTo>
                      <a:pt x="5241" y="625"/>
                      <a:pt x="5224" y="613"/>
                      <a:pt x="5207" y="599"/>
                    </a:cubicBezTo>
                    <a:cubicBezTo>
                      <a:pt x="5153" y="556"/>
                      <a:pt x="5104" y="515"/>
                      <a:pt x="5047" y="482"/>
                    </a:cubicBezTo>
                    <a:cubicBezTo>
                      <a:pt x="4846" y="361"/>
                      <a:pt x="4636" y="275"/>
                      <a:pt x="4408" y="214"/>
                    </a:cubicBezTo>
                    <a:cubicBezTo>
                      <a:pt x="4170" y="154"/>
                      <a:pt x="3929" y="107"/>
                      <a:pt x="3692" y="57"/>
                    </a:cubicBezTo>
                    <a:cubicBezTo>
                      <a:pt x="3602" y="37"/>
                      <a:pt x="3515" y="23"/>
                      <a:pt x="3428" y="7"/>
                    </a:cubicBezTo>
                    <a:cubicBezTo>
                      <a:pt x="3387" y="0"/>
                      <a:pt x="3351" y="0"/>
                      <a:pt x="3314" y="0"/>
                    </a:cubicBezTo>
                    <a:close/>
                  </a:path>
                </a:pathLst>
              </a:custGeom>
              <a:solidFill>
                <a:srgbClr val="FCB7E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774;p25"/>
              <p:cNvSpPr/>
              <p:nvPr/>
            </p:nvSpPr>
            <p:spPr>
              <a:xfrm>
                <a:off x="4791500" y="4541438"/>
                <a:ext cx="163225" cy="182575"/>
              </a:xfrm>
              <a:custGeom>
                <a:avLst/>
                <a:gdLst/>
                <a:ahLst/>
                <a:cxnLst/>
                <a:rect l="l" t="t" r="r" b="b"/>
                <a:pathLst>
                  <a:path w="6529" h="7303" extrusionOk="0">
                    <a:moveTo>
                      <a:pt x="3700" y="1635"/>
                    </a:moveTo>
                    <a:lnTo>
                      <a:pt x="3880" y="1664"/>
                    </a:lnTo>
                    <a:cubicBezTo>
                      <a:pt x="3997" y="1684"/>
                      <a:pt x="4111" y="1708"/>
                      <a:pt x="4221" y="1728"/>
                    </a:cubicBezTo>
                    <a:cubicBezTo>
                      <a:pt x="4325" y="1755"/>
                      <a:pt x="4412" y="1781"/>
                      <a:pt x="4489" y="1815"/>
                    </a:cubicBezTo>
                    <a:cubicBezTo>
                      <a:pt x="4582" y="1875"/>
                      <a:pt x="4669" y="1945"/>
                      <a:pt x="4733" y="2005"/>
                    </a:cubicBezTo>
                    <a:cubicBezTo>
                      <a:pt x="4817" y="2082"/>
                      <a:pt x="4907" y="2173"/>
                      <a:pt x="4987" y="2277"/>
                    </a:cubicBezTo>
                    <a:cubicBezTo>
                      <a:pt x="4984" y="2310"/>
                      <a:pt x="4981" y="2340"/>
                      <a:pt x="4977" y="2374"/>
                    </a:cubicBezTo>
                    <a:cubicBezTo>
                      <a:pt x="4947" y="2424"/>
                      <a:pt x="4907" y="2474"/>
                      <a:pt x="4867" y="2527"/>
                    </a:cubicBezTo>
                    <a:cubicBezTo>
                      <a:pt x="4797" y="2561"/>
                      <a:pt x="4723" y="2595"/>
                      <a:pt x="4643" y="2624"/>
                    </a:cubicBezTo>
                    <a:cubicBezTo>
                      <a:pt x="4566" y="2641"/>
                      <a:pt x="4489" y="2651"/>
                      <a:pt x="4405" y="2661"/>
                    </a:cubicBezTo>
                    <a:lnTo>
                      <a:pt x="4348" y="2668"/>
                    </a:lnTo>
                    <a:cubicBezTo>
                      <a:pt x="4272" y="2678"/>
                      <a:pt x="4195" y="2684"/>
                      <a:pt x="4131" y="2691"/>
                    </a:cubicBezTo>
                    <a:cubicBezTo>
                      <a:pt x="3991" y="2691"/>
                      <a:pt x="3854" y="2678"/>
                      <a:pt x="3736" y="2668"/>
                    </a:cubicBezTo>
                    <a:cubicBezTo>
                      <a:pt x="3596" y="2655"/>
                      <a:pt x="3485" y="2638"/>
                      <a:pt x="3385" y="2621"/>
                    </a:cubicBezTo>
                    <a:lnTo>
                      <a:pt x="3375" y="2618"/>
                    </a:lnTo>
                    <a:cubicBezTo>
                      <a:pt x="3295" y="2595"/>
                      <a:pt x="3215" y="2570"/>
                      <a:pt x="3121" y="2558"/>
                    </a:cubicBezTo>
                    <a:cubicBezTo>
                      <a:pt x="3138" y="2527"/>
                      <a:pt x="3155" y="2497"/>
                      <a:pt x="3171" y="2470"/>
                    </a:cubicBezTo>
                    <a:cubicBezTo>
                      <a:pt x="3252" y="2337"/>
                      <a:pt x="3329" y="2206"/>
                      <a:pt x="3409" y="2079"/>
                    </a:cubicBezTo>
                    <a:cubicBezTo>
                      <a:pt x="3482" y="1962"/>
                      <a:pt x="3556" y="1845"/>
                      <a:pt x="3633" y="1735"/>
                    </a:cubicBezTo>
                    <a:lnTo>
                      <a:pt x="3700" y="1635"/>
                    </a:lnTo>
                    <a:close/>
                    <a:moveTo>
                      <a:pt x="3536" y="1253"/>
                    </a:moveTo>
                    <a:lnTo>
                      <a:pt x="3345" y="1534"/>
                    </a:lnTo>
                    <a:cubicBezTo>
                      <a:pt x="3261" y="1651"/>
                      <a:pt x="3184" y="1772"/>
                      <a:pt x="3111" y="1892"/>
                    </a:cubicBezTo>
                    <a:cubicBezTo>
                      <a:pt x="3028" y="2022"/>
                      <a:pt x="2951" y="2156"/>
                      <a:pt x="2870" y="2289"/>
                    </a:cubicBezTo>
                    <a:cubicBezTo>
                      <a:pt x="2817" y="2380"/>
                      <a:pt x="2770" y="2470"/>
                      <a:pt x="2719" y="2561"/>
                    </a:cubicBezTo>
                    <a:lnTo>
                      <a:pt x="2509" y="3019"/>
                    </a:lnTo>
                    <a:lnTo>
                      <a:pt x="2874" y="2919"/>
                    </a:lnTo>
                    <a:cubicBezTo>
                      <a:pt x="2916" y="2906"/>
                      <a:pt x="2960" y="2899"/>
                      <a:pt x="3003" y="2899"/>
                    </a:cubicBezTo>
                    <a:cubicBezTo>
                      <a:pt x="3018" y="2899"/>
                      <a:pt x="3033" y="2900"/>
                      <a:pt x="3048" y="2902"/>
                    </a:cubicBezTo>
                    <a:cubicBezTo>
                      <a:pt x="3121" y="2908"/>
                      <a:pt x="3195" y="2932"/>
                      <a:pt x="3275" y="2956"/>
                    </a:cubicBezTo>
                    <a:lnTo>
                      <a:pt x="3312" y="2965"/>
                    </a:lnTo>
                    <a:cubicBezTo>
                      <a:pt x="3425" y="2985"/>
                      <a:pt x="3549" y="3002"/>
                      <a:pt x="3700" y="3016"/>
                    </a:cubicBezTo>
                    <a:cubicBezTo>
                      <a:pt x="3823" y="3029"/>
                      <a:pt x="3967" y="3042"/>
                      <a:pt x="4131" y="3042"/>
                    </a:cubicBezTo>
                    <a:lnTo>
                      <a:pt x="4144" y="3042"/>
                    </a:lnTo>
                    <a:cubicBezTo>
                      <a:pt x="4228" y="3036"/>
                      <a:pt x="4308" y="3029"/>
                      <a:pt x="4392" y="3016"/>
                    </a:cubicBezTo>
                    <a:lnTo>
                      <a:pt x="4452" y="3009"/>
                    </a:lnTo>
                    <a:cubicBezTo>
                      <a:pt x="4542" y="2999"/>
                      <a:pt x="4636" y="2985"/>
                      <a:pt x="4729" y="2965"/>
                    </a:cubicBezTo>
                    <a:lnTo>
                      <a:pt x="4753" y="2959"/>
                    </a:lnTo>
                    <a:cubicBezTo>
                      <a:pt x="4860" y="2919"/>
                      <a:pt x="4961" y="2875"/>
                      <a:pt x="5050" y="2828"/>
                    </a:cubicBezTo>
                    <a:lnTo>
                      <a:pt x="5124" y="2765"/>
                    </a:lnTo>
                    <a:cubicBezTo>
                      <a:pt x="5188" y="2688"/>
                      <a:pt x="5245" y="2607"/>
                      <a:pt x="5291" y="2534"/>
                    </a:cubicBezTo>
                    <a:lnTo>
                      <a:pt x="5322" y="2447"/>
                    </a:lnTo>
                    <a:cubicBezTo>
                      <a:pt x="5331" y="2380"/>
                      <a:pt x="5339" y="2310"/>
                      <a:pt x="5339" y="2243"/>
                    </a:cubicBezTo>
                    <a:lnTo>
                      <a:pt x="5339" y="2226"/>
                    </a:lnTo>
                    <a:lnTo>
                      <a:pt x="5322" y="2166"/>
                    </a:lnTo>
                    <a:cubicBezTo>
                      <a:pt x="5311" y="2143"/>
                      <a:pt x="5302" y="2123"/>
                      <a:pt x="5291" y="2102"/>
                    </a:cubicBezTo>
                    <a:lnTo>
                      <a:pt x="5278" y="2079"/>
                    </a:lnTo>
                    <a:cubicBezTo>
                      <a:pt x="5181" y="1948"/>
                      <a:pt x="5070" y="1838"/>
                      <a:pt x="4974" y="1748"/>
                    </a:cubicBezTo>
                    <a:lnTo>
                      <a:pt x="4967" y="1741"/>
                    </a:lnTo>
                    <a:cubicBezTo>
                      <a:pt x="4890" y="1675"/>
                      <a:pt x="4783" y="1584"/>
                      <a:pt x="4663" y="1511"/>
                    </a:cubicBezTo>
                    <a:lnTo>
                      <a:pt x="4639" y="1497"/>
                    </a:lnTo>
                    <a:cubicBezTo>
                      <a:pt x="4539" y="1454"/>
                      <a:pt x="4436" y="1420"/>
                      <a:pt x="4298" y="1387"/>
                    </a:cubicBezTo>
                    <a:cubicBezTo>
                      <a:pt x="4181" y="1363"/>
                      <a:pt x="4061" y="1340"/>
                      <a:pt x="3944" y="1320"/>
                    </a:cubicBezTo>
                    <a:cubicBezTo>
                      <a:pt x="3860" y="1303"/>
                      <a:pt x="3780" y="1290"/>
                      <a:pt x="3696" y="1277"/>
                    </a:cubicBezTo>
                    <a:lnTo>
                      <a:pt x="3536" y="1253"/>
                    </a:lnTo>
                    <a:close/>
                    <a:moveTo>
                      <a:pt x="2439" y="3995"/>
                    </a:moveTo>
                    <a:cubicBezTo>
                      <a:pt x="2466" y="4022"/>
                      <a:pt x="2496" y="4046"/>
                      <a:pt x="2526" y="4069"/>
                    </a:cubicBezTo>
                    <a:lnTo>
                      <a:pt x="2529" y="4072"/>
                    </a:lnTo>
                    <a:cubicBezTo>
                      <a:pt x="2576" y="4109"/>
                      <a:pt x="2622" y="4136"/>
                      <a:pt x="2662" y="4160"/>
                    </a:cubicBezTo>
                    <a:lnTo>
                      <a:pt x="2703" y="4183"/>
                    </a:lnTo>
                    <a:cubicBezTo>
                      <a:pt x="2747" y="4209"/>
                      <a:pt x="2793" y="4236"/>
                      <a:pt x="2840" y="4260"/>
                    </a:cubicBezTo>
                    <a:lnTo>
                      <a:pt x="2880" y="4287"/>
                    </a:lnTo>
                    <a:cubicBezTo>
                      <a:pt x="2957" y="4327"/>
                      <a:pt x="3034" y="4370"/>
                      <a:pt x="3104" y="4417"/>
                    </a:cubicBezTo>
                    <a:cubicBezTo>
                      <a:pt x="3168" y="4461"/>
                      <a:pt x="3232" y="4510"/>
                      <a:pt x="3292" y="4564"/>
                    </a:cubicBezTo>
                    <a:cubicBezTo>
                      <a:pt x="3352" y="4621"/>
                      <a:pt x="3399" y="4671"/>
                      <a:pt x="3439" y="4722"/>
                    </a:cubicBezTo>
                    <a:cubicBezTo>
                      <a:pt x="3459" y="4765"/>
                      <a:pt x="3479" y="4808"/>
                      <a:pt x="3499" y="4862"/>
                    </a:cubicBezTo>
                    <a:cubicBezTo>
                      <a:pt x="3512" y="4925"/>
                      <a:pt x="3522" y="4986"/>
                      <a:pt x="3533" y="5043"/>
                    </a:cubicBezTo>
                    <a:cubicBezTo>
                      <a:pt x="3529" y="5063"/>
                      <a:pt x="3525" y="5083"/>
                      <a:pt x="3522" y="5106"/>
                    </a:cubicBezTo>
                    <a:cubicBezTo>
                      <a:pt x="3512" y="5146"/>
                      <a:pt x="3499" y="5186"/>
                      <a:pt x="3482" y="5223"/>
                    </a:cubicBezTo>
                    <a:cubicBezTo>
                      <a:pt x="3465" y="5250"/>
                      <a:pt x="3449" y="5276"/>
                      <a:pt x="3429" y="5299"/>
                    </a:cubicBezTo>
                    <a:cubicBezTo>
                      <a:pt x="3385" y="5344"/>
                      <a:pt x="3332" y="5384"/>
                      <a:pt x="3275" y="5424"/>
                    </a:cubicBezTo>
                    <a:cubicBezTo>
                      <a:pt x="3171" y="5480"/>
                      <a:pt x="3054" y="5534"/>
                      <a:pt x="2931" y="5577"/>
                    </a:cubicBezTo>
                    <a:cubicBezTo>
                      <a:pt x="2903" y="5584"/>
                      <a:pt x="2880" y="5591"/>
                      <a:pt x="2854" y="5594"/>
                    </a:cubicBezTo>
                    <a:cubicBezTo>
                      <a:pt x="2810" y="5580"/>
                      <a:pt x="2767" y="5568"/>
                      <a:pt x="2723" y="5554"/>
                    </a:cubicBezTo>
                    <a:lnTo>
                      <a:pt x="2642" y="5531"/>
                    </a:lnTo>
                    <a:cubicBezTo>
                      <a:pt x="2532" y="5497"/>
                      <a:pt x="2426" y="5464"/>
                      <a:pt x="2338" y="5427"/>
                    </a:cubicBezTo>
                    <a:cubicBezTo>
                      <a:pt x="2228" y="5364"/>
                      <a:pt x="2121" y="5296"/>
                      <a:pt x="2011" y="5230"/>
                    </a:cubicBezTo>
                    <a:lnTo>
                      <a:pt x="1944" y="5186"/>
                    </a:lnTo>
                    <a:cubicBezTo>
                      <a:pt x="1927" y="5176"/>
                      <a:pt x="1910" y="5166"/>
                      <a:pt x="1897" y="5156"/>
                    </a:cubicBezTo>
                    <a:cubicBezTo>
                      <a:pt x="1954" y="5026"/>
                      <a:pt x="2011" y="4895"/>
                      <a:pt x="2068" y="4768"/>
                    </a:cubicBezTo>
                    <a:cubicBezTo>
                      <a:pt x="2181" y="4507"/>
                      <a:pt x="2309" y="4250"/>
                      <a:pt x="2439" y="3995"/>
                    </a:cubicBezTo>
                    <a:close/>
                    <a:moveTo>
                      <a:pt x="2409" y="3273"/>
                    </a:moveTo>
                    <a:lnTo>
                      <a:pt x="2228" y="3631"/>
                    </a:lnTo>
                    <a:cubicBezTo>
                      <a:pt x="2064" y="3952"/>
                      <a:pt x="1894" y="4287"/>
                      <a:pt x="1747" y="4624"/>
                    </a:cubicBezTo>
                    <a:cubicBezTo>
                      <a:pt x="1666" y="4802"/>
                      <a:pt x="1589" y="4978"/>
                      <a:pt x="1512" y="5156"/>
                    </a:cubicBezTo>
                    <a:lnTo>
                      <a:pt x="1449" y="5299"/>
                    </a:lnTo>
                    <a:lnTo>
                      <a:pt x="1646" y="5417"/>
                    </a:lnTo>
                    <a:cubicBezTo>
                      <a:pt x="1683" y="5437"/>
                      <a:pt x="1716" y="5460"/>
                      <a:pt x="1753" y="5480"/>
                    </a:cubicBezTo>
                    <a:lnTo>
                      <a:pt x="1827" y="5531"/>
                    </a:lnTo>
                    <a:cubicBezTo>
                      <a:pt x="1937" y="5600"/>
                      <a:pt x="2051" y="5668"/>
                      <a:pt x="2181" y="5741"/>
                    </a:cubicBezTo>
                    <a:cubicBezTo>
                      <a:pt x="2301" y="5795"/>
                      <a:pt x="2422" y="5832"/>
                      <a:pt x="2542" y="5869"/>
                    </a:cubicBezTo>
                    <a:lnTo>
                      <a:pt x="2619" y="5892"/>
                    </a:lnTo>
                    <a:cubicBezTo>
                      <a:pt x="2673" y="5909"/>
                      <a:pt x="2730" y="5926"/>
                      <a:pt x="2787" y="5942"/>
                    </a:cubicBezTo>
                    <a:lnTo>
                      <a:pt x="2863" y="5952"/>
                    </a:lnTo>
                    <a:lnTo>
                      <a:pt x="2887" y="5946"/>
                    </a:lnTo>
                    <a:cubicBezTo>
                      <a:pt x="2931" y="5938"/>
                      <a:pt x="2977" y="5929"/>
                      <a:pt x="3034" y="5912"/>
                    </a:cubicBezTo>
                    <a:cubicBezTo>
                      <a:pt x="3188" y="5858"/>
                      <a:pt x="3325" y="5798"/>
                      <a:pt x="3459" y="5721"/>
                    </a:cubicBezTo>
                    <a:cubicBezTo>
                      <a:pt x="3549" y="5661"/>
                      <a:pt x="3619" y="5605"/>
                      <a:pt x="3679" y="5548"/>
                    </a:cubicBezTo>
                    <a:lnTo>
                      <a:pt x="3700" y="5527"/>
                    </a:lnTo>
                    <a:cubicBezTo>
                      <a:pt x="3733" y="5484"/>
                      <a:pt x="3763" y="5440"/>
                      <a:pt x="3790" y="5393"/>
                    </a:cubicBezTo>
                    <a:lnTo>
                      <a:pt x="3803" y="5370"/>
                    </a:lnTo>
                    <a:cubicBezTo>
                      <a:pt x="3826" y="5310"/>
                      <a:pt x="3846" y="5253"/>
                      <a:pt x="3863" y="5190"/>
                    </a:cubicBezTo>
                    <a:lnTo>
                      <a:pt x="3870" y="5169"/>
                    </a:lnTo>
                    <a:cubicBezTo>
                      <a:pt x="3874" y="5129"/>
                      <a:pt x="3880" y="5092"/>
                      <a:pt x="3883" y="5052"/>
                    </a:cubicBezTo>
                    <a:lnTo>
                      <a:pt x="3883" y="5035"/>
                    </a:lnTo>
                    <a:lnTo>
                      <a:pt x="3883" y="5019"/>
                    </a:lnTo>
                    <a:cubicBezTo>
                      <a:pt x="3874" y="4942"/>
                      <a:pt x="3860" y="4858"/>
                      <a:pt x="3840" y="4771"/>
                    </a:cubicBezTo>
                    <a:lnTo>
                      <a:pt x="3834" y="4748"/>
                    </a:lnTo>
                    <a:cubicBezTo>
                      <a:pt x="3803" y="4674"/>
                      <a:pt x="3773" y="4608"/>
                      <a:pt x="3743" y="4544"/>
                    </a:cubicBezTo>
                    <a:lnTo>
                      <a:pt x="3726" y="4517"/>
                    </a:lnTo>
                    <a:cubicBezTo>
                      <a:pt x="3673" y="4453"/>
                      <a:pt x="3616" y="4387"/>
                      <a:pt x="3529" y="4303"/>
                    </a:cubicBezTo>
                    <a:cubicBezTo>
                      <a:pt x="3465" y="4250"/>
                      <a:pt x="3389" y="4186"/>
                      <a:pt x="3301" y="4126"/>
                    </a:cubicBezTo>
                    <a:cubicBezTo>
                      <a:pt x="3221" y="4072"/>
                      <a:pt x="3138" y="4026"/>
                      <a:pt x="3054" y="3979"/>
                    </a:cubicBezTo>
                    <a:lnTo>
                      <a:pt x="3011" y="3955"/>
                    </a:lnTo>
                    <a:cubicBezTo>
                      <a:pt x="2967" y="3929"/>
                      <a:pt x="2923" y="3905"/>
                      <a:pt x="2880" y="3879"/>
                    </a:cubicBezTo>
                    <a:lnTo>
                      <a:pt x="2837" y="3855"/>
                    </a:lnTo>
                    <a:cubicBezTo>
                      <a:pt x="2807" y="3839"/>
                      <a:pt x="2776" y="3822"/>
                      <a:pt x="2750" y="3802"/>
                    </a:cubicBezTo>
                    <a:lnTo>
                      <a:pt x="2639" y="3939"/>
                    </a:lnTo>
                    <a:lnTo>
                      <a:pt x="2747" y="3799"/>
                    </a:lnTo>
                    <a:cubicBezTo>
                      <a:pt x="2650" y="3718"/>
                      <a:pt x="2602" y="3674"/>
                      <a:pt x="2566" y="3591"/>
                    </a:cubicBezTo>
                    <a:lnTo>
                      <a:pt x="2409" y="3273"/>
                    </a:lnTo>
                    <a:close/>
                    <a:moveTo>
                      <a:pt x="3525" y="352"/>
                    </a:moveTo>
                    <a:cubicBezTo>
                      <a:pt x="3544" y="352"/>
                      <a:pt x="3562" y="354"/>
                      <a:pt x="3576" y="357"/>
                    </a:cubicBezTo>
                    <a:cubicBezTo>
                      <a:pt x="3663" y="370"/>
                      <a:pt x="3746" y="387"/>
                      <a:pt x="3834" y="403"/>
                    </a:cubicBezTo>
                    <a:lnTo>
                      <a:pt x="3980" y="434"/>
                    </a:lnTo>
                    <a:cubicBezTo>
                      <a:pt x="4167" y="474"/>
                      <a:pt x="4359" y="514"/>
                      <a:pt x="4542" y="561"/>
                    </a:cubicBezTo>
                    <a:cubicBezTo>
                      <a:pt x="4753" y="614"/>
                      <a:pt x="4944" y="698"/>
                      <a:pt x="5135" y="812"/>
                    </a:cubicBezTo>
                    <a:cubicBezTo>
                      <a:pt x="5184" y="838"/>
                      <a:pt x="5231" y="875"/>
                      <a:pt x="5275" y="912"/>
                    </a:cubicBezTo>
                    <a:lnTo>
                      <a:pt x="5325" y="952"/>
                    </a:lnTo>
                    <a:cubicBezTo>
                      <a:pt x="5432" y="1042"/>
                      <a:pt x="5536" y="1133"/>
                      <a:pt x="5632" y="1226"/>
                    </a:cubicBezTo>
                    <a:lnTo>
                      <a:pt x="5666" y="1256"/>
                    </a:lnTo>
                    <a:cubicBezTo>
                      <a:pt x="5720" y="1310"/>
                      <a:pt x="5770" y="1357"/>
                      <a:pt x="5813" y="1407"/>
                    </a:cubicBezTo>
                    <a:cubicBezTo>
                      <a:pt x="5893" y="1504"/>
                      <a:pt x="5967" y="1607"/>
                      <a:pt x="6038" y="1724"/>
                    </a:cubicBezTo>
                    <a:cubicBezTo>
                      <a:pt x="6061" y="1765"/>
                      <a:pt x="6084" y="1805"/>
                      <a:pt x="6101" y="1845"/>
                    </a:cubicBezTo>
                    <a:cubicBezTo>
                      <a:pt x="6121" y="1905"/>
                      <a:pt x="6141" y="1962"/>
                      <a:pt x="6154" y="2025"/>
                    </a:cubicBezTo>
                    <a:cubicBezTo>
                      <a:pt x="6161" y="2042"/>
                      <a:pt x="6164" y="2059"/>
                      <a:pt x="6168" y="2076"/>
                    </a:cubicBezTo>
                    <a:cubicBezTo>
                      <a:pt x="6178" y="2213"/>
                      <a:pt x="6178" y="2340"/>
                      <a:pt x="6171" y="2464"/>
                    </a:cubicBezTo>
                    <a:cubicBezTo>
                      <a:pt x="6164" y="2570"/>
                      <a:pt x="6141" y="2678"/>
                      <a:pt x="6111" y="2768"/>
                    </a:cubicBezTo>
                    <a:cubicBezTo>
                      <a:pt x="6058" y="2925"/>
                      <a:pt x="5957" y="3072"/>
                      <a:pt x="5863" y="3200"/>
                    </a:cubicBezTo>
                    <a:cubicBezTo>
                      <a:pt x="5820" y="3257"/>
                      <a:pt x="5770" y="3313"/>
                      <a:pt x="5713" y="3373"/>
                    </a:cubicBezTo>
                    <a:lnTo>
                      <a:pt x="5680" y="3413"/>
                    </a:lnTo>
                    <a:cubicBezTo>
                      <a:pt x="5603" y="3498"/>
                      <a:pt x="5496" y="3567"/>
                      <a:pt x="5339" y="3638"/>
                    </a:cubicBezTo>
                    <a:cubicBezTo>
                      <a:pt x="5175" y="3711"/>
                      <a:pt x="5007" y="3788"/>
                      <a:pt x="4840" y="3819"/>
                    </a:cubicBezTo>
                    <a:cubicBezTo>
                      <a:pt x="4777" y="3831"/>
                      <a:pt x="4716" y="3842"/>
                      <a:pt x="4653" y="3851"/>
                    </a:cubicBezTo>
                    <a:lnTo>
                      <a:pt x="4402" y="3892"/>
                    </a:lnTo>
                    <a:lnTo>
                      <a:pt x="4529" y="4112"/>
                    </a:lnTo>
                    <a:cubicBezTo>
                      <a:pt x="4542" y="4140"/>
                      <a:pt x="4556" y="4166"/>
                      <a:pt x="4569" y="4193"/>
                    </a:cubicBezTo>
                    <a:cubicBezTo>
                      <a:pt x="4633" y="4323"/>
                      <a:pt x="4683" y="4450"/>
                      <a:pt x="4716" y="4577"/>
                    </a:cubicBezTo>
                    <a:cubicBezTo>
                      <a:pt x="4740" y="4671"/>
                      <a:pt x="4757" y="4771"/>
                      <a:pt x="4766" y="4845"/>
                    </a:cubicBezTo>
                    <a:cubicBezTo>
                      <a:pt x="4794" y="5006"/>
                      <a:pt x="4786" y="5169"/>
                      <a:pt x="4757" y="5330"/>
                    </a:cubicBezTo>
                    <a:lnTo>
                      <a:pt x="4743" y="5393"/>
                    </a:lnTo>
                    <a:cubicBezTo>
                      <a:pt x="4729" y="5467"/>
                      <a:pt x="4716" y="5537"/>
                      <a:pt x="4696" y="5597"/>
                    </a:cubicBezTo>
                    <a:cubicBezTo>
                      <a:pt x="4660" y="5701"/>
                      <a:pt x="4613" y="5805"/>
                      <a:pt x="4546" y="5929"/>
                    </a:cubicBezTo>
                    <a:cubicBezTo>
                      <a:pt x="4476" y="6056"/>
                      <a:pt x="4382" y="6176"/>
                      <a:pt x="4252" y="6303"/>
                    </a:cubicBezTo>
                    <a:cubicBezTo>
                      <a:pt x="4218" y="6333"/>
                      <a:pt x="4188" y="6363"/>
                      <a:pt x="4151" y="6394"/>
                    </a:cubicBezTo>
                    <a:cubicBezTo>
                      <a:pt x="3971" y="6537"/>
                      <a:pt x="3770" y="6661"/>
                      <a:pt x="3559" y="6758"/>
                    </a:cubicBezTo>
                    <a:cubicBezTo>
                      <a:pt x="3472" y="6798"/>
                      <a:pt x="3399" y="6829"/>
                      <a:pt x="3332" y="6852"/>
                    </a:cubicBezTo>
                    <a:lnTo>
                      <a:pt x="3261" y="6872"/>
                    </a:lnTo>
                    <a:cubicBezTo>
                      <a:pt x="3158" y="6905"/>
                      <a:pt x="3057" y="6939"/>
                      <a:pt x="2954" y="6945"/>
                    </a:cubicBezTo>
                    <a:cubicBezTo>
                      <a:pt x="2899" y="6949"/>
                      <a:pt x="2847" y="6952"/>
                      <a:pt x="2798" y="6952"/>
                    </a:cubicBezTo>
                    <a:cubicBezTo>
                      <a:pt x="2755" y="6952"/>
                      <a:pt x="2713" y="6950"/>
                      <a:pt x="2673" y="6942"/>
                    </a:cubicBezTo>
                    <a:cubicBezTo>
                      <a:pt x="2579" y="6925"/>
                      <a:pt x="2489" y="6905"/>
                      <a:pt x="2395" y="6882"/>
                    </a:cubicBezTo>
                    <a:cubicBezTo>
                      <a:pt x="2335" y="6869"/>
                      <a:pt x="2275" y="6852"/>
                      <a:pt x="2215" y="6832"/>
                    </a:cubicBezTo>
                    <a:lnTo>
                      <a:pt x="2121" y="6804"/>
                    </a:lnTo>
                    <a:cubicBezTo>
                      <a:pt x="2085" y="6795"/>
                      <a:pt x="2044" y="6781"/>
                      <a:pt x="2004" y="6768"/>
                    </a:cubicBezTo>
                    <a:lnTo>
                      <a:pt x="1980" y="6761"/>
                    </a:lnTo>
                    <a:cubicBezTo>
                      <a:pt x="1840" y="6718"/>
                      <a:pt x="1710" y="6648"/>
                      <a:pt x="1596" y="6584"/>
                    </a:cubicBezTo>
                    <a:cubicBezTo>
                      <a:pt x="1512" y="6540"/>
                      <a:pt x="1432" y="6494"/>
                      <a:pt x="1352" y="6443"/>
                    </a:cubicBezTo>
                    <a:cubicBezTo>
                      <a:pt x="1268" y="6397"/>
                      <a:pt x="1191" y="6343"/>
                      <a:pt x="1111" y="6293"/>
                    </a:cubicBezTo>
                    <a:cubicBezTo>
                      <a:pt x="1084" y="6276"/>
                      <a:pt x="1061" y="6259"/>
                      <a:pt x="1041" y="6243"/>
                    </a:cubicBezTo>
                    <a:lnTo>
                      <a:pt x="970" y="6193"/>
                    </a:lnTo>
                    <a:lnTo>
                      <a:pt x="890" y="6216"/>
                    </a:lnTo>
                    <a:cubicBezTo>
                      <a:pt x="856" y="6225"/>
                      <a:pt x="820" y="6229"/>
                      <a:pt x="784" y="6229"/>
                    </a:cubicBezTo>
                    <a:cubicBezTo>
                      <a:pt x="737" y="6229"/>
                      <a:pt x="690" y="6222"/>
                      <a:pt x="646" y="6207"/>
                    </a:cubicBezTo>
                    <a:cubicBezTo>
                      <a:pt x="546" y="6170"/>
                      <a:pt x="459" y="6093"/>
                      <a:pt x="412" y="5992"/>
                    </a:cubicBezTo>
                    <a:cubicBezTo>
                      <a:pt x="368" y="5895"/>
                      <a:pt x="362" y="5771"/>
                      <a:pt x="395" y="5694"/>
                    </a:cubicBezTo>
                    <a:lnTo>
                      <a:pt x="569" y="5279"/>
                    </a:lnTo>
                    <a:cubicBezTo>
                      <a:pt x="776" y="4795"/>
                      <a:pt x="987" y="4293"/>
                      <a:pt x="1208" y="3805"/>
                    </a:cubicBezTo>
                    <a:cubicBezTo>
                      <a:pt x="1302" y="3604"/>
                      <a:pt x="1392" y="3404"/>
                      <a:pt x="1483" y="3200"/>
                    </a:cubicBezTo>
                    <a:cubicBezTo>
                      <a:pt x="1546" y="3052"/>
                      <a:pt x="1603" y="2899"/>
                      <a:pt x="1656" y="2751"/>
                    </a:cubicBezTo>
                    <a:lnTo>
                      <a:pt x="1707" y="2615"/>
                    </a:lnTo>
                    <a:cubicBezTo>
                      <a:pt x="1857" y="2209"/>
                      <a:pt x="2064" y="1818"/>
                      <a:pt x="2268" y="1437"/>
                    </a:cubicBezTo>
                    <a:lnTo>
                      <a:pt x="2298" y="1383"/>
                    </a:lnTo>
                    <a:cubicBezTo>
                      <a:pt x="2375" y="1240"/>
                      <a:pt x="2452" y="1093"/>
                      <a:pt x="2536" y="952"/>
                    </a:cubicBezTo>
                    <a:cubicBezTo>
                      <a:pt x="2606" y="835"/>
                      <a:pt x="2693" y="735"/>
                      <a:pt x="2793" y="628"/>
                    </a:cubicBezTo>
                    <a:cubicBezTo>
                      <a:pt x="2877" y="537"/>
                      <a:pt x="2984" y="467"/>
                      <a:pt x="3094" y="431"/>
                    </a:cubicBezTo>
                    <a:cubicBezTo>
                      <a:pt x="3158" y="407"/>
                      <a:pt x="3221" y="383"/>
                      <a:pt x="3289" y="370"/>
                    </a:cubicBezTo>
                    <a:cubicBezTo>
                      <a:pt x="3335" y="357"/>
                      <a:pt x="3385" y="357"/>
                      <a:pt x="3445" y="353"/>
                    </a:cubicBezTo>
                    <a:lnTo>
                      <a:pt x="3499" y="353"/>
                    </a:lnTo>
                    <a:cubicBezTo>
                      <a:pt x="3508" y="353"/>
                      <a:pt x="3516" y="352"/>
                      <a:pt x="3525" y="352"/>
                    </a:cubicBezTo>
                    <a:close/>
                    <a:moveTo>
                      <a:pt x="3528" y="1"/>
                    </a:moveTo>
                    <a:cubicBezTo>
                      <a:pt x="3515" y="1"/>
                      <a:pt x="3500" y="1"/>
                      <a:pt x="3485" y="2"/>
                    </a:cubicBezTo>
                    <a:lnTo>
                      <a:pt x="3435" y="2"/>
                    </a:lnTo>
                    <a:cubicBezTo>
                      <a:pt x="3362" y="6"/>
                      <a:pt x="3289" y="9"/>
                      <a:pt x="3208" y="26"/>
                    </a:cubicBezTo>
                    <a:cubicBezTo>
                      <a:pt x="3128" y="46"/>
                      <a:pt x="3054" y="69"/>
                      <a:pt x="2980" y="96"/>
                    </a:cubicBezTo>
                    <a:cubicBezTo>
                      <a:pt x="2817" y="153"/>
                      <a:pt x="2659" y="256"/>
                      <a:pt x="2536" y="387"/>
                    </a:cubicBezTo>
                    <a:cubicBezTo>
                      <a:pt x="2426" y="508"/>
                      <a:pt x="2318" y="624"/>
                      <a:pt x="2231" y="775"/>
                    </a:cubicBezTo>
                    <a:cubicBezTo>
                      <a:pt x="2148" y="919"/>
                      <a:pt x="2068" y="1069"/>
                      <a:pt x="1987" y="1216"/>
                    </a:cubicBezTo>
                    <a:lnTo>
                      <a:pt x="1957" y="1273"/>
                    </a:lnTo>
                    <a:cubicBezTo>
                      <a:pt x="1750" y="1661"/>
                      <a:pt x="1536" y="2066"/>
                      <a:pt x="1375" y="2494"/>
                    </a:cubicBezTo>
                    <a:lnTo>
                      <a:pt x="1325" y="2635"/>
                    </a:lnTo>
                    <a:cubicBezTo>
                      <a:pt x="1275" y="2775"/>
                      <a:pt x="1222" y="2922"/>
                      <a:pt x="1161" y="3056"/>
                    </a:cubicBezTo>
                    <a:lnTo>
                      <a:pt x="890" y="3658"/>
                    </a:lnTo>
                    <a:cubicBezTo>
                      <a:pt x="666" y="4149"/>
                      <a:pt x="452" y="4654"/>
                      <a:pt x="248" y="5143"/>
                    </a:cubicBezTo>
                    <a:lnTo>
                      <a:pt x="71" y="5557"/>
                    </a:lnTo>
                    <a:cubicBezTo>
                      <a:pt x="1" y="5728"/>
                      <a:pt x="7" y="5952"/>
                      <a:pt x="94" y="6139"/>
                    </a:cubicBezTo>
                    <a:cubicBezTo>
                      <a:pt x="178" y="6323"/>
                      <a:pt x="339" y="6471"/>
                      <a:pt x="529" y="6537"/>
                    </a:cubicBezTo>
                    <a:cubicBezTo>
                      <a:pt x="611" y="6568"/>
                      <a:pt x="698" y="6582"/>
                      <a:pt x="785" y="6582"/>
                    </a:cubicBezTo>
                    <a:cubicBezTo>
                      <a:pt x="822" y="6582"/>
                      <a:pt x="860" y="6579"/>
                      <a:pt x="897" y="6574"/>
                    </a:cubicBezTo>
                    <a:cubicBezTo>
                      <a:pt x="904" y="6577"/>
                      <a:pt x="910" y="6584"/>
                      <a:pt x="917" y="6588"/>
                    </a:cubicBezTo>
                    <a:cubicBezTo>
                      <a:pt x="1001" y="6641"/>
                      <a:pt x="1084" y="6695"/>
                      <a:pt x="1168" y="6744"/>
                    </a:cubicBezTo>
                    <a:cubicBezTo>
                      <a:pt x="1255" y="6795"/>
                      <a:pt x="1338" y="6845"/>
                      <a:pt x="1426" y="6892"/>
                    </a:cubicBezTo>
                    <a:cubicBezTo>
                      <a:pt x="1552" y="6962"/>
                      <a:pt x="1707" y="7042"/>
                      <a:pt x="1873" y="7096"/>
                    </a:cubicBezTo>
                    <a:lnTo>
                      <a:pt x="1897" y="7105"/>
                    </a:lnTo>
                    <a:cubicBezTo>
                      <a:pt x="1940" y="7119"/>
                      <a:pt x="1984" y="7133"/>
                      <a:pt x="2028" y="7142"/>
                    </a:cubicBezTo>
                    <a:lnTo>
                      <a:pt x="2114" y="7170"/>
                    </a:lnTo>
                    <a:cubicBezTo>
                      <a:pt x="2181" y="7190"/>
                      <a:pt x="2252" y="7210"/>
                      <a:pt x="2318" y="7226"/>
                    </a:cubicBezTo>
                    <a:cubicBezTo>
                      <a:pt x="2415" y="7250"/>
                      <a:pt x="2512" y="7270"/>
                      <a:pt x="2609" y="7286"/>
                    </a:cubicBezTo>
                    <a:cubicBezTo>
                      <a:pt x="2676" y="7300"/>
                      <a:pt x="2736" y="7303"/>
                      <a:pt x="2800" y="7303"/>
                    </a:cubicBezTo>
                    <a:cubicBezTo>
                      <a:pt x="2863" y="7303"/>
                      <a:pt x="2923" y="7300"/>
                      <a:pt x="2988" y="7297"/>
                    </a:cubicBezTo>
                    <a:cubicBezTo>
                      <a:pt x="3124" y="7286"/>
                      <a:pt x="3252" y="7246"/>
                      <a:pt x="3372" y="7206"/>
                    </a:cubicBezTo>
                    <a:lnTo>
                      <a:pt x="3435" y="7186"/>
                    </a:lnTo>
                    <a:cubicBezTo>
                      <a:pt x="3519" y="7159"/>
                      <a:pt x="3606" y="7126"/>
                      <a:pt x="3706" y="7079"/>
                    </a:cubicBezTo>
                    <a:cubicBezTo>
                      <a:pt x="3944" y="6969"/>
                      <a:pt x="4167" y="6832"/>
                      <a:pt x="4372" y="6668"/>
                    </a:cubicBezTo>
                    <a:cubicBezTo>
                      <a:pt x="4415" y="6634"/>
                      <a:pt x="4456" y="6594"/>
                      <a:pt x="4496" y="6557"/>
                    </a:cubicBezTo>
                    <a:cubicBezTo>
                      <a:pt x="4653" y="6403"/>
                      <a:pt x="4769" y="6253"/>
                      <a:pt x="4857" y="6096"/>
                    </a:cubicBezTo>
                    <a:cubicBezTo>
                      <a:pt x="4930" y="5955"/>
                      <a:pt x="4984" y="5835"/>
                      <a:pt x="5027" y="5714"/>
                    </a:cubicBezTo>
                    <a:cubicBezTo>
                      <a:pt x="5058" y="5628"/>
                      <a:pt x="5074" y="5540"/>
                      <a:pt x="5087" y="5460"/>
                    </a:cubicBezTo>
                    <a:lnTo>
                      <a:pt x="5101" y="5397"/>
                    </a:lnTo>
                    <a:cubicBezTo>
                      <a:pt x="5141" y="5199"/>
                      <a:pt x="5144" y="4995"/>
                      <a:pt x="5115" y="4791"/>
                    </a:cubicBezTo>
                    <a:cubicBezTo>
                      <a:pt x="5104" y="4708"/>
                      <a:pt x="5084" y="4601"/>
                      <a:pt x="5054" y="4487"/>
                    </a:cubicBezTo>
                    <a:cubicBezTo>
                      <a:pt x="5027" y="4376"/>
                      <a:pt x="4987" y="4270"/>
                      <a:pt x="4940" y="4156"/>
                    </a:cubicBezTo>
                    <a:cubicBezTo>
                      <a:pt x="5138" y="4116"/>
                      <a:pt x="5322" y="4032"/>
                      <a:pt x="5482" y="3959"/>
                    </a:cubicBezTo>
                    <a:cubicBezTo>
                      <a:pt x="5686" y="3868"/>
                      <a:pt x="5830" y="3768"/>
                      <a:pt x="5941" y="3648"/>
                    </a:cubicBezTo>
                    <a:lnTo>
                      <a:pt x="5973" y="3611"/>
                    </a:lnTo>
                    <a:cubicBezTo>
                      <a:pt x="6030" y="3547"/>
                      <a:pt x="6091" y="3481"/>
                      <a:pt x="6148" y="3407"/>
                    </a:cubicBezTo>
                    <a:cubicBezTo>
                      <a:pt x="6254" y="3260"/>
                      <a:pt x="6375" y="3089"/>
                      <a:pt x="6445" y="2882"/>
                    </a:cubicBezTo>
                    <a:cubicBezTo>
                      <a:pt x="6486" y="2761"/>
                      <a:pt x="6512" y="2624"/>
                      <a:pt x="6522" y="2484"/>
                    </a:cubicBezTo>
                    <a:cubicBezTo>
                      <a:pt x="6529" y="2346"/>
                      <a:pt x="6529" y="2203"/>
                      <a:pt x="6515" y="2053"/>
                    </a:cubicBezTo>
                    <a:cubicBezTo>
                      <a:pt x="6515" y="2013"/>
                      <a:pt x="6506" y="1976"/>
                      <a:pt x="6499" y="1939"/>
                    </a:cubicBezTo>
                    <a:cubicBezTo>
                      <a:pt x="6482" y="1875"/>
                      <a:pt x="6459" y="1805"/>
                      <a:pt x="6429" y="1724"/>
                    </a:cubicBezTo>
                    <a:cubicBezTo>
                      <a:pt x="6405" y="1658"/>
                      <a:pt x="6372" y="1601"/>
                      <a:pt x="6342" y="1547"/>
                    </a:cubicBezTo>
                    <a:cubicBezTo>
                      <a:pt x="6262" y="1411"/>
                      <a:pt x="6174" y="1290"/>
                      <a:pt x="6081" y="1179"/>
                    </a:cubicBezTo>
                    <a:cubicBezTo>
                      <a:pt x="6024" y="1116"/>
                      <a:pt x="5967" y="1059"/>
                      <a:pt x="5907" y="1002"/>
                    </a:cubicBezTo>
                    <a:lnTo>
                      <a:pt x="5877" y="972"/>
                    </a:lnTo>
                    <a:cubicBezTo>
                      <a:pt x="5773" y="875"/>
                      <a:pt x="5663" y="775"/>
                      <a:pt x="5546" y="681"/>
                    </a:cubicBezTo>
                    <a:lnTo>
                      <a:pt x="5496" y="638"/>
                    </a:lnTo>
                    <a:cubicBezTo>
                      <a:pt x="5442" y="594"/>
                      <a:pt x="5382" y="548"/>
                      <a:pt x="5315" y="508"/>
                    </a:cubicBezTo>
                    <a:cubicBezTo>
                      <a:pt x="5098" y="377"/>
                      <a:pt x="4874" y="283"/>
                      <a:pt x="4629" y="223"/>
                    </a:cubicBezTo>
                    <a:cubicBezTo>
                      <a:pt x="4439" y="173"/>
                      <a:pt x="4241" y="130"/>
                      <a:pt x="4054" y="93"/>
                    </a:cubicBezTo>
                    <a:lnTo>
                      <a:pt x="3907" y="59"/>
                    </a:lnTo>
                    <a:cubicBezTo>
                      <a:pt x="3817" y="42"/>
                      <a:pt x="3726" y="26"/>
                      <a:pt x="3633" y="9"/>
                    </a:cubicBezTo>
                    <a:cubicBezTo>
                      <a:pt x="3601" y="4"/>
                      <a:pt x="3567" y="1"/>
                      <a:pt x="35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85" name="Google Shape;2185;p43"/>
          <p:cNvGrpSpPr/>
          <p:nvPr/>
        </p:nvGrpSpPr>
        <p:grpSpPr>
          <a:xfrm>
            <a:off x="923400" y="408925"/>
            <a:ext cx="7298860" cy="599400"/>
            <a:chOff x="923400" y="408925"/>
            <a:chExt cx="7298860" cy="599400"/>
          </a:xfrm>
        </p:grpSpPr>
        <p:sp>
          <p:nvSpPr>
            <p:cNvPr id="2186" name="Google Shape;2186;p43"/>
            <p:cNvSpPr/>
            <p:nvPr/>
          </p:nvSpPr>
          <p:spPr>
            <a:xfrm>
              <a:off x="923400" y="408925"/>
              <a:ext cx="7297200" cy="599400"/>
            </a:xfrm>
            <a:prstGeom prst="rect">
              <a:avLst/>
            </a:pr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43"/>
            <p:cNvSpPr/>
            <p:nvPr/>
          </p:nvSpPr>
          <p:spPr>
            <a:xfrm>
              <a:off x="1094232" y="643325"/>
              <a:ext cx="135300" cy="135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188" name="Google Shape;2188;p43"/>
            <p:cNvCxnSpPr/>
            <p:nvPr/>
          </p:nvCxnSpPr>
          <p:spPr>
            <a:xfrm>
              <a:off x="1374460" y="9158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89" name="Google Shape;2189;p43"/>
            <p:cNvCxnSpPr/>
            <p:nvPr/>
          </p:nvCxnSpPr>
          <p:spPr>
            <a:xfrm>
              <a:off x="1374460" y="5014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90" name="Google Shape;2190;p43"/>
            <p:cNvCxnSpPr/>
            <p:nvPr/>
          </p:nvCxnSpPr>
          <p:spPr>
            <a:xfrm>
              <a:off x="1374460" y="408925"/>
              <a:ext cx="0" cy="59760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191" name="Google Shape;2191;p43"/>
          <p:cNvSpPr txBox="1">
            <a:spLocks noGrp="1"/>
          </p:cNvSpPr>
          <p:nvPr>
            <p:ph type="subTitle" idx="1"/>
          </p:nvPr>
        </p:nvSpPr>
        <p:spPr>
          <a:xfrm>
            <a:off x="930425" y="2443535"/>
            <a:ext cx="2090700" cy="818100"/>
          </a:xfrm>
          <a:prstGeom prst="rect">
            <a:avLst/>
          </a:prstGeom>
        </p:spPr>
        <p:txBody>
          <a:bodyPr spcFirstLastPara="1" wrap="square" lIns="91425" tIns="234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MONOSYLLABIC WORDS</a:t>
            </a:r>
            <a:endParaRPr/>
          </a:p>
        </p:txBody>
      </p:sp>
      <p:sp>
        <p:nvSpPr>
          <p:cNvPr id="2192" name="Google Shape;2192;p43"/>
          <p:cNvSpPr txBox="1">
            <a:spLocks noGrp="1"/>
          </p:cNvSpPr>
          <p:nvPr>
            <p:ph type="subTitle" idx="2"/>
          </p:nvPr>
        </p:nvSpPr>
        <p:spPr>
          <a:xfrm>
            <a:off x="6138375" y="2441135"/>
            <a:ext cx="2090700" cy="822900"/>
          </a:xfrm>
          <a:prstGeom prst="rect">
            <a:avLst/>
          </a:prstGeom>
        </p:spPr>
        <p:txBody>
          <a:bodyPr spcFirstLastPara="1" wrap="square" lIns="91425" tIns="234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TRISYLLABIC WORDS</a:t>
            </a:r>
            <a:endParaRPr/>
          </a:p>
        </p:txBody>
      </p:sp>
      <p:sp>
        <p:nvSpPr>
          <p:cNvPr id="2193" name="Google Shape;2193;p43"/>
          <p:cNvSpPr txBox="1">
            <a:spLocks noGrp="1"/>
          </p:cNvSpPr>
          <p:nvPr>
            <p:ph type="subTitle" idx="3"/>
          </p:nvPr>
        </p:nvSpPr>
        <p:spPr>
          <a:xfrm>
            <a:off x="3526985" y="3416450"/>
            <a:ext cx="2090700" cy="82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Venus has a beautiful name and is the second planet</a:t>
            </a:r>
            <a:endParaRPr/>
          </a:p>
        </p:txBody>
      </p:sp>
      <p:sp>
        <p:nvSpPr>
          <p:cNvPr id="2194" name="Google Shape;2194;p43"/>
          <p:cNvSpPr txBox="1">
            <a:spLocks noGrp="1"/>
          </p:cNvSpPr>
          <p:nvPr>
            <p:ph type="subTitle" idx="4"/>
          </p:nvPr>
        </p:nvSpPr>
        <p:spPr>
          <a:xfrm>
            <a:off x="3527000" y="2443535"/>
            <a:ext cx="2090700" cy="818100"/>
          </a:xfrm>
          <a:prstGeom prst="rect">
            <a:avLst/>
          </a:prstGeom>
        </p:spPr>
        <p:txBody>
          <a:bodyPr spcFirstLastPara="1" wrap="square" lIns="91425" tIns="234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TWO-SYLLABLE WORDS</a:t>
            </a:r>
            <a:endParaRPr/>
          </a:p>
        </p:txBody>
      </p:sp>
      <p:sp>
        <p:nvSpPr>
          <p:cNvPr id="2195" name="Google Shape;2195;p43"/>
          <p:cNvSpPr txBox="1">
            <a:spLocks noGrp="1"/>
          </p:cNvSpPr>
          <p:nvPr>
            <p:ph type="subTitle" idx="5"/>
          </p:nvPr>
        </p:nvSpPr>
        <p:spPr>
          <a:xfrm>
            <a:off x="930088" y="3416450"/>
            <a:ext cx="2090700" cy="82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Despite being red, Mars is actually a cold place</a:t>
            </a:r>
            <a:endParaRPr/>
          </a:p>
        </p:txBody>
      </p:sp>
      <p:sp>
        <p:nvSpPr>
          <p:cNvPr id="2196" name="Google Shape;2196;p43"/>
          <p:cNvSpPr txBox="1">
            <a:spLocks noGrp="1"/>
          </p:cNvSpPr>
          <p:nvPr>
            <p:ph type="subTitle" idx="6"/>
          </p:nvPr>
        </p:nvSpPr>
        <p:spPr>
          <a:xfrm>
            <a:off x="6138305" y="3416450"/>
            <a:ext cx="2090700" cy="82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The Sun is the star at the center of the Solar System</a:t>
            </a:r>
            <a:endParaRPr/>
          </a:p>
        </p:txBody>
      </p:sp>
      <p:sp>
        <p:nvSpPr>
          <p:cNvPr id="2197" name="Google Shape;2197;p43"/>
          <p:cNvSpPr txBox="1">
            <a:spLocks noGrp="1"/>
          </p:cNvSpPr>
          <p:nvPr>
            <p:ph type="title"/>
          </p:nvPr>
        </p:nvSpPr>
        <p:spPr>
          <a:xfrm>
            <a:off x="1126500" y="572125"/>
            <a:ext cx="6890100" cy="27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NUMBER OF SYLLABLES</a:t>
            </a:r>
            <a:endParaRPr/>
          </a:p>
        </p:txBody>
      </p:sp>
      <p:grpSp>
        <p:nvGrpSpPr>
          <p:cNvPr id="2198" name="Google Shape;2198;p43"/>
          <p:cNvGrpSpPr/>
          <p:nvPr/>
        </p:nvGrpSpPr>
        <p:grpSpPr>
          <a:xfrm rot="-1410259">
            <a:off x="6987903" y="1649485"/>
            <a:ext cx="617603" cy="536754"/>
            <a:chOff x="2468550" y="1600375"/>
            <a:chExt cx="2221020" cy="1930274"/>
          </a:xfrm>
        </p:grpSpPr>
        <p:sp>
          <p:nvSpPr>
            <p:cNvPr id="2199" name="Google Shape;2199;p43"/>
            <p:cNvSpPr/>
            <p:nvPr/>
          </p:nvSpPr>
          <p:spPr>
            <a:xfrm>
              <a:off x="2558405" y="1600375"/>
              <a:ext cx="2131165" cy="1870367"/>
            </a:xfrm>
            <a:custGeom>
              <a:avLst/>
              <a:gdLst/>
              <a:ahLst/>
              <a:cxnLst/>
              <a:rect l="l" t="t" r="r" b="b"/>
              <a:pathLst>
                <a:path w="4625" h="4059" extrusionOk="0">
                  <a:moveTo>
                    <a:pt x="4167" y="0"/>
                  </a:moveTo>
                  <a:cubicBezTo>
                    <a:pt x="4157" y="0"/>
                    <a:pt x="4147" y="1"/>
                    <a:pt x="4137" y="2"/>
                  </a:cubicBezTo>
                  <a:cubicBezTo>
                    <a:pt x="4074" y="5"/>
                    <a:pt x="4009" y="35"/>
                    <a:pt x="3953" y="68"/>
                  </a:cubicBezTo>
                  <a:cubicBezTo>
                    <a:pt x="3853" y="132"/>
                    <a:pt x="3762" y="212"/>
                    <a:pt x="3665" y="279"/>
                  </a:cubicBezTo>
                  <a:cubicBezTo>
                    <a:pt x="3452" y="426"/>
                    <a:pt x="3271" y="613"/>
                    <a:pt x="3086" y="794"/>
                  </a:cubicBezTo>
                  <a:cubicBezTo>
                    <a:pt x="3013" y="868"/>
                    <a:pt x="2933" y="941"/>
                    <a:pt x="2856" y="1011"/>
                  </a:cubicBezTo>
                  <a:cubicBezTo>
                    <a:pt x="2772" y="1088"/>
                    <a:pt x="2699" y="1166"/>
                    <a:pt x="2615" y="1239"/>
                  </a:cubicBezTo>
                  <a:cubicBezTo>
                    <a:pt x="2532" y="1316"/>
                    <a:pt x="2444" y="1389"/>
                    <a:pt x="2361" y="1467"/>
                  </a:cubicBezTo>
                  <a:cubicBezTo>
                    <a:pt x="2284" y="1540"/>
                    <a:pt x="2203" y="1613"/>
                    <a:pt x="2123" y="1683"/>
                  </a:cubicBezTo>
                  <a:cubicBezTo>
                    <a:pt x="2056" y="1737"/>
                    <a:pt x="1990" y="1794"/>
                    <a:pt x="1926" y="1851"/>
                  </a:cubicBezTo>
                  <a:lnTo>
                    <a:pt x="1913" y="1861"/>
                  </a:lnTo>
                  <a:cubicBezTo>
                    <a:pt x="1819" y="1938"/>
                    <a:pt x="1726" y="2018"/>
                    <a:pt x="1629" y="2095"/>
                  </a:cubicBezTo>
                  <a:cubicBezTo>
                    <a:pt x="1578" y="2135"/>
                    <a:pt x="1528" y="2172"/>
                    <a:pt x="1478" y="2212"/>
                  </a:cubicBezTo>
                  <a:cubicBezTo>
                    <a:pt x="1421" y="2256"/>
                    <a:pt x="1368" y="2305"/>
                    <a:pt x="1314" y="2353"/>
                  </a:cubicBezTo>
                  <a:cubicBezTo>
                    <a:pt x="1224" y="2423"/>
                    <a:pt x="1127" y="2486"/>
                    <a:pt x="1040" y="2563"/>
                  </a:cubicBezTo>
                  <a:cubicBezTo>
                    <a:pt x="926" y="2657"/>
                    <a:pt x="819" y="2754"/>
                    <a:pt x="722" y="2867"/>
                  </a:cubicBezTo>
                  <a:cubicBezTo>
                    <a:pt x="686" y="2915"/>
                    <a:pt x="645" y="2958"/>
                    <a:pt x="612" y="3004"/>
                  </a:cubicBezTo>
                  <a:cubicBezTo>
                    <a:pt x="595" y="3028"/>
                    <a:pt x="578" y="3052"/>
                    <a:pt x="562" y="3072"/>
                  </a:cubicBezTo>
                  <a:cubicBezTo>
                    <a:pt x="545" y="3095"/>
                    <a:pt x="525" y="3115"/>
                    <a:pt x="502" y="3139"/>
                  </a:cubicBezTo>
                  <a:cubicBezTo>
                    <a:pt x="458" y="3182"/>
                    <a:pt x="417" y="3225"/>
                    <a:pt x="374" y="3269"/>
                  </a:cubicBezTo>
                  <a:cubicBezTo>
                    <a:pt x="334" y="3313"/>
                    <a:pt x="291" y="3353"/>
                    <a:pt x="250" y="3393"/>
                  </a:cubicBezTo>
                  <a:cubicBezTo>
                    <a:pt x="217" y="3429"/>
                    <a:pt x="184" y="3466"/>
                    <a:pt x="150" y="3503"/>
                  </a:cubicBezTo>
                  <a:cubicBezTo>
                    <a:pt x="137" y="3520"/>
                    <a:pt x="120" y="3537"/>
                    <a:pt x="104" y="3553"/>
                  </a:cubicBezTo>
                  <a:cubicBezTo>
                    <a:pt x="96" y="3563"/>
                    <a:pt x="87" y="3574"/>
                    <a:pt x="80" y="3583"/>
                  </a:cubicBezTo>
                  <a:cubicBezTo>
                    <a:pt x="63" y="3603"/>
                    <a:pt x="47" y="3630"/>
                    <a:pt x="33" y="3657"/>
                  </a:cubicBezTo>
                  <a:cubicBezTo>
                    <a:pt x="10" y="3700"/>
                    <a:pt x="6" y="3740"/>
                    <a:pt x="3" y="3790"/>
                  </a:cubicBezTo>
                  <a:cubicBezTo>
                    <a:pt x="0" y="3844"/>
                    <a:pt x="20" y="3891"/>
                    <a:pt x="47" y="3935"/>
                  </a:cubicBezTo>
                  <a:cubicBezTo>
                    <a:pt x="50" y="3944"/>
                    <a:pt x="80" y="3978"/>
                    <a:pt x="96" y="3991"/>
                  </a:cubicBezTo>
                  <a:cubicBezTo>
                    <a:pt x="133" y="4025"/>
                    <a:pt x="161" y="4035"/>
                    <a:pt x="207" y="4048"/>
                  </a:cubicBezTo>
                  <a:cubicBezTo>
                    <a:pt x="229" y="4055"/>
                    <a:pt x="252" y="4058"/>
                    <a:pt x="275" y="4058"/>
                  </a:cubicBezTo>
                  <a:cubicBezTo>
                    <a:pt x="325" y="4058"/>
                    <a:pt x="376" y="4044"/>
                    <a:pt x="425" y="4028"/>
                  </a:cubicBezTo>
                  <a:cubicBezTo>
                    <a:pt x="502" y="4005"/>
                    <a:pt x="572" y="3971"/>
                    <a:pt x="642" y="3935"/>
                  </a:cubicBezTo>
                  <a:cubicBezTo>
                    <a:pt x="698" y="3907"/>
                    <a:pt x="752" y="3878"/>
                    <a:pt x="806" y="3844"/>
                  </a:cubicBezTo>
                  <a:cubicBezTo>
                    <a:pt x="859" y="3814"/>
                    <a:pt x="913" y="3784"/>
                    <a:pt x="963" y="3750"/>
                  </a:cubicBezTo>
                  <a:cubicBezTo>
                    <a:pt x="1013" y="3717"/>
                    <a:pt x="1060" y="3680"/>
                    <a:pt x="1110" y="3647"/>
                  </a:cubicBezTo>
                  <a:cubicBezTo>
                    <a:pt x="1160" y="3610"/>
                    <a:pt x="1210" y="3574"/>
                    <a:pt x="1260" y="3533"/>
                  </a:cubicBezTo>
                  <a:cubicBezTo>
                    <a:pt x="1345" y="3466"/>
                    <a:pt x="1425" y="3396"/>
                    <a:pt x="1505" y="3322"/>
                  </a:cubicBezTo>
                  <a:cubicBezTo>
                    <a:pt x="1575" y="3265"/>
                    <a:pt x="1646" y="3212"/>
                    <a:pt x="1712" y="3152"/>
                  </a:cubicBezTo>
                  <a:cubicBezTo>
                    <a:pt x="1802" y="3078"/>
                    <a:pt x="1886" y="2998"/>
                    <a:pt x="1973" y="2921"/>
                  </a:cubicBezTo>
                  <a:cubicBezTo>
                    <a:pt x="2043" y="2858"/>
                    <a:pt x="2117" y="2797"/>
                    <a:pt x="2187" y="2734"/>
                  </a:cubicBezTo>
                  <a:cubicBezTo>
                    <a:pt x="2243" y="2683"/>
                    <a:pt x="2304" y="2630"/>
                    <a:pt x="2364" y="2577"/>
                  </a:cubicBezTo>
                  <a:cubicBezTo>
                    <a:pt x="2458" y="2500"/>
                    <a:pt x="2552" y="2426"/>
                    <a:pt x="2649" y="2349"/>
                  </a:cubicBezTo>
                  <a:cubicBezTo>
                    <a:pt x="2749" y="2272"/>
                    <a:pt x="2845" y="2192"/>
                    <a:pt x="2946" y="2115"/>
                  </a:cubicBezTo>
                  <a:cubicBezTo>
                    <a:pt x="3050" y="2041"/>
                    <a:pt x="3154" y="1971"/>
                    <a:pt x="3257" y="1898"/>
                  </a:cubicBezTo>
                  <a:cubicBezTo>
                    <a:pt x="3324" y="1851"/>
                    <a:pt x="3387" y="1800"/>
                    <a:pt x="3447" y="1747"/>
                  </a:cubicBezTo>
                  <a:cubicBezTo>
                    <a:pt x="3488" y="1711"/>
                    <a:pt x="3525" y="1667"/>
                    <a:pt x="3565" y="1630"/>
                  </a:cubicBezTo>
                  <a:cubicBezTo>
                    <a:pt x="3632" y="1573"/>
                    <a:pt x="3692" y="1513"/>
                    <a:pt x="3748" y="1450"/>
                  </a:cubicBezTo>
                  <a:cubicBezTo>
                    <a:pt x="3799" y="1393"/>
                    <a:pt x="3833" y="1319"/>
                    <a:pt x="3853" y="1246"/>
                  </a:cubicBezTo>
                  <a:cubicBezTo>
                    <a:pt x="3862" y="1219"/>
                    <a:pt x="3869" y="1192"/>
                    <a:pt x="3876" y="1166"/>
                  </a:cubicBezTo>
                  <a:cubicBezTo>
                    <a:pt x="3889" y="1132"/>
                    <a:pt x="3906" y="1101"/>
                    <a:pt x="3923" y="1072"/>
                  </a:cubicBezTo>
                  <a:cubicBezTo>
                    <a:pt x="3949" y="1035"/>
                    <a:pt x="3980" y="1005"/>
                    <a:pt x="4013" y="978"/>
                  </a:cubicBezTo>
                  <a:lnTo>
                    <a:pt x="4037" y="958"/>
                  </a:lnTo>
                  <a:cubicBezTo>
                    <a:pt x="4090" y="911"/>
                    <a:pt x="4147" y="865"/>
                    <a:pt x="4200" y="817"/>
                  </a:cubicBezTo>
                  <a:lnTo>
                    <a:pt x="4200" y="817"/>
                  </a:lnTo>
                  <a:lnTo>
                    <a:pt x="4190" y="828"/>
                  </a:lnTo>
                  <a:cubicBezTo>
                    <a:pt x="4250" y="777"/>
                    <a:pt x="4310" y="731"/>
                    <a:pt x="4375" y="690"/>
                  </a:cubicBezTo>
                  <a:cubicBezTo>
                    <a:pt x="4391" y="680"/>
                    <a:pt x="4407" y="670"/>
                    <a:pt x="4424" y="660"/>
                  </a:cubicBezTo>
                  <a:cubicBezTo>
                    <a:pt x="4455" y="644"/>
                    <a:pt x="4481" y="617"/>
                    <a:pt x="4508" y="593"/>
                  </a:cubicBezTo>
                  <a:cubicBezTo>
                    <a:pt x="4521" y="584"/>
                    <a:pt x="4531" y="573"/>
                    <a:pt x="4538" y="560"/>
                  </a:cubicBezTo>
                  <a:cubicBezTo>
                    <a:pt x="4551" y="550"/>
                    <a:pt x="4562" y="539"/>
                    <a:pt x="4571" y="530"/>
                  </a:cubicBezTo>
                  <a:cubicBezTo>
                    <a:pt x="4605" y="493"/>
                    <a:pt x="4625" y="443"/>
                    <a:pt x="4622" y="393"/>
                  </a:cubicBezTo>
                  <a:cubicBezTo>
                    <a:pt x="4619" y="346"/>
                    <a:pt x="4599" y="303"/>
                    <a:pt x="4565" y="269"/>
                  </a:cubicBezTo>
                  <a:cubicBezTo>
                    <a:pt x="4558" y="252"/>
                    <a:pt x="4548" y="238"/>
                    <a:pt x="4535" y="222"/>
                  </a:cubicBezTo>
                  <a:lnTo>
                    <a:pt x="4518" y="206"/>
                  </a:lnTo>
                  <a:cubicBezTo>
                    <a:pt x="4505" y="192"/>
                    <a:pt x="4488" y="178"/>
                    <a:pt x="4471" y="169"/>
                  </a:cubicBezTo>
                  <a:cubicBezTo>
                    <a:pt x="4448" y="145"/>
                    <a:pt x="4424" y="125"/>
                    <a:pt x="4398" y="102"/>
                  </a:cubicBezTo>
                  <a:cubicBezTo>
                    <a:pt x="4334" y="41"/>
                    <a:pt x="4255" y="0"/>
                    <a:pt x="4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43"/>
            <p:cNvSpPr/>
            <p:nvPr/>
          </p:nvSpPr>
          <p:spPr>
            <a:xfrm>
              <a:off x="2468550" y="3123306"/>
              <a:ext cx="452037" cy="407343"/>
            </a:xfrm>
            <a:custGeom>
              <a:avLst/>
              <a:gdLst/>
              <a:ahLst/>
              <a:cxnLst/>
              <a:rect l="l" t="t" r="r" b="b"/>
              <a:pathLst>
                <a:path w="981" h="884" extrusionOk="0">
                  <a:moveTo>
                    <a:pt x="469" y="820"/>
                  </a:moveTo>
                  <a:cubicBezTo>
                    <a:pt x="467" y="820"/>
                    <a:pt x="465" y="821"/>
                    <a:pt x="463" y="821"/>
                  </a:cubicBezTo>
                  <a:lnTo>
                    <a:pt x="463" y="821"/>
                  </a:lnTo>
                  <a:lnTo>
                    <a:pt x="469" y="820"/>
                  </a:lnTo>
                  <a:close/>
                  <a:moveTo>
                    <a:pt x="508" y="1"/>
                  </a:moveTo>
                  <a:cubicBezTo>
                    <a:pt x="491" y="1"/>
                    <a:pt x="473" y="6"/>
                    <a:pt x="459" y="17"/>
                  </a:cubicBezTo>
                  <a:cubicBezTo>
                    <a:pt x="439" y="34"/>
                    <a:pt x="422" y="54"/>
                    <a:pt x="405" y="74"/>
                  </a:cubicBezTo>
                  <a:cubicBezTo>
                    <a:pt x="396" y="91"/>
                    <a:pt x="382" y="108"/>
                    <a:pt x="368" y="124"/>
                  </a:cubicBezTo>
                  <a:cubicBezTo>
                    <a:pt x="345" y="155"/>
                    <a:pt x="322" y="184"/>
                    <a:pt x="299" y="215"/>
                  </a:cubicBezTo>
                  <a:cubicBezTo>
                    <a:pt x="271" y="244"/>
                    <a:pt x="248" y="278"/>
                    <a:pt x="228" y="312"/>
                  </a:cubicBezTo>
                  <a:cubicBezTo>
                    <a:pt x="208" y="342"/>
                    <a:pt x="185" y="372"/>
                    <a:pt x="165" y="405"/>
                  </a:cubicBezTo>
                  <a:cubicBezTo>
                    <a:pt x="144" y="435"/>
                    <a:pt x="124" y="469"/>
                    <a:pt x="108" y="502"/>
                  </a:cubicBezTo>
                  <a:cubicBezTo>
                    <a:pt x="87" y="542"/>
                    <a:pt x="67" y="579"/>
                    <a:pt x="47" y="619"/>
                  </a:cubicBezTo>
                  <a:cubicBezTo>
                    <a:pt x="41" y="636"/>
                    <a:pt x="31" y="653"/>
                    <a:pt x="24" y="673"/>
                  </a:cubicBezTo>
                  <a:cubicBezTo>
                    <a:pt x="14" y="693"/>
                    <a:pt x="10" y="716"/>
                    <a:pt x="4" y="743"/>
                  </a:cubicBezTo>
                  <a:cubicBezTo>
                    <a:pt x="1" y="757"/>
                    <a:pt x="1" y="766"/>
                    <a:pt x="4" y="780"/>
                  </a:cubicBezTo>
                  <a:cubicBezTo>
                    <a:pt x="4" y="793"/>
                    <a:pt x="7" y="803"/>
                    <a:pt x="10" y="817"/>
                  </a:cubicBezTo>
                  <a:cubicBezTo>
                    <a:pt x="14" y="826"/>
                    <a:pt x="35" y="850"/>
                    <a:pt x="44" y="857"/>
                  </a:cubicBezTo>
                  <a:cubicBezTo>
                    <a:pt x="55" y="860"/>
                    <a:pt x="64" y="867"/>
                    <a:pt x="78" y="871"/>
                  </a:cubicBezTo>
                  <a:cubicBezTo>
                    <a:pt x="104" y="883"/>
                    <a:pt x="138" y="883"/>
                    <a:pt x="171" y="883"/>
                  </a:cubicBezTo>
                  <a:cubicBezTo>
                    <a:pt x="185" y="880"/>
                    <a:pt x="195" y="877"/>
                    <a:pt x="208" y="874"/>
                  </a:cubicBezTo>
                  <a:cubicBezTo>
                    <a:pt x="222" y="874"/>
                    <a:pt x="235" y="871"/>
                    <a:pt x="248" y="867"/>
                  </a:cubicBezTo>
                  <a:cubicBezTo>
                    <a:pt x="271" y="860"/>
                    <a:pt x="295" y="854"/>
                    <a:pt x="319" y="850"/>
                  </a:cubicBezTo>
                  <a:cubicBezTo>
                    <a:pt x="339" y="846"/>
                    <a:pt x="362" y="843"/>
                    <a:pt x="385" y="840"/>
                  </a:cubicBezTo>
                  <a:cubicBezTo>
                    <a:pt x="410" y="837"/>
                    <a:pt x="438" y="828"/>
                    <a:pt x="463" y="821"/>
                  </a:cubicBezTo>
                  <a:lnTo>
                    <a:pt x="463" y="821"/>
                  </a:lnTo>
                  <a:lnTo>
                    <a:pt x="456" y="823"/>
                  </a:lnTo>
                  <a:cubicBezTo>
                    <a:pt x="479" y="817"/>
                    <a:pt x="502" y="810"/>
                    <a:pt x="523" y="803"/>
                  </a:cubicBezTo>
                  <a:cubicBezTo>
                    <a:pt x="532" y="800"/>
                    <a:pt x="543" y="797"/>
                    <a:pt x="552" y="793"/>
                  </a:cubicBezTo>
                  <a:cubicBezTo>
                    <a:pt x="592" y="783"/>
                    <a:pt x="633" y="777"/>
                    <a:pt x="673" y="770"/>
                  </a:cubicBezTo>
                  <a:cubicBezTo>
                    <a:pt x="710" y="763"/>
                    <a:pt x="750" y="757"/>
                    <a:pt x="790" y="757"/>
                  </a:cubicBezTo>
                  <a:cubicBezTo>
                    <a:pt x="827" y="757"/>
                    <a:pt x="864" y="760"/>
                    <a:pt x="901" y="760"/>
                  </a:cubicBezTo>
                  <a:cubicBezTo>
                    <a:pt x="903" y="760"/>
                    <a:pt x="905" y="760"/>
                    <a:pt x="907" y="760"/>
                  </a:cubicBezTo>
                  <a:cubicBezTo>
                    <a:pt x="941" y="760"/>
                    <a:pt x="974" y="734"/>
                    <a:pt x="978" y="696"/>
                  </a:cubicBezTo>
                  <a:cubicBezTo>
                    <a:pt x="981" y="656"/>
                    <a:pt x="950" y="619"/>
                    <a:pt x="913" y="616"/>
                  </a:cubicBezTo>
                  <a:cubicBezTo>
                    <a:pt x="879" y="613"/>
                    <a:pt x="844" y="612"/>
                    <a:pt x="810" y="612"/>
                  </a:cubicBezTo>
                  <a:cubicBezTo>
                    <a:pt x="761" y="612"/>
                    <a:pt x="712" y="615"/>
                    <a:pt x="663" y="623"/>
                  </a:cubicBezTo>
                  <a:cubicBezTo>
                    <a:pt x="629" y="630"/>
                    <a:pt x="596" y="633"/>
                    <a:pt x="563" y="639"/>
                  </a:cubicBezTo>
                  <a:cubicBezTo>
                    <a:pt x="526" y="646"/>
                    <a:pt x="492" y="659"/>
                    <a:pt x="456" y="670"/>
                  </a:cubicBezTo>
                  <a:cubicBezTo>
                    <a:pt x="432" y="676"/>
                    <a:pt x="412" y="680"/>
                    <a:pt x="392" y="683"/>
                  </a:cubicBezTo>
                  <a:cubicBezTo>
                    <a:pt x="368" y="690"/>
                    <a:pt x="345" y="690"/>
                    <a:pt x="325" y="693"/>
                  </a:cubicBezTo>
                  <a:cubicBezTo>
                    <a:pt x="302" y="693"/>
                    <a:pt x="282" y="696"/>
                    <a:pt x="258" y="700"/>
                  </a:cubicBezTo>
                  <a:cubicBezTo>
                    <a:pt x="238" y="703"/>
                    <a:pt x="218" y="710"/>
                    <a:pt x="198" y="710"/>
                  </a:cubicBezTo>
                  <a:cubicBezTo>
                    <a:pt x="208" y="683"/>
                    <a:pt x="222" y="659"/>
                    <a:pt x="231" y="633"/>
                  </a:cubicBezTo>
                  <a:cubicBezTo>
                    <a:pt x="245" y="610"/>
                    <a:pt x="258" y="586"/>
                    <a:pt x="271" y="559"/>
                  </a:cubicBezTo>
                  <a:cubicBezTo>
                    <a:pt x="291" y="522"/>
                    <a:pt x="311" y="489"/>
                    <a:pt x="332" y="456"/>
                  </a:cubicBezTo>
                  <a:cubicBezTo>
                    <a:pt x="359" y="415"/>
                    <a:pt x="382" y="375"/>
                    <a:pt x="409" y="338"/>
                  </a:cubicBezTo>
                  <a:cubicBezTo>
                    <a:pt x="432" y="301"/>
                    <a:pt x="459" y="269"/>
                    <a:pt x="486" y="232"/>
                  </a:cubicBezTo>
                  <a:cubicBezTo>
                    <a:pt x="502" y="215"/>
                    <a:pt x="516" y="195"/>
                    <a:pt x="529" y="178"/>
                  </a:cubicBezTo>
                  <a:cubicBezTo>
                    <a:pt x="536" y="168"/>
                    <a:pt x="546" y="161"/>
                    <a:pt x="552" y="151"/>
                  </a:cubicBezTo>
                  <a:cubicBezTo>
                    <a:pt x="563" y="138"/>
                    <a:pt x="572" y="121"/>
                    <a:pt x="580" y="104"/>
                  </a:cubicBezTo>
                  <a:cubicBezTo>
                    <a:pt x="589" y="78"/>
                    <a:pt x="583" y="48"/>
                    <a:pt x="566" y="28"/>
                  </a:cubicBezTo>
                  <a:lnTo>
                    <a:pt x="549" y="14"/>
                  </a:lnTo>
                  <a:cubicBezTo>
                    <a:pt x="537" y="5"/>
                    <a:pt x="522" y="1"/>
                    <a:pt x="508" y="1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43"/>
            <p:cNvSpPr/>
            <p:nvPr/>
          </p:nvSpPr>
          <p:spPr>
            <a:xfrm>
              <a:off x="2588817" y="3317762"/>
              <a:ext cx="165425" cy="162200"/>
            </a:xfrm>
            <a:custGeom>
              <a:avLst/>
              <a:gdLst/>
              <a:ahLst/>
              <a:cxnLst/>
              <a:rect l="l" t="t" r="r" b="b"/>
              <a:pathLst>
                <a:path w="359" h="352" extrusionOk="0">
                  <a:moveTo>
                    <a:pt x="90" y="1"/>
                  </a:moveTo>
                  <a:cubicBezTo>
                    <a:pt x="72" y="1"/>
                    <a:pt x="55" y="7"/>
                    <a:pt x="41" y="20"/>
                  </a:cubicBezTo>
                  <a:cubicBezTo>
                    <a:pt x="7" y="47"/>
                    <a:pt x="1" y="97"/>
                    <a:pt x="30" y="131"/>
                  </a:cubicBezTo>
                  <a:cubicBezTo>
                    <a:pt x="84" y="197"/>
                    <a:pt x="144" y="258"/>
                    <a:pt x="205" y="321"/>
                  </a:cubicBezTo>
                  <a:cubicBezTo>
                    <a:pt x="221" y="338"/>
                    <a:pt x="238" y="348"/>
                    <a:pt x="262" y="351"/>
                  </a:cubicBezTo>
                  <a:cubicBezTo>
                    <a:pt x="282" y="351"/>
                    <a:pt x="302" y="344"/>
                    <a:pt x="319" y="331"/>
                  </a:cubicBezTo>
                  <a:cubicBezTo>
                    <a:pt x="348" y="308"/>
                    <a:pt x="359" y="254"/>
                    <a:pt x="331" y="224"/>
                  </a:cubicBezTo>
                  <a:lnTo>
                    <a:pt x="328" y="221"/>
                  </a:lnTo>
                  <a:cubicBezTo>
                    <a:pt x="268" y="157"/>
                    <a:pt x="211" y="94"/>
                    <a:pt x="151" y="30"/>
                  </a:cubicBezTo>
                  <a:cubicBezTo>
                    <a:pt x="134" y="11"/>
                    <a:pt x="112" y="1"/>
                    <a:pt x="90" y="1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43"/>
            <p:cNvSpPr/>
            <p:nvPr/>
          </p:nvSpPr>
          <p:spPr>
            <a:xfrm>
              <a:off x="2528453" y="2139506"/>
              <a:ext cx="1602176" cy="1354277"/>
            </a:xfrm>
            <a:custGeom>
              <a:avLst/>
              <a:gdLst/>
              <a:ahLst/>
              <a:cxnLst/>
              <a:rect l="l" t="t" r="r" b="b"/>
              <a:pathLst>
                <a:path w="3477" h="2939" extrusionOk="0">
                  <a:moveTo>
                    <a:pt x="3353" y="0"/>
                  </a:moveTo>
                  <a:cubicBezTo>
                    <a:pt x="3328" y="0"/>
                    <a:pt x="3304" y="8"/>
                    <a:pt x="3285" y="25"/>
                  </a:cubicBezTo>
                  <a:cubicBezTo>
                    <a:pt x="3145" y="149"/>
                    <a:pt x="3001" y="269"/>
                    <a:pt x="2858" y="390"/>
                  </a:cubicBezTo>
                  <a:cubicBezTo>
                    <a:pt x="2717" y="507"/>
                    <a:pt x="2580" y="624"/>
                    <a:pt x="2436" y="738"/>
                  </a:cubicBezTo>
                  <a:cubicBezTo>
                    <a:pt x="2292" y="858"/>
                    <a:pt x="2148" y="975"/>
                    <a:pt x="2004" y="1095"/>
                  </a:cubicBezTo>
                  <a:cubicBezTo>
                    <a:pt x="1938" y="1149"/>
                    <a:pt x="1867" y="1206"/>
                    <a:pt x="1800" y="1263"/>
                  </a:cubicBezTo>
                  <a:cubicBezTo>
                    <a:pt x="1767" y="1289"/>
                    <a:pt x="1737" y="1316"/>
                    <a:pt x="1703" y="1343"/>
                  </a:cubicBezTo>
                  <a:cubicBezTo>
                    <a:pt x="1666" y="1373"/>
                    <a:pt x="1626" y="1403"/>
                    <a:pt x="1590" y="1436"/>
                  </a:cubicBezTo>
                  <a:cubicBezTo>
                    <a:pt x="1560" y="1467"/>
                    <a:pt x="1530" y="1497"/>
                    <a:pt x="1496" y="1527"/>
                  </a:cubicBezTo>
                  <a:cubicBezTo>
                    <a:pt x="1462" y="1561"/>
                    <a:pt x="1430" y="1590"/>
                    <a:pt x="1393" y="1624"/>
                  </a:cubicBezTo>
                  <a:cubicBezTo>
                    <a:pt x="1322" y="1688"/>
                    <a:pt x="1249" y="1751"/>
                    <a:pt x="1175" y="1811"/>
                  </a:cubicBezTo>
                  <a:cubicBezTo>
                    <a:pt x="1141" y="1842"/>
                    <a:pt x="1105" y="1871"/>
                    <a:pt x="1072" y="1905"/>
                  </a:cubicBezTo>
                  <a:cubicBezTo>
                    <a:pt x="1038" y="1935"/>
                    <a:pt x="1008" y="1969"/>
                    <a:pt x="974" y="1998"/>
                  </a:cubicBezTo>
                  <a:cubicBezTo>
                    <a:pt x="911" y="2058"/>
                    <a:pt x="844" y="2119"/>
                    <a:pt x="777" y="2176"/>
                  </a:cubicBezTo>
                  <a:cubicBezTo>
                    <a:pt x="751" y="2203"/>
                    <a:pt x="723" y="2226"/>
                    <a:pt x="697" y="2249"/>
                  </a:cubicBezTo>
                  <a:cubicBezTo>
                    <a:pt x="673" y="2270"/>
                    <a:pt x="653" y="2290"/>
                    <a:pt x="633" y="2313"/>
                  </a:cubicBezTo>
                  <a:cubicBezTo>
                    <a:pt x="623" y="2323"/>
                    <a:pt x="616" y="2333"/>
                    <a:pt x="607" y="2343"/>
                  </a:cubicBezTo>
                  <a:cubicBezTo>
                    <a:pt x="556" y="2396"/>
                    <a:pt x="499" y="2447"/>
                    <a:pt x="442" y="2493"/>
                  </a:cubicBezTo>
                  <a:cubicBezTo>
                    <a:pt x="413" y="2517"/>
                    <a:pt x="382" y="2544"/>
                    <a:pt x="352" y="2567"/>
                  </a:cubicBezTo>
                  <a:cubicBezTo>
                    <a:pt x="332" y="2587"/>
                    <a:pt x="312" y="2604"/>
                    <a:pt x="292" y="2624"/>
                  </a:cubicBezTo>
                  <a:cubicBezTo>
                    <a:pt x="275" y="2607"/>
                    <a:pt x="252" y="2594"/>
                    <a:pt x="226" y="2594"/>
                  </a:cubicBezTo>
                  <a:cubicBezTo>
                    <a:pt x="202" y="2594"/>
                    <a:pt x="181" y="2594"/>
                    <a:pt x="161" y="2607"/>
                  </a:cubicBezTo>
                  <a:cubicBezTo>
                    <a:pt x="149" y="2617"/>
                    <a:pt x="135" y="2624"/>
                    <a:pt x="121" y="2637"/>
                  </a:cubicBezTo>
                  <a:cubicBezTo>
                    <a:pt x="112" y="2644"/>
                    <a:pt x="101" y="2654"/>
                    <a:pt x="92" y="2660"/>
                  </a:cubicBezTo>
                  <a:lnTo>
                    <a:pt x="81" y="2674"/>
                  </a:lnTo>
                  <a:cubicBezTo>
                    <a:pt x="58" y="2688"/>
                    <a:pt x="45" y="2705"/>
                    <a:pt x="41" y="2728"/>
                  </a:cubicBezTo>
                  <a:lnTo>
                    <a:pt x="38" y="2737"/>
                  </a:lnTo>
                  <a:cubicBezTo>
                    <a:pt x="35" y="2751"/>
                    <a:pt x="31" y="2761"/>
                    <a:pt x="31" y="2771"/>
                  </a:cubicBezTo>
                  <a:lnTo>
                    <a:pt x="25" y="2785"/>
                  </a:lnTo>
                  <a:cubicBezTo>
                    <a:pt x="11" y="2811"/>
                    <a:pt x="1" y="2838"/>
                    <a:pt x="5" y="2865"/>
                  </a:cubicBezTo>
                  <a:cubicBezTo>
                    <a:pt x="8" y="2895"/>
                    <a:pt x="31" y="2921"/>
                    <a:pt x="58" y="2932"/>
                  </a:cubicBezTo>
                  <a:cubicBezTo>
                    <a:pt x="75" y="2938"/>
                    <a:pt x="92" y="2938"/>
                    <a:pt x="112" y="2938"/>
                  </a:cubicBezTo>
                  <a:cubicBezTo>
                    <a:pt x="125" y="2938"/>
                    <a:pt x="138" y="2938"/>
                    <a:pt x="152" y="2935"/>
                  </a:cubicBezTo>
                  <a:cubicBezTo>
                    <a:pt x="161" y="2932"/>
                    <a:pt x="172" y="2928"/>
                    <a:pt x="181" y="2925"/>
                  </a:cubicBezTo>
                  <a:cubicBezTo>
                    <a:pt x="202" y="2915"/>
                    <a:pt x="218" y="2901"/>
                    <a:pt x="232" y="2888"/>
                  </a:cubicBezTo>
                  <a:lnTo>
                    <a:pt x="255" y="2875"/>
                  </a:lnTo>
                  <a:cubicBezTo>
                    <a:pt x="275" y="2861"/>
                    <a:pt x="299" y="2851"/>
                    <a:pt x="322" y="2838"/>
                  </a:cubicBezTo>
                  <a:cubicBezTo>
                    <a:pt x="352" y="2821"/>
                    <a:pt x="379" y="2798"/>
                    <a:pt x="409" y="2778"/>
                  </a:cubicBezTo>
                  <a:cubicBezTo>
                    <a:pt x="436" y="2758"/>
                    <a:pt x="462" y="2737"/>
                    <a:pt x="486" y="2717"/>
                  </a:cubicBezTo>
                  <a:cubicBezTo>
                    <a:pt x="519" y="2688"/>
                    <a:pt x="556" y="2660"/>
                    <a:pt x="590" y="2634"/>
                  </a:cubicBezTo>
                  <a:cubicBezTo>
                    <a:pt x="616" y="2607"/>
                    <a:pt x="647" y="2584"/>
                    <a:pt x="677" y="2560"/>
                  </a:cubicBezTo>
                  <a:cubicBezTo>
                    <a:pt x="714" y="2527"/>
                    <a:pt x="751" y="2490"/>
                    <a:pt x="783" y="2453"/>
                  </a:cubicBezTo>
                  <a:lnTo>
                    <a:pt x="783" y="2453"/>
                  </a:lnTo>
                  <a:lnTo>
                    <a:pt x="780" y="2457"/>
                  </a:lnTo>
                  <a:cubicBezTo>
                    <a:pt x="811" y="2424"/>
                    <a:pt x="844" y="2400"/>
                    <a:pt x="881" y="2373"/>
                  </a:cubicBezTo>
                  <a:cubicBezTo>
                    <a:pt x="911" y="2347"/>
                    <a:pt x="944" y="2319"/>
                    <a:pt x="974" y="2293"/>
                  </a:cubicBezTo>
                  <a:cubicBezTo>
                    <a:pt x="1041" y="2236"/>
                    <a:pt x="1109" y="2176"/>
                    <a:pt x="1172" y="2115"/>
                  </a:cubicBezTo>
                  <a:cubicBezTo>
                    <a:pt x="1242" y="2049"/>
                    <a:pt x="1316" y="1989"/>
                    <a:pt x="1389" y="1928"/>
                  </a:cubicBezTo>
                  <a:cubicBezTo>
                    <a:pt x="1462" y="1868"/>
                    <a:pt x="1536" y="1805"/>
                    <a:pt x="1606" y="1741"/>
                  </a:cubicBezTo>
                  <a:lnTo>
                    <a:pt x="1697" y="1651"/>
                  </a:lnTo>
                  <a:cubicBezTo>
                    <a:pt x="1734" y="1621"/>
                    <a:pt x="1771" y="1590"/>
                    <a:pt x="1804" y="1561"/>
                  </a:cubicBezTo>
                  <a:cubicBezTo>
                    <a:pt x="1874" y="1504"/>
                    <a:pt x="1941" y="1447"/>
                    <a:pt x="2007" y="1390"/>
                  </a:cubicBezTo>
                  <a:cubicBezTo>
                    <a:pt x="2148" y="1273"/>
                    <a:pt x="2285" y="1152"/>
                    <a:pt x="2426" y="1035"/>
                  </a:cubicBezTo>
                  <a:cubicBezTo>
                    <a:pt x="2566" y="915"/>
                    <a:pt x="2710" y="794"/>
                    <a:pt x="2854" y="674"/>
                  </a:cubicBezTo>
                  <a:cubicBezTo>
                    <a:pt x="2991" y="561"/>
                    <a:pt x="3131" y="447"/>
                    <a:pt x="3268" y="326"/>
                  </a:cubicBezTo>
                  <a:cubicBezTo>
                    <a:pt x="3322" y="283"/>
                    <a:pt x="3372" y="240"/>
                    <a:pt x="3426" y="192"/>
                  </a:cubicBezTo>
                  <a:cubicBezTo>
                    <a:pt x="3469" y="156"/>
                    <a:pt x="3476" y="85"/>
                    <a:pt x="3439" y="39"/>
                  </a:cubicBezTo>
                  <a:cubicBezTo>
                    <a:pt x="3418" y="14"/>
                    <a:pt x="3385" y="0"/>
                    <a:pt x="3353" y="0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03" name="Google Shape;2203;p43"/>
          <p:cNvGrpSpPr/>
          <p:nvPr/>
        </p:nvGrpSpPr>
        <p:grpSpPr>
          <a:xfrm rot="-2982697">
            <a:off x="4262624" y="1488820"/>
            <a:ext cx="617565" cy="536722"/>
            <a:chOff x="2468550" y="1600375"/>
            <a:chExt cx="2221020" cy="1930274"/>
          </a:xfrm>
        </p:grpSpPr>
        <p:sp>
          <p:nvSpPr>
            <p:cNvPr id="2204" name="Google Shape;2204;p43"/>
            <p:cNvSpPr/>
            <p:nvPr/>
          </p:nvSpPr>
          <p:spPr>
            <a:xfrm>
              <a:off x="2558405" y="1600375"/>
              <a:ext cx="2131165" cy="1870367"/>
            </a:xfrm>
            <a:custGeom>
              <a:avLst/>
              <a:gdLst/>
              <a:ahLst/>
              <a:cxnLst/>
              <a:rect l="l" t="t" r="r" b="b"/>
              <a:pathLst>
                <a:path w="4625" h="4059" extrusionOk="0">
                  <a:moveTo>
                    <a:pt x="4167" y="0"/>
                  </a:moveTo>
                  <a:cubicBezTo>
                    <a:pt x="4157" y="0"/>
                    <a:pt x="4147" y="1"/>
                    <a:pt x="4137" y="2"/>
                  </a:cubicBezTo>
                  <a:cubicBezTo>
                    <a:pt x="4074" y="5"/>
                    <a:pt x="4009" y="35"/>
                    <a:pt x="3953" y="68"/>
                  </a:cubicBezTo>
                  <a:cubicBezTo>
                    <a:pt x="3853" y="132"/>
                    <a:pt x="3762" y="212"/>
                    <a:pt x="3665" y="279"/>
                  </a:cubicBezTo>
                  <a:cubicBezTo>
                    <a:pt x="3452" y="426"/>
                    <a:pt x="3271" y="613"/>
                    <a:pt x="3086" y="794"/>
                  </a:cubicBezTo>
                  <a:cubicBezTo>
                    <a:pt x="3013" y="868"/>
                    <a:pt x="2933" y="941"/>
                    <a:pt x="2856" y="1011"/>
                  </a:cubicBezTo>
                  <a:cubicBezTo>
                    <a:pt x="2772" y="1088"/>
                    <a:pt x="2699" y="1166"/>
                    <a:pt x="2615" y="1239"/>
                  </a:cubicBezTo>
                  <a:cubicBezTo>
                    <a:pt x="2532" y="1316"/>
                    <a:pt x="2444" y="1389"/>
                    <a:pt x="2361" y="1467"/>
                  </a:cubicBezTo>
                  <a:cubicBezTo>
                    <a:pt x="2284" y="1540"/>
                    <a:pt x="2203" y="1613"/>
                    <a:pt x="2123" y="1683"/>
                  </a:cubicBezTo>
                  <a:cubicBezTo>
                    <a:pt x="2056" y="1737"/>
                    <a:pt x="1990" y="1794"/>
                    <a:pt x="1926" y="1851"/>
                  </a:cubicBezTo>
                  <a:lnTo>
                    <a:pt x="1913" y="1861"/>
                  </a:lnTo>
                  <a:cubicBezTo>
                    <a:pt x="1819" y="1938"/>
                    <a:pt x="1726" y="2018"/>
                    <a:pt x="1629" y="2095"/>
                  </a:cubicBezTo>
                  <a:cubicBezTo>
                    <a:pt x="1578" y="2135"/>
                    <a:pt x="1528" y="2172"/>
                    <a:pt x="1478" y="2212"/>
                  </a:cubicBezTo>
                  <a:cubicBezTo>
                    <a:pt x="1421" y="2256"/>
                    <a:pt x="1368" y="2305"/>
                    <a:pt x="1314" y="2353"/>
                  </a:cubicBezTo>
                  <a:cubicBezTo>
                    <a:pt x="1224" y="2423"/>
                    <a:pt x="1127" y="2486"/>
                    <a:pt x="1040" y="2563"/>
                  </a:cubicBezTo>
                  <a:cubicBezTo>
                    <a:pt x="926" y="2657"/>
                    <a:pt x="819" y="2754"/>
                    <a:pt x="722" y="2867"/>
                  </a:cubicBezTo>
                  <a:cubicBezTo>
                    <a:pt x="686" y="2915"/>
                    <a:pt x="645" y="2958"/>
                    <a:pt x="612" y="3004"/>
                  </a:cubicBezTo>
                  <a:cubicBezTo>
                    <a:pt x="595" y="3028"/>
                    <a:pt x="578" y="3052"/>
                    <a:pt x="562" y="3072"/>
                  </a:cubicBezTo>
                  <a:cubicBezTo>
                    <a:pt x="545" y="3095"/>
                    <a:pt x="525" y="3115"/>
                    <a:pt x="502" y="3139"/>
                  </a:cubicBezTo>
                  <a:cubicBezTo>
                    <a:pt x="458" y="3182"/>
                    <a:pt x="417" y="3225"/>
                    <a:pt x="374" y="3269"/>
                  </a:cubicBezTo>
                  <a:cubicBezTo>
                    <a:pt x="334" y="3313"/>
                    <a:pt x="291" y="3353"/>
                    <a:pt x="250" y="3393"/>
                  </a:cubicBezTo>
                  <a:cubicBezTo>
                    <a:pt x="217" y="3429"/>
                    <a:pt x="184" y="3466"/>
                    <a:pt x="150" y="3503"/>
                  </a:cubicBezTo>
                  <a:cubicBezTo>
                    <a:pt x="137" y="3520"/>
                    <a:pt x="120" y="3537"/>
                    <a:pt x="104" y="3553"/>
                  </a:cubicBezTo>
                  <a:cubicBezTo>
                    <a:pt x="96" y="3563"/>
                    <a:pt x="87" y="3574"/>
                    <a:pt x="80" y="3583"/>
                  </a:cubicBezTo>
                  <a:cubicBezTo>
                    <a:pt x="63" y="3603"/>
                    <a:pt x="47" y="3630"/>
                    <a:pt x="33" y="3657"/>
                  </a:cubicBezTo>
                  <a:cubicBezTo>
                    <a:pt x="10" y="3700"/>
                    <a:pt x="6" y="3740"/>
                    <a:pt x="3" y="3790"/>
                  </a:cubicBezTo>
                  <a:cubicBezTo>
                    <a:pt x="0" y="3844"/>
                    <a:pt x="20" y="3891"/>
                    <a:pt x="47" y="3935"/>
                  </a:cubicBezTo>
                  <a:cubicBezTo>
                    <a:pt x="50" y="3944"/>
                    <a:pt x="80" y="3978"/>
                    <a:pt x="96" y="3991"/>
                  </a:cubicBezTo>
                  <a:cubicBezTo>
                    <a:pt x="133" y="4025"/>
                    <a:pt x="161" y="4035"/>
                    <a:pt x="207" y="4048"/>
                  </a:cubicBezTo>
                  <a:cubicBezTo>
                    <a:pt x="229" y="4055"/>
                    <a:pt x="252" y="4058"/>
                    <a:pt x="275" y="4058"/>
                  </a:cubicBezTo>
                  <a:cubicBezTo>
                    <a:pt x="325" y="4058"/>
                    <a:pt x="376" y="4044"/>
                    <a:pt x="425" y="4028"/>
                  </a:cubicBezTo>
                  <a:cubicBezTo>
                    <a:pt x="502" y="4005"/>
                    <a:pt x="572" y="3971"/>
                    <a:pt x="642" y="3935"/>
                  </a:cubicBezTo>
                  <a:cubicBezTo>
                    <a:pt x="698" y="3907"/>
                    <a:pt x="752" y="3878"/>
                    <a:pt x="806" y="3844"/>
                  </a:cubicBezTo>
                  <a:cubicBezTo>
                    <a:pt x="859" y="3814"/>
                    <a:pt x="913" y="3784"/>
                    <a:pt x="963" y="3750"/>
                  </a:cubicBezTo>
                  <a:cubicBezTo>
                    <a:pt x="1013" y="3717"/>
                    <a:pt x="1060" y="3680"/>
                    <a:pt x="1110" y="3647"/>
                  </a:cubicBezTo>
                  <a:cubicBezTo>
                    <a:pt x="1160" y="3610"/>
                    <a:pt x="1210" y="3574"/>
                    <a:pt x="1260" y="3533"/>
                  </a:cubicBezTo>
                  <a:cubicBezTo>
                    <a:pt x="1345" y="3466"/>
                    <a:pt x="1425" y="3396"/>
                    <a:pt x="1505" y="3322"/>
                  </a:cubicBezTo>
                  <a:cubicBezTo>
                    <a:pt x="1575" y="3265"/>
                    <a:pt x="1646" y="3212"/>
                    <a:pt x="1712" y="3152"/>
                  </a:cubicBezTo>
                  <a:cubicBezTo>
                    <a:pt x="1802" y="3078"/>
                    <a:pt x="1886" y="2998"/>
                    <a:pt x="1973" y="2921"/>
                  </a:cubicBezTo>
                  <a:cubicBezTo>
                    <a:pt x="2043" y="2858"/>
                    <a:pt x="2117" y="2797"/>
                    <a:pt x="2187" y="2734"/>
                  </a:cubicBezTo>
                  <a:cubicBezTo>
                    <a:pt x="2243" y="2683"/>
                    <a:pt x="2304" y="2630"/>
                    <a:pt x="2364" y="2577"/>
                  </a:cubicBezTo>
                  <a:cubicBezTo>
                    <a:pt x="2458" y="2500"/>
                    <a:pt x="2552" y="2426"/>
                    <a:pt x="2649" y="2349"/>
                  </a:cubicBezTo>
                  <a:cubicBezTo>
                    <a:pt x="2749" y="2272"/>
                    <a:pt x="2845" y="2192"/>
                    <a:pt x="2946" y="2115"/>
                  </a:cubicBezTo>
                  <a:cubicBezTo>
                    <a:pt x="3050" y="2041"/>
                    <a:pt x="3154" y="1971"/>
                    <a:pt x="3257" y="1898"/>
                  </a:cubicBezTo>
                  <a:cubicBezTo>
                    <a:pt x="3324" y="1851"/>
                    <a:pt x="3387" y="1800"/>
                    <a:pt x="3447" y="1747"/>
                  </a:cubicBezTo>
                  <a:cubicBezTo>
                    <a:pt x="3488" y="1711"/>
                    <a:pt x="3525" y="1667"/>
                    <a:pt x="3565" y="1630"/>
                  </a:cubicBezTo>
                  <a:cubicBezTo>
                    <a:pt x="3632" y="1573"/>
                    <a:pt x="3692" y="1513"/>
                    <a:pt x="3748" y="1450"/>
                  </a:cubicBezTo>
                  <a:cubicBezTo>
                    <a:pt x="3799" y="1393"/>
                    <a:pt x="3833" y="1319"/>
                    <a:pt x="3853" y="1246"/>
                  </a:cubicBezTo>
                  <a:cubicBezTo>
                    <a:pt x="3862" y="1219"/>
                    <a:pt x="3869" y="1192"/>
                    <a:pt x="3876" y="1166"/>
                  </a:cubicBezTo>
                  <a:cubicBezTo>
                    <a:pt x="3889" y="1132"/>
                    <a:pt x="3906" y="1101"/>
                    <a:pt x="3923" y="1072"/>
                  </a:cubicBezTo>
                  <a:cubicBezTo>
                    <a:pt x="3949" y="1035"/>
                    <a:pt x="3980" y="1005"/>
                    <a:pt x="4013" y="978"/>
                  </a:cubicBezTo>
                  <a:lnTo>
                    <a:pt x="4037" y="958"/>
                  </a:lnTo>
                  <a:cubicBezTo>
                    <a:pt x="4090" y="911"/>
                    <a:pt x="4147" y="865"/>
                    <a:pt x="4200" y="817"/>
                  </a:cubicBezTo>
                  <a:lnTo>
                    <a:pt x="4200" y="817"/>
                  </a:lnTo>
                  <a:lnTo>
                    <a:pt x="4190" y="828"/>
                  </a:lnTo>
                  <a:cubicBezTo>
                    <a:pt x="4250" y="777"/>
                    <a:pt x="4310" y="731"/>
                    <a:pt x="4375" y="690"/>
                  </a:cubicBezTo>
                  <a:cubicBezTo>
                    <a:pt x="4391" y="680"/>
                    <a:pt x="4407" y="670"/>
                    <a:pt x="4424" y="660"/>
                  </a:cubicBezTo>
                  <a:cubicBezTo>
                    <a:pt x="4455" y="644"/>
                    <a:pt x="4481" y="617"/>
                    <a:pt x="4508" y="593"/>
                  </a:cubicBezTo>
                  <a:cubicBezTo>
                    <a:pt x="4521" y="584"/>
                    <a:pt x="4531" y="573"/>
                    <a:pt x="4538" y="560"/>
                  </a:cubicBezTo>
                  <a:cubicBezTo>
                    <a:pt x="4551" y="550"/>
                    <a:pt x="4562" y="539"/>
                    <a:pt x="4571" y="530"/>
                  </a:cubicBezTo>
                  <a:cubicBezTo>
                    <a:pt x="4605" y="493"/>
                    <a:pt x="4625" y="443"/>
                    <a:pt x="4622" y="393"/>
                  </a:cubicBezTo>
                  <a:cubicBezTo>
                    <a:pt x="4619" y="346"/>
                    <a:pt x="4599" y="303"/>
                    <a:pt x="4565" y="269"/>
                  </a:cubicBezTo>
                  <a:cubicBezTo>
                    <a:pt x="4558" y="252"/>
                    <a:pt x="4548" y="238"/>
                    <a:pt x="4535" y="222"/>
                  </a:cubicBezTo>
                  <a:lnTo>
                    <a:pt x="4518" y="206"/>
                  </a:lnTo>
                  <a:cubicBezTo>
                    <a:pt x="4505" y="192"/>
                    <a:pt x="4488" y="178"/>
                    <a:pt x="4471" y="169"/>
                  </a:cubicBezTo>
                  <a:cubicBezTo>
                    <a:pt x="4448" y="145"/>
                    <a:pt x="4424" y="125"/>
                    <a:pt x="4398" y="102"/>
                  </a:cubicBezTo>
                  <a:cubicBezTo>
                    <a:pt x="4334" y="41"/>
                    <a:pt x="4255" y="0"/>
                    <a:pt x="41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43"/>
            <p:cNvSpPr/>
            <p:nvPr/>
          </p:nvSpPr>
          <p:spPr>
            <a:xfrm>
              <a:off x="2468550" y="3123306"/>
              <a:ext cx="452037" cy="407343"/>
            </a:xfrm>
            <a:custGeom>
              <a:avLst/>
              <a:gdLst/>
              <a:ahLst/>
              <a:cxnLst/>
              <a:rect l="l" t="t" r="r" b="b"/>
              <a:pathLst>
                <a:path w="981" h="884" extrusionOk="0">
                  <a:moveTo>
                    <a:pt x="469" y="820"/>
                  </a:moveTo>
                  <a:cubicBezTo>
                    <a:pt x="467" y="820"/>
                    <a:pt x="465" y="821"/>
                    <a:pt x="463" y="821"/>
                  </a:cubicBezTo>
                  <a:lnTo>
                    <a:pt x="463" y="821"/>
                  </a:lnTo>
                  <a:lnTo>
                    <a:pt x="469" y="820"/>
                  </a:lnTo>
                  <a:close/>
                  <a:moveTo>
                    <a:pt x="508" y="1"/>
                  </a:moveTo>
                  <a:cubicBezTo>
                    <a:pt x="491" y="1"/>
                    <a:pt x="473" y="6"/>
                    <a:pt x="459" y="17"/>
                  </a:cubicBezTo>
                  <a:cubicBezTo>
                    <a:pt x="439" y="34"/>
                    <a:pt x="422" y="54"/>
                    <a:pt x="405" y="74"/>
                  </a:cubicBezTo>
                  <a:cubicBezTo>
                    <a:pt x="396" y="91"/>
                    <a:pt x="382" y="108"/>
                    <a:pt x="368" y="124"/>
                  </a:cubicBezTo>
                  <a:cubicBezTo>
                    <a:pt x="345" y="155"/>
                    <a:pt x="322" y="184"/>
                    <a:pt x="299" y="215"/>
                  </a:cubicBezTo>
                  <a:cubicBezTo>
                    <a:pt x="271" y="244"/>
                    <a:pt x="248" y="278"/>
                    <a:pt x="228" y="312"/>
                  </a:cubicBezTo>
                  <a:cubicBezTo>
                    <a:pt x="208" y="342"/>
                    <a:pt x="185" y="372"/>
                    <a:pt x="165" y="405"/>
                  </a:cubicBezTo>
                  <a:cubicBezTo>
                    <a:pt x="144" y="435"/>
                    <a:pt x="124" y="469"/>
                    <a:pt x="108" y="502"/>
                  </a:cubicBezTo>
                  <a:cubicBezTo>
                    <a:pt x="87" y="542"/>
                    <a:pt x="67" y="579"/>
                    <a:pt x="47" y="619"/>
                  </a:cubicBezTo>
                  <a:cubicBezTo>
                    <a:pt x="41" y="636"/>
                    <a:pt x="31" y="653"/>
                    <a:pt x="24" y="673"/>
                  </a:cubicBezTo>
                  <a:cubicBezTo>
                    <a:pt x="14" y="693"/>
                    <a:pt x="10" y="716"/>
                    <a:pt x="4" y="743"/>
                  </a:cubicBezTo>
                  <a:cubicBezTo>
                    <a:pt x="1" y="757"/>
                    <a:pt x="1" y="766"/>
                    <a:pt x="4" y="780"/>
                  </a:cubicBezTo>
                  <a:cubicBezTo>
                    <a:pt x="4" y="793"/>
                    <a:pt x="7" y="803"/>
                    <a:pt x="10" y="817"/>
                  </a:cubicBezTo>
                  <a:cubicBezTo>
                    <a:pt x="14" y="826"/>
                    <a:pt x="35" y="850"/>
                    <a:pt x="44" y="857"/>
                  </a:cubicBezTo>
                  <a:cubicBezTo>
                    <a:pt x="55" y="860"/>
                    <a:pt x="64" y="867"/>
                    <a:pt x="78" y="871"/>
                  </a:cubicBezTo>
                  <a:cubicBezTo>
                    <a:pt x="104" y="883"/>
                    <a:pt x="138" y="883"/>
                    <a:pt x="171" y="883"/>
                  </a:cubicBezTo>
                  <a:cubicBezTo>
                    <a:pt x="185" y="880"/>
                    <a:pt x="195" y="877"/>
                    <a:pt x="208" y="874"/>
                  </a:cubicBezTo>
                  <a:cubicBezTo>
                    <a:pt x="222" y="874"/>
                    <a:pt x="235" y="871"/>
                    <a:pt x="248" y="867"/>
                  </a:cubicBezTo>
                  <a:cubicBezTo>
                    <a:pt x="271" y="860"/>
                    <a:pt x="295" y="854"/>
                    <a:pt x="319" y="850"/>
                  </a:cubicBezTo>
                  <a:cubicBezTo>
                    <a:pt x="339" y="846"/>
                    <a:pt x="362" y="843"/>
                    <a:pt x="385" y="840"/>
                  </a:cubicBezTo>
                  <a:cubicBezTo>
                    <a:pt x="410" y="837"/>
                    <a:pt x="438" y="828"/>
                    <a:pt x="463" y="821"/>
                  </a:cubicBezTo>
                  <a:lnTo>
                    <a:pt x="463" y="821"/>
                  </a:lnTo>
                  <a:lnTo>
                    <a:pt x="456" y="823"/>
                  </a:lnTo>
                  <a:cubicBezTo>
                    <a:pt x="479" y="817"/>
                    <a:pt x="502" y="810"/>
                    <a:pt x="523" y="803"/>
                  </a:cubicBezTo>
                  <a:cubicBezTo>
                    <a:pt x="532" y="800"/>
                    <a:pt x="543" y="797"/>
                    <a:pt x="552" y="793"/>
                  </a:cubicBezTo>
                  <a:cubicBezTo>
                    <a:pt x="592" y="783"/>
                    <a:pt x="633" y="777"/>
                    <a:pt x="673" y="770"/>
                  </a:cubicBezTo>
                  <a:cubicBezTo>
                    <a:pt x="710" y="763"/>
                    <a:pt x="750" y="757"/>
                    <a:pt x="790" y="757"/>
                  </a:cubicBezTo>
                  <a:cubicBezTo>
                    <a:pt x="827" y="757"/>
                    <a:pt x="864" y="760"/>
                    <a:pt x="901" y="760"/>
                  </a:cubicBezTo>
                  <a:cubicBezTo>
                    <a:pt x="903" y="760"/>
                    <a:pt x="905" y="760"/>
                    <a:pt x="907" y="760"/>
                  </a:cubicBezTo>
                  <a:cubicBezTo>
                    <a:pt x="941" y="760"/>
                    <a:pt x="974" y="734"/>
                    <a:pt x="978" y="696"/>
                  </a:cubicBezTo>
                  <a:cubicBezTo>
                    <a:pt x="981" y="656"/>
                    <a:pt x="950" y="619"/>
                    <a:pt x="913" y="616"/>
                  </a:cubicBezTo>
                  <a:cubicBezTo>
                    <a:pt x="879" y="613"/>
                    <a:pt x="844" y="612"/>
                    <a:pt x="810" y="612"/>
                  </a:cubicBezTo>
                  <a:cubicBezTo>
                    <a:pt x="761" y="612"/>
                    <a:pt x="712" y="615"/>
                    <a:pt x="663" y="623"/>
                  </a:cubicBezTo>
                  <a:cubicBezTo>
                    <a:pt x="629" y="630"/>
                    <a:pt x="596" y="633"/>
                    <a:pt x="563" y="639"/>
                  </a:cubicBezTo>
                  <a:cubicBezTo>
                    <a:pt x="526" y="646"/>
                    <a:pt x="492" y="659"/>
                    <a:pt x="456" y="670"/>
                  </a:cubicBezTo>
                  <a:cubicBezTo>
                    <a:pt x="432" y="676"/>
                    <a:pt x="412" y="680"/>
                    <a:pt x="392" y="683"/>
                  </a:cubicBezTo>
                  <a:cubicBezTo>
                    <a:pt x="368" y="690"/>
                    <a:pt x="345" y="690"/>
                    <a:pt x="325" y="693"/>
                  </a:cubicBezTo>
                  <a:cubicBezTo>
                    <a:pt x="302" y="693"/>
                    <a:pt x="282" y="696"/>
                    <a:pt x="258" y="700"/>
                  </a:cubicBezTo>
                  <a:cubicBezTo>
                    <a:pt x="238" y="703"/>
                    <a:pt x="218" y="710"/>
                    <a:pt x="198" y="710"/>
                  </a:cubicBezTo>
                  <a:cubicBezTo>
                    <a:pt x="208" y="683"/>
                    <a:pt x="222" y="659"/>
                    <a:pt x="231" y="633"/>
                  </a:cubicBezTo>
                  <a:cubicBezTo>
                    <a:pt x="245" y="610"/>
                    <a:pt x="258" y="586"/>
                    <a:pt x="271" y="559"/>
                  </a:cubicBezTo>
                  <a:cubicBezTo>
                    <a:pt x="291" y="522"/>
                    <a:pt x="311" y="489"/>
                    <a:pt x="332" y="456"/>
                  </a:cubicBezTo>
                  <a:cubicBezTo>
                    <a:pt x="359" y="415"/>
                    <a:pt x="382" y="375"/>
                    <a:pt x="409" y="338"/>
                  </a:cubicBezTo>
                  <a:cubicBezTo>
                    <a:pt x="432" y="301"/>
                    <a:pt x="459" y="269"/>
                    <a:pt x="486" y="232"/>
                  </a:cubicBezTo>
                  <a:cubicBezTo>
                    <a:pt x="502" y="215"/>
                    <a:pt x="516" y="195"/>
                    <a:pt x="529" y="178"/>
                  </a:cubicBezTo>
                  <a:cubicBezTo>
                    <a:pt x="536" y="168"/>
                    <a:pt x="546" y="161"/>
                    <a:pt x="552" y="151"/>
                  </a:cubicBezTo>
                  <a:cubicBezTo>
                    <a:pt x="563" y="138"/>
                    <a:pt x="572" y="121"/>
                    <a:pt x="580" y="104"/>
                  </a:cubicBezTo>
                  <a:cubicBezTo>
                    <a:pt x="589" y="78"/>
                    <a:pt x="583" y="48"/>
                    <a:pt x="566" y="28"/>
                  </a:cubicBezTo>
                  <a:lnTo>
                    <a:pt x="549" y="14"/>
                  </a:lnTo>
                  <a:cubicBezTo>
                    <a:pt x="537" y="5"/>
                    <a:pt x="522" y="1"/>
                    <a:pt x="508" y="1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43"/>
            <p:cNvSpPr/>
            <p:nvPr/>
          </p:nvSpPr>
          <p:spPr>
            <a:xfrm>
              <a:off x="2588817" y="3317762"/>
              <a:ext cx="165425" cy="162200"/>
            </a:xfrm>
            <a:custGeom>
              <a:avLst/>
              <a:gdLst/>
              <a:ahLst/>
              <a:cxnLst/>
              <a:rect l="l" t="t" r="r" b="b"/>
              <a:pathLst>
                <a:path w="359" h="352" extrusionOk="0">
                  <a:moveTo>
                    <a:pt x="90" y="1"/>
                  </a:moveTo>
                  <a:cubicBezTo>
                    <a:pt x="72" y="1"/>
                    <a:pt x="55" y="7"/>
                    <a:pt x="41" y="20"/>
                  </a:cubicBezTo>
                  <a:cubicBezTo>
                    <a:pt x="7" y="47"/>
                    <a:pt x="1" y="97"/>
                    <a:pt x="30" y="131"/>
                  </a:cubicBezTo>
                  <a:cubicBezTo>
                    <a:pt x="84" y="197"/>
                    <a:pt x="144" y="258"/>
                    <a:pt x="205" y="321"/>
                  </a:cubicBezTo>
                  <a:cubicBezTo>
                    <a:pt x="221" y="338"/>
                    <a:pt x="238" y="348"/>
                    <a:pt x="262" y="351"/>
                  </a:cubicBezTo>
                  <a:cubicBezTo>
                    <a:pt x="282" y="351"/>
                    <a:pt x="302" y="344"/>
                    <a:pt x="319" y="331"/>
                  </a:cubicBezTo>
                  <a:cubicBezTo>
                    <a:pt x="348" y="308"/>
                    <a:pt x="359" y="254"/>
                    <a:pt x="331" y="224"/>
                  </a:cubicBezTo>
                  <a:lnTo>
                    <a:pt x="328" y="221"/>
                  </a:lnTo>
                  <a:cubicBezTo>
                    <a:pt x="268" y="157"/>
                    <a:pt x="211" y="94"/>
                    <a:pt x="151" y="30"/>
                  </a:cubicBezTo>
                  <a:cubicBezTo>
                    <a:pt x="134" y="11"/>
                    <a:pt x="112" y="1"/>
                    <a:pt x="90" y="1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43"/>
            <p:cNvSpPr/>
            <p:nvPr/>
          </p:nvSpPr>
          <p:spPr>
            <a:xfrm>
              <a:off x="2528453" y="2139506"/>
              <a:ext cx="1602176" cy="1354277"/>
            </a:xfrm>
            <a:custGeom>
              <a:avLst/>
              <a:gdLst/>
              <a:ahLst/>
              <a:cxnLst/>
              <a:rect l="l" t="t" r="r" b="b"/>
              <a:pathLst>
                <a:path w="3477" h="2939" extrusionOk="0">
                  <a:moveTo>
                    <a:pt x="3353" y="0"/>
                  </a:moveTo>
                  <a:cubicBezTo>
                    <a:pt x="3328" y="0"/>
                    <a:pt x="3304" y="8"/>
                    <a:pt x="3285" y="25"/>
                  </a:cubicBezTo>
                  <a:cubicBezTo>
                    <a:pt x="3145" y="149"/>
                    <a:pt x="3001" y="269"/>
                    <a:pt x="2858" y="390"/>
                  </a:cubicBezTo>
                  <a:cubicBezTo>
                    <a:pt x="2717" y="507"/>
                    <a:pt x="2580" y="624"/>
                    <a:pt x="2436" y="738"/>
                  </a:cubicBezTo>
                  <a:cubicBezTo>
                    <a:pt x="2292" y="858"/>
                    <a:pt x="2148" y="975"/>
                    <a:pt x="2004" y="1095"/>
                  </a:cubicBezTo>
                  <a:cubicBezTo>
                    <a:pt x="1938" y="1149"/>
                    <a:pt x="1867" y="1206"/>
                    <a:pt x="1800" y="1263"/>
                  </a:cubicBezTo>
                  <a:cubicBezTo>
                    <a:pt x="1767" y="1289"/>
                    <a:pt x="1737" y="1316"/>
                    <a:pt x="1703" y="1343"/>
                  </a:cubicBezTo>
                  <a:cubicBezTo>
                    <a:pt x="1666" y="1373"/>
                    <a:pt x="1626" y="1403"/>
                    <a:pt x="1590" y="1436"/>
                  </a:cubicBezTo>
                  <a:cubicBezTo>
                    <a:pt x="1560" y="1467"/>
                    <a:pt x="1530" y="1497"/>
                    <a:pt x="1496" y="1527"/>
                  </a:cubicBezTo>
                  <a:cubicBezTo>
                    <a:pt x="1462" y="1561"/>
                    <a:pt x="1430" y="1590"/>
                    <a:pt x="1393" y="1624"/>
                  </a:cubicBezTo>
                  <a:cubicBezTo>
                    <a:pt x="1322" y="1688"/>
                    <a:pt x="1249" y="1751"/>
                    <a:pt x="1175" y="1811"/>
                  </a:cubicBezTo>
                  <a:cubicBezTo>
                    <a:pt x="1141" y="1842"/>
                    <a:pt x="1105" y="1871"/>
                    <a:pt x="1072" y="1905"/>
                  </a:cubicBezTo>
                  <a:cubicBezTo>
                    <a:pt x="1038" y="1935"/>
                    <a:pt x="1008" y="1969"/>
                    <a:pt x="974" y="1998"/>
                  </a:cubicBezTo>
                  <a:cubicBezTo>
                    <a:pt x="911" y="2058"/>
                    <a:pt x="844" y="2119"/>
                    <a:pt x="777" y="2176"/>
                  </a:cubicBezTo>
                  <a:cubicBezTo>
                    <a:pt x="751" y="2203"/>
                    <a:pt x="723" y="2226"/>
                    <a:pt x="697" y="2249"/>
                  </a:cubicBezTo>
                  <a:cubicBezTo>
                    <a:pt x="673" y="2270"/>
                    <a:pt x="653" y="2290"/>
                    <a:pt x="633" y="2313"/>
                  </a:cubicBezTo>
                  <a:cubicBezTo>
                    <a:pt x="623" y="2323"/>
                    <a:pt x="616" y="2333"/>
                    <a:pt x="607" y="2343"/>
                  </a:cubicBezTo>
                  <a:cubicBezTo>
                    <a:pt x="556" y="2396"/>
                    <a:pt x="499" y="2447"/>
                    <a:pt x="442" y="2493"/>
                  </a:cubicBezTo>
                  <a:cubicBezTo>
                    <a:pt x="413" y="2517"/>
                    <a:pt x="382" y="2544"/>
                    <a:pt x="352" y="2567"/>
                  </a:cubicBezTo>
                  <a:cubicBezTo>
                    <a:pt x="332" y="2587"/>
                    <a:pt x="312" y="2604"/>
                    <a:pt x="292" y="2624"/>
                  </a:cubicBezTo>
                  <a:cubicBezTo>
                    <a:pt x="275" y="2607"/>
                    <a:pt x="252" y="2594"/>
                    <a:pt x="226" y="2594"/>
                  </a:cubicBezTo>
                  <a:cubicBezTo>
                    <a:pt x="202" y="2594"/>
                    <a:pt x="181" y="2594"/>
                    <a:pt x="161" y="2607"/>
                  </a:cubicBezTo>
                  <a:cubicBezTo>
                    <a:pt x="149" y="2617"/>
                    <a:pt x="135" y="2624"/>
                    <a:pt x="121" y="2637"/>
                  </a:cubicBezTo>
                  <a:cubicBezTo>
                    <a:pt x="112" y="2644"/>
                    <a:pt x="101" y="2654"/>
                    <a:pt x="92" y="2660"/>
                  </a:cubicBezTo>
                  <a:lnTo>
                    <a:pt x="81" y="2674"/>
                  </a:lnTo>
                  <a:cubicBezTo>
                    <a:pt x="58" y="2688"/>
                    <a:pt x="45" y="2705"/>
                    <a:pt x="41" y="2728"/>
                  </a:cubicBezTo>
                  <a:lnTo>
                    <a:pt x="38" y="2737"/>
                  </a:lnTo>
                  <a:cubicBezTo>
                    <a:pt x="35" y="2751"/>
                    <a:pt x="31" y="2761"/>
                    <a:pt x="31" y="2771"/>
                  </a:cubicBezTo>
                  <a:lnTo>
                    <a:pt x="25" y="2785"/>
                  </a:lnTo>
                  <a:cubicBezTo>
                    <a:pt x="11" y="2811"/>
                    <a:pt x="1" y="2838"/>
                    <a:pt x="5" y="2865"/>
                  </a:cubicBezTo>
                  <a:cubicBezTo>
                    <a:pt x="8" y="2895"/>
                    <a:pt x="31" y="2921"/>
                    <a:pt x="58" y="2932"/>
                  </a:cubicBezTo>
                  <a:cubicBezTo>
                    <a:pt x="75" y="2938"/>
                    <a:pt x="92" y="2938"/>
                    <a:pt x="112" y="2938"/>
                  </a:cubicBezTo>
                  <a:cubicBezTo>
                    <a:pt x="125" y="2938"/>
                    <a:pt x="138" y="2938"/>
                    <a:pt x="152" y="2935"/>
                  </a:cubicBezTo>
                  <a:cubicBezTo>
                    <a:pt x="161" y="2932"/>
                    <a:pt x="172" y="2928"/>
                    <a:pt x="181" y="2925"/>
                  </a:cubicBezTo>
                  <a:cubicBezTo>
                    <a:pt x="202" y="2915"/>
                    <a:pt x="218" y="2901"/>
                    <a:pt x="232" y="2888"/>
                  </a:cubicBezTo>
                  <a:lnTo>
                    <a:pt x="255" y="2875"/>
                  </a:lnTo>
                  <a:cubicBezTo>
                    <a:pt x="275" y="2861"/>
                    <a:pt x="299" y="2851"/>
                    <a:pt x="322" y="2838"/>
                  </a:cubicBezTo>
                  <a:cubicBezTo>
                    <a:pt x="352" y="2821"/>
                    <a:pt x="379" y="2798"/>
                    <a:pt x="409" y="2778"/>
                  </a:cubicBezTo>
                  <a:cubicBezTo>
                    <a:pt x="436" y="2758"/>
                    <a:pt x="462" y="2737"/>
                    <a:pt x="486" y="2717"/>
                  </a:cubicBezTo>
                  <a:cubicBezTo>
                    <a:pt x="519" y="2688"/>
                    <a:pt x="556" y="2660"/>
                    <a:pt x="590" y="2634"/>
                  </a:cubicBezTo>
                  <a:cubicBezTo>
                    <a:pt x="616" y="2607"/>
                    <a:pt x="647" y="2584"/>
                    <a:pt x="677" y="2560"/>
                  </a:cubicBezTo>
                  <a:cubicBezTo>
                    <a:pt x="714" y="2527"/>
                    <a:pt x="751" y="2490"/>
                    <a:pt x="783" y="2453"/>
                  </a:cubicBezTo>
                  <a:lnTo>
                    <a:pt x="783" y="2453"/>
                  </a:lnTo>
                  <a:lnTo>
                    <a:pt x="780" y="2457"/>
                  </a:lnTo>
                  <a:cubicBezTo>
                    <a:pt x="811" y="2424"/>
                    <a:pt x="844" y="2400"/>
                    <a:pt x="881" y="2373"/>
                  </a:cubicBezTo>
                  <a:cubicBezTo>
                    <a:pt x="911" y="2347"/>
                    <a:pt x="944" y="2319"/>
                    <a:pt x="974" y="2293"/>
                  </a:cubicBezTo>
                  <a:cubicBezTo>
                    <a:pt x="1041" y="2236"/>
                    <a:pt x="1109" y="2176"/>
                    <a:pt x="1172" y="2115"/>
                  </a:cubicBezTo>
                  <a:cubicBezTo>
                    <a:pt x="1242" y="2049"/>
                    <a:pt x="1316" y="1989"/>
                    <a:pt x="1389" y="1928"/>
                  </a:cubicBezTo>
                  <a:cubicBezTo>
                    <a:pt x="1462" y="1868"/>
                    <a:pt x="1536" y="1805"/>
                    <a:pt x="1606" y="1741"/>
                  </a:cubicBezTo>
                  <a:lnTo>
                    <a:pt x="1697" y="1651"/>
                  </a:lnTo>
                  <a:cubicBezTo>
                    <a:pt x="1734" y="1621"/>
                    <a:pt x="1771" y="1590"/>
                    <a:pt x="1804" y="1561"/>
                  </a:cubicBezTo>
                  <a:cubicBezTo>
                    <a:pt x="1874" y="1504"/>
                    <a:pt x="1941" y="1447"/>
                    <a:pt x="2007" y="1390"/>
                  </a:cubicBezTo>
                  <a:cubicBezTo>
                    <a:pt x="2148" y="1273"/>
                    <a:pt x="2285" y="1152"/>
                    <a:pt x="2426" y="1035"/>
                  </a:cubicBezTo>
                  <a:cubicBezTo>
                    <a:pt x="2566" y="915"/>
                    <a:pt x="2710" y="794"/>
                    <a:pt x="2854" y="674"/>
                  </a:cubicBezTo>
                  <a:cubicBezTo>
                    <a:pt x="2991" y="561"/>
                    <a:pt x="3131" y="447"/>
                    <a:pt x="3268" y="326"/>
                  </a:cubicBezTo>
                  <a:cubicBezTo>
                    <a:pt x="3322" y="283"/>
                    <a:pt x="3372" y="240"/>
                    <a:pt x="3426" y="192"/>
                  </a:cubicBezTo>
                  <a:cubicBezTo>
                    <a:pt x="3469" y="156"/>
                    <a:pt x="3476" y="85"/>
                    <a:pt x="3439" y="39"/>
                  </a:cubicBezTo>
                  <a:cubicBezTo>
                    <a:pt x="3418" y="14"/>
                    <a:pt x="3385" y="0"/>
                    <a:pt x="3353" y="0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08" name="Google Shape;2208;p43"/>
          <p:cNvGrpSpPr/>
          <p:nvPr/>
        </p:nvGrpSpPr>
        <p:grpSpPr>
          <a:xfrm rot="-4769656">
            <a:off x="1316565" y="1552629"/>
            <a:ext cx="617580" cy="536734"/>
            <a:chOff x="2468550" y="1600375"/>
            <a:chExt cx="2221020" cy="1930274"/>
          </a:xfrm>
        </p:grpSpPr>
        <p:sp>
          <p:nvSpPr>
            <p:cNvPr id="2209" name="Google Shape;2209;p43"/>
            <p:cNvSpPr/>
            <p:nvPr/>
          </p:nvSpPr>
          <p:spPr>
            <a:xfrm>
              <a:off x="2558405" y="1600375"/>
              <a:ext cx="2131165" cy="1870367"/>
            </a:xfrm>
            <a:custGeom>
              <a:avLst/>
              <a:gdLst/>
              <a:ahLst/>
              <a:cxnLst/>
              <a:rect l="l" t="t" r="r" b="b"/>
              <a:pathLst>
                <a:path w="4625" h="4059" extrusionOk="0">
                  <a:moveTo>
                    <a:pt x="4167" y="0"/>
                  </a:moveTo>
                  <a:cubicBezTo>
                    <a:pt x="4157" y="0"/>
                    <a:pt x="4147" y="1"/>
                    <a:pt x="4137" y="2"/>
                  </a:cubicBezTo>
                  <a:cubicBezTo>
                    <a:pt x="4074" y="5"/>
                    <a:pt x="4009" y="35"/>
                    <a:pt x="3953" y="68"/>
                  </a:cubicBezTo>
                  <a:cubicBezTo>
                    <a:pt x="3853" y="132"/>
                    <a:pt x="3762" y="212"/>
                    <a:pt x="3665" y="279"/>
                  </a:cubicBezTo>
                  <a:cubicBezTo>
                    <a:pt x="3452" y="426"/>
                    <a:pt x="3271" y="613"/>
                    <a:pt x="3086" y="794"/>
                  </a:cubicBezTo>
                  <a:cubicBezTo>
                    <a:pt x="3013" y="868"/>
                    <a:pt x="2933" y="941"/>
                    <a:pt x="2856" y="1011"/>
                  </a:cubicBezTo>
                  <a:cubicBezTo>
                    <a:pt x="2772" y="1088"/>
                    <a:pt x="2699" y="1166"/>
                    <a:pt x="2615" y="1239"/>
                  </a:cubicBezTo>
                  <a:cubicBezTo>
                    <a:pt x="2532" y="1316"/>
                    <a:pt x="2444" y="1389"/>
                    <a:pt x="2361" y="1467"/>
                  </a:cubicBezTo>
                  <a:cubicBezTo>
                    <a:pt x="2284" y="1540"/>
                    <a:pt x="2203" y="1613"/>
                    <a:pt x="2123" y="1683"/>
                  </a:cubicBezTo>
                  <a:cubicBezTo>
                    <a:pt x="2056" y="1737"/>
                    <a:pt x="1990" y="1794"/>
                    <a:pt x="1926" y="1851"/>
                  </a:cubicBezTo>
                  <a:lnTo>
                    <a:pt x="1913" y="1861"/>
                  </a:lnTo>
                  <a:cubicBezTo>
                    <a:pt x="1819" y="1938"/>
                    <a:pt x="1726" y="2018"/>
                    <a:pt x="1629" y="2095"/>
                  </a:cubicBezTo>
                  <a:cubicBezTo>
                    <a:pt x="1578" y="2135"/>
                    <a:pt x="1528" y="2172"/>
                    <a:pt x="1478" y="2212"/>
                  </a:cubicBezTo>
                  <a:cubicBezTo>
                    <a:pt x="1421" y="2256"/>
                    <a:pt x="1368" y="2305"/>
                    <a:pt x="1314" y="2353"/>
                  </a:cubicBezTo>
                  <a:cubicBezTo>
                    <a:pt x="1224" y="2423"/>
                    <a:pt x="1127" y="2486"/>
                    <a:pt x="1040" y="2563"/>
                  </a:cubicBezTo>
                  <a:cubicBezTo>
                    <a:pt x="926" y="2657"/>
                    <a:pt x="819" y="2754"/>
                    <a:pt x="722" y="2867"/>
                  </a:cubicBezTo>
                  <a:cubicBezTo>
                    <a:pt x="686" y="2915"/>
                    <a:pt x="645" y="2958"/>
                    <a:pt x="612" y="3004"/>
                  </a:cubicBezTo>
                  <a:cubicBezTo>
                    <a:pt x="595" y="3028"/>
                    <a:pt x="578" y="3052"/>
                    <a:pt x="562" y="3072"/>
                  </a:cubicBezTo>
                  <a:cubicBezTo>
                    <a:pt x="545" y="3095"/>
                    <a:pt x="525" y="3115"/>
                    <a:pt x="502" y="3139"/>
                  </a:cubicBezTo>
                  <a:cubicBezTo>
                    <a:pt x="458" y="3182"/>
                    <a:pt x="417" y="3225"/>
                    <a:pt x="374" y="3269"/>
                  </a:cubicBezTo>
                  <a:cubicBezTo>
                    <a:pt x="334" y="3313"/>
                    <a:pt x="291" y="3353"/>
                    <a:pt x="250" y="3393"/>
                  </a:cubicBezTo>
                  <a:cubicBezTo>
                    <a:pt x="217" y="3429"/>
                    <a:pt x="184" y="3466"/>
                    <a:pt x="150" y="3503"/>
                  </a:cubicBezTo>
                  <a:cubicBezTo>
                    <a:pt x="137" y="3520"/>
                    <a:pt x="120" y="3537"/>
                    <a:pt x="104" y="3553"/>
                  </a:cubicBezTo>
                  <a:cubicBezTo>
                    <a:pt x="96" y="3563"/>
                    <a:pt x="87" y="3574"/>
                    <a:pt x="80" y="3583"/>
                  </a:cubicBezTo>
                  <a:cubicBezTo>
                    <a:pt x="63" y="3603"/>
                    <a:pt x="47" y="3630"/>
                    <a:pt x="33" y="3657"/>
                  </a:cubicBezTo>
                  <a:cubicBezTo>
                    <a:pt x="10" y="3700"/>
                    <a:pt x="6" y="3740"/>
                    <a:pt x="3" y="3790"/>
                  </a:cubicBezTo>
                  <a:cubicBezTo>
                    <a:pt x="0" y="3844"/>
                    <a:pt x="20" y="3891"/>
                    <a:pt x="47" y="3935"/>
                  </a:cubicBezTo>
                  <a:cubicBezTo>
                    <a:pt x="50" y="3944"/>
                    <a:pt x="80" y="3978"/>
                    <a:pt x="96" y="3991"/>
                  </a:cubicBezTo>
                  <a:cubicBezTo>
                    <a:pt x="133" y="4025"/>
                    <a:pt x="161" y="4035"/>
                    <a:pt x="207" y="4048"/>
                  </a:cubicBezTo>
                  <a:cubicBezTo>
                    <a:pt x="229" y="4055"/>
                    <a:pt x="252" y="4058"/>
                    <a:pt x="275" y="4058"/>
                  </a:cubicBezTo>
                  <a:cubicBezTo>
                    <a:pt x="325" y="4058"/>
                    <a:pt x="376" y="4044"/>
                    <a:pt x="425" y="4028"/>
                  </a:cubicBezTo>
                  <a:cubicBezTo>
                    <a:pt x="502" y="4005"/>
                    <a:pt x="572" y="3971"/>
                    <a:pt x="642" y="3935"/>
                  </a:cubicBezTo>
                  <a:cubicBezTo>
                    <a:pt x="698" y="3907"/>
                    <a:pt x="752" y="3878"/>
                    <a:pt x="806" y="3844"/>
                  </a:cubicBezTo>
                  <a:cubicBezTo>
                    <a:pt x="859" y="3814"/>
                    <a:pt x="913" y="3784"/>
                    <a:pt x="963" y="3750"/>
                  </a:cubicBezTo>
                  <a:cubicBezTo>
                    <a:pt x="1013" y="3717"/>
                    <a:pt x="1060" y="3680"/>
                    <a:pt x="1110" y="3647"/>
                  </a:cubicBezTo>
                  <a:cubicBezTo>
                    <a:pt x="1160" y="3610"/>
                    <a:pt x="1210" y="3574"/>
                    <a:pt x="1260" y="3533"/>
                  </a:cubicBezTo>
                  <a:cubicBezTo>
                    <a:pt x="1345" y="3466"/>
                    <a:pt x="1425" y="3396"/>
                    <a:pt x="1505" y="3322"/>
                  </a:cubicBezTo>
                  <a:cubicBezTo>
                    <a:pt x="1575" y="3265"/>
                    <a:pt x="1646" y="3212"/>
                    <a:pt x="1712" y="3152"/>
                  </a:cubicBezTo>
                  <a:cubicBezTo>
                    <a:pt x="1802" y="3078"/>
                    <a:pt x="1886" y="2998"/>
                    <a:pt x="1973" y="2921"/>
                  </a:cubicBezTo>
                  <a:cubicBezTo>
                    <a:pt x="2043" y="2858"/>
                    <a:pt x="2117" y="2797"/>
                    <a:pt x="2187" y="2734"/>
                  </a:cubicBezTo>
                  <a:cubicBezTo>
                    <a:pt x="2243" y="2683"/>
                    <a:pt x="2304" y="2630"/>
                    <a:pt x="2364" y="2577"/>
                  </a:cubicBezTo>
                  <a:cubicBezTo>
                    <a:pt x="2458" y="2500"/>
                    <a:pt x="2552" y="2426"/>
                    <a:pt x="2649" y="2349"/>
                  </a:cubicBezTo>
                  <a:cubicBezTo>
                    <a:pt x="2749" y="2272"/>
                    <a:pt x="2845" y="2192"/>
                    <a:pt x="2946" y="2115"/>
                  </a:cubicBezTo>
                  <a:cubicBezTo>
                    <a:pt x="3050" y="2041"/>
                    <a:pt x="3154" y="1971"/>
                    <a:pt x="3257" y="1898"/>
                  </a:cubicBezTo>
                  <a:cubicBezTo>
                    <a:pt x="3324" y="1851"/>
                    <a:pt x="3387" y="1800"/>
                    <a:pt x="3447" y="1747"/>
                  </a:cubicBezTo>
                  <a:cubicBezTo>
                    <a:pt x="3488" y="1711"/>
                    <a:pt x="3525" y="1667"/>
                    <a:pt x="3565" y="1630"/>
                  </a:cubicBezTo>
                  <a:cubicBezTo>
                    <a:pt x="3632" y="1573"/>
                    <a:pt x="3692" y="1513"/>
                    <a:pt x="3748" y="1450"/>
                  </a:cubicBezTo>
                  <a:cubicBezTo>
                    <a:pt x="3799" y="1393"/>
                    <a:pt x="3833" y="1319"/>
                    <a:pt x="3853" y="1246"/>
                  </a:cubicBezTo>
                  <a:cubicBezTo>
                    <a:pt x="3862" y="1219"/>
                    <a:pt x="3869" y="1192"/>
                    <a:pt x="3876" y="1166"/>
                  </a:cubicBezTo>
                  <a:cubicBezTo>
                    <a:pt x="3889" y="1132"/>
                    <a:pt x="3906" y="1101"/>
                    <a:pt x="3923" y="1072"/>
                  </a:cubicBezTo>
                  <a:cubicBezTo>
                    <a:pt x="3949" y="1035"/>
                    <a:pt x="3980" y="1005"/>
                    <a:pt x="4013" y="978"/>
                  </a:cubicBezTo>
                  <a:lnTo>
                    <a:pt x="4037" y="958"/>
                  </a:lnTo>
                  <a:cubicBezTo>
                    <a:pt x="4090" y="911"/>
                    <a:pt x="4147" y="865"/>
                    <a:pt x="4200" y="817"/>
                  </a:cubicBezTo>
                  <a:lnTo>
                    <a:pt x="4200" y="817"/>
                  </a:lnTo>
                  <a:lnTo>
                    <a:pt x="4190" y="828"/>
                  </a:lnTo>
                  <a:cubicBezTo>
                    <a:pt x="4250" y="777"/>
                    <a:pt x="4310" y="731"/>
                    <a:pt x="4375" y="690"/>
                  </a:cubicBezTo>
                  <a:cubicBezTo>
                    <a:pt x="4391" y="680"/>
                    <a:pt x="4407" y="670"/>
                    <a:pt x="4424" y="660"/>
                  </a:cubicBezTo>
                  <a:cubicBezTo>
                    <a:pt x="4455" y="644"/>
                    <a:pt x="4481" y="617"/>
                    <a:pt x="4508" y="593"/>
                  </a:cubicBezTo>
                  <a:cubicBezTo>
                    <a:pt x="4521" y="584"/>
                    <a:pt x="4531" y="573"/>
                    <a:pt x="4538" y="560"/>
                  </a:cubicBezTo>
                  <a:cubicBezTo>
                    <a:pt x="4551" y="550"/>
                    <a:pt x="4562" y="539"/>
                    <a:pt x="4571" y="530"/>
                  </a:cubicBezTo>
                  <a:cubicBezTo>
                    <a:pt x="4605" y="493"/>
                    <a:pt x="4625" y="443"/>
                    <a:pt x="4622" y="393"/>
                  </a:cubicBezTo>
                  <a:cubicBezTo>
                    <a:pt x="4619" y="346"/>
                    <a:pt x="4599" y="303"/>
                    <a:pt x="4565" y="269"/>
                  </a:cubicBezTo>
                  <a:cubicBezTo>
                    <a:pt x="4558" y="252"/>
                    <a:pt x="4548" y="238"/>
                    <a:pt x="4535" y="222"/>
                  </a:cubicBezTo>
                  <a:lnTo>
                    <a:pt x="4518" y="206"/>
                  </a:lnTo>
                  <a:cubicBezTo>
                    <a:pt x="4505" y="192"/>
                    <a:pt x="4488" y="178"/>
                    <a:pt x="4471" y="169"/>
                  </a:cubicBezTo>
                  <a:cubicBezTo>
                    <a:pt x="4448" y="145"/>
                    <a:pt x="4424" y="125"/>
                    <a:pt x="4398" y="102"/>
                  </a:cubicBezTo>
                  <a:cubicBezTo>
                    <a:pt x="4334" y="41"/>
                    <a:pt x="4255" y="0"/>
                    <a:pt x="41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43"/>
            <p:cNvSpPr/>
            <p:nvPr/>
          </p:nvSpPr>
          <p:spPr>
            <a:xfrm>
              <a:off x="2468550" y="3123306"/>
              <a:ext cx="452037" cy="407343"/>
            </a:xfrm>
            <a:custGeom>
              <a:avLst/>
              <a:gdLst/>
              <a:ahLst/>
              <a:cxnLst/>
              <a:rect l="l" t="t" r="r" b="b"/>
              <a:pathLst>
                <a:path w="981" h="884" extrusionOk="0">
                  <a:moveTo>
                    <a:pt x="469" y="820"/>
                  </a:moveTo>
                  <a:cubicBezTo>
                    <a:pt x="467" y="820"/>
                    <a:pt x="465" y="821"/>
                    <a:pt x="463" y="821"/>
                  </a:cubicBezTo>
                  <a:lnTo>
                    <a:pt x="463" y="821"/>
                  </a:lnTo>
                  <a:lnTo>
                    <a:pt x="469" y="820"/>
                  </a:lnTo>
                  <a:close/>
                  <a:moveTo>
                    <a:pt x="508" y="1"/>
                  </a:moveTo>
                  <a:cubicBezTo>
                    <a:pt x="491" y="1"/>
                    <a:pt x="473" y="6"/>
                    <a:pt x="459" y="17"/>
                  </a:cubicBezTo>
                  <a:cubicBezTo>
                    <a:pt x="439" y="34"/>
                    <a:pt x="422" y="54"/>
                    <a:pt x="405" y="74"/>
                  </a:cubicBezTo>
                  <a:cubicBezTo>
                    <a:pt x="396" y="91"/>
                    <a:pt x="382" y="108"/>
                    <a:pt x="368" y="124"/>
                  </a:cubicBezTo>
                  <a:cubicBezTo>
                    <a:pt x="345" y="155"/>
                    <a:pt x="322" y="184"/>
                    <a:pt x="299" y="215"/>
                  </a:cubicBezTo>
                  <a:cubicBezTo>
                    <a:pt x="271" y="244"/>
                    <a:pt x="248" y="278"/>
                    <a:pt x="228" y="312"/>
                  </a:cubicBezTo>
                  <a:cubicBezTo>
                    <a:pt x="208" y="342"/>
                    <a:pt x="185" y="372"/>
                    <a:pt x="165" y="405"/>
                  </a:cubicBezTo>
                  <a:cubicBezTo>
                    <a:pt x="144" y="435"/>
                    <a:pt x="124" y="469"/>
                    <a:pt x="108" y="502"/>
                  </a:cubicBezTo>
                  <a:cubicBezTo>
                    <a:pt x="87" y="542"/>
                    <a:pt x="67" y="579"/>
                    <a:pt x="47" y="619"/>
                  </a:cubicBezTo>
                  <a:cubicBezTo>
                    <a:pt x="41" y="636"/>
                    <a:pt x="31" y="653"/>
                    <a:pt x="24" y="673"/>
                  </a:cubicBezTo>
                  <a:cubicBezTo>
                    <a:pt x="14" y="693"/>
                    <a:pt x="10" y="716"/>
                    <a:pt x="4" y="743"/>
                  </a:cubicBezTo>
                  <a:cubicBezTo>
                    <a:pt x="1" y="757"/>
                    <a:pt x="1" y="766"/>
                    <a:pt x="4" y="780"/>
                  </a:cubicBezTo>
                  <a:cubicBezTo>
                    <a:pt x="4" y="793"/>
                    <a:pt x="7" y="803"/>
                    <a:pt x="10" y="817"/>
                  </a:cubicBezTo>
                  <a:cubicBezTo>
                    <a:pt x="14" y="826"/>
                    <a:pt x="35" y="850"/>
                    <a:pt x="44" y="857"/>
                  </a:cubicBezTo>
                  <a:cubicBezTo>
                    <a:pt x="55" y="860"/>
                    <a:pt x="64" y="867"/>
                    <a:pt x="78" y="871"/>
                  </a:cubicBezTo>
                  <a:cubicBezTo>
                    <a:pt x="104" y="883"/>
                    <a:pt x="138" y="883"/>
                    <a:pt x="171" y="883"/>
                  </a:cubicBezTo>
                  <a:cubicBezTo>
                    <a:pt x="185" y="880"/>
                    <a:pt x="195" y="877"/>
                    <a:pt x="208" y="874"/>
                  </a:cubicBezTo>
                  <a:cubicBezTo>
                    <a:pt x="222" y="874"/>
                    <a:pt x="235" y="871"/>
                    <a:pt x="248" y="867"/>
                  </a:cubicBezTo>
                  <a:cubicBezTo>
                    <a:pt x="271" y="860"/>
                    <a:pt x="295" y="854"/>
                    <a:pt x="319" y="850"/>
                  </a:cubicBezTo>
                  <a:cubicBezTo>
                    <a:pt x="339" y="846"/>
                    <a:pt x="362" y="843"/>
                    <a:pt x="385" y="840"/>
                  </a:cubicBezTo>
                  <a:cubicBezTo>
                    <a:pt x="410" y="837"/>
                    <a:pt x="438" y="828"/>
                    <a:pt x="463" y="821"/>
                  </a:cubicBezTo>
                  <a:lnTo>
                    <a:pt x="463" y="821"/>
                  </a:lnTo>
                  <a:lnTo>
                    <a:pt x="456" y="823"/>
                  </a:lnTo>
                  <a:cubicBezTo>
                    <a:pt x="479" y="817"/>
                    <a:pt x="502" y="810"/>
                    <a:pt x="523" y="803"/>
                  </a:cubicBezTo>
                  <a:cubicBezTo>
                    <a:pt x="532" y="800"/>
                    <a:pt x="543" y="797"/>
                    <a:pt x="552" y="793"/>
                  </a:cubicBezTo>
                  <a:cubicBezTo>
                    <a:pt x="592" y="783"/>
                    <a:pt x="633" y="777"/>
                    <a:pt x="673" y="770"/>
                  </a:cubicBezTo>
                  <a:cubicBezTo>
                    <a:pt x="710" y="763"/>
                    <a:pt x="750" y="757"/>
                    <a:pt x="790" y="757"/>
                  </a:cubicBezTo>
                  <a:cubicBezTo>
                    <a:pt x="827" y="757"/>
                    <a:pt x="864" y="760"/>
                    <a:pt x="901" y="760"/>
                  </a:cubicBezTo>
                  <a:cubicBezTo>
                    <a:pt x="903" y="760"/>
                    <a:pt x="905" y="760"/>
                    <a:pt x="907" y="760"/>
                  </a:cubicBezTo>
                  <a:cubicBezTo>
                    <a:pt x="941" y="760"/>
                    <a:pt x="974" y="734"/>
                    <a:pt x="978" y="696"/>
                  </a:cubicBezTo>
                  <a:cubicBezTo>
                    <a:pt x="981" y="656"/>
                    <a:pt x="950" y="619"/>
                    <a:pt x="913" y="616"/>
                  </a:cubicBezTo>
                  <a:cubicBezTo>
                    <a:pt x="879" y="613"/>
                    <a:pt x="844" y="612"/>
                    <a:pt x="810" y="612"/>
                  </a:cubicBezTo>
                  <a:cubicBezTo>
                    <a:pt x="761" y="612"/>
                    <a:pt x="712" y="615"/>
                    <a:pt x="663" y="623"/>
                  </a:cubicBezTo>
                  <a:cubicBezTo>
                    <a:pt x="629" y="630"/>
                    <a:pt x="596" y="633"/>
                    <a:pt x="563" y="639"/>
                  </a:cubicBezTo>
                  <a:cubicBezTo>
                    <a:pt x="526" y="646"/>
                    <a:pt x="492" y="659"/>
                    <a:pt x="456" y="670"/>
                  </a:cubicBezTo>
                  <a:cubicBezTo>
                    <a:pt x="432" y="676"/>
                    <a:pt x="412" y="680"/>
                    <a:pt x="392" y="683"/>
                  </a:cubicBezTo>
                  <a:cubicBezTo>
                    <a:pt x="368" y="690"/>
                    <a:pt x="345" y="690"/>
                    <a:pt x="325" y="693"/>
                  </a:cubicBezTo>
                  <a:cubicBezTo>
                    <a:pt x="302" y="693"/>
                    <a:pt x="282" y="696"/>
                    <a:pt x="258" y="700"/>
                  </a:cubicBezTo>
                  <a:cubicBezTo>
                    <a:pt x="238" y="703"/>
                    <a:pt x="218" y="710"/>
                    <a:pt x="198" y="710"/>
                  </a:cubicBezTo>
                  <a:cubicBezTo>
                    <a:pt x="208" y="683"/>
                    <a:pt x="222" y="659"/>
                    <a:pt x="231" y="633"/>
                  </a:cubicBezTo>
                  <a:cubicBezTo>
                    <a:pt x="245" y="610"/>
                    <a:pt x="258" y="586"/>
                    <a:pt x="271" y="559"/>
                  </a:cubicBezTo>
                  <a:cubicBezTo>
                    <a:pt x="291" y="522"/>
                    <a:pt x="311" y="489"/>
                    <a:pt x="332" y="456"/>
                  </a:cubicBezTo>
                  <a:cubicBezTo>
                    <a:pt x="359" y="415"/>
                    <a:pt x="382" y="375"/>
                    <a:pt x="409" y="338"/>
                  </a:cubicBezTo>
                  <a:cubicBezTo>
                    <a:pt x="432" y="301"/>
                    <a:pt x="459" y="269"/>
                    <a:pt x="486" y="232"/>
                  </a:cubicBezTo>
                  <a:cubicBezTo>
                    <a:pt x="502" y="215"/>
                    <a:pt x="516" y="195"/>
                    <a:pt x="529" y="178"/>
                  </a:cubicBezTo>
                  <a:cubicBezTo>
                    <a:pt x="536" y="168"/>
                    <a:pt x="546" y="161"/>
                    <a:pt x="552" y="151"/>
                  </a:cubicBezTo>
                  <a:cubicBezTo>
                    <a:pt x="563" y="138"/>
                    <a:pt x="572" y="121"/>
                    <a:pt x="580" y="104"/>
                  </a:cubicBezTo>
                  <a:cubicBezTo>
                    <a:pt x="589" y="78"/>
                    <a:pt x="583" y="48"/>
                    <a:pt x="566" y="28"/>
                  </a:cubicBezTo>
                  <a:lnTo>
                    <a:pt x="549" y="14"/>
                  </a:lnTo>
                  <a:cubicBezTo>
                    <a:pt x="537" y="5"/>
                    <a:pt x="522" y="1"/>
                    <a:pt x="508" y="1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43"/>
            <p:cNvSpPr/>
            <p:nvPr/>
          </p:nvSpPr>
          <p:spPr>
            <a:xfrm>
              <a:off x="2588817" y="3317762"/>
              <a:ext cx="165425" cy="162200"/>
            </a:xfrm>
            <a:custGeom>
              <a:avLst/>
              <a:gdLst/>
              <a:ahLst/>
              <a:cxnLst/>
              <a:rect l="l" t="t" r="r" b="b"/>
              <a:pathLst>
                <a:path w="359" h="352" extrusionOk="0">
                  <a:moveTo>
                    <a:pt x="90" y="1"/>
                  </a:moveTo>
                  <a:cubicBezTo>
                    <a:pt x="72" y="1"/>
                    <a:pt x="55" y="7"/>
                    <a:pt x="41" y="20"/>
                  </a:cubicBezTo>
                  <a:cubicBezTo>
                    <a:pt x="7" y="47"/>
                    <a:pt x="1" y="97"/>
                    <a:pt x="30" y="131"/>
                  </a:cubicBezTo>
                  <a:cubicBezTo>
                    <a:pt x="84" y="197"/>
                    <a:pt x="144" y="258"/>
                    <a:pt x="205" y="321"/>
                  </a:cubicBezTo>
                  <a:cubicBezTo>
                    <a:pt x="221" y="338"/>
                    <a:pt x="238" y="348"/>
                    <a:pt x="262" y="351"/>
                  </a:cubicBezTo>
                  <a:cubicBezTo>
                    <a:pt x="282" y="351"/>
                    <a:pt x="302" y="344"/>
                    <a:pt x="319" y="331"/>
                  </a:cubicBezTo>
                  <a:cubicBezTo>
                    <a:pt x="348" y="308"/>
                    <a:pt x="359" y="254"/>
                    <a:pt x="331" y="224"/>
                  </a:cubicBezTo>
                  <a:lnTo>
                    <a:pt x="328" y="221"/>
                  </a:lnTo>
                  <a:cubicBezTo>
                    <a:pt x="268" y="157"/>
                    <a:pt x="211" y="94"/>
                    <a:pt x="151" y="30"/>
                  </a:cubicBezTo>
                  <a:cubicBezTo>
                    <a:pt x="134" y="11"/>
                    <a:pt x="112" y="1"/>
                    <a:pt x="90" y="1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43"/>
            <p:cNvSpPr/>
            <p:nvPr/>
          </p:nvSpPr>
          <p:spPr>
            <a:xfrm>
              <a:off x="2528453" y="2139506"/>
              <a:ext cx="1602176" cy="1354277"/>
            </a:xfrm>
            <a:custGeom>
              <a:avLst/>
              <a:gdLst/>
              <a:ahLst/>
              <a:cxnLst/>
              <a:rect l="l" t="t" r="r" b="b"/>
              <a:pathLst>
                <a:path w="3477" h="2939" extrusionOk="0">
                  <a:moveTo>
                    <a:pt x="3353" y="0"/>
                  </a:moveTo>
                  <a:cubicBezTo>
                    <a:pt x="3328" y="0"/>
                    <a:pt x="3304" y="8"/>
                    <a:pt x="3285" y="25"/>
                  </a:cubicBezTo>
                  <a:cubicBezTo>
                    <a:pt x="3145" y="149"/>
                    <a:pt x="3001" y="269"/>
                    <a:pt x="2858" y="390"/>
                  </a:cubicBezTo>
                  <a:cubicBezTo>
                    <a:pt x="2717" y="507"/>
                    <a:pt x="2580" y="624"/>
                    <a:pt x="2436" y="738"/>
                  </a:cubicBezTo>
                  <a:cubicBezTo>
                    <a:pt x="2292" y="858"/>
                    <a:pt x="2148" y="975"/>
                    <a:pt x="2004" y="1095"/>
                  </a:cubicBezTo>
                  <a:cubicBezTo>
                    <a:pt x="1938" y="1149"/>
                    <a:pt x="1867" y="1206"/>
                    <a:pt x="1800" y="1263"/>
                  </a:cubicBezTo>
                  <a:cubicBezTo>
                    <a:pt x="1767" y="1289"/>
                    <a:pt x="1737" y="1316"/>
                    <a:pt x="1703" y="1343"/>
                  </a:cubicBezTo>
                  <a:cubicBezTo>
                    <a:pt x="1666" y="1373"/>
                    <a:pt x="1626" y="1403"/>
                    <a:pt x="1590" y="1436"/>
                  </a:cubicBezTo>
                  <a:cubicBezTo>
                    <a:pt x="1560" y="1467"/>
                    <a:pt x="1530" y="1497"/>
                    <a:pt x="1496" y="1527"/>
                  </a:cubicBezTo>
                  <a:cubicBezTo>
                    <a:pt x="1462" y="1561"/>
                    <a:pt x="1430" y="1590"/>
                    <a:pt x="1393" y="1624"/>
                  </a:cubicBezTo>
                  <a:cubicBezTo>
                    <a:pt x="1322" y="1688"/>
                    <a:pt x="1249" y="1751"/>
                    <a:pt x="1175" y="1811"/>
                  </a:cubicBezTo>
                  <a:cubicBezTo>
                    <a:pt x="1141" y="1842"/>
                    <a:pt x="1105" y="1871"/>
                    <a:pt x="1072" y="1905"/>
                  </a:cubicBezTo>
                  <a:cubicBezTo>
                    <a:pt x="1038" y="1935"/>
                    <a:pt x="1008" y="1969"/>
                    <a:pt x="974" y="1998"/>
                  </a:cubicBezTo>
                  <a:cubicBezTo>
                    <a:pt x="911" y="2058"/>
                    <a:pt x="844" y="2119"/>
                    <a:pt x="777" y="2176"/>
                  </a:cubicBezTo>
                  <a:cubicBezTo>
                    <a:pt x="751" y="2203"/>
                    <a:pt x="723" y="2226"/>
                    <a:pt x="697" y="2249"/>
                  </a:cubicBezTo>
                  <a:cubicBezTo>
                    <a:pt x="673" y="2270"/>
                    <a:pt x="653" y="2290"/>
                    <a:pt x="633" y="2313"/>
                  </a:cubicBezTo>
                  <a:cubicBezTo>
                    <a:pt x="623" y="2323"/>
                    <a:pt x="616" y="2333"/>
                    <a:pt x="607" y="2343"/>
                  </a:cubicBezTo>
                  <a:cubicBezTo>
                    <a:pt x="556" y="2396"/>
                    <a:pt x="499" y="2447"/>
                    <a:pt x="442" y="2493"/>
                  </a:cubicBezTo>
                  <a:cubicBezTo>
                    <a:pt x="413" y="2517"/>
                    <a:pt x="382" y="2544"/>
                    <a:pt x="352" y="2567"/>
                  </a:cubicBezTo>
                  <a:cubicBezTo>
                    <a:pt x="332" y="2587"/>
                    <a:pt x="312" y="2604"/>
                    <a:pt x="292" y="2624"/>
                  </a:cubicBezTo>
                  <a:cubicBezTo>
                    <a:pt x="275" y="2607"/>
                    <a:pt x="252" y="2594"/>
                    <a:pt x="226" y="2594"/>
                  </a:cubicBezTo>
                  <a:cubicBezTo>
                    <a:pt x="202" y="2594"/>
                    <a:pt x="181" y="2594"/>
                    <a:pt x="161" y="2607"/>
                  </a:cubicBezTo>
                  <a:cubicBezTo>
                    <a:pt x="149" y="2617"/>
                    <a:pt x="135" y="2624"/>
                    <a:pt x="121" y="2637"/>
                  </a:cubicBezTo>
                  <a:cubicBezTo>
                    <a:pt x="112" y="2644"/>
                    <a:pt x="101" y="2654"/>
                    <a:pt x="92" y="2660"/>
                  </a:cubicBezTo>
                  <a:lnTo>
                    <a:pt x="81" y="2674"/>
                  </a:lnTo>
                  <a:cubicBezTo>
                    <a:pt x="58" y="2688"/>
                    <a:pt x="45" y="2705"/>
                    <a:pt x="41" y="2728"/>
                  </a:cubicBezTo>
                  <a:lnTo>
                    <a:pt x="38" y="2737"/>
                  </a:lnTo>
                  <a:cubicBezTo>
                    <a:pt x="35" y="2751"/>
                    <a:pt x="31" y="2761"/>
                    <a:pt x="31" y="2771"/>
                  </a:cubicBezTo>
                  <a:lnTo>
                    <a:pt x="25" y="2785"/>
                  </a:lnTo>
                  <a:cubicBezTo>
                    <a:pt x="11" y="2811"/>
                    <a:pt x="1" y="2838"/>
                    <a:pt x="5" y="2865"/>
                  </a:cubicBezTo>
                  <a:cubicBezTo>
                    <a:pt x="8" y="2895"/>
                    <a:pt x="31" y="2921"/>
                    <a:pt x="58" y="2932"/>
                  </a:cubicBezTo>
                  <a:cubicBezTo>
                    <a:pt x="75" y="2938"/>
                    <a:pt x="92" y="2938"/>
                    <a:pt x="112" y="2938"/>
                  </a:cubicBezTo>
                  <a:cubicBezTo>
                    <a:pt x="125" y="2938"/>
                    <a:pt x="138" y="2938"/>
                    <a:pt x="152" y="2935"/>
                  </a:cubicBezTo>
                  <a:cubicBezTo>
                    <a:pt x="161" y="2932"/>
                    <a:pt x="172" y="2928"/>
                    <a:pt x="181" y="2925"/>
                  </a:cubicBezTo>
                  <a:cubicBezTo>
                    <a:pt x="202" y="2915"/>
                    <a:pt x="218" y="2901"/>
                    <a:pt x="232" y="2888"/>
                  </a:cubicBezTo>
                  <a:lnTo>
                    <a:pt x="255" y="2875"/>
                  </a:lnTo>
                  <a:cubicBezTo>
                    <a:pt x="275" y="2861"/>
                    <a:pt x="299" y="2851"/>
                    <a:pt x="322" y="2838"/>
                  </a:cubicBezTo>
                  <a:cubicBezTo>
                    <a:pt x="352" y="2821"/>
                    <a:pt x="379" y="2798"/>
                    <a:pt x="409" y="2778"/>
                  </a:cubicBezTo>
                  <a:cubicBezTo>
                    <a:pt x="436" y="2758"/>
                    <a:pt x="462" y="2737"/>
                    <a:pt x="486" y="2717"/>
                  </a:cubicBezTo>
                  <a:cubicBezTo>
                    <a:pt x="519" y="2688"/>
                    <a:pt x="556" y="2660"/>
                    <a:pt x="590" y="2634"/>
                  </a:cubicBezTo>
                  <a:cubicBezTo>
                    <a:pt x="616" y="2607"/>
                    <a:pt x="647" y="2584"/>
                    <a:pt x="677" y="2560"/>
                  </a:cubicBezTo>
                  <a:cubicBezTo>
                    <a:pt x="714" y="2527"/>
                    <a:pt x="751" y="2490"/>
                    <a:pt x="783" y="2453"/>
                  </a:cubicBezTo>
                  <a:lnTo>
                    <a:pt x="783" y="2453"/>
                  </a:lnTo>
                  <a:lnTo>
                    <a:pt x="780" y="2457"/>
                  </a:lnTo>
                  <a:cubicBezTo>
                    <a:pt x="811" y="2424"/>
                    <a:pt x="844" y="2400"/>
                    <a:pt x="881" y="2373"/>
                  </a:cubicBezTo>
                  <a:cubicBezTo>
                    <a:pt x="911" y="2347"/>
                    <a:pt x="944" y="2319"/>
                    <a:pt x="974" y="2293"/>
                  </a:cubicBezTo>
                  <a:cubicBezTo>
                    <a:pt x="1041" y="2236"/>
                    <a:pt x="1109" y="2176"/>
                    <a:pt x="1172" y="2115"/>
                  </a:cubicBezTo>
                  <a:cubicBezTo>
                    <a:pt x="1242" y="2049"/>
                    <a:pt x="1316" y="1989"/>
                    <a:pt x="1389" y="1928"/>
                  </a:cubicBezTo>
                  <a:cubicBezTo>
                    <a:pt x="1462" y="1868"/>
                    <a:pt x="1536" y="1805"/>
                    <a:pt x="1606" y="1741"/>
                  </a:cubicBezTo>
                  <a:lnTo>
                    <a:pt x="1697" y="1651"/>
                  </a:lnTo>
                  <a:cubicBezTo>
                    <a:pt x="1734" y="1621"/>
                    <a:pt x="1771" y="1590"/>
                    <a:pt x="1804" y="1561"/>
                  </a:cubicBezTo>
                  <a:cubicBezTo>
                    <a:pt x="1874" y="1504"/>
                    <a:pt x="1941" y="1447"/>
                    <a:pt x="2007" y="1390"/>
                  </a:cubicBezTo>
                  <a:cubicBezTo>
                    <a:pt x="2148" y="1273"/>
                    <a:pt x="2285" y="1152"/>
                    <a:pt x="2426" y="1035"/>
                  </a:cubicBezTo>
                  <a:cubicBezTo>
                    <a:pt x="2566" y="915"/>
                    <a:pt x="2710" y="794"/>
                    <a:pt x="2854" y="674"/>
                  </a:cubicBezTo>
                  <a:cubicBezTo>
                    <a:pt x="2991" y="561"/>
                    <a:pt x="3131" y="447"/>
                    <a:pt x="3268" y="326"/>
                  </a:cubicBezTo>
                  <a:cubicBezTo>
                    <a:pt x="3322" y="283"/>
                    <a:pt x="3372" y="240"/>
                    <a:pt x="3426" y="192"/>
                  </a:cubicBezTo>
                  <a:cubicBezTo>
                    <a:pt x="3469" y="156"/>
                    <a:pt x="3476" y="85"/>
                    <a:pt x="3439" y="39"/>
                  </a:cubicBezTo>
                  <a:cubicBezTo>
                    <a:pt x="3418" y="14"/>
                    <a:pt x="3385" y="0"/>
                    <a:pt x="3353" y="0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13" name="Google Shape;2213;p43"/>
          <p:cNvGrpSpPr/>
          <p:nvPr/>
        </p:nvGrpSpPr>
        <p:grpSpPr>
          <a:xfrm>
            <a:off x="283814" y="3465081"/>
            <a:ext cx="192515" cy="288298"/>
            <a:chOff x="1459800" y="1512500"/>
            <a:chExt cx="131625" cy="197100"/>
          </a:xfrm>
        </p:grpSpPr>
        <p:sp>
          <p:nvSpPr>
            <p:cNvPr id="2214" name="Google Shape;2214;p43"/>
            <p:cNvSpPr/>
            <p:nvPr/>
          </p:nvSpPr>
          <p:spPr>
            <a:xfrm>
              <a:off x="1533625" y="1599050"/>
              <a:ext cx="600" cy="2450"/>
            </a:xfrm>
            <a:custGeom>
              <a:avLst/>
              <a:gdLst/>
              <a:ahLst/>
              <a:cxnLst/>
              <a:rect l="l" t="t" r="r" b="b"/>
              <a:pathLst>
                <a:path w="24" h="98" extrusionOk="0">
                  <a:moveTo>
                    <a:pt x="0" y="1"/>
                  </a:moveTo>
                  <a:cubicBezTo>
                    <a:pt x="2" y="11"/>
                    <a:pt x="5" y="21"/>
                    <a:pt x="7" y="30"/>
                  </a:cubicBezTo>
                  <a:lnTo>
                    <a:pt x="7" y="30"/>
                  </a:lnTo>
                  <a:cubicBezTo>
                    <a:pt x="7" y="19"/>
                    <a:pt x="3" y="9"/>
                    <a:pt x="0" y="1"/>
                  </a:cubicBezTo>
                  <a:close/>
                  <a:moveTo>
                    <a:pt x="7" y="30"/>
                  </a:moveTo>
                  <a:lnTo>
                    <a:pt x="7" y="30"/>
                  </a:lnTo>
                  <a:cubicBezTo>
                    <a:pt x="7" y="32"/>
                    <a:pt x="7" y="33"/>
                    <a:pt x="7" y="34"/>
                  </a:cubicBezTo>
                  <a:cubicBezTo>
                    <a:pt x="11" y="47"/>
                    <a:pt x="14" y="64"/>
                    <a:pt x="17" y="81"/>
                  </a:cubicBezTo>
                  <a:lnTo>
                    <a:pt x="23" y="98"/>
                  </a:lnTo>
                  <a:cubicBezTo>
                    <a:pt x="19" y="74"/>
                    <a:pt x="13" y="53"/>
                    <a:pt x="7" y="30"/>
                  </a:cubicBezTo>
                  <a:close/>
                </a:path>
              </a:pathLst>
            </a:custGeom>
            <a:solidFill>
              <a:srgbClr val="FB6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43"/>
            <p:cNvSpPr/>
            <p:nvPr/>
          </p:nvSpPr>
          <p:spPr>
            <a:xfrm>
              <a:off x="1529350" y="1598125"/>
              <a:ext cx="9150" cy="4300"/>
            </a:xfrm>
            <a:custGeom>
              <a:avLst/>
              <a:gdLst/>
              <a:ahLst/>
              <a:cxnLst/>
              <a:rect l="l" t="t" r="r" b="b"/>
              <a:pathLst>
                <a:path w="366" h="172" extrusionOk="0">
                  <a:moveTo>
                    <a:pt x="345" y="1"/>
                  </a:moveTo>
                  <a:lnTo>
                    <a:pt x="1" y="74"/>
                  </a:lnTo>
                  <a:lnTo>
                    <a:pt x="21" y="172"/>
                  </a:lnTo>
                  <a:lnTo>
                    <a:pt x="365" y="98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43"/>
            <p:cNvSpPr/>
            <p:nvPr/>
          </p:nvSpPr>
          <p:spPr>
            <a:xfrm>
              <a:off x="1463575" y="1516850"/>
              <a:ext cx="123425" cy="188350"/>
            </a:xfrm>
            <a:custGeom>
              <a:avLst/>
              <a:gdLst/>
              <a:ahLst/>
              <a:cxnLst/>
              <a:rect l="l" t="t" r="r" b="b"/>
              <a:pathLst>
                <a:path w="4937" h="7534" extrusionOk="0">
                  <a:moveTo>
                    <a:pt x="2585" y="2359"/>
                  </a:moveTo>
                  <a:cubicBezTo>
                    <a:pt x="2601" y="2419"/>
                    <a:pt x="2618" y="2479"/>
                    <a:pt x="2635" y="2543"/>
                  </a:cubicBezTo>
                  <a:cubicBezTo>
                    <a:pt x="2682" y="2743"/>
                    <a:pt x="2729" y="2947"/>
                    <a:pt x="2772" y="3148"/>
                  </a:cubicBezTo>
                  <a:cubicBezTo>
                    <a:pt x="2782" y="3188"/>
                    <a:pt x="2793" y="3225"/>
                    <a:pt x="2799" y="3265"/>
                  </a:cubicBezTo>
                  <a:lnTo>
                    <a:pt x="2796" y="3245"/>
                  </a:lnTo>
                  <a:lnTo>
                    <a:pt x="2796" y="3245"/>
                  </a:lnTo>
                  <a:cubicBezTo>
                    <a:pt x="2799" y="3258"/>
                    <a:pt x="2802" y="3275"/>
                    <a:pt x="2805" y="3292"/>
                  </a:cubicBezTo>
                  <a:cubicBezTo>
                    <a:pt x="2805" y="3302"/>
                    <a:pt x="2809" y="3312"/>
                    <a:pt x="2809" y="3322"/>
                  </a:cubicBezTo>
                  <a:lnTo>
                    <a:pt x="2816" y="3338"/>
                  </a:lnTo>
                  <a:lnTo>
                    <a:pt x="2816" y="3352"/>
                  </a:lnTo>
                  <a:cubicBezTo>
                    <a:pt x="2859" y="3543"/>
                    <a:pt x="2902" y="3733"/>
                    <a:pt x="2946" y="3924"/>
                  </a:cubicBezTo>
                  <a:cubicBezTo>
                    <a:pt x="2856" y="3934"/>
                    <a:pt x="2762" y="3937"/>
                    <a:pt x="2672" y="3951"/>
                  </a:cubicBezTo>
                  <a:cubicBezTo>
                    <a:pt x="2558" y="3968"/>
                    <a:pt x="2444" y="3984"/>
                    <a:pt x="2328" y="4000"/>
                  </a:cubicBezTo>
                  <a:cubicBezTo>
                    <a:pt x="2197" y="4017"/>
                    <a:pt x="2067" y="4034"/>
                    <a:pt x="1939" y="4051"/>
                  </a:cubicBezTo>
                  <a:cubicBezTo>
                    <a:pt x="1979" y="3944"/>
                    <a:pt x="2020" y="3840"/>
                    <a:pt x="2060" y="3736"/>
                  </a:cubicBezTo>
                  <a:cubicBezTo>
                    <a:pt x="2227" y="3325"/>
                    <a:pt x="2401" y="2914"/>
                    <a:pt x="2541" y="2492"/>
                  </a:cubicBezTo>
                  <a:cubicBezTo>
                    <a:pt x="2555" y="2449"/>
                    <a:pt x="2572" y="2402"/>
                    <a:pt x="2585" y="2359"/>
                  </a:cubicBezTo>
                  <a:close/>
                  <a:moveTo>
                    <a:pt x="2705" y="1"/>
                  </a:moveTo>
                  <a:cubicBezTo>
                    <a:pt x="2595" y="1"/>
                    <a:pt x="2495" y="35"/>
                    <a:pt x="2391" y="95"/>
                  </a:cubicBezTo>
                  <a:cubicBezTo>
                    <a:pt x="2294" y="152"/>
                    <a:pt x="2240" y="235"/>
                    <a:pt x="2183" y="328"/>
                  </a:cubicBezTo>
                  <a:cubicBezTo>
                    <a:pt x="2130" y="416"/>
                    <a:pt x="2097" y="516"/>
                    <a:pt x="2063" y="609"/>
                  </a:cubicBezTo>
                  <a:cubicBezTo>
                    <a:pt x="1916" y="1024"/>
                    <a:pt x="1806" y="1449"/>
                    <a:pt x="1682" y="1870"/>
                  </a:cubicBezTo>
                  <a:cubicBezTo>
                    <a:pt x="1641" y="2011"/>
                    <a:pt x="1601" y="2148"/>
                    <a:pt x="1558" y="2285"/>
                  </a:cubicBezTo>
                  <a:cubicBezTo>
                    <a:pt x="1508" y="2435"/>
                    <a:pt x="1454" y="2586"/>
                    <a:pt x="1397" y="2736"/>
                  </a:cubicBezTo>
                  <a:cubicBezTo>
                    <a:pt x="1317" y="2944"/>
                    <a:pt x="1240" y="3151"/>
                    <a:pt x="1160" y="3358"/>
                  </a:cubicBezTo>
                  <a:cubicBezTo>
                    <a:pt x="1090" y="3543"/>
                    <a:pt x="1023" y="3727"/>
                    <a:pt x="956" y="3914"/>
                  </a:cubicBezTo>
                  <a:cubicBezTo>
                    <a:pt x="909" y="4034"/>
                    <a:pt x="873" y="4158"/>
                    <a:pt x="832" y="4278"/>
                  </a:cubicBezTo>
                  <a:cubicBezTo>
                    <a:pt x="806" y="4366"/>
                    <a:pt x="772" y="4452"/>
                    <a:pt x="749" y="4542"/>
                  </a:cubicBezTo>
                  <a:cubicBezTo>
                    <a:pt x="632" y="4937"/>
                    <a:pt x="522" y="5332"/>
                    <a:pt x="401" y="5726"/>
                  </a:cubicBezTo>
                  <a:cubicBezTo>
                    <a:pt x="334" y="5924"/>
                    <a:pt x="267" y="6118"/>
                    <a:pt x="210" y="6319"/>
                  </a:cubicBezTo>
                  <a:cubicBezTo>
                    <a:pt x="147" y="6529"/>
                    <a:pt x="107" y="6750"/>
                    <a:pt x="56" y="6964"/>
                  </a:cubicBezTo>
                  <a:cubicBezTo>
                    <a:pt x="0" y="7211"/>
                    <a:pt x="184" y="7466"/>
                    <a:pt x="425" y="7512"/>
                  </a:cubicBezTo>
                  <a:cubicBezTo>
                    <a:pt x="454" y="7518"/>
                    <a:pt x="483" y="7521"/>
                    <a:pt x="512" y="7521"/>
                  </a:cubicBezTo>
                  <a:cubicBezTo>
                    <a:pt x="605" y="7521"/>
                    <a:pt x="697" y="7493"/>
                    <a:pt x="775" y="7442"/>
                  </a:cubicBezTo>
                  <a:cubicBezTo>
                    <a:pt x="879" y="7368"/>
                    <a:pt x="943" y="7265"/>
                    <a:pt x="973" y="7141"/>
                  </a:cubicBezTo>
                  <a:cubicBezTo>
                    <a:pt x="1007" y="6990"/>
                    <a:pt x="1036" y="6837"/>
                    <a:pt x="1076" y="6689"/>
                  </a:cubicBezTo>
                  <a:cubicBezTo>
                    <a:pt x="1107" y="6576"/>
                    <a:pt x="1144" y="6469"/>
                    <a:pt x="1177" y="6359"/>
                  </a:cubicBezTo>
                  <a:cubicBezTo>
                    <a:pt x="1271" y="6091"/>
                    <a:pt x="1365" y="5827"/>
                    <a:pt x="1445" y="5556"/>
                  </a:cubicBezTo>
                  <a:lnTo>
                    <a:pt x="1535" y="5255"/>
                  </a:lnTo>
                  <a:cubicBezTo>
                    <a:pt x="1554" y="5257"/>
                    <a:pt x="1573" y="5259"/>
                    <a:pt x="1593" y="5259"/>
                  </a:cubicBezTo>
                  <a:cubicBezTo>
                    <a:pt x="1607" y="5259"/>
                    <a:pt x="1621" y="5258"/>
                    <a:pt x="1635" y="5255"/>
                  </a:cubicBezTo>
                  <a:cubicBezTo>
                    <a:pt x="1896" y="5221"/>
                    <a:pt x="2157" y="5188"/>
                    <a:pt x="2418" y="5151"/>
                  </a:cubicBezTo>
                  <a:cubicBezTo>
                    <a:pt x="2532" y="5138"/>
                    <a:pt x="2649" y="5118"/>
                    <a:pt x="2762" y="5098"/>
                  </a:cubicBezTo>
                  <a:cubicBezTo>
                    <a:pt x="2873" y="5078"/>
                    <a:pt x="2986" y="5078"/>
                    <a:pt x="3100" y="5061"/>
                  </a:cubicBezTo>
                  <a:cubicBezTo>
                    <a:pt x="3110" y="5058"/>
                    <a:pt x="3120" y="5054"/>
                    <a:pt x="3130" y="5054"/>
                  </a:cubicBezTo>
                  <a:cubicBezTo>
                    <a:pt x="3137" y="5081"/>
                    <a:pt x="3140" y="5111"/>
                    <a:pt x="3146" y="5138"/>
                  </a:cubicBezTo>
                  <a:cubicBezTo>
                    <a:pt x="3171" y="5285"/>
                    <a:pt x="3197" y="5436"/>
                    <a:pt x="3237" y="5579"/>
                  </a:cubicBezTo>
                  <a:cubicBezTo>
                    <a:pt x="3264" y="5673"/>
                    <a:pt x="3291" y="5766"/>
                    <a:pt x="3321" y="5860"/>
                  </a:cubicBezTo>
                  <a:cubicBezTo>
                    <a:pt x="3371" y="6031"/>
                    <a:pt x="3418" y="6201"/>
                    <a:pt x="3461" y="6372"/>
                  </a:cubicBezTo>
                  <a:cubicBezTo>
                    <a:pt x="3475" y="6439"/>
                    <a:pt x="3488" y="6509"/>
                    <a:pt x="3498" y="6576"/>
                  </a:cubicBezTo>
                  <a:cubicBezTo>
                    <a:pt x="3508" y="6626"/>
                    <a:pt x="3518" y="6677"/>
                    <a:pt x="3525" y="6730"/>
                  </a:cubicBezTo>
                  <a:cubicBezTo>
                    <a:pt x="3538" y="6817"/>
                    <a:pt x="3558" y="6904"/>
                    <a:pt x="3578" y="6987"/>
                  </a:cubicBezTo>
                  <a:cubicBezTo>
                    <a:pt x="3592" y="7041"/>
                    <a:pt x="3618" y="7091"/>
                    <a:pt x="3645" y="7138"/>
                  </a:cubicBezTo>
                  <a:cubicBezTo>
                    <a:pt x="3682" y="7228"/>
                    <a:pt x="3739" y="7305"/>
                    <a:pt x="3813" y="7372"/>
                  </a:cubicBezTo>
                  <a:cubicBezTo>
                    <a:pt x="3903" y="7449"/>
                    <a:pt x="4003" y="7499"/>
                    <a:pt x="4120" y="7523"/>
                  </a:cubicBezTo>
                  <a:cubicBezTo>
                    <a:pt x="4161" y="7530"/>
                    <a:pt x="4202" y="7534"/>
                    <a:pt x="4243" y="7534"/>
                  </a:cubicBezTo>
                  <a:cubicBezTo>
                    <a:pt x="4316" y="7534"/>
                    <a:pt x="4387" y="7522"/>
                    <a:pt x="4458" y="7496"/>
                  </a:cubicBezTo>
                  <a:cubicBezTo>
                    <a:pt x="4565" y="7459"/>
                    <a:pt x="4655" y="7396"/>
                    <a:pt x="4732" y="7311"/>
                  </a:cubicBezTo>
                  <a:cubicBezTo>
                    <a:pt x="4816" y="7185"/>
                    <a:pt x="4889" y="7095"/>
                    <a:pt x="4916" y="6937"/>
                  </a:cubicBezTo>
                  <a:cubicBezTo>
                    <a:pt x="4929" y="6860"/>
                    <a:pt x="4936" y="6783"/>
                    <a:pt x="4932" y="6700"/>
                  </a:cubicBezTo>
                  <a:cubicBezTo>
                    <a:pt x="4932" y="6660"/>
                    <a:pt x="4929" y="6620"/>
                    <a:pt x="4920" y="6579"/>
                  </a:cubicBezTo>
                  <a:cubicBezTo>
                    <a:pt x="4896" y="6445"/>
                    <a:pt x="4866" y="6308"/>
                    <a:pt x="4836" y="6175"/>
                  </a:cubicBezTo>
                  <a:cubicBezTo>
                    <a:pt x="4802" y="6018"/>
                    <a:pt x="4765" y="5860"/>
                    <a:pt x="4719" y="5706"/>
                  </a:cubicBezTo>
                  <a:cubicBezTo>
                    <a:pt x="4665" y="5539"/>
                    <a:pt x="4611" y="5372"/>
                    <a:pt x="4558" y="5208"/>
                  </a:cubicBezTo>
                  <a:cubicBezTo>
                    <a:pt x="4511" y="5071"/>
                    <a:pt x="4481" y="4934"/>
                    <a:pt x="4448" y="4794"/>
                  </a:cubicBezTo>
                  <a:cubicBezTo>
                    <a:pt x="4364" y="4375"/>
                    <a:pt x="4290" y="3957"/>
                    <a:pt x="4184" y="3546"/>
                  </a:cubicBezTo>
                  <a:cubicBezTo>
                    <a:pt x="4080" y="3162"/>
                    <a:pt x="3949" y="2787"/>
                    <a:pt x="3836" y="2406"/>
                  </a:cubicBezTo>
                  <a:cubicBezTo>
                    <a:pt x="3773" y="2191"/>
                    <a:pt x="3702" y="1984"/>
                    <a:pt x="3625" y="1777"/>
                  </a:cubicBezTo>
                  <a:cubicBezTo>
                    <a:pt x="3538" y="1549"/>
                    <a:pt x="3464" y="1325"/>
                    <a:pt x="3401" y="1091"/>
                  </a:cubicBezTo>
                  <a:cubicBezTo>
                    <a:pt x="3364" y="904"/>
                    <a:pt x="3331" y="714"/>
                    <a:pt x="3287" y="526"/>
                  </a:cubicBezTo>
                  <a:cubicBezTo>
                    <a:pt x="3281" y="502"/>
                    <a:pt x="3277" y="479"/>
                    <a:pt x="3271" y="456"/>
                  </a:cubicBezTo>
                  <a:cubicBezTo>
                    <a:pt x="3251" y="388"/>
                    <a:pt x="3220" y="336"/>
                    <a:pt x="3187" y="272"/>
                  </a:cubicBezTo>
                  <a:cubicBezTo>
                    <a:pt x="3120" y="135"/>
                    <a:pt x="2950" y="31"/>
                    <a:pt x="2805" y="11"/>
                  </a:cubicBezTo>
                  <a:cubicBezTo>
                    <a:pt x="2772" y="4"/>
                    <a:pt x="2739" y="1"/>
                    <a:pt x="2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43"/>
            <p:cNvSpPr/>
            <p:nvPr/>
          </p:nvSpPr>
          <p:spPr>
            <a:xfrm>
              <a:off x="1459800" y="1512500"/>
              <a:ext cx="131625" cy="197100"/>
            </a:xfrm>
            <a:custGeom>
              <a:avLst/>
              <a:gdLst/>
              <a:ahLst/>
              <a:cxnLst/>
              <a:rect l="l" t="t" r="r" b="b"/>
              <a:pathLst>
                <a:path w="5265" h="7884" extrusionOk="0">
                  <a:moveTo>
                    <a:pt x="2706" y="3151"/>
                  </a:moveTo>
                  <a:cubicBezTo>
                    <a:pt x="2723" y="3222"/>
                    <a:pt x="2736" y="3292"/>
                    <a:pt x="2752" y="3362"/>
                  </a:cubicBezTo>
                  <a:lnTo>
                    <a:pt x="2796" y="3563"/>
                  </a:lnTo>
                  <a:cubicBezTo>
                    <a:pt x="2823" y="3690"/>
                    <a:pt x="2853" y="3813"/>
                    <a:pt x="2880" y="3941"/>
                  </a:cubicBezTo>
                  <a:cubicBezTo>
                    <a:pt x="2853" y="3944"/>
                    <a:pt x="2826" y="3947"/>
                    <a:pt x="2800" y="3951"/>
                  </a:cubicBezTo>
                  <a:lnTo>
                    <a:pt x="2669" y="3971"/>
                  </a:lnTo>
                  <a:cubicBezTo>
                    <a:pt x="2599" y="3981"/>
                    <a:pt x="2529" y="3991"/>
                    <a:pt x="2455" y="4001"/>
                  </a:cubicBezTo>
                  <a:lnTo>
                    <a:pt x="2362" y="4011"/>
                  </a:lnTo>
                  <a:cubicBezTo>
                    <a:pt x="2365" y="4001"/>
                    <a:pt x="2368" y="3987"/>
                    <a:pt x="2374" y="3974"/>
                  </a:cubicBezTo>
                  <a:lnTo>
                    <a:pt x="2462" y="3760"/>
                  </a:lnTo>
                  <a:cubicBezTo>
                    <a:pt x="2545" y="3560"/>
                    <a:pt x="2629" y="3359"/>
                    <a:pt x="2706" y="3151"/>
                  </a:cubicBezTo>
                  <a:close/>
                  <a:moveTo>
                    <a:pt x="2749" y="1934"/>
                  </a:moveTo>
                  <a:lnTo>
                    <a:pt x="2525" y="2613"/>
                  </a:lnTo>
                  <a:cubicBezTo>
                    <a:pt x="2411" y="2954"/>
                    <a:pt x="2271" y="3296"/>
                    <a:pt x="2138" y="3626"/>
                  </a:cubicBezTo>
                  <a:lnTo>
                    <a:pt x="2050" y="3844"/>
                  </a:lnTo>
                  <a:cubicBezTo>
                    <a:pt x="2017" y="3924"/>
                    <a:pt x="1984" y="4008"/>
                    <a:pt x="1953" y="4091"/>
                  </a:cubicBezTo>
                  <a:lnTo>
                    <a:pt x="1820" y="4435"/>
                  </a:lnTo>
                  <a:lnTo>
                    <a:pt x="2502" y="4349"/>
                  </a:lnTo>
                  <a:cubicBezTo>
                    <a:pt x="2575" y="4339"/>
                    <a:pt x="2649" y="4329"/>
                    <a:pt x="2723" y="4319"/>
                  </a:cubicBezTo>
                  <a:lnTo>
                    <a:pt x="2850" y="4299"/>
                  </a:lnTo>
                  <a:cubicBezTo>
                    <a:pt x="2896" y="4292"/>
                    <a:pt x="2947" y="4288"/>
                    <a:pt x="2993" y="4282"/>
                  </a:cubicBezTo>
                  <a:cubicBezTo>
                    <a:pt x="3033" y="4279"/>
                    <a:pt x="3077" y="4275"/>
                    <a:pt x="3117" y="4272"/>
                  </a:cubicBezTo>
                  <a:lnTo>
                    <a:pt x="3311" y="4248"/>
                  </a:lnTo>
                  <a:lnTo>
                    <a:pt x="3228" y="3887"/>
                  </a:lnTo>
                  <a:cubicBezTo>
                    <a:pt x="3197" y="3753"/>
                    <a:pt x="3167" y="3623"/>
                    <a:pt x="3137" y="3476"/>
                  </a:cubicBezTo>
                  <a:lnTo>
                    <a:pt x="3134" y="3456"/>
                  </a:lnTo>
                  <a:lnTo>
                    <a:pt x="2960" y="3496"/>
                  </a:lnTo>
                  <a:lnTo>
                    <a:pt x="3127" y="3429"/>
                  </a:lnTo>
                  <a:lnTo>
                    <a:pt x="3117" y="3382"/>
                  </a:lnTo>
                  <a:lnTo>
                    <a:pt x="3097" y="3285"/>
                  </a:lnTo>
                  <a:cubicBezTo>
                    <a:pt x="3050" y="3081"/>
                    <a:pt x="3004" y="2877"/>
                    <a:pt x="2956" y="2673"/>
                  </a:cubicBezTo>
                  <a:cubicBezTo>
                    <a:pt x="2940" y="2609"/>
                    <a:pt x="2923" y="2546"/>
                    <a:pt x="2907" y="2486"/>
                  </a:cubicBezTo>
                  <a:lnTo>
                    <a:pt x="2749" y="1934"/>
                  </a:lnTo>
                  <a:close/>
                  <a:moveTo>
                    <a:pt x="2855" y="352"/>
                  </a:moveTo>
                  <a:cubicBezTo>
                    <a:pt x="2879" y="352"/>
                    <a:pt x="2904" y="355"/>
                    <a:pt x="2930" y="359"/>
                  </a:cubicBezTo>
                  <a:cubicBezTo>
                    <a:pt x="3030" y="372"/>
                    <a:pt x="3144" y="449"/>
                    <a:pt x="3181" y="526"/>
                  </a:cubicBezTo>
                  <a:lnTo>
                    <a:pt x="3201" y="566"/>
                  </a:lnTo>
                  <a:cubicBezTo>
                    <a:pt x="3224" y="607"/>
                    <a:pt x="3241" y="640"/>
                    <a:pt x="3251" y="673"/>
                  </a:cubicBezTo>
                  <a:cubicBezTo>
                    <a:pt x="3257" y="697"/>
                    <a:pt x="3261" y="717"/>
                    <a:pt x="3268" y="740"/>
                  </a:cubicBezTo>
                  <a:cubicBezTo>
                    <a:pt x="3294" y="871"/>
                    <a:pt x="3322" y="1001"/>
                    <a:pt x="3345" y="1132"/>
                  </a:cubicBezTo>
                  <a:lnTo>
                    <a:pt x="3382" y="1315"/>
                  </a:lnTo>
                  <a:cubicBezTo>
                    <a:pt x="3448" y="1553"/>
                    <a:pt x="3522" y="1780"/>
                    <a:pt x="3609" y="2011"/>
                  </a:cubicBezTo>
                  <a:cubicBezTo>
                    <a:pt x="3686" y="2212"/>
                    <a:pt x="3753" y="2416"/>
                    <a:pt x="3819" y="2629"/>
                  </a:cubicBezTo>
                  <a:cubicBezTo>
                    <a:pt x="3856" y="2760"/>
                    <a:pt x="3899" y="2890"/>
                    <a:pt x="3940" y="3021"/>
                  </a:cubicBezTo>
                  <a:cubicBezTo>
                    <a:pt x="4017" y="3265"/>
                    <a:pt x="4097" y="3516"/>
                    <a:pt x="4164" y="3767"/>
                  </a:cubicBezTo>
                  <a:cubicBezTo>
                    <a:pt x="4248" y="4081"/>
                    <a:pt x="4311" y="4409"/>
                    <a:pt x="4371" y="4723"/>
                  </a:cubicBezTo>
                  <a:lnTo>
                    <a:pt x="4428" y="5004"/>
                  </a:lnTo>
                  <a:cubicBezTo>
                    <a:pt x="4461" y="5151"/>
                    <a:pt x="4495" y="5295"/>
                    <a:pt x="4542" y="5439"/>
                  </a:cubicBezTo>
                  <a:cubicBezTo>
                    <a:pt x="4595" y="5603"/>
                    <a:pt x="4649" y="5767"/>
                    <a:pt x="4699" y="5931"/>
                  </a:cubicBezTo>
                  <a:cubicBezTo>
                    <a:pt x="4739" y="6061"/>
                    <a:pt x="4776" y="6201"/>
                    <a:pt x="4816" y="6386"/>
                  </a:cubicBezTo>
                  <a:lnTo>
                    <a:pt x="4836" y="6476"/>
                  </a:lnTo>
                  <a:cubicBezTo>
                    <a:pt x="4856" y="6579"/>
                    <a:pt x="4880" y="6683"/>
                    <a:pt x="4900" y="6787"/>
                  </a:cubicBezTo>
                  <a:cubicBezTo>
                    <a:pt x="4907" y="6817"/>
                    <a:pt x="4907" y="6847"/>
                    <a:pt x="4910" y="6880"/>
                  </a:cubicBezTo>
                  <a:cubicBezTo>
                    <a:pt x="4910" y="6948"/>
                    <a:pt x="4907" y="7011"/>
                    <a:pt x="4893" y="7081"/>
                  </a:cubicBezTo>
                  <a:cubicBezTo>
                    <a:pt x="4876" y="7181"/>
                    <a:pt x="4833" y="7245"/>
                    <a:pt x="4766" y="7345"/>
                  </a:cubicBezTo>
                  <a:lnTo>
                    <a:pt x="4742" y="7375"/>
                  </a:lnTo>
                  <a:cubicBezTo>
                    <a:pt x="4689" y="7436"/>
                    <a:pt x="4626" y="7479"/>
                    <a:pt x="4552" y="7506"/>
                  </a:cubicBezTo>
                  <a:cubicBezTo>
                    <a:pt x="4499" y="7523"/>
                    <a:pt x="4448" y="7532"/>
                    <a:pt x="4396" y="7532"/>
                  </a:cubicBezTo>
                  <a:cubicBezTo>
                    <a:pt x="4366" y="7532"/>
                    <a:pt x="4336" y="7529"/>
                    <a:pt x="4305" y="7522"/>
                  </a:cubicBezTo>
                  <a:cubicBezTo>
                    <a:pt x="4217" y="7506"/>
                    <a:pt x="4144" y="7469"/>
                    <a:pt x="4080" y="7416"/>
                  </a:cubicBezTo>
                  <a:cubicBezTo>
                    <a:pt x="4027" y="7365"/>
                    <a:pt x="3987" y="7309"/>
                    <a:pt x="3956" y="7245"/>
                  </a:cubicBezTo>
                  <a:lnTo>
                    <a:pt x="3947" y="7225"/>
                  </a:lnTo>
                  <a:cubicBezTo>
                    <a:pt x="3927" y="7188"/>
                    <a:pt x="3907" y="7152"/>
                    <a:pt x="3896" y="7104"/>
                  </a:cubicBezTo>
                  <a:cubicBezTo>
                    <a:pt x="3879" y="7031"/>
                    <a:pt x="3859" y="6954"/>
                    <a:pt x="3850" y="6877"/>
                  </a:cubicBezTo>
                  <a:cubicBezTo>
                    <a:pt x="3843" y="6823"/>
                    <a:pt x="3833" y="6770"/>
                    <a:pt x="3823" y="6717"/>
                  </a:cubicBezTo>
                  <a:cubicBezTo>
                    <a:pt x="3810" y="6650"/>
                    <a:pt x="3796" y="6579"/>
                    <a:pt x="3783" y="6506"/>
                  </a:cubicBezTo>
                  <a:cubicBezTo>
                    <a:pt x="3746" y="6352"/>
                    <a:pt x="3699" y="6192"/>
                    <a:pt x="3639" y="5984"/>
                  </a:cubicBezTo>
                  <a:lnTo>
                    <a:pt x="3632" y="5968"/>
                  </a:lnTo>
                  <a:cubicBezTo>
                    <a:pt x="3609" y="5880"/>
                    <a:pt x="3582" y="5793"/>
                    <a:pt x="3558" y="5707"/>
                  </a:cubicBezTo>
                  <a:cubicBezTo>
                    <a:pt x="3518" y="5563"/>
                    <a:pt x="3492" y="5412"/>
                    <a:pt x="3468" y="5285"/>
                  </a:cubicBezTo>
                  <a:lnTo>
                    <a:pt x="3425" y="5017"/>
                  </a:lnTo>
                  <a:lnTo>
                    <a:pt x="3221" y="5061"/>
                  </a:lnTo>
                  <a:cubicBezTo>
                    <a:pt x="3174" y="5068"/>
                    <a:pt x="3124" y="5071"/>
                    <a:pt x="3074" y="5077"/>
                  </a:cubicBezTo>
                  <a:cubicBezTo>
                    <a:pt x="3010" y="5081"/>
                    <a:pt x="2947" y="5088"/>
                    <a:pt x="2883" y="5102"/>
                  </a:cubicBezTo>
                  <a:cubicBezTo>
                    <a:pt x="2769" y="5122"/>
                    <a:pt x="2655" y="5138"/>
                    <a:pt x="2545" y="5151"/>
                  </a:cubicBezTo>
                  <a:cubicBezTo>
                    <a:pt x="2374" y="5178"/>
                    <a:pt x="2204" y="5198"/>
                    <a:pt x="2033" y="5222"/>
                  </a:cubicBezTo>
                  <a:lnTo>
                    <a:pt x="1763" y="5255"/>
                  </a:lnTo>
                  <a:cubicBezTo>
                    <a:pt x="1756" y="5256"/>
                    <a:pt x="1748" y="5257"/>
                    <a:pt x="1738" y="5257"/>
                  </a:cubicBezTo>
                  <a:cubicBezTo>
                    <a:pt x="1727" y="5257"/>
                    <a:pt x="1716" y="5256"/>
                    <a:pt x="1703" y="5255"/>
                  </a:cubicBezTo>
                  <a:lnTo>
                    <a:pt x="1559" y="5242"/>
                  </a:lnTo>
                  <a:lnTo>
                    <a:pt x="1428" y="5679"/>
                  </a:lnTo>
                  <a:cubicBezTo>
                    <a:pt x="1358" y="5917"/>
                    <a:pt x="1275" y="6155"/>
                    <a:pt x="1195" y="6386"/>
                  </a:cubicBezTo>
                  <a:lnTo>
                    <a:pt x="1161" y="6479"/>
                  </a:lnTo>
                  <a:cubicBezTo>
                    <a:pt x="1124" y="6590"/>
                    <a:pt x="1090" y="6703"/>
                    <a:pt x="1060" y="6817"/>
                  </a:cubicBezTo>
                  <a:cubicBezTo>
                    <a:pt x="1030" y="6924"/>
                    <a:pt x="1007" y="7031"/>
                    <a:pt x="983" y="7141"/>
                  </a:cubicBezTo>
                  <a:lnTo>
                    <a:pt x="950" y="7275"/>
                  </a:lnTo>
                  <a:cubicBezTo>
                    <a:pt x="934" y="7362"/>
                    <a:pt x="890" y="7425"/>
                    <a:pt x="826" y="7469"/>
                  </a:cubicBezTo>
                  <a:cubicBezTo>
                    <a:pt x="779" y="7502"/>
                    <a:pt x="724" y="7519"/>
                    <a:pt x="668" y="7519"/>
                  </a:cubicBezTo>
                  <a:cubicBezTo>
                    <a:pt x="648" y="7519"/>
                    <a:pt x="628" y="7517"/>
                    <a:pt x="609" y="7513"/>
                  </a:cubicBezTo>
                  <a:cubicBezTo>
                    <a:pt x="536" y="7499"/>
                    <a:pt x="465" y="7449"/>
                    <a:pt x="418" y="7382"/>
                  </a:cubicBezTo>
                  <a:cubicBezTo>
                    <a:pt x="378" y="7315"/>
                    <a:pt x="365" y="7245"/>
                    <a:pt x="378" y="7178"/>
                  </a:cubicBezTo>
                  <a:cubicBezTo>
                    <a:pt x="392" y="7115"/>
                    <a:pt x="408" y="7054"/>
                    <a:pt x="422" y="6991"/>
                  </a:cubicBezTo>
                  <a:cubicBezTo>
                    <a:pt x="452" y="6840"/>
                    <a:pt x="485" y="6687"/>
                    <a:pt x="528" y="6542"/>
                  </a:cubicBezTo>
                  <a:cubicBezTo>
                    <a:pt x="589" y="6342"/>
                    <a:pt x="656" y="6141"/>
                    <a:pt x="719" y="5951"/>
                  </a:cubicBezTo>
                  <a:cubicBezTo>
                    <a:pt x="806" y="5663"/>
                    <a:pt x="894" y="5369"/>
                    <a:pt x="977" y="5077"/>
                  </a:cubicBezTo>
                  <a:lnTo>
                    <a:pt x="1067" y="4764"/>
                  </a:lnTo>
                  <a:cubicBezTo>
                    <a:pt x="1084" y="4707"/>
                    <a:pt x="1104" y="4653"/>
                    <a:pt x="1121" y="4596"/>
                  </a:cubicBezTo>
                  <a:lnTo>
                    <a:pt x="1187" y="4395"/>
                  </a:lnTo>
                  <a:cubicBezTo>
                    <a:pt x="1215" y="4312"/>
                    <a:pt x="1241" y="4228"/>
                    <a:pt x="1271" y="4148"/>
                  </a:cubicBezTo>
                  <a:lnTo>
                    <a:pt x="1325" y="4001"/>
                  </a:lnTo>
                  <a:cubicBezTo>
                    <a:pt x="1375" y="3867"/>
                    <a:pt x="1425" y="3730"/>
                    <a:pt x="1475" y="3597"/>
                  </a:cubicBezTo>
                  <a:lnTo>
                    <a:pt x="1485" y="3569"/>
                  </a:lnTo>
                  <a:cubicBezTo>
                    <a:pt x="1562" y="3372"/>
                    <a:pt x="1636" y="3171"/>
                    <a:pt x="1712" y="2974"/>
                  </a:cubicBezTo>
                  <a:cubicBezTo>
                    <a:pt x="1769" y="2824"/>
                    <a:pt x="1823" y="2669"/>
                    <a:pt x="1880" y="2509"/>
                  </a:cubicBezTo>
                  <a:lnTo>
                    <a:pt x="1900" y="2433"/>
                  </a:lnTo>
                  <a:cubicBezTo>
                    <a:pt x="1937" y="2322"/>
                    <a:pt x="1970" y="2208"/>
                    <a:pt x="2004" y="2095"/>
                  </a:cubicBezTo>
                  <a:cubicBezTo>
                    <a:pt x="2033" y="1994"/>
                    <a:pt x="2061" y="1891"/>
                    <a:pt x="2090" y="1791"/>
                  </a:cubicBezTo>
                  <a:cubicBezTo>
                    <a:pt x="2178" y="1476"/>
                    <a:pt x="2271" y="1152"/>
                    <a:pt x="2382" y="843"/>
                  </a:cubicBezTo>
                  <a:lnTo>
                    <a:pt x="2391" y="817"/>
                  </a:lnTo>
                  <a:cubicBezTo>
                    <a:pt x="2419" y="737"/>
                    <a:pt x="2448" y="656"/>
                    <a:pt x="2485" y="593"/>
                  </a:cubicBezTo>
                  <a:cubicBezTo>
                    <a:pt x="2539" y="506"/>
                    <a:pt x="2575" y="456"/>
                    <a:pt x="2632" y="419"/>
                  </a:cubicBezTo>
                  <a:cubicBezTo>
                    <a:pt x="2711" y="373"/>
                    <a:pt x="2780" y="352"/>
                    <a:pt x="2855" y="352"/>
                  </a:cubicBezTo>
                  <a:close/>
                  <a:moveTo>
                    <a:pt x="2851" y="0"/>
                  </a:moveTo>
                  <a:cubicBezTo>
                    <a:pt x="2711" y="0"/>
                    <a:pt x="2582" y="39"/>
                    <a:pt x="2451" y="118"/>
                  </a:cubicBezTo>
                  <a:cubicBezTo>
                    <a:pt x="2321" y="198"/>
                    <a:pt x="2248" y="309"/>
                    <a:pt x="2184" y="412"/>
                  </a:cubicBezTo>
                  <a:cubicBezTo>
                    <a:pt x="2127" y="506"/>
                    <a:pt x="2090" y="610"/>
                    <a:pt x="2061" y="700"/>
                  </a:cubicBezTo>
                  <a:lnTo>
                    <a:pt x="2050" y="727"/>
                  </a:lnTo>
                  <a:cubicBezTo>
                    <a:pt x="1937" y="1044"/>
                    <a:pt x="1843" y="1376"/>
                    <a:pt x="1752" y="1693"/>
                  </a:cubicBezTo>
                  <a:cubicBezTo>
                    <a:pt x="1723" y="1794"/>
                    <a:pt x="1696" y="1894"/>
                    <a:pt x="1666" y="1998"/>
                  </a:cubicBezTo>
                  <a:cubicBezTo>
                    <a:pt x="1632" y="2108"/>
                    <a:pt x="1599" y="2222"/>
                    <a:pt x="1565" y="2332"/>
                  </a:cubicBezTo>
                  <a:lnTo>
                    <a:pt x="1545" y="2402"/>
                  </a:lnTo>
                  <a:cubicBezTo>
                    <a:pt x="1491" y="2553"/>
                    <a:pt x="1442" y="2700"/>
                    <a:pt x="1385" y="2850"/>
                  </a:cubicBezTo>
                  <a:cubicBezTo>
                    <a:pt x="1308" y="3048"/>
                    <a:pt x="1235" y="3245"/>
                    <a:pt x="1158" y="3442"/>
                  </a:cubicBezTo>
                  <a:lnTo>
                    <a:pt x="1147" y="3469"/>
                  </a:lnTo>
                  <a:cubicBezTo>
                    <a:pt x="1094" y="3606"/>
                    <a:pt x="1044" y="3743"/>
                    <a:pt x="994" y="3881"/>
                  </a:cubicBezTo>
                  <a:lnTo>
                    <a:pt x="940" y="4024"/>
                  </a:lnTo>
                  <a:cubicBezTo>
                    <a:pt x="910" y="4111"/>
                    <a:pt x="880" y="4202"/>
                    <a:pt x="853" y="4288"/>
                  </a:cubicBezTo>
                  <a:lnTo>
                    <a:pt x="789" y="4483"/>
                  </a:lnTo>
                  <a:cubicBezTo>
                    <a:pt x="769" y="4543"/>
                    <a:pt x="749" y="4603"/>
                    <a:pt x="729" y="4667"/>
                  </a:cubicBezTo>
                  <a:lnTo>
                    <a:pt x="639" y="4981"/>
                  </a:lnTo>
                  <a:cubicBezTo>
                    <a:pt x="556" y="5272"/>
                    <a:pt x="472" y="5559"/>
                    <a:pt x="385" y="5844"/>
                  </a:cubicBezTo>
                  <a:cubicBezTo>
                    <a:pt x="321" y="6034"/>
                    <a:pt x="251" y="6235"/>
                    <a:pt x="191" y="6442"/>
                  </a:cubicBezTo>
                  <a:cubicBezTo>
                    <a:pt x="147" y="6599"/>
                    <a:pt x="111" y="6760"/>
                    <a:pt x="77" y="6914"/>
                  </a:cubicBezTo>
                  <a:cubicBezTo>
                    <a:pt x="64" y="6977"/>
                    <a:pt x="51" y="7038"/>
                    <a:pt x="37" y="7098"/>
                  </a:cubicBezTo>
                  <a:cubicBezTo>
                    <a:pt x="0" y="7258"/>
                    <a:pt x="31" y="7429"/>
                    <a:pt x="124" y="7573"/>
                  </a:cubicBezTo>
                  <a:cubicBezTo>
                    <a:pt x="221" y="7723"/>
                    <a:pt x="375" y="7827"/>
                    <a:pt x="542" y="7860"/>
                  </a:cubicBezTo>
                  <a:cubicBezTo>
                    <a:pt x="580" y="7867"/>
                    <a:pt x="619" y="7871"/>
                    <a:pt x="658" y="7871"/>
                  </a:cubicBezTo>
                  <a:cubicBezTo>
                    <a:pt x="787" y="7871"/>
                    <a:pt x="915" y="7832"/>
                    <a:pt x="1024" y="7760"/>
                  </a:cubicBezTo>
                  <a:cubicBezTo>
                    <a:pt x="1161" y="7666"/>
                    <a:pt x="1255" y="7526"/>
                    <a:pt x="1295" y="7355"/>
                  </a:cubicBezTo>
                  <a:lnTo>
                    <a:pt x="1325" y="7215"/>
                  </a:lnTo>
                  <a:cubicBezTo>
                    <a:pt x="1348" y="7115"/>
                    <a:pt x="1371" y="7011"/>
                    <a:pt x="1398" y="6911"/>
                  </a:cubicBezTo>
                  <a:cubicBezTo>
                    <a:pt x="1428" y="6800"/>
                    <a:pt x="1462" y="6693"/>
                    <a:pt x="1496" y="6590"/>
                  </a:cubicBezTo>
                  <a:lnTo>
                    <a:pt x="1525" y="6502"/>
                  </a:lnTo>
                  <a:cubicBezTo>
                    <a:pt x="1609" y="6269"/>
                    <a:pt x="1692" y="6025"/>
                    <a:pt x="1766" y="5780"/>
                  </a:cubicBezTo>
                  <a:lnTo>
                    <a:pt x="1817" y="5603"/>
                  </a:lnTo>
                  <a:lnTo>
                    <a:pt x="2081" y="5570"/>
                  </a:lnTo>
                  <a:cubicBezTo>
                    <a:pt x="2251" y="5546"/>
                    <a:pt x="2422" y="5526"/>
                    <a:pt x="2592" y="5499"/>
                  </a:cubicBezTo>
                  <a:cubicBezTo>
                    <a:pt x="2709" y="5486"/>
                    <a:pt x="2830" y="5466"/>
                    <a:pt x="2944" y="5446"/>
                  </a:cubicBezTo>
                  <a:cubicBezTo>
                    <a:pt x="2996" y="5435"/>
                    <a:pt x="3050" y="5432"/>
                    <a:pt x="3107" y="5426"/>
                  </a:cubicBezTo>
                  <a:lnTo>
                    <a:pt x="3137" y="5426"/>
                  </a:lnTo>
                  <a:cubicBezTo>
                    <a:pt x="3157" y="5543"/>
                    <a:pt x="3184" y="5670"/>
                    <a:pt x="3217" y="5800"/>
                  </a:cubicBezTo>
                  <a:cubicBezTo>
                    <a:pt x="3245" y="5891"/>
                    <a:pt x="3271" y="5977"/>
                    <a:pt x="3297" y="6068"/>
                  </a:cubicBezTo>
                  <a:lnTo>
                    <a:pt x="3302" y="6085"/>
                  </a:lnTo>
                  <a:cubicBezTo>
                    <a:pt x="3362" y="6285"/>
                    <a:pt x="3405" y="6442"/>
                    <a:pt x="3438" y="6582"/>
                  </a:cubicBezTo>
                  <a:cubicBezTo>
                    <a:pt x="3452" y="6650"/>
                    <a:pt x="3465" y="6713"/>
                    <a:pt x="3478" y="6780"/>
                  </a:cubicBezTo>
                  <a:cubicBezTo>
                    <a:pt x="3485" y="6830"/>
                    <a:pt x="3495" y="6880"/>
                    <a:pt x="3502" y="6931"/>
                  </a:cubicBezTo>
                  <a:cubicBezTo>
                    <a:pt x="3515" y="7014"/>
                    <a:pt x="3535" y="7101"/>
                    <a:pt x="3558" y="7201"/>
                  </a:cubicBezTo>
                  <a:cubicBezTo>
                    <a:pt x="3575" y="7275"/>
                    <a:pt x="3609" y="7339"/>
                    <a:pt x="3639" y="7392"/>
                  </a:cubicBezTo>
                  <a:cubicBezTo>
                    <a:pt x="3686" y="7499"/>
                    <a:pt x="3756" y="7596"/>
                    <a:pt x="3850" y="7680"/>
                  </a:cubicBezTo>
                  <a:cubicBezTo>
                    <a:pt x="3960" y="7777"/>
                    <a:pt x="4091" y="7840"/>
                    <a:pt x="4237" y="7867"/>
                  </a:cubicBezTo>
                  <a:cubicBezTo>
                    <a:pt x="4288" y="7877"/>
                    <a:pt x="4341" y="7884"/>
                    <a:pt x="4395" y="7884"/>
                  </a:cubicBezTo>
                  <a:cubicBezTo>
                    <a:pt x="4485" y="7884"/>
                    <a:pt x="4579" y="7867"/>
                    <a:pt x="4669" y="7837"/>
                  </a:cubicBezTo>
                  <a:cubicBezTo>
                    <a:pt x="4802" y="7786"/>
                    <a:pt x="4920" y="7710"/>
                    <a:pt x="5014" y="7603"/>
                  </a:cubicBezTo>
                  <a:lnTo>
                    <a:pt x="5057" y="7542"/>
                  </a:lnTo>
                  <a:cubicBezTo>
                    <a:pt x="5134" y="7425"/>
                    <a:pt x="5208" y="7319"/>
                    <a:pt x="5241" y="7141"/>
                  </a:cubicBezTo>
                  <a:cubicBezTo>
                    <a:pt x="5258" y="7048"/>
                    <a:pt x="5264" y="6961"/>
                    <a:pt x="5261" y="6871"/>
                  </a:cubicBezTo>
                  <a:cubicBezTo>
                    <a:pt x="5258" y="6820"/>
                    <a:pt x="5254" y="6770"/>
                    <a:pt x="5244" y="6720"/>
                  </a:cubicBezTo>
                  <a:cubicBezTo>
                    <a:pt x="5224" y="6613"/>
                    <a:pt x="5201" y="6509"/>
                    <a:pt x="5177" y="6402"/>
                  </a:cubicBezTo>
                  <a:lnTo>
                    <a:pt x="5157" y="6312"/>
                  </a:lnTo>
                  <a:cubicBezTo>
                    <a:pt x="5117" y="6121"/>
                    <a:pt x="5077" y="5968"/>
                    <a:pt x="5037" y="5827"/>
                  </a:cubicBezTo>
                  <a:cubicBezTo>
                    <a:pt x="4987" y="5659"/>
                    <a:pt x="4930" y="5492"/>
                    <a:pt x="4876" y="5325"/>
                  </a:cubicBezTo>
                  <a:cubicBezTo>
                    <a:pt x="4833" y="5202"/>
                    <a:pt x="4802" y="5071"/>
                    <a:pt x="4773" y="4934"/>
                  </a:cubicBezTo>
                  <a:lnTo>
                    <a:pt x="4719" y="4656"/>
                  </a:lnTo>
                  <a:cubicBezTo>
                    <a:pt x="4656" y="4335"/>
                    <a:pt x="4589" y="4001"/>
                    <a:pt x="4501" y="3677"/>
                  </a:cubicBezTo>
                  <a:cubicBezTo>
                    <a:pt x="4435" y="3419"/>
                    <a:pt x="4355" y="3165"/>
                    <a:pt x="4274" y="2917"/>
                  </a:cubicBezTo>
                  <a:lnTo>
                    <a:pt x="4154" y="2526"/>
                  </a:lnTo>
                  <a:cubicBezTo>
                    <a:pt x="4087" y="2308"/>
                    <a:pt x="4017" y="2095"/>
                    <a:pt x="3940" y="1887"/>
                  </a:cubicBezTo>
                  <a:cubicBezTo>
                    <a:pt x="3856" y="1666"/>
                    <a:pt x="3786" y="1445"/>
                    <a:pt x="3723" y="1232"/>
                  </a:cubicBezTo>
                  <a:lnTo>
                    <a:pt x="3692" y="1068"/>
                  </a:lnTo>
                  <a:cubicBezTo>
                    <a:pt x="3666" y="931"/>
                    <a:pt x="3639" y="797"/>
                    <a:pt x="3609" y="663"/>
                  </a:cubicBezTo>
                  <a:cubicBezTo>
                    <a:pt x="3606" y="636"/>
                    <a:pt x="3598" y="610"/>
                    <a:pt x="3592" y="583"/>
                  </a:cubicBezTo>
                  <a:cubicBezTo>
                    <a:pt x="3572" y="513"/>
                    <a:pt x="3542" y="456"/>
                    <a:pt x="3515" y="402"/>
                  </a:cubicBezTo>
                  <a:lnTo>
                    <a:pt x="3495" y="366"/>
                  </a:lnTo>
                  <a:cubicBezTo>
                    <a:pt x="3405" y="188"/>
                    <a:pt x="3194" y="41"/>
                    <a:pt x="2984" y="11"/>
                  </a:cubicBezTo>
                  <a:cubicBezTo>
                    <a:pt x="2938" y="4"/>
                    <a:pt x="2894" y="0"/>
                    <a:pt x="2851" y="0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18" name="Google Shape;2218;p43"/>
          <p:cNvGrpSpPr/>
          <p:nvPr/>
        </p:nvGrpSpPr>
        <p:grpSpPr>
          <a:xfrm>
            <a:off x="8558254" y="296958"/>
            <a:ext cx="192516" cy="227716"/>
            <a:chOff x="1824250" y="1008625"/>
            <a:chExt cx="144250" cy="170625"/>
          </a:xfrm>
        </p:grpSpPr>
        <p:sp>
          <p:nvSpPr>
            <p:cNvPr id="2219" name="Google Shape;2219;p43"/>
            <p:cNvSpPr/>
            <p:nvPr/>
          </p:nvSpPr>
          <p:spPr>
            <a:xfrm>
              <a:off x="1828675" y="1013025"/>
              <a:ext cx="135400" cy="161850"/>
            </a:xfrm>
            <a:custGeom>
              <a:avLst/>
              <a:gdLst/>
              <a:ahLst/>
              <a:cxnLst/>
              <a:rect l="l" t="t" r="r" b="b"/>
              <a:pathLst>
                <a:path w="5416" h="6474" extrusionOk="0">
                  <a:moveTo>
                    <a:pt x="2356" y="0"/>
                  </a:moveTo>
                  <a:cubicBezTo>
                    <a:pt x="2252" y="0"/>
                    <a:pt x="2150" y="4"/>
                    <a:pt x="2047" y="21"/>
                  </a:cubicBezTo>
                  <a:cubicBezTo>
                    <a:pt x="1947" y="37"/>
                    <a:pt x="1847" y="67"/>
                    <a:pt x="1750" y="94"/>
                  </a:cubicBezTo>
                  <a:cubicBezTo>
                    <a:pt x="1690" y="107"/>
                    <a:pt x="1636" y="138"/>
                    <a:pt x="1579" y="161"/>
                  </a:cubicBezTo>
                  <a:cubicBezTo>
                    <a:pt x="1469" y="211"/>
                    <a:pt x="1362" y="274"/>
                    <a:pt x="1258" y="342"/>
                  </a:cubicBezTo>
                  <a:cubicBezTo>
                    <a:pt x="1164" y="402"/>
                    <a:pt x="1074" y="472"/>
                    <a:pt x="988" y="539"/>
                  </a:cubicBezTo>
                  <a:cubicBezTo>
                    <a:pt x="871" y="629"/>
                    <a:pt x="760" y="743"/>
                    <a:pt x="659" y="850"/>
                  </a:cubicBezTo>
                  <a:cubicBezTo>
                    <a:pt x="647" y="863"/>
                    <a:pt x="636" y="876"/>
                    <a:pt x="623" y="890"/>
                  </a:cubicBezTo>
                  <a:cubicBezTo>
                    <a:pt x="562" y="960"/>
                    <a:pt x="506" y="1034"/>
                    <a:pt x="456" y="1111"/>
                  </a:cubicBezTo>
                  <a:cubicBezTo>
                    <a:pt x="358" y="1265"/>
                    <a:pt x="272" y="1428"/>
                    <a:pt x="208" y="1599"/>
                  </a:cubicBezTo>
                  <a:cubicBezTo>
                    <a:pt x="141" y="1783"/>
                    <a:pt x="98" y="1973"/>
                    <a:pt x="65" y="2164"/>
                  </a:cubicBezTo>
                  <a:cubicBezTo>
                    <a:pt x="45" y="2291"/>
                    <a:pt x="28" y="2418"/>
                    <a:pt x="17" y="2546"/>
                  </a:cubicBezTo>
                  <a:cubicBezTo>
                    <a:pt x="1" y="2696"/>
                    <a:pt x="1" y="2850"/>
                    <a:pt x="5" y="3003"/>
                  </a:cubicBezTo>
                  <a:cubicBezTo>
                    <a:pt x="11" y="3144"/>
                    <a:pt x="51" y="3295"/>
                    <a:pt x="91" y="3429"/>
                  </a:cubicBezTo>
                  <a:cubicBezTo>
                    <a:pt x="151" y="3619"/>
                    <a:pt x="228" y="3803"/>
                    <a:pt x="306" y="3987"/>
                  </a:cubicBezTo>
                  <a:cubicBezTo>
                    <a:pt x="342" y="4077"/>
                    <a:pt x="382" y="4167"/>
                    <a:pt x="422" y="4258"/>
                  </a:cubicBezTo>
                  <a:cubicBezTo>
                    <a:pt x="489" y="4402"/>
                    <a:pt x="573" y="4539"/>
                    <a:pt x="656" y="4676"/>
                  </a:cubicBezTo>
                  <a:cubicBezTo>
                    <a:pt x="757" y="4846"/>
                    <a:pt x="867" y="5007"/>
                    <a:pt x="997" y="5150"/>
                  </a:cubicBezTo>
                  <a:cubicBezTo>
                    <a:pt x="1161" y="5331"/>
                    <a:pt x="1339" y="5505"/>
                    <a:pt x="1522" y="5666"/>
                  </a:cubicBezTo>
                  <a:cubicBezTo>
                    <a:pt x="1666" y="5793"/>
                    <a:pt x="1817" y="5917"/>
                    <a:pt x="1977" y="6024"/>
                  </a:cubicBezTo>
                  <a:cubicBezTo>
                    <a:pt x="2175" y="6161"/>
                    <a:pt x="2385" y="6285"/>
                    <a:pt x="2613" y="6362"/>
                  </a:cubicBezTo>
                  <a:cubicBezTo>
                    <a:pt x="2743" y="6405"/>
                    <a:pt x="2877" y="6442"/>
                    <a:pt x="3014" y="6459"/>
                  </a:cubicBezTo>
                  <a:cubicBezTo>
                    <a:pt x="3084" y="6469"/>
                    <a:pt x="3155" y="6473"/>
                    <a:pt x="3227" y="6473"/>
                  </a:cubicBezTo>
                  <a:cubicBezTo>
                    <a:pt x="3293" y="6473"/>
                    <a:pt x="3360" y="6470"/>
                    <a:pt x="3425" y="6465"/>
                  </a:cubicBezTo>
                  <a:cubicBezTo>
                    <a:pt x="3509" y="6459"/>
                    <a:pt x="3589" y="6445"/>
                    <a:pt x="3669" y="6428"/>
                  </a:cubicBezTo>
                  <a:cubicBezTo>
                    <a:pt x="3813" y="6395"/>
                    <a:pt x="3958" y="6362"/>
                    <a:pt x="4098" y="6311"/>
                  </a:cubicBezTo>
                  <a:cubicBezTo>
                    <a:pt x="4248" y="6261"/>
                    <a:pt x="4389" y="6184"/>
                    <a:pt x="4519" y="6094"/>
                  </a:cubicBezTo>
                  <a:cubicBezTo>
                    <a:pt x="4646" y="6007"/>
                    <a:pt x="4750" y="5886"/>
                    <a:pt x="4853" y="5769"/>
                  </a:cubicBezTo>
                  <a:cubicBezTo>
                    <a:pt x="4957" y="5652"/>
                    <a:pt x="5031" y="5528"/>
                    <a:pt x="5108" y="5391"/>
                  </a:cubicBezTo>
                  <a:cubicBezTo>
                    <a:pt x="5185" y="5251"/>
                    <a:pt x="5228" y="5097"/>
                    <a:pt x="5268" y="4943"/>
                  </a:cubicBezTo>
                  <a:cubicBezTo>
                    <a:pt x="5332" y="4706"/>
                    <a:pt x="5402" y="4465"/>
                    <a:pt x="5409" y="4218"/>
                  </a:cubicBezTo>
                  <a:cubicBezTo>
                    <a:pt x="5415" y="4054"/>
                    <a:pt x="5415" y="3886"/>
                    <a:pt x="5392" y="3722"/>
                  </a:cubicBezTo>
                  <a:cubicBezTo>
                    <a:pt x="5389" y="3699"/>
                    <a:pt x="5386" y="3676"/>
                    <a:pt x="5382" y="3649"/>
                  </a:cubicBezTo>
                  <a:cubicBezTo>
                    <a:pt x="5365" y="3579"/>
                    <a:pt x="5345" y="3512"/>
                    <a:pt x="5329" y="3442"/>
                  </a:cubicBezTo>
                  <a:cubicBezTo>
                    <a:pt x="5325" y="3429"/>
                    <a:pt x="5322" y="3415"/>
                    <a:pt x="5315" y="3401"/>
                  </a:cubicBezTo>
                  <a:cubicBezTo>
                    <a:pt x="5272" y="3324"/>
                    <a:pt x="5238" y="3244"/>
                    <a:pt x="5178" y="3181"/>
                  </a:cubicBezTo>
                  <a:cubicBezTo>
                    <a:pt x="5128" y="3128"/>
                    <a:pt x="5077" y="3071"/>
                    <a:pt x="5017" y="3027"/>
                  </a:cubicBezTo>
                  <a:cubicBezTo>
                    <a:pt x="4997" y="3014"/>
                    <a:pt x="4981" y="2997"/>
                    <a:pt x="4961" y="2983"/>
                  </a:cubicBezTo>
                  <a:cubicBezTo>
                    <a:pt x="4852" y="2900"/>
                    <a:pt x="4718" y="2857"/>
                    <a:pt x="4583" y="2857"/>
                  </a:cubicBezTo>
                  <a:cubicBezTo>
                    <a:pt x="4503" y="2857"/>
                    <a:pt x="4423" y="2872"/>
                    <a:pt x="4349" y="2903"/>
                  </a:cubicBezTo>
                  <a:cubicBezTo>
                    <a:pt x="4108" y="3000"/>
                    <a:pt x="3944" y="3251"/>
                    <a:pt x="3958" y="3512"/>
                  </a:cubicBezTo>
                  <a:lnTo>
                    <a:pt x="3958" y="3525"/>
                  </a:lnTo>
                  <a:cubicBezTo>
                    <a:pt x="3944" y="3602"/>
                    <a:pt x="3950" y="3682"/>
                    <a:pt x="3954" y="3759"/>
                  </a:cubicBezTo>
                  <a:cubicBezTo>
                    <a:pt x="3954" y="3803"/>
                    <a:pt x="3967" y="3850"/>
                    <a:pt x="3974" y="3890"/>
                  </a:cubicBezTo>
                  <a:cubicBezTo>
                    <a:pt x="3984" y="3950"/>
                    <a:pt x="3991" y="4011"/>
                    <a:pt x="3994" y="4067"/>
                  </a:cubicBezTo>
                  <a:cubicBezTo>
                    <a:pt x="3984" y="4207"/>
                    <a:pt x="3958" y="4345"/>
                    <a:pt x="3927" y="4482"/>
                  </a:cubicBezTo>
                  <a:cubicBezTo>
                    <a:pt x="3901" y="4576"/>
                    <a:pt x="3870" y="4669"/>
                    <a:pt x="3830" y="4759"/>
                  </a:cubicBezTo>
                  <a:cubicBezTo>
                    <a:pt x="3793" y="4813"/>
                    <a:pt x="3753" y="4863"/>
                    <a:pt x="3710" y="4914"/>
                  </a:cubicBezTo>
                  <a:cubicBezTo>
                    <a:pt x="3697" y="4923"/>
                    <a:pt x="3683" y="4934"/>
                    <a:pt x="3669" y="4943"/>
                  </a:cubicBezTo>
                  <a:cubicBezTo>
                    <a:pt x="3620" y="4967"/>
                    <a:pt x="3563" y="4987"/>
                    <a:pt x="3509" y="5004"/>
                  </a:cubicBezTo>
                  <a:cubicBezTo>
                    <a:pt x="3419" y="5024"/>
                    <a:pt x="3325" y="5040"/>
                    <a:pt x="3231" y="5047"/>
                  </a:cubicBezTo>
                  <a:cubicBezTo>
                    <a:pt x="3202" y="5044"/>
                    <a:pt x="3168" y="5037"/>
                    <a:pt x="3135" y="5034"/>
                  </a:cubicBezTo>
                  <a:cubicBezTo>
                    <a:pt x="3061" y="5007"/>
                    <a:pt x="2987" y="4977"/>
                    <a:pt x="2917" y="4940"/>
                  </a:cubicBezTo>
                  <a:cubicBezTo>
                    <a:pt x="2649" y="4773"/>
                    <a:pt x="2408" y="4562"/>
                    <a:pt x="2181" y="4345"/>
                  </a:cubicBezTo>
                  <a:cubicBezTo>
                    <a:pt x="2101" y="4261"/>
                    <a:pt x="2027" y="4174"/>
                    <a:pt x="1957" y="4084"/>
                  </a:cubicBezTo>
                  <a:cubicBezTo>
                    <a:pt x="1894" y="4000"/>
                    <a:pt x="1837" y="3910"/>
                    <a:pt x="1780" y="3820"/>
                  </a:cubicBezTo>
                  <a:cubicBezTo>
                    <a:pt x="1706" y="3679"/>
                    <a:pt x="1643" y="3532"/>
                    <a:pt x="1579" y="3385"/>
                  </a:cubicBezTo>
                  <a:cubicBezTo>
                    <a:pt x="1519" y="3241"/>
                    <a:pt x="1453" y="3094"/>
                    <a:pt x="1405" y="2947"/>
                  </a:cubicBezTo>
                  <a:cubicBezTo>
                    <a:pt x="1396" y="2883"/>
                    <a:pt x="1389" y="2823"/>
                    <a:pt x="1385" y="2759"/>
                  </a:cubicBezTo>
                  <a:cubicBezTo>
                    <a:pt x="1392" y="2552"/>
                    <a:pt x="1416" y="2345"/>
                    <a:pt x="1459" y="2140"/>
                  </a:cubicBezTo>
                  <a:cubicBezTo>
                    <a:pt x="1489" y="2047"/>
                    <a:pt x="1522" y="1957"/>
                    <a:pt x="1566" y="1867"/>
                  </a:cubicBezTo>
                  <a:cubicBezTo>
                    <a:pt x="1636" y="1759"/>
                    <a:pt x="1713" y="1659"/>
                    <a:pt x="1800" y="1562"/>
                  </a:cubicBezTo>
                  <a:cubicBezTo>
                    <a:pt x="1904" y="1462"/>
                    <a:pt x="2014" y="1368"/>
                    <a:pt x="2135" y="1291"/>
                  </a:cubicBezTo>
                  <a:cubicBezTo>
                    <a:pt x="2212" y="1251"/>
                    <a:pt x="2285" y="1217"/>
                    <a:pt x="2365" y="1188"/>
                  </a:cubicBezTo>
                  <a:cubicBezTo>
                    <a:pt x="2476" y="1171"/>
                    <a:pt x="2589" y="1168"/>
                    <a:pt x="2700" y="1168"/>
                  </a:cubicBezTo>
                  <a:lnTo>
                    <a:pt x="2914" y="1168"/>
                  </a:lnTo>
                  <a:cubicBezTo>
                    <a:pt x="3021" y="1154"/>
                    <a:pt x="3115" y="1117"/>
                    <a:pt x="3198" y="1050"/>
                  </a:cubicBezTo>
                  <a:cubicBezTo>
                    <a:pt x="3319" y="956"/>
                    <a:pt x="3399" y="816"/>
                    <a:pt x="3419" y="666"/>
                  </a:cubicBezTo>
                  <a:cubicBezTo>
                    <a:pt x="3439" y="512"/>
                    <a:pt x="3396" y="354"/>
                    <a:pt x="3302" y="234"/>
                  </a:cubicBezTo>
                  <a:cubicBezTo>
                    <a:pt x="3218" y="121"/>
                    <a:pt x="3064" y="13"/>
                    <a:pt x="2917" y="10"/>
                  </a:cubicBezTo>
                  <a:cubicBezTo>
                    <a:pt x="2803" y="7"/>
                    <a:pt x="2686" y="4"/>
                    <a:pt x="2573" y="4"/>
                  </a:cubicBezTo>
                  <a:cubicBezTo>
                    <a:pt x="2500" y="2"/>
                    <a:pt x="2428" y="0"/>
                    <a:pt x="23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43"/>
            <p:cNvSpPr/>
            <p:nvPr/>
          </p:nvSpPr>
          <p:spPr>
            <a:xfrm>
              <a:off x="1824250" y="1008625"/>
              <a:ext cx="144250" cy="170625"/>
            </a:xfrm>
            <a:custGeom>
              <a:avLst/>
              <a:gdLst/>
              <a:ahLst/>
              <a:cxnLst/>
              <a:rect l="l" t="t" r="r" b="b"/>
              <a:pathLst>
                <a:path w="5770" h="6825" extrusionOk="0">
                  <a:moveTo>
                    <a:pt x="5328" y="3645"/>
                  </a:moveTo>
                  <a:lnTo>
                    <a:pt x="5328" y="3645"/>
                  </a:lnTo>
                  <a:cubicBezTo>
                    <a:pt x="5328" y="3645"/>
                    <a:pt x="5331" y="3651"/>
                    <a:pt x="5339" y="3661"/>
                  </a:cubicBezTo>
                  <a:cubicBezTo>
                    <a:pt x="5335" y="3655"/>
                    <a:pt x="5332" y="3650"/>
                    <a:pt x="5328" y="3645"/>
                  </a:cubicBezTo>
                  <a:close/>
                  <a:moveTo>
                    <a:pt x="2545" y="352"/>
                  </a:moveTo>
                  <a:cubicBezTo>
                    <a:pt x="2590" y="352"/>
                    <a:pt x="2636" y="353"/>
                    <a:pt x="2683" y="354"/>
                  </a:cubicBezTo>
                  <a:lnTo>
                    <a:pt x="2750" y="354"/>
                  </a:lnTo>
                  <a:cubicBezTo>
                    <a:pt x="2863" y="357"/>
                    <a:pt x="2977" y="357"/>
                    <a:pt x="3091" y="360"/>
                  </a:cubicBezTo>
                  <a:cubicBezTo>
                    <a:pt x="3164" y="364"/>
                    <a:pt x="3275" y="430"/>
                    <a:pt x="3342" y="518"/>
                  </a:cubicBezTo>
                  <a:cubicBezTo>
                    <a:pt x="3405" y="601"/>
                    <a:pt x="3436" y="711"/>
                    <a:pt x="3422" y="819"/>
                  </a:cubicBezTo>
                  <a:cubicBezTo>
                    <a:pt x="3408" y="925"/>
                    <a:pt x="3352" y="1023"/>
                    <a:pt x="3268" y="1089"/>
                  </a:cubicBezTo>
                  <a:cubicBezTo>
                    <a:pt x="3212" y="1129"/>
                    <a:pt x="3147" y="1157"/>
                    <a:pt x="3081" y="1169"/>
                  </a:cubicBezTo>
                  <a:lnTo>
                    <a:pt x="2877" y="1166"/>
                  </a:lnTo>
                  <a:cubicBezTo>
                    <a:pt x="2763" y="1166"/>
                    <a:pt x="2639" y="1169"/>
                    <a:pt x="2516" y="1189"/>
                  </a:cubicBezTo>
                  <a:lnTo>
                    <a:pt x="2482" y="1200"/>
                  </a:lnTo>
                  <a:cubicBezTo>
                    <a:pt x="2405" y="1226"/>
                    <a:pt x="2321" y="1263"/>
                    <a:pt x="2218" y="1320"/>
                  </a:cubicBezTo>
                  <a:cubicBezTo>
                    <a:pt x="2101" y="1393"/>
                    <a:pt x="1988" y="1487"/>
                    <a:pt x="1847" y="1621"/>
                  </a:cubicBezTo>
                  <a:cubicBezTo>
                    <a:pt x="1750" y="1728"/>
                    <a:pt x="1666" y="1839"/>
                    <a:pt x="1596" y="1949"/>
                  </a:cubicBezTo>
                  <a:lnTo>
                    <a:pt x="1586" y="1966"/>
                  </a:lnTo>
                  <a:cubicBezTo>
                    <a:pt x="1539" y="2060"/>
                    <a:pt x="1499" y="2160"/>
                    <a:pt x="1462" y="2280"/>
                  </a:cubicBezTo>
                  <a:cubicBezTo>
                    <a:pt x="1422" y="2474"/>
                    <a:pt x="1395" y="2685"/>
                    <a:pt x="1386" y="2946"/>
                  </a:cubicBezTo>
                  <a:cubicBezTo>
                    <a:pt x="1389" y="3016"/>
                    <a:pt x="1395" y="3083"/>
                    <a:pt x="1409" y="3150"/>
                  </a:cubicBezTo>
                  <a:lnTo>
                    <a:pt x="1415" y="3176"/>
                  </a:lnTo>
                  <a:cubicBezTo>
                    <a:pt x="1459" y="3313"/>
                    <a:pt x="1516" y="3444"/>
                    <a:pt x="1569" y="3571"/>
                  </a:cubicBezTo>
                  <a:lnTo>
                    <a:pt x="1596" y="3631"/>
                  </a:lnTo>
                  <a:cubicBezTo>
                    <a:pt x="1650" y="3755"/>
                    <a:pt x="1719" y="3919"/>
                    <a:pt x="1810" y="4089"/>
                  </a:cubicBezTo>
                  <a:cubicBezTo>
                    <a:pt x="1860" y="4173"/>
                    <a:pt x="1920" y="4273"/>
                    <a:pt x="1994" y="4367"/>
                  </a:cubicBezTo>
                  <a:cubicBezTo>
                    <a:pt x="2061" y="4457"/>
                    <a:pt x="2141" y="4548"/>
                    <a:pt x="2235" y="4648"/>
                  </a:cubicBezTo>
                  <a:cubicBezTo>
                    <a:pt x="2519" y="4919"/>
                    <a:pt x="2760" y="5113"/>
                    <a:pt x="3000" y="5266"/>
                  </a:cubicBezTo>
                  <a:lnTo>
                    <a:pt x="3017" y="5277"/>
                  </a:lnTo>
                  <a:cubicBezTo>
                    <a:pt x="3104" y="5317"/>
                    <a:pt x="3181" y="5350"/>
                    <a:pt x="3255" y="5374"/>
                  </a:cubicBezTo>
                  <a:lnTo>
                    <a:pt x="3278" y="5380"/>
                  </a:lnTo>
                  <a:cubicBezTo>
                    <a:pt x="3318" y="5387"/>
                    <a:pt x="3355" y="5394"/>
                    <a:pt x="3392" y="5397"/>
                  </a:cubicBezTo>
                  <a:lnTo>
                    <a:pt x="3408" y="5400"/>
                  </a:lnTo>
                  <a:lnTo>
                    <a:pt x="3425" y="5397"/>
                  </a:lnTo>
                  <a:cubicBezTo>
                    <a:pt x="3516" y="5391"/>
                    <a:pt x="3613" y="5377"/>
                    <a:pt x="3740" y="5346"/>
                  </a:cubicBezTo>
                  <a:cubicBezTo>
                    <a:pt x="3800" y="5330"/>
                    <a:pt x="3860" y="5306"/>
                    <a:pt x="3917" y="5283"/>
                  </a:cubicBezTo>
                  <a:lnTo>
                    <a:pt x="3950" y="5263"/>
                  </a:lnTo>
                  <a:cubicBezTo>
                    <a:pt x="3967" y="5250"/>
                    <a:pt x="3984" y="5240"/>
                    <a:pt x="3997" y="5226"/>
                  </a:cubicBezTo>
                  <a:lnTo>
                    <a:pt x="4017" y="5206"/>
                  </a:lnTo>
                  <a:cubicBezTo>
                    <a:pt x="4070" y="5146"/>
                    <a:pt x="4115" y="5090"/>
                    <a:pt x="4155" y="5036"/>
                  </a:cubicBezTo>
                  <a:lnTo>
                    <a:pt x="4168" y="5005"/>
                  </a:lnTo>
                  <a:cubicBezTo>
                    <a:pt x="4218" y="4899"/>
                    <a:pt x="4251" y="4789"/>
                    <a:pt x="4275" y="4698"/>
                  </a:cubicBezTo>
                  <a:cubicBezTo>
                    <a:pt x="4302" y="4581"/>
                    <a:pt x="4335" y="4423"/>
                    <a:pt x="4345" y="4256"/>
                  </a:cubicBezTo>
                  <a:lnTo>
                    <a:pt x="4345" y="4247"/>
                  </a:lnTo>
                  <a:lnTo>
                    <a:pt x="4345" y="4236"/>
                  </a:lnTo>
                  <a:cubicBezTo>
                    <a:pt x="4342" y="4170"/>
                    <a:pt x="4335" y="4102"/>
                    <a:pt x="4325" y="4039"/>
                  </a:cubicBezTo>
                  <a:cubicBezTo>
                    <a:pt x="4322" y="4019"/>
                    <a:pt x="4318" y="4002"/>
                    <a:pt x="4315" y="3982"/>
                  </a:cubicBezTo>
                  <a:cubicBezTo>
                    <a:pt x="4311" y="3966"/>
                    <a:pt x="4305" y="3942"/>
                    <a:pt x="4305" y="3935"/>
                  </a:cubicBezTo>
                  <a:lnTo>
                    <a:pt x="4305" y="3862"/>
                  </a:lnTo>
                  <a:cubicBezTo>
                    <a:pt x="4302" y="3815"/>
                    <a:pt x="4302" y="3768"/>
                    <a:pt x="4308" y="3715"/>
                  </a:cubicBezTo>
                  <a:lnTo>
                    <a:pt x="4311" y="3698"/>
                  </a:lnTo>
                  <a:lnTo>
                    <a:pt x="4311" y="3678"/>
                  </a:lnTo>
                  <a:cubicBezTo>
                    <a:pt x="4302" y="3494"/>
                    <a:pt x="4419" y="3310"/>
                    <a:pt x="4592" y="3243"/>
                  </a:cubicBezTo>
                  <a:cubicBezTo>
                    <a:pt x="4647" y="3221"/>
                    <a:pt x="4706" y="3209"/>
                    <a:pt x="4765" y="3209"/>
                  </a:cubicBezTo>
                  <a:cubicBezTo>
                    <a:pt x="4860" y="3209"/>
                    <a:pt x="4954" y="3239"/>
                    <a:pt x="5030" y="3296"/>
                  </a:cubicBezTo>
                  <a:lnTo>
                    <a:pt x="5091" y="3344"/>
                  </a:lnTo>
                  <a:cubicBezTo>
                    <a:pt x="5124" y="3370"/>
                    <a:pt x="5161" y="3407"/>
                    <a:pt x="5198" y="3444"/>
                  </a:cubicBezTo>
                  <a:lnTo>
                    <a:pt x="5231" y="3480"/>
                  </a:lnTo>
                  <a:cubicBezTo>
                    <a:pt x="5258" y="3508"/>
                    <a:pt x="5278" y="3551"/>
                    <a:pt x="5305" y="3601"/>
                  </a:cubicBezTo>
                  <a:cubicBezTo>
                    <a:pt x="5312" y="3615"/>
                    <a:pt x="5319" y="3630"/>
                    <a:pt x="5328" y="3645"/>
                  </a:cubicBezTo>
                  <a:lnTo>
                    <a:pt x="5328" y="3645"/>
                  </a:lnTo>
                  <a:lnTo>
                    <a:pt x="5499" y="3597"/>
                  </a:lnTo>
                  <a:lnTo>
                    <a:pt x="5499" y="3597"/>
                  </a:lnTo>
                  <a:lnTo>
                    <a:pt x="5335" y="3665"/>
                  </a:lnTo>
                  <a:lnTo>
                    <a:pt x="5342" y="3691"/>
                  </a:lnTo>
                  <a:cubicBezTo>
                    <a:pt x="5359" y="3748"/>
                    <a:pt x="5375" y="3801"/>
                    <a:pt x="5385" y="3858"/>
                  </a:cubicBezTo>
                  <a:cubicBezTo>
                    <a:pt x="5388" y="3882"/>
                    <a:pt x="5392" y="3902"/>
                    <a:pt x="5395" y="3926"/>
                  </a:cubicBezTo>
                  <a:cubicBezTo>
                    <a:pt x="5419" y="4073"/>
                    <a:pt x="5415" y="4230"/>
                    <a:pt x="5412" y="4390"/>
                  </a:cubicBezTo>
                  <a:cubicBezTo>
                    <a:pt x="5405" y="4591"/>
                    <a:pt x="5351" y="4792"/>
                    <a:pt x="5294" y="5005"/>
                  </a:cubicBezTo>
                  <a:lnTo>
                    <a:pt x="5274" y="5076"/>
                  </a:lnTo>
                  <a:cubicBezTo>
                    <a:pt x="5238" y="5220"/>
                    <a:pt x="5198" y="5360"/>
                    <a:pt x="5131" y="5481"/>
                  </a:cubicBezTo>
                  <a:cubicBezTo>
                    <a:pt x="5061" y="5607"/>
                    <a:pt x="4993" y="5725"/>
                    <a:pt x="4900" y="5828"/>
                  </a:cubicBezTo>
                  <a:lnTo>
                    <a:pt x="4873" y="5859"/>
                  </a:lnTo>
                  <a:cubicBezTo>
                    <a:pt x="4783" y="5959"/>
                    <a:pt x="4696" y="6059"/>
                    <a:pt x="4596" y="6126"/>
                  </a:cubicBezTo>
                  <a:cubicBezTo>
                    <a:pt x="4462" y="6217"/>
                    <a:pt x="4339" y="6283"/>
                    <a:pt x="4218" y="6323"/>
                  </a:cubicBezTo>
                  <a:cubicBezTo>
                    <a:pt x="4094" y="6363"/>
                    <a:pt x="3964" y="6397"/>
                    <a:pt x="3806" y="6434"/>
                  </a:cubicBezTo>
                  <a:cubicBezTo>
                    <a:pt x="3726" y="6450"/>
                    <a:pt x="3656" y="6461"/>
                    <a:pt x="3593" y="6467"/>
                  </a:cubicBezTo>
                  <a:cubicBezTo>
                    <a:pt x="3539" y="6471"/>
                    <a:pt x="3477" y="6474"/>
                    <a:pt x="3412" y="6474"/>
                  </a:cubicBezTo>
                  <a:cubicBezTo>
                    <a:pt x="3347" y="6474"/>
                    <a:pt x="3280" y="6471"/>
                    <a:pt x="3215" y="6461"/>
                  </a:cubicBezTo>
                  <a:cubicBezTo>
                    <a:pt x="3104" y="6447"/>
                    <a:pt x="2984" y="6417"/>
                    <a:pt x="2846" y="6370"/>
                  </a:cubicBezTo>
                  <a:cubicBezTo>
                    <a:pt x="2663" y="6310"/>
                    <a:pt x="2476" y="6209"/>
                    <a:pt x="2255" y="6056"/>
                  </a:cubicBezTo>
                  <a:cubicBezTo>
                    <a:pt x="2114" y="5962"/>
                    <a:pt x="1974" y="5848"/>
                    <a:pt x="1817" y="5712"/>
                  </a:cubicBezTo>
                  <a:cubicBezTo>
                    <a:pt x="1636" y="5551"/>
                    <a:pt x="1466" y="5383"/>
                    <a:pt x="1305" y="5210"/>
                  </a:cubicBezTo>
                  <a:cubicBezTo>
                    <a:pt x="1198" y="5090"/>
                    <a:pt x="1094" y="4949"/>
                    <a:pt x="984" y="4761"/>
                  </a:cubicBezTo>
                  <a:lnTo>
                    <a:pt x="964" y="4732"/>
                  </a:lnTo>
                  <a:cubicBezTo>
                    <a:pt x="890" y="4604"/>
                    <a:pt x="816" y="4488"/>
                    <a:pt x="759" y="4360"/>
                  </a:cubicBezTo>
                  <a:lnTo>
                    <a:pt x="739" y="4317"/>
                  </a:lnTo>
                  <a:cubicBezTo>
                    <a:pt x="710" y="4243"/>
                    <a:pt x="676" y="4170"/>
                    <a:pt x="646" y="4096"/>
                  </a:cubicBezTo>
                  <a:lnTo>
                    <a:pt x="616" y="4022"/>
                  </a:lnTo>
                  <a:cubicBezTo>
                    <a:pt x="549" y="3862"/>
                    <a:pt x="486" y="3708"/>
                    <a:pt x="435" y="3551"/>
                  </a:cubicBezTo>
                  <a:cubicBezTo>
                    <a:pt x="398" y="3427"/>
                    <a:pt x="362" y="3293"/>
                    <a:pt x="358" y="3173"/>
                  </a:cubicBezTo>
                  <a:cubicBezTo>
                    <a:pt x="355" y="3036"/>
                    <a:pt x="355" y="2885"/>
                    <a:pt x="369" y="2738"/>
                  </a:cubicBezTo>
                  <a:cubicBezTo>
                    <a:pt x="378" y="2637"/>
                    <a:pt x="392" y="2504"/>
                    <a:pt x="415" y="2370"/>
                  </a:cubicBezTo>
                  <a:cubicBezTo>
                    <a:pt x="452" y="2163"/>
                    <a:pt x="495" y="1989"/>
                    <a:pt x="549" y="1835"/>
                  </a:cubicBezTo>
                  <a:cubicBezTo>
                    <a:pt x="603" y="1688"/>
                    <a:pt x="683" y="1538"/>
                    <a:pt x="779" y="1380"/>
                  </a:cubicBezTo>
                  <a:cubicBezTo>
                    <a:pt x="824" y="1313"/>
                    <a:pt x="873" y="1250"/>
                    <a:pt x="934" y="1183"/>
                  </a:cubicBezTo>
                  <a:lnTo>
                    <a:pt x="967" y="1146"/>
                  </a:lnTo>
                  <a:cubicBezTo>
                    <a:pt x="1060" y="1043"/>
                    <a:pt x="1161" y="936"/>
                    <a:pt x="1272" y="856"/>
                  </a:cubicBezTo>
                  <a:lnTo>
                    <a:pt x="1312" y="825"/>
                  </a:lnTo>
                  <a:cubicBezTo>
                    <a:pt x="1386" y="765"/>
                    <a:pt x="1455" y="711"/>
                    <a:pt x="1529" y="665"/>
                  </a:cubicBezTo>
                  <a:cubicBezTo>
                    <a:pt x="1622" y="608"/>
                    <a:pt x="1727" y="544"/>
                    <a:pt x="1830" y="498"/>
                  </a:cubicBezTo>
                  <a:lnTo>
                    <a:pt x="1860" y="484"/>
                  </a:lnTo>
                  <a:cubicBezTo>
                    <a:pt x="1900" y="464"/>
                    <a:pt x="1940" y="447"/>
                    <a:pt x="1974" y="437"/>
                  </a:cubicBezTo>
                  <a:lnTo>
                    <a:pt x="2008" y="430"/>
                  </a:lnTo>
                  <a:cubicBezTo>
                    <a:pt x="2091" y="407"/>
                    <a:pt x="2171" y="384"/>
                    <a:pt x="2252" y="370"/>
                  </a:cubicBezTo>
                  <a:cubicBezTo>
                    <a:pt x="2346" y="356"/>
                    <a:pt x="2444" y="352"/>
                    <a:pt x="2545" y="352"/>
                  </a:cubicBezTo>
                  <a:close/>
                  <a:moveTo>
                    <a:pt x="2529" y="0"/>
                  </a:moveTo>
                  <a:cubicBezTo>
                    <a:pt x="2420" y="0"/>
                    <a:pt x="2309" y="5"/>
                    <a:pt x="2195" y="22"/>
                  </a:cubicBezTo>
                  <a:cubicBezTo>
                    <a:pt x="2097" y="39"/>
                    <a:pt x="2004" y="66"/>
                    <a:pt x="1914" y="89"/>
                  </a:cubicBezTo>
                  <a:lnTo>
                    <a:pt x="1880" y="99"/>
                  </a:lnTo>
                  <a:cubicBezTo>
                    <a:pt x="1817" y="116"/>
                    <a:pt x="1763" y="143"/>
                    <a:pt x="1713" y="166"/>
                  </a:cubicBezTo>
                  <a:lnTo>
                    <a:pt x="1687" y="176"/>
                  </a:lnTo>
                  <a:cubicBezTo>
                    <a:pt x="1562" y="233"/>
                    <a:pt x="1449" y="303"/>
                    <a:pt x="1341" y="367"/>
                  </a:cubicBezTo>
                  <a:cubicBezTo>
                    <a:pt x="1255" y="424"/>
                    <a:pt x="1174" y="484"/>
                    <a:pt x="1097" y="544"/>
                  </a:cubicBezTo>
                  <a:lnTo>
                    <a:pt x="1057" y="575"/>
                  </a:lnTo>
                  <a:cubicBezTo>
                    <a:pt x="927" y="675"/>
                    <a:pt x="813" y="791"/>
                    <a:pt x="706" y="909"/>
                  </a:cubicBezTo>
                  <a:lnTo>
                    <a:pt x="670" y="949"/>
                  </a:lnTo>
                  <a:cubicBezTo>
                    <a:pt x="596" y="1032"/>
                    <a:pt x="539" y="1109"/>
                    <a:pt x="486" y="1193"/>
                  </a:cubicBezTo>
                  <a:cubicBezTo>
                    <a:pt x="372" y="1367"/>
                    <a:pt x="282" y="1544"/>
                    <a:pt x="222" y="1714"/>
                  </a:cubicBezTo>
                  <a:cubicBezTo>
                    <a:pt x="157" y="1889"/>
                    <a:pt x="108" y="2083"/>
                    <a:pt x="68" y="2310"/>
                  </a:cubicBezTo>
                  <a:cubicBezTo>
                    <a:pt x="44" y="2454"/>
                    <a:pt x="27" y="2597"/>
                    <a:pt x="17" y="2705"/>
                  </a:cubicBezTo>
                  <a:cubicBezTo>
                    <a:pt x="1" y="2869"/>
                    <a:pt x="4" y="3032"/>
                    <a:pt x="7" y="3183"/>
                  </a:cubicBezTo>
                  <a:cubicBezTo>
                    <a:pt x="11" y="3347"/>
                    <a:pt x="54" y="3508"/>
                    <a:pt x="101" y="3654"/>
                  </a:cubicBezTo>
                  <a:cubicBezTo>
                    <a:pt x="154" y="3829"/>
                    <a:pt x="222" y="3996"/>
                    <a:pt x="288" y="4156"/>
                  </a:cubicBezTo>
                  <a:lnTo>
                    <a:pt x="322" y="4230"/>
                  </a:lnTo>
                  <a:cubicBezTo>
                    <a:pt x="352" y="4307"/>
                    <a:pt x="385" y="4383"/>
                    <a:pt x="418" y="4460"/>
                  </a:cubicBezTo>
                  <a:lnTo>
                    <a:pt x="438" y="4504"/>
                  </a:lnTo>
                  <a:cubicBezTo>
                    <a:pt x="506" y="4651"/>
                    <a:pt x="586" y="4785"/>
                    <a:pt x="663" y="4915"/>
                  </a:cubicBezTo>
                  <a:lnTo>
                    <a:pt x="683" y="4942"/>
                  </a:lnTo>
                  <a:cubicBezTo>
                    <a:pt x="807" y="5150"/>
                    <a:pt x="920" y="5306"/>
                    <a:pt x="1044" y="5444"/>
                  </a:cubicBezTo>
                  <a:cubicBezTo>
                    <a:pt x="1211" y="5627"/>
                    <a:pt x="1395" y="5808"/>
                    <a:pt x="1586" y="5976"/>
                  </a:cubicBezTo>
                  <a:cubicBezTo>
                    <a:pt x="1750" y="6119"/>
                    <a:pt x="1903" y="6243"/>
                    <a:pt x="2054" y="6347"/>
                  </a:cubicBezTo>
                  <a:cubicBezTo>
                    <a:pt x="2301" y="6518"/>
                    <a:pt x="2519" y="6635"/>
                    <a:pt x="2736" y="6705"/>
                  </a:cubicBezTo>
                  <a:cubicBezTo>
                    <a:pt x="2894" y="6758"/>
                    <a:pt x="3034" y="6791"/>
                    <a:pt x="3167" y="6811"/>
                  </a:cubicBezTo>
                  <a:cubicBezTo>
                    <a:pt x="3248" y="6822"/>
                    <a:pt x="3328" y="6825"/>
                    <a:pt x="3405" y="6825"/>
                  </a:cubicBezTo>
                  <a:cubicBezTo>
                    <a:pt x="3482" y="6825"/>
                    <a:pt x="3553" y="6822"/>
                    <a:pt x="3616" y="6819"/>
                  </a:cubicBezTo>
                  <a:cubicBezTo>
                    <a:pt x="3696" y="6811"/>
                    <a:pt x="3786" y="6798"/>
                    <a:pt x="3883" y="6775"/>
                  </a:cubicBezTo>
                  <a:cubicBezTo>
                    <a:pt x="4050" y="6738"/>
                    <a:pt x="4191" y="6701"/>
                    <a:pt x="4331" y="6655"/>
                  </a:cubicBezTo>
                  <a:cubicBezTo>
                    <a:pt x="4482" y="6604"/>
                    <a:pt x="4632" y="6527"/>
                    <a:pt x="4797" y="6417"/>
                  </a:cubicBezTo>
                  <a:cubicBezTo>
                    <a:pt x="4930" y="6323"/>
                    <a:pt x="5038" y="6206"/>
                    <a:pt x="5138" y="6089"/>
                  </a:cubicBezTo>
                  <a:lnTo>
                    <a:pt x="5161" y="6062"/>
                  </a:lnTo>
                  <a:cubicBezTo>
                    <a:pt x="5282" y="5932"/>
                    <a:pt x="5359" y="5788"/>
                    <a:pt x="5435" y="5651"/>
                  </a:cubicBezTo>
                  <a:cubicBezTo>
                    <a:pt x="5526" y="5494"/>
                    <a:pt x="5572" y="5326"/>
                    <a:pt x="5616" y="5166"/>
                  </a:cubicBezTo>
                  <a:lnTo>
                    <a:pt x="5636" y="5096"/>
                  </a:lnTo>
                  <a:cubicBezTo>
                    <a:pt x="5696" y="4872"/>
                    <a:pt x="5756" y="4644"/>
                    <a:pt x="5763" y="4397"/>
                  </a:cubicBezTo>
                  <a:cubicBezTo>
                    <a:pt x="5766" y="4230"/>
                    <a:pt x="5770" y="4049"/>
                    <a:pt x="5743" y="3875"/>
                  </a:cubicBezTo>
                  <a:cubicBezTo>
                    <a:pt x="5740" y="3849"/>
                    <a:pt x="5736" y="3821"/>
                    <a:pt x="5730" y="3795"/>
                  </a:cubicBezTo>
                  <a:cubicBezTo>
                    <a:pt x="5716" y="3728"/>
                    <a:pt x="5700" y="3661"/>
                    <a:pt x="5683" y="3597"/>
                  </a:cubicBezTo>
                  <a:lnTo>
                    <a:pt x="5673" y="3565"/>
                  </a:lnTo>
                  <a:cubicBezTo>
                    <a:pt x="5669" y="3548"/>
                    <a:pt x="5663" y="3520"/>
                    <a:pt x="5646" y="3491"/>
                  </a:cubicBezTo>
                  <a:cubicBezTo>
                    <a:pt x="5636" y="3474"/>
                    <a:pt x="5626" y="3457"/>
                    <a:pt x="5616" y="3437"/>
                  </a:cubicBezTo>
                  <a:cubicBezTo>
                    <a:pt x="5583" y="3374"/>
                    <a:pt x="5546" y="3300"/>
                    <a:pt x="5482" y="3236"/>
                  </a:cubicBezTo>
                  <a:lnTo>
                    <a:pt x="5452" y="3203"/>
                  </a:lnTo>
                  <a:cubicBezTo>
                    <a:pt x="5405" y="3156"/>
                    <a:pt x="5359" y="3106"/>
                    <a:pt x="5302" y="3063"/>
                  </a:cubicBezTo>
                  <a:lnTo>
                    <a:pt x="5245" y="3019"/>
                  </a:lnTo>
                  <a:cubicBezTo>
                    <a:pt x="5107" y="2913"/>
                    <a:pt x="4932" y="2857"/>
                    <a:pt x="4757" y="2857"/>
                  </a:cubicBezTo>
                  <a:cubicBezTo>
                    <a:pt x="4655" y="2857"/>
                    <a:pt x="4554" y="2876"/>
                    <a:pt x="4459" y="2915"/>
                  </a:cubicBezTo>
                  <a:cubicBezTo>
                    <a:pt x="4155" y="3039"/>
                    <a:pt x="3950" y="3350"/>
                    <a:pt x="3960" y="3675"/>
                  </a:cubicBezTo>
                  <a:cubicBezTo>
                    <a:pt x="3947" y="3748"/>
                    <a:pt x="3950" y="3815"/>
                    <a:pt x="3954" y="3875"/>
                  </a:cubicBezTo>
                  <a:lnTo>
                    <a:pt x="3954" y="3939"/>
                  </a:lnTo>
                  <a:cubicBezTo>
                    <a:pt x="3954" y="3982"/>
                    <a:pt x="3964" y="4026"/>
                    <a:pt x="3970" y="4059"/>
                  </a:cubicBezTo>
                  <a:cubicBezTo>
                    <a:pt x="3974" y="4073"/>
                    <a:pt x="3977" y="4082"/>
                    <a:pt x="3977" y="4096"/>
                  </a:cubicBezTo>
                  <a:cubicBezTo>
                    <a:pt x="3987" y="4142"/>
                    <a:pt x="3990" y="4193"/>
                    <a:pt x="3994" y="4243"/>
                  </a:cubicBezTo>
                  <a:cubicBezTo>
                    <a:pt x="3984" y="4380"/>
                    <a:pt x="3957" y="4517"/>
                    <a:pt x="3934" y="4611"/>
                  </a:cubicBezTo>
                  <a:cubicBezTo>
                    <a:pt x="3917" y="4678"/>
                    <a:pt x="3890" y="4765"/>
                    <a:pt x="3854" y="4849"/>
                  </a:cubicBezTo>
                  <a:cubicBezTo>
                    <a:pt x="3826" y="4889"/>
                    <a:pt x="3797" y="4925"/>
                    <a:pt x="3763" y="4962"/>
                  </a:cubicBezTo>
                  <a:cubicBezTo>
                    <a:pt x="3760" y="4965"/>
                    <a:pt x="3760" y="4965"/>
                    <a:pt x="3760" y="4969"/>
                  </a:cubicBezTo>
                  <a:cubicBezTo>
                    <a:pt x="3716" y="4985"/>
                    <a:pt x="3680" y="4999"/>
                    <a:pt x="3649" y="5009"/>
                  </a:cubicBezTo>
                  <a:cubicBezTo>
                    <a:pt x="3559" y="5025"/>
                    <a:pt x="3485" y="5039"/>
                    <a:pt x="3412" y="5045"/>
                  </a:cubicBezTo>
                  <a:cubicBezTo>
                    <a:pt x="3395" y="5042"/>
                    <a:pt x="3375" y="5039"/>
                    <a:pt x="3355" y="5039"/>
                  </a:cubicBezTo>
                  <a:cubicBezTo>
                    <a:pt x="3301" y="5019"/>
                    <a:pt x="3244" y="4992"/>
                    <a:pt x="3181" y="4962"/>
                  </a:cubicBezTo>
                  <a:cubicBezTo>
                    <a:pt x="2964" y="4825"/>
                    <a:pt x="2740" y="4644"/>
                    <a:pt x="2485" y="4397"/>
                  </a:cubicBezTo>
                  <a:cubicBezTo>
                    <a:pt x="2402" y="4313"/>
                    <a:pt x="2335" y="4233"/>
                    <a:pt x="2275" y="4153"/>
                  </a:cubicBezTo>
                  <a:cubicBezTo>
                    <a:pt x="2218" y="4079"/>
                    <a:pt x="2168" y="4002"/>
                    <a:pt x="2114" y="3915"/>
                  </a:cubicBezTo>
                  <a:cubicBezTo>
                    <a:pt x="2037" y="3765"/>
                    <a:pt x="1971" y="3611"/>
                    <a:pt x="1920" y="3494"/>
                  </a:cubicBezTo>
                  <a:lnTo>
                    <a:pt x="1894" y="3430"/>
                  </a:lnTo>
                  <a:cubicBezTo>
                    <a:pt x="1840" y="3310"/>
                    <a:pt x="1793" y="3196"/>
                    <a:pt x="1753" y="3079"/>
                  </a:cubicBezTo>
                  <a:cubicBezTo>
                    <a:pt x="1743" y="3029"/>
                    <a:pt x="1739" y="2979"/>
                    <a:pt x="1736" y="2946"/>
                  </a:cubicBezTo>
                  <a:cubicBezTo>
                    <a:pt x="1747" y="2722"/>
                    <a:pt x="1770" y="2527"/>
                    <a:pt x="1803" y="2370"/>
                  </a:cubicBezTo>
                  <a:cubicBezTo>
                    <a:pt x="1830" y="2287"/>
                    <a:pt x="1860" y="2206"/>
                    <a:pt x="1897" y="2129"/>
                  </a:cubicBezTo>
                  <a:cubicBezTo>
                    <a:pt x="1957" y="2035"/>
                    <a:pt x="2028" y="1946"/>
                    <a:pt x="2097" y="1865"/>
                  </a:cubicBezTo>
                  <a:cubicBezTo>
                    <a:pt x="2211" y="1759"/>
                    <a:pt x="2309" y="1678"/>
                    <a:pt x="2395" y="1625"/>
                  </a:cubicBezTo>
                  <a:cubicBezTo>
                    <a:pt x="2465" y="1584"/>
                    <a:pt x="2525" y="1558"/>
                    <a:pt x="2585" y="1538"/>
                  </a:cubicBezTo>
                  <a:cubicBezTo>
                    <a:pt x="2683" y="1521"/>
                    <a:pt x="2783" y="1518"/>
                    <a:pt x="2874" y="1518"/>
                  </a:cubicBezTo>
                  <a:lnTo>
                    <a:pt x="3091" y="1521"/>
                  </a:lnTo>
                  <a:lnTo>
                    <a:pt x="3114" y="1518"/>
                  </a:lnTo>
                  <a:cubicBezTo>
                    <a:pt x="3252" y="1501"/>
                    <a:pt x="3372" y="1450"/>
                    <a:pt x="3482" y="1367"/>
                  </a:cubicBezTo>
                  <a:cubicBezTo>
                    <a:pt x="3639" y="1246"/>
                    <a:pt x="3743" y="1063"/>
                    <a:pt x="3769" y="862"/>
                  </a:cubicBezTo>
                  <a:cubicBezTo>
                    <a:pt x="3797" y="665"/>
                    <a:pt x="3740" y="461"/>
                    <a:pt x="3619" y="303"/>
                  </a:cubicBezTo>
                  <a:cubicBezTo>
                    <a:pt x="3519" y="169"/>
                    <a:pt x="3322" y="16"/>
                    <a:pt x="3098" y="9"/>
                  </a:cubicBezTo>
                  <a:cubicBezTo>
                    <a:pt x="2984" y="6"/>
                    <a:pt x="2866" y="2"/>
                    <a:pt x="2753" y="2"/>
                  </a:cubicBezTo>
                  <a:lnTo>
                    <a:pt x="2686" y="2"/>
                  </a:lnTo>
                  <a:cubicBezTo>
                    <a:pt x="2634" y="1"/>
                    <a:pt x="2582" y="0"/>
                    <a:pt x="2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21" name="Google Shape;2221;p43"/>
          <p:cNvGrpSpPr/>
          <p:nvPr/>
        </p:nvGrpSpPr>
        <p:grpSpPr>
          <a:xfrm>
            <a:off x="7893963" y="4404297"/>
            <a:ext cx="288484" cy="322665"/>
            <a:chOff x="4791500" y="4541438"/>
            <a:chExt cx="163225" cy="182575"/>
          </a:xfrm>
        </p:grpSpPr>
        <p:sp>
          <p:nvSpPr>
            <p:cNvPr id="2222" name="Google Shape;2222;p43"/>
            <p:cNvSpPr/>
            <p:nvPr/>
          </p:nvSpPr>
          <p:spPr>
            <a:xfrm>
              <a:off x="4795950" y="4545838"/>
              <a:ext cx="154425" cy="173825"/>
            </a:xfrm>
            <a:custGeom>
              <a:avLst/>
              <a:gdLst/>
              <a:ahLst/>
              <a:cxnLst/>
              <a:rect l="l" t="t" r="r" b="b"/>
              <a:pathLst>
                <a:path w="6177" h="6953" extrusionOk="0">
                  <a:moveTo>
                    <a:pt x="3438" y="1267"/>
                  </a:moveTo>
                  <a:cubicBezTo>
                    <a:pt x="3458" y="1271"/>
                    <a:pt x="3475" y="1275"/>
                    <a:pt x="3495" y="1275"/>
                  </a:cubicBezTo>
                  <a:cubicBezTo>
                    <a:pt x="3575" y="1288"/>
                    <a:pt x="3652" y="1301"/>
                    <a:pt x="3733" y="1315"/>
                  </a:cubicBezTo>
                  <a:cubicBezTo>
                    <a:pt x="3849" y="1338"/>
                    <a:pt x="3969" y="1358"/>
                    <a:pt x="4087" y="1381"/>
                  </a:cubicBezTo>
                  <a:cubicBezTo>
                    <a:pt x="4190" y="1408"/>
                    <a:pt x="4294" y="1442"/>
                    <a:pt x="4391" y="1482"/>
                  </a:cubicBezTo>
                  <a:cubicBezTo>
                    <a:pt x="4491" y="1545"/>
                    <a:pt x="4585" y="1619"/>
                    <a:pt x="4676" y="1699"/>
                  </a:cubicBezTo>
                  <a:cubicBezTo>
                    <a:pt x="4776" y="1796"/>
                    <a:pt x="4876" y="1897"/>
                    <a:pt x="4960" y="2007"/>
                  </a:cubicBezTo>
                  <a:cubicBezTo>
                    <a:pt x="4966" y="2027"/>
                    <a:pt x="4977" y="2044"/>
                    <a:pt x="4986" y="2064"/>
                  </a:cubicBezTo>
                  <a:cubicBezTo>
                    <a:pt x="4983" y="2124"/>
                    <a:pt x="4980" y="2184"/>
                    <a:pt x="4970" y="2244"/>
                  </a:cubicBezTo>
                  <a:lnTo>
                    <a:pt x="4963" y="2264"/>
                  </a:lnTo>
                  <a:cubicBezTo>
                    <a:pt x="4920" y="2338"/>
                    <a:pt x="4866" y="2408"/>
                    <a:pt x="4812" y="2479"/>
                  </a:cubicBezTo>
                  <a:lnTo>
                    <a:pt x="4792" y="2495"/>
                  </a:lnTo>
                  <a:cubicBezTo>
                    <a:pt x="4702" y="2542"/>
                    <a:pt x="4608" y="2582"/>
                    <a:pt x="4515" y="2615"/>
                  </a:cubicBezTo>
                  <a:cubicBezTo>
                    <a:pt x="4408" y="2642"/>
                    <a:pt x="4298" y="2652"/>
                    <a:pt x="4190" y="2666"/>
                  </a:cubicBezTo>
                  <a:cubicBezTo>
                    <a:pt x="4114" y="2675"/>
                    <a:pt x="4034" y="2686"/>
                    <a:pt x="3953" y="2692"/>
                  </a:cubicBezTo>
                  <a:cubicBezTo>
                    <a:pt x="3816" y="2692"/>
                    <a:pt x="3679" y="2679"/>
                    <a:pt x="3538" y="2666"/>
                  </a:cubicBezTo>
                  <a:cubicBezTo>
                    <a:pt x="3415" y="2652"/>
                    <a:pt x="3291" y="2639"/>
                    <a:pt x="3167" y="2615"/>
                  </a:cubicBezTo>
                  <a:cubicBezTo>
                    <a:pt x="3074" y="2589"/>
                    <a:pt x="2983" y="2562"/>
                    <a:pt x="2886" y="2552"/>
                  </a:cubicBezTo>
                  <a:cubicBezTo>
                    <a:pt x="2864" y="2549"/>
                    <a:pt x="2843" y="2548"/>
                    <a:pt x="2822" y="2548"/>
                  </a:cubicBezTo>
                  <a:cubicBezTo>
                    <a:pt x="2763" y="2548"/>
                    <a:pt x="2705" y="2557"/>
                    <a:pt x="2649" y="2572"/>
                  </a:cubicBezTo>
                  <a:cubicBezTo>
                    <a:pt x="2665" y="2539"/>
                    <a:pt x="2679" y="2508"/>
                    <a:pt x="2692" y="2475"/>
                  </a:cubicBezTo>
                  <a:cubicBezTo>
                    <a:pt x="2742" y="2385"/>
                    <a:pt x="2789" y="2294"/>
                    <a:pt x="2842" y="2204"/>
                  </a:cubicBezTo>
                  <a:cubicBezTo>
                    <a:pt x="2923" y="2070"/>
                    <a:pt x="3000" y="1940"/>
                    <a:pt x="3080" y="1809"/>
                  </a:cubicBezTo>
                  <a:cubicBezTo>
                    <a:pt x="3157" y="1689"/>
                    <a:pt x="3231" y="1572"/>
                    <a:pt x="3311" y="1459"/>
                  </a:cubicBezTo>
                  <a:cubicBezTo>
                    <a:pt x="3355" y="1395"/>
                    <a:pt x="3395" y="1331"/>
                    <a:pt x="3438" y="1267"/>
                  </a:cubicBezTo>
                  <a:close/>
                  <a:moveTo>
                    <a:pt x="2228" y="3492"/>
                  </a:moveTo>
                  <a:cubicBezTo>
                    <a:pt x="2284" y="3609"/>
                    <a:pt x="2358" y="3675"/>
                    <a:pt x="2458" y="3759"/>
                  </a:cubicBezTo>
                  <a:lnTo>
                    <a:pt x="2461" y="3763"/>
                  </a:lnTo>
                  <a:cubicBezTo>
                    <a:pt x="2509" y="3796"/>
                    <a:pt x="2562" y="3826"/>
                    <a:pt x="2612" y="3853"/>
                  </a:cubicBezTo>
                  <a:cubicBezTo>
                    <a:pt x="2659" y="3879"/>
                    <a:pt x="2702" y="3907"/>
                    <a:pt x="2749" y="3933"/>
                  </a:cubicBezTo>
                  <a:cubicBezTo>
                    <a:pt x="2839" y="3984"/>
                    <a:pt x="2936" y="4037"/>
                    <a:pt x="3023" y="4097"/>
                  </a:cubicBezTo>
                  <a:cubicBezTo>
                    <a:pt x="3100" y="4147"/>
                    <a:pt x="3171" y="4204"/>
                    <a:pt x="3237" y="4261"/>
                  </a:cubicBezTo>
                  <a:cubicBezTo>
                    <a:pt x="3298" y="4321"/>
                    <a:pt x="3358" y="4385"/>
                    <a:pt x="3408" y="4452"/>
                  </a:cubicBezTo>
                  <a:cubicBezTo>
                    <a:pt x="3438" y="4509"/>
                    <a:pt x="3465" y="4572"/>
                    <a:pt x="3488" y="4635"/>
                  </a:cubicBezTo>
                  <a:cubicBezTo>
                    <a:pt x="3508" y="4709"/>
                    <a:pt x="3522" y="4786"/>
                    <a:pt x="3528" y="4863"/>
                  </a:cubicBezTo>
                  <a:cubicBezTo>
                    <a:pt x="3528" y="4900"/>
                    <a:pt x="3522" y="4933"/>
                    <a:pt x="3518" y="4967"/>
                  </a:cubicBezTo>
                  <a:cubicBezTo>
                    <a:pt x="3501" y="5020"/>
                    <a:pt x="3485" y="5074"/>
                    <a:pt x="3461" y="5128"/>
                  </a:cubicBezTo>
                  <a:cubicBezTo>
                    <a:pt x="3438" y="5168"/>
                    <a:pt x="3412" y="5208"/>
                    <a:pt x="3384" y="5244"/>
                  </a:cubicBezTo>
                  <a:cubicBezTo>
                    <a:pt x="3321" y="5301"/>
                    <a:pt x="3251" y="5355"/>
                    <a:pt x="3180" y="5401"/>
                  </a:cubicBezTo>
                  <a:cubicBezTo>
                    <a:pt x="3060" y="5472"/>
                    <a:pt x="2930" y="5525"/>
                    <a:pt x="2796" y="5572"/>
                  </a:cubicBezTo>
                  <a:cubicBezTo>
                    <a:pt x="2759" y="5582"/>
                    <a:pt x="2719" y="5592"/>
                    <a:pt x="2679" y="5599"/>
                  </a:cubicBezTo>
                  <a:cubicBezTo>
                    <a:pt x="2669" y="5599"/>
                    <a:pt x="2662" y="5595"/>
                    <a:pt x="2655" y="5595"/>
                  </a:cubicBezTo>
                  <a:cubicBezTo>
                    <a:pt x="2585" y="5575"/>
                    <a:pt x="2518" y="5555"/>
                    <a:pt x="2452" y="5535"/>
                  </a:cubicBezTo>
                  <a:cubicBezTo>
                    <a:pt x="2324" y="5495"/>
                    <a:pt x="2197" y="5458"/>
                    <a:pt x="2077" y="5404"/>
                  </a:cubicBezTo>
                  <a:cubicBezTo>
                    <a:pt x="1963" y="5341"/>
                    <a:pt x="1850" y="5274"/>
                    <a:pt x="1739" y="5204"/>
                  </a:cubicBezTo>
                  <a:cubicBezTo>
                    <a:pt x="1679" y="5168"/>
                    <a:pt x="1618" y="5123"/>
                    <a:pt x="1558" y="5087"/>
                  </a:cubicBezTo>
                  <a:cubicBezTo>
                    <a:pt x="1538" y="5077"/>
                    <a:pt x="1515" y="5063"/>
                    <a:pt x="1495" y="5050"/>
                  </a:cubicBezTo>
                  <a:cubicBezTo>
                    <a:pt x="1572" y="4873"/>
                    <a:pt x="1649" y="4696"/>
                    <a:pt x="1729" y="4518"/>
                  </a:cubicBezTo>
                  <a:cubicBezTo>
                    <a:pt x="1882" y="4171"/>
                    <a:pt x="2057" y="3833"/>
                    <a:pt x="2228" y="3492"/>
                  </a:cubicBezTo>
                  <a:close/>
                  <a:moveTo>
                    <a:pt x="3314" y="0"/>
                  </a:moveTo>
                  <a:cubicBezTo>
                    <a:pt x="3231" y="3"/>
                    <a:pt x="3151" y="3"/>
                    <a:pt x="3070" y="23"/>
                  </a:cubicBezTo>
                  <a:cubicBezTo>
                    <a:pt x="2997" y="40"/>
                    <a:pt x="2926" y="63"/>
                    <a:pt x="2859" y="87"/>
                  </a:cubicBezTo>
                  <a:cubicBezTo>
                    <a:pt x="2719" y="134"/>
                    <a:pt x="2589" y="224"/>
                    <a:pt x="2488" y="332"/>
                  </a:cubicBezTo>
                  <a:cubicBezTo>
                    <a:pt x="2381" y="445"/>
                    <a:pt x="2284" y="552"/>
                    <a:pt x="2204" y="686"/>
                  </a:cubicBezTo>
                  <a:cubicBezTo>
                    <a:pt x="2110" y="849"/>
                    <a:pt x="2023" y="1014"/>
                    <a:pt x="1933" y="1181"/>
                  </a:cubicBezTo>
                  <a:cubicBezTo>
                    <a:pt x="1726" y="1568"/>
                    <a:pt x="1518" y="1963"/>
                    <a:pt x="1361" y="2378"/>
                  </a:cubicBezTo>
                  <a:cubicBezTo>
                    <a:pt x="1291" y="2569"/>
                    <a:pt x="1228" y="2766"/>
                    <a:pt x="1144" y="2953"/>
                  </a:cubicBezTo>
                  <a:cubicBezTo>
                    <a:pt x="1053" y="3154"/>
                    <a:pt x="963" y="3354"/>
                    <a:pt x="870" y="3555"/>
                  </a:cubicBezTo>
                  <a:cubicBezTo>
                    <a:pt x="585" y="4180"/>
                    <a:pt x="325" y="4816"/>
                    <a:pt x="56" y="5449"/>
                  </a:cubicBezTo>
                  <a:cubicBezTo>
                    <a:pt x="0" y="5585"/>
                    <a:pt x="16" y="5759"/>
                    <a:pt x="76" y="5890"/>
                  </a:cubicBezTo>
                  <a:cubicBezTo>
                    <a:pt x="141" y="6031"/>
                    <a:pt x="264" y="6144"/>
                    <a:pt x="411" y="6197"/>
                  </a:cubicBezTo>
                  <a:cubicBezTo>
                    <a:pt x="473" y="6220"/>
                    <a:pt x="539" y="6231"/>
                    <a:pt x="605" y="6231"/>
                  </a:cubicBezTo>
                  <a:cubicBezTo>
                    <a:pt x="657" y="6231"/>
                    <a:pt x="709" y="6224"/>
                    <a:pt x="759" y="6211"/>
                  </a:cubicBezTo>
                  <a:cubicBezTo>
                    <a:pt x="783" y="6227"/>
                    <a:pt x="809" y="6244"/>
                    <a:pt x="836" y="6264"/>
                  </a:cubicBezTo>
                  <a:cubicBezTo>
                    <a:pt x="916" y="6318"/>
                    <a:pt x="1000" y="6368"/>
                    <a:pt x="1084" y="6418"/>
                  </a:cubicBezTo>
                  <a:cubicBezTo>
                    <a:pt x="1164" y="6468"/>
                    <a:pt x="1248" y="6515"/>
                    <a:pt x="1331" y="6562"/>
                  </a:cubicBezTo>
                  <a:cubicBezTo>
                    <a:pt x="1465" y="6639"/>
                    <a:pt x="1602" y="6706"/>
                    <a:pt x="1749" y="6753"/>
                  </a:cubicBezTo>
                  <a:cubicBezTo>
                    <a:pt x="1799" y="6769"/>
                    <a:pt x="1846" y="6786"/>
                    <a:pt x="1896" y="6799"/>
                  </a:cubicBezTo>
                  <a:cubicBezTo>
                    <a:pt x="1990" y="6826"/>
                    <a:pt x="2083" y="6856"/>
                    <a:pt x="2180" y="6880"/>
                  </a:cubicBezTo>
                  <a:cubicBezTo>
                    <a:pt x="2274" y="6900"/>
                    <a:pt x="2368" y="6923"/>
                    <a:pt x="2464" y="6940"/>
                  </a:cubicBezTo>
                  <a:cubicBezTo>
                    <a:pt x="2517" y="6949"/>
                    <a:pt x="2569" y="6953"/>
                    <a:pt x="2620" y="6953"/>
                  </a:cubicBezTo>
                  <a:cubicBezTo>
                    <a:pt x="2678" y="6953"/>
                    <a:pt x="2736" y="6949"/>
                    <a:pt x="2796" y="6943"/>
                  </a:cubicBezTo>
                  <a:cubicBezTo>
                    <a:pt x="2940" y="6937"/>
                    <a:pt x="3070" y="6886"/>
                    <a:pt x="3207" y="6843"/>
                  </a:cubicBezTo>
                  <a:cubicBezTo>
                    <a:pt x="3291" y="6816"/>
                    <a:pt x="3375" y="6779"/>
                    <a:pt x="3455" y="6742"/>
                  </a:cubicBezTo>
                  <a:cubicBezTo>
                    <a:pt x="3679" y="6639"/>
                    <a:pt x="3889" y="6508"/>
                    <a:pt x="4083" y="6355"/>
                  </a:cubicBezTo>
                  <a:cubicBezTo>
                    <a:pt x="4124" y="6321"/>
                    <a:pt x="4160" y="6287"/>
                    <a:pt x="4197" y="6254"/>
                  </a:cubicBezTo>
                  <a:cubicBezTo>
                    <a:pt x="4324" y="6127"/>
                    <a:pt x="4438" y="5994"/>
                    <a:pt x="4522" y="5836"/>
                  </a:cubicBezTo>
                  <a:cubicBezTo>
                    <a:pt x="4585" y="5719"/>
                    <a:pt x="4639" y="5605"/>
                    <a:pt x="4682" y="5478"/>
                  </a:cubicBezTo>
                  <a:cubicBezTo>
                    <a:pt x="4716" y="5384"/>
                    <a:pt x="4732" y="5284"/>
                    <a:pt x="4749" y="5188"/>
                  </a:cubicBezTo>
                  <a:cubicBezTo>
                    <a:pt x="4786" y="5007"/>
                    <a:pt x="4789" y="4827"/>
                    <a:pt x="4762" y="4642"/>
                  </a:cubicBezTo>
                  <a:cubicBezTo>
                    <a:pt x="4749" y="4546"/>
                    <a:pt x="4732" y="4452"/>
                    <a:pt x="4709" y="4358"/>
                  </a:cubicBezTo>
                  <a:cubicBezTo>
                    <a:pt x="4669" y="4211"/>
                    <a:pt x="4616" y="4074"/>
                    <a:pt x="4551" y="3940"/>
                  </a:cubicBezTo>
                  <a:cubicBezTo>
                    <a:pt x="4535" y="3910"/>
                    <a:pt x="4518" y="3879"/>
                    <a:pt x="4502" y="3850"/>
                  </a:cubicBezTo>
                  <a:cubicBezTo>
                    <a:pt x="4565" y="3839"/>
                    <a:pt x="4628" y="3830"/>
                    <a:pt x="4692" y="3816"/>
                  </a:cubicBezTo>
                  <a:cubicBezTo>
                    <a:pt x="4883" y="3783"/>
                    <a:pt x="5060" y="3703"/>
                    <a:pt x="5234" y="3623"/>
                  </a:cubicBezTo>
                  <a:cubicBezTo>
                    <a:pt x="5378" y="3558"/>
                    <a:pt x="5522" y="3475"/>
                    <a:pt x="5632" y="3354"/>
                  </a:cubicBezTo>
                  <a:cubicBezTo>
                    <a:pt x="5699" y="3281"/>
                    <a:pt x="5766" y="3208"/>
                    <a:pt x="5826" y="3127"/>
                  </a:cubicBezTo>
                  <a:cubicBezTo>
                    <a:pt x="5936" y="2980"/>
                    <a:pt x="6040" y="2823"/>
                    <a:pt x="6100" y="2649"/>
                  </a:cubicBezTo>
                  <a:cubicBezTo>
                    <a:pt x="6137" y="2539"/>
                    <a:pt x="6161" y="2414"/>
                    <a:pt x="6167" y="2298"/>
                  </a:cubicBezTo>
                  <a:cubicBezTo>
                    <a:pt x="6177" y="2161"/>
                    <a:pt x="6174" y="2027"/>
                    <a:pt x="6164" y="1886"/>
                  </a:cubicBezTo>
                  <a:cubicBezTo>
                    <a:pt x="6161" y="1860"/>
                    <a:pt x="6157" y="1833"/>
                    <a:pt x="6150" y="1806"/>
                  </a:cubicBezTo>
                  <a:cubicBezTo>
                    <a:pt x="6133" y="1739"/>
                    <a:pt x="6110" y="1672"/>
                    <a:pt x="6087" y="1609"/>
                  </a:cubicBezTo>
                  <a:cubicBezTo>
                    <a:pt x="6067" y="1556"/>
                    <a:pt x="6040" y="1508"/>
                    <a:pt x="6013" y="1459"/>
                  </a:cubicBezTo>
                  <a:cubicBezTo>
                    <a:pt x="5940" y="1338"/>
                    <a:pt x="5860" y="1224"/>
                    <a:pt x="5769" y="1117"/>
                  </a:cubicBezTo>
                  <a:cubicBezTo>
                    <a:pt x="5709" y="1047"/>
                    <a:pt x="5642" y="987"/>
                    <a:pt x="5575" y="923"/>
                  </a:cubicBezTo>
                  <a:cubicBezTo>
                    <a:pt x="5474" y="823"/>
                    <a:pt x="5368" y="729"/>
                    <a:pt x="5258" y="639"/>
                  </a:cubicBezTo>
                  <a:cubicBezTo>
                    <a:pt x="5241" y="625"/>
                    <a:pt x="5224" y="613"/>
                    <a:pt x="5207" y="599"/>
                  </a:cubicBezTo>
                  <a:cubicBezTo>
                    <a:pt x="5153" y="556"/>
                    <a:pt x="5104" y="515"/>
                    <a:pt x="5047" y="482"/>
                  </a:cubicBezTo>
                  <a:cubicBezTo>
                    <a:pt x="4846" y="361"/>
                    <a:pt x="4636" y="275"/>
                    <a:pt x="4408" y="214"/>
                  </a:cubicBezTo>
                  <a:cubicBezTo>
                    <a:pt x="4170" y="154"/>
                    <a:pt x="3929" y="107"/>
                    <a:pt x="3692" y="57"/>
                  </a:cubicBezTo>
                  <a:cubicBezTo>
                    <a:pt x="3602" y="37"/>
                    <a:pt x="3515" y="23"/>
                    <a:pt x="3428" y="7"/>
                  </a:cubicBezTo>
                  <a:cubicBezTo>
                    <a:pt x="3387" y="0"/>
                    <a:pt x="3351" y="0"/>
                    <a:pt x="3314" y="0"/>
                  </a:cubicBezTo>
                  <a:close/>
                </a:path>
              </a:pathLst>
            </a:custGeom>
            <a:solidFill>
              <a:srgbClr val="FCB7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43"/>
            <p:cNvSpPr/>
            <p:nvPr/>
          </p:nvSpPr>
          <p:spPr>
            <a:xfrm>
              <a:off x="4791500" y="4541438"/>
              <a:ext cx="163225" cy="182575"/>
            </a:xfrm>
            <a:custGeom>
              <a:avLst/>
              <a:gdLst/>
              <a:ahLst/>
              <a:cxnLst/>
              <a:rect l="l" t="t" r="r" b="b"/>
              <a:pathLst>
                <a:path w="6529" h="7303" extrusionOk="0">
                  <a:moveTo>
                    <a:pt x="3700" y="1635"/>
                  </a:moveTo>
                  <a:lnTo>
                    <a:pt x="3880" y="1664"/>
                  </a:lnTo>
                  <a:cubicBezTo>
                    <a:pt x="3997" y="1684"/>
                    <a:pt x="4111" y="1708"/>
                    <a:pt x="4221" y="1728"/>
                  </a:cubicBezTo>
                  <a:cubicBezTo>
                    <a:pt x="4325" y="1755"/>
                    <a:pt x="4412" y="1781"/>
                    <a:pt x="4489" y="1815"/>
                  </a:cubicBezTo>
                  <a:cubicBezTo>
                    <a:pt x="4582" y="1875"/>
                    <a:pt x="4669" y="1945"/>
                    <a:pt x="4733" y="2005"/>
                  </a:cubicBezTo>
                  <a:cubicBezTo>
                    <a:pt x="4817" y="2082"/>
                    <a:pt x="4907" y="2173"/>
                    <a:pt x="4987" y="2277"/>
                  </a:cubicBezTo>
                  <a:cubicBezTo>
                    <a:pt x="4984" y="2310"/>
                    <a:pt x="4981" y="2340"/>
                    <a:pt x="4977" y="2374"/>
                  </a:cubicBezTo>
                  <a:cubicBezTo>
                    <a:pt x="4947" y="2424"/>
                    <a:pt x="4907" y="2474"/>
                    <a:pt x="4867" y="2527"/>
                  </a:cubicBezTo>
                  <a:cubicBezTo>
                    <a:pt x="4797" y="2561"/>
                    <a:pt x="4723" y="2595"/>
                    <a:pt x="4643" y="2624"/>
                  </a:cubicBezTo>
                  <a:cubicBezTo>
                    <a:pt x="4566" y="2641"/>
                    <a:pt x="4489" y="2651"/>
                    <a:pt x="4405" y="2661"/>
                  </a:cubicBezTo>
                  <a:lnTo>
                    <a:pt x="4348" y="2668"/>
                  </a:lnTo>
                  <a:cubicBezTo>
                    <a:pt x="4272" y="2678"/>
                    <a:pt x="4195" y="2684"/>
                    <a:pt x="4131" y="2691"/>
                  </a:cubicBezTo>
                  <a:cubicBezTo>
                    <a:pt x="3991" y="2691"/>
                    <a:pt x="3854" y="2678"/>
                    <a:pt x="3736" y="2668"/>
                  </a:cubicBezTo>
                  <a:cubicBezTo>
                    <a:pt x="3596" y="2655"/>
                    <a:pt x="3485" y="2638"/>
                    <a:pt x="3385" y="2621"/>
                  </a:cubicBezTo>
                  <a:lnTo>
                    <a:pt x="3375" y="2618"/>
                  </a:lnTo>
                  <a:cubicBezTo>
                    <a:pt x="3295" y="2595"/>
                    <a:pt x="3215" y="2570"/>
                    <a:pt x="3121" y="2558"/>
                  </a:cubicBezTo>
                  <a:cubicBezTo>
                    <a:pt x="3138" y="2527"/>
                    <a:pt x="3155" y="2497"/>
                    <a:pt x="3171" y="2470"/>
                  </a:cubicBezTo>
                  <a:cubicBezTo>
                    <a:pt x="3252" y="2337"/>
                    <a:pt x="3329" y="2206"/>
                    <a:pt x="3409" y="2079"/>
                  </a:cubicBezTo>
                  <a:cubicBezTo>
                    <a:pt x="3482" y="1962"/>
                    <a:pt x="3556" y="1845"/>
                    <a:pt x="3633" y="1735"/>
                  </a:cubicBezTo>
                  <a:lnTo>
                    <a:pt x="3700" y="1635"/>
                  </a:lnTo>
                  <a:close/>
                  <a:moveTo>
                    <a:pt x="3536" y="1253"/>
                  </a:moveTo>
                  <a:lnTo>
                    <a:pt x="3345" y="1534"/>
                  </a:lnTo>
                  <a:cubicBezTo>
                    <a:pt x="3261" y="1651"/>
                    <a:pt x="3184" y="1772"/>
                    <a:pt x="3111" y="1892"/>
                  </a:cubicBezTo>
                  <a:cubicBezTo>
                    <a:pt x="3028" y="2022"/>
                    <a:pt x="2951" y="2156"/>
                    <a:pt x="2870" y="2289"/>
                  </a:cubicBezTo>
                  <a:cubicBezTo>
                    <a:pt x="2817" y="2380"/>
                    <a:pt x="2770" y="2470"/>
                    <a:pt x="2719" y="2561"/>
                  </a:cubicBezTo>
                  <a:lnTo>
                    <a:pt x="2509" y="3019"/>
                  </a:lnTo>
                  <a:lnTo>
                    <a:pt x="2874" y="2919"/>
                  </a:lnTo>
                  <a:cubicBezTo>
                    <a:pt x="2916" y="2906"/>
                    <a:pt x="2960" y="2899"/>
                    <a:pt x="3003" y="2899"/>
                  </a:cubicBezTo>
                  <a:cubicBezTo>
                    <a:pt x="3018" y="2899"/>
                    <a:pt x="3033" y="2900"/>
                    <a:pt x="3048" y="2902"/>
                  </a:cubicBezTo>
                  <a:cubicBezTo>
                    <a:pt x="3121" y="2908"/>
                    <a:pt x="3195" y="2932"/>
                    <a:pt x="3275" y="2956"/>
                  </a:cubicBezTo>
                  <a:lnTo>
                    <a:pt x="3312" y="2965"/>
                  </a:lnTo>
                  <a:cubicBezTo>
                    <a:pt x="3425" y="2985"/>
                    <a:pt x="3549" y="3002"/>
                    <a:pt x="3700" y="3016"/>
                  </a:cubicBezTo>
                  <a:cubicBezTo>
                    <a:pt x="3823" y="3029"/>
                    <a:pt x="3967" y="3042"/>
                    <a:pt x="4131" y="3042"/>
                  </a:cubicBezTo>
                  <a:lnTo>
                    <a:pt x="4144" y="3042"/>
                  </a:lnTo>
                  <a:cubicBezTo>
                    <a:pt x="4228" y="3036"/>
                    <a:pt x="4308" y="3029"/>
                    <a:pt x="4392" y="3016"/>
                  </a:cubicBezTo>
                  <a:lnTo>
                    <a:pt x="4452" y="3009"/>
                  </a:lnTo>
                  <a:cubicBezTo>
                    <a:pt x="4542" y="2999"/>
                    <a:pt x="4636" y="2985"/>
                    <a:pt x="4729" y="2965"/>
                  </a:cubicBezTo>
                  <a:lnTo>
                    <a:pt x="4753" y="2959"/>
                  </a:lnTo>
                  <a:cubicBezTo>
                    <a:pt x="4860" y="2919"/>
                    <a:pt x="4961" y="2875"/>
                    <a:pt x="5050" y="2828"/>
                  </a:cubicBezTo>
                  <a:lnTo>
                    <a:pt x="5124" y="2765"/>
                  </a:lnTo>
                  <a:cubicBezTo>
                    <a:pt x="5188" y="2688"/>
                    <a:pt x="5245" y="2607"/>
                    <a:pt x="5291" y="2534"/>
                  </a:cubicBezTo>
                  <a:lnTo>
                    <a:pt x="5322" y="2447"/>
                  </a:lnTo>
                  <a:cubicBezTo>
                    <a:pt x="5331" y="2380"/>
                    <a:pt x="5339" y="2310"/>
                    <a:pt x="5339" y="2243"/>
                  </a:cubicBezTo>
                  <a:lnTo>
                    <a:pt x="5339" y="2226"/>
                  </a:lnTo>
                  <a:lnTo>
                    <a:pt x="5322" y="2166"/>
                  </a:lnTo>
                  <a:cubicBezTo>
                    <a:pt x="5311" y="2143"/>
                    <a:pt x="5302" y="2123"/>
                    <a:pt x="5291" y="2102"/>
                  </a:cubicBezTo>
                  <a:lnTo>
                    <a:pt x="5278" y="2079"/>
                  </a:lnTo>
                  <a:cubicBezTo>
                    <a:pt x="5181" y="1948"/>
                    <a:pt x="5070" y="1838"/>
                    <a:pt x="4974" y="1748"/>
                  </a:cubicBezTo>
                  <a:lnTo>
                    <a:pt x="4967" y="1741"/>
                  </a:lnTo>
                  <a:cubicBezTo>
                    <a:pt x="4890" y="1675"/>
                    <a:pt x="4783" y="1584"/>
                    <a:pt x="4663" y="1511"/>
                  </a:cubicBezTo>
                  <a:lnTo>
                    <a:pt x="4639" y="1497"/>
                  </a:lnTo>
                  <a:cubicBezTo>
                    <a:pt x="4539" y="1454"/>
                    <a:pt x="4436" y="1420"/>
                    <a:pt x="4298" y="1387"/>
                  </a:cubicBezTo>
                  <a:cubicBezTo>
                    <a:pt x="4181" y="1363"/>
                    <a:pt x="4061" y="1340"/>
                    <a:pt x="3944" y="1320"/>
                  </a:cubicBezTo>
                  <a:cubicBezTo>
                    <a:pt x="3860" y="1303"/>
                    <a:pt x="3780" y="1290"/>
                    <a:pt x="3696" y="1277"/>
                  </a:cubicBezTo>
                  <a:lnTo>
                    <a:pt x="3536" y="1253"/>
                  </a:lnTo>
                  <a:close/>
                  <a:moveTo>
                    <a:pt x="2439" y="3995"/>
                  </a:moveTo>
                  <a:cubicBezTo>
                    <a:pt x="2466" y="4022"/>
                    <a:pt x="2496" y="4046"/>
                    <a:pt x="2526" y="4069"/>
                  </a:cubicBezTo>
                  <a:lnTo>
                    <a:pt x="2529" y="4072"/>
                  </a:lnTo>
                  <a:cubicBezTo>
                    <a:pt x="2576" y="4109"/>
                    <a:pt x="2622" y="4136"/>
                    <a:pt x="2662" y="4160"/>
                  </a:cubicBezTo>
                  <a:lnTo>
                    <a:pt x="2703" y="4183"/>
                  </a:lnTo>
                  <a:cubicBezTo>
                    <a:pt x="2747" y="4209"/>
                    <a:pt x="2793" y="4236"/>
                    <a:pt x="2840" y="4260"/>
                  </a:cubicBezTo>
                  <a:lnTo>
                    <a:pt x="2880" y="4287"/>
                  </a:lnTo>
                  <a:cubicBezTo>
                    <a:pt x="2957" y="4327"/>
                    <a:pt x="3034" y="4370"/>
                    <a:pt x="3104" y="4417"/>
                  </a:cubicBezTo>
                  <a:cubicBezTo>
                    <a:pt x="3168" y="4461"/>
                    <a:pt x="3232" y="4510"/>
                    <a:pt x="3292" y="4564"/>
                  </a:cubicBezTo>
                  <a:cubicBezTo>
                    <a:pt x="3352" y="4621"/>
                    <a:pt x="3399" y="4671"/>
                    <a:pt x="3439" y="4722"/>
                  </a:cubicBezTo>
                  <a:cubicBezTo>
                    <a:pt x="3459" y="4765"/>
                    <a:pt x="3479" y="4808"/>
                    <a:pt x="3499" y="4862"/>
                  </a:cubicBezTo>
                  <a:cubicBezTo>
                    <a:pt x="3512" y="4925"/>
                    <a:pt x="3522" y="4986"/>
                    <a:pt x="3533" y="5043"/>
                  </a:cubicBezTo>
                  <a:cubicBezTo>
                    <a:pt x="3529" y="5063"/>
                    <a:pt x="3525" y="5083"/>
                    <a:pt x="3522" y="5106"/>
                  </a:cubicBezTo>
                  <a:cubicBezTo>
                    <a:pt x="3512" y="5146"/>
                    <a:pt x="3499" y="5186"/>
                    <a:pt x="3482" y="5223"/>
                  </a:cubicBezTo>
                  <a:cubicBezTo>
                    <a:pt x="3465" y="5250"/>
                    <a:pt x="3449" y="5276"/>
                    <a:pt x="3429" y="5299"/>
                  </a:cubicBezTo>
                  <a:cubicBezTo>
                    <a:pt x="3385" y="5344"/>
                    <a:pt x="3332" y="5384"/>
                    <a:pt x="3275" y="5424"/>
                  </a:cubicBezTo>
                  <a:cubicBezTo>
                    <a:pt x="3171" y="5480"/>
                    <a:pt x="3054" y="5534"/>
                    <a:pt x="2931" y="5577"/>
                  </a:cubicBezTo>
                  <a:cubicBezTo>
                    <a:pt x="2903" y="5584"/>
                    <a:pt x="2880" y="5591"/>
                    <a:pt x="2854" y="5594"/>
                  </a:cubicBezTo>
                  <a:cubicBezTo>
                    <a:pt x="2810" y="5580"/>
                    <a:pt x="2767" y="5568"/>
                    <a:pt x="2723" y="5554"/>
                  </a:cubicBezTo>
                  <a:lnTo>
                    <a:pt x="2642" y="5531"/>
                  </a:lnTo>
                  <a:cubicBezTo>
                    <a:pt x="2532" y="5497"/>
                    <a:pt x="2426" y="5464"/>
                    <a:pt x="2338" y="5427"/>
                  </a:cubicBezTo>
                  <a:cubicBezTo>
                    <a:pt x="2228" y="5364"/>
                    <a:pt x="2121" y="5296"/>
                    <a:pt x="2011" y="5230"/>
                  </a:cubicBezTo>
                  <a:lnTo>
                    <a:pt x="1944" y="5186"/>
                  </a:lnTo>
                  <a:cubicBezTo>
                    <a:pt x="1927" y="5176"/>
                    <a:pt x="1910" y="5166"/>
                    <a:pt x="1897" y="5156"/>
                  </a:cubicBezTo>
                  <a:cubicBezTo>
                    <a:pt x="1954" y="5026"/>
                    <a:pt x="2011" y="4895"/>
                    <a:pt x="2068" y="4768"/>
                  </a:cubicBezTo>
                  <a:cubicBezTo>
                    <a:pt x="2181" y="4507"/>
                    <a:pt x="2309" y="4250"/>
                    <a:pt x="2439" y="3995"/>
                  </a:cubicBezTo>
                  <a:close/>
                  <a:moveTo>
                    <a:pt x="2409" y="3273"/>
                  </a:moveTo>
                  <a:lnTo>
                    <a:pt x="2228" y="3631"/>
                  </a:lnTo>
                  <a:cubicBezTo>
                    <a:pt x="2064" y="3952"/>
                    <a:pt x="1894" y="4287"/>
                    <a:pt x="1747" y="4624"/>
                  </a:cubicBezTo>
                  <a:cubicBezTo>
                    <a:pt x="1666" y="4802"/>
                    <a:pt x="1589" y="4978"/>
                    <a:pt x="1512" y="5156"/>
                  </a:cubicBezTo>
                  <a:lnTo>
                    <a:pt x="1449" y="5299"/>
                  </a:lnTo>
                  <a:lnTo>
                    <a:pt x="1646" y="5417"/>
                  </a:lnTo>
                  <a:cubicBezTo>
                    <a:pt x="1683" y="5437"/>
                    <a:pt x="1716" y="5460"/>
                    <a:pt x="1753" y="5480"/>
                  </a:cubicBezTo>
                  <a:lnTo>
                    <a:pt x="1827" y="5531"/>
                  </a:lnTo>
                  <a:cubicBezTo>
                    <a:pt x="1937" y="5600"/>
                    <a:pt x="2051" y="5668"/>
                    <a:pt x="2181" y="5741"/>
                  </a:cubicBezTo>
                  <a:cubicBezTo>
                    <a:pt x="2301" y="5795"/>
                    <a:pt x="2422" y="5832"/>
                    <a:pt x="2542" y="5869"/>
                  </a:cubicBezTo>
                  <a:lnTo>
                    <a:pt x="2619" y="5892"/>
                  </a:lnTo>
                  <a:cubicBezTo>
                    <a:pt x="2673" y="5909"/>
                    <a:pt x="2730" y="5926"/>
                    <a:pt x="2787" y="5942"/>
                  </a:cubicBezTo>
                  <a:lnTo>
                    <a:pt x="2863" y="5952"/>
                  </a:lnTo>
                  <a:lnTo>
                    <a:pt x="2887" y="5946"/>
                  </a:lnTo>
                  <a:cubicBezTo>
                    <a:pt x="2931" y="5938"/>
                    <a:pt x="2977" y="5929"/>
                    <a:pt x="3034" y="5912"/>
                  </a:cubicBezTo>
                  <a:cubicBezTo>
                    <a:pt x="3188" y="5858"/>
                    <a:pt x="3325" y="5798"/>
                    <a:pt x="3459" y="5721"/>
                  </a:cubicBezTo>
                  <a:cubicBezTo>
                    <a:pt x="3549" y="5661"/>
                    <a:pt x="3619" y="5605"/>
                    <a:pt x="3679" y="5548"/>
                  </a:cubicBezTo>
                  <a:lnTo>
                    <a:pt x="3700" y="5527"/>
                  </a:lnTo>
                  <a:cubicBezTo>
                    <a:pt x="3733" y="5484"/>
                    <a:pt x="3763" y="5440"/>
                    <a:pt x="3790" y="5393"/>
                  </a:cubicBezTo>
                  <a:lnTo>
                    <a:pt x="3803" y="5370"/>
                  </a:lnTo>
                  <a:cubicBezTo>
                    <a:pt x="3826" y="5310"/>
                    <a:pt x="3846" y="5253"/>
                    <a:pt x="3863" y="5190"/>
                  </a:cubicBezTo>
                  <a:lnTo>
                    <a:pt x="3870" y="5169"/>
                  </a:lnTo>
                  <a:cubicBezTo>
                    <a:pt x="3874" y="5129"/>
                    <a:pt x="3880" y="5092"/>
                    <a:pt x="3883" y="5052"/>
                  </a:cubicBezTo>
                  <a:lnTo>
                    <a:pt x="3883" y="5035"/>
                  </a:lnTo>
                  <a:lnTo>
                    <a:pt x="3883" y="5019"/>
                  </a:lnTo>
                  <a:cubicBezTo>
                    <a:pt x="3874" y="4942"/>
                    <a:pt x="3860" y="4858"/>
                    <a:pt x="3840" y="4771"/>
                  </a:cubicBezTo>
                  <a:lnTo>
                    <a:pt x="3834" y="4748"/>
                  </a:lnTo>
                  <a:cubicBezTo>
                    <a:pt x="3803" y="4674"/>
                    <a:pt x="3773" y="4608"/>
                    <a:pt x="3743" y="4544"/>
                  </a:cubicBezTo>
                  <a:lnTo>
                    <a:pt x="3726" y="4517"/>
                  </a:lnTo>
                  <a:cubicBezTo>
                    <a:pt x="3673" y="4453"/>
                    <a:pt x="3616" y="4387"/>
                    <a:pt x="3529" y="4303"/>
                  </a:cubicBezTo>
                  <a:cubicBezTo>
                    <a:pt x="3465" y="4250"/>
                    <a:pt x="3389" y="4186"/>
                    <a:pt x="3301" y="4126"/>
                  </a:cubicBezTo>
                  <a:cubicBezTo>
                    <a:pt x="3221" y="4072"/>
                    <a:pt x="3138" y="4026"/>
                    <a:pt x="3054" y="3979"/>
                  </a:cubicBezTo>
                  <a:lnTo>
                    <a:pt x="3011" y="3955"/>
                  </a:lnTo>
                  <a:cubicBezTo>
                    <a:pt x="2967" y="3929"/>
                    <a:pt x="2923" y="3905"/>
                    <a:pt x="2880" y="3879"/>
                  </a:cubicBezTo>
                  <a:lnTo>
                    <a:pt x="2837" y="3855"/>
                  </a:lnTo>
                  <a:cubicBezTo>
                    <a:pt x="2807" y="3839"/>
                    <a:pt x="2776" y="3822"/>
                    <a:pt x="2750" y="3802"/>
                  </a:cubicBezTo>
                  <a:lnTo>
                    <a:pt x="2639" y="3939"/>
                  </a:lnTo>
                  <a:lnTo>
                    <a:pt x="2747" y="3799"/>
                  </a:lnTo>
                  <a:cubicBezTo>
                    <a:pt x="2650" y="3718"/>
                    <a:pt x="2602" y="3674"/>
                    <a:pt x="2566" y="3591"/>
                  </a:cubicBezTo>
                  <a:lnTo>
                    <a:pt x="2409" y="3273"/>
                  </a:lnTo>
                  <a:close/>
                  <a:moveTo>
                    <a:pt x="3525" y="352"/>
                  </a:moveTo>
                  <a:cubicBezTo>
                    <a:pt x="3544" y="352"/>
                    <a:pt x="3562" y="354"/>
                    <a:pt x="3576" y="357"/>
                  </a:cubicBezTo>
                  <a:cubicBezTo>
                    <a:pt x="3663" y="370"/>
                    <a:pt x="3746" y="387"/>
                    <a:pt x="3834" y="403"/>
                  </a:cubicBezTo>
                  <a:lnTo>
                    <a:pt x="3980" y="434"/>
                  </a:lnTo>
                  <a:cubicBezTo>
                    <a:pt x="4167" y="474"/>
                    <a:pt x="4359" y="514"/>
                    <a:pt x="4542" y="561"/>
                  </a:cubicBezTo>
                  <a:cubicBezTo>
                    <a:pt x="4753" y="614"/>
                    <a:pt x="4944" y="698"/>
                    <a:pt x="5135" y="812"/>
                  </a:cubicBezTo>
                  <a:cubicBezTo>
                    <a:pt x="5184" y="838"/>
                    <a:pt x="5231" y="875"/>
                    <a:pt x="5275" y="912"/>
                  </a:cubicBezTo>
                  <a:lnTo>
                    <a:pt x="5325" y="952"/>
                  </a:lnTo>
                  <a:cubicBezTo>
                    <a:pt x="5432" y="1042"/>
                    <a:pt x="5536" y="1133"/>
                    <a:pt x="5632" y="1226"/>
                  </a:cubicBezTo>
                  <a:lnTo>
                    <a:pt x="5666" y="1256"/>
                  </a:lnTo>
                  <a:cubicBezTo>
                    <a:pt x="5720" y="1310"/>
                    <a:pt x="5770" y="1357"/>
                    <a:pt x="5813" y="1407"/>
                  </a:cubicBezTo>
                  <a:cubicBezTo>
                    <a:pt x="5893" y="1504"/>
                    <a:pt x="5967" y="1607"/>
                    <a:pt x="6038" y="1724"/>
                  </a:cubicBezTo>
                  <a:cubicBezTo>
                    <a:pt x="6061" y="1765"/>
                    <a:pt x="6084" y="1805"/>
                    <a:pt x="6101" y="1845"/>
                  </a:cubicBezTo>
                  <a:cubicBezTo>
                    <a:pt x="6121" y="1905"/>
                    <a:pt x="6141" y="1962"/>
                    <a:pt x="6154" y="2025"/>
                  </a:cubicBezTo>
                  <a:cubicBezTo>
                    <a:pt x="6161" y="2042"/>
                    <a:pt x="6164" y="2059"/>
                    <a:pt x="6168" y="2076"/>
                  </a:cubicBezTo>
                  <a:cubicBezTo>
                    <a:pt x="6178" y="2213"/>
                    <a:pt x="6178" y="2340"/>
                    <a:pt x="6171" y="2464"/>
                  </a:cubicBezTo>
                  <a:cubicBezTo>
                    <a:pt x="6164" y="2570"/>
                    <a:pt x="6141" y="2678"/>
                    <a:pt x="6111" y="2768"/>
                  </a:cubicBezTo>
                  <a:cubicBezTo>
                    <a:pt x="6058" y="2925"/>
                    <a:pt x="5957" y="3072"/>
                    <a:pt x="5863" y="3200"/>
                  </a:cubicBezTo>
                  <a:cubicBezTo>
                    <a:pt x="5820" y="3257"/>
                    <a:pt x="5770" y="3313"/>
                    <a:pt x="5713" y="3373"/>
                  </a:cubicBezTo>
                  <a:lnTo>
                    <a:pt x="5680" y="3413"/>
                  </a:lnTo>
                  <a:cubicBezTo>
                    <a:pt x="5603" y="3498"/>
                    <a:pt x="5496" y="3567"/>
                    <a:pt x="5339" y="3638"/>
                  </a:cubicBezTo>
                  <a:cubicBezTo>
                    <a:pt x="5175" y="3711"/>
                    <a:pt x="5007" y="3788"/>
                    <a:pt x="4840" y="3819"/>
                  </a:cubicBezTo>
                  <a:cubicBezTo>
                    <a:pt x="4777" y="3831"/>
                    <a:pt x="4716" y="3842"/>
                    <a:pt x="4653" y="3851"/>
                  </a:cubicBezTo>
                  <a:lnTo>
                    <a:pt x="4402" y="3892"/>
                  </a:lnTo>
                  <a:lnTo>
                    <a:pt x="4529" y="4112"/>
                  </a:lnTo>
                  <a:cubicBezTo>
                    <a:pt x="4542" y="4140"/>
                    <a:pt x="4556" y="4166"/>
                    <a:pt x="4569" y="4193"/>
                  </a:cubicBezTo>
                  <a:cubicBezTo>
                    <a:pt x="4633" y="4323"/>
                    <a:pt x="4683" y="4450"/>
                    <a:pt x="4716" y="4577"/>
                  </a:cubicBezTo>
                  <a:cubicBezTo>
                    <a:pt x="4740" y="4671"/>
                    <a:pt x="4757" y="4771"/>
                    <a:pt x="4766" y="4845"/>
                  </a:cubicBezTo>
                  <a:cubicBezTo>
                    <a:pt x="4794" y="5006"/>
                    <a:pt x="4786" y="5169"/>
                    <a:pt x="4757" y="5330"/>
                  </a:cubicBezTo>
                  <a:lnTo>
                    <a:pt x="4743" y="5393"/>
                  </a:lnTo>
                  <a:cubicBezTo>
                    <a:pt x="4729" y="5467"/>
                    <a:pt x="4716" y="5537"/>
                    <a:pt x="4696" y="5597"/>
                  </a:cubicBezTo>
                  <a:cubicBezTo>
                    <a:pt x="4660" y="5701"/>
                    <a:pt x="4613" y="5805"/>
                    <a:pt x="4546" y="5929"/>
                  </a:cubicBezTo>
                  <a:cubicBezTo>
                    <a:pt x="4476" y="6056"/>
                    <a:pt x="4382" y="6176"/>
                    <a:pt x="4252" y="6303"/>
                  </a:cubicBezTo>
                  <a:cubicBezTo>
                    <a:pt x="4218" y="6333"/>
                    <a:pt x="4188" y="6363"/>
                    <a:pt x="4151" y="6394"/>
                  </a:cubicBezTo>
                  <a:cubicBezTo>
                    <a:pt x="3971" y="6537"/>
                    <a:pt x="3770" y="6661"/>
                    <a:pt x="3559" y="6758"/>
                  </a:cubicBezTo>
                  <a:cubicBezTo>
                    <a:pt x="3472" y="6798"/>
                    <a:pt x="3399" y="6829"/>
                    <a:pt x="3332" y="6852"/>
                  </a:cubicBezTo>
                  <a:lnTo>
                    <a:pt x="3261" y="6872"/>
                  </a:lnTo>
                  <a:cubicBezTo>
                    <a:pt x="3158" y="6905"/>
                    <a:pt x="3057" y="6939"/>
                    <a:pt x="2954" y="6945"/>
                  </a:cubicBezTo>
                  <a:cubicBezTo>
                    <a:pt x="2899" y="6949"/>
                    <a:pt x="2847" y="6952"/>
                    <a:pt x="2798" y="6952"/>
                  </a:cubicBezTo>
                  <a:cubicBezTo>
                    <a:pt x="2755" y="6952"/>
                    <a:pt x="2713" y="6950"/>
                    <a:pt x="2673" y="6942"/>
                  </a:cubicBezTo>
                  <a:cubicBezTo>
                    <a:pt x="2579" y="6925"/>
                    <a:pt x="2489" y="6905"/>
                    <a:pt x="2395" y="6882"/>
                  </a:cubicBezTo>
                  <a:cubicBezTo>
                    <a:pt x="2335" y="6869"/>
                    <a:pt x="2275" y="6852"/>
                    <a:pt x="2215" y="6832"/>
                  </a:cubicBezTo>
                  <a:lnTo>
                    <a:pt x="2121" y="6804"/>
                  </a:lnTo>
                  <a:cubicBezTo>
                    <a:pt x="2085" y="6795"/>
                    <a:pt x="2044" y="6781"/>
                    <a:pt x="2004" y="6768"/>
                  </a:cubicBezTo>
                  <a:lnTo>
                    <a:pt x="1980" y="6761"/>
                  </a:lnTo>
                  <a:cubicBezTo>
                    <a:pt x="1840" y="6718"/>
                    <a:pt x="1710" y="6648"/>
                    <a:pt x="1596" y="6584"/>
                  </a:cubicBezTo>
                  <a:cubicBezTo>
                    <a:pt x="1512" y="6540"/>
                    <a:pt x="1432" y="6494"/>
                    <a:pt x="1352" y="6443"/>
                  </a:cubicBezTo>
                  <a:cubicBezTo>
                    <a:pt x="1268" y="6397"/>
                    <a:pt x="1191" y="6343"/>
                    <a:pt x="1111" y="6293"/>
                  </a:cubicBezTo>
                  <a:cubicBezTo>
                    <a:pt x="1084" y="6276"/>
                    <a:pt x="1061" y="6259"/>
                    <a:pt x="1041" y="6243"/>
                  </a:cubicBezTo>
                  <a:lnTo>
                    <a:pt x="970" y="6193"/>
                  </a:lnTo>
                  <a:lnTo>
                    <a:pt x="890" y="6216"/>
                  </a:lnTo>
                  <a:cubicBezTo>
                    <a:pt x="856" y="6225"/>
                    <a:pt x="820" y="6229"/>
                    <a:pt x="784" y="6229"/>
                  </a:cubicBezTo>
                  <a:cubicBezTo>
                    <a:pt x="737" y="6229"/>
                    <a:pt x="690" y="6222"/>
                    <a:pt x="646" y="6207"/>
                  </a:cubicBezTo>
                  <a:cubicBezTo>
                    <a:pt x="546" y="6170"/>
                    <a:pt x="459" y="6093"/>
                    <a:pt x="412" y="5992"/>
                  </a:cubicBezTo>
                  <a:cubicBezTo>
                    <a:pt x="368" y="5895"/>
                    <a:pt x="362" y="5771"/>
                    <a:pt x="395" y="5694"/>
                  </a:cubicBezTo>
                  <a:lnTo>
                    <a:pt x="569" y="5279"/>
                  </a:lnTo>
                  <a:cubicBezTo>
                    <a:pt x="776" y="4795"/>
                    <a:pt x="987" y="4293"/>
                    <a:pt x="1208" y="3805"/>
                  </a:cubicBezTo>
                  <a:cubicBezTo>
                    <a:pt x="1302" y="3604"/>
                    <a:pt x="1392" y="3404"/>
                    <a:pt x="1483" y="3200"/>
                  </a:cubicBezTo>
                  <a:cubicBezTo>
                    <a:pt x="1546" y="3052"/>
                    <a:pt x="1603" y="2899"/>
                    <a:pt x="1656" y="2751"/>
                  </a:cubicBezTo>
                  <a:lnTo>
                    <a:pt x="1707" y="2615"/>
                  </a:lnTo>
                  <a:cubicBezTo>
                    <a:pt x="1857" y="2209"/>
                    <a:pt x="2064" y="1818"/>
                    <a:pt x="2268" y="1437"/>
                  </a:cubicBezTo>
                  <a:lnTo>
                    <a:pt x="2298" y="1383"/>
                  </a:lnTo>
                  <a:cubicBezTo>
                    <a:pt x="2375" y="1240"/>
                    <a:pt x="2452" y="1093"/>
                    <a:pt x="2536" y="952"/>
                  </a:cubicBezTo>
                  <a:cubicBezTo>
                    <a:pt x="2606" y="835"/>
                    <a:pt x="2693" y="735"/>
                    <a:pt x="2793" y="628"/>
                  </a:cubicBezTo>
                  <a:cubicBezTo>
                    <a:pt x="2877" y="537"/>
                    <a:pt x="2984" y="467"/>
                    <a:pt x="3094" y="431"/>
                  </a:cubicBezTo>
                  <a:cubicBezTo>
                    <a:pt x="3158" y="407"/>
                    <a:pt x="3221" y="383"/>
                    <a:pt x="3289" y="370"/>
                  </a:cubicBezTo>
                  <a:cubicBezTo>
                    <a:pt x="3335" y="357"/>
                    <a:pt x="3385" y="357"/>
                    <a:pt x="3445" y="353"/>
                  </a:cubicBezTo>
                  <a:lnTo>
                    <a:pt x="3499" y="353"/>
                  </a:lnTo>
                  <a:cubicBezTo>
                    <a:pt x="3508" y="353"/>
                    <a:pt x="3516" y="352"/>
                    <a:pt x="3525" y="352"/>
                  </a:cubicBezTo>
                  <a:close/>
                  <a:moveTo>
                    <a:pt x="3528" y="1"/>
                  </a:moveTo>
                  <a:cubicBezTo>
                    <a:pt x="3515" y="1"/>
                    <a:pt x="3500" y="1"/>
                    <a:pt x="3485" y="2"/>
                  </a:cubicBezTo>
                  <a:lnTo>
                    <a:pt x="3435" y="2"/>
                  </a:lnTo>
                  <a:cubicBezTo>
                    <a:pt x="3362" y="6"/>
                    <a:pt x="3289" y="9"/>
                    <a:pt x="3208" y="26"/>
                  </a:cubicBezTo>
                  <a:cubicBezTo>
                    <a:pt x="3128" y="46"/>
                    <a:pt x="3054" y="69"/>
                    <a:pt x="2980" y="96"/>
                  </a:cubicBezTo>
                  <a:cubicBezTo>
                    <a:pt x="2817" y="153"/>
                    <a:pt x="2659" y="256"/>
                    <a:pt x="2536" y="387"/>
                  </a:cubicBezTo>
                  <a:cubicBezTo>
                    <a:pt x="2426" y="508"/>
                    <a:pt x="2318" y="624"/>
                    <a:pt x="2231" y="775"/>
                  </a:cubicBezTo>
                  <a:cubicBezTo>
                    <a:pt x="2148" y="919"/>
                    <a:pt x="2068" y="1069"/>
                    <a:pt x="1987" y="1216"/>
                  </a:cubicBezTo>
                  <a:lnTo>
                    <a:pt x="1957" y="1273"/>
                  </a:lnTo>
                  <a:cubicBezTo>
                    <a:pt x="1750" y="1661"/>
                    <a:pt x="1536" y="2066"/>
                    <a:pt x="1375" y="2494"/>
                  </a:cubicBezTo>
                  <a:lnTo>
                    <a:pt x="1325" y="2635"/>
                  </a:lnTo>
                  <a:cubicBezTo>
                    <a:pt x="1275" y="2775"/>
                    <a:pt x="1222" y="2922"/>
                    <a:pt x="1161" y="3056"/>
                  </a:cubicBezTo>
                  <a:lnTo>
                    <a:pt x="890" y="3658"/>
                  </a:lnTo>
                  <a:cubicBezTo>
                    <a:pt x="666" y="4149"/>
                    <a:pt x="452" y="4654"/>
                    <a:pt x="248" y="5143"/>
                  </a:cubicBezTo>
                  <a:lnTo>
                    <a:pt x="71" y="5557"/>
                  </a:lnTo>
                  <a:cubicBezTo>
                    <a:pt x="1" y="5728"/>
                    <a:pt x="7" y="5952"/>
                    <a:pt x="94" y="6139"/>
                  </a:cubicBezTo>
                  <a:cubicBezTo>
                    <a:pt x="178" y="6323"/>
                    <a:pt x="339" y="6471"/>
                    <a:pt x="529" y="6537"/>
                  </a:cubicBezTo>
                  <a:cubicBezTo>
                    <a:pt x="611" y="6568"/>
                    <a:pt x="698" y="6582"/>
                    <a:pt x="785" y="6582"/>
                  </a:cubicBezTo>
                  <a:cubicBezTo>
                    <a:pt x="822" y="6582"/>
                    <a:pt x="860" y="6579"/>
                    <a:pt x="897" y="6574"/>
                  </a:cubicBezTo>
                  <a:cubicBezTo>
                    <a:pt x="904" y="6577"/>
                    <a:pt x="910" y="6584"/>
                    <a:pt x="917" y="6588"/>
                  </a:cubicBezTo>
                  <a:cubicBezTo>
                    <a:pt x="1001" y="6641"/>
                    <a:pt x="1084" y="6695"/>
                    <a:pt x="1168" y="6744"/>
                  </a:cubicBezTo>
                  <a:cubicBezTo>
                    <a:pt x="1255" y="6795"/>
                    <a:pt x="1338" y="6845"/>
                    <a:pt x="1426" y="6892"/>
                  </a:cubicBezTo>
                  <a:cubicBezTo>
                    <a:pt x="1552" y="6962"/>
                    <a:pt x="1707" y="7042"/>
                    <a:pt x="1873" y="7096"/>
                  </a:cubicBezTo>
                  <a:lnTo>
                    <a:pt x="1897" y="7105"/>
                  </a:lnTo>
                  <a:cubicBezTo>
                    <a:pt x="1940" y="7119"/>
                    <a:pt x="1984" y="7133"/>
                    <a:pt x="2028" y="7142"/>
                  </a:cubicBezTo>
                  <a:lnTo>
                    <a:pt x="2114" y="7170"/>
                  </a:lnTo>
                  <a:cubicBezTo>
                    <a:pt x="2181" y="7190"/>
                    <a:pt x="2252" y="7210"/>
                    <a:pt x="2318" y="7226"/>
                  </a:cubicBezTo>
                  <a:cubicBezTo>
                    <a:pt x="2415" y="7250"/>
                    <a:pt x="2512" y="7270"/>
                    <a:pt x="2609" y="7286"/>
                  </a:cubicBezTo>
                  <a:cubicBezTo>
                    <a:pt x="2676" y="7300"/>
                    <a:pt x="2736" y="7303"/>
                    <a:pt x="2800" y="7303"/>
                  </a:cubicBezTo>
                  <a:cubicBezTo>
                    <a:pt x="2863" y="7303"/>
                    <a:pt x="2923" y="7300"/>
                    <a:pt x="2988" y="7297"/>
                  </a:cubicBezTo>
                  <a:cubicBezTo>
                    <a:pt x="3124" y="7286"/>
                    <a:pt x="3252" y="7246"/>
                    <a:pt x="3372" y="7206"/>
                  </a:cubicBezTo>
                  <a:lnTo>
                    <a:pt x="3435" y="7186"/>
                  </a:lnTo>
                  <a:cubicBezTo>
                    <a:pt x="3519" y="7159"/>
                    <a:pt x="3606" y="7126"/>
                    <a:pt x="3706" y="7079"/>
                  </a:cubicBezTo>
                  <a:cubicBezTo>
                    <a:pt x="3944" y="6969"/>
                    <a:pt x="4167" y="6832"/>
                    <a:pt x="4372" y="6668"/>
                  </a:cubicBezTo>
                  <a:cubicBezTo>
                    <a:pt x="4415" y="6634"/>
                    <a:pt x="4456" y="6594"/>
                    <a:pt x="4496" y="6557"/>
                  </a:cubicBezTo>
                  <a:cubicBezTo>
                    <a:pt x="4653" y="6403"/>
                    <a:pt x="4769" y="6253"/>
                    <a:pt x="4857" y="6096"/>
                  </a:cubicBezTo>
                  <a:cubicBezTo>
                    <a:pt x="4930" y="5955"/>
                    <a:pt x="4984" y="5835"/>
                    <a:pt x="5027" y="5714"/>
                  </a:cubicBezTo>
                  <a:cubicBezTo>
                    <a:pt x="5058" y="5628"/>
                    <a:pt x="5074" y="5540"/>
                    <a:pt x="5087" y="5460"/>
                  </a:cubicBezTo>
                  <a:lnTo>
                    <a:pt x="5101" y="5397"/>
                  </a:lnTo>
                  <a:cubicBezTo>
                    <a:pt x="5141" y="5199"/>
                    <a:pt x="5144" y="4995"/>
                    <a:pt x="5115" y="4791"/>
                  </a:cubicBezTo>
                  <a:cubicBezTo>
                    <a:pt x="5104" y="4708"/>
                    <a:pt x="5084" y="4601"/>
                    <a:pt x="5054" y="4487"/>
                  </a:cubicBezTo>
                  <a:cubicBezTo>
                    <a:pt x="5027" y="4376"/>
                    <a:pt x="4987" y="4270"/>
                    <a:pt x="4940" y="4156"/>
                  </a:cubicBezTo>
                  <a:cubicBezTo>
                    <a:pt x="5138" y="4116"/>
                    <a:pt x="5322" y="4032"/>
                    <a:pt x="5482" y="3959"/>
                  </a:cubicBezTo>
                  <a:cubicBezTo>
                    <a:pt x="5686" y="3868"/>
                    <a:pt x="5830" y="3768"/>
                    <a:pt x="5941" y="3648"/>
                  </a:cubicBezTo>
                  <a:lnTo>
                    <a:pt x="5973" y="3611"/>
                  </a:lnTo>
                  <a:cubicBezTo>
                    <a:pt x="6030" y="3547"/>
                    <a:pt x="6091" y="3481"/>
                    <a:pt x="6148" y="3407"/>
                  </a:cubicBezTo>
                  <a:cubicBezTo>
                    <a:pt x="6254" y="3260"/>
                    <a:pt x="6375" y="3089"/>
                    <a:pt x="6445" y="2882"/>
                  </a:cubicBezTo>
                  <a:cubicBezTo>
                    <a:pt x="6486" y="2761"/>
                    <a:pt x="6512" y="2624"/>
                    <a:pt x="6522" y="2484"/>
                  </a:cubicBezTo>
                  <a:cubicBezTo>
                    <a:pt x="6529" y="2346"/>
                    <a:pt x="6529" y="2203"/>
                    <a:pt x="6515" y="2053"/>
                  </a:cubicBezTo>
                  <a:cubicBezTo>
                    <a:pt x="6515" y="2013"/>
                    <a:pt x="6506" y="1976"/>
                    <a:pt x="6499" y="1939"/>
                  </a:cubicBezTo>
                  <a:cubicBezTo>
                    <a:pt x="6482" y="1875"/>
                    <a:pt x="6459" y="1805"/>
                    <a:pt x="6429" y="1724"/>
                  </a:cubicBezTo>
                  <a:cubicBezTo>
                    <a:pt x="6405" y="1658"/>
                    <a:pt x="6372" y="1601"/>
                    <a:pt x="6342" y="1547"/>
                  </a:cubicBezTo>
                  <a:cubicBezTo>
                    <a:pt x="6262" y="1411"/>
                    <a:pt x="6174" y="1290"/>
                    <a:pt x="6081" y="1179"/>
                  </a:cubicBezTo>
                  <a:cubicBezTo>
                    <a:pt x="6024" y="1116"/>
                    <a:pt x="5967" y="1059"/>
                    <a:pt x="5907" y="1002"/>
                  </a:cubicBezTo>
                  <a:lnTo>
                    <a:pt x="5877" y="972"/>
                  </a:lnTo>
                  <a:cubicBezTo>
                    <a:pt x="5773" y="875"/>
                    <a:pt x="5663" y="775"/>
                    <a:pt x="5546" y="681"/>
                  </a:cubicBezTo>
                  <a:lnTo>
                    <a:pt x="5496" y="638"/>
                  </a:lnTo>
                  <a:cubicBezTo>
                    <a:pt x="5442" y="594"/>
                    <a:pt x="5382" y="548"/>
                    <a:pt x="5315" y="508"/>
                  </a:cubicBezTo>
                  <a:cubicBezTo>
                    <a:pt x="5098" y="377"/>
                    <a:pt x="4874" y="283"/>
                    <a:pt x="4629" y="223"/>
                  </a:cubicBezTo>
                  <a:cubicBezTo>
                    <a:pt x="4439" y="173"/>
                    <a:pt x="4241" y="130"/>
                    <a:pt x="4054" y="93"/>
                  </a:cubicBezTo>
                  <a:lnTo>
                    <a:pt x="3907" y="59"/>
                  </a:lnTo>
                  <a:cubicBezTo>
                    <a:pt x="3817" y="42"/>
                    <a:pt x="3726" y="26"/>
                    <a:pt x="3633" y="9"/>
                  </a:cubicBezTo>
                  <a:cubicBezTo>
                    <a:pt x="3601" y="4"/>
                    <a:pt x="3567" y="1"/>
                    <a:pt x="35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28" name="Google Shape;2228;p44"/>
          <p:cNvGrpSpPr/>
          <p:nvPr/>
        </p:nvGrpSpPr>
        <p:grpSpPr>
          <a:xfrm>
            <a:off x="923400" y="408925"/>
            <a:ext cx="7298860" cy="599400"/>
            <a:chOff x="923400" y="408925"/>
            <a:chExt cx="7298860" cy="599400"/>
          </a:xfrm>
        </p:grpSpPr>
        <p:sp>
          <p:nvSpPr>
            <p:cNvPr id="2229" name="Google Shape;2229;p44"/>
            <p:cNvSpPr/>
            <p:nvPr/>
          </p:nvSpPr>
          <p:spPr>
            <a:xfrm>
              <a:off x="923400" y="408925"/>
              <a:ext cx="7297200" cy="599400"/>
            </a:xfrm>
            <a:prstGeom prst="rect">
              <a:avLst/>
            </a:pr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44"/>
            <p:cNvSpPr/>
            <p:nvPr/>
          </p:nvSpPr>
          <p:spPr>
            <a:xfrm>
              <a:off x="1094232" y="643325"/>
              <a:ext cx="135300" cy="135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231" name="Google Shape;2231;p44"/>
            <p:cNvCxnSpPr/>
            <p:nvPr/>
          </p:nvCxnSpPr>
          <p:spPr>
            <a:xfrm>
              <a:off x="1374460" y="9158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32" name="Google Shape;2232;p44"/>
            <p:cNvCxnSpPr/>
            <p:nvPr/>
          </p:nvCxnSpPr>
          <p:spPr>
            <a:xfrm>
              <a:off x="1374460" y="5014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33" name="Google Shape;2233;p44"/>
            <p:cNvCxnSpPr/>
            <p:nvPr/>
          </p:nvCxnSpPr>
          <p:spPr>
            <a:xfrm>
              <a:off x="1374460" y="408925"/>
              <a:ext cx="0" cy="59760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234" name="Google Shape;2234;p44"/>
          <p:cNvSpPr txBox="1">
            <a:spLocks noGrp="1"/>
          </p:cNvSpPr>
          <p:nvPr>
            <p:ph type="title"/>
          </p:nvPr>
        </p:nvSpPr>
        <p:spPr>
          <a:xfrm>
            <a:off x="1126500" y="572125"/>
            <a:ext cx="6890100" cy="27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NUMBER OF SYLLABLES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2235" name="Google Shape;2235;p44"/>
          <p:cNvSpPr/>
          <p:nvPr/>
        </p:nvSpPr>
        <p:spPr>
          <a:xfrm>
            <a:off x="923400" y="4006046"/>
            <a:ext cx="2321563" cy="560244"/>
          </a:xfrm>
          <a:custGeom>
            <a:avLst/>
            <a:gdLst/>
            <a:ahLst/>
            <a:cxnLst/>
            <a:rect l="l" t="t" r="r" b="b"/>
            <a:pathLst>
              <a:path w="22697" h="64712" extrusionOk="0">
                <a:moveTo>
                  <a:pt x="178" y="0"/>
                </a:moveTo>
                <a:cubicBezTo>
                  <a:pt x="79" y="0"/>
                  <a:pt x="1" y="79"/>
                  <a:pt x="1" y="178"/>
                </a:cubicBezTo>
                <a:lnTo>
                  <a:pt x="1" y="64534"/>
                </a:lnTo>
                <a:cubicBezTo>
                  <a:pt x="1" y="64633"/>
                  <a:pt x="79" y="64711"/>
                  <a:pt x="178" y="64711"/>
                </a:cubicBezTo>
                <a:lnTo>
                  <a:pt x="22521" y="64711"/>
                </a:lnTo>
                <a:cubicBezTo>
                  <a:pt x="22619" y="64711"/>
                  <a:pt x="22697" y="64633"/>
                  <a:pt x="22697" y="64534"/>
                </a:cubicBezTo>
                <a:lnTo>
                  <a:pt x="22697" y="178"/>
                </a:lnTo>
                <a:cubicBezTo>
                  <a:pt x="22697" y="79"/>
                  <a:pt x="22619" y="0"/>
                  <a:pt x="2252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6" name="Google Shape;2236;p44"/>
          <p:cNvSpPr/>
          <p:nvPr/>
        </p:nvSpPr>
        <p:spPr>
          <a:xfrm>
            <a:off x="3412042" y="4006046"/>
            <a:ext cx="2321563" cy="560244"/>
          </a:xfrm>
          <a:custGeom>
            <a:avLst/>
            <a:gdLst/>
            <a:ahLst/>
            <a:cxnLst/>
            <a:rect l="l" t="t" r="r" b="b"/>
            <a:pathLst>
              <a:path w="22697" h="64712" extrusionOk="0">
                <a:moveTo>
                  <a:pt x="178" y="0"/>
                </a:moveTo>
                <a:cubicBezTo>
                  <a:pt x="79" y="0"/>
                  <a:pt x="1" y="79"/>
                  <a:pt x="1" y="178"/>
                </a:cubicBezTo>
                <a:lnTo>
                  <a:pt x="1" y="64534"/>
                </a:lnTo>
                <a:cubicBezTo>
                  <a:pt x="1" y="64633"/>
                  <a:pt x="79" y="64711"/>
                  <a:pt x="178" y="64711"/>
                </a:cubicBezTo>
                <a:lnTo>
                  <a:pt x="22521" y="64711"/>
                </a:lnTo>
                <a:cubicBezTo>
                  <a:pt x="22619" y="64711"/>
                  <a:pt x="22697" y="64633"/>
                  <a:pt x="22697" y="64534"/>
                </a:cubicBezTo>
                <a:lnTo>
                  <a:pt x="22697" y="178"/>
                </a:lnTo>
                <a:cubicBezTo>
                  <a:pt x="22697" y="79"/>
                  <a:pt x="22619" y="0"/>
                  <a:pt x="2252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7" name="Google Shape;2237;p44"/>
          <p:cNvSpPr/>
          <p:nvPr/>
        </p:nvSpPr>
        <p:spPr>
          <a:xfrm>
            <a:off x="5900687" y="4006046"/>
            <a:ext cx="2321563" cy="560244"/>
          </a:xfrm>
          <a:custGeom>
            <a:avLst/>
            <a:gdLst/>
            <a:ahLst/>
            <a:cxnLst/>
            <a:rect l="l" t="t" r="r" b="b"/>
            <a:pathLst>
              <a:path w="22697" h="64712" extrusionOk="0">
                <a:moveTo>
                  <a:pt x="178" y="0"/>
                </a:moveTo>
                <a:cubicBezTo>
                  <a:pt x="79" y="0"/>
                  <a:pt x="1" y="79"/>
                  <a:pt x="1" y="178"/>
                </a:cubicBezTo>
                <a:lnTo>
                  <a:pt x="1" y="64534"/>
                </a:lnTo>
                <a:cubicBezTo>
                  <a:pt x="1" y="64633"/>
                  <a:pt x="79" y="64711"/>
                  <a:pt x="178" y="64711"/>
                </a:cubicBezTo>
                <a:lnTo>
                  <a:pt x="22521" y="64711"/>
                </a:lnTo>
                <a:cubicBezTo>
                  <a:pt x="22619" y="64711"/>
                  <a:pt x="22697" y="64633"/>
                  <a:pt x="22697" y="64534"/>
                </a:cubicBezTo>
                <a:lnTo>
                  <a:pt x="22697" y="178"/>
                </a:lnTo>
                <a:cubicBezTo>
                  <a:pt x="22697" y="79"/>
                  <a:pt x="22619" y="0"/>
                  <a:pt x="2252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8" name="Google Shape;2238;p44"/>
          <p:cNvSpPr/>
          <p:nvPr/>
        </p:nvSpPr>
        <p:spPr>
          <a:xfrm>
            <a:off x="923400" y="3288055"/>
            <a:ext cx="2321563" cy="560244"/>
          </a:xfrm>
          <a:custGeom>
            <a:avLst/>
            <a:gdLst/>
            <a:ahLst/>
            <a:cxnLst/>
            <a:rect l="l" t="t" r="r" b="b"/>
            <a:pathLst>
              <a:path w="22697" h="64712" extrusionOk="0">
                <a:moveTo>
                  <a:pt x="178" y="0"/>
                </a:moveTo>
                <a:cubicBezTo>
                  <a:pt x="79" y="0"/>
                  <a:pt x="1" y="79"/>
                  <a:pt x="1" y="178"/>
                </a:cubicBezTo>
                <a:lnTo>
                  <a:pt x="1" y="64534"/>
                </a:lnTo>
                <a:cubicBezTo>
                  <a:pt x="1" y="64633"/>
                  <a:pt x="79" y="64711"/>
                  <a:pt x="178" y="64711"/>
                </a:cubicBezTo>
                <a:lnTo>
                  <a:pt x="22521" y="64711"/>
                </a:lnTo>
                <a:cubicBezTo>
                  <a:pt x="22619" y="64711"/>
                  <a:pt x="22697" y="64633"/>
                  <a:pt x="22697" y="64534"/>
                </a:cubicBezTo>
                <a:lnTo>
                  <a:pt x="22697" y="178"/>
                </a:lnTo>
                <a:cubicBezTo>
                  <a:pt x="22697" y="79"/>
                  <a:pt x="22619" y="0"/>
                  <a:pt x="2252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9" name="Google Shape;2239;p44"/>
          <p:cNvSpPr/>
          <p:nvPr/>
        </p:nvSpPr>
        <p:spPr>
          <a:xfrm>
            <a:off x="3412042" y="3288055"/>
            <a:ext cx="2321563" cy="560244"/>
          </a:xfrm>
          <a:custGeom>
            <a:avLst/>
            <a:gdLst/>
            <a:ahLst/>
            <a:cxnLst/>
            <a:rect l="l" t="t" r="r" b="b"/>
            <a:pathLst>
              <a:path w="22697" h="64712" extrusionOk="0">
                <a:moveTo>
                  <a:pt x="178" y="0"/>
                </a:moveTo>
                <a:cubicBezTo>
                  <a:pt x="79" y="0"/>
                  <a:pt x="1" y="79"/>
                  <a:pt x="1" y="178"/>
                </a:cubicBezTo>
                <a:lnTo>
                  <a:pt x="1" y="64534"/>
                </a:lnTo>
                <a:cubicBezTo>
                  <a:pt x="1" y="64633"/>
                  <a:pt x="79" y="64711"/>
                  <a:pt x="178" y="64711"/>
                </a:cubicBezTo>
                <a:lnTo>
                  <a:pt x="22521" y="64711"/>
                </a:lnTo>
                <a:cubicBezTo>
                  <a:pt x="22619" y="64711"/>
                  <a:pt x="22697" y="64633"/>
                  <a:pt x="22697" y="64534"/>
                </a:cubicBezTo>
                <a:lnTo>
                  <a:pt x="22697" y="178"/>
                </a:lnTo>
                <a:cubicBezTo>
                  <a:pt x="22697" y="79"/>
                  <a:pt x="22619" y="0"/>
                  <a:pt x="2252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0" name="Google Shape;2240;p44"/>
          <p:cNvSpPr/>
          <p:nvPr/>
        </p:nvSpPr>
        <p:spPr>
          <a:xfrm>
            <a:off x="5900687" y="3288055"/>
            <a:ext cx="2321563" cy="560244"/>
          </a:xfrm>
          <a:custGeom>
            <a:avLst/>
            <a:gdLst/>
            <a:ahLst/>
            <a:cxnLst/>
            <a:rect l="l" t="t" r="r" b="b"/>
            <a:pathLst>
              <a:path w="22697" h="64712" extrusionOk="0">
                <a:moveTo>
                  <a:pt x="178" y="0"/>
                </a:moveTo>
                <a:cubicBezTo>
                  <a:pt x="79" y="0"/>
                  <a:pt x="1" y="79"/>
                  <a:pt x="1" y="178"/>
                </a:cubicBezTo>
                <a:lnTo>
                  <a:pt x="1" y="64534"/>
                </a:lnTo>
                <a:cubicBezTo>
                  <a:pt x="1" y="64633"/>
                  <a:pt x="79" y="64711"/>
                  <a:pt x="178" y="64711"/>
                </a:cubicBezTo>
                <a:lnTo>
                  <a:pt x="22521" y="64711"/>
                </a:lnTo>
                <a:cubicBezTo>
                  <a:pt x="22619" y="64711"/>
                  <a:pt x="22697" y="64633"/>
                  <a:pt x="22697" y="64534"/>
                </a:cubicBezTo>
                <a:lnTo>
                  <a:pt x="22697" y="178"/>
                </a:lnTo>
                <a:cubicBezTo>
                  <a:pt x="22697" y="79"/>
                  <a:pt x="22619" y="0"/>
                  <a:pt x="2252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1" name="Google Shape;2241;p44"/>
          <p:cNvSpPr/>
          <p:nvPr/>
        </p:nvSpPr>
        <p:spPr>
          <a:xfrm>
            <a:off x="923400" y="2570065"/>
            <a:ext cx="2321563" cy="560244"/>
          </a:xfrm>
          <a:custGeom>
            <a:avLst/>
            <a:gdLst/>
            <a:ahLst/>
            <a:cxnLst/>
            <a:rect l="l" t="t" r="r" b="b"/>
            <a:pathLst>
              <a:path w="22697" h="64712" extrusionOk="0">
                <a:moveTo>
                  <a:pt x="178" y="0"/>
                </a:moveTo>
                <a:cubicBezTo>
                  <a:pt x="79" y="0"/>
                  <a:pt x="1" y="79"/>
                  <a:pt x="1" y="178"/>
                </a:cubicBezTo>
                <a:lnTo>
                  <a:pt x="1" y="64534"/>
                </a:lnTo>
                <a:cubicBezTo>
                  <a:pt x="1" y="64633"/>
                  <a:pt x="79" y="64711"/>
                  <a:pt x="178" y="64711"/>
                </a:cubicBezTo>
                <a:lnTo>
                  <a:pt x="22521" y="64711"/>
                </a:lnTo>
                <a:cubicBezTo>
                  <a:pt x="22619" y="64711"/>
                  <a:pt x="22697" y="64633"/>
                  <a:pt x="22697" y="64534"/>
                </a:cubicBezTo>
                <a:lnTo>
                  <a:pt x="22697" y="178"/>
                </a:lnTo>
                <a:cubicBezTo>
                  <a:pt x="22697" y="79"/>
                  <a:pt x="22619" y="0"/>
                  <a:pt x="2252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2" name="Google Shape;2242;p44"/>
          <p:cNvSpPr/>
          <p:nvPr/>
        </p:nvSpPr>
        <p:spPr>
          <a:xfrm>
            <a:off x="3412042" y="2570065"/>
            <a:ext cx="2321563" cy="560244"/>
          </a:xfrm>
          <a:custGeom>
            <a:avLst/>
            <a:gdLst/>
            <a:ahLst/>
            <a:cxnLst/>
            <a:rect l="l" t="t" r="r" b="b"/>
            <a:pathLst>
              <a:path w="22697" h="64712" extrusionOk="0">
                <a:moveTo>
                  <a:pt x="178" y="0"/>
                </a:moveTo>
                <a:cubicBezTo>
                  <a:pt x="79" y="0"/>
                  <a:pt x="1" y="79"/>
                  <a:pt x="1" y="178"/>
                </a:cubicBezTo>
                <a:lnTo>
                  <a:pt x="1" y="64534"/>
                </a:lnTo>
                <a:cubicBezTo>
                  <a:pt x="1" y="64633"/>
                  <a:pt x="79" y="64711"/>
                  <a:pt x="178" y="64711"/>
                </a:cubicBezTo>
                <a:lnTo>
                  <a:pt x="22521" y="64711"/>
                </a:lnTo>
                <a:cubicBezTo>
                  <a:pt x="22619" y="64711"/>
                  <a:pt x="22697" y="64633"/>
                  <a:pt x="22697" y="64534"/>
                </a:cubicBezTo>
                <a:lnTo>
                  <a:pt x="22697" y="178"/>
                </a:lnTo>
                <a:cubicBezTo>
                  <a:pt x="22697" y="79"/>
                  <a:pt x="22619" y="0"/>
                  <a:pt x="2252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3" name="Google Shape;2243;p44"/>
          <p:cNvSpPr/>
          <p:nvPr/>
        </p:nvSpPr>
        <p:spPr>
          <a:xfrm>
            <a:off x="5900687" y="2570065"/>
            <a:ext cx="2321563" cy="560244"/>
          </a:xfrm>
          <a:custGeom>
            <a:avLst/>
            <a:gdLst/>
            <a:ahLst/>
            <a:cxnLst/>
            <a:rect l="l" t="t" r="r" b="b"/>
            <a:pathLst>
              <a:path w="22697" h="64712" extrusionOk="0">
                <a:moveTo>
                  <a:pt x="178" y="0"/>
                </a:moveTo>
                <a:cubicBezTo>
                  <a:pt x="79" y="0"/>
                  <a:pt x="1" y="79"/>
                  <a:pt x="1" y="178"/>
                </a:cubicBezTo>
                <a:lnTo>
                  <a:pt x="1" y="64534"/>
                </a:lnTo>
                <a:cubicBezTo>
                  <a:pt x="1" y="64633"/>
                  <a:pt x="79" y="64711"/>
                  <a:pt x="178" y="64711"/>
                </a:cubicBezTo>
                <a:lnTo>
                  <a:pt x="22521" y="64711"/>
                </a:lnTo>
                <a:cubicBezTo>
                  <a:pt x="22619" y="64711"/>
                  <a:pt x="22697" y="64633"/>
                  <a:pt x="22697" y="64534"/>
                </a:cubicBezTo>
                <a:lnTo>
                  <a:pt x="22697" y="178"/>
                </a:lnTo>
                <a:cubicBezTo>
                  <a:pt x="22697" y="79"/>
                  <a:pt x="22619" y="0"/>
                  <a:pt x="2252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4" name="Google Shape;2244;p44"/>
          <p:cNvSpPr/>
          <p:nvPr/>
        </p:nvSpPr>
        <p:spPr>
          <a:xfrm>
            <a:off x="923400" y="1852074"/>
            <a:ext cx="2321563" cy="560244"/>
          </a:xfrm>
          <a:custGeom>
            <a:avLst/>
            <a:gdLst/>
            <a:ahLst/>
            <a:cxnLst/>
            <a:rect l="l" t="t" r="r" b="b"/>
            <a:pathLst>
              <a:path w="22697" h="64712" extrusionOk="0">
                <a:moveTo>
                  <a:pt x="178" y="0"/>
                </a:moveTo>
                <a:cubicBezTo>
                  <a:pt x="79" y="0"/>
                  <a:pt x="1" y="79"/>
                  <a:pt x="1" y="178"/>
                </a:cubicBezTo>
                <a:lnTo>
                  <a:pt x="1" y="64534"/>
                </a:lnTo>
                <a:cubicBezTo>
                  <a:pt x="1" y="64633"/>
                  <a:pt x="79" y="64711"/>
                  <a:pt x="178" y="64711"/>
                </a:cubicBezTo>
                <a:lnTo>
                  <a:pt x="22521" y="64711"/>
                </a:lnTo>
                <a:cubicBezTo>
                  <a:pt x="22619" y="64711"/>
                  <a:pt x="22697" y="64633"/>
                  <a:pt x="22697" y="64534"/>
                </a:cubicBezTo>
                <a:lnTo>
                  <a:pt x="22697" y="178"/>
                </a:lnTo>
                <a:cubicBezTo>
                  <a:pt x="22697" y="79"/>
                  <a:pt x="22619" y="0"/>
                  <a:pt x="2252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5" name="Google Shape;2245;p44"/>
          <p:cNvSpPr/>
          <p:nvPr/>
        </p:nvSpPr>
        <p:spPr>
          <a:xfrm>
            <a:off x="3412042" y="1852074"/>
            <a:ext cx="2321563" cy="560244"/>
          </a:xfrm>
          <a:custGeom>
            <a:avLst/>
            <a:gdLst/>
            <a:ahLst/>
            <a:cxnLst/>
            <a:rect l="l" t="t" r="r" b="b"/>
            <a:pathLst>
              <a:path w="22697" h="64712" extrusionOk="0">
                <a:moveTo>
                  <a:pt x="178" y="0"/>
                </a:moveTo>
                <a:cubicBezTo>
                  <a:pt x="79" y="0"/>
                  <a:pt x="1" y="79"/>
                  <a:pt x="1" y="178"/>
                </a:cubicBezTo>
                <a:lnTo>
                  <a:pt x="1" y="64534"/>
                </a:lnTo>
                <a:cubicBezTo>
                  <a:pt x="1" y="64633"/>
                  <a:pt x="79" y="64711"/>
                  <a:pt x="178" y="64711"/>
                </a:cubicBezTo>
                <a:lnTo>
                  <a:pt x="22521" y="64711"/>
                </a:lnTo>
                <a:cubicBezTo>
                  <a:pt x="22619" y="64711"/>
                  <a:pt x="22697" y="64633"/>
                  <a:pt x="22697" y="64534"/>
                </a:cubicBezTo>
                <a:lnTo>
                  <a:pt x="22697" y="178"/>
                </a:lnTo>
                <a:cubicBezTo>
                  <a:pt x="22697" y="79"/>
                  <a:pt x="22619" y="0"/>
                  <a:pt x="2252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6" name="Google Shape;2246;p44"/>
          <p:cNvSpPr/>
          <p:nvPr/>
        </p:nvSpPr>
        <p:spPr>
          <a:xfrm>
            <a:off x="5900687" y="1852074"/>
            <a:ext cx="2321563" cy="560244"/>
          </a:xfrm>
          <a:custGeom>
            <a:avLst/>
            <a:gdLst/>
            <a:ahLst/>
            <a:cxnLst/>
            <a:rect l="l" t="t" r="r" b="b"/>
            <a:pathLst>
              <a:path w="22697" h="64712" extrusionOk="0">
                <a:moveTo>
                  <a:pt x="178" y="0"/>
                </a:moveTo>
                <a:cubicBezTo>
                  <a:pt x="79" y="0"/>
                  <a:pt x="1" y="79"/>
                  <a:pt x="1" y="178"/>
                </a:cubicBezTo>
                <a:lnTo>
                  <a:pt x="1" y="64534"/>
                </a:lnTo>
                <a:cubicBezTo>
                  <a:pt x="1" y="64633"/>
                  <a:pt x="79" y="64711"/>
                  <a:pt x="178" y="64711"/>
                </a:cubicBezTo>
                <a:lnTo>
                  <a:pt x="22521" y="64711"/>
                </a:lnTo>
                <a:cubicBezTo>
                  <a:pt x="22619" y="64711"/>
                  <a:pt x="22697" y="64633"/>
                  <a:pt x="22697" y="64534"/>
                </a:cubicBezTo>
                <a:lnTo>
                  <a:pt x="22697" y="178"/>
                </a:lnTo>
                <a:cubicBezTo>
                  <a:pt x="22697" y="79"/>
                  <a:pt x="22619" y="0"/>
                  <a:pt x="2252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7" name="Google Shape;2247;p44"/>
          <p:cNvSpPr txBox="1">
            <a:spLocks noGrp="1"/>
          </p:cNvSpPr>
          <p:nvPr>
            <p:ph type="body" idx="4294967295"/>
          </p:nvPr>
        </p:nvSpPr>
        <p:spPr>
          <a:xfrm>
            <a:off x="1723175" y="1130500"/>
            <a:ext cx="5729400" cy="5994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solidFill>
                  <a:schemeClr val="dk1"/>
                </a:solidFill>
              </a:rPr>
              <a:t>Write 4 monosyllabic, two-syllable and trisyllabic words</a:t>
            </a:r>
            <a:endParaRPr sz="1600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cxnSp>
        <p:nvCxnSpPr>
          <p:cNvPr id="2248" name="Google Shape;2248;p44"/>
          <p:cNvCxnSpPr/>
          <p:nvPr/>
        </p:nvCxnSpPr>
        <p:spPr>
          <a:xfrm>
            <a:off x="1142030" y="2317075"/>
            <a:ext cx="18843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249" name="Google Shape;2249;p44"/>
          <p:cNvCxnSpPr/>
          <p:nvPr/>
        </p:nvCxnSpPr>
        <p:spPr>
          <a:xfrm>
            <a:off x="1142030" y="3753050"/>
            <a:ext cx="18843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250" name="Google Shape;2250;p44"/>
          <p:cNvCxnSpPr/>
          <p:nvPr/>
        </p:nvCxnSpPr>
        <p:spPr>
          <a:xfrm>
            <a:off x="1142030" y="3035050"/>
            <a:ext cx="18843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251" name="Google Shape;2251;p44"/>
          <p:cNvCxnSpPr/>
          <p:nvPr/>
        </p:nvCxnSpPr>
        <p:spPr>
          <a:xfrm>
            <a:off x="1142030" y="4471175"/>
            <a:ext cx="18843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252" name="Google Shape;2252;p44"/>
          <p:cNvCxnSpPr/>
          <p:nvPr/>
        </p:nvCxnSpPr>
        <p:spPr>
          <a:xfrm>
            <a:off x="3630680" y="2317075"/>
            <a:ext cx="18843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253" name="Google Shape;2253;p44"/>
          <p:cNvCxnSpPr/>
          <p:nvPr/>
        </p:nvCxnSpPr>
        <p:spPr>
          <a:xfrm>
            <a:off x="3630680" y="3753050"/>
            <a:ext cx="18843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254" name="Google Shape;2254;p44"/>
          <p:cNvCxnSpPr/>
          <p:nvPr/>
        </p:nvCxnSpPr>
        <p:spPr>
          <a:xfrm>
            <a:off x="3630680" y="3035050"/>
            <a:ext cx="18843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255" name="Google Shape;2255;p44"/>
          <p:cNvCxnSpPr/>
          <p:nvPr/>
        </p:nvCxnSpPr>
        <p:spPr>
          <a:xfrm>
            <a:off x="3630680" y="4471175"/>
            <a:ext cx="18843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256" name="Google Shape;2256;p44"/>
          <p:cNvCxnSpPr/>
          <p:nvPr/>
        </p:nvCxnSpPr>
        <p:spPr>
          <a:xfrm>
            <a:off x="6119330" y="2317075"/>
            <a:ext cx="18843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257" name="Google Shape;2257;p44"/>
          <p:cNvCxnSpPr/>
          <p:nvPr/>
        </p:nvCxnSpPr>
        <p:spPr>
          <a:xfrm>
            <a:off x="6119330" y="3753050"/>
            <a:ext cx="18843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258" name="Google Shape;2258;p44"/>
          <p:cNvCxnSpPr/>
          <p:nvPr/>
        </p:nvCxnSpPr>
        <p:spPr>
          <a:xfrm>
            <a:off x="6119330" y="3035050"/>
            <a:ext cx="18843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259" name="Google Shape;2259;p44"/>
          <p:cNvCxnSpPr/>
          <p:nvPr/>
        </p:nvCxnSpPr>
        <p:spPr>
          <a:xfrm>
            <a:off x="6119330" y="4471175"/>
            <a:ext cx="18843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2260" name="Google Shape;2260;p44"/>
          <p:cNvGrpSpPr/>
          <p:nvPr/>
        </p:nvGrpSpPr>
        <p:grpSpPr>
          <a:xfrm>
            <a:off x="202888" y="296958"/>
            <a:ext cx="8547882" cy="4715396"/>
            <a:chOff x="202888" y="296958"/>
            <a:chExt cx="8547882" cy="4715396"/>
          </a:xfrm>
        </p:grpSpPr>
        <p:grpSp>
          <p:nvGrpSpPr>
            <p:cNvPr id="2261" name="Google Shape;2261;p44"/>
            <p:cNvGrpSpPr/>
            <p:nvPr/>
          </p:nvGrpSpPr>
          <p:grpSpPr>
            <a:xfrm>
              <a:off x="7120364" y="4724056"/>
              <a:ext cx="192515" cy="288298"/>
              <a:chOff x="1459800" y="1512500"/>
              <a:chExt cx="131625" cy="197100"/>
            </a:xfrm>
          </p:grpSpPr>
          <p:sp>
            <p:nvSpPr>
              <p:cNvPr id="2262" name="Google Shape;2262;p44"/>
              <p:cNvSpPr/>
              <p:nvPr/>
            </p:nvSpPr>
            <p:spPr>
              <a:xfrm>
                <a:off x="1533625" y="1599050"/>
                <a:ext cx="600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98" extrusionOk="0">
                    <a:moveTo>
                      <a:pt x="0" y="1"/>
                    </a:moveTo>
                    <a:cubicBezTo>
                      <a:pt x="2" y="11"/>
                      <a:pt x="5" y="21"/>
                      <a:pt x="7" y="30"/>
                    </a:cubicBezTo>
                    <a:lnTo>
                      <a:pt x="7" y="30"/>
                    </a:lnTo>
                    <a:cubicBezTo>
                      <a:pt x="7" y="19"/>
                      <a:pt x="3" y="9"/>
                      <a:pt x="0" y="1"/>
                    </a:cubicBezTo>
                    <a:close/>
                    <a:moveTo>
                      <a:pt x="7" y="30"/>
                    </a:moveTo>
                    <a:lnTo>
                      <a:pt x="7" y="30"/>
                    </a:lnTo>
                    <a:cubicBezTo>
                      <a:pt x="7" y="32"/>
                      <a:pt x="7" y="33"/>
                      <a:pt x="7" y="34"/>
                    </a:cubicBezTo>
                    <a:cubicBezTo>
                      <a:pt x="11" y="47"/>
                      <a:pt x="14" y="64"/>
                      <a:pt x="17" y="81"/>
                    </a:cubicBezTo>
                    <a:lnTo>
                      <a:pt x="23" y="98"/>
                    </a:lnTo>
                    <a:cubicBezTo>
                      <a:pt x="19" y="74"/>
                      <a:pt x="13" y="53"/>
                      <a:pt x="7" y="30"/>
                    </a:cubicBezTo>
                    <a:close/>
                  </a:path>
                </a:pathLst>
              </a:custGeom>
              <a:solidFill>
                <a:srgbClr val="FB67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3" name="Google Shape;2263;p44"/>
              <p:cNvSpPr/>
              <p:nvPr/>
            </p:nvSpPr>
            <p:spPr>
              <a:xfrm>
                <a:off x="1529350" y="1598125"/>
                <a:ext cx="915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172" extrusionOk="0">
                    <a:moveTo>
                      <a:pt x="345" y="1"/>
                    </a:moveTo>
                    <a:lnTo>
                      <a:pt x="1" y="74"/>
                    </a:lnTo>
                    <a:lnTo>
                      <a:pt x="21" y="172"/>
                    </a:lnTo>
                    <a:lnTo>
                      <a:pt x="365" y="98"/>
                    </a:lnTo>
                    <a:lnTo>
                      <a:pt x="345" y="1"/>
                    </a:ln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4" name="Google Shape;2264;p44"/>
              <p:cNvSpPr/>
              <p:nvPr/>
            </p:nvSpPr>
            <p:spPr>
              <a:xfrm>
                <a:off x="1463575" y="1516850"/>
                <a:ext cx="123425" cy="188350"/>
              </a:xfrm>
              <a:custGeom>
                <a:avLst/>
                <a:gdLst/>
                <a:ahLst/>
                <a:cxnLst/>
                <a:rect l="l" t="t" r="r" b="b"/>
                <a:pathLst>
                  <a:path w="4937" h="7534" extrusionOk="0">
                    <a:moveTo>
                      <a:pt x="2585" y="2359"/>
                    </a:moveTo>
                    <a:cubicBezTo>
                      <a:pt x="2601" y="2419"/>
                      <a:pt x="2618" y="2479"/>
                      <a:pt x="2635" y="2543"/>
                    </a:cubicBezTo>
                    <a:cubicBezTo>
                      <a:pt x="2682" y="2743"/>
                      <a:pt x="2729" y="2947"/>
                      <a:pt x="2772" y="3148"/>
                    </a:cubicBezTo>
                    <a:cubicBezTo>
                      <a:pt x="2782" y="3188"/>
                      <a:pt x="2793" y="3225"/>
                      <a:pt x="2799" y="3265"/>
                    </a:cubicBezTo>
                    <a:lnTo>
                      <a:pt x="2796" y="3245"/>
                    </a:lnTo>
                    <a:lnTo>
                      <a:pt x="2796" y="3245"/>
                    </a:lnTo>
                    <a:cubicBezTo>
                      <a:pt x="2799" y="3258"/>
                      <a:pt x="2802" y="3275"/>
                      <a:pt x="2805" y="3292"/>
                    </a:cubicBezTo>
                    <a:cubicBezTo>
                      <a:pt x="2805" y="3302"/>
                      <a:pt x="2809" y="3312"/>
                      <a:pt x="2809" y="3322"/>
                    </a:cubicBezTo>
                    <a:lnTo>
                      <a:pt x="2816" y="3338"/>
                    </a:lnTo>
                    <a:lnTo>
                      <a:pt x="2816" y="3352"/>
                    </a:lnTo>
                    <a:cubicBezTo>
                      <a:pt x="2859" y="3543"/>
                      <a:pt x="2902" y="3733"/>
                      <a:pt x="2946" y="3924"/>
                    </a:cubicBezTo>
                    <a:cubicBezTo>
                      <a:pt x="2856" y="3934"/>
                      <a:pt x="2762" y="3937"/>
                      <a:pt x="2672" y="3951"/>
                    </a:cubicBezTo>
                    <a:cubicBezTo>
                      <a:pt x="2558" y="3968"/>
                      <a:pt x="2444" y="3984"/>
                      <a:pt x="2328" y="4000"/>
                    </a:cubicBezTo>
                    <a:cubicBezTo>
                      <a:pt x="2197" y="4017"/>
                      <a:pt x="2067" y="4034"/>
                      <a:pt x="1939" y="4051"/>
                    </a:cubicBezTo>
                    <a:cubicBezTo>
                      <a:pt x="1979" y="3944"/>
                      <a:pt x="2020" y="3840"/>
                      <a:pt x="2060" y="3736"/>
                    </a:cubicBezTo>
                    <a:cubicBezTo>
                      <a:pt x="2227" y="3325"/>
                      <a:pt x="2401" y="2914"/>
                      <a:pt x="2541" y="2492"/>
                    </a:cubicBezTo>
                    <a:cubicBezTo>
                      <a:pt x="2555" y="2449"/>
                      <a:pt x="2572" y="2402"/>
                      <a:pt x="2585" y="2359"/>
                    </a:cubicBezTo>
                    <a:close/>
                    <a:moveTo>
                      <a:pt x="2705" y="1"/>
                    </a:moveTo>
                    <a:cubicBezTo>
                      <a:pt x="2595" y="1"/>
                      <a:pt x="2495" y="35"/>
                      <a:pt x="2391" y="95"/>
                    </a:cubicBezTo>
                    <a:cubicBezTo>
                      <a:pt x="2294" y="152"/>
                      <a:pt x="2240" y="235"/>
                      <a:pt x="2183" y="328"/>
                    </a:cubicBezTo>
                    <a:cubicBezTo>
                      <a:pt x="2130" y="416"/>
                      <a:pt x="2097" y="516"/>
                      <a:pt x="2063" y="609"/>
                    </a:cubicBezTo>
                    <a:cubicBezTo>
                      <a:pt x="1916" y="1024"/>
                      <a:pt x="1806" y="1449"/>
                      <a:pt x="1682" y="1870"/>
                    </a:cubicBezTo>
                    <a:cubicBezTo>
                      <a:pt x="1641" y="2011"/>
                      <a:pt x="1601" y="2148"/>
                      <a:pt x="1558" y="2285"/>
                    </a:cubicBezTo>
                    <a:cubicBezTo>
                      <a:pt x="1508" y="2435"/>
                      <a:pt x="1454" y="2586"/>
                      <a:pt x="1397" y="2736"/>
                    </a:cubicBezTo>
                    <a:cubicBezTo>
                      <a:pt x="1317" y="2944"/>
                      <a:pt x="1240" y="3151"/>
                      <a:pt x="1160" y="3358"/>
                    </a:cubicBezTo>
                    <a:cubicBezTo>
                      <a:pt x="1090" y="3543"/>
                      <a:pt x="1023" y="3727"/>
                      <a:pt x="956" y="3914"/>
                    </a:cubicBezTo>
                    <a:cubicBezTo>
                      <a:pt x="909" y="4034"/>
                      <a:pt x="873" y="4158"/>
                      <a:pt x="832" y="4278"/>
                    </a:cubicBezTo>
                    <a:cubicBezTo>
                      <a:pt x="806" y="4366"/>
                      <a:pt x="772" y="4452"/>
                      <a:pt x="749" y="4542"/>
                    </a:cubicBezTo>
                    <a:cubicBezTo>
                      <a:pt x="632" y="4937"/>
                      <a:pt x="522" y="5332"/>
                      <a:pt x="401" y="5726"/>
                    </a:cubicBezTo>
                    <a:cubicBezTo>
                      <a:pt x="334" y="5924"/>
                      <a:pt x="267" y="6118"/>
                      <a:pt x="210" y="6319"/>
                    </a:cubicBezTo>
                    <a:cubicBezTo>
                      <a:pt x="147" y="6529"/>
                      <a:pt x="107" y="6750"/>
                      <a:pt x="56" y="6964"/>
                    </a:cubicBezTo>
                    <a:cubicBezTo>
                      <a:pt x="0" y="7211"/>
                      <a:pt x="184" y="7466"/>
                      <a:pt x="425" y="7512"/>
                    </a:cubicBezTo>
                    <a:cubicBezTo>
                      <a:pt x="454" y="7518"/>
                      <a:pt x="483" y="7521"/>
                      <a:pt x="512" y="7521"/>
                    </a:cubicBezTo>
                    <a:cubicBezTo>
                      <a:pt x="605" y="7521"/>
                      <a:pt x="697" y="7493"/>
                      <a:pt x="775" y="7442"/>
                    </a:cubicBezTo>
                    <a:cubicBezTo>
                      <a:pt x="879" y="7368"/>
                      <a:pt x="943" y="7265"/>
                      <a:pt x="973" y="7141"/>
                    </a:cubicBezTo>
                    <a:cubicBezTo>
                      <a:pt x="1007" y="6990"/>
                      <a:pt x="1036" y="6837"/>
                      <a:pt x="1076" y="6689"/>
                    </a:cubicBezTo>
                    <a:cubicBezTo>
                      <a:pt x="1107" y="6576"/>
                      <a:pt x="1144" y="6469"/>
                      <a:pt x="1177" y="6359"/>
                    </a:cubicBezTo>
                    <a:cubicBezTo>
                      <a:pt x="1271" y="6091"/>
                      <a:pt x="1365" y="5827"/>
                      <a:pt x="1445" y="5556"/>
                    </a:cubicBezTo>
                    <a:lnTo>
                      <a:pt x="1535" y="5255"/>
                    </a:lnTo>
                    <a:cubicBezTo>
                      <a:pt x="1554" y="5257"/>
                      <a:pt x="1573" y="5259"/>
                      <a:pt x="1593" y="5259"/>
                    </a:cubicBezTo>
                    <a:cubicBezTo>
                      <a:pt x="1607" y="5259"/>
                      <a:pt x="1621" y="5258"/>
                      <a:pt x="1635" y="5255"/>
                    </a:cubicBezTo>
                    <a:cubicBezTo>
                      <a:pt x="1896" y="5221"/>
                      <a:pt x="2157" y="5188"/>
                      <a:pt x="2418" y="5151"/>
                    </a:cubicBezTo>
                    <a:cubicBezTo>
                      <a:pt x="2532" y="5138"/>
                      <a:pt x="2649" y="5118"/>
                      <a:pt x="2762" y="5098"/>
                    </a:cubicBezTo>
                    <a:cubicBezTo>
                      <a:pt x="2873" y="5078"/>
                      <a:pt x="2986" y="5078"/>
                      <a:pt x="3100" y="5061"/>
                    </a:cubicBezTo>
                    <a:cubicBezTo>
                      <a:pt x="3110" y="5058"/>
                      <a:pt x="3120" y="5054"/>
                      <a:pt x="3130" y="5054"/>
                    </a:cubicBezTo>
                    <a:cubicBezTo>
                      <a:pt x="3137" y="5081"/>
                      <a:pt x="3140" y="5111"/>
                      <a:pt x="3146" y="5138"/>
                    </a:cubicBezTo>
                    <a:cubicBezTo>
                      <a:pt x="3171" y="5285"/>
                      <a:pt x="3197" y="5436"/>
                      <a:pt x="3237" y="5579"/>
                    </a:cubicBezTo>
                    <a:cubicBezTo>
                      <a:pt x="3264" y="5673"/>
                      <a:pt x="3291" y="5766"/>
                      <a:pt x="3321" y="5860"/>
                    </a:cubicBezTo>
                    <a:cubicBezTo>
                      <a:pt x="3371" y="6031"/>
                      <a:pt x="3418" y="6201"/>
                      <a:pt x="3461" y="6372"/>
                    </a:cubicBezTo>
                    <a:cubicBezTo>
                      <a:pt x="3475" y="6439"/>
                      <a:pt x="3488" y="6509"/>
                      <a:pt x="3498" y="6576"/>
                    </a:cubicBezTo>
                    <a:cubicBezTo>
                      <a:pt x="3508" y="6626"/>
                      <a:pt x="3518" y="6677"/>
                      <a:pt x="3525" y="6730"/>
                    </a:cubicBezTo>
                    <a:cubicBezTo>
                      <a:pt x="3538" y="6817"/>
                      <a:pt x="3558" y="6904"/>
                      <a:pt x="3578" y="6987"/>
                    </a:cubicBezTo>
                    <a:cubicBezTo>
                      <a:pt x="3592" y="7041"/>
                      <a:pt x="3618" y="7091"/>
                      <a:pt x="3645" y="7138"/>
                    </a:cubicBezTo>
                    <a:cubicBezTo>
                      <a:pt x="3682" y="7228"/>
                      <a:pt x="3739" y="7305"/>
                      <a:pt x="3813" y="7372"/>
                    </a:cubicBezTo>
                    <a:cubicBezTo>
                      <a:pt x="3903" y="7449"/>
                      <a:pt x="4003" y="7499"/>
                      <a:pt x="4120" y="7523"/>
                    </a:cubicBezTo>
                    <a:cubicBezTo>
                      <a:pt x="4161" y="7530"/>
                      <a:pt x="4202" y="7534"/>
                      <a:pt x="4243" y="7534"/>
                    </a:cubicBezTo>
                    <a:cubicBezTo>
                      <a:pt x="4316" y="7534"/>
                      <a:pt x="4387" y="7522"/>
                      <a:pt x="4458" y="7496"/>
                    </a:cubicBezTo>
                    <a:cubicBezTo>
                      <a:pt x="4565" y="7459"/>
                      <a:pt x="4655" y="7396"/>
                      <a:pt x="4732" y="7311"/>
                    </a:cubicBezTo>
                    <a:cubicBezTo>
                      <a:pt x="4816" y="7185"/>
                      <a:pt x="4889" y="7095"/>
                      <a:pt x="4916" y="6937"/>
                    </a:cubicBezTo>
                    <a:cubicBezTo>
                      <a:pt x="4929" y="6860"/>
                      <a:pt x="4936" y="6783"/>
                      <a:pt x="4932" y="6700"/>
                    </a:cubicBezTo>
                    <a:cubicBezTo>
                      <a:pt x="4932" y="6660"/>
                      <a:pt x="4929" y="6620"/>
                      <a:pt x="4920" y="6579"/>
                    </a:cubicBezTo>
                    <a:cubicBezTo>
                      <a:pt x="4896" y="6445"/>
                      <a:pt x="4866" y="6308"/>
                      <a:pt x="4836" y="6175"/>
                    </a:cubicBezTo>
                    <a:cubicBezTo>
                      <a:pt x="4802" y="6018"/>
                      <a:pt x="4765" y="5860"/>
                      <a:pt x="4719" y="5706"/>
                    </a:cubicBezTo>
                    <a:cubicBezTo>
                      <a:pt x="4665" y="5539"/>
                      <a:pt x="4611" y="5372"/>
                      <a:pt x="4558" y="5208"/>
                    </a:cubicBezTo>
                    <a:cubicBezTo>
                      <a:pt x="4511" y="5071"/>
                      <a:pt x="4481" y="4934"/>
                      <a:pt x="4448" y="4794"/>
                    </a:cubicBezTo>
                    <a:cubicBezTo>
                      <a:pt x="4364" y="4375"/>
                      <a:pt x="4290" y="3957"/>
                      <a:pt x="4184" y="3546"/>
                    </a:cubicBezTo>
                    <a:cubicBezTo>
                      <a:pt x="4080" y="3162"/>
                      <a:pt x="3949" y="2787"/>
                      <a:pt x="3836" y="2406"/>
                    </a:cubicBezTo>
                    <a:cubicBezTo>
                      <a:pt x="3773" y="2191"/>
                      <a:pt x="3702" y="1984"/>
                      <a:pt x="3625" y="1777"/>
                    </a:cubicBezTo>
                    <a:cubicBezTo>
                      <a:pt x="3538" y="1549"/>
                      <a:pt x="3464" y="1325"/>
                      <a:pt x="3401" y="1091"/>
                    </a:cubicBezTo>
                    <a:cubicBezTo>
                      <a:pt x="3364" y="904"/>
                      <a:pt x="3331" y="714"/>
                      <a:pt x="3287" y="526"/>
                    </a:cubicBezTo>
                    <a:cubicBezTo>
                      <a:pt x="3281" y="502"/>
                      <a:pt x="3277" y="479"/>
                      <a:pt x="3271" y="456"/>
                    </a:cubicBezTo>
                    <a:cubicBezTo>
                      <a:pt x="3251" y="388"/>
                      <a:pt x="3220" y="336"/>
                      <a:pt x="3187" y="272"/>
                    </a:cubicBezTo>
                    <a:cubicBezTo>
                      <a:pt x="3120" y="135"/>
                      <a:pt x="2950" y="31"/>
                      <a:pt x="2805" y="11"/>
                    </a:cubicBezTo>
                    <a:cubicBezTo>
                      <a:pt x="2772" y="4"/>
                      <a:pt x="2739" y="1"/>
                      <a:pt x="27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5" name="Google Shape;2265;p44"/>
              <p:cNvSpPr/>
              <p:nvPr/>
            </p:nvSpPr>
            <p:spPr>
              <a:xfrm>
                <a:off x="1459800" y="1512500"/>
                <a:ext cx="131625" cy="197100"/>
              </a:xfrm>
              <a:custGeom>
                <a:avLst/>
                <a:gdLst/>
                <a:ahLst/>
                <a:cxnLst/>
                <a:rect l="l" t="t" r="r" b="b"/>
                <a:pathLst>
                  <a:path w="5265" h="7884" extrusionOk="0">
                    <a:moveTo>
                      <a:pt x="2706" y="3151"/>
                    </a:moveTo>
                    <a:cubicBezTo>
                      <a:pt x="2723" y="3222"/>
                      <a:pt x="2736" y="3292"/>
                      <a:pt x="2752" y="3362"/>
                    </a:cubicBezTo>
                    <a:lnTo>
                      <a:pt x="2796" y="3563"/>
                    </a:lnTo>
                    <a:cubicBezTo>
                      <a:pt x="2823" y="3690"/>
                      <a:pt x="2853" y="3813"/>
                      <a:pt x="2880" y="3941"/>
                    </a:cubicBezTo>
                    <a:cubicBezTo>
                      <a:pt x="2853" y="3944"/>
                      <a:pt x="2826" y="3947"/>
                      <a:pt x="2800" y="3951"/>
                    </a:cubicBezTo>
                    <a:lnTo>
                      <a:pt x="2669" y="3971"/>
                    </a:lnTo>
                    <a:cubicBezTo>
                      <a:pt x="2599" y="3981"/>
                      <a:pt x="2529" y="3991"/>
                      <a:pt x="2455" y="4001"/>
                    </a:cubicBezTo>
                    <a:lnTo>
                      <a:pt x="2362" y="4011"/>
                    </a:lnTo>
                    <a:cubicBezTo>
                      <a:pt x="2365" y="4001"/>
                      <a:pt x="2368" y="3987"/>
                      <a:pt x="2374" y="3974"/>
                    </a:cubicBezTo>
                    <a:lnTo>
                      <a:pt x="2462" y="3760"/>
                    </a:lnTo>
                    <a:cubicBezTo>
                      <a:pt x="2545" y="3560"/>
                      <a:pt x="2629" y="3359"/>
                      <a:pt x="2706" y="3151"/>
                    </a:cubicBezTo>
                    <a:close/>
                    <a:moveTo>
                      <a:pt x="2749" y="1934"/>
                    </a:moveTo>
                    <a:lnTo>
                      <a:pt x="2525" y="2613"/>
                    </a:lnTo>
                    <a:cubicBezTo>
                      <a:pt x="2411" y="2954"/>
                      <a:pt x="2271" y="3296"/>
                      <a:pt x="2138" y="3626"/>
                    </a:cubicBezTo>
                    <a:lnTo>
                      <a:pt x="2050" y="3844"/>
                    </a:lnTo>
                    <a:cubicBezTo>
                      <a:pt x="2017" y="3924"/>
                      <a:pt x="1984" y="4008"/>
                      <a:pt x="1953" y="4091"/>
                    </a:cubicBezTo>
                    <a:lnTo>
                      <a:pt x="1820" y="4435"/>
                    </a:lnTo>
                    <a:lnTo>
                      <a:pt x="2502" y="4349"/>
                    </a:lnTo>
                    <a:cubicBezTo>
                      <a:pt x="2575" y="4339"/>
                      <a:pt x="2649" y="4329"/>
                      <a:pt x="2723" y="4319"/>
                    </a:cubicBezTo>
                    <a:lnTo>
                      <a:pt x="2850" y="4299"/>
                    </a:lnTo>
                    <a:cubicBezTo>
                      <a:pt x="2896" y="4292"/>
                      <a:pt x="2947" y="4288"/>
                      <a:pt x="2993" y="4282"/>
                    </a:cubicBezTo>
                    <a:cubicBezTo>
                      <a:pt x="3033" y="4279"/>
                      <a:pt x="3077" y="4275"/>
                      <a:pt x="3117" y="4272"/>
                    </a:cubicBezTo>
                    <a:lnTo>
                      <a:pt x="3311" y="4248"/>
                    </a:lnTo>
                    <a:lnTo>
                      <a:pt x="3228" y="3887"/>
                    </a:lnTo>
                    <a:cubicBezTo>
                      <a:pt x="3197" y="3753"/>
                      <a:pt x="3167" y="3623"/>
                      <a:pt x="3137" y="3476"/>
                    </a:cubicBezTo>
                    <a:lnTo>
                      <a:pt x="3134" y="3456"/>
                    </a:lnTo>
                    <a:lnTo>
                      <a:pt x="2960" y="3496"/>
                    </a:lnTo>
                    <a:lnTo>
                      <a:pt x="3127" y="3429"/>
                    </a:lnTo>
                    <a:lnTo>
                      <a:pt x="3117" y="3382"/>
                    </a:lnTo>
                    <a:lnTo>
                      <a:pt x="3097" y="3285"/>
                    </a:lnTo>
                    <a:cubicBezTo>
                      <a:pt x="3050" y="3081"/>
                      <a:pt x="3004" y="2877"/>
                      <a:pt x="2956" y="2673"/>
                    </a:cubicBezTo>
                    <a:cubicBezTo>
                      <a:pt x="2940" y="2609"/>
                      <a:pt x="2923" y="2546"/>
                      <a:pt x="2907" y="2486"/>
                    </a:cubicBezTo>
                    <a:lnTo>
                      <a:pt x="2749" y="1934"/>
                    </a:lnTo>
                    <a:close/>
                    <a:moveTo>
                      <a:pt x="2855" y="352"/>
                    </a:moveTo>
                    <a:cubicBezTo>
                      <a:pt x="2879" y="352"/>
                      <a:pt x="2904" y="355"/>
                      <a:pt x="2930" y="359"/>
                    </a:cubicBezTo>
                    <a:cubicBezTo>
                      <a:pt x="3030" y="372"/>
                      <a:pt x="3144" y="449"/>
                      <a:pt x="3181" y="526"/>
                    </a:cubicBezTo>
                    <a:lnTo>
                      <a:pt x="3201" y="566"/>
                    </a:lnTo>
                    <a:cubicBezTo>
                      <a:pt x="3224" y="607"/>
                      <a:pt x="3241" y="640"/>
                      <a:pt x="3251" y="673"/>
                    </a:cubicBezTo>
                    <a:cubicBezTo>
                      <a:pt x="3257" y="697"/>
                      <a:pt x="3261" y="717"/>
                      <a:pt x="3268" y="740"/>
                    </a:cubicBezTo>
                    <a:cubicBezTo>
                      <a:pt x="3294" y="871"/>
                      <a:pt x="3322" y="1001"/>
                      <a:pt x="3345" y="1132"/>
                    </a:cubicBezTo>
                    <a:lnTo>
                      <a:pt x="3382" y="1315"/>
                    </a:lnTo>
                    <a:cubicBezTo>
                      <a:pt x="3448" y="1553"/>
                      <a:pt x="3522" y="1780"/>
                      <a:pt x="3609" y="2011"/>
                    </a:cubicBezTo>
                    <a:cubicBezTo>
                      <a:pt x="3686" y="2212"/>
                      <a:pt x="3753" y="2416"/>
                      <a:pt x="3819" y="2629"/>
                    </a:cubicBezTo>
                    <a:cubicBezTo>
                      <a:pt x="3856" y="2760"/>
                      <a:pt x="3899" y="2890"/>
                      <a:pt x="3940" y="3021"/>
                    </a:cubicBezTo>
                    <a:cubicBezTo>
                      <a:pt x="4017" y="3265"/>
                      <a:pt x="4097" y="3516"/>
                      <a:pt x="4164" y="3767"/>
                    </a:cubicBezTo>
                    <a:cubicBezTo>
                      <a:pt x="4248" y="4081"/>
                      <a:pt x="4311" y="4409"/>
                      <a:pt x="4371" y="4723"/>
                    </a:cubicBezTo>
                    <a:lnTo>
                      <a:pt x="4428" y="5004"/>
                    </a:lnTo>
                    <a:cubicBezTo>
                      <a:pt x="4461" y="5151"/>
                      <a:pt x="4495" y="5295"/>
                      <a:pt x="4542" y="5439"/>
                    </a:cubicBezTo>
                    <a:cubicBezTo>
                      <a:pt x="4595" y="5603"/>
                      <a:pt x="4649" y="5767"/>
                      <a:pt x="4699" y="5931"/>
                    </a:cubicBezTo>
                    <a:cubicBezTo>
                      <a:pt x="4739" y="6061"/>
                      <a:pt x="4776" y="6201"/>
                      <a:pt x="4816" y="6386"/>
                    </a:cubicBezTo>
                    <a:lnTo>
                      <a:pt x="4836" y="6476"/>
                    </a:lnTo>
                    <a:cubicBezTo>
                      <a:pt x="4856" y="6579"/>
                      <a:pt x="4880" y="6683"/>
                      <a:pt x="4900" y="6787"/>
                    </a:cubicBezTo>
                    <a:cubicBezTo>
                      <a:pt x="4907" y="6817"/>
                      <a:pt x="4907" y="6847"/>
                      <a:pt x="4910" y="6880"/>
                    </a:cubicBezTo>
                    <a:cubicBezTo>
                      <a:pt x="4910" y="6948"/>
                      <a:pt x="4907" y="7011"/>
                      <a:pt x="4893" y="7081"/>
                    </a:cubicBezTo>
                    <a:cubicBezTo>
                      <a:pt x="4876" y="7181"/>
                      <a:pt x="4833" y="7245"/>
                      <a:pt x="4766" y="7345"/>
                    </a:cubicBezTo>
                    <a:lnTo>
                      <a:pt x="4742" y="7375"/>
                    </a:lnTo>
                    <a:cubicBezTo>
                      <a:pt x="4689" y="7436"/>
                      <a:pt x="4626" y="7479"/>
                      <a:pt x="4552" y="7506"/>
                    </a:cubicBezTo>
                    <a:cubicBezTo>
                      <a:pt x="4499" y="7523"/>
                      <a:pt x="4448" y="7532"/>
                      <a:pt x="4396" y="7532"/>
                    </a:cubicBezTo>
                    <a:cubicBezTo>
                      <a:pt x="4366" y="7532"/>
                      <a:pt x="4336" y="7529"/>
                      <a:pt x="4305" y="7522"/>
                    </a:cubicBezTo>
                    <a:cubicBezTo>
                      <a:pt x="4217" y="7506"/>
                      <a:pt x="4144" y="7469"/>
                      <a:pt x="4080" y="7416"/>
                    </a:cubicBezTo>
                    <a:cubicBezTo>
                      <a:pt x="4027" y="7365"/>
                      <a:pt x="3987" y="7309"/>
                      <a:pt x="3956" y="7245"/>
                    </a:cubicBezTo>
                    <a:lnTo>
                      <a:pt x="3947" y="7225"/>
                    </a:lnTo>
                    <a:cubicBezTo>
                      <a:pt x="3927" y="7188"/>
                      <a:pt x="3907" y="7152"/>
                      <a:pt x="3896" y="7104"/>
                    </a:cubicBezTo>
                    <a:cubicBezTo>
                      <a:pt x="3879" y="7031"/>
                      <a:pt x="3859" y="6954"/>
                      <a:pt x="3850" y="6877"/>
                    </a:cubicBezTo>
                    <a:cubicBezTo>
                      <a:pt x="3843" y="6823"/>
                      <a:pt x="3833" y="6770"/>
                      <a:pt x="3823" y="6717"/>
                    </a:cubicBezTo>
                    <a:cubicBezTo>
                      <a:pt x="3810" y="6650"/>
                      <a:pt x="3796" y="6579"/>
                      <a:pt x="3783" y="6506"/>
                    </a:cubicBezTo>
                    <a:cubicBezTo>
                      <a:pt x="3746" y="6352"/>
                      <a:pt x="3699" y="6192"/>
                      <a:pt x="3639" y="5984"/>
                    </a:cubicBezTo>
                    <a:lnTo>
                      <a:pt x="3632" y="5968"/>
                    </a:lnTo>
                    <a:cubicBezTo>
                      <a:pt x="3609" y="5880"/>
                      <a:pt x="3582" y="5793"/>
                      <a:pt x="3558" y="5707"/>
                    </a:cubicBezTo>
                    <a:cubicBezTo>
                      <a:pt x="3518" y="5563"/>
                      <a:pt x="3492" y="5412"/>
                      <a:pt x="3468" y="5285"/>
                    </a:cubicBezTo>
                    <a:lnTo>
                      <a:pt x="3425" y="5017"/>
                    </a:lnTo>
                    <a:lnTo>
                      <a:pt x="3221" y="5061"/>
                    </a:lnTo>
                    <a:cubicBezTo>
                      <a:pt x="3174" y="5068"/>
                      <a:pt x="3124" y="5071"/>
                      <a:pt x="3074" y="5077"/>
                    </a:cubicBezTo>
                    <a:cubicBezTo>
                      <a:pt x="3010" y="5081"/>
                      <a:pt x="2947" y="5088"/>
                      <a:pt x="2883" y="5102"/>
                    </a:cubicBezTo>
                    <a:cubicBezTo>
                      <a:pt x="2769" y="5122"/>
                      <a:pt x="2655" y="5138"/>
                      <a:pt x="2545" y="5151"/>
                    </a:cubicBezTo>
                    <a:cubicBezTo>
                      <a:pt x="2374" y="5178"/>
                      <a:pt x="2204" y="5198"/>
                      <a:pt x="2033" y="5222"/>
                    </a:cubicBezTo>
                    <a:lnTo>
                      <a:pt x="1763" y="5255"/>
                    </a:lnTo>
                    <a:cubicBezTo>
                      <a:pt x="1756" y="5256"/>
                      <a:pt x="1748" y="5257"/>
                      <a:pt x="1738" y="5257"/>
                    </a:cubicBezTo>
                    <a:cubicBezTo>
                      <a:pt x="1727" y="5257"/>
                      <a:pt x="1716" y="5256"/>
                      <a:pt x="1703" y="5255"/>
                    </a:cubicBezTo>
                    <a:lnTo>
                      <a:pt x="1559" y="5242"/>
                    </a:lnTo>
                    <a:lnTo>
                      <a:pt x="1428" y="5679"/>
                    </a:lnTo>
                    <a:cubicBezTo>
                      <a:pt x="1358" y="5917"/>
                      <a:pt x="1275" y="6155"/>
                      <a:pt x="1195" y="6386"/>
                    </a:cubicBezTo>
                    <a:lnTo>
                      <a:pt x="1161" y="6479"/>
                    </a:lnTo>
                    <a:cubicBezTo>
                      <a:pt x="1124" y="6590"/>
                      <a:pt x="1090" y="6703"/>
                      <a:pt x="1060" y="6817"/>
                    </a:cubicBezTo>
                    <a:cubicBezTo>
                      <a:pt x="1030" y="6924"/>
                      <a:pt x="1007" y="7031"/>
                      <a:pt x="983" y="7141"/>
                    </a:cubicBezTo>
                    <a:lnTo>
                      <a:pt x="950" y="7275"/>
                    </a:lnTo>
                    <a:cubicBezTo>
                      <a:pt x="934" y="7362"/>
                      <a:pt x="890" y="7425"/>
                      <a:pt x="826" y="7469"/>
                    </a:cubicBezTo>
                    <a:cubicBezTo>
                      <a:pt x="779" y="7502"/>
                      <a:pt x="724" y="7519"/>
                      <a:pt x="668" y="7519"/>
                    </a:cubicBezTo>
                    <a:cubicBezTo>
                      <a:pt x="648" y="7519"/>
                      <a:pt x="628" y="7517"/>
                      <a:pt x="609" y="7513"/>
                    </a:cubicBezTo>
                    <a:cubicBezTo>
                      <a:pt x="536" y="7499"/>
                      <a:pt x="465" y="7449"/>
                      <a:pt x="418" y="7382"/>
                    </a:cubicBezTo>
                    <a:cubicBezTo>
                      <a:pt x="378" y="7315"/>
                      <a:pt x="365" y="7245"/>
                      <a:pt x="378" y="7178"/>
                    </a:cubicBezTo>
                    <a:cubicBezTo>
                      <a:pt x="392" y="7115"/>
                      <a:pt x="408" y="7054"/>
                      <a:pt x="422" y="6991"/>
                    </a:cubicBezTo>
                    <a:cubicBezTo>
                      <a:pt x="452" y="6840"/>
                      <a:pt x="485" y="6687"/>
                      <a:pt x="528" y="6542"/>
                    </a:cubicBezTo>
                    <a:cubicBezTo>
                      <a:pt x="589" y="6342"/>
                      <a:pt x="656" y="6141"/>
                      <a:pt x="719" y="5951"/>
                    </a:cubicBezTo>
                    <a:cubicBezTo>
                      <a:pt x="806" y="5663"/>
                      <a:pt x="894" y="5369"/>
                      <a:pt x="977" y="5077"/>
                    </a:cubicBezTo>
                    <a:lnTo>
                      <a:pt x="1067" y="4764"/>
                    </a:lnTo>
                    <a:cubicBezTo>
                      <a:pt x="1084" y="4707"/>
                      <a:pt x="1104" y="4653"/>
                      <a:pt x="1121" y="4596"/>
                    </a:cubicBezTo>
                    <a:lnTo>
                      <a:pt x="1187" y="4395"/>
                    </a:lnTo>
                    <a:cubicBezTo>
                      <a:pt x="1215" y="4312"/>
                      <a:pt x="1241" y="4228"/>
                      <a:pt x="1271" y="4148"/>
                    </a:cubicBezTo>
                    <a:lnTo>
                      <a:pt x="1325" y="4001"/>
                    </a:lnTo>
                    <a:cubicBezTo>
                      <a:pt x="1375" y="3867"/>
                      <a:pt x="1425" y="3730"/>
                      <a:pt x="1475" y="3597"/>
                    </a:cubicBezTo>
                    <a:lnTo>
                      <a:pt x="1485" y="3569"/>
                    </a:lnTo>
                    <a:cubicBezTo>
                      <a:pt x="1562" y="3372"/>
                      <a:pt x="1636" y="3171"/>
                      <a:pt x="1712" y="2974"/>
                    </a:cubicBezTo>
                    <a:cubicBezTo>
                      <a:pt x="1769" y="2824"/>
                      <a:pt x="1823" y="2669"/>
                      <a:pt x="1880" y="2509"/>
                    </a:cubicBezTo>
                    <a:lnTo>
                      <a:pt x="1900" y="2433"/>
                    </a:lnTo>
                    <a:cubicBezTo>
                      <a:pt x="1937" y="2322"/>
                      <a:pt x="1970" y="2208"/>
                      <a:pt x="2004" y="2095"/>
                    </a:cubicBezTo>
                    <a:cubicBezTo>
                      <a:pt x="2033" y="1994"/>
                      <a:pt x="2061" y="1891"/>
                      <a:pt x="2090" y="1791"/>
                    </a:cubicBezTo>
                    <a:cubicBezTo>
                      <a:pt x="2178" y="1476"/>
                      <a:pt x="2271" y="1152"/>
                      <a:pt x="2382" y="843"/>
                    </a:cubicBezTo>
                    <a:lnTo>
                      <a:pt x="2391" y="817"/>
                    </a:lnTo>
                    <a:cubicBezTo>
                      <a:pt x="2419" y="737"/>
                      <a:pt x="2448" y="656"/>
                      <a:pt x="2485" y="593"/>
                    </a:cubicBezTo>
                    <a:cubicBezTo>
                      <a:pt x="2539" y="506"/>
                      <a:pt x="2575" y="456"/>
                      <a:pt x="2632" y="419"/>
                    </a:cubicBezTo>
                    <a:cubicBezTo>
                      <a:pt x="2711" y="373"/>
                      <a:pt x="2780" y="352"/>
                      <a:pt x="2855" y="352"/>
                    </a:cubicBezTo>
                    <a:close/>
                    <a:moveTo>
                      <a:pt x="2851" y="0"/>
                    </a:moveTo>
                    <a:cubicBezTo>
                      <a:pt x="2711" y="0"/>
                      <a:pt x="2582" y="39"/>
                      <a:pt x="2451" y="118"/>
                    </a:cubicBezTo>
                    <a:cubicBezTo>
                      <a:pt x="2321" y="198"/>
                      <a:pt x="2248" y="309"/>
                      <a:pt x="2184" y="412"/>
                    </a:cubicBezTo>
                    <a:cubicBezTo>
                      <a:pt x="2127" y="506"/>
                      <a:pt x="2090" y="610"/>
                      <a:pt x="2061" y="700"/>
                    </a:cubicBezTo>
                    <a:lnTo>
                      <a:pt x="2050" y="727"/>
                    </a:lnTo>
                    <a:cubicBezTo>
                      <a:pt x="1937" y="1044"/>
                      <a:pt x="1843" y="1376"/>
                      <a:pt x="1752" y="1693"/>
                    </a:cubicBezTo>
                    <a:cubicBezTo>
                      <a:pt x="1723" y="1794"/>
                      <a:pt x="1696" y="1894"/>
                      <a:pt x="1666" y="1998"/>
                    </a:cubicBezTo>
                    <a:cubicBezTo>
                      <a:pt x="1632" y="2108"/>
                      <a:pt x="1599" y="2222"/>
                      <a:pt x="1565" y="2332"/>
                    </a:cubicBezTo>
                    <a:lnTo>
                      <a:pt x="1545" y="2402"/>
                    </a:lnTo>
                    <a:cubicBezTo>
                      <a:pt x="1491" y="2553"/>
                      <a:pt x="1442" y="2700"/>
                      <a:pt x="1385" y="2850"/>
                    </a:cubicBezTo>
                    <a:cubicBezTo>
                      <a:pt x="1308" y="3048"/>
                      <a:pt x="1235" y="3245"/>
                      <a:pt x="1158" y="3442"/>
                    </a:cubicBezTo>
                    <a:lnTo>
                      <a:pt x="1147" y="3469"/>
                    </a:lnTo>
                    <a:cubicBezTo>
                      <a:pt x="1094" y="3606"/>
                      <a:pt x="1044" y="3743"/>
                      <a:pt x="994" y="3881"/>
                    </a:cubicBezTo>
                    <a:lnTo>
                      <a:pt x="940" y="4024"/>
                    </a:lnTo>
                    <a:cubicBezTo>
                      <a:pt x="910" y="4111"/>
                      <a:pt x="880" y="4202"/>
                      <a:pt x="853" y="4288"/>
                    </a:cubicBezTo>
                    <a:lnTo>
                      <a:pt x="789" y="4483"/>
                    </a:lnTo>
                    <a:cubicBezTo>
                      <a:pt x="769" y="4543"/>
                      <a:pt x="749" y="4603"/>
                      <a:pt x="729" y="4667"/>
                    </a:cubicBezTo>
                    <a:lnTo>
                      <a:pt x="639" y="4981"/>
                    </a:lnTo>
                    <a:cubicBezTo>
                      <a:pt x="556" y="5272"/>
                      <a:pt x="472" y="5559"/>
                      <a:pt x="385" y="5844"/>
                    </a:cubicBezTo>
                    <a:cubicBezTo>
                      <a:pt x="321" y="6034"/>
                      <a:pt x="251" y="6235"/>
                      <a:pt x="191" y="6442"/>
                    </a:cubicBezTo>
                    <a:cubicBezTo>
                      <a:pt x="147" y="6599"/>
                      <a:pt x="111" y="6760"/>
                      <a:pt x="77" y="6914"/>
                    </a:cubicBezTo>
                    <a:cubicBezTo>
                      <a:pt x="64" y="6977"/>
                      <a:pt x="51" y="7038"/>
                      <a:pt x="37" y="7098"/>
                    </a:cubicBezTo>
                    <a:cubicBezTo>
                      <a:pt x="0" y="7258"/>
                      <a:pt x="31" y="7429"/>
                      <a:pt x="124" y="7573"/>
                    </a:cubicBezTo>
                    <a:cubicBezTo>
                      <a:pt x="221" y="7723"/>
                      <a:pt x="375" y="7827"/>
                      <a:pt x="542" y="7860"/>
                    </a:cubicBezTo>
                    <a:cubicBezTo>
                      <a:pt x="580" y="7867"/>
                      <a:pt x="619" y="7871"/>
                      <a:pt x="658" y="7871"/>
                    </a:cubicBezTo>
                    <a:cubicBezTo>
                      <a:pt x="787" y="7871"/>
                      <a:pt x="915" y="7832"/>
                      <a:pt x="1024" y="7760"/>
                    </a:cubicBezTo>
                    <a:cubicBezTo>
                      <a:pt x="1161" y="7666"/>
                      <a:pt x="1255" y="7526"/>
                      <a:pt x="1295" y="7355"/>
                    </a:cubicBezTo>
                    <a:lnTo>
                      <a:pt x="1325" y="7215"/>
                    </a:lnTo>
                    <a:cubicBezTo>
                      <a:pt x="1348" y="7115"/>
                      <a:pt x="1371" y="7011"/>
                      <a:pt x="1398" y="6911"/>
                    </a:cubicBezTo>
                    <a:cubicBezTo>
                      <a:pt x="1428" y="6800"/>
                      <a:pt x="1462" y="6693"/>
                      <a:pt x="1496" y="6590"/>
                    </a:cubicBezTo>
                    <a:lnTo>
                      <a:pt x="1525" y="6502"/>
                    </a:lnTo>
                    <a:cubicBezTo>
                      <a:pt x="1609" y="6269"/>
                      <a:pt x="1692" y="6025"/>
                      <a:pt x="1766" y="5780"/>
                    </a:cubicBezTo>
                    <a:lnTo>
                      <a:pt x="1817" y="5603"/>
                    </a:lnTo>
                    <a:lnTo>
                      <a:pt x="2081" y="5570"/>
                    </a:lnTo>
                    <a:cubicBezTo>
                      <a:pt x="2251" y="5546"/>
                      <a:pt x="2422" y="5526"/>
                      <a:pt x="2592" y="5499"/>
                    </a:cubicBezTo>
                    <a:cubicBezTo>
                      <a:pt x="2709" y="5486"/>
                      <a:pt x="2830" y="5466"/>
                      <a:pt x="2944" y="5446"/>
                    </a:cubicBezTo>
                    <a:cubicBezTo>
                      <a:pt x="2996" y="5435"/>
                      <a:pt x="3050" y="5432"/>
                      <a:pt x="3107" y="5426"/>
                    </a:cubicBezTo>
                    <a:lnTo>
                      <a:pt x="3137" y="5426"/>
                    </a:lnTo>
                    <a:cubicBezTo>
                      <a:pt x="3157" y="5543"/>
                      <a:pt x="3184" y="5670"/>
                      <a:pt x="3217" y="5800"/>
                    </a:cubicBezTo>
                    <a:cubicBezTo>
                      <a:pt x="3245" y="5891"/>
                      <a:pt x="3271" y="5977"/>
                      <a:pt x="3297" y="6068"/>
                    </a:cubicBezTo>
                    <a:lnTo>
                      <a:pt x="3302" y="6085"/>
                    </a:lnTo>
                    <a:cubicBezTo>
                      <a:pt x="3362" y="6285"/>
                      <a:pt x="3405" y="6442"/>
                      <a:pt x="3438" y="6582"/>
                    </a:cubicBezTo>
                    <a:cubicBezTo>
                      <a:pt x="3452" y="6650"/>
                      <a:pt x="3465" y="6713"/>
                      <a:pt x="3478" y="6780"/>
                    </a:cubicBezTo>
                    <a:cubicBezTo>
                      <a:pt x="3485" y="6830"/>
                      <a:pt x="3495" y="6880"/>
                      <a:pt x="3502" y="6931"/>
                    </a:cubicBezTo>
                    <a:cubicBezTo>
                      <a:pt x="3515" y="7014"/>
                      <a:pt x="3535" y="7101"/>
                      <a:pt x="3558" y="7201"/>
                    </a:cubicBezTo>
                    <a:cubicBezTo>
                      <a:pt x="3575" y="7275"/>
                      <a:pt x="3609" y="7339"/>
                      <a:pt x="3639" y="7392"/>
                    </a:cubicBezTo>
                    <a:cubicBezTo>
                      <a:pt x="3686" y="7499"/>
                      <a:pt x="3756" y="7596"/>
                      <a:pt x="3850" y="7680"/>
                    </a:cubicBezTo>
                    <a:cubicBezTo>
                      <a:pt x="3960" y="7777"/>
                      <a:pt x="4091" y="7840"/>
                      <a:pt x="4237" y="7867"/>
                    </a:cubicBezTo>
                    <a:cubicBezTo>
                      <a:pt x="4288" y="7877"/>
                      <a:pt x="4341" y="7884"/>
                      <a:pt x="4395" y="7884"/>
                    </a:cubicBezTo>
                    <a:cubicBezTo>
                      <a:pt x="4485" y="7884"/>
                      <a:pt x="4579" y="7867"/>
                      <a:pt x="4669" y="7837"/>
                    </a:cubicBezTo>
                    <a:cubicBezTo>
                      <a:pt x="4802" y="7786"/>
                      <a:pt x="4920" y="7710"/>
                      <a:pt x="5014" y="7603"/>
                    </a:cubicBezTo>
                    <a:lnTo>
                      <a:pt x="5057" y="7542"/>
                    </a:lnTo>
                    <a:cubicBezTo>
                      <a:pt x="5134" y="7425"/>
                      <a:pt x="5208" y="7319"/>
                      <a:pt x="5241" y="7141"/>
                    </a:cubicBezTo>
                    <a:cubicBezTo>
                      <a:pt x="5258" y="7048"/>
                      <a:pt x="5264" y="6961"/>
                      <a:pt x="5261" y="6871"/>
                    </a:cubicBezTo>
                    <a:cubicBezTo>
                      <a:pt x="5258" y="6820"/>
                      <a:pt x="5254" y="6770"/>
                      <a:pt x="5244" y="6720"/>
                    </a:cubicBezTo>
                    <a:cubicBezTo>
                      <a:pt x="5224" y="6613"/>
                      <a:pt x="5201" y="6509"/>
                      <a:pt x="5177" y="6402"/>
                    </a:cubicBezTo>
                    <a:lnTo>
                      <a:pt x="5157" y="6312"/>
                    </a:lnTo>
                    <a:cubicBezTo>
                      <a:pt x="5117" y="6121"/>
                      <a:pt x="5077" y="5968"/>
                      <a:pt x="5037" y="5827"/>
                    </a:cubicBezTo>
                    <a:cubicBezTo>
                      <a:pt x="4987" y="5659"/>
                      <a:pt x="4930" y="5492"/>
                      <a:pt x="4876" y="5325"/>
                    </a:cubicBezTo>
                    <a:cubicBezTo>
                      <a:pt x="4833" y="5202"/>
                      <a:pt x="4802" y="5071"/>
                      <a:pt x="4773" y="4934"/>
                    </a:cubicBezTo>
                    <a:lnTo>
                      <a:pt x="4719" y="4656"/>
                    </a:lnTo>
                    <a:cubicBezTo>
                      <a:pt x="4656" y="4335"/>
                      <a:pt x="4589" y="4001"/>
                      <a:pt x="4501" y="3677"/>
                    </a:cubicBezTo>
                    <a:cubicBezTo>
                      <a:pt x="4435" y="3419"/>
                      <a:pt x="4355" y="3165"/>
                      <a:pt x="4274" y="2917"/>
                    </a:cubicBezTo>
                    <a:lnTo>
                      <a:pt x="4154" y="2526"/>
                    </a:lnTo>
                    <a:cubicBezTo>
                      <a:pt x="4087" y="2308"/>
                      <a:pt x="4017" y="2095"/>
                      <a:pt x="3940" y="1887"/>
                    </a:cubicBezTo>
                    <a:cubicBezTo>
                      <a:pt x="3856" y="1666"/>
                      <a:pt x="3786" y="1445"/>
                      <a:pt x="3723" y="1232"/>
                    </a:cubicBezTo>
                    <a:lnTo>
                      <a:pt x="3692" y="1068"/>
                    </a:lnTo>
                    <a:cubicBezTo>
                      <a:pt x="3666" y="931"/>
                      <a:pt x="3639" y="797"/>
                      <a:pt x="3609" y="663"/>
                    </a:cubicBezTo>
                    <a:cubicBezTo>
                      <a:pt x="3606" y="636"/>
                      <a:pt x="3598" y="610"/>
                      <a:pt x="3592" y="583"/>
                    </a:cubicBezTo>
                    <a:cubicBezTo>
                      <a:pt x="3572" y="513"/>
                      <a:pt x="3542" y="456"/>
                      <a:pt x="3515" y="402"/>
                    </a:cubicBezTo>
                    <a:lnTo>
                      <a:pt x="3495" y="366"/>
                    </a:lnTo>
                    <a:cubicBezTo>
                      <a:pt x="3405" y="188"/>
                      <a:pt x="3194" y="41"/>
                      <a:pt x="2984" y="11"/>
                    </a:cubicBezTo>
                    <a:cubicBezTo>
                      <a:pt x="2938" y="4"/>
                      <a:pt x="2894" y="0"/>
                      <a:pt x="2851" y="0"/>
                    </a:cubicBez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66" name="Google Shape;2266;p44"/>
            <p:cNvGrpSpPr/>
            <p:nvPr/>
          </p:nvGrpSpPr>
          <p:grpSpPr>
            <a:xfrm>
              <a:off x="8558254" y="296958"/>
              <a:ext cx="192516" cy="227716"/>
              <a:chOff x="1824250" y="1008625"/>
              <a:chExt cx="144250" cy="170625"/>
            </a:xfrm>
          </p:grpSpPr>
          <p:sp>
            <p:nvSpPr>
              <p:cNvPr id="2267" name="Google Shape;2267;p44"/>
              <p:cNvSpPr/>
              <p:nvPr/>
            </p:nvSpPr>
            <p:spPr>
              <a:xfrm>
                <a:off x="1828675" y="1013025"/>
                <a:ext cx="135400" cy="161850"/>
              </a:xfrm>
              <a:custGeom>
                <a:avLst/>
                <a:gdLst/>
                <a:ahLst/>
                <a:cxnLst/>
                <a:rect l="l" t="t" r="r" b="b"/>
                <a:pathLst>
                  <a:path w="5416" h="6474" extrusionOk="0">
                    <a:moveTo>
                      <a:pt x="2356" y="0"/>
                    </a:moveTo>
                    <a:cubicBezTo>
                      <a:pt x="2252" y="0"/>
                      <a:pt x="2150" y="4"/>
                      <a:pt x="2047" y="21"/>
                    </a:cubicBezTo>
                    <a:cubicBezTo>
                      <a:pt x="1947" y="37"/>
                      <a:pt x="1847" y="67"/>
                      <a:pt x="1750" y="94"/>
                    </a:cubicBezTo>
                    <a:cubicBezTo>
                      <a:pt x="1690" y="107"/>
                      <a:pt x="1636" y="138"/>
                      <a:pt x="1579" y="161"/>
                    </a:cubicBezTo>
                    <a:cubicBezTo>
                      <a:pt x="1469" y="211"/>
                      <a:pt x="1362" y="274"/>
                      <a:pt x="1258" y="342"/>
                    </a:cubicBezTo>
                    <a:cubicBezTo>
                      <a:pt x="1164" y="402"/>
                      <a:pt x="1074" y="472"/>
                      <a:pt x="988" y="539"/>
                    </a:cubicBezTo>
                    <a:cubicBezTo>
                      <a:pt x="871" y="629"/>
                      <a:pt x="760" y="743"/>
                      <a:pt x="659" y="850"/>
                    </a:cubicBezTo>
                    <a:cubicBezTo>
                      <a:pt x="647" y="863"/>
                      <a:pt x="636" y="876"/>
                      <a:pt x="623" y="890"/>
                    </a:cubicBezTo>
                    <a:cubicBezTo>
                      <a:pt x="562" y="960"/>
                      <a:pt x="506" y="1034"/>
                      <a:pt x="456" y="1111"/>
                    </a:cubicBezTo>
                    <a:cubicBezTo>
                      <a:pt x="358" y="1265"/>
                      <a:pt x="272" y="1428"/>
                      <a:pt x="208" y="1599"/>
                    </a:cubicBezTo>
                    <a:cubicBezTo>
                      <a:pt x="141" y="1783"/>
                      <a:pt x="98" y="1973"/>
                      <a:pt x="65" y="2164"/>
                    </a:cubicBezTo>
                    <a:cubicBezTo>
                      <a:pt x="45" y="2291"/>
                      <a:pt x="28" y="2418"/>
                      <a:pt x="17" y="2546"/>
                    </a:cubicBezTo>
                    <a:cubicBezTo>
                      <a:pt x="1" y="2696"/>
                      <a:pt x="1" y="2850"/>
                      <a:pt x="5" y="3003"/>
                    </a:cubicBezTo>
                    <a:cubicBezTo>
                      <a:pt x="11" y="3144"/>
                      <a:pt x="51" y="3295"/>
                      <a:pt x="91" y="3429"/>
                    </a:cubicBezTo>
                    <a:cubicBezTo>
                      <a:pt x="151" y="3619"/>
                      <a:pt x="228" y="3803"/>
                      <a:pt x="306" y="3987"/>
                    </a:cubicBezTo>
                    <a:cubicBezTo>
                      <a:pt x="342" y="4077"/>
                      <a:pt x="382" y="4167"/>
                      <a:pt x="422" y="4258"/>
                    </a:cubicBezTo>
                    <a:cubicBezTo>
                      <a:pt x="489" y="4402"/>
                      <a:pt x="573" y="4539"/>
                      <a:pt x="656" y="4676"/>
                    </a:cubicBezTo>
                    <a:cubicBezTo>
                      <a:pt x="757" y="4846"/>
                      <a:pt x="867" y="5007"/>
                      <a:pt x="997" y="5150"/>
                    </a:cubicBezTo>
                    <a:cubicBezTo>
                      <a:pt x="1161" y="5331"/>
                      <a:pt x="1339" y="5505"/>
                      <a:pt x="1522" y="5666"/>
                    </a:cubicBezTo>
                    <a:cubicBezTo>
                      <a:pt x="1666" y="5793"/>
                      <a:pt x="1817" y="5917"/>
                      <a:pt x="1977" y="6024"/>
                    </a:cubicBezTo>
                    <a:cubicBezTo>
                      <a:pt x="2175" y="6161"/>
                      <a:pt x="2385" y="6285"/>
                      <a:pt x="2613" y="6362"/>
                    </a:cubicBezTo>
                    <a:cubicBezTo>
                      <a:pt x="2743" y="6405"/>
                      <a:pt x="2877" y="6442"/>
                      <a:pt x="3014" y="6459"/>
                    </a:cubicBezTo>
                    <a:cubicBezTo>
                      <a:pt x="3084" y="6469"/>
                      <a:pt x="3155" y="6473"/>
                      <a:pt x="3227" y="6473"/>
                    </a:cubicBezTo>
                    <a:cubicBezTo>
                      <a:pt x="3293" y="6473"/>
                      <a:pt x="3360" y="6470"/>
                      <a:pt x="3425" y="6465"/>
                    </a:cubicBezTo>
                    <a:cubicBezTo>
                      <a:pt x="3509" y="6459"/>
                      <a:pt x="3589" y="6445"/>
                      <a:pt x="3669" y="6428"/>
                    </a:cubicBezTo>
                    <a:cubicBezTo>
                      <a:pt x="3813" y="6395"/>
                      <a:pt x="3958" y="6362"/>
                      <a:pt x="4098" y="6311"/>
                    </a:cubicBezTo>
                    <a:cubicBezTo>
                      <a:pt x="4248" y="6261"/>
                      <a:pt x="4389" y="6184"/>
                      <a:pt x="4519" y="6094"/>
                    </a:cubicBezTo>
                    <a:cubicBezTo>
                      <a:pt x="4646" y="6007"/>
                      <a:pt x="4750" y="5886"/>
                      <a:pt x="4853" y="5769"/>
                    </a:cubicBezTo>
                    <a:cubicBezTo>
                      <a:pt x="4957" y="5652"/>
                      <a:pt x="5031" y="5528"/>
                      <a:pt x="5108" y="5391"/>
                    </a:cubicBezTo>
                    <a:cubicBezTo>
                      <a:pt x="5185" y="5251"/>
                      <a:pt x="5228" y="5097"/>
                      <a:pt x="5268" y="4943"/>
                    </a:cubicBezTo>
                    <a:cubicBezTo>
                      <a:pt x="5332" y="4706"/>
                      <a:pt x="5402" y="4465"/>
                      <a:pt x="5409" y="4218"/>
                    </a:cubicBezTo>
                    <a:cubicBezTo>
                      <a:pt x="5415" y="4054"/>
                      <a:pt x="5415" y="3886"/>
                      <a:pt x="5392" y="3722"/>
                    </a:cubicBezTo>
                    <a:cubicBezTo>
                      <a:pt x="5389" y="3699"/>
                      <a:pt x="5386" y="3676"/>
                      <a:pt x="5382" y="3649"/>
                    </a:cubicBezTo>
                    <a:cubicBezTo>
                      <a:pt x="5365" y="3579"/>
                      <a:pt x="5345" y="3512"/>
                      <a:pt x="5329" y="3442"/>
                    </a:cubicBezTo>
                    <a:cubicBezTo>
                      <a:pt x="5325" y="3429"/>
                      <a:pt x="5322" y="3415"/>
                      <a:pt x="5315" y="3401"/>
                    </a:cubicBezTo>
                    <a:cubicBezTo>
                      <a:pt x="5272" y="3324"/>
                      <a:pt x="5238" y="3244"/>
                      <a:pt x="5178" y="3181"/>
                    </a:cubicBezTo>
                    <a:cubicBezTo>
                      <a:pt x="5128" y="3128"/>
                      <a:pt x="5077" y="3071"/>
                      <a:pt x="5017" y="3027"/>
                    </a:cubicBezTo>
                    <a:cubicBezTo>
                      <a:pt x="4997" y="3014"/>
                      <a:pt x="4981" y="2997"/>
                      <a:pt x="4961" y="2983"/>
                    </a:cubicBezTo>
                    <a:cubicBezTo>
                      <a:pt x="4852" y="2900"/>
                      <a:pt x="4718" y="2857"/>
                      <a:pt x="4583" y="2857"/>
                    </a:cubicBezTo>
                    <a:cubicBezTo>
                      <a:pt x="4503" y="2857"/>
                      <a:pt x="4423" y="2872"/>
                      <a:pt x="4349" y="2903"/>
                    </a:cubicBezTo>
                    <a:cubicBezTo>
                      <a:pt x="4108" y="3000"/>
                      <a:pt x="3944" y="3251"/>
                      <a:pt x="3958" y="3512"/>
                    </a:cubicBezTo>
                    <a:lnTo>
                      <a:pt x="3958" y="3525"/>
                    </a:lnTo>
                    <a:cubicBezTo>
                      <a:pt x="3944" y="3602"/>
                      <a:pt x="3950" y="3682"/>
                      <a:pt x="3954" y="3759"/>
                    </a:cubicBezTo>
                    <a:cubicBezTo>
                      <a:pt x="3954" y="3803"/>
                      <a:pt x="3967" y="3850"/>
                      <a:pt x="3974" y="3890"/>
                    </a:cubicBezTo>
                    <a:cubicBezTo>
                      <a:pt x="3984" y="3950"/>
                      <a:pt x="3991" y="4011"/>
                      <a:pt x="3994" y="4067"/>
                    </a:cubicBezTo>
                    <a:cubicBezTo>
                      <a:pt x="3984" y="4207"/>
                      <a:pt x="3958" y="4345"/>
                      <a:pt x="3927" y="4482"/>
                    </a:cubicBezTo>
                    <a:cubicBezTo>
                      <a:pt x="3901" y="4576"/>
                      <a:pt x="3870" y="4669"/>
                      <a:pt x="3830" y="4759"/>
                    </a:cubicBezTo>
                    <a:cubicBezTo>
                      <a:pt x="3793" y="4813"/>
                      <a:pt x="3753" y="4863"/>
                      <a:pt x="3710" y="4914"/>
                    </a:cubicBezTo>
                    <a:cubicBezTo>
                      <a:pt x="3697" y="4923"/>
                      <a:pt x="3683" y="4934"/>
                      <a:pt x="3669" y="4943"/>
                    </a:cubicBezTo>
                    <a:cubicBezTo>
                      <a:pt x="3620" y="4967"/>
                      <a:pt x="3563" y="4987"/>
                      <a:pt x="3509" y="5004"/>
                    </a:cubicBezTo>
                    <a:cubicBezTo>
                      <a:pt x="3419" y="5024"/>
                      <a:pt x="3325" y="5040"/>
                      <a:pt x="3231" y="5047"/>
                    </a:cubicBezTo>
                    <a:cubicBezTo>
                      <a:pt x="3202" y="5044"/>
                      <a:pt x="3168" y="5037"/>
                      <a:pt x="3135" y="5034"/>
                    </a:cubicBezTo>
                    <a:cubicBezTo>
                      <a:pt x="3061" y="5007"/>
                      <a:pt x="2987" y="4977"/>
                      <a:pt x="2917" y="4940"/>
                    </a:cubicBezTo>
                    <a:cubicBezTo>
                      <a:pt x="2649" y="4773"/>
                      <a:pt x="2408" y="4562"/>
                      <a:pt x="2181" y="4345"/>
                    </a:cubicBezTo>
                    <a:cubicBezTo>
                      <a:pt x="2101" y="4261"/>
                      <a:pt x="2027" y="4174"/>
                      <a:pt x="1957" y="4084"/>
                    </a:cubicBezTo>
                    <a:cubicBezTo>
                      <a:pt x="1894" y="4000"/>
                      <a:pt x="1837" y="3910"/>
                      <a:pt x="1780" y="3820"/>
                    </a:cubicBezTo>
                    <a:cubicBezTo>
                      <a:pt x="1706" y="3679"/>
                      <a:pt x="1643" y="3532"/>
                      <a:pt x="1579" y="3385"/>
                    </a:cubicBezTo>
                    <a:cubicBezTo>
                      <a:pt x="1519" y="3241"/>
                      <a:pt x="1453" y="3094"/>
                      <a:pt x="1405" y="2947"/>
                    </a:cubicBezTo>
                    <a:cubicBezTo>
                      <a:pt x="1396" y="2883"/>
                      <a:pt x="1389" y="2823"/>
                      <a:pt x="1385" y="2759"/>
                    </a:cubicBezTo>
                    <a:cubicBezTo>
                      <a:pt x="1392" y="2552"/>
                      <a:pt x="1416" y="2345"/>
                      <a:pt x="1459" y="2140"/>
                    </a:cubicBezTo>
                    <a:cubicBezTo>
                      <a:pt x="1489" y="2047"/>
                      <a:pt x="1522" y="1957"/>
                      <a:pt x="1566" y="1867"/>
                    </a:cubicBezTo>
                    <a:cubicBezTo>
                      <a:pt x="1636" y="1759"/>
                      <a:pt x="1713" y="1659"/>
                      <a:pt x="1800" y="1562"/>
                    </a:cubicBezTo>
                    <a:cubicBezTo>
                      <a:pt x="1904" y="1462"/>
                      <a:pt x="2014" y="1368"/>
                      <a:pt x="2135" y="1291"/>
                    </a:cubicBezTo>
                    <a:cubicBezTo>
                      <a:pt x="2212" y="1251"/>
                      <a:pt x="2285" y="1217"/>
                      <a:pt x="2365" y="1188"/>
                    </a:cubicBezTo>
                    <a:cubicBezTo>
                      <a:pt x="2476" y="1171"/>
                      <a:pt x="2589" y="1168"/>
                      <a:pt x="2700" y="1168"/>
                    </a:cubicBezTo>
                    <a:lnTo>
                      <a:pt x="2914" y="1168"/>
                    </a:lnTo>
                    <a:cubicBezTo>
                      <a:pt x="3021" y="1154"/>
                      <a:pt x="3115" y="1117"/>
                      <a:pt x="3198" y="1050"/>
                    </a:cubicBezTo>
                    <a:cubicBezTo>
                      <a:pt x="3319" y="956"/>
                      <a:pt x="3399" y="816"/>
                      <a:pt x="3419" y="666"/>
                    </a:cubicBezTo>
                    <a:cubicBezTo>
                      <a:pt x="3439" y="512"/>
                      <a:pt x="3396" y="354"/>
                      <a:pt x="3302" y="234"/>
                    </a:cubicBezTo>
                    <a:cubicBezTo>
                      <a:pt x="3218" y="121"/>
                      <a:pt x="3064" y="13"/>
                      <a:pt x="2917" y="10"/>
                    </a:cubicBezTo>
                    <a:cubicBezTo>
                      <a:pt x="2803" y="7"/>
                      <a:pt x="2686" y="4"/>
                      <a:pt x="2573" y="4"/>
                    </a:cubicBezTo>
                    <a:cubicBezTo>
                      <a:pt x="2500" y="2"/>
                      <a:pt x="2428" y="0"/>
                      <a:pt x="235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8" name="Google Shape;2268;p44"/>
              <p:cNvSpPr/>
              <p:nvPr/>
            </p:nvSpPr>
            <p:spPr>
              <a:xfrm>
                <a:off x="1824250" y="1008625"/>
                <a:ext cx="144250" cy="170625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6825" extrusionOk="0">
                    <a:moveTo>
                      <a:pt x="5328" y="3645"/>
                    </a:moveTo>
                    <a:lnTo>
                      <a:pt x="5328" y="3645"/>
                    </a:lnTo>
                    <a:cubicBezTo>
                      <a:pt x="5328" y="3645"/>
                      <a:pt x="5331" y="3651"/>
                      <a:pt x="5339" y="3661"/>
                    </a:cubicBezTo>
                    <a:cubicBezTo>
                      <a:pt x="5335" y="3655"/>
                      <a:pt x="5332" y="3650"/>
                      <a:pt x="5328" y="3645"/>
                    </a:cubicBezTo>
                    <a:close/>
                    <a:moveTo>
                      <a:pt x="2545" y="352"/>
                    </a:moveTo>
                    <a:cubicBezTo>
                      <a:pt x="2590" y="352"/>
                      <a:pt x="2636" y="353"/>
                      <a:pt x="2683" y="354"/>
                    </a:cubicBezTo>
                    <a:lnTo>
                      <a:pt x="2750" y="354"/>
                    </a:lnTo>
                    <a:cubicBezTo>
                      <a:pt x="2863" y="357"/>
                      <a:pt x="2977" y="357"/>
                      <a:pt x="3091" y="360"/>
                    </a:cubicBezTo>
                    <a:cubicBezTo>
                      <a:pt x="3164" y="364"/>
                      <a:pt x="3275" y="430"/>
                      <a:pt x="3342" y="518"/>
                    </a:cubicBezTo>
                    <a:cubicBezTo>
                      <a:pt x="3405" y="601"/>
                      <a:pt x="3436" y="711"/>
                      <a:pt x="3422" y="819"/>
                    </a:cubicBezTo>
                    <a:cubicBezTo>
                      <a:pt x="3408" y="925"/>
                      <a:pt x="3352" y="1023"/>
                      <a:pt x="3268" y="1089"/>
                    </a:cubicBezTo>
                    <a:cubicBezTo>
                      <a:pt x="3212" y="1129"/>
                      <a:pt x="3147" y="1157"/>
                      <a:pt x="3081" y="1169"/>
                    </a:cubicBezTo>
                    <a:lnTo>
                      <a:pt x="2877" y="1166"/>
                    </a:lnTo>
                    <a:cubicBezTo>
                      <a:pt x="2763" y="1166"/>
                      <a:pt x="2639" y="1169"/>
                      <a:pt x="2516" y="1189"/>
                    </a:cubicBezTo>
                    <a:lnTo>
                      <a:pt x="2482" y="1200"/>
                    </a:lnTo>
                    <a:cubicBezTo>
                      <a:pt x="2405" y="1226"/>
                      <a:pt x="2321" y="1263"/>
                      <a:pt x="2218" y="1320"/>
                    </a:cubicBezTo>
                    <a:cubicBezTo>
                      <a:pt x="2101" y="1393"/>
                      <a:pt x="1988" y="1487"/>
                      <a:pt x="1847" y="1621"/>
                    </a:cubicBezTo>
                    <a:cubicBezTo>
                      <a:pt x="1750" y="1728"/>
                      <a:pt x="1666" y="1839"/>
                      <a:pt x="1596" y="1949"/>
                    </a:cubicBezTo>
                    <a:lnTo>
                      <a:pt x="1586" y="1966"/>
                    </a:lnTo>
                    <a:cubicBezTo>
                      <a:pt x="1539" y="2060"/>
                      <a:pt x="1499" y="2160"/>
                      <a:pt x="1462" y="2280"/>
                    </a:cubicBezTo>
                    <a:cubicBezTo>
                      <a:pt x="1422" y="2474"/>
                      <a:pt x="1395" y="2685"/>
                      <a:pt x="1386" y="2946"/>
                    </a:cubicBezTo>
                    <a:cubicBezTo>
                      <a:pt x="1389" y="3016"/>
                      <a:pt x="1395" y="3083"/>
                      <a:pt x="1409" y="3150"/>
                    </a:cubicBezTo>
                    <a:lnTo>
                      <a:pt x="1415" y="3176"/>
                    </a:lnTo>
                    <a:cubicBezTo>
                      <a:pt x="1459" y="3313"/>
                      <a:pt x="1516" y="3444"/>
                      <a:pt x="1569" y="3571"/>
                    </a:cubicBezTo>
                    <a:lnTo>
                      <a:pt x="1596" y="3631"/>
                    </a:lnTo>
                    <a:cubicBezTo>
                      <a:pt x="1650" y="3755"/>
                      <a:pt x="1719" y="3919"/>
                      <a:pt x="1810" y="4089"/>
                    </a:cubicBezTo>
                    <a:cubicBezTo>
                      <a:pt x="1860" y="4173"/>
                      <a:pt x="1920" y="4273"/>
                      <a:pt x="1994" y="4367"/>
                    </a:cubicBezTo>
                    <a:cubicBezTo>
                      <a:pt x="2061" y="4457"/>
                      <a:pt x="2141" y="4548"/>
                      <a:pt x="2235" y="4648"/>
                    </a:cubicBezTo>
                    <a:cubicBezTo>
                      <a:pt x="2519" y="4919"/>
                      <a:pt x="2760" y="5113"/>
                      <a:pt x="3000" y="5266"/>
                    </a:cubicBezTo>
                    <a:lnTo>
                      <a:pt x="3017" y="5277"/>
                    </a:lnTo>
                    <a:cubicBezTo>
                      <a:pt x="3104" y="5317"/>
                      <a:pt x="3181" y="5350"/>
                      <a:pt x="3255" y="5374"/>
                    </a:cubicBezTo>
                    <a:lnTo>
                      <a:pt x="3278" y="5380"/>
                    </a:lnTo>
                    <a:cubicBezTo>
                      <a:pt x="3318" y="5387"/>
                      <a:pt x="3355" y="5394"/>
                      <a:pt x="3392" y="5397"/>
                    </a:cubicBezTo>
                    <a:lnTo>
                      <a:pt x="3408" y="5400"/>
                    </a:lnTo>
                    <a:lnTo>
                      <a:pt x="3425" y="5397"/>
                    </a:lnTo>
                    <a:cubicBezTo>
                      <a:pt x="3516" y="5391"/>
                      <a:pt x="3613" y="5377"/>
                      <a:pt x="3740" y="5346"/>
                    </a:cubicBezTo>
                    <a:cubicBezTo>
                      <a:pt x="3800" y="5330"/>
                      <a:pt x="3860" y="5306"/>
                      <a:pt x="3917" y="5283"/>
                    </a:cubicBezTo>
                    <a:lnTo>
                      <a:pt x="3950" y="5263"/>
                    </a:lnTo>
                    <a:cubicBezTo>
                      <a:pt x="3967" y="5250"/>
                      <a:pt x="3984" y="5240"/>
                      <a:pt x="3997" y="5226"/>
                    </a:cubicBezTo>
                    <a:lnTo>
                      <a:pt x="4017" y="5206"/>
                    </a:lnTo>
                    <a:cubicBezTo>
                      <a:pt x="4070" y="5146"/>
                      <a:pt x="4115" y="5090"/>
                      <a:pt x="4155" y="5036"/>
                    </a:cubicBezTo>
                    <a:lnTo>
                      <a:pt x="4168" y="5005"/>
                    </a:lnTo>
                    <a:cubicBezTo>
                      <a:pt x="4218" y="4899"/>
                      <a:pt x="4251" y="4789"/>
                      <a:pt x="4275" y="4698"/>
                    </a:cubicBezTo>
                    <a:cubicBezTo>
                      <a:pt x="4302" y="4581"/>
                      <a:pt x="4335" y="4423"/>
                      <a:pt x="4345" y="4256"/>
                    </a:cubicBezTo>
                    <a:lnTo>
                      <a:pt x="4345" y="4247"/>
                    </a:lnTo>
                    <a:lnTo>
                      <a:pt x="4345" y="4236"/>
                    </a:lnTo>
                    <a:cubicBezTo>
                      <a:pt x="4342" y="4170"/>
                      <a:pt x="4335" y="4102"/>
                      <a:pt x="4325" y="4039"/>
                    </a:cubicBezTo>
                    <a:cubicBezTo>
                      <a:pt x="4322" y="4019"/>
                      <a:pt x="4318" y="4002"/>
                      <a:pt x="4315" y="3982"/>
                    </a:cubicBezTo>
                    <a:cubicBezTo>
                      <a:pt x="4311" y="3966"/>
                      <a:pt x="4305" y="3942"/>
                      <a:pt x="4305" y="3935"/>
                    </a:cubicBezTo>
                    <a:lnTo>
                      <a:pt x="4305" y="3862"/>
                    </a:lnTo>
                    <a:cubicBezTo>
                      <a:pt x="4302" y="3815"/>
                      <a:pt x="4302" y="3768"/>
                      <a:pt x="4308" y="3715"/>
                    </a:cubicBezTo>
                    <a:lnTo>
                      <a:pt x="4311" y="3698"/>
                    </a:lnTo>
                    <a:lnTo>
                      <a:pt x="4311" y="3678"/>
                    </a:lnTo>
                    <a:cubicBezTo>
                      <a:pt x="4302" y="3494"/>
                      <a:pt x="4419" y="3310"/>
                      <a:pt x="4592" y="3243"/>
                    </a:cubicBezTo>
                    <a:cubicBezTo>
                      <a:pt x="4647" y="3221"/>
                      <a:pt x="4706" y="3209"/>
                      <a:pt x="4765" y="3209"/>
                    </a:cubicBezTo>
                    <a:cubicBezTo>
                      <a:pt x="4860" y="3209"/>
                      <a:pt x="4954" y="3239"/>
                      <a:pt x="5030" y="3296"/>
                    </a:cubicBezTo>
                    <a:lnTo>
                      <a:pt x="5091" y="3344"/>
                    </a:lnTo>
                    <a:cubicBezTo>
                      <a:pt x="5124" y="3370"/>
                      <a:pt x="5161" y="3407"/>
                      <a:pt x="5198" y="3444"/>
                    </a:cubicBezTo>
                    <a:lnTo>
                      <a:pt x="5231" y="3480"/>
                    </a:lnTo>
                    <a:cubicBezTo>
                      <a:pt x="5258" y="3508"/>
                      <a:pt x="5278" y="3551"/>
                      <a:pt x="5305" y="3601"/>
                    </a:cubicBezTo>
                    <a:cubicBezTo>
                      <a:pt x="5312" y="3615"/>
                      <a:pt x="5319" y="3630"/>
                      <a:pt x="5328" y="3645"/>
                    </a:cubicBezTo>
                    <a:lnTo>
                      <a:pt x="5328" y="3645"/>
                    </a:lnTo>
                    <a:lnTo>
                      <a:pt x="5499" y="3597"/>
                    </a:lnTo>
                    <a:lnTo>
                      <a:pt x="5499" y="3597"/>
                    </a:lnTo>
                    <a:lnTo>
                      <a:pt x="5335" y="3665"/>
                    </a:lnTo>
                    <a:lnTo>
                      <a:pt x="5342" y="3691"/>
                    </a:lnTo>
                    <a:cubicBezTo>
                      <a:pt x="5359" y="3748"/>
                      <a:pt x="5375" y="3801"/>
                      <a:pt x="5385" y="3858"/>
                    </a:cubicBezTo>
                    <a:cubicBezTo>
                      <a:pt x="5388" y="3882"/>
                      <a:pt x="5392" y="3902"/>
                      <a:pt x="5395" y="3926"/>
                    </a:cubicBezTo>
                    <a:cubicBezTo>
                      <a:pt x="5419" y="4073"/>
                      <a:pt x="5415" y="4230"/>
                      <a:pt x="5412" y="4390"/>
                    </a:cubicBezTo>
                    <a:cubicBezTo>
                      <a:pt x="5405" y="4591"/>
                      <a:pt x="5351" y="4792"/>
                      <a:pt x="5294" y="5005"/>
                    </a:cubicBezTo>
                    <a:lnTo>
                      <a:pt x="5274" y="5076"/>
                    </a:lnTo>
                    <a:cubicBezTo>
                      <a:pt x="5238" y="5220"/>
                      <a:pt x="5198" y="5360"/>
                      <a:pt x="5131" y="5481"/>
                    </a:cubicBezTo>
                    <a:cubicBezTo>
                      <a:pt x="5061" y="5607"/>
                      <a:pt x="4993" y="5725"/>
                      <a:pt x="4900" y="5828"/>
                    </a:cubicBezTo>
                    <a:lnTo>
                      <a:pt x="4873" y="5859"/>
                    </a:lnTo>
                    <a:cubicBezTo>
                      <a:pt x="4783" y="5959"/>
                      <a:pt x="4696" y="6059"/>
                      <a:pt x="4596" y="6126"/>
                    </a:cubicBezTo>
                    <a:cubicBezTo>
                      <a:pt x="4462" y="6217"/>
                      <a:pt x="4339" y="6283"/>
                      <a:pt x="4218" y="6323"/>
                    </a:cubicBezTo>
                    <a:cubicBezTo>
                      <a:pt x="4094" y="6363"/>
                      <a:pt x="3964" y="6397"/>
                      <a:pt x="3806" y="6434"/>
                    </a:cubicBezTo>
                    <a:cubicBezTo>
                      <a:pt x="3726" y="6450"/>
                      <a:pt x="3656" y="6461"/>
                      <a:pt x="3593" y="6467"/>
                    </a:cubicBezTo>
                    <a:cubicBezTo>
                      <a:pt x="3539" y="6471"/>
                      <a:pt x="3477" y="6474"/>
                      <a:pt x="3412" y="6474"/>
                    </a:cubicBezTo>
                    <a:cubicBezTo>
                      <a:pt x="3347" y="6474"/>
                      <a:pt x="3280" y="6471"/>
                      <a:pt x="3215" y="6461"/>
                    </a:cubicBezTo>
                    <a:cubicBezTo>
                      <a:pt x="3104" y="6447"/>
                      <a:pt x="2984" y="6417"/>
                      <a:pt x="2846" y="6370"/>
                    </a:cubicBezTo>
                    <a:cubicBezTo>
                      <a:pt x="2663" y="6310"/>
                      <a:pt x="2476" y="6209"/>
                      <a:pt x="2255" y="6056"/>
                    </a:cubicBezTo>
                    <a:cubicBezTo>
                      <a:pt x="2114" y="5962"/>
                      <a:pt x="1974" y="5848"/>
                      <a:pt x="1817" y="5712"/>
                    </a:cubicBezTo>
                    <a:cubicBezTo>
                      <a:pt x="1636" y="5551"/>
                      <a:pt x="1466" y="5383"/>
                      <a:pt x="1305" y="5210"/>
                    </a:cubicBezTo>
                    <a:cubicBezTo>
                      <a:pt x="1198" y="5090"/>
                      <a:pt x="1094" y="4949"/>
                      <a:pt x="984" y="4761"/>
                    </a:cubicBezTo>
                    <a:lnTo>
                      <a:pt x="964" y="4732"/>
                    </a:lnTo>
                    <a:cubicBezTo>
                      <a:pt x="890" y="4604"/>
                      <a:pt x="816" y="4488"/>
                      <a:pt x="759" y="4360"/>
                    </a:cubicBezTo>
                    <a:lnTo>
                      <a:pt x="739" y="4317"/>
                    </a:lnTo>
                    <a:cubicBezTo>
                      <a:pt x="710" y="4243"/>
                      <a:pt x="676" y="4170"/>
                      <a:pt x="646" y="4096"/>
                    </a:cubicBezTo>
                    <a:lnTo>
                      <a:pt x="616" y="4022"/>
                    </a:lnTo>
                    <a:cubicBezTo>
                      <a:pt x="549" y="3862"/>
                      <a:pt x="486" y="3708"/>
                      <a:pt x="435" y="3551"/>
                    </a:cubicBezTo>
                    <a:cubicBezTo>
                      <a:pt x="398" y="3427"/>
                      <a:pt x="362" y="3293"/>
                      <a:pt x="358" y="3173"/>
                    </a:cubicBezTo>
                    <a:cubicBezTo>
                      <a:pt x="355" y="3036"/>
                      <a:pt x="355" y="2885"/>
                      <a:pt x="369" y="2738"/>
                    </a:cubicBezTo>
                    <a:cubicBezTo>
                      <a:pt x="378" y="2637"/>
                      <a:pt x="392" y="2504"/>
                      <a:pt x="415" y="2370"/>
                    </a:cubicBezTo>
                    <a:cubicBezTo>
                      <a:pt x="452" y="2163"/>
                      <a:pt x="495" y="1989"/>
                      <a:pt x="549" y="1835"/>
                    </a:cubicBezTo>
                    <a:cubicBezTo>
                      <a:pt x="603" y="1688"/>
                      <a:pt x="683" y="1538"/>
                      <a:pt x="779" y="1380"/>
                    </a:cubicBezTo>
                    <a:cubicBezTo>
                      <a:pt x="824" y="1313"/>
                      <a:pt x="873" y="1250"/>
                      <a:pt x="934" y="1183"/>
                    </a:cubicBezTo>
                    <a:lnTo>
                      <a:pt x="967" y="1146"/>
                    </a:lnTo>
                    <a:cubicBezTo>
                      <a:pt x="1060" y="1043"/>
                      <a:pt x="1161" y="936"/>
                      <a:pt x="1272" y="856"/>
                    </a:cubicBezTo>
                    <a:lnTo>
                      <a:pt x="1312" y="825"/>
                    </a:lnTo>
                    <a:cubicBezTo>
                      <a:pt x="1386" y="765"/>
                      <a:pt x="1455" y="711"/>
                      <a:pt x="1529" y="665"/>
                    </a:cubicBezTo>
                    <a:cubicBezTo>
                      <a:pt x="1622" y="608"/>
                      <a:pt x="1727" y="544"/>
                      <a:pt x="1830" y="498"/>
                    </a:cubicBezTo>
                    <a:lnTo>
                      <a:pt x="1860" y="484"/>
                    </a:lnTo>
                    <a:cubicBezTo>
                      <a:pt x="1900" y="464"/>
                      <a:pt x="1940" y="447"/>
                      <a:pt x="1974" y="437"/>
                    </a:cubicBezTo>
                    <a:lnTo>
                      <a:pt x="2008" y="430"/>
                    </a:lnTo>
                    <a:cubicBezTo>
                      <a:pt x="2091" y="407"/>
                      <a:pt x="2171" y="384"/>
                      <a:pt x="2252" y="370"/>
                    </a:cubicBezTo>
                    <a:cubicBezTo>
                      <a:pt x="2346" y="356"/>
                      <a:pt x="2444" y="352"/>
                      <a:pt x="2545" y="352"/>
                    </a:cubicBezTo>
                    <a:close/>
                    <a:moveTo>
                      <a:pt x="2529" y="0"/>
                    </a:moveTo>
                    <a:cubicBezTo>
                      <a:pt x="2420" y="0"/>
                      <a:pt x="2309" y="5"/>
                      <a:pt x="2195" y="22"/>
                    </a:cubicBezTo>
                    <a:cubicBezTo>
                      <a:pt x="2097" y="39"/>
                      <a:pt x="2004" y="66"/>
                      <a:pt x="1914" y="89"/>
                    </a:cubicBezTo>
                    <a:lnTo>
                      <a:pt x="1880" y="99"/>
                    </a:lnTo>
                    <a:cubicBezTo>
                      <a:pt x="1817" y="116"/>
                      <a:pt x="1763" y="143"/>
                      <a:pt x="1713" y="166"/>
                    </a:cubicBezTo>
                    <a:lnTo>
                      <a:pt x="1687" y="176"/>
                    </a:lnTo>
                    <a:cubicBezTo>
                      <a:pt x="1562" y="233"/>
                      <a:pt x="1449" y="303"/>
                      <a:pt x="1341" y="367"/>
                    </a:cubicBezTo>
                    <a:cubicBezTo>
                      <a:pt x="1255" y="424"/>
                      <a:pt x="1174" y="484"/>
                      <a:pt x="1097" y="544"/>
                    </a:cubicBezTo>
                    <a:lnTo>
                      <a:pt x="1057" y="575"/>
                    </a:lnTo>
                    <a:cubicBezTo>
                      <a:pt x="927" y="675"/>
                      <a:pt x="813" y="791"/>
                      <a:pt x="706" y="909"/>
                    </a:cubicBezTo>
                    <a:lnTo>
                      <a:pt x="670" y="949"/>
                    </a:lnTo>
                    <a:cubicBezTo>
                      <a:pt x="596" y="1032"/>
                      <a:pt x="539" y="1109"/>
                      <a:pt x="486" y="1193"/>
                    </a:cubicBezTo>
                    <a:cubicBezTo>
                      <a:pt x="372" y="1367"/>
                      <a:pt x="282" y="1544"/>
                      <a:pt x="222" y="1714"/>
                    </a:cubicBezTo>
                    <a:cubicBezTo>
                      <a:pt x="157" y="1889"/>
                      <a:pt x="108" y="2083"/>
                      <a:pt x="68" y="2310"/>
                    </a:cubicBezTo>
                    <a:cubicBezTo>
                      <a:pt x="44" y="2454"/>
                      <a:pt x="27" y="2597"/>
                      <a:pt x="17" y="2705"/>
                    </a:cubicBezTo>
                    <a:cubicBezTo>
                      <a:pt x="1" y="2869"/>
                      <a:pt x="4" y="3032"/>
                      <a:pt x="7" y="3183"/>
                    </a:cubicBezTo>
                    <a:cubicBezTo>
                      <a:pt x="11" y="3347"/>
                      <a:pt x="54" y="3508"/>
                      <a:pt x="101" y="3654"/>
                    </a:cubicBezTo>
                    <a:cubicBezTo>
                      <a:pt x="154" y="3829"/>
                      <a:pt x="222" y="3996"/>
                      <a:pt x="288" y="4156"/>
                    </a:cubicBezTo>
                    <a:lnTo>
                      <a:pt x="322" y="4230"/>
                    </a:lnTo>
                    <a:cubicBezTo>
                      <a:pt x="352" y="4307"/>
                      <a:pt x="385" y="4383"/>
                      <a:pt x="418" y="4460"/>
                    </a:cubicBezTo>
                    <a:lnTo>
                      <a:pt x="438" y="4504"/>
                    </a:lnTo>
                    <a:cubicBezTo>
                      <a:pt x="506" y="4651"/>
                      <a:pt x="586" y="4785"/>
                      <a:pt x="663" y="4915"/>
                    </a:cubicBezTo>
                    <a:lnTo>
                      <a:pt x="683" y="4942"/>
                    </a:lnTo>
                    <a:cubicBezTo>
                      <a:pt x="807" y="5150"/>
                      <a:pt x="920" y="5306"/>
                      <a:pt x="1044" y="5444"/>
                    </a:cubicBezTo>
                    <a:cubicBezTo>
                      <a:pt x="1211" y="5627"/>
                      <a:pt x="1395" y="5808"/>
                      <a:pt x="1586" y="5976"/>
                    </a:cubicBezTo>
                    <a:cubicBezTo>
                      <a:pt x="1750" y="6119"/>
                      <a:pt x="1903" y="6243"/>
                      <a:pt x="2054" y="6347"/>
                    </a:cubicBezTo>
                    <a:cubicBezTo>
                      <a:pt x="2301" y="6518"/>
                      <a:pt x="2519" y="6635"/>
                      <a:pt x="2736" y="6705"/>
                    </a:cubicBezTo>
                    <a:cubicBezTo>
                      <a:pt x="2894" y="6758"/>
                      <a:pt x="3034" y="6791"/>
                      <a:pt x="3167" y="6811"/>
                    </a:cubicBezTo>
                    <a:cubicBezTo>
                      <a:pt x="3248" y="6822"/>
                      <a:pt x="3328" y="6825"/>
                      <a:pt x="3405" y="6825"/>
                    </a:cubicBezTo>
                    <a:cubicBezTo>
                      <a:pt x="3482" y="6825"/>
                      <a:pt x="3553" y="6822"/>
                      <a:pt x="3616" y="6819"/>
                    </a:cubicBezTo>
                    <a:cubicBezTo>
                      <a:pt x="3696" y="6811"/>
                      <a:pt x="3786" y="6798"/>
                      <a:pt x="3883" y="6775"/>
                    </a:cubicBezTo>
                    <a:cubicBezTo>
                      <a:pt x="4050" y="6738"/>
                      <a:pt x="4191" y="6701"/>
                      <a:pt x="4331" y="6655"/>
                    </a:cubicBezTo>
                    <a:cubicBezTo>
                      <a:pt x="4482" y="6604"/>
                      <a:pt x="4632" y="6527"/>
                      <a:pt x="4797" y="6417"/>
                    </a:cubicBezTo>
                    <a:cubicBezTo>
                      <a:pt x="4930" y="6323"/>
                      <a:pt x="5038" y="6206"/>
                      <a:pt x="5138" y="6089"/>
                    </a:cubicBezTo>
                    <a:lnTo>
                      <a:pt x="5161" y="6062"/>
                    </a:lnTo>
                    <a:cubicBezTo>
                      <a:pt x="5282" y="5932"/>
                      <a:pt x="5359" y="5788"/>
                      <a:pt x="5435" y="5651"/>
                    </a:cubicBezTo>
                    <a:cubicBezTo>
                      <a:pt x="5526" y="5494"/>
                      <a:pt x="5572" y="5326"/>
                      <a:pt x="5616" y="5166"/>
                    </a:cubicBezTo>
                    <a:lnTo>
                      <a:pt x="5636" y="5096"/>
                    </a:lnTo>
                    <a:cubicBezTo>
                      <a:pt x="5696" y="4872"/>
                      <a:pt x="5756" y="4644"/>
                      <a:pt x="5763" y="4397"/>
                    </a:cubicBezTo>
                    <a:cubicBezTo>
                      <a:pt x="5766" y="4230"/>
                      <a:pt x="5770" y="4049"/>
                      <a:pt x="5743" y="3875"/>
                    </a:cubicBezTo>
                    <a:cubicBezTo>
                      <a:pt x="5740" y="3849"/>
                      <a:pt x="5736" y="3821"/>
                      <a:pt x="5730" y="3795"/>
                    </a:cubicBezTo>
                    <a:cubicBezTo>
                      <a:pt x="5716" y="3728"/>
                      <a:pt x="5700" y="3661"/>
                      <a:pt x="5683" y="3597"/>
                    </a:cubicBezTo>
                    <a:lnTo>
                      <a:pt x="5673" y="3565"/>
                    </a:lnTo>
                    <a:cubicBezTo>
                      <a:pt x="5669" y="3548"/>
                      <a:pt x="5663" y="3520"/>
                      <a:pt x="5646" y="3491"/>
                    </a:cubicBezTo>
                    <a:cubicBezTo>
                      <a:pt x="5636" y="3474"/>
                      <a:pt x="5626" y="3457"/>
                      <a:pt x="5616" y="3437"/>
                    </a:cubicBezTo>
                    <a:cubicBezTo>
                      <a:pt x="5583" y="3374"/>
                      <a:pt x="5546" y="3300"/>
                      <a:pt x="5482" y="3236"/>
                    </a:cubicBezTo>
                    <a:lnTo>
                      <a:pt x="5452" y="3203"/>
                    </a:lnTo>
                    <a:cubicBezTo>
                      <a:pt x="5405" y="3156"/>
                      <a:pt x="5359" y="3106"/>
                      <a:pt x="5302" y="3063"/>
                    </a:cubicBezTo>
                    <a:lnTo>
                      <a:pt x="5245" y="3019"/>
                    </a:lnTo>
                    <a:cubicBezTo>
                      <a:pt x="5107" y="2913"/>
                      <a:pt x="4932" y="2857"/>
                      <a:pt x="4757" y="2857"/>
                    </a:cubicBezTo>
                    <a:cubicBezTo>
                      <a:pt x="4655" y="2857"/>
                      <a:pt x="4554" y="2876"/>
                      <a:pt x="4459" y="2915"/>
                    </a:cubicBezTo>
                    <a:cubicBezTo>
                      <a:pt x="4155" y="3039"/>
                      <a:pt x="3950" y="3350"/>
                      <a:pt x="3960" y="3675"/>
                    </a:cubicBezTo>
                    <a:cubicBezTo>
                      <a:pt x="3947" y="3748"/>
                      <a:pt x="3950" y="3815"/>
                      <a:pt x="3954" y="3875"/>
                    </a:cubicBezTo>
                    <a:lnTo>
                      <a:pt x="3954" y="3939"/>
                    </a:lnTo>
                    <a:cubicBezTo>
                      <a:pt x="3954" y="3982"/>
                      <a:pt x="3964" y="4026"/>
                      <a:pt x="3970" y="4059"/>
                    </a:cubicBezTo>
                    <a:cubicBezTo>
                      <a:pt x="3974" y="4073"/>
                      <a:pt x="3977" y="4082"/>
                      <a:pt x="3977" y="4096"/>
                    </a:cubicBezTo>
                    <a:cubicBezTo>
                      <a:pt x="3987" y="4142"/>
                      <a:pt x="3990" y="4193"/>
                      <a:pt x="3994" y="4243"/>
                    </a:cubicBezTo>
                    <a:cubicBezTo>
                      <a:pt x="3984" y="4380"/>
                      <a:pt x="3957" y="4517"/>
                      <a:pt x="3934" y="4611"/>
                    </a:cubicBezTo>
                    <a:cubicBezTo>
                      <a:pt x="3917" y="4678"/>
                      <a:pt x="3890" y="4765"/>
                      <a:pt x="3854" y="4849"/>
                    </a:cubicBezTo>
                    <a:cubicBezTo>
                      <a:pt x="3826" y="4889"/>
                      <a:pt x="3797" y="4925"/>
                      <a:pt x="3763" y="4962"/>
                    </a:cubicBezTo>
                    <a:cubicBezTo>
                      <a:pt x="3760" y="4965"/>
                      <a:pt x="3760" y="4965"/>
                      <a:pt x="3760" y="4969"/>
                    </a:cubicBezTo>
                    <a:cubicBezTo>
                      <a:pt x="3716" y="4985"/>
                      <a:pt x="3680" y="4999"/>
                      <a:pt x="3649" y="5009"/>
                    </a:cubicBezTo>
                    <a:cubicBezTo>
                      <a:pt x="3559" y="5025"/>
                      <a:pt x="3485" y="5039"/>
                      <a:pt x="3412" y="5045"/>
                    </a:cubicBezTo>
                    <a:cubicBezTo>
                      <a:pt x="3395" y="5042"/>
                      <a:pt x="3375" y="5039"/>
                      <a:pt x="3355" y="5039"/>
                    </a:cubicBezTo>
                    <a:cubicBezTo>
                      <a:pt x="3301" y="5019"/>
                      <a:pt x="3244" y="4992"/>
                      <a:pt x="3181" y="4962"/>
                    </a:cubicBezTo>
                    <a:cubicBezTo>
                      <a:pt x="2964" y="4825"/>
                      <a:pt x="2740" y="4644"/>
                      <a:pt x="2485" y="4397"/>
                    </a:cubicBezTo>
                    <a:cubicBezTo>
                      <a:pt x="2402" y="4313"/>
                      <a:pt x="2335" y="4233"/>
                      <a:pt x="2275" y="4153"/>
                    </a:cubicBezTo>
                    <a:cubicBezTo>
                      <a:pt x="2218" y="4079"/>
                      <a:pt x="2168" y="4002"/>
                      <a:pt x="2114" y="3915"/>
                    </a:cubicBezTo>
                    <a:cubicBezTo>
                      <a:pt x="2037" y="3765"/>
                      <a:pt x="1971" y="3611"/>
                      <a:pt x="1920" y="3494"/>
                    </a:cubicBezTo>
                    <a:lnTo>
                      <a:pt x="1894" y="3430"/>
                    </a:lnTo>
                    <a:cubicBezTo>
                      <a:pt x="1840" y="3310"/>
                      <a:pt x="1793" y="3196"/>
                      <a:pt x="1753" y="3079"/>
                    </a:cubicBezTo>
                    <a:cubicBezTo>
                      <a:pt x="1743" y="3029"/>
                      <a:pt x="1739" y="2979"/>
                      <a:pt x="1736" y="2946"/>
                    </a:cubicBezTo>
                    <a:cubicBezTo>
                      <a:pt x="1747" y="2722"/>
                      <a:pt x="1770" y="2527"/>
                      <a:pt x="1803" y="2370"/>
                    </a:cubicBezTo>
                    <a:cubicBezTo>
                      <a:pt x="1830" y="2287"/>
                      <a:pt x="1860" y="2206"/>
                      <a:pt x="1897" y="2129"/>
                    </a:cubicBezTo>
                    <a:cubicBezTo>
                      <a:pt x="1957" y="2035"/>
                      <a:pt x="2028" y="1946"/>
                      <a:pt x="2097" y="1865"/>
                    </a:cubicBezTo>
                    <a:cubicBezTo>
                      <a:pt x="2211" y="1759"/>
                      <a:pt x="2309" y="1678"/>
                      <a:pt x="2395" y="1625"/>
                    </a:cubicBezTo>
                    <a:cubicBezTo>
                      <a:pt x="2465" y="1584"/>
                      <a:pt x="2525" y="1558"/>
                      <a:pt x="2585" y="1538"/>
                    </a:cubicBezTo>
                    <a:cubicBezTo>
                      <a:pt x="2683" y="1521"/>
                      <a:pt x="2783" y="1518"/>
                      <a:pt x="2874" y="1518"/>
                    </a:cubicBezTo>
                    <a:lnTo>
                      <a:pt x="3091" y="1521"/>
                    </a:lnTo>
                    <a:lnTo>
                      <a:pt x="3114" y="1518"/>
                    </a:lnTo>
                    <a:cubicBezTo>
                      <a:pt x="3252" y="1501"/>
                      <a:pt x="3372" y="1450"/>
                      <a:pt x="3482" y="1367"/>
                    </a:cubicBezTo>
                    <a:cubicBezTo>
                      <a:pt x="3639" y="1246"/>
                      <a:pt x="3743" y="1063"/>
                      <a:pt x="3769" y="862"/>
                    </a:cubicBezTo>
                    <a:cubicBezTo>
                      <a:pt x="3797" y="665"/>
                      <a:pt x="3740" y="461"/>
                      <a:pt x="3619" y="303"/>
                    </a:cubicBezTo>
                    <a:cubicBezTo>
                      <a:pt x="3519" y="169"/>
                      <a:pt x="3322" y="16"/>
                      <a:pt x="3098" y="9"/>
                    </a:cubicBezTo>
                    <a:cubicBezTo>
                      <a:pt x="2984" y="6"/>
                      <a:pt x="2866" y="2"/>
                      <a:pt x="2753" y="2"/>
                    </a:cubicBezTo>
                    <a:lnTo>
                      <a:pt x="2686" y="2"/>
                    </a:lnTo>
                    <a:cubicBezTo>
                      <a:pt x="2634" y="1"/>
                      <a:pt x="2582" y="0"/>
                      <a:pt x="2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69" name="Google Shape;2269;p44"/>
            <p:cNvGrpSpPr/>
            <p:nvPr/>
          </p:nvGrpSpPr>
          <p:grpSpPr>
            <a:xfrm>
              <a:off x="202888" y="2965397"/>
              <a:ext cx="288484" cy="322665"/>
              <a:chOff x="4791500" y="4541438"/>
              <a:chExt cx="163225" cy="182575"/>
            </a:xfrm>
          </p:grpSpPr>
          <p:sp>
            <p:nvSpPr>
              <p:cNvPr id="2270" name="Google Shape;2270;p44"/>
              <p:cNvSpPr/>
              <p:nvPr/>
            </p:nvSpPr>
            <p:spPr>
              <a:xfrm>
                <a:off x="4795950" y="4545838"/>
                <a:ext cx="154425" cy="173825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953" extrusionOk="0">
                    <a:moveTo>
                      <a:pt x="3438" y="1267"/>
                    </a:moveTo>
                    <a:cubicBezTo>
                      <a:pt x="3458" y="1271"/>
                      <a:pt x="3475" y="1275"/>
                      <a:pt x="3495" y="1275"/>
                    </a:cubicBezTo>
                    <a:cubicBezTo>
                      <a:pt x="3575" y="1288"/>
                      <a:pt x="3652" y="1301"/>
                      <a:pt x="3733" y="1315"/>
                    </a:cubicBezTo>
                    <a:cubicBezTo>
                      <a:pt x="3849" y="1338"/>
                      <a:pt x="3969" y="1358"/>
                      <a:pt x="4087" y="1381"/>
                    </a:cubicBezTo>
                    <a:cubicBezTo>
                      <a:pt x="4190" y="1408"/>
                      <a:pt x="4294" y="1442"/>
                      <a:pt x="4391" y="1482"/>
                    </a:cubicBezTo>
                    <a:cubicBezTo>
                      <a:pt x="4491" y="1545"/>
                      <a:pt x="4585" y="1619"/>
                      <a:pt x="4676" y="1699"/>
                    </a:cubicBezTo>
                    <a:cubicBezTo>
                      <a:pt x="4776" y="1796"/>
                      <a:pt x="4876" y="1897"/>
                      <a:pt x="4960" y="2007"/>
                    </a:cubicBezTo>
                    <a:cubicBezTo>
                      <a:pt x="4966" y="2027"/>
                      <a:pt x="4977" y="2044"/>
                      <a:pt x="4986" y="2064"/>
                    </a:cubicBezTo>
                    <a:cubicBezTo>
                      <a:pt x="4983" y="2124"/>
                      <a:pt x="4980" y="2184"/>
                      <a:pt x="4970" y="2244"/>
                    </a:cubicBezTo>
                    <a:lnTo>
                      <a:pt x="4963" y="2264"/>
                    </a:lnTo>
                    <a:cubicBezTo>
                      <a:pt x="4920" y="2338"/>
                      <a:pt x="4866" y="2408"/>
                      <a:pt x="4812" y="2479"/>
                    </a:cubicBezTo>
                    <a:lnTo>
                      <a:pt x="4792" y="2495"/>
                    </a:lnTo>
                    <a:cubicBezTo>
                      <a:pt x="4702" y="2542"/>
                      <a:pt x="4608" y="2582"/>
                      <a:pt x="4515" y="2615"/>
                    </a:cubicBezTo>
                    <a:cubicBezTo>
                      <a:pt x="4408" y="2642"/>
                      <a:pt x="4298" y="2652"/>
                      <a:pt x="4190" y="2666"/>
                    </a:cubicBezTo>
                    <a:cubicBezTo>
                      <a:pt x="4114" y="2675"/>
                      <a:pt x="4034" y="2686"/>
                      <a:pt x="3953" y="2692"/>
                    </a:cubicBezTo>
                    <a:cubicBezTo>
                      <a:pt x="3816" y="2692"/>
                      <a:pt x="3679" y="2679"/>
                      <a:pt x="3538" y="2666"/>
                    </a:cubicBezTo>
                    <a:cubicBezTo>
                      <a:pt x="3415" y="2652"/>
                      <a:pt x="3291" y="2639"/>
                      <a:pt x="3167" y="2615"/>
                    </a:cubicBezTo>
                    <a:cubicBezTo>
                      <a:pt x="3074" y="2589"/>
                      <a:pt x="2983" y="2562"/>
                      <a:pt x="2886" y="2552"/>
                    </a:cubicBezTo>
                    <a:cubicBezTo>
                      <a:pt x="2864" y="2549"/>
                      <a:pt x="2843" y="2548"/>
                      <a:pt x="2822" y="2548"/>
                    </a:cubicBezTo>
                    <a:cubicBezTo>
                      <a:pt x="2763" y="2548"/>
                      <a:pt x="2705" y="2557"/>
                      <a:pt x="2649" y="2572"/>
                    </a:cubicBezTo>
                    <a:cubicBezTo>
                      <a:pt x="2665" y="2539"/>
                      <a:pt x="2679" y="2508"/>
                      <a:pt x="2692" y="2475"/>
                    </a:cubicBezTo>
                    <a:cubicBezTo>
                      <a:pt x="2742" y="2385"/>
                      <a:pt x="2789" y="2294"/>
                      <a:pt x="2842" y="2204"/>
                    </a:cubicBezTo>
                    <a:cubicBezTo>
                      <a:pt x="2923" y="2070"/>
                      <a:pt x="3000" y="1940"/>
                      <a:pt x="3080" y="1809"/>
                    </a:cubicBezTo>
                    <a:cubicBezTo>
                      <a:pt x="3157" y="1689"/>
                      <a:pt x="3231" y="1572"/>
                      <a:pt x="3311" y="1459"/>
                    </a:cubicBezTo>
                    <a:cubicBezTo>
                      <a:pt x="3355" y="1395"/>
                      <a:pt x="3395" y="1331"/>
                      <a:pt x="3438" y="1267"/>
                    </a:cubicBezTo>
                    <a:close/>
                    <a:moveTo>
                      <a:pt x="2228" y="3492"/>
                    </a:moveTo>
                    <a:cubicBezTo>
                      <a:pt x="2284" y="3609"/>
                      <a:pt x="2358" y="3675"/>
                      <a:pt x="2458" y="3759"/>
                    </a:cubicBezTo>
                    <a:lnTo>
                      <a:pt x="2461" y="3763"/>
                    </a:lnTo>
                    <a:cubicBezTo>
                      <a:pt x="2509" y="3796"/>
                      <a:pt x="2562" y="3826"/>
                      <a:pt x="2612" y="3853"/>
                    </a:cubicBezTo>
                    <a:cubicBezTo>
                      <a:pt x="2659" y="3879"/>
                      <a:pt x="2702" y="3907"/>
                      <a:pt x="2749" y="3933"/>
                    </a:cubicBezTo>
                    <a:cubicBezTo>
                      <a:pt x="2839" y="3984"/>
                      <a:pt x="2936" y="4037"/>
                      <a:pt x="3023" y="4097"/>
                    </a:cubicBezTo>
                    <a:cubicBezTo>
                      <a:pt x="3100" y="4147"/>
                      <a:pt x="3171" y="4204"/>
                      <a:pt x="3237" y="4261"/>
                    </a:cubicBezTo>
                    <a:cubicBezTo>
                      <a:pt x="3298" y="4321"/>
                      <a:pt x="3358" y="4385"/>
                      <a:pt x="3408" y="4452"/>
                    </a:cubicBezTo>
                    <a:cubicBezTo>
                      <a:pt x="3438" y="4509"/>
                      <a:pt x="3465" y="4572"/>
                      <a:pt x="3488" y="4635"/>
                    </a:cubicBezTo>
                    <a:cubicBezTo>
                      <a:pt x="3508" y="4709"/>
                      <a:pt x="3522" y="4786"/>
                      <a:pt x="3528" y="4863"/>
                    </a:cubicBezTo>
                    <a:cubicBezTo>
                      <a:pt x="3528" y="4900"/>
                      <a:pt x="3522" y="4933"/>
                      <a:pt x="3518" y="4967"/>
                    </a:cubicBezTo>
                    <a:cubicBezTo>
                      <a:pt x="3501" y="5020"/>
                      <a:pt x="3485" y="5074"/>
                      <a:pt x="3461" y="5128"/>
                    </a:cubicBezTo>
                    <a:cubicBezTo>
                      <a:pt x="3438" y="5168"/>
                      <a:pt x="3412" y="5208"/>
                      <a:pt x="3384" y="5244"/>
                    </a:cubicBezTo>
                    <a:cubicBezTo>
                      <a:pt x="3321" y="5301"/>
                      <a:pt x="3251" y="5355"/>
                      <a:pt x="3180" y="5401"/>
                    </a:cubicBezTo>
                    <a:cubicBezTo>
                      <a:pt x="3060" y="5472"/>
                      <a:pt x="2930" y="5525"/>
                      <a:pt x="2796" y="5572"/>
                    </a:cubicBezTo>
                    <a:cubicBezTo>
                      <a:pt x="2759" y="5582"/>
                      <a:pt x="2719" y="5592"/>
                      <a:pt x="2679" y="5599"/>
                    </a:cubicBezTo>
                    <a:cubicBezTo>
                      <a:pt x="2669" y="5599"/>
                      <a:pt x="2662" y="5595"/>
                      <a:pt x="2655" y="5595"/>
                    </a:cubicBezTo>
                    <a:cubicBezTo>
                      <a:pt x="2585" y="5575"/>
                      <a:pt x="2518" y="5555"/>
                      <a:pt x="2452" y="5535"/>
                    </a:cubicBezTo>
                    <a:cubicBezTo>
                      <a:pt x="2324" y="5495"/>
                      <a:pt x="2197" y="5458"/>
                      <a:pt x="2077" y="5404"/>
                    </a:cubicBezTo>
                    <a:cubicBezTo>
                      <a:pt x="1963" y="5341"/>
                      <a:pt x="1850" y="5274"/>
                      <a:pt x="1739" y="5204"/>
                    </a:cubicBezTo>
                    <a:cubicBezTo>
                      <a:pt x="1679" y="5168"/>
                      <a:pt x="1618" y="5123"/>
                      <a:pt x="1558" y="5087"/>
                    </a:cubicBezTo>
                    <a:cubicBezTo>
                      <a:pt x="1538" y="5077"/>
                      <a:pt x="1515" y="5063"/>
                      <a:pt x="1495" y="5050"/>
                    </a:cubicBezTo>
                    <a:cubicBezTo>
                      <a:pt x="1572" y="4873"/>
                      <a:pt x="1649" y="4696"/>
                      <a:pt x="1729" y="4518"/>
                    </a:cubicBezTo>
                    <a:cubicBezTo>
                      <a:pt x="1882" y="4171"/>
                      <a:pt x="2057" y="3833"/>
                      <a:pt x="2228" y="3492"/>
                    </a:cubicBezTo>
                    <a:close/>
                    <a:moveTo>
                      <a:pt x="3314" y="0"/>
                    </a:moveTo>
                    <a:cubicBezTo>
                      <a:pt x="3231" y="3"/>
                      <a:pt x="3151" y="3"/>
                      <a:pt x="3070" y="23"/>
                    </a:cubicBezTo>
                    <a:cubicBezTo>
                      <a:pt x="2997" y="40"/>
                      <a:pt x="2926" y="63"/>
                      <a:pt x="2859" y="87"/>
                    </a:cubicBezTo>
                    <a:cubicBezTo>
                      <a:pt x="2719" y="134"/>
                      <a:pt x="2589" y="224"/>
                      <a:pt x="2488" y="332"/>
                    </a:cubicBezTo>
                    <a:cubicBezTo>
                      <a:pt x="2381" y="445"/>
                      <a:pt x="2284" y="552"/>
                      <a:pt x="2204" y="686"/>
                    </a:cubicBezTo>
                    <a:cubicBezTo>
                      <a:pt x="2110" y="849"/>
                      <a:pt x="2023" y="1014"/>
                      <a:pt x="1933" y="1181"/>
                    </a:cubicBezTo>
                    <a:cubicBezTo>
                      <a:pt x="1726" y="1568"/>
                      <a:pt x="1518" y="1963"/>
                      <a:pt x="1361" y="2378"/>
                    </a:cubicBezTo>
                    <a:cubicBezTo>
                      <a:pt x="1291" y="2569"/>
                      <a:pt x="1228" y="2766"/>
                      <a:pt x="1144" y="2953"/>
                    </a:cubicBezTo>
                    <a:cubicBezTo>
                      <a:pt x="1053" y="3154"/>
                      <a:pt x="963" y="3354"/>
                      <a:pt x="870" y="3555"/>
                    </a:cubicBezTo>
                    <a:cubicBezTo>
                      <a:pt x="585" y="4180"/>
                      <a:pt x="325" y="4816"/>
                      <a:pt x="56" y="5449"/>
                    </a:cubicBezTo>
                    <a:cubicBezTo>
                      <a:pt x="0" y="5585"/>
                      <a:pt x="16" y="5759"/>
                      <a:pt x="76" y="5890"/>
                    </a:cubicBezTo>
                    <a:cubicBezTo>
                      <a:pt x="141" y="6031"/>
                      <a:pt x="264" y="6144"/>
                      <a:pt x="411" y="6197"/>
                    </a:cubicBezTo>
                    <a:cubicBezTo>
                      <a:pt x="473" y="6220"/>
                      <a:pt x="539" y="6231"/>
                      <a:pt x="605" y="6231"/>
                    </a:cubicBezTo>
                    <a:cubicBezTo>
                      <a:pt x="657" y="6231"/>
                      <a:pt x="709" y="6224"/>
                      <a:pt x="759" y="6211"/>
                    </a:cubicBezTo>
                    <a:cubicBezTo>
                      <a:pt x="783" y="6227"/>
                      <a:pt x="809" y="6244"/>
                      <a:pt x="836" y="6264"/>
                    </a:cubicBezTo>
                    <a:cubicBezTo>
                      <a:pt x="916" y="6318"/>
                      <a:pt x="1000" y="6368"/>
                      <a:pt x="1084" y="6418"/>
                    </a:cubicBezTo>
                    <a:cubicBezTo>
                      <a:pt x="1164" y="6468"/>
                      <a:pt x="1248" y="6515"/>
                      <a:pt x="1331" y="6562"/>
                    </a:cubicBezTo>
                    <a:cubicBezTo>
                      <a:pt x="1465" y="6639"/>
                      <a:pt x="1602" y="6706"/>
                      <a:pt x="1749" y="6753"/>
                    </a:cubicBezTo>
                    <a:cubicBezTo>
                      <a:pt x="1799" y="6769"/>
                      <a:pt x="1846" y="6786"/>
                      <a:pt x="1896" y="6799"/>
                    </a:cubicBezTo>
                    <a:cubicBezTo>
                      <a:pt x="1990" y="6826"/>
                      <a:pt x="2083" y="6856"/>
                      <a:pt x="2180" y="6880"/>
                    </a:cubicBezTo>
                    <a:cubicBezTo>
                      <a:pt x="2274" y="6900"/>
                      <a:pt x="2368" y="6923"/>
                      <a:pt x="2464" y="6940"/>
                    </a:cubicBezTo>
                    <a:cubicBezTo>
                      <a:pt x="2517" y="6949"/>
                      <a:pt x="2569" y="6953"/>
                      <a:pt x="2620" y="6953"/>
                    </a:cubicBezTo>
                    <a:cubicBezTo>
                      <a:pt x="2678" y="6953"/>
                      <a:pt x="2736" y="6949"/>
                      <a:pt x="2796" y="6943"/>
                    </a:cubicBezTo>
                    <a:cubicBezTo>
                      <a:pt x="2940" y="6937"/>
                      <a:pt x="3070" y="6886"/>
                      <a:pt x="3207" y="6843"/>
                    </a:cubicBezTo>
                    <a:cubicBezTo>
                      <a:pt x="3291" y="6816"/>
                      <a:pt x="3375" y="6779"/>
                      <a:pt x="3455" y="6742"/>
                    </a:cubicBezTo>
                    <a:cubicBezTo>
                      <a:pt x="3679" y="6639"/>
                      <a:pt x="3889" y="6508"/>
                      <a:pt x="4083" y="6355"/>
                    </a:cubicBezTo>
                    <a:cubicBezTo>
                      <a:pt x="4124" y="6321"/>
                      <a:pt x="4160" y="6287"/>
                      <a:pt x="4197" y="6254"/>
                    </a:cubicBezTo>
                    <a:cubicBezTo>
                      <a:pt x="4324" y="6127"/>
                      <a:pt x="4438" y="5994"/>
                      <a:pt x="4522" y="5836"/>
                    </a:cubicBezTo>
                    <a:cubicBezTo>
                      <a:pt x="4585" y="5719"/>
                      <a:pt x="4639" y="5605"/>
                      <a:pt x="4682" y="5478"/>
                    </a:cubicBezTo>
                    <a:cubicBezTo>
                      <a:pt x="4716" y="5384"/>
                      <a:pt x="4732" y="5284"/>
                      <a:pt x="4749" y="5188"/>
                    </a:cubicBezTo>
                    <a:cubicBezTo>
                      <a:pt x="4786" y="5007"/>
                      <a:pt x="4789" y="4827"/>
                      <a:pt x="4762" y="4642"/>
                    </a:cubicBezTo>
                    <a:cubicBezTo>
                      <a:pt x="4749" y="4546"/>
                      <a:pt x="4732" y="4452"/>
                      <a:pt x="4709" y="4358"/>
                    </a:cubicBezTo>
                    <a:cubicBezTo>
                      <a:pt x="4669" y="4211"/>
                      <a:pt x="4616" y="4074"/>
                      <a:pt x="4551" y="3940"/>
                    </a:cubicBezTo>
                    <a:cubicBezTo>
                      <a:pt x="4535" y="3910"/>
                      <a:pt x="4518" y="3879"/>
                      <a:pt x="4502" y="3850"/>
                    </a:cubicBezTo>
                    <a:cubicBezTo>
                      <a:pt x="4565" y="3839"/>
                      <a:pt x="4628" y="3830"/>
                      <a:pt x="4692" y="3816"/>
                    </a:cubicBezTo>
                    <a:cubicBezTo>
                      <a:pt x="4883" y="3783"/>
                      <a:pt x="5060" y="3703"/>
                      <a:pt x="5234" y="3623"/>
                    </a:cubicBezTo>
                    <a:cubicBezTo>
                      <a:pt x="5378" y="3558"/>
                      <a:pt x="5522" y="3475"/>
                      <a:pt x="5632" y="3354"/>
                    </a:cubicBezTo>
                    <a:cubicBezTo>
                      <a:pt x="5699" y="3281"/>
                      <a:pt x="5766" y="3208"/>
                      <a:pt x="5826" y="3127"/>
                    </a:cubicBezTo>
                    <a:cubicBezTo>
                      <a:pt x="5936" y="2980"/>
                      <a:pt x="6040" y="2823"/>
                      <a:pt x="6100" y="2649"/>
                    </a:cubicBezTo>
                    <a:cubicBezTo>
                      <a:pt x="6137" y="2539"/>
                      <a:pt x="6161" y="2414"/>
                      <a:pt x="6167" y="2298"/>
                    </a:cubicBezTo>
                    <a:cubicBezTo>
                      <a:pt x="6177" y="2161"/>
                      <a:pt x="6174" y="2027"/>
                      <a:pt x="6164" y="1886"/>
                    </a:cubicBezTo>
                    <a:cubicBezTo>
                      <a:pt x="6161" y="1860"/>
                      <a:pt x="6157" y="1833"/>
                      <a:pt x="6150" y="1806"/>
                    </a:cubicBezTo>
                    <a:cubicBezTo>
                      <a:pt x="6133" y="1739"/>
                      <a:pt x="6110" y="1672"/>
                      <a:pt x="6087" y="1609"/>
                    </a:cubicBezTo>
                    <a:cubicBezTo>
                      <a:pt x="6067" y="1556"/>
                      <a:pt x="6040" y="1508"/>
                      <a:pt x="6013" y="1459"/>
                    </a:cubicBezTo>
                    <a:cubicBezTo>
                      <a:pt x="5940" y="1338"/>
                      <a:pt x="5860" y="1224"/>
                      <a:pt x="5769" y="1117"/>
                    </a:cubicBezTo>
                    <a:cubicBezTo>
                      <a:pt x="5709" y="1047"/>
                      <a:pt x="5642" y="987"/>
                      <a:pt x="5575" y="923"/>
                    </a:cubicBezTo>
                    <a:cubicBezTo>
                      <a:pt x="5474" y="823"/>
                      <a:pt x="5368" y="729"/>
                      <a:pt x="5258" y="639"/>
                    </a:cubicBezTo>
                    <a:cubicBezTo>
                      <a:pt x="5241" y="625"/>
                      <a:pt x="5224" y="613"/>
                      <a:pt x="5207" y="599"/>
                    </a:cubicBezTo>
                    <a:cubicBezTo>
                      <a:pt x="5153" y="556"/>
                      <a:pt x="5104" y="515"/>
                      <a:pt x="5047" y="482"/>
                    </a:cubicBezTo>
                    <a:cubicBezTo>
                      <a:pt x="4846" y="361"/>
                      <a:pt x="4636" y="275"/>
                      <a:pt x="4408" y="214"/>
                    </a:cubicBezTo>
                    <a:cubicBezTo>
                      <a:pt x="4170" y="154"/>
                      <a:pt x="3929" y="107"/>
                      <a:pt x="3692" y="57"/>
                    </a:cubicBezTo>
                    <a:cubicBezTo>
                      <a:pt x="3602" y="37"/>
                      <a:pt x="3515" y="23"/>
                      <a:pt x="3428" y="7"/>
                    </a:cubicBezTo>
                    <a:cubicBezTo>
                      <a:pt x="3387" y="0"/>
                      <a:pt x="3351" y="0"/>
                      <a:pt x="3314" y="0"/>
                    </a:cubicBezTo>
                    <a:close/>
                  </a:path>
                </a:pathLst>
              </a:custGeom>
              <a:solidFill>
                <a:srgbClr val="FCB7E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1" name="Google Shape;2271;p44"/>
              <p:cNvSpPr/>
              <p:nvPr/>
            </p:nvSpPr>
            <p:spPr>
              <a:xfrm>
                <a:off x="4791500" y="4541438"/>
                <a:ext cx="163225" cy="182575"/>
              </a:xfrm>
              <a:custGeom>
                <a:avLst/>
                <a:gdLst/>
                <a:ahLst/>
                <a:cxnLst/>
                <a:rect l="l" t="t" r="r" b="b"/>
                <a:pathLst>
                  <a:path w="6529" h="7303" extrusionOk="0">
                    <a:moveTo>
                      <a:pt x="3700" y="1635"/>
                    </a:moveTo>
                    <a:lnTo>
                      <a:pt x="3880" y="1664"/>
                    </a:lnTo>
                    <a:cubicBezTo>
                      <a:pt x="3997" y="1684"/>
                      <a:pt x="4111" y="1708"/>
                      <a:pt x="4221" y="1728"/>
                    </a:cubicBezTo>
                    <a:cubicBezTo>
                      <a:pt x="4325" y="1755"/>
                      <a:pt x="4412" y="1781"/>
                      <a:pt x="4489" y="1815"/>
                    </a:cubicBezTo>
                    <a:cubicBezTo>
                      <a:pt x="4582" y="1875"/>
                      <a:pt x="4669" y="1945"/>
                      <a:pt x="4733" y="2005"/>
                    </a:cubicBezTo>
                    <a:cubicBezTo>
                      <a:pt x="4817" y="2082"/>
                      <a:pt x="4907" y="2173"/>
                      <a:pt x="4987" y="2277"/>
                    </a:cubicBezTo>
                    <a:cubicBezTo>
                      <a:pt x="4984" y="2310"/>
                      <a:pt x="4981" y="2340"/>
                      <a:pt x="4977" y="2374"/>
                    </a:cubicBezTo>
                    <a:cubicBezTo>
                      <a:pt x="4947" y="2424"/>
                      <a:pt x="4907" y="2474"/>
                      <a:pt x="4867" y="2527"/>
                    </a:cubicBezTo>
                    <a:cubicBezTo>
                      <a:pt x="4797" y="2561"/>
                      <a:pt x="4723" y="2595"/>
                      <a:pt x="4643" y="2624"/>
                    </a:cubicBezTo>
                    <a:cubicBezTo>
                      <a:pt x="4566" y="2641"/>
                      <a:pt x="4489" y="2651"/>
                      <a:pt x="4405" y="2661"/>
                    </a:cubicBezTo>
                    <a:lnTo>
                      <a:pt x="4348" y="2668"/>
                    </a:lnTo>
                    <a:cubicBezTo>
                      <a:pt x="4272" y="2678"/>
                      <a:pt x="4195" y="2684"/>
                      <a:pt x="4131" y="2691"/>
                    </a:cubicBezTo>
                    <a:cubicBezTo>
                      <a:pt x="3991" y="2691"/>
                      <a:pt x="3854" y="2678"/>
                      <a:pt x="3736" y="2668"/>
                    </a:cubicBezTo>
                    <a:cubicBezTo>
                      <a:pt x="3596" y="2655"/>
                      <a:pt x="3485" y="2638"/>
                      <a:pt x="3385" y="2621"/>
                    </a:cubicBezTo>
                    <a:lnTo>
                      <a:pt x="3375" y="2618"/>
                    </a:lnTo>
                    <a:cubicBezTo>
                      <a:pt x="3295" y="2595"/>
                      <a:pt x="3215" y="2570"/>
                      <a:pt x="3121" y="2558"/>
                    </a:cubicBezTo>
                    <a:cubicBezTo>
                      <a:pt x="3138" y="2527"/>
                      <a:pt x="3155" y="2497"/>
                      <a:pt x="3171" y="2470"/>
                    </a:cubicBezTo>
                    <a:cubicBezTo>
                      <a:pt x="3252" y="2337"/>
                      <a:pt x="3329" y="2206"/>
                      <a:pt x="3409" y="2079"/>
                    </a:cubicBezTo>
                    <a:cubicBezTo>
                      <a:pt x="3482" y="1962"/>
                      <a:pt x="3556" y="1845"/>
                      <a:pt x="3633" y="1735"/>
                    </a:cubicBezTo>
                    <a:lnTo>
                      <a:pt x="3700" y="1635"/>
                    </a:lnTo>
                    <a:close/>
                    <a:moveTo>
                      <a:pt x="3536" y="1253"/>
                    </a:moveTo>
                    <a:lnTo>
                      <a:pt x="3345" y="1534"/>
                    </a:lnTo>
                    <a:cubicBezTo>
                      <a:pt x="3261" y="1651"/>
                      <a:pt x="3184" y="1772"/>
                      <a:pt x="3111" y="1892"/>
                    </a:cubicBezTo>
                    <a:cubicBezTo>
                      <a:pt x="3028" y="2022"/>
                      <a:pt x="2951" y="2156"/>
                      <a:pt x="2870" y="2289"/>
                    </a:cubicBezTo>
                    <a:cubicBezTo>
                      <a:pt x="2817" y="2380"/>
                      <a:pt x="2770" y="2470"/>
                      <a:pt x="2719" y="2561"/>
                    </a:cubicBezTo>
                    <a:lnTo>
                      <a:pt x="2509" y="3019"/>
                    </a:lnTo>
                    <a:lnTo>
                      <a:pt x="2874" y="2919"/>
                    </a:lnTo>
                    <a:cubicBezTo>
                      <a:pt x="2916" y="2906"/>
                      <a:pt x="2960" y="2899"/>
                      <a:pt x="3003" y="2899"/>
                    </a:cubicBezTo>
                    <a:cubicBezTo>
                      <a:pt x="3018" y="2899"/>
                      <a:pt x="3033" y="2900"/>
                      <a:pt x="3048" y="2902"/>
                    </a:cubicBezTo>
                    <a:cubicBezTo>
                      <a:pt x="3121" y="2908"/>
                      <a:pt x="3195" y="2932"/>
                      <a:pt x="3275" y="2956"/>
                    </a:cubicBezTo>
                    <a:lnTo>
                      <a:pt x="3312" y="2965"/>
                    </a:lnTo>
                    <a:cubicBezTo>
                      <a:pt x="3425" y="2985"/>
                      <a:pt x="3549" y="3002"/>
                      <a:pt x="3700" y="3016"/>
                    </a:cubicBezTo>
                    <a:cubicBezTo>
                      <a:pt x="3823" y="3029"/>
                      <a:pt x="3967" y="3042"/>
                      <a:pt x="4131" y="3042"/>
                    </a:cubicBezTo>
                    <a:lnTo>
                      <a:pt x="4144" y="3042"/>
                    </a:lnTo>
                    <a:cubicBezTo>
                      <a:pt x="4228" y="3036"/>
                      <a:pt x="4308" y="3029"/>
                      <a:pt x="4392" y="3016"/>
                    </a:cubicBezTo>
                    <a:lnTo>
                      <a:pt x="4452" y="3009"/>
                    </a:lnTo>
                    <a:cubicBezTo>
                      <a:pt x="4542" y="2999"/>
                      <a:pt x="4636" y="2985"/>
                      <a:pt x="4729" y="2965"/>
                    </a:cubicBezTo>
                    <a:lnTo>
                      <a:pt x="4753" y="2959"/>
                    </a:lnTo>
                    <a:cubicBezTo>
                      <a:pt x="4860" y="2919"/>
                      <a:pt x="4961" y="2875"/>
                      <a:pt x="5050" y="2828"/>
                    </a:cubicBezTo>
                    <a:lnTo>
                      <a:pt x="5124" y="2765"/>
                    </a:lnTo>
                    <a:cubicBezTo>
                      <a:pt x="5188" y="2688"/>
                      <a:pt x="5245" y="2607"/>
                      <a:pt x="5291" y="2534"/>
                    </a:cubicBezTo>
                    <a:lnTo>
                      <a:pt x="5322" y="2447"/>
                    </a:lnTo>
                    <a:cubicBezTo>
                      <a:pt x="5331" y="2380"/>
                      <a:pt x="5339" y="2310"/>
                      <a:pt x="5339" y="2243"/>
                    </a:cubicBezTo>
                    <a:lnTo>
                      <a:pt x="5339" y="2226"/>
                    </a:lnTo>
                    <a:lnTo>
                      <a:pt x="5322" y="2166"/>
                    </a:lnTo>
                    <a:cubicBezTo>
                      <a:pt x="5311" y="2143"/>
                      <a:pt x="5302" y="2123"/>
                      <a:pt x="5291" y="2102"/>
                    </a:cubicBezTo>
                    <a:lnTo>
                      <a:pt x="5278" y="2079"/>
                    </a:lnTo>
                    <a:cubicBezTo>
                      <a:pt x="5181" y="1948"/>
                      <a:pt x="5070" y="1838"/>
                      <a:pt x="4974" y="1748"/>
                    </a:cubicBezTo>
                    <a:lnTo>
                      <a:pt x="4967" y="1741"/>
                    </a:lnTo>
                    <a:cubicBezTo>
                      <a:pt x="4890" y="1675"/>
                      <a:pt x="4783" y="1584"/>
                      <a:pt x="4663" y="1511"/>
                    </a:cubicBezTo>
                    <a:lnTo>
                      <a:pt x="4639" y="1497"/>
                    </a:lnTo>
                    <a:cubicBezTo>
                      <a:pt x="4539" y="1454"/>
                      <a:pt x="4436" y="1420"/>
                      <a:pt x="4298" y="1387"/>
                    </a:cubicBezTo>
                    <a:cubicBezTo>
                      <a:pt x="4181" y="1363"/>
                      <a:pt x="4061" y="1340"/>
                      <a:pt x="3944" y="1320"/>
                    </a:cubicBezTo>
                    <a:cubicBezTo>
                      <a:pt x="3860" y="1303"/>
                      <a:pt x="3780" y="1290"/>
                      <a:pt x="3696" y="1277"/>
                    </a:cubicBezTo>
                    <a:lnTo>
                      <a:pt x="3536" y="1253"/>
                    </a:lnTo>
                    <a:close/>
                    <a:moveTo>
                      <a:pt x="2439" y="3995"/>
                    </a:moveTo>
                    <a:cubicBezTo>
                      <a:pt x="2466" y="4022"/>
                      <a:pt x="2496" y="4046"/>
                      <a:pt x="2526" y="4069"/>
                    </a:cubicBezTo>
                    <a:lnTo>
                      <a:pt x="2529" y="4072"/>
                    </a:lnTo>
                    <a:cubicBezTo>
                      <a:pt x="2576" y="4109"/>
                      <a:pt x="2622" y="4136"/>
                      <a:pt x="2662" y="4160"/>
                    </a:cubicBezTo>
                    <a:lnTo>
                      <a:pt x="2703" y="4183"/>
                    </a:lnTo>
                    <a:cubicBezTo>
                      <a:pt x="2747" y="4209"/>
                      <a:pt x="2793" y="4236"/>
                      <a:pt x="2840" y="4260"/>
                    </a:cubicBezTo>
                    <a:lnTo>
                      <a:pt x="2880" y="4287"/>
                    </a:lnTo>
                    <a:cubicBezTo>
                      <a:pt x="2957" y="4327"/>
                      <a:pt x="3034" y="4370"/>
                      <a:pt x="3104" y="4417"/>
                    </a:cubicBezTo>
                    <a:cubicBezTo>
                      <a:pt x="3168" y="4461"/>
                      <a:pt x="3232" y="4510"/>
                      <a:pt x="3292" y="4564"/>
                    </a:cubicBezTo>
                    <a:cubicBezTo>
                      <a:pt x="3352" y="4621"/>
                      <a:pt x="3399" y="4671"/>
                      <a:pt x="3439" y="4722"/>
                    </a:cubicBezTo>
                    <a:cubicBezTo>
                      <a:pt x="3459" y="4765"/>
                      <a:pt x="3479" y="4808"/>
                      <a:pt x="3499" y="4862"/>
                    </a:cubicBezTo>
                    <a:cubicBezTo>
                      <a:pt x="3512" y="4925"/>
                      <a:pt x="3522" y="4986"/>
                      <a:pt x="3533" y="5043"/>
                    </a:cubicBezTo>
                    <a:cubicBezTo>
                      <a:pt x="3529" y="5063"/>
                      <a:pt x="3525" y="5083"/>
                      <a:pt x="3522" y="5106"/>
                    </a:cubicBezTo>
                    <a:cubicBezTo>
                      <a:pt x="3512" y="5146"/>
                      <a:pt x="3499" y="5186"/>
                      <a:pt x="3482" y="5223"/>
                    </a:cubicBezTo>
                    <a:cubicBezTo>
                      <a:pt x="3465" y="5250"/>
                      <a:pt x="3449" y="5276"/>
                      <a:pt x="3429" y="5299"/>
                    </a:cubicBezTo>
                    <a:cubicBezTo>
                      <a:pt x="3385" y="5344"/>
                      <a:pt x="3332" y="5384"/>
                      <a:pt x="3275" y="5424"/>
                    </a:cubicBezTo>
                    <a:cubicBezTo>
                      <a:pt x="3171" y="5480"/>
                      <a:pt x="3054" y="5534"/>
                      <a:pt x="2931" y="5577"/>
                    </a:cubicBezTo>
                    <a:cubicBezTo>
                      <a:pt x="2903" y="5584"/>
                      <a:pt x="2880" y="5591"/>
                      <a:pt x="2854" y="5594"/>
                    </a:cubicBezTo>
                    <a:cubicBezTo>
                      <a:pt x="2810" y="5580"/>
                      <a:pt x="2767" y="5568"/>
                      <a:pt x="2723" y="5554"/>
                    </a:cubicBezTo>
                    <a:lnTo>
                      <a:pt x="2642" y="5531"/>
                    </a:lnTo>
                    <a:cubicBezTo>
                      <a:pt x="2532" y="5497"/>
                      <a:pt x="2426" y="5464"/>
                      <a:pt x="2338" y="5427"/>
                    </a:cubicBezTo>
                    <a:cubicBezTo>
                      <a:pt x="2228" y="5364"/>
                      <a:pt x="2121" y="5296"/>
                      <a:pt x="2011" y="5230"/>
                    </a:cubicBezTo>
                    <a:lnTo>
                      <a:pt x="1944" y="5186"/>
                    </a:lnTo>
                    <a:cubicBezTo>
                      <a:pt x="1927" y="5176"/>
                      <a:pt x="1910" y="5166"/>
                      <a:pt x="1897" y="5156"/>
                    </a:cubicBezTo>
                    <a:cubicBezTo>
                      <a:pt x="1954" y="5026"/>
                      <a:pt x="2011" y="4895"/>
                      <a:pt x="2068" y="4768"/>
                    </a:cubicBezTo>
                    <a:cubicBezTo>
                      <a:pt x="2181" y="4507"/>
                      <a:pt x="2309" y="4250"/>
                      <a:pt x="2439" y="3995"/>
                    </a:cubicBezTo>
                    <a:close/>
                    <a:moveTo>
                      <a:pt x="2409" y="3273"/>
                    </a:moveTo>
                    <a:lnTo>
                      <a:pt x="2228" y="3631"/>
                    </a:lnTo>
                    <a:cubicBezTo>
                      <a:pt x="2064" y="3952"/>
                      <a:pt x="1894" y="4287"/>
                      <a:pt x="1747" y="4624"/>
                    </a:cubicBezTo>
                    <a:cubicBezTo>
                      <a:pt x="1666" y="4802"/>
                      <a:pt x="1589" y="4978"/>
                      <a:pt x="1512" y="5156"/>
                    </a:cubicBezTo>
                    <a:lnTo>
                      <a:pt x="1449" y="5299"/>
                    </a:lnTo>
                    <a:lnTo>
                      <a:pt x="1646" y="5417"/>
                    </a:lnTo>
                    <a:cubicBezTo>
                      <a:pt x="1683" y="5437"/>
                      <a:pt x="1716" y="5460"/>
                      <a:pt x="1753" y="5480"/>
                    </a:cubicBezTo>
                    <a:lnTo>
                      <a:pt x="1827" y="5531"/>
                    </a:lnTo>
                    <a:cubicBezTo>
                      <a:pt x="1937" y="5600"/>
                      <a:pt x="2051" y="5668"/>
                      <a:pt x="2181" y="5741"/>
                    </a:cubicBezTo>
                    <a:cubicBezTo>
                      <a:pt x="2301" y="5795"/>
                      <a:pt x="2422" y="5832"/>
                      <a:pt x="2542" y="5869"/>
                    </a:cubicBezTo>
                    <a:lnTo>
                      <a:pt x="2619" y="5892"/>
                    </a:lnTo>
                    <a:cubicBezTo>
                      <a:pt x="2673" y="5909"/>
                      <a:pt x="2730" y="5926"/>
                      <a:pt x="2787" y="5942"/>
                    </a:cubicBezTo>
                    <a:lnTo>
                      <a:pt x="2863" y="5952"/>
                    </a:lnTo>
                    <a:lnTo>
                      <a:pt x="2887" y="5946"/>
                    </a:lnTo>
                    <a:cubicBezTo>
                      <a:pt x="2931" y="5938"/>
                      <a:pt x="2977" y="5929"/>
                      <a:pt x="3034" y="5912"/>
                    </a:cubicBezTo>
                    <a:cubicBezTo>
                      <a:pt x="3188" y="5858"/>
                      <a:pt x="3325" y="5798"/>
                      <a:pt x="3459" y="5721"/>
                    </a:cubicBezTo>
                    <a:cubicBezTo>
                      <a:pt x="3549" y="5661"/>
                      <a:pt x="3619" y="5605"/>
                      <a:pt x="3679" y="5548"/>
                    </a:cubicBezTo>
                    <a:lnTo>
                      <a:pt x="3700" y="5527"/>
                    </a:lnTo>
                    <a:cubicBezTo>
                      <a:pt x="3733" y="5484"/>
                      <a:pt x="3763" y="5440"/>
                      <a:pt x="3790" y="5393"/>
                    </a:cubicBezTo>
                    <a:lnTo>
                      <a:pt x="3803" y="5370"/>
                    </a:lnTo>
                    <a:cubicBezTo>
                      <a:pt x="3826" y="5310"/>
                      <a:pt x="3846" y="5253"/>
                      <a:pt x="3863" y="5190"/>
                    </a:cubicBezTo>
                    <a:lnTo>
                      <a:pt x="3870" y="5169"/>
                    </a:lnTo>
                    <a:cubicBezTo>
                      <a:pt x="3874" y="5129"/>
                      <a:pt x="3880" y="5092"/>
                      <a:pt x="3883" y="5052"/>
                    </a:cubicBezTo>
                    <a:lnTo>
                      <a:pt x="3883" y="5035"/>
                    </a:lnTo>
                    <a:lnTo>
                      <a:pt x="3883" y="5019"/>
                    </a:lnTo>
                    <a:cubicBezTo>
                      <a:pt x="3874" y="4942"/>
                      <a:pt x="3860" y="4858"/>
                      <a:pt x="3840" y="4771"/>
                    </a:cubicBezTo>
                    <a:lnTo>
                      <a:pt x="3834" y="4748"/>
                    </a:lnTo>
                    <a:cubicBezTo>
                      <a:pt x="3803" y="4674"/>
                      <a:pt x="3773" y="4608"/>
                      <a:pt x="3743" y="4544"/>
                    </a:cubicBezTo>
                    <a:lnTo>
                      <a:pt x="3726" y="4517"/>
                    </a:lnTo>
                    <a:cubicBezTo>
                      <a:pt x="3673" y="4453"/>
                      <a:pt x="3616" y="4387"/>
                      <a:pt x="3529" y="4303"/>
                    </a:cubicBezTo>
                    <a:cubicBezTo>
                      <a:pt x="3465" y="4250"/>
                      <a:pt x="3389" y="4186"/>
                      <a:pt x="3301" y="4126"/>
                    </a:cubicBezTo>
                    <a:cubicBezTo>
                      <a:pt x="3221" y="4072"/>
                      <a:pt x="3138" y="4026"/>
                      <a:pt x="3054" y="3979"/>
                    </a:cubicBezTo>
                    <a:lnTo>
                      <a:pt x="3011" y="3955"/>
                    </a:lnTo>
                    <a:cubicBezTo>
                      <a:pt x="2967" y="3929"/>
                      <a:pt x="2923" y="3905"/>
                      <a:pt x="2880" y="3879"/>
                    </a:cubicBezTo>
                    <a:lnTo>
                      <a:pt x="2837" y="3855"/>
                    </a:lnTo>
                    <a:cubicBezTo>
                      <a:pt x="2807" y="3839"/>
                      <a:pt x="2776" y="3822"/>
                      <a:pt x="2750" y="3802"/>
                    </a:cubicBezTo>
                    <a:lnTo>
                      <a:pt x="2639" y="3939"/>
                    </a:lnTo>
                    <a:lnTo>
                      <a:pt x="2747" y="3799"/>
                    </a:lnTo>
                    <a:cubicBezTo>
                      <a:pt x="2650" y="3718"/>
                      <a:pt x="2602" y="3674"/>
                      <a:pt x="2566" y="3591"/>
                    </a:cubicBezTo>
                    <a:lnTo>
                      <a:pt x="2409" y="3273"/>
                    </a:lnTo>
                    <a:close/>
                    <a:moveTo>
                      <a:pt x="3525" y="352"/>
                    </a:moveTo>
                    <a:cubicBezTo>
                      <a:pt x="3544" y="352"/>
                      <a:pt x="3562" y="354"/>
                      <a:pt x="3576" y="357"/>
                    </a:cubicBezTo>
                    <a:cubicBezTo>
                      <a:pt x="3663" y="370"/>
                      <a:pt x="3746" y="387"/>
                      <a:pt x="3834" y="403"/>
                    </a:cubicBezTo>
                    <a:lnTo>
                      <a:pt x="3980" y="434"/>
                    </a:lnTo>
                    <a:cubicBezTo>
                      <a:pt x="4167" y="474"/>
                      <a:pt x="4359" y="514"/>
                      <a:pt x="4542" y="561"/>
                    </a:cubicBezTo>
                    <a:cubicBezTo>
                      <a:pt x="4753" y="614"/>
                      <a:pt x="4944" y="698"/>
                      <a:pt x="5135" y="812"/>
                    </a:cubicBezTo>
                    <a:cubicBezTo>
                      <a:pt x="5184" y="838"/>
                      <a:pt x="5231" y="875"/>
                      <a:pt x="5275" y="912"/>
                    </a:cubicBezTo>
                    <a:lnTo>
                      <a:pt x="5325" y="952"/>
                    </a:lnTo>
                    <a:cubicBezTo>
                      <a:pt x="5432" y="1042"/>
                      <a:pt x="5536" y="1133"/>
                      <a:pt x="5632" y="1226"/>
                    </a:cubicBezTo>
                    <a:lnTo>
                      <a:pt x="5666" y="1256"/>
                    </a:lnTo>
                    <a:cubicBezTo>
                      <a:pt x="5720" y="1310"/>
                      <a:pt x="5770" y="1357"/>
                      <a:pt x="5813" y="1407"/>
                    </a:cubicBezTo>
                    <a:cubicBezTo>
                      <a:pt x="5893" y="1504"/>
                      <a:pt x="5967" y="1607"/>
                      <a:pt x="6038" y="1724"/>
                    </a:cubicBezTo>
                    <a:cubicBezTo>
                      <a:pt x="6061" y="1765"/>
                      <a:pt x="6084" y="1805"/>
                      <a:pt x="6101" y="1845"/>
                    </a:cubicBezTo>
                    <a:cubicBezTo>
                      <a:pt x="6121" y="1905"/>
                      <a:pt x="6141" y="1962"/>
                      <a:pt x="6154" y="2025"/>
                    </a:cubicBezTo>
                    <a:cubicBezTo>
                      <a:pt x="6161" y="2042"/>
                      <a:pt x="6164" y="2059"/>
                      <a:pt x="6168" y="2076"/>
                    </a:cubicBezTo>
                    <a:cubicBezTo>
                      <a:pt x="6178" y="2213"/>
                      <a:pt x="6178" y="2340"/>
                      <a:pt x="6171" y="2464"/>
                    </a:cubicBezTo>
                    <a:cubicBezTo>
                      <a:pt x="6164" y="2570"/>
                      <a:pt x="6141" y="2678"/>
                      <a:pt x="6111" y="2768"/>
                    </a:cubicBezTo>
                    <a:cubicBezTo>
                      <a:pt x="6058" y="2925"/>
                      <a:pt x="5957" y="3072"/>
                      <a:pt x="5863" y="3200"/>
                    </a:cubicBezTo>
                    <a:cubicBezTo>
                      <a:pt x="5820" y="3257"/>
                      <a:pt x="5770" y="3313"/>
                      <a:pt x="5713" y="3373"/>
                    </a:cubicBezTo>
                    <a:lnTo>
                      <a:pt x="5680" y="3413"/>
                    </a:lnTo>
                    <a:cubicBezTo>
                      <a:pt x="5603" y="3498"/>
                      <a:pt x="5496" y="3567"/>
                      <a:pt x="5339" y="3638"/>
                    </a:cubicBezTo>
                    <a:cubicBezTo>
                      <a:pt x="5175" y="3711"/>
                      <a:pt x="5007" y="3788"/>
                      <a:pt x="4840" y="3819"/>
                    </a:cubicBezTo>
                    <a:cubicBezTo>
                      <a:pt x="4777" y="3831"/>
                      <a:pt x="4716" y="3842"/>
                      <a:pt x="4653" y="3851"/>
                    </a:cubicBezTo>
                    <a:lnTo>
                      <a:pt x="4402" y="3892"/>
                    </a:lnTo>
                    <a:lnTo>
                      <a:pt x="4529" y="4112"/>
                    </a:lnTo>
                    <a:cubicBezTo>
                      <a:pt x="4542" y="4140"/>
                      <a:pt x="4556" y="4166"/>
                      <a:pt x="4569" y="4193"/>
                    </a:cubicBezTo>
                    <a:cubicBezTo>
                      <a:pt x="4633" y="4323"/>
                      <a:pt x="4683" y="4450"/>
                      <a:pt x="4716" y="4577"/>
                    </a:cubicBezTo>
                    <a:cubicBezTo>
                      <a:pt x="4740" y="4671"/>
                      <a:pt x="4757" y="4771"/>
                      <a:pt x="4766" y="4845"/>
                    </a:cubicBezTo>
                    <a:cubicBezTo>
                      <a:pt x="4794" y="5006"/>
                      <a:pt x="4786" y="5169"/>
                      <a:pt x="4757" y="5330"/>
                    </a:cubicBezTo>
                    <a:lnTo>
                      <a:pt x="4743" y="5393"/>
                    </a:lnTo>
                    <a:cubicBezTo>
                      <a:pt x="4729" y="5467"/>
                      <a:pt x="4716" y="5537"/>
                      <a:pt x="4696" y="5597"/>
                    </a:cubicBezTo>
                    <a:cubicBezTo>
                      <a:pt x="4660" y="5701"/>
                      <a:pt x="4613" y="5805"/>
                      <a:pt x="4546" y="5929"/>
                    </a:cubicBezTo>
                    <a:cubicBezTo>
                      <a:pt x="4476" y="6056"/>
                      <a:pt x="4382" y="6176"/>
                      <a:pt x="4252" y="6303"/>
                    </a:cubicBezTo>
                    <a:cubicBezTo>
                      <a:pt x="4218" y="6333"/>
                      <a:pt x="4188" y="6363"/>
                      <a:pt x="4151" y="6394"/>
                    </a:cubicBezTo>
                    <a:cubicBezTo>
                      <a:pt x="3971" y="6537"/>
                      <a:pt x="3770" y="6661"/>
                      <a:pt x="3559" y="6758"/>
                    </a:cubicBezTo>
                    <a:cubicBezTo>
                      <a:pt x="3472" y="6798"/>
                      <a:pt x="3399" y="6829"/>
                      <a:pt x="3332" y="6852"/>
                    </a:cubicBezTo>
                    <a:lnTo>
                      <a:pt x="3261" y="6872"/>
                    </a:lnTo>
                    <a:cubicBezTo>
                      <a:pt x="3158" y="6905"/>
                      <a:pt x="3057" y="6939"/>
                      <a:pt x="2954" y="6945"/>
                    </a:cubicBezTo>
                    <a:cubicBezTo>
                      <a:pt x="2899" y="6949"/>
                      <a:pt x="2847" y="6952"/>
                      <a:pt x="2798" y="6952"/>
                    </a:cubicBezTo>
                    <a:cubicBezTo>
                      <a:pt x="2755" y="6952"/>
                      <a:pt x="2713" y="6950"/>
                      <a:pt x="2673" y="6942"/>
                    </a:cubicBezTo>
                    <a:cubicBezTo>
                      <a:pt x="2579" y="6925"/>
                      <a:pt x="2489" y="6905"/>
                      <a:pt x="2395" y="6882"/>
                    </a:cubicBezTo>
                    <a:cubicBezTo>
                      <a:pt x="2335" y="6869"/>
                      <a:pt x="2275" y="6852"/>
                      <a:pt x="2215" y="6832"/>
                    </a:cubicBezTo>
                    <a:lnTo>
                      <a:pt x="2121" y="6804"/>
                    </a:lnTo>
                    <a:cubicBezTo>
                      <a:pt x="2085" y="6795"/>
                      <a:pt x="2044" y="6781"/>
                      <a:pt x="2004" y="6768"/>
                    </a:cubicBezTo>
                    <a:lnTo>
                      <a:pt x="1980" y="6761"/>
                    </a:lnTo>
                    <a:cubicBezTo>
                      <a:pt x="1840" y="6718"/>
                      <a:pt x="1710" y="6648"/>
                      <a:pt x="1596" y="6584"/>
                    </a:cubicBezTo>
                    <a:cubicBezTo>
                      <a:pt x="1512" y="6540"/>
                      <a:pt x="1432" y="6494"/>
                      <a:pt x="1352" y="6443"/>
                    </a:cubicBezTo>
                    <a:cubicBezTo>
                      <a:pt x="1268" y="6397"/>
                      <a:pt x="1191" y="6343"/>
                      <a:pt x="1111" y="6293"/>
                    </a:cubicBezTo>
                    <a:cubicBezTo>
                      <a:pt x="1084" y="6276"/>
                      <a:pt x="1061" y="6259"/>
                      <a:pt x="1041" y="6243"/>
                    </a:cubicBezTo>
                    <a:lnTo>
                      <a:pt x="970" y="6193"/>
                    </a:lnTo>
                    <a:lnTo>
                      <a:pt x="890" y="6216"/>
                    </a:lnTo>
                    <a:cubicBezTo>
                      <a:pt x="856" y="6225"/>
                      <a:pt x="820" y="6229"/>
                      <a:pt x="784" y="6229"/>
                    </a:cubicBezTo>
                    <a:cubicBezTo>
                      <a:pt x="737" y="6229"/>
                      <a:pt x="690" y="6222"/>
                      <a:pt x="646" y="6207"/>
                    </a:cubicBezTo>
                    <a:cubicBezTo>
                      <a:pt x="546" y="6170"/>
                      <a:pt x="459" y="6093"/>
                      <a:pt x="412" y="5992"/>
                    </a:cubicBezTo>
                    <a:cubicBezTo>
                      <a:pt x="368" y="5895"/>
                      <a:pt x="362" y="5771"/>
                      <a:pt x="395" y="5694"/>
                    </a:cubicBezTo>
                    <a:lnTo>
                      <a:pt x="569" y="5279"/>
                    </a:lnTo>
                    <a:cubicBezTo>
                      <a:pt x="776" y="4795"/>
                      <a:pt x="987" y="4293"/>
                      <a:pt x="1208" y="3805"/>
                    </a:cubicBezTo>
                    <a:cubicBezTo>
                      <a:pt x="1302" y="3604"/>
                      <a:pt x="1392" y="3404"/>
                      <a:pt x="1483" y="3200"/>
                    </a:cubicBezTo>
                    <a:cubicBezTo>
                      <a:pt x="1546" y="3052"/>
                      <a:pt x="1603" y="2899"/>
                      <a:pt x="1656" y="2751"/>
                    </a:cubicBezTo>
                    <a:lnTo>
                      <a:pt x="1707" y="2615"/>
                    </a:lnTo>
                    <a:cubicBezTo>
                      <a:pt x="1857" y="2209"/>
                      <a:pt x="2064" y="1818"/>
                      <a:pt x="2268" y="1437"/>
                    </a:cubicBezTo>
                    <a:lnTo>
                      <a:pt x="2298" y="1383"/>
                    </a:lnTo>
                    <a:cubicBezTo>
                      <a:pt x="2375" y="1240"/>
                      <a:pt x="2452" y="1093"/>
                      <a:pt x="2536" y="952"/>
                    </a:cubicBezTo>
                    <a:cubicBezTo>
                      <a:pt x="2606" y="835"/>
                      <a:pt x="2693" y="735"/>
                      <a:pt x="2793" y="628"/>
                    </a:cubicBezTo>
                    <a:cubicBezTo>
                      <a:pt x="2877" y="537"/>
                      <a:pt x="2984" y="467"/>
                      <a:pt x="3094" y="431"/>
                    </a:cubicBezTo>
                    <a:cubicBezTo>
                      <a:pt x="3158" y="407"/>
                      <a:pt x="3221" y="383"/>
                      <a:pt x="3289" y="370"/>
                    </a:cubicBezTo>
                    <a:cubicBezTo>
                      <a:pt x="3335" y="357"/>
                      <a:pt x="3385" y="357"/>
                      <a:pt x="3445" y="353"/>
                    </a:cubicBezTo>
                    <a:lnTo>
                      <a:pt x="3499" y="353"/>
                    </a:lnTo>
                    <a:cubicBezTo>
                      <a:pt x="3508" y="353"/>
                      <a:pt x="3516" y="352"/>
                      <a:pt x="3525" y="352"/>
                    </a:cubicBezTo>
                    <a:close/>
                    <a:moveTo>
                      <a:pt x="3528" y="1"/>
                    </a:moveTo>
                    <a:cubicBezTo>
                      <a:pt x="3515" y="1"/>
                      <a:pt x="3500" y="1"/>
                      <a:pt x="3485" y="2"/>
                    </a:cubicBezTo>
                    <a:lnTo>
                      <a:pt x="3435" y="2"/>
                    </a:lnTo>
                    <a:cubicBezTo>
                      <a:pt x="3362" y="6"/>
                      <a:pt x="3289" y="9"/>
                      <a:pt x="3208" y="26"/>
                    </a:cubicBezTo>
                    <a:cubicBezTo>
                      <a:pt x="3128" y="46"/>
                      <a:pt x="3054" y="69"/>
                      <a:pt x="2980" y="96"/>
                    </a:cubicBezTo>
                    <a:cubicBezTo>
                      <a:pt x="2817" y="153"/>
                      <a:pt x="2659" y="256"/>
                      <a:pt x="2536" y="387"/>
                    </a:cubicBezTo>
                    <a:cubicBezTo>
                      <a:pt x="2426" y="508"/>
                      <a:pt x="2318" y="624"/>
                      <a:pt x="2231" y="775"/>
                    </a:cubicBezTo>
                    <a:cubicBezTo>
                      <a:pt x="2148" y="919"/>
                      <a:pt x="2068" y="1069"/>
                      <a:pt x="1987" y="1216"/>
                    </a:cubicBezTo>
                    <a:lnTo>
                      <a:pt x="1957" y="1273"/>
                    </a:lnTo>
                    <a:cubicBezTo>
                      <a:pt x="1750" y="1661"/>
                      <a:pt x="1536" y="2066"/>
                      <a:pt x="1375" y="2494"/>
                    </a:cubicBezTo>
                    <a:lnTo>
                      <a:pt x="1325" y="2635"/>
                    </a:lnTo>
                    <a:cubicBezTo>
                      <a:pt x="1275" y="2775"/>
                      <a:pt x="1222" y="2922"/>
                      <a:pt x="1161" y="3056"/>
                    </a:cubicBezTo>
                    <a:lnTo>
                      <a:pt x="890" y="3658"/>
                    </a:lnTo>
                    <a:cubicBezTo>
                      <a:pt x="666" y="4149"/>
                      <a:pt x="452" y="4654"/>
                      <a:pt x="248" y="5143"/>
                    </a:cubicBezTo>
                    <a:lnTo>
                      <a:pt x="71" y="5557"/>
                    </a:lnTo>
                    <a:cubicBezTo>
                      <a:pt x="1" y="5728"/>
                      <a:pt x="7" y="5952"/>
                      <a:pt x="94" y="6139"/>
                    </a:cubicBezTo>
                    <a:cubicBezTo>
                      <a:pt x="178" y="6323"/>
                      <a:pt x="339" y="6471"/>
                      <a:pt x="529" y="6537"/>
                    </a:cubicBezTo>
                    <a:cubicBezTo>
                      <a:pt x="611" y="6568"/>
                      <a:pt x="698" y="6582"/>
                      <a:pt x="785" y="6582"/>
                    </a:cubicBezTo>
                    <a:cubicBezTo>
                      <a:pt x="822" y="6582"/>
                      <a:pt x="860" y="6579"/>
                      <a:pt x="897" y="6574"/>
                    </a:cubicBezTo>
                    <a:cubicBezTo>
                      <a:pt x="904" y="6577"/>
                      <a:pt x="910" y="6584"/>
                      <a:pt x="917" y="6588"/>
                    </a:cubicBezTo>
                    <a:cubicBezTo>
                      <a:pt x="1001" y="6641"/>
                      <a:pt x="1084" y="6695"/>
                      <a:pt x="1168" y="6744"/>
                    </a:cubicBezTo>
                    <a:cubicBezTo>
                      <a:pt x="1255" y="6795"/>
                      <a:pt x="1338" y="6845"/>
                      <a:pt x="1426" y="6892"/>
                    </a:cubicBezTo>
                    <a:cubicBezTo>
                      <a:pt x="1552" y="6962"/>
                      <a:pt x="1707" y="7042"/>
                      <a:pt x="1873" y="7096"/>
                    </a:cubicBezTo>
                    <a:lnTo>
                      <a:pt x="1897" y="7105"/>
                    </a:lnTo>
                    <a:cubicBezTo>
                      <a:pt x="1940" y="7119"/>
                      <a:pt x="1984" y="7133"/>
                      <a:pt x="2028" y="7142"/>
                    </a:cubicBezTo>
                    <a:lnTo>
                      <a:pt x="2114" y="7170"/>
                    </a:lnTo>
                    <a:cubicBezTo>
                      <a:pt x="2181" y="7190"/>
                      <a:pt x="2252" y="7210"/>
                      <a:pt x="2318" y="7226"/>
                    </a:cubicBezTo>
                    <a:cubicBezTo>
                      <a:pt x="2415" y="7250"/>
                      <a:pt x="2512" y="7270"/>
                      <a:pt x="2609" y="7286"/>
                    </a:cubicBezTo>
                    <a:cubicBezTo>
                      <a:pt x="2676" y="7300"/>
                      <a:pt x="2736" y="7303"/>
                      <a:pt x="2800" y="7303"/>
                    </a:cubicBezTo>
                    <a:cubicBezTo>
                      <a:pt x="2863" y="7303"/>
                      <a:pt x="2923" y="7300"/>
                      <a:pt x="2988" y="7297"/>
                    </a:cubicBezTo>
                    <a:cubicBezTo>
                      <a:pt x="3124" y="7286"/>
                      <a:pt x="3252" y="7246"/>
                      <a:pt x="3372" y="7206"/>
                    </a:cubicBezTo>
                    <a:lnTo>
                      <a:pt x="3435" y="7186"/>
                    </a:lnTo>
                    <a:cubicBezTo>
                      <a:pt x="3519" y="7159"/>
                      <a:pt x="3606" y="7126"/>
                      <a:pt x="3706" y="7079"/>
                    </a:cubicBezTo>
                    <a:cubicBezTo>
                      <a:pt x="3944" y="6969"/>
                      <a:pt x="4167" y="6832"/>
                      <a:pt x="4372" y="6668"/>
                    </a:cubicBezTo>
                    <a:cubicBezTo>
                      <a:pt x="4415" y="6634"/>
                      <a:pt x="4456" y="6594"/>
                      <a:pt x="4496" y="6557"/>
                    </a:cubicBezTo>
                    <a:cubicBezTo>
                      <a:pt x="4653" y="6403"/>
                      <a:pt x="4769" y="6253"/>
                      <a:pt x="4857" y="6096"/>
                    </a:cubicBezTo>
                    <a:cubicBezTo>
                      <a:pt x="4930" y="5955"/>
                      <a:pt x="4984" y="5835"/>
                      <a:pt x="5027" y="5714"/>
                    </a:cubicBezTo>
                    <a:cubicBezTo>
                      <a:pt x="5058" y="5628"/>
                      <a:pt x="5074" y="5540"/>
                      <a:pt x="5087" y="5460"/>
                    </a:cubicBezTo>
                    <a:lnTo>
                      <a:pt x="5101" y="5397"/>
                    </a:lnTo>
                    <a:cubicBezTo>
                      <a:pt x="5141" y="5199"/>
                      <a:pt x="5144" y="4995"/>
                      <a:pt x="5115" y="4791"/>
                    </a:cubicBezTo>
                    <a:cubicBezTo>
                      <a:pt x="5104" y="4708"/>
                      <a:pt x="5084" y="4601"/>
                      <a:pt x="5054" y="4487"/>
                    </a:cubicBezTo>
                    <a:cubicBezTo>
                      <a:pt x="5027" y="4376"/>
                      <a:pt x="4987" y="4270"/>
                      <a:pt x="4940" y="4156"/>
                    </a:cubicBezTo>
                    <a:cubicBezTo>
                      <a:pt x="5138" y="4116"/>
                      <a:pt x="5322" y="4032"/>
                      <a:pt x="5482" y="3959"/>
                    </a:cubicBezTo>
                    <a:cubicBezTo>
                      <a:pt x="5686" y="3868"/>
                      <a:pt x="5830" y="3768"/>
                      <a:pt x="5941" y="3648"/>
                    </a:cubicBezTo>
                    <a:lnTo>
                      <a:pt x="5973" y="3611"/>
                    </a:lnTo>
                    <a:cubicBezTo>
                      <a:pt x="6030" y="3547"/>
                      <a:pt x="6091" y="3481"/>
                      <a:pt x="6148" y="3407"/>
                    </a:cubicBezTo>
                    <a:cubicBezTo>
                      <a:pt x="6254" y="3260"/>
                      <a:pt x="6375" y="3089"/>
                      <a:pt x="6445" y="2882"/>
                    </a:cubicBezTo>
                    <a:cubicBezTo>
                      <a:pt x="6486" y="2761"/>
                      <a:pt x="6512" y="2624"/>
                      <a:pt x="6522" y="2484"/>
                    </a:cubicBezTo>
                    <a:cubicBezTo>
                      <a:pt x="6529" y="2346"/>
                      <a:pt x="6529" y="2203"/>
                      <a:pt x="6515" y="2053"/>
                    </a:cubicBezTo>
                    <a:cubicBezTo>
                      <a:pt x="6515" y="2013"/>
                      <a:pt x="6506" y="1976"/>
                      <a:pt x="6499" y="1939"/>
                    </a:cubicBezTo>
                    <a:cubicBezTo>
                      <a:pt x="6482" y="1875"/>
                      <a:pt x="6459" y="1805"/>
                      <a:pt x="6429" y="1724"/>
                    </a:cubicBezTo>
                    <a:cubicBezTo>
                      <a:pt x="6405" y="1658"/>
                      <a:pt x="6372" y="1601"/>
                      <a:pt x="6342" y="1547"/>
                    </a:cubicBezTo>
                    <a:cubicBezTo>
                      <a:pt x="6262" y="1411"/>
                      <a:pt x="6174" y="1290"/>
                      <a:pt x="6081" y="1179"/>
                    </a:cubicBezTo>
                    <a:cubicBezTo>
                      <a:pt x="6024" y="1116"/>
                      <a:pt x="5967" y="1059"/>
                      <a:pt x="5907" y="1002"/>
                    </a:cubicBezTo>
                    <a:lnTo>
                      <a:pt x="5877" y="972"/>
                    </a:lnTo>
                    <a:cubicBezTo>
                      <a:pt x="5773" y="875"/>
                      <a:pt x="5663" y="775"/>
                      <a:pt x="5546" y="681"/>
                    </a:cubicBezTo>
                    <a:lnTo>
                      <a:pt x="5496" y="638"/>
                    </a:lnTo>
                    <a:cubicBezTo>
                      <a:pt x="5442" y="594"/>
                      <a:pt x="5382" y="548"/>
                      <a:pt x="5315" y="508"/>
                    </a:cubicBezTo>
                    <a:cubicBezTo>
                      <a:pt x="5098" y="377"/>
                      <a:pt x="4874" y="283"/>
                      <a:pt x="4629" y="223"/>
                    </a:cubicBezTo>
                    <a:cubicBezTo>
                      <a:pt x="4439" y="173"/>
                      <a:pt x="4241" y="130"/>
                      <a:pt x="4054" y="93"/>
                    </a:cubicBezTo>
                    <a:lnTo>
                      <a:pt x="3907" y="59"/>
                    </a:lnTo>
                    <a:cubicBezTo>
                      <a:pt x="3817" y="42"/>
                      <a:pt x="3726" y="26"/>
                      <a:pt x="3633" y="9"/>
                    </a:cubicBezTo>
                    <a:cubicBezTo>
                      <a:pt x="3601" y="4"/>
                      <a:pt x="3567" y="1"/>
                      <a:pt x="35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2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6" name="Google Shape;2276;p45"/>
          <p:cNvSpPr txBox="1">
            <a:spLocks noGrp="1"/>
          </p:cNvSpPr>
          <p:nvPr>
            <p:ph type="title"/>
          </p:nvPr>
        </p:nvSpPr>
        <p:spPr>
          <a:xfrm>
            <a:off x="5233225" y="2591400"/>
            <a:ext cx="2983800" cy="133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700"/>
              <a:t>A PICTURE IS WORTH A THOUSAND WORDS</a:t>
            </a:r>
            <a:endParaRPr sz="3700"/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1" name="Google Shape;2281;p46"/>
          <p:cNvSpPr txBox="1">
            <a:spLocks noGrp="1"/>
          </p:cNvSpPr>
          <p:nvPr>
            <p:ph type="title"/>
          </p:nvPr>
        </p:nvSpPr>
        <p:spPr>
          <a:xfrm>
            <a:off x="2362200" y="1847850"/>
            <a:ext cx="4419600" cy="144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0">
                <a:solidFill>
                  <a:schemeClr val="dk1"/>
                </a:solidFill>
              </a:rPr>
              <a:t>1, </a:t>
            </a:r>
            <a:r>
              <a:rPr lang="en" sz="11000">
                <a:solidFill>
                  <a:schemeClr val="accent3"/>
                </a:solidFill>
              </a:rPr>
              <a:t>3</a:t>
            </a:r>
            <a:r>
              <a:rPr lang="en" sz="11000">
                <a:solidFill>
                  <a:schemeClr val="dk1"/>
                </a:solidFill>
              </a:rPr>
              <a:t>, </a:t>
            </a:r>
            <a:r>
              <a:rPr lang="en" sz="11000">
                <a:solidFill>
                  <a:schemeClr val="accent4"/>
                </a:solidFill>
              </a:rPr>
              <a:t>6</a:t>
            </a:r>
            <a:r>
              <a:rPr lang="en" sz="11000">
                <a:solidFill>
                  <a:schemeClr val="dk1"/>
                </a:solidFill>
              </a:rPr>
              <a:t>, </a:t>
            </a:r>
            <a:r>
              <a:rPr lang="en" sz="11000">
                <a:solidFill>
                  <a:schemeClr val="accent6"/>
                </a:solidFill>
              </a:rPr>
              <a:t>8</a:t>
            </a:r>
            <a:endParaRPr sz="11000">
              <a:solidFill>
                <a:schemeClr val="accent6"/>
              </a:solidFill>
            </a:endParaRPr>
          </a:p>
        </p:txBody>
      </p:sp>
      <p:grpSp>
        <p:nvGrpSpPr>
          <p:cNvPr id="2282" name="Google Shape;2282;p46"/>
          <p:cNvGrpSpPr/>
          <p:nvPr/>
        </p:nvGrpSpPr>
        <p:grpSpPr>
          <a:xfrm>
            <a:off x="2437327" y="2960600"/>
            <a:ext cx="4855374" cy="501784"/>
            <a:chOff x="2437327" y="2960600"/>
            <a:chExt cx="4855374" cy="501784"/>
          </a:xfrm>
        </p:grpSpPr>
        <p:sp>
          <p:nvSpPr>
            <p:cNvPr id="2283" name="Google Shape;2283;p46"/>
            <p:cNvSpPr/>
            <p:nvPr/>
          </p:nvSpPr>
          <p:spPr>
            <a:xfrm>
              <a:off x="2437327" y="3390475"/>
              <a:ext cx="4128715" cy="22801"/>
            </a:xfrm>
            <a:custGeom>
              <a:avLst/>
              <a:gdLst/>
              <a:ahLst/>
              <a:cxnLst/>
              <a:rect l="l" t="t" r="r" b="b"/>
              <a:pathLst>
                <a:path w="172299" h="1847" extrusionOk="0">
                  <a:moveTo>
                    <a:pt x="0" y="209"/>
                  </a:moveTo>
                  <a:cubicBezTo>
                    <a:pt x="5704" y="-503"/>
                    <a:pt x="11460" y="1146"/>
                    <a:pt x="17198" y="1483"/>
                  </a:cubicBezTo>
                  <a:cubicBezTo>
                    <a:pt x="29597" y="2211"/>
                    <a:pt x="42039" y="1483"/>
                    <a:pt x="54460" y="1483"/>
                  </a:cubicBezTo>
                  <a:cubicBezTo>
                    <a:pt x="93741" y="1483"/>
                    <a:pt x="133018" y="528"/>
                    <a:pt x="172299" y="528"/>
                  </a:cubicBezTo>
                </a:path>
              </a:pathLst>
            </a:custGeom>
            <a:noFill/>
            <a:ln w="76200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sp>
        <p:grpSp>
          <p:nvGrpSpPr>
            <p:cNvPr id="2284" name="Google Shape;2284;p46"/>
            <p:cNvGrpSpPr/>
            <p:nvPr/>
          </p:nvGrpSpPr>
          <p:grpSpPr>
            <a:xfrm rot="-236343" flipH="1">
              <a:off x="6511538" y="2986161"/>
              <a:ext cx="764399" cy="450661"/>
              <a:chOff x="1963425" y="418250"/>
              <a:chExt cx="2160932" cy="1380257"/>
            </a:xfrm>
          </p:grpSpPr>
          <p:sp>
            <p:nvSpPr>
              <p:cNvPr id="2285" name="Google Shape;2285;p46"/>
              <p:cNvSpPr/>
              <p:nvPr/>
            </p:nvSpPr>
            <p:spPr>
              <a:xfrm>
                <a:off x="2009373" y="463512"/>
                <a:ext cx="2054634" cy="1307335"/>
              </a:xfrm>
              <a:custGeom>
                <a:avLst/>
                <a:gdLst/>
                <a:ahLst/>
                <a:cxnLst/>
                <a:rect l="l" t="t" r="r" b="b"/>
                <a:pathLst>
                  <a:path w="8988" h="5719" extrusionOk="0">
                    <a:moveTo>
                      <a:pt x="3151" y="1850"/>
                    </a:moveTo>
                    <a:cubicBezTo>
                      <a:pt x="3205" y="1854"/>
                      <a:pt x="3255" y="1857"/>
                      <a:pt x="3302" y="1867"/>
                    </a:cubicBezTo>
                    <a:cubicBezTo>
                      <a:pt x="3362" y="1880"/>
                      <a:pt x="3422" y="1897"/>
                      <a:pt x="3479" y="1914"/>
                    </a:cubicBezTo>
                    <a:cubicBezTo>
                      <a:pt x="3499" y="1920"/>
                      <a:pt x="3519" y="1927"/>
                      <a:pt x="3539" y="1930"/>
                    </a:cubicBezTo>
                    <a:cubicBezTo>
                      <a:pt x="3620" y="1954"/>
                      <a:pt x="3696" y="1974"/>
                      <a:pt x="3776" y="1997"/>
                    </a:cubicBezTo>
                    <a:cubicBezTo>
                      <a:pt x="3810" y="2004"/>
                      <a:pt x="3844" y="2014"/>
                      <a:pt x="3877" y="2021"/>
                    </a:cubicBezTo>
                    <a:cubicBezTo>
                      <a:pt x="3930" y="2034"/>
                      <a:pt x="3987" y="2047"/>
                      <a:pt x="4041" y="2064"/>
                    </a:cubicBezTo>
                    <a:cubicBezTo>
                      <a:pt x="4194" y="2111"/>
                      <a:pt x="4342" y="2178"/>
                      <a:pt x="4486" y="2245"/>
                    </a:cubicBezTo>
                    <a:lnTo>
                      <a:pt x="4503" y="2251"/>
                    </a:lnTo>
                    <a:cubicBezTo>
                      <a:pt x="4633" y="2308"/>
                      <a:pt x="4767" y="2371"/>
                      <a:pt x="4890" y="2436"/>
                    </a:cubicBezTo>
                    <a:cubicBezTo>
                      <a:pt x="4934" y="2456"/>
                      <a:pt x="4974" y="2476"/>
                      <a:pt x="5014" y="2496"/>
                    </a:cubicBezTo>
                    <a:cubicBezTo>
                      <a:pt x="5175" y="2572"/>
                      <a:pt x="5335" y="2649"/>
                      <a:pt x="5496" y="2729"/>
                    </a:cubicBezTo>
                    <a:cubicBezTo>
                      <a:pt x="5569" y="2766"/>
                      <a:pt x="5639" y="2810"/>
                      <a:pt x="5716" y="2857"/>
                    </a:cubicBezTo>
                    <a:cubicBezTo>
                      <a:pt x="5733" y="2867"/>
                      <a:pt x="5750" y="2877"/>
                      <a:pt x="5767" y="2887"/>
                    </a:cubicBezTo>
                    <a:cubicBezTo>
                      <a:pt x="5813" y="2917"/>
                      <a:pt x="5863" y="2950"/>
                      <a:pt x="5911" y="2981"/>
                    </a:cubicBezTo>
                    <a:lnTo>
                      <a:pt x="5931" y="2994"/>
                    </a:lnTo>
                    <a:lnTo>
                      <a:pt x="5951" y="3007"/>
                    </a:lnTo>
                    <a:lnTo>
                      <a:pt x="5954" y="3007"/>
                    </a:lnTo>
                    <a:cubicBezTo>
                      <a:pt x="5965" y="3005"/>
                      <a:pt x="5975" y="3004"/>
                      <a:pt x="5986" y="3004"/>
                    </a:cubicBezTo>
                    <a:cubicBezTo>
                      <a:pt x="6018" y="3004"/>
                      <a:pt x="6045" y="3014"/>
                      <a:pt x="6071" y="3027"/>
                    </a:cubicBezTo>
                    <a:cubicBezTo>
                      <a:pt x="6108" y="3047"/>
                      <a:pt x="6148" y="3067"/>
                      <a:pt x="6184" y="3091"/>
                    </a:cubicBezTo>
                    <a:lnTo>
                      <a:pt x="6215" y="3108"/>
                    </a:lnTo>
                    <a:cubicBezTo>
                      <a:pt x="6248" y="3128"/>
                      <a:pt x="6285" y="3148"/>
                      <a:pt x="6318" y="3168"/>
                    </a:cubicBezTo>
                    <a:lnTo>
                      <a:pt x="6322" y="3171"/>
                    </a:lnTo>
                    <a:lnTo>
                      <a:pt x="6342" y="3181"/>
                    </a:lnTo>
                    <a:lnTo>
                      <a:pt x="6362" y="3194"/>
                    </a:lnTo>
                    <a:lnTo>
                      <a:pt x="6385" y="3211"/>
                    </a:lnTo>
                    <a:cubicBezTo>
                      <a:pt x="6429" y="3238"/>
                      <a:pt x="6482" y="3271"/>
                      <a:pt x="6529" y="3308"/>
                    </a:cubicBezTo>
                    <a:cubicBezTo>
                      <a:pt x="6579" y="3348"/>
                      <a:pt x="6616" y="3382"/>
                      <a:pt x="6650" y="3419"/>
                    </a:cubicBezTo>
                    <a:cubicBezTo>
                      <a:pt x="6683" y="3459"/>
                      <a:pt x="6713" y="3506"/>
                      <a:pt x="6736" y="3543"/>
                    </a:cubicBezTo>
                    <a:cubicBezTo>
                      <a:pt x="6760" y="3583"/>
                      <a:pt x="6780" y="3632"/>
                      <a:pt x="6797" y="3696"/>
                    </a:cubicBezTo>
                    <a:cubicBezTo>
                      <a:pt x="6817" y="3756"/>
                      <a:pt x="6820" y="3813"/>
                      <a:pt x="6814" y="3867"/>
                    </a:cubicBezTo>
                    <a:cubicBezTo>
                      <a:pt x="6803" y="3930"/>
                      <a:pt x="6780" y="3987"/>
                      <a:pt x="6740" y="4047"/>
                    </a:cubicBezTo>
                    <a:cubicBezTo>
                      <a:pt x="6703" y="4101"/>
                      <a:pt x="6646" y="4151"/>
                      <a:pt x="6576" y="4194"/>
                    </a:cubicBezTo>
                    <a:cubicBezTo>
                      <a:pt x="6559" y="4205"/>
                      <a:pt x="6536" y="4218"/>
                      <a:pt x="6516" y="4228"/>
                    </a:cubicBezTo>
                    <a:cubicBezTo>
                      <a:pt x="6472" y="4245"/>
                      <a:pt x="6425" y="4265"/>
                      <a:pt x="6372" y="4271"/>
                    </a:cubicBezTo>
                    <a:cubicBezTo>
                      <a:pt x="6338" y="4275"/>
                      <a:pt x="6305" y="4278"/>
                      <a:pt x="6272" y="4278"/>
                    </a:cubicBezTo>
                    <a:cubicBezTo>
                      <a:pt x="6253" y="4279"/>
                      <a:pt x="6233" y="4279"/>
                      <a:pt x="6214" y="4279"/>
                    </a:cubicBezTo>
                    <a:cubicBezTo>
                      <a:pt x="6155" y="4279"/>
                      <a:pt x="6096" y="4275"/>
                      <a:pt x="6041" y="4265"/>
                    </a:cubicBezTo>
                    <a:cubicBezTo>
                      <a:pt x="5960" y="4255"/>
                      <a:pt x="5863" y="4238"/>
                      <a:pt x="5770" y="4205"/>
                    </a:cubicBezTo>
                    <a:cubicBezTo>
                      <a:pt x="5723" y="4191"/>
                      <a:pt x="5673" y="4174"/>
                      <a:pt x="5626" y="4157"/>
                    </a:cubicBezTo>
                    <a:cubicBezTo>
                      <a:pt x="5593" y="4148"/>
                      <a:pt x="5562" y="4134"/>
                      <a:pt x="5529" y="4124"/>
                    </a:cubicBezTo>
                    <a:cubicBezTo>
                      <a:pt x="5375" y="4071"/>
                      <a:pt x="5211" y="4007"/>
                      <a:pt x="5048" y="3933"/>
                    </a:cubicBezTo>
                    <a:cubicBezTo>
                      <a:pt x="4880" y="3860"/>
                      <a:pt x="4719" y="3773"/>
                      <a:pt x="4569" y="3693"/>
                    </a:cubicBezTo>
                    <a:cubicBezTo>
                      <a:pt x="4489" y="3653"/>
                      <a:pt x="4409" y="3609"/>
                      <a:pt x="4328" y="3569"/>
                    </a:cubicBezTo>
                    <a:cubicBezTo>
                      <a:pt x="4255" y="3532"/>
                      <a:pt x="4185" y="3495"/>
                      <a:pt x="4111" y="3455"/>
                    </a:cubicBezTo>
                    <a:lnTo>
                      <a:pt x="3660" y="3214"/>
                    </a:lnTo>
                    <a:cubicBezTo>
                      <a:pt x="3515" y="3138"/>
                      <a:pt x="3372" y="3061"/>
                      <a:pt x="3234" y="2981"/>
                    </a:cubicBezTo>
                    <a:cubicBezTo>
                      <a:pt x="3208" y="2967"/>
                      <a:pt x="3185" y="2950"/>
                      <a:pt x="3158" y="2937"/>
                    </a:cubicBezTo>
                    <a:cubicBezTo>
                      <a:pt x="3104" y="2907"/>
                      <a:pt x="3047" y="2873"/>
                      <a:pt x="2994" y="2840"/>
                    </a:cubicBezTo>
                    <a:cubicBezTo>
                      <a:pt x="2910" y="2786"/>
                      <a:pt x="2844" y="2737"/>
                      <a:pt x="2787" y="2683"/>
                    </a:cubicBezTo>
                    <a:cubicBezTo>
                      <a:pt x="2730" y="2623"/>
                      <a:pt x="2689" y="2572"/>
                      <a:pt x="2660" y="2516"/>
                    </a:cubicBezTo>
                    <a:cubicBezTo>
                      <a:pt x="2636" y="2472"/>
                      <a:pt x="2616" y="2428"/>
                      <a:pt x="2606" y="2385"/>
                    </a:cubicBezTo>
                    <a:cubicBezTo>
                      <a:pt x="2600" y="2365"/>
                      <a:pt x="2596" y="2345"/>
                      <a:pt x="2596" y="2328"/>
                    </a:cubicBezTo>
                    <a:lnTo>
                      <a:pt x="2592" y="2322"/>
                    </a:lnTo>
                    <a:cubicBezTo>
                      <a:pt x="2589" y="2298"/>
                      <a:pt x="2586" y="2265"/>
                      <a:pt x="2589" y="2241"/>
                    </a:cubicBezTo>
                    <a:cubicBezTo>
                      <a:pt x="2592" y="2218"/>
                      <a:pt x="2596" y="2195"/>
                      <a:pt x="2603" y="2175"/>
                    </a:cubicBezTo>
                    <a:cubicBezTo>
                      <a:pt x="2609" y="2148"/>
                      <a:pt x="2620" y="2121"/>
                      <a:pt x="2632" y="2101"/>
                    </a:cubicBezTo>
                    <a:cubicBezTo>
                      <a:pt x="2643" y="2074"/>
                      <a:pt x="2660" y="2054"/>
                      <a:pt x="2680" y="2034"/>
                    </a:cubicBezTo>
                    <a:lnTo>
                      <a:pt x="2689" y="2024"/>
                    </a:lnTo>
                    <a:lnTo>
                      <a:pt x="2697" y="2010"/>
                    </a:lnTo>
                    <a:cubicBezTo>
                      <a:pt x="2730" y="1984"/>
                      <a:pt x="2770" y="1954"/>
                      <a:pt x="2813" y="1927"/>
                    </a:cubicBezTo>
                    <a:cubicBezTo>
                      <a:pt x="2857" y="1904"/>
                      <a:pt x="2910" y="1887"/>
                      <a:pt x="2950" y="1874"/>
                    </a:cubicBezTo>
                    <a:cubicBezTo>
                      <a:pt x="2994" y="1860"/>
                      <a:pt x="3041" y="1857"/>
                      <a:pt x="3084" y="1854"/>
                    </a:cubicBezTo>
                    <a:lnTo>
                      <a:pt x="3098" y="1850"/>
                    </a:lnTo>
                    <a:close/>
                    <a:moveTo>
                      <a:pt x="1131" y="0"/>
                    </a:moveTo>
                    <a:cubicBezTo>
                      <a:pt x="1095" y="0"/>
                      <a:pt x="1051" y="4"/>
                      <a:pt x="1018" y="8"/>
                    </a:cubicBezTo>
                    <a:cubicBezTo>
                      <a:pt x="917" y="24"/>
                      <a:pt x="840" y="74"/>
                      <a:pt x="774" y="124"/>
                    </a:cubicBezTo>
                    <a:cubicBezTo>
                      <a:pt x="743" y="148"/>
                      <a:pt x="717" y="188"/>
                      <a:pt x="693" y="218"/>
                    </a:cubicBezTo>
                    <a:lnTo>
                      <a:pt x="680" y="235"/>
                    </a:lnTo>
                    <a:cubicBezTo>
                      <a:pt x="670" y="248"/>
                      <a:pt x="656" y="264"/>
                      <a:pt x="646" y="278"/>
                    </a:cubicBezTo>
                    <a:cubicBezTo>
                      <a:pt x="626" y="305"/>
                      <a:pt x="606" y="335"/>
                      <a:pt x="590" y="362"/>
                    </a:cubicBezTo>
                    <a:lnTo>
                      <a:pt x="576" y="378"/>
                    </a:lnTo>
                    <a:lnTo>
                      <a:pt x="516" y="469"/>
                    </a:lnTo>
                    <a:cubicBezTo>
                      <a:pt x="489" y="509"/>
                      <a:pt x="462" y="549"/>
                      <a:pt x="432" y="586"/>
                    </a:cubicBezTo>
                    <a:cubicBezTo>
                      <a:pt x="385" y="656"/>
                      <a:pt x="335" y="726"/>
                      <a:pt x="289" y="797"/>
                    </a:cubicBezTo>
                    <a:lnTo>
                      <a:pt x="245" y="857"/>
                    </a:lnTo>
                    <a:lnTo>
                      <a:pt x="204" y="917"/>
                    </a:lnTo>
                    <a:cubicBezTo>
                      <a:pt x="178" y="954"/>
                      <a:pt x="155" y="991"/>
                      <a:pt x="135" y="1027"/>
                    </a:cubicBezTo>
                    <a:cubicBezTo>
                      <a:pt x="94" y="1091"/>
                      <a:pt x="68" y="1164"/>
                      <a:pt x="37" y="1238"/>
                    </a:cubicBezTo>
                    <a:cubicBezTo>
                      <a:pt x="1" y="1342"/>
                      <a:pt x="48" y="1468"/>
                      <a:pt x="151" y="1533"/>
                    </a:cubicBezTo>
                    <a:cubicBezTo>
                      <a:pt x="168" y="1542"/>
                      <a:pt x="188" y="1553"/>
                      <a:pt x="208" y="1559"/>
                    </a:cubicBezTo>
                    <a:lnTo>
                      <a:pt x="212" y="1559"/>
                    </a:lnTo>
                    <a:cubicBezTo>
                      <a:pt x="212" y="1569"/>
                      <a:pt x="208" y="1582"/>
                      <a:pt x="208" y="1593"/>
                    </a:cubicBezTo>
                    <a:cubicBezTo>
                      <a:pt x="204" y="1656"/>
                      <a:pt x="228" y="1740"/>
                      <a:pt x="278" y="1790"/>
                    </a:cubicBezTo>
                    <a:cubicBezTo>
                      <a:pt x="352" y="1857"/>
                      <a:pt x="436" y="1917"/>
                      <a:pt x="516" y="1974"/>
                    </a:cubicBezTo>
                    <a:lnTo>
                      <a:pt x="533" y="1987"/>
                    </a:lnTo>
                    <a:cubicBezTo>
                      <a:pt x="596" y="2034"/>
                      <a:pt x="663" y="2081"/>
                      <a:pt x="740" y="2127"/>
                    </a:cubicBezTo>
                    <a:lnTo>
                      <a:pt x="746" y="2135"/>
                    </a:lnTo>
                    <a:cubicBezTo>
                      <a:pt x="814" y="2175"/>
                      <a:pt x="887" y="2211"/>
                      <a:pt x="957" y="2248"/>
                    </a:cubicBezTo>
                    <a:lnTo>
                      <a:pt x="961" y="2251"/>
                    </a:lnTo>
                    <a:cubicBezTo>
                      <a:pt x="1034" y="2288"/>
                      <a:pt x="1111" y="2328"/>
                      <a:pt x="1195" y="2371"/>
                    </a:cubicBezTo>
                    <a:cubicBezTo>
                      <a:pt x="1315" y="2436"/>
                      <a:pt x="1432" y="2509"/>
                      <a:pt x="1546" y="2579"/>
                    </a:cubicBezTo>
                    <a:lnTo>
                      <a:pt x="1626" y="2626"/>
                    </a:lnTo>
                    <a:cubicBezTo>
                      <a:pt x="1750" y="2700"/>
                      <a:pt x="1874" y="2773"/>
                      <a:pt x="1998" y="2843"/>
                    </a:cubicBezTo>
                    <a:lnTo>
                      <a:pt x="2078" y="2887"/>
                    </a:lnTo>
                    <a:cubicBezTo>
                      <a:pt x="2222" y="2970"/>
                      <a:pt x="2368" y="3054"/>
                      <a:pt x="2532" y="3144"/>
                    </a:cubicBezTo>
                    <a:cubicBezTo>
                      <a:pt x="2603" y="3185"/>
                      <a:pt x="2677" y="3221"/>
                      <a:pt x="2746" y="3262"/>
                    </a:cubicBezTo>
                    <a:cubicBezTo>
                      <a:pt x="2837" y="3308"/>
                      <a:pt x="2927" y="3359"/>
                      <a:pt x="3014" y="3409"/>
                    </a:cubicBezTo>
                    <a:cubicBezTo>
                      <a:pt x="3078" y="3442"/>
                      <a:pt x="3141" y="3479"/>
                      <a:pt x="3205" y="3515"/>
                    </a:cubicBezTo>
                    <a:cubicBezTo>
                      <a:pt x="3439" y="3646"/>
                      <a:pt x="3680" y="3783"/>
                      <a:pt x="3921" y="3910"/>
                    </a:cubicBezTo>
                    <a:cubicBezTo>
                      <a:pt x="4011" y="3957"/>
                      <a:pt x="4101" y="4004"/>
                      <a:pt x="4191" y="4047"/>
                    </a:cubicBezTo>
                    <a:cubicBezTo>
                      <a:pt x="4265" y="4084"/>
                      <a:pt x="4335" y="4121"/>
                      <a:pt x="4409" y="4157"/>
                    </a:cubicBezTo>
                    <a:cubicBezTo>
                      <a:pt x="4556" y="4234"/>
                      <a:pt x="4727" y="4322"/>
                      <a:pt x="4890" y="4402"/>
                    </a:cubicBezTo>
                    <a:cubicBezTo>
                      <a:pt x="5051" y="4478"/>
                      <a:pt x="5211" y="4556"/>
                      <a:pt x="5369" y="4629"/>
                    </a:cubicBezTo>
                    <a:lnTo>
                      <a:pt x="5469" y="4676"/>
                    </a:lnTo>
                    <a:cubicBezTo>
                      <a:pt x="5596" y="4736"/>
                      <a:pt x="5727" y="4796"/>
                      <a:pt x="5850" y="4860"/>
                    </a:cubicBezTo>
                    <a:cubicBezTo>
                      <a:pt x="6024" y="4947"/>
                      <a:pt x="6195" y="5040"/>
                      <a:pt x="6355" y="5128"/>
                    </a:cubicBezTo>
                    <a:cubicBezTo>
                      <a:pt x="6422" y="5168"/>
                      <a:pt x="6492" y="5205"/>
                      <a:pt x="6562" y="5245"/>
                    </a:cubicBezTo>
                    <a:cubicBezTo>
                      <a:pt x="6639" y="5288"/>
                      <a:pt x="6720" y="5335"/>
                      <a:pt x="6797" y="5378"/>
                    </a:cubicBezTo>
                    <a:lnTo>
                      <a:pt x="6857" y="5412"/>
                    </a:lnTo>
                    <a:cubicBezTo>
                      <a:pt x="6977" y="5475"/>
                      <a:pt x="7101" y="5542"/>
                      <a:pt x="7225" y="5602"/>
                    </a:cubicBezTo>
                    <a:cubicBezTo>
                      <a:pt x="7281" y="5626"/>
                      <a:pt x="7332" y="5650"/>
                      <a:pt x="7382" y="5670"/>
                    </a:cubicBezTo>
                    <a:cubicBezTo>
                      <a:pt x="7439" y="5693"/>
                      <a:pt x="7513" y="5710"/>
                      <a:pt x="7599" y="5716"/>
                    </a:cubicBezTo>
                    <a:cubicBezTo>
                      <a:pt x="7616" y="5717"/>
                      <a:pt x="7633" y="5718"/>
                      <a:pt x="7651" y="5718"/>
                    </a:cubicBezTo>
                    <a:cubicBezTo>
                      <a:pt x="7722" y="5718"/>
                      <a:pt x="7802" y="5708"/>
                      <a:pt x="7890" y="5686"/>
                    </a:cubicBezTo>
                    <a:cubicBezTo>
                      <a:pt x="8098" y="5629"/>
                      <a:pt x="8308" y="5552"/>
                      <a:pt x="8536" y="5449"/>
                    </a:cubicBezTo>
                    <a:cubicBezTo>
                      <a:pt x="8583" y="5426"/>
                      <a:pt x="8626" y="5402"/>
                      <a:pt x="8669" y="5381"/>
                    </a:cubicBezTo>
                    <a:cubicBezTo>
                      <a:pt x="8733" y="5349"/>
                      <a:pt x="8813" y="5301"/>
                      <a:pt x="8873" y="5235"/>
                    </a:cubicBezTo>
                    <a:cubicBezTo>
                      <a:pt x="8900" y="5208"/>
                      <a:pt x="8964" y="5137"/>
                      <a:pt x="8974" y="5077"/>
                    </a:cubicBezTo>
                    <a:cubicBezTo>
                      <a:pt x="8981" y="5051"/>
                      <a:pt x="8984" y="5020"/>
                      <a:pt x="8987" y="4994"/>
                    </a:cubicBezTo>
                    <a:cubicBezTo>
                      <a:pt x="8987" y="4964"/>
                      <a:pt x="8984" y="4937"/>
                      <a:pt x="8981" y="4907"/>
                    </a:cubicBezTo>
                    <a:cubicBezTo>
                      <a:pt x="8978" y="4853"/>
                      <a:pt x="8924" y="4779"/>
                      <a:pt x="8900" y="4750"/>
                    </a:cubicBezTo>
                    <a:cubicBezTo>
                      <a:pt x="8887" y="4736"/>
                      <a:pt x="8873" y="4719"/>
                      <a:pt x="8864" y="4706"/>
                    </a:cubicBezTo>
                    <a:cubicBezTo>
                      <a:pt x="8840" y="4676"/>
                      <a:pt x="8820" y="4649"/>
                      <a:pt x="8800" y="4619"/>
                    </a:cubicBezTo>
                    <a:cubicBezTo>
                      <a:pt x="8760" y="4563"/>
                      <a:pt x="8720" y="4499"/>
                      <a:pt x="8686" y="4432"/>
                    </a:cubicBezTo>
                    <a:cubicBezTo>
                      <a:pt x="8649" y="4358"/>
                      <a:pt x="8609" y="4278"/>
                      <a:pt x="8569" y="4188"/>
                    </a:cubicBezTo>
                    <a:cubicBezTo>
                      <a:pt x="8549" y="4137"/>
                      <a:pt x="8529" y="4088"/>
                      <a:pt x="8509" y="4041"/>
                    </a:cubicBezTo>
                    <a:cubicBezTo>
                      <a:pt x="8496" y="4007"/>
                      <a:pt x="8482" y="3974"/>
                      <a:pt x="8469" y="3941"/>
                    </a:cubicBezTo>
                    <a:lnTo>
                      <a:pt x="8459" y="3917"/>
                    </a:lnTo>
                    <a:cubicBezTo>
                      <a:pt x="8436" y="3856"/>
                      <a:pt x="8408" y="3793"/>
                      <a:pt x="8376" y="3736"/>
                    </a:cubicBezTo>
                    <a:cubicBezTo>
                      <a:pt x="8339" y="3676"/>
                      <a:pt x="8298" y="3616"/>
                      <a:pt x="8248" y="3566"/>
                    </a:cubicBezTo>
                    <a:cubicBezTo>
                      <a:pt x="8208" y="3526"/>
                      <a:pt x="8161" y="3492"/>
                      <a:pt x="8115" y="3455"/>
                    </a:cubicBezTo>
                    <a:lnTo>
                      <a:pt x="8095" y="3439"/>
                    </a:lnTo>
                    <a:cubicBezTo>
                      <a:pt x="8034" y="3395"/>
                      <a:pt x="7974" y="3348"/>
                      <a:pt x="7904" y="3295"/>
                    </a:cubicBezTo>
                    <a:cubicBezTo>
                      <a:pt x="7797" y="3208"/>
                      <a:pt x="7676" y="3118"/>
                      <a:pt x="7529" y="3018"/>
                    </a:cubicBezTo>
                    <a:cubicBezTo>
                      <a:pt x="7469" y="2973"/>
                      <a:pt x="7402" y="2933"/>
                      <a:pt x="7328" y="2887"/>
                    </a:cubicBezTo>
                    <a:cubicBezTo>
                      <a:pt x="7168" y="2786"/>
                      <a:pt x="7004" y="2689"/>
                      <a:pt x="6843" y="2596"/>
                    </a:cubicBezTo>
                    <a:cubicBezTo>
                      <a:pt x="6780" y="2562"/>
                      <a:pt x="6720" y="2529"/>
                      <a:pt x="6659" y="2492"/>
                    </a:cubicBezTo>
                    <a:cubicBezTo>
                      <a:pt x="6606" y="2459"/>
                      <a:pt x="6549" y="2428"/>
                      <a:pt x="6496" y="2396"/>
                    </a:cubicBezTo>
                    <a:cubicBezTo>
                      <a:pt x="6409" y="2342"/>
                      <a:pt x="6318" y="2288"/>
                      <a:pt x="6228" y="2238"/>
                    </a:cubicBezTo>
                    <a:cubicBezTo>
                      <a:pt x="6071" y="2151"/>
                      <a:pt x="5911" y="2070"/>
                      <a:pt x="5760" y="1994"/>
                    </a:cubicBezTo>
                    <a:cubicBezTo>
                      <a:pt x="5419" y="1823"/>
                      <a:pt x="5128" y="1683"/>
                      <a:pt x="4833" y="1549"/>
                    </a:cubicBezTo>
                    <a:cubicBezTo>
                      <a:pt x="4787" y="1525"/>
                      <a:pt x="4736" y="1502"/>
                      <a:pt x="4690" y="1479"/>
                    </a:cubicBezTo>
                    <a:cubicBezTo>
                      <a:pt x="4559" y="1419"/>
                      <a:pt x="4429" y="1358"/>
                      <a:pt x="4295" y="1302"/>
                    </a:cubicBezTo>
                    <a:cubicBezTo>
                      <a:pt x="4198" y="1255"/>
                      <a:pt x="4094" y="1215"/>
                      <a:pt x="3997" y="1178"/>
                    </a:cubicBezTo>
                    <a:cubicBezTo>
                      <a:pt x="3934" y="1151"/>
                      <a:pt x="3873" y="1127"/>
                      <a:pt x="3810" y="1101"/>
                    </a:cubicBezTo>
                    <a:cubicBezTo>
                      <a:pt x="3459" y="957"/>
                      <a:pt x="3108" y="800"/>
                      <a:pt x="2763" y="650"/>
                    </a:cubicBezTo>
                    <a:cubicBezTo>
                      <a:pt x="2683" y="613"/>
                      <a:pt x="2603" y="576"/>
                      <a:pt x="2523" y="539"/>
                    </a:cubicBezTo>
                    <a:cubicBezTo>
                      <a:pt x="2439" y="502"/>
                      <a:pt x="2352" y="462"/>
                      <a:pt x="2268" y="422"/>
                    </a:cubicBezTo>
                    <a:cubicBezTo>
                      <a:pt x="2215" y="395"/>
                      <a:pt x="2158" y="369"/>
                      <a:pt x="2101" y="342"/>
                    </a:cubicBezTo>
                    <a:lnTo>
                      <a:pt x="2058" y="321"/>
                    </a:lnTo>
                    <a:cubicBezTo>
                      <a:pt x="1974" y="281"/>
                      <a:pt x="1884" y="238"/>
                      <a:pt x="1794" y="204"/>
                    </a:cubicBezTo>
                    <a:cubicBezTo>
                      <a:pt x="1723" y="175"/>
                      <a:pt x="1646" y="144"/>
                      <a:pt x="1569" y="118"/>
                    </a:cubicBezTo>
                    <a:cubicBezTo>
                      <a:pt x="1496" y="91"/>
                      <a:pt x="1419" y="68"/>
                      <a:pt x="1345" y="44"/>
                    </a:cubicBezTo>
                    <a:lnTo>
                      <a:pt x="1335" y="41"/>
                    </a:lnTo>
                    <a:cubicBezTo>
                      <a:pt x="1272" y="20"/>
                      <a:pt x="1201" y="0"/>
                      <a:pt x="113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6" name="Google Shape;2286;p46"/>
              <p:cNvSpPr/>
              <p:nvPr/>
            </p:nvSpPr>
            <p:spPr>
              <a:xfrm>
                <a:off x="2160704" y="514259"/>
                <a:ext cx="316150" cy="445760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1950" extrusionOk="0">
                    <a:moveTo>
                      <a:pt x="1122" y="0"/>
                    </a:moveTo>
                    <a:cubicBezTo>
                      <a:pt x="1105" y="0"/>
                      <a:pt x="1088" y="2"/>
                      <a:pt x="1071" y="6"/>
                    </a:cubicBezTo>
                    <a:cubicBezTo>
                      <a:pt x="1011" y="19"/>
                      <a:pt x="964" y="56"/>
                      <a:pt x="931" y="107"/>
                    </a:cubicBezTo>
                    <a:cubicBezTo>
                      <a:pt x="874" y="187"/>
                      <a:pt x="817" y="267"/>
                      <a:pt x="763" y="351"/>
                    </a:cubicBezTo>
                    <a:cubicBezTo>
                      <a:pt x="726" y="404"/>
                      <a:pt x="690" y="457"/>
                      <a:pt x="657" y="511"/>
                    </a:cubicBezTo>
                    <a:cubicBezTo>
                      <a:pt x="573" y="648"/>
                      <a:pt x="493" y="785"/>
                      <a:pt x="412" y="919"/>
                    </a:cubicBezTo>
                    <a:cubicBezTo>
                      <a:pt x="339" y="1043"/>
                      <a:pt x="269" y="1163"/>
                      <a:pt x="195" y="1283"/>
                    </a:cubicBezTo>
                    <a:cubicBezTo>
                      <a:pt x="158" y="1344"/>
                      <a:pt x="124" y="1404"/>
                      <a:pt x="91" y="1464"/>
                    </a:cubicBezTo>
                    <a:cubicBezTo>
                      <a:pt x="71" y="1504"/>
                      <a:pt x="55" y="1544"/>
                      <a:pt x="41" y="1584"/>
                    </a:cubicBezTo>
                    <a:cubicBezTo>
                      <a:pt x="21" y="1638"/>
                      <a:pt x="14" y="1688"/>
                      <a:pt x="8" y="1742"/>
                    </a:cubicBezTo>
                    <a:cubicBezTo>
                      <a:pt x="1" y="1812"/>
                      <a:pt x="44" y="1882"/>
                      <a:pt x="101" y="1919"/>
                    </a:cubicBezTo>
                    <a:cubicBezTo>
                      <a:pt x="132" y="1936"/>
                      <a:pt x="161" y="1946"/>
                      <a:pt x="198" y="1949"/>
                    </a:cubicBezTo>
                    <a:cubicBezTo>
                      <a:pt x="202" y="1949"/>
                      <a:pt x="206" y="1949"/>
                      <a:pt x="210" y="1949"/>
                    </a:cubicBezTo>
                    <a:cubicBezTo>
                      <a:pt x="258" y="1949"/>
                      <a:pt x="298" y="1926"/>
                      <a:pt x="339" y="1896"/>
                    </a:cubicBezTo>
                    <a:cubicBezTo>
                      <a:pt x="402" y="1848"/>
                      <a:pt x="436" y="1772"/>
                      <a:pt x="476" y="1705"/>
                    </a:cubicBezTo>
                    <a:cubicBezTo>
                      <a:pt x="510" y="1645"/>
                      <a:pt x="543" y="1584"/>
                      <a:pt x="576" y="1524"/>
                    </a:cubicBezTo>
                    <a:cubicBezTo>
                      <a:pt x="646" y="1404"/>
                      <a:pt x="720" y="1280"/>
                      <a:pt x="791" y="1160"/>
                    </a:cubicBezTo>
                    <a:cubicBezTo>
                      <a:pt x="874" y="1023"/>
                      <a:pt x="954" y="885"/>
                      <a:pt x="1038" y="752"/>
                    </a:cubicBezTo>
                    <a:cubicBezTo>
                      <a:pt x="1067" y="701"/>
                      <a:pt x="1101" y="652"/>
                      <a:pt x="1135" y="604"/>
                    </a:cubicBezTo>
                    <a:cubicBezTo>
                      <a:pt x="1192" y="518"/>
                      <a:pt x="1248" y="431"/>
                      <a:pt x="1308" y="343"/>
                    </a:cubicBezTo>
                    <a:cubicBezTo>
                      <a:pt x="1382" y="243"/>
                      <a:pt x="1339" y="96"/>
                      <a:pt x="1238" y="36"/>
                    </a:cubicBezTo>
                    <a:cubicBezTo>
                      <a:pt x="1205" y="12"/>
                      <a:pt x="1164" y="0"/>
                      <a:pt x="112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7" name="Google Shape;2287;p46"/>
              <p:cNvSpPr/>
              <p:nvPr/>
            </p:nvSpPr>
            <p:spPr>
              <a:xfrm>
                <a:off x="2340381" y="594039"/>
                <a:ext cx="291690" cy="484393"/>
              </a:xfrm>
              <a:custGeom>
                <a:avLst/>
                <a:gdLst/>
                <a:ahLst/>
                <a:cxnLst/>
                <a:rect l="l" t="t" r="r" b="b"/>
                <a:pathLst>
                  <a:path w="1276" h="2119" extrusionOk="0">
                    <a:moveTo>
                      <a:pt x="1109" y="0"/>
                    </a:moveTo>
                    <a:cubicBezTo>
                      <a:pt x="1096" y="0"/>
                      <a:pt x="1083" y="2"/>
                      <a:pt x="1071" y="5"/>
                    </a:cubicBezTo>
                    <a:cubicBezTo>
                      <a:pt x="1031" y="11"/>
                      <a:pt x="988" y="39"/>
                      <a:pt x="968" y="79"/>
                    </a:cubicBezTo>
                    <a:cubicBezTo>
                      <a:pt x="928" y="159"/>
                      <a:pt x="883" y="239"/>
                      <a:pt x="834" y="312"/>
                    </a:cubicBezTo>
                    <a:cubicBezTo>
                      <a:pt x="787" y="386"/>
                      <a:pt x="743" y="456"/>
                      <a:pt x="696" y="530"/>
                    </a:cubicBezTo>
                    <a:cubicBezTo>
                      <a:pt x="607" y="667"/>
                      <a:pt x="526" y="811"/>
                      <a:pt x="439" y="954"/>
                    </a:cubicBezTo>
                    <a:cubicBezTo>
                      <a:pt x="355" y="1088"/>
                      <a:pt x="269" y="1223"/>
                      <a:pt x="201" y="1366"/>
                    </a:cubicBezTo>
                    <a:cubicBezTo>
                      <a:pt x="165" y="1446"/>
                      <a:pt x="128" y="1527"/>
                      <a:pt x="98" y="1610"/>
                    </a:cubicBezTo>
                    <a:cubicBezTo>
                      <a:pt x="74" y="1677"/>
                      <a:pt x="51" y="1744"/>
                      <a:pt x="25" y="1808"/>
                    </a:cubicBezTo>
                    <a:cubicBezTo>
                      <a:pt x="11" y="1841"/>
                      <a:pt x="1" y="1874"/>
                      <a:pt x="1" y="1908"/>
                    </a:cubicBezTo>
                    <a:cubicBezTo>
                      <a:pt x="1" y="1945"/>
                      <a:pt x="8" y="1978"/>
                      <a:pt x="25" y="2008"/>
                    </a:cubicBezTo>
                    <a:cubicBezTo>
                      <a:pt x="41" y="2041"/>
                      <a:pt x="65" y="2065"/>
                      <a:pt x="94" y="2085"/>
                    </a:cubicBezTo>
                    <a:lnTo>
                      <a:pt x="98" y="2089"/>
                    </a:lnTo>
                    <a:cubicBezTo>
                      <a:pt x="128" y="2105"/>
                      <a:pt x="158" y="2115"/>
                      <a:pt x="195" y="2118"/>
                    </a:cubicBezTo>
                    <a:cubicBezTo>
                      <a:pt x="245" y="2118"/>
                      <a:pt x="295" y="2101"/>
                      <a:pt x="332" y="2065"/>
                    </a:cubicBezTo>
                    <a:lnTo>
                      <a:pt x="346" y="2055"/>
                    </a:lnTo>
                    <a:cubicBezTo>
                      <a:pt x="375" y="2025"/>
                      <a:pt x="395" y="1985"/>
                      <a:pt x="402" y="1945"/>
                    </a:cubicBezTo>
                    <a:cubicBezTo>
                      <a:pt x="429" y="1878"/>
                      <a:pt x="449" y="1814"/>
                      <a:pt x="473" y="1747"/>
                    </a:cubicBezTo>
                    <a:cubicBezTo>
                      <a:pt x="499" y="1667"/>
                      <a:pt x="526" y="1590"/>
                      <a:pt x="559" y="1513"/>
                    </a:cubicBezTo>
                    <a:cubicBezTo>
                      <a:pt x="607" y="1419"/>
                      <a:pt x="660" y="1326"/>
                      <a:pt x="710" y="1232"/>
                    </a:cubicBezTo>
                    <a:cubicBezTo>
                      <a:pt x="767" y="1125"/>
                      <a:pt x="823" y="1022"/>
                      <a:pt x="880" y="914"/>
                    </a:cubicBezTo>
                    <a:cubicBezTo>
                      <a:pt x="997" y="690"/>
                      <a:pt x="1128" y="476"/>
                      <a:pt x="1245" y="252"/>
                    </a:cubicBezTo>
                    <a:cubicBezTo>
                      <a:pt x="1265" y="212"/>
                      <a:pt x="1275" y="175"/>
                      <a:pt x="1265" y="129"/>
                    </a:cubicBezTo>
                    <a:cubicBezTo>
                      <a:pt x="1255" y="88"/>
                      <a:pt x="1229" y="48"/>
                      <a:pt x="1192" y="25"/>
                    </a:cubicBezTo>
                    <a:cubicBezTo>
                      <a:pt x="1168" y="9"/>
                      <a:pt x="1138" y="0"/>
                      <a:pt x="1109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8" name="Google Shape;2288;p46"/>
              <p:cNvSpPr/>
              <p:nvPr/>
            </p:nvSpPr>
            <p:spPr>
              <a:xfrm>
                <a:off x="3540743" y="1213757"/>
                <a:ext cx="352040" cy="522340"/>
              </a:xfrm>
              <a:custGeom>
                <a:avLst/>
                <a:gdLst/>
                <a:ahLst/>
                <a:cxnLst/>
                <a:rect l="l" t="t" r="r" b="b"/>
                <a:pathLst>
                  <a:path w="1540" h="2285" extrusionOk="0">
                    <a:moveTo>
                      <a:pt x="1336" y="0"/>
                    </a:moveTo>
                    <a:cubicBezTo>
                      <a:pt x="1276" y="0"/>
                      <a:pt x="1216" y="29"/>
                      <a:pt x="1181" y="83"/>
                    </a:cubicBezTo>
                    <a:cubicBezTo>
                      <a:pt x="981" y="407"/>
                      <a:pt x="786" y="739"/>
                      <a:pt x="569" y="1050"/>
                    </a:cubicBezTo>
                    <a:cubicBezTo>
                      <a:pt x="479" y="1184"/>
                      <a:pt x="392" y="1317"/>
                      <a:pt x="312" y="1457"/>
                    </a:cubicBezTo>
                    <a:cubicBezTo>
                      <a:pt x="272" y="1525"/>
                      <a:pt x="238" y="1598"/>
                      <a:pt x="201" y="1668"/>
                    </a:cubicBezTo>
                    <a:cubicBezTo>
                      <a:pt x="181" y="1702"/>
                      <a:pt x="164" y="1738"/>
                      <a:pt x="141" y="1772"/>
                    </a:cubicBezTo>
                    <a:cubicBezTo>
                      <a:pt x="121" y="1802"/>
                      <a:pt x="101" y="1829"/>
                      <a:pt x="81" y="1859"/>
                    </a:cubicBezTo>
                    <a:cubicBezTo>
                      <a:pt x="71" y="1876"/>
                      <a:pt x="58" y="1892"/>
                      <a:pt x="51" y="1909"/>
                    </a:cubicBezTo>
                    <a:cubicBezTo>
                      <a:pt x="37" y="1932"/>
                      <a:pt x="24" y="1956"/>
                      <a:pt x="17" y="1983"/>
                    </a:cubicBezTo>
                    <a:cubicBezTo>
                      <a:pt x="4" y="2039"/>
                      <a:pt x="1" y="2110"/>
                      <a:pt x="34" y="2160"/>
                    </a:cubicBezTo>
                    <a:cubicBezTo>
                      <a:pt x="54" y="2197"/>
                      <a:pt x="81" y="2227"/>
                      <a:pt x="118" y="2247"/>
                    </a:cubicBezTo>
                    <a:cubicBezTo>
                      <a:pt x="151" y="2270"/>
                      <a:pt x="184" y="2280"/>
                      <a:pt x="225" y="2284"/>
                    </a:cubicBezTo>
                    <a:cubicBezTo>
                      <a:pt x="228" y="2284"/>
                      <a:pt x="231" y="2284"/>
                      <a:pt x="235" y="2284"/>
                    </a:cubicBezTo>
                    <a:cubicBezTo>
                      <a:pt x="294" y="2284"/>
                      <a:pt x="347" y="2258"/>
                      <a:pt x="388" y="2220"/>
                    </a:cubicBezTo>
                    <a:lnTo>
                      <a:pt x="388" y="2220"/>
                    </a:lnTo>
                    <a:lnTo>
                      <a:pt x="385" y="2224"/>
                    </a:lnTo>
                    <a:cubicBezTo>
                      <a:pt x="432" y="2184"/>
                      <a:pt x="456" y="2133"/>
                      <a:pt x="476" y="2079"/>
                    </a:cubicBezTo>
                    <a:cubicBezTo>
                      <a:pt x="502" y="2030"/>
                      <a:pt x="529" y="1979"/>
                      <a:pt x="556" y="1926"/>
                    </a:cubicBezTo>
                    <a:cubicBezTo>
                      <a:pt x="589" y="1859"/>
                      <a:pt x="619" y="1792"/>
                      <a:pt x="649" y="1722"/>
                    </a:cubicBezTo>
                    <a:cubicBezTo>
                      <a:pt x="757" y="1497"/>
                      <a:pt x="880" y="1281"/>
                      <a:pt x="1010" y="1066"/>
                    </a:cubicBezTo>
                    <a:cubicBezTo>
                      <a:pt x="1168" y="802"/>
                      <a:pt x="1325" y="538"/>
                      <a:pt x="1485" y="277"/>
                    </a:cubicBezTo>
                    <a:cubicBezTo>
                      <a:pt x="1539" y="193"/>
                      <a:pt x="1512" y="80"/>
                      <a:pt x="1432" y="26"/>
                    </a:cubicBezTo>
                    <a:lnTo>
                      <a:pt x="1428" y="26"/>
                    </a:lnTo>
                    <a:cubicBezTo>
                      <a:pt x="1400" y="9"/>
                      <a:pt x="1368" y="0"/>
                      <a:pt x="133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9" name="Google Shape;2289;p46"/>
              <p:cNvSpPr/>
              <p:nvPr/>
            </p:nvSpPr>
            <p:spPr>
              <a:xfrm>
                <a:off x="2600296" y="886182"/>
                <a:ext cx="968110" cy="555714"/>
              </a:xfrm>
              <a:custGeom>
                <a:avLst/>
                <a:gdLst/>
                <a:ahLst/>
                <a:cxnLst/>
                <a:rect l="l" t="t" r="r" b="b"/>
                <a:pathLst>
                  <a:path w="4235" h="2431" extrusionOk="0">
                    <a:moveTo>
                      <a:pt x="513" y="1"/>
                    </a:moveTo>
                    <a:lnTo>
                      <a:pt x="499" y="5"/>
                    </a:lnTo>
                    <a:cubicBezTo>
                      <a:pt x="456" y="8"/>
                      <a:pt x="409" y="11"/>
                      <a:pt x="365" y="25"/>
                    </a:cubicBezTo>
                    <a:cubicBezTo>
                      <a:pt x="325" y="38"/>
                      <a:pt x="272" y="55"/>
                      <a:pt x="228" y="78"/>
                    </a:cubicBezTo>
                    <a:cubicBezTo>
                      <a:pt x="185" y="105"/>
                      <a:pt x="145" y="135"/>
                      <a:pt x="112" y="161"/>
                    </a:cubicBezTo>
                    <a:lnTo>
                      <a:pt x="104" y="175"/>
                    </a:lnTo>
                    <a:lnTo>
                      <a:pt x="95" y="185"/>
                    </a:lnTo>
                    <a:cubicBezTo>
                      <a:pt x="75" y="205"/>
                      <a:pt x="58" y="225"/>
                      <a:pt x="47" y="252"/>
                    </a:cubicBezTo>
                    <a:cubicBezTo>
                      <a:pt x="35" y="272"/>
                      <a:pt x="24" y="299"/>
                      <a:pt x="18" y="326"/>
                    </a:cubicBezTo>
                    <a:cubicBezTo>
                      <a:pt x="11" y="346"/>
                      <a:pt x="7" y="369"/>
                      <a:pt x="4" y="392"/>
                    </a:cubicBezTo>
                    <a:cubicBezTo>
                      <a:pt x="1" y="416"/>
                      <a:pt x="4" y="449"/>
                      <a:pt x="7" y="473"/>
                    </a:cubicBezTo>
                    <a:lnTo>
                      <a:pt x="11" y="479"/>
                    </a:lnTo>
                    <a:cubicBezTo>
                      <a:pt x="11" y="496"/>
                      <a:pt x="15" y="516"/>
                      <a:pt x="21" y="536"/>
                    </a:cubicBezTo>
                    <a:cubicBezTo>
                      <a:pt x="31" y="579"/>
                      <a:pt x="51" y="623"/>
                      <a:pt x="75" y="667"/>
                    </a:cubicBezTo>
                    <a:cubicBezTo>
                      <a:pt x="104" y="723"/>
                      <a:pt x="145" y="774"/>
                      <a:pt x="202" y="834"/>
                    </a:cubicBezTo>
                    <a:cubicBezTo>
                      <a:pt x="259" y="888"/>
                      <a:pt x="325" y="937"/>
                      <a:pt x="409" y="991"/>
                    </a:cubicBezTo>
                    <a:cubicBezTo>
                      <a:pt x="462" y="1024"/>
                      <a:pt x="519" y="1058"/>
                      <a:pt x="573" y="1088"/>
                    </a:cubicBezTo>
                    <a:cubicBezTo>
                      <a:pt x="600" y="1101"/>
                      <a:pt x="623" y="1118"/>
                      <a:pt x="649" y="1132"/>
                    </a:cubicBezTo>
                    <a:cubicBezTo>
                      <a:pt x="787" y="1212"/>
                      <a:pt x="930" y="1289"/>
                      <a:pt x="1075" y="1365"/>
                    </a:cubicBezTo>
                    <a:lnTo>
                      <a:pt x="1526" y="1606"/>
                    </a:lnTo>
                    <a:cubicBezTo>
                      <a:pt x="1600" y="1646"/>
                      <a:pt x="1670" y="1683"/>
                      <a:pt x="1743" y="1720"/>
                    </a:cubicBezTo>
                    <a:cubicBezTo>
                      <a:pt x="1824" y="1760"/>
                      <a:pt x="1904" y="1804"/>
                      <a:pt x="1984" y="1844"/>
                    </a:cubicBezTo>
                    <a:cubicBezTo>
                      <a:pt x="2134" y="1924"/>
                      <a:pt x="2295" y="2011"/>
                      <a:pt x="2463" y="2084"/>
                    </a:cubicBezTo>
                    <a:cubicBezTo>
                      <a:pt x="2626" y="2158"/>
                      <a:pt x="2790" y="2222"/>
                      <a:pt x="2944" y="2275"/>
                    </a:cubicBezTo>
                    <a:cubicBezTo>
                      <a:pt x="2977" y="2285"/>
                      <a:pt x="3008" y="2299"/>
                      <a:pt x="3041" y="2308"/>
                    </a:cubicBezTo>
                    <a:cubicBezTo>
                      <a:pt x="3088" y="2325"/>
                      <a:pt x="3138" y="2342"/>
                      <a:pt x="3185" y="2356"/>
                    </a:cubicBezTo>
                    <a:cubicBezTo>
                      <a:pt x="3278" y="2389"/>
                      <a:pt x="3375" y="2406"/>
                      <a:pt x="3456" y="2416"/>
                    </a:cubicBezTo>
                    <a:cubicBezTo>
                      <a:pt x="3511" y="2426"/>
                      <a:pt x="3570" y="2430"/>
                      <a:pt x="3629" y="2430"/>
                    </a:cubicBezTo>
                    <a:cubicBezTo>
                      <a:pt x="3648" y="2430"/>
                      <a:pt x="3668" y="2430"/>
                      <a:pt x="3687" y="2429"/>
                    </a:cubicBezTo>
                    <a:cubicBezTo>
                      <a:pt x="3720" y="2429"/>
                      <a:pt x="3753" y="2426"/>
                      <a:pt x="3787" y="2422"/>
                    </a:cubicBezTo>
                    <a:cubicBezTo>
                      <a:pt x="3840" y="2416"/>
                      <a:pt x="3887" y="2396"/>
                      <a:pt x="3931" y="2379"/>
                    </a:cubicBezTo>
                    <a:cubicBezTo>
                      <a:pt x="3951" y="2369"/>
                      <a:pt x="3974" y="2356"/>
                      <a:pt x="3991" y="2345"/>
                    </a:cubicBezTo>
                    <a:cubicBezTo>
                      <a:pt x="4061" y="2302"/>
                      <a:pt x="4118" y="2252"/>
                      <a:pt x="4155" y="2198"/>
                    </a:cubicBezTo>
                    <a:cubicBezTo>
                      <a:pt x="4195" y="2138"/>
                      <a:pt x="4218" y="2081"/>
                      <a:pt x="4229" y="2018"/>
                    </a:cubicBezTo>
                    <a:cubicBezTo>
                      <a:pt x="4235" y="1964"/>
                      <a:pt x="4232" y="1907"/>
                      <a:pt x="4212" y="1847"/>
                    </a:cubicBezTo>
                    <a:cubicBezTo>
                      <a:pt x="4195" y="1783"/>
                      <a:pt x="4175" y="1734"/>
                      <a:pt x="4151" y="1694"/>
                    </a:cubicBezTo>
                    <a:cubicBezTo>
                      <a:pt x="4128" y="1657"/>
                      <a:pt x="4098" y="1610"/>
                      <a:pt x="4065" y="1570"/>
                    </a:cubicBezTo>
                    <a:cubicBezTo>
                      <a:pt x="4031" y="1533"/>
                      <a:pt x="3994" y="1499"/>
                      <a:pt x="3944" y="1459"/>
                    </a:cubicBezTo>
                    <a:cubicBezTo>
                      <a:pt x="3897" y="1422"/>
                      <a:pt x="3844" y="1389"/>
                      <a:pt x="3800" y="1362"/>
                    </a:cubicBezTo>
                    <a:lnTo>
                      <a:pt x="3777" y="1345"/>
                    </a:lnTo>
                    <a:lnTo>
                      <a:pt x="3757" y="1332"/>
                    </a:lnTo>
                    <a:lnTo>
                      <a:pt x="3737" y="1322"/>
                    </a:lnTo>
                    <a:lnTo>
                      <a:pt x="3733" y="1319"/>
                    </a:lnTo>
                    <a:cubicBezTo>
                      <a:pt x="3700" y="1299"/>
                      <a:pt x="3663" y="1279"/>
                      <a:pt x="3630" y="1259"/>
                    </a:cubicBezTo>
                    <a:lnTo>
                      <a:pt x="3599" y="1242"/>
                    </a:lnTo>
                    <a:cubicBezTo>
                      <a:pt x="3563" y="1218"/>
                      <a:pt x="3523" y="1198"/>
                      <a:pt x="3486" y="1178"/>
                    </a:cubicBezTo>
                    <a:cubicBezTo>
                      <a:pt x="3460" y="1165"/>
                      <a:pt x="3433" y="1155"/>
                      <a:pt x="3401" y="1155"/>
                    </a:cubicBezTo>
                    <a:cubicBezTo>
                      <a:pt x="3390" y="1155"/>
                      <a:pt x="3380" y="1156"/>
                      <a:pt x="3369" y="1158"/>
                    </a:cubicBezTo>
                    <a:lnTo>
                      <a:pt x="3366" y="1158"/>
                    </a:lnTo>
                    <a:lnTo>
                      <a:pt x="3346" y="1145"/>
                    </a:lnTo>
                    <a:lnTo>
                      <a:pt x="3326" y="1132"/>
                    </a:lnTo>
                    <a:cubicBezTo>
                      <a:pt x="3278" y="1101"/>
                      <a:pt x="3228" y="1068"/>
                      <a:pt x="3182" y="1038"/>
                    </a:cubicBezTo>
                    <a:cubicBezTo>
                      <a:pt x="3165" y="1028"/>
                      <a:pt x="3148" y="1018"/>
                      <a:pt x="3131" y="1008"/>
                    </a:cubicBezTo>
                    <a:cubicBezTo>
                      <a:pt x="3054" y="961"/>
                      <a:pt x="2984" y="917"/>
                      <a:pt x="2911" y="880"/>
                    </a:cubicBezTo>
                    <a:cubicBezTo>
                      <a:pt x="2750" y="800"/>
                      <a:pt x="2590" y="723"/>
                      <a:pt x="2429" y="647"/>
                    </a:cubicBezTo>
                    <a:cubicBezTo>
                      <a:pt x="2389" y="627"/>
                      <a:pt x="2349" y="607"/>
                      <a:pt x="2305" y="587"/>
                    </a:cubicBezTo>
                    <a:cubicBezTo>
                      <a:pt x="2182" y="526"/>
                      <a:pt x="2048" y="459"/>
                      <a:pt x="1918" y="402"/>
                    </a:cubicBezTo>
                    <a:lnTo>
                      <a:pt x="1901" y="396"/>
                    </a:lnTo>
                    <a:cubicBezTo>
                      <a:pt x="1757" y="329"/>
                      <a:pt x="1609" y="262"/>
                      <a:pt x="1456" y="215"/>
                    </a:cubicBezTo>
                    <a:cubicBezTo>
                      <a:pt x="1402" y="198"/>
                      <a:pt x="1345" y="185"/>
                      <a:pt x="1292" y="172"/>
                    </a:cubicBezTo>
                    <a:cubicBezTo>
                      <a:pt x="1259" y="165"/>
                      <a:pt x="1225" y="155"/>
                      <a:pt x="1191" y="148"/>
                    </a:cubicBezTo>
                    <a:cubicBezTo>
                      <a:pt x="1111" y="125"/>
                      <a:pt x="1035" y="105"/>
                      <a:pt x="954" y="81"/>
                    </a:cubicBezTo>
                    <a:cubicBezTo>
                      <a:pt x="934" y="78"/>
                      <a:pt x="914" y="71"/>
                      <a:pt x="894" y="65"/>
                    </a:cubicBezTo>
                    <a:cubicBezTo>
                      <a:pt x="837" y="48"/>
                      <a:pt x="777" y="31"/>
                      <a:pt x="717" y="18"/>
                    </a:cubicBezTo>
                    <a:cubicBezTo>
                      <a:pt x="670" y="8"/>
                      <a:pt x="620" y="5"/>
                      <a:pt x="566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0" name="Google Shape;2290;p46"/>
              <p:cNvSpPr/>
              <p:nvPr/>
            </p:nvSpPr>
            <p:spPr>
              <a:xfrm>
                <a:off x="1963425" y="418250"/>
                <a:ext cx="2160932" cy="1380257"/>
              </a:xfrm>
              <a:custGeom>
                <a:avLst/>
                <a:gdLst/>
                <a:ahLst/>
                <a:cxnLst/>
                <a:rect l="l" t="t" r="r" b="b"/>
                <a:pathLst>
                  <a:path w="9453" h="6038" extrusionOk="0">
                    <a:moveTo>
                      <a:pt x="830" y="656"/>
                    </a:moveTo>
                    <a:cubicBezTo>
                      <a:pt x="823" y="664"/>
                      <a:pt x="816" y="672"/>
                      <a:pt x="809" y="680"/>
                    </a:cubicBezTo>
                    <a:lnTo>
                      <a:pt x="809" y="680"/>
                    </a:lnTo>
                    <a:cubicBezTo>
                      <a:pt x="816" y="671"/>
                      <a:pt x="823" y="664"/>
                      <a:pt x="830" y="656"/>
                    </a:cubicBezTo>
                    <a:close/>
                    <a:moveTo>
                      <a:pt x="809" y="680"/>
                    </a:moveTo>
                    <a:lnTo>
                      <a:pt x="809" y="680"/>
                    </a:lnTo>
                    <a:cubicBezTo>
                      <a:pt x="809" y="681"/>
                      <a:pt x="808" y="682"/>
                      <a:pt x="807" y="683"/>
                    </a:cubicBezTo>
                    <a:cubicBezTo>
                      <a:pt x="808" y="682"/>
                      <a:pt x="809" y="681"/>
                      <a:pt x="809" y="680"/>
                    </a:cubicBezTo>
                    <a:close/>
                    <a:moveTo>
                      <a:pt x="1242" y="393"/>
                    </a:moveTo>
                    <a:cubicBezTo>
                      <a:pt x="1285" y="393"/>
                      <a:pt x="1332" y="396"/>
                      <a:pt x="1376" y="402"/>
                    </a:cubicBezTo>
                    <a:cubicBezTo>
                      <a:pt x="1516" y="433"/>
                      <a:pt x="1654" y="483"/>
                      <a:pt x="1784" y="536"/>
                    </a:cubicBezTo>
                    <a:cubicBezTo>
                      <a:pt x="1927" y="593"/>
                      <a:pt x="2065" y="654"/>
                      <a:pt x="2205" y="714"/>
                    </a:cubicBezTo>
                    <a:cubicBezTo>
                      <a:pt x="2362" y="780"/>
                      <a:pt x="2512" y="851"/>
                      <a:pt x="2667" y="921"/>
                    </a:cubicBezTo>
                    <a:cubicBezTo>
                      <a:pt x="2830" y="991"/>
                      <a:pt x="2994" y="1068"/>
                      <a:pt x="3159" y="1142"/>
                    </a:cubicBezTo>
                    <a:cubicBezTo>
                      <a:pt x="3285" y="1199"/>
                      <a:pt x="3415" y="1259"/>
                      <a:pt x="3543" y="1316"/>
                    </a:cubicBezTo>
                    <a:cubicBezTo>
                      <a:pt x="3696" y="1386"/>
                      <a:pt x="3850" y="1456"/>
                      <a:pt x="4001" y="1526"/>
                    </a:cubicBezTo>
                    <a:cubicBezTo>
                      <a:pt x="4215" y="1626"/>
                      <a:pt x="4426" y="1723"/>
                      <a:pt x="4639" y="1821"/>
                    </a:cubicBezTo>
                    <a:cubicBezTo>
                      <a:pt x="4957" y="1971"/>
                      <a:pt x="5272" y="2132"/>
                      <a:pt x="5583" y="2296"/>
                    </a:cubicBezTo>
                    <a:cubicBezTo>
                      <a:pt x="5740" y="2379"/>
                      <a:pt x="5897" y="2466"/>
                      <a:pt x="6058" y="2546"/>
                    </a:cubicBezTo>
                    <a:cubicBezTo>
                      <a:pt x="6225" y="2630"/>
                      <a:pt x="6389" y="2714"/>
                      <a:pt x="6556" y="2804"/>
                    </a:cubicBezTo>
                    <a:cubicBezTo>
                      <a:pt x="6693" y="2881"/>
                      <a:pt x="6831" y="2955"/>
                      <a:pt x="6964" y="3031"/>
                    </a:cubicBezTo>
                    <a:cubicBezTo>
                      <a:pt x="7121" y="3118"/>
                      <a:pt x="7279" y="3205"/>
                      <a:pt x="7433" y="3296"/>
                    </a:cubicBezTo>
                    <a:cubicBezTo>
                      <a:pt x="7573" y="3372"/>
                      <a:pt x="7717" y="3449"/>
                      <a:pt x="7857" y="3526"/>
                    </a:cubicBezTo>
                    <a:cubicBezTo>
                      <a:pt x="7984" y="3600"/>
                      <a:pt x="8121" y="3667"/>
                      <a:pt x="8239" y="3757"/>
                    </a:cubicBezTo>
                    <a:cubicBezTo>
                      <a:pt x="8268" y="3787"/>
                      <a:pt x="8296" y="3821"/>
                      <a:pt x="8319" y="3858"/>
                    </a:cubicBezTo>
                    <a:cubicBezTo>
                      <a:pt x="8389" y="3958"/>
                      <a:pt x="8452" y="4065"/>
                      <a:pt x="8520" y="4168"/>
                    </a:cubicBezTo>
                    <a:cubicBezTo>
                      <a:pt x="8600" y="4286"/>
                      <a:pt x="8673" y="4406"/>
                      <a:pt x="8743" y="4526"/>
                    </a:cubicBezTo>
                    <a:cubicBezTo>
                      <a:pt x="8817" y="4647"/>
                      <a:pt x="8881" y="4767"/>
                      <a:pt x="8944" y="4891"/>
                    </a:cubicBezTo>
                    <a:cubicBezTo>
                      <a:pt x="9004" y="5008"/>
                      <a:pt x="9068" y="5122"/>
                      <a:pt x="9131" y="5235"/>
                    </a:cubicBezTo>
                    <a:cubicBezTo>
                      <a:pt x="9114" y="5242"/>
                      <a:pt x="9098" y="5252"/>
                      <a:pt x="9078" y="5258"/>
                    </a:cubicBezTo>
                    <a:cubicBezTo>
                      <a:pt x="9041" y="5269"/>
                      <a:pt x="9001" y="5275"/>
                      <a:pt x="8961" y="5282"/>
                    </a:cubicBezTo>
                    <a:cubicBezTo>
                      <a:pt x="8907" y="5292"/>
                      <a:pt x="8857" y="5312"/>
                      <a:pt x="8807" y="5326"/>
                    </a:cubicBezTo>
                    <a:cubicBezTo>
                      <a:pt x="8747" y="5346"/>
                      <a:pt x="8686" y="5363"/>
                      <a:pt x="8626" y="5379"/>
                    </a:cubicBezTo>
                    <a:cubicBezTo>
                      <a:pt x="8569" y="5396"/>
                      <a:pt x="8516" y="5416"/>
                      <a:pt x="8463" y="5436"/>
                    </a:cubicBezTo>
                    <a:cubicBezTo>
                      <a:pt x="8365" y="5469"/>
                      <a:pt x="8268" y="5499"/>
                      <a:pt x="8175" y="5547"/>
                    </a:cubicBezTo>
                    <a:cubicBezTo>
                      <a:pt x="8128" y="5570"/>
                      <a:pt x="8081" y="5587"/>
                      <a:pt x="8038" y="5607"/>
                    </a:cubicBezTo>
                    <a:cubicBezTo>
                      <a:pt x="7991" y="5630"/>
                      <a:pt x="7944" y="5657"/>
                      <a:pt x="7897" y="5680"/>
                    </a:cubicBezTo>
                    <a:cubicBezTo>
                      <a:pt x="7877" y="5684"/>
                      <a:pt x="7857" y="5690"/>
                      <a:pt x="7837" y="5697"/>
                    </a:cubicBezTo>
                    <a:cubicBezTo>
                      <a:pt x="7820" y="5704"/>
                      <a:pt x="7800" y="5710"/>
                      <a:pt x="7780" y="5713"/>
                    </a:cubicBezTo>
                    <a:cubicBezTo>
                      <a:pt x="7747" y="5713"/>
                      <a:pt x="7710" y="5710"/>
                      <a:pt x="7677" y="5704"/>
                    </a:cubicBezTo>
                    <a:cubicBezTo>
                      <a:pt x="7657" y="5700"/>
                      <a:pt x="7637" y="5693"/>
                      <a:pt x="7620" y="5684"/>
                    </a:cubicBezTo>
                    <a:cubicBezTo>
                      <a:pt x="7589" y="5673"/>
                      <a:pt x="7560" y="5667"/>
                      <a:pt x="7529" y="5653"/>
                    </a:cubicBezTo>
                    <a:cubicBezTo>
                      <a:pt x="7479" y="5633"/>
                      <a:pt x="7426" y="5613"/>
                      <a:pt x="7373" y="5596"/>
                    </a:cubicBezTo>
                    <a:cubicBezTo>
                      <a:pt x="7322" y="5579"/>
                      <a:pt x="7272" y="5567"/>
                      <a:pt x="7225" y="5547"/>
                    </a:cubicBezTo>
                    <a:lnTo>
                      <a:pt x="7075" y="5486"/>
                    </a:lnTo>
                    <a:cubicBezTo>
                      <a:pt x="6964" y="5436"/>
                      <a:pt x="6854" y="5386"/>
                      <a:pt x="6740" y="5339"/>
                    </a:cubicBezTo>
                    <a:cubicBezTo>
                      <a:pt x="6686" y="5319"/>
                      <a:pt x="6630" y="5299"/>
                      <a:pt x="6576" y="5278"/>
                    </a:cubicBezTo>
                    <a:cubicBezTo>
                      <a:pt x="6533" y="5258"/>
                      <a:pt x="6490" y="5242"/>
                      <a:pt x="6445" y="5222"/>
                    </a:cubicBezTo>
                    <a:cubicBezTo>
                      <a:pt x="6329" y="5165"/>
                      <a:pt x="6209" y="5105"/>
                      <a:pt x="6091" y="5048"/>
                    </a:cubicBezTo>
                    <a:cubicBezTo>
                      <a:pt x="5971" y="4998"/>
                      <a:pt x="5854" y="4945"/>
                      <a:pt x="5737" y="4894"/>
                    </a:cubicBezTo>
                    <a:cubicBezTo>
                      <a:pt x="5593" y="4824"/>
                      <a:pt x="5456" y="4754"/>
                      <a:pt x="5315" y="4680"/>
                    </a:cubicBezTo>
                    <a:cubicBezTo>
                      <a:pt x="5175" y="4607"/>
                      <a:pt x="5028" y="4540"/>
                      <a:pt x="4887" y="4466"/>
                    </a:cubicBezTo>
                    <a:cubicBezTo>
                      <a:pt x="4740" y="4392"/>
                      <a:pt x="4596" y="4312"/>
                      <a:pt x="4452" y="4232"/>
                    </a:cubicBezTo>
                    <a:cubicBezTo>
                      <a:pt x="4298" y="4148"/>
                      <a:pt x="4148" y="4068"/>
                      <a:pt x="3994" y="3988"/>
                    </a:cubicBezTo>
                    <a:cubicBezTo>
                      <a:pt x="3827" y="3898"/>
                      <a:pt x="3656" y="3810"/>
                      <a:pt x="3492" y="3720"/>
                    </a:cubicBezTo>
                    <a:cubicBezTo>
                      <a:pt x="3339" y="3637"/>
                      <a:pt x="3188" y="3550"/>
                      <a:pt x="3034" y="3463"/>
                    </a:cubicBezTo>
                    <a:cubicBezTo>
                      <a:pt x="2890" y="3383"/>
                      <a:pt x="2747" y="3299"/>
                      <a:pt x="2603" y="3216"/>
                    </a:cubicBezTo>
                    <a:cubicBezTo>
                      <a:pt x="2456" y="3128"/>
                      <a:pt x="2312" y="3041"/>
                      <a:pt x="2171" y="2951"/>
                    </a:cubicBezTo>
                    <a:cubicBezTo>
                      <a:pt x="1927" y="2794"/>
                      <a:pt x="1680" y="2647"/>
                      <a:pt x="1433" y="2496"/>
                    </a:cubicBezTo>
                    <a:cubicBezTo>
                      <a:pt x="1302" y="2416"/>
                      <a:pt x="1175" y="2333"/>
                      <a:pt x="1044" y="2248"/>
                    </a:cubicBezTo>
                    <a:cubicBezTo>
                      <a:pt x="931" y="2172"/>
                      <a:pt x="814" y="2095"/>
                      <a:pt x="703" y="2012"/>
                    </a:cubicBezTo>
                    <a:cubicBezTo>
                      <a:pt x="646" y="1958"/>
                      <a:pt x="593" y="1898"/>
                      <a:pt x="543" y="1841"/>
                    </a:cubicBezTo>
                    <a:cubicBezTo>
                      <a:pt x="493" y="1787"/>
                      <a:pt x="446" y="1731"/>
                      <a:pt x="402" y="1674"/>
                    </a:cubicBezTo>
                    <a:cubicBezTo>
                      <a:pt x="393" y="1657"/>
                      <a:pt x="382" y="1637"/>
                      <a:pt x="373" y="1620"/>
                    </a:cubicBezTo>
                    <a:cubicBezTo>
                      <a:pt x="365" y="1593"/>
                      <a:pt x="359" y="1570"/>
                      <a:pt x="356" y="1543"/>
                    </a:cubicBezTo>
                    <a:cubicBezTo>
                      <a:pt x="356" y="1530"/>
                      <a:pt x="359" y="1513"/>
                      <a:pt x="359" y="1496"/>
                    </a:cubicBezTo>
                    <a:cubicBezTo>
                      <a:pt x="369" y="1456"/>
                      <a:pt x="379" y="1416"/>
                      <a:pt x="393" y="1376"/>
                    </a:cubicBezTo>
                    <a:cubicBezTo>
                      <a:pt x="409" y="1329"/>
                      <a:pt x="422" y="1282"/>
                      <a:pt x="442" y="1235"/>
                    </a:cubicBezTo>
                    <a:cubicBezTo>
                      <a:pt x="462" y="1199"/>
                      <a:pt x="482" y="1158"/>
                      <a:pt x="503" y="1118"/>
                    </a:cubicBezTo>
                    <a:cubicBezTo>
                      <a:pt x="526" y="1075"/>
                      <a:pt x="550" y="1032"/>
                      <a:pt x="573" y="988"/>
                    </a:cubicBezTo>
                    <a:cubicBezTo>
                      <a:pt x="603" y="944"/>
                      <a:pt x="633" y="901"/>
                      <a:pt x="666" y="861"/>
                    </a:cubicBezTo>
                    <a:cubicBezTo>
                      <a:pt x="697" y="820"/>
                      <a:pt x="726" y="777"/>
                      <a:pt x="760" y="737"/>
                    </a:cubicBezTo>
                    <a:cubicBezTo>
                      <a:pt x="783" y="707"/>
                      <a:pt x="811" y="677"/>
                      <a:pt x="837" y="647"/>
                    </a:cubicBezTo>
                    <a:lnTo>
                      <a:pt x="837" y="647"/>
                    </a:lnTo>
                    <a:cubicBezTo>
                      <a:pt x="835" y="650"/>
                      <a:pt x="832" y="653"/>
                      <a:pt x="830" y="656"/>
                    </a:cubicBezTo>
                    <a:lnTo>
                      <a:pt x="830" y="656"/>
                    </a:lnTo>
                    <a:cubicBezTo>
                      <a:pt x="881" y="598"/>
                      <a:pt x="937" y="549"/>
                      <a:pt x="998" y="503"/>
                    </a:cubicBezTo>
                    <a:cubicBezTo>
                      <a:pt x="1021" y="487"/>
                      <a:pt x="1041" y="473"/>
                      <a:pt x="1064" y="459"/>
                    </a:cubicBezTo>
                    <a:cubicBezTo>
                      <a:pt x="1095" y="442"/>
                      <a:pt x="1125" y="430"/>
                      <a:pt x="1155" y="416"/>
                    </a:cubicBezTo>
                    <a:cubicBezTo>
                      <a:pt x="1185" y="406"/>
                      <a:pt x="1212" y="399"/>
                      <a:pt x="1242" y="393"/>
                    </a:cubicBezTo>
                    <a:close/>
                    <a:moveTo>
                      <a:pt x="1296" y="1"/>
                    </a:moveTo>
                    <a:cubicBezTo>
                      <a:pt x="1262" y="1"/>
                      <a:pt x="1228" y="5"/>
                      <a:pt x="1198" y="8"/>
                    </a:cubicBezTo>
                    <a:cubicBezTo>
                      <a:pt x="1175" y="8"/>
                      <a:pt x="1152" y="11"/>
                      <a:pt x="1132" y="18"/>
                    </a:cubicBezTo>
                    <a:cubicBezTo>
                      <a:pt x="1084" y="31"/>
                      <a:pt x="1038" y="48"/>
                      <a:pt x="995" y="68"/>
                    </a:cubicBezTo>
                    <a:cubicBezTo>
                      <a:pt x="947" y="92"/>
                      <a:pt x="901" y="125"/>
                      <a:pt x="857" y="158"/>
                    </a:cubicBezTo>
                    <a:cubicBezTo>
                      <a:pt x="791" y="206"/>
                      <a:pt x="730" y="255"/>
                      <a:pt x="674" y="316"/>
                    </a:cubicBezTo>
                    <a:cubicBezTo>
                      <a:pt x="617" y="379"/>
                      <a:pt x="563" y="446"/>
                      <a:pt x="510" y="513"/>
                    </a:cubicBezTo>
                    <a:cubicBezTo>
                      <a:pt x="459" y="573"/>
                      <a:pt x="413" y="633"/>
                      <a:pt x="365" y="690"/>
                    </a:cubicBezTo>
                    <a:cubicBezTo>
                      <a:pt x="316" y="751"/>
                      <a:pt x="272" y="811"/>
                      <a:pt x="238" y="877"/>
                    </a:cubicBezTo>
                    <a:cubicBezTo>
                      <a:pt x="202" y="944"/>
                      <a:pt x="161" y="1004"/>
                      <a:pt x="128" y="1072"/>
                    </a:cubicBezTo>
                    <a:cubicBezTo>
                      <a:pt x="92" y="1152"/>
                      <a:pt x="61" y="1235"/>
                      <a:pt x="38" y="1319"/>
                    </a:cubicBezTo>
                    <a:cubicBezTo>
                      <a:pt x="28" y="1365"/>
                      <a:pt x="18" y="1410"/>
                      <a:pt x="11" y="1456"/>
                    </a:cubicBezTo>
                    <a:cubicBezTo>
                      <a:pt x="1" y="1516"/>
                      <a:pt x="4" y="1577"/>
                      <a:pt x="18" y="1634"/>
                    </a:cubicBezTo>
                    <a:cubicBezTo>
                      <a:pt x="31" y="1680"/>
                      <a:pt x="44" y="1723"/>
                      <a:pt x="64" y="1767"/>
                    </a:cubicBezTo>
                    <a:cubicBezTo>
                      <a:pt x="84" y="1811"/>
                      <a:pt x="115" y="1847"/>
                      <a:pt x="141" y="1887"/>
                    </a:cubicBezTo>
                    <a:cubicBezTo>
                      <a:pt x="189" y="1947"/>
                      <a:pt x="242" y="2001"/>
                      <a:pt x="292" y="2058"/>
                    </a:cubicBezTo>
                    <a:cubicBezTo>
                      <a:pt x="345" y="2115"/>
                      <a:pt x="399" y="2175"/>
                      <a:pt x="456" y="2228"/>
                    </a:cubicBezTo>
                    <a:cubicBezTo>
                      <a:pt x="523" y="2289"/>
                      <a:pt x="600" y="2346"/>
                      <a:pt x="677" y="2396"/>
                    </a:cubicBezTo>
                    <a:cubicBezTo>
                      <a:pt x="747" y="2443"/>
                      <a:pt x="814" y="2486"/>
                      <a:pt x="884" y="2533"/>
                    </a:cubicBezTo>
                    <a:cubicBezTo>
                      <a:pt x="954" y="2580"/>
                      <a:pt x="1021" y="2626"/>
                      <a:pt x="1095" y="2670"/>
                    </a:cubicBezTo>
                    <a:cubicBezTo>
                      <a:pt x="1165" y="2714"/>
                      <a:pt x="1239" y="2757"/>
                      <a:pt x="1308" y="2801"/>
                    </a:cubicBezTo>
                    <a:cubicBezTo>
                      <a:pt x="1449" y="2884"/>
                      <a:pt x="1589" y="2971"/>
                      <a:pt x="1727" y="3055"/>
                    </a:cubicBezTo>
                    <a:cubicBezTo>
                      <a:pt x="1807" y="3105"/>
                      <a:pt x="1887" y="3159"/>
                      <a:pt x="1967" y="3208"/>
                    </a:cubicBezTo>
                    <a:cubicBezTo>
                      <a:pt x="2024" y="3245"/>
                      <a:pt x="2081" y="3282"/>
                      <a:pt x="2138" y="3316"/>
                    </a:cubicBezTo>
                    <a:cubicBezTo>
                      <a:pt x="2429" y="3500"/>
                      <a:pt x="2727" y="3673"/>
                      <a:pt x="3028" y="3844"/>
                    </a:cubicBezTo>
                    <a:cubicBezTo>
                      <a:pt x="3179" y="3928"/>
                      <a:pt x="3326" y="4014"/>
                      <a:pt x="3476" y="4095"/>
                    </a:cubicBezTo>
                    <a:cubicBezTo>
                      <a:pt x="3640" y="4182"/>
                      <a:pt x="3807" y="4272"/>
                      <a:pt x="3974" y="4359"/>
                    </a:cubicBezTo>
                    <a:cubicBezTo>
                      <a:pt x="4118" y="4440"/>
                      <a:pt x="4265" y="4516"/>
                      <a:pt x="4409" y="4600"/>
                    </a:cubicBezTo>
                    <a:cubicBezTo>
                      <a:pt x="4553" y="4676"/>
                      <a:pt x="4696" y="4750"/>
                      <a:pt x="4844" y="4824"/>
                    </a:cubicBezTo>
                    <a:cubicBezTo>
                      <a:pt x="4917" y="4857"/>
                      <a:pt x="4988" y="4891"/>
                      <a:pt x="5058" y="4928"/>
                    </a:cubicBezTo>
                    <a:cubicBezTo>
                      <a:pt x="5135" y="4968"/>
                      <a:pt x="5209" y="5008"/>
                      <a:pt x="5286" y="5045"/>
                    </a:cubicBezTo>
                    <a:cubicBezTo>
                      <a:pt x="5359" y="5085"/>
                      <a:pt x="5429" y="5125"/>
                      <a:pt x="5502" y="5158"/>
                    </a:cubicBezTo>
                    <a:cubicBezTo>
                      <a:pt x="5587" y="5198"/>
                      <a:pt x="5670" y="5235"/>
                      <a:pt x="5754" y="5272"/>
                    </a:cubicBezTo>
                    <a:cubicBezTo>
                      <a:pt x="5831" y="5306"/>
                      <a:pt x="5904" y="5339"/>
                      <a:pt x="5977" y="5372"/>
                    </a:cubicBezTo>
                    <a:cubicBezTo>
                      <a:pt x="6044" y="5403"/>
                      <a:pt x="6108" y="5436"/>
                      <a:pt x="6175" y="5469"/>
                    </a:cubicBezTo>
                    <a:cubicBezTo>
                      <a:pt x="6252" y="5506"/>
                      <a:pt x="6329" y="5543"/>
                      <a:pt x="6409" y="5576"/>
                    </a:cubicBezTo>
                    <a:cubicBezTo>
                      <a:pt x="6473" y="5607"/>
                      <a:pt x="6539" y="5630"/>
                      <a:pt x="6606" y="5653"/>
                    </a:cubicBezTo>
                    <a:cubicBezTo>
                      <a:pt x="6673" y="5680"/>
                      <a:pt x="6740" y="5707"/>
                      <a:pt x="6807" y="5737"/>
                    </a:cubicBezTo>
                    <a:cubicBezTo>
                      <a:pt x="6880" y="5770"/>
                      <a:pt x="6951" y="5800"/>
                      <a:pt x="7024" y="5831"/>
                    </a:cubicBezTo>
                    <a:cubicBezTo>
                      <a:pt x="7081" y="5854"/>
                      <a:pt x="7141" y="5880"/>
                      <a:pt x="7202" y="5897"/>
                    </a:cubicBezTo>
                    <a:cubicBezTo>
                      <a:pt x="7272" y="5917"/>
                      <a:pt x="7339" y="5941"/>
                      <a:pt x="7405" y="5965"/>
                    </a:cubicBezTo>
                    <a:cubicBezTo>
                      <a:pt x="7482" y="5991"/>
                      <a:pt x="7560" y="6018"/>
                      <a:pt x="7640" y="6028"/>
                    </a:cubicBezTo>
                    <a:cubicBezTo>
                      <a:pt x="7674" y="6035"/>
                      <a:pt x="7706" y="6038"/>
                      <a:pt x="7740" y="6038"/>
                    </a:cubicBezTo>
                    <a:lnTo>
                      <a:pt x="7783" y="6038"/>
                    </a:lnTo>
                    <a:cubicBezTo>
                      <a:pt x="7824" y="6038"/>
                      <a:pt x="7861" y="6028"/>
                      <a:pt x="7897" y="6014"/>
                    </a:cubicBezTo>
                    <a:cubicBezTo>
                      <a:pt x="7958" y="5994"/>
                      <a:pt x="8018" y="5978"/>
                      <a:pt x="8075" y="5951"/>
                    </a:cubicBezTo>
                    <a:cubicBezTo>
                      <a:pt x="8118" y="5928"/>
                      <a:pt x="8162" y="5908"/>
                      <a:pt x="8205" y="5891"/>
                    </a:cubicBezTo>
                    <a:cubicBezTo>
                      <a:pt x="8245" y="5877"/>
                      <a:pt x="8288" y="5864"/>
                      <a:pt x="8328" y="5844"/>
                    </a:cubicBezTo>
                    <a:cubicBezTo>
                      <a:pt x="8356" y="5834"/>
                      <a:pt x="8385" y="5824"/>
                      <a:pt x="8412" y="5811"/>
                    </a:cubicBezTo>
                    <a:cubicBezTo>
                      <a:pt x="8432" y="5804"/>
                      <a:pt x="8456" y="5797"/>
                      <a:pt x="8476" y="5791"/>
                    </a:cubicBezTo>
                    <a:cubicBezTo>
                      <a:pt x="8540" y="5770"/>
                      <a:pt x="8603" y="5747"/>
                      <a:pt x="8666" y="5724"/>
                    </a:cubicBezTo>
                    <a:cubicBezTo>
                      <a:pt x="8739" y="5700"/>
                      <a:pt x="8811" y="5677"/>
                      <a:pt x="8883" y="5651"/>
                    </a:cubicBezTo>
                    <a:lnTo>
                      <a:pt x="8883" y="5651"/>
                    </a:lnTo>
                    <a:cubicBezTo>
                      <a:pt x="8945" y="5632"/>
                      <a:pt x="9006" y="5609"/>
                      <a:pt x="9071" y="5590"/>
                    </a:cubicBezTo>
                    <a:cubicBezTo>
                      <a:pt x="9111" y="5579"/>
                      <a:pt x="9148" y="5570"/>
                      <a:pt x="9188" y="5553"/>
                    </a:cubicBezTo>
                    <a:cubicBezTo>
                      <a:pt x="9215" y="5543"/>
                      <a:pt x="9239" y="5526"/>
                      <a:pt x="9259" y="5510"/>
                    </a:cubicBezTo>
                    <a:cubicBezTo>
                      <a:pt x="9272" y="5503"/>
                      <a:pt x="9282" y="5499"/>
                      <a:pt x="9292" y="5496"/>
                    </a:cubicBezTo>
                    <a:lnTo>
                      <a:pt x="9305" y="5490"/>
                    </a:lnTo>
                    <a:cubicBezTo>
                      <a:pt x="9339" y="5476"/>
                      <a:pt x="9362" y="5453"/>
                      <a:pt x="9382" y="5423"/>
                    </a:cubicBezTo>
                    <a:cubicBezTo>
                      <a:pt x="9406" y="5392"/>
                      <a:pt x="9415" y="5352"/>
                      <a:pt x="9409" y="5315"/>
                    </a:cubicBezTo>
                    <a:cubicBezTo>
                      <a:pt x="9443" y="5269"/>
                      <a:pt x="9452" y="5205"/>
                      <a:pt x="9426" y="5155"/>
                    </a:cubicBezTo>
                    <a:cubicBezTo>
                      <a:pt x="9342" y="5005"/>
                      <a:pt x="9255" y="4854"/>
                      <a:pt x="9179" y="4697"/>
                    </a:cubicBezTo>
                    <a:cubicBezTo>
                      <a:pt x="9142" y="4627"/>
                      <a:pt x="9101" y="4556"/>
                      <a:pt x="9065" y="4483"/>
                    </a:cubicBezTo>
                    <a:cubicBezTo>
                      <a:pt x="9031" y="4416"/>
                      <a:pt x="8994" y="4349"/>
                      <a:pt x="8958" y="4282"/>
                    </a:cubicBezTo>
                    <a:cubicBezTo>
                      <a:pt x="8878" y="4139"/>
                      <a:pt x="8793" y="3994"/>
                      <a:pt x="8717" y="3844"/>
                    </a:cubicBezTo>
                    <a:cubicBezTo>
                      <a:pt x="8677" y="3767"/>
                      <a:pt x="8633" y="3690"/>
                      <a:pt x="8583" y="3617"/>
                    </a:cubicBezTo>
                    <a:cubicBezTo>
                      <a:pt x="8566" y="3593"/>
                      <a:pt x="8546" y="3570"/>
                      <a:pt x="8523" y="3546"/>
                    </a:cubicBezTo>
                    <a:cubicBezTo>
                      <a:pt x="8492" y="3513"/>
                      <a:pt x="8456" y="3486"/>
                      <a:pt x="8419" y="3463"/>
                    </a:cubicBezTo>
                    <a:lnTo>
                      <a:pt x="8399" y="3452"/>
                    </a:lnTo>
                    <a:cubicBezTo>
                      <a:pt x="8332" y="3412"/>
                      <a:pt x="8265" y="3379"/>
                      <a:pt x="8198" y="3339"/>
                    </a:cubicBezTo>
                    <a:cubicBezTo>
                      <a:pt x="8118" y="3296"/>
                      <a:pt x="8038" y="3256"/>
                      <a:pt x="7961" y="3212"/>
                    </a:cubicBezTo>
                    <a:cubicBezTo>
                      <a:pt x="7817" y="3128"/>
                      <a:pt x="7677" y="3051"/>
                      <a:pt x="7533" y="2968"/>
                    </a:cubicBezTo>
                    <a:cubicBezTo>
                      <a:pt x="7225" y="2787"/>
                      <a:pt x="6914" y="2603"/>
                      <a:pt x="6600" y="2426"/>
                    </a:cubicBezTo>
                    <a:cubicBezTo>
                      <a:pt x="6456" y="2342"/>
                      <a:pt x="6305" y="2272"/>
                      <a:pt x="6158" y="2188"/>
                    </a:cubicBezTo>
                    <a:cubicBezTo>
                      <a:pt x="6004" y="2105"/>
                      <a:pt x="5851" y="2018"/>
                      <a:pt x="5693" y="1931"/>
                    </a:cubicBezTo>
                    <a:cubicBezTo>
                      <a:pt x="5372" y="1757"/>
                      <a:pt x="5048" y="1583"/>
                      <a:pt x="4713" y="1426"/>
                    </a:cubicBezTo>
                    <a:cubicBezTo>
                      <a:pt x="4389" y="1276"/>
                      <a:pt x="4068" y="1125"/>
                      <a:pt x="3744" y="975"/>
                    </a:cubicBezTo>
                    <a:cubicBezTo>
                      <a:pt x="3403" y="817"/>
                      <a:pt x="3065" y="663"/>
                      <a:pt x="2724" y="510"/>
                    </a:cubicBezTo>
                    <a:cubicBezTo>
                      <a:pt x="2667" y="487"/>
                      <a:pt x="2606" y="459"/>
                      <a:pt x="2549" y="433"/>
                    </a:cubicBezTo>
                    <a:cubicBezTo>
                      <a:pt x="2469" y="396"/>
                      <a:pt x="2389" y="356"/>
                      <a:pt x="2309" y="322"/>
                    </a:cubicBezTo>
                    <a:cubicBezTo>
                      <a:pt x="2239" y="292"/>
                      <a:pt x="2171" y="266"/>
                      <a:pt x="2101" y="239"/>
                    </a:cubicBezTo>
                    <a:cubicBezTo>
                      <a:pt x="2031" y="206"/>
                      <a:pt x="1958" y="178"/>
                      <a:pt x="1884" y="149"/>
                    </a:cubicBezTo>
                    <a:cubicBezTo>
                      <a:pt x="1854" y="138"/>
                      <a:pt x="1824" y="125"/>
                      <a:pt x="1794" y="112"/>
                    </a:cubicBezTo>
                    <a:cubicBezTo>
                      <a:pt x="1754" y="98"/>
                      <a:pt x="1714" y="88"/>
                      <a:pt x="1670" y="75"/>
                    </a:cubicBezTo>
                    <a:cubicBezTo>
                      <a:pt x="1586" y="48"/>
                      <a:pt x="1499" y="28"/>
                      <a:pt x="1413" y="15"/>
                    </a:cubicBezTo>
                    <a:cubicBezTo>
                      <a:pt x="1373" y="8"/>
                      <a:pt x="1332" y="5"/>
                      <a:pt x="129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1" name="Google Shape;2291;p46"/>
              <p:cNvSpPr/>
              <p:nvPr/>
            </p:nvSpPr>
            <p:spPr>
              <a:xfrm>
                <a:off x="2855867" y="840920"/>
                <a:ext cx="114756" cy="101268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43" extrusionOk="0">
                    <a:moveTo>
                      <a:pt x="255" y="1"/>
                    </a:moveTo>
                    <a:cubicBezTo>
                      <a:pt x="179" y="1"/>
                      <a:pt x="104" y="40"/>
                      <a:pt x="64" y="109"/>
                    </a:cubicBezTo>
                    <a:cubicBezTo>
                      <a:pt x="0" y="212"/>
                      <a:pt x="37" y="346"/>
                      <a:pt x="137" y="410"/>
                    </a:cubicBezTo>
                    <a:cubicBezTo>
                      <a:pt x="172" y="432"/>
                      <a:pt x="211" y="443"/>
                      <a:pt x="249" y="443"/>
                    </a:cubicBezTo>
                    <a:cubicBezTo>
                      <a:pt x="325" y="443"/>
                      <a:pt x="400" y="403"/>
                      <a:pt x="442" y="336"/>
                    </a:cubicBezTo>
                    <a:cubicBezTo>
                      <a:pt x="502" y="229"/>
                      <a:pt x="468" y="95"/>
                      <a:pt x="365" y="32"/>
                    </a:cubicBezTo>
                    <a:cubicBezTo>
                      <a:pt x="331" y="11"/>
                      <a:pt x="293" y="1"/>
                      <a:pt x="2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2" name="Google Shape;2292;p46"/>
              <p:cNvSpPr/>
              <p:nvPr/>
            </p:nvSpPr>
            <p:spPr>
              <a:xfrm>
                <a:off x="3239452" y="1058770"/>
                <a:ext cx="114299" cy="100125"/>
              </a:xfrm>
              <a:custGeom>
                <a:avLst/>
                <a:gdLst/>
                <a:ahLst/>
                <a:cxnLst/>
                <a:rect l="l" t="t" r="r" b="b"/>
                <a:pathLst>
                  <a:path w="500" h="438" extrusionOk="0">
                    <a:moveTo>
                      <a:pt x="251" y="0"/>
                    </a:moveTo>
                    <a:cubicBezTo>
                      <a:pt x="175" y="0"/>
                      <a:pt x="101" y="39"/>
                      <a:pt x="61" y="105"/>
                    </a:cubicBezTo>
                    <a:cubicBezTo>
                      <a:pt x="1" y="209"/>
                      <a:pt x="38" y="343"/>
                      <a:pt x="138" y="406"/>
                    </a:cubicBezTo>
                    <a:cubicBezTo>
                      <a:pt x="172" y="428"/>
                      <a:pt x="210" y="438"/>
                      <a:pt x="248" y="438"/>
                    </a:cubicBezTo>
                    <a:cubicBezTo>
                      <a:pt x="322" y="438"/>
                      <a:pt x="396" y="400"/>
                      <a:pt x="436" y="333"/>
                    </a:cubicBezTo>
                    <a:cubicBezTo>
                      <a:pt x="499" y="229"/>
                      <a:pt x="462" y="96"/>
                      <a:pt x="362" y="32"/>
                    </a:cubicBezTo>
                    <a:cubicBezTo>
                      <a:pt x="328" y="11"/>
                      <a:pt x="289" y="0"/>
                      <a:pt x="25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3" name="Google Shape;2293;p46"/>
              <p:cNvSpPr/>
              <p:nvPr/>
            </p:nvSpPr>
            <p:spPr>
              <a:xfrm>
                <a:off x="3033029" y="930300"/>
                <a:ext cx="102183" cy="92352"/>
              </a:xfrm>
              <a:custGeom>
                <a:avLst/>
                <a:gdLst/>
                <a:ahLst/>
                <a:cxnLst/>
                <a:rect l="l" t="t" r="r" b="b"/>
                <a:pathLst>
                  <a:path w="447" h="404" extrusionOk="0">
                    <a:moveTo>
                      <a:pt x="75" y="0"/>
                    </a:moveTo>
                    <a:cubicBezTo>
                      <a:pt x="63" y="0"/>
                      <a:pt x="51" y="2"/>
                      <a:pt x="41" y="8"/>
                    </a:cubicBezTo>
                    <a:cubicBezTo>
                      <a:pt x="25" y="19"/>
                      <a:pt x="14" y="32"/>
                      <a:pt x="8" y="53"/>
                    </a:cubicBezTo>
                    <a:cubicBezTo>
                      <a:pt x="1" y="69"/>
                      <a:pt x="5" y="85"/>
                      <a:pt x="14" y="106"/>
                    </a:cubicBezTo>
                    <a:cubicBezTo>
                      <a:pt x="34" y="156"/>
                      <a:pt x="58" y="209"/>
                      <a:pt x="81" y="260"/>
                    </a:cubicBezTo>
                    <a:cubicBezTo>
                      <a:pt x="91" y="280"/>
                      <a:pt x="105" y="300"/>
                      <a:pt x="115" y="317"/>
                    </a:cubicBezTo>
                    <a:cubicBezTo>
                      <a:pt x="135" y="346"/>
                      <a:pt x="158" y="374"/>
                      <a:pt x="188" y="386"/>
                    </a:cubicBezTo>
                    <a:cubicBezTo>
                      <a:pt x="213" y="399"/>
                      <a:pt x="237" y="404"/>
                      <a:pt x="262" y="404"/>
                    </a:cubicBezTo>
                    <a:cubicBezTo>
                      <a:pt x="304" y="404"/>
                      <a:pt x="345" y="390"/>
                      <a:pt x="386" y="377"/>
                    </a:cubicBezTo>
                    <a:cubicBezTo>
                      <a:pt x="422" y="366"/>
                      <a:pt x="446" y="329"/>
                      <a:pt x="436" y="293"/>
                    </a:cubicBezTo>
                    <a:cubicBezTo>
                      <a:pt x="432" y="273"/>
                      <a:pt x="422" y="256"/>
                      <a:pt x="406" y="249"/>
                    </a:cubicBezTo>
                    <a:cubicBezTo>
                      <a:pt x="394" y="242"/>
                      <a:pt x="380" y="237"/>
                      <a:pt x="367" y="237"/>
                    </a:cubicBezTo>
                    <a:cubicBezTo>
                      <a:pt x="362" y="237"/>
                      <a:pt x="357" y="238"/>
                      <a:pt x="352" y="240"/>
                    </a:cubicBezTo>
                    <a:cubicBezTo>
                      <a:pt x="326" y="249"/>
                      <a:pt x="298" y="260"/>
                      <a:pt x="269" y="266"/>
                    </a:cubicBezTo>
                    <a:lnTo>
                      <a:pt x="252" y="266"/>
                    </a:lnTo>
                    <a:lnTo>
                      <a:pt x="252" y="263"/>
                    </a:lnTo>
                    <a:lnTo>
                      <a:pt x="238" y="249"/>
                    </a:lnTo>
                    <a:cubicBezTo>
                      <a:pt x="215" y="216"/>
                      <a:pt x="198" y="179"/>
                      <a:pt x="181" y="146"/>
                    </a:cubicBezTo>
                    <a:cubicBezTo>
                      <a:pt x="165" y="109"/>
                      <a:pt x="151" y="73"/>
                      <a:pt x="138" y="39"/>
                    </a:cubicBezTo>
                    <a:cubicBezTo>
                      <a:pt x="135" y="25"/>
                      <a:pt x="125" y="19"/>
                      <a:pt x="115" y="12"/>
                    </a:cubicBezTo>
                    <a:lnTo>
                      <a:pt x="95" y="2"/>
                    </a:lnTo>
                    <a:cubicBezTo>
                      <a:pt x="88" y="1"/>
                      <a:pt x="82" y="0"/>
                      <a:pt x="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294" name="Google Shape;2294;p46"/>
          <p:cNvGrpSpPr/>
          <p:nvPr/>
        </p:nvGrpSpPr>
        <p:grpSpPr>
          <a:xfrm>
            <a:off x="1092942" y="296958"/>
            <a:ext cx="7657829" cy="4254271"/>
            <a:chOff x="1092942" y="296958"/>
            <a:chExt cx="7657829" cy="4254271"/>
          </a:xfrm>
        </p:grpSpPr>
        <p:grpSp>
          <p:nvGrpSpPr>
            <p:cNvPr id="2295" name="Google Shape;2295;p46"/>
            <p:cNvGrpSpPr/>
            <p:nvPr/>
          </p:nvGrpSpPr>
          <p:grpSpPr>
            <a:xfrm rot="-1280620" flipH="1">
              <a:off x="1126494" y="1083878"/>
              <a:ext cx="342967" cy="351319"/>
              <a:chOff x="7062749" y="741575"/>
              <a:chExt cx="321470" cy="282317"/>
            </a:xfrm>
          </p:grpSpPr>
          <p:sp>
            <p:nvSpPr>
              <p:cNvPr id="2296" name="Google Shape;2296;p46"/>
              <p:cNvSpPr/>
              <p:nvPr/>
            </p:nvSpPr>
            <p:spPr>
              <a:xfrm>
                <a:off x="7100556" y="741575"/>
                <a:ext cx="258879" cy="282317"/>
              </a:xfrm>
              <a:custGeom>
                <a:avLst/>
                <a:gdLst/>
                <a:ahLst/>
                <a:cxnLst/>
                <a:rect l="l" t="t" r="r" b="b"/>
                <a:pathLst>
                  <a:path w="5567" h="6071" extrusionOk="0">
                    <a:moveTo>
                      <a:pt x="1395" y="1"/>
                    </a:moveTo>
                    <a:cubicBezTo>
                      <a:pt x="1348" y="1"/>
                      <a:pt x="1298" y="5"/>
                      <a:pt x="1246" y="11"/>
                    </a:cubicBezTo>
                    <a:cubicBezTo>
                      <a:pt x="1208" y="18"/>
                      <a:pt x="1171" y="25"/>
                      <a:pt x="1134" y="31"/>
                    </a:cubicBezTo>
                    <a:cubicBezTo>
                      <a:pt x="1096" y="39"/>
                      <a:pt x="1059" y="48"/>
                      <a:pt x="1021" y="59"/>
                    </a:cubicBezTo>
                    <a:cubicBezTo>
                      <a:pt x="933" y="79"/>
                      <a:pt x="841" y="120"/>
                      <a:pt x="735" y="185"/>
                    </a:cubicBezTo>
                    <a:cubicBezTo>
                      <a:pt x="664" y="226"/>
                      <a:pt x="600" y="284"/>
                      <a:pt x="548" y="331"/>
                    </a:cubicBezTo>
                    <a:cubicBezTo>
                      <a:pt x="522" y="355"/>
                      <a:pt x="498" y="375"/>
                      <a:pt x="473" y="403"/>
                    </a:cubicBezTo>
                    <a:cubicBezTo>
                      <a:pt x="467" y="409"/>
                      <a:pt x="460" y="419"/>
                      <a:pt x="450" y="426"/>
                    </a:cubicBezTo>
                    <a:cubicBezTo>
                      <a:pt x="446" y="430"/>
                      <a:pt x="443" y="436"/>
                      <a:pt x="440" y="439"/>
                    </a:cubicBezTo>
                    <a:cubicBezTo>
                      <a:pt x="429" y="453"/>
                      <a:pt x="416" y="470"/>
                      <a:pt x="406" y="488"/>
                    </a:cubicBezTo>
                    <a:cubicBezTo>
                      <a:pt x="399" y="494"/>
                      <a:pt x="396" y="501"/>
                      <a:pt x="388" y="508"/>
                    </a:cubicBezTo>
                    <a:cubicBezTo>
                      <a:pt x="368" y="538"/>
                      <a:pt x="351" y="566"/>
                      <a:pt x="335" y="590"/>
                    </a:cubicBezTo>
                    <a:cubicBezTo>
                      <a:pt x="327" y="599"/>
                      <a:pt x="324" y="607"/>
                      <a:pt x="317" y="617"/>
                    </a:cubicBezTo>
                    <a:cubicBezTo>
                      <a:pt x="304" y="637"/>
                      <a:pt x="290" y="657"/>
                      <a:pt x="280" y="681"/>
                    </a:cubicBezTo>
                    <a:lnTo>
                      <a:pt x="266" y="702"/>
                    </a:lnTo>
                    <a:cubicBezTo>
                      <a:pt x="253" y="729"/>
                      <a:pt x="239" y="756"/>
                      <a:pt x="225" y="783"/>
                    </a:cubicBezTo>
                    <a:cubicBezTo>
                      <a:pt x="205" y="827"/>
                      <a:pt x="192" y="862"/>
                      <a:pt x="178" y="893"/>
                    </a:cubicBezTo>
                    <a:cubicBezTo>
                      <a:pt x="144" y="970"/>
                      <a:pt x="120" y="1049"/>
                      <a:pt x="96" y="1127"/>
                    </a:cubicBezTo>
                    <a:lnTo>
                      <a:pt x="93" y="1133"/>
                    </a:lnTo>
                    <a:cubicBezTo>
                      <a:pt x="69" y="1209"/>
                      <a:pt x="52" y="1290"/>
                      <a:pt x="38" y="1372"/>
                    </a:cubicBezTo>
                    <a:cubicBezTo>
                      <a:pt x="28" y="1430"/>
                      <a:pt x="21" y="1494"/>
                      <a:pt x="15" y="1555"/>
                    </a:cubicBezTo>
                    <a:lnTo>
                      <a:pt x="15" y="1576"/>
                    </a:lnTo>
                    <a:cubicBezTo>
                      <a:pt x="11" y="1600"/>
                      <a:pt x="8" y="1623"/>
                      <a:pt x="8" y="1648"/>
                    </a:cubicBezTo>
                    <a:lnTo>
                      <a:pt x="8" y="1678"/>
                    </a:lnTo>
                    <a:lnTo>
                      <a:pt x="1" y="1791"/>
                    </a:lnTo>
                    <a:lnTo>
                      <a:pt x="1" y="1855"/>
                    </a:lnTo>
                    <a:lnTo>
                      <a:pt x="1" y="1879"/>
                    </a:lnTo>
                    <a:lnTo>
                      <a:pt x="1" y="1913"/>
                    </a:lnTo>
                    <a:lnTo>
                      <a:pt x="1" y="1987"/>
                    </a:lnTo>
                    <a:cubicBezTo>
                      <a:pt x="1" y="2005"/>
                      <a:pt x="4" y="2025"/>
                      <a:pt x="4" y="2042"/>
                    </a:cubicBezTo>
                    <a:cubicBezTo>
                      <a:pt x="38" y="1995"/>
                      <a:pt x="65" y="1954"/>
                      <a:pt x="90" y="1913"/>
                    </a:cubicBezTo>
                    <a:cubicBezTo>
                      <a:pt x="117" y="1868"/>
                      <a:pt x="144" y="1821"/>
                      <a:pt x="175" y="1770"/>
                    </a:cubicBezTo>
                    <a:lnTo>
                      <a:pt x="188" y="1746"/>
                    </a:lnTo>
                    <a:lnTo>
                      <a:pt x="192" y="1742"/>
                    </a:lnTo>
                    <a:cubicBezTo>
                      <a:pt x="201" y="1725"/>
                      <a:pt x="212" y="1709"/>
                      <a:pt x="222" y="1692"/>
                    </a:cubicBezTo>
                    <a:cubicBezTo>
                      <a:pt x="225" y="1684"/>
                      <a:pt x="228" y="1678"/>
                      <a:pt x="233" y="1675"/>
                    </a:cubicBezTo>
                    <a:lnTo>
                      <a:pt x="236" y="1668"/>
                    </a:lnTo>
                    <a:cubicBezTo>
                      <a:pt x="242" y="1651"/>
                      <a:pt x="253" y="1634"/>
                      <a:pt x="263" y="1617"/>
                    </a:cubicBezTo>
                    <a:cubicBezTo>
                      <a:pt x="283" y="1587"/>
                      <a:pt x="300" y="1555"/>
                      <a:pt x="338" y="1546"/>
                    </a:cubicBezTo>
                    <a:cubicBezTo>
                      <a:pt x="345" y="1544"/>
                      <a:pt x="353" y="1543"/>
                      <a:pt x="361" y="1543"/>
                    </a:cubicBezTo>
                    <a:cubicBezTo>
                      <a:pt x="372" y="1543"/>
                      <a:pt x="382" y="1545"/>
                      <a:pt x="392" y="1549"/>
                    </a:cubicBezTo>
                    <a:cubicBezTo>
                      <a:pt x="419" y="1562"/>
                      <a:pt x="440" y="1587"/>
                      <a:pt x="443" y="1613"/>
                    </a:cubicBezTo>
                    <a:cubicBezTo>
                      <a:pt x="446" y="1637"/>
                      <a:pt x="446" y="1654"/>
                      <a:pt x="446" y="1671"/>
                    </a:cubicBezTo>
                    <a:cubicBezTo>
                      <a:pt x="446" y="1681"/>
                      <a:pt x="443" y="1695"/>
                      <a:pt x="443" y="1705"/>
                    </a:cubicBezTo>
                    <a:cubicBezTo>
                      <a:pt x="437" y="1766"/>
                      <a:pt x="433" y="1824"/>
                      <a:pt x="433" y="1879"/>
                    </a:cubicBezTo>
                    <a:cubicBezTo>
                      <a:pt x="433" y="1937"/>
                      <a:pt x="433" y="1995"/>
                      <a:pt x="440" y="2049"/>
                    </a:cubicBezTo>
                    <a:cubicBezTo>
                      <a:pt x="446" y="2103"/>
                      <a:pt x="460" y="2154"/>
                      <a:pt x="473" y="2202"/>
                    </a:cubicBezTo>
                    <a:lnTo>
                      <a:pt x="481" y="2226"/>
                    </a:lnTo>
                    <a:cubicBezTo>
                      <a:pt x="490" y="2267"/>
                      <a:pt x="504" y="2307"/>
                      <a:pt x="522" y="2351"/>
                    </a:cubicBezTo>
                    <a:cubicBezTo>
                      <a:pt x="535" y="2378"/>
                      <a:pt x="552" y="2406"/>
                      <a:pt x="566" y="2430"/>
                    </a:cubicBezTo>
                    <a:lnTo>
                      <a:pt x="569" y="2436"/>
                    </a:lnTo>
                    <a:cubicBezTo>
                      <a:pt x="583" y="2454"/>
                      <a:pt x="593" y="2471"/>
                      <a:pt x="606" y="2488"/>
                    </a:cubicBezTo>
                    <a:cubicBezTo>
                      <a:pt x="620" y="2505"/>
                      <a:pt x="633" y="2521"/>
                      <a:pt x="654" y="2538"/>
                    </a:cubicBezTo>
                    <a:cubicBezTo>
                      <a:pt x="671" y="2552"/>
                      <a:pt x="688" y="2569"/>
                      <a:pt x="712" y="2590"/>
                    </a:cubicBezTo>
                    <a:cubicBezTo>
                      <a:pt x="766" y="2627"/>
                      <a:pt x="814" y="2661"/>
                      <a:pt x="861" y="2692"/>
                    </a:cubicBezTo>
                    <a:cubicBezTo>
                      <a:pt x="892" y="2709"/>
                      <a:pt x="922" y="2725"/>
                      <a:pt x="957" y="2746"/>
                    </a:cubicBezTo>
                    <a:lnTo>
                      <a:pt x="960" y="2750"/>
                    </a:lnTo>
                    <a:lnTo>
                      <a:pt x="963" y="2750"/>
                    </a:lnTo>
                    <a:cubicBezTo>
                      <a:pt x="974" y="2756"/>
                      <a:pt x="984" y="2760"/>
                      <a:pt x="997" y="2766"/>
                    </a:cubicBezTo>
                    <a:lnTo>
                      <a:pt x="1004" y="2770"/>
                    </a:lnTo>
                    <a:cubicBezTo>
                      <a:pt x="1032" y="2783"/>
                      <a:pt x="1059" y="2797"/>
                      <a:pt x="1069" y="2821"/>
                    </a:cubicBezTo>
                    <a:cubicBezTo>
                      <a:pt x="1082" y="2848"/>
                      <a:pt x="1086" y="2868"/>
                      <a:pt x="1079" y="2889"/>
                    </a:cubicBezTo>
                    <a:cubicBezTo>
                      <a:pt x="1076" y="2906"/>
                      <a:pt x="1069" y="2920"/>
                      <a:pt x="1055" y="2930"/>
                    </a:cubicBezTo>
                    <a:lnTo>
                      <a:pt x="1049" y="2937"/>
                    </a:lnTo>
                    <a:lnTo>
                      <a:pt x="1038" y="2943"/>
                    </a:lnTo>
                    <a:cubicBezTo>
                      <a:pt x="1018" y="2961"/>
                      <a:pt x="988" y="2961"/>
                      <a:pt x="963" y="2961"/>
                    </a:cubicBezTo>
                    <a:lnTo>
                      <a:pt x="906" y="2961"/>
                    </a:lnTo>
                    <a:cubicBezTo>
                      <a:pt x="882" y="2964"/>
                      <a:pt x="861" y="2964"/>
                      <a:pt x="837" y="2964"/>
                    </a:cubicBezTo>
                    <a:lnTo>
                      <a:pt x="828" y="2964"/>
                    </a:lnTo>
                    <a:cubicBezTo>
                      <a:pt x="807" y="2967"/>
                      <a:pt x="787" y="2967"/>
                      <a:pt x="766" y="2970"/>
                    </a:cubicBezTo>
                    <a:lnTo>
                      <a:pt x="759" y="2970"/>
                    </a:lnTo>
                    <a:cubicBezTo>
                      <a:pt x="753" y="2970"/>
                      <a:pt x="746" y="2974"/>
                      <a:pt x="739" y="2974"/>
                    </a:cubicBezTo>
                    <a:cubicBezTo>
                      <a:pt x="708" y="2978"/>
                      <a:pt x="685" y="2981"/>
                      <a:pt x="661" y="2984"/>
                    </a:cubicBezTo>
                    <a:cubicBezTo>
                      <a:pt x="552" y="3001"/>
                      <a:pt x="464" y="3025"/>
                      <a:pt x="388" y="3052"/>
                    </a:cubicBezTo>
                    <a:cubicBezTo>
                      <a:pt x="368" y="3063"/>
                      <a:pt x="355" y="3069"/>
                      <a:pt x="344" y="3076"/>
                    </a:cubicBezTo>
                    <a:cubicBezTo>
                      <a:pt x="327" y="3086"/>
                      <a:pt x="310" y="3097"/>
                      <a:pt x="297" y="3110"/>
                    </a:cubicBezTo>
                    <a:cubicBezTo>
                      <a:pt x="269" y="3130"/>
                      <a:pt x="242" y="3154"/>
                      <a:pt x="215" y="3179"/>
                    </a:cubicBezTo>
                    <a:cubicBezTo>
                      <a:pt x="201" y="3192"/>
                      <a:pt x="188" y="3205"/>
                      <a:pt x="178" y="3215"/>
                    </a:cubicBezTo>
                    <a:cubicBezTo>
                      <a:pt x="188" y="3256"/>
                      <a:pt x="198" y="3294"/>
                      <a:pt x="208" y="3331"/>
                    </a:cubicBezTo>
                    <a:lnTo>
                      <a:pt x="225" y="3389"/>
                    </a:lnTo>
                    <a:lnTo>
                      <a:pt x="239" y="3447"/>
                    </a:lnTo>
                    <a:cubicBezTo>
                      <a:pt x="246" y="3471"/>
                      <a:pt x="256" y="3498"/>
                      <a:pt x="263" y="3521"/>
                    </a:cubicBezTo>
                    <a:cubicBezTo>
                      <a:pt x="266" y="3535"/>
                      <a:pt x="273" y="3546"/>
                      <a:pt x="277" y="3559"/>
                    </a:cubicBezTo>
                    <a:cubicBezTo>
                      <a:pt x="317" y="3699"/>
                      <a:pt x="365" y="3845"/>
                      <a:pt x="412" y="3991"/>
                    </a:cubicBezTo>
                    <a:cubicBezTo>
                      <a:pt x="419" y="4011"/>
                      <a:pt x="426" y="4036"/>
                      <a:pt x="437" y="4056"/>
                    </a:cubicBezTo>
                    <a:cubicBezTo>
                      <a:pt x="440" y="4066"/>
                      <a:pt x="443" y="4072"/>
                      <a:pt x="443" y="4080"/>
                    </a:cubicBezTo>
                    <a:cubicBezTo>
                      <a:pt x="446" y="4090"/>
                      <a:pt x="450" y="4100"/>
                      <a:pt x="453" y="4110"/>
                    </a:cubicBezTo>
                    <a:cubicBezTo>
                      <a:pt x="464" y="4130"/>
                      <a:pt x="470" y="4154"/>
                      <a:pt x="477" y="4175"/>
                    </a:cubicBezTo>
                    <a:lnTo>
                      <a:pt x="484" y="4195"/>
                    </a:lnTo>
                    <a:cubicBezTo>
                      <a:pt x="511" y="4260"/>
                      <a:pt x="535" y="4325"/>
                      <a:pt x="559" y="4393"/>
                    </a:cubicBezTo>
                    <a:cubicBezTo>
                      <a:pt x="610" y="4521"/>
                      <a:pt x="668" y="4675"/>
                      <a:pt x="729" y="4824"/>
                    </a:cubicBezTo>
                    <a:cubicBezTo>
                      <a:pt x="773" y="4937"/>
                      <a:pt x="820" y="5052"/>
                      <a:pt x="865" y="5162"/>
                    </a:cubicBezTo>
                    <a:lnTo>
                      <a:pt x="892" y="5226"/>
                    </a:lnTo>
                    <a:cubicBezTo>
                      <a:pt x="902" y="5243"/>
                      <a:pt x="909" y="5264"/>
                      <a:pt x="916" y="5284"/>
                    </a:cubicBezTo>
                    <a:cubicBezTo>
                      <a:pt x="940" y="5338"/>
                      <a:pt x="963" y="5396"/>
                      <a:pt x="988" y="5451"/>
                    </a:cubicBezTo>
                    <a:cubicBezTo>
                      <a:pt x="1021" y="5518"/>
                      <a:pt x="1055" y="5590"/>
                      <a:pt x="1090" y="5661"/>
                    </a:cubicBezTo>
                    <a:cubicBezTo>
                      <a:pt x="1100" y="5675"/>
                      <a:pt x="1106" y="5689"/>
                      <a:pt x="1113" y="5705"/>
                    </a:cubicBezTo>
                    <a:cubicBezTo>
                      <a:pt x="1137" y="5750"/>
                      <a:pt x="1161" y="5801"/>
                      <a:pt x="1188" y="5845"/>
                    </a:cubicBezTo>
                    <a:cubicBezTo>
                      <a:pt x="1215" y="5889"/>
                      <a:pt x="1239" y="5923"/>
                      <a:pt x="1269" y="5958"/>
                    </a:cubicBezTo>
                    <a:cubicBezTo>
                      <a:pt x="1290" y="5978"/>
                      <a:pt x="1314" y="5998"/>
                      <a:pt x="1338" y="6016"/>
                    </a:cubicBezTo>
                    <a:cubicBezTo>
                      <a:pt x="1351" y="6025"/>
                      <a:pt x="1365" y="6032"/>
                      <a:pt x="1379" y="6039"/>
                    </a:cubicBezTo>
                    <a:cubicBezTo>
                      <a:pt x="1382" y="6042"/>
                      <a:pt x="1389" y="6042"/>
                      <a:pt x="1392" y="6046"/>
                    </a:cubicBezTo>
                    <a:cubicBezTo>
                      <a:pt x="1402" y="6049"/>
                      <a:pt x="1412" y="6052"/>
                      <a:pt x="1426" y="6060"/>
                    </a:cubicBezTo>
                    <a:cubicBezTo>
                      <a:pt x="1450" y="6066"/>
                      <a:pt x="1473" y="6069"/>
                      <a:pt x="1494" y="6069"/>
                    </a:cubicBezTo>
                    <a:cubicBezTo>
                      <a:pt x="1500" y="6070"/>
                      <a:pt x="1506" y="6070"/>
                      <a:pt x="1512" y="6070"/>
                    </a:cubicBezTo>
                    <a:cubicBezTo>
                      <a:pt x="1536" y="6070"/>
                      <a:pt x="1560" y="6066"/>
                      <a:pt x="1583" y="6063"/>
                    </a:cubicBezTo>
                    <a:lnTo>
                      <a:pt x="1589" y="6060"/>
                    </a:lnTo>
                    <a:cubicBezTo>
                      <a:pt x="1627" y="6052"/>
                      <a:pt x="1664" y="6039"/>
                      <a:pt x="1709" y="6011"/>
                    </a:cubicBezTo>
                    <a:cubicBezTo>
                      <a:pt x="1722" y="6002"/>
                      <a:pt x="1736" y="5995"/>
                      <a:pt x="1749" y="5984"/>
                    </a:cubicBezTo>
                    <a:cubicBezTo>
                      <a:pt x="1767" y="5975"/>
                      <a:pt x="1784" y="5967"/>
                      <a:pt x="1797" y="5958"/>
                    </a:cubicBezTo>
                    <a:cubicBezTo>
                      <a:pt x="1858" y="5920"/>
                      <a:pt x="1922" y="5882"/>
                      <a:pt x="1998" y="5838"/>
                    </a:cubicBezTo>
                    <a:cubicBezTo>
                      <a:pt x="2025" y="5824"/>
                      <a:pt x="2056" y="5807"/>
                      <a:pt x="2082" y="5794"/>
                    </a:cubicBezTo>
                    <a:cubicBezTo>
                      <a:pt x="2117" y="5774"/>
                      <a:pt x="2151" y="5757"/>
                      <a:pt x="2185" y="5736"/>
                    </a:cubicBezTo>
                    <a:cubicBezTo>
                      <a:pt x="2246" y="5699"/>
                      <a:pt x="2314" y="5658"/>
                      <a:pt x="2389" y="5611"/>
                    </a:cubicBezTo>
                    <a:cubicBezTo>
                      <a:pt x="2416" y="5593"/>
                      <a:pt x="2443" y="5576"/>
                      <a:pt x="2467" y="5559"/>
                    </a:cubicBezTo>
                    <a:cubicBezTo>
                      <a:pt x="2532" y="5522"/>
                      <a:pt x="2596" y="5481"/>
                      <a:pt x="2661" y="5440"/>
                    </a:cubicBezTo>
                    <a:lnTo>
                      <a:pt x="2682" y="5427"/>
                    </a:lnTo>
                    <a:cubicBezTo>
                      <a:pt x="2773" y="5369"/>
                      <a:pt x="2865" y="5308"/>
                      <a:pt x="2954" y="5240"/>
                    </a:cubicBezTo>
                    <a:cubicBezTo>
                      <a:pt x="2967" y="5229"/>
                      <a:pt x="2977" y="5220"/>
                      <a:pt x="2991" y="5212"/>
                    </a:cubicBezTo>
                    <a:cubicBezTo>
                      <a:pt x="3035" y="5179"/>
                      <a:pt x="3083" y="5141"/>
                      <a:pt x="3127" y="5104"/>
                    </a:cubicBezTo>
                    <a:lnTo>
                      <a:pt x="3158" y="5080"/>
                    </a:lnTo>
                    <a:cubicBezTo>
                      <a:pt x="3205" y="5039"/>
                      <a:pt x="3253" y="4998"/>
                      <a:pt x="3301" y="4957"/>
                    </a:cubicBezTo>
                    <a:cubicBezTo>
                      <a:pt x="3368" y="4899"/>
                      <a:pt x="3437" y="4842"/>
                      <a:pt x="3501" y="4784"/>
                    </a:cubicBezTo>
                    <a:cubicBezTo>
                      <a:pt x="3549" y="4743"/>
                      <a:pt x="3593" y="4705"/>
                      <a:pt x="3641" y="4664"/>
                    </a:cubicBezTo>
                    <a:cubicBezTo>
                      <a:pt x="3698" y="4614"/>
                      <a:pt x="3753" y="4566"/>
                      <a:pt x="3808" y="4515"/>
                    </a:cubicBezTo>
                    <a:lnTo>
                      <a:pt x="3848" y="4481"/>
                    </a:lnTo>
                    <a:lnTo>
                      <a:pt x="3906" y="4427"/>
                    </a:lnTo>
                    <a:lnTo>
                      <a:pt x="3950" y="4383"/>
                    </a:lnTo>
                    <a:cubicBezTo>
                      <a:pt x="3960" y="4372"/>
                      <a:pt x="3968" y="4366"/>
                      <a:pt x="3974" y="4358"/>
                    </a:cubicBezTo>
                    <a:cubicBezTo>
                      <a:pt x="3984" y="4348"/>
                      <a:pt x="3991" y="4342"/>
                      <a:pt x="4001" y="4331"/>
                    </a:cubicBezTo>
                    <a:cubicBezTo>
                      <a:pt x="4018" y="4314"/>
                      <a:pt x="4035" y="4297"/>
                      <a:pt x="4052" y="4281"/>
                    </a:cubicBezTo>
                    <a:lnTo>
                      <a:pt x="4093" y="4236"/>
                    </a:lnTo>
                    <a:lnTo>
                      <a:pt x="4134" y="4192"/>
                    </a:lnTo>
                    <a:cubicBezTo>
                      <a:pt x="4185" y="4134"/>
                      <a:pt x="4236" y="4080"/>
                      <a:pt x="4283" y="4025"/>
                    </a:cubicBezTo>
                    <a:cubicBezTo>
                      <a:pt x="4372" y="3926"/>
                      <a:pt x="4467" y="3818"/>
                      <a:pt x="4580" y="3689"/>
                    </a:cubicBezTo>
                    <a:cubicBezTo>
                      <a:pt x="4630" y="3631"/>
                      <a:pt x="4678" y="3570"/>
                      <a:pt x="4726" y="3515"/>
                    </a:cubicBezTo>
                    <a:cubicBezTo>
                      <a:pt x="4750" y="3485"/>
                      <a:pt x="4773" y="3457"/>
                      <a:pt x="4794" y="3427"/>
                    </a:cubicBezTo>
                    <a:lnTo>
                      <a:pt x="4838" y="3369"/>
                    </a:lnTo>
                    <a:lnTo>
                      <a:pt x="4882" y="3311"/>
                    </a:lnTo>
                    <a:cubicBezTo>
                      <a:pt x="4916" y="3267"/>
                      <a:pt x="4950" y="3215"/>
                      <a:pt x="4981" y="3168"/>
                    </a:cubicBezTo>
                    <a:cubicBezTo>
                      <a:pt x="4991" y="3154"/>
                      <a:pt x="5001" y="3141"/>
                      <a:pt x="5008" y="3127"/>
                    </a:cubicBezTo>
                    <a:cubicBezTo>
                      <a:pt x="5035" y="3086"/>
                      <a:pt x="5062" y="3042"/>
                      <a:pt x="5086" y="3001"/>
                    </a:cubicBezTo>
                    <a:cubicBezTo>
                      <a:pt x="5097" y="2981"/>
                      <a:pt x="5111" y="2964"/>
                      <a:pt x="5120" y="2943"/>
                    </a:cubicBezTo>
                    <a:cubicBezTo>
                      <a:pt x="5134" y="2926"/>
                      <a:pt x="5144" y="2906"/>
                      <a:pt x="5155" y="2885"/>
                    </a:cubicBezTo>
                    <a:cubicBezTo>
                      <a:pt x="5161" y="2876"/>
                      <a:pt x="5168" y="2868"/>
                      <a:pt x="5172" y="2858"/>
                    </a:cubicBezTo>
                    <a:cubicBezTo>
                      <a:pt x="5178" y="2848"/>
                      <a:pt x="5185" y="2838"/>
                      <a:pt x="5188" y="2827"/>
                    </a:cubicBezTo>
                    <a:cubicBezTo>
                      <a:pt x="5202" y="2811"/>
                      <a:pt x="5213" y="2791"/>
                      <a:pt x="5222" y="2770"/>
                    </a:cubicBezTo>
                    <a:lnTo>
                      <a:pt x="5246" y="2729"/>
                    </a:lnTo>
                    <a:cubicBezTo>
                      <a:pt x="5290" y="2648"/>
                      <a:pt x="5338" y="2566"/>
                      <a:pt x="5379" y="2485"/>
                    </a:cubicBezTo>
                    <a:cubicBezTo>
                      <a:pt x="5426" y="2386"/>
                      <a:pt x="5467" y="2276"/>
                      <a:pt x="5498" y="2165"/>
                    </a:cubicBezTo>
                    <a:cubicBezTo>
                      <a:pt x="5522" y="2069"/>
                      <a:pt x="5542" y="1960"/>
                      <a:pt x="5552" y="1838"/>
                    </a:cubicBezTo>
                    <a:cubicBezTo>
                      <a:pt x="5560" y="1791"/>
                      <a:pt x="5560" y="1742"/>
                      <a:pt x="5563" y="1695"/>
                    </a:cubicBezTo>
                    <a:lnTo>
                      <a:pt x="5563" y="1678"/>
                    </a:lnTo>
                    <a:cubicBezTo>
                      <a:pt x="5566" y="1664"/>
                      <a:pt x="5566" y="1654"/>
                      <a:pt x="5566" y="1640"/>
                    </a:cubicBezTo>
                    <a:lnTo>
                      <a:pt x="5566" y="1640"/>
                    </a:lnTo>
                    <a:cubicBezTo>
                      <a:pt x="5546" y="1658"/>
                      <a:pt x="5525" y="1675"/>
                      <a:pt x="5508" y="1695"/>
                    </a:cubicBezTo>
                    <a:cubicBezTo>
                      <a:pt x="5481" y="1719"/>
                      <a:pt x="5457" y="1750"/>
                      <a:pt x="5433" y="1780"/>
                    </a:cubicBezTo>
                    <a:lnTo>
                      <a:pt x="5423" y="1794"/>
                    </a:lnTo>
                    <a:cubicBezTo>
                      <a:pt x="5396" y="1831"/>
                      <a:pt x="5372" y="1865"/>
                      <a:pt x="5348" y="1899"/>
                    </a:cubicBezTo>
                    <a:lnTo>
                      <a:pt x="5342" y="1906"/>
                    </a:lnTo>
                    <a:lnTo>
                      <a:pt x="5338" y="1913"/>
                    </a:lnTo>
                    <a:cubicBezTo>
                      <a:pt x="5328" y="1926"/>
                      <a:pt x="5318" y="1940"/>
                      <a:pt x="5307" y="1957"/>
                    </a:cubicBezTo>
                    <a:cubicBezTo>
                      <a:pt x="5304" y="1960"/>
                      <a:pt x="5301" y="1964"/>
                      <a:pt x="5301" y="1967"/>
                    </a:cubicBezTo>
                    <a:cubicBezTo>
                      <a:pt x="5290" y="1984"/>
                      <a:pt x="5277" y="1998"/>
                      <a:pt x="5266" y="2015"/>
                    </a:cubicBezTo>
                    <a:cubicBezTo>
                      <a:pt x="5257" y="2025"/>
                      <a:pt x="5243" y="2036"/>
                      <a:pt x="5229" y="2045"/>
                    </a:cubicBezTo>
                    <a:cubicBezTo>
                      <a:pt x="5216" y="2052"/>
                      <a:pt x="5199" y="2056"/>
                      <a:pt x="5182" y="2056"/>
                    </a:cubicBezTo>
                    <a:lnTo>
                      <a:pt x="5172" y="2056"/>
                    </a:lnTo>
                    <a:lnTo>
                      <a:pt x="5158" y="2052"/>
                    </a:lnTo>
                    <a:cubicBezTo>
                      <a:pt x="5151" y="2052"/>
                      <a:pt x="5147" y="2052"/>
                      <a:pt x="5141" y="2049"/>
                    </a:cubicBezTo>
                    <a:cubicBezTo>
                      <a:pt x="5114" y="2039"/>
                      <a:pt x="5093" y="2011"/>
                      <a:pt x="5083" y="1984"/>
                    </a:cubicBezTo>
                    <a:cubicBezTo>
                      <a:pt x="5073" y="1947"/>
                      <a:pt x="5079" y="1909"/>
                      <a:pt x="5086" y="1868"/>
                    </a:cubicBezTo>
                    <a:lnTo>
                      <a:pt x="5086" y="1865"/>
                    </a:lnTo>
                    <a:lnTo>
                      <a:pt x="5086" y="1852"/>
                    </a:lnTo>
                    <a:cubicBezTo>
                      <a:pt x="5090" y="1824"/>
                      <a:pt x="5090" y="1800"/>
                      <a:pt x="5090" y="1780"/>
                    </a:cubicBezTo>
                    <a:cubicBezTo>
                      <a:pt x="5083" y="1753"/>
                      <a:pt x="5076" y="1729"/>
                      <a:pt x="5070" y="1709"/>
                    </a:cubicBezTo>
                    <a:cubicBezTo>
                      <a:pt x="5062" y="1698"/>
                      <a:pt x="5059" y="1684"/>
                      <a:pt x="5056" y="1671"/>
                    </a:cubicBezTo>
                    <a:cubicBezTo>
                      <a:pt x="5053" y="1658"/>
                      <a:pt x="5045" y="1644"/>
                      <a:pt x="5039" y="1627"/>
                    </a:cubicBezTo>
                    <a:cubicBezTo>
                      <a:pt x="5029" y="1603"/>
                      <a:pt x="5012" y="1582"/>
                      <a:pt x="4995" y="1562"/>
                    </a:cubicBezTo>
                    <a:lnTo>
                      <a:pt x="4995" y="1559"/>
                    </a:lnTo>
                    <a:cubicBezTo>
                      <a:pt x="4991" y="1552"/>
                      <a:pt x="4984" y="1546"/>
                      <a:pt x="4981" y="1538"/>
                    </a:cubicBezTo>
                    <a:cubicBezTo>
                      <a:pt x="4964" y="1515"/>
                      <a:pt x="4947" y="1488"/>
                      <a:pt x="4933" y="1464"/>
                    </a:cubicBezTo>
                    <a:lnTo>
                      <a:pt x="4927" y="1457"/>
                    </a:lnTo>
                    <a:cubicBezTo>
                      <a:pt x="4913" y="1436"/>
                      <a:pt x="4899" y="1413"/>
                      <a:pt x="4882" y="1392"/>
                    </a:cubicBezTo>
                    <a:cubicBezTo>
                      <a:pt x="4879" y="1386"/>
                      <a:pt x="4872" y="1375"/>
                      <a:pt x="4866" y="1369"/>
                    </a:cubicBezTo>
                    <a:cubicBezTo>
                      <a:pt x="4855" y="1355"/>
                      <a:pt x="4848" y="1345"/>
                      <a:pt x="4838" y="1331"/>
                    </a:cubicBezTo>
                    <a:cubicBezTo>
                      <a:pt x="4831" y="1314"/>
                      <a:pt x="4817" y="1301"/>
                      <a:pt x="4808" y="1284"/>
                    </a:cubicBezTo>
                    <a:cubicBezTo>
                      <a:pt x="4794" y="1266"/>
                      <a:pt x="4780" y="1253"/>
                      <a:pt x="4770" y="1243"/>
                    </a:cubicBezTo>
                    <a:cubicBezTo>
                      <a:pt x="4759" y="1232"/>
                      <a:pt x="4753" y="1226"/>
                      <a:pt x="4746" y="1219"/>
                    </a:cubicBezTo>
                    <a:cubicBezTo>
                      <a:pt x="4729" y="1202"/>
                      <a:pt x="4715" y="1182"/>
                      <a:pt x="4712" y="1161"/>
                    </a:cubicBezTo>
                    <a:cubicBezTo>
                      <a:pt x="4706" y="1137"/>
                      <a:pt x="4712" y="1110"/>
                      <a:pt x="4729" y="1093"/>
                    </a:cubicBezTo>
                    <a:cubicBezTo>
                      <a:pt x="4743" y="1080"/>
                      <a:pt x="4756" y="1072"/>
                      <a:pt x="4780" y="1069"/>
                    </a:cubicBezTo>
                    <a:cubicBezTo>
                      <a:pt x="4794" y="1069"/>
                      <a:pt x="4808" y="1072"/>
                      <a:pt x="4821" y="1076"/>
                    </a:cubicBezTo>
                    <a:cubicBezTo>
                      <a:pt x="4825" y="1080"/>
                      <a:pt x="4825" y="1080"/>
                      <a:pt x="4828" y="1083"/>
                    </a:cubicBezTo>
                    <a:cubicBezTo>
                      <a:pt x="4882" y="1056"/>
                      <a:pt x="4930" y="1035"/>
                      <a:pt x="4971" y="1008"/>
                    </a:cubicBezTo>
                    <a:cubicBezTo>
                      <a:pt x="5022" y="977"/>
                      <a:pt x="5073" y="946"/>
                      <a:pt x="5117" y="909"/>
                    </a:cubicBezTo>
                    <a:cubicBezTo>
                      <a:pt x="5161" y="875"/>
                      <a:pt x="5195" y="841"/>
                      <a:pt x="5226" y="800"/>
                    </a:cubicBezTo>
                    <a:lnTo>
                      <a:pt x="5249" y="766"/>
                    </a:lnTo>
                    <a:cubicBezTo>
                      <a:pt x="5246" y="759"/>
                      <a:pt x="5240" y="753"/>
                      <a:pt x="5233" y="746"/>
                    </a:cubicBezTo>
                    <a:cubicBezTo>
                      <a:pt x="5195" y="705"/>
                      <a:pt x="5161" y="678"/>
                      <a:pt x="5131" y="654"/>
                    </a:cubicBezTo>
                    <a:cubicBezTo>
                      <a:pt x="5124" y="648"/>
                      <a:pt x="5114" y="640"/>
                      <a:pt x="5106" y="634"/>
                    </a:cubicBezTo>
                    <a:cubicBezTo>
                      <a:pt x="5079" y="613"/>
                      <a:pt x="5053" y="593"/>
                      <a:pt x="5025" y="576"/>
                    </a:cubicBezTo>
                    <a:cubicBezTo>
                      <a:pt x="4964" y="528"/>
                      <a:pt x="4902" y="488"/>
                      <a:pt x="4841" y="457"/>
                    </a:cubicBezTo>
                    <a:cubicBezTo>
                      <a:pt x="4825" y="450"/>
                      <a:pt x="4814" y="447"/>
                      <a:pt x="4800" y="439"/>
                    </a:cubicBezTo>
                    <a:cubicBezTo>
                      <a:pt x="4777" y="430"/>
                      <a:pt x="4756" y="423"/>
                      <a:pt x="4736" y="419"/>
                    </a:cubicBezTo>
                    <a:cubicBezTo>
                      <a:pt x="4723" y="416"/>
                      <a:pt x="4709" y="413"/>
                      <a:pt x="4688" y="409"/>
                    </a:cubicBezTo>
                    <a:lnTo>
                      <a:pt x="4671" y="409"/>
                    </a:lnTo>
                    <a:cubicBezTo>
                      <a:pt x="4661" y="406"/>
                      <a:pt x="4648" y="406"/>
                      <a:pt x="4634" y="406"/>
                    </a:cubicBezTo>
                    <a:cubicBezTo>
                      <a:pt x="4596" y="403"/>
                      <a:pt x="4559" y="403"/>
                      <a:pt x="4525" y="403"/>
                    </a:cubicBezTo>
                    <a:cubicBezTo>
                      <a:pt x="4461" y="406"/>
                      <a:pt x="4399" y="409"/>
                      <a:pt x="4338" y="416"/>
                    </a:cubicBezTo>
                    <a:lnTo>
                      <a:pt x="4310" y="419"/>
                    </a:lnTo>
                    <a:cubicBezTo>
                      <a:pt x="4277" y="423"/>
                      <a:pt x="4243" y="426"/>
                      <a:pt x="4208" y="433"/>
                    </a:cubicBezTo>
                    <a:lnTo>
                      <a:pt x="4185" y="436"/>
                    </a:lnTo>
                    <a:cubicBezTo>
                      <a:pt x="4151" y="439"/>
                      <a:pt x="4117" y="444"/>
                      <a:pt x="4083" y="450"/>
                    </a:cubicBezTo>
                    <a:cubicBezTo>
                      <a:pt x="4018" y="464"/>
                      <a:pt x="3950" y="477"/>
                      <a:pt x="3875" y="501"/>
                    </a:cubicBezTo>
                    <a:cubicBezTo>
                      <a:pt x="3797" y="525"/>
                      <a:pt x="3726" y="559"/>
                      <a:pt x="3665" y="590"/>
                    </a:cubicBezTo>
                    <a:cubicBezTo>
                      <a:pt x="3596" y="623"/>
                      <a:pt x="3535" y="654"/>
                      <a:pt x="3478" y="688"/>
                    </a:cubicBezTo>
                    <a:cubicBezTo>
                      <a:pt x="3450" y="705"/>
                      <a:pt x="3423" y="725"/>
                      <a:pt x="3396" y="742"/>
                    </a:cubicBezTo>
                    <a:cubicBezTo>
                      <a:pt x="3365" y="766"/>
                      <a:pt x="3335" y="786"/>
                      <a:pt x="3310" y="804"/>
                    </a:cubicBezTo>
                    <a:cubicBezTo>
                      <a:pt x="3195" y="888"/>
                      <a:pt x="3073" y="977"/>
                      <a:pt x="2960" y="1076"/>
                    </a:cubicBezTo>
                    <a:cubicBezTo>
                      <a:pt x="2909" y="1120"/>
                      <a:pt x="2858" y="1168"/>
                      <a:pt x="2807" y="1215"/>
                    </a:cubicBezTo>
                    <a:cubicBezTo>
                      <a:pt x="2784" y="1240"/>
                      <a:pt x="2759" y="1266"/>
                      <a:pt x="2732" y="1297"/>
                    </a:cubicBezTo>
                    <a:lnTo>
                      <a:pt x="2729" y="1287"/>
                    </a:lnTo>
                    <a:cubicBezTo>
                      <a:pt x="2723" y="1246"/>
                      <a:pt x="2712" y="1209"/>
                      <a:pt x="2702" y="1168"/>
                    </a:cubicBezTo>
                    <a:cubicBezTo>
                      <a:pt x="2661" y="1004"/>
                      <a:pt x="2589" y="848"/>
                      <a:pt x="2491" y="698"/>
                    </a:cubicBezTo>
                    <a:lnTo>
                      <a:pt x="2487" y="688"/>
                    </a:lnTo>
                    <a:cubicBezTo>
                      <a:pt x="2470" y="664"/>
                      <a:pt x="2450" y="634"/>
                      <a:pt x="2433" y="610"/>
                    </a:cubicBezTo>
                    <a:lnTo>
                      <a:pt x="2423" y="596"/>
                    </a:lnTo>
                    <a:cubicBezTo>
                      <a:pt x="2389" y="555"/>
                      <a:pt x="2355" y="511"/>
                      <a:pt x="2318" y="470"/>
                    </a:cubicBezTo>
                    <a:cubicBezTo>
                      <a:pt x="2283" y="430"/>
                      <a:pt x="2242" y="392"/>
                      <a:pt x="2208" y="365"/>
                    </a:cubicBezTo>
                    <a:cubicBezTo>
                      <a:pt x="2167" y="331"/>
                      <a:pt x="2127" y="301"/>
                      <a:pt x="2090" y="276"/>
                    </a:cubicBezTo>
                    <a:cubicBezTo>
                      <a:pt x="2082" y="270"/>
                      <a:pt x="2073" y="263"/>
                      <a:pt x="2062" y="256"/>
                    </a:cubicBezTo>
                    <a:cubicBezTo>
                      <a:pt x="2042" y="239"/>
                      <a:pt x="2018" y="226"/>
                      <a:pt x="1998" y="212"/>
                    </a:cubicBezTo>
                    <a:lnTo>
                      <a:pt x="1967" y="195"/>
                    </a:lnTo>
                    <a:cubicBezTo>
                      <a:pt x="1936" y="174"/>
                      <a:pt x="1906" y="154"/>
                      <a:pt x="1875" y="137"/>
                    </a:cubicBezTo>
                    <a:cubicBezTo>
                      <a:pt x="1851" y="124"/>
                      <a:pt x="1828" y="110"/>
                      <a:pt x="1793" y="97"/>
                    </a:cubicBezTo>
                    <a:cubicBezTo>
                      <a:pt x="1773" y="86"/>
                      <a:pt x="1749" y="79"/>
                      <a:pt x="1729" y="72"/>
                    </a:cubicBezTo>
                    <a:cubicBezTo>
                      <a:pt x="1718" y="66"/>
                      <a:pt x="1709" y="62"/>
                      <a:pt x="1698" y="59"/>
                    </a:cubicBezTo>
                    <a:cubicBezTo>
                      <a:pt x="1661" y="45"/>
                      <a:pt x="1630" y="35"/>
                      <a:pt x="1600" y="25"/>
                    </a:cubicBezTo>
                    <a:cubicBezTo>
                      <a:pt x="1580" y="21"/>
                      <a:pt x="1562" y="18"/>
                      <a:pt x="1545" y="15"/>
                    </a:cubicBezTo>
                    <a:cubicBezTo>
                      <a:pt x="1525" y="8"/>
                      <a:pt x="1504" y="8"/>
                      <a:pt x="1487" y="4"/>
                    </a:cubicBezTo>
                    <a:lnTo>
                      <a:pt x="1470" y="4"/>
                    </a:lnTo>
                    <a:cubicBezTo>
                      <a:pt x="1446" y="2"/>
                      <a:pt x="1421" y="1"/>
                      <a:pt x="139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7" name="Google Shape;2297;p46"/>
              <p:cNvSpPr/>
              <p:nvPr/>
            </p:nvSpPr>
            <p:spPr>
              <a:xfrm>
                <a:off x="7062749" y="813281"/>
                <a:ext cx="88308" cy="93749"/>
              </a:xfrm>
              <a:custGeom>
                <a:avLst/>
                <a:gdLst/>
                <a:ahLst/>
                <a:cxnLst/>
                <a:rect l="l" t="t" r="r" b="b"/>
                <a:pathLst>
                  <a:path w="1899" h="2016" extrusionOk="0">
                    <a:moveTo>
                      <a:pt x="1174" y="1"/>
                    </a:moveTo>
                    <a:cubicBezTo>
                      <a:pt x="1166" y="1"/>
                      <a:pt x="1158" y="2"/>
                      <a:pt x="1151" y="4"/>
                    </a:cubicBezTo>
                    <a:cubicBezTo>
                      <a:pt x="1113" y="13"/>
                      <a:pt x="1096" y="45"/>
                      <a:pt x="1076" y="75"/>
                    </a:cubicBezTo>
                    <a:cubicBezTo>
                      <a:pt x="1066" y="92"/>
                      <a:pt x="1055" y="109"/>
                      <a:pt x="1049" y="126"/>
                    </a:cubicBezTo>
                    <a:lnTo>
                      <a:pt x="1046" y="133"/>
                    </a:lnTo>
                    <a:cubicBezTo>
                      <a:pt x="1041" y="136"/>
                      <a:pt x="1038" y="142"/>
                      <a:pt x="1035" y="150"/>
                    </a:cubicBezTo>
                    <a:cubicBezTo>
                      <a:pt x="1025" y="167"/>
                      <a:pt x="1014" y="183"/>
                      <a:pt x="1005" y="200"/>
                    </a:cubicBezTo>
                    <a:lnTo>
                      <a:pt x="1001" y="204"/>
                    </a:lnTo>
                    <a:lnTo>
                      <a:pt x="988" y="228"/>
                    </a:lnTo>
                    <a:cubicBezTo>
                      <a:pt x="957" y="279"/>
                      <a:pt x="930" y="326"/>
                      <a:pt x="903" y="371"/>
                    </a:cubicBezTo>
                    <a:cubicBezTo>
                      <a:pt x="875" y="415"/>
                      <a:pt x="845" y="459"/>
                      <a:pt x="807" y="514"/>
                    </a:cubicBezTo>
                    <a:cubicBezTo>
                      <a:pt x="787" y="541"/>
                      <a:pt x="766" y="568"/>
                      <a:pt x="743" y="596"/>
                    </a:cubicBezTo>
                    <a:lnTo>
                      <a:pt x="732" y="609"/>
                    </a:lnTo>
                    <a:cubicBezTo>
                      <a:pt x="699" y="649"/>
                      <a:pt x="661" y="690"/>
                      <a:pt x="620" y="725"/>
                    </a:cubicBezTo>
                    <a:cubicBezTo>
                      <a:pt x="592" y="745"/>
                      <a:pt x="562" y="769"/>
                      <a:pt x="528" y="783"/>
                    </a:cubicBezTo>
                    <a:cubicBezTo>
                      <a:pt x="460" y="809"/>
                      <a:pt x="385" y="833"/>
                      <a:pt x="317" y="854"/>
                    </a:cubicBezTo>
                    <a:lnTo>
                      <a:pt x="307" y="854"/>
                    </a:lnTo>
                    <a:cubicBezTo>
                      <a:pt x="232" y="877"/>
                      <a:pt x="154" y="898"/>
                      <a:pt x="52" y="922"/>
                    </a:cubicBezTo>
                    <a:cubicBezTo>
                      <a:pt x="35" y="929"/>
                      <a:pt x="21" y="938"/>
                      <a:pt x="11" y="952"/>
                    </a:cubicBezTo>
                    <a:cubicBezTo>
                      <a:pt x="1" y="970"/>
                      <a:pt x="1" y="990"/>
                      <a:pt x="5" y="1007"/>
                    </a:cubicBezTo>
                    <a:cubicBezTo>
                      <a:pt x="8" y="1017"/>
                      <a:pt x="11" y="1027"/>
                      <a:pt x="18" y="1034"/>
                    </a:cubicBezTo>
                    <a:cubicBezTo>
                      <a:pt x="18" y="1054"/>
                      <a:pt x="21" y="1072"/>
                      <a:pt x="32" y="1092"/>
                    </a:cubicBezTo>
                    <a:cubicBezTo>
                      <a:pt x="38" y="1109"/>
                      <a:pt x="52" y="1122"/>
                      <a:pt x="66" y="1136"/>
                    </a:cubicBezTo>
                    <a:cubicBezTo>
                      <a:pt x="79" y="1143"/>
                      <a:pt x="90" y="1153"/>
                      <a:pt x="107" y="1163"/>
                    </a:cubicBezTo>
                    <a:lnTo>
                      <a:pt x="116" y="1170"/>
                    </a:lnTo>
                    <a:cubicBezTo>
                      <a:pt x="134" y="1183"/>
                      <a:pt x="151" y="1197"/>
                      <a:pt x="171" y="1211"/>
                    </a:cubicBezTo>
                    <a:cubicBezTo>
                      <a:pt x="192" y="1224"/>
                      <a:pt x="212" y="1241"/>
                      <a:pt x="229" y="1259"/>
                    </a:cubicBezTo>
                    <a:lnTo>
                      <a:pt x="242" y="1265"/>
                    </a:lnTo>
                    <a:cubicBezTo>
                      <a:pt x="259" y="1279"/>
                      <a:pt x="280" y="1296"/>
                      <a:pt x="297" y="1313"/>
                    </a:cubicBezTo>
                    <a:cubicBezTo>
                      <a:pt x="311" y="1326"/>
                      <a:pt x="324" y="1343"/>
                      <a:pt x="338" y="1361"/>
                    </a:cubicBezTo>
                    <a:cubicBezTo>
                      <a:pt x="341" y="1367"/>
                      <a:pt x="347" y="1371"/>
                      <a:pt x="352" y="1378"/>
                    </a:cubicBezTo>
                    <a:lnTo>
                      <a:pt x="355" y="1381"/>
                    </a:lnTo>
                    <a:cubicBezTo>
                      <a:pt x="372" y="1398"/>
                      <a:pt x="385" y="1419"/>
                      <a:pt x="402" y="1436"/>
                    </a:cubicBezTo>
                    <a:cubicBezTo>
                      <a:pt x="443" y="1490"/>
                      <a:pt x="477" y="1555"/>
                      <a:pt x="511" y="1632"/>
                    </a:cubicBezTo>
                    <a:cubicBezTo>
                      <a:pt x="518" y="1650"/>
                      <a:pt x="528" y="1670"/>
                      <a:pt x="535" y="1687"/>
                    </a:cubicBezTo>
                    <a:lnTo>
                      <a:pt x="539" y="1698"/>
                    </a:lnTo>
                    <a:cubicBezTo>
                      <a:pt x="545" y="1711"/>
                      <a:pt x="548" y="1725"/>
                      <a:pt x="552" y="1734"/>
                    </a:cubicBezTo>
                    <a:lnTo>
                      <a:pt x="556" y="1742"/>
                    </a:lnTo>
                    <a:cubicBezTo>
                      <a:pt x="562" y="1759"/>
                      <a:pt x="569" y="1779"/>
                      <a:pt x="572" y="1806"/>
                    </a:cubicBezTo>
                    <a:cubicBezTo>
                      <a:pt x="576" y="1820"/>
                      <a:pt x="576" y="1830"/>
                      <a:pt x="576" y="1844"/>
                    </a:cubicBezTo>
                    <a:cubicBezTo>
                      <a:pt x="579" y="1871"/>
                      <a:pt x="583" y="1894"/>
                      <a:pt x="589" y="1918"/>
                    </a:cubicBezTo>
                    <a:cubicBezTo>
                      <a:pt x="600" y="1946"/>
                      <a:pt x="610" y="1970"/>
                      <a:pt x="627" y="1987"/>
                    </a:cubicBezTo>
                    <a:cubicBezTo>
                      <a:pt x="637" y="1993"/>
                      <a:pt x="647" y="2004"/>
                      <a:pt x="661" y="2007"/>
                    </a:cubicBezTo>
                    <a:cubicBezTo>
                      <a:pt x="668" y="2010"/>
                      <a:pt x="671" y="2010"/>
                      <a:pt x="678" y="2010"/>
                    </a:cubicBezTo>
                    <a:cubicBezTo>
                      <a:pt x="686" y="2014"/>
                      <a:pt x="695" y="2015"/>
                      <a:pt x="703" y="2015"/>
                    </a:cubicBezTo>
                    <a:cubicBezTo>
                      <a:pt x="712" y="2015"/>
                      <a:pt x="720" y="2014"/>
                      <a:pt x="729" y="2010"/>
                    </a:cubicBezTo>
                    <a:cubicBezTo>
                      <a:pt x="739" y="2007"/>
                      <a:pt x="749" y="2004"/>
                      <a:pt x="756" y="2000"/>
                    </a:cubicBezTo>
                    <a:cubicBezTo>
                      <a:pt x="776" y="1990"/>
                      <a:pt x="790" y="1970"/>
                      <a:pt x="804" y="1949"/>
                    </a:cubicBezTo>
                    <a:lnTo>
                      <a:pt x="814" y="1939"/>
                    </a:lnTo>
                    <a:cubicBezTo>
                      <a:pt x="817" y="1932"/>
                      <a:pt x="824" y="1922"/>
                      <a:pt x="831" y="1915"/>
                    </a:cubicBezTo>
                    <a:lnTo>
                      <a:pt x="831" y="1912"/>
                    </a:lnTo>
                    <a:cubicBezTo>
                      <a:pt x="845" y="1894"/>
                      <a:pt x="854" y="1874"/>
                      <a:pt x="865" y="1857"/>
                    </a:cubicBezTo>
                    <a:lnTo>
                      <a:pt x="868" y="1850"/>
                    </a:lnTo>
                    <a:cubicBezTo>
                      <a:pt x="878" y="1837"/>
                      <a:pt x="886" y="1823"/>
                      <a:pt x="895" y="1810"/>
                    </a:cubicBezTo>
                    <a:cubicBezTo>
                      <a:pt x="916" y="1775"/>
                      <a:pt x="936" y="1745"/>
                      <a:pt x="960" y="1711"/>
                    </a:cubicBezTo>
                    <a:cubicBezTo>
                      <a:pt x="980" y="1687"/>
                      <a:pt x="1001" y="1660"/>
                      <a:pt x="1028" y="1637"/>
                    </a:cubicBezTo>
                    <a:cubicBezTo>
                      <a:pt x="1055" y="1612"/>
                      <a:pt x="1082" y="1588"/>
                      <a:pt x="1110" y="1568"/>
                    </a:cubicBezTo>
                    <a:cubicBezTo>
                      <a:pt x="1123" y="1555"/>
                      <a:pt x="1140" y="1544"/>
                      <a:pt x="1157" y="1534"/>
                    </a:cubicBezTo>
                    <a:cubicBezTo>
                      <a:pt x="1168" y="1527"/>
                      <a:pt x="1181" y="1521"/>
                      <a:pt x="1201" y="1510"/>
                    </a:cubicBezTo>
                    <a:cubicBezTo>
                      <a:pt x="1277" y="1483"/>
                      <a:pt x="1365" y="1459"/>
                      <a:pt x="1474" y="1442"/>
                    </a:cubicBezTo>
                    <a:cubicBezTo>
                      <a:pt x="1498" y="1439"/>
                      <a:pt x="1521" y="1436"/>
                      <a:pt x="1552" y="1432"/>
                    </a:cubicBezTo>
                    <a:cubicBezTo>
                      <a:pt x="1559" y="1432"/>
                      <a:pt x="1566" y="1428"/>
                      <a:pt x="1572" y="1428"/>
                    </a:cubicBezTo>
                    <a:lnTo>
                      <a:pt x="1579" y="1428"/>
                    </a:lnTo>
                    <a:cubicBezTo>
                      <a:pt x="1600" y="1425"/>
                      <a:pt x="1620" y="1425"/>
                      <a:pt x="1641" y="1422"/>
                    </a:cubicBezTo>
                    <a:lnTo>
                      <a:pt x="1650" y="1422"/>
                    </a:lnTo>
                    <a:cubicBezTo>
                      <a:pt x="1674" y="1422"/>
                      <a:pt x="1695" y="1422"/>
                      <a:pt x="1719" y="1419"/>
                    </a:cubicBezTo>
                    <a:lnTo>
                      <a:pt x="1776" y="1419"/>
                    </a:lnTo>
                    <a:cubicBezTo>
                      <a:pt x="1801" y="1419"/>
                      <a:pt x="1831" y="1419"/>
                      <a:pt x="1851" y="1401"/>
                    </a:cubicBezTo>
                    <a:lnTo>
                      <a:pt x="1862" y="1395"/>
                    </a:lnTo>
                    <a:lnTo>
                      <a:pt x="1868" y="1388"/>
                    </a:lnTo>
                    <a:cubicBezTo>
                      <a:pt x="1882" y="1378"/>
                      <a:pt x="1889" y="1364"/>
                      <a:pt x="1892" y="1347"/>
                    </a:cubicBezTo>
                    <a:cubicBezTo>
                      <a:pt x="1899" y="1326"/>
                      <a:pt x="1895" y="1306"/>
                      <a:pt x="1882" y="1279"/>
                    </a:cubicBezTo>
                    <a:cubicBezTo>
                      <a:pt x="1872" y="1255"/>
                      <a:pt x="1845" y="1241"/>
                      <a:pt x="1817" y="1228"/>
                    </a:cubicBezTo>
                    <a:lnTo>
                      <a:pt x="1810" y="1224"/>
                    </a:lnTo>
                    <a:cubicBezTo>
                      <a:pt x="1797" y="1218"/>
                      <a:pt x="1787" y="1214"/>
                      <a:pt x="1776" y="1208"/>
                    </a:cubicBezTo>
                    <a:lnTo>
                      <a:pt x="1773" y="1208"/>
                    </a:lnTo>
                    <a:lnTo>
                      <a:pt x="1770" y="1204"/>
                    </a:lnTo>
                    <a:cubicBezTo>
                      <a:pt x="1735" y="1183"/>
                      <a:pt x="1705" y="1167"/>
                      <a:pt x="1674" y="1150"/>
                    </a:cubicBezTo>
                    <a:cubicBezTo>
                      <a:pt x="1627" y="1119"/>
                      <a:pt x="1579" y="1085"/>
                      <a:pt x="1525" y="1045"/>
                    </a:cubicBezTo>
                    <a:cubicBezTo>
                      <a:pt x="1501" y="1027"/>
                      <a:pt x="1484" y="1010"/>
                      <a:pt x="1467" y="996"/>
                    </a:cubicBezTo>
                    <a:cubicBezTo>
                      <a:pt x="1446" y="979"/>
                      <a:pt x="1433" y="963"/>
                      <a:pt x="1419" y="946"/>
                    </a:cubicBezTo>
                    <a:cubicBezTo>
                      <a:pt x="1406" y="929"/>
                      <a:pt x="1396" y="912"/>
                      <a:pt x="1382" y="894"/>
                    </a:cubicBezTo>
                    <a:lnTo>
                      <a:pt x="1379" y="888"/>
                    </a:lnTo>
                    <a:cubicBezTo>
                      <a:pt x="1365" y="864"/>
                      <a:pt x="1348" y="836"/>
                      <a:pt x="1335" y="809"/>
                    </a:cubicBezTo>
                    <a:cubicBezTo>
                      <a:pt x="1317" y="765"/>
                      <a:pt x="1303" y="725"/>
                      <a:pt x="1294" y="684"/>
                    </a:cubicBezTo>
                    <a:lnTo>
                      <a:pt x="1286" y="660"/>
                    </a:lnTo>
                    <a:cubicBezTo>
                      <a:pt x="1273" y="612"/>
                      <a:pt x="1259" y="561"/>
                      <a:pt x="1253" y="507"/>
                    </a:cubicBezTo>
                    <a:cubicBezTo>
                      <a:pt x="1246" y="453"/>
                      <a:pt x="1246" y="395"/>
                      <a:pt x="1246" y="337"/>
                    </a:cubicBezTo>
                    <a:cubicBezTo>
                      <a:pt x="1246" y="282"/>
                      <a:pt x="1250" y="224"/>
                      <a:pt x="1256" y="163"/>
                    </a:cubicBezTo>
                    <a:cubicBezTo>
                      <a:pt x="1256" y="153"/>
                      <a:pt x="1259" y="139"/>
                      <a:pt x="1259" y="129"/>
                    </a:cubicBezTo>
                    <a:cubicBezTo>
                      <a:pt x="1259" y="112"/>
                      <a:pt x="1259" y="95"/>
                      <a:pt x="1256" y="71"/>
                    </a:cubicBezTo>
                    <a:cubicBezTo>
                      <a:pt x="1253" y="45"/>
                      <a:pt x="1232" y="20"/>
                      <a:pt x="1205" y="7"/>
                    </a:cubicBezTo>
                    <a:cubicBezTo>
                      <a:pt x="1195" y="3"/>
                      <a:pt x="1185" y="1"/>
                      <a:pt x="117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8" name="Google Shape;2298;p46"/>
              <p:cNvSpPr/>
              <p:nvPr/>
            </p:nvSpPr>
            <p:spPr>
              <a:xfrm>
                <a:off x="7319348" y="758269"/>
                <a:ext cx="64871" cy="78915"/>
              </a:xfrm>
              <a:custGeom>
                <a:avLst/>
                <a:gdLst/>
                <a:ahLst/>
                <a:cxnLst/>
                <a:rect l="l" t="t" r="r" b="b"/>
                <a:pathLst>
                  <a:path w="1395" h="1697" extrusionOk="0">
                    <a:moveTo>
                      <a:pt x="849" y="1"/>
                    </a:moveTo>
                    <a:cubicBezTo>
                      <a:pt x="802" y="1"/>
                      <a:pt x="773" y="44"/>
                      <a:pt x="748" y="80"/>
                    </a:cubicBezTo>
                    <a:lnTo>
                      <a:pt x="742" y="91"/>
                    </a:lnTo>
                    <a:cubicBezTo>
                      <a:pt x="732" y="108"/>
                      <a:pt x="721" y="125"/>
                      <a:pt x="712" y="142"/>
                    </a:cubicBezTo>
                    <a:lnTo>
                      <a:pt x="704" y="152"/>
                    </a:lnTo>
                    <a:cubicBezTo>
                      <a:pt x="691" y="176"/>
                      <a:pt x="677" y="196"/>
                      <a:pt x="667" y="217"/>
                    </a:cubicBezTo>
                    <a:lnTo>
                      <a:pt x="663" y="223"/>
                    </a:lnTo>
                    <a:cubicBezTo>
                      <a:pt x="654" y="240"/>
                      <a:pt x="643" y="261"/>
                      <a:pt x="633" y="278"/>
                    </a:cubicBezTo>
                    <a:cubicBezTo>
                      <a:pt x="610" y="316"/>
                      <a:pt x="582" y="356"/>
                      <a:pt x="552" y="404"/>
                    </a:cubicBezTo>
                    <a:lnTo>
                      <a:pt x="521" y="441"/>
                    </a:lnTo>
                    <a:cubicBezTo>
                      <a:pt x="490" y="482"/>
                      <a:pt x="456" y="516"/>
                      <a:pt x="412" y="550"/>
                    </a:cubicBezTo>
                    <a:cubicBezTo>
                      <a:pt x="368" y="587"/>
                      <a:pt x="317" y="618"/>
                      <a:pt x="266" y="649"/>
                    </a:cubicBezTo>
                    <a:cubicBezTo>
                      <a:pt x="225" y="676"/>
                      <a:pt x="177" y="697"/>
                      <a:pt x="123" y="724"/>
                    </a:cubicBezTo>
                    <a:cubicBezTo>
                      <a:pt x="120" y="721"/>
                      <a:pt x="120" y="721"/>
                      <a:pt x="116" y="717"/>
                    </a:cubicBezTo>
                    <a:cubicBezTo>
                      <a:pt x="103" y="713"/>
                      <a:pt x="89" y="710"/>
                      <a:pt x="75" y="710"/>
                    </a:cubicBezTo>
                    <a:cubicBezTo>
                      <a:pt x="51" y="713"/>
                      <a:pt x="38" y="721"/>
                      <a:pt x="24" y="734"/>
                    </a:cubicBezTo>
                    <a:cubicBezTo>
                      <a:pt x="7" y="751"/>
                      <a:pt x="1" y="778"/>
                      <a:pt x="7" y="802"/>
                    </a:cubicBezTo>
                    <a:cubicBezTo>
                      <a:pt x="10" y="823"/>
                      <a:pt x="24" y="843"/>
                      <a:pt x="41" y="860"/>
                    </a:cubicBezTo>
                    <a:cubicBezTo>
                      <a:pt x="48" y="867"/>
                      <a:pt x="54" y="873"/>
                      <a:pt x="65" y="884"/>
                    </a:cubicBezTo>
                    <a:cubicBezTo>
                      <a:pt x="75" y="894"/>
                      <a:pt x="89" y="907"/>
                      <a:pt x="103" y="925"/>
                    </a:cubicBezTo>
                    <a:cubicBezTo>
                      <a:pt x="112" y="942"/>
                      <a:pt x="126" y="955"/>
                      <a:pt x="133" y="972"/>
                    </a:cubicBezTo>
                    <a:cubicBezTo>
                      <a:pt x="143" y="986"/>
                      <a:pt x="150" y="996"/>
                      <a:pt x="161" y="1010"/>
                    </a:cubicBezTo>
                    <a:cubicBezTo>
                      <a:pt x="167" y="1016"/>
                      <a:pt x="174" y="1027"/>
                      <a:pt x="177" y="1033"/>
                    </a:cubicBezTo>
                    <a:cubicBezTo>
                      <a:pt x="194" y="1057"/>
                      <a:pt x="208" y="1077"/>
                      <a:pt x="222" y="1098"/>
                    </a:cubicBezTo>
                    <a:lnTo>
                      <a:pt x="228" y="1105"/>
                    </a:lnTo>
                    <a:cubicBezTo>
                      <a:pt x="242" y="1129"/>
                      <a:pt x="259" y="1156"/>
                      <a:pt x="276" y="1179"/>
                    </a:cubicBezTo>
                    <a:cubicBezTo>
                      <a:pt x="279" y="1187"/>
                      <a:pt x="286" y="1193"/>
                      <a:pt x="290" y="1200"/>
                    </a:cubicBezTo>
                    <a:lnTo>
                      <a:pt x="290" y="1203"/>
                    </a:lnTo>
                    <a:cubicBezTo>
                      <a:pt x="307" y="1223"/>
                      <a:pt x="324" y="1244"/>
                      <a:pt x="334" y="1268"/>
                    </a:cubicBezTo>
                    <a:cubicBezTo>
                      <a:pt x="340" y="1285"/>
                      <a:pt x="348" y="1299"/>
                      <a:pt x="351" y="1312"/>
                    </a:cubicBezTo>
                    <a:cubicBezTo>
                      <a:pt x="354" y="1325"/>
                      <a:pt x="357" y="1339"/>
                      <a:pt x="365" y="1350"/>
                    </a:cubicBezTo>
                    <a:cubicBezTo>
                      <a:pt x="371" y="1370"/>
                      <a:pt x="378" y="1394"/>
                      <a:pt x="385" y="1421"/>
                    </a:cubicBezTo>
                    <a:cubicBezTo>
                      <a:pt x="385" y="1441"/>
                      <a:pt x="385" y="1465"/>
                      <a:pt x="381" y="1493"/>
                    </a:cubicBezTo>
                    <a:lnTo>
                      <a:pt x="381" y="1506"/>
                    </a:lnTo>
                    <a:lnTo>
                      <a:pt x="381" y="1509"/>
                    </a:lnTo>
                    <a:cubicBezTo>
                      <a:pt x="374" y="1550"/>
                      <a:pt x="368" y="1588"/>
                      <a:pt x="378" y="1625"/>
                    </a:cubicBezTo>
                    <a:cubicBezTo>
                      <a:pt x="388" y="1652"/>
                      <a:pt x="409" y="1680"/>
                      <a:pt x="436" y="1690"/>
                    </a:cubicBezTo>
                    <a:cubicBezTo>
                      <a:pt x="442" y="1693"/>
                      <a:pt x="446" y="1693"/>
                      <a:pt x="453" y="1693"/>
                    </a:cubicBezTo>
                    <a:lnTo>
                      <a:pt x="467" y="1697"/>
                    </a:lnTo>
                    <a:lnTo>
                      <a:pt x="477" y="1697"/>
                    </a:lnTo>
                    <a:cubicBezTo>
                      <a:pt x="494" y="1697"/>
                      <a:pt x="511" y="1693"/>
                      <a:pt x="524" y="1686"/>
                    </a:cubicBezTo>
                    <a:cubicBezTo>
                      <a:pt x="538" y="1677"/>
                      <a:pt x="552" y="1666"/>
                      <a:pt x="561" y="1656"/>
                    </a:cubicBezTo>
                    <a:cubicBezTo>
                      <a:pt x="572" y="1642"/>
                      <a:pt x="585" y="1625"/>
                      <a:pt x="596" y="1608"/>
                    </a:cubicBezTo>
                    <a:cubicBezTo>
                      <a:pt x="596" y="1605"/>
                      <a:pt x="599" y="1601"/>
                      <a:pt x="602" y="1598"/>
                    </a:cubicBezTo>
                    <a:cubicBezTo>
                      <a:pt x="613" y="1581"/>
                      <a:pt x="623" y="1567"/>
                      <a:pt x="633" y="1554"/>
                    </a:cubicBezTo>
                    <a:lnTo>
                      <a:pt x="637" y="1547"/>
                    </a:lnTo>
                    <a:lnTo>
                      <a:pt x="643" y="1540"/>
                    </a:lnTo>
                    <a:cubicBezTo>
                      <a:pt x="667" y="1506"/>
                      <a:pt x="691" y="1472"/>
                      <a:pt x="718" y="1435"/>
                    </a:cubicBezTo>
                    <a:lnTo>
                      <a:pt x="728" y="1421"/>
                    </a:lnTo>
                    <a:cubicBezTo>
                      <a:pt x="752" y="1391"/>
                      <a:pt x="776" y="1360"/>
                      <a:pt x="803" y="1336"/>
                    </a:cubicBezTo>
                    <a:cubicBezTo>
                      <a:pt x="830" y="1309"/>
                      <a:pt x="861" y="1281"/>
                      <a:pt x="891" y="1258"/>
                    </a:cubicBezTo>
                    <a:cubicBezTo>
                      <a:pt x="919" y="1237"/>
                      <a:pt x="939" y="1220"/>
                      <a:pt x="966" y="1207"/>
                    </a:cubicBezTo>
                    <a:cubicBezTo>
                      <a:pt x="990" y="1193"/>
                      <a:pt x="1018" y="1179"/>
                      <a:pt x="1038" y="1170"/>
                    </a:cubicBezTo>
                    <a:cubicBezTo>
                      <a:pt x="1059" y="1162"/>
                      <a:pt x="1079" y="1156"/>
                      <a:pt x="1106" y="1146"/>
                    </a:cubicBezTo>
                    <a:cubicBezTo>
                      <a:pt x="1130" y="1139"/>
                      <a:pt x="1157" y="1135"/>
                      <a:pt x="1181" y="1132"/>
                    </a:cubicBezTo>
                    <a:lnTo>
                      <a:pt x="1184" y="1132"/>
                    </a:lnTo>
                    <a:cubicBezTo>
                      <a:pt x="1208" y="1129"/>
                      <a:pt x="1228" y="1125"/>
                      <a:pt x="1252" y="1121"/>
                    </a:cubicBezTo>
                    <a:lnTo>
                      <a:pt x="1273" y="1121"/>
                    </a:lnTo>
                    <a:cubicBezTo>
                      <a:pt x="1283" y="1118"/>
                      <a:pt x="1296" y="1118"/>
                      <a:pt x="1307" y="1115"/>
                    </a:cubicBezTo>
                    <a:cubicBezTo>
                      <a:pt x="1320" y="1112"/>
                      <a:pt x="1330" y="1108"/>
                      <a:pt x="1340" y="1101"/>
                    </a:cubicBezTo>
                    <a:lnTo>
                      <a:pt x="1344" y="1101"/>
                    </a:lnTo>
                    <a:cubicBezTo>
                      <a:pt x="1378" y="1085"/>
                      <a:pt x="1395" y="1033"/>
                      <a:pt x="1385" y="999"/>
                    </a:cubicBezTo>
                    <a:cubicBezTo>
                      <a:pt x="1378" y="975"/>
                      <a:pt x="1365" y="955"/>
                      <a:pt x="1348" y="942"/>
                    </a:cubicBezTo>
                    <a:cubicBezTo>
                      <a:pt x="1320" y="921"/>
                      <a:pt x="1293" y="904"/>
                      <a:pt x="1263" y="884"/>
                    </a:cubicBezTo>
                    <a:lnTo>
                      <a:pt x="1249" y="876"/>
                    </a:lnTo>
                    <a:cubicBezTo>
                      <a:pt x="1222" y="860"/>
                      <a:pt x="1194" y="840"/>
                      <a:pt x="1170" y="823"/>
                    </a:cubicBezTo>
                    <a:cubicBezTo>
                      <a:pt x="1150" y="809"/>
                      <a:pt x="1126" y="788"/>
                      <a:pt x="1106" y="768"/>
                    </a:cubicBezTo>
                    <a:cubicBezTo>
                      <a:pt x="1079" y="747"/>
                      <a:pt x="1059" y="724"/>
                      <a:pt x="1034" y="697"/>
                    </a:cubicBezTo>
                    <a:cubicBezTo>
                      <a:pt x="1028" y="683"/>
                      <a:pt x="1018" y="669"/>
                      <a:pt x="1007" y="652"/>
                    </a:cubicBezTo>
                    <a:cubicBezTo>
                      <a:pt x="997" y="625"/>
                      <a:pt x="987" y="598"/>
                      <a:pt x="980" y="578"/>
                    </a:cubicBezTo>
                    <a:cubicBezTo>
                      <a:pt x="973" y="554"/>
                      <a:pt x="966" y="534"/>
                      <a:pt x="957" y="513"/>
                    </a:cubicBezTo>
                    <a:cubicBezTo>
                      <a:pt x="949" y="489"/>
                      <a:pt x="939" y="462"/>
                      <a:pt x="929" y="435"/>
                    </a:cubicBezTo>
                    <a:cubicBezTo>
                      <a:pt x="922" y="414"/>
                      <a:pt x="919" y="391"/>
                      <a:pt x="916" y="366"/>
                    </a:cubicBezTo>
                    <a:cubicBezTo>
                      <a:pt x="908" y="298"/>
                      <a:pt x="908" y="248"/>
                      <a:pt x="912" y="196"/>
                    </a:cubicBezTo>
                    <a:cubicBezTo>
                      <a:pt x="912" y="179"/>
                      <a:pt x="916" y="162"/>
                      <a:pt x="919" y="142"/>
                    </a:cubicBezTo>
                    <a:cubicBezTo>
                      <a:pt x="922" y="129"/>
                      <a:pt x="926" y="118"/>
                      <a:pt x="926" y="108"/>
                    </a:cubicBezTo>
                    <a:cubicBezTo>
                      <a:pt x="929" y="91"/>
                      <a:pt x="929" y="74"/>
                      <a:pt x="922" y="57"/>
                    </a:cubicBezTo>
                    <a:cubicBezTo>
                      <a:pt x="919" y="47"/>
                      <a:pt x="912" y="33"/>
                      <a:pt x="905" y="23"/>
                    </a:cubicBezTo>
                    <a:cubicBezTo>
                      <a:pt x="899" y="16"/>
                      <a:pt x="888" y="13"/>
                      <a:pt x="878" y="6"/>
                    </a:cubicBezTo>
                    <a:cubicBezTo>
                      <a:pt x="875" y="6"/>
                      <a:pt x="871" y="6"/>
                      <a:pt x="868" y="3"/>
                    </a:cubicBezTo>
                    <a:cubicBezTo>
                      <a:pt x="861" y="1"/>
                      <a:pt x="855" y="1"/>
                      <a:pt x="84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99" name="Google Shape;2299;p46"/>
            <p:cNvGrpSpPr/>
            <p:nvPr/>
          </p:nvGrpSpPr>
          <p:grpSpPr>
            <a:xfrm>
              <a:off x="7664214" y="4262931"/>
              <a:ext cx="192515" cy="288298"/>
              <a:chOff x="1459800" y="1512500"/>
              <a:chExt cx="131625" cy="197100"/>
            </a:xfrm>
          </p:grpSpPr>
          <p:sp>
            <p:nvSpPr>
              <p:cNvPr id="2300" name="Google Shape;2300;p46"/>
              <p:cNvSpPr/>
              <p:nvPr/>
            </p:nvSpPr>
            <p:spPr>
              <a:xfrm>
                <a:off x="1533625" y="1599050"/>
                <a:ext cx="600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98" extrusionOk="0">
                    <a:moveTo>
                      <a:pt x="0" y="1"/>
                    </a:moveTo>
                    <a:cubicBezTo>
                      <a:pt x="2" y="11"/>
                      <a:pt x="5" y="21"/>
                      <a:pt x="7" y="30"/>
                    </a:cubicBezTo>
                    <a:lnTo>
                      <a:pt x="7" y="30"/>
                    </a:lnTo>
                    <a:cubicBezTo>
                      <a:pt x="7" y="19"/>
                      <a:pt x="3" y="9"/>
                      <a:pt x="0" y="1"/>
                    </a:cubicBezTo>
                    <a:close/>
                    <a:moveTo>
                      <a:pt x="7" y="30"/>
                    </a:moveTo>
                    <a:lnTo>
                      <a:pt x="7" y="30"/>
                    </a:lnTo>
                    <a:cubicBezTo>
                      <a:pt x="7" y="32"/>
                      <a:pt x="7" y="33"/>
                      <a:pt x="7" y="34"/>
                    </a:cubicBezTo>
                    <a:cubicBezTo>
                      <a:pt x="11" y="47"/>
                      <a:pt x="14" y="64"/>
                      <a:pt x="17" y="81"/>
                    </a:cubicBezTo>
                    <a:lnTo>
                      <a:pt x="23" y="98"/>
                    </a:lnTo>
                    <a:cubicBezTo>
                      <a:pt x="19" y="74"/>
                      <a:pt x="13" y="53"/>
                      <a:pt x="7" y="30"/>
                    </a:cubicBezTo>
                    <a:close/>
                  </a:path>
                </a:pathLst>
              </a:custGeom>
              <a:solidFill>
                <a:srgbClr val="FB67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1" name="Google Shape;2301;p46"/>
              <p:cNvSpPr/>
              <p:nvPr/>
            </p:nvSpPr>
            <p:spPr>
              <a:xfrm>
                <a:off x="1529350" y="1598125"/>
                <a:ext cx="915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172" extrusionOk="0">
                    <a:moveTo>
                      <a:pt x="345" y="1"/>
                    </a:moveTo>
                    <a:lnTo>
                      <a:pt x="1" y="74"/>
                    </a:lnTo>
                    <a:lnTo>
                      <a:pt x="21" y="172"/>
                    </a:lnTo>
                    <a:lnTo>
                      <a:pt x="365" y="98"/>
                    </a:lnTo>
                    <a:lnTo>
                      <a:pt x="345" y="1"/>
                    </a:ln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2" name="Google Shape;2302;p46"/>
              <p:cNvSpPr/>
              <p:nvPr/>
            </p:nvSpPr>
            <p:spPr>
              <a:xfrm>
                <a:off x="1463575" y="1516850"/>
                <a:ext cx="123425" cy="188350"/>
              </a:xfrm>
              <a:custGeom>
                <a:avLst/>
                <a:gdLst/>
                <a:ahLst/>
                <a:cxnLst/>
                <a:rect l="l" t="t" r="r" b="b"/>
                <a:pathLst>
                  <a:path w="4937" h="7534" extrusionOk="0">
                    <a:moveTo>
                      <a:pt x="2585" y="2359"/>
                    </a:moveTo>
                    <a:cubicBezTo>
                      <a:pt x="2601" y="2419"/>
                      <a:pt x="2618" y="2479"/>
                      <a:pt x="2635" y="2543"/>
                    </a:cubicBezTo>
                    <a:cubicBezTo>
                      <a:pt x="2682" y="2743"/>
                      <a:pt x="2729" y="2947"/>
                      <a:pt x="2772" y="3148"/>
                    </a:cubicBezTo>
                    <a:cubicBezTo>
                      <a:pt x="2782" y="3188"/>
                      <a:pt x="2793" y="3225"/>
                      <a:pt x="2799" y="3265"/>
                    </a:cubicBezTo>
                    <a:lnTo>
                      <a:pt x="2796" y="3245"/>
                    </a:lnTo>
                    <a:lnTo>
                      <a:pt x="2796" y="3245"/>
                    </a:lnTo>
                    <a:cubicBezTo>
                      <a:pt x="2799" y="3258"/>
                      <a:pt x="2802" y="3275"/>
                      <a:pt x="2805" y="3292"/>
                    </a:cubicBezTo>
                    <a:cubicBezTo>
                      <a:pt x="2805" y="3302"/>
                      <a:pt x="2809" y="3312"/>
                      <a:pt x="2809" y="3322"/>
                    </a:cubicBezTo>
                    <a:lnTo>
                      <a:pt x="2816" y="3338"/>
                    </a:lnTo>
                    <a:lnTo>
                      <a:pt x="2816" y="3352"/>
                    </a:lnTo>
                    <a:cubicBezTo>
                      <a:pt x="2859" y="3543"/>
                      <a:pt x="2902" y="3733"/>
                      <a:pt x="2946" y="3924"/>
                    </a:cubicBezTo>
                    <a:cubicBezTo>
                      <a:pt x="2856" y="3934"/>
                      <a:pt x="2762" y="3937"/>
                      <a:pt x="2672" y="3951"/>
                    </a:cubicBezTo>
                    <a:cubicBezTo>
                      <a:pt x="2558" y="3968"/>
                      <a:pt x="2444" y="3984"/>
                      <a:pt x="2328" y="4000"/>
                    </a:cubicBezTo>
                    <a:cubicBezTo>
                      <a:pt x="2197" y="4017"/>
                      <a:pt x="2067" y="4034"/>
                      <a:pt x="1939" y="4051"/>
                    </a:cubicBezTo>
                    <a:cubicBezTo>
                      <a:pt x="1979" y="3944"/>
                      <a:pt x="2020" y="3840"/>
                      <a:pt x="2060" y="3736"/>
                    </a:cubicBezTo>
                    <a:cubicBezTo>
                      <a:pt x="2227" y="3325"/>
                      <a:pt x="2401" y="2914"/>
                      <a:pt x="2541" y="2492"/>
                    </a:cubicBezTo>
                    <a:cubicBezTo>
                      <a:pt x="2555" y="2449"/>
                      <a:pt x="2572" y="2402"/>
                      <a:pt x="2585" y="2359"/>
                    </a:cubicBezTo>
                    <a:close/>
                    <a:moveTo>
                      <a:pt x="2705" y="1"/>
                    </a:moveTo>
                    <a:cubicBezTo>
                      <a:pt x="2595" y="1"/>
                      <a:pt x="2495" y="35"/>
                      <a:pt x="2391" y="95"/>
                    </a:cubicBezTo>
                    <a:cubicBezTo>
                      <a:pt x="2294" y="152"/>
                      <a:pt x="2240" y="235"/>
                      <a:pt x="2183" y="328"/>
                    </a:cubicBezTo>
                    <a:cubicBezTo>
                      <a:pt x="2130" y="416"/>
                      <a:pt x="2097" y="516"/>
                      <a:pt x="2063" y="609"/>
                    </a:cubicBezTo>
                    <a:cubicBezTo>
                      <a:pt x="1916" y="1024"/>
                      <a:pt x="1806" y="1449"/>
                      <a:pt x="1682" y="1870"/>
                    </a:cubicBezTo>
                    <a:cubicBezTo>
                      <a:pt x="1641" y="2011"/>
                      <a:pt x="1601" y="2148"/>
                      <a:pt x="1558" y="2285"/>
                    </a:cubicBezTo>
                    <a:cubicBezTo>
                      <a:pt x="1508" y="2435"/>
                      <a:pt x="1454" y="2586"/>
                      <a:pt x="1397" y="2736"/>
                    </a:cubicBezTo>
                    <a:cubicBezTo>
                      <a:pt x="1317" y="2944"/>
                      <a:pt x="1240" y="3151"/>
                      <a:pt x="1160" y="3358"/>
                    </a:cubicBezTo>
                    <a:cubicBezTo>
                      <a:pt x="1090" y="3543"/>
                      <a:pt x="1023" y="3727"/>
                      <a:pt x="956" y="3914"/>
                    </a:cubicBezTo>
                    <a:cubicBezTo>
                      <a:pt x="909" y="4034"/>
                      <a:pt x="873" y="4158"/>
                      <a:pt x="832" y="4278"/>
                    </a:cubicBezTo>
                    <a:cubicBezTo>
                      <a:pt x="806" y="4366"/>
                      <a:pt x="772" y="4452"/>
                      <a:pt x="749" y="4542"/>
                    </a:cubicBezTo>
                    <a:cubicBezTo>
                      <a:pt x="632" y="4937"/>
                      <a:pt x="522" y="5332"/>
                      <a:pt x="401" y="5726"/>
                    </a:cubicBezTo>
                    <a:cubicBezTo>
                      <a:pt x="334" y="5924"/>
                      <a:pt x="267" y="6118"/>
                      <a:pt x="210" y="6319"/>
                    </a:cubicBezTo>
                    <a:cubicBezTo>
                      <a:pt x="147" y="6529"/>
                      <a:pt x="107" y="6750"/>
                      <a:pt x="56" y="6964"/>
                    </a:cubicBezTo>
                    <a:cubicBezTo>
                      <a:pt x="0" y="7211"/>
                      <a:pt x="184" y="7466"/>
                      <a:pt x="425" y="7512"/>
                    </a:cubicBezTo>
                    <a:cubicBezTo>
                      <a:pt x="454" y="7518"/>
                      <a:pt x="483" y="7521"/>
                      <a:pt x="512" y="7521"/>
                    </a:cubicBezTo>
                    <a:cubicBezTo>
                      <a:pt x="605" y="7521"/>
                      <a:pt x="697" y="7493"/>
                      <a:pt x="775" y="7442"/>
                    </a:cubicBezTo>
                    <a:cubicBezTo>
                      <a:pt x="879" y="7368"/>
                      <a:pt x="943" y="7265"/>
                      <a:pt x="973" y="7141"/>
                    </a:cubicBezTo>
                    <a:cubicBezTo>
                      <a:pt x="1007" y="6990"/>
                      <a:pt x="1036" y="6837"/>
                      <a:pt x="1076" y="6689"/>
                    </a:cubicBezTo>
                    <a:cubicBezTo>
                      <a:pt x="1107" y="6576"/>
                      <a:pt x="1144" y="6469"/>
                      <a:pt x="1177" y="6359"/>
                    </a:cubicBezTo>
                    <a:cubicBezTo>
                      <a:pt x="1271" y="6091"/>
                      <a:pt x="1365" y="5827"/>
                      <a:pt x="1445" y="5556"/>
                    </a:cubicBezTo>
                    <a:lnTo>
                      <a:pt x="1535" y="5255"/>
                    </a:lnTo>
                    <a:cubicBezTo>
                      <a:pt x="1554" y="5257"/>
                      <a:pt x="1573" y="5259"/>
                      <a:pt x="1593" y="5259"/>
                    </a:cubicBezTo>
                    <a:cubicBezTo>
                      <a:pt x="1607" y="5259"/>
                      <a:pt x="1621" y="5258"/>
                      <a:pt x="1635" y="5255"/>
                    </a:cubicBezTo>
                    <a:cubicBezTo>
                      <a:pt x="1896" y="5221"/>
                      <a:pt x="2157" y="5188"/>
                      <a:pt x="2418" y="5151"/>
                    </a:cubicBezTo>
                    <a:cubicBezTo>
                      <a:pt x="2532" y="5138"/>
                      <a:pt x="2649" y="5118"/>
                      <a:pt x="2762" y="5098"/>
                    </a:cubicBezTo>
                    <a:cubicBezTo>
                      <a:pt x="2873" y="5078"/>
                      <a:pt x="2986" y="5078"/>
                      <a:pt x="3100" y="5061"/>
                    </a:cubicBezTo>
                    <a:cubicBezTo>
                      <a:pt x="3110" y="5058"/>
                      <a:pt x="3120" y="5054"/>
                      <a:pt x="3130" y="5054"/>
                    </a:cubicBezTo>
                    <a:cubicBezTo>
                      <a:pt x="3137" y="5081"/>
                      <a:pt x="3140" y="5111"/>
                      <a:pt x="3146" y="5138"/>
                    </a:cubicBezTo>
                    <a:cubicBezTo>
                      <a:pt x="3171" y="5285"/>
                      <a:pt x="3197" y="5436"/>
                      <a:pt x="3237" y="5579"/>
                    </a:cubicBezTo>
                    <a:cubicBezTo>
                      <a:pt x="3264" y="5673"/>
                      <a:pt x="3291" y="5766"/>
                      <a:pt x="3321" y="5860"/>
                    </a:cubicBezTo>
                    <a:cubicBezTo>
                      <a:pt x="3371" y="6031"/>
                      <a:pt x="3418" y="6201"/>
                      <a:pt x="3461" y="6372"/>
                    </a:cubicBezTo>
                    <a:cubicBezTo>
                      <a:pt x="3475" y="6439"/>
                      <a:pt x="3488" y="6509"/>
                      <a:pt x="3498" y="6576"/>
                    </a:cubicBezTo>
                    <a:cubicBezTo>
                      <a:pt x="3508" y="6626"/>
                      <a:pt x="3518" y="6677"/>
                      <a:pt x="3525" y="6730"/>
                    </a:cubicBezTo>
                    <a:cubicBezTo>
                      <a:pt x="3538" y="6817"/>
                      <a:pt x="3558" y="6904"/>
                      <a:pt x="3578" y="6987"/>
                    </a:cubicBezTo>
                    <a:cubicBezTo>
                      <a:pt x="3592" y="7041"/>
                      <a:pt x="3618" y="7091"/>
                      <a:pt x="3645" y="7138"/>
                    </a:cubicBezTo>
                    <a:cubicBezTo>
                      <a:pt x="3682" y="7228"/>
                      <a:pt x="3739" y="7305"/>
                      <a:pt x="3813" y="7372"/>
                    </a:cubicBezTo>
                    <a:cubicBezTo>
                      <a:pt x="3903" y="7449"/>
                      <a:pt x="4003" y="7499"/>
                      <a:pt x="4120" y="7523"/>
                    </a:cubicBezTo>
                    <a:cubicBezTo>
                      <a:pt x="4161" y="7530"/>
                      <a:pt x="4202" y="7534"/>
                      <a:pt x="4243" y="7534"/>
                    </a:cubicBezTo>
                    <a:cubicBezTo>
                      <a:pt x="4316" y="7534"/>
                      <a:pt x="4387" y="7522"/>
                      <a:pt x="4458" y="7496"/>
                    </a:cubicBezTo>
                    <a:cubicBezTo>
                      <a:pt x="4565" y="7459"/>
                      <a:pt x="4655" y="7396"/>
                      <a:pt x="4732" y="7311"/>
                    </a:cubicBezTo>
                    <a:cubicBezTo>
                      <a:pt x="4816" y="7185"/>
                      <a:pt x="4889" y="7095"/>
                      <a:pt x="4916" y="6937"/>
                    </a:cubicBezTo>
                    <a:cubicBezTo>
                      <a:pt x="4929" y="6860"/>
                      <a:pt x="4936" y="6783"/>
                      <a:pt x="4932" y="6700"/>
                    </a:cubicBezTo>
                    <a:cubicBezTo>
                      <a:pt x="4932" y="6660"/>
                      <a:pt x="4929" y="6620"/>
                      <a:pt x="4920" y="6579"/>
                    </a:cubicBezTo>
                    <a:cubicBezTo>
                      <a:pt x="4896" y="6445"/>
                      <a:pt x="4866" y="6308"/>
                      <a:pt x="4836" y="6175"/>
                    </a:cubicBezTo>
                    <a:cubicBezTo>
                      <a:pt x="4802" y="6018"/>
                      <a:pt x="4765" y="5860"/>
                      <a:pt x="4719" y="5706"/>
                    </a:cubicBezTo>
                    <a:cubicBezTo>
                      <a:pt x="4665" y="5539"/>
                      <a:pt x="4611" y="5372"/>
                      <a:pt x="4558" y="5208"/>
                    </a:cubicBezTo>
                    <a:cubicBezTo>
                      <a:pt x="4511" y="5071"/>
                      <a:pt x="4481" y="4934"/>
                      <a:pt x="4448" y="4794"/>
                    </a:cubicBezTo>
                    <a:cubicBezTo>
                      <a:pt x="4364" y="4375"/>
                      <a:pt x="4290" y="3957"/>
                      <a:pt x="4184" y="3546"/>
                    </a:cubicBezTo>
                    <a:cubicBezTo>
                      <a:pt x="4080" y="3162"/>
                      <a:pt x="3949" y="2787"/>
                      <a:pt x="3836" y="2406"/>
                    </a:cubicBezTo>
                    <a:cubicBezTo>
                      <a:pt x="3773" y="2191"/>
                      <a:pt x="3702" y="1984"/>
                      <a:pt x="3625" y="1777"/>
                    </a:cubicBezTo>
                    <a:cubicBezTo>
                      <a:pt x="3538" y="1549"/>
                      <a:pt x="3464" y="1325"/>
                      <a:pt x="3401" y="1091"/>
                    </a:cubicBezTo>
                    <a:cubicBezTo>
                      <a:pt x="3364" y="904"/>
                      <a:pt x="3331" y="714"/>
                      <a:pt x="3287" y="526"/>
                    </a:cubicBezTo>
                    <a:cubicBezTo>
                      <a:pt x="3281" y="502"/>
                      <a:pt x="3277" y="479"/>
                      <a:pt x="3271" y="456"/>
                    </a:cubicBezTo>
                    <a:cubicBezTo>
                      <a:pt x="3251" y="388"/>
                      <a:pt x="3220" y="336"/>
                      <a:pt x="3187" y="272"/>
                    </a:cubicBezTo>
                    <a:cubicBezTo>
                      <a:pt x="3120" y="135"/>
                      <a:pt x="2950" y="31"/>
                      <a:pt x="2805" y="11"/>
                    </a:cubicBezTo>
                    <a:cubicBezTo>
                      <a:pt x="2772" y="4"/>
                      <a:pt x="2739" y="1"/>
                      <a:pt x="27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3" name="Google Shape;2303;p46"/>
              <p:cNvSpPr/>
              <p:nvPr/>
            </p:nvSpPr>
            <p:spPr>
              <a:xfrm>
                <a:off x="1459800" y="1512500"/>
                <a:ext cx="131625" cy="197100"/>
              </a:xfrm>
              <a:custGeom>
                <a:avLst/>
                <a:gdLst/>
                <a:ahLst/>
                <a:cxnLst/>
                <a:rect l="l" t="t" r="r" b="b"/>
                <a:pathLst>
                  <a:path w="5265" h="7884" extrusionOk="0">
                    <a:moveTo>
                      <a:pt x="2706" y="3151"/>
                    </a:moveTo>
                    <a:cubicBezTo>
                      <a:pt x="2723" y="3222"/>
                      <a:pt x="2736" y="3292"/>
                      <a:pt x="2752" y="3362"/>
                    </a:cubicBezTo>
                    <a:lnTo>
                      <a:pt x="2796" y="3563"/>
                    </a:lnTo>
                    <a:cubicBezTo>
                      <a:pt x="2823" y="3690"/>
                      <a:pt x="2853" y="3813"/>
                      <a:pt x="2880" y="3941"/>
                    </a:cubicBezTo>
                    <a:cubicBezTo>
                      <a:pt x="2853" y="3944"/>
                      <a:pt x="2826" y="3947"/>
                      <a:pt x="2800" y="3951"/>
                    </a:cubicBezTo>
                    <a:lnTo>
                      <a:pt x="2669" y="3971"/>
                    </a:lnTo>
                    <a:cubicBezTo>
                      <a:pt x="2599" y="3981"/>
                      <a:pt x="2529" y="3991"/>
                      <a:pt x="2455" y="4001"/>
                    </a:cubicBezTo>
                    <a:lnTo>
                      <a:pt x="2362" y="4011"/>
                    </a:lnTo>
                    <a:cubicBezTo>
                      <a:pt x="2365" y="4001"/>
                      <a:pt x="2368" y="3987"/>
                      <a:pt x="2374" y="3974"/>
                    </a:cubicBezTo>
                    <a:lnTo>
                      <a:pt x="2462" y="3760"/>
                    </a:lnTo>
                    <a:cubicBezTo>
                      <a:pt x="2545" y="3560"/>
                      <a:pt x="2629" y="3359"/>
                      <a:pt x="2706" y="3151"/>
                    </a:cubicBezTo>
                    <a:close/>
                    <a:moveTo>
                      <a:pt x="2749" y="1934"/>
                    </a:moveTo>
                    <a:lnTo>
                      <a:pt x="2525" y="2613"/>
                    </a:lnTo>
                    <a:cubicBezTo>
                      <a:pt x="2411" y="2954"/>
                      <a:pt x="2271" y="3296"/>
                      <a:pt x="2138" y="3626"/>
                    </a:cubicBezTo>
                    <a:lnTo>
                      <a:pt x="2050" y="3844"/>
                    </a:lnTo>
                    <a:cubicBezTo>
                      <a:pt x="2017" y="3924"/>
                      <a:pt x="1984" y="4008"/>
                      <a:pt x="1953" y="4091"/>
                    </a:cubicBezTo>
                    <a:lnTo>
                      <a:pt x="1820" y="4435"/>
                    </a:lnTo>
                    <a:lnTo>
                      <a:pt x="2502" y="4349"/>
                    </a:lnTo>
                    <a:cubicBezTo>
                      <a:pt x="2575" y="4339"/>
                      <a:pt x="2649" y="4329"/>
                      <a:pt x="2723" y="4319"/>
                    </a:cubicBezTo>
                    <a:lnTo>
                      <a:pt x="2850" y="4299"/>
                    </a:lnTo>
                    <a:cubicBezTo>
                      <a:pt x="2896" y="4292"/>
                      <a:pt x="2947" y="4288"/>
                      <a:pt x="2993" y="4282"/>
                    </a:cubicBezTo>
                    <a:cubicBezTo>
                      <a:pt x="3033" y="4279"/>
                      <a:pt x="3077" y="4275"/>
                      <a:pt x="3117" y="4272"/>
                    </a:cubicBezTo>
                    <a:lnTo>
                      <a:pt x="3311" y="4248"/>
                    </a:lnTo>
                    <a:lnTo>
                      <a:pt x="3228" y="3887"/>
                    </a:lnTo>
                    <a:cubicBezTo>
                      <a:pt x="3197" y="3753"/>
                      <a:pt x="3167" y="3623"/>
                      <a:pt x="3137" y="3476"/>
                    </a:cubicBezTo>
                    <a:lnTo>
                      <a:pt x="3134" y="3456"/>
                    </a:lnTo>
                    <a:lnTo>
                      <a:pt x="2960" y="3496"/>
                    </a:lnTo>
                    <a:lnTo>
                      <a:pt x="3127" y="3429"/>
                    </a:lnTo>
                    <a:lnTo>
                      <a:pt x="3117" y="3382"/>
                    </a:lnTo>
                    <a:lnTo>
                      <a:pt x="3097" y="3285"/>
                    </a:lnTo>
                    <a:cubicBezTo>
                      <a:pt x="3050" y="3081"/>
                      <a:pt x="3004" y="2877"/>
                      <a:pt x="2956" y="2673"/>
                    </a:cubicBezTo>
                    <a:cubicBezTo>
                      <a:pt x="2940" y="2609"/>
                      <a:pt x="2923" y="2546"/>
                      <a:pt x="2907" y="2486"/>
                    </a:cubicBezTo>
                    <a:lnTo>
                      <a:pt x="2749" y="1934"/>
                    </a:lnTo>
                    <a:close/>
                    <a:moveTo>
                      <a:pt x="2855" y="352"/>
                    </a:moveTo>
                    <a:cubicBezTo>
                      <a:pt x="2879" y="352"/>
                      <a:pt x="2904" y="355"/>
                      <a:pt x="2930" y="359"/>
                    </a:cubicBezTo>
                    <a:cubicBezTo>
                      <a:pt x="3030" y="372"/>
                      <a:pt x="3144" y="449"/>
                      <a:pt x="3181" y="526"/>
                    </a:cubicBezTo>
                    <a:lnTo>
                      <a:pt x="3201" y="566"/>
                    </a:lnTo>
                    <a:cubicBezTo>
                      <a:pt x="3224" y="607"/>
                      <a:pt x="3241" y="640"/>
                      <a:pt x="3251" y="673"/>
                    </a:cubicBezTo>
                    <a:cubicBezTo>
                      <a:pt x="3257" y="697"/>
                      <a:pt x="3261" y="717"/>
                      <a:pt x="3268" y="740"/>
                    </a:cubicBezTo>
                    <a:cubicBezTo>
                      <a:pt x="3294" y="871"/>
                      <a:pt x="3322" y="1001"/>
                      <a:pt x="3345" y="1132"/>
                    </a:cubicBezTo>
                    <a:lnTo>
                      <a:pt x="3382" y="1315"/>
                    </a:lnTo>
                    <a:cubicBezTo>
                      <a:pt x="3448" y="1553"/>
                      <a:pt x="3522" y="1780"/>
                      <a:pt x="3609" y="2011"/>
                    </a:cubicBezTo>
                    <a:cubicBezTo>
                      <a:pt x="3686" y="2212"/>
                      <a:pt x="3753" y="2416"/>
                      <a:pt x="3819" y="2629"/>
                    </a:cubicBezTo>
                    <a:cubicBezTo>
                      <a:pt x="3856" y="2760"/>
                      <a:pt x="3899" y="2890"/>
                      <a:pt x="3940" y="3021"/>
                    </a:cubicBezTo>
                    <a:cubicBezTo>
                      <a:pt x="4017" y="3265"/>
                      <a:pt x="4097" y="3516"/>
                      <a:pt x="4164" y="3767"/>
                    </a:cubicBezTo>
                    <a:cubicBezTo>
                      <a:pt x="4248" y="4081"/>
                      <a:pt x="4311" y="4409"/>
                      <a:pt x="4371" y="4723"/>
                    </a:cubicBezTo>
                    <a:lnTo>
                      <a:pt x="4428" y="5004"/>
                    </a:lnTo>
                    <a:cubicBezTo>
                      <a:pt x="4461" y="5151"/>
                      <a:pt x="4495" y="5295"/>
                      <a:pt x="4542" y="5439"/>
                    </a:cubicBezTo>
                    <a:cubicBezTo>
                      <a:pt x="4595" y="5603"/>
                      <a:pt x="4649" y="5767"/>
                      <a:pt x="4699" y="5931"/>
                    </a:cubicBezTo>
                    <a:cubicBezTo>
                      <a:pt x="4739" y="6061"/>
                      <a:pt x="4776" y="6201"/>
                      <a:pt x="4816" y="6386"/>
                    </a:cubicBezTo>
                    <a:lnTo>
                      <a:pt x="4836" y="6476"/>
                    </a:lnTo>
                    <a:cubicBezTo>
                      <a:pt x="4856" y="6579"/>
                      <a:pt x="4880" y="6683"/>
                      <a:pt x="4900" y="6787"/>
                    </a:cubicBezTo>
                    <a:cubicBezTo>
                      <a:pt x="4907" y="6817"/>
                      <a:pt x="4907" y="6847"/>
                      <a:pt x="4910" y="6880"/>
                    </a:cubicBezTo>
                    <a:cubicBezTo>
                      <a:pt x="4910" y="6948"/>
                      <a:pt x="4907" y="7011"/>
                      <a:pt x="4893" y="7081"/>
                    </a:cubicBezTo>
                    <a:cubicBezTo>
                      <a:pt x="4876" y="7181"/>
                      <a:pt x="4833" y="7245"/>
                      <a:pt x="4766" y="7345"/>
                    </a:cubicBezTo>
                    <a:lnTo>
                      <a:pt x="4742" y="7375"/>
                    </a:lnTo>
                    <a:cubicBezTo>
                      <a:pt x="4689" y="7436"/>
                      <a:pt x="4626" y="7479"/>
                      <a:pt x="4552" y="7506"/>
                    </a:cubicBezTo>
                    <a:cubicBezTo>
                      <a:pt x="4499" y="7523"/>
                      <a:pt x="4448" y="7532"/>
                      <a:pt x="4396" y="7532"/>
                    </a:cubicBezTo>
                    <a:cubicBezTo>
                      <a:pt x="4366" y="7532"/>
                      <a:pt x="4336" y="7529"/>
                      <a:pt x="4305" y="7522"/>
                    </a:cubicBezTo>
                    <a:cubicBezTo>
                      <a:pt x="4217" y="7506"/>
                      <a:pt x="4144" y="7469"/>
                      <a:pt x="4080" y="7416"/>
                    </a:cubicBezTo>
                    <a:cubicBezTo>
                      <a:pt x="4027" y="7365"/>
                      <a:pt x="3987" y="7309"/>
                      <a:pt x="3956" y="7245"/>
                    </a:cubicBezTo>
                    <a:lnTo>
                      <a:pt x="3947" y="7225"/>
                    </a:lnTo>
                    <a:cubicBezTo>
                      <a:pt x="3927" y="7188"/>
                      <a:pt x="3907" y="7152"/>
                      <a:pt x="3896" y="7104"/>
                    </a:cubicBezTo>
                    <a:cubicBezTo>
                      <a:pt x="3879" y="7031"/>
                      <a:pt x="3859" y="6954"/>
                      <a:pt x="3850" y="6877"/>
                    </a:cubicBezTo>
                    <a:cubicBezTo>
                      <a:pt x="3843" y="6823"/>
                      <a:pt x="3833" y="6770"/>
                      <a:pt x="3823" y="6717"/>
                    </a:cubicBezTo>
                    <a:cubicBezTo>
                      <a:pt x="3810" y="6650"/>
                      <a:pt x="3796" y="6579"/>
                      <a:pt x="3783" y="6506"/>
                    </a:cubicBezTo>
                    <a:cubicBezTo>
                      <a:pt x="3746" y="6352"/>
                      <a:pt x="3699" y="6192"/>
                      <a:pt x="3639" y="5984"/>
                    </a:cubicBezTo>
                    <a:lnTo>
                      <a:pt x="3632" y="5968"/>
                    </a:lnTo>
                    <a:cubicBezTo>
                      <a:pt x="3609" y="5880"/>
                      <a:pt x="3582" y="5793"/>
                      <a:pt x="3558" y="5707"/>
                    </a:cubicBezTo>
                    <a:cubicBezTo>
                      <a:pt x="3518" y="5563"/>
                      <a:pt x="3492" y="5412"/>
                      <a:pt x="3468" y="5285"/>
                    </a:cubicBezTo>
                    <a:lnTo>
                      <a:pt x="3425" y="5017"/>
                    </a:lnTo>
                    <a:lnTo>
                      <a:pt x="3221" y="5061"/>
                    </a:lnTo>
                    <a:cubicBezTo>
                      <a:pt x="3174" y="5068"/>
                      <a:pt x="3124" y="5071"/>
                      <a:pt x="3074" y="5077"/>
                    </a:cubicBezTo>
                    <a:cubicBezTo>
                      <a:pt x="3010" y="5081"/>
                      <a:pt x="2947" y="5088"/>
                      <a:pt x="2883" y="5102"/>
                    </a:cubicBezTo>
                    <a:cubicBezTo>
                      <a:pt x="2769" y="5122"/>
                      <a:pt x="2655" y="5138"/>
                      <a:pt x="2545" y="5151"/>
                    </a:cubicBezTo>
                    <a:cubicBezTo>
                      <a:pt x="2374" y="5178"/>
                      <a:pt x="2204" y="5198"/>
                      <a:pt x="2033" y="5222"/>
                    </a:cubicBezTo>
                    <a:lnTo>
                      <a:pt x="1763" y="5255"/>
                    </a:lnTo>
                    <a:cubicBezTo>
                      <a:pt x="1756" y="5256"/>
                      <a:pt x="1748" y="5257"/>
                      <a:pt x="1738" y="5257"/>
                    </a:cubicBezTo>
                    <a:cubicBezTo>
                      <a:pt x="1727" y="5257"/>
                      <a:pt x="1716" y="5256"/>
                      <a:pt x="1703" y="5255"/>
                    </a:cubicBezTo>
                    <a:lnTo>
                      <a:pt x="1559" y="5242"/>
                    </a:lnTo>
                    <a:lnTo>
                      <a:pt x="1428" y="5679"/>
                    </a:lnTo>
                    <a:cubicBezTo>
                      <a:pt x="1358" y="5917"/>
                      <a:pt x="1275" y="6155"/>
                      <a:pt x="1195" y="6386"/>
                    </a:cubicBezTo>
                    <a:lnTo>
                      <a:pt x="1161" y="6479"/>
                    </a:lnTo>
                    <a:cubicBezTo>
                      <a:pt x="1124" y="6590"/>
                      <a:pt x="1090" y="6703"/>
                      <a:pt x="1060" y="6817"/>
                    </a:cubicBezTo>
                    <a:cubicBezTo>
                      <a:pt x="1030" y="6924"/>
                      <a:pt x="1007" y="7031"/>
                      <a:pt x="983" y="7141"/>
                    </a:cubicBezTo>
                    <a:lnTo>
                      <a:pt x="950" y="7275"/>
                    </a:lnTo>
                    <a:cubicBezTo>
                      <a:pt x="934" y="7362"/>
                      <a:pt x="890" y="7425"/>
                      <a:pt x="826" y="7469"/>
                    </a:cubicBezTo>
                    <a:cubicBezTo>
                      <a:pt x="779" y="7502"/>
                      <a:pt x="724" y="7519"/>
                      <a:pt x="668" y="7519"/>
                    </a:cubicBezTo>
                    <a:cubicBezTo>
                      <a:pt x="648" y="7519"/>
                      <a:pt x="628" y="7517"/>
                      <a:pt x="609" y="7513"/>
                    </a:cubicBezTo>
                    <a:cubicBezTo>
                      <a:pt x="536" y="7499"/>
                      <a:pt x="465" y="7449"/>
                      <a:pt x="418" y="7382"/>
                    </a:cubicBezTo>
                    <a:cubicBezTo>
                      <a:pt x="378" y="7315"/>
                      <a:pt x="365" y="7245"/>
                      <a:pt x="378" y="7178"/>
                    </a:cubicBezTo>
                    <a:cubicBezTo>
                      <a:pt x="392" y="7115"/>
                      <a:pt x="408" y="7054"/>
                      <a:pt x="422" y="6991"/>
                    </a:cubicBezTo>
                    <a:cubicBezTo>
                      <a:pt x="452" y="6840"/>
                      <a:pt x="485" y="6687"/>
                      <a:pt x="528" y="6542"/>
                    </a:cubicBezTo>
                    <a:cubicBezTo>
                      <a:pt x="589" y="6342"/>
                      <a:pt x="656" y="6141"/>
                      <a:pt x="719" y="5951"/>
                    </a:cubicBezTo>
                    <a:cubicBezTo>
                      <a:pt x="806" y="5663"/>
                      <a:pt x="894" y="5369"/>
                      <a:pt x="977" y="5077"/>
                    </a:cubicBezTo>
                    <a:lnTo>
                      <a:pt x="1067" y="4764"/>
                    </a:lnTo>
                    <a:cubicBezTo>
                      <a:pt x="1084" y="4707"/>
                      <a:pt x="1104" y="4653"/>
                      <a:pt x="1121" y="4596"/>
                    </a:cubicBezTo>
                    <a:lnTo>
                      <a:pt x="1187" y="4395"/>
                    </a:lnTo>
                    <a:cubicBezTo>
                      <a:pt x="1215" y="4312"/>
                      <a:pt x="1241" y="4228"/>
                      <a:pt x="1271" y="4148"/>
                    </a:cubicBezTo>
                    <a:lnTo>
                      <a:pt x="1325" y="4001"/>
                    </a:lnTo>
                    <a:cubicBezTo>
                      <a:pt x="1375" y="3867"/>
                      <a:pt x="1425" y="3730"/>
                      <a:pt x="1475" y="3597"/>
                    </a:cubicBezTo>
                    <a:lnTo>
                      <a:pt x="1485" y="3569"/>
                    </a:lnTo>
                    <a:cubicBezTo>
                      <a:pt x="1562" y="3372"/>
                      <a:pt x="1636" y="3171"/>
                      <a:pt x="1712" y="2974"/>
                    </a:cubicBezTo>
                    <a:cubicBezTo>
                      <a:pt x="1769" y="2824"/>
                      <a:pt x="1823" y="2669"/>
                      <a:pt x="1880" y="2509"/>
                    </a:cubicBezTo>
                    <a:lnTo>
                      <a:pt x="1900" y="2433"/>
                    </a:lnTo>
                    <a:cubicBezTo>
                      <a:pt x="1937" y="2322"/>
                      <a:pt x="1970" y="2208"/>
                      <a:pt x="2004" y="2095"/>
                    </a:cubicBezTo>
                    <a:cubicBezTo>
                      <a:pt x="2033" y="1994"/>
                      <a:pt x="2061" y="1891"/>
                      <a:pt x="2090" y="1791"/>
                    </a:cubicBezTo>
                    <a:cubicBezTo>
                      <a:pt x="2178" y="1476"/>
                      <a:pt x="2271" y="1152"/>
                      <a:pt x="2382" y="843"/>
                    </a:cubicBezTo>
                    <a:lnTo>
                      <a:pt x="2391" y="817"/>
                    </a:lnTo>
                    <a:cubicBezTo>
                      <a:pt x="2419" y="737"/>
                      <a:pt x="2448" y="656"/>
                      <a:pt x="2485" y="593"/>
                    </a:cubicBezTo>
                    <a:cubicBezTo>
                      <a:pt x="2539" y="506"/>
                      <a:pt x="2575" y="456"/>
                      <a:pt x="2632" y="419"/>
                    </a:cubicBezTo>
                    <a:cubicBezTo>
                      <a:pt x="2711" y="373"/>
                      <a:pt x="2780" y="352"/>
                      <a:pt x="2855" y="352"/>
                    </a:cubicBezTo>
                    <a:close/>
                    <a:moveTo>
                      <a:pt x="2851" y="0"/>
                    </a:moveTo>
                    <a:cubicBezTo>
                      <a:pt x="2711" y="0"/>
                      <a:pt x="2582" y="39"/>
                      <a:pt x="2451" y="118"/>
                    </a:cubicBezTo>
                    <a:cubicBezTo>
                      <a:pt x="2321" y="198"/>
                      <a:pt x="2248" y="309"/>
                      <a:pt x="2184" y="412"/>
                    </a:cubicBezTo>
                    <a:cubicBezTo>
                      <a:pt x="2127" y="506"/>
                      <a:pt x="2090" y="610"/>
                      <a:pt x="2061" y="700"/>
                    </a:cubicBezTo>
                    <a:lnTo>
                      <a:pt x="2050" y="727"/>
                    </a:lnTo>
                    <a:cubicBezTo>
                      <a:pt x="1937" y="1044"/>
                      <a:pt x="1843" y="1376"/>
                      <a:pt x="1752" y="1693"/>
                    </a:cubicBezTo>
                    <a:cubicBezTo>
                      <a:pt x="1723" y="1794"/>
                      <a:pt x="1696" y="1894"/>
                      <a:pt x="1666" y="1998"/>
                    </a:cubicBezTo>
                    <a:cubicBezTo>
                      <a:pt x="1632" y="2108"/>
                      <a:pt x="1599" y="2222"/>
                      <a:pt x="1565" y="2332"/>
                    </a:cubicBezTo>
                    <a:lnTo>
                      <a:pt x="1545" y="2402"/>
                    </a:lnTo>
                    <a:cubicBezTo>
                      <a:pt x="1491" y="2553"/>
                      <a:pt x="1442" y="2700"/>
                      <a:pt x="1385" y="2850"/>
                    </a:cubicBezTo>
                    <a:cubicBezTo>
                      <a:pt x="1308" y="3048"/>
                      <a:pt x="1235" y="3245"/>
                      <a:pt x="1158" y="3442"/>
                    </a:cubicBezTo>
                    <a:lnTo>
                      <a:pt x="1147" y="3469"/>
                    </a:lnTo>
                    <a:cubicBezTo>
                      <a:pt x="1094" y="3606"/>
                      <a:pt x="1044" y="3743"/>
                      <a:pt x="994" y="3881"/>
                    </a:cubicBezTo>
                    <a:lnTo>
                      <a:pt x="940" y="4024"/>
                    </a:lnTo>
                    <a:cubicBezTo>
                      <a:pt x="910" y="4111"/>
                      <a:pt x="880" y="4202"/>
                      <a:pt x="853" y="4288"/>
                    </a:cubicBezTo>
                    <a:lnTo>
                      <a:pt x="789" y="4483"/>
                    </a:lnTo>
                    <a:cubicBezTo>
                      <a:pt x="769" y="4543"/>
                      <a:pt x="749" y="4603"/>
                      <a:pt x="729" y="4667"/>
                    </a:cubicBezTo>
                    <a:lnTo>
                      <a:pt x="639" y="4981"/>
                    </a:lnTo>
                    <a:cubicBezTo>
                      <a:pt x="556" y="5272"/>
                      <a:pt x="472" y="5559"/>
                      <a:pt x="385" y="5844"/>
                    </a:cubicBezTo>
                    <a:cubicBezTo>
                      <a:pt x="321" y="6034"/>
                      <a:pt x="251" y="6235"/>
                      <a:pt x="191" y="6442"/>
                    </a:cubicBezTo>
                    <a:cubicBezTo>
                      <a:pt x="147" y="6599"/>
                      <a:pt x="111" y="6760"/>
                      <a:pt x="77" y="6914"/>
                    </a:cubicBezTo>
                    <a:cubicBezTo>
                      <a:pt x="64" y="6977"/>
                      <a:pt x="51" y="7038"/>
                      <a:pt x="37" y="7098"/>
                    </a:cubicBezTo>
                    <a:cubicBezTo>
                      <a:pt x="0" y="7258"/>
                      <a:pt x="31" y="7429"/>
                      <a:pt x="124" y="7573"/>
                    </a:cubicBezTo>
                    <a:cubicBezTo>
                      <a:pt x="221" y="7723"/>
                      <a:pt x="375" y="7827"/>
                      <a:pt x="542" y="7860"/>
                    </a:cubicBezTo>
                    <a:cubicBezTo>
                      <a:pt x="580" y="7867"/>
                      <a:pt x="619" y="7871"/>
                      <a:pt x="658" y="7871"/>
                    </a:cubicBezTo>
                    <a:cubicBezTo>
                      <a:pt x="787" y="7871"/>
                      <a:pt x="915" y="7832"/>
                      <a:pt x="1024" y="7760"/>
                    </a:cubicBezTo>
                    <a:cubicBezTo>
                      <a:pt x="1161" y="7666"/>
                      <a:pt x="1255" y="7526"/>
                      <a:pt x="1295" y="7355"/>
                    </a:cubicBezTo>
                    <a:lnTo>
                      <a:pt x="1325" y="7215"/>
                    </a:lnTo>
                    <a:cubicBezTo>
                      <a:pt x="1348" y="7115"/>
                      <a:pt x="1371" y="7011"/>
                      <a:pt x="1398" y="6911"/>
                    </a:cubicBezTo>
                    <a:cubicBezTo>
                      <a:pt x="1428" y="6800"/>
                      <a:pt x="1462" y="6693"/>
                      <a:pt x="1496" y="6590"/>
                    </a:cubicBezTo>
                    <a:lnTo>
                      <a:pt x="1525" y="6502"/>
                    </a:lnTo>
                    <a:cubicBezTo>
                      <a:pt x="1609" y="6269"/>
                      <a:pt x="1692" y="6025"/>
                      <a:pt x="1766" y="5780"/>
                    </a:cubicBezTo>
                    <a:lnTo>
                      <a:pt x="1817" y="5603"/>
                    </a:lnTo>
                    <a:lnTo>
                      <a:pt x="2081" y="5570"/>
                    </a:lnTo>
                    <a:cubicBezTo>
                      <a:pt x="2251" y="5546"/>
                      <a:pt x="2422" y="5526"/>
                      <a:pt x="2592" y="5499"/>
                    </a:cubicBezTo>
                    <a:cubicBezTo>
                      <a:pt x="2709" y="5486"/>
                      <a:pt x="2830" y="5466"/>
                      <a:pt x="2944" y="5446"/>
                    </a:cubicBezTo>
                    <a:cubicBezTo>
                      <a:pt x="2996" y="5435"/>
                      <a:pt x="3050" y="5432"/>
                      <a:pt x="3107" y="5426"/>
                    </a:cubicBezTo>
                    <a:lnTo>
                      <a:pt x="3137" y="5426"/>
                    </a:lnTo>
                    <a:cubicBezTo>
                      <a:pt x="3157" y="5543"/>
                      <a:pt x="3184" y="5670"/>
                      <a:pt x="3217" y="5800"/>
                    </a:cubicBezTo>
                    <a:cubicBezTo>
                      <a:pt x="3245" y="5891"/>
                      <a:pt x="3271" y="5977"/>
                      <a:pt x="3297" y="6068"/>
                    </a:cubicBezTo>
                    <a:lnTo>
                      <a:pt x="3302" y="6085"/>
                    </a:lnTo>
                    <a:cubicBezTo>
                      <a:pt x="3362" y="6285"/>
                      <a:pt x="3405" y="6442"/>
                      <a:pt x="3438" y="6582"/>
                    </a:cubicBezTo>
                    <a:cubicBezTo>
                      <a:pt x="3452" y="6650"/>
                      <a:pt x="3465" y="6713"/>
                      <a:pt x="3478" y="6780"/>
                    </a:cubicBezTo>
                    <a:cubicBezTo>
                      <a:pt x="3485" y="6830"/>
                      <a:pt x="3495" y="6880"/>
                      <a:pt x="3502" y="6931"/>
                    </a:cubicBezTo>
                    <a:cubicBezTo>
                      <a:pt x="3515" y="7014"/>
                      <a:pt x="3535" y="7101"/>
                      <a:pt x="3558" y="7201"/>
                    </a:cubicBezTo>
                    <a:cubicBezTo>
                      <a:pt x="3575" y="7275"/>
                      <a:pt x="3609" y="7339"/>
                      <a:pt x="3639" y="7392"/>
                    </a:cubicBezTo>
                    <a:cubicBezTo>
                      <a:pt x="3686" y="7499"/>
                      <a:pt x="3756" y="7596"/>
                      <a:pt x="3850" y="7680"/>
                    </a:cubicBezTo>
                    <a:cubicBezTo>
                      <a:pt x="3960" y="7777"/>
                      <a:pt x="4091" y="7840"/>
                      <a:pt x="4237" y="7867"/>
                    </a:cubicBezTo>
                    <a:cubicBezTo>
                      <a:pt x="4288" y="7877"/>
                      <a:pt x="4341" y="7884"/>
                      <a:pt x="4395" y="7884"/>
                    </a:cubicBezTo>
                    <a:cubicBezTo>
                      <a:pt x="4485" y="7884"/>
                      <a:pt x="4579" y="7867"/>
                      <a:pt x="4669" y="7837"/>
                    </a:cubicBezTo>
                    <a:cubicBezTo>
                      <a:pt x="4802" y="7786"/>
                      <a:pt x="4920" y="7710"/>
                      <a:pt x="5014" y="7603"/>
                    </a:cubicBezTo>
                    <a:lnTo>
                      <a:pt x="5057" y="7542"/>
                    </a:lnTo>
                    <a:cubicBezTo>
                      <a:pt x="5134" y="7425"/>
                      <a:pt x="5208" y="7319"/>
                      <a:pt x="5241" y="7141"/>
                    </a:cubicBezTo>
                    <a:cubicBezTo>
                      <a:pt x="5258" y="7048"/>
                      <a:pt x="5264" y="6961"/>
                      <a:pt x="5261" y="6871"/>
                    </a:cubicBezTo>
                    <a:cubicBezTo>
                      <a:pt x="5258" y="6820"/>
                      <a:pt x="5254" y="6770"/>
                      <a:pt x="5244" y="6720"/>
                    </a:cubicBezTo>
                    <a:cubicBezTo>
                      <a:pt x="5224" y="6613"/>
                      <a:pt x="5201" y="6509"/>
                      <a:pt x="5177" y="6402"/>
                    </a:cubicBezTo>
                    <a:lnTo>
                      <a:pt x="5157" y="6312"/>
                    </a:lnTo>
                    <a:cubicBezTo>
                      <a:pt x="5117" y="6121"/>
                      <a:pt x="5077" y="5968"/>
                      <a:pt x="5037" y="5827"/>
                    </a:cubicBezTo>
                    <a:cubicBezTo>
                      <a:pt x="4987" y="5659"/>
                      <a:pt x="4930" y="5492"/>
                      <a:pt x="4876" y="5325"/>
                    </a:cubicBezTo>
                    <a:cubicBezTo>
                      <a:pt x="4833" y="5202"/>
                      <a:pt x="4802" y="5071"/>
                      <a:pt x="4773" y="4934"/>
                    </a:cubicBezTo>
                    <a:lnTo>
                      <a:pt x="4719" y="4656"/>
                    </a:lnTo>
                    <a:cubicBezTo>
                      <a:pt x="4656" y="4335"/>
                      <a:pt x="4589" y="4001"/>
                      <a:pt x="4501" y="3677"/>
                    </a:cubicBezTo>
                    <a:cubicBezTo>
                      <a:pt x="4435" y="3419"/>
                      <a:pt x="4355" y="3165"/>
                      <a:pt x="4274" y="2917"/>
                    </a:cubicBezTo>
                    <a:lnTo>
                      <a:pt x="4154" y="2526"/>
                    </a:lnTo>
                    <a:cubicBezTo>
                      <a:pt x="4087" y="2308"/>
                      <a:pt x="4017" y="2095"/>
                      <a:pt x="3940" y="1887"/>
                    </a:cubicBezTo>
                    <a:cubicBezTo>
                      <a:pt x="3856" y="1666"/>
                      <a:pt x="3786" y="1445"/>
                      <a:pt x="3723" y="1232"/>
                    </a:cubicBezTo>
                    <a:lnTo>
                      <a:pt x="3692" y="1068"/>
                    </a:lnTo>
                    <a:cubicBezTo>
                      <a:pt x="3666" y="931"/>
                      <a:pt x="3639" y="797"/>
                      <a:pt x="3609" y="663"/>
                    </a:cubicBezTo>
                    <a:cubicBezTo>
                      <a:pt x="3606" y="636"/>
                      <a:pt x="3598" y="610"/>
                      <a:pt x="3592" y="583"/>
                    </a:cubicBezTo>
                    <a:cubicBezTo>
                      <a:pt x="3572" y="513"/>
                      <a:pt x="3542" y="456"/>
                      <a:pt x="3515" y="402"/>
                    </a:cubicBezTo>
                    <a:lnTo>
                      <a:pt x="3495" y="366"/>
                    </a:lnTo>
                    <a:cubicBezTo>
                      <a:pt x="3405" y="188"/>
                      <a:pt x="3194" y="41"/>
                      <a:pt x="2984" y="11"/>
                    </a:cubicBezTo>
                    <a:cubicBezTo>
                      <a:pt x="2938" y="4"/>
                      <a:pt x="2894" y="0"/>
                      <a:pt x="2851" y="0"/>
                    </a:cubicBez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304" name="Google Shape;2304;p46"/>
            <p:cNvGrpSpPr/>
            <p:nvPr/>
          </p:nvGrpSpPr>
          <p:grpSpPr>
            <a:xfrm>
              <a:off x="8558254" y="296958"/>
              <a:ext cx="192516" cy="227716"/>
              <a:chOff x="1824250" y="1008625"/>
              <a:chExt cx="144250" cy="170625"/>
            </a:xfrm>
          </p:grpSpPr>
          <p:sp>
            <p:nvSpPr>
              <p:cNvPr id="2305" name="Google Shape;2305;p46"/>
              <p:cNvSpPr/>
              <p:nvPr/>
            </p:nvSpPr>
            <p:spPr>
              <a:xfrm>
                <a:off x="1828675" y="1013025"/>
                <a:ext cx="135400" cy="161850"/>
              </a:xfrm>
              <a:custGeom>
                <a:avLst/>
                <a:gdLst/>
                <a:ahLst/>
                <a:cxnLst/>
                <a:rect l="l" t="t" r="r" b="b"/>
                <a:pathLst>
                  <a:path w="5416" h="6474" extrusionOk="0">
                    <a:moveTo>
                      <a:pt x="2356" y="0"/>
                    </a:moveTo>
                    <a:cubicBezTo>
                      <a:pt x="2252" y="0"/>
                      <a:pt x="2150" y="4"/>
                      <a:pt x="2047" y="21"/>
                    </a:cubicBezTo>
                    <a:cubicBezTo>
                      <a:pt x="1947" y="37"/>
                      <a:pt x="1847" y="67"/>
                      <a:pt x="1750" y="94"/>
                    </a:cubicBezTo>
                    <a:cubicBezTo>
                      <a:pt x="1690" y="107"/>
                      <a:pt x="1636" y="138"/>
                      <a:pt x="1579" y="161"/>
                    </a:cubicBezTo>
                    <a:cubicBezTo>
                      <a:pt x="1469" y="211"/>
                      <a:pt x="1362" y="274"/>
                      <a:pt x="1258" y="342"/>
                    </a:cubicBezTo>
                    <a:cubicBezTo>
                      <a:pt x="1164" y="402"/>
                      <a:pt x="1074" y="472"/>
                      <a:pt x="988" y="539"/>
                    </a:cubicBezTo>
                    <a:cubicBezTo>
                      <a:pt x="871" y="629"/>
                      <a:pt x="760" y="743"/>
                      <a:pt x="659" y="850"/>
                    </a:cubicBezTo>
                    <a:cubicBezTo>
                      <a:pt x="647" y="863"/>
                      <a:pt x="636" y="876"/>
                      <a:pt x="623" y="890"/>
                    </a:cubicBezTo>
                    <a:cubicBezTo>
                      <a:pt x="562" y="960"/>
                      <a:pt x="506" y="1034"/>
                      <a:pt x="456" y="1111"/>
                    </a:cubicBezTo>
                    <a:cubicBezTo>
                      <a:pt x="358" y="1265"/>
                      <a:pt x="272" y="1428"/>
                      <a:pt x="208" y="1599"/>
                    </a:cubicBezTo>
                    <a:cubicBezTo>
                      <a:pt x="141" y="1783"/>
                      <a:pt x="98" y="1973"/>
                      <a:pt x="65" y="2164"/>
                    </a:cubicBezTo>
                    <a:cubicBezTo>
                      <a:pt x="45" y="2291"/>
                      <a:pt x="28" y="2418"/>
                      <a:pt x="17" y="2546"/>
                    </a:cubicBezTo>
                    <a:cubicBezTo>
                      <a:pt x="1" y="2696"/>
                      <a:pt x="1" y="2850"/>
                      <a:pt x="5" y="3003"/>
                    </a:cubicBezTo>
                    <a:cubicBezTo>
                      <a:pt x="11" y="3144"/>
                      <a:pt x="51" y="3295"/>
                      <a:pt x="91" y="3429"/>
                    </a:cubicBezTo>
                    <a:cubicBezTo>
                      <a:pt x="151" y="3619"/>
                      <a:pt x="228" y="3803"/>
                      <a:pt x="306" y="3987"/>
                    </a:cubicBezTo>
                    <a:cubicBezTo>
                      <a:pt x="342" y="4077"/>
                      <a:pt x="382" y="4167"/>
                      <a:pt x="422" y="4258"/>
                    </a:cubicBezTo>
                    <a:cubicBezTo>
                      <a:pt x="489" y="4402"/>
                      <a:pt x="573" y="4539"/>
                      <a:pt x="656" y="4676"/>
                    </a:cubicBezTo>
                    <a:cubicBezTo>
                      <a:pt x="757" y="4846"/>
                      <a:pt x="867" y="5007"/>
                      <a:pt x="997" y="5150"/>
                    </a:cubicBezTo>
                    <a:cubicBezTo>
                      <a:pt x="1161" y="5331"/>
                      <a:pt x="1339" y="5505"/>
                      <a:pt x="1522" y="5666"/>
                    </a:cubicBezTo>
                    <a:cubicBezTo>
                      <a:pt x="1666" y="5793"/>
                      <a:pt x="1817" y="5917"/>
                      <a:pt x="1977" y="6024"/>
                    </a:cubicBezTo>
                    <a:cubicBezTo>
                      <a:pt x="2175" y="6161"/>
                      <a:pt x="2385" y="6285"/>
                      <a:pt x="2613" y="6362"/>
                    </a:cubicBezTo>
                    <a:cubicBezTo>
                      <a:pt x="2743" y="6405"/>
                      <a:pt x="2877" y="6442"/>
                      <a:pt x="3014" y="6459"/>
                    </a:cubicBezTo>
                    <a:cubicBezTo>
                      <a:pt x="3084" y="6469"/>
                      <a:pt x="3155" y="6473"/>
                      <a:pt x="3227" y="6473"/>
                    </a:cubicBezTo>
                    <a:cubicBezTo>
                      <a:pt x="3293" y="6473"/>
                      <a:pt x="3360" y="6470"/>
                      <a:pt x="3425" y="6465"/>
                    </a:cubicBezTo>
                    <a:cubicBezTo>
                      <a:pt x="3509" y="6459"/>
                      <a:pt x="3589" y="6445"/>
                      <a:pt x="3669" y="6428"/>
                    </a:cubicBezTo>
                    <a:cubicBezTo>
                      <a:pt x="3813" y="6395"/>
                      <a:pt x="3958" y="6362"/>
                      <a:pt x="4098" y="6311"/>
                    </a:cubicBezTo>
                    <a:cubicBezTo>
                      <a:pt x="4248" y="6261"/>
                      <a:pt x="4389" y="6184"/>
                      <a:pt x="4519" y="6094"/>
                    </a:cubicBezTo>
                    <a:cubicBezTo>
                      <a:pt x="4646" y="6007"/>
                      <a:pt x="4750" y="5886"/>
                      <a:pt x="4853" y="5769"/>
                    </a:cubicBezTo>
                    <a:cubicBezTo>
                      <a:pt x="4957" y="5652"/>
                      <a:pt x="5031" y="5528"/>
                      <a:pt x="5108" y="5391"/>
                    </a:cubicBezTo>
                    <a:cubicBezTo>
                      <a:pt x="5185" y="5251"/>
                      <a:pt x="5228" y="5097"/>
                      <a:pt x="5268" y="4943"/>
                    </a:cubicBezTo>
                    <a:cubicBezTo>
                      <a:pt x="5332" y="4706"/>
                      <a:pt x="5402" y="4465"/>
                      <a:pt x="5409" y="4218"/>
                    </a:cubicBezTo>
                    <a:cubicBezTo>
                      <a:pt x="5415" y="4054"/>
                      <a:pt x="5415" y="3886"/>
                      <a:pt x="5392" y="3722"/>
                    </a:cubicBezTo>
                    <a:cubicBezTo>
                      <a:pt x="5389" y="3699"/>
                      <a:pt x="5386" y="3676"/>
                      <a:pt x="5382" y="3649"/>
                    </a:cubicBezTo>
                    <a:cubicBezTo>
                      <a:pt x="5365" y="3579"/>
                      <a:pt x="5345" y="3512"/>
                      <a:pt x="5329" y="3442"/>
                    </a:cubicBezTo>
                    <a:cubicBezTo>
                      <a:pt x="5325" y="3429"/>
                      <a:pt x="5322" y="3415"/>
                      <a:pt x="5315" y="3401"/>
                    </a:cubicBezTo>
                    <a:cubicBezTo>
                      <a:pt x="5272" y="3324"/>
                      <a:pt x="5238" y="3244"/>
                      <a:pt x="5178" y="3181"/>
                    </a:cubicBezTo>
                    <a:cubicBezTo>
                      <a:pt x="5128" y="3128"/>
                      <a:pt x="5077" y="3071"/>
                      <a:pt x="5017" y="3027"/>
                    </a:cubicBezTo>
                    <a:cubicBezTo>
                      <a:pt x="4997" y="3014"/>
                      <a:pt x="4981" y="2997"/>
                      <a:pt x="4961" y="2983"/>
                    </a:cubicBezTo>
                    <a:cubicBezTo>
                      <a:pt x="4852" y="2900"/>
                      <a:pt x="4718" y="2857"/>
                      <a:pt x="4583" y="2857"/>
                    </a:cubicBezTo>
                    <a:cubicBezTo>
                      <a:pt x="4503" y="2857"/>
                      <a:pt x="4423" y="2872"/>
                      <a:pt x="4349" y="2903"/>
                    </a:cubicBezTo>
                    <a:cubicBezTo>
                      <a:pt x="4108" y="3000"/>
                      <a:pt x="3944" y="3251"/>
                      <a:pt x="3958" y="3512"/>
                    </a:cubicBezTo>
                    <a:lnTo>
                      <a:pt x="3958" y="3525"/>
                    </a:lnTo>
                    <a:cubicBezTo>
                      <a:pt x="3944" y="3602"/>
                      <a:pt x="3950" y="3682"/>
                      <a:pt x="3954" y="3759"/>
                    </a:cubicBezTo>
                    <a:cubicBezTo>
                      <a:pt x="3954" y="3803"/>
                      <a:pt x="3967" y="3850"/>
                      <a:pt x="3974" y="3890"/>
                    </a:cubicBezTo>
                    <a:cubicBezTo>
                      <a:pt x="3984" y="3950"/>
                      <a:pt x="3991" y="4011"/>
                      <a:pt x="3994" y="4067"/>
                    </a:cubicBezTo>
                    <a:cubicBezTo>
                      <a:pt x="3984" y="4207"/>
                      <a:pt x="3958" y="4345"/>
                      <a:pt x="3927" y="4482"/>
                    </a:cubicBezTo>
                    <a:cubicBezTo>
                      <a:pt x="3901" y="4576"/>
                      <a:pt x="3870" y="4669"/>
                      <a:pt x="3830" y="4759"/>
                    </a:cubicBezTo>
                    <a:cubicBezTo>
                      <a:pt x="3793" y="4813"/>
                      <a:pt x="3753" y="4863"/>
                      <a:pt x="3710" y="4914"/>
                    </a:cubicBezTo>
                    <a:cubicBezTo>
                      <a:pt x="3697" y="4923"/>
                      <a:pt x="3683" y="4934"/>
                      <a:pt x="3669" y="4943"/>
                    </a:cubicBezTo>
                    <a:cubicBezTo>
                      <a:pt x="3620" y="4967"/>
                      <a:pt x="3563" y="4987"/>
                      <a:pt x="3509" y="5004"/>
                    </a:cubicBezTo>
                    <a:cubicBezTo>
                      <a:pt x="3419" y="5024"/>
                      <a:pt x="3325" y="5040"/>
                      <a:pt x="3231" y="5047"/>
                    </a:cubicBezTo>
                    <a:cubicBezTo>
                      <a:pt x="3202" y="5044"/>
                      <a:pt x="3168" y="5037"/>
                      <a:pt x="3135" y="5034"/>
                    </a:cubicBezTo>
                    <a:cubicBezTo>
                      <a:pt x="3061" y="5007"/>
                      <a:pt x="2987" y="4977"/>
                      <a:pt x="2917" y="4940"/>
                    </a:cubicBezTo>
                    <a:cubicBezTo>
                      <a:pt x="2649" y="4773"/>
                      <a:pt x="2408" y="4562"/>
                      <a:pt x="2181" y="4345"/>
                    </a:cubicBezTo>
                    <a:cubicBezTo>
                      <a:pt x="2101" y="4261"/>
                      <a:pt x="2027" y="4174"/>
                      <a:pt x="1957" y="4084"/>
                    </a:cubicBezTo>
                    <a:cubicBezTo>
                      <a:pt x="1894" y="4000"/>
                      <a:pt x="1837" y="3910"/>
                      <a:pt x="1780" y="3820"/>
                    </a:cubicBezTo>
                    <a:cubicBezTo>
                      <a:pt x="1706" y="3679"/>
                      <a:pt x="1643" y="3532"/>
                      <a:pt x="1579" y="3385"/>
                    </a:cubicBezTo>
                    <a:cubicBezTo>
                      <a:pt x="1519" y="3241"/>
                      <a:pt x="1453" y="3094"/>
                      <a:pt x="1405" y="2947"/>
                    </a:cubicBezTo>
                    <a:cubicBezTo>
                      <a:pt x="1396" y="2883"/>
                      <a:pt x="1389" y="2823"/>
                      <a:pt x="1385" y="2759"/>
                    </a:cubicBezTo>
                    <a:cubicBezTo>
                      <a:pt x="1392" y="2552"/>
                      <a:pt x="1416" y="2345"/>
                      <a:pt x="1459" y="2140"/>
                    </a:cubicBezTo>
                    <a:cubicBezTo>
                      <a:pt x="1489" y="2047"/>
                      <a:pt x="1522" y="1957"/>
                      <a:pt x="1566" y="1867"/>
                    </a:cubicBezTo>
                    <a:cubicBezTo>
                      <a:pt x="1636" y="1759"/>
                      <a:pt x="1713" y="1659"/>
                      <a:pt x="1800" y="1562"/>
                    </a:cubicBezTo>
                    <a:cubicBezTo>
                      <a:pt x="1904" y="1462"/>
                      <a:pt x="2014" y="1368"/>
                      <a:pt x="2135" y="1291"/>
                    </a:cubicBezTo>
                    <a:cubicBezTo>
                      <a:pt x="2212" y="1251"/>
                      <a:pt x="2285" y="1217"/>
                      <a:pt x="2365" y="1188"/>
                    </a:cubicBezTo>
                    <a:cubicBezTo>
                      <a:pt x="2476" y="1171"/>
                      <a:pt x="2589" y="1168"/>
                      <a:pt x="2700" y="1168"/>
                    </a:cubicBezTo>
                    <a:lnTo>
                      <a:pt x="2914" y="1168"/>
                    </a:lnTo>
                    <a:cubicBezTo>
                      <a:pt x="3021" y="1154"/>
                      <a:pt x="3115" y="1117"/>
                      <a:pt x="3198" y="1050"/>
                    </a:cubicBezTo>
                    <a:cubicBezTo>
                      <a:pt x="3319" y="956"/>
                      <a:pt x="3399" y="816"/>
                      <a:pt x="3419" y="666"/>
                    </a:cubicBezTo>
                    <a:cubicBezTo>
                      <a:pt x="3439" y="512"/>
                      <a:pt x="3396" y="354"/>
                      <a:pt x="3302" y="234"/>
                    </a:cubicBezTo>
                    <a:cubicBezTo>
                      <a:pt x="3218" y="121"/>
                      <a:pt x="3064" y="13"/>
                      <a:pt x="2917" y="10"/>
                    </a:cubicBezTo>
                    <a:cubicBezTo>
                      <a:pt x="2803" y="7"/>
                      <a:pt x="2686" y="4"/>
                      <a:pt x="2573" y="4"/>
                    </a:cubicBezTo>
                    <a:cubicBezTo>
                      <a:pt x="2500" y="2"/>
                      <a:pt x="2428" y="0"/>
                      <a:pt x="235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6" name="Google Shape;2306;p46"/>
              <p:cNvSpPr/>
              <p:nvPr/>
            </p:nvSpPr>
            <p:spPr>
              <a:xfrm>
                <a:off x="1824250" y="1008625"/>
                <a:ext cx="144250" cy="170625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6825" extrusionOk="0">
                    <a:moveTo>
                      <a:pt x="5328" y="3645"/>
                    </a:moveTo>
                    <a:lnTo>
                      <a:pt x="5328" y="3645"/>
                    </a:lnTo>
                    <a:cubicBezTo>
                      <a:pt x="5328" y="3645"/>
                      <a:pt x="5331" y="3651"/>
                      <a:pt x="5339" y="3661"/>
                    </a:cubicBezTo>
                    <a:cubicBezTo>
                      <a:pt x="5335" y="3655"/>
                      <a:pt x="5332" y="3650"/>
                      <a:pt x="5328" y="3645"/>
                    </a:cubicBezTo>
                    <a:close/>
                    <a:moveTo>
                      <a:pt x="2545" y="352"/>
                    </a:moveTo>
                    <a:cubicBezTo>
                      <a:pt x="2590" y="352"/>
                      <a:pt x="2636" y="353"/>
                      <a:pt x="2683" y="354"/>
                    </a:cubicBezTo>
                    <a:lnTo>
                      <a:pt x="2750" y="354"/>
                    </a:lnTo>
                    <a:cubicBezTo>
                      <a:pt x="2863" y="357"/>
                      <a:pt x="2977" y="357"/>
                      <a:pt x="3091" y="360"/>
                    </a:cubicBezTo>
                    <a:cubicBezTo>
                      <a:pt x="3164" y="364"/>
                      <a:pt x="3275" y="430"/>
                      <a:pt x="3342" y="518"/>
                    </a:cubicBezTo>
                    <a:cubicBezTo>
                      <a:pt x="3405" y="601"/>
                      <a:pt x="3436" y="711"/>
                      <a:pt x="3422" y="819"/>
                    </a:cubicBezTo>
                    <a:cubicBezTo>
                      <a:pt x="3408" y="925"/>
                      <a:pt x="3352" y="1023"/>
                      <a:pt x="3268" y="1089"/>
                    </a:cubicBezTo>
                    <a:cubicBezTo>
                      <a:pt x="3212" y="1129"/>
                      <a:pt x="3147" y="1157"/>
                      <a:pt x="3081" y="1169"/>
                    </a:cubicBezTo>
                    <a:lnTo>
                      <a:pt x="2877" y="1166"/>
                    </a:lnTo>
                    <a:cubicBezTo>
                      <a:pt x="2763" y="1166"/>
                      <a:pt x="2639" y="1169"/>
                      <a:pt x="2516" y="1189"/>
                    </a:cubicBezTo>
                    <a:lnTo>
                      <a:pt x="2482" y="1200"/>
                    </a:lnTo>
                    <a:cubicBezTo>
                      <a:pt x="2405" y="1226"/>
                      <a:pt x="2321" y="1263"/>
                      <a:pt x="2218" y="1320"/>
                    </a:cubicBezTo>
                    <a:cubicBezTo>
                      <a:pt x="2101" y="1393"/>
                      <a:pt x="1988" y="1487"/>
                      <a:pt x="1847" y="1621"/>
                    </a:cubicBezTo>
                    <a:cubicBezTo>
                      <a:pt x="1750" y="1728"/>
                      <a:pt x="1666" y="1839"/>
                      <a:pt x="1596" y="1949"/>
                    </a:cubicBezTo>
                    <a:lnTo>
                      <a:pt x="1586" y="1966"/>
                    </a:lnTo>
                    <a:cubicBezTo>
                      <a:pt x="1539" y="2060"/>
                      <a:pt x="1499" y="2160"/>
                      <a:pt x="1462" y="2280"/>
                    </a:cubicBezTo>
                    <a:cubicBezTo>
                      <a:pt x="1422" y="2474"/>
                      <a:pt x="1395" y="2685"/>
                      <a:pt x="1386" y="2946"/>
                    </a:cubicBezTo>
                    <a:cubicBezTo>
                      <a:pt x="1389" y="3016"/>
                      <a:pt x="1395" y="3083"/>
                      <a:pt x="1409" y="3150"/>
                    </a:cubicBezTo>
                    <a:lnTo>
                      <a:pt x="1415" y="3176"/>
                    </a:lnTo>
                    <a:cubicBezTo>
                      <a:pt x="1459" y="3313"/>
                      <a:pt x="1516" y="3444"/>
                      <a:pt x="1569" y="3571"/>
                    </a:cubicBezTo>
                    <a:lnTo>
                      <a:pt x="1596" y="3631"/>
                    </a:lnTo>
                    <a:cubicBezTo>
                      <a:pt x="1650" y="3755"/>
                      <a:pt x="1719" y="3919"/>
                      <a:pt x="1810" y="4089"/>
                    </a:cubicBezTo>
                    <a:cubicBezTo>
                      <a:pt x="1860" y="4173"/>
                      <a:pt x="1920" y="4273"/>
                      <a:pt x="1994" y="4367"/>
                    </a:cubicBezTo>
                    <a:cubicBezTo>
                      <a:pt x="2061" y="4457"/>
                      <a:pt x="2141" y="4548"/>
                      <a:pt x="2235" y="4648"/>
                    </a:cubicBezTo>
                    <a:cubicBezTo>
                      <a:pt x="2519" y="4919"/>
                      <a:pt x="2760" y="5113"/>
                      <a:pt x="3000" y="5266"/>
                    </a:cubicBezTo>
                    <a:lnTo>
                      <a:pt x="3017" y="5277"/>
                    </a:lnTo>
                    <a:cubicBezTo>
                      <a:pt x="3104" y="5317"/>
                      <a:pt x="3181" y="5350"/>
                      <a:pt x="3255" y="5374"/>
                    </a:cubicBezTo>
                    <a:lnTo>
                      <a:pt x="3278" y="5380"/>
                    </a:lnTo>
                    <a:cubicBezTo>
                      <a:pt x="3318" y="5387"/>
                      <a:pt x="3355" y="5394"/>
                      <a:pt x="3392" y="5397"/>
                    </a:cubicBezTo>
                    <a:lnTo>
                      <a:pt x="3408" y="5400"/>
                    </a:lnTo>
                    <a:lnTo>
                      <a:pt x="3425" y="5397"/>
                    </a:lnTo>
                    <a:cubicBezTo>
                      <a:pt x="3516" y="5391"/>
                      <a:pt x="3613" y="5377"/>
                      <a:pt x="3740" y="5346"/>
                    </a:cubicBezTo>
                    <a:cubicBezTo>
                      <a:pt x="3800" y="5330"/>
                      <a:pt x="3860" y="5306"/>
                      <a:pt x="3917" y="5283"/>
                    </a:cubicBezTo>
                    <a:lnTo>
                      <a:pt x="3950" y="5263"/>
                    </a:lnTo>
                    <a:cubicBezTo>
                      <a:pt x="3967" y="5250"/>
                      <a:pt x="3984" y="5240"/>
                      <a:pt x="3997" y="5226"/>
                    </a:cubicBezTo>
                    <a:lnTo>
                      <a:pt x="4017" y="5206"/>
                    </a:lnTo>
                    <a:cubicBezTo>
                      <a:pt x="4070" y="5146"/>
                      <a:pt x="4115" y="5090"/>
                      <a:pt x="4155" y="5036"/>
                    </a:cubicBezTo>
                    <a:lnTo>
                      <a:pt x="4168" y="5005"/>
                    </a:lnTo>
                    <a:cubicBezTo>
                      <a:pt x="4218" y="4899"/>
                      <a:pt x="4251" y="4789"/>
                      <a:pt x="4275" y="4698"/>
                    </a:cubicBezTo>
                    <a:cubicBezTo>
                      <a:pt x="4302" y="4581"/>
                      <a:pt x="4335" y="4423"/>
                      <a:pt x="4345" y="4256"/>
                    </a:cubicBezTo>
                    <a:lnTo>
                      <a:pt x="4345" y="4247"/>
                    </a:lnTo>
                    <a:lnTo>
                      <a:pt x="4345" y="4236"/>
                    </a:lnTo>
                    <a:cubicBezTo>
                      <a:pt x="4342" y="4170"/>
                      <a:pt x="4335" y="4102"/>
                      <a:pt x="4325" y="4039"/>
                    </a:cubicBezTo>
                    <a:cubicBezTo>
                      <a:pt x="4322" y="4019"/>
                      <a:pt x="4318" y="4002"/>
                      <a:pt x="4315" y="3982"/>
                    </a:cubicBezTo>
                    <a:cubicBezTo>
                      <a:pt x="4311" y="3966"/>
                      <a:pt x="4305" y="3942"/>
                      <a:pt x="4305" y="3935"/>
                    </a:cubicBezTo>
                    <a:lnTo>
                      <a:pt x="4305" y="3862"/>
                    </a:lnTo>
                    <a:cubicBezTo>
                      <a:pt x="4302" y="3815"/>
                      <a:pt x="4302" y="3768"/>
                      <a:pt x="4308" y="3715"/>
                    </a:cubicBezTo>
                    <a:lnTo>
                      <a:pt x="4311" y="3698"/>
                    </a:lnTo>
                    <a:lnTo>
                      <a:pt x="4311" y="3678"/>
                    </a:lnTo>
                    <a:cubicBezTo>
                      <a:pt x="4302" y="3494"/>
                      <a:pt x="4419" y="3310"/>
                      <a:pt x="4592" y="3243"/>
                    </a:cubicBezTo>
                    <a:cubicBezTo>
                      <a:pt x="4647" y="3221"/>
                      <a:pt x="4706" y="3209"/>
                      <a:pt x="4765" y="3209"/>
                    </a:cubicBezTo>
                    <a:cubicBezTo>
                      <a:pt x="4860" y="3209"/>
                      <a:pt x="4954" y="3239"/>
                      <a:pt x="5030" y="3296"/>
                    </a:cubicBezTo>
                    <a:lnTo>
                      <a:pt x="5091" y="3344"/>
                    </a:lnTo>
                    <a:cubicBezTo>
                      <a:pt x="5124" y="3370"/>
                      <a:pt x="5161" y="3407"/>
                      <a:pt x="5198" y="3444"/>
                    </a:cubicBezTo>
                    <a:lnTo>
                      <a:pt x="5231" y="3480"/>
                    </a:lnTo>
                    <a:cubicBezTo>
                      <a:pt x="5258" y="3508"/>
                      <a:pt x="5278" y="3551"/>
                      <a:pt x="5305" y="3601"/>
                    </a:cubicBezTo>
                    <a:cubicBezTo>
                      <a:pt x="5312" y="3615"/>
                      <a:pt x="5319" y="3630"/>
                      <a:pt x="5328" y="3645"/>
                    </a:cubicBezTo>
                    <a:lnTo>
                      <a:pt x="5328" y="3645"/>
                    </a:lnTo>
                    <a:lnTo>
                      <a:pt x="5499" y="3597"/>
                    </a:lnTo>
                    <a:lnTo>
                      <a:pt x="5499" y="3597"/>
                    </a:lnTo>
                    <a:lnTo>
                      <a:pt x="5335" y="3665"/>
                    </a:lnTo>
                    <a:lnTo>
                      <a:pt x="5342" y="3691"/>
                    </a:lnTo>
                    <a:cubicBezTo>
                      <a:pt x="5359" y="3748"/>
                      <a:pt x="5375" y="3801"/>
                      <a:pt x="5385" y="3858"/>
                    </a:cubicBezTo>
                    <a:cubicBezTo>
                      <a:pt x="5388" y="3882"/>
                      <a:pt x="5392" y="3902"/>
                      <a:pt x="5395" y="3926"/>
                    </a:cubicBezTo>
                    <a:cubicBezTo>
                      <a:pt x="5419" y="4073"/>
                      <a:pt x="5415" y="4230"/>
                      <a:pt x="5412" y="4390"/>
                    </a:cubicBezTo>
                    <a:cubicBezTo>
                      <a:pt x="5405" y="4591"/>
                      <a:pt x="5351" y="4792"/>
                      <a:pt x="5294" y="5005"/>
                    </a:cubicBezTo>
                    <a:lnTo>
                      <a:pt x="5274" y="5076"/>
                    </a:lnTo>
                    <a:cubicBezTo>
                      <a:pt x="5238" y="5220"/>
                      <a:pt x="5198" y="5360"/>
                      <a:pt x="5131" y="5481"/>
                    </a:cubicBezTo>
                    <a:cubicBezTo>
                      <a:pt x="5061" y="5607"/>
                      <a:pt x="4993" y="5725"/>
                      <a:pt x="4900" y="5828"/>
                    </a:cubicBezTo>
                    <a:lnTo>
                      <a:pt x="4873" y="5859"/>
                    </a:lnTo>
                    <a:cubicBezTo>
                      <a:pt x="4783" y="5959"/>
                      <a:pt x="4696" y="6059"/>
                      <a:pt x="4596" y="6126"/>
                    </a:cubicBezTo>
                    <a:cubicBezTo>
                      <a:pt x="4462" y="6217"/>
                      <a:pt x="4339" y="6283"/>
                      <a:pt x="4218" y="6323"/>
                    </a:cubicBezTo>
                    <a:cubicBezTo>
                      <a:pt x="4094" y="6363"/>
                      <a:pt x="3964" y="6397"/>
                      <a:pt x="3806" y="6434"/>
                    </a:cubicBezTo>
                    <a:cubicBezTo>
                      <a:pt x="3726" y="6450"/>
                      <a:pt x="3656" y="6461"/>
                      <a:pt x="3593" y="6467"/>
                    </a:cubicBezTo>
                    <a:cubicBezTo>
                      <a:pt x="3539" y="6471"/>
                      <a:pt x="3477" y="6474"/>
                      <a:pt x="3412" y="6474"/>
                    </a:cubicBezTo>
                    <a:cubicBezTo>
                      <a:pt x="3347" y="6474"/>
                      <a:pt x="3280" y="6471"/>
                      <a:pt x="3215" y="6461"/>
                    </a:cubicBezTo>
                    <a:cubicBezTo>
                      <a:pt x="3104" y="6447"/>
                      <a:pt x="2984" y="6417"/>
                      <a:pt x="2846" y="6370"/>
                    </a:cubicBezTo>
                    <a:cubicBezTo>
                      <a:pt x="2663" y="6310"/>
                      <a:pt x="2476" y="6209"/>
                      <a:pt x="2255" y="6056"/>
                    </a:cubicBezTo>
                    <a:cubicBezTo>
                      <a:pt x="2114" y="5962"/>
                      <a:pt x="1974" y="5848"/>
                      <a:pt x="1817" y="5712"/>
                    </a:cubicBezTo>
                    <a:cubicBezTo>
                      <a:pt x="1636" y="5551"/>
                      <a:pt x="1466" y="5383"/>
                      <a:pt x="1305" y="5210"/>
                    </a:cubicBezTo>
                    <a:cubicBezTo>
                      <a:pt x="1198" y="5090"/>
                      <a:pt x="1094" y="4949"/>
                      <a:pt x="984" y="4761"/>
                    </a:cubicBezTo>
                    <a:lnTo>
                      <a:pt x="964" y="4732"/>
                    </a:lnTo>
                    <a:cubicBezTo>
                      <a:pt x="890" y="4604"/>
                      <a:pt x="816" y="4488"/>
                      <a:pt x="759" y="4360"/>
                    </a:cubicBezTo>
                    <a:lnTo>
                      <a:pt x="739" y="4317"/>
                    </a:lnTo>
                    <a:cubicBezTo>
                      <a:pt x="710" y="4243"/>
                      <a:pt x="676" y="4170"/>
                      <a:pt x="646" y="4096"/>
                    </a:cubicBezTo>
                    <a:lnTo>
                      <a:pt x="616" y="4022"/>
                    </a:lnTo>
                    <a:cubicBezTo>
                      <a:pt x="549" y="3862"/>
                      <a:pt x="486" y="3708"/>
                      <a:pt x="435" y="3551"/>
                    </a:cubicBezTo>
                    <a:cubicBezTo>
                      <a:pt x="398" y="3427"/>
                      <a:pt x="362" y="3293"/>
                      <a:pt x="358" y="3173"/>
                    </a:cubicBezTo>
                    <a:cubicBezTo>
                      <a:pt x="355" y="3036"/>
                      <a:pt x="355" y="2885"/>
                      <a:pt x="369" y="2738"/>
                    </a:cubicBezTo>
                    <a:cubicBezTo>
                      <a:pt x="378" y="2637"/>
                      <a:pt x="392" y="2504"/>
                      <a:pt x="415" y="2370"/>
                    </a:cubicBezTo>
                    <a:cubicBezTo>
                      <a:pt x="452" y="2163"/>
                      <a:pt x="495" y="1989"/>
                      <a:pt x="549" y="1835"/>
                    </a:cubicBezTo>
                    <a:cubicBezTo>
                      <a:pt x="603" y="1688"/>
                      <a:pt x="683" y="1538"/>
                      <a:pt x="779" y="1380"/>
                    </a:cubicBezTo>
                    <a:cubicBezTo>
                      <a:pt x="824" y="1313"/>
                      <a:pt x="873" y="1250"/>
                      <a:pt x="934" y="1183"/>
                    </a:cubicBezTo>
                    <a:lnTo>
                      <a:pt x="967" y="1146"/>
                    </a:lnTo>
                    <a:cubicBezTo>
                      <a:pt x="1060" y="1043"/>
                      <a:pt x="1161" y="936"/>
                      <a:pt x="1272" y="856"/>
                    </a:cubicBezTo>
                    <a:lnTo>
                      <a:pt x="1312" y="825"/>
                    </a:lnTo>
                    <a:cubicBezTo>
                      <a:pt x="1386" y="765"/>
                      <a:pt x="1455" y="711"/>
                      <a:pt x="1529" y="665"/>
                    </a:cubicBezTo>
                    <a:cubicBezTo>
                      <a:pt x="1622" y="608"/>
                      <a:pt x="1727" y="544"/>
                      <a:pt x="1830" y="498"/>
                    </a:cubicBezTo>
                    <a:lnTo>
                      <a:pt x="1860" y="484"/>
                    </a:lnTo>
                    <a:cubicBezTo>
                      <a:pt x="1900" y="464"/>
                      <a:pt x="1940" y="447"/>
                      <a:pt x="1974" y="437"/>
                    </a:cubicBezTo>
                    <a:lnTo>
                      <a:pt x="2008" y="430"/>
                    </a:lnTo>
                    <a:cubicBezTo>
                      <a:pt x="2091" y="407"/>
                      <a:pt x="2171" y="384"/>
                      <a:pt x="2252" y="370"/>
                    </a:cubicBezTo>
                    <a:cubicBezTo>
                      <a:pt x="2346" y="356"/>
                      <a:pt x="2444" y="352"/>
                      <a:pt x="2545" y="352"/>
                    </a:cubicBezTo>
                    <a:close/>
                    <a:moveTo>
                      <a:pt x="2529" y="0"/>
                    </a:moveTo>
                    <a:cubicBezTo>
                      <a:pt x="2420" y="0"/>
                      <a:pt x="2309" y="5"/>
                      <a:pt x="2195" y="22"/>
                    </a:cubicBezTo>
                    <a:cubicBezTo>
                      <a:pt x="2097" y="39"/>
                      <a:pt x="2004" y="66"/>
                      <a:pt x="1914" y="89"/>
                    </a:cubicBezTo>
                    <a:lnTo>
                      <a:pt x="1880" y="99"/>
                    </a:lnTo>
                    <a:cubicBezTo>
                      <a:pt x="1817" y="116"/>
                      <a:pt x="1763" y="143"/>
                      <a:pt x="1713" y="166"/>
                    </a:cubicBezTo>
                    <a:lnTo>
                      <a:pt x="1687" y="176"/>
                    </a:lnTo>
                    <a:cubicBezTo>
                      <a:pt x="1562" y="233"/>
                      <a:pt x="1449" y="303"/>
                      <a:pt x="1341" y="367"/>
                    </a:cubicBezTo>
                    <a:cubicBezTo>
                      <a:pt x="1255" y="424"/>
                      <a:pt x="1174" y="484"/>
                      <a:pt x="1097" y="544"/>
                    </a:cubicBezTo>
                    <a:lnTo>
                      <a:pt x="1057" y="575"/>
                    </a:lnTo>
                    <a:cubicBezTo>
                      <a:pt x="927" y="675"/>
                      <a:pt x="813" y="791"/>
                      <a:pt x="706" y="909"/>
                    </a:cubicBezTo>
                    <a:lnTo>
                      <a:pt x="670" y="949"/>
                    </a:lnTo>
                    <a:cubicBezTo>
                      <a:pt x="596" y="1032"/>
                      <a:pt x="539" y="1109"/>
                      <a:pt x="486" y="1193"/>
                    </a:cubicBezTo>
                    <a:cubicBezTo>
                      <a:pt x="372" y="1367"/>
                      <a:pt x="282" y="1544"/>
                      <a:pt x="222" y="1714"/>
                    </a:cubicBezTo>
                    <a:cubicBezTo>
                      <a:pt x="157" y="1889"/>
                      <a:pt x="108" y="2083"/>
                      <a:pt x="68" y="2310"/>
                    </a:cubicBezTo>
                    <a:cubicBezTo>
                      <a:pt x="44" y="2454"/>
                      <a:pt x="27" y="2597"/>
                      <a:pt x="17" y="2705"/>
                    </a:cubicBezTo>
                    <a:cubicBezTo>
                      <a:pt x="1" y="2869"/>
                      <a:pt x="4" y="3032"/>
                      <a:pt x="7" y="3183"/>
                    </a:cubicBezTo>
                    <a:cubicBezTo>
                      <a:pt x="11" y="3347"/>
                      <a:pt x="54" y="3508"/>
                      <a:pt x="101" y="3654"/>
                    </a:cubicBezTo>
                    <a:cubicBezTo>
                      <a:pt x="154" y="3829"/>
                      <a:pt x="222" y="3996"/>
                      <a:pt x="288" y="4156"/>
                    </a:cubicBezTo>
                    <a:lnTo>
                      <a:pt x="322" y="4230"/>
                    </a:lnTo>
                    <a:cubicBezTo>
                      <a:pt x="352" y="4307"/>
                      <a:pt x="385" y="4383"/>
                      <a:pt x="418" y="4460"/>
                    </a:cubicBezTo>
                    <a:lnTo>
                      <a:pt x="438" y="4504"/>
                    </a:lnTo>
                    <a:cubicBezTo>
                      <a:pt x="506" y="4651"/>
                      <a:pt x="586" y="4785"/>
                      <a:pt x="663" y="4915"/>
                    </a:cubicBezTo>
                    <a:lnTo>
                      <a:pt x="683" y="4942"/>
                    </a:lnTo>
                    <a:cubicBezTo>
                      <a:pt x="807" y="5150"/>
                      <a:pt x="920" y="5306"/>
                      <a:pt x="1044" y="5444"/>
                    </a:cubicBezTo>
                    <a:cubicBezTo>
                      <a:pt x="1211" y="5627"/>
                      <a:pt x="1395" y="5808"/>
                      <a:pt x="1586" y="5976"/>
                    </a:cubicBezTo>
                    <a:cubicBezTo>
                      <a:pt x="1750" y="6119"/>
                      <a:pt x="1903" y="6243"/>
                      <a:pt x="2054" y="6347"/>
                    </a:cubicBezTo>
                    <a:cubicBezTo>
                      <a:pt x="2301" y="6518"/>
                      <a:pt x="2519" y="6635"/>
                      <a:pt x="2736" y="6705"/>
                    </a:cubicBezTo>
                    <a:cubicBezTo>
                      <a:pt x="2894" y="6758"/>
                      <a:pt x="3034" y="6791"/>
                      <a:pt x="3167" y="6811"/>
                    </a:cubicBezTo>
                    <a:cubicBezTo>
                      <a:pt x="3248" y="6822"/>
                      <a:pt x="3328" y="6825"/>
                      <a:pt x="3405" y="6825"/>
                    </a:cubicBezTo>
                    <a:cubicBezTo>
                      <a:pt x="3482" y="6825"/>
                      <a:pt x="3553" y="6822"/>
                      <a:pt x="3616" y="6819"/>
                    </a:cubicBezTo>
                    <a:cubicBezTo>
                      <a:pt x="3696" y="6811"/>
                      <a:pt x="3786" y="6798"/>
                      <a:pt x="3883" y="6775"/>
                    </a:cubicBezTo>
                    <a:cubicBezTo>
                      <a:pt x="4050" y="6738"/>
                      <a:pt x="4191" y="6701"/>
                      <a:pt x="4331" y="6655"/>
                    </a:cubicBezTo>
                    <a:cubicBezTo>
                      <a:pt x="4482" y="6604"/>
                      <a:pt x="4632" y="6527"/>
                      <a:pt x="4797" y="6417"/>
                    </a:cubicBezTo>
                    <a:cubicBezTo>
                      <a:pt x="4930" y="6323"/>
                      <a:pt x="5038" y="6206"/>
                      <a:pt x="5138" y="6089"/>
                    </a:cubicBezTo>
                    <a:lnTo>
                      <a:pt x="5161" y="6062"/>
                    </a:lnTo>
                    <a:cubicBezTo>
                      <a:pt x="5282" y="5932"/>
                      <a:pt x="5359" y="5788"/>
                      <a:pt x="5435" y="5651"/>
                    </a:cubicBezTo>
                    <a:cubicBezTo>
                      <a:pt x="5526" y="5494"/>
                      <a:pt x="5572" y="5326"/>
                      <a:pt x="5616" y="5166"/>
                    </a:cubicBezTo>
                    <a:lnTo>
                      <a:pt x="5636" y="5096"/>
                    </a:lnTo>
                    <a:cubicBezTo>
                      <a:pt x="5696" y="4872"/>
                      <a:pt x="5756" y="4644"/>
                      <a:pt x="5763" y="4397"/>
                    </a:cubicBezTo>
                    <a:cubicBezTo>
                      <a:pt x="5766" y="4230"/>
                      <a:pt x="5770" y="4049"/>
                      <a:pt x="5743" y="3875"/>
                    </a:cubicBezTo>
                    <a:cubicBezTo>
                      <a:pt x="5740" y="3849"/>
                      <a:pt x="5736" y="3821"/>
                      <a:pt x="5730" y="3795"/>
                    </a:cubicBezTo>
                    <a:cubicBezTo>
                      <a:pt x="5716" y="3728"/>
                      <a:pt x="5700" y="3661"/>
                      <a:pt x="5683" y="3597"/>
                    </a:cubicBezTo>
                    <a:lnTo>
                      <a:pt x="5673" y="3565"/>
                    </a:lnTo>
                    <a:cubicBezTo>
                      <a:pt x="5669" y="3548"/>
                      <a:pt x="5663" y="3520"/>
                      <a:pt x="5646" y="3491"/>
                    </a:cubicBezTo>
                    <a:cubicBezTo>
                      <a:pt x="5636" y="3474"/>
                      <a:pt x="5626" y="3457"/>
                      <a:pt x="5616" y="3437"/>
                    </a:cubicBezTo>
                    <a:cubicBezTo>
                      <a:pt x="5583" y="3374"/>
                      <a:pt x="5546" y="3300"/>
                      <a:pt x="5482" y="3236"/>
                    </a:cubicBezTo>
                    <a:lnTo>
                      <a:pt x="5452" y="3203"/>
                    </a:lnTo>
                    <a:cubicBezTo>
                      <a:pt x="5405" y="3156"/>
                      <a:pt x="5359" y="3106"/>
                      <a:pt x="5302" y="3063"/>
                    </a:cubicBezTo>
                    <a:lnTo>
                      <a:pt x="5245" y="3019"/>
                    </a:lnTo>
                    <a:cubicBezTo>
                      <a:pt x="5107" y="2913"/>
                      <a:pt x="4932" y="2857"/>
                      <a:pt x="4757" y="2857"/>
                    </a:cubicBezTo>
                    <a:cubicBezTo>
                      <a:pt x="4655" y="2857"/>
                      <a:pt x="4554" y="2876"/>
                      <a:pt x="4459" y="2915"/>
                    </a:cubicBezTo>
                    <a:cubicBezTo>
                      <a:pt x="4155" y="3039"/>
                      <a:pt x="3950" y="3350"/>
                      <a:pt x="3960" y="3675"/>
                    </a:cubicBezTo>
                    <a:cubicBezTo>
                      <a:pt x="3947" y="3748"/>
                      <a:pt x="3950" y="3815"/>
                      <a:pt x="3954" y="3875"/>
                    </a:cubicBezTo>
                    <a:lnTo>
                      <a:pt x="3954" y="3939"/>
                    </a:lnTo>
                    <a:cubicBezTo>
                      <a:pt x="3954" y="3982"/>
                      <a:pt x="3964" y="4026"/>
                      <a:pt x="3970" y="4059"/>
                    </a:cubicBezTo>
                    <a:cubicBezTo>
                      <a:pt x="3974" y="4073"/>
                      <a:pt x="3977" y="4082"/>
                      <a:pt x="3977" y="4096"/>
                    </a:cubicBezTo>
                    <a:cubicBezTo>
                      <a:pt x="3987" y="4142"/>
                      <a:pt x="3990" y="4193"/>
                      <a:pt x="3994" y="4243"/>
                    </a:cubicBezTo>
                    <a:cubicBezTo>
                      <a:pt x="3984" y="4380"/>
                      <a:pt x="3957" y="4517"/>
                      <a:pt x="3934" y="4611"/>
                    </a:cubicBezTo>
                    <a:cubicBezTo>
                      <a:pt x="3917" y="4678"/>
                      <a:pt x="3890" y="4765"/>
                      <a:pt x="3854" y="4849"/>
                    </a:cubicBezTo>
                    <a:cubicBezTo>
                      <a:pt x="3826" y="4889"/>
                      <a:pt x="3797" y="4925"/>
                      <a:pt x="3763" y="4962"/>
                    </a:cubicBezTo>
                    <a:cubicBezTo>
                      <a:pt x="3760" y="4965"/>
                      <a:pt x="3760" y="4965"/>
                      <a:pt x="3760" y="4969"/>
                    </a:cubicBezTo>
                    <a:cubicBezTo>
                      <a:pt x="3716" y="4985"/>
                      <a:pt x="3680" y="4999"/>
                      <a:pt x="3649" y="5009"/>
                    </a:cubicBezTo>
                    <a:cubicBezTo>
                      <a:pt x="3559" y="5025"/>
                      <a:pt x="3485" y="5039"/>
                      <a:pt x="3412" y="5045"/>
                    </a:cubicBezTo>
                    <a:cubicBezTo>
                      <a:pt x="3395" y="5042"/>
                      <a:pt x="3375" y="5039"/>
                      <a:pt x="3355" y="5039"/>
                    </a:cubicBezTo>
                    <a:cubicBezTo>
                      <a:pt x="3301" y="5019"/>
                      <a:pt x="3244" y="4992"/>
                      <a:pt x="3181" y="4962"/>
                    </a:cubicBezTo>
                    <a:cubicBezTo>
                      <a:pt x="2964" y="4825"/>
                      <a:pt x="2740" y="4644"/>
                      <a:pt x="2485" y="4397"/>
                    </a:cubicBezTo>
                    <a:cubicBezTo>
                      <a:pt x="2402" y="4313"/>
                      <a:pt x="2335" y="4233"/>
                      <a:pt x="2275" y="4153"/>
                    </a:cubicBezTo>
                    <a:cubicBezTo>
                      <a:pt x="2218" y="4079"/>
                      <a:pt x="2168" y="4002"/>
                      <a:pt x="2114" y="3915"/>
                    </a:cubicBezTo>
                    <a:cubicBezTo>
                      <a:pt x="2037" y="3765"/>
                      <a:pt x="1971" y="3611"/>
                      <a:pt x="1920" y="3494"/>
                    </a:cubicBezTo>
                    <a:lnTo>
                      <a:pt x="1894" y="3430"/>
                    </a:lnTo>
                    <a:cubicBezTo>
                      <a:pt x="1840" y="3310"/>
                      <a:pt x="1793" y="3196"/>
                      <a:pt x="1753" y="3079"/>
                    </a:cubicBezTo>
                    <a:cubicBezTo>
                      <a:pt x="1743" y="3029"/>
                      <a:pt x="1739" y="2979"/>
                      <a:pt x="1736" y="2946"/>
                    </a:cubicBezTo>
                    <a:cubicBezTo>
                      <a:pt x="1747" y="2722"/>
                      <a:pt x="1770" y="2527"/>
                      <a:pt x="1803" y="2370"/>
                    </a:cubicBezTo>
                    <a:cubicBezTo>
                      <a:pt x="1830" y="2287"/>
                      <a:pt x="1860" y="2206"/>
                      <a:pt x="1897" y="2129"/>
                    </a:cubicBezTo>
                    <a:cubicBezTo>
                      <a:pt x="1957" y="2035"/>
                      <a:pt x="2028" y="1946"/>
                      <a:pt x="2097" y="1865"/>
                    </a:cubicBezTo>
                    <a:cubicBezTo>
                      <a:pt x="2211" y="1759"/>
                      <a:pt x="2309" y="1678"/>
                      <a:pt x="2395" y="1625"/>
                    </a:cubicBezTo>
                    <a:cubicBezTo>
                      <a:pt x="2465" y="1584"/>
                      <a:pt x="2525" y="1558"/>
                      <a:pt x="2585" y="1538"/>
                    </a:cubicBezTo>
                    <a:cubicBezTo>
                      <a:pt x="2683" y="1521"/>
                      <a:pt x="2783" y="1518"/>
                      <a:pt x="2874" y="1518"/>
                    </a:cubicBezTo>
                    <a:lnTo>
                      <a:pt x="3091" y="1521"/>
                    </a:lnTo>
                    <a:lnTo>
                      <a:pt x="3114" y="1518"/>
                    </a:lnTo>
                    <a:cubicBezTo>
                      <a:pt x="3252" y="1501"/>
                      <a:pt x="3372" y="1450"/>
                      <a:pt x="3482" y="1367"/>
                    </a:cubicBezTo>
                    <a:cubicBezTo>
                      <a:pt x="3639" y="1246"/>
                      <a:pt x="3743" y="1063"/>
                      <a:pt x="3769" y="862"/>
                    </a:cubicBezTo>
                    <a:cubicBezTo>
                      <a:pt x="3797" y="665"/>
                      <a:pt x="3740" y="461"/>
                      <a:pt x="3619" y="303"/>
                    </a:cubicBezTo>
                    <a:cubicBezTo>
                      <a:pt x="3519" y="169"/>
                      <a:pt x="3322" y="16"/>
                      <a:pt x="3098" y="9"/>
                    </a:cubicBezTo>
                    <a:cubicBezTo>
                      <a:pt x="2984" y="6"/>
                      <a:pt x="2866" y="2"/>
                      <a:pt x="2753" y="2"/>
                    </a:cubicBezTo>
                    <a:lnTo>
                      <a:pt x="2686" y="2"/>
                    </a:lnTo>
                    <a:cubicBezTo>
                      <a:pt x="2634" y="1"/>
                      <a:pt x="2582" y="0"/>
                      <a:pt x="2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307" name="Google Shape;2307;p46"/>
            <p:cNvGrpSpPr/>
            <p:nvPr/>
          </p:nvGrpSpPr>
          <p:grpSpPr>
            <a:xfrm>
              <a:off x="2148838" y="4084422"/>
              <a:ext cx="288484" cy="322665"/>
              <a:chOff x="4791500" y="4541438"/>
              <a:chExt cx="163225" cy="182575"/>
            </a:xfrm>
          </p:grpSpPr>
          <p:sp>
            <p:nvSpPr>
              <p:cNvPr id="2308" name="Google Shape;2308;p46"/>
              <p:cNvSpPr/>
              <p:nvPr/>
            </p:nvSpPr>
            <p:spPr>
              <a:xfrm>
                <a:off x="4795950" y="4545838"/>
                <a:ext cx="154425" cy="173825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953" extrusionOk="0">
                    <a:moveTo>
                      <a:pt x="3438" y="1267"/>
                    </a:moveTo>
                    <a:cubicBezTo>
                      <a:pt x="3458" y="1271"/>
                      <a:pt x="3475" y="1275"/>
                      <a:pt x="3495" y="1275"/>
                    </a:cubicBezTo>
                    <a:cubicBezTo>
                      <a:pt x="3575" y="1288"/>
                      <a:pt x="3652" y="1301"/>
                      <a:pt x="3733" y="1315"/>
                    </a:cubicBezTo>
                    <a:cubicBezTo>
                      <a:pt x="3849" y="1338"/>
                      <a:pt x="3969" y="1358"/>
                      <a:pt x="4087" y="1381"/>
                    </a:cubicBezTo>
                    <a:cubicBezTo>
                      <a:pt x="4190" y="1408"/>
                      <a:pt x="4294" y="1442"/>
                      <a:pt x="4391" y="1482"/>
                    </a:cubicBezTo>
                    <a:cubicBezTo>
                      <a:pt x="4491" y="1545"/>
                      <a:pt x="4585" y="1619"/>
                      <a:pt x="4676" y="1699"/>
                    </a:cubicBezTo>
                    <a:cubicBezTo>
                      <a:pt x="4776" y="1796"/>
                      <a:pt x="4876" y="1897"/>
                      <a:pt x="4960" y="2007"/>
                    </a:cubicBezTo>
                    <a:cubicBezTo>
                      <a:pt x="4966" y="2027"/>
                      <a:pt x="4977" y="2044"/>
                      <a:pt x="4986" y="2064"/>
                    </a:cubicBezTo>
                    <a:cubicBezTo>
                      <a:pt x="4983" y="2124"/>
                      <a:pt x="4980" y="2184"/>
                      <a:pt x="4970" y="2244"/>
                    </a:cubicBezTo>
                    <a:lnTo>
                      <a:pt x="4963" y="2264"/>
                    </a:lnTo>
                    <a:cubicBezTo>
                      <a:pt x="4920" y="2338"/>
                      <a:pt x="4866" y="2408"/>
                      <a:pt x="4812" y="2479"/>
                    </a:cubicBezTo>
                    <a:lnTo>
                      <a:pt x="4792" y="2495"/>
                    </a:lnTo>
                    <a:cubicBezTo>
                      <a:pt x="4702" y="2542"/>
                      <a:pt x="4608" y="2582"/>
                      <a:pt x="4515" y="2615"/>
                    </a:cubicBezTo>
                    <a:cubicBezTo>
                      <a:pt x="4408" y="2642"/>
                      <a:pt x="4298" y="2652"/>
                      <a:pt x="4190" y="2666"/>
                    </a:cubicBezTo>
                    <a:cubicBezTo>
                      <a:pt x="4114" y="2675"/>
                      <a:pt x="4034" y="2686"/>
                      <a:pt x="3953" y="2692"/>
                    </a:cubicBezTo>
                    <a:cubicBezTo>
                      <a:pt x="3816" y="2692"/>
                      <a:pt x="3679" y="2679"/>
                      <a:pt x="3538" y="2666"/>
                    </a:cubicBezTo>
                    <a:cubicBezTo>
                      <a:pt x="3415" y="2652"/>
                      <a:pt x="3291" y="2639"/>
                      <a:pt x="3167" y="2615"/>
                    </a:cubicBezTo>
                    <a:cubicBezTo>
                      <a:pt x="3074" y="2589"/>
                      <a:pt x="2983" y="2562"/>
                      <a:pt x="2886" y="2552"/>
                    </a:cubicBezTo>
                    <a:cubicBezTo>
                      <a:pt x="2864" y="2549"/>
                      <a:pt x="2843" y="2548"/>
                      <a:pt x="2822" y="2548"/>
                    </a:cubicBezTo>
                    <a:cubicBezTo>
                      <a:pt x="2763" y="2548"/>
                      <a:pt x="2705" y="2557"/>
                      <a:pt x="2649" y="2572"/>
                    </a:cubicBezTo>
                    <a:cubicBezTo>
                      <a:pt x="2665" y="2539"/>
                      <a:pt x="2679" y="2508"/>
                      <a:pt x="2692" y="2475"/>
                    </a:cubicBezTo>
                    <a:cubicBezTo>
                      <a:pt x="2742" y="2385"/>
                      <a:pt x="2789" y="2294"/>
                      <a:pt x="2842" y="2204"/>
                    </a:cubicBezTo>
                    <a:cubicBezTo>
                      <a:pt x="2923" y="2070"/>
                      <a:pt x="3000" y="1940"/>
                      <a:pt x="3080" y="1809"/>
                    </a:cubicBezTo>
                    <a:cubicBezTo>
                      <a:pt x="3157" y="1689"/>
                      <a:pt x="3231" y="1572"/>
                      <a:pt x="3311" y="1459"/>
                    </a:cubicBezTo>
                    <a:cubicBezTo>
                      <a:pt x="3355" y="1395"/>
                      <a:pt x="3395" y="1331"/>
                      <a:pt x="3438" y="1267"/>
                    </a:cubicBezTo>
                    <a:close/>
                    <a:moveTo>
                      <a:pt x="2228" y="3492"/>
                    </a:moveTo>
                    <a:cubicBezTo>
                      <a:pt x="2284" y="3609"/>
                      <a:pt x="2358" y="3675"/>
                      <a:pt x="2458" y="3759"/>
                    </a:cubicBezTo>
                    <a:lnTo>
                      <a:pt x="2461" y="3763"/>
                    </a:lnTo>
                    <a:cubicBezTo>
                      <a:pt x="2509" y="3796"/>
                      <a:pt x="2562" y="3826"/>
                      <a:pt x="2612" y="3853"/>
                    </a:cubicBezTo>
                    <a:cubicBezTo>
                      <a:pt x="2659" y="3879"/>
                      <a:pt x="2702" y="3907"/>
                      <a:pt x="2749" y="3933"/>
                    </a:cubicBezTo>
                    <a:cubicBezTo>
                      <a:pt x="2839" y="3984"/>
                      <a:pt x="2936" y="4037"/>
                      <a:pt x="3023" y="4097"/>
                    </a:cubicBezTo>
                    <a:cubicBezTo>
                      <a:pt x="3100" y="4147"/>
                      <a:pt x="3171" y="4204"/>
                      <a:pt x="3237" y="4261"/>
                    </a:cubicBezTo>
                    <a:cubicBezTo>
                      <a:pt x="3298" y="4321"/>
                      <a:pt x="3358" y="4385"/>
                      <a:pt x="3408" y="4452"/>
                    </a:cubicBezTo>
                    <a:cubicBezTo>
                      <a:pt x="3438" y="4509"/>
                      <a:pt x="3465" y="4572"/>
                      <a:pt x="3488" y="4635"/>
                    </a:cubicBezTo>
                    <a:cubicBezTo>
                      <a:pt x="3508" y="4709"/>
                      <a:pt x="3522" y="4786"/>
                      <a:pt x="3528" y="4863"/>
                    </a:cubicBezTo>
                    <a:cubicBezTo>
                      <a:pt x="3528" y="4900"/>
                      <a:pt x="3522" y="4933"/>
                      <a:pt x="3518" y="4967"/>
                    </a:cubicBezTo>
                    <a:cubicBezTo>
                      <a:pt x="3501" y="5020"/>
                      <a:pt x="3485" y="5074"/>
                      <a:pt x="3461" y="5128"/>
                    </a:cubicBezTo>
                    <a:cubicBezTo>
                      <a:pt x="3438" y="5168"/>
                      <a:pt x="3412" y="5208"/>
                      <a:pt x="3384" y="5244"/>
                    </a:cubicBezTo>
                    <a:cubicBezTo>
                      <a:pt x="3321" y="5301"/>
                      <a:pt x="3251" y="5355"/>
                      <a:pt x="3180" y="5401"/>
                    </a:cubicBezTo>
                    <a:cubicBezTo>
                      <a:pt x="3060" y="5472"/>
                      <a:pt x="2930" y="5525"/>
                      <a:pt x="2796" y="5572"/>
                    </a:cubicBezTo>
                    <a:cubicBezTo>
                      <a:pt x="2759" y="5582"/>
                      <a:pt x="2719" y="5592"/>
                      <a:pt x="2679" y="5599"/>
                    </a:cubicBezTo>
                    <a:cubicBezTo>
                      <a:pt x="2669" y="5599"/>
                      <a:pt x="2662" y="5595"/>
                      <a:pt x="2655" y="5595"/>
                    </a:cubicBezTo>
                    <a:cubicBezTo>
                      <a:pt x="2585" y="5575"/>
                      <a:pt x="2518" y="5555"/>
                      <a:pt x="2452" y="5535"/>
                    </a:cubicBezTo>
                    <a:cubicBezTo>
                      <a:pt x="2324" y="5495"/>
                      <a:pt x="2197" y="5458"/>
                      <a:pt x="2077" y="5404"/>
                    </a:cubicBezTo>
                    <a:cubicBezTo>
                      <a:pt x="1963" y="5341"/>
                      <a:pt x="1850" y="5274"/>
                      <a:pt x="1739" y="5204"/>
                    </a:cubicBezTo>
                    <a:cubicBezTo>
                      <a:pt x="1679" y="5168"/>
                      <a:pt x="1618" y="5123"/>
                      <a:pt x="1558" y="5087"/>
                    </a:cubicBezTo>
                    <a:cubicBezTo>
                      <a:pt x="1538" y="5077"/>
                      <a:pt x="1515" y="5063"/>
                      <a:pt x="1495" y="5050"/>
                    </a:cubicBezTo>
                    <a:cubicBezTo>
                      <a:pt x="1572" y="4873"/>
                      <a:pt x="1649" y="4696"/>
                      <a:pt x="1729" y="4518"/>
                    </a:cubicBezTo>
                    <a:cubicBezTo>
                      <a:pt x="1882" y="4171"/>
                      <a:pt x="2057" y="3833"/>
                      <a:pt x="2228" y="3492"/>
                    </a:cubicBezTo>
                    <a:close/>
                    <a:moveTo>
                      <a:pt x="3314" y="0"/>
                    </a:moveTo>
                    <a:cubicBezTo>
                      <a:pt x="3231" y="3"/>
                      <a:pt x="3151" y="3"/>
                      <a:pt x="3070" y="23"/>
                    </a:cubicBezTo>
                    <a:cubicBezTo>
                      <a:pt x="2997" y="40"/>
                      <a:pt x="2926" y="63"/>
                      <a:pt x="2859" y="87"/>
                    </a:cubicBezTo>
                    <a:cubicBezTo>
                      <a:pt x="2719" y="134"/>
                      <a:pt x="2589" y="224"/>
                      <a:pt x="2488" y="332"/>
                    </a:cubicBezTo>
                    <a:cubicBezTo>
                      <a:pt x="2381" y="445"/>
                      <a:pt x="2284" y="552"/>
                      <a:pt x="2204" y="686"/>
                    </a:cubicBezTo>
                    <a:cubicBezTo>
                      <a:pt x="2110" y="849"/>
                      <a:pt x="2023" y="1014"/>
                      <a:pt x="1933" y="1181"/>
                    </a:cubicBezTo>
                    <a:cubicBezTo>
                      <a:pt x="1726" y="1568"/>
                      <a:pt x="1518" y="1963"/>
                      <a:pt x="1361" y="2378"/>
                    </a:cubicBezTo>
                    <a:cubicBezTo>
                      <a:pt x="1291" y="2569"/>
                      <a:pt x="1228" y="2766"/>
                      <a:pt x="1144" y="2953"/>
                    </a:cubicBezTo>
                    <a:cubicBezTo>
                      <a:pt x="1053" y="3154"/>
                      <a:pt x="963" y="3354"/>
                      <a:pt x="870" y="3555"/>
                    </a:cubicBezTo>
                    <a:cubicBezTo>
                      <a:pt x="585" y="4180"/>
                      <a:pt x="325" y="4816"/>
                      <a:pt x="56" y="5449"/>
                    </a:cubicBezTo>
                    <a:cubicBezTo>
                      <a:pt x="0" y="5585"/>
                      <a:pt x="16" y="5759"/>
                      <a:pt x="76" y="5890"/>
                    </a:cubicBezTo>
                    <a:cubicBezTo>
                      <a:pt x="141" y="6031"/>
                      <a:pt x="264" y="6144"/>
                      <a:pt x="411" y="6197"/>
                    </a:cubicBezTo>
                    <a:cubicBezTo>
                      <a:pt x="473" y="6220"/>
                      <a:pt x="539" y="6231"/>
                      <a:pt x="605" y="6231"/>
                    </a:cubicBezTo>
                    <a:cubicBezTo>
                      <a:pt x="657" y="6231"/>
                      <a:pt x="709" y="6224"/>
                      <a:pt x="759" y="6211"/>
                    </a:cubicBezTo>
                    <a:cubicBezTo>
                      <a:pt x="783" y="6227"/>
                      <a:pt x="809" y="6244"/>
                      <a:pt x="836" y="6264"/>
                    </a:cubicBezTo>
                    <a:cubicBezTo>
                      <a:pt x="916" y="6318"/>
                      <a:pt x="1000" y="6368"/>
                      <a:pt x="1084" y="6418"/>
                    </a:cubicBezTo>
                    <a:cubicBezTo>
                      <a:pt x="1164" y="6468"/>
                      <a:pt x="1248" y="6515"/>
                      <a:pt x="1331" y="6562"/>
                    </a:cubicBezTo>
                    <a:cubicBezTo>
                      <a:pt x="1465" y="6639"/>
                      <a:pt x="1602" y="6706"/>
                      <a:pt x="1749" y="6753"/>
                    </a:cubicBezTo>
                    <a:cubicBezTo>
                      <a:pt x="1799" y="6769"/>
                      <a:pt x="1846" y="6786"/>
                      <a:pt x="1896" y="6799"/>
                    </a:cubicBezTo>
                    <a:cubicBezTo>
                      <a:pt x="1990" y="6826"/>
                      <a:pt x="2083" y="6856"/>
                      <a:pt x="2180" y="6880"/>
                    </a:cubicBezTo>
                    <a:cubicBezTo>
                      <a:pt x="2274" y="6900"/>
                      <a:pt x="2368" y="6923"/>
                      <a:pt x="2464" y="6940"/>
                    </a:cubicBezTo>
                    <a:cubicBezTo>
                      <a:pt x="2517" y="6949"/>
                      <a:pt x="2569" y="6953"/>
                      <a:pt x="2620" y="6953"/>
                    </a:cubicBezTo>
                    <a:cubicBezTo>
                      <a:pt x="2678" y="6953"/>
                      <a:pt x="2736" y="6949"/>
                      <a:pt x="2796" y="6943"/>
                    </a:cubicBezTo>
                    <a:cubicBezTo>
                      <a:pt x="2940" y="6937"/>
                      <a:pt x="3070" y="6886"/>
                      <a:pt x="3207" y="6843"/>
                    </a:cubicBezTo>
                    <a:cubicBezTo>
                      <a:pt x="3291" y="6816"/>
                      <a:pt x="3375" y="6779"/>
                      <a:pt x="3455" y="6742"/>
                    </a:cubicBezTo>
                    <a:cubicBezTo>
                      <a:pt x="3679" y="6639"/>
                      <a:pt x="3889" y="6508"/>
                      <a:pt x="4083" y="6355"/>
                    </a:cubicBezTo>
                    <a:cubicBezTo>
                      <a:pt x="4124" y="6321"/>
                      <a:pt x="4160" y="6287"/>
                      <a:pt x="4197" y="6254"/>
                    </a:cubicBezTo>
                    <a:cubicBezTo>
                      <a:pt x="4324" y="6127"/>
                      <a:pt x="4438" y="5994"/>
                      <a:pt x="4522" y="5836"/>
                    </a:cubicBezTo>
                    <a:cubicBezTo>
                      <a:pt x="4585" y="5719"/>
                      <a:pt x="4639" y="5605"/>
                      <a:pt x="4682" y="5478"/>
                    </a:cubicBezTo>
                    <a:cubicBezTo>
                      <a:pt x="4716" y="5384"/>
                      <a:pt x="4732" y="5284"/>
                      <a:pt x="4749" y="5188"/>
                    </a:cubicBezTo>
                    <a:cubicBezTo>
                      <a:pt x="4786" y="5007"/>
                      <a:pt x="4789" y="4827"/>
                      <a:pt x="4762" y="4642"/>
                    </a:cubicBezTo>
                    <a:cubicBezTo>
                      <a:pt x="4749" y="4546"/>
                      <a:pt x="4732" y="4452"/>
                      <a:pt x="4709" y="4358"/>
                    </a:cubicBezTo>
                    <a:cubicBezTo>
                      <a:pt x="4669" y="4211"/>
                      <a:pt x="4616" y="4074"/>
                      <a:pt x="4551" y="3940"/>
                    </a:cubicBezTo>
                    <a:cubicBezTo>
                      <a:pt x="4535" y="3910"/>
                      <a:pt x="4518" y="3879"/>
                      <a:pt x="4502" y="3850"/>
                    </a:cubicBezTo>
                    <a:cubicBezTo>
                      <a:pt x="4565" y="3839"/>
                      <a:pt x="4628" y="3830"/>
                      <a:pt x="4692" y="3816"/>
                    </a:cubicBezTo>
                    <a:cubicBezTo>
                      <a:pt x="4883" y="3783"/>
                      <a:pt x="5060" y="3703"/>
                      <a:pt x="5234" y="3623"/>
                    </a:cubicBezTo>
                    <a:cubicBezTo>
                      <a:pt x="5378" y="3558"/>
                      <a:pt x="5522" y="3475"/>
                      <a:pt x="5632" y="3354"/>
                    </a:cubicBezTo>
                    <a:cubicBezTo>
                      <a:pt x="5699" y="3281"/>
                      <a:pt x="5766" y="3208"/>
                      <a:pt x="5826" y="3127"/>
                    </a:cubicBezTo>
                    <a:cubicBezTo>
                      <a:pt x="5936" y="2980"/>
                      <a:pt x="6040" y="2823"/>
                      <a:pt x="6100" y="2649"/>
                    </a:cubicBezTo>
                    <a:cubicBezTo>
                      <a:pt x="6137" y="2539"/>
                      <a:pt x="6161" y="2414"/>
                      <a:pt x="6167" y="2298"/>
                    </a:cubicBezTo>
                    <a:cubicBezTo>
                      <a:pt x="6177" y="2161"/>
                      <a:pt x="6174" y="2027"/>
                      <a:pt x="6164" y="1886"/>
                    </a:cubicBezTo>
                    <a:cubicBezTo>
                      <a:pt x="6161" y="1860"/>
                      <a:pt x="6157" y="1833"/>
                      <a:pt x="6150" y="1806"/>
                    </a:cubicBezTo>
                    <a:cubicBezTo>
                      <a:pt x="6133" y="1739"/>
                      <a:pt x="6110" y="1672"/>
                      <a:pt x="6087" y="1609"/>
                    </a:cubicBezTo>
                    <a:cubicBezTo>
                      <a:pt x="6067" y="1556"/>
                      <a:pt x="6040" y="1508"/>
                      <a:pt x="6013" y="1459"/>
                    </a:cubicBezTo>
                    <a:cubicBezTo>
                      <a:pt x="5940" y="1338"/>
                      <a:pt x="5860" y="1224"/>
                      <a:pt x="5769" y="1117"/>
                    </a:cubicBezTo>
                    <a:cubicBezTo>
                      <a:pt x="5709" y="1047"/>
                      <a:pt x="5642" y="987"/>
                      <a:pt x="5575" y="923"/>
                    </a:cubicBezTo>
                    <a:cubicBezTo>
                      <a:pt x="5474" y="823"/>
                      <a:pt x="5368" y="729"/>
                      <a:pt x="5258" y="639"/>
                    </a:cubicBezTo>
                    <a:cubicBezTo>
                      <a:pt x="5241" y="625"/>
                      <a:pt x="5224" y="613"/>
                      <a:pt x="5207" y="599"/>
                    </a:cubicBezTo>
                    <a:cubicBezTo>
                      <a:pt x="5153" y="556"/>
                      <a:pt x="5104" y="515"/>
                      <a:pt x="5047" y="482"/>
                    </a:cubicBezTo>
                    <a:cubicBezTo>
                      <a:pt x="4846" y="361"/>
                      <a:pt x="4636" y="275"/>
                      <a:pt x="4408" y="214"/>
                    </a:cubicBezTo>
                    <a:cubicBezTo>
                      <a:pt x="4170" y="154"/>
                      <a:pt x="3929" y="107"/>
                      <a:pt x="3692" y="57"/>
                    </a:cubicBezTo>
                    <a:cubicBezTo>
                      <a:pt x="3602" y="37"/>
                      <a:pt x="3515" y="23"/>
                      <a:pt x="3428" y="7"/>
                    </a:cubicBezTo>
                    <a:cubicBezTo>
                      <a:pt x="3387" y="0"/>
                      <a:pt x="3351" y="0"/>
                      <a:pt x="3314" y="0"/>
                    </a:cubicBezTo>
                    <a:close/>
                  </a:path>
                </a:pathLst>
              </a:custGeom>
              <a:solidFill>
                <a:srgbClr val="FCB7E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9" name="Google Shape;2309;p46"/>
              <p:cNvSpPr/>
              <p:nvPr/>
            </p:nvSpPr>
            <p:spPr>
              <a:xfrm>
                <a:off x="4791500" y="4541438"/>
                <a:ext cx="163225" cy="182575"/>
              </a:xfrm>
              <a:custGeom>
                <a:avLst/>
                <a:gdLst/>
                <a:ahLst/>
                <a:cxnLst/>
                <a:rect l="l" t="t" r="r" b="b"/>
                <a:pathLst>
                  <a:path w="6529" h="7303" extrusionOk="0">
                    <a:moveTo>
                      <a:pt x="3700" y="1635"/>
                    </a:moveTo>
                    <a:lnTo>
                      <a:pt x="3880" y="1664"/>
                    </a:lnTo>
                    <a:cubicBezTo>
                      <a:pt x="3997" y="1684"/>
                      <a:pt x="4111" y="1708"/>
                      <a:pt x="4221" y="1728"/>
                    </a:cubicBezTo>
                    <a:cubicBezTo>
                      <a:pt x="4325" y="1755"/>
                      <a:pt x="4412" y="1781"/>
                      <a:pt x="4489" y="1815"/>
                    </a:cubicBezTo>
                    <a:cubicBezTo>
                      <a:pt x="4582" y="1875"/>
                      <a:pt x="4669" y="1945"/>
                      <a:pt x="4733" y="2005"/>
                    </a:cubicBezTo>
                    <a:cubicBezTo>
                      <a:pt x="4817" y="2082"/>
                      <a:pt x="4907" y="2173"/>
                      <a:pt x="4987" y="2277"/>
                    </a:cubicBezTo>
                    <a:cubicBezTo>
                      <a:pt x="4984" y="2310"/>
                      <a:pt x="4981" y="2340"/>
                      <a:pt x="4977" y="2374"/>
                    </a:cubicBezTo>
                    <a:cubicBezTo>
                      <a:pt x="4947" y="2424"/>
                      <a:pt x="4907" y="2474"/>
                      <a:pt x="4867" y="2527"/>
                    </a:cubicBezTo>
                    <a:cubicBezTo>
                      <a:pt x="4797" y="2561"/>
                      <a:pt x="4723" y="2595"/>
                      <a:pt x="4643" y="2624"/>
                    </a:cubicBezTo>
                    <a:cubicBezTo>
                      <a:pt x="4566" y="2641"/>
                      <a:pt x="4489" y="2651"/>
                      <a:pt x="4405" y="2661"/>
                    </a:cubicBezTo>
                    <a:lnTo>
                      <a:pt x="4348" y="2668"/>
                    </a:lnTo>
                    <a:cubicBezTo>
                      <a:pt x="4272" y="2678"/>
                      <a:pt x="4195" y="2684"/>
                      <a:pt x="4131" y="2691"/>
                    </a:cubicBezTo>
                    <a:cubicBezTo>
                      <a:pt x="3991" y="2691"/>
                      <a:pt x="3854" y="2678"/>
                      <a:pt x="3736" y="2668"/>
                    </a:cubicBezTo>
                    <a:cubicBezTo>
                      <a:pt x="3596" y="2655"/>
                      <a:pt x="3485" y="2638"/>
                      <a:pt x="3385" y="2621"/>
                    </a:cubicBezTo>
                    <a:lnTo>
                      <a:pt x="3375" y="2618"/>
                    </a:lnTo>
                    <a:cubicBezTo>
                      <a:pt x="3295" y="2595"/>
                      <a:pt x="3215" y="2570"/>
                      <a:pt x="3121" y="2558"/>
                    </a:cubicBezTo>
                    <a:cubicBezTo>
                      <a:pt x="3138" y="2527"/>
                      <a:pt x="3155" y="2497"/>
                      <a:pt x="3171" y="2470"/>
                    </a:cubicBezTo>
                    <a:cubicBezTo>
                      <a:pt x="3252" y="2337"/>
                      <a:pt x="3329" y="2206"/>
                      <a:pt x="3409" y="2079"/>
                    </a:cubicBezTo>
                    <a:cubicBezTo>
                      <a:pt x="3482" y="1962"/>
                      <a:pt x="3556" y="1845"/>
                      <a:pt x="3633" y="1735"/>
                    </a:cubicBezTo>
                    <a:lnTo>
                      <a:pt x="3700" y="1635"/>
                    </a:lnTo>
                    <a:close/>
                    <a:moveTo>
                      <a:pt x="3536" y="1253"/>
                    </a:moveTo>
                    <a:lnTo>
                      <a:pt x="3345" y="1534"/>
                    </a:lnTo>
                    <a:cubicBezTo>
                      <a:pt x="3261" y="1651"/>
                      <a:pt x="3184" y="1772"/>
                      <a:pt x="3111" y="1892"/>
                    </a:cubicBezTo>
                    <a:cubicBezTo>
                      <a:pt x="3028" y="2022"/>
                      <a:pt x="2951" y="2156"/>
                      <a:pt x="2870" y="2289"/>
                    </a:cubicBezTo>
                    <a:cubicBezTo>
                      <a:pt x="2817" y="2380"/>
                      <a:pt x="2770" y="2470"/>
                      <a:pt x="2719" y="2561"/>
                    </a:cubicBezTo>
                    <a:lnTo>
                      <a:pt x="2509" y="3019"/>
                    </a:lnTo>
                    <a:lnTo>
                      <a:pt x="2874" y="2919"/>
                    </a:lnTo>
                    <a:cubicBezTo>
                      <a:pt x="2916" y="2906"/>
                      <a:pt x="2960" y="2899"/>
                      <a:pt x="3003" y="2899"/>
                    </a:cubicBezTo>
                    <a:cubicBezTo>
                      <a:pt x="3018" y="2899"/>
                      <a:pt x="3033" y="2900"/>
                      <a:pt x="3048" y="2902"/>
                    </a:cubicBezTo>
                    <a:cubicBezTo>
                      <a:pt x="3121" y="2908"/>
                      <a:pt x="3195" y="2932"/>
                      <a:pt x="3275" y="2956"/>
                    </a:cubicBezTo>
                    <a:lnTo>
                      <a:pt x="3312" y="2965"/>
                    </a:lnTo>
                    <a:cubicBezTo>
                      <a:pt x="3425" y="2985"/>
                      <a:pt x="3549" y="3002"/>
                      <a:pt x="3700" y="3016"/>
                    </a:cubicBezTo>
                    <a:cubicBezTo>
                      <a:pt x="3823" y="3029"/>
                      <a:pt x="3967" y="3042"/>
                      <a:pt x="4131" y="3042"/>
                    </a:cubicBezTo>
                    <a:lnTo>
                      <a:pt x="4144" y="3042"/>
                    </a:lnTo>
                    <a:cubicBezTo>
                      <a:pt x="4228" y="3036"/>
                      <a:pt x="4308" y="3029"/>
                      <a:pt x="4392" y="3016"/>
                    </a:cubicBezTo>
                    <a:lnTo>
                      <a:pt x="4452" y="3009"/>
                    </a:lnTo>
                    <a:cubicBezTo>
                      <a:pt x="4542" y="2999"/>
                      <a:pt x="4636" y="2985"/>
                      <a:pt x="4729" y="2965"/>
                    </a:cubicBezTo>
                    <a:lnTo>
                      <a:pt x="4753" y="2959"/>
                    </a:lnTo>
                    <a:cubicBezTo>
                      <a:pt x="4860" y="2919"/>
                      <a:pt x="4961" y="2875"/>
                      <a:pt x="5050" y="2828"/>
                    </a:cubicBezTo>
                    <a:lnTo>
                      <a:pt x="5124" y="2765"/>
                    </a:lnTo>
                    <a:cubicBezTo>
                      <a:pt x="5188" y="2688"/>
                      <a:pt x="5245" y="2607"/>
                      <a:pt x="5291" y="2534"/>
                    </a:cubicBezTo>
                    <a:lnTo>
                      <a:pt x="5322" y="2447"/>
                    </a:lnTo>
                    <a:cubicBezTo>
                      <a:pt x="5331" y="2380"/>
                      <a:pt x="5339" y="2310"/>
                      <a:pt x="5339" y="2243"/>
                    </a:cubicBezTo>
                    <a:lnTo>
                      <a:pt x="5339" y="2226"/>
                    </a:lnTo>
                    <a:lnTo>
                      <a:pt x="5322" y="2166"/>
                    </a:lnTo>
                    <a:cubicBezTo>
                      <a:pt x="5311" y="2143"/>
                      <a:pt x="5302" y="2123"/>
                      <a:pt x="5291" y="2102"/>
                    </a:cubicBezTo>
                    <a:lnTo>
                      <a:pt x="5278" y="2079"/>
                    </a:lnTo>
                    <a:cubicBezTo>
                      <a:pt x="5181" y="1948"/>
                      <a:pt x="5070" y="1838"/>
                      <a:pt x="4974" y="1748"/>
                    </a:cubicBezTo>
                    <a:lnTo>
                      <a:pt x="4967" y="1741"/>
                    </a:lnTo>
                    <a:cubicBezTo>
                      <a:pt x="4890" y="1675"/>
                      <a:pt x="4783" y="1584"/>
                      <a:pt x="4663" y="1511"/>
                    </a:cubicBezTo>
                    <a:lnTo>
                      <a:pt x="4639" y="1497"/>
                    </a:lnTo>
                    <a:cubicBezTo>
                      <a:pt x="4539" y="1454"/>
                      <a:pt x="4436" y="1420"/>
                      <a:pt x="4298" y="1387"/>
                    </a:cubicBezTo>
                    <a:cubicBezTo>
                      <a:pt x="4181" y="1363"/>
                      <a:pt x="4061" y="1340"/>
                      <a:pt x="3944" y="1320"/>
                    </a:cubicBezTo>
                    <a:cubicBezTo>
                      <a:pt x="3860" y="1303"/>
                      <a:pt x="3780" y="1290"/>
                      <a:pt x="3696" y="1277"/>
                    </a:cubicBezTo>
                    <a:lnTo>
                      <a:pt x="3536" y="1253"/>
                    </a:lnTo>
                    <a:close/>
                    <a:moveTo>
                      <a:pt x="2439" y="3995"/>
                    </a:moveTo>
                    <a:cubicBezTo>
                      <a:pt x="2466" y="4022"/>
                      <a:pt x="2496" y="4046"/>
                      <a:pt x="2526" y="4069"/>
                    </a:cubicBezTo>
                    <a:lnTo>
                      <a:pt x="2529" y="4072"/>
                    </a:lnTo>
                    <a:cubicBezTo>
                      <a:pt x="2576" y="4109"/>
                      <a:pt x="2622" y="4136"/>
                      <a:pt x="2662" y="4160"/>
                    </a:cubicBezTo>
                    <a:lnTo>
                      <a:pt x="2703" y="4183"/>
                    </a:lnTo>
                    <a:cubicBezTo>
                      <a:pt x="2747" y="4209"/>
                      <a:pt x="2793" y="4236"/>
                      <a:pt x="2840" y="4260"/>
                    </a:cubicBezTo>
                    <a:lnTo>
                      <a:pt x="2880" y="4287"/>
                    </a:lnTo>
                    <a:cubicBezTo>
                      <a:pt x="2957" y="4327"/>
                      <a:pt x="3034" y="4370"/>
                      <a:pt x="3104" y="4417"/>
                    </a:cubicBezTo>
                    <a:cubicBezTo>
                      <a:pt x="3168" y="4461"/>
                      <a:pt x="3232" y="4510"/>
                      <a:pt x="3292" y="4564"/>
                    </a:cubicBezTo>
                    <a:cubicBezTo>
                      <a:pt x="3352" y="4621"/>
                      <a:pt x="3399" y="4671"/>
                      <a:pt x="3439" y="4722"/>
                    </a:cubicBezTo>
                    <a:cubicBezTo>
                      <a:pt x="3459" y="4765"/>
                      <a:pt x="3479" y="4808"/>
                      <a:pt x="3499" y="4862"/>
                    </a:cubicBezTo>
                    <a:cubicBezTo>
                      <a:pt x="3512" y="4925"/>
                      <a:pt x="3522" y="4986"/>
                      <a:pt x="3533" y="5043"/>
                    </a:cubicBezTo>
                    <a:cubicBezTo>
                      <a:pt x="3529" y="5063"/>
                      <a:pt x="3525" y="5083"/>
                      <a:pt x="3522" y="5106"/>
                    </a:cubicBezTo>
                    <a:cubicBezTo>
                      <a:pt x="3512" y="5146"/>
                      <a:pt x="3499" y="5186"/>
                      <a:pt x="3482" y="5223"/>
                    </a:cubicBezTo>
                    <a:cubicBezTo>
                      <a:pt x="3465" y="5250"/>
                      <a:pt x="3449" y="5276"/>
                      <a:pt x="3429" y="5299"/>
                    </a:cubicBezTo>
                    <a:cubicBezTo>
                      <a:pt x="3385" y="5344"/>
                      <a:pt x="3332" y="5384"/>
                      <a:pt x="3275" y="5424"/>
                    </a:cubicBezTo>
                    <a:cubicBezTo>
                      <a:pt x="3171" y="5480"/>
                      <a:pt x="3054" y="5534"/>
                      <a:pt x="2931" y="5577"/>
                    </a:cubicBezTo>
                    <a:cubicBezTo>
                      <a:pt x="2903" y="5584"/>
                      <a:pt x="2880" y="5591"/>
                      <a:pt x="2854" y="5594"/>
                    </a:cubicBezTo>
                    <a:cubicBezTo>
                      <a:pt x="2810" y="5580"/>
                      <a:pt x="2767" y="5568"/>
                      <a:pt x="2723" y="5554"/>
                    </a:cubicBezTo>
                    <a:lnTo>
                      <a:pt x="2642" y="5531"/>
                    </a:lnTo>
                    <a:cubicBezTo>
                      <a:pt x="2532" y="5497"/>
                      <a:pt x="2426" y="5464"/>
                      <a:pt x="2338" y="5427"/>
                    </a:cubicBezTo>
                    <a:cubicBezTo>
                      <a:pt x="2228" y="5364"/>
                      <a:pt x="2121" y="5296"/>
                      <a:pt x="2011" y="5230"/>
                    </a:cubicBezTo>
                    <a:lnTo>
                      <a:pt x="1944" y="5186"/>
                    </a:lnTo>
                    <a:cubicBezTo>
                      <a:pt x="1927" y="5176"/>
                      <a:pt x="1910" y="5166"/>
                      <a:pt x="1897" y="5156"/>
                    </a:cubicBezTo>
                    <a:cubicBezTo>
                      <a:pt x="1954" y="5026"/>
                      <a:pt x="2011" y="4895"/>
                      <a:pt x="2068" y="4768"/>
                    </a:cubicBezTo>
                    <a:cubicBezTo>
                      <a:pt x="2181" y="4507"/>
                      <a:pt x="2309" y="4250"/>
                      <a:pt x="2439" y="3995"/>
                    </a:cubicBezTo>
                    <a:close/>
                    <a:moveTo>
                      <a:pt x="2409" y="3273"/>
                    </a:moveTo>
                    <a:lnTo>
                      <a:pt x="2228" y="3631"/>
                    </a:lnTo>
                    <a:cubicBezTo>
                      <a:pt x="2064" y="3952"/>
                      <a:pt x="1894" y="4287"/>
                      <a:pt x="1747" y="4624"/>
                    </a:cubicBezTo>
                    <a:cubicBezTo>
                      <a:pt x="1666" y="4802"/>
                      <a:pt x="1589" y="4978"/>
                      <a:pt x="1512" y="5156"/>
                    </a:cubicBezTo>
                    <a:lnTo>
                      <a:pt x="1449" y="5299"/>
                    </a:lnTo>
                    <a:lnTo>
                      <a:pt x="1646" y="5417"/>
                    </a:lnTo>
                    <a:cubicBezTo>
                      <a:pt x="1683" y="5437"/>
                      <a:pt x="1716" y="5460"/>
                      <a:pt x="1753" y="5480"/>
                    </a:cubicBezTo>
                    <a:lnTo>
                      <a:pt x="1827" y="5531"/>
                    </a:lnTo>
                    <a:cubicBezTo>
                      <a:pt x="1937" y="5600"/>
                      <a:pt x="2051" y="5668"/>
                      <a:pt x="2181" y="5741"/>
                    </a:cubicBezTo>
                    <a:cubicBezTo>
                      <a:pt x="2301" y="5795"/>
                      <a:pt x="2422" y="5832"/>
                      <a:pt x="2542" y="5869"/>
                    </a:cubicBezTo>
                    <a:lnTo>
                      <a:pt x="2619" y="5892"/>
                    </a:lnTo>
                    <a:cubicBezTo>
                      <a:pt x="2673" y="5909"/>
                      <a:pt x="2730" y="5926"/>
                      <a:pt x="2787" y="5942"/>
                    </a:cubicBezTo>
                    <a:lnTo>
                      <a:pt x="2863" y="5952"/>
                    </a:lnTo>
                    <a:lnTo>
                      <a:pt x="2887" y="5946"/>
                    </a:lnTo>
                    <a:cubicBezTo>
                      <a:pt x="2931" y="5938"/>
                      <a:pt x="2977" y="5929"/>
                      <a:pt x="3034" y="5912"/>
                    </a:cubicBezTo>
                    <a:cubicBezTo>
                      <a:pt x="3188" y="5858"/>
                      <a:pt x="3325" y="5798"/>
                      <a:pt x="3459" y="5721"/>
                    </a:cubicBezTo>
                    <a:cubicBezTo>
                      <a:pt x="3549" y="5661"/>
                      <a:pt x="3619" y="5605"/>
                      <a:pt x="3679" y="5548"/>
                    </a:cubicBezTo>
                    <a:lnTo>
                      <a:pt x="3700" y="5527"/>
                    </a:lnTo>
                    <a:cubicBezTo>
                      <a:pt x="3733" y="5484"/>
                      <a:pt x="3763" y="5440"/>
                      <a:pt x="3790" y="5393"/>
                    </a:cubicBezTo>
                    <a:lnTo>
                      <a:pt x="3803" y="5370"/>
                    </a:lnTo>
                    <a:cubicBezTo>
                      <a:pt x="3826" y="5310"/>
                      <a:pt x="3846" y="5253"/>
                      <a:pt x="3863" y="5190"/>
                    </a:cubicBezTo>
                    <a:lnTo>
                      <a:pt x="3870" y="5169"/>
                    </a:lnTo>
                    <a:cubicBezTo>
                      <a:pt x="3874" y="5129"/>
                      <a:pt x="3880" y="5092"/>
                      <a:pt x="3883" y="5052"/>
                    </a:cubicBezTo>
                    <a:lnTo>
                      <a:pt x="3883" y="5035"/>
                    </a:lnTo>
                    <a:lnTo>
                      <a:pt x="3883" y="5019"/>
                    </a:lnTo>
                    <a:cubicBezTo>
                      <a:pt x="3874" y="4942"/>
                      <a:pt x="3860" y="4858"/>
                      <a:pt x="3840" y="4771"/>
                    </a:cubicBezTo>
                    <a:lnTo>
                      <a:pt x="3834" y="4748"/>
                    </a:lnTo>
                    <a:cubicBezTo>
                      <a:pt x="3803" y="4674"/>
                      <a:pt x="3773" y="4608"/>
                      <a:pt x="3743" y="4544"/>
                    </a:cubicBezTo>
                    <a:lnTo>
                      <a:pt x="3726" y="4517"/>
                    </a:lnTo>
                    <a:cubicBezTo>
                      <a:pt x="3673" y="4453"/>
                      <a:pt x="3616" y="4387"/>
                      <a:pt x="3529" y="4303"/>
                    </a:cubicBezTo>
                    <a:cubicBezTo>
                      <a:pt x="3465" y="4250"/>
                      <a:pt x="3389" y="4186"/>
                      <a:pt x="3301" y="4126"/>
                    </a:cubicBezTo>
                    <a:cubicBezTo>
                      <a:pt x="3221" y="4072"/>
                      <a:pt x="3138" y="4026"/>
                      <a:pt x="3054" y="3979"/>
                    </a:cubicBezTo>
                    <a:lnTo>
                      <a:pt x="3011" y="3955"/>
                    </a:lnTo>
                    <a:cubicBezTo>
                      <a:pt x="2967" y="3929"/>
                      <a:pt x="2923" y="3905"/>
                      <a:pt x="2880" y="3879"/>
                    </a:cubicBezTo>
                    <a:lnTo>
                      <a:pt x="2837" y="3855"/>
                    </a:lnTo>
                    <a:cubicBezTo>
                      <a:pt x="2807" y="3839"/>
                      <a:pt x="2776" y="3822"/>
                      <a:pt x="2750" y="3802"/>
                    </a:cubicBezTo>
                    <a:lnTo>
                      <a:pt x="2639" y="3939"/>
                    </a:lnTo>
                    <a:lnTo>
                      <a:pt x="2747" y="3799"/>
                    </a:lnTo>
                    <a:cubicBezTo>
                      <a:pt x="2650" y="3718"/>
                      <a:pt x="2602" y="3674"/>
                      <a:pt x="2566" y="3591"/>
                    </a:cubicBezTo>
                    <a:lnTo>
                      <a:pt x="2409" y="3273"/>
                    </a:lnTo>
                    <a:close/>
                    <a:moveTo>
                      <a:pt x="3525" y="352"/>
                    </a:moveTo>
                    <a:cubicBezTo>
                      <a:pt x="3544" y="352"/>
                      <a:pt x="3562" y="354"/>
                      <a:pt x="3576" y="357"/>
                    </a:cubicBezTo>
                    <a:cubicBezTo>
                      <a:pt x="3663" y="370"/>
                      <a:pt x="3746" y="387"/>
                      <a:pt x="3834" y="403"/>
                    </a:cubicBezTo>
                    <a:lnTo>
                      <a:pt x="3980" y="434"/>
                    </a:lnTo>
                    <a:cubicBezTo>
                      <a:pt x="4167" y="474"/>
                      <a:pt x="4359" y="514"/>
                      <a:pt x="4542" y="561"/>
                    </a:cubicBezTo>
                    <a:cubicBezTo>
                      <a:pt x="4753" y="614"/>
                      <a:pt x="4944" y="698"/>
                      <a:pt x="5135" y="812"/>
                    </a:cubicBezTo>
                    <a:cubicBezTo>
                      <a:pt x="5184" y="838"/>
                      <a:pt x="5231" y="875"/>
                      <a:pt x="5275" y="912"/>
                    </a:cubicBezTo>
                    <a:lnTo>
                      <a:pt x="5325" y="952"/>
                    </a:lnTo>
                    <a:cubicBezTo>
                      <a:pt x="5432" y="1042"/>
                      <a:pt x="5536" y="1133"/>
                      <a:pt x="5632" y="1226"/>
                    </a:cubicBezTo>
                    <a:lnTo>
                      <a:pt x="5666" y="1256"/>
                    </a:lnTo>
                    <a:cubicBezTo>
                      <a:pt x="5720" y="1310"/>
                      <a:pt x="5770" y="1357"/>
                      <a:pt x="5813" y="1407"/>
                    </a:cubicBezTo>
                    <a:cubicBezTo>
                      <a:pt x="5893" y="1504"/>
                      <a:pt x="5967" y="1607"/>
                      <a:pt x="6038" y="1724"/>
                    </a:cubicBezTo>
                    <a:cubicBezTo>
                      <a:pt x="6061" y="1765"/>
                      <a:pt x="6084" y="1805"/>
                      <a:pt x="6101" y="1845"/>
                    </a:cubicBezTo>
                    <a:cubicBezTo>
                      <a:pt x="6121" y="1905"/>
                      <a:pt x="6141" y="1962"/>
                      <a:pt x="6154" y="2025"/>
                    </a:cubicBezTo>
                    <a:cubicBezTo>
                      <a:pt x="6161" y="2042"/>
                      <a:pt x="6164" y="2059"/>
                      <a:pt x="6168" y="2076"/>
                    </a:cubicBezTo>
                    <a:cubicBezTo>
                      <a:pt x="6178" y="2213"/>
                      <a:pt x="6178" y="2340"/>
                      <a:pt x="6171" y="2464"/>
                    </a:cubicBezTo>
                    <a:cubicBezTo>
                      <a:pt x="6164" y="2570"/>
                      <a:pt x="6141" y="2678"/>
                      <a:pt x="6111" y="2768"/>
                    </a:cubicBezTo>
                    <a:cubicBezTo>
                      <a:pt x="6058" y="2925"/>
                      <a:pt x="5957" y="3072"/>
                      <a:pt x="5863" y="3200"/>
                    </a:cubicBezTo>
                    <a:cubicBezTo>
                      <a:pt x="5820" y="3257"/>
                      <a:pt x="5770" y="3313"/>
                      <a:pt x="5713" y="3373"/>
                    </a:cubicBezTo>
                    <a:lnTo>
                      <a:pt x="5680" y="3413"/>
                    </a:lnTo>
                    <a:cubicBezTo>
                      <a:pt x="5603" y="3498"/>
                      <a:pt x="5496" y="3567"/>
                      <a:pt x="5339" y="3638"/>
                    </a:cubicBezTo>
                    <a:cubicBezTo>
                      <a:pt x="5175" y="3711"/>
                      <a:pt x="5007" y="3788"/>
                      <a:pt x="4840" y="3819"/>
                    </a:cubicBezTo>
                    <a:cubicBezTo>
                      <a:pt x="4777" y="3831"/>
                      <a:pt x="4716" y="3842"/>
                      <a:pt x="4653" y="3851"/>
                    </a:cubicBezTo>
                    <a:lnTo>
                      <a:pt x="4402" y="3892"/>
                    </a:lnTo>
                    <a:lnTo>
                      <a:pt x="4529" y="4112"/>
                    </a:lnTo>
                    <a:cubicBezTo>
                      <a:pt x="4542" y="4140"/>
                      <a:pt x="4556" y="4166"/>
                      <a:pt x="4569" y="4193"/>
                    </a:cubicBezTo>
                    <a:cubicBezTo>
                      <a:pt x="4633" y="4323"/>
                      <a:pt x="4683" y="4450"/>
                      <a:pt x="4716" y="4577"/>
                    </a:cubicBezTo>
                    <a:cubicBezTo>
                      <a:pt x="4740" y="4671"/>
                      <a:pt x="4757" y="4771"/>
                      <a:pt x="4766" y="4845"/>
                    </a:cubicBezTo>
                    <a:cubicBezTo>
                      <a:pt x="4794" y="5006"/>
                      <a:pt x="4786" y="5169"/>
                      <a:pt x="4757" y="5330"/>
                    </a:cubicBezTo>
                    <a:lnTo>
                      <a:pt x="4743" y="5393"/>
                    </a:lnTo>
                    <a:cubicBezTo>
                      <a:pt x="4729" y="5467"/>
                      <a:pt x="4716" y="5537"/>
                      <a:pt x="4696" y="5597"/>
                    </a:cubicBezTo>
                    <a:cubicBezTo>
                      <a:pt x="4660" y="5701"/>
                      <a:pt x="4613" y="5805"/>
                      <a:pt x="4546" y="5929"/>
                    </a:cubicBezTo>
                    <a:cubicBezTo>
                      <a:pt x="4476" y="6056"/>
                      <a:pt x="4382" y="6176"/>
                      <a:pt x="4252" y="6303"/>
                    </a:cubicBezTo>
                    <a:cubicBezTo>
                      <a:pt x="4218" y="6333"/>
                      <a:pt x="4188" y="6363"/>
                      <a:pt x="4151" y="6394"/>
                    </a:cubicBezTo>
                    <a:cubicBezTo>
                      <a:pt x="3971" y="6537"/>
                      <a:pt x="3770" y="6661"/>
                      <a:pt x="3559" y="6758"/>
                    </a:cubicBezTo>
                    <a:cubicBezTo>
                      <a:pt x="3472" y="6798"/>
                      <a:pt x="3399" y="6829"/>
                      <a:pt x="3332" y="6852"/>
                    </a:cubicBezTo>
                    <a:lnTo>
                      <a:pt x="3261" y="6872"/>
                    </a:lnTo>
                    <a:cubicBezTo>
                      <a:pt x="3158" y="6905"/>
                      <a:pt x="3057" y="6939"/>
                      <a:pt x="2954" y="6945"/>
                    </a:cubicBezTo>
                    <a:cubicBezTo>
                      <a:pt x="2899" y="6949"/>
                      <a:pt x="2847" y="6952"/>
                      <a:pt x="2798" y="6952"/>
                    </a:cubicBezTo>
                    <a:cubicBezTo>
                      <a:pt x="2755" y="6952"/>
                      <a:pt x="2713" y="6950"/>
                      <a:pt x="2673" y="6942"/>
                    </a:cubicBezTo>
                    <a:cubicBezTo>
                      <a:pt x="2579" y="6925"/>
                      <a:pt x="2489" y="6905"/>
                      <a:pt x="2395" y="6882"/>
                    </a:cubicBezTo>
                    <a:cubicBezTo>
                      <a:pt x="2335" y="6869"/>
                      <a:pt x="2275" y="6852"/>
                      <a:pt x="2215" y="6832"/>
                    </a:cubicBezTo>
                    <a:lnTo>
                      <a:pt x="2121" y="6804"/>
                    </a:lnTo>
                    <a:cubicBezTo>
                      <a:pt x="2085" y="6795"/>
                      <a:pt x="2044" y="6781"/>
                      <a:pt x="2004" y="6768"/>
                    </a:cubicBezTo>
                    <a:lnTo>
                      <a:pt x="1980" y="6761"/>
                    </a:lnTo>
                    <a:cubicBezTo>
                      <a:pt x="1840" y="6718"/>
                      <a:pt x="1710" y="6648"/>
                      <a:pt x="1596" y="6584"/>
                    </a:cubicBezTo>
                    <a:cubicBezTo>
                      <a:pt x="1512" y="6540"/>
                      <a:pt x="1432" y="6494"/>
                      <a:pt x="1352" y="6443"/>
                    </a:cubicBezTo>
                    <a:cubicBezTo>
                      <a:pt x="1268" y="6397"/>
                      <a:pt x="1191" y="6343"/>
                      <a:pt x="1111" y="6293"/>
                    </a:cubicBezTo>
                    <a:cubicBezTo>
                      <a:pt x="1084" y="6276"/>
                      <a:pt x="1061" y="6259"/>
                      <a:pt x="1041" y="6243"/>
                    </a:cubicBezTo>
                    <a:lnTo>
                      <a:pt x="970" y="6193"/>
                    </a:lnTo>
                    <a:lnTo>
                      <a:pt x="890" y="6216"/>
                    </a:lnTo>
                    <a:cubicBezTo>
                      <a:pt x="856" y="6225"/>
                      <a:pt x="820" y="6229"/>
                      <a:pt x="784" y="6229"/>
                    </a:cubicBezTo>
                    <a:cubicBezTo>
                      <a:pt x="737" y="6229"/>
                      <a:pt x="690" y="6222"/>
                      <a:pt x="646" y="6207"/>
                    </a:cubicBezTo>
                    <a:cubicBezTo>
                      <a:pt x="546" y="6170"/>
                      <a:pt x="459" y="6093"/>
                      <a:pt x="412" y="5992"/>
                    </a:cubicBezTo>
                    <a:cubicBezTo>
                      <a:pt x="368" y="5895"/>
                      <a:pt x="362" y="5771"/>
                      <a:pt x="395" y="5694"/>
                    </a:cubicBezTo>
                    <a:lnTo>
                      <a:pt x="569" y="5279"/>
                    </a:lnTo>
                    <a:cubicBezTo>
                      <a:pt x="776" y="4795"/>
                      <a:pt x="987" y="4293"/>
                      <a:pt x="1208" y="3805"/>
                    </a:cubicBezTo>
                    <a:cubicBezTo>
                      <a:pt x="1302" y="3604"/>
                      <a:pt x="1392" y="3404"/>
                      <a:pt x="1483" y="3200"/>
                    </a:cubicBezTo>
                    <a:cubicBezTo>
                      <a:pt x="1546" y="3052"/>
                      <a:pt x="1603" y="2899"/>
                      <a:pt x="1656" y="2751"/>
                    </a:cubicBezTo>
                    <a:lnTo>
                      <a:pt x="1707" y="2615"/>
                    </a:lnTo>
                    <a:cubicBezTo>
                      <a:pt x="1857" y="2209"/>
                      <a:pt x="2064" y="1818"/>
                      <a:pt x="2268" y="1437"/>
                    </a:cubicBezTo>
                    <a:lnTo>
                      <a:pt x="2298" y="1383"/>
                    </a:lnTo>
                    <a:cubicBezTo>
                      <a:pt x="2375" y="1240"/>
                      <a:pt x="2452" y="1093"/>
                      <a:pt x="2536" y="952"/>
                    </a:cubicBezTo>
                    <a:cubicBezTo>
                      <a:pt x="2606" y="835"/>
                      <a:pt x="2693" y="735"/>
                      <a:pt x="2793" y="628"/>
                    </a:cubicBezTo>
                    <a:cubicBezTo>
                      <a:pt x="2877" y="537"/>
                      <a:pt x="2984" y="467"/>
                      <a:pt x="3094" y="431"/>
                    </a:cubicBezTo>
                    <a:cubicBezTo>
                      <a:pt x="3158" y="407"/>
                      <a:pt x="3221" y="383"/>
                      <a:pt x="3289" y="370"/>
                    </a:cubicBezTo>
                    <a:cubicBezTo>
                      <a:pt x="3335" y="357"/>
                      <a:pt x="3385" y="357"/>
                      <a:pt x="3445" y="353"/>
                    </a:cubicBezTo>
                    <a:lnTo>
                      <a:pt x="3499" y="353"/>
                    </a:lnTo>
                    <a:cubicBezTo>
                      <a:pt x="3508" y="353"/>
                      <a:pt x="3516" y="352"/>
                      <a:pt x="3525" y="352"/>
                    </a:cubicBezTo>
                    <a:close/>
                    <a:moveTo>
                      <a:pt x="3528" y="1"/>
                    </a:moveTo>
                    <a:cubicBezTo>
                      <a:pt x="3515" y="1"/>
                      <a:pt x="3500" y="1"/>
                      <a:pt x="3485" y="2"/>
                    </a:cubicBezTo>
                    <a:lnTo>
                      <a:pt x="3435" y="2"/>
                    </a:lnTo>
                    <a:cubicBezTo>
                      <a:pt x="3362" y="6"/>
                      <a:pt x="3289" y="9"/>
                      <a:pt x="3208" y="26"/>
                    </a:cubicBezTo>
                    <a:cubicBezTo>
                      <a:pt x="3128" y="46"/>
                      <a:pt x="3054" y="69"/>
                      <a:pt x="2980" y="96"/>
                    </a:cubicBezTo>
                    <a:cubicBezTo>
                      <a:pt x="2817" y="153"/>
                      <a:pt x="2659" y="256"/>
                      <a:pt x="2536" y="387"/>
                    </a:cubicBezTo>
                    <a:cubicBezTo>
                      <a:pt x="2426" y="508"/>
                      <a:pt x="2318" y="624"/>
                      <a:pt x="2231" y="775"/>
                    </a:cubicBezTo>
                    <a:cubicBezTo>
                      <a:pt x="2148" y="919"/>
                      <a:pt x="2068" y="1069"/>
                      <a:pt x="1987" y="1216"/>
                    </a:cubicBezTo>
                    <a:lnTo>
                      <a:pt x="1957" y="1273"/>
                    </a:lnTo>
                    <a:cubicBezTo>
                      <a:pt x="1750" y="1661"/>
                      <a:pt x="1536" y="2066"/>
                      <a:pt x="1375" y="2494"/>
                    </a:cubicBezTo>
                    <a:lnTo>
                      <a:pt x="1325" y="2635"/>
                    </a:lnTo>
                    <a:cubicBezTo>
                      <a:pt x="1275" y="2775"/>
                      <a:pt x="1222" y="2922"/>
                      <a:pt x="1161" y="3056"/>
                    </a:cubicBezTo>
                    <a:lnTo>
                      <a:pt x="890" y="3658"/>
                    </a:lnTo>
                    <a:cubicBezTo>
                      <a:pt x="666" y="4149"/>
                      <a:pt x="452" y="4654"/>
                      <a:pt x="248" y="5143"/>
                    </a:cubicBezTo>
                    <a:lnTo>
                      <a:pt x="71" y="5557"/>
                    </a:lnTo>
                    <a:cubicBezTo>
                      <a:pt x="1" y="5728"/>
                      <a:pt x="7" y="5952"/>
                      <a:pt x="94" y="6139"/>
                    </a:cubicBezTo>
                    <a:cubicBezTo>
                      <a:pt x="178" y="6323"/>
                      <a:pt x="339" y="6471"/>
                      <a:pt x="529" y="6537"/>
                    </a:cubicBezTo>
                    <a:cubicBezTo>
                      <a:pt x="611" y="6568"/>
                      <a:pt x="698" y="6582"/>
                      <a:pt x="785" y="6582"/>
                    </a:cubicBezTo>
                    <a:cubicBezTo>
                      <a:pt x="822" y="6582"/>
                      <a:pt x="860" y="6579"/>
                      <a:pt x="897" y="6574"/>
                    </a:cubicBezTo>
                    <a:cubicBezTo>
                      <a:pt x="904" y="6577"/>
                      <a:pt x="910" y="6584"/>
                      <a:pt x="917" y="6588"/>
                    </a:cubicBezTo>
                    <a:cubicBezTo>
                      <a:pt x="1001" y="6641"/>
                      <a:pt x="1084" y="6695"/>
                      <a:pt x="1168" y="6744"/>
                    </a:cubicBezTo>
                    <a:cubicBezTo>
                      <a:pt x="1255" y="6795"/>
                      <a:pt x="1338" y="6845"/>
                      <a:pt x="1426" y="6892"/>
                    </a:cubicBezTo>
                    <a:cubicBezTo>
                      <a:pt x="1552" y="6962"/>
                      <a:pt x="1707" y="7042"/>
                      <a:pt x="1873" y="7096"/>
                    </a:cubicBezTo>
                    <a:lnTo>
                      <a:pt x="1897" y="7105"/>
                    </a:lnTo>
                    <a:cubicBezTo>
                      <a:pt x="1940" y="7119"/>
                      <a:pt x="1984" y="7133"/>
                      <a:pt x="2028" y="7142"/>
                    </a:cubicBezTo>
                    <a:lnTo>
                      <a:pt x="2114" y="7170"/>
                    </a:lnTo>
                    <a:cubicBezTo>
                      <a:pt x="2181" y="7190"/>
                      <a:pt x="2252" y="7210"/>
                      <a:pt x="2318" y="7226"/>
                    </a:cubicBezTo>
                    <a:cubicBezTo>
                      <a:pt x="2415" y="7250"/>
                      <a:pt x="2512" y="7270"/>
                      <a:pt x="2609" y="7286"/>
                    </a:cubicBezTo>
                    <a:cubicBezTo>
                      <a:pt x="2676" y="7300"/>
                      <a:pt x="2736" y="7303"/>
                      <a:pt x="2800" y="7303"/>
                    </a:cubicBezTo>
                    <a:cubicBezTo>
                      <a:pt x="2863" y="7303"/>
                      <a:pt x="2923" y="7300"/>
                      <a:pt x="2988" y="7297"/>
                    </a:cubicBezTo>
                    <a:cubicBezTo>
                      <a:pt x="3124" y="7286"/>
                      <a:pt x="3252" y="7246"/>
                      <a:pt x="3372" y="7206"/>
                    </a:cubicBezTo>
                    <a:lnTo>
                      <a:pt x="3435" y="7186"/>
                    </a:lnTo>
                    <a:cubicBezTo>
                      <a:pt x="3519" y="7159"/>
                      <a:pt x="3606" y="7126"/>
                      <a:pt x="3706" y="7079"/>
                    </a:cubicBezTo>
                    <a:cubicBezTo>
                      <a:pt x="3944" y="6969"/>
                      <a:pt x="4167" y="6832"/>
                      <a:pt x="4372" y="6668"/>
                    </a:cubicBezTo>
                    <a:cubicBezTo>
                      <a:pt x="4415" y="6634"/>
                      <a:pt x="4456" y="6594"/>
                      <a:pt x="4496" y="6557"/>
                    </a:cubicBezTo>
                    <a:cubicBezTo>
                      <a:pt x="4653" y="6403"/>
                      <a:pt x="4769" y="6253"/>
                      <a:pt x="4857" y="6096"/>
                    </a:cubicBezTo>
                    <a:cubicBezTo>
                      <a:pt x="4930" y="5955"/>
                      <a:pt x="4984" y="5835"/>
                      <a:pt x="5027" y="5714"/>
                    </a:cubicBezTo>
                    <a:cubicBezTo>
                      <a:pt x="5058" y="5628"/>
                      <a:pt x="5074" y="5540"/>
                      <a:pt x="5087" y="5460"/>
                    </a:cubicBezTo>
                    <a:lnTo>
                      <a:pt x="5101" y="5397"/>
                    </a:lnTo>
                    <a:cubicBezTo>
                      <a:pt x="5141" y="5199"/>
                      <a:pt x="5144" y="4995"/>
                      <a:pt x="5115" y="4791"/>
                    </a:cubicBezTo>
                    <a:cubicBezTo>
                      <a:pt x="5104" y="4708"/>
                      <a:pt x="5084" y="4601"/>
                      <a:pt x="5054" y="4487"/>
                    </a:cubicBezTo>
                    <a:cubicBezTo>
                      <a:pt x="5027" y="4376"/>
                      <a:pt x="4987" y="4270"/>
                      <a:pt x="4940" y="4156"/>
                    </a:cubicBezTo>
                    <a:cubicBezTo>
                      <a:pt x="5138" y="4116"/>
                      <a:pt x="5322" y="4032"/>
                      <a:pt x="5482" y="3959"/>
                    </a:cubicBezTo>
                    <a:cubicBezTo>
                      <a:pt x="5686" y="3868"/>
                      <a:pt x="5830" y="3768"/>
                      <a:pt x="5941" y="3648"/>
                    </a:cubicBezTo>
                    <a:lnTo>
                      <a:pt x="5973" y="3611"/>
                    </a:lnTo>
                    <a:cubicBezTo>
                      <a:pt x="6030" y="3547"/>
                      <a:pt x="6091" y="3481"/>
                      <a:pt x="6148" y="3407"/>
                    </a:cubicBezTo>
                    <a:cubicBezTo>
                      <a:pt x="6254" y="3260"/>
                      <a:pt x="6375" y="3089"/>
                      <a:pt x="6445" y="2882"/>
                    </a:cubicBezTo>
                    <a:cubicBezTo>
                      <a:pt x="6486" y="2761"/>
                      <a:pt x="6512" y="2624"/>
                      <a:pt x="6522" y="2484"/>
                    </a:cubicBezTo>
                    <a:cubicBezTo>
                      <a:pt x="6529" y="2346"/>
                      <a:pt x="6529" y="2203"/>
                      <a:pt x="6515" y="2053"/>
                    </a:cubicBezTo>
                    <a:cubicBezTo>
                      <a:pt x="6515" y="2013"/>
                      <a:pt x="6506" y="1976"/>
                      <a:pt x="6499" y="1939"/>
                    </a:cubicBezTo>
                    <a:cubicBezTo>
                      <a:pt x="6482" y="1875"/>
                      <a:pt x="6459" y="1805"/>
                      <a:pt x="6429" y="1724"/>
                    </a:cubicBezTo>
                    <a:cubicBezTo>
                      <a:pt x="6405" y="1658"/>
                      <a:pt x="6372" y="1601"/>
                      <a:pt x="6342" y="1547"/>
                    </a:cubicBezTo>
                    <a:cubicBezTo>
                      <a:pt x="6262" y="1411"/>
                      <a:pt x="6174" y="1290"/>
                      <a:pt x="6081" y="1179"/>
                    </a:cubicBezTo>
                    <a:cubicBezTo>
                      <a:pt x="6024" y="1116"/>
                      <a:pt x="5967" y="1059"/>
                      <a:pt x="5907" y="1002"/>
                    </a:cubicBezTo>
                    <a:lnTo>
                      <a:pt x="5877" y="972"/>
                    </a:lnTo>
                    <a:cubicBezTo>
                      <a:pt x="5773" y="875"/>
                      <a:pt x="5663" y="775"/>
                      <a:pt x="5546" y="681"/>
                    </a:cubicBezTo>
                    <a:lnTo>
                      <a:pt x="5496" y="638"/>
                    </a:lnTo>
                    <a:cubicBezTo>
                      <a:pt x="5442" y="594"/>
                      <a:pt x="5382" y="548"/>
                      <a:pt x="5315" y="508"/>
                    </a:cubicBezTo>
                    <a:cubicBezTo>
                      <a:pt x="5098" y="377"/>
                      <a:pt x="4874" y="283"/>
                      <a:pt x="4629" y="223"/>
                    </a:cubicBezTo>
                    <a:cubicBezTo>
                      <a:pt x="4439" y="173"/>
                      <a:pt x="4241" y="130"/>
                      <a:pt x="4054" y="93"/>
                    </a:cubicBezTo>
                    <a:lnTo>
                      <a:pt x="3907" y="59"/>
                    </a:lnTo>
                    <a:cubicBezTo>
                      <a:pt x="3817" y="42"/>
                      <a:pt x="3726" y="26"/>
                      <a:pt x="3633" y="9"/>
                    </a:cubicBezTo>
                    <a:cubicBezTo>
                      <a:pt x="3601" y="4"/>
                      <a:pt x="3567" y="1"/>
                      <a:pt x="35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310" name="Google Shape;2310;p46"/>
            <p:cNvGrpSpPr/>
            <p:nvPr/>
          </p:nvGrpSpPr>
          <p:grpSpPr>
            <a:xfrm rot="-698232">
              <a:off x="6435690" y="991118"/>
              <a:ext cx="617703" cy="536842"/>
              <a:chOff x="2468550" y="1600375"/>
              <a:chExt cx="2221020" cy="1930274"/>
            </a:xfrm>
          </p:grpSpPr>
          <p:sp>
            <p:nvSpPr>
              <p:cNvPr id="2311" name="Google Shape;2311;p46"/>
              <p:cNvSpPr/>
              <p:nvPr/>
            </p:nvSpPr>
            <p:spPr>
              <a:xfrm>
                <a:off x="2558405" y="1600375"/>
                <a:ext cx="2131165" cy="1870367"/>
              </a:xfrm>
              <a:custGeom>
                <a:avLst/>
                <a:gdLst/>
                <a:ahLst/>
                <a:cxnLst/>
                <a:rect l="l" t="t" r="r" b="b"/>
                <a:pathLst>
                  <a:path w="4625" h="4059" extrusionOk="0">
                    <a:moveTo>
                      <a:pt x="4167" y="0"/>
                    </a:moveTo>
                    <a:cubicBezTo>
                      <a:pt x="4157" y="0"/>
                      <a:pt x="4147" y="1"/>
                      <a:pt x="4137" y="2"/>
                    </a:cubicBezTo>
                    <a:cubicBezTo>
                      <a:pt x="4074" y="5"/>
                      <a:pt x="4009" y="35"/>
                      <a:pt x="3953" y="68"/>
                    </a:cubicBezTo>
                    <a:cubicBezTo>
                      <a:pt x="3853" y="132"/>
                      <a:pt x="3762" y="212"/>
                      <a:pt x="3665" y="279"/>
                    </a:cubicBezTo>
                    <a:cubicBezTo>
                      <a:pt x="3452" y="426"/>
                      <a:pt x="3271" y="613"/>
                      <a:pt x="3086" y="794"/>
                    </a:cubicBezTo>
                    <a:cubicBezTo>
                      <a:pt x="3013" y="868"/>
                      <a:pt x="2933" y="941"/>
                      <a:pt x="2856" y="1011"/>
                    </a:cubicBezTo>
                    <a:cubicBezTo>
                      <a:pt x="2772" y="1088"/>
                      <a:pt x="2699" y="1166"/>
                      <a:pt x="2615" y="1239"/>
                    </a:cubicBezTo>
                    <a:cubicBezTo>
                      <a:pt x="2532" y="1316"/>
                      <a:pt x="2444" y="1389"/>
                      <a:pt x="2361" y="1467"/>
                    </a:cubicBezTo>
                    <a:cubicBezTo>
                      <a:pt x="2284" y="1540"/>
                      <a:pt x="2203" y="1613"/>
                      <a:pt x="2123" y="1683"/>
                    </a:cubicBezTo>
                    <a:cubicBezTo>
                      <a:pt x="2056" y="1737"/>
                      <a:pt x="1990" y="1794"/>
                      <a:pt x="1926" y="1851"/>
                    </a:cubicBezTo>
                    <a:lnTo>
                      <a:pt x="1913" y="1861"/>
                    </a:lnTo>
                    <a:cubicBezTo>
                      <a:pt x="1819" y="1938"/>
                      <a:pt x="1726" y="2018"/>
                      <a:pt x="1629" y="2095"/>
                    </a:cubicBezTo>
                    <a:cubicBezTo>
                      <a:pt x="1578" y="2135"/>
                      <a:pt x="1528" y="2172"/>
                      <a:pt x="1478" y="2212"/>
                    </a:cubicBezTo>
                    <a:cubicBezTo>
                      <a:pt x="1421" y="2256"/>
                      <a:pt x="1368" y="2305"/>
                      <a:pt x="1314" y="2353"/>
                    </a:cubicBezTo>
                    <a:cubicBezTo>
                      <a:pt x="1224" y="2423"/>
                      <a:pt x="1127" y="2486"/>
                      <a:pt x="1040" y="2563"/>
                    </a:cubicBezTo>
                    <a:cubicBezTo>
                      <a:pt x="926" y="2657"/>
                      <a:pt x="819" y="2754"/>
                      <a:pt x="722" y="2867"/>
                    </a:cubicBezTo>
                    <a:cubicBezTo>
                      <a:pt x="686" y="2915"/>
                      <a:pt x="645" y="2958"/>
                      <a:pt x="612" y="3004"/>
                    </a:cubicBezTo>
                    <a:cubicBezTo>
                      <a:pt x="595" y="3028"/>
                      <a:pt x="578" y="3052"/>
                      <a:pt x="562" y="3072"/>
                    </a:cubicBezTo>
                    <a:cubicBezTo>
                      <a:pt x="545" y="3095"/>
                      <a:pt x="525" y="3115"/>
                      <a:pt x="502" y="3139"/>
                    </a:cubicBezTo>
                    <a:cubicBezTo>
                      <a:pt x="458" y="3182"/>
                      <a:pt x="417" y="3225"/>
                      <a:pt x="374" y="3269"/>
                    </a:cubicBezTo>
                    <a:cubicBezTo>
                      <a:pt x="334" y="3313"/>
                      <a:pt x="291" y="3353"/>
                      <a:pt x="250" y="3393"/>
                    </a:cubicBezTo>
                    <a:cubicBezTo>
                      <a:pt x="217" y="3429"/>
                      <a:pt x="184" y="3466"/>
                      <a:pt x="150" y="3503"/>
                    </a:cubicBezTo>
                    <a:cubicBezTo>
                      <a:pt x="137" y="3520"/>
                      <a:pt x="120" y="3537"/>
                      <a:pt x="104" y="3553"/>
                    </a:cubicBezTo>
                    <a:cubicBezTo>
                      <a:pt x="96" y="3563"/>
                      <a:pt x="87" y="3574"/>
                      <a:pt x="80" y="3583"/>
                    </a:cubicBezTo>
                    <a:cubicBezTo>
                      <a:pt x="63" y="3603"/>
                      <a:pt x="47" y="3630"/>
                      <a:pt x="33" y="3657"/>
                    </a:cubicBezTo>
                    <a:cubicBezTo>
                      <a:pt x="10" y="3700"/>
                      <a:pt x="6" y="3740"/>
                      <a:pt x="3" y="3790"/>
                    </a:cubicBezTo>
                    <a:cubicBezTo>
                      <a:pt x="0" y="3844"/>
                      <a:pt x="20" y="3891"/>
                      <a:pt x="47" y="3935"/>
                    </a:cubicBezTo>
                    <a:cubicBezTo>
                      <a:pt x="50" y="3944"/>
                      <a:pt x="80" y="3978"/>
                      <a:pt x="96" y="3991"/>
                    </a:cubicBezTo>
                    <a:cubicBezTo>
                      <a:pt x="133" y="4025"/>
                      <a:pt x="161" y="4035"/>
                      <a:pt x="207" y="4048"/>
                    </a:cubicBezTo>
                    <a:cubicBezTo>
                      <a:pt x="229" y="4055"/>
                      <a:pt x="252" y="4058"/>
                      <a:pt x="275" y="4058"/>
                    </a:cubicBezTo>
                    <a:cubicBezTo>
                      <a:pt x="325" y="4058"/>
                      <a:pt x="376" y="4044"/>
                      <a:pt x="425" y="4028"/>
                    </a:cubicBezTo>
                    <a:cubicBezTo>
                      <a:pt x="502" y="4005"/>
                      <a:pt x="572" y="3971"/>
                      <a:pt x="642" y="3935"/>
                    </a:cubicBezTo>
                    <a:cubicBezTo>
                      <a:pt x="698" y="3907"/>
                      <a:pt x="752" y="3878"/>
                      <a:pt x="806" y="3844"/>
                    </a:cubicBezTo>
                    <a:cubicBezTo>
                      <a:pt x="859" y="3814"/>
                      <a:pt x="913" y="3784"/>
                      <a:pt x="963" y="3750"/>
                    </a:cubicBezTo>
                    <a:cubicBezTo>
                      <a:pt x="1013" y="3717"/>
                      <a:pt x="1060" y="3680"/>
                      <a:pt x="1110" y="3647"/>
                    </a:cubicBezTo>
                    <a:cubicBezTo>
                      <a:pt x="1160" y="3610"/>
                      <a:pt x="1210" y="3574"/>
                      <a:pt x="1260" y="3533"/>
                    </a:cubicBezTo>
                    <a:cubicBezTo>
                      <a:pt x="1345" y="3466"/>
                      <a:pt x="1425" y="3396"/>
                      <a:pt x="1505" y="3322"/>
                    </a:cubicBezTo>
                    <a:cubicBezTo>
                      <a:pt x="1575" y="3265"/>
                      <a:pt x="1646" y="3212"/>
                      <a:pt x="1712" y="3152"/>
                    </a:cubicBezTo>
                    <a:cubicBezTo>
                      <a:pt x="1802" y="3078"/>
                      <a:pt x="1886" y="2998"/>
                      <a:pt x="1973" y="2921"/>
                    </a:cubicBezTo>
                    <a:cubicBezTo>
                      <a:pt x="2043" y="2858"/>
                      <a:pt x="2117" y="2797"/>
                      <a:pt x="2187" y="2734"/>
                    </a:cubicBezTo>
                    <a:cubicBezTo>
                      <a:pt x="2243" y="2683"/>
                      <a:pt x="2304" y="2630"/>
                      <a:pt x="2364" y="2577"/>
                    </a:cubicBezTo>
                    <a:cubicBezTo>
                      <a:pt x="2458" y="2500"/>
                      <a:pt x="2552" y="2426"/>
                      <a:pt x="2649" y="2349"/>
                    </a:cubicBezTo>
                    <a:cubicBezTo>
                      <a:pt x="2749" y="2272"/>
                      <a:pt x="2845" y="2192"/>
                      <a:pt x="2946" y="2115"/>
                    </a:cubicBezTo>
                    <a:cubicBezTo>
                      <a:pt x="3050" y="2041"/>
                      <a:pt x="3154" y="1971"/>
                      <a:pt x="3257" y="1898"/>
                    </a:cubicBezTo>
                    <a:cubicBezTo>
                      <a:pt x="3324" y="1851"/>
                      <a:pt x="3387" y="1800"/>
                      <a:pt x="3447" y="1747"/>
                    </a:cubicBezTo>
                    <a:cubicBezTo>
                      <a:pt x="3488" y="1711"/>
                      <a:pt x="3525" y="1667"/>
                      <a:pt x="3565" y="1630"/>
                    </a:cubicBezTo>
                    <a:cubicBezTo>
                      <a:pt x="3632" y="1573"/>
                      <a:pt x="3692" y="1513"/>
                      <a:pt x="3748" y="1450"/>
                    </a:cubicBezTo>
                    <a:cubicBezTo>
                      <a:pt x="3799" y="1393"/>
                      <a:pt x="3833" y="1319"/>
                      <a:pt x="3853" y="1246"/>
                    </a:cubicBezTo>
                    <a:cubicBezTo>
                      <a:pt x="3862" y="1219"/>
                      <a:pt x="3869" y="1192"/>
                      <a:pt x="3876" y="1166"/>
                    </a:cubicBezTo>
                    <a:cubicBezTo>
                      <a:pt x="3889" y="1132"/>
                      <a:pt x="3906" y="1101"/>
                      <a:pt x="3923" y="1072"/>
                    </a:cubicBezTo>
                    <a:cubicBezTo>
                      <a:pt x="3949" y="1035"/>
                      <a:pt x="3980" y="1005"/>
                      <a:pt x="4013" y="978"/>
                    </a:cubicBezTo>
                    <a:lnTo>
                      <a:pt x="4037" y="958"/>
                    </a:lnTo>
                    <a:cubicBezTo>
                      <a:pt x="4090" y="911"/>
                      <a:pt x="4147" y="865"/>
                      <a:pt x="4200" y="817"/>
                    </a:cubicBezTo>
                    <a:lnTo>
                      <a:pt x="4200" y="817"/>
                    </a:lnTo>
                    <a:lnTo>
                      <a:pt x="4190" y="828"/>
                    </a:lnTo>
                    <a:cubicBezTo>
                      <a:pt x="4250" y="777"/>
                      <a:pt x="4310" y="731"/>
                      <a:pt x="4375" y="690"/>
                    </a:cubicBezTo>
                    <a:cubicBezTo>
                      <a:pt x="4391" y="680"/>
                      <a:pt x="4407" y="670"/>
                      <a:pt x="4424" y="660"/>
                    </a:cubicBezTo>
                    <a:cubicBezTo>
                      <a:pt x="4455" y="644"/>
                      <a:pt x="4481" y="617"/>
                      <a:pt x="4508" y="593"/>
                    </a:cubicBezTo>
                    <a:cubicBezTo>
                      <a:pt x="4521" y="584"/>
                      <a:pt x="4531" y="573"/>
                      <a:pt x="4538" y="560"/>
                    </a:cubicBezTo>
                    <a:cubicBezTo>
                      <a:pt x="4551" y="550"/>
                      <a:pt x="4562" y="539"/>
                      <a:pt x="4571" y="530"/>
                    </a:cubicBezTo>
                    <a:cubicBezTo>
                      <a:pt x="4605" y="493"/>
                      <a:pt x="4625" y="443"/>
                      <a:pt x="4622" y="393"/>
                    </a:cubicBezTo>
                    <a:cubicBezTo>
                      <a:pt x="4619" y="346"/>
                      <a:pt x="4599" y="303"/>
                      <a:pt x="4565" y="269"/>
                    </a:cubicBezTo>
                    <a:cubicBezTo>
                      <a:pt x="4558" y="252"/>
                      <a:pt x="4548" y="238"/>
                      <a:pt x="4535" y="222"/>
                    </a:cubicBezTo>
                    <a:lnTo>
                      <a:pt x="4518" y="206"/>
                    </a:lnTo>
                    <a:cubicBezTo>
                      <a:pt x="4505" y="192"/>
                      <a:pt x="4488" y="178"/>
                      <a:pt x="4471" y="169"/>
                    </a:cubicBezTo>
                    <a:cubicBezTo>
                      <a:pt x="4448" y="145"/>
                      <a:pt x="4424" y="125"/>
                      <a:pt x="4398" y="102"/>
                    </a:cubicBezTo>
                    <a:cubicBezTo>
                      <a:pt x="4334" y="41"/>
                      <a:pt x="4255" y="0"/>
                      <a:pt x="41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2" name="Google Shape;2312;p46"/>
              <p:cNvSpPr/>
              <p:nvPr/>
            </p:nvSpPr>
            <p:spPr>
              <a:xfrm>
                <a:off x="2468550" y="3123306"/>
                <a:ext cx="452037" cy="407343"/>
              </a:xfrm>
              <a:custGeom>
                <a:avLst/>
                <a:gdLst/>
                <a:ahLst/>
                <a:cxnLst/>
                <a:rect l="l" t="t" r="r" b="b"/>
                <a:pathLst>
                  <a:path w="981" h="884" extrusionOk="0">
                    <a:moveTo>
                      <a:pt x="469" y="820"/>
                    </a:moveTo>
                    <a:cubicBezTo>
                      <a:pt x="467" y="820"/>
                      <a:pt x="465" y="821"/>
                      <a:pt x="463" y="821"/>
                    </a:cubicBezTo>
                    <a:lnTo>
                      <a:pt x="463" y="821"/>
                    </a:lnTo>
                    <a:lnTo>
                      <a:pt x="469" y="820"/>
                    </a:lnTo>
                    <a:close/>
                    <a:moveTo>
                      <a:pt x="508" y="1"/>
                    </a:moveTo>
                    <a:cubicBezTo>
                      <a:pt x="491" y="1"/>
                      <a:pt x="473" y="6"/>
                      <a:pt x="459" y="17"/>
                    </a:cubicBezTo>
                    <a:cubicBezTo>
                      <a:pt x="439" y="34"/>
                      <a:pt x="422" y="54"/>
                      <a:pt x="405" y="74"/>
                    </a:cubicBezTo>
                    <a:cubicBezTo>
                      <a:pt x="396" y="91"/>
                      <a:pt x="382" y="108"/>
                      <a:pt x="368" y="124"/>
                    </a:cubicBezTo>
                    <a:cubicBezTo>
                      <a:pt x="345" y="155"/>
                      <a:pt x="322" y="184"/>
                      <a:pt x="299" y="215"/>
                    </a:cubicBezTo>
                    <a:cubicBezTo>
                      <a:pt x="271" y="244"/>
                      <a:pt x="248" y="278"/>
                      <a:pt x="228" y="312"/>
                    </a:cubicBezTo>
                    <a:cubicBezTo>
                      <a:pt x="208" y="342"/>
                      <a:pt x="185" y="372"/>
                      <a:pt x="165" y="405"/>
                    </a:cubicBezTo>
                    <a:cubicBezTo>
                      <a:pt x="144" y="435"/>
                      <a:pt x="124" y="469"/>
                      <a:pt x="108" y="502"/>
                    </a:cubicBezTo>
                    <a:cubicBezTo>
                      <a:pt x="87" y="542"/>
                      <a:pt x="67" y="579"/>
                      <a:pt x="47" y="619"/>
                    </a:cubicBezTo>
                    <a:cubicBezTo>
                      <a:pt x="41" y="636"/>
                      <a:pt x="31" y="653"/>
                      <a:pt x="24" y="673"/>
                    </a:cubicBezTo>
                    <a:cubicBezTo>
                      <a:pt x="14" y="693"/>
                      <a:pt x="10" y="716"/>
                      <a:pt x="4" y="743"/>
                    </a:cubicBezTo>
                    <a:cubicBezTo>
                      <a:pt x="1" y="757"/>
                      <a:pt x="1" y="766"/>
                      <a:pt x="4" y="780"/>
                    </a:cubicBezTo>
                    <a:cubicBezTo>
                      <a:pt x="4" y="793"/>
                      <a:pt x="7" y="803"/>
                      <a:pt x="10" y="817"/>
                    </a:cubicBezTo>
                    <a:cubicBezTo>
                      <a:pt x="14" y="826"/>
                      <a:pt x="35" y="850"/>
                      <a:pt x="44" y="857"/>
                    </a:cubicBezTo>
                    <a:cubicBezTo>
                      <a:pt x="55" y="860"/>
                      <a:pt x="64" y="867"/>
                      <a:pt x="78" y="871"/>
                    </a:cubicBezTo>
                    <a:cubicBezTo>
                      <a:pt x="104" y="883"/>
                      <a:pt x="138" y="883"/>
                      <a:pt x="171" y="883"/>
                    </a:cubicBezTo>
                    <a:cubicBezTo>
                      <a:pt x="185" y="880"/>
                      <a:pt x="195" y="877"/>
                      <a:pt x="208" y="874"/>
                    </a:cubicBezTo>
                    <a:cubicBezTo>
                      <a:pt x="222" y="874"/>
                      <a:pt x="235" y="871"/>
                      <a:pt x="248" y="867"/>
                    </a:cubicBezTo>
                    <a:cubicBezTo>
                      <a:pt x="271" y="860"/>
                      <a:pt x="295" y="854"/>
                      <a:pt x="319" y="850"/>
                    </a:cubicBezTo>
                    <a:cubicBezTo>
                      <a:pt x="339" y="846"/>
                      <a:pt x="362" y="843"/>
                      <a:pt x="385" y="840"/>
                    </a:cubicBezTo>
                    <a:cubicBezTo>
                      <a:pt x="410" y="837"/>
                      <a:pt x="438" y="828"/>
                      <a:pt x="463" y="821"/>
                    </a:cubicBezTo>
                    <a:lnTo>
                      <a:pt x="463" y="821"/>
                    </a:lnTo>
                    <a:lnTo>
                      <a:pt x="456" y="823"/>
                    </a:lnTo>
                    <a:cubicBezTo>
                      <a:pt x="479" y="817"/>
                      <a:pt x="502" y="810"/>
                      <a:pt x="523" y="803"/>
                    </a:cubicBezTo>
                    <a:cubicBezTo>
                      <a:pt x="532" y="800"/>
                      <a:pt x="543" y="797"/>
                      <a:pt x="552" y="793"/>
                    </a:cubicBezTo>
                    <a:cubicBezTo>
                      <a:pt x="592" y="783"/>
                      <a:pt x="633" y="777"/>
                      <a:pt x="673" y="770"/>
                    </a:cubicBezTo>
                    <a:cubicBezTo>
                      <a:pt x="710" y="763"/>
                      <a:pt x="750" y="757"/>
                      <a:pt x="790" y="757"/>
                    </a:cubicBezTo>
                    <a:cubicBezTo>
                      <a:pt x="827" y="757"/>
                      <a:pt x="864" y="760"/>
                      <a:pt x="901" y="760"/>
                    </a:cubicBezTo>
                    <a:cubicBezTo>
                      <a:pt x="903" y="760"/>
                      <a:pt x="905" y="760"/>
                      <a:pt x="907" y="760"/>
                    </a:cubicBezTo>
                    <a:cubicBezTo>
                      <a:pt x="941" y="760"/>
                      <a:pt x="974" y="734"/>
                      <a:pt x="978" y="696"/>
                    </a:cubicBezTo>
                    <a:cubicBezTo>
                      <a:pt x="981" y="656"/>
                      <a:pt x="950" y="619"/>
                      <a:pt x="913" y="616"/>
                    </a:cubicBezTo>
                    <a:cubicBezTo>
                      <a:pt x="879" y="613"/>
                      <a:pt x="844" y="612"/>
                      <a:pt x="810" y="612"/>
                    </a:cubicBezTo>
                    <a:cubicBezTo>
                      <a:pt x="761" y="612"/>
                      <a:pt x="712" y="615"/>
                      <a:pt x="663" y="623"/>
                    </a:cubicBezTo>
                    <a:cubicBezTo>
                      <a:pt x="629" y="630"/>
                      <a:pt x="596" y="633"/>
                      <a:pt x="563" y="639"/>
                    </a:cubicBezTo>
                    <a:cubicBezTo>
                      <a:pt x="526" y="646"/>
                      <a:pt x="492" y="659"/>
                      <a:pt x="456" y="670"/>
                    </a:cubicBezTo>
                    <a:cubicBezTo>
                      <a:pt x="432" y="676"/>
                      <a:pt x="412" y="680"/>
                      <a:pt x="392" y="683"/>
                    </a:cubicBezTo>
                    <a:cubicBezTo>
                      <a:pt x="368" y="690"/>
                      <a:pt x="345" y="690"/>
                      <a:pt x="325" y="693"/>
                    </a:cubicBezTo>
                    <a:cubicBezTo>
                      <a:pt x="302" y="693"/>
                      <a:pt x="282" y="696"/>
                      <a:pt x="258" y="700"/>
                    </a:cubicBezTo>
                    <a:cubicBezTo>
                      <a:pt x="238" y="703"/>
                      <a:pt x="218" y="710"/>
                      <a:pt x="198" y="710"/>
                    </a:cubicBezTo>
                    <a:cubicBezTo>
                      <a:pt x="208" y="683"/>
                      <a:pt x="222" y="659"/>
                      <a:pt x="231" y="633"/>
                    </a:cubicBezTo>
                    <a:cubicBezTo>
                      <a:pt x="245" y="610"/>
                      <a:pt x="258" y="586"/>
                      <a:pt x="271" y="559"/>
                    </a:cubicBezTo>
                    <a:cubicBezTo>
                      <a:pt x="291" y="522"/>
                      <a:pt x="311" y="489"/>
                      <a:pt x="332" y="456"/>
                    </a:cubicBezTo>
                    <a:cubicBezTo>
                      <a:pt x="359" y="415"/>
                      <a:pt x="382" y="375"/>
                      <a:pt x="409" y="338"/>
                    </a:cubicBezTo>
                    <a:cubicBezTo>
                      <a:pt x="432" y="301"/>
                      <a:pt x="459" y="269"/>
                      <a:pt x="486" y="232"/>
                    </a:cubicBezTo>
                    <a:cubicBezTo>
                      <a:pt x="502" y="215"/>
                      <a:pt x="516" y="195"/>
                      <a:pt x="529" y="178"/>
                    </a:cubicBezTo>
                    <a:cubicBezTo>
                      <a:pt x="536" y="168"/>
                      <a:pt x="546" y="161"/>
                      <a:pt x="552" y="151"/>
                    </a:cubicBezTo>
                    <a:cubicBezTo>
                      <a:pt x="563" y="138"/>
                      <a:pt x="572" y="121"/>
                      <a:pt x="580" y="104"/>
                    </a:cubicBezTo>
                    <a:cubicBezTo>
                      <a:pt x="589" y="78"/>
                      <a:pt x="583" y="48"/>
                      <a:pt x="566" y="28"/>
                    </a:cubicBezTo>
                    <a:lnTo>
                      <a:pt x="549" y="14"/>
                    </a:lnTo>
                    <a:cubicBezTo>
                      <a:pt x="537" y="5"/>
                      <a:pt x="522" y="1"/>
                      <a:pt x="508" y="1"/>
                    </a:cubicBez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3" name="Google Shape;2313;p46"/>
              <p:cNvSpPr/>
              <p:nvPr/>
            </p:nvSpPr>
            <p:spPr>
              <a:xfrm>
                <a:off x="2588817" y="3317762"/>
                <a:ext cx="165425" cy="1622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52" extrusionOk="0">
                    <a:moveTo>
                      <a:pt x="90" y="1"/>
                    </a:moveTo>
                    <a:cubicBezTo>
                      <a:pt x="72" y="1"/>
                      <a:pt x="55" y="7"/>
                      <a:pt x="41" y="20"/>
                    </a:cubicBezTo>
                    <a:cubicBezTo>
                      <a:pt x="7" y="47"/>
                      <a:pt x="1" y="97"/>
                      <a:pt x="30" y="131"/>
                    </a:cubicBezTo>
                    <a:cubicBezTo>
                      <a:pt x="84" y="197"/>
                      <a:pt x="144" y="258"/>
                      <a:pt x="205" y="321"/>
                    </a:cubicBezTo>
                    <a:cubicBezTo>
                      <a:pt x="221" y="338"/>
                      <a:pt x="238" y="348"/>
                      <a:pt x="262" y="351"/>
                    </a:cubicBezTo>
                    <a:cubicBezTo>
                      <a:pt x="282" y="351"/>
                      <a:pt x="302" y="344"/>
                      <a:pt x="319" y="331"/>
                    </a:cubicBezTo>
                    <a:cubicBezTo>
                      <a:pt x="348" y="308"/>
                      <a:pt x="359" y="254"/>
                      <a:pt x="331" y="224"/>
                    </a:cubicBezTo>
                    <a:lnTo>
                      <a:pt x="328" y="221"/>
                    </a:lnTo>
                    <a:cubicBezTo>
                      <a:pt x="268" y="157"/>
                      <a:pt x="211" y="94"/>
                      <a:pt x="151" y="30"/>
                    </a:cubicBezTo>
                    <a:cubicBezTo>
                      <a:pt x="134" y="11"/>
                      <a:pt x="112" y="1"/>
                      <a:pt x="90" y="1"/>
                    </a:cubicBez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4" name="Google Shape;2314;p46"/>
              <p:cNvSpPr/>
              <p:nvPr/>
            </p:nvSpPr>
            <p:spPr>
              <a:xfrm>
                <a:off x="2528453" y="2139506"/>
                <a:ext cx="1602176" cy="1354277"/>
              </a:xfrm>
              <a:custGeom>
                <a:avLst/>
                <a:gdLst/>
                <a:ahLst/>
                <a:cxnLst/>
                <a:rect l="l" t="t" r="r" b="b"/>
                <a:pathLst>
                  <a:path w="3477" h="2939" extrusionOk="0">
                    <a:moveTo>
                      <a:pt x="3353" y="0"/>
                    </a:moveTo>
                    <a:cubicBezTo>
                      <a:pt x="3328" y="0"/>
                      <a:pt x="3304" y="8"/>
                      <a:pt x="3285" y="25"/>
                    </a:cubicBezTo>
                    <a:cubicBezTo>
                      <a:pt x="3145" y="149"/>
                      <a:pt x="3001" y="269"/>
                      <a:pt x="2858" y="390"/>
                    </a:cubicBezTo>
                    <a:cubicBezTo>
                      <a:pt x="2717" y="507"/>
                      <a:pt x="2580" y="624"/>
                      <a:pt x="2436" y="738"/>
                    </a:cubicBezTo>
                    <a:cubicBezTo>
                      <a:pt x="2292" y="858"/>
                      <a:pt x="2148" y="975"/>
                      <a:pt x="2004" y="1095"/>
                    </a:cubicBezTo>
                    <a:cubicBezTo>
                      <a:pt x="1938" y="1149"/>
                      <a:pt x="1867" y="1206"/>
                      <a:pt x="1800" y="1263"/>
                    </a:cubicBezTo>
                    <a:cubicBezTo>
                      <a:pt x="1767" y="1289"/>
                      <a:pt x="1737" y="1316"/>
                      <a:pt x="1703" y="1343"/>
                    </a:cubicBezTo>
                    <a:cubicBezTo>
                      <a:pt x="1666" y="1373"/>
                      <a:pt x="1626" y="1403"/>
                      <a:pt x="1590" y="1436"/>
                    </a:cubicBezTo>
                    <a:cubicBezTo>
                      <a:pt x="1560" y="1467"/>
                      <a:pt x="1530" y="1497"/>
                      <a:pt x="1496" y="1527"/>
                    </a:cubicBezTo>
                    <a:cubicBezTo>
                      <a:pt x="1462" y="1561"/>
                      <a:pt x="1430" y="1590"/>
                      <a:pt x="1393" y="1624"/>
                    </a:cubicBezTo>
                    <a:cubicBezTo>
                      <a:pt x="1322" y="1688"/>
                      <a:pt x="1249" y="1751"/>
                      <a:pt x="1175" y="1811"/>
                    </a:cubicBezTo>
                    <a:cubicBezTo>
                      <a:pt x="1141" y="1842"/>
                      <a:pt x="1105" y="1871"/>
                      <a:pt x="1072" y="1905"/>
                    </a:cubicBezTo>
                    <a:cubicBezTo>
                      <a:pt x="1038" y="1935"/>
                      <a:pt x="1008" y="1969"/>
                      <a:pt x="974" y="1998"/>
                    </a:cubicBezTo>
                    <a:cubicBezTo>
                      <a:pt x="911" y="2058"/>
                      <a:pt x="844" y="2119"/>
                      <a:pt x="777" y="2176"/>
                    </a:cubicBezTo>
                    <a:cubicBezTo>
                      <a:pt x="751" y="2203"/>
                      <a:pt x="723" y="2226"/>
                      <a:pt x="697" y="2249"/>
                    </a:cubicBezTo>
                    <a:cubicBezTo>
                      <a:pt x="673" y="2270"/>
                      <a:pt x="653" y="2290"/>
                      <a:pt x="633" y="2313"/>
                    </a:cubicBezTo>
                    <a:cubicBezTo>
                      <a:pt x="623" y="2323"/>
                      <a:pt x="616" y="2333"/>
                      <a:pt x="607" y="2343"/>
                    </a:cubicBezTo>
                    <a:cubicBezTo>
                      <a:pt x="556" y="2396"/>
                      <a:pt x="499" y="2447"/>
                      <a:pt x="442" y="2493"/>
                    </a:cubicBezTo>
                    <a:cubicBezTo>
                      <a:pt x="413" y="2517"/>
                      <a:pt x="382" y="2544"/>
                      <a:pt x="352" y="2567"/>
                    </a:cubicBezTo>
                    <a:cubicBezTo>
                      <a:pt x="332" y="2587"/>
                      <a:pt x="312" y="2604"/>
                      <a:pt x="292" y="2624"/>
                    </a:cubicBezTo>
                    <a:cubicBezTo>
                      <a:pt x="275" y="2607"/>
                      <a:pt x="252" y="2594"/>
                      <a:pt x="226" y="2594"/>
                    </a:cubicBezTo>
                    <a:cubicBezTo>
                      <a:pt x="202" y="2594"/>
                      <a:pt x="181" y="2594"/>
                      <a:pt x="161" y="2607"/>
                    </a:cubicBezTo>
                    <a:cubicBezTo>
                      <a:pt x="149" y="2617"/>
                      <a:pt x="135" y="2624"/>
                      <a:pt x="121" y="2637"/>
                    </a:cubicBezTo>
                    <a:cubicBezTo>
                      <a:pt x="112" y="2644"/>
                      <a:pt x="101" y="2654"/>
                      <a:pt x="92" y="2660"/>
                    </a:cubicBezTo>
                    <a:lnTo>
                      <a:pt x="81" y="2674"/>
                    </a:lnTo>
                    <a:cubicBezTo>
                      <a:pt x="58" y="2688"/>
                      <a:pt x="45" y="2705"/>
                      <a:pt x="41" y="2728"/>
                    </a:cubicBezTo>
                    <a:lnTo>
                      <a:pt x="38" y="2737"/>
                    </a:lnTo>
                    <a:cubicBezTo>
                      <a:pt x="35" y="2751"/>
                      <a:pt x="31" y="2761"/>
                      <a:pt x="31" y="2771"/>
                    </a:cubicBezTo>
                    <a:lnTo>
                      <a:pt x="25" y="2785"/>
                    </a:lnTo>
                    <a:cubicBezTo>
                      <a:pt x="11" y="2811"/>
                      <a:pt x="1" y="2838"/>
                      <a:pt x="5" y="2865"/>
                    </a:cubicBezTo>
                    <a:cubicBezTo>
                      <a:pt x="8" y="2895"/>
                      <a:pt x="31" y="2921"/>
                      <a:pt x="58" y="2932"/>
                    </a:cubicBezTo>
                    <a:cubicBezTo>
                      <a:pt x="75" y="2938"/>
                      <a:pt x="92" y="2938"/>
                      <a:pt x="112" y="2938"/>
                    </a:cubicBezTo>
                    <a:cubicBezTo>
                      <a:pt x="125" y="2938"/>
                      <a:pt x="138" y="2938"/>
                      <a:pt x="152" y="2935"/>
                    </a:cubicBezTo>
                    <a:cubicBezTo>
                      <a:pt x="161" y="2932"/>
                      <a:pt x="172" y="2928"/>
                      <a:pt x="181" y="2925"/>
                    </a:cubicBezTo>
                    <a:cubicBezTo>
                      <a:pt x="202" y="2915"/>
                      <a:pt x="218" y="2901"/>
                      <a:pt x="232" y="2888"/>
                    </a:cubicBezTo>
                    <a:lnTo>
                      <a:pt x="255" y="2875"/>
                    </a:lnTo>
                    <a:cubicBezTo>
                      <a:pt x="275" y="2861"/>
                      <a:pt x="299" y="2851"/>
                      <a:pt x="322" y="2838"/>
                    </a:cubicBezTo>
                    <a:cubicBezTo>
                      <a:pt x="352" y="2821"/>
                      <a:pt x="379" y="2798"/>
                      <a:pt x="409" y="2778"/>
                    </a:cubicBezTo>
                    <a:cubicBezTo>
                      <a:pt x="436" y="2758"/>
                      <a:pt x="462" y="2737"/>
                      <a:pt x="486" y="2717"/>
                    </a:cubicBezTo>
                    <a:cubicBezTo>
                      <a:pt x="519" y="2688"/>
                      <a:pt x="556" y="2660"/>
                      <a:pt x="590" y="2634"/>
                    </a:cubicBezTo>
                    <a:cubicBezTo>
                      <a:pt x="616" y="2607"/>
                      <a:pt x="647" y="2584"/>
                      <a:pt x="677" y="2560"/>
                    </a:cubicBezTo>
                    <a:cubicBezTo>
                      <a:pt x="714" y="2527"/>
                      <a:pt x="751" y="2490"/>
                      <a:pt x="783" y="2453"/>
                    </a:cubicBezTo>
                    <a:lnTo>
                      <a:pt x="783" y="2453"/>
                    </a:lnTo>
                    <a:lnTo>
                      <a:pt x="780" y="2457"/>
                    </a:lnTo>
                    <a:cubicBezTo>
                      <a:pt x="811" y="2424"/>
                      <a:pt x="844" y="2400"/>
                      <a:pt x="881" y="2373"/>
                    </a:cubicBezTo>
                    <a:cubicBezTo>
                      <a:pt x="911" y="2347"/>
                      <a:pt x="944" y="2319"/>
                      <a:pt x="974" y="2293"/>
                    </a:cubicBezTo>
                    <a:cubicBezTo>
                      <a:pt x="1041" y="2236"/>
                      <a:pt x="1109" y="2176"/>
                      <a:pt x="1172" y="2115"/>
                    </a:cubicBezTo>
                    <a:cubicBezTo>
                      <a:pt x="1242" y="2049"/>
                      <a:pt x="1316" y="1989"/>
                      <a:pt x="1389" y="1928"/>
                    </a:cubicBezTo>
                    <a:cubicBezTo>
                      <a:pt x="1462" y="1868"/>
                      <a:pt x="1536" y="1805"/>
                      <a:pt x="1606" y="1741"/>
                    </a:cubicBezTo>
                    <a:lnTo>
                      <a:pt x="1697" y="1651"/>
                    </a:lnTo>
                    <a:cubicBezTo>
                      <a:pt x="1734" y="1621"/>
                      <a:pt x="1771" y="1590"/>
                      <a:pt x="1804" y="1561"/>
                    </a:cubicBezTo>
                    <a:cubicBezTo>
                      <a:pt x="1874" y="1504"/>
                      <a:pt x="1941" y="1447"/>
                      <a:pt x="2007" y="1390"/>
                    </a:cubicBezTo>
                    <a:cubicBezTo>
                      <a:pt x="2148" y="1273"/>
                      <a:pt x="2285" y="1152"/>
                      <a:pt x="2426" y="1035"/>
                    </a:cubicBezTo>
                    <a:cubicBezTo>
                      <a:pt x="2566" y="915"/>
                      <a:pt x="2710" y="794"/>
                      <a:pt x="2854" y="674"/>
                    </a:cubicBezTo>
                    <a:cubicBezTo>
                      <a:pt x="2991" y="561"/>
                      <a:pt x="3131" y="447"/>
                      <a:pt x="3268" y="326"/>
                    </a:cubicBezTo>
                    <a:cubicBezTo>
                      <a:pt x="3322" y="283"/>
                      <a:pt x="3372" y="240"/>
                      <a:pt x="3426" y="192"/>
                    </a:cubicBezTo>
                    <a:cubicBezTo>
                      <a:pt x="3469" y="156"/>
                      <a:pt x="3476" y="85"/>
                      <a:pt x="3439" y="39"/>
                    </a:cubicBezTo>
                    <a:cubicBezTo>
                      <a:pt x="3418" y="14"/>
                      <a:pt x="3385" y="0"/>
                      <a:pt x="3353" y="0"/>
                    </a:cubicBez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315" name="Google Shape;2315;p46"/>
            <p:cNvGrpSpPr/>
            <p:nvPr/>
          </p:nvGrpSpPr>
          <p:grpSpPr>
            <a:xfrm rot="-3424892">
              <a:off x="3910515" y="865066"/>
              <a:ext cx="617535" cy="536695"/>
              <a:chOff x="2468550" y="1600375"/>
              <a:chExt cx="2221020" cy="1930274"/>
            </a:xfrm>
          </p:grpSpPr>
          <p:sp>
            <p:nvSpPr>
              <p:cNvPr id="2316" name="Google Shape;2316;p46"/>
              <p:cNvSpPr/>
              <p:nvPr/>
            </p:nvSpPr>
            <p:spPr>
              <a:xfrm>
                <a:off x="2558405" y="1600375"/>
                <a:ext cx="2131165" cy="1870367"/>
              </a:xfrm>
              <a:custGeom>
                <a:avLst/>
                <a:gdLst/>
                <a:ahLst/>
                <a:cxnLst/>
                <a:rect l="l" t="t" r="r" b="b"/>
                <a:pathLst>
                  <a:path w="4625" h="4059" extrusionOk="0">
                    <a:moveTo>
                      <a:pt x="4167" y="0"/>
                    </a:moveTo>
                    <a:cubicBezTo>
                      <a:pt x="4157" y="0"/>
                      <a:pt x="4147" y="1"/>
                      <a:pt x="4137" y="2"/>
                    </a:cubicBezTo>
                    <a:cubicBezTo>
                      <a:pt x="4074" y="5"/>
                      <a:pt x="4009" y="35"/>
                      <a:pt x="3953" y="68"/>
                    </a:cubicBezTo>
                    <a:cubicBezTo>
                      <a:pt x="3853" y="132"/>
                      <a:pt x="3762" y="212"/>
                      <a:pt x="3665" y="279"/>
                    </a:cubicBezTo>
                    <a:cubicBezTo>
                      <a:pt x="3452" y="426"/>
                      <a:pt x="3271" y="613"/>
                      <a:pt x="3086" y="794"/>
                    </a:cubicBezTo>
                    <a:cubicBezTo>
                      <a:pt x="3013" y="868"/>
                      <a:pt x="2933" y="941"/>
                      <a:pt x="2856" y="1011"/>
                    </a:cubicBezTo>
                    <a:cubicBezTo>
                      <a:pt x="2772" y="1088"/>
                      <a:pt x="2699" y="1166"/>
                      <a:pt x="2615" y="1239"/>
                    </a:cubicBezTo>
                    <a:cubicBezTo>
                      <a:pt x="2532" y="1316"/>
                      <a:pt x="2444" y="1389"/>
                      <a:pt x="2361" y="1467"/>
                    </a:cubicBezTo>
                    <a:cubicBezTo>
                      <a:pt x="2284" y="1540"/>
                      <a:pt x="2203" y="1613"/>
                      <a:pt x="2123" y="1683"/>
                    </a:cubicBezTo>
                    <a:cubicBezTo>
                      <a:pt x="2056" y="1737"/>
                      <a:pt x="1990" y="1794"/>
                      <a:pt x="1926" y="1851"/>
                    </a:cubicBezTo>
                    <a:lnTo>
                      <a:pt x="1913" y="1861"/>
                    </a:lnTo>
                    <a:cubicBezTo>
                      <a:pt x="1819" y="1938"/>
                      <a:pt x="1726" y="2018"/>
                      <a:pt x="1629" y="2095"/>
                    </a:cubicBezTo>
                    <a:cubicBezTo>
                      <a:pt x="1578" y="2135"/>
                      <a:pt x="1528" y="2172"/>
                      <a:pt x="1478" y="2212"/>
                    </a:cubicBezTo>
                    <a:cubicBezTo>
                      <a:pt x="1421" y="2256"/>
                      <a:pt x="1368" y="2305"/>
                      <a:pt x="1314" y="2353"/>
                    </a:cubicBezTo>
                    <a:cubicBezTo>
                      <a:pt x="1224" y="2423"/>
                      <a:pt x="1127" y="2486"/>
                      <a:pt x="1040" y="2563"/>
                    </a:cubicBezTo>
                    <a:cubicBezTo>
                      <a:pt x="926" y="2657"/>
                      <a:pt x="819" y="2754"/>
                      <a:pt x="722" y="2867"/>
                    </a:cubicBezTo>
                    <a:cubicBezTo>
                      <a:pt x="686" y="2915"/>
                      <a:pt x="645" y="2958"/>
                      <a:pt x="612" y="3004"/>
                    </a:cubicBezTo>
                    <a:cubicBezTo>
                      <a:pt x="595" y="3028"/>
                      <a:pt x="578" y="3052"/>
                      <a:pt x="562" y="3072"/>
                    </a:cubicBezTo>
                    <a:cubicBezTo>
                      <a:pt x="545" y="3095"/>
                      <a:pt x="525" y="3115"/>
                      <a:pt x="502" y="3139"/>
                    </a:cubicBezTo>
                    <a:cubicBezTo>
                      <a:pt x="458" y="3182"/>
                      <a:pt x="417" y="3225"/>
                      <a:pt x="374" y="3269"/>
                    </a:cubicBezTo>
                    <a:cubicBezTo>
                      <a:pt x="334" y="3313"/>
                      <a:pt x="291" y="3353"/>
                      <a:pt x="250" y="3393"/>
                    </a:cubicBezTo>
                    <a:cubicBezTo>
                      <a:pt x="217" y="3429"/>
                      <a:pt x="184" y="3466"/>
                      <a:pt x="150" y="3503"/>
                    </a:cubicBezTo>
                    <a:cubicBezTo>
                      <a:pt x="137" y="3520"/>
                      <a:pt x="120" y="3537"/>
                      <a:pt x="104" y="3553"/>
                    </a:cubicBezTo>
                    <a:cubicBezTo>
                      <a:pt x="96" y="3563"/>
                      <a:pt x="87" y="3574"/>
                      <a:pt x="80" y="3583"/>
                    </a:cubicBezTo>
                    <a:cubicBezTo>
                      <a:pt x="63" y="3603"/>
                      <a:pt x="47" y="3630"/>
                      <a:pt x="33" y="3657"/>
                    </a:cubicBezTo>
                    <a:cubicBezTo>
                      <a:pt x="10" y="3700"/>
                      <a:pt x="6" y="3740"/>
                      <a:pt x="3" y="3790"/>
                    </a:cubicBezTo>
                    <a:cubicBezTo>
                      <a:pt x="0" y="3844"/>
                      <a:pt x="20" y="3891"/>
                      <a:pt x="47" y="3935"/>
                    </a:cubicBezTo>
                    <a:cubicBezTo>
                      <a:pt x="50" y="3944"/>
                      <a:pt x="80" y="3978"/>
                      <a:pt x="96" y="3991"/>
                    </a:cubicBezTo>
                    <a:cubicBezTo>
                      <a:pt x="133" y="4025"/>
                      <a:pt x="161" y="4035"/>
                      <a:pt x="207" y="4048"/>
                    </a:cubicBezTo>
                    <a:cubicBezTo>
                      <a:pt x="229" y="4055"/>
                      <a:pt x="252" y="4058"/>
                      <a:pt x="275" y="4058"/>
                    </a:cubicBezTo>
                    <a:cubicBezTo>
                      <a:pt x="325" y="4058"/>
                      <a:pt x="376" y="4044"/>
                      <a:pt x="425" y="4028"/>
                    </a:cubicBezTo>
                    <a:cubicBezTo>
                      <a:pt x="502" y="4005"/>
                      <a:pt x="572" y="3971"/>
                      <a:pt x="642" y="3935"/>
                    </a:cubicBezTo>
                    <a:cubicBezTo>
                      <a:pt x="698" y="3907"/>
                      <a:pt x="752" y="3878"/>
                      <a:pt x="806" y="3844"/>
                    </a:cubicBezTo>
                    <a:cubicBezTo>
                      <a:pt x="859" y="3814"/>
                      <a:pt x="913" y="3784"/>
                      <a:pt x="963" y="3750"/>
                    </a:cubicBezTo>
                    <a:cubicBezTo>
                      <a:pt x="1013" y="3717"/>
                      <a:pt x="1060" y="3680"/>
                      <a:pt x="1110" y="3647"/>
                    </a:cubicBezTo>
                    <a:cubicBezTo>
                      <a:pt x="1160" y="3610"/>
                      <a:pt x="1210" y="3574"/>
                      <a:pt x="1260" y="3533"/>
                    </a:cubicBezTo>
                    <a:cubicBezTo>
                      <a:pt x="1345" y="3466"/>
                      <a:pt x="1425" y="3396"/>
                      <a:pt x="1505" y="3322"/>
                    </a:cubicBezTo>
                    <a:cubicBezTo>
                      <a:pt x="1575" y="3265"/>
                      <a:pt x="1646" y="3212"/>
                      <a:pt x="1712" y="3152"/>
                    </a:cubicBezTo>
                    <a:cubicBezTo>
                      <a:pt x="1802" y="3078"/>
                      <a:pt x="1886" y="2998"/>
                      <a:pt x="1973" y="2921"/>
                    </a:cubicBezTo>
                    <a:cubicBezTo>
                      <a:pt x="2043" y="2858"/>
                      <a:pt x="2117" y="2797"/>
                      <a:pt x="2187" y="2734"/>
                    </a:cubicBezTo>
                    <a:cubicBezTo>
                      <a:pt x="2243" y="2683"/>
                      <a:pt x="2304" y="2630"/>
                      <a:pt x="2364" y="2577"/>
                    </a:cubicBezTo>
                    <a:cubicBezTo>
                      <a:pt x="2458" y="2500"/>
                      <a:pt x="2552" y="2426"/>
                      <a:pt x="2649" y="2349"/>
                    </a:cubicBezTo>
                    <a:cubicBezTo>
                      <a:pt x="2749" y="2272"/>
                      <a:pt x="2845" y="2192"/>
                      <a:pt x="2946" y="2115"/>
                    </a:cubicBezTo>
                    <a:cubicBezTo>
                      <a:pt x="3050" y="2041"/>
                      <a:pt x="3154" y="1971"/>
                      <a:pt x="3257" y="1898"/>
                    </a:cubicBezTo>
                    <a:cubicBezTo>
                      <a:pt x="3324" y="1851"/>
                      <a:pt x="3387" y="1800"/>
                      <a:pt x="3447" y="1747"/>
                    </a:cubicBezTo>
                    <a:cubicBezTo>
                      <a:pt x="3488" y="1711"/>
                      <a:pt x="3525" y="1667"/>
                      <a:pt x="3565" y="1630"/>
                    </a:cubicBezTo>
                    <a:cubicBezTo>
                      <a:pt x="3632" y="1573"/>
                      <a:pt x="3692" y="1513"/>
                      <a:pt x="3748" y="1450"/>
                    </a:cubicBezTo>
                    <a:cubicBezTo>
                      <a:pt x="3799" y="1393"/>
                      <a:pt x="3833" y="1319"/>
                      <a:pt x="3853" y="1246"/>
                    </a:cubicBezTo>
                    <a:cubicBezTo>
                      <a:pt x="3862" y="1219"/>
                      <a:pt x="3869" y="1192"/>
                      <a:pt x="3876" y="1166"/>
                    </a:cubicBezTo>
                    <a:cubicBezTo>
                      <a:pt x="3889" y="1132"/>
                      <a:pt x="3906" y="1101"/>
                      <a:pt x="3923" y="1072"/>
                    </a:cubicBezTo>
                    <a:cubicBezTo>
                      <a:pt x="3949" y="1035"/>
                      <a:pt x="3980" y="1005"/>
                      <a:pt x="4013" y="978"/>
                    </a:cubicBezTo>
                    <a:lnTo>
                      <a:pt x="4037" y="958"/>
                    </a:lnTo>
                    <a:cubicBezTo>
                      <a:pt x="4090" y="911"/>
                      <a:pt x="4147" y="865"/>
                      <a:pt x="4200" y="817"/>
                    </a:cubicBezTo>
                    <a:lnTo>
                      <a:pt x="4200" y="817"/>
                    </a:lnTo>
                    <a:lnTo>
                      <a:pt x="4190" y="828"/>
                    </a:lnTo>
                    <a:cubicBezTo>
                      <a:pt x="4250" y="777"/>
                      <a:pt x="4310" y="731"/>
                      <a:pt x="4375" y="690"/>
                    </a:cubicBezTo>
                    <a:cubicBezTo>
                      <a:pt x="4391" y="680"/>
                      <a:pt x="4407" y="670"/>
                      <a:pt x="4424" y="660"/>
                    </a:cubicBezTo>
                    <a:cubicBezTo>
                      <a:pt x="4455" y="644"/>
                      <a:pt x="4481" y="617"/>
                      <a:pt x="4508" y="593"/>
                    </a:cubicBezTo>
                    <a:cubicBezTo>
                      <a:pt x="4521" y="584"/>
                      <a:pt x="4531" y="573"/>
                      <a:pt x="4538" y="560"/>
                    </a:cubicBezTo>
                    <a:cubicBezTo>
                      <a:pt x="4551" y="550"/>
                      <a:pt x="4562" y="539"/>
                      <a:pt x="4571" y="530"/>
                    </a:cubicBezTo>
                    <a:cubicBezTo>
                      <a:pt x="4605" y="493"/>
                      <a:pt x="4625" y="443"/>
                      <a:pt x="4622" y="393"/>
                    </a:cubicBezTo>
                    <a:cubicBezTo>
                      <a:pt x="4619" y="346"/>
                      <a:pt x="4599" y="303"/>
                      <a:pt x="4565" y="269"/>
                    </a:cubicBezTo>
                    <a:cubicBezTo>
                      <a:pt x="4558" y="252"/>
                      <a:pt x="4548" y="238"/>
                      <a:pt x="4535" y="222"/>
                    </a:cubicBezTo>
                    <a:lnTo>
                      <a:pt x="4518" y="206"/>
                    </a:lnTo>
                    <a:cubicBezTo>
                      <a:pt x="4505" y="192"/>
                      <a:pt x="4488" y="178"/>
                      <a:pt x="4471" y="169"/>
                    </a:cubicBezTo>
                    <a:cubicBezTo>
                      <a:pt x="4448" y="145"/>
                      <a:pt x="4424" y="125"/>
                      <a:pt x="4398" y="102"/>
                    </a:cubicBezTo>
                    <a:cubicBezTo>
                      <a:pt x="4334" y="41"/>
                      <a:pt x="4255" y="0"/>
                      <a:pt x="416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7" name="Google Shape;2317;p46"/>
              <p:cNvSpPr/>
              <p:nvPr/>
            </p:nvSpPr>
            <p:spPr>
              <a:xfrm>
                <a:off x="2468550" y="3123306"/>
                <a:ext cx="452037" cy="407343"/>
              </a:xfrm>
              <a:custGeom>
                <a:avLst/>
                <a:gdLst/>
                <a:ahLst/>
                <a:cxnLst/>
                <a:rect l="l" t="t" r="r" b="b"/>
                <a:pathLst>
                  <a:path w="981" h="884" extrusionOk="0">
                    <a:moveTo>
                      <a:pt x="469" y="820"/>
                    </a:moveTo>
                    <a:cubicBezTo>
                      <a:pt x="467" y="820"/>
                      <a:pt x="465" y="821"/>
                      <a:pt x="463" y="821"/>
                    </a:cubicBezTo>
                    <a:lnTo>
                      <a:pt x="463" y="821"/>
                    </a:lnTo>
                    <a:lnTo>
                      <a:pt x="469" y="820"/>
                    </a:lnTo>
                    <a:close/>
                    <a:moveTo>
                      <a:pt x="508" y="1"/>
                    </a:moveTo>
                    <a:cubicBezTo>
                      <a:pt x="491" y="1"/>
                      <a:pt x="473" y="6"/>
                      <a:pt x="459" y="17"/>
                    </a:cubicBezTo>
                    <a:cubicBezTo>
                      <a:pt x="439" y="34"/>
                      <a:pt x="422" y="54"/>
                      <a:pt x="405" y="74"/>
                    </a:cubicBezTo>
                    <a:cubicBezTo>
                      <a:pt x="396" y="91"/>
                      <a:pt x="382" y="108"/>
                      <a:pt x="368" y="124"/>
                    </a:cubicBezTo>
                    <a:cubicBezTo>
                      <a:pt x="345" y="155"/>
                      <a:pt x="322" y="184"/>
                      <a:pt x="299" y="215"/>
                    </a:cubicBezTo>
                    <a:cubicBezTo>
                      <a:pt x="271" y="244"/>
                      <a:pt x="248" y="278"/>
                      <a:pt x="228" y="312"/>
                    </a:cubicBezTo>
                    <a:cubicBezTo>
                      <a:pt x="208" y="342"/>
                      <a:pt x="185" y="372"/>
                      <a:pt x="165" y="405"/>
                    </a:cubicBezTo>
                    <a:cubicBezTo>
                      <a:pt x="144" y="435"/>
                      <a:pt x="124" y="469"/>
                      <a:pt x="108" y="502"/>
                    </a:cubicBezTo>
                    <a:cubicBezTo>
                      <a:pt x="87" y="542"/>
                      <a:pt x="67" y="579"/>
                      <a:pt x="47" y="619"/>
                    </a:cubicBezTo>
                    <a:cubicBezTo>
                      <a:pt x="41" y="636"/>
                      <a:pt x="31" y="653"/>
                      <a:pt x="24" y="673"/>
                    </a:cubicBezTo>
                    <a:cubicBezTo>
                      <a:pt x="14" y="693"/>
                      <a:pt x="10" y="716"/>
                      <a:pt x="4" y="743"/>
                    </a:cubicBezTo>
                    <a:cubicBezTo>
                      <a:pt x="1" y="757"/>
                      <a:pt x="1" y="766"/>
                      <a:pt x="4" y="780"/>
                    </a:cubicBezTo>
                    <a:cubicBezTo>
                      <a:pt x="4" y="793"/>
                      <a:pt x="7" y="803"/>
                      <a:pt x="10" y="817"/>
                    </a:cubicBezTo>
                    <a:cubicBezTo>
                      <a:pt x="14" y="826"/>
                      <a:pt x="35" y="850"/>
                      <a:pt x="44" y="857"/>
                    </a:cubicBezTo>
                    <a:cubicBezTo>
                      <a:pt x="55" y="860"/>
                      <a:pt x="64" y="867"/>
                      <a:pt x="78" y="871"/>
                    </a:cubicBezTo>
                    <a:cubicBezTo>
                      <a:pt x="104" y="883"/>
                      <a:pt x="138" y="883"/>
                      <a:pt x="171" y="883"/>
                    </a:cubicBezTo>
                    <a:cubicBezTo>
                      <a:pt x="185" y="880"/>
                      <a:pt x="195" y="877"/>
                      <a:pt x="208" y="874"/>
                    </a:cubicBezTo>
                    <a:cubicBezTo>
                      <a:pt x="222" y="874"/>
                      <a:pt x="235" y="871"/>
                      <a:pt x="248" y="867"/>
                    </a:cubicBezTo>
                    <a:cubicBezTo>
                      <a:pt x="271" y="860"/>
                      <a:pt x="295" y="854"/>
                      <a:pt x="319" y="850"/>
                    </a:cubicBezTo>
                    <a:cubicBezTo>
                      <a:pt x="339" y="846"/>
                      <a:pt x="362" y="843"/>
                      <a:pt x="385" y="840"/>
                    </a:cubicBezTo>
                    <a:cubicBezTo>
                      <a:pt x="410" y="837"/>
                      <a:pt x="438" y="828"/>
                      <a:pt x="463" y="821"/>
                    </a:cubicBezTo>
                    <a:lnTo>
                      <a:pt x="463" y="821"/>
                    </a:lnTo>
                    <a:lnTo>
                      <a:pt x="456" y="823"/>
                    </a:lnTo>
                    <a:cubicBezTo>
                      <a:pt x="479" y="817"/>
                      <a:pt x="502" y="810"/>
                      <a:pt x="523" y="803"/>
                    </a:cubicBezTo>
                    <a:cubicBezTo>
                      <a:pt x="532" y="800"/>
                      <a:pt x="543" y="797"/>
                      <a:pt x="552" y="793"/>
                    </a:cubicBezTo>
                    <a:cubicBezTo>
                      <a:pt x="592" y="783"/>
                      <a:pt x="633" y="777"/>
                      <a:pt x="673" y="770"/>
                    </a:cubicBezTo>
                    <a:cubicBezTo>
                      <a:pt x="710" y="763"/>
                      <a:pt x="750" y="757"/>
                      <a:pt x="790" y="757"/>
                    </a:cubicBezTo>
                    <a:cubicBezTo>
                      <a:pt x="827" y="757"/>
                      <a:pt x="864" y="760"/>
                      <a:pt x="901" y="760"/>
                    </a:cubicBezTo>
                    <a:cubicBezTo>
                      <a:pt x="903" y="760"/>
                      <a:pt x="905" y="760"/>
                      <a:pt x="907" y="760"/>
                    </a:cubicBezTo>
                    <a:cubicBezTo>
                      <a:pt x="941" y="760"/>
                      <a:pt x="974" y="734"/>
                      <a:pt x="978" y="696"/>
                    </a:cubicBezTo>
                    <a:cubicBezTo>
                      <a:pt x="981" y="656"/>
                      <a:pt x="950" y="619"/>
                      <a:pt x="913" y="616"/>
                    </a:cubicBezTo>
                    <a:cubicBezTo>
                      <a:pt x="879" y="613"/>
                      <a:pt x="844" y="612"/>
                      <a:pt x="810" y="612"/>
                    </a:cubicBezTo>
                    <a:cubicBezTo>
                      <a:pt x="761" y="612"/>
                      <a:pt x="712" y="615"/>
                      <a:pt x="663" y="623"/>
                    </a:cubicBezTo>
                    <a:cubicBezTo>
                      <a:pt x="629" y="630"/>
                      <a:pt x="596" y="633"/>
                      <a:pt x="563" y="639"/>
                    </a:cubicBezTo>
                    <a:cubicBezTo>
                      <a:pt x="526" y="646"/>
                      <a:pt x="492" y="659"/>
                      <a:pt x="456" y="670"/>
                    </a:cubicBezTo>
                    <a:cubicBezTo>
                      <a:pt x="432" y="676"/>
                      <a:pt x="412" y="680"/>
                      <a:pt x="392" y="683"/>
                    </a:cubicBezTo>
                    <a:cubicBezTo>
                      <a:pt x="368" y="690"/>
                      <a:pt x="345" y="690"/>
                      <a:pt x="325" y="693"/>
                    </a:cubicBezTo>
                    <a:cubicBezTo>
                      <a:pt x="302" y="693"/>
                      <a:pt x="282" y="696"/>
                      <a:pt x="258" y="700"/>
                    </a:cubicBezTo>
                    <a:cubicBezTo>
                      <a:pt x="238" y="703"/>
                      <a:pt x="218" y="710"/>
                      <a:pt x="198" y="710"/>
                    </a:cubicBezTo>
                    <a:cubicBezTo>
                      <a:pt x="208" y="683"/>
                      <a:pt x="222" y="659"/>
                      <a:pt x="231" y="633"/>
                    </a:cubicBezTo>
                    <a:cubicBezTo>
                      <a:pt x="245" y="610"/>
                      <a:pt x="258" y="586"/>
                      <a:pt x="271" y="559"/>
                    </a:cubicBezTo>
                    <a:cubicBezTo>
                      <a:pt x="291" y="522"/>
                      <a:pt x="311" y="489"/>
                      <a:pt x="332" y="456"/>
                    </a:cubicBezTo>
                    <a:cubicBezTo>
                      <a:pt x="359" y="415"/>
                      <a:pt x="382" y="375"/>
                      <a:pt x="409" y="338"/>
                    </a:cubicBezTo>
                    <a:cubicBezTo>
                      <a:pt x="432" y="301"/>
                      <a:pt x="459" y="269"/>
                      <a:pt x="486" y="232"/>
                    </a:cubicBezTo>
                    <a:cubicBezTo>
                      <a:pt x="502" y="215"/>
                      <a:pt x="516" y="195"/>
                      <a:pt x="529" y="178"/>
                    </a:cubicBezTo>
                    <a:cubicBezTo>
                      <a:pt x="536" y="168"/>
                      <a:pt x="546" y="161"/>
                      <a:pt x="552" y="151"/>
                    </a:cubicBezTo>
                    <a:cubicBezTo>
                      <a:pt x="563" y="138"/>
                      <a:pt x="572" y="121"/>
                      <a:pt x="580" y="104"/>
                    </a:cubicBezTo>
                    <a:cubicBezTo>
                      <a:pt x="589" y="78"/>
                      <a:pt x="583" y="48"/>
                      <a:pt x="566" y="28"/>
                    </a:cubicBezTo>
                    <a:lnTo>
                      <a:pt x="549" y="14"/>
                    </a:lnTo>
                    <a:cubicBezTo>
                      <a:pt x="537" y="5"/>
                      <a:pt x="522" y="1"/>
                      <a:pt x="508" y="1"/>
                    </a:cubicBez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8" name="Google Shape;2318;p46"/>
              <p:cNvSpPr/>
              <p:nvPr/>
            </p:nvSpPr>
            <p:spPr>
              <a:xfrm>
                <a:off x="2588817" y="3317762"/>
                <a:ext cx="165425" cy="1622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52" extrusionOk="0">
                    <a:moveTo>
                      <a:pt x="90" y="1"/>
                    </a:moveTo>
                    <a:cubicBezTo>
                      <a:pt x="72" y="1"/>
                      <a:pt x="55" y="7"/>
                      <a:pt x="41" y="20"/>
                    </a:cubicBezTo>
                    <a:cubicBezTo>
                      <a:pt x="7" y="47"/>
                      <a:pt x="1" y="97"/>
                      <a:pt x="30" y="131"/>
                    </a:cubicBezTo>
                    <a:cubicBezTo>
                      <a:pt x="84" y="197"/>
                      <a:pt x="144" y="258"/>
                      <a:pt x="205" y="321"/>
                    </a:cubicBezTo>
                    <a:cubicBezTo>
                      <a:pt x="221" y="338"/>
                      <a:pt x="238" y="348"/>
                      <a:pt x="262" y="351"/>
                    </a:cubicBezTo>
                    <a:cubicBezTo>
                      <a:pt x="282" y="351"/>
                      <a:pt x="302" y="344"/>
                      <a:pt x="319" y="331"/>
                    </a:cubicBezTo>
                    <a:cubicBezTo>
                      <a:pt x="348" y="308"/>
                      <a:pt x="359" y="254"/>
                      <a:pt x="331" y="224"/>
                    </a:cubicBezTo>
                    <a:lnTo>
                      <a:pt x="328" y="221"/>
                    </a:lnTo>
                    <a:cubicBezTo>
                      <a:pt x="268" y="157"/>
                      <a:pt x="211" y="94"/>
                      <a:pt x="151" y="30"/>
                    </a:cubicBezTo>
                    <a:cubicBezTo>
                      <a:pt x="134" y="11"/>
                      <a:pt x="112" y="1"/>
                      <a:pt x="90" y="1"/>
                    </a:cubicBez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9" name="Google Shape;2319;p46"/>
              <p:cNvSpPr/>
              <p:nvPr/>
            </p:nvSpPr>
            <p:spPr>
              <a:xfrm>
                <a:off x="2528453" y="2139506"/>
                <a:ext cx="1602176" cy="1354277"/>
              </a:xfrm>
              <a:custGeom>
                <a:avLst/>
                <a:gdLst/>
                <a:ahLst/>
                <a:cxnLst/>
                <a:rect l="l" t="t" r="r" b="b"/>
                <a:pathLst>
                  <a:path w="3477" h="2939" extrusionOk="0">
                    <a:moveTo>
                      <a:pt x="3353" y="0"/>
                    </a:moveTo>
                    <a:cubicBezTo>
                      <a:pt x="3328" y="0"/>
                      <a:pt x="3304" y="8"/>
                      <a:pt x="3285" y="25"/>
                    </a:cubicBezTo>
                    <a:cubicBezTo>
                      <a:pt x="3145" y="149"/>
                      <a:pt x="3001" y="269"/>
                      <a:pt x="2858" y="390"/>
                    </a:cubicBezTo>
                    <a:cubicBezTo>
                      <a:pt x="2717" y="507"/>
                      <a:pt x="2580" y="624"/>
                      <a:pt x="2436" y="738"/>
                    </a:cubicBezTo>
                    <a:cubicBezTo>
                      <a:pt x="2292" y="858"/>
                      <a:pt x="2148" y="975"/>
                      <a:pt x="2004" y="1095"/>
                    </a:cubicBezTo>
                    <a:cubicBezTo>
                      <a:pt x="1938" y="1149"/>
                      <a:pt x="1867" y="1206"/>
                      <a:pt x="1800" y="1263"/>
                    </a:cubicBezTo>
                    <a:cubicBezTo>
                      <a:pt x="1767" y="1289"/>
                      <a:pt x="1737" y="1316"/>
                      <a:pt x="1703" y="1343"/>
                    </a:cubicBezTo>
                    <a:cubicBezTo>
                      <a:pt x="1666" y="1373"/>
                      <a:pt x="1626" y="1403"/>
                      <a:pt x="1590" y="1436"/>
                    </a:cubicBezTo>
                    <a:cubicBezTo>
                      <a:pt x="1560" y="1467"/>
                      <a:pt x="1530" y="1497"/>
                      <a:pt x="1496" y="1527"/>
                    </a:cubicBezTo>
                    <a:cubicBezTo>
                      <a:pt x="1462" y="1561"/>
                      <a:pt x="1430" y="1590"/>
                      <a:pt x="1393" y="1624"/>
                    </a:cubicBezTo>
                    <a:cubicBezTo>
                      <a:pt x="1322" y="1688"/>
                      <a:pt x="1249" y="1751"/>
                      <a:pt x="1175" y="1811"/>
                    </a:cubicBezTo>
                    <a:cubicBezTo>
                      <a:pt x="1141" y="1842"/>
                      <a:pt x="1105" y="1871"/>
                      <a:pt x="1072" y="1905"/>
                    </a:cubicBezTo>
                    <a:cubicBezTo>
                      <a:pt x="1038" y="1935"/>
                      <a:pt x="1008" y="1969"/>
                      <a:pt x="974" y="1998"/>
                    </a:cubicBezTo>
                    <a:cubicBezTo>
                      <a:pt x="911" y="2058"/>
                      <a:pt x="844" y="2119"/>
                      <a:pt x="777" y="2176"/>
                    </a:cubicBezTo>
                    <a:cubicBezTo>
                      <a:pt x="751" y="2203"/>
                      <a:pt x="723" y="2226"/>
                      <a:pt x="697" y="2249"/>
                    </a:cubicBezTo>
                    <a:cubicBezTo>
                      <a:pt x="673" y="2270"/>
                      <a:pt x="653" y="2290"/>
                      <a:pt x="633" y="2313"/>
                    </a:cubicBezTo>
                    <a:cubicBezTo>
                      <a:pt x="623" y="2323"/>
                      <a:pt x="616" y="2333"/>
                      <a:pt x="607" y="2343"/>
                    </a:cubicBezTo>
                    <a:cubicBezTo>
                      <a:pt x="556" y="2396"/>
                      <a:pt x="499" y="2447"/>
                      <a:pt x="442" y="2493"/>
                    </a:cubicBezTo>
                    <a:cubicBezTo>
                      <a:pt x="413" y="2517"/>
                      <a:pt x="382" y="2544"/>
                      <a:pt x="352" y="2567"/>
                    </a:cubicBezTo>
                    <a:cubicBezTo>
                      <a:pt x="332" y="2587"/>
                      <a:pt x="312" y="2604"/>
                      <a:pt x="292" y="2624"/>
                    </a:cubicBezTo>
                    <a:cubicBezTo>
                      <a:pt x="275" y="2607"/>
                      <a:pt x="252" y="2594"/>
                      <a:pt x="226" y="2594"/>
                    </a:cubicBezTo>
                    <a:cubicBezTo>
                      <a:pt x="202" y="2594"/>
                      <a:pt x="181" y="2594"/>
                      <a:pt x="161" y="2607"/>
                    </a:cubicBezTo>
                    <a:cubicBezTo>
                      <a:pt x="149" y="2617"/>
                      <a:pt x="135" y="2624"/>
                      <a:pt x="121" y="2637"/>
                    </a:cubicBezTo>
                    <a:cubicBezTo>
                      <a:pt x="112" y="2644"/>
                      <a:pt x="101" y="2654"/>
                      <a:pt x="92" y="2660"/>
                    </a:cubicBezTo>
                    <a:lnTo>
                      <a:pt x="81" y="2674"/>
                    </a:lnTo>
                    <a:cubicBezTo>
                      <a:pt x="58" y="2688"/>
                      <a:pt x="45" y="2705"/>
                      <a:pt x="41" y="2728"/>
                    </a:cubicBezTo>
                    <a:lnTo>
                      <a:pt x="38" y="2737"/>
                    </a:lnTo>
                    <a:cubicBezTo>
                      <a:pt x="35" y="2751"/>
                      <a:pt x="31" y="2761"/>
                      <a:pt x="31" y="2771"/>
                    </a:cubicBezTo>
                    <a:lnTo>
                      <a:pt x="25" y="2785"/>
                    </a:lnTo>
                    <a:cubicBezTo>
                      <a:pt x="11" y="2811"/>
                      <a:pt x="1" y="2838"/>
                      <a:pt x="5" y="2865"/>
                    </a:cubicBezTo>
                    <a:cubicBezTo>
                      <a:pt x="8" y="2895"/>
                      <a:pt x="31" y="2921"/>
                      <a:pt x="58" y="2932"/>
                    </a:cubicBezTo>
                    <a:cubicBezTo>
                      <a:pt x="75" y="2938"/>
                      <a:pt x="92" y="2938"/>
                      <a:pt x="112" y="2938"/>
                    </a:cubicBezTo>
                    <a:cubicBezTo>
                      <a:pt x="125" y="2938"/>
                      <a:pt x="138" y="2938"/>
                      <a:pt x="152" y="2935"/>
                    </a:cubicBezTo>
                    <a:cubicBezTo>
                      <a:pt x="161" y="2932"/>
                      <a:pt x="172" y="2928"/>
                      <a:pt x="181" y="2925"/>
                    </a:cubicBezTo>
                    <a:cubicBezTo>
                      <a:pt x="202" y="2915"/>
                      <a:pt x="218" y="2901"/>
                      <a:pt x="232" y="2888"/>
                    </a:cubicBezTo>
                    <a:lnTo>
                      <a:pt x="255" y="2875"/>
                    </a:lnTo>
                    <a:cubicBezTo>
                      <a:pt x="275" y="2861"/>
                      <a:pt x="299" y="2851"/>
                      <a:pt x="322" y="2838"/>
                    </a:cubicBezTo>
                    <a:cubicBezTo>
                      <a:pt x="352" y="2821"/>
                      <a:pt x="379" y="2798"/>
                      <a:pt x="409" y="2778"/>
                    </a:cubicBezTo>
                    <a:cubicBezTo>
                      <a:pt x="436" y="2758"/>
                      <a:pt x="462" y="2737"/>
                      <a:pt x="486" y="2717"/>
                    </a:cubicBezTo>
                    <a:cubicBezTo>
                      <a:pt x="519" y="2688"/>
                      <a:pt x="556" y="2660"/>
                      <a:pt x="590" y="2634"/>
                    </a:cubicBezTo>
                    <a:cubicBezTo>
                      <a:pt x="616" y="2607"/>
                      <a:pt x="647" y="2584"/>
                      <a:pt x="677" y="2560"/>
                    </a:cubicBezTo>
                    <a:cubicBezTo>
                      <a:pt x="714" y="2527"/>
                      <a:pt x="751" y="2490"/>
                      <a:pt x="783" y="2453"/>
                    </a:cubicBezTo>
                    <a:lnTo>
                      <a:pt x="783" y="2453"/>
                    </a:lnTo>
                    <a:lnTo>
                      <a:pt x="780" y="2457"/>
                    </a:lnTo>
                    <a:cubicBezTo>
                      <a:pt x="811" y="2424"/>
                      <a:pt x="844" y="2400"/>
                      <a:pt x="881" y="2373"/>
                    </a:cubicBezTo>
                    <a:cubicBezTo>
                      <a:pt x="911" y="2347"/>
                      <a:pt x="944" y="2319"/>
                      <a:pt x="974" y="2293"/>
                    </a:cubicBezTo>
                    <a:cubicBezTo>
                      <a:pt x="1041" y="2236"/>
                      <a:pt x="1109" y="2176"/>
                      <a:pt x="1172" y="2115"/>
                    </a:cubicBezTo>
                    <a:cubicBezTo>
                      <a:pt x="1242" y="2049"/>
                      <a:pt x="1316" y="1989"/>
                      <a:pt x="1389" y="1928"/>
                    </a:cubicBezTo>
                    <a:cubicBezTo>
                      <a:pt x="1462" y="1868"/>
                      <a:pt x="1536" y="1805"/>
                      <a:pt x="1606" y="1741"/>
                    </a:cubicBezTo>
                    <a:lnTo>
                      <a:pt x="1697" y="1651"/>
                    </a:lnTo>
                    <a:cubicBezTo>
                      <a:pt x="1734" y="1621"/>
                      <a:pt x="1771" y="1590"/>
                      <a:pt x="1804" y="1561"/>
                    </a:cubicBezTo>
                    <a:cubicBezTo>
                      <a:pt x="1874" y="1504"/>
                      <a:pt x="1941" y="1447"/>
                      <a:pt x="2007" y="1390"/>
                    </a:cubicBezTo>
                    <a:cubicBezTo>
                      <a:pt x="2148" y="1273"/>
                      <a:pt x="2285" y="1152"/>
                      <a:pt x="2426" y="1035"/>
                    </a:cubicBezTo>
                    <a:cubicBezTo>
                      <a:pt x="2566" y="915"/>
                      <a:pt x="2710" y="794"/>
                      <a:pt x="2854" y="674"/>
                    </a:cubicBezTo>
                    <a:cubicBezTo>
                      <a:pt x="2991" y="561"/>
                      <a:pt x="3131" y="447"/>
                      <a:pt x="3268" y="326"/>
                    </a:cubicBezTo>
                    <a:cubicBezTo>
                      <a:pt x="3322" y="283"/>
                      <a:pt x="3372" y="240"/>
                      <a:pt x="3426" y="192"/>
                    </a:cubicBezTo>
                    <a:cubicBezTo>
                      <a:pt x="3469" y="156"/>
                      <a:pt x="3476" y="85"/>
                      <a:pt x="3439" y="39"/>
                    </a:cubicBezTo>
                    <a:cubicBezTo>
                      <a:pt x="3418" y="14"/>
                      <a:pt x="3385" y="0"/>
                      <a:pt x="3353" y="0"/>
                    </a:cubicBez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320" name="Google Shape;2320;p46"/>
            <p:cNvGrpSpPr/>
            <p:nvPr/>
          </p:nvGrpSpPr>
          <p:grpSpPr>
            <a:xfrm rot="-8100000">
              <a:off x="1192254" y="2627535"/>
              <a:ext cx="617520" cy="536683"/>
              <a:chOff x="2468550" y="1600375"/>
              <a:chExt cx="2221020" cy="1930274"/>
            </a:xfrm>
          </p:grpSpPr>
          <p:sp>
            <p:nvSpPr>
              <p:cNvPr id="2321" name="Google Shape;2321;p46"/>
              <p:cNvSpPr/>
              <p:nvPr/>
            </p:nvSpPr>
            <p:spPr>
              <a:xfrm>
                <a:off x="2558405" y="1600375"/>
                <a:ext cx="2131165" cy="1870367"/>
              </a:xfrm>
              <a:custGeom>
                <a:avLst/>
                <a:gdLst/>
                <a:ahLst/>
                <a:cxnLst/>
                <a:rect l="l" t="t" r="r" b="b"/>
                <a:pathLst>
                  <a:path w="4625" h="4059" extrusionOk="0">
                    <a:moveTo>
                      <a:pt x="4167" y="0"/>
                    </a:moveTo>
                    <a:cubicBezTo>
                      <a:pt x="4157" y="0"/>
                      <a:pt x="4147" y="1"/>
                      <a:pt x="4137" y="2"/>
                    </a:cubicBezTo>
                    <a:cubicBezTo>
                      <a:pt x="4074" y="5"/>
                      <a:pt x="4009" y="35"/>
                      <a:pt x="3953" y="68"/>
                    </a:cubicBezTo>
                    <a:cubicBezTo>
                      <a:pt x="3853" y="132"/>
                      <a:pt x="3762" y="212"/>
                      <a:pt x="3665" y="279"/>
                    </a:cubicBezTo>
                    <a:cubicBezTo>
                      <a:pt x="3452" y="426"/>
                      <a:pt x="3271" y="613"/>
                      <a:pt x="3086" y="794"/>
                    </a:cubicBezTo>
                    <a:cubicBezTo>
                      <a:pt x="3013" y="868"/>
                      <a:pt x="2933" y="941"/>
                      <a:pt x="2856" y="1011"/>
                    </a:cubicBezTo>
                    <a:cubicBezTo>
                      <a:pt x="2772" y="1088"/>
                      <a:pt x="2699" y="1166"/>
                      <a:pt x="2615" y="1239"/>
                    </a:cubicBezTo>
                    <a:cubicBezTo>
                      <a:pt x="2532" y="1316"/>
                      <a:pt x="2444" y="1389"/>
                      <a:pt x="2361" y="1467"/>
                    </a:cubicBezTo>
                    <a:cubicBezTo>
                      <a:pt x="2284" y="1540"/>
                      <a:pt x="2203" y="1613"/>
                      <a:pt x="2123" y="1683"/>
                    </a:cubicBezTo>
                    <a:cubicBezTo>
                      <a:pt x="2056" y="1737"/>
                      <a:pt x="1990" y="1794"/>
                      <a:pt x="1926" y="1851"/>
                    </a:cubicBezTo>
                    <a:lnTo>
                      <a:pt x="1913" y="1861"/>
                    </a:lnTo>
                    <a:cubicBezTo>
                      <a:pt x="1819" y="1938"/>
                      <a:pt x="1726" y="2018"/>
                      <a:pt x="1629" y="2095"/>
                    </a:cubicBezTo>
                    <a:cubicBezTo>
                      <a:pt x="1578" y="2135"/>
                      <a:pt x="1528" y="2172"/>
                      <a:pt x="1478" y="2212"/>
                    </a:cubicBezTo>
                    <a:cubicBezTo>
                      <a:pt x="1421" y="2256"/>
                      <a:pt x="1368" y="2305"/>
                      <a:pt x="1314" y="2353"/>
                    </a:cubicBezTo>
                    <a:cubicBezTo>
                      <a:pt x="1224" y="2423"/>
                      <a:pt x="1127" y="2486"/>
                      <a:pt x="1040" y="2563"/>
                    </a:cubicBezTo>
                    <a:cubicBezTo>
                      <a:pt x="926" y="2657"/>
                      <a:pt x="819" y="2754"/>
                      <a:pt x="722" y="2867"/>
                    </a:cubicBezTo>
                    <a:cubicBezTo>
                      <a:pt x="686" y="2915"/>
                      <a:pt x="645" y="2958"/>
                      <a:pt x="612" y="3004"/>
                    </a:cubicBezTo>
                    <a:cubicBezTo>
                      <a:pt x="595" y="3028"/>
                      <a:pt x="578" y="3052"/>
                      <a:pt x="562" y="3072"/>
                    </a:cubicBezTo>
                    <a:cubicBezTo>
                      <a:pt x="545" y="3095"/>
                      <a:pt x="525" y="3115"/>
                      <a:pt x="502" y="3139"/>
                    </a:cubicBezTo>
                    <a:cubicBezTo>
                      <a:pt x="458" y="3182"/>
                      <a:pt x="417" y="3225"/>
                      <a:pt x="374" y="3269"/>
                    </a:cubicBezTo>
                    <a:cubicBezTo>
                      <a:pt x="334" y="3313"/>
                      <a:pt x="291" y="3353"/>
                      <a:pt x="250" y="3393"/>
                    </a:cubicBezTo>
                    <a:cubicBezTo>
                      <a:pt x="217" y="3429"/>
                      <a:pt x="184" y="3466"/>
                      <a:pt x="150" y="3503"/>
                    </a:cubicBezTo>
                    <a:cubicBezTo>
                      <a:pt x="137" y="3520"/>
                      <a:pt x="120" y="3537"/>
                      <a:pt x="104" y="3553"/>
                    </a:cubicBezTo>
                    <a:cubicBezTo>
                      <a:pt x="96" y="3563"/>
                      <a:pt x="87" y="3574"/>
                      <a:pt x="80" y="3583"/>
                    </a:cubicBezTo>
                    <a:cubicBezTo>
                      <a:pt x="63" y="3603"/>
                      <a:pt x="47" y="3630"/>
                      <a:pt x="33" y="3657"/>
                    </a:cubicBezTo>
                    <a:cubicBezTo>
                      <a:pt x="10" y="3700"/>
                      <a:pt x="6" y="3740"/>
                      <a:pt x="3" y="3790"/>
                    </a:cubicBezTo>
                    <a:cubicBezTo>
                      <a:pt x="0" y="3844"/>
                      <a:pt x="20" y="3891"/>
                      <a:pt x="47" y="3935"/>
                    </a:cubicBezTo>
                    <a:cubicBezTo>
                      <a:pt x="50" y="3944"/>
                      <a:pt x="80" y="3978"/>
                      <a:pt x="96" y="3991"/>
                    </a:cubicBezTo>
                    <a:cubicBezTo>
                      <a:pt x="133" y="4025"/>
                      <a:pt x="161" y="4035"/>
                      <a:pt x="207" y="4048"/>
                    </a:cubicBezTo>
                    <a:cubicBezTo>
                      <a:pt x="229" y="4055"/>
                      <a:pt x="252" y="4058"/>
                      <a:pt x="275" y="4058"/>
                    </a:cubicBezTo>
                    <a:cubicBezTo>
                      <a:pt x="325" y="4058"/>
                      <a:pt x="376" y="4044"/>
                      <a:pt x="425" y="4028"/>
                    </a:cubicBezTo>
                    <a:cubicBezTo>
                      <a:pt x="502" y="4005"/>
                      <a:pt x="572" y="3971"/>
                      <a:pt x="642" y="3935"/>
                    </a:cubicBezTo>
                    <a:cubicBezTo>
                      <a:pt x="698" y="3907"/>
                      <a:pt x="752" y="3878"/>
                      <a:pt x="806" y="3844"/>
                    </a:cubicBezTo>
                    <a:cubicBezTo>
                      <a:pt x="859" y="3814"/>
                      <a:pt x="913" y="3784"/>
                      <a:pt x="963" y="3750"/>
                    </a:cubicBezTo>
                    <a:cubicBezTo>
                      <a:pt x="1013" y="3717"/>
                      <a:pt x="1060" y="3680"/>
                      <a:pt x="1110" y="3647"/>
                    </a:cubicBezTo>
                    <a:cubicBezTo>
                      <a:pt x="1160" y="3610"/>
                      <a:pt x="1210" y="3574"/>
                      <a:pt x="1260" y="3533"/>
                    </a:cubicBezTo>
                    <a:cubicBezTo>
                      <a:pt x="1345" y="3466"/>
                      <a:pt x="1425" y="3396"/>
                      <a:pt x="1505" y="3322"/>
                    </a:cubicBezTo>
                    <a:cubicBezTo>
                      <a:pt x="1575" y="3265"/>
                      <a:pt x="1646" y="3212"/>
                      <a:pt x="1712" y="3152"/>
                    </a:cubicBezTo>
                    <a:cubicBezTo>
                      <a:pt x="1802" y="3078"/>
                      <a:pt x="1886" y="2998"/>
                      <a:pt x="1973" y="2921"/>
                    </a:cubicBezTo>
                    <a:cubicBezTo>
                      <a:pt x="2043" y="2858"/>
                      <a:pt x="2117" y="2797"/>
                      <a:pt x="2187" y="2734"/>
                    </a:cubicBezTo>
                    <a:cubicBezTo>
                      <a:pt x="2243" y="2683"/>
                      <a:pt x="2304" y="2630"/>
                      <a:pt x="2364" y="2577"/>
                    </a:cubicBezTo>
                    <a:cubicBezTo>
                      <a:pt x="2458" y="2500"/>
                      <a:pt x="2552" y="2426"/>
                      <a:pt x="2649" y="2349"/>
                    </a:cubicBezTo>
                    <a:cubicBezTo>
                      <a:pt x="2749" y="2272"/>
                      <a:pt x="2845" y="2192"/>
                      <a:pt x="2946" y="2115"/>
                    </a:cubicBezTo>
                    <a:cubicBezTo>
                      <a:pt x="3050" y="2041"/>
                      <a:pt x="3154" y="1971"/>
                      <a:pt x="3257" y="1898"/>
                    </a:cubicBezTo>
                    <a:cubicBezTo>
                      <a:pt x="3324" y="1851"/>
                      <a:pt x="3387" y="1800"/>
                      <a:pt x="3447" y="1747"/>
                    </a:cubicBezTo>
                    <a:cubicBezTo>
                      <a:pt x="3488" y="1711"/>
                      <a:pt x="3525" y="1667"/>
                      <a:pt x="3565" y="1630"/>
                    </a:cubicBezTo>
                    <a:cubicBezTo>
                      <a:pt x="3632" y="1573"/>
                      <a:pt x="3692" y="1513"/>
                      <a:pt x="3748" y="1450"/>
                    </a:cubicBezTo>
                    <a:cubicBezTo>
                      <a:pt x="3799" y="1393"/>
                      <a:pt x="3833" y="1319"/>
                      <a:pt x="3853" y="1246"/>
                    </a:cubicBezTo>
                    <a:cubicBezTo>
                      <a:pt x="3862" y="1219"/>
                      <a:pt x="3869" y="1192"/>
                      <a:pt x="3876" y="1166"/>
                    </a:cubicBezTo>
                    <a:cubicBezTo>
                      <a:pt x="3889" y="1132"/>
                      <a:pt x="3906" y="1101"/>
                      <a:pt x="3923" y="1072"/>
                    </a:cubicBezTo>
                    <a:cubicBezTo>
                      <a:pt x="3949" y="1035"/>
                      <a:pt x="3980" y="1005"/>
                      <a:pt x="4013" y="978"/>
                    </a:cubicBezTo>
                    <a:lnTo>
                      <a:pt x="4037" y="958"/>
                    </a:lnTo>
                    <a:cubicBezTo>
                      <a:pt x="4090" y="911"/>
                      <a:pt x="4147" y="865"/>
                      <a:pt x="4200" y="817"/>
                    </a:cubicBezTo>
                    <a:lnTo>
                      <a:pt x="4200" y="817"/>
                    </a:lnTo>
                    <a:lnTo>
                      <a:pt x="4190" y="828"/>
                    </a:lnTo>
                    <a:cubicBezTo>
                      <a:pt x="4250" y="777"/>
                      <a:pt x="4310" y="731"/>
                      <a:pt x="4375" y="690"/>
                    </a:cubicBezTo>
                    <a:cubicBezTo>
                      <a:pt x="4391" y="680"/>
                      <a:pt x="4407" y="670"/>
                      <a:pt x="4424" y="660"/>
                    </a:cubicBezTo>
                    <a:cubicBezTo>
                      <a:pt x="4455" y="644"/>
                      <a:pt x="4481" y="617"/>
                      <a:pt x="4508" y="593"/>
                    </a:cubicBezTo>
                    <a:cubicBezTo>
                      <a:pt x="4521" y="584"/>
                      <a:pt x="4531" y="573"/>
                      <a:pt x="4538" y="560"/>
                    </a:cubicBezTo>
                    <a:cubicBezTo>
                      <a:pt x="4551" y="550"/>
                      <a:pt x="4562" y="539"/>
                      <a:pt x="4571" y="530"/>
                    </a:cubicBezTo>
                    <a:cubicBezTo>
                      <a:pt x="4605" y="493"/>
                      <a:pt x="4625" y="443"/>
                      <a:pt x="4622" y="393"/>
                    </a:cubicBezTo>
                    <a:cubicBezTo>
                      <a:pt x="4619" y="346"/>
                      <a:pt x="4599" y="303"/>
                      <a:pt x="4565" y="269"/>
                    </a:cubicBezTo>
                    <a:cubicBezTo>
                      <a:pt x="4558" y="252"/>
                      <a:pt x="4548" y="238"/>
                      <a:pt x="4535" y="222"/>
                    </a:cubicBezTo>
                    <a:lnTo>
                      <a:pt x="4518" y="206"/>
                    </a:lnTo>
                    <a:cubicBezTo>
                      <a:pt x="4505" y="192"/>
                      <a:pt x="4488" y="178"/>
                      <a:pt x="4471" y="169"/>
                    </a:cubicBezTo>
                    <a:cubicBezTo>
                      <a:pt x="4448" y="145"/>
                      <a:pt x="4424" y="125"/>
                      <a:pt x="4398" y="102"/>
                    </a:cubicBezTo>
                    <a:cubicBezTo>
                      <a:pt x="4334" y="41"/>
                      <a:pt x="4255" y="0"/>
                      <a:pt x="416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2" name="Google Shape;2322;p46"/>
              <p:cNvSpPr/>
              <p:nvPr/>
            </p:nvSpPr>
            <p:spPr>
              <a:xfrm>
                <a:off x="2468550" y="3123306"/>
                <a:ext cx="452037" cy="407343"/>
              </a:xfrm>
              <a:custGeom>
                <a:avLst/>
                <a:gdLst/>
                <a:ahLst/>
                <a:cxnLst/>
                <a:rect l="l" t="t" r="r" b="b"/>
                <a:pathLst>
                  <a:path w="981" h="884" extrusionOk="0">
                    <a:moveTo>
                      <a:pt x="469" y="820"/>
                    </a:moveTo>
                    <a:cubicBezTo>
                      <a:pt x="467" y="820"/>
                      <a:pt x="465" y="821"/>
                      <a:pt x="463" y="821"/>
                    </a:cubicBezTo>
                    <a:lnTo>
                      <a:pt x="463" y="821"/>
                    </a:lnTo>
                    <a:lnTo>
                      <a:pt x="469" y="820"/>
                    </a:lnTo>
                    <a:close/>
                    <a:moveTo>
                      <a:pt x="508" y="1"/>
                    </a:moveTo>
                    <a:cubicBezTo>
                      <a:pt x="491" y="1"/>
                      <a:pt x="473" y="6"/>
                      <a:pt x="459" y="17"/>
                    </a:cubicBezTo>
                    <a:cubicBezTo>
                      <a:pt x="439" y="34"/>
                      <a:pt x="422" y="54"/>
                      <a:pt x="405" y="74"/>
                    </a:cubicBezTo>
                    <a:cubicBezTo>
                      <a:pt x="396" y="91"/>
                      <a:pt x="382" y="108"/>
                      <a:pt x="368" y="124"/>
                    </a:cubicBezTo>
                    <a:cubicBezTo>
                      <a:pt x="345" y="155"/>
                      <a:pt x="322" y="184"/>
                      <a:pt x="299" y="215"/>
                    </a:cubicBezTo>
                    <a:cubicBezTo>
                      <a:pt x="271" y="244"/>
                      <a:pt x="248" y="278"/>
                      <a:pt x="228" y="312"/>
                    </a:cubicBezTo>
                    <a:cubicBezTo>
                      <a:pt x="208" y="342"/>
                      <a:pt x="185" y="372"/>
                      <a:pt x="165" y="405"/>
                    </a:cubicBezTo>
                    <a:cubicBezTo>
                      <a:pt x="144" y="435"/>
                      <a:pt x="124" y="469"/>
                      <a:pt x="108" y="502"/>
                    </a:cubicBezTo>
                    <a:cubicBezTo>
                      <a:pt x="87" y="542"/>
                      <a:pt x="67" y="579"/>
                      <a:pt x="47" y="619"/>
                    </a:cubicBezTo>
                    <a:cubicBezTo>
                      <a:pt x="41" y="636"/>
                      <a:pt x="31" y="653"/>
                      <a:pt x="24" y="673"/>
                    </a:cubicBezTo>
                    <a:cubicBezTo>
                      <a:pt x="14" y="693"/>
                      <a:pt x="10" y="716"/>
                      <a:pt x="4" y="743"/>
                    </a:cubicBezTo>
                    <a:cubicBezTo>
                      <a:pt x="1" y="757"/>
                      <a:pt x="1" y="766"/>
                      <a:pt x="4" y="780"/>
                    </a:cubicBezTo>
                    <a:cubicBezTo>
                      <a:pt x="4" y="793"/>
                      <a:pt x="7" y="803"/>
                      <a:pt x="10" y="817"/>
                    </a:cubicBezTo>
                    <a:cubicBezTo>
                      <a:pt x="14" y="826"/>
                      <a:pt x="35" y="850"/>
                      <a:pt x="44" y="857"/>
                    </a:cubicBezTo>
                    <a:cubicBezTo>
                      <a:pt x="55" y="860"/>
                      <a:pt x="64" y="867"/>
                      <a:pt x="78" y="871"/>
                    </a:cubicBezTo>
                    <a:cubicBezTo>
                      <a:pt x="104" y="883"/>
                      <a:pt x="138" y="883"/>
                      <a:pt x="171" y="883"/>
                    </a:cubicBezTo>
                    <a:cubicBezTo>
                      <a:pt x="185" y="880"/>
                      <a:pt x="195" y="877"/>
                      <a:pt x="208" y="874"/>
                    </a:cubicBezTo>
                    <a:cubicBezTo>
                      <a:pt x="222" y="874"/>
                      <a:pt x="235" y="871"/>
                      <a:pt x="248" y="867"/>
                    </a:cubicBezTo>
                    <a:cubicBezTo>
                      <a:pt x="271" y="860"/>
                      <a:pt x="295" y="854"/>
                      <a:pt x="319" y="850"/>
                    </a:cubicBezTo>
                    <a:cubicBezTo>
                      <a:pt x="339" y="846"/>
                      <a:pt x="362" y="843"/>
                      <a:pt x="385" y="840"/>
                    </a:cubicBezTo>
                    <a:cubicBezTo>
                      <a:pt x="410" y="837"/>
                      <a:pt x="438" y="828"/>
                      <a:pt x="463" y="821"/>
                    </a:cubicBezTo>
                    <a:lnTo>
                      <a:pt x="463" y="821"/>
                    </a:lnTo>
                    <a:lnTo>
                      <a:pt x="456" y="823"/>
                    </a:lnTo>
                    <a:cubicBezTo>
                      <a:pt x="479" y="817"/>
                      <a:pt x="502" y="810"/>
                      <a:pt x="523" y="803"/>
                    </a:cubicBezTo>
                    <a:cubicBezTo>
                      <a:pt x="532" y="800"/>
                      <a:pt x="543" y="797"/>
                      <a:pt x="552" y="793"/>
                    </a:cubicBezTo>
                    <a:cubicBezTo>
                      <a:pt x="592" y="783"/>
                      <a:pt x="633" y="777"/>
                      <a:pt x="673" y="770"/>
                    </a:cubicBezTo>
                    <a:cubicBezTo>
                      <a:pt x="710" y="763"/>
                      <a:pt x="750" y="757"/>
                      <a:pt x="790" y="757"/>
                    </a:cubicBezTo>
                    <a:cubicBezTo>
                      <a:pt x="827" y="757"/>
                      <a:pt x="864" y="760"/>
                      <a:pt x="901" y="760"/>
                    </a:cubicBezTo>
                    <a:cubicBezTo>
                      <a:pt x="903" y="760"/>
                      <a:pt x="905" y="760"/>
                      <a:pt x="907" y="760"/>
                    </a:cubicBezTo>
                    <a:cubicBezTo>
                      <a:pt x="941" y="760"/>
                      <a:pt x="974" y="734"/>
                      <a:pt x="978" y="696"/>
                    </a:cubicBezTo>
                    <a:cubicBezTo>
                      <a:pt x="981" y="656"/>
                      <a:pt x="950" y="619"/>
                      <a:pt x="913" y="616"/>
                    </a:cubicBezTo>
                    <a:cubicBezTo>
                      <a:pt x="879" y="613"/>
                      <a:pt x="844" y="612"/>
                      <a:pt x="810" y="612"/>
                    </a:cubicBezTo>
                    <a:cubicBezTo>
                      <a:pt x="761" y="612"/>
                      <a:pt x="712" y="615"/>
                      <a:pt x="663" y="623"/>
                    </a:cubicBezTo>
                    <a:cubicBezTo>
                      <a:pt x="629" y="630"/>
                      <a:pt x="596" y="633"/>
                      <a:pt x="563" y="639"/>
                    </a:cubicBezTo>
                    <a:cubicBezTo>
                      <a:pt x="526" y="646"/>
                      <a:pt x="492" y="659"/>
                      <a:pt x="456" y="670"/>
                    </a:cubicBezTo>
                    <a:cubicBezTo>
                      <a:pt x="432" y="676"/>
                      <a:pt x="412" y="680"/>
                      <a:pt x="392" y="683"/>
                    </a:cubicBezTo>
                    <a:cubicBezTo>
                      <a:pt x="368" y="690"/>
                      <a:pt x="345" y="690"/>
                      <a:pt x="325" y="693"/>
                    </a:cubicBezTo>
                    <a:cubicBezTo>
                      <a:pt x="302" y="693"/>
                      <a:pt x="282" y="696"/>
                      <a:pt x="258" y="700"/>
                    </a:cubicBezTo>
                    <a:cubicBezTo>
                      <a:pt x="238" y="703"/>
                      <a:pt x="218" y="710"/>
                      <a:pt x="198" y="710"/>
                    </a:cubicBezTo>
                    <a:cubicBezTo>
                      <a:pt x="208" y="683"/>
                      <a:pt x="222" y="659"/>
                      <a:pt x="231" y="633"/>
                    </a:cubicBezTo>
                    <a:cubicBezTo>
                      <a:pt x="245" y="610"/>
                      <a:pt x="258" y="586"/>
                      <a:pt x="271" y="559"/>
                    </a:cubicBezTo>
                    <a:cubicBezTo>
                      <a:pt x="291" y="522"/>
                      <a:pt x="311" y="489"/>
                      <a:pt x="332" y="456"/>
                    </a:cubicBezTo>
                    <a:cubicBezTo>
                      <a:pt x="359" y="415"/>
                      <a:pt x="382" y="375"/>
                      <a:pt x="409" y="338"/>
                    </a:cubicBezTo>
                    <a:cubicBezTo>
                      <a:pt x="432" y="301"/>
                      <a:pt x="459" y="269"/>
                      <a:pt x="486" y="232"/>
                    </a:cubicBezTo>
                    <a:cubicBezTo>
                      <a:pt x="502" y="215"/>
                      <a:pt x="516" y="195"/>
                      <a:pt x="529" y="178"/>
                    </a:cubicBezTo>
                    <a:cubicBezTo>
                      <a:pt x="536" y="168"/>
                      <a:pt x="546" y="161"/>
                      <a:pt x="552" y="151"/>
                    </a:cubicBezTo>
                    <a:cubicBezTo>
                      <a:pt x="563" y="138"/>
                      <a:pt x="572" y="121"/>
                      <a:pt x="580" y="104"/>
                    </a:cubicBezTo>
                    <a:cubicBezTo>
                      <a:pt x="589" y="78"/>
                      <a:pt x="583" y="48"/>
                      <a:pt x="566" y="28"/>
                    </a:cubicBezTo>
                    <a:lnTo>
                      <a:pt x="549" y="14"/>
                    </a:lnTo>
                    <a:cubicBezTo>
                      <a:pt x="537" y="5"/>
                      <a:pt x="522" y="1"/>
                      <a:pt x="508" y="1"/>
                    </a:cubicBez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3" name="Google Shape;2323;p46"/>
              <p:cNvSpPr/>
              <p:nvPr/>
            </p:nvSpPr>
            <p:spPr>
              <a:xfrm>
                <a:off x="2588817" y="3317762"/>
                <a:ext cx="165425" cy="1622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52" extrusionOk="0">
                    <a:moveTo>
                      <a:pt x="90" y="1"/>
                    </a:moveTo>
                    <a:cubicBezTo>
                      <a:pt x="72" y="1"/>
                      <a:pt x="55" y="7"/>
                      <a:pt x="41" y="20"/>
                    </a:cubicBezTo>
                    <a:cubicBezTo>
                      <a:pt x="7" y="47"/>
                      <a:pt x="1" y="97"/>
                      <a:pt x="30" y="131"/>
                    </a:cubicBezTo>
                    <a:cubicBezTo>
                      <a:pt x="84" y="197"/>
                      <a:pt x="144" y="258"/>
                      <a:pt x="205" y="321"/>
                    </a:cubicBezTo>
                    <a:cubicBezTo>
                      <a:pt x="221" y="338"/>
                      <a:pt x="238" y="348"/>
                      <a:pt x="262" y="351"/>
                    </a:cubicBezTo>
                    <a:cubicBezTo>
                      <a:pt x="282" y="351"/>
                      <a:pt x="302" y="344"/>
                      <a:pt x="319" y="331"/>
                    </a:cubicBezTo>
                    <a:cubicBezTo>
                      <a:pt x="348" y="308"/>
                      <a:pt x="359" y="254"/>
                      <a:pt x="331" y="224"/>
                    </a:cubicBezTo>
                    <a:lnTo>
                      <a:pt x="328" y="221"/>
                    </a:lnTo>
                    <a:cubicBezTo>
                      <a:pt x="268" y="157"/>
                      <a:pt x="211" y="94"/>
                      <a:pt x="151" y="30"/>
                    </a:cubicBezTo>
                    <a:cubicBezTo>
                      <a:pt x="134" y="11"/>
                      <a:pt x="112" y="1"/>
                      <a:pt x="90" y="1"/>
                    </a:cubicBez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4" name="Google Shape;2324;p46"/>
              <p:cNvSpPr/>
              <p:nvPr/>
            </p:nvSpPr>
            <p:spPr>
              <a:xfrm>
                <a:off x="2528453" y="2139506"/>
                <a:ext cx="1602176" cy="1354277"/>
              </a:xfrm>
              <a:custGeom>
                <a:avLst/>
                <a:gdLst/>
                <a:ahLst/>
                <a:cxnLst/>
                <a:rect l="l" t="t" r="r" b="b"/>
                <a:pathLst>
                  <a:path w="3477" h="2939" extrusionOk="0">
                    <a:moveTo>
                      <a:pt x="3353" y="0"/>
                    </a:moveTo>
                    <a:cubicBezTo>
                      <a:pt x="3328" y="0"/>
                      <a:pt x="3304" y="8"/>
                      <a:pt x="3285" y="25"/>
                    </a:cubicBezTo>
                    <a:cubicBezTo>
                      <a:pt x="3145" y="149"/>
                      <a:pt x="3001" y="269"/>
                      <a:pt x="2858" y="390"/>
                    </a:cubicBezTo>
                    <a:cubicBezTo>
                      <a:pt x="2717" y="507"/>
                      <a:pt x="2580" y="624"/>
                      <a:pt x="2436" y="738"/>
                    </a:cubicBezTo>
                    <a:cubicBezTo>
                      <a:pt x="2292" y="858"/>
                      <a:pt x="2148" y="975"/>
                      <a:pt x="2004" y="1095"/>
                    </a:cubicBezTo>
                    <a:cubicBezTo>
                      <a:pt x="1938" y="1149"/>
                      <a:pt x="1867" y="1206"/>
                      <a:pt x="1800" y="1263"/>
                    </a:cubicBezTo>
                    <a:cubicBezTo>
                      <a:pt x="1767" y="1289"/>
                      <a:pt x="1737" y="1316"/>
                      <a:pt x="1703" y="1343"/>
                    </a:cubicBezTo>
                    <a:cubicBezTo>
                      <a:pt x="1666" y="1373"/>
                      <a:pt x="1626" y="1403"/>
                      <a:pt x="1590" y="1436"/>
                    </a:cubicBezTo>
                    <a:cubicBezTo>
                      <a:pt x="1560" y="1467"/>
                      <a:pt x="1530" y="1497"/>
                      <a:pt x="1496" y="1527"/>
                    </a:cubicBezTo>
                    <a:cubicBezTo>
                      <a:pt x="1462" y="1561"/>
                      <a:pt x="1430" y="1590"/>
                      <a:pt x="1393" y="1624"/>
                    </a:cubicBezTo>
                    <a:cubicBezTo>
                      <a:pt x="1322" y="1688"/>
                      <a:pt x="1249" y="1751"/>
                      <a:pt x="1175" y="1811"/>
                    </a:cubicBezTo>
                    <a:cubicBezTo>
                      <a:pt x="1141" y="1842"/>
                      <a:pt x="1105" y="1871"/>
                      <a:pt x="1072" y="1905"/>
                    </a:cubicBezTo>
                    <a:cubicBezTo>
                      <a:pt x="1038" y="1935"/>
                      <a:pt x="1008" y="1969"/>
                      <a:pt x="974" y="1998"/>
                    </a:cubicBezTo>
                    <a:cubicBezTo>
                      <a:pt x="911" y="2058"/>
                      <a:pt x="844" y="2119"/>
                      <a:pt x="777" y="2176"/>
                    </a:cubicBezTo>
                    <a:cubicBezTo>
                      <a:pt x="751" y="2203"/>
                      <a:pt x="723" y="2226"/>
                      <a:pt x="697" y="2249"/>
                    </a:cubicBezTo>
                    <a:cubicBezTo>
                      <a:pt x="673" y="2270"/>
                      <a:pt x="653" y="2290"/>
                      <a:pt x="633" y="2313"/>
                    </a:cubicBezTo>
                    <a:cubicBezTo>
                      <a:pt x="623" y="2323"/>
                      <a:pt x="616" y="2333"/>
                      <a:pt x="607" y="2343"/>
                    </a:cubicBezTo>
                    <a:cubicBezTo>
                      <a:pt x="556" y="2396"/>
                      <a:pt x="499" y="2447"/>
                      <a:pt x="442" y="2493"/>
                    </a:cubicBezTo>
                    <a:cubicBezTo>
                      <a:pt x="413" y="2517"/>
                      <a:pt x="382" y="2544"/>
                      <a:pt x="352" y="2567"/>
                    </a:cubicBezTo>
                    <a:cubicBezTo>
                      <a:pt x="332" y="2587"/>
                      <a:pt x="312" y="2604"/>
                      <a:pt x="292" y="2624"/>
                    </a:cubicBezTo>
                    <a:cubicBezTo>
                      <a:pt x="275" y="2607"/>
                      <a:pt x="252" y="2594"/>
                      <a:pt x="226" y="2594"/>
                    </a:cubicBezTo>
                    <a:cubicBezTo>
                      <a:pt x="202" y="2594"/>
                      <a:pt x="181" y="2594"/>
                      <a:pt x="161" y="2607"/>
                    </a:cubicBezTo>
                    <a:cubicBezTo>
                      <a:pt x="149" y="2617"/>
                      <a:pt x="135" y="2624"/>
                      <a:pt x="121" y="2637"/>
                    </a:cubicBezTo>
                    <a:cubicBezTo>
                      <a:pt x="112" y="2644"/>
                      <a:pt x="101" y="2654"/>
                      <a:pt x="92" y="2660"/>
                    </a:cubicBezTo>
                    <a:lnTo>
                      <a:pt x="81" y="2674"/>
                    </a:lnTo>
                    <a:cubicBezTo>
                      <a:pt x="58" y="2688"/>
                      <a:pt x="45" y="2705"/>
                      <a:pt x="41" y="2728"/>
                    </a:cubicBezTo>
                    <a:lnTo>
                      <a:pt x="38" y="2737"/>
                    </a:lnTo>
                    <a:cubicBezTo>
                      <a:pt x="35" y="2751"/>
                      <a:pt x="31" y="2761"/>
                      <a:pt x="31" y="2771"/>
                    </a:cubicBezTo>
                    <a:lnTo>
                      <a:pt x="25" y="2785"/>
                    </a:lnTo>
                    <a:cubicBezTo>
                      <a:pt x="11" y="2811"/>
                      <a:pt x="1" y="2838"/>
                      <a:pt x="5" y="2865"/>
                    </a:cubicBezTo>
                    <a:cubicBezTo>
                      <a:pt x="8" y="2895"/>
                      <a:pt x="31" y="2921"/>
                      <a:pt x="58" y="2932"/>
                    </a:cubicBezTo>
                    <a:cubicBezTo>
                      <a:pt x="75" y="2938"/>
                      <a:pt x="92" y="2938"/>
                      <a:pt x="112" y="2938"/>
                    </a:cubicBezTo>
                    <a:cubicBezTo>
                      <a:pt x="125" y="2938"/>
                      <a:pt x="138" y="2938"/>
                      <a:pt x="152" y="2935"/>
                    </a:cubicBezTo>
                    <a:cubicBezTo>
                      <a:pt x="161" y="2932"/>
                      <a:pt x="172" y="2928"/>
                      <a:pt x="181" y="2925"/>
                    </a:cubicBezTo>
                    <a:cubicBezTo>
                      <a:pt x="202" y="2915"/>
                      <a:pt x="218" y="2901"/>
                      <a:pt x="232" y="2888"/>
                    </a:cubicBezTo>
                    <a:lnTo>
                      <a:pt x="255" y="2875"/>
                    </a:lnTo>
                    <a:cubicBezTo>
                      <a:pt x="275" y="2861"/>
                      <a:pt x="299" y="2851"/>
                      <a:pt x="322" y="2838"/>
                    </a:cubicBezTo>
                    <a:cubicBezTo>
                      <a:pt x="352" y="2821"/>
                      <a:pt x="379" y="2798"/>
                      <a:pt x="409" y="2778"/>
                    </a:cubicBezTo>
                    <a:cubicBezTo>
                      <a:pt x="436" y="2758"/>
                      <a:pt x="462" y="2737"/>
                      <a:pt x="486" y="2717"/>
                    </a:cubicBezTo>
                    <a:cubicBezTo>
                      <a:pt x="519" y="2688"/>
                      <a:pt x="556" y="2660"/>
                      <a:pt x="590" y="2634"/>
                    </a:cubicBezTo>
                    <a:cubicBezTo>
                      <a:pt x="616" y="2607"/>
                      <a:pt x="647" y="2584"/>
                      <a:pt x="677" y="2560"/>
                    </a:cubicBezTo>
                    <a:cubicBezTo>
                      <a:pt x="714" y="2527"/>
                      <a:pt x="751" y="2490"/>
                      <a:pt x="783" y="2453"/>
                    </a:cubicBezTo>
                    <a:lnTo>
                      <a:pt x="783" y="2453"/>
                    </a:lnTo>
                    <a:lnTo>
                      <a:pt x="780" y="2457"/>
                    </a:lnTo>
                    <a:cubicBezTo>
                      <a:pt x="811" y="2424"/>
                      <a:pt x="844" y="2400"/>
                      <a:pt x="881" y="2373"/>
                    </a:cubicBezTo>
                    <a:cubicBezTo>
                      <a:pt x="911" y="2347"/>
                      <a:pt x="944" y="2319"/>
                      <a:pt x="974" y="2293"/>
                    </a:cubicBezTo>
                    <a:cubicBezTo>
                      <a:pt x="1041" y="2236"/>
                      <a:pt x="1109" y="2176"/>
                      <a:pt x="1172" y="2115"/>
                    </a:cubicBezTo>
                    <a:cubicBezTo>
                      <a:pt x="1242" y="2049"/>
                      <a:pt x="1316" y="1989"/>
                      <a:pt x="1389" y="1928"/>
                    </a:cubicBezTo>
                    <a:cubicBezTo>
                      <a:pt x="1462" y="1868"/>
                      <a:pt x="1536" y="1805"/>
                      <a:pt x="1606" y="1741"/>
                    </a:cubicBezTo>
                    <a:lnTo>
                      <a:pt x="1697" y="1651"/>
                    </a:lnTo>
                    <a:cubicBezTo>
                      <a:pt x="1734" y="1621"/>
                      <a:pt x="1771" y="1590"/>
                      <a:pt x="1804" y="1561"/>
                    </a:cubicBezTo>
                    <a:cubicBezTo>
                      <a:pt x="1874" y="1504"/>
                      <a:pt x="1941" y="1447"/>
                      <a:pt x="2007" y="1390"/>
                    </a:cubicBezTo>
                    <a:cubicBezTo>
                      <a:pt x="2148" y="1273"/>
                      <a:pt x="2285" y="1152"/>
                      <a:pt x="2426" y="1035"/>
                    </a:cubicBezTo>
                    <a:cubicBezTo>
                      <a:pt x="2566" y="915"/>
                      <a:pt x="2710" y="794"/>
                      <a:pt x="2854" y="674"/>
                    </a:cubicBezTo>
                    <a:cubicBezTo>
                      <a:pt x="2991" y="561"/>
                      <a:pt x="3131" y="447"/>
                      <a:pt x="3268" y="326"/>
                    </a:cubicBezTo>
                    <a:cubicBezTo>
                      <a:pt x="3322" y="283"/>
                      <a:pt x="3372" y="240"/>
                      <a:pt x="3426" y="192"/>
                    </a:cubicBezTo>
                    <a:cubicBezTo>
                      <a:pt x="3469" y="156"/>
                      <a:pt x="3476" y="85"/>
                      <a:pt x="3439" y="39"/>
                    </a:cubicBezTo>
                    <a:cubicBezTo>
                      <a:pt x="3418" y="14"/>
                      <a:pt x="3385" y="0"/>
                      <a:pt x="3353" y="0"/>
                    </a:cubicBez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29" name="Google Shape;2329;p47"/>
          <p:cNvGrpSpPr/>
          <p:nvPr/>
        </p:nvGrpSpPr>
        <p:grpSpPr>
          <a:xfrm>
            <a:off x="923400" y="408925"/>
            <a:ext cx="7298860" cy="599400"/>
            <a:chOff x="923400" y="408925"/>
            <a:chExt cx="7298860" cy="599400"/>
          </a:xfrm>
        </p:grpSpPr>
        <p:sp>
          <p:nvSpPr>
            <p:cNvPr id="2330" name="Google Shape;2330;p47"/>
            <p:cNvSpPr/>
            <p:nvPr/>
          </p:nvSpPr>
          <p:spPr>
            <a:xfrm>
              <a:off x="923400" y="408925"/>
              <a:ext cx="7297200" cy="599400"/>
            </a:xfrm>
            <a:prstGeom prst="rect">
              <a:avLst/>
            </a:pr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47"/>
            <p:cNvSpPr/>
            <p:nvPr/>
          </p:nvSpPr>
          <p:spPr>
            <a:xfrm>
              <a:off x="1094232" y="643325"/>
              <a:ext cx="135300" cy="135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332" name="Google Shape;2332;p47"/>
            <p:cNvCxnSpPr/>
            <p:nvPr/>
          </p:nvCxnSpPr>
          <p:spPr>
            <a:xfrm>
              <a:off x="1374460" y="9158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333" name="Google Shape;2333;p47"/>
            <p:cNvCxnSpPr/>
            <p:nvPr/>
          </p:nvCxnSpPr>
          <p:spPr>
            <a:xfrm>
              <a:off x="1374460" y="5014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334" name="Google Shape;2334;p47"/>
            <p:cNvCxnSpPr/>
            <p:nvPr/>
          </p:nvCxnSpPr>
          <p:spPr>
            <a:xfrm>
              <a:off x="1374460" y="408925"/>
              <a:ext cx="0" cy="59760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335" name="Google Shape;2335;p47"/>
          <p:cNvSpPr txBox="1">
            <a:spLocks noGrp="1"/>
          </p:cNvSpPr>
          <p:nvPr>
            <p:ph type="title"/>
          </p:nvPr>
        </p:nvSpPr>
        <p:spPr>
          <a:xfrm>
            <a:off x="1126500" y="572125"/>
            <a:ext cx="6890100" cy="27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WRITE THE NUMBERS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2336" name="Google Shape;2336;p47"/>
          <p:cNvSpPr txBox="1">
            <a:spLocks noGrp="1"/>
          </p:cNvSpPr>
          <p:nvPr>
            <p:ph type="subTitle" idx="1"/>
          </p:nvPr>
        </p:nvSpPr>
        <p:spPr>
          <a:xfrm>
            <a:off x="4973542" y="2459200"/>
            <a:ext cx="3255300" cy="82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Write here how to spell this number</a:t>
            </a:r>
            <a:endParaRPr/>
          </a:p>
        </p:txBody>
      </p:sp>
      <p:sp>
        <p:nvSpPr>
          <p:cNvPr id="2337" name="Google Shape;2337;p47"/>
          <p:cNvSpPr txBox="1">
            <a:spLocks noGrp="1"/>
          </p:cNvSpPr>
          <p:nvPr>
            <p:ph type="subTitle" idx="2"/>
          </p:nvPr>
        </p:nvSpPr>
        <p:spPr>
          <a:xfrm>
            <a:off x="930099" y="2459200"/>
            <a:ext cx="3255300" cy="82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Write here how to spell this number</a:t>
            </a:r>
            <a:endParaRPr/>
          </a:p>
        </p:txBody>
      </p:sp>
      <p:sp>
        <p:nvSpPr>
          <p:cNvPr id="2338" name="Google Shape;2338;p47"/>
          <p:cNvSpPr txBox="1">
            <a:spLocks noGrp="1"/>
          </p:cNvSpPr>
          <p:nvPr>
            <p:ph type="subTitle" idx="3"/>
          </p:nvPr>
        </p:nvSpPr>
        <p:spPr>
          <a:xfrm>
            <a:off x="4973542" y="3955175"/>
            <a:ext cx="3255300" cy="82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Write here how to spell this number</a:t>
            </a:r>
            <a:endParaRPr/>
          </a:p>
        </p:txBody>
      </p:sp>
      <p:sp>
        <p:nvSpPr>
          <p:cNvPr id="2339" name="Google Shape;2339;p47"/>
          <p:cNvSpPr txBox="1">
            <a:spLocks noGrp="1"/>
          </p:cNvSpPr>
          <p:nvPr>
            <p:ph type="subTitle" idx="4"/>
          </p:nvPr>
        </p:nvSpPr>
        <p:spPr>
          <a:xfrm>
            <a:off x="930099" y="3955175"/>
            <a:ext cx="3255300" cy="82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Write here how to spell this number</a:t>
            </a:r>
            <a:endParaRPr/>
          </a:p>
        </p:txBody>
      </p:sp>
      <p:sp>
        <p:nvSpPr>
          <p:cNvPr id="2340" name="Google Shape;2340;p47"/>
          <p:cNvSpPr txBox="1">
            <a:spLocks noGrp="1"/>
          </p:cNvSpPr>
          <p:nvPr>
            <p:ph type="body" idx="4294967295"/>
          </p:nvPr>
        </p:nvSpPr>
        <p:spPr>
          <a:xfrm>
            <a:off x="1723175" y="1130500"/>
            <a:ext cx="5729400" cy="5994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/>
              <a:t>Mix and match four digits from the previous slide and spell the resulting numbers</a:t>
            </a:r>
            <a:endParaRPr sz="1600">
              <a:latin typeface="Barlow"/>
              <a:ea typeface="Barlow"/>
              <a:cs typeface="Barlow"/>
              <a:sym typeface="Barlow"/>
            </a:endParaRPr>
          </a:p>
        </p:txBody>
      </p:sp>
      <p:grpSp>
        <p:nvGrpSpPr>
          <p:cNvPr id="2341" name="Google Shape;2341;p47"/>
          <p:cNvGrpSpPr/>
          <p:nvPr/>
        </p:nvGrpSpPr>
        <p:grpSpPr>
          <a:xfrm>
            <a:off x="1826500" y="3418149"/>
            <a:ext cx="1462503" cy="365574"/>
            <a:chOff x="4799563" y="3633069"/>
            <a:chExt cx="1244577" cy="311100"/>
          </a:xfrm>
        </p:grpSpPr>
        <p:sp>
          <p:nvSpPr>
            <p:cNvPr id="2342" name="Google Shape;2342;p47"/>
            <p:cNvSpPr/>
            <p:nvPr/>
          </p:nvSpPr>
          <p:spPr>
            <a:xfrm>
              <a:off x="5733040" y="3633069"/>
              <a:ext cx="311100" cy="311100"/>
            </a:xfrm>
            <a:prstGeom prst="rect">
              <a:avLst/>
            </a:prstGeom>
            <a:solidFill>
              <a:srgbClr val="FFC68D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X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2343" name="Google Shape;2343;p47"/>
            <p:cNvSpPr/>
            <p:nvPr/>
          </p:nvSpPr>
          <p:spPr>
            <a:xfrm>
              <a:off x="5421881" y="3633069"/>
              <a:ext cx="311100" cy="311100"/>
            </a:xfrm>
            <a:prstGeom prst="rect">
              <a:avLst/>
            </a:prstGeom>
            <a:solidFill>
              <a:srgbClr val="FFC68D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X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2344" name="Google Shape;2344;p47"/>
            <p:cNvSpPr/>
            <p:nvPr/>
          </p:nvSpPr>
          <p:spPr>
            <a:xfrm>
              <a:off x="5110722" y="3633069"/>
              <a:ext cx="311100" cy="311100"/>
            </a:xfrm>
            <a:prstGeom prst="rect">
              <a:avLst/>
            </a:prstGeom>
            <a:solidFill>
              <a:srgbClr val="FFC68D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X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2345" name="Google Shape;2345;p47"/>
            <p:cNvSpPr/>
            <p:nvPr/>
          </p:nvSpPr>
          <p:spPr>
            <a:xfrm>
              <a:off x="4799563" y="3633069"/>
              <a:ext cx="311100" cy="311100"/>
            </a:xfrm>
            <a:prstGeom prst="rect">
              <a:avLst/>
            </a:prstGeom>
            <a:solidFill>
              <a:srgbClr val="FFC68D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X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</p:grpSp>
      <p:grpSp>
        <p:nvGrpSpPr>
          <p:cNvPr id="2346" name="Google Shape;2346;p47"/>
          <p:cNvGrpSpPr/>
          <p:nvPr/>
        </p:nvGrpSpPr>
        <p:grpSpPr>
          <a:xfrm>
            <a:off x="1826500" y="1922174"/>
            <a:ext cx="1462503" cy="365574"/>
            <a:chOff x="4799563" y="3633069"/>
            <a:chExt cx="1244577" cy="311100"/>
          </a:xfrm>
        </p:grpSpPr>
        <p:sp>
          <p:nvSpPr>
            <p:cNvPr id="2347" name="Google Shape;2347;p47"/>
            <p:cNvSpPr/>
            <p:nvPr/>
          </p:nvSpPr>
          <p:spPr>
            <a:xfrm>
              <a:off x="5733040" y="3633069"/>
              <a:ext cx="311100" cy="311100"/>
            </a:xfrm>
            <a:prstGeom prst="rect">
              <a:avLst/>
            </a:prstGeom>
            <a:solidFill>
              <a:srgbClr val="FFC68D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X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2348" name="Google Shape;2348;p47"/>
            <p:cNvSpPr/>
            <p:nvPr/>
          </p:nvSpPr>
          <p:spPr>
            <a:xfrm>
              <a:off x="5421881" y="3633069"/>
              <a:ext cx="311100" cy="311100"/>
            </a:xfrm>
            <a:prstGeom prst="rect">
              <a:avLst/>
            </a:prstGeom>
            <a:solidFill>
              <a:srgbClr val="FFC68D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X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2349" name="Google Shape;2349;p47"/>
            <p:cNvSpPr/>
            <p:nvPr/>
          </p:nvSpPr>
          <p:spPr>
            <a:xfrm>
              <a:off x="5110722" y="3633069"/>
              <a:ext cx="311100" cy="311100"/>
            </a:xfrm>
            <a:prstGeom prst="rect">
              <a:avLst/>
            </a:prstGeom>
            <a:solidFill>
              <a:srgbClr val="FFC68D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X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2350" name="Google Shape;2350;p47"/>
            <p:cNvSpPr/>
            <p:nvPr/>
          </p:nvSpPr>
          <p:spPr>
            <a:xfrm>
              <a:off x="4799563" y="3633069"/>
              <a:ext cx="311100" cy="311100"/>
            </a:xfrm>
            <a:prstGeom prst="rect">
              <a:avLst/>
            </a:prstGeom>
            <a:solidFill>
              <a:srgbClr val="FFC68D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X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</p:grpSp>
      <p:grpSp>
        <p:nvGrpSpPr>
          <p:cNvPr id="2351" name="Google Shape;2351;p47"/>
          <p:cNvGrpSpPr/>
          <p:nvPr/>
        </p:nvGrpSpPr>
        <p:grpSpPr>
          <a:xfrm>
            <a:off x="5869950" y="3418149"/>
            <a:ext cx="1462503" cy="365574"/>
            <a:chOff x="4799563" y="3633069"/>
            <a:chExt cx="1244577" cy="311100"/>
          </a:xfrm>
        </p:grpSpPr>
        <p:sp>
          <p:nvSpPr>
            <p:cNvPr id="2352" name="Google Shape;2352;p47"/>
            <p:cNvSpPr/>
            <p:nvPr/>
          </p:nvSpPr>
          <p:spPr>
            <a:xfrm>
              <a:off x="5733040" y="3633069"/>
              <a:ext cx="311100" cy="311100"/>
            </a:xfrm>
            <a:prstGeom prst="rect">
              <a:avLst/>
            </a:prstGeom>
            <a:solidFill>
              <a:srgbClr val="FFC68D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X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2353" name="Google Shape;2353;p47"/>
            <p:cNvSpPr/>
            <p:nvPr/>
          </p:nvSpPr>
          <p:spPr>
            <a:xfrm>
              <a:off x="5421881" y="3633069"/>
              <a:ext cx="311100" cy="311100"/>
            </a:xfrm>
            <a:prstGeom prst="rect">
              <a:avLst/>
            </a:prstGeom>
            <a:solidFill>
              <a:srgbClr val="FFC68D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X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2354" name="Google Shape;2354;p47"/>
            <p:cNvSpPr/>
            <p:nvPr/>
          </p:nvSpPr>
          <p:spPr>
            <a:xfrm>
              <a:off x="5110722" y="3633069"/>
              <a:ext cx="311100" cy="311100"/>
            </a:xfrm>
            <a:prstGeom prst="rect">
              <a:avLst/>
            </a:prstGeom>
            <a:solidFill>
              <a:srgbClr val="FFC68D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X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2355" name="Google Shape;2355;p47"/>
            <p:cNvSpPr/>
            <p:nvPr/>
          </p:nvSpPr>
          <p:spPr>
            <a:xfrm>
              <a:off x="4799563" y="3633069"/>
              <a:ext cx="311100" cy="311100"/>
            </a:xfrm>
            <a:prstGeom prst="rect">
              <a:avLst/>
            </a:prstGeom>
            <a:solidFill>
              <a:srgbClr val="FFC68D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X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</p:grpSp>
      <p:grpSp>
        <p:nvGrpSpPr>
          <p:cNvPr id="2356" name="Google Shape;2356;p47"/>
          <p:cNvGrpSpPr/>
          <p:nvPr/>
        </p:nvGrpSpPr>
        <p:grpSpPr>
          <a:xfrm>
            <a:off x="5869950" y="1922174"/>
            <a:ext cx="1462503" cy="365574"/>
            <a:chOff x="4799563" y="3633069"/>
            <a:chExt cx="1244577" cy="311100"/>
          </a:xfrm>
        </p:grpSpPr>
        <p:sp>
          <p:nvSpPr>
            <p:cNvPr id="2357" name="Google Shape;2357;p47"/>
            <p:cNvSpPr/>
            <p:nvPr/>
          </p:nvSpPr>
          <p:spPr>
            <a:xfrm>
              <a:off x="5733040" y="3633069"/>
              <a:ext cx="311100" cy="311100"/>
            </a:xfrm>
            <a:prstGeom prst="rect">
              <a:avLst/>
            </a:prstGeom>
            <a:solidFill>
              <a:srgbClr val="FFC68D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X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2358" name="Google Shape;2358;p47"/>
            <p:cNvSpPr/>
            <p:nvPr/>
          </p:nvSpPr>
          <p:spPr>
            <a:xfrm>
              <a:off x="5421881" y="3633069"/>
              <a:ext cx="311100" cy="311100"/>
            </a:xfrm>
            <a:prstGeom prst="rect">
              <a:avLst/>
            </a:prstGeom>
            <a:solidFill>
              <a:srgbClr val="FFC68D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X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2359" name="Google Shape;2359;p47"/>
            <p:cNvSpPr/>
            <p:nvPr/>
          </p:nvSpPr>
          <p:spPr>
            <a:xfrm>
              <a:off x="5110722" y="3633069"/>
              <a:ext cx="311100" cy="311100"/>
            </a:xfrm>
            <a:prstGeom prst="rect">
              <a:avLst/>
            </a:prstGeom>
            <a:solidFill>
              <a:srgbClr val="FFC68D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X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  <p:sp>
          <p:nvSpPr>
            <p:cNvPr id="2360" name="Google Shape;2360;p47"/>
            <p:cNvSpPr/>
            <p:nvPr/>
          </p:nvSpPr>
          <p:spPr>
            <a:xfrm>
              <a:off x="4799563" y="3633069"/>
              <a:ext cx="311100" cy="311100"/>
            </a:xfrm>
            <a:prstGeom prst="rect">
              <a:avLst/>
            </a:prstGeom>
            <a:solidFill>
              <a:srgbClr val="FFC68D"/>
            </a:solidFill>
            <a:ln w="28575" cap="flat" cmpd="sng">
              <a:solidFill>
                <a:srgbClr val="CEF3E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600">
                  <a:solidFill>
                    <a:schemeClr val="dk1"/>
                  </a:solidFill>
                  <a:latin typeface="Londrina Solid"/>
                  <a:ea typeface="Londrina Solid"/>
                  <a:cs typeface="Londrina Solid"/>
                  <a:sym typeface="Londrina Solid"/>
                </a:rPr>
                <a:t>X</a:t>
              </a:r>
              <a:endParaRPr sz="16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endParaRPr>
            </a:p>
          </p:txBody>
        </p:sp>
      </p:grpSp>
      <p:grpSp>
        <p:nvGrpSpPr>
          <p:cNvPr id="2361" name="Google Shape;2361;p47"/>
          <p:cNvGrpSpPr/>
          <p:nvPr/>
        </p:nvGrpSpPr>
        <p:grpSpPr>
          <a:xfrm>
            <a:off x="283814" y="3465081"/>
            <a:ext cx="192515" cy="288298"/>
            <a:chOff x="1459800" y="1512500"/>
            <a:chExt cx="131625" cy="197100"/>
          </a:xfrm>
        </p:grpSpPr>
        <p:sp>
          <p:nvSpPr>
            <p:cNvPr id="2362" name="Google Shape;2362;p47"/>
            <p:cNvSpPr/>
            <p:nvPr/>
          </p:nvSpPr>
          <p:spPr>
            <a:xfrm>
              <a:off x="1533625" y="1599050"/>
              <a:ext cx="600" cy="2450"/>
            </a:xfrm>
            <a:custGeom>
              <a:avLst/>
              <a:gdLst/>
              <a:ahLst/>
              <a:cxnLst/>
              <a:rect l="l" t="t" r="r" b="b"/>
              <a:pathLst>
                <a:path w="24" h="98" extrusionOk="0">
                  <a:moveTo>
                    <a:pt x="0" y="1"/>
                  </a:moveTo>
                  <a:cubicBezTo>
                    <a:pt x="2" y="11"/>
                    <a:pt x="5" y="21"/>
                    <a:pt x="7" y="30"/>
                  </a:cubicBezTo>
                  <a:lnTo>
                    <a:pt x="7" y="30"/>
                  </a:lnTo>
                  <a:cubicBezTo>
                    <a:pt x="7" y="19"/>
                    <a:pt x="3" y="9"/>
                    <a:pt x="0" y="1"/>
                  </a:cubicBezTo>
                  <a:close/>
                  <a:moveTo>
                    <a:pt x="7" y="30"/>
                  </a:moveTo>
                  <a:lnTo>
                    <a:pt x="7" y="30"/>
                  </a:lnTo>
                  <a:cubicBezTo>
                    <a:pt x="7" y="32"/>
                    <a:pt x="7" y="33"/>
                    <a:pt x="7" y="34"/>
                  </a:cubicBezTo>
                  <a:cubicBezTo>
                    <a:pt x="11" y="47"/>
                    <a:pt x="14" y="64"/>
                    <a:pt x="17" y="81"/>
                  </a:cubicBezTo>
                  <a:lnTo>
                    <a:pt x="23" y="98"/>
                  </a:lnTo>
                  <a:cubicBezTo>
                    <a:pt x="19" y="74"/>
                    <a:pt x="13" y="53"/>
                    <a:pt x="7" y="30"/>
                  </a:cubicBezTo>
                  <a:close/>
                </a:path>
              </a:pathLst>
            </a:custGeom>
            <a:solidFill>
              <a:srgbClr val="FB6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47"/>
            <p:cNvSpPr/>
            <p:nvPr/>
          </p:nvSpPr>
          <p:spPr>
            <a:xfrm>
              <a:off x="1529350" y="1598125"/>
              <a:ext cx="9150" cy="4300"/>
            </a:xfrm>
            <a:custGeom>
              <a:avLst/>
              <a:gdLst/>
              <a:ahLst/>
              <a:cxnLst/>
              <a:rect l="l" t="t" r="r" b="b"/>
              <a:pathLst>
                <a:path w="366" h="172" extrusionOk="0">
                  <a:moveTo>
                    <a:pt x="345" y="1"/>
                  </a:moveTo>
                  <a:lnTo>
                    <a:pt x="1" y="74"/>
                  </a:lnTo>
                  <a:lnTo>
                    <a:pt x="21" y="172"/>
                  </a:lnTo>
                  <a:lnTo>
                    <a:pt x="365" y="98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47"/>
            <p:cNvSpPr/>
            <p:nvPr/>
          </p:nvSpPr>
          <p:spPr>
            <a:xfrm>
              <a:off x="1463575" y="1516850"/>
              <a:ext cx="123425" cy="188350"/>
            </a:xfrm>
            <a:custGeom>
              <a:avLst/>
              <a:gdLst/>
              <a:ahLst/>
              <a:cxnLst/>
              <a:rect l="l" t="t" r="r" b="b"/>
              <a:pathLst>
                <a:path w="4937" h="7534" extrusionOk="0">
                  <a:moveTo>
                    <a:pt x="2585" y="2359"/>
                  </a:moveTo>
                  <a:cubicBezTo>
                    <a:pt x="2601" y="2419"/>
                    <a:pt x="2618" y="2479"/>
                    <a:pt x="2635" y="2543"/>
                  </a:cubicBezTo>
                  <a:cubicBezTo>
                    <a:pt x="2682" y="2743"/>
                    <a:pt x="2729" y="2947"/>
                    <a:pt x="2772" y="3148"/>
                  </a:cubicBezTo>
                  <a:cubicBezTo>
                    <a:pt x="2782" y="3188"/>
                    <a:pt x="2793" y="3225"/>
                    <a:pt x="2799" y="3265"/>
                  </a:cubicBezTo>
                  <a:lnTo>
                    <a:pt x="2796" y="3245"/>
                  </a:lnTo>
                  <a:lnTo>
                    <a:pt x="2796" y="3245"/>
                  </a:lnTo>
                  <a:cubicBezTo>
                    <a:pt x="2799" y="3258"/>
                    <a:pt x="2802" y="3275"/>
                    <a:pt x="2805" y="3292"/>
                  </a:cubicBezTo>
                  <a:cubicBezTo>
                    <a:pt x="2805" y="3302"/>
                    <a:pt x="2809" y="3312"/>
                    <a:pt x="2809" y="3322"/>
                  </a:cubicBezTo>
                  <a:lnTo>
                    <a:pt x="2816" y="3338"/>
                  </a:lnTo>
                  <a:lnTo>
                    <a:pt x="2816" y="3352"/>
                  </a:lnTo>
                  <a:cubicBezTo>
                    <a:pt x="2859" y="3543"/>
                    <a:pt x="2902" y="3733"/>
                    <a:pt x="2946" y="3924"/>
                  </a:cubicBezTo>
                  <a:cubicBezTo>
                    <a:pt x="2856" y="3934"/>
                    <a:pt x="2762" y="3937"/>
                    <a:pt x="2672" y="3951"/>
                  </a:cubicBezTo>
                  <a:cubicBezTo>
                    <a:pt x="2558" y="3968"/>
                    <a:pt x="2444" y="3984"/>
                    <a:pt x="2328" y="4000"/>
                  </a:cubicBezTo>
                  <a:cubicBezTo>
                    <a:pt x="2197" y="4017"/>
                    <a:pt x="2067" y="4034"/>
                    <a:pt x="1939" y="4051"/>
                  </a:cubicBezTo>
                  <a:cubicBezTo>
                    <a:pt x="1979" y="3944"/>
                    <a:pt x="2020" y="3840"/>
                    <a:pt x="2060" y="3736"/>
                  </a:cubicBezTo>
                  <a:cubicBezTo>
                    <a:pt x="2227" y="3325"/>
                    <a:pt x="2401" y="2914"/>
                    <a:pt x="2541" y="2492"/>
                  </a:cubicBezTo>
                  <a:cubicBezTo>
                    <a:pt x="2555" y="2449"/>
                    <a:pt x="2572" y="2402"/>
                    <a:pt x="2585" y="2359"/>
                  </a:cubicBezTo>
                  <a:close/>
                  <a:moveTo>
                    <a:pt x="2705" y="1"/>
                  </a:moveTo>
                  <a:cubicBezTo>
                    <a:pt x="2595" y="1"/>
                    <a:pt x="2495" y="35"/>
                    <a:pt x="2391" y="95"/>
                  </a:cubicBezTo>
                  <a:cubicBezTo>
                    <a:pt x="2294" y="152"/>
                    <a:pt x="2240" y="235"/>
                    <a:pt x="2183" y="328"/>
                  </a:cubicBezTo>
                  <a:cubicBezTo>
                    <a:pt x="2130" y="416"/>
                    <a:pt x="2097" y="516"/>
                    <a:pt x="2063" y="609"/>
                  </a:cubicBezTo>
                  <a:cubicBezTo>
                    <a:pt x="1916" y="1024"/>
                    <a:pt x="1806" y="1449"/>
                    <a:pt x="1682" y="1870"/>
                  </a:cubicBezTo>
                  <a:cubicBezTo>
                    <a:pt x="1641" y="2011"/>
                    <a:pt x="1601" y="2148"/>
                    <a:pt x="1558" y="2285"/>
                  </a:cubicBezTo>
                  <a:cubicBezTo>
                    <a:pt x="1508" y="2435"/>
                    <a:pt x="1454" y="2586"/>
                    <a:pt x="1397" y="2736"/>
                  </a:cubicBezTo>
                  <a:cubicBezTo>
                    <a:pt x="1317" y="2944"/>
                    <a:pt x="1240" y="3151"/>
                    <a:pt x="1160" y="3358"/>
                  </a:cubicBezTo>
                  <a:cubicBezTo>
                    <a:pt x="1090" y="3543"/>
                    <a:pt x="1023" y="3727"/>
                    <a:pt x="956" y="3914"/>
                  </a:cubicBezTo>
                  <a:cubicBezTo>
                    <a:pt x="909" y="4034"/>
                    <a:pt x="873" y="4158"/>
                    <a:pt x="832" y="4278"/>
                  </a:cubicBezTo>
                  <a:cubicBezTo>
                    <a:pt x="806" y="4366"/>
                    <a:pt x="772" y="4452"/>
                    <a:pt x="749" y="4542"/>
                  </a:cubicBezTo>
                  <a:cubicBezTo>
                    <a:pt x="632" y="4937"/>
                    <a:pt x="522" y="5332"/>
                    <a:pt x="401" y="5726"/>
                  </a:cubicBezTo>
                  <a:cubicBezTo>
                    <a:pt x="334" y="5924"/>
                    <a:pt x="267" y="6118"/>
                    <a:pt x="210" y="6319"/>
                  </a:cubicBezTo>
                  <a:cubicBezTo>
                    <a:pt x="147" y="6529"/>
                    <a:pt x="107" y="6750"/>
                    <a:pt x="56" y="6964"/>
                  </a:cubicBezTo>
                  <a:cubicBezTo>
                    <a:pt x="0" y="7211"/>
                    <a:pt x="184" y="7466"/>
                    <a:pt x="425" y="7512"/>
                  </a:cubicBezTo>
                  <a:cubicBezTo>
                    <a:pt x="454" y="7518"/>
                    <a:pt x="483" y="7521"/>
                    <a:pt x="512" y="7521"/>
                  </a:cubicBezTo>
                  <a:cubicBezTo>
                    <a:pt x="605" y="7521"/>
                    <a:pt x="697" y="7493"/>
                    <a:pt x="775" y="7442"/>
                  </a:cubicBezTo>
                  <a:cubicBezTo>
                    <a:pt x="879" y="7368"/>
                    <a:pt x="943" y="7265"/>
                    <a:pt x="973" y="7141"/>
                  </a:cubicBezTo>
                  <a:cubicBezTo>
                    <a:pt x="1007" y="6990"/>
                    <a:pt x="1036" y="6837"/>
                    <a:pt x="1076" y="6689"/>
                  </a:cubicBezTo>
                  <a:cubicBezTo>
                    <a:pt x="1107" y="6576"/>
                    <a:pt x="1144" y="6469"/>
                    <a:pt x="1177" y="6359"/>
                  </a:cubicBezTo>
                  <a:cubicBezTo>
                    <a:pt x="1271" y="6091"/>
                    <a:pt x="1365" y="5827"/>
                    <a:pt x="1445" y="5556"/>
                  </a:cubicBezTo>
                  <a:lnTo>
                    <a:pt x="1535" y="5255"/>
                  </a:lnTo>
                  <a:cubicBezTo>
                    <a:pt x="1554" y="5257"/>
                    <a:pt x="1573" y="5259"/>
                    <a:pt x="1593" y="5259"/>
                  </a:cubicBezTo>
                  <a:cubicBezTo>
                    <a:pt x="1607" y="5259"/>
                    <a:pt x="1621" y="5258"/>
                    <a:pt x="1635" y="5255"/>
                  </a:cubicBezTo>
                  <a:cubicBezTo>
                    <a:pt x="1896" y="5221"/>
                    <a:pt x="2157" y="5188"/>
                    <a:pt x="2418" y="5151"/>
                  </a:cubicBezTo>
                  <a:cubicBezTo>
                    <a:pt x="2532" y="5138"/>
                    <a:pt x="2649" y="5118"/>
                    <a:pt x="2762" y="5098"/>
                  </a:cubicBezTo>
                  <a:cubicBezTo>
                    <a:pt x="2873" y="5078"/>
                    <a:pt x="2986" y="5078"/>
                    <a:pt x="3100" y="5061"/>
                  </a:cubicBezTo>
                  <a:cubicBezTo>
                    <a:pt x="3110" y="5058"/>
                    <a:pt x="3120" y="5054"/>
                    <a:pt x="3130" y="5054"/>
                  </a:cubicBezTo>
                  <a:cubicBezTo>
                    <a:pt x="3137" y="5081"/>
                    <a:pt x="3140" y="5111"/>
                    <a:pt x="3146" y="5138"/>
                  </a:cubicBezTo>
                  <a:cubicBezTo>
                    <a:pt x="3171" y="5285"/>
                    <a:pt x="3197" y="5436"/>
                    <a:pt x="3237" y="5579"/>
                  </a:cubicBezTo>
                  <a:cubicBezTo>
                    <a:pt x="3264" y="5673"/>
                    <a:pt x="3291" y="5766"/>
                    <a:pt x="3321" y="5860"/>
                  </a:cubicBezTo>
                  <a:cubicBezTo>
                    <a:pt x="3371" y="6031"/>
                    <a:pt x="3418" y="6201"/>
                    <a:pt x="3461" y="6372"/>
                  </a:cubicBezTo>
                  <a:cubicBezTo>
                    <a:pt x="3475" y="6439"/>
                    <a:pt x="3488" y="6509"/>
                    <a:pt x="3498" y="6576"/>
                  </a:cubicBezTo>
                  <a:cubicBezTo>
                    <a:pt x="3508" y="6626"/>
                    <a:pt x="3518" y="6677"/>
                    <a:pt x="3525" y="6730"/>
                  </a:cubicBezTo>
                  <a:cubicBezTo>
                    <a:pt x="3538" y="6817"/>
                    <a:pt x="3558" y="6904"/>
                    <a:pt x="3578" y="6987"/>
                  </a:cubicBezTo>
                  <a:cubicBezTo>
                    <a:pt x="3592" y="7041"/>
                    <a:pt x="3618" y="7091"/>
                    <a:pt x="3645" y="7138"/>
                  </a:cubicBezTo>
                  <a:cubicBezTo>
                    <a:pt x="3682" y="7228"/>
                    <a:pt x="3739" y="7305"/>
                    <a:pt x="3813" y="7372"/>
                  </a:cubicBezTo>
                  <a:cubicBezTo>
                    <a:pt x="3903" y="7449"/>
                    <a:pt x="4003" y="7499"/>
                    <a:pt x="4120" y="7523"/>
                  </a:cubicBezTo>
                  <a:cubicBezTo>
                    <a:pt x="4161" y="7530"/>
                    <a:pt x="4202" y="7534"/>
                    <a:pt x="4243" y="7534"/>
                  </a:cubicBezTo>
                  <a:cubicBezTo>
                    <a:pt x="4316" y="7534"/>
                    <a:pt x="4387" y="7522"/>
                    <a:pt x="4458" y="7496"/>
                  </a:cubicBezTo>
                  <a:cubicBezTo>
                    <a:pt x="4565" y="7459"/>
                    <a:pt x="4655" y="7396"/>
                    <a:pt x="4732" y="7311"/>
                  </a:cubicBezTo>
                  <a:cubicBezTo>
                    <a:pt x="4816" y="7185"/>
                    <a:pt x="4889" y="7095"/>
                    <a:pt x="4916" y="6937"/>
                  </a:cubicBezTo>
                  <a:cubicBezTo>
                    <a:pt x="4929" y="6860"/>
                    <a:pt x="4936" y="6783"/>
                    <a:pt x="4932" y="6700"/>
                  </a:cubicBezTo>
                  <a:cubicBezTo>
                    <a:pt x="4932" y="6660"/>
                    <a:pt x="4929" y="6620"/>
                    <a:pt x="4920" y="6579"/>
                  </a:cubicBezTo>
                  <a:cubicBezTo>
                    <a:pt x="4896" y="6445"/>
                    <a:pt x="4866" y="6308"/>
                    <a:pt x="4836" y="6175"/>
                  </a:cubicBezTo>
                  <a:cubicBezTo>
                    <a:pt x="4802" y="6018"/>
                    <a:pt x="4765" y="5860"/>
                    <a:pt x="4719" y="5706"/>
                  </a:cubicBezTo>
                  <a:cubicBezTo>
                    <a:pt x="4665" y="5539"/>
                    <a:pt x="4611" y="5372"/>
                    <a:pt x="4558" y="5208"/>
                  </a:cubicBezTo>
                  <a:cubicBezTo>
                    <a:pt x="4511" y="5071"/>
                    <a:pt x="4481" y="4934"/>
                    <a:pt x="4448" y="4794"/>
                  </a:cubicBezTo>
                  <a:cubicBezTo>
                    <a:pt x="4364" y="4375"/>
                    <a:pt x="4290" y="3957"/>
                    <a:pt x="4184" y="3546"/>
                  </a:cubicBezTo>
                  <a:cubicBezTo>
                    <a:pt x="4080" y="3162"/>
                    <a:pt x="3949" y="2787"/>
                    <a:pt x="3836" y="2406"/>
                  </a:cubicBezTo>
                  <a:cubicBezTo>
                    <a:pt x="3773" y="2191"/>
                    <a:pt x="3702" y="1984"/>
                    <a:pt x="3625" y="1777"/>
                  </a:cubicBezTo>
                  <a:cubicBezTo>
                    <a:pt x="3538" y="1549"/>
                    <a:pt x="3464" y="1325"/>
                    <a:pt x="3401" y="1091"/>
                  </a:cubicBezTo>
                  <a:cubicBezTo>
                    <a:pt x="3364" y="904"/>
                    <a:pt x="3331" y="714"/>
                    <a:pt x="3287" y="526"/>
                  </a:cubicBezTo>
                  <a:cubicBezTo>
                    <a:pt x="3281" y="502"/>
                    <a:pt x="3277" y="479"/>
                    <a:pt x="3271" y="456"/>
                  </a:cubicBezTo>
                  <a:cubicBezTo>
                    <a:pt x="3251" y="388"/>
                    <a:pt x="3220" y="336"/>
                    <a:pt x="3187" y="272"/>
                  </a:cubicBezTo>
                  <a:cubicBezTo>
                    <a:pt x="3120" y="135"/>
                    <a:pt x="2950" y="31"/>
                    <a:pt x="2805" y="11"/>
                  </a:cubicBezTo>
                  <a:cubicBezTo>
                    <a:pt x="2772" y="4"/>
                    <a:pt x="2739" y="1"/>
                    <a:pt x="2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47"/>
            <p:cNvSpPr/>
            <p:nvPr/>
          </p:nvSpPr>
          <p:spPr>
            <a:xfrm>
              <a:off x="1459800" y="1512500"/>
              <a:ext cx="131625" cy="197100"/>
            </a:xfrm>
            <a:custGeom>
              <a:avLst/>
              <a:gdLst/>
              <a:ahLst/>
              <a:cxnLst/>
              <a:rect l="l" t="t" r="r" b="b"/>
              <a:pathLst>
                <a:path w="5265" h="7884" extrusionOk="0">
                  <a:moveTo>
                    <a:pt x="2706" y="3151"/>
                  </a:moveTo>
                  <a:cubicBezTo>
                    <a:pt x="2723" y="3222"/>
                    <a:pt x="2736" y="3292"/>
                    <a:pt x="2752" y="3362"/>
                  </a:cubicBezTo>
                  <a:lnTo>
                    <a:pt x="2796" y="3563"/>
                  </a:lnTo>
                  <a:cubicBezTo>
                    <a:pt x="2823" y="3690"/>
                    <a:pt x="2853" y="3813"/>
                    <a:pt x="2880" y="3941"/>
                  </a:cubicBezTo>
                  <a:cubicBezTo>
                    <a:pt x="2853" y="3944"/>
                    <a:pt x="2826" y="3947"/>
                    <a:pt x="2800" y="3951"/>
                  </a:cubicBezTo>
                  <a:lnTo>
                    <a:pt x="2669" y="3971"/>
                  </a:lnTo>
                  <a:cubicBezTo>
                    <a:pt x="2599" y="3981"/>
                    <a:pt x="2529" y="3991"/>
                    <a:pt x="2455" y="4001"/>
                  </a:cubicBezTo>
                  <a:lnTo>
                    <a:pt x="2362" y="4011"/>
                  </a:lnTo>
                  <a:cubicBezTo>
                    <a:pt x="2365" y="4001"/>
                    <a:pt x="2368" y="3987"/>
                    <a:pt x="2374" y="3974"/>
                  </a:cubicBezTo>
                  <a:lnTo>
                    <a:pt x="2462" y="3760"/>
                  </a:lnTo>
                  <a:cubicBezTo>
                    <a:pt x="2545" y="3560"/>
                    <a:pt x="2629" y="3359"/>
                    <a:pt x="2706" y="3151"/>
                  </a:cubicBezTo>
                  <a:close/>
                  <a:moveTo>
                    <a:pt x="2749" y="1934"/>
                  </a:moveTo>
                  <a:lnTo>
                    <a:pt x="2525" y="2613"/>
                  </a:lnTo>
                  <a:cubicBezTo>
                    <a:pt x="2411" y="2954"/>
                    <a:pt x="2271" y="3296"/>
                    <a:pt x="2138" y="3626"/>
                  </a:cubicBezTo>
                  <a:lnTo>
                    <a:pt x="2050" y="3844"/>
                  </a:lnTo>
                  <a:cubicBezTo>
                    <a:pt x="2017" y="3924"/>
                    <a:pt x="1984" y="4008"/>
                    <a:pt x="1953" y="4091"/>
                  </a:cubicBezTo>
                  <a:lnTo>
                    <a:pt x="1820" y="4435"/>
                  </a:lnTo>
                  <a:lnTo>
                    <a:pt x="2502" y="4349"/>
                  </a:lnTo>
                  <a:cubicBezTo>
                    <a:pt x="2575" y="4339"/>
                    <a:pt x="2649" y="4329"/>
                    <a:pt x="2723" y="4319"/>
                  </a:cubicBezTo>
                  <a:lnTo>
                    <a:pt x="2850" y="4299"/>
                  </a:lnTo>
                  <a:cubicBezTo>
                    <a:pt x="2896" y="4292"/>
                    <a:pt x="2947" y="4288"/>
                    <a:pt x="2993" y="4282"/>
                  </a:cubicBezTo>
                  <a:cubicBezTo>
                    <a:pt x="3033" y="4279"/>
                    <a:pt x="3077" y="4275"/>
                    <a:pt x="3117" y="4272"/>
                  </a:cubicBezTo>
                  <a:lnTo>
                    <a:pt x="3311" y="4248"/>
                  </a:lnTo>
                  <a:lnTo>
                    <a:pt x="3228" y="3887"/>
                  </a:lnTo>
                  <a:cubicBezTo>
                    <a:pt x="3197" y="3753"/>
                    <a:pt x="3167" y="3623"/>
                    <a:pt x="3137" y="3476"/>
                  </a:cubicBezTo>
                  <a:lnTo>
                    <a:pt x="3134" y="3456"/>
                  </a:lnTo>
                  <a:lnTo>
                    <a:pt x="2960" y="3496"/>
                  </a:lnTo>
                  <a:lnTo>
                    <a:pt x="3127" y="3429"/>
                  </a:lnTo>
                  <a:lnTo>
                    <a:pt x="3117" y="3382"/>
                  </a:lnTo>
                  <a:lnTo>
                    <a:pt x="3097" y="3285"/>
                  </a:lnTo>
                  <a:cubicBezTo>
                    <a:pt x="3050" y="3081"/>
                    <a:pt x="3004" y="2877"/>
                    <a:pt x="2956" y="2673"/>
                  </a:cubicBezTo>
                  <a:cubicBezTo>
                    <a:pt x="2940" y="2609"/>
                    <a:pt x="2923" y="2546"/>
                    <a:pt x="2907" y="2486"/>
                  </a:cubicBezTo>
                  <a:lnTo>
                    <a:pt x="2749" y="1934"/>
                  </a:lnTo>
                  <a:close/>
                  <a:moveTo>
                    <a:pt x="2855" y="352"/>
                  </a:moveTo>
                  <a:cubicBezTo>
                    <a:pt x="2879" y="352"/>
                    <a:pt x="2904" y="355"/>
                    <a:pt x="2930" y="359"/>
                  </a:cubicBezTo>
                  <a:cubicBezTo>
                    <a:pt x="3030" y="372"/>
                    <a:pt x="3144" y="449"/>
                    <a:pt x="3181" y="526"/>
                  </a:cubicBezTo>
                  <a:lnTo>
                    <a:pt x="3201" y="566"/>
                  </a:lnTo>
                  <a:cubicBezTo>
                    <a:pt x="3224" y="607"/>
                    <a:pt x="3241" y="640"/>
                    <a:pt x="3251" y="673"/>
                  </a:cubicBezTo>
                  <a:cubicBezTo>
                    <a:pt x="3257" y="697"/>
                    <a:pt x="3261" y="717"/>
                    <a:pt x="3268" y="740"/>
                  </a:cubicBezTo>
                  <a:cubicBezTo>
                    <a:pt x="3294" y="871"/>
                    <a:pt x="3322" y="1001"/>
                    <a:pt x="3345" y="1132"/>
                  </a:cubicBezTo>
                  <a:lnTo>
                    <a:pt x="3382" y="1315"/>
                  </a:lnTo>
                  <a:cubicBezTo>
                    <a:pt x="3448" y="1553"/>
                    <a:pt x="3522" y="1780"/>
                    <a:pt x="3609" y="2011"/>
                  </a:cubicBezTo>
                  <a:cubicBezTo>
                    <a:pt x="3686" y="2212"/>
                    <a:pt x="3753" y="2416"/>
                    <a:pt x="3819" y="2629"/>
                  </a:cubicBezTo>
                  <a:cubicBezTo>
                    <a:pt x="3856" y="2760"/>
                    <a:pt x="3899" y="2890"/>
                    <a:pt x="3940" y="3021"/>
                  </a:cubicBezTo>
                  <a:cubicBezTo>
                    <a:pt x="4017" y="3265"/>
                    <a:pt x="4097" y="3516"/>
                    <a:pt x="4164" y="3767"/>
                  </a:cubicBezTo>
                  <a:cubicBezTo>
                    <a:pt x="4248" y="4081"/>
                    <a:pt x="4311" y="4409"/>
                    <a:pt x="4371" y="4723"/>
                  </a:cubicBezTo>
                  <a:lnTo>
                    <a:pt x="4428" y="5004"/>
                  </a:lnTo>
                  <a:cubicBezTo>
                    <a:pt x="4461" y="5151"/>
                    <a:pt x="4495" y="5295"/>
                    <a:pt x="4542" y="5439"/>
                  </a:cubicBezTo>
                  <a:cubicBezTo>
                    <a:pt x="4595" y="5603"/>
                    <a:pt x="4649" y="5767"/>
                    <a:pt x="4699" y="5931"/>
                  </a:cubicBezTo>
                  <a:cubicBezTo>
                    <a:pt x="4739" y="6061"/>
                    <a:pt x="4776" y="6201"/>
                    <a:pt x="4816" y="6386"/>
                  </a:cubicBezTo>
                  <a:lnTo>
                    <a:pt x="4836" y="6476"/>
                  </a:lnTo>
                  <a:cubicBezTo>
                    <a:pt x="4856" y="6579"/>
                    <a:pt x="4880" y="6683"/>
                    <a:pt x="4900" y="6787"/>
                  </a:cubicBezTo>
                  <a:cubicBezTo>
                    <a:pt x="4907" y="6817"/>
                    <a:pt x="4907" y="6847"/>
                    <a:pt x="4910" y="6880"/>
                  </a:cubicBezTo>
                  <a:cubicBezTo>
                    <a:pt x="4910" y="6948"/>
                    <a:pt x="4907" y="7011"/>
                    <a:pt x="4893" y="7081"/>
                  </a:cubicBezTo>
                  <a:cubicBezTo>
                    <a:pt x="4876" y="7181"/>
                    <a:pt x="4833" y="7245"/>
                    <a:pt x="4766" y="7345"/>
                  </a:cubicBezTo>
                  <a:lnTo>
                    <a:pt x="4742" y="7375"/>
                  </a:lnTo>
                  <a:cubicBezTo>
                    <a:pt x="4689" y="7436"/>
                    <a:pt x="4626" y="7479"/>
                    <a:pt x="4552" y="7506"/>
                  </a:cubicBezTo>
                  <a:cubicBezTo>
                    <a:pt x="4499" y="7523"/>
                    <a:pt x="4448" y="7532"/>
                    <a:pt x="4396" y="7532"/>
                  </a:cubicBezTo>
                  <a:cubicBezTo>
                    <a:pt x="4366" y="7532"/>
                    <a:pt x="4336" y="7529"/>
                    <a:pt x="4305" y="7522"/>
                  </a:cubicBezTo>
                  <a:cubicBezTo>
                    <a:pt x="4217" y="7506"/>
                    <a:pt x="4144" y="7469"/>
                    <a:pt x="4080" y="7416"/>
                  </a:cubicBezTo>
                  <a:cubicBezTo>
                    <a:pt x="4027" y="7365"/>
                    <a:pt x="3987" y="7309"/>
                    <a:pt x="3956" y="7245"/>
                  </a:cubicBezTo>
                  <a:lnTo>
                    <a:pt x="3947" y="7225"/>
                  </a:lnTo>
                  <a:cubicBezTo>
                    <a:pt x="3927" y="7188"/>
                    <a:pt x="3907" y="7152"/>
                    <a:pt x="3896" y="7104"/>
                  </a:cubicBezTo>
                  <a:cubicBezTo>
                    <a:pt x="3879" y="7031"/>
                    <a:pt x="3859" y="6954"/>
                    <a:pt x="3850" y="6877"/>
                  </a:cubicBezTo>
                  <a:cubicBezTo>
                    <a:pt x="3843" y="6823"/>
                    <a:pt x="3833" y="6770"/>
                    <a:pt x="3823" y="6717"/>
                  </a:cubicBezTo>
                  <a:cubicBezTo>
                    <a:pt x="3810" y="6650"/>
                    <a:pt x="3796" y="6579"/>
                    <a:pt x="3783" y="6506"/>
                  </a:cubicBezTo>
                  <a:cubicBezTo>
                    <a:pt x="3746" y="6352"/>
                    <a:pt x="3699" y="6192"/>
                    <a:pt x="3639" y="5984"/>
                  </a:cubicBezTo>
                  <a:lnTo>
                    <a:pt x="3632" y="5968"/>
                  </a:lnTo>
                  <a:cubicBezTo>
                    <a:pt x="3609" y="5880"/>
                    <a:pt x="3582" y="5793"/>
                    <a:pt x="3558" y="5707"/>
                  </a:cubicBezTo>
                  <a:cubicBezTo>
                    <a:pt x="3518" y="5563"/>
                    <a:pt x="3492" y="5412"/>
                    <a:pt x="3468" y="5285"/>
                  </a:cubicBezTo>
                  <a:lnTo>
                    <a:pt x="3425" y="5017"/>
                  </a:lnTo>
                  <a:lnTo>
                    <a:pt x="3221" y="5061"/>
                  </a:lnTo>
                  <a:cubicBezTo>
                    <a:pt x="3174" y="5068"/>
                    <a:pt x="3124" y="5071"/>
                    <a:pt x="3074" y="5077"/>
                  </a:cubicBezTo>
                  <a:cubicBezTo>
                    <a:pt x="3010" y="5081"/>
                    <a:pt x="2947" y="5088"/>
                    <a:pt x="2883" y="5102"/>
                  </a:cubicBezTo>
                  <a:cubicBezTo>
                    <a:pt x="2769" y="5122"/>
                    <a:pt x="2655" y="5138"/>
                    <a:pt x="2545" y="5151"/>
                  </a:cubicBezTo>
                  <a:cubicBezTo>
                    <a:pt x="2374" y="5178"/>
                    <a:pt x="2204" y="5198"/>
                    <a:pt x="2033" y="5222"/>
                  </a:cubicBezTo>
                  <a:lnTo>
                    <a:pt x="1763" y="5255"/>
                  </a:lnTo>
                  <a:cubicBezTo>
                    <a:pt x="1756" y="5256"/>
                    <a:pt x="1748" y="5257"/>
                    <a:pt x="1738" y="5257"/>
                  </a:cubicBezTo>
                  <a:cubicBezTo>
                    <a:pt x="1727" y="5257"/>
                    <a:pt x="1716" y="5256"/>
                    <a:pt x="1703" y="5255"/>
                  </a:cubicBezTo>
                  <a:lnTo>
                    <a:pt x="1559" y="5242"/>
                  </a:lnTo>
                  <a:lnTo>
                    <a:pt x="1428" y="5679"/>
                  </a:lnTo>
                  <a:cubicBezTo>
                    <a:pt x="1358" y="5917"/>
                    <a:pt x="1275" y="6155"/>
                    <a:pt x="1195" y="6386"/>
                  </a:cubicBezTo>
                  <a:lnTo>
                    <a:pt x="1161" y="6479"/>
                  </a:lnTo>
                  <a:cubicBezTo>
                    <a:pt x="1124" y="6590"/>
                    <a:pt x="1090" y="6703"/>
                    <a:pt x="1060" y="6817"/>
                  </a:cubicBezTo>
                  <a:cubicBezTo>
                    <a:pt x="1030" y="6924"/>
                    <a:pt x="1007" y="7031"/>
                    <a:pt x="983" y="7141"/>
                  </a:cubicBezTo>
                  <a:lnTo>
                    <a:pt x="950" y="7275"/>
                  </a:lnTo>
                  <a:cubicBezTo>
                    <a:pt x="934" y="7362"/>
                    <a:pt x="890" y="7425"/>
                    <a:pt x="826" y="7469"/>
                  </a:cubicBezTo>
                  <a:cubicBezTo>
                    <a:pt x="779" y="7502"/>
                    <a:pt x="724" y="7519"/>
                    <a:pt x="668" y="7519"/>
                  </a:cubicBezTo>
                  <a:cubicBezTo>
                    <a:pt x="648" y="7519"/>
                    <a:pt x="628" y="7517"/>
                    <a:pt x="609" y="7513"/>
                  </a:cubicBezTo>
                  <a:cubicBezTo>
                    <a:pt x="536" y="7499"/>
                    <a:pt x="465" y="7449"/>
                    <a:pt x="418" y="7382"/>
                  </a:cubicBezTo>
                  <a:cubicBezTo>
                    <a:pt x="378" y="7315"/>
                    <a:pt x="365" y="7245"/>
                    <a:pt x="378" y="7178"/>
                  </a:cubicBezTo>
                  <a:cubicBezTo>
                    <a:pt x="392" y="7115"/>
                    <a:pt x="408" y="7054"/>
                    <a:pt x="422" y="6991"/>
                  </a:cubicBezTo>
                  <a:cubicBezTo>
                    <a:pt x="452" y="6840"/>
                    <a:pt x="485" y="6687"/>
                    <a:pt x="528" y="6542"/>
                  </a:cubicBezTo>
                  <a:cubicBezTo>
                    <a:pt x="589" y="6342"/>
                    <a:pt x="656" y="6141"/>
                    <a:pt x="719" y="5951"/>
                  </a:cubicBezTo>
                  <a:cubicBezTo>
                    <a:pt x="806" y="5663"/>
                    <a:pt x="894" y="5369"/>
                    <a:pt x="977" y="5077"/>
                  </a:cubicBezTo>
                  <a:lnTo>
                    <a:pt x="1067" y="4764"/>
                  </a:lnTo>
                  <a:cubicBezTo>
                    <a:pt x="1084" y="4707"/>
                    <a:pt x="1104" y="4653"/>
                    <a:pt x="1121" y="4596"/>
                  </a:cubicBezTo>
                  <a:lnTo>
                    <a:pt x="1187" y="4395"/>
                  </a:lnTo>
                  <a:cubicBezTo>
                    <a:pt x="1215" y="4312"/>
                    <a:pt x="1241" y="4228"/>
                    <a:pt x="1271" y="4148"/>
                  </a:cubicBezTo>
                  <a:lnTo>
                    <a:pt x="1325" y="4001"/>
                  </a:lnTo>
                  <a:cubicBezTo>
                    <a:pt x="1375" y="3867"/>
                    <a:pt x="1425" y="3730"/>
                    <a:pt x="1475" y="3597"/>
                  </a:cubicBezTo>
                  <a:lnTo>
                    <a:pt x="1485" y="3569"/>
                  </a:lnTo>
                  <a:cubicBezTo>
                    <a:pt x="1562" y="3372"/>
                    <a:pt x="1636" y="3171"/>
                    <a:pt x="1712" y="2974"/>
                  </a:cubicBezTo>
                  <a:cubicBezTo>
                    <a:pt x="1769" y="2824"/>
                    <a:pt x="1823" y="2669"/>
                    <a:pt x="1880" y="2509"/>
                  </a:cubicBezTo>
                  <a:lnTo>
                    <a:pt x="1900" y="2433"/>
                  </a:lnTo>
                  <a:cubicBezTo>
                    <a:pt x="1937" y="2322"/>
                    <a:pt x="1970" y="2208"/>
                    <a:pt x="2004" y="2095"/>
                  </a:cubicBezTo>
                  <a:cubicBezTo>
                    <a:pt x="2033" y="1994"/>
                    <a:pt x="2061" y="1891"/>
                    <a:pt x="2090" y="1791"/>
                  </a:cubicBezTo>
                  <a:cubicBezTo>
                    <a:pt x="2178" y="1476"/>
                    <a:pt x="2271" y="1152"/>
                    <a:pt x="2382" y="843"/>
                  </a:cubicBezTo>
                  <a:lnTo>
                    <a:pt x="2391" y="817"/>
                  </a:lnTo>
                  <a:cubicBezTo>
                    <a:pt x="2419" y="737"/>
                    <a:pt x="2448" y="656"/>
                    <a:pt x="2485" y="593"/>
                  </a:cubicBezTo>
                  <a:cubicBezTo>
                    <a:pt x="2539" y="506"/>
                    <a:pt x="2575" y="456"/>
                    <a:pt x="2632" y="419"/>
                  </a:cubicBezTo>
                  <a:cubicBezTo>
                    <a:pt x="2711" y="373"/>
                    <a:pt x="2780" y="352"/>
                    <a:pt x="2855" y="352"/>
                  </a:cubicBezTo>
                  <a:close/>
                  <a:moveTo>
                    <a:pt x="2851" y="0"/>
                  </a:moveTo>
                  <a:cubicBezTo>
                    <a:pt x="2711" y="0"/>
                    <a:pt x="2582" y="39"/>
                    <a:pt x="2451" y="118"/>
                  </a:cubicBezTo>
                  <a:cubicBezTo>
                    <a:pt x="2321" y="198"/>
                    <a:pt x="2248" y="309"/>
                    <a:pt x="2184" y="412"/>
                  </a:cubicBezTo>
                  <a:cubicBezTo>
                    <a:pt x="2127" y="506"/>
                    <a:pt x="2090" y="610"/>
                    <a:pt x="2061" y="700"/>
                  </a:cubicBezTo>
                  <a:lnTo>
                    <a:pt x="2050" y="727"/>
                  </a:lnTo>
                  <a:cubicBezTo>
                    <a:pt x="1937" y="1044"/>
                    <a:pt x="1843" y="1376"/>
                    <a:pt x="1752" y="1693"/>
                  </a:cubicBezTo>
                  <a:cubicBezTo>
                    <a:pt x="1723" y="1794"/>
                    <a:pt x="1696" y="1894"/>
                    <a:pt x="1666" y="1998"/>
                  </a:cubicBezTo>
                  <a:cubicBezTo>
                    <a:pt x="1632" y="2108"/>
                    <a:pt x="1599" y="2222"/>
                    <a:pt x="1565" y="2332"/>
                  </a:cubicBezTo>
                  <a:lnTo>
                    <a:pt x="1545" y="2402"/>
                  </a:lnTo>
                  <a:cubicBezTo>
                    <a:pt x="1491" y="2553"/>
                    <a:pt x="1442" y="2700"/>
                    <a:pt x="1385" y="2850"/>
                  </a:cubicBezTo>
                  <a:cubicBezTo>
                    <a:pt x="1308" y="3048"/>
                    <a:pt x="1235" y="3245"/>
                    <a:pt x="1158" y="3442"/>
                  </a:cubicBezTo>
                  <a:lnTo>
                    <a:pt x="1147" y="3469"/>
                  </a:lnTo>
                  <a:cubicBezTo>
                    <a:pt x="1094" y="3606"/>
                    <a:pt x="1044" y="3743"/>
                    <a:pt x="994" y="3881"/>
                  </a:cubicBezTo>
                  <a:lnTo>
                    <a:pt x="940" y="4024"/>
                  </a:lnTo>
                  <a:cubicBezTo>
                    <a:pt x="910" y="4111"/>
                    <a:pt x="880" y="4202"/>
                    <a:pt x="853" y="4288"/>
                  </a:cubicBezTo>
                  <a:lnTo>
                    <a:pt x="789" y="4483"/>
                  </a:lnTo>
                  <a:cubicBezTo>
                    <a:pt x="769" y="4543"/>
                    <a:pt x="749" y="4603"/>
                    <a:pt x="729" y="4667"/>
                  </a:cubicBezTo>
                  <a:lnTo>
                    <a:pt x="639" y="4981"/>
                  </a:lnTo>
                  <a:cubicBezTo>
                    <a:pt x="556" y="5272"/>
                    <a:pt x="472" y="5559"/>
                    <a:pt x="385" y="5844"/>
                  </a:cubicBezTo>
                  <a:cubicBezTo>
                    <a:pt x="321" y="6034"/>
                    <a:pt x="251" y="6235"/>
                    <a:pt x="191" y="6442"/>
                  </a:cubicBezTo>
                  <a:cubicBezTo>
                    <a:pt x="147" y="6599"/>
                    <a:pt x="111" y="6760"/>
                    <a:pt x="77" y="6914"/>
                  </a:cubicBezTo>
                  <a:cubicBezTo>
                    <a:pt x="64" y="6977"/>
                    <a:pt x="51" y="7038"/>
                    <a:pt x="37" y="7098"/>
                  </a:cubicBezTo>
                  <a:cubicBezTo>
                    <a:pt x="0" y="7258"/>
                    <a:pt x="31" y="7429"/>
                    <a:pt x="124" y="7573"/>
                  </a:cubicBezTo>
                  <a:cubicBezTo>
                    <a:pt x="221" y="7723"/>
                    <a:pt x="375" y="7827"/>
                    <a:pt x="542" y="7860"/>
                  </a:cubicBezTo>
                  <a:cubicBezTo>
                    <a:pt x="580" y="7867"/>
                    <a:pt x="619" y="7871"/>
                    <a:pt x="658" y="7871"/>
                  </a:cubicBezTo>
                  <a:cubicBezTo>
                    <a:pt x="787" y="7871"/>
                    <a:pt x="915" y="7832"/>
                    <a:pt x="1024" y="7760"/>
                  </a:cubicBezTo>
                  <a:cubicBezTo>
                    <a:pt x="1161" y="7666"/>
                    <a:pt x="1255" y="7526"/>
                    <a:pt x="1295" y="7355"/>
                  </a:cubicBezTo>
                  <a:lnTo>
                    <a:pt x="1325" y="7215"/>
                  </a:lnTo>
                  <a:cubicBezTo>
                    <a:pt x="1348" y="7115"/>
                    <a:pt x="1371" y="7011"/>
                    <a:pt x="1398" y="6911"/>
                  </a:cubicBezTo>
                  <a:cubicBezTo>
                    <a:pt x="1428" y="6800"/>
                    <a:pt x="1462" y="6693"/>
                    <a:pt x="1496" y="6590"/>
                  </a:cubicBezTo>
                  <a:lnTo>
                    <a:pt x="1525" y="6502"/>
                  </a:lnTo>
                  <a:cubicBezTo>
                    <a:pt x="1609" y="6269"/>
                    <a:pt x="1692" y="6025"/>
                    <a:pt x="1766" y="5780"/>
                  </a:cubicBezTo>
                  <a:lnTo>
                    <a:pt x="1817" y="5603"/>
                  </a:lnTo>
                  <a:lnTo>
                    <a:pt x="2081" y="5570"/>
                  </a:lnTo>
                  <a:cubicBezTo>
                    <a:pt x="2251" y="5546"/>
                    <a:pt x="2422" y="5526"/>
                    <a:pt x="2592" y="5499"/>
                  </a:cubicBezTo>
                  <a:cubicBezTo>
                    <a:pt x="2709" y="5486"/>
                    <a:pt x="2830" y="5466"/>
                    <a:pt x="2944" y="5446"/>
                  </a:cubicBezTo>
                  <a:cubicBezTo>
                    <a:pt x="2996" y="5435"/>
                    <a:pt x="3050" y="5432"/>
                    <a:pt x="3107" y="5426"/>
                  </a:cubicBezTo>
                  <a:lnTo>
                    <a:pt x="3137" y="5426"/>
                  </a:lnTo>
                  <a:cubicBezTo>
                    <a:pt x="3157" y="5543"/>
                    <a:pt x="3184" y="5670"/>
                    <a:pt x="3217" y="5800"/>
                  </a:cubicBezTo>
                  <a:cubicBezTo>
                    <a:pt x="3245" y="5891"/>
                    <a:pt x="3271" y="5977"/>
                    <a:pt x="3297" y="6068"/>
                  </a:cubicBezTo>
                  <a:lnTo>
                    <a:pt x="3302" y="6085"/>
                  </a:lnTo>
                  <a:cubicBezTo>
                    <a:pt x="3362" y="6285"/>
                    <a:pt x="3405" y="6442"/>
                    <a:pt x="3438" y="6582"/>
                  </a:cubicBezTo>
                  <a:cubicBezTo>
                    <a:pt x="3452" y="6650"/>
                    <a:pt x="3465" y="6713"/>
                    <a:pt x="3478" y="6780"/>
                  </a:cubicBezTo>
                  <a:cubicBezTo>
                    <a:pt x="3485" y="6830"/>
                    <a:pt x="3495" y="6880"/>
                    <a:pt x="3502" y="6931"/>
                  </a:cubicBezTo>
                  <a:cubicBezTo>
                    <a:pt x="3515" y="7014"/>
                    <a:pt x="3535" y="7101"/>
                    <a:pt x="3558" y="7201"/>
                  </a:cubicBezTo>
                  <a:cubicBezTo>
                    <a:pt x="3575" y="7275"/>
                    <a:pt x="3609" y="7339"/>
                    <a:pt x="3639" y="7392"/>
                  </a:cubicBezTo>
                  <a:cubicBezTo>
                    <a:pt x="3686" y="7499"/>
                    <a:pt x="3756" y="7596"/>
                    <a:pt x="3850" y="7680"/>
                  </a:cubicBezTo>
                  <a:cubicBezTo>
                    <a:pt x="3960" y="7777"/>
                    <a:pt x="4091" y="7840"/>
                    <a:pt x="4237" y="7867"/>
                  </a:cubicBezTo>
                  <a:cubicBezTo>
                    <a:pt x="4288" y="7877"/>
                    <a:pt x="4341" y="7884"/>
                    <a:pt x="4395" y="7884"/>
                  </a:cubicBezTo>
                  <a:cubicBezTo>
                    <a:pt x="4485" y="7884"/>
                    <a:pt x="4579" y="7867"/>
                    <a:pt x="4669" y="7837"/>
                  </a:cubicBezTo>
                  <a:cubicBezTo>
                    <a:pt x="4802" y="7786"/>
                    <a:pt x="4920" y="7710"/>
                    <a:pt x="5014" y="7603"/>
                  </a:cubicBezTo>
                  <a:lnTo>
                    <a:pt x="5057" y="7542"/>
                  </a:lnTo>
                  <a:cubicBezTo>
                    <a:pt x="5134" y="7425"/>
                    <a:pt x="5208" y="7319"/>
                    <a:pt x="5241" y="7141"/>
                  </a:cubicBezTo>
                  <a:cubicBezTo>
                    <a:pt x="5258" y="7048"/>
                    <a:pt x="5264" y="6961"/>
                    <a:pt x="5261" y="6871"/>
                  </a:cubicBezTo>
                  <a:cubicBezTo>
                    <a:pt x="5258" y="6820"/>
                    <a:pt x="5254" y="6770"/>
                    <a:pt x="5244" y="6720"/>
                  </a:cubicBezTo>
                  <a:cubicBezTo>
                    <a:pt x="5224" y="6613"/>
                    <a:pt x="5201" y="6509"/>
                    <a:pt x="5177" y="6402"/>
                  </a:cubicBezTo>
                  <a:lnTo>
                    <a:pt x="5157" y="6312"/>
                  </a:lnTo>
                  <a:cubicBezTo>
                    <a:pt x="5117" y="6121"/>
                    <a:pt x="5077" y="5968"/>
                    <a:pt x="5037" y="5827"/>
                  </a:cubicBezTo>
                  <a:cubicBezTo>
                    <a:pt x="4987" y="5659"/>
                    <a:pt x="4930" y="5492"/>
                    <a:pt x="4876" y="5325"/>
                  </a:cubicBezTo>
                  <a:cubicBezTo>
                    <a:pt x="4833" y="5202"/>
                    <a:pt x="4802" y="5071"/>
                    <a:pt x="4773" y="4934"/>
                  </a:cubicBezTo>
                  <a:lnTo>
                    <a:pt x="4719" y="4656"/>
                  </a:lnTo>
                  <a:cubicBezTo>
                    <a:pt x="4656" y="4335"/>
                    <a:pt x="4589" y="4001"/>
                    <a:pt x="4501" y="3677"/>
                  </a:cubicBezTo>
                  <a:cubicBezTo>
                    <a:pt x="4435" y="3419"/>
                    <a:pt x="4355" y="3165"/>
                    <a:pt x="4274" y="2917"/>
                  </a:cubicBezTo>
                  <a:lnTo>
                    <a:pt x="4154" y="2526"/>
                  </a:lnTo>
                  <a:cubicBezTo>
                    <a:pt x="4087" y="2308"/>
                    <a:pt x="4017" y="2095"/>
                    <a:pt x="3940" y="1887"/>
                  </a:cubicBezTo>
                  <a:cubicBezTo>
                    <a:pt x="3856" y="1666"/>
                    <a:pt x="3786" y="1445"/>
                    <a:pt x="3723" y="1232"/>
                  </a:cubicBezTo>
                  <a:lnTo>
                    <a:pt x="3692" y="1068"/>
                  </a:lnTo>
                  <a:cubicBezTo>
                    <a:pt x="3666" y="931"/>
                    <a:pt x="3639" y="797"/>
                    <a:pt x="3609" y="663"/>
                  </a:cubicBezTo>
                  <a:cubicBezTo>
                    <a:pt x="3606" y="636"/>
                    <a:pt x="3598" y="610"/>
                    <a:pt x="3592" y="583"/>
                  </a:cubicBezTo>
                  <a:cubicBezTo>
                    <a:pt x="3572" y="513"/>
                    <a:pt x="3542" y="456"/>
                    <a:pt x="3515" y="402"/>
                  </a:cubicBezTo>
                  <a:lnTo>
                    <a:pt x="3495" y="366"/>
                  </a:lnTo>
                  <a:cubicBezTo>
                    <a:pt x="3405" y="188"/>
                    <a:pt x="3194" y="41"/>
                    <a:pt x="2984" y="11"/>
                  </a:cubicBezTo>
                  <a:cubicBezTo>
                    <a:pt x="2938" y="4"/>
                    <a:pt x="2894" y="0"/>
                    <a:pt x="2851" y="0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66" name="Google Shape;2366;p47"/>
          <p:cNvGrpSpPr/>
          <p:nvPr/>
        </p:nvGrpSpPr>
        <p:grpSpPr>
          <a:xfrm>
            <a:off x="8558254" y="296958"/>
            <a:ext cx="192516" cy="227716"/>
            <a:chOff x="1824250" y="1008625"/>
            <a:chExt cx="144250" cy="170625"/>
          </a:xfrm>
        </p:grpSpPr>
        <p:sp>
          <p:nvSpPr>
            <p:cNvPr id="2367" name="Google Shape;2367;p47"/>
            <p:cNvSpPr/>
            <p:nvPr/>
          </p:nvSpPr>
          <p:spPr>
            <a:xfrm>
              <a:off x="1828675" y="1013025"/>
              <a:ext cx="135400" cy="161850"/>
            </a:xfrm>
            <a:custGeom>
              <a:avLst/>
              <a:gdLst/>
              <a:ahLst/>
              <a:cxnLst/>
              <a:rect l="l" t="t" r="r" b="b"/>
              <a:pathLst>
                <a:path w="5416" h="6474" extrusionOk="0">
                  <a:moveTo>
                    <a:pt x="2356" y="0"/>
                  </a:moveTo>
                  <a:cubicBezTo>
                    <a:pt x="2252" y="0"/>
                    <a:pt x="2150" y="4"/>
                    <a:pt x="2047" y="21"/>
                  </a:cubicBezTo>
                  <a:cubicBezTo>
                    <a:pt x="1947" y="37"/>
                    <a:pt x="1847" y="67"/>
                    <a:pt x="1750" y="94"/>
                  </a:cubicBezTo>
                  <a:cubicBezTo>
                    <a:pt x="1690" y="107"/>
                    <a:pt x="1636" y="138"/>
                    <a:pt x="1579" y="161"/>
                  </a:cubicBezTo>
                  <a:cubicBezTo>
                    <a:pt x="1469" y="211"/>
                    <a:pt x="1362" y="274"/>
                    <a:pt x="1258" y="342"/>
                  </a:cubicBezTo>
                  <a:cubicBezTo>
                    <a:pt x="1164" y="402"/>
                    <a:pt x="1074" y="472"/>
                    <a:pt x="988" y="539"/>
                  </a:cubicBezTo>
                  <a:cubicBezTo>
                    <a:pt x="871" y="629"/>
                    <a:pt x="760" y="743"/>
                    <a:pt x="659" y="850"/>
                  </a:cubicBezTo>
                  <a:cubicBezTo>
                    <a:pt x="647" y="863"/>
                    <a:pt x="636" y="876"/>
                    <a:pt x="623" y="890"/>
                  </a:cubicBezTo>
                  <a:cubicBezTo>
                    <a:pt x="562" y="960"/>
                    <a:pt x="506" y="1034"/>
                    <a:pt x="456" y="1111"/>
                  </a:cubicBezTo>
                  <a:cubicBezTo>
                    <a:pt x="358" y="1265"/>
                    <a:pt x="272" y="1428"/>
                    <a:pt x="208" y="1599"/>
                  </a:cubicBezTo>
                  <a:cubicBezTo>
                    <a:pt x="141" y="1783"/>
                    <a:pt x="98" y="1973"/>
                    <a:pt x="65" y="2164"/>
                  </a:cubicBezTo>
                  <a:cubicBezTo>
                    <a:pt x="45" y="2291"/>
                    <a:pt x="28" y="2418"/>
                    <a:pt x="17" y="2546"/>
                  </a:cubicBezTo>
                  <a:cubicBezTo>
                    <a:pt x="1" y="2696"/>
                    <a:pt x="1" y="2850"/>
                    <a:pt x="5" y="3003"/>
                  </a:cubicBezTo>
                  <a:cubicBezTo>
                    <a:pt x="11" y="3144"/>
                    <a:pt x="51" y="3295"/>
                    <a:pt x="91" y="3429"/>
                  </a:cubicBezTo>
                  <a:cubicBezTo>
                    <a:pt x="151" y="3619"/>
                    <a:pt x="228" y="3803"/>
                    <a:pt x="306" y="3987"/>
                  </a:cubicBezTo>
                  <a:cubicBezTo>
                    <a:pt x="342" y="4077"/>
                    <a:pt x="382" y="4167"/>
                    <a:pt x="422" y="4258"/>
                  </a:cubicBezTo>
                  <a:cubicBezTo>
                    <a:pt x="489" y="4402"/>
                    <a:pt x="573" y="4539"/>
                    <a:pt x="656" y="4676"/>
                  </a:cubicBezTo>
                  <a:cubicBezTo>
                    <a:pt x="757" y="4846"/>
                    <a:pt x="867" y="5007"/>
                    <a:pt x="997" y="5150"/>
                  </a:cubicBezTo>
                  <a:cubicBezTo>
                    <a:pt x="1161" y="5331"/>
                    <a:pt x="1339" y="5505"/>
                    <a:pt x="1522" y="5666"/>
                  </a:cubicBezTo>
                  <a:cubicBezTo>
                    <a:pt x="1666" y="5793"/>
                    <a:pt x="1817" y="5917"/>
                    <a:pt x="1977" y="6024"/>
                  </a:cubicBezTo>
                  <a:cubicBezTo>
                    <a:pt x="2175" y="6161"/>
                    <a:pt x="2385" y="6285"/>
                    <a:pt x="2613" y="6362"/>
                  </a:cubicBezTo>
                  <a:cubicBezTo>
                    <a:pt x="2743" y="6405"/>
                    <a:pt x="2877" y="6442"/>
                    <a:pt x="3014" y="6459"/>
                  </a:cubicBezTo>
                  <a:cubicBezTo>
                    <a:pt x="3084" y="6469"/>
                    <a:pt x="3155" y="6473"/>
                    <a:pt x="3227" y="6473"/>
                  </a:cubicBezTo>
                  <a:cubicBezTo>
                    <a:pt x="3293" y="6473"/>
                    <a:pt x="3360" y="6470"/>
                    <a:pt x="3425" y="6465"/>
                  </a:cubicBezTo>
                  <a:cubicBezTo>
                    <a:pt x="3509" y="6459"/>
                    <a:pt x="3589" y="6445"/>
                    <a:pt x="3669" y="6428"/>
                  </a:cubicBezTo>
                  <a:cubicBezTo>
                    <a:pt x="3813" y="6395"/>
                    <a:pt x="3958" y="6362"/>
                    <a:pt x="4098" y="6311"/>
                  </a:cubicBezTo>
                  <a:cubicBezTo>
                    <a:pt x="4248" y="6261"/>
                    <a:pt x="4389" y="6184"/>
                    <a:pt x="4519" y="6094"/>
                  </a:cubicBezTo>
                  <a:cubicBezTo>
                    <a:pt x="4646" y="6007"/>
                    <a:pt x="4750" y="5886"/>
                    <a:pt x="4853" y="5769"/>
                  </a:cubicBezTo>
                  <a:cubicBezTo>
                    <a:pt x="4957" y="5652"/>
                    <a:pt x="5031" y="5528"/>
                    <a:pt x="5108" y="5391"/>
                  </a:cubicBezTo>
                  <a:cubicBezTo>
                    <a:pt x="5185" y="5251"/>
                    <a:pt x="5228" y="5097"/>
                    <a:pt x="5268" y="4943"/>
                  </a:cubicBezTo>
                  <a:cubicBezTo>
                    <a:pt x="5332" y="4706"/>
                    <a:pt x="5402" y="4465"/>
                    <a:pt x="5409" y="4218"/>
                  </a:cubicBezTo>
                  <a:cubicBezTo>
                    <a:pt x="5415" y="4054"/>
                    <a:pt x="5415" y="3886"/>
                    <a:pt x="5392" y="3722"/>
                  </a:cubicBezTo>
                  <a:cubicBezTo>
                    <a:pt x="5389" y="3699"/>
                    <a:pt x="5386" y="3676"/>
                    <a:pt x="5382" y="3649"/>
                  </a:cubicBezTo>
                  <a:cubicBezTo>
                    <a:pt x="5365" y="3579"/>
                    <a:pt x="5345" y="3512"/>
                    <a:pt x="5329" y="3442"/>
                  </a:cubicBezTo>
                  <a:cubicBezTo>
                    <a:pt x="5325" y="3429"/>
                    <a:pt x="5322" y="3415"/>
                    <a:pt x="5315" y="3401"/>
                  </a:cubicBezTo>
                  <a:cubicBezTo>
                    <a:pt x="5272" y="3324"/>
                    <a:pt x="5238" y="3244"/>
                    <a:pt x="5178" y="3181"/>
                  </a:cubicBezTo>
                  <a:cubicBezTo>
                    <a:pt x="5128" y="3128"/>
                    <a:pt x="5077" y="3071"/>
                    <a:pt x="5017" y="3027"/>
                  </a:cubicBezTo>
                  <a:cubicBezTo>
                    <a:pt x="4997" y="3014"/>
                    <a:pt x="4981" y="2997"/>
                    <a:pt x="4961" y="2983"/>
                  </a:cubicBezTo>
                  <a:cubicBezTo>
                    <a:pt x="4852" y="2900"/>
                    <a:pt x="4718" y="2857"/>
                    <a:pt x="4583" y="2857"/>
                  </a:cubicBezTo>
                  <a:cubicBezTo>
                    <a:pt x="4503" y="2857"/>
                    <a:pt x="4423" y="2872"/>
                    <a:pt x="4349" y="2903"/>
                  </a:cubicBezTo>
                  <a:cubicBezTo>
                    <a:pt x="4108" y="3000"/>
                    <a:pt x="3944" y="3251"/>
                    <a:pt x="3958" y="3512"/>
                  </a:cubicBezTo>
                  <a:lnTo>
                    <a:pt x="3958" y="3525"/>
                  </a:lnTo>
                  <a:cubicBezTo>
                    <a:pt x="3944" y="3602"/>
                    <a:pt x="3950" y="3682"/>
                    <a:pt x="3954" y="3759"/>
                  </a:cubicBezTo>
                  <a:cubicBezTo>
                    <a:pt x="3954" y="3803"/>
                    <a:pt x="3967" y="3850"/>
                    <a:pt x="3974" y="3890"/>
                  </a:cubicBezTo>
                  <a:cubicBezTo>
                    <a:pt x="3984" y="3950"/>
                    <a:pt x="3991" y="4011"/>
                    <a:pt x="3994" y="4067"/>
                  </a:cubicBezTo>
                  <a:cubicBezTo>
                    <a:pt x="3984" y="4207"/>
                    <a:pt x="3958" y="4345"/>
                    <a:pt x="3927" y="4482"/>
                  </a:cubicBezTo>
                  <a:cubicBezTo>
                    <a:pt x="3901" y="4576"/>
                    <a:pt x="3870" y="4669"/>
                    <a:pt x="3830" y="4759"/>
                  </a:cubicBezTo>
                  <a:cubicBezTo>
                    <a:pt x="3793" y="4813"/>
                    <a:pt x="3753" y="4863"/>
                    <a:pt x="3710" y="4914"/>
                  </a:cubicBezTo>
                  <a:cubicBezTo>
                    <a:pt x="3697" y="4923"/>
                    <a:pt x="3683" y="4934"/>
                    <a:pt x="3669" y="4943"/>
                  </a:cubicBezTo>
                  <a:cubicBezTo>
                    <a:pt x="3620" y="4967"/>
                    <a:pt x="3563" y="4987"/>
                    <a:pt x="3509" y="5004"/>
                  </a:cubicBezTo>
                  <a:cubicBezTo>
                    <a:pt x="3419" y="5024"/>
                    <a:pt x="3325" y="5040"/>
                    <a:pt x="3231" y="5047"/>
                  </a:cubicBezTo>
                  <a:cubicBezTo>
                    <a:pt x="3202" y="5044"/>
                    <a:pt x="3168" y="5037"/>
                    <a:pt x="3135" y="5034"/>
                  </a:cubicBezTo>
                  <a:cubicBezTo>
                    <a:pt x="3061" y="5007"/>
                    <a:pt x="2987" y="4977"/>
                    <a:pt x="2917" y="4940"/>
                  </a:cubicBezTo>
                  <a:cubicBezTo>
                    <a:pt x="2649" y="4773"/>
                    <a:pt x="2408" y="4562"/>
                    <a:pt x="2181" y="4345"/>
                  </a:cubicBezTo>
                  <a:cubicBezTo>
                    <a:pt x="2101" y="4261"/>
                    <a:pt x="2027" y="4174"/>
                    <a:pt x="1957" y="4084"/>
                  </a:cubicBezTo>
                  <a:cubicBezTo>
                    <a:pt x="1894" y="4000"/>
                    <a:pt x="1837" y="3910"/>
                    <a:pt x="1780" y="3820"/>
                  </a:cubicBezTo>
                  <a:cubicBezTo>
                    <a:pt x="1706" y="3679"/>
                    <a:pt x="1643" y="3532"/>
                    <a:pt x="1579" y="3385"/>
                  </a:cubicBezTo>
                  <a:cubicBezTo>
                    <a:pt x="1519" y="3241"/>
                    <a:pt x="1453" y="3094"/>
                    <a:pt x="1405" y="2947"/>
                  </a:cubicBezTo>
                  <a:cubicBezTo>
                    <a:pt x="1396" y="2883"/>
                    <a:pt x="1389" y="2823"/>
                    <a:pt x="1385" y="2759"/>
                  </a:cubicBezTo>
                  <a:cubicBezTo>
                    <a:pt x="1392" y="2552"/>
                    <a:pt x="1416" y="2345"/>
                    <a:pt x="1459" y="2140"/>
                  </a:cubicBezTo>
                  <a:cubicBezTo>
                    <a:pt x="1489" y="2047"/>
                    <a:pt x="1522" y="1957"/>
                    <a:pt x="1566" y="1867"/>
                  </a:cubicBezTo>
                  <a:cubicBezTo>
                    <a:pt x="1636" y="1759"/>
                    <a:pt x="1713" y="1659"/>
                    <a:pt x="1800" y="1562"/>
                  </a:cubicBezTo>
                  <a:cubicBezTo>
                    <a:pt x="1904" y="1462"/>
                    <a:pt x="2014" y="1368"/>
                    <a:pt x="2135" y="1291"/>
                  </a:cubicBezTo>
                  <a:cubicBezTo>
                    <a:pt x="2212" y="1251"/>
                    <a:pt x="2285" y="1217"/>
                    <a:pt x="2365" y="1188"/>
                  </a:cubicBezTo>
                  <a:cubicBezTo>
                    <a:pt x="2476" y="1171"/>
                    <a:pt x="2589" y="1168"/>
                    <a:pt x="2700" y="1168"/>
                  </a:cubicBezTo>
                  <a:lnTo>
                    <a:pt x="2914" y="1168"/>
                  </a:lnTo>
                  <a:cubicBezTo>
                    <a:pt x="3021" y="1154"/>
                    <a:pt x="3115" y="1117"/>
                    <a:pt x="3198" y="1050"/>
                  </a:cubicBezTo>
                  <a:cubicBezTo>
                    <a:pt x="3319" y="956"/>
                    <a:pt x="3399" y="816"/>
                    <a:pt x="3419" y="666"/>
                  </a:cubicBezTo>
                  <a:cubicBezTo>
                    <a:pt x="3439" y="512"/>
                    <a:pt x="3396" y="354"/>
                    <a:pt x="3302" y="234"/>
                  </a:cubicBezTo>
                  <a:cubicBezTo>
                    <a:pt x="3218" y="121"/>
                    <a:pt x="3064" y="13"/>
                    <a:pt x="2917" y="10"/>
                  </a:cubicBezTo>
                  <a:cubicBezTo>
                    <a:pt x="2803" y="7"/>
                    <a:pt x="2686" y="4"/>
                    <a:pt x="2573" y="4"/>
                  </a:cubicBezTo>
                  <a:cubicBezTo>
                    <a:pt x="2500" y="2"/>
                    <a:pt x="2428" y="0"/>
                    <a:pt x="23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47"/>
            <p:cNvSpPr/>
            <p:nvPr/>
          </p:nvSpPr>
          <p:spPr>
            <a:xfrm>
              <a:off x="1824250" y="1008625"/>
              <a:ext cx="144250" cy="170625"/>
            </a:xfrm>
            <a:custGeom>
              <a:avLst/>
              <a:gdLst/>
              <a:ahLst/>
              <a:cxnLst/>
              <a:rect l="l" t="t" r="r" b="b"/>
              <a:pathLst>
                <a:path w="5770" h="6825" extrusionOk="0">
                  <a:moveTo>
                    <a:pt x="5328" y="3645"/>
                  </a:moveTo>
                  <a:lnTo>
                    <a:pt x="5328" y="3645"/>
                  </a:lnTo>
                  <a:cubicBezTo>
                    <a:pt x="5328" y="3645"/>
                    <a:pt x="5331" y="3651"/>
                    <a:pt x="5339" y="3661"/>
                  </a:cubicBezTo>
                  <a:cubicBezTo>
                    <a:pt x="5335" y="3655"/>
                    <a:pt x="5332" y="3650"/>
                    <a:pt x="5328" y="3645"/>
                  </a:cubicBezTo>
                  <a:close/>
                  <a:moveTo>
                    <a:pt x="2545" y="352"/>
                  </a:moveTo>
                  <a:cubicBezTo>
                    <a:pt x="2590" y="352"/>
                    <a:pt x="2636" y="353"/>
                    <a:pt x="2683" y="354"/>
                  </a:cubicBezTo>
                  <a:lnTo>
                    <a:pt x="2750" y="354"/>
                  </a:lnTo>
                  <a:cubicBezTo>
                    <a:pt x="2863" y="357"/>
                    <a:pt x="2977" y="357"/>
                    <a:pt x="3091" y="360"/>
                  </a:cubicBezTo>
                  <a:cubicBezTo>
                    <a:pt x="3164" y="364"/>
                    <a:pt x="3275" y="430"/>
                    <a:pt x="3342" y="518"/>
                  </a:cubicBezTo>
                  <a:cubicBezTo>
                    <a:pt x="3405" y="601"/>
                    <a:pt x="3436" y="711"/>
                    <a:pt x="3422" y="819"/>
                  </a:cubicBezTo>
                  <a:cubicBezTo>
                    <a:pt x="3408" y="925"/>
                    <a:pt x="3352" y="1023"/>
                    <a:pt x="3268" y="1089"/>
                  </a:cubicBezTo>
                  <a:cubicBezTo>
                    <a:pt x="3212" y="1129"/>
                    <a:pt x="3147" y="1157"/>
                    <a:pt x="3081" y="1169"/>
                  </a:cubicBezTo>
                  <a:lnTo>
                    <a:pt x="2877" y="1166"/>
                  </a:lnTo>
                  <a:cubicBezTo>
                    <a:pt x="2763" y="1166"/>
                    <a:pt x="2639" y="1169"/>
                    <a:pt x="2516" y="1189"/>
                  </a:cubicBezTo>
                  <a:lnTo>
                    <a:pt x="2482" y="1200"/>
                  </a:lnTo>
                  <a:cubicBezTo>
                    <a:pt x="2405" y="1226"/>
                    <a:pt x="2321" y="1263"/>
                    <a:pt x="2218" y="1320"/>
                  </a:cubicBezTo>
                  <a:cubicBezTo>
                    <a:pt x="2101" y="1393"/>
                    <a:pt x="1988" y="1487"/>
                    <a:pt x="1847" y="1621"/>
                  </a:cubicBezTo>
                  <a:cubicBezTo>
                    <a:pt x="1750" y="1728"/>
                    <a:pt x="1666" y="1839"/>
                    <a:pt x="1596" y="1949"/>
                  </a:cubicBezTo>
                  <a:lnTo>
                    <a:pt x="1586" y="1966"/>
                  </a:lnTo>
                  <a:cubicBezTo>
                    <a:pt x="1539" y="2060"/>
                    <a:pt x="1499" y="2160"/>
                    <a:pt x="1462" y="2280"/>
                  </a:cubicBezTo>
                  <a:cubicBezTo>
                    <a:pt x="1422" y="2474"/>
                    <a:pt x="1395" y="2685"/>
                    <a:pt x="1386" y="2946"/>
                  </a:cubicBezTo>
                  <a:cubicBezTo>
                    <a:pt x="1389" y="3016"/>
                    <a:pt x="1395" y="3083"/>
                    <a:pt x="1409" y="3150"/>
                  </a:cubicBezTo>
                  <a:lnTo>
                    <a:pt x="1415" y="3176"/>
                  </a:lnTo>
                  <a:cubicBezTo>
                    <a:pt x="1459" y="3313"/>
                    <a:pt x="1516" y="3444"/>
                    <a:pt x="1569" y="3571"/>
                  </a:cubicBezTo>
                  <a:lnTo>
                    <a:pt x="1596" y="3631"/>
                  </a:lnTo>
                  <a:cubicBezTo>
                    <a:pt x="1650" y="3755"/>
                    <a:pt x="1719" y="3919"/>
                    <a:pt x="1810" y="4089"/>
                  </a:cubicBezTo>
                  <a:cubicBezTo>
                    <a:pt x="1860" y="4173"/>
                    <a:pt x="1920" y="4273"/>
                    <a:pt x="1994" y="4367"/>
                  </a:cubicBezTo>
                  <a:cubicBezTo>
                    <a:pt x="2061" y="4457"/>
                    <a:pt x="2141" y="4548"/>
                    <a:pt x="2235" y="4648"/>
                  </a:cubicBezTo>
                  <a:cubicBezTo>
                    <a:pt x="2519" y="4919"/>
                    <a:pt x="2760" y="5113"/>
                    <a:pt x="3000" y="5266"/>
                  </a:cubicBezTo>
                  <a:lnTo>
                    <a:pt x="3017" y="5277"/>
                  </a:lnTo>
                  <a:cubicBezTo>
                    <a:pt x="3104" y="5317"/>
                    <a:pt x="3181" y="5350"/>
                    <a:pt x="3255" y="5374"/>
                  </a:cubicBezTo>
                  <a:lnTo>
                    <a:pt x="3278" y="5380"/>
                  </a:lnTo>
                  <a:cubicBezTo>
                    <a:pt x="3318" y="5387"/>
                    <a:pt x="3355" y="5394"/>
                    <a:pt x="3392" y="5397"/>
                  </a:cubicBezTo>
                  <a:lnTo>
                    <a:pt x="3408" y="5400"/>
                  </a:lnTo>
                  <a:lnTo>
                    <a:pt x="3425" y="5397"/>
                  </a:lnTo>
                  <a:cubicBezTo>
                    <a:pt x="3516" y="5391"/>
                    <a:pt x="3613" y="5377"/>
                    <a:pt x="3740" y="5346"/>
                  </a:cubicBezTo>
                  <a:cubicBezTo>
                    <a:pt x="3800" y="5330"/>
                    <a:pt x="3860" y="5306"/>
                    <a:pt x="3917" y="5283"/>
                  </a:cubicBezTo>
                  <a:lnTo>
                    <a:pt x="3950" y="5263"/>
                  </a:lnTo>
                  <a:cubicBezTo>
                    <a:pt x="3967" y="5250"/>
                    <a:pt x="3984" y="5240"/>
                    <a:pt x="3997" y="5226"/>
                  </a:cubicBezTo>
                  <a:lnTo>
                    <a:pt x="4017" y="5206"/>
                  </a:lnTo>
                  <a:cubicBezTo>
                    <a:pt x="4070" y="5146"/>
                    <a:pt x="4115" y="5090"/>
                    <a:pt x="4155" y="5036"/>
                  </a:cubicBezTo>
                  <a:lnTo>
                    <a:pt x="4168" y="5005"/>
                  </a:lnTo>
                  <a:cubicBezTo>
                    <a:pt x="4218" y="4899"/>
                    <a:pt x="4251" y="4789"/>
                    <a:pt x="4275" y="4698"/>
                  </a:cubicBezTo>
                  <a:cubicBezTo>
                    <a:pt x="4302" y="4581"/>
                    <a:pt x="4335" y="4423"/>
                    <a:pt x="4345" y="4256"/>
                  </a:cubicBezTo>
                  <a:lnTo>
                    <a:pt x="4345" y="4247"/>
                  </a:lnTo>
                  <a:lnTo>
                    <a:pt x="4345" y="4236"/>
                  </a:lnTo>
                  <a:cubicBezTo>
                    <a:pt x="4342" y="4170"/>
                    <a:pt x="4335" y="4102"/>
                    <a:pt x="4325" y="4039"/>
                  </a:cubicBezTo>
                  <a:cubicBezTo>
                    <a:pt x="4322" y="4019"/>
                    <a:pt x="4318" y="4002"/>
                    <a:pt x="4315" y="3982"/>
                  </a:cubicBezTo>
                  <a:cubicBezTo>
                    <a:pt x="4311" y="3966"/>
                    <a:pt x="4305" y="3942"/>
                    <a:pt x="4305" y="3935"/>
                  </a:cubicBezTo>
                  <a:lnTo>
                    <a:pt x="4305" y="3862"/>
                  </a:lnTo>
                  <a:cubicBezTo>
                    <a:pt x="4302" y="3815"/>
                    <a:pt x="4302" y="3768"/>
                    <a:pt x="4308" y="3715"/>
                  </a:cubicBezTo>
                  <a:lnTo>
                    <a:pt x="4311" y="3698"/>
                  </a:lnTo>
                  <a:lnTo>
                    <a:pt x="4311" y="3678"/>
                  </a:lnTo>
                  <a:cubicBezTo>
                    <a:pt x="4302" y="3494"/>
                    <a:pt x="4419" y="3310"/>
                    <a:pt x="4592" y="3243"/>
                  </a:cubicBezTo>
                  <a:cubicBezTo>
                    <a:pt x="4647" y="3221"/>
                    <a:pt x="4706" y="3209"/>
                    <a:pt x="4765" y="3209"/>
                  </a:cubicBezTo>
                  <a:cubicBezTo>
                    <a:pt x="4860" y="3209"/>
                    <a:pt x="4954" y="3239"/>
                    <a:pt x="5030" y="3296"/>
                  </a:cubicBezTo>
                  <a:lnTo>
                    <a:pt x="5091" y="3344"/>
                  </a:lnTo>
                  <a:cubicBezTo>
                    <a:pt x="5124" y="3370"/>
                    <a:pt x="5161" y="3407"/>
                    <a:pt x="5198" y="3444"/>
                  </a:cubicBezTo>
                  <a:lnTo>
                    <a:pt x="5231" y="3480"/>
                  </a:lnTo>
                  <a:cubicBezTo>
                    <a:pt x="5258" y="3508"/>
                    <a:pt x="5278" y="3551"/>
                    <a:pt x="5305" y="3601"/>
                  </a:cubicBezTo>
                  <a:cubicBezTo>
                    <a:pt x="5312" y="3615"/>
                    <a:pt x="5319" y="3630"/>
                    <a:pt x="5328" y="3645"/>
                  </a:cubicBezTo>
                  <a:lnTo>
                    <a:pt x="5328" y="3645"/>
                  </a:lnTo>
                  <a:lnTo>
                    <a:pt x="5499" y="3597"/>
                  </a:lnTo>
                  <a:lnTo>
                    <a:pt x="5499" y="3597"/>
                  </a:lnTo>
                  <a:lnTo>
                    <a:pt x="5335" y="3665"/>
                  </a:lnTo>
                  <a:lnTo>
                    <a:pt x="5342" y="3691"/>
                  </a:lnTo>
                  <a:cubicBezTo>
                    <a:pt x="5359" y="3748"/>
                    <a:pt x="5375" y="3801"/>
                    <a:pt x="5385" y="3858"/>
                  </a:cubicBezTo>
                  <a:cubicBezTo>
                    <a:pt x="5388" y="3882"/>
                    <a:pt x="5392" y="3902"/>
                    <a:pt x="5395" y="3926"/>
                  </a:cubicBezTo>
                  <a:cubicBezTo>
                    <a:pt x="5419" y="4073"/>
                    <a:pt x="5415" y="4230"/>
                    <a:pt x="5412" y="4390"/>
                  </a:cubicBezTo>
                  <a:cubicBezTo>
                    <a:pt x="5405" y="4591"/>
                    <a:pt x="5351" y="4792"/>
                    <a:pt x="5294" y="5005"/>
                  </a:cubicBezTo>
                  <a:lnTo>
                    <a:pt x="5274" y="5076"/>
                  </a:lnTo>
                  <a:cubicBezTo>
                    <a:pt x="5238" y="5220"/>
                    <a:pt x="5198" y="5360"/>
                    <a:pt x="5131" y="5481"/>
                  </a:cubicBezTo>
                  <a:cubicBezTo>
                    <a:pt x="5061" y="5607"/>
                    <a:pt x="4993" y="5725"/>
                    <a:pt x="4900" y="5828"/>
                  </a:cubicBezTo>
                  <a:lnTo>
                    <a:pt x="4873" y="5859"/>
                  </a:lnTo>
                  <a:cubicBezTo>
                    <a:pt x="4783" y="5959"/>
                    <a:pt x="4696" y="6059"/>
                    <a:pt x="4596" y="6126"/>
                  </a:cubicBezTo>
                  <a:cubicBezTo>
                    <a:pt x="4462" y="6217"/>
                    <a:pt x="4339" y="6283"/>
                    <a:pt x="4218" y="6323"/>
                  </a:cubicBezTo>
                  <a:cubicBezTo>
                    <a:pt x="4094" y="6363"/>
                    <a:pt x="3964" y="6397"/>
                    <a:pt x="3806" y="6434"/>
                  </a:cubicBezTo>
                  <a:cubicBezTo>
                    <a:pt x="3726" y="6450"/>
                    <a:pt x="3656" y="6461"/>
                    <a:pt x="3593" y="6467"/>
                  </a:cubicBezTo>
                  <a:cubicBezTo>
                    <a:pt x="3539" y="6471"/>
                    <a:pt x="3477" y="6474"/>
                    <a:pt x="3412" y="6474"/>
                  </a:cubicBezTo>
                  <a:cubicBezTo>
                    <a:pt x="3347" y="6474"/>
                    <a:pt x="3280" y="6471"/>
                    <a:pt x="3215" y="6461"/>
                  </a:cubicBezTo>
                  <a:cubicBezTo>
                    <a:pt x="3104" y="6447"/>
                    <a:pt x="2984" y="6417"/>
                    <a:pt x="2846" y="6370"/>
                  </a:cubicBezTo>
                  <a:cubicBezTo>
                    <a:pt x="2663" y="6310"/>
                    <a:pt x="2476" y="6209"/>
                    <a:pt x="2255" y="6056"/>
                  </a:cubicBezTo>
                  <a:cubicBezTo>
                    <a:pt x="2114" y="5962"/>
                    <a:pt x="1974" y="5848"/>
                    <a:pt x="1817" y="5712"/>
                  </a:cubicBezTo>
                  <a:cubicBezTo>
                    <a:pt x="1636" y="5551"/>
                    <a:pt x="1466" y="5383"/>
                    <a:pt x="1305" y="5210"/>
                  </a:cubicBezTo>
                  <a:cubicBezTo>
                    <a:pt x="1198" y="5090"/>
                    <a:pt x="1094" y="4949"/>
                    <a:pt x="984" y="4761"/>
                  </a:cubicBezTo>
                  <a:lnTo>
                    <a:pt x="964" y="4732"/>
                  </a:lnTo>
                  <a:cubicBezTo>
                    <a:pt x="890" y="4604"/>
                    <a:pt x="816" y="4488"/>
                    <a:pt x="759" y="4360"/>
                  </a:cubicBezTo>
                  <a:lnTo>
                    <a:pt x="739" y="4317"/>
                  </a:lnTo>
                  <a:cubicBezTo>
                    <a:pt x="710" y="4243"/>
                    <a:pt x="676" y="4170"/>
                    <a:pt x="646" y="4096"/>
                  </a:cubicBezTo>
                  <a:lnTo>
                    <a:pt x="616" y="4022"/>
                  </a:lnTo>
                  <a:cubicBezTo>
                    <a:pt x="549" y="3862"/>
                    <a:pt x="486" y="3708"/>
                    <a:pt x="435" y="3551"/>
                  </a:cubicBezTo>
                  <a:cubicBezTo>
                    <a:pt x="398" y="3427"/>
                    <a:pt x="362" y="3293"/>
                    <a:pt x="358" y="3173"/>
                  </a:cubicBezTo>
                  <a:cubicBezTo>
                    <a:pt x="355" y="3036"/>
                    <a:pt x="355" y="2885"/>
                    <a:pt x="369" y="2738"/>
                  </a:cubicBezTo>
                  <a:cubicBezTo>
                    <a:pt x="378" y="2637"/>
                    <a:pt x="392" y="2504"/>
                    <a:pt x="415" y="2370"/>
                  </a:cubicBezTo>
                  <a:cubicBezTo>
                    <a:pt x="452" y="2163"/>
                    <a:pt x="495" y="1989"/>
                    <a:pt x="549" y="1835"/>
                  </a:cubicBezTo>
                  <a:cubicBezTo>
                    <a:pt x="603" y="1688"/>
                    <a:pt x="683" y="1538"/>
                    <a:pt x="779" y="1380"/>
                  </a:cubicBezTo>
                  <a:cubicBezTo>
                    <a:pt x="824" y="1313"/>
                    <a:pt x="873" y="1250"/>
                    <a:pt x="934" y="1183"/>
                  </a:cubicBezTo>
                  <a:lnTo>
                    <a:pt x="967" y="1146"/>
                  </a:lnTo>
                  <a:cubicBezTo>
                    <a:pt x="1060" y="1043"/>
                    <a:pt x="1161" y="936"/>
                    <a:pt x="1272" y="856"/>
                  </a:cubicBezTo>
                  <a:lnTo>
                    <a:pt x="1312" y="825"/>
                  </a:lnTo>
                  <a:cubicBezTo>
                    <a:pt x="1386" y="765"/>
                    <a:pt x="1455" y="711"/>
                    <a:pt x="1529" y="665"/>
                  </a:cubicBezTo>
                  <a:cubicBezTo>
                    <a:pt x="1622" y="608"/>
                    <a:pt x="1727" y="544"/>
                    <a:pt x="1830" y="498"/>
                  </a:cubicBezTo>
                  <a:lnTo>
                    <a:pt x="1860" y="484"/>
                  </a:lnTo>
                  <a:cubicBezTo>
                    <a:pt x="1900" y="464"/>
                    <a:pt x="1940" y="447"/>
                    <a:pt x="1974" y="437"/>
                  </a:cubicBezTo>
                  <a:lnTo>
                    <a:pt x="2008" y="430"/>
                  </a:lnTo>
                  <a:cubicBezTo>
                    <a:pt x="2091" y="407"/>
                    <a:pt x="2171" y="384"/>
                    <a:pt x="2252" y="370"/>
                  </a:cubicBezTo>
                  <a:cubicBezTo>
                    <a:pt x="2346" y="356"/>
                    <a:pt x="2444" y="352"/>
                    <a:pt x="2545" y="352"/>
                  </a:cubicBezTo>
                  <a:close/>
                  <a:moveTo>
                    <a:pt x="2529" y="0"/>
                  </a:moveTo>
                  <a:cubicBezTo>
                    <a:pt x="2420" y="0"/>
                    <a:pt x="2309" y="5"/>
                    <a:pt x="2195" y="22"/>
                  </a:cubicBezTo>
                  <a:cubicBezTo>
                    <a:pt x="2097" y="39"/>
                    <a:pt x="2004" y="66"/>
                    <a:pt x="1914" y="89"/>
                  </a:cubicBezTo>
                  <a:lnTo>
                    <a:pt x="1880" y="99"/>
                  </a:lnTo>
                  <a:cubicBezTo>
                    <a:pt x="1817" y="116"/>
                    <a:pt x="1763" y="143"/>
                    <a:pt x="1713" y="166"/>
                  </a:cubicBezTo>
                  <a:lnTo>
                    <a:pt x="1687" y="176"/>
                  </a:lnTo>
                  <a:cubicBezTo>
                    <a:pt x="1562" y="233"/>
                    <a:pt x="1449" y="303"/>
                    <a:pt x="1341" y="367"/>
                  </a:cubicBezTo>
                  <a:cubicBezTo>
                    <a:pt x="1255" y="424"/>
                    <a:pt x="1174" y="484"/>
                    <a:pt x="1097" y="544"/>
                  </a:cubicBezTo>
                  <a:lnTo>
                    <a:pt x="1057" y="575"/>
                  </a:lnTo>
                  <a:cubicBezTo>
                    <a:pt x="927" y="675"/>
                    <a:pt x="813" y="791"/>
                    <a:pt x="706" y="909"/>
                  </a:cubicBezTo>
                  <a:lnTo>
                    <a:pt x="670" y="949"/>
                  </a:lnTo>
                  <a:cubicBezTo>
                    <a:pt x="596" y="1032"/>
                    <a:pt x="539" y="1109"/>
                    <a:pt x="486" y="1193"/>
                  </a:cubicBezTo>
                  <a:cubicBezTo>
                    <a:pt x="372" y="1367"/>
                    <a:pt x="282" y="1544"/>
                    <a:pt x="222" y="1714"/>
                  </a:cubicBezTo>
                  <a:cubicBezTo>
                    <a:pt x="157" y="1889"/>
                    <a:pt x="108" y="2083"/>
                    <a:pt x="68" y="2310"/>
                  </a:cubicBezTo>
                  <a:cubicBezTo>
                    <a:pt x="44" y="2454"/>
                    <a:pt x="27" y="2597"/>
                    <a:pt x="17" y="2705"/>
                  </a:cubicBezTo>
                  <a:cubicBezTo>
                    <a:pt x="1" y="2869"/>
                    <a:pt x="4" y="3032"/>
                    <a:pt x="7" y="3183"/>
                  </a:cubicBezTo>
                  <a:cubicBezTo>
                    <a:pt x="11" y="3347"/>
                    <a:pt x="54" y="3508"/>
                    <a:pt x="101" y="3654"/>
                  </a:cubicBezTo>
                  <a:cubicBezTo>
                    <a:pt x="154" y="3829"/>
                    <a:pt x="222" y="3996"/>
                    <a:pt x="288" y="4156"/>
                  </a:cubicBezTo>
                  <a:lnTo>
                    <a:pt x="322" y="4230"/>
                  </a:lnTo>
                  <a:cubicBezTo>
                    <a:pt x="352" y="4307"/>
                    <a:pt x="385" y="4383"/>
                    <a:pt x="418" y="4460"/>
                  </a:cubicBezTo>
                  <a:lnTo>
                    <a:pt x="438" y="4504"/>
                  </a:lnTo>
                  <a:cubicBezTo>
                    <a:pt x="506" y="4651"/>
                    <a:pt x="586" y="4785"/>
                    <a:pt x="663" y="4915"/>
                  </a:cubicBezTo>
                  <a:lnTo>
                    <a:pt x="683" y="4942"/>
                  </a:lnTo>
                  <a:cubicBezTo>
                    <a:pt x="807" y="5150"/>
                    <a:pt x="920" y="5306"/>
                    <a:pt x="1044" y="5444"/>
                  </a:cubicBezTo>
                  <a:cubicBezTo>
                    <a:pt x="1211" y="5627"/>
                    <a:pt x="1395" y="5808"/>
                    <a:pt x="1586" y="5976"/>
                  </a:cubicBezTo>
                  <a:cubicBezTo>
                    <a:pt x="1750" y="6119"/>
                    <a:pt x="1903" y="6243"/>
                    <a:pt x="2054" y="6347"/>
                  </a:cubicBezTo>
                  <a:cubicBezTo>
                    <a:pt x="2301" y="6518"/>
                    <a:pt x="2519" y="6635"/>
                    <a:pt x="2736" y="6705"/>
                  </a:cubicBezTo>
                  <a:cubicBezTo>
                    <a:pt x="2894" y="6758"/>
                    <a:pt x="3034" y="6791"/>
                    <a:pt x="3167" y="6811"/>
                  </a:cubicBezTo>
                  <a:cubicBezTo>
                    <a:pt x="3248" y="6822"/>
                    <a:pt x="3328" y="6825"/>
                    <a:pt x="3405" y="6825"/>
                  </a:cubicBezTo>
                  <a:cubicBezTo>
                    <a:pt x="3482" y="6825"/>
                    <a:pt x="3553" y="6822"/>
                    <a:pt x="3616" y="6819"/>
                  </a:cubicBezTo>
                  <a:cubicBezTo>
                    <a:pt x="3696" y="6811"/>
                    <a:pt x="3786" y="6798"/>
                    <a:pt x="3883" y="6775"/>
                  </a:cubicBezTo>
                  <a:cubicBezTo>
                    <a:pt x="4050" y="6738"/>
                    <a:pt x="4191" y="6701"/>
                    <a:pt x="4331" y="6655"/>
                  </a:cubicBezTo>
                  <a:cubicBezTo>
                    <a:pt x="4482" y="6604"/>
                    <a:pt x="4632" y="6527"/>
                    <a:pt x="4797" y="6417"/>
                  </a:cubicBezTo>
                  <a:cubicBezTo>
                    <a:pt x="4930" y="6323"/>
                    <a:pt x="5038" y="6206"/>
                    <a:pt x="5138" y="6089"/>
                  </a:cubicBezTo>
                  <a:lnTo>
                    <a:pt x="5161" y="6062"/>
                  </a:lnTo>
                  <a:cubicBezTo>
                    <a:pt x="5282" y="5932"/>
                    <a:pt x="5359" y="5788"/>
                    <a:pt x="5435" y="5651"/>
                  </a:cubicBezTo>
                  <a:cubicBezTo>
                    <a:pt x="5526" y="5494"/>
                    <a:pt x="5572" y="5326"/>
                    <a:pt x="5616" y="5166"/>
                  </a:cubicBezTo>
                  <a:lnTo>
                    <a:pt x="5636" y="5096"/>
                  </a:lnTo>
                  <a:cubicBezTo>
                    <a:pt x="5696" y="4872"/>
                    <a:pt x="5756" y="4644"/>
                    <a:pt x="5763" y="4397"/>
                  </a:cubicBezTo>
                  <a:cubicBezTo>
                    <a:pt x="5766" y="4230"/>
                    <a:pt x="5770" y="4049"/>
                    <a:pt x="5743" y="3875"/>
                  </a:cubicBezTo>
                  <a:cubicBezTo>
                    <a:pt x="5740" y="3849"/>
                    <a:pt x="5736" y="3821"/>
                    <a:pt x="5730" y="3795"/>
                  </a:cubicBezTo>
                  <a:cubicBezTo>
                    <a:pt x="5716" y="3728"/>
                    <a:pt x="5700" y="3661"/>
                    <a:pt x="5683" y="3597"/>
                  </a:cubicBezTo>
                  <a:lnTo>
                    <a:pt x="5673" y="3565"/>
                  </a:lnTo>
                  <a:cubicBezTo>
                    <a:pt x="5669" y="3548"/>
                    <a:pt x="5663" y="3520"/>
                    <a:pt x="5646" y="3491"/>
                  </a:cubicBezTo>
                  <a:cubicBezTo>
                    <a:pt x="5636" y="3474"/>
                    <a:pt x="5626" y="3457"/>
                    <a:pt x="5616" y="3437"/>
                  </a:cubicBezTo>
                  <a:cubicBezTo>
                    <a:pt x="5583" y="3374"/>
                    <a:pt x="5546" y="3300"/>
                    <a:pt x="5482" y="3236"/>
                  </a:cubicBezTo>
                  <a:lnTo>
                    <a:pt x="5452" y="3203"/>
                  </a:lnTo>
                  <a:cubicBezTo>
                    <a:pt x="5405" y="3156"/>
                    <a:pt x="5359" y="3106"/>
                    <a:pt x="5302" y="3063"/>
                  </a:cubicBezTo>
                  <a:lnTo>
                    <a:pt x="5245" y="3019"/>
                  </a:lnTo>
                  <a:cubicBezTo>
                    <a:pt x="5107" y="2913"/>
                    <a:pt x="4932" y="2857"/>
                    <a:pt x="4757" y="2857"/>
                  </a:cubicBezTo>
                  <a:cubicBezTo>
                    <a:pt x="4655" y="2857"/>
                    <a:pt x="4554" y="2876"/>
                    <a:pt x="4459" y="2915"/>
                  </a:cubicBezTo>
                  <a:cubicBezTo>
                    <a:pt x="4155" y="3039"/>
                    <a:pt x="3950" y="3350"/>
                    <a:pt x="3960" y="3675"/>
                  </a:cubicBezTo>
                  <a:cubicBezTo>
                    <a:pt x="3947" y="3748"/>
                    <a:pt x="3950" y="3815"/>
                    <a:pt x="3954" y="3875"/>
                  </a:cubicBezTo>
                  <a:lnTo>
                    <a:pt x="3954" y="3939"/>
                  </a:lnTo>
                  <a:cubicBezTo>
                    <a:pt x="3954" y="3982"/>
                    <a:pt x="3964" y="4026"/>
                    <a:pt x="3970" y="4059"/>
                  </a:cubicBezTo>
                  <a:cubicBezTo>
                    <a:pt x="3974" y="4073"/>
                    <a:pt x="3977" y="4082"/>
                    <a:pt x="3977" y="4096"/>
                  </a:cubicBezTo>
                  <a:cubicBezTo>
                    <a:pt x="3987" y="4142"/>
                    <a:pt x="3990" y="4193"/>
                    <a:pt x="3994" y="4243"/>
                  </a:cubicBezTo>
                  <a:cubicBezTo>
                    <a:pt x="3984" y="4380"/>
                    <a:pt x="3957" y="4517"/>
                    <a:pt x="3934" y="4611"/>
                  </a:cubicBezTo>
                  <a:cubicBezTo>
                    <a:pt x="3917" y="4678"/>
                    <a:pt x="3890" y="4765"/>
                    <a:pt x="3854" y="4849"/>
                  </a:cubicBezTo>
                  <a:cubicBezTo>
                    <a:pt x="3826" y="4889"/>
                    <a:pt x="3797" y="4925"/>
                    <a:pt x="3763" y="4962"/>
                  </a:cubicBezTo>
                  <a:cubicBezTo>
                    <a:pt x="3760" y="4965"/>
                    <a:pt x="3760" y="4965"/>
                    <a:pt x="3760" y="4969"/>
                  </a:cubicBezTo>
                  <a:cubicBezTo>
                    <a:pt x="3716" y="4985"/>
                    <a:pt x="3680" y="4999"/>
                    <a:pt x="3649" y="5009"/>
                  </a:cubicBezTo>
                  <a:cubicBezTo>
                    <a:pt x="3559" y="5025"/>
                    <a:pt x="3485" y="5039"/>
                    <a:pt x="3412" y="5045"/>
                  </a:cubicBezTo>
                  <a:cubicBezTo>
                    <a:pt x="3395" y="5042"/>
                    <a:pt x="3375" y="5039"/>
                    <a:pt x="3355" y="5039"/>
                  </a:cubicBezTo>
                  <a:cubicBezTo>
                    <a:pt x="3301" y="5019"/>
                    <a:pt x="3244" y="4992"/>
                    <a:pt x="3181" y="4962"/>
                  </a:cubicBezTo>
                  <a:cubicBezTo>
                    <a:pt x="2964" y="4825"/>
                    <a:pt x="2740" y="4644"/>
                    <a:pt x="2485" y="4397"/>
                  </a:cubicBezTo>
                  <a:cubicBezTo>
                    <a:pt x="2402" y="4313"/>
                    <a:pt x="2335" y="4233"/>
                    <a:pt x="2275" y="4153"/>
                  </a:cubicBezTo>
                  <a:cubicBezTo>
                    <a:pt x="2218" y="4079"/>
                    <a:pt x="2168" y="4002"/>
                    <a:pt x="2114" y="3915"/>
                  </a:cubicBezTo>
                  <a:cubicBezTo>
                    <a:pt x="2037" y="3765"/>
                    <a:pt x="1971" y="3611"/>
                    <a:pt x="1920" y="3494"/>
                  </a:cubicBezTo>
                  <a:lnTo>
                    <a:pt x="1894" y="3430"/>
                  </a:lnTo>
                  <a:cubicBezTo>
                    <a:pt x="1840" y="3310"/>
                    <a:pt x="1793" y="3196"/>
                    <a:pt x="1753" y="3079"/>
                  </a:cubicBezTo>
                  <a:cubicBezTo>
                    <a:pt x="1743" y="3029"/>
                    <a:pt x="1739" y="2979"/>
                    <a:pt x="1736" y="2946"/>
                  </a:cubicBezTo>
                  <a:cubicBezTo>
                    <a:pt x="1747" y="2722"/>
                    <a:pt x="1770" y="2527"/>
                    <a:pt x="1803" y="2370"/>
                  </a:cubicBezTo>
                  <a:cubicBezTo>
                    <a:pt x="1830" y="2287"/>
                    <a:pt x="1860" y="2206"/>
                    <a:pt x="1897" y="2129"/>
                  </a:cubicBezTo>
                  <a:cubicBezTo>
                    <a:pt x="1957" y="2035"/>
                    <a:pt x="2028" y="1946"/>
                    <a:pt x="2097" y="1865"/>
                  </a:cubicBezTo>
                  <a:cubicBezTo>
                    <a:pt x="2211" y="1759"/>
                    <a:pt x="2309" y="1678"/>
                    <a:pt x="2395" y="1625"/>
                  </a:cubicBezTo>
                  <a:cubicBezTo>
                    <a:pt x="2465" y="1584"/>
                    <a:pt x="2525" y="1558"/>
                    <a:pt x="2585" y="1538"/>
                  </a:cubicBezTo>
                  <a:cubicBezTo>
                    <a:pt x="2683" y="1521"/>
                    <a:pt x="2783" y="1518"/>
                    <a:pt x="2874" y="1518"/>
                  </a:cubicBezTo>
                  <a:lnTo>
                    <a:pt x="3091" y="1521"/>
                  </a:lnTo>
                  <a:lnTo>
                    <a:pt x="3114" y="1518"/>
                  </a:lnTo>
                  <a:cubicBezTo>
                    <a:pt x="3252" y="1501"/>
                    <a:pt x="3372" y="1450"/>
                    <a:pt x="3482" y="1367"/>
                  </a:cubicBezTo>
                  <a:cubicBezTo>
                    <a:pt x="3639" y="1246"/>
                    <a:pt x="3743" y="1063"/>
                    <a:pt x="3769" y="862"/>
                  </a:cubicBezTo>
                  <a:cubicBezTo>
                    <a:pt x="3797" y="665"/>
                    <a:pt x="3740" y="461"/>
                    <a:pt x="3619" y="303"/>
                  </a:cubicBezTo>
                  <a:cubicBezTo>
                    <a:pt x="3519" y="169"/>
                    <a:pt x="3322" y="16"/>
                    <a:pt x="3098" y="9"/>
                  </a:cubicBezTo>
                  <a:cubicBezTo>
                    <a:pt x="2984" y="6"/>
                    <a:pt x="2866" y="2"/>
                    <a:pt x="2753" y="2"/>
                  </a:cubicBezTo>
                  <a:lnTo>
                    <a:pt x="2686" y="2"/>
                  </a:lnTo>
                  <a:cubicBezTo>
                    <a:pt x="2634" y="1"/>
                    <a:pt x="2582" y="0"/>
                    <a:pt x="2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69" name="Google Shape;2369;p47"/>
          <p:cNvGrpSpPr/>
          <p:nvPr/>
        </p:nvGrpSpPr>
        <p:grpSpPr>
          <a:xfrm>
            <a:off x="7893963" y="4404297"/>
            <a:ext cx="288484" cy="322665"/>
            <a:chOff x="4791500" y="4541438"/>
            <a:chExt cx="163225" cy="182575"/>
          </a:xfrm>
        </p:grpSpPr>
        <p:sp>
          <p:nvSpPr>
            <p:cNvPr id="2370" name="Google Shape;2370;p47"/>
            <p:cNvSpPr/>
            <p:nvPr/>
          </p:nvSpPr>
          <p:spPr>
            <a:xfrm>
              <a:off x="4795950" y="4545838"/>
              <a:ext cx="154425" cy="173825"/>
            </a:xfrm>
            <a:custGeom>
              <a:avLst/>
              <a:gdLst/>
              <a:ahLst/>
              <a:cxnLst/>
              <a:rect l="l" t="t" r="r" b="b"/>
              <a:pathLst>
                <a:path w="6177" h="6953" extrusionOk="0">
                  <a:moveTo>
                    <a:pt x="3438" y="1267"/>
                  </a:moveTo>
                  <a:cubicBezTo>
                    <a:pt x="3458" y="1271"/>
                    <a:pt x="3475" y="1275"/>
                    <a:pt x="3495" y="1275"/>
                  </a:cubicBezTo>
                  <a:cubicBezTo>
                    <a:pt x="3575" y="1288"/>
                    <a:pt x="3652" y="1301"/>
                    <a:pt x="3733" y="1315"/>
                  </a:cubicBezTo>
                  <a:cubicBezTo>
                    <a:pt x="3849" y="1338"/>
                    <a:pt x="3969" y="1358"/>
                    <a:pt x="4087" y="1381"/>
                  </a:cubicBezTo>
                  <a:cubicBezTo>
                    <a:pt x="4190" y="1408"/>
                    <a:pt x="4294" y="1442"/>
                    <a:pt x="4391" y="1482"/>
                  </a:cubicBezTo>
                  <a:cubicBezTo>
                    <a:pt x="4491" y="1545"/>
                    <a:pt x="4585" y="1619"/>
                    <a:pt x="4676" y="1699"/>
                  </a:cubicBezTo>
                  <a:cubicBezTo>
                    <a:pt x="4776" y="1796"/>
                    <a:pt x="4876" y="1897"/>
                    <a:pt x="4960" y="2007"/>
                  </a:cubicBezTo>
                  <a:cubicBezTo>
                    <a:pt x="4966" y="2027"/>
                    <a:pt x="4977" y="2044"/>
                    <a:pt x="4986" y="2064"/>
                  </a:cubicBezTo>
                  <a:cubicBezTo>
                    <a:pt x="4983" y="2124"/>
                    <a:pt x="4980" y="2184"/>
                    <a:pt x="4970" y="2244"/>
                  </a:cubicBezTo>
                  <a:lnTo>
                    <a:pt x="4963" y="2264"/>
                  </a:lnTo>
                  <a:cubicBezTo>
                    <a:pt x="4920" y="2338"/>
                    <a:pt x="4866" y="2408"/>
                    <a:pt x="4812" y="2479"/>
                  </a:cubicBezTo>
                  <a:lnTo>
                    <a:pt x="4792" y="2495"/>
                  </a:lnTo>
                  <a:cubicBezTo>
                    <a:pt x="4702" y="2542"/>
                    <a:pt x="4608" y="2582"/>
                    <a:pt x="4515" y="2615"/>
                  </a:cubicBezTo>
                  <a:cubicBezTo>
                    <a:pt x="4408" y="2642"/>
                    <a:pt x="4298" y="2652"/>
                    <a:pt x="4190" y="2666"/>
                  </a:cubicBezTo>
                  <a:cubicBezTo>
                    <a:pt x="4114" y="2675"/>
                    <a:pt x="4034" y="2686"/>
                    <a:pt x="3953" y="2692"/>
                  </a:cubicBezTo>
                  <a:cubicBezTo>
                    <a:pt x="3816" y="2692"/>
                    <a:pt x="3679" y="2679"/>
                    <a:pt x="3538" y="2666"/>
                  </a:cubicBezTo>
                  <a:cubicBezTo>
                    <a:pt x="3415" y="2652"/>
                    <a:pt x="3291" y="2639"/>
                    <a:pt x="3167" y="2615"/>
                  </a:cubicBezTo>
                  <a:cubicBezTo>
                    <a:pt x="3074" y="2589"/>
                    <a:pt x="2983" y="2562"/>
                    <a:pt x="2886" y="2552"/>
                  </a:cubicBezTo>
                  <a:cubicBezTo>
                    <a:pt x="2864" y="2549"/>
                    <a:pt x="2843" y="2548"/>
                    <a:pt x="2822" y="2548"/>
                  </a:cubicBezTo>
                  <a:cubicBezTo>
                    <a:pt x="2763" y="2548"/>
                    <a:pt x="2705" y="2557"/>
                    <a:pt x="2649" y="2572"/>
                  </a:cubicBezTo>
                  <a:cubicBezTo>
                    <a:pt x="2665" y="2539"/>
                    <a:pt x="2679" y="2508"/>
                    <a:pt x="2692" y="2475"/>
                  </a:cubicBezTo>
                  <a:cubicBezTo>
                    <a:pt x="2742" y="2385"/>
                    <a:pt x="2789" y="2294"/>
                    <a:pt x="2842" y="2204"/>
                  </a:cubicBezTo>
                  <a:cubicBezTo>
                    <a:pt x="2923" y="2070"/>
                    <a:pt x="3000" y="1940"/>
                    <a:pt x="3080" y="1809"/>
                  </a:cubicBezTo>
                  <a:cubicBezTo>
                    <a:pt x="3157" y="1689"/>
                    <a:pt x="3231" y="1572"/>
                    <a:pt x="3311" y="1459"/>
                  </a:cubicBezTo>
                  <a:cubicBezTo>
                    <a:pt x="3355" y="1395"/>
                    <a:pt x="3395" y="1331"/>
                    <a:pt x="3438" y="1267"/>
                  </a:cubicBezTo>
                  <a:close/>
                  <a:moveTo>
                    <a:pt x="2228" y="3492"/>
                  </a:moveTo>
                  <a:cubicBezTo>
                    <a:pt x="2284" y="3609"/>
                    <a:pt x="2358" y="3675"/>
                    <a:pt x="2458" y="3759"/>
                  </a:cubicBezTo>
                  <a:lnTo>
                    <a:pt x="2461" y="3763"/>
                  </a:lnTo>
                  <a:cubicBezTo>
                    <a:pt x="2509" y="3796"/>
                    <a:pt x="2562" y="3826"/>
                    <a:pt x="2612" y="3853"/>
                  </a:cubicBezTo>
                  <a:cubicBezTo>
                    <a:pt x="2659" y="3879"/>
                    <a:pt x="2702" y="3907"/>
                    <a:pt x="2749" y="3933"/>
                  </a:cubicBezTo>
                  <a:cubicBezTo>
                    <a:pt x="2839" y="3984"/>
                    <a:pt x="2936" y="4037"/>
                    <a:pt x="3023" y="4097"/>
                  </a:cubicBezTo>
                  <a:cubicBezTo>
                    <a:pt x="3100" y="4147"/>
                    <a:pt x="3171" y="4204"/>
                    <a:pt x="3237" y="4261"/>
                  </a:cubicBezTo>
                  <a:cubicBezTo>
                    <a:pt x="3298" y="4321"/>
                    <a:pt x="3358" y="4385"/>
                    <a:pt x="3408" y="4452"/>
                  </a:cubicBezTo>
                  <a:cubicBezTo>
                    <a:pt x="3438" y="4509"/>
                    <a:pt x="3465" y="4572"/>
                    <a:pt x="3488" y="4635"/>
                  </a:cubicBezTo>
                  <a:cubicBezTo>
                    <a:pt x="3508" y="4709"/>
                    <a:pt x="3522" y="4786"/>
                    <a:pt x="3528" y="4863"/>
                  </a:cubicBezTo>
                  <a:cubicBezTo>
                    <a:pt x="3528" y="4900"/>
                    <a:pt x="3522" y="4933"/>
                    <a:pt x="3518" y="4967"/>
                  </a:cubicBezTo>
                  <a:cubicBezTo>
                    <a:pt x="3501" y="5020"/>
                    <a:pt x="3485" y="5074"/>
                    <a:pt x="3461" y="5128"/>
                  </a:cubicBezTo>
                  <a:cubicBezTo>
                    <a:pt x="3438" y="5168"/>
                    <a:pt x="3412" y="5208"/>
                    <a:pt x="3384" y="5244"/>
                  </a:cubicBezTo>
                  <a:cubicBezTo>
                    <a:pt x="3321" y="5301"/>
                    <a:pt x="3251" y="5355"/>
                    <a:pt x="3180" y="5401"/>
                  </a:cubicBezTo>
                  <a:cubicBezTo>
                    <a:pt x="3060" y="5472"/>
                    <a:pt x="2930" y="5525"/>
                    <a:pt x="2796" y="5572"/>
                  </a:cubicBezTo>
                  <a:cubicBezTo>
                    <a:pt x="2759" y="5582"/>
                    <a:pt x="2719" y="5592"/>
                    <a:pt x="2679" y="5599"/>
                  </a:cubicBezTo>
                  <a:cubicBezTo>
                    <a:pt x="2669" y="5599"/>
                    <a:pt x="2662" y="5595"/>
                    <a:pt x="2655" y="5595"/>
                  </a:cubicBezTo>
                  <a:cubicBezTo>
                    <a:pt x="2585" y="5575"/>
                    <a:pt x="2518" y="5555"/>
                    <a:pt x="2452" y="5535"/>
                  </a:cubicBezTo>
                  <a:cubicBezTo>
                    <a:pt x="2324" y="5495"/>
                    <a:pt x="2197" y="5458"/>
                    <a:pt x="2077" y="5404"/>
                  </a:cubicBezTo>
                  <a:cubicBezTo>
                    <a:pt x="1963" y="5341"/>
                    <a:pt x="1850" y="5274"/>
                    <a:pt x="1739" y="5204"/>
                  </a:cubicBezTo>
                  <a:cubicBezTo>
                    <a:pt x="1679" y="5168"/>
                    <a:pt x="1618" y="5123"/>
                    <a:pt x="1558" y="5087"/>
                  </a:cubicBezTo>
                  <a:cubicBezTo>
                    <a:pt x="1538" y="5077"/>
                    <a:pt x="1515" y="5063"/>
                    <a:pt x="1495" y="5050"/>
                  </a:cubicBezTo>
                  <a:cubicBezTo>
                    <a:pt x="1572" y="4873"/>
                    <a:pt x="1649" y="4696"/>
                    <a:pt x="1729" y="4518"/>
                  </a:cubicBezTo>
                  <a:cubicBezTo>
                    <a:pt x="1882" y="4171"/>
                    <a:pt x="2057" y="3833"/>
                    <a:pt x="2228" y="3492"/>
                  </a:cubicBezTo>
                  <a:close/>
                  <a:moveTo>
                    <a:pt x="3314" y="0"/>
                  </a:moveTo>
                  <a:cubicBezTo>
                    <a:pt x="3231" y="3"/>
                    <a:pt x="3151" y="3"/>
                    <a:pt x="3070" y="23"/>
                  </a:cubicBezTo>
                  <a:cubicBezTo>
                    <a:pt x="2997" y="40"/>
                    <a:pt x="2926" y="63"/>
                    <a:pt x="2859" y="87"/>
                  </a:cubicBezTo>
                  <a:cubicBezTo>
                    <a:pt x="2719" y="134"/>
                    <a:pt x="2589" y="224"/>
                    <a:pt x="2488" y="332"/>
                  </a:cubicBezTo>
                  <a:cubicBezTo>
                    <a:pt x="2381" y="445"/>
                    <a:pt x="2284" y="552"/>
                    <a:pt x="2204" y="686"/>
                  </a:cubicBezTo>
                  <a:cubicBezTo>
                    <a:pt x="2110" y="849"/>
                    <a:pt x="2023" y="1014"/>
                    <a:pt x="1933" y="1181"/>
                  </a:cubicBezTo>
                  <a:cubicBezTo>
                    <a:pt x="1726" y="1568"/>
                    <a:pt x="1518" y="1963"/>
                    <a:pt x="1361" y="2378"/>
                  </a:cubicBezTo>
                  <a:cubicBezTo>
                    <a:pt x="1291" y="2569"/>
                    <a:pt x="1228" y="2766"/>
                    <a:pt x="1144" y="2953"/>
                  </a:cubicBezTo>
                  <a:cubicBezTo>
                    <a:pt x="1053" y="3154"/>
                    <a:pt x="963" y="3354"/>
                    <a:pt x="870" y="3555"/>
                  </a:cubicBezTo>
                  <a:cubicBezTo>
                    <a:pt x="585" y="4180"/>
                    <a:pt x="325" y="4816"/>
                    <a:pt x="56" y="5449"/>
                  </a:cubicBezTo>
                  <a:cubicBezTo>
                    <a:pt x="0" y="5585"/>
                    <a:pt x="16" y="5759"/>
                    <a:pt x="76" y="5890"/>
                  </a:cubicBezTo>
                  <a:cubicBezTo>
                    <a:pt x="141" y="6031"/>
                    <a:pt x="264" y="6144"/>
                    <a:pt x="411" y="6197"/>
                  </a:cubicBezTo>
                  <a:cubicBezTo>
                    <a:pt x="473" y="6220"/>
                    <a:pt x="539" y="6231"/>
                    <a:pt x="605" y="6231"/>
                  </a:cubicBezTo>
                  <a:cubicBezTo>
                    <a:pt x="657" y="6231"/>
                    <a:pt x="709" y="6224"/>
                    <a:pt x="759" y="6211"/>
                  </a:cubicBezTo>
                  <a:cubicBezTo>
                    <a:pt x="783" y="6227"/>
                    <a:pt x="809" y="6244"/>
                    <a:pt x="836" y="6264"/>
                  </a:cubicBezTo>
                  <a:cubicBezTo>
                    <a:pt x="916" y="6318"/>
                    <a:pt x="1000" y="6368"/>
                    <a:pt x="1084" y="6418"/>
                  </a:cubicBezTo>
                  <a:cubicBezTo>
                    <a:pt x="1164" y="6468"/>
                    <a:pt x="1248" y="6515"/>
                    <a:pt x="1331" y="6562"/>
                  </a:cubicBezTo>
                  <a:cubicBezTo>
                    <a:pt x="1465" y="6639"/>
                    <a:pt x="1602" y="6706"/>
                    <a:pt x="1749" y="6753"/>
                  </a:cubicBezTo>
                  <a:cubicBezTo>
                    <a:pt x="1799" y="6769"/>
                    <a:pt x="1846" y="6786"/>
                    <a:pt x="1896" y="6799"/>
                  </a:cubicBezTo>
                  <a:cubicBezTo>
                    <a:pt x="1990" y="6826"/>
                    <a:pt x="2083" y="6856"/>
                    <a:pt x="2180" y="6880"/>
                  </a:cubicBezTo>
                  <a:cubicBezTo>
                    <a:pt x="2274" y="6900"/>
                    <a:pt x="2368" y="6923"/>
                    <a:pt x="2464" y="6940"/>
                  </a:cubicBezTo>
                  <a:cubicBezTo>
                    <a:pt x="2517" y="6949"/>
                    <a:pt x="2569" y="6953"/>
                    <a:pt x="2620" y="6953"/>
                  </a:cubicBezTo>
                  <a:cubicBezTo>
                    <a:pt x="2678" y="6953"/>
                    <a:pt x="2736" y="6949"/>
                    <a:pt x="2796" y="6943"/>
                  </a:cubicBezTo>
                  <a:cubicBezTo>
                    <a:pt x="2940" y="6937"/>
                    <a:pt x="3070" y="6886"/>
                    <a:pt x="3207" y="6843"/>
                  </a:cubicBezTo>
                  <a:cubicBezTo>
                    <a:pt x="3291" y="6816"/>
                    <a:pt x="3375" y="6779"/>
                    <a:pt x="3455" y="6742"/>
                  </a:cubicBezTo>
                  <a:cubicBezTo>
                    <a:pt x="3679" y="6639"/>
                    <a:pt x="3889" y="6508"/>
                    <a:pt x="4083" y="6355"/>
                  </a:cubicBezTo>
                  <a:cubicBezTo>
                    <a:pt x="4124" y="6321"/>
                    <a:pt x="4160" y="6287"/>
                    <a:pt x="4197" y="6254"/>
                  </a:cubicBezTo>
                  <a:cubicBezTo>
                    <a:pt x="4324" y="6127"/>
                    <a:pt x="4438" y="5994"/>
                    <a:pt x="4522" y="5836"/>
                  </a:cubicBezTo>
                  <a:cubicBezTo>
                    <a:pt x="4585" y="5719"/>
                    <a:pt x="4639" y="5605"/>
                    <a:pt x="4682" y="5478"/>
                  </a:cubicBezTo>
                  <a:cubicBezTo>
                    <a:pt x="4716" y="5384"/>
                    <a:pt x="4732" y="5284"/>
                    <a:pt x="4749" y="5188"/>
                  </a:cubicBezTo>
                  <a:cubicBezTo>
                    <a:pt x="4786" y="5007"/>
                    <a:pt x="4789" y="4827"/>
                    <a:pt x="4762" y="4642"/>
                  </a:cubicBezTo>
                  <a:cubicBezTo>
                    <a:pt x="4749" y="4546"/>
                    <a:pt x="4732" y="4452"/>
                    <a:pt x="4709" y="4358"/>
                  </a:cubicBezTo>
                  <a:cubicBezTo>
                    <a:pt x="4669" y="4211"/>
                    <a:pt x="4616" y="4074"/>
                    <a:pt x="4551" y="3940"/>
                  </a:cubicBezTo>
                  <a:cubicBezTo>
                    <a:pt x="4535" y="3910"/>
                    <a:pt x="4518" y="3879"/>
                    <a:pt x="4502" y="3850"/>
                  </a:cubicBezTo>
                  <a:cubicBezTo>
                    <a:pt x="4565" y="3839"/>
                    <a:pt x="4628" y="3830"/>
                    <a:pt x="4692" y="3816"/>
                  </a:cubicBezTo>
                  <a:cubicBezTo>
                    <a:pt x="4883" y="3783"/>
                    <a:pt x="5060" y="3703"/>
                    <a:pt x="5234" y="3623"/>
                  </a:cubicBezTo>
                  <a:cubicBezTo>
                    <a:pt x="5378" y="3558"/>
                    <a:pt x="5522" y="3475"/>
                    <a:pt x="5632" y="3354"/>
                  </a:cubicBezTo>
                  <a:cubicBezTo>
                    <a:pt x="5699" y="3281"/>
                    <a:pt x="5766" y="3208"/>
                    <a:pt x="5826" y="3127"/>
                  </a:cubicBezTo>
                  <a:cubicBezTo>
                    <a:pt x="5936" y="2980"/>
                    <a:pt x="6040" y="2823"/>
                    <a:pt x="6100" y="2649"/>
                  </a:cubicBezTo>
                  <a:cubicBezTo>
                    <a:pt x="6137" y="2539"/>
                    <a:pt x="6161" y="2414"/>
                    <a:pt x="6167" y="2298"/>
                  </a:cubicBezTo>
                  <a:cubicBezTo>
                    <a:pt x="6177" y="2161"/>
                    <a:pt x="6174" y="2027"/>
                    <a:pt x="6164" y="1886"/>
                  </a:cubicBezTo>
                  <a:cubicBezTo>
                    <a:pt x="6161" y="1860"/>
                    <a:pt x="6157" y="1833"/>
                    <a:pt x="6150" y="1806"/>
                  </a:cubicBezTo>
                  <a:cubicBezTo>
                    <a:pt x="6133" y="1739"/>
                    <a:pt x="6110" y="1672"/>
                    <a:pt x="6087" y="1609"/>
                  </a:cubicBezTo>
                  <a:cubicBezTo>
                    <a:pt x="6067" y="1556"/>
                    <a:pt x="6040" y="1508"/>
                    <a:pt x="6013" y="1459"/>
                  </a:cubicBezTo>
                  <a:cubicBezTo>
                    <a:pt x="5940" y="1338"/>
                    <a:pt x="5860" y="1224"/>
                    <a:pt x="5769" y="1117"/>
                  </a:cubicBezTo>
                  <a:cubicBezTo>
                    <a:pt x="5709" y="1047"/>
                    <a:pt x="5642" y="987"/>
                    <a:pt x="5575" y="923"/>
                  </a:cubicBezTo>
                  <a:cubicBezTo>
                    <a:pt x="5474" y="823"/>
                    <a:pt x="5368" y="729"/>
                    <a:pt x="5258" y="639"/>
                  </a:cubicBezTo>
                  <a:cubicBezTo>
                    <a:pt x="5241" y="625"/>
                    <a:pt x="5224" y="613"/>
                    <a:pt x="5207" y="599"/>
                  </a:cubicBezTo>
                  <a:cubicBezTo>
                    <a:pt x="5153" y="556"/>
                    <a:pt x="5104" y="515"/>
                    <a:pt x="5047" y="482"/>
                  </a:cubicBezTo>
                  <a:cubicBezTo>
                    <a:pt x="4846" y="361"/>
                    <a:pt x="4636" y="275"/>
                    <a:pt x="4408" y="214"/>
                  </a:cubicBezTo>
                  <a:cubicBezTo>
                    <a:pt x="4170" y="154"/>
                    <a:pt x="3929" y="107"/>
                    <a:pt x="3692" y="57"/>
                  </a:cubicBezTo>
                  <a:cubicBezTo>
                    <a:pt x="3602" y="37"/>
                    <a:pt x="3515" y="23"/>
                    <a:pt x="3428" y="7"/>
                  </a:cubicBezTo>
                  <a:cubicBezTo>
                    <a:pt x="3387" y="0"/>
                    <a:pt x="3351" y="0"/>
                    <a:pt x="3314" y="0"/>
                  </a:cubicBezTo>
                  <a:close/>
                </a:path>
              </a:pathLst>
            </a:custGeom>
            <a:solidFill>
              <a:srgbClr val="FCB7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47"/>
            <p:cNvSpPr/>
            <p:nvPr/>
          </p:nvSpPr>
          <p:spPr>
            <a:xfrm>
              <a:off x="4791500" y="4541438"/>
              <a:ext cx="163225" cy="182575"/>
            </a:xfrm>
            <a:custGeom>
              <a:avLst/>
              <a:gdLst/>
              <a:ahLst/>
              <a:cxnLst/>
              <a:rect l="l" t="t" r="r" b="b"/>
              <a:pathLst>
                <a:path w="6529" h="7303" extrusionOk="0">
                  <a:moveTo>
                    <a:pt x="3700" y="1635"/>
                  </a:moveTo>
                  <a:lnTo>
                    <a:pt x="3880" y="1664"/>
                  </a:lnTo>
                  <a:cubicBezTo>
                    <a:pt x="3997" y="1684"/>
                    <a:pt x="4111" y="1708"/>
                    <a:pt x="4221" y="1728"/>
                  </a:cubicBezTo>
                  <a:cubicBezTo>
                    <a:pt x="4325" y="1755"/>
                    <a:pt x="4412" y="1781"/>
                    <a:pt x="4489" y="1815"/>
                  </a:cubicBezTo>
                  <a:cubicBezTo>
                    <a:pt x="4582" y="1875"/>
                    <a:pt x="4669" y="1945"/>
                    <a:pt x="4733" y="2005"/>
                  </a:cubicBezTo>
                  <a:cubicBezTo>
                    <a:pt x="4817" y="2082"/>
                    <a:pt x="4907" y="2173"/>
                    <a:pt x="4987" y="2277"/>
                  </a:cubicBezTo>
                  <a:cubicBezTo>
                    <a:pt x="4984" y="2310"/>
                    <a:pt x="4981" y="2340"/>
                    <a:pt x="4977" y="2374"/>
                  </a:cubicBezTo>
                  <a:cubicBezTo>
                    <a:pt x="4947" y="2424"/>
                    <a:pt x="4907" y="2474"/>
                    <a:pt x="4867" y="2527"/>
                  </a:cubicBezTo>
                  <a:cubicBezTo>
                    <a:pt x="4797" y="2561"/>
                    <a:pt x="4723" y="2595"/>
                    <a:pt x="4643" y="2624"/>
                  </a:cubicBezTo>
                  <a:cubicBezTo>
                    <a:pt x="4566" y="2641"/>
                    <a:pt x="4489" y="2651"/>
                    <a:pt x="4405" y="2661"/>
                  </a:cubicBezTo>
                  <a:lnTo>
                    <a:pt x="4348" y="2668"/>
                  </a:lnTo>
                  <a:cubicBezTo>
                    <a:pt x="4272" y="2678"/>
                    <a:pt x="4195" y="2684"/>
                    <a:pt x="4131" y="2691"/>
                  </a:cubicBezTo>
                  <a:cubicBezTo>
                    <a:pt x="3991" y="2691"/>
                    <a:pt x="3854" y="2678"/>
                    <a:pt x="3736" y="2668"/>
                  </a:cubicBezTo>
                  <a:cubicBezTo>
                    <a:pt x="3596" y="2655"/>
                    <a:pt x="3485" y="2638"/>
                    <a:pt x="3385" y="2621"/>
                  </a:cubicBezTo>
                  <a:lnTo>
                    <a:pt x="3375" y="2618"/>
                  </a:lnTo>
                  <a:cubicBezTo>
                    <a:pt x="3295" y="2595"/>
                    <a:pt x="3215" y="2570"/>
                    <a:pt x="3121" y="2558"/>
                  </a:cubicBezTo>
                  <a:cubicBezTo>
                    <a:pt x="3138" y="2527"/>
                    <a:pt x="3155" y="2497"/>
                    <a:pt x="3171" y="2470"/>
                  </a:cubicBezTo>
                  <a:cubicBezTo>
                    <a:pt x="3252" y="2337"/>
                    <a:pt x="3329" y="2206"/>
                    <a:pt x="3409" y="2079"/>
                  </a:cubicBezTo>
                  <a:cubicBezTo>
                    <a:pt x="3482" y="1962"/>
                    <a:pt x="3556" y="1845"/>
                    <a:pt x="3633" y="1735"/>
                  </a:cubicBezTo>
                  <a:lnTo>
                    <a:pt x="3700" y="1635"/>
                  </a:lnTo>
                  <a:close/>
                  <a:moveTo>
                    <a:pt x="3536" y="1253"/>
                  </a:moveTo>
                  <a:lnTo>
                    <a:pt x="3345" y="1534"/>
                  </a:lnTo>
                  <a:cubicBezTo>
                    <a:pt x="3261" y="1651"/>
                    <a:pt x="3184" y="1772"/>
                    <a:pt x="3111" y="1892"/>
                  </a:cubicBezTo>
                  <a:cubicBezTo>
                    <a:pt x="3028" y="2022"/>
                    <a:pt x="2951" y="2156"/>
                    <a:pt x="2870" y="2289"/>
                  </a:cubicBezTo>
                  <a:cubicBezTo>
                    <a:pt x="2817" y="2380"/>
                    <a:pt x="2770" y="2470"/>
                    <a:pt x="2719" y="2561"/>
                  </a:cubicBezTo>
                  <a:lnTo>
                    <a:pt x="2509" y="3019"/>
                  </a:lnTo>
                  <a:lnTo>
                    <a:pt x="2874" y="2919"/>
                  </a:lnTo>
                  <a:cubicBezTo>
                    <a:pt x="2916" y="2906"/>
                    <a:pt x="2960" y="2899"/>
                    <a:pt x="3003" y="2899"/>
                  </a:cubicBezTo>
                  <a:cubicBezTo>
                    <a:pt x="3018" y="2899"/>
                    <a:pt x="3033" y="2900"/>
                    <a:pt x="3048" y="2902"/>
                  </a:cubicBezTo>
                  <a:cubicBezTo>
                    <a:pt x="3121" y="2908"/>
                    <a:pt x="3195" y="2932"/>
                    <a:pt x="3275" y="2956"/>
                  </a:cubicBezTo>
                  <a:lnTo>
                    <a:pt x="3312" y="2965"/>
                  </a:lnTo>
                  <a:cubicBezTo>
                    <a:pt x="3425" y="2985"/>
                    <a:pt x="3549" y="3002"/>
                    <a:pt x="3700" y="3016"/>
                  </a:cubicBezTo>
                  <a:cubicBezTo>
                    <a:pt x="3823" y="3029"/>
                    <a:pt x="3967" y="3042"/>
                    <a:pt x="4131" y="3042"/>
                  </a:cubicBezTo>
                  <a:lnTo>
                    <a:pt x="4144" y="3042"/>
                  </a:lnTo>
                  <a:cubicBezTo>
                    <a:pt x="4228" y="3036"/>
                    <a:pt x="4308" y="3029"/>
                    <a:pt x="4392" y="3016"/>
                  </a:cubicBezTo>
                  <a:lnTo>
                    <a:pt x="4452" y="3009"/>
                  </a:lnTo>
                  <a:cubicBezTo>
                    <a:pt x="4542" y="2999"/>
                    <a:pt x="4636" y="2985"/>
                    <a:pt x="4729" y="2965"/>
                  </a:cubicBezTo>
                  <a:lnTo>
                    <a:pt x="4753" y="2959"/>
                  </a:lnTo>
                  <a:cubicBezTo>
                    <a:pt x="4860" y="2919"/>
                    <a:pt x="4961" y="2875"/>
                    <a:pt x="5050" y="2828"/>
                  </a:cubicBezTo>
                  <a:lnTo>
                    <a:pt x="5124" y="2765"/>
                  </a:lnTo>
                  <a:cubicBezTo>
                    <a:pt x="5188" y="2688"/>
                    <a:pt x="5245" y="2607"/>
                    <a:pt x="5291" y="2534"/>
                  </a:cubicBezTo>
                  <a:lnTo>
                    <a:pt x="5322" y="2447"/>
                  </a:lnTo>
                  <a:cubicBezTo>
                    <a:pt x="5331" y="2380"/>
                    <a:pt x="5339" y="2310"/>
                    <a:pt x="5339" y="2243"/>
                  </a:cubicBezTo>
                  <a:lnTo>
                    <a:pt x="5339" y="2226"/>
                  </a:lnTo>
                  <a:lnTo>
                    <a:pt x="5322" y="2166"/>
                  </a:lnTo>
                  <a:cubicBezTo>
                    <a:pt x="5311" y="2143"/>
                    <a:pt x="5302" y="2123"/>
                    <a:pt x="5291" y="2102"/>
                  </a:cubicBezTo>
                  <a:lnTo>
                    <a:pt x="5278" y="2079"/>
                  </a:lnTo>
                  <a:cubicBezTo>
                    <a:pt x="5181" y="1948"/>
                    <a:pt x="5070" y="1838"/>
                    <a:pt x="4974" y="1748"/>
                  </a:cubicBezTo>
                  <a:lnTo>
                    <a:pt x="4967" y="1741"/>
                  </a:lnTo>
                  <a:cubicBezTo>
                    <a:pt x="4890" y="1675"/>
                    <a:pt x="4783" y="1584"/>
                    <a:pt x="4663" y="1511"/>
                  </a:cubicBezTo>
                  <a:lnTo>
                    <a:pt x="4639" y="1497"/>
                  </a:lnTo>
                  <a:cubicBezTo>
                    <a:pt x="4539" y="1454"/>
                    <a:pt x="4436" y="1420"/>
                    <a:pt x="4298" y="1387"/>
                  </a:cubicBezTo>
                  <a:cubicBezTo>
                    <a:pt x="4181" y="1363"/>
                    <a:pt x="4061" y="1340"/>
                    <a:pt x="3944" y="1320"/>
                  </a:cubicBezTo>
                  <a:cubicBezTo>
                    <a:pt x="3860" y="1303"/>
                    <a:pt x="3780" y="1290"/>
                    <a:pt x="3696" y="1277"/>
                  </a:cubicBezTo>
                  <a:lnTo>
                    <a:pt x="3536" y="1253"/>
                  </a:lnTo>
                  <a:close/>
                  <a:moveTo>
                    <a:pt x="2439" y="3995"/>
                  </a:moveTo>
                  <a:cubicBezTo>
                    <a:pt x="2466" y="4022"/>
                    <a:pt x="2496" y="4046"/>
                    <a:pt x="2526" y="4069"/>
                  </a:cubicBezTo>
                  <a:lnTo>
                    <a:pt x="2529" y="4072"/>
                  </a:lnTo>
                  <a:cubicBezTo>
                    <a:pt x="2576" y="4109"/>
                    <a:pt x="2622" y="4136"/>
                    <a:pt x="2662" y="4160"/>
                  </a:cubicBezTo>
                  <a:lnTo>
                    <a:pt x="2703" y="4183"/>
                  </a:lnTo>
                  <a:cubicBezTo>
                    <a:pt x="2747" y="4209"/>
                    <a:pt x="2793" y="4236"/>
                    <a:pt x="2840" y="4260"/>
                  </a:cubicBezTo>
                  <a:lnTo>
                    <a:pt x="2880" y="4287"/>
                  </a:lnTo>
                  <a:cubicBezTo>
                    <a:pt x="2957" y="4327"/>
                    <a:pt x="3034" y="4370"/>
                    <a:pt x="3104" y="4417"/>
                  </a:cubicBezTo>
                  <a:cubicBezTo>
                    <a:pt x="3168" y="4461"/>
                    <a:pt x="3232" y="4510"/>
                    <a:pt x="3292" y="4564"/>
                  </a:cubicBezTo>
                  <a:cubicBezTo>
                    <a:pt x="3352" y="4621"/>
                    <a:pt x="3399" y="4671"/>
                    <a:pt x="3439" y="4722"/>
                  </a:cubicBezTo>
                  <a:cubicBezTo>
                    <a:pt x="3459" y="4765"/>
                    <a:pt x="3479" y="4808"/>
                    <a:pt x="3499" y="4862"/>
                  </a:cubicBezTo>
                  <a:cubicBezTo>
                    <a:pt x="3512" y="4925"/>
                    <a:pt x="3522" y="4986"/>
                    <a:pt x="3533" y="5043"/>
                  </a:cubicBezTo>
                  <a:cubicBezTo>
                    <a:pt x="3529" y="5063"/>
                    <a:pt x="3525" y="5083"/>
                    <a:pt x="3522" y="5106"/>
                  </a:cubicBezTo>
                  <a:cubicBezTo>
                    <a:pt x="3512" y="5146"/>
                    <a:pt x="3499" y="5186"/>
                    <a:pt x="3482" y="5223"/>
                  </a:cubicBezTo>
                  <a:cubicBezTo>
                    <a:pt x="3465" y="5250"/>
                    <a:pt x="3449" y="5276"/>
                    <a:pt x="3429" y="5299"/>
                  </a:cubicBezTo>
                  <a:cubicBezTo>
                    <a:pt x="3385" y="5344"/>
                    <a:pt x="3332" y="5384"/>
                    <a:pt x="3275" y="5424"/>
                  </a:cubicBezTo>
                  <a:cubicBezTo>
                    <a:pt x="3171" y="5480"/>
                    <a:pt x="3054" y="5534"/>
                    <a:pt x="2931" y="5577"/>
                  </a:cubicBezTo>
                  <a:cubicBezTo>
                    <a:pt x="2903" y="5584"/>
                    <a:pt x="2880" y="5591"/>
                    <a:pt x="2854" y="5594"/>
                  </a:cubicBezTo>
                  <a:cubicBezTo>
                    <a:pt x="2810" y="5580"/>
                    <a:pt x="2767" y="5568"/>
                    <a:pt x="2723" y="5554"/>
                  </a:cubicBezTo>
                  <a:lnTo>
                    <a:pt x="2642" y="5531"/>
                  </a:lnTo>
                  <a:cubicBezTo>
                    <a:pt x="2532" y="5497"/>
                    <a:pt x="2426" y="5464"/>
                    <a:pt x="2338" y="5427"/>
                  </a:cubicBezTo>
                  <a:cubicBezTo>
                    <a:pt x="2228" y="5364"/>
                    <a:pt x="2121" y="5296"/>
                    <a:pt x="2011" y="5230"/>
                  </a:cubicBezTo>
                  <a:lnTo>
                    <a:pt x="1944" y="5186"/>
                  </a:lnTo>
                  <a:cubicBezTo>
                    <a:pt x="1927" y="5176"/>
                    <a:pt x="1910" y="5166"/>
                    <a:pt x="1897" y="5156"/>
                  </a:cubicBezTo>
                  <a:cubicBezTo>
                    <a:pt x="1954" y="5026"/>
                    <a:pt x="2011" y="4895"/>
                    <a:pt x="2068" y="4768"/>
                  </a:cubicBezTo>
                  <a:cubicBezTo>
                    <a:pt x="2181" y="4507"/>
                    <a:pt x="2309" y="4250"/>
                    <a:pt x="2439" y="3995"/>
                  </a:cubicBezTo>
                  <a:close/>
                  <a:moveTo>
                    <a:pt x="2409" y="3273"/>
                  </a:moveTo>
                  <a:lnTo>
                    <a:pt x="2228" y="3631"/>
                  </a:lnTo>
                  <a:cubicBezTo>
                    <a:pt x="2064" y="3952"/>
                    <a:pt x="1894" y="4287"/>
                    <a:pt x="1747" y="4624"/>
                  </a:cubicBezTo>
                  <a:cubicBezTo>
                    <a:pt x="1666" y="4802"/>
                    <a:pt x="1589" y="4978"/>
                    <a:pt x="1512" y="5156"/>
                  </a:cubicBezTo>
                  <a:lnTo>
                    <a:pt x="1449" y="5299"/>
                  </a:lnTo>
                  <a:lnTo>
                    <a:pt x="1646" y="5417"/>
                  </a:lnTo>
                  <a:cubicBezTo>
                    <a:pt x="1683" y="5437"/>
                    <a:pt x="1716" y="5460"/>
                    <a:pt x="1753" y="5480"/>
                  </a:cubicBezTo>
                  <a:lnTo>
                    <a:pt x="1827" y="5531"/>
                  </a:lnTo>
                  <a:cubicBezTo>
                    <a:pt x="1937" y="5600"/>
                    <a:pt x="2051" y="5668"/>
                    <a:pt x="2181" y="5741"/>
                  </a:cubicBezTo>
                  <a:cubicBezTo>
                    <a:pt x="2301" y="5795"/>
                    <a:pt x="2422" y="5832"/>
                    <a:pt x="2542" y="5869"/>
                  </a:cubicBezTo>
                  <a:lnTo>
                    <a:pt x="2619" y="5892"/>
                  </a:lnTo>
                  <a:cubicBezTo>
                    <a:pt x="2673" y="5909"/>
                    <a:pt x="2730" y="5926"/>
                    <a:pt x="2787" y="5942"/>
                  </a:cubicBezTo>
                  <a:lnTo>
                    <a:pt x="2863" y="5952"/>
                  </a:lnTo>
                  <a:lnTo>
                    <a:pt x="2887" y="5946"/>
                  </a:lnTo>
                  <a:cubicBezTo>
                    <a:pt x="2931" y="5938"/>
                    <a:pt x="2977" y="5929"/>
                    <a:pt x="3034" y="5912"/>
                  </a:cubicBezTo>
                  <a:cubicBezTo>
                    <a:pt x="3188" y="5858"/>
                    <a:pt x="3325" y="5798"/>
                    <a:pt x="3459" y="5721"/>
                  </a:cubicBezTo>
                  <a:cubicBezTo>
                    <a:pt x="3549" y="5661"/>
                    <a:pt x="3619" y="5605"/>
                    <a:pt x="3679" y="5548"/>
                  </a:cubicBezTo>
                  <a:lnTo>
                    <a:pt x="3700" y="5527"/>
                  </a:lnTo>
                  <a:cubicBezTo>
                    <a:pt x="3733" y="5484"/>
                    <a:pt x="3763" y="5440"/>
                    <a:pt x="3790" y="5393"/>
                  </a:cubicBezTo>
                  <a:lnTo>
                    <a:pt x="3803" y="5370"/>
                  </a:lnTo>
                  <a:cubicBezTo>
                    <a:pt x="3826" y="5310"/>
                    <a:pt x="3846" y="5253"/>
                    <a:pt x="3863" y="5190"/>
                  </a:cubicBezTo>
                  <a:lnTo>
                    <a:pt x="3870" y="5169"/>
                  </a:lnTo>
                  <a:cubicBezTo>
                    <a:pt x="3874" y="5129"/>
                    <a:pt x="3880" y="5092"/>
                    <a:pt x="3883" y="5052"/>
                  </a:cubicBezTo>
                  <a:lnTo>
                    <a:pt x="3883" y="5035"/>
                  </a:lnTo>
                  <a:lnTo>
                    <a:pt x="3883" y="5019"/>
                  </a:lnTo>
                  <a:cubicBezTo>
                    <a:pt x="3874" y="4942"/>
                    <a:pt x="3860" y="4858"/>
                    <a:pt x="3840" y="4771"/>
                  </a:cubicBezTo>
                  <a:lnTo>
                    <a:pt x="3834" y="4748"/>
                  </a:lnTo>
                  <a:cubicBezTo>
                    <a:pt x="3803" y="4674"/>
                    <a:pt x="3773" y="4608"/>
                    <a:pt x="3743" y="4544"/>
                  </a:cubicBezTo>
                  <a:lnTo>
                    <a:pt x="3726" y="4517"/>
                  </a:lnTo>
                  <a:cubicBezTo>
                    <a:pt x="3673" y="4453"/>
                    <a:pt x="3616" y="4387"/>
                    <a:pt x="3529" y="4303"/>
                  </a:cubicBezTo>
                  <a:cubicBezTo>
                    <a:pt x="3465" y="4250"/>
                    <a:pt x="3389" y="4186"/>
                    <a:pt x="3301" y="4126"/>
                  </a:cubicBezTo>
                  <a:cubicBezTo>
                    <a:pt x="3221" y="4072"/>
                    <a:pt x="3138" y="4026"/>
                    <a:pt x="3054" y="3979"/>
                  </a:cubicBezTo>
                  <a:lnTo>
                    <a:pt x="3011" y="3955"/>
                  </a:lnTo>
                  <a:cubicBezTo>
                    <a:pt x="2967" y="3929"/>
                    <a:pt x="2923" y="3905"/>
                    <a:pt x="2880" y="3879"/>
                  </a:cubicBezTo>
                  <a:lnTo>
                    <a:pt x="2837" y="3855"/>
                  </a:lnTo>
                  <a:cubicBezTo>
                    <a:pt x="2807" y="3839"/>
                    <a:pt x="2776" y="3822"/>
                    <a:pt x="2750" y="3802"/>
                  </a:cubicBezTo>
                  <a:lnTo>
                    <a:pt x="2639" y="3939"/>
                  </a:lnTo>
                  <a:lnTo>
                    <a:pt x="2747" y="3799"/>
                  </a:lnTo>
                  <a:cubicBezTo>
                    <a:pt x="2650" y="3718"/>
                    <a:pt x="2602" y="3674"/>
                    <a:pt x="2566" y="3591"/>
                  </a:cubicBezTo>
                  <a:lnTo>
                    <a:pt x="2409" y="3273"/>
                  </a:lnTo>
                  <a:close/>
                  <a:moveTo>
                    <a:pt x="3525" y="352"/>
                  </a:moveTo>
                  <a:cubicBezTo>
                    <a:pt x="3544" y="352"/>
                    <a:pt x="3562" y="354"/>
                    <a:pt x="3576" y="357"/>
                  </a:cubicBezTo>
                  <a:cubicBezTo>
                    <a:pt x="3663" y="370"/>
                    <a:pt x="3746" y="387"/>
                    <a:pt x="3834" y="403"/>
                  </a:cubicBezTo>
                  <a:lnTo>
                    <a:pt x="3980" y="434"/>
                  </a:lnTo>
                  <a:cubicBezTo>
                    <a:pt x="4167" y="474"/>
                    <a:pt x="4359" y="514"/>
                    <a:pt x="4542" y="561"/>
                  </a:cubicBezTo>
                  <a:cubicBezTo>
                    <a:pt x="4753" y="614"/>
                    <a:pt x="4944" y="698"/>
                    <a:pt x="5135" y="812"/>
                  </a:cubicBezTo>
                  <a:cubicBezTo>
                    <a:pt x="5184" y="838"/>
                    <a:pt x="5231" y="875"/>
                    <a:pt x="5275" y="912"/>
                  </a:cubicBezTo>
                  <a:lnTo>
                    <a:pt x="5325" y="952"/>
                  </a:lnTo>
                  <a:cubicBezTo>
                    <a:pt x="5432" y="1042"/>
                    <a:pt x="5536" y="1133"/>
                    <a:pt x="5632" y="1226"/>
                  </a:cubicBezTo>
                  <a:lnTo>
                    <a:pt x="5666" y="1256"/>
                  </a:lnTo>
                  <a:cubicBezTo>
                    <a:pt x="5720" y="1310"/>
                    <a:pt x="5770" y="1357"/>
                    <a:pt x="5813" y="1407"/>
                  </a:cubicBezTo>
                  <a:cubicBezTo>
                    <a:pt x="5893" y="1504"/>
                    <a:pt x="5967" y="1607"/>
                    <a:pt x="6038" y="1724"/>
                  </a:cubicBezTo>
                  <a:cubicBezTo>
                    <a:pt x="6061" y="1765"/>
                    <a:pt x="6084" y="1805"/>
                    <a:pt x="6101" y="1845"/>
                  </a:cubicBezTo>
                  <a:cubicBezTo>
                    <a:pt x="6121" y="1905"/>
                    <a:pt x="6141" y="1962"/>
                    <a:pt x="6154" y="2025"/>
                  </a:cubicBezTo>
                  <a:cubicBezTo>
                    <a:pt x="6161" y="2042"/>
                    <a:pt x="6164" y="2059"/>
                    <a:pt x="6168" y="2076"/>
                  </a:cubicBezTo>
                  <a:cubicBezTo>
                    <a:pt x="6178" y="2213"/>
                    <a:pt x="6178" y="2340"/>
                    <a:pt x="6171" y="2464"/>
                  </a:cubicBezTo>
                  <a:cubicBezTo>
                    <a:pt x="6164" y="2570"/>
                    <a:pt x="6141" y="2678"/>
                    <a:pt x="6111" y="2768"/>
                  </a:cubicBezTo>
                  <a:cubicBezTo>
                    <a:pt x="6058" y="2925"/>
                    <a:pt x="5957" y="3072"/>
                    <a:pt x="5863" y="3200"/>
                  </a:cubicBezTo>
                  <a:cubicBezTo>
                    <a:pt x="5820" y="3257"/>
                    <a:pt x="5770" y="3313"/>
                    <a:pt x="5713" y="3373"/>
                  </a:cubicBezTo>
                  <a:lnTo>
                    <a:pt x="5680" y="3413"/>
                  </a:lnTo>
                  <a:cubicBezTo>
                    <a:pt x="5603" y="3498"/>
                    <a:pt x="5496" y="3567"/>
                    <a:pt x="5339" y="3638"/>
                  </a:cubicBezTo>
                  <a:cubicBezTo>
                    <a:pt x="5175" y="3711"/>
                    <a:pt x="5007" y="3788"/>
                    <a:pt x="4840" y="3819"/>
                  </a:cubicBezTo>
                  <a:cubicBezTo>
                    <a:pt x="4777" y="3831"/>
                    <a:pt x="4716" y="3842"/>
                    <a:pt x="4653" y="3851"/>
                  </a:cubicBezTo>
                  <a:lnTo>
                    <a:pt x="4402" y="3892"/>
                  </a:lnTo>
                  <a:lnTo>
                    <a:pt x="4529" y="4112"/>
                  </a:lnTo>
                  <a:cubicBezTo>
                    <a:pt x="4542" y="4140"/>
                    <a:pt x="4556" y="4166"/>
                    <a:pt x="4569" y="4193"/>
                  </a:cubicBezTo>
                  <a:cubicBezTo>
                    <a:pt x="4633" y="4323"/>
                    <a:pt x="4683" y="4450"/>
                    <a:pt x="4716" y="4577"/>
                  </a:cubicBezTo>
                  <a:cubicBezTo>
                    <a:pt x="4740" y="4671"/>
                    <a:pt x="4757" y="4771"/>
                    <a:pt x="4766" y="4845"/>
                  </a:cubicBezTo>
                  <a:cubicBezTo>
                    <a:pt x="4794" y="5006"/>
                    <a:pt x="4786" y="5169"/>
                    <a:pt x="4757" y="5330"/>
                  </a:cubicBezTo>
                  <a:lnTo>
                    <a:pt x="4743" y="5393"/>
                  </a:lnTo>
                  <a:cubicBezTo>
                    <a:pt x="4729" y="5467"/>
                    <a:pt x="4716" y="5537"/>
                    <a:pt x="4696" y="5597"/>
                  </a:cubicBezTo>
                  <a:cubicBezTo>
                    <a:pt x="4660" y="5701"/>
                    <a:pt x="4613" y="5805"/>
                    <a:pt x="4546" y="5929"/>
                  </a:cubicBezTo>
                  <a:cubicBezTo>
                    <a:pt x="4476" y="6056"/>
                    <a:pt x="4382" y="6176"/>
                    <a:pt x="4252" y="6303"/>
                  </a:cubicBezTo>
                  <a:cubicBezTo>
                    <a:pt x="4218" y="6333"/>
                    <a:pt x="4188" y="6363"/>
                    <a:pt x="4151" y="6394"/>
                  </a:cubicBezTo>
                  <a:cubicBezTo>
                    <a:pt x="3971" y="6537"/>
                    <a:pt x="3770" y="6661"/>
                    <a:pt x="3559" y="6758"/>
                  </a:cubicBezTo>
                  <a:cubicBezTo>
                    <a:pt x="3472" y="6798"/>
                    <a:pt x="3399" y="6829"/>
                    <a:pt x="3332" y="6852"/>
                  </a:cubicBezTo>
                  <a:lnTo>
                    <a:pt x="3261" y="6872"/>
                  </a:lnTo>
                  <a:cubicBezTo>
                    <a:pt x="3158" y="6905"/>
                    <a:pt x="3057" y="6939"/>
                    <a:pt x="2954" y="6945"/>
                  </a:cubicBezTo>
                  <a:cubicBezTo>
                    <a:pt x="2899" y="6949"/>
                    <a:pt x="2847" y="6952"/>
                    <a:pt x="2798" y="6952"/>
                  </a:cubicBezTo>
                  <a:cubicBezTo>
                    <a:pt x="2755" y="6952"/>
                    <a:pt x="2713" y="6950"/>
                    <a:pt x="2673" y="6942"/>
                  </a:cubicBezTo>
                  <a:cubicBezTo>
                    <a:pt x="2579" y="6925"/>
                    <a:pt x="2489" y="6905"/>
                    <a:pt x="2395" y="6882"/>
                  </a:cubicBezTo>
                  <a:cubicBezTo>
                    <a:pt x="2335" y="6869"/>
                    <a:pt x="2275" y="6852"/>
                    <a:pt x="2215" y="6832"/>
                  </a:cubicBezTo>
                  <a:lnTo>
                    <a:pt x="2121" y="6804"/>
                  </a:lnTo>
                  <a:cubicBezTo>
                    <a:pt x="2085" y="6795"/>
                    <a:pt x="2044" y="6781"/>
                    <a:pt x="2004" y="6768"/>
                  </a:cubicBezTo>
                  <a:lnTo>
                    <a:pt x="1980" y="6761"/>
                  </a:lnTo>
                  <a:cubicBezTo>
                    <a:pt x="1840" y="6718"/>
                    <a:pt x="1710" y="6648"/>
                    <a:pt x="1596" y="6584"/>
                  </a:cubicBezTo>
                  <a:cubicBezTo>
                    <a:pt x="1512" y="6540"/>
                    <a:pt x="1432" y="6494"/>
                    <a:pt x="1352" y="6443"/>
                  </a:cubicBezTo>
                  <a:cubicBezTo>
                    <a:pt x="1268" y="6397"/>
                    <a:pt x="1191" y="6343"/>
                    <a:pt x="1111" y="6293"/>
                  </a:cubicBezTo>
                  <a:cubicBezTo>
                    <a:pt x="1084" y="6276"/>
                    <a:pt x="1061" y="6259"/>
                    <a:pt x="1041" y="6243"/>
                  </a:cubicBezTo>
                  <a:lnTo>
                    <a:pt x="970" y="6193"/>
                  </a:lnTo>
                  <a:lnTo>
                    <a:pt x="890" y="6216"/>
                  </a:lnTo>
                  <a:cubicBezTo>
                    <a:pt x="856" y="6225"/>
                    <a:pt x="820" y="6229"/>
                    <a:pt x="784" y="6229"/>
                  </a:cubicBezTo>
                  <a:cubicBezTo>
                    <a:pt x="737" y="6229"/>
                    <a:pt x="690" y="6222"/>
                    <a:pt x="646" y="6207"/>
                  </a:cubicBezTo>
                  <a:cubicBezTo>
                    <a:pt x="546" y="6170"/>
                    <a:pt x="459" y="6093"/>
                    <a:pt x="412" y="5992"/>
                  </a:cubicBezTo>
                  <a:cubicBezTo>
                    <a:pt x="368" y="5895"/>
                    <a:pt x="362" y="5771"/>
                    <a:pt x="395" y="5694"/>
                  </a:cubicBezTo>
                  <a:lnTo>
                    <a:pt x="569" y="5279"/>
                  </a:lnTo>
                  <a:cubicBezTo>
                    <a:pt x="776" y="4795"/>
                    <a:pt x="987" y="4293"/>
                    <a:pt x="1208" y="3805"/>
                  </a:cubicBezTo>
                  <a:cubicBezTo>
                    <a:pt x="1302" y="3604"/>
                    <a:pt x="1392" y="3404"/>
                    <a:pt x="1483" y="3200"/>
                  </a:cubicBezTo>
                  <a:cubicBezTo>
                    <a:pt x="1546" y="3052"/>
                    <a:pt x="1603" y="2899"/>
                    <a:pt x="1656" y="2751"/>
                  </a:cubicBezTo>
                  <a:lnTo>
                    <a:pt x="1707" y="2615"/>
                  </a:lnTo>
                  <a:cubicBezTo>
                    <a:pt x="1857" y="2209"/>
                    <a:pt x="2064" y="1818"/>
                    <a:pt x="2268" y="1437"/>
                  </a:cubicBezTo>
                  <a:lnTo>
                    <a:pt x="2298" y="1383"/>
                  </a:lnTo>
                  <a:cubicBezTo>
                    <a:pt x="2375" y="1240"/>
                    <a:pt x="2452" y="1093"/>
                    <a:pt x="2536" y="952"/>
                  </a:cubicBezTo>
                  <a:cubicBezTo>
                    <a:pt x="2606" y="835"/>
                    <a:pt x="2693" y="735"/>
                    <a:pt x="2793" y="628"/>
                  </a:cubicBezTo>
                  <a:cubicBezTo>
                    <a:pt x="2877" y="537"/>
                    <a:pt x="2984" y="467"/>
                    <a:pt x="3094" y="431"/>
                  </a:cubicBezTo>
                  <a:cubicBezTo>
                    <a:pt x="3158" y="407"/>
                    <a:pt x="3221" y="383"/>
                    <a:pt x="3289" y="370"/>
                  </a:cubicBezTo>
                  <a:cubicBezTo>
                    <a:pt x="3335" y="357"/>
                    <a:pt x="3385" y="357"/>
                    <a:pt x="3445" y="353"/>
                  </a:cubicBezTo>
                  <a:lnTo>
                    <a:pt x="3499" y="353"/>
                  </a:lnTo>
                  <a:cubicBezTo>
                    <a:pt x="3508" y="353"/>
                    <a:pt x="3516" y="352"/>
                    <a:pt x="3525" y="352"/>
                  </a:cubicBezTo>
                  <a:close/>
                  <a:moveTo>
                    <a:pt x="3528" y="1"/>
                  </a:moveTo>
                  <a:cubicBezTo>
                    <a:pt x="3515" y="1"/>
                    <a:pt x="3500" y="1"/>
                    <a:pt x="3485" y="2"/>
                  </a:cubicBezTo>
                  <a:lnTo>
                    <a:pt x="3435" y="2"/>
                  </a:lnTo>
                  <a:cubicBezTo>
                    <a:pt x="3362" y="6"/>
                    <a:pt x="3289" y="9"/>
                    <a:pt x="3208" y="26"/>
                  </a:cubicBezTo>
                  <a:cubicBezTo>
                    <a:pt x="3128" y="46"/>
                    <a:pt x="3054" y="69"/>
                    <a:pt x="2980" y="96"/>
                  </a:cubicBezTo>
                  <a:cubicBezTo>
                    <a:pt x="2817" y="153"/>
                    <a:pt x="2659" y="256"/>
                    <a:pt x="2536" y="387"/>
                  </a:cubicBezTo>
                  <a:cubicBezTo>
                    <a:pt x="2426" y="508"/>
                    <a:pt x="2318" y="624"/>
                    <a:pt x="2231" y="775"/>
                  </a:cubicBezTo>
                  <a:cubicBezTo>
                    <a:pt x="2148" y="919"/>
                    <a:pt x="2068" y="1069"/>
                    <a:pt x="1987" y="1216"/>
                  </a:cubicBezTo>
                  <a:lnTo>
                    <a:pt x="1957" y="1273"/>
                  </a:lnTo>
                  <a:cubicBezTo>
                    <a:pt x="1750" y="1661"/>
                    <a:pt x="1536" y="2066"/>
                    <a:pt x="1375" y="2494"/>
                  </a:cubicBezTo>
                  <a:lnTo>
                    <a:pt x="1325" y="2635"/>
                  </a:lnTo>
                  <a:cubicBezTo>
                    <a:pt x="1275" y="2775"/>
                    <a:pt x="1222" y="2922"/>
                    <a:pt x="1161" y="3056"/>
                  </a:cubicBezTo>
                  <a:lnTo>
                    <a:pt x="890" y="3658"/>
                  </a:lnTo>
                  <a:cubicBezTo>
                    <a:pt x="666" y="4149"/>
                    <a:pt x="452" y="4654"/>
                    <a:pt x="248" y="5143"/>
                  </a:cubicBezTo>
                  <a:lnTo>
                    <a:pt x="71" y="5557"/>
                  </a:lnTo>
                  <a:cubicBezTo>
                    <a:pt x="1" y="5728"/>
                    <a:pt x="7" y="5952"/>
                    <a:pt x="94" y="6139"/>
                  </a:cubicBezTo>
                  <a:cubicBezTo>
                    <a:pt x="178" y="6323"/>
                    <a:pt x="339" y="6471"/>
                    <a:pt x="529" y="6537"/>
                  </a:cubicBezTo>
                  <a:cubicBezTo>
                    <a:pt x="611" y="6568"/>
                    <a:pt x="698" y="6582"/>
                    <a:pt x="785" y="6582"/>
                  </a:cubicBezTo>
                  <a:cubicBezTo>
                    <a:pt x="822" y="6582"/>
                    <a:pt x="860" y="6579"/>
                    <a:pt x="897" y="6574"/>
                  </a:cubicBezTo>
                  <a:cubicBezTo>
                    <a:pt x="904" y="6577"/>
                    <a:pt x="910" y="6584"/>
                    <a:pt x="917" y="6588"/>
                  </a:cubicBezTo>
                  <a:cubicBezTo>
                    <a:pt x="1001" y="6641"/>
                    <a:pt x="1084" y="6695"/>
                    <a:pt x="1168" y="6744"/>
                  </a:cubicBezTo>
                  <a:cubicBezTo>
                    <a:pt x="1255" y="6795"/>
                    <a:pt x="1338" y="6845"/>
                    <a:pt x="1426" y="6892"/>
                  </a:cubicBezTo>
                  <a:cubicBezTo>
                    <a:pt x="1552" y="6962"/>
                    <a:pt x="1707" y="7042"/>
                    <a:pt x="1873" y="7096"/>
                  </a:cubicBezTo>
                  <a:lnTo>
                    <a:pt x="1897" y="7105"/>
                  </a:lnTo>
                  <a:cubicBezTo>
                    <a:pt x="1940" y="7119"/>
                    <a:pt x="1984" y="7133"/>
                    <a:pt x="2028" y="7142"/>
                  </a:cubicBezTo>
                  <a:lnTo>
                    <a:pt x="2114" y="7170"/>
                  </a:lnTo>
                  <a:cubicBezTo>
                    <a:pt x="2181" y="7190"/>
                    <a:pt x="2252" y="7210"/>
                    <a:pt x="2318" y="7226"/>
                  </a:cubicBezTo>
                  <a:cubicBezTo>
                    <a:pt x="2415" y="7250"/>
                    <a:pt x="2512" y="7270"/>
                    <a:pt x="2609" y="7286"/>
                  </a:cubicBezTo>
                  <a:cubicBezTo>
                    <a:pt x="2676" y="7300"/>
                    <a:pt x="2736" y="7303"/>
                    <a:pt x="2800" y="7303"/>
                  </a:cubicBezTo>
                  <a:cubicBezTo>
                    <a:pt x="2863" y="7303"/>
                    <a:pt x="2923" y="7300"/>
                    <a:pt x="2988" y="7297"/>
                  </a:cubicBezTo>
                  <a:cubicBezTo>
                    <a:pt x="3124" y="7286"/>
                    <a:pt x="3252" y="7246"/>
                    <a:pt x="3372" y="7206"/>
                  </a:cubicBezTo>
                  <a:lnTo>
                    <a:pt x="3435" y="7186"/>
                  </a:lnTo>
                  <a:cubicBezTo>
                    <a:pt x="3519" y="7159"/>
                    <a:pt x="3606" y="7126"/>
                    <a:pt x="3706" y="7079"/>
                  </a:cubicBezTo>
                  <a:cubicBezTo>
                    <a:pt x="3944" y="6969"/>
                    <a:pt x="4167" y="6832"/>
                    <a:pt x="4372" y="6668"/>
                  </a:cubicBezTo>
                  <a:cubicBezTo>
                    <a:pt x="4415" y="6634"/>
                    <a:pt x="4456" y="6594"/>
                    <a:pt x="4496" y="6557"/>
                  </a:cubicBezTo>
                  <a:cubicBezTo>
                    <a:pt x="4653" y="6403"/>
                    <a:pt x="4769" y="6253"/>
                    <a:pt x="4857" y="6096"/>
                  </a:cubicBezTo>
                  <a:cubicBezTo>
                    <a:pt x="4930" y="5955"/>
                    <a:pt x="4984" y="5835"/>
                    <a:pt x="5027" y="5714"/>
                  </a:cubicBezTo>
                  <a:cubicBezTo>
                    <a:pt x="5058" y="5628"/>
                    <a:pt x="5074" y="5540"/>
                    <a:pt x="5087" y="5460"/>
                  </a:cubicBezTo>
                  <a:lnTo>
                    <a:pt x="5101" y="5397"/>
                  </a:lnTo>
                  <a:cubicBezTo>
                    <a:pt x="5141" y="5199"/>
                    <a:pt x="5144" y="4995"/>
                    <a:pt x="5115" y="4791"/>
                  </a:cubicBezTo>
                  <a:cubicBezTo>
                    <a:pt x="5104" y="4708"/>
                    <a:pt x="5084" y="4601"/>
                    <a:pt x="5054" y="4487"/>
                  </a:cubicBezTo>
                  <a:cubicBezTo>
                    <a:pt x="5027" y="4376"/>
                    <a:pt x="4987" y="4270"/>
                    <a:pt x="4940" y="4156"/>
                  </a:cubicBezTo>
                  <a:cubicBezTo>
                    <a:pt x="5138" y="4116"/>
                    <a:pt x="5322" y="4032"/>
                    <a:pt x="5482" y="3959"/>
                  </a:cubicBezTo>
                  <a:cubicBezTo>
                    <a:pt x="5686" y="3868"/>
                    <a:pt x="5830" y="3768"/>
                    <a:pt x="5941" y="3648"/>
                  </a:cubicBezTo>
                  <a:lnTo>
                    <a:pt x="5973" y="3611"/>
                  </a:lnTo>
                  <a:cubicBezTo>
                    <a:pt x="6030" y="3547"/>
                    <a:pt x="6091" y="3481"/>
                    <a:pt x="6148" y="3407"/>
                  </a:cubicBezTo>
                  <a:cubicBezTo>
                    <a:pt x="6254" y="3260"/>
                    <a:pt x="6375" y="3089"/>
                    <a:pt x="6445" y="2882"/>
                  </a:cubicBezTo>
                  <a:cubicBezTo>
                    <a:pt x="6486" y="2761"/>
                    <a:pt x="6512" y="2624"/>
                    <a:pt x="6522" y="2484"/>
                  </a:cubicBezTo>
                  <a:cubicBezTo>
                    <a:pt x="6529" y="2346"/>
                    <a:pt x="6529" y="2203"/>
                    <a:pt x="6515" y="2053"/>
                  </a:cubicBezTo>
                  <a:cubicBezTo>
                    <a:pt x="6515" y="2013"/>
                    <a:pt x="6506" y="1976"/>
                    <a:pt x="6499" y="1939"/>
                  </a:cubicBezTo>
                  <a:cubicBezTo>
                    <a:pt x="6482" y="1875"/>
                    <a:pt x="6459" y="1805"/>
                    <a:pt x="6429" y="1724"/>
                  </a:cubicBezTo>
                  <a:cubicBezTo>
                    <a:pt x="6405" y="1658"/>
                    <a:pt x="6372" y="1601"/>
                    <a:pt x="6342" y="1547"/>
                  </a:cubicBezTo>
                  <a:cubicBezTo>
                    <a:pt x="6262" y="1411"/>
                    <a:pt x="6174" y="1290"/>
                    <a:pt x="6081" y="1179"/>
                  </a:cubicBezTo>
                  <a:cubicBezTo>
                    <a:pt x="6024" y="1116"/>
                    <a:pt x="5967" y="1059"/>
                    <a:pt x="5907" y="1002"/>
                  </a:cubicBezTo>
                  <a:lnTo>
                    <a:pt x="5877" y="972"/>
                  </a:lnTo>
                  <a:cubicBezTo>
                    <a:pt x="5773" y="875"/>
                    <a:pt x="5663" y="775"/>
                    <a:pt x="5546" y="681"/>
                  </a:cubicBezTo>
                  <a:lnTo>
                    <a:pt x="5496" y="638"/>
                  </a:lnTo>
                  <a:cubicBezTo>
                    <a:pt x="5442" y="594"/>
                    <a:pt x="5382" y="548"/>
                    <a:pt x="5315" y="508"/>
                  </a:cubicBezTo>
                  <a:cubicBezTo>
                    <a:pt x="5098" y="377"/>
                    <a:pt x="4874" y="283"/>
                    <a:pt x="4629" y="223"/>
                  </a:cubicBezTo>
                  <a:cubicBezTo>
                    <a:pt x="4439" y="173"/>
                    <a:pt x="4241" y="130"/>
                    <a:pt x="4054" y="93"/>
                  </a:cubicBezTo>
                  <a:lnTo>
                    <a:pt x="3907" y="59"/>
                  </a:lnTo>
                  <a:cubicBezTo>
                    <a:pt x="3817" y="42"/>
                    <a:pt x="3726" y="26"/>
                    <a:pt x="3633" y="9"/>
                  </a:cubicBezTo>
                  <a:cubicBezTo>
                    <a:pt x="3601" y="4"/>
                    <a:pt x="3567" y="1"/>
                    <a:pt x="35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3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76" name="Google Shape;2376;p48"/>
          <p:cNvGrpSpPr/>
          <p:nvPr/>
        </p:nvGrpSpPr>
        <p:grpSpPr>
          <a:xfrm>
            <a:off x="923400" y="408925"/>
            <a:ext cx="7298860" cy="599400"/>
            <a:chOff x="923400" y="408925"/>
            <a:chExt cx="7298860" cy="599400"/>
          </a:xfrm>
        </p:grpSpPr>
        <p:sp>
          <p:nvSpPr>
            <p:cNvPr id="2377" name="Google Shape;2377;p48"/>
            <p:cNvSpPr/>
            <p:nvPr/>
          </p:nvSpPr>
          <p:spPr>
            <a:xfrm>
              <a:off x="923400" y="408925"/>
              <a:ext cx="7297200" cy="599400"/>
            </a:xfrm>
            <a:prstGeom prst="rect">
              <a:avLst/>
            </a:pr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48"/>
            <p:cNvSpPr/>
            <p:nvPr/>
          </p:nvSpPr>
          <p:spPr>
            <a:xfrm>
              <a:off x="1094232" y="643325"/>
              <a:ext cx="135300" cy="135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379" name="Google Shape;2379;p48"/>
            <p:cNvCxnSpPr/>
            <p:nvPr/>
          </p:nvCxnSpPr>
          <p:spPr>
            <a:xfrm>
              <a:off x="1374460" y="9158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380" name="Google Shape;2380;p48"/>
            <p:cNvCxnSpPr/>
            <p:nvPr/>
          </p:nvCxnSpPr>
          <p:spPr>
            <a:xfrm>
              <a:off x="1374460" y="5014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381" name="Google Shape;2381;p48"/>
            <p:cNvCxnSpPr/>
            <p:nvPr/>
          </p:nvCxnSpPr>
          <p:spPr>
            <a:xfrm>
              <a:off x="1374460" y="408925"/>
              <a:ext cx="0" cy="59760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382" name="Google Shape;2382;p48"/>
          <p:cNvSpPr txBox="1">
            <a:spLocks noGrp="1"/>
          </p:cNvSpPr>
          <p:nvPr>
            <p:ph type="title"/>
          </p:nvPr>
        </p:nvSpPr>
        <p:spPr>
          <a:xfrm>
            <a:off x="1126500" y="572125"/>
            <a:ext cx="6890100" cy="27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INFINITIVES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2383" name="Google Shape;2383;p48"/>
          <p:cNvSpPr/>
          <p:nvPr/>
        </p:nvSpPr>
        <p:spPr>
          <a:xfrm>
            <a:off x="923400" y="1932903"/>
            <a:ext cx="5057100" cy="599400"/>
          </a:xfrm>
          <a:prstGeom prst="rect">
            <a:avLst/>
          </a:prstGeom>
          <a:solidFill>
            <a:srgbClr val="FCFCF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4" name="Google Shape;2384;p48"/>
          <p:cNvSpPr/>
          <p:nvPr/>
        </p:nvSpPr>
        <p:spPr>
          <a:xfrm>
            <a:off x="1094232" y="2167300"/>
            <a:ext cx="135300" cy="135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2385" name="Google Shape;2385;p48"/>
          <p:cNvCxnSpPr/>
          <p:nvPr/>
        </p:nvCxnSpPr>
        <p:spPr>
          <a:xfrm>
            <a:off x="1374450" y="2439804"/>
            <a:ext cx="4607100" cy="0"/>
          </a:xfrm>
          <a:prstGeom prst="straightConnector1">
            <a:avLst/>
          </a:prstGeom>
          <a:noFill/>
          <a:ln w="9525" cap="flat" cmpd="sng">
            <a:solidFill>
              <a:srgbClr val="ECECEC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386" name="Google Shape;2386;p48"/>
          <p:cNvCxnSpPr/>
          <p:nvPr/>
        </p:nvCxnSpPr>
        <p:spPr>
          <a:xfrm>
            <a:off x="1374450" y="2025403"/>
            <a:ext cx="4607100" cy="0"/>
          </a:xfrm>
          <a:prstGeom prst="straightConnector1">
            <a:avLst/>
          </a:prstGeom>
          <a:noFill/>
          <a:ln w="9525" cap="flat" cmpd="sng">
            <a:solidFill>
              <a:srgbClr val="ECECEC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387" name="Google Shape;2387;p48"/>
          <p:cNvCxnSpPr/>
          <p:nvPr/>
        </p:nvCxnSpPr>
        <p:spPr>
          <a:xfrm>
            <a:off x="1374460" y="1932900"/>
            <a:ext cx="0" cy="597600"/>
          </a:xfrm>
          <a:prstGeom prst="straightConnector1">
            <a:avLst/>
          </a:prstGeom>
          <a:noFill/>
          <a:ln w="9525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388" name="Google Shape;2388;p48"/>
          <p:cNvSpPr/>
          <p:nvPr/>
        </p:nvSpPr>
        <p:spPr>
          <a:xfrm>
            <a:off x="923400" y="2610943"/>
            <a:ext cx="5057100" cy="599400"/>
          </a:xfrm>
          <a:prstGeom prst="rect">
            <a:avLst/>
          </a:prstGeom>
          <a:solidFill>
            <a:srgbClr val="FCFCF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9" name="Google Shape;2389;p48"/>
          <p:cNvSpPr/>
          <p:nvPr/>
        </p:nvSpPr>
        <p:spPr>
          <a:xfrm>
            <a:off x="1094232" y="2845338"/>
            <a:ext cx="135300" cy="135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2390" name="Google Shape;2390;p48"/>
          <p:cNvCxnSpPr/>
          <p:nvPr/>
        </p:nvCxnSpPr>
        <p:spPr>
          <a:xfrm>
            <a:off x="1374450" y="3117845"/>
            <a:ext cx="4607100" cy="0"/>
          </a:xfrm>
          <a:prstGeom prst="straightConnector1">
            <a:avLst/>
          </a:prstGeom>
          <a:noFill/>
          <a:ln w="9525" cap="flat" cmpd="sng">
            <a:solidFill>
              <a:srgbClr val="ECECEC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391" name="Google Shape;2391;p48"/>
          <p:cNvCxnSpPr/>
          <p:nvPr/>
        </p:nvCxnSpPr>
        <p:spPr>
          <a:xfrm>
            <a:off x="1374450" y="2703443"/>
            <a:ext cx="4607100" cy="0"/>
          </a:xfrm>
          <a:prstGeom prst="straightConnector1">
            <a:avLst/>
          </a:prstGeom>
          <a:noFill/>
          <a:ln w="9525" cap="flat" cmpd="sng">
            <a:solidFill>
              <a:srgbClr val="ECECEC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392" name="Google Shape;2392;p48"/>
          <p:cNvCxnSpPr/>
          <p:nvPr/>
        </p:nvCxnSpPr>
        <p:spPr>
          <a:xfrm>
            <a:off x="1374460" y="2610938"/>
            <a:ext cx="0" cy="597600"/>
          </a:xfrm>
          <a:prstGeom prst="straightConnector1">
            <a:avLst/>
          </a:prstGeom>
          <a:noFill/>
          <a:ln w="9525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393" name="Google Shape;2393;p48"/>
          <p:cNvSpPr/>
          <p:nvPr/>
        </p:nvSpPr>
        <p:spPr>
          <a:xfrm>
            <a:off x="923400" y="3288983"/>
            <a:ext cx="5057100" cy="599400"/>
          </a:xfrm>
          <a:prstGeom prst="rect">
            <a:avLst/>
          </a:prstGeom>
          <a:solidFill>
            <a:srgbClr val="FCFCF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94" name="Google Shape;2394;p48"/>
          <p:cNvSpPr/>
          <p:nvPr/>
        </p:nvSpPr>
        <p:spPr>
          <a:xfrm>
            <a:off x="1094232" y="3523375"/>
            <a:ext cx="135300" cy="135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2395" name="Google Shape;2395;p48"/>
          <p:cNvCxnSpPr/>
          <p:nvPr/>
        </p:nvCxnSpPr>
        <p:spPr>
          <a:xfrm>
            <a:off x="1374450" y="3795885"/>
            <a:ext cx="4607100" cy="0"/>
          </a:xfrm>
          <a:prstGeom prst="straightConnector1">
            <a:avLst/>
          </a:prstGeom>
          <a:noFill/>
          <a:ln w="9525" cap="flat" cmpd="sng">
            <a:solidFill>
              <a:srgbClr val="ECECEC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396" name="Google Shape;2396;p48"/>
          <p:cNvCxnSpPr/>
          <p:nvPr/>
        </p:nvCxnSpPr>
        <p:spPr>
          <a:xfrm>
            <a:off x="1374450" y="3381483"/>
            <a:ext cx="4607100" cy="0"/>
          </a:xfrm>
          <a:prstGeom prst="straightConnector1">
            <a:avLst/>
          </a:prstGeom>
          <a:noFill/>
          <a:ln w="9525" cap="flat" cmpd="sng">
            <a:solidFill>
              <a:srgbClr val="ECECEC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397" name="Google Shape;2397;p48"/>
          <p:cNvCxnSpPr/>
          <p:nvPr/>
        </p:nvCxnSpPr>
        <p:spPr>
          <a:xfrm>
            <a:off x="1374460" y="3288975"/>
            <a:ext cx="0" cy="597600"/>
          </a:xfrm>
          <a:prstGeom prst="straightConnector1">
            <a:avLst/>
          </a:prstGeom>
          <a:noFill/>
          <a:ln w="9525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398" name="Google Shape;2398;p48"/>
          <p:cNvSpPr/>
          <p:nvPr/>
        </p:nvSpPr>
        <p:spPr>
          <a:xfrm>
            <a:off x="923400" y="3967023"/>
            <a:ext cx="5057100" cy="599400"/>
          </a:xfrm>
          <a:prstGeom prst="rect">
            <a:avLst/>
          </a:prstGeom>
          <a:solidFill>
            <a:srgbClr val="FCFCF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99" name="Google Shape;2399;p48"/>
          <p:cNvSpPr/>
          <p:nvPr/>
        </p:nvSpPr>
        <p:spPr>
          <a:xfrm>
            <a:off x="1094232" y="4201413"/>
            <a:ext cx="135300" cy="1353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2400" name="Google Shape;2400;p48"/>
          <p:cNvCxnSpPr/>
          <p:nvPr/>
        </p:nvCxnSpPr>
        <p:spPr>
          <a:xfrm>
            <a:off x="1374450" y="4473925"/>
            <a:ext cx="4607100" cy="0"/>
          </a:xfrm>
          <a:prstGeom prst="straightConnector1">
            <a:avLst/>
          </a:prstGeom>
          <a:noFill/>
          <a:ln w="9525" cap="flat" cmpd="sng">
            <a:solidFill>
              <a:srgbClr val="ECECEC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401" name="Google Shape;2401;p48"/>
          <p:cNvCxnSpPr/>
          <p:nvPr/>
        </p:nvCxnSpPr>
        <p:spPr>
          <a:xfrm>
            <a:off x="1374450" y="4059523"/>
            <a:ext cx="4607100" cy="0"/>
          </a:xfrm>
          <a:prstGeom prst="straightConnector1">
            <a:avLst/>
          </a:prstGeom>
          <a:noFill/>
          <a:ln w="9525" cap="flat" cmpd="sng">
            <a:solidFill>
              <a:srgbClr val="ECECEC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402" name="Google Shape;2402;p48"/>
          <p:cNvCxnSpPr/>
          <p:nvPr/>
        </p:nvCxnSpPr>
        <p:spPr>
          <a:xfrm>
            <a:off x="1374460" y="3967013"/>
            <a:ext cx="0" cy="597600"/>
          </a:xfrm>
          <a:prstGeom prst="straightConnector1">
            <a:avLst/>
          </a:prstGeom>
          <a:noFill/>
          <a:ln w="9525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403" name="Google Shape;2403;p48"/>
          <p:cNvSpPr txBox="1">
            <a:spLocks noGrp="1"/>
          </p:cNvSpPr>
          <p:nvPr>
            <p:ph type="body" idx="4294967295"/>
          </p:nvPr>
        </p:nvSpPr>
        <p:spPr>
          <a:xfrm>
            <a:off x="1532775" y="2062000"/>
            <a:ext cx="4220400" cy="3537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solidFill>
                  <a:schemeClr val="dk1"/>
                </a:solidFill>
              </a:rPr>
              <a:t>Timmy Jimmy has a lot of friends</a:t>
            </a:r>
            <a:endParaRPr sz="1600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sp>
        <p:nvSpPr>
          <p:cNvPr id="2404" name="Google Shape;2404;p48"/>
          <p:cNvSpPr txBox="1">
            <a:spLocks noGrp="1"/>
          </p:cNvSpPr>
          <p:nvPr>
            <p:ph type="body" idx="4294967295"/>
          </p:nvPr>
        </p:nvSpPr>
        <p:spPr>
          <a:xfrm>
            <a:off x="1532775" y="2733788"/>
            <a:ext cx="4220400" cy="3537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solidFill>
                  <a:schemeClr val="dk1"/>
                </a:solidFill>
              </a:rPr>
              <a:t>Rocío loves gluten-free biscuits</a:t>
            </a:r>
            <a:endParaRPr sz="1600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sp>
        <p:nvSpPr>
          <p:cNvPr id="2405" name="Google Shape;2405;p48"/>
          <p:cNvSpPr txBox="1">
            <a:spLocks noGrp="1"/>
          </p:cNvSpPr>
          <p:nvPr>
            <p:ph type="body" idx="4294967295"/>
          </p:nvPr>
        </p:nvSpPr>
        <p:spPr>
          <a:xfrm>
            <a:off x="1532775" y="3411850"/>
            <a:ext cx="4220400" cy="3537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solidFill>
                  <a:schemeClr val="dk1"/>
                </a:solidFill>
              </a:rPr>
              <a:t>Pinocho swam in the river</a:t>
            </a:r>
            <a:endParaRPr sz="1600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sp>
        <p:nvSpPr>
          <p:cNvPr id="2406" name="Google Shape;2406;p48"/>
          <p:cNvSpPr txBox="1">
            <a:spLocks noGrp="1"/>
          </p:cNvSpPr>
          <p:nvPr>
            <p:ph type="body" idx="4294967295"/>
          </p:nvPr>
        </p:nvSpPr>
        <p:spPr>
          <a:xfrm>
            <a:off x="1532775" y="4089875"/>
            <a:ext cx="4220400" cy="3537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solidFill>
                  <a:schemeClr val="dk1"/>
                </a:solidFill>
              </a:rPr>
              <a:t>I ate too much food last week</a:t>
            </a:r>
            <a:endParaRPr sz="1600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sp>
        <p:nvSpPr>
          <p:cNvPr id="2407" name="Google Shape;2407;p48"/>
          <p:cNvSpPr/>
          <p:nvPr/>
        </p:nvSpPr>
        <p:spPr>
          <a:xfrm>
            <a:off x="6056425" y="1932903"/>
            <a:ext cx="2165700" cy="5994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08" name="Google Shape;2408;p48"/>
          <p:cNvSpPr/>
          <p:nvPr/>
        </p:nvSpPr>
        <p:spPr>
          <a:xfrm>
            <a:off x="6056425" y="2610944"/>
            <a:ext cx="2165700" cy="5994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09" name="Google Shape;2409;p48"/>
          <p:cNvSpPr/>
          <p:nvPr/>
        </p:nvSpPr>
        <p:spPr>
          <a:xfrm>
            <a:off x="6056425" y="3288984"/>
            <a:ext cx="2165700" cy="5994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10" name="Google Shape;2410;p48"/>
          <p:cNvSpPr/>
          <p:nvPr/>
        </p:nvSpPr>
        <p:spPr>
          <a:xfrm>
            <a:off x="6056425" y="3967025"/>
            <a:ext cx="2165700" cy="5994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11" name="Google Shape;2411;p48"/>
          <p:cNvSpPr txBox="1">
            <a:spLocks noGrp="1"/>
          </p:cNvSpPr>
          <p:nvPr>
            <p:ph type="body" idx="4294967295"/>
          </p:nvPr>
        </p:nvSpPr>
        <p:spPr>
          <a:xfrm>
            <a:off x="1723175" y="1130500"/>
            <a:ext cx="5729400" cy="5994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/>
              <a:t>Underline the verbs and write their infinitives</a:t>
            </a:r>
            <a:endParaRPr sz="1600">
              <a:latin typeface="Barlow"/>
              <a:ea typeface="Barlow"/>
              <a:cs typeface="Barlow"/>
              <a:sym typeface="Barlow"/>
            </a:endParaRPr>
          </a:p>
        </p:txBody>
      </p:sp>
      <p:cxnSp>
        <p:nvCxnSpPr>
          <p:cNvPr id="2412" name="Google Shape;2412;p48"/>
          <p:cNvCxnSpPr/>
          <p:nvPr/>
        </p:nvCxnSpPr>
        <p:spPr>
          <a:xfrm>
            <a:off x="6215425" y="2439800"/>
            <a:ext cx="18477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413" name="Google Shape;2413;p48"/>
          <p:cNvCxnSpPr/>
          <p:nvPr/>
        </p:nvCxnSpPr>
        <p:spPr>
          <a:xfrm>
            <a:off x="6215425" y="3087500"/>
            <a:ext cx="18477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414" name="Google Shape;2414;p48"/>
          <p:cNvCxnSpPr/>
          <p:nvPr/>
        </p:nvCxnSpPr>
        <p:spPr>
          <a:xfrm>
            <a:off x="6215425" y="3765550"/>
            <a:ext cx="18477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415" name="Google Shape;2415;p48"/>
          <p:cNvCxnSpPr/>
          <p:nvPr/>
        </p:nvCxnSpPr>
        <p:spPr>
          <a:xfrm>
            <a:off x="6215425" y="4473925"/>
            <a:ext cx="18477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2416" name="Google Shape;2416;p48"/>
          <p:cNvGrpSpPr/>
          <p:nvPr/>
        </p:nvGrpSpPr>
        <p:grpSpPr>
          <a:xfrm>
            <a:off x="127339" y="296958"/>
            <a:ext cx="8815444" cy="4555971"/>
            <a:chOff x="127339" y="296958"/>
            <a:chExt cx="8815444" cy="4555971"/>
          </a:xfrm>
        </p:grpSpPr>
        <p:grpSp>
          <p:nvGrpSpPr>
            <p:cNvPr id="2417" name="Google Shape;2417;p48"/>
            <p:cNvGrpSpPr/>
            <p:nvPr/>
          </p:nvGrpSpPr>
          <p:grpSpPr>
            <a:xfrm>
              <a:off x="8166339" y="4564631"/>
              <a:ext cx="192515" cy="288298"/>
              <a:chOff x="1459800" y="1512500"/>
              <a:chExt cx="131625" cy="197100"/>
            </a:xfrm>
          </p:grpSpPr>
          <p:sp>
            <p:nvSpPr>
              <p:cNvPr id="2418" name="Google Shape;2418;p48"/>
              <p:cNvSpPr/>
              <p:nvPr/>
            </p:nvSpPr>
            <p:spPr>
              <a:xfrm>
                <a:off x="1533625" y="1599050"/>
                <a:ext cx="600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98" extrusionOk="0">
                    <a:moveTo>
                      <a:pt x="0" y="1"/>
                    </a:moveTo>
                    <a:cubicBezTo>
                      <a:pt x="2" y="11"/>
                      <a:pt x="5" y="21"/>
                      <a:pt x="7" y="30"/>
                    </a:cubicBezTo>
                    <a:lnTo>
                      <a:pt x="7" y="30"/>
                    </a:lnTo>
                    <a:cubicBezTo>
                      <a:pt x="7" y="19"/>
                      <a:pt x="3" y="9"/>
                      <a:pt x="0" y="1"/>
                    </a:cubicBezTo>
                    <a:close/>
                    <a:moveTo>
                      <a:pt x="7" y="30"/>
                    </a:moveTo>
                    <a:lnTo>
                      <a:pt x="7" y="30"/>
                    </a:lnTo>
                    <a:cubicBezTo>
                      <a:pt x="7" y="32"/>
                      <a:pt x="7" y="33"/>
                      <a:pt x="7" y="34"/>
                    </a:cubicBezTo>
                    <a:cubicBezTo>
                      <a:pt x="11" y="47"/>
                      <a:pt x="14" y="64"/>
                      <a:pt x="17" y="81"/>
                    </a:cubicBezTo>
                    <a:lnTo>
                      <a:pt x="23" y="98"/>
                    </a:lnTo>
                    <a:cubicBezTo>
                      <a:pt x="19" y="74"/>
                      <a:pt x="13" y="53"/>
                      <a:pt x="7" y="30"/>
                    </a:cubicBezTo>
                    <a:close/>
                  </a:path>
                </a:pathLst>
              </a:custGeom>
              <a:solidFill>
                <a:srgbClr val="FB67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9" name="Google Shape;2419;p48"/>
              <p:cNvSpPr/>
              <p:nvPr/>
            </p:nvSpPr>
            <p:spPr>
              <a:xfrm>
                <a:off x="1529350" y="1598125"/>
                <a:ext cx="915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172" extrusionOk="0">
                    <a:moveTo>
                      <a:pt x="345" y="1"/>
                    </a:moveTo>
                    <a:lnTo>
                      <a:pt x="1" y="74"/>
                    </a:lnTo>
                    <a:lnTo>
                      <a:pt x="21" y="172"/>
                    </a:lnTo>
                    <a:lnTo>
                      <a:pt x="365" y="98"/>
                    </a:lnTo>
                    <a:lnTo>
                      <a:pt x="345" y="1"/>
                    </a:ln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0" name="Google Shape;2420;p48"/>
              <p:cNvSpPr/>
              <p:nvPr/>
            </p:nvSpPr>
            <p:spPr>
              <a:xfrm>
                <a:off x="1463575" y="1516850"/>
                <a:ext cx="123425" cy="188350"/>
              </a:xfrm>
              <a:custGeom>
                <a:avLst/>
                <a:gdLst/>
                <a:ahLst/>
                <a:cxnLst/>
                <a:rect l="l" t="t" r="r" b="b"/>
                <a:pathLst>
                  <a:path w="4937" h="7534" extrusionOk="0">
                    <a:moveTo>
                      <a:pt x="2585" y="2359"/>
                    </a:moveTo>
                    <a:cubicBezTo>
                      <a:pt x="2601" y="2419"/>
                      <a:pt x="2618" y="2479"/>
                      <a:pt x="2635" y="2543"/>
                    </a:cubicBezTo>
                    <a:cubicBezTo>
                      <a:pt x="2682" y="2743"/>
                      <a:pt x="2729" y="2947"/>
                      <a:pt x="2772" y="3148"/>
                    </a:cubicBezTo>
                    <a:cubicBezTo>
                      <a:pt x="2782" y="3188"/>
                      <a:pt x="2793" y="3225"/>
                      <a:pt x="2799" y="3265"/>
                    </a:cubicBezTo>
                    <a:lnTo>
                      <a:pt x="2796" y="3245"/>
                    </a:lnTo>
                    <a:lnTo>
                      <a:pt x="2796" y="3245"/>
                    </a:lnTo>
                    <a:cubicBezTo>
                      <a:pt x="2799" y="3258"/>
                      <a:pt x="2802" y="3275"/>
                      <a:pt x="2805" y="3292"/>
                    </a:cubicBezTo>
                    <a:cubicBezTo>
                      <a:pt x="2805" y="3302"/>
                      <a:pt x="2809" y="3312"/>
                      <a:pt x="2809" y="3322"/>
                    </a:cubicBezTo>
                    <a:lnTo>
                      <a:pt x="2816" y="3338"/>
                    </a:lnTo>
                    <a:lnTo>
                      <a:pt x="2816" y="3352"/>
                    </a:lnTo>
                    <a:cubicBezTo>
                      <a:pt x="2859" y="3543"/>
                      <a:pt x="2902" y="3733"/>
                      <a:pt x="2946" y="3924"/>
                    </a:cubicBezTo>
                    <a:cubicBezTo>
                      <a:pt x="2856" y="3934"/>
                      <a:pt x="2762" y="3937"/>
                      <a:pt x="2672" y="3951"/>
                    </a:cubicBezTo>
                    <a:cubicBezTo>
                      <a:pt x="2558" y="3968"/>
                      <a:pt x="2444" y="3984"/>
                      <a:pt x="2328" y="4000"/>
                    </a:cubicBezTo>
                    <a:cubicBezTo>
                      <a:pt x="2197" y="4017"/>
                      <a:pt x="2067" y="4034"/>
                      <a:pt x="1939" y="4051"/>
                    </a:cubicBezTo>
                    <a:cubicBezTo>
                      <a:pt x="1979" y="3944"/>
                      <a:pt x="2020" y="3840"/>
                      <a:pt x="2060" y="3736"/>
                    </a:cubicBezTo>
                    <a:cubicBezTo>
                      <a:pt x="2227" y="3325"/>
                      <a:pt x="2401" y="2914"/>
                      <a:pt x="2541" y="2492"/>
                    </a:cubicBezTo>
                    <a:cubicBezTo>
                      <a:pt x="2555" y="2449"/>
                      <a:pt x="2572" y="2402"/>
                      <a:pt x="2585" y="2359"/>
                    </a:cubicBezTo>
                    <a:close/>
                    <a:moveTo>
                      <a:pt x="2705" y="1"/>
                    </a:moveTo>
                    <a:cubicBezTo>
                      <a:pt x="2595" y="1"/>
                      <a:pt x="2495" y="35"/>
                      <a:pt x="2391" y="95"/>
                    </a:cubicBezTo>
                    <a:cubicBezTo>
                      <a:pt x="2294" y="152"/>
                      <a:pt x="2240" y="235"/>
                      <a:pt x="2183" y="328"/>
                    </a:cubicBezTo>
                    <a:cubicBezTo>
                      <a:pt x="2130" y="416"/>
                      <a:pt x="2097" y="516"/>
                      <a:pt x="2063" y="609"/>
                    </a:cubicBezTo>
                    <a:cubicBezTo>
                      <a:pt x="1916" y="1024"/>
                      <a:pt x="1806" y="1449"/>
                      <a:pt x="1682" y="1870"/>
                    </a:cubicBezTo>
                    <a:cubicBezTo>
                      <a:pt x="1641" y="2011"/>
                      <a:pt x="1601" y="2148"/>
                      <a:pt x="1558" y="2285"/>
                    </a:cubicBezTo>
                    <a:cubicBezTo>
                      <a:pt x="1508" y="2435"/>
                      <a:pt x="1454" y="2586"/>
                      <a:pt x="1397" y="2736"/>
                    </a:cubicBezTo>
                    <a:cubicBezTo>
                      <a:pt x="1317" y="2944"/>
                      <a:pt x="1240" y="3151"/>
                      <a:pt x="1160" y="3358"/>
                    </a:cubicBezTo>
                    <a:cubicBezTo>
                      <a:pt x="1090" y="3543"/>
                      <a:pt x="1023" y="3727"/>
                      <a:pt x="956" y="3914"/>
                    </a:cubicBezTo>
                    <a:cubicBezTo>
                      <a:pt x="909" y="4034"/>
                      <a:pt x="873" y="4158"/>
                      <a:pt x="832" y="4278"/>
                    </a:cubicBezTo>
                    <a:cubicBezTo>
                      <a:pt x="806" y="4366"/>
                      <a:pt x="772" y="4452"/>
                      <a:pt x="749" y="4542"/>
                    </a:cubicBezTo>
                    <a:cubicBezTo>
                      <a:pt x="632" y="4937"/>
                      <a:pt x="522" y="5332"/>
                      <a:pt x="401" y="5726"/>
                    </a:cubicBezTo>
                    <a:cubicBezTo>
                      <a:pt x="334" y="5924"/>
                      <a:pt x="267" y="6118"/>
                      <a:pt x="210" y="6319"/>
                    </a:cubicBezTo>
                    <a:cubicBezTo>
                      <a:pt x="147" y="6529"/>
                      <a:pt x="107" y="6750"/>
                      <a:pt x="56" y="6964"/>
                    </a:cubicBezTo>
                    <a:cubicBezTo>
                      <a:pt x="0" y="7211"/>
                      <a:pt x="184" y="7466"/>
                      <a:pt x="425" y="7512"/>
                    </a:cubicBezTo>
                    <a:cubicBezTo>
                      <a:pt x="454" y="7518"/>
                      <a:pt x="483" y="7521"/>
                      <a:pt x="512" y="7521"/>
                    </a:cubicBezTo>
                    <a:cubicBezTo>
                      <a:pt x="605" y="7521"/>
                      <a:pt x="697" y="7493"/>
                      <a:pt x="775" y="7442"/>
                    </a:cubicBezTo>
                    <a:cubicBezTo>
                      <a:pt x="879" y="7368"/>
                      <a:pt x="943" y="7265"/>
                      <a:pt x="973" y="7141"/>
                    </a:cubicBezTo>
                    <a:cubicBezTo>
                      <a:pt x="1007" y="6990"/>
                      <a:pt x="1036" y="6837"/>
                      <a:pt x="1076" y="6689"/>
                    </a:cubicBezTo>
                    <a:cubicBezTo>
                      <a:pt x="1107" y="6576"/>
                      <a:pt x="1144" y="6469"/>
                      <a:pt x="1177" y="6359"/>
                    </a:cubicBezTo>
                    <a:cubicBezTo>
                      <a:pt x="1271" y="6091"/>
                      <a:pt x="1365" y="5827"/>
                      <a:pt x="1445" y="5556"/>
                    </a:cubicBezTo>
                    <a:lnTo>
                      <a:pt x="1535" y="5255"/>
                    </a:lnTo>
                    <a:cubicBezTo>
                      <a:pt x="1554" y="5257"/>
                      <a:pt x="1573" y="5259"/>
                      <a:pt x="1593" y="5259"/>
                    </a:cubicBezTo>
                    <a:cubicBezTo>
                      <a:pt x="1607" y="5259"/>
                      <a:pt x="1621" y="5258"/>
                      <a:pt x="1635" y="5255"/>
                    </a:cubicBezTo>
                    <a:cubicBezTo>
                      <a:pt x="1896" y="5221"/>
                      <a:pt x="2157" y="5188"/>
                      <a:pt x="2418" y="5151"/>
                    </a:cubicBezTo>
                    <a:cubicBezTo>
                      <a:pt x="2532" y="5138"/>
                      <a:pt x="2649" y="5118"/>
                      <a:pt x="2762" y="5098"/>
                    </a:cubicBezTo>
                    <a:cubicBezTo>
                      <a:pt x="2873" y="5078"/>
                      <a:pt x="2986" y="5078"/>
                      <a:pt x="3100" y="5061"/>
                    </a:cubicBezTo>
                    <a:cubicBezTo>
                      <a:pt x="3110" y="5058"/>
                      <a:pt x="3120" y="5054"/>
                      <a:pt x="3130" y="5054"/>
                    </a:cubicBezTo>
                    <a:cubicBezTo>
                      <a:pt x="3137" y="5081"/>
                      <a:pt x="3140" y="5111"/>
                      <a:pt x="3146" y="5138"/>
                    </a:cubicBezTo>
                    <a:cubicBezTo>
                      <a:pt x="3171" y="5285"/>
                      <a:pt x="3197" y="5436"/>
                      <a:pt x="3237" y="5579"/>
                    </a:cubicBezTo>
                    <a:cubicBezTo>
                      <a:pt x="3264" y="5673"/>
                      <a:pt x="3291" y="5766"/>
                      <a:pt x="3321" y="5860"/>
                    </a:cubicBezTo>
                    <a:cubicBezTo>
                      <a:pt x="3371" y="6031"/>
                      <a:pt x="3418" y="6201"/>
                      <a:pt x="3461" y="6372"/>
                    </a:cubicBezTo>
                    <a:cubicBezTo>
                      <a:pt x="3475" y="6439"/>
                      <a:pt x="3488" y="6509"/>
                      <a:pt x="3498" y="6576"/>
                    </a:cubicBezTo>
                    <a:cubicBezTo>
                      <a:pt x="3508" y="6626"/>
                      <a:pt x="3518" y="6677"/>
                      <a:pt x="3525" y="6730"/>
                    </a:cubicBezTo>
                    <a:cubicBezTo>
                      <a:pt x="3538" y="6817"/>
                      <a:pt x="3558" y="6904"/>
                      <a:pt x="3578" y="6987"/>
                    </a:cubicBezTo>
                    <a:cubicBezTo>
                      <a:pt x="3592" y="7041"/>
                      <a:pt x="3618" y="7091"/>
                      <a:pt x="3645" y="7138"/>
                    </a:cubicBezTo>
                    <a:cubicBezTo>
                      <a:pt x="3682" y="7228"/>
                      <a:pt x="3739" y="7305"/>
                      <a:pt x="3813" y="7372"/>
                    </a:cubicBezTo>
                    <a:cubicBezTo>
                      <a:pt x="3903" y="7449"/>
                      <a:pt x="4003" y="7499"/>
                      <a:pt x="4120" y="7523"/>
                    </a:cubicBezTo>
                    <a:cubicBezTo>
                      <a:pt x="4161" y="7530"/>
                      <a:pt x="4202" y="7534"/>
                      <a:pt x="4243" y="7534"/>
                    </a:cubicBezTo>
                    <a:cubicBezTo>
                      <a:pt x="4316" y="7534"/>
                      <a:pt x="4387" y="7522"/>
                      <a:pt x="4458" y="7496"/>
                    </a:cubicBezTo>
                    <a:cubicBezTo>
                      <a:pt x="4565" y="7459"/>
                      <a:pt x="4655" y="7396"/>
                      <a:pt x="4732" y="7311"/>
                    </a:cubicBezTo>
                    <a:cubicBezTo>
                      <a:pt x="4816" y="7185"/>
                      <a:pt x="4889" y="7095"/>
                      <a:pt x="4916" y="6937"/>
                    </a:cubicBezTo>
                    <a:cubicBezTo>
                      <a:pt x="4929" y="6860"/>
                      <a:pt x="4936" y="6783"/>
                      <a:pt x="4932" y="6700"/>
                    </a:cubicBezTo>
                    <a:cubicBezTo>
                      <a:pt x="4932" y="6660"/>
                      <a:pt x="4929" y="6620"/>
                      <a:pt x="4920" y="6579"/>
                    </a:cubicBezTo>
                    <a:cubicBezTo>
                      <a:pt x="4896" y="6445"/>
                      <a:pt x="4866" y="6308"/>
                      <a:pt x="4836" y="6175"/>
                    </a:cubicBezTo>
                    <a:cubicBezTo>
                      <a:pt x="4802" y="6018"/>
                      <a:pt x="4765" y="5860"/>
                      <a:pt x="4719" y="5706"/>
                    </a:cubicBezTo>
                    <a:cubicBezTo>
                      <a:pt x="4665" y="5539"/>
                      <a:pt x="4611" y="5372"/>
                      <a:pt x="4558" y="5208"/>
                    </a:cubicBezTo>
                    <a:cubicBezTo>
                      <a:pt x="4511" y="5071"/>
                      <a:pt x="4481" y="4934"/>
                      <a:pt x="4448" y="4794"/>
                    </a:cubicBezTo>
                    <a:cubicBezTo>
                      <a:pt x="4364" y="4375"/>
                      <a:pt x="4290" y="3957"/>
                      <a:pt x="4184" y="3546"/>
                    </a:cubicBezTo>
                    <a:cubicBezTo>
                      <a:pt x="4080" y="3162"/>
                      <a:pt x="3949" y="2787"/>
                      <a:pt x="3836" y="2406"/>
                    </a:cubicBezTo>
                    <a:cubicBezTo>
                      <a:pt x="3773" y="2191"/>
                      <a:pt x="3702" y="1984"/>
                      <a:pt x="3625" y="1777"/>
                    </a:cubicBezTo>
                    <a:cubicBezTo>
                      <a:pt x="3538" y="1549"/>
                      <a:pt x="3464" y="1325"/>
                      <a:pt x="3401" y="1091"/>
                    </a:cubicBezTo>
                    <a:cubicBezTo>
                      <a:pt x="3364" y="904"/>
                      <a:pt x="3331" y="714"/>
                      <a:pt x="3287" y="526"/>
                    </a:cubicBezTo>
                    <a:cubicBezTo>
                      <a:pt x="3281" y="502"/>
                      <a:pt x="3277" y="479"/>
                      <a:pt x="3271" y="456"/>
                    </a:cubicBezTo>
                    <a:cubicBezTo>
                      <a:pt x="3251" y="388"/>
                      <a:pt x="3220" y="336"/>
                      <a:pt x="3187" y="272"/>
                    </a:cubicBezTo>
                    <a:cubicBezTo>
                      <a:pt x="3120" y="135"/>
                      <a:pt x="2950" y="31"/>
                      <a:pt x="2805" y="11"/>
                    </a:cubicBezTo>
                    <a:cubicBezTo>
                      <a:pt x="2772" y="4"/>
                      <a:pt x="2739" y="1"/>
                      <a:pt x="27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1" name="Google Shape;2421;p48"/>
              <p:cNvSpPr/>
              <p:nvPr/>
            </p:nvSpPr>
            <p:spPr>
              <a:xfrm>
                <a:off x="1459800" y="1512500"/>
                <a:ext cx="131625" cy="197100"/>
              </a:xfrm>
              <a:custGeom>
                <a:avLst/>
                <a:gdLst/>
                <a:ahLst/>
                <a:cxnLst/>
                <a:rect l="l" t="t" r="r" b="b"/>
                <a:pathLst>
                  <a:path w="5265" h="7884" extrusionOk="0">
                    <a:moveTo>
                      <a:pt x="2706" y="3151"/>
                    </a:moveTo>
                    <a:cubicBezTo>
                      <a:pt x="2723" y="3222"/>
                      <a:pt x="2736" y="3292"/>
                      <a:pt x="2752" y="3362"/>
                    </a:cubicBezTo>
                    <a:lnTo>
                      <a:pt x="2796" y="3563"/>
                    </a:lnTo>
                    <a:cubicBezTo>
                      <a:pt x="2823" y="3690"/>
                      <a:pt x="2853" y="3813"/>
                      <a:pt x="2880" y="3941"/>
                    </a:cubicBezTo>
                    <a:cubicBezTo>
                      <a:pt x="2853" y="3944"/>
                      <a:pt x="2826" y="3947"/>
                      <a:pt x="2800" y="3951"/>
                    </a:cubicBezTo>
                    <a:lnTo>
                      <a:pt x="2669" y="3971"/>
                    </a:lnTo>
                    <a:cubicBezTo>
                      <a:pt x="2599" y="3981"/>
                      <a:pt x="2529" y="3991"/>
                      <a:pt x="2455" y="4001"/>
                    </a:cubicBezTo>
                    <a:lnTo>
                      <a:pt x="2362" y="4011"/>
                    </a:lnTo>
                    <a:cubicBezTo>
                      <a:pt x="2365" y="4001"/>
                      <a:pt x="2368" y="3987"/>
                      <a:pt x="2374" y="3974"/>
                    </a:cubicBezTo>
                    <a:lnTo>
                      <a:pt x="2462" y="3760"/>
                    </a:lnTo>
                    <a:cubicBezTo>
                      <a:pt x="2545" y="3560"/>
                      <a:pt x="2629" y="3359"/>
                      <a:pt x="2706" y="3151"/>
                    </a:cubicBezTo>
                    <a:close/>
                    <a:moveTo>
                      <a:pt x="2749" y="1934"/>
                    </a:moveTo>
                    <a:lnTo>
                      <a:pt x="2525" y="2613"/>
                    </a:lnTo>
                    <a:cubicBezTo>
                      <a:pt x="2411" y="2954"/>
                      <a:pt x="2271" y="3296"/>
                      <a:pt x="2138" y="3626"/>
                    </a:cubicBezTo>
                    <a:lnTo>
                      <a:pt x="2050" y="3844"/>
                    </a:lnTo>
                    <a:cubicBezTo>
                      <a:pt x="2017" y="3924"/>
                      <a:pt x="1984" y="4008"/>
                      <a:pt x="1953" y="4091"/>
                    </a:cubicBezTo>
                    <a:lnTo>
                      <a:pt x="1820" y="4435"/>
                    </a:lnTo>
                    <a:lnTo>
                      <a:pt x="2502" y="4349"/>
                    </a:lnTo>
                    <a:cubicBezTo>
                      <a:pt x="2575" y="4339"/>
                      <a:pt x="2649" y="4329"/>
                      <a:pt x="2723" y="4319"/>
                    </a:cubicBezTo>
                    <a:lnTo>
                      <a:pt x="2850" y="4299"/>
                    </a:lnTo>
                    <a:cubicBezTo>
                      <a:pt x="2896" y="4292"/>
                      <a:pt x="2947" y="4288"/>
                      <a:pt x="2993" y="4282"/>
                    </a:cubicBezTo>
                    <a:cubicBezTo>
                      <a:pt x="3033" y="4279"/>
                      <a:pt x="3077" y="4275"/>
                      <a:pt x="3117" y="4272"/>
                    </a:cubicBezTo>
                    <a:lnTo>
                      <a:pt x="3311" y="4248"/>
                    </a:lnTo>
                    <a:lnTo>
                      <a:pt x="3228" y="3887"/>
                    </a:lnTo>
                    <a:cubicBezTo>
                      <a:pt x="3197" y="3753"/>
                      <a:pt x="3167" y="3623"/>
                      <a:pt x="3137" y="3476"/>
                    </a:cubicBezTo>
                    <a:lnTo>
                      <a:pt x="3134" y="3456"/>
                    </a:lnTo>
                    <a:lnTo>
                      <a:pt x="2960" y="3496"/>
                    </a:lnTo>
                    <a:lnTo>
                      <a:pt x="3127" y="3429"/>
                    </a:lnTo>
                    <a:lnTo>
                      <a:pt x="3117" y="3382"/>
                    </a:lnTo>
                    <a:lnTo>
                      <a:pt x="3097" y="3285"/>
                    </a:lnTo>
                    <a:cubicBezTo>
                      <a:pt x="3050" y="3081"/>
                      <a:pt x="3004" y="2877"/>
                      <a:pt x="2956" y="2673"/>
                    </a:cubicBezTo>
                    <a:cubicBezTo>
                      <a:pt x="2940" y="2609"/>
                      <a:pt x="2923" y="2546"/>
                      <a:pt x="2907" y="2486"/>
                    </a:cubicBezTo>
                    <a:lnTo>
                      <a:pt x="2749" y="1934"/>
                    </a:lnTo>
                    <a:close/>
                    <a:moveTo>
                      <a:pt x="2855" y="352"/>
                    </a:moveTo>
                    <a:cubicBezTo>
                      <a:pt x="2879" y="352"/>
                      <a:pt x="2904" y="355"/>
                      <a:pt x="2930" y="359"/>
                    </a:cubicBezTo>
                    <a:cubicBezTo>
                      <a:pt x="3030" y="372"/>
                      <a:pt x="3144" y="449"/>
                      <a:pt x="3181" y="526"/>
                    </a:cubicBezTo>
                    <a:lnTo>
                      <a:pt x="3201" y="566"/>
                    </a:lnTo>
                    <a:cubicBezTo>
                      <a:pt x="3224" y="607"/>
                      <a:pt x="3241" y="640"/>
                      <a:pt x="3251" y="673"/>
                    </a:cubicBezTo>
                    <a:cubicBezTo>
                      <a:pt x="3257" y="697"/>
                      <a:pt x="3261" y="717"/>
                      <a:pt x="3268" y="740"/>
                    </a:cubicBezTo>
                    <a:cubicBezTo>
                      <a:pt x="3294" y="871"/>
                      <a:pt x="3322" y="1001"/>
                      <a:pt x="3345" y="1132"/>
                    </a:cubicBezTo>
                    <a:lnTo>
                      <a:pt x="3382" y="1315"/>
                    </a:lnTo>
                    <a:cubicBezTo>
                      <a:pt x="3448" y="1553"/>
                      <a:pt x="3522" y="1780"/>
                      <a:pt x="3609" y="2011"/>
                    </a:cubicBezTo>
                    <a:cubicBezTo>
                      <a:pt x="3686" y="2212"/>
                      <a:pt x="3753" y="2416"/>
                      <a:pt x="3819" y="2629"/>
                    </a:cubicBezTo>
                    <a:cubicBezTo>
                      <a:pt x="3856" y="2760"/>
                      <a:pt x="3899" y="2890"/>
                      <a:pt x="3940" y="3021"/>
                    </a:cubicBezTo>
                    <a:cubicBezTo>
                      <a:pt x="4017" y="3265"/>
                      <a:pt x="4097" y="3516"/>
                      <a:pt x="4164" y="3767"/>
                    </a:cubicBezTo>
                    <a:cubicBezTo>
                      <a:pt x="4248" y="4081"/>
                      <a:pt x="4311" y="4409"/>
                      <a:pt x="4371" y="4723"/>
                    </a:cubicBezTo>
                    <a:lnTo>
                      <a:pt x="4428" y="5004"/>
                    </a:lnTo>
                    <a:cubicBezTo>
                      <a:pt x="4461" y="5151"/>
                      <a:pt x="4495" y="5295"/>
                      <a:pt x="4542" y="5439"/>
                    </a:cubicBezTo>
                    <a:cubicBezTo>
                      <a:pt x="4595" y="5603"/>
                      <a:pt x="4649" y="5767"/>
                      <a:pt x="4699" y="5931"/>
                    </a:cubicBezTo>
                    <a:cubicBezTo>
                      <a:pt x="4739" y="6061"/>
                      <a:pt x="4776" y="6201"/>
                      <a:pt x="4816" y="6386"/>
                    </a:cubicBezTo>
                    <a:lnTo>
                      <a:pt x="4836" y="6476"/>
                    </a:lnTo>
                    <a:cubicBezTo>
                      <a:pt x="4856" y="6579"/>
                      <a:pt x="4880" y="6683"/>
                      <a:pt x="4900" y="6787"/>
                    </a:cubicBezTo>
                    <a:cubicBezTo>
                      <a:pt x="4907" y="6817"/>
                      <a:pt x="4907" y="6847"/>
                      <a:pt x="4910" y="6880"/>
                    </a:cubicBezTo>
                    <a:cubicBezTo>
                      <a:pt x="4910" y="6948"/>
                      <a:pt x="4907" y="7011"/>
                      <a:pt x="4893" y="7081"/>
                    </a:cubicBezTo>
                    <a:cubicBezTo>
                      <a:pt x="4876" y="7181"/>
                      <a:pt x="4833" y="7245"/>
                      <a:pt x="4766" y="7345"/>
                    </a:cubicBezTo>
                    <a:lnTo>
                      <a:pt x="4742" y="7375"/>
                    </a:lnTo>
                    <a:cubicBezTo>
                      <a:pt x="4689" y="7436"/>
                      <a:pt x="4626" y="7479"/>
                      <a:pt x="4552" y="7506"/>
                    </a:cubicBezTo>
                    <a:cubicBezTo>
                      <a:pt x="4499" y="7523"/>
                      <a:pt x="4448" y="7532"/>
                      <a:pt x="4396" y="7532"/>
                    </a:cubicBezTo>
                    <a:cubicBezTo>
                      <a:pt x="4366" y="7532"/>
                      <a:pt x="4336" y="7529"/>
                      <a:pt x="4305" y="7522"/>
                    </a:cubicBezTo>
                    <a:cubicBezTo>
                      <a:pt x="4217" y="7506"/>
                      <a:pt x="4144" y="7469"/>
                      <a:pt x="4080" y="7416"/>
                    </a:cubicBezTo>
                    <a:cubicBezTo>
                      <a:pt x="4027" y="7365"/>
                      <a:pt x="3987" y="7309"/>
                      <a:pt x="3956" y="7245"/>
                    </a:cubicBezTo>
                    <a:lnTo>
                      <a:pt x="3947" y="7225"/>
                    </a:lnTo>
                    <a:cubicBezTo>
                      <a:pt x="3927" y="7188"/>
                      <a:pt x="3907" y="7152"/>
                      <a:pt x="3896" y="7104"/>
                    </a:cubicBezTo>
                    <a:cubicBezTo>
                      <a:pt x="3879" y="7031"/>
                      <a:pt x="3859" y="6954"/>
                      <a:pt x="3850" y="6877"/>
                    </a:cubicBezTo>
                    <a:cubicBezTo>
                      <a:pt x="3843" y="6823"/>
                      <a:pt x="3833" y="6770"/>
                      <a:pt x="3823" y="6717"/>
                    </a:cubicBezTo>
                    <a:cubicBezTo>
                      <a:pt x="3810" y="6650"/>
                      <a:pt x="3796" y="6579"/>
                      <a:pt x="3783" y="6506"/>
                    </a:cubicBezTo>
                    <a:cubicBezTo>
                      <a:pt x="3746" y="6352"/>
                      <a:pt x="3699" y="6192"/>
                      <a:pt x="3639" y="5984"/>
                    </a:cubicBezTo>
                    <a:lnTo>
                      <a:pt x="3632" y="5968"/>
                    </a:lnTo>
                    <a:cubicBezTo>
                      <a:pt x="3609" y="5880"/>
                      <a:pt x="3582" y="5793"/>
                      <a:pt x="3558" y="5707"/>
                    </a:cubicBezTo>
                    <a:cubicBezTo>
                      <a:pt x="3518" y="5563"/>
                      <a:pt x="3492" y="5412"/>
                      <a:pt x="3468" y="5285"/>
                    </a:cubicBezTo>
                    <a:lnTo>
                      <a:pt x="3425" y="5017"/>
                    </a:lnTo>
                    <a:lnTo>
                      <a:pt x="3221" y="5061"/>
                    </a:lnTo>
                    <a:cubicBezTo>
                      <a:pt x="3174" y="5068"/>
                      <a:pt x="3124" y="5071"/>
                      <a:pt x="3074" y="5077"/>
                    </a:cubicBezTo>
                    <a:cubicBezTo>
                      <a:pt x="3010" y="5081"/>
                      <a:pt x="2947" y="5088"/>
                      <a:pt x="2883" y="5102"/>
                    </a:cubicBezTo>
                    <a:cubicBezTo>
                      <a:pt x="2769" y="5122"/>
                      <a:pt x="2655" y="5138"/>
                      <a:pt x="2545" y="5151"/>
                    </a:cubicBezTo>
                    <a:cubicBezTo>
                      <a:pt x="2374" y="5178"/>
                      <a:pt x="2204" y="5198"/>
                      <a:pt x="2033" y="5222"/>
                    </a:cubicBezTo>
                    <a:lnTo>
                      <a:pt x="1763" y="5255"/>
                    </a:lnTo>
                    <a:cubicBezTo>
                      <a:pt x="1756" y="5256"/>
                      <a:pt x="1748" y="5257"/>
                      <a:pt x="1738" y="5257"/>
                    </a:cubicBezTo>
                    <a:cubicBezTo>
                      <a:pt x="1727" y="5257"/>
                      <a:pt x="1716" y="5256"/>
                      <a:pt x="1703" y="5255"/>
                    </a:cubicBezTo>
                    <a:lnTo>
                      <a:pt x="1559" y="5242"/>
                    </a:lnTo>
                    <a:lnTo>
                      <a:pt x="1428" y="5679"/>
                    </a:lnTo>
                    <a:cubicBezTo>
                      <a:pt x="1358" y="5917"/>
                      <a:pt x="1275" y="6155"/>
                      <a:pt x="1195" y="6386"/>
                    </a:cubicBezTo>
                    <a:lnTo>
                      <a:pt x="1161" y="6479"/>
                    </a:lnTo>
                    <a:cubicBezTo>
                      <a:pt x="1124" y="6590"/>
                      <a:pt x="1090" y="6703"/>
                      <a:pt x="1060" y="6817"/>
                    </a:cubicBezTo>
                    <a:cubicBezTo>
                      <a:pt x="1030" y="6924"/>
                      <a:pt x="1007" y="7031"/>
                      <a:pt x="983" y="7141"/>
                    </a:cubicBezTo>
                    <a:lnTo>
                      <a:pt x="950" y="7275"/>
                    </a:lnTo>
                    <a:cubicBezTo>
                      <a:pt x="934" y="7362"/>
                      <a:pt x="890" y="7425"/>
                      <a:pt x="826" y="7469"/>
                    </a:cubicBezTo>
                    <a:cubicBezTo>
                      <a:pt x="779" y="7502"/>
                      <a:pt x="724" y="7519"/>
                      <a:pt x="668" y="7519"/>
                    </a:cubicBezTo>
                    <a:cubicBezTo>
                      <a:pt x="648" y="7519"/>
                      <a:pt x="628" y="7517"/>
                      <a:pt x="609" y="7513"/>
                    </a:cubicBezTo>
                    <a:cubicBezTo>
                      <a:pt x="536" y="7499"/>
                      <a:pt x="465" y="7449"/>
                      <a:pt x="418" y="7382"/>
                    </a:cubicBezTo>
                    <a:cubicBezTo>
                      <a:pt x="378" y="7315"/>
                      <a:pt x="365" y="7245"/>
                      <a:pt x="378" y="7178"/>
                    </a:cubicBezTo>
                    <a:cubicBezTo>
                      <a:pt x="392" y="7115"/>
                      <a:pt x="408" y="7054"/>
                      <a:pt x="422" y="6991"/>
                    </a:cubicBezTo>
                    <a:cubicBezTo>
                      <a:pt x="452" y="6840"/>
                      <a:pt x="485" y="6687"/>
                      <a:pt x="528" y="6542"/>
                    </a:cubicBezTo>
                    <a:cubicBezTo>
                      <a:pt x="589" y="6342"/>
                      <a:pt x="656" y="6141"/>
                      <a:pt x="719" y="5951"/>
                    </a:cubicBezTo>
                    <a:cubicBezTo>
                      <a:pt x="806" y="5663"/>
                      <a:pt x="894" y="5369"/>
                      <a:pt x="977" y="5077"/>
                    </a:cubicBezTo>
                    <a:lnTo>
                      <a:pt x="1067" y="4764"/>
                    </a:lnTo>
                    <a:cubicBezTo>
                      <a:pt x="1084" y="4707"/>
                      <a:pt x="1104" y="4653"/>
                      <a:pt x="1121" y="4596"/>
                    </a:cubicBezTo>
                    <a:lnTo>
                      <a:pt x="1187" y="4395"/>
                    </a:lnTo>
                    <a:cubicBezTo>
                      <a:pt x="1215" y="4312"/>
                      <a:pt x="1241" y="4228"/>
                      <a:pt x="1271" y="4148"/>
                    </a:cubicBezTo>
                    <a:lnTo>
                      <a:pt x="1325" y="4001"/>
                    </a:lnTo>
                    <a:cubicBezTo>
                      <a:pt x="1375" y="3867"/>
                      <a:pt x="1425" y="3730"/>
                      <a:pt x="1475" y="3597"/>
                    </a:cubicBezTo>
                    <a:lnTo>
                      <a:pt x="1485" y="3569"/>
                    </a:lnTo>
                    <a:cubicBezTo>
                      <a:pt x="1562" y="3372"/>
                      <a:pt x="1636" y="3171"/>
                      <a:pt x="1712" y="2974"/>
                    </a:cubicBezTo>
                    <a:cubicBezTo>
                      <a:pt x="1769" y="2824"/>
                      <a:pt x="1823" y="2669"/>
                      <a:pt x="1880" y="2509"/>
                    </a:cubicBezTo>
                    <a:lnTo>
                      <a:pt x="1900" y="2433"/>
                    </a:lnTo>
                    <a:cubicBezTo>
                      <a:pt x="1937" y="2322"/>
                      <a:pt x="1970" y="2208"/>
                      <a:pt x="2004" y="2095"/>
                    </a:cubicBezTo>
                    <a:cubicBezTo>
                      <a:pt x="2033" y="1994"/>
                      <a:pt x="2061" y="1891"/>
                      <a:pt x="2090" y="1791"/>
                    </a:cubicBezTo>
                    <a:cubicBezTo>
                      <a:pt x="2178" y="1476"/>
                      <a:pt x="2271" y="1152"/>
                      <a:pt x="2382" y="843"/>
                    </a:cubicBezTo>
                    <a:lnTo>
                      <a:pt x="2391" y="817"/>
                    </a:lnTo>
                    <a:cubicBezTo>
                      <a:pt x="2419" y="737"/>
                      <a:pt x="2448" y="656"/>
                      <a:pt x="2485" y="593"/>
                    </a:cubicBezTo>
                    <a:cubicBezTo>
                      <a:pt x="2539" y="506"/>
                      <a:pt x="2575" y="456"/>
                      <a:pt x="2632" y="419"/>
                    </a:cubicBezTo>
                    <a:cubicBezTo>
                      <a:pt x="2711" y="373"/>
                      <a:pt x="2780" y="352"/>
                      <a:pt x="2855" y="352"/>
                    </a:cubicBezTo>
                    <a:close/>
                    <a:moveTo>
                      <a:pt x="2851" y="0"/>
                    </a:moveTo>
                    <a:cubicBezTo>
                      <a:pt x="2711" y="0"/>
                      <a:pt x="2582" y="39"/>
                      <a:pt x="2451" y="118"/>
                    </a:cubicBezTo>
                    <a:cubicBezTo>
                      <a:pt x="2321" y="198"/>
                      <a:pt x="2248" y="309"/>
                      <a:pt x="2184" y="412"/>
                    </a:cubicBezTo>
                    <a:cubicBezTo>
                      <a:pt x="2127" y="506"/>
                      <a:pt x="2090" y="610"/>
                      <a:pt x="2061" y="700"/>
                    </a:cubicBezTo>
                    <a:lnTo>
                      <a:pt x="2050" y="727"/>
                    </a:lnTo>
                    <a:cubicBezTo>
                      <a:pt x="1937" y="1044"/>
                      <a:pt x="1843" y="1376"/>
                      <a:pt x="1752" y="1693"/>
                    </a:cubicBezTo>
                    <a:cubicBezTo>
                      <a:pt x="1723" y="1794"/>
                      <a:pt x="1696" y="1894"/>
                      <a:pt x="1666" y="1998"/>
                    </a:cubicBezTo>
                    <a:cubicBezTo>
                      <a:pt x="1632" y="2108"/>
                      <a:pt x="1599" y="2222"/>
                      <a:pt x="1565" y="2332"/>
                    </a:cubicBezTo>
                    <a:lnTo>
                      <a:pt x="1545" y="2402"/>
                    </a:lnTo>
                    <a:cubicBezTo>
                      <a:pt x="1491" y="2553"/>
                      <a:pt x="1442" y="2700"/>
                      <a:pt x="1385" y="2850"/>
                    </a:cubicBezTo>
                    <a:cubicBezTo>
                      <a:pt x="1308" y="3048"/>
                      <a:pt x="1235" y="3245"/>
                      <a:pt x="1158" y="3442"/>
                    </a:cubicBezTo>
                    <a:lnTo>
                      <a:pt x="1147" y="3469"/>
                    </a:lnTo>
                    <a:cubicBezTo>
                      <a:pt x="1094" y="3606"/>
                      <a:pt x="1044" y="3743"/>
                      <a:pt x="994" y="3881"/>
                    </a:cubicBezTo>
                    <a:lnTo>
                      <a:pt x="940" y="4024"/>
                    </a:lnTo>
                    <a:cubicBezTo>
                      <a:pt x="910" y="4111"/>
                      <a:pt x="880" y="4202"/>
                      <a:pt x="853" y="4288"/>
                    </a:cubicBezTo>
                    <a:lnTo>
                      <a:pt x="789" y="4483"/>
                    </a:lnTo>
                    <a:cubicBezTo>
                      <a:pt x="769" y="4543"/>
                      <a:pt x="749" y="4603"/>
                      <a:pt x="729" y="4667"/>
                    </a:cubicBezTo>
                    <a:lnTo>
                      <a:pt x="639" y="4981"/>
                    </a:lnTo>
                    <a:cubicBezTo>
                      <a:pt x="556" y="5272"/>
                      <a:pt x="472" y="5559"/>
                      <a:pt x="385" y="5844"/>
                    </a:cubicBezTo>
                    <a:cubicBezTo>
                      <a:pt x="321" y="6034"/>
                      <a:pt x="251" y="6235"/>
                      <a:pt x="191" y="6442"/>
                    </a:cubicBezTo>
                    <a:cubicBezTo>
                      <a:pt x="147" y="6599"/>
                      <a:pt x="111" y="6760"/>
                      <a:pt x="77" y="6914"/>
                    </a:cubicBezTo>
                    <a:cubicBezTo>
                      <a:pt x="64" y="6977"/>
                      <a:pt x="51" y="7038"/>
                      <a:pt x="37" y="7098"/>
                    </a:cubicBezTo>
                    <a:cubicBezTo>
                      <a:pt x="0" y="7258"/>
                      <a:pt x="31" y="7429"/>
                      <a:pt x="124" y="7573"/>
                    </a:cubicBezTo>
                    <a:cubicBezTo>
                      <a:pt x="221" y="7723"/>
                      <a:pt x="375" y="7827"/>
                      <a:pt x="542" y="7860"/>
                    </a:cubicBezTo>
                    <a:cubicBezTo>
                      <a:pt x="580" y="7867"/>
                      <a:pt x="619" y="7871"/>
                      <a:pt x="658" y="7871"/>
                    </a:cubicBezTo>
                    <a:cubicBezTo>
                      <a:pt x="787" y="7871"/>
                      <a:pt x="915" y="7832"/>
                      <a:pt x="1024" y="7760"/>
                    </a:cubicBezTo>
                    <a:cubicBezTo>
                      <a:pt x="1161" y="7666"/>
                      <a:pt x="1255" y="7526"/>
                      <a:pt x="1295" y="7355"/>
                    </a:cubicBezTo>
                    <a:lnTo>
                      <a:pt x="1325" y="7215"/>
                    </a:lnTo>
                    <a:cubicBezTo>
                      <a:pt x="1348" y="7115"/>
                      <a:pt x="1371" y="7011"/>
                      <a:pt x="1398" y="6911"/>
                    </a:cubicBezTo>
                    <a:cubicBezTo>
                      <a:pt x="1428" y="6800"/>
                      <a:pt x="1462" y="6693"/>
                      <a:pt x="1496" y="6590"/>
                    </a:cubicBezTo>
                    <a:lnTo>
                      <a:pt x="1525" y="6502"/>
                    </a:lnTo>
                    <a:cubicBezTo>
                      <a:pt x="1609" y="6269"/>
                      <a:pt x="1692" y="6025"/>
                      <a:pt x="1766" y="5780"/>
                    </a:cubicBezTo>
                    <a:lnTo>
                      <a:pt x="1817" y="5603"/>
                    </a:lnTo>
                    <a:lnTo>
                      <a:pt x="2081" y="5570"/>
                    </a:lnTo>
                    <a:cubicBezTo>
                      <a:pt x="2251" y="5546"/>
                      <a:pt x="2422" y="5526"/>
                      <a:pt x="2592" y="5499"/>
                    </a:cubicBezTo>
                    <a:cubicBezTo>
                      <a:pt x="2709" y="5486"/>
                      <a:pt x="2830" y="5466"/>
                      <a:pt x="2944" y="5446"/>
                    </a:cubicBezTo>
                    <a:cubicBezTo>
                      <a:pt x="2996" y="5435"/>
                      <a:pt x="3050" y="5432"/>
                      <a:pt x="3107" y="5426"/>
                    </a:cubicBezTo>
                    <a:lnTo>
                      <a:pt x="3137" y="5426"/>
                    </a:lnTo>
                    <a:cubicBezTo>
                      <a:pt x="3157" y="5543"/>
                      <a:pt x="3184" y="5670"/>
                      <a:pt x="3217" y="5800"/>
                    </a:cubicBezTo>
                    <a:cubicBezTo>
                      <a:pt x="3245" y="5891"/>
                      <a:pt x="3271" y="5977"/>
                      <a:pt x="3297" y="6068"/>
                    </a:cubicBezTo>
                    <a:lnTo>
                      <a:pt x="3302" y="6085"/>
                    </a:lnTo>
                    <a:cubicBezTo>
                      <a:pt x="3362" y="6285"/>
                      <a:pt x="3405" y="6442"/>
                      <a:pt x="3438" y="6582"/>
                    </a:cubicBezTo>
                    <a:cubicBezTo>
                      <a:pt x="3452" y="6650"/>
                      <a:pt x="3465" y="6713"/>
                      <a:pt x="3478" y="6780"/>
                    </a:cubicBezTo>
                    <a:cubicBezTo>
                      <a:pt x="3485" y="6830"/>
                      <a:pt x="3495" y="6880"/>
                      <a:pt x="3502" y="6931"/>
                    </a:cubicBezTo>
                    <a:cubicBezTo>
                      <a:pt x="3515" y="7014"/>
                      <a:pt x="3535" y="7101"/>
                      <a:pt x="3558" y="7201"/>
                    </a:cubicBezTo>
                    <a:cubicBezTo>
                      <a:pt x="3575" y="7275"/>
                      <a:pt x="3609" y="7339"/>
                      <a:pt x="3639" y="7392"/>
                    </a:cubicBezTo>
                    <a:cubicBezTo>
                      <a:pt x="3686" y="7499"/>
                      <a:pt x="3756" y="7596"/>
                      <a:pt x="3850" y="7680"/>
                    </a:cubicBezTo>
                    <a:cubicBezTo>
                      <a:pt x="3960" y="7777"/>
                      <a:pt x="4091" y="7840"/>
                      <a:pt x="4237" y="7867"/>
                    </a:cubicBezTo>
                    <a:cubicBezTo>
                      <a:pt x="4288" y="7877"/>
                      <a:pt x="4341" y="7884"/>
                      <a:pt x="4395" y="7884"/>
                    </a:cubicBezTo>
                    <a:cubicBezTo>
                      <a:pt x="4485" y="7884"/>
                      <a:pt x="4579" y="7867"/>
                      <a:pt x="4669" y="7837"/>
                    </a:cubicBezTo>
                    <a:cubicBezTo>
                      <a:pt x="4802" y="7786"/>
                      <a:pt x="4920" y="7710"/>
                      <a:pt x="5014" y="7603"/>
                    </a:cubicBezTo>
                    <a:lnTo>
                      <a:pt x="5057" y="7542"/>
                    </a:lnTo>
                    <a:cubicBezTo>
                      <a:pt x="5134" y="7425"/>
                      <a:pt x="5208" y="7319"/>
                      <a:pt x="5241" y="7141"/>
                    </a:cubicBezTo>
                    <a:cubicBezTo>
                      <a:pt x="5258" y="7048"/>
                      <a:pt x="5264" y="6961"/>
                      <a:pt x="5261" y="6871"/>
                    </a:cubicBezTo>
                    <a:cubicBezTo>
                      <a:pt x="5258" y="6820"/>
                      <a:pt x="5254" y="6770"/>
                      <a:pt x="5244" y="6720"/>
                    </a:cubicBezTo>
                    <a:cubicBezTo>
                      <a:pt x="5224" y="6613"/>
                      <a:pt x="5201" y="6509"/>
                      <a:pt x="5177" y="6402"/>
                    </a:cubicBezTo>
                    <a:lnTo>
                      <a:pt x="5157" y="6312"/>
                    </a:lnTo>
                    <a:cubicBezTo>
                      <a:pt x="5117" y="6121"/>
                      <a:pt x="5077" y="5968"/>
                      <a:pt x="5037" y="5827"/>
                    </a:cubicBezTo>
                    <a:cubicBezTo>
                      <a:pt x="4987" y="5659"/>
                      <a:pt x="4930" y="5492"/>
                      <a:pt x="4876" y="5325"/>
                    </a:cubicBezTo>
                    <a:cubicBezTo>
                      <a:pt x="4833" y="5202"/>
                      <a:pt x="4802" y="5071"/>
                      <a:pt x="4773" y="4934"/>
                    </a:cubicBezTo>
                    <a:lnTo>
                      <a:pt x="4719" y="4656"/>
                    </a:lnTo>
                    <a:cubicBezTo>
                      <a:pt x="4656" y="4335"/>
                      <a:pt x="4589" y="4001"/>
                      <a:pt x="4501" y="3677"/>
                    </a:cubicBezTo>
                    <a:cubicBezTo>
                      <a:pt x="4435" y="3419"/>
                      <a:pt x="4355" y="3165"/>
                      <a:pt x="4274" y="2917"/>
                    </a:cubicBezTo>
                    <a:lnTo>
                      <a:pt x="4154" y="2526"/>
                    </a:lnTo>
                    <a:cubicBezTo>
                      <a:pt x="4087" y="2308"/>
                      <a:pt x="4017" y="2095"/>
                      <a:pt x="3940" y="1887"/>
                    </a:cubicBezTo>
                    <a:cubicBezTo>
                      <a:pt x="3856" y="1666"/>
                      <a:pt x="3786" y="1445"/>
                      <a:pt x="3723" y="1232"/>
                    </a:cubicBezTo>
                    <a:lnTo>
                      <a:pt x="3692" y="1068"/>
                    </a:lnTo>
                    <a:cubicBezTo>
                      <a:pt x="3666" y="931"/>
                      <a:pt x="3639" y="797"/>
                      <a:pt x="3609" y="663"/>
                    </a:cubicBezTo>
                    <a:cubicBezTo>
                      <a:pt x="3606" y="636"/>
                      <a:pt x="3598" y="610"/>
                      <a:pt x="3592" y="583"/>
                    </a:cubicBezTo>
                    <a:cubicBezTo>
                      <a:pt x="3572" y="513"/>
                      <a:pt x="3542" y="456"/>
                      <a:pt x="3515" y="402"/>
                    </a:cubicBezTo>
                    <a:lnTo>
                      <a:pt x="3495" y="366"/>
                    </a:lnTo>
                    <a:cubicBezTo>
                      <a:pt x="3405" y="188"/>
                      <a:pt x="3194" y="41"/>
                      <a:pt x="2984" y="11"/>
                    </a:cubicBezTo>
                    <a:cubicBezTo>
                      <a:pt x="2938" y="4"/>
                      <a:pt x="2894" y="0"/>
                      <a:pt x="2851" y="0"/>
                    </a:cubicBez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422" name="Google Shape;2422;p48"/>
            <p:cNvGrpSpPr/>
            <p:nvPr/>
          </p:nvGrpSpPr>
          <p:grpSpPr>
            <a:xfrm>
              <a:off x="8558254" y="296958"/>
              <a:ext cx="192516" cy="227716"/>
              <a:chOff x="1824250" y="1008625"/>
              <a:chExt cx="144250" cy="170625"/>
            </a:xfrm>
          </p:grpSpPr>
          <p:sp>
            <p:nvSpPr>
              <p:cNvPr id="2423" name="Google Shape;2423;p48"/>
              <p:cNvSpPr/>
              <p:nvPr/>
            </p:nvSpPr>
            <p:spPr>
              <a:xfrm>
                <a:off x="1828675" y="1013025"/>
                <a:ext cx="135400" cy="161850"/>
              </a:xfrm>
              <a:custGeom>
                <a:avLst/>
                <a:gdLst/>
                <a:ahLst/>
                <a:cxnLst/>
                <a:rect l="l" t="t" r="r" b="b"/>
                <a:pathLst>
                  <a:path w="5416" h="6474" extrusionOk="0">
                    <a:moveTo>
                      <a:pt x="2356" y="0"/>
                    </a:moveTo>
                    <a:cubicBezTo>
                      <a:pt x="2252" y="0"/>
                      <a:pt x="2150" y="4"/>
                      <a:pt x="2047" y="21"/>
                    </a:cubicBezTo>
                    <a:cubicBezTo>
                      <a:pt x="1947" y="37"/>
                      <a:pt x="1847" y="67"/>
                      <a:pt x="1750" y="94"/>
                    </a:cubicBezTo>
                    <a:cubicBezTo>
                      <a:pt x="1690" y="107"/>
                      <a:pt x="1636" y="138"/>
                      <a:pt x="1579" y="161"/>
                    </a:cubicBezTo>
                    <a:cubicBezTo>
                      <a:pt x="1469" y="211"/>
                      <a:pt x="1362" y="274"/>
                      <a:pt x="1258" y="342"/>
                    </a:cubicBezTo>
                    <a:cubicBezTo>
                      <a:pt x="1164" y="402"/>
                      <a:pt x="1074" y="472"/>
                      <a:pt x="988" y="539"/>
                    </a:cubicBezTo>
                    <a:cubicBezTo>
                      <a:pt x="871" y="629"/>
                      <a:pt x="760" y="743"/>
                      <a:pt x="659" y="850"/>
                    </a:cubicBezTo>
                    <a:cubicBezTo>
                      <a:pt x="647" y="863"/>
                      <a:pt x="636" y="876"/>
                      <a:pt x="623" y="890"/>
                    </a:cubicBezTo>
                    <a:cubicBezTo>
                      <a:pt x="562" y="960"/>
                      <a:pt x="506" y="1034"/>
                      <a:pt x="456" y="1111"/>
                    </a:cubicBezTo>
                    <a:cubicBezTo>
                      <a:pt x="358" y="1265"/>
                      <a:pt x="272" y="1428"/>
                      <a:pt x="208" y="1599"/>
                    </a:cubicBezTo>
                    <a:cubicBezTo>
                      <a:pt x="141" y="1783"/>
                      <a:pt x="98" y="1973"/>
                      <a:pt x="65" y="2164"/>
                    </a:cubicBezTo>
                    <a:cubicBezTo>
                      <a:pt x="45" y="2291"/>
                      <a:pt x="28" y="2418"/>
                      <a:pt x="17" y="2546"/>
                    </a:cubicBezTo>
                    <a:cubicBezTo>
                      <a:pt x="1" y="2696"/>
                      <a:pt x="1" y="2850"/>
                      <a:pt x="5" y="3003"/>
                    </a:cubicBezTo>
                    <a:cubicBezTo>
                      <a:pt x="11" y="3144"/>
                      <a:pt x="51" y="3295"/>
                      <a:pt x="91" y="3429"/>
                    </a:cubicBezTo>
                    <a:cubicBezTo>
                      <a:pt x="151" y="3619"/>
                      <a:pt x="228" y="3803"/>
                      <a:pt x="306" y="3987"/>
                    </a:cubicBezTo>
                    <a:cubicBezTo>
                      <a:pt x="342" y="4077"/>
                      <a:pt x="382" y="4167"/>
                      <a:pt x="422" y="4258"/>
                    </a:cubicBezTo>
                    <a:cubicBezTo>
                      <a:pt x="489" y="4402"/>
                      <a:pt x="573" y="4539"/>
                      <a:pt x="656" y="4676"/>
                    </a:cubicBezTo>
                    <a:cubicBezTo>
                      <a:pt x="757" y="4846"/>
                      <a:pt x="867" y="5007"/>
                      <a:pt x="997" y="5150"/>
                    </a:cubicBezTo>
                    <a:cubicBezTo>
                      <a:pt x="1161" y="5331"/>
                      <a:pt x="1339" y="5505"/>
                      <a:pt x="1522" y="5666"/>
                    </a:cubicBezTo>
                    <a:cubicBezTo>
                      <a:pt x="1666" y="5793"/>
                      <a:pt x="1817" y="5917"/>
                      <a:pt x="1977" y="6024"/>
                    </a:cubicBezTo>
                    <a:cubicBezTo>
                      <a:pt x="2175" y="6161"/>
                      <a:pt x="2385" y="6285"/>
                      <a:pt x="2613" y="6362"/>
                    </a:cubicBezTo>
                    <a:cubicBezTo>
                      <a:pt x="2743" y="6405"/>
                      <a:pt x="2877" y="6442"/>
                      <a:pt x="3014" y="6459"/>
                    </a:cubicBezTo>
                    <a:cubicBezTo>
                      <a:pt x="3084" y="6469"/>
                      <a:pt x="3155" y="6473"/>
                      <a:pt x="3227" y="6473"/>
                    </a:cubicBezTo>
                    <a:cubicBezTo>
                      <a:pt x="3293" y="6473"/>
                      <a:pt x="3360" y="6470"/>
                      <a:pt x="3425" y="6465"/>
                    </a:cubicBezTo>
                    <a:cubicBezTo>
                      <a:pt x="3509" y="6459"/>
                      <a:pt x="3589" y="6445"/>
                      <a:pt x="3669" y="6428"/>
                    </a:cubicBezTo>
                    <a:cubicBezTo>
                      <a:pt x="3813" y="6395"/>
                      <a:pt x="3958" y="6362"/>
                      <a:pt x="4098" y="6311"/>
                    </a:cubicBezTo>
                    <a:cubicBezTo>
                      <a:pt x="4248" y="6261"/>
                      <a:pt x="4389" y="6184"/>
                      <a:pt x="4519" y="6094"/>
                    </a:cubicBezTo>
                    <a:cubicBezTo>
                      <a:pt x="4646" y="6007"/>
                      <a:pt x="4750" y="5886"/>
                      <a:pt x="4853" y="5769"/>
                    </a:cubicBezTo>
                    <a:cubicBezTo>
                      <a:pt x="4957" y="5652"/>
                      <a:pt x="5031" y="5528"/>
                      <a:pt x="5108" y="5391"/>
                    </a:cubicBezTo>
                    <a:cubicBezTo>
                      <a:pt x="5185" y="5251"/>
                      <a:pt x="5228" y="5097"/>
                      <a:pt x="5268" y="4943"/>
                    </a:cubicBezTo>
                    <a:cubicBezTo>
                      <a:pt x="5332" y="4706"/>
                      <a:pt x="5402" y="4465"/>
                      <a:pt x="5409" y="4218"/>
                    </a:cubicBezTo>
                    <a:cubicBezTo>
                      <a:pt x="5415" y="4054"/>
                      <a:pt x="5415" y="3886"/>
                      <a:pt x="5392" y="3722"/>
                    </a:cubicBezTo>
                    <a:cubicBezTo>
                      <a:pt x="5389" y="3699"/>
                      <a:pt x="5386" y="3676"/>
                      <a:pt x="5382" y="3649"/>
                    </a:cubicBezTo>
                    <a:cubicBezTo>
                      <a:pt x="5365" y="3579"/>
                      <a:pt x="5345" y="3512"/>
                      <a:pt x="5329" y="3442"/>
                    </a:cubicBezTo>
                    <a:cubicBezTo>
                      <a:pt x="5325" y="3429"/>
                      <a:pt x="5322" y="3415"/>
                      <a:pt x="5315" y="3401"/>
                    </a:cubicBezTo>
                    <a:cubicBezTo>
                      <a:pt x="5272" y="3324"/>
                      <a:pt x="5238" y="3244"/>
                      <a:pt x="5178" y="3181"/>
                    </a:cubicBezTo>
                    <a:cubicBezTo>
                      <a:pt x="5128" y="3128"/>
                      <a:pt x="5077" y="3071"/>
                      <a:pt x="5017" y="3027"/>
                    </a:cubicBezTo>
                    <a:cubicBezTo>
                      <a:pt x="4997" y="3014"/>
                      <a:pt x="4981" y="2997"/>
                      <a:pt x="4961" y="2983"/>
                    </a:cubicBezTo>
                    <a:cubicBezTo>
                      <a:pt x="4852" y="2900"/>
                      <a:pt x="4718" y="2857"/>
                      <a:pt x="4583" y="2857"/>
                    </a:cubicBezTo>
                    <a:cubicBezTo>
                      <a:pt x="4503" y="2857"/>
                      <a:pt x="4423" y="2872"/>
                      <a:pt x="4349" y="2903"/>
                    </a:cubicBezTo>
                    <a:cubicBezTo>
                      <a:pt x="4108" y="3000"/>
                      <a:pt x="3944" y="3251"/>
                      <a:pt x="3958" y="3512"/>
                    </a:cubicBezTo>
                    <a:lnTo>
                      <a:pt x="3958" y="3525"/>
                    </a:lnTo>
                    <a:cubicBezTo>
                      <a:pt x="3944" y="3602"/>
                      <a:pt x="3950" y="3682"/>
                      <a:pt x="3954" y="3759"/>
                    </a:cubicBezTo>
                    <a:cubicBezTo>
                      <a:pt x="3954" y="3803"/>
                      <a:pt x="3967" y="3850"/>
                      <a:pt x="3974" y="3890"/>
                    </a:cubicBezTo>
                    <a:cubicBezTo>
                      <a:pt x="3984" y="3950"/>
                      <a:pt x="3991" y="4011"/>
                      <a:pt x="3994" y="4067"/>
                    </a:cubicBezTo>
                    <a:cubicBezTo>
                      <a:pt x="3984" y="4207"/>
                      <a:pt x="3958" y="4345"/>
                      <a:pt x="3927" y="4482"/>
                    </a:cubicBezTo>
                    <a:cubicBezTo>
                      <a:pt x="3901" y="4576"/>
                      <a:pt x="3870" y="4669"/>
                      <a:pt x="3830" y="4759"/>
                    </a:cubicBezTo>
                    <a:cubicBezTo>
                      <a:pt x="3793" y="4813"/>
                      <a:pt x="3753" y="4863"/>
                      <a:pt x="3710" y="4914"/>
                    </a:cubicBezTo>
                    <a:cubicBezTo>
                      <a:pt x="3697" y="4923"/>
                      <a:pt x="3683" y="4934"/>
                      <a:pt x="3669" y="4943"/>
                    </a:cubicBezTo>
                    <a:cubicBezTo>
                      <a:pt x="3620" y="4967"/>
                      <a:pt x="3563" y="4987"/>
                      <a:pt x="3509" y="5004"/>
                    </a:cubicBezTo>
                    <a:cubicBezTo>
                      <a:pt x="3419" y="5024"/>
                      <a:pt x="3325" y="5040"/>
                      <a:pt x="3231" y="5047"/>
                    </a:cubicBezTo>
                    <a:cubicBezTo>
                      <a:pt x="3202" y="5044"/>
                      <a:pt x="3168" y="5037"/>
                      <a:pt x="3135" y="5034"/>
                    </a:cubicBezTo>
                    <a:cubicBezTo>
                      <a:pt x="3061" y="5007"/>
                      <a:pt x="2987" y="4977"/>
                      <a:pt x="2917" y="4940"/>
                    </a:cubicBezTo>
                    <a:cubicBezTo>
                      <a:pt x="2649" y="4773"/>
                      <a:pt x="2408" y="4562"/>
                      <a:pt x="2181" y="4345"/>
                    </a:cubicBezTo>
                    <a:cubicBezTo>
                      <a:pt x="2101" y="4261"/>
                      <a:pt x="2027" y="4174"/>
                      <a:pt x="1957" y="4084"/>
                    </a:cubicBezTo>
                    <a:cubicBezTo>
                      <a:pt x="1894" y="4000"/>
                      <a:pt x="1837" y="3910"/>
                      <a:pt x="1780" y="3820"/>
                    </a:cubicBezTo>
                    <a:cubicBezTo>
                      <a:pt x="1706" y="3679"/>
                      <a:pt x="1643" y="3532"/>
                      <a:pt x="1579" y="3385"/>
                    </a:cubicBezTo>
                    <a:cubicBezTo>
                      <a:pt x="1519" y="3241"/>
                      <a:pt x="1453" y="3094"/>
                      <a:pt x="1405" y="2947"/>
                    </a:cubicBezTo>
                    <a:cubicBezTo>
                      <a:pt x="1396" y="2883"/>
                      <a:pt x="1389" y="2823"/>
                      <a:pt x="1385" y="2759"/>
                    </a:cubicBezTo>
                    <a:cubicBezTo>
                      <a:pt x="1392" y="2552"/>
                      <a:pt x="1416" y="2345"/>
                      <a:pt x="1459" y="2140"/>
                    </a:cubicBezTo>
                    <a:cubicBezTo>
                      <a:pt x="1489" y="2047"/>
                      <a:pt x="1522" y="1957"/>
                      <a:pt x="1566" y="1867"/>
                    </a:cubicBezTo>
                    <a:cubicBezTo>
                      <a:pt x="1636" y="1759"/>
                      <a:pt x="1713" y="1659"/>
                      <a:pt x="1800" y="1562"/>
                    </a:cubicBezTo>
                    <a:cubicBezTo>
                      <a:pt x="1904" y="1462"/>
                      <a:pt x="2014" y="1368"/>
                      <a:pt x="2135" y="1291"/>
                    </a:cubicBezTo>
                    <a:cubicBezTo>
                      <a:pt x="2212" y="1251"/>
                      <a:pt x="2285" y="1217"/>
                      <a:pt x="2365" y="1188"/>
                    </a:cubicBezTo>
                    <a:cubicBezTo>
                      <a:pt x="2476" y="1171"/>
                      <a:pt x="2589" y="1168"/>
                      <a:pt x="2700" y="1168"/>
                    </a:cubicBezTo>
                    <a:lnTo>
                      <a:pt x="2914" y="1168"/>
                    </a:lnTo>
                    <a:cubicBezTo>
                      <a:pt x="3021" y="1154"/>
                      <a:pt x="3115" y="1117"/>
                      <a:pt x="3198" y="1050"/>
                    </a:cubicBezTo>
                    <a:cubicBezTo>
                      <a:pt x="3319" y="956"/>
                      <a:pt x="3399" y="816"/>
                      <a:pt x="3419" y="666"/>
                    </a:cubicBezTo>
                    <a:cubicBezTo>
                      <a:pt x="3439" y="512"/>
                      <a:pt x="3396" y="354"/>
                      <a:pt x="3302" y="234"/>
                    </a:cubicBezTo>
                    <a:cubicBezTo>
                      <a:pt x="3218" y="121"/>
                      <a:pt x="3064" y="13"/>
                      <a:pt x="2917" y="10"/>
                    </a:cubicBezTo>
                    <a:cubicBezTo>
                      <a:pt x="2803" y="7"/>
                      <a:pt x="2686" y="4"/>
                      <a:pt x="2573" y="4"/>
                    </a:cubicBezTo>
                    <a:cubicBezTo>
                      <a:pt x="2500" y="2"/>
                      <a:pt x="2428" y="0"/>
                      <a:pt x="235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4" name="Google Shape;2424;p48"/>
              <p:cNvSpPr/>
              <p:nvPr/>
            </p:nvSpPr>
            <p:spPr>
              <a:xfrm>
                <a:off x="1824250" y="1008625"/>
                <a:ext cx="144250" cy="170625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6825" extrusionOk="0">
                    <a:moveTo>
                      <a:pt x="5328" y="3645"/>
                    </a:moveTo>
                    <a:lnTo>
                      <a:pt x="5328" y="3645"/>
                    </a:lnTo>
                    <a:cubicBezTo>
                      <a:pt x="5328" y="3645"/>
                      <a:pt x="5331" y="3651"/>
                      <a:pt x="5339" y="3661"/>
                    </a:cubicBezTo>
                    <a:cubicBezTo>
                      <a:pt x="5335" y="3655"/>
                      <a:pt x="5332" y="3650"/>
                      <a:pt x="5328" y="3645"/>
                    </a:cubicBezTo>
                    <a:close/>
                    <a:moveTo>
                      <a:pt x="2545" y="352"/>
                    </a:moveTo>
                    <a:cubicBezTo>
                      <a:pt x="2590" y="352"/>
                      <a:pt x="2636" y="353"/>
                      <a:pt x="2683" y="354"/>
                    </a:cubicBezTo>
                    <a:lnTo>
                      <a:pt x="2750" y="354"/>
                    </a:lnTo>
                    <a:cubicBezTo>
                      <a:pt x="2863" y="357"/>
                      <a:pt x="2977" y="357"/>
                      <a:pt x="3091" y="360"/>
                    </a:cubicBezTo>
                    <a:cubicBezTo>
                      <a:pt x="3164" y="364"/>
                      <a:pt x="3275" y="430"/>
                      <a:pt x="3342" y="518"/>
                    </a:cubicBezTo>
                    <a:cubicBezTo>
                      <a:pt x="3405" y="601"/>
                      <a:pt x="3436" y="711"/>
                      <a:pt x="3422" y="819"/>
                    </a:cubicBezTo>
                    <a:cubicBezTo>
                      <a:pt x="3408" y="925"/>
                      <a:pt x="3352" y="1023"/>
                      <a:pt x="3268" y="1089"/>
                    </a:cubicBezTo>
                    <a:cubicBezTo>
                      <a:pt x="3212" y="1129"/>
                      <a:pt x="3147" y="1157"/>
                      <a:pt x="3081" y="1169"/>
                    </a:cubicBezTo>
                    <a:lnTo>
                      <a:pt x="2877" y="1166"/>
                    </a:lnTo>
                    <a:cubicBezTo>
                      <a:pt x="2763" y="1166"/>
                      <a:pt x="2639" y="1169"/>
                      <a:pt x="2516" y="1189"/>
                    </a:cubicBezTo>
                    <a:lnTo>
                      <a:pt x="2482" y="1200"/>
                    </a:lnTo>
                    <a:cubicBezTo>
                      <a:pt x="2405" y="1226"/>
                      <a:pt x="2321" y="1263"/>
                      <a:pt x="2218" y="1320"/>
                    </a:cubicBezTo>
                    <a:cubicBezTo>
                      <a:pt x="2101" y="1393"/>
                      <a:pt x="1988" y="1487"/>
                      <a:pt x="1847" y="1621"/>
                    </a:cubicBezTo>
                    <a:cubicBezTo>
                      <a:pt x="1750" y="1728"/>
                      <a:pt x="1666" y="1839"/>
                      <a:pt x="1596" y="1949"/>
                    </a:cubicBezTo>
                    <a:lnTo>
                      <a:pt x="1586" y="1966"/>
                    </a:lnTo>
                    <a:cubicBezTo>
                      <a:pt x="1539" y="2060"/>
                      <a:pt x="1499" y="2160"/>
                      <a:pt x="1462" y="2280"/>
                    </a:cubicBezTo>
                    <a:cubicBezTo>
                      <a:pt x="1422" y="2474"/>
                      <a:pt x="1395" y="2685"/>
                      <a:pt x="1386" y="2946"/>
                    </a:cubicBezTo>
                    <a:cubicBezTo>
                      <a:pt x="1389" y="3016"/>
                      <a:pt x="1395" y="3083"/>
                      <a:pt x="1409" y="3150"/>
                    </a:cubicBezTo>
                    <a:lnTo>
                      <a:pt x="1415" y="3176"/>
                    </a:lnTo>
                    <a:cubicBezTo>
                      <a:pt x="1459" y="3313"/>
                      <a:pt x="1516" y="3444"/>
                      <a:pt x="1569" y="3571"/>
                    </a:cubicBezTo>
                    <a:lnTo>
                      <a:pt x="1596" y="3631"/>
                    </a:lnTo>
                    <a:cubicBezTo>
                      <a:pt x="1650" y="3755"/>
                      <a:pt x="1719" y="3919"/>
                      <a:pt x="1810" y="4089"/>
                    </a:cubicBezTo>
                    <a:cubicBezTo>
                      <a:pt x="1860" y="4173"/>
                      <a:pt x="1920" y="4273"/>
                      <a:pt x="1994" y="4367"/>
                    </a:cubicBezTo>
                    <a:cubicBezTo>
                      <a:pt x="2061" y="4457"/>
                      <a:pt x="2141" y="4548"/>
                      <a:pt x="2235" y="4648"/>
                    </a:cubicBezTo>
                    <a:cubicBezTo>
                      <a:pt x="2519" y="4919"/>
                      <a:pt x="2760" y="5113"/>
                      <a:pt x="3000" y="5266"/>
                    </a:cubicBezTo>
                    <a:lnTo>
                      <a:pt x="3017" y="5277"/>
                    </a:lnTo>
                    <a:cubicBezTo>
                      <a:pt x="3104" y="5317"/>
                      <a:pt x="3181" y="5350"/>
                      <a:pt x="3255" y="5374"/>
                    </a:cubicBezTo>
                    <a:lnTo>
                      <a:pt x="3278" y="5380"/>
                    </a:lnTo>
                    <a:cubicBezTo>
                      <a:pt x="3318" y="5387"/>
                      <a:pt x="3355" y="5394"/>
                      <a:pt x="3392" y="5397"/>
                    </a:cubicBezTo>
                    <a:lnTo>
                      <a:pt x="3408" y="5400"/>
                    </a:lnTo>
                    <a:lnTo>
                      <a:pt x="3425" y="5397"/>
                    </a:lnTo>
                    <a:cubicBezTo>
                      <a:pt x="3516" y="5391"/>
                      <a:pt x="3613" y="5377"/>
                      <a:pt x="3740" y="5346"/>
                    </a:cubicBezTo>
                    <a:cubicBezTo>
                      <a:pt x="3800" y="5330"/>
                      <a:pt x="3860" y="5306"/>
                      <a:pt x="3917" y="5283"/>
                    </a:cubicBezTo>
                    <a:lnTo>
                      <a:pt x="3950" y="5263"/>
                    </a:lnTo>
                    <a:cubicBezTo>
                      <a:pt x="3967" y="5250"/>
                      <a:pt x="3984" y="5240"/>
                      <a:pt x="3997" y="5226"/>
                    </a:cubicBezTo>
                    <a:lnTo>
                      <a:pt x="4017" y="5206"/>
                    </a:lnTo>
                    <a:cubicBezTo>
                      <a:pt x="4070" y="5146"/>
                      <a:pt x="4115" y="5090"/>
                      <a:pt x="4155" y="5036"/>
                    </a:cubicBezTo>
                    <a:lnTo>
                      <a:pt x="4168" y="5005"/>
                    </a:lnTo>
                    <a:cubicBezTo>
                      <a:pt x="4218" y="4899"/>
                      <a:pt x="4251" y="4789"/>
                      <a:pt x="4275" y="4698"/>
                    </a:cubicBezTo>
                    <a:cubicBezTo>
                      <a:pt x="4302" y="4581"/>
                      <a:pt x="4335" y="4423"/>
                      <a:pt x="4345" y="4256"/>
                    </a:cubicBezTo>
                    <a:lnTo>
                      <a:pt x="4345" y="4247"/>
                    </a:lnTo>
                    <a:lnTo>
                      <a:pt x="4345" y="4236"/>
                    </a:lnTo>
                    <a:cubicBezTo>
                      <a:pt x="4342" y="4170"/>
                      <a:pt x="4335" y="4102"/>
                      <a:pt x="4325" y="4039"/>
                    </a:cubicBezTo>
                    <a:cubicBezTo>
                      <a:pt x="4322" y="4019"/>
                      <a:pt x="4318" y="4002"/>
                      <a:pt x="4315" y="3982"/>
                    </a:cubicBezTo>
                    <a:cubicBezTo>
                      <a:pt x="4311" y="3966"/>
                      <a:pt x="4305" y="3942"/>
                      <a:pt x="4305" y="3935"/>
                    </a:cubicBezTo>
                    <a:lnTo>
                      <a:pt x="4305" y="3862"/>
                    </a:lnTo>
                    <a:cubicBezTo>
                      <a:pt x="4302" y="3815"/>
                      <a:pt x="4302" y="3768"/>
                      <a:pt x="4308" y="3715"/>
                    </a:cubicBezTo>
                    <a:lnTo>
                      <a:pt x="4311" y="3698"/>
                    </a:lnTo>
                    <a:lnTo>
                      <a:pt x="4311" y="3678"/>
                    </a:lnTo>
                    <a:cubicBezTo>
                      <a:pt x="4302" y="3494"/>
                      <a:pt x="4419" y="3310"/>
                      <a:pt x="4592" y="3243"/>
                    </a:cubicBezTo>
                    <a:cubicBezTo>
                      <a:pt x="4647" y="3221"/>
                      <a:pt x="4706" y="3209"/>
                      <a:pt x="4765" y="3209"/>
                    </a:cubicBezTo>
                    <a:cubicBezTo>
                      <a:pt x="4860" y="3209"/>
                      <a:pt x="4954" y="3239"/>
                      <a:pt x="5030" y="3296"/>
                    </a:cubicBezTo>
                    <a:lnTo>
                      <a:pt x="5091" y="3344"/>
                    </a:lnTo>
                    <a:cubicBezTo>
                      <a:pt x="5124" y="3370"/>
                      <a:pt x="5161" y="3407"/>
                      <a:pt x="5198" y="3444"/>
                    </a:cubicBezTo>
                    <a:lnTo>
                      <a:pt x="5231" y="3480"/>
                    </a:lnTo>
                    <a:cubicBezTo>
                      <a:pt x="5258" y="3508"/>
                      <a:pt x="5278" y="3551"/>
                      <a:pt x="5305" y="3601"/>
                    </a:cubicBezTo>
                    <a:cubicBezTo>
                      <a:pt x="5312" y="3615"/>
                      <a:pt x="5319" y="3630"/>
                      <a:pt x="5328" y="3645"/>
                    </a:cubicBezTo>
                    <a:lnTo>
                      <a:pt x="5328" y="3645"/>
                    </a:lnTo>
                    <a:lnTo>
                      <a:pt x="5499" y="3597"/>
                    </a:lnTo>
                    <a:lnTo>
                      <a:pt x="5499" y="3597"/>
                    </a:lnTo>
                    <a:lnTo>
                      <a:pt x="5335" y="3665"/>
                    </a:lnTo>
                    <a:lnTo>
                      <a:pt x="5342" y="3691"/>
                    </a:lnTo>
                    <a:cubicBezTo>
                      <a:pt x="5359" y="3748"/>
                      <a:pt x="5375" y="3801"/>
                      <a:pt x="5385" y="3858"/>
                    </a:cubicBezTo>
                    <a:cubicBezTo>
                      <a:pt x="5388" y="3882"/>
                      <a:pt x="5392" y="3902"/>
                      <a:pt x="5395" y="3926"/>
                    </a:cubicBezTo>
                    <a:cubicBezTo>
                      <a:pt x="5419" y="4073"/>
                      <a:pt x="5415" y="4230"/>
                      <a:pt x="5412" y="4390"/>
                    </a:cubicBezTo>
                    <a:cubicBezTo>
                      <a:pt x="5405" y="4591"/>
                      <a:pt x="5351" y="4792"/>
                      <a:pt x="5294" y="5005"/>
                    </a:cubicBezTo>
                    <a:lnTo>
                      <a:pt x="5274" y="5076"/>
                    </a:lnTo>
                    <a:cubicBezTo>
                      <a:pt x="5238" y="5220"/>
                      <a:pt x="5198" y="5360"/>
                      <a:pt x="5131" y="5481"/>
                    </a:cubicBezTo>
                    <a:cubicBezTo>
                      <a:pt x="5061" y="5607"/>
                      <a:pt x="4993" y="5725"/>
                      <a:pt x="4900" y="5828"/>
                    </a:cubicBezTo>
                    <a:lnTo>
                      <a:pt x="4873" y="5859"/>
                    </a:lnTo>
                    <a:cubicBezTo>
                      <a:pt x="4783" y="5959"/>
                      <a:pt x="4696" y="6059"/>
                      <a:pt x="4596" y="6126"/>
                    </a:cubicBezTo>
                    <a:cubicBezTo>
                      <a:pt x="4462" y="6217"/>
                      <a:pt x="4339" y="6283"/>
                      <a:pt x="4218" y="6323"/>
                    </a:cubicBezTo>
                    <a:cubicBezTo>
                      <a:pt x="4094" y="6363"/>
                      <a:pt x="3964" y="6397"/>
                      <a:pt x="3806" y="6434"/>
                    </a:cubicBezTo>
                    <a:cubicBezTo>
                      <a:pt x="3726" y="6450"/>
                      <a:pt x="3656" y="6461"/>
                      <a:pt x="3593" y="6467"/>
                    </a:cubicBezTo>
                    <a:cubicBezTo>
                      <a:pt x="3539" y="6471"/>
                      <a:pt x="3477" y="6474"/>
                      <a:pt x="3412" y="6474"/>
                    </a:cubicBezTo>
                    <a:cubicBezTo>
                      <a:pt x="3347" y="6474"/>
                      <a:pt x="3280" y="6471"/>
                      <a:pt x="3215" y="6461"/>
                    </a:cubicBezTo>
                    <a:cubicBezTo>
                      <a:pt x="3104" y="6447"/>
                      <a:pt x="2984" y="6417"/>
                      <a:pt x="2846" y="6370"/>
                    </a:cubicBezTo>
                    <a:cubicBezTo>
                      <a:pt x="2663" y="6310"/>
                      <a:pt x="2476" y="6209"/>
                      <a:pt x="2255" y="6056"/>
                    </a:cubicBezTo>
                    <a:cubicBezTo>
                      <a:pt x="2114" y="5962"/>
                      <a:pt x="1974" y="5848"/>
                      <a:pt x="1817" y="5712"/>
                    </a:cubicBezTo>
                    <a:cubicBezTo>
                      <a:pt x="1636" y="5551"/>
                      <a:pt x="1466" y="5383"/>
                      <a:pt x="1305" y="5210"/>
                    </a:cubicBezTo>
                    <a:cubicBezTo>
                      <a:pt x="1198" y="5090"/>
                      <a:pt x="1094" y="4949"/>
                      <a:pt x="984" y="4761"/>
                    </a:cubicBezTo>
                    <a:lnTo>
                      <a:pt x="964" y="4732"/>
                    </a:lnTo>
                    <a:cubicBezTo>
                      <a:pt x="890" y="4604"/>
                      <a:pt x="816" y="4488"/>
                      <a:pt x="759" y="4360"/>
                    </a:cubicBezTo>
                    <a:lnTo>
                      <a:pt x="739" y="4317"/>
                    </a:lnTo>
                    <a:cubicBezTo>
                      <a:pt x="710" y="4243"/>
                      <a:pt x="676" y="4170"/>
                      <a:pt x="646" y="4096"/>
                    </a:cubicBezTo>
                    <a:lnTo>
                      <a:pt x="616" y="4022"/>
                    </a:lnTo>
                    <a:cubicBezTo>
                      <a:pt x="549" y="3862"/>
                      <a:pt x="486" y="3708"/>
                      <a:pt x="435" y="3551"/>
                    </a:cubicBezTo>
                    <a:cubicBezTo>
                      <a:pt x="398" y="3427"/>
                      <a:pt x="362" y="3293"/>
                      <a:pt x="358" y="3173"/>
                    </a:cubicBezTo>
                    <a:cubicBezTo>
                      <a:pt x="355" y="3036"/>
                      <a:pt x="355" y="2885"/>
                      <a:pt x="369" y="2738"/>
                    </a:cubicBezTo>
                    <a:cubicBezTo>
                      <a:pt x="378" y="2637"/>
                      <a:pt x="392" y="2504"/>
                      <a:pt x="415" y="2370"/>
                    </a:cubicBezTo>
                    <a:cubicBezTo>
                      <a:pt x="452" y="2163"/>
                      <a:pt x="495" y="1989"/>
                      <a:pt x="549" y="1835"/>
                    </a:cubicBezTo>
                    <a:cubicBezTo>
                      <a:pt x="603" y="1688"/>
                      <a:pt x="683" y="1538"/>
                      <a:pt x="779" y="1380"/>
                    </a:cubicBezTo>
                    <a:cubicBezTo>
                      <a:pt x="824" y="1313"/>
                      <a:pt x="873" y="1250"/>
                      <a:pt x="934" y="1183"/>
                    </a:cubicBezTo>
                    <a:lnTo>
                      <a:pt x="967" y="1146"/>
                    </a:lnTo>
                    <a:cubicBezTo>
                      <a:pt x="1060" y="1043"/>
                      <a:pt x="1161" y="936"/>
                      <a:pt x="1272" y="856"/>
                    </a:cubicBezTo>
                    <a:lnTo>
                      <a:pt x="1312" y="825"/>
                    </a:lnTo>
                    <a:cubicBezTo>
                      <a:pt x="1386" y="765"/>
                      <a:pt x="1455" y="711"/>
                      <a:pt x="1529" y="665"/>
                    </a:cubicBezTo>
                    <a:cubicBezTo>
                      <a:pt x="1622" y="608"/>
                      <a:pt x="1727" y="544"/>
                      <a:pt x="1830" y="498"/>
                    </a:cubicBezTo>
                    <a:lnTo>
                      <a:pt x="1860" y="484"/>
                    </a:lnTo>
                    <a:cubicBezTo>
                      <a:pt x="1900" y="464"/>
                      <a:pt x="1940" y="447"/>
                      <a:pt x="1974" y="437"/>
                    </a:cubicBezTo>
                    <a:lnTo>
                      <a:pt x="2008" y="430"/>
                    </a:lnTo>
                    <a:cubicBezTo>
                      <a:pt x="2091" y="407"/>
                      <a:pt x="2171" y="384"/>
                      <a:pt x="2252" y="370"/>
                    </a:cubicBezTo>
                    <a:cubicBezTo>
                      <a:pt x="2346" y="356"/>
                      <a:pt x="2444" y="352"/>
                      <a:pt x="2545" y="352"/>
                    </a:cubicBezTo>
                    <a:close/>
                    <a:moveTo>
                      <a:pt x="2529" y="0"/>
                    </a:moveTo>
                    <a:cubicBezTo>
                      <a:pt x="2420" y="0"/>
                      <a:pt x="2309" y="5"/>
                      <a:pt x="2195" y="22"/>
                    </a:cubicBezTo>
                    <a:cubicBezTo>
                      <a:pt x="2097" y="39"/>
                      <a:pt x="2004" y="66"/>
                      <a:pt x="1914" y="89"/>
                    </a:cubicBezTo>
                    <a:lnTo>
                      <a:pt x="1880" y="99"/>
                    </a:lnTo>
                    <a:cubicBezTo>
                      <a:pt x="1817" y="116"/>
                      <a:pt x="1763" y="143"/>
                      <a:pt x="1713" y="166"/>
                    </a:cubicBezTo>
                    <a:lnTo>
                      <a:pt x="1687" y="176"/>
                    </a:lnTo>
                    <a:cubicBezTo>
                      <a:pt x="1562" y="233"/>
                      <a:pt x="1449" y="303"/>
                      <a:pt x="1341" y="367"/>
                    </a:cubicBezTo>
                    <a:cubicBezTo>
                      <a:pt x="1255" y="424"/>
                      <a:pt x="1174" y="484"/>
                      <a:pt x="1097" y="544"/>
                    </a:cubicBezTo>
                    <a:lnTo>
                      <a:pt x="1057" y="575"/>
                    </a:lnTo>
                    <a:cubicBezTo>
                      <a:pt x="927" y="675"/>
                      <a:pt x="813" y="791"/>
                      <a:pt x="706" y="909"/>
                    </a:cubicBezTo>
                    <a:lnTo>
                      <a:pt x="670" y="949"/>
                    </a:lnTo>
                    <a:cubicBezTo>
                      <a:pt x="596" y="1032"/>
                      <a:pt x="539" y="1109"/>
                      <a:pt x="486" y="1193"/>
                    </a:cubicBezTo>
                    <a:cubicBezTo>
                      <a:pt x="372" y="1367"/>
                      <a:pt x="282" y="1544"/>
                      <a:pt x="222" y="1714"/>
                    </a:cubicBezTo>
                    <a:cubicBezTo>
                      <a:pt x="157" y="1889"/>
                      <a:pt x="108" y="2083"/>
                      <a:pt x="68" y="2310"/>
                    </a:cubicBezTo>
                    <a:cubicBezTo>
                      <a:pt x="44" y="2454"/>
                      <a:pt x="27" y="2597"/>
                      <a:pt x="17" y="2705"/>
                    </a:cubicBezTo>
                    <a:cubicBezTo>
                      <a:pt x="1" y="2869"/>
                      <a:pt x="4" y="3032"/>
                      <a:pt x="7" y="3183"/>
                    </a:cubicBezTo>
                    <a:cubicBezTo>
                      <a:pt x="11" y="3347"/>
                      <a:pt x="54" y="3508"/>
                      <a:pt x="101" y="3654"/>
                    </a:cubicBezTo>
                    <a:cubicBezTo>
                      <a:pt x="154" y="3829"/>
                      <a:pt x="222" y="3996"/>
                      <a:pt x="288" y="4156"/>
                    </a:cubicBezTo>
                    <a:lnTo>
                      <a:pt x="322" y="4230"/>
                    </a:lnTo>
                    <a:cubicBezTo>
                      <a:pt x="352" y="4307"/>
                      <a:pt x="385" y="4383"/>
                      <a:pt x="418" y="4460"/>
                    </a:cubicBezTo>
                    <a:lnTo>
                      <a:pt x="438" y="4504"/>
                    </a:lnTo>
                    <a:cubicBezTo>
                      <a:pt x="506" y="4651"/>
                      <a:pt x="586" y="4785"/>
                      <a:pt x="663" y="4915"/>
                    </a:cubicBezTo>
                    <a:lnTo>
                      <a:pt x="683" y="4942"/>
                    </a:lnTo>
                    <a:cubicBezTo>
                      <a:pt x="807" y="5150"/>
                      <a:pt x="920" y="5306"/>
                      <a:pt x="1044" y="5444"/>
                    </a:cubicBezTo>
                    <a:cubicBezTo>
                      <a:pt x="1211" y="5627"/>
                      <a:pt x="1395" y="5808"/>
                      <a:pt x="1586" y="5976"/>
                    </a:cubicBezTo>
                    <a:cubicBezTo>
                      <a:pt x="1750" y="6119"/>
                      <a:pt x="1903" y="6243"/>
                      <a:pt x="2054" y="6347"/>
                    </a:cubicBezTo>
                    <a:cubicBezTo>
                      <a:pt x="2301" y="6518"/>
                      <a:pt x="2519" y="6635"/>
                      <a:pt x="2736" y="6705"/>
                    </a:cubicBezTo>
                    <a:cubicBezTo>
                      <a:pt x="2894" y="6758"/>
                      <a:pt x="3034" y="6791"/>
                      <a:pt x="3167" y="6811"/>
                    </a:cubicBezTo>
                    <a:cubicBezTo>
                      <a:pt x="3248" y="6822"/>
                      <a:pt x="3328" y="6825"/>
                      <a:pt x="3405" y="6825"/>
                    </a:cubicBezTo>
                    <a:cubicBezTo>
                      <a:pt x="3482" y="6825"/>
                      <a:pt x="3553" y="6822"/>
                      <a:pt x="3616" y="6819"/>
                    </a:cubicBezTo>
                    <a:cubicBezTo>
                      <a:pt x="3696" y="6811"/>
                      <a:pt x="3786" y="6798"/>
                      <a:pt x="3883" y="6775"/>
                    </a:cubicBezTo>
                    <a:cubicBezTo>
                      <a:pt x="4050" y="6738"/>
                      <a:pt x="4191" y="6701"/>
                      <a:pt x="4331" y="6655"/>
                    </a:cubicBezTo>
                    <a:cubicBezTo>
                      <a:pt x="4482" y="6604"/>
                      <a:pt x="4632" y="6527"/>
                      <a:pt x="4797" y="6417"/>
                    </a:cubicBezTo>
                    <a:cubicBezTo>
                      <a:pt x="4930" y="6323"/>
                      <a:pt x="5038" y="6206"/>
                      <a:pt x="5138" y="6089"/>
                    </a:cubicBezTo>
                    <a:lnTo>
                      <a:pt x="5161" y="6062"/>
                    </a:lnTo>
                    <a:cubicBezTo>
                      <a:pt x="5282" y="5932"/>
                      <a:pt x="5359" y="5788"/>
                      <a:pt x="5435" y="5651"/>
                    </a:cubicBezTo>
                    <a:cubicBezTo>
                      <a:pt x="5526" y="5494"/>
                      <a:pt x="5572" y="5326"/>
                      <a:pt x="5616" y="5166"/>
                    </a:cubicBezTo>
                    <a:lnTo>
                      <a:pt x="5636" y="5096"/>
                    </a:lnTo>
                    <a:cubicBezTo>
                      <a:pt x="5696" y="4872"/>
                      <a:pt x="5756" y="4644"/>
                      <a:pt x="5763" y="4397"/>
                    </a:cubicBezTo>
                    <a:cubicBezTo>
                      <a:pt x="5766" y="4230"/>
                      <a:pt x="5770" y="4049"/>
                      <a:pt x="5743" y="3875"/>
                    </a:cubicBezTo>
                    <a:cubicBezTo>
                      <a:pt x="5740" y="3849"/>
                      <a:pt x="5736" y="3821"/>
                      <a:pt x="5730" y="3795"/>
                    </a:cubicBezTo>
                    <a:cubicBezTo>
                      <a:pt x="5716" y="3728"/>
                      <a:pt x="5700" y="3661"/>
                      <a:pt x="5683" y="3597"/>
                    </a:cubicBezTo>
                    <a:lnTo>
                      <a:pt x="5673" y="3565"/>
                    </a:lnTo>
                    <a:cubicBezTo>
                      <a:pt x="5669" y="3548"/>
                      <a:pt x="5663" y="3520"/>
                      <a:pt x="5646" y="3491"/>
                    </a:cubicBezTo>
                    <a:cubicBezTo>
                      <a:pt x="5636" y="3474"/>
                      <a:pt x="5626" y="3457"/>
                      <a:pt x="5616" y="3437"/>
                    </a:cubicBezTo>
                    <a:cubicBezTo>
                      <a:pt x="5583" y="3374"/>
                      <a:pt x="5546" y="3300"/>
                      <a:pt x="5482" y="3236"/>
                    </a:cubicBezTo>
                    <a:lnTo>
                      <a:pt x="5452" y="3203"/>
                    </a:lnTo>
                    <a:cubicBezTo>
                      <a:pt x="5405" y="3156"/>
                      <a:pt x="5359" y="3106"/>
                      <a:pt x="5302" y="3063"/>
                    </a:cubicBezTo>
                    <a:lnTo>
                      <a:pt x="5245" y="3019"/>
                    </a:lnTo>
                    <a:cubicBezTo>
                      <a:pt x="5107" y="2913"/>
                      <a:pt x="4932" y="2857"/>
                      <a:pt x="4757" y="2857"/>
                    </a:cubicBezTo>
                    <a:cubicBezTo>
                      <a:pt x="4655" y="2857"/>
                      <a:pt x="4554" y="2876"/>
                      <a:pt x="4459" y="2915"/>
                    </a:cubicBezTo>
                    <a:cubicBezTo>
                      <a:pt x="4155" y="3039"/>
                      <a:pt x="3950" y="3350"/>
                      <a:pt x="3960" y="3675"/>
                    </a:cubicBezTo>
                    <a:cubicBezTo>
                      <a:pt x="3947" y="3748"/>
                      <a:pt x="3950" y="3815"/>
                      <a:pt x="3954" y="3875"/>
                    </a:cubicBezTo>
                    <a:lnTo>
                      <a:pt x="3954" y="3939"/>
                    </a:lnTo>
                    <a:cubicBezTo>
                      <a:pt x="3954" y="3982"/>
                      <a:pt x="3964" y="4026"/>
                      <a:pt x="3970" y="4059"/>
                    </a:cubicBezTo>
                    <a:cubicBezTo>
                      <a:pt x="3974" y="4073"/>
                      <a:pt x="3977" y="4082"/>
                      <a:pt x="3977" y="4096"/>
                    </a:cubicBezTo>
                    <a:cubicBezTo>
                      <a:pt x="3987" y="4142"/>
                      <a:pt x="3990" y="4193"/>
                      <a:pt x="3994" y="4243"/>
                    </a:cubicBezTo>
                    <a:cubicBezTo>
                      <a:pt x="3984" y="4380"/>
                      <a:pt x="3957" y="4517"/>
                      <a:pt x="3934" y="4611"/>
                    </a:cubicBezTo>
                    <a:cubicBezTo>
                      <a:pt x="3917" y="4678"/>
                      <a:pt x="3890" y="4765"/>
                      <a:pt x="3854" y="4849"/>
                    </a:cubicBezTo>
                    <a:cubicBezTo>
                      <a:pt x="3826" y="4889"/>
                      <a:pt x="3797" y="4925"/>
                      <a:pt x="3763" y="4962"/>
                    </a:cubicBezTo>
                    <a:cubicBezTo>
                      <a:pt x="3760" y="4965"/>
                      <a:pt x="3760" y="4965"/>
                      <a:pt x="3760" y="4969"/>
                    </a:cubicBezTo>
                    <a:cubicBezTo>
                      <a:pt x="3716" y="4985"/>
                      <a:pt x="3680" y="4999"/>
                      <a:pt x="3649" y="5009"/>
                    </a:cubicBezTo>
                    <a:cubicBezTo>
                      <a:pt x="3559" y="5025"/>
                      <a:pt x="3485" y="5039"/>
                      <a:pt x="3412" y="5045"/>
                    </a:cubicBezTo>
                    <a:cubicBezTo>
                      <a:pt x="3395" y="5042"/>
                      <a:pt x="3375" y="5039"/>
                      <a:pt x="3355" y="5039"/>
                    </a:cubicBezTo>
                    <a:cubicBezTo>
                      <a:pt x="3301" y="5019"/>
                      <a:pt x="3244" y="4992"/>
                      <a:pt x="3181" y="4962"/>
                    </a:cubicBezTo>
                    <a:cubicBezTo>
                      <a:pt x="2964" y="4825"/>
                      <a:pt x="2740" y="4644"/>
                      <a:pt x="2485" y="4397"/>
                    </a:cubicBezTo>
                    <a:cubicBezTo>
                      <a:pt x="2402" y="4313"/>
                      <a:pt x="2335" y="4233"/>
                      <a:pt x="2275" y="4153"/>
                    </a:cubicBezTo>
                    <a:cubicBezTo>
                      <a:pt x="2218" y="4079"/>
                      <a:pt x="2168" y="4002"/>
                      <a:pt x="2114" y="3915"/>
                    </a:cubicBezTo>
                    <a:cubicBezTo>
                      <a:pt x="2037" y="3765"/>
                      <a:pt x="1971" y="3611"/>
                      <a:pt x="1920" y="3494"/>
                    </a:cubicBezTo>
                    <a:lnTo>
                      <a:pt x="1894" y="3430"/>
                    </a:lnTo>
                    <a:cubicBezTo>
                      <a:pt x="1840" y="3310"/>
                      <a:pt x="1793" y="3196"/>
                      <a:pt x="1753" y="3079"/>
                    </a:cubicBezTo>
                    <a:cubicBezTo>
                      <a:pt x="1743" y="3029"/>
                      <a:pt x="1739" y="2979"/>
                      <a:pt x="1736" y="2946"/>
                    </a:cubicBezTo>
                    <a:cubicBezTo>
                      <a:pt x="1747" y="2722"/>
                      <a:pt x="1770" y="2527"/>
                      <a:pt x="1803" y="2370"/>
                    </a:cubicBezTo>
                    <a:cubicBezTo>
                      <a:pt x="1830" y="2287"/>
                      <a:pt x="1860" y="2206"/>
                      <a:pt x="1897" y="2129"/>
                    </a:cubicBezTo>
                    <a:cubicBezTo>
                      <a:pt x="1957" y="2035"/>
                      <a:pt x="2028" y="1946"/>
                      <a:pt x="2097" y="1865"/>
                    </a:cubicBezTo>
                    <a:cubicBezTo>
                      <a:pt x="2211" y="1759"/>
                      <a:pt x="2309" y="1678"/>
                      <a:pt x="2395" y="1625"/>
                    </a:cubicBezTo>
                    <a:cubicBezTo>
                      <a:pt x="2465" y="1584"/>
                      <a:pt x="2525" y="1558"/>
                      <a:pt x="2585" y="1538"/>
                    </a:cubicBezTo>
                    <a:cubicBezTo>
                      <a:pt x="2683" y="1521"/>
                      <a:pt x="2783" y="1518"/>
                      <a:pt x="2874" y="1518"/>
                    </a:cubicBezTo>
                    <a:lnTo>
                      <a:pt x="3091" y="1521"/>
                    </a:lnTo>
                    <a:lnTo>
                      <a:pt x="3114" y="1518"/>
                    </a:lnTo>
                    <a:cubicBezTo>
                      <a:pt x="3252" y="1501"/>
                      <a:pt x="3372" y="1450"/>
                      <a:pt x="3482" y="1367"/>
                    </a:cubicBezTo>
                    <a:cubicBezTo>
                      <a:pt x="3639" y="1246"/>
                      <a:pt x="3743" y="1063"/>
                      <a:pt x="3769" y="862"/>
                    </a:cubicBezTo>
                    <a:cubicBezTo>
                      <a:pt x="3797" y="665"/>
                      <a:pt x="3740" y="461"/>
                      <a:pt x="3619" y="303"/>
                    </a:cubicBezTo>
                    <a:cubicBezTo>
                      <a:pt x="3519" y="169"/>
                      <a:pt x="3322" y="16"/>
                      <a:pt x="3098" y="9"/>
                    </a:cubicBezTo>
                    <a:cubicBezTo>
                      <a:pt x="2984" y="6"/>
                      <a:pt x="2866" y="2"/>
                      <a:pt x="2753" y="2"/>
                    </a:cubicBezTo>
                    <a:lnTo>
                      <a:pt x="2686" y="2"/>
                    </a:lnTo>
                    <a:cubicBezTo>
                      <a:pt x="2634" y="1"/>
                      <a:pt x="2582" y="0"/>
                      <a:pt x="2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425" name="Google Shape;2425;p48"/>
            <p:cNvGrpSpPr/>
            <p:nvPr/>
          </p:nvGrpSpPr>
          <p:grpSpPr>
            <a:xfrm>
              <a:off x="285713" y="3525622"/>
              <a:ext cx="288484" cy="322665"/>
              <a:chOff x="4791500" y="4541438"/>
              <a:chExt cx="163225" cy="182575"/>
            </a:xfrm>
          </p:grpSpPr>
          <p:sp>
            <p:nvSpPr>
              <p:cNvPr id="2426" name="Google Shape;2426;p48"/>
              <p:cNvSpPr/>
              <p:nvPr/>
            </p:nvSpPr>
            <p:spPr>
              <a:xfrm>
                <a:off x="4795950" y="4545838"/>
                <a:ext cx="154425" cy="173825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953" extrusionOk="0">
                    <a:moveTo>
                      <a:pt x="3438" y="1267"/>
                    </a:moveTo>
                    <a:cubicBezTo>
                      <a:pt x="3458" y="1271"/>
                      <a:pt x="3475" y="1275"/>
                      <a:pt x="3495" y="1275"/>
                    </a:cubicBezTo>
                    <a:cubicBezTo>
                      <a:pt x="3575" y="1288"/>
                      <a:pt x="3652" y="1301"/>
                      <a:pt x="3733" y="1315"/>
                    </a:cubicBezTo>
                    <a:cubicBezTo>
                      <a:pt x="3849" y="1338"/>
                      <a:pt x="3969" y="1358"/>
                      <a:pt x="4087" y="1381"/>
                    </a:cubicBezTo>
                    <a:cubicBezTo>
                      <a:pt x="4190" y="1408"/>
                      <a:pt x="4294" y="1442"/>
                      <a:pt x="4391" y="1482"/>
                    </a:cubicBezTo>
                    <a:cubicBezTo>
                      <a:pt x="4491" y="1545"/>
                      <a:pt x="4585" y="1619"/>
                      <a:pt x="4676" y="1699"/>
                    </a:cubicBezTo>
                    <a:cubicBezTo>
                      <a:pt x="4776" y="1796"/>
                      <a:pt x="4876" y="1897"/>
                      <a:pt x="4960" y="2007"/>
                    </a:cubicBezTo>
                    <a:cubicBezTo>
                      <a:pt x="4966" y="2027"/>
                      <a:pt x="4977" y="2044"/>
                      <a:pt x="4986" y="2064"/>
                    </a:cubicBezTo>
                    <a:cubicBezTo>
                      <a:pt x="4983" y="2124"/>
                      <a:pt x="4980" y="2184"/>
                      <a:pt x="4970" y="2244"/>
                    </a:cubicBezTo>
                    <a:lnTo>
                      <a:pt x="4963" y="2264"/>
                    </a:lnTo>
                    <a:cubicBezTo>
                      <a:pt x="4920" y="2338"/>
                      <a:pt x="4866" y="2408"/>
                      <a:pt x="4812" y="2479"/>
                    </a:cubicBezTo>
                    <a:lnTo>
                      <a:pt x="4792" y="2495"/>
                    </a:lnTo>
                    <a:cubicBezTo>
                      <a:pt x="4702" y="2542"/>
                      <a:pt x="4608" y="2582"/>
                      <a:pt x="4515" y="2615"/>
                    </a:cubicBezTo>
                    <a:cubicBezTo>
                      <a:pt x="4408" y="2642"/>
                      <a:pt x="4298" y="2652"/>
                      <a:pt x="4190" y="2666"/>
                    </a:cubicBezTo>
                    <a:cubicBezTo>
                      <a:pt x="4114" y="2675"/>
                      <a:pt x="4034" y="2686"/>
                      <a:pt x="3953" y="2692"/>
                    </a:cubicBezTo>
                    <a:cubicBezTo>
                      <a:pt x="3816" y="2692"/>
                      <a:pt x="3679" y="2679"/>
                      <a:pt x="3538" y="2666"/>
                    </a:cubicBezTo>
                    <a:cubicBezTo>
                      <a:pt x="3415" y="2652"/>
                      <a:pt x="3291" y="2639"/>
                      <a:pt x="3167" y="2615"/>
                    </a:cubicBezTo>
                    <a:cubicBezTo>
                      <a:pt x="3074" y="2589"/>
                      <a:pt x="2983" y="2562"/>
                      <a:pt x="2886" y="2552"/>
                    </a:cubicBezTo>
                    <a:cubicBezTo>
                      <a:pt x="2864" y="2549"/>
                      <a:pt x="2843" y="2548"/>
                      <a:pt x="2822" y="2548"/>
                    </a:cubicBezTo>
                    <a:cubicBezTo>
                      <a:pt x="2763" y="2548"/>
                      <a:pt x="2705" y="2557"/>
                      <a:pt x="2649" y="2572"/>
                    </a:cubicBezTo>
                    <a:cubicBezTo>
                      <a:pt x="2665" y="2539"/>
                      <a:pt x="2679" y="2508"/>
                      <a:pt x="2692" y="2475"/>
                    </a:cubicBezTo>
                    <a:cubicBezTo>
                      <a:pt x="2742" y="2385"/>
                      <a:pt x="2789" y="2294"/>
                      <a:pt x="2842" y="2204"/>
                    </a:cubicBezTo>
                    <a:cubicBezTo>
                      <a:pt x="2923" y="2070"/>
                      <a:pt x="3000" y="1940"/>
                      <a:pt x="3080" y="1809"/>
                    </a:cubicBezTo>
                    <a:cubicBezTo>
                      <a:pt x="3157" y="1689"/>
                      <a:pt x="3231" y="1572"/>
                      <a:pt x="3311" y="1459"/>
                    </a:cubicBezTo>
                    <a:cubicBezTo>
                      <a:pt x="3355" y="1395"/>
                      <a:pt x="3395" y="1331"/>
                      <a:pt x="3438" y="1267"/>
                    </a:cubicBezTo>
                    <a:close/>
                    <a:moveTo>
                      <a:pt x="2228" y="3492"/>
                    </a:moveTo>
                    <a:cubicBezTo>
                      <a:pt x="2284" y="3609"/>
                      <a:pt x="2358" y="3675"/>
                      <a:pt x="2458" y="3759"/>
                    </a:cubicBezTo>
                    <a:lnTo>
                      <a:pt x="2461" y="3763"/>
                    </a:lnTo>
                    <a:cubicBezTo>
                      <a:pt x="2509" y="3796"/>
                      <a:pt x="2562" y="3826"/>
                      <a:pt x="2612" y="3853"/>
                    </a:cubicBezTo>
                    <a:cubicBezTo>
                      <a:pt x="2659" y="3879"/>
                      <a:pt x="2702" y="3907"/>
                      <a:pt x="2749" y="3933"/>
                    </a:cubicBezTo>
                    <a:cubicBezTo>
                      <a:pt x="2839" y="3984"/>
                      <a:pt x="2936" y="4037"/>
                      <a:pt x="3023" y="4097"/>
                    </a:cubicBezTo>
                    <a:cubicBezTo>
                      <a:pt x="3100" y="4147"/>
                      <a:pt x="3171" y="4204"/>
                      <a:pt x="3237" y="4261"/>
                    </a:cubicBezTo>
                    <a:cubicBezTo>
                      <a:pt x="3298" y="4321"/>
                      <a:pt x="3358" y="4385"/>
                      <a:pt x="3408" y="4452"/>
                    </a:cubicBezTo>
                    <a:cubicBezTo>
                      <a:pt x="3438" y="4509"/>
                      <a:pt x="3465" y="4572"/>
                      <a:pt x="3488" y="4635"/>
                    </a:cubicBezTo>
                    <a:cubicBezTo>
                      <a:pt x="3508" y="4709"/>
                      <a:pt x="3522" y="4786"/>
                      <a:pt x="3528" y="4863"/>
                    </a:cubicBezTo>
                    <a:cubicBezTo>
                      <a:pt x="3528" y="4900"/>
                      <a:pt x="3522" y="4933"/>
                      <a:pt x="3518" y="4967"/>
                    </a:cubicBezTo>
                    <a:cubicBezTo>
                      <a:pt x="3501" y="5020"/>
                      <a:pt x="3485" y="5074"/>
                      <a:pt x="3461" y="5128"/>
                    </a:cubicBezTo>
                    <a:cubicBezTo>
                      <a:pt x="3438" y="5168"/>
                      <a:pt x="3412" y="5208"/>
                      <a:pt x="3384" y="5244"/>
                    </a:cubicBezTo>
                    <a:cubicBezTo>
                      <a:pt x="3321" y="5301"/>
                      <a:pt x="3251" y="5355"/>
                      <a:pt x="3180" y="5401"/>
                    </a:cubicBezTo>
                    <a:cubicBezTo>
                      <a:pt x="3060" y="5472"/>
                      <a:pt x="2930" y="5525"/>
                      <a:pt x="2796" y="5572"/>
                    </a:cubicBezTo>
                    <a:cubicBezTo>
                      <a:pt x="2759" y="5582"/>
                      <a:pt x="2719" y="5592"/>
                      <a:pt x="2679" y="5599"/>
                    </a:cubicBezTo>
                    <a:cubicBezTo>
                      <a:pt x="2669" y="5599"/>
                      <a:pt x="2662" y="5595"/>
                      <a:pt x="2655" y="5595"/>
                    </a:cubicBezTo>
                    <a:cubicBezTo>
                      <a:pt x="2585" y="5575"/>
                      <a:pt x="2518" y="5555"/>
                      <a:pt x="2452" y="5535"/>
                    </a:cubicBezTo>
                    <a:cubicBezTo>
                      <a:pt x="2324" y="5495"/>
                      <a:pt x="2197" y="5458"/>
                      <a:pt x="2077" y="5404"/>
                    </a:cubicBezTo>
                    <a:cubicBezTo>
                      <a:pt x="1963" y="5341"/>
                      <a:pt x="1850" y="5274"/>
                      <a:pt x="1739" y="5204"/>
                    </a:cubicBezTo>
                    <a:cubicBezTo>
                      <a:pt x="1679" y="5168"/>
                      <a:pt x="1618" y="5123"/>
                      <a:pt x="1558" y="5087"/>
                    </a:cubicBezTo>
                    <a:cubicBezTo>
                      <a:pt x="1538" y="5077"/>
                      <a:pt x="1515" y="5063"/>
                      <a:pt x="1495" y="5050"/>
                    </a:cubicBezTo>
                    <a:cubicBezTo>
                      <a:pt x="1572" y="4873"/>
                      <a:pt x="1649" y="4696"/>
                      <a:pt x="1729" y="4518"/>
                    </a:cubicBezTo>
                    <a:cubicBezTo>
                      <a:pt x="1882" y="4171"/>
                      <a:pt x="2057" y="3833"/>
                      <a:pt x="2228" y="3492"/>
                    </a:cubicBezTo>
                    <a:close/>
                    <a:moveTo>
                      <a:pt x="3314" y="0"/>
                    </a:moveTo>
                    <a:cubicBezTo>
                      <a:pt x="3231" y="3"/>
                      <a:pt x="3151" y="3"/>
                      <a:pt x="3070" y="23"/>
                    </a:cubicBezTo>
                    <a:cubicBezTo>
                      <a:pt x="2997" y="40"/>
                      <a:pt x="2926" y="63"/>
                      <a:pt x="2859" y="87"/>
                    </a:cubicBezTo>
                    <a:cubicBezTo>
                      <a:pt x="2719" y="134"/>
                      <a:pt x="2589" y="224"/>
                      <a:pt x="2488" y="332"/>
                    </a:cubicBezTo>
                    <a:cubicBezTo>
                      <a:pt x="2381" y="445"/>
                      <a:pt x="2284" y="552"/>
                      <a:pt x="2204" y="686"/>
                    </a:cubicBezTo>
                    <a:cubicBezTo>
                      <a:pt x="2110" y="849"/>
                      <a:pt x="2023" y="1014"/>
                      <a:pt x="1933" y="1181"/>
                    </a:cubicBezTo>
                    <a:cubicBezTo>
                      <a:pt x="1726" y="1568"/>
                      <a:pt x="1518" y="1963"/>
                      <a:pt x="1361" y="2378"/>
                    </a:cubicBezTo>
                    <a:cubicBezTo>
                      <a:pt x="1291" y="2569"/>
                      <a:pt x="1228" y="2766"/>
                      <a:pt x="1144" y="2953"/>
                    </a:cubicBezTo>
                    <a:cubicBezTo>
                      <a:pt x="1053" y="3154"/>
                      <a:pt x="963" y="3354"/>
                      <a:pt x="870" y="3555"/>
                    </a:cubicBezTo>
                    <a:cubicBezTo>
                      <a:pt x="585" y="4180"/>
                      <a:pt x="325" y="4816"/>
                      <a:pt x="56" y="5449"/>
                    </a:cubicBezTo>
                    <a:cubicBezTo>
                      <a:pt x="0" y="5585"/>
                      <a:pt x="16" y="5759"/>
                      <a:pt x="76" y="5890"/>
                    </a:cubicBezTo>
                    <a:cubicBezTo>
                      <a:pt x="141" y="6031"/>
                      <a:pt x="264" y="6144"/>
                      <a:pt x="411" y="6197"/>
                    </a:cubicBezTo>
                    <a:cubicBezTo>
                      <a:pt x="473" y="6220"/>
                      <a:pt x="539" y="6231"/>
                      <a:pt x="605" y="6231"/>
                    </a:cubicBezTo>
                    <a:cubicBezTo>
                      <a:pt x="657" y="6231"/>
                      <a:pt x="709" y="6224"/>
                      <a:pt x="759" y="6211"/>
                    </a:cubicBezTo>
                    <a:cubicBezTo>
                      <a:pt x="783" y="6227"/>
                      <a:pt x="809" y="6244"/>
                      <a:pt x="836" y="6264"/>
                    </a:cubicBezTo>
                    <a:cubicBezTo>
                      <a:pt x="916" y="6318"/>
                      <a:pt x="1000" y="6368"/>
                      <a:pt x="1084" y="6418"/>
                    </a:cubicBezTo>
                    <a:cubicBezTo>
                      <a:pt x="1164" y="6468"/>
                      <a:pt x="1248" y="6515"/>
                      <a:pt x="1331" y="6562"/>
                    </a:cubicBezTo>
                    <a:cubicBezTo>
                      <a:pt x="1465" y="6639"/>
                      <a:pt x="1602" y="6706"/>
                      <a:pt x="1749" y="6753"/>
                    </a:cubicBezTo>
                    <a:cubicBezTo>
                      <a:pt x="1799" y="6769"/>
                      <a:pt x="1846" y="6786"/>
                      <a:pt x="1896" y="6799"/>
                    </a:cubicBezTo>
                    <a:cubicBezTo>
                      <a:pt x="1990" y="6826"/>
                      <a:pt x="2083" y="6856"/>
                      <a:pt x="2180" y="6880"/>
                    </a:cubicBezTo>
                    <a:cubicBezTo>
                      <a:pt x="2274" y="6900"/>
                      <a:pt x="2368" y="6923"/>
                      <a:pt x="2464" y="6940"/>
                    </a:cubicBezTo>
                    <a:cubicBezTo>
                      <a:pt x="2517" y="6949"/>
                      <a:pt x="2569" y="6953"/>
                      <a:pt x="2620" y="6953"/>
                    </a:cubicBezTo>
                    <a:cubicBezTo>
                      <a:pt x="2678" y="6953"/>
                      <a:pt x="2736" y="6949"/>
                      <a:pt x="2796" y="6943"/>
                    </a:cubicBezTo>
                    <a:cubicBezTo>
                      <a:pt x="2940" y="6937"/>
                      <a:pt x="3070" y="6886"/>
                      <a:pt x="3207" y="6843"/>
                    </a:cubicBezTo>
                    <a:cubicBezTo>
                      <a:pt x="3291" y="6816"/>
                      <a:pt x="3375" y="6779"/>
                      <a:pt x="3455" y="6742"/>
                    </a:cubicBezTo>
                    <a:cubicBezTo>
                      <a:pt x="3679" y="6639"/>
                      <a:pt x="3889" y="6508"/>
                      <a:pt x="4083" y="6355"/>
                    </a:cubicBezTo>
                    <a:cubicBezTo>
                      <a:pt x="4124" y="6321"/>
                      <a:pt x="4160" y="6287"/>
                      <a:pt x="4197" y="6254"/>
                    </a:cubicBezTo>
                    <a:cubicBezTo>
                      <a:pt x="4324" y="6127"/>
                      <a:pt x="4438" y="5994"/>
                      <a:pt x="4522" y="5836"/>
                    </a:cubicBezTo>
                    <a:cubicBezTo>
                      <a:pt x="4585" y="5719"/>
                      <a:pt x="4639" y="5605"/>
                      <a:pt x="4682" y="5478"/>
                    </a:cubicBezTo>
                    <a:cubicBezTo>
                      <a:pt x="4716" y="5384"/>
                      <a:pt x="4732" y="5284"/>
                      <a:pt x="4749" y="5188"/>
                    </a:cubicBezTo>
                    <a:cubicBezTo>
                      <a:pt x="4786" y="5007"/>
                      <a:pt x="4789" y="4827"/>
                      <a:pt x="4762" y="4642"/>
                    </a:cubicBezTo>
                    <a:cubicBezTo>
                      <a:pt x="4749" y="4546"/>
                      <a:pt x="4732" y="4452"/>
                      <a:pt x="4709" y="4358"/>
                    </a:cubicBezTo>
                    <a:cubicBezTo>
                      <a:pt x="4669" y="4211"/>
                      <a:pt x="4616" y="4074"/>
                      <a:pt x="4551" y="3940"/>
                    </a:cubicBezTo>
                    <a:cubicBezTo>
                      <a:pt x="4535" y="3910"/>
                      <a:pt x="4518" y="3879"/>
                      <a:pt x="4502" y="3850"/>
                    </a:cubicBezTo>
                    <a:cubicBezTo>
                      <a:pt x="4565" y="3839"/>
                      <a:pt x="4628" y="3830"/>
                      <a:pt x="4692" y="3816"/>
                    </a:cubicBezTo>
                    <a:cubicBezTo>
                      <a:pt x="4883" y="3783"/>
                      <a:pt x="5060" y="3703"/>
                      <a:pt x="5234" y="3623"/>
                    </a:cubicBezTo>
                    <a:cubicBezTo>
                      <a:pt x="5378" y="3558"/>
                      <a:pt x="5522" y="3475"/>
                      <a:pt x="5632" y="3354"/>
                    </a:cubicBezTo>
                    <a:cubicBezTo>
                      <a:pt x="5699" y="3281"/>
                      <a:pt x="5766" y="3208"/>
                      <a:pt x="5826" y="3127"/>
                    </a:cubicBezTo>
                    <a:cubicBezTo>
                      <a:pt x="5936" y="2980"/>
                      <a:pt x="6040" y="2823"/>
                      <a:pt x="6100" y="2649"/>
                    </a:cubicBezTo>
                    <a:cubicBezTo>
                      <a:pt x="6137" y="2539"/>
                      <a:pt x="6161" y="2414"/>
                      <a:pt x="6167" y="2298"/>
                    </a:cubicBezTo>
                    <a:cubicBezTo>
                      <a:pt x="6177" y="2161"/>
                      <a:pt x="6174" y="2027"/>
                      <a:pt x="6164" y="1886"/>
                    </a:cubicBezTo>
                    <a:cubicBezTo>
                      <a:pt x="6161" y="1860"/>
                      <a:pt x="6157" y="1833"/>
                      <a:pt x="6150" y="1806"/>
                    </a:cubicBezTo>
                    <a:cubicBezTo>
                      <a:pt x="6133" y="1739"/>
                      <a:pt x="6110" y="1672"/>
                      <a:pt x="6087" y="1609"/>
                    </a:cubicBezTo>
                    <a:cubicBezTo>
                      <a:pt x="6067" y="1556"/>
                      <a:pt x="6040" y="1508"/>
                      <a:pt x="6013" y="1459"/>
                    </a:cubicBezTo>
                    <a:cubicBezTo>
                      <a:pt x="5940" y="1338"/>
                      <a:pt x="5860" y="1224"/>
                      <a:pt x="5769" y="1117"/>
                    </a:cubicBezTo>
                    <a:cubicBezTo>
                      <a:pt x="5709" y="1047"/>
                      <a:pt x="5642" y="987"/>
                      <a:pt x="5575" y="923"/>
                    </a:cubicBezTo>
                    <a:cubicBezTo>
                      <a:pt x="5474" y="823"/>
                      <a:pt x="5368" y="729"/>
                      <a:pt x="5258" y="639"/>
                    </a:cubicBezTo>
                    <a:cubicBezTo>
                      <a:pt x="5241" y="625"/>
                      <a:pt x="5224" y="613"/>
                      <a:pt x="5207" y="599"/>
                    </a:cubicBezTo>
                    <a:cubicBezTo>
                      <a:pt x="5153" y="556"/>
                      <a:pt x="5104" y="515"/>
                      <a:pt x="5047" y="482"/>
                    </a:cubicBezTo>
                    <a:cubicBezTo>
                      <a:pt x="4846" y="361"/>
                      <a:pt x="4636" y="275"/>
                      <a:pt x="4408" y="214"/>
                    </a:cubicBezTo>
                    <a:cubicBezTo>
                      <a:pt x="4170" y="154"/>
                      <a:pt x="3929" y="107"/>
                      <a:pt x="3692" y="57"/>
                    </a:cubicBezTo>
                    <a:cubicBezTo>
                      <a:pt x="3602" y="37"/>
                      <a:pt x="3515" y="23"/>
                      <a:pt x="3428" y="7"/>
                    </a:cubicBezTo>
                    <a:cubicBezTo>
                      <a:pt x="3387" y="0"/>
                      <a:pt x="3351" y="0"/>
                      <a:pt x="3314" y="0"/>
                    </a:cubicBezTo>
                    <a:close/>
                  </a:path>
                </a:pathLst>
              </a:custGeom>
              <a:solidFill>
                <a:srgbClr val="FCB7E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7" name="Google Shape;2427;p48"/>
              <p:cNvSpPr/>
              <p:nvPr/>
            </p:nvSpPr>
            <p:spPr>
              <a:xfrm>
                <a:off x="4791500" y="4541438"/>
                <a:ext cx="163225" cy="182575"/>
              </a:xfrm>
              <a:custGeom>
                <a:avLst/>
                <a:gdLst/>
                <a:ahLst/>
                <a:cxnLst/>
                <a:rect l="l" t="t" r="r" b="b"/>
                <a:pathLst>
                  <a:path w="6529" h="7303" extrusionOk="0">
                    <a:moveTo>
                      <a:pt x="3700" y="1635"/>
                    </a:moveTo>
                    <a:lnTo>
                      <a:pt x="3880" y="1664"/>
                    </a:lnTo>
                    <a:cubicBezTo>
                      <a:pt x="3997" y="1684"/>
                      <a:pt x="4111" y="1708"/>
                      <a:pt x="4221" y="1728"/>
                    </a:cubicBezTo>
                    <a:cubicBezTo>
                      <a:pt x="4325" y="1755"/>
                      <a:pt x="4412" y="1781"/>
                      <a:pt x="4489" y="1815"/>
                    </a:cubicBezTo>
                    <a:cubicBezTo>
                      <a:pt x="4582" y="1875"/>
                      <a:pt x="4669" y="1945"/>
                      <a:pt x="4733" y="2005"/>
                    </a:cubicBezTo>
                    <a:cubicBezTo>
                      <a:pt x="4817" y="2082"/>
                      <a:pt x="4907" y="2173"/>
                      <a:pt x="4987" y="2277"/>
                    </a:cubicBezTo>
                    <a:cubicBezTo>
                      <a:pt x="4984" y="2310"/>
                      <a:pt x="4981" y="2340"/>
                      <a:pt x="4977" y="2374"/>
                    </a:cubicBezTo>
                    <a:cubicBezTo>
                      <a:pt x="4947" y="2424"/>
                      <a:pt x="4907" y="2474"/>
                      <a:pt x="4867" y="2527"/>
                    </a:cubicBezTo>
                    <a:cubicBezTo>
                      <a:pt x="4797" y="2561"/>
                      <a:pt x="4723" y="2595"/>
                      <a:pt x="4643" y="2624"/>
                    </a:cubicBezTo>
                    <a:cubicBezTo>
                      <a:pt x="4566" y="2641"/>
                      <a:pt x="4489" y="2651"/>
                      <a:pt x="4405" y="2661"/>
                    </a:cubicBezTo>
                    <a:lnTo>
                      <a:pt x="4348" y="2668"/>
                    </a:lnTo>
                    <a:cubicBezTo>
                      <a:pt x="4272" y="2678"/>
                      <a:pt x="4195" y="2684"/>
                      <a:pt x="4131" y="2691"/>
                    </a:cubicBezTo>
                    <a:cubicBezTo>
                      <a:pt x="3991" y="2691"/>
                      <a:pt x="3854" y="2678"/>
                      <a:pt x="3736" y="2668"/>
                    </a:cubicBezTo>
                    <a:cubicBezTo>
                      <a:pt x="3596" y="2655"/>
                      <a:pt x="3485" y="2638"/>
                      <a:pt x="3385" y="2621"/>
                    </a:cubicBezTo>
                    <a:lnTo>
                      <a:pt x="3375" y="2618"/>
                    </a:lnTo>
                    <a:cubicBezTo>
                      <a:pt x="3295" y="2595"/>
                      <a:pt x="3215" y="2570"/>
                      <a:pt x="3121" y="2558"/>
                    </a:cubicBezTo>
                    <a:cubicBezTo>
                      <a:pt x="3138" y="2527"/>
                      <a:pt x="3155" y="2497"/>
                      <a:pt x="3171" y="2470"/>
                    </a:cubicBezTo>
                    <a:cubicBezTo>
                      <a:pt x="3252" y="2337"/>
                      <a:pt x="3329" y="2206"/>
                      <a:pt x="3409" y="2079"/>
                    </a:cubicBezTo>
                    <a:cubicBezTo>
                      <a:pt x="3482" y="1962"/>
                      <a:pt x="3556" y="1845"/>
                      <a:pt x="3633" y="1735"/>
                    </a:cubicBezTo>
                    <a:lnTo>
                      <a:pt x="3700" y="1635"/>
                    </a:lnTo>
                    <a:close/>
                    <a:moveTo>
                      <a:pt x="3536" y="1253"/>
                    </a:moveTo>
                    <a:lnTo>
                      <a:pt x="3345" y="1534"/>
                    </a:lnTo>
                    <a:cubicBezTo>
                      <a:pt x="3261" y="1651"/>
                      <a:pt x="3184" y="1772"/>
                      <a:pt x="3111" y="1892"/>
                    </a:cubicBezTo>
                    <a:cubicBezTo>
                      <a:pt x="3028" y="2022"/>
                      <a:pt x="2951" y="2156"/>
                      <a:pt x="2870" y="2289"/>
                    </a:cubicBezTo>
                    <a:cubicBezTo>
                      <a:pt x="2817" y="2380"/>
                      <a:pt x="2770" y="2470"/>
                      <a:pt x="2719" y="2561"/>
                    </a:cubicBezTo>
                    <a:lnTo>
                      <a:pt x="2509" y="3019"/>
                    </a:lnTo>
                    <a:lnTo>
                      <a:pt x="2874" y="2919"/>
                    </a:lnTo>
                    <a:cubicBezTo>
                      <a:pt x="2916" y="2906"/>
                      <a:pt x="2960" y="2899"/>
                      <a:pt x="3003" y="2899"/>
                    </a:cubicBezTo>
                    <a:cubicBezTo>
                      <a:pt x="3018" y="2899"/>
                      <a:pt x="3033" y="2900"/>
                      <a:pt x="3048" y="2902"/>
                    </a:cubicBezTo>
                    <a:cubicBezTo>
                      <a:pt x="3121" y="2908"/>
                      <a:pt x="3195" y="2932"/>
                      <a:pt x="3275" y="2956"/>
                    </a:cubicBezTo>
                    <a:lnTo>
                      <a:pt x="3312" y="2965"/>
                    </a:lnTo>
                    <a:cubicBezTo>
                      <a:pt x="3425" y="2985"/>
                      <a:pt x="3549" y="3002"/>
                      <a:pt x="3700" y="3016"/>
                    </a:cubicBezTo>
                    <a:cubicBezTo>
                      <a:pt x="3823" y="3029"/>
                      <a:pt x="3967" y="3042"/>
                      <a:pt x="4131" y="3042"/>
                    </a:cubicBezTo>
                    <a:lnTo>
                      <a:pt x="4144" y="3042"/>
                    </a:lnTo>
                    <a:cubicBezTo>
                      <a:pt x="4228" y="3036"/>
                      <a:pt x="4308" y="3029"/>
                      <a:pt x="4392" y="3016"/>
                    </a:cubicBezTo>
                    <a:lnTo>
                      <a:pt x="4452" y="3009"/>
                    </a:lnTo>
                    <a:cubicBezTo>
                      <a:pt x="4542" y="2999"/>
                      <a:pt x="4636" y="2985"/>
                      <a:pt x="4729" y="2965"/>
                    </a:cubicBezTo>
                    <a:lnTo>
                      <a:pt x="4753" y="2959"/>
                    </a:lnTo>
                    <a:cubicBezTo>
                      <a:pt x="4860" y="2919"/>
                      <a:pt x="4961" y="2875"/>
                      <a:pt x="5050" y="2828"/>
                    </a:cubicBezTo>
                    <a:lnTo>
                      <a:pt x="5124" y="2765"/>
                    </a:lnTo>
                    <a:cubicBezTo>
                      <a:pt x="5188" y="2688"/>
                      <a:pt x="5245" y="2607"/>
                      <a:pt x="5291" y="2534"/>
                    </a:cubicBezTo>
                    <a:lnTo>
                      <a:pt x="5322" y="2447"/>
                    </a:lnTo>
                    <a:cubicBezTo>
                      <a:pt x="5331" y="2380"/>
                      <a:pt x="5339" y="2310"/>
                      <a:pt x="5339" y="2243"/>
                    </a:cubicBezTo>
                    <a:lnTo>
                      <a:pt x="5339" y="2226"/>
                    </a:lnTo>
                    <a:lnTo>
                      <a:pt x="5322" y="2166"/>
                    </a:lnTo>
                    <a:cubicBezTo>
                      <a:pt x="5311" y="2143"/>
                      <a:pt x="5302" y="2123"/>
                      <a:pt x="5291" y="2102"/>
                    </a:cubicBezTo>
                    <a:lnTo>
                      <a:pt x="5278" y="2079"/>
                    </a:lnTo>
                    <a:cubicBezTo>
                      <a:pt x="5181" y="1948"/>
                      <a:pt x="5070" y="1838"/>
                      <a:pt x="4974" y="1748"/>
                    </a:cubicBezTo>
                    <a:lnTo>
                      <a:pt x="4967" y="1741"/>
                    </a:lnTo>
                    <a:cubicBezTo>
                      <a:pt x="4890" y="1675"/>
                      <a:pt x="4783" y="1584"/>
                      <a:pt x="4663" y="1511"/>
                    </a:cubicBezTo>
                    <a:lnTo>
                      <a:pt x="4639" y="1497"/>
                    </a:lnTo>
                    <a:cubicBezTo>
                      <a:pt x="4539" y="1454"/>
                      <a:pt x="4436" y="1420"/>
                      <a:pt x="4298" y="1387"/>
                    </a:cubicBezTo>
                    <a:cubicBezTo>
                      <a:pt x="4181" y="1363"/>
                      <a:pt x="4061" y="1340"/>
                      <a:pt x="3944" y="1320"/>
                    </a:cubicBezTo>
                    <a:cubicBezTo>
                      <a:pt x="3860" y="1303"/>
                      <a:pt x="3780" y="1290"/>
                      <a:pt x="3696" y="1277"/>
                    </a:cubicBezTo>
                    <a:lnTo>
                      <a:pt x="3536" y="1253"/>
                    </a:lnTo>
                    <a:close/>
                    <a:moveTo>
                      <a:pt x="2439" y="3995"/>
                    </a:moveTo>
                    <a:cubicBezTo>
                      <a:pt x="2466" y="4022"/>
                      <a:pt x="2496" y="4046"/>
                      <a:pt x="2526" y="4069"/>
                    </a:cubicBezTo>
                    <a:lnTo>
                      <a:pt x="2529" y="4072"/>
                    </a:lnTo>
                    <a:cubicBezTo>
                      <a:pt x="2576" y="4109"/>
                      <a:pt x="2622" y="4136"/>
                      <a:pt x="2662" y="4160"/>
                    </a:cubicBezTo>
                    <a:lnTo>
                      <a:pt x="2703" y="4183"/>
                    </a:lnTo>
                    <a:cubicBezTo>
                      <a:pt x="2747" y="4209"/>
                      <a:pt x="2793" y="4236"/>
                      <a:pt x="2840" y="4260"/>
                    </a:cubicBezTo>
                    <a:lnTo>
                      <a:pt x="2880" y="4287"/>
                    </a:lnTo>
                    <a:cubicBezTo>
                      <a:pt x="2957" y="4327"/>
                      <a:pt x="3034" y="4370"/>
                      <a:pt x="3104" y="4417"/>
                    </a:cubicBezTo>
                    <a:cubicBezTo>
                      <a:pt x="3168" y="4461"/>
                      <a:pt x="3232" y="4510"/>
                      <a:pt x="3292" y="4564"/>
                    </a:cubicBezTo>
                    <a:cubicBezTo>
                      <a:pt x="3352" y="4621"/>
                      <a:pt x="3399" y="4671"/>
                      <a:pt x="3439" y="4722"/>
                    </a:cubicBezTo>
                    <a:cubicBezTo>
                      <a:pt x="3459" y="4765"/>
                      <a:pt x="3479" y="4808"/>
                      <a:pt x="3499" y="4862"/>
                    </a:cubicBezTo>
                    <a:cubicBezTo>
                      <a:pt x="3512" y="4925"/>
                      <a:pt x="3522" y="4986"/>
                      <a:pt x="3533" y="5043"/>
                    </a:cubicBezTo>
                    <a:cubicBezTo>
                      <a:pt x="3529" y="5063"/>
                      <a:pt x="3525" y="5083"/>
                      <a:pt x="3522" y="5106"/>
                    </a:cubicBezTo>
                    <a:cubicBezTo>
                      <a:pt x="3512" y="5146"/>
                      <a:pt x="3499" y="5186"/>
                      <a:pt x="3482" y="5223"/>
                    </a:cubicBezTo>
                    <a:cubicBezTo>
                      <a:pt x="3465" y="5250"/>
                      <a:pt x="3449" y="5276"/>
                      <a:pt x="3429" y="5299"/>
                    </a:cubicBezTo>
                    <a:cubicBezTo>
                      <a:pt x="3385" y="5344"/>
                      <a:pt x="3332" y="5384"/>
                      <a:pt x="3275" y="5424"/>
                    </a:cubicBezTo>
                    <a:cubicBezTo>
                      <a:pt x="3171" y="5480"/>
                      <a:pt x="3054" y="5534"/>
                      <a:pt x="2931" y="5577"/>
                    </a:cubicBezTo>
                    <a:cubicBezTo>
                      <a:pt x="2903" y="5584"/>
                      <a:pt x="2880" y="5591"/>
                      <a:pt x="2854" y="5594"/>
                    </a:cubicBezTo>
                    <a:cubicBezTo>
                      <a:pt x="2810" y="5580"/>
                      <a:pt x="2767" y="5568"/>
                      <a:pt x="2723" y="5554"/>
                    </a:cubicBezTo>
                    <a:lnTo>
                      <a:pt x="2642" y="5531"/>
                    </a:lnTo>
                    <a:cubicBezTo>
                      <a:pt x="2532" y="5497"/>
                      <a:pt x="2426" y="5464"/>
                      <a:pt x="2338" y="5427"/>
                    </a:cubicBezTo>
                    <a:cubicBezTo>
                      <a:pt x="2228" y="5364"/>
                      <a:pt x="2121" y="5296"/>
                      <a:pt x="2011" y="5230"/>
                    </a:cubicBezTo>
                    <a:lnTo>
                      <a:pt x="1944" y="5186"/>
                    </a:lnTo>
                    <a:cubicBezTo>
                      <a:pt x="1927" y="5176"/>
                      <a:pt x="1910" y="5166"/>
                      <a:pt x="1897" y="5156"/>
                    </a:cubicBezTo>
                    <a:cubicBezTo>
                      <a:pt x="1954" y="5026"/>
                      <a:pt x="2011" y="4895"/>
                      <a:pt x="2068" y="4768"/>
                    </a:cubicBezTo>
                    <a:cubicBezTo>
                      <a:pt x="2181" y="4507"/>
                      <a:pt x="2309" y="4250"/>
                      <a:pt x="2439" y="3995"/>
                    </a:cubicBezTo>
                    <a:close/>
                    <a:moveTo>
                      <a:pt x="2409" y="3273"/>
                    </a:moveTo>
                    <a:lnTo>
                      <a:pt x="2228" y="3631"/>
                    </a:lnTo>
                    <a:cubicBezTo>
                      <a:pt x="2064" y="3952"/>
                      <a:pt x="1894" y="4287"/>
                      <a:pt x="1747" y="4624"/>
                    </a:cubicBezTo>
                    <a:cubicBezTo>
                      <a:pt x="1666" y="4802"/>
                      <a:pt x="1589" y="4978"/>
                      <a:pt x="1512" y="5156"/>
                    </a:cubicBezTo>
                    <a:lnTo>
                      <a:pt x="1449" y="5299"/>
                    </a:lnTo>
                    <a:lnTo>
                      <a:pt x="1646" y="5417"/>
                    </a:lnTo>
                    <a:cubicBezTo>
                      <a:pt x="1683" y="5437"/>
                      <a:pt x="1716" y="5460"/>
                      <a:pt x="1753" y="5480"/>
                    </a:cubicBezTo>
                    <a:lnTo>
                      <a:pt x="1827" y="5531"/>
                    </a:lnTo>
                    <a:cubicBezTo>
                      <a:pt x="1937" y="5600"/>
                      <a:pt x="2051" y="5668"/>
                      <a:pt x="2181" y="5741"/>
                    </a:cubicBezTo>
                    <a:cubicBezTo>
                      <a:pt x="2301" y="5795"/>
                      <a:pt x="2422" y="5832"/>
                      <a:pt x="2542" y="5869"/>
                    </a:cubicBezTo>
                    <a:lnTo>
                      <a:pt x="2619" y="5892"/>
                    </a:lnTo>
                    <a:cubicBezTo>
                      <a:pt x="2673" y="5909"/>
                      <a:pt x="2730" y="5926"/>
                      <a:pt x="2787" y="5942"/>
                    </a:cubicBezTo>
                    <a:lnTo>
                      <a:pt x="2863" y="5952"/>
                    </a:lnTo>
                    <a:lnTo>
                      <a:pt x="2887" y="5946"/>
                    </a:lnTo>
                    <a:cubicBezTo>
                      <a:pt x="2931" y="5938"/>
                      <a:pt x="2977" y="5929"/>
                      <a:pt x="3034" y="5912"/>
                    </a:cubicBezTo>
                    <a:cubicBezTo>
                      <a:pt x="3188" y="5858"/>
                      <a:pt x="3325" y="5798"/>
                      <a:pt x="3459" y="5721"/>
                    </a:cubicBezTo>
                    <a:cubicBezTo>
                      <a:pt x="3549" y="5661"/>
                      <a:pt x="3619" y="5605"/>
                      <a:pt x="3679" y="5548"/>
                    </a:cubicBezTo>
                    <a:lnTo>
                      <a:pt x="3700" y="5527"/>
                    </a:lnTo>
                    <a:cubicBezTo>
                      <a:pt x="3733" y="5484"/>
                      <a:pt x="3763" y="5440"/>
                      <a:pt x="3790" y="5393"/>
                    </a:cubicBezTo>
                    <a:lnTo>
                      <a:pt x="3803" y="5370"/>
                    </a:lnTo>
                    <a:cubicBezTo>
                      <a:pt x="3826" y="5310"/>
                      <a:pt x="3846" y="5253"/>
                      <a:pt x="3863" y="5190"/>
                    </a:cubicBezTo>
                    <a:lnTo>
                      <a:pt x="3870" y="5169"/>
                    </a:lnTo>
                    <a:cubicBezTo>
                      <a:pt x="3874" y="5129"/>
                      <a:pt x="3880" y="5092"/>
                      <a:pt x="3883" y="5052"/>
                    </a:cubicBezTo>
                    <a:lnTo>
                      <a:pt x="3883" y="5035"/>
                    </a:lnTo>
                    <a:lnTo>
                      <a:pt x="3883" y="5019"/>
                    </a:lnTo>
                    <a:cubicBezTo>
                      <a:pt x="3874" y="4942"/>
                      <a:pt x="3860" y="4858"/>
                      <a:pt x="3840" y="4771"/>
                    </a:cubicBezTo>
                    <a:lnTo>
                      <a:pt x="3834" y="4748"/>
                    </a:lnTo>
                    <a:cubicBezTo>
                      <a:pt x="3803" y="4674"/>
                      <a:pt x="3773" y="4608"/>
                      <a:pt x="3743" y="4544"/>
                    </a:cubicBezTo>
                    <a:lnTo>
                      <a:pt x="3726" y="4517"/>
                    </a:lnTo>
                    <a:cubicBezTo>
                      <a:pt x="3673" y="4453"/>
                      <a:pt x="3616" y="4387"/>
                      <a:pt x="3529" y="4303"/>
                    </a:cubicBezTo>
                    <a:cubicBezTo>
                      <a:pt x="3465" y="4250"/>
                      <a:pt x="3389" y="4186"/>
                      <a:pt x="3301" y="4126"/>
                    </a:cubicBezTo>
                    <a:cubicBezTo>
                      <a:pt x="3221" y="4072"/>
                      <a:pt x="3138" y="4026"/>
                      <a:pt x="3054" y="3979"/>
                    </a:cubicBezTo>
                    <a:lnTo>
                      <a:pt x="3011" y="3955"/>
                    </a:lnTo>
                    <a:cubicBezTo>
                      <a:pt x="2967" y="3929"/>
                      <a:pt x="2923" y="3905"/>
                      <a:pt x="2880" y="3879"/>
                    </a:cubicBezTo>
                    <a:lnTo>
                      <a:pt x="2837" y="3855"/>
                    </a:lnTo>
                    <a:cubicBezTo>
                      <a:pt x="2807" y="3839"/>
                      <a:pt x="2776" y="3822"/>
                      <a:pt x="2750" y="3802"/>
                    </a:cubicBezTo>
                    <a:lnTo>
                      <a:pt x="2639" y="3939"/>
                    </a:lnTo>
                    <a:lnTo>
                      <a:pt x="2747" y="3799"/>
                    </a:lnTo>
                    <a:cubicBezTo>
                      <a:pt x="2650" y="3718"/>
                      <a:pt x="2602" y="3674"/>
                      <a:pt x="2566" y="3591"/>
                    </a:cubicBezTo>
                    <a:lnTo>
                      <a:pt x="2409" y="3273"/>
                    </a:lnTo>
                    <a:close/>
                    <a:moveTo>
                      <a:pt x="3525" y="352"/>
                    </a:moveTo>
                    <a:cubicBezTo>
                      <a:pt x="3544" y="352"/>
                      <a:pt x="3562" y="354"/>
                      <a:pt x="3576" y="357"/>
                    </a:cubicBezTo>
                    <a:cubicBezTo>
                      <a:pt x="3663" y="370"/>
                      <a:pt x="3746" y="387"/>
                      <a:pt x="3834" y="403"/>
                    </a:cubicBezTo>
                    <a:lnTo>
                      <a:pt x="3980" y="434"/>
                    </a:lnTo>
                    <a:cubicBezTo>
                      <a:pt x="4167" y="474"/>
                      <a:pt x="4359" y="514"/>
                      <a:pt x="4542" y="561"/>
                    </a:cubicBezTo>
                    <a:cubicBezTo>
                      <a:pt x="4753" y="614"/>
                      <a:pt x="4944" y="698"/>
                      <a:pt x="5135" y="812"/>
                    </a:cubicBezTo>
                    <a:cubicBezTo>
                      <a:pt x="5184" y="838"/>
                      <a:pt x="5231" y="875"/>
                      <a:pt x="5275" y="912"/>
                    </a:cubicBezTo>
                    <a:lnTo>
                      <a:pt x="5325" y="952"/>
                    </a:lnTo>
                    <a:cubicBezTo>
                      <a:pt x="5432" y="1042"/>
                      <a:pt x="5536" y="1133"/>
                      <a:pt x="5632" y="1226"/>
                    </a:cubicBezTo>
                    <a:lnTo>
                      <a:pt x="5666" y="1256"/>
                    </a:lnTo>
                    <a:cubicBezTo>
                      <a:pt x="5720" y="1310"/>
                      <a:pt x="5770" y="1357"/>
                      <a:pt x="5813" y="1407"/>
                    </a:cubicBezTo>
                    <a:cubicBezTo>
                      <a:pt x="5893" y="1504"/>
                      <a:pt x="5967" y="1607"/>
                      <a:pt x="6038" y="1724"/>
                    </a:cubicBezTo>
                    <a:cubicBezTo>
                      <a:pt x="6061" y="1765"/>
                      <a:pt x="6084" y="1805"/>
                      <a:pt x="6101" y="1845"/>
                    </a:cubicBezTo>
                    <a:cubicBezTo>
                      <a:pt x="6121" y="1905"/>
                      <a:pt x="6141" y="1962"/>
                      <a:pt x="6154" y="2025"/>
                    </a:cubicBezTo>
                    <a:cubicBezTo>
                      <a:pt x="6161" y="2042"/>
                      <a:pt x="6164" y="2059"/>
                      <a:pt x="6168" y="2076"/>
                    </a:cubicBezTo>
                    <a:cubicBezTo>
                      <a:pt x="6178" y="2213"/>
                      <a:pt x="6178" y="2340"/>
                      <a:pt x="6171" y="2464"/>
                    </a:cubicBezTo>
                    <a:cubicBezTo>
                      <a:pt x="6164" y="2570"/>
                      <a:pt x="6141" y="2678"/>
                      <a:pt x="6111" y="2768"/>
                    </a:cubicBezTo>
                    <a:cubicBezTo>
                      <a:pt x="6058" y="2925"/>
                      <a:pt x="5957" y="3072"/>
                      <a:pt x="5863" y="3200"/>
                    </a:cubicBezTo>
                    <a:cubicBezTo>
                      <a:pt x="5820" y="3257"/>
                      <a:pt x="5770" y="3313"/>
                      <a:pt x="5713" y="3373"/>
                    </a:cubicBezTo>
                    <a:lnTo>
                      <a:pt x="5680" y="3413"/>
                    </a:lnTo>
                    <a:cubicBezTo>
                      <a:pt x="5603" y="3498"/>
                      <a:pt x="5496" y="3567"/>
                      <a:pt x="5339" y="3638"/>
                    </a:cubicBezTo>
                    <a:cubicBezTo>
                      <a:pt x="5175" y="3711"/>
                      <a:pt x="5007" y="3788"/>
                      <a:pt x="4840" y="3819"/>
                    </a:cubicBezTo>
                    <a:cubicBezTo>
                      <a:pt x="4777" y="3831"/>
                      <a:pt x="4716" y="3842"/>
                      <a:pt x="4653" y="3851"/>
                    </a:cubicBezTo>
                    <a:lnTo>
                      <a:pt x="4402" y="3892"/>
                    </a:lnTo>
                    <a:lnTo>
                      <a:pt x="4529" y="4112"/>
                    </a:lnTo>
                    <a:cubicBezTo>
                      <a:pt x="4542" y="4140"/>
                      <a:pt x="4556" y="4166"/>
                      <a:pt x="4569" y="4193"/>
                    </a:cubicBezTo>
                    <a:cubicBezTo>
                      <a:pt x="4633" y="4323"/>
                      <a:pt x="4683" y="4450"/>
                      <a:pt x="4716" y="4577"/>
                    </a:cubicBezTo>
                    <a:cubicBezTo>
                      <a:pt x="4740" y="4671"/>
                      <a:pt x="4757" y="4771"/>
                      <a:pt x="4766" y="4845"/>
                    </a:cubicBezTo>
                    <a:cubicBezTo>
                      <a:pt x="4794" y="5006"/>
                      <a:pt x="4786" y="5169"/>
                      <a:pt x="4757" y="5330"/>
                    </a:cubicBezTo>
                    <a:lnTo>
                      <a:pt x="4743" y="5393"/>
                    </a:lnTo>
                    <a:cubicBezTo>
                      <a:pt x="4729" y="5467"/>
                      <a:pt x="4716" y="5537"/>
                      <a:pt x="4696" y="5597"/>
                    </a:cubicBezTo>
                    <a:cubicBezTo>
                      <a:pt x="4660" y="5701"/>
                      <a:pt x="4613" y="5805"/>
                      <a:pt x="4546" y="5929"/>
                    </a:cubicBezTo>
                    <a:cubicBezTo>
                      <a:pt x="4476" y="6056"/>
                      <a:pt x="4382" y="6176"/>
                      <a:pt x="4252" y="6303"/>
                    </a:cubicBezTo>
                    <a:cubicBezTo>
                      <a:pt x="4218" y="6333"/>
                      <a:pt x="4188" y="6363"/>
                      <a:pt x="4151" y="6394"/>
                    </a:cubicBezTo>
                    <a:cubicBezTo>
                      <a:pt x="3971" y="6537"/>
                      <a:pt x="3770" y="6661"/>
                      <a:pt x="3559" y="6758"/>
                    </a:cubicBezTo>
                    <a:cubicBezTo>
                      <a:pt x="3472" y="6798"/>
                      <a:pt x="3399" y="6829"/>
                      <a:pt x="3332" y="6852"/>
                    </a:cubicBezTo>
                    <a:lnTo>
                      <a:pt x="3261" y="6872"/>
                    </a:lnTo>
                    <a:cubicBezTo>
                      <a:pt x="3158" y="6905"/>
                      <a:pt x="3057" y="6939"/>
                      <a:pt x="2954" y="6945"/>
                    </a:cubicBezTo>
                    <a:cubicBezTo>
                      <a:pt x="2899" y="6949"/>
                      <a:pt x="2847" y="6952"/>
                      <a:pt x="2798" y="6952"/>
                    </a:cubicBezTo>
                    <a:cubicBezTo>
                      <a:pt x="2755" y="6952"/>
                      <a:pt x="2713" y="6950"/>
                      <a:pt x="2673" y="6942"/>
                    </a:cubicBezTo>
                    <a:cubicBezTo>
                      <a:pt x="2579" y="6925"/>
                      <a:pt x="2489" y="6905"/>
                      <a:pt x="2395" y="6882"/>
                    </a:cubicBezTo>
                    <a:cubicBezTo>
                      <a:pt x="2335" y="6869"/>
                      <a:pt x="2275" y="6852"/>
                      <a:pt x="2215" y="6832"/>
                    </a:cubicBezTo>
                    <a:lnTo>
                      <a:pt x="2121" y="6804"/>
                    </a:lnTo>
                    <a:cubicBezTo>
                      <a:pt x="2085" y="6795"/>
                      <a:pt x="2044" y="6781"/>
                      <a:pt x="2004" y="6768"/>
                    </a:cubicBezTo>
                    <a:lnTo>
                      <a:pt x="1980" y="6761"/>
                    </a:lnTo>
                    <a:cubicBezTo>
                      <a:pt x="1840" y="6718"/>
                      <a:pt x="1710" y="6648"/>
                      <a:pt x="1596" y="6584"/>
                    </a:cubicBezTo>
                    <a:cubicBezTo>
                      <a:pt x="1512" y="6540"/>
                      <a:pt x="1432" y="6494"/>
                      <a:pt x="1352" y="6443"/>
                    </a:cubicBezTo>
                    <a:cubicBezTo>
                      <a:pt x="1268" y="6397"/>
                      <a:pt x="1191" y="6343"/>
                      <a:pt x="1111" y="6293"/>
                    </a:cubicBezTo>
                    <a:cubicBezTo>
                      <a:pt x="1084" y="6276"/>
                      <a:pt x="1061" y="6259"/>
                      <a:pt x="1041" y="6243"/>
                    </a:cubicBezTo>
                    <a:lnTo>
                      <a:pt x="970" y="6193"/>
                    </a:lnTo>
                    <a:lnTo>
                      <a:pt x="890" y="6216"/>
                    </a:lnTo>
                    <a:cubicBezTo>
                      <a:pt x="856" y="6225"/>
                      <a:pt x="820" y="6229"/>
                      <a:pt x="784" y="6229"/>
                    </a:cubicBezTo>
                    <a:cubicBezTo>
                      <a:pt x="737" y="6229"/>
                      <a:pt x="690" y="6222"/>
                      <a:pt x="646" y="6207"/>
                    </a:cubicBezTo>
                    <a:cubicBezTo>
                      <a:pt x="546" y="6170"/>
                      <a:pt x="459" y="6093"/>
                      <a:pt x="412" y="5992"/>
                    </a:cubicBezTo>
                    <a:cubicBezTo>
                      <a:pt x="368" y="5895"/>
                      <a:pt x="362" y="5771"/>
                      <a:pt x="395" y="5694"/>
                    </a:cubicBezTo>
                    <a:lnTo>
                      <a:pt x="569" y="5279"/>
                    </a:lnTo>
                    <a:cubicBezTo>
                      <a:pt x="776" y="4795"/>
                      <a:pt x="987" y="4293"/>
                      <a:pt x="1208" y="3805"/>
                    </a:cubicBezTo>
                    <a:cubicBezTo>
                      <a:pt x="1302" y="3604"/>
                      <a:pt x="1392" y="3404"/>
                      <a:pt x="1483" y="3200"/>
                    </a:cubicBezTo>
                    <a:cubicBezTo>
                      <a:pt x="1546" y="3052"/>
                      <a:pt x="1603" y="2899"/>
                      <a:pt x="1656" y="2751"/>
                    </a:cubicBezTo>
                    <a:lnTo>
                      <a:pt x="1707" y="2615"/>
                    </a:lnTo>
                    <a:cubicBezTo>
                      <a:pt x="1857" y="2209"/>
                      <a:pt x="2064" y="1818"/>
                      <a:pt x="2268" y="1437"/>
                    </a:cubicBezTo>
                    <a:lnTo>
                      <a:pt x="2298" y="1383"/>
                    </a:lnTo>
                    <a:cubicBezTo>
                      <a:pt x="2375" y="1240"/>
                      <a:pt x="2452" y="1093"/>
                      <a:pt x="2536" y="952"/>
                    </a:cubicBezTo>
                    <a:cubicBezTo>
                      <a:pt x="2606" y="835"/>
                      <a:pt x="2693" y="735"/>
                      <a:pt x="2793" y="628"/>
                    </a:cubicBezTo>
                    <a:cubicBezTo>
                      <a:pt x="2877" y="537"/>
                      <a:pt x="2984" y="467"/>
                      <a:pt x="3094" y="431"/>
                    </a:cubicBezTo>
                    <a:cubicBezTo>
                      <a:pt x="3158" y="407"/>
                      <a:pt x="3221" y="383"/>
                      <a:pt x="3289" y="370"/>
                    </a:cubicBezTo>
                    <a:cubicBezTo>
                      <a:pt x="3335" y="357"/>
                      <a:pt x="3385" y="357"/>
                      <a:pt x="3445" y="353"/>
                    </a:cubicBezTo>
                    <a:lnTo>
                      <a:pt x="3499" y="353"/>
                    </a:lnTo>
                    <a:cubicBezTo>
                      <a:pt x="3508" y="353"/>
                      <a:pt x="3516" y="352"/>
                      <a:pt x="3525" y="352"/>
                    </a:cubicBezTo>
                    <a:close/>
                    <a:moveTo>
                      <a:pt x="3528" y="1"/>
                    </a:moveTo>
                    <a:cubicBezTo>
                      <a:pt x="3515" y="1"/>
                      <a:pt x="3500" y="1"/>
                      <a:pt x="3485" y="2"/>
                    </a:cubicBezTo>
                    <a:lnTo>
                      <a:pt x="3435" y="2"/>
                    </a:lnTo>
                    <a:cubicBezTo>
                      <a:pt x="3362" y="6"/>
                      <a:pt x="3289" y="9"/>
                      <a:pt x="3208" y="26"/>
                    </a:cubicBezTo>
                    <a:cubicBezTo>
                      <a:pt x="3128" y="46"/>
                      <a:pt x="3054" y="69"/>
                      <a:pt x="2980" y="96"/>
                    </a:cubicBezTo>
                    <a:cubicBezTo>
                      <a:pt x="2817" y="153"/>
                      <a:pt x="2659" y="256"/>
                      <a:pt x="2536" y="387"/>
                    </a:cubicBezTo>
                    <a:cubicBezTo>
                      <a:pt x="2426" y="508"/>
                      <a:pt x="2318" y="624"/>
                      <a:pt x="2231" y="775"/>
                    </a:cubicBezTo>
                    <a:cubicBezTo>
                      <a:pt x="2148" y="919"/>
                      <a:pt x="2068" y="1069"/>
                      <a:pt x="1987" y="1216"/>
                    </a:cubicBezTo>
                    <a:lnTo>
                      <a:pt x="1957" y="1273"/>
                    </a:lnTo>
                    <a:cubicBezTo>
                      <a:pt x="1750" y="1661"/>
                      <a:pt x="1536" y="2066"/>
                      <a:pt x="1375" y="2494"/>
                    </a:cubicBezTo>
                    <a:lnTo>
                      <a:pt x="1325" y="2635"/>
                    </a:lnTo>
                    <a:cubicBezTo>
                      <a:pt x="1275" y="2775"/>
                      <a:pt x="1222" y="2922"/>
                      <a:pt x="1161" y="3056"/>
                    </a:cubicBezTo>
                    <a:lnTo>
                      <a:pt x="890" y="3658"/>
                    </a:lnTo>
                    <a:cubicBezTo>
                      <a:pt x="666" y="4149"/>
                      <a:pt x="452" y="4654"/>
                      <a:pt x="248" y="5143"/>
                    </a:cubicBezTo>
                    <a:lnTo>
                      <a:pt x="71" y="5557"/>
                    </a:lnTo>
                    <a:cubicBezTo>
                      <a:pt x="1" y="5728"/>
                      <a:pt x="7" y="5952"/>
                      <a:pt x="94" y="6139"/>
                    </a:cubicBezTo>
                    <a:cubicBezTo>
                      <a:pt x="178" y="6323"/>
                      <a:pt x="339" y="6471"/>
                      <a:pt x="529" y="6537"/>
                    </a:cubicBezTo>
                    <a:cubicBezTo>
                      <a:pt x="611" y="6568"/>
                      <a:pt x="698" y="6582"/>
                      <a:pt x="785" y="6582"/>
                    </a:cubicBezTo>
                    <a:cubicBezTo>
                      <a:pt x="822" y="6582"/>
                      <a:pt x="860" y="6579"/>
                      <a:pt x="897" y="6574"/>
                    </a:cubicBezTo>
                    <a:cubicBezTo>
                      <a:pt x="904" y="6577"/>
                      <a:pt x="910" y="6584"/>
                      <a:pt x="917" y="6588"/>
                    </a:cubicBezTo>
                    <a:cubicBezTo>
                      <a:pt x="1001" y="6641"/>
                      <a:pt x="1084" y="6695"/>
                      <a:pt x="1168" y="6744"/>
                    </a:cubicBezTo>
                    <a:cubicBezTo>
                      <a:pt x="1255" y="6795"/>
                      <a:pt x="1338" y="6845"/>
                      <a:pt x="1426" y="6892"/>
                    </a:cubicBezTo>
                    <a:cubicBezTo>
                      <a:pt x="1552" y="6962"/>
                      <a:pt x="1707" y="7042"/>
                      <a:pt x="1873" y="7096"/>
                    </a:cubicBezTo>
                    <a:lnTo>
                      <a:pt x="1897" y="7105"/>
                    </a:lnTo>
                    <a:cubicBezTo>
                      <a:pt x="1940" y="7119"/>
                      <a:pt x="1984" y="7133"/>
                      <a:pt x="2028" y="7142"/>
                    </a:cubicBezTo>
                    <a:lnTo>
                      <a:pt x="2114" y="7170"/>
                    </a:lnTo>
                    <a:cubicBezTo>
                      <a:pt x="2181" y="7190"/>
                      <a:pt x="2252" y="7210"/>
                      <a:pt x="2318" y="7226"/>
                    </a:cubicBezTo>
                    <a:cubicBezTo>
                      <a:pt x="2415" y="7250"/>
                      <a:pt x="2512" y="7270"/>
                      <a:pt x="2609" y="7286"/>
                    </a:cubicBezTo>
                    <a:cubicBezTo>
                      <a:pt x="2676" y="7300"/>
                      <a:pt x="2736" y="7303"/>
                      <a:pt x="2800" y="7303"/>
                    </a:cubicBezTo>
                    <a:cubicBezTo>
                      <a:pt x="2863" y="7303"/>
                      <a:pt x="2923" y="7300"/>
                      <a:pt x="2988" y="7297"/>
                    </a:cubicBezTo>
                    <a:cubicBezTo>
                      <a:pt x="3124" y="7286"/>
                      <a:pt x="3252" y="7246"/>
                      <a:pt x="3372" y="7206"/>
                    </a:cubicBezTo>
                    <a:lnTo>
                      <a:pt x="3435" y="7186"/>
                    </a:lnTo>
                    <a:cubicBezTo>
                      <a:pt x="3519" y="7159"/>
                      <a:pt x="3606" y="7126"/>
                      <a:pt x="3706" y="7079"/>
                    </a:cubicBezTo>
                    <a:cubicBezTo>
                      <a:pt x="3944" y="6969"/>
                      <a:pt x="4167" y="6832"/>
                      <a:pt x="4372" y="6668"/>
                    </a:cubicBezTo>
                    <a:cubicBezTo>
                      <a:pt x="4415" y="6634"/>
                      <a:pt x="4456" y="6594"/>
                      <a:pt x="4496" y="6557"/>
                    </a:cubicBezTo>
                    <a:cubicBezTo>
                      <a:pt x="4653" y="6403"/>
                      <a:pt x="4769" y="6253"/>
                      <a:pt x="4857" y="6096"/>
                    </a:cubicBezTo>
                    <a:cubicBezTo>
                      <a:pt x="4930" y="5955"/>
                      <a:pt x="4984" y="5835"/>
                      <a:pt x="5027" y="5714"/>
                    </a:cubicBezTo>
                    <a:cubicBezTo>
                      <a:pt x="5058" y="5628"/>
                      <a:pt x="5074" y="5540"/>
                      <a:pt x="5087" y="5460"/>
                    </a:cubicBezTo>
                    <a:lnTo>
                      <a:pt x="5101" y="5397"/>
                    </a:lnTo>
                    <a:cubicBezTo>
                      <a:pt x="5141" y="5199"/>
                      <a:pt x="5144" y="4995"/>
                      <a:pt x="5115" y="4791"/>
                    </a:cubicBezTo>
                    <a:cubicBezTo>
                      <a:pt x="5104" y="4708"/>
                      <a:pt x="5084" y="4601"/>
                      <a:pt x="5054" y="4487"/>
                    </a:cubicBezTo>
                    <a:cubicBezTo>
                      <a:pt x="5027" y="4376"/>
                      <a:pt x="4987" y="4270"/>
                      <a:pt x="4940" y="4156"/>
                    </a:cubicBezTo>
                    <a:cubicBezTo>
                      <a:pt x="5138" y="4116"/>
                      <a:pt x="5322" y="4032"/>
                      <a:pt x="5482" y="3959"/>
                    </a:cubicBezTo>
                    <a:cubicBezTo>
                      <a:pt x="5686" y="3868"/>
                      <a:pt x="5830" y="3768"/>
                      <a:pt x="5941" y="3648"/>
                    </a:cubicBezTo>
                    <a:lnTo>
                      <a:pt x="5973" y="3611"/>
                    </a:lnTo>
                    <a:cubicBezTo>
                      <a:pt x="6030" y="3547"/>
                      <a:pt x="6091" y="3481"/>
                      <a:pt x="6148" y="3407"/>
                    </a:cubicBezTo>
                    <a:cubicBezTo>
                      <a:pt x="6254" y="3260"/>
                      <a:pt x="6375" y="3089"/>
                      <a:pt x="6445" y="2882"/>
                    </a:cubicBezTo>
                    <a:cubicBezTo>
                      <a:pt x="6486" y="2761"/>
                      <a:pt x="6512" y="2624"/>
                      <a:pt x="6522" y="2484"/>
                    </a:cubicBezTo>
                    <a:cubicBezTo>
                      <a:pt x="6529" y="2346"/>
                      <a:pt x="6529" y="2203"/>
                      <a:pt x="6515" y="2053"/>
                    </a:cubicBezTo>
                    <a:cubicBezTo>
                      <a:pt x="6515" y="2013"/>
                      <a:pt x="6506" y="1976"/>
                      <a:pt x="6499" y="1939"/>
                    </a:cubicBezTo>
                    <a:cubicBezTo>
                      <a:pt x="6482" y="1875"/>
                      <a:pt x="6459" y="1805"/>
                      <a:pt x="6429" y="1724"/>
                    </a:cubicBezTo>
                    <a:cubicBezTo>
                      <a:pt x="6405" y="1658"/>
                      <a:pt x="6372" y="1601"/>
                      <a:pt x="6342" y="1547"/>
                    </a:cubicBezTo>
                    <a:cubicBezTo>
                      <a:pt x="6262" y="1411"/>
                      <a:pt x="6174" y="1290"/>
                      <a:pt x="6081" y="1179"/>
                    </a:cubicBezTo>
                    <a:cubicBezTo>
                      <a:pt x="6024" y="1116"/>
                      <a:pt x="5967" y="1059"/>
                      <a:pt x="5907" y="1002"/>
                    </a:cubicBezTo>
                    <a:lnTo>
                      <a:pt x="5877" y="972"/>
                    </a:lnTo>
                    <a:cubicBezTo>
                      <a:pt x="5773" y="875"/>
                      <a:pt x="5663" y="775"/>
                      <a:pt x="5546" y="681"/>
                    </a:cubicBezTo>
                    <a:lnTo>
                      <a:pt x="5496" y="638"/>
                    </a:lnTo>
                    <a:cubicBezTo>
                      <a:pt x="5442" y="594"/>
                      <a:pt x="5382" y="548"/>
                      <a:pt x="5315" y="508"/>
                    </a:cubicBezTo>
                    <a:cubicBezTo>
                      <a:pt x="5098" y="377"/>
                      <a:pt x="4874" y="283"/>
                      <a:pt x="4629" y="223"/>
                    </a:cubicBezTo>
                    <a:cubicBezTo>
                      <a:pt x="4439" y="173"/>
                      <a:pt x="4241" y="130"/>
                      <a:pt x="4054" y="93"/>
                    </a:cubicBezTo>
                    <a:lnTo>
                      <a:pt x="3907" y="59"/>
                    </a:lnTo>
                    <a:cubicBezTo>
                      <a:pt x="3817" y="42"/>
                      <a:pt x="3726" y="26"/>
                      <a:pt x="3633" y="9"/>
                    </a:cubicBezTo>
                    <a:cubicBezTo>
                      <a:pt x="3601" y="4"/>
                      <a:pt x="3567" y="1"/>
                      <a:pt x="35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428" name="Google Shape;2428;p48"/>
            <p:cNvGrpSpPr/>
            <p:nvPr/>
          </p:nvGrpSpPr>
          <p:grpSpPr>
            <a:xfrm rot="-9469889">
              <a:off x="8521150" y="2605171"/>
              <a:ext cx="339522" cy="501735"/>
              <a:chOff x="2013050" y="3113925"/>
              <a:chExt cx="415410" cy="714951"/>
            </a:xfrm>
          </p:grpSpPr>
          <p:sp>
            <p:nvSpPr>
              <p:cNvPr id="2429" name="Google Shape;2429;p48"/>
              <p:cNvSpPr/>
              <p:nvPr/>
            </p:nvSpPr>
            <p:spPr>
              <a:xfrm>
                <a:off x="2118764" y="3136461"/>
                <a:ext cx="302830" cy="506426"/>
              </a:xfrm>
              <a:custGeom>
                <a:avLst/>
                <a:gdLst/>
                <a:ahLst/>
                <a:cxnLst/>
                <a:rect l="l" t="t" r="r" b="b"/>
                <a:pathLst>
                  <a:path w="3131" h="5236" extrusionOk="0">
                    <a:moveTo>
                      <a:pt x="2865" y="1"/>
                    </a:moveTo>
                    <a:cubicBezTo>
                      <a:pt x="2852" y="1"/>
                      <a:pt x="2839" y="2"/>
                      <a:pt x="2824" y="4"/>
                    </a:cubicBezTo>
                    <a:cubicBezTo>
                      <a:pt x="2750" y="8"/>
                      <a:pt x="2683" y="55"/>
                      <a:pt x="2626" y="101"/>
                    </a:cubicBezTo>
                    <a:cubicBezTo>
                      <a:pt x="2566" y="152"/>
                      <a:pt x="2509" y="209"/>
                      <a:pt x="2456" y="269"/>
                    </a:cubicBezTo>
                    <a:cubicBezTo>
                      <a:pt x="2416" y="312"/>
                      <a:pt x="2376" y="362"/>
                      <a:pt x="2336" y="413"/>
                    </a:cubicBezTo>
                    <a:cubicBezTo>
                      <a:pt x="2299" y="459"/>
                      <a:pt x="2262" y="506"/>
                      <a:pt x="2225" y="556"/>
                    </a:cubicBezTo>
                    <a:cubicBezTo>
                      <a:pt x="2192" y="603"/>
                      <a:pt x="2158" y="657"/>
                      <a:pt x="2124" y="706"/>
                    </a:cubicBezTo>
                    <a:cubicBezTo>
                      <a:pt x="2092" y="760"/>
                      <a:pt x="2058" y="811"/>
                      <a:pt x="2027" y="864"/>
                    </a:cubicBezTo>
                    <a:cubicBezTo>
                      <a:pt x="1971" y="958"/>
                      <a:pt x="1924" y="1055"/>
                      <a:pt x="1874" y="1152"/>
                    </a:cubicBezTo>
                    <a:cubicBezTo>
                      <a:pt x="1831" y="1228"/>
                      <a:pt x="1783" y="1305"/>
                      <a:pt x="1740" y="1385"/>
                    </a:cubicBezTo>
                    <a:cubicBezTo>
                      <a:pt x="1683" y="1486"/>
                      <a:pt x="1633" y="1593"/>
                      <a:pt x="1583" y="1697"/>
                    </a:cubicBezTo>
                    <a:cubicBezTo>
                      <a:pt x="1539" y="1780"/>
                      <a:pt x="1493" y="1861"/>
                      <a:pt x="1449" y="1947"/>
                    </a:cubicBezTo>
                    <a:cubicBezTo>
                      <a:pt x="1416" y="2018"/>
                      <a:pt x="1379" y="2088"/>
                      <a:pt x="1342" y="2162"/>
                    </a:cubicBezTo>
                    <a:cubicBezTo>
                      <a:pt x="1282" y="2265"/>
                      <a:pt x="1221" y="2369"/>
                      <a:pt x="1158" y="2472"/>
                    </a:cubicBezTo>
                    <a:cubicBezTo>
                      <a:pt x="1091" y="2583"/>
                      <a:pt x="1031" y="2693"/>
                      <a:pt x="964" y="2801"/>
                    </a:cubicBezTo>
                    <a:cubicBezTo>
                      <a:pt x="897" y="2907"/>
                      <a:pt x="823" y="3011"/>
                      <a:pt x="753" y="3118"/>
                    </a:cubicBezTo>
                    <a:cubicBezTo>
                      <a:pt x="710" y="3185"/>
                      <a:pt x="670" y="3255"/>
                      <a:pt x="633" y="3325"/>
                    </a:cubicBezTo>
                    <a:cubicBezTo>
                      <a:pt x="607" y="3375"/>
                      <a:pt x="587" y="3429"/>
                      <a:pt x="562" y="3476"/>
                    </a:cubicBezTo>
                    <a:cubicBezTo>
                      <a:pt x="522" y="3553"/>
                      <a:pt x="486" y="3633"/>
                      <a:pt x="456" y="3713"/>
                    </a:cubicBezTo>
                    <a:cubicBezTo>
                      <a:pt x="432" y="3784"/>
                      <a:pt x="426" y="3864"/>
                      <a:pt x="432" y="3941"/>
                    </a:cubicBezTo>
                    <a:cubicBezTo>
                      <a:pt x="432" y="3968"/>
                      <a:pt x="439" y="3997"/>
                      <a:pt x="439" y="4025"/>
                    </a:cubicBezTo>
                    <a:cubicBezTo>
                      <a:pt x="439" y="4062"/>
                      <a:pt x="436" y="4094"/>
                      <a:pt x="432" y="4128"/>
                    </a:cubicBezTo>
                    <a:cubicBezTo>
                      <a:pt x="419" y="4171"/>
                      <a:pt x="402" y="4212"/>
                      <a:pt x="379" y="4249"/>
                    </a:cubicBezTo>
                    <a:cubicBezTo>
                      <a:pt x="375" y="4258"/>
                      <a:pt x="372" y="4265"/>
                      <a:pt x="366" y="4275"/>
                    </a:cubicBezTo>
                    <a:cubicBezTo>
                      <a:pt x="332" y="4338"/>
                      <a:pt x="298" y="4403"/>
                      <a:pt x="261" y="4466"/>
                    </a:cubicBezTo>
                    <a:lnTo>
                      <a:pt x="272" y="4452"/>
                    </a:lnTo>
                    <a:lnTo>
                      <a:pt x="272" y="4452"/>
                    </a:lnTo>
                    <a:cubicBezTo>
                      <a:pt x="232" y="4519"/>
                      <a:pt x="192" y="4586"/>
                      <a:pt x="145" y="4647"/>
                    </a:cubicBezTo>
                    <a:cubicBezTo>
                      <a:pt x="135" y="4664"/>
                      <a:pt x="121" y="4676"/>
                      <a:pt x="111" y="4693"/>
                    </a:cubicBezTo>
                    <a:cubicBezTo>
                      <a:pt x="88" y="4720"/>
                      <a:pt x="74" y="4753"/>
                      <a:pt x="58" y="4784"/>
                    </a:cubicBezTo>
                    <a:cubicBezTo>
                      <a:pt x="51" y="4800"/>
                      <a:pt x="45" y="4814"/>
                      <a:pt x="41" y="4830"/>
                    </a:cubicBezTo>
                    <a:cubicBezTo>
                      <a:pt x="31" y="4840"/>
                      <a:pt x="25" y="4854"/>
                      <a:pt x="21" y="4871"/>
                    </a:cubicBezTo>
                    <a:cubicBezTo>
                      <a:pt x="1" y="4914"/>
                      <a:pt x="5" y="4968"/>
                      <a:pt x="25" y="5014"/>
                    </a:cubicBezTo>
                    <a:cubicBezTo>
                      <a:pt x="45" y="5058"/>
                      <a:pt x="78" y="5088"/>
                      <a:pt x="121" y="5111"/>
                    </a:cubicBezTo>
                    <a:cubicBezTo>
                      <a:pt x="135" y="5121"/>
                      <a:pt x="148" y="5131"/>
                      <a:pt x="165" y="5141"/>
                    </a:cubicBezTo>
                    <a:lnTo>
                      <a:pt x="188" y="5152"/>
                    </a:lnTo>
                    <a:cubicBezTo>
                      <a:pt x="205" y="5161"/>
                      <a:pt x="225" y="5165"/>
                      <a:pt x="245" y="5168"/>
                    </a:cubicBezTo>
                    <a:cubicBezTo>
                      <a:pt x="275" y="5181"/>
                      <a:pt x="306" y="5195"/>
                      <a:pt x="335" y="5205"/>
                    </a:cubicBezTo>
                    <a:cubicBezTo>
                      <a:pt x="383" y="5224"/>
                      <a:pt x="433" y="5235"/>
                      <a:pt x="483" y="5235"/>
                    </a:cubicBezTo>
                    <a:cubicBezTo>
                      <a:pt x="528" y="5235"/>
                      <a:pt x="573" y="5226"/>
                      <a:pt x="616" y="5205"/>
                    </a:cubicBezTo>
                    <a:cubicBezTo>
                      <a:pt x="676" y="5178"/>
                      <a:pt x="723" y="5125"/>
                      <a:pt x="763" y="5074"/>
                    </a:cubicBezTo>
                    <a:cubicBezTo>
                      <a:pt x="834" y="4977"/>
                      <a:pt x="891" y="4871"/>
                      <a:pt x="957" y="4773"/>
                    </a:cubicBezTo>
                    <a:cubicBezTo>
                      <a:pt x="1101" y="4559"/>
                      <a:pt x="1205" y="4318"/>
                      <a:pt x="1309" y="4085"/>
                    </a:cubicBezTo>
                    <a:cubicBezTo>
                      <a:pt x="1352" y="3988"/>
                      <a:pt x="1402" y="3891"/>
                      <a:pt x="1449" y="3793"/>
                    </a:cubicBezTo>
                    <a:cubicBezTo>
                      <a:pt x="1496" y="3696"/>
                      <a:pt x="1539" y="3596"/>
                      <a:pt x="1590" y="3496"/>
                    </a:cubicBezTo>
                    <a:cubicBezTo>
                      <a:pt x="1640" y="3395"/>
                      <a:pt x="1693" y="3295"/>
                      <a:pt x="1743" y="3195"/>
                    </a:cubicBezTo>
                    <a:cubicBezTo>
                      <a:pt x="1791" y="3098"/>
                      <a:pt x="1840" y="3001"/>
                      <a:pt x="1891" y="2904"/>
                    </a:cubicBezTo>
                    <a:cubicBezTo>
                      <a:pt x="1931" y="2827"/>
                      <a:pt x="1971" y="2753"/>
                      <a:pt x="2011" y="2677"/>
                    </a:cubicBezTo>
                    <a:lnTo>
                      <a:pt x="2018" y="2663"/>
                    </a:lnTo>
                    <a:cubicBezTo>
                      <a:pt x="2078" y="2557"/>
                      <a:pt x="2138" y="2446"/>
                      <a:pt x="2201" y="2339"/>
                    </a:cubicBezTo>
                    <a:cubicBezTo>
                      <a:pt x="2232" y="2285"/>
                      <a:pt x="2265" y="2231"/>
                      <a:pt x="2299" y="2178"/>
                    </a:cubicBezTo>
                    <a:cubicBezTo>
                      <a:pt x="2336" y="2115"/>
                      <a:pt x="2368" y="2051"/>
                      <a:pt x="2402" y="1987"/>
                    </a:cubicBezTo>
                    <a:cubicBezTo>
                      <a:pt x="2462" y="1887"/>
                      <a:pt x="2526" y="1794"/>
                      <a:pt x="2583" y="1690"/>
                    </a:cubicBezTo>
                    <a:cubicBezTo>
                      <a:pt x="2653" y="1563"/>
                      <a:pt x="2720" y="1433"/>
                      <a:pt x="2767" y="1292"/>
                    </a:cubicBezTo>
                    <a:cubicBezTo>
                      <a:pt x="2787" y="1235"/>
                      <a:pt x="2807" y="1178"/>
                      <a:pt x="2820" y="1121"/>
                    </a:cubicBezTo>
                    <a:cubicBezTo>
                      <a:pt x="2830" y="1095"/>
                      <a:pt x="2834" y="1068"/>
                      <a:pt x="2844" y="1044"/>
                    </a:cubicBezTo>
                    <a:cubicBezTo>
                      <a:pt x="2854" y="1015"/>
                      <a:pt x="2864" y="987"/>
                      <a:pt x="2874" y="961"/>
                    </a:cubicBezTo>
                    <a:cubicBezTo>
                      <a:pt x="2901" y="904"/>
                      <a:pt x="2921" y="847"/>
                      <a:pt x="2947" y="791"/>
                    </a:cubicBezTo>
                    <a:cubicBezTo>
                      <a:pt x="2967" y="737"/>
                      <a:pt x="2995" y="683"/>
                      <a:pt x="3018" y="630"/>
                    </a:cubicBezTo>
                    <a:cubicBezTo>
                      <a:pt x="3035" y="586"/>
                      <a:pt x="3055" y="539"/>
                      <a:pt x="3071" y="493"/>
                    </a:cubicBezTo>
                    <a:cubicBezTo>
                      <a:pt x="3078" y="473"/>
                      <a:pt x="3088" y="450"/>
                      <a:pt x="3095" y="429"/>
                    </a:cubicBezTo>
                    <a:cubicBezTo>
                      <a:pt x="3101" y="416"/>
                      <a:pt x="3104" y="402"/>
                      <a:pt x="3108" y="389"/>
                    </a:cubicBezTo>
                    <a:cubicBezTo>
                      <a:pt x="3115" y="365"/>
                      <a:pt x="3125" y="336"/>
                      <a:pt x="3125" y="309"/>
                    </a:cubicBezTo>
                    <a:cubicBezTo>
                      <a:pt x="3131" y="255"/>
                      <a:pt x="3121" y="218"/>
                      <a:pt x="3104" y="172"/>
                    </a:cubicBezTo>
                    <a:cubicBezTo>
                      <a:pt x="3088" y="121"/>
                      <a:pt x="3051" y="84"/>
                      <a:pt x="3015" y="51"/>
                    </a:cubicBezTo>
                    <a:cubicBezTo>
                      <a:pt x="3004" y="44"/>
                      <a:pt x="2967" y="24"/>
                      <a:pt x="2947" y="14"/>
                    </a:cubicBezTo>
                    <a:cubicBezTo>
                      <a:pt x="2916" y="5"/>
                      <a:pt x="2892" y="1"/>
                      <a:pt x="286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0" name="Google Shape;2430;p48"/>
              <p:cNvSpPr/>
              <p:nvPr/>
            </p:nvSpPr>
            <p:spPr>
              <a:xfrm>
                <a:off x="2025333" y="3624604"/>
                <a:ext cx="142469" cy="184832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911" extrusionOk="0">
                    <a:moveTo>
                      <a:pt x="920" y="0"/>
                    </a:moveTo>
                    <a:cubicBezTo>
                      <a:pt x="882" y="0"/>
                      <a:pt x="846" y="8"/>
                      <a:pt x="813" y="21"/>
                    </a:cubicBezTo>
                    <a:cubicBezTo>
                      <a:pt x="780" y="31"/>
                      <a:pt x="750" y="51"/>
                      <a:pt x="723" y="71"/>
                    </a:cubicBezTo>
                    <a:cubicBezTo>
                      <a:pt x="690" y="94"/>
                      <a:pt x="662" y="125"/>
                      <a:pt x="636" y="154"/>
                    </a:cubicBezTo>
                    <a:cubicBezTo>
                      <a:pt x="609" y="182"/>
                      <a:pt x="593" y="214"/>
                      <a:pt x="572" y="245"/>
                    </a:cubicBezTo>
                    <a:cubicBezTo>
                      <a:pt x="549" y="282"/>
                      <a:pt x="525" y="319"/>
                      <a:pt x="505" y="359"/>
                    </a:cubicBezTo>
                    <a:cubicBezTo>
                      <a:pt x="455" y="452"/>
                      <a:pt x="412" y="549"/>
                      <a:pt x="365" y="643"/>
                    </a:cubicBezTo>
                    <a:cubicBezTo>
                      <a:pt x="312" y="740"/>
                      <a:pt x="255" y="841"/>
                      <a:pt x="208" y="941"/>
                    </a:cubicBezTo>
                    <a:cubicBezTo>
                      <a:pt x="184" y="991"/>
                      <a:pt x="168" y="1041"/>
                      <a:pt x="151" y="1091"/>
                    </a:cubicBezTo>
                    <a:cubicBezTo>
                      <a:pt x="134" y="1145"/>
                      <a:pt x="114" y="1198"/>
                      <a:pt x="94" y="1252"/>
                    </a:cubicBezTo>
                    <a:cubicBezTo>
                      <a:pt x="51" y="1355"/>
                      <a:pt x="3" y="1466"/>
                      <a:pt x="0" y="1583"/>
                    </a:cubicBezTo>
                    <a:cubicBezTo>
                      <a:pt x="0" y="1636"/>
                      <a:pt x="7" y="1690"/>
                      <a:pt x="31" y="1736"/>
                    </a:cubicBezTo>
                    <a:cubicBezTo>
                      <a:pt x="48" y="1767"/>
                      <a:pt x="64" y="1790"/>
                      <a:pt x="88" y="1817"/>
                    </a:cubicBezTo>
                    <a:cubicBezTo>
                      <a:pt x="111" y="1844"/>
                      <a:pt x="137" y="1867"/>
                      <a:pt x="168" y="1884"/>
                    </a:cubicBezTo>
                    <a:cubicBezTo>
                      <a:pt x="194" y="1900"/>
                      <a:pt x="224" y="1911"/>
                      <a:pt x="258" y="1911"/>
                    </a:cubicBezTo>
                    <a:cubicBezTo>
                      <a:pt x="262" y="1911"/>
                      <a:pt x="266" y="1911"/>
                      <a:pt x="270" y="1911"/>
                    </a:cubicBezTo>
                    <a:cubicBezTo>
                      <a:pt x="310" y="1911"/>
                      <a:pt x="348" y="1898"/>
                      <a:pt x="378" y="1877"/>
                    </a:cubicBezTo>
                    <a:cubicBezTo>
                      <a:pt x="384" y="1877"/>
                      <a:pt x="389" y="1878"/>
                      <a:pt x="394" y="1878"/>
                    </a:cubicBezTo>
                    <a:cubicBezTo>
                      <a:pt x="418" y="1878"/>
                      <a:pt x="440" y="1872"/>
                      <a:pt x="462" y="1864"/>
                    </a:cubicBezTo>
                    <a:cubicBezTo>
                      <a:pt x="475" y="1854"/>
                      <a:pt x="489" y="1847"/>
                      <a:pt x="502" y="1837"/>
                    </a:cubicBezTo>
                    <a:cubicBezTo>
                      <a:pt x="529" y="1817"/>
                      <a:pt x="549" y="1790"/>
                      <a:pt x="559" y="1756"/>
                    </a:cubicBezTo>
                    <a:cubicBezTo>
                      <a:pt x="622" y="1643"/>
                      <a:pt x="686" y="1529"/>
                      <a:pt x="756" y="1423"/>
                    </a:cubicBezTo>
                    <a:cubicBezTo>
                      <a:pt x="793" y="1366"/>
                      <a:pt x="830" y="1312"/>
                      <a:pt x="870" y="1258"/>
                    </a:cubicBezTo>
                    <a:cubicBezTo>
                      <a:pt x="910" y="1208"/>
                      <a:pt x="951" y="1158"/>
                      <a:pt x="994" y="1108"/>
                    </a:cubicBezTo>
                    <a:cubicBezTo>
                      <a:pt x="1071" y="1014"/>
                      <a:pt x="1151" y="917"/>
                      <a:pt x="1227" y="816"/>
                    </a:cubicBezTo>
                    <a:cubicBezTo>
                      <a:pt x="1264" y="770"/>
                      <a:pt x="1301" y="723"/>
                      <a:pt x="1338" y="676"/>
                    </a:cubicBezTo>
                    <a:cubicBezTo>
                      <a:pt x="1352" y="653"/>
                      <a:pt x="1365" y="633"/>
                      <a:pt x="1378" y="609"/>
                    </a:cubicBezTo>
                    <a:cubicBezTo>
                      <a:pt x="1398" y="580"/>
                      <a:pt x="1412" y="549"/>
                      <a:pt x="1428" y="520"/>
                    </a:cubicBezTo>
                    <a:cubicBezTo>
                      <a:pt x="1445" y="486"/>
                      <a:pt x="1452" y="459"/>
                      <a:pt x="1459" y="422"/>
                    </a:cubicBezTo>
                    <a:cubicBezTo>
                      <a:pt x="1472" y="349"/>
                      <a:pt x="1442" y="268"/>
                      <a:pt x="1395" y="211"/>
                    </a:cubicBezTo>
                    <a:cubicBezTo>
                      <a:pt x="1352" y="162"/>
                      <a:pt x="1305" y="138"/>
                      <a:pt x="1244" y="105"/>
                    </a:cubicBezTo>
                    <a:cubicBezTo>
                      <a:pt x="1207" y="84"/>
                      <a:pt x="1171" y="68"/>
                      <a:pt x="1134" y="54"/>
                    </a:cubicBezTo>
                    <a:cubicBezTo>
                      <a:pt x="1084" y="34"/>
                      <a:pt x="1034" y="21"/>
                      <a:pt x="980" y="7"/>
                    </a:cubicBezTo>
                    <a:cubicBezTo>
                      <a:pt x="960" y="3"/>
                      <a:pt x="940" y="0"/>
                      <a:pt x="9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1" name="Google Shape;2431;p48"/>
              <p:cNvSpPr/>
              <p:nvPr/>
            </p:nvSpPr>
            <p:spPr>
              <a:xfrm>
                <a:off x="2100678" y="3519083"/>
                <a:ext cx="69638" cy="100008"/>
              </a:xfrm>
              <a:custGeom>
                <a:avLst/>
                <a:gdLst/>
                <a:ahLst/>
                <a:cxnLst/>
                <a:rect l="l" t="t" r="r" b="b"/>
                <a:pathLst>
                  <a:path w="720" h="1034" extrusionOk="0">
                    <a:moveTo>
                      <a:pt x="613" y="1"/>
                    </a:moveTo>
                    <a:cubicBezTo>
                      <a:pt x="584" y="1"/>
                      <a:pt x="563" y="13"/>
                      <a:pt x="539" y="28"/>
                    </a:cubicBezTo>
                    <a:lnTo>
                      <a:pt x="519" y="49"/>
                    </a:lnTo>
                    <a:cubicBezTo>
                      <a:pt x="505" y="55"/>
                      <a:pt x="496" y="65"/>
                      <a:pt x="485" y="75"/>
                    </a:cubicBezTo>
                    <a:cubicBezTo>
                      <a:pt x="439" y="126"/>
                      <a:pt x="395" y="175"/>
                      <a:pt x="355" y="229"/>
                    </a:cubicBezTo>
                    <a:cubicBezTo>
                      <a:pt x="318" y="276"/>
                      <a:pt x="285" y="322"/>
                      <a:pt x="252" y="370"/>
                    </a:cubicBezTo>
                    <a:cubicBezTo>
                      <a:pt x="218" y="423"/>
                      <a:pt x="192" y="483"/>
                      <a:pt x="164" y="540"/>
                    </a:cubicBezTo>
                    <a:cubicBezTo>
                      <a:pt x="111" y="643"/>
                      <a:pt x="64" y="744"/>
                      <a:pt x="24" y="851"/>
                    </a:cubicBezTo>
                    <a:cubicBezTo>
                      <a:pt x="1" y="915"/>
                      <a:pt x="27" y="984"/>
                      <a:pt x="84" y="1018"/>
                    </a:cubicBezTo>
                    <a:lnTo>
                      <a:pt x="104" y="1025"/>
                    </a:lnTo>
                    <a:cubicBezTo>
                      <a:pt x="119" y="1031"/>
                      <a:pt x="135" y="1034"/>
                      <a:pt x="151" y="1034"/>
                    </a:cubicBezTo>
                    <a:cubicBezTo>
                      <a:pt x="204" y="1034"/>
                      <a:pt x="254" y="1000"/>
                      <a:pt x="275" y="948"/>
                    </a:cubicBezTo>
                    <a:cubicBezTo>
                      <a:pt x="308" y="868"/>
                      <a:pt x="342" y="788"/>
                      <a:pt x="382" y="711"/>
                    </a:cubicBezTo>
                    <a:cubicBezTo>
                      <a:pt x="432" y="617"/>
                      <a:pt x="489" y="527"/>
                      <a:pt x="549" y="436"/>
                    </a:cubicBezTo>
                    <a:lnTo>
                      <a:pt x="639" y="286"/>
                    </a:lnTo>
                    <a:cubicBezTo>
                      <a:pt x="660" y="256"/>
                      <a:pt x="676" y="226"/>
                      <a:pt x="689" y="192"/>
                    </a:cubicBezTo>
                    <a:cubicBezTo>
                      <a:pt x="703" y="158"/>
                      <a:pt x="720" y="129"/>
                      <a:pt x="713" y="92"/>
                    </a:cubicBezTo>
                    <a:cubicBezTo>
                      <a:pt x="706" y="45"/>
                      <a:pt x="669" y="8"/>
                      <a:pt x="623" y="1"/>
                    </a:cubicBezTo>
                    <a:cubicBezTo>
                      <a:pt x="619" y="1"/>
                      <a:pt x="616" y="1"/>
                      <a:pt x="613" y="1"/>
                    </a:cubicBezTo>
                    <a:close/>
                  </a:path>
                </a:pathLst>
              </a:custGeom>
              <a:solidFill>
                <a:srgbClr val="FB67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2" name="Google Shape;2432;p48"/>
              <p:cNvSpPr/>
              <p:nvPr/>
            </p:nvSpPr>
            <p:spPr>
              <a:xfrm>
                <a:off x="2018853" y="3521694"/>
                <a:ext cx="147014" cy="281552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2911" extrusionOk="0">
                    <a:moveTo>
                      <a:pt x="1390" y="1"/>
                    </a:moveTo>
                    <a:cubicBezTo>
                      <a:pt x="1365" y="1"/>
                      <a:pt x="1345" y="10"/>
                      <a:pt x="1325" y="22"/>
                    </a:cubicBezTo>
                    <a:cubicBezTo>
                      <a:pt x="1308" y="31"/>
                      <a:pt x="1294" y="38"/>
                      <a:pt x="1278" y="48"/>
                    </a:cubicBezTo>
                    <a:cubicBezTo>
                      <a:pt x="1258" y="62"/>
                      <a:pt x="1245" y="82"/>
                      <a:pt x="1228" y="99"/>
                    </a:cubicBezTo>
                    <a:cubicBezTo>
                      <a:pt x="1214" y="119"/>
                      <a:pt x="1201" y="139"/>
                      <a:pt x="1188" y="159"/>
                    </a:cubicBezTo>
                    <a:cubicBezTo>
                      <a:pt x="1161" y="205"/>
                      <a:pt x="1134" y="249"/>
                      <a:pt x="1107" y="292"/>
                    </a:cubicBezTo>
                    <a:cubicBezTo>
                      <a:pt x="1084" y="335"/>
                      <a:pt x="1061" y="375"/>
                      <a:pt x="1034" y="420"/>
                    </a:cubicBezTo>
                    <a:cubicBezTo>
                      <a:pt x="1007" y="466"/>
                      <a:pt x="977" y="513"/>
                      <a:pt x="950" y="560"/>
                    </a:cubicBezTo>
                    <a:cubicBezTo>
                      <a:pt x="897" y="653"/>
                      <a:pt x="830" y="741"/>
                      <a:pt x="786" y="841"/>
                    </a:cubicBezTo>
                    <a:cubicBezTo>
                      <a:pt x="766" y="888"/>
                      <a:pt x="746" y="934"/>
                      <a:pt x="737" y="982"/>
                    </a:cubicBezTo>
                    <a:cubicBezTo>
                      <a:pt x="726" y="1018"/>
                      <a:pt x="720" y="1048"/>
                      <a:pt x="720" y="1085"/>
                    </a:cubicBezTo>
                    <a:cubicBezTo>
                      <a:pt x="717" y="1112"/>
                      <a:pt x="717" y="1142"/>
                      <a:pt x="723" y="1172"/>
                    </a:cubicBezTo>
                    <a:lnTo>
                      <a:pt x="726" y="1185"/>
                    </a:lnTo>
                    <a:cubicBezTo>
                      <a:pt x="723" y="1195"/>
                      <a:pt x="717" y="1209"/>
                      <a:pt x="713" y="1218"/>
                    </a:cubicBezTo>
                    <a:cubicBezTo>
                      <a:pt x="696" y="1246"/>
                      <a:pt x="680" y="1272"/>
                      <a:pt x="663" y="1299"/>
                    </a:cubicBezTo>
                    <a:cubicBezTo>
                      <a:pt x="639" y="1335"/>
                      <a:pt x="619" y="1372"/>
                      <a:pt x="596" y="1409"/>
                    </a:cubicBezTo>
                    <a:cubicBezTo>
                      <a:pt x="556" y="1479"/>
                      <a:pt x="522" y="1553"/>
                      <a:pt x="485" y="1627"/>
                    </a:cubicBezTo>
                    <a:cubicBezTo>
                      <a:pt x="442" y="1707"/>
                      <a:pt x="395" y="1787"/>
                      <a:pt x="362" y="1874"/>
                    </a:cubicBezTo>
                    <a:cubicBezTo>
                      <a:pt x="328" y="1951"/>
                      <a:pt x="291" y="2028"/>
                      <a:pt x="261" y="2105"/>
                    </a:cubicBezTo>
                    <a:cubicBezTo>
                      <a:pt x="225" y="2192"/>
                      <a:pt x="191" y="2279"/>
                      <a:pt x="155" y="2366"/>
                    </a:cubicBezTo>
                    <a:cubicBezTo>
                      <a:pt x="111" y="2479"/>
                      <a:pt x="67" y="2593"/>
                      <a:pt x="27" y="2707"/>
                    </a:cubicBezTo>
                    <a:cubicBezTo>
                      <a:pt x="1" y="2777"/>
                      <a:pt x="30" y="2857"/>
                      <a:pt x="94" y="2891"/>
                    </a:cubicBezTo>
                    <a:lnTo>
                      <a:pt x="115" y="2901"/>
                    </a:lnTo>
                    <a:cubicBezTo>
                      <a:pt x="131" y="2907"/>
                      <a:pt x="149" y="2911"/>
                      <a:pt x="166" y="2911"/>
                    </a:cubicBezTo>
                    <a:cubicBezTo>
                      <a:pt x="228" y="2911"/>
                      <a:pt x="287" y="2871"/>
                      <a:pt x="308" y="2811"/>
                    </a:cubicBezTo>
                    <a:cubicBezTo>
                      <a:pt x="342" y="2723"/>
                      <a:pt x="371" y="2640"/>
                      <a:pt x="405" y="2553"/>
                    </a:cubicBezTo>
                    <a:cubicBezTo>
                      <a:pt x="439" y="2479"/>
                      <a:pt x="469" y="2402"/>
                      <a:pt x="502" y="2329"/>
                    </a:cubicBezTo>
                    <a:cubicBezTo>
                      <a:pt x="556" y="2209"/>
                      <a:pt x="612" y="2092"/>
                      <a:pt x="672" y="1974"/>
                    </a:cubicBezTo>
                    <a:cubicBezTo>
                      <a:pt x="700" y="1921"/>
                      <a:pt x="733" y="1871"/>
                      <a:pt x="760" y="1817"/>
                    </a:cubicBezTo>
                    <a:cubicBezTo>
                      <a:pt x="793" y="1760"/>
                      <a:pt x="823" y="1700"/>
                      <a:pt x="853" y="1640"/>
                    </a:cubicBezTo>
                    <a:cubicBezTo>
                      <a:pt x="863" y="1620"/>
                      <a:pt x="873" y="1604"/>
                      <a:pt x="887" y="1584"/>
                    </a:cubicBezTo>
                    <a:cubicBezTo>
                      <a:pt x="900" y="1559"/>
                      <a:pt x="913" y="1536"/>
                      <a:pt x="924" y="1513"/>
                    </a:cubicBezTo>
                    <a:lnTo>
                      <a:pt x="924" y="1519"/>
                    </a:lnTo>
                    <a:cubicBezTo>
                      <a:pt x="954" y="1458"/>
                      <a:pt x="990" y="1399"/>
                      <a:pt x="1022" y="1340"/>
                    </a:cubicBezTo>
                    <a:lnTo>
                      <a:pt x="1022" y="1340"/>
                    </a:lnTo>
                    <a:cubicBezTo>
                      <a:pt x="1045" y="1301"/>
                      <a:pt x="1067" y="1261"/>
                      <a:pt x="1074" y="1212"/>
                    </a:cubicBezTo>
                    <a:cubicBezTo>
                      <a:pt x="1078" y="1172"/>
                      <a:pt x="1071" y="1138"/>
                      <a:pt x="1058" y="1102"/>
                    </a:cubicBezTo>
                    <a:lnTo>
                      <a:pt x="1054" y="1091"/>
                    </a:lnTo>
                    <a:lnTo>
                      <a:pt x="1050" y="1075"/>
                    </a:lnTo>
                    <a:cubicBezTo>
                      <a:pt x="1054" y="1055"/>
                      <a:pt x="1054" y="1038"/>
                      <a:pt x="1061" y="1018"/>
                    </a:cubicBezTo>
                    <a:cubicBezTo>
                      <a:pt x="1067" y="982"/>
                      <a:pt x="1078" y="948"/>
                      <a:pt x="1094" y="914"/>
                    </a:cubicBezTo>
                    <a:cubicBezTo>
                      <a:pt x="1118" y="871"/>
                      <a:pt x="1148" y="831"/>
                      <a:pt x="1174" y="787"/>
                    </a:cubicBezTo>
                    <a:cubicBezTo>
                      <a:pt x="1211" y="730"/>
                      <a:pt x="1248" y="673"/>
                      <a:pt x="1285" y="620"/>
                    </a:cubicBezTo>
                    <a:cubicBezTo>
                      <a:pt x="1355" y="510"/>
                      <a:pt x="1415" y="396"/>
                      <a:pt x="1475" y="279"/>
                    </a:cubicBezTo>
                    <a:lnTo>
                      <a:pt x="1475" y="279"/>
                    </a:lnTo>
                    <a:lnTo>
                      <a:pt x="1469" y="295"/>
                    </a:lnTo>
                    <a:cubicBezTo>
                      <a:pt x="1482" y="272"/>
                      <a:pt x="1495" y="249"/>
                      <a:pt x="1506" y="222"/>
                    </a:cubicBezTo>
                    <a:cubicBezTo>
                      <a:pt x="1519" y="199"/>
                      <a:pt x="1515" y="168"/>
                      <a:pt x="1519" y="142"/>
                    </a:cubicBezTo>
                    <a:cubicBezTo>
                      <a:pt x="1519" y="95"/>
                      <a:pt x="1502" y="51"/>
                      <a:pt x="1465" y="25"/>
                    </a:cubicBezTo>
                    <a:cubicBezTo>
                      <a:pt x="1445" y="11"/>
                      <a:pt x="1425" y="5"/>
                      <a:pt x="1402" y="1"/>
                    </a:cubicBezTo>
                    <a:cubicBezTo>
                      <a:pt x="1398" y="1"/>
                      <a:pt x="1394" y="1"/>
                      <a:pt x="13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3" name="Google Shape;2433;p48"/>
              <p:cNvSpPr/>
              <p:nvPr/>
            </p:nvSpPr>
            <p:spPr>
              <a:xfrm>
                <a:off x="2013050" y="3604583"/>
                <a:ext cx="168970" cy="224294"/>
              </a:xfrm>
              <a:custGeom>
                <a:avLst/>
                <a:gdLst/>
                <a:ahLst/>
                <a:cxnLst/>
                <a:rect l="l" t="t" r="r" b="b"/>
                <a:pathLst>
                  <a:path w="1747" h="2319" extrusionOk="0">
                    <a:moveTo>
                      <a:pt x="947" y="255"/>
                    </a:moveTo>
                    <a:cubicBezTo>
                      <a:pt x="964" y="265"/>
                      <a:pt x="980" y="275"/>
                      <a:pt x="997" y="281"/>
                    </a:cubicBezTo>
                    <a:cubicBezTo>
                      <a:pt x="1044" y="312"/>
                      <a:pt x="1090" y="338"/>
                      <a:pt x="1141" y="361"/>
                    </a:cubicBezTo>
                    <a:cubicBezTo>
                      <a:pt x="1204" y="395"/>
                      <a:pt x="1268" y="426"/>
                      <a:pt x="1334" y="452"/>
                    </a:cubicBezTo>
                    <a:cubicBezTo>
                      <a:pt x="1395" y="475"/>
                      <a:pt x="1448" y="506"/>
                      <a:pt x="1502" y="542"/>
                    </a:cubicBezTo>
                    <a:lnTo>
                      <a:pt x="1519" y="559"/>
                    </a:lnTo>
                    <a:lnTo>
                      <a:pt x="1522" y="566"/>
                    </a:lnTo>
                    <a:cubicBezTo>
                      <a:pt x="1515" y="582"/>
                      <a:pt x="1505" y="596"/>
                      <a:pt x="1495" y="613"/>
                    </a:cubicBezTo>
                    <a:cubicBezTo>
                      <a:pt x="1482" y="639"/>
                      <a:pt x="1465" y="662"/>
                      <a:pt x="1448" y="690"/>
                    </a:cubicBezTo>
                    <a:cubicBezTo>
                      <a:pt x="1422" y="736"/>
                      <a:pt x="1395" y="783"/>
                      <a:pt x="1368" y="830"/>
                    </a:cubicBezTo>
                    <a:cubicBezTo>
                      <a:pt x="1318" y="917"/>
                      <a:pt x="1268" y="1000"/>
                      <a:pt x="1211" y="1080"/>
                    </a:cubicBezTo>
                    <a:cubicBezTo>
                      <a:pt x="1178" y="1124"/>
                      <a:pt x="1151" y="1171"/>
                      <a:pt x="1121" y="1218"/>
                    </a:cubicBezTo>
                    <a:cubicBezTo>
                      <a:pt x="1090" y="1268"/>
                      <a:pt x="1061" y="1318"/>
                      <a:pt x="1027" y="1365"/>
                    </a:cubicBezTo>
                    <a:cubicBezTo>
                      <a:pt x="997" y="1412"/>
                      <a:pt x="970" y="1462"/>
                      <a:pt x="940" y="1509"/>
                    </a:cubicBezTo>
                    <a:cubicBezTo>
                      <a:pt x="910" y="1552"/>
                      <a:pt x="880" y="1599"/>
                      <a:pt x="850" y="1642"/>
                    </a:cubicBezTo>
                    <a:cubicBezTo>
                      <a:pt x="820" y="1686"/>
                      <a:pt x="789" y="1733"/>
                      <a:pt x="760" y="1776"/>
                    </a:cubicBezTo>
                    <a:cubicBezTo>
                      <a:pt x="736" y="1806"/>
                      <a:pt x="709" y="1840"/>
                      <a:pt x="686" y="1870"/>
                    </a:cubicBezTo>
                    <a:cubicBezTo>
                      <a:pt x="659" y="1906"/>
                      <a:pt x="629" y="1940"/>
                      <a:pt x="596" y="1977"/>
                    </a:cubicBezTo>
                    <a:cubicBezTo>
                      <a:pt x="582" y="1994"/>
                      <a:pt x="565" y="2011"/>
                      <a:pt x="552" y="2027"/>
                    </a:cubicBezTo>
                    <a:cubicBezTo>
                      <a:pt x="539" y="2040"/>
                      <a:pt x="529" y="2054"/>
                      <a:pt x="516" y="2064"/>
                    </a:cubicBezTo>
                    <a:lnTo>
                      <a:pt x="496" y="2074"/>
                    </a:lnTo>
                    <a:lnTo>
                      <a:pt x="485" y="2077"/>
                    </a:lnTo>
                    <a:lnTo>
                      <a:pt x="465" y="2077"/>
                    </a:lnTo>
                    <a:cubicBezTo>
                      <a:pt x="445" y="2067"/>
                      <a:pt x="428" y="2054"/>
                      <a:pt x="408" y="2040"/>
                    </a:cubicBezTo>
                    <a:cubicBezTo>
                      <a:pt x="382" y="2020"/>
                      <a:pt x="355" y="1997"/>
                      <a:pt x="328" y="1974"/>
                    </a:cubicBezTo>
                    <a:cubicBezTo>
                      <a:pt x="301" y="1951"/>
                      <a:pt x="275" y="1926"/>
                      <a:pt x="248" y="1900"/>
                    </a:cubicBezTo>
                    <a:lnTo>
                      <a:pt x="241" y="1883"/>
                    </a:lnTo>
                    <a:cubicBezTo>
                      <a:pt x="238" y="1874"/>
                      <a:pt x="235" y="1866"/>
                      <a:pt x="231" y="1857"/>
                    </a:cubicBezTo>
                    <a:lnTo>
                      <a:pt x="231" y="1803"/>
                    </a:lnTo>
                    <a:cubicBezTo>
                      <a:pt x="244" y="1716"/>
                      <a:pt x="271" y="1630"/>
                      <a:pt x="301" y="1549"/>
                    </a:cubicBezTo>
                    <a:cubicBezTo>
                      <a:pt x="331" y="1479"/>
                      <a:pt x="362" y="1409"/>
                      <a:pt x="388" y="1338"/>
                    </a:cubicBezTo>
                    <a:cubicBezTo>
                      <a:pt x="405" y="1295"/>
                      <a:pt x="422" y="1248"/>
                      <a:pt x="442" y="1204"/>
                    </a:cubicBezTo>
                    <a:cubicBezTo>
                      <a:pt x="462" y="1154"/>
                      <a:pt x="485" y="1104"/>
                      <a:pt x="512" y="1054"/>
                    </a:cubicBezTo>
                    <a:cubicBezTo>
                      <a:pt x="532" y="1011"/>
                      <a:pt x="559" y="971"/>
                      <a:pt x="582" y="927"/>
                    </a:cubicBezTo>
                    <a:cubicBezTo>
                      <a:pt x="609" y="877"/>
                      <a:pt x="636" y="827"/>
                      <a:pt x="663" y="773"/>
                    </a:cubicBezTo>
                    <a:cubicBezTo>
                      <a:pt x="712" y="682"/>
                      <a:pt x="763" y="589"/>
                      <a:pt x="813" y="495"/>
                    </a:cubicBezTo>
                    <a:cubicBezTo>
                      <a:pt x="857" y="415"/>
                      <a:pt x="900" y="335"/>
                      <a:pt x="947" y="255"/>
                    </a:cubicBezTo>
                    <a:close/>
                    <a:moveTo>
                      <a:pt x="927" y="0"/>
                    </a:moveTo>
                    <a:cubicBezTo>
                      <a:pt x="897" y="0"/>
                      <a:pt x="870" y="11"/>
                      <a:pt x="850" y="34"/>
                    </a:cubicBezTo>
                    <a:lnTo>
                      <a:pt x="840" y="44"/>
                    </a:lnTo>
                    <a:cubicBezTo>
                      <a:pt x="826" y="51"/>
                      <a:pt x="817" y="64"/>
                      <a:pt x="809" y="77"/>
                    </a:cubicBezTo>
                    <a:cubicBezTo>
                      <a:pt x="686" y="288"/>
                      <a:pt x="562" y="495"/>
                      <a:pt x="445" y="706"/>
                    </a:cubicBezTo>
                    <a:cubicBezTo>
                      <a:pt x="388" y="803"/>
                      <a:pt x="331" y="900"/>
                      <a:pt x="285" y="1000"/>
                    </a:cubicBezTo>
                    <a:cubicBezTo>
                      <a:pt x="238" y="1097"/>
                      <a:pt x="198" y="1198"/>
                      <a:pt x="158" y="1301"/>
                    </a:cubicBezTo>
                    <a:cubicBezTo>
                      <a:pt x="138" y="1349"/>
                      <a:pt x="118" y="1395"/>
                      <a:pt x="97" y="1445"/>
                    </a:cubicBezTo>
                    <a:cubicBezTo>
                      <a:pt x="77" y="1502"/>
                      <a:pt x="57" y="1559"/>
                      <a:pt x="40" y="1616"/>
                    </a:cubicBezTo>
                    <a:cubicBezTo>
                      <a:pt x="24" y="1666"/>
                      <a:pt x="14" y="1713"/>
                      <a:pt x="7" y="1766"/>
                    </a:cubicBezTo>
                    <a:cubicBezTo>
                      <a:pt x="0" y="1810"/>
                      <a:pt x="0" y="1850"/>
                      <a:pt x="7" y="1894"/>
                    </a:cubicBezTo>
                    <a:cubicBezTo>
                      <a:pt x="17" y="1931"/>
                      <a:pt x="30" y="1960"/>
                      <a:pt x="44" y="1994"/>
                    </a:cubicBezTo>
                    <a:cubicBezTo>
                      <a:pt x="61" y="2031"/>
                      <a:pt x="87" y="2061"/>
                      <a:pt x="114" y="2087"/>
                    </a:cubicBezTo>
                    <a:cubicBezTo>
                      <a:pt x="130" y="2104"/>
                      <a:pt x="147" y="2124"/>
                      <a:pt x="164" y="2141"/>
                    </a:cubicBezTo>
                    <a:cubicBezTo>
                      <a:pt x="204" y="2184"/>
                      <a:pt x="248" y="2224"/>
                      <a:pt x="298" y="2258"/>
                    </a:cubicBezTo>
                    <a:cubicBezTo>
                      <a:pt x="308" y="2268"/>
                      <a:pt x="318" y="2272"/>
                      <a:pt x="331" y="2278"/>
                    </a:cubicBezTo>
                    <a:cubicBezTo>
                      <a:pt x="355" y="2292"/>
                      <a:pt x="378" y="2301"/>
                      <a:pt x="408" y="2312"/>
                    </a:cubicBezTo>
                    <a:cubicBezTo>
                      <a:pt x="425" y="2315"/>
                      <a:pt x="448" y="2318"/>
                      <a:pt x="465" y="2318"/>
                    </a:cubicBezTo>
                    <a:cubicBezTo>
                      <a:pt x="479" y="2318"/>
                      <a:pt x="488" y="2318"/>
                      <a:pt x="502" y="2315"/>
                    </a:cubicBezTo>
                    <a:cubicBezTo>
                      <a:pt x="516" y="2315"/>
                      <a:pt x="529" y="2312"/>
                      <a:pt x="545" y="2308"/>
                    </a:cubicBezTo>
                    <a:cubicBezTo>
                      <a:pt x="562" y="2305"/>
                      <a:pt x="579" y="2298"/>
                      <a:pt x="596" y="2292"/>
                    </a:cubicBezTo>
                    <a:cubicBezTo>
                      <a:pt x="649" y="2264"/>
                      <a:pt x="689" y="2221"/>
                      <a:pt x="729" y="2178"/>
                    </a:cubicBezTo>
                    <a:cubicBezTo>
                      <a:pt x="763" y="2144"/>
                      <a:pt x="789" y="2107"/>
                      <a:pt x="820" y="2071"/>
                    </a:cubicBezTo>
                    <a:cubicBezTo>
                      <a:pt x="858" y="2023"/>
                      <a:pt x="890" y="1976"/>
                      <a:pt x="921" y="1928"/>
                    </a:cubicBezTo>
                    <a:lnTo>
                      <a:pt x="921" y="1928"/>
                    </a:lnTo>
                    <a:cubicBezTo>
                      <a:pt x="956" y="1882"/>
                      <a:pt x="988" y="1835"/>
                      <a:pt x="1021" y="1786"/>
                    </a:cubicBezTo>
                    <a:cubicBezTo>
                      <a:pt x="1047" y="1739"/>
                      <a:pt x="1081" y="1696"/>
                      <a:pt x="1110" y="1653"/>
                    </a:cubicBezTo>
                    <a:cubicBezTo>
                      <a:pt x="1141" y="1609"/>
                      <a:pt x="1171" y="1562"/>
                      <a:pt x="1198" y="1516"/>
                    </a:cubicBezTo>
                    <a:cubicBezTo>
                      <a:pt x="1228" y="1465"/>
                      <a:pt x="1265" y="1418"/>
                      <a:pt x="1298" y="1369"/>
                    </a:cubicBezTo>
                    <a:cubicBezTo>
                      <a:pt x="1328" y="1321"/>
                      <a:pt x="1354" y="1275"/>
                      <a:pt x="1388" y="1231"/>
                    </a:cubicBezTo>
                    <a:cubicBezTo>
                      <a:pt x="1419" y="1188"/>
                      <a:pt x="1448" y="1144"/>
                      <a:pt x="1479" y="1097"/>
                    </a:cubicBezTo>
                    <a:cubicBezTo>
                      <a:pt x="1532" y="1017"/>
                      <a:pt x="1575" y="930"/>
                      <a:pt x="1623" y="843"/>
                    </a:cubicBezTo>
                    <a:cubicBezTo>
                      <a:pt x="1646" y="800"/>
                      <a:pt x="1669" y="753"/>
                      <a:pt x="1692" y="710"/>
                    </a:cubicBezTo>
                    <a:cubicBezTo>
                      <a:pt x="1706" y="679"/>
                      <a:pt x="1720" y="649"/>
                      <a:pt x="1729" y="619"/>
                    </a:cubicBezTo>
                    <a:cubicBezTo>
                      <a:pt x="1746" y="569"/>
                      <a:pt x="1726" y="515"/>
                      <a:pt x="1706" y="469"/>
                    </a:cubicBezTo>
                    <a:cubicBezTo>
                      <a:pt x="1672" y="405"/>
                      <a:pt x="1612" y="365"/>
                      <a:pt x="1555" y="325"/>
                    </a:cubicBezTo>
                    <a:cubicBezTo>
                      <a:pt x="1512" y="295"/>
                      <a:pt x="1468" y="271"/>
                      <a:pt x="1425" y="248"/>
                    </a:cubicBezTo>
                    <a:cubicBezTo>
                      <a:pt x="1342" y="205"/>
                      <a:pt x="1261" y="161"/>
                      <a:pt x="1181" y="117"/>
                    </a:cubicBezTo>
                    <a:cubicBezTo>
                      <a:pt x="1144" y="97"/>
                      <a:pt x="1107" y="77"/>
                      <a:pt x="1074" y="60"/>
                    </a:cubicBezTo>
                    <a:cubicBezTo>
                      <a:pt x="1057" y="51"/>
                      <a:pt x="1041" y="44"/>
                      <a:pt x="1024" y="34"/>
                    </a:cubicBezTo>
                    <a:cubicBezTo>
                      <a:pt x="1010" y="27"/>
                      <a:pt x="997" y="24"/>
                      <a:pt x="984" y="14"/>
                    </a:cubicBezTo>
                    <a:cubicBezTo>
                      <a:pt x="967" y="4"/>
                      <a:pt x="947" y="0"/>
                      <a:pt x="9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4" name="Google Shape;2434;p48"/>
              <p:cNvSpPr/>
              <p:nvPr/>
            </p:nvSpPr>
            <p:spPr>
              <a:xfrm>
                <a:off x="2086460" y="3506606"/>
                <a:ext cx="94205" cy="122931"/>
              </a:xfrm>
              <a:custGeom>
                <a:avLst/>
                <a:gdLst/>
                <a:ahLst/>
                <a:cxnLst/>
                <a:rect l="l" t="t" r="r" b="b"/>
                <a:pathLst>
                  <a:path w="974" h="1271" extrusionOk="0">
                    <a:moveTo>
                      <a:pt x="676" y="0"/>
                    </a:moveTo>
                    <a:cubicBezTo>
                      <a:pt x="643" y="0"/>
                      <a:pt x="612" y="10"/>
                      <a:pt x="586" y="23"/>
                    </a:cubicBezTo>
                    <a:cubicBezTo>
                      <a:pt x="559" y="40"/>
                      <a:pt x="539" y="70"/>
                      <a:pt x="522" y="97"/>
                    </a:cubicBezTo>
                    <a:cubicBezTo>
                      <a:pt x="435" y="241"/>
                      <a:pt x="362" y="391"/>
                      <a:pt x="282" y="539"/>
                    </a:cubicBezTo>
                    <a:cubicBezTo>
                      <a:pt x="194" y="706"/>
                      <a:pt x="104" y="873"/>
                      <a:pt x="21" y="1040"/>
                    </a:cubicBezTo>
                    <a:cubicBezTo>
                      <a:pt x="1" y="1077"/>
                      <a:pt x="10" y="1121"/>
                      <a:pt x="47" y="1141"/>
                    </a:cubicBezTo>
                    <a:cubicBezTo>
                      <a:pt x="59" y="1147"/>
                      <a:pt x="72" y="1150"/>
                      <a:pt x="84" y="1150"/>
                    </a:cubicBezTo>
                    <a:cubicBezTo>
                      <a:pt x="111" y="1150"/>
                      <a:pt x="136" y="1136"/>
                      <a:pt x="148" y="1113"/>
                    </a:cubicBezTo>
                    <a:cubicBezTo>
                      <a:pt x="228" y="957"/>
                      <a:pt x="315" y="803"/>
                      <a:pt x="405" y="652"/>
                    </a:cubicBezTo>
                    <a:cubicBezTo>
                      <a:pt x="449" y="579"/>
                      <a:pt x="489" y="505"/>
                      <a:pt x="532" y="431"/>
                    </a:cubicBezTo>
                    <a:cubicBezTo>
                      <a:pt x="575" y="358"/>
                      <a:pt x="616" y="281"/>
                      <a:pt x="656" y="207"/>
                    </a:cubicBezTo>
                    <a:cubicBezTo>
                      <a:pt x="663" y="198"/>
                      <a:pt x="666" y="190"/>
                      <a:pt x="673" y="181"/>
                    </a:cubicBezTo>
                    <a:cubicBezTo>
                      <a:pt x="693" y="181"/>
                      <a:pt x="713" y="184"/>
                      <a:pt x="730" y="187"/>
                    </a:cubicBezTo>
                    <a:cubicBezTo>
                      <a:pt x="750" y="187"/>
                      <a:pt x="770" y="190"/>
                      <a:pt x="790" y="198"/>
                    </a:cubicBezTo>
                    <a:cubicBezTo>
                      <a:pt x="763" y="258"/>
                      <a:pt x="730" y="318"/>
                      <a:pt x="700" y="375"/>
                    </a:cubicBezTo>
                    <a:cubicBezTo>
                      <a:pt x="660" y="448"/>
                      <a:pt x="616" y="515"/>
                      <a:pt x="572" y="582"/>
                    </a:cubicBezTo>
                    <a:cubicBezTo>
                      <a:pt x="489" y="726"/>
                      <a:pt x="405" y="873"/>
                      <a:pt x="322" y="1017"/>
                    </a:cubicBezTo>
                    <a:cubicBezTo>
                      <a:pt x="298" y="1060"/>
                      <a:pt x="271" y="1104"/>
                      <a:pt x="245" y="1147"/>
                    </a:cubicBezTo>
                    <a:cubicBezTo>
                      <a:pt x="221" y="1187"/>
                      <a:pt x="238" y="1238"/>
                      <a:pt x="278" y="1261"/>
                    </a:cubicBezTo>
                    <a:cubicBezTo>
                      <a:pt x="290" y="1267"/>
                      <a:pt x="302" y="1270"/>
                      <a:pt x="315" y="1270"/>
                    </a:cubicBezTo>
                    <a:cubicBezTo>
                      <a:pt x="344" y="1270"/>
                      <a:pt x="374" y="1255"/>
                      <a:pt x="388" y="1227"/>
                    </a:cubicBezTo>
                    <a:cubicBezTo>
                      <a:pt x="408" y="1190"/>
                      <a:pt x="425" y="1150"/>
                      <a:pt x="445" y="1113"/>
                    </a:cubicBezTo>
                    <a:cubicBezTo>
                      <a:pt x="465" y="1077"/>
                      <a:pt x="485" y="1040"/>
                      <a:pt x="506" y="1003"/>
                    </a:cubicBezTo>
                    <a:cubicBezTo>
                      <a:pt x="546" y="930"/>
                      <a:pt x="586" y="857"/>
                      <a:pt x="629" y="783"/>
                    </a:cubicBezTo>
                    <a:cubicBezTo>
                      <a:pt x="673" y="712"/>
                      <a:pt x="716" y="642"/>
                      <a:pt x="760" y="576"/>
                    </a:cubicBezTo>
                    <a:cubicBezTo>
                      <a:pt x="783" y="539"/>
                      <a:pt x="807" y="505"/>
                      <a:pt x="827" y="468"/>
                    </a:cubicBezTo>
                    <a:cubicBezTo>
                      <a:pt x="850" y="431"/>
                      <a:pt x="870" y="395"/>
                      <a:pt x="887" y="358"/>
                    </a:cubicBezTo>
                    <a:cubicBezTo>
                      <a:pt x="907" y="324"/>
                      <a:pt x="927" y="287"/>
                      <a:pt x="944" y="251"/>
                    </a:cubicBezTo>
                    <a:cubicBezTo>
                      <a:pt x="947" y="244"/>
                      <a:pt x="950" y="235"/>
                      <a:pt x="953" y="224"/>
                    </a:cubicBezTo>
                    <a:cubicBezTo>
                      <a:pt x="961" y="214"/>
                      <a:pt x="964" y="201"/>
                      <a:pt x="967" y="190"/>
                    </a:cubicBezTo>
                    <a:cubicBezTo>
                      <a:pt x="974" y="178"/>
                      <a:pt x="974" y="164"/>
                      <a:pt x="974" y="150"/>
                    </a:cubicBezTo>
                    <a:cubicBezTo>
                      <a:pt x="974" y="137"/>
                      <a:pt x="967" y="117"/>
                      <a:pt x="961" y="104"/>
                    </a:cubicBezTo>
                    <a:cubicBezTo>
                      <a:pt x="957" y="94"/>
                      <a:pt x="947" y="87"/>
                      <a:pt x="941" y="80"/>
                    </a:cubicBezTo>
                    <a:cubicBezTo>
                      <a:pt x="921" y="57"/>
                      <a:pt x="893" y="47"/>
                      <a:pt x="870" y="37"/>
                    </a:cubicBezTo>
                    <a:cubicBezTo>
                      <a:pt x="833" y="23"/>
                      <a:pt x="793" y="10"/>
                      <a:pt x="753" y="7"/>
                    </a:cubicBezTo>
                    <a:cubicBezTo>
                      <a:pt x="730" y="3"/>
                      <a:pt x="703" y="0"/>
                      <a:pt x="6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5" name="Google Shape;2435;p48"/>
              <p:cNvSpPr/>
              <p:nvPr/>
            </p:nvSpPr>
            <p:spPr>
              <a:xfrm>
                <a:off x="2158613" y="3161124"/>
                <a:ext cx="256888" cy="498205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5151" extrusionOk="0">
                    <a:moveTo>
                      <a:pt x="2095" y="1"/>
                    </a:moveTo>
                    <a:cubicBezTo>
                      <a:pt x="2088" y="1"/>
                      <a:pt x="2081" y="2"/>
                      <a:pt x="2074" y="3"/>
                    </a:cubicBezTo>
                    <a:cubicBezTo>
                      <a:pt x="2047" y="14"/>
                      <a:pt x="2024" y="30"/>
                      <a:pt x="2013" y="54"/>
                    </a:cubicBezTo>
                    <a:cubicBezTo>
                      <a:pt x="1987" y="101"/>
                      <a:pt x="2004" y="164"/>
                      <a:pt x="2050" y="191"/>
                    </a:cubicBezTo>
                    <a:cubicBezTo>
                      <a:pt x="2090" y="215"/>
                      <a:pt x="2124" y="238"/>
                      <a:pt x="2161" y="258"/>
                    </a:cubicBezTo>
                    <a:cubicBezTo>
                      <a:pt x="2194" y="278"/>
                      <a:pt x="2228" y="298"/>
                      <a:pt x="2257" y="315"/>
                    </a:cubicBezTo>
                    <a:cubicBezTo>
                      <a:pt x="2311" y="345"/>
                      <a:pt x="2365" y="375"/>
                      <a:pt x="2415" y="408"/>
                    </a:cubicBezTo>
                    <a:cubicBezTo>
                      <a:pt x="2378" y="475"/>
                      <a:pt x="2345" y="542"/>
                      <a:pt x="2311" y="612"/>
                    </a:cubicBezTo>
                    <a:cubicBezTo>
                      <a:pt x="2285" y="662"/>
                      <a:pt x="2265" y="716"/>
                      <a:pt x="2241" y="769"/>
                    </a:cubicBezTo>
                    <a:cubicBezTo>
                      <a:pt x="2221" y="817"/>
                      <a:pt x="2197" y="863"/>
                      <a:pt x="2174" y="910"/>
                    </a:cubicBezTo>
                    <a:cubicBezTo>
                      <a:pt x="2131" y="1013"/>
                      <a:pt x="2081" y="1110"/>
                      <a:pt x="2034" y="1211"/>
                    </a:cubicBezTo>
                    <a:cubicBezTo>
                      <a:pt x="1987" y="1311"/>
                      <a:pt x="1940" y="1411"/>
                      <a:pt x="1893" y="1512"/>
                    </a:cubicBezTo>
                    <a:cubicBezTo>
                      <a:pt x="1843" y="1619"/>
                      <a:pt x="1796" y="1729"/>
                      <a:pt x="1746" y="1836"/>
                    </a:cubicBezTo>
                    <a:cubicBezTo>
                      <a:pt x="1703" y="1944"/>
                      <a:pt x="1652" y="2050"/>
                      <a:pt x="1602" y="2154"/>
                    </a:cubicBezTo>
                    <a:cubicBezTo>
                      <a:pt x="1555" y="2254"/>
                      <a:pt x="1502" y="2354"/>
                      <a:pt x="1452" y="2458"/>
                    </a:cubicBezTo>
                    <a:cubicBezTo>
                      <a:pt x="1408" y="2552"/>
                      <a:pt x="1362" y="2643"/>
                      <a:pt x="1311" y="2736"/>
                    </a:cubicBezTo>
                    <a:cubicBezTo>
                      <a:pt x="1098" y="3131"/>
                      <a:pt x="883" y="3522"/>
                      <a:pt x="666" y="3916"/>
                    </a:cubicBezTo>
                    <a:cubicBezTo>
                      <a:pt x="565" y="4097"/>
                      <a:pt x="468" y="4281"/>
                      <a:pt x="371" y="4461"/>
                    </a:cubicBezTo>
                    <a:cubicBezTo>
                      <a:pt x="321" y="4552"/>
                      <a:pt x="268" y="4636"/>
                      <a:pt x="215" y="4719"/>
                    </a:cubicBezTo>
                    <a:cubicBezTo>
                      <a:pt x="147" y="4819"/>
                      <a:pt x="84" y="4913"/>
                      <a:pt x="14" y="5011"/>
                    </a:cubicBezTo>
                    <a:cubicBezTo>
                      <a:pt x="0" y="5031"/>
                      <a:pt x="0" y="5060"/>
                      <a:pt x="7" y="5080"/>
                    </a:cubicBezTo>
                    <a:cubicBezTo>
                      <a:pt x="14" y="5104"/>
                      <a:pt x="30" y="5124"/>
                      <a:pt x="50" y="5137"/>
                    </a:cubicBezTo>
                    <a:cubicBezTo>
                      <a:pt x="66" y="5146"/>
                      <a:pt x="81" y="5151"/>
                      <a:pt x="97" y="5151"/>
                    </a:cubicBezTo>
                    <a:cubicBezTo>
                      <a:pt x="105" y="5151"/>
                      <a:pt x="113" y="5149"/>
                      <a:pt x="121" y="5147"/>
                    </a:cubicBezTo>
                    <a:cubicBezTo>
                      <a:pt x="147" y="5137"/>
                      <a:pt x="161" y="5124"/>
                      <a:pt x="178" y="5100"/>
                    </a:cubicBezTo>
                    <a:cubicBezTo>
                      <a:pt x="251" y="5000"/>
                      <a:pt x="321" y="4897"/>
                      <a:pt x="391" y="4790"/>
                    </a:cubicBezTo>
                    <a:cubicBezTo>
                      <a:pt x="448" y="4699"/>
                      <a:pt x="508" y="4609"/>
                      <a:pt x="559" y="4515"/>
                    </a:cubicBezTo>
                    <a:cubicBezTo>
                      <a:pt x="669" y="4318"/>
                      <a:pt x="777" y="4120"/>
                      <a:pt x="886" y="3927"/>
                    </a:cubicBezTo>
                    <a:cubicBezTo>
                      <a:pt x="1104" y="3538"/>
                      <a:pt x="1322" y="3148"/>
                      <a:pt x="1542" y="2763"/>
                    </a:cubicBezTo>
                    <a:cubicBezTo>
                      <a:pt x="1569" y="2719"/>
                      <a:pt x="1592" y="2676"/>
                      <a:pt x="1615" y="2629"/>
                    </a:cubicBezTo>
                    <a:cubicBezTo>
                      <a:pt x="1643" y="2578"/>
                      <a:pt x="1669" y="2525"/>
                      <a:pt x="1696" y="2472"/>
                    </a:cubicBezTo>
                    <a:cubicBezTo>
                      <a:pt x="1749" y="2368"/>
                      <a:pt x="1803" y="2268"/>
                      <a:pt x="1853" y="2161"/>
                    </a:cubicBezTo>
                    <a:cubicBezTo>
                      <a:pt x="1900" y="2067"/>
                      <a:pt x="1940" y="1970"/>
                      <a:pt x="1984" y="1873"/>
                    </a:cubicBezTo>
                    <a:cubicBezTo>
                      <a:pt x="2030" y="1766"/>
                      <a:pt x="2081" y="1659"/>
                      <a:pt x="2127" y="1555"/>
                    </a:cubicBezTo>
                    <a:cubicBezTo>
                      <a:pt x="2177" y="1451"/>
                      <a:pt x="2225" y="1345"/>
                      <a:pt x="2271" y="1241"/>
                    </a:cubicBezTo>
                    <a:cubicBezTo>
                      <a:pt x="2294" y="1194"/>
                      <a:pt x="2318" y="1147"/>
                      <a:pt x="2338" y="1098"/>
                    </a:cubicBezTo>
                    <a:cubicBezTo>
                      <a:pt x="2365" y="1047"/>
                      <a:pt x="2388" y="993"/>
                      <a:pt x="2412" y="940"/>
                    </a:cubicBezTo>
                    <a:cubicBezTo>
                      <a:pt x="2432" y="890"/>
                      <a:pt x="2452" y="840"/>
                      <a:pt x="2475" y="789"/>
                    </a:cubicBezTo>
                    <a:cubicBezTo>
                      <a:pt x="2495" y="740"/>
                      <a:pt x="2518" y="689"/>
                      <a:pt x="2542" y="642"/>
                    </a:cubicBezTo>
                    <a:cubicBezTo>
                      <a:pt x="2566" y="596"/>
                      <a:pt x="2589" y="548"/>
                      <a:pt x="2612" y="505"/>
                    </a:cubicBezTo>
                    <a:cubicBezTo>
                      <a:pt x="2626" y="479"/>
                      <a:pt x="2639" y="451"/>
                      <a:pt x="2649" y="425"/>
                    </a:cubicBezTo>
                    <a:lnTo>
                      <a:pt x="2652" y="408"/>
                    </a:lnTo>
                    <a:cubicBezTo>
                      <a:pt x="2656" y="375"/>
                      <a:pt x="2656" y="375"/>
                      <a:pt x="2652" y="345"/>
                    </a:cubicBezTo>
                    <a:cubicBezTo>
                      <a:pt x="2646" y="315"/>
                      <a:pt x="2629" y="291"/>
                      <a:pt x="2609" y="271"/>
                    </a:cubicBezTo>
                    <a:cubicBezTo>
                      <a:pt x="2595" y="255"/>
                      <a:pt x="2575" y="241"/>
                      <a:pt x="2555" y="231"/>
                    </a:cubicBezTo>
                    <a:cubicBezTo>
                      <a:pt x="2538" y="218"/>
                      <a:pt x="2522" y="207"/>
                      <a:pt x="2502" y="198"/>
                    </a:cubicBezTo>
                    <a:cubicBezTo>
                      <a:pt x="2462" y="174"/>
                      <a:pt x="2425" y="154"/>
                      <a:pt x="2385" y="134"/>
                    </a:cubicBezTo>
                    <a:cubicBezTo>
                      <a:pt x="2308" y="90"/>
                      <a:pt x="2231" y="50"/>
                      <a:pt x="2151" y="14"/>
                    </a:cubicBezTo>
                    <a:cubicBezTo>
                      <a:pt x="2132" y="6"/>
                      <a:pt x="2114" y="1"/>
                      <a:pt x="20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6" name="Google Shape;2436;p48"/>
              <p:cNvSpPr/>
              <p:nvPr/>
            </p:nvSpPr>
            <p:spPr>
              <a:xfrm>
                <a:off x="2145652" y="3155321"/>
                <a:ext cx="231741" cy="365988"/>
              </a:xfrm>
              <a:custGeom>
                <a:avLst/>
                <a:gdLst/>
                <a:ahLst/>
                <a:cxnLst/>
                <a:rect l="l" t="t" r="r" b="b"/>
                <a:pathLst>
                  <a:path w="2396" h="3784" extrusionOk="0">
                    <a:moveTo>
                      <a:pt x="2103" y="0"/>
                    </a:moveTo>
                    <a:cubicBezTo>
                      <a:pt x="2087" y="0"/>
                      <a:pt x="2071" y="3"/>
                      <a:pt x="2054" y="6"/>
                    </a:cubicBezTo>
                    <a:cubicBezTo>
                      <a:pt x="2044" y="10"/>
                      <a:pt x="2027" y="20"/>
                      <a:pt x="2014" y="27"/>
                    </a:cubicBezTo>
                    <a:cubicBezTo>
                      <a:pt x="2001" y="34"/>
                      <a:pt x="1990" y="43"/>
                      <a:pt x="1980" y="57"/>
                    </a:cubicBezTo>
                    <a:cubicBezTo>
                      <a:pt x="1954" y="80"/>
                      <a:pt x="1937" y="114"/>
                      <a:pt x="1920" y="144"/>
                    </a:cubicBezTo>
                    <a:cubicBezTo>
                      <a:pt x="1897" y="184"/>
                      <a:pt x="1877" y="224"/>
                      <a:pt x="1854" y="261"/>
                    </a:cubicBezTo>
                    <a:cubicBezTo>
                      <a:pt x="1753" y="435"/>
                      <a:pt x="1656" y="608"/>
                      <a:pt x="1559" y="786"/>
                    </a:cubicBezTo>
                    <a:cubicBezTo>
                      <a:pt x="1513" y="873"/>
                      <a:pt x="1465" y="960"/>
                      <a:pt x="1419" y="1047"/>
                    </a:cubicBezTo>
                    <a:cubicBezTo>
                      <a:pt x="1375" y="1130"/>
                      <a:pt x="1332" y="1218"/>
                      <a:pt x="1292" y="1304"/>
                    </a:cubicBezTo>
                    <a:cubicBezTo>
                      <a:pt x="1268" y="1348"/>
                      <a:pt x="1248" y="1391"/>
                      <a:pt x="1224" y="1438"/>
                    </a:cubicBezTo>
                    <a:cubicBezTo>
                      <a:pt x="1204" y="1479"/>
                      <a:pt x="1184" y="1519"/>
                      <a:pt x="1161" y="1559"/>
                    </a:cubicBezTo>
                    <a:cubicBezTo>
                      <a:pt x="1114" y="1646"/>
                      <a:pt x="1067" y="1732"/>
                      <a:pt x="1020" y="1820"/>
                    </a:cubicBezTo>
                    <a:cubicBezTo>
                      <a:pt x="833" y="2164"/>
                      <a:pt x="650" y="2508"/>
                      <a:pt x="459" y="2853"/>
                    </a:cubicBezTo>
                    <a:cubicBezTo>
                      <a:pt x="315" y="3120"/>
                      <a:pt x="168" y="3385"/>
                      <a:pt x="24" y="3652"/>
                    </a:cubicBezTo>
                    <a:cubicBezTo>
                      <a:pt x="0" y="3696"/>
                      <a:pt x="14" y="3749"/>
                      <a:pt x="57" y="3773"/>
                    </a:cubicBezTo>
                    <a:cubicBezTo>
                      <a:pt x="71" y="3780"/>
                      <a:pt x="87" y="3784"/>
                      <a:pt x="102" y="3784"/>
                    </a:cubicBezTo>
                    <a:cubicBezTo>
                      <a:pt x="132" y="3784"/>
                      <a:pt x="162" y="3768"/>
                      <a:pt x="178" y="3739"/>
                    </a:cubicBezTo>
                    <a:cubicBezTo>
                      <a:pt x="372" y="3378"/>
                      <a:pt x="573" y="3020"/>
                      <a:pt x="773" y="2663"/>
                    </a:cubicBezTo>
                    <a:cubicBezTo>
                      <a:pt x="967" y="2317"/>
                      <a:pt x="1164" y="1973"/>
                      <a:pt x="1358" y="1629"/>
                    </a:cubicBezTo>
                    <a:cubicBezTo>
                      <a:pt x="1382" y="1589"/>
                      <a:pt x="1405" y="1545"/>
                      <a:pt x="1428" y="1502"/>
                    </a:cubicBezTo>
                    <a:cubicBezTo>
                      <a:pt x="1452" y="1459"/>
                      <a:pt x="1472" y="1411"/>
                      <a:pt x="1496" y="1368"/>
                    </a:cubicBezTo>
                    <a:cubicBezTo>
                      <a:pt x="1539" y="1284"/>
                      <a:pt x="1582" y="1201"/>
                      <a:pt x="1626" y="1117"/>
                    </a:cubicBezTo>
                    <a:cubicBezTo>
                      <a:pt x="1723" y="940"/>
                      <a:pt x="1820" y="766"/>
                      <a:pt x="1917" y="588"/>
                    </a:cubicBezTo>
                    <a:cubicBezTo>
                      <a:pt x="1954" y="522"/>
                      <a:pt x="1990" y="458"/>
                      <a:pt x="2024" y="391"/>
                    </a:cubicBezTo>
                    <a:cubicBezTo>
                      <a:pt x="2044" y="358"/>
                      <a:pt x="2061" y="321"/>
                      <a:pt x="2081" y="287"/>
                    </a:cubicBezTo>
                    <a:cubicBezTo>
                      <a:pt x="2090" y="271"/>
                      <a:pt x="2098" y="251"/>
                      <a:pt x="2107" y="230"/>
                    </a:cubicBezTo>
                    <a:lnTo>
                      <a:pt x="2124" y="241"/>
                    </a:lnTo>
                    <a:cubicBezTo>
                      <a:pt x="2144" y="251"/>
                      <a:pt x="2161" y="258"/>
                      <a:pt x="2178" y="267"/>
                    </a:cubicBezTo>
                    <a:cubicBezTo>
                      <a:pt x="2201" y="278"/>
                      <a:pt x="2224" y="287"/>
                      <a:pt x="2251" y="295"/>
                    </a:cubicBezTo>
                    <a:cubicBezTo>
                      <a:pt x="2267" y="303"/>
                      <a:pt x="2289" y="308"/>
                      <a:pt x="2309" y="308"/>
                    </a:cubicBezTo>
                    <a:cubicBezTo>
                      <a:pt x="2313" y="308"/>
                      <a:pt x="2317" y="308"/>
                      <a:pt x="2322" y="307"/>
                    </a:cubicBezTo>
                    <a:cubicBezTo>
                      <a:pt x="2335" y="307"/>
                      <a:pt x="2348" y="304"/>
                      <a:pt x="2359" y="298"/>
                    </a:cubicBezTo>
                    <a:cubicBezTo>
                      <a:pt x="2368" y="291"/>
                      <a:pt x="2379" y="281"/>
                      <a:pt x="2385" y="267"/>
                    </a:cubicBezTo>
                    <a:cubicBezTo>
                      <a:pt x="2391" y="258"/>
                      <a:pt x="2395" y="244"/>
                      <a:pt x="2395" y="230"/>
                    </a:cubicBezTo>
                    <a:cubicBezTo>
                      <a:pt x="2395" y="218"/>
                      <a:pt x="2391" y="204"/>
                      <a:pt x="2385" y="194"/>
                    </a:cubicBezTo>
                    <a:cubicBezTo>
                      <a:pt x="2375" y="174"/>
                      <a:pt x="2359" y="157"/>
                      <a:pt x="2342" y="141"/>
                    </a:cubicBezTo>
                    <a:cubicBezTo>
                      <a:pt x="2322" y="124"/>
                      <a:pt x="2298" y="107"/>
                      <a:pt x="2275" y="90"/>
                    </a:cubicBezTo>
                    <a:cubicBezTo>
                      <a:pt x="2258" y="80"/>
                      <a:pt x="2245" y="67"/>
                      <a:pt x="2228" y="57"/>
                    </a:cubicBezTo>
                    <a:cubicBezTo>
                      <a:pt x="2218" y="50"/>
                      <a:pt x="2208" y="43"/>
                      <a:pt x="2198" y="37"/>
                    </a:cubicBezTo>
                    <a:cubicBezTo>
                      <a:pt x="2181" y="23"/>
                      <a:pt x="2164" y="17"/>
                      <a:pt x="2141" y="6"/>
                    </a:cubicBezTo>
                    <a:cubicBezTo>
                      <a:pt x="2129" y="2"/>
                      <a:pt x="2116" y="0"/>
                      <a:pt x="210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7" name="Google Shape;2437;p48"/>
              <p:cNvSpPr/>
              <p:nvPr/>
            </p:nvSpPr>
            <p:spPr>
              <a:xfrm>
                <a:off x="2340445" y="3113925"/>
                <a:ext cx="88015" cy="94109"/>
              </a:xfrm>
              <a:custGeom>
                <a:avLst/>
                <a:gdLst/>
                <a:ahLst/>
                <a:cxnLst/>
                <a:rect l="l" t="t" r="r" b="b"/>
                <a:pathLst>
                  <a:path w="910" h="973" extrusionOk="0">
                    <a:moveTo>
                      <a:pt x="789" y="0"/>
                    </a:moveTo>
                    <a:cubicBezTo>
                      <a:pt x="755" y="0"/>
                      <a:pt x="726" y="10"/>
                      <a:pt x="695" y="24"/>
                    </a:cubicBezTo>
                    <a:cubicBezTo>
                      <a:pt x="686" y="30"/>
                      <a:pt x="672" y="36"/>
                      <a:pt x="662" y="44"/>
                    </a:cubicBezTo>
                    <a:cubicBezTo>
                      <a:pt x="652" y="50"/>
                      <a:pt x="638" y="56"/>
                      <a:pt x="629" y="67"/>
                    </a:cubicBezTo>
                    <a:cubicBezTo>
                      <a:pt x="609" y="81"/>
                      <a:pt x="592" y="93"/>
                      <a:pt x="568" y="107"/>
                    </a:cubicBezTo>
                    <a:cubicBezTo>
                      <a:pt x="552" y="117"/>
                      <a:pt x="532" y="130"/>
                      <a:pt x="511" y="141"/>
                    </a:cubicBezTo>
                    <a:cubicBezTo>
                      <a:pt x="485" y="154"/>
                      <a:pt x="465" y="170"/>
                      <a:pt x="442" y="190"/>
                    </a:cubicBezTo>
                    <a:lnTo>
                      <a:pt x="451" y="181"/>
                    </a:lnTo>
                    <a:lnTo>
                      <a:pt x="451" y="181"/>
                    </a:lnTo>
                    <a:cubicBezTo>
                      <a:pt x="431" y="197"/>
                      <a:pt x="414" y="211"/>
                      <a:pt x="394" y="227"/>
                    </a:cubicBezTo>
                    <a:lnTo>
                      <a:pt x="371" y="244"/>
                    </a:lnTo>
                    <a:cubicBezTo>
                      <a:pt x="337" y="268"/>
                      <a:pt x="304" y="288"/>
                      <a:pt x="271" y="311"/>
                    </a:cubicBezTo>
                    <a:cubicBezTo>
                      <a:pt x="237" y="331"/>
                      <a:pt x="201" y="351"/>
                      <a:pt x="164" y="365"/>
                    </a:cubicBezTo>
                    <a:cubicBezTo>
                      <a:pt x="130" y="378"/>
                      <a:pt x="93" y="391"/>
                      <a:pt x="60" y="402"/>
                    </a:cubicBezTo>
                    <a:cubicBezTo>
                      <a:pt x="23" y="411"/>
                      <a:pt x="0" y="451"/>
                      <a:pt x="10" y="491"/>
                    </a:cubicBezTo>
                    <a:cubicBezTo>
                      <a:pt x="18" y="521"/>
                      <a:pt x="48" y="542"/>
                      <a:pt x="78" y="542"/>
                    </a:cubicBezTo>
                    <a:cubicBezTo>
                      <a:pt x="86" y="542"/>
                      <a:pt x="93" y="541"/>
                      <a:pt x="101" y="538"/>
                    </a:cubicBezTo>
                    <a:cubicBezTo>
                      <a:pt x="181" y="515"/>
                      <a:pt x="257" y="488"/>
                      <a:pt x="328" y="445"/>
                    </a:cubicBezTo>
                    <a:cubicBezTo>
                      <a:pt x="357" y="428"/>
                      <a:pt x="388" y="408"/>
                      <a:pt x="414" y="391"/>
                    </a:cubicBezTo>
                    <a:cubicBezTo>
                      <a:pt x="448" y="371"/>
                      <a:pt x="478" y="348"/>
                      <a:pt x="508" y="325"/>
                    </a:cubicBezTo>
                    <a:cubicBezTo>
                      <a:pt x="525" y="311"/>
                      <a:pt x="542" y="301"/>
                      <a:pt x="562" y="288"/>
                    </a:cubicBezTo>
                    <a:lnTo>
                      <a:pt x="622" y="257"/>
                    </a:lnTo>
                    <a:cubicBezTo>
                      <a:pt x="638" y="247"/>
                      <a:pt x="658" y="237"/>
                      <a:pt x="678" y="227"/>
                    </a:cubicBezTo>
                    <a:cubicBezTo>
                      <a:pt x="695" y="214"/>
                      <a:pt x="715" y="204"/>
                      <a:pt x="732" y="194"/>
                    </a:cubicBezTo>
                    <a:lnTo>
                      <a:pt x="732" y="194"/>
                    </a:lnTo>
                    <a:cubicBezTo>
                      <a:pt x="732" y="221"/>
                      <a:pt x="729" y="251"/>
                      <a:pt x="726" y="277"/>
                    </a:cubicBezTo>
                    <a:cubicBezTo>
                      <a:pt x="723" y="304"/>
                      <a:pt x="723" y="334"/>
                      <a:pt x="719" y="361"/>
                    </a:cubicBezTo>
                    <a:cubicBezTo>
                      <a:pt x="712" y="402"/>
                      <a:pt x="706" y="442"/>
                      <a:pt x="699" y="482"/>
                    </a:cubicBezTo>
                    <a:cubicBezTo>
                      <a:pt x="689" y="525"/>
                      <a:pt x="682" y="572"/>
                      <a:pt x="669" y="615"/>
                    </a:cubicBezTo>
                    <a:cubicBezTo>
                      <a:pt x="658" y="658"/>
                      <a:pt x="649" y="703"/>
                      <a:pt x="635" y="743"/>
                    </a:cubicBezTo>
                    <a:cubicBezTo>
                      <a:pt x="629" y="766"/>
                      <a:pt x="622" y="789"/>
                      <a:pt x="615" y="813"/>
                    </a:cubicBezTo>
                    <a:cubicBezTo>
                      <a:pt x="612" y="823"/>
                      <a:pt x="609" y="833"/>
                      <a:pt x="605" y="843"/>
                    </a:cubicBezTo>
                    <a:cubicBezTo>
                      <a:pt x="598" y="859"/>
                      <a:pt x="595" y="879"/>
                      <a:pt x="595" y="899"/>
                    </a:cubicBezTo>
                    <a:cubicBezTo>
                      <a:pt x="595" y="927"/>
                      <a:pt x="612" y="950"/>
                      <a:pt x="635" y="963"/>
                    </a:cubicBezTo>
                    <a:lnTo>
                      <a:pt x="655" y="970"/>
                    </a:lnTo>
                    <a:cubicBezTo>
                      <a:pt x="661" y="972"/>
                      <a:pt x="667" y="973"/>
                      <a:pt x="674" y="973"/>
                    </a:cubicBezTo>
                    <a:cubicBezTo>
                      <a:pt x="699" y="973"/>
                      <a:pt x="726" y="957"/>
                      <a:pt x="739" y="933"/>
                    </a:cubicBezTo>
                    <a:cubicBezTo>
                      <a:pt x="752" y="910"/>
                      <a:pt x="759" y="890"/>
                      <a:pt x="766" y="863"/>
                    </a:cubicBezTo>
                    <a:cubicBezTo>
                      <a:pt x="772" y="843"/>
                      <a:pt x="779" y="823"/>
                      <a:pt x="783" y="803"/>
                    </a:cubicBezTo>
                    <a:cubicBezTo>
                      <a:pt x="792" y="766"/>
                      <a:pt x="806" y="729"/>
                      <a:pt x="819" y="692"/>
                    </a:cubicBezTo>
                    <a:cubicBezTo>
                      <a:pt x="829" y="652"/>
                      <a:pt x="839" y="615"/>
                      <a:pt x="849" y="578"/>
                    </a:cubicBezTo>
                    <a:cubicBezTo>
                      <a:pt x="856" y="538"/>
                      <a:pt x="866" y="505"/>
                      <a:pt x="873" y="468"/>
                    </a:cubicBezTo>
                    <a:cubicBezTo>
                      <a:pt x="879" y="428"/>
                      <a:pt x="886" y="391"/>
                      <a:pt x="893" y="354"/>
                    </a:cubicBezTo>
                    <a:cubicBezTo>
                      <a:pt x="896" y="311"/>
                      <a:pt x="903" y="268"/>
                      <a:pt x="906" y="224"/>
                    </a:cubicBezTo>
                    <a:cubicBezTo>
                      <a:pt x="906" y="207"/>
                      <a:pt x="910" y="187"/>
                      <a:pt x="910" y="167"/>
                    </a:cubicBezTo>
                    <a:cubicBezTo>
                      <a:pt x="910" y="144"/>
                      <a:pt x="906" y="117"/>
                      <a:pt x="903" y="93"/>
                    </a:cubicBezTo>
                    <a:cubicBezTo>
                      <a:pt x="899" y="81"/>
                      <a:pt x="896" y="70"/>
                      <a:pt x="890" y="56"/>
                    </a:cubicBezTo>
                    <a:cubicBezTo>
                      <a:pt x="883" y="47"/>
                      <a:pt x="876" y="36"/>
                      <a:pt x="869" y="27"/>
                    </a:cubicBezTo>
                    <a:cubicBezTo>
                      <a:pt x="859" y="20"/>
                      <a:pt x="833" y="3"/>
                      <a:pt x="823" y="3"/>
                    </a:cubicBezTo>
                    <a:cubicBezTo>
                      <a:pt x="809" y="0"/>
                      <a:pt x="799" y="0"/>
                      <a:pt x="7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8" name="Google Shape;2438;p48"/>
              <p:cNvSpPr/>
              <p:nvPr/>
            </p:nvSpPr>
            <p:spPr>
              <a:xfrm>
                <a:off x="2373427" y="3138105"/>
                <a:ext cx="40139" cy="26308"/>
              </a:xfrm>
              <a:custGeom>
                <a:avLst/>
                <a:gdLst/>
                <a:ahLst/>
                <a:cxnLst/>
                <a:rect l="l" t="t" r="r" b="b"/>
                <a:pathLst>
                  <a:path w="415" h="272" extrusionOk="0">
                    <a:moveTo>
                      <a:pt x="90" y="1"/>
                    </a:moveTo>
                    <a:cubicBezTo>
                      <a:pt x="83" y="1"/>
                      <a:pt x="75" y="2"/>
                      <a:pt x="67" y="4"/>
                    </a:cubicBezTo>
                    <a:cubicBezTo>
                      <a:pt x="47" y="11"/>
                      <a:pt x="30" y="24"/>
                      <a:pt x="20" y="41"/>
                    </a:cubicBezTo>
                    <a:cubicBezTo>
                      <a:pt x="0" y="78"/>
                      <a:pt x="10" y="128"/>
                      <a:pt x="47" y="148"/>
                    </a:cubicBezTo>
                    <a:lnTo>
                      <a:pt x="50" y="152"/>
                    </a:lnTo>
                    <a:cubicBezTo>
                      <a:pt x="130" y="188"/>
                      <a:pt x="207" y="225"/>
                      <a:pt x="284" y="262"/>
                    </a:cubicBezTo>
                    <a:cubicBezTo>
                      <a:pt x="298" y="268"/>
                      <a:pt x="312" y="272"/>
                      <a:pt x="326" y="272"/>
                    </a:cubicBezTo>
                    <a:cubicBezTo>
                      <a:pt x="353" y="272"/>
                      <a:pt x="378" y="258"/>
                      <a:pt x="391" y="232"/>
                    </a:cubicBezTo>
                    <a:cubicBezTo>
                      <a:pt x="414" y="195"/>
                      <a:pt x="398" y="144"/>
                      <a:pt x="362" y="124"/>
                    </a:cubicBezTo>
                    <a:cubicBezTo>
                      <a:pt x="288" y="81"/>
                      <a:pt x="207" y="47"/>
                      <a:pt x="127" y="11"/>
                    </a:cubicBezTo>
                    <a:cubicBezTo>
                      <a:pt x="116" y="4"/>
                      <a:pt x="104" y="1"/>
                      <a:pt x="90" y="1"/>
                    </a:cubicBez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9" name="Google Shape;2439;p48"/>
              <p:cNvSpPr/>
              <p:nvPr/>
            </p:nvSpPr>
            <p:spPr>
              <a:xfrm>
                <a:off x="2198364" y="3124564"/>
                <a:ext cx="220135" cy="380883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3938" extrusionOk="0">
                    <a:moveTo>
                      <a:pt x="2181" y="0"/>
                    </a:moveTo>
                    <a:cubicBezTo>
                      <a:pt x="2161" y="0"/>
                      <a:pt x="2144" y="7"/>
                      <a:pt x="2127" y="14"/>
                    </a:cubicBezTo>
                    <a:cubicBezTo>
                      <a:pt x="2115" y="17"/>
                      <a:pt x="2101" y="23"/>
                      <a:pt x="2091" y="31"/>
                    </a:cubicBezTo>
                    <a:cubicBezTo>
                      <a:pt x="2081" y="37"/>
                      <a:pt x="2074" y="44"/>
                      <a:pt x="2064" y="54"/>
                    </a:cubicBezTo>
                    <a:cubicBezTo>
                      <a:pt x="2051" y="67"/>
                      <a:pt x="2041" y="87"/>
                      <a:pt x="2031" y="104"/>
                    </a:cubicBezTo>
                    <a:lnTo>
                      <a:pt x="2017" y="124"/>
                    </a:lnTo>
                    <a:cubicBezTo>
                      <a:pt x="2001" y="144"/>
                      <a:pt x="1984" y="161"/>
                      <a:pt x="1967" y="184"/>
                    </a:cubicBezTo>
                    <a:cubicBezTo>
                      <a:pt x="1944" y="211"/>
                      <a:pt x="1927" y="241"/>
                      <a:pt x="1907" y="272"/>
                    </a:cubicBezTo>
                    <a:cubicBezTo>
                      <a:pt x="1891" y="298"/>
                      <a:pt x="1874" y="328"/>
                      <a:pt x="1857" y="355"/>
                    </a:cubicBezTo>
                    <a:cubicBezTo>
                      <a:pt x="1837" y="395"/>
                      <a:pt x="1814" y="432"/>
                      <a:pt x="1793" y="472"/>
                    </a:cubicBezTo>
                    <a:cubicBezTo>
                      <a:pt x="1773" y="505"/>
                      <a:pt x="1757" y="536"/>
                      <a:pt x="1736" y="569"/>
                    </a:cubicBezTo>
                    <a:cubicBezTo>
                      <a:pt x="1713" y="616"/>
                      <a:pt x="1693" y="662"/>
                      <a:pt x="1676" y="709"/>
                    </a:cubicBezTo>
                    <a:lnTo>
                      <a:pt x="1676" y="706"/>
                    </a:lnTo>
                    <a:cubicBezTo>
                      <a:pt x="1659" y="746"/>
                      <a:pt x="1636" y="783"/>
                      <a:pt x="1616" y="820"/>
                    </a:cubicBezTo>
                    <a:cubicBezTo>
                      <a:pt x="1596" y="857"/>
                      <a:pt x="1576" y="894"/>
                      <a:pt x="1556" y="926"/>
                    </a:cubicBezTo>
                    <a:cubicBezTo>
                      <a:pt x="1513" y="1007"/>
                      <a:pt x="1472" y="1087"/>
                      <a:pt x="1435" y="1167"/>
                    </a:cubicBezTo>
                    <a:cubicBezTo>
                      <a:pt x="1395" y="1251"/>
                      <a:pt x="1345" y="1335"/>
                      <a:pt x="1301" y="1419"/>
                    </a:cubicBezTo>
                    <a:cubicBezTo>
                      <a:pt x="1255" y="1502"/>
                      <a:pt x="1208" y="1585"/>
                      <a:pt x="1164" y="1672"/>
                    </a:cubicBezTo>
                    <a:cubicBezTo>
                      <a:pt x="1148" y="1712"/>
                      <a:pt x="1128" y="1749"/>
                      <a:pt x="1111" y="1786"/>
                    </a:cubicBezTo>
                    <a:cubicBezTo>
                      <a:pt x="1091" y="1829"/>
                      <a:pt x="1068" y="1873"/>
                      <a:pt x="1044" y="1913"/>
                    </a:cubicBezTo>
                    <a:cubicBezTo>
                      <a:pt x="1000" y="1990"/>
                      <a:pt x="960" y="2067"/>
                      <a:pt x="917" y="2147"/>
                    </a:cubicBezTo>
                    <a:cubicBezTo>
                      <a:pt x="830" y="2305"/>
                      <a:pt x="743" y="2465"/>
                      <a:pt x="656" y="2626"/>
                    </a:cubicBezTo>
                    <a:cubicBezTo>
                      <a:pt x="566" y="2789"/>
                      <a:pt x="479" y="2953"/>
                      <a:pt x="386" y="3117"/>
                    </a:cubicBezTo>
                    <a:cubicBezTo>
                      <a:pt x="298" y="3274"/>
                      <a:pt x="208" y="3432"/>
                      <a:pt x="125" y="3592"/>
                    </a:cubicBezTo>
                    <a:cubicBezTo>
                      <a:pt x="91" y="3652"/>
                      <a:pt x="61" y="3713"/>
                      <a:pt x="28" y="3773"/>
                    </a:cubicBezTo>
                    <a:cubicBezTo>
                      <a:pt x="0" y="3827"/>
                      <a:pt x="17" y="3893"/>
                      <a:pt x="71" y="3924"/>
                    </a:cubicBezTo>
                    <a:cubicBezTo>
                      <a:pt x="87" y="3933"/>
                      <a:pt x="104" y="3937"/>
                      <a:pt x="122" y="3937"/>
                    </a:cubicBezTo>
                    <a:cubicBezTo>
                      <a:pt x="161" y="3937"/>
                      <a:pt x="200" y="3916"/>
                      <a:pt x="218" y="3879"/>
                    </a:cubicBezTo>
                    <a:cubicBezTo>
                      <a:pt x="305" y="3716"/>
                      <a:pt x="395" y="3552"/>
                      <a:pt x="486" y="3388"/>
                    </a:cubicBezTo>
                    <a:cubicBezTo>
                      <a:pt x="573" y="3228"/>
                      <a:pt x="663" y="3067"/>
                      <a:pt x="750" y="2907"/>
                    </a:cubicBezTo>
                    <a:cubicBezTo>
                      <a:pt x="843" y="2746"/>
                      <a:pt x="937" y="2582"/>
                      <a:pt x="1028" y="2419"/>
                    </a:cubicBezTo>
                    <a:cubicBezTo>
                      <a:pt x="1071" y="2342"/>
                      <a:pt x="1114" y="2265"/>
                      <a:pt x="1158" y="2187"/>
                    </a:cubicBezTo>
                    <a:cubicBezTo>
                      <a:pt x="1178" y="2154"/>
                      <a:pt x="1198" y="2118"/>
                      <a:pt x="1218" y="2081"/>
                    </a:cubicBezTo>
                    <a:cubicBezTo>
                      <a:pt x="1241" y="2037"/>
                      <a:pt x="1269" y="1993"/>
                      <a:pt x="1289" y="1947"/>
                    </a:cubicBezTo>
                    <a:cubicBezTo>
                      <a:pt x="1309" y="1910"/>
                      <a:pt x="1325" y="1870"/>
                      <a:pt x="1345" y="1829"/>
                    </a:cubicBezTo>
                    <a:cubicBezTo>
                      <a:pt x="1365" y="1789"/>
                      <a:pt x="1385" y="1746"/>
                      <a:pt x="1405" y="1706"/>
                    </a:cubicBezTo>
                    <a:cubicBezTo>
                      <a:pt x="1449" y="1619"/>
                      <a:pt x="1496" y="1536"/>
                      <a:pt x="1539" y="1448"/>
                    </a:cubicBezTo>
                    <a:cubicBezTo>
                      <a:pt x="1562" y="1408"/>
                      <a:pt x="1586" y="1368"/>
                      <a:pt x="1606" y="1325"/>
                    </a:cubicBezTo>
                    <a:cubicBezTo>
                      <a:pt x="1626" y="1284"/>
                      <a:pt x="1643" y="1244"/>
                      <a:pt x="1663" y="1204"/>
                    </a:cubicBezTo>
                    <a:cubicBezTo>
                      <a:pt x="1700" y="1124"/>
                      <a:pt x="1740" y="1044"/>
                      <a:pt x="1780" y="963"/>
                    </a:cubicBezTo>
                    <a:cubicBezTo>
                      <a:pt x="1797" y="934"/>
                      <a:pt x="1814" y="900"/>
                      <a:pt x="1830" y="866"/>
                    </a:cubicBezTo>
                    <a:cubicBezTo>
                      <a:pt x="1843" y="840"/>
                      <a:pt x="1857" y="813"/>
                      <a:pt x="1867" y="786"/>
                    </a:cubicBezTo>
                    <a:cubicBezTo>
                      <a:pt x="1871" y="773"/>
                      <a:pt x="1874" y="760"/>
                      <a:pt x="1880" y="746"/>
                    </a:cubicBezTo>
                    <a:cubicBezTo>
                      <a:pt x="1907" y="679"/>
                      <a:pt x="1944" y="613"/>
                      <a:pt x="1977" y="548"/>
                    </a:cubicBezTo>
                    <a:cubicBezTo>
                      <a:pt x="1997" y="516"/>
                      <a:pt x="2017" y="479"/>
                      <a:pt x="2034" y="445"/>
                    </a:cubicBezTo>
                    <a:cubicBezTo>
                      <a:pt x="2047" y="422"/>
                      <a:pt x="2061" y="395"/>
                      <a:pt x="2071" y="372"/>
                    </a:cubicBezTo>
                    <a:cubicBezTo>
                      <a:pt x="2084" y="377"/>
                      <a:pt x="2098" y="380"/>
                      <a:pt x="2111" y="380"/>
                    </a:cubicBezTo>
                    <a:cubicBezTo>
                      <a:pt x="2123" y="380"/>
                      <a:pt x="2134" y="378"/>
                      <a:pt x="2144" y="375"/>
                    </a:cubicBezTo>
                    <a:cubicBezTo>
                      <a:pt x="2164" y="368"/>
                      <a:pt x="2184" y="358"/>
                      <a:pt x="2198" y="341"/>
                    </a:cubicBezTo>
                    <a:cubicBezTo>
                      <a:pt x="2212" y="324"/>
                      <a:pt x="2218" y="315"/>
                      <a:pt x="2228" y="298"/>
                    </a:cubicBezTo>
                    <a:cubicBezTo>
                      <a:pt x="2232" y="288"/>
                      <a:pt x="2238" y="275"/>
                      <a:pt x="2245" y="264"/>
                    </a:cubicBezTo>
                    <a:lnTo>
                      <a:pt x="2252" y="247"/>
                    </a:lnTo>
                    <a:cubicBezTo>
                      <a:pt x="2268" y="227"/>
                      <a:pt x="2275" y="207"/>
                      <a:pt x="2268" y="181"/>
                    </a:cubicBezTo>
                    <a:lnTo>
                      <a:pt x="2268" y="171"/>
                    </a:lnTo>
                    <a:cubicBezTo>
                      <a:pt x="2268" y="161"/>
                      <a:pt x="2265" y="151"/>
                      <a:pt x="2261" y="137"/>
                    </a:cubicBezTo>
                    <a:lnTo>
                      <a:pt x="2265" y="124"/>
                    </a:lnTo>
                    <a:cubicBezTo>
                      <a:pt x="2268" y="94"/>
                      <a:pt x="2268" y="67"/>
                      <a:pt x="2255" y="40"/>
                    </a:cubicBezTo>
                    <a:cubicBezTo>
                      <a:pt x="2238" y="17"/>
                      <a:pt x="2208" y="0"/>
                      <a:pt x="2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440" name="Google Shape;2440;p48"/>
            <p:cNvGrpSpPr/>
            <p:nvPr/>
          </p:nvGrpSpPr>
          <p:grpSpPr>
            <a:xfrm rot="-1597285">
              <a:off x="242715" y="755429"/>
              <a:ext cx="274711" cy="579956"/>
              <a:chOff x="304040" y="3020774"/>
              <a:chExt cx="274707" cy="579948"/>
            </a:xfrm>
          </p:grpSpPr>
          <p:sp>
            <p:nvSpPr>
              <p:cNvPr id="2441" name="Google Shape;2441;p48"/>
              <p:cNvSpPr/>
              <p:nvPr/>
            </p:nvSpPr>
            <p:spPr>
              <a:xfrm>
                <a:off x="331667" y="3093518"/>
                <a:ext cx="75931" cy="35025"/>
              </a:xfrm>
              <a:custGeom>
                <a:avLst/>
                <a:gdLst/>
                <a:ahLst/>
                <a:cxnLst/>
                <a:rect l="l" t="t" r="r" b="b"/>
                <a:pathLst>
                  <a:path w="874" h="507" extrusionOk="0">
                    <a:moveTo>
                      <a:pt x="670" y="1"/>
                    </a:moveTo>
                    <a:cubicBezTo>
                      <a:pt x="650" y="1"/>
                      <a:pt x="630" y="4"/>
                      <a:pt x="613" y="10"/>
                    </a:cubicBezTo>
                    <a:lnTo>
                      <a:pt x="593" y="14"/>
                    </a:lnTo>
                    <a:cubicBezTo>
                      <a:pt x="566" y="26"/>
                      <a:pt x="536" y="51"/>
                      <a:pt x="516" y="74"/>
                    </a:cubicBezTo>
                    <a:cubicBezTo>
                      <a:pt x="509" y="83"/>
                      <a:pt x="502" y="94"/>
                      <a:pt x="499" y="104"/>
                    </a:cubicBezTo>
                    <a:cubicBezTo>
                      <a:pt x="485" y="107"/>
                      <a:pt x="473" y="107"/>
                      <a:pt x="459" y="107"/>
                    </a:cubicBezTo>
                    <a:cubicBezTo>
                      <a:pt x="362" y="114"/>
                      <a:pt x="265" y="127"/>
                      <a:pt x="168" y="140"/>
                    </a:cubicBezTo>
                    <a:cubicBezTo>
                      <a:pt x="68" y="154"/>
                      <a:pt x="1" y="251"/>
                      <a:pt x="14" y="348"/>
                    </a:cubicBezTo>
                    <a:cubicBezTo>
                      <a:pt x="27" y="440"/>
                      <a:pt x="106" y="507"/>
                      <a:pt x="196" y="507"/>
                    </a:cubicBezTo>
                    <a:cubicBezTo>
                      <a:pt x="205" y="507"/>
                      <a:pt x="213" y="506"/>
                      <a:pt x="221" y="505"/>
                    </a:cubicBezTo>
                    <a:cubicBezTo>
                      <a:pt x="302" y="492"/>
                      <a:pt x="385" y="478"/>
                      <a:pt x="465" y="472"/>
                    </a:cubicBezTo>
                    <a:cubicBezTo>
                      <a:pt x="499" y="468"/>
                      <a:pt x="530" y="465"/>
                      <a:pt x="562" y="455"/>
                    </a:cubicBezTo>
                    <a:cubicBezTo>
                      <a:pt x="593" y="448"/>
                      <a:pt x="619" y="438"/>
                      <a:pt x="650" y="428"/>
                    </a:cubicBezTo>
                    <a:cubicBezTo>
                      <a:pt x="656" y="425"/>
                      <a:pt x="663" y="421"/>
                      <a:pt x="673" y="418"/>
                    </a:cubicBezTo>
                    <a:cubicBezTo>
                      <a:pt x="683" y="418"/>
                      <a:pt x="696" y="418"/>
                      <a:pt x="706" y="415"/>
                    </a:cubicBezTo>
                    <a:lnTo>
                      <a:pt x="726" y="412"/>
                    </a:lnTo>
                    <a:lnTo>
                      <a:pt x="737" y="408"/>
                    </a:lnTo>
                    <a:cubicBezTo>
                      <a:pt x="760" y="401"/>
                      <a:pt x="790" y="395"/>
                      <a:pt x="806" y="375"/>
                    </a:cubicBezTo>
                    <a:cubicBezTo>
                      <a:pt x="831" y="355"/>
                      <a:pt x="851" y="335"/>
                      <a:pt x="860" y="304"/>
                    </a:cubicBezTo>
                    <a:cubicBezTo>
                      <a:pt x="874" y="264"/>
                      <a:pt x="874" y="247"/>
                      <a:pt x="874" y="207"/>
                    </a:cubicBezTo>
                    <a:cubicBezTo>
                      <a:pt x="874" y="164"/>
                      <a:pt x="851" y="127"/>
                      <a:pt x="826" y="91"/>
                    </a:cubicBezTo>
                    <a:cubicBezTo>
                      <a:pt x="803" y="57"/>
                      <a:pt x="766" y="34"/>
                      <a:pt x="730" y="14"/>
                    </a:cubicBezTo>
                    <a:cubicBezTo>
                      <a:pt x="712" y="5"/>
                      <a:pt x="691" y="1"/>
                      <a:pt x="670" y="1"/>
                    </a:cubicBezTo>
                    <a:close/>
                  </a:path>
                </a:pathLst>
              </a:custGeom>
              <a:solidFill>
                <a:srgbClr val="FFC68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2" name="Google Shape;2442;p48"/>
              <p:cNvSpPr/>
              <p:nvPr/>
            </p:nvSpPr>
            <p:spPr>
              <a:xfrm>
                <a:off x="345915" y="3132135"/>
                <a:ext cx="214501" cy="410557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5943" extrusionOk="0">
                    <a:moveTo>
                      <a:pt x="543" y="1"/>
                    </a:moveTo>
                    <a:cubicBezTo>
                      <a:pt x="523" y="1"/>
                      <a:pt x="503" y="3"/>
                      <a:pt x="486" y="3"/>
                    </a:cubicBezTo>
                    <a:cubicBezTo>
                      <a:pt x="466" y="6"/>
                      <a:pt x="442" y="9"/>
                      <a:pt x="422" y="17"/>
                    </a:cubicBezTo>
                    <a:cubicBezTo>
                      <a:pt x="398" y="23"/>
                      <a:pt x="378" y="29"/>
                      <a:pt x="355" y="37"/>
                    </a:cubicBezTo>
                    <a:cubicBezTo>
                      <a:pt x="301" y="53"/>
                      <a:pt x="252" y="94"/>
                      <a:pt x="215" y="137"/>
                    </a:cubicBezTo>
                    <a:cubicBezTo>
                      <a:pt x="203" y="133"/>
                      <a:pt x="192" y="132"/>
                      <a:pt x="180" y="132"/>
                    </a:cubicBezTo>
                    <a:cubicBezTo>
                      <a:pt x="157" y="132"/>
                      <a:pt x="134" y="138"/>
                      <a:pt x="111" y="147"/>
                    </a:cubicBezTo>
                    <a:cubicBezTo>
                      <a:pt x="71" y="163"/>
                      <a:pt x="37" y="197"/>
                      <a:pt x="20" y="240"/>
                    </a:cubicBezTo>
                    <a:cubicBezTo>
                      <a:pt x="0" y="287"/>
                      <a:pt x="8" y="327"/>
                      <a:pt x="20" y="374"/>
                    </a:cubicBezTo>
                    <a:cubicBezTo>
                      <a:pt x="65" y="511"/>
                      <a:pt x="121" y="645"/>
                      <a:pt x="168" y="779"/>
                    </a:cubicBezTo>
                    <a:cubicBezTo>
                      <a:pt x="211" y="896"/>
                      <a:pt x="241" y="1013"/>
                      <a:pt x="281" y="1127"/>
                    </a:cubicBezTo>
                    <a:cubicBezTo>
                      <a:pt x="318" y="1227"/>
                      <a:pt x="366" y="1324"/>
                      <a:pt x="406" y="1421"/>
                    </a:cubicBezTo>
                    <a:cubicBezTo>
                      <a:pt x="412" y="1444"/>
                      <a:pt x="418" y="1471"/>
                      <a:pt x="426" y="1494"/>
                    </a:cubicBezTo>
                    <a:cubicBezTo>
                      <a:pt x="446" y="1571"/>
                      <a:pt x="469" y="1648"/>
                      <a:pt x="489" y="1722"/>
                    </a:cubicBezTo>
                    <a:cubicBezTo>
                      <a:pt x="509" y="1786"/>
                      <a:pt x="536" y="1849"/>
                      <a:pt x="556" y="1912"/>
                    </a:cubicBezTo>
                    <a:cubicBezTo>
                      <a:pt x="566" y="1953"/>
                      <a:pt x="576" y="1993"/>
                      <a:pt x="589" y="2033"/>
                    </a:cubicBezTo>
                    <a:cubicBezTo>
                      <a:pt x="602" y="2067"/>
                      <a:pt x="616" y="2103"/>
                      <a:pt x="626" y="2140"/>
                    </a:cubicBezTo>
                    <a:cubicBezTo>
                      <a:pt x="642" y="2193"/>
                      <a:pt x="656" y="2247"/>
                      <a:pt x="673" y="2301"/>
                    </a:cubicBezTo>
                    <a:cubicBezTo>
                      <a:pt x="690" y="2354"/>
                      <a:pt x="710" y="2408"/>
                      <a:pt x="727" y="2461"/>
                    </a:cubicBezTo>
                    <a:cubicBezTo>
                      <a:pt x="743" y="2514"/>
                      <a:pt x="756" y="2571"/>
                      <a:pt x="780" y="2625"/>
                    </a:cubicBezTo>
                    <a:cubicBezTo>
                      <a:pt x="803" y="2682"/>
                      <a:pt x="830" y="2732"/>
                      <a:pt x="850" y="2789"/>
                    </a:cubicBezTo>
                    <a:cubicBezTo>
                      <a:pt x="870" y="2835"/>
                      <a:pt x="890" y="2886"/>
                      <a:pt x="911" y="2933"/>
                    </a:cubicBezTo>
                    <a:cubicBezTo>
                      <a:pt x="934" y="2986"/>
                      <a:pt x="957" y="3039"/>
                      <a:pt x="977" y="3093"/>
                    </a:cubicBezTo>
                    <a:cubicBezTo>
                      <a:pt x="994" y="3150"/>
                      <a:pt x="1011" y="3207"/>
                      <a:pt x="1031" y="3260"/>
                    </a:cubicBezTo>
                    <a:cubicBezTo>
                      <a:pt x="1048" y="3311"/>
                      <a:pt x="1068" y="3360"/>
                      <a:pt x="1081" y="3408"/>
                    </a:cubicBezTo>
                    <a:cubicBezTo>
                      <a:pt x="1111" y="3511"/>
                      <a:pt x="1138" y="3612"/>
                      <a:pt x="1171" y="3712"/>
                    </a:cubicBezTo>
                    <a:cubicBezTo>
                      <a:pt x="1198" y="3802"/>
                      <a:pt x="1228" y="3896"/>
                      <a:pt x="1255" y="3986"/>
                    </a:cubicBezTo>
                    <a:cubicBezTo>
                      <a:pt x="1289" y="4100"/>
                      <a:pt x="1318" y="4214"/>
                      <a:pt x="1349" y="4328"/>
                    </a:cubicBezTo>
                    <a:cubicBezTo>
                      <a:pt x="1385" y="4461"/>
                      <a:pt x="1415" y="4598"/>
                      <a:pt x="1456" y="4732"/>
                    </a:cubicBezTo>
                    <a:cubicBezTo>
                      <a:pt x="1496" y="4869"/>
                      <a:pt x="1539" y="5006"/>
                      <a:pt x="1582" y="5140"/>
                    </a:cubicBezTo>
                    <a:cubicBezTo>
                      <a:pt x="1622" y="5271"/>
                      <a:pt x="1659" y="5398"/>
                      <a:pt x="1696" y="5528"/>
                    </a:cubicBezTo>
                    <a:cubicBezTo>
                      <a:pt x="1710" y="5572"/>
                      <a:pt x="1723" y="5612"/>
                      <a:pt x="1733" y="5655"/>
                    </a:cubicBezTo>
                    <a:cubicBezTo>
                      <a:pt x="1740" y="5678"/>
                      <a:pt x="1746" y="5702"/>
                      <a:pt x="1753" y="5725"/>
                    </a:cubicBezTo>
                    <a:cubicBezTo>
                      <a:pt x="1760" y="5756"/>
                      <a:pt x="1763" y="5788"/>
                      <a:pt x="1780" y="5819"/>
                    </a:cubicBezTo>
                    <a:cubicBezTo>
                      <a:pt x="1793" y="5853"/>
                      <a:pt x="1814" y="5879"/>
                      <a:pt x="1843" y="5902"/>
                    </a:cubicBezTo>
                    <a:cubicBezTo>
                      <a:pt x="1860" y="5909"/>
                      <a:pt x="1877" y="5919"/>
                      <a:pt x="1891" y="5926"/>
                    </a:cubicBezTo>
                    <a:cubicBezTo>
                      <a:pt x="1913" y="5937"/>
                      <a:pt x="1938" y="5942"/>
                      <a:pt x="1963" y="5942"/>
                    </a:cubicBezTo>
                    <a:cubicBezTo>
                      <a:pt x="1974" y="5942"/>
                      <a:pt x="1986" y="5941"/>
                      <a:pt x="1997" y="5939"/>
                    </a:cubicBezTo>
                    <a:cubicBezTo>
                      <a:pt x="2044" y="5939"/>
                      <a:pt x="2084" y="5913"/>
                      <a:pt x="2118" y="5882"/>
                    </a:cubicBezTo>
                    <a:cubicBezTo>
                      <a:pt x="2138" y="5882"/>
                      <a:pt x="2158" y="5879"/>
                      <a:pt x="2178" y="5879"/>
                    </a:cubicBezTo>
                    <a:cubicBezTo>
                      <a:pt x="2212" y="5876"/>
                      <a:pt x="2245" y="5866"/>
                      <a:pt x="2275" y="5856"/>
                    </a:cubicBezTo>
                    <a:cubicBezTo>
                      <a:pt x="2322" y="5842"/>
                      <a:pt x="2379" y="5802"/>
                      <a:pt x="2405" y="5759"/>
                    </a:cubicBezTo>
                    <a:cubicBezTo>
                      <a:pt x="2436" y="5708"/>
                      <a:pt x="2456" y="5672"/>
                      <a:pt x="2462" y="5612"/>
                    </a:cubicBezTo>
                    <a:cubicBezTo>
                      <a:pt x="2468" y="5578"/>
                      <a:pt x="2468" y="5544"/>
                      <a:pt x="2462" y="5515"/>
                    </a:cubicBezTo>
                    <a:lnTo>
                      <a:pt x="2462" y="5495"/>
                    </a:lnTo>
                    <a:cubicBezTo>
                      <a:pt x="2462" y="5401"/>
                      <a:pt x="2452" y="5307"/>
                      <a:pt x="2436" y="5214"/>
                    </a:cubicBezTo>
                    <a:cubicBezTo>
                      <a:pt x="2408" y="5070"/>
                      <a:pt x="2379" y="4922"/>
                      <a:pt x="2332" y="4782"/>
                    </a:cubicBezTo>
                    <a:cubicBezTo>
                      <a:pt x="2288" y="4658"/>
                      <a:pt x="2241" y="4535"/>
                      <a:pt x="2198" y="4408"/>
                    </a:cubicBezTo>
                    <a:cubicBezTo>
                      <a:pt x="2155" y="4287"/>
                      <a:pt x="2115" y="4167"/>
                      <a:pt x="2078" y="4047"/>
                    </a:cubicBezTo>
                    <a:cubicBezTo>
                      <a:pt x="2031" y="3882"/>
                      <a:pt x="1987" y="3718"/>
                      <a:pt x="1937" y="3555"/>
                    </a:cubicBezTo>
                    <a:cubicBezTo>
                      <a:pt x="1914" y="3481"/>
                      <a:pt x="1891" y="3411"/>
                      <a:pt x="1866" y="3337"/>
                    </a:cubicBezTo>
                    <a:cubicBezTo>
                      <a:pt x="1843" y="3264"/>
                      <a:pt x="1823" y="3184"/>
                      <a:pt x="1793" y="3110"/>
                    </a:cubicBezTo>
                    <a:cubicBezTo>
                      <a:pt x="1786" y="3090"/>
                      <a:pt x="1773" y="3070"/>
                      <a:pt x="1757" y="3053"/>
                    </a:cubicBezTo>
                    <a:cubicBezTo>
                      <a:pt x="1726" y="2946"/>
                      <a:pt x="1700" y="2835"/>
                      <a:pt x="1673" y="2729"/>
                    </a:cubicBezTo>
                    <a:cubicBezTo>
                      <a:pt x="1633" y="2578"/>
                      <a:pt x="1590" y="2428"/>
                      <a:pt x="1539" y="2281"/>
                    </a:cubicBezTo>
                    <a:cubicBezTo>
                      <a:pt x="1519" y="2224"/>
                      <a:pt x="1499" y="2167"/>
                      <a:pt x="1479" y="2110"/>
                    </a:cubicBezTo>
                    <a:cubicBezTo>
                      <a:pt x="1459" y="2046"/>
                      <a:pt x="1439" y="1983"/>
                      <a:pt x="1419" y="1916"/>
                    </a:cubicBezTo>
                    <a:cubicBezTo>
                      <a:pt x="1399" y="1859"/>
                      <a:pt x="1375" y="1802"/>
                      <a:pt x="1352" y="1745"/>
                    </a:cubicBezTo>
                    <a:cubicBezTo>
                      <a:pt x="1325" y="1692"/>
                      <a:pt x="1305" y="1635"/>
                      <a:pt x="1281" y="1582"/>
                    </a:cubicBezTo>
                    <a:cubicBezTo>
                      <a:pt x="1235" y="1465"/>
                      <a:pt x="1191" y="1347"/>
                      <a:pt x="1158" y="1224"/>
                    </a:cubicBezTo>
                    <a:lnTo>
                      <a:pt x="1158" y="1224"/>
                    </a:lnTo>
                    <a:lnTo>
                      <a:pt x="1161" y="1244"/>
                    </a:lnTo>
                    <a:cubicBezTo>
                      <a:pt x="1134" y="1143"/>
                      <a:pt x="1104" y="1040"/>
                      <a:pt x="1071" y="940"/>
                    </a:cubicBezTo>
                    <a:cubicBezTo>
                      <a:pt x="1044" y="852"/>
                      <a:pt x="1017" y="765"/>
                      <a:pt x="991" y="679"/>
                    </a:cubicBezTo>
                    <a:cubicBezTo>
                      <a:pt x="977" y="628"/>
                      <a:pt x="963" y="582"/>
                      <a:pt x="951" y="531"/>
                    </a:cubicBezTo>
                    <a:cubicBezTo>
                      <a:pt x="934" y="458"/>
                      <a:pt x="914" y="381"/>
                      <a:pt x="887" y="304"/>
                    </a:cubicBezTo>
                    <a:cubicBezTo>
                      <a:pt x="857" y="210"/>
                      <a:pt x="807" y="123"/>
                      <a:pt x="727" y="63"/>
                    </a:cubicBezTo>
                    <a:cubicBezTo>
                      <a:pt x="683" y="29"/>
                      <a:pt x="639" y="20"/>
                      <a:pt x="586" y="6"/>
                    </a:cubicBezTo>
                    <a:cubicBezTo>
                      <a:pt x="573" y="2"/>
                      <a:pt x="558" y="1"/>
                      <a:pt x="54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3" name="Google Shape;2443;p48"/>
              <p:cNvSpPr/>
              <p:nvPr/>
            </p:nvSpPr>
            <p:spPr>
              <a:xfrm>
                <a:off x="320634" y="3031206"/>
                <a:ext cx="66896" cy="72398"/>
              </a:xfrm>
              <a:custGeom>
                <a:avLst/>
                <a:gdLst/>
                <a:ahLst/>
                <a:cxnLst/>
                <a:rect l="l" t="t" r="r" b="b"/>
                <a:pathLst>
                  <a:path w="770" h="1048" extrusionOk="0">
                    <a:moveTo>
                      <a:pt x="283" y="1"/>
                    </a:moveTo>
                    <a:cubicBezTo>
                      <a:pt x="263" y="1"/>
                      <a:pt x="245" y="4"/>
                      <a:pt x="228" y="9"/>
                    </a:cubicBezTo>
                    <a:cubicBezTo>
                      <a:pt x="215" y="13"/>
                      <a:pt x="205" y="16"/>
                      <a:pt x="191" y="19"/>
                    </a:cubicBezTo>
                    <a:cubicBezTo>
                      <a:pt x="158" y="33"/>
                      <a:pt x="124" y="66"/>
                      <a:pt x="101" y="90"/>
                    </a:cubicBezTo>
                    <a:cubicBezTo>
                      <a:pt x="91" y="103"/>
                      <a:pt x="84" y="113"/>
                      <a:pt x="75" y="126"/>
                    </a:cubicBezTo>
                    <a:cubicBezTo>
                      <a:pt x="64" y="146"/>
                      <a:pt x="50" y="166"/>
                      <a:pt x="41" y="190"/>
                    </a:cubicBezTo>
                    <a:cubicBezTo>
                      <a:pt x="38" y="213"/>
                      <a:pt x="30" y="237"/>
                      <a:pt x="24" y="257"/>
                    </a:cubicBezTo>
                    <a:cubicBezTo>
                      <a:pt x="14" y="297"/>
                      <a:pt x="14" y="340"/>
                      <a:pt x="10" y="380"/>
                    </a:cubicBezTo>
                    <a:cubicBezTo>
                      <a:pt x="10" y="414"/>
                      <a:pt x="7" y="444"/>
                      <a:pt x="7" y="477"/>
                    </a:cubicBezTo>
                    <a:cubicBezTo>
                      <a:pt x="4" y="554"/>
                      <a:pt x="1" y="631"/>
                      <a:pt x="7" y="712"/>
                    </a:cubicBezTo>
                    <a:cubicBezTo>
                      <a:pt x="7" y="748"/>
                      <a:pt x="18" y="788"/>
                      <a:pt x="30" y="825"/>
                    </a:cubicBezTo>
                    <a:cubicBezTo>
                      <a:pt x="14" y="852"/>
                      <a:pt x="4" y="885"/>
                      <a:pt x="10" y="922"/>
                    </a:cubicBezTo>
                    <a:cubicBezTo>
                      <a:pt x="20" y="992"/>
                      <a:pt x="84" y="1048"/>
                      <a:pt x="153" y="1048"/>
                    </a:cubicBezTo>
                    <a:cubicBezTo>
                      <a:pt x="160" y="1048"/>
                      <a:pt x="168" y="1047"/>
                      <a:pt x="175" y="1046"/>
                    </a:cubicBezTo>
                    <a:cubicBezTo>
                      <a:pt x="215" y="1039"/>
                      <a:pt x="258" y="1029"/>
                      <a:pt x="299" y="1022"/>
                    </a:cubicBezTo>
                    <a:cubicBezTo>
                      <a:pt x="311" y="1022"/>
                      <a:pt x="325" y="1022"/>
                      <a:pt x="335" y="1019"/>
                    </a:cubicBezTo>
                    <a:cubicBezTo>
                      <a:pt x="365" y="1016"/>
                      <a:pt x="388" y="1009"/>
                      <a:pt x="412" y="996"/>
                    </a:cubicBezTo>
                    <a:cubicBezTo>
                      <a:pt x="456" y="985"/>
                      <a:pt x="499" y="976"/>
                      <a:pt x="539" y="959"/>
                    </a:cubicBezTo>
                    <a:cubicBezTo>
                      <a:pt x="563" y="949"/>
                      <a:pt x="586" y="939"/>
                      <a:pt x="609" y="928"/>
                    </a:cubicBezTo>
                    <a:cubicBezTo>
                      <a:pt x="620" y="925"/>
                      <a:pt x="632" y="922"/>
                      <a:pt x="643" y="919"/>
                    </a:cubicBezTo>
                    <a:cubicBezTo>
                      <a:pt x="680" y="905"/>
                      <a:pt x="706" y="882"/>
                      <a:pt x="730" y="852"/>
                    </a:cubicBezTo>
                    <a:cubicBezTo>
                      <a:pt x="766" y="812"/>
                      <a:pt x="770" y="752"/>
                      <a:pt x="766" y="698"/>
                    </a:cubicBezTo>
                    <a:cubicBezTo>
                      <a:pt x="766" y="675"/>
                      <a:pt x="760" y="652"/>
                      <a:pt x="753" y="631"/>
                    </a:cubicBezTo>
                    <a:cubicBezTo>
                      <a:pt x="737" y="564"/>
                      <a:pt x="720" y="497"/>
                      <a:pt x="693" y="434"/>
                    </a:cubicBezTo>
                    <a:cubicBezTo>
                      <a:pt x="673" y="387"/>
                      <a:pt x="649" y="340"/>
                      <a:pt x="629" y="294"/>
                    </a:cubicBezTo>
                    <a:cubicBezTo>
                      <a:pt x="609" y="253"/>
                      <a:pt x="586" y="213"/>
                      <a:pt x="556" y="176"/>
                    </a:cubicBezTo>
                    <a:cubicBezTo>
                      <a:pt x="539" y="156"/>
                      <a:pt x="519" y="136"/>
                      <a:pt x="499" y="116"/>
                    </a:cubicBezTo>
                    <a:cubicBezTo>
                      <a:pt x="479" y="96"/>
                      <a:pt x="459" y="79"/>
                      <a:pt x="439" y="59"/>
                    </a:cubicBezTo>
                    <a:cubicBezTo>
                      <a:pt x="402" y="29"/>
                      <a:pt x="351" y="5"/>
                      <a:pt x="305" y="2"/>
                    </a:cubicBezTo>
                    <a:cubicBezTo>
                      <a:pt x="297" y="1"/>
                      <a:pt x="290" y="1"/>
                      <a:pt x="2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4" name="Google Shape;2444;p48"/>
              <p:cNvSpPr/>
              <p:nvPr/>
            </p:nvSpPr>
            <p:spPr>
              <a:xfrm>
                <a:off x="392655" y="3123914"/>
                <a:ext cx="171844" cy="413459"/>
              </a:xfrm>
              <a:custGeom>
                <a:avLst/>
                <a:gdLst/>
                <a:ahLst/>
                <a:cxnLst/>
                <a:rect l="l" t="t" r="r" b="b"/>
                <a:pathLst>
                  <a:path w="1978" h="5985" extrusionOk="0">
                    <a:moveTo>
                      <a:pt x="97" y="1"/>
                    </a:moveTo>
                    <a:cubicBezTo>
                      <a:pt x="93" y="1"/>
                      <a:pt x="88" y="1"/>
                      <a:pt x="84" y="1"/>
                    </a:cubicBezTo>
                    <a:lnTo>
                      <a:pt x="75" y="1"/>
                    </a:lnTo>
                    <a:cubicBezTo>
                      <a:pt x="35" y="15"/>
                      <a:pt x="1" y="58"/>
                      <a:pt x="11" y="102"/>
                    </a:cubicBezTo>
                    <a:cubicBezTo>
                      <a:pt x="41" y="225"/>
                      <a:pt x="68" y="353"/>
                      <a:pt x="95" y="477"/>
                    </a:cubicBezTo>
                    <a:cubicBezTo>
                      <a:pt x="118" y="600"/>
                      <a:pt x="149" y="724"/>
                      <a:pt x="178" y="847"/>
                    </a:cubicBezTo>
                    <a:cubicBezTo>
                      <a:pt x="209" y="968"/>
                      <a:pt x="242" y="1088"/>
                      <a:pt x="275" y="1212"/>
                    </a:cubicBezTo>
                    <a:cubicBezTo>
                      <a:pt x="309" y="1343"/>
                      <a:pt x="345" y="1473"/>
                      <a:pt x="376" y="1604"/>
                    </a:cubicBezTo>
                    <a:cubicBezTo>
                      <a:pt x="413" y="1741"/>
                      <a:pt x="442" y="1878"/>
                      <a:pt x="470" y="2019"/>
                    </a:cubicBezTo>
                    <a:cubicBezTo>
                      <a:pt x="499" y="2155"/>
                      <a:pt x="539" y="2292"/>
                      <a:pt x="580" y="2426"/>
                    </a:cubicBezTo>
                    <a:cubicBezTo>
                      <a:pt x="623" y="2576"/>
                      <a:pt x="663" y="2724"/>
                      <a:pt x="710" y="2871"/>
                    </a:cubicBezTo>
                    <a:cubicBezTo>
                      <a:pt x="740" y="2978"/>
                      <a:pt x="774" y="3089"/>
                      <a:pt x="807" y="3198"/>
                    </a:cubicBezTo>
                    <a:cubicBezTo>
                      <a:pt x="857" y="3376"/>
                      <a:pt x="907" y="3553"/>
                      <a:pt x="964" y="3727"/>
                    </a:cubicBezTo>
                    <a:cubicBezTo>
                      <a:pt x="1021" y="3905"/>
                      <a:pt x="1084" y="4078"/>
                      <a:pt x="1141" y="4256"/>
                    </a:cubicBezTo>
                    <a:cubicBezTo>
                      <a:pt x="1208" y="4493"/>
                      <a:pt x="1279" y="4734"/>
                      <a:pt x="1345" y="4975"/>
                    </a:cubicBezTo>
                    <a:cubicBezTo>
                      <a:pt x="1382" y="5105"/>
                      <a:pt x="1426" y="5232"/>
                      <a:pt x="1473" y="5359"/>
                    </a:cubicBezTo>
                    <a:cubicBezTo>
                      <a:pt x="1489" y="5410"/>
                      <a:pt x="1506" y="5463"/>
                      <a:pt x="1523" y="5517"/>
                    </a:cubicBezTo>
                    <a:cubicBezTo>
                      <a:pt x="1543" y="5574"/>
                      <a:pt x="1563" y="5631"/>
                      <a:pt x="1583" y="5687"/>
                    </a:cubicBezTo>
                    <a:cubicBezTo>
                      <a:pt x="1600" y="5724"/>
                      <a:pt x="1613" y="5764"/>
                      <a:pt x="1629" y="5804"/>
                    </a:cubicBezTo>
                    <a:cubicBezTo>
                      <a:pt x="1637" y="5821"/>
                      <a:pt x="1650" y="5841"/>
                      <a:pt x="1657" y="5861"/>
                    </a:cubicBezTo>
                    <a:cubicBezTo>
                      <a:pt x="1674" y="5891"/>
                      <a:pt x="1697" y="5928"/>
                      <a:pt x="1727" y="5952"/>
                    </a:cubicBezTo>
                    <a:cubicBezTo>
                      <a:pt x="1754" y="5972"/>
                      <a:pt x="1787" y="5984"/>
                      <a:pt x="1821" y="5984"/>
                    </a:cubicBezTo>
                    <a:cubicBezTo>
                      <a:pt x="1841" y="5984"/>
                      <a:pt x="1861" y="5980"/>
                      <a:pt x="1881" y="5972"/>
                    </a:cubicBezTo>
                    <a:cubicBezTo>
                      <a:pt x="1907" y="5958"/>
                      <a:pt x="1921" y="5944"/>
                      <a:pt x="1941" y="5924"/>
                    </a:cubicBezTo>
                    <a:cubicBezTo>
                      <a:pt x="1958" y="5904"/>
                      <a:pt x="1964" y="5878"/>
                      <a:pt x="1971" y="5851"/>
                    </a:cubicBezTo>
                    <a:cubicBezTo>
                      <a:pt x="1975" y="5831"/>
                      <a:pt x="1978" y="5811"/>
                      <a:pt x="1975" y="5787"/>
                    </a:cubicBezTo>
                    <a:cubicBezTo>
                      <a:pt x="1971" y="5757"/>
                      <a:pt x="1955" y="5737"/>
                      <a:pt x="1941" y="5717"/>
                    </a:cubicBezTo>
                    <a:lnTo>
                      <a:pt x="1921" y="5700"/>
                    </a:lnTo>
                    <a:cubicBezTo>
                      <a:pt x="1914" y="5684"/>
                      <a:pt x="1910" y="5667"/>
                      <a:pt x="1904" y="5651"/>
                    </a:cubicBezTo>
                    <a:cubicBezTo>
                      <a:pt x="1887" y="5600"/>
                      <a:pt x="1867" y="5546"/>
                      <a:pt x="1850" y="5496"/>
                    </a:cubicBezTo>
                    <a:cubicBezTo>
                      <a:pt x="1827" y="5440"/>
                      <a:pt x="1807" y="5383"/>
                      <a:pt x="1784" y="5322"/>
                    </a:cubicBezTo>
                    <a:cubicBezTo>
                      <a:pt x="1764" y="5269"/>
                      <a:pt x="1740" y="5216"/>
                      <a:pt x="1720" y="5162"/>
                    </a:cubicBezTo>
                    <a:cubicBezTo>
                      <a:pt x="1674" y="5045"/>
                      <a:pt x="1629" y="4928"/>
                      <a:pt x="1589" y="4808"/>
                    </a:cubicBezTo>
                    <a:cubicBezTo>
                      <a:pt x="1553" y="4691"/>
                      <a:pt x="1513" y="4570"/>
                      <a:pt x="1479" y="4450"/>
                    </a:cubicBezTo>
                    <a:cubicBezTo>
                      <a:pt x="1459" y="4393"/>
                      <a:pt x="1442" y="4333"/>
                      <a:pt x="1426" y="4276"/>
                    </a:cubicBezTo>
                    <a:cubicBezTo>
                      <a:pt x="1402" y="4192"/>
                      <a:pt x="1376" y="4109"/>
                      <a:pt x="1349" y="4025"/>
                    </a:cubicBezTo>
                    <a:cubicBezTo>
                      <a:pt x="1316" y="3938"/>
                      <a:pt x="1285" y="3851"/>
                      <a:pt x="1255" y="3760"/>
                    </a:cubicBezTo>
                    <a:cubicBezTo>
                      <a:pt x="1192" y="3587"/>
                      <a:pt x="1138" y="3410"/>
                      <a:pt x="1084" y="3232"/>
                    </a:cubicBezTo>
                    <a:lnTo>
                      <a:pt x="1084" y="3232"/>
                    </a:lnTo>
                    <a:cubicBezTo>
                      <a:pt x="1088" y="3243"/>
                      <a:pt x="1092" y="3255"/>
                      <a:pt x="1095" y="3266"/>
                    </a:cubicBezTo>
                    <a:cubicBezTo>
                      <a:pt x="1032" y="3052"/>
                      <a:pt x="964" y="2837"/>
                      <a:pt x="901" y="2624"/>
                    </a:cubicBezTo>
                    <a:cubicBezTo>
                      <a:pt x="847" y="2440"/>
                      <a:pt x="791" y="2255"/>
                      <a:pt x="734" y="2072"/>
                    </a:cubicBezTo>
                    <a:cubicBezTo>
                      <a:pt x="677" y="1874"/>
                      <a:pt x="630" y="1677"/>
                      <a:pt x="573" y="1480"/>
                    </a:cubicBezTo>
                    <a:cubicBezTo>
                      <a:pt x="513" y="1276"/>
                      <a:pt x="453" y="1071"/>
                      <a:pt x="393" y="868"/>
                    </a:cubicBezTo>
                    <a:cubicBezTo>
                      <a:pt x="356" y="741"/>
                      <a:pt x="322" y="614"/>
                      <a:pt x="289" y="486"/>
                    </a:cubicBezTo>
                    <a:cubicBezTo>
                      <a:pt x="252" y="349"/>
                      <a:pt x="218" y="213"/>
                      <a:pt x="185" y="75"/>
                    </a:cubicBezTo>
                    <a:cubicBezTo>
                      <a:pt x="181" y="52"/>
                      <a:pt x="172" y="32"/>
                      <a:pt x="152" y="18"/>
                    </a:cubicBezTo>
                    <a:cubicBezTo>
                      <a:pt x="135" y="7"/>
                      <a:pt x="116" y="1"/>
                      <a:pt x="97" y="1"/>
                    </a:cubicBezTo>
                    <a:close/>
                  </a:path>
                </a:pathLst>
              </a:custGeom>
              <a:solidFill>
                <a:srgbClr val="524A83">
                  <a:alpha val="254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5" name="Google Shape;2445;p48"/>
              <p:cNvSpPr/>
              <p:nvPr/>
            </p:nvSpPr>
            <p:spPr>
              <a:xfrm>
                <a:off x="304040" y="3020774"/>
                <a:ext cx="274707" cy="579948"/>
              </a:xfrm>
              <a:custGeom>
                <a:avLst/>
                <a:gdLst/>
                <a:ahLst/>
                <a:cxnLst/>
                <a:rect l="l" t="t" r="r" b="b"/>
                <a:pathLst>
                  <a:path w="3162" h="8395" extrusionOk="0">
                    <a:moveTo>
                      <a:pt x="473" y="261"/>
                    </a:moveTo>
                    <a:cubicBezTo>
                      <a:pt x="490" y="264"/>
                      <a:pt x="506" y="267"/>
                      <a:pt x="522" y="274"/>
                    </a:cubicBezTo>
                    <a:cubicBezTo>
                      <a:pt x="539" y="281"/>
                      <a:pt x="556" y="290"/>
                      <a:pt x="570" y="301"/>
                    </a:cubicBezTo>
                    <a:cubicBezTo>
                      <a:pt x="596" y="324"/>
                      <a:pt x="620" y="351"/>
                      <a:pt x="643" y="377"/>
                    </a:cubicBezTo>
                    <a:cubicBezTo>
                      <a:pt x="670" y="411"/>
                      <a:pt x="693" y="448"/>
                      <a:pt x="713" y="485"/>
                    </a:cubicBezTo>
                    <a:cubicBezTo>
                      <a:pt x="740" y="528"/>
                      <a:pt x="763" y="575"/>
                      <a:pt x="787" y="622"/>
                    </a:cubicBezTo>
                    <a:cubicBezTo>
                      <a:pt x="834" y="715"/>
                      <a:pt x="877" y="812"/>
                      <a:pt x="917" y="906"/>
                    </a:cubicBezTo>
                    <a:cubicBezTo>
                      <a:pt x="957" y="1006"/>
                      <a:pt x="994" y="1107"/>
                      <a:pt x="1021" y="1207"/>
                    </a:cubicBezTo>
                    <a:cubicBezTo>
                      <a:pt x="1055" y="1324"/>
                      <a:pt x="1088" y="1441"/>
                      <a:pt x="1128" y="1555"/>
                    </a:cubicBezTo>
                    <a:cubicBezTo>
                      <a:pt x="1165" y="1669"/>
                      <a:pt x="1198" y="1786"/>
                      <a:pt x="1235" y="1899"/>
                    </a:cubicBezTo>
                    <a:cubicBezTo>
                      <a:pt x="1252" y="1956"/>
                      <a:pt x="1269" y="2010"/>
                      <a:pt x="1285" y="2063"/>
                    </a:cubicBezTo>
                    <a:cubicBezTo>
                      <a:pt x="1302" y="2123"/>
                      <a:pt x="1315" y="2180"/>
                      <a:pt x="1332" y="2240"/>
                    </a:cubicBezTo>
                    <a:cubicBezTo>
                      <a:pt x="1365" y="2351"/>
                      <a:pt x="1399" y="2461"/>
                      <a:pt x="1433" y="2575"/>
                    </a:cubicBezTo>
                    <a:cubicBezTo>
                      <a:pt x="1470" y="2692"/>
                      <a:pt x="1506" y="2805"/>
                      <a:pt x="1543" y="2922"/>
                    </a:cubicBezTo>
                    <a:cubicBezTo>
                      <a:pt x="1576" y="3036"/>
                      <a:pt x="1610" y="3150"/>
                      <a:pt x="1646" y="3264"/>
                    </a:cubicBezTo>
                    <a:cubicBezTo>
                      <a:pt x="1666" y="3324"/>
                      <a:pt x="1686" y="3384"/>
                      <a:pt x="1703" y="3447"/>
                    </a:cubicBezTo>
                    <a:cubicBezTo>
                      <a:pt x="1720" y="3498"/>
                      <a:pt x="1734" y="3548"/>
                      <a:pt x="1751" y="3601"/>
                    </a:cubicBezTo>
                    <a:cubicBezTo>
                      <a:pt x="1783" y="3722"/>
                      <a:pt x="1820" y="3842"/>
                      <a:pt x="1857" y="3963"/>
                    </a:cubicBezTo>
                    <a:cubicBezTo>
                      <a:pt x="1887" y="4073"/>
                      <a:pt x="1927" y="4177"/>
                      <a:pt x="1961" y="4287"/>
                    </a:cubicBezTo>
                    <a:cubicBezTo>
                      <a:pt x="1998" y="4407"/>
                      <a:pt x="2038" y="4528"/>
                      <a:pt x="2075" y="4651"/>
                    </a:cubicBezTo>
                    <a:cubicBezTo>
                      <a:pt x="2104" y="4762"/>
                      <a:pt x="2141" y="4872"/>
                      <a:pt x="2178" y="4983"/>
                    </a:cubicBezTo>
                    <a:cubicBezTo>
                      <a:pt x="2215" y="5097"/>
                      <a:pt x="2248" y="5210"/>
                      <a:pt x="2285" y="5321"/>
                    </a:cubicBezTo>
                    <a:cubicBezTo>
                      <a:pt x="2325" y="5438"/>
                      <a:pt x="2362" y="5554"/>
                      <a:pt x="2402" y="5672"/>
                    </a:cubicBezTo>
                    <a:cubicBezTo>
                      <a:pt x="2442" y="5782"/>
                      <a:pt x="2473" y="5895"/>
                      <a:pt x="2506" y="6006"/>
                    </a:cubicBezTo>
                    <a:cubicBezTo>
                      <a:pt x="2536" y="6110"/>
                      <a:pt x="2573" y="6217"/>
                      <a:pt x="2609" y="6321"/>
                    </a:cubicBezTo>
                    <a:cubicBezTo>
                      <a:pt x="2623" y="6364"/>
                      <a:pt x="2640" y="6404"/>
                      <a:pt x="2657" y="6448"/>
                    </a:cubicBezTo>
                    <a:cubicBezTo>
                      <a:pt x="2674" y="6491"/>
                      <a:pt x="2686" y="6534"/>
                      <a:pt x="2703" y="6582"/>
                    </a:cubicBezTo>
                    <a:cubicBezTo>
                      <a:pt x="2734" y="6668"/>
                      <a:pt x="2767" y="6752"/>
                      <a:pt x="2800" y="6835"/>
                    </a:cubicBezTo>
                    <a:cubicBezTo>
                      <a:pt x="2837" y="6929"/>
                      <a:pt x="2874" y="7023"/>
                      <a:pt x="2907" y="7120"/>
                    </a:cubicBezTo>
                    <a:cubicBezTo>
                      <a:pt x="2924" y="7164"/>
                      <a:pt x="2934" y="7210"/>
                      <a:pt x="2947" y="7260"/>
                    </a:cubicBezTo>
                    <a:cubicBezTo>
                      <a:pt x="2950" y="7270"/>
                      <a:pt x="2954" y="7284"/>
                      <a:pt x="2954" y="7294"/>
                    </a:cubicBezTo>
                    <a:cubicBezTo>
                      <a:pt x="2901" y="7311"/>
                      <a:pt x="2847" y="7337"/>
                      <a:pt x="2797" y="7360"/>
                    </a:cubicBezTo>
                    <a:cubicBezTo>
                      <a:pt x="2763" y="7371"/>
                      <a:pt x="2730" y="7380"/>
                      <a:pt x="2697" y="7394"/>
                    </a:cubicBezTo>
                    <a:cubicBezTo>
                      <a:pt x="2660" y="7408"/>
                      <a:pt x="2626" y="7428"/>
                      <a:pt x="2589" y="7445"/>
                    </a:cubicBezTo>
                    <a:cubicBezTo>
                      <a:pt x="2546" y="7461"/>
                      <a:pt x="2496" y="7468"/>
                      <a:pt x="2449" y="7474"/>
                    </a:cubicBezTo>
                    <a:cubicBezTo>
                      <a:pt x="2442" y="7474"/>
                      <a:pt x="2433" y="7478"/>
                      <a:pt x="2426" y="7478"/>
                    </a:cubicBezTo>
                    <a:cubicBezTo>
                      <a:pt x="2419" y="7465"/>
                      <a:pt x="2413" y="7451"/>
                      <a:pt x="2405" y="7441"/>
                    </a:cubicBezTo>
                    <a:cubicBezTo>
                      <a:pt x="2393" y="7417"/>
                      <a:pt x="2382" y="7397"/>
                      <a:pt x="2373" y="7374"/>
                    </a:cubicBezTo>
                    <a:cubicBezTo>
                      <a:pt x="2352" y="7334"/>
                      <a:pt x="2336" y="7294"/>
                      <a:pt x="2319" y="7250"/>
                    </a:cubicBezTo>
                    <a:cubicBezTo>
                      <a:pt x="2279" y="7153"/>
                      <a:pt x="2245" y="7053"/>
                      <a:pt x="2212" y="6956"/>
                    </a:cubicBezTo>
                    <a:cubicBezTo>
                      <a:pt x="2172" y="6846"/>
                      <a:pt x="2141" y="6732"/>
                      <a:pt x="2108" y="6618"/>
                    </a:cubicBezTo>
                    <a:cubicBezTo>
                      <a:pt x="2075" y="6508"/>
                      <a:pt x="2035" y="6397"/>
                      <a:pt x="1995" y="6284"/>
                    </a:cubicBezTo>
                    <a:cubicBezTo>
                      <a:pt x="1954" y="6176"/>
                      <a:pt x="1917" y="6066"/>
                      <a:pt x="1881" y="5956"/>
                    </a:cubicBezTo>
                    <a:cubicBezTo>
                      <a:pt x="1860" y="5903"/>
                      <a:pt x="1844" y="5849"/>
                      <a:pt x="1824" y="5792"/>
                    </a:cubicBezTo>
                    <a:cubicBezTo>
                      <a:pt x="1807" y="5739"/>
                      <a:pt x="1791" y="5685"/>
                      <a:pt x="1774" y="5631"/>
                    </a:cubicBezTo>
                    <a:cubicBezTo>
                      <a:pt x="1737" y="5514"/>
                      <a:pt x="1700" y="5401"/>
                      <a:pt x="1657" y="5287"/>
                    </a:cubicBezTo>
                    <a:cubicBezTo>
                      <a:pt x="1620" y="5180"/>
                      <a:pt x="1583" y="5077"/>
                      <a:pt x="1550" y="4969"/>
                    </a:cubicBezTo>
                    <a:cubicBezTo>
                      <a:pt x="1513" y="4856"/>
                      <a:pt x="1473" y="4745"/>
                      <a:pt x="1442" y="4631"/>
                    </a:cubicBezTo>
                    <a:cubicBezTo>
                      <a:pt x="1405" y="4518"/>
                      <a:pt x="1372" y="4404"/>
                      <a:pt x="1336" y="4290"/>
                    </a:cubicBezTo>
                    <a:cubicBezTo>
                      <a:pt x="1319" y="4237"/>
                      <a:pt x="1302" y="4183"/>
                      <a:pt x="1282" y="4130"/>
                    </a:cubicBezTo>
                    <a:cubicBezTo>
                      <a:pt x="1265" y="4077"/>
                      <a:pt x="1249" y="4020"/>
                      <a:pt x="1232" y="3966"/>
                    </a:cubicBezTo>
                    <a:cubicBezTo>
                      <a:pt x="1195" y="3849"/>
                      <a:pt x="1155" y="3732"/>
                      <a:pt x="1115" y="3618"/>
                    </a:cubicBezTo>
                    <a:cubicBezTo>
                      <a:pt x="1095" y="3565"/>
                      <a:pt x="1078" y="3508"/>
                      <a:pt x="1061" y="3455"/>
                    </a:cubicBezTo>
                    <a:cubicBezTo>
                      <a:pt x="1044" y="3398"/>
                      <a:pt x="1024" y="3344"/>
                      <a:pt x="1004" y="3291"/>
                    </a:cubicBezTo>
                    <a:cubicBezTo>
                      <a:pt x="988" y="3234"/>
                      <a:pt x="968" y="3177"/>
                      <a:pt x="951" y="3120"/>
                    </a:cubicBezTo>
                    <a:cubicBezTo>
                      <a:pt x="934" y="3070"/>
                      <a:pt x="914" y="3016"/>
                      <a:pt x="897" y="2966"/>
                    </a:cubicBezTo>
                    <a:cubicBezTo>
                      <a:pt x="860" y="2849"/>
                      <a:pt x="827" y="2732"/>
                      <a:pt x="791" y="2615"/>
                    </a:cubicBezTo>
                    <a:cubicBezTo>
                      <a:pt x="754" y="2501"/>
                      <a:pt x="723" y="2391"/>
                      <a:pt x="690" y="2277"/>
                    </a:cubicBezTo>
                    <a:cubicBezTo>
                      <a:pt x="656" y="2160"/>
                      <a:pt x="623" y="2047"/>
                      <a:pt x="590" y="1933"/>
                    </a:cubicBezTo>
                    <a:cubicBezTo>
                      <a:pt x="573" y="1876"/>
                      <a:pt x="556" y="1822"/>
                      <a:pt x="539" y="1766"/>
                    </a:cubicBezTo>
                    <a:cubicBezTo>
                      <a:pt x="522" y="1709"/>
                      <a:pt x="510" y="1649"/>
                      <a:pt x="493" y="1588"/>
                    </a:cubicBezTo>
                    <a:cubicBezTo>
                      <a:pt x="466" y="1468"/>
                      <a:pt x="439" y="1351"/>
                      <a:pt x="412" y="1234"/>
                    </a:cubicBezTo>
                    <a:cubicBezTo>
                      <a:pt x="389" y="1124"/>
                      <a:pt x="372" y="1013"/>
                      <a:pt x="349" y="903"/>
                    </a:cubicBezTo>
                    <a:cubicBezTo>
                      <a:pt x="335" y="839"/>
                      <a:pt x="326" y="778"/>
                      <a:pt x="312" y="718"/>
                    </a:cubicBezTo>
                    <a:cubicBezTo>
                      <a:pt x="302" y="662"/>
                      <a:pt x="295" y="602"/>
                      <a:pt x="289" y="545"/>
                    </a:cubicBezTo>
                    <a:cubicBezTo>
                      <a:pt x="286" y="531"/>
                      <a:pt x="286" y="522"/>
                      <a:pt x="282" y="508"/>
                    </a:cubicBezTo>
                    <a:cubicBezTo>
                      <a:pt x="278" y="465"/>
                      <a:pt x="272" y="421"/>
                      <a:pt x="275" y="381"/>
                    </a:cubicBezTo>
                    <a:cubicBezTo>
                      <a:pt x="278" y="364"/>
                      <a:pt x="282" y="347"/>
                      <a:pt x="289" y="331"/>
                    </a:cubicBezTo>
                    <a:lnTo>
                      <a:pt x="298" y="307"/>
                    </a:lnTo>
                    <a:lnTo>
                      <a:pt x="312" y="297"/>
                    </a:lnTo>
                    <a:cubicBezTo>
                      <a:pt x="319" y="294"/>
                      <a:pt x="326" y="287"/>
                      <a:pt x="335" y="284"/>
                    </a:cubicBezTo>
                    <a:cubicBezTo>
                      <a:pt x="362" y="274"/>
                      <a:pt x="392" y="267"/>
                      <a:pt x="419" y="261"/>
                    </a:cubicBezTo>
                    <a:close/>
                    <a:moveTo>
                      <a:pt x="2978" y="7494"/>
                    </a:moveTo>
                    <a:lnTo>
                      <a:pt x="2978" y="7525"/>
                    </a:lnTo>
                    <a:cubicBezTo>
                      <a:pt x="2975" y="7575"/>
                      <a:pt x="2975" y="7625"/>
                      <a:pt x="2971" y="7675"/>
                    </a:cubicBezTo>
                    <a:cubicBezTo>
                      <a:pt x="2971" y="7769"/>
                      <a:pt x="2967" y="7866"/>
                      <a:pt x="2954" y="7959"/>
                    </a:cubicBezTo>
                    <a:cubicBezTo>
                      <a:pt x="2954" y="7976"/>
                      <a:pt x="2950" y="7996"/>
                      <a:pt x="2947" y="8013"/>
                    </a:cubicBezTo>
                    <a:cubicBezTo>
                      <a:pt x="2941" y="8056"/>
                      <a:pt x="2938" y="8103"/>
                      <a:pt x="2927" y="8147"/>
                    </a:cubicBezTo>
                    <a:cubicBezTo>
                      <a:pt x="2887" y="8116"/>
                      <a:pt x="2850" y="8083"/>
                      <a:pt x="2814" y="8050"/>
                    </a:cubicBezTo>
                    <a:cubicBezTo>
                      <a:pt x="2780" y="8019"/>
                      <a:pt x="2750" y="7990"/>
                      <a:pt x="2723" y="7953"/>
                    </a:cubicBezTo>
                    <a:cubicBezTo>
                      <a:pt x="2683" y="7899"/>
                      <a:pt x="2643" y="7842"/>
                      <a:pt x="2603" y="7789"/>
                    </a:cubicBezTo>
                    <a:cubicBezTo>
                      <a:pt x="2583" y="7755"/>
                      <a:pt x="2560" y="7726"/>
                      <a:pt x="2536" y="7692"/>
                    </a:cubicBezTo>
                    <a:lnTo>
                      <a:pt x="2543" y="7692"/>
                    </a:lnTo>
                    <a:cubicBezTo>
                      <a:pt x="2563" y="7681"/>
                      <a:pt x="2586" y="7675"/>
                      <a:pt x="2609" y="7669"/>
                    </a:cubicBezTo>
                    <a:cubicBezTo>
                      <a:pt x="2643" y="7658"/>
                      <a:pt x="2670" y="7641"/>
                      <a:pt x="2700" y="7628"/>
                    </a:cubicBezTo>
                    <a:cubicBezTo>
                      <a:pt x="2720" y="7618"/>
                      <a:pt x="2740" y="7605"/>
                      <a:pt x="2760" y="7595"/>
                    </a:cubicBezTo>
                    <a:cubicBezTo>
                      <a:pt x="2780" y="7581"/>
                      <a:pt x="2800" y="7571"/>
                      <a:pt x="2820" y="7561"/>
                    </a:cubicBezTo>
                    <a:cubicBezTo>
                      <a:pt x="2844" y="7551"/>
                      <a:pt x="2864" y="7545"/>
                      <a:pt x="2887" y="7535"/>
                    </a:cubicBezTo>
                    <a:cubicBezTo>
                      <a:pt x="2904" y="7525"/>
                      <a:pt x="2924" y="7514"/>
                      <a:pt x="2941" y="7508"/>
                    </a:cubicBezTo>
                    <a:cubicBezTo>
                      <a:pt x="2954" y="7501"/>
                      <a:pt x="2967" y="7498"/>
                      <a:pt x="2978" y="7494"/>
                    </a:cubicBezTo>
                    <a:close/>
                    <a:moveTo>
                      <a:pt x="434" y="1"/>
                    </a:moveTo>
                    <a:cubicBezTo>
                      <a:pt x="385" y="1"/>
                      <a:pt x="334" y="9"/>
                      <a:pt x="286" y="16"/>
                    </a:cubicBezTo>
                    <a:cubicBezTo>
                      <a:pt x="278" y="20"/>
                      <a:pt x="269" y="20"/>
                      <a:pt x="262" y="23"/>
                    </a:cubicBezTo>
                    <a:cubicBezTo>
                      <a:pt x="201" y="40"/>
                      <a:pt x="148" y="73"/>
                      <a:pt x="105" y="116"/>
                    </a:cubicBezTo>
                    <a:cubicBezTo>
                      <a:pt x="91" y="130"/>
                      <a:pt x="81" y="147"/>
                      <a:pt x="71" y="160"/>
                    </a:cubicBezTo>
                    <a:cubicBezTo>
                      <a:pt x="65" y="170"/>
                      <a:pt x="61" y="176"/>
                      <a:pt x="54" y="187"/>
                    </a:cubicBezTo>
                    <a:cubicBezTo>
                      <a:pt x="38" y="217"/>
                      <a:pt x="28" y="250"/>
                      <a:pt x="18" y="287"/>
                    </a:cubicBezTo>
                    <a:cubicBezTo>
                      <a:pt x="8" y="344"/>
                      <a:pt x="1" y="401"/>
                      <a:pt x="8" y="461"/>
                    </a:cubicBezTo>
                    <a:cubicBezTo>
                      <a:pt x="14" y="502"/>
                      <a:pt x="21" y="542"/>
                      <a:pt x="28" y="582"/>
                    </a:cubicBezTo>
                    <a:cubicBezTo>
                      <a:pt x="38" y="642"/>
                      <a:pt x="51" y="698"/>
                      <a:pt x="61" y="758"/>
                    </a:cubicBezTo>
                    <a:cubicBezTo>
                      <a:pt x="85" y="872"/>
                      <a:pt x="115" y="986"/>
                      <a:pt x="145" y="1104"/>
                    </a:cubicBezTo>
                    <a:cubicBezTo>
                      <a:pt x="172" y="1214"/>
                      <a:pt x="198" y="1328"/>
                      <a:pt x="229" y="1437"/>
                    </a:cubicBezTo>
                    <a:cubicBezTo>
                      <a:pt x="241" y="1494"/>
                      <a:pt x="258" y="1551"/>
                      <a:pt x="275" y="1605"/>
                    </a:cubicBezTo>
                    <a:cubicBezTo>
                      <a:pt x="289" y="1661"/>
                      <a:pt x="306" y="1722"/>
                      <a:pt x="322" y="1779"/>
                    </a:cubicBezTo>
                    <a:cubicBezTo>
                      <a:pt x="362" y="1896"/>
                      <a:pt x="402" y="2013"/>
                      <a:pt x="436" y="2133"/>
                    </a:cubicBezTo>
                    <a:cubicBezTo>
                      <a:pt x="473" y="2247"/>
                      <a:pt x="506" y="2364"/>
                      <a:pt x="539" y="2481"/>
                    </a:cubicBezTo>
                    <a:cubicBezTo>
                      <a:pt x="570" y="2588"/>
                      <a:pt x="607" y="2695"/>
                      <a:pt x="640" y="2802"/>
                    </a:cubicBezTo>
                    <a:cubicBezTo>
                      <a:pt x="660" y="2862"/>
                      <a:pt x="677" y="2919"/>
                      <a:pt x="697" y="2979"/>
                    </a:cubicBezTo>
                    <a:cubicBezTo>
                      <a:pt x="713" y="3033"/>
                      <a:pt x="734" y="3090"/>
                      <a:pt x="750" y="3146"/>
                    </a:cubicBezTo>
                    <a:cubicBezTo>
                      <a:pt x="770" y="3197"/>
                      <a:pt x="783" y="3251"/>
                      <a:pt x="803" y="3304"/>
                    </a:cubicBezTo>
                    <a:cubicBezTo>
                      <a:pt x="820" y="3357"/>
                      <a:pt x="840" y="3411"/>
                      <a:pt x="857" y="3464"/>
                    </a:cubicBezTo>
                    <a:cubicBezTo>
                      <a:pt x="877" y="3524"/>
                      <a:pt x="897" y="3585"/>
                      <a:pt x="914" y="3645"/>
                    </a:cubicBezTo>
                    <a:cubicBezTo>
                      <a:pt x="934" y="3702"/>
                      <a:pt x="954" y="3759"/>
                      <a:pt x="974" y="3816"/>
                    </a:cubicBezTo>
                    <a:cubicBezTo>
                      <a:pt x="1011" y="3923"/>
                      <a:pt x="1041" y="4036"/>
                      <a:pt x="1075" y="4146"/>
                    </a:cubicBezTo>
                    <a:cubicBezTo>
                      <a:pt x="1092" y="4207"/>
                      <a:pt x="1115" y="4264"/>
                      <a:pt x="1132" y="4324"/>
                    </a:cubicBezTo>
                    <a:cubicBezTo>
                      <a:pt x="1152" y="4374"/>
                      <a:pt x="1169" y="4427"/>
                      <a:pt x="1181" y="4484"/>
                    </a:cubicBezTo>
                    <a:cubicBezTo>
                      <a:pt x="1215" y="4595"/>
                      <a:pt x="1245" y="4712"/>
                      <a:pt x="1282" y="4822"/>
                    </a:cubicBezTo>
                    <a:cubicBezTo>
                      <a:pt x="1315" y="4932"/>
                      <a:pt x="1352" y="5046"/>
                      <a:pt x="1389" y="5157"/>
                    </a:cubicBezTo>
                    <a:cubicBezTo>
                      <a:pt x="1425" y="5264"/>
                      <a:pt x="1462" y="5371"/>
                      <a:pt x="1499" y="5478"/>
                    </a:cubicBezTo>
                    <a:cubicBezTo>
                      <a:pt x="1536" y="5585"/>
                      <a:pt x="1570" y="5695"/>
                      <a:pt x="1603" y="5806"/>
                    </a:cubicBezTo>
                    <a:cubicBezTo>
                      <a:pt x="1640" y="5920"/>
                      <a:pt x="1677" y="6030"/>
                      <a:pt x="1717" y="6143"/>
                    </a:cubicBezTo>
                    <a:cubicBezTo>
                      <a:pt x="1791" y="6364"/>
                      <a:pt x="1874" y="6582"/>
                      <a:pt x="1941" y="6802"/>
                    </a:cubicBezTo>
                    <a:cubicBezTo>
                      <a:pt x="1958" y="6863"/>
                      <a:pt x="1974" y="6923"/>
                      <a:pt x="1995" y="6979"/>
                    </a:cubicBezTo>
                    <a:cubicBezTo>
                      <a:pt x="2011" y="7030"/>
                      <a:pt x="2027" y="7079"/>
                      <a:pt x="2044" y="7130"/>
                    </a:cubicBezTo>
                    <a:cubicBezTo>
                      <a:pt x="2061" y="7184"/>
                      <a:pt x="2081" y="7237"/>
                      <a:pt x="2101" y="7290"/>
                    </a:cubicBezTo>
                    <a:cubicBezTo>
                      <a:pt x="2118" y="7340"/>
                      <a:pt x="2141" y="7391"/>
                      <a:pt x="2161" y="7441"/>
                    </a:cubicBezTo>
                    <a:cubicBezTo>
                      <a:pt x="2178" y="7485"/>
                      <a:pt x="2195" y="7525"/>
                      <a:pt x="2215" y="7568"/>
                    </a:cubicBezTo>
                    <a:lnTo>
                      <a:pt x="2222" y="7588"/>
                    </a:lnTo>
                    <a:cubicBezTo>
                      <a:pt x="2225" y="7605"/>
                      <a:pt x="2235" y="7621"/>
                      <a:pt x="2242" y="7638"/>
                    </a:cubicBezTo>
                    <a:cubicBezTo>
                      <a:pt x="2255" y="7669"/>
                      <a:pt x="2279" y="7692"/>
                      <a:pt x="2305" y="7705"/>
                    </a:cubicBezTo>
                    <a:cubicBezTo>
                      <a:pt x="2316" y="7722"/>
                      <a:pt x="2325" y="7742"/>
                      <a:pt x="2336" y="7758"/>
                    </a:cubicBezTo>
                    <a:cubicBezTo>
                      <a:pt x="2348" y="7786"/>
                      <a:pt x="2362" y="7809"/>
                      <a:pt x="2376" y="7836"/>
                    </a:cubicBezTo>
                    <a:cubicBezTo>
                      <a:pt x="2402" y="7882"/>
                      <a:pt x="2433" y="7926"/>
                      <a:pt x="2462" y="7970"/>
                    </a:cubicBezTo>
                    <a:cubicBezTo>
                      <a:pt x="2496" y="8019"/>
                      <a:pt x="2533" y="8070"/>
                      <a:pt x="2573" y="8116"/>
                    </a:cubicBezTo>
                    <a:cubicBezTo>
                      <a:pt x="2606" y="8157"/>
                      <a:pt x="2643" y="8193"/>
                      <a:pt x="2680" y="8227"/>
                    </a:cubicBezTo>
                    <a:cubicBezTo>
                      <a:pt x="2730" y="8271"/>
                      <a:pt x="2777" y="8317"/>
                      <a:pt x="2834" y="8351"/>
                    </a:cubicBezTo>
                    <a:cubicBezTo>
                      <a:pt x="2871" y="8375"/>
                      <a:pt x="2914" y="8395"/>
                      <a:pt x="2957" y="8395"/>
                    </a:cubicBezTo>
                    <a:cubicBezTo>
                      <a:pt x="2961" y="8395"/>
                      <a:pt x="2964" y="8394"/>
                      <a:pt x="2967" y="8394"/>
                    </a:cubicBezTo>
                    <a:cubicBezTo>
                      <a:pt x="3007" y="8391"/>
                      <a:pt x="3044" y="8374"/>
                      <a:pt x="3068" y="8344"/>
                    </a:cubicBezTo>
                    <a:cubicBezTo>
                      <a:pt x="3091" y="8317"/>
                      <a:pt x="3105" y="8287"/>
                      <a:pt x="3111" y="8250"/>
                    </a:cubicBezTo>
                    <a:cubicBezTo>
                      <a:pt x="3125" y="8200"/>
                      <a:pt x="3128" y="8147"/>
                      <a:pt x="3135" y="8093"/>
                    </a:cubicBezTo>
                    <a:cubicBezTo>
                      <a:pt x="3142" y="8039"/>
                      <a:pt x="3148" y="7982"/>
                      <a:pt x="3148" y="7929"/>
                    </a:cubicBezTo>
                    <a:cubicBezTo>
                      <a:pt x="3155" y="7849"/>
                      <a:pt x="3155" y="7766"/>
                      <a:pt x="3155" y="7685"/>
                    </a:cubicBezTo>
                    <a:cubicBezTo>
                      <a:pt x="3155" y="7605"/>
                      <a:pt x="3158" y="7525"/>
                      <a:pt x="3162" y="7445"/>
                    </a:cubicBezTo>
                    <a:cubicBezTo>
                      <a:pt x="3162" y="7408"/>
                      <a:pt x="3162" y="7364"/>
                      <a:pt x="3142" y="7331"/>
                    </a:cubicBezTo>
                    <a:cubicBezTo>
                      <a:pt x="3115" y="7227"/>
                      <a:pt x="3091" y="7124"/>
                      <a:pt x="3061" y="7019"/>
                    </a:cubicBezTo>
                    <a:cubicBezTo>
                      <a:pt x="3041" y="6963"/>
                      <a:pt x="3024" y="6906"/>
                      <a:pt x="3007" y="6852"/>
                    </a:cubicBezTo>
                    <a:cubicBezTo>
                      <a:pt x="2987" y="6792"/>
                      <a:pt x="2967" y="6735"/>
                      <a:pt x="2950" y="6675"/>
                    </a:cubicBezTo>
                    <a:cubicBezTo>
                      <a:pt x="2921" y="6575"/>
                      <a:pt x="2901" y="6471"/>
                      <a:pt x="2867" y="6371"/>
                    </a:cubicBezTo>
                    <a:cubicBezTo>
                      <a:pt x="2834" y="6264"/>
                      <a:pt x="2804" y="6156"/>
                      <a:pt x="2777" y="6050"/>
                    </a:cubicBezTo>
                    <a:cubicBezTo>
                      <a:pt x="2747" y="5940"/>
                      <a:pt x="2720" y="5829"/>
                      <a:pt x="2690" y="5719"/>
                    </a:cubicBezTo>
                    <a:cubicBezTo>
                      <a:pt x="2677" y="5665"/>
                      <a:pt x="2660" y="5611"/>
                      <a:pt x="2643" y="5558"/>
                    </a:cubicBezTo>
                    <a:cubicBezTo>
                      <a:pt x="2623" y="5494"/>
                      <a:pt x="2603" y="5434"/>
                      <a:pt x="2583" y="5371"/>
                    </a:cubicBezTo>
                    <a:cubicBezTo>
                      <a:pt x="2546" y="5253"/>
                      <a:pt x="2509" y="5140"/>
                      <a:pt x="2469" y="5026"/>
                    </a:cubicBezTo>
                    <a:cubicBezTo>
                      <a:pt x="2436" y="4916"/>
                      <a:pt x="2399" y="4809"/>
                      <a:pt x="2365" y="4702"/>
                    </a:cubicBezTo>
                    <a:cubicBezTo>
                      <a:pt x="2325" y="4578"/>
                      <a:pt x="2285" y="4455"/>
                      <a:pt x="2245" y="4330"/>
                    </a:cubicBezTo>
                    <a:cubicBezTo>
                      <a:pt x="2212" y="4227"/>
                      <a:pt x="2172" y="4123"/>
                      <a:pt x="2138" y="4016"/>
                    </a:cubicBezTo>
                    <a:cubicBezTo>
                      <a:pt x="2095" y="3896"/>
                      <a:pt x="2058" y="3772"/>
                      <a:pt x="2018" y="3648"/>
                    </a:cubicBezTo>
                    <a:cubicBezTo>
                      <a:pt x="1984" y="3535"/>
                      <a:pt x="1954" y="3421"/>
                      <a:pt x="1917" y="3307"/>
                    </a:cubicBezTo>
                    <a:cubicBezTo>
                      <a:pt x="1884" y="3197"/>
                      <a:pt x="1847" y="3086"/>
                      <a:pt x="1814" y="2976"/>
                    </a:cubicBezTo>
                    <a:cubicBezTo>
                      <a:pt x="1780" y="2859"/>
                      <a:pt x="1746" y="2742"/>
                      <a:pt x="1710" y="2625"/>
                    </a:cubicBezTo>
                    <a:cubicBezTo>
                      <a:pt x="1677" y="2511"/>
                      <a:pt x="1640" y="2401"/>
                      <a:pt x="1606" y="2287"/>
                    </a:cubicBezTo>
                    <a:cubicBezTo>
                      <a:pt x="1573" y="2170"/>
                      <a:pt x="1539" y="2050"/>
                      <a:pt x="1502" y="1933"/>
                    </a:cubicBezTo>
                    <a:cubicBezTo>
                      <a:pt x="1466" y="1822"/>
                      <a:pt x="1429" y="1715"/>
                      <a:pt x="1396" y="1605"/>
                    </a:cubicBezTo>
                    <a:cubicBezTo>
                      <a:pt x="1379" y="1551"/>
                      <a:pt x="1356" y="1498"/>
                      <a:pt x="1339" y="1445"/>
                    </a:cubicBezTo>
                    <a:cubicBezTo>
                      <a:pt x="1319" y="1388"/>
                      <a:pt x="1299" y="1328"/>
                      <a:pt x="1282" y="1271"/>
                    </a:cubicBezTo>
                    <a:cubicBezTo>
                      <a:pt x="1245" y="1160"/>
                      <a:pt x="1209" y="1047"/>
                      <a:pt x="1169" y="939"/>
                    </a:cubicBezTo>
                    <a:cubicBezTo>
                      <a:pt x="1132" y="835"/>
                      <a:pt x="1088" y="732"/>
                      <a:pt x="1044" y="632"/>
                    </a:cubicBezTo>
                    <a:cubicBezTo>
                      <a:pt x="1028" y="585"/>
                      <a:pt x="1008" y="542"/>
                      <a:pt x="991" y="498"/>
                    </a:cubicBezTo>
                    <a:lnTo>
                      <a:pt x="991" y="498"/>
                    </a:lnTo>
                    <a:cubicBezTo>
                      <a:pt x="994" y="508"/>
                      <a:pt x="998" y="514"/>
                      <a:pt x="1001" y="525"/>
                    </a:cubicBezTo>
                    <a:cubicBezTo>
                      <a:pt x="978" y="468"/>
                      <a:pt x="954" y="411"/>
                      <a:pt x="928" y="354"/>
                    </a:cubicBezTo>
                    <a:cubicBezTo>
                      <a:pt x="904" y="307"/>
                      <a:pt x="877" y="264"/>
                      <a:pt x="848" y="224"/>
                    </a:cubicBezTo>
                    <a:cubicBezTo>
                      <a:pt x="803" y="167"/>
                      <a:pt x="754" y="113"/>
                      <a:pt x="693" y="76"/>
                    </a:cubicBezTo>
                    <a:cubicBezTo>
                      <a:pt x="627" y="33"/>
                      <a:pt x="556" y="10"/>
                      <a:pt x="479" y="3"/>
                    </a:cubicBezTo>
                    <a:cubicBezTo>
                      <a:pt x="464" y="1"/>
                      <a:pt x="449" y="1"/>
                      <a:pt x="4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6" name="Google Shape;2446;p48"/>
              <p:cNvSpPr/>
              <p:nvPr/>
            </p:nvSpPr>
            <p:spPr>
              <a:xfrm>
                <a:off x="325325" y="3088199"/>
                <a:ext cx="72369" cy="23212"/>
              </a:xfrm>
              <a:custGeom>
                <a:avLst/>
                <a:gdLst/>
                <a:ahLst/>
                <a:cxnLst/>
                <a:rect l="l" t="t" r="r" b="b"/>
                <a:pathLst>
                  <a:path w="833" h="336" extrusionOk="0">
                    <a:moveTo>
                      <a:pt x="721" y="0"/>
                    </a:moveTo>
                    <a:cubicBezTo>
                      <a:pt x="712" y="0"/>
                      <a:pt x="704" y="1"/>
                      <a:pt x="696" y="3"/>
                    </a:cubicBezTo>
                    <a:cubicBezTo>
                      <a:pt x="639" y="20"/>
                      <a:pt x="578" y="34"/>
                      <a:pt x="522" y="47"/>
                    </a:cubicBezTo>
                    <a:cubicBezTo>
                      <a:pt x="465" y="60"/>
                      <a:pt x="411" y="71"/>
                      <a:pt x="358" y="83"/>
                    </a:cubicBezTo>
                    <a:cubicBezTo>
                      <a:pt x="308" y="97"/>
                      <a:pt x="257" y="107"/>
                      <a:pt x="208" y="120"/>
                    </a:cubicBezTo>
                    <a:lnTo>
                      <a:pt x="204" y="124"/>
                    </a:lnTo>
                    <a:cubicBezTo>
                      <a:pt x="181" y="128"/>
                      <a:pt x="157" y="137"/>
                      <a:pt x="134" y="144"/>
                    </a:cubicBezTo>
                    <a:cubicBezTo>
                      <a:pt x="104" y="154"/>
                      <a:pt x="74" y="164"/>
                      <a:pt x="47" y="184"/>
                    </a:cubicBezTo>
                    <a:cubicBezTo>
                      <a:pt x="17" y="204"/>
                      <a:pt x="1" y="238"/>
                      <a:pt x="10" y="274"/>
                    </a:cubicBezTo>
                    <a:cubicBezTo>
                      <a:pt x="13" y="288"/>
                      <a:pt x="21" y="301"/>
                      <a:pt x="30" y="311"/>
                    </a:cubicBezTo>
                    <a:cubicBezTo>
                      <a:pt x="47" y="328"/>
                      <a:pt x="67" y="331"/>
                      <a:pt x="87" y="335"/>
                    </a:cubicBezTo>
                    <a:cubicBezTo>
                      <a:pt x="93" y="335"/>
                      <a:pt x="98" y="335"/>
                      <a:pt x="103" y="335"/>
                    </a:cubicBezTo>
                    <a:cubicBezTo>
                      <a:pt x="128" y="335"/>
                      <a:pt x="154" y="330"/>
                      <a:pt x="181" y="324"/>
                    </a:cubicBezTo>
                    <a:cubicBezTo>
                      <a:pt x="201" y="321"/>
                      <a:pt x="224" y="315"/>
                      <a:pt x="248" y="311"/>
                    </a:cubicBezTo>
                    <a:cubicBezTo>
                      <a:pt x="302" y="298"/>
                      <a:pt x="354" y="288"/>
                      <a:pt x="408" y="274"/>
                    </a:cubicBezTo>
                    <a:cubicBezTo>
                      <a:pt x="465" y="261"/>
                      <a:pt x="518" y="251"/>
                      <a:pt x="572" y="241"/>
                    </a:cubicBezTo>
                    <a:cubicBezTo>
                      <a:pt x="632" y="228"/>
                      <a:pt x="689" y="211"/>
                      <a:pt x="749" y="194"/>
                    </a:cubicBezTo>
                    <a:cubicBezTo>
                      <a:pt x="803" y="181"/>
                      <a:pt x="833" y="124"/>
                      <a:pt x="819" y="74"/>
                    </a:cubicBezTo>
                    <a:cubicBezTo>
                      <a:pt x="808" y="28"/>
                      <a:pt x="766" y="0"/>
                      <a:pt x="7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7" name="Google Shape;2447;p48"/>
              <p:cNvSpPr/>
              <p:nvPr/>
            </p:nvSpPr>
            <p:spPr>
              <a:xfrm>
                <a:off x="334360" y="3118388"/>
                <a:ext cx="81665" cy="26251"/>
              </a:xfrm>
              <a:custGeom>
                <a:avLst/>
                <a:gdLst/>
                <a:ahLst/>
                <a:cxnLst/>
                <a:rect l="l" t="t" r="r" b="b"/>
                <a:pathLst>
                  <a:path w="940" h="380" extrusionOk="0">
                    <a:moveTo>
                      <a:pt x="812" y="0"/>
                    </a:moveTo>
                    <a:cubicBezTo>
                      <a:pt x="803" y="0"/>
                      <a:pt x="793" y="2"/>
                      <a:pt x="783" y="4"/>
                    </a:cubicBezTo>
                    <a:cubicBezTo>
                      <a:pt x="715" y="24"/>
                      <a:pt x="649" y="41"/>
                      <a:pt x="579" y="61"/>
                    </a:cubicBezTo>
                    <a:cubicBezTo>
                      <a:pt x="525" y="75"/>
                      <a:pt x="468" y="85"/>
                      <a:pt x="414" y="98"/>
                    </a:cubicBezTo>
                    <a:cubicBezTo>
                      <a:pt x="354" y="108"/>
                      <a:pt x="294" y="122"/>
                      <a:pt x="234" y="132"/>
                    </a:cubicBezTo>
                    <a:cubicBezTo>
                      <a:pt x="207" y="135"/>
                      <a:pt x="181" y="142"/>
                      <a:pt x="157" y="148"/>
                    </a:cubicBezTo>
                    <a:lnTo>
                      <a:pt x="137" y="152"/>
                    </a:lnTo>
                    <a:cubicBezTo>
                      <a:pt x="110" y="159"/>
                      <a:pt x="84" y="168"/>
                      <a:pt x="57" y="182"/>
                    </a:cubicBezTo>
                    <a:cubicBezTo>
                      <a:pt x="40" y="192"/>
                      <a:pt x="27" y="202"/>
                      <a:pt x="17" y="219"/>
                    </a:cubicBezTo>
                    <a:cubicBezTo>
                      <a:pt x="3" y="245"/>
                      <a:pt x="0" y="272"/>
                      <a:pt x="6" y="299"/>
                    </a:cubicBezTo>
                    <a:cubicBezTo>
                      <a:pt x="13" y="319"/>
                      <a:pt x="23" y="336"/>
                      <a:pt x="37" y="349"/>
                    </a:cubicBezTo>
                    <a:cubicBezTo>
                      <a:pt x="52" y="364"/>
                      <a:pt x="79" y="380"/>
                      <a:pt x="103" y="380"/>
                    </a:cubicBezTo>
                    <a:cubicBezTo>
                      <a:pt x="106" y="380"/>
                      <a:pt x="108" y="380"/>
                      <a:pt x="110" y="379"/>
                    </a:cubicBezTo>
                    <a:cubicBezTo>
                      <a:pt x="137" y="376"/>
                      <a:pt x="164" y="376"/>
                      <a:pt x="190" y="373"/>
                    </a:cubicBezTo>
                    <a:cubicBezTo>
                      <a:pt x="227" y="369"/>
                      <a:pt x="261" y="366"/>
                      <a:pt x="298" y="359"/>
                    </a:cubicBezTo>
                    <a:cubicBezTo>
                      <a:pt x="358" y="349"/>
                      <a:pt x="414" y="333"/>
                      <a:pt x="474" y="319"/>
                    </a:cubicBezTo>
                    <a:cubicBezTo>
                      <a:pt x="528" y="305"/>
                      <a:pt x="585" y="296"/>
                      <a:pt x="639" y="279"/>
                    </a:cubicBezTo>
                    <a:cubicBezTo>
                      <a:pt x="706" y="262"/>
                      <a:pt x="775" y="242"/>
                      <a:pt x="843" y="225"/>
                    </a:cubicBezTo>
                    <a:cubicBezTo>
                      <a:pt x="903" y="208"/>
                      <a:pt x="940" y="145"/>
                      <a:pt x="923" y="85"/>
                    </a:cubicBezTo>
                    <a:cubicBezTo>
                      <a:pt x="909" y="34"/>
                      <a:pt x="862" y="0"/>
                      <a:pt x="81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4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52" name="Google Shape;2452;p49"/>
          <p:cNvGrpSpPr/>
          <p:nvPr/>
        </p:nvGrpSpPr>
        <p:grpSpPr>
          <a:xfrm>
            <a:off x="923400" y="408925"/>
            <a:ext cx="7298860" cy="599400"/>
            <a:chOff x="923400" y="408925"/>
            <a:chExt cx="7298860" cy="599400"/>
          </a:xfrm>
        </p:grpSpPr>
        <p:sp>
          <p:nvSpPr>
            <p:cNvPr id="2453" name="Google Shape;2453;p49"/>
            <p:cNvSpPr/>
            <p:nvPr/>
          </p:nvSpPr>
          <p:spPr>
            <a:xfrm>
              <a:off x="923400" y="408925"/>
              <a:ext cx="7297200" cy="599400"/>
            </a:xfrm>
            <a:prstGeom prst="rect">
              <a:avLst/>
            </a:pr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49"/>
            <p:cNvSpPr/>
            <p:nvPr/>
          </p:nvSpPr>
          <p:spPr>
            <a:xfrm>
              <a:off x="1094232" y="643325"/>
              <a:ext cx="135300" cy="135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455" name="Google Shape;2455;p49"/>
            <p:cNvCxnSpPr/>
            <p:nvPr/>
          </p:nvCxnSpPr>
          <p:spPr>
            <a:xfrm>
              <a:off x="1374460" y="9158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456" name="Google Shape;2456;p49"/>
            <p:cNvCxnSpPr/>
            <p:nvPr/>
          </p:nvCxnSpPr>
          <p:spPr>
            <a:xfrm>
              <a:off x="1374460" y="5014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457" name="Google Shape;2457;p49"/>
            <p:cNvCxnSpPr/>
            <p:nvPr/>
          </p:nvCxnSpPr>
          <p:spPr>
            <a:xfrm>
              <a:off x="1374460" y="408925"/>
              <a:ext cx="0" cy="59760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458" name="Google Shape;2458;p49"/>
          <p:cNvSpPr txBox="1">
            <a:spLocks noGrp="1"/>
          </p:cNvSpPr>
          <p:nvPr>
            <p:ph type="title"/>
          </p:nvPr>
        </p:nvSpPr>
        <p:spPr>
          <a:xfrm>
            <a:off x="1126500" y="572125"/>
            <a:ext cx="6890100" cy="27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TELL 3 DIFFERENT THINGS WITH THE COLOR...</a:t>
            </a:r>
            <a:endParaRPr>
              <a:solidFill>
                <a:schemeClr val="dk1"/>
              </a:solidFill>
            </a:endParaRPr>
          </a:p>
        </p:txBody>
      </p:sp>
      <p:pic>
        <p:nvPicPr>
          <p:cNvPr id="2459" name="Google Shape;2459;p49"/>
          <p:cNvPicPr preferRelativeResize="0"/>
          <p:nvPr/>
        </p:nvPicPr>
        <p:blipFill rotWithShape="1">
          <a:blip r:embed="rId3">
            <a:alphaModFix/>
          </a:blip>
          <a:srcRect l="19059" t="7228" r="19059" b="7228"/>
          <a:stretch/>
        </p:blipFill>
        <p:spPr>
          <a:xfrm>
            <a:off x="4572000" y="1727975"/>
            <a:ext cx="3650251" cy="2838451"/>
          </a:xfrm>
          <a:prstGeom prst="rect">
            <a:avLst/>
          </a:prstGeom>
          <a:noFill/>
          <a:ln>
            <a:noFill/>
          </a:ln>
        </p:spPr>
      </p:pic>
      <p:sp>
        <p:nvSpPr>
          <p:cNvPr id="2460" name="Google Shape;2460;p49"/>
          <p:cNvSpPr/>
          <p:nvPr/>
        </p:nvSpPr>
        <p:spPr>
          <a:xfrm>
            <a:off x="923400" y="3924300"/>
            <a:ext cx="2772300" cy="6381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rPr>
              <a:t>PINK</a:t>
            </a:r>
            <a:endParaRPr sz="2400">
              <a:solidFill>
                <a:schemeClr val="dk1"/>
              </a:solidFill>
              <a:latin typeface="Londrina Solid"/>
              <a:ea typeface="Londrina Solid"/>
              <a:cs typeface="Londrina Solid"/>
              <a:sym typeface="Londrina Solid"/>
            </a:endParaRPr>
          </a:p>
        </p:txBody>
      </p:sp>
      <p:sp>
        <p:nvSpPr>
          <p:cNvPr id="2461" name="Google Shape;2461;p49"/>
          <p:cNvSpPr/>
          <p:nvPr/>
        </p:nvSpPr>
        <p:spPr>
          <a:xfrm>
            <a:off x="923400" y="1727975"/>
            <a:ext cx="2772300" cy="6381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rPr>
              <a:t>ORANGE</a:t>
            </a:r>
            <a:endParaRPr sz="2400">
              <a:solidFill>
                <a:schemeClr val="dk1"/>
              </a:solidFill>
              <a:latin typeface="Londrina Solid"/>
              <a:ea typeface="Londrina Solid"/>
              <a:cs typeface="Londrina Solid"/>
              <a:sym typeface="Londrina Solid"/>
            </a:endParaRPr>
          </a:p>
        </p:txBody>
      </p:sp>
      <p:sp>
        <p:nvSpPr>
          <p:cNvPr id="2462" name="Google Shape;2462;p49"/>
          <p:cNvSpPr/>
          <p:nvPr/>
        </p:nvSpPr>
        <p:spPr>
          <a:xfrm>
            <a:off x="923400" y="2826138"/>
            <a:ext cx="2772300" cy="6381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rPr>
              <a:t>GREEN</a:t>
            </a:r>
            <a:endParaRPr sz="2400">
              <a:solidFill>
                <a:schemeClr val="dk1"/>
              </a:solidFill>
              <a:latin typeface="Londrina Solid"/>
              <a:ea typeface="Londrina Solid"/>
              <a:cs typeface="Londrina Solid"/>
              <a:sym typeface="Londrina Solid"/>
            </a:endParaRPr>
          </a:p>
        </p:txBody>
      </p:sp>
      <p:cxnSp>
        <p:nvCxnSpPr>
          <p:cNvPr id="2463" name="Google Shape;2463;p49"/>
          <p:cNvCxnSpPr>
            <a:stCxn id="2461" idx="3"/>
          </p:cNvCxnSpPr>
          <p:nvPr/>
        </p:nvCxnSpPr>
        <p:spPr>
          <a:xfrm>
            <a:off x="3695700" y="2047025"/>
            <a:ext cx="2571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2464" name="Google Shape;2464;p49"/>
          <p:cNvCxnSpPr>
            <a:stCxn id="2462" idx="3"/>
          </p:cNvCxnSpPr>
          <p:nvPr/>
        </p:nvCxnSpPr>
        <p:spPr>
          <a:xfrm>
            <a:off x="3695700" y="3145188"/>
            <a:ext cx="2571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2465" name="Google Shape;2465;p49"/>
          <p:cNvCxnSpPr>
            <a:stCxn id="2460" idx="3"/>
          </p:cNvCxnSpPr>
          <p:nvPr/>
        </p:nvCxnSpPr>
        <p:spPr>
          <a:xfrm>
            <a:off x="3695700" y="4243350"/>
            <a:ext cx="2571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oval" w="med" len="med"/>
          </a:ln>
        </p:spPr>
      </p:cxnSp>
      <p:grpSp>
        <p:nvGrpSpPr>
          <p:cNvPr id="2466" name="Google Shape;2466;p49"/>
          <p:cNvGrpSpPr/>
          <p:nvPr/>
        </p:nvGrpSpPr>
        <p:grpSpPr>
          <a:xfrm>
            <a:off x="283814" y="3465081"/>
            <a:ext cx="192515" cy="288298"/>
            <a:chOff x="1459800" y="1512500"/>
            <a:chExt cx="131625" cy="197100"/>
          </a:xfrm>
        </p:grpSpPr>
        <p:sp>
          <p:nvSpPr>
            <p:cNvPr id="2467" name="Google Shape;2467;p49"/>
            <p:cNvSpPr/>
            <p:nvPr/>
          </p:nvSpPr>
          <p:spPr>
            <a:xfrm>
              <a:off x="1533625" y="1599050"/>
              <a:ext cx="600" cy="2450"/>
            </a:xfrm>
            <a:custGeom>
              <a:avLst/>
              <a:gdLst/>
              <a:ahLst/>
              <a:cxnLst/>
              <a:rect l="l" t="t" r="r" b="b"/>
              <a:pathLst>
                <a:path w="24" h="98" extrusionOk="0">
                  <a:moveTo>
                    <a:pt x="0" y="1"/>
                  </a:moveTo>
                  <a:cubicBezTo>
                    <a:pt x="2" y="11"/>
                    <a:pt x="5" y="21"/>
                    <a:pt x="7" y="30"/>
                  </a:cubicBezTo>
                  <a:lnTo>
                    <a:pt x="7" y="30"/>
                  </a:lnTo>
                  <a:cubicBezTo>
                    <a:pt x="7" y="19"/>
                    <a:pt x="3" y="9"/>
                    <a:pt x="0" y="1"/>
                  </a:cubicBezTo>
                  <a:close/>
                  <a:moveTo>
                    <a:pt x="7" y="30"/>
                  </a:moveTo>
                  <a:lnTo>
                    <a:pt x="7" y="30"/>
                  </a:lnTo>
                  <a:cubicBezTo>
                    <a:pt x="7" y="32"/>
                    <a:pt x="7" y="33"/>
                    <a:pt x="7" y="34"/>
                  </a:cubicBezTo>
                  <a:cubicBezTo>
                    <a:pt x="11" y="47"/>
                    <a:pt x="14" y="64"/>
                    <a:pt x="17" y="81"/>
                  </a:cubicBezTo>
                  <a:lnTo>
                    <a:pt x="23" y="98"/>
                  </a:lnTo>
                  <a:cubicBezTo>
                    <a:pt x="19" y="74"/>
                    <a:pt x="13" y="53"/>
                    <a:pt x="7" y="30"/>
                  </a:cubicBezTo>
                  <a:close/>
                </a:path>
              </a:pathLst>
            </a:custGeom>
            <a:solidFill>
              <a:srgbClr val="FB6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49"/>
            <p:cNvSpPr/>
            <p:nvPr/>
          </p:nvSpPr>
          <p:spPr>
            <a:xfrm>
              <a:off x="1529350" y="1598125"/>
              <a:ext cx="9150" cy="4300"/>
            </a:xfrm>
            <a:custGeom>
              <a:avLst/>
              <a:gdLst/>
              <a:ahLst/>
              <a:cxnLst/>
              <a:rect l="l" t="t" r="r" b="b"/>
              <a:pathLst>
                <a:path w="366" h="172" extrusionOk="0">
                  <a:moveTo>
                    <a:pt x="345" y="1"/>
                  </a:moveTo>
                  <a:lnTo>
                    <a:pt x="1" y="74"/>
                  </a:lnTo>
                  <a:lnTo>
                    <a:pt x="21" y="172"/>
                  </a:lnTo>
                  <a:lnTo>
                    <a:pt x="365" y="98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49"/>
            <p:cNvSpPr/>
            <p:nvPr/>
          </p:nvSpPr>
          <p:spPr>
            <a:xfrm>
              <a:off x="1463575" y="1516850"/>
              <a:ext cx="123425" cy="188350"/>
            </a:xfrm>
            <a:custGeom>
              <a:avLst/>
              <a:gdLst/>
              <a:ahLst/>
              <a:cxnLst/>
              <a:rect l="l" t="t" r="r" b="b"/>
              <a:pathLst>
                <a:path w="4937" h="7534" extrusionOk="0">
                  <a:moveTo>
                    <a:pt x="2585" y="2359"/>
                  </a:moveTo>
                  <a:cubicBezTo>
                    <a:pt x="2601" y="2419"/>
                    <a:pt x="2618" y="2479"/>
                    <a:pt x="2635" y="2543"/>
                  </a:cubicBezTo>
                  <a:cubicBezTo>
                    <a:pt x="2682" y="2743"/>
                    <a:pt x="2729" y="2947"/>
                    <a:pt x="2772" y="3148"/>
                  </a:cubicBezTo>
                  <a:cubicBezTo>
                    <a:pt x="2782" y="3188"/>
                    <a:pt x="2793" y="3225"/>
                    <a:pt x="2799" y="3265"/>
                  </a:cubicBezTo>
                  <a:lnTo>
                    <a:pt x="2796" y="3245"/>
                  </a:lnTo>
                  <a:lnTo>
                    <a:pt x="2796" y="3245"/>
                  </a:lnTo>
                  <a:cubicBezTo>
                    <a:pt x="2799" y="3258"/>
                    <a:pt x="2802" y="3275"/>
                    <a:pt x="2805" y="3292"/>
                  </a:cubicBezTo>
                  <a:cubicBezTo>
                    <a:pt x="2805" y="3302"/>
                    <a:pt x="2809" y="3312"/>
                    <a:pt x="2809" y="3322"/>
                  </a:cubicBezTo>
                  <a:lnTo>
                    <a:pt x="2816" y="3338"/>
                  </a:lnTo>
                  <a:lnTo>
                    <a:pt x="2816" y="3352"/>
                  </a:lnTo>
                  <a:cubicBezTo>
                    <a:pt x="2859" y="3543"/>
                    <a:pt x="2902" y="3733"/>
                    <a:pt x="2946" y="3924"/>
                  </a:cubicBezTo>
                  <a:cubicBezTo>
                    <a:pt x="2856" y="3934"/>
                    <a:pt x="2762" y="3937"/>
                    <a:pt x="2672" y="3951"/>
                  </a:cubicBezTo>
                  <a:cubicBezTo>
                    <a:pt x="2558" y="3968"/>
                    <a:pt x="2444" y="3984"/>
                    <a:pt x="2328" y="4000"/>
                  </a:cubicBezTo>
                  <a:cubicBezTo>
                    <a:pt x="2197" y="4017"/>
                    <a:pt x="2067" y="4034"/>
                    <a:pt x="1939" y="4051"/>
                  </a:cubicBezTo>
                  <a:cubicBezTo>
                    <a:pt x="1979" y="3944"/>
                    <a:pt x="2020" y="3840"/>
                    <a:pt x="2060" y="3736"/>
                  </a:cubicBezTo>
                  <a:cubicBezTo>
                    <a:pt x="2227" y="3325"/>
                    <a:pt x="2401" y="2914"/>
                    <a:pt x="2541" y="2492"/>
                  </a:cubicBezTo>
                  <a:cubicBezTo>
                    <a:pt x="2555" y="2449"/>
                    <a:pt x="2572" y="2402"/>
                    <a:pt x="2585" y="2359"/>
                  </a:cubicBezTo>
                  <a:close/>
                  <a:moveTo>
                    <a:pt x="2705" y="1"/>
                  </a:moveTo>
                  <a:cubicBezTo>
                    <a:pt x="2595" y="1"/>
                    <a:pt x="2495" y="35"/>
                    <a:pt x="2391" y="95"/>
                  </a:cubicBezTo>
                  <a:cubicBezTo>
                    <a:pt x="2294" y="152"/>
                    <a:pt x="2240" y="235"/>
                    <a:pt x="2183" y="328"/>
                  </a:cubicBezTo>
                  <a:cubicBezTo>
                    <a:pt x="2130" y="416"/>
                    <a:pt x="2097" y="516"/>
                    <a:pt x="2063" y="609"/>
                  </a:cubicBezTo>
                  <a:cubicBezTo>
                    <a:pt x="1916" y="1024"/>
                    <a:pt x="1806" y="1449"/>
                    <a:pt x="1682" y="1870"/>
                  </a:cubicBezTo>
                  <a:cubicBezTo>
                    <a:pt x="1641" y="2011"/>
                    <a:pt x="1601" y="2148"/>
                    <a:pt x="1558" y="2285"/>
                  </a:cubicBezTo>
                  <a:cubicBezTo>
                    <a:pt x="1508" y="2435"/>
                    <a:pt x="1454" y="2586"/>
                    <a:pt x="1397" y="2736"/>
                  </a:cubicBezTo>
                  <a:cubicBezTo>
                    <a:pt x="1317" y="2944"/>
                    <a:pt x="1240" y="3151"/>
                    <a:pt x="1160" y="3358"/>
                  </a:cubicBezTo>
                  <a:cubicBezTo>
                    <a:pt x="1090" y="3543"/>
                    <a:pt x="1023" y="3727"/>
                    <a:pt x="956" y="3914"/>
                  </a:cubicBezTo>
                  <a:cubicBezTo>
                    <a:pt x="909" y="4034"/>
                    <a:pt x="873" y="4158"/>
                    <a:pt x="832" y="4278"/>
                  </a:cubicBezTo>
                  <a:cubicBezTo>
                    <a:pt x="806" y="4366"/>
                    <a:pt x="772" y="4452"/>
                    <a:pt x="749" y="4542"/>
                  </a:cubicBezTo>
                  <a:cubicBezTo>
                    <a:pt x="632" y="4937"/>
                    <a:pt x="522" y="5332"/>
                    <a:pt x="401" y="5726"/>
                  </a:cubicBezTo>
                  <a:cubicBezTo>
                    <a:pt x="334" y="5924"/>
                    <a:pt x="267" y="6118"/>
                    <a:pt x="210" y="6319"/>
                  </a:cubicBezTo>
                  <a:cubicBezTo>
                    <a:pt x="147" y="6529"/>
                    <a:pt x="107" y="6750"/>
                    <a:pt x="56" y="6964"/>
                  </a:cubicBezTo>
                  <a:cubicBezTo>
                    <a:pt x="0" y="7211"/>
                    <a:pt x="184" y="7466"/>
                    <a:pt x="425" y="7512"/>
                  </a:cubicBezTo>
                  <a:cubicBezTo>
                    <a:pt x="454" y="7518"/>
                    <a:pt x="483" y="7521"/>
                    <a:pt x="512" y="7521"/>
                  </a:cubicBezTo>
                  <a:cubicBezTo>
                    <a:pt x="605" y="7521"/>
                    <a:pt x="697" y="7493"/>
                    <a:pt x="775" y="7442"/>
                  </a:cubicBezTo>
                  <a:cubicBezTo>
                    <a:pt x="879" y="7368"/>
                    <a:pt x="943" y="7265"/>
                    <a:pt x="973" y="7141"/>
                  </a:cubicBezTo>
                  <a:cubicBezTo>
                    <a:pt x="1007" y="6990"/>
                    <a:pt x="1036" y="6837"/>
                    <a:pt x="1076" y="6689"/>
                  </a:cubicBezTo>
                  <a:cubicBezTo>
                    <a:pt x="1107" y="6576"/>
                    <a:pt x="1144" y="6469"/>
                    <a:pt x="1177" y="6359"/>
                  </a:cubicBezTo>
                  <a:cubicBezTo>
                    <a:pt x="1271" y="6091"/>
                    <a:pt x="1365" y="5827"/>
                    <a:pt x="1445" y="5556"/>
                  </a:cubicBezTo>
                  <a:lnTo>
                    <a:pt x="1535" y="5255"/>
                  </a:lnTo>
                  <a:cubicBezTo>
                    <a:pt x="1554" y="5257"/>
                    <a:pt x="1573" y="5259"/>
                    <a:pt x="1593" y="5259"/>
                  </a:cubicBezTo>
                  <a:cubicBezTo>
                    <a:pt x="1607" y="5259"/>
                    <a:pt x="1621" y="5258"/>
                    <a:pt x="1635" y="5255"/>
                  </a:cubicBezTo>
                  <a:cubicBezTo>
                    <a:pt x="1896" y="5221"/>
                    <a:pt x="2157" y="5188"/>
                    <a:pt x="2418" y="5151"/>
                  </a:cubicBezTo>
                  <a:cubicBezTo>
                    <a:pt x="2532" y="5138"/>
                    <a:pt x="2649" y="5118"/>
                    <a:pt x="2762" y="5098"/>
                  </a:cubicBezTo>
                  <a:cubicBezTo>
                    <a:pt x="2873" y="5078"/>
                    <a:pt x="2986" y="5078"/>
                    <a:pt x="3100" y="5061"/>
                  </a:cubicBezTo>
                  <a:cubicBezTo>
                    <a:pt x="3110" y="5058"/>
                    <a:pt x="3120" y="5054"/>
                    <a:pt x="3130" y="5054"/>
                  </a:cubicBezTo>
                  <a:cubicBezTo>
                    <a:pt x="3137" y="5081"/>
                    <a:pt x="3140" y="5111"/>
                    <a:pt x="3146" y="5138"/>
                  </a:cubicBezTo>
                  <a:cubicBezTo>
                    <a:pt x="3171" y="5285"/>
                    <a:pt x="3197" y="5436"/>
                    <a:pt x="3237" y="5579"/>
                  </a:cubicBezTo>
                  <a:cubicBezTo>
                    <a:pt x="3264" y="5673"/>
                    <a:pt x="3291" y="5766"/>
                    <a:pt x="3321" y="5860"/>
                  </a:cubicBezTo>
                  <a:cubicBezTo>
                    <a:pt x="3371" y="6031"/>
                    <a:pt x="3418" y="6201"/>
                    <a:pt x="3461" y="6372"/>
                  </a:cubicBezTo>
                  <a:cubicBezTo>
                    <a:pt x="3475" y="6439"/>
                    <a:pt x="3488" y="6509"/>
                    <a:pt x="3498" y="6576"/>
                  </a:cubicBezTo>
                  <a:cubicBezTo>
                    <a:pt x="3508" y="6626"/>
                    <a:pt x="3518" y="6677"/>
                    <a:pt x="3525" y="6730"/>
                  </a:cubicBezTo>
                  <a:cubicBezTo>
                    <a:pt x="3538" y="6817"/>
                    <a:pt x="3558" y="6904"/>
                    <a:pt x="3578" y="6987"/>
                  </a:cubicBezTo>
                  <a:cubicBezTo>
                    <a:pt x="3592" y="7041"/>
                    <a:pt x="3618" y="7091"/>
                    <a:pt x="3645" y="7138"/>
                  </a:cubicBezTo>
                  <a:cubicBezTo>
                    <a:pt x="3682" y="7228"/>
                    <a:pt x="3739" y="7305"/>
                    <a:pt x="3813" y="7372"/>
                  </a:cubicBezTo>
                  <a:cubicBezTo>
                    <a:pt x="3903" y="7449"/>
                    <a:pt x="4003" y="7499"/>
                    <a:pt x="4120" y="7523"/>
                  </a:cubicBezTo>
                  <a:cubicBezTo>
                    <a:pt x="4161" y="7530"/>
                    <a:pt x="4202" y="7534"/>
                    <a:pt x="4243" y="7534"/>
                  </a:cubicBezTo>
                  <a:cubicBezTo>
                    <a:pt x="4316" y="7534"/>
                    <a:pt x="4387" y="7522"/>
                    <a:pt x="4458" y="7496"/>
                  </a:cubicBezTo>
                  <a:cubicBezTo>
                    <a:pt x="4565" y="7459"/>
                    <a:pt x="4655" y="7396"/>
                    <a:pt x="4732" y="7311"/>
                  </a:cubicBezTo>
                  <a:cubicBezTo>
                    <a:pt x="4816" y="7185"/>
                    <a:pt x="4889" y="7095"/>
                    <a:pt x="4916" y="6937"/>
                  </a:cubicBezTo>
                  <a:cubicBezTo>
                    <a:pt x="4929" y="6860"/>
                    <a:pt x="4936" y="6783"/>
                    <a:pt x="4932" y="6700"/>
                  </a:cubicBezTo>
                  <a:cubicBezTo>
                    <a:pt x="4932" y="6660"/>
                    <a:pt x="4929" y="6620"/>
                    <a:pt x="4920" y="6579"/>
                  </a:cubicBezTo>
                  <a:cubicBezTo>
                    <a:pt x="4896" y="6445"/>
                    <a:pt x="4866" y="6308"/>
                    <a:pt x="4836" y="6175"/>
                  </a:cubicBezTo>
                  <a:cubicBezTo>
                    <a:pt x="4802" y="6018"/>
                    <a:pt x="4765" y="5860"/>
                    <a:pt x="4719" y="5706"/>
                  </a:cubicBezTo>
                  <a:cubicBezTo>
                    <a:pt x="4665" y="5539"/>
                    <a:pt x="4611" y="5372"/>
                    <a:pt x="4558" y="5208"/>
                  </a:cubicBezTo>
                  <a:cubicBezTo>
                    <a:pt x="4511" y="5071"/>
                    <a:pt x="4481" y="4934"/>
                    <a:pt x="4448" y="4794"/>
                  </a:cubicBezTo>
                  <a:cubicBezTo>
                    <a:pt x="4364" y="4375"/>
                    <a:pt x="4290" y="3957"/>
                    <a:pt x="4184" y="3546"/>
                  </a:cubicBezTo>
                  <a:cubicBezTo>
                    <a:pt x="4080" y="3162"/>
                    <a:pt x="3949" y="2787"/>
                    <a:pt x="3836" y="2406"/>
                  </a:cubicBezTo>
                  <a:cubicBezTo>
                    <a:pt x="3773" y="2191"/>
                    <a:pt x="3702" y="1984"/>
                    <a:pt x="3625" y="1777"/>
                  </a:cubicBezTo>
                  <a:cubicBezTo>
                    <a:pt x="3538" y="1549"/>
                    <a:pt x="3464" y="1325"/>
                    <a:pt x="3401" y="1091"/>
                  </a:cubicBezTo>
                  <a:cubicBezTo>
                    <a:pt x="3364" y="904"/>
                    <a:pt x="3331" y="714"/>
                    <a:pt x="3287" y="526"/>
                  </a:cubicBezTo>
                  <a:cubicBezTo>
                    <a:pt x="3281" y="502"/>
                    <a:pt x="3277" y="479"/>
                    <a:pt x="3271" y="456"/>
                  </a:cubicBezTo>
                  <a:cubicBezTo>
                    <a:pt x="3251" y="388"/>
                    <a:pt x="3220" y="336"/>
                    <a:pt x="3187" y="272"/>
                  </a:cubicBezTo>
                  <a:cubicBezTo>
                    <a:pt x="3120" y="135"/>
                    <a:pt x="2950" y="31"/>
                    <a:pt x="2805" y="11"/>
                  </a:cubicBezTo>
                  <a:cubicBezTo>
                    <a:pt x="2772" y="4"/>
                    <a:pt x="2739" y="1"/>
                    <a:pt x="2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49"/>
            <p:cNvSpPr/>
            <p:nvPr/>
          </p:nvSpPr>
          <p:spPr>
            <a:xfrm>
              <a:off x="1459800" y="1512500"/>
              <a:ext cx="131625" cy="197100"/>
            </a:xfrm>
            <a:custGeom>
              <a:avLst/>
              <a:gdLst/>
              <a:ahLst/>
              <a:cxnLst/>
              <a:rect l="l" t="t" r="r" b="b"/>
              <a:pathLst>
                <a:path w="5265" h="7884" extrusionOk="0">
                  <a:moveTo>
                    <a:pt x="2706" y="3151"/>
                  </a:moveTo>
                  <a:cubicBezTo>
                    <a:pt x="2723" y="3222"/>
                    <a:pt x="2736" y="3292"/>
                    <a:pt x="2752" y="3362"/>
                  </a:cubicBezTo>
                  <a:lnTo>
                    <a:pt x="2796" y="3563"/>
                  </a:lnTo>
                  <a:cubicBezTo>
                    <a:pt x="2823" y="3690"/>
                    <a:pt x="2853" y="3813"/>
                    <a:pt x="2880" y="3941"/>
                  </a:cubicBezTo>
                  <a:cubicBezTo>
                    <a:pt x="2853" y="3944"/>
                    <a:pt x="2826" y="3947"/>
                    <a:pt x="2800" y="3951"/>
                  </a:cubicBezTo>
                  <a:lnTo>
                    <a:pt x="2669" y="3971"/>
                  </a:lnTo>
                  <a:cubicBezTo>
                    <a:pt x="2599" y="3981"/>
                    <a:pt x="2529" y="3991"/>
                    <a:pt x="2455" y="4001"/>
                  </a:cubicBezTo>
                  <a:lnTo>
                    <a:pt x="2362" y="4011"/>
                  </a:lnTo>
                  <a:cubicBezTo>
                    <a:pt x="2365" y="4001"/>
                    <a:pt x="2368" y="3987"/>
                    <a:pt x="2374" y="3974"/>
                  </a:cubicBezTo>
                  <a:lnTo>
                    <a:pt x="2462" y="3760"/>
                  </a:lnTo>
                  <a:cubicBezTo>
                    <a:pt x="2545" y="3560"/>
                    <a:pt x="2629" y="3359"/>
                    <a:pt x="2706" y="3151"/>
                  </a:cubicBezTo>
                  <a:close/>
                  <a:moveTo>
                    <a:pt x="2749" y="1934"/>
                  </a:moveTo>
                  <a:lnTo>
                    <a:pt x="2525" y="2613"/>
                  </a:lnTo>
                  <a:cubicBezTo>
                    <a:pt x="2411" y="2954"/>
                    <a:pt x="2271" y="3296"/>
                    <a:pt x="2138" y="3626"/>
                  </a:cubicBezTo>
                  <a:lnTo>
                    <a:pt x="2050" y="3844"/>
                  </a:lnTo>
                  <a:cubicBezTo>
                    <a:pt x="2017" y="3924"/>
                    <a:pt x="1984" y="4008"/>
                    <a:pt x="1953" y="4091"/>
                  </a:cubicBezTo>
                  <a:lnTo>
                    <a:pt x="1820" y="4435"/>
                  </a:lnTo>
                  <a:lnTo>
                    <a:pt x="2502" y="4349"/>
                  </a:lnTo>
                  <a:cubicBezTo>
                    <a:pt x="2575" y="4339"/>
                    <a:pt x="2649" y="4329"/>
                    <a:pt x="2723" y="4319"/>
                  </a:cubicBezTo>
                  <a:lnTo>
                    <a:pt x="2850" y="4299"/>
                  </a:lnTo>
                  <a:cubicBezTo>
                    <a:pt x="2896" y="4292"/>
                    <a:pt x="2947" y="4288"/>
                    <a:pt x="2993" y="4282"/>
                  </a:cubicBezTo>
                  <a:cubicBezTo>
                    <a:pt x="3033" y="4279"/>
                    <a:pt x="3077" y="4275"/>
                    <a:pt x="3117" y="4272"/>
                  </a:cubicBezTo>
                  <a:lnTo>
                    <a:pt x="3311" y="4248"/>
                  </a:lnTo>
                  <a:lnTo>
                    <a:pt x="3228" y="3887"/>
                  </a:lnTo>
                  <a:cubicBezTo>
                    <a:pt x="3197" y="3753"/>
                    <a:pt x="3167" y="3623"/>
                    <a:pt x="3137" y="3476"/>
                  </a:cubicBezTo>
                  <a:lnTo>
                    <a:pt x="3134" y="3456"/>
                  </a:lnTo>
                  <a:lnTo>
                    <a:pt x="2960" y="3496"/>
                  </a:lnTo>
                  <a:lnTo>
                    <a:pt x="3127" y="3429"/>
                  </a:lnTo>
                  <a:lnTo>
                    <a:pt x="3117" y="3382"/>
                  </a:lnTo>
                  <a:lnTo>
                    <a:pt x="3097" y="3285"/>
                  </a:lnTo>
                  <a:cubicBezTo>
                    <a:pt x="3050" y="3081"/>
                    <a:pt x="3004" y="2877"/>
                    <a:pt x="2956" y="2673"/>
                  </a:cubicBezTo>
                  <a:cubicBezTo>
                    <a:pt x="2940" y="2609"/>
                    <a:pt x="2923" y="2546"/>
                    <a:pt x="2907" y="2486"/>
                  </a:cubicBezTo>
                  <a:lnTo>
                    <a:pt x="2749" y="1934"/>
                  </a:lnTo>
                  <a:close/>
                  <a:moveTo>
                    <a:pt x="2855" y="352"/>
                  </a:moveTo>
                  <a:cubicBezTo>
                    <a:pt x="2879" y="352"/>
                    <a:pt x="2904" y="355"/>
                    <a:pt x="2930" y="359"/>
                  </a:cubicBezTo>
                  <a:cubicBezTo>
                    <a:pt x="3030" y="372"/>
                    <a:pt x="3144" y="449"/>
                    <a:pt x="3181" y="526"/>
                  </a:cubicBezTo>
                  <a:lnTo>
                    <a:pt x="3201" y="566"/>
                  </a:lnTo>
                  <a:cubicBezTo>
                    <a:pt x="3224" y="607"/>
                    <a:pt x="3241" y="640"/>
                    <a:pt x="3251" y="673"/>
                  </a:cubicBezTo>
                  <a:cubicBezTo>
                    <a:pt x="3257" y="697"/>
                    <a:pt x="3261" y="717"/>
                    <a:pt x="3268" y="740"/>
                  </a:cubicBezTo>
                  <a:cubicBezTo>
                    <a:pt x="3294" y="871"/>
                    <a:pt x="3322" y="1001"/>
                    <a:pt x="3345" y="1132"/>
                  </a:cubicBezTo>
                  <a:lnTo>
                    <a:pt x="3382" y="1315"/>
                  </a:lnTo>
                  <a:cubicBezTo>
                    <a:pt x="3448" y="1553"/>
                    <a:pt x="3522" y="1780"/>
                    <a:pt x="3609" y="2011"/>
                  </a:cubicBezTo>
                  <a:cubicBezTo>
                    <a:pt x="3686" y="2212"/>
                    <a:pt x="3753" y="2416"/>
                    <a:pt x="3819" y="2629"/>
                  </a:cubicBezTo>
                  <a:cubicBezTo>
                    <a:pt x="3856" y="2760"/>
                    <a:pt x="3899" y="2890"/>
                    <a:pt x="3940" y="3021"/>
                  </a:cubicBezTo>
                  <a:cubicBezTo>
                    <a:pt x="4017" y="3265"/>
                    <a:pt x="4097" y="3516"/>
                    <a:pt x="4164" y="3767"/>
                  </a:cubicBezTo>
                  <a:cubicBezTo>
                    <a:pt x="4248" y="4081"/>
                    <a:pt x="4311" y="4409"/>
                    <a:pt x="4371" y="4723"/>
                  </a:cubicBezTo>
                  <a:lnTo>
                    <a:pt x="4428" y="5004"/>
                  </a:lnTo>
                  <a:cubicBezTo>
                    <a:pt x="4461" y="5151"/>
                    <a:pt x="4495" y="5295"/>
                    <a:pt x="4542" y="5439"/>
                  </a:cubicBezTo>
                  <a:cubicBezTo>
                    <a:pt x="4595" y="5603"/>
                    <a:pt x="4649" y="5767"/>
                    <a:pt x="4699" y="5931"/>
                  </a:cubicBezTo>
                  <a:cubicBezTo>
                    <a:pt x="4739" y="6061"/>
                    <a:pt x="4776" y="6201"/>
                    <a:pt x="4816" y="6386"/>
                  </a:cubicBezTo>
                  <a:lnTo>
                    <a:pt x="4836" y="6476"/>
                  </a:lnTo>
                  <a:cubicBezTo>
                    <a:pt x="4856" y="6579"/>
                    <a:pt x="4880" y="6683"/>
                    <a:pt x="4900" y="6787"/>
                  </a:cubicBezTo>
                  <a:cubicBezTo>
                    <a:pt x="4907" y="6817"/>
                    <a:pt x="4907" y="6847"/>
                    <a:pt x="4910" y="6880"/>
                  </a:cubicBezTo>
                  <a:cubicBezTo>
                    <a:pt x="4910" y="6948"/>
                    <a:pt x="4907" y="7011"/>
                    <a:pt x="4893" y="7081"/>
                  </a:cubicBezTo>
                  <a:cubicBezTo>
                    <a:pt x="4876" y="7181"/>
                    <a:pt x="4833" y="7245"/>
                    <a:pt x="4766" y="7345"/>
                  </a:cubicBezTo>
                  <a:lnTo>
                    <a:pt x="4742" y="7375"/>
                  </a:lnTo>
                  <a:cubicBezTo>
                    <a:pt x="4689" y="7436"/>
                    <a:pt x="4626" y="7479"/>
                    <a:pt x="4552" y="7506"/>
                  </a:cubicBezTo>
                  <a:cubicBezTo>
                    <a:pt x="4499" y="7523"/>
                    <a:pt x="4448" y="7532"/>
                    <a:pt x="4396" y="7532"/>
                  </a:cubicBezTo>
                  <a:cubicBezTo>
                    <a:pt x="4366" y="7532"/>
                    <a:pt x="4336" y="7529"/>
                    <a:pt x="4305" y="7522"/>
                  </a:cubicBezTo>
                  <a:cubicBezTo>
                    <a:pt x="4217" y="7506"/>
                    <a:pt x="4144" y="7469"/>
                    <a:pt x="4080" y="7416"/>
                  </a:cubicBezTo>
                  <a:cubicBezTo>
                    <a:pt x="4027" y="7365"/>
                    <a:pt x="3987" y="7309"/>
                    <a:pt x="3956" y="7245"/>
                  </a:cubicBezTo>
                  <a:lnTo>
                    <a:pt x="3947" y="7225"/>
                  </a:lnTo>
                  <a:cubicBezTo>
                    <a:pt x="3927" y="7188"/>
                    <a:pt x="3907" y="7152"/>
                    <a:pt x="3896" y="7104"/>
                  </a:cubicBezTo>
                  <a:cubicBezTo>
                    <a:pt x="3879" y="7031"/>
                    <a:pt x="3859" y="6954"/>
                    <a:pt x="3850" y="6877"/>
                  </a:cubicBezTo>
                  <a:cubicBezTo>
                    <a:pt x="3843" y="6823"/>
                    <a:pt x="3833" y="6770"/>
                    <a:pt x="3823" y="6717"/>
                  </a:cubicBezTo>
                  <a:cubicBezTo>
                    <a:pt x="3810" y="6650"/>
                    <a:pt x="3796" y="6579"/>
                    <a:pt x="3783" y="6506"/>
                  </a:cubicBezTo>
                  <a:cubicBezTo>
                    <a:pt x="3746" y="6352"/>
                    <a:pt x="3699" y="6192"/>
                    <a:pt x="3639" y="5984"/>
                  </a:cubicBezTo>
                  <a:lnTo>
                    <a:pt x="3632" y="5968"/>
                  </a:lnTo>
                  <a:cubicBezTo>
                    <a:pt x="3609" y="5880"/>
                    <a:pt x="3582" y="5793"/>
                    <a:pt x="3558" y="5707"/>
                  </a:cubicBezTo>
                  <a:cubicBezTo>
                    <a:pt x="3518" y="5563"/>
                    <a:pt x="3492" y="5412"/>
                    <a:pt x="3468" y="5285"/>
                  </a:cubicBezTo>
                  <a:lnTo>
                    <a:pt x="3425" y="5017"/>
                  </a:lnTo>
                  <a:lnTo>
                    <a:pt x="3221" y="5061"/>
                  </a:lnTo>
                  <a:cubicBezTo>
                    <a:pt x="3174" y="5068"/>
                    <a:pt x="3124" y="5071"/>
                    <a:pt x="3074" y="5077"/>
                  </a:cubicBezTo>
                  <a:cubicBezTo>
                    <a:pt x="3010" y="5081"/>
                    <a:pt x="2947" y="5088"/>
                    <a:pt x="2883" y="5102"/>
                  </a:cubicBezTo>
                  <a:cubicBezTo>
                    <a:pt x="2769" y="5122"/>
                    <a:pt x="2655" y="5138"/>
                    <a:pt x="2545" y="5151"/>
                  </a:cubicBezTo>
                  <a:cubicBezTo>
                    <a:pt x="2374" y="5178"/>
                    <a:pt x="2204" y="5198"/>
                    <a:pt x="2033" y="5222"/>
                  </a:cubicBezTo>
                  <a:lnTo>
                    <a:pt x="1763" y="5255"/>
                  </a:lnTo>
                  <a:cubicBezTo>
                    <a:pt x="1756" y="5256"/>
                    <a:pt x="1748" y="5257"/>
                    <a:pt x="1738" y="5257"/>
                  </a:cubicBezTo>
                  <a:cubicBezTo>
                    <a:pt x="1727" y="5257"/>
                    <a:pt x="1716" y="5256"/>
                    <a:pt x="1703" y="5255"/>
                  </a:cubicBezTo>
                  <a:lnTo>
                    <a:pt x="1559" y="5242"/>
                  </a:lnTo>
                  <a:lnTo>
                    <a:pt x="1428" y="5679"/>
                  </a:lnTo>
                  <a:cubicBezTo>
                    <a:pt x="1358" y="5917"/>
                    <a:pt x="1275" y="6155"/>
                    <a:pt x="1195" y="6386"/>
                  </a:cubicBezTo>
                  <a:lnTo>
                    <a:pt x="1161" y="6479"/>
                  </a:lnTo>
                  <a:cubicBezTo>
                    <a:pt x="1124" y="6590"/>
                    <a:pt x="1090" y="6703"/>
                    <a:pt x="1060" y="6817"/>
                  </a:cubicBezTo>
                  <a:cubicBezTo>
                    <a:pt x="1030" y="6924"/>
                    <a:pt x="1007" y="7031"/>
                    <a:pt x="983" y="7141"/>
                  </a:cubicBezTo>
                  <a:lnTo>
                    <a:pt x="950" y="7275"/>
                  </a:lnTo>
                  <a:cubicBezTo>
                    <a:pt x="934" y="7362"/>
                    <a:pt x="890" y="7425"/>
                    <a:pt x="826" y="7469"/>
                  </a:cubicBezTo>
                  <a:cubicBezTo>
                    <a:pt x="779" y="7502"/>
                    <a:pt x="724" y="7519"/>
                    <a:pt x="668" y="7519"/>
                  </a:cubicBezTo>
                  <a:cubicBezTo>
                    <a:pt x="648" y="7519"/>
                    <a:pt x="628" y="7517"/>
                    <a:pt x="609" y="7513"/>
                  </a:cubicBezTo>
                  <a:cubicBezTo>
                    <a:pt x="536" y="7499"/>
                    <a:pt x="465" y="7449"/>
                    <a:pt x="418" y="7382"/>
                  </a:cubicBezTo>
                  <a:cubicBezTo>
                    <a:pt x="378" y="7315"/>
                    <a:pt x="365" y="7245"/>
                    <a:pt x="378" y="7178"/>
                  </a:cubicBezTo>
                  <a:cubicBezTo>
                    <a:pt x="392" y="7115"/>
                    <a:pt x="408" y="7054"/>
                    <a:pt x="422" y="6991"/>
                  </a:cubicBezTo>
                  <a:cubicBezTo>
                    <a:pt x="452" y="6840"/>
                    <a:pt x="485" y="6687"/>
                    <a:pt x="528" y="6542"/>
                  </a:cubicBezTo>
                  <a:cubicBezTo>
                    <a:pt x="589" y="6342"/>
                    <a:pt x="656" y="6141"/>
                    <a:pt x="719" y="5951"/>
                  </a:cubicBezTo>
                  <a:cubicBezTo>
                    <a:pt x="806" y="5663"/>
                    <a:pt x="894" y="5369"/>
                    <a:pt x="977" y="5077"/>
                  </a:cubicBezTo>
                  <a:lnTo>
                    <a:pt x="1067" y="4764"/>
                  </a:lnTo>
                  <a:cubicBezTo>
                    <a:pt x="1084" y="4707"/>
                    <a:pt x="1104" y="4653"/>
                    <a:pt x="1121" y="4596"/>
                  </a:cubicBezTo>
                  <a:lnTo>
                    <a:pt x="1187" y="4395"/>
                  </a:lnTo>
                  <a:cubicBezTo>
                    <a:pt x="1215" y="4312"/>
                    <a:pt x="1241" y="4228"/>
                    <a:pt x="1271" y="4148"/>
                  </a:cubicBezTo>
                  <a:lnTo>
                    <a:pt x="1325" y="4001"/>
                  </a:lnTo>
                  <a:cubicBezTo>
                    <a:pt x="1375" y="3867"/>
                    <a:pt x="1425" y="3730"/>
                    <a:pt x="1475" y="3597"/>
                  </a:cubicBezTo>
                  <a:lnTo>
                    <a:pt x="1485" y="3569"/>
                  </a:lnTo>
                  <a:cubicBezTo>
                    <a:pt x="1562" y="3372"/>
                    <a:pt x="1636" y="3171"/>
                    <a:pt x="1712" y="2974"/>
                  </a:cubicBezTo>
                  <a:cubicBezTo>
                    <a:pt x="1769" y="2824"/>
                    <a:pt x="1823" y="2669"/>
                    <a:pt x="1880" y="2509"/>
                  </a:cubicBezTo>
                  <a:lnTo>
                    <a:pt x="1900" y="2433"/>
                  </a:lnTo>
                  <a:cubicBezTo>
                    <a:pt x="1937" y="2322"/>
                    <a:pt x="1970" y="2208"/>
                    <a:pt x="2004" y="2095"/>
                  </a:cubicBezTo>
                  <a:cubicBezTo>
                    <a:pt x="2033" y="1994"/>
                    <a:pt x="2061" y="1891"/>
                    <a:pt x="2090" y="1791"/>
                  </a:cubicBezTo>
                  <a:cubicBezTo>
                    <a:pt x="2178" y="1476"/>
                    <a:pt x="2271" y="1152"/>
                    <a:pt x="2382" y="843"/>
                  </a:cubicBezTo>
                  <a:lnTo>
                    <a:pt x="2391" y="817"/>
                  </a:lnTo>
                  <a:cubicBezTo>
                    <a:pt x="2419" y="737"/>
                    <a:pt x="2448" y="656"/>
                    <a:pt x="2485" y="593"/>
                  </a:cubicBezTo>
                  <a:cubicBezTo>
                    <a:pt x="2539" y="506"/>
                    <a:pt x="2575" y="456"/>
                    <a:pt x="2632" y="419"/>
                  </a:cubicBezTo>
                  <a:cubicBezTo>
                    <a:pt x="2711" y="373"/>
                    <a:pt x="2780" y="352"/>
                    <a:pt x="2855" y="352"/>
                  </a:cubicBezTo>
                  <a:close/>
                  <a:moveTo>
                    <a:pt x="2851" y="0"/>
                  </a:moveTo>
                  <a:cubicBezTo>
                    <a:pt x="2711" y="0"/>
                    <a:pt x="2582" y="39"/>
                    <a:pt x="2451" y="118"/>
                  </a:cubicBezTo>
                  <a:cubicBezTo>
                    <a:pt x="2321" y="198"/>
                    <a:pt x="2248" y="309"/>
                    <a:pt x="2184" y="412"/>
                  </a:cubicBezTo>
                  <a:cubicBezTo>
                    <a:pt x="2127" y="506"/>
                    <a:pt x="2090" y="610"/>
                    <a:pt x="2061" y="700"/>
                  </a:cubicBezTo>
                  <a:lnTo>
                    <a:pt x="2050" y="727"/>
                  </a:lnTo>
                  <a:cubicBezTo>
                    <a:pt x="1937" y="1044"/>
                    <a:pt x="1843" y="1376"/>
                    <a:pt x="1752" y="1693"/>
                  </a:cubicBezTo>
                  <a:cubicBezTo>
                    <a:pt x="1723" y="1794"/>
                    <a:pt x="1696" y="1894"/>
                    <a:pt x="1666" y="1998"/>
                  </a:cubicBezTo>
                  <a:cubicBezTo>
                    <a:pt x="1632" y="2108"/>
                    <a:pt x="1599" y="2222"/>
                    <a:pt x="1565" y="2332"/>
                  </a:cubicBezTo>
                  <a:lnTo>
                    <a:pt x="1545" y="2402"/>
                  </a:lnTo>
                  <a:cubicBezTo>
                    <a:pt x="1491" y="2553"/>
                    <a:pt x="1442" y="2700"/>
                    <a:pt x="1385" y="2850"/>
                  </a:cubicBezTo>
                  <a:cubicBezTo>
                    <a:pt x="1308" y="3048"/>
                    <a:pt x="1235" y="3245"/>
                    <a:pt x="1158" y="3442"/>
                  </a:cubicBezTo>
                  <a:lnTo>
                    <a:pt x="1147" y="3469"/>
                  </a:lnTo>
                  <a:cubicBezTo>
                    <a:pt x="1094" y="3606"/>
                    <a:pt x="1044" y="3743"/>
                    <a:pt x="994" y="3881"/>
                  </a:cubicBezTo>
                  <a:lnTo>
                    <a:pt x="940" y="4024"/>
                  </a:lnTo>
                  <a:cubicBezTo>
                    <a:pt x="910" y="4111"/>
                    <a:pt x="880" y="4202"/>
                    <a:pt x="853" y="4288"/>
                  </a:cubicBezTo>
                  <a:lnTo>
                    <a:pt x="789" y="4483"/>
                  </a:lnTo>
                  <a:cubicBezTo>
                    <a:pt x="769" y="4543"/>
                    <a:pt x="749" y="4603"/>
                    <a:pt x="729" y="4667"/>
                  </a:cubicBezTo>
                  <a:lnTo>
                    <a:pt x="639" y="4981"/>
                  </a:lnTo>
                  <a:cubicBezTo>
                    <a:pt x="556" y="5272"/>
                    <a:pt x="472" y="5559"/>
                    <a:pt x="385" y="5844"/>
                  </a:cubicBezTo>
                  <a:cubicBezTo>
                    <a:pt x="321" y="6034"/>
                    <a:pt x="251" y="6235"/>
                    <a:pt x="191" y="6442"/>
                  </a:cubicBezTo>
                  <a:cubicBezTo>
                    <a:pt x="147" y="6599"/>
                    <a:pt x="111" y="6760"/>
                    <a:pt x="77" y="6914"/>
                  </a:cubicBezTo>
                  <a:cubicBezTo>
                    <a:pt x="64" y="6977"/>
                    <a:pt x="51" y="7038"/>
                    <a:pt x="37" y="7098"/>
                  </a:cubicBezTo>
                  <a:cubicBezTo>
                    <a:pt x="0" y="7258"/>
                    <a:pt x="31" y="7429"/>
                    <a:pt x="124" y="7573"/>
                  </a:cubicBezTo>
                  <a:cubicBezTo>
                    <a:pt x="221" y="7723"/>
                    <a:pt x="375" y="7827"/>
                    <a:pt x="542" y="7860"/>
                  </a:cubicBezTo>
                  <a:cubicBezTo>
                    <a:pt x="580" y="7867"/>
                    <a:pt x="619" y="7871"/>
                    <a:pt x="658" y="7871"/>
                  </a:cubicBezTo>
                  <a:cubicBezTo>
                    <a:pt x="787" y="7871"/>
                    <a:pt x="915" y="7832"/>
                    <a:pt x="1024" y="7760"/>
                  </a:cubicBezTo>
                  <a:cubicBezTo>
                    <a:pt x="1161" y="7666"/>
                    <a:pt x="1255" y="7526"/>
                    <a:pt x="1295" y="7355"/>
                  </a:cubicBezTo>
                  <a:lnTo>
                    <a:pt x="1325" y="7215"/>
                  </a:lnTo>
                  <a:cubicBezTo>
                    <a:pt x="1348" y="7115"/>
                    <a:pt x="1371" y="7011"/>
                    <a:pt x="1398" y="6911"/>
                  </a:cubicBezTo>
                  <a:cubicBezTo>
                    <a:pt x="1428" y="6800"/>
                    <a:pt x="1462" y="6693"/>
                    <a:pt x="1496" y="6590"/>
                  </a:cubicBezTo>
                  <a:lnTo>
                    <a:pt x="1525" y="6502"/>
                  </a:lnTo>
                  <a:cubicBezTo>
                    <a:pt x="1609" y="6269"/>
                    <a:pt x="1692" y="6025"/>
                    <a:pt x="1766" y="5780"/>
                  </a:cubicBezTo>
                  <a:lnTo>
                    <a:pt x="1817" y="5603"/>
                  </a:lnTo>
                  <a:lnTo>
                    <a:pt x="2081" y="5570"/>
                  </a:lnTo>
                  <a:cubicBezTo>
                    <a:pt x="2251" y="5546"/>
                    <a:pt x="2422" y="5526"/>
                    <a:pt x="2592" y="5499"/>
                  </a:cubicBezTo>
                  <a:cubicBezTo>
                    <a:pt x="2709" y="5486"/>
                    <a:pt x="2830" y="5466"/>
                    <a:pt x="2944" y="5446"/>
                  </a:cubicBezTo>
                  <a:cubicBezTo>
                    <a:pt x="2996" y="5435"/>
                    <a:pt x="3050" y="5432"/>
                    <a:pt x="3107" y="5426"/>
                  </a:cubicBezTo>
                  <a:lnTo>
                    <a:pt x="3137" y="5426"/>
                  </a:lnTo>
                  <a:cubicBezTo>
                    <a:pt x="3157" y="5543"/>
                    <a:pt x="3184" y="5670"/>
                    <a:pt x="3217" y="5800"/>
                  </a:cubicBezTo>
                  <a:cubicBezTo>
                    <a:pt x="3245" y="5891"/>
                    <a:pt x="3271" y="5977"/>
                    <a:pt x="3297" y="6068"/>
                  </a:cubicBezTo>
                  <a:lnTo>
                    <a:pt x="3302" y="6085"/>
                  </a:lnTo>
                  <a:cubicBezTo>
                    <a:pt x="3362" y="6285"/>
                    <a:pt x="3405" y="6442"/>
                    <a:pt x="3438" y="6582"/>
                  </a:cubicBezTo>
                  <a:cubicBezTo>
                    <a:pt x="3452" y="6650"/>
                    <a:pt x="3465" y="6713"/>
                    <a:pt x="3478" y="6780"/>
                  </a:cubicBezTo>
                  <a:cubicBezTo>
                    <a:pt x="3485" y="6830"/>
                    <a:pt x="3495" y="6880"/>
                    <a:pt x="3502" y="6931"/>
                  </a:cubicBezTo>
                  <a:cubicBezTo>
                    <a:pt x="3515" y="7014"/>
                    <a:pt x="3535" y="7101"/>
                    <a:pt x="3558" y="7201"/>
                  </a:cubicBezTo>
                  <a:cubicBezTo>
                    <a:pt x="3575" y="7275"/>
                    <a:pt x="3609" y="7339"/>
                    <a:pt x="3639" y="7392"/>
                  </a:cubicBezTo>
                  <a:cubicBezTo>
                    <a:pt x="3686" y="7499"/>
                    <a:pt x="3756" y="7596"/>
                    <a:pt x="3850" y="7680"/>
                  </a:cubicBezTo>
                  <a:cubicBezTo>
                    <a:pt x="3960" y="7777"/>
                    <a:pt x="4091" y="7840"/>
                    <a:pt x="4237" y="7867"/>
                  </a:cubicBezTo>
                  <a:cubicBezTo>
                    <a:pt x="4288" y="7877"/>
                    <a:pt x="4341" y="7884"/>
                    <a:pt x="4395" y="7884"/>
                  </a:cubicBezTo>
                  <a:cubicBezTo>
                    <a:pt x="4485" y="7884"/>
                    <a:pt x="4579" y="7867"/>
                    <a:pt x="4669" y="7837"/>
                  </a:cubicBezTo>
                  <a:cubicBezTo>
                    <a:pt x="4802" y="7786"/>
                    <a:pt x="4920" y="7710"/>
                    <a:pt x="5014" y="7603"/>
                  </a:cubicBezTo>
                  <a:lnTo>
                    <a:pt x="5057" y="7542"/>
                  </a:lnTo>
                  <a:cubicBezTo>
                    <a:pt x="5134" y="7425"/>
                    <a:pt x="5208" y="7319"/>
                    <a:pt x="5241" y="7141"/>
                  </a:cubicBezTo>
                  <a:cubicBezTo>
                    <a:pt x="5258" y="7048"/>
                    <a:pt x="5264" y="6961"/>
                    <a:pt x="5261" y="6871"/>
                  </a:cubicBezTo>
                  <a:cubicBezTo>
                    <a:pt x="5258" y="6820"/>
                    <a:pt x="5254" y="6770"/>
                    <a:pt x="5244" y="6720"/>
                  </a:cubicBezTo>
                  <a:cubicBezTo>
                    <a:pt x="5224" y="6613"/>
                    <a:pt x="5201" y="6509"/>
                    <a:pt x="5177" y="6402"/>
                  </a:cubicBezTo>
                  <a:lnTo>
                    <a:pt x="5157" y="6312"/>
                  </a:lnTo>
                  <a:cubicBezTo>
                    <a:pt x="5117" y="6121"/>
                    <a:pt x="5077" y="5968"/>
                    <a:pt x="5037" y="5827"/>
                  </a:cubicBezTo>
                  <a:cubicBezTo>
                    <a:pt x="4987" y="5659"/>
                    <a:pt x="4930" y="5492"/>
                    <a:pt x="4876" y="5325"/>
                  </a:cubicBezTo>
                  <a:cubicBezTo>
                    <a:pt x="4833" y="5202"/>
                    <a:pt x="4802" y="5071"/>
                    <a:pt x="4773" y="4934"/>
                  </a:cubicBezTo>
                  <a:lnTo>
                    <a:pt x="4719" y="4656"/>
                  </a:lnTo>
                  <a:cubicBezTo>
                    <a:pt x="4656" y="4335"/>
                    <a:pt x="4589" y="4001"/>
                    <a:pt x="4501" y="3677"/>
                  </a:cubicBezTo>
                  <a:cubicBezTo>
                    <a:pt x="4435" y="3419"/>
                    <a:pt x="4355" y="3165"/>
                    <a:pt x="4274" y="2917"/>
                  </a:cubicBezTo>
                  <a:lnTo>
                    <a:pt x="4154" y="2526"/>
                  </a:lnTo>
                  <a:cubicBezTo>
                    <a:pt x="4087" y="2308"/>
                    <a:pt x="4017" y="2095"/>
                    <a:pt x="3940" y="1887"/>
                  </a:cubicBezTo>
                  <a:cubicBezTo>
                    <a:pt x="3856" y="1666"/>
                    <a:pt x="3786" y="1445"/>
                    <a:pt x="3723" y="1232"/>
                  </a:cubicBezTo>
                  <a:lnTo>
                    <a:pt x="3692" y="1068"/>
                  </a:lnTo>
                  <a:cubicBezTo>
                    <a:pt x="3666" y="931"/>
                    <a:pt x="3639" y="797"/>
                    <a:pt x="3609" y="663"/>
                  </a:cubicBezTo>
                  <a:cubicBezTo>
                    <a:pt x="3606" y="636"/>
                    <a:pt x="3598" y="610"/>
                    <a:pt x="3592" y="583"/>
                  </a:cubicBezTo>
                  <a:cubicBezTo>
                    <a:pt x="3572" y="513"/>
                    <a:pt x="3542" y="456"/>
                    <a:pt x="3515" y="402"/>
                  </a:cubicBezTo>
                  <a:lnTo>
                    <a:pt x="3495" y="366"/>
                  </a:lnTo>
                  <a:cubicBezTo>
                    <a:pt x="3405" y="188"/>
                    <a:pt x="3194" y="41"/>
                    <a:pt x="2984" y="11"/>
                  </a:cubicBezTo>
                  <a:cubicBezTo>
                    <a:pt x="2938" y="4"/>
                    <a:pt x="2894" y="0"/>
                    <a:pt x="2851" y="0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71" name="Google Shape;2471;p49"/>
          <p:cNvGrpSpPr/>
          <p:nvPr/>
        </p:nvGrpSpPr>
        <p:grpSpPr>
          <a:xfrm>
            <a:off x="8558254" y="296958"/>
            <a:ext cx="192516" cy="227716"/>
            <a:chOff x="1824250" y="1008625"/>
            <a:chExt cx="144250" cy="170625"/>
          </a:xfrm>
        </p:grpSpPr>
        <p:sp>
          <p:nvSpPr>
            <p:cNvPr id="2472" name="Google Shape;2472;p49"/>
            <p:cNvSpPr/>
            <p:nvPr/>
          </p:nvSpPr>
          <p:spPr>
            <a:xfrm>
              <a:off x="1828675" y="1013025"/>
              <a:ext cx="135400" cy="161850"/>
            </a:xfrm>
            <a:custGeom>
              <a:avLst/>
              <a:gdLst/>
              <a:ahLst/>
              <a:cxnLst/>
              <a:rect l="l" t="t" r="r" b="b"/>
              <a:pathLst>
                <a:path w="5416" h="6474" extrusionOk="0">
                  <a:moveTo>
                    <a:pt x="2356" y="0"/>
                  </a:moveTo>
                  <a:cubicBezTo>
                    <a:pt x="2252" y="0"/>
                    <a:pt x="2150" y="4"/>
                    <a:pt x="2047" y="21"/>
                  </a:cubicBezTo>
                  <a:cubicBezTo>
                    <a:pt x="1947" y="37"/>
                    <a:pt x="1847" y="67"/>
                    <a:pt x="1750" y="94"/>
                  </a:cubicBezTo>
                  <a:cubicBezTo>
                    <a:pt x="1690" y="107"/>
                    <a:pt x="1636" y="138"/>
                    <a:pt x="1579" y="161"/>
                  </a:cubicBezTo>
                  <a:cubicBezTo>
                    <a:pt x="1469" y="211"/>
                    <a:pt x="1362" y="274"/>
                    <a:pt x="1258" y="342"/>
                  </a:cubicBezTo>
                  <a:cubicBezTo>
                    <a:pt x="1164" y="402"/>
                    <a:pt x="1074" y="472"/>
                    <a:pt x="988" y="539"/>
                  </a:cubicBezTo>
                  <a:cubicBezTo>
                    <a:pt x="871" y="629"/>
                    <a:pt x="760" y="743"/>
                    <a:pt x="659" y="850"/>
                  </a:cubicBezTo>
                  <a:cubicBezTo>
                    <a:pt x="647" y="863"/>
                    <a:pt x="636" y="876"/>
                    <a:pt x="623" y="890"/>
                  </a:cubicBezTo>
                  <a:cubicBezTo>
                    <a:pt x="562" y="960"/>
                    <a:pt x="506" y="1034"/>
                    <a:pt x="456" y="1111"/>
                  </a:cubicBezTo>
                  <a:cubicBezTo>
                    <a:pt x="358" y="1265"/>
                    <a:pt x="272" y="1428"/>
                    <a:pt x="208" y="1599"/>
                  </a:cubicBezTo>
                  <a:cubicBezTo>
                    <a:pt x="141" y="1783"/>
                    <a:pt x="98" y="1973"/>
                    <a:pt x="65" y="2164"/>
                  </a:cubicBezTo>
                  <a:cubicBezTo>
                    <a:pt x="45" y="2291"/>
                    <a:pt x="28" y="2418"/>
                    <a:pt x="17" y="2546"/>
                  </a:cubicBezTo>
                  <a:cubicBezTo>
                    <a:pt x="1" y="2696"/>
                    <a:pt x="1" y="2850"/>
                    <a:pt x="5" y="3003"/>
                  </a:cubicBezTo>
                  <a:cubicBezTo>
                    <a:pt x="11" y="3144"/>
                    <a:pt x="51" y="3295"/>
                    <a:pt x="91" y="3429"/>
                  </a:cubicBezTo>
                  <a:cubicBezTo>
                    <a:pt x="151" y="3619"/>
                    <a:pt x="228" y="3803"/>
                    <a:pt x="306" y="3987"/>
                  </a:cubicBezTo>
                  <a:cubicBezTo>
                    <a:pt x="342" y="4077"/>
                    <a:pt x="382" y="4167"/>
                    <a:pt x="422" y="4258"/>
                  </a:cubicBezTo>
                  <a:cubicBezTo>
                    <a:pt x="489" y="4402"/>
                    <a:pt x="573" y="4539"/>
                    <a:pt x="656" y="4676"/>
                  </a:cubicBezTo>
                  <a:cubicBezTo>
                    <a:pt x="757" y="4846"/>
                    <a:pt x="867" y="5007"/>
                    <a:pt x="997" y="5150"/>
                  </a:cubicBezTo>
                  <a:cubicBezTo>
                    <a:pt x="1161" y="5331"/>
                    <a:pt x="1339" y="5505"/>
                    <a:pt x="1522" y="5666"/>
                  </a:cubicBezTo>
                  <a:cubicBezTo>
                    <a:pt x="1666" y="5793"/>
                    <a:pt x="1817" y="5917"/>
                    <a:pt x="1977" y="6024"/>
                  </a:cubicBezTo>
                  <a:cubicBezTo>
                    <a:pt x="2175" y="6161"/>
                    <a:pt x="2385" y="6285"/>
                    <a:pt x="2613" y="6362"/>
                  </a:cubicBezTo>
                  <a:cubicBezTo>
                    <a:pt x="2743" y="6405"/>
                    <a:pt x="2877" y="6442"/>
                    <a:pt x="3014" y="6459"/>
                  </a:cubicBezTo>
                  <a:cubicBezTo>
                    <a:pt x="3084" y="6469"/>
                    <a:pt x="3155" y="6473"/>
                    <a:pt x="3227" y="6473"/>
                  </a:cubicBezTo>
                  <a:cubicBezTo>
                    <a:pt x="3293" y="6473"/>
                    <a:pt x="3360" y="6470"/>
                    <a:pt x="3425" y="6465"/>
                  </a:cubicBezTo>
                  <a:cubicBezTo>
                    <a:pt x="3509" y="6459"/>
                    <a:pt x="3589" y="6445"/>
                    <a:pt x="3669" y="6428"/>
                  </a:cubicBezTo>
                  <a:cubicBezTo>
                    <a:pt x="3813" y="6395"/>
                    <a:pt x="3958" y="6362"/>
                    <a:pt x="4098" y="6311"/>
                  </a:cubicBezTo>
                  <a:cubicBezTo>
                    <a:pt x="4248" y="6261"/>
                    <a:pt x="4389" y="6184"/>
                    <a:pt x="4519" y="6094"/>
                  </a:cubicBezTo>
                  <a:cubicBezTo>
                    <a:pt x="4646" y="6007"/>
                    <a:pt x="4750" y="5886"/>
                    <a:pt x="4853" y="5769"/>
                  </a:cubicBezTo>
                  <a:cubicBezTo>
                    <a:pt x="4957" y="5652"/>
                    <a:pt x="5031" y="5528"/>
                    <a:pt x="5108" y="5391"/>
                  </a:cubicBezTo>
                  <a:cubicBezTo>
                    <a:pt x="5185" y="5251"/>
                    <a:pt x="5228" y="5097"/>
                    <a:pt x="5268" y="4943"/>
                  </a:cubicBezTo>
                  <a:cubicBezTo>
                    <a:pt x="5332" y="4706"/>
                    <a:pt x="5402" y="4465"/>
                    <a:pt x="5409" y="4218"/>
                  </a:cubicBezTo>
                  <a:cubicBezTo>
                    <a:pt x="5415" y="4054"/>
                    <a:pt x="5415" y="3886"/>
                    <a:pt x="5392" y="3722"/>
                  </a:cubicBezTo>
                  <a:cubicBezTo>
                    <a:pt x="5389" y="3699"/>
                    <a:pt x="5386" y="3676"/>
                    <a:pt x="5382" y="3649"/>
                  </a:cubicBezTo>
                  <a:cubicBezTo>
                    <a:pt x="5365" y="3579"/>
                    <a:pt x="5345" y="3512"/>
                    <a:pt x="5329" y="3442"/>
                  </a:cubicBezTo>
                  <a:cubicBezTo>
                    <a:pt x="5325" y="3429"/>
                    <a:pt x="5322" y="3415"/>
                    <a:pt x="5315" y="3401"/>
                  </a:cubicBezTo>
                  <a:cubicBezTo>
                    <a:pt x="5272" y="3324"/>
                    <a:pt x="5238" y="3244"/>
                    <a:pt x="5178" y="3181"/>
                  </a:cubicBezTo>
                  <a:cubicBezTo>
                    <a:pt x="5128" y="3128"/>
                    <a:pt x="5077" y="3071"/>
                    <a:pt x="5017" y="3027"/>
                  </a:cubicBezTo>
                  <a:cubicBezTo>
                    <a:pt x="4997" y="3014"/>
                    <a:pt x="4981" y="2997"/>
                    <a:pt x="4961" y="2983"/>
                  </a:cubicBezTo>
                  <a:cubicBezTo>
                    <a:pt x="4852" y="2900"/>
                    <a:pt x="4718" y="2857"/>
                    <a:pt x="4583" y="2857"/>
                  </a:cubicBezTo>
                  <a:cubicBezTo>
                    <a:pt x="4503" y="2857"/>
                    <a:pt x="4423" y="2872"/>
                    <a:pt x="4349" y="2903"/>
                  </a:cubicBezTo>
                  <a:cubicBezTo>
                    <a:pt x="4108" y="3000"/>
                    <a:pt x="3944" y="3251"/>
                    <a:pt x="3958" y="3512"/>
                  </a:cubicBezTo>
                  <a:lnTo>
                    <a:pt x="3958" y="3525"/>
                  </a:lnTo>
                  <a:cubicBezTo>
                    <a:pt x="3944" y="3602"/>
                    <a:pt x="3950" y="3682"/>
                    <a:pt x="3954" y="3759"/>
                  </a:cubicBezTo>
                  <a:cubicBezTo>
                    <a:pt x="3954" y="3803"/>
                    <a:pt x="3967" y="3850"/>
                    <a:pt x="3974" y="3890"/>
                  </a:cubicBezTo>
                  <a:cubicBezTo>
                    <a:pt x="3984" y="3950"/>
                    <a:pt x="3991" y="4011"/>
                    <a:pt x="3994" y="4067"/>
                  </a:cubicBezTo>
                  <a:cubicBezTo>
                    <a:pt x="3984" y="4207"/>
                    <a:pt x="3958" y="4345"/>
                    <a:pt x="3927" y="4482"/>
                  </a:cubicBezTo>
                  <a:cubicBezTo>
                    <a:pt x="3901" y="4576"/>
                    <a:pt x="3870" y="4669"/>
                    <a:pt x="3830" y="4759"/>
                  </a:cubicBezTo>
                  <a:cubicBezTo>
                    <a:pt x="3793" y="4813"/>
                    <a:pt x="3753" y="4863"/>
                    <a:pt x="3710" y="4914"/>
                  </a:cubicBezTo>
                  <a:cubicBezTo>
                    <a:pt x="3697" y="4923"/>
                    <a:pt x="3683" y="4934"/>
                    <a:pt x="3669" y="4943"/>
                  </a:cubicBezTo>
                  <a:cubicBezTo>
                    <a:pt x="3620" y="4967"/>
                    <a:pt x="3563" y="4987"/>
                    <a:pt x="3509" y="5004"/>
                  </a:cubicBezTo>
                  <a:cubicBezTo>
                    <a:pt x="3419" y="5024"/>
                    <a:pt x="3325" y="5040"/>
                    <a:pt x="3231" y="5047"/>
                  </a:cubicBezTo>
                  <a:cubicBezTo>
                    <a:pt x="3202" y="5044"/>
                    <a:pt x="3168" y="5037"/>
                    <a:pt x="3135" y="5034"/>
                  </a:cubicBezTo>
                  <a:cubicBezTo>
                    <a:pt x="3061" y="5007"/>
                    <a:pt x="2987" y="4977"/>
                    <a:pt x="2917" y="4940"/>
                  </a:cubicBezTo>
                  <a:cubicBezTo>
                    <a:pt x="2649" y="4773"/>
                    <a:pt x="2408" y="4562"/>
                    <a:pt x="2181" y="4345"/>
                  </a:cubicBezTo>
                  <a:cubicBezTo>
                    <a:pt x="2101" y="4261"/>
                    <a:pt x="2027" y="4174"/>
                    <a:pt x="1957" y="4084"/>
                  </a:cubicBezTo>
                  <a:cubicBezTo>
                    <a:pt x="1894" y="4000"/>
                    <a:pt x="1837" y="3910"/>
                    <a:pt x="1780" y="3820"/>
                  </a:cubicBezTo>
                  <a:cubicBezTo>
                    <a:pt x="1706" y="3679"/>
                    <a:pt x="1643" y="3532"/>
                    <a:pt x="1579" y="3385"/>
                  </a:cubicBezTo>
                  <a:cubicBezTo>
                    <a:pt x="1519" y="3241"/>
                    <a:pt x="1453" y="3094"/>
                    <a:pt x="1405" y="2947"/>
                  </a:cubicBezTo>
                  <a:cubicBezTo>
                    <a:pt x="1396" y="2883"/>
                    <a:pt x="1389" y="2823"/>
                    <a:pt x="1385" y="2759"/>
                  </a:cubicBezTo>
                  <a:cubicBezTo>
                    <a:pt x="1392" y="2552"/>
                    <a:pt x="1416" y="2345"/>
                    <a:pt x="1459" y="2140"/>
                  </a:cubicBezTo>
                  <a:cubicBezTo>
                    <a:pt x="1489" y="2047"/>
                    <a:pt x="1522" y="1957"/>
                    <a:pt x="1566" y="1867"/>
                  </a:cubicBezTo>
                  <a:cubicBezTo>
                    <a:pt x="1636" y="1759"/>
                    <a:pt x="1713" y="1659"/>
                    <a:pt x="1800" y="1562"/>
                  </a:cubicBezTo>
                  <a:cubicBezTo>
                    <a:pt x="1904" y="1462"/>
                    <a:pt x="2014" y="1368"/>
                    <a:pt x="2135" y="1291"/>
                  </a:cubicBezTo>
                  <a:cubicBezTo>
                    <a:pt x="2212" y="1251"/>
                    <a:pt x="2285" y="1217"/>
                    <a:pt x="2365" y="1188"/>
                  </a:cubicBezTo>
                  <a:cubicBezTo>
                    <a:pt x="2476" y="1171"/>
                    <a:pt x="2589" y="1168"/>
                    <a:pt x="2700" y="1168"/>
                  </a:cubicBezTo>
                  <a:lnTo>
                    <a:pt x="2914" y="1168"/>
                  </a:lnTo>
                  <a:cubicBezTo>
                    <a:pt x="3021" y="1154"/>
                    <a:pt x="3115" y="1117"/>
                    <a:pt x="3198" y="1050"/>
                  </a:cubicBezTo>
                  <a:cubicBezTo>
                    <a:pt x="3319" y="956"/>
                    <a:pt x="3399" y="816"/>
                    <a:pt x="3419" y="666"/>
                  </a:cubicBezTo>
                  <a:cubicBezTo>
                    <a:pt x="3439" y="512"/>
                    <a:pt x="3396" y="354"/>
                    <a:pt x="3302" y="234"/>
                  </a:cubicBezTo>
                  <a:cubicBezTo>
                    <a:pt x="3218" y="121"/>
                    <a:pt x="3064" y="13"/>
                    <a:pt x="2917" y="10"/>
                  </a:cubicBezTo>
                  <a:cubicBezTo>
                    <a:pt x="2803" y="7"/>
                    <a:pt x="2686" y="4"/>
                    <a:pt x="2573" y="4"/>
                  </a:cubicBezTo>
                  <a:cubicBezTo>
                    <a:pt x="2500" y="2"/>
                    <a:pt x="2428" y="0"/>
                    <a:pt x="23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49"/>
            <p:cNvSpPr/>
            <p:nvPr/>
          </p:nvSpPr>
          <p:spPr>
            <a:xfrm>
              <a:off x="1824250" y="1008625"/>
              <a:ext cx="144250" cy="170625"/>
            </a:xfrm>
            <a:custGeom>
              <a:avLst/>
              <a:gdLst/>
              <a:ahLst/>
              <a:cxnLst/>
              <a:rect l="l" t="t" r="r" b="b"/>
              <a:pathLst>
                <a:path w="5770" h="6825" extrusionOk="0">
                  <a:moveTo>
                    <a:pt x="5328" y="3645"/>
                  </a:moveTo>
                  <a:lnTo>
                    <a:pt x="5328" y="3645"/>
                  </a:lnTo>
                  <a:cubicBezTo>
                    <a:pt x="5328" y="3645"/>
                    <a:pt x="5331" y="3651"/>
                    <a:pt x="5339" y="3661"/>
                  </a:cubicBezTo>
                  <a:cubicBezTo>
                    <a:pt x="5335" y="3655"/>
                    <a:pt x="5332" y="3650"/>
                    <a:pt x="5328" y="3645"/>
                  </a:cubicBezTo>
                  <a:close/>
                  <a:moveTo>
                    <a:pt x="2545" y="352"/>
                  </a:moveTo>
                  <a:cubicBezTo>
                    <a:pt x="2590" y="352"/>
                    <a:pt x="2636" y="353"/>
                    <a:pt x="2683" y="354"/>
                  </a:cubicBezTo>
                  <a:lnTo>
                    <a:pt x="2750" y="354"/>
                  </a:lnTo>
                  <a:cubicBezTo>
                    <a:pt x="2863" y="357"/>
                    <a:pt x="2977" y="357"/>
                    <a:pt x="3091" y="360"/>
                  </a:cubicBezTo>
                  <a:cubicBezTo>
                    <a:pt x="3164" y="364"/>
                    <a:pt x="3275" y="430"/>
                    <a:pt x="3342" y="518"/>
                  </a:cubicBezTo>
                  <a:cubicBezTo>
                    <a:pt x="3405" y="601"/>
                    <a:pt x="3436" y="711"/>
                    <a:pt x="3422" y="819"/>
                  </a:cubicBezTo>
                  <a:cubicBezTo>
                    <a:pt x="3408" y="925"/>
                    <a:pt x="3352" y="1023"/>
                    <a:pt x="3268" y="1089"/>
                  </a:cubicBezTo>
                  <a:cubicBezTo>
                    <a:pt x="3212" y="1129"/>
                    <a:pt x="3147" y="1157"/>
                    <a:pt x="3081" y="1169"/>
                  </a:cubicBezTo>
                  <a:lnTo>
                    <a:pt x="2877" y="1166"/>
                  </a:lnTo>
                  <a:cubicBezTo>
                    <a:pt x="2763" y="1166"/>
                    <a:pt x="2639" y="1169"/>
                    <a:pt x="2516" y="1189"/>
                  </a:cubicBezTo>
                  <a:lnTo>
                    <a:pt x="2482" y="1200"/>
                  </a:lnTo>
                  <a:cubicBezTo>
                    <a:pt x="2405" y="1226"/>
                    <a:pt x="2321" y="1263"/>
                    <a:pt x="2218" y="1320"/>
                  </a:cubicBezTo>
                  <a:cubicBezTo>
                    <a:pt x="2101" y="1393"/>
                    <a:pt x="1988" y="1487"/>
                    <a:pt x="1847" y="1621"/>
                  </a:cubicBezTo>
                  <a:cubicBezTo>
                    <a:pt x="1750" y="1728"/>
                    <a:pt x="1666" y="1839"/>
                    <a:pt x="1596" y="1949"/>
                  </a:cubicBezTo>
                  <a:lnTo>
                    <a:pt x="1586" y="1966"/>
                  </a:lnTo>
                  <a:cubicBezTo>
                    <a:pt x="1539" y="2060"/>
                    <a:pt x="1499" y="2160"/>
                    <a:pt x="1462" y="2280"/>
                  </a:cubicBezTo>
                  <a:cubicBezTo>
                    <a:pt x="1422" y="2474"/>
                    <a:pt x="1395" y="2685"/>
                    <a:pt x="1386" y="2946"/>
                  </a:cubicBezTo>
                  <a:cubicBezTo>
                    <a:pt x="1389" y="3016"/>
                    <a:pt x="1395" y="3083"/>
                    <a:pt x="1409" y="3150"/>
                  </a:cubicBezTo>
                  <a:lnTo>
                    <a:pt x="1415" y="3176"/>
                  </a:lnTo>
                  <a:cubicBezTo>
                    <a:pt x="1459" y="3313"/>
                    <a:pt x="1516" y="3444"/>
                    <a:pt x="1569" y="3571"/>
                  </a:cubicBezTo>
                  <a:lnTo>
                    <a:pt x="1596" y="3631"/>
                  </a:lnTo>
                  <a:cubicBezTo>
                    <a:pt x="1650" y="3755"/>
                    <a:pt x="1719" y="3919"/>
                    <a:pt x="1810" y="4089"/>
                  </a:cubicBezTo>
                  <a:cubicBezTo>
                    <a:pt x="1860" y="4173"/>
                    <a:pt x="1920" y="4273"/>
                    <a:pt x="1994" y="4367"/>
                  </a:cubicBezTo>
                  <a:cubicBezTo>
                    <a:pt x="2061" y="4457"/>
                    <a:pt x="2141" y="4548"/>
                    <a:pt x="2235" y="4648"/>
                  </a:cubicBezTo>
                  <a:cubicBezTo>
                    <a:pt x="2519" y="4919"/>
                    <a:pt x="2760" y="5113"/>
                    <a:pt x="3000" y="5266"/>
                  </a:cubicBezTo>
                  <a:lnTo>
                    <a:pt x="3017" y="5277"/>
                  </a:lnTo>
                  <a:cubicBezTo>
                    <a:pt x="3104" y="5317"/>
                    <a:pt x="3181" y="5350"/>
                    <a:pt x="3255" y="5374"/>
                  </a:cubicBezTo>
                  <a:lnTo>
                    <a:pt x="3278" y="5380"/>
                  </a:lnTo>
                  <a:cubicBezTo>
                    <a:pt x="3318" y="5387"/>
                    <a:pt x="3355" y="5394"/>
                    <a:pt x="3392" y="5397"/>
                  </a:cubicBezTo>
                  <a:lnTo>
                    <a:pt x="3408" y="5400"/>
                  </a:lnTo>
                  <a:lnTo>
                    <a:pt x="3425" y="5397"/>
                  </a:lnTo>
                  <a:cubicBezTo>
                    <a:pt x="3516" y="5391"/>
                    <a:pt x="3613" y="5377"/>
                    <a:pt x="3740" y="5346"/>
                  </a:cubicBezTo>
                  <a:cubicBezTo>
                    <a:pt x="3800" y="5330"/>
                    <a:pt x="3860" y="5306"/>
                    <a:pt x="3917" y="5283"/>
                  </a:cubicBezTo>
                  <a:lnTo>
                    <a:pt x="3950" y="5263"/>
                  </a:lnTo>
                  <a:cubicBezTo>
                    <a:pt x="3967" y="5250"/>
                    <a:pt x="3984" y="5240"/>
                    <a:pt x="3997" y="5226"/>
                  </a:cubicBezTo>
                  <a:lnTo>
                    <a:pt x="4017" y="5206"/>
                  </a:lnTo>
                  <a:cubicBezTo>
                    <a:pt x="4070" y="5146"/>
                    <a:pt x="4115" y="5090"/>
                    <a:pt x="4155" y="5036"/>
                  </a:cubicBezTo>
                  <a:lnTo>
                    <a:pt x="4168" y="5005"/>
                  </a:lnTo>
                  <a:cubicBezTo>
                    <a:pt x="4218" y="4899"/>
                    <a:pt x="4251" y="4789"/>
                    <a:pt x="4275" y="4698"/>
                  </a:cubicBezTo>
                  <a:cubicBezTo>
                    <a:pt x="4302" y="4581"/>
                    <a:pt x="4335" y="4423"/>
                    <a:pt x="4345" y="4256"/>
                  </a:cubicBezTo>
                  <a:lnTo>
                    <a:pt x="4345" y="4247"/>
                  </a:lnTo>
                  <a:lnTo>
                    <a:pt x="4345" y="4236"/>
                  </a:lnTo>
                  <a:cubicBezTo>
                    <a:pt x="4342" y="4170"/>
                    <a:pt x="4335" y="4102"/>
                    <a:pt x="4325" y="4039"/>
                  </a:cubicBezTo>
                  <a:cubicBezTo>
                    <a:pt x="4322" y="4019"/>
                    <a:pt x="4318" y="4002"/>
                    <a:pt x="4315" y="3982"/>
                  </a:cubicBezTo>
                  <a:cubicBezTo>
                    <a:pt x="4311" y="3966"/>
                    <a:pt x="4305" y="3942"/>
                    <a:pt x="4305" y="3935"/>
                  </a:cubicBezTo>
                  <a:lnTo>
                    <a:pt x="4305" y="3862"/>
                  </a:lnTo>
                  <a:cubicBezTo>
                    <a:pt x="4302" y="3815"/>
                    <a:pt x="4302" y="3768"/>
                    <a:pt x="4308" y="3715"/>
                  </a:cubicBezTo>
                  <a:lnTo>
                    <a:pt x="4311" y="3698"/>
                  </a:lnTo>
                  <a:lnTo>
                    <a:pt x="4311" y="3678"/>
                  </a:lnTo>
                  <a:cubicBezTo>
                    <a:pt x="4302" y="3494"/>
                    <a:pt x="4419" y="3310"/>
                    <a:pt x="4592" y="3243"/>
                  </a:cubicBezTo>
                  <a:cubicBezTo>
                    <a:pt x="4647" y="3221"/>
                    <a:pt x="4706" y="3209"/>
                    <a:pt x="4765" y="3209"/>
                  </a:cubicBezTo>
                  <a:cubicBezTo>
                    <a:pt x="4860" y="3209"/>
                    <a:pt x="4954" y="3239"/>
                    <a:pt x="5030" y="3296"/>
                  </a:cubicBezTo>
                  <a:lnTo>
                    <a:pt x="5091" y="3344"/>
                  </a:lnTo>
                  <a:cubicBezTo>
                    <a:pt x="5124" y="3370"/>
                    <a:pt x="5161" y="3407"/>
                    <a:pt x="5198" y="3444"/>
                  </a:cubicBezTo>
                  <a:lnTo>
                    <a:pt x="5231" y="3480"/>
                  </a:lnTo>
                  <a:cubicBezTo>
                    <a:pt x="5258" y="3508"/>
                    <a:pt x="5278" y="3551"/>
                    <a:pt x="5305" y="3601"/>
                  </a:cubicBezTo>
                  <a:cubicBezTo>
                    <a:pt x="5312" y="3615"/>
                    <a:pt x="5319" y="3630"/>
                    <a:pt x="5328" y="3645"/>
                  </a:cubicBezTo>
                  <a:lnTo>
                    <a:pt x="5328" y="3645"/>
                  </a:lnTo>
                  <a:lnTo>
                    <a:pt x="5499" y="3597"/>
                  </a:lnTo>
                  <a:lnTo>
                    <a:pt x="5499" y="3597"/>
                  </a:lnTo>
                  <a:lnTo>
                    <a:pt x="5335" y="3665"/>
                  </a:lnTo>
                  <a:lnTo>
                    <a:pt x="5342" y="3691"/>
                  </a:lnTo>
                  <a:cubicBezTo>
                    <a:pt x="5359" y="3748"/>
                    <a:pt x="5375" y="3801"/>
                    <a:pt x="5385" y="3858"/>
                  </a:cubicBezTo>
                  <a:cubicBezTo>
                    <a:pt x="5388" y="3882"/>
                    <a:pt x="5392" y="3902"/>
                    <a:pt x="5395" y="3926"/>
                  </a:cubicBezTo>
                  <a:cubicBezTo>
                    <a:pt x="5419" y="4073"/>
                    <a:pt x="5415" y="4230"/>
                    <a:pt x="5412" y="4390"/>
                  </a:cubicBezTo>
                  <a:cubicBezTo>
                    <a:pt x="5405" y="4591"/>
                    <a:pt x="5351" y="4792"/>
                    <a:pt x="5294" y="5005"/>
                  </a:cubicBezTo>
                  <a:lnTo>
                    <a:pt x="5274" y="5076"/>
                  </a:lnTo>
                  <a:cubicBezTo>
                    <a:pt x="5238" y="5220"/>
                    <a:pt x="5198" y="5360"/>
                    <a:pt x="5131" y="5481"/>
                  </a:cubicBezTo>
                  <a:cubicBezTo>
                    <a:pt x="5061" y="5607"/>
                    <a:pt x="4993" y="5725"/>
                    <a:pt x="4900" y="5828"/>
                  </a:cubicBezTo>
                  <a:lnTo>
                    <a:pt x="4873" y="5859"/>
                  </a:lnTo>
                  <a:cubicBezTo>
                    <a:pt x="4783" y="5959"/>
                    <a:pt x="4696" y="6059"/>
                    <a:pt x="4596" y="6126"/>
                  </a:cubicBezTo>
                  <a:cubicBezTo>
                    <a:pt x="4462" y="6217"/>
                    <a:pt x="4339" y="6283"/>
                    <a:pt x="4218" y="6323"/>
                  </a:cubicBezTo>
                  <a:cubicBezTo>
                    <a:pt x="4094" y="6363"/>
                    <a:pt x="3964" y="6397"/>
                    <a:pt x="3806" y="6434"/>
                  </a:cubicBezTo>
                  <a:cubicBezTo>
                    <a:pt x="3726" y="6450"/>
                    <a:pt x="3656" y="6461"/>
                    <a:pt x="3593" y="6467"/>
                  </a:cubicBezTo>
                  <a:cubicBezTo>
                    <a:pt x="3539" y="6471"/>
                    <a:pt x="3477" y="6474"/>
                    <a:pt x="3412" y="6474"/>
                  </a:cubicBezTo>
                  <a:cubicBezTo>
                    <a:pt x="3347" y="6474"/>
                    <a:pt x="3280" y="6471"/>
                    <a:pt x="3215" y="6461"/>
                  </a:cubicBezTo>
                  <a:cubicBezTo>
                    <a:pt x="3104" y="6447"/>
                    <a:pt x="2984" y="6417"/>
                    <a:pt x="2846" y="6370"/>
                  </a:cubicBezTo>
                  <a:cubicBezTo>
                    <a:pt x="2663" y="6310"/>
                    <a:pt x="2476" y="6209"/>
                    <a:pt x="2255" y="6056"/>
                  </a:cubicBezTo>
                  <a:cubicBezTo>
                    <a:pt x="2114" y="5962"/>
                    <a:pt x="1974" y="5848"/>
                    <a:pt x="1817" y="5712"/>
                  </a:cubicBezTo>
                  <a:cubicBezTo>
                    <a:pt x="1636" y="5551"/>
                    <a:pt x="1466" y="5383"/>
                    <a:pt x="1305" y="5210"/>
                  </a:cubicBezTo>
                  <a:cubicBezTo>
                    <a:pt x="1198" y="5090"/>
                    <a:pt x="1094" y="4949"/>
                    <a:pt x="984" y="4761"/>
                  </a:cubicBezTo>
                  <a:lnTo>
                    <a:pt x="964" y="4732"/>
                  </a:lnTo>
                  <a:cubicBezTo>
                    <a:pt x="890" y="4604"/>
                    <a:pt x="816" y="4488"/>
                    <a:pt x="759" y="4360"/>
                  </a:cubicBezTo>
                  <a:lnTo>
                    <a:pt x="739" y="4317"/>
                  </a:lnTo>
                  <a:cubicBezTo>
                    <a:pt x="710" y="4243"/>
                    <a:pt x="676" y="4170"/>
                    <a:pt x="646" y="4096"/>
                  </a:cubicBezTo>
                  <a:lnTo>
                    <a:pt x="616" y="4022"/>
                  </a:lnTo>
                  <a:cubicBezTo>
                    <a:pt x="549" y="3862"/>
                    <a:pt x="486" y="3708"/>
                    <a:pt x="435" y="3551"/>
                  </a:cubicBezTo>
                  <a:cubicBezTo>
                    <a:pt x="398" y="3427"/>
                    <a:pt x="362" y="3293"/>
                    <a:pt x="358" y="3173"/>
                  </a:cubicBezTo>
                  <a:cubicBezTo>
                    <a:pt x="355" y="3036"/>
                    <a:pt x="355" y="2885"/>
                    <a:pt x="369" y="2738"/>
                  </a:cubicBezTo>
                  <a:cubicBezTo>
                    <a:pt x="378" y="2637"/>
                    <a:pt x="392" y="2504"/>
                    <a:pt x="415" y="2370"/>
                  </a:cubicBezTo>
                  <a:cubicBezTo>
                    <a:pt x="452" y="2163"/>
                    <a:pt x="495" y="1989"/>
                    <a:pt x="549" y="1835"/>
                  </a:cubicBezTo>
                  <a:cubicBezTo>
                    <a:pt x="603" y="1688"/>
                    <a:pt x="683" y="1538"/>
                    <a:pt x="779" y="1380"/>
                  </a:cubicBezTo>
                  <a:cubicBezTo>
                    <a:pt x="824" y="1313"/>
                    <a:pt x="873" y="1250"/>
                    <a:pt x="934" y="1183"/>
                  </a:cubicBezTo>
                  <a:lnTo>
                    <a:pt x="967" y="1146"/>
                  </a:lnTo>
                  <a:cubicBezTo>
                    <a:pt x="1060" y="1043"/>
                    <a:pt x="1161" y="936"/>
                    <a:pt x="1272" y="856"/>
                  </a:cubicBezTo>
                  <a:lnTo>
                    <a:pt x="1312" y="825"/>
                  </a:lnTo>
                  <a:cubicBezTo>
                    <a:pt x="1386" y="765"/>
                    <a:pt x="1455" y="711"/>
                    <a:pt x="1529" y="665"/>
                  </a:cubicBezTo>
                  <a:cubicBezTo>
                    <a:pt x="1622" y="608"/>
                    <a:pt x="1727" y="544"/>
                    <a:pt x="1830" y="498"/>
                  </a:cubicBezTo>
                  <a:lnTo>
                    <a:pt x="1860" y="484"/>
                  </a:lnTo>
                  <a:cubicBezTo>
                    <a:pt x="1900" y="464"/>
                    <a:pt x="1940" y="447"/>
                    <a:pt x="1974" y="437"/>
                  </a:cubicBezTo>
                  <a:lnTo>
                    <a:pt x="2008" y="430"/>
                  </a:lnTo>
                  <a:cubicBezTo>
                    <a:pt x="2091" y="407"/>
                    <a:pt x="2171" y="384"/>
                    <a:pt x="2252" y="370"/>
                  </a:cubicBezTo>
                  <a:cubicBezTo>
                    <a:pt x="2346" y="356"/>
                    <a:pt x="2444" y="352"/>
                    <a:pt x="2545" y="352"/>
                  </a:cubicBezTo>
                  <a:close/>
                  <a:moveTo>
                    <a:pt x="2529" y="0"/>
                  </a:moveTo>
                  <a:cubicBezTo>
                    <a:pt x="2420" y="0"/>
                    <a:pt x="2309" y="5"/>
                    <a:pt x="2195" y="22"/>
                  </a:cubicBezTo>
                  <a:cubicBezTo>
                    <a:pt x="2097" y="39"/>
                    <a:pt x="2004" y="66"/>
                    <a:pt x="1914" y="89"/>
                  </a:cubicBezTo>
                  <a:lnTo>
                    <a:pt x="1880" y="99"/>
                  </a:lnTo>
                  <a:cubicBezTo>
                    <a:pt x="1817" y="116"/>
                    <a:pt x="1763" y="143"/>
                    <a:pt x="1713" y="166"/>
                  </a:cubicBezTo>
                  <a:lnTo>
                    <a:pt x="1687" y="176"/>
                  </a:lnTo>
                  <a:cubicBezTo>
                    <a:pt x="1562" y="233"/>
                    <a:pt x="1449" y="303"/>
                    <a:pt x="1341" y="367"/>
                  </a:cubicBezTo>
                  <a:cubicBezTo>
                    <a:pt x="1255" y="424"/>
                    <a:pt x="1174" y="484"/>
                    <a:pt x="1097" y="544"/>
                  </a:cubicBezTo>
                  <a:lnTo>
                    <a:pt x="1057" y="575"/>
                  </a:lnTo>
                  <a:cubicBezTo>
                    <a:pt x="927" y="675"/>
                    <a:pt x="813" y="791"/>
                    <a:pt x="706" y="909"/>
                  </a:cubicBezTo>
                  <a:lnTo>
                    <a:pt x="670" y="949"/>
                  </a:lnTo>
                  <a:cubicBezTo>
                    <a:pt x="596" y="1032"/>
                    <a:pt x="539" y="1109"/>
                    <a:pt x="486" y="1193"/>
                  </a:cubicBezTo>
                  <a:cubicBezTo>
                    <a:pt x="372" y="1367"/>
                    <a:pt x="282" y="1544"/>
                    <a:pt x="222" y="1714"/>
                  </a:cubicBezTo>
                  <a:cubicBezTo>
                    <a:pt x="157" y="1889"/>
                    <a:pt x="108" y="2083"/>
                    <a:pt x="68" y="2310"/>
                  </a:cubicBezTo>
                  <a:cubicBezTo>
                    <a:pt x="44" y="2454"/>
                    <a:pt x="27" y="2597"/>
                    <a:pt x="17" y="2705"/>
                  </a:cubicBezTo>
                  <a:cubicBezTo>
                    <a:pt x="1" y="2869"/>
                    <a:pt x="4" y="3032"/>
                    <a:pt x="7" y="3183"/>
                  </a:cubicBezTo>
                  <a:cubicBezTo>
                    <a:pt x="11" y="3347"/>
                    <a:pt x="54" y="3508"/>
                    <a:pt x="101" y="3654"/>
                  </a:cubicBezTo>
                  <a:cubicBezTo>
                    <a:pt x="154" y="3829"/>
                    <a:pt x="222" y="3996"/>
                    <a:pt x="288" y="4156"/>
                  </a:cubicBezTo>
                  <a:lnTo>
                    <a:pt x="322" y="4230"/>
                  </a:lnTo>
                  <a:cubicBezTo>
                    <a:pt x="352" y="4307"/>
                    <a:pt x="385" y="4383"/>
                    <a:pt x="418" y="4460"/>
                  </a:cubicBezTo>
                  <a:lnTo>
                    <a:pt x="438" y="4504"/>
                  </a:lnTo>
                  <a:cubicBezTo>
                    <a:pt x="506" y="4651"/>
                    <a:pt x="586" y="4785"/>
                    <a:pt x="663" y="4915"/>
                  </a:cubicBezTo>
                  <a:lnTo>
                    <a:pt x="683" y="4942"/>
                  </a:lnTo>
                  <a:cubicBezTo>
                    <a:pt x="807" y="5150"/>
                    <a:pt x="920" y="5306"/>
                    <a:pt x="1044" y="5444"/>
                  </a:cubicBezTo>
                  <a:cubicBezTo>
                    <a:pt x="1211" y="5627"/>
                    <a:pt x="1395" y="5808"/>
                    <a:pt x="1586" y="5976"/>
                  </a:cubicBezTo>
                  <a:cubicBezTo>
                    <a:pt x="1750" y="6119"/>
                    <a:pt x="1903" y="6243"/>
                    <a:pt x="2054" y="6347"/>
                  </a:cubicBezTo>
                  <a:cubicBezTo>
                    <a:pt x="2301" y="6518"/>
                    <a:pt x="2519" y="6635"/>
                    <a:pt x="2736" y="6705"/>
                  </a:cubicBezTo>
                  <a:cubicBezTo>
                    <a:pt x="2894" y="6758"/>
                    <a:pt x="3034" y="6791"/>
                    <a:pt x="3167" y="6811"/>
                  </a:cubicBezTo>
                  <a:cubicBezTo>
                    <a:pt x="3248" y="6822"/>
                    <a:pt x="3328" y="6825"/>
                    <a:pt x="3405" y="6825"/>
                  </a:cubicBezTo>
                  <a:cubicBezTo>
                    <a:pt x="3482" y="6825"/>
                    <a:pt x="3553" y="6822"/>
                    <a:pt x="3616" y="6819"/>
                  </a:cubicBezTo>
                  <a:cubicBezTo>
                    <a:pt x="3696" y="6811"/>
                    <a:pt x="3786" y="6798"/>
                    <a:pt x="3883" y="6775"/>
                  </a:cubicBezTo>
                  <a:cubicBezTo>
                    <a:pt x="4050" y="6738"/>
                    <a:pt x="4191" y="6701"/>
                    <a:pt x="4331" y="6655"/>
                  </a:cubicBezTo>
                  <a:cubicBezTo>
                    <a:pt x="4482" y="6604"/>
                    <a:pt x="4632" y="6527"/>
                    <a:pt x="4797" y="6417"/>
                  </a:cubicBezTo>
                  <a:cubicBezTo>
                    <a:pt x="4930" y="6323"/>
                    <a:pt x="5038" y="6206"/>
                    <a:pt x="5138" y="6089"/>
                  </a:cubicBezTo>
                  <a:lnTo>
                    <a:pt x="5161" y="6062"/>
                  </a:lnTo>
                  <a:cubicBezTo>
                    <a:pt x="5282" y="5932"/>
                    <a:pt x="5359" y="5788"/>
                    <a:pt x="5435" y="5651"/>
                  </a:cubicBezTo>
                  <a:cubicBezTo>
                    <a:pt x="5526" y="5494"/>
                    <a:pt x="5572" y="5326"/>
                    <a:pt x="5616" y="5166"/>
                  </a:cubicBezTo>
                  <a:lnTo>
                    <a:pt x="5636" y="5096"/>
                  </a:lnTo>
                  <a:cubicBezTo>
                    <a:pt x="5696" y="4872"/>
                    <a:pt x="5756" y="4644"/>
                    <a:pt x="5763" y="4397"/>
                  </a:cubicBezTo>
                  <a:cubicBezTo>
                    <a:pt x="5766" y="4230"/>
                    <a:pt x="5770" y="4049"/>
                    <a:pt x="5743" y="3875"/>
                  </a:cubicBezTo>
                  <a:cubicBezTo>
                    <a:pt x="5740" y="3849"/>
                    <a:pt x="5736" y="3821"/>
                    <a:pt x="5730" y="3795"/>
                  </a:cubicBezTo>
                  <a:cubicBezTo>
                    <a:pt x="5716" y="3728"/>
                    <a:pt x="5700" y="3661"/>
                    <a:pt x="5683" y="3597"/>
                  </a:cubicBezTo>
                  <a:lnTo>
                    <a:pt x="5673" y="3565"/>
                  </a:lnTo>
                  <a:cubicBezTo>
                    <a:pt x="5669" y="3548"/>
                    <a:pt x="5663" y="3520"/>
                    <a:pt x="5646" y="3491"/>
                  </a:cubicBezTo>
                  <a:cubicBezTo>
                    <a:pt x="5636" y="3474"/>
                    <a:pt x="5626" y="3457"/>
                    <a:pt x="5616" y="3437"/>
                  </a:cubicBezTo>
                  <a:cubicBezTo>
                    <a:pt x="5583" y="3374"/>
                    <a:pt x="5546" y="3300"/>
                    <a:pt x="5482" y="3236"/>
                  </a:cubicBezTo>
                  <a:lnTo>
                    <a:pt x="5452" y="3203"/>
                  </a:lnTo>
                  <a:cubicBezTo>
                    <a:pt x="5405" y="3156"/>
                    <a:pt x="5359" y="3106"/>
                    <a:pt x="5302" y="3063"/>
                  </a:cubicBezTo>
                  <a:lnTo>
                    <a:pt x="5245" y="3019"/>
                  </a:lnTo>
                  <a:cubicBezTo>
                    <a:pt x="5107" y="2913"/>
                    <a:pt x="4932" y="2857"/>
                    <a:pt x="4757" y="2857"/>
                  </a:cubicBezTo>
                  <a:cubicBezTo>
                    <a:pt x="4655" y="2857"/>
                    <a:pt x="4554" y="2876"/>
                    <a:pt x="4459" y="2915"/>
                  </a:cubicBezTo>
                  <a:cubicBezTo>
                    <a:pt x="4155" y="3039"/>
                    <a:pt x="3950" y="3350"/>
                    <a:pt x="3960" y="3675"/>
                  </a:cubicBezTo>
                  <a:cubicBezTo>
                    <a:pt x="3947" y="3748"/>
                    <a:pt x="3950" y="3815"/>
                    <a:pt x="3954" y="3875"/>
                  </a:cubicBezTo>
                  <a:lnTo>
                    <a:pt x="3954" y="3939"/>
                  </a:lnTo>
                  <a:cubicBezTo>
                    <a:pt x="3954" y="3982"/>
                    <a:pt x="3964" y="4026"/>
                    <a:pt x="3970" y="4059"/>
                  </a:cubicBezTo>
                  <a:cubicBezTo>
                    <a:pt x="3974" y="4073"/>
                    <a:pt x="3977" y="4082"/>
                    <a:pt x="3977" y="4096"/>
                  </a:cubicBezTo>
                  <a:cubicBezTo>
                    <a:pt x="3987" y="4142"/>
                    <a:pt x="3990" y="4193"/>
                    <a:pt x="3994" y="4243"/>
                  </a:cubicBezTo>
                  <a:cubicBezTo>
                    <a:pt x="3984" y="4380"/>
                    <a:pt x="3957" y="4517"/>
                    <a:pt x="3934" y="4611"/>
                  </a:cubicBezTo>
                  <a:cubicBezTo>
                    <a:pt x="3917" y="4678"/>
                    <a:pt x="3890" y="4765"/>
                    <a:pt x="3854" y="4849"/>
                  </a:cubicBezTo>
                  <a:cubicBezTo>
                    <a:pt x="3826" y="4889"/>
                    <a:pt x="3797" y="4925"/>
                    <a:pt x="3763" y="4962"/>
                  </a:cubicBezTo>
                  <a:cubicBezTo>
                    <a:pt x="3760" y="4965"/>
                    <a:pt x="3760" y="4965"/>
                    <a:pt x="3760" y="4969"/>
                  </a:cubicBezTo>
                  <a:cubicBezTo>
                    <a:pt x="3716" y="4985"/>
                    <a:pt x="3680" y="4999"/>
                    <a:pt x="3649" y="5009"/>
                  </a:cubicBezTo>
                  <a:cubicBezTo>
                    <a:pt x="3559" y="5025"/>
                    <a:pt x="3485" y="5039"/>
                    <a:pt x="3412" y="5045"/>
                  </a:cubicBezTo>
                  <a:cubicBezTo>
                    <a:pt x="3395" y="5042"/>
                    <a:pt x="3375" y="5039"/>
                    <a:pt x="3355" y="5039"/>
                  </a:cubicBezTo>
                  <a:cubicBezTo>
                    <a:pt x="3301" y="5019"/>
                    <a:pt x="3244" y="4992"/>
                    <a:pt x="3181" y="4962"/>
                  </a:cubicBezTo>
                  <a:cubicBezTo>
                    <a:pt x="2964" y="4825"/>
                    <a:pt x="2740" y="4644"/>
                    <a:pt x="2485" y="4397"/>
                  </a:cubicBezTo>
                  <a:cubicBezTo>
                    <a:pt x="2402" y="4313"/>
                    <a:pt x="2335" y="4233"/>
                    <a:pt x="2275" y="4153"/>
                  </a:cubicBezTo>
                  <a:cubicBezTo>
                    <a:pt x="2218" y="4079"/>
                    <a:pt x="2168" y="4002"/>
                    <a:pt x="2114" y="3915"/>
                  </a:cubicBezTo>
                  <a:cubicBezTo>
                    <a:pt x="2037" y="3765"/>
                    <a:pt x="1971" y="3611"/>
                    <a:pt x="1920" y="3494"/>
                  </a:cubicBezTo>
                  <a:lnTo>
                    <a:pt x="1894" y="3430"/>
                  </a:lnTo>
                  <a:cubicBezTo>
                    <a:pt x="1840" y="3310"/>
                    <a:pt x="1793" y="3196"/>
                    <a:pt x="1753" y="3079"/>
                  </a:cubicBezTo>
                  <a:cubicBezTo>
                    <a:pt x="1743" y="3029"/>
                    <a:pt x="1739" y="2979"/>
                    <a:pt x="1736" y="2946"/>
                  </a:cubicBezTo>
                  <a:cubicBezTo>
                    <a:pt x="1747" y="2722"/>
                    <a:pt x="1770" y="2527"/>
                    <a:pt x="1803" y="2370"/>
                  </a:cubicBezTo>
                  <a:cubicBezTo>
                    <a:pt x="1830" y="2287"/>
                    <a:pt x="1860" y="2206"/>
                    <a:pt x="1897" y="2129"/>
                  </a:cubicBezTo>
                  <a:cubicBezTo>
                    <a:pt x="1957" y="2035"/>
                    <a:pt x="2028" y="1946"/>
                    <a:pt x="2097" y="1865"/>
                  </a:cubicBezTo>
                  <a:cubicBezTo>
                    <a:pt x="2211" y="1759"/>
                    <a:pt x="2309" y="1678"/>
                    <a:pt x="2395" y="1625"/>
                  </a:cubicBezTo>
                  <a:cubicBezTo>
                    <a:pt x="2465" y="1584"/>
                    <a:pt x="2525" y="1558"/>
                    <a:pt x="2585" y="1538"/>
                  </a:cubicBezTo>
                  <a:cubicBezTo>
                    <a:pt x="2683" y="1521"/>
                    <a:pt x="2783" y="1518"/>
                    <a:pt x="2874" y="1518"/>
                  </a:cubicBezTo>
                  <a:lnTo>
                    <a:pt x="3091" y="1521"/>
                  </a:lnTo>
                  <a:lnTo>
                    <a:pt x="3114" y="1518"/>
                  </a:lnTo>
                  <a:cubicBezTo>
                    <a:pt x="3252" y="1501"/>
                    <a:pt x="3372" y="1450"/>
                    <a:pt x="3482" y="1367"/>
                  </a:cubicBezTo>
                  <a:cubicBezTo>
                    <a:pt x="3639" y="1246"/>
                    <a:pt x="3743" y="1063"/>
                    <a:pt x="3769" y="862"/>
                  </a:cubicBezTo>
                  <a:cubicBezTo>
                    <a:pt x="3797" y="665"/>
                    <a:pt x="3740" y="461"/>
                    <a:pt x="3619" y="303"/>
                  </a:cubicBezTo>
                  <a:cubicBezTo>
                    <a:pt x="3519" y="169"/>
                    <a:pt x="3322" y="16"/>
                    <a:pt x="3098" y="9"/>
                  </a:cubicBezTo>
                  <a:cubicBezTo>
                    <a:pt x="2984" y="6"/>
                    <a:pt x="2866" y="2"/>
                    <a:pt x="2753" y="2"/>
                  </a:cubicBezTo>
                  <a:lnTo>
                    <a:pt x="2686" y="2"/>
                  </a:lnTo>
                  <a:cubicBezTo>
                    <a:pt x="2634" y="1"/>
                    <a:pt x="2582" y="0"/>
                    <a:pt x="2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74" name="Google Shape;2474;p49"/>
          <p:cNvGrpSpPr/>
          <p:nvPr/>
        </p:nvGrpSpPr>
        <p:grpSpPr>
          <a:xfrm>
            <a:off x="7893963" y="4404297"/>
            <a:ext cx="288484" cy="322665"/>
            <a:chOff x="4791500" y="4541438"/>
            <a:chExt cx="163225" cy="182575"/>
          </a:xfrm>
        </p:grpSpPr>
        <p:sp>
          <p:nvSpPr>
            <p:cNvPr id="2475" name="Google Shape;2475;p49"/>
            <p:cNvSpPr/>
            <p:nvPr/>
          </p:nvSpPr>
          <p:spPr>
            <a:xfrm>
              <a:off x="4795950" y="4545838"/>
              <a:ext cx="154425" cy="173825"/>
            </a:xfrm>
            <a:custGeom>
              <a:avLst/>
              <a:gdLst/>
              <a:ahLst/>
              <a:cxnLst/>
              <a:rect l="l" t="t" r="r" b="b"/>
              <a:pathLst>
                <a:path w="6177" h="6953" extrusionOk="0">
                  <a:moveTo>
                    <a:pt x="3438" y="1267"/>
                  </a:moveTo>
                  <a:cubicBezTo>
                    <a:pt x="3458" y="1271"/>
                    <a:pt x="3475" y="1275"/>
                    <a:pt x="3495" y="1275"/>
                  </a:cubicBezTo>
                  <a:cubicBezTo>
                    <a:pt x="3575" y="1288"/>
                    <a:pt x="3652" y="1301"/>
                    <a:pt x="3733" y="1315"/>
                  </a:cubicBezTo>
                  <a:cubicBezTo>
                    <a:pt x="3849" y="1338"/>
                    <a:pt x="3969" y="1358"/>
                    <a:pt x="4087" y="1381"/>
                  </a:cubicBezTo>
                  <a:cubicBezTo>
                    <a:pt x="4190" y="1408"/>
                    <a:pt x="4294" y="1442"/>
                    <a:pt x="4391" y="1482"/>
                  </a:cubicBezTo>
                  <a:cubicBezTo>
                    <a:pt x="4491" y="1545"/>
                    <a:pt x="4585" y="1619"/>
                    <a:pt x="4676" y="1699"/>
                  </a:cubicBezTo>
                  <a:cubicBezTo>
                    <a:pt x="4776" y="1796"/>
                    <a:pt x="4876" y="1897"/>
                    <a:pt x="4960" y="2007"/>
                  </a:cubicBezTo>
                  <a:cubicBezTo>
                    <a:pt x="4966" y="2027"/>
                    <a:pt x="4977" y="2044"/>
                    <a:pt x="4986" y="2064"/>
                  </a:cubicBezTo>
                  <a:cubicBezTo>
                    <a:pt x="4983" y="2124"/>
                    <a:pt x="4980" y="2184"/>
                    <a:pt x="4970" y="2244"/>
                  </a:cubicBezTo>
                  <a:lnTo>
                    <a:pt x="4963" y="2264"/>
                  </a:lnTo>
                  <a:cubicBezTo>
                    <a:pt x="4920" y="2338"/>
                    <a:pt x="4866" y="2408"/>
                    <a:pt x="4812" y="2479"/>
                  </a:cubicBezTo>
                  <a:lnTo>
                    <a:pt x="4792" y="2495"/>
                  </a:lnTo>
                  <a:cubicBezTo>
                    <a:pt x="4702" y="2542"/>
                    <a:pt x="4608" y="2582"/>
                    <a:pt x="4515" y="2615"/>
                  </a:cubicBezTo>
                  <a:cubicBezTo>
                    <a:pt x="4408" y="2642"/>
                    <a:pt x="4298" y="2652"/>
                    <a:pt x="4190" y="2666"/>
                  </a:cubicBezTo>
                  <a:cubicBezTo>
                    <a:pt x="4114" y="2675"/>
                    <a:pt x="4034" y="2686"/>
                    <a:pt x="3953" y="2692"/>
                  </a:cubicBezTo>
                  <a:cubicBezTo>
                    <a:pt x="3816" y="2692"/>
                    <a:pt x="3679" y="2679"/>
                    <a:pt x="3538" y="2666"/>
                  </a:cubicBezTo>
                  <a:cubicBezTo>
                    <a:pt x="3415" y="2652"/>
                    <a:pt x="3291" y="2639"/>
                    <a:pt x="3167" y="2615"/>
                  </a:cubicBezTo>
                  <a:cubicBezTo>
                    <a:pt x="3074" y="2589"/>
                    <a:pt x="2983" y="2562"/>
                    <a:pt x="2886" y="2552"/>
                  </a:cubicBezTo>
                  <a:cubicBezTo>
                    <a:pt x="2864" y="2549"/>
                    <a:pt x="2843" y="2548"/>
                    <a:pt x="2822" y="2548"/>
                  </a:cubicBezTo>
                  <a:cubicBezTo>
                    <a:pt x="2763" y="2548"/>
                    <a:pt x="2705" y="2557"/>
                    <a:pt x="2649" y="2572"/>
                  </a:cubicBezTo>
                  <a:cubicBezTo>
                    <a:pt x="2665" y="2539"/>
                    <a:pt x="2679" y="2508"/>
                    <a:pt x="2692" y="2475"/>
                  </a:cubicBezTo>
                  <a:cubicBezTo>
                    <a:pt x="2742" y="2385"/>
                    <a:pt x="2789" y="2294"/>
                    <a:pt x="2842" y="2204"/>
                  </a:cubicBezTo>
                  <a:cubicBezTo>
                    <a:pt x="2923" y="2070"/>
                    <a:pt x="3000" y="1940"/>
                    <a:pt x="3080" y="1809"/>
                  </a:cubicBezTo>
                  <a:cubicBezTo>
                    <a:pt x="3157" y="1689"/>
                    <a:pt x="3231" y="1572"/>
                    <a:pt x="3311" y="1459"/>
                  </a:cubicBezTo>
                  <a:cubicBezTo>
                    <a:pt x="3355" y="1395"/>
                    <a:pt x="3395" y="1331"/>
                    <a:pt x="3438" y="1267"/>
                  </a:cubicBezTo>
                  <a:close/>
                  <a:moveTo>
                    <a:pt x="2228" y="3492"/>
                  </a:moveTo>
                  <a:cubicBezTo>
                    <a:pt x="2284" y="3609"/>
                    <a:pt x="2358" y="3675"/>
                    <a:pt x="2458" y="3759"/>
                  </a:cubicBezTo>
                  <a:lnTo>
                    <a:pt x="2461" y="3763"/>
                  </a:lnTo>
                  <a:cubicBezTo>
                    <a:pt x="2509" y="3796"/>
                    <a:pt x="2562" y="3826"/>
                    <a:pt x="2612" y="3853"/>
                  </a:cubicBezTo>
                  <a:cubicBezTo>
                    <a:pt x="2659" y="3879"/>
                    <a:pt x="2702" y="3907"/>
                    <a:pt x="2749" y="3933"/>
                  </a:cubicBezTo>
                  <a:cubicBezTo>
                    <a:pt x="2839" y="3984"/>
                    <a:pt x="2936" y="4037"/>
                    <a:pt x="3023" y="4097"/>
                  </a:cubicBezTo>
                  <a:cubicBezTo>
                    <a:pt x="3100" y="4147"/>
                    <a:pt x="3171" y="4204"/>
                    <a:pt x="3237" y="4261"/>
                  </a:cubicBezTo>
                  <a:cubicBezTo>
                    <a:pt x="3298" y="4321"/>
                    <a:pt x="3358" y="4385"/>
                    <a:pt x="3408" y="4452"/>
                  </a:cubicBezTo>
                  <a:cubicBezTo>
                    <a:pt x="3438" y="4509"/>
                    <a:pt x="3465" y="4572"/>
                    <a:pt x="3488" y="4635"/>
                  </a:cubicBezTo>
                  <a:cubicBezTo>
                    <a:pt x="3508" y="4709"/>
                    <a:pt x="3522" y="4786"/>
                    <a:pt x="3528" y="4863"/>
                  </a:cubicBezTo>
                  <a:cubicBezTo>
                    <a:pt x="3528" y="4900"/>
                    <a:pt x="3522" y="4933"/>
                    <a:pt x="3518" y="4967"/>
                  </a:cubicBezTo>
                  <a:cubicBezTo>
                    <a:pt x="3501" y="5020"/>
                    <a:pt x="3485" y="5074"/>
                    <a:pt x="3461" y="5128"/>
                  </a:cubicBezTo>
                  <a:cubicBezTo>
                    <a:pt x="3438" y="5168"/>
                    <a:pt x="3412" y="5208"/>
                    <a:pt x="3384" y="5244"/>
                  </a:cubicBezTo>
                  <a:cubicBezTo>
                    <a:pt x="3321" y="5301"/>
                    <a:pt x="3251" y="5355"/>
                    <a:pt x="3180" y="5401"/>
                  </a:cubicBezTo>
                  <a:cubicBezTo>
                    <a:pt x="3060" y="5472"/>
                    <a:pt x="2930" y="5525"/>
                    <a:pt x="2796" y="5572"/>
                  </a:cubicBezTo>
                  <a:cubicBezTo>
                    <a:pt x="2759" y="5582"/>
                    <a:pt x="2719" y="5592"/>
                    <a:pt x="2679" y="5599"/>
                  </a:cubicBezTo>
                  <a:cubicBezTo>
                    <a:pt x="2669" y="5599"/>
                    <a:pt x="2662" y="5595"/>
                    <a:pt x="2655" y="5595"/>
                  </a:cubicBezTo>
                  <a:cubicBezTo>
                    <a:pt x="2585" y="5575"/>
                    <a:pt x="2518" y="5555"/>
                    <a:pt x="2452" y="5535"/>
                  </a:cubicBezTo>
                  <a:cubicBezTo>
                    <a:pt x="2324" y="5495"/>
                    <a:pt x="2197" y="5458"/>
                    <a:pt x="2077" y="5404"/>
                  </a:cubicBezTo>
                  <a:cubicBezTo>
                    <a:pt x="1963" y="5341"/>
                    <a:pt x="1850" y="5274"/>
                    <a:pt x="1739" y="5204"/>
                  </a:cubicBezTo>
                  <a:cubicBezTo>
                    <a:pt x="1679" y="5168"/>
                    <a:pt x="1618" y="5123"/>
                    <a:pt x="1558" y="5087"/>
                  </a:cubicBezTo>
                  <a:cubicBezTo>
                    <a:pt x="1538" y="5077"/>
                    <a:pt x="1515" y="5063"/>
                    <a:pt x="1495" y="5050"/>
                  </a:cubicBezTo>
                  <a:cubicBezTo>
                    <a:pt x="1572" y="4873"/>
                    <a:pt x="1649" y="4696"/>
                    <a:pt x="1729" y="4518"/>
                  </a:cubicBezTo>
                  <a:cubicBezTo>
                    <a:pt x="1882" y="4171"/>
                    <a:pt x="2057" y="3833"/>
                    <a:pt x="2228" y="3492"/>
                  </a:cubicBezTo>
                  <a:close/>
                  <a:moveTo>
                    <a:pt x="3314" y="0"/>
                  </a:moveTo>
                  <a:cubicBezTo>
                    <a:pt x="3231" y="3"/>
                    <a:pt x="3151" y="3"/>
                    <a:pt x="3070" y="23"/>
                  </a:cubicBezTo>
                  <a:cubicBezTo>
                    <a:pt x="2997" y="40"/>
                    <a:pt x="2926" y="63"/>
                    <a:pt x="2859" y="87"/>
                  </a:cubicBezTo>
                  <a:cubicBezTo>
                    <a:pt x="2719" y="134"/>
                    <a:pt x="2589" y="224"/>
                    <a:pt x="2488" y="332"/>
                  </a:cubicBezTo>
                  <a:cubicBezTo>
                    <a:pt x="2381" y="445"/>
                    <a:pt x="2284" y="552"/>
                    <a:pt x="2204" y="686"/>
                  </a:cubicBezTo>
                  <a:cubicBezTo>
                    <a:pt x="2110" y="849"/>
                    <a:pt x="2023" y="1014"/>
                    <a:pt x="1933" y="1181"/>
                  </a:cubicBezTo>
                  <a:cubicBezTo>
                    <a:pt x="1726" y="1568"/>
                    <a:pt x="1518" y="1963"/>
                    <a:pt x="1361" y="2378"/>
                  </a:cubicBezTo>
                  <a:cubicBezTo>
                    <a:pt x="1291" y="2569"/>
                    <a:pt x="1228" y="2766"/>
                    <a:pt x="1144" y="2953"/>
                  </a:cubicBezTo>
                  <a:cubicBezTo>
                    <a:pt x="1053" y="3154"/>
                    <a:pt x="963" y="3354"/>
                    <a:pt x="870" y="3555"/>
                  </a:cubicBezTo>
                  <a:cubicBezTo>
                    <a:pt x="585" y="4180"/>
                    <a:pt x="325" y="4816"/>
                    <a:pt x="56" y="5449"/>
                  </a:cubicBezTo>
                  <a:cubicBezTo>
                    <a:pt x="0" y="5585"/>
                    <a:pt x="16" y="5759"/>
                    <a:pt x="76" y="5890"/>
                  </a:cubicBezTo>
                  <a:cubicBezTo>
                    <a:pt x="141" y="6031"/>
                    <a:pt x="264" y="6144"/>
                    <a:pt x="411" y="6197"/>
                  </a:cubicBezTo>
                  <a:cubicBezTo>
                    <a:pt x="473" y="6220"/>
                    <a:pt x="539" y="6231"/>
                    <a:pt x="605" y="6231"/>
                  </a:cubicBezTo>
                  <a:cubicBezTo>
                    <a:pt x="657" y="6231"/>
                    <a:pt x="709" y="6224"/>
                    <a:pt x="759" y="6211"/>
                  </a:cubicBezTo>
                  <a:cubicBezTo>
                    <a:pt x="783" y="6227"/>
                    <a:pt x="809" y="6244"/>
                    <a:pt x="836" y="6264"/>
                  </a:cubicBezTo>
                  <a:cubicBezTo>
                    <a:pt x="916" y="6318"/>
                    <a:pt x="1000" y="6368"/>
                    <a:pt x="1084" y="6418"/>
                  </a:cubicBezTo>
                  <a:cubicBezTo>
                    <a:pt x="1164" y="6468"/>
                    <a:pt x="1248" y="6515"/>
                    <a:pt x="1331" y="6562"/>
                  </a:cubicBezTo>
                  <a:cubicBezTo>
                    <a:pt x="1465" y="6639"/>
                    <a:pt x="1602" y="6706"/>
                    <a:pt x="1749" y="6753"/>
                  </a:cubicBezTo>
                  <a:cubicBezTo>
                    <a:pt x="1799" y="6769"/>
                    <a:pt x="1846" y="6786"/>
                    <a:pt x="1896" y="6799"/>
                  </a:cubicBezTo>
                  <a:cubicBezTo>
                    <a:pt x="1990" y="6826"/>
                    <a:pt x="2083" y="6856"/>
                    <a:pt x="2180" y="6880"/>
                  </a:cubicBezTo>
                  <a:cubicBezTo>
                    <a:pt x="2274" y="6900"/>
                    <a:pt x="2368" y="6923"/>
                    <a:pt x="2464" y="6940"/>
                  </a:cubicBezTo>
                  <a:cubicBezTo>
                    <a:pt x="2517" y="6949"/>
                    <a:pt x="2569" y="6953"/>
                    <a:pt x="2620" y="6953"/>
                  </a:cubicBezTo>
                  <a:cubicBezTo>
                    <a:pt x="2678" y="6953"/>
                    <a:pt x="2736" y="6949"/>
                    <a:pt x="2796" y="6943"/>
                  </a:cubicBezTo>
                  <a:cubicBezTo>
                    <a:pt x="2940" y="6937"/>
                    <a:pt x="3070" y="6886"/>
                    <a:pt x="3207" y="6843"/>
                  </a:cubicBezTo>
                  <a:cubicBezTo>
                    <a:pt x="3291" y="6816"/>
                    <a:pt x="3375" y="6779"/>
                    <a:pt x="3455" y="6742"/>
                  </a:cubicBezTo>
                  <a:cubicBezTo>
                    <a:pt x="3679" y="6639"/>
                    <a:pt x="3889" y="6508"/>
                    <a:pt x="4083" y="6355"/>
                  </a:cubicBezTo>
                  <a:cubicBezTo>
                    <a:pt x="4124" y="6321"/>
                    <a:pt x="4160" y="6287"/>
                    <a:pt x="4197" y="6254"/>
                  </a:cubicBezTo>
                  <a:cubicBezTo>
                    <a:pt x="4324" y="6127"/>
                    <a:pt x="4438" y="5994"/>
                    <a:pt x="4522" y="5836"/>
                  </a:cubicBezTo>
                  <a:cubicBezTo>
                    <a:pt x="4585" y="5719"/>
                    <a:pt x="4639" y="5605"/>
                    <a:pt x="4682" y="5478"/>
                  </a:cubicBezTo>
                  <a:cubicBezTo>
                    <a:pt x="4716" y="5384"/>
                    <a:pt x="4732" y="5284"/>
                    <a:pt x="4749" y="5188"/>
                  </a:cubicBezTo>
                  <a:cubicBezTo>
                    <a:pt x="4786" y="5007"/>
                    <a:pt x="4789" y="4827"/>
                    <a:pt x="4762" y="4642"/>
                  </a:cubicBezTo>
                  <a:cubicBezTo>
                    <a:pt x="4749" y="4546"/>
                    <a:pt x="4732" y="4452"/>
                    <a:pt x="4709" y="4358"/>
                  </a:cubicBezTo>
                  <a:cubicBezTo>
                    <a:pt x="4669" y="4211"/>
                    <a:pt x="4616" y="4074"/>
                    <a:pt x="4551" y="3940"/>
                  </a:cubicBezTo>
                  <a:cubicBezTo>
                    <a:pt x="4535" y="3910"/>
                    <a:pt x="4518" y="3879"/>
                    <a:pt x="4502" y="3850"/>
                  </a:cubicBezTo>
                  <a:cubicBezTo>
                    <a:pt x="4565" y="3839"/>
                    <a:pt x="4628" y="3830"/>
                    <a:pt x="4692" y="3816"/>
                  </a:cubicBezTo>
                  <a:cubicBezTo>
                    <a:pt x="4883" y="3783"/>
                    <a:pt x="5060" y="3703"/>
                    <a:pt x="5234" y="3623"/>
                  </a:cubicBezTo>
                  <a:cubicBezTo>
                    <a:pt x="5378" y="3558"/>
                    <a:pt x="5522" y="3475"/>
                    <a:pt x="5632" y="3354"/>
                  </a:cubicBezTo>
                  <a:cubicBezTo>
                    <a:pt x="5699" y="3281"/>
                    <a:pt x="5766" y="3208"/>
                    <a:pt x="5826" y="3127"/>
                  </a:cubicBezTo>
                  <a:cubicBezTo>
                    <a:pt x="5936" y="2980"/>
                    <a:pt x="6040" y="2823"/>
                    <a:pt x="6100" y="2649"/>
                  </a:cubicBezTo>
                  <a:cubicBezTo>
                    <a:pt x="6137" y="2539"/>
                    <a:pt x="6161" y="2414"/>
                    <a:pt x="6167" y="2298"/>
                  </a:cubicBezTo>
                  <a:cubicBezTo>
                    <a:pt x="6177" y="2161"/>
                    <a:pt x="6174" y="2027"/>
                    <a:pt x="6164" y="1886"/>
                  </a:cubicBezTo>
                  <a:cubicBezTo>
                    <a:pt x="6161" y="1860"/>
                    <a:pt x="6157" y="1833"/>
                    <a:pt x="6150" y="1806"/>
                  </a:cubicBezTo>
                  <a:cubicBezTo>
                    <a:pt x="6133" y="1739"/>
                    <a:pt x="6110" y="1672"/>
                    <a:pt x="6087" y="1609"/>
                  </a:cubicBezTo>
                  <a:cubicBezTo>
                    <a:pt x="6067" y="1556"/>
                    <a:pt x="6040" y="1508"/>
                    <a:pt x="6013" y="1459"/>
                  </a:cubicBezTo>
                  <a:cubicBezTo>
                    <a:pt x="5940" y="1338"/>
                    <a:pt x="5860" y="1224"/>
                    <a:pt x="5769" y="1117"/>
                  </a:cubicBezTo>
                  <a:cubicBezTo>
                    <a:pt x="5709" y="1047"/>
                    <a:pt x="5642" y="987"/>
                    <a:pt x="5575" y="923"/>
                  </a:cubicBezTo>
                  <a:cubicBezTo>
                    <a:pt x="5474" y="823"/>
                    <a:pt x="5368" y="729"/>
                    <a:pt x="5258" y="639"/>
                  </a:cubicBezTo>
                  <a:cubicBezTo>
                    <a:pt x="5241" y="625"/>
                    <a:pt x="5224" y="613"/>
                    <a:pt x="5207" y="599"/>
                  </a:cubicBezTo>
                  <a:cubicBezTo>
                    <a:pt x="5153" y="556"/>
                    <a:pt x="5104" y="515"/>
                    <a:pt x="5047" y="482"/>
                  </a:cubicBezTo>
                  <a:cubicBezTo>
                    <a:pt x="4846" y="361"/>
                    <a:pt x="4636" y="275"/>
                    <a:pt x="4408" y="214"/>
                  </a:cubicBezTo>
                  <a:cubicBezTo>
                    <a:pt x="4170" y="154"/>
                    <a:pt x="3929" y="107"/>
                    <a:pt x="3692" y="57"/>
                  </a:cubicBezTo>
                  <a:cubicBezTo>
                    <a:pt x="3602" y="37"/>
                    <a:pt x="3515" y="23"/>
                    <a:pt x="3428" y="7"/>
                  </a:cubicBezTo>
                  <a:cubicBezTo>
                    <a:pt x="3387" y="0"/>
                    <a:pt x="3351" y="0"/>
                    <a:pt x="3314" y="0"/>
                  </a:cubicBezTo>
                  <a:close/>
                </a:path>
              </a:pathLst>
            </a:custGeom>
            <a:solidFill>
              <a:srgbClr val="FCB7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49"/>
            <p:cNvSpPr/>
            <p:nvPr/>
          </p:nvSpPr>
          <p:spPr>
            <a:xfrm>
              <a:off x="4791500" y="4541438"/>
              <a:ext cx="163225" cy="182575"/>
            </a:xfrm>
            <a:custGeom>
              <a:avLst/>
              <a:gdLst/>
              <a:ahLst/>
              <a:cxnLst/>
              <a:rect l="l" t="t" r="r" b="b"/>
              <a:pathLst>
                <a:path w="6529" h="7303" extrusionOk="0">
                  <a:moveTo>
                    <a:pt x="3700" y="1635"/>
                  </a:moveTo>
                  <a:lnTo>
                    <a:pt x="3880" y="1664"/>
                  </a:lnTo>
                  <a:cubicBezTo>
                    <a:pt x="3997" y="1684"/>
                    <a:pt x="4111" y="1708"/>
                    <a:pt x="4221" y="1728"/>
                  </a:cubicBezTo>
                  <a:cubicBezTo>
                    <a:pt x="4325" y="1755"/>
                    <a:pt x="4412" y="1781"/>
                    <a:pt x="4489" y="1815"/>
                  </a:cubicBezTo>
                  <a:cubicBezTo>
                    <a:pt x="4582" y="1875"/>
                    <a:pt x="4669" y="1945"/>
                    <a:pt x="4733" y="2005"/>
                  </a:cubicBezTo>
                  <a:cubicBezTo>
                    <a:pt x="4817" y="2082"/>
                    <a:pt x="4907" y="2173"/>
                    <a:pt x="4987" y="2277"/>
                  </a:cubicBezTo>
                  <a:cubicBezTo>
                    <a:pt x="4984" y="2310"/>
                    <a:pt x="4981" y="2340"/>
                    <a:pt x="4977" y="2374"/>
                  </a:cubicBezTo>
                  <a:cubicBezTo>
                    <a:pt x="4947" y="2424"/>
                    <a:pt x="4907" y="2474"/>
                    <a:pt x="4867" y="2527"/>
                  </a:cubicBezTo>
                  <a:cubicBezTo>
                    <a:pt x="4797" y="2561"/>
                    <a:pt x="4723" y="2595"/>
                    <a:pt x="4643" y="2624"/>
                  </a:cubicBezTo>
                  <a:cubicBezTo>
                    <a:pt x="4566" y="2641"/>
                    <a:pt x="4489" y="2651"/>
                    <a:pt x="4405" y="2661"/>
                  </a:cubicBezTo>
                  <a:lnTo>
                    <a:pt x="4348" y="2668"/>
                  </a:lnTo>
                  <a:cubicBezTo>
                    <a:pt x="4272" y="2678"/>
                    <a:pt x="4195" y="2684"/>
                    <a:pt x="4131" y="2691"/>
                  </a:cubicBezTo>
                  <a:cubicBezTo>
                    <a:pt x="3991" y="2691"/>
                    <a:pt x="3854" y="2678"/>
                    <a:pt x="3736" y="2668"/>
                  </a:cubicBezTo>
                  <a:cubicBezTo>
                    <a:pt x="3596" y="2655"/>
                    <a:pt x="3485" y="2638"/>
                    <a:pt x="3385" y="2621"/>
                  </a:cubicBezTo>
                  <a:lnTo>
                    <a:pt x="3375" y="2618"/>
                  </a:lnTo>
                  <a:cubicBezTo>
                    <a:pt x="3295" y="2595"/>
                    <a:pt x="3215" y="2570"/>
                    <a:pt x="3121" y="2558"/>
                  </a:cubicBezTo>
                  <a:cubicBezTo>
                    <a:pt x="3138" y="2527"/>
                    <a:pt x="3155" y="2497"/>
                    <a:pt x="3171" y="2470"/>
                  </a:cubicBezTo>
                  <a:cubicBezTo>
                    <a:pt x="3252" y="2337"/>
                    <a:pt x="3329" y="2206"/>
                    <a:pt x="3409" y="2079"/>
                  </a:cubicBezTo>
                  <a:cubicBezTo>
                    <a:pt x="3482" y="1962"/>
                    <a:pt x="3556" y="1845"/>
                    <a:pt x="3633" y="1735"/>
                  </a:cubicBezTo>
                  <a:lnTo>
                    <a:pt x="3700" y="1635"/>
                  </a:lnTo>
                  <a:close/>
                  <a:moveTo>
                    <a:pt x="3536" y="1253"/>
                  </a:moveTo>
                  <a:lnTo>
                    <a:pt x="3345" y="1534"/>
                  </a:lnTo>
                  <a:cubicBezTo>
                    <a:pt x="3261" y="1651"/>
                    <a:pt x="3184" y="1772"/>
                    <a:pt x="3111" y="1892"/>
                  </a:cubicBezTo>
                  <a:cubicBezTo>
                    <a:pt x="3028" y="2022"/>
                    <a:pt x="2951" y="2156"/>
                    <a:pt x="2870" y="2289"/>
                  </a:cubicBezTo>
                  <a:cubicBezTo>
                    <a:pt x="2817" y="2380"/>
                    <a:pt x="2770" y="2470"/>
                    <a:pt x="2719" y="2561"/>
                  </a:cubicBezTo>
                  <a:lnTo>
                    <a:pt x="2509" y="3019"/>
                  </a:lnTo>
                  <a:lnTo>
                    <a:pt x="2874" y="2919"/>
                  </a:lnTo>
                  <a:cubicBezTo>
                    <a:pt x="2916" y="2906"/>
                    <a:pt x="2960" y="2899"/>
                    <a:pt x="3003" y="2899"/>
                  </a:cubicBezTo>
                  <a:cubicBezTo>
                    <a:pt x="3018" y="2899"/>
                    <a:pt x="3033" y="2900"/>
                    <a:pt x="3048" y="2902"/>
                  </a:cubicBezTo>
                  <a:cubicBezTo>
                    <a:pt x="3121" y="2908"/>
                    <a:pt x="3195" y="2932"/>
                    <a:pt x="3275" y="2956"/>
                  </a:cubicBezTo>
                  <a:lnTo>
                    <a:pt x="3312" y="2965"/>
                  </a:lnTo>
                  <a:cubicBezTo>
                    <a:pt x="3425" y="2985"/>
                    <a:pt x="3549" y="3002"/>
                    <a:pt x="3700" y="3016"/>
                  </a:cubicBezTo>
                  <a:cubicBezTo>
                    <a:pt x="3823" y="3029"/>
                    <a:pt x="3967" y="3042"/>
                    <a:pt x="4131" y="3042"/>
                  </a:cubicBezTo>
                  <a:lnTo>
                    <a:pt x="4144" y="3042"/>
                  </a:lnTo>
                  <a:cubicBezTo>
                    <a:pt x="4228" y="3036"/>
                    <a:pt x="4308" y="3029"/>
                    <a:pt x="4392" y="3016"/>
                  </a:cubicBezTo>
                  <a:lnTo>
                    <a:pt x="4452" y="3009"/>
                  </a:lnTo>
                  <a:cubicBezTo>
                    <a:pt x="4542" y="2999"/>
                    <a:pt x="4636" y="2985"/>
                    <a:pt x="4729" y="2965"/>
                  </a:cubicBezTo>
                  <a:lnTo>
                    <a:pt x="4753" y="2959"/>
                  </a:lnTo>
                  <a:cubicBezTo>
                    <a:pt x="4860" y="2919"/>
                    <a:pt x="4961" y="2875"/>
                    <a:pt x="5050" y="2828"/>
                  </a:cubicBezTo>
                  <a:lnTo>
                    <a:pt x="5124" y="2765"/>
                  </a:lnTo>
                  <a:cubicBezTo>
                    <a:pt x="5188" y="2688"/>
                    <a:pt x="5245" y="2607"/>
                    <a:pt x="5291" y="2534"/>
                  </a:cubicBezTo>
                  <a:lnTo>
                    <a:pt x="5322" y="2447"/>
                  </a:lnTo>
                  <a:cubicBezTo>
                    <a:pt x="5331" y="2380"/>
                    <a:pt x="5339" y="2310"/>
                    <a:pt x="5339" y="2243"/>
                  </a:cubicBezTo>
                  <a:lnTo>
                    <a:pt x="5339" y="2226"/>
                  </a:lnTo>
                  <a:lnTo>
                    <a:pt x="5322" y="2166"/>
                  </a:lnTo>
                  <a:cubicBezTo>
                    <a:pt x="5311" y="2143"/>
                    <a:pt x="5302" y="2123"/>
                    <a:pt x="5291" y="2102"/>
                  </a:cubicBezTo>
                  <a:lnTo>
                    <a:pt x="5278" y="2079"/>
                  </a:lnTo>
                  <a:cubicBezTo>
                    <a:pt x="5181" y="1948"/>
                    <a:pt x="5070" y="1838"/>
                    <a:pt x="4974" y="1748"/>
                  </a:cubicBezTo>
                  <a:lnTo>
                    <a:pt x="4967" y="1741"/>
                  </a:lnTo>
                  <a:cubicBezTo>
                    <a:pt x="4890" y="1675"/>
                    <a:pt x="4783" y="1584"/>
                    <a:pt x="4663" y="1511"/>
                  </a:cubicBezTo>
                  <a:lnTo>
                    <a:pt x="4639" y="1497"/>
                  </a:lnTo>
                  <a:cubicBezTo>
                    <a:pt x="4539" y="1454"/>
                    <a:pt x="4436" y="1420"/>
                    <a:pt x="4298" y="1387"/>
                  </a:cubicBezTo>
                  <a:cubicBezTo>
                    <a:pt x="4181" y="1363"/>
                    <a:pt x="4061" y="1340"/>
                    <a:pt x="3944" y="1320"/>
                  </a:cubicBezTo>
                  <a:cubicBezTo>
                    <a:pt x="3860" y="1303"/>
                    <a:pt x="3780" y="1290"/>
                    <a:pt x="3696" y="1277"/>
                  </a:cubicBezTo>
                  <a:lnTo>
                    <a:pt x="3536" y="1253"/>
                  </a:lnTo>
                  <a:close/>
                  <a:moveTo>
                    <a:pt x="2439" y="3995"/>
                  </a:moveTo>
                  <a:cubicBezTo>
                    <a:pt x="2466" y="4022"/>
                    <a:pt x="2496" y="4046"/>
                    <a:pt x="2526" y="4069"/>
                  </a:cubicBezTo>
                  <a:lnTo>
                    <a:pt x="2529" y="4072"/>
                  </a:lnTo>
                  <a:cubicBezTo>
                    <a:pt x="2576" y="4109"/>
                    <a:pt x="2622" y="4136"/>
                    <a:pt x="2662" y="4160"/>
                  </a:cubicBezTo>
                  <a:lnTo>
                    <a:pt x="2703" y="4183"/>
                  </a:lnTo>
                  <a:cubicBezTo>
                    <a:pt x="2747" y="4209"/>
                    <a:pt x="2793" y="4236"/>
                    <a:pt x="2840" y="4260"/>
                  </a:cubicBezTo>
                  <a:lnTo>
                    <a:pt x="2880" y="4287"/>
                  </a:lnTo>
                  <a:cubicBezTo>
                    <a:pt x="2957" y="4327"/>
                    <a:pt x="3034" y="4370"/>
                    <a:pt x="3104" y="4417"/>
                  </a:cubicBezTo>
                  <a:cubicBezTo>
                    <a:pt x="3168" y="4461"/>
                    <a:pt x="3232" y="4510"/>
                    <a:pt x="3292" y="4564"/>
                  </a:cubicBezTo>
                  <a:cubicBezTo>
                    <a:pt x="3352" y="4621"/>
                    <a:pt x="3399" y="4671"/>
                    <a:pt x="3439" y="4722"/>
                  </a:cubicBezTo>
                  <a:cubicBezTo>
                    <a:pt x="3459" y="4765"/>
                    <a:pt x="3479" y="4808"/>
                    <a:pt x="3499" y="4862"/>
                  </a:cubicBezTo>
                  <a:cubicBezTo>
                    <a:pt x="3512" y="4925"/>
                    <a:pt x="3522" y="4986"/>
                    <a:pt x="3533" y="5043"/>
                  </a:cubicBezTo>
                  <a:cubicBezTo>
                    <a:pt x="3529" y="5063"/>
                    <a:pt x="3525" y="5083"/>
                    <a:pt x="3522" y="5106"/>
                  </a:cubicBezTo>
                  <a:cubicBezTo>
                    <a:pt x="3512" y="5146"/>
                    <a:pt x="3499" y="5186"/>
                    <a:pt x="3482" y="5223"/>
                  </a:cubicBezTo>
                  <a:cubicBezTo>
                    <a:pt x="3465" y="5250"/>
                    <a:pt x="3449" y="5276"/>
                    <a:pt x="3429" y="5299"/>
                  </a:cubicBezTo>
                  <a:cubicBezTo>
                    <a:pt x="3385" y="5344"/>
                    <a:pt x="3332" y="5384"/>
                    <a:pt x="3275" y="5424"/>
                  </a:cubicBezTo>
                  <a:cubicBezTo>
                    <a:pt x="3171" y="5480"/>
                    <a:pt x="3054" y="5534"/>
                    <a:pt x="2931" y="5577"/>
                  </a:cubicBezTo>
                  <a:cubicBezTo>
                    <a:pt x="2903" y="5584"/>
                    <a:pt x="2880" y="5591"/>
                    <a:pt x="2854" y="5594"/>
                  </a:cubicBezTo>
                  <a:cubicBezTo>
                    <a:pt x="2810" y="5580"/>
                    <a:pt x="2767" y="5568"/>
                    <a:pt x="2723" y="5554"/>
                  </a:cubicBezTo>
                  <a:lnTo>
                    <a:pt x="2642" y="5531"/>
                  </a:lnTo>
                  <a:cubicBezTo>
                    <a:pt x="2532" y="5497"/>
                    <a:pt x="2426" y="5464"/>
                    <a:pt x="2338" y="5427"/>
                  </a:cubicBezTo>
                  <a:cubicBezTo>
                    <a:pt x="2228" y="5364"/>
                    <a:pt x="2121" y="5296"/>
                    <a:pt x="2011" y="5230"/>
                  </a:cubicBezTo>
                  <a:lnTo>
                    <a:pt x="1944" y="5186"/>
                  </a:lnTo>
                  <a:cubicBezTo>
                    <a:pt x="1927" y="5176"/>
                    <a:pt x="1910" y="5166"/>
                    <a:pt x="1897" y="5156"/>
                  </a:cubicBezTo>
                  <a:cubicBezTo>
                    <a:pt x="1954" y="5026"/>
                    <a:pt x="2011" y="4895"/>
                    <a:pt x="2068" y="4768"/>
                  </a:cubicBezTo>
                  <a:cubicBezTo>
                    <a:pt x="2181" y="4507"/>
                    <a:pt x="2309" y="4250"/>
                    <a:pt x="2439" y="3995"/>
                  </a:cubicBezTo>
                  <a:close/>
                  <a:moveTo>
                    <a:pt x="2409" y="3273"/>
                  </a:moveTo>
                  <a:lnTo>
                    <a:pt x="2228" y="3631"/>
                  </a:lnTo>
                  <a:cubicBezTo>
                    <a:pt x="2064" y="3952"/>
                    <a:pt x="1894" y="4287"/>
                    <a:pt x="1747" y="4624"/>
                  </a:cubicBezTo>
                  <a:cubicBezTo>
                    <a:pt x="1666" y="4802"/>
                    <a:pt x="1589" y="4978"/>
                    <a:pt x="1512" y="5156"/>
                  </a:cubicBezTo>
                  <a:lnTo>
                    <a:pt x="1449" y="5299"/>
                  </a:lnTo>
                  <a:lnTo>
                    <a:pt x="1646" y="5417"/>
                  </a:lnTo>
                  <a:cubicBezTo>
                    <a:pt x="1683" y="5437"/>
                    <a:pt x="1716" y="5460"/>
                    <a:pt x="1753" y="5480"/>
                  </a:cubicBezTo>
                  <a:lnTo>
                    <a:pt x="1827" y="5531"/>
                  </a:lnTo>
                  <a:cubicBezTo>
                    <a:pt x="1937" y="5600"/>
                    <a:pt x="2051" y="5668"/>
                    <a:pt x="2181" y="5741"/>
                  </a:cubicBezTo>
                  <a:cubicBezTo>
                    <a:pt x="2301" y="5795"/>
                    <a:pt x="2422" y="5832"/>
                    <a:pt x="2542" y="5869"/>
                  </a:cubicBezTo>
                  <a:lnTo>
                    <a:pt x="2619" y="5892"/>
                  </a:lnTo>
                  <a:cubicBezTo>
                    <a:pt x="2673" y="5909"/>
                    <a:pt x="2730" y="5926"/>
                    <a:pt x="2787" y="5942"/>
                  </a:cubicBezTo>
                  <a:lnTo>
                    <a:pt x="2863" y="5952"/>
                  </a:lnTo>
                  <a:lnTo>
                    <a:pt x="2887" y="5946"/>
                  </a:lnTo>
                  <a:cubicBezTo>
                    <a:pt x="2931" y="5938"/>
                    <a:pt x="2977" y="5929"/>
                    <a:pt x="3034" y="5912"/>
                  </a:cubicBezTo>
                  <a:cubicBezTo>
                    <a:pt x="3188" y="5858"/>
                    <a:pt x="3325" y="5798"/>
                    <a:pt x="3459" y="5721"/>
                  </a:cubicBezTo>
                  <a:cubicBezTo>
                    <a:pt x="3549" y="5661"/>
                    <a:pt x="3619" y="5605"/>
                    <a:pt x="3679" y="5548"/>
                  </a:cubicBezTo>
                  <a:lnTo>
                    <a:pt x="3700" y="5527"/>
                  </a:lnTo>
                  <a:cubicBezTo>
                    <a:pt x="3733" y="5484"/>
                    <a:pt x="3763" y="5440"/>
                    <a:pt x="3790" y="5393"/>
                  </a:cubicBezTo>
                  <a:lnTo>
                    <a:pt x="3803" y="5370"/>
                  </a:lnTo>
                  <a:cubicBezTo>
                    <a:pt x="3826" y="5310"/>
                    <a:pt x="3846" y="5253"/>
                    <a:pt x="3863" y="5190"/>
                  </a:cubicBezTo>
                  <a:lnTo>
                    <a:pt x="3870" y="5169"/>
                  </a:lnTo>
                  <a:cubicBezTo>
                    <a:pt x="3874" y="5129"/>
                    <a:pt x="3880" y="5092"/>
                    <a:pt x="3883" y="5052"/>
                  </a:cubicBezTo>
                  <a:lnTo>
                    <a:pt x="3883" y="5035"/>
                  </a:lnTo>
                  <a:lnTo>
                    <a:pt x="3883" y="5019"/>
                  </a:lnTo>
                  <a:cubicBezTo>
                    <a:pt x="3874" y="4942"/>
                    <a:pt x="3860" y="4858"/>
                    <a:pt x="3840" y="4771"/>
                  </a:cubicBezTo>
                  <a:lnTo>
                    <a:pt x="3834" y="4748"/>
                  </a:lnTo>
                  <a:cubicBezTo>
                    <a:pt x="3803" y="4674"/>
                    <a:pt x="3773" y="4608"/>
                    <a:pt x="3743" y="4544"/>
                  </a:cubicBezTo>
                  <a:lnTo>
                    <a:pt x="3726" y="4517"/>
                  </a:lnTo>
                  <a:cubicBezTo>
                    <a:pt x="3673" y="4453"/>
                    <a:pt x="3616" y="4387"/>
                    <a:pt x="3529" y="4303"/>
                  </a:cubicBezTo>
                  <a:cubicBezTo>
                    <a:pt x="3465" y="4250"/>
                    <a:pt x="3389" y="4186"/>
                    <a:pt x="3301" y="4126"/>
                  </a:cubicBezTo>
                  <a:cubicBezTo>
                    <a:pt x="3221" y="4072"/>
                    <a:pt x="3138" y="4026"/>
                    <a:pt x="3054" y="3979"/>
                  </a:cubicBezTo>
                  <a:lnTo>
                    <a:pt x="3011" y="3955"/>
                  </a:lnTo>
                  <a:cubicBezTo>
                    <a:pt x="2967" y="3929"/>
                    <a:pt x="2923" y="3905"/>
                    <a:pt x="2880" y="3879"/>
                  </a:cubicBezTo>
                  <a:lnTo>
                    <a:pt x="2837" y="3855"/>
                  </a:lnTo>
                  <a:cubicBezTo>
                    <a:pt x="2807" y="3839"/>
                    <a:pt x="2776" y="3822"/>
                    <a:pt x="2750" y="3802"/>
                  </a:cubicBezTo>
                  <a:lnTo>
                    <a:pt x="2639" y="3939"/>
                  </a:lnTo>
                  <a:lnTo>
                    <a:pt x="2747" y="3799"/>
                  </a:lnTo>
                  <a:cubicBezTo>
                    <a:pt x="2650" y="3718"/>
                    <a:pt x="2602" y="3674"/>
                    <a:pt x="2566" y="3591"/>
                  </a:cubicBezTo>
                  <a:lnTo>
                    <a:pt x="2409" y="3273"/>
                  </a:lnTo>
                  <a:close/>
                  <a:moveTo>
                    <a:pt x="3525" y="352"/>
                  </a:moveTo>
                  <a:cubicBezTo>
                    <a:pt x="3544" y="352"/>
                    <a:pt x="3562" y="354"/>
                    <a:pt x="3576" y="357"/>
                  </a:cubicBezTo>
                  <a:cubicBezTo>
                    <a:pt x="3663" y="370"/>
                    <a:pt x="3746" y="387"/>
                    <a:pt x="3834" y="403"/>
                  </a:cubicBezTo>
                  <a:lnTo>
                    <a:pt x="3980" y="434"/>
                  </a:lnTo>
                  <a:cubicBezTo>
                    <a:pt x="4167" y="474"/>
                    <a:pt x="4359" y="514"/>
                    <a:pt x="4542" y="561"/>
                  </a:cubicBezTo>
                  <a:cubicBezTo>
                    <a:pt x="4753" y="614"/>
                    <a:pt x="4944" y="698"/>
                    <a:pt x="5135" y="812"/>
                  </a:cubicBezTo>
                  <a:cubicBezTo>
                    <a:pt x="5184" y="838"/>
                    <a:pt x="5231" y="875"/>
                    <a:pt x="5275" y="912"/>
                  </a:cubicBezTo>
                  <a:lnTo>
                    <a:pt x="5325" y="952"/>
                  </a:lnTo>
                  <a:cubicBezTo>
                    <a:pt x="5432" y="1042"/>
                    <a:pt x="5536" y="1133"/>
                    <a:pt x="5632" y="1226"/>
                  </a:cubicBezTo>
                  <a:lnTo>
                    <a:pt x="5666" y="1256"/>
                  </a:lnTo>
                  <a:cubicBezTo>
                    <a:pt x="5720" y="1310"/>
                    <a:pt x="5770" y="1357"/>
                    <a:pt x="5813" y="1407"/>
                  </a:cubicBezTo>
                  <a:cubicBezTo>
                    <a:pt x="5893" y="1504"/>
                    <a:pt x="5967" y="1607"/>
                    <a:pt x="6038" y="1724"/>
                  </a:cubicBezTo>
                  <a:cubicBezTo>
                    <a:pt x="6061" y="1765"/>
                    <a:pt x="6084" y="1805"/>
                    <a:pt x="6101" y="1845"/>
                  </a:cubicBezTo>
                  <a:cubicBezTo>
                    <a:pt x="6121" y="1905"/>
                    <a:pt x="6141" y="1962"/>
                    <a:pt x="6154" y="2025"/>
                  </a:cubicBezTo>
                  <a:cubicBezTo>
                    <a:pt x="6161" y="2042"/>
                    <a:pt x="6164" y="2059"/>
                    <a:pt x="6168" y="2076"/>
                  </a:cubicBezTo>
                  <a:cubicBezTo>
                    <a:pt x="6178" y="2213"/>
                    <a:pt x="6178" y="2340"/>
                    <a:pt x="6171" y="2464"/>
                  </a:cubicBezTo>
                  <a:cubicBezTo>
                    <a:pt x="6164" y="2570"/>
                    <a:pt x="6141" y="2678"/>
                    <a:pt x="6111" y="2768"/>
                  </a:cubicBezTo>
                  <a:cubicBezTo>
                    <a:pt x="6058" y="2925"/>
                    <a:pt x="5957" y="3072"/>
                    <a:pt x="5863" y="3200"/>
                  </a:cubicBezTo>
                  <a:cubicBezTo>
                    <a:pt x="5820" y="3257"/>
                    <a:pt x="5770" y="3313"/>
                    <a:pt x="5713" y="3373"/>
                  </a:cubicBezTo>
                  <a:lnTo>
                    <a:pt x="5680" y="3413"/>
                  </a:lnTo>
                  <a:cubicBezTo>
                    <a:pt x="5603" y="3498"/>
                    <a:pt x="5496" y="3567"/>
                    <a:pt x="5339" y="3638"/>
                  </a:cubicBezTo>
                  <a:cubicBezTo>
                    <a:pt x="5175" y="3711"/>
                    <a:pt x="5007" y="3788"/>
                    <a:pt x="4840" y="3819"/>
                  </a:cubicBezTo>
                  <a:cubicBezTo>
                    <a:pt x="4777" y="3831"/>
                    <a:pt x="4716" y="3842"/>
                    <a:pt x="4653" y="3851"/>
                  </a:cubicBezTo>
                  <a:lnTo>
                    <a:pt x="4402" y="3892"/>
                  </a:lnTo>
                  <a:lnTo>
                    <a:pt x="4529" y="4112"/>
                  </a:lnTo>
                  <a:cubicBezTo>
                    <a:pt x="4542" y="4140"/>
                    <a:pt x="4556" y="4166"/>
                    <a:pt x="4569" y="4193"/>
                  </a:cubicBezTo>
                  <a:cubicBezTo>
                    <a:pt x="4633" y="4323"/>
                    <a:pt x="4683" y="4450"/>
                    <a:pt x="4716" y="4577"/>
                  </a:cubicBezTo>
                  <a:cubicBezTo>
                    <a:pt x="4740" y="4671"/>
                    <a:pt x="4757" y="4771"/>
                    <a:pt x="4766" y="4845"/>
                  </a:cubicBezTo>
                  <a:cubicBezTo>
                    <a:pt x="4794" y="5006"/>
                    <a:pt x="4786" y="5169"/>
                    <a:pt x="4757" y="5330"/>
                  </a:cubicBezTo>
                  <a:lnTo>
                    <a:pt x="4743" y="5393"/>
                  </a:lnTo>
                  <a:cubicBezTo>
                    <a:pt x="4729" y="5467"/>
                    <a:pt x="4716" y="5537"/>
                    <a:pt x="4696" y="5597"/>
                  </a:cubicBezTo>
                  <a:cubicBezTo>
                    <a:pt x="4660" y="5701"/>
                    <a:pt x="4613" y="5805"/>
                    <a:pt x="4546" y="5929"/>
                  </a:cubicBezTo>
                  <a:cubicBezTo>
                    <a:pt x="4476" y="6056"/>
                    <a:pt x="4382" y="6176"/>
                    <a:pt x="4252" y="6303"/>
                  </a:cubicBezTo>
                  <a:cubicBezTo>
                    <a:pt x="4218" y="6333"/>
                    <a:pt x="4188" y="6363"/>
                    <a:pt x="4151" y="6394"/>
                  </a:cubicBezTo>
                  <a:cubicBezTo>
                    <a:pt x="3971" y="6537"/>
                    <a:pt x="3770" y="6661"/>
                    <a:pt x="3559" y="6758"/>
                  </a:cubicBezTo>
                  <a:cubicBezTo>
                    <a:pt x="3472" y="6798"/>
                    <a:pt x="3399" y="6829"/>
                    <a:pt x="3332" y="6852"/>
                  </a:cubicBezTo>
                  <a:lnTo>
                    <a:pt x="3261" y="6872"/>
                  </a:lnTo>
                  <a:cubicBezTo>
                    <a:pt x="3158" y="6905"/>
                    <a:pt x="3057" y="6939"/>
                    <a:pt x="2954" y="6945"/>
                  </a:cubicBezTo>
                  <a:cubicBezTo>
                    <a:pt x="2899" y="6949"/>
                    <a:pt x="2847" y="6952"/>
                    <a:pt x="2798" y="6952"/>
                  </a:cubicBezTo>
                  <a:cubicBezTo>
                    <a:pt x="2755" y="6952"/>
                    <a:pt x="2713" y="6950"/>
                    <a:pt x="2673" y="6942"/>
                  </a:cubicBezTo>
                  <a:cubicBezTo>
                    <a:pt x="2579" y="6925"/>
                    <a:pt x="2489" y="6905"/>
                    <a:pt x="2395" y="6882"/>
                  </a:cubicBezTo>
                  <a:cubicBezTo>
                    <a:pt x="2335" y="6869"/>
                    <a:pt x="2275" y="6852"/>
                    <a:pt x="2215" y="6832"/>
                  </a:cubicBezTo>
                  <a:lnTo>
                    <a:pt x="2121" y="6804"/>
                  </a:lnTo>
                  <a:cubicBezTo>
                    <a:pt x="2085" y="6795"/>
                    <a:pt x="2044" y="6781"/>
                    <a:pt x="2004" y="6768"/>
                  </a:cubicBezTo>
                  <a:lnTo>
                    <a:pt x="1980" y="6761"/>
                  </a:lnTo>
                  <a:cubicBezTo>
                    <a:pt x="1840" y="6718"/>
                    <a:pt x="1710" y="6648"/>
                    <a:pt x="1596" y="6584"/>
                  </a:cubicBezTo>
                  <a:cubicBezTo>
                    <a:pt x="1512" y="6540"/>
                    <a:pt x="1432" y="6494"/>
                    <a:pt x="1352" y="6443"/>
                  </a:cubicBezTo>
                  <a:cubicBezTo>
                    <a:pt x="1268" y="6397"/>
                    <a:pt x="1191" y="6343"/>
                    <a:pt x="1111" y="6293"/>
                  </a:cubicBezTo>
                  <a:cubicBezTo>
                    <a:pt x="1084" y="6276"/>
                    <a:pt x="1061" y="6259"/>
                    <a:pt x="1041" y="6243"/>
                  </a:cubicBezTo>
                  <a:lnTo>
                    <a:pt x="970" y="6193"/>
                  </a:lnTo>
                  <a:lnTo>
                    <a:pt x="890" y="6216"/>
                  </a:lnTo>
                  <a:cubicBezTo>
                    <a:pt x="856" y="6225"/>
                    <a:pt x="820" y="6229"/>
                    <a:pt x="784" y="6229"/>
                  </a:cubicBezTo>
                  <a:cubicBezTo>
                    <a:pt x="737" y="6229"/>
                    <a:pt x="690" y="6222"/>
                    <a:pt x="646" y="6207"/>
                  </a:cubicBezTo>
                  <a:cubicBezTo>
                    <a:pt x="546" y="6170"/>
                    <a:pt x="459" y="6093"/>
                    <a:pt x="412" y="5992"/>
                  </a:cubicBezTo>
                  <a:cubicBezTo>
                    <a:pt x="368" y="5895"/>
                    <a:pt x="362" y="5771"/>
                    <a:pt x="395" y="5694"/>
                  </a:cubicBezTo>
                  <a:lnTo>
                    <a:pt x="569" y="5279"/>
                  </a:lnTo>
                  <a:cubicBezTo>
                    <a:pt x="776" y="4795"/>
                    <a:pt x="987" y="4293"/>
                    <a:pt x="1208" y="3805"/>
                  </a:cubicBezTo>
                  <a:cubicBezTo>
                    <a:pt x="1302" y="3604"/>
                    <a:pt x="1392" y="3404"/>
                    <a:pt x="1483" y="3200"/>
                  </a:cubicBezTo>
                  <a:cubicBezTo>
                    <a:pt x="1546" y="3052"/>
                    <a:pt x="1603" y="2899"/>
                    <a:pt x="1656" y="2751"/>
                  </a:cubicBezTo>
                  <a:lnTo>
                    <a:pt x="1707" y="2615"/>
                  </a:lnTo>
                  <a:cubicBezTo>
                    <a:pt x="1857" y="2209"/>
                    <a:pt x="2064" y="1818"/>
                    <a:pt x="2268" y="1437"/>
                  </a:cubicBezTo>
                  <a:lnTo>
                    <a:pt x="2298" y="1383"/>
                  </a:lnTo>
                  <a:cubicBezTo>
                    <a:pt x="2375" y="1240"/>
                    <a:pt x="2452" y="1093"/>
                    <a:pt x="2536" y="952"/>
                  </a:cubicBezTo>
                  <a:cubicBezTo>
                    <a:pt x="2606" y="835"/>
                    <a:pt x="2693" y="735"/>
                    <a:pt x="2793" y="628"/>
                  </a:cubicBezTo>
                  <a:cubicBezTo>
                    <a:pt x="2877" y="537"/>
                    <a:pt x="2984" y="467"/>
                    <a:pt x="3094" y="431"/>
                  </a:cubicBezTo>
                  <a:cubicBezTo>
                    <a:pt x="3158" y="407"/>
                    <a:pt x="3221" y="383"/>
                    <a:pt x="3289" y="370"/>
                  </a:cubicBezTo>
                  <a:cubicBezTo>
                    <a:pt x="3335" y="357"/>
                    <a:pt x="3385" y="357"/>
                    <a:pt x="3445" y="353"/>
                  </a:cubicBezTo>
                  <a:lnTo>
                    <a:pt x="3499" y="353"/>
                  </a:lnTo>
                  <a:cubicBezTo>
                    <a:pt x="3508" y="353"/>
                    <a:pt x="3516" y="352"/>
                    <a:pt x="3525" y="352"/>
                  </a:cubicBezTo>
                  <a:close/>
                  <a:moveTo>
                    <a:pt x="3528" y="1"/>
                  </a:moveTo>
                  <a:cubicBezTo>
                    <a:pt x="3515" y="1"/>
                    <a:pt x="3500" y="1"/>
                    <a:pt x="3485" y="2"/>
                  </a:cubicBezTo>
                  <a:lnTo>
                    <a:pt x="3435" y="2"/>
                  </a:lnTo>
                  <a:cubicBezTo>
                    <a:pt x="3362" y="6"/>
                    <a:pt x="3289" y="9"/>
                    <a:pt x="3208" y="26"/>
                  </a:cubicBezTo>
                  <a:cubicBezTo>
                    <a:pt x="3128" y="46"/>
                    <a:pt x="3054" y="69"/>
                    <a:pt x="2980" y="96"/>
                  </a:cubicBezTo>
                  <a:cubicBezTo>
                    <a:pt x="2817" y="153"/>
                    <a:pt x="2659" y="256"/>
                    <a:pt x="2536" y="387"/>
                  </a:cubicBezTo>
                  <a:cubicBezTo>
                    <a:pt x="2426" y="508"/>
                    <a:pt x="2318" y="624"/>
                    <a:pt x="2231" y="775"/>
                  </a:cubicBezTo>
                  <a:cubicBezTo>
                    <a:pt x="2148" y="919"/>
                    <a:pt x="2068" y="1069"/>
                    <a:pt x="1987" y="1216"/>
                  </a:cubicBezTo>
                  <a:lnTo>
                    <a:pt x="1957" y="1273"/>
                  </a:lnTo>
                  <a:cubicBezTo>
                    <a:pt x="1750" y="1661"/>
                    <a:pt x="1536" y="2066"/>
                    <a:pt x="1375" y="2494"/>
                  </a:cubicBezTo>
                  <a:lnTo>
                    <a:pt x="1325" y="2635"/>
                  </a:lnTo>
                  <a:cubicBezTo>
                    <a:pt x="1275" y="2775"/>
                    <a:pt x="1222" y="2922"/>
                    <a:pt x="1161" y="3056"/>
                  </a:cubicBezTo>
                  <a:lnTo>
                    <a:pt x="890" y="3658"/>
                  </a:lnTo>
                  <a:cubicBezTo>
                    <a:pt x="666" y="4149"/>
                    <a:pt x="452" y="4654"/>
                    <a:pt x="248" y="5143"/>
                  </a:cubicBezTo>
                  <a:lnTo>
                    <a:pt x="71" y="5557"/>
                  </a:lnTo>
                  <a:cubicBezTo>
                    <a:pt x="1" y="5728"/>
                    <a:pt x="7" y="5952"/>
                    <a:pt x="94" y="6139"/>
                  </a:cubicBezTo>
                  <a:cubicBezTo>
                    <a:pt x="178" y="6323"/>
                    <a:pt x="339" y="6471"/>
                    <a:pt x="529" y="6537"/>
                  </a:cubicBezTo>
                  <a:cubicBezTo>
                    <a:pt x="611" y="6568"/>
                    <a:pt x="698" y="6582"/>
                    <a:pt x="785" y="6582"/>
                  </a:cubicBezTo>
                  <a:cubicBezTo>
                    <a:pt x="822" y="6582"/>
                    <a:pt x="860" y="6579"/>
                    <a:pt x="897" y="6574"/>
                  </a:cubicBezTo>
                  <a:cubicBezTo>
                    <a:pt x="904" y="6577"/>
                    <a:pt x="910" y="6584"/>
                    <a:pt x="917" y="6588"/>
                  </a:cubicBezTo>
                  <a:cubicBezTo>
                    <a:pt x="1001" y="6641"/>
                    <a:pt x="1084" y="6695"/>
                    <a:pt x="1168" y="6744"/>
                  </a:cubicBezTo>
                  <a:cubicBezTo>
                    <a:pt x="1255" y="6795"/>
                    <a:pt x="1338" y="6845"/>
                    <a:pt x="1426" y="6892"/>
                  </a:cubicBezTo>
                  <a:cubicBezTo>
                    <a:pt x="1552" y="6962"/>
                    <a:pt x="1707" y="7042"/>
                    <a:pt x="1873" y="7096"/>
                  </a:cubicBezTo>
                  <a:lnTo>
                    <a:pt x="1897" y="7105"/>
                  </a:lnTo>
                  <a:cubicBezTo>
                    <a:pt x="1940" y="7119"/>
                    <a:pt x="1984" y="7133"/>
                    <a:pt x="2028" y="7142"/>
                  </a:cubicBezTo>
                  <a:lnTo>
                    <a:pt x="2114" y="7170"/>
                  </a:lnTo>
                  <a:cubicBezTo>
                    <a:pt x="2181" y="7190"/>
                    <a:pt x="2252" y="7210"/>
                    <a:pt x="2318" y="7226"/>
                  </a:cubicBezTo>
                  <a:cubicBezTo>
                    <a:pt x="2415" y="7250"/>
                    <a:pt x="2512" y="7270"/>
                    <a:pt x="2609" y="7286"/>
                  </a:cubicBezTo>
                  <a:cubicBezTo>
                    <a:pt x="2676" y="7300"/>
                    <a:pt x="2736" y="7303"/>
                    <a:pt x="2800" y="7303"/>
                  </a:cubicBezTo>
                  <a:cubicBezTo>
                    <a:pt x="2863" y="7303"/>
                    <a:pt x="2923" y="7300"/>
                    <a:pt x="2988" y="7297"/>
                  </a:cubicBezTo>
                  <a:cubicBezTo>
                    <a:pt x="3124" y="7286"/>
                    <a:pt x="3252" y="7246"/>
                    <a:pt x="3372" y="7206"/>
                  </a:cubicBezTo>
                  <a:lnTo>
                    <a:pt x="3435" y="7186"/>
                  </a:lnTo>
                  <a:cubicBezTo>
                    <a:pt x="3519" y="7159"/>
                    <a:pt x="3606" y="7126"/>
                    <a:pt x="3706" y="7079"/>
                  </a:cubicBezTo>
                  <a:cubicBezTo>
                    <a:pt x="3944" y="6969"/>
                    <a:pt x="4167" y="6832"/>
                    <a:pt x="4372" y="6668"/>
                  </a:cubicBezTo>
                  <a:cubicBezTo>
                    <a:pt x="4415" y="6634"/>
                    <a:pt x="4456" y="6594"/>
                    <a:pt x="4496" y="6557"/>
                  </a:cubicBezTo>
                  <a:cubicBezTo>
                    <a:pt x="4653" y="6403"/>
                    <a:pt x="4769" y="6253"/>
                    <a:pt x="4857" y="6096"/>
                  </a:cubicBezTo>
                  <a:cubicBezTo>
                    <a:pt x="4930" y="5955"/>
                    <a:pt x="4984" y="5835"/>
                    <a:pt x="5027" y="5714"/>
                  </a:cubicBezTo>
                  <a:cubicBezTo>
                    <a:pt x="5058" y="5628"/>
                    <a:pt x="5074" y="5540"/>
                    <a:pt x="5087" y="5460"/>
                  </a:cubicBezTo>
                  <a:lnTo>
                    <a:pt x="5101" y="5397"/>
                  </a:lnTo>
                  <a:cubicBezTo>
                    <a:pt x="5141" y="5199"/>
                    <a:pt x="5144" y="4995"/>
                    <a:pt x="5115" y="4791"/>
                  </a:cubicBezTo>
                  <a:cubicBezTo>
                    <a:pt x="5104" y="4708"/>
                    <a:pt x="5084" y="4601"/>
                    <a:pt x="5054" y="4487"/>
                  </a:cubicBezTo>
                  <a:cubicBezTo>
                    <a:pt x="5027" y="4376"/>
                    <a:pt x="4987" y="4270"/>
                    <a:pt x="4940" y="4156"/>
                  </a:cubicBezTo>
                  <a:cubicBezTo>
                    <a:pt x="5138" y="4116"/>
                    <a:pt x="5322" y="4032"/>
                    <a:pt x="5482" y="3959"/>
                  </a:cubicBezTo>
                  <a:cubicBezTo>
                    <a:pt x="5686" y="3868"/>
                    <a:pt x="5830" y="3768"/>
                    <a:pt x="5941" y="3648"/>
                  </a:cubicBezTo>
                  <a:lnTo>
                    <a:pt x="5973" y="3611"/>
                  </a:lnTo>
                  <a:cubicBezTo>
                    <a:pt x="6030" y="3547"/>
                    <a:pt x="6091" y="3481"/>
                    <a:pt x="6148" y="3407"/>
                  </a:cubicBezTo>
                  <a:cubicBezTo>
                    <a:pt x="6254" y="3260"/>
                    <a:pt x="6375" y="3089"/>
                    <a:pt x="6445" y="2882"/>
                  </a:cubicBezTo>
                  <a:cubicBezTo>
                    <a:pt x="6486" y="2761"/>
                    <a:pt x="6512" y="2624"/>
                    <a:pt x="6522" y="2484"/>
                  </a:cubicBezTo>
                  <a:cubicBezTo>
                    <a:pt x="6529" y="2346"/>
                    <a:pt x="6529" y="2203"/>
                    <a:pt x="6515" y="2053"/>
                  </a:cubicBezTo>
                  <a:cubicBezTo>
                    <a:pt x="6515" y="2013"/>
                    <a:pt x="6506" y="1976"/>
                    <a:pt x="6499" y="1939"/>
                  </a:cubicBezTo>
                  <a:cubicBezTo>
                    <a:pt x="6482" y="1875"/>
                    <a:pt x="6459" y="1805"/>
                    <a:pt x="6429" y="1724"/>
                  </a:cubicBezTo>
                  <a:cubicBezTo>
                    <a:pt x="6405" y="1658"/>
                    <a:pt x="6372" y="1601"/>
                    <a:pt x="6342" y="1547"/>
                  </a:cubicBezTo>
                  <a:cubicBezTo>
                    <a:pt x="6262" y="1411"/>
                    <a:pt x="6174" y="1290"/>
                    <a:pt x="6081" y="1179"/>
                  </a:cubicBezTo>
                  <a:cubicBezTo>
                    <a:pt x="6024" y="1116"/>
                    <a:pt x="5967" y="1059"/>
                    <a:pt x="5907" y="1002"/>
                  </a:cubicBezTo>
                  <a:lnTo>
                    <a:pt x="5877" y="972"/>
                  </a:lnTo>
                  <a:cubicBezTo>
                    <a:pt x="5773" y="875"/>
                    <a:pt x="5663" y="775"/>
                    <a:pt x="5546" y="681"/>
                  </a:cubicBezTo>
                  <a:lnTo>
                    <a:pt x="5496" y="638"/>
                  </a:lnTo>
                  <a:cubicBezTo>
                    <a:pt x="5442" y="594"/>
                    <a:pt x="5382" y="548"/>
                    <a:pt x="5315" y="508"/>
                  </a:cubicBezTo>
                  <a:cubicBezTo>
                    <a:pt x="5098" y="377"/>
                    <a:pt x="4874" y="283"/>
                    <a:pt x="4629" y="223"/>
                  </a:cubicBezTo>
                  <a:cubicBezTo>
                    <a:pt x="4439" y="173"/>
                    <a:pt x="4241" y="130"/>
                    <a:pt x="4054" y="93"/>
                  </a:cubicBezTo>
                  <a:lnTo>
                    <a:pt x="3907" y="59"/>
                  </a:lnTo>
                  <a:cubicBezTo>
                    <a:pt x="3817" y="42"/>
                    <a:pt x="3726" y="26"/>
                    <a:pt x="3633" y="9"/>
                  </a:cubicBezTo>
                  <a:cubicBezTo>
                    <a:pt x="3601" y="4"/>
                    <a:pt x="3567" y="1"/>
                    <a:pt x="35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81" name="Google Shape;2481;p50"/>
          <p:cNvGrpSpPr/>
          <p:nvPr/>
        </p:nvGrpSpPr>
        <p:grpSpPr>
          <a:xfrm>
            <a:off x="923400" y="408925"/>
            <a:ext cx="7298860" cy="599400"/>
            <a:chOff x="923400" y="408925"/>
            <a:chExt cx="7298860" cy="599400"/>
          </a:xfrm>
        </p:grpSpPr>
        <p:sp>
          <p:nvSpPr>
            <p:cNvPr id="2482" name="Google Shape;2482;p50"/>
            <p:cNvSpPr/>
            <p:nvPr/>
          </p:nvSpPr>
          <p:spPr>
            <a:xfrm>
              <a:off x="923400" y="408925"/>
              <a:ext cx="7297200" cy="599400"/>
            </a:xfrm>
            <a:prstGeom prst="rect">
              <a:avLst/>
            </a:pr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50"/>
            <p:cNvSpPr/>
            <p:nvPr/>
          </p:nvSpPr>
          <p:spPr>
            <a:xfrm>
              <a:off x="1094232" y="643325"/>
              <a:ext cx="135300" cy="135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484" name="Google Shape;2484;p50"/>
            <p:cNvCxnSpPr/>
            <p:nvPr/>
          </p:nvCxnSpPr>
          <p:spPr>
            <a:xfrm>
              <a:off x="1374460" y="9158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485" name="Google Shape;2485;p50"/>
            <p:cNvCxnSpPr/>
            <p:nvPr/>
          </p:nvCxnSpPr>
          <p:spPr>
            <a:xfrm>
              <a:off x="1374460" y="5014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486" name="Google Shape;2486;p50"/>
            <p:cNvCxnSpPr/>
            <p:nvPr/>
          </p:nvCxnSpPr>
          <p:spPr>
            <a:xfrm>
              <a:off x="1374460" y="408925"/>
              <a:ext cx="0" cy="59760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487" name="Google Shape;2487;p50"/>
          <p:cNvSpPr txBox="1">
            <a:spLocks noGrp="1"/>
          </p:cNvSpPr>
          <p:nvPr>
            <p:ph type="title"/>
          </p:nvPr>
        </p:nvSpPr>
        <p:spPr>
          <a:xfrm>
            <a:off x="1126500" y="572125"/>
            <a:ext cx="6890100" cy="27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WORD FAMILIES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2488" name="Google Shape;2488;p50"/>
          <p:cNvSpPr txBox="1">
            <a:spLocks noGrp="1"/>
          </p:cNvSpPr>
          <p:nvPr>
            <p:ph type="body" idx="4294967295"/>
          </p:nvPr>
        </p:nvSpPr>
        <p:spPr>
          <a:xfrm>
            <a:off x="1723175" y="1130500"/>
            <a:ext cx="5729400" cy="5994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solidFill>
                  <a:schemeClr val="dk1"/>
                </a:solidFill>
              </a:rPr>
              <a:t>Place these words in their respective box</a:t>
            </a:r>
            <a:endParaRPr sz="1600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sp>
        <p:nvSpPr>
          <p:cNvPr id="2489" name="Google Shape;2489;p50"/>
          <p:cNvSpPr/>
          <p:nvPr/>
        </p:nvSpPr>
        <p:spPr>
          <a:xfrm>
            <a:off x="923400" y="3001275"/>
            <a:ext cx="2321563" cy="1565221"/>
          </a:xfrm>
          <a:custGeom>
            <a:avLst/>
            <a:gdLst/>
            <a:ahLst/>
            <a:cxnLst/>
            <a:rect l="l" t="t" r="r" b="b"/>
            <a:pathLst>
              <a:path w="22697" h="64712" extrusionOk="0">
                <a:moveTo>
                  <a:pt x="178" y="0"/>
                </a:moveTo>
                <a:cubicBezTo>
                  <a:pt x="79" y="0"/>
                  <a:pt x="1" y="79"/>
                  <a:pt x="1" y="178"/>
                </a:cubicBezTo>
                <a:lnTo>
                  <a:pt x="1" y="64534"/>
                </a:lnTo>
                <a:cubicBezTo>
                  <a:pt x="1" y="64633"/>
                  <a:pt x="79" y="64711"/>
                  <a:pt x="178" y="64711"/>
                </a:cubicBezTo>
                <a:lnTo>
                  <a:pt x="22521" y="64711"/>
                </a:lnTo>
                <a:cubicBezTo>
                  <a:pt x="22619" y="64711"/>
                  <a:pt x="22697" y="64633"/>
                  <a:pt x="22697" y="64534"/>
                </a:cubicBezTo>
                <a:lnTo>
                  <a:pt x="22697" y="178"/>
                </a:lnTo>
                <a:cubicBezTo>
                  <a:pt x="22697" y="79"/>
                  <a:pt x="22619" y="0"/>
                  <a:pt x="2252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90" name="Google Shape;2490;p50"/>
          <p:cNvSpPr/>
          <p:nvPr/>
        </p:nvSpPr>
        <p:spPr>
          <a:xfrm>
            <a:off x="3412040" y="3001275"/>
            <a:ext cx="2321563" cy="1565221"/>
          </a:xfrm>
          <a:custGeom>
            <a:avLst/>
            <a:gdLst/>
            <a:ahLst/>
            <a:cxnLst/>
            <a:rect l="l" t="t" r="r" b="b"/>
            <a:pathLst>
              <a:path w="22697" h="64712" extrusionOk="0">
                <a:moveTo>
                  <a:pt x="178" y="0"/>
                </a:moveTo>
                <a:cubicBezTo>
                  <a:pt x="79" y="0"/>
                  <a:pt x="1" y="79"/>
                  <a:pt x="1" y="178"/>
                </a:cubicBezTo>
                <a:lnTo>
                  <a:pt x="1" y="64534"/>
                </a:lnTo>
                <a:cubicBezTo>
                  <a:pt x="1" y="64633"/>
                  <a:pt x="79" y="64711"/>
                  <a:pt x="178" y="64711"/>
                </a:cubicBezTo>
                <a:lnTo>
                  <a:pt x="22521" y="64711"/>
                </a:lnTo>
                <a:cubicBezTo>
                  <a:pt x="22619" y="64711"/>
                  <a:pt x="22697" y="64633"/>
                  <a:pt x="22697" y="64534"/>
                </a:cubicBezTo>
                <a:lnTo>
                  <a:pt x="22697" y="178"/>
                </a:lnTo>
                <a:cubicBezTo>
                  <a:pt x="22697" y="79"/>
                  <a:pt x="22619" y="0"/>
                  <a:pt x="2252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91" name="Google Shape;2491;p50"/>
          <p:cNvSpPr/>
          <p:nvPr/>
        </p:nvSpPr>
        <p:spPr>
          <a:xfrm>
            <a:off x="923400" y="1729901"/>
            <a:ext cx="7298845" cy="1025038"/>
          </a:xfrm>
          <a:custGeom>
            <a:avLst/>
            <a:gdLst/>
            <a:ahLst/>
            <a:cxnLst/>
            <a:rect l="l" t="t" r="r" b="b"/>
            <a:pathLst>
              <a:path w="22697" h="64712" extrusionOk="0">
                <a:moveTo>
                  <a:pt x="178" y="0"/>
                </a:moveTo>
                <a:cubicBezTo>
                  <a:pt x="79" y="0"/>
                  <a:pt x="1" y="79"/>
                  <a:pt x="1" y="178"/>
                </a:cubicBezTo>
                <a:lnTo>
                  <a:pt x="1" y="64534"/>
                </a:lnTo>
                <a:cubicBezTo>
                  <a:pt x="1" y="64633"/>
                  <a:pt x="79" y="64711"/>
                  <a:pt x="178" y="64711"/>
                </a:cubicBezTo>
                <a:lnTo>
                  <a:pt x="22521" y="64711"/>
                </a:lnTo>
                <a:cubicBezTo>
                  <a:pt x="22619" y="64711"/>
                  <a:pt x="22697" y="64633"/>
                  <a:pt x="22697" y="64534"/>
                </a:cubicBezTo>
                <a:lnTo>
                  <a:pt x="22697" y="178"/>
                </a:lnTo>
                <a:cubicBezTo>
                  <a:pt x="22697" y="79"/>
                  <a:pt x="22619" y="0"/>
                  <a:pt x="2252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92" name="Google Shape;2492;p50"/>
          <p:cNvSpPr txBox="1">
            <a:spLocks noGrp="1"/>
          </p:cNvSpPr>
          <p:nvPr>
            <p:ph type="body" idx="4294967295"/>
          </p:nvPr>
        </p:nvSpPr>
        <p:spPr>
          <a:xfrm>
            <a:off x="1203950" y="1825150"/>
            <a:ext cx="1075800" cy="3831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Television</a:t>
            </a:r>
            <a:endParaRPr sz="1400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sp>
        <p:nvSpPr>
          <p:cNvPr id="2493" name="Google Shape;2493;p50"/>
          <p:cNvSpPr txBox="1">
            <a:spLocks noGrp="1"/>
          </p:cNvSpPr>
          <p:nvPr>
            <p:ph type="body" idx="4294967295"/>
          </p:nvPr>
        </p:nvSpPr>
        <p:spPr>
          <a:xfrm>
            <a:off x="2376600" y="1825150"/>
            <a:ext cx="993000" cy="3831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Transport</a:t>
            </a:r>
            <a:endParaRPr sz="1400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sp>
        <p:nvSpPr>
          <p:cNvPr id="2494" name="Google Shape;2494;p50"/>
          <p:cNvSpPr txBox="1">
            <a:spLocks noGrp="1"/>
          </p:cNvSpPr>
          <p:nvPr>
            <p:ph type="body" idx="4294967295"/>
          </p:nvPr>
        </p:nvSpPr>
        <p:spPr>
          <a:xfrm>
            <a:off x="3508900" y="1825150"/>
            <a:ext cx="993000" cy="3831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Floral</a:t>
            </a:r>
            <a:endParaRPr sz="1400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sp>
        <p:nvSpPr>
          <p:cNvPr id="2495" name="Google Shape;2495;p50"/>
          <p:cNvSpPr txBox="1">
            <a:spLocks noGrp="1"/>
          </p:cNvSpPr>
          <p:nvPr>
            <p:ph type="body" idx="4294967295"/>
          </p:nvPr>
        </p:nvSpPr>
        <p:spPr>
          <a:xfrm>
            <a:off x="4641200" y="1825150"/>
            <a:ext cx="993000" cy="3831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Flowerpot</a:t>
            </a:r>
            <a:endParaRPr sz="1400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sp>
        <p:nvSpPr>
          <p:cNvPr id="2496" name="Google Shape;2496;p50"/>
          <p:cNvSpPr txBox="1">
            <a:spLocks noGrp="1"/>
          </p:cNvSpPr>
          <p:nvPr>
            <p:ph type="body" idx="4294967295"/>
          </p:nvPr>
        </p:nvSpPr>
        <p:spPr>
          <a:xfrm>
            <a:off x="5733600" y="1825150"/>
            <a:ext cx="1075800" cy="3831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Telephone</a:t>
            </a:r>
            <a:endParaRPr sz="1400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sp>
        <p:nvSpPr>
          <p:cNvPr id="2497" name="Google Shape;2497;p50"/>
          <p:cNvSpPr txBox="1">
            <a:spLocks noGrp="1"/>
          </p:cNvSpPr>
          <p:nvPr>
            <p:ph type="body" idx="4294967295"/>
          </p:nvPr>
        </p:nvSpPr>
        <p:spPr>
          <a:xfrm>
            <a:off x="6905800" y="1825150"/>
            <a:ext cx="993000" cy="3831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Portable</a:t>
            </a:r>
            <a:endParaRPr sz="1400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sp>
        <p:nvSpPr>
          <p:cNvPr id="2498" name="Google Shape;2498;p50"/>
          <p:cNvSpPr txBox="1">
            <a:spLocks noGrp="1"/>
          </p:cNvSpPr>
          <p:nvPr>
            <p:ph type="body" idx="4294967295"/>
          </p:nvPr>
        </p:nvSpPr>
        <p:spPr>
          <a:xfrm>
            <a:off x="1244300" y="2276600"/>
            <a:ext cx="993000" cy="3831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Export</a:t>
            </a:r>
            <a:endParaRPr sz="1400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sp>
        <p:nvSpPr>
          <p:cNvPr id="2499" name="Google Shape;2499;p50"/>
          <p:cNvSpPr txBox="1">
            <a:spLocks noGrp="1"/>
          </p:cNvSpPr>
          <p:nvPr>
            <p:ph type="body" idx="4294967295"/>
          </p:nvPr>
        </p:nvSpPr>
        <p:spPr>
          <a:xfrm>
            <a:off x="2376600" y="2276600"/>
            <a:ext cx="993000" cy="3831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Telepathy</a:t>
            </a:r>
            <a:endParaRPr sz="1400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sp>
        <p:nvSpPr>
          <p:cNvPr id="2500" name="Google Shape;2500;p50"/>
          <p:cNvSpPr txBox="1">
            <a:spLocks noGrp="1"/>
          </p:cNvSpPr>
          <p:nvPr>
            <p:ph type="body" idx="4294967295"/>
          </p:nvPr>
        </p:nvSpPr>
        <p:spPr>
          <a:xfrm>
            <a:off x="3508900" y="2276600"/>
            <a:ext cx="993000" cy="3831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Telegram</a:t>
            </a:r>
            <a:endParaRPr sz="1400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sp>
        <p:nvSpPr>
          <p:cNvPr id="2501" name="Google Shape;2501;p50"/>
          <p:cNvSpPr txBox="1">
            <a:spLocks noGrp="1"/>
          </p:cNvSpPr>
          <p:nvPr>
            <p:ph type="body" idx="4294967295"/>
          </p:nvPr>
        </p:nvSpPr>
        <p:spPr>
          <a:xfrm>
            <a:off x="4641200" y="2276600"/>
            <a:ext cx="993000" cy="3831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Portfolio</a:t>
            </a:r>
            <a:endParaRPr sz="1400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sp>
        <p:nvSpPr>
          <p:cNvPr id="2502" name="Google Shape;2502;p50"/>
          <p:cNvSpPr txBox="1">
            <a:spLocks noGrp="1"/>
          </p:cNvSpPr>
          <p:nvPr>
            <p:ph type="body" idx="4294967295"/>
          </p:nvPr>
        </p:nvSpPr>
        <p:spPr>
          <a:xfrm>
            <a:off x="5773500" y="2276600"/>
            <a:ext cx="993000" cy="3831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Florist</a:t>
            </a:r>
            <a:endParaRPr sz="1400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sp>
        <p:nvSpPr>
          <p:cNvPr id="2503" name="Google Shape;2503;p50"/>
          <p:cNvSpPr txBox="1">
            <a:spLocks noGrp="1"/>
          </p:cNvSpPr>
          <p:nvPr>
            <p:ph type="body" idx="4294967295"/>
          </p:nvPr>
        </p:nvSpPr>
        <p:spPr>
          <a:xfrm>
            <a:off x="6905800" y="2276600"/>
            <a:ext cx="993000" cy="3831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>
                <a:solidFill>
                  <a:schemeClr val="dk1"/>
                </a:solidFill>
              </a:rPr>
              <a:t>Flowery</a:t>
            </a:r>
            <a:endParaRPr sz="1400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sp>
        <p:nvSpPr>
          <p:cNvPr id="2504" name="Google Shape;2504;p50"/>
          <p:cNvSpPr txBox="1">
            <a:spLocks noGrp="1"/>
          </p:cNvSpPr>
          <p:nvPr>
            <p:ph type="body" idx="4294967295"/>
          </p:nvPr>
        </p:nvSpPr>
        <p:spPr>
          <a:xfrm>
            <a:off x="1463649" y="3076875"/>
            <a:ext cx="1241100" cy="3831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7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rPr>
              <a:t>FLOWER</a:t>
            </a:r>
            <a:endParaRPr sz="1700">
              <a:solidFill>
                <a:schemeClr val="dk1"/>
              </a:solidFill>
              <a:latin typeface="Londrina Solid"/>
              <a:ea typeface="Londrina Solid"/>
              <a:cs typeface="Londrina Solid"/>
              <a:sym typeface="Londrina Solid"/>
            </a:endParaRPr>
          </a:p>
        </p:txBody>
      </p:sp>
      <p:sp>
        <p:nvSpPr>
          <p:cNvPr id="2505" name="Google Shape;2505;p50"/>
          <p:cNvSpPr txBox="1">
            <a:spLocks noGrp="1"/>
          </p:cNvSpPr>
          <p:nvPr>
            <p:ph type="body" idx="4294967295"/>
          </p:nvPr>
        </p:nvSpPr>
        <p:spPr>
          <a:xfrm>
            <a:off x="3952320" y="3076875"/>
            <a:ext cx="1241100" cy="3831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7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rPr>
              <a:t>CARRY</a:t>
            </a:r>
            <a:endParaRPr sz="1700">
              <a:solidFill>
                <a:schemeClr val="dk1"/>
              </a:solidFill>
              <a:latin typeface="Londrina Solid"/>
              <a:ea typeface="Londrina Solid"/>
              <a:cs typeface="Londrina Solid"/>
              <a:sym typeface="Londrina Solid"/>
            </a:endParaRPr>
          </a:p>
        </p:txBody>
      </p:sp>
      <p:sp>
        <p:nvSpPr>
          <p:cNvPr id="2506" name="Google Shape;2506;p50"/>
          <p:cNvSpPr/>
          <p:nvPr/>
        </p:nvSpPr>
        <p:spPr>
          <a:xfrm>
            <a:off x="5900683" y="3001275"/>
            <a:ext cx="2321563" cy="1565221"/>
          </a:xfrm>
          <a:custGeom>
            <a:avLst/>
            <a:gdLst/>
            <a:ahLst/>
            <a:cxnLst/>
            <a:rect l="l" t="t" r="r" b="b"/>
            <a:pathLst>
              <a:path w="22697" h="64712" extrusionOk="0">
                <a:moveTo>
                  <a:pt x="178" y="0"/>
                </a:moveTo>
                <a:cubicBezTo>
                  <a:pt x="79" y="0"/>
                  <a:pt x="1" y="79"/>
                  <a:pt x="1" y="178"/>
                </a:cubicBezTo>
                <a:lnTo>
                  <a:pt x="1" y="64534"/>
                </a:lnTo>
                <a:cubicBezTo>
                  <a:pt x="1" y="64633"/>
                  <a:pt x="79" y="64711"/>
                  <a:pt x="178" y="64711"/>
                </a:cubicBezTo>
                <a:lnTo>
                  <a:pt x="22521" y="64711"/>
                </a:lnTo>
                <a:cubicBezTo>
                  <a:pt x="22619" y="64711"/>
                  <a:pt x="22697" y="64633"/>
                  <a:pt x="22697" y="64534"/>
                </a:cubicBezTo>
                <a:lnTo>
                  <a:pt x="22697" y="178"/>
                </a:lnTo>
                <a:cubicBezTo>
                  <a:pt x="22697" y="79"/>
                  <a:pt x="22619" y="0"/>
                  <a:pt x="2252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07" name="Google Shape;2507;p50"/>
          <p:cNvSpPr txBox="1">
            <a:spLocks noGrp="1"/>
          </p:cNvSpPr>
          <p:nvPr>
            <p:ph type="body" idx="4294967295"/>
          </p:nvPr>
        </p:nvSpPr>
        <p:spPr>
          <a:xfrm>
            <a:off x="6440963" y="3076875"/>
            <a:ext cx="1241100" cy="3831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700">
                <a:solidFill>
                  <a:schemeClr val="dk1"/>
                </a:solidFill>
                <a:latin typeface="Londrina Solid"/>
                <a:ea typeface="Londrina Solid"/>
                <a:cs typeface="Londrina Solid"/>
                <a:sym typeface="Londrina Solid"/>
              </a:rPr>
              <a:t>FAR</a:t>
            </a:r>
            <a:endParaRPr sz="1700">
              <a:solidFill>
                <a:schemeClr val="dk1"/>
              </a:solidFill>
              <a:latin typeface="Londrina Solid"/>
              <a:ea typeface="Londrina Solid"/>
              <a:cs typeface="Londrina Solid"/>
              <a:sym typeface="Londrina Solid"/>
            </a:endParaRPr>
          </a:p>
        </p:txBody>
      </p:sp>
      <p:grpSp>
        <p:nvGrpSpPr>
          <p:cNvPr id="2508" name="Google Shape;2508;p50"/>
          <p:cNvGrpSpPr/>
          <p:nvPr/>
        </p:nvGrpSpPr>
        <p:grpSpPr>
          <a:xfrm>
            <a:off x="5158064" y="4459256"/>
            <a:ext cx="192515" cy="288298"/>
            <a:chOff x="1459800" y="1512500"/>
            <a:chExt cx="131625" cy="197100"/>
          </a:xfrm>
        </p:grpSpPr>
        <p:sp>
          <p:nvSpPr>
            <p:cNvPr id="2509" name="Google Shape;2509;p50"/>
            <p:cNvSpPr/>
            <p:nvPr/>
          </p:nvSpPr>
          <p:spPr>
            <a:xfrm>
              <a:off x="1533625" y="1599050"/>
              <a:ext cx="600" cy="2450"/>
            </a:xfrm>
            <a:custGeom>
              <a:avLst/>
              <a:gdLst/>
              <a:ahLst/>
              <a:cxnLst/>
              <a:rect l="l" t="t" r="r" b="b"/>
              <a:pathLst>
                <a:path w="24" h="98" extrusionOk="0">
                  <a:moveTo>
                    <a:pt x="0" y="1"/>
                  </a:moveTo>
                  <a:cubicBezTo>
                    <a:pt x="2" y="11"/>
                    <a:pt x="5" y="21"/>
                    <a:pt x="7" y="30"/>
                  </a:cubicBezTo>
                  <a:lnTo>
                    <a:pt x="7" y="30"/>
                  </a:lnTo>
                  <a:cubicBezTo>
                    <a:pt x="7" y="19"/>
                    <a:pt x="3" y="9"/>
                    <a:pt x="0" y="1"/>
                  </a:cubicBezTo>
                  <a:close/>
                  <a:moveTo>
                    <a:pt x="7" y="30"/>
                  </a:moveTo>
                  <a:lnTo>
                    <a:pt x="7" y="30"/>
                  </a:lnTo>
                  <a:cubicBezTo>
                    <a:pt x="7" y="32"/>
                    <a:pt x="7" y="33"/>
                    <a:pt x="7" y="34"/>
                  </a:cubicBezTo>
                  <a:cubicBezTo>
                    <a:pt x="11" y="47"/>
                    <a:pt x="14" y="64"/>
                    <a:pt x="17" y="81"/>
                  </a:cubicBezTo>
                  <a:lnTo>
                    <a:pt x="23" y="98"/>
                  </a:lnTo>
                  <a:cubicBezTo>
                    <a:pt x="19" y="74"/>
                    <a:pt x="13" y="53"/>
                    <a:pt x="7" y="30"/>
                  </a:cubicBezTo>
                  <a:close/>
                </a:path>
              </a:pathLst>
            </a:custGeom>
            <a:solidFill>
              <a:srgbClr val="FB6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50"/>
            <p:cNvSpPr/>
            <p:nvPr/>
          </p:nvSpPr>
          <p:spPr>
            <a:xfrm>
              <a:off x="1529350" y="1598125"/>
              <a:ext cx="9150" cy="4300"/>
            </a:xfrm>
            <a:custGeom>
              <a:avLst/>
              <a:gdLst/>
              <a:ahLst/>
              <a:cxnLst/>
              <a:rect l="l" t="t" r="r" b="b"/>
              <a:pathLst>
                <a:path w="366" h="172" extrusionOk="0">
                  <a:moveTo>
                    <a:pt x="345" y="1"/>
                  </a:moveTo>
                  <a:lnTo>
                    <a:pt x="1" y="74"/>
                  </a:lnTo>
                  <a:lnTo>
                    <a:pt x="21" y="172"/>
                  </a:lnTo>
                  <a:lnTo>
                    <a:pt x="365" y="98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50"/>
            <p:cNvSpPr/>
            <p:nvPr/>
          </p:nvSpPr>
          <p:spPr>
            <a:xfrm>
              <a:off x="1463575" y="1516850"/>
              <a:ext cx="123425" cy="188350"/>
            </a:xfrm>
            <a:custGeom>
              <a:avLst/>
              <a:gdLst/>
              <a:ahLst/>
              <a:cxnLst/>
              <a:rect l="l" t="t" r="r" b="b"/>
              <a:pathLst>
                <a:path w="4937" h="7534" extrusionOk="0">
                  <a:moveTo>
                    <a:pt x="2585" y="2359"/>
                  </a:moveTo>
                  <a:cubicBezTo>
                    <a:pt x="2601" y="2419"/>
                    <a:pt x="2618" y="2479"/>
                    <a:pt x="2635" y="2543"/>
                  </a:cubicBezTo>
                  <a:cubicBezTo>
                    <a:pt x="2682" y="2743"/>
                    <a:pt x="2729" y="2947"/>
                    <a:pt x="2772" y="3148"/>
                  </a:cubicBezTo>
                  <a:cubicBezTo>
                    <a:pt x="2782" y="3188"/>
                    <a:pt x="2793" y="3225"/>
                    <a:pt x="2799" y="3265"/>
                  </a:cubicBezTo>
                  <a:lnTo>
                    <a:pt x="2796" y="3245"/>
                  </a:lnTo>
                  <a:lnTo>
                    <a:pt x="2796" y="3245"/>
                  </a:lnTo>
                  <a:cubicBezTo>
                    <a:pt x="2799" y="3258"/>
                    <a:pt x="2802" y="3275"/>
                    <a:pt x="2805" y="3292"/>
                  </a:cubicBezTo>
                  <a:cubicBezTo>
                    <a:pt x="2805" y="3302"/>
                    <a:pt x="2809" y="3312"/>
                    <a:pt x="2809" y="3322"/>
                  </a:cubicBezTo>
                  <a:lnTo>
                    <a:pt x="2816" y="3338"/>
                  </a:lnTo>
                  <a:lnTo>
                    <a:pt x="2816" y="3352"/>
                  </a:lnTo>
                  <a:cubicBezTo>
                    <a:pt x="2859" y="3543"/>
                    <a:pt x="2902" y="3733"/>
                    <a:pt x="2946" y="3924"/>
                  </a:cubicBezTo>
                  <a:cubicBezTo>
                    <a:pt x="2856" y="3934"/>
                    <a:pt x="2762" y="3937"/>
                    <a:pt x="2672" y="3951"/>
                  </a:cubicBezTo>
                  <a:cubicBezTo>
                    <a:pt x="2558" y="3968"/>
                    <a:pt x="2444" y="3984"/>
                    <a:pt x="2328" y="4000"/>
                  </a:cubicBezTo>
                  <a:cubicBezTo>
                    <a:pt x="2197" y="4017"/>
                    <a:pt x="2067" y="4034"/>
                    <a:pt x="1939" y="4051"/>
                  </a:cubicBezTo>
                  <a:cubicBezTo>
                    <a:pt x="1979" y="3944"/>
                    <a:pt x="2020" y="3840"/>
                    <a:pt x="2060" y="3736"/>
                  </a:cubicBezTo>
                  <a:cubicBezTo>
                    <a:pt x="2227" y="3325"/>
                    <a:pt x="2401" y="2914"/>
                    <a:pt x="2541" y="2492"/>
                  </a:cubicBezTo>
                  <a:cubicBezTo>
                    <a:pt x="2555" y="2449"/>
                    <a:pt x="2572" y="2402"/>
                    <a:pt x="2585" y="2359"/>
                  </a:cubicBezTo>
                  <a:close/>
                  <a:moveTo>
                    <a:pt x="2705" y="1"/>
                  </a:moveTo>
                  <a:cubicBezTo>
                    <a:pt x="2595" y="1"/>
                    <a:pt x="2495" y="35"/>
                    <a:pt x="2391" y="95"/>
                  </a:cubicBezTo>
                  <a:cubicBezTo>
                    <a:pt x="2294" y="152"/>
                    <a:pt x="2240" y="235"/>
                    <a:pt x="2183" y="328"/>
                  </a:cubicBezTo>
                  <a:cubicBezTo>
                    <a:pt x="2130" y="416"/>
                    <a:pt x="2097" y="516"/>
                    <a:pt x="2063" y="609"/>
                  </a:cubicBezTo>
                  <a:cubicBezTo>
                    <a:pt x="1916" y="1024"/>
                    <a:pt x="1806" y="1449"/>
                    <a:pt x="1682" y="1870"/>
                  </a:cubicBezTo>
                  <a:cubicBezTo>
                    <a:pt x="1641" y="2011"/>
                    <a:pt x="1601" y="2148"/>
                    <a:pt x="1558" y="2285"/>
                  </a:cubicBezTo>
                  <a:cubicBezTo>
                    <a:pt x="1508" y="2435"/>
                    <a:pt x="1454" y="2586"/>
                    <a:pt x="1397" y="2736"/>
                  </a:cubicBezTo>
                  <a:cubicBezTo>
                    <a:pt x="1317" y="2944"/>
                    <a:pt x="1240" y="3151"/>
                    <a:pt x="1160" y="3358"/>
                  </a:cubicBezTo>
                  <a:cubicBezTo>
                    <a:pt x="1090" y="3543"/>
                    <a:pt x="1023" y="3727"/>
                    <a:pt x="956" y="3914"/>
                  </a:cubicBezTo>
                  <a:cubicBezTo>
                    <a:pt x="909" y="4034"/>
                    <a:pt x="873" y="4158"/>
                    <a:pt x="832" y="4278"/>
                  </a:cubicBezTo>
                  <a:cubicBezTo>
                    <a:pt x="806" y="4366"/>
                    <a:pt x="772" y="4452"/>
                    <a:pt x="749" y="4542"/>
                  </a:cubicBezTo>
                  <a:cubicBezTo>
                    <a:pt x="632" y="4937"/>
                    <a:pt x="522" y="5332"/>
                    <a:pt x="401" y="5726"/>
                  </a:cubicBezTo>
                  <a:cubicBezTo>
                    <a:pt x="334" y="5924"/>
                    <a:pt x="267" y="6118"/>
                    <a:pt x="210" y="6319"/>
                  </a:cubicBezTo>
                  <a:cubicBezTo>
                    <a:pt x="147" y="6529"/>
                    <a:pt x="107" y="6750"/>
                    <a:pt x="56" y="6964"/>
                  </a:cubicBezTo>
                  <a:cubicBezTo>
                    <a:pt x="0" y="7211"/>
                    <a:pt x="184" y="7466"/>
                    <a:pt x="425" y="7512"/>
                  </a:cubicBezTo>
                  <a:cubicBezTo>
                    <a:pt x="454" y="7518"/>
                    <a:pt x="483" y="7521"/>
                    <a:pt x="512" y="7521"/>
                  </a:cubicBezTo>
                  <a:cubicBezTo>
                    <a:pt x="605" y="7521"/>
                    <a:pt x="697" y="7493"/>
                    <a:pt x="775" y="7442"/>
                  </a:cubicBezTo>
                  <a:cubicBezTo>
                    <a:pt x="879" y="7368"/>
                    <a:pt x="943" y="7265"/>
                    <a:pt x="973" y="7141"/>
                  </a:cubicBezTo>
                  <a:cubicBezTo>
                    <a:pt x="1007" y="6990"/>
                    <a:pt x="1036" y="6837"/>
                    <a:pt x="1076" y="6689"/>
                  </a:cubicBezTo>
                  <a:cubicBezTo>
                    <a:pt x="1107" y="6576"/>
                    <a:pt x="1144" y="6469"/>
                    <a:pt x="1177" y="6359"/>
                  </a:cubicBezTo>
                  <a:cubicBezTo>
                    <a:pt x="1271" y="6091"/>
                    <a:pt x="1365" y="5827"/>
                    <a:pt x="1445" y="5556"/>
                  </a:cubicBezTo>
                  <a:lnTo>
                    <a:pt x="1535" y="5255"/>
                  </a:lnTo>
                  <a:cubicBezTo>
                    <a:pt x="1554" y="5257"/>
                    <a:pt x="1573" y="5259"/>
                    <a:pt x="1593" y="5259"/>
                  </a:cubicBezTo>
                  <a:cubicBezTo>
                    <a:pt x="1607" y="5259"/>
                    <a:pt x="1621" y="5258"/>
                    <a:pt x="1635" y="5255"/>
                  </a:cubicBezTo>
                  <a:cubicBezTo>
                    <a:pt x="1896" y="5221"/>
                    <a:pt x="2157" y="5188"/>
                    <a:pt x="2418" y="5151"/>
                  </a:cubicBezTo>
                  <a:cubicBezTo>
                    <a:pt x="2532" y="5138"/>
                    <a:pt x="2649" y="5118"/>
                    <a:pt x="2762" y="5098"/>
                  </a:cubicBezTo>
                  <a:cubicBezTo>
                    <a:pt x="2873" y="5078"/>
                    <a:pt x="2986" y="5078"/>
                    <a:pt x="3100" y="5061"/>
                  </a:cubicBezTo>
                  <a:cubicBezTo>
                    <a:pt x="3110" y="5058"/>
                    <a:pt x="3120" y="5054"/>
                    <a:pt x="3130" y="5054"/>
                  </a:cubicBezTo>
                  <a:cubicBezTo>
                    <a:pt x="3137" y="5081"/>
                    <a:pt x="3140" y="5111"/>
                    <a:pt x="3146" y="5138"/>
                  </a:cubicBezTo>
                  <a:cubicBezTo>
                    <a:pt x="3171" y="5285"/>
                    <a:pt x="3197" y="5436"/>
                    <a:pt x="3237" y="5579"/>
                  </a:cubicBezTo>
                  <a:cubicBezTo>
                    <a:pt x="3264" y="5673"/>
                    <a:pt x="3291" y="5766"/>
                    <a:pt x="3321" y="5860"/>
                  </a:cubicBezTo>
                  <a:cubicBezTo>
                    <a:pt x="3371" y="6031"/>
                    <a:pt x="3418" y="6201"/>
                    <a:pt x="3461" y="6372"/>
                  </a:cubicBezTo>
                  <a:cubicBezTo>
                    <a:pt x="3475" y="6439"/>
                    <a:pt x="3488" y="6509"/>
                    <a:pt x="3498" y="6576"/>
                  </a:cubicBezTo>
                  <a:cubicBezTo>
                    <a:pt x="3508" y="6626"/>
                    <a:pt x="3518" y="6677"/>
                    <a:pt x="3525" y="6730"/>
                  </a:cubicBezTo>
                  <a:cubicBezTo>
                    <a:pt x="3538" y="6817"/>
                    <a:pt x="3558" y="6904"/>
                    <a:pt x="3578" y="6987"/>
                  </a:cubicBezTo>
                  <a:cubicBezTo>
                    <a:pt x="3592" y="7041"/>
                    <a:pt x="3618" y="7091"/>
                    <a:pt x="3645" y="7138"/>
                  </a:cubicBezTo>
                  <a:cubicBezTo>
                    <a:pt x="3682" y="7228"/>
                    <a:pt x="3739" y="7305"/>
                    <a:pt x="3813" y="7372"/>
                  </a:cubicBezTo>
                  <a:cubicBezTo>
                    <a:pt x="3903" y="7449"/>
                    <a:pt x="4003" y="7499"/>
                    <a:pt x="4120" y="7523"/>
                  </a:cubicBezTo>
                  <a:cubicBezTo>
                    <a:pt x="4161" y="7530"/>
                    <a:pt x="4202" y="7534"/>
                    <a:pt x="4243" y="7534"/>
                  </a:cubicBezTo>
                  <a:cubicBezTo>
                    <a:pt x="4316" y="7534"/>
                    <a:pt x="4387" y="7522"/>
                    <a:pt x="4458" y="7496"/>
                  </a:cubicBezTo>
                  <a:cubicBezTo>
                    <a:pt x="4565" y="7459"/>
                    <a:pt x="4655" y="7396"/>
                    <a:pt x="4732" y="7311"/>
                  </a:cubicBezTo>
                  <a:cubicBezTo>
                    <a:pt x="4816" y="7185"/>
                    <a:pt x="4889" y="7095"/>
                    <a:pt x="4916" y="6937"/>
                  </a:cubicBezTo>
                  <a:cubicBezTo>
                    <a:pt x="4929" y="6860"/>
                    <a:pt x="4936" y="6783"/>
                    <a:pt x="4932" y="6700"/>
                  </a:cubicBezTo>
                  <a:cubicBezTo>
                    <a:pt x="4932" y="6660"/>
                    <a:pt x="4929" y="6620"/>
                    <a:pt x="4920" y="6579"/>
                  </a:cubicBezTo>
                  <a:cubicBezTo>
                    <a:pt x="4896" y="6445"/>
                    <a:pt x="4866" y="6308"/>
                    <a:pt x="4836" y="6175"/>
                  </a:cubicBezTo>
                  <a:cubicBezTo>
                    <a:pt x="4802" y="6018"/>
                    <a:pt x="4765" y="5860"/>
                    <a:pt x="4719" y="5706"/>
                  </a:cubicBezTo>
                  <a:cubicBezTo>
                    <a:pt x="4665" y="5539"/>
                    <a:pt x="4611" y="5372"/>
                    <a:pt x="4558" y="5208"/>
                  </a:cubicBezTo>
                  <a:cubicBezTo>
                    <a:pt x="4511" y="5071"/>
                    <a:pt x="4481" y="4934"/>
                    <a:pt x="4448" y="4794"/>
                  </a:cubicBezTo>
                  <a:cubicBezTo>
                    <a:pt x="4364" y="4375"/>
                    <a:pt x="4290" y="3957"/>
                    <a:pt x="4184" y="3546"/>
                  </a:cubicBezTo>
                  <a:cubicBezTo>
                    <a:pt x="4080" y="3162"/>
                    <a:pt x="3949" y="2787"/>
                    <a:pt x="3836" y="2406"/>
                  </a:cubicBezTo>
                  <a:cubicBezTo>
                    <a:pt x="3773" y="2191"/>
                    <a:pt x="3702" y="1984"/>
                    <a:pt x="3625" y="1777"/>
                  </a:cubicBezTo>
                  <a:cubicBezTo>
                    <a:pt x="3538" y="1549"/>
                    <a:pt x="3464" y="1325"/>
                    <a:pt x="3401" y="1091"/>
                  </a:cubicBezTo>
                  <a:cubicBezTo>
                    <a:pt x="3364" y="904"/>
                    <a:pt x="3331" y="714"/>
                    <a:pt x="3287" y="526"/>
                  </a:cubicBezTo>
                  <a:cubicBezTo>
                    <a:pt x="3281" y="502"/>
                    <a:pt x="3277" y="479"/>
                    <a:pt x="3271" y="456"/>
                  </a:cubicBezTo>
                  <a:cubicBezTo>
                    <a:pt x="3251" y="388"/>
                    <a:pt x="3220" y="336"/>
                    <a:pt x="3187" y="272"/>
                  </a:cubicBezTo>
                  <a:cubicBezTo>
                    <a:pt x="3120" y="135"/>
                    <a:pt x="2950" y="31"/>
                    <a:pt x="2805" y="11"/>
                  </a:cubicBezTo>
                  <a:cubicBezTo>
                    <a:pt x="2772" y="4"/>
                    <a:pt x="2739" y="1"/>
                    <a:pt x="2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50"/>
            <p:cNvSpPr/>
            <p:nvPr/>
          </p:nvSpPr>
          <p:spPr>
            <a:xfrm>
              <a:off x="1459800" y="1512500"/>
              <a:ext cx="131625" cy="197100"/>
            </a:xfrm>
            <a:custGeom>
              <a:avLst/>
              <a:gdLst/>
              <a:ahLst/>
              <a:cxnLst/>
              <a:rect l="l" t="t" r="r" b="b"/>
              <a:pathLst>
                <a:path w="5265" h="7884" extrusionOk="0">
                  <a:moveTo>
                    <a:pt x="2706" y="3151"/>
                  </a:moveTo>
                  <a:cubicBezTo>
                    <a:pt x="2723" y="3222"/>
                    <a:pt x="2736" y="3292"/>
                    <a:pt x="2752" y="3362"/>
                  </a:cubicBezTo>
                  <a:lnTo>
                    <a:pt x="2796" y="3563"/>
                  </a:lnTo>
                  <a:cubicBezTo>
                    <a:pt x="2823" y="3690"/>
                    <a:pt x="2853" y="3813"/>
                    <a:pt x="2880" y="3941"/>
                  </a:cubicBezTo>
                  <a:cubicBezTo>
                    <a:pt x="2853" y="3944"/>
                    <a:pt x="2826" y="3947"/>
                    <a:pt x="2800" y="3951"/>
                  </a:cubicBezTo>
                  <a:lnTo>
                    <a:pt x="2669" y="3971"/>
                  </a:lnTo>
                  <a:cubicBezTo>
                    <a:pt x="2599" y="3981"/>
                    <a:pt x="2529" y="3991"/>
                    <a:pt x="2455" y="4001"/>
                  </a:cubicBezTo>
                  <a:lnTo>
                    <a:pt x="2362" y="4011"/>
                  </a:lnTo>
                  <a:cubicBezTo>
                    <a:pt x="2365" y="4001"/>
                    <a:pt x="2368" y="3987"/>
                    <a:pt x="2374" y="3974"/>
                  </a:cubicBezTo>
                  <a:lnTo>
                    <a:pt x="2462" y="3760"/>
                  </a:lnTo>
                  <a:cubicBezTo>
                    <a:pt x="2545" y="3560"/>
                    <a:pt x="2629" y="3359"/>
                    <a:pt x="2706" y="3151"/>
                  </a:cubicBezTo>
                  <a:close/>
                  <a:moveTo>
                    <a:pt x="2749" y="1934"/>
                  </a:moveTo>
                  <a:lnTo>
                    <a:pt x="2525" y="2613"/>
                  </a:lnTo>
                  <a:cubicBezTo>
                    <a:pt x="2411" y="2954"/>
                    <a:pt x="2271" y="3296"/>
                    <a:pt x="2138" y="3626"/>
                  </a:cubicBezTo>
                  <a:lnTo>
                    <a:pt x="2050" y="3844"/>
                  </a:lnTo>
                  <a:cubicBezTo>
                    <a:pt x="2017" y="3924"/>
                    <a:pt x="1984" y="4008"/>
                    <a:pt x="1953" y="4091"/>
                  </a:cubicBezTo>
                  <a:lnTo>
                    <a:pt x="1820" y="4435"/>
                  </a:lnTo>
                  <a:lnTo>
                    <a:pt x="2502" y="4349"/>
                  </a:lnTo>
                  <a:cubicBezTo>
                    <a:pt x="2575" y="4339"/>
                    <a:pt x="2649" y="4329"/>
                    <a:pt x="2723" y="4319"/>
                  </a:cubicBezTo>
                  <a:lnTo>
                    <a:pt x="2850" y="4299"/>
                  </a:lnTo>
                  <a:cubicBezTo>
                    <a:pt x="2896" y="4292"/>
                    <a:pt x="2947" y="4288"/>
                    <a:pt x="2993" y="4282"/>
                  </a:cubicBezTo>
                  <a:cubicBezTo>
                    <a:pt x="3033" y="4279"/>
                    <a:pt x="3077" y="4275"/>
                    <a:pt x="3117" y="4272"/>
                  </a:cubicBezTo>
                  <a:lnTo>
                    <a:pt x="3311" y="4248"/>
                  </a:lnTo>
                  <a:lnTo>
                    <a:pt x="3228" y="3887"/>
                  </a:lnTo>
                  <a:cubicBezTo>
                    <a:pt x="3197" y="3753"/>
                    <a:pt x="3167" y="3623"/>
                    <a:pt x="3137" y="3476"/>
                  </a:cubicBezTo>
                  <a:lnTo>
                    <a:pt x="3134" y="3456"/>
                  </a:lnTo>
                  <a:lnTo>
                    <a:pt x="2960" y="3496"/>
                  </a:lnTo>
                  <a:lnTo>
                    <a:pt x="3127" y="3429"/>
                  </a:lnTo>
                  <a:lnTo>
                    <a:pt x="3117" y="3382"/>
                  </a:lnTo>
                  <a:lnTo>
                    <a:pt x="3097" y="3285"/>
                  </a:lnTo>
                  <a:cubicBezTo>
                    <a:pt x="3050" y="3081"/>
                    <a:pt x="3004" y="2877"/>
                    <a:pt x="2956" y="2673"/>
                  </a:cubicBezTo>
                  <a:cubicBezTo>
                    <a:pt x="2940" y="2609"/>
                    <a:pt x="2923" y="2546"/>
                    <a:pt x="2907" y="2486"/>
                  </a:cubicBezTo>
                  <a:lnTo>
                    <a:pt x="2749" y="1934"/>
                  </a:lnTo>
                  <a:close/>
                  <a:moveTo>
                    <a:pt x="2855" y="352"/>
                  </a:moveTo>
                  <a:cubicBezTo>
                    <a:pt x="2879" y="352"/>
                    <a:pt x="2904" y="355"/>
                    <a:pt x="2930" y="359"/>
                  </a:cubicBezTo>
                  <a:cubicBezTo>
                    <a:pt x="3030" y="372"/>
                    <a:pt x="3144" y="449"/>
                    <a:pt x="3181" y="526"/>
                  </a:cubicBezTo>
                  <a:lnTo>
                    <a:pt x="3201" y="566"/>
                  </a:lnTo>
                  <a:cubicBezTo>
                    <a:pt x="3224" y="607"/>
                    <a:pt x="3241" y="640"/>
                    <a:pt x="3251" y="673"/>
                  </a:cubicBezTo>
                  <a:cubicBezTo>
                    <a:pt x="3257" y="697"/>
                    <a:pt x="3261" y="717"/>
                    <a:pt x="3268" y="740"/>
                  </a:cubicBezTo>
                  <a:cubicBezTo>
                    <a:pt x="3294" y="871"/>
                    <a:pt x="3322" y="1001"/>
                    <a:pt x="3345" y="1132"/>
                  </a:cubicBezTo>
                  <a:lnTo>
                    <a:pt x="3382" y="1315"/>
                  </a:lnTo>
                  <a:cubicBezTo>
                    <a:pt x="3448" y="1553"/>
                    <a:pt x="3522" y="1780"/>
                    <a:pt x="3609" y="2011"/>
                  </a:cubicBezTo>
                  <a:cubicBezTo>
                    <a:pt x="3686" y="2212"/>
                    <a:pt x="3753" y="2416"/>
                    <a:pt x="3819" y="2629"/>
                  </a:cubicBezTo>
                  <a:cubicBezTo>
                    <a:pt x="3856" y="2760"/>
                    <a:pt x="3899" y="2890"/>
                    <a:pt x="3940" y="3021"/>
                  </a:cubicBezTo>
                  <a:cubicBezTo>
                    <a:pt x="4017" y="3265"/>
                    <a:pt x="4097" y="3516"/>
                    <a:pt x="4164" y="3767"/>
                  </a:cubicBezTo>
                  <a:cubicBezTo>
                    <a:pt x="4248" y="4081"/>
                    <a:pt x="4311" y="4409"/>
                    <a:pt x="4371" y="4723"/>
                  </a:cubicBezTo>
                  <a:lnTo>
                    <a:pt x="4428" y="5004"/>
                  </a:lnTo>
                  <a:cubicBezTo>
                    <a:pt x="4461" y="5151"/>
                    <a:pt x="4495" y="5295"/>
                    <a:pt x="4542" y="5439"/>
                  </a:cubicBezTo>
                  <a:cubicBezTo>
                    <a:pt x="4595" y="5603"/>
                    <a:pt x="4649" y="5767"/>
                    <a:pt x="4699" y="5931"/>
                  </a:cubicBezTo>
                  <a:cubicBezTo>
                    <a:pt x="4739" y="6061"/>
                    <a:pt x="4776" y="6201"/>
                    <a:pt x="4816" y="6386"/>
                  </a:cubicBezTo>
                  <a:lnTo>
                    <a:pt x="4836" y="6476"/>
                  </a:lnTo>
                  <a:cubicBezTo>
                    <a:pt x="4856" y="6579"/>
                    <a:pt x="4880" y="6683"/>
                    <a:pt x="4900" y="6787"/>
                  </a:cubicBezTo>
                  <a:cubicBezTo>
                    <a:pt x="4907" y="6817"/>
                    <a:pt x="4907" y="6847"/>
                    <a:pt x="4910" y="6880"/>
                  </a:cubicBezTo>
                  <a:cubicBezTo>
                    <a:pt x="4910" y="6948"/>
                    <a:pt x="4907" y="7011"/>
                    <a:pt x="4893" y="7081"/>
                  </a:cubicBezTo>
                  <a:cubicBezTo>
                    <a:pt x="4876" y="7181"/>
                    <a:pt x="4833" y="7245"/>
                    <a:pt x="4766" y="7345"/>
                  </a:cubicBezTo>
                  <a:lnTo>
                    <a:pt x="4742" y="7375"/>
                  </a:lnTo>
                  <a:cubicBezTo>
                    <a:pt x="4689" y="7436"/>
                    <a:pt x="4626" y="7479"/>
                    <a:pt x="4552" y="7506"/>
                  </a:cubicBezTo>
                  <a:cubicBezTo>
                    <a:pt x="4499" y="7523"/>
                    <a:pt x="4448" y="7532"/>
                    <a:pt x="4396" y="7532"/>
                  </a:cubicBezTo>
                  <a:cubicBezTo>
                    <a:pt x="4366" y="7532"/>
                    <a:pt x="4336" y="7529"/>
                    <a:pt x="4305" y="7522"/>
                  </a:cubicBezTo>
                  <a:cubicBezTo>
                    <a:pt x="4217" y="7506"/>
                    <a:pt x="4144" y="7469"/>
                    <a:pt x="4080" y="7416"/>
                  </a:cubicBezTo>
                  <a:cubicBezTo>
                    <a:pt x="4027" y="7365"/>
                    <a:pt x="3987" y="7309"/>
                    <a:pt x="3956" y="7245"/>
                  </a:cubicBezTo>
                  <a:lnTo>
                    <a:pt x="3947" y="7225"/>
                  </a:lnTo>
                  <a:cubicBezTo>
                    <a:pt x="3927" y="7188"/>
                    <a:pt x="3907" y="7152"/>
                    <a:pt x="3896" y="7104"/>
                  </a:cubicBezTo>
                  <a:cubicBezTo>
                    <a:pt x="3879" y="7031"/>
                    <a:pt x="3859" y="6954"/>
                    <a:pt x="3850" y="6877"/>
                  </a:cubicBezTo>
                  <a:cubicBezTo>
                    <a:pt x="3843" y="6823"/>
                    <a:pt x="3833" y="6770"/>
                    <a:pt x="3823" y="6717"/>
                  </a:cubicBezTo>
                  <a:cubicBezTo>
                    <a:pt x="3810" y="6650"/>
                    <a:pt x="3796" y="6579"/>
                    <a:pt x="3783" y="6506"/>
                  </a:cubicBezTo>
                  <a:cubicBezTo>
                    <a:pt x="3746" y="6352"/>
                    <a:pt x="3699" y="6192"/>
                    <a:pt x="3639" y="5984"/>
                  </a:cubicBezTo>
                  <a:lnTo>
                    <a:pt x="3632" y="5968"/>
                  </a:lnTo>
                  <a:cubicBezTo>
                    <a:pt x="3609" y="5880"/>
                    <a:pt x="3582" y="5793"/>
                    <a:pt x="3558" y="5707"/>
                  </a:cubicBezTo>
                  <a:cubicBezTo>
                    <a:pt x="3518" y="5563"/>
                    <a:pt x="3492" y="5412"/>
                    <a:pt x="3468" y="5285"/>
                  </a:cubicBezTo>
                  <a:lnTo>
                    <a:pt x="3425" y="5017"/>
                  </a:lnTo>
                  <a:lnTo>
                    <a:pt x="3221" y="5061"/>
                  </a:lnTo>
                  <a:cubicBezTo>
                    <a:pt x="3174" y="5068"/>
                    <a:pt x="3124" y="5071"/>
                    <a:pt x="3074" y="5077"/>
                  </a:cubicBezTo>
                  <a:cubicBezTo>
                    <a:pt x="3010" y="5081"/>
                    <a:pt x="2947" y="5088"/>
                    <a:pt x="2883" y="5102"/>
                  </a:cubicBezTo>
                  <a:cubicBezTo>
                    <a:pt x="2769" y="5122"/>
                    <a:pt x="2655" y="5138"/>
                    <a:pt x="2545" y="5151"/>
                  </a:cubicBezTo>
                  <a:cubicBezTo>
                    <a:pt x="2374" y="5178"/>
                    <a:pt x="2204" y="5198"/>
                    <a:pt x="2033" y="5222"/>
                  </a:cubicBezTo>
                  <a:lnTo>
                    <a:pt x="1763" y="5255"/>
                  </a:lnTo>
                  <a:cubicBezTo>
                    <a:pt x="1756" y="5256"/>
                    <a:pt x="1748" y="5257"/>
                    <a:pt x="1738" y="5257"/>
                  </a:cubicBezTo>
                  <a:cubicBezTo>
                    <a:pt x="1727" y="5257"/>
                    <a:pt x="1716" y="5256"/>
                    <a:pt x="1703" y="5255"/>
                  </a:cubicBezTo>
                  <a:lnTo>
                    <a:pt x="1559" y="5242"/>
                  </a:lnTo>
                  <a:lnTo>
                    <a:pt x="1428" y="5679"/>
                  </a:lnTo>
                  <a:cubicBezTo>
                    <a:pt x="1358" y="5917"/>
                    <a:pt x="1275" y="6155"/>
                    <a:pt x="1195" y="6386"/>
                  </a:cubicBezTo>
                  <a:lnTo>
                    <a:pt x="1161" y="6479"/>
                  </a:lnTo>
                  <a:cubicBezTo>
                    <a:pt x="1124" y="6590"/>
                    <a:pt x="1090" y="6703"/>
                    <a:pt x="1060" y="6817"/>
                  </a:cubicBezTo>
                  <a:cubicBezTo>
                    <a:pt x="1030" y="6924"/>
                    <a:pt x="1007" y="7031"/>
                    <a:pt x="983" y="7141"/>
                  </a:cubicBezTo>
                  <a:lnTo>
                    <a:pt x="950" y="7275"/>
                  </a:lnTo>
                  <a:cubicBezTo>
                    <a:pt x="934" y="7362"/>
                    <a:pt x="890" y="7425"/>
                    <a:pt x="826" y="7469"/>
                  </a:cubicBezTo>
                  <a:cubicBezTo>
                    <a:pt x="779" y="7502"/>
                    <a:pt x="724" y="7519"/>
                    <a:pt x="668" y="7519"/>
                  </a:cubicBezTo>
                  <a:cubicBezTo>
                    <a:pt x="648" y="7519"/>
                    <a:pt x="628" y="7517"/>
                    <a:pt x="609" y="7513"/>
                  </a:cubicBezTo>
                  <a:cubicBezTo>
                    <a:pt x="536" y="7499"/>
                    <a:pt x="465" y="7449"/>
                    <a:pt x="418" y="7382"/>
                  </a:cubicBezTo>
                  <a:cubicBezTo>
                    <a:pt x="378" y="7315"/>
                    <a:pt x="365" y="7245"/>
                    <a:pt x="378" y="7178"/>
                  </a:cubicBezTo>
                  <a:cubicBezTo>
                    <a:pt x="392" y="7115"/>
                    <a:pt x="408" y="7054"/>
                    <a:pt x="422" y="6991"/>
                  </a:cubicBezTo>
                  <a:cubicBezTo>
                    <a:pt x="452" y="6840"/>
                    <a:pt x="485" y="6687"/>
                    <a:pt x="528" y="6542"/>
                  </a:cubicBezTo>
                  <a:cubicBezTo>
                    <a:pt x="589" y="6342"/>
                    <a:pt x="656" y="6141"/>
                    <a:pt x="719" y="5951"/>
                  </a:cubicBezTo>
                  <a:cubicBezTo>
                    <a:pt x="806" y="5663"/>
                    <a:pt x="894" y="5369"/>
                    <a:pt x="977" y="5077"/>
                  </a:cubicBezTo>
                  <a:lnTo>
                    <a:pt x="1067" y="4764"/>
                  </a:lnTo>
                  <a:cubicBezTo>
                    <a:pt x="1084" y="4707"/>
                    <a:pt x="1104" y="4653"/>
                    <a:pt x="1121" y="4596"/>
                  </a:cubicBezTo>
                  <a:lnTo>
                    <a:pt x="1187" y="4395"/>
                  </a:lnTo>
                  <a:cubicBezTo>
                    <a:pt x="1215" y="4312"/>
                    <a:pt x="1241" y="4228"/>
                    <a:pt x="1271" y="4148"/>
                  </a:cubicBezTo>
                  <a:lnTo>
                    <a:pt x="1325" y="4001"/>
                  </a:lnTo>
                  <a:cubicBezTo>
                    <a:pt x="1375" y="3867"/>
                    <a:pt x="1425" y="3730"/>
                    <a:pt x="1475" y="3597"/>
                  </a:cubicBezTo>
                  <a:lnTo>
                    <a:pt x="1485" y="3569"/>
                  </a:lnTo>
                  <a:cubicBezTo>
                    <a:pt x="1562" y="3372"/>
                    <a:pt x="1636" y="3171"/>
                    <a:pt x="1712" y="2974"/>
                  </a:cubicBezTo>
                  <a:cubicBezTo>
                    <a:pt x="1769" y="2824"/>
                    <a:pt x="1823" y="2669"/>
                    <a:pt x="1880" y="2509"/>
                  </a:cubicBezTo>
                  <a:lnTo>
                    <a:pt x="1900" y="2433"/>
                  </a:lnTo>
                  <a:cubicBezTo>
                    <a:pt x="1937" y="2322"/>
                    <a:pt x="1970" y="2208"/>
                    <a:pt x="2004" y="2095"/>
                  </a:cubicBezTo>
                  <a:cubicBezTo>
                    <a:pt x="2033" y="1994"/>
                    <a:pt x="2061" y="1891"/>
                    <a:pt x="2090" y="1791"/>
                  </a:cubicBezTo>
                  <a:cubicBezTo>
                    <a:pt x="2178" y="1476"/>
                    <a:pt x="2271" y="1152"/>
                    <a:pt x="2382" y="843"/>
                  </a:cubicBezTo>
                  <a:lnTo>
                    <a:pt x="2391" y="817"/>
                  </a:lnTo>
                  <a:cubicBezTo>
                    <a:pt x="2419" y="737"/>
                    <a:pt x="2448" y="656"/>
                    <a:pt x="2485" y="593"/>
                  </a:cubicBezTo>
                  <a:cubicBezTo>
                    <a:pt x="2539" y="506"/>
                    <a:pt x="2575" y="456"/>
                    <a:pt x="2632" y="419"/>
                  </a:cubicBezTo>
                  <a:cubicBezTo>
                    <a:pt x="2711" y="373"/>
                    <a:pt x="2780" y="352"/>
                    <a:pt x="2855" y="352"/>
                  </a:cubicBezTo>
                  <a:close/>
                  <a:moveTo>
                    <a:pt x="2851" y="0"/>
                  </a:moveTo>
                  <a:cubicBezTo>
                    <a:pt x="2711" y="0"/>
                    <a:pt x="2582" y="39"/>
                    <a:pt x="2451" y="118"/>
                  </a:cubicBezTo>
                  <a:cubicBezTo>
                    <a:pt x="2321" y="198"/>
                    <a:pt x="2248" y="309"/>
                    <a:pt x="2184" y="412"/>
                  </a:cubicBezTo>
                  <a:cubicBezTo>
                    <a:pt x="2127" y="506"/>
                    <a:pt x="2090" y="610"/>
                    <a:pt x="2061" y="700"/>
                  </a:cubicBezTo>
                  <a:lnTo>
                    <a:pt x="2050" y="727"/>
                  </a:lnTo>
                  <a:cubicBezTo>
                    <a:pt x="1937" y="1044"/>
                    <a:pt x="1843" y="1376"/>
                    <a:pt x="1752" y="1693"/>
                  </a:cubicBezTo>
                  <a:cubicBezTo>
                    <a:pt x="1723" y="1794"/>
                    <a:pt x="1696" y="1894"/>
                    <a:pt x="1666" y="1998"/>
                  </a:cubicBezTo>
                  <a:cubicBezTo>
                    <a:pt x="1632" y="2108"/>
                    <a:pt x="1599" y="2222"/>
                    <a:pt x="1565" y="2332"/>
                  </a:cubicBezTo>
                  <a:lnTo>
                    <a:pt x="1545" y="2402"/>
                  </a:lnTo>
                  <a:cubicBezTo>
                    <a:pt x="1491" y="2553"/>
                    <a:pt x="1442" y="2700"/>
                    <a:pt x="1385" y="2850"/>
                  </a:cubicBezTo>
                  <a:cubicBezTo>
                    <a:pt x="1308" y="3048"/>
                    <a:pt x="1235" y="3245"/>
                    <a:pt x="1158" y="3442"/>
                  </a:cubicBezTo>
                  <a:lnTo>
                    <a:pt x="1147" y="3469"/>
                  </a:lnTo>
                  <a:cubicBezTo>
                    <a:pt x="1094" y="3606"/>
                    <a:pt x="1044" y="3743"/>
                    <a:pt x="994" y="3881"/>
                  </a:cubicBezTo>
                  <a:lnTo>
                    <a:pt x="940" y="4024"/>
                  </a:lnTo>
                  <a:cubicBezTo>
                    <a:pt x="910" y="4111"/>
                    <a:pt x="880" y="4202"/>
                    <a:pt x="853" y="4288"/>
                  </a:cubicBezTo>
                  <a:lnTo>
                    <a:pt x="789" y="4483"/>
                  </a:lnTo>
                  <a:cubicBezTo>
                    <a:pt x="769" y="4543"/>
                    <a:pt x="749" y="4603"/>
                    <a:pt x="729" y="4667"/>
                  </a:cubicBezTo>
                  <a:lnTo>
                    <a:pt x="639" y="4981"/>
                  </a:lnTo>
                  <a:cubicBezTo>
                    <a:pt x="556" y="5272"/>
                    <a:pt x="472" y="5559"/>
                    <a:pt x="385" y="5844"/>
                  </a:cubicBezTo>
                  <a:cubicBezTo>
                    <a:pt x="321" y="6034"/>
                    <a:pt x="251" y="6235"/>
                    <a:pt x="191" y="6442"/>
                  </a:cubicBezTo>
                  <a:cubicBezTo>
                    <a:pt x="147" y="6599"/>
                    <a:pt x="111" y="6760"/>
                    <a:pt x="77" y="6914"/>
                  </a:cubicBezTo>
                  <a:cubicBezTo>
                    <a:pt x="64" y="6977"/>
                    <a:pt x="51" y="7038"/>
                    <a:pt x="37" y="7098"/>
                  </a:cubicBezTo>
                  <a:cubicBezTo>
                    <a:pt x="0" y="7258"/>
                    <a:pt x="31" y="7429"/>
                    <a:pt x="124" y="7573"/>
                  </a:cubicBezTo>
                  <a:cubicBezTo>
                    <a:pt x="221" y="7723"/>
                    <a:pt x="375" y="7827"/>
                    <a:pt x="542" y="7860"/>
                  </a:cubicBezTo>
                  <a:cubicBezTo>
                    <a:pt x="580" y="7867"/>
                    <a:pt x="619" y="7871"/>
                    <a:pt x="658" y="7871"/>
                  </a:cubicBezTo>
                  <a:cubicBezTo>
                    <a:pt x="787" y="7871"/>
                    <a:pt x="915" y="7832"/>
                    <a:pt x="1024" y="7760"/>
                  </a:cubicBezTo>
                  <a:cubicBezTo>
                    <a:pt x="1161" y="7666"/>
                    <a:pt x="1255" y="7526"/>
                    <a:pt x="1295" y="7355"/>
                  </a:cubicBezTo>
                  <a:lnTo>
                    <a:pt x="1325" y="7215"/>
                  </a:lnTo>
                  <a:cubicBezTo>
                    <a:pt x="1348" y="7115"/>
                    <a:pt x="1371" y="7011"/>
                    <a:pt x="1398" y="6911"/>
                  </a:cubicBezTo>
                  <a:cubicBezTo>
                    <a:pt x="1428" y="6800"/>
                    <a:pt x="1462" y="6693"/>
                    <a:pt x="1496" y="6590"/>
                  </a:cubicBezTo>
                  <a:lnTo>
                    <a:pt x="1525" y="6502"/>
                  </a:lnTo>
                  <a:cubicBezTo>
                    <a:pt x="1609" y="6269"/>
                    <a:pt x="1692" y="6025"/>
                    <a:pt x="1766" y="5780"/>
                  </a:cubicBezTo>
                  <a:lnTo>
                    <a:pt x="1817" y="5603"/>
                  </a:lnTo>
                  <a:lnTo>
                    <a:pt x="2081" y="5570"/>
                  </a:lnTo>
                  <a:cubicBezTo>
                    <a:pt x="2251" y="5546"/>
                    <a:pt x="2422" y="5526"/>
                    <a:pt x="2592" y="5499"/>
                  </a:cubicBezTo>
                  <a:cubicBezTo>
                    <a:pt x="2709" y="5486"/>
                    <a:pt x="2830" y="5466"/>
                    <a:pt x="2944" y="5446"/>
                  </a:cubicBezTo>
                  <a:cubicBezTo>
                    <a:pt x="2996" y="5435"/>
                    <a:pt x="3050" y="5432"/>
                    <a:pt x="3107" y="5426"/>
                  </a:cubicBezTo>
                  <a:lnTo>
                    <a:pt x="3137" y="5426"/>
                  </a:lnTo>
                  <a:cubicBezTo>
                    <a:pt x="3157" y="5543"/>
                    <a:pt x="3184" y="5670"/>
                    <a:pt x="3217" y="5800"/>
                  </a:cubicBezTo>
                  <a:cubicBezTo>
                    <a:pt x="3245" y="5891"/>
                    <a:pt x="3271" y="5977"/>
                    <a:pt x="3297" y="6068"/>
                  </a:cubicBezTo>
                  <a:lnTo>
                    <a:pt x="3302" y="6085"/>
                  </a:lnTo>
                  <a:cubicBezTo>
                    <a:pt x="3362" y="6285"/>
                    <a:pt x="3405" y="6442"/>
                    <a:pt x="3438" y="6582"/>
                  </a:cubicBezTo>
                  <a:cubicBezTo>
                    <a:pt x="3452" y="6650"/>
                    <a:pt x="3465" y="6713"/>
                    <a:pt x="3478" y="6780"/>
                  </a:cubicBezTo>
                  <a:cubicBezTo>
                    <a:pt x="3485" y="6830"/>
                    <a:pt x="3495" y="6880"/>
                    <a:pt x="3502" y="6931"/>
                  </a:cubicBezTo>
                  <a:cubicBezTo>
                    <a:pt x="3515" y="7014"/>
                    <a:pt x="3535" y="7101"/>
                    <a:pt x="3558" y="7201"/>
                  </a:cubicBezTo>
                  <a:cubicBezTo>
                    <a:pt x="3575" y="7275"/>
                    <a:pt x="3609" y="7339"/>
                    <a:pt x="3639" y="7392"/>
                  </a:cubicBezTo>
                  <a:cubicBezTo>
                    <a:pt x="3686" y="7499"/>
                    <a:pt x="3756" y="7596"/>
                    <a:pt x="3850" y="7680"/>
                  </a:cubicBezTo>
                  <a:cubicBezTo>
                    <a:pt x="3960" y="7777"/>
                    <a:pt x="4091" y="7840"/>
                    <a:pt x="4237" y="7867"/>
                  </a:cubicBezTo>
                  <a:cubicBezTo>
                    <a:pt x="4288" y="7877"/>
                    <a:pt x="4341" y="7884"/>
                    <a:pt x="4395" y="7884"/>
                  </a:cubicBezTo>
                  <a:cubicBezTo>
                    <a:pt x="4485" y="7884"/>
                    <a:pt x="4579" y="7867"/>
                    <a:pt x="4669" y="7837"/>
                  </a:cubicBezTo>
                  <a:cubicBezTo>
                    <a:pt x="4802" y="7786"/>
                    <a:pt x="4920" y="7710"/>
                    <a:pt x="5014" y="7603"/>
                  </a:cubicBezTo>
                  <a:lnTo>
                    <a:pt x="5057" y="7542"/>
                  </a:lnTo>
                  <a:cubicBezTo>
                    <a:pt x="5134" y="7425"/>
                    <a:pt x="5208" y="7319"/>
                    <a:pt x="5241" y="7141"/>
                  </a:cubicBezTo>
                  <a:cubicBezTo>
                    <a:pt x="5258" y="7048"/>
                    <a:pt x="5264" y="6961"/>
                    <a:pt x="5261" y="6871"/>
                  </a:cubicBezTo>
                  <a:cubicBezTo>
                    <a:pt x="5258" y="6820"/>
                    <a:pt x="5254" y="6770"/>
                    <a:pt x="5244" y="6720"/>
                  </a:cubicBezTo>
                  <a:cubicBezTo>
                    <a:pt x="5224" y="6613"/>
                    <a:pt x="5201" y="6509"/>
                    <a:pt x="5177" y="6402"/>
                  </a:cubicBezTo>
                  <a:lnTo>
                    <a:pt x="5157" y="6312"/>
                  </a:lnTo>
                  <a:cubicBezTo>
                    <a:pt x="5117" y="6121"/>
                    <a:pt x="5077" y="5968"/>
                    <a:pt x="5037" y="5827"/>
                  </a:cubicBezTo>
                  <a:cubicBezTo>
                    <a:pt x="4987" y="5659"/>
                    <a:pt x="4930" y="5492"/>
                    <a:pt x="4876" y="5325"/>
                  </a:cubicBezTo>
                  <a:cubicBezTo>
                    <a:pt x="4833" y="5202"/>
                    <a:pt x="4802" y="5071"/>
                    <a:pt x="4773" y="4934"/>
                  </a:cubicBezTo>
                  <a:lnTo>
                    <a:pt x="4719" y="4656"/>
                  </a:lnTo>
                  <a:cubicBezTo>
                    <a:pt x="4656" y="4335"/>
                    <a:pt x="4589" y="4001"/>
                    <a:pt x="4501" y="3677"/>
                  </a:cubicBezTo>
                  <a:cubicBezTo>
                    <a:pt x="4435" y="3419"/>
                    <a:pt x="4355" y="3165"/>
                    <a:pt x="4274" y="2917"/>
                  </a:cubicBezTo>
                  <a:lnTo>
                    <a:pt x="4154" y="2526"/>
                  </a:lnTo>
                  <a:cubicBezTo>
                    <a:pt x="4087" y="2308"/>
                    <a:pt x="4017" y="2095"/>
                    <a:pt x="3940" y="1887"/>
                  </a:cubicBezTo>
                  <a:cubicBezTo>
                    <a:pt x="3856" y="1666"/>
                    <a:pt x="3786" y="1445"/>
                    <a:pt x="3723" y="1232"/>
                  </a:cubicBezTo>
                  <a:lnTo>
                    <a:pt x="3692" y="1068"/>
                  </a:lnTo>
                  <a:cubicBezTo>
                    <a:pt x="3666" y="931"/>
                    <a:pt x="3639" y="797"/>
                    <a:pt x="3609" y="663"/>
                  </a:cubicBezTo>
                  <a:cubicBezTo>
                    <a:pt x="3606" y="636"/>
                    <a:pt x="3598" y="610"/>
                    <a:pt x="3592" y="583"/>
                  </a:cubicBezTo>
                  <a:cubicBezTo>
                    <a:pt x="3572" y="513"/>
                    <a:pt x="3542" y="456"/>
                    <a:pt x="3515" y="402"/>
                  </a:cubicBezTo>
                  <a:lnTo>
                    <a:pt x="3495" y="366"/>
                  </a:lnTo>
                  <a:cubicBezTo>
                    <a:pt x="3405" y="188"/>
                    <a:pt x="3194" y="41"/>
                    <a:pt x="2984" y="11"/>
                  </a:cubicBezTo>
                  <a:cubicBezTo>
                    <a:pt x="2938" y="4"/>
                    <a:pt x="2894" y="0"/>
                    <a:pt x="2851" y="0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13" name="Google Shape;2513;p50"/>
          <p:cNvGrpSpPr/>
          <p:nvPr/>
        </p:nvGrpSpPr>
        <p:grpSpPr>
          <a:xfrm>
            <a:off x="8558254" y="296958"/>
            <a:ext cx="192516" cy="227716"/>
            <a:chOff x="1824250" y="1008625"/>
            <a:chExt cx="144250" cy="170625"/>
          </a:xfrm>
        </p:grpSpPr>
        <p:sp>
          <p:nvSpPr>
            <p:cNvPr id="2514" name="Google Shape;2514;p50"/>
            <p:cNvSpPr/>
            <p:nvPr/>
          </p:nvSpPr>
          <p:spPr>
            <a:xfrm>
              <a:off x="1828675" y="1013025"/>
              <a:ext cx="135400" cy="161850"/>
            </a:xfrm>
            <a:custGeom>
              <a:avLst/>
              <a:gdLst/>
              <a:ahLst/>
              <a:cxnLst/>
              <a:rect l="l" t="t" r="r" b="b"/>
              <a:pathLst>
                <a:path w="5416" h="6474" extrusionOk="0">
                  <a:moveTo>
                    <a:pt x="2356" y="0"/>
                  </a:moveTo>
                  <a:cubicBezTo>
                    <a:pt x="2252" y="0"/>
                    <a:pt x="2150" y="4"/>
                    <a:pt x="2047" y="21"/>
                  </a:cubicBezTo>
                  <a:cubicBezTo>
                    <a:pt x="1947" y="37"/>
                    <a:pt x="1847" y="67"/>
                    <a:pt x="1750" y="94"/>
                  </a:cubicBezTo>
                  <a:cubicBezTo>
                    <a:pt x="1690" y="107"/>
                    <a:pt x="1636" y="138"/>
                    <a:pt x="1579" y="161"/>
                  </a:cubicBezTo>
                  <a:cubicBezTo>
                    <a:pt x="1469" y="211"/>
                    <a:pt x="1362" y="274"/>
                    <a:pt x="1258" y="342"/>
                  </a:cubicBezTo>
                  <a:cubicBezTo>
                    <a:pt x="1164" y="402"/>
                    <a:pt x="1074" y="472"/>
                    <a:pt x="988" y="539"/>
                  </a:cubicBezTo>
                  <a:cubicBezTo>
                    <a:pt x="871" y="629"/>
                    <a:pt x="760" y="743"/>
                    <a:pt x="659" y="850"/>
                  </a:cubicBezTo>
                  <a:cubicBezTo>
                    <a:pt x="647" y="863"/>
                    <a:pt x="636" y="876"/>
                    <a:pt x="623" y="890"/>
                  </a:cubicBezTo>
                  <a:cubicBezTo>
                    <a:pt x="562" y="960"/>
                    <a:pt x="506" y="1034"/>
                    <a:pt x="456" y="1111"/>
                  </a:cubicBezTo>
                  <a:cubicBezTo>
                    <a:pt x="358" y="1265"/>
                    <a:pt x="272" y="1428"/>
                    <a:pt x="208" y="1599"/>
                  </a:cubicBezTo>
                  <a:cubicBezTo>
                    <a:pt x="141" y="1783"/>
                    <a:pt x="98" y="1973"/>
                    <a:pt x="65" y="2164"/>
                  </a:cubicBezTo>
                  <a:cubicBezTo>
                    <a:pt x="45" y="2291"/>
                    <a:pt x="28" y="2418"/>
                    <a:pt x="17" y="2546"/>
                  </a:cubicBezTo>
                  <a:cubicBezTo>
                    <a:pt x="1" y="2696"/>
                    <a:pt x="1" y="2850"/>
                    <a:pt x="5" y="3003"/>
                  </a:cubicBezTo>
                  <a:cubicBezTo>
                    <a:pt x="11" y="3144"/>
                    <a:pt x="51" y="3295"/>
                    <a:pt x="91" y="3429"/>
                  </a:cubicBezTo>
                  <a:cubicBezTo>
                    <a:pt x="151" y="3619"/>
                    <a:pt x="228" y="3803"/>
                    <a:pt x="306" y="3987"/>
                  </a:cubicBezTo>
                  <a:cubicBezTo>
                    <a:pt x="342" y="4077"/>
                    <a:pt x="382" y="4167"/>
                    <a:pt x="422" y="4258"/>
                  </a:cubicBezTo>
                  <a:cubicBezTo>
                    <a:pt x="489" y="4402"/>
                    <a:pt x="573" y="4539"/>
                    <a:pt x="656" y="4676"/>
                  </a:cubicBezTo>
                  <a:cubicBezTo>
                    <a:pt x="757" y="4846"/>
                    <a:pt x="867" y="5007"/>
                    <a:pt x="997" y="5150"/>
                  </a:cubicBezTo>
                  <a:cubicBezTo>
                    <a:pt x="1161" y="5331"/>
                    <a:pt x="1339" y="5505"/>
                    <a:pt x="1522" y="5666"/>
                  </a:cubicBezTo>
                  <a:cubicBezTo>
                    <a:pt x="1666" y="5793"/>
                    <a:pt x="1817" y="5917"/>
                    <a:pt x="1977" y="6024"/>
                  </a:cubicBezTo>
                  <a:cubicBezTo>
                    <a:pt x="2175" y="6161"/>
                    <a:pt x="2385" y="6285"/>
                    <a:pt x="2613" y="6362"/>
                  </a:cubicBezTo>
                  <a:cubicBezTo>
                    <a:pt x="2743" y="6405"/>
                    <a:pt x="2877" y="6442"/>
                    <a:pt x="3014" y="6459"/>
                  </a:cubicBezTo>
                  <a:cubicBezTo>
                    <a:pt x="3084" y="6469"/>
                    <a:pt x="3155" y="6473"/>
                    <a:pt x="3227" y="6473"/>
                  </a:cubicBezTo>
                  <a:cubicBezTo>
                    <a:pt x="3293" y="6473"/>
                    <a:pt x="3360" y="6470"/>
                    <a:pt x="3425" y="6465"/>
                  </a:cubicBezTo>
                  <a:cubicBezTo>
                    <a:pt x="3509" y="6459"/>
                    <a:pt x="3589" y="6445"/>
                    <a:pt x="3669" y="6428"/>
                  </a:cubicBezTo>
                  <a:cubicBezTo>
                    <a:pt x="3813" y="6395"/>
                    <a:pt x="3958" y="6362"/>
                    <a:pt x="4098" y="6311"/>
                  </a:cubicBezTo>
                  <a:cubicBezTo>
                    <a:pt x="4248" y="6261"/>
                    <a:pt x="4389" y="6184"/>
                    <a:pt x="4519" y="6094"/>
                  </a:cubicBezTo>
                  <a:cubicBezTo>
                    <a:pt x="4646" y="6007"/>
                    <a:pt x="4750" y="5886"/>
                    <a:pt x="4853" y="5769"/>
                  </a:cubicBezTo>
                  <a:cubicBezTo>
                    <a:pt x="4957" y="5652"/>
                    <a:pt x="5031" y="5528"/>
                    <a:pt x="5108" y="5391"/>
                  </a:cubicBezTo>
                  <a:cubicBezTo>
                    <a:pt x="5185" y="5251"/>
                    <a:pt x="5228" y="5097"/>
                    <a:pt x="5268" y="4943"/>
                  </a:cubicBezTo>
                  <a:cubicBezTo>
                    <a:pt x="5332" y="4706"/>
                    <a:pt x="5402" y="4465"/>
                    <a:pt x="5409" y="4218"/>
                  </a:cubicBezTo>
                  <a:cubicBezTo>
                    <a:pt x="5415" y="4054"/>
                    <a:pt x="5415" y="3886"/>
                    <a:pt x="5392" y="3722"/>
                  </a:cubicBezTo>
                  <a:cubicBezTo>
                    <a:pt x="5389" y="3699"/>
                    <a:pt x="5386" y="3676"/>
                    <a:pt x="5382" y="3649"/>
                  </a:cubicBezTo>
                  <a:cubicBezTo>
                    <a:pt x="5365" y="3579"/>
                    <a:pt x="5345" y="3512"/>
                    <a:pt x="5329" y="3442"/>
                  </a:cubicBezTo>
                  <a:cubicBezTo>
                    <a:pt x="5325" y="3429"/>
                    <a:pt x="5322" y="3415"/>
                    <a:pt x="5315" y="3401"/>
                  </a:cubicBezTo>
                  <a:cubicBezTo>
                    <a:pt x="5272" y="3324"/>
                    <a:pt x="5238" y="3244"/>
                    <a:pt x="5178" y="3181"/>
                  </a:cubicBezTo>
                  <a:cubicBezTo>
                    <a:pt x="5128" y="3128"/>
                    <a:pt x="5077" y="3071"/>
                    <a:pt x="5017" y="3027"/>
                  </a:cubicBezTo>
                  <a:cubicBezTo>
                    <a:pt x="4997" y="3014"/>
                    <a:pt x="4981" y="2997"/>
                    <a:pt x="4961" y="2983"/>
                  </a:cubicBezTo>
                  <a:cubicBezTo>
                    <a:pt x="4852" y="2900"/>
                    <a:pt x="4718" y="2857"/>
                    <a:pt x="4583" y="2857"/>
                  </a:cubicBezTo>
                  <a:cubicBezTo>
                    <a:pt x="4503" y="2857"/>
                    <a:pt x="4423" y="2872"/>
                    <a:pt x="4349" y="2903"/>
                  </a:cubicBezTo>
                  <a:cubicBezTo>
                    <a:pt x="4108" y="3000"/>
                    <a:pt x="3944" y="3251"/>
                    <a:pt x="3958" y="3512"/>
                  </a:cubicBezTo>
                  <a:lnTo>
                    <a:pt x="3958" y="3525"/>
                  </a:lnTo>
                  <a:cubicBezTo>
                    <a:pt x="3944" y="3602"/>
                    <a:pt x="3950" y="3682"/>
                    <a:pt x="3954" y="3759"/>
                  </a:cubicBezTo>
                  <a:cubicBezTo>
                    <a:pt x="3954" y="3803"/>
                    <a:pt x="3967" y="3850"/>
                    <a:pt x="3974" y="3890"/>
                  </a:cubicBezTo>
                  <a:cubicBezTo>
                    <a:pt x="3984" y="3950"/>
                    <a:pt x="3991" y="4011"/>
                    <a:pt x="3994" y="4067"/>
                  </a:cubicBezTo>
                  <a:cubicBezTo>
                    <a:pt x="3984" y="4207"/>
                    <a:pt x="3958" y="4345"/>
                    <a:pt x="3927" y="4482"/>
                  </a:cubicBezTo>
                  <a:cubicBezTo>
                    <a:pt x="3901" y="4576"/>
                    <a:pt x="3870" y="4669"/>
                    <a:pt x="3830" y="4759"/>
                  </a:cubicBezTo>
                  <a:cubicBezTo>
                    <a:pt x="3793" y="4813"/>
                    <a:pt x="3753" y="4863"/>
                    <a:pt x="3710" y="4914"/>
                  </a:cubicBezTo>
                  <a:cubicBezTo>
                    <a:pt x="3697" y="4923"/>
                    <a:pt x="3683" y="4934"/>
                    <a:pt x="3669" y="4943"/>
                  </a:cubicBezTo>
                  <a:cubicBezTo>
                    <a:pt x="3620" y="4967"/>
                    <a:pt x="3563" y="4987"/>
                    <a:pt x="3509" y="5004"/>
                  </a:cubicBezTo>
                  <a:cubicBezTo>
                    <a:pt x="3419" y="5024"/>
                    <a:pt x="3325" y="5040"/>
                    <a:pt x="3231" y="5047"/>
                  </a:cubicBezTo>
                  <a:cubicBezTo>
                    <a:pt x="3202" y="5044"/>
                    <a:pt x="3168" y="5037"/>
                    <a:pt x="3135" y="5034"/>
                  </a:cubicBezTo>
                  <a:cubicBezTo>
                    <a:pt x="3061" y="5007"/>
                    <a:pt x="2987" y="4977"/>
                    <a:pt x="2917" y="4940"/>
                  </a:cubicBezTo>
                  <a:cubicBezTo>
                    <a:pt x="2649" y="4773"/>
                    <a:pt x="2408" y="4562"/>
                    <a:pt x="2181" y="4345"/>
                  </a:cubicBezTo>
                  <a:cubicBezTo>
                    <a:pt x="2101" y="4261"/>
                    <a:pt x="2027" y="4174"/>
                    <a:pt x="1957" y="4084"/>
                  </a:cubicBezTo>
                  <a:cubicBezTo>
                    <a:pt x="1894" y="4000"/>
                    <a:pt x="1837" y="3910"/>
                    <a:pt x="1780" y="3820"/>
                  </a:cubicBezTo>
                  <a:cubicBezTo>
                    <a:pt x="1706" y="3679"/>
                    <a:pt x="1643" y="3532"/>
                    <a:pt x="1579" y="3385"/>
                  </a:cubicBezTo>
                  <a:cubicBezTo>
                    <a:pt x="1519" y="3241"/>
                    <a:pt x="1453" y="3094"/>
                    <a:pt x="1405" y="2947"/>
                  </a:cubicBezTo>
                  <a:cubicBezTo>
                    <a:pt x="1396" y="2883"/>
                    <a:pt x="1389" y="2823"/>
                    <a:pt x="1385" y="2759"/>
                  </a:cubicBezTo>
                  <a:cubicBezTo>
                    <a:pt x="1392" y="2552"/>
                    <a:pt x="1416" y="2345"/>
                    <a:pt x="1459" y="2140"/>
                  </a:cubicBezTo>
                  <a:cubicBezTo>
                    <a:pt x="1489" y="2047"/>
                    <a:pt x="1522" y="1957"/>
                    <a:pt x="1566" y="1867"/>
                  </a:cubicBezTo>
                  <a:cubicBezTo>
                    <a:pt x="1636" y="1759"/>
                    <a:pt x="1713" y="1659"/>
                    <a:pt x="1800" y="1562"/>
                  </a:cubicBezTo>
                  <a:cubicBezTo>
                    <a:pt x="1904" y="1462"/>
                    <a:pt x="2014" y="1368"/>
                    <a:pt x="2135" y="1291"/>
                  </a:cubicBezTo>
                  <a:cubicBezTo>
                    <a:pt x="2212" y="1251"/>
                    <a:pt x="2285" y="1217"/>
                    <a:pt x="2365" y="1188"/>
                  </a:cubicBezTo>
                  <a:cubicBezTo>
                    <a:pt x="2476" y="1171"/>
                    <a:pt x="2589" y="1168"/>
                    <a:pt x="2700" y="1168"/>
                  </a:cubicBezTo>
                  <a:lnTo>
                    <a:pt x="2914" y="1168"/>
                  </a:lnTo>
                  <a:cubicBezTo>
                    <a:pt x="3021" y="1154"/>
                    <a:pt x="3115" y="1117"/>
                    <a:pt x="3198" y="1050"/>
                  </a:cubicBezTo>
                  <a:cubicBezTo>
                    <a:pt x="3319" y="956"/>
                    <a:pt x="3399" y="816"/>
                    <a:pt x="3419" y="666"/>
                  </a:cubicBezTo>
                  <a:cubicBezTo>
                    <a:pt x="3439" y="512"/>
                    <a:pt x="3396" y="354"/>
                    <a:pt x="3302" y="234"/>
                  </a:cubicBezTo>
                  <a:cubicBezTo>
                    <a:pt x="3218" y="121"/>
                    <a:pt x="3064" y="13"/>
                    <a:pt x="2917" y="10"/>
                  </a:cubicBezTo>
                  <a:cubicBezTo>
                    <a:pt x="2803" y="7"/>
                    <a:pt x="2686" y="4"/>
                    <a:pt x="2573" y="4"/>
                  </a:cubicBezTo>
                  <a:cubicBezTo>
                    <a:pt x="2500" y="2"/>
                    <a:pt x="2428" y="0"/>
                    <a:pt x="23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50"/>
            <p:cNvSpPr/>
            <p:nvPr/>
          </p:nvSpPr>
          <p:spPr>
            <a:xfrm>
              <a:off x="1824250" y="1008625"/>
              <a:ext cx="144250" cy="170625"/>
            </a:xfrm>
            <a:custGeom>
              <a:avLst/>
              <a:gdLst/>
              <a:ahLst/>
              <a:cxnLst/>
              <a:rect l="l" t="t" r="r" b="b"/>
              <a:pathLst>
                <a:path w="5770" h="6825" extrusionOk="0">
                  <a:moveTo>
                    <a:pt x="5328" y="3645"/>
                  </a:moveTo>
                  <a:lnTo>
                    <a:pt x="5328" y="3645"/>
                  </a:lnTo>
                  <a:cubicBezTo>
                    <a:pt x="5328" y="3645"/>
                    <a:pt x="5331" y="3651"/>
                    <a:pt x="5339" y="3661"/>
                  </a:cubicBezTo>
                  <a:cubicBezTo>
                    <a:pt x="5335" y="3655"/>
                    <a:pt x="5332" y="3650"/>
                    <a:pt x="5328" y="3645"/>
                  </a:cubicBezTo>
                  <a:close/>
                  <a:moveTo>
                    <a:pt x="2545" y="352"/>
                  </a:moveTo>
                  <a:cubicBezTo>
                    <a:pt x="2590" y="352"/>
                    <a:pt x="2636" y="353"/>
                    <a:pt x="2683" y="354"/>
                  </a:cubicBezTo>
                  <a:lnTo>
                    <a:pt x="2750" y="354"/>
                  </a:lnTo>
                  <a:cubicBezTo>
                    <a:pt x="2863" y="357"/>
                    <a:pt x="2977" y="357"/>
                    <a:pt x="3091" y="360"/>
                  </a:cubicBezTo>
                  <a:cubicBezTo>
                    <a:pt x="3164" y="364"/>
                    <a:pt x="3275" y="430"/>
                    <a:pt x="3342" y="518"/>
                  </a:cubicBezTo>
                  <a:cubicBezTo>
                    <a:pt x="3405" y="601"/>
                    <a:pt x="3436" y="711"/>
                    <a:pt x="3422" y="819"/>
                  </a:cubicBezTo>
                  <a:cubicBezTo>
                    <a:pt x="3408" y="925"/>
                    <a:pt x="3352" y="1023"/>
                    <a:pt x="3268" y="1089"/>
                  </a:cubicBezTo>
                  <a:cubicBezTo>
                    <a:pt x="3212" y="1129"/>
                    <a:pt x="3147" y="1157"/>
                    <a:pt x="3081" y="1169"/>
                  </a:cubicBezTo>
                  <a:lnTo>
                    <a:pt x="2877" y="1166"/>
                  </a:lnTo>
                  <a:cubicBezTo>
                    <a:pt x="2763" y="1166"/>
                    <a:pt x="2639" y="1169"/>
                    <a:pt x="2516" y="1189"/>
                  </a:cubicBezTo>
                  <a:lnTo>
                    <a:pt x="2482" y="1200"/>
                  </a:lnTo>
                  <a:cubicBezTo>
                    <a:pt x="2405" y="1226"/>
                    <a:pt x="2321" y="1263"/>
                    <a:pt x="2218" y="1320"/>
                  </a:cubicBezTo>
                  <a:cubicBezTo>
                    <a:pt x="2101" y="1393"/>
                    <a:pt x="1988" y="1487"/>
                    <a:pt x="1847" y="1621"/>
                  </a:cubicBezTo>
                  <a:cubicBezTo>
                    <a:pt x="1750" y="1728"/>
                    <a:pt x="1666" y="1839"/>
                    <a:pt x="1596" y="1949"/>
                  </a:cubicBezTo>
                  <a:lnTo>
                    <a:pt x="1586" y="1966"/>
                  </a:lnTo>
                  <a:cubicBezTo>
                    <a:pt x="1539" y="2060"/>
                    <a:pt x="1499" y="2160"/>
                    <a:pt x="1462" y="2280"/>
                  </a:cubicBezTo>
                  <a:cubicBezTo>
                    <a:pt x="1422" y="2474"/>
                    <a:pt x="1395" y="2685"/>
                    <a:pt x="1386" y="2946"/>
                  </a:cubicBezTo>
                  <a:cubicBezTo>
                    <a:pt x="1389" y="3016"/>
                    <a:pt x="1395" y="3083"/>
                    <a:pt x="1409" y="3150"/>
                  </a:cubicBezTo>
                  <a:lnTo>
                    <a:pt x="1415" y="3176"/>
                  </a:lnTo>
                  <a:cubicBezTo>
                    <a:pt x="1459" y="3313"/>
                    <a:pt x="1516" y="3444"/>
                    <a:pt x="1569" y="3571"/>
                  </a:cubicBezTo>
                  <a:lnTo>
                    <a:pt x="1596" y="3631"/>
                  </a:lnTo>
                  <a:cubicBezTo>
                    <a:pt x="1650" y="3755"/>
                    <a:pt x="1719" y="3919"/>
                    <a:pt x="1810" y="4089"/>
                  </a:cubicBezTo>
                  <a:cubicBezTo>
                    <a:pt x="1860" y="4173"/>
                    <a:pt x="1920" y="4273"/>
                    <a:pt x="1994" y="4367"/>
                  </a:cubicBezTo>
                  <a:cubicBezTo>
                    <a:pt x="2061" y="4457"/>
                    <a:pt x="2141" y="4548"/>
                    <a:pt x="2235" y="4648"/>
                  </a:cubicBezTo>
                  <a:cubicBezTo>
                    <a:pt x="2519" y="4919"/>
                    <a:pt x="2760" y="5113"/>
                    <a:pt x="3000" y="5266"/>
                  </a:cubicBezTo>
                  <a:lnTo>
                    <a:pt x="3017" y="5277"/>
                  </a:lnTo>
                  <a:cubicBezTo>
                    <a:pt x="3104" y="5317"/>
                    <a:pt x="3181" y="5350"/>
                    <a:pt x="3255" y="5374"/>
                  </a:cubicBezTo>
                  <a:lnTo>
                    <a:pt x="3278" y="5380"/>
                  </a:lnTo>
                  <a:cubicBezTo>
                    <a:pt x="3318" y="5387"/>
                    <a:pt x="3355" y="5394"/>
                    <a:pt x="3392" y="5397"/>
                  </a:cubicBezTo>
                  <a:lnTo>
                    <a:pt x="3408" y="5400"/>
                  </a:lnTo>
                  <a:lnTo>
                    <a:pt x="3425" y="5397"/>
                  </a:lnTo>
                  <a:cubicBezTo>
                    <a:pt x="3516" y="5391"/>
                    <a:pt x="3613" y="5377"/>
                    <a:pt x="3740" y="5346"/>
                  </a:cubicBezTo>
                  <a:cubicBezTo>
                    <a:pt x="3800" y="5330"/>
                    <a:pt x="3860" y="5306"/>
                    <a:pt x="3917" y="5283"/>
                  </a:cubicBezTo>
                  <a:lnTo>
                    <a:pt x="3950" y="5263"/>
                  </a:lnTo>
                  <a:cubicBezTo>
                    <a:pt x="3967" y="5250"/>
                    <a:pt x="3984" y="5240"/>
                    <a:pt x="3997" y="5226"/>
                  </a:cubicBezTo>
                  <a:lnTo>
                    <a:pt x="4017" y="5206"/>
                  </a:lnTo>
                  <a:cubicBezTo>
                    <a:pt x="4070" y="5146"/>
                    <a:pt x="4115" y="5090"/>
                    <a:pt x="4155" y="5036"/>
                  </a:cubicBezTo>
                  <a:lnTo>
                    <a:pt x="4168" y="5005"/>
                  </a:lnTo>
                  <a:cubicBezTo>
                    <a:pt x="4218" y="4899"/>
                    <a:pt x="4251" y="4789"/>
                    <a:pt x="4275" y="4698"/>
                  </a:cubicBezTo>
                  <a:cubicBezTo>
                    <a:pt x="4302" y="4581"/>
                    <a:pt x="4335" y="4423"/>
                    <a:pt x="4345" y="4256"/>
                  </a:cubicBezTo>
                  <a:lnTo>
                    <a:pt x="4345" y="4247"/>
                  </a:lnTo>
                  <a:lnTo>
                    <a:pt x="4345" y="4236"/>
                  </a:lnTo>
                  <a:cubicBezTo>
                    <a:pt x="4342" y="4170"/>
                    <a:pt x="4335" y="4102"/>
                    <a:pt x="4325" y="4039"/>
                  </a:cubicBezTo>
                  <a:cubicBezTo>
                    <a:pt x="4322" y="4019"/>
                    <a:pt x="4318" y="4002"/>
                    <a:pt x="4315" y="3982"/>
                  </a:cubicBezTo>
                  <a:cubicBezTo>
                    <a:pt x="4311" y="3966"/>
                    <a:pt x="4305" y="3942"/>
                    <a:pt x="4305" y="3935"/>
                  </a:cubicBezTo>
                  <a:lnTo>
                    <a:pt x="4305" y="3862"/>
                  </a:lnTo>
                  <a:cubicBezTo>
                    <a:pt x="4302" y="3815"/>
                    <a:pt x="4302" y="3768"/>
                    <a:pt x="4308" y="3715"/>
                  </a:cubicBezTo>
                  <a:lnTo>
                    <a:pt x="4311" y="3698"/>
                  </a:lnTo>
                  <a:lnTo>
                    <a:pt x="4311" y="3678"/>
                  </a:lnTo>
                  <a:cubicBezTo>
                    <a:pt x="4302" y="3494"/>
                    <a:pt x="4419" y="3310"/>
                    <a:pt x="4592" y="3243"/>
                  </a:cubicBezTo>
                  <a:cubicBezTo>
                    <a:pt x="4647" y="3221"/>
                    <a:pt x="4706" y="3209"/>
                    <a:pt x="4765" y="3209"/>
                  </a:cubicBezTo>
                  <a:cubicBezTo>
                    <a:pt x="4860" y="3209"/>
                    <a:pt x="4954" y="3239"/>
                    <a:pt x="5030" y="3296"/>
                  </a:cubicBezTo>
                  <a:lnTo>
                    <a:pt x="5091" y="3344"/>
                  </a:lnTo>
                  <a:cubicBezTo>
                    <a:pt x="5124" y="3370"/>
                    <a:pt x="5161" y="3407"/>
                    <a:pt x="5198" y="3444"/>
                  </a:cubicBezTo>
                  <a:lnTo>
                    <a:pt x="5231" y="3480"/>
                  </a:lnTo>
                  <a:cubicBezTo>
                    <a:pt x="5258" y="3508"/>
                    <a:pt x="5278" y="3551"/>
                    <a:pt x="5305" y="3601"/>
                  </a:cubicBezTo>
                  <a:cubicBezTo>
                    <a:pt x="5312" y="3615"/>
                    <a:pt x="5319" y="3630"/>
                    <a:pt x="5328" y="3645"/>
                  </a:cubicBezTo>
                  <a:lnTo>
                    <a:pt x="5328" y="3645"/>
                  </a:lnTo>
                  <a:lnTo>
                    <a:pt x="5499" y="3597"/>
                  </a:lnTo>
                  <a:lnTo>
                    <a:pt x="5499" y="3597"/>
                  </a:lnTo>
                  <a:lnTo>
                    <a:pt x="5335" y="3665"/>
                  </a:lnTo>
                  <a:lnTo>
                    <a:pt x="5342" y="3691"/>
                  </a:lnTo>
                  <a:cubicBezTo>
                    <a:pt x="5359" y="3748"/>
                    <a:pt x="5375" y="3801"/>
                    <a:pt x="5385" y="3858"/>
                  </a:cubicBezTo>
                  <a:cubicBezTo>
                    <a:pt x="5388" y="3882"/>
                    <a:pt x="5392" y="3902"/>
                    <a:pt x="5395" y="3926"/>
                  </a:cubicBezTo>
                  <a:cubicBezTo>
                    <a:pt x="5419" y="4073"/>
                    <a:pt x="5415" y="4230"/>
                    <a:pt x="5412" y="4390"/>
                  </a:cubicBezTo>
                  <a:cubicBezTo>
                    <a:pt x="5405" y="4591"/>
                    <a:pt x="5351" y="4792"/>
                    <a:pt x="5294" y="5005"/>
                  </a:cubicBezTo>
                  <a:lnTo>
                    <a:pt x="5274" y="5076"/>
                  </a:lnTo>
                  <a:cubicBezTo>
                    <a:pt x="5238" y="5220"/>
                    <a:pt x="5198" y="5360"/>
                    <a:pt x="5131" y="5481"/>
                  </a:cubicBezTo>
                  <a:cubicBezTo>
                    <a:pt x="5061" y="5607"/>
                    <a:pt x="4993" y="5725"/>
                    <a:pt x="4900" y="5828"/>
                  </a:cubicBezTo>
                  <a:lnTo>
                    <a:pt x="4873" y="5859"/>
                  </a:lnTo>
                  <a:cubicBezTo>
                    <a:pt x="4783" y="5959"/>
                    <a:pt x="4696" y="6059"/>
                    <a:pt x="4596" y="6126"/>
                  </a:cubicBezTo>
                  <a:cubicBezTo>
                    <a:pt x="4462" y="6217"/>
                    <a:pt x="4339" y="6283"/>
                    <a:pt x="4218" y="6323"/>
                  </a:cubicBezTo>
                  <a:cubicBezTo>
                    <a:pt x="4094" y="6363"/>
                    <a:pt x="3964" y="6397"/>
                    <a:pt x="3806" y="6434"/>
                  </a:cubicBezTo>
                  <a:cubicBezTo>
                    <a:pt x="3726" y="6450"/>
                    <a:pt x="3656" y="6461"/>
                    <a:pt x="3593" y="6467"/>
                  </a:cubicBezTo>
                  <a:cubicBezTo>
                    <a:pt x="3539" y="6471"/>
                    <a:pt x="3477" y="6474"/>
                    <a:pt x="3412" y="6474"/>
                  </a:cubicBezTo>
                  <a:cubicBezTo>
                    <a:pt x="3347" y="6474"/>
                    <a:pt x="3280" y="6471"/>
                    <a:pt x="3215" y="6461"/>
                  </a:cubicBezTo>
                  <a:cubicBezTo>
                    <a:pt x="3104" y="6447"/>
                    <a:pt x="2984" y="6417"/>
                    <a:pt x="2846" y="6370"/>
                  </a:cubicBezTo>
                  <a:cubicBezTo>
                    <a:pt x="2663" y="6310"/>
                    <a:pt x="2476" y="6209"/>
                    <a:pt x="2255" y="6056"/>
                  </a:cubicBezTo>
                  <a:cubicBezTo>
                    <a:pt x="2114" y="5962"/>
                    <a:pt x="1974" y="5848"/>
                    <a:pt x="1817" y="5712"/>
                  </a:cubicBezTo>
                  <a:cubicBezTo>
                    <a:pt x="1636" y="5551"/>
                    <a:pt x="1466" y="5383"/>
                    <a:pt x="1305" y="5210"/>
                  </a:cubicBezTo>
                  <a:cubicBezTo>
                    <a:pt x="1198" y="5090"/>
                    <a:pt x="1094" y="4949"/>
                    <a:pt x="984" y="4761"/>
                  </a:cubicBezTo>
                  <a:lnTo>
                    <a:pt x="964" y="4732"/>
                  </a:lnTo>
                  <a:cubicBezTo>
                    <a:pt x="890" y="4604"/>
                    <a:pt x="816" y="4488"/>
                    <a:pt x="759" y="4360"/>
                  </a:cubicBezTo>
                  <a:lnTo>
                    <a:pt x="739" y="4317"/>
                  </a:lnTo>
                  <a:cubicBezTo>
                    <a:pt x="710" y="4243"/>
                    <a:pt x="676" y="4170"/>
                    <a:pt x="646" y="4096"/>
                  </a:cubicBezTo>
                  <a:lnTo>
                    <a:pt x="616" y="4022"/>
                  </a:lnTo>
                  <a:cubicBezTo>
                    <a:pt x="549" y="3862"/>
                    <a:pt x="486" y="3708"/>
                    <a:pt x="435" y="3551"/>
                  </a:cubicBezTo>
                  <a:cubicBezTo>
                    <a:pt x="398" y="3427"/>
                    <a:pt x="362" y="3293"/>
                    <a:pt x="358" y="3173"/>
                  </a:cubicBezTo>
                  <a:cubicBezTo>
                    <a:pt x="355" y="3036"/>
                    <a:pt x="355" y="2885"/>
                    <a:pt x="369" y="2738"/>
                  </a:cubicBezTo>
                  <a:cubicBezTo>
                    <a:pt x="378" y="2637"/>
                    <a:pt x="392" y="2504"/>
                    <a:pt x="415" y="2370"/>
                  </a:cubicBezTo>
                  <a:cubicBezTo>
                    <a:pt x="452" y="2163"/>
                    <a:pt x="495" y="1989"/>
                    <a:pt x="549" y="1835"/>
                  </a:cubicBezTo>
                  <a:cubicBezTo>
                    <a:pt x="603" y="1688"/>
                    <a:pt x="683" y="1538"/>
                    <a:pt x="779" y="1380"/>
                  </a:cubicBezTo>
                  <a:cubicBezTo>
                    <a:pt x="824" y="1313"/>
                    <a:pt x="873" y="1250"/>
                    <a:pt x="934" y="1183"/>
                  </a:cubicBezTo>
                  <a:lnTo>
                    <a:pt x="967" y="1146"/>
                  </a:lnTo>
                  <a:cubicBezTo>
                    <a:pt x="1060" y="1043"/>
                    <a:pt x="1161" y="936"/>
                    <a:pt x="1272" y="856"/>
                  </a:cubicBezTo>
                  <a:lnTo>
                    <a:pt x="1312" y="825"/>
                  </a:lnTo>
                  <a:cubicBezTo>
                    <a:pt x="1386" y="765"/>
                    <a:pt x="1455" y="711"/>
                    <a:pt x="1529" y="665"/>
                  </a:cubicBezTo>
                  <a:cubicBezTo>
                    <a:pt x="1622" y="608"/>
                    <a:pt x="1727" y="544"/>
                    <a:pt x="1830" y="498"/>
                  </a:cubicBezTo>
                  <a:lnTo>
                    <a:pt x="1860" y="484"/>
                  </a:lnTo>
                  <a:cubicBezTo>
                    <a:pt x="1900" y="464"/>
                    <a:pt x="1940" y="447"/>
                    <a:pt x="1974" y="437"/>
                  </a:cubicBezTo>
                  <a:lnTo>
                    <a:pt x="2008" y="430"/>
                  </a:lnTo>
                  <a:cubicBezTo>
                    <a:pt x="2091" y="407"/>
                    <a:pt x="2171" y="384"/>
                    <a:pt x="2252" y="370"/>
                  </a:cubicBezTo>
                  <a:cubicBezTo>
                    <a:pt x="2346" y="356"/>
                    <a:pt x="2444" y="352"/>
                    <a:pt x="2545" y="352"/>
                  </a:cubicBezTo>
                  <a:close/>
                  <a:moveTo>
                    <a:pt x="2529" y="0"/>
                  </a:moveTo>
                  <a:cubicBezTo>
                    <a:pt x="2420" y="0"/>
                    <a:pt x="2309" y="5"/>
                    <a:pt x="2195" y="22"/>
                  </a:cubicBezTo>
                  <a:cubicBezTo>
                    <a:pt x="2097" y="39"/>
                    <a:pt x="2004" y="66"/>
                    <a:pt x="1914" y="89"/>
                  </a:cubicBezTo>
                  <a:lnTo>
                    <a:pt x="1880" y="99"/>
                  </a:lnTo>
                  <a:cubicBezTo>
                    <a:pt x="1817" y="116"/>
                    <a:pt x="1763" y="143"/>
                    <a:pt x="1713" y="166"/>
                  </a:cubicBezTo>
                  <a:lnTo>
                    <a:pt x="1687" y="176"/>
                  </a:lnTo>
                  <a:cubicBezTo>
                    <a:pt x="1562" y="233"/>
                    <a:pt x="1449" y="303"/>
                    <a:pt x="1341" y="367"/>
                  </a:cubicBezTo>
                  <a:cubicBezTo>
                    <a:pt x="1255" y="424"/>
                    <a:pt x="1174" y="484"/>
                    <a:pt x="1097" y="544"/>
                  </a:cubicBezTo>
                  <a:lnTo>
                    <a:pt x="1057" y="575"/>
                  </a:lnTo>
                  <a:cubicBezTo>
                    <a:pt x="927" y="675"/>
                    <a:pt x="813" y="791"/>
                    <a:pt x="706" y="909"/>
                  </a:cubicBezTo>
                  <a:lnTo>
                    <a:pt x="670" y="949"/>
                  </a:lnTo>
                  <a:cubicBezTo>
                    <a:pt x="596" y="1032"/>
                    <a:pt x="539" y="1109"/>
                    <a:pt x="486" y="1193"/>
                  </a:cubicBezTo>
                  <a:cubicBezTo>
                    <a:pt x="372" y="1367"/>
                    <a:pt x="282" y="1544"/>
                    <a:pt x="222" y="1714"/>
                  </a:cubicBezTo>
                  <a:cubicBezTo>
                    <a:pt x="157" y="1889"/>
                    <a:pt x="108" y="2083"/>
                    <a:pt x="68" y="2310"/>
                  </a:cubicBezTo>
                  <a:cubicBezTo>
                    <a:pt x="44" y="2454"/>
                    <a:pt x="27" y="2597"/>
                    <a:pt x="17" y="2705"/>
                  </a:cubicBezTo>
                  <a:cubicBezTo>
                    <a:pt x="1" y="2869"/>
                    <a:pt x="4" y="3032"/>
                    <a:pt x="7" y="3183"/>
                  </a:cubicBezTo>
                  <a:cubicBezTo>
                    <a:pt x="11" y="3347"/>
                    <a:pt x="54" y="3508"/>
                    <a:pt x="101" y="3654"/>
                  </a:cubicBezTo>
                  <a:cubicBezTo>
                    <a:pt x="154" y="3829"/>
                    <a:pt x="222" y="3996"/>
                    <a:pt x="288" y="4156"/>
                  </a:cubicBezTo>
                  <a:lnTo>
                    <a:pt x="322" y="4230"/>
                  </a:lnTo>
                  <a:cubicBezTo>
                    <a:pt x="352" y="4307"/>
                    <a:pt x="385" y="4383"/>
                    <a:pt x="418" y="4460"/>
                  </a:cubicBezTo>
                  <a:lnTo>
                    <a:pt x="438" y="4504"/>
                  </a:lnTo>
                  <a:cubicBezTo>
                    <a:pt x="506" y="4651"/>
                    <a:pt x="586" y="4785"/>
                    <a:pt x="663" y="4915"/>
                  </a:cubicBezTo>
                  <a:lnTo>
                    <a:pt x="683" y="4942"/>
                  </a:lnTo>
                  <a:cubicBezTo>
                    <a:pt x="807" y="5150"/>
                    <a:pt x="920" y="5306"/>
                    <a:pt x="1044" y="5444"/>
                  </a:cubicBezTo>
                  <a:cubicBezTo>
                    <a:pt x="1211" y="5627"/>
                    <a:pt x="1395" y="5808"/>
                    <a:pt x="1586" y="5976"/>
                  </a:cubicBezTo>
                  <a:cubicBezTo>
                    <a:pt x="1750" y="6119"/>
                    <a:pt x="1903" y="6243"/>
                    <a:pt x="2054" y="6347"/>
                  </a:cubicBezTo>
                  <a:cubicBezTo>
                    <a:pt x="2301" y="6518"/>
                    <a:pt x="2519" y="6635"/>
                    <a:pt x="2736" y="6705"/>
                  </a:cubicBezTo>
                  <a:cubicBezTo>
                    <a:pt x="2894" y="6758"/>
                    <a:pt x="3034" y="6791"/>
                    <a:pt x="3167" y="6811"/>
                  </a:cubicBezTo>
                  <a:cubicBezTo>
                    <a:pt x="3248" y="6822"/>
                    <a:pt x="3328" y="6825"/>
                    <a:pt x="3405" y="6825"/>
                  </a:cubicBezTo>
                  <a:cubicBezTo>
                    <a:pt x="3482" y="6825"/>
                    <a:pt x="3553" y="6822"/>
                    <a:pt x="3616" y="6819"/>
                  </a:cubicBezTo>
                  <a:cubicBezTo>
                    <a:pt x="3696" y="6811"/>
                    <a:pt x="3786" y="6798"/>
                    <a:pt x="3883" y="6775"/>
                  </a:cubicBezTo>
                  <a:cubicBezTo>
                    <a:pt x="4050" y="6738"/>
                    <a:pt x="4191" y="6701"/>
                    <a:pt x="4331" y="6655"/>
                  </a:cubicBezTo>
                  <a:cubicBezTo>
                    <a:pt x="4482" y="6604"/>
                    <a:pt x="4632" y="6527"/>
                    <a:pt x="4797" y="6417"/>
                  </a:cubicBezTo>
                  <a:cubicBezTo>
                    <a:pt x="4930" y="6323"/>
                    <a:pt x="5038" y="6206"/>
                    <a:pt x="5138" y="6089"/>
                  </a:cubicBezTo>
                  <a:lnTo>
                    <a:pt x="5161" y="6062"/>
                  </a:lnTo>
                  <a:cubicBezTo>
                    <a:pt x="5282" y="5932"/>
                    <a:pt x="5359" y="5788"/>
                    <a:pt x="5435" y="5651"/>
                  </a:cubicBezTo>
                  <a:cubicBezTo>
                    <a:pt x="5526" y="5494"/>
                    <a:pt x="5572" y="5326"/>
                    <a:pt x="5616" y="5166"/>
                  </a:cubicBezTo>
                  <a:lnTo>
                    <a:pt x="5636" y="5096"/>
                  </a:lnTo>
                  <a:cubicBezTo>
                    <a:pt x="5696" y="4872"/>
                    <a:pt x="5756" y="4644"/>
                    <a:pt x="5763" y="4397"/>
                  </a:cubicBezTo>
                  <a:cubicBezTo>
                    <a:pt x="5766" y="4230"/>
                    <a:pt x="5770" y="4049"/>
                    <a:pt x="5743" y="3875"/>
                  </a:cubicBezTo>
                  <a:cubicBezTo>
                    <a:pt x="5740" y="3849"/>
                    <a:pt x="5736" y="3821"/>
                    <a:pt x="5730" y="3795"/>
                  </a:cubicBezTo>
                  <a:cubicBezTo>
                    <a:pt x="5716" y="3728"/>
                    <a:pt x="5700" y="3661"/>
                    <a:pt x="5683" y="3597"/>
                  </a:cubicBezTo>
                  <a:lnTo>
                    <a:pt x="5673" y="3565"/>
                  </a:lnTo>
                  <a:cubicBezTo>
                    <a:pt x="5669" y="3548"/>
                    <a:pt x="5663" y="3520"/>
                    <a:pt x="5646" y="3491"/>
                  </a:cubicBezTo>
                  <a:cubicBezTo>
                    <a:pt x="5636" y="3474"/>
                    <a:pt x="5626" y="3457"/>
                    <a:pt x="5616" y="3437"/>
                  </a:cubicBezTo>
                  <a:cubicBezTo>
                    <a:pt x="5583" y="3374"/>
                    <a:pt x="5546" y="3300"/>
                    <a:pt x="5482" y="3236"/>
                  </a:cubicBezTo>
                  <a:lnTo>
                    <a:pt x="5452" y="3203"/>
                  </a:lnTo>
                  <a:cubicBezTo>
                    <a:pt x="5405" y="3156"/>
                    <a:pt x="5359" y="3106"/>
                    <a:pt x="5302" y="3063"/>
                  </a:cubicBezTo>
                  <a:lnTo>
                    <a:pt x="5245" y="3019"/>
                  </a:lnTo>
                  <a:cubicBezTo>
                    <a:pt x="5107" y="2913"/>
                    <a:pt x="4932" y="2857"/>
                    <a:pt x="4757" y="2857"/>
                  </a:cubicBezTo>
                  <a:cubicBezTo>
                    <a:pt x="4655" y="2857"/>
                    <a:pt x="4554" y="2876"/>
                    <a:pt x="4459" y="2915"/>
                  </a:cubicBezTo>
                  <a:cubicBezTo>
                    <a:pt x="4155" y="3039"/>
                    <a:pt x="3950" y="3350"/>
                    <a:pt x="3960" y="3675"/>
                  </a:cubicBezTo>
                  <a:cubicBezTo>
                    <a:pt x="3947" y="3748"/>
                    <a:pt x="3950" y="3815"/>
                    <a:pt x="3954" y="3875"/>
                  </a:cubicBezTo>
                  <a:lnTo>
                    <a:pt x="3954" y="3939"/>
                  </a:lnTo>
                  <a:cubicBezTo>
                    <a:pt x="3954" y="3982"/>
                    <a:pt x="3964" y="4026"/>
                    <a:pt x="3970" y="4059"/>
                  </a:cubicBezTo>
                  <a:cubicBezTo>
                    <a:pt x="3974" y="4073"/>
                    <a:pt x="3977" y="4082"/>
                    <a:pt x="3977" y="4096"/>
                  </a:cubicBezTo>
                  <a:cubicBezTo>
                    <a:pt x="3987" y="4142"/>
                    <a:pt x="3990" y="4193"/>
                    <a:pt x="3994" y="4243"/>
                  </a:cubicBezTo>
                  <a:cubicBezTo>
                    <a:pt x="3984" y="4380"/>
                    <a:pt x="3957" y="4517"/>
                    <a:pt x="3934" y="4611"/>
                  </a:cubicBezTo>
                  <a:cubicBezTo>
                    <a:pt x="3917" y="4678"/>
                    <a:pt x="3890" y="4765"/>
                    <a:pt x="3854" y="4849"/>
                  </a:cubicBezTo>
                  <a:cubicBezTo>
                    <a:pt x="3826" y="4889"/>
                    <a:pt x="3797" y="4925"/>
                    <a:pt x="3763" y="4962"/>
                  </a:cubicBezTo>
                  <a:cubicBezTo>
                    <a:pt x="3760" y="4965"/>
                    <a:pt x="3760" y="4965"/>
                    <a:pt x="3760" y="4969"/>
                  </a:cubicBezTo>
                  <a:cubicBezTo>
                    <a:pt x="3716" y="4985"/>
                    <a:pt x="3680" y="4999"/>
                    <a:pt x="3649" y="5009"/>
                  </a:cubicBezTo>
                  <a:cubicBezTo>
                    <a:pt x="3559" y="5025"/>
                    <a:pt x="3485" y="5039"/>
                    <a:pt x="3412" y="5045"/>
                  </a:cubicBezTo>
                  <a:cubicBezTo>
                    <a:pt x="3395" y="5042"/>
                    <a:pt x="3375" y="5039"/>
                    <a:pt x="3355" y="5039"/>
                  </a:cubicBezTo>
                  <a:cubicBezTo>
                    <a:pt x="3301" y="5019"/>
                    <a:pt x="3244" y="4992"/>
                    <a:pt x="3181" y="4962"/>
                  </a:cubicBezTo>
                  <a:cubicBezTo>
                    <a:pt x="2964" y="4825"/>
                    <a:pt x="2740" y="4644"/>
                    <a:pt x="2485" y="4397"/>
                  </a:cubicBezTo>
                  <a:cubicBezTo>
                    <a:pt x="2402" y="4313"/>
                    <a:pt x="2335" y="4233"/>
                    <a:pt x="2275" y="4153"/>
                  </a:cubicBezTo>
                  <a:cubicBezTo>
                    <a:pt x="2218" y="4079"/>
                    <a:pt x="2168" y="4002"/>
                    <a:pt x="2114" y="3915"/>
                  </a:cubicBezTo>
                  <a:cubicBezTo>
                    <a:pt x="2037" y="3765"/>
                    <a:pt x="1971" y="3611"/>
                    <a:pt x="1920" y="3494"/>
                  </a:cubicBezTo>
                  <a:lnTo>
                    <a:pt x="1894" y="3430"/>
                  </a:lnTo>
                  <a:cubicBezTo>
                    <a:pt x="1840" y="3310"/>
                    <a:pt x="1793" y="3196"/>
                    <a:pt x="1753" y="3079"/>
                  </a:cubicBezTo>
                  <a:cubicBezTo>
                    <a:pt x="1743" y="3029"/>
                    <a:pt x="1739" y="2979"/>
                    <a:pt x="1736" y="2946"/>
                  </a:cubicBezTo>
                  <a:cubicBezTo>
                    <a:pt x="1747" y="2722"/>
                    <a:pt x="1770" y="2527"/>
                    <a:pt x="1803" y="2370"/>
                  </a:cubicBezTo>
                  <a:cubicBezTo>
                    <a:pt x="1830" y="2287"/>
                    <a:pt x="1860" y="2206"/>
                    <a:pt x="1897" y="2129"/>
                  </a:cubicBezTo>
                  <a:cubicBezTo>
                    <a:pt x="1957" y="2035"/>
                    <a:pt x="2028" y="1946"/>
                    <a:pt x="2097" y="1865"/>
                  </a:cubicBezTo>
                  <a:cubicBezTo>
                    <a:pt x="2211" y="1759"/>
                    <a:pt x="2309" y="1678"/>
                    <a:pt x="2395" y="1625"/>
                  </a:cubicBezTo>
                  <a:cubicBezTo>
                    <a:pt x="2465" y="1584"/>
                    <a:pt x="2525" y="1558"/>
                    <a:pt x="2585" y="1538"/>
                  </a:cubicBezTo>
                  <a:cubicBezTo>
                    <a:pt x="2683" y="1521"/>
                    <a:pt x="2783" y="1518"/>
                    <a:pt x="2874" y="1518"/>
                  </a:cubicBezTo>
                  <a:lnTo>
                    <a:pt x="3091" y="1521"/>
                  </a:lnTo>
                  <a:lnTo>
                    <a:pt x="3114" y="1518"/>
                  </a:lnTo>
                  <a:cubicBezTo>
                    <a:pt x="3252" y="1501"/>
                    <a:pt x="3372" y="1450"/>
                    <a:pt x="3482" y="1367"/>
                  </a:cubicBezTo>
                  <a:cubicBezTo>
                    <a:pt x="3639" y="1246"/>
                    <a:pt x="3743" y="1063"/>
                    <a:pt x="3769" y="862"/>
                  </a:cubicBezTo>
                  <a:cubicBezTo>
                    <a:pt x="3797" y="665"/>
                    <a:pt x="3740" y="461"/>
                    <a:pt x="3619" y="303"/>
                  </a:cubicBezTo>
                  <a:cubicBezTo>
                    <a:pt x="3519" y="169"/>
                    <a:pt x="3322" y="16"/>
                    <a:pt x="3098" y="9"/>
                  </a:cubicBezTo>
                  <a:cubicBezTo>
                    <a:pt x="2984" y="6"/>
                    <a:pt x="2866" y="2"/>
                    <a:pt x="2753" y="2"/>
                  </a:cubicBezTo>
                  <a:lnTo>
                    <a:pt x="2686" y="2"/>
                  </a:lnTo>
                  <a:cubicBezTo>
                    <a:pt x="2634" y="1"/>
                    <a:pt x="2582" y="0"/>
                    <a:pt x="2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16" name="Google Shape;2516;p50"/>
          <p:cNvGrpSpPr/>
          <p:nvPr/>
        </p:nvGrpSpPr>
        <p:grpSpPr>
          <a:xfrm>
            <a:off x="748313" y="2081097"/>
            <a:ext cx="288484" cy="322665"/>
            <a:chOff x="4791500" y="4541438"/>
            <a:chExt cx="163225" cy="182575"/>
          </a:xfrm>
        </p:grpSpPr>
        <p:sp>
          <p:nvSpPr>
            <p:cNvPr id="2517" name="Google Shape;2517;p50"/>
            <p:cNvSpPr/>
            <p:nvPr/>
          </p:nvSpPr>
          <p:spPr>
            <a:xfrm>
              <a:off x="4795950" y="4545838"/>
              <a:ext cx="154425" cy="173825"/>
            </a:xfrm>
            <a:custGeom>
              <a:avLst/>
              <a:gdLst/>
              <a:ahLst/>
              <a:cxnLst/>
              <a:rect l="l" t="t" r="r" b="b"/>
              <a:pathLst>
                <a:path w="6177" h="6953" extrusionOk="0">
                  <a:moveTo>
                    <a:pt x="3438" y="1267"/>
                  </a:moveTo>
                  <a:cubicBezTo>
                    <a:pt x="3458" y="1271"/>
                    <a:pt x="3475" y="1275"/>
                    <a:pt x="3495" y="1275"/>
                  </a:cubicBezTo>
                  <a:cubicBezTo>
                    <a:pt x="3575" y="1288"/>
                    <a:pt x="3652" y="1301"/>
                    <a:pt x="3733" y="1315"/>
                  </a:cubicBezTo>
                  <a:cubicBezTo>
                    <a:pt x="3849" y="1338"/>
                    <a:pt x="3969" y="1358"/>
                    <a:pt x="4087" y="1381"/>
                  </a:cubicBezTo>
                  <a:cubicBezTo>
                    <a:pt x="4190" y="1408"/>
                    <a:pt x="4294" y="1442"/>
                    <a:pt x="4391" y="1482"/>
                  </a:cubicBezTo>
                  <a:cubicBezTo>
                    <a:pt x="4491" y="1545"/>
                    <a:pt x="4585" y="1619"/>
                    <a:pt x="4676" y="1699"/>
                  </a:cubicBezTo>
                  <a:cubicBezTo>
                    <a:pt x="4776" y="1796"/>
                    <a:pt x="4876" y="1897"/>
                    <a:pt x="4960" y="2007"/>
                  </a:cubicBezTo>
                  <a:cubicBezTo>
                    <a:pt x="4966" y="2027"/>
                    <a:pt x="4977" y="2044"/>
                    <a:pt x="4986" y="2064"/>
                  </a:cubicBezTo>
                  <a:cubicBezTo>
                    <a:pt x="4983" y="2124"/>
                    <a:pt x="4980" y="2184"/>
                    <a:pt x="4970" y="2244"/>
                  </a:cubicBezTo>
                  <a:lnTo>
                    <a:pt x="4963" y="2264"/>
                  </a:lnTo>
                  <a:cubicBezTo>
                    <a:pt x="4920" y="2338"/>
                    <a:pt x="4866" y="2408"/>
                    <a:pt x="4812" y="2479"/>
                  </a:cubicBezTo>
                  <a:lnTo>
                    <a:pt x="4792" y="2495"/>
                  </a:lnTo>
                  <a:cubicBezTo>
                    <a:pt x="4702" y="2542"/>
                    <a:pt x="4608" y="2582"/>
                    <a:pt x="4515" y="2615"/>
                  </a:cubicBezTo>
                  <a:cubicBezTo>
                    <a:pt x="4408" y="2642"/>
                    <a:pt x="4298" y="2652"/>
                    <a:pt x="4190" y="2666"/>
                  </a:cubicBezTo>
                  <a:cubicBezTo>
                    <a:pt x="4114" y="2675"/>
                    <a:pt x="4034" y="2686"/>
                    <a:pt x="3953" y="2692"/>
                  </a:cubicBezTo>
                  <a:cubicBezTo>
                    <a:pt x="3816" y="2692"/>
                    <a:pt x="3679" y="2679"/>
                    <a:pt x="3538" y="2666"/>
                  </a:cubicBezTo>
                  <a:cubicBezTo>
                    <a:pt x="3415" y="2652"/>
                    <a:pt x="3291" y="2639"/>
                    <a:pt x="3167" y="2615"/>
                  </a:cubicBezTo>
                  <a:cubicBezTo>
                    <a:pt x="3074" y="2589"/>
                    <a:pt x="2983" y="2562"/>
                    <a:pt x="2886" y="2552"/>
                  </a:cubicBezTo>
                  <a:cubicBezTo>
                    <a:pt x="2864" y="2549"/>
                    <a:pt x="2843" y="2548"/>
                    <a:pt x="2822" y="2548"/>
                  </a:cubicBezTo>
                  <a:cubicBezTo>
                    <a:pt x="2763" y="2548"/>
                    <a:pt x="2705" y="2557"/>
                    <a:pt x="2649" y="2572"/>
                  </a:cubicBezTo>
                  <a:cubicBezTo>
                    <a:pt x="2665" y="2539"/>
                    <a:pt x="2679" y="2508"/>
                    <a:pt x="2692" y="2475"/>
                  </a:cubicBezTo>
                  <a:cubicBezTo>
                    <a:pt x="2742" y="2385"/>
                    <a:pt x="2789" y="2294"/>
                    <a:pt x="2842" y="2204"/>
                  </a:cubicBezTo>
                  <a:cubicBezTo>
                    <a:pt x="2923" y="2070"/>
                    <a:pt x="3000" y="1940"/>
                    <a:pt x="3080" y="1809"/>
                  </a:cubicBezTo>
                  <a:cubicBezTo>
                    <a:pt x="3157" y="1689"/>
                    <a:pt x="3231" y="1572"/>
                    <a:pt x="3311" y="1459"/>
                  </a:cubicBezTo>
                  <a:cubicBezTo>
                    <a:pt x="3355" y="1395"/>
                    <a:pt x="3395" y="1331"/>
                    <a:pt x="3438" y="1267"/>
                  </a:cubicBezTo>
                  <a:close/>
                  <a:moveTo>
                    <a:pt x="2228" y="3492"/>
                  </a:moveTo>
                  <a:cubicBezTo>
                    <a:pt x="2284" y="3609"/>
                    <a:pt x="2358" y="3675"/>
                    <a:pt x="2458" y="3759"/>
                  </a:cubicBezTo>
                  <a:lnTo>
                    <a:pt x="2461" y="3763"/>
                  </a:lnTo>
                  <a:cubicBezTo>
                    <a:pt x="2509" y="3796"/>
                    <a:pt x="2562" y="3826"/>
                    <a:pt x="2612" y="3853"/>
                  </a:cubicBezTo>
                  <a:cubicBezTo>
                    <a:pt x="2659" y="3879"/>
                    <a:pt x="2702" y="3907"/>
                    <a:pt x="2749" y="3933"/>
                  </a:cubicBezTo>
                  <a:cubicBezTo>
                    <a:pt x="2839" y="3984"/>
                    <a:pt x="2936" y="4037"/>
                    <a:pt x="3023" y="4097"/>
                  </a:cubicBezTo>
                  <a:cubicBezTo>
                    <a:pt x="3100" y="4147"/>
                    <a:pt x="3171" y="4204"/>
                    <a:pt x="3237" y="4261"/>
                  </a:cubicBezTo>
                  <a:cubicBezTo>
                    <a:pt x="3298" y="4321"/>
                    <a:pt x="3358" y="4385"/>
                    <a:pt x="3408" y="4452"/>
                  </a:cubicBezTo>
                  <a:cubicBezTo>
                    <a:pt x="3438" y="4509"/>
                    <a:pt x="3465" y="4572"/>
                    <a:pt x="3488" y="4635"/>
                  </a:cubicBezTo>
                  <a:cubicBezTo>
                    <a:pt x="3508" y="4709"/>
                    <a:pt x="3522" y="4786"/>
                    <a:pt x="3528" y="4863"/>
                  </a:cubicBezTo>
                  <a:cubicBezTo>
                    <a:pt x="3528" y="4900"/>
                    <a:pt x="3522" y="4933"/>
                    <a:pt x="3518" y="4967"/>
                  </a:cubicBezTo>
                  <a:cubicBezTo>
                    <a:pt x="3501" y="5020"/>
                    <a:pt x="3485" y="5074"/>
                    <a:pt x="3461" y="5128"/>
                  </a:cubicBezTo>
                  <a:cubicBezTo>
                    <a:pt x="3438" y="5168"/>
                    <a:pt x="3412" y="5208"/>
                    <a:pt x="3384" y="5244"/>
                  </a:cubicBezTo>
                  <a:cubicBezTo>
                    <a:pt x="3321" y="5301"/>
                    <a:pt x="3251" y="5355"/>
                    <a:pt x="3180" y="5401"/>
                  </a:cubicBezTo>
                  <a:cubicBezTo>
                    <a:pt x="3060" y="5472"/>
                    <a:pt x="2930" y="5525"/>
                    <a:pt x="2796" y="5572"/>
                  </a:cubicBezTo>
                  <a:cubicBezTo>
                    <a:pt x="2759" y="5582"/>
                    <a:pt x="2719" y="5592"/>
                    <a:pt x="2679" y="5599"/>
                  </a:cubicBezTo>
                  <a:cubicBezTo>
                    <a:pt x="2669" y="5599"/>
                    <a:pt x="2662" y="5595"/>
                    <a:pt x="2655" y="5595"/>
                  </a:cubicBezTo>
                  <a:cubicBezTo>
                    <a:pt x="2585" y="5575"/>
                    <a:pt x="2518" y="5555"/>
                    <a:pt x="2452" y="5535"/>
                  </a:cubicBezTo>
                  <a:cubicBezTo>
                    <a:pt x="2324" y="5495"/>
                    <a:pt x="2197" y="5458"/>
                    <a:pt x="2077" y="5404"/>
                  </a:cubicBezTo>
                  <a:cubicBezTo>
                    <a:pt x="1963" y="5341"/>
                    <a:pt x="1850" y="5274"/>
                    <a:pt x="1739" y="5204"/>
                  </a:cubicBezTo>
                  <a:cubicBezTo>
                    <a:pt x="1679" y="5168"/>
                    <a:pt x="1618" y="5123"/>
                    <a:pt x="1558" y="5087"/>
                  </a:cubicBezTo>
                  <a:cubicBezTo>
                    <a:pt x="1538" y="5077"/>
                    <a:pt x="1515" y="5063"/>
                    <a:pt x="1495" y="5050"/>
                  </a:cubicBezTo>
                  <a:cubicBezTo>
                    <a:pt x="1572" y="4873"/>
                    <a:pt x="1649" y="4696"/>
                    <a:pt x="1729" y="4518"/>
                  </a:cubicBezTo>
                  <a:cubicBezTo>
                    <a:pt x="1882" y="4171"/>
                    <a:pt x="2057" y="3833"/>
                    <a:pt x="2228" y="3492"/>
                  </a:cubicBezTo>
                  <a:close/>
                  <a:moveTo>
                    <a:pt x="3314" y="0"/>
                  </a:moveTo>
                  <a:cubicBezTo>
                    <a:pt x="3231" y="3"/>
                    <a:pt x="3151" y="3"/>
                    <a:pt x="3070" y="23"/>
                  </a:cubicBezTo>
                  <a:cubicBezTo>
                    <a:pt x="2997" y="40"/>
                    <a:pt x="2926" y="63"/>
                    <a:pt x="2859" y="87"/>
                  </a:cubicBezTo>
                  <a:cubicBezTo>
                    <a:pt x="2719" y="134"/>
                    <a:pt x="2589" y="224"/>
                    <a:pt x="2488" y="332"/>
                  </a:cubicBezTo>
                  <a:cubicBezTo>
                    <a:pt x="2381" y="445"/>
                    <a:pt x="2284" y="552"/>
                    <a:pt x="2204" y="686"/>
                  </a:cubicBezTo>
                  <a:cubicBezTo>
                    <a:pt x="2110" y="849"/>
                    <a:pt x="2023" y="1014"/>
                    <a:pt x="1933" y="1181"/>
                  </a:cubicBezTo>
                  <a:cubicBezTo>
                    <a:pt x="1726" y="1568"/>
                    <a:pt x="1518" y="1963"/>
                    <a:pt x="1361" y="2378"/>
                  </a:cubicBezTo>
                  <a:cubicBezTo>
                    <a:pt x="1291" y="2569"/>
                    <a:pt x="1228" y="2766"/>
                    <a:pt x="1144" y="2953"/>
                  </a:cubicBezTo>
                  <a:cubicBezTo>
                    <a:pt x="1053" y="3154"/>
                    <a:pt x="963" y="3354"/>
                    <a:pt x="870" y="3555"/>
                  </a:cubicBezTo>
                  <a:cubicBezTo>
                    <a:pt x="585" y="4180"/>
                    <a:pt x="325" y="4816"/>
                    <a:pt x="56" y="5449"/>
                  </a:cubicBezTo>
                  <a:cubicBezTo>
                    <a:pt x="0" y="5585"/>
                    <a:pt x="16" y="5759"/>
                    <a:pt x="76" y="5890"/>
                  </a:cubicBezTo>
                  <a:cubicBezTo>
                    <a:pt x="141" y="6031"/>
                    <a:pt x="264" y="6144"/>
                    <a:pt x="411" y="6197"/>
                  </a:cubicBezTo>
                  <a:cubicBezTo>
                    <a:pt x="473" y="6220"/>
                    <a:pt x="539" y="6231"/>
                    <a:pt x="605" y="6231"/>
                  </a:cubicBezTo>
                  <a:cubicBezTo>
                    <a:pt x="657" y="6231"/>
                    <a:pt x="709" y="6224"/>
                    <a:pt x="759" y="6211"/>
                  </a:cubicBezTo>
                  <a:cubicBezTo>
                    <a:pt x="783" y="6227"/>
                    <a:pt x="809" y="6244"/>
                    <a:pt x="836" y="6264"/>
                  </a:cubicBezTo>
                  <a:cubicBezTo>
                    <a:pt x="916" y="6318"/>
                    <a:pt x="1000" y="6368"/>
                    <a:pt x="1084" y="6418"/>
                  </a:cubicBezTo>
                  <a:cubicBezTo>
                    <a:pt x="1164" y="6468"/>
                    <a:pt x="1248" y="6515"/>
                    <a:pt x="1331" y="6562"/>
                  </a:cubicBezTo>
                  <a:cubicBezTo>
                    <a:pt x="1465" y="6639"/>
                    <a:pt x="1602" y="6706"/>
                    <a:pt x="1749" y="6753"/>
                  </a:cubicBezTo>
                  <a:cubicBezTo>
                    <a:pt x="1799" y="6769"/>
                    <a:pt x="1846" y="6786"/>
                    <a:pt x="1896" y="6799"/>
                  </a:cubicBezTo>
                  <a:cubicBezTo>
                    <a:pt x="1990" y="6826"/>
                    <a:pt x="2083" y="6856"/>
                    <a:pt x="2180" y="6880"/>
                  </a:cubicBezTo>
                  <a:cubicBezTo>
                    <a:pt x="2274" y="6900"/>
                    <a:pt x="2368" y="6923"/>
                    <a:pt x="2464" y="6940"/>
                  </a:cubicBezTo>
                  <a:cubicBezTo>
                    <a:pt x="2517" y="6949"/>
                    <a:pt x="2569" y="6953"/>
                    <a:pt x="2620" y="6953"/>
                  </a:cubicBezTo>
                  <a:cubicBezTo>
                    <a:pt x="2678" y="6953"/>
                    <a:pt x="2736" y="6949"/>
                    <a:pt x="2796" y="6943"/>
                  </a:cubicBezTo>
                  <a:cubicBezTo>
                    <a:pt x="2940" y="6937"/>
                    <a:pt x="3070" y="6886"/>
                    <a:pt x="3207" y="6843"/>
                  </a:cubicBezTo>
                  <a:cubicBezTo>
                    <a:pt x="3291" y="6816"/>
                    <a:pt x="3375" y="6779"/>
                    <a:pt x="3455" y="6742"/>
                  </a:cubicBezTo>
                  <a:cubicBezTo>
                    <a:pt x="3679" y="6639"/>
                    <a:pt x="3889" y="6508"/>
                    <a:pt x="4083" y="6355"/>
                  </a:cubicBezTo>
                  <a:cubicBezTo>
                    <a:pt x="4124" y="6321"/>
                    <a:pt x="4160" y="6287"/>
                    <a:pt x="4197" y="6254"/>
                  </a:cubicBezTo>
                  <a:cubicBezTo>
                    <a:pt x="4324" y="6127"/>
                    <a:pt x="4438" y="5994"/>
                    <a:pt x="4522" y="5836"/>
                  </a:cubicBezTo>
                  <a:cubicBezTo>
                    <a:pt x="4585" y="5719"/>
                    <a:pt x="4639" y="5605"/>
                    <a:pt x="4682" y="5478"/>
                  </a:cubicBezTo>
                  <a:cubicBezTo>
                    <a:pt x="4716" y="5384"/>
                    <a:pt x="4732" y="5284"/>
                    <a:pt x="4749" y="5188"/>
                  </a:cubicBezTo>
                  <a:cubicBezTo>
                    <a:pt x="4786" y="5007"/>
                    <a:pt x="4789" y="4827"/>
                    <a:pt x="4762" y="4642"/>
                  </a:cubicBezTo>
                  <a:cubicBezTo>
                    <a:pt x="4749" y="4546"/>
                    <a:pt x="4732" y="4452"/>
                    <a:pt x="4709" y="4358"/>
                  </a:cubicBezTo>
                  <a:cubicBezTo>
                    <a:pt x="4669" y="4211"/>
                    <a:pt x="4616" y="4074"/>
                    <a:pt x="4551" y="3940"/>
                  </a:cubicBezTo>
                  <a:cubicBezTo>
                    <a:pt x="4535" y="3910"/>
                    <a:pt x="4518" y="3879"/>
                    <a:pt x="4502" y="3850"/>
                  </a:cubicBezTo>
                  <a:cubicBezTo>
                    <a:pt x="4565" y="3839"/>
                    <a:pt x="4628" y="3830"/>
                    <a:pt x="4692" y="3816"/>
                  </a:cubicBezTo>
                  <a:cubicBezTo>
                    <a:pt x="4883" y="3783"/>
                    <a:pt x="5060" y="3703"/>
                    <a:pt x="5234" y="3623"/>
                  </a:cubicBezTo>
                  <a:cubicBezTo>
                    <a:pt x="5378" y="3558"/>
                    <a:pt x="5522" y="3475"/>
                    <a:pt x="5632" y="3354"/>
                  </a:cubicBezTo>
                  <a:cubicBezTo>
                    <a:pt x="5699" y="3281"/>
                    <a:pt x="5766" y="3208"/>
                    <a:pt x="5826" y="3127"/>
                  </a:cubicBezTo>
                  <a:cubicBezTo>
                    <a:pt x="5936" y="2980"/>
                    <a:pt x="6040" y="2823"/>
                    <a:pt x="6100" y="2649"/>
                  </a:cubicBezTo>
                  <a:cubicBezTo>
                    <a:pt x="6137" y="2539"/>
                    <a:pt x="6161" y="2414"/>
                    <a:pt x="6167" y="2298"/>
                  </a:cubicBezTo>
                  <a:cubicBezTo>
                    <a:pt x="6177" y="2161"/>
                    <a:pt x="6174" y="2027"/>
                    <a:pt x="6164" y="1886"/>
                  </a:cubicBezTo>
                  <a:cubicBezTo>
                    <a:pt x="6161" y="1860"/>
                    <a:pt x="6157" y="1833"/>
                    <a:pt x="6150" y="1806"/>
                  </a:cubicBezTo>
                  <a:cubicBezTo>
                    <a:pt x="6133" y="1739"/>
                    <a:pt x="6110" y="1672"/>
                    <a:pt x="6087" y="1609"/>
                  </a:cubicBezTo>
                  <a:cubicBezTo>
                    <a:pt x="6067" y="1556"/>
                    <a:pt x="6040" y="1508"/>
                    <a:pt x="6013" y="1459"/>
                  </a:cubicBezTo>
                  <a:cubicBezTo>
                    <a:pt x="5940" y="1338"/>
                    <a:pt x="5860" y="1224"/>
                    <a:pt x="5769" y="1117"/>
                  </a:cubicBezTo>
                  <a:cubicBezTo>
                    <a:pt x="5709" y="1047"/>
                    <a:pt x="5642" y="987"/>
                    <a:pt x="5575" y="923"/>
                  </a:cubicBezTo>
                  <a:cubicBezTo>
                    <a:pt x="5474" y="823"/>
                    <a:pt x="5368" y="729"/>
                    <a:pt x="5258" y="639"/>
                  </a:cubicBezTo>
                  <a:cubicBezTo>
                    <a:pt x="5241" y="625"/>
                    <a:pt x="5224" y="613"/>
                    <a:pt x="5207" y="599"/>
                  </a:cubicBezTo>
                  <a:cubicBezTo>
                    <a:pt x="5153" y="556"/>
                    <a:pt x="5104" y="515"/>
                    <a:pt x="5047" y="482"/>
                  </a:cubicBezTo>
                  <a:cubicBezTo>
                    <a:pt x="4846" y="361"/>
                    <a:pt x="4636" y="275"/>
                    <a:pt x="4408" y="214"/>
                  </a:cubicBezTo>
                  <a:cubicBezTo>
                    <a:pt x="4170" y="154"/>
                    <a:pt x="3929" y="107"/>
                    <a:pt x="3692" y="57"/>
                  </a:cubicBezTo>
                  <a:cubicBezTo>
                    <a:pt x="3602" y="37"/>
                    <a:pt x="3515" y="23"/>
                    <a:pt x="3428" y="7"/>
                  </a:cubicBezTo>
                  <a:cubicBezTo>
                    <a:pt x="3387" y="0"/>
                    <a:pt x="3351" y="0"/>
                    <a:pt x="3314" y="0"/>
                  </a:cubicBezTo>
                  <a:close/>
                </a:path>
              </a:pathLst>
            </a:custGeom>
            <a:solidFill>
              <a:srgbClr val="FCB7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50"/>
            <p:cNvSpPr/>
            <p:nvPr/>
          </p:nvSpPr>
          <p:spPr>
            <a:xfrm>
              <a:off x="4791500" y="4541438"/>
              <a:ext cx="163225" cy="182575"/>
            </a:xfrm>
            <a:custGeom>
              <a:avLst/>
              <a:gdLst/>
              <a:ahLst/>
              <a:cxnLst/>
              <a:rect l="l" t="t" r="r" b="b"/>
              <a:pathLst>
                <a:path w="6529" h="7303" extrusionOk="0">
                  <a:moveTo>
                    <a:pt x="3700" y="1635"/>
                  </a:moveTo>
                  <a:lnTo>
                    <a:pt x="3880" y="1664"/>
                  </a:lnTo>
                  <a:cubicBezTo>
                    <a:pt x="3997" y="1684"/>
                    <a:pt x="4111" y="1708"/>
                    <a:pt x="4221" y="1728"/>
                  </a:cubicBezTo>
                  <a:cubicBezTo>
                    <a:pt x="4325" y="1755"/>
                    <a:pt x="4412" y="1781"/>
                    <a:pt x="4489" y="1815"/>
                  </a:cubicBezTo>
                  <a:cubicBezTo>
                    <a:pt x="4582" y="1875"/>
                    <a:pt x="4669" y="1945"/>
                    <a:pt x="4733" y="2005"/>
                  </a:cubicBezTo>
                  <a:cubicBezTo>
                    <a:pt x="4817" y="2082"/>
                    <a:pt x="4907" y="2173"/>
                    <a:pt x="4987" y="2277"/>
                  </a:cubicBezTo>
                  <a:cubicBezTo>
                    <a:pt x="4984" y="2310"/>
                    <a:pt x="4981" y="2340"/>
                    <a:pt x="4977" y="2374"/>
                  </a:cubicBezTo>
                  <a:cubicBezTo>
                    <a:pt x="4947" y="2424"/>
                    <a:pt x="4907" y="2474"/>
                    <a:pt x="4867" y="2527"/>
                  </a:cubicBezTo>
                  <a:cubicBezTo>
                    <a:pt x="4797" y="2561"/>
                    <a:pt x="4723" y="2595"/>
                    <a:pt x="4643" y="2624"/>
                  </a:cubicBezTo>
                  <a:cubicBezTo>
                    <a:pt x="4566" y="2641"/>
                    <a:pt x="4489" y="2651"/>
                    <a:pt x="4405" y="2661"/>
                  </a:cubicBezTo>
                  <a:lnTo>
                    <a:pt x="4348" y="2668"/>
                  </a:lnTo>
                  <a:cubicBezTo>
                    <a:pt x="4272" y="2678"/>
                    <a:pt x="4195" y="2684"/>
                    <a:pt x="4131" y="2691"/>
                  </a:cubicBezTo>
                  <a:cubicBezTo>
                    <a:pt x="3991" y="2691"/>
                    <a:pt x="3854" y="2678"/>
                    <a:pt x="3736" y="2668"/>
                  </a:cubicBezTo>
                  <a:cubicBezTo>
                    <a:pt x="3596" y="2655"/>
                    <a:pt x="3485" y="2638"/>
                    <a:pt x="3385" y="2621"/>
                  </a:cubicBezTo>
                  <a:lnTo>
                    <a:pt x="3375" y="2618"/>
                  </a:lnTo>
                  <a:cubicBezTo>
                    <a:pt x="3295" y="2595"/>
                    <a:pt x="3215" y="2570"/>
                    <a:pt x="3121" y="2558"/>
                  </a:cubicBezTo>
                  <a:cubicBezTo>
                    <a:pt x="3138" y="2527"/>
                    <a:pt x="3155" y="2497"/>
                    <a:pt x="3171" y="2470"/>
                  </a:cubicBezTo>
                  <a:cubicBezTo>
                    <a:pt x="3252" y="2337"/>
                    <a:pt x="3329" y="2206"/>
                    <a:pt x="3409" y="2079"/>
                  </a:cubicBezTo>
                  <a:cubicBezTo>
                    <a:pt x="3482" y="1962"/>
                    <a:pt x="3556" y="1845"/>
                    <a:pt x="3633" y="1735"/>
                  </a:cubicBezTo>
                  <a:lnTo>
                    <a:pt x="3700" y="1635"/>
                  </a:lnTo>
                  <a:close/>
                  <a:moveTo>
                    <a:pt x="3536" y="1253"/>
                  </a:moveTo>
                  <a:lnTo>
                    <a:pt x="3345" y="1534"/>
                  </a:lnTo>
                  <a:cubicBezTo>
                    <a:pt x="3261" y="1651"/>
                    <a:pt x="3184" y="1772"/>
                    <a:pt x="3111" y="1892"/>
                  </a:cubicBezTo>
                  <a:cubicBezTo>
                    <a:pt x="3028" y="2022"/>
                    <a:pt x="2951" y="2156"/>
                    <a:pt x="2870" y="2289"/>
                  </a:cubicBezTo>
                  <a:cubicBezTo>
                    <a:pt x="2817" y="2380"/>
                    <a:pt x="2770" y="2470"/>
                    <a:pt x="2719" y="2561"/>
                  </a:cubicBezTo>
                  <a:lnTo>
                    <a:pt x="2509" y="3019"/>
                  </a:lnTo>
                  <a:lnTo>
                    <a:pt x="2874" y="2919"/>
                  </a:lnTo>
                  <a:cubicBezTo>
                    <a:pt x="2916" y="2906"/>
                    <a:pt x="2960" y="2899"/>
                    <a:pt x="3003" y="2899"/>
                  </a:cubicBezTo>
                  <a:cubicBezTo>
                    <a:pt x="3018" y="2899"/>
                    <a:pt x="3033" y="2900"/>
                    <a:pt x="3048" y="2902"/>
                  </a:cubicBezTo>
                  <a:cubicBezTo>
                    <a:pt x="3121" y="2908"/>
                    <a:pt x="3195" y="2932"/>
                    <a:pt x="3275" y="2956"/>
                  </a:cubicBezTo>
                  <a:lnTo>
                    <a:pt x="3312" y="2965"/>
                  </a:lnTo>
                  <a:cubicBezTo>
                    <a:pt x="3425" y="2985"/>
                    <a:pt x="3549" y="3002"/>
                    <a:pt x="3700" y="3016"/>
                  </a:cubicBezTo>
                  <a:cubicBezTo>
                    <a:pt x="3823" y="3029"/>
                    <a:pt x="3967" y="3042"/>
                    <a:pt x="4131" y="3042"/>
                  </a:cubicBezTo>
                  <a:lnTo>
                    <a:pt x="4144" y="3042"/>
                  </a:lnTo>
                  <a:cubicBezTo>
                    <a:pt x="4228" y="3036"/>
                    <a:pt x="4308" y="3029"/>
                    <a:pt x="4392" y="3016"/>
                  </a:cubicBezTo>
                  <a:lnTo>
                    <a:pt x="4452" y="3009"/>
                  </a:lnTo>
                  <a:cubicBezTo>
                    <a:pt x="4542" y="2999"/>
                    <a:pt x="4636" y="2985"/>
                    <a:pt x="4729" y="2965"/>
                  </a:cubicBezTo>
                  <a:lnTo>
                    <a:pt x="4753" y="2959"/>
                  </a:lnTo>
                  <a:cubicBezTo>
                    <a:pt x="4860" y="2919"/>
                    <a:pt x="4961" y="2875"/>
                    <a:pt x="5050" y="2828"/>
                  </a:cubicBezTo>
                  <a:lnTo>
                    <a:pt x="5124" y="2765"/>
                  </a:lnTo>
                  <a:cubicBezTo>
                    <a:pt x="5188" y="2688"/>
                    <a:pt x="5245" y="2607"/>
                    <a:pt x="5291" y="2534"/>
                  </a:cubicBezTo>
                  <a:lnTo>
                    <a:pt x="5322" y="2447"/>
                  </a:lnTo>
                  <a:cubicBezTo>
                    <a:pt x="5331" y="2380"/>
                    <a:pt x="5339" y="2310"/>
                    <a:pt x="5339" y="2243"/>
                  </a:cubicBezTo>
                  <a:lnTo>
                    <a:pt x="5339" y="2226"/>
                  </a:lnTo>
                  <a:lnTo>
                    <a:pt x="5322" y="2166"/>
                  </a:lnTo>
                  <a:cubicBezTo>
                    <a:pt x="5311" y="2143"/>
                    <a:pt x="5302" y="2123"/>
                    <a:pt x="5291" y="2102"/>
                  </a:cubicBezTo>
                  <a:lnTo>
                    <a:pt x="5278" y="2079"/>
                  </a:lnTo>
                  <a:cubicBezTo>
                    <a:pt x="5181" y="1948"/>
                    <a:pt x="5070" y="1838"/>
                    <a:pt x="4974" y="1748"/>
                  </a:cubicBezTo>
                  <a:lnTo>
                    <a:pt x="4967" y="1741"/>
                  </a:lnTo>
                  <a:cubicBezTo>
                    <a:pt x="4890" y="1675"/>
                    <a:pt x="4783" y="1584"/>
                    <a:pt x="4663" y="1511"/>
                  </a:cubicBezTo>
                  <a:lnTo>
                    <a:pt x="4639" y="1497"/>
                  </a:lnTo>
                  <a:cubicBezTo>
                    <a:pt x="4539" y="1454"/>
                    <a:pt x="4436" y="1420"/>
                    <a:pt x="4298" y="1387"/>
                  </a:cubicBezTo>
                  <a:cubicBezTo>
                    <a:pt x="4181" y="1363"/>
                    <a:pt x="4061" y="1340"/>
                    <a:pt x="3944" y="1320"/>
                  </a:cubicBezTo>
                  <a:cubicBezTo>
                    <a:pt x="3860" y="1303"/>
                    <a:pt x="3780" y="1290"/>
                    <a:pt x="3696" y="1277"/>
                  </a:cubicBezTo>
                  <a:lnTo>
                    <a:pt x="3536" y="1253"/>
                  </a:lnTo>
                  <a:close/>
                  <a:moveTo>
                    <a:pt x="2439" y="3995"/>
                  </a:moveTo>
                  <a:cubicBezTo>
                    <a:pt x="2466" y="4022"/>
                    <a:pt x="2496" y="4046"/>
                    <a:pt x="2526" y="4069"/>
                  </a:cubicBezTo>
                  <a:lnTo>
                    <a:pt x="2529" y="4072"/>
                  </a:lnTo>
                  <a:cubicBezTo>
                    <a:pt x="2576" y="4109"/>
                    <a:pt x="2622" y="4136"/>
                    <a:pt x="2662" y="4160"/>
                  </a:cubicBezTo>
                  <a:lnTo>
                    <a:pt x="2703" y="4183"/>
                  </a:lnTo>
                  <a:cubicBezTo>
                    <a:pt x="2747" y="4209"/>
                    <a:pt x="2793" y="4236"/>
                    <a:pt x="2840" y="4260"/>
                  </a:cubicBezTo>
                  <a:lnTo>
                    <a:pt x="2880" y="4287"/>
                  </a:lnTo>
                  <a:cubicBezTo>
                    <a:pt x="2957" y="4327"/>
                    <a:pt x="3034" y="4370"/>
                    <a:pt x="3104" y="4417"/>
                  </a:cubicBezTo>
                  <a:cubicBezTo>
                    <a:pt x="3168" y="4461"/>
                    <a:pt x="3232" y="4510"/>
                    <a:pt x="3292" y="4564"/>
                  </a:cubicBezTo>
                  <a:cubicBezTo>
                    <a:pt x="3352" y="4621"/>
                    <a:pt x="3399" y="4671"/>
                    <a:pt x="3439" y="4722"/>
                  </a:cubicBezTo>
                  <a:cubicBezTo>
                    <a:pt x="3459" y="4765"/>
                    <a:pt x="3479" y="4808"/>
                    <a:pt x="3499" y="4862"/>
                  </a:cubicBezTo>
                  <a:cubicBezTo>
                    <a:pt x="3512" y="4925"/>
                    <a:pt x="3522" y="4986"/>
                    <a:pt x="3533" y="5043"/>
                  </a:cubicBezTo>
                  <a:cubicBezTo>
                    <a:pt x="3529" y="5063"/>
                    <a:pt x="3525" y="5083"/>
                    <a:pt x="3522" y="5106"/>
                  </a:cubicBezTo>
                  <a:cubicBezTo>
                    <a:pt x="3512" y="5146"/>
                    <a:pt x="3499" y="5186"/>
                    <a:pt x="3482" y="5223"/>
                  </a:cubicBezTo>
                  <a:cubicBezTo>
                    <a:pt x="3465" y="5250"/>
                    <a:pt x="3449" y="5276"/>
                    <a:pt x="3429" y="5299"/>
                  </a:cubicBezTo>
                  <a:cubicBezTo>
                    <a:pt x="3385" y="5344"/>
                    <a:pt x="3332" y="5384"/>
                    <a:pt x="3275" y="5424"/>
                  </a:cubicBezTo>
                  <a:cubicBezTo>
                    <a:pt x="3171" y="5480"/>
                    <a:pt x="3054" y="5534"/>
                    <a:pt x="2931" y="5577"/>
                  </a:cubicBezTo>
                  <a:cubicBezTo>
                    <a:pt x="2903" y="5584"/>
                    <a:pt x="2880" y="5591"/>
                    <a:pt x="2854" y="5594"/>
                  </a:cubicBezTo>
                  <a:cubicBezTo>
                    <a:pt x="2810" y="5580"/>
                    <a:pt x="2767" y="5568"/>
                    <a:pt x="2723" y="5554"/>
                  </a:cubicBezTo>
                  <a:lnTo>
                    <a:pt x="2642" y="5531"/>
                  </a:lnTo>
                  <a:cubicBezTo>
                    <a:pt x="2532" y="5497"/>
                    <a:pt x="2426" y="5464"/>
                    <a:pt x="2338" y="5427"/>
                  </a:cubicBezTo>
                  <a:cubicBezTo>
                    <a:pt x="2228" y="5364"/>
                    <a:pt x="2121" y="5296"/>
                    <a:pt x="2011" y="5230"/>
                  </a:cubicBezTo>
                  <a:lnTo>
                    <a:pt x="1944" y="5186"/>
                  </a:lnTo>
                  <a:cubicBezTo>
                    <a:pt x="1927" y="5176"/>
                    <a:pt x="1910" y="5166"/>
                    <a:pt x="1897" y="5156"/>
                  </a:cubicBezTo>
                  <a:cubicBezTo>
                    <a:pt x="1954" y="5026"/>
                    <a:pt x="2011" y="4895"/>
                    <a:pt x="2068" y="4768"/>
                  </a:cubicBezTo>
                  <a:cubicBezTo>
                    <a:pt x="2181" y="4507"/>
                    <a:pt x="2309" y="4250"/>
                    <a:pt x="2439" y="3995"/>
                  </a:cubicBezTo>
                  <a:close/>
                  <a:moveTo>
                    <a:pt x="2409" y="3273"/>
                  </a:moveTo>
                  <a:lnTo>
                    <a:pt x="2228" y="3631"/>
                  </a:lnTo>
                  <a:cubicBezTo>
                    <a:pt x="2064" y="3952"/>
                    <a:pt x="1894" y="4287"/>
                    <a:pt x="1747" y="4624"/>
                  </a:cubicBezTo>
                  <a:cubicBezTo>
                    <a:pt x="1666" y="4802"/>
                    <a:pt x="1589" y="4978"/>
                    <a:pt x="1512" y="5156"/>
                  </a:cubicBezTo>
                  <a:lnTo>
                    <a:pt x="1449" y="5299"/>
                  </a:lnTo>
                  <a:lnTo>
                    <a:pt x="1646" y="5417"/>
                  </a:lnTo>
                  <a:cubicBezTo>
                    <a:pt x="1683" y="5437"/>
                    <a:pt x="1716" y="5460"/>
                    <a:pt x="1753" y="5480"/>
                  </a:cubicBezTo>
                  <a:lnTo>
                    <a:pt x="1827" y="5531"/>
                  </a:lnTo>
                  <a:cubicBezTo>
                    <a:pt x="1937" y="5600"/>
                    <a:pt x="2051" y="5668"/>
                    <a:pt x="2181" y="5741"/>
                  </a:cubicBezTo>
                  <a:cubicBezTo>
                    <a:pt x="2301" y="5795"/>
                    <a:pt x="2422" y="5832"/>
                    <a:pt x="2542" y="5869"/>
                  </a:cubicBezTo>
                  <a:lnTo>
                    <a:pt x="2619" y="5892"/>
                  </a:lnTo>
                  <a:cubicBezTo>
                    <a:pt x="2673" y="5909"/>
                    <a:pt x="2730" y="5926"/>
                    <a:pt x="2787" y="5942"/>
                  </a:cubicBezTo>
                  <a:lnTo>
                    <a:pt x="2863" y="5952"/>
                  </a:lnTo>
                  <a:lnTo>
                    <a:pt x="2887" y="5946"/>
                  </a:lnTo>
                  <a:cubicBezTo>
                    <a:pt x="2931" y="5938"/>
                    <a:pt x="2977" y="5929"/>
                    <a:pt x="3034" y="5912"/>
                  </a:cubicBezTo>
                  <a:cubicBezTo>
                    <a:pt x="3188" y="5858"/>
                    <a:pt x="3325" y="5798"/>
                    <a:pt x="3459" y="5721"/>
                  </a:cubicBezTo>
                  <a:cubicBezTo>
                    <a:pt x="3549" y="5661"/>
                    <a:pt x="3619" y="5605"/>
                    <a:pt x="3679" y="5548"/>
                  </a:cubicBezTo>
                  <a:lnTo>
                    <a:pt x="3700" y="5527"/>
                  </a:lnTo>
                  <a:cubicBezTo>
                    <a:pt x="3733" y="5484"/>
                    <a:pt x="3763" y="5440"/>
                    <a:pt x="3790" y="5393"/>
                  </a:cubicBezTo>
                  <a:lnTo>
                    <a:pt x="3803" y="5370"/>
                  </a:lnTo>
                  <a:cubicBezTo>
                    <a:pt x="3826" y="5310"/>
                    <a:pt x="3846" y="5253"/>
                    <a:pt x="3863" y="5190"/>
                  </a:cubicBezTo>
                  <a:lnTo>
                    <a:pt x="3870" y="5169"/>
                  </a:lnTo>
                  <a:cubicBezTo>
                    <a:pt x="3874" y="5129"/>
                    <a:pt x="3880" y="5092"/>
                    <a:pt x="3883" y="5052"/>
                  </a:cubicBezTo>
                  <a:lnTo>
                    <a:pt x="3883" y="5035"/>
                  </a:lnTo>
                  <a:lnTo>
                    <a:pt x="3883" y="5019"/>
                  </a:lnTo>
                  <a:cubicBezTo>
                    <a:pt x="3874" y="4942"/>
                    <a:pt x="3860" y="4858"/>
                    <a:pt x="3840" y="4771"/>
                  </a:cubicBezTo>
                  <a:lnTo>
                    <a:pt x="3834" y="4748"/>
                  </a:lnTo>
                  <a:cubicBezTo>
                    <a:pt x="3803" y="4674"/>
                    <a:pt x="3773" y="4608"/>
                    <a:pt x="3743" y="4544"/>
                  </a:cubicBezTo>
                  <a:lnTo>
                    <a:pt x="3726" y="4517"/>
                  </a:lnTo>
                  <a:cubicBezTo>
                    <a:pt x="3673" y="4453"/>
                    <a:pt x="3616" y="4387"/>
                    <a:pt x="3529" y="4303"/>
                  </a:cubicBezTo>
                  <a:cubicBezTo>
                    <a:pt x="3465" y="4250"/>
                    <a:pt x="3389" y="4186"/>
                    <a:pt x="3301" y="4126"/>
                  </a:cubicBezTo>
                  <a:cubicBezTo>
                    <a:pt x="3221" y="4072"/>
                    <a:pt x="3138" y="4026"/>
                    <a:pt x="3054" y="3979"/>
                  </a:cubicBezTo>
                  <a:lnTo>
                    <a:pt x="3011" y="3955"/>
                  </a:lnTo>
                  <a:cubicBezTo>
                    <a:pt x="2967" y="3929"/>
                    <a:pt x="2923" y="3905"/>
                    <a:pt x="2880" y="3879"/>
                  </a:cubicBezTo>
                  <a:lnTo>
                    <a:pt x="2837" y="3855"/>
                  </a:lnTo>
                  <a:cubicBezTo>
                    <a:pt x="2807" y="3839"/>
                    <a:pt x="2776" y="3822"/>
                    <a:pt x="2750" y="3802"/>
                  </a:cubicBezTo>
                  <a:lnTo>
                    <a:pt x="2639" y="3939"/>
                  </a:lnTo>
                  <a:lnTo>
                    <a:pt x="2747" y="3799"/>
                  </a:lnTo>
                  <a:cubicBezTo>
                    <a:pt x="2650" y="3718"/>
                    <a:pt x="2602" y="3674"/>
                    <a:pt x="2566" y="3591"/>
                  </a:cubicBezTo>
                  <a:lnTo>
                    <a:pt x="2409" y="3273"/>
                  </a:lnTo>
                  <a:close/>
                  <a:moveTo>
                    <a:pt x="3525" y="352"/>
                  </a:moveTo>
                  <a:cubicBezTo>
                    <a:pt x="3544" y="352"/>
                    <a:pt x="3562" y="354"/>
                    <a:pt x="3576" y="357"/>
                  </a:cubicBezTo>
                  <a:cubicBezTo>
                    <a:pt x="3663" y="370"/>
                    <a:pt x="3746" y="387"/>
                    <a:pt x="3834" y="403"/>
                  </a:cubicBezTo>
                  <a:lnTo>
                    <a:pt x="3980" y="434"/>
                  </a:lnTo>
                  <a:cubicBezTo>
                    <a:pt x="4167" y="474"/>
                    <a:pt x="4359" y="514"/>
                    <a:pt x="4542" y="561"/>
                  </a:cubicBezTo>
                  <a:cubicBezTo>
                    <a:pt x="4753" y="614"/>
                    <a:pt x="4944" y="698"/>
                    <a:pt x="5135" y="812"/>
                  </a:cubicBezTo>
                  <a:cubicBezTo>
                    <a:pt x="5184" y="838"/>
                    <a:pt x="5231" y="875"/>
                    <a:pt x="5275" y="912"/>
                  </a:cubicBezTo>
                  <a:lnTo>
                    <a:pt x="5325" y="952"/>
                  </a:lnTo>
                  <a:cubicBezTo>
                    <a:pt x="5432" y="1042"/>
                    <a:pt x="5536" y="1133"/>
                    <a:pt x="5632" y="1226"/>
                  </a:cubicBezTo>
                  <a:lnTo>
                    <a:pt x="5666" y="1256"/>
                  </a:lnTo>
                  <a:cubicBezTo>
                    <a:pt x="5720" y="1310"/>
                    <a:pt x="5770" y="1357"/>
                    <a:pt x="5813" y="1407"/>
                  </a:cubicBezTo>
                  <a:cubicBezTo>
                    <a:pt x="5893" y="1504"/>
                    <a:pt x="5967" y="1607"/>
                    <a:pt x="6038" y="1724"/>
                  </a:cubicBezTo>
                  <a:cubicBezTo>
                    <a:pt x="6061" y="1765"/>
                    <a:pt x="6084" y="1805"/>
                    <a:pt x="6101" y="1845"/>
                  </a:cubicBezTo>
                  <a:cubicBezTo>
                    <a:pt x="6121" y="1905"/>
                    <a:pt x="6141" y="1962"/>
                    <a:pt x="6154" y="2025"/>
                  </a:cubicBezTo>
                  <a:cubicBezTo>
                    <a:pt x="6161" y="2042"/>
                    <a:pt x="6164" y="2059"/>
                    <a:pt x="6168" y="2076"/>
                  </a:cubicBezTo>
                  <a:cubicBezTo>
                    <a:pt x="6178" y="2213"/>
                    <a:pt x="6178" y="2340"/>
                    <a:pt x="6171" y="2464"/>
                  </a:cubicBezTo>
                  <a:cubicBezTo>
                    <a:pt x="6164" y="2570"/>
                    <a:pt x="6141" y="2678"/>
                    <a:pt x="6111" y="2768"/>
                  </a:cubicBezTo>
                  <a:cubicBezTo>
                    <a:pt x="6058" y="2925"/>
                    <a:pt x="5957" y="3072"/>
                    <a:pt x="5863" y="3200"/>
                  </a:cubicBezTo>
                  <a:cubicBezTo>
                    <a:pt x="5820" y="3257"/>
                    <a:pt x="5770" y="3313"/>
                    <a:pt x="5713" y="3373"/>
                  </a:cubicBezTo>
                  <a:lnTo>
                    <a:pt x="5680" y="3413"/>
                  </a:lnTo>
                  <a:cubicBezTo>
                    <a:pt x="5603" y="3498"/>
                    <a:pt x="5496" y="3567"/>
                    <a:pt x="5339" y="3638"/>
                  </a:cubicBezTo>
                  <a:cubicBezTo>
                    <a:pt x="5175" y="3711"/>
                    <a:pt x="5007" y="3788"/>
                    <a:pt x="4840" y="3819"/>
                  </a:cubicBezTo>
                  <a:cubicBezTo>
                    <a:pt x="4777" y="3831"/>
                    <a:pt x="4716" y="3842"/>
                    <a:pt x="4653" y="3851"/>
                  </a:cubicBezTo>
                  <a:lnTo>
                    <a:pt x="4402" y="3892"/>
                  </a:lnTo>
                  <a:lnTo>
                    <a:pt x="4529" y="4112"/>
                  </a:lnTo>
                  <a:cubicBezTo>
                    <a:pt x="4542" y="4140"/>
                    <a:pt x="4556" y="4166"/>
                    <a:pt x="4569" y="4193"/>
                  </a:cubicBezTo>
                  <a:cubicBezTo>
                    <a:pt x="4633" y="4323"/>
                    <a:pt x="4683" y="4450"/>
                    <a:pt x="4716" y="4577"/>
                  </a:cubicBezTo>
                  <a:cubicBezTo>
                    <a:pt x="4740" y="4671"/>
                    <a:pt x="4757" y="4771"/>
                    <a:pt x="4766" y="4845"/>
                  </a:cubicBezTo>
                  <a:cubicBezTo>
                    <a:pt x="4794" y="5006"/>
                    <a:pt x="4786" y="5169"/>
                    <a:pt x="4757" y="5330"/>
                  </a:cubicBezTo>
                  <a:lnTo>
                    <a:pt x="4743" y="5393"/>
                  </a:lnTo>
                  <a:cubicBezTo>
                    <a:pt x="4729" y="5467"/>
                    <a:pt x="4716" y="5537"/>
                    <a:pt x="4696" y="5597"/>
                  </a:cubicBezTo>
                  <a:cubicBezTo>
                    <a:pt x="4660" y="5701"/>
                    <a:pt x="4613" y="5805"/>
                    <a:pt x="4546" y="5929"/>
                  </a:cubicBezTo>
                  <a:cubicBezTo>
                    <a:pt x="4476" y="6056"/>
                    <a:pt x="4382" y="6176"/>
                    <a:pt x="4252" y="6303"/>
                  </a:cubicBezTo>
                  <a:cubicBezTo>
                    <a:pt x="4218" y="6333"/>
                    <a:pt x="4188" y="6363"/>
                    <a:pt x="4151" y="6394"/>
                  </a:cubicBezTo>
                  <a:cubicBezTo>
                    <a:pt x="3971" y="6537"/>
                    <a:pt x="3770" y="6661"/>
                    <a:pt x="3559" y="6758"/>
                  </a:cubicBezTo>
                  <a:cubicBezTo>
                    <a:pt x="3472" y="6798"/>
                    <a:pt x="3399" y="6829"/>
                    <a:pt x="3332" y="6852"/>
                  </a:cubicBezTo>
                  <a:lnTo>
                    <a:pt x="3261" y="6872"/>
                  </a:lnTo>
                  <a:cubicBezTo>
                    <a:pt x="3158" y="6905"/>
                    <a:pt x="3057" y="6939"/>
                    <a:pt x="2954" y="6945"/>
                  </a:cubicBezTo>
                  <a:cubicBezTo>
                    <a:pt x="2899" y="6949"/>
                    <a:pt x="2847" y="6952"/>
                    <a:pt x="2798" y="6952"/>
                  </a:cubicBezTo>
                  <a:cubicBezTo>
                    <a:pt x="2755" y="6952"/>
                    <a:pt x="2713" y="6950"/>
                    <a:pt x="2673" y="6942"/>
                  </a:cubicBezTo>
                  <a:cubicBezTo>
                    <a:pt x="2579" y="6925"/>
                    <a:pt x="2489" y="6905"/>
                    <a:pt x="2395" y="6882"/>
                  </a:cubicBezTo>
                  <a:cubicBezTo>
                    <a:pt x="2335" y="6869"/>
                    <a:pt x="2275" y="6852"/>
                    <a:pt x="2215" y="6832"/>
                  </a:cubicBezTo>
                  <a:lnTo>
                    <a:pt x="2121" y="6804"/>
                  </a:lnTo>
                  <a:cubicBezTo>
                    <a:pt x="2085" y="6795"/>
                    <a:pt x="2044" y="6781"/>
                    <a:pt x="2004" y="6768"/>
                  </a:cubicBezTo>
                  <a:lnTo>
                    <a:pt x="1980" y="6761"/>
                  </a:lnTo>
                  <a:cubicBezTo>
                    <a:pt x="1840" y="6718"/>
                    <a:pt x="1710" y="6648"/>
                    <a:pt x="1596" y="6584"/>
                  </a:cubicBezTo>
                  <a:cubicBezTo>
                    <a:pt x="1512" y="6540"/>
                    <a:pt x="1432" y="6494"/>
                    <a:pt x="1352" y="6443"/>
                  </a:cubicBezTo>
                  <a:cubicBezTo>
                    <a:pt x="1268" y="6397"/>
                    <a:pt x="1191" y="6343"/>
                    <a:pt x="1111" y="6293"/>
                  </a:cubicBezTo>
                  <a:cubicBezTo>
                    <a:pt x="1084" y="6276"/>
                    <a:pt x="1061" y="6259"/>
                    <a:pt x="1041" y="6243"/>
                  </a:cubicBezTo>
                  <a:lnTo>
                    <a:pt x="970" y="6193"/>
                  </a:lnTo>
                  <a:lnTo>
                    <a:pt x="890" y="6216"/>
                  </a:lnTo>
                  <a:cubicBezTo>
                    <a:pt x="856" y="6225"/>
                    <a:pt x="820" y="6229"/>
                    <a:pt x="784" y="6229"/>
                  </a:cubicBezTo>
                  <a:cubicBezTo>
                    <a:pt x="737" y="6229"/>
                    <a:pt x="690" y="6222"/>
                    <a:pt x="646" y="6207"/>
                  </a:cubicBezTo>
                  <a:cubicBezTo>
                    <a:pt x="546" y="6170"/>
                    <a:pt x="459" y="6093"/>
                    <a:pt x="412" y="5992"/>
                  </a:cubicBezTo>
                  <a:cubicBezTo>
                    <a:pt x="368" y="5895"/>
                    <a:pt x="362" y="5771"/>
                    <a:pt x="395" y="5694"/>
                  </a:cubicBezTo>
                  <a:lnTo>
                    <a:pt x="569" y="5279"/>
                  </a:lnTo>
                  <a:cubicBezTo>
                    <a:pt x="776" y="4795"/>
                    <a:pt x="987" y="4293"/>
                    <a:pt x="1208" y="3805"/>
                  </a:cubicBezTo>
                  <a:cubicBezTo>
                    <a:pt x="1302" y="3604"/>
                    <a:pt x="1392" y="3404"/>
                    <a:pt x="1483" y="3200"/>
                  </a:cubicBezTo>
                  <a:cubicBezTo>
                    <a:pt x="1546" y="3052"/>
                    <a:pt x="1603" y="2899"/>
                    <a:pt x="1656" y="2751"/>
                  </a:cubicBezTo>
                  <a:lnTo>
                    <a:pt x="1707" y="2615"/>
                  </a:lnTo>
                  <a:cubicBezTo>
                    <a:pt x="1857" y="2209"/>
                    <a:pt x="2064" y="1818"/>
                    <a:pt x="2268" y="1437"/>
                  </a:cubicBezTo>
                  <a:lnTo>
                    <a:pt x="2298" y="1383"/>
                  </a:lnTo>
                  <a:cubicBezTo>
                    <a:pt x="2375" y="1240"/>
                    <a:pt x="2452" y="1093"/>
                    <a:pt x="2536" y="952"/>
                  </a:cubicBezTo>
                  <a:cubicBezTo>
                    <a:pt x="2606" y="835"/>
                    <a:pt x="2693" y="735"/>
                    <a:pt x="2793" y="628"/>
                  </a:cubicBezTo>
                  <a:cubicBezTo>
                    <a:pt x="2877" y="537"/>
                    <a:pt x="2984" y="467"/>
                    <a:pt x="3094" y="431"/>
                  </a:cubicBezTo>
                  <a:cubicBezTo>
                    <a:pt x="3158" y="407"/>
                    <a:pt x="3221" y="383"/>
                    <a:pt x="3289" y="370"/>
                  </a:cubicBezTo>
                  <a:cubicBezTo>
                    <a:pt x="3335" y="357"/>
                    <a:pt x="3385" y="357"/>
                    <a:pt x="3445" y="353"/>
                  </a:cubicBezTo>
                  <a:lnTo>
                    <a:pt x="3499" y="353"/>
                  </a:lnTo>
                  <a:cubicBezTo>
                    <a:pt x="3508" y="353"/>
                    <a:pt x="3516" y="352"/>
                    <a:pt x="3525" y="352"/>
                  </a:cubicBezTo>
                  <a:close/>
                  <a:moveTo>
                    <a:pt x="3528" y="1"/>
                  </a:moveTo>
                  <a:cubicBezTo>
                    <a:pt x="3515" y="1"/>
                    <a:pt x="3500" y="1"/>
                    <a:pt x="3485" y="2"/>
                  </a:cubicBezTo>
                  <a:lnTo>
                    <a:pt x="3435" y="2"/>
                  </a:lnTo>
                  <a:cubicBezTo>
                    <a:pt x="3362" y="6"/>
                    <a:pt x="3289" y="9"/>
                    <a:pt x="3208" y="26"/>
                  </a:cubicBezTo>
                  <a:cubicBezTo>
                    <a:pt x="3128" y="46"/>
                    <a:pt x="3054" y="69"/>
                    <a:pt x="2980" y="96"/>
                  </a:cubicBezTo>
                  <a:cubicBezTo>
                    <a:pt x="2817" y="153"/>
                    <a:pt x="2659" y="256"/>
                    <a:pt x="2536" y="387"/>
                  </a:cubicBezTo>
                  <a:cubicBezTo>
                    <a:pt x="2426" y="508"/>
                    <a:pt x="2318" y="624"/>
                    <a:pt x="2231" y="775"/>
                  </a:cubicBezTo>
                  <a:cubicBezTo>
                    <a:pt x="2148" y="919"/>
                    <a:pt x="2068" y="1069"/>
                    <a:pt x="1987" y="1216"/>
                  </a:cubicBezTo>
                  <a:lnTo>
                    <a:pt x="1957" y="1273"/>
                  </a:lnTo>
                  <a:cubicBezTo>
                    <a:pt x="1750" y="1661"/>
                    <a:pt x="1536" y="2066"/>
                    <a:pt x="1375" y="2494"/>
                  </a:cubicBezTo>
                  <a:lnTo>
                    <a:pt x="1325" y="2635"/>
                  </a:lnTo>
                  <a:cubicBezTo>
                    <a:pt x="1275" y="2775"/>
                    <a:pt x="1222" y="2922"/>
                    <a:pt x="1161" y="3056"/>
                  </a:cubicBezTo>
                  <a:lnTo>
                    <a:pt x="890" y="3658"/>
                  </a:lnTo>
                  <a:cubicBezTo>
                    <a:pt x="666" y="4149"/>
                    <a:pt x="452" y="4654"/>
                    <a:pt x="248" y="5143"/>
                  </a:cubicBezTo>
                  <a:lnTo>
                    <a:pt x="71" y="5557"/>
                  </a:lnTo>
                  <a:cubicBezTo>
                    <a:pt x="1" y="5728"/>
                    <a:pt x="7" y="5952"/>
                    <a:pt x="94" y="6139"/>
                  </a:cubicBezTo>
                  <a:cubicBezTo>
                    <a:pt x="178" y="6323"/>
                    <a:pt x="339" y="6471"/>
                    <a:pt x="529" y="6537"/>
                  </a:cubicBezTo>
                  <a:cubicBezTo>
                    <a:pt x="611" y="6568"/>
                    <a:pt x="698" y="6582"/>
                    <a:pt x="785" y="6582"/>
                  </a:cubicBezTo>
                  <a:cubicBezTo>
                    <a:pt x="822" y="6582"/>
                    <a:pt x="860" y="6579"/>
                    <a:pt x="897" y="6574"/>
                  </a:cubicBezTo>
                  <a:cubicBezTo>
                    <a:pt x="904" y="6577"/>
                    <a:pt x="910" y="6584"/>
                    <a:pt x="917" y="6588"/>
                  </a:cubicBezTo>
                  <a:cubicBezTo>
                    <a:pt x="1001" y="6641"/>
                    <a:pt x="1084" y="6695"/>
                    <a:pt x="1168" y="6744"/>
                  </a:cubicBezTo>
                  <a:cubicBezTo>
                    <a:pt x="1255" y="6795"/>
                    <a:pt x="1338" y="6845"/>
                    <a:pt x="1426" y="6892"/>
                  </a:cubicBezTo>
                  <a:cubicBezTo>
                    <a:pt x="1552" y="6962"/>
                    <a:pt x="1707" y="7042"/>
                    <a:pt x="1873" y="7096"/>
                  </a:cubicBezTo>
                  <a:lnTo>
                    <a:pt x="1897" y="7105"/>
                  </a:lnTo>
                  <a:cubicBezTo>
                    <a:pt x="1940" y="7119"/>
                    <a:pt x="1984" y="7133"/>
                    <a:pt x="2028" y="7142"/>
                  </a:cubicBezTo>
                  <a:lnTo>
                    <a:pt x="2114" y="7170"/>
                  </a:lnTo>
                  <a:cubicBezTo>
                    <a:pt x="2181" y="7190"/>
                    <a:pt x="2252" y="7210"/>
                    <a:pt x="2318" y="7226"/>
                  </a:cubicBezTo>
                  <a:cubicBezTo>
                    <a:pt x="2415" y="7250"/>
                    <a:pt x="2512" y="7270"/>
                    <a:pt x="2609" y="7286"/>
                  </a:cubicBezTo>
                  <a:cubicBezTo>
                    <a:pt x="2676" y="7300"/>
                    <a:pt x="2736" y="7303"/>
                    <a:pt x="2800" y="7303"/>
                  </a:cubicBezTo>
                  <a:cubicBezTo>
                    <a:pt x="2863" y="7303"/>
                    <a:pt x="2923" y="7300"/>
                    <a:pt x="2988" y="7297"/>
                  </a:cubicBezTo>
                  <a:cubicBezTo>
                    <a:pt x="3124" y="7286"/>
                    <a:pt x="3252" y="7246"/>
                    <a:pt x="3372" y="7206"/>
                  </a:cubicBezTo>
                  <a:lnTo>
                    <a:pt x="3435" y="7186"/>
                  </a:lnTo>
                  <a:cubicBezTo>
                    <a:pt x="3519" y="7159"/>
                    <a:pt x="3606" y="7126"/>
                    <a:pt x="3706" y="7079"/>
                  </a:cubicBezTo>
                  <a:cubicBezTo>
                    <a:pt x="3944" y="6969"/>
                    <a:pt x="4167" y="6832"/>
                    <a:pt x="4372" y="6668"/>
                  </a:cubicBezTo>
                  <a:cubicBezTo>
                    <a:pt x="4415" y="6634"/>
                    <a:pt x="4456" y="6594"/>
                    <a:pt x="4496" y="6557"/>
                  </a:cubicBezTo>
                  <a:cubicBezTo>
                    <a:pt x="4653" y="6403"/>
                    <a:pt x="4769" y="6253"/>
                    <a:pt x="4857" y="6096"/>
                  </a:cubicBezTo>
                  <a:cubicBezTo>
                    <a:pt x="4930" y="5955"/>
                    <a:pt x="4984" y="5835"/>
                    <a:pt x="5027" y="5714"/>
                  </a:cubicBezTo>
                  <a:cubicBezTo>
                    <a:pt x="5058" y="5628"/>
                    <a:pt x="5074" y="5540"/>
                    <a:pt x="5087" y="5460"/>
                  </a:cubicBezTo>
                  <a:lnTo>
                    <a:pt x="5101" y="5397"/>
                  </a:lnTo>
                  <a:cubicBezTo>
                    <a:pt x="5141" y="5199"/>
                    <a:pt x="5144" y="4995"/>
                    <a:pt x="5115" y="4791"/>
                  </a:cubicBezTo>
                  <a:cubicBezTo>
                    <a:pt x="5104" y="4708"/>
                    <a:pt x="5084" y="4601"/>
                    <a:pt x="5054" y="4487"/>
                  </a:cubicBezTo>
                  <a:cubicBezTo>
                    <a:pt x="5027" y="4376"/>
                    <a:pt x="4987" y="4270"/>
                    <a:pt x="4940" y="4156"/>
                  </a:cubicBezTo>
                  <a:cubicBezTo>
                    <a:pt x="5138" y="4116"/>
                    <a:pt x="5322" y="4032"/>
                    <a:pt x="5482" y="3959"/>
                  </a:cubicBezTo>
                  <a:cubicBezTo>
                    <a:pt x="5686" y="3868"/>
                    <a:pt x="5830" y="3768"/>
                    <a:pt x="5941" y="3648"/>
                  </a:cubicBezTo>
                  <a:lnTo>
                    <a:pt x="5973" y="3611"/>
                  </a:lnTo>
                  <a:cubicBezTo>
                    <a:pt x="6030" y="3547"/>
                    <a:pt x="6091" y="3481"/>
                    <a:pt x="6148" y="3407"/>
                  </a:cubicBezTo>
                  <a:cubicBezTo>
                    <a:pt x="6254" y="3260"/>
                    <a:pt x="6375" y="3089"/>
                    <a:pt x="6445" y="2882"/>
                  </a:cubicBezTo>
                  <a:cubicBezTo>
                    <a:pt x="6486" y="2761"/>
                    <a:pt x="6512" y="2624"/>
                    <a:pt x="6522" y="2484"/>
                  </a:cubicBezTo>
                  <a:cubicBezTo>
                    <a:pt x="6529" y="2346"/>
                    <a:pt x="6529" y="2203"/>
                    <a:pt x="6515" y="2053"/>
                  </a:cubicBezTo>
                  <a:cubicBezTo>
                    <a:pt x="6515" y="2013"/>
                    <a:pt x="6506" y="1976"/>
                    <a:pt x="6499" y="1939"/>
                  </a:cubicBezTo>
                  <a:cubicBezTo>
                    <a:pt x="6482" y="1875"/>
                    <a:pt x="6459" y="1805"/>
                    <a:pt x="6429" y="1724"/>
                  </a:cubicBezTo>
                  <a:cubicBezTo>
                    <a:pt x="6405" y="1658"/>
                    <a:pt x="6372" y="1601"/>
                    <a:pt x="6342" y="1547"/>
                  </a:cubicBezTo>
                  <a:cubicBezTo>
                    <a:pt x="6262" y="1411"/>
                    <a:pt x="6174" y="1290"/>
                    <a:pt x="6081" y="1179"/>
                  </a:cubicBezTo>
                  <a:cubicBezTo>
                    <a:pt x="6024" y="1116"/>
                    <a:pt x="5967" y="1059"/>
                    <a:pt x="5907" y="1002"/>
                  </a:cubicBezTo>
                  <a:lnTo>
                    <a:pt x="5877" y="972"/>
                  </a:lnTo>
                  <a:cubicBezTo>
                    <a:pt x="5773" y="875"/>
                    <a:pt x="5663" y="775"/>
                    <a:pt x="5546" y="681"/>
                  </a:cubicBezTo>
                  <a:lnTo>
                    <a:pt x="5496" y="638"/>
                  </a:lnTo>
                  <a:cubicBezTo>
                    <a:pt x="5442" y="594"/>
                    <a:pt x="5382" y="548"/>
                    <a:pt x="5315" y="508"/>
                  </a:cubicBezTo>
                  <a:cubicBezTo>
                    <a:pt x="5098" y="377"/>
                    <a:pt x="4874" y="283"/>
                    <a:pt x="4629" y="223"/>
                  </a:cubicBezTo>
                  <a:cubicBezTo>
                    <a:pt x="4439" y="173"/>
                    <a:pt x="4241" y="130"/>
                    <a:pt x="4054" y="93"/>
                  </a:cubicBezTo>
                  <a:lnTo>
                    <a:pt x="3907" y="59"/>
                  </a:lnTo>
                  <a:cubicBezTo>
                    <a:pt x="3817" y="42"/>
                    <a:pt x="3726" y="26"/>
                    <a:pt x="3633" y="9"/>
                  </a:cubicBezTo>
                  <a:cubicBezTo>
                    <a:pt x="3601" y="4"/>
                    <a:pt x="3567" y="1"/>
                    <a:pt x="35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23" name="Google Shape;2523;p51"/>
          <p:cNvGrpSpPr/>
          <p:nvPr/>
        </p:nvGrpSpPr>
        <p:grpSpPr>
          <a:xfrm>
            <a:off x="923400" y="408925"/>
            <a:ext cx="7298860" cy="599400"/>
            <a:chOff x="923400" y="408925"/>
            <a:chExt cx="7298860" cy="599400"/>
          </a:xfrm>
        </p:grpSpPr>
        <p:sp>
          <p:nvSpPr>
            <p:cNvPr id="2524" name="Google Shape;2524;p51"/>
            <p:cNvSpPr/>
            <p:nvPr/>
          </p:nvSpPr>
          <p:spPr>
            <a:xfrm>
              <a:off x="923400" y="408925"/>
              <a:ext cx="7297200" cy="599400"/>
            </a:xfrm>
            <a:prstGeom prst="rect">
              <a:avLst/>
            </a:pr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51"/>
            <p:cNvSpPr/>
            <p:nvPr/>
          </p:nvSpPr>
          <p:spPr>
            <a:xfrm>
              <a:off x="1094232" y="643325"/>
              <a:ext cx="135300" cy="135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526" name="Google Shape;2526;p51"/>
            <p:cNvCxnSpPr/>
            <p:nvPr/>
          </p:nvCxnSpPr>
          <p:spPr>
            <a:xfrm>
              <a:off x="1374460" y="9158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27" name="Google Shape;2527;p51"/>
            <p:cNvCxnSpPr/>
            <p:nvPr/>
          </p:nvCxnSpPr>
          <p:spPr>
            <a:xfrm>
              <a:off x="1374460" y="5014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28" name="Google Shape;2528;p51"/>
            <p:cNvCxnSpPr/>
            <p:nvPr/>
          </p:nvCxnSpPr>
          <p:spPr>
            <a:xfrm>
              <a:off x="1374460" y="408925"/>
              <a:ext cx="0" cy="59760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529" name="Google Shape;2529;p51"/>
          <p:cNvSpPr txBox="1">
            <a:spLocks noGrp="1"/>
          </p:cNvSpPr>
          <p:nvPr>
            <p:ph type="title"/>
          </p:nvPr>
        </p:nvSpPr>
        <p:spPr>
          <a:xfrm>
            <a:off x="1126500" y="572125"/>
            <a:ext cx="6890100" cy="27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ROOT WORDS</a:t>
            </a:r>
            <a:endParaRPr>
              <a:solidFill>
                <a:schemeClr val="dk1"/>
              </a:solidFill>
            </a:endParaRPr>
          </a:p>
        </p:txBody>
      </p:sp>
      <p:graphicFrame>
        <p:nvGraphicFramePr>
          <p:cNvPr id="2530" name="Google Shape;2530;p51"/>
          <p:cNvGraphicFramePr/>
          <p:nvPr/>
        </p:nvGraphicFramePr>
        <p:xfrm>
          <a:off x="923375" y="1852075"/>
          <a:ext cx="7299000" cy="2714400"/>
        </p:xfrm>
        <a:graphic>
          <a:graphicData uri="http://schemas.openxmlformats.org/drawingml/2006/table">
            <a:tbl>
              <a:tblPr>
                <a:noFill/>
                <a:tableStyleId>{F98FC6FE-554F-4873-B674-BBDB78D33DA1}</a:tableStyleId>
              </a:tblPr>
              <a:tblGrid>
                <a:gridCol w="18247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247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247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8247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6786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rgbClr val="524A83"/>
                          </a:solidFill>
                          <a:latin typeface="Londrina Solid"/>
                          <a:ea typeface="Londrina Solid"/>
                          <a:cs typeface="Londrina Solid"/>
                          <a:sym typeface="Londrina Solid"/>
                        </a:rPr>
                        <a:t>DECADE</a:t>
                      </a:r>
                      <a:endParaRPr sz="1600">
                        <a:solidFill>
                          <a:srgbClr val="524A83"/>
                        </a:solidFill>
                        <a:latin typeface="Londrina Solid"/>
                        <a:ea typeface="Londrina Solid"/>
                        <a:cs typeface="Londrina Solid"/>
                        <a:sym typeface="Londrina Solid"/>
                      </a:endParaRPr>
                    </a:p>
                  </a:txBody>
                  <a:tcPr marL="91425" marR="91425" marT="91425" marB="91425" anchor="ctr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rgbClr val="524A83"/>
                          </a:solidFill>
                          <a:latin typeface="Londrina Solid"/>
                          <a:ea typeface="Londrina Solid"/>
                          <a:cs typeface="Londrina Solid"/>
                          <a:sym typeface="Londrina Solid"/>
                        </a:rPr>
                        <a:t>DECRYPT</a:t>
                      </a:r>
                      <a:endParaRPr sz="1600">
                        <a:solidFill>
                          <a:srgbClr val="524A83"/>
                        </a:solidFill>
                        <a:latin typeface="Londrina Solid"/>
                        <a:ea typeface="Londrina Solid"/>
                        <a:cs typeface="Londrina Solid"/>
                        <a:sym typeface="Londrina Solid"/>
                      </a:endParaRPr>
                    </a:p>
                  </a:txBody>
                  <a:tcPr marL="91425" marR="91425" marT="91425" marB="91425" anchor="ctr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rgbClr val="524A83"/>
                          </a:solidFill>
                          <a:latin typeface="Londrina Solid"/>
                          <a:ea typeface="Londrina Solid"/>
                          <a:cs typeface="Londrina Solid"/>
                          <a:sym typeface="Londrina Solid"/>
                        </a:rPr>
                        <a:t>DECAGON</a:t>
                      </a:r>
                      <a:endParaRPr sz="1600">
                        <a:solidFill>
                          <a:srgbClr val="524A83"/>
                        </a:solidFill>
                        <a:latin typeface="Londrina Solid"/>
                        <a:ea typeface="Londrina Solid"/>
                        <a:cs typeface="Londrina Solid"/>
                        <a:sym typeface="Londrina Solid"/>
                      </a:endParaRPr>
                    </a:p>
                  </a:txBody>
                  <a:tcPr marL="91425" marR="91425" marT="91425" marB="91425" anchor="ctr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rgbClr val="524A83"/>
                          </a:solidFill>
                          <a:latin typeface="Londrina Solid"/>
                          <a:ea typeface="Londrina Solid"/>
                          <a:cs typeface="Londrina Solid"/>
                          <a:sym typeface="Londrina Solid"/>
                        </a:rPr>
                        <a:t>ECHO</a:t>
                      </a:r>
                      <a:endParaRPr sz="1600">
                        <a:solidFill>
                          <a:srgbClr val="524A83"/>
                        </a:solidFill>
                        <a:latin typeface="Londrina Solid"/>
                        <a:ea typeface="Londrina Solid"/>
                        <a:cs typeface="Londrina Solid"/>
                        <a:sym typeface="Londrina Solid"/>
                      </a:endParaRPr>
                    </a:p>
                  </a:txBody>
                  <a:tcPr marL="91425" marR="91425" marT="91425" marB="91425" anchor="ctr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86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rgbClr val="524A83"/>
                          </a:solidFill>
                          <a:latin typeface="Londrina Solid"/>
                          <a:ea typeface="Londrina Solid"/>
                          <a:cs typeface="Londrina Solid"/>
                          <a:sym typeface="Londrina Solid"/>
                        </a:rPr>
                        <a:t>DECK</a:t>
                      </a:r>
                      <a:endParaRPr sz="1600">
                        <a:solidFill>
                          <a:srgbClr val="524A83"/>
                        </a:solidFill>
                        <a:latin typeface="Londrina Solid"/>
                        <a:ea typeface="Londrina Solid"/>
                        <a:cs typeface="Londrina Solid"/>
                        <a:sym typeface="Londrina Solid"/>
                      </a:endParaRPr>
                    </a:p>
                  </a:txBody>
                  <a:tcPr marL="91425" marR="91425" marT="91425" marB="91425" anchor="ctr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rgbClr val="524A83"/>
                          </a:solidFill>
                          <a:latin typeface="Londrina Solid"/>
                          <a:ea typeface="Londrina Solid"/>
                          <a:cs typeface="Londrina Solid"/>
                          <a:sym typeface="Londrina Solid"/>
                        </a:rPr>
                        <a:t>DECORATE</a:t>
                      </a:r>
                      <a:endParaRPr sz="1600">
                        <a:solidFill>
                          <a:srgbClr val="524A83"/>
                        </a:solidFill>
                        <a:latin typeface="Londrina Solid"/>
                        <a:ea typeface="Londrina Solid"/>
                        <a:cs typeface="Londrina Solid"/>
                        <a:sym typeface="Londrina Solid"/>
                      </a:endParaRPr>
                    </a:p>
                  </a:txBody>
                  <a:tcPr marL="91425" marR="91425" marT="91425" marB="91425" anchor="ctr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rgbClr val="524A83"/>
                          </a:solidFill>
                          <a:latin typeface="Londrina Solid"/>
                          <a:ea typeface="Londrina Solid"/>
                          <a:cs typeface="Londrina Solid"/>
                          <a:sym typeface="Londrina Solid"/>
                        </a:rPr>
                        <a:t>DISCREET</a:t>
                      </a:r>
                      <a:endParaRPr sz="1600">
                        <a:solidFill>
                          <a:srgbClr val="524A83"/>
                        </a:solidFill>
                        <a:latin typeface="Londrina Solid"/>
                        <a:ea typeface="Londrina Solid"/>
                        <a:cs typeface="Londrina Solid"/>
                        <a:sym typeface="Londrina Solid"/>
                      </a:endParaRPr>
                    </a:p>
                  </a:txBody>
                  <a:tcPr marL="91425" marR="91425" marT="91425" marB="91425" anchor="ctr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rgbClr val="524A83"/>
                          </a:solidFill>
                          <a:latin typeface="Londrina Solid"/>
                          <a:ea typeface="Londrina Solid"/>
                          <a:cs typeface="Londrina Solid"/>
                          <a:sym typeface="Londrina Solid"/>
                        </a:rPr>
                        <a:t>DECADENCE</a:t>
                      </a:r>
                      <a:endParaRPr sz="1600">
                        <a:solidFill>
                          <a:srgbClr val="524A83"/>
                        </a:solidFill>
                        <a:latin typeface="Londrina Solid"/>
                        <a:ea typeface="Londrina Solid"/>
                        <a:cs typeface="Londrina Solid"/>
                        <a:sym typeface="Londrina Solid"/>
                      </a:endParaRPr>
                    </a:p>
                  </a:txBody>
                  <a:tcPr marL="91425" marR="91425" marT="91425" marB="91425" anchor="ctr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86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rgbClr val="524A83"/>
                          </a:solidFill>
                          <a:latin typeface="Londrina Solid"/>
                          <a:ea typeface="Londrina Solid"/>
                          <a:cs typeface="Londrina Solid"/>
                          <a:sym typeface="Londrina Solid"/>
                        </a:rPr>
                        <a:t>CONDECORATE</a:t>
                      </a:r>
                      <a:endParaRPr sz="1600">
                        <a:solidFill>
                          <a:srgbClr val="524A83"/>
                        </a:solidFill>
                        <a:latin typeface="Londrina Solid"/>
                        <a:ea typeface="Londrina Solid"/>
                        <a:cs typeface="Londrina Solid"/>
                        <a:sym typeface="Londrina Solid"/>
                      </a:endParaRPr>
                    </a:p>
                  </a:txBody>
                  <a:tcPr marL="91425" marR="91425" marT="91425" marB="91425" anchor="ctr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rgbClr val="524A83"/>
                          </a:solidFill>
                          <a:latin typeface="Londrina Solid"/>
                          <a:ea typeface="Londrina Solid"/>
                          <a:cs typeface="Londrina Solid"/>
                          <a:sym typeface="Londrina Solid"/>
                        </a:rPr>
                        <a:t>DECATHLON</a:t>
                      </a:r>
                      <a:endParaRPr sz="1600">
                        <a:solidFill>
                          <a:srgbClr val="524A83"/>
                        </a:solidFill>
                        <a:latin typeface="Londrina Solid"/>
                        <a:ea typeface="Londrina Solid"/>
                        <a:cs typeface="Londrina Solid"/>
                        <a:sym typeface="Londrina Solid"/>
                      </a:endParaRPr>
                    </a:p>
                  </a:txBody>
                  <a:tcPr marL="91425" marR="91425" marT="91425" marB="91425" anchor="ctr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rgbClr val="524A83"/>
                          </a:solidFill>
                          <a:latin typeface="Londrina Solid"/>
                          <a:ea typeface="Londrina Solid"/>
                          <a:cs typeface="Londrina Solid"/>
                          <a:sym typeface="Londrina Solid"/>
                        </a:rPr>
                        <a:t>DECKER</a:t>
                      </a:r>
                      <a:endParaRPr sz="1600">
                        <a:solidFill>
                          <a:srgbClr val="524A83"/>
                        </a:solidFill>
                        <a:latin typeface="Londrina Solid"/>
                        <a:ea typeface="Londrina Solid"/>
                        <a:cs typeface="Londrina Solid"/>
                        <a:sym typeface="Londrina Solid"/>
                      </a:endParaRPr>
                    </a:p>
                  </a:txBody>
                  <a:tcPr marL="91425" marR="91425" marT="91425" marB="91425" anchor="ctr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rgbClr val="524A83"/>
                          </a:solidFill>
                          <a:latin typeface="Londrina Solid"/>
                          <a:ea typeface="Londrina Solid"/>
                          <a:cs typeface="Londrina Solid"/>
                          <a:sym typeface="Londrina Solid"/>
                        </a:rPr>
                        <a:t>DECALITER</a:t>
                      </a:r>
                      <a:endParaRPr sz="1600">
                        <a:solidFill>
                          <a:srgbClr val="524A83"/>
                        </a:solidFill>
                        <a:latin typeface="Londrina Solid"/>
                        <a:ea typeface="Londrina Solid"/>
                        <a:cs typeface="Londrina Solid"/>
                        <a:sym typeface="Londrina Solid"/>
                      </a:endParaRPr>
                    </a:p>
                  </a:txBody>
                  <a:tcPr marL="91425" marR="91425" marT="91425" marB="91425" anchor="ctr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86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rgbClr val="524A83"/>
                          </a:solidFill>
                          <a:latin typeface="Londrina Solid"/>
                          <a:ea typeface="Londrina Solid"/>
                          <a:cs typeface="Londrina Solid"/>
                          <a:sym typeface="Londrina Solid"/>
                        </a:rPr>
                        <a:t>DECIPHER</a:t>
                      </a:r>
                      <a:endParaRPr sz="1600">
                        <a:solidFill>
                          <a:srgbClr val="524A83"/>
                        </a:solidFill>
                        <a:latin typeface="Londrina Solid"/>
                        <a:ea typeface="Londrina Solid"/>
                        <a:cs typeface="Londrina Solid"/>
                        <a:sym typeface="Londrina Solid"/>
                      </a:endParaRPr>
                    </a:p>
                  </a:txBody>
                  <a:tcPr marL="91425" marR="91425" marT="91425" marB="91425" anchor="ctr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rgbClr val="524A83"/>
                          </a:solidFill>
                          <a:latin typeface="Londrina Solid"/>
                          <a:ea typeface="Londrina Solid"/>
                          <a:cs typeface="Londrina Solid"/>
                          <a:sym typeface="Londrina Solid"/>
                        </a:rPr>
                        <a:t>DECAMETER</a:t>
                      </a:r>
                      <a:endParaRPr sz="1600">
                        <a:solidFill>
                          <a:srgbClr val="524A83"/>
                        </a:solidFill>
                        <a:latin typeface="Londrina Solid"/>
                        <a:ea typeface="Londrina Solid"/>
                        <a:cs typeface="Londrina Solid"/>
                        <a:sym typeface="Londrina Solid"/>
                      </a:endParaRPr>
                    </a:p>
                  </a:txBody>
                  <a:tcPr marL="91425" marR="91425" marT="91425" marB="91425" anchor="ctr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rgbClr val="524A83"/>
                          </a:solidFill>
                          <a:latin typeface="Londrina Solid"/>
                          <a:ea typeface="Londrina Solid"/>
                          <a:cs typeface="Londrina Solid"/>
                          <a:sym typeface="Londrina Solid"/>
                        </a:rPr>
                        <a:t>DESCEND</a:t>
                      </a:r>
                      <a:endParaRPr sz="1600">
                        <a:solidFill>
                          <a:srgbClr val="524A83"/>
                        </a:solidFill>
                        <a:latin typeface="Londrina Solid"/>
                        <a:ea typeface="Londrina Solid"/>
                        <a:cs typeface="Londrina Solid"/>
                        <a:sym typeface="Londrina Solid"/>
                      </a:endParaRPr>
                    </a:p>
                  </a:txBody>
                  <a:tcPr marL="91425" marR="91425" marT="91425" marB="91425" anchor="ctr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rgbClr val="524A83"/>
                          </a:solidFill>
                          <a:latin typeface="Londrina Solid"/>
                          <a:ea typeface="Londrina Solid"/>
                          <a:cs typeface="Londrina Solid"/>
                          <a:sym typeface="Londrina Solid"/>
                        </a:rPr>
                        <a:t>DECATHLETE</a:t>
                      </a:r>
                      <a:endParaRPr sz="1600">
                        <a:solidFill>
                          <a:srgbClr val="524A83"/>
                        </a:solidFill>
                        <a:latin typeface="Londrina Solid"/>
                        <a:ea typeface="Londrina Solid"/>
                        <a:cs typeface="Londrina Solid"/>
                        <a:sym typeface="Londrina Solid"/>
                      </a:endParaRPr>
                    </a:p>
                  </a:txBody>
                  <a:tcPr marL="91425" marR="91425" marT="91425" marB="91425" anchor="ctr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2531" name="Google Shape;2531;p51"/>
          <p:cNvSpPr txBox="1">
            <a:spLocks noGrp="1"/>
          </p:cNvSpPr>
          <p:nvPr>
            <p:ph type="body" idx="4294967295"/>
          </p:nvPr>
        </p:nvSpPr>
        <p:spPr>
          <a:xfrm>
            <a:off x="1783925" y="1130500"/>
            <a:ext cx="5607900" cy="5994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/>
              <a:t>Say all the words derived from the root word “deca”!</a:t>
            </a:r>
            <a:br>
              <a:rPr lang="en" sz="1600"/>
            </a:br>
            <a:r>
              <a:rPr lang="en" sz="1600"/>
              <a:t>Hint: all of them have something to do with the number </a:t>
            </a:r>
            <a:r>
              <a:rPr lang="en" sz="1600" i="1"/>
              <a:t>ten</a:t>
            </a:r>
            <a:endParaRPr sz="1600" i="1">
              <a:latin typeface="Barlow"/>
              <a:ea typeface="Barlow"/>
              <a:cs typeface="Barlow"/>
              <a:sym typeface="Barlow"/>
            </a:endParaRPr>
          </a:p>
        </p:txBody>
      </p:sp>
      <p:grpSp>
        <p:nvGrpSpPr>
          <p:cNvPr id="2532" name="Google Shape;2532;p51"/>
          <p:cNvGrpSpPr/>
          <p:nvPr/>
        </p:nvGrpSpPr>
        <p:grpSpPr>
          <a:xfrm>
            <a:off x="283814" y="3465081"/>
            <a:ext cx="192515" cy="288298"/>
            <a:chOff x="1459800" y="1512500"/>
            <a:chExt cx="131625" cy="197100"/>
          </a:xfrm>
        </p:grpSpPr>
        <p:sp>
          <p:nvSpPr>
            <p:cNvPr id="2533" name="Google Shape;2533;p51"/>
            <p:cNvSpPr/>
            <p:nvPr/>
          </p:nvSpPr>
          <p:spPr>
            <a:xfrm>
              <a:off x="1533625" y="1599050"/>
              <a:ext cx="600" cy="2450"/>
            </a:xfrm>
            <a:custGeom>
              <a:avLst/>
              <a:gdLst/>
              <a:ahLst/>
              <a:cxnLst/>
              <a:rect l="l" t="t" r="r" b="b"/>
              <a:pathLst>
                <a:path w="24" h="98" extrusionOk="0">
                  <a:moveTo>
                    <a:pt x="0" y="1"/>
                  </a:moveTo>
                  <a:cubicBezTo>
                    <a:pt x="2" y="11"/>
                    <a:pt x="5" y="21"/>
                    <a:pt x="7" y="30"/>
                  </a:cubicBezTo>
                  <a:lnTo>
                    <a:pt x="7" y="30"/>
                  </a:lnTo>
                  <a:cubicBezTo>
                    <a:pt x="7" y="19"/>
                    <a:pt x="3" y="9"/>
                    <a:pt x="0" y="1"/>
                  </a:cubicBezTo>
                  <a:close/>
                  <a:moveTo>
                    <a:pt x="7" y="30"/>
                  </a:moveTo>
                  <a:lnTo>
                    <a:pt x="7" y="30"/>
                  </a:lnTo>
                  <a:cubicBezTo>
                    <a:pt x="7" y="32"/>
                    <a:pt x="7" y="33"/>
                    <a:pt x="7" y="34"/>
                  </a:cubicBezTo>
                  <a:cubicBezTo>
                    <a:pt x="11" y="47"/>
                    <a:pt x="14" y="64"/>
                    <a:pt x="17" y="81"/>
                  </a:cubicBezTo>
                  <a:lnTo>
                    <a:pt x="23" y="98"/>
                  </a:lnTo>
                  <a:cubicBezTo>
                    <a:pt x="19" y="74"/>
                    <a:pt x="13" y="53"/>
                    <a:pt x="7" y="30"/>
                  </a:cubicBezTo>
                  <a:close/>
                </a:path>
              </a:pathLst>
            </a:custGeom>
            <a:solidFill>
              <a:srgbClr val="FB6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51"/>
            <p:cNvSpPr/>
            <p:nvPr/>
          </p:nvSpPr>
          <p:spPr>
            <a:xfrm>
              <a:off x="1529350" y="1598125"/>
              <a:ext cx="9150" cy="4300"/>
            </a:xfrm>
            <a:custGeom>
              <a:avLst/>
              <a:gdLst/>
              <a:ahLst/>
              <a:cxnLst/>
              <a:rect l="l" t="t" r="r" b="b"/>
              <a:pathLst>
                <a:path w="366" h="172" extrusionOk="0">
                  <a:moveTo>
                    <a:pt x="345" y="1"/>
                  </a:moveTo>
                  <a:lnTo>
                    <a:pt x="1" y="74"/>
                  </a:lnTo>
                  <a:lnTo>
                    <a:pt x="21" y="172"/>
                  </a:lnTo>
                  <a:lnTo>
                    <a:pt x="365" y="98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51"/>
            <p:cNvSpPr/>
            <p:nvPr/>
          </p:nvSpPr>
          <p:spPr>
            <a:xfrm>
              <a:off x="1463575" y="1516850"/>
              <a:ext cx="123425" cy="188350"/>
            </a:xfrm>
            <a:custGeom>
              <a:avLst/>
              <a:gdLst/>
              <a:ahLst/>
              <a:cxnLst/>
              <a:rect l="l" t="t" r="r" b="b"/>
              <a:pathLst>
                <a:path w="4937" h="7534" extrusionOk="0">
                  <a:moveTo>
                    <a:pt x="2585" y="2359"/>
                  </a:moveTo>
                  <a:cubicBezTo>
                    <a:pt x="2601" y="2419"/>
                    <a:pt x="2618" y="2479"/>
                    <a:pt x="2635" y="2543"/>
                  </a:cubicBezTo>
                  <a:cubicBezTo>
                    <a:pt x="2682" y="2743"/>
                    <a:pt x="2729" y="2947"/>
                    <a:pt x="2772" y="3148"/>
                  </a:cubicBezTo>
                  <a:cubicBezTo>
                    <a:pt x="2782" y="3188"/>
                    <a:pt x="2793" y="3225"/>
                    <a:pt x="2799" y="3265"/>
                  </a:cubicBezTo>
                  <a:lnTo>
                    <a:pt x="2796" y="3245"/>
                  </a:lnTo>
                  <a:lnTo>
                    <a:pt x="2796" y="3245"/>
                  </a:lnTo>
                  <a:cubicBezTo>
                    <a:pt x="2799" y="3258"/>
                    <a:pt x="2802" y="3275"/>
                    <a:pt x="2805" y="3292"/>
                  </a:cubicBezTo>
                  <a:cubicBezTo>
                    <a:pt x="2805" y="3302"/>
                    <a:pt x="2809" y="3312"/>
                    <a:pt x="2809" y="3322"/>
                  </a:cubicBezTo>
                  <a:lnTo>
                    <a:pt x="2816" y="3338"/>
                  </a:lnTo>
                  <a:lnTo>
                    <a:pt x="2816" y="3352"/>
                  </a:lnTo>
                  <a:cubicBezTo>
                    <a:pt x="2859" y="3543"/>
                    <a:pt x="2902" y="3733"/>
                    <a:pt x="2946" y="3924"/>
                  </a:cubicBezTo>
                  <a:cubicBezTo>
                    <a:pt x="2856" y="3934"/>
                    <a:pt x="2762" y="3937"/>
                    <a:pt x="2672" y="3951"/>
                  </a:cubicBezTo>
                  <a:cubicBezTo>
                    <a:pt x="2558" y="3968"/>
                    <a:pt x="2444" y="3984"/>
                    <a:pt x="2328" y="4000"/>
                  </a:cubicBezTo>
                  <a:cubicBezTo>
                    <a:pt x="2197" y="4017"/>
                    <a:pt x="2067" y="4034"/>
                    <a:pt x="1939" y="4051"/>
                  </a:cubicBezTo>
                  <a:cubicBezTo>
                    <a:pt x="1979" y="3944"/>
                    <a:pt x="2020" y="3840"/>
                    <a:pt x="2060" y="3736"/>
                  </a:cubicBezTo>
                  <a:cubicBezTo>
                    <a:pt x="2227" y="3325"/>
                    <a:pt x="2401" y="2914"/>
                    <a:pt x="2541" y="2492"/>
                  </a:cubicBezTo>
                  <a:cubicBezTo>
                    <a:pt x="2555" y="2449"/>
                    <a:pt x="2572" y="2402"/>
                    <a:pt x="2585" y="2359"/>
                  </a:cubicBezTo>
                  <a:close/>
                  <a:moveTo>
                    <a:pt x="2705" y="1"/>
                  </a:moveTo>
                  <a:cubicBezTo>
                    <a:pt x="2595" y="1"/>
                    <a:pt x="2495" y="35"/>
                    <a:pt x="2391" y="95"/>
                  </a:cubicBezTo>
                  <a:cubicBezTo>
                    <a:pt x="2294" y="152"/>
                    <a:pt x="2240" y="235"/>
                    <a:pt x="2183" y="328"/>
                  </a:cubicBezTo>
                  <a:cubicBezTo>
                    <a:pt x="2130" y="416"/>
                    <a:pt x="2097" y="516"/>
                    <a:pt x="2063" y="609"/>
                  </a:cubicBezTo>
                  <a:cubicBezTo>
                    <a:pt x="1916" y="1024"/>
                    <a:pt x="1806" y="1449"/>
                    <a:pt x="1682" y="1870"/>
                  </a:cubicBezTo>
                  <a:cubicBezTo>
                    <a:pt x="1641" y="2011"/>
                    <a:pt x="1601" y="2148"/>
                    <a:pt x="1558" y="2285"/>
                  </a:cubicBezTo>
                  <a:cubicBezTo>
                    <a:pt x="1508" y="2435"/>
                    <a:pt x="1454" y="2586"/>
                    <a:pt x="1397" y="2736"/>
                  </a:cubicBezTo>
                  <a:cubicBezTo>
                    <a:pt x="1317" y="2944"/>
                    <a:pt x="1240" y="3151"/>
                    <a:pt x="1160" y="3358"/>
                  </a:cubicBezTo>
                  <a:cubicBezTo>
                    <a:pt x="1090" y="3543"/>
                    <a:pt x="1023" y="3727"/>
                    <a:pt x="956" y="3914"/>
                  </a:cubicBezTo>
                  <a:cubicBezTo>
                    <a:pt x="909" y="4034"/>
                    <a:pt x="873" y="4158"/>
                    <a:pt x="832" y="4278"/>
                  </a:cubicBezTo>
                  <a:cubicBezTo>
                    <a:pt x="806" y="4366"/>
                    <a:pt x="772" y="4452"/>
                    <a:pt x="749" y="4542"/>
                  </a:cubicBezTo>
                  <a:cubicBezTo>
                    <a:pt x="632" y="4937"/>
                    <a:pt x="522" y="5332"/>
                    <a:pt x="401" y="5726"/>
                  </a:cubicBezTo>
                  <a:cubicBezTo>
                    <a:pt x="334" y="5924"/>
                    <a:pt x="267" y="6118"/>
                    <a:pt x="210" y="6319"/>
                  </a:cubicBezTo>
                  <a:cubicBezTo>
                    <a:pt x="147" y="6529"/>
                    <a:pt x="107" y="6750"/>
                    <a:pt x="56" y="6964"/>
                  </a:cubicBezTo>
                  <a:cubicBezTo>
                    <a:pt x="0" y="7211"/>
                    <a:pt x="184" y="7466"/>
                    <a:pt x="425" y="7512"/>
                  </a:cubicBezTo>
                  <a:cubicBezTo>
                    <a:pt x="454" y="7518"/>
                    <a:pt x="483" y="7521"/>
                    <a:pt x="512" y="7521"/>
                  </a:cubicBezTo>
                  <a:cubicBezTo>
                    <a:pt x="605" y="7521"/>
                    <a:pt x="697" y="7493"/>
                    <a:pt x="775" y="7442"/>
                  </a:cubicBezTo>
                  <a:cubicBezTo>
                    <a:pt x="879" y="7368"/>
                    <a:pt x="943" y="7265"/>
                    <a:pt x="973" y="7141"/>
                  </a:cubicBezTo>
                  <a:cubicBezTo>
                    <a:pt x="1007" y="6990"/>
                    <a:pt x="1036" y="6837"/>
                    <a:pt x="1076" y="6689"/>
                  </a:cubicBezTo>
                  <a:cubicBezTo>
                    <a:pt x="1107" y="6576"/>
                    <a:pt x="1144" y="6469"/>
                    <a:pt x="1177" y="6359"/>
                  </a:cubicBezTo>
                  <a:cubicBezTo>
                    <a:pt x="1271" y="6091"/>
                    <a:pt x="1365" y="5827"/>
                    <a:pt x="1445" y="5556"/>
                  </a:cubicBezTo>
                  <a:lnTo>
                    <a:pt x="1535" y="5255"/>
                  </a:lnTo>
                  <a:cubicBezTo>
                    <a:pt x="1554" y="5257"/>
                    <a:pt x="1573" y="5259"/>
                    <a:pt x="1593" y="5259"/>
                  </a:cubicBezTo>
                  <a:cubicBezTo>
                    <a:pt x="1607" y="5259"/>
                    <a:pt x="1621" y="5258"/>
                    <a:pt x="1635" y="5255"/>
                  </a:cubicBezTo>
                  <a:cubicBezTo>
                    <a:pt x="1896" y="5221"/>
                    <a:pt x="2157" y="5188"/>
                    <a:pt x="2418" y="5151"/>
                  </a:cubicBezTo>
                  <a:cubicBezTo>
                    <a:pt x="2532" y="5138"/>
                    <a:pt x="2649" y="5118"/>
                    <a:pt x="2762" y="5098"/>
                  </a:cubicBezTo>
                  <a:cubicBezTo>
                    <a:pt x="2873" y="5078"/>
                    <a:pt x="2986" y="5078"/>
                    <a:pt x="3100" y="5061"/>
                  </a:cubicBezTo>
                  <a:cubicBezTo>
                    <a:pt x="3110" y="5058"/>
                    <a:pt x="3120" y="5054"/>
                    <a:pt x="3130" y="5054"/>
                  </a:cubicBezTo>
                  <a:cubicBezTo>
                    <a:pt x="3137" y="5081"/>
                    <a:pt x="3140" y="5111"/>
                    <a:pt x="3146" y="5138"/>
                  </a:cubicBezTo>
                  <a:cubicBezTo>
                    <a:pt x="3171" y="5285"/>
                    <a:pt x="3197" y="5436"/>
                    <a:pt x="3237" y="5579"/>
                  </a:cubicBezTo>
                  <a:cubicBezTo>
                    <a:pt x="3264" y="5673"/>
                    <a:pt x="3291" y="5766"/>
                    <a:pt x="3321" y="5860"/>
                  </a:cubicBezTo>
                  <a:cubicBezTo>
                    <a:pt x="3371" y="6031"/>
                    <a:pt x="3418" y="6201"/>
                    <a:pt x="3461" y="6372"/>
                  </a:cubicBezTo>
                  <a:cubicBezTo>
                    <a:pt x="3475" y="6439"/>
                    <a:pt x="3488" y="6509"/>
                    <a:pt x="3498" y="6576"/>
                  </a:cubicBezTo>
                  <a:cubicBezTo>
                    <a:pt x="3508" y="6626"/>
                    <a:pt x="3518" y="6677"/>
                    <a:pt x="3525" y="6730"/>
                  </a:cubicBezTo>
                  <a:cubicBezTo>
                    <a:pt x="3538" y="6817"/>
                    <a:pt x="3558" y="6904"/>
                    <a:pt x="3578" y="6987"/>
                  </a:cubicBezTo>
                  <a:cubicBezTo>
                    <a:pt x="3592" y="7041"/>
                    <a:pt x="3618" y="7091"/>
                    <a:pt x="3645" y="7138"/>
                  </a:cubicBezTo>
                  <a:cubicBezTo>
                    <a:pt x="3682" y="7228"/>
                    <a:pt x="3739" y="7305"/>
                    <a:pt x="3813" y="7372"/>
                  </a:cubicBezTo>
                  <a:cubicBezTo>
                    <a:pt x="3903" y="7449"/>
                    <a:pt x="4003" y="7499"/>
                    <a:pt x="4120" y="7523"/>
                  </a:cubicBezTo>
                  <a:cubicBezTo>
                    <a:pt x="4161" y="7530"/>
                    <a:pt x="4202" y="7534"/>
                    <a:pt x="4243" y="7534"/>
                  </a:cubicBezTo>
                  <a:cubicBezTo>
                    <a:pt x="4316" y="7534"/>
                    <a:pt x="4387" y="7522"/>
                    <a:pt x="4458" y="7496"/>
                  </a:cubicBezTo>
                  <a:cubicBezTo>
                    <a:pt x="4565" y="7459"/>
                    <a:pt x="4655" y="7396"/>
                    <a:pt x="4732" y="7311"/>
                  </a:cubicBezTo>
                  <a:cubicBezTo>
                    <a:pt x="4816" y="7185"/>
                    <a:pt x="4889" y="7095"/>
                    <a:pt x="4916" y="6937"/>
                  </a:cubicBezTo>
                  <a:cubicBezTo>
                    <a:pt x="4929" y="6860"/>
                    <a:pt x="4936" y="6783"/>
                    <a:pt x="4932" y="6700"/>
                  </a:cubicBezTo>
                  <a:cubicBezTo>
                    <a:pt x="4932" y="6660"/>
                    <a:pt x="4929" y="6620"/>
                    <a:pt x="4920" y="6579"/>
                  </a:cubicBezTo>
                  <a:cubicBezTo>
                    <a:pt x="4896" y="6445"/>
                    <a:pt x="4866" y="6308"/>
                    <a:pt x="4836" y="6175"/>
                  </a:cubicBezTo>
                  <a:cubicBezTo>
                    <a:pt x="4802" y="6018"/>
                    <a:pt x="4765" y="5860"/>
                    <a:pt x="4719" y="5706"/>
                  </a:cubicBezTo>
                  <a:cubicBezTo>
                    <a:pt x="4665" y="5539"/>
                    <a:pt x="4611" y="5372"/>
                    <a:pt x="4558" y="5208"/>
                  </a:cubicBezTo>
                  <a:cubicBezTo>
                    <a:pt x="4511" y="5071"/>
                    <a:pt x="4481" y="4934"/>
                    <a:pt x="4448" y="4794"/>
                  </a:cubicBezTo>
                  <a:cubicBezTo>
                    <a:pt x="4364" y="4375"/>
                    <a:pt x="4290" y="3957"/>
                    <a:pt x="4184" y="3546"/>
                  </a:cubicBezTo>
                  <a:cubicBezTo>
                    <a:pt x="4080" y="3162"/>
                    <a:pt x="3949" y="2787"/>
                    <a:pt x="3836" y="2406"/>
                  </a:cubicBezTo>
                  <a:cubicBezTo>
                    <a:pt x="3773" y="2191"/>
                    <a:pt x="3702" y="1984"/>
                    <a:pt x="3625" y="1777"/>
                  </a:cubicBezTo>
                  <a:cubicBezTo>
                    <a:pt x="3538" y="1549"/>
                    <a:pt x="3464" y="1325"/>
                    <a:pt x="3401" y="1091"/>
                  </a:cubicBezTo>
                  <a:cubicBezTo>
                    <a:pt x="3364" y="904"/>
                    <a:pt x="3331" y="714"/>
                    <a:pt x="3287" y="526"/>
                  </a:cubicBezTo>
                  <a:cubicBezTo>
                    <a:pt x="3281" y="502"/>
                    <a:pt x="3277" y="479"/>
                    <a:pt x="3271" y="456"/>
                  </a:cubicBezTo>
                  <a:cubicBezTo>
                    <a:pt x="3251" y="388"/>
                    <a:pt x="3220" y="336"/>
                    <a:pt x="3187" y="272"/>
                  </a:cubicBezTo>
                  <a:cubicBezTo>
                    <a:pt x="3120" y="135"/>
                    <a:pt x="2950" y="31"/>
                    <a:pt x="2805" y="11"/>
                  </a:cubicBezTo>
                  <a:cubicBezTo>
                    <a:pt x="2772" y="4"/>
                    <a:pt x="2739" y="1"/>
                    <a:pt x="2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51"/>
            <p:cNvSpPr/>
            <p:nvPr/>
          </p:nvSpPr>
          <p:spPr>
            <a:xfrm>
              <a:off x="1459800" y="1512500"/>
              <a:ext cx="131625" cy="197100"/>
            </a:xfrm>
            <a:custGeom>
              <a:avLst/>
              <a:gdLst/>
              <a:ahLst/>
              <a:cxnLst/>
              <a:rect l="l" t="t" r="r" b="b"/>
              <a:pathLst>
                <a:path w="5265" h="7884" extrusionOk="0">
                  <a:moveTo>
                    <a:pt x="2706" y="3151"/>
                  </a:moveTo>
                  <a:cubicBezTo>
                    <a:pt x="2723" y="3222"/>
                    <a:pt x="2736" y="3292"/>
                    <a:pt x="2752" y="3362"/>
                  </a:cubicBezTo>
                  <a:lnTo>
                    <a:pt x="2796" y="3563"/>
                  </a:lnTo>
                  <a:cubicBezTo>
                    <a:pt x="2823" y="3690"/>
                    <a:pt x="2853" y="3813"/>
                    <a:pt x="2880" y="3941"/>
                  </a:cubicBezTo>
                  <a:cubicBezTo>
                    <a:pt x="2853" y="3944"/>
                    <a:pt x="2826" y="3947"/>
                    <a:pt x="2800" y="3951"/>
                  </a:cubicBezTo>
                  <a:lnTo>
                    <a:pt x="2669" y="3971"/>
                  </a:lnTo>
                  <a:cubicBezTo>
                    <a:pt x="2599" y="3981"/>
                    <a:pt x="2529" y="3991"/>
                    <a:pt x="2455" y="4001"/>
                  </a:cubicBezTo>
                  <a:lnTo>
                    <a:pt x="2362" y="4011"/>
                  </a:lnTo>
                  <a:cubicBezTo>
                    <a:pt x="2365" y="4001"/>
                    <a:pt x="2368" y="3987"/>
                    <a:pt x="2374" y="3974"/>
                  </a:cubicBezTo>
                  <a:lnTo>
                    <a:pt x="2462" y="3760"/>
                  </a:lnTo>
                  <a:cubicBezTo>
                    <a:pt x="2545" y="3560"/>
                    <a:pt x="2629" y="3359"/>
                    <a:pt x="2706" y="3151"/>
                  </a:cubicBezTo>
                  <a:close/>
                  <a:moveTo>
                    <a:pt x="2749" y="1934"/>
                  </a:moveTo>
                  <a:lnTo>
                    <a:pt x="2525" y="2613"/>
                  </a:lnTo>
                  <a:cubicBezTo>
                    <a:pt x="2411" y="2954"/>
                    <a:pt x="2271" y="3296"/>
                    <a:pt x="2138" y="3626"/>
                  </a:cubicBezTo>
                  <a:lnTo>
                    <a:pt x="2050" y="3844"/>
                  </a:lnTo>
                  <a:cubicBezTo>
                    <a:pt x="2017" y="3924"/>
                    <a:pt x="1984" y="4008"/>
                    <a:pt x="1953" y="4091"/>
                  </a:cubicBezTo>
                  <a:lnTo>
                    <a:pt x="1820" y="4435"/>
                  </a:lnTo>
                  <a:lnTo>
                    <a:pt x="2502" y="4349"/>
                  </a:lnTo>
                  <a:cubicBezTo>
                    <a:pt x="2575" y="4339"/>
                    <a:pt x="2649" y="4329"/>
                    <a:pt x="2723" y="4319"/>
                  </a:cubicBezTo>
                  <a:lnTo>
                    <a:pt x="2850" y="4299"/>
                  </a:lnTo>
                  <a:cubicBezTo>
                    <a:pt x="2896" y="4292"/>
                    <a:pt x="2947" y="4288"/>
                    <a:pt x="2993" y="4282"/>
                  </a:cubicBezTo>
                  <a:cubicBezTo>
                    <a:pt x="3033" y="4279"/>
                    <a:pt x="3077" y="4275"/>
                    <a:pt x="3117" y="4272"/>
                  </a:cubicBezTo>
                  <a:lnTo>
                    <a:pt x="3311" y="4248"/>
                  </a:lnTo>
                  <a:lnTo>
                    <a:pt x="3228" y="3887"/>
                  </a:lnTo>
                  <a:cubicBezTo>
                    <a:pt x="3197" y="3753"/>
                    <a:pt x="3167" y="3623"/>
                    <a:pt x="3137" y="3476"/>
                  </a:cubicBezTo>
                  <a:lnTo>
                    <a:pt x="3134" y="3456"/>
                  </a:lnTo>
                  <a:lnTo>
                    <a:pt x="2960" y="3496"/>
                  </a:lnTo>
                  <a:lnTo>
                    <a:pt x="3127" y="3429"/>
                  </a:lnTo>
                  <a:lnTo>
                    <a:pt x="3117" y="3382"/>
                  </a:lnTo>
                  <a:lnTo>
                    <a:pt x="3097" y="3285"/>
                  </a:lnTo>
                  <a:cubicBezTo>
                    <a:pt x="3050" y="3081"/>
                    <a:pt x="3004" y="2877"/>
                    <a:pt x="2956" y="2673"/>
                  </a:cubicBezTo>
                  <a:cubicBezTo>
                    <a:pt x="2940" y="2609"/>
                    <a:pt x="2923" y="2546"/>
                    <a:pt x="2907" y="2486"/>
                  </a:cubicBezTo>
                  <a:lnTo>
                    <a:pt x="2749" y="1934"/>
                  </a:lnTo>
                  <a:close/>
                  <a:moveTo>
                    <a:pt x="2855" y="352"/>
                  </a:moveTo>
                  <a:cubicBezTo>
                    <a:pt x="2879" y="352"/>
                    <a:pt x="2904" y="355"/>
                    <a:pt x="2930" y="359"/>
                  </a:cubicBezTo>
                  <a:cubicBezTo>
                    <a:pt x="3030" y="372"/>
                    <a:pt x="3144" y="449"/>
                    <a:pt x="3181" y="526"/>
                  </a:cubicBezTo>
                  <a:lnTo>
                    <a:pt x="3201" y="566"/>
                  </a:lnTo>
                  <a:cubicBezTo>
                    <a:pt x="3224" y="607"/>
                    <a:pt x="3241" y="640"/>
                    <a:pt x="3251" y="673"/>
                  </a:cubicBezTo>
                  <a:cubicBezTo>
                    <a:pt x="3257" y="697"/>
                    <a:pt x="3261" y="717"/>
                    <a:pt x="3268" y="740"/>
                  </a:cubicBezTo>
                  <a:cubicBezTo>
                    <a:pt x="3294" y="871"/>
                    <a:pt x="3322" y="1001"/>
                    <a:pt x="3345" y="1132"/>
                  </a:cubicBezTo>
                  <a:lnTo>
                    <a:pt x="3382" y="1315"/>
                  </a:lnTo>
                  <a:cubicBezTo>
                    <a:pt x="3448" y="1553"/>
                    <a:pt x="3522" y="1780"/>
                    <a:pt x="3609" y="2011"/>
                  </a:cubicBezTo>
                  <a:cubicBezTo>
                    <a:pt x="3686" y="2212"/>
                    <a:pt x="3753" y="2416"/>
                    <a:pt x="3819" y="2629"/>
                  </a:cubicBezTo>
                  <a:cubicBezTo>
                    <a:pt x="3856" y="2760"/>
                    <a:pt x="3899" y="2890"/>
                    <a:pt x="3940" y="3021"/>
                  </a:cubicBezTo>
                  <a:cubicBezTo>
                    <a:pt x="4017" y="3265"/>
                    <a:pt x="4097" y="3516"/>
                    <a:pt x="4164" y="3767"/>
                  </a:cubicBezTo>
                  <a:cubicBezTo>
                    <a:pt x="4248" y="4081"/>
                    <a:pt x="4311" y="4409"/>
                    <a:pt x="4371" y="4723"/>
                  </a:cubicBezTo>
                  <a:lnTo>
                    <a:pt x="4428" y="5004"/>
                  </a:lnTo>
                  <a:cubicBezTo>
                    <a:pt x="4461" y="5151"/>
                    <a:pt x="4495" y="5295"/>
                    <a:pt x="4542" y="5439"/>
                  </a:cubicBezTo>
                  <a:cubicBezTo>
                    <a:pt x="4595" y="5603"/>
                    <a:pt x="4649" y="5767"/>
                    <a:pt x="4699" y="5931"/>
                  </a:cubicBezTo>
                  <a:cubicBezTo>
                    <a:pt x="4739" y="6061"/>
                    <a:pt x="4776" y="6201"/>
                    <a:pt x="4816" y="6386"/>
                  </a:cubicBezTo>
                  <a:lnTo>
                    <a:pt x="4836" y="6476"/>
                  </a:lnTo>
                  <a:cubicBezTo>
                    <a:pt x="4856" y="6579"/>
                    <a:pt x="4880" y="6683"/>
                    <a:pt x="4900" y="6787"/>
                  </a:cubicBezTo>
                  <a:cubicBezTo>
                    <a:pt x="4907" y="6817"/>
                    <a:pt x="4907" y="6847"/>
                    <a:pt x="4910" y="6880"/>
                  </a:cubicBezTo>
                  <a:cubicBezTo>
                    <a:pt x="4910" y="6948"/>
                    <a:pt x="4907" y="7011"/>
                    <a:pt x="4893" y="7081"/>
                  </a:cubicBezTo>
                  <a:cubicBezTo>
                    <a:pt x="4876" y="7181"/>
                    <a:pt x="4833" y="7245"/>
                    <a:pt x="4766" y="7345"/>
                  </a:cubicBezTo>
                  <a:lnTo>
                    <a:pt x="4742" y="7375"/>
                  </a:lnTo>
                  <a:cubicBezTo>
                    <a:pt x="4689" y="7436"/>
                    <a:pt x="4626" y="7479"/>
                    <a:pt x="4552" y="7506"/>
                  </a:cubicBezTo>
                  <a:cubicBezTo>
                    <a:pt x="4499" y="7523"/>
                    <a:pt x="4448" y="7532"/>
                    <a:pt x="4396" y="7532"/>
                  </a:cubicBezTo>
                  <a:cubicBezTo>
                    <a:pt x="4366" y="7532"/>
                    <a:pt x="4336" y="7529"/>
                    <a:pt x="4305" y="7522"/>
                  </a:cubicBezTo>
                  <a:cubicBezTo>
                    <a:pt x="4217" y="7506"/>
                    <a:pt x="4144" y="7469"/>
                    <a:pt x="4080" y="7416"/>
                  </a:cubicBezTo>
                  <a:cubicBezTo>
                    <a:pt x="4027" y="7365"/>
                    <a:pt x="3987" y="7309"/>
                    <a:pt x="3956" y="7245"/>
                  </a:cubicBezTo>
                  <a:lnTo>
                    <a:pt x="3947" y="7225"/>
                  </a:lnTo>
                  <a:cubicBezTo>
                    <a:pt x="3927" y="7188"/>
                    <a:pt x="3907" y="7152"/>
                    <a:pt x="3896" y="7104"/>
                  </a:cubicBezTo>
                  <a:cubicBezTo>
                    <a:pt x="3879" y="7031"/>
                    <a:pt x="3859" y="6954"/>
                    <a:pt x="3850" y="6877"/>
                  </a:cubicBezTo>
                  <a:cubicBezTo>
                    <a:pt x="3843" y="6823"/>
                    <a:pt x="3833" y="6770"/>
                    <a:pt x="3823" y="6717"/>
                  </a:cubicBezTo>
                  <a:cubicBezTo>
                    <a:pt x="3810" y="6650"/>
                    <a:pt x="3796" y="6579"/>
                    <a:pt x="3783" y="6506"/>
                  </a:cubicBezTo>
                  <a:cubicBezTo>
                    <a:pt x="3746" y="6352"/>
                    <a:pt x="3699" y="6192"/>
                    <a:pt x="3639" y="5984"/>
                  </a:cubicBezTo>
                  <a:lnTo>
                    <a:pt x="3632" y="5968"/>
                  </a:lnTo>
                  <a:cubicBezTo>
                    <a:pt x="3609" y="5880"/>
                    <a:pt x="3582" y="5793"/>
                    <a:pt x="3558" y="5707"/>
                  </a:cubicBezTo>
                  <a:cubicBezTo>
                    <a:pt x="3518" y="5563"/>
                    <a:pt x="3492" y="5412"/>
                    <a:pt x="3468" y="5285"/>
                  </a:cubicBezTo>
                  <a:lnTo>
                    <a:pt x="3425" y="5017"/>
                  </a:lnTo>
                  <a:lnTo>
                    <a:pt x="3221" y="5061"/>
                  </a:lnTo>
                  <a:cubicBezTo>
                    <a:pt x="3174" y="5068"/>
                    <a:pt x="3124" y="5071"/>
                    <a:pt x="3074" y="5077"/>
                  </a:cubicBezTo>
                  <a:cubicBezTo>
                    <a:pt x="3010" y="5081"/>
                    <a:pt x="2947" y="5088"/>
                    <a:pt x="2883" y="5102"/>
                  </a:cubicBezTo>
                  <a:cubicBezTo>
                    <a:pt x="2769" y="5122"/>
                    <a:pt x="2655" y="5138"/>
                    <a:pt x="2545" y="5151"/>
                  </a:cubicBezTo>
                  <a:cubicBezTo>
                    <a:pt x="2374" y="5178"/>
                    <a:pt x="2204" y="5198"/>
                    <a:pt x="2033" y="5222"/>
                  </a:cubicBezTo>
                  <a:lnTo>
                    <a:pt x="1763" y="5255"/>
                  </a:lnTo>
                  <a:cubicBezTo>
                    <a:pt x="1756" y="5256"/>
                    <a:pt x="1748" y="5257"/>
                    <a:pt x="1738" y="5257"/>
                  </a:cubicBezTo>
                  <a:cubicBezTo>
                    <a:pt x="1727" y="5257"/>
                    <a:pt x="1716" y="5256"/>
                    <a:pt x="1703" y="5255"/>
                  </a:cubicBezTo>
                  <a:lnTo>
                    <a:pt x="1559" y="5242"/>
                  </a:lnTo>
                  <a:lnTo>
                    <a:pt x="1428" y="5679"/>
                  </a:lnTo>
                  <a:cubicBezTo>
                    <a:pt x="1358" y="5917"/>
                    <a:pt x="1275" y="6155"/>
                    <a:pt x="1195" y="6386"/>
                  </a:cubicBezTo>
                  <a:lnTo>
                    <a:pt x="1161" y="6479"/>
                  </a:lnTo>
                  <a:cubicBezTo>
                    <a:pt x="1124" y="6590"/>
                    <a:pt x="1090" y="6703"/>
                    <a:pt x="1060" y="6817"/>
                  </a:cubicBezTo>
                  <a:cubicBezTo>
                    <a:pt x="1030" y="6924"/>
                    <a:pt x="1007" y="7031"/>
                    <a:pt x="983" y="7141"/>
                  </a:cubicBezTo>
                  <a:lnTo>
                    <a:pt x="950" y="7275"/>
                  </a:lnTo>
                  <a:cubicBezTo>
                    <a:pt x="934" y="7362"/>
                    <a:pt x="890" y="7425"/>
                    <a:pt x="826" y="7469"/>
                  </a:cubicBezTo>
                  <a:cubicBezTo>
                    <a:pt x="779" y="7502"/>
                    <a:pt x="724" y="7519"/>
                    <a:pt x="668" y="7519"/>
                  </a:cubicBezTo>
                  <a:cubicBezTo>
                    <a:pt x="648" y="7519"/>
                    <a:pt x="628" y="7517"/>
                    <a:pt x="609" y="7513"/>
                  </a:cubicBezTo>
                  <a:cubicBezTo>
                    <a:pt x="536" y="7499"/>
                    <a:pt x="465" y="7449"/>
                    <a:pt x="418" y="7382"/>
                  </a:cubicBezTo>
                  <a:cubicBezTo>
                    <a:pt x="378" y="7315"/>
                    <a:pt x="365" y="7245"/>
                    <a:pt x="378" y="7178"/>
                  </a:cubicBezTo>
                  <a:cubicBezTo>
                    <a:pt x="392" y="7115"/>
                    <a:pt x="408" y="7054"/>
                    <a:pt x="422" y="6991"/>
                  </a:cubicBezTo>
                  <a:cubicBezTo>
                    <a:pt x="452" y="6840"/>
                    <a:pt x="485" y="6687"/>
                    <a:pt x="528" y="6542"/>
                  </a:cubicBezTo>
                  <a:cubicBezTo>
                    <a:pt x="589" y="6342"/>
                    <a:pt x="656" y="6141"/>
                    <a:pt x="719" y="5951"/>
                  </a:cubicBezTo>
                  <a:cubicBezTo>
                    <a:pt x="806" y="5663"/>
                    <a:pt x="894" y="5369"/>
                    <a:pt x="977" y="5077"/>
                  </a:cubicBezTo>
                  <a:lnTo>
                    <a:pt x="1067" y="4764"/>
                  </a:lnTo>
                  <a:cubicBezTo>
                    <a:pt x="1084" y="4707"/>
                    <a:pt x="1104" y="4653"/>
                    <a:pt x="1121" y="4596"/>
                  </a:cubicBezTo>
                  <a:lnTo>
                    <a:pt x="1187" y="4395"/>
                  </a:lnTo>
                  <a:cubicBezTo>
                    <a:pt x="1215" y="4312"/>
                    <a:pt x="1241" y="4228"/>
                    <a:pt x="1271" y="4148"/>
                  </a:cubicBezTo>
                  <a:lnTo>
                    <a:pt x="1325" y="4001"/>
                  </a:lnTo>
                  <a:cubicBezTo>
                    <a:pt x="1375" y="3867"/>
                    <a:pt x="1425" y="3730"/>
                    <a:pt x="1475" y="3597"/>
                  </a:cubicBezTo>
                  <a:lnTo>
                    <a:pt x="1485" y="3569"/>
                  </a:lnTo>
                  <a:cubicBezTo>
                    <a:pt x="1562" y="3372"/>
                    <a:pt x="1636" y="3171"/>
                    <a:pt x="1712" y="2974"/>
                  </a:cubicBezTo>
                  <a:cubicBezTo>
                    <a:pt x="1769" y="2824"/>
                    <a:pt x="1823" y="2669"/>
                    <a:pt x="1880" y="2509"/>
                  </a:cubicBezTo>
                  <a:lnTo>
                    <a:pt x="1900" y="2433"/>
                  </a:lnTo>
                  <a:cubicBezTo>
                    <a:pt x="1937" y="2322"/>
                    <a:pt x="1970" y="2208"/>
                    <a:pt x="2004" y="2095"/>
                  </a:cubicBezTo>
                  <a:cubicBezTo>
                    <a:pt x="2033" y="1994"/>
                    <a:pt x="2061" y="1891"/>
                    <a:pt x="2090" y="1791"/>
                  </a:cubicBezTo>
                  <a:cubicBezTo>
                    <a:pt x="2178" y="1476"/>
                    <a:pt x="2271" y="1152"/>
                    <a:pt x="2382" y="843"/>
                  </a:cubicBezTo>
                  <a:lnTo>
                    <a:pt x="2391" y="817"/>
                  </a:lnTo>
                  <a:cubicBezTo>
                    <a:pt x="2419" y="737"/>
                    <a:pt x="2448" y="656"/>
                    <a:pt x="2485" y="593"/>
                  </a:cubicBezTo>
                  <a:cubicBezTo>
                    <a:pt x="2539" y="506"/>
                    <a:pt x="2575" y="456"/>
                    <a:pt x="2632" y="419"/>
                  </a:cubicBezTo>
                  <a:cubicBezTo>
                    <a:pt x="2711" y="373"/>
                    <a:pt x="2780" y="352"/>
                    <a:pt x="2855" y="352"/>
                  </a:cubicBezTo>
                  <a:close/>
                  <a:moveTo>
                    <a:pt x="2851" y="0"/>
                  </a:moveTo>
                  <a:cubicBezTo>
                    <a:pt x="2711" y="0"/>
                    <a:pt x="2582" y="39"/>
                    <a:pt x="2451" y="118"/>
                  </a:cubicBezTo>
                  <a:cubicBezTo>
                    <a:pt x="2321" y="198"/>
                    <a:pt x="2248" y="309"/>
                    <a:pt x="2184" y="412"/>
                  </a:cubicBezTo>
                  <a:cubicBezTo>
                    <a:pt x="2127" y="506"/>
                    <a:pt x="2090" y="610"/>
                    <a:pt x="2061" y="700"/>
                  </a:cubicBezTo>
                  <a:lnTo>
                    <a:pt x="2050" y="727"/>
                  </a:lnTo>
                  <a:cubicBezTo>
                    <a:pt x="1937" y="1044"/>
                    <a:pt x="1843" y="1376"/>
                    <a:pt x="1752" y="1693"/>
                  </a:cubicBezTo>
                  <a:cubicBezTo>
                    <a:pt x="1723" y="1794"/>
                    <a:pt x="1696" y="1894"/>
                    <a:pt x="1666" y="1998"/>
                  </a:cubicBezTo>
                  <a:cubicBezTo>
                    <a:pt x="1632" y="2108"/>
                    <a:pt x="1599" y="2222"/>
                    <a:pt x="1565" y="2332"/>
                  </a:cubicBezTo>
                  <a:lnTo>
                    <a:pt x="1545" y="2402"/>
                  </a:lnTo>
                  <a:cubicBezTo>
                    <a:pt x="1491" y="2553"/>
                    <a:pt x="1442" y="2700"/>
                    <a:pt x="1385" y="2850"/>
                  </a:cubicBezTo>
                  <a:cubicBezTo>
                    <a:pt x="1308" y="3048"/>
                    <a:pt x="1235" y="3245"/>
                    <a:pt x="1158" y="3442"/>
                  </a:cubicBezTo>
                  <a:lnTo>
                    <a:pt x="1147" y="3469"/>
                  </a:lnTo>
                  <a:cubicBezTo>
                    <a:pt x="1094" y="3606"/>
                    <a:pt x="1044" y="3743"/>
                    <a:pt x="994" y="3881"/>
                  </a:cubicBezTo>
                  <a:lnTo>
                    <a:pt x="940" y="4024"/>
                  </a:lnTo>
                  <a:cubicBezTo>
                    <a:pt x="910" y="4111"/>
                    <a:pt x="880" y="4202"/>
                    <a:pt x="853" y="4288"/>
                  </a:cubicBezTo>
                  <a:lnTo>
                    <a:pt x="789" y="4483"/>
                  </a:lnTo>
                  <a:cubicBezTo>
                    <a:pt x="769" y="4543"/>
                    <a:pt x="749" y="4603"/>
                    <a:pt x="729" y="4667"/>
                  </a:cubicBezTo>
                  <a:lnTo>
                    <a:pt x="639" y="4981"/>
                  </a:lnTo>
                  <a:cubicBezTo>
                    <a:pt x="556" y="5272"/>
                    <a:pt x="472" y="5559"/>
                    <a:pt x="385" y="5844"/>
                  </a:cubicBezTo>
                  <a:cubicBezTo>
                    <a:pt x="321" y="6034"/>
                    <a:pt x="251" y="6235"/>
                    <a:pt x="191" y="6442"/>
                  </a:cubicBezTo>
                  <a:cubicBezTo>
                    <a:pt x="147" y="6599"/>
                    <a:pt x="111" y="6760"/>
                    <a:pt x="77" y="6914"/>
                  </a:cubicBezTo>
                  <a:cubicBezTo>
                    <a:pt x="64" y="6977"/>
                    <a:pt x="51" y="7038"/>
                    <a:pt x="37" y="7098"/>
                  </a:cubicBezTo>
                  <a:cubicBezTo>
                    <a:pt x="0" y="7258"/>
                    <a:pt x="31" y="7429"/>
                    <a:pt x="124" y="7573"/>
                  </a:cubicBezTo>
                  <a:cubicBezTo>
                    <a:pt x="221" y="7723"/>
                    <a:pt x="375" y="7827"/>
                    <a:pt x="542" y="7860"/>
                  </a:cubicBezTo>
                  <a:cubicBezTo>
                    <a:pt x="580" y="7867"/>
                    <a:pt x="619" y="7871"/>
                    <a:pt x="658" y="7871"/>
                  </a:cubicBezTo>
                  <a:cubicBezTo>
                    <a:pt x="787" y="7871"/>
                    <a:pt x="915" y="7832"/>
                    <a:pt x="1024" y="7760"/>
                  </a:cubicBezTo>
                  <a:cubicBezTo>
                    <a:pt x="1161" y="7666"/>
                    <a:pt x="1255" y="7526"/>
                    <a:pt x="1295" y="7355"/>
                  </a:cubicBezTo>
                  <a:lnTo>
                    <a:pt x="1325" y="7215"/>
                  </a:lnTo>
                  <a:cubicBezTo>
                    <a:pt x="1348" y="7115"/>
                    <a:pt x="1371" y="7011"/>
                    <a:pt x="1398" y="6911"/>
                  </a:cubicBezTo>
                  <a:cubicBezTo>
                    <a:pt x="1428" y="6800"/>
                    <a:pt x="1462" y="6693"/>
                    <a:pt x="1496" y="6590"/>
                  </a:cubicBezTo>
                  <a:lnTo>
                    <a:pt x="1525" y="6502"/>
                  </a:lnTo>
                  <a:cubicBezTo>
                    <a:pt x="1609" y="6269"/>
                    <a:pt x="1692" y="6025"/>
                    <a:pt x="1766" y="5780"/>
                  </a:cubicBezTo>
                  <a:lnTo>
                    <a:pt x="1817" y="5603"/>
                  </a:lnTo>
                  <a:lnTo>
                    <a:pt x="2081" y="5570"/>
                  </a:lnTo>
                  <a:cubicBezTo>
                    <a:pt x="2251" y="5546"/>
                    <a:pt x="2422" y="5526"/>
                    <a:pt x="2592" y="5499"/>
                  </a:cubicBezTo>
                  <a:cubicBezTo>
                    <a:pt x="2709" y="5486"/>
                    <a:pt x="2830" y="5466"/>
                    <a:pt x="2944" y="5446"/>
                  </a:cubicBezTo>
                  <a:cubicBezTo>
                    <a:pt x="2996" y="5435"/>
                    <a:pt x="3050" y="5432"/>
                    <a:pt x="3107" y="5426"/>
                  </a:cubicBezTo>
                  <a:lnTo>
                    <a:pt x="3137" y="5426"/>
                  </a:lnTo>
                  <a:cubicBezTo>
                    <a:pt x="3157" y="5543"/>
                    <a:pt x="3184" y="5670"/>
                    <a:pt x="3217" y="5800"/>
                  </a:cubicBezTo>
                  <a:cubicBezTo>
                    <a:pt x="3245" y="5891"/>
                    <a:pt x="3271" y="5977"/>
                    <a:pt x="3297" y="6068"/>
                  </a:cubicBezTo>
                  <a:lnTo>
                    <a:pt x="3302" y="6085"/>
                  </a:lnTo>
                  <a:cubicBezTo>
                    <a:pt x="3362" y="6285"/>
                    <a:pt x="3405" y="6442"/>
                    <a:pt x="3438" y="6582"/>
                  </a:cubicBezTo>
                  <a:cubicBezTo>
                    <a:pt x="3452" y="6650"/>
                    <a:pt x="3465" y="6713"/>
                    <a:pt x="3478" y="6780"/>
                  </a:cubicBezTo>
                  <a:cubicBezTo>
                    <a:pt x="3485" y="6830"/>
                    <a:pt x="3495" y="6880"/>
                    <a:pt x="3502" y="6931"/>
                  </a:cubicBezTo>
                  <a:cubicBezTo>
                    <a:pt x="3515" y="7014"/>
                    <a:pt x="3535" y="7101"/>
                    <a:pt x="3558" y="7201"/>
                  </a:cubicBezTo>
                  <a:cubicBezTo>
                    <a:pt x="3575" y="7275"/>
                    <a:pt x="3609" y="7339"/>
                    <a:pt x="3639" y="7392"/>
                  </a:cubicBezTo>
                  <a:cubicBezTo>
                    <a:pt x="3686" y="7499"/>
                    <a:pt x="3756" y="7596"/>
                    <a:pt x="3850" y="7680"/>
                  </a:cubicBezTo>
                  <a:cubicBezTo>
                    <a:pt x="3960" y="7777"/>
                    <a:pt x="4091" y="7840"/>
                    <a:pt x="4237" y="7867"/>
                  </a:cubicBezTo>
                  <a:cubicBezTo>
                    <a:pt x="4288" y="7877"/>
                    <a:pt x="4341" y="7884"/>
                    <a:pt x="4395" y="7884"/>
                  </a:cubicBezTo>
                  <a:cubicBezTo>
                    <a:pt x="4485" y="7884"/>
                    <a:pt x="4579" y="7867"/>
                    <a:pt x="4669" y="7837"/>
                  </a:cubicBezTo>
                  <a:cubicBezTo>
                    <a:pt x="4802" y="7786"/>
                    <a:pt x="4920" y="7710"/>
                    <a:pt x="5014" y="7603"/>
                  </a:cubicBezTo>
                  <a:lnTo>
                    <a:pt x="5057" y="7542"/>
                  </a:lnTo>
                  <a:cubicBezTo>
                    <a:pt x="5134" y="7425"/>
                    <a:pt x="5208" y="7319"/>
                    <a:pt x="5241" y="7141"/>
                  </a:cubicBezTo>
                  <a:cubicBezTo>
                    <a:pt x="5258" y="7048"/>
                    <a:pt x="5264" y="6961"/>
                    <a:pt x="5261" y="6871"/>
                  </a:cubicBezTo>
                  <a:cubicBezTo>
                    <a:pt x="5258" y="6820"/>
                    <a:pt x="5254" y="6770"/>
                    <a:pt x="5244" y="6720"/>
                  </a:cubicBezTo>
                  <a:cubicBezTo>
                    <a:pt x="5224" y="6613"/>
                    <a:pt x="5201" y="6509"/>
                    <a:pt x="5177" y="6402"/>
                  </a:cubicBezTo>
                  <a:lnTo>
                    <a:pt x="5157" y="6312"/>
                  </a:lnTo>
                  <a:cubicBezTo>
                    <a:pt x="5117" y="6121"/>
                    <a:pt x="5077" y="5968"/>
                    <a:pt x="5037" y="5827"/>
                  </a:cubicBezTo>
                  <a:cubicBezTo>
                    <a:pt x="4987" y="5659"/>
                    <a:pt x="4930" y="5492"/>
                    <a:pt x="4876" y="5325"/>
                  </a:cubicBezTo>
                  <a:cubicBezTo>
                    <a:pt x="4833" y="5202"/>
                    <a:pt x="4802" y="5071"/>
                    <a:pt x="4773" y="4934"/>
                  </a:cubicBezTo>
                  <a:lnTo>
                    <a:pt x="4719" y="4656"/>
                  </a:lnTo>
                  <a:cubicBezTo>
                    <a:pt x="4656" y="4335"/>
                    <a:pt x="4589" y="4001"/>
                    <a:pt x="4501" y="3677"/>
                  </a:cubicBezTo>
                  <a:cubicBezTo>
                    <a:pt x="4435" y="3419"/>
                    <a:pt x="4355" y="3165"/>
                    <a:pt x="4274" y="2917"/>
                  </a:cubicBezTo>
                  <a:lnTo>
                    <a:pt x="4154" y="2526"/>
                  </a:lnTo>
                  <a:cubicBezTo>
                    <a:pt x="4087" y="2308"/>
                    <a:pt x="4017" y="2095"/>
                    <a:pt x="3940" y="1887"/>
                  </a:cubicBezTo>
                  <a:cubicBezTo>
                    <a:pt x="3856" y="1666"/>
                    <a:pt x="3786" y="1445"/>
                    <a:pt x="3723" y="1232"/>
                  </a:cubicBezTo>
                  <a:lnTo>
                    <a:pt x="3692" y="1068"/>
                  </a:lnTo>
                  <a:cubicBezTo>
                    <a:pt x="3666" y="931"/>
                    <a:pt x="3639" y="797"/>
                    <a:pt x="3609" y="663"/>
                  </a:cubicBezTo>
                  <a:cubicBezTo>
                    <a:pt x="3606" y="636"/>
                    <a:pt x="3598" y="610"/>
                    <a:pt x="3592" y="583"/>
                  </a:cubicBezTo>
                  <a:cubicBezTo>
                    <a:pt x="3572" y="513"/>
                    <a:pt x="3542" y="456"/>
                    <a:pt x="3515" y="402"/>
                  </a:cubicBezTo>
                  <a:lnTo>
                    <a:pt x="3495" y="366"/>
                  </a:lnTo>
                  <a:cubicBezTo>
                    <a:pt x="3405" y="188"/>
                    <a:pt x="3194" y="41"/>
                    <a:pt x="2984" y="11"/>
                  </a:cubicBezTo>
                  <a:cubicBezTo>
                    <a:pt x="2938" y="4"/>
                    <a:pt x="2894" y="0"/>
                    <a:pt x="2851" y="0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37" name="Google Shape;2537;p51"/>
          <p:cNvGrpSpPr/>
          <p:nvPr/>
        </p:nvGrpSpPr>
        <p:grpSpPr>
          <a:xfrm>
            <a:off x="8558254" y="296958"/>
            <a:ext cx="192516" cy="227716"/>
            <a:chOff x="1824250" y="1008625"/>
            <a:chExt cx="144250" cy="170625"/>
          </a:xfrm>
        </p:grpSpPr>
        <p:sp>
          <p:nvSpPr>
            <p:cNvPr id="2538" name="Google Shape;2538;p51"/>
            <p:cNvSpPr/>
            <p:nvPr/>
          </p:nvSpPr>
          <p:spPr>
            <a:xfrm>
              <a:off x="1828675" y="1013025"/>
              <a:ext cx="135400" cy="161850"/>
            </a:xfrm>
            <a:custGeom>
              <a:avLst/>
              <a:gdLst/>
              <a:ahLst/>
              <a:cxnLst/>
              <a:rect l="l" t="t" r="r" b="b"/>
              <a:pathLst>
                <a:path w="5416" h="6474" extrusionOk="0">
                  <a:moveTo>
                    <a:pt x="2356" y="0"/>
                  </a:moveTo>
                  <a:cubicBezTo>
                    <a:pt x="2252" y="0"/>
                    <a:pt x="2150" y="4"/>
                    <a:pt x="2047" y="21"/>
                  </a:cubicBezTo>
                  <a:cubicBezTo>
                    <a:pt x="1947" y="37"/>
                    <a:pt x="1847" y="67"/>
                    <a:pt x="1750" y="94"/>
                  </a:cubicBezTo>
                  <a:cubicBezTo>
                    <a:pt x="1690" y="107"/>
                    <a:pt x="1636" y="138"/>
                    <a:pt x="1579" y="161"/>
                  </a:cubicBezTo>
                  <a:cubicBezTo>
                    <a:pt x="1469" y="211"/>
                    <a:pt x="1362" y="274"/>
                    <a:pt x="1258" y="342"/>
                  </a:cubicBezTo>
                  <a:cubicBezTo>
                    <a:pt x="1164" y="402"/>
                    <a:pt x="1074" y="472"/>
                    <a:pt x="988" y="539"/>
                  </a:cubicBezTo>
                  <a:cubicBezTo>
                    <a:pt x="871" y="629"/>
                    <a:pt x="760" y="743"/>
                    <a:pt x="659" y="850"/>
                  </a:cubicBezTo>
                  <a:cubicBezTo>
                    <a:pt x="647" y="863"/>
                    <a:pt x="636" y="876"/>
                    <a:pt x="623" y="890"/>
                  </a:cubicBezTo>
                  <a:cubicBezTo>
                    <a:pt x="562" y="960"/>
                    <a:pt x="506" y="1034"/>
                    <a:pt x="456" y="1111"/>
                  </a:cubicBezTo>
                  <a:cubicBezTo>
                    <a:pt x="358" y="1265"/>
                    <a:pt x="272" y="1428"/>
                    <a:pt x="208" y="1599"/>
                  </a:cubicBezTo>
                  <a:cubicBezTo>
                    <a:pt x="141" y="1783"/>
                    <a:pt x="98" y="1973"/>
                    <a:pt x="65" y="2164"/>
                  </a:cubicBezTo>
                  <a:cubicBezTo>
                    <a:pt x="45" y="2291"/>
                    <a:pt x="28" y="2418"/>
                    <a:pt x="17" y="2546"/>
                  </a:cubicBezTo>
                  <a:cubicBezTo>
                    <a:pt x="1" y="2696"/>
                    <a:pt x="1" y="2850"/>
                    <a:pt x="5" y="3003"/>
                  </a:cubicBezTo>
                  <a:cubicBezTo>
                    <a:pt x="11" y="3144"/>
                    <a:pt x="51" y="3295"/>
                    <a:pt x="91" y="3429"/>
                  </a:cubicBezTo>
                  <a:cubicBezTo>
                    <a:pt x="151" y="3619"/>
                    <a:pt x="228" y="3803"/>
                    <a:pt x="306" y="3987"/>
                  </a:cubicBezTo>
                  <a:cubicBezTo>
                    <a:pt x="342" y="4077"/>
                    <a:pt x="382" y="4167"/>
                    <a:pt x="422" y="4258"/>
                  </a:cubicBezTo>
                  <a:cubicBezTo>
                    <a:pt x="489" y="4402"/>
                    <a:pt x="573" y="4539"/>
                    <a:pt x="656" y="4676"/>
                  </a:cubicBezTo>
                  <a:cubicBezTo>
                    <a:pt x="757" y="4846"/>
                    <a:pt x="867" y="5007"/>
                    <a:pt x="997" y="5150"/>
                  </a:cubicBezTo>
                  <a:cubicBezTo>
                    <a:pt x="1161" y="5331"/>
                    <a:pt x="1339" y="5505"/>
                    <a:pt x="1522" y="5666"/>
                  </a:cubicBezTo>
                  <a:cubicBezTo>
                    <a:pt x="1666" y="5793"/>
                    <a:pt x="1817" y="5917"/>
                    <a:pt x="1977" y="6024"/>
                  </a:cubicBezTo>
                  <a:cubicBezTo>
                    <a:pt x="2175" y="6161"/>
                    <a:pt x="2385" y="6285"/>
                    <a:pt x="2613" y="6362"/>
                  </a:cubicBezTo>
                  <a:cubicBezTo>
                    <a:pt x="2743" y="6405"/>
                    <a:pt x="2877" y="6442"/>
                    <a:pt x="3014" y="6459"/>
                  </a:cubicBezTo>
                  <a:cubicBezTo>
                    <a:pt x="3084" y="6469"/>
                    <a:pt x="3155" y="6473"/>
                    <a:pt x="3227" y="6473"/>
                  </a:cubicBezTo>
                  <a:cubicBezTo>
                    <a:pt x="3293" y="6473"/>
                    <a:pt x="3360" y="6470"/>
                    <a:pt x="3425" y="6465"/>
                  </a:cubicBezTo>
                  <a:cubicBezTo>
                    <a:pt x="3509" y="6459"/>
                    <a:pt x="3589" y="6445"/>
                    <a:pt x="3669" y="6428"/>
                  </a:cubicBezTo>
                  <a:cubicBezTo>
                    <a:pt x="3813" y="6395"/>
                    <a:pt x="3958" y="6362"/>
                    <a:pt x="4098" y="6311"/>
                  </a:cubicBezTo>
                  <a:cubicBezTo>
                    <a:pt x="4248" y="6261"/>
                    <a:pt x="4389" y="6184"/>
                    <a:pt x="4519" y="6094"/>
                  </a:cubicBezTo>
                  <a:cubicBezTo>
                    <a:pt x="4646" y="6007"/>
                    <a:pt x="4750" y="5886"/>
                    <a:pt x="4853" y="5769"/>
                  </a:cubicBezTo>
                  <a:cubicBezTo>
                    <a:pt x="4957" y="5652"/>
                    <a:pt x="5031" y="5528"/>
                    <a:pt x="5108" y="5391"/>
                  </a:cubicBezTo>
                  <a:cubicBezTo>
                    <a:pt x="5185" y="5251"/>
                    <a:pt x="5228" y="5097"/>
                    <a:pt x="5268" y="4943"/>
                  </a:cubicBezTo>
                  <a:cubicBezTo>
                    <a:pt x="5332" y="4706"/>
                    <a:pt x="5402" y="4465"/>
                    <a:pt x="5409" y="4218"/>
                  </a:cubicBezTo>
                  <a:cubicBezTo>
                    <a:pt x="5415" y="4054"/>
                    <a:pt x="5415" y="3886"/>
                    <a:pt x="5392" y="3722"/>
                  </a:cubicBezTo>
                  <a:cubicBezTo>
                    <a:pt x="5389" y="3699"/>
                    <a:pt x="5386" y="3676"/>
                    <a:pt x="5382" y="3649"/>
                  </a:cubicBezTo>
                  <a:cubicBezTo>
                    <a:pt x="5365" y="3579"/>
                    <a:pt x="5345" y="3512"/>
                    <a:pt x="5329" y="3442"/>
                  </a:cubicBezTo>
                  <a:cubicBezTo>
                    <a:pt x="5325" y="3429"/>
                    <a:pt x="5322" y="3415"/>
                    <a:pt x="5315" y="3401"/>
                  </a:cubicBezTo>
                  <a:cubicBezTo>
                    <a:pt x="5272" y="3324"/>
                    <a:pt x="5238" y="3244"/>
                    <a:pt x="5178" y="3181"/>
                  </a:cubicBezTo>
                  <a:cubicBezTo>
                    <a:pt x="5128" y="3128"/>
                    <a:pt x="5077" y="3071"/>
                    <a:pt x="5017" y="3027"/>
                  </a:cubicBezTo>
                  <a:cubicBezTo>
                    <a:pt x="4997" y="3014"/>
                    <a:pt x="4981" y="2997"/>
                    <a:pt x="4961" y="2983"/>
                  </a:cubicBezTo>
                  <a:cubicBezTo>
                    <a:pt x="4852" y="2900"/>
                    <a:pt x="4718" y="2857"/>
                    <a:pt x="4583" y="2857"/>
                  </a:cubicBezTo>
                  <a:cubicBezTo>
                    <a:pt x="4503" y="2857"/>
                    <a:pt x="4423" y="2872"/>
                    <a:pt x="4349" y="2903"/>
                  </a:cubicBezTo>
                  <a:cubicBezTo>
                    <a:pt x="4108" y="3000"/>
                    <a:pt x="3944" y="3251"/>
                    <a:pt x="3958" y="3512"/>
                  </a:cubicBezTo>
                  <a:lnTo>
                    <a:pt x="3958" y="3525"/>
                  </a:lnTo>
                  <a:cubicBezTo>
                    <a:pt x="3944" y="3602"/>
                    <a:pt x="3950" y="3682"/>
                    <a:pt x="3954" y="3759"/>
                  </a:cubicBezTo>
                  <a:cubicBezTo>
                    <a:pt x="3954" y="3803"/>
                    <a:pt x="3967" y="3850"/>
                    <a:pt x="3974" y="3890"/>
                  </a:cubicBezTo>
                  <a:cubicBezTo>
                    <a:pt x="3984" y="3950"/>
                    <a:pt x="3991" y="4011"/>
                    <a:pt x="3994" y="4067"/>
                  </a:cubicBezTo>
                  <a:cubicBezTo>
                    <a:pt x="3984" y="4207"/>
                    <a:pt x="3958" y="4345"/>
                    <a:pt x="3927" y="4482"/>
                  </a:cubicBezTo>
                  <a:cubicBezTo>
                    <a:pt x="3901" y="4576"/>
                    <a:pt x="3870" y="4669"/>
                    <a:pt x="3830" y="4759"/>
                  </a:cubicBezTo>
                  <a:cubicBezTo>
                    <a:pt x="3793" y="4813"/>
                    <a:pt x="3753" y="4863"/>
                    <a:pt x="3710" y="4914"/>
                  </a:cubicBezTo>
                  <a:cubicBezTo>
                    <a:pt x="3697" y="4923"/>
                    <a:pt x="3683" y="4934"/>
                    <a:pt x="3669" y="4943"/>
                  </a:cubicBezTo>
                  <a:cubicBezTo>
                    <a:pt x="3620" y="4967"/>
                    <a:pt x="3563" y="4987"/>
                    <a:pt x="3509" y="5004"/>
                  </a:cubicBezTo>
                  <a:cubicBezTo>
                    <a:pt x="3419" y="5024"/>
                    <a:pt x="3325" y="5040"/>
                    <a:pt x="3231" y="5047"/>
                  </a:cubicBezTo>
                  <a:cubicBezTo>
                    <a:pt x="3202" y="5044"/>
                    <a:pt x="3168" y="5037"/>
                    <a:pt x="3135" y="5034"/>
                  </a:cubicBezTo>
                  <a:cubicBezTo>
                    <a:pt x="3061" y="5007"/>
                    <a:pt x="2987" y="4977"/>
                    <a:pt x="2917" y="4940"/>
                  </a:cubicBezTo>
                  <a:cubicBezTo>
                    <a:pt x="2649" y="4773"/>
                    <a:pt x="2408" y="4562"/>
                    <a:pt x="2181" y="4345"/>
                  </a:cubicBezTo>
                  <a:cubicBezTo>
                    <a:pt x="2101" y="4261"/>
                    <a:pt x="2027" y="4174"/>
                    <a:pt x="1957" y="4084"/>
                  </a:cubicBezTo>
                  <a:cubicBezTo>
                    <a:pt x="1894" y="4000"/>
                    <a:pt x="1837" y="3910"/>
                    <a:pt x="1780" y="3820"/>
                  </a:cubicBezTo>
                  <a:cubicBezTo>
                    <a:pt x="1706" y="3679"/>
                    <a:pt x="1643" y="3532"/>
                    <a:pt x="1579" y="3385"/>
                  </a:cubicBezTo>
                  <a:cubicBezTo>
                    <a:pt x="1519" y="3241"/>
                    <a:pt x="1453" y="3094"/>
                    <a:pt x="1405" y="2947"/>
                  </a:cubicBezTo>
                  <a:cubicBezTo>
                    <a:pt x="1396" y="2883"/>
                    <a:pt x="1389" y="2823"/>
                    <a:pt x="1385" y="2759"/>
                  </a:cubicBezTo>
                  <a:cubicBezTo>
                    <a:pt x="1392" y="2552"/>
                    <a:pt x="1416" y="2345"/>
                    <a:pt x="1459" y="2140"/>
                  </a:cubicBezTo>
                  <a:cubicBezTo>
                    <a:pt x="1489" y="2047"/>
                    <a:pt x="1522" y="1957"/>
                    <a:pt x="1566" y="1867"/>
                  </a:cubicBezTo>
                  <a:cubicBezTo>
                    <a:pt x="1636" y="1759"/>
                    <a:pt x="1713" y="1659"/>
                    <a:pt x="1800" y="1562"/>
                  </a:cubicBezTo>
                  <a:cubicBezTo>
                    <a:pt x="1904" y="1462"/>
                    <a:pt x="2014" y="1368"/>
                    <a:pt x="2135" y="1291"/>
                  </a:cubicBezTo>
                  <a:cubicBezTo>
                    <a:pt x="2212" y="1251"/>
                    <a:pt x="2285" y="1217"/>
                    <a:pt x="2365" y="1188"/>
                  </a:cubicBezTo>
                  <a:cubicBezTo>
                    <a:pt x="2476" y="1171"/>
                    <a:pt x="2589" y="1168"/>
                    <a:pt x="2700" y="1168"/>
                  </a:cubicBezTo>
                  <a:lnTo>
                    <a:pt x="2914" y="1168"/>
                  </a:lnTo>
                  <a:cubicBezTo>
                    <a:pt x="3021" y="1154"/>
                    <a:pt x="3115" y="1117"/>
                    <a:pt x="3198" y="1050"/>
                  </a:cubicBezTo>
                  <a:cubicBezTo>
                    <a:pt x="3319" y="956"/>
                    <a:pt x="3399" y="816"/>
                    <a:pt x="3419" y="666"/>
                  </a:cubicBezTo>
                  <a:cubicBezTo>
                    <a:pt x="3439" y="512"/>
                    <a:pt x="3396" y="354"/>
                    <a:pt x="3302" y="234"/>
                  </a:cubicBezTo>
                  <a:cubicBezTo>
                    <a:pt x="3218" y="121"/>
                    <a:pt x="3064" y="13"/>
                    <a:pt x="2917" y="10"/>
                  </a:cubicBezTo>
                  <a:cubicBezTo>
                    <a:pt x="2803" y="7"/>
                    <a:pt x="2686" y="4"/>
                    <a:pt x="2573" y="4"/>
                  </a:cubicBezTo>
                  <a:cubicBezTo>
                    <a:pt x="2500" y="2"/>
                    <a:pt x="2428" y="0"/>
                    <a:pt x="23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51"/>
            <p:cNvSpPr/>
            <p:nvPr/>
          </p:nvSpPr>
          <p:spPr>
            <a:xfrm>
              <a:off x="1824250" y="1008625"/>
              <a:ext cx="144250" cy="170625"/>
            </a:xfrm>
            <a:custGeom>
              <a:avLst/>
              <a:gdLst/>
              <a:ahLst/>
              <a:cxnLst/>
              <a:rect l="l" t="t" r="r" b="b"/>
              <a:pathLst>
                <a:path w="5770" h="6825" extrusionOk="0">
                  <a:moveTo>
                    <a:pt x="5328" y="3645"/>
                  </a:moveTo>
                  <a:lnTo>
                    <a:pt x="5328" y="3645"/>
                  </a:lnTo>
                  <a:cubicBezTo>
                    <a:pt x="5328" y="3645"/>
                    <a:pt x="5331" y="3651"/>
                    <a:pt x="5339" y="3661"/>
                  </a:cubicBezTo>
                  <a:cubicBezTo>
                    <a:pt x="5335" y="3655"/>
                    <a:pt x="5332" y="3650"/>
                    <a:pt x="5328" y="3645"/>
                  </a:cubicBezTo>
                  <a:close/>
                  <a:moveTo>
                    <a:pt x="2545" y="352"/>
                  </a:moveTo>
                  <a:cubicBezTo>
                    <a:pt x="2590" y="352"/>
                    <a:pt x="2636" y="353"/>
                    <a:pt x="2683" y="354"/>
                  </a:cubicBezTo>
                  <a:lnTo>
                    <a:pt x="2750" y="354"/>
                  </a:lnTo>
                  <a:cubicBezTo>
                    <a:pt x="2863" y="357"/>
                    <a:pt x="2977" y="357"/>
                    <a:pt x="3091" y="360"/>
                  </a:cubicBezTo>
                  <a:cubicBezTo>
                    <a:pt x="3164" y="364"/>
                    <a:pt x="3275" y="430"/>
                    <a:pt x="3342" y="518"/>
                  </a:cubicBezTo>
                  <a:cubicBezTo>
                    <a:pt x="3405" y="601"/>
                    <a:pt x="3436" y="711"/>
                    <a:pt x="3422" y="819"/>
                  </a:cubicBezTo>
                  <a:cubicBezTo>
                    <a:pt x="3408" y="925"/>
                    <a:pt x="3352" y="1023"/>
                    <a:pt x="3268" y="1089"/>
                  </a:cubicBezTo>
                  <a:cubicBezTo>
                    <a:pt x="3212" y="1129"/>
                    <a:pt x="3147" y="1157"/>
                    <a:pt x="3081" y="1169"/>
                  </a:cubicBezTo>
                  <a:lnTo>
                    <a:pt x="2877" y="1166"/>
                  </a:lnTo>
                  <a:cubicBezTo>
                    <a:pt x="2763" y="1166"/>
                    <a:pt x="2639" y="1169"/>
                    <a:pt x="2516" y="1189"/>
                  </a:cubicBezTo>
                  <a:lnTo>
                    <a:pt x="2482" y="1200"/>
                  </a:lnTo>
                  <a:cubicBezTo>
                    <a:pt x="2405" y="1226"/>
                    <a:pt x="2321" y="1263"/>
                    <a:pt x="2218" y="1320"/>
                  </a:cubicBezTo>
                  <a:cubicBezTo>
                    <a:pt x="2101" y="1393"/>
                    <a:pt x="1988" y="1487"/>
                    <a:pt x="1847" y="1621"/>
                  </a:cubicBezTo>
                  <a:cubicBezTo>
                    <a:pt x="1750" y="1728"/>
                    <a:pt x="1666" y="1839"/>
                    <a:pt x="1596" y="1949"/>
                  </a:cubicBezTo>
                  <a:lnTo>
                    <a:pt x="1586" y="1966"/>
                  </a:lnTo>
                  <a:cubicBezTo>
                    <a:pt x="1539" y="2060"/>
                    <a:pt x="1499" y="2160"/>
                    <a:pt x="1462" y="2280"/>
                  </a:cubicBezTo>
                  <a:cubicBezTo>
                    <a:pt x="1422" y="2474"/>
                    <a:pt x="1395" y="2685"/>
                    <a:pt x="1386" y="2946"/>
                  </a:cubicBezTo>
                  <a:cubicBezTo>
                    <a:pt x="1389" y="3016"/>
                    <a:pt x="1395" y="3083"/>
                    <a:pt x="1409" y="3150"/>
                  </a:cubicBezTo>
                  <a:lnTo>
                    <a:pt x="1415" y="3176"/>
                  </a:lnTo>
                  <a:cubicBezTo>
                    <a:pt x="1459" y="3313"/>
                    <a:pt x="1516" y="3444"/>
                    <a:pt x="1569" y="3571"/>
                  </a:cubicBezTo>
                  <a:lnTo>
                    <a:pt x="1596" y="3631"/>
                  </a:lnTo>
                  <a:cubicBezTo>
                    <a:pt x="1650" y="3755"/>
                    <a:pt x="1719" y="3919"/>
                    <a:pt x="1810" y="4089"/>
                  </a:cubicBezTo>
                  <a:cubicBezTo>
                    <a:pt x="1860" y="4173"/>
                    <a:pt x="1920" y="4273"/>
                    <a:pt x="1994" y="4367"/>
                  </a:cubicBezTo>
                  <a:cubicBezTo>
                    <a:pt x="2061" y="4457"/>
                    <a:pt x="2141" y="4548"/>
                    <a:pt x="2235" y="4648"/>
                  </a:cubicBezTo>
                  <a:cubicBezTo>
                    <a:pt x="2519" y="4919"/>
                    <a:pt x="2760" y="5113"/>
                    <a:pt x="3000" y="5266"/>
                  </a:cubicBezTo>
                  <a:lnTo>
                    <a:pt x="3017" y="5277"/>
                  </a:lnTo>
                  <a:cubicBezTo>
                    <a:pt x="3104" y="5317"/>
                    <a:pt x="3181" y="5350"/>
                    <a:pt x="3255" y="5374"/>
                  </a:cubicBezTo>
                  <a:lnTo>
                    <a:pt x="3278" y="5380"/>
                  </a:lnTo>
                  <a:cubicBezTo>
                    <a:pt x="3318" y="5387"/>
                    <a:pt x="3355" y="5394"/>
                    <a:pt x="3392" y="5397"/>
                  </a:cubicBezTo>
                  <a:lnTo>
                    <a:pt x="3408" y="5400"/>
                  </a:lnTo>
                  <a:lnTo>
                    <a:pt x="3425" y="5397"/>
                  </a:lnTo>
                  <a:cubicBezTo>
                    <a:pt x="3516" y="5391"/>
                    <a:pt x="3613" y="5377"/>
                    <a:pt x="3740" y="5346"/>
                  </a:cubicBezTo>
                  <a:cubicBezTo>
                    <a:pt x="3800" y="5330"/>
                    <a:pt x="3860" y="5306"/>
                    <a:pt x="3917" y="5283"/>
                  </a:cubicBezTo>
                  <a:lnTo>
                    <a:pt x="3950" y="5263"/>
                  </a:lnTo>
                  <a:cubicBezTo>
                    <a:pt x="3967" y="5250"/>
                    <a:pt x="3984" y="5240"/>
                    <a:pt x="3997" y="5226"/>
                  </a:cubicBezTo>
                  <a:lnTo>
                    <a:pt x="4017" y="5206"/>
                  </a:lnTo>
                  <a:cubicBezTo>
                    <a:pt x="4070" y="5146"/>
                    <a:pt x="4115" y="5090"/>
                    <a:pt x="4155" y="5036"/>
                  </a:cubicBezTo>
                  <a:lnTo>
                    <a:pt x="4168" y="5005"/>
                  </a:lnTo>
                  <a:cubicBezTo>
                    <a:pt x="4218" y="4899"/>
                    <a:pt x="4251" y="4789"/>
                    <a:pt x="4275" y="4698"/>
                  </a:cubicBezTo>
                  <a:cubicBezTo>
                    <a:pt x="4302" y="4581"/>
                    <a:pt x="4335" y="4423"/>
                    <a:pt x="4345" y="4256"/>
                  </a:cubicBezTo>
                  <a:lnTo>
                    <a:pt x="4345" y="4247"/>
                  </a:lnTo>
                  <a:lnTo>
                    <a:pt x="4345" y="4236"/>
                  </a:lnTo>
                  <a:cubicBezTo>
                    <a:pt x="4342" y="4170"/>
                    <a:pt x="4335" y="4102"/>
                    <a:pt x="4325" y="4039"/>
                  </a:cubicBezTo>
                  <a:cubicBezTo>
                    <a:pt x="4322" y="4019"/>
                    <a:pt x="4318" y="4002"/>
                    <a:pt x="4315" y="3982"/>
                  </a:cubicBezTo>
                  <a:cubicBezTo>
                    <a:pt x="4311" y="3966"/>
                    <a:pt x="4305" y="3942"/>
                    <a:pt x="4305" y="3935"/>
                  </a:cubicBezTo>
                  <a:lnTo>
                    <a:pt x="4305" y="3862"/>
                  </a:lnTo>
                  <a:cubicBezTo>
                    <a:pt x="4302" y="3815"/>
                    <a:pt x="4302" y="3768"/>
                    <a:pt x="4308" y="3715"/>
                  </a:cubicBezTo>
                  <a:lnTo>
                    <a:pt x="4311" y="3698"/>
                  </a:lnTo>
                  <a:lnTo>
                    <a:pt x="4311" y="3678"/>
                  </a:lnTo>
                  <a:cubicBezTo>
                    <a:pt x="4302" y="3494"/>
                    <a:pt x="4419" y="3310"/>
                    <a:pt x="4592" y="3243"/>
                  </a:cubicBezTo>
                  <a:cubicBezTo>
                    <a:pt x="4647" y="3221"/>
                    <a:pt x="4706" y="3209"/>
                    <a:pt x="4765" y="3209"/>
                  </a:cubicBezTo>
                  <a:cubicBezTo>
                    <a:pt x="4860" y="3209"/>
                    <a:pt x="4954" y="3239"/>
                    <a:pt x="5030" y="3296"/>
                  </a:cubicBezTo>
                  <a:lnTo>
                    <a:pt x="5091" y="3344"/>
                  </a:lnTo>
                  <a:cubicBezTo>
                    <a:pt x="5124" y="3370"/>
                    <a:pt x="5161" y="3407"/>
                    <a:pt x="5198" y="3444"/>
                  </a:cubicBezTo>
                  <a:lnTo>
                    <a:pt x="5231" y="3480"/>
                  </a:lnTo>
                  <a:cubicBezTo>
                    <a:pt x="5258" y="3508"/>
                    <a:pt x="5278" y="3551"/>
                    <a:pt x="5305" y="3601"/>
                  </a:cubicBezTo>
                  <a:cubicBezTo>
                    <a:pt x="5312" y="3615"/>
                    <a:pt x="5319" y="3630"/>
                    <a:pt x="5328" y="3645"/>
                  </a:cubicBezTo>
                  <a:lnTo>
                    <a:pt x="5328" y="3645"/>
                  </a:lnTo>
                  <a:lnTo>
                    <a:pt x="5499" y="3597"/>
                  </a:lnTo>
                  <a:lnTo>
                    <a:pt x="5499" y="3597"/>
                  </a:lnTo>
                  <a:lnTo>
                    <a:pt x="5335" y="3665"/>
                  </a:lnTo>
                  <a:lnTo>
                    <a:pt x="5342" y="3691"/>
                  </a:lnTo>
                  <a:cubicBezTo>
                    <a:pt x="5359" y="3748"/>
                    <a:pt x="5375" y="3801"/>
                    <a:pt x="5385" y="3858"/>
                  </a:cubicBezTo>
                  <a:cubicBezTo>
                    <a:pt x="5388" y="3882"/>
                    <a:pt x="5392" y="3902"/>
                    <a:pt x="5395" y="3926"/>
                  </a:cubicBezTo>
                  <a:cubicBezTo>
                    <a:pt x="5419" y="4073"/>
                    <a:pt x="5415" y="4230"/>
                    <a:pt x="5412" y="4390"/>
                  </a:cubicBezTo>
                  <a:cubicBezTo>
                    <a:pt x="5405" y="4591"/>
                    <a:pt x="5351" y="4792"/>
                    <a:pt x="5294" y="5005"/>
                  </a:cubicBezTo>
                  <a:lnTo>
                    <a:pt x="5274" y="5076"/>
                  </a:lnTo>
                  <a:cubicBezTo>
                    <a:pt x="5238" y="5220"/>
                    <a:pt x="5198" y="5360"/>
                    <a:pt x="5131" y="5481"/>
                  </a:cubicBezTo>
                  <a:cubicBezTo>
                    <a:pt x="5061" y="5607"/>
                    <a:pt x="4993" y="5725"/>
                    <a:pt x="4900" y="5828"/>
                  </a:cubicBezTo>
                  <a:lnTo>
                    <a:pt x="4873" y="5859"/>
                  </a:lnTo>
                  <a:cubicBezTo>
                    <a:pt x="4783" y="5959"/>
                    <a:pt x="4696" y="6059"/>
                    <a:pt x="4596" y="6126"/>
                  </a:cubicBezTo>
                  <a:cubicBezTo>
                    <a:pt x="4462" y="6217"/>
                    <a:pt x="4339" y="6283"/>
                    <a:pt x="4218" y="6323"/>
                  </a:cubicBezTo>
                  <a:cubicBezTo>
                    <a:pt x="4094" y="6363"/>
                    <a:pt x="3964" y="6397"/>
                    <a:pt x="3806" y="6434"/>
                  </a:cubicBezTo>
                  <a:cubicBezTo>
                    <a:pt x="3726" y="6450"/>
                    <a:pt x="3656" y="6461"/>
                    <a:pt x="3593" y="6467"/>
                  </a:cubicBezTo>
                  <a:cubicBezTo>
                    <a:pt x="3539" y="6471"/>
                    <a:pt x="3477" y="6474"/>
                    <a:pt x="3412" y="6474"/>
                  </a:cubicBezTo>
                  <a:cubicBezTo>
                    <a:pt x="3347" y="6474"/>
                    <a:pt x="3280" y="6471"/>
                    <a:pt x="3215" y="6461"/>
                  </a:cubicBezTo>
                  <a:cubicBezTo>
                    <a:pt x="3104" y="6447"/>
                    <a:pt x="2984" y="6417"/>
                    <a:pt x="2846" y="6370"/>
                  </a:cubicBezTo>
                  <a:cubicBezTo>
                    <a:pt x="2663" y="6310"/>
                    <a:pt x="2476" y="6209"/>
                    <a:pt x="2255" y="6056"/>
                  </a:cubicBezTo>
                  <a:cubicBezTo>
                    <a:pt x="2114" y="5962"/>
                    <a:pt x="1974" y="5848"/>
                    <a:pt x="1817" y="5712"/>
                  </a:cubicBezTo>
                  <a:cubicBezTo>
                    <a:pt x="1636" y="5551"/>
                    <a:pt x="1466" y="5383"/>
                    <a:pt x="1305" y="5210"/>
                  </a:cubicBezTo>
                  <a:cubicBezTo>
                    <a:pt x="1198" y="5090"/>
                    <a:pt x="1094" y="4949"/>
                    <a:pt x="984" y="4761"/>
                  </a:cubicBezTo>
                  <a:lnTo>
                    <a:pt x="964" y="4732"/>
                  </a:lnTo>
                  <a:cubicBezTo>
                    <a:pt x="890" y="4604"/>
                    <a:pt x="816" y="4488"/>
                    <a:pt x="759" y="4360"/>
                  </a:cubicBezTo>
                  <a:lnTo>
                    <a:pt x="739" y="4317"/>
                  </a:lnTo>
                  <a:cubicBezTo>
                    <a:pt x="710" y="4243"/>
                    <a:pt x="676" y="4170"/>
                    <a:pt x="646" y="4096"/>
                  </a:cubicBezTo>
                  <a:lnTo>
                    <a:pt x="616" y="4022"/>
                  </a:lnTo>
                  <a:cubicBezTo>
                    <a:pt x="549" y="3862"/>
                    <a:pt x="486" y="3708"/>
                    <a:pt x="435" y="3551"/>
                  </a:cubicBezTo>
                  <a:cubicBezTo>
                    <a:pt x="398" y="3427"/>
                    <a:pt x="362" y="3293"/>
                    <a:pt x="358" y="3173"/>
                  </a:cubicBezTo>
                  <a:cubicBezTo>
                    <a:pt x="355" y="3036"/>
                    <a:pt x="355" y="2885"/>
                    <a:pt x="369" y="2738"/>
                  </a:cubicBezTo>
                  <a:cubicBezTo>
                    <a:pt x="378" y="2637"/>
                    <a:pt x="392" y="2504"/>
                    <a:pt x="415" y="2370"/>
                  </a:cubicBezTo>
                  <a:cubicBezTo>
                    <a:pt x="452" y="2163"/>
                    <a:pt x="495" y="1989"/>
                    <a:pt x="549" y="1835"/>
                  </a:cubicBezTo>
                  <a:cubicBezTo>
                    <a:pt x="603" y="1688"/>
                    <a:pt x="683" y="1538"/>
                    <a:pt x="779" y="1380"/>
                  </a:cubicBezTo>
                  <a:cubicBezTo>
                    <a:pt x="824" y="1313"/>
                    <a:pt x="873" y="1250"/>
                    <a:pt x="934" y="1183"/>
                  </a:cubicBezTo>
                  <a:lnTo>
                    <a:pt x="967" y="1146"/>
                  </a:lnTo>
                  <a:cubicBezTo>
                    <a:pt x="1060" y="1043"/>
                    <a:pt x="1161" y="936"/>
                    <a:pt x="1272" y="856"/>
                  </a:cubicBezTo>
                  <a:lnTo>
                    <a:pt x="1312" y="825"/>
                  </a:lnTo>
                  <a:cubicBezTo>
                    <a:pt x="1386" y="765"/>
                    <a:pt x="1455" y="711"/>
                    <a:pt x="1529" y="665"/>
                  </a:cubicBezTo>
                  <a:cubicBezTo>
                    <a:pt x="1622" y="608"/>
                    <a:pt x="1727" y="544"/>
                    <a:pt x="1830" y="498"/>
                  </a:cubicBezTo>
                  <a:lnTo>
                    <a:pt x="1860" y="484"/>
                  </a:lnTo>
                  <a:cubicBezTo>
                    <a:pt x="1900" y="464"/>
                    <a:pt x="1940" y="447"/>
                    <a:pt x="1974" y="437"/>
                  </a:cubicBezTo>
                  <a:lnTo>
                    <a:pt x="2008" y="430"/>
                  </a:lnTo>
                  <a:cubicBezTo>
                    <a:pt x="2091" y="407"/>
                    <a:pt x="2171" y="384"/>
                    <a:pt x="2252" y="370"/>
                  </a:cubicBezTo>
                  <a:cubicBezTo>
                    <a:pt x="2346" y="356"/>
                    <a:pt x="2444" y="352"/>
                    <a:pt x="2545" y="352"/>
                  </a:cubicBezTo>
                  <a:close/>
                  <a:moveTo>
                    <a:pt x="2529" y="0"/>
                  </a:moveTo>
                  <a:cubicBezTo>
                    <a:pt x="2420" y="0"/>
                    <a:pt x="2309" y="5"/>
                    <a:pt x="2195" y="22"/>
                  </a:cubicBezTo>
                  <a:cubicBezTo>
                    <a:pt x="2097" y="39"/>
                    <a:pt x="2004" y="66"/>
                    <a:pt x="1914" y="89"/>
                  </a:cubicBezTo>
                  <a:lnTo>
                    <a:pt x="1880" y="99"/>
                  </a:lnTo>
                  <a:cubicBezTo>
                    <a:pt x="1817" y="116"/>
                    <a:pt x="1763" y="143"/>
                    <a:pt x="1713" y="166"/>
                  </a:cubicBezTo>
                  <a:lnTo>
                    <a:pt x="1687" y="176"/>
                  </a:lnTo>
                  <a:cubicBezTo>
                    <a:pt x="1562" y="233"/>
                    <a:pt x="1449" y="303"/>
                    <a:pt x="1341" y="367"/>
                  </a:cubicBezTo>
                  <a:cubicBezTo>
                    <a:pt x="1255" y="424"/>
                    <a:pt x="1174" y="484"/>
                    <a:pt x="1097" y="544"/>
                  </a:cubicBezTo>
                  <a:lnTo>
                    <a:pt x="1057" y="575"/>
                  </a:lnTo>
                  <a:cubicBezTo>
                    <a:pt x="927" y="675"/>
                    <a:pt x="813" y="791"/>
                    <a:pt x="706" y="909"/>
                  </a:cubicBezTo>
                  <a:lnTo>
                    <a:pt x="670" y="949"/>
                  </a:lnTo>
                  <a:cubicBezTo>
                    <a:pt x="596" y="1032"/>
                    <a:pt x="539" y="1109"/>
                    <a:pt x="486" y="1193"/>
                  </a:cubicBezTo>
                  <a:cubicBezTo>
                    <a:pt x="372" y="1367"/>
                    <a:pt x="282" y="1544"/>
                    <a:pt x="222" y="1714"/>
                  </a:cubicBezTo>
                  <a:cubicBezTo>
                    <a:pt x="157" y="1889"/>
                    <a:pt x="108" y="2083"/>
                    <a:pt x="68" y="2310"/>
                  </a:cubicBezTo>
                  <a:cubicBezTo>
                    <a:pt x="44" y="2454"/>
                    <a:pt x="27" y="2597"/>
                    <a:pt x="17" y="2705"/>
                  </a:cubicBezTo>
                  <a:cubicBezTo>
                    <a:pt x="1" y="2869"/>
                    <a:pt x="4" y="3032"/>
                    <a:pt x="7" y="3183"/>
                  </a:cubicBezTo>
                  <a:cubicBezTo>
                    <a:pt x="11" y="3347"/>
                    <a:pt x="54" y="3508"/>
                    <a:pt x="101" y="3654"/>
                  </a:cubicBezTo>
                  <a:cubicBezTo>
                    <a:pt x="154" y="3829"/>
                    <a:pt x="222" y="3996"/>
                    <a:pt x="288" y="4156"/>
                  </a:cubicBezTo>
                  <a:lnTo>
                    <a:pt x="322" y="4230"/>
                  </a:lnTo>
                  <a:cubicBezTo>
                    <a:pt x="352" y="4307"/>
                    <a:pt x="385" y="4383"/>
                    <a:pt x="418" y="4460"/>
                  </a:cubicBezTo>
                  <a:lnTo>
                    <a:pt x="438" y="4504"/>
                  </a:lnTo>
                  <a:cubicBezTo>
                    <a:pt x="506" y="4651"/>
                    <a:pt x="586" y="4785"/>
                    <a:pt x="663" y="4915"/>
                  </a:cubicBezTo>
                  <a:lnTo>
                    <a:pt x="683" y="4942"/>
                  </a:lnTo>
                  <a:cubicBezTo>
                    <a:pt x="807" y="5150"/>
                    <a:pt x="920" y="5306"/>
                    <a:pt x="1044" y="5444"/>
                  </a:cubicBezTo>
                  <a:cubicBezTo>
                    <a:pt x="1211" y="5627"/>
                    <a:pt x="1395" y="5808"/>
                    <a:pt x="1586" y="5976"/>
                  </a:cubicBezTo>
                  <a:cubicBezTo>
                    <a:pt x="1750" y="6119"/>
                    <a:pt x="1903" y="6243"/>
                    <a:pt x="2054" y="6347"/>
                  </a:cubicBezTo>
                  <a:cubicBezTo>
                    <a:pt x="2301" y="6518"/>
                    <a:pt x="2519" y="6635"/>
                    <a:pt x="2736" y="6705"/>
                  </a:cubicBezTo>
                  <a:cubicBezTo>
                    <a:pt x="2894" y="6758"/>
                    <a:pt x="3034" y="6791"/>
                    <a:pt x="3167" y="6811"/>
                  </a:cubicBezTo>
                  <a:cubicBezTo>
                    <a:pt x="3248" y="6822"/>
                    <a:pt x="3328" y="6825"/>
                    <a:pt x="3405" y="6825"/>
                  </a:cubicBezTo>
                  <a:cubicBezTo>
                    <a:pt x="3482" y="6825"/>
                    <a:pt x="3553" y="6822"/>
                    <a:pt x="3616" y="6819"/>
                  </a:cubicBezTo>
                  <a:cubicBezTo>
                    <a:pt x="3696" y="6811"/>
                    <a:pt x="3786" y="6798"/>
                    <a:pt x="3883" y="6775"/>
                  </a:cubicBezTo>
                  <a:cubicBezTo>
                    <a:pt x="4050" y="6738"/>
                    <a:pt x="4191" y="6701"/>
                    <a:pt x="4331" y="6655"/>
                  </a:cubicBezTo>
                  <a:cubicBezTo>
                    <a:pt x="4482" y="6604"/>
                    <a:pt x="4632" y="6527"/>
                    <a:pt x="4797" y="6417"/>
                  </a:cubicBezTo>
                  <a:cubicBezTo>
                    <a:pt x="4930" y="6323"/>
                    <a:pt x="5038" y="6206"/>
                    <a:pt x="5138" y="6089"/>
                  </a:cubicBezTo>
                  <a:lnTo>
                    <a:pt x="5161" y="6062"/>
                  </a:lnTo>
                  <a:cubicBezTo>
                    <a:pt x="5282" y="5932"/>
                    <a:pt x="5359" y="5788"/>
                    <a:pt x="5435" y="5651"/>
                  </a:cubicBezTo>
                  <a:cubicBezTo>
                    <a:pt x="5526" y="5494"/>
                    <a:pt x="5572" y="5326"/>
                    <a:pt x="5616" y="5166"/>
                  </a:cubicBezTo>
                  <a:lnTo>
                    <a:pt x="5636" y="5096"/>
                  </a:lnTo>
                  <a:cubicBezTo>
                    <a:pt x="5696" y="4872"/>
                    <a:pt x="5756" y="4644"/>
                    <a:pt x="5763" y="4397"/>
                  </a:cubicBezTo>
                  <a:cubicBezTo>
                    <a:pt x="5766" y="4230"/>
                    <a:pt x="5770" y="4049"/>
                    <a:pt x="5743" y="3875"/>
                  </a:cubicBezTo>
                  <a:cubicBezTo>
                    <a:pt x="5740" y="3849"/>
                    <a:pt x="5736" y="3821"/>
                    <a:pt x="5730" y="3795"/>
                  </a:cubicBezTo>
                  <a:cubicBezTo>
                    <a:pt x="5716" y="3728"/>
                    <a:pt x="5700" y="3661"/>
                    <a:pt x="5683" y="3597"/>
                  </a:cubicBezTo>
                  <a:lnTo>
                    <a:pt x="5673" y="3565"/>
                  </a:lnTo>
                  <a:cubicBezTo>
                    <a:pt x="5669" y="3548"/>
                    <a:pt x="5663" y="3520"/>
                    <a:pt x="5646" y="3491"/>
                  </a:cubicBezTo>
                  <a:cubicBezTo>
                    <a:pt x="5636" y="3474"/>
                    <a:pt x="5626" y="3457"/>
                    <a:pt x="5616" y="3437"/>
                  </a:cubicBezTo>
                  <a:cubicBezTo>
                    <a:pt x="5583" y="3374"/>
                    <a:pt x="5546" y="3300"/>
                    <a:pt x="5482" y="3236"/>
                  </a:cubicBezTo>
                  <a:lnTo>
                    <a:pt x="5452" y="3203"/>
                  </a:lnTo>
                  <a:cubicBezTo>
                    <a:pt x="5405" y="3156"/>
                    <a:pt x="5359" y="3106"/>
                    <a:pt x="5302" y="3063"/>
                  </a:cubicBezTo>
                  <a:lnTo>
                    <a:pt x="5245" y="3019"/>
                  </a:lnTo>
                  <a:cubicBezTo>
                    <a:pt x="5107" y="2913"/>
                    <a:pt x="4932" y="2857"/>
                    <a:pt x="4757" y="2857"/>
                  </a:cubicBezTo>
                  <a:cubicBezTo>
                    <a:pt x="4655" y="2857"/>
                    <a:pt x="4554" y="2876"/>
                    <a:pt x="4459" y="2915"/>
                  </a:cubicBezTo>
                  <a:cubicBezTo>
                    <a:pt x="4155" y="3039"/>
                    <a:pt x="3950" y="3350"/>
                    <a:pt x="3960" y="3675"/>
                  </a:cubicBezTo>
                  <a:cubicBezTo>
                    <a:pt x="3947" y="3748"/>
                    <a:pt x="3950" y="3815"/>
                    <a:pt x="3954" y="3875"/>
                  </a:cubicBezTo>
                  <a:lnTo>
                    <a:pt x="3954" y="3939"/>
                  </a:lnTo>
                  <a:cubicBezTo>
                    <a:pt x="3954" y="3982"/>
                    <a:pt x="3964" y="4026"/>
                    <a:pt x="3970" y="4059"/>
                  </a:cubicBezTo>
                  <a:cubicBezTo>
                    <a:pt x="3974" y="4073"/>
                    <a:pt x="3977" y="4082"/>
                    <a:pt x="3977" y="4096"/>
                  </a:cubicBezTo>
                  <a:cubicBezTo>
                    <a:pt x="3987" y="4142"/>
                    <a:pt x="3990" y="4193"/>
                    <a:pt x="3994" y="4243"/>
                  </a:cubicBezTo>
                  <a:cubicBezTo>
                    <a:pt x="3984" y="4380"/>
                    <a:pt x="3957" y="4517"/>
                    <a:pt x="3934" y="4611"/>
                  </a:cubicBezTo>
                  <a:cubicBezTo>
                    <a:pt x="3917" y="4678"/>
                    <a:pt x="3890" y="4765"/>
                    <a:pt x="3854" y="4849"/>
                  </a:cubicBezTo>
                  <a:cubicBezTo>
                    <a:pt x="3826" y="4889"/>
                    <a:pt x="3797" y="4925"/>
                    <a:pt x="3763" y="4962"/>
                  </a:cubicBezTo>
                  <a:cubicBezTo>
                    <a:pt x="3760" y="4965"/>
                    <a:pt x="3760" y="4965"/>
                    <a:pt x="3760" y="4969"/>
                  </a:cubicBezTo>
                  <a:cubicBezTo>
                    <a:pt x="3716" y="4985"/>
                    <a:pt x="3680" y="4999"/>
                    <a:pt x="3649" y="5009"/>
                  </a:cubicBezTo>
                  <a:cubicBezTo>
                    <a:pt x="3559" y="5025"/>
                    <a:pt x="3485" y="5039"/>
                    <a:pt x="3412" y="5045"/>
                  </a:cubicBezTo>
                  <a:cubicBezTo>
                    <a:pt x="3395" y="5042"/>
                    <a:pt x="3375" y="5039"/>
                    <a:pt x="3355" y="5039"/>
                  </a:cubicBezTo>
                  <a:cubicBezTo>
                    <a:pt x="3301" y="5019"/>
                    <a:pt x="3244" y="4992"/>
                    <a:pt x="3181" y="4962"/>
                  </a:cubicBezTo>
                  <a:cubicBezTo>
                    <a:pt x="2964" y="4825"/>
                    <a:pt x="2740" y="4644"/>
                    <a:pt x="2485" y="4397"/>
                  </a:cubicBezTo>
                  <a:cubicBezTo>
                    <a:pt x="2402" y="4313"/>
                    <a:pt x="2335" y="4233"/>
                    <a:pt x="2275" y="4153"/>
                  </a:cubicBezTo>
                  <a:cubicBezTo>
                    <a:pt x="2218" y="4079"/>
                    <a:pt x="2168" y="4002"/>
                    <a:pt x="2114" y="3915"/>
                  </a:cubicBezTo>
                  <a:cubicBezTo>
                    <a:pt x="2037" y="3765"/>
                    <a:pt x="1971" y="3611"/>
                    <a:pt x="1920" y="3494"/>
                  </a:cubicBezTo>
                  <a:lnTo>
                    <a:pt x="1894" y="3430"/>
                  </a:lnTo>
                  <a:cubicBezTo>
                    <a:pt x="1840" y="3310"/>
                    <a:pt x="1793" y="3196"/>
                    <a:pt x="1753" y="3079"/>
                  </a:cubicBezTo>
                  <a:cubicBezTo>
                    <a:pt x="1743" y="3029"/>
                    <a:pt x="1739" y="2979"/>
                    <a:pt x="1736" y="2946"/>
                  </a:cubicBezTo>
                  <a:cubicBezTo>
                    <a:pt x="1747" y="2722"/>
                    <a:pt x="1770" y="2527"/>
                    <a:pt x="1803" y="2370"/>
                  </a:cubicBezTo>
                  <a:cubicBezTo>
                    <a:pt x="1830" y="2287"/>
                    <a:pt x="1860" y="2206"/>
                    <a:pt x="1897" y="2129"/>
                  </a:cubicBezTo>
                  <a:cubicBezTo>
                    <a:pt x="1957" y="2035"/>
                    <a:pt x="2028" y="1946"/>
                    <a:pt x="2097" y="1865"/>
                  </a:cubicBezTo>
                  <a:cubicBezTo>
                    <a:pt x="2211" y="1759"/>
                    <a:pt x="2309" y="1678"/>
                    <a:pt x="2395" y="1625"/>
                  </a:cubicBezTo>
                  <a:cubicBezTo>
                    <a:pt x="2465" y="1584"/>
                    <a:pt x="2525" y="1558"/>
                    <a:pt x="2585" y="1538"/>
                  </a:cubicBezTo>
                  <a:cubicBezTo>
                    <a:pt x="2683" y="1521"/>
                    <a:pt x="2783" y="1518"/>
                    <a:pt x="2874" y="1518"/>
                  </a:cubicBezTo>
                  <a:lnTo>
                    <a:pt x="3091" y="1521"/>
                  </a:lnTo>
                  <a:lnTo>
                    <a:pt x="3114" y="1518"/>
                  </a:lnTo>
                  <a:cubicBezTo>
                    <a:pt x="3252" y="1501"/>
                    <a:pt x="3372" y="1450"/>
                    <a:pt x="3482" y="1367"/>
                  </a:cubicBezTo>
                  <a:cubicBezTo>
                    <a:pt x="3639" y="1246"/>
                    <a:pt x="3743" y="1063"/>
                    <a:pt x="3769" y="862"/>
                  </a:cubicBezTo>
                  <a:cubicBezTo>
                    <a:pt x="3797" y="665"/>
                    <a:pt x="3740" y="461"/>
                    <a:pt x="3619" y="303"/>
                  </a:cubicBezTo>
                  <a:cubicBezTo>
                    <a:pt x="3519" y="169"/>
                    <a:pt x="3322" y="16"/>
                    <a:pt x="3098" y="9"/>
                  </a:cubicBezTo>
                  <a:cubicBezTo>
                    <a:pt x="2984" y="6"/>
                    <a:pt x="2866" y="2"/>
                    <a:pt x="2753" y="2"/>
                  </a:cubicBezTo>
                  <a:lnTo>
                    <a:pt x="2686" y="2"/>
                  </a:lnTo>
                  <a:cubicBezTo>
                    <a:pt x="2634" y="1"/>
                    <a:pt x="2582" y="0"/>
                    <a:pt x="2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40" name="Google Shape;2540;p51"/>
          <p:cNvGrpSpPr/>
          <p:nvPr/>
        </p:nvGrpSpPr>
        <p:grpSpPr>
          <a:xfrm>
            <a:off x="7893963" y="4404297"/>
            <a:ext cx="288484" cy="322665"/>
            <a:chOff x="4791500" y="4541438"/>
            <a:chExt cx="163225" cy="182575"/>
          </a:xfrm>
        </p:grpSpPr>
        <p:sp>
          <p:nvSpPr>
            <p:cNvPr id="2541" name="Google Shape;2541;p51"/>
            <p:cNvSpPr/>
            <p:nvPr/>
          </p:nvSpPr>
          <p:spPr>
            <a:xfrm>
              <a:off x="4795950" y="4545838"/>
              <a:ext cx="154425" cy="173825"/>
            </a:xfrm>
            <a:custGeom>
              <a:avLst/>
              <a:gdLst/>
              <a:ahLst/>
              <a:cxnLst/>
              <a:rect l="l" t="t" r="r" b="b"/>
              <a:pathLst>
                <a:path w="6177" h="6953" extrusionOk="0">
                  <a:moveTo>
                    <a:pt x="3438" y="1267"/>
                  </a:moveTo>
                  <a:cubicBezTo>
                    <a:pt x="3458" y="1271"/>
                    <a:pt x="3475" y="1275"/>
                    <a:pt x="3495" y="1275"/>
                  </a:cubicBezTo>
                  <a:cubicBezTo>
                    <a:pt x="3575" y="1288"/>
                    <a:pt x="3652" y="1301"/>
                    <a:pt x="3733" y="1315"/>
                  </a:cubicBezTo>
                  <a:cubicBezTo>
                    <a:pt x="3849" y="1338"/>
                    <a:pt x="3969" y="1358"/>
                    <a:pt x="4087" y="1381"/>
                  </a:cubicBezTo>
                  <a:cubicBezTo>
                    <a:pt x="4190" y="1408"/>
                    <a:pt x="4294" y="1442"/>
                    <a:pt x="4391" y="1482"/>
                  </a:cubicBezTo>
                  <a:cubicBezTo>
                    <a:pt x="4491" y="1545"/>
                    <a:pt x="4585" y="1619"/>
                    <a:pt x="4676" y="1699"/>
                  </a:cubicBezTo>
                  <a:cubicBezTo>
                    <a:pt x="4776" y="1796"/>
                    <a:pt x="4876" y="1897"/>
                    <a:pt x="4960" y="2007"/>
                  </a:cubicBezTo>
                  <a:cubicBezTo>
                    <a:pt x="4966" y="2027"/>
                    <a:pt x="4977" y="2044"/>
                    <a:pt x="4986" y="2064"/>
                  </a:cubicBezTo>
                  <a:cubicBezTo>
                    <a:pt x="4983" y="2124"/>
                    <a:pt x="4980" y="2184"/>
                    <a:pt x="4970" y="2244"/>
                  </a:cubicBezTo>
                  <a:lnTo>
                    <a:pt x="4963" y="2264"/>
                  </a:lnTo>
                  <a:cubicBezTo>
                    <a:pt x="4920" y="2338"/>
                    <a:pt x="4866" y="2408"/>
                    <a:pt x="4812" y="2479"/>
                  </a:cubicBezTo>
                  <a:lnTo>
                    <a:pt x="4792" y="2495"/>
                  </a:lnTo>
                  <a:cubicBezTo>
                    <a:pt x="4702" y="2542"/>
                    <a:pt x="4608" y="2582"/>
                    <a:pt x="4515" y="2615"/>
                  </a:cubicBezTo>
                  <a:cubicBezTo>
                    <a:pt x="4408" y="2642"/>
                    <a:pt x="4298" y="2652"/>
                    <a:pt x="4190" y="2666"/>
                  </a:cubicBezTo>
                  <a:cubicBezTo>
                    <a:pt x="4114" y="2675"/>
                    <a:pt x="4034" y="2686"/>
                    <a:pt x="3953" y="2692"/>
                  </a:cubicBezTo>
                  <a:cubicBezTo>
                    <a:pt x="3816" y="2692"/>
                    <a:pt x="3679" y="2679"/>
                    <a:pt x="3538" y="2666"/>
                  </a:cubicBezTo>
                  <a:cubicBezTo>
                    <a:pt x="3415" y="2652"/>
                    <a:pt x="3291" y="2639"/>
                    <a:pt x="3167" y="2615"/>
                  </a:cubicBezTo>
                  <a:cubicBezTo>
                    <a:pt x="3074" y="2589"/>
                    <a:pt x="2983" y="2562"/>
                    <a:pt x="2886" y="2552"/>
                  </a:cubicBezTo>
                  <a:cubicBezTo>
                    <a:pt x="2864" y="2549"/>
                    <a:pt x="2843" y="2548"/>
                    <a:pt x="2822" y="2548"/>
                  </a:cubicBezTo>
                  <a:cubicBezTo>
                    <a:pt x="2763" y="2548"/>
                    <a:pt x="2705" y="2557"/>
                    <a:pt x="2649" y="2572"/>
                  </a:cubicBezTo>
                  <a:cubicBezTo>
                    <a:pt x="2665" y="2539"/>
                    <a:pt x="2679" y="2508"/>
                    <a:pt x="2692" y="2475"/>
                  </a:cubicBezTo>
                  <a:cubicBezTo>
                    <a:pt x="2742" y="2385"/>
                    <a:pt x="2789" y="2294"/>
                    <a:pt x="2842" y="2204"/>
                  </a:cubicBezTo>
                  <a:cubicBezTo>
                    <a:pt x="2923" y="2070"/>
                    <a:pt x="3000" y="1940"/>
                    <a:pt x="3080" y="1809"/>
                  </a:cubicBezTo>
                  <a:cubicBezTo>
                    <a:pt x="3157" y="1689"/>
                    <a:pt x="3231" y="1572"/>
                    <a:pt x="3311" y="1459"/>
                  </a:cubicBezTo>
                  <a:cubicBezTo>
                    <a:pt x="3355" y="1395"/>
                    <a:pt x="3395" y="1331"/>
                    <a:pt x="3438" y="1267"/>
                  </a:cubicBezTo>
                  <a:close/>
                  <a:moveTo>
                    <a:pt x="2228" y="3492"/>
                  </a:moveTo>
                  <a:cubicBezTo>
                    <a:pt x="2284" y="3609"/>
                    <a:pt x="2358" y="3675"/>
                    <a:pt x="2458" y="3759"/>
                  </a:cubicBezTo>
                  <a:lnTo>
                    <a:pt x="2461" y="3763"/>
                  </a:lnTo>
                  <a:cubicBezTo>
                    <a:pt x="2509" y="3796"/>
                    <a:pt x="2562" y="3826"/>
                    <a:pt x="2612" y="3853"/>
                  </a:cubicBezTo>
                  <a:cubicBezTo>
                    <a:pt x="2659" y="3879"/>
                    <a:pt x="2702" y="3907"/>
                    <a:pt x="2749" y="3933"/>
                  </a:cubicBezTo>
                  <a:cubicBezTo>
                    <a:pt x="2839" y="3984"/>
                    <a:pt x="2936" y="4037"/>
                    <a:pt x="3023" y="4097"/>
                  </a:cubicBezTo>
                  <a:cubicBezTo>
                    <a:pt x="3100" y="4147"/>
                    <a:pt x="3171" y="4204"/>
                    <a:pt x="3237" y="4261"/>
                  </a:cubicBezTo>
                  <a:cubicBezTo>
                    <a:pt x="3298" y="4321"/>
                    <a:pt x="3358" y="4385"/>
                    <a:pt x="3408" y="4452"/>
                  </a:cubicBezTo>
                  <a:cubicBezTo>
                    <a:pt x="3438" y="4509"/>
                    <a:pt x="3465" y="4572"/>
                    <a:pt x="3488" y="4635"/>
                  </a:cubicBezTo>
                  <a:cubicBezTo>
                    <a:pt x="3508" y="4709"/>
                    <a:pt x="3522" y="4786"/>
                    <a:pt x="3528" y="4863"/>
                  </a:cubicBezTo>
                  <a:cubicBezTo>
                    <a:pt x="3528" y="4900"/>
                    <a:pt x="3522" y="4933"/>
                    <a:pt x="3518" y="4967"/>
                  </a:cubicBezTo>
                  <a:cubicBezTo>
                    <a:pt x="3501" y="5020"/>
                    <a:pt x="3485" y="5074"/>
                    <a:pt x="3461" y="5128"/>
                  </a:cubicBezTo>
                  <a:cubicBezTo>
                    <a:pt x="3438" y="5168"/>
                    <a:pt x="3412" y="5208"/>
                    <a:pt x="3384" y="5244"/>
                  </a:cubicBezTo>
                  <a:cubicBezTo>
                    <a:pt x="3321" y="5301"/>
                    <a:pt x="3251" y="5355"/>
                    <a:pt x="3180" y="5401"/>
                  </a:cubicBezTo>
                  <a:cubicBezTo>
                    <a:pt x="3060" y="5472"/>
                    <a:pt x="2930" y="5525"/>
                    <a:pt x="2796" y="5572"/>
                  </a:cubicBezTo>
                  <a:cubicBezTo>
                    <a:pt x="2759" y="5582"/>
                    <a:pt x="2719" y="5592"/>
                    <a:pt x="2679" y="5599"/>
                  </a:cubicBezTo>
                  <a:cubicBezTo>
                    <a:pt x="2669" y="5599"/>
                    <a:pt x="2662" y="5595"/>
                    <a:pt x="2655" y="5595"/>
                  </a:cubicBezTo>
                  <a:cubicBezTo>
                    <a:pt x="2585" y="5575"/>
                    <a:pt x="2518" y="5555"/>
                    <a:pt x="2452" y="5535"/>
                  </a:cubicBezTo>
                  <a:cubicBezTo>
                    <a:pt x="2324" y="5495"/>
                    <a:pt x="2197" y="5458"/>
                    <a:pt x="2077" y="5404"/>
                  </a:cubicBezTo>
                  <a:cubicBezTo>
                    <a:pt x="1963" y="5341"/>
                    <a:pt x="1850" y="5274"/>
                    <a:pt x="1739" y="5204"/>
                  </a:cubicBezTo>
                  <a:cubicBezTo>
                    <a:pt x="1679" y="5168"/>
                    <a:pt x="1618" y="5123"/>
                    <a:pt x="1558" y="5087"/>
                  </a:cubicBezTo>
                  <a:cubicBezTo>
                    <a:pt x="1538" y="5077"/>
                    <a:pt x="1515" y="5063"/>
                    <a:pt x="1495" y="5050"/>
                  </a:cubicBezTo>
                  <a:cubicBezTo>
                    <a:pt x="1572" y="4873"/>
                    <a:pt x="1649" y="4696"/>
                    <a:pt x="1729" y="4518"/>
                  </a:cubicBezTo>
                  <a:cubicBezTo>
                    <a:pt x="1882" y="4171"/>
                    <a:pt x="2057" y="3833"/>
                    <a:pt x="2228" y="3492"/>
                  </a:cubicBezTo>
                  <a:close/>
                  <a:moveTo>
                    <a:pt x="3314" y="0"/>
                  </a:moveTo>
                  <a:cubicBezTo>
                    <a:pt x="3231" y="3"/>
                    <a:pt x="3151" y="3"/>
                    <a:pt x="3070" y="23"/>
                  </a:cubicBezTo>
                  <a:cubicBezTo>
                    <a:pt x="2997" y="40"/>
                    <a:pt x="2926" y="63"/>
                    <a:pt x="2859" y="87"/>
                  </a:cubicBezTo>
                  <a:cubicBezTo>
                    <a:pt x="2719" y="134"/>
                    <a:pt x="2589" y="224"/>
                    <a:pt x="2488" y="332"/>
                  </a:cubicBezTo>
                  <a:cubicBezTo>
                    <a:pt x="2381" y="445"/>
                    <a:pt x="2284" y="552"/>
                    <a:pt x="2204" y="686"/>
                  </a:cubicBezTo>
                  <a:cubicBezTo>
                    <a:pt x="2110" y="849"/>
                    <a:pt x="2023" y="1014"/>
                    <a:pt x="1933" y="1181"/>
                  </a:cubicBezTo>
                  <a:cubicBezTo>
                    <a:pt x="1726" y="1568"/>
                    <a:pt x="1518" y="1963"/>
                    <a:pt x="1361" y="2378"/>
                  </a:cubicBezTo>
                  <a:cubicBezTo>
                    <a:pt x="1291" y="2569"/>
                    <a:pt x="1228" y="2766"/>
                    <a:pt x="1144" y="2953"/>
                  </a:cubicBezTo>
                  <a:cubicBezTo>
                    <a:pt x="1053" y="3154"/>
                    <a:pt x="963" y="3354"/>
                    <a:pt x="870" y="3555"/>
                  </a:cubicBezTo>
                  <a:cubicBezTo>
                    <a:pt x="585" y="4180"/>
                    <a:pt x="325" y="4816"/>
                    <a:pt x="56" y="5449"/>
                  </a:cubicBezTo>
                  <a:cubicBezTo>
                    <a:pt x="0" y="5585"/>
                    <a:pt x="16" y="5759"/>
                    <a:pt x="76" y="5890"/>
                  </a:cubicBezTo>
                  <a:cubicBezTo>
                    <a:pt x="141" y="6031"/>
                    <a:pt x="264" y="6144"/>
                    <a:pt x="411" y="6197"/>
                  </a:cubicBezTo>
                  <a:cubicBezTo>
                    <a:pt x="473" y="6220"/>
                    <a:pt x="539" y="6231"/>
                    <a:pt x="605" y="6231"/>
                  </a:cubicBezTo>
                  <a:cubicBezTo>
                    <a:pt x="657" y="6231"/>
                    <a:pt x="709" y="6224"/>
                    <a:pt x="759" y="6211"/>
                  </a:cubicBezTo>
                  <a:cubicBezTo>
                    <a:pt x="783" y="6227"/>
                    <a:pt x="809" y="6244"/>
                    <a:pt x="836" y="6264"/>
                  </a:cubicBezTo>
                  <a:cubicBezTo>
                    <a:pt x="916" y="6318"/>
                    <a:pt x="1000" y="6368"/>
                    <a:pt x="1084" y="6418"/>
                  </a:cubicBezTo>
                  <a:cubicBezTo>
                    <a:pt x="1164" y="6468"/>
                    <a:pt x="1248" y="6515"/>
                    <a:pt x="1331" y="6562"/>
                  </a:cubicBezTo>
                  <a:cubicBezTo>
                    <a:pt x="1465" y="6639"/>
                    <a:pt x="1602" y="6706"/>
                    <a:pt x="1749" y="6753"/>
                  </a:cubicBezTo>
                  <a:cubicBezTo>
                    <a:pt x="1799" y="6769"/>
                    <a:pt x="1846" y="6786"/>
                    <a:pt x="1896" y="6799"/>
                  </a:cubicBezTo>
                  <a:cubicBezTo>
                    <a:pt x="1990" y="6826"/>
                    <a:pt x="2083" y="6856"/>
                    <a:pt x="2180" y="6880"/>
                  </a:cubicBezTo>
                  <a:cubicBezTo>
                    <a:pt x="2274" y="6900"/>
                    <a:pt x="2368" y="6923"/>
                    <a:pt x="2464" y="6940"/>
                  </a:cubicBezTo>
                  <a:cubicBezTo>
                    <a:pt x="2517" y="6949"/>
                    <a:pt x="2569" y="6953"/>
                    <a:pt x="2620" y="6953"/>
                  </a:cubicBezTo>
                  <a:cubicBezTo>
                    <a:pt x="2678" y="6953"/>
                    <a:pt x="2736" y="6949"/>
                    <a:pt x="2796" y="6943"/>
                  </a:cubicBezTo>
                  <a:cubicBezTo>
                    <a:pt x="2940" y="6937"/>
                    <a:pt x="3070" y="6886"/>
                    <a:pt x="3207" y="6843"/>
                  </a:cubicBezTo>
                  <a:cubicBezTo>
                    <a:pt x="3291" y="6816"/>
                    <a:pt x="3375" y="6779"/>
                    <a:pt x="3455" y="6742"/>
                  </a:cubicBezTo>
                  <a:cubicBezTo>
                    <a:pt x="3679" y="6639"/>
                    <a:pt x="3889" y="6508"/>
                    <a:pt x="4083" y="6355"/>
                  </a:cubicBezTo>
                  <a:cubicBezTo>
                    <a:pt x="4124" y="6321"/>
                    <a:pt x="4160" y="6287"/>
                    <a:pt x="4197" y="6254"/>
                  </a:cubicBezTo>
                  <a:cubicBezTo>
                    <a:pt x="4324" y="6127"/>
                    <a:pt x="4438" y="5994"/>
                    <a:pt x="4522" y="5836"/>
                  </a:cubicBezTo>
                  <a:cubicBezTo>
                    <a:pt x="4585" y="5719"/>
                    <a:pt x="4639" y="5605"/>
                    <a:pt x="4682" y="5478"/>
                  </a:cubicBezTo>
                  <a:cubicBezTo>
                    <a:pt x="4716" y="5384"/>
                    <a:pt x="4732" y="5284"/>
                    <a:pt x="4749" y="5188"/>
                  </a:cubicBezTo>
                  <a:cubicBezTo>
                    <a:pt x="4786" y="5007"/>
                    <a:pt x="4789" y="4827"/>
                    <a:pt x="4762" y="4642"/>
                  </a:cubicBezTo>
                  <a:cubicBezTo>
                    <a:pt x="4749" y="4546"/>
                    <a:pt x="4732" y="4452"/>
                    <a:pt x="4709" y="4358"/>
                  </a:cubicBezTo>
                  <a:cubicBezTo>
                    <a:pt x="4669" y="4211"/>
                    <a:pt x="4616" y="4074"/>
                    <a:pt x="4551" y="3940"/>
                  </a:cubicBezTo>
                  <a:cubicBezTo>
                    <a:pt x="4535" y="3910"/>
                    <a:pt x="4518" y="3879"/>
                    <a:pt x="4502" y="3850"/>
                  </a:cubicBezTo>
                  <a:cubicBezTo>
                    <a:pt x="4565" y="3839"/>
                    <a:pt x="4628" y="3830"/>
                    <a:pt x="4692" y="3816"/>
                  </a:cubicBezTo>
                  <a:cubicBezTo>
                    <a:pt x="4883" y="3783"/>
                    <a:pt x="5060" y="3703"/>
                    <a:pt x="5234" y="3623"/>
                  </a:cubicBezTo>
                  <a:cubicBezTo>
                    <a:pt x="5378" y="3558"/>
                    <a:pt x="5522" y="3475"/>
                    <a:pt x="5632" y="3354"/>
                  </a:cubicBezTo>
                  <a:cubicBezTo>
                    <a:pt x="5699" y="3281"/>
                    <a:pt x="5766" y="3208"/>
                    <a:pt x="5826" y="3127"/>
                  </a:cubicBezTo>
                  <a:cubicBezTo>
                    <a:pt x="5936" y="2980"/>
                    <a:pt x="6040" y="2823"/>
                    <a:pt x="6100" y="2649"/>
                  </a:cubicBezTo>
                  <a:cubicBezTo>
                    <a:pt x="6137" y="2539"/>
                    <a:pt x="6161" y="2414"/>
                    <a:pt x="6167" y="2298"/>
                  </a:cubicBezTo>
                  <a:cubicBezTo>
                    <a:pt x="6177" y="2161"/>
                    <a:pt x="6174" y="2027"/>
                    <a:pt x="6164" y="1886"/>
                  </a:cubicBezTo>
                  <a:cubicBezTo>
                    <a:pt x="6161" y="1860"/>
                    <a:pt x="6157" y="1833"/>
                    <a:pt x="6150" y="1806"/>
                  </a:cubicBezTo>
                  <a:cubicBezTo>
                    <a:pt x="6133" y="1739"/>
                    <a:pt x="6110" y="1672"/>
                    <a:pt x="6087" y="1609"/>
                  </a:cubicBezTo>
                  <a:cubicBezTo>
                    <a:pt x="6067" y="1556"/>
                    <a:pt x="6040" y="1508"/>
                    <a:pt x="6013" y="1459"/>
                  </a:cubicBezTo>
                  <a:cubicBezTo>
                    <a:pt x="5940" y="1338"/>
                    <a:pt x="5860" y="1224"/>
                    <a:pt x="5769" y="1117"/>
                  </a:cubicBezTo>
                  <a:cubicBezTo>
                    <a:pt x="5709" y="1047"/>
                    <a:pt x="5642" y="987"/>
                    <a:pt x="5575" y="923"/>
                  </a:cubicBezTo>
                  <a:cubicBezTo>
                    <a:pt x="5474" y="823"/>
                    <a:pt x="5368" y="729"/>
                    <a:pt x="5258" y="639"/>
                  </a:cubicBezTo>
                  <a:cubicBezTo>
                    <a:pt x="5241" y="625"/>
                    <a:pt x="5224" y="613"/>
                    <a:pt x="5207" y="599"/>
                  </a:cubicBezTo>
                  <a:cubicBezTo>
                    <a:pt x="5153" y="556"/>
                    <a:pt x="5104" y="515"/>
                    <a:pt x="5047" y="482"/>
                  </a:cubicBezTo>
                  <a:cubicBezTo>
                    <a:pt x="4846" y="361"/>
                    <a:pt x="4636" y="275"/>
                    <a:pt x="4408" y="214"/>
                  </a:cubicBezTo>
                  <a:cubicBezTo>
                    <a:pt x="4170" y="154"/>
                    <a:pt x="3929" y="107"/>
                    <a:pt x="3692" y="57"/>
                  </a:cubicBezTo>
                  <a:cubicBezTo>
                    <a:pt x="3602" y="37"/>
                    <a:pt x="3515" y="23"/>
                    <a:pt x="3428" y="7"/>
                  </a:cubicBezTo>
                  <a:cubicBezTo>
                    <a:pt x="3387" y="0"/>
                    <a:pt x="3351" y="0"/>
                    <a:pt x="3314" y="0"/>
                  </a:cubicBezTo>
                  <a:close/>
                </a:path>
              </a:pathLst>
            </a:custGeom>
            <a:solidFill>
              <a:srgbClr val="FCB7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51"/>
            <p:cNvSpPr/>
            <p:nvPr/>
          </p:nvSpPr>
          <p:spPr>
            <a:xfrm>
              <a:off x="4791500" y="4541438"/>
              <a:ext cx="163225" cy="182575"/>
            </a:xfrm>
            <a:custGeom>
              <a:avLst/>
              <a:gdLst/>
              <a:ahLst/>
              <a:cxnLst/>
              <a:rect l="l" t="t" r="r" b="b"/>
              <a:pathLst>
                <a:path w="6529" h="7303" extrusionOk="0">
                  <a:moveTo>
                    <a:pt x="3700" y="1635"/>
                  </a:moveTo>
                  <a:lnTo>
                    <a:pt x="3880" y="1664"/>
                  </a:lnTo>
                  <a:cubicBezTo>
                    <a:pt x="3997" y="1684"/>
                    <a:pt x="4111" y="1708"/>
                    <a:pt x="4221" y="1728"/>
                  </a:cubicBezTo>
                  <a:cubicBezTo>
                    <a:pt x="4325" y="1755"/>
                    <a:pt x="4412" y="1781"/>
                    <a:pt x="4489" y="1815"/>
                  </a:cubicBezTo>
                  <a:cubicBezTo>
                    <a:pt x="4582" y="1875"/>
                    <a:pt x="4669" y="1945"/>
                    <a:pt x="4733" y="2005"/>
                  </a:cubicBezTo>
                  <a:cubicBezTo>
                    <a:pt x="4817" y="2082"/>
                    <a:pt x="4907" y="2173"/>
                    <a:pt x="4987" y="2277"/>
                  </a:cubicBezTo>
                  <a:cubicBezTo>
                    <a:pt x="4984" y="2310"/>
                    <a:pt x="4981" y="2340"/>
                    <a:pt x="4977" y="2374"/>
                  </a:cubicBezTo>
                  <a:cubicBezTo>
                    <a:pt x="4947" y="2424"/>
                    <a:pt x="4907" y="2474"/>
                    <a:pt x="4867" y="2527"/>
                  </a:cubicBezTo>
                  <a:cubicBezTo>
                    <a:pt x="4797" y="2561"/>
                    <a:pt x="4723" y="2595"/>
                    <a:pt x="4643" y="2624"/>
                  </a:cubicBezTo>
                  <a:cubicBezTo>
                    <a:pt x="4566" y="2641"/>
                    <a:pt x="4489" y="2651"/>
                    <a:pt x="4405" y="2661"/>
                  </a:cubicBezTo>
                  <a:lnTo>
                    <a:pt x="4348" y="2668"/>
                  </a:lnTo>
                  <a:cubicBezTo>
                    <a:pt x="4272" y="2678"/>
                    <a:pt x="4195" y="2684"/>
                    <a:pt x="4131" y="2691"/>
                  </a:cubicBezTo>
                  <a:cubicBezTo>
                    <a:pt x="3991" y="2691"/>
                    <a:pt x="3854" y="2678"/>
                    <a:pt x="3736" y="2668"/>
                  </a:cubicBezTo>
                  <a:cubicBezTo>
                    <a:pt x="3596" y="2655"/>
                    <a:pt x="3485" y="2638"/>
                    <a:pt x="3385" y="2621"/>
                  </a:cubicBezTo>
                  <a:lnTo>
                    <a:pt x="3375" y="2618"/>
                  </a:lnTo>
                  <a:cubicBezTo>
                    <a:pt x="3295" y="2595"/>
                    <a:pt x="3215" y="2570"/>
                    <a:pt x="3121" y="2558"/>
                  </a:cubicBezTo>
                  <a:cubicBezTo>
                    <a:pt x="3138" y="2527"/>
                    <a:pt x="3155" y="2497"/>
                    <a:pt x="3171" y="2470"/>
                  </a:cubicBezTo>
                  <a:cubicBezTo>
                    <a:pt x="3252" y="2337"/>
                    <a:pt x="3329" y="2206"/>
                    <a:pt x="3409" y="2079"/>
                  </a:cubicBezTo>
                  <a:cubicBezTo>
                    <a:pt x="3482" y="1962"/>
                    <a:pt x="3556" y="1845"/>
                    <a:pt x="3633" y="1735"/>
                  </a:cubicBezTo>
                  <a:lnTo>
                    <a:pt x="3700" y="1635"/>
                  </a:lnTo>
                  <a:close/>
                  <a:moveTo>
                    <a:pt x="3536" y="1253"/>
                  </a:moveTo>
                  <a:lnTo>
                    <a:pt x="3345" y="1534"/>
                  </a:lnTo>
                  <a:cubicBezTo>
                    <a:pt x="3261" y="1651"/>
                    <a:pt x="3184" y="1772"/>
                    <a:pt x="3111" y="1892"/>
                  </a:cubicBezTo>
                  <a:cubicBezTo>
                    <a:pt x="3028" y="2022"/>
                    <a:pt x="2951" y="2156"/>
                    <a:pt x="2870" y="2289"/>
                  </a:cubicBezTo>
                  <a:cubicBezTo>
                    <a:pt x="2817" y="2380"/>
                    <a:pt x="2770" y="2470"/>
                    <a:pt x="2719" y="2561"/>
                  </a:cubicBezTo>
                  <a:lnTo>
                    <a:pt x="2509" y="3019"/>
                  </a:lnTo>
                  <a:lnTo>
                    <a:pt x="2874" y="2919"/>
                  </a:lnTo>
                  <a:cubicBezTo>
                    <a:pt x="2916" y="2906"/>
                    <a:pt x="2960" y="2899"/>
                    <a:pt x="3003" y="2899"/>
                  </a:cubicBezTo>
                  <a:cubicBezTo>
                    <a:pt x="3018" y="2899"/>
                    <a:pt x="3033" y="2900"/>
                    <a:pt x="3048" y="2902"/>
                  </a:cubicBezTo>
                  <a:cubicBezTo>
                    <a:pt x="3121" y="2908"/>
                    <a:pt x="3195" y="2932"/>
                    <a:pt x="3275" y="2956"/>
                  </a:cubicBezTo>
                  <a:lnTo>
                    <a:pt x="3312" y="2965"/>
                  </a:lnTo>
                  <a:cubicBezTo>
                    <a:pt x="3425" y="2985"/>
                    <a:pt x="3549" y="3002"/>
                    <a:pt x="3700" y="3016"/>
                  </a:cubicBezTo>
                  <a:cubicBezTo>
                    <a:pt x="3823" y="3029"/>
                    <a:pt x="3967" y="3042"/>
                    <a:pt x="4131" y="3042"/>
                  </a:cubicBezTo>
                  <a:lnTo>
                    <a:pt x="4144" y="3042"/>
                  </a:lnTo>
                  <a:cubicBezTo>
                    <a:pt x="4228" y="3036"/>
                    <a:pt x="4308" y="3029"/>
                    <a:pt x="4392" y="3016"/>
                  </a:cubicBezTo>
                  <a:lnTo>
                    <a:pt x="4452" y="3009"/>
                  </a:lnTo>
                  <a:cubicBezTo>
                    <a:pt x="4542" y="2999"/>
                    <a:pt x="4636" y="2985"/>
                    <a:pt x="4729" y="2965"/>
                  </a:cubicBezTo>
                  <a:lnTo>
                    <a:pt x="4753" y="2959"/>
                  </a:lnTo>
                  <a:cubicBezTo>
                    <a:pt x="4860" y="2919"/>
                    <a:pt x="4961" y="2875"/>
                    <a:pt x="5050" y="2828"/>
                  </a:cubicBezTo>
                  <a:lnTo>
                    <a:pt x="5124" y="2765"/>
                  </a:lnTo>
                  <a:cubicBezTo>
                    <a:pt x="5188" y="2688"/>
                    <a:pt x="5245" y="2607"/>
                    <a:pt x="5291" y="2534"/>
                  </a:cubicBezTo>
                  <a:lnTo>
                    <a:pt x="5322" y="2447"/>
                  </a:lnTo>
                  <a:cubicBezTo>
                    <a:pt x="5331" y="2380"/>
                    <a:pt x="5339" y="2310"/>
                    <a:pt x="5339" y="2243"/>
                  </a:cubicBezTo>
                  <a:lnTo>
                    <a:pt x="5339" y="2226"/>
                  </a:lnTo>
                  <a:lnTo>
                    <a:pt x="5322" y="2166"/>
                  </a:lnTo>
                  <a:cubicBezTo>
                    <a:pt x="5311" y="2143"/>
                    <a:pt x="5302" y="2123"/>
                    <a:pt x="5291" y="2102"/>
                  </a:cubicBezTo>
                  <a:lnTo>
                    <a:pt x="5278" y="2079"/>
                  </a:lnTo>
                  <a:cubicBezTo>
                    <a:pt x="5181" y="1948"/>
                    <a:pt x="5070" y="1838"/>
                    <a:pt x="4974" y="1748"/>
                  </a:cubicBezTo>
                  <a:lnTo>
                    <a:pt x="4967" y="1741"/>
                  </a:lnTo>
                  <a:cubicBezTo>
                    <a:pt x="4890" y="1675"/>
                    <a:pt x="4783" y="1584"/>
                    <a:pt x="4663" y="1511"/>
                  </a:cubicBezTo>
                  <a:lnTo>
                    <a:pt x="4639" y="1497"/>
                  </a:lnTo>
                  <a:cubicBezTo>
                    <a:pt x="4539" y="1454"/>
                    <a:pt x="4436" y="1420"/>
                    <a:pt x="4298" y="1387"/>
                  </a:cubicBezTo>
                  <a:cubicBezTo>
                    <a:pt x="4181" y="1363"/>
                    <a:pt x="4061" y="1340"/>
                    <a:pt x="3944" y="1320"/>
                  </a:cubicBezTo>
                  <a:cubicBezTo>
                    <a:pt x="3860" y="1303"/>
                    <a:pt x="3780" y="1290"/>
                    <a:pt x="3696" y="1277"/>
                  </a:cubicBezTo>
                  <a:lnTo>
                    <a:pt x="3536" y="1253"/>
                  </a:lnTo>
                  <a:close/>
                  <a:moveTo>
                    <a:pt x="2439" y="3995"/>
                  </a:moveTo>
                  <a:cubicBezTo>
                    <a:pt x="2466" y="4022"/>
                    <a:pt x="2496" y="4046"/>
                    <a:pt x="2526" y="4069"/>
                  </a:cubicBezTo>
                  <a:lnTo>
                    <a:pt x="2529" y="4072"/>
                  </a:lnTo>
                  <a:cubicBezTo>
                    <a:pt x="2576" y="4109"/>
                    <a:pt x="2622" y="4136"/>
                    <a:pt x="2662" y="4160"/>
                  </a:cubicBezTo>
                  <a:lnTo>
                    <a:pt x="2703" y="4183"/>
                  </a:lnTo>
                  <a:cubicBezTo>
                    <a:pt x="2747" y="4209"/>
                    <a:pt x="2793" y="4236"/>
                    <a:pt x="2840" y="4260"/>
                  </a:cubicBezTo>
                  <a:lnTo>
                    <a:pt x="2880" y="4287"/>
                  </a:lnTo>
                  <a:cubicBezTo>
                    <a:pt x="2957" y="4327"/>
                    <a:pt x="3034" y="4370"/>
                    <a:pt x="3104" y="4417"/>
                  </a:cubicBezTo>
                  <a:cubicBezTo>
                    <a:pt x="3168" y="4461"/>
                    <a:pt x="3232" y="4510"/>
                    <a:pt x="3292" y="4564"/>
                  </a:cubicBezTo>
                  <a:cubicBezTo>
                    <a:pt x="3352" y="4621"/>
                    <a:pt x="3399" y="4671"/>
                    <a:pt x="3439" y="4722"/>
                  </a:cubicBezTo>
                  <a:cubicBezTo>
                    <a:pt x="3459" y="4765"/>
                    <a:pt x="3479" y="4808"/>
                    <a:pt x="3499" y="4862"/>
                  </a:cubicBezTo>
                  <a:cubicBezTo>
                    <a:pt x="3512" y="4925"/>
                    <a:pt x="3522" y="4986"/>
                    <a:pt x="3533" y="5043"/>
                  </a:cubicBezTo>
                  <a:cubicBezTo>
                    <a:pt x="3529" y="5063"/>
                    <a:pt x="3525" y="5083"/>
                    <a:pt x="3522" y="5106"/>
                  </a:cubicBezTo>
                  <a:cubicBezTo>
                    <a:pt x="3512" y="5146"/>
                    <a:pt x="3499" y="5186"/>
                    <a:pt x="3482" y="5223"/>
                  </a:cubicBezTo>
                  <a:cubicBezTo>
                    <a:pt x="3465" y="5250"/>
                    <a:pt x="3449" y="5276"/>
                    <a:pt x="3429" y="5299"/>
                  </a:cubicBezTo>
                  <a:cubicBezTo>
                    <a:pt x="3385" y="5344"/>
                    <a:pt x="3332" y="5384"/>
                    <a:pt x="3275" y="5424"/>
                  </a:cubicBezTo>
                  <a:cubicBezTo>
                    <a:pt x="3171" y="5480"/>
                    <a:pt x="3054" y="5534"/>
                    <a:pt x="2931" y="5577"/>
                  </a:cubicBezTo>
                  <a:cubicBezTo>
                    <a:pt x="2903" y="5584"/>
                    <a:pt x="2880" y="5591"/>
                    <a:pt x="2854" y="5594"/>
                  </a:cubicBezTo>
                  <a:cubicBezTo>
                    <a:pt x="2810" y="5580"/>
                    <a:pt x="2767" y="5568"/>
                    <a:pt x="2723" y="5554"/>
                  </a:cubicBezTo>
                  <a:lnTo>
                    <a:pt x="2642" y="5531"/>
                  </a:lnTo>
                  <a:cubicBezTo>
                    <a:pt x="2532" y="5497"/>
                    <a:pt x="2426" y="5464"/>
                    <a:pt x="2338" y="5427"/>
                  </a:cubicBezTo>
                  <a:cubicBezTo>
                    <a:pt x="2228" y="5364"/>
                    <a:pt x="2121" y="5296"/>
                    <a:pt x="2011" y="5230"/>
                  </a:cubicBezTo>
                  <a:lnTo>
                    <a:pt x="1944" y="5186"/>
                  </a:lnTo>
                  <a:cubicBezTo>
                    <a:pt x="1927" y="5176"/>
                    <a:pt x="1910" y="5166"/>
                    <a:pt x="1897" y="5156"/>
                  </a:cubicBezTo>
                  <a:cubicBezTo>
                    <a:pt x="1954" y="5026"/>
                    <a:pt x="2011" y="4895"/>
                    <a:pt x="2068" y="4768"/>
                  </a:cubicBezTo>
                  <a:cubicBezTo>
                    <a:pt x="2181" y="4507"/>
                    <a:pt x="2309" y="4250"/>
                    <a:pt x="2439" y="3995"/>
                  </a:cubicBezTo>
                  <a:close/>
                  <a:moveTo>
                    <a:pt x="2409" y="3273"/>
                  </a:moveTo>
                  <a:lnTo>
                    <a:pt x="2228" y="3631"/>
                  </a:lnTo>
                  <a:cubicBezTo>
                    <a:pt x="2064" y="3952"/>
                    <a:pt x="1894" y="4287"/>
                    <a:pt x="1747" y="4624"/>
                  </a:cubicBezTo>
                  <a:cubicBezTo>
                    <a:pt x="1666" y="4802"/>
                    <a:pt x="1589" y="4978"/>
                    <a:pt x="1512" y="5156"/>
                  </a:cubicBezTo>
                  <a:lnTo>
                    <a:pt x="1449" y="5299"/>
                  </a:lnTo>
                  <a:lnTo>
                    <a:pt x="1646" y="5417"/>
                  </a:lnTo>
                  <a:cubicBezTo>
                    <a:pt x="1683" y="5437"/>
                    <a:pt x="1716" y="5460"/>
                    <a:pt x="1753" y="5480"/>
                  </a:cubicBezTo>
                  <a:lnTo>
                    <a:pt x="1827" y="5531"/>
                  </a:lnTo>
                  <a:cubicBezTo>
                    <a:pt x="1937" y="5600"/>
                    <a:pt x="2051" y="5668"/>
                    <a:pt x="2181" y="5741"/>
                  </a:cubicBezTo>
                  <a:cubicBezTo>
                    <a:pt x="2301" y="5795"/>
                    <a:pt x="2422" y="5832"/>
                    <a:pt x="2542" y="5869"/>
                  </a:cubicBezTo>
                  <a:lnTo>
                    <a:pt x="2619" y="5892"/>
                  </a:lnTo>
                  <a:cubicBezTo>
                    <a:pt x="2673" y="5909"/>
                    <a:pt x="2730" y="5926"/>
                    <a:pt x="2787" y="5942"/>
                  </a:cubicBezTo>
                  <a:lnTo>
                    <a:pt x="2863" y="5952"/>
                  </a:lnTo>
                  <a:lnTo>
                    <a:pt x="2887" y="5946"/>
                  </a:lnTo>
                  <a:cubicBezTo>
                    <a:pt x="2931" y="5938"/>
                    <a:pt x="2977" y="5929"/>
                    <a:pt x="3034" y="5912"/>
                  </a:cubicBezTo>
                  <a:cubicBezTo>
                    <a:pt x="3188" y="5858"/>
                    <a:pt x="3325" y="5798"/>
                    <a:pt x="3459" y="5721"/>
                  </a:cubicBezTo>
                  <a:cubicBezTo>
                    <a:pt x="3549" y="5661"/>
                    <a:pt x="3619" y="5605"/>
                    <a:pt x="3679" y="5548"/>
                  </a:cubicBezTo>
                  <a:lnTo>
                    <a:pt x="3700" y="5527"/>
                  </a:lnTo>
                  <a:cubicBezTo>
                    <a:pt x="3733" y="5484"/>
                    <a:pt x="3763" y="5440"/>
                    <a:pt x="3790" y="5393"/>
                  </a:cubicBezTo>
                  <a:lnTo>
                    <a:pt x="3803" y="5370"/>
                  </a:lnTo>
                  <a:cubicBezTo>
                    <a:pt x="3826" y="5310"/>
                    <a:pt x="3846" y="5253"/>
                    <a:pt x="3863" y="5190"/>
                  </a:cubicBezTo>
                  <a:lnTo>
                    <a:pt x="3870" y="5169"/>
                  </a:lnTo>
                  <a:cubicBezTo>
                    <a:pt x="3874" y="5129"/>
                    <a:pt x="3880" y="5092"/>
                    <a:pt x="3883" y="5052"/>
                  </a:cubicBezTo>
                  <a:lnTo>
                    <a:pt x="3883" y="5035"/>
                  </a:lnTo>
                  <a:lnTo>
                    <a:pt x="3883" y="5019"/>
                  </a:lnTo>
                  <a:cubicBezTo>
                    <a:pt x="3874" y="4942"/>
                    <a:pt x="3860" y="4858"/>
                    <a:pt x="3840" y="4771"/>
                  </a:cubicBezTo>
                  <a:lnTo>
                    <a:pt x="3834" y="4748"/>
                  </a:lnTo>
                  <a:cubicBezTo>
                    <a:pt x="3803" y="4674"/>
                    <a:pt x="3773" y="4608"/>
                    <a:pt x="3743" y="4544"/>
                  </a:cubicBezTo>
                  <a:lnTo>
                    <a:pt x="3726" y="4517"/>
                  </a:lnTo>
                  <a:cubicBezTo>
                    <a:pt x="3673" y="4453"/>
                    <a:pt x="3616" y="4387"/>
                    <a:pt x="3529" y="4303"/>
                  </a:cubicBezTo>
                  <a:cubicBezTo>
                    <a:pt x="3465" y="4250"/>
                    <a:pt x="3389" y="4186"/>
                    <a:pt x="3301" y="4126"/>
                  </a:cubicBezTo>
                  <a:cubicBezTo>
                    <a:pt x="3221" y="4072"/>
                    <a:pt x="3138" y="4026"/>
                    <a:pt x="3054" y="3979"/>
                  </a:cubicBezTo>
                  <a:lnTo>
                    <a:pt x="3011" y="3955"/>
                  </a:lnTo>
                  <a:cubicBezTo>
                    <a:pt x="2967" y="3929"/>
                    <a:pt x="2923" y="3905"/>
                    <a:pt x="2880" y="3879"/>
                  </a:cubicBezTo>
                  <a:lnTo>
                    <a:pt x="2837" y="3855"/>
                  </a:lnTo>
                  <a:cubicBezTo>
                    <a:pt x="2807" y="3839"/>
                    <a:pt x="2776" y="3822"/>
                    <a:pt x="2750" y="3802"/>
                  </a:cubicBezTo>
                  <a:lnTo>
                    <a:pt x="2639" y="3939"/>
                  </a:lnTo>
                  <a:lnTo>
                    <a:pt x="2747" y="3799"/>
                  </a:lnTo>
                  <a:cubicBezTo>
                    <a:pt x="2650" y="3718"/>
                    <a:pt x="2602" y="3674"/>
                    <a:pt x="2566" y="3591"/>
                  </a:cubicBezTo>
                  <a:lnTo>
                    <a:pt x="2409" y="3273"/>
                  </a:lnTo>
                  <a:close/>
                  <a:moveTo>
                    <a:pt x="3525" y="352"/>
                  </a:moveTo>
                  <a:cubicBezTo>
                    <a:pt x="3544" y="352"/>
                    <a:pt x="3562" y="354"/>
                    <a:pt x="3576" y="357"/>
                  </a:cubicBezTo>
                  <a:cubicBezTo>
                    <a:pt x="3663" y="370"/>
                    <a:pt x="3746" y="387"/>
                    <a:pt x="3834" y="403"/>
                  </a:cubicBezTo>
                  <a:lnTo>
                    <a:pt x="3980" y="434"/>
                  </a:lnTo>
                  <a:cubicBezTo>
                    <a:pt x="4167" y="474"/>
                    <a:pt x="4359" y="514"/>
                    <a:pt x="4542" y="561"/>
                  </a:cubicBezTo>
                  <a:cubicBezTo>
                    <a:pt x="4753" y="614"/>
                    <a:pt x="4944" y="698"/>
                    <a:pt x="5135" y="812"/>
                  </a:cubicBezTo>
                  <a:cubicBezTo>
                    <a:pt x="5184" y="838"/>
                    <a:pt x="5231" y="875"/>
                    <a:pt x="5275" y="912"/>
                  </a:cubicBezTo>
                  <a:lnTo>
                    <a:pt x="5325" y="952"/>
                  </a:lnTo>
                  <a:cubicBezTo>
                    <a:pt x="5432" y="1042"/>
                    <a:pt x="5536" y="1133"/>
                    <a:pt x="5632" y="1226"/>
                  </a:cubicBezTo>
                  <a:lnTo>
                    <a:pt x="5666" y="1256"/>
                  </a:lnTo>
                  <a:cubicBezTo>
                    <a:pt x="5720" y="1310"/>
                    <a:pt x="5770" y="1357"/>
                    <a:pt x="5813" y="1407"/>
                  </a:cubicBezTo>
                  <a:cubicBezTo>
                    <a:pt x="5893" y="1504"/>
                    <a:pt x="5967" y="1607"/>
                    <a:pt x="6038" y="1724"/>
                  </a:cubicBezTo>
                  <a:cubicBezTo>
                    <a:pt x="6061" y="1765"/>
                    <a:pt x="6084" y="1805"/>
                    <a:pt x="6101" y="1845"/>
                  </a:cubicBezTo>
                  <a:cubicBezTo>
                    <a:pt x="6121" y="1905"/>
                    <a:pt x="6141" y="1962"/>
                    <a:pt x="6154" y="2025"/>
                  </a:cubicBezTo>
                  <a:cubicBezTo>
                    <a:pt x="6161" y="2042"/>
                    <a:pt x="6164" y="2059"/>
                    <a:pt x="6168" y="2076"/>
                  </a:cubicBezTo>
                  <a:cubicBezTo>
                    <a:pt x="6178" y="2213"/>
                    <a:pt x="6178" y="2340"/>
                    <a:pt x="6171" y="2464"/>
                  </a:cubicBezTo>
                  <a:cubicBezTo>
                    <a:pt x="6164" y="2570"/>
                    <a:pt x="6141" y="2678"/>
                    <a:pt x="6111" y="2768"/>
                  </a:cubicBezTo>
                  <a:cubicBezTo>
                    <a:pt x="6058" y="2925"/>
                    <a:pt x="5957" y="3072"/>
                    <a:pt x="5863" y="3200"/>
                  </a:cubicBezTo>
                  <a:cubicBezTo>
                    <a:pt x="5820" y="3257"/>
                    <a:pt x="5770" y="3313"/>
                    <a:pt x="5713" y="3373"/>
                  </a:cubicBezTo>
                  <a:lnTo>
                    <a:pt x="5680" y="3413"/>
                  </a:lnTo>
                  <a:cubicBezTo>
                    <a:pt x="5603" y="3498"/>
                    <a:pt x="5496" y="3567"/>
                    <a:pt x="5339" y="3638"/>
                  </a:cubicBezTo>
                  <a:cubicBezTo>
                    <a:pt x="5175" y="3711"/>
                    <a:pt x="5007" y="3788"/>
                    <a:pt x="4840" y="3819"/>
                  </a:cubicBezTo>
                  <a:cubicBezTo>
                    <a:pt x="4777" y="3831"/>
                    <a:pt x="4716" y="3842"/>
                    <a:pt x="4653" y="3851"/>
                  </a:cubicBezTo>
                  <a:lnTo>
                    <a:pt x="4402" y="3892"/>
                  </a:lnTo>
                  <a:lnTo>
                    <a:pt x="4529" y="4112"/>
                  </a:lnTo>
                  <a:cubicBezTo>
                    <a:pt x="4542" y="4140"/>
                    <a:pt x="4556" y="4166"/>
                    <a:pt x="4569" y="4193"/>
                  </a:cubicBezTo>
                  <a:cubicBezTo>
                    <a:pt x="4633" y="4323"/>
                    <a:pt x="4683" y="4450"/>
                    <a:pt x="4716" y="4577"/>
                  </a:cubicBezTo>
                  <a:cubicBezTo>
                    <a:pt x="4740" y="4671"/>
                    <a:pt x="4757" y="4771"/>
                    <a:pt x="4766" y="4845"/>
                  </a:cubicBezTo>
                  <a:cubicBezTo>
                    <a:pt x="4794" y="5006"/>
                    <a:pt x="4786" y="5169"/>
                    <a:pt x="4757" y="5330"/>
                  </a:cubicBezTo>
                  <a:lnTo>
                    <a:pt x="4743" y="5393"/>
                  </a:lnTo>
                  <a:cubicBezTo>
                    <a:pt x="4729" y="5467"/>
                    <a:pt x="4716" y="5537"/>
                    <a:pt x="4696" y="5597"/>
                  </a:cubicBezTo>
                  <a:cubicBezTo>
                    <a:pt x="4660" y="5701"/>
                    <a:pt x="4613" y="5805"/>
                    <a:pt x="4546" y="5929"/>
                  </a:cubicBezTo>
                  <a:cubicBezTo>
                    <a:pt x="4476" y="6056"/>
                    <a:pt x="4382" y="6176"/>
                    <a:pt x="4252" y="6303"/>
                  </a:cubicBezTo>
                  <a:cubicBezTo>
                    <a:pt x="4218" y="6333"/>
                    <a:pt x="4188" y="6363"/>
                    <a:pt x="4151" y="6394"/>
                  </a:cubicBezTo>
                  <a:cubicBezTo>
                    <a:pt x="3971" y="6537"/>
                    <a:pt x="3770" y="6661"/>
                    <a:pt x="3559" y="6758"/>
                  </a:cubicBezTo>
                  <a:cubicBezTo>
                    <a:pt x="3472" y="6798"/>
                    <a:pt x="3399" y="6829"/>
                    <a:pt x="3332" y="6852"/>
                  </a:cubicBezTo>
                  <a:lnTo>
                    <a:pt x="3261" y="6872"/>
                  </a:lnTo>
                  <a:cubicBezTo>
                    <a:pt x="3158" y="6905"/>
                    <a:pt x="3057" y="6939"/>
                    <a:pt x="2954" y="6945"/>
                  </a:cubicBezTo>
                  <a:cubicBezTo>
                    <a:pt x="2899" y="6949"/>
                    <a:pt x="2847" y="6952"/>
                    <a:pt x="2798" y="6952"/>
                  </a:cubicBezTo>
                  <a:cubicBezTo>
                    <a:pt x="2755" y="6952"/>
                    <a:pt x="2713" y="6950"/>
                    <a:pt x="2673" y="6942"/>
                  </a:cubicBezTo>
                  <a:cubicBezTo>
                    <a:pt x="2579" y="6925"/>
                    <a:pt x="2489" y="6905"/>
                    <a:pt x="2395" y="6882"/>
                  </a:cubicBezTo>
                  <a:cubicBezTo>
                    <a:pt x="2335" y="6869"/>
                    <a:pt x="2275" y="6852"/>
                    <a:pt x="2215" y="6832"/>
                  </a:cubicBezTo>
                  <a:lnTo>
                    <a:pt x="2121" y="6804"/>
                  </a:lnTo>
                  <a:cubicBezTo>
                    <a:pt x="2085" y="6795"/>
                    <a:pt x="2044" y="6781"/>
                    <a:pt x="2004" y="6768"/>
                  </a:cubicBezTo>
                  <a:lnTo>
                    <a:pt x="1980" y="6761"/>
                  </a:lnTo>
                  <a:cubicBezTo>
                    <a:pt x="1840" y="6718"/>
                    <a:pt x="1710" y="6648"/>
                    <a:pt x="1596" y="6584"/>
                  </a:cubicBezTo>
                  <a:cubicBezTo>
                    <a:pt x="1512" y="6540"/>
                    <a:pt x="1432" y="6494"/>
                    <a:pt x="1352" y="6443"/>
                  </a:cubicBezTo>
                  <a:cubicBezTo>
                    <a:pt x="1268" y="6397"/>
                    <a:pt x="1191" y="6343"/>
                    <a:pt x="1111" y="6293"/>
                  </a:cubicBezTo>
                  <a:cubicBezTo>
                    <a:pt x="1084" y="6276"/>
                    <a:pt x="1061" y="6259"/>
                    <a:pt x="1041" y="6243"/>
                  </a:cubicBezTo>
                  <a:lnTo>
                    <a:pt x="970" y="6193"/>
                  </a:lnTo>
                  <a:lnTo>
                    <a:pt x="890" y="6216"/>
                  </a:lnTo>
                  <a:cubicBezTo>
                    <a:pt x="856" y="6225"/>
                    <a:pt x="820" y="6229"/>
                    <a:pt x="784" y="6229"/>
                  </a:cubicBezTo>
                  <a:cubicBezTo>
                    <a:pt x="737" y="6229"/>
                    <a:pt x="690" y="6222"/>
                    <a:pt x="646" y="6207"/>
                  </a:cubicBezTo>
                  <a:cubicBezTo>
                    <a:pt x="546" y="6170"/>
                    <a:pt x="459" y="6093"/>
                    <a:pt x="412" y="5992"/>
                  </a:cubicBezTo>
                  <a:cubicBezTo>
                    <a:pt x="368" y="5895"/>
                    <a:pt x="362" y="5771"/>
                    <a:pt x="395" y="5694"/>
                  </a:cubicBezTo>
                  <a:lnTo>
                    <a:pt x="569" y="5279"/>
                  </a:lnTo>
                  <a:cubicBezTo>
                    <a:pt x="776" y="4795"/>
                    <a:pt x="987" y="4293"/>
                    <a:pt x="1208" y="3805"/>
                  </a:cubicBezTo>
                  <a:cubicBezTo>
                    <a:pt x="1302" y="3604"/>
                    <a:pt x="1392" y="3404"/>
                    <a:pt x="1483" y="3200"/>
                  </a:cubicBezTo>
                  <a:cubicBezTo>
                    <a:pt x="1546" y="3052"/>
                    <a:pt x="1603" y="2899"/>
                    <a:pt x="1656" y="2751"/>
                  </a:cubicBezTo>
                  <a:lnTo>
                    <a:pt x="1707" y="2615"/>
                  </a:lnTo>
                  <a:cubicBezTo>
                    <a:pt x="1857" y="2209"/>
                    <a:pt x="2064" y="1818"/>
                    <a:pt x="2268" y="1437"/>
                  </a:cubicBezTo>
                  <a:lnTo>
                    <a:pt x="2298" y="1383"/>
                  </a:lnTo>
                  <a:cubicBezTo>
                    <a:pt x="2375" y="1240"/>
                    <a:pt x="2452" y="1093"/>
                    <a:pt x="2536" y="952"/>
                  </a:cubicBezTo>
                  <a:cubicBezTo>
                    <a:pt x="2606" y="835"/>
                    <a:pt x="2693" y="735"/>
                    <a:pt x="2793" y="628"/>
                  </a:cubicBezTo>
                  <a:cubicBezTo>
                    <a:pt x="2877" y="537"/>
                    <a:pt x="2984" y="467"/>
                    <a:pt x="3094" y="431"/>
                  </a:cubicBezTo>
                  <a:cubicBezTo>
                    <a:pt x="3158" y="407"/>
                    <a:pt x="3221" y="383"/>
                    <a:pt x="3289" y="370"/>
                  </a:cubicBezTo>
                  <a:cubicBezTo>
                    <a:pt x="3335" y="357"/>
                    <a:pt x="3385" y="357"/>
                    <a:pt x="3445" y="353"/>
                  </a:cubicBezTo>
                  <a:lnTo>
                    <a:pt x="3499" y="353"/>
                  </a:lnTo>
                  <a:cubicBezTo>
                    <a:pt x="3508" y="353"/>
                    <a:pt x="3516" y="352"/>
                    <a:pt x="3525" y="352"/>
                  </a:cubicBezTo>
                  <a:close/>
                  <a:moveTo>
                    <a:pt x="3528" y="1"/>
                  </a:moveTo>
                  <a:cubicBezTo>
                    <a:pt x="3515" y="1"/>
                    <a:pt x="3500" y="1"/>
                    <a:pt x="3485" y="2"/>
                  </a:cubicBezTo>
                  <a:lnTo>
                    <a:pt x="3435" y="2"/>
                  </a:lnTo>
                  <a:cubicBezTo>
                    <a:pt x="3362" y="6"/>
                    <a:pt x="3289" y="9"/>
                    <a:pt x="3208" y="26"/>
                  </a:cubicBezTo>
                  <a:cubicBezTo>
                    <a:pt x="3128" y="46"/>
                    <a:pt x="3054" y="69"/>
                    <a:pt x="2980" y="96"/>
                  </a:cubicBezTo>
                  <a:cubicBezTo>
                    <a:pt x="2817" y="153"/>
                    <a:pt x="2659" y="256"/>
                    <a:pt x="2536" y="387"/>
                  </a:cubicBezTo>
                  <a:cubicBezTo>
                    <a:pt x="2426" y="508"/>
                    <a:pt x="2318" y="624"/>
                    <a:pt x="2231" y="775"/>
                  </a:cubicBezTo>
                  <a:cubicBezTo>
                    <a:pt x="2148" y="919"/>
                    <a:pt x="2068" y="1069"/>
                    <a:pt x="1987" y="1216"/>
                  </a:cubicBezTo>
                  <a:lnTo>
                    <a:pt x="1957" y="1273"/>
                  </a:lnTo>
                  <a:cubicBezTo>
                    <a:pt x="1750" y="1661"/>
                    <a:pt x="1536" y="2066"/>
                    <a:pt x="1375" y="2494"/>
                  </a:cubicBezTo>
                  <a:lnTo>
                    <a:pt x="1325" y="2635"/>
                  </a:lnTo>
                  <a:cubicBezTo>
                    <a:pt x="1275" y="2775"/>
                    <a:pt x="1222" y="2922"/>
                    <a:pt x="1161" y="3056"/>
                  </a:cubicBezTo>
                  <a:lnTo>
                    <a:pt x="890" y="3658"/>
                  </a:lnTo>
                  <a:cubicBezTo>
                    <a:pt x="666" y="4149"/>
                    <a:pt x="452" y="4654"/>
                    <a:pt x="248" y="5143"/>
                  </a:cubicBezTo>
                  <a:lnTo>
                    <a:pt x="71" y="5557"/>
                  </a:lnTo>
                  <a:cubicBezTo>
                    <a:pt x="1" y="5728"/>
                    <a:pt x="7" y="5952"/>
                    <a:pt x="94" y="6139"/>
                  </a:cubicBezTo>
                  <a:cubicBezTo>
                    <a:pt x="178" y="6323"/>
                    <a:pt x="339" y="6471"/>
                    <a:pt x="529" y="6537"/>
                  </a:cubicBezTo>
                  <a:cubicBezTo>
                    <a:pt x="611" y="6568"/>
                    <a:pt x="698" y="6582"/>
                    <a:pt x="785" y="6582"/>
                  </a:cubicBezTo>
                  <a:cubicBezTo>
                    <a:pt x="822" y="6582"/>
                    <a:pt x="860" y="6579"/>
                    <a:pt x="897" y="6574"/>
                  </a:cubicBezTo>
                  <a:cubicBezTo>
                    <a:pt x="904" y="6577"/>
                    <a:pt x="910" y="6584"/>
                    <a:pt x="917" y="6588"/>
                  </a:cubicBezTo>
                  <a:cubicBezTo>
                    <a:pt x="1001" y="6641"/>
                    <a:pt x="1084" y="6695"/>
                    <a:pt x="1168" y="6744"/>
                  </a:cubicBezTo>
                  <a:cubicBezTo>
                    <a:pt x="1255" y="6795"/>
                    <a:pt x="1338" y="6845"/>
                    <a:pt x="1426" y="6892"/>
                  </a:cubicBezTo>
                  <a:cubicBezTo>
                    <a:pt x="1552" y="6962"/>
                    <a:pt x="1707" y="7042"/>
                    <a:pt x="1873" y="7096"/>
                  </a:cubicBezTo>
                  <a:lnTo>
                    <a:pt x="1897" y="7105"/>
                  </a:lnTo>
                  <a:cubicBezTo>
                    <a:pt x="1940" y="7119"/>
                    <a:pt x="1984" y="7133"/>
                    <a:pt x="2028" y="7142"/>
                  </a:cubicBezTo>
                  <a:lnTo>
                    <a:pt x="2114" y="7170"/>
                  </a:lnTo>
                  <a:cubicBezTo>
                    <a:pt x="2181" y="7190"/>
                    <a:pt x="2252" y="7210"/>
                    <a:pt x="2318" y="7226"/>
                  </a:cubicBezTo>
                  <a:cubicBezTo>
                    <a:pt x="2415" y="7250"/>
                    <a:pt x="2512" y="7270"/>
                    <a:pt x="2609" y="7286"/>
                  </a:cubicBezTo>
                  <a:cubicBezTo>
                    <a:pt x="2676" y="7300"/>
                    <a:pt x="2736" y="7303"/>
                    <a:pt x="2800" y="7303"/>
                  </a:cubicBezTo>
                  <a:cubicBezTo>
                    <a:pt x="2863" y="7303"/>
                    <a:pt x="2923" y="7300"/>
                    <a:pt x="2988" y="7297"/>
                  </a:cubicBezTo>
                  <a:cubicBezTo>
                    <a:pt x="3124" y="7286"/>
                    <a:pt x="3252" y="7246"/>
                    <a:pt x="3372" y="7206"/>
                  </a:cubicBezTo>
                  <a:lnTo>
                    <a:pt x="3435" y="7186"/>
                  </a:lnTo>
                  <a:cubicBezTo>
                    <a:pt x="3519" y="7159"/>
                    <a:pt x="3606" y="7126"/>
                    <a:pt x="3706" y="7079"/>
                  </a:cubicBezTo>
                  <a:cubicBezTo>
                    <a:pt x="3944" y="6969"/>
                    <a:pt x="4167" y="6832"/>
                    <a:pt x="4372" y="6668"/>
                  </a:cubicBezTo>
                  <a:cubicBezTo>
                    <a:pt x="4415" y="6634"/>
                    <a:pt x="4456" y="6594"/>
                    <a:pt x="4496" y="6557"/>
                  </a:cubicBezTo>
                  <a:cubicBezTo>
                    <a:pt x="4653" y="6403"/>
                    <a:pt x="4769" y="6253"/>
                    <a:pt x="4857" y="6096"/>
                  </a:cubicBezTo>
                  <a:cubicBezTo>
                    <a:pt x="4930" y="5955"/>
                    <a:pt x="4984" y="5835"/>
                    <a:pt x="5027" y="5714"/>
                  </a:cubicBezTo>
                  <a:cubicBezTo>
                    <a:pt x="5058" y="5628"/>
                    <a:pt x="5074" y="5540"/>
                    <a:pt x="5087" y="5460"/>
                  </a:cubicBezTo>
                  <a:lnTo>
                    <a:pt x="5101" y="5397"/>
                  </a:lnTo>
                  <a:cubicBezTo>
                    <a:pt x="5141" y="5199"/>
                    <a:pt x="5144" y="4995"/>
                    <a:pt x="5115" y="4791"/>
                  </a:cubicBezTo>
                  <a:cubicBezTo>
                    <a:pt x="5104" y="4708"/>
                    <a:pt x="5084" y="4601"/>
                    <a:pt x="5054" y="4487"/>
                  </a:cubicBezTo>
                  <a:cubicBezTo>
                    <a:pt x="5027" y="4376"/>
                    <a:pt x="4987" y="4270"/>
                    <a:pt x="4940" y="4156"/>
                  </a:cubicBezTo>
                  <a:cubicBezTo>
                    <a:pt x="5138" y="4116"/>
                    <a:pt x="5322" y="4032"/>
                    <a:pt x="5482" y="3959"/>
                  </a:cubicBezTo>
                  <a:cubicBezTo>
                    <a:pt x="5686" y="3868"/>
                    <a:pt x="5830" y="3768"/>
                    <a:pt x="5941" y="3648"/>
                  </a:cubicBezTo>
                  <a:lnTo>
                    <a:pt x="5973" y="3611"/>
                  </a:lnTo>
                  <a:cubicBezTo>
                    <a:pt x="6030" y="3547"/>
                    <a:pt x="6091" y="3481"/>
                    <a:pt x="6148" y="3407"/>
                  </a:cubicBezTo>
                  <a:cubicBezTo>
                    <a:pt x="6254" y="3260"/>
                    <a:pt x="6375" y="3089"/>
                    <a:pt x="6445" y="2882"/>
                  </a:cubicBezTo>
                  <a:cubicBezTo>
                    <a:pt x="6486" y="2761"/>
                    <a:pt x="6512" y="2624"/>
                    <a:pt x="6522" y="2484"/>
                  </a:cubicBezTo>
                  <a:cubicBezTo>
                    <a:pt x="6529" y="2346"/>
                    <a:pt x="6529" y="2203"/>
                    <a:pt x="6515" y="2053"/>
                  </a:cubicBezTo>
                  <a:cubicBezTo>
                    <a:pt x="6515" y="2013"/>
                    <a:pt x="6506" y="1976"/>
                    <a:pt x="6499" y="1939"/>
                  </a:cubicBezTo>
                  <a:cubicBezTo>
                    <a:pt x="6482" y="1875"/>
                    <a:pt x="6459" y="1805"/>
                    <a:pt x="6429" y="1724"/>
                  </a:cubicBezTo>
                  <a:cubicBezTo>
                    <a:pt x="6405" y="1658"/>
                    <a:pt x="6372" y="1601"/>
                    <a:pt x="6342" y="1547"/>
                  </a:cubicBezTo>
                  <a:cubicBezTo>
                    <a:pt x="6262" y="1411"/>
                    <a:pt x="6174" y="1290"/>
                    <a:pt x="6081" y="1179"/>
                  </a:cubicBezTo>
                  <a:cubicBezTo>
                    <a:pt x="6024" y="1116"/>
                    <a:pt x="5967" y="1059"/>
                    <a:pt x="5907" y="1002"/>
                  </a:cubicBezTo>
                  <a:lnTo>
                    <a:pt x="5877" y="972"/>
                  </a:lnTo>
                  <a:cubicBezTo>
                    <a:pt x="5773" y="875"/>
                    <a:pt x="5663" y="775"/>
                    <a:pt x="5546" y="681"/>
                  </a:cubicBezTo>
                  <a:lnTo>
                    <a:pt x="5496" y="638"/>
                  </a:lnTo>
                  <a:cubicBezTo>
                    <a:pt x="5442" y="594"/>
                    <a:pt x="5382" y="548"/>
                    <a:pt x="5315" y="508"/>
                  </a:cubicBezTo>
                  <a:cubicBezTo>
                    <a:pt x="5098" y="377"/>
                    <a:pt x="4874" y="283"/>
                    <a:pt x="4629" y="223"/>
                  </a:cubicBezTo>
                  <a:cubicBezTo>
                    <a:pt x="4439" y="173"/>
                    <a:pt x="4241" y="130"/>
                    <a:pt x="4054" y="93"/>
                  </a:cubicBezTo>
                  <a:lnTo>
                    <a:pt x="3907" y="59"/>
                  </a:lnTo>
                  <a:cubicBezTo>
                    <a:pt x="3817" y="42"/>
                    <a:pt x="3726" y="26"/>
                    <a:pt x="3633" y="9"/>
                  </a:cubicBezTo>
                  <a:cubicBezTo>
                    <a:pt x="3601" y="4"/>
                    <a:pt x="3567" y="1"/>
                    <a:pt x="35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47" name="Google Shape;2547;p52"/>
          <p:cNvGrpSpPr/>
          <p:nvPr/>
        </p:nvGrpSpPr>
        <p:grpSpPr>
          <a:xfrm>
            <a:off x="923400" y="408925"/>
            <a:ext cx="7298860" cy="599400"/>
            <a:chOff x="923400" y="408925"/>
            <a:chExt cx="7298860" cy="599400"/>
          </a:xfrm>
        </p:grpSpPr>
        <p:sp>
          <p:nvSpPr>
            <p:cNvPr id="2548" name="Google Shape;2548;p52"/>
            <p:cNvSpPr/>
            <p:nvPr/>
          </p:nvSpPr>
          <p:spPr>
            <a:xfrm>
              <a:off x="923400" y="408925"/>
              <a:ext cx="7297200" cy="599400"/>
            </a:xfrm>
            <a:prstGeom prst="rect">
              <a:avLst/>
            </a:pr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52"/>
            <p:cNvSpPr/>
            <p:nvPr/>
          </p:nvSpPr>
          <p:spPr>
            <a:xfrm>
              <a:off x="1094232" y="643325"/>
              <a:ext cx="135300" cy="135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550" name="Google Shape;2550;p52"/>
            <p:cNvCxnSpPr/>
            <p:nvPr/>
          </p:nvCxnSpPr>
          <p:spPr>
            <a:xfrm>
              <a:off x="1374460" y="9158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1" name="Google Shape;2551;p52"/>
            <p:cNvCxnSpPr/>
            <p:nvPr/>
          </p:nvCxnSpPr>
          <p:spPr>
            <a:xfrm>
              <a:off x="1374460" y="5014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2" name="Google Shape;2552;p52"/>
            <p:cNvCxnSpPr/>
            <p:nvPr/>
          </p:nvCxnSpPr>
          <p:spPr>
            <a:xfrm>
              <a:off x="1374460" y="408925"/>
              <a:ext cx="0" cy="59760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553" name="Google Shape;2553;p52"/>
          <p:cNvSpPr txBox="1">
            <a:spLocks noGrp="1"/>
          </p:cNvSpPr>
          <p:nvPr>
            <p:ph type="title"/>
          </p:nvPr>
        </p:nvSpPr>
        <p:spPr>
          <a:xfrm>
            <a:off x="1126500" y="572125"/>
            <a:ext cx="6890100" cy="27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ROOT WORDS</a:t>
            </a:r>
            <a:endParaRPr>
              <a:solidFill>
                <a:schemeClr val="dk1"/>
              </a:solidFill>
            </a:endParaRPr>
          </a:p>
        </p:txBody>
      </p:sp>
      <p:graphicFrame>
        <p:nvGraphicFramePr>
          <p:cNvPr id="2554" name="Google Shape;2554;p52"/>
          <p:cNvGraphicFramePr/>
          <p:nvPr/>
        </p:nvGraphicFramePr>
        <p:xfrm>
          <a:off x="923375" y="1852075"/>
          <a:ext cx="7299000" cy="2714400"/>
        </p:xfrm>
        <a:graphic>
          <a:graphicData uri="http://schemas.openxmlformats.org/drawingml/2006/table">
            <a:tbl>
              <a:tblPr>
                <a:noFill/>
                <a:tableStyleId>{F98FC6FE-554F-4873-B674-BBDB78D33DA1}</a:tableStyleId>
              </a:tblPr>
              <a:tblGrid>
                <a:gridCol w="18247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247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247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8247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6786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rgbClr val="524A83"/>
                          </a:solidFill>
                          <a:latin typeface="Londrina Solid"/>
                          <a:ea typeface="Londrina Solid"/>
                          <a:cs typeface="Londrina Solid"/>
                          <a:sym typeface="Londrina Solid"/>
                        </a:rPr>
                        <a:t>DECADE</a:t>
                      </a:r>
                      <a:endParaRPr sz="1600">
                        <a:solidFill>
                          <a:srgbClr val="524A83"/>
                        </a:solidFill>
                        <a:latin typeface="Londrina Solid"/>
                        <a:ea typeface="Londrina Solid"/>
                        <a:cs typeface="Londrina Solid"/>
                        <a:sym typeface="Londrina Solid"/>
                      </a:endParaRPr>
                    </a:p>
                  </a:txBody>
                  <a:tcPr marL="91425" marR="91425" marT="91425" marB="91425" anchor="ctr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rgbClr val="524A83"/>
                          </a:solidFill>
                          <a:latin typeface="Londrina Solid"/>
                          <a:ea typeface="Londrina Solid"/>
                          <a:cs typeface="Londrina Solid"/>
                          <a:sym typeface="Londrina Solid"/>
                        </a:rPr>
                        <a:t>DECRYPT</a:t>
                      </a:r>
                      <a:endParaRPr sz="1600">
                        <a:solidFill>
                          <a:srgbClr val="524A83"/>
                        </a:solidFill>
                        <a:latin typeface="Londrina Solid"/>
                        <a:ea typeface="Londrina Solid"/>
                        <a:cs typeface="Londrina Solid"/>
                        <a:sym typeface="Londrina Solid"/>
                      </a:endParaRPr>
                    </a:p>
                  </a:txBody>
                  <a:tcPr marL="91425" marR="91425" marT="91425" marB="91425" anchor="ctr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rgbClr val="524A83"/>
                          </a:solidFill>
                          <a:latin typeface="Londrina Solid"/>
                          <a:ea typeface="Londrina Solid"/>
                          <a:cs typeface="Londrina Solid"/>
                          <a:sym typeface="Londrina Solid"/>
                        </a:rPr>
                        <a:t>DECAGON</a:t>
                      </a:r>
                      <a:endParaRPr sz="1600">
                        <a:solidFill>
                          <a:srgbClr val="524A83"/>
                        </a:solidFill>
                        <a:latin typeface="Londrina Solid"/>
                        <a:ea typeface="Londrina Solid"/>
                        <a:cs typeface="Londrina Solid"/>
                        <a:sym typeface="Londrina Solid"/>
                      </a:endParaRPr>
                    </a:p>
                  </a:txBody>
                  <a:tcPr marL="91425" marR="91425" marT="91425" marB="91425" anchor="ctr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rgbClr val="524A83"/>
                          </a:solidFill>
                          <a:latin typeface="Londrina Solid"/>
                          <a:ea typeface="Londrina Solid"/>
                          <a:cs typeface="Londrina Solid"/>
                          <a:sym typeface="Londrina Solid"/>
                        </a:rPr>
                        <a:t>ECHO</a:t>
                      </a:r>
                      <a:endParaRPr sz="1600">
                        <a:solidFill>
                          <a:srgbClr val="524A83"/>
                        </a:solidFill>
                        <a:latin typeface="Londrina Solid"/>
                        <a:ea typeface="Londrina Solid"/>
                        <a:cs typeface="Londrina Solid"/>
                        <a:sym typeface="Londrina Solid"/>
                      </a:endParaRPr>
                    </a:p>
                  </a:txBody>
                  <a:tcPr marL="91425" marR="91425" marT="91425" marB="91425" anchor="ctr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86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rgbClr val="524A83"/>
                          </a:solidFill>
                          <a:latin typeface="Londrina Solid"/>
                          <a:ea typeface="Londrina Solid"/>
                          <a:cs typeface="Londrina Solid"/>
                          <a:sym typeface="Londrina Solid"/>
                        </a:rPr>
                        <a:t>DECK</a:t>
                      </a:r>
                      <a:endParaRPr sz="1600">
                        <a:solidFill>
                          <a:srgbClr val="524A83"/>
                        </a:solidFill>
                        <a:latin typeface="Londrina Solid"/>
                        <a:ea typeface="Londrina Solid"/>
                        <a:cs typeface="Londrina Solid"/>
                        <a:sym typeface="Londrina Solid"/>
                      </a:endParaRPr>
                    </a:p>
                  </a:txBody>
                  <a:tcPr marL="91425" marR="91425" marT="91425" marB="91425" anchor="ctr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rgbClr val="524A83"/>
                          </a:solidFill>
                          <a:latin typeface="Londrina Solid"/>
                          <a:ea typeface="Londrina Solid"/>
                          <a:cs typeface="Londrina Solid"/>
                          <a:sym typeface="Londrina Solid"/>
                        </a:rPr>
                        <a:t>DECORATE</a:t>
                      </a:r>
                      <a:endParaRPr sz="1600">
                        <a:solidFill>
                          <a:srgbClr val="524A83"/>
                        </a:solidFill>
                        <a:latin typeface="Londrina Solid"/>
                        <a:ea typeface="Londrina Solid"/>
                        <a:cs typeface="Londrina Solid"/>
                        <a:sym typeface="Londrina Solid"/>
                      </a:endParaRPr>
                    </a:p>
                  </a:txBody>
                  <a:tcPr marL="91425" marR="91425" marT="91425" marB="91425" anchor="ctr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rgbClr val="524A83"/>
                          </a:solidFill>
                          <a:latin typeface="Londrina Solid"/>
                          <a:ea typeface="Londrina Solid"/>
                          <a:cs typeface="Londrina Solid"/>
                          <a:sym typeface="Londrina Solid"/>
                        </a:rPr>
                        <a:t>DISCREET</a:t>
                      </a:r>
                      <a:endParaRPr sz="1600">
                        <a:solidFill>
                          <a:srgbClr val="524A83"/>
                        </a:solidFill>
                        <a:latin typeface="Londrina Solid"/>
                        <a:ea typeface="Londrina Solid"/>
                        <a:cs typeface="Londrina Solid"/>
                        <a:sym typeface="Londrina Solid"/>
                      </a:endParaRPr>
                    </a:p>
                  </a:txBody>
                  <a:tcPr marL="91425" marR="91425" marT="91425" marB="91425" anchor="ctr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rgbClr val="524A83"/>
                          </a:solidFill>
                          <a:latin typeface="Londrina Solid"/>
                          <a:ea typeface="Londrina Solid"/>
                          <a:cs typeface="Londrina Solid"/>
                          <a:sym typeface="Londrina Solid"/>
                        </a:rPr>
                        <a:t>DECADENCE</a:t>
                      </a:r>
                      <a:endParaRPr sz="1600">
                        <a:solidFill>
                          <a:srgbClr val="524A83"/>
                        </a:solidFill>
                        <a:latin typeface="Londrina Solid"/>
                        <a:ea typeface="Londrina Solid"/>
                        <a:cs typeface="Londrina Solid"/>
                        <a:sym typeface="Londrina Solid"/>
                      </a:endParaRPr>
                    </a:p>
                  </a:txBody>
                  <a:tcPr marL="91425" marR="91425" marT="91425" marB="91425" anchor="ctr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86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rgbClr val="524A83"/>
                          </a:solidFill>
                          <a:latin typeface="Londrina Solid"/>
                          <a:ea typeface="Londrina Solid"/>
                          <a:cs typeface="Londrina Solid"/>
                          <a:sym typeface="Londrina Solid"/>
                        </a:rPr>
                        <a:t>CONDECORATE</a:t>
                      </a:r>
                      <a:endParaRPr sz="1600">
                        <a:solidFill>
                          <a:srgbClr val="524A83"/>
                        </a:solidFill>
                        <a:latin typeface="Londrina Solid"/>
                        <a:ea typeface="Londrina Solid"/>
                        <a:cs typeface="Londrina Solid"/>
                        <a:sym typeface="Londrina Solid"/>
                      </a:endParaRPr>
                    </a:p>
                  </a:txBody>
                  <a:tcPr marL="91425" marR="91425" marT="91425" marB="91425" anchor="ctr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rgbClr val="524A83"/>
                          </a:solidFill>
                          <a:latin typeface="Londrina Solid"/>
                          <a:ea typeface="Londrina Solid"/>
                          <a:cs typeface="Londrina Solid"/>
                          <a:sym typeface="Londrina Solid"/>
                        </a:rPr>
                        <a:t>DECATHLON</a:t>
                      </a:r>
                      <a:endParaRPr sz="1600">
                        <a:solidFill>
                          <a:srgbClr val="524A83"/>
                        </a:solidFill>
                        <a:latin typeface="Londrina Solid"/>
                        <a:ea typeface="Londrina Solid"/>
                        <a:cs typeface="Londrina Solid"/>
                        <a:sym typeface="Londrina Solid"/>
                      </a:endParaRPr>
                    </a:p>
                  </a:txBody>
                  <a:tcPr marL="91425" marR="91425" marT="91425" marB="91425" anchor="ctr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rgbClr val="524A83"/>
                          </a:solidFill>
                          <a:latin typeface="Londrina Solid"/>
                          <a:ea typeface="Londrina Solid"/>
                          <a:cs typeface="Londrina Solid"/>
                          <a:sym typeface="Londrina Solid"/>
                        </a:rPr>
                        <a:t>DECKER</a:t>
                      </a:r>
                      <a:endParaRPr sz="1600">
                        <a:solidFill>
                          <a:srgbClr val="524A83"/>
                        </a:solidFill>
                        <a:latin typeface="Londrina Solid"/>
                        <a:ea typeface="Londrina Solid"/>
                        <a:cs typeface="Londrina Solid"/>
                        <a:sym typeface="Londrina Solid"/>
                      </a:endParaRPr>
                    </a:p>
                  </a:txBody>
                  <a:tcPr marL="91425" marR="91425" marT="91425" marB="91425" anchor="ctr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rgbClr val="524A83"/>
                          </a:solidFill>
                          <a:latin typeface="Londrina Solid"/>
                          <a:ea typeface="Londrina Solid"/>
                          <a:cs typeface="Londrina Solid"/>
                          <a:sym typeface="Londrina Solid"/>
                        </a:rPr>
                        <a:t>DECALITER</a:t>
                      </a:r>
                      <a:endParaRPr sz="1600">
                        <a:solidFill>
                          <a:srgbClr val="524A83"/>
                        </a:solidFill>
                        <a:latin typeface="Londrina Solid"/>
                        <a:ea typeface="Londrina Solid"/>
                        <a:cs typeface="Londrina Solid"/>
                        <a:sym typeface="Londrina Solid"/>
                      </a:endParaRPr>
                    </a:p>
                  </a:txBody>
                  <a:tcPr marL="91425" marR="91425" marT="91425" marB="91425" anchor="ctr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86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rgbClr val="524A83"/>
                          </a:solidFill>
                          <a:latin typeface="Londrina Solid"/>
                          <a:ea typeface="Londrina Solid"/>
                          <a:cs typeface="Londrina Solid"/>
                          <a:sym typeface="Londrina Solid"/>
                        </a:rPr>
                        <a:t>DECIPHER</a:t>
                      </a:r>
                      <a:endParaRPr sz="1600">
                        <a:solidFill>
                          <a:srgbClr val="524A83"/>
                        </a:solidFill>
                        <a:latin typeface="Londrina Solid"/>
                        <a:ea typeface="Londrina Solid"/>
                        <a:cs typeface="Londrina Solid"/>
                        <a:sym typeface="Londrina Solid"/>
                      </a:endParaRPr>
                    </a:p>
                  </a:txBody>
                  <a:tcPr marL="91425" marR="91425" marT="91425" marB="91425" anchor="ctr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rgbClr val="524A83"/>
                          </a:solidFill>
                          <a:latin typeface="Londrina Solid"/>
                          <a:ea typeface="Londrina Solid"/>
                          <a:cs typeface="Londrina Solid"/>
                          <a:sym typeface="Londrina Solid"/>
                        </a:rPr>
                        <a:t>DECAMETER</a:t>
                      </a:r>
                      <a:endParaRPr sz="1600">
                        <a:solidFill>
                          <a:srgbClr val="524A83"/>
                        </a:solidFill>
                        <a:latin typeface="Londrina Solid"/>
                        <a:ea typeface="Londrina Solid"/>
                        <a:cs typeface="Londrina Solid"/>
                        <a:sym typeface="Londrina Solid"/>
                      </a:endParaRPr>
                    </a:p>
                  </a:txBody>
                  <a:tcPr marL="91425" marR="91425" marT="91425" marB="91425" anchor="ctr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rgbClr val="524A83"/>
                          </a:solidFill>
                          <a:latin typeface="Londrina Solid"/>
                          <a:ea typeface="Londrina Solid"/>
                          <a:cs typeface="Londrina Solid"/>
                          <a:sym typeface="Londrina Solid"/>
                        </a:rPr>
                        <a:t>DESCEND</a:t>
                      </a:r>
                      <a:endParaRPr sz="1600">
                        <a:solidFill>
                          <a:srgbClr val="524A83"/>
                        </a:solidFill>
                        <a:latin typeface="Londrina Solid"/>
                        <a:ea typeface="Londrina Solid"/>
                        <a:cs typeface="Londrina Solid"/>
                        <a:sym typeface="Londrina Solid"/>
                      </a:endParaRPr>
                    </a:p>
                  </a:txBody>
                  <a:tcPr marL="91425" marR="91425" marT="91425" marB="91425" anchor="ctr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rgbClr val="524A83"/>
                          </a:solidFill>
                          <a:latin typeface="Londrina Solid"/>
                          <a:ea typeface="Londrina Solid"/>
                          <a:cs typeface="Londrina Solid"/>
                          <a:sym typeface="Londrina Solid"/>
                        </a:rPr>
                        <a:t>DECATHLETE</a:t>
                      </a:r>
                      <a:endParaRPr sz="1600">
                        <a:solidFill>
                          <a:srgbClr val="524A83"/>
                        </a:solidFill>
                        <a:latin typeface="Londrina Solid"/>
                        <a:ea typeface="Londrina Solid"/>
                        <a:cs typeface="Londrina Solid"/>
                        <a:sym typeface="Londrina Solid"/>
                      </a:endParaRPr>
                    </a:p>
                  </a:txBody>
                  <a:tcPr marL="91425" marR="91425" marT="91425" marB="91425" anchor="ctr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2555" name="Google Shape;2555;p52"/>
          <p:cNvSpPr txBox="1">
            <a:spLocks noGrp="1"/>
          </p:cNvSpPr>
          <p:nvPr>
            <p:ph type="body" idx="4294967295"/>
          </p:nvPr>
        </p:nvSpPr>
        <p:spPr>
          <a:xfrm>
            <a:off x="1783925" y="1130500"/>
            <a:ext cx="5607900" cy="5994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/>
              <a:t>Say all the words derived from the root word “deca”!</a:t>
            </a:r>
            <a:br>
              <a:rPr lang="en" sz="1600"/>
            </a:br>
            <a:r>
              <a:rPr lang="en" sz="1600"/>
              <a:t>Hint: all of them have something to do with the number </a:t>
            </a:r>
            <a:r>
              <a:rPr lang="en" sz="1600" i="1"/>
              <a:t>ten</a:t>
            </a:r>
            <a:endParaRPr sz="1600" i="1">
              <a:latin typeface="Barlow"/>
              <a:ea typeface="Barlow"/>
              <a:cs typeface="Barlow"/>
              <a:sym typeface="Barlow"/>
            </a:endParaRPr>
          </a:p>
        </p:txBody>
      </p:sp>
      <p:grpSp>
        <p:nvGrpSpPr>
          <p:cNvPr id="2556" name="Google Shape;2556;p52"/>
          <p:cNvGrpSpPr/>
          <p:nvPr/>
        </p:nvGrpSpPr>
        <p:grpSpPr>
          <a:xfrm>
            <a:off x="283814" y="3465081"/>
            <a:ext cx="192515" cy="288298"/>
            <a:chOff x="1459800" y="1512500"/>
            <a:chExt cx="131625" cy="197100"/>
          </a:xfrm>
        </p:grpSpPr>
        <p:sp>
          <p:nvSpPr>
            <p:cNvPr id="2557" name="Google Shape;2557;p52"/>
            <p:cNvSpPr/>
            <p:nvPr/>
          </p:nvSpPr>
          <p:spPr>
            <a:xfrm>
              <a:off x="1533625" y="1599050"/>
              <a:ext cx="600" cy="2450"/>
            </a:xfrm>
            <a:custGeom>
              <a:avLst/>
              <a:gdLst/>
              <a:ahLst/>
              <a:cxnLst/>
              <a:rect l="l" t="t" r="r" b="b"/>
              <a:pathLst>
                <a:path w="24" h="98" extrusionOk="0">
                  <a:moveTo>
                    <a:pt x="0" y="1"/>
                  </a:moveTo>
                  <a:cubicBezTo>
                    <a:pt x="2" y="11"/>
                    <a:pt x="5" y="21"/>
                    <a:pt x="7" y="30"/>
                  </a:cubicBezTo>
                  <a:lnTo>
                    <a:pt x="7" y="30"/>
                  </a:lnTo>
                  <a:cubicBezTo>
                    <a:pt x="7" y="19"/>
                    <a:pt x="3" y="9"/>
                    <a:pt x="0" y="1"/>
                  </a:cubicBezTo>
                  <a:close/>
                  <a:moveTo>
                    <a:pt x="7" y="30"/>
                  </a:moveTo>
                  <a:lnTo>
                    <a:pt x="7" y="30"/>
                  </a:lnTo>
                  <a:cubicBezTo>
                    <a:pt x="7" y="32"/>
                    <a:pt x="7" y="33"/>
                    <a:pt x="7" y="34"/>
                  </a:cubicBezTo>
                  <a:cubicBezTo>
                    <a:pt x="11" y="47"/>
                    <a:pt x="14" y="64"/>
                    <a:pt x="17" y="81"/>
                  </a:cubicBezTo>
                  <a:lnTo>
                    <a:pt x="23" y="98"/>
                  </a:lnTo>
                  <a:cubicBezTo>
                    <a:pt x="19" y="74"/>
                    <a:pt x="13" y="53"/>
                    <a:pt x="7" y="30"/>
                  </a:cubicBezTo>
                  <a:close/>
                </a:path>
              </a:pathLst>
            </a:custGeom>
            <a:solidFill>
              <a:srgbClr val="FB6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52"/>
            <p:cNvSpPr/>
            <p:nvPr/>
          </p:nvSpPr>
          <p:spPr>
            <a:xfrm>
              <a:off x="1529350" y="1598125"/>
              <a:ext cx="9150" cy="4300"/>
            </a:xfrm>
            <a:custGeom>
              <a:avLst/>
              <a:gdLst/>
              <a:ahLst/>
              <a:cxnLst/>
              <a:rect l="l" t="t" r="r" b="b"/>
              <a:pathLst>
                <a:path w="366" h="172" extrusionOk="0">
                  <a:moveTo>
                    <a:pt x="345" y="1"/>
                  </a:moveTo>
                  <a:lnTo>
                    <a:pt x="1" y="74"/>
                  </a:lnTo>
                  <a:lnTo>
                    <a:pt x="21" y="172"/>
                  </a:lnTo>
                  <a:lnTo>
                    <a:pt x="365" y="98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52"/>
            <p:cNvSpPr/>
            <p:nvPr/>
          </p:nvSpPr>
          <p:spPr>
            <a:xfrm>
              <a:off x="1463575" y="1516850"/>
              <a:ext cx="123425" cy="188350"/>
            </a:xfrm>
            <a:custGeom>
              <a:avLst/>
              <a:gdLst/>
              <a:ahLst/>
              <a:cxnLst/>
              <a:rect l="l" t="t" r="r" b="b"/>
              <a:pathLst>
                <a:path w="4937" h="7534" extrusionOk="0">
                  <a:moveTo>
                    <a:pt x="2585" y="2359"/>
                  </a:moveTo>
                  <a:cubicBezTo>
                    <a:pt x="2601" y="2419"/>
                    <a:pt x="2618" y="2479"/>
                    <a:pt x="2635" y="2543"/>
                  </a:cubicBezTo>
                  <a:cubicBezTo>
                    <a:pt x="2682" y="2743"/>
                    <a:pt x="2729" y="2947"/>
                    <a:pt x="2772" y="3148"/>
                  </a:cubicBezTo>
                  <a:cubicBezTo>
                    <a:pt x="2782" y="3188"/>
                    <a:pt x="2793" y="3225"/>
                    <a:pt x="2799" y="3265"/>
                  </a:cubicBezTo>
                  <a:lnTo>
                    <a:pt x="2796" y="3245"/>
                  </a:lnTo>
                  <a:lnTo>
                    <a:pt x="2796" y="3245"/>
                  </a:lnTo>
                  <a:cubicBezTo>
                    <a:pt x="2799" y="3258"/>
                    <a:pt x="2802" y="3275"/>
                    <a:pt x="2805" y="3292"/>
                  </a:cubicBezTo>
                  <a:cubicBezTo>
                    <a:pt x="2805" y="3302"/>
                    <a:pt x="2809" y="3312"/>
                    <a:pt x="2809" y="3322"/>
                  </a:cubicBezTo>
                  <a:lnTo>
                    <a:pt x="2816" y="3338"/>
                  </a:lnTo>
                  <a:lnTo>
                    <a:pt x="2816" y="3352"/>
                  </a:lnTo>
                  <a:cubicBezTo>
                    <a:pt x="2859" y="3543"/>
                    <a:pt x="2902" y="3733"/>
                    <a:pt x="2946" y="3924"/>
                  </a:cubicBezTo>
                  <a:cubicBezTo>
                    <a:pt x="2856" y="3934"/>
                    <a:pt x="2762" y="3937"/>
                    <a:pt x="2672" y="3951"/>
                  </a:cubicBezTo>
                  <a:cubicBezTo>
                    <a:pt x="2558" y="3968"/>
                    <a:pt x="2444" y="3984"/>
                    <a:pt x="2328" y="4000"/>
                  </a:cubicBezTo>
                  <a:cubicBezTo>
                    <a:pt x="2197" y="4017"/>
                    <a:pt x="2067" y="4034"/>
                    <a:pt x="1939" y="4051"/>
                  </a:cubicBezTo>
                  <a:cubicBezTo>
                    <a:pt x="1979" y="3944"/>
                    <a:pt x="2020" y="3840"/>
                    <a:pt x="2060" y="3736"/>
                  </a:cubicBezTo>
                  <a:cubicBezTo>
                    <a:pt x="2227" y="3325"/>
                    <a:pt x="2401" y="2914"/>
                    <a:pt x="2541" y="2492"/>
                  </a:cubicBezTo>
                  <a:cubicBezTo>
                    <a:pt x="2555" y="2449"/>
                    <a:pt x="2572" y="2402"/>
                    <a:pt x="2585" y="2359"/>
                  </a:cubicBezTo>
                  <a:close/>
                  <a:moveTo>
                    <a:pt x="2705" y="1"/>
                  </a:moveTo>
                  <a:cubicBezTo>
                    <a:pt x="2595" y="1"/>
                    <a:pt x="2495" y="35"/>
                    <a:pt x="2391" y="95"/>
                  </a:cubicBezTo>
                  <a:cubicBezTo>
                    <a:pt x="2294" y="152"/>
                    <a:pt x="2240" y="235"/>
                    <a:pt x="2183" y="328"/>
                  </a:cubicBezTo>
                  <a:cubicBezTo>
                    <a:pt x="2130" y="416"/>
                    <a:pt x="2097" y="516"/>
                    <a:pt x="2063" y="609"/>
                  </a:cubicBezTo>
                  <a:cubicBezTo>
                    <a:pt x="1916" y="1024"/>
                    <a:pt x="1806" y="1449"/>
                    <a:pt x="1682" y="1870"/>
                  </a:cubicBezTo>
                  <a:cubicBezTo>
                    <a:pt x="1641" y="2011"/>
                    <a:pt x="1601" y="2148"/>
                    <a:pt x="1558" y="2285"/>
                  </a:cubicBezTo>
                  <a:cubicBezTo>
                    <a:pt x="1508" y="2435"/>
                    <a:pt x="1454" y="2586"/>
                    <a:pt x="1397" y="2736"/>
                  </a:cubicBezTo>
                  <a:cubicBezTo>
                    <a:pt x="1317" y="2944"/>
                    <a:pt x="1240" y="3151"/>
                    <a:pt x="1160" y="3358"/>
                  </a:cubicBezTo>
                  <a:cubicBezTo>
                    <a:pt x="1090" y="3543"/>
                    <a:pt x="1023" y="3727"/>
                    <a:pt x="956" y="3914"/>
                  </a:cubicBezTo>
                  <a:cubicBezTo>
                    <a:pt x="909" y="4034"/>
                    <a:pt x="873" y="4158"/>
                    <a:pt x="832" y="4278"/>
                  </a:cubicBezTo>
                  <a:cubicBezTo>
                    <a:pt x="806" y="4366"/>
                    <a:pt x="772" y="4452"/>
                    <a:pt x="749" y="4542"/>
                  </a:cubicBezTo>
                  <a:cubicBezTo>
                    <a:pt x="632" y="4937"/>
                    <a:pt x="522" y="5332"/>
                    <a:pt x="401" y="5726"/>
                  </a:cubicBezTo>
                  <a:cubicBezTo>
                    <a:pt x="334" y="5924"/>
                    <a:pt x="267" y="6118"/>
                    <a:pt x="210" y="6319"/>
                  </a:cubicBezTo>
                  <a:cubicBezTo>
                    <a:pt x="147" y="6529"/>
                    <a:pt x="107" y="6750"/>
                    <a:pt x="56" y="6964"/>
                  </a:cubicBezTo>
                  <a:cubicBezTo>
                    <a:pt x="0" y="7211"/>
                    <a:pt x="184" y="7466"/>
                    <a:pt x="425" y="7512"/>
                  </a:cubicBezTo>
                  <a:cubicBezTo>
                    <a:pt x="454" y="7518"/>
                    <a:pt x="483" y="7521"/>
                    <a:pt x="512" y="7521"/>
                  </a:cubicBezTo>
                  <a:cubicBezTo>
                    <a:pt x="605" y="7521"/>
                    <a:pt x="697" y="7493"/>
                    <a:pt x="775" y="7442"/>
                  </a:cubicBezTo>
                  <a:cubicBezTo>
                    <a:pt x="879" y="7368"/>
                    <a:pt x="943" y="7265"/>
                    <a:pt x="973" y="7141"/>
                  </a:cubicBezTo>
                  <a:cubicBezTo>
                    <a:pt x="1007" y="6990"/>
                    <a:pt x="1036" y="6837"/>
                    <a:pt x="1076" y="6689"/>
                  </a:cubicBezTo>
                  <a:cubicBezTo>
                    <a:pt x="1107" y="6576"/>
                    <a:pt x="1144" y="6469"/>
                    <a:pt x="1177" y="6359"/>
                  </a:cubicBezTo>
                  <a:cubicBezTo>
                    <a:pt x="1271" y="6091"/>
                    <a:pt x="1365" y="5827"/>
                    <a:pt x="1445" y="5556"/>
                  </a:cubicBezTo>
                  <a:lnTo>
                    <a:pt x="1535" y="5255"/>
                  </a:lnTo>
                  <a:cubicBezTo>
                    <a:pt x="1554" y="5257"/>
                    <a:pt x="1573" y="5259"/>
                    <a:pt x="1593" y="5259"/>
                  </a:cubicBezTo>
                  <a:cubicBezTo>
                    <a:pt x="1607" y="5259"/>
                    <a:pt x="1621" y="5258"/>
                    <a:pt x="1635" y="5255"/>
                  </a:cubicBezTo>
                  <a:cubicBezTo>
                    <a:pt x="1896" y="5221"/>
                    <a:pt x="2157" y="5188"/>
                    <a:pt x="2418" y="5151"/>
                  </a:cubicBezTo>
                  <a:cubicBezTo>
                    <a:pt x="2532" y="5138"/>
                    <a:pt x="2649" y="5118"/>
                    <a:pt x="2762" y="5098"/>
                  </a:cubicBezTo>
                  <a:cubicBezTo>
                    <a:pt x="2873" y="5078"/>
                    <a:pt x="2986" y="5078"/>
                    <a:pt x="3100" y="5061"/>
                  </a:cubicBezTo>
                  <a:cubicBezTo>
                    <a:pt x="3110" y="5058"/>
                    <a:pt x="3120" y="5054"/>
                    <a:pt x="3130" y="5054"/>
                  </a:cubicBezTo>
                  <a:cubicBezTo>
                    <a:pt x="3137" y="5081"/>
                    <a:pt x="3140" y="5111"/>
                    <a:pt x="3146" y="5138"/>
                  </a:cubicBezTo>
                  <a:cubicBezTo>
                    <a:pt x="3171" y="5285"/>
                    <a:pt x="3197" y="5436"/>
                    <a:pt x="3237" y="5579"/>
                  </a:cubicBezTo>
                  <a:cubicBezTo>
                    <a:pt x="3264" y="5673"/>
                    <a:pt x="3291" y="5766"/>
                    <a:pt x="3321" y="5860"/>
                  </a:cubicBezTo>
                  <a:cubicBezTo>
                    <a:pt x="3371" y="6031"/>
                    <a:pt x="3418" y="6201"/>
                    <a:pt x="3461" y="6372"/>
                  </a:cubicBezTo>
                  <a:cubicBezTo>
                    <a:pt x="3475" y="6439"/>
                    <a:pt x="3488" y="6509"/>
                    <a:pt x="3498" y="6576"/>
                  </a:cubicBezTo>
                  <a:cubicBezTo>
                    <a:pt x="3508" y="6626"/>
                    <a:pt x="3518" y="6677"/>
                    <a:pt x="3525" y="6730"/>
                  </a:cubicBezTo>
                  <a:cubicBezTo>
                    <a:pt x="3538" y="6817"/>
                    <a:pt x="3558" y="6904"/>
                    <a:pt x="3578" y="6987"/>
                  </a:cubicBezTo>
                  <a:cubicBezTo>
                    <a:pt x="3592" y="7041"/>
                    <a:pt x="3618" y="7091"/>
                    <a:pt x="3645" y="7138"/>
                  </a:cubicBezTo>
                  <a:cubicBezTo>
                    <a:pt x="3682" y="7228"/>
                    <a:pt x="3739" y="7305"/>
                    <a:pt x="3813" y="7372"/>
                  </a:cubicBezTo>
                  <a:cubicBezTo>
                    <a:pt x="3903" y="7449"/>
                    <a:pt x="4003" y="7499"/>
                    <a:pt x="4120" y="7523"/>
                  </a:cubicBezTo>
                  <a:cubicBezTo>
                    <a:pt x="4161" y="7530"/>
                    <a:pt x="4202" y="7534"/>
                    <a:pt x="4243" y="7534"/>
                  </a:cubicBezTo>
                  <a:cubicBezTo>
                    <a:pt x="4316" y="7534"/>
                    <a:pt x="4387" y="7522"/>
                    <a:pt x="4458" y="7496"/>
                  </a:cubicBezTo>
                  <a:cubicBezTo>
                    <a:pt x="4565" y="7459"/>
                    <a:pt x="4655" y="7396"/>
                    <a:pt x="4732" y="7311"/>
                  </a:cubicBezTo>
                  <a:cubicBezTo>
                    <a:pt x="4816" y="7185"/>
                    <a:pt x="4889" y="7095"/>
                    <a:pt x="4916" y="6937"/>
                  </a:cubicBezTo>
                  <a:cubicBezTo>
                    <a:pt x="4929" y="6860"/>
                    <a:pt x="4936" y="6783"/>
                    <a:pt x="4932" y="6700"/>
                  </a:cubicBezTo>
                  <a:cubicBezTo>
                    <a:pt x="4932" y="6660"/>
                    <a:pt x="4929" y="6620"/>
                    <a:pt x="4920" y="6579"/>
                  </a:cubicBezTo>
                  <a:cubicBezTo>
                    <a:pt x="4896" y="6445"/>
                    <a:pt x="4866" y="6308"/>
                    <a:pt x="4836" y="6175"/>
                  </a:cubicBezTo>
                  <a:cubicBezTo>
                    <a:pt x="4802" y="6018"/>
                    <a:pt x="4765" y="5860"/>
                    <a:pt x="4719" y="5706"/>
                  </a:cubicBezTo>
                  <a:cubicBezTo>
                    <a:pt x="4665" y="5539"/>
                    <a:pt x="4611" y="5372"/>
                    <a:pt x="4558" y="5208"/>
                  </a:cubicBezTo>
                  <a:cubicBezTo>
                    <a:pt x="4511" y="5071"/>
                    <a:pt x="4481" y="4934"/>
                    <a:pt x="4448" y="4794"/>
                  </a:cubicBezTo>
                  <a:cubicBezTo>
                    <a:pt x="4364" y="4375"/>
                    <a:pt x="4290" y="3957"/>
                    <a:pt x="4184" y="3546"/>
                  </a:cubicBezTo>
                  <a:cubicBezTo>
                    <a:pt x="4080" y="3162"/>
                    <a:pt x="3949" y="2787"/>
                    <a:pt x="3836" y="2406"/>
                  </a:cubicBezTo>
                  <a:cubicBezTo>
                    <a:pt x="3773" y="2191"/>
                    <a:pt x="3702" y="1984"/>
                    <a:pt x="3625" y="1777"/>
                  </a:cubicBezTo>
                  <a:cubicBezTo>
                    <a:pt x="3538" y="1549"/>
                    <a:pt x="3464" y="1325"/>
                    <a:pt x="3401" y="1091"/>
                  </a:cubicBezTo>
                  <a:cubicBezTo>
                    <a:pt x="3364" y="904"/>
                    <a:pt x="3331" y="714"/>
                    <a:pt x="3287" y="526"/>
                  </a:cubicBezTo>
                  <a:cubicBezTo>
                    <a:pt x="3281" y="502"/>
                    <a:pt x="3277" y="479"/>
                    <a:pt x="3271" y="456"/>
                  </a:cubicBezTo>
                  <a:cubicBezTo>
                    <a:pt x="3251" y="388"/>
                    <a:pt x="3220" y="336"/>
                    <a:pt x="3187" y="272"/>
                  </a:cubicBezTo>
                  <a:cubicBezTo>
                    <a:pt x="3120" y="135"/>
                    <a:pt x="2950" y="31"/>
                    <a:pt x="2805" y="11"/>
                  </a:cubicBezTo>
                  <a:cubicBezTo>
                    <a:pt x="2772" y="4"/>
                    <a:pt x="2739" y="1"/>
                    <a:pt x="2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52"/>
            <p:cNvSpPr/>
            <p:nvPr/>
          </p:nvSpPr>
          <p:spPr>
            <a:xfrm>
              <a:off x="1459800" y="1512500"/>
              <a:ext cx="131625" cy="197100"/>
            </a:xfrm>
            <a:custGeom>
              <a:avLst/>
              <a:gdLst/>
              <a:ahLst/>
              <a:cxnLst/>
              <a:rect l="l" t="t" r="r" b="b"/>
              <a:pathLst>
                <a:path w="5265" h="7884" extrusionOk="0">
                  <a:moveTo>
                    <a:pt x="2706" y="3151"/>
                  </a:moveTo>
                  <a:cubicBezTo>
                    <a:pt x="2723" y="3222"/>
                    <a:pt x="2736" y="3292"/>
                    <a:pt x="2752" y="3362"/>
                  </a:cubicBezTo>
                  <a:lnTo>
                    <a:pt x="2796" y="3563"/>
                  </a:lnTo>
                  <a:cubicBezTo>
                    <a:pt x="2823" y="3690"/>
                    <a:pt x="2853" y="3813"/>
                    <a:pt x="2880" y="3941"/>
                  </a:cubicBezTo>
                  <a:cubicBezTo>
                    <a:pt x="2853" y="3944"/>
                    <a:pt x="2826" y="3947"/>
                    <a:pt x="2800" y="3951"/>
                  </a:cubicBezTo>
                  <a:lnTo>
                    <a:pt x="2669" y="3971"/>
                  </a:lnTo>
                  <a:cubicBezTo>
                    <a:pt x="2599" y="3981"/>
                    <a:pt x="2529" y="3991"/>
                    <a:pt x="2455" y="4001"/>
                  </a:cubicBezTo>
                  <a:lnTo>
                    <a:pt x="2362" y="4011"/>
                  </a:lnTo>
                  <a:cubicBezTo>
                    <a:pt x="2365" y="4001"/>
                    <a:pt x="2368" y="3987"/>
                    <a:pt x="2374" y="3974"/>
                  </a:cubicBezTo>
                  <a:lnTo>
                    <a:pt x="2462" y="3760"/>
                  </a:lnTo>
                  <a:cubicBezTo>
                    <a:pt x="2545" y="3560"/>
                    <a:pt x="2629" y="3359"/>
                    <a:pt x="2706" y="3151"/>
                  </a:cubicBezTo>
                  <a:close/>
                  <a:moveTo>
                    <a:pt x="2749" y="1934"/>
                  </a:moveTo>
                  <a:lnTo>
                    <a:pt x="2525" y="2613"/>
                  </a:lnTo>
                  <a:cubicBezTo>
                    <a:pt x="2411" y="2954"/>
                    <a:pt x="2271" y="3296"/>
                    <a:pt x="2138" y="3626"/>
                  </a:cubicBezTo>
                  <a:lnTo>
                    <a:pt x="2050" y="3844"/>
                  </a:lnTo>
                  <a:cubicBezTo>
                    <a:pt x="2017" y="3924"/>
                    <a:pt x="1984" y="4008"/>
                    <a:pt x="1953" y="4091"/>
                  </a:cubicBezTo>
                  <a:lnTo>
                    <a:pt x="1820" y="4435"/>
                  </a:lnTo>
                  <a:lnTo>
                    <a:pt x="2502" y="4349"/>
                  </a:lnTo>
                  <a:cubicBezTo>
                    <a:pt x="2575" y="4339"/>
                    <a:pt x="2649" y="4329"/>
                    <a:pt x="2723" y="4319"/>
                  </a:cubicBezTo>
                  <a:lnTo>
                    <a:pt x="2850" y="4299"/>
                  </a:lnTo>
                  <a:cubicBezTo>
                    <a:pt x="2896" y="4292"/>
                    <a:pt x="2947" y="4288"/>
                    <a:pt x="2993" y="4282"/>
                  </a:cubicBezTo>
                  <a:cubicBezTo>
                    <a:pt x="3033" y="4279"/>
                    <a:pt x="3077" y="4275"/>
                    <a:pt x="3117" y="4272"/>
                  </a:cubicBezTo>
                  <a:lnTo>
                    <a:pt x="3311" y="4248"/>
                  </a:lnTo>
                  <a:lnTo>
                    <a:pt x="3228" y="3887"/>
                  </a:lnTo>
                  <a:cubicBezTo>
                    <a:pt x="3197" y="3753"/>
                    <a:pt x="3167" y="3623"/>
                    <a:pt x="3137" y="3476"/>
                  </a:cubicBezTo>
                  <a:lnTo>
                    <a:pt x="3134" y="3456"/>
                  </a:lnTo>
                  <a:lnTo>
                    <a:pt x="2960" y="3496"/>
                  </a:lnTo>
                  <a:lnTo>
                    <a:pt x="3127" y="3429"/>
                  </a:lnTo>
                  <a:lnTo>
                    <a:pt x="3117" y="3382"/>
                  </a:lnTo>
                  <a:lnTo>
                    <a:pt x="3097" y="3285"/>
                  </a:lnTo>
                  <a:cubicBezTo>
                    <a:pt x="3050" y="3081"/>
                    <a:pt x="3004" y="2877"/>
                    <a:pt x="2956" y="2673"/>
                  </a:cubicBezTo>
                  <a:cubicBezTo>
                    <a:pt x="2940" y="2609"/>
                    <a:pt x="2923" y="2546"/>
                    <a:pt x="2907" y="2486"/>
                  </a:cubicBezTo>
                  <a:lnTo>
                    <a:pt x="2749" y="1934"/>
                  </a:lnTo>
                  <a:close/>
                  <a:moveTo>
                    <a:pt x="2855" y="352"/>
                  </a:moveTo>
                  <a:cubicBezTo>
                    <a:pt x="2879" y="352"/>
                    <a:pt x="2904" y="355"/>
                    <a:pt x="2930" y="359"/>
                  </a:cubicBezTo>
                  <a:cubicBezTo>
                    <a:pt x="3030" y="372"/>
                    <a:pt x="3144" y="449"/>
                    <a:pt x="3181" y="526"/>
                  </a:cubicBezTo>
                  <a:lnTo>
                    <a:pt x="3201" y="566"/>
                  </a:lnTo>
                  <a:cubicBezTo>
                    <a:pt x="3224" y="607"/>
                    <a:pt x="3241" y="640"/>
                    <a:pt x="3251" y="673"/>
                  </a:cubicBezTo>
                  <a:cubicBezTo>
                    <a:pt x="3257" y="697"/>
                    <a:pt x="3261" y="717"/>
                    <a:pt x="3268" y="740"/>
                  </a:cubicBezTo>
                  <a:cubicBezTo>
                    <a:pt x="3294" y="871"/>
                    <a:pt x="3322" y="1001"/>
                    <a:pt x="3345" y="1132"/>
                  </a:cubicBezTo>
                  <a:lnTo>
                    <a:pt x="3382" y="1315"/>
                  </a:lnTo>
                  <a:cubicBezTo>
                    <a:pt x="3448" y="1553"/>
                    <a:pt x="3522" y="1780"/>
                    <a:pt x="3609" y="2011"/>
                  </a:cubicBezTo>
                  <a:cubicBezTo>
                    <a:pt x="3686" y="2212"/>
                    <a:pt x="3753" y="2416"/>
                    <a:pt x="3819" y="2629"/>
                  </a:cubicBezTo>
                  <a:cubicBezTo>
                    <a:pt x="3856" y="2760"/>
                    <a:pt x="3899" y="2890"/>
                    <a:pt x="3940" y="3021"/>
                  </a:cubicBezTo>
                  <a:cubicBezTo>
                    <a:pt x="4017" y="3265"/>
                    <a:pt x="4097" y="3516"/>
                    <a:pt x="4164" y="3767"/>
                  </a:cubicBezTo>
                  <a:cubicBezTo>
                    <a:pt x="4248" y="4081"/>
                    <a:pt x="4311" y="4409"/>
                    <a:pt x="4371" y="4723"/>
                  </a:cubicBezTo>
                  <a:lnTo>
                    <a:pt x="4428" y="5004"/>
                  </a:lnTo>
                  <a:cubicBezTo>
                    <a:pt x="4461" y="5151"/>
                    <a:pt x="4495" y="5295"/>
                    <a:pt x="4542" y="5439"/>
                  </a:cubicBezTo>
                  <a:cubicBezTo>
                    <a:pt x="4595" y="5603"/>
                    <a:pt x="4649" y="5767"/>
                    <a:pt x="4699" y="5931"/>
                  </a:cubicBezTo>
                  <a:cubicBezTo>
                    <a:pt x="4739" y="6061"/>
                    <a:pt x="4776" y="6201"/>
                    <a:pt x="4816" y="6386"/>
                  </a:cubicBezTo>
                  <a:lnTo>
                    <a:pt x="4836" y="6476"/>
                  </a:lnTo>
                  <a:cubicBezTo>
                    <a:pt x="4856" y="6579"/>
                    <a:pt x="4880" y="6683"/>
                    <a:pt x="4900" y="6787"/>
                  </a:cubicBezTo>
                  <a:cubicBezTo>
                    <a:pt x="4907" y="6817"/>
                    <a:pt x="4907" y="6847"/>
                    <a:pt x="4910" y="6880"/>
                  </a:cubicBezTo>
                  <a:cubicBezTo>
                    <a:pt x="4910" y="6948"/>
                    <a:pt x="4907" y="7011"/>
                    <a:pt x="4893" y="7081"/>
                  </a:cubicBezTo>
                  <a:cubicBezTo>
                    <a:pt x="4876" y="7181"/>
                    <a:pt x="4833" y="7245"/>
                    <a:pt x="4766" y="7345"/>
                  </a:cubicBezTo>
                  <a:lnTo>
                    <a:pt x="4742" y="7375"/>
                  </a:lnTo>
                  <a:cubicBezTo>
                    <a:pt x="4689" y="7436"/>
                    <a:pt x="4626" y="7479"/>
                    <a:pt x="4552" y="7506"/>
                  </a:cubicBezTo>
                  <a:cubicBezTo>
                    <a:pt x="4499" y="7523"/>
                    <a:pt x="4448" y="7532"/>
                    <a:pt x="4396" y="7532"/>
                  </a:cubicBezTo>
                  <a:cubicBezTo>
                    <a:pt x="4366" y="7532"/>
                    <a:pt x="4336" y="7529"/>
                    <a:pt x="4305" y="7522"/>
                  </a:cubicBezTo>
                  <a:cubicBezTo>
                    <a:pt x="4217" y="7506"/>
                    <a:pt x="4144" y="7469"/>
                    <a:pt x="4080" y="7416"/>
                  </a:cubicBezTo>
                  <a:cubicBezTo>
                    <a:pt x="4027" y="7365"/>
                    <a:pt x="3987" y="7309"/>
                    <a:pt x="3956" y="7245"/>
                  </a:cubicBezTo>
                  <a:lnTo>
                    <a:pt x="3947" y="7225"/>
                  </a:lnTo>
                  <a:cubicBezTo>
                    <a:pt x="3927" y="7188"/>
                    <a:pt x="3907" y="7152"/>
                    <a:pt x="3896" y="7104"/>
                  </a:cubicBezTo>
                  <a:cubicBezTo>
                    <a:pt x="3879" y="7031"/>
                    <a:pt x="3859" y="6954"/>
                    <a:pt x="3850" y="6877"/>
                  </a:cubicBezTo>
                  <a:cubicBezTo>
                    <a:pt x="3843" y="6823"/>
                    <a:pt x="3833" y="6770"/>
                    <a:pt x="3823" y="6717"/>
                  </a:cubicBezTo>
                  <a:cubicBezTo>
                    <a:pt x="3810" y="6650"/>
                    <a:pt x="3796" y="6579"/>
                    <a:pt x="3783" y="6506"/>
                  </a:cubicBezTo>
                  <a:cubicBezTo>
                    <a:pt x="3746" y="6352"/>
                    <a:pt x="3699" y="6192"/>
                    <a:pt x="3639" y="5984"/>
                  </a:cubicBezTo>
                  <a:lnTo>
                    <a:pt x="3632" y="5968"/>
                  </a:lnTo>
                  <a:cubicBezTo>
                    <a:pt x="3609" y="5880"/>
                    <a:pt x="3582" y="5793"/>
                    <a:pt x="3558" y="5707"/>
                  </a:cubicBezTo>
                  <a:cubicBezTo>
                    <a:pt x="3518" y="5563"/>
                    <a:pt x="3492" y="5412"/>
                    <a:pt x="3468" y="5285"/>
                  </a:cubicBezTo>
                  <a:lnTo>
                    <a:pt x="3425" y="5017"/>
                  </a:lnTo>
                  <a:lnTo>
                    <a:pt x="3221" y="5061"/>
                  </a:lnTo>
                  <a:cubicBezTo>
                    <a:pt x="3174" y="5068"/>
                    <a:pt x="3124" y="5071"/>
                    <a:pt x="3074" y="5077"/>
                  </a:cubicBezTo>
                  <a:cubicBezTo>
                    <a:pt x="3010" y="5081"/>
                    <a:pt x="2947" y="5088"/>
                    <a:pt x="2883" y="5102"/>
                  </a:cubicBezTo>
                  <a:cubicBezTo>
                    <a:pt x="2769" y="5122"/>
                    <a:pt x="2655" y="5138"/>
                    <a:pt x="2545" y="5151"/>
                  </a:cubicBezTo>
                  <a:cubicBezTo>
                    <a:pt x="2374" y="5178"/>
                    <a:pt x="2204" y="5198"/>
                    <a:pt x="2033" y="5222"/>
                  </a:cubicBezTo>
                  <a:lnTo>
                    <a:pt x="1763" y="5255"/>
                  </a:lnTo>
                  <a:cubicBezTo>
                    <a:pt x="1756" y="5256"/>
                    <a:pt x="1748" y="5257"/>
                    <a:pt x="1738" y="5257"/>
                  </a:cubicBezTo>
                  <a:cubicBezTo>
                    <a:pt x="1727" y="5257"/>
                    <a:pt x="1716" y="5256"/>
                    <a:pt x="1703" y="5255"/>
                  </a:cubicBezTo>
                  <a:lnTo>
                    <a:pt x="1559" y="5242"/>
                  </a:lnTo>
                  <a:lnTo>
                    <a:pt x="1428" y="5679"/>
                  </a:lnTo>
                  <a:cubicBezTo>
                    <a:pt x="1358" y="5917"/>
                    <a:pt x="1275" y="6155"/>
                    <a:pt x="1195" y="6386"/>
                  </a:cubicBezTo>
                  <a:lnTo>
                    <a:pt x="1161" y="6479"/>
                  </a:lnTo>
                  <a:cubicBezTo>
                    <a:pt x="1124" y="6590"/>
                    <a:pt x="1090" y="6703"/>
                    <a:pt x="1060" y="6817"/>
                  </a:cubicBezTo>
                  <a:cubicBezTo>
                    <a:pt x="1030" y="6924"/>
                    <a:pt x="1007" y="7031"/>
                    <a:pt x="983" y="7141"/>
                  </a:cubicBezTo>
                  <a:lnTo>
                    <a:pt x="950" y="7275"/>
                  </a:lnTo>
                  <a:cubicBezTo>
                    <a:pt x="934" y="7362"/>
                    <a:pt x="890" y="7425"/>
                    <a:pt x="826" y="7469"/>
                  </a:cubicBezTo>
                  <a:cubicBezTo>
                    <a:pt x="779" y="7502"/>
                    <a:pt x="724" y="7519"/>
                    <a:pt x="668" y="7519"/>
                  </a:cubicBezTo>
                  <a:cubicBezTo>
                    <a:pt x="648" y="7519"/>
                    <a:pt x="628" y="7517"/>
                    <a:pt x="609" y="7513"/>
                  </a:cubicBezTo>
                  <a:cubicBezTo>
                    <a:pt x="536" y="7499"/>
                    <a:pt x="465" y="7449"/>
                    <a:pt x="418" y="7382"/>
                  </a:cubicBezTo>
                  <a:cubicBezTo>
                    <a:pt x="378" y="7315"/>
                    <a:pt x="365" y="7245"/>
                    <a:pt x="378" y="7178"/>
                  </a:cubicBezTo>
                  <a:cubicBezTo>
                    <a:pt x="392" y="7115"/>
                    <a:pt x="408" y="7054"/>
                    <a:pt x="422" y="6991"/>
                  </a:cubicBezTo>
                  <a:cubicBezTo>
                    <a:pt x="452" y="6840"/>
                    <a:pt x="485" y="6687"/>
                    <a:pt x="528" y="6542"/>
                  </a:cubicBezTo>
                  <a:cubicBezTo>
                    <a:pt x="589" y="6342"/>
                    <a:pt x="656" y="6141"/>
                    <a:pt x="719" y="5951"/>
                  </a:cubicBezTo>
                  <a:cubicBezTo>
                    <a:pt x="806" y="5663"/>
                    <a:pt x="894" y="5369"/>
                    <a:pt x="977" y="5077"/>
                  </a:cubicBezTo>
                  <a:lnTo>
                    <a:pt x="1067" y="4764"/>
                  </a:lnTo>
                  <a:cubicBezTo>
                    <a:pt x="1084" y="4707"/>
                    <a:pt x="1104" y="4653"/>
                    <a:pt x="1121" y="4596"/>
                  </a:cubicBezTo>
                  <a:lnTo>
                    <a:pt x="1187" y="4395"/>
                  </a:lnTo>
                  <a:cubicBezTo>
                    <a:pt x="1215" y="4312"/>
                    <a:pt x="1241" y="4228"/>
                    <a:pt x="1271" y="4148"/>
                  </a:cubicBezTo>
                  <a:lnTo>
                    <a:pt x="1325" y="4001"/>
                  </a:lnTo>
                  <a:cubicBezTo>
                    <a:pt x="1375" y="3867"/>
                    <a:pt x="1425" y="3730"/>
                    <a:pt x="1475" y="3597"/>
                  </a:cubicBezTo>
                  <a:lnTo>
                    <a:pt x="1485" y="3569"/>
                  </a:lnTo>
                  <a:cubicBezTo>
                    <a:pt x="1562" y="3372"/>
                    <a:pt x="1636" y="3171"/>
                    <a:pt x="1712" y="2974"/>
                  </a:cubicBezTo>
                  <a:cubicBezTo>
                    <a:pt x="1769" y="2824"/>
                    <a:pt x="1823" y="2669"/>
                    <a:pt x="1880" y="2509"/>
                  </a:cubicBezTo>
                  <a:lnTo>
                    <a:pt x="1900" y="2433"/>
                  </a:lnTo>
                  <a:cubicBezTo>
                    <a:pt x="1937" y="2322"/>
                    <a:pt x="1970" y="2208"/>
                    <a:pt x="2004" y="2095"/>
                  </a:cubicBezTo>
                  <a:cubicBezTo>
                    <a:pt x="2033" y="1994"/>
                    <a:pt x="2061" y="1891"/>
                    <a:pt x="2090" y="1791"/>
                  </a:cubicBezTo>
                  <a:cubicBezTo>
                    <a:pt x="2178" y="1476"/>
                    <a:pt x="2271" y="1152"/>
                    <a:pt x="2382" y="843"/>
                  </a:cubicBezTo>
                  <a:lnTo>
                    <a:pt x="2391" y="817"/>
                  </a:lnTo>
                  <a:cubicBezTo>
                    <a:pt x="2419" y="737"/>
                    <a:pt x="2448" y="656"/>
                    <a:pt x="2485" y="593"/>
                  </a:cubicBezTo>
                  <a:cubicBezTo>
                    <a:pt x="2539" y="506"/>
                    <a:pt x="2575" y="456"/>
                    <a:pt x="2632" y="419"/>
                  </a:cubicBezTo>
                  <a:cubicBezTo>
                    <a:pt x="2711" y="373"/>
                    <a:pt x="2780" y="352"/>
                    <a:pt x="2855" y="352"/>
                  </a:cubicBezTo>
                  <a:close/>
                  <a:moveTo>
                    <a:pt x="2851" y="0"/>
                  </a:moveTo>
                  <a:cubicBezTo>
                    <a:pt x="2711" y="0"/>
                    <a:pt x="2582" y="39"/>
                    <a:pt x="2451" y="118"/>
                  </a:cubicBezTo>
                  <a:cubicBezTo>
                    <a:pt x="2321" y="198"/>
                    <a:pt x="2248" y="309"/>
                    <a:pt x="2184" y="412"/>
                  </a:cubicBezTo>
                  <a:cubicBezTo>
                    <a:pt x="2127" y="506"/>
                    <a:pt x="2090" y="610"/>
                    <a:pt x="2061" y="700"/>
                  </a:cubicBezTo>
                  <a:lnTo>
                    <a:pt x="2050" y="727"/>
                  </a:lnTo>
                  <a:cubicBezTo>
                    <a:pt x="1937" y="1044"/>
                    <a:pt x="1843" y="1376"/>
                    <a:pt x="1752" y="1693"/>
                  </a:cubicBezTo>
                  <a:cubicBezTo>
                    <a:pt x="1723" y="1794"/>
                    <a:pt x="1696" y="1894"/>
                    <a:pt x="1666" y="1998"/>
                  </a:cubicBezTo>
                  <a:cubicBezTo>
                    <a:pt x="1632" y="2108"/>
                    <a:pt x="1599" y="2222"/>
                    <a:pt x="1565" y="2332"/>
                  </a:cubicBezTo>
                  <a:lnTo>
                    <a:pt x="1545" y="2402"/>
                  </a:lnTo>
                  <a:cubicBezTo>
                    <a:pt x="1491" y="2553"/>
                    <a:pt x="1442" y="2700"/>
                    <a:pt x="1385" y="2850"/>
                  </a:cubicBezTo>
                  <a:cubicBezTo>
                    <a:pt x="1308" y="3048"/>
                    <a:pt x="1235" y="3245"/>
                    <a:pt x="1158" y="3442"/>
                  </a:cubicBezTo>
                  <a:lnTo>
                    <a:pt x="1147" y="3469"/>
                  </a:lnTo>
                  <a:cubicBezTo>
                    <a:pt x="1094" y="3606"/>
                    <a:pt x="1044" y="3743"/>
                    <a:pt x="994" y="3881"/>
                  </a:cubicBezTo>
                  <a:lnTo>
                    <a:pt x="940" y="4024"/>
                  </a:lnTo>
                  <a:cubicBezTo>
                    <a:pt x="910" y="4111"/>
                    <a:pt x="880" y="4202"/>
                    <a:pt x="853" y="4288"/>
                  </a:cubicBezTo>
                  <a:lnTo>
                    <a:pt x="789" y="4483"/>
                  </a:lnTo>
                  <a:cubicBezTo>
                    <a:pt x="769" y="4543"/>
                    <a:pt x="749" y="4603"/>
                    <a:pt x="729" y="4667"/>
                  </a:cubicBezTo>
                  <a:lnTo>
                    <a:pt x="639" y="4981"/>
                  </a:lnTo>
                  <a:cubicBezTo>
                    <a:pt x="556" y="5272"/>
                    <a:pt x="472" y="5559"/>
                    <a:pt x="385" y="5844"/>
                  </a:cubicBezTo>
                  <a:cubicBezTo>
                    <a:pt x="321" y="6034"/>
                    <a:pt x="251" y="6235"/>
                    <a:pt x="191" y="6442"/>
                  </a:cubicBezTo>
                  <a:cubicBezTo>
                    <a:pt x="147" y="6599"/>
                    <a:pt x="111" y="6760"/>
                    <a:pt x="77" y="6914"/>
                  </a:cubicBezTo>
                  <a:cubicBezTo>
                    <a:pt x="64" y="6977"/>
                    <a:pt x="51" y="7038"/>
                    <a:pt x="37" y="7098"/>
                  </a:cubicBezTo>
                  <a:cubicBezTo>
                    <a:pt x="0" y="7258"/>
                    <a:pt x="31" y="7429"/>
                    <a:pt x="124" y="7573"/>
                  </a:cubicBezTo>
                  <a:cubicBezTo>
                    <a:pt x="221" y="7723"/>
                    <a:pt x="375" y="7827"/>
                    <a:pt x="542" y="7860"/>
                  </a:cubicBezTo>
                  <a:cubicBezTo>
                    <a:pt x="580" y="7867"/>
                    <a:pt x="619" y="7871"/>
                    <a:pt x="658" y="7871"/>
                  </a:cubicBezTo>
                  <a:cubicBezTo>
                    <a:pt x="787" y="7871"/>
                    <a:pt x="915" y="7832"/>
                    <a:pt x="1024" y="7760"/>
                  </a:cubicBezTo>
                  <a:cubicBezTo>
                    <a:pt x="1161" y="7666"/>
                    <a:pt x="1255" y="7526"/>
                    <a:pt x="1295" y="7355"/>
                  </a:cubicBezTo>
                  <a:lnTo>
                    <a:pt x="1325" y="7215"/>
                  </a:lnTo>
                  <a:cubicBezTo>
                    <a:pt x="1348" y="7115"/>
                    <a:pt x="1371" y="7011"/>
                    <a:pt x="1398" y="6911"/>
                  </a:cubicBezTo>
                  <a:cubicBezTo>
                    <a:pt x="1428" y="6800"/>
                    <a:pt x="1462" y="6693"/>
                    <a:pt x="1496" y="6590"/>
                  </a:cubicBezTo>
                  <a:lnTo>
                    <a:pt x="1525" y="6502"/>
                  </a:lnTo>
                  <a:cubicBezTo>
                    <a:pt x="1609" y="6269"/>
                    <a:pt x="1692" y="6025"/>
                    <a:pt x="1766" y="5780"/>
                  </a:cubicBezTo>
                  <a:lnTo>
                    <a:pt x="1817" y="5603"/>
                  </a:lnTo>
                  <a:lnTo>
                    <a:pt x="2081" y="5570"/>
                  </a:lnTo>
                  <a:cubicBezTo>
                    <a:pt x="2251" y="5546"/>
                    <a:pt x="2422" y="5526"/>
                    <a:pt x="2592" y="5499"/>
                  </a:cubicBezTo>
                  <a:cubicBezTo>
                    <a:pt x="2709" y="5486"/>
                    <a:pt x="2830" y="5466"/>
                    <a:pt x="2944" y="5446"/>
                  </a:cubicBezTo>
                  <a:cubicBezTo>
                    <a:pt x="2996" y="5435"/>
                    <a:pt x="3050" y="5432"/>
                    <a:pt x="3107" y="5426"/>
                  </a:cubicBezTo>
                  <a:lnTo>
                    <a:pt x="3137" y="5426"/>
                  </a:lnTo>
                  <a:cubicBezTo>
                    <a:pt x="3157" y="5543"/>
                    <a:pt x="3184" y="5670"/>
                    <a:pt x="3217" y="5800"/>
                  </a:cubicBezTo>
                  <a:cubicBezTo>
                    <a:pt x="3245" y="5891"/>
                    <a:pt x="3271" y="5977"/>
                    <a:pt x="3297" y="6068"/>
                  </a:cubicBezTo>
                  <a:lnTo>
                    <a:pt x="3302" y="6085"/>
                  </a:lnTo>
                  <a:cubicBezTo>
                    <a:pt x="3362" y="6285"/>
                    <a:pt x="3405" y="6442"/>
                    <a:pt x="3438" y="6582"/>
                  </a:cubicBezTo>
                  <a:cubicBezTo>
                    <a:pt x="3452" y="6650"/>
                    <a:pt x="3465" y="6713"/>
                    <a:pt x="3478" y="6780"/>
                  </a:cubicBezTo>
                  <a:cubicBezTo>
                    <a:pt x="3485" y="6830"/>
                    <a:pt x="3495" y="6880"/>
                    <a:pt x="3502" y="6931"/>
                  </a:cubicBezTo>
                  <a:cubicBezTo>
                    <a:pt x="3515" y="7014"/>
                    <a:pt x="3535" y="7101"/>
                    <a:pt x="3558" y="7201"/>
                  </a:cubicBezTo>
                  <a:cubicBezTo>
                    <a:pt x="3575" y="7275"/>
                    <a:pt x="3609" y="7339"/>
                    <a:pt x="3639" y="7392"/>
                  </a:cubicBezTo>
                  <a:cubicBezTo>
                    <a:pt x="3686" y="7499"/>
                    <a:pt x="3756" y="7596"/>
                    <a:pt x="3850" y="7680"/>
                  </a:cubicBezTo>
                  <a:cubicBezTo>
                    <a:pt x="3960" y="7777"/>
                    <a:pt x="4091" y="7840"/>
                    <a:pt x="4237" y="7867"/>
                  </a:cubicBezTo>
                  <a:cubicBezTo>
                    <a:pt x="4288" y="7877"/>
                    <a:pt x="4341" y="7884"/>
                    <a:pt x="4395" y="7884"/>
                  </a:cubicBezTo>
                  <a:cubicBezTo>
                    <a:pt x="4485" y="7884"/>
                    <a:pt x="4579" y="7867"/>
                    <a:pt x="4669" y="7837"/>
                  </a:cubicBezTo>
                  <a:cubicBezTo>
                    <a:pt x="4802" y="7786"/>
                    <a:pt x="4920" y="7710"/>
                    <a:pt x="5014" y="7603"/>
                  </a:cubicBezTo>
                  <a:lnTo>
                    <a:pt x="5057" y="7542"/>
                  </a:lnTo>
                  <a:cubicBezTo>
                    <a:pt x="5134" y="7425"/>
                    <a:pt x="5208" y="7319"/>
                    <a:pt x="5241" y="7141"/>
                  </a:cubicBezTo>
                  <a:cubicBezTo>
                    <a:pt x="5258" y="7048"/>
                    <a:pt x="5264" y="6961"/>
                    <a:pt x="5261" y="6871"/>
                  </a:cubicBezTo>
                  <a:cubicBezTo>
                    <a:pt x="5258" y="6820"/>
                    <a:pt x="5254" y="6770"/>
                    <a:pt x="5244" y="6720"/>
                  </a:cubicBezTo>
                  <a:cubicBezTo>
                    <a:pt x="5224" y="6613"/>
                    <a:pt x="5201" y="6509"/>
                    <a:pt x="5177" y="6402"/>
                  </a:cubicBezTo>
                  <a:lnTo>
                    <a:pt x="5157" y="6312"/>
                  </a:lnTo>
                  <a:cubicBezTo>
                    <a:pt x="5117" y="6121"/>
                    <a:pt x="5077" y="5968"/>
                    <a:pt x="5037" y="5827"/>
                  </a:cubicBezTo>
                  <a:cubicBezTo>
                    <a:pt x="4987" y="5659"/>
                    <a:pt x="4930" y="5492"/>
                    <a:pt x="4876" y="5325"/>
                  </a:cubicBezTo>
                  <a:cubicBezTo>
                    <a:pt x="4833" y="5202"/>
                    <a:pt x="4802" y="5071"/>
                    <a:pt x="4773" y="4934"/>
                  </a:cubicBezTo>
                  <a:lnTo>
                    <a:pt x="4719" y="4656"/>
                  </a:lnTo>
                  <a:cubicBezTo>
                    <a:pt x="4656" y="4335"/>
                    <a:pt x="4589" y="4001"/>
                    <a:pt x="4501" y="3677"/>
                  </a:cubicBezTo>
                  <a:cubicBezTo>
                    <a:pt x="4435" y="3419"/>
                    <a:pt x="4355" y="3165"/>
                    <a:pt x="4274" y="2917"/>
                  </a:cubicBezTo>
                  <a:lnTo>
                    <a:pt x="4154" y="2526"/>
                  </a:lnTo>
                  <a:cubicBezTo>
                    <a:pt x="4087" y="2308"/>
                    <a:pt x="4017" y="2095"/>
                    <a:pt x="3940" y="1887"/>
                  </a:cubicBezTo>
                  <a:cubicBezTo>
                    <a:pt x="3856" y="1666"/>
                    <a:pt x="3786" y="1445"/>
                    <a:pt x="3723" y="1232"/>
                  </a:cubicBezTo>
                  <a:lnTo>
                    <a:pt x="3692" y="1068"/>
                  </a:lnTo>
                  <a:cubicBezTo>
                    <a:pt x="3666" y="931"/>
                    <a:pt x="3639" y="797"/>
                    <a:pt x="3609" y="663"/>
                  </a:cubicBezTo>
                  <a:cubicBezTo>
                    <a:pt x="3606" y="636"/>
                    <a:pt x="3598" y="610"/>
                    <a:pt x="3592" y="583"/>
                  </a:cubicBezTo>
                  <a:cubicBezTo>
                    <a:pt x="3572" y="513"/>
                    <a:pt x="3542" y="456"/>
                    <a:pt x="3515" y="402"/>
                  </a:cubicBezTo>
                  <a:lnTo>
                    <a:pt x="3495" y="366"/>
                  </a:lnTo>
                  <a:cubicBezTo>
                    <a:pt x="3405" y="188"/>
                    <a:pt x="3194" y="41"/>
                    <a:pt x="2984" y="11"/>
                  </a:cubicBezTo>
                  <a:cubicBezTo>
                    <a:pt x="2938" y="4"/>
                    <a:pt x="2894" y="0"/>
                    <a:pt x="2851" y="0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61" name="Google Shape;2561;p52"/>
          <p:cNvGrpSpPr/>
          <p:nvPr/>
        </p:nvGrpSpPr>
        <p:grpSpPr>
          <a:xfrm>
            <a:off x="8558254" y="296958"/>
            <a:ext cx="192516" cy="227716"/>
            <a:chOff x="1824250" y="1008625"/>
            <a:chExt cx="144250" cy="170625"/>
          </a:xfrm>
        </p:grpSpPr>
        <p:sp>
          <p:nvSpPr>
            <p:cNvPr id="2562" name="Google Shape;2562;p52"/>
            <p:cNvSpPr/>
            <p:nvPr/>
          </p:nvSpPr>
          <p:spPr>
            <a:xfrm>
              <a:off x="1828675" y="1013025"/>
              <a:ext cx="135400" cy="161850"/>
            </a:xfrm>
            <a:custGeom>
              <a:avLst/>
              <a:gdLst/>
              <a:ahLst/>
              <a:cxnLst/>
              <a:rect l="l" t="t" r="r" b="b"/>
              <a:pathLst>
                <a:path w="5416" h="6474" extrusionOk="0">
                  <a:moveTo>
                    <a:pt x="2356" y="0"/>
                  </a:moveTo>
                  <a:cubicBezTo>
                    <a:pt x="2252" y="0"/>
                    <a:pt x="2150" y="4"/>
                    <a:pt x="2047" y="21"/>
                  </a:cubicBezTo>
                  <a:cubicBezTo>
                    <a:pt x="1947" y="37"/>
                    <a:pt x="1847" y="67"/>
                    <a:pt x="1750" y="94"/>
                  </a:cubicBezTo>
                  <a:cubicBezTo>
                    <a:pt x="1690" y="107"/>
                    <a:pt x="1636" y="138"/>
                    <a:pt x="1579" y="161"/>
                  </a:cubicBezTo>
                  <a:cubicBezTo>
                    <a:pt x="1469" y="211"/>
                    <a:pt x="1362" y="274"/>
                    <a:pt x="1258" y="342"/>
                  </a:cubicBezTo>
                  <a:cubicBezTo>
                    <a:pt x="1164" y="402"/>
                    <a:pt x="1074" y="472"/>
                    <a:pt x="988" y="539"/>
                  </a:cubicBezTo>
                  <a:cubicBezTo>
                    <a:pt x="871" y="629"/>
                    <a:pt x="760" y="743"/>
                    <a:pt x="659" y="850"/>
                  </a:cubicBezTo>
                  <a:cubicBezTo>
                    <a:pt x="647" y="863"/>
                    <a:pt x="636" y="876"/>
                    <a:pt x="623" y="890"/>
                  </a:cubicBezTo>
                  <a:cubicBezTo>
                    <a:pt x="562" y="960"/>
                    <a:pt x="506" y="1034"/>
                    <a:pt x="456" y="1111"/>
                  </a:cubicBezTo>
                  <a:cubicBezTo>
                    <a:pt x="358" y="1265"/>
                    <a:pt x="272" y="1428"/>
                    <a:pt x="208" y="1599"/>
                  </a:cubicBezTo>
                  <a:cubicBezTo>
                    <a:pt x="141" y="1783"/>
                    <a:pt x="98" y="1973"/>
                    <a:pt x="65" y="2164"/>
                  </a:cubicBezTo>
                  <a:cubicBezTo>
                    <a:pt x="45" y="2291"/>
                    <a:pt x="28" y="2418"/>
                    <a:pt x="17" y="2546"/>
                  </a:cubicBezTo>
                  <a:cubicBezTo>
                    <a:pt x="1" y="2696"/>
                    <a:pt x="1" y="2850"/>
                    <a:pt x="5" y="3003"/>
                  </a:cubicBezTo>
                  <a:cubicBezTo>
                    <a:pt x="11" y="3144"/>
                    <a:pt x="51" y="3295"/>
                    <a:pt x="91" y="3429"/>
                  </a:cubicBezTo>
                  <a:cubicBezTo>
                    <a:pt x="151" y="3619"/>
                    <a:pt x="228" y="3803"/>
                    <a:pt x="306" y="3987"/>
                  </a:cubicBezTo>
                  <a:cubicBezTo>
                    <a:pt x="342" y="4077"/>
                    <a:pt x="382" y="4167"/>
                    <a:pt x="422" y="4258"/>
                  </a:cubicBezTo>
                  <a:cubicBezTo>
                    <a:pt x="489" y="4402"/>
                    <a:pt x="573" y="4539"/>
                    <a:pt x="656" y="4676"/>
                  </a:cubicBezTo>
                  <a:cubicBezTo>
                    <a:pt x="757" y="4846"/>
                    <a:pt x="867" y="5007"/>
                    <a:pt x="997" y="5150"/>
                  </a:cubicBezTo>
                  <a:cubicBezTo>
                    <a:pt x="1161" y="5331"/>
                    <a:pt x="1339" y="5505"/>
                    <a:pt x="1522" y="5666"/>
                  </a:cubicBezTo>
                  <a:cubicBezTo>
                    <a:pt x="1666" y="5793"/>
                    <a:pt x="1817" y="5917"/>
                    <a:pt x="1977" y="6024"/>
                  </a:cubicBezTo>
                  <a:cubicBezTo>
                    <a:pt x="2175" y="6161"/>
                    <a:pt x="2385" y="6285"/>
                    <a:pt x="2613" y="6362"/>
                  </a:cubicBezTo>
                  <a:cubicBezTo>
                    <a:pt x="2743" y="6405"/>
                    <a:pt x="2877" y="6442"/>
                    <a:pt x="3014" y="6459"/>
                  </a:cubicBezTo>
                  <a:cubicBezTo>
                    <a:pt x="3084" y="6469"/>
                    <a:pt x="3155" y="6473"/>
                    <a:pt x="3227" y="6473"/>
                  </a:cubicBezTo>
                  <a:cubicBezTo>
                    <a:pt x="3293" y="6473"/>
                    <a:pt x="3360" y="6470"/>
                    <a:pt x="3425" y="6465"/>
                  </a:cubicBezTo>
                  <a:cubicBezTo>
                    <a:pt x="3509" y="6459"/>
                    <a:pt x="3589" y="6445"/>
                    <a:pt x="3669" y="6428"/>
                  </a:cubicBezTo>
                  <a:cubicBezTo>
                    <a:pt x="3813" y="6395"/>
                    <a:pt x="3958" y="6362"/>
                    <a:pt x="4098" y="6311"/>
                  </a:cubicBezTo>
                  <a:cubicBezTo>
                    <a:pt x="4248" y="6261"/>
                    <a:pt x="4389" y="6184"/>
                    <a:pt x="4519" y="6094"/>
                  </a:cubicBezTo>
                  <a:cubicBezTo>
                    <a:pt x="4646" y="6007"/>
                    <a:pt x="4750" y="5886"/>
                    <a:pt x="4853" y="5769"/>
                  </a:cubicBezTo>
                  <a:cubicBezTo>
                    <a:pt x="4957" y="5652"/>
                    <a:pt x="5031" y="5528"/>
                    <a:pt x="5108" y="5391"/>
                  </a:cubicBezTo>
                  <a:cubicBezTo>
                    <a:pt x="5185" y="5251"/>
                    <a:pt x="5228" y="5097"/>
                    <a:pt x="5268" y="4943"/>
                  </a:cubicBezTo>
                  <a:cubicBezTo>
                    <a:pt x="5332" y="4706"/>
                    <a:pt x="5402" y="4465"/>
                    <a:pt x="5409" y="4218"/>
                  </a:cubicBezTo>
                  <a:cubicBezTo>
                    <a:pt x="5415" y="4054"/>
                    <a:pt x="5415" y="3886"/>
                    <a:pt x="5392" y="3722"/>
                  </a:cubicBezTo>
                  <a:cubicBezTo>
                    <a:pt x="5389" y="3699"/>
                    <a:pt x="5386" y="3676"/>
                    <a:pt x="5382" y="3649"/>
                  </a:cubicBezTo>
                  <a:cubicBezTo>
                    <a:pt x="5365" y="3579"/>
                    <a:pt x="5345" y="3512"/>
                    <a:pt x="5329" y="3442"/>
                  </a:cubicBezTo>
                  <a:cubicBezTo>
                    <a:pt x="5325" y="3429"/>
                    <a:pt x="5322" y="3415"/>
                    <a:pt x="5315" y="3401"/>
                  </a:cubicBezTo>
                  <a:cubicBezTo>
                    <a:pt x="5272" y="3324"/>
                    <a:pt x="5238" y="3244"/>
                    <a:pt x="5178" y="3181"/>
                  </a:cubicBezTo>
                  <a:cubicBezTo>
                    <a:pt x="5128" y="3128"/>
                    <a:pt x="5077" y="3071"/>
                    <a:pt x="5017" y="3027"/>
                  </a:cubicBezTo>
                  <a:cubicBezTo>
                    <a:pt x="4997" y="3014"/>
                    <a:pt x="4981" y="2997"/>
                    <a:pt x="4961" y="2983"/>
                  </a:cubicBezTo>
                  <a:cubicBezTo>
                    <a:pt x="4852" y="2900"/>
                    <a:pt x="4718" y="2857"/>
                    <a:pt x="4583" y="2857"/>
                  </a:cubicBezTo>
                  <a:cubicBezTo>
                    <a:pt x="4503" y="2857"/>
                    <a:pt x="4423" y="2872"/>
                    <a:pt x="4349" y="2903"/>
                  </a:cubicBezTo>
                  <a:cubicBezTo>
                    <a:pt x="4108" y="3000"/>
                    <a:pt x="3944" y="3251"/>
                    <a:pt x="3958" y="3512"/>
                  </a:cubicBezTo>
                  <a:lnTo>
                    <a:pt x="3958" y="3525"/>
                  </a:lnTo>
                  <a:cubicBezTo>
                    <a:pt x="3944" y="3602"/>
                    <a:pt x="3950" y="3682"/>
                    <a:pt x="3954" y="3759"/>
                  </a:cubicBezTo>
                  <a:cubicBezTo>
                    <a:pt x="3954" y="3803"/>
                    <a:pt x="3967" y="3850"/>
                    <a:pt x="3974" y="3890"/>
                  </a:cubicBezTo>
                  <a:cubicBezTo>
                    <a:pt x="3984" y="3950"/>
                    <a:pt x="3991" y="4011"/>
                    <a:pt x="3994" y="4067"/>
                  </a:cubicBezTo>
                  <a:cubicBezTo>
                    <a:pt x="3984" y="4207"/>
                    <a:pt x="3958" y="4345"/>
                    <a:pt x="3927" y="4482"/>
                  </a:cubicBezTo>
                  <a:cubicBezTo>
                    <a:pt x="3901" y="4576"/>
                    <a:pt x="3870" y="4669"/>
                    <a:pt x="3830" y="4759"/>
                  </a:cubicBezTo>
                  <a:cubicBezTo>
                    <a:pt x="3793" y="4813"/>
                    <a:pt x="3753" y="4863"/>
                    <a:pt x="3710" y="4914"/>
                  </a:cubicBezTo>
                  <a:cubicBezTo>
                    <a:pt x="3697" y="4923"/>
                    <a:pt x="3683" y="4934"/>
                    <a:pt x="3669" y="4943"/>
                  </a:cubicBezTo>
                  <a:cubicBezTo>
                    <a:pt x="3620" y="4967"/>
                    <a:pt x="3563" y="4987"/>
                    <a:pt x="3509" y="5004"/>
                  </a:cubicBezTo>
                  <a:cubicBezTo>
                    <a:pt x="3419" y="5024"/>
                    <a:pt x="3325" y="5040"/>
                    <a:pt x="3231" y="5047"/>
                  </a:cubicBezTo>
                  <a:cubicBezTo>
                    <a:pt x="3202" y="5044"/>
                    <a:pt x="3168" y="5037"/>
                    <a:pt x="3135" y="5034"/>
                  </a:cubicBezTo>
                  <a:cubicBezTo>
                    <a:pt x="3061" y="5007"/>
                    <a:pt x="2987" y="4977"/>
                    <a:pt x="2917" y="4940"/>
                  </a:cubicBezTo>
                  <a:cubicBezTo>
                    <a:pt x="2649" y="4773"/>
                    <a:pt x="2408" y="4562"/>
                    <a:pt x="2181" y="4345"/>
                  </a:cubicBezTo>
                  <a:cubicBezTo>
                    <a:pt x="2101" y="4261"/>
                    <a:pt x="2027" y="4174"/>
                    <a:pt x="1957" y="4084"/>
                  </a:cubicBezTo>
                  <a:cubicBezTo>
                    <a:pt x="1894" y="4000"/>
                    <a:pt x="1837" y="3910"/>
                    <a:pt x="1780" y="3820"/>
                  </a:cubicBezTo>
                  <a:cubicBezTo>
                    <a:pt x="1706" y="3679"/>
                    <a:pt x="1643" y="3532"/>
                    <a:pt x="1579" y="3385"/>
                  </a:cubicBezTo>
                  <a:cubicBezTo>
                    <a:pt x="1519" y="3241"/>
                    <a:pt x="1453" y="3094"/>
                    <a:pt x="1405" y="2947"/>
                  </a:cubicBezTo>
                  <a:cubicBezTo>
                    <a:pt x="1396" y="2883"/>
                    <a:pt x="1389" y="2823"/>
                    <a:pt x="1385" y="2759"/>
                  </a:cubicBezTo>
                  <a:cubicBezTo>
                    <a:pt x="1392" y="2552"/>
                    <a:pt x="1416" y="2345"/>
                    <a:pt x="1459" y="2140"/>
                  </a:cubicBezTo>
                  <a:cubicBezTo>
                    <a:pt x="1489" y="2047"/>
                    <a:pt x="1522" y="1957"/>
                    <a:pt x="1566" y="1867"/>
                  </a:cubicBezTo>
                  <a:cubicBezTo>
                    <a:pt x="1636" y="1759"/>
                    <a:pt x="1713" y="1659"/>
                    <a:pt x="1800" y="1562"/>
                  </a:cubicBezTo>
                  <a:cubicBezTo>
                    <a:pt x="1904" y="1462"/>
                    <a:pt x="2014" y="1368"/>
                    <a:pt x="2135" y="1291"/>
                  </a:cubicBezTo>
                  <a:cubicBezTo>
                    <a:pt x="2212" y="1251"/>
                    <a:pt x="2285" y="1217"/>
                    <a:pt x="2365" y="1188"/>
                  </a:cubicBezTo>
                  <a:cubicBezTo>
                    <a:pt x="2476" y="1171"/>
                    <a:pt x="2589" y="1168"/>
                    <a:pt x="2700" y="1168"/>
                  </a:cubicBezTo>
                  <a:lnTo>
                    <a:pt x="2914" y="1168"/>
                  </a:lnTo>
                  <a:cubicBezTo>
                    <a:pt x="3021" y="1154"/>
                    <a:pt x="3115" y="1117"/>
                    <a:pt x="3198" y="1050"/>
                  </a:cubicBezTo>
                  <a:cubicBezTo>
                    <a:pt x="3319" y="956"/>
                    <a:pt x="3399" y="816"/>
                    <a:pt x="3419" y="666"/>
                  </a:cubicBezTo>
                  <a:cubicBezTo>
                    <a:pt x="3439" y="512"/>
                    <a:pt x="3396" y="354"/>
                    <a:pt x="3302" y="234"/>
                  </a:cubicBezTo>
                  <a:cubicBezTo>
                    <a:pt x="3218" y="121"/>
                    <a:pt x="3064" y="13"/>
                    <a:pt x="2917" y="10"/>
                  </a:cubicBezTo>
                  <a:cubicBezTo>
                    <a:pt x="2803" y="7"/>
                    <a:pt x="2686" y="4"/>
                    <a:pt x="2573" y="4"/>
                  </a:cubicBezTo>
                  <a:cubicBezTo>
                    <a:pt x="2500" y="2"/>
                    <a:pt x="2428" y="0"/>
                    <a:pt x="23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52"/>
            <p:cNvSpPr/>
            <p:nvPr/>
          </p:nvSpPr>
          <p:spPr>
            <a:xfrm>
              <a:off x="1824250" y="1008625"/>
              <a:ext cx="144250" cy="170625"/>
            </a:xfrm>
            <a:custGeom>
              <a:avLst/>
              <a:gdLst/>
              <a:ahLst/>
              <a:cxnLst/>
              <a:rect l="l" t="t" r="r" b="b"/>
              <a:pathLst>
                <a:path w="5770" h="6825" extrusionOk="0">
                  <a:moveTo>
                    <a:pt x="5328" y="3645"/>
                  </a:moveTo>
                  <a:lnTo>
                    <a:pt x="5328" y="3645"/>
                  </a:lnTo>
                  <a:cubicBezTo>
                    <a:pt x="5328" y="3645"/>
                    <a:pt x="5331" y="3651"/>
                    <a:pt x="5339" y="3661"/>
                  </a:cubicBezTo>
                  <a:cubicBezTo>
                    <a:pt x="5335" y="3655"/>
                    <a:pt x="5332" y="3650"/>
                    <a:pt x="5328" y="3645"/>
                  </a:cubicBezTo>
                  <a:close/>
                  <a:moveTo>
                    <a:pt x="2545" y="352"/>
                  </a:moveTo>
                  <a:cubicBezTo>
                    <a:pt x="2590" y="352"/>
                    <a:pt x="2636" y="353"/>
                    <a:pt x="2683" y="354"/>
                  </a:cubicBezTo>
                  <a:lnTo>
                    <a:pt x="2750" y="354"/>
                  </a:lnTo>
                  <a:cubicBezTo>
                    <a:pt x="2863" y="357"/>
                    <a:pt x="2977" y="357"/>
                    <a:pt x="3091" y="360"/>
                  </a:cubicBezTo>
                  <a:cubicBezTo>
                    <a:pt x="3164" y="364"/>
                    <a:pt x="3275" y="430"/>
                    <a:pt x="3342" y="518"/>
                  </a:cubicBezTo>
                  <a:cubicBezTo>
                    <a:pt x="3405" y="601"/>
                    <a:pt x="3436" y="711"/>
                    <a:pt x="3422" y="819"/>
                  </a:cubicBezTo>
                  <a:cubicBezTo>
                    <a:pt x="3408" y="925"/>
                    <a:pt x="3352" y="1023"/>
                    <a:pt x="3268" y="1089"/>
                  </a:cubicBezTo>
                  <a:cubicBezTo>
                    <a:pt x="3212" y="1129"/>
                    <a:pt x="3147" y="1157"/>
                    <a:pt x="3081" y="1169"/>
                  </a:cubicBezTo>
                  <a:lnTo>
                    <a:pt x="2877" y="1166"/>
                  </a:lnTo>
                  <a:cubicBezTo>
                    <a:pt x="2763" y="1166"/>
                    <a:pt x="2639" y="1169"/>
                    <a:pt x="2516" y="1189"/>
                  </a:cubicBezTo>
                  <a:lnTo>
                    <a:pt x="2482" y="1200"/>
                  </a:lnTo>
                  <a:cubicBezTo>
                    <a:pt x="2405" y="1226"/>
                    <a:pt x="2321" y="1263"/>
                    <a:pt x="2218" y="1320"/>
                  </a:cubicBezTo>
                  <a:cubicBezTo>
                    <a:pt x="2101" y="1393"/>
                    <a:pt x="1988" y="1487"/>
                    <a:pt x="1847" y="1621"/>
                  </a:cubicBezTo>
                  <a:cubicBezTo>
                    <a:pt x="1750" y="1728"/>
                    <a:pt x="1666" y="1839"/>
                    <a:pt x="1596" y="1949"/>
                  </a:cubicBezTo>
                  <a:lnTo>
                    <a:pt x="1586" y="1966"/>
                  </a:lnTo>
                  <a:cubicBezTo>
                    <a:pt x="1539" y="2060"/>
                    <a:pt x="1499" y="2160"/>
                    <a:pt x="1462" y="2280"/>
                  </a:cubicBezTo>
                  <a:cubicBezTo>
                    <a:pt x="1422" y="2474"/>
                    <a:pt x="1395" y="2685"/>
                    <a:pt x="1386" y="2946"/>
                  </a:cubicBezTo>
                  <a:cubicBezTo>
                    <a:pt x="1389" y="3016"/>
                    <a:pt x="1395" y="3083"/>
                    <a:pt x="1409" y="3150"/>
                  </a:cubicBezTo>
                  <a:lnTo>
                    <a:pt x="1415" y="3176"/>
                  </a:lnTo>
                  <a:cubicBezTo>
                    <a:pt x="1459" y="3313"/>
                    <a:pt x="1516" y="3444"/>
                    <a:pt x="1569" y="3571"/>
                  </a:cubicBezTo>
                  <a:lnTo>
                    <a:pt x="1596" y="3631"/>
                  </a:lnTo>
                  <a:cubicBezTo>
                    <a:pt x="1650" y="3755"/>
                    <a:pt x="1719" y="3919"/>
                    <a:pt x="1810" y="4089"/>
                  </a:cubicBezTo>
                  <a:cubicBezTo>
                    <a:pt x="1860" y="4173"/>
                    <a:pt x="1920" y="4273"/>
                    <a:pt x="1994" y="4367"/>
                  </a:cubicBezTo>
                  <a:cubicBezTo>
                    <a:pt x="2061" y="4457"/>
                    <a:pt x="2141" y="4548"/>
                    <a:pt x="2235" y="4648"/>
                  </a:cubicBezTo>
                  <a:cubicBezTo>
                    <a:pt x="2519" y="4919"/>
                    <a:pt x="2760" y="5113"/>
                    <a:pt x="3000" y="5266"/>
                  </a:cubicBezTo>
                  <a:lnTo>
                    <a:pt x="3017" y="5277"/>
                  </a:lnTo>
                  <a:cubicBezTo>
                    <a:pt x="3104" y="5317"/>
                    <a:pt x="3181" y="5350"/>
                    <a:pt x="3255" y="5374"/>
                  </a:cubicBezTo>
                  <a:lnTo>
                    <a:pt x="3278" y="5380"/>
                  </a:lnTo>
                  <a:cubicBezTo>
                    <a:pt x="3318" y="5387"/>
                    <a:pt x="3355" y="5394"/>
                    <a:pt x="3392" y="5397"/>
                  </a:cubicBezTo>
                  <a:lnTo>
                    <a:pt x="3408" y="5400"/>
                  </a:lnTo>
                  <a:lnTo>
                    <a:pt x="3425" y="5397"/>
                  </a:lnTo>
                  <a:cubicBezTo>
                    <a:pt x="3516" y="5391"/>
                    <a:pt x="3613" y="5377"/>
                    <a:pt x="3740" y="5346"/>
                  </a:cubicBezTo>
                  <a:cubicBezTo>
                    <a:pt x="3800" y="5330"/>
                    <a:pt x="3860" y="5306"/>
                    <a:pt x="3917" y="5283"/>
                  </a:cubicBezTo>
                  <a:lnTo>
                    <a:pt x="3950" y="5263"/>
                  </a:lnTo>
                  <a:cubicBezTo>
                    <a:pt x="3967" y="5250"/>
                    <a:pt x="3984" y="5240"/>
                    <a:pt x="3997" y="5226"/>
                  </a:cubicBezTo>
                  <a:lnTo>
                    <a:pt x="4017" y="5206"/>
                  </a:lnTo>
                  <a:cubicBezTo>
                    <a:pt x="4070" y="5146"/>
                    <a:pt x="4115" y="5090"/>
                    <a:pt x="4155" y="5036"/>
                  </a:cubicBezTo>
                  <a:lnTo>
                    <a:pt x="4168" y="5005"/>
                  </a:lnTo>
                  <a:cubicBezTo>
                    <a:pt x="4218" y="4899"/>
                    <a:pt x="4251" y="4789"/>
                    <a:pt x="4275" y="4698"/>
                  </a:cubicBezTo>
                  <a:cubicBezTo>
                    <a:pt x="4302" y="4581"/>
                    <a:pt x="4335" y="4423"/>
                    <a:pt x="4345" y="4256"/>
                  </a:cubicBezTo>
                  <a:lnTo>
                    <a:pt x="4345" y="4247"/>
                  </a:lnTo>
                  <a:lnTo>
                    <a:pt x="4345" y="4236"/>
                  </a:lnTo>
                  <a:cubicBezTo>
                    <a:pt x="4342" y="4170"/>
                    <a:pt x="4335" y="4102"/>
                    <a:pt x="4325" y="4039"/>
                  </a:cubicBezTo>
                  <a:cubicBezTo>
                    <a:pt x="4322" y="4019"/>
                    <a:pt x="4318" y="4002"/>
                    <a:pt x="4315" y="3982"/>
                  </a:cubicBezTo>
                  <a:cubicBezTo>
                    <a:pt x="4311" y="3966"/>
                    <a:pt x="4305" y="3942"/>
                    <a:pt x="4305" y="3935"/>
                  </a:cubicBezTo>
                  <a:lnTo>
                    <a:pt x="4305" y="3862"/>
                  </a:lnTo>
                  <a:cubicBezTo>
                    <a:pt x="4302" y="3815"/>
                    <a:pt x="4302" y="3768"/>
                    <a:pt x="4308" y="3715"/>
                  </a:cubicBezTo>
                  <a:lnTo>
                    <a:pt x="4311" y="3698"/>
                  </a:lnTo>
                  <a:lnTo>
                    <a:pt x="4311" y="3678"/>
                  </a:lnTo>
                  <a:cubicBezTo>
                    <a:pt x="4302" y="3494"/>
                    <a:pt x="4419" y="3310"/>
                    <a:pt x="4592" y="3243"/>
                  </a:cubicBezTo>
                  <a:cubicBezTo>
                    <a:pt x="4647" y="3221"/>
                    <a:pt x="4706" y="3209"/>
                    <a:pt x="4765" y="3209"/>
                  </a:cubicBezTo>
                  <a:cubicBezTo>
                    <a:pt x="4860" y="3209"/>
                    <a:pt x="4954" y="3239"/>
                    <a:pt x="5030" y="3296"/>
                  </a:cubicBezTo>
                  <a:lnTo>
                    <a:pt x="5091" y="3344"/>
                  </a:lnTo>
                  <a:cubicBezTo>
                    <a:pt x="5124" y="3370"/>
                    <a:pt x="5161" y="3407"/>
                    <a:pt x="5198" y="3444"/>
                  </a:cubicBezTo>
                  <a:lnTo>
                    <a:pt x="5231" y="3480"/>
                  </a:lnTo>
                  <a:cubicBezTo>
                    <a:pt x="5258" y="3508"/>
                    <a:pt x="5278" y="3551"/>
                    <a:pt x="5305" y="3601"/>
                  </a:cubicBezTo>
                  <a:cubicBezTo>
                    <a:pt x="5312" y="3615"/>
                    <a:pt x="5319" y="3630"/>
                    <a:pt x="5328" y="3645"/>
                  </a:cubicBezTo>
                  <a:lnTo>
                    <a:pt x="5328" y="3645"/>
                  </a:lnTo>
                  <a:lnTo>
                    <a:pt x="5499" y="3597"/>
                  </a:lnTo>
                  <a:lnTo>
                    <a:pt x="5499" y="3597"/>
                  </a:lnTo>
                  <a:lnTo>
                    <a:pt x="5335" y="3665"/>
                  </a:lnTo>
                  <a:lnTo>
                    <a:pt x="5342" y="3691"/>
                  </a:lnTo>
                  <a:cubicBezTo>
                    <a:pt x="5359" y="3748"/>
                    <a:pt x="5375" y="3801"/>
                    <a:pt x="5385" y="3858"/>
                  </a:cubicBezTo>
                  <a:cubicBezTo>
                    <a:pt x="5388" y="3882"/>
                    <a:pt x="5392" y="3902"/>
                    <a:pt x="5395" y="3926"/>
                  </a:cubicBezTo>
                  <a:cubicBezTo>
                    <a:pt x="5419" y="4073"/>
                    <a:pt x="5415" y="4230"/>
                    <a:pt x="5412" y="4390"/>
                  </a:cubicBezTo>
                  <a:cubicBezTo>
                    <a:pt x="5405" y="4591"/>
                    <a:pt x="5351" y="4792"/>
                    <a:pt x="5294" y="5005"/>
                  </a:cubicBezTo>
                  <a:lnTo>
                    <a:pt x="5274" y="5076"/>
                  </a:lnTo>
                  <a:cubicBezTo>
                    <a:pt x="5238" y="5220"/>
                    <a:pt x="5198" y="5360"/>
                    <a:pt x="5131" y="5481"/>
                  </a:cubicBezTo>
                  <a:cubicBezTo>
                    <a:pt x="5061" y="5607"/>
                    <a:pt x="4993" y="5725"/>
                    <a:pt x="4900" y="5828"/>
                  </a:cubicBezTo>
                  <a:lnTo>
                    <a:pt x="4873" y="5859"/>
                  </a:lnTo>
                  <a:cubicBezTo>
                    <a:pt x="4783" y="5959"/>
                    <a:pt x="4696" y="6059"/>
                    <a:pt x="4596" y="6126"/>
                  </a:cubicBezTo>
                  <a:cubicBezTo>
                    <a:pt x="4462" y="6217"/>
                    <a:pt x="4339" y="6283"/>
                    <a:pt x="4218" y="6323"/>
                  </a:cubicBezTo>
                  <a:cubicBezTo>
                    <a:pt x="4094" y="6363"/>
                    <a:pt x="3964" y="6397"/>
                    <a:pt x="3806" y="6434"/>
                  </a:cubicBezTo>
                  <a:cubicBezTo>
                    <a:pt x="3726" y="6450"/>
                    <a:pt x="3656" y="6461"/>
                    <a:pt x="3593" y="6467"/>
                  </a:cubicBezTo>
                  <a:cubicBezTo>
                    <a:pt x="3539" y="6471"/>
                    <a:pt x="3477" y="6474"/>
                    <a:pt x="3412" y="6474"/>
                  </a:cubicBezTo>
                  <a:cubicBezTo>
                    <a:pt x="3347" y="6474"/>
                    <a:pt x="3280" y="6471"/>
                    <a:pt x="3215" y="6461"/>
                  </a:cubicBezTo>
                  <a:cubicBezTo>
                    <a:pt x="3104" y="6447"/>
                    <a:pt x="2984" y="6417"/>
                    <a:pt x="2846" y="6370"/>
                  </a:cubicBezTo>
                  <a:cubicBezTo>
                    <a:pt x="2663" y="6310"/>
                    <a:pt x="2476" y="6209"/>
                    <a:pt x="2255" y="6056"/>
                  </a:cubicBezTo>
                  <a:cubicBezTo>
                    <a:pt x="2114" y="5962"/>
                    <a:pt x="1974" y="5848"/>
                    <a:pt x="1817" y="5712"/>
                  </a:cubicBezTo>
                  <a:cubicBezTo>
                    <a:pt x="1636" y="5551"/>
                    <a:pt x="1466" y="5383"/>
                    <a:pt x="1305" y="5210"/>
                  </a:cubicBezTo>
                  <a:cubicBezTo>
                    <a:pt x="1198" y="5090"/>
                    <a:pt x="1094" y="4949"/>
                    <a:pt x="984" y="4761"/>
                  </a:cubicBezTo>
                  <a:lnTo>
                    <a:pt x="964" y="4732"/>
                  </a:lnTo>
                  <a:cubicBezTo>
                    <a:pt x="890" y="4604"/>
                    <a:pt x="816" y="4488"/>
                    <a:pt x="759" y="4360"/>
                  </a:cubicBezTo>
                  <a:lnTo>
                    <a:pt x="739" y="4317"/>
                  </a:lnTo>
                  <a:cubicBezTo>
                    <a:pt x="710" y="4243"/>
                    <a:pt x="676" y="4170"/>
                    <a:pt x="646" y="4096"/>
                  </a:cubicBezTo>
                  <a:lnTo>
                    <a:pt x="616" y="4022"/>
                  </a:lnTo>
                  <a:cubicBezTo>
                    <a:pt x="549" y="3862"/>
                    <a:pt x="486" y="3708"/>
                    <a:pt x="435" y="3551"/>
                  </a:cubicBezTo>
                  <a:cubicBezTo>
                    <a:pt x="398" y="3427"/>
                    <a:pt x="362" y="3293"/>
                    <a:pt x="358" y="3173"/>
                  </a:cubicBezTo>
                  <a:cubicBezTo>
                    <a:pt x="355" y="3036"/>
                    <a:pt x="355" y="2885"/>
                    <a:pt x="369" y="2738"/>
                  </a:cubicBezTo>
                  <a:cubicBezTo>
                    <a:pt x="378" y="2637"/>
                    <a:pt x="392" y="2504"/>
                    <a:pt x="415" y="2370"/>
                  </a:cubicBezTo>
                  <a:cubicBezTo>
                    <a:pt x="452" y="2163"/>
                    <a:pt x="495" y="1989"/>
                    <a:pt x="549" y="1835"/>
                  </a:cubicBezTo>
                  <a:cubicBezTo>
                    <a:pt x="603" y="1688"/>
                    <a:pt x="683" y="1538"/>
                    <a:pt x="779" y="1380"/>
                  </a:cubicBezTo>
                  <a:cubicBezTo>
                    <a:pt x="824" y="1313"/>
                    <a:pt x="873" y="1250"/>
                    <a:pt x="934" y="1183"/>
                  </a:cubicBezTo>
                  <a:lnTo>
                    <a:pt x="967" y="1146"/>
                  </a:lnTo>
                  <a:cubicBezTo>
                    <a:pt x="1060" y="1043"/>
                    <a:pt x="1161" y="936"/>
                    <a:pt x="1272" y="856"/>
                  </a:cubicBezTo>
                  <a:lnTo>
                    <a:pt x="1312" y="825"/>
                  </a:lnTo>
                  <a:cubicBezTo>
                    <a:pt x="1386" y="765"/>
                    <a:pt x="1455" y="711"/>
                    <a:pt x="1529" y="665"/>
                  </a:cubicBezTo>
                  <a:cubicBezTo>
                    <a:pt x="1622" y="608"/>
                    <a:pt x="1727" y="544"/>
                    <a:pt x="1830" y="498"/>
                  </a:cubicBezTo>
                  <a:lnTo>
                    <a:pt x="1860" y="484"/>
                  </a:lnTo>
                  <a:cubicBezTo>
                    <a:pt x="1900" y="464"/>
                    <a:pt x="1940" y="447"/>
                    <a:pt x="1974" y="437"/>
                  </a:cubicBezTo>
                  <a:lnTo>
                    <a:pt x="2008" y="430"/>
                  </a:lnTo>
                  <a:cubicBezTo>
                    <a:pt x="2091" y="407"/>
                    <a:pt x="2171" y="384"/>
                    <a:pt x="2252" y="370"/>
                  </a:cubicBezTo>
                  <a:cubicBezTo>
                    <a:pt x="2346" y="356"/>
                    <a:pt x="2444" y="352"/>
                    <a:pt x="2545" y="352"/>
                  </a:cubicBezTo>
                  <a:close/>
                  <a:moveTo>
                    <a:pt x="2529" y="0"/>
                  </a:moveTo>
                  <a:cubicBezTo>
                    <a:pt x="2420" y="0"/>
                    <a:pt x="2309" y="5"/>
                    <a:pt x="2195" y="22"/>
                  </a:cubicBezTo>
                  <a:cubicBezTo>
                    <a:pt x="2097" y="39"/>
                    <a:pt x="2004" y="66"/>
                    <a:pt x="1914" y="89"/>
                  </a:cubicBezTo>
                  <a:lnTo>
                    <a:pt x="1880" y="99"/>
                  </a:lnTo>
                  <a:cubicBezTo>
                    <a:pt x="1817" y="116"/>
                    <a:pt x="1763" y="143"/>
                    <a:pt x="1713" y="166"/>
                  </a:cubicBezTo>
                  <a:lnTo>
                    <a:pt x="1687" y="176"/>
                  </a:lnTo>
                  <a:cubicBezTo>
                    <a:pt x="1562" y="233"/>
                    <a:pt x="1449" y="303"/>
                    <a:pt x="1341" y="367"/>
                  </a:cubicBezTo>
                  <a:cubicBezTo>
                    <a:pt x="1255" y="424"/>
                    <a:pt x="1174" y="484"/>
                    <a:pt x="1097" y="544"/>
                  </a:cubicBezTo>
                  <a:lnTo>
                    <a:pt x="1057" y="575"/>
                  </a:lnTo>
                  <a:cubicBezTo>
                    <a:pt x="927" y="675"/>
                    <a:pt x="813" y="791"/>
                    <a:pt x="706" y="909"/>
                  </a:cubicBezTo>
                  <a:lnTo>
                    <a:pt x="670" y="949"/>
                  </a:lnTo>
                  <a:cubicBezTo>
                    <a:pt x="596" y="1032"/>
                    <a:pt x="539" y="1109"/>
                    <a:pt x="486" y="1193"/>
                  </a:cubicBezTo>
                  <a:cubicBezTo>
                    <a:pt x="372" y="1367"/>
                    <a:pt x="282" y="1544"/>
                    <a:pt x="222" y="1714"/>
                  </a:cubicBezTo>
                  <a:cubicBezTo>
                    <a:pt x="157" y="1889"/>
                    <a:pt x="108" y="2083"/>
                    <a:pt x="68" y="2310"/>
                  </a:cubicBezTo>
                  <a:cubicBezTo>
                    <a:pt x="44" y="2454"/>
                    <a:pt x="27" y="2597"/>
                    <a:pt x="17" y="2705"/>
                  </a:cubicBezTo>
                  <a:cubicBezTo>
                    <a:pt x="1" y="2869"/>
                    <a:pt x="4" y="3032"/>
                    <a:pt x="7" y="3183"/>
                  </a:cubicBezTo>
                  <a:cubicBezTo>
                    <a:pt x="11" y="3347"/>
                    <a:pt x="54" y="3508"/>
                    <a:pt x="101" y="3654"/>
                  </a:cubicBezTo>
                  <a:cubicBezTo>
                    <a:pt x="154" y="3829"/>
                    <a:pt x="222" y="3996"/>
                    <a:pt x="288" y="4156"/>
                  </a:cubicBezTo>
                  <a:lnTo>
                    <a:pt x="322" y="4230"/>
                  </a:lnTo>
                  <a:cubicBezTo>
                    <a:pt x="352" y="4307"/>
                    <a:pt x="385" y="4383"/>
                    <a:pt x="418" y="4460"/>
                  </a:cubicBezTo>
                  <a:lnTo>
                    <a:pt x="438" y="4504"/>
                  </a:lnTo>
                  <a:cubicBezTo>
                    <a:pt x="506" y="4651"/>
                    <a:pt x="586" y="4785"/>
                    <a:pt x="663" y="4915"/>
                  </a:cubicBezTo>
                  <a:lnTo>
                    <a:pt x="683" y="4942"/>
                  </a:lnTo>
                  <a:cubicBezTo>
                    <a:pt x="807" y="5150"/>
                    <a:pt x="920" y="5306"/>
                    <a:pt x="1044" y="5444"/>
                  </a:cubicBezTo>
                  <a:cubicBezTo>
                    <a:pt x="1211" y="5627"/>
                    <a:pt x="1395" y="5808"/>
                    <a:pt x="1586" y="5976"/>
                  </a:cubicBezTo>
                  <a:cubicBezTo>
                    <a:pt x="1750" y="6119"/>
                    <a:pt x="1903" y="6243"/>
                    <a:pt x="2054" y="6347"/>
                  </a:cubicBezTo>
                  <a:cubicBezTo>
                    <a:pt x="2301" y="6518"/>
                    <a:pt x="2519" y="6635"/>
                    <a:pt x="2736" y="6705"/>
                  </a:cubicBezTo>
                  <a:cubicBezTo>
                    <a:pt x="2894" y="6758"/>
                    <a:pt x="3034" y="6791"/>
                    <a:pt x="3167" y="6811"/>
                  </a:cubicBezTo>
                  <a:cubicBezTo>
                    <a:pt x="3248" y="6822"/>
                    <a:pt x="3328" y="6825"/>
                    <a:pt x="3405" y="6825"/>
                  </a:cubicBezTo>
                  <a:cubicBezTo>
                    <a:pt x="3482" y="6825"/>
                    <a:pt x="3553" y="6822"/>
                    <a:pt x="3616" y="6819"/>
                  </a:cubicBezTo>
                  <a:cubicBezTo>
                    <a:pt x="3696" y="6811"/>
                    <a:pt x="3786" y="6798"/>
                    <a:pt x="3883" y="6775"/>
                  </a:cubicBezTo>
                  <a:cubicBezTo>
                    <a:pt x="4050" y="6738"/>
                    <a:pt x="4191" y="6701"/>
                    <a:pt x="4331" y="6655"/>
                  </a:cubicBezTo>
                  <a:cubicBezTo>
                    <a:pt x="4482" y="6604"/>
                    <a:pt x="4632" y="6527"/>
                    <a:pt x="4797" y="6417"/>
                  </a:cubicBezTo>
                  <a:cubicBezTo>
                    <a:pt x="4930" y="6323"/>
                    <a:pt x="5038" y="6206"/>
                    <a:pt x="5138" y="6089"/>
                  </a:cubicBezTo>
                  <a:lnTo>
                    <a:pt x="5161" y="6062"/>
                  </a:lnTo>
                  <a:cubicBezTo>
                    <a:pt x="5282" y="5932"/>
                    <a:pt x="5359" y="5788"/>
                    <a:pt x="5435" y="5651"/>
                  </a:cubicBezTo>
                  <a:cubicBezTo>
                    <a:pt x="5526" y="5494"/>
                    <a:pt x="5572" y="5326"/>
                    <a:pt x="5616" y="5166"/>
                  </a:cubicBezTo>
                  <a:lnTo>
                    <a:pt x="5636" y="5096"/>
                  </a:lnTo>
                  <a:cubicBezTo>
                    <a:pt x="5696" y="4872"/>
                    <a:pt x="5756" y="4644"/>
                    <a:pt x="5763" y="4397"/>
                  </a:cubicBezTo>
                  <a:cubicBezTo>
                    <a:pt x="5766" y="4230"/>
                    <a:pt x="5770" y="4049"/>
                    <a:pt x="5743" y="3875"/>
                  </a:cubicBezTo>
                  <a:cubicBezTo>
                    <a:pt x="5740" y="3849"/>
                    <a:pt x="5736" y="3821"/>
                    <a:pt x="5730" y="3795"/>
                  </a:cubicBezTo>
                  <a:cubicBezTo>
                    <a:pt x="5716" y="3728"/>
                    <a:pt x="5700" y="3661"/>
                    <a:pt x="5683" y="3597"/>
                  </a:cubicBezTo>
                  <a:lnTo>
                    <a:pt x="5673" y="3565"/>
                  </a:lnTo>
                  <a:cubicBezTo>
                    <a:pt x="5669" y="3548"/>
                    <a:pt x="5663" y="3520"/>
                    <a:pt x="5646" y="3491"/>
                  </a:cubicBezTo>
                  <a:cubicBezTo>
                    <a:pt x="5636" y="3474"/>
                    <a:pt x="5626" y="3457"/>
                    <a:pt x="5616" y="3437"/>
                  </a:cubicBezTo>
                  <a:cubicBezTo>
                    <a:pt x="5583" y="3374"/>
                    <a:pt x="5546" y="3300"/>
                    <a:pt x="5482" y="3236"/>
                  </a:cubicBezTo>
                  <a:lnTo>
                    <a:pt x="5452" y="3203"/>
                  </a:lnTo>
                  <a:cubicBezTo>
                    <a:pt x="5405" y="3156"/>
                    <a:pt x="5359" y="3106"/>
                    <a:pt x="5302" y="3063"/>
                  </a:cubicBezTo>
                  <a:lnTo>
                    <a:pt x="5245" y="3019"/>
                  </a:lnTo>
                  <a:cubicBezTo>
                    <a:pt x="5107" y="2913"/>
                    <a:pt x="4932" y="2857"/>
                    <a:pt x="4757" y="2857"/>
                  </a:cubicBezTo>
                  <a:cubicBezTo>
                    <a:pt x="4655" y="2857"/>
                    <a:pt x="4554" y="2876"/>
                    <a:pt x="4459" y="2915"/>
                  </a:cubicBezTo>
                  <a:cubicBezTo>
                    <a:pt x="4155" y="3039"/>
                    <a:pt x="3950" y="3350"/>
                    <a:pt x="3960" y="3675"/>
                  </a:cubicBezTo>
                  <a:cubicBezTo>
                    <a:pt x="3947" y="3748"/>
                    <a:pt x="3950" y="3815"/>
                    <a:pt x="3954" y="3875"/>
                  </a:cubicBezTo>
                  <a:lnTo>
                    <a:pt x="3954" y="3939"/>
                  </a:lnTo>
                  <a:cubicBezTo>
                    <a:pt x="3954" y="3982"/>
                    <a:pt x="3964" y="4026"/>
                    <a:pt x="3970" y="4059"/>
                  </a:cubicBezTo>
                  <a:cubicBezTo>
                    <a:pt x="3974" y="4073"/>
                    <a:pt x="3977" y="4082"/>
                    <a:pt x="3977" y="4096"/>
                  </a:cubicBezTo>
                  <a:cubicBezTo>
                    <a:pt x="3987" y="4142"/>
                    <a:pt x="3990" y="4193"/>
                    <a:pt x="3994" y="4243"/>
                  </a:cubicBezTo>
                  <a:cubicBezTo>
                    <a:pt x="3984" y="4380"/>
                    <a:pt x="3957" y="4517"/>
                    <a:pt x="3934" y="4611"/>
                  </a:cubicBezTo>
                  <a:cubicBezTo>
                    <a:pt x="3917" y="4678"/>
                    <a:pt x="3890" y="4765"/>
                    <a:pt x="3854" y="4849"/>
                  </a:cubicBezTo>
                  <a:cubicBezTo>
                    <a:pt x="3826" y="4889"/>
                    <a:pt x="3797" y="4925"/>
                    <a:pt x="3763" y="4962"/>
                  </a:cubicBezTo>
                  <a:cubicBezTo>
                    <a:pt x="3760" y="4965"/>
                    <a:pt x="3760" y="4965"/>
                    <a:pt x="3760" y="4969"/>
                  </a:cubicBezTo>
                  <a:cubicBezTo>
                    <a:pt x="3716" y="4985"/>
                    <a:pt x="3680" y="4999"/>
                    <a:pt x="3649" y="5009"/>
                  </a:cubicBezTo>
                  <a:cubicBezTo>
                    <a:pt x="3559" y="5025"/>
                    <a:pt x="3485" y="5039"/>
                    <a:pt x="3412" y="5045"/>
                  </a:cubicBezTo>
                  <a:cubicBezTo>
                    <a:pt x="3395" y="5042"/>
                    <a:pt x="3375" y="5039"/>
                    <a:pt x="3355" y="5039"/>
                  </a:cubicBezTo>
                  <a:cubicBezTo>
                    <a:pt x="3301" y="5019"/>
                    <a:pt x="3244" y="4992"/>
                    <a:pt x="3181" y="4962"/>
                  </a:cubicBezTo>
                  <a:cubicBezTo>
                    <a:pt x="2964" y="4825"/>
                    <a:pt x="2740" y="4644"/>
                    <a:pt x="2485" y="4397"/>
                  </a:cubicBezTo>
                  <a:cubicBezTo>
                    <a:pt x="2402" y="4313"/>
                    <a:pt x="2335" y="4233"/>
                    <a:pt x="2275" y="4153"/>
                  </a:cubicBezTo>
                  <a:cubicBezTo>
                    <a:pt x="2218" y="4079"/>
                    <a:pt x="2168" y="4002"/>
                    <a:pt x="2114" y="3915"/>
                  </a:cubicBezTo>
                  <a:cubicBezTo>
                    <a:pt x="2037" y="3765"/>
                    <a:pt x="1971" y="3611"/>
                    <a:pt x="1920" y="3494"/>
                  </a:cubicBezTo>
                  <a:lnTo>
                    <a:pt x="1894" y="3430"/>
                  </a:lnTo>
                  <a:cubicBezTo>
                    <a:pt x="1840" y="3310"/>
                    <a:pt x="1793" y="3196"/>
                    <a:pt x="1753" y="3079"/>
                  </a:cubicBezTo>
                  <a:cubicBezTo>
                    <a:pt x="1743" y="3029"/>
                    <a:pt x="1739" y="2979"/>
                    <a:pt x="1736" y="2946"/>
                  </a:cubicBezTo>
                  <a:cubicBezTo>
                    <a:pt x="1747" y="2722"/>
                    <a:pt x="1770" y="2527"/>
                    <a:pt x="1803" y="2370"/>
                  </a:cubicBezTo>
                  <a:cubicBezTo>
                    <a:pt x="1830" y="2287"/>
                    <a:pt x="1860" y="2206"/>
                    <a:pt x="1897" y="2129"/>
                  </a:cubicBezTo>
                  <a:cubicBezTo>
                    <a:pt x="1957" y="2035"/>
                    <a:pt x="2028" y="1946"/>
                    <a:pt x="2097" y="1865"/>
                  </a:cubicBezTo>
                  <a:cubicBezTo>
                    <a:pt x="2211" y="1759"/>
                    <a:pt x="2309" y="1678"/>
                    <a:pt x="2395" y="1625"/>
                  </a:cubicBezTo>
                  <a:cubicBezTo>
                    <a:pt x="2465" y="1584"/>
                    <a:pt x="2525" y="1558"/>
                    <a:pt x="2585" y="1538"/>
                  </a:cubicBezTo>
                  <a:cubicBezTo>
                    <a:pt x="2683" y="1521"/>
                    <a:pt x="2783" y="1518"/>
                    <a:pt x="2874" y="1518"/>
                  </a:cubicBezTo>
                  <a:lnTo>
                    <a:pt x="3091" y="1521"/>
                  </a:lnTo>
                  <a:lnTo>
                    <a:pt x="3114" y="1518"/>
                  </a:lnTo>
                  <a:cubicBezTo>
                    <a:pt x="3252" y="1501"/>
                    <a:pt x="3372" y="1450"/>
                    <a:pt x="3482" y="1367"/>
                  </a:cubicBezTo>
                  <a:cubicBezTo>
                    <a:pt x="3639" y="1246"/>
                    <a:pt x="3743" y="1063"/>
                    <a:pt x="3769" y="862"/>
                  </a:cubicBezTo>
                  <a:cubicBezTo>
                    <a:pt x="3797" y="665"/>
                    <a:pt x="3740" y="461"/>
                    <a:pt x="3619" y="303"/>
                  </a:cubicBezTo>
                  <a:cubicBezTo>
                    <a:pt x="3519" y="169"/>
                    <a:pt x="3322" y="16"/>
                    <a:pt x="3098" y="9"/>
                  </a:cubicBezTo>
                  <a:cubicBezTo>
                    <a:pt x="2984" y="6"/>
                    <a:pt x="2866" y="2"/>
                    <a:pt x="2753" y="2"/>
                  </a:cubicBezTo>
                  <a:lnTo>
                    <a:pt x="2686" y="2"/>
                  </a:lnTo>
                  <a:cubicBezTo>
                    <a:pt x="2634" y="1"/>
                    <a:pt x="2582" y="0"/>
                    <a:pt x="2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64" name="Google Shape;2564;p52"/>
          <p:cNvGrpSpPr/>
          <p:nvPr/>
        </p:nvGrpSpPr>
        <p:grpSpPr>
          <a:xfrm>
            <a:off x="7893963" y="4404297"/>
            <a:ext cx="288484" cy="322665"/>
            <a:chOff x="4791500" y="4541438"/>
            <a:chExt cx="163225" cy="182575"/>
          </a:xfrm>
        </p:grpSpPr>
        <p:sp>
          <p:nvSpPr>
            <p:cNvPr id="2565" name="Google Shape;2565;p52"/>
            <p:cNvSpPr/>
            <p:nvPr/>
          </p:nvSpPr>
          <p:spPr>
            <a:xfrm>
              <a:off x="4795950" y="4545838"/>
              <a:ext cx="154425" cy="173825"/>
            </a:xfrm>
            <a:custGeom>
              <a:avLst/>
              <a:gdLst/>
              <a:ahLst/>
              <a:cxnLst/>
              <a:rect l="l" t="t" r="r" b="b"/>
              <a:pathLst>
                <a:path w="6177" h="6953" extrusionOk="0">
                  <a:moveTo>
                    <a:pt x="3438" y="1267"/>
                  </a:moveTo>
                  <a:cubicBezTo>
                    <a:pt x="3458" y="1271"/>
                    <a:pt x="3475" y="1275"/>
                    <a:pt x="3495" y="1275"/>
                  </a:cubicBezTo>
                  <a:cubicBezTo>
                    <a:pt x="3575" y="1288"/>
                    <a:pt x="3652" y="1301"/>
                    <a:pt x="3733" y="1315"/>
                  </a:cubicBezTo>
                  <a:cubicBezTo>
                    <a:pt x="3849" y="1338"/>
                    <a:pt x="3969" y="1358"/>
                    <a:pt x="4087" y="1381"/>
                  </a:cubicBezTo>
                  <a:cubicBezTo>
                    <a:pt x="4190" y="1408"/>
                    <a:pt x="4294" y="1442"/>
                    <a:pt x="4391" y="1482"/>
                  </a:cubicBezTo>
                  <a:cubicBezTo>
                    <a:pt x="4491" y="1545"/>
                    <a:pt x="4585" y="1619"/>
                    <a:pt x="4676" y="1699"/>
                  </a:cubicBezTo>
                  <a:cubicBezTo>
                    <a:pt x="4776" y="1796"/>
                    <a:pt x="4876" y="1897"/>
                    <a:pt x="4960" y="2007"/>
                  </a:cubicBezTo>
                  <a:cubicBezTo>
                    <a:pt x="4966" y="2027"/>
                    <a:pt x="4977" y="2044"/>
                    <a:pt x="4986" y="2064"/>
                  </a:cubicBezTo>
                  <a:cubicBezTo>
                    <a:pt x="4983" y="2124"/>
                    <a:pt x="4980" y="2184"/>
                    <a:pt x="4970" y="2244"/>
                  </a:cubicBezTo>
                  <a:lnTo>
                    <a:pt x="4963" y="2264"/>
                  </a:lnTo>
                  <a:cubicBezTo>
                    <a:pt x="4920" y="2338"/>
                    <a:pt x="4866" y="2408"/>
                    <a:pt x="4812" y="2479"/>
                  </a:cubicBezTo>
                  <a:lnTo>
                    <a:pt x="4792" y="2495"/>
                  </a:lnTo>
                  <a:cubicBezTo>
                    <a:pt x="4702" y="2542"/>
                    <a:pt x="4608" y="2582"/>
                    <a:pt x="4515" y="2615"/>
                  </a:cubicBezTo>
                  <a:cubicBezTo>
                    <a:pt x="4408" y="2642"/>
                    <a:pt x="4298" y="2652"/>
                    <a:pt x="4190" y="2666"/>
                  </a:cubicBezTo>
                  <a:cubicBezTo>
                    <a:pt x="4114" y="2675"/>
                    <a:pt x="4034" y="2686"/>
                    <a:pt x="3953" y="2692"/>
                  </a:cubicBezTo>
                  <a:cubicBezTo>
                    <a:pt x="3816" y="2692"/>
                    <a:pt x="3679" y="2679"/>
                    <a:pt x="3538" y="2666"/>
                  </a:cubicBezTo>
                  <a:cubicBezTo>
                    <a:pt x="3415" y="2652"/>
                    <a:pt x="3291" y="2639"/>
                    <a:pt x="3167" y="2615"/>
                  </a:cubicBezTo>
                  <a:cubicBezTo>
                    <a:pt x="3074" y="2589"/>
                    <a:pt x="2983" y="2562"/>
                    <a:pt x="2886" y="2552"/>
                  </a:cubicBezTo>
                  <a:cubicBezTo>
                    <a:pt x="2864" y="2549"/>
                    <a:pt x="2843" y="2548"/>
                    <a:pt x="2822" y="2548"/>
                  </a:cubicBezTo>
                  <a:cubicBezTo>
                    <a:pt x="2763" y="2548"/>
                    <a:pt x="2705" y="2557"/>
                    <a:pt x="2649" y="2572"/>
                  </a:cubicBezTo>
                  <a:cubicBezTo>
                    <a:pt x="2665" y="2539"/>
                    <a:pt x="2679" y="2508"/>
                    <a:pt x="2692" y="2475"/>
                  </a:cubicBezTo>
                  <a:cubicBezTo>
                    <a:pt x="2742" y="2385"/>
                    <a:pt x="2789" y="2294"/>
                    <a:pt x="2842" y="2204"/>
                  </a:cubicBezTo>
                  <a:cubicBezTo>
                    <a:pt x="2923" y="2070"/>
                    <a:pt x="3000" y="1940"/>
                    <a:pt x="3080" y="1809"/>
                  </a:cubicBezTo>
                  <a:cubicBezTo>
                    <a:pt x="3157" y="1689"/>
                    <a:pt x="3231" y="1572"/>
                    <a:pt x="3311" y="1459"/>
                  </a:cubicBezTo>
                  <a:cubicBezTo>
                    <a:pt x="3355" y="1395"/>
                    <a:pt x="3395" y="1331"/>
                    <a:pt x="3438" y="1267"/>
                  </a:cubicBezTo>
                  <a:close/>
                  <a:moveTo>
                    <a:pt x="2228" y="3492"/>
                  </a:moveTo>
                  <a:cubicBezTo>
                    <a:pt x="2284" y="3609"/>
                    <a:pt x="2358" y="3675"/>
                    <a:pt x="2458" y="3759"/>
                  </a:cubicBezTo>
                  <a:lnTo>
                    <a:pt x="2461" y="3763"/>
                  </a:lnTo>
                  <a:cubicBezTo>
                    <a:pt x="2509" y="3796"/>
                    <a:pt x="2562" y="3826"/>
                    <a:pt x="2612" y="3853"/>
                  </a:cubicBezTo>
                  <a:cubicBezTo>
                    <a:pt x="2659" y="3879"/>
                    <a:pt x="2702" y="3907"/>
                    <a:pt x="2749" y="3933"/>
                  </a:cubicBezTo>
                  <a:cubicBezTo>
                    <a:pt x="2839" y="3984"/>
                    <a:pt x="2936" y="4037"/>
                    <a:pt x="3023" y="4097"/>
                  </a:cubicBezTo>
                  <a:cubicBezTo>
                    <a:pt x="3100" y="4147"/>
                    <a:pt x="3171" y="4204"/>
                    <a:pt x="3237" y="4261"/>
                  </a:cubicBezTo>
                  <a:cubicBezTo>
                    <a:pt x="3298" y="4321"/>
                    <a:pt x="3358" y="4385"/>
                    <a:pt x="3408" y="4452"/>
                  </a:cubicBezTo>
                  <a:cubicBezTo>
                    <a:pt x="3438" y="4509"/>
                    <a:pt x="3465" y="4572"/>
                    <a:pt x="3488" y="4635"/>
                  </a:cubicBezTo>
                  <a:cubicBezTo>
                    <a:pt x="3508" y="4709"/>
                    <a:pt x="3522" y="4786"/>
                    <a:pt x="3528" y="4863"/>
                  </a:cubicBezTo>
                  <a:cubicBezTo>
                    <a:pt x="3528" y="4900"/>
                    <a:pt x="3522" y="4933"/>
                    <a:pt x="3518" y="4967"/>
                  </a:cubicBezTo>
                  <a:cubicBezTo>
                    <a:pt x="3501" y="5020"/>
                    <a:pt x="3485" y="5074"/>
                    <a:pt x="3461" y="5128"/>
                  </a:cubicBezTo>
                  <a:cubicBezTo>
                    <a:pt x="3438" y="5168"/>
                    <a:pt x="3412" y="5208"/>
                    <a:pt x="3384" y="5244"/>
                  </a:cubicBezTo>
                  <a:cubicBezTo>
                    <a:pt x="3321" y="5301"/>
                    <a:pt x="3251" y="5355"/>
                    <a:pt x="3180" y="5401"/>
                  </a:cubicBezTo>
                  <a:cubicBezTo>
                    <a:pt x="3060" y="5472"/>
                    <a:pt x="2930" y="5525"/>
                    <a:pt x="2796" y="5572"/>
                  </a:cubicBezTo>
                  <a:cubicBezTo>
                    <a:pt x="2759" y="5582"/>
                    <a:pt x="2719" y="5592"/>
                    <a:pt x="2679" y="5599"/>
                  </a:cubicBezTo>
                  <a:cubicBezTo>
                    <a:pt x="2669" y="5599"/>
                    <a:pt x="2662" y="5595"/>
                    <a:pt x="2655" y="5595"/>
                  </a:cubicBezTo>
                  <a:cubicBezTo>
                    <a:pt x="2585" y="5575"/>
                    <a:pt x="2518" y="5555"/>
                    <a:pt x="2452" y="5535"/>
                  </a:cubicBezTo>
                  <a:cubicBezTo>
                    <a:pt x="2324" y="5495"/>
                    <a:pt x="2197" y="5458"/>
                    <a:pt x="2077" y="5404"/>
                  </a:cubicBezTo>
                  <a:cubicBezTo>
                    <a:pt x="1963" y="5341"/>
                    <a:pt x="1850" y="5274"/>
                    <a:pt x="1739" y="5204"/>
                  </a:cubicBezTo>
                  <a:cubicBezTo>
                    <a:pt x="1679" y="5168"/>
                    <a:pt x="1618" y="5123"/>
                    <a:pt x="1558" y="5087"/>
                  </a:cubicBezTo>
                  <a:cubicBezTo>
                    <a:pt x="1538" y="5077"/>
                    <a:pt x="1515" y="5063"/>
                    <a:pt x="1495" y="5050"/>
                  </a:cubicBezTo>
                  <a:cubicBezTo>
                    <a:pt x="1572" y="4873"/>
                    <a:pt x="1649" y="4696"/>
                    <a:pt x="1729" y="4518"/>
                  </a:cubicBezTo>
                  <a:cubicBezTo>
                    <a:pt x="1882" y="4171"/>
                    <a:pt x="2057" y="3833"/>
                    <a:pt x="2228" y="3492"/>
                  </a:cubicBezTo>
                  <a:close/>
                  <a:moveTo>
                    <a:pt x="3314" y="0"/>
                  </a:moveTo>
                  <a:cubicBezTo>
                    <a:pt x="3231" y="3"/>
                    <a:pt x="3151" y="3"/>
                    <a:pt x="3070" y="23"/>
                  </a:cubicBezTo>
                  <a:cubicBezTo>
                    <a:pt x="2997" y="40"/>
                    <a:pt x="2926" y="63"/>
                    <a:pt x="2859" y="87"/>
                  </a:cubicBezTo>
                  <a:cubicBezTo>
                    <a:pt x="2719" y="134"/>
                    <a:pt x="2589" y="224"/>
                    <a:pt x="2488" y="332"/>
                  </a:cubicBezTo>
                  <a:cubicBezTo>
                    <a:pt x="2381" y="445"/>
                    <a:pt x="2284" y="552"/>
                    <a:pt x="2204" y="686"/>
                  </a:cubicBezTo>
                  <a:cubicBezTo>
                    <a:pt x="2110" y="849"/>
                    <a:pt x="2023" y="1014"/>
                    <a:pt x="1933" y="1181"/>
                  </a:cubicBezTo>
                  <a:cubicBezTo>
                    <a:pt x="1726" y="1568"/>
                    <a:pt x="1518" y="1963"/>
                    <a:pt x="1361" y="2378"/>
                  </a:cubicBezTo>
                  <a:cubicBezTo>
                    <a:pt x="1291" y="2569"/>
                    <a:pt x="1228" y="2766"/>
                    <a:pt x="1144" y="2953"/>
                  </a:cubicBezTo>
                  <a:cubicBezTo>
                    <a:pt x="1053" y="3154"/>
                    <a:pt x="963" y="3354"/>
                    <a:pt x="870" y="3555"/>
                  </a:cubicBezTo>
                  <a:cubicBezTo>
                    <a:pt x="585" y="4180"/>
                    <a:pt x="325" y="4816"/>
                    <a:pt x="56" y="5449"/>
                  </a:cubicBezTo>
                  <a:cubicBezTo>
                    <a:pt x="0" y="5585"/>
                    <a:pt x="16" y="5759"/>
                    <a:pt x="76" y="5890"/>
                  </a:cubicBezTo>
                  <a:cubicBezTo>
                    <a:pt x="141" y="6031"/>
                    <a:pt x="264" y="6144"/>
                    <a:pt x="411" y="6197"/>
                  </a:cubicBezTo>
                  <a:cubicBezTo>
                    <a:pt x="473" y="6220"/>
                    <a:pt x="539" y="6231"/>
                    <a:pt x="605" y="6231"/>
                  </a:cubicBezTo>
                  <a:cubicBezTo>
                    <a:pt x="657" y="6231"/>
                    <a:pt x="709" y="6224"/>
                    <a:pt x="759" y="6211"/>
                  </a:cubicBezTo>
                  <a:cubicBezTo>
                    <a:pt x="783" y="6227"/>
                    <a:pt x="809" y="6244"/>
                    <a:pt x="836" y="6264"/>
                  </a:cubicBezTo>
                  <a:cubicBezTo>
                    <a:pt x="916" y="6318"/>
                    <a:pt x="1000" y="6368"/>
                    <a:pt x="1084" y="6418"/>
                  </a:cubicBezTo>
                  <a:cubicBezTo>
                    <a:pt x="1164" y="6468"/>
                    <a:pt x="1248" y="6515"/>
                    <a:pt x="1331" y="6562"/>
                  </a:cubicBezTo>
                  <a:cubicBezTo>
                    <a:pt x="1465" y="6639"/>
                    <a:pt x="1602" y="6706"/>
                    <a:pt x="1749" y="6753"/>
                  </a:cubicBezTo>
                  <a:cubicBezTo>
                    <a:pt x="1799" y="6769"/>
                    <a:pt x="1846" y="6786"/>
                    <a:pt x="1896" y="6799"/>
                  </a:cubicBezTo>
                  <a:cubicBezTo>
                    <a:pt x="1990" y="6826"/>
                    <a:pt x="2083" y="6856"/>
                    <a:pt x="2180" y="6880"/>
                  </a:cubicBezTo>
                  <a:cubicBezTo>
                    <a:pt x="2274" y="6900"/>
                    <a:pt x="2368" y="6923"/>
                    <a:pt x="2464" y="6940"/>
                  </a:cubicBezTo>
                  <a:cubicBezTo>
                    <a:pt x="2517" y="6949"/>
                    <a:pt x="2569" y="6953"/>
                    <a:pt x="2620" y="6953"/>
                  </a:cubicBezTo>
                  <a:cubicBezTo>
                    <a:pt x="2678" y="6953"/>
                    <a:pt x="2736" y="6949"/>
                    <a:pt x="2796" y="6943"/>
                  </a:cubicBezTo>
                  <a:cubicBezTo>
                    <a:pt x="2940" y="6937"/>
                    <a:pt x="3070" y="6886"/>
                    <a:pt x="3207" y="6843"/>
                  </a:cubicBezTo>
                  <a:cubicBezTo>
                    <a:pt x="3291" y="6816"/>
                    <a:pt x="3375" y="6779"/>
                    <a:pt x="3455" y="6742"/>
                  </a:cubicBezTo>
                  <a:cubicBezTo>
                    <a:pt x="3679" y="6639"/>
                    <a:pt x="3889" y="6508"/>
                    <a:pt x="4083" y="6355"/>
                  </a:cubicBezTo>
                  <a:cubicBezTo>
                    <a:pt x="4124" y="6321"/>
                    <a:pt x="4160" y="6287"/>
                    <a:pt x="4197" y="6254"/>
                  </a:cubicBezTo>
                  <a:cubicBezTo>
                    <a:pt x="4324" y="6127"/>
                    <a:pt x="4438" y="5994"/>
                    <a:pt x="4522" y="5836"/>
                  </a:cubicBezTo>
                  <a:cubicBezTo>
                    <a:pt x="4585" y="5719"/>
                    <a:pt x="4639" y="5605"/>
                    <a:pt x="4682" y="5478"/>
                  </a:cubicBezTo>
                  <a:cubicBezTo>
                    <a:pt x="4716" y="5384"/>
                    <a:pt x="4732" y="5284"/>
                    <a:pt x="4749" y="5188"/>
                  </a:cubicBezTo>
                  <a:cubicBezTo>
                    <a:pt x="4786" y="5007"/>
                    <a:pt x="4789" y="4827"/>
                    <a:pt x="4762" y="4642"/>
                  </a:cubicBezTo>
                  <a:cubicBezTo>
                    <a:pt x="4749" y="4546"/>
                    <a:pt x="4732" y="4452"/>
                    <a:pt x="4709" y="4358"/>
                  </a:cubicBezTo>
                  <a:cubicBezTo>
                    <a:pt x="4669" y="4211"/>
                    <a:pt x="4616" y="4074"/>
                    <a:pt x="4551" y="3940"/>
                  </a:cubicBezTo>
                  <a:cubicBezTo>
                    <a:pt x="4535" y="3910"/>
                    <a:pt x="4518" y="3879"/>
                    <a:pt x="4502" y="3850"/>
                  </a:cubicBezTo>
                  <a:cubicBezTo>
                    <a:pt x="4565" y="3839"/>
                    <a:pt x="4628" y="3830"/>
                    <a:pt x="4692" y="3816"/>
                  </a:cubicBezTo>
                  <a:cubicBezTo>
                    <a:pt x="4883" y="3783"/>
                    <a:pt x="5060" y="3703"/>
                    <a:pt x="5234" y="3623"/>
                  </a:cubicBezTo>
                  <a:cubicBezTo>
                    <a:pt x="5378" y="3558"/>
                    <a:pt x="5522" y="3475"/>
                    <a:pt x="5632" y="3354"/>
                  </a:cubicBezTo>
                  <a:cubicBezTo>
                    <a:pt x="5699" y="3281"/>
                    <a:pt x="5766" y="3208"/>
                    <a:pt x="5826" y="3127"/>
                  </a:cubicBezTo>
                  <a:cubicBezTo>
                    <a:pt x="5936" y="2980"/>
                    <a:pt x="6040" y="2823"/>
                    <a:pt x="6100" y="2649"/>
                  </a:cubicBezTo>
                  <a:cubicBezTo>
                    <a:pt x="6137" y="2539"/>
                    <a:pt x="6161" y="2414"/>
                    <a:pt x="6167" y="2298"/>
                  </a:cubicBezTo>
                  <a:cubicBezTo>
                    <a:pt x="6177" y="2161"/>
                    <a:pt x="6174" y="2027"/>
                    <a:pt x="6164" y="1886"/>
                  </a:cubicBezTo>
                  <a:cubicBezTo>
                    <a:pt x="6161" y="1860"/>
                    <a:pt x="6157" y="1833"/>
                    <a:pt x="6150" y="1806"/>
                  </a:cubicBezTo>
                  <a:cubicBezTo>
                    <a:pt x="6133" y="1739"/>
                    <a:pt x="6110" y="1672"/>
                    <a:pt x="6087" y="1609"/>
                  </a:cubicBezTo>
                  <a:cubicBezTo>
                    <a:pt x="6067" y="1556"/>
                    <a:pt x="6040" y="1508"/>
                    <a:pt x="6013" y="1459"/>
                  </a:cubicBezTo>
                  <a:cubicBezTo>
                    <a:pt x="5940" y="1338"/>
                    <a:pt x="5860" y="1224"/>
                    <a:pt x="5769" y="1117"/>
                  </a:cubicBezTo>
                  <a:cubicBezTo>
                    <a:pt x="5709" y="1047"/>
                    <a:pt x="5642" y="987"/>
                    <a:pt x="5575" y="923"/>
                  </a:cubicBezTo>
                  <a:cubicBezTo>
                    <a:pt x="5474" y="823"/>
                    <a:pt x="5368" y="729"/>
                    <a:pt x="5258" y="639"/>
                  </a:cubicBezTo>
                  <a:cubicBezTo>
                    <a:pt x="5241" y="625"/>
                    <a:pt x="5224" y="613"/>
                    <a:pt x="5207" y="599"/>
                  </a:cubicBezTo>
                  <a:cubicBezTo>
                    <a:pt x="5153" y="556"/>
                    <a:pt x="5104" y="515"/>
                    <a:pt x="5047" y="482"/>
                  </a:cubicBezTo>
                  <a:cubicBezTo>
                    <a:pt x="4846" y="361"/>
                    <a:pt x="4636" y="275"/>
                    <a:pt x="4408" y="214"/>
                  </a:cubicBezTo>
                  <a:cubicBezTo>
                    <a:pt x="4170" y="154"/>
                    <a:pt x="3929" y="107"/>
                    <a:pt x="3692" y="57"/>
                  </a:cubicBezTo>
                  <a:cubicBezTo>
                    <a:pt x="3602" y="37"/>
                    <a:pt x="3515" y="23"/>
                    <a:pt x="3428" y="7"/>
                  </a:cubicBezTo>
                  <a:cubicBezTo>
                    <a:pt x="3387" y="0"/>
                    <a:pt x="3351" y="0"/>
                    <a:pt x="3314" y="0"/>
                  </a:cubicBezTo>
                  <a:close/>
                </a:path>
              </a:pathLst>
            </a:custGeom>
            <a:solidFill>
              <a:srgbClr val="FCB7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52"/>
            <p:cNvSpPr/>
            <p:nvPr/>
          </p:nvSpPr>
          <p:spPr>
            <a:xfrm>
              <a:off x="4791500" y="4541438"/>
              <a:ext cx="163225" cy="182575"/>
            </a:xfrm>
            <a:custGeom>
              <a:avLst/>
              <a:gdLst/>
              <a:ahLst/>
              <a:cxnLst/>
              <a:rect l="l" t="t" r="r" b="b"/>
              <a:pathLst>
                <a:path w="6529" h="7303" extrusionOk="0">
                  <a:moveTo>
                    <a:pt x="3700" y="1635"/>
                  </a:moveTo>
                  <a:lnTo>
                    <a:pt x="3880" y="1664"/>
                  </a:lnTo>
                  <a:cubicBezTo>
                    <a:pt x="3997" y="1684"/>
                    <a:pt x="4111" y="1708"/>
                    <a:pt x="4221" y="1728"/>
                  </a:cubicBezTo>
                  <a:cubicBezTo>
                    <a:pt x="4325" y="1755"/>
                    <a:pt x="4412" y="1781"/>
                    <a:pt x="4489" y="1815"/>
                  </a:cubicBezTo>
                  <a:cubicBezTo>
                    <a:pt x="4582" y="1875"/>
                    <a:pt x="4669" y="1945"/>
                    <a:pt x="4733" y="2005"/>
                  </a:cubicBezTo>
                  <a:cubicBezTo>
                    <a:pt x="4817" y="2082"/>
                    <a:pt x="4907" y="2173"/>
                    <a:pt x="4987" y="2277"/>
                  </a:cubicBezTo>
                  <a:cubicBezTo>
                    <a:pt x="4984" y="2310"/>
                    <a:pt x="4981" y="2340"/>
                    <a:pt x="4977" y="2374"/>
                  </a:cubicBezTo>
                  <a:cubicBezTo>
                    <a:pt x="4947" y="2424"/>
                    <a:pt x="4907" y="2474"/>
                    <a:pt x="4867" y="2527"/>
                  </a:cubicBezTo>
                  <a:cubicBezTo>
                    <a:pt x="4797" y="2561"/>
                    <a:pt x="4723" y="2595"/>
                    <a:pt x="4643" y="2624"/>
                  </a:cubicBezTo>
                  <a:cubicBezTo>
                    <a:pt x="4566" y="2641"/>
                    <a:pt x="4489" y="2651"/>
                    <a:pt x="4405" y="2661"/>
                  </a:cubicBezTo>
                  <a:lnTo>
                    <a:pt x="4348" y="2668"/>
                  </a:lnTo>
                  <a:cubicBezTo>
                    <a:pt x="4272" y="2678"/>
                    <a:pt x="4195" y="2684"/>
                    <a:pt x="4131" y="2691"/>
                  </a:cubicBezTo>
                  <a:cubicBezTo>
                    <a:pt x="3991" y="2691"/>
                    <a:pt x="3854" y="2678"/>
                    <a:pt x="3736" y="2668"/>
                  </a:cubicBezTo>
                  <a:cubicBezTo>
                    <a:pt x="3596" y="2655"/>
                    <a:pt x="3485" y="2638"/>
                    <a:pt x="3385" y="2621"/>
                  </a:cubicBezTo>
                  <a:lnTo>
                    <a:pt x="3375" y="2618"/>
                  </a:lnTo>
                  <a:cubicBezTo>
                    <a:pt x="3295" y="2595"/>
                    <a:pt x="3215" y="2570"/>
                    <a:pt x="3121" y="2558"/>
                  </a:cubicBezTo>
                  <a:cubicBezTo>
                    <a:pt x="3138" y="2527"/>
                    <a:pt x="3155" y="2497"/>
                    <a:pt x="3171" y="2470"/>
                  </a:cubicBezTo>
                  <a:cubicBezTo>
                    <a:pt x="3252" y="2337"/>
                    <a:pt x="3329" y="2206"/>
                    <a:pt x="3409" y="2079"/>
                  </a:cubicBezTo>
                  <a:cubicBezTo>
                    <a:pt x="3482" y="1962"/>
                    <a:pt x="3556" y="1845"/>
                    <a:pt x="3633" y="1735"/>
                  </a:cubicBezTo>
                  <a:lnTo>
                    <a:pt x="3700" y="1635"/>
                  </a:lnTo>
                  <a:close/>
                  <a:moveTo>
                    <a:pt x="3536" y="1253"/>
                  </a:moveTo>
                  <a:lnTo>
                    <a:pt x="3345" y="1534"/>
                  </a:lnTo>
                  <a:cubicBezTo>
                    <a:pt x="3261" y="1651"/>
                    <a:pt x="3184" y="1772"/>
                    <a:pt x="3111" y="1892"/>
                  </a:cubicBezTo>
                  <a:cubicBezTo>
                    <a:pt x="3028" y="2022"/>
                    <a:pt x="2951" y="2156"/>
                    <a:pt x="2870" y="2289"/>
                  </a:cubicBezTo>
                  <a:cubicBezTo>
                    <a:pt x="2817" y="2380"/>
                    <a:pt x="2770" y="2470"/>
                    <a:pt x="2719" y="2561"/>
                  </a:cubicBezTo>
                  <a:lnTo>
                    <a:pt x="2509" y="3019"/>
                  </a:lnTo>
                  <a:lnTo>
                    <a:pt x="2874" y="2919"/>
                  </a:lnTo>
                  <a:cubicBezTo>
                    <a:pt x="2916" y="2906"/>
                    <a:pt x="2960" y="2899"/>
                    <a:pt x="3003" y="2899"/>
                  </a:cubicBezTo>
                  <a:cubicBezTo>
                    <a:pt x="3018" y="2899"/>
                    <a:pt x="3033" y="2900"/>
                    <a:pt x="3048" y="2902"/>
                  </a:cubicBezTo>
                  <a:cubicBezTo>
                    <a:pt x="3121" y="2908"/>
                    <a:pt x="3195" y="2932"/>
                    <a:pt x="3275" y="2956"/>
                  </a:cubicBezTo>
                  <a:lnTo>
                    <a:pt x="3312" y="2965"/>
                  </a:lnTo>
                  <a:cubicBezTo>
                    <a:pt x="3425" y="2985"/>
                    <a:pt x="3549" y="3002"/>
                    <a:pt x="3700" y="3016"/>
                  </a:cubicBezTo>
                  <a:cubicBezTo>
                    <a:pt x="3823" y="3029"/>
                    <a:pt x="3967" y="3042"/>
                    <a:pt x="4131" y="3042"/>
                  </a:cubicBezTo>
                  <a:lnTo>
                    <a:pt x="4144" y="3042"/>
                  </a:lnTo>
                  <a:cubicBezTo>
                    <a:pt x="4228" y="3036"/>
                    <a:pt x="4308" y="3029"/>
                    <a:pt x="4392" y="3016"/>
                  </a:cubicBezTo>
                  <a:lnTo>
                    <a:pt x="4452" y="3009"/>
                  </a:lnTo>
                  <a:cubicBezTo>
                    <a:pt x="4542" y="2999"/>
                    <a:pt x="4636" y="2985"/>
                    <a:pt x="4729" y="2965"/>
                  </a:cubicBezTo>
                  <a:lnTo>
                    <a:pt x="4753" y="2959"/>
                  </a:lnTo>
                  <a:cubicBezTo>
                    <a:pt x="4860" y="2919"/>
                    <a:pt x="4961" y="2875"/>
                    <a:pt x="5050" y="2828"/>
                  </a:cubicBezTo>
                  <a:lnTo>
                    <a:pt x="5124" y="2765"/>
                  </a:lnTo>
                  <a:cubicBezTo>
                    <a:pt x="5188" y="2688"/>
                    <a:pt x="5245" y="2607"/>
                    <a:pt x="5291" y="2534"/>
                  </a:cubicBezTo>
                  <a:lnTo>
                    <a:pt x="5322" y="2447"/>
                  </a:lnTo>
                  <a:cubicBezTo>
                    <a:pt x="5331" y="2380"/>
                    <a:pt x="5339" y="2310"/>
                    <a:pt x="5339" y="2243"/>
                  </a:cubicBezTo>
                  <a:lnTo>
                    <a:pt x="5339" y="2226"/>
                  </a:lnTo>
                  <a:lnTo>
                    <a:pt x="5322" y="2166"/>
                  </a:lnTo>
                  <a:cubicBezTo>
                    <a:pt x="5311" y="2143"/>
                    <a:pt x="5302" y="2123"/>
                    <a:pt x="5291" y="2102"/>
                  </a:cubicBezTo>
                  <a:lnTo>
                    <a:pt x="5278" y="2079"/>
                  </a:lnTo>
                  <a:cubicBezTo>
                    <a:pt x="5181" y="1948"/>
                    <a:pt x="5070" y="1838"/>
                    <a:pt x="4974" y="1748"/>
                  </a:cubicBezTo>
                  <a:lnTo>
                    <a:pt x="4967" y="1741"/>
                  </a:lnTo>
                  <a:cubicBezTo>
                    <a:pt x="4890" y="1675"/>
                    <a:pt x="4783" y="1584"/>
                    <a:pt x="4663" y="1511"/>
                  </a:cubicBezTo>
                  <a:lnTo>
                    <a:pt x="4639" y="1497"/>
                  </a:lnTo>
                  <a:cubicBezTo>
                    <a:pt x="4539" y="1454"/>
                    <a:pt x="4436" y="1420"/>
                    <a:pt x="4298" y="1387"/>
                  </a:cubicBezTo>
                  <a:cubicBezTo>
                    <a:pt x="4181" y="1363"/>
                    <a:pt x="4061" y="1340"/>
                    <a:pt x="3944" y="1320"/>
                  </a:cubicBezTo>
                  <a:cubicBezTo>
                    <a:pt x="3860" y="1303"/>
                    <a:pt x="3780" y="1290"/>
                    <a:pt x="3696" y="1277"/>
                  </a:cubicBezTo>
                  <a:lnTo>
                    <a:pt x="3536" y="1253"/>
                  </a:lnTo>
                  <a:close/>
                  <a:moveTo>
                    <a:pt x="2439" y="3995"/>
                  </a:moveTo>
                  <a:cubicBezTo>
                    <a:pt x="2466" y="4022"/>
                    <a:pt x="2496" y="4046"/>
                    <a:pt x="2526" y="4069"/>
                  </a:cubicBezTo>
                  <a:lnTo>
                    <a:pt x="2529" y="4072"/>
                  </a:lnTo>
                  <a:cubicBezTo>
                    <a:pt x="2576" y="4109"/>
                    <a:pt x="2622" y="4136"/>
                    <a:pt x="2662" y="4160"/>
                  </a:cubicBezTo>
                  <a:lnTo>
                    <a:pt x="2703" y="4183"/>
                  </a:lnTo>
                  <a:cubicBezTo>
                    <a:pt x="2747" y="4209"/>
                    <a:pt x="2793" y="4236"/>
                    <a:pt x="2840" y="4260"/>
                  </a:cubicBezTo>
                  <a:lnTo>
                    <a:pt x="2880" y="4287"/>
                  </a:lnTo>
                  <a:cubicBezTo>
                    <a:pt x="2957" y="4327"/>
                    <a:pt x="3034" y="4370"/>
                    <a:pt x="3104" y="4417"/>
                  </a:cubicBezTo>
                  <a:cubicBezTo>
                    <a:pt x="3168" y="4461"/>
                    <a:pt x="3232" y="4510"/>
                    <a:pt x="3292" y="4564"/>
                  </a:cubicBezTo>
                  <a:cubicBezTo>
                    <a:pt x="3352" y="4621"/>
                    <a:pt x="3399" y="4671"/>
                    <a:pt x="3439" y="4722"/>
                  </a:cubicBezTo>
                  <a:cubicBezTo>
                    <a:pt x="3459" y="4765"/>
                    <a:pt x="3479" y="4808"/>
                    <a:pt x="3499" y="4862"/>
                  </a:cubicBezTo>
                  <a:cubicBezTo>
                    <a:pt x="3512" y="4925"/>
                    <a:pt x="3522" y="4986"/>
                    <a:pt x="3533" y="5043"/>
                  </a:cubicBezTo>
                  <a:cubicBezTo>
                    <a:pt x="3529" y="5063"/>
                    <a:pt x="3525" y="5083"/>
                    <a:pt x="3522" y="5106"/>
                  </a:cubicBezTo>
                  <a:cubicBezTo>
                    <a:pt x="3512" y="5146"/>
                    <a:pt x="3499" y="5186"/>
                    <a:pt x="3482" y="5223"/>
                  </a:cubicBezTo>
                  <a:cubicBezTo>
                    <a:pt x="3465" y="5250"/>
                    <a:pt x="3449" y="5276"/>
                    <a:pt x="3429" y="5299"/>
                  </a:cubicBezTo>
                  <a:cubicBezTo>
                    <a:pt x="3385" y="5344"/>
                    <a:pt x="3332" y="5384"/>
                    <a:pt x="3275" y="5424"/>
                  </a:cubicBezTo>
                  <a:cubicBezTo>
                    <a:pt x="3171" y="5480"/>
                    <a:pt x="3054" y="5534"/>
                    <a:pt x="2931" y="5577"/>
                  </a:cubicBezTo>
                  <a:cubicBezTo>
                    <a:pt x="2903" y="5584"/>
                    <a:pt x="2880" y="5591"/>
                    <a:pt x="2854" y="5594"/>
                  </a:cubicBezTo>
                  <a:cubicBezTo>
                    <a:pt x="2810" y="5580"/>
                    <a:pt x="2767" y="5568"/>
                    <a:pt x="2723" y="5554"/>
                  </a:cubicBezTo>
                  <a:lnTo>
                    <a:pt x="2642" y="5531"/>
                  </a:lnTo>
                  <a:cubicBezTo>
                    <a:pt x="2532" y="5497"/>
                    <a:pt x="2426" y="5464"/>
                    <a:pt x="2338" y="5427"/>
                  </a:cubicBezTo>
                  <a:cubicBezTo>
                    <a:pt x="2228" y="5364"/>
                    <a:pt x="2121" y="5296"/>
                    <a:pt x="2011" y="5230"/>
                  </a:cubicBezTo>
                  <a:lnTo>
                    <a:pt x="1944" y="5186"/>
                  </a:lnTo>
                  <a:cubicBezTo>
                    <a:pt x="1927" y="5176"/>
                    <a:pt x="1910" y="5166"/>
                    <a:pt x="1897" y="5156"/>
                  </a:cubicBezTo>
                  <a:cubicBezTo>
                    <a:pt x="1954" y="5026"/>
                    <a:pt x="2011" y="4895"/>
                    <a:pt x="2068" y="4768"/>
                  </a:cubicBezTo>
                  <a:cubicBezTo>
                    <a:pt x="2181" y="4507"/>
                    <a:pt x="2309" y="4250"/>
                    <a:pt x="2439" y="3995"/>
                  </a:cubicBezTo>
                  <a:close/>
                  <a:moveTo>
                    <a:pt x="2409" y="3273"/>
                  </a:moveTo>
                  <a:lnTo>
                    <a:pt x="2228" y="3631"/>
                  </a:lnTo>
                  <a:cubicBezTo>
                    <a:pt x="2064" y="3952"/>
                    <a:pt x="1894" y="4287"/>
                    <a:pt x="1747" y="4624"/>
                  </a:cubicBezTo>
                  <a:cubicBezTo>
                    <a:pt x="1666" y="4802"/>
                    <a:pt x="1589" y="4978"/>
                    <a:pt x="1512" y="5156"/>
                  </a:cubicBezTo>
                  <a:lnTo>
                    <a:pt x="1449" y="5299"/>
                  </a:lnTo>
                  <a:lnTo>
                    <a:pt x="1646" y="5417"/>
                  </a:lnTo>
                  <a:cubicBezTo>
                    <a:pt x="1683" y="5437"/>
                    <a:pt x="1716" y="5460"/>
                    <a:pt x="1753" y="5480"/>
                  </a:cubicBezTo>
                  <a:lnTo>
                    <a:pt x="1827" y="5531"/>
                  </a:lnTo>
                  <a:cubicBezTo>
                    <a:pt x="1937" y="5600"/>
                    <a:pt x="2051" y="5668"/>
                    <a:pt x="2181" y="5741"/>
                  </a:cubicBezTo>
                  <a:cubicBezTo>
                    <a:pt x="2301" y="5795"/>
                    <a:pt x="2422" y="5832"/>
                    <a:pt x="2542" y="5869"/>
                  </a:cubicBezTo>
                  <a:lnTo>
                    <a:pt x="2619" y="5892"/>
                  </a:lnTo>
                  <a:cubicBezTo>
                    <a:pt x="2673" y="5909"/>
                    <a:pt x="2730" y="5926"/>
                    <a:pt x="2787" y="5942"/>
                  </a:cubicBezTo>
                  <a:lnTo>
                    <a:pt x="2863" y="5952"/>
                  </a:lnTo>
                  <a:lnTo>
                    <a:pt x="2887" y="5946"/>
                  </a:lnTo>
                  <a:cubicBezTo>
                    <a:pt x="2931" y="5938"/>
                    <a:pt x="2977" y="5929"/>
                    <a:pt x="3034" y="5912"/>
                  </a:cubicBezTo>
                  <a:cubicBezTo>
                    <a:pt x="3188" y="5858"/>
                    <a:pt x="3325" y="5798"/>
                    <a:pt x="3459" y="5721"/>
                  </a:cubicBezTo>
                  <a:cubicBezTo>
                    <a:pt x="3549" y="5661"/>
                    <a:pt x="3619" y="5605"/>
                    <a:pt x="3679" y="5548"/>
                  </a:cubicBezTo>
                  <a:lnTo>
                    <a:pt x="3700" y="5527"/>
                  </a:lnTo>
                  <a:cubicBezTo>
                    <a:pt x="3733" y="5484"/>
                    <a:pt x="3763" y="5440"/>
                    <a:pt x="3790" y="5393"/>
                  </a:cubicBezTo>
                  <a:lnTo>
                    <a:pt x="3803" y="5370"/>
                  </a:lnTo>
                  <a:cubicBezTo>
                    <a:pt x="3826" y="5310"/>
                    <a:pt x="3846" y="5253"/>
                    <a:pt x="3863" y="5190"/>
                  </a:cubicBezTo>
                  <a:lnTo>
                    <a:pt x="3870" y="5169"/>
                  </a:lnTo>
                  <a:cubicBezTo>
                    <a:pt x="3874" y="5129"/>
                    <a:pt x="3880" y="5092"/>
                    <a:pt x="3883" y="5052"/>
                  </a:cubicBezTo>
                  <a:lnTo>
                    <a:pt x="3883" y="5035"/>
                  </a:lnTo>
                  <a:lnTo>
                    <a:pt x="3883" y="5019"/>
                  </a:lnTo>
                  <a:cubicBezTo>
                    <a:pt x="3874" y="4942"/>
                    <a:pt x="3860" y="4858"/>
                    <a:pt x="3840" y="4771"/>
                  </a:cubicBezTo>
                  <a:lnTo>
                    <a:pt x="3834" y="4748"/>
                  </a:lnTo>
                  <a:cubicBezTo>
                    <a:pt x="3803" y="4674"/>
                    <a:pt x="3773" y="4608"/>
                    <a:pt x="3743" y="4544"/>
                  </a:cubicBezTo>
                  <a:lnTo>
                    <a:pt x="3726" y="4517"/>
                  </a:lnTo>
                  <a:cubicBezTo>
                    <a:pt x="3673" y="4453"/>
                    <a:pt x="3616" y="4387"/>
                    <a:pt x="3529" y="4303"/>
                  </a:cubicBezTo>
                  <a:cubicBezTo>
                    <a:pt x="3465" y="4250"/>
                    <a:pt x="3389" y="4186"/>
                    <a:pt x="3301" y="4126"/>
                  </a:cubicBezTo>
                  <a:cubicBezTo>
                    <a:pt x="3221" y="4072"/>
                    <a:pt x="3138" y="4026"/>
                    <a:pt x="3054" y="3979"/>
                  </a:cubicBezTo>
                  <a:lnTo>
                    <a:pt x="3011" y="3955"/>
                  </a:lnTo>
                  <a:cubicBezTo>
                    <a:pt x="2967" y="3929"/>
                    <a:pt x="2923" y="3905"/>
                    <a:pt x="2880" y="3879"/>
                  </a:cubicBezTo>
                  <a:lnTo>
                    <a:pt x="2837" y="3855"/>
                  </a:lnTo>
                  <a:cubicBezTo>
                    <a:pt x="2807" y="3839"/>
                    <a:pt x="2776" y="3822"/>
                    <a:pt x="2750" y="3802"/>
                  </a:cubicBezTo>
                  <a:lnTo>
                    <a:pt x="2639" y="3939"/>
                  </a:lnTo>
                  <a:lnTo>
                    <a:pt x="2747" y="3799"/>
                  </a:lnTo>
                  <a:cubicBezTo>
                    <a:pt x="2650" y="3718"/>
                    <a:pt x="2602" y="3674"/>
                    <a:pt x="2566" y="3591"/>
                  </a:cubicBezTo>
                  <a:lnTo>
                    <a:pt x="2409" y="3273"/>
                  </a:lnTo>
                  <a:close/>
                  <a:moveTo>
                    <a:pt x="3525" y="352"/>
                  </a:moveTo>
                  <a:cubicBezTo>
                    <a:pt x="3544" y="352"/>
                    <a:pt x="3562" y="354"/>
                    <a:pt x="3576" y="357"/>
                  </a:cubicBezTo>
                  <a:cubicBezTo>
                    <a:pt x="3663" y="370"/>
                    <a:pt x="3746" y="387"/>
                    <a:pt x="3834" y="403"/>
                  </a:cubicBezTo>
                  <a:lnTo>
                    <a:pt x="3980" y="434"/>
                  </a:lnTo>
                  <a:cubicBezTo>
                    <a:pt x="4167" y="474"/>
                    <a:pt x="4359" y="514"/>
                    <a:pt x="4542" y="561"/>
                  </a:cubicBezTo>
                  <a:cubicBezTo>
                    <a:pt x="4753" y="614"/>
                    <a:pt x="4944" y="698"/>
                    <a:pt x="5135" y="812"/>
                  </a:cubicBezTo>
                  <a:cubicBezTo>
                    <a:pt x="5184" y="838"/>
                    <a:pt x="5231" y="875"/>
                    <a:pt x="5275" y="912"/>
                  </a:cubicBezTo>
                  <a:lnTo>
                    <a:pt x="5325" y="952"/>
                  </a:lnTo>
                  <a:cubicBezTo>
                    <a:pt x="5432" y="1042"/>
                    <a:pt x="5536" y="1133"/>
                    <a:pt x="5632" y="1226"/>
                  </a:cubicBezTo>
                  <a:lnTo>
                    <a:pt x="5666" y="1256"/>
                  </a:lnTo>
                  <a:cubicBezTo>
                    <a:pt x="5720" y="1310"/>
                    <a:pt x="5770" y="1357"/>
                    <a:pt x="5813" y="1407"/>
                  </a:cubicBezTo>
                  <a:cubicBezTo>
                    <a:pt x="5893" y="1504"/>
                    <a:pt x="5967" y="1607"/>
                    <a:pt x="6038" y="1724"/>
                  </a:cubicBezTo>
                  <a:cubicBezTo>
                    <a:pt x="6061" y="1765"/>
                    <a:pt x="6084" y="1805"/>
                    <a:pt x="6101" y="1845"/>
                  </a:cubicBezTo>
                  <a:cubicBezTo>
                    <a:pt x="6121" y="1905"/>
                    <a:pt x="6141" y="1962"/>
                    <a:pt x="6154" y="2025"/>
                  </a:cubicBezTo>
                  <a:cubicBezTo>
                    <a:pt x="6161" y="2042"/>
                    <a:pt x="6164" y="2059"/>
                    <a:pt x="6168" y="2076"/>
                  </a:cubicBezTo>
                  <a:cubicBezTo>
                    <a:pt x="6178" y="2213"/>
                    <a:pt x="6178" y="2340"/>
                    <a:pt x="6171" y="2464"/>
                  </a:cubicBezTo>
                  <a:cubicBezTo>
                    <a:pt x="6164" y="2570"/>
                    <a:pt x="6141" y="2678"/>
                    <a:pt x="6111" y="2768"/>
                  </a:cubicBezTo>
                  <a:cubicBezTo>
                    <a:pt x="6058" y="2925"/>
                    <a:pt x="5957" y="3072"/>
                    <a:pt x="5863" y="3200"/>
                  </a:cubicBezTo>
                  <a:cubicBezTo>
                    <a:pt x="5820" y="3257"/>
                    <a:pt x="5770" y="3313"/>
                    <a:pt x="5713" y="3373"/>
                  </a:cubicBezTo>
                  <a:lnTo>
                    <a:pt x="5680" y="3413"/>
                  </a:lnTo>
                  <a:cubicBezTo>
                    <a:pt x="5603" y="3498"/>
                    <a:pt x="5496" y="3567"/>
                    <a:pt x="5339" y="3638"/>
                  </a:cubicBezTo>
                  <a:cubicBezTo>
                    <a:pt x="5175" y="3711"/>
                    <a:pt x="5007" y="3788"/>
                    <a:pt x="4840" y="3819"/>
                  </a:cubicBezTo>
                  <a:cubicBezTo>
                    <a:pt x="4777" y="3831"/>
                    <a:pt x="4716" y="3842"/>
                    <a:pt x="4653" y="3851"/>
                  </a:cubicBezTo>
                  <a:lnTo>
                    <a:pt x="4402" y="3892"/>
                  </a:lnTo>
                  <a:lnTo>
                    <a:pt x="4529" y="4112"/>
                  </a:lnTo>
                  <a:cubicBezTo>
                    <a:pt x="4542" y="4140"/>
                    <a:pt x="4556" y="4166"/>
                    <a:pt x="4569" y="4193"/>
                  </a:cubicBezTo>
                  <a:cubicBezTo>
                    <a:pt x="4633" y="4323"/>
                    <a:pt x="4683" y="4450"/>
                    <a:pt x="4716" y="4577"/>
                  </a:cubicBezTo>
                  <a:cubicBezTo>
                    <a:pt x="4740" y="4671"/>
                    <a:pt x="4757" y="4771"/>
                    <a:pt x="4766" y="4845"/>
                  </a:cubicBezTo>
                  <a:cubicBezTo>
                    <a:pt x="4794" y="5006"/>
                    <a:pt x="4786" y="5169"/>
                    <a:pt x="4757" y="5330"/>
                  </a:cubicBezTo>
                  <a:lnTo>
                    <a:pt x="4743" y="5393"/>
                  </a:lnTo>
                  <a:cubicBezTo>
                    <a:pt x="4729" y="5467"/>
                    <a:pt x="4716" y="5537"/>
                    <a:pt x="4696" y="5597"/>
                  </a:cubicBezTo>
                  <a:cubicBezTo>
                    <a:pt x="4660" y="5701"/>
                    <a:pt x="4613" y="5805"/>
                    <a:pt x="4546" y="5929"/>
                  </a:cubicBezTo>
                  <a:cubicBezTo>
                    <a:pt x="4476" y="6056"/>
                    <a:pt x="4382" y="6176"/>
                    <a:pt x="4252" y="6303"/>
                  </a:cubicBezTo>
                  <a:cubicBezTo>
                    <a:pt x="4218" y="6333"/>
                    <a:pt x="4188" y="6363"/>
                    <a:pt x="4151" y="6394"/>
                  </a:cubicBezTo>
                  <a:cubicBezTo>
                    <a:pt x="3971" y="6537"/>
                    <a:pt x="3770" y="6661"/>
                    <a:pt x="3559" y="6758"/>
                  </a:cubicBezTo>
                  <a:cubicBezTo>
                    <a:pt x="3472" y="6798"/>
                    <a:pt x="3399" y="6829"/>
                    <a:pt x="3332" y="6852"/>
                  </a:cubicBezTo>
                  <a:lnTo>
                    <a:pt x="3261" y="6872"/>
                  </a:lnTo>
                  <a:cubicBezTo>
                    <a:pt x="3158" y="6905"/>
                    <a:pt x="3057" y="6939"/>
                    <a:pt x="2954" y="6945"/>
                  </a:cubicBezTo>
                  <a:cubicBezTo>
                    <a:pt x="2899" y="6949"/>
                    <a:pt x="2847" y="6952"/>
                    <a:pt x="2798" y="6952"/>
                  </a:cubicBezTo>
                  <a:cubicBezTo>
                    <a:pt x="2755" y="6952"/>
                    <a:pt x="2713" y="6950"/>
                    <a:pt x="2673" y="6942"/>
                  </a:cubicBezTo>
                  <a:cubicBezTo>
                    <a:pt x="2579" y="6925"/>
                    <a:pt x="2489" y="6905"/>
                    <a:pt x="2395" y="6882"/>
                  </a:cubicBezTo>
                  <a:cubicBezTo>
                    <a:pt x="2335" y="6869"/>
                    <a:pt x="2275" y="6852"/>
                    <a:pt x="2215" y="6832"/>
                  </a:cubicBezTo>
                  <a:lnTo>
                    <a:pt x="2121" y="6804"/>
                  </a:lnTo>
                  <a:cubicBezTo>
                    <a:pt x="2085" y="6795"/>
                    <a:pt x="2044" y="6781"/>
                    <a:pt x="2004" y="6768"/>
                  </a:cubicBezTo>
                  <a:lnTo>
                    <a:pt x="1980" y="6761"/>
                  </a:lnTo>
                  <a:cubicBezTo>
                    <a:pt x="1840" y="6718"/>
                    <a:pt x="1710" y="6648"/>
                    <a:pt x="1596" y="6584"/>
                  </a:cubicBezTo>
                  <a:cubicBezTo>
                    <a:pt x="1512" y="6540"/>
                    <a:pt x="1432" y="6494"/>
                    <a:pt x="1352" y="6443"/>
                  </a:cubicBezTo>
                  <a:cubicBezTo>
                    <a:pt x="1268" y="6397"/>
                    <a:pt x="1191" y="6343"/>
                    <a:pt x="1111" y="6293"/>
                  </a:cubicBezTo>
                  <a:cubicBezTo>
                    <a:pt x="1084" y="6276"/>
                    <a:pt x="1061" y="6259"/>
                    <a:pt x="1041" y="6243"/>
                  </a:cubicBezTo>
                  <a:lnTo>
                    <a:pt x="970" y="6193"/>
                  </a:lnTo>
                  <a:lnTo>
                    <a:pt x="890" y="6216"/>
                  </a:lnTo>
                  <a:cubicBezTo>
                    <a:pt x="856" y="6225"/>
                    <a:pt x="820" y="6229"/>
                    <a:pt x="784" y="6229"/>
                  </a:cubicBezTo>
                  <a:cubicBezTo>
                    <a:pt x="737" y="6229"/>
                    <a:pt x="690" y="6222"/>
                    <a:pt x="646" y="6207"/>
                  </a:cubicBezTo>
                  <a:cubicBezTo>
                    <a:pt x="546" y="6170"/>
                    <a:pt x="459" y="6093"/>
                    <a:pt x="412" y="5992"/>
                  </a:cubicBezTo>
                  <a:cubicBezTo>
                    <a:pt x="368" y="5895"/>
                    <a:pt x="362" y="5771"/>
                    <a:pt x="395" y="5694"/>
                  </a:cubicBezTo>
                  <a:lnTo>
                    <a:pt x="569" y="5279"/>
                  </a:lnTo>
                  <a:cubicBezTo>
                    <a:pt x="776" y="4795"/>
                    <a:pt x="987" y="4293"/>
                    <a:pt x="1208" y="3805"/>
                  </a:cubicBezTo>
                  <a:cubicBezTo>
                    <a:pt x="1302" y="3604"/>
                    <a:pt x="1392" y="3404"/>
                    <a:pt x="1483" y="3200"/>
                  </a:cubicBezTo>
                  <a:cubicBezTo>
                    <a:pt x="1546" y="3052"/>
                    <a:pt x="1603" y="2899"/>
                    <a:pt x="1656" y="2751"/>
                  </a:cubicBezTo>
                  <a:lnTo>
                    <a:pt x="1707" y="2615"/>
                  </a:lnTo>
                  <a:cubicBezTo>
                    <a:pt x="1857" y="2209"/>
                    <a:pt x="2064" y="1818"/>
                    <a:pt x="2268" y="1437"/>
                  </a:cubicBezTo>
                  <a:lnTo>
                    <a:pt x="2298" y="1383"/>
                  </a:lnTo>
                  <a:cubicBezTo>
                    <a:pt x="2375" y="1240"/>
                    <a:pt x="2452" y="1093"/>
                    <a:pt x="2536" y="952"/>
                  </a:cubicBezTo>
                  <a:cubicBezTo>
                    <a:pt x="2606" y="835"/>
                    <a:pt x="2693" y="735"/>
                    <a:pt x="2793" y="628"/>
                  </a:cubicBezTo>
                  <a:cubicBezTo>
                    <a:pt x="2877" y="537"/>
                    <a:pt x="2984" y="467"/>
                    <a:pt x="3094" y="431"/>
                  </a:cubicBezTo>
                  <a:cubicBezTo>
                    <a:pt x="3158" y="407"/>
                    <a:pt x="3221" y="383"/>
                    <a:pt x="3289" y="370"/>
                  </a:cubicBezTo>
                  <a:cubicBezTo>
                    <a:pt x="3335" y="357"/>
                    <a:pt x="3385" y="357"/>
                    <a:pt x="3445" y="353"/>
                  </a:cubicBezTo>
                  <a:lnTo>
                    <a:pt x="3499" y="353"/>
                  </a:lnTo>
                  <a:cubicBezTo>
                    <a:pt x="3508" y="353"/>
                    <a:pt x="3516" y="352"/>
                    <a:pt x="3525" y="352"/>
                  </a:cubicBezTo>
                  <a:close/>
                  <a:moveTo>
                    <a:pt x="3528" y="1"/>
                  </a:moveTo>
                  <a:cubicBezTo>
                    <a:pt x="3515" y="1"/>
                    <a:pt x="3500" y="1"/>
                    <a:pt x="3485" y="2"/>
                  </a:cubicBezTo>
                  <a:lnTo>
                    <a:pt x="3435" y="2"/>
                  </a:lnTo>
                  <a:cubicBezTo>
                    <a:pt x="3362" y="6"/>
                    <a:pt x="3289" y="9"/>
                    <a:pt x="3208" y="26"/>
                  </a:cubicBezTo>
                  <a:cubicBezTo>
                    <a:pt x="3128" y="46"/>
                    <a:pt x="3054" y="69"/>
                    <a:pt x="2980" y="96"/>
                  </a:cubicBezTo>
                  <a:cubicBezTo>
                    <a:pt x="2817" y="153"/>
                    <a:pt x="2659" y="256"/>
                    <a:pt x="2536" y="387"/>
                  </a:cubicBezTo>
                  <a:cubicBezTo>
                    <a:pt x="2426" y="508"/>
                    <a:pt x="2318" y="624"/>
                    <a:pt x="2231" y="775"/>
                  </a:cubicBezTo>
                  <a:cubicBezTo>
                    <a:pt x="2148" y="919"/>
                    <a:pt x="2068" y="1069"/>
                    <a:pt x="1987" y="1216"/>
                  </a:cubicBezTo>
                  <a:lnTo>
                    <a:pt x="1957" y="1273"/>
                  </a:lnTo>
                  <a:cubicBezTo>
                    <a:pt x="1750" y="1661"/>
                    <a:pt x="1536" y="2066"/>
                    <a:pt x="1375" y="2494"/>
                  </a:cubicBezTo>
                  <a:lnTo>
                    <a:pt x="1325" y="2635"/>
                  </a:lnTo>
                  <a:cubicBezTo>
                    <a:pt x="1275" y="2775"/>
                    <a:pt x="1222" y="2922"/>
                    <a:pt x="1161" y="3056"/>
                  </a:cubicBezTo>
                  <a:lnTo>
                    <a:pt x="890" y="3658"/>
                  </a:lnTo>
                  <a:cubicBezTo>
                    <a:pt x="666" y="4149"/>
                    <a:pt x="452" y="4654"/>
                    <a:pt x="248" y="5143"/>
                  </a:cubicBezTo>
                  <a:lnTo>
                    <a:pt x="71" y="5557"/>
                  </a:lnTo>
                  <a:cubicBezTo>
                    <a:pt x="1" y="5728"/>
                    <a:pt x="7" y="5952"/>
                    <a:pt x="94" y="6139"/>
                  </a:cubicBezTo>
                  <a:cubicBezTo>
                    <a:pt x="178" y="6323"/>
                    <a:pt x="339" y="6471"/>
                    <a:pt x="529" y="6537"/>
                  </a:cubicBezTo>
                  <a:cubicBezTo>
                    <a:pt x="611" y="6568"/>
                    <a:pt x="698" y="6582"/>
                    <a:pt x="785" y="6582"/>
                  </a:cubicBezTo>
                  <a:cubicBezTo>
                    <a:pt x="822" y="6582"/>
                    <a:pt x="860" y="6579"/>
                    <a:pt x="897" y="6574"/>
                  </a:cubicBezTo>
                  <a:cubicBezTo>
                    <a:pt x="904" y="6577"/>
                    <a:pt x="910" y="6584"/>
                    <a:pt x="917" y="6588"/>
                  </a:cubicBezTo>
                  <a:cubicBezTo>
                    <a:pt x="1001" y="6641"/>
                    <a:pt x="1084" y="6695"/>
                    <a:pt x="1168" y="6744"/>
                  </a:cubicBezTo>
                  <a:cubicBezTo>
                    <a:pt x="1255" y="6795"/>
                    <a:pt x="1338" y="6845"/>
                    <a:pt x="1426" y="6892"/>
                  </a:cubicBezTo>
                  <a:cubicBezTo>
                    <a:pt x="1552" y="6962"/>
                    <a:pt x="1707" y="7042"/>
                    <a:pt x="1873" y="7096"/>
                  </a:cubicBezTo>
                  <a:lnTo>
                    <a:pt x="1897" y="7105"/>
                  </a:lnTo>
                  <a:cubicBezTo>
                    <a:pt x="1940" y="7119"/>
                    <a:pt x="1984" y="7133"/>
                    <a:pt x="2028" y="7142"/>
                  </a:cubicBezTo>
                  <a:lnTo>
                    <a:pt x="2114" y="7170"/>
                  </a:lnTo>
                  <a:cubicBezTo>
                    <a:pt x="2181" y="7190"/>
                    <a:pt x="2252" y="7210"/>
                    <a:pt x="2318" y="7226"/>
                  </a:cubicBezTo>
                  <a:cubicBezTo>
                    <a:pt x="2415" y="7250"/>
                    <a:pt x="2512" y="7270"/>
                    <a:pt x="2609" y="7286"/>
                  </a:cubicBezTo>
                  <a:cubicBezTo>
                    <a:pt x="2676" y="7300"/>
                    <a:pt x="2736" y="7303"/>
                    <a:pt x="2800" y="7303"/>
                  </a:cubicBezTo>
                  <a:cubicBezTo>
                    <a:pt x="2863" y="7303"/>
                    <a:pt x="2923" y="7300"/>
                    <a:pt x="2988" y="7297"/>
                  </a:cubicBezTo>
                  <a:cubicBezTo>
                    <a:pt x="3124" y="7286"/>
                    <a:pt x="3252" y="7246"/>
                    <a:pt x="3372" y="7206"/>
                  </a:cubicBezTo>
                  <a:lnTo>
                    <a:pt x="3435" y="7186"/>
                  </a:lnTo>
                  <a:cubicBezTo>
                    <a:pt x="3519" y="7159"/>
                    <a:pt x="3606" y="7126"/>
                    <a:pt x="3706" y="7079"/>
                  </a:cubicBezTo>
                  <a:cubicBezTo>
                    <a:pt x="3944" y="6969"/>
                    <a:pt x="4167" y="6832"/>
                    <a:pt x="4372" y="6668"/>
                  </a:cubicBezTo>
                  <a:cubicBezTo>
                    <a:pt x="4415" y="6634"/>
                    <a:pt x="4456" y="6594"/>
                    <a:pt x="4496" y="6557"/>
                  </a:cubicBezTo>
                  <a:cubicBezTo>
                    <a:pt x="4653" y="6403"/>
                    <a:pt x="4769" y="6253"/>
                    <a:pt x="4857" y="6096"/>
                  </a:cubicBezTo>
                  <a:cubicBezTo>
                    <a:pt x="4930" y="5955"/>
                    <a:pt x="4984" y="5835"/>
                    <a:pt x="5027" y="5714"/>
                  </a:cubicBezTo>
                  <a:cubicBezTo>
                    <a:pt x="5058" y="5628"/>
                    <a:pt x="5074" y="5540"/>
                    <a:pt x="5087" y="5460"/>
                  </a:cubicBezTo>
                  <a:lnTo>
                    <a:pt x="5101" y="5397"/>
                  </a:lnTo>
                  <a:cubicBezTo>
                    <a:pt x="5141" y="5199"/>
                    <a:pt x="5144" y="4995"/>
                    <a:pt x="5115" y="4791"/>
                  </a:cubicBezTo>
                  <a:cubicBezTo>
                    <a:pt x="5104" y="4708"/>
                    <a:pt x="5084" y="4601"/>
                    <a:pt x="5054" y="4487"/>
                  </a:cubicBezTo>
                  <a:cubicBezTo>
                    <a:pt x="5027" y="4376"/>
                    <a:pt x="4987" y="4270"/>
                    <a:pt x="4940" y="4156"/>
                  </a:cubicBezTo>
                  <a:cubicBezTo>
                    <a:pt x="5138" y="4116"/>
                    <a:pt x="5322" y="4032"/>
                    <a:pt x="5482" y="3959"/>
                  </a:cubicBezTo>
                  <a:cubicBezTo>
                    <a:pt x="5686" y="3868"/>
                    <a:pt x="5830" y="3768"/>
                    <a:pt x="5941" y="3648"/>
                  </a:cubicBezTo>
                  <a:lnTo>
                    <a:pt x="5973" y="3611"/>
                  </a:lnTo>
                  <a:cubicBezTo>
                    <a:pt x="6030" y="3547"/>
                    <a:pt x="6091" y="3481"/>
                    <a:pt x="6148" y="3407"/>
                  </a:cubicBezTo>
                  <a:cubicBezTo>
                    <a:pt x="6254" y="3260"/>
                    <a:pt x="6375" y="3089"/>
                    <a:pt x="6445" y="2882"/>
                  </a:cubicBezTo>
                  <a:cubicBezTo>
                    <a:pt x="6486" y="2761"/>
                    <a:pt x="6512" y="2624"/>
                    <a:pt x="6522" y="2484"/>
                  </a:cubicBezTo>
                  <a:cubicBezTo>
                    <a:pt x="6529" y="2346"/>
                    <a:pt x="6529" y="2203"/>
                    <a:pt x="6515" y="2053"/>
                  </a:cubicBezTo>
                  <a:cubicBezTo>
                    <a:pt x="6515" y="2013"/>
                    <a:pt x="6506" y="1976"/>
                    <a:pt x="6499" y="1939"/>
                  </a:cubicBezTo>
                  <a:cubicBezTo>
                    <a:pt x="6482" y="1875"/>
                    <a:pt x="6459" y="1805"/>
                    <a:pt x="6429" y="1724"/>
                  </a:cubicBezTo>
                  <a:cubicBezTo>
                    <a:pt x="6405" y="1658"/>
                    <a:pt x="6372" y="1601"/>
                    <a:pt x="6342" y="1547"/>
                  </a:cubicBezTo>
                  <a:cubicBezTo>
                    <a:pt x="6262" y="1411"/>
                    <a:pt x="6174" y="1290"/>
                    <a:pt x="6081" y="1179"/>
                  </a:cubicBezTo>
                  <a:cubicBezTo>
                    <a:pt x="6024" y="1116"/>
                    <a:pt x="5967" y="1059"/>
                    <a:pt x="5907" y="1002"/>
                  </a:cubicBezTo>
                  <a:lnTo>
                    <a:pt x="5877" y="972"/>
                  </a:lnTo>
                  <a:cubicBezTo>
                    <a:pt x="5773" y="875"/>
                    <a:pt x="5663" y="775"/>
                    <a:pt x="5546" y="681"/>
                  </a:cubicBezTo>
                  <a:lnTo>
                    <a:pt x="5496" y="638"/>
                  </a:lnTo>
                  <a:cubicBezTo>
                    <a:pt x="5442" y="594"/>
                    <a:pt x="5382" y="548"/>
                    <a:pt x="5315" y="508"/>
                  </a:cubicBezTo>
                  <a:cubicBezTo>
                    <a:pt x="5098" y="377"/>
                    <a:pt x="4874" y="283"/>
                    <a:pt x="4629" y="223"/>
                  </a:cubicBezTo>
                  <a:cubicBezTo>
                    <a:pt x="4439" y="173"/>
                    <a:pt x="4241" y="130"/>
                    <a:pt x="4054" y="93"/>
                  </a:cubicBezTo>
                  <a:lnTo>
                    <a:pt x="3907" y="59"/>
                  </a:lnTo>
                  <a:cubicBezTo>
                    <a:pt x="3817" y="42"/>
                    <a:pt x="3726" y="26"/>
                    <a:pt x="3633" y="9"/>
                  </a:cubicBezTo>
                  <a:cubicBezTo>
                    <a:pt x="3601" y="4"/>
                    <a:pt x="3567" y="1"/>
                    <a:pt x="35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9" name="Google Shape;779;p26"/>
          <p:cNvSpPr/>
          <p:nvPr/>
        </p:nvSpPr>
        <p:spPr>
          <a:xfrm rot="5400000">
            <a:off x="4240575" y="162825"/>
            <a:ext cx="3840900" cy="4818000"/>
          </a:xfrm>
          <a:prstGeom prst="wedgeRectCallout">
            <a:avLst>
              <a:gd name="adj1" fmla="val -8657"/>
              <a:gd name="adj2" fmla="val 62132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0" name="Google Shape;780;p26"/>
          <p:cNvSpPr txBox="1">
            <a:spLocks noGrp="1"/>
          </p:cNvSpPr>
          <p:nvPr>
            <p:ph type="title"/>
          </p:nvPr>
        </p:nvSpPr>
        <p:spPr>
          <a:xfrm>
            <a:off x="3926273" y="1746900"/>
            <a:ext cx="3874800" cy="75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INTRODUCTION</a:t>
            </a:r>
            <a:endParaRPr/>
          </a:p>
        </p:txBody>
      </p:sp>
      <p:sp>
        <p:nvSpPr>
          <p:cNvPr id="781" name="Google Shape;781;p26"/>
          <p:cNvSpPr txBox="1">
            <a:spLocks noGrp="1"/>
          </p:cNvSpPr>
          <p:nvPr>
            <p:ph type="body" idx="1"/>
          </p:nvPr>
        </p:nvSpPr>
        <p:spPr>
          <a:xfrm>
            <a:off x="4229698" y="2686450"/>
            <a:ext cx="3571500" cy="132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Mercury is the closest planet to the Sun and the smallest one in the Solar System—it’s only a bit larger than the Moon</a:t>
            </a:r>
            <a:endParaRPr/>
          </a:p>
        </p:txBody>
      </p:sp>
      <p:sp>
        <p:nvSpPr>
          <p:cNvPr id="782" name="Google Shape;782;p26"/>
          <p:cNvSpPr/>
          <p:nvPr/>
        </p:nvSpPr>
        <p:spPr>
          <a:xfrm>
            <a:off x="4381774" y="2502600"/>
            <a:ext cx="3280142" cy="20049"/>
          </a:xfrm>
          <a:custGeom>
            <a:avLst/>
            <a:gdLst/>
            <a:ahLst/>
            <a:cxnLst/>
            <a:rect l="l" t="t" r="r" b="b"/>
            <a:pathLst>
              <a:path w="172299" h="1847" extrusionOk="0">
                <a:moveTo>
                  <a:pt x="0" y="209"/>
                </a:moveTo>
                <a:cubicBezTo>
                  <a:pt x="5704" y="-503"/>
                  <a:pt x="11460" y="1146"/>
                  <a:pt x="17198" y="1483"/>
                </a:cubicBezTo>
                <a:cubicBezTo>
                  <a:pt x="29597" y="2211"/>
                  <a:pt x="42039" y="1483"/>
                  <a:pt x="54460" y="1483"/>
                </a:cubicBezTo>
                <a:cubicBezTo>
                  <a:pt x="93741" y="1483"/>
                  <a:pt x="133018" y="528"/>
                  <a:pt x="172299" y="528"/>
                </a:cubicBezTo>
              </a:path>
            </a:pathLst>
          </a:custGeom>
          <a:noFill/>
          <a:ln w="76200" cap="flat" cmpd="sng">
            <a:solidFill>
              <a:srgbClr val="FEFEFE"/>
            </a:solidFill>
            <a:prstDash val="solid"/>
            <a:round/>
            <a:headEnd type="none" w="med" len="med"/>
            <a:tailEnd type="none" w="med" len="med"/>
          </a:ln>
        </p:spPr>
      </p:sp>
      <p:grpSp>
        <p:nvGrpSpPr>
          <p:cNvPr id="783" name="Google Shape;783;p26"/>
          <p:cNvGrpSpPr/>
          <p:nvPr/>
        </p:nvGrpSpPr>
        <p:grpSpPr>
          <a:xfrm rot="-236343" flipH="1">
            <a:off x="7607338" y="2095536"/>
            <a:ext cx="764399" cy="450661"/>
            <a:chOff x="1963425" y="418250"/>
            <a:chExt cx="2160932" cy="1380257"/>
          </a:xfrm>
        </p:grpSpPr>
        <p:sp>
          <p:nvSpPr>
            <p:cNvPr id="784" name="Google Shape;784;p26"/>
            <p:cNvSpPr/>
            <p:nvPr/>
          </p:nvSpPr>
          <p:spPr>
            <a:xfrm>
              <a:off x="2009373" y="463512"/>
              <a:ext cx="2054634" cy="1307335"/>
            </a:xfrm>
            <a:custGeom>
              <a:avLst/>
              <a:gdLst/>
              <a:ahLst/>
              <a:cxnLst/>
              <a:rect l="l" t="t" r="r" b="b"/>
              <a:pathLst>
                <a:path w="8988" h="5719" extrusionOk="0">
                  <a:moveTo>
                    <a:pt x="3151" y="1850"/>
                  </a:moveTo>
                  <a:cubicBezTo>
                    <a:pt x="3205" y="1854"/>
                    <a:pt x="3255" y="1857"/>
                    <a:pt x="3302" y="1867"/>
                  </a:cubicBezTo>
                  <a:cubicBezTo>
                    <a:pt x="3362" y="1880"/>
                    <a:pt x="3422" y="1897"/>
                    <a:pt x="3479" y="1914"/>
                  </a:cubicBezTo>
                  <a:cubicBezTo>
                    <a:pt x="3499" y="1920"/>
                    <a:pt x="3519" y="1927"/>
                    <a:pt x="3539" y="1930"/>
                  </a:cubicBezTo>
                  <a:cubicBezTo>
                    <a:pt x="3620" y="1954"/>
                    <a:pt x="3696" y="1974"/>
                    <a:pt x="3776" y="1997"/>
                  </a:cubicBezTo>
                  <a:cubicBezTo>
                    <a:pt x="3810" y="2004"/>
                    <a:pt x="3844" y="2014"/>
                    <a:pt x="3877" y="2021"/>
                  </a:cubicBezTo>
                  <a:cubicBezTo>
                    <a:pt x="3930" y="2034"/>
                    <a:pt x="3987" y="2047"/>
                    <a:pt x="4041" y="2064"/>
                  </a:cubicBezTo>
                  <a:cubicBezTo>
                    <a:pt x="4194" y="2111"/>
                    <a:pt x="4342" y="2178"/>
                    <a:pt x="4486" y="2245"/>
                  </a:cubicBezTo>
                  <a:lnTo>
                    <a:pt x="4503" y="2251"/>
                  </a:lnTo>
                  <a:cubicBezTo>
                    <a:pt x="4633" y="2308"/>
                    <a:pt x="4767" y="2371"/>
                    <a:pt x="4890" y="2436"/>
                  </a:cubicBezTo>
                  <a:cubicBezTo>
                    <a:pt x="4934" y="2456"/>
                    <a:pt x="4974" y="2476"/>
                    <a:pt x="5014" y="2496"/>
                  </a:cubicBezTo>
                  <a:cubicBezTo>
                    <a:pt x="5175" y="2572"/>
                    <a:pt x="5335" y="2649"/>
                    <a:pt x="5496" y="2729"/>
                  </a:cubicBezTo>
                  <a:cubicBezTo>
                    <a:pt x="5569" y="2766"/>
                    <a:pt x="5639" y="2810"/>
                    <a:pt x="5716" y="2857"/>
                  </a:cubicBezTo>
                  <a:cubicBezTo>
                    <a:pt x="5733" y="2867"/>
                    <a:pt x="5750" y="2877"/>
                    <a:pt x="5767" y="2887"/>
                  </a:cubicBezTo>
                  <a:cubicBezTo>
                    <a:pt x="5813" y="2917"/>
                    <a:pt x="5863" y="2950"/>
                    <a:pt x="5911" y="2981"/>
                  </a:cubicBezTo>
                  <a:lnTo>
                    <a:pt x="5931" y="2994"/>
                  </a:lnTo>
                  <a:lnTo>
                    <a:pt x="5951" y="3007"/>
                  </a:lnTo>
                  <a:lnTo>
                    <a:pt x="5954" y="3007"/>
                  </a:lnTo>
                  <a:cubicBezTo>
                    <a:pt x="5965" y="3005"/>
                    <a:pt x="5975" y="3004"/>
                    <a:pt x="5986" y="3004"/>
                  </a:cubicBezTo>
                  <a:cubicBezTo>
                    <a:pt x="6018" y="3004"/>
                    <a:pt x="6045" y="3014"/>
                    <a:pt x="6071" y="3027"/>
                  </a:cubicBezTo>
                  <a:cubicBezTo>
                    <a:pt x="6108" y="3047"/>
                    <a:pt x="6148" y="3067"/>
                    <a:pt x="6184" y="3091"/>
                  </a:cubicBezTo>
                  <a:lnTo>
                    <a:pt x="6215" y="3108"/>
                  </a:lnTo>
                  <a:cubicBezTo>
                    <a:pt x="6248" y="3128"/>
                    <a:pt x="6285" y="3148"/>
                    <a:pt x="6318" y="3168"/>
                  </a:cubicBezTo>
                  <a:lnTo>
                    <a:pt x="6322" y="3171"/>
                  </a:lnTo>
                  <a:lnTo>
                    <a:pt x="6342" y="3181"/>
                  </a:lnTo>
                  <a:lnTo>
                    <a:pt x="6362" y="3194"/>
                  </a:lnTo>
                  <a:lnTo>
                    <a:pt x="6385" y="3211"/>
                  </a:lnTo>
                  <a:cubicBezTo>
                    <a:pt x="6429" y="3238"/>
                    <a:pt x="6482" y="3271"/>
                    <a:pt x="6529" y="3308"/>
                  </a:cubicBezTo>
                  <a:cubicBezTo>
                    <a:pt x="6579" y="3348"/>
                    <a:pt x="6616" y="3382"/>
                    <a:pt x="6650" y="3419"/>
                  </a:cubicBezTo>
                  <a:cubicBezTo>
                    <a:pt x="6683" y="3459"/>
                    <a:pt x="6713" y="3506"/>
                    <a:pt x="6736" y="3543"/>
                  </a:cubicBezTo>
                  <a:cubicBezTo>
                    <a:pt x="6760" y="3583"/>
                    <a:pt x="6780" y="3632"/>
                    <a:pt x="6797" y="3696"/>
                  </a:cubicBezTo>
                  <a:cubicBezTo>
                    <a:pt x="6817" y="3756"/>
                    <a:pt x="6820" y="3813"/>
                    <a:pt x="6814" y="3867"/>
                  </a:cubicBezTo>
                  <a:cubicBezTo>
                    <a:pt x="6803" y="3930"/>
                    <a:pt x="6780" y="3987"/>
                    <a:pt x="6740" y="4047"/>
                  </a:cubicBezTo>
                  <a:cubicBezTo>
                    <a:pt x="6703" y="4101"/>
                    <a:pt x="6646" y="4151"/>
                    <a:pt x="6576" y="4194"/>
                  </a:cubicBezTo>
                  <a:cubicBezTo>
                    <a:pt x="6559" y="4205"/>
                    <a:pt x="6536" y="4218"/>
                    <a:pt x="6516" y="4228"/>
                  </a:cubicBezTo>
                  <a:cubicBezTo>
                    <a:pt x="6472" y="4245"/>
                    <a:pt x="6425" y="4265"/>
                    <a:pt x="6372" y="4271"/>
                  </a:cubicBezTo>
                  <a:cubicBezTo>
                    <a:pt x="6338" y="4275"/>
                    <a:pt x="6305" y="4278"/>
                    <a:pt x="6272" y="4278"/>
                  </a:cubicBezTo>
                  <a:cubicBezTo>
                    <a:pt x="6253" y="4279"/>
                    <a:pt x="6233" y="4279"/>
                    <a:pt x="6214" y="4279"/>
                  </a:cubicBezTo>
                  <a:cubicBezTo>
                    <a:pt x="6155" y="4279"/>
                    <a:pt x="6096" y="4275"/>
                    <a:pt x="6041" y="4265"/>
                  </a:cubicBezTo>
                  <a:cubicBezTo>
                    <a:pt x="5960" y="4255"/>
                    <a:pt x="5863" y="4238"/>
                    <a:pt x="5770" y="4205"/>
                  </a:cubicBezTo>
                  <a:cubicBezTo>
                    <a:pt x="5723" y="4191"/>
                    <a:pt x="5673" y="4174"/>
                    <a:pt x="5626" y="4157"/>
                  </a:cubicBezTo>
                  <a:cubicBezTo>
                    <a:pt x="5593" y="4148"/>
                    <a:pt x="5562" y="4134"/>
                    <a:pt x="5529" y="4124"/>
                  </a:cubicBezTo>
                  <a:cubicBezTo>
                    <a:pt x="5375" y="4071"/>
                    <a:pt x="5211" y="4007"/>
                    <a:pt x="5048" y="3933"/>
                  </a:cubicBezTo>
                  <a:cubicBezTo>
                    <a:pt x="4880" y="3860"/>
                    <a:pt x="4719" y="3773"/>
                    <a:pt x="4569" y="3693"/>
                  </a:cubicBezTo>
                  <a:cubicBezTo>
                    <a:pt x="4489" y="3653"/>
                    <a:pt x="4409" y="3609"/>
                    <a:pt x="4328" y="3569"/>
                  </a:cubicBezTo>
                  <a:cubicBezTo>
                    <a:pt x="4255" y="3532"/>
                    <a:pt x="4185" y="3495"/>
                    <a:pt x="4111" y="3455"/>
                  </a:cubicBezTo>
                  <a:lnTo>
                    <a:pt x="3660" y="3214"/>
                  </a:lnTo>
                  <a:cubicBezTo>
                    <a:pt x="3515" y="3138"/>
                    <a:pt x="3372" y="3061"/>
                    <a:pt x="3234" y="2981"/>
                  </a:cubicBezTo>
                  <a:cubicBezTo>
                    <a:pt x="3208" y="2967"/>
                    <a:pt x="3185" y="2950"/>
                    <a:pt x="3158" y="2937"/>
                  </a:cubicBezTo>
                  <a:cubicBezTo>
                    <a:pt x="3104" y="2907"/>
                    <a:pt x="3047" y="2873"/>
                    <a:pt x="2994" y="2840"/>
                  </a:cubicBezTo>
                  <a:cubicBezTo>
                    <a:pt x="2910" y="2786"/>
                    <a:pt x="2844" y="2737"/>
                    <a:pt x="2787" y="2683"/>
                  </a:cubicBezTo>
                  <a:cubicBezTo>
                    <a:pt x="2730" y="2623"/>
                    <a:pt x="2689" y="2572"/>
                    <a:pt x="2660" y="2516"/>
                  </a:cubicBezTo>
                  <a:cubicBezTo>
                    <a:pt x="2636" y="2472"/>
                    <a:pt x="2616" y="2428"/>
                    <a:pt x="2606" y="2385"/>
                  </a:cubicBezTo>
                  <a:cubicBezTo>
                    <a:pt x="2600" y="2365"/>
                    <a:pt x="2596" y="2345"/>
                    <a:pt x="2596" y="2328"/>
                  </a:cubicBezTo>
                  <a:lnTo>
                    <a:pt x="2592" y="2322"/>
                  </a:lnTo>
                  <a:cubicBezTo>
                    <a:pt x="2589" y="2298"/>
                    <a:pt x="2586" y="2265"/>
                    <a:pt x="2589" y="2241"/>
                  </a:cubicBezTo>
                  <a:cubicBezTo>
                    <a:pt x="2592" y="2218"/>
                    <a:pt x="2596" y="2195"/>
                    <a:pt x="2603" y="2175"/>
                  </a:cubicBezTo>
                  <a:cubicBezTo>
                    <a:pt x="2609" y="2148"/>
                    <a:pt x="2620" y="2121"/>
                    <a:pt x="2632" y="2101"/>
                  </a:cubicBezTo>
                  <a:cubicBezTo>
                    <a:pt x="2643" y="2074"/>
                    <a:pt x="2660" y="2054"/>
                    <a:pt x="2680" y="2034"/>
                  </a:cubicBezTo>
                  <a:lnTo>
                    <a:pt x="2689" y="2024"/>
                  </a:lnTo>
                  <a:lnTo>
                    <a:pt x="2697" y="2010"/>
                  </a:lnTo>
                  <a:cubicBezTo>
                    <a:pt x="2730" y="1984"/>
                    <a:pt x="2770" y="1954"/>
                    <a:pt x="2813" y="1927"/>
                  </a:cubicBezTo>
                  <a:cubicBezTo>
                    <a:pt x="2857" y="1904"/>
                    <a:pt x="2910" y="1887"/>
                    <a:pt x="2950" y="1874"/>
                  </a:cubicBezTo>
                  <a:cubicBezTo>
                    <a:pt x="2994" y="1860"/>
                    <a:pt x="3041" y="1857"/>
                    <a:pt x="3084" y="1854"/>
                  </a:cubicBezTo>
                  <a:lnTo>
                    <a:pt x="3098" y="1850"/>
                  </a:lnTo>
                  <a:close/>
                  <a:moveTo>
                    <a:pt x="1131" y="0"/>
                  </a:moveTo>
                  <a:cubicBezTo>
                    <a:pt x="1095" y="0"/>
                    <a:pt x="1051" y="4"/>
                    <a:pt x="1018" y="8"/>
                  </a:cubicBezTo>
                  <a:cubicBezTo>
                    <a:pt x="917" y="24"/>
                    <a:pt x="840" y="74"/>
                    <a:pt x="774" y="124"/>
                  </a:cubicBezTo>
                  <a:cubicBezTo>
                    <a:pt x="743" y="148"/>
                    <a:pt x="717" y="188"/>
                    <a:pt x="693" y="218"/>
                  </a:cubicBezTo>
                  <a:lnTo>
                    <a:pt x="680" y="235"/>
                  </a:lnTo>
                  <a:cubicBezTo>
                    <a:pt x="670" y="248"/>
                    <a:pt x="656" y="264"/>
                    <a:pt x="646" y="278"/>
                  </a:cubicBezTo>
                  <a:cubicBezTo>
                    <a:pt x="626" y="305"/>
                    <a:pt x="606" y="335"/>
                    <a:pt x="590" y="362"/>
                  </a:cubicBezTo>
                  <a:lnTo>
                    <a:pt x="576" y="378"/>
                  </a:lnTo>
                  <a:lnTo>
                    <a:pt x="516" y="469"/>
                  </a:lnTo>
                  <a:cubicBezTo>
                    <a:pt x="489" y="509"/>
                    <a:pt x="462" y="549"/>
                    <a:pt x="432" y="586"/>
                  </a:cubicBezTo>
                  <a:cubicBezTo>
                    <a:pt x="385" y="656"/>
                    <a:pt x="335" y="726"/>
                    <a:pt x="289" y="797"/>
                  </a:cubicBezTo>
                  <a:lnTo>
                    <a:pt x="245" y="857"/>
                  </a:lnTo>
                  <a:lnTo>
                    <a:pt x="204" y="917"/>
                  </a:lnTo>
                  <a:cubicBezTo>
                    <a:pt x="178" y="954"/>
                    <a:pt x="155" y="991"/>
                    <a:pt x="135" y="1027"/>
                  </a:cubicBezTo>
                  <a:cubicBezTo>
                    <a:pt x="94" y="1091"/>
                    <a:pt x="68" y="1164"/>
                    <a:pt x="37" y="1238"/>
                  </a:cubicBezTo>
                  <a:cubicBezTo>
                    <a:pt x="1" y="1342"/>
                    <a:pt x="48" y="1468"/>
                    <a:pt x="151" y="1533"/>
                  </a:cubicBezTo>
                  <a:cubicBezTo>
                    <a:pt x="168" y="1542"/>
                    <a:pt x="188" y="1553"/>
                    <a:pt x="208" y="1559"/>
                  </a:cubicBezTo>
                  <a:lnTo>
                    <a:pt x="212" y="1559"/>
                  </a:lnTo>
                  <a:cubicBezTo>
                    <a:pt x="212" y="1569"/>
                    <a:pt x="208" y="1582"/>
                    <a:pt x="208" y="1593"/>
                  </a:cubicBezTo>
                  <a:cubicBezTo>
                    <a:pt x="204" y="1656"/>
                    <a:pt x="228" y="1740"/>
                    <a:pt x="278" y="1790"/>
                  </a:cubicBezTo>
                  <a:cubicBezTo>
                    <a:pt x="352" y="1857"/>
                    <a:pt x="436" y="1917"/>
                    <a:pt x="516" y="1974"/>
                  </a:cubicBezTo>
                  <a:lnTo>
                    <a:pt x="533" y="1987"/>
                  </a:lnTo>
                  <a:cubicBezTo>
                    <a:pt x="596" y="2034"/>
                    <a:pt x="663" y="2081"/>
                    <a:pt x="740" y="2127"/>
                  </a:cubicBezTo>
                  <a:lnTo>
                    <a:pt x="746" y="2135"/>
                  </a:lnTo>
                  <a:cubicBezTo>
                    <a:pt x="814" y="2175"/>
                    <a:pt x="887" y="2211"/>
                    <a:pt x="957" y="2248"/>
                  </a:cubicBezTo>
                  <a:lnTo>
                    <a:pt x="961" y="2251"/>
                  </a:lnTo>
                  <a:cubicBezTo>
                    <a:pt x="1034" y="2288"/>
                    <a:pt x="1111" y="2328"/>
                    <a:pt x="1195" y="2371"/>
                  </a:cubicBezTo>
                  <a:cubicBezTo>
                    <a:pt x="1315" y="2436"/>
                    <a:pt x="1432" y="2509"/>
                    <a:pt x="1546" y="2579"/>
                  </a:cubicBezTo>
                  <a:lnTo>
                    <a:pt x="1626" y="2626"/>
                  </a:lnTo>
                  <a:cubicBezTo>
                    <a:pt x="1750" y="2700"/>
                    <a:pt x="1874" y="2773"/>
                    <a:pt x="1998" y="2843"/>
                  </a:cubicBezTo>
                  <a:lnTo>
                    <a:pt x="2078" y="2887"/>
                  </a:lnTo>
                  <a:cubicBezTo>
                    <a:pt x="2222" y="2970"/>
                    <a:pt x="2368" y="3054"/>
                    <a:pt x="2532" y="3144"/>
                  </a:cubicBezTo>
                  <a:cubicBezTo>
                    <a:pt x="2603" y="3185"/>
                    <a:pt x="2677" y="3221"/>
                    <a:pt x="2746" y="3262"/>
                  </a:cubicBezTo>
                  <a:cubicBezTo>
                    <a:pt x="2837" y="3308"/>
                    <a:pt x="2927" y="3359"/>
                    <a:pt x="3014" y="3409"/>
                  </a:cubicBezTo>
                  <a:cubicBezTo>
                    <a:pt x="3078" y="3442"/>
                    <a:pt x="3141" y="3479"/>
                    <a:pt x="3205" y="3515"/>
                  </a:cubicBezTo>
                  <a:cubicBezTo>
                    <a:pt x="3439" y="3646"/>
                    <a:pt x="3680" y="3783"/>
                    <a:pt x="3921" y="3910"/>
                  </a:cubicBezTo>
                  <a:cubicBezTo>
                    <a:pt x="4011" y="3957"/>
                    <a:pt x="4101" y="4004"/>
                    <a:pt x="4191" y="4047"/>
                  </a:cubicBezTo>
                  <a:cubicBezTo>
                    <a:pt x="4265" y="4084"/>
                    <a:pt x="4335" y="4121"/>
                    <a:pt x="4409" y="4157"/>
                  </a:cubicBezTo>
                  <a:cubicBezTo>
                    <a:pt x="4556" y="4234"/>
                    <a:pt x="4727" y="4322"/>
                    <a:pt x="4890" y="4402"/>
                  </a:cubicBezTo>
                  <a:cubicBezTo>
                    <a:pt x="5051" y="4478"/>
                    <a:pt x="5211" y="4556"/>
                    <a:pt x="5369" y="4629"/>
                  </a:cubicBezTo>
                  <a:lnTo>
                    <a:pt x="5469" y="4676"/>
                  </a:lnTo>
                  <a:cubicBezTo>
                    <a:pt x="5596" y="4736"/>
                    <a:pt x="5727" y="4796"/>
                    <a:pt x="5850" y="4860"/>
                  </a:cubicBezTo>
                  <a:cubicBezTo>
                    <a:pt x="6024" y="4947"/>
                    <a:pt x="6195" y="5040"/>
                    <a:pt x="6355" y="5128"/>
                  </a:cubicBezTo>
                  <a:cubicBezTo>
                    <a:pt x="6422" y="5168"/>
                    <a:pt x="6492" y="5205"/>
                    <a:pt x="6562" y="5245"/>
                  </a:cubicBezTo>
                  <a:cubicBezTo>
                    <a:pt x="6639" y="5288"/>
                    <a:pt x="6720" y="5335"/>
                    <a:pt x="6797" y="5378"/>
                  </a:cubicBezTo>
                  <a:lnTo>
                    <a:pt x="6857" y="5412"/>
                  </a:lnTo>
                  <a:cubicBezTo>
                    <a:pt x="6977" y="5475"/>
                    <a:pt x="7101" y="5542"/>
                    <a:pt x="7225" y="5602"/>
                  </a:cubicBezTo>
                  <a:cubicBezTo>
                    <a:pt x="7281" y="5626"/>
                    <a:pt x="7332" y="5650"/>
                    <a:pt x="7382" y="5670"/>
                  </a:cubicBezTo>
                  <a:cubicBezTo>
                    <a:pt x="7439" y="5693"/>
                    <a:pt x="7513" y="5710"/>
                    <a:pt x="7599" y="5716"/>
                  </a:cubicBezTo>
                  <a:cubicBezTo>
                    <a:pt x="7616" y="5717"/>
                    <a:pt x="7633" y="5718"/>
                    <a:pt x="7651" y="5718"/>
                  </a:cubicBezTo>
                  <a:cubicBezTo>
                    <a:pt x="7722" y="5718"/>
                    <a:pt x="7802" y="5708"/>
                    <a:pt x="7890" y="5686"/>
                  </a:cubicBezTo>
                  <a:cubicBezTo>
                    <a:pt x="8098" y="5629"/>
                    <a:pt x="8308" y="5552"/>
                    <a:pt x="8536" y="5449"/>
                  </a:cubicBezTo>
                  <a:cubicBezTo>
                    <a:pt x="8583" y="5426"/>
                    <a:pt x="8626" y="5402"/>
                    <a:pt x="8669" y="5381"/>
                  </a:cubicBezTo>
                  <a:cubicBezTo>
                    <a:pt x="8733" y="5349"/>
                    <a:pt x="8813" y="5301"/>
                    <a:pt x="8873" y="5235"/>
                  </a:cubicBezTo>
                  <a:cubicBezTo>
                    <a:pt x="8900" y="5208"/>
                    <a:pt x="8964" y="5137"/>
                    <a:pt x="8974" y="5077"/>
                  </a:cubicBezTo>
                  <a:cubicBezTo>
                    <a:pt x="8981" y="5051"/>
                    <a:pt x="8984" y="5020"/>
                    <a:pt x="8987" y="4994"/>
                  </a:cubicBezTo>
                  <a:cubicBezTo>
                    <a:pt x="8987" y="4964"/>
                    <a:pt x="8984" y="4937"/>
                    <a:pt x="8981" y="4907"/>
                  </a:cubicBezTo>
                  <a:cubicBezTo>
                    <a:pt x="8978" y="4853"/>
                    <a:pt x="8924" y="4779"/>
                    <a:pt x="8900" y="4750"/>
                  </a:cubicBezTo>
                  <a:cubicBezTo>
                    <a:pt x="8887" y="4736"/>
                    <a:pt x="8873" y="4719"/>
                    <a:pt x="8864" y="4706"/>
                  </a:cubicBezTo>
                  <a:cubicBezTo>
                    <a:pt x="8840" y="4676"/>
                    <a:pt x="8820" y="4649"/>
                    <a:pt x="8800" y="4619"/>
                  </a:cubicBezTo>
                  <a:cubicBezTo>
                    <a:pt x="8760" y="4563"/>
                    <a:pt x="8720" y="4499"/>
                    <a:pt x="8686" y="4432"/>
                  </a:cubicBezTo>
                  <a:cubicBezTo>
                    <a:pt x="8649" y="4358"/>
                    <a:pt x="8609" y="4278"/>
                    <a:pt x="8569" y="4188"/>
                  </a:cubicBezTo>
                  <a:cubicBezTo>
                    <a:pt x="8549" y="4137"/>
                    <a:pt x="8529" y="4088"/>
                    <a:pt x="8509" y="4041"/>
                  </a:cubicBezTo>
                  <a:cubicBezTo>
                    <a:pt x="8496" y="4007"/>
                    <a:pt x="8482" y="3974"/>
                    <a:pt x="8469" y="3941"/>
                  </a:cubicBezTo>
                  <a:lnTo>
                    <a:pt x="8459" y="3917"/>
                  </a:lnTo>
                  <a:cubicBezTo>
                    <a:pt x="8436" y="3856"/>
                    <a:pt x="8408" y="3793"/>
                    <a:pt x="8376" y="3736"/>
                  </a:cubicBezTo>
                  <a:cubicBezTo>
                    <a:pt x="8339" y="3676"/>
                    <a:pt x="8298" y="3616"/>
                    <a:pt x="8248" y="3566"/>
                  </a:cubicBezTo>
                  <a:cubicBezTo>
                    <a:pt x="8208" y="3526"/>
                    <a:pt x="8161" y="3492"/>
                    <a:pt x="8115" y="3455"/>
                  </a:cubicBezTo>
                  <a:lnTo>
                    <a:pt x="8095" y="3439"/>
                  </a:lnTo>
                  <a:cubicBezTo>
                    <a:pt x="8034" y="3395"/>
                    <a:pt x="7974" y="3348"/>
                    <a:pt x="7904" y="3295"/>
                  </a:cubicBezTo>
                  <a:cubicBezTo>
                    <a:pt x="7797" y="3208"/>
                    <a:pt x="7676" y="3118"/>
                    <a:pt x="7529" y="3018"/>
                  </a:cubicBezTo>
                  <a:cubicBezTo>
                    <a:pt x="7469" y="2973"/>
                    <a:pt x="7402" y="2933"/>
                    <a:pt x="7328" y="2887"/>
                  </a:cubicBezTo>
                  <a:cubicBezTo>
                    <a:pt x="7168" y="2786"/>
                    <a:pt x="7004" y="2689"/>
                    <a:pt x="6843" y="2596"/>
                  </a:cubicBezTo>
                  <a:cubicBezTo>
                    <a:pt x="6780" y="2562"/>
                    <a:pt x="6720" y="2529"/>
                    <a:pt x="6659" y="2492"/>
                  </a:cubicBezTo>
                  <a:cubicBezTo>
                    <a:pt x="6606" y="2459"/>
                    <a:pt x="6549" y="2428"/>
                    <a:pt x="6496" y="2396"/>
                  </a:cubicBezTo>
                  <a:cubicBezTo>
                    <a:pt x="6409" y="2342"/>
                    <a:pt x="6318" y="2288"/>
                    <a:pt x="6228" y="2238"/>
                  </a:cubicBezTo>
                  <a:cubicBezTo>
                    <a:pt x="6071" y="2151"/>
                    <a:pt x="5911" y="2070"/>
                    <a:pt x="5760" y="1994"/>
                  </a:cubicBezTo>
                  <a:cubicBezTo>
                    <a:pt x="5419" y="1823"/>
                    <a:pt x="5128" y="1683"/>
                    <a:pt x="4833" y="1549"/>
                  </a:cubicBezTo>
                  <a:cubicBezTo>
                    <a:pt x="4787" y="1525"/>
                    <a:pt x="4736" y="1502"/>
                    <a:pt x="4690" y="1479"/>
                  </a:cubicBezTo>
                  <a:cubicBezTo>
                    <a:pt x="4559" y="1419"/>
                    <a:pt x="4429" y="1358"/>
                    <a:pt x="4295" y="1302"/>
                  </a:cubicBezTo>
                  <a:cubicBezTo>
                    <a:pt x="4198" y="1255"/>
                    <a:pt x="4094" y="1215"/>
                    <a:pt x="3997" y="1178"/>
                  </a:cubicBezTo>
                  <a:cubicBezTo>
                    <a:pt x="3934" y="1151"/>
                    <a:pt x="3873" y="1127"/>
                    <a:pt x="3810" y="1101"/>
                  </a:cubicBezTo>
                  <a:cubicBezTo>
                    <a:pt x="3459" y="957"/>
                    <a:pt x="3108" y="800"/>
                    <a:pt x="2763" y="650"/>
                  </a:cubicBezTo>
                  <a:cubicBezTo>
                    <a:pt x="2683" y="613"/>
                    <a:pt x="2603" y="576"/>
                    <a:pt x="2523" y="539"/>
                  </a:cubicBezTo>
                  <a:cubicBezTo>
                    <a:pt x="2439" y="502"/>
                    <a:pt x="2352" y="462"/>
                    <a:pt x="2268" y="422"/>
                  </a:cubicBezTo>
                  <a:cubicBezTo>
                    <a:pt x="2215" y="395"/>
                    <a:pt x="2158" y="369"/>
                    <a:pt x="2101" y="342"/>
                  </a:cubicBezTo>
                  <a:lnTo>
                    <a:pt x="2058" y="321"/>
                  </a:lnTo>
                  <a:cubicBezTo>
                    <a:pt x="1974" y="281"/>
                    <a:pt x="1884" y="238"/>
                    <a:pt x="1794" y="204"/>
                  </a:cubicBezTo>
                  <a:cubicBezTo>
                    <a:pt x="1723" y="175"/>
                    <a:pt x="1646" y="144"/>
                    <a:pt x="1569" y="118"/>
                  </a:cubicBezTo>
                  <a:cubicBezTo>
                    <a:pt x="1496" y="91"/>
                    <a:pt x="1419" y="68"/>
                    <a:pt x="1345" y="44"/>
                  </a:cubicBezTo>
                  <a:lnTo>
                    <a:pt x="1335" y="41"/>
                  </a:lnTo>
                  <a:cubicBezTo>
                    <a:pt x="1272" y="20"/>
                    <a:pt x="1201" y="0"/>
                    <a:pt x="1131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6"/>
            <p:cNvSpPr/>
            <p:nvPr/>
          </p:nvSpPr>
          <p:spPr>
            <a:xfrm>
              <a:off x="2160704" y="514259"/>
              <a:ext cx="316150" cy="445760"/>
            </a:xfrm>
            <a:custGeom>
              <a:avLst/>
              <a:gdLst/>
              <a:ahLst/>
              <a:cxnLst/>
              <a:rect l="l" t="t" r="r" b="b"/>
              <a:pathLst>
                <a:path w="1383" h="1950" extrusionOk="0">
                  <a:moveTo>
                    <a:pt x="1122" y="0"/>
                  </a:moveTo>
                  <a:cubicBezTo>
                    <a:pt x="1105" y="0"/>
                    <a:pt x="1088" y="2"/>
                    <a:pt x="1071" y="6"/>
                  </a:cubicBezTo>
                  <a:cubicBezTo>
                    <a:pt x="1011" y="19"/>
                    <a:pt x="964" y="56"/>
                    <a:pt x="931" y="107"/>
                  </a:cubicBezTo>
                  <a:cubicBezTo>
                    <a:pt x="874" y="187"/>
                    <a:pt x="817" y="267"/>
                    <a:pt x="763" y="351"/>
                  </a:cubicBezTo>
                  <a:cubicBezTo>
                    <a:pt x="726" y="404"/>
                    <a:pt x="690" y="457"/>
                    <a:pt x="657" y="511"/>
                  </a:cubicBezTo>
                  <a:cubicBezTo>
                    <a:pt x="573" y="648"/>
                    <a:pt x="493" y="785"/>
                    <a:pt x="412" y="919"/>
                  </a:cubicBezTo>
                  <a:cubicBezTo>
                    <a:pt x="339" y="1043"/>
                    <a:pt x="269" y="1163"/>
                    <a:pt x="195" y="1283"/>
                  </a:cubicBezTo>
                  <a:cubicBezTo>
                    <a:pt x="158" y="1344"/>
                    <a:pt x="124" y="1404"/>
                    <a:pt x="91" y="1464"/>
                  </a:cubicBezTo>
                  <a:cubicBezTo>
                    <a:pt x="71" y="1504"/>
                    <a:pt x="55" y="1544"/>
                    <a:pt x="41" y="1584"/>
                  </a:cubicBezTo>
                  <a:cubicBezTo>
                    <a:pt x="21" y="1638"/>
                    <a:pt x="14" y="1688"/>
                    <a:pt x="8" y="1742"/>
                  </a:cubicBezTo>
                  <a:cubicBezTo>
                    <a:pt x="1" y="1812"/>
                    <a:pt x="44" y="1882"/>
                    <a:pt x="101" y="1919"/>
                  </a:cubicBezTo>
                  <a:cubicBezTo>
                    <a:pt x="132" y="1936"/>
                    <a:pt x="161" y="1946"/>
                    <a:pt x="198" y="1949"/>
                  </a:cubicBezTo>
                  <a:cubicBezTo>
                    <a:pt x="202" y="1949"/>
                    <a:pt x="206" y="1949"/>
                    <a:pt x="210" y="1949"/>
                  </a:cubicBezTo>
                  <a:cubicBezTo>
                    <a:pt x="258" y="1949"/>
                    <a:pt x="298" y="1926"/>
                    <a:pt x="339" y="1896"/>
                  </a:cubicBezTo>
                  <a:cubicBezTo>
                    <a:pt x="402" y="1848"/>
                    <a:pt x="436" y="1772"/>
                    <a:pt x="476" y="1705"/>
                  </a:cubicBezTo>
                  <a:cubicBezTo>
                    <a:pt x="510" y="1645"/>
                    <a:pt x="543" y="1584"/>
                    <a:pt x="576" y="1524"/>
                  </a:cubicBezTo>
                  <a:cubicBezTo>
                    <a:pt x="646" y="1404"/>
                    <a:pt x="720" y="1280"/>
                    <a:pt x="791" y="1160"/>
                  </a:cubicBezTo>
                  <a:cubicBezTo>
                    <a:pt x="874" y="1023"/>
                    <a:pt x="954" y="885"/>
                    <a:pt x="1038" y="752"/>
                  </a:cubicBezTo>
                  <a:cubicBezTo>
                    <a:pt x="1067" y="701"/>
                    <a:pt x="1101" y="652"/>
                    <a:pt x="1135" y="604"/>
                  </a:cubicBezTo>
                  <a:cubicBezTo>
                    <a:pt x="1192" y="518"/>
                    <a:pt x="1248" y="431"/>
                    <a:pt x="1308" y="343"/>
                  </a:cubicBezTo>
                  <a:cubicBezTo>
                    <a:pt x="1382" y="243"/>
                    <a:pt x="1339" y="96"/>
                    <a:pt x="1238" y="36"/>
                  </a:cubicBezTo>
                  <a:cubicBezTo>
                    <a:pt x="1205" y="12"/>
                    <a:pt x="1164" y="0"/>
                    <a:pt x="112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6"/>
            <p:cNvSpPr/>
            <p:nvPr/>
          </p:nvSpPr>
          <p:spPr>
            <a:xfrm>
              <a:off x="2340381" y="594039"/>
              <a:ext cx="291690" cy="484393"/>
            </a:xfrm>
            <a:custGeom>
              <a:avLst/>
              <a:gdLst/>
              <a:ahLst/>
              <a:cxnLst/>
              <a:rect l="l" t="t" r="r" b="b"/>
              <a:pathLst>
                <a:path w="1276" h="2119" extrusionOk="0">
                  <a:moveTo>
                    <a:pt x="1109" y="0"/>
                  </a:moveTo>
                  <a:cubicBezTo>
                    <a:pt x="1096" y="0"/>
                    <a:pt x="1083" y="2"/>
                    <a:pt x="1071" y="5"/>
                  </a:cubicBezTo>
                  <a:cubicBezTo>
                    <a:pt x="1031" y="11"/>
                    <a:pt x="988" y="39"/>
                    <a:pt x="968" y="79"/>
                  </a:cubicBezTo>
                  <a:cubicBezTo>
                    <a:pt x="928" y="159"/>
                    <a:pt x="883" y="239"/>
                    <a:pt x="834" y="312"/>
                  </a:cubicBezTo>
                  <a:cubicBezTo>
                    <a:pt x="787" y="386"/>
                    <a:pt x="743" y="456"/>
                    <a:pt x="696" y="530"/>
                  </a:cubicBezTo>
                  <a:cubicBezTo>
                    <a:pt x="607" y="667"/>
                    <a:pt x="526" y="811"/>
                    <a:pt x="439" y="954"/>
                  </a:cubicBezTo>
                  <a:cubicBezTo>
                    <a:pt x="355" y="1088"/>
                    <a:pt x="269" y="1223"/>
                    <a:pt x="201" y="1366"/>
                  </a:cubicBezTo>
                  <a:cubicBezTo>
                    <a:pt x="165" y="1446"/>
                    <a:pt x="128" y="1527"/>
                    <a:pt x="98" y="1610"/>
                  </a:cubicBezTo>
                  <a:cubicBezTo>
                    <a:pt x="74" y="1677"/>
                    <a:pt x="51" y="1744"/>
                    <a:pt x="25" y="1808"/>
                  </a:cubicBezTo>
                  <a:cubicBezTo>
                    <a:pt x="11" y="1841"/>
                    <a:pt x="1" y="1874"/>
                    <a:pt x="1" y="1908"/>
                  </a:cubicBezTo>
                  <a:cubicBezTo>
                    <a:pt x="1" y="1945"/>
                    <a:pt x="8" y="1978"/>
                    <a:pt x="25" y="2008"/>
                  </a:cubicBezTo>
                  <a:cubicBezTo>
                    <a:pt x="41" y="2041"/>
                    <a:pt x="65" y="2065"/>
                    <a:pt x="94" y="2085"/>
                  </a:cubicBezTo>
                  <a:lnTo>
                    <a:pt x="98" y="2089"/>
                  </a:lnTo>
                  <a:cubicBezTo>
                    <a:pt x="128" y="2105"/>
                    <a:pt x="158" y="2115"/>
                    <a:pt x="195" y="2118"/>
                  </a:cubicBezTo>
                  <a:cubicBezTo>
                    <a:pt x="245" y="2118"/>
                    <a:pt x="295" y="2101"/>
                    <a:pt x="332" y="2065"/>
                  </a:cubicBezTo>
                  <a:lnTo>
                    <a:pt x="346" y="2055"/>
                  </a:lnTo>
                  <a:cubicBezTo>
                    <a:pt x="375" y="2025"/>
                    <a:pt x="395" y="1985"/>
                    <a:pt x="402" y="1945"/>
                  </a:cubicBezTo>
                  <a:cubicBezTo>
                    <a:pt x="429" y="1878"/>
                    <a:pt x="449" y="1814"/>
                    <a:pt x="473" y="1747"/>
                  </a:cubicBezTo>
                  <a:cubicBezTo>
                    <a:pt x="499" y="1667"/>
                    <a:pt x="526" y="1590"/>
                    <a:pt x="559" y="1513"/>
                  </a:cubicBezTo>
                  <a:cubicBezTo>
                    <a:pt x="607" y="1419"/>
                    <a:pt x="660" y="1326"/>
                    <a:pt x="710" y="1232"/>
                  </a:cubicBezTo>
                  <a:cubicBezTo>
                    <a:pt x="767" y="1125"/>
                    <a:pt x="823" y="1022"/>
                    <a:pt x="880" y="914"/>
                  </a:cubicBezTo>
                  <a:cubicBezTo>
                    <a:pt x="997" y="690"/>
                    <a:pt x="1128" y="476"/>
                    <a:pt x="1245" y="252"/>
                  </a:cubicBezTo>
                  <a:cubicBezTo>
                    <a:pt x="1265" y="212"/>
                    <a:pt x="1275" y="175"/>
                    <a:pt x="1265" y="129"/>
                  </a:cubicBezTo>
                  <a:cubicBezTo>
                    <a:pt x="1255" y="88"/>
                    <a:pt x="1229" y="48"/>
                    <a:pt x="1192" y="25"/>
                  </a:cubicBezTo>
                  <a:cubicBezTo>
                    <a:pt x="1168" y="9"/>
                    <a:pt x="1138" y="0"/>
                    <a:pt x="1109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6"/>
            <p:cNvSpPr/>
            <p:nvPr/>
          </p:nvSpPr>
          <p:spPr>
            <a:xfrm>
              <a:off x="3540743" y="1213757"/>
              <a:ext cx="352040" cy="522340"/>
            </a:xfrm>
            <a:custGeom>
              <a:avLst/>
              <a:gdLst/>
              <a:ahLst/>
              <a:cxnLst/>
              <a:rect l="l" t="t" r="r" b="b"/>
              <a:pathLst>
                <a:path w="1540" h="2285" extrusionOk="0">
                  <a:moveTo>
                    <a:pt x="1336" y="0"/>
                  </a:moveTo>
                  <a:cubicBezTo>
                    <a:pt x="1276" y="0"/>
                    <a:pt x="1216" y="29"/>
                    <a:pt x="1181" y="83"/>
                  </a:cubicBezTo>
                  <a:cubicBezTo>
                    <a:pt x="981" y="407"/>
                    <a:pt x="786" y="739"/>
                    <a:pt x="569" y="1050"/>
                  </a:cubicBezTo>
                  <a:cubicBezTo>
                    <a:pt x="479" y="1184"/>
                    <a:pt x="392" y="1317"/>
                    <a:pt x="312" y="1457"/>
                  </a:cubicBezTo>
                  <a:cubicBezTo>
                    <a:pt x="272" y="1525"/>
                    <a:pt x="238" y="1598"/>
                    <a:pt x="201" y="1668"/>
                  </a:cubicBezTo>
                  <a:cubicBezTo>
                    <a:pt x="181" y="1702"/>
                    <a:pt x="164" y="1738"/>
                    <a:pt x="141" y="1772"/>
                  </a:cubicBezTo>
                  <a:cubicBezTo>
                    <a:pt x="121" y="1802"/>
                    <a:pt x="101" y="1829"/>
                    <a:pt x="81" y="1859"/>
                  </a:cubicBezTo>
                  <a:cubicBezTo>
                    <a:pt x="71" y="1876"/>
                    <a:pt x="58" y="1892"/>
                    <a:pt x="51" y="1909"/>
                  </a:cubicBezTo>
                  <a:cubicBezTo>
                    <a:pt x="37" y="1932"/>
                    <a:pt x="24" y="1956"/>
                    <a:pt x="17" y="1983"/>
                  </a:cubicBezTo>
                  <a:cubicBezTo>
                    <a:pt x="4" y="2039"/>
                    <a:pt x="1" y="2110"/>
                    <a:pt x="34" y="2160"/>
                  </a:cubicBezTo>
                  <a:cubicBezTo>
                    <a:pt x="54" y="2197"/>
                    <a:pt x="81" y="2227"/>
                    <a:pt x="118" y="2247"/>
                  </a:cubicBezTo>
                  <a:cubicBezTo>
                    <a:pt x="151" y="2270"/>
                    <a:pt x="184" y="2280"/>
                    <a:pt x="225" y="2284"/>
                  </a:cubicBezTo>
                  <a:cubicBezTo>
                    <a:pt x="228" y="2284"/>
                    <a:pt x="231" y="2284"/>
                    <a:pt x="235" y="2284"/>
                  </a:cubicBezTo>
                  <a:cubicBezTo>
                    <a:pt x="294" y="2284"/>
                    <a:pt x="347" y="2258"/>
                    <a:pt x="388" y="2220"/>
                  </a:cubicBezTo>
                  <a:lnTo>
                    <a:pt x="388" y="2220"/>
                  </a:lnTo>
                  <a:lnTo>
                    <a:pt x="385" y="2224"/>
                  </a:lnTo>
                  <a:cubicBezTo>
                    <a:pt x="432" y="2184"/>
                    <a:pt x="456" y="2133"/>
                    <a:pt x="476" y="2079"/>
                  </a:cubicBezTo>
                  <a:cubicBezTo>
                    <a:pt x="502" y="2030"/>
                    <a:pt x="529" y="1979"/>
                    <a:pt x="556" y="1926"/>
                  </a:cubicBezTo>
                  <a:cubicBezTo>
                    <a:pt x="589" y="1859"/>
                    <a:pt x="619" y="1792"/>
                    <a:pt x="649" y="1722"/>
                  </a:cubicBezTo>
                  <a:cubicBezTo>
                    <a:pt x="757" y="1497"/>
                    <a:pt x="880" y="1281"/>
                    <a:pt x="1010" y="1066"/>
                  </a:cubicBezTo>
                  <a:cubicBezTo>
                    <a:pt x="1168" y="802"/>
                    <a:pt x="1325" y="538"/>
                    <a:pt x="1485" y="277"/>
                  </a:cubicBezTo>
                  <a:cubicBezTo>
                    <a:pt x="1539" y="193"/>
                    <a:pt x="1512" y="80"/>
                    <a:pt x="1432" y="26"/>
                  </a:cubicBezTo>
                  <a:lnTo>
                    <a:pt x="1428" y="26"/>
                  </a:lnTo>
                  <a:cubicBezTo>
                    <a:pt x="1400" y="9"/>
                    <a:pt x="1368" y="0"/>
                    <a:pt x="1336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6"/>
            <p:cNvSpPr/>
            <p:nvPr/>
          </p:nvSpPr>
          <p:spPr>
            <a:xfrm>
              <a:off x="2600296" y="886182"/>
              <a:ext cx="968110" cy="555714"/>
            </a:xfrm>
            <a:custGeom>
              <a:avLst/>
              <a:gdLst/>
              <a:ahLst/>
              <a:cxnLst/>
              <a:rect l="l" t="t" r="r" b="b"/>
              <a:pathLst>
                <a:path w="4235" h="2431" extrusionOk="0">
                  <a:moveTo>
                    <a:pt x="513" y="1"/>
                  </a:moveTo>
                  <a:lnTo>
                    <a:pt x="499" y="5"/>
                  </a:lnTo>
                  <a:cubicBezTo>
                    <a:pt x="456" y="8"/>
                    <a:pt x="409" y="11"/>
                    <a:pt x="365" y="25"/>
                  </a:cubicBezTo>
                  <a:cubicBezTo>
                    <a:pt x="325" y="38"/>
                    <a:pt x="272" y="55"/>
                    <a:pt x="228" y="78"/>
                  </a:cubicBezTo>
                  <a:cubicBezTo>
                    <a:pt x="185" y="105"/>
                    <a:pt x="145" y="135"/>
                    <a:pt x="112" y="161"/>
                  </a:cubicBezTo>
                  <a:lnTo>
                    <a:pt x="104" y="175"/>
                  </a:lnTo>
                  <a:lnTo>
                    <a:pt x="95" y="185"/>
                  </a:lnTo>
                  <a:cubicBezTo>
                    <a:pt x="75" y="205"/>
                    <a:pt x="58" y="225"/>
                    <a:pt x="47" y="252"/>
                  </a:cubicBezTo>
                  <a:cubicBezTo>
                    <a:pt x="35" y="272"/>
                    <a:pt x="24" y="299"/>
                    <a:pt x="18" y="326"/>
                  </a:cubicBezTo>
                  <a:cubicBezTo>
                    <a:pt x="11" y="346"/>
                    <a:pt x="7" y="369"/>
                    <a:pt x="4" y="392"/>
                  </a:cubicBezTo>
                  <a:cubicBezTo>
                    <a:pt x="1" y="416"/>
                    <a:pt x="4" y="449"/>
                    <a:pt x="7" y="473"/>
                  </a:cubicBezTo>
                  <a:lnTo>
                    <a:pt x="11" y="479"/>
                  </a:lnTo>
                  <a:cubicBezTo>
                    <a:pt x="11" y="496"/>
                    <a:pt x="15" y="516"/>
                    <a:pt x="21" y="536"/>
                  </a:cubicBezTo>
                  <a:cubicBezTo>
                    <a:pt x="31" y="579"/>
                    <a:pt x="51" y="623"/>
                    <a:pt x="75" y="667"/>
                  </a:cubicBezTo>
                  <a:cubicBezTo>
                    <a:pt x="104" y="723"/>
                    <a:pt x="145" y="774"/>
                    <a:pt x="202" y="834"/>
                  </a:cubicBezTo>
                  <a:cubicBezTo>
                    <a:pt x="259" y="888"/>
                    <a:pt x="325" y="937"/>
                    <a:pt x="409" y="991"/>
                  </a:cubicBezTo>
                  <a:cubicBezTo>
                    <a:pt x="462" y="1024"/>
                    <a:pt x="519" y="1058"/>
                    <a:pt x="573" y="1088"/>
                  </a:cubicBezTo>
                  <a:cubicBezTo>
                    <a:pt x="600" y="1101"/>
                    <a:pt x="623" y="1118"/>
                    <a:pt x="649" y="1132"/>
                  </a:cubicBezTo>
                  <a:cubicBezTo>
                    <a:pt x="787" y="1212"/>
                    <a:pt x="930" y="1289"/>
                    <a:pt x="1075" y="1365"/>
                  </a:cubicBezTo>
                  <a:lnTo>
                    <a:pt x="1526" y="1606"/>
                  </a:lnTo>
                  <a:cubicBezTo>
                    <a:pt x="1600" y="1646"/>
                    <a:pt x="1670" y="1683"/>
                    <a:pt x="1743" y="1720"/>
                  </a:cubicBezTo>
                  <a:cubicBezTo>
                    <a:pt x="1824" y="1760"/>
                    <a:pt x="1904" y="1804"/>
                    <a:pt x="1984" y="1844"/>
                  </a:cubicBezTo>
                  <a:cubicBezTo>
                    <a:pt x="2134" y="1924"/>
                    <a:pt x="2295" y="2011"/>
                    <a:pt x="2463" y="2084"/>
                  </a:cubicBezTo>
                  <a:cubicBezTo>
                    <a:pt x="2626" y="2158"/>
                    <a:pt x="2790" y="2222"/>
                    <a:pt x="2944" y="2275"/>
                  </a:cubicBezTo>
                  <a:cubicBezTo>
                    <a:pt x="2977" y="2285"/>
                    <a:pt x="3008" y="2299"/>
                    <a:pt x="3041" y="2308"/>
                  </a:cubicBezTo>
                  <a:cubicBezTo>
                    <a:pt x="3088" y="2325"/>
                    <a:pt x="3138" y="2342"/>
                    <a:pt x="3185" y="2356"/>
                  </a:cubicBezTo>
                  <a:cubicBezTo>
                    <a:pt x="3278" y="2389"/>
                    <a:pt x="3375" y="2406"/>
                    <a:pt x="3456" y="2416"/>
                  </a:cubicBezTo>
                  <a:cubicBezTo>
                    <a:pt x="3511" y="2426"/>
                    <a:pt x="3570" y="2430"/>
                    <a:pt x="3629" y="2430"/>
                  </a:cubicBezTo>
                  <a:cubicBezTo>
                    <a:pt x="3648" y="2430"/>
                    <a:pt x="3668" y="2430"/>
                    <a:pt x="3687" y="2429"/>
                  </a:cubicBezTo>
                  <a:cubicBezTo>
                    <a:pt x="3720" y="2429"/>
                    <a:pt x="3753" y="2426"/>
                    <a:pt x="3787" y="2422"/>
                  </a:cubicBezTo>
                  <a:cubicBezTo>
                    <a:pt x="3840" y="2416"/>
                    <a:pt x="3887" y="2396"/>
                    <a:pt x="3931" y="2379"/>
                  </a:cubicBezTo>
                  <a:cubicBezTo>
                    <a:pt x="3951" y="2369"/>
                    <a:pt x="3974" y="2356"/>
                    <a:pt x="3991" y="2345"/>
                  </a:cubicBezTo>
                  <a:cubicBezTo>
                    <a:pt x="4061" y="2302"/>
                    <a:pt x="4118" y="2252"/>
                    <a:pt x="4155" y="2198"/>
                  </a:cubicBezTo>
                  <a:cubicBezTo>
                    <a:pt x="4195" y="2138"/>
                    <a:pt x="4218" y="2081"/>
                    <a:pt x="4229" y="2018"/>
                  </a:cubicBezTo>
                  <a:cubicBezTo>
                    <a:pt x="4235" y="1964"/>
                    <a:pt x="4232" y="1907"/>
                    <a:pt x="4212" y="1847"/>
                  </a:cubicBezTo>
                  <a:cubicBezTo>
                    <a:pt x="4195" y="1783"/>
                    <a:pt x="4175" y="1734"/>
                    <a:pt x="4151" y="1694"/>
                  </a:cubicBezTo>
                  <a:cubicBezTo>
                    <a:pt x="4128" y="1657"/>
                    <a:pt x="4098" y="1610"/>
                    <a:pt x="4065" y="1570"/>
                  </a:cubicBezTo>
                  <a:cubicBezTo>
                    <a:pt x="4031" y="1533"/>
                    <a:pt x="3994" y="1499"/>
                    <a:pt x="3944" y="1459"/>
                  </a:cubicBezTo>
                  <a:cubicBezTo>
                    <a:pt x="3897" y="1422"/>
                    <a:pt x="3844" y="1389"/>
                    <a:pt x="3800" y="1362"/>
                  </a:cubicBezTo>
                  <a:lnTo>
                    <a:pt x="3777" y="1345"/>
                  </a:lnTo>
                  <a:lnTo>
                    <a:pt x="3757" y="1332"/>
                  </a:lnTo>
                  <a:lnTo>
                    <a:pt x="3737" y="1322"/>
                  </a:lnTo>
                  <a:lnTo>
                    <a:pt x="3733" y="1319"/>
                  </a:lnTo>
                  <a:cubicBezTo>
                    <a:pt x="3700" y="1299"/>
                    <a:pt x="3663" y="1279"/>
                    <a:pt x="3630" y="1259"/>
                  </a:cubicBezTo>
                  <a:lnTo>
                    <a:pt x="3599" y="1242"/>
                  </a:lnTo>
                  <a:cubicBezTo>
                    <a:pt x="3563" y="1218"/>
                    <a:pt x="3523" y="1198"/>
                    <a:pt x="3486" y="1178"/>
                  </a:cubicBezTo>
                  <a:cubicBezTo>
                    <a:pt x="3460" y="1165"/>
                    <a:pt x="3433" y="1155"/>
                    <a:pt x="3401" y="1155"/>
                  </a:cubicBezTo>
                  <a:cubicBezTo>
                    <a:pt x="3390" y="1155"/>
                    <a:pt x="3380" y="1156"/>
                    <a:pt x="3369" y="1158"/>
                  </a:cubicBezTo>
                  <a:lnTo>
                    <a:pt x="3366" y="1158"/>
                  </a:lnTo>
                  <a:lnTo>
                    <a:pt x="3346" y="1145"/>
                  </a:lnTo>
                  <a:lnTo>
                    <a:pt x="3326" y="1132"/>
                  </a:lnTo>
                  <a:cubicBezTo>
                    <a:pt x="3278" y="1101"/>
                    <a:pt x="3228" y="1068"/>
                    <a:pt x="3182" y="1038"/>
                  </a:cubicBezTo>
                  <a:cubicBezTo>
                    <a:pt x="3165" y="1028"/>
                    <a:pt x="3148" y="1018"/>
                    <a:pt x="3131" y="1008"/>
                  </a:cubicBezTo>
                  <a:cubicBezTo>
                    <a:pt x="3054" y="961"/>
                    <a:pt x="2984" y="917"/>
                    <a:pt x="2911" y="880"/>
                  </a:cubicBezTo>
                  <a:cubicBezTo>
                    <a:pt x="2750" y="800"/>
                    <a:pt x="2590" y="723"/>
                    <a:pt x="2429" y="647"/>
                  </a:cubicBezTo>
                  <a:cubicBezTo>
                    <a:pt x="2389" y="627"/>
                    <a:pt x="2349" y="607"/>
                    <a:pt x="2305" y="587"/>
                  </a:cubicBezTo>
                  <a:cubicBezTo>
                    <a:pt x="2182" y="526"/>
                    <a:pt x="2048" y="459"/>
                    <a:pt x="1918" y="402"/>
                  </a:cubicBezTo>
                  <a:lnTo>
                    <a:pt x="1901" y="396"/>
                  </a:lnTo>
                  <a:cubicBezTo>
                    <a:pt x="1757" y="329"/>
                    <a:pt x="1609" y="262"/>
                    <a:pt x="1456" y="215"/>
                  </a:cubicBezTo>
                  <a:cubicBezTo>
                    <a:pt x="1402" y="198"/>
                    <a:pt x="1345" y="185"/>
                    <a:pt x="1292" y="172"/>
                  </a:cubicBezTo>
                  <a:cubicBezTo>
                    <a:pt x="1259" y="165"/>
                    <a:pt x="1225" y="155"/>
                    <a:pt x="1191" y="148"/>
                  </a:cubicBezTo>
                  <a:cubicBezTo>
                    <a:pt x="1111" y="125"/>
                    <a:pt x="1035" y="105"/>
                    <a:pt x="954" y="81"/>
                  </a:cubicBezTo>
                  <a:cubicBezTo>
                    <a:pt x="934" y="78"/>
                    <a:pt x="914" y="71"/>
                    <a:pt x="894" y="65"/>
                  </a:cubicBezTo>
                  <a:cubicBezTo>
                    <a:pt x="837" y="48"/>
                    <a:pt x="777" y="31"/>
                    <a:pt x="717" y="18"/>
                  </a:cubicBezTo>
                  <a:cubicBezTo>
                    <a:pt x="670" y="8"/>
                    <a:pt x="620" y="5"/>
                    <a:pt x="566" y="1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6"/>
            <p:cNvSpPr/>
            <p:nvPr/>
          </p:nvSpPr>
          <p:spPr>
            <a:xfrm>
              <a:off x="1963425" y="418250"/>
              <a:ext cx="2160932" cy="1380257"/>
            </a:xfrm>
            <a:custGeom>
              <a:avLst/>
              <a:gdLst/>
              <a:ahLst/>
              <a:cxnLst/>
              <a:rect l="l" t="t" r="r" b="b"/>
              <a:pathLst>
                <a:path w="9453" h="6038" extrusionOk="0">
                  <a:moveTo>
                    <a:pt x="830" y="656"/>
                  </a:moveTo>
                  <a:cubicBezTo>
                    <a:pt x="823" y="664"/>
                    <a:pt x="816" y="672"/>
                    <a:pt x="809" y="680"/>
                  </a:cubicBezTo>
                  <a:lnTo>
                    <a:pt x="809" y="680"/>
                  </a:lnTo>
                  <a:cubicBezTo>
                    <a:pt x="816" y="671"/>
                    <a:pt x="823" y="664"/>
                    <a:pt x="830" y="656"/>
                  </a:cubicBezTo>
                  <a:close/>
                  <a:moveTo>
                    <a:pt x="809" y="680"/>
                  </a:moveTo>
                  <a:lnTo>
                    <a:pt x="809" y="680"/>
                  </a:lnTo>
                  <a:cubicBezTo>
                    <a:pt x="809" y="681"/>
                    <a:pt x="808" y="682"/>
                    <a:pt x="807" y="683"/>
                  </a:cubicBezTo>
                  <a:cubicBezTo>
                    <a:pt x="808" y="682"/>
                    <a:pt x="809" y="681"/>
                    <a:pt x="809" y="680"/>
                  </a:cubicBezTo>
                  <a:close/>
                  <a:moveTo>
                    <a:pt x="1242" y="393"/>
                  </a:moveTo>
                  <a:cubicBezTo>
                    <a:pt x="1285" y="393"/>
                    <a:pt x="1332" y="396"/>
                    <a:pt x="1376" y="402"/>
                  </a:cubicBezTo>
                  <a:cubicBezTo>
                    <a:pt x="1516" y="433"/>
                    <a:pt x="1654" y="483"/>
                    <a:pt x="1784" y="536"/>
                  </a:cubicBezTo>
                  <a:cubicBezTo>
                    <a:pt x="1927" y="593"/>
                    <a:pt x="2065" y="654"/>
                    <a:pt x="2205" y="714"/>
                  </a:cubicBezTo>
                  <a:cubicBezTo>
                    <a:pt x="2362" y="780"/>
                    <a:pt x="2512" y="851"/>
                    <a:pt x="2667" y="921"/>
                  </a:cubicBezTo>
                  <a:cubicBezTo>
                    <a:pt x="2830" y="991"/>
                    <a:pt x="2994" y="1068"/>
                    <a:pt x="3159" y="1142"/>
                  </a:cubicBezTo>
                  <a:cubicBezTo>
                    <a:pt x="3285" y="1199"/>
                    <a:pt x="3415" y="1259"/>
                    <a:pt x="3543" y="1316"/>
                  </a:cubicBezTo>
                  <a:cubicBezTo>
                    <a:pt x="3696" y="1386"/>
                    <a:pt x="3850" y="1456"/>
                    <a:pt x="4001" y="1526"/>
                  </a:cubicBezTo>
                  <a:cubicBezTo>
                    <a:pt x="4215" y="1626"/>
                    <a:pt x="4426" y="1723"/>
                    <a:pt x="4639" y="1821"/>
                  </a:cubicBezTo>
                  <a:cubicBezTo>
                    <a:pt x="4957" y="1971"/>
                    <a:pt x="5272" y="2132"/>
                    <a:pt x="5583" y="2296"/>
                  </a:cubicBezTo>
                  <a:cubicBezTo>
                    <a:pt x="5740" y="2379"/>
                    <a:pt x="5897" y="2466"/>
                    <a:pt x="6058" y="2546"/>
                  </a:cubicBezTo>
                  <a:cubicBezTo>
                    <a:pt x="6225" y="2630"/>
                    <a:pt x="6389" y="2714"/>
                    <a:pt x="6556" y="2804"/>
                  </a:cubicBezTo>
                  <a:cubicBezTo>
                    <a:pt x="6693" y="2881"/>
                    <a:pt x="6831" y="2955"/>
                    <a:pt x="6964" y="3031"/>
                  </a:cubicBezTo>
                  <a:cubicBezTo>
                    <a:pt x="7121" y="3118"/>
                    <a:pt x="7279" y="3205"/>
                    <a:pt x="7433" y="3296"/>
                  </a:cubicBezTo>
                  <a:cubicBezTo>
                    <a:pt x="7573" y="3372"/>
                    <a:pt x="7717" y="3449"/>
                    <a:pt x="7857" y="3526"/>
                  </a:cubicBezTo>
                  <a:cubicBezTo>
                    <a:pt x="7984" y="3600"/>
                    <a:pt x="8121" y="3667"/>
                    <a:pt x="8239" y="3757"/>
                  </a:cubicBezTo>
                  <a:cubicBezTo>
                    <a:pt x="8268" y="3787"/>
                    <a:pt x="8296" y="3821"/>
                    <a:pt x="8319" y="3858"/>
                  </a:cubicBezTo>
                  <a:cubicBezTo>
                    <a:pt x="8389" y="3958"/>
                    <a:pt x="8452" y="4065"/>
                    <a:pt x="8520" y="4168"/>
                  </a:cubicBezTo>
                  <a:cubicBezTo>
                    <a:pt x="8600" y="4286"/>
                    <a:pt x="8673" y="4406"/>
                    <a:pt x="8743" y="4526"/>
                  </a:cubicBezTo>
                  <a:cubicBezTo>
                    <a:pt x="8817" y="4647"/>
                    <a:pt x="8881" y="4767"/>
                    <a:pt x="8944" y="4891"/>
                  </a:cubicBezTo>
                  <a:cubicBezTo>
                    <a:pt x="9004" y="5008"/>
                    <a:pt x="9068" y="5122"/>
                    <a:pt x="9131" y="5235"/>
                  </a:cubicBezTo>
                  <a:cubicBezTo>
                    <a:pt x="9114" y="5242"/>
                    <a:pt x="9098" y="5252"/>
                    <a:pt x="9078" y="5258"/>
                  </a:cubicBezTo>
                  <a:cubicBezTo>
                    <a:pt x="9041" y="5269"/>
                    <a:pt x="9001" y="5275"/>
                    <a:pt x="8961" y="5282"/>
                  </a:cubicBezTo>
                  <a:cubicBezTo>
                    <a:pt x="8907" y="5292"/>
                    <a:pt x="8857" y="5312"/>
                    <a:pt x="8807" y="5326"/>
                  </a:cubicBezTo>
                  <a:cubicBezTo>
                    <a:pt x="8747" y="5346"/>
                    <a:pt x="8686" y="5363"/>
                    <a:pt x="8626" y="5379"/>
                  </a:cubicBezTo>
                  <a:cubicBezTo>
                    <a:pt x="8569" y="5396"/>
                    <a:pt x="8516" y="5416"/>
                    <a:pt x="8463" y="5436"/>
                  </a:cubicBezTo>
                  <a:cubicBezTo>
                    <a:pt x="8365" y="5469"/>
                    <a:pt x="8268" y="5499"/>
                    <a:pt x="8175" y="5547"/>
                  </a:cubicBezTo>
                  <a:cubicBezTo>
                    <a:pt x="8128" y="5570"/>
                    <a:pt x="8081" y="5587"/>
                    <a:pt x="8038" y="5607"/>
                  </a:cubicBezTo>
                  <a:cubicBezTo>
                    <a:pt x="7991" y="5630"/>
                    <a:pt x="7944" y="5657"/>
                    <a:pt x="7897" y="5680"/>
                  </a:cubicBezTo>
                  <a:cubicBezTo>
                    <a:pt x="7877" y="5684"/>
                    <a:pt x="7857" y="5690"/>
                    <a:pt x="7837" y="5697"/>
                  </a:cubicBezTo>
                  <a:cubicBezTo>
                    <a:pt x="7820" y="5704"/>
                    <a:pt x="7800" y="5710"/>
                    <a:pt x="7780" y="5713"/>
                  </a:cubicBezTo>
                  <a:cubicBezTo>
                    <a:pt x="7747" y="5713"/>
                    <a:pt x="7710" y="5710"/>
                    <a:pt x="7677" y="5704"/>
                  </a:cubicBezTo>
                  <a:cubicBezTo>
                    <a:pt x="7657" y="5700"/>
                    <a:pt x="7637" y="5693"/>
                    <a:pt x="7620" y="5684"/>
                  </a:cubicBezTo>
                  <a:cubicBezTo>
                    <a:pt x="7589" y="5673"/>
                    <a:pt x="7560" y="5667"/>
                    <a:pt x="7529" y="5653"/>
                  </a:cubicBezTo>
                  <a:cubicBezTo>
                    <a:pt x="7479" y="5633"/>
                    <a:pt x="7426" y="5613"/>
                    <a:pt x="7373" y="5596"/>
                  </a:cubicBezTo>
                  <a:cubicBezTo>
                    <a:pt x="7322" y="5579"/>
                    <a:pt x="7272" y="5567"/>
                    <a:pt x="7225" y="5547"/>
                  </a:cubicBezTo>
                  <a:lnTo>
                    <a:pt x="7075" y="5486"/>
                  </a:lnTo>
                  <a:cubicBezTo>
                    <a:pt x="6964" y="5436"/>
                    <a:pt x="6854" y="5386"/>
                    <a:pt x="6740" y="5339"/>
                  </a:cubicBezTo>
                  <a:cubicBezTo>
                    <a:pt x="6686" y="5319"/>
                    <a:pt x="6630" y="5299"/>
                    <a:pt x="6576" y="5278"/>
                  </a:cubicBezTo>
                  <a:cubicBezTo>
                    <a:pt x="6533" y="5258"/>
                    <a:pt x="6490" y="5242"/>
                    <a:pt x="6445" y="5222"/>
                  </a:cubicBezTo>
                  <a:cubicBezTo>
                    <a:pt x="6329" y="5165"/>
                    <a:pt x="6209" y="5105"/>
                    <a:pt x="6091" y="5048"/>
                  </a:cubicBezTo>
                  <a:cubicBezTo>
                    <a:pt x="5971" y="4998"/>
                    <a:pt x="5854" y="4945"/>
                    <a:pt x="5737" y="4894"/>
                  </a:cubicBezTo>
                  <a:cubicBezTo>
                    <a:pt x="5593" y="4824"/>
                    <a:pt x="5456" y="4754"/>
                    <a:pt x="5315" y="4680"/>
                  </a:cubicBezTo>
                  <a:cubicBezTo>
                    <a:pt x="5175" y="4607"/>
                    <a:pt x="5028" y="4540"/>
                    <a:pt x="4887" y="4466"/>
                  </a:cubicBezTo>
                  <a:cubicBezTo>
                    <a:pt x="4740" y="4392"/>
                    <a:pt x="4596" y="4312"/>
                    <a:pt x="4452" y="4232"/>
                  </a:cubicBezTo>
                  <a:cubicBezTo>
                    <a:pt x="4298" y="4148"/>
                    <a:pt x="4148" y="4068"/>
                    <a:pt x="3994" y="3988"/>
                  </a:cubicBezTo>
                  <a:cubicBezTo>
                    <a:pt x="3827" y="3898"/>
                    <a:pt x="3656" y="3810"/>
                    <a:pt x="3492" y="3720"/>
                  </a:cubicBezTo>
                  <a:cubicBezTo>
                    <a:pt x="3339" y="3637"/>
                    <a:pt x="3188" y="3550"/>
                    <a:pt x="3034" y="3463"/>
                  </a:cubicBezTo>
                  <a:cubicBezTo>
                    <a:pt x="2890" y="3383"/>
                    <a:pt x="2747" y="3299"/>
                    <a:pt x="2603" y="3216"/>
                  </a:cubicBezTo>
                  <a:cubicBezTo>
                    <a:pt x="2456" y="3128"/>
                    <a:pt x="2312" y="3041"/>
                    <a:pt x="2171" y="2951"/>
                  </a:cubicBezTo>
                  <a:cubicBezTo>
                    <a:pt x="1927" y="2794"/>
                    <a:pt x="1680" y="2647"/>
                    <a:pt x="1433" y="2496"/>
                  </a:cubicBezTo>
                  <a:cubicBezTo>
                    <a:pt x="1302" y="2416"/>
                    <a:pt x="1175" y="2333"/>
                    <a:pt x="1044" y="2248"/>
                  </a:cubicBezTo>
                  <a:cubicBezTo>
                    <a:pt x="931" y="2172"/>
                    <a:pt x="814" y="2095"/>
                    <a:pt x="703" y="2012"/>
                  </a:cubicBezTo>
                  <a:cubicBezTo>
                    <a:pt x="646" y="1958"/>
                    <a:pt x="593" y="1898"/>
                    <a:pt x="543" y="1841"/>
                  </a:cubicBezTo>
                  <a:cubicBezTo>
                    <a:pt x="493" y="1787"/>
                    <a:pt x="446" y="1731"/>
                    <a:pt x="402" y="1674"/>
                  </a:cubicBezTo>
                  <a:cubicBezTo>
                    <a:pt x="393" y="1657"/>
                    <a:pt x="382" y="1637"/>
                    <a:pt x="373" y="1620"/>
                  </a:cubicBezTo>
                  <a:cubicBezTo>
                    <a:pt x="365" y="1593"/>
                    <a:pt x="359" y="1570"/>
                    <a:pt x="356" y="1543"/>
                  </a:cubicBezTo>
                  <a:cubicBezTo>
                    <a:pt x="356" y="1530"/>
                    <a:pt x="359" y="1513"/>
                    <a:pt x="359" y="1496"/>
                  </a:cubicBezTo>
                  <a:cubicBezTo>
                    <a:pt x="369" y="1456"/>
                    <a:pt x="379" y="1416"/>
                    <a:pt x="393" y="1376"/>
                  </a:cubicBezTo>
                  <a:cubicBezTo>
                    <a:pt x="409" y="1329"/>
                    <a:pt x="422" y="1282"/>
                    <a:pt x="442" y="1235"/>
                  </a:cubicBezTo>
                  <a:cubicBezTo>
                    <a:pt x="462" y="1199"/>
                    <a:pt x="482" y="1158"/>
                    <a:pt x="503" y="1118"/>
                  </a:cubicBezTo>
                  <a:cubicBezTo>
                    <a:pt x="526" y="1075"/>
                    <a:pt x="550" y="1032"/>
                    <a:pt x="573" y="988"/>
                  </a:cubicBezTo>
                  <a:cubicBezTo>
                    <a:pt x="603" y="944"/>
                    <a:pt x="633" y="901"/>
                    <a:pt x="666" y="861"/>
                  </a:cubicBezTo>
                  <a:cubicBezTo>
                    <a:pt x="697" y="820"/>
                    <a:pt x="726" y="777"/>
                    <a:pt x="760" y="737"/>
                  </a:cubicBezTo>
                  <a:cubicBezTo>
                    <a:pt x="783" y="707"/>
                    <a:pt x="811" y="677"/>
                    <a:pt x="837" y="647"/>
                  </a:cubicBezTo>
                  <a:lnTo>
                    <a:pt x="837" y="647"/>
                  </a:lnTo>
                  <a:cubicBezTo>
                    <a:pt x="835" y="650"/>
                    <a:pt x="832" y="653"/>
                    <a:pt x="830" y="656"/>
                  </a:cubicBezTo>
                  <a:lnTo>
                    <a:pt x="830" y="656"/>
                  </a:lnTo>
                  <a:cubicBezTo>
                    <a:pt x="881" y="598"/>
                    <a:pt x="937" y="549"/>
                    <a:pt x="998" y="503"/>
                  </a:cubicBezTo>
                  <a:cubicBezTo>
                    <a:pt x="1021" y="487"/>
                    <a:pt x="1041" y="473"/>
                    <a:pt x="1064" y="459"/>
                  </a:cubicBezTo>
                  <a:cubicBezTo>
                    <a:pt x="1095" y="442"/>
                    <a:pt x="1125" y="430"/>
                    <a:pt x="1155" y="416"/>
                  </a:cubicBezTo>
                  <a:cubicBezTo>
                    <a:pt x="1185" y="406"/>
                    <a:pt x="1212" y="399"/>
                    <a:pt x="1242" y="393"/>
                  </a:cubicBezTo>
                  <a:close/>
                  <a:moveTo>
                    <a:pt x="1296" y="1"/>
                  </a:moveTo>
                  <a:cubicBezTo>
                    <a:pt x="1262" y="1"/>
                    <a:pt x="1228" y="5"/>
                    <a:pt x="1198" y="8"/>
                  </a:cubicBezTo>
                  <a:cubicBezTo>
                    <a:pt x="1175" y="8"/>
                    <a:pt x="1152" y="11"/>
                    <a:pt x="1132" y="18"/>
                  </a:cubicBezTo>
                  <a:cubicBezTo>
                    <a:pt x="1084" y="31"/>
                    <a:pt x="1038" y="48"/>
                    <a:pt x="995" y="68"/>
                  </a:cubicBezTo>
                  <a:cubicBezTo>
                    <a:pt x="947" y="92"/>
                    <a:pt x="901" y="125"/>
                    <a:pt x="857" y="158"/>
                  </a:cubicBezTo>
                  <a:cubicBezTo>
                    <a:pt x="791" y="206"/>
                    <a:pt x="730" y="255"/>
                    <a:pt x="674" y="316"/>
                  </a:cubicBezTo>
                  <a:cubicBezTo>
                    <a:pt x="617" y="379"/>
                    <a:pt x="563" y="446"/>
                    <a:pt x="510" y="513"/>
                  </a:cubicBezTo>
                  <a:cubicBezTo>
                    <a:pt x="459" y="573"/>
                    <a:pt x="413" y="633"/>
                    <a:pt x="365" y="690"/>
                  </a:cubicBezTo>
                  <a:cubicBezTo>
                    <a:pt x="316" y="751"/>
                    <a:pt x="272" y="811"/>
                    <a:pt x="238" y="877"/>
                  </a:cubicBezTo>
                  <a:cubicBezTo>
                    <a:pt x="202" y="944"/>
                    <a:pt x="161" y="1004"/>
                    <a:pt x="128" y="1072"/>
                  </a:cubicBezTo>
                  <a:cubicBezTo>
                    <a:pt x="92" y="1152"/>
                    <a:pt x="61" y="1235"/>
                    <a:pt x="38" y="1319"/>
                  </a:cubicBezTo>
                  <a:cubicBezTo>
                    <a:pt x="28" y="1365"/>
                    <a:pt x="18" y="1410"/>
                    <a:pt x="11" y="1456"/>
                  </a:cubicBezTo>
                  <a:cubicBezTo>
                    <a:pt x="1" y="1516"/>
                    <a:pt x="4" y="1577"/>
                    <a:pt x="18" y="1634"/>
                  </a:cubicBezTo>
                  <a:cubicBezTo>
                    <a:pt x="31" y="1680"/>
                    <a:pt x="44" y="1723"/>
                    <a:pt x="64" y="1767"/>
                  </a:cubicBezTo>
                  <a:cubicBezTo>
                    <a:pt x="84" y="1811"/>
                    <a:pt x="115" y="1847"/>
                    <a:pt x="141" y="1887"/>
                  </a:cubicBezTo>
                  <a:cubicBezTo>
                    <a:pt x="189" y="1947"/>
                    <a:pt x="242" y="2001"/>
                    <a:pt x="292" y="2058"/>
                  </a:cubicBezTo>
                  <a:cubicBezTo>
                    <a:pt x="345" y="2115"/>
                    <a:pt x="399" y="2175"/>
                    <a:pt x="456" y="2228"/>
                  </a:cubicBezTo>
                  <a:cubicBezTo>
                    <a:pt x="523" y="2289"/>
                    <a:pt x="600" y="2346"/>
                    <a:pt x="677" y="2396"/>
                  </a:cubicBezTo>
                  <a:cubicBezTo>
                    <a:pt x="747" y="2443"/>
                    <a:pt x="814" y="2486"/>
                    <a:pt x="884" y="2533"/>
                  </a:cubicBezTo>
                  <a:cubicBezTo>
                    <a:pt x="954" y="2580"/>
                    <a:pt x="1021" y="2626"/>
                    <a:pt x="1095" y="2670"/>
                  </a:cubicBezTo>
                  <a:cubicBezTo>
                    <a:pt x="1165" y="2714"/>
                    <a:pt x="1239" y="2757"/>
                    <a:pt x="1308" y="2801"/>
                  </a:cubicBezTo>
                  <a:cubicBezTo>
                    <a:pt x="1449" y="2884"/>
                    <a:pt x="1589" y="2971"/>
                    <a:pt x="1727" y="3055"/>
                  </a:cubicBezTo>
                  <a:cubicBezTo>
                    <a:pt x="1807" y="3105"/>
                    <a:pt x="1887" y="3159"/>
                    <a:pt x="1967" y="3208"/>
                  </a:cubicBezTo>
                  <a:cubicBezTo>
                    <a:pt x="2024" y="3245"/>
                    <a:pt x="2081" y="3282"/>
                    <a:pt x="2138" y="3316"/>
                  </a:cubicBezTo>
                  <a:cubicBezTo>
                    <a:pt x="2429" y="3500"/>
                    <a:pt x="2727" y="3673"/>
                    <a:pt x="3028" y="3844"/>
                  </a:cubicBezTo>
                  <a:cubicBezTo>
                    <a:pt x="3179" y="3928"/>
                    <a:pt x="3326" y="4014"/>
                    <a:pt x="3476" y="4095"/>
                  </a:cubicBezTo>
                  <a:cubicBezTo>
                    <a:pt x="3640" y="4182"/>
                    <a:pt x="3807" y="4272"/>
                    <a:pt x="3974" y="4359"/>
                  </a:cubicBezTo>
                  <a:cubicBezTo>
                    <a:pt x="4118" y="4440"/>
                    <a:pt x="4265" y="4516"/>
                    <a:pt x="4409" y="4600"/>
                  </a:cubicBezTo>
                  <a:cubicBezTo>
                    <a:pt x="4553" y="4676"/>
                    <a:pt x="4696" y="4750"/>
                    <a:pt x="4844" y="4824"/>
                  </a:cubicBezTo>
                  <a:cubicBezTo>
                    <a:pt x="4917" y="4857"/>
                    <a:pt x="4988" y="4891"/>
                    <a:pt x="5058" y="4928"/>
                  </a:cubicBezTo>
                  <a:cubicBezTo>
                    <a:pt x="5135" y="4968"/>
                    <a:pt x="5209" y="5008"/>
                    <a:pt x="5286" y="5045"/>
                  </a:cubicBezTo>
                  <a:cubicBezTo>
                    <a:pt x="5359" y="5085"/>
                    <a:pt x="5429" y="5125"/>
                    <a:pt x="5502" y="5158"/>
                  </a:cubicBezTo>
                  <a:cubicBezTo>
                    <a:pt x="5587" y="5198"/>
                    <a:pt x="5670" y="5235"/>
                    <a:pt x="5754" y="5272"/>
                  </a:cubicBezTo>
                  <a:cubicBezTo>
                    <a:pt x="5831" y="5306"/>
                    <a:pt x="5904" y="5339"/>
                    <a:pt x="5977" y="5372"/>
                  </a:cubicBezTo>
                  <a:cubicBezTo>
                    <a:pt x="6044" y="5403"/>
                    <a:pt x="6108" y="5436"/>
                    <a:pt x="6175" y="5469"/>
                  </a:cubicBezTo>
                  <a:cubicBezTo>
                    <a:pt x="6252" y="5506"/>
                    <a:pt x="6329" y="5543"/>
                    <a:pt x="6409" y="5576"/>
                  </a:cubicBezTo>
                  <a:cubicBezTo>
                    <a:pt x="6473" y="5607"/>
                    <a:pt x="6539" y="5630"/>
                    <a:pt x="6606" y="5653"/>
                  </a:cubicBezTo>
                  <a:cubicBezTo>
                    <a:pt x="6673" y="5680"/>
                    <a:pt x="6740" y="5707"/>
                    <a:pt x="6807" y="5737"/>
                  </a:cubicBezTo>
                  <a:cubicBezTo>
                    <a:pt x="6880" y="5770"/>
                    <a:pt x="6951" y="5800"/>
                    <a:pt x="7024" y="5831"/>
                  </a:cubicBezTo>
                  <a:cubicBezTo>
                    <a:pt x="7081" y="5854"/>
                    <a:pt x="7141" y="5880"/>
                    <a:pt x="7202" y="5897"/>
                  </a:cubicBezTo>
                  <a:cubicBezTo>
                    <a:pt x="7272" y="5917"/>
                    <a:pt x="7339" y="5941"/>
                    <a:pt x="7405" y="5965"/>
                  </a:cubicBezTo>
                  <a:cubicBezTo>
                    <a:pt x="7482" y="5991"/>
                    <a:pt x="7560" y="6018"/>
                    <a:pt x="7640" y="6028"/>
                  </a:cubicBezTo>
                  <a:cubicBezTo>
                    <a:pt x="7674" y="6035"/>
                    <a:pt x="7706" y="6038"/>
                    <a:pt x="7740" y="6038"/>
                  </a:cubicBezTo>
                  <a:lnTo>
                    <a:pt x="7783" y="6038"/>
                  </a:lnTo>
                  <a:cubicBezTo>
                    <a:pt x="7824" y="6038"/>
                    <a:pt x="7861" y="6028"/>
                    <a:pt x="7897" y="6014"/>
                  </a:cubicBezTo>
                  <a:cubicBezTo>
                    <a:pt x="7958" y="5994"/>
                    <a:pt x="8018" y="5978"/>
                    <a:pt x="8075" y="5951"/>
                  </a:cubicBezTo>
                  <a:cubicBezTo>
                    <a:pt x="8118" y="5928"/>
                    <a:pt x="8162" y="5908"/>
                    <a:pt x="8205" y="5891"/>
                  </a:cubicBezTo>
                  <a:cubicBezTo>
                    <a:pt x="8245" y="5877"/>
                    <a:pt x="8288" y="5864"/>
                    <a:pt x="8328" y="5844"/>
                  </a:cubicBezTo>
                  <a:cubicBezTo>
                    <a:pt x="8356" y="5834"/>
                    <a:pt x="8385" y="5824"/>
                    <a:pt x="8412" y="5811"/>
                  </a:cubicBezTo>
                  <a:cubicBezTo>
                    <a:pt x="8432" y="5804"/>
                    <a:pt x="8456" y="5797"/>
                    <a:pt x="8476" y="5791"/>
                  </a:cubicBezTo>
                  <a:cubicBezTo>
                    <a:pt x="8540" y="5770"/>
                    <a:pt x="8603" y="5747"/>
                    <a:pt x="8666" y="5724"/>
                  </a:cubicBezTo>
                  <a:cubicBezTo>
                    <a:pt x="8739" y="5700"/>
                    <a:pt x="8811" y="5677"/>
                    <a:pt x="8883" y="5651"/>
                  </a:cubicBezTo>
                  <a:lnTo>
                    <a:pt x="8883" y="5651"/>
                  </a:lnTo>
                  <a:cubicBezTo>
                    <a:pt x="8945" y="5632"/>
                    <a:pt x="9006" y="5609"/>
                    <a:pt x="9071" y="5590"/>
                  </a:cubicBezTo>
                  <a:cubicBezTo>
                    <a:pt x="9111" y="5579"/>
                    <a:pt x="9148" y="5570"/>
                    <a:pt x="9188" y="5553"/>
                  </a:cubicBezTo>
                  <a:cubicBezTo>
                    <a:pt x="9215" y="5543"/>
                    <a:pt x="9239" y="5526"/>
                    <a:pt x="9259" y="5510"/>
                  </a:cubicBezTo>
                  <a:cubicBezTo>
                    <a:pt x="9272" y="5503"/>
                    <a:pt x="9282" y="5499"/>
                    <a:pt x="9292" y="5496"/>
                  </a:cubicBezTo>
                  <a:lnTo>
                    <a:pt x="9305" y="5490"/>
                  </a:lnTo>
                  <a:cubicBezTo>
                    <a:pt x="9339" y="5476"/>
                    <a:pt x="9362" y="5453"/>
                    <a:pt x="9382" y="5423"/>
                  </a:cubicBezTo>
                  <a:cubicBezTo>
                    <a:pt x="9406" y="5392"/>
                    <a:pt x="9415" y="5352"/>
                    <a:pt x="9409" y="5315"/>
                  </a:cubicBezTo>
                  <a:cubicBezTo>
                    <a:pt x="9443" y="5269"/>
                    <a:pt x="9452" y="5205"/>
                    <a:pt x="9426" y="5155"/>
                  </a:cubicBezTo>
                  <a:cubicBezTo>
                    <a:pt x="9342" y="5005"/>
                    <a:pt x="9255" y="4854"/>
                    <a:pt x="9179" y="4697"/>
                  </a:cubicBezTo>
                  <a:cubicBezTo>
                    <a:pt x="9142" y="4627"/>
                    <a:pt x="9101" y="4556"/>
                    <a:pt x="9065" y="4483"/>
                  </a:cubicBezTo>
                  <a:cubicBezTo>
                    <a:pt x="9031" y="4416"/>
                    <a:pt x="8994" y="4349"/>
                    <a:pt x="8958" y="4282"/>
                  </a:cubicBezTo>
                  <a:cubicBezTo>
                    <a:pt x="8878" y="4139"/>
                    <a:pt x="8793" y="3994"/>
                    <a:pt x="8717" y="3844"/>
                  </a:cubicBezTo>
                  <a:cubicBezTo>
                    <a:pt x="8677" y="3767"/>
                    <a:pt x="8633" y="3690"/>
                    <a:pt x="8583" y="3617"/>
                  </a:cubicBezTo>
                  <a:cubicBezTo>
                    <a:pt x="8566" y="3593"/>
                    <a:pt x="8546" y="3570"/>
                    <a:pt x="8523" y="3546"/>
                  </a:cubicBezTo>
                  <a:cubicBezTo>
                    <a:pt x="8492" y="3513"/>
                    <a:pt x="8456" y="3486"/>
                    <a:pt x="8419" y="3463"/>
                  </a:cubicBezTo>
                  <a:lnTo>
                    <a:pt x="8399" y="3452"/>
                  </a:lnTo>
                  <a:cubicBezTo>
                    <a:pt x="8332" y="3412"/>
                    <a:pt x="8265" y="3379"/>
                    <a:pt x="8198" y="3339"/>
                  </a:cubicBezTo>
                  <a:cubicBezTo>
                    <a:pt x="8118" y="3296"/>
                    <a:pt x="8038" y="3256"/>
                    <a:pt x="7961" y="3212"/>
                  </a:cubicBezTo>
                  <a:cubicBezTo>
                    <a:pt x="7817" y="3128"/>
                    <a:pt x="7677" y="3051"/>
                    <a:pt x="7533" y="2968"/>
                  </a:cubicBezTo>
                  <a:cubicBezTo>
                    <a:pt x="7225" y="2787"/>
                    <a:pt x="6914" y="2603"/>
                    <a:pt x="6600" y="2426"/>
                  </a:cubicBezTo>
                  <a:cubicBezTo>
                    <a:pt x="6456" y="2342"/>
                    <a:pt x="6305" y="2272"/>
                    <a:pt x="6158" y="2188"/>
                  </a:cubicBezTo>
                  <a:cubicBezTo>
                    <a:pt x="6004" y="2105"/>
                    <a:pt x="5851" y="2018"/>
                    <a:pt x="5693" y="1931"/>
                  </a:cubicBezTo>
                  <a:cubicBezTo>
                    <a:pt x="5372" y="1757"/>
                    <a:pt x="5048" y="1583"/>
                    <a:pt x="4713" y="1426"/>
                  </a:cubicBezTo>
                  <a:cubicBezTo>
                    <a:pt x="4389" y="1276"/>
                    <a:pt x="4068" y="1125"/>
                    <a:pt x="3744" y="975"/>
                  </a:cubicBezTo>
                  <a:cubicBezTo>
                    <a:pt x="3403" y="817"/>
                    <a:pt x="3065" y="663"/>
                    <a:pt x="2724" y="510"/>
                  </a:cubicBezTo>
                  <a:cubicBezTo>
                    <a:pt x="2667" y="487"/>
                    <a:pt x="2606" y="459"/>
                    <a:pt x="2549" y="433"/>
                  </a:cubicBezTo>
                  <a:cubicBezTo>
                    <a:pt x="2469" y="396"/>
                    <a:pt x="2389" y="356"/>
                    <a:pt x="2309" y="322"/>
                  </a:cubicBezTo>
                  <a:cubicBezTo>
                    <a:pt x="2239" y="292"/>
                    <a:pt x="2171" y="266"/>
                    <a:pt x="2101" y="239"/>
                  </a:cubicBezTo>
                  <a:cubicBezTo>
                    <a:pt x="2031" y="206"/>
                    <a:pt x="1958" y="178"/>
                    <a:pt x="1884" y="149"/>
                  </a:cubicBezTo>
                  <a:cubicBezTo>
                    <a:pt x="1854" y="138"/>
                    <a:pt x="1824" y="125"/>
                    <a:pt x="1794" y="112"/>
                  </a:cubicBezTo>
                  <a:cubicBezTo>
                    <a:pt x="1754" y="98"/>
                    <a:pt x="1714" y="88"/>
                    <a:pt x="1670" y="75"/>
                  </a:cubicBezTo>
                  <a:cubicBezTo>
                    <a:pt x="1586" y="48"/>
                    <a:pt x="1499" y="28"/>
                    <a:pt x="1413" y="15"/>
                  </a:cubicBezTo>
                  <a:cubicBezTo>
                    <a:pt x="1373" y="8"/>
                    <a:pt x="1332" y="5"/>
                    <a:pt x="12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6"/>
            <p:cNvSpPr/>
            <p:nvPr/>
          </p:nvSpPr>
          <p:spPr>
            <a:xfrm>
              <a:off x="2855867" y="840920"/>
              <a:ext cx="114756" cy="101268"/>
            </a:xfrm>
            <a:custGeom>
              <a:avLst/>
              <a:gdLst/>
              <a:ahLst/>
              <a:cxnLst/>
              <a:rect l="l" t="t" r="r" b="b"/>
              <a:pathLst>
                <a:path w="502" h="443" extrusionOk="0">
                  <a:moveTo>
                    <a:pt x="255" y="1"/>
                  </a:moveTo>
                  <a:cubicBezTo>
                    <a:pt x="179" y="1"/>
                    <a:pt x="104" y="40"/>
                    <a:pt x="64" y="109"/>
                  </a:cubicBezTo>
                  <a:cubicBezTo>
                    <a:pt x="0" y="212"/>
                    <a:pt x="37" y="346"/>
                    <a:pt x="137" y="410"/>
                  </a:cubicBezTo>
                  <a:cubicBezTo>
                    <a:pt x="172" y="432"/>
                    <a:pt x="211" y="443"/>
                    <a:pt x="249" y="443"/>
                  </a:cubicBezTo>
                  <a:cubicBezTo>
                    <a:pt x="325" y="443"/>
                    <a:pt x="400" y="403"/>
                    <a:pt x="442" y="336"/>
                  </a:cubicBezTo>
                  <a:cubicBezTo>
                    <a:pt x="502" y="229"/>
                    <a:pt x="468" y="95"/>
                    <a:pt x="365" y="32"/>
                  </a:cubicBezTo>
                  <a:cubicBezTo>
                    <a:pt x="331" y="11"/>
                    <a:pt x="293" y="1"/>
                    <a:pt x="2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6"/>
            <p:cNvSpPr/>
            <p:nvPr/>
          </p:nvSpPr>
          <p:spPr>
            <a:xfrm>
              <a:off x="3239452" y="1058770"/>
              <a:ext cx="114299" cy="100125"/>
            </a:xfrm>
            <a:custGeom>
              <a:avLst/>
              <a:gdLst/>
              <a:ahLst/>
              <a:cxnLst/>
              <a:rect l="l" t="t" r="r" b="b"/>
              <a:pathLst>
                <a:path w="500" h="438" extrusionOk="0">
                  <a:moveTo>
                    <a:pt x="251" y="0"/>
                  </a:moveTo>
                  <a:cubicBezTo>
                    <a:pt x="175" y="0"/>
                    <a:pt x="101" y="39"/>
                    <a:pt x="61" y="105"/>
                  </a:cubicBezTo>
                  <a:cubicBezTo>
                    <a:pt x="1" y="209"/>
                    <a:pt x="38" y="343"/>
                    <a:pt x="138" y="406"/>
                  </a:cubicBezTo>
                  <a:cubicBezTo>
                    <a:pt x="172" y="428"/>
                    <a:pt x="210" y="438"/>
                    <a:pt x="248" y="438"/>
                  </a:cubicBezTo>
                  <a:cubicBezTo>
                    <a:pt x="322" y="438"/>
                    <a:pt x="396" y="400"/>
                    <a:pt x="436" y="333"/>
                  </a:cubicBezTo>
                  <a:cubicBezTo>
                    <a:pt x="499" y="229"/>
                    <a:pt x="462" y="96"/>
                    <a:pt x="362" y="32"/>
                  </a:cubicBezTo>
                  <a:cubicBezTo>
                    <a:pt x="328" y="11"/>
                    <a:pt x="289" y="0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6"/>
            <p:cNvSpPr/>
            <p:nvPr/>
          </p:nvSpPr>
          <p:spPr>
            <a:xfrm>
              <a:off x="3033029" y="930300"/>
              <a:ext cx="102183" cy="92352"/>
            </a:xfrm>
            <a:custGeom>
              <a:avLst/>
              <a:gdLst/>
              <a:ahLst/>
              <a:cxnLst/>
              <a:rect l="l" t="t" r="r" b="b"/>
              <a:pathLst>
                <a:path w="447" h="404" extrusionOk="0">
                  <a:moveTo>
                    <a:pt x="75" y="0"/>
                  </a:moveTo>
                  <a:cubicBezTo>
                    <a:pt x="63" y="0"/>
                    <a:pt x="51" y="2"/>
                    <a:pt x="41" y="8"/>
                  </a:cubicBezTo>
                  <a:cubicBezTo>
                    <a:pt x="25" y="19"/>
                    <a:pt x="14" y="32"/>
                    <a:pt x="8" y="53"/>
                  </a:cubicBezTo>
                  <a:cubicBezTo>
                    <a:pt x="1" y="69"/>
                    <a:pt x="5" y="85"/>
                    <a:pt x="14" y="106"/>
                  </a:cubicBezTo>
                  <a:cubicBezTo>
                    <a:pt x="34" y="156"/>
                    <a:pt x="58" y="209"/>
                    <a:pt x="81" y="260"/>
                  </a:cubicBezTo>
                  <a:cubicBezTo>
                    <a:pt x="91" y="280"/>
                    <a:pt x="105" y="300"/>
                    <a:pt x="115" y="317"/>
                  </a:cubicBezTo>
                  <a:cubicBezTo>
                    <a:pt x="135" y="346"/>
                    <a:pt x="158" y="374"/>
                    <a:pt x="188" y="386"/>
                  </a:cubicBezTo>
                  <a:cubicBezTo>
                    <a:pt x="213" y="399"/>
                    <a:pt x="237" y="404"/>
                    <a:pt x="262" y="404"/>
                  </a:cubicBezTo>
                  <a:cubicBezTo>
                    <a:pt x="304" y="404"/>
                    <a:pt x="345" y="390"/>
                    <a:pt x="386" y="377"/>
                  </a:cubicBezTo>
                  <a:cubicBezTo>
                    <a:pt x="422" y="366"/>
                    <a:pt x="446" y="329"/>
                    <a:pt x="436" y="293"/>
                  </a:cubicBezTo>
                  <a:cubicBezTo>
                    <a:pt x="432" y="273"/>
                    <a:pt x="422" y="256"/>
                    <a:pt x="406" y="249"/>
                  </a:cubicBezTo>
                  <a:cubicBezTo>
                    <a:pt x="394" y="242"/>
                    <a:pt x="380" y="237"/>
                    <a:pt x="367" y="237"/>
                  </a:cubicBezTo>
                  <a:cubicBezTo>
                    <a:pt x="362" y="237"/>
                    <a:pt x="357" y="238"/>
                    <a:pt x="352" y="240"/>
                  </a:cubicBezTo>
                  <a:cubicBezTo>
                    <a:pt x="326" y="249"/>
                    <a:pt x="298" y="260"/>
                    <a:pt x="269" y="266"/>
                  </a:cubicBezTo>
                  <a:lnTo>
                    <a:pt x="252" y="266"/>
                  </a:lnTo>
                  <a:lnTo>
                    <a:pt x="252" y="263"/>
                  </a:lnTo>
                  <a:lnTo>
                    <a:pt x="238" y="249"/>
                  </a:lnTo>
                  <a:cubicBezTo>
                    <a:pt x="215" y="216"/>
                    <a:pt x="198" y="179"/>
                    <a:pt x="181" y="146"/>
                  </a:cubicBezTo>
                  <a:cubicBezTo>
                    <a:pt x="165" y="109"/>
                    <a:pt x="151" y="73"/>
                    <a:pt x="138" y="39"/>
                  </a:cubicBezTo>
                  <a:cubicBezTo>
                    <a:pt x="135" y="25"/>
                    <a:pt x="125" y="19"/>
                    <a:pt x="115" y="12"/>
                  </a:cubicBezTo>
                  <a:lnTo>
                    <a:pt x="95" y="2"/>
                  </a:lnTo>
                  <a:cubicBezTo>
                    <a:pt x="88" y="1"/>
                    <a:pt x="82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3" name="Google Shape;793;p26"/>
          <p:cNvGrpSpPr/>
          <p:nvPr/>
        </p:nvGrpSpPr>
        <p:grpSpPr>
          <a:xfrm>
            <a:off x="8330685" y="3129822"/>
            <a:ext cx="155484" cy="175100"/>
            <a:chOff x="3655550" y="2257032"/>
            <a:chExt cx="192526" cy="161920"/>
          </a:xfrm>
        </p:grpSpPr>
        <p:sp>
          <p:nvSpPr>
            <p:cNvPr id="794" name="Google Shape;794;p26"/>
            <p:cNvSpPr/>
            <p:nvPr/>
          </p:nvSpPr>
          <p:spPr>
            <a:xfrm>
              <a:off x="3655550" y="2331503"/>
              <a:ext cx="192526" cy="31876"/>
            </a:xfrm>
            <a:custGeom>
              <a:avLst/>
              <a:gdLst/>
              <a:ahLst/>
              <a:cxnLst/>
              <a:rect l="l" t="t" r="r" b="b"/>
              <a:pathLst>
                <a:path w="1365" h="226" extrusionOk="0">
                  <a:moveTo>
                    <a:pt x="967" y="1"/>
                  </a:moveTo>
                  <a:cubicBezTo>
                    <a:pt x="936" y="1"/>
                    <a:pt x="906" y="1"/>
                    <a:pt x="876" y="5"/>
                  </a:cubicBezTo>
                  <a:cubicBezTo>
                    <a:pt x="800" y="8"/>
                    <a:pt x="719" y="15"/>
                    <a:pt x="642" y="18"/>
                  </a:cubicBezTo>
                  <a:cubicBezTo>
                    <a:pt x="458" y="31"/>
                    <a:pt x="274" y="31"/>
                    <a:pt x="93" y="35"/>
                  </a:cubicBezTo>
                  <a:cubicBezTo>
                    <a:pt x="40" y="35"/>
                    <a:pt x="0" y="85"/>
                    <a:pt x="3" y="135"/>
                  </a:cubicBezTo>
                  <a:cubicBezTo>
                    <a:pt x="3" y="186"/>
                    <a:pt x="50" y="226"/>
                    <a:pt x="100" y="226"/>
                  </a:cubicBezTo>
                  <a:cubicBezTo>
                    <a:pt x="311" y="222"/>
                    <a:pt x="519" y="218"/>
                    <a:pt x="726" y="209"/>
                  </a:cubicBezTo>
                  <a:cubicBezTo>
                    <a:pt x="789" y="207"/>
                    <a:pt x="854" y="204"/>
                    <a:pt x="918" y="204"/>
                  </a:cubicBezTo>
                  <a:cubicBezTo>
                    <a:pt x="946" y="204"/>
                    <a:pt x="973" y="204"/>
                    <a:pt x="1000" y="206"/>
                  </a:cubicBezTo>
                  <a:cubicBezTo>
                    <a:pt x="1047" y="206"/>
                    <a:pt x="1093" y="212"/>
                    <a:pt x="1141" y="212"/>
                  </a:cubicBezTo>
                  <a:lnTo>
                    <a:pt x="1204" y="212"/>
                  </a:lnTo>
                  <a:cubicBezTo>
                    <a:pt x="1234" y="212"/>
                    <a:pt x="1268" y="212"/>
                    <a:pt x="1294" y="198"/>
                  </a:cubicBezTo>
                  <a:cubicBezTo>
                    <a:pt x="1311" y="195"/>
                    <a:pt x="1325" y="186"/>
                    <a:pt x="1334" y="175"/>
                  </a:cubicBezTo>
                  <a:cubicBezTo>
                    <a:pt x="1345" y="161"/>
                    <a:pt x="1351" y="149"/>
                    <a:pt x="1354" y="135"/>
                  </a:cubicBezTo>
                  <a:cubicBezTo>
                    <a:pt x="1365" y="98"/>
                    <a:pt x="1348" y="51"/>
                    <a:pt x="1311" y="35"/>
                  </a:cubicBezTo>
                  <a:cubicBezTo>
                    <a:pt x="1294" y="28"/>
                    <a:pt x="1274" y="21"/>
                    <a:pt x="1254" y="18"/>
                  </a:cubicBezTo>
                  <a:cubicBezTo>
                    <a:pt x="1234" y="15"/>
                    <a:pt x="1214" y="15"/>
                    <a:pt x="1190" y="15"/>
                  </a:cubicBezTo>
                  <a:cubicBezTo>
                    <a:pt x="1164" y="11"/>
                    <a:pt x="1137" y="11"/>
                    <a:pt x="1107" y="8"/>
                  </a:cubicBezTo>
                  <a:cubicBezTo>
                    <a:pt x="1070" y="5"/>
                    <a:pt x="1033" y="1"/>
                    <a:pt x="996" y="1"/>
                  </a:cubicBezTo>
                  <a:close/>
                </a:path>
              </a:pathLst>
            </a:custGeom>
            <a:solidFill>
              <a:srgbClr val="ADD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6"/>
            <p:cNvSpPr/>
            <p:nvPr/>
          </p:nvSpPr>
          <p:spPr>
            <a:xfrm>
              <a:off x="3735240" y="2257032"/>
              <a:ext cx="38223" cy="161920"/>
            </a:xfrm>
            <a:custGeom>
              <a:avLst/>
              <a:gdLst/>
              <a:ahLst/>
              <a:cxnLst/>
              <a:rect l="l" t="t" r="r" b="b"/>
              <a:pathLst>
                <a:path w="271" h="1148" extrusionOk="0">
                  <a:moveTo>
                    <a:pt x="114" y="1"/>
                  </a:moveTo>
                  <a:cubicBezTo>
                    <a:pt x="57" y="1"/>
                    <a:pt x="0" y="55"/>
                    <a:pt x="10" y="118"/>
                  </a:cubicBezTo>
                  <a:cubicBezTo>
                    <a:pt x="17" y="198"/>
                    <a:pt x="23" y="278"/>
                    <a:pt x="27" y="359"/>
                  </a:cubicBezTo>
                  <a:cubicBezTo>
                    <a:pt x="30" y="433"/>
                    <a:pt x="30" y="509"/>
                    <a:pt x="37" y="583"/>
                  </a:cubicBezTo>
                  <a:cubicBezTo>
                    <a:pt x="40" y="657"/>
                    <a:pt x="34" y="726"/>
                    <a:pt x="30" y="800"/>
                  </a:cubicBezTo>
                  <a:cubicBezTo>
                    <a:pt x="27" y="834"/>
                    <a:pt x="23" y="870"/>
                    <a:pt x="23" y="904"/>
                  </a:cubicBezTo>
                  <a:cubicBezTo>
                    <a:pt x="20" y="947"/>
                    <a:pt x="23" y="987"/>
                    <a:pt x="20" y="1031"/>
                  </a:cubicBezTo>
                  <a:cubicBezTo>
                    <a:pt x="20" y="1096"/>
                    <a:pt x="83" y="1148"/>
                    <a:pt x="145" y="1148"/>
                  </a:cubicBezTo>
                  <a:cubicBezTo>
                    <a:pt x="147" y="1148"/>
                    <a:pt x="148" y="1148"/>
                    <a:pt x="150" y="1148"/>
                  </a:cubicBezTo>
                  <a:cubicBezTo>
                    <a:pt x="218" y="1148"/>
                    <a:pt x="271" y="1088"/>
                    <a:pt x="267" y="1021"/>
                  </a:cubicBezTo>
                  <a:cubicBezTo>
                    <a:pt x="267" y="981"/>
                    <a:pt x="261" y="941"/>
                    <a:pt x="261" y="904"/>
                  </a:cubicBezTo>
                  <a:cubicBezTo>
                    <a:pt x="258" y="864"/>
                    <a:pt x="258" y="827"/>
                    <a:pt x="258" y="790"/>
                  </a:cubicBezTo>
                  <a:cubicBezTo>
                    <a:pt x="258" y="754"/>
                    <a:pt x="261" y="720"/>
                    <a:pt x="261" y="686"/>
                  </a:cubicBezTo>
                  <a:cubicBezTo>
                    <a:pt x="261" y="649"/>
                    <a:pt x="258" y="609"/>
                    <a:pt x="255" y="573"/>
                  </a:cubicBezTo>
                  <a:cubicBezTo>
                    <a:pt x="251" y="496"/>
                    <a:pt x="255" y="422"/>
                    <a:pt x="251" y="348"/>
                  </a:cubicBezTo>
                  <a:cubicBezTo>
                    <a:pt x="247" y="268"/>
                    <a:pt x="241" y="188"/>
                    <a:pt x="231" y="104"/>
                  </a:cubicBezTo>
                  <a:cubicBezTo>
                    <a:pt x="227" y="78"/>
                    <a:pt x="218" y="51"/>
                    <a:pt x="194" y="31"/>
                  </a:cubicBezTo>
                  <a:cubicBezTo>
                    <a:pt x="174" y="11"/>
                    <a:pt x="147" y="1"/>
                    <a:pt x="121" y="1"/>
                  </a:cubicBezTo>
                  <a:close/>
                </a:path>
              </a:pathLst>
            </a:custGeom>
            <a:solidFill>
              <a:srgbClr val="ADD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6" name="Google Shape;796;p26"/>
          <p:cNvGrpSpPr/>
          <p:nvPr/>
        </p:nvGrpSpPr>
        <p:grpSpPr>
          <a:xfrm>
            <a:off x="976457" y="1294598"/>
            <a:ext cx="2268724" cy="2746312"/>
            <a:chOff x="976457" y="1294598"/>
            <a:chExt cx="2268724" cy="2746312"/>
          </a:xfrm>
        </p:grpSpPr>
        <p:grpSp>
          <p:nvGrpSpPr>
            <p:cNvPr id="797" name="Google Shape;797;p26"/>
            <p:cNvGrpSpPr/>
            <p:nvPr/>
          </p:nvGrpSpPr>
          <p:grpSpPr>
            <a:xfrm>
              <a:off x="976457" y="2323808"/>
              <a:ext cx="2268724" cy="1717102"/>
              <a:chOff x="169750" y="1063550"/>
              <a:chExt cx="3278503" cy="2481362"/>
            </a:xfrm>
          </p:grpSpPr>
          <p:sp>
            <p:nvSpPr>
              <p:cNvPr id="798" name="Google Shape;798;p26"/>
              <p:cNvSpPr/>
              <p:nvPr/>
            </p:nvSpPr>
            <p:spPr>
              <a:xfrm>
                <a:off x="626437" y="1556462"/>
                <a:ext cx="2246476" cy="1638702"/>
              </a:xfrm>
              <a:custGeom>
                <a:avLst/>
                <a:gdLst/>
                <a:ahLst/>
                <a:cxnLst/>
                <a:rect l="l" t="t" r="r" b="b"/>
                <a:pathLst>
                  <a:path w="44961" h="32797" extrusionOk="0">
                    <a:moveTo>
                      <a:pt x="23853" y="0"/>
                    </a:moveTo>
                    <a:cubicBezTo>
                      <a:pt x="23758" y="0"/>
                      <a:pt x="23663" y="0"/>
                      <a:pt x="23568" y="4"/>
                    </a:cubicBezTo>
                    <a:lnTo>
                      <a:pt x="23544" y="4"/>
                    </a:lnTo>
                    <a:cubicBezTo>
                      <a:pt x="23071" y="18"/>
                      <a:pt x="22581" y="31"/>
                      <a:pt x="22101" y="62"/>
                    </a:cubicBezTo>
                    <a:cubicBezTo>
                      <a:pt x="22051" y="65"/>
                      <a:pt x="21999" y="69"/>
                      <a:pt x="21949" y="72"/>
                    </a:cubicBezTo>
                    <a:cubicBezTo>
                      <a:pt x="21795" y="79"/>
                      <a:pt x="21638" y="89"/>
                      <a:pt x="21486" y="106"/>
                    </a:cubicBezTo>
                    <a:cubicBezTo>
                      <a:pt x="21193" y="140"/>
                      <a:pt x="20897" y="174"/>
                      <a:pt x="20605" y="208"/>
                    </a:cubicBezTo>
                    <a:cubicBezTo>
                      <a:pt x="20401" y="232"/>
                      <a:pt x="20193" y="262"/>
                      <a:pt x="19993" y="297"/>
                    </a:cubicBezTo>
                    <a:lnTo>
                      <a:pt x="19801" y="324"/>
                    </a:lnTo>
                    <a:lnTo>
                      <a:pt x="19748" y="334"/>
                    </a:lnTo>
                    <a:cubicBezTo>
                      <a:pt x="19570" y="361"/>
                      <a:pt x="19390" y="388"/>
                      <a:pt x="19210" y="419"/>
                    </a:cubicBezTo>
                    <a:cubicBezTo>
                      <a:pt x="18696" y="511"/>
                      <a:pt x="18173" y="609"/>
                      <a:pt x="17652" y="711"/>
                    </a:cubicBezTo>
                    <a:cubicBezTo>
                      <a:pt x="17206" y="800"/>
                      <a:pt x="16805" y="885"/>
                      <a:pt x="16417" y="974"/>
                    </a:cubicBezTo>
                    <a:cubicBezTo>
                      <a:pt x="16342" y="991"/>
                      <a:pt x="16267" y="1008"/>
                      <a:pt x="16193" y="1021"/>
                    </a:cubicBezTo>
                    <a:cubicBezTo>
                      <a:pt x="16036" y="1055"/>
                      <a:pt x="15876" y="1089"/>
                      <a:pt x="15719" y="1134"/>
                    </a:cubicBezTo>
                    <a:lnTo>
                      <a:pt x="15311" y="1249"/>
                    </a:lnTo>
                    <a:lnTo>
                      <a:pt x="14903" y="1361"/>
                    </a:lnTo>
                    <a:cubicBezTo>
                      <a:pt x="14747" y="1405"/>
                      <a:pt x="14594" y="1460"/>
                      <a:pt x="14444" y="1507"/>
                    </a:cubicBezTo>
                    <a:cubicBezTo>
                      <a:pt x="14383" y="1531"/>
                      <a:pt x="14319" y="1552"/>
                      <a:pt x="14254" y="1572"/>
                    </a:cubicBezTo>
                    <a:cubicBezTo>
                      <a:pt x="14070" y="1633"/>
                      <a:pt x="13879" y="1698"/>
                      <a:pt x="13669" y="1776"/>
                    </a:cubicBezTo>
                    <a:cubicBezTo>
                      <a:pt x="13094" y="1987"/>
                      <a:pt x="12634" y="2174"/>
                      <a:pt x="12216" y="2365"/>
                    </a:cubicBezTo>
                    <a:lnTo>
                      <a:pt x="11502" y="2688"/>
                    </a:lnTo>
                    <a:cubicBezTo>
                      <a:pt x="11352" y="2756"/>
                      <a:pt x="11202" y="2831"/>
                      <a:pt x="11059" y="2906"/>
                    </a:cubicBezTo>
                    <a:cubicBezTo>
                      <a:pt x="10988" y="2939"/>
                      <a:pt x="10917" y="2977"/>
                      <a:pt x="10846" y="3011"/>
                    </a:cubicBezTo>
                    <a:cubicBezTo>
                      <a:pt x="10427" y="3215"/>
                      <a:pt x="10032" y="3450"/>
                      <a:pt x="9651" y="3677"/>
                    </a:cubicBezTo>
                    <a:cubicBezTo>
                      <a:pt x="9284" y="3895"/>
                      <a:pt x="8896" y="4151"/>
                      <a:pt x="8464" y="4450"/>
                    </a:cubicBezTo>
                    <a:cubicBezTo>
                      <a:pt x="8080" y="4722"/>
                      <a:pt x="7682" y="5025"/>
                      <a:pt x="7178" y="5429"/>
                    </a:cubicBezTo>
                    <a:cubicBezTo>
                      <a:pt x="6869" y="5685"/>
                      <a:pt x="6569" y="5963"/>
                      <a:pt x="6277" y="6229"/>
                    </a:cubicBezTo>
                    <a:lnTo>
                      <a:pt x="6151" y="6348"/>
                    </a:lnTo>
                    <a:cubicBezTo>
                      <a:pt x="6100" y="6396"/>
                      <a:pt x="6052" y="6447"/>
                      <a:pt x="6004" y="6494"/>
                    </a:cubicBezTo>
                    <a:cubicBezTo>
                      <a:pt x="5981" y="6519"/>
                      <a:pt x="5957" y="6545"/>
                      <a:pt x="5933" y="6569"/>
                    </a:cubicBezTo>
                    <a:cubicBezTo>
                      <a:pt x="5902" y="6596"/>
                      <a:pt x="5875" y="6627"/>
                      <a:pt x="5848" y="6654"/>
                    </a:cubicBezTo>
                    <a:cubicBezTo>
                      <a:pt x="5790" y="6709"/>
                      <a:pt x="5736" y="6763"/>
                      <a:pt x="5682" y="6821"/>
                    </a:cubicBezTo>
                    <a:cubicBezTo>
                      <a:pt x="5630" y="6879"/>
                      <a:pt x="5576" y="6937"/>
                      <a:pt x="5525" y="6995"/>
                    </a:cubicBezTo>
                    <a:cubicBezTo>
                      <a:pt x="5416" y="7110"/>
                      <a:pt x="5307" y="7229"/>
                      <a:pt x="5205" y="7348"/>
                    </a:cubicBezTo>
                    <a:cubicBezTo>
                      <a:pt x="4886" y="7723"/>
                      <a:pt x="4600" y="8062"/>
                      <a:pt x="4314" y="8420"/>
                    </a:cubicBezTo>
                    <a:lnTo>
                      <a:pt x="4181" y="8580"/>
                    </a:lnTo>
                    <a:cubicBezTo>
                      <a:pt x="4082" y="8706"/>
                      <a:pt x="3980" y="8831"/>
                      <a:pt x="3882" y="8960"/>
                    </a:cubicBezTo>
                    <a:cubicBezTo>
                      <a:pt x="3828" y="9032"/>
                      <a:pt x="3770" y="9100"/>
                      <a:pt x="3715" y="9172"/>
                    </a:cubicBezTo>
                    <a:cubicBezTo>
                      <a:pt x="3589" y="9331"/>
                      <a:pt x="3457" y="9494"/>
                      <a:pt x="3338" y="9662"/>
                    </a:cubicBezTo>
                    <a:lnTo>
                      <a:pt x="3327" y="9675"/>
                    </a:lnTo>
                    <a:cubicBezTo>
                      <a:pt x="3059" y="10045"/>
                      <a:pt x="2784" y="10427"/>
                      <a:pt x="2542" y="10821"/>
                    </a:cubicBezTo>
                    <a:lnTo>
                      <a:pt x="2511" y="10869"/>
                    </a:lnTo>
                    <a:cubicBezTo>
                      <a:pt x="2396" y="11063"/>
                      <a:pt x="2277" y="11260"/>
                      <a:pt x="2167" y="11461"/>
                    </a:cubicBezTo>
                    <a:cubicBezTo>
                      <a:pt x="2041" y="11695"/>
                      <a:pt x="1933" y="11910"/>
                      <a:pt x="1834" y="12107"/>
                    </a:cubicBezTo>
                    <a:cubicBezTo>
                      <a:pt x="1770" y="12240"/>
                      <a:pt x="1705" y="12372"/>
                      <a:pt x="1637" y="12505"/>
                    </a:cubicBezTo>
                    <a:cubicBezTo>
                      <a:pt x="1501" y="12780"/>
                      <a:pt x="1358" y="13063"/>
                      <a:pt x="1225" y="13349"/>
                    </a:cubicBezTo>
                    <a:cubicBezTo>
                      <a:pt x="1018" y="13794"/>
                      <a:pt x="834" y="14196"/>
                      <a:pt x="677" y="14614"/>
                    </a:cubicBezTo>
                    <a:cubicBezTo>
                      <a:pt x="521" y="15030"/>
                      <a:pt x="402" y="15485"/>
                      <a:pt x="303" y="16043"/>
                    </a:cubicBezTo>
                    <a:cubicBezTo>
                      <a:pt x="201" y="16638"/>
                      <a:pt x="126" y="17182"/>
                      <a:pt x="76" y="17713"/>
                    </a:cubicBezTo>
                    <a:cubicBezTo>
                      <a:pt x="35" y="18189"/>
                      <a:pt x="18" y="18663"/>
                      <a:pt x="4" y="19108"/>
                    </a:cubicBezTo>
                    <a:cubicBezTo>
                      <a:pt x="0" y="19189"/>
                      <a:pt x="4" y="19275"/>
                      <a:pt x="11" y="19357"/>
                    </a:cubicBezTo>
                    <a:cubicBezTo>
                      <a:pt x="11" y="19397"/>
                      <a:pt x="14" y="19438"/>
                      <a:pt x="14" y="19479"/>
                    </a:cubicBezTo>
                    <a:cubicBezTo>
                      <a:pt x="18" y="19597"/>
                      <a:pt x="24" y="19683"/>
                      <a:pt x="32" y="19768"/>
                    </a:cubicBezTo>
                    <a:cubicBezTo>
                      <a:pt x="69" y="20132"/>
                      <a:pt x="110" y="20451"/>
                      <a:pt x="157" y="20754"/>
                    </a:cubicBezTo>
                    <a:cubicBezTo>
                      <a:pt x="236" y="21255"/>
                      <a:pt x="344" y="21740"/>
                      <a:pt x="446" y="22200"/>
                    </a:cubicBezTo>
                    <a:cubicBezTo>
                      <a:pt x="484" y="22363"/>
                      <a:pt x="528" y="22530"/>
                      <a:pt x="572" y="22690"/>
                    </a:cubicBezTo>
                    <a:cubicBezTo>
                      <a:pt x="589" y="22748"/>
                      <a:pt x="603" y="22806"/>
                      <a:pt x="620" y="22867"/>
                    </a:cubicBezTo>
                    <a:cubicBezTo>
                      <a:pt x="667" y="23047"/>
                      <a:pt x="725" y="23230"/>
                      <a:pt x="783" y="23408"/>
                    </a:cubicBezTo>
                    <a:lnTo>
                      <a:pt x="827" y="23537"/>
                    </a:lnTo>
                    <a:cubicBezTo>
                      <a:pt x="875" y="23693"/>
                      <a:pt x="936" y="23847"/>
                      <a:pt x="991" y="23996"/>
                    </a:cubicBezTo>
                    <a:cubicBezTo>
                      <a:pt x="1011" y="24051"/>
                      <a:pt x="1035" y="24108"/>
                      <a:pt x="1055" y="24163"/>
                    </a:cubicBezTo>
                    <a:cubicBezTo>
                      <a:pt x="1079" y="24235"/>
                      <a:pt x="1110" y="24302"/>
                      <a:pt x="1140" y="24370"/>
                    </a:cubicBezTo>
                    <a:cubicBezTo>
                      <a:pt x="1154" y="24404"/>
                      <a:pt x="1167" y="24435"/>
                      <a:pt x="1181" y="24469"/>
                    </a:cubicBezTo>
                    <a:cubicBezTo>
                      <a:pt x="1280" y="24707"/>
                      <a:pt x="1379" y="24942"/>
                      <a:pt x="1487" y="25173"/>
                    </a:cubicBezTo>
                    <a:cubicBezTo>
                      <a:pt x="2090" y="26445"/>
                      <a:pt x="3120" y="27463"/>
                      <a:pt x="4208" y="28480"/>
                    </a:cubicBezTo>
                    <a:cubicBezTo>
                      <a:pt x="4535" y="28782"/>
                      <a:pt x="4889" y="29102"/>
                      <a:pt x="5287" y="29364"/>
                    </a:cubicBezTo>
                    <a:cubicBezTo>
                      <a:pt x="5501" y="29504"/>
                      <a:pt x="5709" y="29639"/>
                      <a:pt x="5927" y="29766"/>
                    </a:cubicBezTo>
                    <a:cubicBezTo>
                      <a:pt x="6123" y="29878"/>
                      <a:pt x="6331" y="29997"/>
                      <a:pt x="6583" y="30133"/>
                    </a:cubicBezTo>
                    <a:cubicBezTo>
                      <a:pt x="6665" y="30180"/>
                      <a:pt x="6746" y="30225"/>
                      <a:pt x="6831" y="30265"/>
                    </a:cubicBezTo>
                    <a:cubicBezTo>
                      <a:pt x="6927" y="30317"/>
                      <a:pt x="7022" y="30367"/>
                      <a:pt x="7117" y="30422"/>
                    </a:cubicBezTo>
                    <a:cubicBezTo>
                      <a:pt x="7348" y="30551"/>
                      <a:pt x="7573" y="30677"/>
                      <a:pt x="7797" y="30807"/>
                    </a:cubicBezTo>
                    <a:cubicBezTo>
                      <a:pt x="7947" y="30892"/>
                      <a:pt x="8103" y="30970"/>
                      <a:pt x="8253" y="31047"/>
                    </a:cubicBezTo>
                    <a:lnTo>
                      <a:pt x="8400" y="31123"/>
                    </a:lnTo>
                    <a:cubicBezTo>
                      <a:pt x="8461" y="31157"/>
                      <a:pt x="8529" y="31184"/>
                      <a:pt x="8593" y="31211"/>
                    </a:cubicBezTo>
                    <a:cubicBezTo>
                      <a:pt x="8624" y="31225"/>
                      <a:pt x="8658" y="31238"/>
                      <a:pt x="8689" y="31252"/>
                    </a:cubicBezTo>
                    <a:lnTo>
                      <a:pt x="8787" y="31296"/>
                    </a:lnTo>
                    <a:cubicBezTo>
                      <a:pt x="8903" y="31347"/>
                      <a:pt x="9022" y="31402"/>
                      <a:pt x="9141" y="31449"/>
                    </a:cubicBezTo>
                    <a:cubicBezTo>
                      <a:pt x="9192" y="31466"/>
                      <a:pt x="9243" y="31487"/>
                      <a:pt x="9294" y="31507"/>
                    </a:cubicBezTo>
                    <a:cubicBezTo>
                      <a:pt x="9458" y="31572"/>
                      <a:pt x="9624" y="31636"/>
                      <a:pt x="9791" y="31688"/>
                    </a:cubicBezTo>
                    <a:cubicBezTo>
                      <a:pt x="10009" y="31755"/>
                      <a:pt x="10257" y="31834"/>
                      <a:pt x="10505" y="31901"/>
                    </a:cubicBezTo>
                    <a:cubicBezTo>
                      <a:pt x="10726" y="31963"/>
                      <a:pt x="10968" y="32027"/>
                      <a:pt x="11240" y="32099"/>
                    </a:cubicBezTo>
                    <a:cubicBezTo>
                      <a:pt x="11665" y="32211"/>
                      <a:pt x="12100" y="32300"/>
                      <a:pt x="12526" y="32385"/>
                    </a:cubicBezTo>
                    <a:lnTo>
                      <a:pt x="12611" y="32402"/>
                    </a:lnTo>
                    <a:cubicBezTo>
                      <a:pt x="12907" y="32460"/>
                      <a:pt x="13203" y="32501"/>
                      <a:pt x="13430" y="32531"/>
                    </a:cubicBezTo>
                    <a:cubicBezTo>
                      <a:pt x="13499" y="32541"/>
                      <a:pt x="13570" y="32551"/>
                      <a:pt x="13638" y="32562"/>
                    </a:cubicBezTo>
                    <a:cubicBezTo>
                      <a:pt x="13785" y="32582"/>
                      <a:pt x="13937" y="32606"/>
                      <a:pt x="14091" y="32619"/>
                    </a:cubicBezTo>
                    <a:cubicBezTo>
                      <a:pt x="14182" y="32626"/>
                      <a:pt x="14274" y="32636"/>
                      <a:pt x="14366" y="32644"/>
                    </a:cubicBezTo>
                    <a:cubicBezTo>
                      <a:pt x="14727" y="32680"/>
                      <a:pt x="15101" y="32715"/>
                      <a:pt x="15471" y="32735"/>
                    </a:cubicBezTo>
                    <a:cubicBezTo>
                      <a:pt x="15941" y="32759"/>
                      <a:pt x="16424" y="32776"/>
                      <a:pt x="16944" y="32790"/>
                    </a:cubicBezTo>
                    <a:cubicBezTo>
                      <a:pt x="17104" y="32796"/>
                      <a:pt x="17275" y="32796"/>
                      <a:pt x="17462" y="32796"/>
                    </a:cubicBezTo>
                    <a:cubicBezTo>
                      <a:pt x="17740" y="32796"/>
                      <a:pt x="18023" y="32793"/>
                      <a:pt x="18295" y="32786"/>
                    </a:cubicBezTo>
                    <a:lnTo>
                      <a:pt x="18431" y="32786"/>
                    </a:lnTo>
                    <a:cubicBezTo>
                      <a:pt x="19285" y="32773"/>
                      <a:pt x="20206" y="32749"/>
                      <a:pt x="21132" y="32674"/>
                    </a:cubicBezTo>
                    <a:cubicBezTo>
                      <a:pt x="21544" y="32639"/>
                      <a:pt x="21993" y="32595"/>
                      <a:pt x="22550" y="32541"/>
                    </a:cubicBezTo>
                    <a:cubicBezTo>
                      <a:pt x="22659" y="32528"/>
                      <a:pt x="22768" y="32517"/>
                      <a:pt x="22877" y="32507"/>
                    </a:cubicBezTo>
                    <a:cubicBezTo>
                      <a:pt x="23241" y="32470"/>
                      <a:pt x="23615" y="32432"/>
                      <a:pt x="23979" y="32385"/>
                    </a:cubicBezTo>
                    <a:cubicBezTo>
                      <a:pt x="24547" y="32310"/>
                      <a:pt x="25102" y="32235"/>
                      <a:pt x="25649" y="32143"/>
                    </a:cubicBezTo>
                    <a:cubicBezTo>
                      <a:pt x="26098" y="32072"/>
                      <a:pt x="26534" y="31973"/>
                      <a:pt x="27047" y="31851"/>
                    </a:cubicBezTo>
                    <a:cubicBezTo>
                      <a:pt x="27496" y="31745"/>
                      <a:pt x="27939" y="31616"/>
                      <a:pt x="28312" y="31501"/>
                    </a:cubicBezTo>
                    <a:cubicBezTo>
                      <a:pt x="28582" y="31419"/>
                      <a:pt x="28823" y="31344"/>
                      <a:pt x="29055" y="31269"/>
                    </a:cubicBezTo>
                    <a:cubicBezTo>
                      <a:pt x="29238" y="31211"/>
                      <a:pt x="29422" y="31140"/>
                      <a:pt x="29598" y="31075"/>
                    </a:cubicBezTo>
                    <a:lnTo>
                      <a:pt x="29721" y="31027"/>
                    </a:lnTo>
                    <a:cubicBezTo>
                      <a:pt x="30064" y="30898"/>
                      <a:pt x="30405" y="30752"/>
                      <a:pt x="30735" y="30609"/>
                    </a:cubicBezTo>
                    <a:cubicBezTo>
                      <a:pt x="30816" y="30571"/>
                      <a:pt x="30898" y="30534"/>
                      <a:pt x="30983" y="30500"/>
                    </a:cubicBezTo>
                    <a:lnTo>
                      <a:pt x="31136" y="30435"/>
                    </a:lnTo>
                    <a:cubicBezTo>
                      <a:pt x="31510" y="30279"/>
                      <a:pt x="31898" y="30119"/>
                      <a:pt x="32265" y="29935"/>
                    </a:cubicBezTo>
                    <a:cubicBezTo>
                      <a:pt x="32493" y="29820"/>
                      <a:pt x="32697" y="29718"/>
                      <a:pt x="32905" y="29602"/>
                    </a:cubicBezTo>
                    <a:cubicBezTo>
                      <a:pt x="33133" y="29476"/>
                      <a:pt x="33330" y="29361"/>
                      <a:pt x="33514" y="29251"/>
                    </a:cubicBezTo>
                    <a:cubicBezTo>
                      <a:pt x="33705" y="29140"/>
                      <a:pt x="33898" y="29027"/>
                      <a:pt x="34089" y="28915"/>
                    </a:cubicBezTo>
                    <a:cubicBezTo>
                      <a:pt x="34684" y="28568"/>
                      <a:pt x="35297" y="28207"/>
                      <a:pt x="35881" y="27823"/>
                    </a:cubicBezTo>
                    <a:cubicBezTo>
                      <a:pt x="35950" y="27779"/>
                      <a:pt x="36018" y="27731"/>
                      <a:pt x="36089" y="27687"/>
                    </a:cubicBezTo>
                    <a:cubicBezTo>
                      <a:pt x="36225" y="27598"/>
                      <a:pt x="36368" y="27507"/>
                      <a:pt x="36504" y="27411"/>
                    </a:cubicBezTo>
                    <a:lnTo>
                      <a:pt x="36831" y="27183"/>
                    </a:lnTo>
                    <a:lnTo>
                      <a:pt x="37157" y="26956"/>
                    </a:lnTo>
                    <a:cubicBezTo>
                      <a:pt x="37290" y="26860"/>
                      <a:pt x="37419" y="26758"/>
                      <a:pt x="37545" y="26659"/>
                    </a:cubicBezTo>
                    <a:cubicBezTo>
                      <a:pt x="37610" y="26609"/>
                      <a:pt x="37671" y="26561"/>
                      <a:pt x="37732" y="26513"/>
                    </a:cubicBezTo>
                    <a:cubicBezTo>
                      <a:pt x="37943" y="26350"/>
                      <a:pt x="38144" y="26187"/>
                      <a:pt x="38382" y="25990"/>
                    </a:cubicBezTo>
                    <a:cubicBezTo>
                      <a:pt x="38712" y="25711"/>
                      <a:pt x="39038" y="25418"/>
                      <a:pt x="39354" y="25136"/>
                    </a:cubicBezTo>
                    <a:lnTo>
                      <a:pt x="39420" y="25078"/>
                    </a:lnTo>
                    <a:cubicBezTo>
                      <a:pt x="39794" y="24745"/>
                      <a:pt x="40144" y="24394"/>
                      <a:pt x="40440" y="24098"/>
                    </a:cubicBezTo>
                    <a:cubicBezTo>
                      <a:pt x="41168" y="23360"/>
                      <a:pt x="41831" y="22577"/>
                      <a:pt x="42409" y="21771"/>
                    </a:cubicBezTo>
                    <a:cubicBezTo>
                      <a:pt x="42698" y="21360"/>
                      <a:pt x="42940" y="20979"/>
                      <a:pt x="43144" y="20602"/>
                    </a:cubicBezTo>
                    <a:cubicBezTo>
                      <a:pt x="43342" y="20234"/>
                      <a:pt x="43538" y="19832"/>
                      <a:pt x="43750" y="19370"/>
                    </a:cubicBezTo>
                    <a:cubicBezTo>
                      <a:pt x="44155" y="18482"/>
                      <a:pt x="44400" y="17540"/>
                      <a:pt x="44637" y="16573"/>
                    </a:cubicBezTo>
                    <a:cubicBezTo>
                      <a:pt x="44702" y="16295"/>
                      <a:pt x="44739" y="16013"/>
                      <a:pt x="44774" y="15727"/>
                    </a:cubicBezTo>
                    <a:cubicBezTo>
                      <a:pt x="44794" y="15553"/>
                      <a:pt x="44811" y="15380"/>
                      <a:pt x="44828" y="15206"/>
                    </a:cubicBezTo>
                    <a:lnTo>
                      <a:pt x="44845" y="15039"/>
                    </a:lnTo>
                    <a:cubicBezTo>
                      <a:pt x="44855" y="14951"/>
                      <a:pt x="44865" y="14862"/>
                      <a:pt x="44876" y="14777"/>
                    </a:cubicBezTo>
                    <a:cubicBezTo>
                      <a:pt x="44893" y="14648"/>
                      <a:pt x="44906" y="14512"/>
                      <a:pt x="44920" y="14380"/>
                    </a:cubicBezTo>
                    <a:cubicBezTo>
                      <a:pt x="44930" y="14264"/>
                      <a:pt x="44940" y="14148"/>
                      <a:pt x="44947" y="14036"/>
                    </a:cubicBezTo>
                    <a:cubicBezTo>
                      <a:pt x="44961" y="13821"/>
                      <a:pt x="44947" y="13611"/>
                      <a:pt x="44906" y="13393"/>
                    </a:cubicBezTo>
                    <a:cubicBezTo>
                      <a:pt x="44879" y="13247"/>
                      <a:pt x="44841" y="13104"/>
                      <a:pt x="44808" y="12964"/>
                    </a:cubicBezTo>
                    <a:cubicBezTo>
                      <a:pt x="44783" y="12879"/>
                      <a:pt x="44763" y="12794"/>
                      <a:pt x="44743" y="12709"/>
                    </a:cubicBezTo>
                    <a:lnTo>
                      <a:pt x="44739" y="12692"/>
                    </a:lnTo>
                    <a:cubicBezTo>
                      <a:pt x="44689" y="12468"/>
                      <a:pt x="44634" y="12237"/>
                      <a:pt x="44559" y="12012"/>
                    </a:cubicBezTo>
                    <a:cubicBezTo>
                      <a:pt x="44474" y="11764"/>
                      <a:pt x="44359" y="11519"/>
                      <a:pt x="44196" y="11240"/>
                    </a:cubicBezTo>
                    <a:cubicBezTo>
                      <a:pt x="44168" y="11196"/>
                      <a:pt x="44141" y="11148"/>
                      <a:pt x="44110" y="11100"/>
                    </a:cubicBezTo>
                    <a:cubicBezTo>
                      <a:pt x="44059" y="10838"/>
                      <a:pt x="43987" y="10566"/>
                      <a:pt x="43899" y="10301"/>
                    </a:cubicBezTo>
                    <a:cubicBezTo>
                      <a:pt x="43794" y="9974"/>
                      <a:pt x="43654" y="9651"/>
                      <a:pt x="43532" y="9369"/>
                    </a:cubicBezTo>
                    <a:cubicBezTo>
                      <a:pt x="43464" y="9216"/>
                      <a:pt x="43392" y="9062"/>
                      <a:pt x="43321" y="8913"/>
                    </a:cubicBezTo>
                    <a:cubicBezTo>
                      <a:pt x="43287" y="8841"/>
                      <a:pt x="43253" y="8770"/>
                      <a:pt x="43222" y="8698"/>
                    </a:cubicBezTo>
                    <a:cubicBezTo>
                      <a:pt x="43106" y="8450"/>
                      <a:pt x="42981" y="8219"/>
                      <a:pt x="42848" y="8001"/>
                    </a:cubicBezTo>
                    <a:cubicBezTo>
                      <a:pt x="42678" y="7726"/>
                      <a:pt x="42488" y="7467"/>
                      <a:pt x="42253" y="7164"/>
                    </a:cubicBezTo>
                    <a:cubicBezTo>
                      <a:pt x="41821" y="6610"/>
                      <a:pt x="41375" y="6141"/>
                      <a:pt x="40896" y="5726"/>
                    </a:cubicBezTo>
                    <a:cubicBezTo>
                      <a:pt x="40572" y="5450"/>
                      <a:pt x="40229" y="5195"/>
                      <a:pt x="39930" y="4977"/>
                    </a:cubicBezTo>
                    <a:cubicBezTo>
                      <a:pt x="39865" y="4933"/>
                      <a:pt x="39800" y="4882"/>
                      <a:pt x="39739" y="4834"/>
                    </a:cubicBezTo>
                    <a:cubicBezTo>
                      <a:pt x="39610" y="4739"/>
                      <a:pt x="39477" y="4641"/>
                      <a:pt x="39341" y="4549"/>
                    </a:cubicBezTo>
                    <a:lnTo>
                      <a:pt x="38987" y="4310"/>
                    </a:lnTo>
                    <a:lnTo>
                      <a:pt x="38633" y="4069"/>
                    </a:lnTo>
                    <a:cubicBezTo>
                      <a:pt x="38351" y="3878"/>
                      <a:pt x="38055" y="3698"/>
                      <a:pt x="37770" y="3522"/>
                    </a:cubicBezTo>
                    <a:cubicBezTo>
                      <a:pt x="37677" y="3464"/>
                      <a:pt x="37583" y="3406"/>
                      <a:pt x="37490" y="3348"/>
                    </a:cubicBezTo>
                    <a:cubicBezTo>
                      <a:pt x="37351" y="3263"/>
                      <a:pt x="37205" y="3181"/>
                      <a:pt x="37065" y="3099"/>
                    </a:cubicBezTo>
                    <a:cubicBezTo>
                      <a:pt x="36994" y="3059"/>
                      <a:pt x="36922" y="3021"/>
                      <a:pt x="36848" y="2977"/>
                    </a:cubicBezTo>
                    <a:cubicBezTo>
                      <a:pt x="36473" y="2763"/>
                      <a:pt x="36178" y="2600"/>
                      <a:pt x="35892" y="2457"/>
                    </a:cubicBezTo>
                    <a:cubicBezTo>
                      <a:pt x="35099" y="2062"/>
                      <a:pt x="34249" y="1770"/>
                      <a:pt x="33426" y="1490"/>
                    </a:cubicBezTo>
                    <a:lnTo>
                      <a:pt x="33361" y="1467"/>
                    </a:lnTo>
                    <a:cubicBezTo>
                      <a:pt x="33004" y="1344"/>
                      <a:pt x="32630" y="1242"/>
                      <a:pt x="32272" y="1147"/>
                    </a:cubicBezTo>
                    <a:cubicBezTo>
                      <a:pt x="32170" y="1120"/>
                      <a:pt x="32072" y="1093"/>
                      <a:pt x="31970" y="1065"/>
                    </a:cubicBezTo>
                    <a:cubicBezTo>
                      <a:pt x="31670" y="980"/>
                      <a:pt x="31361" y="912"/>
                      <a:pt x="31061" y="845"/>
                    </a:cubicBezTo>
                    <a:cubicBezTo>
                      <a:pt x="30925" y="814"/>
                      <a:pt x="30789" y="783"/>
                      <a:pt x="30653" y="749"/>
                    </a:cubicBezTo>
                    <a:cubicBezTo>
                      <a:pt x="30504" y="715"/>
                      <a:pt x="30353" y="685"/>
                      <a:pt x="30204" y="650"/>
                    </a:cubicBezTo>
                    <a:cubicBezTo>
                      <a:pt x="30126" y="633"/>
                      <a:pt x="30047" y="616"/>
                      <a:pt x="29966" y="600"/>
                    </a:cubicBezTo>
                    <a:cubicBezTo>
                      <a:pt x="29918" y="589"/>
                      <a:pt x="29868" y="579"/>
                      <a:pt x="29820" y="565"/>
                    </a:cubicBezTo>
                    <a:cubicBezTo>
                      <a:pt x="29687" y="538"/>
                      <a:pt x="29548" y="504"/>
                      <a:pt x="29411" y="484"/>
                    </a:cubicBezTo>
                    <a:lnTo>
                      <a:pt x="29194" y="446"/>
                    </a:lnTo>
                    <a:cubicBezTo>
                      <a:pt x="28758" y="371"/>
                      <a:pt x="28309" y="293"/>
                      <a:pt x="27863" y="242"/>
                    </a:cubicBezTo>
                    <a:lnTo>
                      <a:pt x="27088" y="154"/>
                    </a:lnTo>
                    <a:lnTo>
                      <a:pt x="26983" y="143"/>
                    </a:lnTo>
                    <a:cubicBezTo>
                      <a:pt x="26840" y="126"/>
                      <a:pt x="26690" y="116"/>
                      <a:pt x="26547" y="106"/>
                    </a:cubicBezTo>
                    <a:cubicBezTo>
                      <a:pt x="26480" y="99"/>
                      <a:pt x="26414" y="96"/>
                      <a:pt x="26347" y="89"/>
                    </a:cubicBezTo>
                    <a:cubicBezTo>
                      <a:pt x="26282" y="85"/>
                      <a:pt x="26221" y="79"/>
                      <a:pt x="26156" y="72"/>
                    </a:cubicBezTo>
                    <a:cubicBezTo>
                      <a:pt x="26020" y="62"/>
                      <a:pt x="25874" y="49"/>
                      <a:pt x="25734" y="41"/>
                    </a:cubicBezTo>
                    <a:cubicBezTo>
                      <a:pt x="25445" y="31"/>
                      <a:pt x="25156" y="21"/>
                      <a:pt x="24867" y="8"/>
                    </a:cubicBezTo>
                    <a:lnTo>
                      <a:pt x="24833" y="8"/>
                    </a:lnTo>
                    <a:cubicBezTo>
                      <a:pt x="24693" y="0"/>
                      <a:pt x="24557" y="0"/>
                      <a:pt x="24442" y="0"/>
                    </a:cubicBezTo>
                    <a:close/>
                  </a:path>
                </a:pathLst>
              </a:custGeom>
              <a:solidFill>
                <a:srgbClr val="FCE7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799;p26"/>
              <p:cNvSpPr/>
              <p:nvPr/>
            </p:nvSpPr>
            <p:spPr>
              <a:xfrm>
                <a:off x="1236968" y="2576414"/>
                <a:ext cx="1494353" cy="636254"/>
              </a:xfrm>
              <a:custGeom>
                <a:avLst/>
                <a:gdLst/>
                <a:ahLst/>
                <a:cxnLst/>
                <a:rect l="l" t="t" r="r" b="b"/>
                <a:pathLst>
                  <a:path w="29908" h="12734" extrusionOk="0">
                    <a:moveTo>
                      <a:pt x="29490" y="1"/>
                    </a:moveTo>
                    <a:cubicBezTo>
                      <a:pt x="29456" y="1"/>
                      <a:pt x="29421" y="5"/>
                      <a:pt x="29388" y="11"/>
                    </a:cubicBezTo>
                    <a:cubicBezTo>
                      <a:pt x="29344" y="21"/>
                      <a:pt x="29292" y="25"/>
                      <a:pt x="29248" y="42"/>
                    </a:cubicBezTo>
                    <a:cubicBezTo>
                      <a:pt x="29122" y="82"/>
                      <a:pt x="29058" y="134"/>
                      <a:pt x="28956" y="212"/>
                    </a:cubicBezTo>
                    <a:cubicBezTo>
                      <a:pt x="28887" y="266"/>
                      <a:pt x="28823" y="321"/>
                      <a:pt x="28758" y="379"/>
                    </a:cubicBezTo>
                    <a:cubicBezTo>
                      <a:pt x="28639" y="484"/>
                      <a:pt x="28523" y="597"/>
                      <a:pt x="28408" y="709"/>
                    </a:cubicBezTo>
                    <a:cubicBezTo>
                      <a:pt x="28153" y="957"/>
                      <a:pt x="27904" y="1212"/>
                      <a:pt x="27636" y="1450"/>
                    </a:cubicBezTo>
                    <a:cubicBezTo>
                      <a:pt x="27010" y="2005"/>
                      <a:pt x="26367" y="2549"/>
                      <a:pt x="25714" y="3076"/>
                    </a:cubicBezTo>
                    <a:cubicBezTo>
                      <a:pt x="25540" y="3219"/>
                      <a:pt x="25367" y="3355"/>
                      <a:pt x="25193" y="3495"/>
                    </a:cubicBezTo>
                    <a:cubicBezTo>
                      <a:pt x="24887" y="3729"/>
                      <a:pt x="24578" y="3960"/>
                      <a:pt x="24265" y="4182"/>
                    </a:cubicBezTo>
                    <a:cubicBezTo>
                      <a:pt x="23907" y="4430"/>
                      <a:pt x="23550" y="4675"/>
                      <a:pt x="23196" y="4924"/>
                    </a:cubicBezTo>
                    <a:cubicBezTo>
                      <a:pt x="22469" y="5437"/>
                      <a:pt x="21731" y="5937"/>
                      <a:pt x="20971" y="6403"/>
                    </a:cubicBezTo>
                    <a:cubicBezTo>
                      <a:pt x="20598" y="6631"/>
                      <a:pt x="20207" y="6838"/>
                      <a:pt x="19822" y="7050"/>
                    </a:cubicBezTo>
                    <a:cubicBezTo>
                      <a:pt x="19472" y="7243"/>
                      <a:pt x="19118" y="7427"/>
                      <a:pt x="18761" y="7610"/>
                    </a:cubicBezTo>
                    <a:cubicBezTo>
                      <a:pt x="17996" y="8006"/>
                      <a:pt x="17230" y="8393"/>
                      <a:pt x="16448" y="8750"/>
                    </a:cubicBezTo>
                    <a:cubicBezTo>
                      <a:pt x="16192" y="8866"/>
                      <a:pt x="15934" y="8978"/>
                      <a:pt x="15675" y="9087"/>
                    </a:cubicBezTo>
                    <a:cubicBezTo>
                      <a:pt x="15305" y="9240"/>
                      <a:pt x="14934" y="9389"/>
                      <a:pt x="14556" y="9519"/>
                    </a:cubicBezTo>
                    <a:cubicBezTo>
                      <a:pt x="14121" y="9669"/>
                      <a:pt x="13685" y="9825"/>
                      <a:pt x="13250" y="9978"/>
                    </a:cubicBezTo>
                    <a:cubicBezTo>
                      <a:pt x="12865" y="10114"/>
                      <a:pt x="12478" y="10247"/>
                      <a:pt x="12090" y="10383"/>
                    </a:cubicBezTo>
                    <a:cubicBezTo>
                      <a:pt x="11669" y="10526"/>
                      <a:pt x="11246" y="10665"/>
                      <a:pt x="10815" y="10788"/>
                    </a:cubicBezTo>
                    <a:cubicBezTo>
                      <a:pt x="10001" y="11012"/>
                      <a:pt x="9185" y="11217"/>
                      <a:pt x="8358" y="11386"/>
                    </a:cubicBezTo>
                    <a:cubicBezTo>
                      <a:pt x="7559" y="11553"/>
                      <a:pt x="6746" y="11672"/>
                      <a:pt x="5937" y="11791"/>
                    </a:cubicBezTo>
                    <a:cubicBezTo>
                      <a:pt x="5518" y="11839"/>
                      <a:pt x="5100" y="11870"/>
                      <a:pt x="4678" y="11907"/>
                    </a:cubicBezTo>
                    <a:cubicBezTo>
                      <a:pt x="4256" y="11941"/>
                      <a:pt x="3834" y="11948"/>
                      <a:pt x="3409" y="11955"/>
                    </a:cubicBezTo>
                    <a:cubicBezTo>
                      <a:pt x="2980" y="11961"/>
                      <a:pt x="2552" y="11968"/>
                      <a:pt x="2123" y="11972"/>
                    </a:cubicBezTo>
                    <a:cubicBezTo>
                      <a:pt x="1691" y="11972"/>
                      <a:pt x="1263" y="11955"/>
                      <a:pt x="834" y="11931"/>
                    </a:cubicBezTo>
                    <a:cubicBezTo>
                      <a:pt x="671" y="11920"/>
                      <a:pt x="508" y="11897"/>
                      <a:pt x="348" y="11879"/>
                    </a:cubicBezTo>
                    <a:cubicBezTo>
                      <a:pt x="340" y="11879"/>
                      <a:pt x="333" y="11878"/>
                      <a:pt x="326" y="11878"/>
                    </a:cubicBezTo>
                    <a:cubicBezTo>
                      <a:pt x="246" y="11878"/>
                      <a:pt x="156" y="11925"/>
                      <a:pt x="103" y="11982"/>
                    </a:cubicBezTo>
                    <a:cubicBezTo>
                      <a:pt x="38" y="12047"/>
                      <a:pt x="1" y="12135"/>
                      <a:pt x="1" y="12223"/>
                    </a:cubicBezTo>
                    <a:cubicBezTo>
                      <a:pt x="1" y="12315"/>
                      <a:pt x="38" y="12404"/>
                      <a:pt x="103" y="12468"/>
                    </a:cubicBezTo>
                    <a:cubicBezTo>
                      <a:pt x="174" y="12540"/>
                      <a:pt x="252" y="12560"/>
                      <a:pt x="348" y="12570"/>
                    </a:cubicBezTo>
                    <a:cubicBezTo>
                      <a:pt x="1205" y="12669"/>
                      <a:pt x="2072" y="12693"/>
                      <a:pt x="2936" y="12713"/>
                    </a:cubicBezTo>
                    <a:cubicBezTo>
                      <a:pt x="3286" y="12721"/>
                      <a:pt x="3634" y="12733"/>
                      <a:pt x="3982" y="12733"/>
                    </a:cubicBezTo>
                    <a:cubicBezTo>
                      <a:pt x="4081" y="12733"/>
                      <a:pt x="4181" y="12733"/>
                      <a:pt x="4280" y="12730"/>
                    </a:cubicBezTo>
                    <a:cubicBezTo>
                      <a:pt x="4695" y="12724"/>
                      <a:pt x="5106" y="12693"/>
                      <a:pt x="5521" y="12662"/>
                    </a:cubicBezTo>
                    <a:cubicBezTo>
                      <a:pt x="5991" y="12628"/>
                      <a:pt x="6460" y="12550"/>
                      <a:pt x="6926" y="12482"/>
                    </a:cubicBezTo>
                    <a:cubicBezTo>
                      <a:pt x="7328" y="12424"/>
                      <a:pt x="7729" y="12356"/>
                      <a:pt x="8127" y="12284"/>
                    </a:cubicBezTo>
                    <a:cubicBezTo>
                      <a:pt x="8988" y="12128"/>
                      <a:pt x="9838" y="11924"/>
                      <a:pt x="10685" y="11706"/>
                    </a:cubicBezTo>
                    <a:cubicBezTo>
                      <a:pt x="11077" y="11604"/>
                      <a:pt x="11468" y="11502"/>
                      <a:pt x="11848" y="11377"/>
                    </a:cubicBezTo>
                    <a:cubicBezTo>
                      <a:pt x="12277" y="11234"/>
                      <a:pt x="12705" y="11088"/>
                      <a:pt x="13134" y="10945"/>
                    </a:cubicBezTo>
                    <a:cubicBezTo>
                      <a:pt x="13539" y="10812"/>
                      <a:pt x="13944" y="10669"/>
                      <a:pt x="14349" y="10529"/>
                    </a:cubicBezTo>
                    <a:cubicBezTo>
                      <a:pt x="14740" y="10394"/>
                      <a:pt x="15134" y="10267"/>
                      <a:pt x="15522" y="10111"/>
                    </a:cubicBezTo>
                    <a:cubicBezTo>
                      <a:pt x="15971" y="9931"/>
                      <a:pt x="16420" y="9740"/>
                      <a:pt x="16866" y="9540"/>
                    </a:cubicBezTo>
                    <a:cubicBezTo>
                      <a:pt x="17271" y="9356"/>
                      <a:pt x="17672" y="9162"/>
                      <a:pt x="18070" y="8965"/>
                    </a:cubicBezTo>
                    <a:cubicBezTo>
                      <a:pt x="18451" y="8777"/>
                      <a:pt x="18825" y="8580"/>
                      <a:pt x="19203" y="8386"/>
                    </a:cubicBezTo>
                    <a:cubicBezTo>
                      <a:pt x="19553" y="8202"/>
                      <a:pt x="19907" y="8019"/>
                      <a:pt x="20254" y="7828"/>
                    </a:cubicBezTo>
                    <a:cubicBezTo>
                      <a:pt x="20635" y="7618"/>
                      <a:pt x="21020" y="7417"/>
                      <a:pt x="21394" y="7192"/>
                    </a:cubicBezTo>
                    <a:cubicBezTo>
                      <a:pt x="21775" y="6961"/>
                      <a:pt x="22149" y="6723"/>
                      <a:pt x="22523" y="6481"/>
                    </a:cubicBezTo>
                    <a:cubicBezTo>
                      <a:pt x="23265" y="6001"/>
                      <a:pt x="23989" y="5498"/>
                      <a:pt x="24720" y="5005"/>
                    </a:cubicBezTo>
                    <a:cubicBezTo>
                      <a:pt x="25074" y="4764"/>
                      <a:pt x="25425" y="4522"/>
                      <a:pt x="25765" y="4263"/>
                    </a:cubicBezTo>
                    <a:cubicBezTo>
                      <a:pt x="26152" y="3968"/>
                      <a:pt x="26540" y="3671"/>
                      <a:pt x="26925" y="3368"/>
                    </a:cubicBezTo>
                    <a:cubicBezTo>
                      <a:pt x="27197" y="3158"/>
                      <a:pt x="27469" y="2944"/>
                      <a:pt x="27735" y="2726"/>
                    </a:cubicBezTo>
                    <a:cubicBezTo>
                      <a:pt x="28024" y="2484"/>
                      <a:pt x="28316" y="2246"/>
                      <a:pt x="28598" y="2001"/>
                    </a:cubicBezTo>
                    <a:cubicBezTo>
                      <a:pt x="28823" y="1807"/>
                      <a:pt x="29027" y="1589"/>
                      <a:pt x="29231" y="1372"/>
                    </a:cubicBezTo>
                    <a:cubicBezTo>
                      <a:pt x="29327" y="1270"/>
                      <a:pt x="29425" y="1168"/>
                      <a:pt x="29517" y="1059"/>
                    </a:cubicBezTo>
                    <a:cubicBezTo>
                      <a:pt x="29568" y="1001"/>
                      <a:pt x="29616" y="947"/>
                      <a:pt x="29666" y="889"/>
                    </a:cubicBezTo>
                    <a:cubicBezTo>
                      <a:pt x="29745" y="797"/>
                      <a:pt x="29782" y="732"/>
                      <a:pt x="29823" y="617"/>
                    </a:cubicBezTo>
                    <a:cubicBezTo>
                      <a:pt x="29840" y="572"/>
                      <a:pt x="29843" y="528"/>
                      <a:pt x="29860" y="484"/>
                    </a:cubicBezTo>
                    <a:cubicBezTo>
                      <a:pt x="29908" y="358"/>
                      <a:pt x="29850" y="202"/>
                      <a:pt x="29762" y="110"/>
                    </a:cubicBezTo>
                    <a:cubicBezTo>
                      <a:pt x="29687" y="35"/>
                      <a:pt x="29592" y="1"/>
                      <a:pt x="29490" y="1"/>
                    </a:cubicBezTo>
                    <a:close/>
                  </a:path>
                </a:pathLst>
              </a:custGeom>
              <a:solidFill>
                <a:srgbClr val="F7C1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800;p26"/>
              <p:cNvSpPr/>
              <p:nvPr/>
            </p:nvSpPr>
            <p:spPr>
              <a:xfrm>
                <a:off x="169750" y="1063550"/>
                <a:ext cx="3278503" cy="2481362"/>
              </a:xfrm>
              <a:custGeom>
                <a:avLst/>
                <a:gdLst/>
                <a:ahLst/>
                <a:cxnLst/>
                <a:rect l="l" t="t" r="r" b="b"/>
                <a:pathLst>
                  <a:path w="65616" h="49662" extrusionOk="0">
                    <a:moveTo>
                      <a:pt x="16699" y="20773"/>
                    </a:moveTo>
                    <a:lnTo>
                      <a:pt x="16703" y="20775"/>
                    </a:lnTo>
                    <a:lnTo>
                      <a:pt x="16720" y="20782"/>
                    </a:lnTo>
                    <a:cubicBezTo>
                      <a:pt x="16713" y="20779"/>
                      <a:pt x="16706" y="20776"/>
                      <a:pt x="16699" y="20773"/>
                    </a:cubicBezTo>
                    <a:close/>
                    <a:moveTo>
                      <a:pt x="37334" y="1"/>
                    </a:moveTo>
                    <a:cubicBezTo>
                      <a:pt x="37248" y="4"/>
                      <a:pt x="37163" y="4"/>
                      <a:pt x="37075" y="4"/>
                    </a:cubicBezTo>
                    <a:lnTo>
                      <a:pt x="36840" y="4"/>
                    </a:lnTo>
                    <a:cubicBezTo>
                      <a:pt x="36595" y="4"/>
                      <a:pt x="36350" y="7"/>
                      <a:pt x="36105" y="7"/>
                    </a:cubicBezTo>
                    <a:cubicBezTo>
                      <a:pt x="35452" y="11"/>
                      <a:pt x="34775" y="15"/>
                      <a:pt x="34116" y="55"/>
                    </a:cubicBezTo>
                    <a:cubicBezTo>
                      <a:pt x="33422" y="100"/>
                      <a:pt x="32701" y="157"/>
                      <a:pt x="31908" y="229"/>
                    </a:cubicBezTo>
                    <a:cubicBezTo>
                      <a:pt x="31129" y="300"/>
                      <a:pt x="30486" y="371"/>
                      <a:pt x="29884" y="456"/>
                    </a:cubicBezTo>
                    <a:cubicBezTo>
                      <a:pt x="29503" y="511"/>
                      <a:pt x="29122" y="562"/>
                      <a:pt x="28741" y="620"/>
                    </a:cubicBezTo>
                    <a:cubicBezTo>
                      <a:pt x="28401" y="668"/>
                      <a:pt x="28119" y="712"/>
                      <a:pt x="27830" y="770"/>
                    </a:cubicBezTo>
                    <a:lnTo>
                      <a:pt x="27789" y="780"/>
                    </a:lnTo>
                    <a:cubicBezTo>
                      <a:pt x="27142" y="913"/>
                      <a:pt x="26472" y="1048"/>
                      <a:pt x="25833" y="1246"/>
                    </a:cubicBezTo>
                    <a:lnTo>
                      <a:pt x="25775" y="1263"/>
                    </a:lnTo>
                    <a:cubicBezTo>
                      <a:pt x="25156" y="1453"/>
                      <a:pt x="24513" y="1651"/>
                      <a:pt x="23904" y="1902"/>
                    </a:cubicBezTo>
                    <a:cubicBezTo>
                      <a:pt x="23258" y="2167"/>
                      <a:pt x="22598" y="2439"/>
                      <a:pt x="21969" y="2756"/>
                    </a:cubicBezTo>
                    <a:cubicBezTo>
                      <a:pt x="21543" y="2967"/>
                      <a:pt x="21019" y="3229"/>
                      <a:pt x="20550" y="3541"/>
                    </a:cubicBezTo>
                    <a:cubicBezTo>
                      <a:pt x="20319" y="3695"/>
                      <a:pt x="20088" y="3879"/>
                      <a:pt x="19859" y="4086"/>
                    </a:cubicBezTo>
                    <a:cubicBezTo>
                      <a:pt x="19768" y="4171"/>
                      <a:pt x="19675" y="4273"/>
                      <a:pt x="19570" y="4403"/>
                    </a:cubicBezTo>
                    <a:cubicBezTo>
                      <a:pt x="19567" y="4399"/>
                      <a:pt x="19563" y="4399"/>
                      <a:pt x="19560" y="4399"/>
                    </a:cubicBezTo>
                    <a:cubicBezTo>
                      <a:pt x="19407" y="4351"/>
                      <a:pt x="19264" y="4317"/>
                      <a:pt x="19124" y="4287"/>
                    </a:cubicBezTo>
                    <a:cubicBezTo>
                      <a:pt x="18856" y="4232"/>
                      <a:pt x="18563" y="4205"/>
                      <a:pt x="18234" y="4205"/>
                    </a:cubicBezTo>
                    <a:lnTo>
                      <a:pt x="18043" y="4205"/>
                    </a:lnTo>
                    <a:cubicBezTo>
                      <a:pt x="17761" y="4215"/>
                      <a:pt x="17461" y="4232"/>
                      <a:pt x="17073" y="4266"/>
                    </a:cubicBezTo>
                    <a:cubicBezTo>
                      <a:pt x="16682" y="4297"/>
                      <a:pt x="16301" y="4372"/>
                      <a:pt x="15913" y="4453"/>
                    </a:cubicBezTo>
                    <a:cubicBezTo>
                      <a:pt x="15815" y="4474"/>
                      <a:pt x="15716" y="4498"/>
                      <a:pt x="15621" y="4521"/>
                    </a:cubicBezTo>
                    <a:cubicBezTo>
                      <a:pt x="15573" y="4535"/>
                      <a:pt x="15526" y="4546"/>
                      <a:pt x="15481" y="4559"/>
                    </a:cubicBezTo>
                    <a:cubicBezTo>
                      <a:pt x="15427" y="4569"/>
                      <a:pt x="15373" y="4590"/>
                      <a:pt x="15318" y="4607"/>
                    </a:cubicBezTo>
                    <a:cubicBezTo>
                      <a:pt x="15295" y="4617"/>
                      <a:pt x="15267" y="4623"/>
                      <a:pt x="15243" y="4634"/>
                    </a:cubicBezTo>
                    <a:cubicBezTo>
                      <a:pt x="15216" y="4640"/>
                      <a:pt x="15189" y="4648"/>
                      <a:pt x="15165" y="4658"/>
                    </a:cubicBezTo>
                    <a:cubicBezTo>
                      <a:pt x="15108" y="4675"/>
                      <a:pt x="15050" y="4692"/>
                      <a:pt x="14995" y="4709"/>
                    </a:cubicBezTo>
                    <a:lnTo>
                      <a:pt x="14631" y="4844"/>
                    </a:lnTo>
                    <a:lnTo>
                      <a:pt x="14485" y="4896"/>
                    </a:lnTo>
                    <a:cubicBezTo>
                      <a:pt x="14335" y="4954"/>
                      <a:pt x="14185" y="5018"/>
                      <a:pt x="14042" y="5083"/>
                    </a:cubicBezTo>
                    <a:cubicBezTo>
                      <a:pt x="13974" y="5113"/>
                      <a:pt x="13910" y="5144"/>
                      <a:pt x="13842" y="5174"/>
                    </a:cubicBezTo>
                    <a:cubicBezTo>
                      <a:pt x="13729" y="5222"/>
                      <a:pt x="13621" y="5276"/>
                      <a:pt x="13516" y="5331"/>
                    </a:cubicBezTo>
                    <a:lnTo>
                      <a:pt x="13454" y="5362"/>
                    </a:lnTo>
                    <a:lnTo>
                      <a:pt x="13444" y="5369"/>
                    </a:lnTo>
                    <a:cubicBezTo>
                      <a:pt x="13301" y="5440"/>
                      <a:pt x="13169" y="5505"/>
                      <a:pt x="13039" y="5583"/>
                    </a:cubicBezTo>
                    <a:cubicBezTo>
                      <a:pt x="12991" y="5610"/>
                      <a:pt x="12944" y="5637"/>
                      <a:pt x="12896" y="5664"/>
                    </a:cubicBezTo>
                    <a:cubicBezTo>
                      <a:pt x="12801" y="5719"/>
                      <a:pt x="12699" y="5777"/>
                      <a:pt x="12607" y="5841"/>
                    </a:cubicBezTo>
                    <a:lnTo>
                      <a:pt x="12263" y="6076"/>
                    </a:lnTo>
                    <a:lnTo>
                      <a:pt x="12120" y="6171"/>
                    </a:lnTo>
                    <a:cubicBezTo>
                      <a:pt x="12018" y="6243"/>
                      <a:pt x="11920" y="6321"/>
                      <a:pt x="11825" y="6396"/>
                    </a:cubicBezTo>
                    <a:cubicBezTo>
                      <a:pt x="11773" y="6433"/>
                      <a:pt x="11726" y="6471"/>
                      <a:pt x="11679" y="6508"/>
                    </a:cubicBezTo>
                    <a:cubicBezTo>
                      <a:pt x="11522" y="6623"/>
                      <a:pt x="11376" y="6753"/>
                      <a:pt x="11233" y="6876"/>
                    </a:cubicBezTo>
                    <a:lnTo>
                      <a:pt x="11161" y="6940"/>
                    </a:lnTo>
                    <a:cubicBezTo>
                      <a:pt x="10927" y="7141"/>
                      <a:pt x="10699" y="7358"/>
                      <a:pt x="10484" y="7587"/>
                    </a:cubicBezTo>
                    <a:lnTo>
                      <a:pt x="10230" y="7855"/>
                    </a:lnTo>
                    <a:lnTo>
                      <a:pt x="10096" y="7998"/>
                    </a:lnTo>
                    <a:cubicBezTo>
                      <a:pt x="10066" y="8028"/>
                      <a:pt x="10039" y="8066"/>
                      <a:pt x="10008" y="8100"/>
                    </a:cubicBezTo>
                    <a:cubicBezTo>
                      <a:pt x="9994" y="8117"/>
                      <a:pt x="9981" y="8134"/>
                      <a:pt x="9964" y="8154"/>
                    </a:cubicBezTo>
                    <a:lnTo>
                      <a:pt x="9807" y="8345"/>
                    </a:lnTo>
                    <a:lnTo>
                      <a:pt x="9723" y="8447"/>
                    </a:lnTo>
                    <a:cubicBezTo>
                      <a:pt x="9624" y="8566"/>
                      <a:pt x="9528" y="8695"/>
                      <a:pt x="9440" y="8821"/>
                    </a:cubicBezTo>
                    <a:lnTo>
                      <a:pt x="9385" y="8896"/>
                    </a:lnTo>
                    <a:cubicBezTo>
                      <a:pt x="9181" y="9179"/>
                      <a:pt x="9011" y="9447"/>
                      <a:pt x="8865" y="9716"/>
                    </a:cubicBezTo>
                    <a:cubicBezTo>
                      <a:pt x="8641" y="10121"/>
                      <a:pt x="8454" y="10563"/>
                      <a:pt x="8307" y="11025"/>
                    </a:cubicBezTo>
                    <a:cubicBezTo>
                      <a:pt x="8273" y="11131"/>
                      <a:pt x="8242" y="11250"/>
                      <a:pt x="8209" y="11396"/>
                    </a:cubicBezTo>
                    <a:cubicBezTo>
                      <a:pt x="8202" y="11420"/>
                      <a:pt x="8195" y="11448"/>
                      <a:pt x="8189" y="11471"/>
                    </a:cubicBezTo>
                    <a:cubicBezTo>
                      <a:pt x="8175" y="11532"/>
                      <a:pt x="8158" y="11594"/>
                      <a:pt x="8148" y="11655"/>
                    </a:cubicBezTo>
                    <a:cubicBezTo>
                      <a:pt x="8107" y="11886"/>
                      <a:pt x="8079" y="12090"/>
                      <a:pt x="8062" y="12284"/>
                    </a:cubicBezTo>
                    <a:cubicBezTo>
                      <a:pt x="8052" y="12417"/>
                      <a:pt x="8052" y="12553"/>
                      <a:pt x="8052" y="12685"/>
                    </a:cubicBezTo>
                    <a:lnTo>
                      <a:pt x="8052" y="12798"/>
                    </a:lnTo>
                    <a:cubicBezTo>
                      <a:pt x="8052" y="12934"/>
                      <a:pt x="8062" y="13073"/>
                      <a:pt x="8073" y="13206"/>
                    </a:cubicBezTo>
                    <a:lnTo>
                      <a:pt x="8079" y="13284"/>
                    </a:lnTo>
                    <a:cubicBezTo>
                      <a:pt x="8096" y="13478"/>
                      <a:pt x="8117" y="13672"/>
                      <a:pt x="8140" y="13836"/>
                    </a:cubicBezTo>
                    <a:cubicBezTo>
                      <a:pt x="8178" y="14138"/>
                      <a:pt x="8246" y="14495"/>
                      <a:pt x="8447" y="14812"/>
                    </a:cubicBezTo>
                    <a:cubicBezTo>
                      <a:pt x="8562" y="14988"/>
                      <a:pt x="8691" y="15145"/>
                      <a:pt x="8834" y="15274"/>
                    </a:cubicBezTo>
                    <a:cubicBezTo>
                      <a:pt x="8899" y="15332"/>
                      <a:pt x="8960" y="15379"/>
                      <a:pt x="9021" y="15424"/>
                    </a:cubicBezTo>
                    <a:cubicBezTo>
                      <a:pt x="8967" y="15448"/>
                      <a:pt x="8909" y="15472"/>
                      <a:pt x="8855" y="15495"/>
                    </a:cubicBezTo>
                    <a:cubicBezTo>
                      <a:pt x="8610" y="15608"/>
                      <a:pt x="8365" y="15743"/>
                      <a:pt x="8052" y="15941"/>
                    </a:cubicBezTo>
                    <a:cubicBezTo>
                      <a:pt x="7766" y="16121"/>
                      <a:pt x="7508" y="16322"/>
                      <a:pt x="7283" y="16539"/>
                    </a:cubicBezTo>
                    <a:cubicBezTo>
                      <a:pt x="6773" y="17037"/>
                      <a:pt x="6352" y="17563"/>
                      <a:pt x="6035" y="18111"/>
                    </a:cubicBezTo>
                    <a:cubicBezTo>
                      <a:pt x="5930" y="18291"/>
                      <a:pt x="5851" y="18492"/>
                      <a:pt x="5776" y="18686"/>
                    </a:cubicBezTo>
                    <a:lnTo>
                      <a:pt x="5756" y="18734"/>
                    </a:lnTo>
                    <a:cubicBezTo>
                      <a:pt x="5668" y="18965"/>
                      <a:pt x="5630" y="19207"/>
                      <a:pt x="5606" y="19411"/>
                    </a:cubicBezTo>
                    <a:cubicBezTo>
                      <a:pt x="5569" y="19714"/>
                      <a:pt x="5610" y="20006"/>
                      <a:pt x="5647" y="20230"/>
                    </a:cubicBezTo>
                    <a:cubicBezTo>
                      <a:pt x="5664" y="20329"/>
                      <a:pt x="5694" y="20428"/>
                      <a:pt x="5735" y="20527"/>
                    </a:cubicBezTo>
                    <a:cubicBezTo>
                      <a:pt x="5807" y="20693"/>
                      <a:pt x="5865" y="20822"/>
                      <a:pt x="5991" y="20962"/>
                    </a:cubicBezTo>
                    <a:cubicBezTo>
                      <a:pt x="6096" y="21078"/>
                      <a:pt x="6215" y="21166"/>
                      <a:pt x="6341" y="21221"/>
                    </a:cubicBezTo>
                    <a:cubicBezTo>
                      <a:pt x="6419" y="21262"/>
                      <a:pt x="6501" y="21292"/>
                      <a:pt x="6583" y="21315"/>
                    </a:cubicBezTo>
                    <a:cubicBezTo>
                      <a:pt x="6674" y="21333"/>
                      <a:pt x="6763" y="21346"/>
                      <a:pt x="6855" y="21353"/>
                    </a:cubicBezTo>
                    <a:cubicBezTo>
                      <a:pt x="6875" y="21356"/>
                      <a:pt x="6895" y="21356"/>
                      <a:pt x="6916" y="21356"/>
                    </a:cubicBezTo>
                    <a:cubicBezTo>
                      <a:pt x="6960" y="21356"/>
                      <a:pt x="7008" y="21353"/>
                      <a:pt x="7055" y="21350"/>
                    </a:cubicBezTo>
                    <a:cubicBezTo>
                      <a:pt x="7096" y="21346"/>
                      <a:pt x="7140" y="21339"/>
                      <a:pt x="7184" y="21336"/>
                    </a:cubicBezTo>
                    <a:lnTo>
                      <a:pt x="7184" y="21336"/>
                    </a:lnTo>
                    <a:cubicBezTo>
                      <a:pt x="7148" y="21384"/>
                      <a:pt x="7110" y="21435"/>
                      <a:pt x="7073" y="21486"/>
                    </a:cubicBezTo>
                    <a:cubicBezTo>
                      <a:pt x="7032" y="21537"/>
                      <a:pt x="6994" y="21588"/>
                      <a:pt x="6957" y="21639"/>
                    </a:cubicBezTo>
                    <a:cubicBezTo>
                      <a:pt x="6834" y="21788"/>
                      <a:pt x="6726" y="21928"/>
                      <a:pt x="6620" y="22061"/>
                    </a:cubicBezTo>
                    <a:lnTo>
                      <a:pt x="6617" y="22061"/>
                    </a:lnTo>
                    <a:lnTo>
                      <a:pt x="6606" y="22078"/>
                    </a:lnTo>
                    <a:lnTo>
                      <a:pt x="6610" y="22071"/>
                    </a:lnTo>
                    <a:lnTo>
                      <a:pt x="6610" y="22071"/>
                    </a:lnTo>
                    <a:cubicBezTo>
                      <a:pt x="6602" y="22082"/>
                      <a:pt x="6594" y="22093"/>
                      <a:pt x="6586" y="22104"/>
                    </a:cubicBezTo>
                    <a:lnTo>
                      <a:pt x="6586" y="22104"/>
                    </a:lnTo>
                    <a:cubicBezTo>
                      <a:pt x="6408" y="22327"/>
                      <a:pt x="6225" y="22552"/>
                      <a:pt x="6046" y="22768"/>
                    </a:cubicBezTo>
                    <a:lnTo>
                      <a:pt x="6035" y="22782"/>
                    </a:lnTo>
                    <a:cubicBezTo>
                      <a:pt x="5783" y="23081"/>
                      <a:pt x="5545" y="23397"/>
                      <a:pt x="5303" y="23744"/>
                    </a:cubicBezTo>
                    <a:cubicBezTo>
                      <a:pt x="4909" y="24316"/>
                      <a:pt x="4528" y="24898"/>
                      <a:pt x="4181" y="25476"/>
                    </a:cubicBezTo>
                    <a:lnTo>
                      <a:pt x="4082" y="25639"/>
                    </a:lnTo>
                    <a:cubicBezTo>
                      <a:pt x="3776" y="26149"/>
                      <a:pt x="3457" y="26674"/>
                      <a:pt x="3171" y="27204"/>
                    </a:cubicBezTo>
                    <a:cubicBezTo>
                      <a:pt x="3075" y="27381"/>
                      <a:pt x="2984" y="27554"/>
                      <a:pt x="2888" y="27732"/>
                    </a:cubicBezTo>
                    <a:cubicBezTo>
                      <a:pt x="2831" y="27837"/>
                      <a:pt x="2780" y="27949"/>
                      <a:pt x="2728" y="28054"/>
                    </a:cubicBezTo>
                    <a:cubicBezTo>
                      <a:pt x="2702" y="28109"/>
                      <a:pt x="2674" y="28167"/>
                      <a:pt x="2647" y="28221"/>
                    </a:cubicBezTo>
                    <a:cubicBezTo>
                      <a:pt x="2528" y="28459"/>
                      <a:pt x="2402" y="28728"/>
                      <a:pt x="2253" y="29062"/>
                    </a:cubicBezTo>
                    <a:cubicBezTo>
                      <a:pt x="2130" y="29333"/>
                      <a:pt x="2000" y="29636"/>
                      <a:pt x="1851" y="29980"/>
                    </a:cubicBezTo>
                    <a:cubicBezTo>
                      <a:pt x="1780" y="30150"/>
                      <a:pt x="1701" y="30320"/>
                      <a:pt x="1630" y="30487"/>
                    </a:cubicBezTo>
                    <a:cubicBezTo>
                      <a:pt x="1568" y="30619"/>
                      <a:pt x="1507" y="30752"/>
                      <a:pt x="1449" y="30888"/>
                    </a:cubicBezTo>
                    <a:cubicBezTo>
                      <a:pt x="1092" y="31707"/>
                      <a:pt x="841" y="32348"/>
                      <a:pt x="629" y="32960"/>
                    </a:cubicBezTo>
                    <a:cubicBezTo>
                      <a:pt x="521" y="33279"/>
                      <a:pt x="422" y="33599"/>
                      <a:pt x="334" y="33912"/>
                    </a:cubicBezTo>
                    <a:cubicBezTo>
                      <a:pt x="245" y="34222"/>
                      <a:pt x="198" y="34544"/>
                      <a:pt x="154" y="34858"/>
                    </a:cubicBezTo>
                    <a:lnTo>
                      <a:pt x="150" y="34868"/>
                    </a:lnTo>
                    <a:cubicBezTo>
                      <a:pt x="127" y="35031"/>
                      <a:pt x="106" y="35202"/>
                      <a:pt x="86" y="35361"/>
                    </a:cubicBezTo>
                    <a:cubicBezTo>
                      <a:pt x="78" y="35429"/>
                      <a:pt x="72" y="35494"/>
                      <a:pt x="61" y="35558"/>
                    </a:cubicBezTo>
                    <a:cubicBezTo>
                      <a:pt x="14" y="35940"/>
                      <a:pt x="0" y="36351"/>
                      <a:pt x="17" y="36814"/>
                    </a:cubicBezTo>
                    <a:cubicBezTo>
                      <a:pt x="31" y="37177"/>
                      <a:pt x="65" y="37538"/>
                      <a:pt x="109" y="37967"/>
                    </a:cubicBezTo>
                    <a:cubicBezTo>
                      <a:pt x="143" y="38307"/>
                      <a:pt x="184" y="38675"/>
                      <a:pt x="249" y="39031"/>
                    </a:cubicBezTo>
                    <a:cubicBezTo>
                      <a:pt x="314" y="39392"/>
                      <a:pt x="385" y="39763"/>
                      <a:pt x="466" y="40165"/>
                    </a:cubicBezTo>
                    <a:cubicBezTo>
                      <a:pt x="490" y="40276"/>
                      <a:pt x="521" y="40386"/>
                      <a:pt x="551" y="40494"/>
                    </a:cubicBezTo>
                    <a:cubicBezTo>
                      <a:pt x="562" y="40535"/>
                      <a:pt x="572" y="40573"/>
                      <a:pt x="582" y="40614"/>
                    </a:cubicBezTo>
                    <a:cubicBezTo>
                      <a:pt x="670" y="40947"/>
                      <a:pt x="772" y="41256"/>
                      <a:pt x="895" y="41559"/>
                    </a:cubicBezTo>
                    <a:cubicBezTo>
                      <a:pt x="1086" y="42028"/>
                      <a:pt x="1283" y="42396"/>
                      <a:pt x="1514" y="42716"/>
                    </a:cubicBezTo>
                    <a:cubicBezTo>
                      <a:pt x="1657" y="42913"/>
                      <a:pt x="1821" y="43096"/>
                      <a:pt x="1980" y="43277"/>
                    </a:cubicBezTo>
                    <a:lnTo>
                      <a:pt x="2011" y="43314"/>
                    </a:lnTo>
                    <a:cubicBezTo>
                      <a:pt x="2154" y="43474"/>
                      <a:pt x="2320" y="43638"/>
                      <a:pt x="2531" y="43821"/>
                    </a:cubicBezTo>
                    <a:cubicBezTo>
                      <a:pt x="3229" y="44423"/>
                      <a:pt x="4093" y="44889"/>
                      <a:pt x="5032" y="45168"/>
                    </a:cubicBezTo>
                    <a:cubicBezTo>
                      <a:pt x="5454" y="45291"/>
                      <a:pt x="5936" y="45362"/>
                      <a:pt x="6470" y="45382"/>
                    </a:cubicBezTo>
                    <a:cubicBezTo>
                      <a:pt x="6515" y="45386"/>
                      <a:pt x="6556" y="45386"/>
                      <a:pt x="6600" y="45386"/>
                    </a:cubicBezTo>
                    <a:cubicBezTo>
                      <a:pt x="6824" y="45386"/>
                      <a:pt x="7042" y="45366"/>
                      <a:pt x="7225" y="45346"/>
                    </a:cubicBezTo>
                    <a:cubicBezTo>
                      <a:pt x="7531" y="45311"/>
                      <a:pt x="7834" y="45260"/>
                      <a:pt x="8123" y="45192"/>
                    </a:cubicBezTo>
                    <a:cubicBezTo>
                      <a:pt x="8536" y="45093"/>
                      <a:pt x="8964" y="44913"/>
                      <a:pt x="9437" y="44641"/>
                    </a:cubicBezTo>
                    <a:cubicBezTo>
                      <a:pt x="9607" y="44542"/>
                      <a:pt x="9776" y="44427"/>
                      <a:pt x="9994" y="44264"/>
                    </a:cubicBezTo>
                    <a:cubicBezTo>
                      <a:pt x="10042" y="44226"/>
                      <a:pt x="10090" y="44189"/>
                      <a:pt x="10137" y="44151"/>
                    </a:cubicBezTo>
                    <a:lnTo>
                      <a:pt x="10137" y="44151"/>
                    </a:lnTo>
                    <a:lnTo>
                      <a:pt x="10134" y="44233"/>
                    </a:lnTo>
                    <a:lnTo>
                      <a:pt x="10131" y="44403"/>
                    </a:lnTo>
                    <a:cubicBezTo>
                      <a:pt x="10131" y="44529"/>
                      <a:pt x="10137" y="44655"/>
                      <a:pt x="10144" y="44777"/>
                    </a:cubicBezTo>
                    <a:cubicBezTo>
                      <a:pt x="10148" y="44835"/>
                      <a:pt x="10151" y="44892"/>
                      <a:pt x="10154" y="44947"/>
                    </a:cubicBezTo>
                    <a:cubicBezTo>
                      <a:pt x="10158" y="45066"/>
                      <a:pt x="10172" y="45186"/>
                      <a:pt x="10181" y="45297"/>
                    </a:cubicBezTo>
                    <a:cubicBezTo>
                      <a:pt x="10185" y="45341"/>
                      <a:pt x="10189" y="45386"/>
                      <a:pt x="10192" y="45427"/>
                    </a:cubicBezTo>
                    <a:cubicBezTo>
                      <a:pt x="10230" y="45848"/>
                      <a:pt x="10287" y="46230"/>
                      <a:pt x="10368" y="46594"/>
                    </a:cubicBezTo>
                    <a:cubicBezTo>
                      <a:pt x="10457" y="46995"/>
                      <a:pt x="10610" y="47417"/>
                      <a:pt x="10831" y="47883"/>
                    </a:cubicBezTo>
                    <a:cubicBezTo>
                      <a:pt x="10933" y="48104"/>
                      <a:pt x="11079" y="48298"/>
                      <a:pt x="11222" y="48472"/>
                    </a:cubicBezTo>
                    <a:cubicBezTo>
                      <a:pt x="11280" y="48539"/>
                      <a:pt x="11355" y="48594"/>
                      <a:pt x="11426" y="48645"/>
                    </a:cubicBezTo>
                    <a:cubicBezTo>
                      <a:pt x="11447" y="48662"/>
                      <a:pt x="11470" y="48676"/>
                      <a:pt x="11491" y="48693"/>
                    </a:cubicBezTo>
                    <a:cubicBezTo>
                      <a:pt x="11577" y="48757"/>
                      <a:pt x="11675" y="48805"/>
                      <a:pt x="11770" y="48852"/>
                    </a:cubicBezTo>
                    <a:lnTo>
                      <a:pt x="11787" y="48859"/>
                    </a:lnTo>
                    <a:cubicBezTo>
                      <a:pt x="11960" y="48941"/>
                      <a:pt x="12158" y="49015"/>
                      <a:pt x="12393" y="49087"/>
                    </a:cubicBezTo>
                    <a:cubicBezTo>
                      <a:pt x="12505" y="49117"/>
                      <a:pt x="12618" y="49134"/>
                      <a:pt x="12716" y="49148"/>
                    </a:cubicBezTo>
                    <a:cubicBezTo>
                      <a:pt x="12838" y="49165"/>
                      <a:pt x="12981" y="49183"/>
                      <a:pt x="13141" y="49186"/>
                    </a:cubicBezTo>
                    <a:lnTo>
                      <a:pt x="13158" y="49186"/>
                    </a:lnTo>
                    <a:cubicBezTo>
                      <a:pt x="13236" y="49186"/>
                      <a:pt x="13315" y="49175"/>
                      <a:pt x="13393" y="49165"/>
                    </a:cubicBezTo>
                    <a:lnTo>
                      <a:pt x="13423" y="49162"/>
                    </a:lnTo>
                    <a:cubicBezTo>
                      <a:pt x="13552" y="49148"/>
                      <a:pt x="13675" y="49128"/>
                      <a:pt x="13808" y="49104"/>
                    </a:cubicBezTo>
                    <a:cubicBezTo>
                      <a:pt x="14053" y="49063"/>
                      <a:pt x="14298" y="48985"/>
                      <a:pt x="14512" y="48913"/>
                    </a:cubicBezTo>
                    <a:cubicBezTo>
                      <a:pt x="14743" y="48839"/>
                      <a:pt x="14974" y="48740"/>
                      <a:pt x="15175" y="48655"/>
                    </a:cubicBezTo>
                    <a:cubicBezTo>
                      <a:pt x="15424" y="48546"/>
                      <a:pt x="15614" y="48458"/>
                      <a:pt x="15788" y="48366"/>
                    </a:cubicBezTo>
                    <a:cubicBezTo>
                      <a:pt x="16077" y="48213"/>
                      <a:pt x="16373" y="48015"/>
                      <a:pt x="16686" y="47764"/>
                    </a:cubicBezTo>
                    <a:lnTo>
                      <a:pt x="16703" y="47863"/>
                    </a:lnTo>
                    <a:cubicBezTo>
                      <a:pt x="16747" y="48131"/>
                      <a:pt x="16798" y="48338"/>
                      <a:pt x="16866" y="48533"/>
                    </a:cubicBezTo>
                    <a:cubicBezTo>
                      <a:pt x="16900" y="48627"/>
                      <a:pt x="16944" y="48726"/>
                      <a:pt x="16985" y="48819"/>
                    </a:cubicBezTo>
                    <a:lnTo>
                      <a:pt x="16998" y="48849"/>
                    </a:lnTo>
                    <a:lnTo>
                      <a:pt x="17015" y="48876"/>
                    </a:lnTo>
                    <a:lnTo>
                      <a:pt x="17042" y="48924"/>
                    </a:lnTo>
                    <a:lnTo>
                      <a:pt x="17202" y="49131"/>
                    </a:lnTo>
                    <a:cubicBezTo>
                      <a:pt x="17380" y="49315"/>
                      <a:pt x="17557" y="49448"/>
                      <a:pt x="17740" y="49533"/>
                    </a:cubicBezTo>
                    <a:cubicBezTo>
                      <a:pt x="17863" y="49587"/>
                      <a:pt x="17945" y="49615"/>
                      <a:pt x="18060" y="49628"/>
                    </a:cubicBezTo>
                    <a:cubicBezTo>
                      <a:pt x="18182" y="49645"/>
                      <a:pt x="18318" y="49662"/>
                      <a:pt x="18455" y="49662"/>
                    </a:cubicBezTo>
                    <a:cubicBezTo>
                      <a:pt x="18482" y="49662"/>
                      <a:pt x="18505" y="49662"/>
                      <a:pt x="18532" y="49659"/>
                    </a:cubicBezTo>
                    <a:cubicBezTo>
                      <a:pt x="18757" y="49652"/>
                      <a:pt x="18978" y="49597"/>
                      <a:pt x="19169" y="49546"/>
                    </a:cubicBezTo>
                    <a:cubicBezTo>
                      <a:pt x="19417" y="49481"/>
                      <a:pt x="19652" y="49366"/>
                      <a:pt x="19829" y="49274"/>
                    </a:cubicBezTo>
                    <a:cubicBezTo>
                      <a:pt x="20016" y="49172"/>
                      <a:pt x="20186" y="49040"/>
                      <a:pt x="20359" y="48900"/>
                    </a:cubicBezTo>
                    <a:cubicBezTo>
                      <a:pt x="20543" y="48754"/>
                      <a:pt x="20713" y="48594"/>
                      <a:pt x="20873" y="48410"/>
                    </a:cubicBezTo>
                    <a:cubicBezTo>
                      <a:pt x="21009" y="48260"/>
                      <a:pt x="21138" y="48087"/>
                      <a:pt x="21288" y="47866"/>
                    </a:cubicBezTo>
                    <a:cubicBezTo>
                      <a:pt x="21421" y="47668"/>
                      <a:pt x="21520" y="47454"/>
                      <a:pt x="21604" y="47250"/>
                    </a:cubicBezTo>
                    <a:cubicBezTo>
                      <a:pt x="21710" y="47009"/>
                      <a:pt x="21782" y="46801"/>
                      <a:pt x="21836" y="46600"/>
                    </a:cubicBezTo>
                    <a:cubicBezTo>
                      <a:pt x="21893" y="46373"/>
                      <a:pt x="21920" y="46137"/>
                      <a:pt x="21945" y="45906"/>
                    </a:cubicBezTo>
                    <a:lnTo>
                      <a:pt x="21945" y="45889"/>
                    </a:lnTo>
                    <a:cubicBezTo>
                      <a:pt x="21978" y="45600"/>
                      <a:pt x="22006" y="45257"/>
                      <a:pt x="21982" y="44923"/>
                    </a:cubicBezTo>
                    <a:cubicBezTo>
                      <a:pt x="21948" y="44488"/>
                      <a:pt x="21897" y="43978"/>
                      <a:pt x="21764" y="43484"/>
                    </a:cubicBezTo>
                    <a:cubicBezTo>
                      <a:pt x="21686" y="43192"/>
                      <a:pt x="21557" y="42913"/>
                      <a:pt x="21427" y="42644"/>
                    </a:cubicBezTo>
                    <a:lnTo>
                      <a:pt x="21421" y="42631"/>
                    </a:lnTo>
                    <a:cubicBezTo>
                      <a:pt x="21360" y="42498"/>
                      <a:pt x="21298" y="42366"/>
                      <a:pt x="21231" y="42233"/>
                    </a:cubicBezTo>
                    <a:cubicBezTo>
                      <a:pt x="21132" y="42035"/>
                      <a:pt x="21013" y="41807"/>
                      <a:pt x="20870" y="41593"/>
                    </a:cubicBezTo>
                    <a:cubicBezTo>
                      <a:pt x="20713" y="41352"/>
                      <a:pt x="20529" y="41100"/>
                      <a:pt x="20312" y="40831"/>
                    </a:cubicBezTo>
                    <a:cubicBezTo>
                      <a:pt x="20006" y="40443"/>
                      <a:pt x="19669" y="40039"/>
                      <a:pt x="19257" y="39556"/>
                    </a:cubicBezTo>
                    <a:cubicBezTo>
                      <a:pt x="19203" y="39494"/>
                      <a:pt x="19152" y="39433"/>
                      <a:pt x="19097" y="39372"/>
                    </a:cubicBezTo>
                    <a:cubicBezTo>
                      <a:pt x="18985" y="39239"/>
                      <a:pt x="18873" y="39107"/>
                      <a:pt x="18761" y="38978"/>
                    </a:cubicBezTo>
                    <a:cubicBezTo>
                      <a:pt x="18587" y="38780"/>
                      <a:pt x="18403" y="38590"/>
                      <a:pt x="18213" y="38392"/>
                    </a:cubicBezTo>
                    <a:cubicBezTo>
                      <a:pt x="18009" y="38182"/>
                      <a:pt x="17829" y="37984"/>
                      <a:pt x="17662" y="37783"/>
                    </a:cubicBezTo>
                    <a:cubicBezTo>
                      <a:pt x="17496" y="37586"/>
                      <a:pt x="17336" y="37386"/>
                      <a:pt x="17185" y="37191"/>
                    </a:cubicBezTo>
                    <a:cubicBezTo>
                      <a:pt x="17019" y="36973"/>
                      <a:pt x="16849" y="36753"/>
                      <a:pt x="16679" y="36535"/>
                    </a:cubicBezTo>
                    <a:cubicBezTo>
                      <a:pt x="16284" y="36014"/>
                      <a:pt x="15961" y="35535"/>
                      <a:pt x="15689" y="35072"/>
                    </a:cubicBezTo>
                    <a:cubicBezTo>
                      <a:pt x="15536" y="34810"/>
                      <a:pt x="15373" y="34528"/>
                      <a:pt x="15230" y="34232"/>
                    </a:cubicBezTo>
                    <a:cubicBezTo>
                      <a:pt x="15100" y="33960"/>
                      <a:pt x="14974" y="33691"/>
                      <a:pt x="14859" y="33429"/>
                    </a:cubicBezTo>
                    <a:lnTo>
                      <a:pt x="14784" y="33255"/>
                    </a:lnTo>
                    <a:lnTo>
                      <a:pt x="14716" y="33082"/>
                    </a:lnTo>
                    <a:cubicBezTo>
                      <a:pt x="14668" y="32970"/>
                      <a:pt x="14631" y="32855"/>
                      <a:pt x="14593" y="32739"/>
                    </a:cubicBezTo>
                    <a:cubicBezTo>
                      <a:pt x="14573" y="32684"/>
                      <a:pt x="14556" y="32626"/>
                      <a:pt x="14536" y="32572"/>
                    </a:cubicBezTo>
                    <a:cubicBezTo>
                      <a:pt x="14499" y="32467"/>
                      <a:pt x="14471" y="32357"/>
                      <a:pt x="14441" y="32252"/>
                    </a:cubicBezTo>
                    <a:cubicBezTo>
                      <a:pt x="14430" y="32208"/>
                      <a:pt x="14417" y="32161"/>
                      <a:pt x="14406" y="32116"/>
                    </a:cubicBezTo>
                    <a:cubicBezTo>
                      <a:pt x="14362" y="31966"/>
                      <a:pt x="14328" y="31810"/>
                      <a:pt x="14291" y="31663"/>
                    </a:cubicBezTo>
                    <a:lnTo>
                      <a:pt x="14287" y="31640"/>
                    </a:lnTo>
                    <a:cubicBezTo>
                      <a:pt x="14161" y="31089"/>
                      <a:pt x="14050" y="30497"/>
                      <a:pt x="13937" y="29776"/>
                    </a:cubicBezTo>
                    <a:lnTo>
                      <a:pt x="13930" y="29718"/>
                    </a:lnTo>
                    <a:cubicBezTo>
                      <a:pt x="13916" y="29589"/>
                      <a:pt x="13899" y="29453"/>
                      <a:pt x="13896" y="29319"/>
                    </a:cubicBezTo>
                    <a:cubicBezTo>
                      <a:pt x="13886" y="29106"/>
                      <a:pt x="13876" y="28895"/>
                      <a:pt x="13876" y="28687"/>
                    </a:cubicBezTo>
                    <a:cubicBezTo>
                      <a:pt x="13872" y="28269"/>
                      <a:pt x="13876" y="27843"/>
                      <a:pt x="13879" y="27435"/>
                    </a:cubicBezTo>
                    <a:cubicBezTo>
                      <a:pt x="13883" y="26540"/>
                      <a:pt x="13903" y="25789"/>
                      <a:pt x="13985" y="25041"/>
                    </a:cubicBezTo>
                    <a:cubicBezTo>
                      <a:pt x="14111" y="24176"/>
                      <a:pt x="14298" y="23303"/>
                      <a:pt x="14532" y="22445"/>
                    </a:cubicBezTo>
                    <a:cubicBezTo>
                      <a:pt x="14624" y="22122"/>
                      <a:pt x="14723" y="21795"/>
                      <a:pt x="14818" y="21475"/>
                    </a:cubicBezTo>
                    <a:lnTo>
                      <a:pt x="14903" y="21200"/>
                    </a:lnTo>
                    <a:cubicBezTo>
                      <a:pt x="14961" y="21006"/>
                      <a:pt x="15015" y="20802"/>
                      <a:pt x="15073" y="20577"/>
                    </a:cubicBezTo>
                    <a:cubicBezTo>
                      <a:pt x="15103" y="20452"/>
                      <a:pt x="15138" y="20315"/>
                      <a:pt x="15185" y="20183"/>
                    </a:cubicBezTo>
                    <a:cubicBezTo>
                      <a:pt x="15406" y="20244"/>
                      <a:pt x="15621" y="20329"/>
                      <a:pt x="15835" y="20421"/>
                    </a:cubicBezTo>
                    <a:cubicBezTo>
                      <a:pt x="16015" y="20496"/>
                      <a:pt x="16193" y="20568"/>
                      <a:pt x="16373" y="20642"/>
                    </a:cubicBezTo>
                    <a:cubicBezTo>
                      <a:pt x="16481" y="20687"/>
                      <a:pt x="16590" y="20729"/>
                      <a:pt x="16699" y="20773"/>
                    </a:cubicBezTo>
                    <a:lnTo>
                      <a:pt x="16699" y="20773"/>
                    </a:lnTo>
                    <a:lnTo>
                      <a:pt x="16682" y="20764"/>
                    </a:lnTo>
                    <a:lnTo>
                      <a:pt x="16682" y="20764"/>
                    </a:lnTo>
                    <a:cubicBezTo>
                      <a:pt x="17026" y="20911"/>
                      <a:pt x="17366" y="21053"/>
                      <a:pt x="17709" y="21196"/>
                    </a:cubicBezTo>
                    <a:lnTo>
                      <a:pt x="17706" y="21196"/>
                    </a:lnTo>
                    <a:cubicBezTo>
                      <a:pt x="18039" y="21336"/>
                      <a:pt x="18336" y="21458"/>
                      <a:pt x="18614" y="21574"/>
                    </a:cubicBezTo>
                    <a:cubicBezTo>
                      <a:pt x="18713" y="21612"/>
                      <a:pt x="18818" y="21649"/>
                      <a:pt x="18917" y="21683"/>
                    </a:cubicBezTo>
                    <a:cubicBezTo>
                      <a:pt x="18968" y="21703"/>
                      <a:pt x="19022" y="21720"/>
                      <a:pt x="19074" y="21738"/>
                    </a:cubicBezTo>
                    <a:lnTo>
                      <a:pt x="19088" y="21744"/>
                    </a:lnTo>
                    <a:cubicBezTo>
                      <a:pt x="19240" y="21799"/>
                      <a:pt x="19397" y="21857"/>
                      <a:pt x="19550" y="21901"/>
                    </a:cubicBezTo>
                    <a:lnTo>
                      <a:pt x="19818" y="21979"/>
                    </a:lnTo>
                    <a:cubicBezTo>
                      <a:pt x="20373" y="22146"/>
                      <a:pt x="20948" y="22316"/>
                      <a:pt x="21523" y="22435"/>
                    </a:cubicBezTo>
                    <a:cubicBezTo>
                      <a:pt x="22186" y="22571"/>
                      <a:pt x="22911" y="22686"/>
                      <a:pt x="23741" y="22792"/>
                    </a:cubicBezTo>
                    <a:lnTo>
                      <a:pt x="24183" y="22846"/>
                    </a:lnTo>
                    <a:lnTo>
                      <a:pt x="24754" y="22918"/>
                    </a:lnTo>
                    <a:cubicBezTo>
                      <a:pt x="25054" y="22956"/>
                      <a:pt x="25360" y="22976"/>
                      <a:pt x="25655" y="22996"/>
                    </a:cubicBezTo>
                    <a:lnTo>
                      <a:pt x="25795" y="23006"/>
                    </a:lnTo>
                    <a:cubicBezTo>
                      <a:pt x="26078" y="23023"/>
                      <a:pt x="26387" y="23033"/>
                      <a:pt x="26771" y="23033"/>
                    </a:cubicBezTo>
                    <a:cubicBezTo>
                      <a:pt x="26962" y="23033"/>
                      <a:pt x="27156" y="23030"/>
                      <a:pt x="27350" y="23030"/>
                    </a:cubicBezTo>
                    <a:cubicBezTo>
                      <a:pt x="27448" y="23030"/>
                      <a:pt x="27547" y="23027"/>
                      <a:pt x="27646" y="23027"/>
                    </a:cubicBezTo>
                    <a:cubicBezTo>
                      <a:pt x="28306" y="23020"/>
                      <a:pt x="28915" y="23000"/>
                      <a:pt x="29510" y="22962"/>
                    </a:cubicBezTo>
                    <a:cubicBezTo>
                      <a:pt x="30214" y="22918"/>
                      <a:pt x="30803" y="22874"/>
                      <a:pt x="31401" y="22823"/>
                    </a:cubicBezTo>
                    <a:cubicBezTo>
                      <a:pt x="31517" y="22813"/>
                      <a:pt x="31636" y="22799"/>
                      <a:pt x="31752" y="22785"/>
                    </a:cubicBezTo>
                    <a:lnTo>
                      <a:pt x="31823" y="22775"/>
                    </a:lnTo>
                    <a:cubicBezTo>
                      <a:pt x="31925" y="22765"/>
                      <a:pt x="32027" y="22752"/>
                      <a:pt x="32130" y="22738"/>
                    </a:cubicBezTo>
                    <a:lnTo>
                      <a:pt x="32316" y="22714"/>
                    </a:lnTo>
                    <a:lnTo>
                      <a:pt x="32503" y="22686"/>
                    </a:lnTo>
                    <a:lnTo>
                      <a:pt x="32524" y="22686"/>
                    </a:lnTo>
                    <a:lnTo>
                      <a:pt x="32599" y="22676"/>
                    </a:lnTo>
                    <a:lnTo>
                      <a:pt x="32673" y="22666"/>
                    </a:lnTo>
                    <a:cubicBezTo>
                      <a:pt x="32993" y="22622"/>
                      <a:pt x="33313" y="22554"/>
                      <a:pt x="33623" y="22486"/>
                    </a:cubicBezTo>
                    <a:cubicBezTo>
                      <a:pt x="33697" y="22469"/>
                      <a:pt x="33775" y="22452"/>
                      <a:pt x="33854" y="22435"/>
                    </a:cubicBezTo>
                    <a:cubicBezTo>
                      <a:pt x="34276" y="22347"/>
                      <a:pt x="34701" y="22234"/>
                      <a:pt x="35024" y="22149"/>
                    </a:cubicBezTo>
                    <a:cubicBezTo>
                      <a:pt x="35422" y="22040"/>
                      <a:pt x="35772" y="21931"/>
                      <a:pt x="36096" y="21816"/>
                    </a:cubicBezTo>
                    <a:cubicBezTo>
                      <a:pt x="36452" y="21686"/>
                      <a:pt x="36827" y="21540"/>
                      <a:pt x="37276" y="21350"/>
                    </a:cubicBezTo>
                    <a:lnTo>
                      <a:pt x="37419" y="21292"/>
                    </a:lnTo>
                    <a:cubicBezTo>
                      <a:pt x="37694" y="21176"/>
                      <a:pt x="37980" y="21061"/>
                      <a:pt x="38248" y="20921"/>
                    </a:cubicBezTo>
                    <a:cubicBezTo>
                      <a:pt x="38534" y="20775"/>
                      <a:pt x="38837" y="20612"/>
                      <a:pt x="39120" y="20414"/>
                    </a:cubicBezTo>
                    <a:cubicBezTo>
                      <a:pt x="39460" y="20176"/>
                      <a:pt x="39779" y="19941"/>
                      <a:pt x="40089" y="19697"/>
                    </a:cubicBezTo>
                    <a:cubicBezTo>
                      <a:pt x="40232" y="19584"/>
                      <a:pt x="40355" y="19455"/>
                      <a:pt x="40487" y="19285"/>
                    </a:cubicBezTo>
                    <a:cubicBezTo>
                      <a:pt x="40552" y="19196"/>
                      <a:pt x="40613" y="19114"/>
                      <a:pt x="40667" y="19026"/>
                    </a:cubicBezTo>
                    <a:cubicBezTo>
                      <a:pt x="40749" y="18904"/>
                      <a:pt x="40834" y="18772"/>
                      <a:pt x="40909" y="18632"/>
                    </a:cubicBezTo>
                    <a:cubicBezTo>
                      <a:pt x="41072" y="18315"/>
                      <a:pt x="41239" y="17979"/>
                      <a:pt x="41344" y="17629"/>
                    </a:cubicBezTo>
                    <a:cubicBezTo>
                      <a:pt x="41412" y="17397"/>
                      <a:pt x="41429" y="17155"/>
                      <a:pt x="41392" y="16910"/>
                    </a:cubicBezTo>
                    <a:lnTo>
                      <a:pt x="41392" y="16910"/>
                    </a:lnTo>
                    <a:cubicBezTo>
                      <a:pt x="41661" y="16941"/>
                      <a:pt x="41886" y="16958"/>
                      <a:pt x="42096" y="16958"/>
                    </a:cubicBezTo>
                    <a:lnTo>
                      <a:pt x="42157" y="16958"/>
                    </a:lnTo>
                    <a:cubicBezTo>
                      <a:pt x="42749" y="16958"/>
                      <a:pt x="43437" y="16944"/>
                      <a:pt x="44093" y="16812"/>
                    </a:cubicBezTo>
                    <a:cubicBezTo>
                      <a:pt x="44222" y="16784"/>
                      <a:pt x="44376" y="16754"/>
                      <a:pt x="44528" y="16710"/>
                    </a:cubicBezTo>
                    <a:cubicBezTo>
                      <a:pt x="44671" y="16673"/>
                      <a:pt x="44811" y="16618"/>
                      <a:pt x="44954" y="16563"/>
                    </a:cubicBezTo>
                    <a:cubicBezTo>
                      <a:pt x="45123" y="16495"/>
                      <a:pt x="45287" y="16414"/>
                      <a:pt x="45450" y="16335"/>
                    </a:cubicBezTo>
                    <a:cubicBezTo>
                      <a:pt x="45505" y="16308"/>
                      <a:pt x="45563" y="16277"/>
                      <a:pt x="45616" y="16250"/>
                    </a:cubicBezTo>
                    <a:cubicBezTo>
                      <a:pt x="45732" y="16353"/>
                      <a:pt x="45831" y="16448"/>
                      <a:pt x="45913" y="16543"/>
                    </a:cubicBezTo>
                    <a:cubicBezTo>
                      <a:pt x="46035" y="16717"/>
                      <a:pt x="46147" y="16897"/>
                      <a:pt x="46257" y="17073"/>
                    </a:cubicBezTo>
                    <a:lnTo>
                      <a:pt x="46301" y="17145"/>
                    </a:lnTo>
                    <a:cubicBezTo>
                      <a:pt x="46437" y="17370"/>
                      <a:pt x="46576" y="17591"/>
                      <a:pt x="46715" y="17812"/>
                    </a:cubicBezTo>
                    <a:lnTo>
                      <a:pt x="46784" y="17918"/>
                    </a:lnTo>
                    <a:cubicBezTo>
                      <a:pt x="47100" y="18417"/>
                      <a:pt x="47433" y="18955"/>
                      <a:pt x="47726" y="19499"/>
                    </a:cubicBezTo>
                    <a:lnTo>
                      <a:pt x="47889" y="19805"/>
                    </a:lnTo>
                    <a:cubicBezTo>
                      <a:pt x="48138" y="20268"/>
                      <a:pt x="48386" y="20727"/>
                      <a:pt x="48631" y="21190"/>
                    </a:cubicBezTo>
                    <a:cubicBezTo>
                      <a:pt x="48774" y="21462"/>
                      <a:pt x="48913" y="21727"/>
                      <a:pt x="49042" y="22003"/>
                    </a:cubicBezTo>
                    <a:cubicBezTo>
                      <a:pt x="49168" y="22275"/>
                      <a:pt x="49298" y="22557"/>
                      <a:pt x="49420" y="22843"/>
                    </a:cubicBezTo>
                    <a:cubicBezTo>
                      <a:pt x="49648" y="23418"/>
                      <a:pt x="49825" y="23890"/>
                      <a:pt x="49981" y="24326"/>
                    </a:cubicBezTo>
                    <a:cubicBezTo>
                      <a:pt x="50012" y="24418"/>
                      <a:pt x="50039" y="24513"/>
                      <a:pt x="50063" y="24605"/>
                    </a:cubicBezTo>
                    <a:cubicBezTo>
                      <a:pt x="50073" y="24650"/>
                      <a:pt x="50086" y="24694"/>
                      <a:pt x="50097" y="24735"/>
                    </a:cubicBezTo>
                    <a:cubicBezTo>
                      <a:pt x="50131" y="24850"/>
                      <a:pt x="50158" y="24969"/>
                      <a:pt x="50182" y="25085"/>
                    </a:cubicBezTo>
                    <a:cubicBezTo>
                      <a:pt x="50240" y="25340"/>
                      <a:pt x="50287" y="25602"/>
                      <a:pt x="50331" y="25843"/>
                    </a:cubicBezTo>
                    <a:cubicBezTo>
                      <a:pt x="50365" y="26153"/>
                      <a:pt x="50392" y="26469"/>
                      <a:pt x="50417" y="26779"/>
                    </a:cubicBezTo>
                    <a:cubicBezTo>
                      <a:pt x="50444" y="27123"/>
                      <a:pt x="50450" y="27470"/>
                      <a:pt x="50454" y="27796"/>
                    </a:cubicBezTo>
                    <a:cubicBezTo>
                      <a:pt x="50464" y="28354"/>
                      <a:pt x="50423" y="28922"/>
                      <a:pt x="50383" y="29470"/>
                    </a:cubicBezTo>
                    <a:cubicBezTo>
                      <a:pt x="50376" y="29592"/>
                      <a:pt x="50365" y="29711"/>
                      <a:pt x="50359" y="29834"/>
                    </a:cubicBezTo>
                    <a:cubicBezTo>
                      <a:pt x="50352" y="29929"/>
                      <a:pt x="50345" y="30024"/>
                      <a:pt x="50339" y="30120"/>
                    </a:cubicBezTo>
                    <a:cubicBezTo>
                      <a:pt x="50321" y="30357"/>
                      <a:pt x="50304" y="30599"/>
                      <a:pt x="50294" y="30840"/>
                    </a:cubicBezTo>
                    <a:cubicBezTo>
                      <a:pt x="50277" y="31167"/>
                      <a:pt x="50267" y="31511"/>
                      <a:pt x="50260" y="31891"/>
                    </a:cubicBezTo>
                    <a:cubicBezTo>
                      <a:pt x="50250" y="32589"/>
                      <a:pt x="50240" y="33307"/>
                      <a:pt x="50397" y="34007"/>
                    </a:cubicBezTo>
                    <a:cubicBezTo>
                      <a:pt x="50423" y="34130"/>
                      <a:pt x="50461" y="34290"/>
                      <a:pt x="50508" y="34453"/>
                    </a:cubicBezTo>
                    <a:cubicBezTo>
                      <a:pt x="50526" y="34511"/>
                      <a:pt x="50549" y="34569"/>
                      <a:pt x="50573" y="34623"/>
                    </a:cubicBezTo>
                    <a:lnTo>
                      <a:pt x="50593" y="34674"/>
                    </a:lnTo>
                    <a:cubicBezTo>
                      <a:pt x="50645" y="34807"/>
                      <a:pt x="50699" y="34932"/>
                      <a:pt x="50767" y="35055"/>
                    </a:cubicBezTo>
                    <a:cubicBezTo>
                      <a:pt x="50821" y="35150"/>
                      <a:pt x="50893" y="35235"/>
                      <a:pt x="50961" y="35320"/>
                    </a:cubicBezTo>
                    <a:lnTo>
                      <a:pt x="50998" y="35368"/>
                    </a:lnTo>
                    <a:cubicBezTo>
                      <a:pt x="51053" y="35433"/>
                      <a:pt x="51107" y="35487"/>
                      <a:pt x="51165" y="35538"/>
                    </a:cubicBezTo>
                    <a:cubicBezTo>
                      <a:pt x="51315" y="35664"/>
                      <a:pt x="51482" y="35786"/>
                      <a:pt x="51662" y="35899"/>
                    </a:cubicBezTo>
                    <a:cubicBezTo>
                      <a:pt x="51771" y="35963"/>
                      <a:pt x="51886" y="36028"/>
                      <a:pt x="52033" y="36100"/>
                    </a:cubicBezTo>
                    <a:cubicBezTo>
                      <a:pt x="52127" y="36147"/>
                      <a:pt x="52233" y="36188"/>
                      <a:pt x="52339" y="36229"/>
                    </a:cubicBezTo>
                    <a:lnTo>
                      <a:pt x="52380" y="36246"/>
                    </a:lnTo>
                    <a:cubicBezTo>
                      <a:pt x="52522" y="36300"/>
                      <a:pt x="52651" y="36348"/>
                      <a:pt x="52794" y="36381"/>
                    </a:cubicBezTo>
                    <a:cubicBezTo>
                      <a:pt x="52964" y="36422"/>
                      <a:pt x="53162" y="36439"/>
                      <a:pt x="53393" y="36439"/>
                    </a:cubicBezTo>
                    <a:lnTo>
                      <a:pt x="53509" y="36439"/>
                    </a:lnTo>
                    <a:cubicBezTo>
                      <a:pt x="53648" y="36436"/>
                      <a:pt x="53788" y="36426"/>
                      <a:pt x="53920" y="36416"/>
                    </a:cubicBezTo>
                    <a:lnTo>
                      <a:pt x="54005" y="36409"/>
                    </a:lnTo>
                    <a:lnTo>
                      <a:pt x="54036" y="36406"/>
                    </a:lnTo>
                    <a:cubicBezTo>
                      <a:pt x="54179" y="36395"/>
                      <a:pt x="54328" y="36385"/>
                      <a:pt x="54474" y="36365"/>
                    </a:cubicBezTo>
                    <a:cubicBezTo>
                      <a:pt x="54519" y="36361"/>
                      <a:pt x="54563" y="36354"/>
                      <a:pt x="54608" y="36351"/>
                    </a:cubicBezTo>
                    <a:cubicBezTo>
                      <a:pt x="54703" y="36341"/>
                      <a:pt x="54801" y="36328"/>
                      <a:pt x="54897" y="36310"/>
                    </a:cubicBezTo>
                    <a:cubicBezTo>
                      <a:pt x="55057" y="36279"/>
                      <a:pt x="55196" y="36243"/>
                      <a:pt x="55328" y="36194"/>
                    </a:cubicBezTo>
                    <a:cubicBezTo>
                      <a:pt x="55645" y="36075"/>
                      <a:pt x="55941" y="35926"/>
                      <a:pt x="56213" y="35753"/>
                    </a:cubicBezTo>
                    <a:cubicBezTo>
                      <a:pt x="56560" y="35528"/>
                      <a:pt x="56809" y="35314"/>
                      <a:pt x="56995" y="35075"/>
                    </a:cubicBezTo>
                    <a:cubicBezTo>
                      <a:pt x="57124" y="34912"/>
                      <a:pt x="57223" y="34773"/>
                      <a:pt x="57305" y="34606"/>
                    </a:cubicBezTo>
                    <a:cubicBezTo>
                      <a:pt x="57352" y="34504"/>
                      <a:pt x="57397" y="34395"/>
                      <a:pt x="57427" y="34290"/>
                    </a:cubicBezTo>
                    <a:cubicBezTo>
                      <a:pt x="57448" y="34218"/>
                      <a:pt x="57458" y="34144"/>
                      <a:pt x="57465" y="34072"/>
                    </a:cubicBezTo>
                    <a:cubicBezTo>
                      <a:pt x="57468" y="34045"/>
                      <a:pt x="57468" y="34021"/>
                      <a:pt x="57471" y="33993"/>
                    </a:cubicBezTo>
                    <a:cubicBezTo>
                      <a:pt x="57482" y="33916"/>
                      <a:pt x="57482" y="33841"/>
                      <a:pt x="57482" y="33769"/>
                    </a:cubicBezTo>
                    <a:cubicBezTo>
                      <a:pt x="57479" y="33674"/>
                      <a:pt x="57465" y="33575"/>
                      <a:pt x="57448" y="33483"/>
                    </a:cubicBezTo>
                    <a:lnTo>
                      <a:pt x="57438" y="33409"/>
                    </a:lnTo>
                    <a:cubicBezTo>
                      <a:pt x="57427" y="33334"/>
                      <a:pt x="57413" y="33273"/>
                      <a:pt x="57404" y="33215"/>
                    </a:cubicBezTo>
                    <a:lnTo>
                      <a:pt x="57404" y="33215"/>
                    </a:lnTo>
                    <a:cubicBezTo>
                      <a:pt x="57672" y="33255"/>
                      <a:pt x="57917" y="33276"/>
                      <a:pt x="58148" y="33276"/>
                    </a:cubicBezTo>
                    <a:cubicBezTo>
                      <a:pt x="58295" y="33276"/>
                      <a:pt x="58434" y="33266"/>
                      <a:pt x="58570" y="33252"/>
                    </a:cubicBezTo>
                    <a:cubicBezTo>
                      <a:pt x="58785" y="33228"/>
                      <a:pt x="59002" y="33194"/>
                      <a:pt x="59217" y="33144"/>
                    </a:cubicBezTo>
                    <a:cubicBezTo>
                      <a:pt x="59441" y="33095"/>
                      <a:pt x="59672" y="33014"/>
                      <a:pt x="59948" y="32895"/>
                    </a:cubicBezTo>
                    <a:cubicBezTo>
                      <a:pt x="60081" y="32834"/>
                      <a:pt x="60237" y="32759"/>
                      <a:pt x="60390" y="32657"/>
                    </a:cubicBezTo>
                    <a:cubicBezTo>
                      <a:pt x="60523" y="32569"/>
                      <a:pt x="60646" y="32459"/>
                      <a:pt x="60778" y="32310"/>
                    </a:cubicBezTo>
                    <a:cubicBezTo>
                      <a:pt x="61002" y="32054"/>
                      <a:pt x="61217" y="31800"/>
                      <a:pt x="61380" y="31511"/>
                    </a:cubicBezTo>
                    <a:cubicBezTo>
                      <a:pt x="61418" y="31426"/>
                      <a:pt x="61455" y="31334"/>
                      <a:pt x="61492" y="31245"/>
                    </a:cubicBezTo>
                    <a:cubicBezTo>
                      <a:pt x="61523" y="31136"/>
                      <a:pt x="61540" y="31021"/>
                      <a:pt x="61553" y="30875"/>
                    </a:cubicBezTo>
                    <a:cubicBezTo>
                      <a:pt x="61561" y="30793"/>
                      <a:pt x="61550" y="30707"/>
                      <a:pt x="61536" y="30626"/>
                    </a:cubicBezTo>
                    <a:lnTo>
                      <a:pt x="61533" y="30596"/>
                    </a:lnTo>
                    <a:cubicBezTo>
                      <a:pt x="61520" y="30480"/>
                      <a:pt x="61503" y="30374"/>
                      <a:pt x="61462" y="30255"/>
                    </a:cubicBezTo>
                    <a:cubicBezTo>
                      <a:pt x="61438" y="30181"/>
                      <a:pt x="61411" y="30109"/>
                      <a:pt x="61377" y="30038"/>
                    </a:cubicBezTo>
                    <a:cubicBezTo>
                      <a:pt x="61547" y="30034"/>
                      <a:pt x="61717" y="30024"/>
                      <a:pt x="61860" y="30018"/>
                    </a:cubicBezTo>
                    <a:cubicBezTo>
                      <a:pt x="61918" y="30010"/>
                      <a:pt x="61979" y="30004"/>
                      <a:pt x="62037" y="29997"/>
                    </a:cubicBezTo>
                    <a:cubicBezTo>
                      <a:pt x="62064" y="29993"/>
                      <a:pt x="62091" y="29990"/>
                      <a:pt x="62118" y="29986"/>
                    </a:cubicBezTo>
                    <a:cubicBezTo>
                      <a:pt x="62234" y="29973"/>
                      <a:pt x="62353" y="29956"/>
                      <a:pt x="62469" y="29936"/>
                    </a:cubicBezTo>
                    <a:cubicBezTo>
                      <a:pt x="62727" y="29891"/>
                      <a:pt x="62976" y="29847"/>
                      <a:pt x="63217" y="29752"/>
                    </a:cubicBezTo>
                    <a:cubicBezTo>
                      <a:pt x="63615" y="29602"/>
                      <a:pt x="64075" y="29408"/>
                      <a:pt x="64479" y="29136"/>
                    </a:cubicBezTo>
                    <a:cubicBezTo>
                      <a:pt x="64724" y="28977"/>
                      <a:pt x="64911" y="28793"/>
                      <a:pt x="65061" y="28581"/>
                    </a:cubicBezTo>
                    <a:cubicBezTo>
                      <a:pt x="65207" y="28371"/>
                      <a:pt x="65302" y="28129"/>
                      <a:pt x="65387" y="27915"/>
                    </a:cubicBezTo>
                    <a:cubicBezTo>
                      <a:pt x="65428" y="27809"/>
                      <a:pt x="65449" y="27697"/>
                      <a:pt x="65472" y="27585"/>
                    </a:cubicBezTo>
                    <a:lnTo>
                      <a:pt x="65486" y="27514"/>
                    </a:lnTo>
                    <a:cubicBezTo>
                      <a:pt x="65524" y="27327"/>
                      <a:pt x="65554" y="27123"/>
                      <a:pt x="65582" y="26854"/>
                    </a:cubicBezTo>
                    <a:cubicBezTo>
                      <a:pt x="65615" y="26514"/>
                      <a:pt x="65591" y="26143"/>
                      <a:pt x="65493" y="25660"/>
                    </a:cubicBezTo>
                    <a:lnTo>
                      <a:pt x="65466" y="25517"/>
                    </a:lnTo>
                    <a:lnTo>
                      <a:pt x="65435" y="25371"/>
                    </a:lnTo>
                    <a:cubicBezTo>
                      <a:pt x="65391" y="25135"/>
                      <a:pt x="65309" y="24915"/>
                      <a:pt x="65244" y="24748"/>
                    </a:cubicBezTo>
                    <a:cubicBezTo>
                      <a:pt x="65010" y="24129"/>
                      <a:pt x="64700" y="23496"/>
                      <a:pt x="64271" y="22758"/>
                    </a:cubicBezTo>
                    <a:cubicBezTo>
                      <a:pt x="64105" y="22469"/>
                      <a:pt x="63932" y="22169"/>
                      <a:pt x="63728" y="21890"/>
                    </a:cubicBezTo>
                    <a:cubicBezTo>
                      <a:pt x="63513" y="21601"/>
                      <a:pt x="63279" y="21319"/>
                      <a:pt x="63054" y="21047"/>
                    </a:cubicBezTo>
                    <a:lnTo>
                      <a:pt x="63040" y="21033"/>
                    </a:lnTo>
                    <a:cubicBezTo>
                      <a:pt x="62615" y="20523"/>
                      <a:pt x="62145" y="20064"/>
                      <a:pt x="61618" y="19554"/>
                    </a:cubicBezTo>
                    <a:cubicBezTo>
                      <a:pt x="61459" y="19400"/>
                      <a:pt x="61285" y="19251"/>
                      <a:pt x="61118" y="19108"/>
                    </a:cubicBezTo>
                    <a:cubicBezTo>
                      <a:pt x="61054" y="19050"/>
                      <a:pt x="60989" y="18996"/>
                      <a:pt x="60924" y="18941"/>
                    </a:cubicBezTo>
                    <a:lnTo>
                      <a:pt x="60788" y="18819"/>
                    </a:lnTo>
                    <a:cubicBezTo>
                      <a:pt x="60608" y="18662"/>
                      <a:pt x="60424" y="18499"/>
                      <a:pt x="60237" y="18346"/>
                    </a:cubicBezTo>
                    <a:cubicBezTo>
                      <a:pt x="59696" y="17904"/>
                      <a:pt x="59104" y="17502"/>
                      <a:pt x="58594" y="17166"/>
                    </a:cubicBezTo>
                    <a:cubicBezTo>
                      <a:pt x="58019" y="16784"/>
                      <a:pt x="57499" y="16445"/>
                      <a:pt x="56964" y="16118"/>
                    </a:cubicBezTo>
                    <a:cubicBezTo>
                      <a:pt x="56424" y="15788"/>
                      <a:pt x="55887" y="15481"/>
                      <a:pt x="55288" y="15145"/>
                    </a:cubicBezTo>
                    <a:cubicBezTo>
                      <a:pt x="55009" y="14985"/>
                      <a:pt x="54733" y="14832"/>
                      <a:pt x="54441" y="14696"/>
                    </a:cubicBezTo>
                    <a:cubicBezTo>
                      <a:pt x="54121" y="14547"/>
                      <a:pt x="53777" y="14400"/>
                      <a:pt x="53417" y="14261"/>
                    </a:cubicBezTo>
                    <a:cubicBezTo>
                      <a:pt x="53305" y="14220"/>
                      <a:pt x="53196" y="14175"/>
                      <a:pt x="53083" y="14134"/>
                    </a:cubicBezTo>
                    <a:cubicBezTo>
                      <a:pt x="52866" y="14053"/>
                      <a:pt x="52642" y="13968"/>
                      <a:pt x="52424" y="13880"/>
                    </a:cubicBezTo>
                    <a:cubicBezTo>
                      <a:pt x="52100" y="13751"/>
                      <a:pt x="51747" y="13635"/>
                      <a:pt x="51318" y="13516"/>
                    </a:cubicBezTo>
                    <a:lnTo>
                      <a:pt x="51281" y="13509"/>
                    </a:lnTo>
                    <a:cubicBezTo>
                      <a:pt x="51403" y="13404"/>
                      <a:pt x="51515" y="13294"/>
                      <a:pt x="51607" y="13179"/>
                    </a:cubicBezTo>
                    <a:cubicBezTo>
                      <a:pt x="51771" y="12982"/>
                      <a:pt x="52009" y="12679"/>
                      <a:pt x="52193" y="12355"/>
                    </a:cubicBezTo>
                    <a:cubicBezTo>
                      <a:pt x="52356" y="12073"/>
                      <a:pt x="52495" y="11743"/>
                      <a:pt x="52617" y="11352"/>
                    </a:cubicBezTo>
                    <a:cubicBezTo>
                      <a:pt x="52638" y="11288"/>
                      <a:pt x="52658" y="11220"/>
                      <a:pt x="52682" y="11154"/>
                    </a:cubicBezTo>
                    <a:cubicBezTo>
                      <a:pt x="52757" y="10914"/>
                      <a:pt x="52838" y="10665"/>
                      <a:pt x="52900" y="10413"/>
                    </a:cubicBezTo>
                    <a:cubicBezTo>
                      <a:pt x="53002" y="9995"/>
                      <a:pt x="53036" y="9628"/>
                      <a:pt x="52998" y="9291"/>
                    </a:cubicBezTo>
                    <a:cubicBezTo>
                      <a:pt x="52958" y="8913"/>
                      <a:pt x="52873" y="8539"/>
                      <a:pt x="52791" y="8188"/>
                    </a:cubicBezTo>
                    <a:cubicBezTo>
                      <a:pt x="52757" y="8052"/>
                      <a:pt x="52730" y="7917"/>
                      <a:pt x="52703" y="7787"/>
                    </a:cubicBezTo>
                    <a:cubicBezTo>
                      <a:pt x="52669" y="7614"/>
                      <a:pt x="52631" y="7437"/>
                      <a:pt x="52587" y="7263"/>
                    </a:cubicBezTo>
                    <a:cubicBezTo>
                      <a:pt x="52505" y="6950"/>
                      <a:pt x="52359" y="6623"/>
                      <a:pt x="52152" y="6290"/>
                    </a:cubicBezTo>
                    <a:cubicBezTo>
                      <a:pt x="51780" y="5685"/>
                      <a:pt x="51433" y="5147"/>
                      <a:pt x="50968" y="4709"/>
                    </a:cubicBezTo>
                    <a:cubicBezTo>
                      <a:pt x="50780" y="4532"/>
                      <a:pt x="50580" y="4345"/>
                      <a:pt x="50365" y="4178"/>
                    </a:cubicBezTo>
                    <a:cubicBezTo>
                      <a:pt x="50107" y="3977"/>
                      <a:pt x="49828" y="3766"/>
                      <a:pt x="49535" y="3576"/>
                    </a:cubicBezTo>
                    <a:cubicBezTo>
                      <a:pt x="49307" y="3430"/>
                      <a:pt x="49066" y="3293"/>
                      <a:pt x="48838" y="3164"/>
                    </a:cubicBezTo>
                    <a:lnTo>
                      <a:pt x="48658" y="3066"/>
                    </a:lnTo>
                    <a:cubicBezTo>
                      <a:pt x="48453" y="2950"/>
                      <a:pt x="48243" y="2831"/>
                      <a:pt x="48032" y="2719"/>
                    </a:cubicBezTo>
                    <a:cubicBezTo>
                      <a:pt x="47974" y="2688"/>
                      <a:pt x="47916" y="2657"/>
                      <a:pt x="47862" y="2627"/>
                    </a:cubicBezTo>
                    <a:cubicBezTo>
                      <a:pt x="47753" y="2566"/>
                      <a:pt x="47637" y="2508"/>
                      <a:pt x="47525" y="2450"/>
                    </a:cubicBezTo>
                    <a:cubicBezTo>
                      <a:pt x="47263" y="2317"/>
                      <a:pt x="47001" y="2208"/>
                      <a:pt x="46777" y="2117"/>
                    </a:cubicBezTo>
                    <a:cubicBezTo>
                      <a:pt x="46559" y="2025"/>
                      <a:pt x="46335" y="1940"/>
                      <a:pt x="46117" y="1855"/>
                    </a:cubicBezTo>
                    <a:cubicBezTo>
                      <a:pt x="45913" y="1776"/>
                      <a:pt x="45698" y="1695"/>
                      <a:pt x="45491" y="1610"/>
                    </a:cubicBezTo>
                    <a:lnTo>
                      <a:pt x="45341" y="1541"/>
                    </a:lnTo>
                    <a:cubicBezTo>
                      <a:pt x="45106" y="1439"/>
                      <a:pt x="44869" y="1331"/>
                      <a:pt x="44627" y="1235"/>
                    </a:cubicBezTo>
                    <a:cubicBezTo>
                      <a:pt x="44365" y="1130"/>
                      <a:pt x="44096" y="1045"/>
                      <a:pt x="43831" y="963"/>
                    </a:cubicBezTo>
                    <a:lnTo>
                      <a:pt x="43654" y="905"/>
                    </a:lnTo>
                    <a:cubicBezTo>
                      <a:pt x="43256" y="780"/>
                      <a:pt x="42845" y="688"/>
                      <a:pt x="42443" y="599"/>
                    </a:cubicBezTo>
                    <a:cubicBezTo>
                      <a:pt x="42277" y="562"/>
                      <a:pt x="42106" y="525"/>
                      <a:pt x="41936" y="484"/>
                    </a:cubicBezTo>
                    <a:lnTo>
                      <a:pt x="41906" y="477"/>
                    </a:lnTo>
                    <a:cubicBezTo>
                      <a:pt x="41637" y="412"/>
                      <a:pt x="41361" y="348"/>
                      <a:pt x="41085" y="300"/>
                    </a:cubicBezTo>
                    <a:cubicBezTo>
                      <a:pt x="40770" y="242"/>
                      <a:pt x="40426" y="194"/>
                      <a:pt x="39997" y="144"/>
                    </a:cubicBezTo>
                    <a:cubicBezTo>
                      <a:pt x="39371" y="69"/>
                      <a:pt x="38738" y="35"/>
                      <a:pt x="38096" y="7"/>
                    </a:cubicBezTo>
                    <a:cubicBezTo>
                      <a:pt x="37967" y="4"/>
                      <a:pt x="37827" y="1"/>
                      <a:pt x="376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801;p26"/>
              <p:cNvSpPr/>
              <p:nvPr/>
            </p:nvSpPr>
            <p:spPr>
              <a:xfrm>
                <a:off x="202378" y="1088183"/>
                <a:ext cx="2609022" cy="2456629"/>
              </a:xfrm>
              <a:custGeom>
                <a:avLst/>
                <a:gdLst/>
                <a:ahLst/>
                <a:cxnLst/>
                <a:rect l="l" t="t" r="r" b="b"/>
                <a:pathLst>
                  <a:path w="52217" h="49167" extrusionOk="0">
                    <a:moveTo>
                      <a:pt x="19138" y="6498"/>
                    </a:moveTo>
                    <a:cubicBezTo>
                      <a:pt x="19142" y="6505"/>
                      <a:pt x="19142" y="6515"/>
                      <a:pt x="19145" y="6522"/>
                    </a:cubicBezTo>
                    <a:cubicBezTo>
                      <a:pt x="19142" y="6515"/>
                      <a:pt x="19138" y="6505"/>
                      <a:pt x="19138" y="6498"/>
                    </a:cubicBezTo>
                    <a:close/>
                    <a:moveTo>
                      <a:pt x="20999" y="4012"/>
                    </a:moveTo>
                    <a:cubicBezTo>
                      <a:pt x="21231" y="4117"/>
                      <a:pt x="21451" y="4246"/>
                      <a:pt x="21655" y="4396"/>
                    </a:cubicBezTo>
                    <a:cubicBezTo>
                      <a:pt x="21741" y="4467"/>
                      <a:pt x="21819" y="4543"/>
                      <a:pt x="21890" y="4624"/>
                    </a:cubicBezTo>
                    <a:cubicBezTo>
                      <a:pt x="21925" y="4672"/>
                      <a:pt x="21952" y="4719"/>
                      <a:pt x="21979" y="4770"/>
                    </a:cubicBezTo>
                    <a:cubicBezTo>
                      <a:pt x="21992" y="4808"/>
                      <a:pt x="22002" y="4841"/>
                      <a:pt x="22010" y="4882"/>
                    </a:cubicBezTo>
                    <a:cubicBezTo>
                      <a:pt x="22016" y="5022"/>
                      <a:pt x="22006" y="5155"/>
                      <a:pt x="21989" y="5294"/>
                    </a:cubicBezTo>
                    <a:cubicBezTo>
                      <a:pt x="21961" y="5474"/>
                      <a:pt x="21934" y="5654"/>
                      <a:pt x="21873" y="5828"/>
                    </a:cubicBezTo>
                    <a:cubicBezTo>
                      <a:pt x="21867" y="5838"/>
                      <a:pt x="21859" y="5852"/>
                      <a:pt x="21853" y="5862"/>
                    </a:cubicBezTo>
                    <a:cubicBezTo>
                      <a:pt x="21805" y="5913"/>
                      <a:pt x="21754" y="5961"/>
                      <a:pt x="21700" y="6005"/>
                    </a:cubicBezTo>
                    <a:cubicBezTo>
                      <a:pt x="21404" y="6219"/>
                      <a:pt x="21091" y="6420"/>
                      <a:pt x="20757" y="6573"/>
                    </a:cubicBezTo>
                    <a:cubicBezTo>
                      <a:pt x="20578" y="6641"/>
                      <a:pt x="20394" y="6692"/>
                      <a:pt x="20203" y="6722"/>
                    </a:cubicBezTo>
                    <a:cubicBezTo>
                      <a:pt x="20116" y="6731"/>
                      <a:pt x="20030" y="6735"/>
                      <a:pt x="19944" y="6735"/>
                    </a:cubicBezTo>
                    <a:cubicBezTo>
                      <a:pt x="19859" y="6735"/>
                      <a:pt x="19773" y="6731"/>
                      <a:pt x="19686" y="6722"/>
                    </a:cubicBezTo>
                    <a:cubicBezTo>
                      <a:pt x="19553" y="6702"/>
                      <a:pt x="19421" y="6672"/>
                      <a:pt x="19292" y="6624"/>
                    </a:cubicBezTo>
                    <a:cubicBezTo>
                      <a:pt x="19247" y="6604"/>
                      <a:pt x="19206" y="6579"/>
                      <a:pt x="19165" y="6553"/>
                    </a:cubicBezTo>
                    <a:cubicBezTo>
                      <a:pt x="19159" y="6529"/>
                      <a:pt x="19152" y="6505"/>
                      <a:pt x="19149" y="6481"/>
                    </a:cubicBezTo>
                    <a:cubicBezTo>
                      <a:pt x="19145" y="6416"/>
                      <a:pt x="19145" y="6352"/>
                      <a:pt x="19152" y="6290"/>
                    </a:cubicBezTo>
                    <a:cubicBezTo>
                      <a:pt x="19179" y="6121"/>
                      <a:pt x="19220" y="5957"/>
                      <a:pt x="19278" y="5794"/>
                    </a:cubicBezTo>
                    <a:cubicBezTo>
                      <a:pt x="19363" y="5610"/>
                      <a:pt x="19468" y="5444"/>
                      <a:pt x="19591" y="5281"/>
                    </a:cubicBezTo>
                    <a:cubicBezTo>
                      <a:pt x="19900" y="4896"/>
                      <a:pt x="20267" y="4563"/>
                      <a:pt x="20652" y="4257"/>
                    </a:cubicBezTo>
                    <a:cubicBezTo>
                      <a:pt x="20765" y="4171"/>
                      <a:pt x="20880" y="4089"/>
                      <a:pt x="20996" y="4012"/>
                    </a:cubicBezTo>
                    <a:close/>
                    <a:moveTo>
                      <a:pt x="35140" y="11927"/>
                    </a:moveTo>
                    <a:lnTo>
                      <a:pt x="35140" y="11927"/>
                    </a:lnTo>
                    <a:cubicBezTo>
                      <a:pt x="35133" y="11944"/>
                      <a:pt x="35126" y="11961"/>
                      <a:pt x="35116" y="11982"/>
                    </a:cubicBezTo>
                    <a:cubicBezTo>
                      <a:pt x="35123" y="11961"/>
                      <a:pt x="35133" y="11944"/>
                      <a:pt x="35140" y="11927"/>
                    </a:cubicBezTo>
                    <a:close/>
                    <a:moveTo>
                      <a:pt x="11384" y="13989"/>
                    </a:moveTo>
                    <a:cubicBezTo>
                      <a:pt x="11459" y="13989"/>
                      <a:pt x="11535" y="13992"/>
                      <a:pt x="11610" y="13999"/>
                    </a:cubicBezTo>
                    <a:cubicBezTo>
                      <a:pt x="11546" y="14009"/>
                      <a:pt x="11478" y="14019"/>
                      <a:pt x="11409" y="14029"/>
                    </a:cubicBezTo>
                    <a:cubicBezTo>
                      <a:pt x="11260" y="14050"/>
                      <a:pt x="11111" y="14067"/>
                      <a:pt x="10960" y="14081"/>
                    </a:cubicBezTo>
                    <a:cubicBezTo>
                      <a:pt x="10825" y="14094"/>
                      <a:pt x="10688" y="14104"/>
                      <a:pt x="10549" y="14108"/>
                    </a:cubicBezTo>
                    <a:lnTo>
                      <a:pt x="10546" y="14108"/>
                    </a:lnTo>
                    <a:cubicBezTo>
                      <a:pt x="10679" y="14070"/>
                      <a:pt x="10817" y="14036"/>
                      <a:pt x="10954" y="14013"/>
                    </a:cubicBezTo>
                    <a:cubicBezTo>
                      <a:pt x="11096" y="13999"/>
                      <a:pt x="11240" y="13989"/>
                      <a:pt x="11384" y="13989"/>
                    </a:cubicBezTo>
                    <a:close/>
                    <a:moveTo>
                      <a:pt x="35949" y="11756"/>
                    </a:moveTo>
                    <a:cubicBezTo>
                      <a:pt x="36118" y="11756"/>
                      <a:pt x="36288" y="11769"/>
                      <a:pt x="36457" y="11788"/>
                    </a:cubicBezTo>
                    <a:cubicBezTo>
                      <a:pt x="36848" y="11849"/>
                      <a:pt x="37235" y="11941"/>
                      <a:pt x="37603" y="12080"/>
                    </a:cubicBezTo>
                    <a:cubicBezTo>
                      <a:pt x="37868" y="12200"/>
                      <a:pt x="38116" y="12342"/>
                      <a:pt x="38351" y="12516"/>
                    </a:cubicBezTo>
                    <a:cubicBezTo>
                      <a:pt x="38575" y="12696"/>
                      <a:pt x="38769" y="12903"/>
                      <a:pt x="38953" y="13128"/>
                    </a:cubicBezTo>
                    <a:cubicBezTo>
                      <a:pt x="39187" y="13441"/>
                      <a:pt x="39402" y="13774"/>
                      <a:pt x="39569" y="14131"/>
                    </a:cubicBezTo>
                    <a:cubicBezTo>
                      <a:pt x="39647" y="14335"/>
                      <a:pt x="39708" y="14539"/>
                      <a:pt x="39743" y="14754"/>
                    </a:cubicBezTo>
                    <a:cubicBezTo>
                      <a:pt x="39743" y="14768"/>
                      <a:pt x="39746" y="14778"/>
                      <a:pt x="39746" y="14792"/>
                    </a:cubicBezTo>
                    <a:cubicBezTo>
                      <a:pt x="39708" y="14788"/>
                      <a:pt x="39671" y="14784"/>
                      <a:pt x="39633" y="14781"/>
                    </a:cubicBezTo>
                    <a:cubicBezTo>
                      <a:pt x="39432" y="14764"/>
                      <a:pt x="39232" y="14748"/>
                      <a:pt x="39032" y="14730"/>
                    </a:cubicBezTo>
                    <a:cubicBezTo>
                      <a:pt x="38845" y="14703"/>
                      <a:pt x="38661" y="14672"/>
                      <a:pt x="38473" y="14646"/>
                    </a:cubicBezTo>
                    <a:cubicBezTo>
                      <a:pt x="38280" y="14615"/>
                      <a:pt x="38089" y="14564"/>
                      <a:pt x="37898" y="14519"/>
                    </a:cubicBezTo>
                    <a:cubicBezTo>
                      <a:pt x="37518" y="14434"/>
                      <a:pt x="37146" y="14315"/>
                      <a:pt x="36786" y="14169"/>
                    </a:cubicBezTo>
                    <a:cubicBezTo>
                      <a:pt x="36545" y="14063"/>
                      <a:pt x="36310" y="13948"/>
                      <a:pt x="36089" y="13805"/>
                    </a:cubicBezTo>
                    <a:cubicBezTo>
                      <a:pt x="35983" y="13734"/>
                      <a:pt x="35881" y="13662"/>
                      <a:pt x="35779" y="13587"/>
                    </a:cubicBezTo>
                    <a:cubicBezTo>
                      <a:pt x="35708" y="13526"/>
                      <a:pt x="35636" y="13468"/>
                      <a:pt x="35568" y="13404"/>
                    </a:cubicBezTo>
                    <a:cubicBezTo>
                      <a:pt x="35483" y="13329"/>
                      <a:pt x="35416" y="13240"/>
                      <a:pt x="35344" y="13152"/>
                    </a:cubicBezTo>
                    <a:cubicBezTo>
                      <a:pt x="35320" y="13121"/>
                      <a:pt x="35296" y="13090"/>
                      <a:pt x="35273" y="13060"/>
                    </a:cubicBezTo>
                    <a:cubicBezTo>
                      <a:pt x="35225" y="12996"/>
                      <a:pt x="35187" y="12927"/>
                      <a:pt x="35154" y="12856"/>
                    </a:cubicBezTo>
                    <a:cubicBezTo>
                      <a:pt x="35119" y="12751"/>
                      <a:pt x="35092" y="12645"/>
                      <a:pt x="35072" y="12536"/>
                    </a:cubicBezTo>
                    <a:cubicBezTo>
                      <a:pt x="35058" y="12437"/>
                      <a:pt x="35055" y="12339"/>
                      <a:pt x="35058" y="12240"/>
                    </a:cubicBezTo>
                    <a:cubicBezTo>
                      <a:pt x="35078" y="12128"/>
                      <a:pt x="35113" y="12019"/>
                      <a:pt x="35150" y="11911"/>
                    </a:cubicBezTo>
                    <a:cubicBezTo>
                      <a:pt x="35154" y="11903"/>
                      <a:pt x="35154" y="11900"/>
                      <a:pt x="35157" y="11897"/>
                    </a:cubicBezTo>
                    <a:cubicBezTo>
                      <a:pt x="35157" y="11893"/>
                      <a:pt x="35160" y="11893"/>
                      <a:pt x="35160" y="11893"/>
                    </a:cubicBezTo>
                    <a:cubicBezTo>
                      <a:pt x="35184" y="11876"/>
                      <a:pt x="35212" y="11862"/>
                      <a:pt x="35235" y="11849"/>
                    </a:cubicBezTo>
                    <a:cubicBezTo>
                      <a:pt x="35320" y="11822"/>
                      <a:pt x="35405" y="11801"/>
                      <a:pt x="35490" y="11784"/>
                    </a:cubicBezTo>
                    <a:cubicBezTo>
                      <a:pt x="35572" y="11777"/>
                      <a:pt x="35650" y="11771"/>
                      <a:pt x="35732" y="11764"/>
                    </a:cubicBezTo>
                    <a:cubicBezTo>
                      <a:pt x="35804" y="11759"/>
                      <a:pt x="35877" y="11756"/>
                      <a:pt x="35949" y="11756"/>
                    </a:cubicBezTo>
                    <a:close/>
                    <a:moveTo>
                      <a:pt x="8464" y="18938"/>
                    </a:moveTo>
                    <a:lnTo>
                      <a:pt x="8464" y="18938"/>
                    </a:lnTo>
                    <a:cubicBezTo>
                      <a:pt x="8478" y="18945"/>
                      <a:pt x="8495" y="18948"/>
                      <a:pt x="8508" y="18959"/>
                    </a:cubicBezTo>
                    <a:cubicBezTo>
                      <a:pt x="8491" y="18952"/>
                      <a:pt x="8478" y="18945"/>
                      <a:pt x="8464" y="18938"/>
                    </a:cubicBezTo>
                    <a:close/>
                    <a:moveTo>
                      <a:pt x="10712" y="37862"/>
                    </a:moveTo>
                    <a:cubicBezTo>
                      <a:pt x="10723" y="37882"/>
                      <a:pt x="10733" y="37902"/>
                      <a:pt x="10740" y="37926"/>
                    </a:cubicBezTo>
                    <a:cubicBezTo>
                      <a:pt x="10729" y="37906"/>
                      <a:pt x="10723" y="37882"/>
                      <a:pt x="10712" y="37862"/>
                    </a:cubicBezTo>
                    <a:close/>
                    <a:moveTo>
                      <a:pt x="10746" y="38052"/>
                    </a:moveTo>
                    <a:cubicBezTo>
                      <a:pt x="10746" y="38100"/>
                      <a:pt x="10743" y="38147"/>
                      <a:pt x="10740" y="38199"/>
                    </a:cubicBezTo>
                    <a:cubicBezTo>
                      <a:pt x="10702" y="38423"/>
                      <a:pt x="10654" y="38651"/>
                      <a:pt x="10590" y="38872"/>
                    </a:cubicBezTo>
                    <a:cubicBezTo>
                      <a:pt x="10549" y="38995"/>
                      <a:pt x="10519" y="39124"/>
                      <a:pt x="10475" y="39246"/>
                    </a:cubicBezTo>
                    <a:cubicBezTo>
                      <a:pt x="10420" y="39379"/>
                      <a:pt x="10368" y="39512"/>
                      <a:pt x="10318" y="39648"/>
                    </a:cubicBezTo>
                    <a:cubicBezTo>
                      <a:pt x="10219" y="39865"/>
                      <a:pt x="10120" y="40086"/>
                      <a:pt x="10012" y="40301"/>
                    </a:cubicBezTo>
                    <a:cubicBezTo>
                      <a:pt x="9940" y="40447"/>
                      <a:pt x="9869" y="40593"/>
                      <a:pt x="9790" y="40736"/>
                    </a:cubicBezTo>
                    <a:cubicBezTo>
                      <a:pt x="9624" y="41036"/>
                      <a:pt x="9437" y="41317"/>
                      <a:pt x="9230" y="41590"/>
                    </a:cubicBezTo>
                    <a:cubicBezTo>
                      <a:pt x="9137" y="41709"/>
                      <a:pt x="9039" y="41828"/>
                      <a:pt x="8940" y="41940"/>
                    </a:cubicBezTo>
                    <a:cubicBezTo>
                      <a:pt x="8957" y="41828"/>
                      <a:pt x="8974" y="41716"/>
                      <a:pt x="8991" y="41607"/>
                    </a:cubicBezTo>
                    <a:cubicBezTo>
                      <a:pt x="9015" y="41457"/>
                      <a:pt x="9056" y="41308"/>
                      <a:pt x="9087" y="41158"/>
                    </a:cubicBezTo>
                    <a:cubicBezTo>
                      <a:pt x="9178" y="40726"/>
                      <a:pt x="9294" y="40301"/>
                      <a:pt x="9461" y="39893"/>
                    </a:cubicBezTo>
                    <a:cubicBezTo>
                      <a:pt x="9654" y="39444"/>
                      <a:pt x="9899" y="39022"/>
                      <a:pt x="10192" y="38631"/>
                    </a:cubicBezTo>
                    <a:cubicBezTo>
                      <a:pt x="10253" y="38559"/>
                      <a:pt x="10311" y="38491"/>
                      <a:pt x="10373" y="38419"/>
                    </a:cubicBezTo>
                    <a:cubicBezTo>
                      <a:pt x="10478" y="38294"/>
                      <a:pt x="10597" y="38178"/>
                      <a:pt x="10723" y="38069"/>
                    </a:cubicBezTo>
                    <a:cubicBezTo>
                      <a:pt x="10729" y="38062"/>
                      <a:pt x="10740" y="38056"/>
                      <a:pt x="10746" y="38052"/>
                    </a:cubicBezTo>
                    <a:close/>
                    <a:moveTo>
                      <a:pt x="16723" y="44057"/>
                    </a:moveTo>
                    <a:cubicBezTo>
                      <a:pt x="16723" y="44104"/>
                      <a:pt x="16720" y="44151"/>
                      <a:pt x="16716" y="44199"/>
                    </a:cubicBezTo>
                    <a:cubicBezTo>
                      <a:pt x="16679" y="44379"/>
                      <a:pt x="16631" y="44553"/>
                      <a:pt x="16567" y="44726"/>
                    </a:cubicBezTo>
                    <a:cubicBezTo>
                      <a:pt x="16496" y="44873"/>
                      <a:pt x="16407" y="45008"/>
                      <a:pt x="16312" y="45142"/>
                    </a:cubicBezTo>
                    <a:cubicBezTo>
                      <a:pt x="16257" y="45206"/>
                      <a:pt x="16202" y="45271"/>
                      <a:pt x="16149" y="45335"/>
                    </a:cubicBezTo>
                    <a:cubicBezTo>
                      <a:pt x="16193" y="45097"/>
                      <a:pt x="16247" y="44859"/>
                      <a:pt x="16336" y="44631"/>
                    </a:cubicBezTo>
                    <a:cubicBezTo>
                      <a:pt x="16420" y="44461"/>
                      <a:pt x="16529" y="44301"/>
                      <a:pt x="16642" y="44148"/>
                    </a:cubicBezTo>
                    <a:cubicBezTo>
                      <a:pt x="16669" y="44118"/>
                      <a:pt x="16696" y="44087"/>
                      <a:pt x="16723" y="44057"/>
                    </a:cubicBezTo>
                    <a:close/>
                    <a:moveTo>
                      <a:pt x="35708" y="1"/>
                    </a:moveTo>
                    <a:cubicBezTo>
                      <a:pt x="35582" y="1"/>
                      <a:pt x="35452" y="1"/>
                      <a:pt x="35327" y="4"/>
                    </a:cubicBezTo>
                    <a:cubicBezTo>
                      <a:pt x="34732" y="18"/>
                      <a:pt x="34140" y="32"/>
                      <a:pt x="33544" y="56"/>
                    </a:cubicBezTo>
                    <a:cubicBezTo>
                      <a:pt x="33269" y="65"/>
                      <a:pt x="32993" y="69"/>
                      <a:pt x="32722" y="89"/>
                    </a:cubicBezTo>
                    <a:cubicBezTo>
                      <a:pt x="32391" y="109"/>
                      <a:pt x="32064" y="134"/>
                      <a:pt x="31735" y="158"/>
                    </a:cubicBezTo>
                    <a:cubicBezTo>
                      <a:pt x="31606" y="164"/>
                      <a:pt x="31477" y="175"/>
                      <a:pt x="31347" y="185"/>
                    </a:cubicBezTo>
                    <a:cubicBezTo>
                      <a:pt x="31272" y="188"/>
                      <a:pt x="31197" y="202"/>
                      <a:pt x="31122" y="211"/>
                    </a:cubicBezTo>
                    <a:cubicBezTo>
                      <a:pt x="30755" y="260"/>
                      <a:pt x="30387" y="307"/>
                      <a:pt x="30020" y="354"/>
                    </a:cubicBezTo>
                    <a:cubicBezTo>
                      <a:pt x="29786" y="385"/>
                      <a:pt x="29551" y="426"/>
                      <a:pt x="29316" y="464"/>
                    </a:cubicBezTo>
                    <a:cubicBezTo>
                      <a:pt x="29007" y="518"/>
                      <a:pt x="28697" y="566"/>
                      <a:pt x="28387" y="620"/>
                    </a:cubicBezTo>
                    <a:cubicBezTo>
                      <a:pt x="28095" y="668"/>
                      <a:pt x="27809" y="729"/>
                      <a:pt x="27520" y="783"/>
                    </a:cubicBezTo>
                    <a:cubicBezTo>
                      <a:pt x="27296" y="828"/>
                      <a:pt x="27071" y="872"/>
                      <a:pt x="26850" y="923"/>
                    </a:cubicBezTo>
                    <a:cubicBezTo>
                      <a:pt x="26568" y="991"/>
                      <a:pt x="26285" y="1048"/>
                      <a:pt x="26007" y="1123"/>
                    </a:cubicBezTo>
                    <a:cubicBezTo>
                      <a:pt x="25737" y="1191"/>
                      <a:pt x="25469" y="1256"/>
                      <a:pt x="25203" y="1338"/>
                    </a:cubicBezTo>
                    <a:cubicBezTo>
                      <a:pt x="24938" y="1416"/>
                      <a:pt x="24676" y="1494"/>
                      <a:pt x="24415" y="1586"/>
                    </a:cubicBezTo>
                    <a:cubicBezTo>
                      <a:pt x="24156" y="1674"/>
                      <a:pt x="23894" y="1759"/>
                      <a:pt x="23635" y="1861"/>
                    </a:cubicBezTo>
                    <a:cubicBezTo>
                      <a:pt x="23462" y="1930"/>
                      <a:pt x="23288" y="1998"/>
                      <a:pt x="23115" y="2066"/>
                    </a:cubicBezTo>
                    <a:cubicBezTo>
                      <a:pt x="22996" y="2114"/>
                      <a:pt x="22873" y="2158"/>
                      <a:pt x="22754" y="2208"/>
                    </a:cubicBezTo>
                    <a:cubicBezTo>
                      <a:pt x="22486" y="2334"/>
                      <a:pt x="22217" y="2457"/>
                      <a:pt x="21948" y="2579"/>
                    </a:cubicBezTo>
                    <a:cubicBezTo>
                      <a:pt x="21907" y="2596"/>
                      <a:pt x="21870" y="2620"/>
                      <a:pt x="21832" y="2640"/>
                    </a:cubicBezTo>
                    <a:cubicBezTo>
                      <a:pt x="21747" y="2688"/>
                      <a:pt x="21663" y="2733"/>
                      <a:pt x="21581" y="2777"/>
                    </a:cubicBezTo>
                    <a:cubicBezTo>
                      <a:pt x="21465" y="2838"/>
                      <a:pt x="21349" y="2893"/>
                      <a:pt x="21240" y="2957"/>
                    </a:cubicBezTo>
                    <a:cubicBezTo>
                      <a:pt x="21121" y="3032"/>
                      <a:pt x="21002" y="3103"/>
                      <a:pt x="20887" y="3175"/>
                    </a:cubicBezTo>
                    <a:cubicBezTo>
                      <a:pt x="20809" y="3151"/>
                      <a:pt x="20727" y="3127"/>
                      <a:pt x="20649" y="3106"/>
                    </a:cubicBezTo>
                    <a:cubicBezTo>
                      <a:pt x="20444" y="3056"/>
                      <a:pt x="20237" y="3022"/>
                      <a:pt x="20030" y="2995"/>
                    </a:cubicBezTo>
                    <a:cubicBezTo>
                      <a:pt x="19689" y="2946"/>
                      <a:pt x="19342" y="2933"/>
                      <a:pt x="18999" y="2913"/>
                    </a:cubicBezTo>
                    <a:cubicBezTo>
                      <a:pt x="18679" y="2893"/>
                      <a:pt x="18359" y="2889"/>
                      <a:pt x="18043" y="2875"/>
                    </a:cubicBezTo>
                    <a:cubicBezTo>
                      <a:pt x="17962" y="2873"/>
                      <a:pt x="17882" y="2871"/>
                      <a:pt x="17802" y="2871"/>
                    </a:cubicBezTo>
                    <a:cubicBezTo>
                      <a:pt x="17688" y="2871"/>
                      <a:pt x="17575" y="2874"/>
                      <a:pt x="17461" y="2882"/>
                    </a:cubicBezTo>
                    <a:cubicBezTo>
                      <a:pt x="17284" y="2896"/>
                      <a:pt x="17111" y="2933"/>
                      <a:pt x="16937" y="2981"/>
                    </a:cubicBezTo>
                    <a:cubicBezTo>
                      <a:pt x="16686" y="3045"/>
                      <a:pt x="16441" y="3137"/>
                      <a:pt x="16196" y="3226"/>
                    </a:cubicBezTo>
                    <a:cubicBezTo>
                      <a:pt x="15917" y="3328"/>
                      <a:pt x="15634" y="3426"/>
                      <a:pt x="15359" y="3546"/>
                    </a:cubicBezTo>
                    <a:cubicBezTo>
                      <a:pt x="15213" y="3610"/>
                      <a:pt x="15067" y="3671"/>
                      <a:pt x="14924" y="3736"/>
                    </a:cubicBezTo>
                    <a:cubicBezTo>
                      <a:pt x="14797" y="3791"/>
                      <a:pt x="14675" y="3852"/>
                      <a:pt x="14553" y="3910"/>
                    </a:cubicBezTo>
                    <a:cubicBezTo>
                      <a:pt x="14455" y="3957"/>
                      <a:pt x="14356" y="4005"/>
                      <a:pt x="14257" y="4056"/>
                    </a:cubicBezTo>
                    <a:cubicBezTo>
                      <a:pt x="14121" y="4127"/>
                      <a:pt x="13981" y="4196"/>
                      <a:pt x="13849" y="4273"/>
                    </a:cubicBezTo>
                    <a:cubicBezTo>
                      <a:pt x="13597" y="4423"/>
                      <a:pt x="13345" y="4573"/>
                      <a:pt x="13097" y="4729"/>
                    </a:cubicBezTo>
                    <a:cubicBezTo>
                      <a:pt x="12654" y="5008"/>
                      <a:pt x="12205" y="5270"/>
                      <a:pt x="11787" y="5579"/>
                    </a:cubicBezTo>
                    <a:cubicBezTo>
                      <a:pt x="11654" y="5675"/>
                      <a:pt x="11522" y="5770"/>
                      <a:pt x="11396" y="5872"/>
                    </a:cubicBezTo>
                    <a:cubicBezTo>
                      <a:pt x="11263" y="5978"/>
                      <a:pt x="11131" y="6083"/>
                      <a:pt x="11001" y="6188"/>
                    </a:cubicBezTo>
                    <a:cubicBezTo>
                      <a:pt x="10903" y="6263"/>
                      <a:pt x="10814" y="6352"/>
                      <a:pt x="10723" y="6433"/>
                    </a:cubicBezTo>
                    <a:cubicBezTo>
                      <a:pt x="10634" y="6515"/>
                      <a:pt x="10546" y="6597"/>
                      <a:pt x="10457" y="6681"/>
                    </a:cubicBezTo>
                    <a:cubicBezTo>
                      <a:pt x="10359" y="6774"/>
                      <a:pt x="10257" y="6865"/>
                      <a:pt x="10164" y="6964"/>
                    </a:cubicBezTo>
                    <a:cubicBezTo>
                      <a:pt x="10046" y="7086"/>
                      <a:pt x="9927" y="7212"/>
                      <a:pt x="9808" y="7339"/>
                    </a:cubicBezTo>
                    <a:cubicBezTo>
                      <a:pt x="9723" y="7427"/>
                      <a:pt x="9644" y="7522"/>
                      <a:pt x="9563" y="7614"/>
                    </a:cubicBezTo>
                    <a:cubicBezTo>
                      <a:pt x="9478" y="7709"/>
                      <a:pt x="9393" y="7808"/>
                      <a:pt x="9311" y="7906"/>
                    </a:cubicBezTo>
                    <a:cubicBezTo>
                      <a:pt x="9212" y="8029"/>
                      <a:pt x="9110" y="8144"/>
                      <a:pt x="9018" y="8270"/>
                    </a:cubicBezTo>
                    <a:cubicBezTo>
                      <a:pt x="8916" y="8407"/>
                      <a:pt x="8817" y="8546"/>
                      <a:pt x="8715" y="8686"/>
                    </a:cubicBezTo>
                    <a:cubicBezTo>
                      <a:pt x="8644" y="8784"/>
                      <a:pt x="8583" y="8893"/>
                      <a:pt x="8515" y="8998"/>
                    </a:cubicBezTo>
                    <a:cubicBezTo>
                      <a:pt x="8450" y="9104"/>
                      <a:pt x="8385" y="9206"/>
                      <a:pt x="8327" y="9318"/>
                    </a:cubicBezTo>
                    <a:cubicBezTo>
                      <a:pt x="8270" y="9430"/>
                      <a:pt x="8202" y="9539"/>
                      <a:pt x="8151" y="9655"/>
                    </a:cubicBezTo>
                    <a:cubicBezTo>
                      <a:pt x="8087" y="9798"/>
                      <a:pt x="8025" y="9941"/>
                      <a:pt x="7960" y="10080"/>
                    </a:cubicBezTo>
                    <a:cubicBezTo>
                      <a:pt x="7892" y="10230"/>
                      <a:pt x="7838" y="10386"/>
                      <a:pt x="7780" y="10539"/>
                    </a:cubicBezTo>
                    <a:cubicBezTo>
                      <a:pt x="7729" y="10672"/>
                      <a:pt x="7685" y="10804"/>
                      <a:pt x="7644" y="10941"/>
                    </a:cubicBezTo>
                    <a:cubicBezTo>
                      <a:pt x="7542" y="11281"/>
                      <a:pt x="7491" y="11638"/>
                      <a:pt x="7470" y="11992"/>
                    </a:cubicBezTo>
                    <a:cubicBezTo>
                      <a:pt x="7460" y="12186"/>
                      <a:pt x="7481" y="12383"/>
                      <a:pt x="7505" y="12573"/>
                    </a:cubicBezTo>
                    <a:cubicBezTo>
                      <a:pt x="7522" y="12710"/>
                      <a:pt x="7542" y="12839"/>
                      <a:pt x="7569" y="12972"/>
                    </a:cubicBezTo>
                    <a:cubicBezTo>
                      <a:pt x="7580" y="13036"/>
                      <a:pt x="7593" y="13101"/>
                      <a:pt x="7607" y="13165"/>
                    </a:cubicBezTo>
                    <a:cubicBezTo>
                      <a:pt x="7641" y="13329"/>
                      <a:pt x="7682" y="13509"/>
                      <a:pt x="7760" y="13655"/>
                    </a:cubicBezTo>
                    <a:cubicBezTo>
                      <a:pt x="7883" y="13886"/>
                      <a:pt x="8066" y="14081"/>
                      <a:pt x="8277" y="14241"/>
                    </a:cubicBezTo>
                    <a:cubicBezTo>
                      <a:pt x="8209" y="14278"/>
                      <a:pt x="8137" y="14315"/>
                      <a:pt x="8069" y="14356"/>
                    </a:cubicBezTo>
                    <a:cubicBezTo>
                      <a:pt x="7834" y="14489"/>
                      <a:pt x="7607" y="14649"/>
                      <a:pt x="7393" y="14815"/>
                    </a:cubicBezTo>
                    <a:cubicBezTo>
                      <a:pt x="7175" y="14988"/>
                      <a:pt x="6964" y="15162"/>
                      <a:pt x="6763" y="15356"/>
                    </a:cubicBezTo>
                    <a:cubicBezTo>
                      <a:pt x="6661" y="15451"/>
                      <a:pt x="6562" y="15553"/>
                      <a:pt x="6467" y="15652"/>
                    </a:cubicBezTo>
                    <a:cubicBezTo>
                      <a:pt x="6375" y="15751"/>
                      <a:pt x="6291" y="15853"/>
                      <a:pt x="6202" y="15955"/>
                    </a:cubicBezTo>
                    <a:cubicBezTo>
                      <a:pt x="6148" y="16020"/>
                      <a:pt x="6096" y="16095"/>
                      <a:pt x="6046" y="16162"/>
                    </a:cubicBezTo>
                    <a:cubicBezTo>
                      <a:pt x="6011" y="16206"/>
                      <a:pt x="5974" y="16251"/>
                      <a:pt x="5944" y="16299"/>
                    </a:cubicBezTo>
                    <a:cubicBezTo>
                      <a:pt x="5862" y="16421"/>
                      <a:pt x="5780" y="16547"/>
                      <a:pt x="5702" y="16673"/>
                    </a:cubicBezTo>
                    <a:cubicBezTo>
                      <a:pt x="5633" y="16785"/>
                      <a:pt x="5569" y="16900"/>
                      <a:pt x="5518" y="17020"/>
                    </a:cubicBezTo>
                    <a:cubicBezTo>
                      <a:pt x="5457" y="17163"/>
                      <a:pt x="5416" y="17309"/>
                      <a:pt x="5382" y="17462"/>
                    </a:cubicBezTo>
                    <a:cubicBezTo>
                      <a:pt x="5355" y="17605"/>
                      <a:pt x="5335" y="17758"/>
                      <a:pt x="5324" y="17904"/>
                    </a:cubicBezTo>
                    <a:cubicBezTo>
                      <a:pt x="5317" y="17982"/>
                      <a:pt x="5311" y="18064"/>
                      <a:pt x="5307" y="18145"/>
                    </a:cubicBezTo>
                    <a:cubicBezTo>
                      <a:pt x="5300" y="18598"/>
                      <a:pt x="5341" y="19088"/>
                      <a:pt x="5630" y="19458"/>
                    </a:cubicBezTo>
                    <a:cubicBezTo>
                      <a:pt x="5712" y="19560"/>
                      <a:pt x="5811" y="19635"/>
                      <a:pt x="5919" y="19711"/>
                    </a:cubicBezTo>
                    <a:cubicBezTo>
                      <a:pt x="5984" y="19755"/>
                      <a:pt x="6073" y="19789"/>
                      <a:pt x="6148" y="19816"/>
                    </a:cubicBezTo>
                    <a:cubicBezTo>
                      <a:pt x="6157" y="19819"/>
                      <a:pt x="6168" y="19822"/>
                      <a:pt x="6178" y="19826"/>
                    </a:cubicBezTo>
                    <a:cubicBezTo>
                      <a:pt x="6073" y="19948"/>
                      <a:pt x="5971" y="20075"/>
                      <a:pt x="5865" y="20197"/>
                    </a:cubicBezTo>
                    <a:cubicBezTo>
                      <a:pt x="5674" y="20428"/>
                      <a:pt x="5484" y="20662"/>
                      <a:pt x="5300" y="20901"/>
                    </a:cubicBezTo>
                    <a:cubicBezTo>
                      <a:pt x="5123" y="21122"/>
                      <a:pt x="4960" y="21360"/>
                      <a:pt x="4793" y="21592"/>
                    </a:cubicBezTo>
                    <a:cubicBezTo>
                      <a:pt x="4623" y="21833"/>
                      <a:pt x="4460" y="22075"/>
                      <a:pt x="4294" y="22320"/>
                    </a:cubicBezTo>
                    <a:cubicBezTo>
                      <a:pt x="4120" y="22574"/>
                      <a:pt x="3956" y="22840"/>
                      <a:pt x="3796" y="23102"/>
                    </a:cubicBezTo>
                    <a:cubicBezTo>
                      <a:pt x="3613" y="23401"/>
                      <a:pt x="3429" y="23697"/>
                      <a:pt x="3253" y="23997"/>
                    </a:cubicBezTo>
                    <a:cubicBezTo>
                      <a:pt x="3069" y="24320"/>
                      <a:pt x="2882" y="24642"/>
                      <a:pt x="2705" y="24969"/>
                    </a:cubicBezTo>
                    <a:cubicBezTo>
                      <a:pt x="2637" y="25096"/>
                      <a:pt x="2572" y="25218"/>
                      <a:pt x="2507" y="25347"/>
                    </a:cubicBezTo>
                    <a:cubicBezTo>
                      <a:pt x="2429" y="25508"/>
                      <a:pt x="2347" y="25665"/>
                      <a:pt x="2275" y="25827"/>
                    </a:cubicBezTo>
                    <a:lnTo>
                      <a:pt x="2275" y="25827"/>
                    </a:lnTo>
                    <a:cubicBezTo>
                      <a:pt x="2280" y="25816"/>
                      <a:pt x="2285" y="25804"/>
                      <a:pt x="2290" y="25793"/>
                    </a:cubicBezTo>
                    <a:lnTo>
                      <a:pt x="2290" y="25793"/>
                    </a:lnTo>
                    <a:cubicBezTo>
                      <a:pt x="2276" y="25823"/>
                      <a:pt x="2262" y="25854"/>
                      <a:pt x="2249" y="25887"/>
                    </a:cubicBezTo>
                    <a:cubicBezTo>
                      <a:pt x="2258" y="25867"/>
                      <a:pt x="2267" y="25847"/>
                      <a:pt x="2275" y="25827"/>
                    </a:cubicBezTo>
                    <a:lnTo>
                      <a:pt x="2275" y="25827"/>
                    </a:lnTo>
                    <a:cubicBezTo>
                      <a:pt x="2230" y="25935"/>
                      <a:pt x="2186" y="26042"/>
                      <a:pt x="2140" y="26149"/>
                    </a:cubicBezTo>
                    <a:cubicBezTo>
                      <a:pt x="2086" y="26279"/>
                      <a:pt x="2028" y="26405"/>
                      <a:pt x="1977" y="26534"/>
                    </a:cubicBezTo>
                    <a:cubicBezTo>
                      <a:pt x="1912" y="26704"/>
                      <a:pt x="1848" y="26878"/>
                      <a:pt x="1780" y="27048"/>
                    </a:cubicBezTo>
                    <a:cubicBezTo>
                      <a:pt x="1684" y="27300"/>
                      <a:pt x="1600" y="27558"/>
                      <a:pt x="1511" y="27813"/>
                    </a:cubicBezTo>
                    <a:cubicBezTo>
                      <a:pt x="1429" y="28044"/>
                      <a:pt x="1355" y="28279"/>
                      <a:pt x="1279" y="28514"/>
                    </a:cubicBezTo>
                    <a:cubicBezTo>
                      <a:pt x="1195" y="28786"/>
                      <a:pt x="1110" y="29058"/>
                      <a:pt x="1025" y="29330"/>
                    </a:cubicBezTo>
                    <a:cubicBezTo>
                      <a:pt x="933" y="29622"/>
                      <a:pt x="844" y="29919"/>
                      <a:pt x="759" y="30211"/>
                    </a:cubicBezTo>
                    <a:cubicBezTo>
                      <a:pt x="681" y="30487"/>
                      <a:pt x="612" y="30765"/>
                      <a:pt x="541" y="31045"/>
                    </a:cubicBezTo>
                    <a:cubicBezTo>
                      <a:pt x="518" y="31143"/>
                      <a:pt x="497" y="31242"/>
                      <a:pt x="477" y="31341"/>
                    </a:cubicBezTo>
                    <a:cubicBezTo>
                      <a:pt x="446" y="31484"/>
                      <a:pt x="408" y="31627"/>
                      <a:pt x="381" y="31770"/>
                    </a:cubicBezTo>
                    <a:cubicBezTo>
                      <a:pt x="337" y="32031"/>
                      <a:pt x="286" y="32293"/>
                      <a:pt x="249" y="32558"/>
                    </a:cubicBezTo>
                    <a:cubicBezTo>
                      <a:pt x="204" y="32875"/>
                      <a:pt x="160" y="33194"/>
                      <a:pt x="127" y="33511"/>
                    </a:cubicBezTo>
                    <a:cubicBezTo>
                      <a:pt x="113" y="33637"/>
                      <a:pt x="96" y="33762"/>
                      <a:pt x="86" y="33888"/>
                    </a:cubicBezTo>
                    <a:cubicBezTo>
                      <a:pt x="75" y="34062"/>
                      <a:pt x="65" y="34235"/>
                      <a:pt x="52" y="34409"/>
                    </a:cubicBezTo>
                    <a:cubicBezTo>
                      <a:pt x="31" y="34688"/>
                      <a:pt x="25" y="34963"/>
                      <a:pt x="14" y="35243"/>
                    </a:cubicBezTo>
                    <a:cubicBezTo>
                      <a:pt x="11" y="35354"/>
                      <a:pt x="11" y="35464"/>
                      <a:pt x="11" y="35576"/>
                    </a:cubicBezTo>
                    <a:cubicBezTo>
                      <a:pt x="8" y="35705"/>
                      <a:pt x="0" y="35835"/>
                      <a:pt x="4" y="35960"/>
                    </a:cubicBezTo>
                    <a:cubicBezTo>
                      <a:pt x="14" y="36246"/>
                      <a:pt x="21" y="36528"/>
                      <a:pt x="38" y="36811"/>
                    </a:cubicBezTo>
                    <a:cubicBezTo>
                      <a:pt x="48" y="36957"/>
                      <a:pt x="58" y="37103"/>
                      <a:pt x="65" y="37246"/>
                    </a:cubicBezTo>
                    <a:cubicBezTo>
                      <a:pt x="69" y="37293"/>
                      <a:pt x="79" y="37345"/>
                      <a:pt x="82" y="37389"/>
                    </a:cubicBezTo>
                    <a:cubicBezTo>
                      <a:pt x="96" y="37501"/>
                      <a:pt x="110" y="37613"/>
                      <a:pt x="123" y="37725"/>
                    </a:cubicBezTo>
                    <a:cubicBezTo>
                      <a:pt x="140" y="37845"/>
                      <a:pt x="154" y="37967"/>
                      <a:pt x="174" y="38086"/>
                    </a:cubicBezTo>
                    <a:cubicBezTo>
                      <a:pt x="208" y="38270"/>
                      <a:pt x="242" y="38450"/>
                      <a:pt x="276" y="38634"/>
                    </a:cubicBezTo>
                    <a:cubicBezTo>
                      <a:pt x="300" y="38753"/>
                      <a:pt x="334" y="38868"/>
                      <a:pt x="364" y="38984"/>
                    </a:cubicBezTo>
                    <a:cubicBezTo>
                      <a:pt x="395" y="39103"/>
                      <a:pt x="422" y="39226"/>
                      <a:pt x="460" y="39342"/>
                    </a:cubicBezTo>
                    <a:cubicBezTo>
                      <a:pt x="515" y="39505"/>
                      <a:pt x="568" y="39672"/>
                      <a:pt x="620" y="39835"/>
                    </a:cubicBezTo>
                    <a:cubicBezTo>
                      <a:pt x="657" y="39950"/>
                      <a:pt x="708" y="40066"/>
                      <a:pt x="752" y="40182"/>
                    </a:cubicBezTo>
                    <a:cubicBezTo>
                      <a:pt x="834" y="40379"/>
                      <a:pt x="926" y="40573"/>
                      <a:pt x="1025" y="40763"/>
                    </a:cubicBezTo>
                    <a:cubicBezTo>
                      <a:pt x="1266" y="41226"/>
                      <a:pt x="1572" y="41644"/>
                      <a:pt x="1878" y="42066"/>
                    </a:cubicBezTo>
                    <a:cubicBezTo>
                      <a:pt x="2028" y="42270"/>
                      <a:pt x="2188" y="42471"/>
                      <a:pt x="2355" y="42661"/>
                    </a:cubicBezTo>
                    <a:cubicBezTo>
                      <a:pt x="2623" y="42967"/>
                      <a:pt x="2929" y="43233"/>
                      <a:pt x="3253" y="43481"/>
                    </a:cubicBezTo>
                    <a:cubicBezTo>
                      <a:pt x="3542" y="43702"/>
                      <a:pt x="3865" y="43879"/>
                      <a:pt x="4201" y="44019"/>
                    </a:cubicBezTo>
                    <a:cubicBezTo>
                      <a:pt x="4361" y="44083"/>
                      <a:pt x="4528" y="44141"/>
                      <a:pt x="4694" y="44189"/>
                    </a:cubicBezTo>
                    <a:cubicBezTo>
                      <a:pt x="4903" y="44247"/>
                      <a:pt x="5113" y="44274"/>
                      <a:pt x="5324" y="44305"/>
                    </a:cubicBezTo>
                    <a:cubicBezTo>
                      <a:pt x="5454" y="44321"/>
                      <a:pt x="5585" y="44328"/>
                      <a:pt x="5716" y="44328"/>
                    </a:cubicBezTo>
                    <a:cubicBezTo>
                      <a:pt x="5943" y="44328"/>
                      <a:pt x="6171" y="44306"/>
                      <a:pt x="6396" y="44274"/>
                    </a:cubicBezTo>
                    <a:cubicBezTo>
                      <a:pt x="6773" y="44216"/>
                      <a:pt x="7134" y="44090"/>
                      <a:pt x="7478" y="43937"/>
                    </a:cubicBezTo>
                    <a:cubicBezTo>
                      <a:pt x="7709" y="43832"/>
                      <a:pt x="7933" y="43716"/>
                      <a:pt x="8144" y="43580"/>
                    </a:cubicBezTo>
                    <a:cubicBezTo>
                      <a:pt x="8144" y="43594"/>
                      <a:pt x="8144" y="43608"/>
                      <a:pt x="8148" y="43617"/>
                    </a:cubicBezTo>
                    <a:cubicBezTo>
                      <a:pt x="8161" y="43777"/>
                      <a:pt x="8195" y="43937"/>
                      <a:pt x="8222" y="44093"/>
                    </a:cubicBezTo>
                    <a:cubicBezTo>
                      <a:pt x="8246" y="44230"/>
                      <a:pt x="8277" y="44366"/>
                      <a:pt x="8307" y="44501"/>
                    </a:cubicBezTo>
                    <a:cubicBezTo>
                      <a:pt x="8376" y="44808"/>
                      <a:pt x="8487" y="45097"/>
                      <a:pt x="8627" y="45379"/>
                    </a:cubicBezTo>
                    <a:cubicBezTo>
                      <a:pt x="8709" y="45550"/>
                      <a:pt x="8811" y="45710"/>
                      <a:pt x="8910" y="45873"/>
                    </a:cubicBezTo>
                    <a:cubicBezTo>
                      <a:pt x="8933" y="45917"/>
                      <a:pt x="8968" y="45958"/>
                      <a:pt x="8998" y="46002"/>
                    </a:cubicBezTo>
                    <a:cubicBezTo>
                      <a:pt x="9042" y="46067"/>
                      <a:pt x="9090" y="46131"/>
                      <a:pt x="9134" y="46200"/>
                    </a:cubicBezTo>
                    <a:cubicBezTo>
                      <a:pt x="9222" y="46325"/>
                      <a:pt x="9328" y="46445"/>
                      <a:pt x="9423" y="46563"/>
                    </a:cubicBezTo>
                    <a:cubicBezTo>
                      <a:pt x="9528" y="46696"/>
                      <a:pt x="9644" y="46825"/>
                      <a:pt x="9764" y="46947"/>
                    </a:cubicBezTo>
                    <a:cubicBezTo>
                      <a:pt x="9825" y="47012"/>
                      <a:pt x="9896" y="47067"/>
                      <a:pt x="9968" y="47121"/>
                    </a:cubicBezTo>
                    <a:cubicBezTo>
                      <a:pt x="10042" y="47183"/>
                      <a:pt x="10120" y="47241"/>
                      <a:pt x="10202" y="47294"/>
                    </a:cubicBezTo>
                    <a:cubicBezTo>
                      <a:pt x="10287" y="47356"/>
                      <a:pt x="10376" y="47414"/>
                      <a:pt x="10464" y="47472"/>
                    </a:cubicBezTo>
                    <a:cubicBezTo>
                      <a:pt x="10699" y="47624"/>
                      <a:pt x="10951" y="47737"/>
                      <a:pt x="11219" y="47805"/>
                    </a:cubicBezTo>
                    <a:cubicBezTo>
                      <a:pt x="11389" y="47849"/>
                      <a:pt x="11566" y="47869"/>
                      <a:pt x="11740" y="47890"/>
                    </a:cubicBezTo>
                    <a:cubicBezTo>
                      <a:pt x="11897" y="47910"/>
                      <a:pt x="12058" y="47917"/>
                      <a:pt x="12219" y="47917"/>
                    </a:cubicBezTo>
                    <a:cubicBezTo>
                      <a:pt x="12281" y="47917"/>
                      <a:pt x="12342" y="47916"/>
                      <a:pt x="12403" y="47914"/>
                    </a:cubicBezTo>
                    <a:cubicBezTo>
                      <a:pt x="13165" y="47890"/>
                      <a:pt x="13896" y="47655"/>
                      <a:pt x="14593" y="47363"/>
                    </a:cubicBezTo>
                    <a:cubicBezTo>
                      <a:pt x="14863" y="47247"/>
                      <a:pt x="15121" y="47111"/>
                      <a:pt x="15366" y="46955"/>
                    </a:cubicBezTo>
                    <a:cubicBezTo>
                      <a:pt x="15386" y="47101"/>
                      <a:pt x="15417" y="47247"/>
                      <a:pt x="15461" y="47390"/>
                    </a:cubicBezTo>
                    <a:cubicBezTo>
                      <a:pt x="15560" y="47723"/>
                      <a:pt x="15757" y="47999"/>
                      <a:pt x="15971" y="48268"/>
                    </a:cubicBezTo>
                    <a:cubicBezTo>
                      <a:pt x="16193" y="48553"/>
                      <a:pt x="16475" y="48788"/>
                      <a:pt x="16794" y="48955"/>
                    </a:cubicBezTo>
                    <a:cubicBezTo>
                      <a:pt x="16945" y="49029"/>
                      <a:pt x="17104" y="49098"/>
                      <a:pt x="17267" y="49135"/>
                    </a:cubicBezTo>
                    <a:cubicBezTo>
                      <a:pt x="17349" y="49155"/>
                      <a:pt x="17434" y="49162"/>
                      <a:pt x="17519" y="49166"/>
                    </a:cubicBezTo>
                    <a:cubicBezTo>
                      <a:pt x="17530" y="49166"/>
                      <a:pt x="17542" y="49167"/>
                      <a:pt x="17553" y="49167"/>
                    </a:cubicBezTo>
                    <a:cubicBezTo>
                      <a:pt x="17637" y="49167"/>
                      <a:pt x="17724" y="49147"/>
                      <a:pt x="17808" y="49135"/>
                    </a:cubicBezTo>
                    <a:cubicBezTo>
                      <a:pt x="17972" y="49108"/>
                      <a:pt x="18132" y="49040"/>
                      <a:pt x="18284" y="48971"/>
                    </a:cubicBezTo>
                    <a:cubicBezTo>
                      <a:pt x="18410" y="48914"/>
                      <a:pt x="18532" y="48849"/>
                      <a:pt x="18655" y="48781"/>
                    </a:cubicBezTo>
                    <a:cubicBezTo>
                      <a:pt x="18757" y="48723"/>
                      <a:pt x="18863" y="48662"/>
                      <a:pt x="18955" y="48588"/>
                    </a:cubicBezTo>
                    <a:cubicBezTo>
                      <a:pt x="19077" y="48481"/>
                      <a:pt x="19179" y="48359"/>
                      <a:pt x="19275" y="48233"/>
                    </a:cubicBezTo>
                    <a:cubicBezTo>
                      <a:pt x="19431" y="48029"/>
                      <a:pt x="19567" y="47815"/>
                      <a:pt x="19696" y="47591"/>
                    </a:cubicBezTo>
                    <a:cubicBezTo>
                      <a:pt x="19826" y="47366"/>
                      <a:pt x="19955" y="47138"/>
                      <a:pt x="20067" y="46903"/>
                    </a:cubicBezTo>
                    <a:cubicBezTo>
                      <a:pt x="20132" y="46760"/>
                      <a:pt x="20203" y="46621"/>
                      <a:pt x="20261" y="46475"/>
                    </a:cubicBezTo>
                    <a:cubicBezTo>
                      <a:pt x="20312" y="46342"/>
                      <a:pt x="20369" y="46213"/>
                      <a:pt x="20418" y="46080"/>
                    </a:cubicBezTo>
                    <a:cubicBezTo>
                      <a:pt x="20458" y="45958"/>
                      <a:pt x="20506" y="45835"/>
                      <a:pt x="20543" y="45710"/>
                    </a:cubicBezTo>
                    <a:cubicBezTo>
                      <a:pt x="20587" y="45560"/>
                      <a:pt x="20625" y="45413"/>
                      <a:pt x="20662" y="45261"/>
                    </a:cubicBezTo>
                    <a:cubicBezTo>
                      <a:pt x="20754" y="44862"/>
                      <a:pt x="20798" y="44451"/>
                      <a:pt x="20812" y="44046"/>
                    </a:cubicBezTo>
                    <a:cubicBezTo>
                      <a:pt x="20818" y="43692"/>
                      <a:pt x="20761" y="43338"/>
                      <a:pt x="20683" y="42998"/>
                    </a:cubicBezTo>
                    <a:cubicBezTo>
                      <a:pt x="20618" y="42733"/>
                      <a:pt x="20529" y="42478"/>
                      <a:pt x="20424" y="42226"/>
                    </a:cubicBezTo>
                    <a:cubicBezTo>
                      <a:pt x="20369" y="42090"/>
                      <a:pt x="20319" y="41950"/>
                      <a:pt x="20254" y="41818"/>
                    </a:cubicBezTo>
                    <a:cubicBezTo>
                      <a:pt x="20186" y="41675"/>
                      <a:pt x="20115" y="41532"/>
                      <a:pt x="20047" y="41389"/>
                    </a:cubicBezTo>
                    <a:cubicBezTo>
                      <a:pt x="20019" y="41335"/>
                      <a:pt x="19986" y="41284"/>
                      <a:pt x="19958" y="41233"/>
                    </a:cubicBezTo>
                    <a:cubicBezTo>
                      <a:pt x="19911" y="41154"/>
                      <a:pt x="19866" y="41077"/>
                      <a:pt x="19818" y="40998"/>
                    </a:cubicBezTo>
                    <a:cubicBezTo>
                      <a:pt x="19747" y="40873"/>
                      <a:pt x="19666" y="40757"/>
                      <a:pt x="19587" y="40634"/>
                    </a:cubicBezTo>
                    <a:cubicBezTo>
                      <a:pt x="19485" y="40481"/>
                      <a:pt x="19373" y="40331"/>
                      <a:pt x="19267" y="40182"/>
                    </a:cubicBezTo>
                    <a:cubicBezTo>
                      <a:pt x="19217" y="40107"/>
                      <a:pt x="19159" y="40039"/>
                      <a:pt x="19104" y="39967"/>
                    </a:cubicBezTo>
                    <a:cubicBezTo>
                      <a:pt x="19033" y="39868"/>
                      <a:pt x="18961" y="39774"/>
                      <a:pt x="18887" y="39678"/>
                    </a:cubicBezTo>
                    <a:cubicBezTo>
                      <a:pt x="18652" y="39389"/>
                      <a:pt x="18424" y="39100"/>
                      <a:pt x="18176" y="38827"/>
                    </a:cubicBezTo>
                    <a:cubicBezTo>
                      <a:pt x="18050" y="38685"/>
                      <a:pt x="17920" y="38546"/>
                      <a:pt x="17794" y="38406"/>
                    </a:cubicBezTo>
                    <a:cubicBezTo>
                      <a:pt x="17665" y="38256"/>
                      <a:pt x="17529" y="38113"/>
                      <a:pt x="17403" y="37964"/>
                    </a:cubicBezTo>
                    <a:cubicBezTo>
                      <a:pt x="17271" y="37800"/>
                      <a:pt x="17135" y="37640"/>
                      <a:pt x="17006" y="37477"/>
                    </a:cubicBezTo>
                    <a:cubicBezTo>
                      <a:pt x="16893" y="37338"/>
                      <a:pt x="16785" y="37199"/>
                      <a:pt x="16672" y="37056"/>
                    </a:cubicBezTo>
                    <a:cubicBezTo>
                      <a:pt x="16482" y="36797"/>
                      <a:pt x="16291" y="36542"/>
                      <a:pt x="16097" y="36284"/>
                    </a:cubicBezTo>
                    <a:cubicBezTo>
                      <a:pt x="15883" y="35990"/>
                      <a:pt x="15689" y="35684"/>
                      <a:pt x="15499" y="35375"/>
                    </a:cubicBezTo>
                    <a:cubicBezTo>
                      <a:pt x="15332" y="35113"/>
                      <a:pt x="15179" y="34838"/>
                      <a:pt x="15036" y="34562"/>
                    </a:cubicBezTo>
                    <a:cubicBezTo>
                      <a:pt x="14965" y="34423"/>
                      <a:pt x="14886" y="34287"/>
                      <a:pt x="14822" y="34147"/>
                    </a:cubicBezTo>
                    <a:cubicBezTo>
                      <a:pt x="14740" y="33974"/>
                      <a:pt x="14659" y="33803"/>
                      <a:pt x="14577" y="33630"/>
                    </a:cubicBezTo>
                    <a:cubicBezTo>
                      <a:pt x="14526" y="33500"/>
                      <a:pt x="14471" y="33371"/>
                      <a:pt x="14417" y="33242"/>
                    </a:cubicBezTo>
                    <a:cubicBezTo>
                      <a:pt x="14295" y="32943"/>
                      <a:pt x="14202" y="32630"/>
                      <a:pt x="14117" y="32317"/>
                    </a:cubicBezTo>
                    <a:cubicBezTo>
                      <a:pt x="14050" y="32065"/>
                      <a:pt x="14001" y="31814"/>
                      <a:pt x="13961" y="31558"/>
                    </a:cubicBezTo>
                    <a:cubicBezTo>
                      <a:pt x="13937" y="31412"/>
                      <a:pt x="13910" y="31263"/>
                      <a:pt x="13890" y="31117"/>
                    </a:cubicBezTo>
                    <a:cubicBezTo>
                      <a:pt x="13805" y="30507"/>
                      <a:pt x="13720" y="29902"/>
                      <a:pt x="13638" y="29293"/>
                    </a:cubicBezTo>
                    <a:cubicBezTo>
                      <a:pt x="13618" y="29085"/>
                      <a:pt x="13587" y="28875"/>
                      <a:pt x="13577" y="28667"/>
                    </a:cubicBezTo>
                    <a:cubicBezTo>
                      <a:pt x="13560" y="28429"/>
                      <a:pt x="13543" y="28191"/>
                      <a:pt x="13536" y="27953"/>
                    </a:cubicBezTo>
                    <a:cubicBezTo>
                      <a:pt x="13522" y="27443"/>
                      <a:pt x="13512" y="26932"/>
                      <a:pt x="13512" y="26422"/>
                    </a:cubicBezTo>
                    <a:cubicBezTo>
                      <a:pt x="13512" y="25504"/>
                      <a:pt x="13610" y="24585"/>
                      <a:pt x="13720" y="23673"/>
                    </a:cubicBezTo>
                    <a:cubicBezTo>
                      <a:pt x="13757" y="23418"/>
                      <a:pt x="13794" y="23163"/>
                      <a:pt x="13838" y="22908"/>
                    </a:cubicBezTo>
                    <a:cubicBezTo>
                      <a:pt x="13890" y="22629"/>
                      <a:pt x="13937" y="22347"/>
                      <a:pt x="14009" y="22071"/>
                    </a:cubicBezTo>
                    <a:cubicBezTo>
                      <a:pt x="14039" y="21952"/>
                      <a:pt x="14077" y="21836"/>
                      <a:pt x="14111" y="21720"/>
                    </a:cubicBezTo>
                    <a:cubicBezTo>
                      <a:pt x="14155" y="21581"/>
                      <a:pt x="14192" y="21438"/>
                      <a:pt x="14230" y="21295"/>
                    </a:cubicBezTo>
                    <a:cubicBezTo>
                      <a:pt x="14298" y="21044"/>
                      <a:pt x="14373" y="20796"/>
                      <a:pt x="14424" y="20540"/>
                    </a:cubicBezTo>
                    <a:cubicBezTo>
                      <a:pt x="14447" y="20422"/>
                      <a:pt x="14441" y="20309"/>
                      <a:pt x="14379" y="20204"/>
                    </a:cubicBezTo>
                    <a:cubicBezTo>
                      <a:pt x="14321" y="20108"/>
                      <a:pt x="14230" y="20034"/>
                      <a:pt x="14121" y="20003"/>
                    </a:cubicBezTo>
                    <a:cubicBezTo>
                      <a:pt x="14084" y="19993"/>
                      <a:pt x="14046" y="19988"/>
                      <a:pt x="14007" y="19988"/>
                    </a:cubicBezTo>
                    <a:cubicBezTo>
                      <a:pt x="13930" y="19988"/>
                      <a:pt x="13853" y="20008"/>
                      <a:pt x="13784" y="20047"/>
                    </a:cubicBezTo>
                    <a:cubicBezTo>
                      <a:pt x="13682" y="20108"/>
                      <a:pt x="13628" y="20197"/>
                      <a:pt x="13587" y="20309"/>
                    </a:cubicBezTo>
                    <a:cubicBezTo>
                      <a:pt x="13543" y="20418"/>
                      <a:pt x="13495" y="20527"/>
                      <a:pt x="13454" y="20639"/>
                    </a:cubicBezTo>
                    <a:cubicBezTo>
                      <a:pt x="13410" y="20758"/>
                      <a:pt x="13376" y="20880"/>
                      <a:pt x="13339" y="21003"/>
                    </a:cubicBezTo>
                    <a:cubicBezTo>
                      <a:pt x="13271" y="21241"/>
                      <a:pt x="13199" y="21479"/>
                      <a:pt x="13128" y="21714"/>
                    </a:cubicBezTo>
                    <a:cubicBezTo>
                      <a:pt x="13059" y="21945"/>
                      <a:pt x="13015" y="22187"/>
                      <a:pt x="12978" y="22425"/>
                    </a:cubicBezTo>
                    <a:cubicBezTo>
                      <a:pt x="12934" y="22694"/>
                      <a:pt x="12890" y="22959"/>
                      <a:pt x="12855" y="23228"/>
                    </a:cubicBezTo>
                    <a:cubicBezTo>
                      <a:pt x="12774" y="23826"/>
                      <a:pt x="12709" y="24429"/>
                      <a:pt x="12658" y="25034"/>
                    </a:cubicBezTo>
                    <a:cubicBezTo>
                      <a:pt x="12610" y="25575"/>
                      <a:pt x="12597" y="26119"/>
                      <a:pt x="12601" y="26660"/>
                    </a:cubicBezTo>
                    <a:cubicBezTo>
                      <a:pt x="12601" y="27194"/>
                      <a:pt x="12614" y="27728"/>
                      <a:pt x="12648" y="28259"/>
                    </a:cubicBezTo>
                    <a:cubicBezTo>
                      <a:pt x="12658" y="28402"/>
                      <a:pt x="12665" y="28545"/>
                      <a:pt x="12675" y="28688"/>
                    </a:cubicBezTo>
                    <a:cubicBezTo>
                      <a:pt x="12685" y="28844"/>
                      <a:pt x="12709" y="29000"/>
                      <a:pt x="12726" y="29157"/>
                    </a:cubicBezTo>
                    <a:cubicBezTo>
                      <a:pt x="12756" y="29453"/>
                      <a:pt x="12805" y="29745"/>
                      <a:pt x="12849" y="30041"/>
                    </a:cubicBezTo>
                    <a:cubicBezTo>
                      <a:pt x="12927" y="30575"/>
                      <a:pt x="12998" y="31109"/>
                      <a:pt x="13090" y="31643"/>
                    </a:cubicBezTo>
                    <a:cubicBezTo>
                      <a:pt x="13114" y="31783"/>
                      <a:pt x="13138" y="31926"/>
                      <a:pt x="13161" y="32065"/>
                    </a:cubicBezTo>
                    <a:cubicBezTo>
                      <a:pt x="13192" y="32263"/>
                      <a:pt x="13250" y="32456"/>
                      <a:pt x="13301" y="32647"/>
                    </a:cubicBezTo>
                    <a:cubicBezTo>
                      <a:pt x="13359" y="32861"/>
                      <a:pt x="13430" y="33076"/>
                      <a:pt x="13505" y="33287"/>
                    </a:cubicBezTo>
                    <a:cubicBezTo>
                      <a:pt x="13560" y="33436"/>
                      <a:pt x="13624" y="33582"/>
                      <a:pt x="13686" y="33729"/>
                    </a:cubicBezTo>
                    <a:cubicBezTo>
                      <a:pt x="13740" y="33858"/>
                      <a:pt x="13791" y="33990"/>
                      <a:pt x="13852" y="34117"/>
                    </a:cubicBezTo>
                    <a:cubicBezTo>
                      <a:pt x="13927" y="34273"/>
                      <a:pt x="13998" y="34426"/>
                      <a:pt x="14073" y="34582"/>
                    </a:cubicBezTo>
                    <a:cubicBezTo>
                      <a:pt x="14128" y="34695"/>
                      <a:pt x="14189" y="34803"/>
                      <a:pt x="14243" y="34913"/>
                    </a:cubicBezTo>
                    <a:cubicBezTo>
                      <a:pt x="14298" y="35015"/>
                      <a:pt x="14348" y="35120"/>
                      <a:pt x="14406" y="35219"/>
                    </a:cubicBezTo>
                    <a:cubicBezTo>
                      <a:pt x="14499" y="35372"/>
                      <a:pt x="14590" y="35528"/>
                      <a:pt x="14682" y="35681"/>
                    </a:cubicBezTo>
                    <a:cubicBezTo>
                      <a:pt x="14957" y="36158"/>
                      <a:pt x="15281" y="36599"/>
                      <a:pt x="15614" y="37039"/>
                    </a:cubicBezTo>
                    <a:cubicBezTo>
                      <a:pt x="15784" y="37263"/>
                      <a:pt x="15954" y="37491"/>
                      <a:pt x="16131" y="37712"/>
                    </a:cubicBezTo>
                    <a:cubicBezTo>
                      <a:pt x="16305" y="37926"/>
                      <a:pt x="16482" y="38141"/>
                      <a:pt x="16659" y="38348"/>
                    </a:cubicBezTo>
                    <a:cubicBezTo>
                      <a:pt x="17019" y="38774"/>
                      <a:pt x="17407" y="39174"/>
                      <a:pt x="17774" y="39590"/>
                    </a:cubicBezTo>
                    <a:cubicBezTo>
                      <a:pt x="18067" y="39920"/>
                      <a:pt x="18339" y="40260"/>
                      <a:pt x="18614" y="40603"/>
                    </a:cubicBezTo>
                    <a:cubicBezTo>
                      <a:pt x="18716" y="40743"/>
                      <a:pt x="18826" y="40879"/>
                      <a:pt x="18924" y="41022"/>
                    </a:cubicBezTo>
                    <a:cubicBezTo>
                      <a:pt x="18992" y="41124"/>
                      <a:pt x="19063" y="41229"/>
                      <a:pt x="19135" y="41331"/>
                    </a:cubicBezTo>
                    <a:cubicBezTo>
                      <a:pt x="19186" y="41406"/>
                      <a:pt x="19234" y="41491"/>
                      <a:pt x="19281" y="41573"/>
                    </a:cubicBezTo>
                    <a:cubicBezTo>
                      <a:pt x="19325" y="41644"/>
                      <a:pt x="19373" y="41713"/>
                      <a:pt x="19410" y="41787"/>
                    </a:cubicBezTo>
                    <a:cubicBezTo>
                      <a:pt x="19468" y="41903"/>
                      <a:pt x="19529" y="42019"/>
                      <a:pt x="19587" y="42134"/>
                    </a:cubicBezTo>
                    <a:cubicBezTo>
                      <a:pt x="19666" y="42287"/>
                      <a:pt x="19733" y="42447"/>
                      <a:pt x="19802" y="42603"/>
                    </a:cubicBezTo>
                    <a:cubicBezTo>
                      <a:pt x="19934" y="42947"/>
                      <a:pt x="20036" y="43294"/>
                      <a:pt x="20094" y="43658"/>
                    </a:cubicBezTo>
                    <a:cubicBezTo>
                      <a:pt x="20129" y="43978"/>
                      <a:pt x="20115" y="44297"/>
                      <a:pt x="20080" y="44621"/>
                    </a:cubicBezTo>
                    <a:cubicBezTo>
                      <a:pt x="20063" y="44733"/>
                      <a:pt x="20050" y="44848"/>
                      <a:pt x="20027" y="44961"/>
                    </a:cubicBezTo>
                    <a:cubicBezTo>
                      <a:pt x="19989" y="45121"/>
                      <a:pt x="19951" y="45277"/>
                      <a:pt x="19907" y="45434"/>
                    </a:cubicBezTo>
                    <a:cubicBezTo>
                      <a:pt x="19826" y="45706"/>
                      <a:pt x="19720" y="45971"/>
                      <a:pt x="19614" y="46233"/>
                    </a:cubicBezTo>
                    <a:cubicBezTo>
                      <a:pt x="19560" y="46352"/>
                      <a:pt x="19502" y="46468"/>
                      <a:pt x="19448" y="46583"/>
                    </a:cubicBezTo>
                    <a:cubicBezTo>
                      <a:pt x="19394" y="46699"/>
                      <a:pt x="19328" y="46812"/>
                      <a:pt x="19264" y="46924"/>
                    </a:cubicBezTo>
                    <a:cubicBezTo>
                      <a:pt x="19108" y="47213"/>
                      <a:pt x="18937" y="47498"/>
                      <a:pt x="18741" y="47764"/>
                    </a:cubicBezTo>
                    <a:cubicBezTo>
                      <a:pt x="18662" y="47863"/>
                      <a:pt x="18581" y="47955"/>
                      <a:pt x="18488" y="48037"/>
                    </a:cubicBezTo>
                    <a:cubicBezTo>
                      <a:pt x="18328" y="48139"/>
                      <a:pt x="18155" y="48227"/>
                      <a:pt x="17978" y="48305"/>
                    </a:cubicBezTo>
                    <a:cubicBezTo>
                      <a:pt x="17866" y="48349"/>
                      <a:pt x="17754" y="48383"/>
                      <a:pt x="17634" y="48410"/>
                    </a:cubicBezTo>
                    <a:cubicBezTo>
                      <a:pt x="17601" y="48413"/>
                      <a:pt x="17567" y="48415"/>
                      <a:pt x="17533" y="48415"/>
                    </a:cubicBezTo>
                    <a:cubicBezTo>
                      <a:pt x="17518" y="48415"/>
                      <a:pt x="17503" y="48415"/>
                      <a:pt x="17488" y="48414"/>
                    </a:cubicBezTo>
                    <a:cubicBezTo>
                      <a:pt x="17438" y="48404"/>
                      <a:pt x="17386" y="48390"/>
                      <a:pt x="17332" y="48370"/>
                    </a:cubicBezTo>
                    <a:cubicBezTo>
                      <a:pt x="17185" y="48305"/>
                      <a:pt x="17047" y="48230"/>
                      <a:pt x="16914" y="48134"/>
                    </a:cubicBezTo>
                    <a:cubicBezTo>
                      <a:pt x="16761" y="48005"/>
                      <a:pt x="16625" y="47863"/>
                      <a:pt x="16499" y="47706"/>
                    </a:cubicBezTo>
                    <a:cubicBezTo>
                      <a:pt x="16397" y="47570"/>
                      <a:pt x="16305" y="47431"/>
                      <a:pt x="16226" y="47277"/>
                    </a:cubicBezTo>
                    <a:cubicBezTo>
                      <a:pt x="16185" y="47169"/>
                      <a:pt x="16152" y="47057"/>
                      <a:pt x="16124" y="46944"/>
                    </a:cubicBezTo>
                    <a:cubicBezTo>
                      <a:pt x="16111" y="46876"/>
                      <a:pt x="16100" y="46812"/>
                      <a:pt x="16091" y="46743"/>
                    </a:cubicBezTo>
                    <a:cubicBezTo>
                      <a:pt x="16077" y="46641"/>
                      <a:pt x="16067" y="46539"/>
                      <a:pt x="16060" y="46434"/>
                    </a:cubicBezTo>
                    <a:cubicBezTo>
                      <a:pt x="16210" y="46302"/>
                      <a:pt x="16356" y="46162"/>
                      <a:pt x="16496" y="46016"/>
                    </a:cubicBezTo>
                    <a:cubicBezTo>
                      <a:pt x="16736" y="45764"/>
                      <a:pt x="16972" y="45502"/>
                      <a:pt x="17149" y="45199"/>
                    </a:cubicBezTo>
                    <a:cubicBezTo>
                      <a:pt x="17274" y="44985"/>
                      <a:pt x="17345" y="44743"/>
                      <a:pt x="17414" y="44509"/>
                    </a:cubicBezTo>
                    <a:cubicBezTo>
                      <a:pt x="17451" y="44366"/>
                      <a:pt x="17468" y="44212"/>
                      <a:pt x="17479" y="44066"/>
                    </a:cubicBezTo>
                    <a:cubicBezTo>
                      <a:pt x="17488" y="43954"/>
                      <a:pt x="17468" y="43839"/>
                      <a:pt x="17451" y="43723"/>
                    </a:cubicBezTo>
                    <a:cubicBezTo>
                      <a:pt x="17447" y="43702"/>
                      <a:pt x="17444" y="43679"/>
                      <a:pt x="17438" y="43658"/>
                    </a:cubicBezTo>
                    <a:cubicBezTo>
                      <a:pt x="17417" y="43603"/>
                      <a:pt x="17397" y="43550"/>
                      <a:pt x="17373" y="43498"/>
                    </a:cubicBezTo>
                    <a:cubicBezTo>
                      <a:pt x="17342" y="43451"/>
                      <a:pt x="17312" y="43407"/>
                      <a:pt x="17274" y="43363"/>
                    </a:cubicBezTo>
                    <a:cubicBezTo>
                      <a:pt x="17240" y="43322"/>
                      <a:pt x="17199" y="43284"/>
                      <a:pt x="17155" y="43256"/>
                    </a:cubicBezTo>
                    <a:cubicBezTo>
                      <a:pt x="17138" y="43243"/>
                      <a:pt x="17124" y="43233"/>
                      <a:pt x="17108" y="43223"/>
                    </a:cubicBezTo>
                    <a:cubicBezTo>
                      <a:pt x="17060" y="43192"/>
                      <a:pt x="17002" y="43175"/>
                      <a:pt x="16945" y="43175"/>
                    </a:cubicBezTo>
                    <a:cubicBezTo>
                      <a:pt x="16910" y="43168"/>
                      <a:pt x="16876" y="43165"/>
                      <a:pt x="16843" y="43162"/>
                    </a:cubicBezTo>
                    <a:cubicBezTo>
                      <a:pt x="16788" y="43165"/>
                      <a:pt x="16736" y="43172"/>
                      <a:pt x="16683" y="43189"/>
                    </a:cubicBezTo>
                    <a:cubicBezTo>
                      <a:pt x="16607" y="43209"/>
                      <a:pt x="16529" y="43256"/>
                      <a:pt x="16465" y="43297"/>
                    </a:cubicBezTo>
                    <a:cubicBezTo>
                      <a:pt x="16394" y="43342"/>
                      <a:pt x="16328" y="43399"/>
                      <a:pt x="16264" y="43454"/>
                    </a:cubicBezTo>
                    <a:cubicBezTo>
                      <a:pt x="16199" y="43509"/>
                      <a:pt x="16149" y="43580"/>
                      <a:pt x="16094" y="43644"/>
                    </a:cubicBezTo>
                    <a:cubicBezTo>
                      <a:pt x="16036" y="43719"/>
                      <a:pt x="15981" y="43798"/>
                      <a:pt x="15931" y="43876"/>
                    </a:cubicBezTo>
                    <a:cubicBezTo>
                      <a:pt x="15890" y="43937"/>
                      <a:pt x="15852" y="43995"/>
                      <a:pt x="15815" y="44057"/>
                    </a:cubicBezTo>
                    <a:cubicBezTo>
                      <a:pt x="15607" y="44399"/>
                      <a:pt x="15502" y="44795"/>
                      <a:pt x="15430" y="45186"/>
                    </a:cubicBezTo>
                    <a:cubicBezTo>
                      <a:pt x="15406" y="45325"/>
                      <a:pt x="15386" y="45461"/>
                      <a:pt x="15366" y="45597"/>
                    </a:cubicBezTo>
                    <a:cubicBezTo>
                      <a:pt x="15339" y="45781"/>
                      <a:pt x="15315" y="45961"/>
                      <a:pt x="15304" y="46145"/>
                    </a:cubicBezTo>
                    <a:cubicBezTo>
                      <a:pt x="15152" y="46257"/>
                      <a:pt x="14995" y="46366"/>
                      <a:pt x="14832" y="46461"/>
                    </a:cubicBezTo>
                    <a:cubicBezTo>
                      <a:pt x="14634" y="46580"/>
                      <a:pt x="14424" y="46682"/>
                      <a:pt x="14213" y="46774"/>
                    </a:cubicBezTo>
                    <a:cubicBezTo>
                      <a:pt x="13750" y="46958"/>
                      <a:pt x="13277" y="47107"/>
                      <a:pt x="12784" y="47186"/>
                    </a:cubicBezTo>
                    <a:cubicBezTo>
                      <a:pt x="12604" y="47206"/>
                      <a:pt x="12424" y="47216"/>
                      <a:pt x="12245" y="47216"/>
                    </a:cubicBezTo>
                    <a:cubicBezTo>
                      <a:pt x="12066" y="47216"/>
                      <a:pt x="11886" y="47206"/>
                      <a:pt x="11706" y="47186"/>
                    </a:cubicBezTo>
                    <a:cubicBezTo>
                      <a:pt x="11532" y="47159"/>
                      <a:pt x="11362" y="47118"/>
                      <a:pt x="11195" y="47060"/>
                    </a:cubicBezTo>
                    <a:cubicBezTo>
                      <a:pt x="10954" y="46947"/>
                      <a:pt x="10733" y="46791"/>
                      <a:pt x="10519" y="46635"/>
                    </a:cubicBezTo>
                    <a:cubicBezTo>
                      <a:pt x="10437" y="46567"/>
                      <a:pt x="10359" y="46498"/>
                      <a:pt x="10284" y="46427"/>
                    </a:cubicBezTo>
                    <a:cubicBezTo>
                      <a:pt x="10230" y="46373"/>
                      <a:pt x="10182" y="46308"/>
                      <a:pt x="10134" y="46247"/>
                    </a:cubicBezTo>
                    <a:cubicBezTo>
                      <a:pt x="10083" y="46186"/>
                      <a:pt x="10032" y="46121"/>
                      <a:pt x="9981" y="46060"/>
                    </a:cubicBezTo>
                    <a:cubicBezTo>
                      <a:pt x="9927" y="45988"/>
                      <a:pt x="9872" y="45917"/>
                      <a:pt x="9817" y="45842"/>
                    </a:cubicBezTo>
                    <a:cubicBezTo>
                      <a:pt x="9753" y="45757"/>
                      <a:pt x="9699" y="45662"/>
                      <a:pt x="9638" y="45573"/>
                    </a:cubicBezTo>
                    <a:cubicBezTo>
                      <a:pt x="9484" y="45342"/>
                      <a:pt x="9352" y="45097"/>
                      <a:pt x="9239" y="44845"/>
                    </a:cubicBezTo>
                    <a:cubicBezTo>
                      <a:pt x="9205" y="44760"/>
                      <a:pt x="9175" y="44675"/>
                      <a:pt x="9148" y="44590"/>
                    </a:cubicBezTo>
                    <a:cubicBezTo>
                      <a:pt x="9114" y="44495"/>
                      <a:pt x="9093" y="44396"/>
                      <a:pt x="9070" y="44297"/>
                    </a:cubicBezTo>
                    <a:cubicBezTo>
                      <a:pt x="9049" y="44203"/>
                      <a:pt x="9029" y="44104"/>
                      <a:pt x="9008" y="44005"/>
                    </a:cubicBezTo>
                    <a:cubicBezTo>
                      <a:pt x="8974" y="43865"/>
                      <a:pt x="8954" y="43719"/>
                      <a:pt x="8930" y="43576"/>
                    </a:cubicBezTo>
                    <a:cubicBezTo>
                      <a:pt x="8919" y="43461"/>
                      <a:pt x="8906" y="43345"/>
                      <a:pt x="8896" y="43230"/>
                    </a:cubicBezTo>
                    <a:cubicBezTo>
                      <a:pt x="8889" y="43165"/>
                      <a:pt x="8889" y="43097"/>
                      <a:pt x="8889" y="43032"/>
                    </a:cubicBezTo>
                    <a:cubicBezTo>
                      <a:pt x="8889" y="43022"/>
                      <a:pt x="8889" y="43012"/>
                      <a:pt x="8886" y="43002"/>
                    </a:cubicBezTo>
                    <a:cubicBezTo>
                      <a:pt x="9035" y="42865"/>
                      <a:pt x="9175" y="42723"/>
                      <a:pt x="9314" y="42576"/>
                    </a:cubicBezTo>
                    <a:cubicBezTo>
                      <a:pt x="9552" y="42322"/>
                      <a:pt x="9770" y="42042"/>
                      <a:pt x="9977" y="41763"/>
                    </a:cubicBezTo>
                    <a:cubicBezTo>
                      <a:pt x="10158" y="41515"/>
                      <a:pt x="10328" y="41250"/>
                      <a:pt x="10471" y="40978"/>
                    </a:cubicBezTo>
                    <a:cubicBezTo>
                      <a:pt x="10549" y="40828"/>
                      <a:pt x="10627" y="40675"/>
                      <a:pt x="10706" y="40526"/>
                    </a:cubicBezTo>
                    <a:cubicBezTo>
                      <a:pt x="10767" y="40406"/>
                      <a:pt x="10825" y="40281"/>
                      <a:pt x="10883" y="40161"/>
                    </a:cubicBezTo>
                    <a:cubicBezTo>
                      <a:pt x="10937" y="40042"/>
                      <a:pt x="10991" y="39923"/>
                      <a:pt x="11042" y="39801"/>
                    </a:cubicBezTo>
                    <a:cubicBezTo>
                      <a:pt x="11097" y="39664"/>
                      <a:pt x="11161" y="39532"/>
                      <a:pt x="11209" y="39392"/>
                    </a:cubicBezTo>
                    <a:cubicBezTo>
                      <a:pt x="11250" y="39263"/>
                      <a:pt x="11298" y="39138"/>
                      <a:pt x="11335" y="39008"/>
                    </a:cubicBezTo>
                    <a:cubicBezTo>
                      <a:pt x="11379" y="38852"/>
                      <a:pt x="11420" y="38698"/>
                      <a:pt x="11461" y="38542"/>
                    </a:cubicBezTo>
                    <a:cubicBezTo>
                      <a:pt x="11505" y="38365"/>
                      <a:pt x="11532" y="38182"/>
                      <a:pt x="11539" y="38001"/>
                    </a:cubicBezTo>
                    <a:cubicBezTo>
                      <a:pt x="11542" y="37909"/>
                      <a:pt x="11522" y="37814"/>
                      <a:pt x="11508" y="37722"/>
                    </a:cubicBezTo>
                    <a:cubicBezTo>
                      <a:pt x="11498" y="37698"/>
                      <a:pt x="11488" y="37675"/>
                      <a:pt x="11481" y="37651"/>
                    </a:cubicBezTo>
                    <a:cubicBezTo>
                      <a:pt x="11464" y="37593"/>
                      <a:pt x="11434" y="37538"/>
                      <a:pt x="11396" y="37494"/>
                    </a:cubicBezTo>
                    <a:cubicBezTo>
                      <a:pt x="11338" y="37413"/>
                      <a:pt x="11284" y="37358"/>
                      <a:pt x="11205" y="37301"/>
                    </a:cubicBezTo>
                    <a:cubicBezTo>
                      <a:pt x="11120" y="37240"/>
                      <a:pt x="11018" y="37191"/>
                      <a:pt x="10910" y="37191"/>
                    </a:cubicBezTo>
                    <a:cubicBezTo>
                      <a:pt x="10907" y="37191"/>
                      <a:pt x="10905" y="37191"/>
                      <a:pt x="10902" y="37191"/>
                    </a:cubicBezTo>
                    <a:cubicBezTo>
                      <a:pt x="10576" y="37191"/>
                      <a:pt x="10305" y="37394"/>
                      <a:pt x="10083" y="37610"/>
                    </a:cubicBezTo>
                    <a:cubicBezTo>
                      <a:pt x="9930" y="37753"/>
                      <a:pt x="9801" y="37920"/>
                      <a:pt x="9668" y="38083"/>
                    </a:cubicBezTo>
                    <a:cubicBezTo>
                      <a:pt x="9216" y="38637"/>
                      <a:pt x="8879" y="39287"/>
                      <a:pt x="8634" y="39957"/>
                    </a:cubicBezTo>
                    <a:cubicBezTo>
                      <a:pt x="8508" y="40301"/>
                      <a:pt x="8423" y="40664"/>
                      <a:pt x="8341" y="41025"/>
                    </a:cubicBezTo>
                    <a:cubicBezTo>
                      <a:pt x="8311" y="41154"/>
                      <a:pt x="8277" y="41287"/>
                      <a:pt x="8253" y="41420"/>
                    </a:cubicBezTo>
                    <a:cubicBezTo>
                      <a:pt x="8222" y="41597"/>
                      <a:pt x="8185" y="41774"/>
                      <a:pt x="8164" y="41950"/>
                    </a:cubicBezTo>
                    <a:cubicBezTo>
                      <a:pt x="8151" y="42093"/>
                      <a:pt x="8137" y="42236"/>
                      <a:pt x="8120" y="42379"/>
                    </a:cubicBezTo>
                    <a:cubicBezTo>
                      <a:pt x="8107" y="42498"/>
                      <a:pt x="8107" y="42617"/>
                      <a:pt x="8107" y="42733"/>
                    </a:cubicBezTo>
                    <a:cubicBezTo>
                      <a:pt x="7828" y="42941"/>
                      <a:pt x="7528" y="43110"/>
                      <a:pt x="7212" y="43253"/>
                    </a:cubicBezTo>
                    <a:cubicBezTo>
                      <a:pt x="7069" y="43311"/>
                      <a:pt x="6930" y="43363"/>
                      <a:pt x="6784" y="43410"/>
                    </a:cubicBezTo>
                    <a:cubicBezTo>
                      <a:pt x="6603" y="43471"/>
                      <a:pt x="6416" y="43509"/>
                      <a:pt x="6229" y="43539"/>
                    </a:cubicBezTo>
                    <a:cubicBezTo>
                      <a:pt x="6088" y="43554"/>
                      <a:pt x="5948" y="43562"/>
                      <a:pt x="5808" y="43562"/>
                    </a:cubicBezTo>
                    <a:cubicBezTo>
                      <a:pt x="5660" y="43562"/>
                      <a:pt x="5513" y="43553"/>
                      <a:pt x="5365" y="43536"/>
                    </a:cubicBezTo>
                    <a:cubicBezTo>
                      <a:pt x="5055" y="43488"/>
                      <a:pt x="4760" y="43407"/>
                      <a:pt x="4470" y="43291"/>
                    </a:cubicBezTo>
                    <a:cubicBezTo>
                      <a:pt x="4168" y="43151"/>
                      <a:pt x="3885" y="42981"/>
                      <a:pt x="3620" y="42780"/>
                    </a:cubicBezTo>
                    <a:cubicBezTo>
                      <a:pt x="3436" y="42634"/>
                      <a:pt x="3263" y="42478"/>
                      <a:pt x="3099" y="42308"/>
                    </a:cubicBezTo>
                    <a:cubicBezTo>
                      <a:pt x="2923" y="42127"/>
                      <a:pt x="2760" y="41934"/>
                      <a:pt x="2603" y="41736"/>
                    </a:cubicBezTo>
                    <a:cubicBezTo>
                      <a:pt x="2480" y="41573"/>
                      <a:pt x="2361" y="41406"/>
                      <a:pt x="2242" y="41243"/>
                    </a:cubicBezTo>
                    <a:cubicBezTo>
                      <a:pt x="1943" y="40835"/>
                      <a:pt x="1688" y="40396"/>
                      <a:pt x="1487" y="39934"/>
                    </a:cubicBezTo>
                    <a:cubicBezTo>
                      <a:pt x="1344" y="39573"/>
                      <a:pt x="1222" y="39202"/>
                      <a:pt x="1123" y="38827"/>
                    </a:cubicBezTo>
                    <a:cubicBezTo>
                      <a:pt x="1086" y="38678"/>
                      <a:pt x="1041" y="38529"/>
                      <a:pt x="1011" y="38375"/>
                    </a:cubicBezTo>
                    <a:cubicBezTo>
                      <a:pt x="977" y="38191"/>
                      <a:pt x="943" y="38011"/>
                      <a:pt x="909" y="37827"/>
                    </a:cubicBezTo>
                    <a:cubicBezTo>
                      <a:pt x="885" y="37648"/>
                      <a:pt x="865" y="37467"/>
                      <a:pt x="841" y="37287"/>
                    </a:cubicBezTo>
                    <a:cubicBezTo>
                      <a:pt x="817" y="37086"/>
                      <a:pt x="810" y="36882"/>
                      <a:pt x="796" y="36681"/>
                    </a:cubicBezTo>
                    <a:cubicBezTo>
                      <a:pt x="772" y="36297"/>
                      <a:pt x="769" y="35909"/>
                      <a:pt x="776" y="35525"/>
                    </a:cubicBezTo>
                    <a:cubicBezTo>
                      <a:pt x="780" y="35168"/>
                      <a:pt x="790" y="34811"/>
                      <a:pt x="813" y="34453"/>
                    </a:cubicBezTo>
                    <a:cubicBezTo>
                      <a:pt x="827" y="34249"/>
                      <a:pt x="834" y="34048"/>
                      <a:pt x="857" y="33847"/>
                    </a:cubicBezTo>
                    <a:cubicBezTo>
                      <a:pt x="882" y="33633"/>
                      <a:pt x="902" y="33419"/>
                      <a:pt x="926" y="33208"/>
                    </a:cubicBezTo>
                    <a:cubicBezTo>
                      <a:pt x="959" y="32977"/>
                      <a:pt x="987" y="32745"/>
                      <a:pt x="1028" y="32517"/>
                    </a:cubicBezTo>
                    <a:cubicBezTo>
                      <a:pt x="1058" y="32348"/>
                      <a:pt x="1089" y="32178"/>
                      <a:pt x="1119" y="32010"/>
                    </a:cubicBezTo>
                    <a:cubicBezTo>
                      <a:pt x="1140" y="31885"/>
                      <a:pt x="1171" y="31766"/>
                      <a:pt x="1198" y="31643"/>
                    </a:cubicBezTo>
                    <a:cubicBezTo>
                      <a:pt x="1262" y="31351"/>
                      <a:pt x="1337" y="31062"/>
                      <a:pt x="1408" y="30773"/>
                    </a:cubicBezTo>
                    <a:cubicBezTo>
                      <a:pt x="1477" y="30507"/>
                      <a:pt x="1562" y="30242"/>
                      <a:pt x="1640" y="29974"/>
                    </a:cubicBezTo>
                    <a:cubicBezTo>
                      <a:pt x="1708" y="29738"/>
                      <a:pt x="1783" y="29507"/>
                      <a:pt x="1857" y="29272"/>
                    </a:cubicBezTo>
                    <a:cubicBezTo>
                      <a:pt x="1946" y="29000"/>
                      <a:pt x="2031" y="28729"/>
                      <a:pt x="2120" y="28456"/>
                    </a:cubicBezTo>
                    <a:cubicBezTo>
                      <a:pt x="2215" y="28170"/>
                      <a:pt x="2314" y="27884"/>
                      <a:pt x="2413" y="27599"/>
                    </a:cubicBezTo>
                    <a:cubicBezTo>
                      <a:pt x="2507" y="27327"/>
                      <a:pt x="2613" y="27058"/>
                      <a:pt x="2719" y="26790"/>
                    </a:cubicBezTo>
                    <a:cubicBezTo>
                      <a:pt x="2725" y="26769"/>
                      <a:pt x="2732" y="26749"/>
                      <a:pt x="2742" y="26728"/>
                    </a:cubicBezTo>
                    <a:cubicBezTo>
                      <a:pt x="2776" y="26643"/>
                      <a:pt x="2813" y="26558"/>
                      <a:pt x="2848" y="26473"/>
                    </a:cubicBezTo>
                    <a:cubicBezTo>
                      <a:pt x="2895" y="26367"/>
                      <a:pt x="2933" y="26259"/>
                      <a:pt x="2984" y="26157"/>
                    </a:cubicBezTo>
                    <a:cubicBezTo>
                      <a:pt x="3102" y="25918"/>
                      <a:pt x="3215" y="25680"/>
                      <a:pt x="3341" y="25449"/>
                    </a:cubicBezTo>
                    <a:cubicBezTo>
                      <a:pt x="3474" y="25207"/>
                      <a:pt x="3606" y="24969"/>
                      <a:pt x="3743" y="24731"/>
                    </a:cubicBezTo>
                    <a:cubicBezTo>
                      <a:pt x="3892" y="24476"/>
                      <a:pt x="4045" y="24224"/>
                      <a:pt x="4198" y="23973"/>
                    </a:cubicBezTo>
                    <a:cubicBezTo>
                      <a:pt x="4454" y="23551"/>
                      <a:pt x="4708" y="23129"/>
                      <a:pt x="4984" y="22721"/>
                    </a:cubicBezTo>
                    <a:cubicBezTo>
                      <a:pt x="5286" y="22272"/>
                      <a:pt x="5597" y="21830"/>
                      <a:pt x="5913" y="21387"/>
                    </a:cubicBezTo>
                    <a:cubicBezTo>
                      <a:pt x="6038" y="21227"/>
                      <a:pt x="6164" y="21064"/>
                      <a:pt x="6294" y="20904"/>
                    </a:cubicBezTo>
                    <a:cubicBezTo>
                      <a:pt x="6474" y="20683"/>
                      <a:pt x="6654" y="20466"/>
                      <a:pt x="6838" y="20248"/>
                    </a:cubicBezTo>
                    <a:cubicBezTo>
                      <a:pt x="6913" y="20156"/>
                      <a:pt x="6991" y="20071"/>
                      <a:pt x="7073" y="19982"/>
                    </a:cubicBezTo>
                    <a:cubicBezTo>
                      <a:pt x="7151" y="19982"/>
                      <a:pt x="7229" y="19973"/>
                      <a:pt x="7307" y="19965"/>
                    </a:cubicBezTo>
                    <a:cubicBezTo>
                      <a:pt x="7420" y="19955"/>
                      <a:pt x="7531" y="19938"/>
                      <a:pt x="7641" y="19915"/>
                    </a:cubicBezTo>
                    <a:cubicBezTo>
                      <a:pt x="7756" y="19887"/>
                      <a:pt x="7872" y="19833"/>
                      <a:pt x="7977" y="19782"/>
                    </a:cubicBezTo>
                    <a:cubicBezTo>
                      <a:pt x="8114" y="19720"/>
                      <a:pt x="8243" y="19653"/>
                      <a:pt x="8372" y="19581"/>
                    </a:cubicBezTo>
                    <a:cubicBezTo>
                      <a:pt x="8491" y="19513"/>
                      <a:pt x="8603" y="19435"/>
                      <a:pt x="8709" y="19353"/>
                    </a:cubicBezTo>
                    <a:cubicBezTo>
                      <a:pt x="8825" y="19261"/>
                      <a:pt x="8923" y="19159"/>
                      <a:pt x="8994" y="19030"/>
                    </a:cubicBezTo>
                    <a:cubicBezTo>
                      <a:pt x="9035" y="18952"/>
                      <a:pt x="9039" y="18880"/>
                      <a:pt x="9039" y="18795"/>
                    </a:cubicBezTo>
                    <a:cubicBezTo>
                      <a:pt x="9039" y="18693"/>
                      <a:pt x="8985" y="18591"/>
                      <a:pt x="8927" y="18513"/>
                    </a:cubicBezTo>
                    <a:cubicBezTo>
                      <a:pt x="8886" y="18455"/>
                      <a:pt x="8825" y="18387"/>
                      <a:pt x="8763" y="18353"/>
                    </a:cubicBezTo>
                    <a:cubicBezTo>
                      <a:pt x="8699" y="18323"/>
                      <a:pt x="8638" y="18295"/>
                      <a:pt x="8569" y="18274"/>
                    </a:cubicBezTo>
                    <a:cubicBezTo>
                      <a:pt x="8549" y="18274"/>
                      <a:pt x="8528" y="18271"/>
                      <a:pt x="8505" y="18268"/>
                    </a:cubicBezTo>
                    <a:cubicBezTo>
                      <a:pt x="8468" y="18260"/>
                      <a:pt x="8431" y="18255"/>
                      <a:pt x="8394" y="18255"/>
                    </a:cubicBezTo>
                    <a:cubicBezTo>
                      <a:pt x="8369" y="18255"/>
                      <a:pt x="8344" y="18257"/>
                      <a:pt x="8318" y="18261"/>
                    </a:cubicBezTo>
                    <a:cubicBezTo>
                      <a:pt x="8250" y="18268"/>
                      <a:pt x="8178" y="18282"/>
                      <a:pt x="8110" y="18295"/>
                    </a:cubicBezTo>
                    <a:cubicBezTo>
                      <a:pt x="7991" y="18319"/>
                      <a:pt x="7878" y="18356"/>
                      <a:pt x="7767" y="18401"/>
                    </a:cubicBezTo>
                    <a:cubicBezTo>
                      <a:pt x="7638" y="18452"/>
                      <a:pt x="7522" y="18516"/>
                      <a:pt x="7409" y="18598"/>
                    </a:cubicBezTo>
                    <a:cubicBezTo>
                      <a:pt x="7256" y="18714"/>
                      <a:pt x="7113" y="18846"/>
                      <a:pt x="6977" y="18982"/>
                    </a:cubicBezTo>
                    <a:lnTo>
                      <a:pt x="6749" y="19210"/>
                    </a:lnTo>
                    <a:cubicBezTo>
                      <a:pt x="6630" y="19186"/>
                      <a:pt x="6511" y="19152"/>
                      <a:pt x="6396" y="19108"/>
                    </a:cubicBezTo>
                    <a:cubicBezTo>
                      <a:pt x="6352" y="19088"/>
                      <a:pt x="6311" y="19064"/>
                      <a:pt x="6270" y="19037"/>
                    </a:cubicBezTo>
                    <a:cubicBezTo>
                      <a:pt x="6250" y="19020"/>
                      <a:pt x="6229" y="18999"/>
                      <a:pt x="6212" y="18979"/>
                    </a:cubicBezTo>
                    <a:cubicBezTo>
                      <a:pt x="6192" y="18945"/>
                      <a:pt x="6175" y="18911"/>
                      <a:pt x="6154" y="18877"/>
                    </a:cubicBezTo>
                    <a:cubicBezTo>
                      <a:pt x="6123" y="18789"/>
                      <a:pt x="6107" y="18697"/>
                      <a:pt x="6090" y="18605"/>
                    </a:cubicBezTo>
                    <a:cubicBezTo>
                      <a:pt x="6062" y="18336"/>
                      <a:pt x="6076" y="18070"/>
                      <a:pt x="6107" y="17809"/>
                    </a:cubicBezTo>
                    <a:cubicBezTo>
                      <a:pt x="6134" y="17652"/>
                      <a:pt x="6168" y="17503"/>
                      <a:pt x="6219" y="17356"/>
                    </a:cubicBezTo>
                    <a:cubicBezTo>
                      <a:pt x="6365" y="17047"/>
                      <a:pt x="6569" y="16761"/>
                      <a:pt x="6776" y="16486"/>
                    </a:cubicBezTo>
                    <a:cubicBezTo>
                      <a:pt x="6855" y="16390"/>
                      <a:pt x="6933" y="16295"/>
                      <a:pt x="7018" y="16203"/>
                    </a:cubicBezTo>
                    <a:cubicBezTo>
                      <a:pt x="7123" y="16091"/>
                      <a:pt x="7233" y="15979"/>
                      <a:pt x="7345" y="15870"/>
                    </a:cubicBezTo>
                    <a:cubicBezTo>
                      <a:pt x="7528" y="15693"/>
                      <a:pt x="7723" y="15530"/>
                      <a:pt x="7919" y="15370"/>
                    </a:cubicBezTo>
                    <a:cubicBezTo>
                      <a:pt x="8029" y="15291"/>
                      <a:pt x="8134" y="15210"/>
                      <a:pt x="8250" y="15135"/>
                    </a:cubicBezTo>
                    <a:cubicBezTo>
                      <a:pt x="8393" y="15043"/>
                      <a:pt x="8536" y="14958"/>
                      <a:pt x="8685" y="14873"/>
                    </a:cubicBezTo>
                    <a:cubicBezTo>
                      <a:pt x="8821" y="14795"/>
                      <a:pt x="8960" y="14723"/>
                      <a:pt x="9103" y="14659"/>
                    </a:cubicBezTo>
                    <a:cubicBezTo>
                      <a:pt x="9222" y="14690"/>
                      <a:pt x="9341" y="14713"/>
                      <a:pt x="9461" y="14730"/>
                    </a:cubicBezTo>
                    <a:cubicBezTo>
                      <a:pt x="9744" y="14778"/>
                      <a:pt x="10033" y="14801"/>
                      <a:pt x="10321" y="14801"/>
                    </a:cubicBezTo>
                    <a:cubicBezTo>
                      <a:pt x="10427" y="14801"/>
                      <a:pt x="10533" y="14798"/>
                      <a:pt x="10638" y="14792"/>
                    </a:cubicBezTo>
                    <a:cubicBezTo>
                      <a:pt x="10817" y="14778"/>
                      <a:pt x="10991" y="14754"/>
                      <a:pt x="11169" y="14730"/>
                    </a:cubicBezTo>
                    <a:cubicBezTo>
                      <a:pt x="11304" y="14713"/>
                      <a:pt x="11437" y="14693"/>
                      <a:pt x="11573" y="14666"/>
                    </a:cubicBezTo>
                    <a:cubicBezTo>
                      <a:pt x="11695" y="14641"/>
                      <a:pt x="11818" y="14618"/>
                      <a:pt x="11937" y="14580"/>
                    </a:cubicBezTo>
                    <a:cubicBezTo>
                      <a:pt x="12005" y="14557"/>
                      <a:pt x="12067" y="14533"/>
                      <a:pt x="12131" y="14509"/>
                    </a:cubicBezTo>
                    <a:cubicBezTo>
                      <a:pt x="12202" y="14478"/>
                      <a:pt x="12271" y="14445"/>
                      <a:pt x="12335" y="14404"/>
                    </a:cubicBezTo>
                    <a:cubicBezTo>
                      <a:pt x="12373" y="14376"/>
                      <a:pt x="12409" y="14349"/>
                      <a:pt x="12444" y="14319"/>
                    </a:cubicBezTo>
                    <a:cubicBezTo>
                      <a:pt x="12471" y="14285"/>
                      <a:pt x="12495" y="14250"/>
                      <a:pt x="12522" y="14217"/>
                    </a:cubicBezTo>
                    <a:cubicBezTo>
                      <a:pt x="12549" y="14162"/>
                      <a:pt x="12573" y="14111"/>
                      <a:pt x="12583" y="14057"/>
                    </a:cubicBezTo>
                    <a:cubicBezTo>
                      <a:pt x="12597" y="13988"/>
                      <a:pt x="12601" y="13914"/>
                      <a:pt x="12583" y="13845"/>
                    </a:cubicBezTo>
                    <a:cubicBezTo>
                      <a:pt x="12566" y="13788"/>
                      <a:pt x="12522" y="13693"/>
                      <a:pt x="12471" y="13652"/>
                    </a:cubicBezTo>
                    <a:cubicBezTo>
                      <a:pt x="12417" y="13605"/>
                      <a:pt x="12362" y="13564"/>
                      <a:pt x="12301" y="13530"/>
                    </a:cubicBezTo>
                    <a:cubicBezTo>
                      <a:pt x="12169" y="13454"/>
                      <a:pt x="12005" y="13414"/>
                      <a:pt x="11858" y="13376"/>
                    </a:cubicBezTo>
                    <a:cubicBezTo>
                      <a:pt x="11702" y="13335"/>
                      <a:pt x="11542" y="13322"/>
                      <a:pt x="11382" y="13312"/>
                    </a:cubicBezTo>
                    <a:cubicBezTo>
                      <a:pt x="11286" y="13307"/>
                      <a:pt x="11192" y="13304"/>
                      <a:pt x="11098" y="13304"/>
                    </a:cubicBezTo>
                    <a:cubicBezTo>
                      <a:pt x="11064" y="13304"/>
                      <a:pt x="11029" y="13304"/>
                      <a:pt x="10995" y="13305"/>
                    </a:cubicBezTo>
                    <a:cubicBezTo>
                      <a:pt x="10770" y="13312"/>
                      <a:pt x="10552" y="13363"/>
                      <a:pt x="10338" y="13417"/>
                    </a:cubicBezTo>
                    <a:cubicBezTo>
                      <a:pt x="10073" y="13478"/>
                      <a:pt x="9817" y="13580"/>
                      <a:pt x="9559" y="13676"/>
                    </a:cubicBezTo>
                    <a:cubicBezTo>
                      <a:pt x="9393" y="13740"/>
                      <a:pt x="9222" y="13805"/>
                      <a:pt x="9056" y="13876"/>
                    </a:cubicBezTo>
                    <a:cubicBezTo>
                      <a:pt x="8957" y="13825"/>
                      <a:pt x="8862" y="13771"/>
                      <a:pt x="8770" y="13707"/>
                    </a:cubicBezTo>
                    <a:cubicBezTo>
                      <a:pt x="8668" y="13621"/>
                      <a:pt x="8572" y="13533"/>
                      <a:pt x="8487" y="13434"/>
                    </a:cubicBezTo>
                    <a:cubicBezTo>
                      <a:pt x="8464" y="13396"/>
                      <a:pt x="8440" y="13360"/>
                      <a:pt x="8420" y="13322"/>
                    </a:cubicBezTo>
                    <a:cubicBezTo>
                      <a:pt x="8376" y="13186"/>
                      <a:pt x="8345" y="13043"/>
                      <a:pt x="8318" y="12903"/>
                    </a:cubicBezTo>
                    <a:cubicBezTo>
                      <a:pt x="8301" y="12805"/>
                      <a:pt x="8283" y="12710"/>
                      <a:pt x="8266" y="12611"/>
                    </a:cubicBezTo>
                    <a:cubicBezTo>
                      <a:pt x="8250" y="12471"/>
                      <a:pt x="8239" y="12332"/>
                      <a:pt x="8236" y="12189"/>
                    </a:cubicBezTo>
                    <a:cubicBezTo>
                      <a:pt x="8229" y="12046"/>
                      <a:pt x="8239" y="11906"/>
                      <a:pt x="8256" y="11768"/>
                    </a:cubicBezTo>
                    <a:cubicBezTo>
                      <a:pt x="8291" y="11560"/>
                      <a:pt x="8332" y="11352"/>
                      <a:pt x="8393" y="11148"/>
                    </a:cubicBezTo>
                    <a:cubicBezTo>
                      <a:pt x="8423" y="11043"/>
                      <a:pt x="8461" y="10937"/>
                      <a:pt x="8498" y="10835"/>
                    </a:cubicBezTo>
                    <a:cubicBezTo>
                      <a:pt x="8545" y="10699"/>
                      <a:pt x="8600" y="10567"/>
                      <a:pt x="8654" y="10434"/>
                    </a:cubicBezTo>
                    <a:cubicBezTo>
                      <a:pt x="8685" y="10366"/>
                      <a:pt x="8715" y="10298"/>
                      <a:pt x="8746" y="10230"/>
                    </a:cubicBezTo>
                    <a:cubicBezTo>
                      <a:pt x="8776" y="10162"/>
                      <a:pt x="8804" y="10090"/>
                      <a:pt x="8838" y="10022"/>
                    </a:cubicBezTo>
                    <a:cubicBezTo>
                      <a:pt x="8889" y="9934"/>
                      <a:pt x="8937" y="9845"/>
                      <a:pt x="8985" y="9757"/>
                    </a:cubicBezTo>
                    <a:cubicBezTo>
                      <a:pt x="9018" y="9692"/>
                      <a:pt x="9049" y="9625"/>
                      <a:pt x="9090" y="9563"/>
                    </a:cubicBezTo>
                    <a:cubicBezTo>
                      <a:pt x="9185" y="9410"/>
                      <a:pt x="9283" y="9253"/>
                      <a:pt x="9382" y="9101"/>
                    </a:cubicBezTo>
                    <a:cubicBezTo>
                      <a:pt x="9430" y="9025"/>
                      <a:pt x="9491" y="8954"/>
                      <a:pt x="9542" y="8883"/>
                    </a:cubicBezTo>
                    <a:cubicBezTo>
                      <a:pt x="9586" y="8825"/>
                      <a:pt x="9627" y="8767"/>
                      <a:pt x="9668" y="8713"/>
                    </a:cubicBezTo>
                    <a:cubicBezTo>
                      <a:pt x="9828" y="8518"/>
                      <a:pt x="9991" y="8325"/>
                      <a:pt x="10158" y="8135"/>
                    </a:cubicBezTo>
                    <a:cubicBezTo>
                      <a:pt x="10342" y="7923"/>
                      <a:pt x="10536" y="7722"/>
                      <a:pt x="10729" y="7522"/>
                    </a:cubicBezTo>
                    <a:cubicBezTo>
                      <a:pt x="10831" y="7413"/>
                      <a:pt x="10944" y="7314"/>
                      <a:pt x="11049" y="7212"/>
                    </a:cubicBezTo>
                    <a:cubicBezTo>
                      <a:pt x="11138" y="7127"/>
                      <a:pt x="11230" y="7046"/>
                      <a:pt x="11321" y="6961"/>
                    </a:cubicBezTo>
                    <a:cubicBezTo>
                      <a:pt x="11406" y="6886"/>
                      <a:pt x="11491" y="6804"/>
                      <a:pt x="11583" y="6733"/>
                    </a:cubicBezTo>
                    <a:cubicBezTo>
                      <a:pt x="11692" y="6645"/>
                      <a:pt x="11805" y="6553"/>
                      <a:pt x="11913" y="6464"/>
                    </a:cubicBezTo>
                    <a:cubicBezTo>
                      <a:pt x="12046" y="6369"/>
                      <a:pt x="12175" y="6267"/>
                      <a:pt x="12312" y="6175"/>
                    </a:cubicBezTo>
                    <a:cubicBezTo>
                      <a:pt x="12478" y="6063"/>
                      <a:pt x="12641" y="5951"/>
                      <a:pt x="12811" y="5845"/>
                    </a:cubicBezTo>
                    <a:cubicBezTo>
                      <a:pt x="13131" y="5645"/>
                      <a:pt x="13447" y="5444"/>
                      <a:pt x="13764" y="5243"/>
                    </a:cubicBezTo>
                    <a:cubicBezTo>
                      <a:pt x="14087" y="5042"/>
                      <a:pt x="14424" y="4865"/>
                      <a:pt x="14757" y="4689"/>
                    </a:cubicBezTo>
                    <a:cubicBezTo>
                      <a:pt x="14924" y="4600"/>
                      <a:pt x="15100" y="4525"/>
                      <a:pt x="15271" y="4444"/>
                    </a:cubicBezTo>
                    <a:cubicBezTo>
                      <a:pt x="15406" y="4379"/>
                      <a:pt x="15549" y="4321"/>
                      <a:pt x="15689" y="4260"/>
                    </a:cubicBezTo>
                    <a:cubicBezTo>
                      <a:pt x="15883" y="4188"/>
                      <a:pt x="16073" y="4110"/>
                      <a:pt x="16271" y="4039"/>
                    </a:cubicBezTo>
                    <a:cubicBezTo>
                      <a:pt x="16655" y="3899"/>
                      <a:pt x="17036" y="3750"/>
                      <a:pt x="17441" y="3671"/>
                    </a:cubicBezTo>
                    <a:cubicBezTo>
                      <a:pt x="17570" y="3658"/>
                      <a:pt x="17700" y="3653"/>
                      <a:pt x="17830" y="3653"/>
                    </a:cubicBezTo>
                    <a:cubicBezTo>
                      <a:pt x="17998" y="3653"/>
                      <a:pt x="18166" y="3661"/>
                      <a:pt x="18332" y="3665"/>
                    </a:cubicBezTo>
                    <a:cubicBezTo>
                      <a:pt x="18532" y="3671"/>
                      <a:pt x="18737" y="3678"/>
                      <a:pt x="18937" y="3685"/>
                    </a:cubicBezTo>
                    <a:cubicBezTo>
                      <a:pt x="19063" y="3689"/>
                      <a:pt x="19190" y="3695"/>
                      <a:pt x="19315" y="3702"/>
                    </a:cubicBezTo>
                    <a:cubicBezTo>
                      <a:pt x="19537" y="3715"/>
                      <a:pt x="19754" y="3726"/>
                      <a:pt x="19975" y="3753"/>
                    </a:cubicBezTo>
                    <a:cubicBezTo>
                      <a:pt x="19999" y="3756"/>
                      <a:pt x="20022" y="3760"/>
                      <a:pt x="20047" y="3763"/>
                    </a:cubicBezTo>
                    <a:cubicBezTo>
                      <a:pt x="19788" y="3971"/>
                      <a:pt x="19540" y="4191"/>
                      <a:pt x="19308" y="4430"/>
                    </a:cubicBezTo>
                    <a:cubicBezTo>
                      <a:pt x="19182" y="4563"/>
                      <a:pt x="19067" y="4706"/>
                      <a:pt x="18955" y="4849"/>
                    </a:cubicBezTo>
                    <a:cubicBezTo>
                      <a:pt x="18843" y="4998"/>
                      <a:pt x="18741" y="5151"/>
                      <a:pt x="18655" y="5318"/>
                    </a:cubicBezTo>
                    <a:cubicBezTo>
                      <a:pt x="18488" y="5631"/>
                      <a:pt x="18414" y="5978"/>
                      <a:pt x="18380" y="6328"/>
                    </a:cubicBezTo>
                    <a:cubicBezTo>
                      <a:pt x="18377" y="6396"/>
                      <a:pt x="18383" y="6464"/>
                      <a:pt x="18394" y="6532"/>
                    </a:cubicBezTo>
                    <a:cubicBezTo>
                      <a:pt x="18400" y="6604"/>
                      <a:pt x="18414" y="6672"/>
                      <a:pt x="18430" y="6743"/>
                    </a:cubicBezTo>
                    <a:cubicBezTo>
                      <a:pt x="18444" y="6808"/>
                      <a:pt x="18479" y="6873"/>
                      <a:pt x="18509" y="6934"/>
                    </a:cubicBezTo>
                    <a:lnTo>
                      <a:pt x="18601" y="7056"/>
                    </a:lnTo>
                    <a:cubicBezTo>
                      <a:pt x="18639" y="7094"/>
                      <a:pt x="18679" y="7127"/>
                      <a:pt x="18727" y="7158"/>
                    </a:cubicBezTo>
                    <a:cubicBezTo>
                      <a:pt x="18995" y="7359"/>
                      <a:pt x="19333" y="7420"/>
                      <a:pt x="19659" y="7461"/>
                    </a:cubicBezTo>
                    <a:cubicBezTo>
                      <a:pt x="19745" y="7472"/>
                      <a:pt x="19831" y="7477"/>
                      <a:pt x="19918" y="7477"/>
                    </a:cubicBezTo>
                    <a:cubicBezTo>
                      <a:pt x="20196" y="7477"/>
                      <a:pt x="20476" y="7426"/>
                      <a:pt x="20741" y="7348"/>
                    </a:cubicBezTo>
                    <a:cubicBezTo>
                      <a:pt x="21067" y="7253"/>
                      <a:pt x="21369" y="7080"/>
                      <a:pt x="21655" y="6896"/>
                    </a:cubicBezTo>
                    <a:cubicBezTo>
                      <a:pt x="21792" y="6804"/>
                      <a:pt x="21928" y="6713"/>
                      <a:pt x="22057" y="6614"/>
                    </a:cubicBezTo>
                    <a:cubicBezTo>
                      <a:pt x="22149" y="6543"/>
                      <a:pt x="22241" y="6471"/>
                      <a:pt x="22322" y="6386"/>
                    </a:cubicBezTo>
                    <a:cubicBezTo>
                      <a:pt x="22374" y="6339"/>
                      <a:pt x="22414" y="6277"/>
                      <a:pt x="22455" y="6219"/>
                    </a:cubicBezTo>
                    <a:cubicBezTo>
                      <a:pt x="22503" y="6151"/>
                      <a:pt x="22526" y="6069"/>
                      <a:pt x="22557" y="5995"/>
                    </a:cubicBezTo>
                    <a:cubicBezTo>
                      <a:pt x="22605" y="5882"/>
                      <a:pt x="22622" y="5750"/>
                      <a:pt x="22642" y="5631"/>
                    </a:cubicBezTo>
                    <a:cubicBezTo>
                      <a:pt x="22655" y="5529"/>
                      <a:pt x="22672" y="5430"/>
                      <a:pt x="22683" y="5331"/>
                    </a:cubicBezTo>
                    <a:cubicBezTo>
                      <a:pt x="22693" y="5267"/>
                      <a:pt x="22700" y="5205"/>
                      <a:pt x="22707" y="5141"/>
                    </a:cubicBezTo>
                    <a:cubicBezTo>
                      <a:pt x="22727" y="4981"/>
                      <a:pt x="22713" y="4824"/>
                      <a:pt x="22690" y="4665"/>
                    </a:cubicBezTo>
                    <a:cubicBezTo>
                      <a:pt x="22680" y="4590"/>
                      <a:pt x="22642" y="4505"/>
                      <a:pt x="22608" y="4436"/>
                    </a:cubicBezTo>
                    <a:cubicBezTo>
                      <a:pt x="22574" y="4365"/>
                      <a:pt x="22537" y="4301"/>
                      <a:pt x="22492" y="4232"/>
                    </a:cubicBezTo>
                    <a:cubicBezTo>
                      <a:pt x="22380" y="4066"/>
                      <a:pt x="22234" y="3930"/>
                      <a:pt x="22077" y="3804"/>
                    </a:cubicBezTo>
                    <a:cubicBezTo>
                      <a:pt x="21965" y="3719"/>
                      <a:pt x="21850" y="3637"/>
                      <a:pt x="21730" y="3563"/>
                    </a:cubicBezTo>
                    <a:cubicBezTo>
                      <a:pt x="21826" y="3511"/>
                      <a:pt x="21917" y="3461"/>
                      <a:pt x="22010" y="3413"/>
                    </a:cubicBezTo>
                    <a:cubicBezTo>
                      <a:pt x="22176" y="3324"/>
                      <a:pt x="22336" y="3236"/>
                      <a:pt x="22506" y="3161"/>
                    </a:cubicBezTo>
                    <a:cubicBezTo>
                      <a:pt x="22707" y="3066"/>
                      <a:pt x="22911" y="2974"/>
                      <a:pt x="23112" y="2882"/>
                    </a:cubicBezTo>
                    <a:cubicBezTo>
                      <a:pt x="23380" y="2777"/>
                      <a:pt x="23649" y="2671"/>
                      <a:pt x="23914" y="2569"/>
                    </a:cubicBezTo>
                    <a:cubicBezTo>
                      <a:pt x="23999" y="2535"/>
                      <a:pt x="24081" y="2508"/>
                      <a:pt x="24166" y="2481"/>
                    </a:cubicBezTo>
                    <a:cubicBezTo>
                      <a:pt x="24349" y="2416"/>
                      <a:pt x="24537" y="2351"/>
                      <a:pt x="24724" y="2287"/>
                    </a:cubicBezTo>
                    <a:cubicBezTo>
                      <a:pt x="24972" y="2202"/>
                      <a:pt x="25231" y="2134"/>
                      <a:pt x="25483" y="2059"/>
                    </a:cubicBezTo>
                    <a:cubicBezTo>
                      <a:pt x="25588" y="2028"/>
                      <a:pt x="25693" y="2004"/>
                      <a:pt x="25798" y="1977"/>
                    </a:cubicBezTo>
                    <a:cubicBezTo>
                      <a:pt x="25949" y="1940"/>
                      <a:pt x="26098" y="1902"/>
                      <a:pt x="26247" y="1865"/>
                    </a:cubicBezTo>
                    <a:cubicBezTo>
                      <a:pt x="26554" y="1787"/>
                      <a:pt x="26864" y="1726"/>
                      <a:pt x="27173" y="1654"/>
                    </a:cubicBezTo>
                    <a:cubicBezTo>
                      <a:pt x="27404" y="1599"/>
                      <a:pt x="27639" y="1563"/>
                      <a:pt x="27874" y="1518"/>
                    </a:cubicBezTo>
                    <a:cubicBezTo>
                      <a:pt x="28125" y="1474"/>
                      <a:pt x="28377" y="1423"/>
                      <a:pt x="28629" y="1382"/>
                    </a:cubicBezTo>
                    <a:cubicBezTo>
                      <a:pt x="28976" y="1328"/>
                      <a:pt x="29323" y="1273"/>
                      <a:pt x="29667" y="1219"/>
                    </a:cubicBezTo>
                    <a:cubicBezTo>
                      <a:pt x="29775" y="1202"/>
                      <a:pt x="29885" y="1185"/>
                      <a:pt x="29990" y="1167"/>
                    </a:cubicBezTo>
                    <a:cubicBezTo>
                      <a:pt x="30265" y="1134"/>
                      <a:pt x="30544" y="1100"/>
                      <a:pt x="30819" y="1065"/>
                    </a:cubicBezTo>
                    <a:cubicBezTo>
                      <a:pt x="31031" y="1039"/>
                      <a:pt x="31245" y="1007"/>
                      <a:pt x="31459" y="994"/>
                    </a:cubicBezTo>
                    <a:cubicBezTo>
                      <a:pt x="31827" y="974"/>
                      <a:pt x="32194" y="950"/>
                      <a:pt x="32565" y="930"/>
                    </a:cubicBezTo>
                    <a:cubicBezTo>
                      <a:pt x="32772" y="916"/>
                      <a:pt x="32983" y="913"/>
                      <a:pt x="33194" y="905"/>
                    </a:cubicBezTo>
                    <a:cubicBezTo>
                      <a:pt x="33513" y="896"/>
                      <a:pt x="33833" y="885"/>
                      <a:pt x="34154" y="875"/>
                    </a:cubicBezTo>
                    <a:cubicBezTo>
                      <a:pt x="34439" y="869"/>
                      <a:pt x="34725" y="869"/>
                      <a:pt x="35011" y="865"/>
                    </a:cubicBezTo>
                    <a:cubicBezTo>
                      <a:pt x="35190" y="862"/>
                      <a:pt x="35366" y="857"/>
                      <a:pt x="35544" y="857"/>
                    </a:cubicBezTo>
                    <a:cubicBezTo>
                      <a:pt x="35586" y="857"/>
                      <a:pt x="35628" y="857"/>
                      <a:pt x="35670" y="858"/>
                    </a:cubicBezTo>
                    <a:cubicBezTo>
                      <a:pt x="36044" y="865"/>
                      <a:pt x="36416" y="872"/>
                      <a:pt x="36786" y="878"/>
                    </a:cubicBezTo>
                    <a:cubicBezTo>
                      <a:pt x="37317" y="892"/>
                      <a:pt x="37848" y="930"/>
                      <a:pt x="38378" y="960"/>
                    </a:cubicBezTo>
                    <a:cubicBezTo>
                      <a:pt x="38575" y="971"/>
                      <a:pt x="38773" y="991"/>
                      <a:pt x="38970" y="1007"/>
                    </a:cubicBezTo>
                    <a:cubicBezTo>
                      <a:pt x="39253" y="1035"/>
                      <a:pt x="39534" y="1059"/>
                      <a:pt x="39817" y="1086"/>
                    </a:cubicBezTo>
                    <a:cubicBezTo>
                      <a:pt x="40049" y="1117"/>
                      <a:pt x="40280" y="1150"/>
                      <a:pt x="40511" y="1181"/>
                    </a:cubicBezTo>
                    <a:cubicBezTo>
                      <a:pt x="40712" y="1208"/>
                      <a:pt x="40913" y="1236"/>
                      <a:pt x="41113" y="1273"/>
                    </a:cubicBezTo>
                    <a:cubicBezTo>
                      <a:pt x="41429" y="1338"/>
                      <a:pt x="41749" y="1399"/>
                      <a:pt x="42065" y="1464"/>
                    </a:cubicBezTo>
                    <a:cubicBezTo>
                      <a:pt x="42277" y="1505"/>
                      <a:pt x="42487" y="1566"/>
                      <a:pt x="42695" y="1617"/>
                    </a:cubicBezTo>
                    <a:cubicBezTo>
                      <a:pt x="42858" y="1657"/>
                      <a:pt x="43021" y="1698"/>
                      <a:pt x="43185" y="1742"/>
                    </a:cubicBezTo>
                    <a:cubicBezTo>
                      <a:pt x="43243" y="1756"/>
                      <a:pt x="43300" y="1770"/>
                      <a:pt x="43355" y="1787"/>
                    </a:cubicBezTo>
                    <a:cubicBezTo>
                      <a:pt x="43665" y="1882"/>
                      <a:pt x="43974" y="1981"/>
                      <a:pt x="44280" y="2076"/>
                    </a:cubicBezTo>
                    <a:cubicBezTo>
                      <a:pt x="44719" y="2212"/>
                      <a:pt x="45144" y="2386"/>
                      <a:pt x="45573" y="2549"/>
                    </a:cubicBezTo>
                    <a:cubicBezTo>
                      <a:pt x="45879" y="2685"/>
                      <a:pt x="46185" y="2817"/>
                      <a:pt x="46494" y="2954"/>
                    </a:cubicBezTo>
                    <a:cubicBezTo>
                      <a:pt x="46814" y="3093"/>
                      <a:pt x="47124" y="3263"/>
                      <a:pt x="47427" y="3436"/>
                    </a:cubicBezTo>
                    <a:cubicBezTo>
                      <a:pt x="47855" y="3678"/>
                      <a:pt x="48263" y="3951"/>
                      <a:pt x="48654" y="4246"/>
                    </a:cubicBezTo>
                    <a:cubicBezTo>
                      <a:pt x="49223" y="4695"/>
                      <a:pt x="49730" y="5205"/>
                      <a:pt x="50179" y="5774"/>
                    </a:cubicBezTo>
                    <a:cubicBezTo>
                      <a:pt x="50325" y="5967"/>
                      <a:pt x="50461" y="6165"/>
                      <a:pt x="50590" y="6372"/>
                    </a:cubicBezTo>
                    <a:cubicBezTo>
                      <a:pt x="50726" y="6587"/>
                      <a:pt x="50838" y="6815"/>
                      <a:pt x="50940" y="7049"/>
                    </a:cubicBezTo>
                    <a:cubicBezTo>
                      <a:pt x="51015" y="7226"/>
                      <a:pt x="51080" y="7403"/>
                      <a:pt x="51138" y="7587"/>
                    </a:cubicBezTo>
                    <a:cubicBezTo>
                      <a:pt x="51206" y="7804"/>
                      <a:pt x="51254" y="8025"/>
                      <a:pt x="51287" y="8250"/>
                    </a:cubicBezTo>
                    <a:cubicBezTo>
                      <a:pt x="51301" y="8393"/>
                      <a:pt x="51311" y="8532"/>
                      <a:pt x="51311" y="8675"/>
                    </a:cubicBezTo>
                    <a:cubicBezTo>
                      <a:pt x="51315" y="8835"/>
                      <a:pt x="51301" y="8995"/>
                      <a:pt x="51281" y="9155"/>
                    </a:cubicBezTo>
                    <a:cubicBezTo>
                      <a:pt x="51229" y="9468"/>
                      <a:pt x="51148" y="9771"/>
                      <a:pt x="51033" y="10063"/>
                    </a:cubicBezTo>
                    <a:cubicBezTo>
                      <a:pt x="50890" y="10380"/>
                      <a:pt x="50706" y="10672"/>
                      <a:pt x="50499" y="10951"/>
                    </a:cubicBezTo>
                    <a:cubicBezTo>
                      <a:pt x="50202" y="11328"/>
                      <a:pt x="49873" y="11682"/>
                      <a:pt x="49508" y="11999"/>
                    </a:cubicBezTo>
                    <a:cubicBezTo>
                      <a:pt x="49287" y="12189"/>
                      <a:pt x="49070" y="12383"/>
                      <a:pt x="48838" y="12564"/>
                    </a:cubicBezTo>
                    <a:cubicBezTo>
                      <a:pt x="48254" y="13009"/>
                      <a:pt x="47614" y="13373"/>
                      <a:pt x="46937" y="13666"/>
                    </a:cubicBezTo>
                    <a:cubicBezTo>
                      <a:pt x="46596" y="13805"/>
                      <a:pt x="46249" y="13921"/>
                      <a:pt x="45902" y="14040"/>
                    </a:cubicBezTo>
                    <a:cubicBezTo>
                      <a:pt x="45773" y="14084"/>
                      <a:pt x="45641" y="14111"/>
                      <a:pt x="45511" y="14148"/>
                    </a:cubicBezTo>
                    <a:cubicBezTo>
                      <a:pt x="45365" y="14189"/>
                      <a:pt x="45219" y="14237"/>
                      <a:pt x="45070" y="14268"/>
                    </a:cubicBezTo>
                    <a:cubicBezTo>
                      <a:pt x="44913" y="14305"/>
                      <a:pt x="44756" y="14339"/>
                      <a:pt x="44600" y="14373"/>
                    </a:cubicBezTo>
                    <a:cubicBezTo>
                      <a:pt x="44457" y="14404"/>
                      <a:pt x="44318" y="14445"/>
                      <a:pt x="44172" y="14468"/>
                    </a:cubicBezTo>
                    <a:cubicBezTo>
                      <a:pt x="43869" y="14519"/>
                      <a:pt x="43566" y="14574"/>
                      <a:pt x="43260" y="14625"/>
                    </a:cubicBezTo>
                    <a:cubicBezTo>
                      <a:pt x="43093" y="14646"/>
                      <a:pt x="42922" y="14666"/>
                      <a:pt x="42756" y="14686"/>
                    </a:cubicBezTo>
                    <a:cubicBezTo>
                      <a:pt x="42616" y="14707"/>
                      <a:pt x="42478" y="14723"/>
                      <a:pt x="42341" y="14737"/>
                    </a:cubicBezTo>
                    <a:cubicBezTo>
                      <a:pt x="42103" y="14754"/>
                      <a:pt x="41865" y="14775"/>
                      <a:pt x="41630" y="14792"/>
                    </a:cubicBezTo>
                    <a:cubicBezTo>
                      <a:pt x="41494" y="14805"/>
                      <a:pt x="41358" y="14805"/>
                      <a:pt x="41219" y="14809"/>
                    </a:cubicBezTo>
                    <a:cubicBezTo>
                      <a:pt x="41032" y="14812"/>
                      <a:pt x="40845" y="14819"/>
                      <a:pt x="40654" y="14822"/>
                    </a:cubicBezTo>
                    <a:cubicBezTo>
                      <a:pt x="40650" y="14757"/>
                      <a:pt x="40644" y="14693"/>
                      <a:pt x="40633" y="14628"/>
                    </a:cubicBezTo>
                    <a:cubicBezTo>
                      <a:pt x="40610" y="14437"/>
                      <a:pt x="40569" y="14254"/>
                      <a:pt x="40511" y="14070"/>
                    </a:cubicBezTo>
                    <a:cubicBezTo>
                      <a:pt x="40385" y="13679"/>
                      <a:pt x="40181" y="13315"/>
                      <a:pt x="39953" y="12975"/>
                    </a:cubicBezTo>
                    <a:cubicBezTo>
                      <a:pt x="39743" y="12658"/>
                      <a:pt x="39504" y="12363"/>
                      <a:pt x="39236" y="12094"/>
                    </a:cubicBezTo>
                    <a:cubicBezTo>
                      <a:pt x="39096" y="11955"/>
                      <a:pt x="38939" y="11835"/>
                      <a:pt x="38783" y="11720"/>
                    </a:cubicBezTo>
                    <a:cubicBezTo>
                      <a:pt x="38609" y="11591"/>
                      <a:pt x="38419" y="11482"/>
                      <a:pt x="38228" y="11386"/>
                    </a:cubicBezTo>
                    <a:cubicBezTo>
                      <a:pt x="37909" y="11226"/>
                      <a:pt x="37572" y="11121"/>
                      <a:pt x="37225" y="11043"/>
                    </a:cubicBezTo>
                    <a:cubicBezTo>
                      <a:pt x="36838" y="10954"/>
                      <a:pt x="36439" y="10900"/>
                      <a:pt x="36038" y="10900"/>
                    </a:cubicBezTo>
                    <a:cubicBezTo>
                      <a:pt x="36027" y="10900"/>
                      <a:pt x="36015" y="10900"/>
                      <a:pt x="36003" y="10900"/>
                    </a:cubicBezTo>
                    <a:cubicBezTo>
                      <a:pt x="35817" y="10903"/>
                      <a:pt x="35626" y="10927"/>
                      <a:pt x="35443" y="10958"/>
                    </a:cubicBezTo>
                    <a:cubicBezTo>
                      <a:pt x="35167" y="11005"/>
                      <a:pt x="34895" y="11084"/>
                      <a:pt x="34677" y="11264"/>
                    </a:cubicBezTo>
                    <a:cubicBezTo>
                      <a:pt x="34616" y="11315"/>
                      <a:pt x="34551" y="11376"/>
                      <a:pt x="34514" y="11444"/>
                    </a:cubicBezTo>
                    <a:cubicBezTo>
                      <a:pt x="34473" y="11523"/>
                      <a:pt x="34439" y="11600"/>
                      <a:pt x="34408" y="11682"/>
                    </a:cubicBezTo>
                    <a:cubicBezTo>
                      <a:pt x="34375" y="11777"/>
                      <a:pt x="34358" y="11880"/>
                      <a:pt x="34340" y="11978"/>
                    </a:cubicBezTo>
                    <a:cubicBezTo>
                      <a:pt x="34317" y="12098"/>
                      <a:pt x="34306" y="12213"/>
                      <a:pt x="34309" y="12335"/>
                    </a:cubicBezTo>
                    <a:cubicBezTo>
                      <a:pt x="34314" y="12462"/>
                      <a:pt x="34340" y="12587"/>
                      <a:pt x="34361" y="12710"/>
                    </a:cubicBezTo>
                    <a:cubicBezTo>
                      <a:pt x="34381" y="12832"/>
                      <a:pt x="34422" y="12951"/>
                      <a:pt x="34469" y="13063"/>
                    </a:cubicBezTo>
                    <a:cubicBezTo>
                      <a:pt x="34504" y="13148"/>
                      <a:pt x="34541" y="13230"/>
                      <a:pt x="34585" y="13312"/>
                    </a:cubicBezTo>
                    <a:cubicBezTo>
                      <a:pt x="34647" y="13417"/>
                      <a:pt x="34732" y="13512"/>
                      <a:pt x="34807" y="13608"/>
                    </a:cubicBezTo>
                    <a:cubicBezTo>
                      <a:pt x="34840" y="13652"/>
                      <a:pt x="34878" y="13696"/>
                      <a:pt x="34915" y="13737"/>
                    </a:cubicBezTo>
                    <a:cubicBezTo>
                      <a:pt x="34994" y="13832"/>
                      <a:pt x="35082" y="13914"/>
                      <a:pt x="35174" y="13992"/>
                    </a:cubicBezTo>
                    <a:cubicBezTo>
                      <a:pt x="35296" y="14094"/>
                      <a:pt x="35422" y="14189"/>
                      <a:pt x="35551" y="14285"/>
                    </a:cubicBezTo>
                    <a:cubicBezTo>
                      <a:pt x="35609" y="14329"/>
                      <a:pt x="35677" y="14366"/>
                      <a:pt x="35738" y="14407"/>
                    </a:cubicBezTo>
                    <a:cubicBezTo>
                      <a:pt x="35827" y="14465"/>
                      <a:pt x="35922" y="14516"/>
                      <a:pt x="36017" y="14570"/>
                    </a:cubicBezTo>
                    <a:cubicBezTo>
                      <a:pt x="36262" y="14703"/>
                      <a:pt x="36521" y="14812"/>
                      <a:pt x="36783" y="14907"/>
                    </a:cubicBezTo>
                    <a:cubicBezTo>
                      <a:pt x="36902" y="14952"/>
                      <a:pt x="37021" y="14999"/>
                      <a:pt x="37143" y="15037"/>
                    </a:cubicBezTo>
                    <a:cubicBezTo>
                      <a:pt x="37297" y="15077"/>
                      <a:pt x="37446" y="15121"/>
                      <a:pt x="37600" y="15166"/>
                    </a:cubicBezTo>
                    <a:cubicBezTo>
                      <a:pt x="37746" y="15206"/>
                      <a:pt x="37895" y="15233"/>
                      <a:pt x="38038" y="15268"/>
                    </a:cubicBezTo>
                    <a:cubicBezTo>
                      <a:pt x="38147" y="15291"/>
                      <a:pt x="38256" y="15312"/>
                      <a:pt x="38365" y="15332"/>
                    </a:cubicBezTo>
                    <a:cubicBezTo>
                      <a:pt x="38534" y="15360"/>
                      <a:pt x="38702" y="15387"/>
                      <a:pt x="38871" y="15414"/>
                    </a:cubicBezTo>
                    <a:cubicBezTo>
                      <a:pt x="38997" y="15434"/>
                      <a:pt x="39126" y="15445"/>
                      <a:pt x="39253" y="15455"/>
                    </a:cubicBezTo>
                    <a:cubicBezTo>
                      <a:pt x="39412" y="15472"/>
                      <a:pt x="39569" y="15486"/>
                      <a:pt x="39729" y="15499"/>
                    </a:cubicBezTo>
                    <a:cubicBezTo>
                      <a:pt x="39664" y="15904"/>
                      <a:pt x="39555" y="16299"/>
                      <a:pt x="39402" y="16676"/>
                    </a:cubicBezTo>
                    <a:cubicBezTo>
                      <a:pt x="39184" y="17163"/>
                      <a:pt x="38906" y="17615"/>
                      <a:pt x="38586" y="18040"/>
                    </a:cubicBezTo>
                    <a:cubicBezTo>
                      <a:pt x="38147" y="18591"/>
                      <a:pt x="37653" y="19091"/>
                      <a:pt x="37102" y="19527"/>
                    </a:cubicBezTo>
                    <a:cubicBezTo>
                      <a:pt x="36885" y="19690"/>
                      <a:pt x="36661" y="19853"/>
                      <a:pt x="36429" y="19993"/>
                    </a:cubicBezTo>
                    <a:cubicBezTo>
                      <a:pt x="36306" y="20064"/>
                      <a:pt x="36184" y="20139"/>
                      <a:pt x="36061" y="20210"/>
                    </a:cubicBezTo>
                    <a:cubicBezTo>
                      <a:pt x="35950" y="20279"/>
                      <a:pt x="35837" y="20343"/>
                      <a:pt x="35728" y="20408"/>
                    </a:cubicBezTo>
                    <a:cubicBezTo>
                      <a:pt x="35643" y="20458"/>
                      <a:pt x="35554" y="20496"/>
                      <a:pt x="35470" y="20540"/>
                    </a:cubicBezTo>
                    <a:cubicBezTo>
                      <a:pt x="35259" y="20646"/>
                      <a:pt x="35048" y="20761"/>
                      <a:pt x="34830" y="20857"/>
                    </a:cubicBezTo>
                    <a:cubicBezTo>
                      <a:pt x="34595" y="20962"/>
                      <a:pt x="34361" y="21064"/>
                      <a:pt x="34126" y="21169"/>
                    </a:cubicBezTo>
                    <a:cubicBezTo>
                      <a:pt x="33807" y="21292"/>
                      <a:pt x="33483" y="21425"/>
                      <a:pt x="33157" y="21530"/>
                    </a:cubicBezTo>
                    <a:cubicBezTo>
                      <a:pt x="32912" y="21609"/>
                      <a:pt x="32667" y="21687"/>
                      <a:pt x="32422" y="21765"/>
                    </a:cubicBezTo>
                    <a:cubicBezTo>
                      <a:pt x="32248" y="21823"/>
                      <a:pt x="32068" y="21860"/>
                      <a:pt x="31891" y="21907"/>
                    </a:cubicBezTo>
                    <a:cubicBezTo>
                      <a:pt x="31731" y="21948"/>
                      <a:pt x="31571" y="21993"/>
                      <a:pt x="31411" y="22027"/>
                    </a:cubicBezTo>
                    <a:cubicBezTo>
                      <a:pt x="31153" y="22085"/>
                      <a:pt x="30894" y="22139"/>
                      <a:pt x="30636" y="22193"/>
                    </a:cubicBezTo>
                    <a:cubicBezTo>
                      <a:pt x="30486" y="22227"/>
                      <a:pt x="30334" y="22248"/>
                      <a:pt x="30183" y="22272"/>
                    </a:cubicBezTo>
                    <a:cubicBezTo>
                      <a:pt x="29987" y="22303"/>
                      <a:pt x="29792" y="22336"/>
                      <a:pt x="29595" y="22367"/>
                    </a:cubicBezTo>
                    <a:cubicBezTo>
                      <a:pt x="29343" y="22394"/>
                      <a:pt x="29089" y="22422"/>
                      <a:pt x="28836" y="22449"/>
                    </a:cubicBezTo>
                    <a:cubicBezTo>
                      <a:pt x="28629" y="22472"/>
                      <a:pt x="28418" y="22483"/>
                      <a:pt x="28207" y="22496"/>
                    </a:cubicBezTo>
                    <a:cubicBezTo>
                      <a:pt x="27990" y="22510"/>
                      <a:pt x="27768" y="22530"/>
                      <a:pt x="27547" y="22534"/>
                    </a:cubicBezTo>
                    <a:cubicBezTo>
                      <a:pt x="27241" y="22534"/>
                      <a:pt x="26938" y="22537"/>
                      <a:pt x="26632" y="22540"/>
                    </a:cubicBezTo>
                    <a:cubicBezTo>
                      <a:pt x="26598" y="22541"/>
                      <a:pt x="26564" y="22541"/>
                      <a:pt x="26530" y="22541"/>
                    </a:cubicBezTo>
                    <a:cubicBezTo>
                      <a:pt x="26296" y="22541"/>
                      <a:pt x="26064" y="22530"/>
                      <a:pt x="25829" y="22527"/>
                    </a:cubicBezTo>
                    <a:cubicBezTo>
                      <a:pt x="25615" y="22524"/>
                      <a:pt x="25401" y="22510"/>
                      <a:pt x="25186" y="22499"/>
                    </a:cubicBezTo>
                    <a:cubicBezTo>
                      <a:pt x="24969" y="22490"/>
                      <a:pt x="24754" y="22483"/>
                      <a:pt x="24537" y="22463"/>
                    </a:cubicBezTo>
                    <a:cubicBezTo>
                      <a:pt x="24258" y="22435"/>
                      <a:pt x="23975" y="22411"/>
                      <a:pt x="23693" y="22384"/>
                    </a:cubicBezTo>
                    <a:cubicBezTo>
                      <a:pt x="23418" y="22343"/>
                      <a:pt x="23142" y="22306"/>
                      <a:pt x="22867" y="22268"/>
                    </a:cubicBezTo>
                    <a:cubicBezTo>
                      <a:pt x="22591" y="22227"/>
                      <a:pt x="22319" y="22173"/>
                      <a:pt x="22047" y="22125"/>
                    </a:cubicBezTo>
                    <a:cubicBezTo>
                      <a:pt x="21509" y="22034"/>
                      <a:pt x="20978" y="21907"/>
                      <a:pt x="20448" y="21785"/>
                    </a:cubicBezTo>
                    <a:cubicBezTo>
                      <a:pt x="19907" y="21656"/>
                      <a:pt x="19377" y="21496"/>
                      <a:pt x="18846" y="21340"/>
                    </a:cubicBezTo>
                    <a:cubicBezTo>
                      <a:pt x="18567" y="21258"/>
                      <a:pt x="18295" y="21166"/>
                      <a:pt x="18022" y="21078"/>
                    </a:cubicBezTo>
                    <a:cubicBezTo>
                      <a:pt x="17761" y="20993"/>
                      <a:pt x="17505" y="20891"/>
                      <a:pt x="17247" y="20796"/>
                    </a:cubicBezTo>
                    <a:cubicBezTo>
                      <a:pt x="17050" y="20724"/>
                      <a:pt x="16856" y="20639"/>
                      <a:pt x="16659" y="20560"/>
                    </a:cubicBezTo>
                    <a:cubicBezTo>
                      <a:pt x="16475" y="20475"/>
                      <a:pt x="16291" y="20391"/>
                      <a:pt x="16108" y="20309"/>
                    </a:cubicBezTo>
                    <a:cubicBezTo>
                      <a:pt x="15920" y="20224"/>
                      <a:pt x="15744" y="20125"/>
                      <a:pt x="15560" y="20034"/>
                    </a:cubicBezTo>
                    <a:cubicBezTo>
                      <a:pt x="15393" y="19952"/>
                      <a:pt x="15230" y="19860"/>
                      <a:pt x="15067" y="19768"/>
                    </a:cubicBezTo>
                    <a:cubicBezTo>
                      <a:pt x="14883" y="19666"/>
                      <a:pt x="14699" y="19568"/>
                      <a:pt x="14519" y="19462"/>
                    </a:cubicBezTo>
                    <a:cubicBezTo>
                      <a:pt x="14325" y="19353"/>
                      <a:pt x="14135" y="19238"/>
                      <a:pt x="13944" y="19122"/>
                    </a:cubicBezTo>
                    <a:cubicBezTo>
                      <a:pt x="13777" y="19020"/>
                      <a:pt x="13618" y="18907"/>
                      <a:pt x="13454" y="18799"/>
                    </a:cubicBezTo>
                    <a:cubicBezTo>
                      <a:pt x="13090" y="18554"/>
                      <a:pt x="12740" y="18292"/>
                      <a:pt x="12393" y="18026"/>
                    </a:cubicBezTo>
                    <a:cubicBezTo>
                      <a:pt x="12361" y="18003"/>
                      <a:pt x="12315" y="17993"/>
                      <a:pt x="12271" y="17993"/>
                    </a:cubicBezTo>
                    <a:cubicBezTo>
                      <a:pt x="12245" y="17993"/>
                      <a:pt x="12218" y="17996"/>
                      <a:pt x="12196" y="18003"/>
                    </a:cubicBezTo>
                    <a:cubicBezTo>
                      <a:pt x="12134" y="18020"/>
                      <a:pt x="12076" y="18061"/>
                      <a:pt x="12046" y="18119"/>
                    </a:cubicBezTo>
                    <a:cubicBezTo>
                      <a:pt x="12009" y="18176"/>
                      <a:pt x="12001" y="18248"/>
                      <a:pt x="12018" y="18315"/>
                    </a:cubicBezTo>
                    <a:cubicBezTo>
                      <a:pt x="12039" y="18384"/>
                      <a:pt x="12080" y="18425"/>
                      <a:pt x="12134" y="18469"/>
                    </a:cubicBezTo>
                    <a:cubicBezTo>
                      <a:pt x="12597" y="18819"/>
                      <a:pt x="13067" y="19159"/>
                      <a:pt x="13539" y="19493"/>
                    </a:cubicBezTo>
                    <a:cubicBezTo>
                      <a:pt x="13767" y="19653"/>
                      <a:pt x="14006" y="19795"/>
                      <a:pt x="14240" y="19935"/>
                    </a:cubicBezTo>
                    <a:cubicBezTo>
                      <a:pt x="14455" y="20067"/>
                      <a:pt x="14672" y="20193"/>
                      <a:pt x="14886" y="20320"/>
                    </a:cubicBezTo>
                    <a:cubicBezTo>
                      <a:pt x="15155" y="20472"/>
                      <a:pt x="15427" y="20618"/>
                      <a:pt x="15700" y="20764"/>
                    </a:cubicBezTo>
                    <a:cubicBezTo>
                      <a:pt x="15791" y="20816"/>
                      <a:pt x="15883" y="20860"/>
                      <a:pt x="15978" y="20904"/>
                    </a:cubicBezTo>
                    <a:cubicBezTo>
                      <a:pt x="16111" y="20969"/>
                      <a:pt x="16243" y="21044"/>
                      <a:pt x="16380" y="21102"/>
                    </a:cubicBezTo>
                    <a:cubicBezTo>
                      <a:pt x="16907" y="21329"/>
                      <a:pt x="17438" y="21557"/>
                      <a:pt x="17978" y="21748"/>
                    </a:cubicBezTo>
                    <a:cubicBezTo>
                      <a:pt x="18254" y="21843"/>
                      <a:pt x="18529" y="21935"/>
                      <a:pt x="18805" y="22023"/>
                    </a:cubicBezTo>
                    <a:cubicBezTo>
                      <a:pt x="19070" y="22108"/>
                      <a:pt x="19336" y="22190"/>
                      <a:pt x="19601" y="22268"/>
                    </a:cubicBezTo>
                    <a:cubicBezTo>
                      <a:pt x="19727" y="22306"/>
                      <a:pt x="19849" y="22343"/>
                      <a:pt x="19972" y="22381"/>
                    </a:cubicBezTo>
                    <a:cubicBezTo>
                      <a:pt x="20118" y="22425"/>
                      <a:pt x="20264" y="22455"/>
                      <a:pt x="20407" y="22493"/>
                    </a:cubicBezTo>
                    <a:cubicBezTo>
                      <a:pt x="20676" y="22561"/>
                      <a:pt x="20941" y="22626"/>
                      <a:pt x="21214" y="22687"/>
                    </a:cubicBezTo>
                    <a:cubicBezTo>
                      <a:pt x="21468" y="22744"/>
                      <a:pt x="21724" y="22799"/>
                      <a:pt x="21982" y="22850"/>
                    </a:cubicBezTo>
                    <a:cubicBezTo>
                      <a:pt x="22241" y="22898"/>
                      <a:pt x="22499" y="22952"/>
                      <a:pt x="22761" y="22993"/>
                    </a:cubicBezTo>
                    <a:cubicBezTo>
                      <a:pt x="22945" y="23020"/>
                      <a:pt x="23132" y="23047"/>
                      <a:pt x="23316" y="23078"/>
                    </a:cubicBezTo>
                    <a:cubicBezTo>
                      <a:pt x="23442" y="23099"/>
                      <a:pt x="23567" y="23119"/>
                      <a:pt x="23693" y="23132"/>
                    </a:cubicBezTo>
                    <a:cubicBezTo>
                      <a:pt x="24010" y="23166"/>
                      <a:pt x="24329" y="23204"/>
                      <a:pt x="24646" y="23238"/>
                    </a:cubicBezTo>
                    <a:cubicBezTo>
                      <a:pt x="24731" y="23245"/>
                      <a:pt x="24816" y="23248"/>
                      <a:pt x="24897" y="23255"/>
                    </a:cubicBezTo>
                    <a:cubicBezTo>
                      <a:pt x="25098" y="23265"/>
                      <a:pt x="25302" y="23279"/>
                      <a:pt x="25503" y="23292"/>
                    </a:cubicBezTo>
                    <a:cubicBezTo>
                      <a:pt x="25772" y="23306"/>
                      <a:pt x="26043" y="23312"/>
                      <a:pt x="26313" y="23320"/>
                    </a:cubicBezTo>
                    <a:cubicBezTo>
                      <a:pt x="26571" y="23326"/>
                      <a:pt x="26830" y="23330"/>
                      <a:pt x="27088" y="23330"/>
                    </a:cubicBezTo>
                    <a:cubicBezTo>
                      <a:pt x="27350" y="23330"/>
                      <a:pt x="27612" y="23330"/>
                      <a:pt x="27870" y="23316"/>
                    </a:cubicBezTo>
                    <a:cubicBezTo>
                      <a:pt x="28061" y="23306"/>
                      <a:pt x="28255" y="23295"/>
                      <a:pt x="28445" y="23286"/>
                    </a:cubicBezTo>
                    <a:cubicBezTo>
                      <a:pt x="28533" y="23282"/>
                      <a:pt x="28622" y="23279"/>
                      <a:pt x="28711" y="23268"/>
                    </a:cubicBezTo>
                    <a:cubicBezTo>
                      <a:pt x="29023" y="23238"/>
                      <a:pt x="29337" y="23207"/>
                      <a:pt x="29649" y="23173"/>
                    </a:cubicBezTo>
                    <a:cubicBezTo>
                      <a:pt x="29772" y="23163"/>
                      <a:pt x="29894" y="23139"/>
                      <a:pt x="30017" y="23119"/>
                    </a:cubicBezTo>
                    <a:cubicBezTo>
                      <a:pt x="30214" y="23088"/>
                      <a:pt x="30415" y="23058"/>
                      <a:pt x="30612" y="23027"/>
                    </a:cubicBezTo>
                    <a:cubicBezTo>
                      <a:pt x="30874" y="22986"/>
                      <a:pt x="31136" y="22925"/>
                      <a:pt x="31398" y="22871"/>
                    </a:cubicBezTo>
                    <a:cubicBezTo>
                      <a:pt x="31500" y="22850"/>
                      <a:pt x="31606" y="22833"/>
                      <a:pt x="31711" y="22805"/>
                    </a:cubicBezTo>
                    <a:cubicBezTo>
                      <a:pt x="31860" y="22769"/>
                      <a:pt x="32010" y="22731"/>
                      <a:pt x="32160" y="22694"/>
                    </a:cubicBezTo>
                    <a:cubicBezTo>
                      <a:pt x="32306" y="22656"/>
                      <a:pt x="32456" y="22619"/>
                      <a:pt x="32602" y="22581"/>
                    </a:cubicBezTo>
                    <a:cubicBezTo>
                      <a:pt x="32711" y="22551"/>
                      <a:pt x="32816" y="22513"/>
                      <a:pt x="32926" y="22479"/>
                    </a:cubicBezTo>
                    <a:cubicBezTo>
                      <a:pt x="33180" y="22397"/>
                      <a:pt x="33439" y="22320"/>
                      <a:pt x="33691" y="22227"/>
                    </a:cubicBezTo>
                    <a:cubicBezTo>
                      <a:pt x="33973" y="22122"/>
                      <a:pt x="34262" y="22023"/>
                      <a:pt x="34538" y="21901"/>
                    </a:cubicBezTo>
                    <a:cubicBezTo>
                      <a:pt x="34701" y="21833"/>
                      <a:pt x="34865" y="21761"/>
                      <a:pt x="35028" y="21690"/>
                    </a:cubicBezTo>
                    <a:cubicBezTo>
                      <a:pt x="35133" y="21642"/>
                      <a:pt x="35245" y="21601"/>
                      <a:pt x="35347" y="21551"/>
                    </a:cubicBezTo>
                    <a:cubicBezTo>
                      <a:pt x="35616" y="21418"/>
                      <a:pt x="35885" y="21282"/>
                      <a:pt x="36154" y="21149"/>
                    </a:cubicBezTo>
                    <a:cubicBezTo>
                      <a:pt x="36191" y="21132"/>
                      <a:pt x="36225" y="21108"/>
                      <a:pt x="36259" y="21088"/>
                    </a:cubicBezTo>
                    <a:cubicBezTo>
                      <a:pt x="36337" y="21040"/>
                      <a:pt x="36416" y="20996"/>
                      <a:pt x="36493" y="20952"/>
                    </a:cubicBezTo>
                    <a:cubicBezTo>
                      <a:pt x="36620" y="20877"/>
                      <a:pt x="36749" y="20802"/>
                      <a:pt x="36875" y="20728"/>
                    </a:cubicBezTo>
                    <a:cubicBezTo>
                      <a:pt x="37041" y="20632"/>
                      <a:pt x="37198" y="20520"/>
                      <a:pt x="37355" y="20408"/>
                    </a:cubicBezTo>
                    <a:cubicBezTo>
                      <a:pt x="37514" y="20299"/>
                      <a:pt x="37667" y="20180"/>
                      <a:pt x="37817" y="20061"/>
                    </a:cubicBezTo>
                    <a:cubicBezTo>
                      <a:pt x="38133" y="19813"/>
                      <a:pt x="38422" y="19533"/>
                      <a:pt x="38702" y="19244"/>
                    </a:cubicBezTo>
                    <a:cubicBezTo>
                      <a:pt x="39232" y="18693"/>
                      <a:pt x="39694" y="18070"/>
                      <a:pt x="40049" y="17390"/>
                    </a:cubicBezTo>
                    <a:cubicBezTo>
                      <a:pt x="40348" y="16816"/>
                      <a:pt x="40548" y="16183"/>
                      <a:pt x="40630" y="15536"/>
                    </a:cubicBezTo>
                    <a:cubicBezTo>
                      <a:pt x="40659" y="15537"/>
                      <a:pt x="40688" y="15538"/>
                      <a:pt x="40717" y="15538"/>
                    </a:cubicBezTo>
                    <a:cubicBezTo>
                      <a:pt x="40787" y="15538"/>
                      <a:pt x="40857" y="15535"/>
                      <a:pt x="40926" y="15533"/>
                    </a:cubicBezTo>
                    <a:cubicBezTo>
                      <a:pt x="41198" y="15530"/>
                      <a:pt x="41470" y="15526"/>
                      <a:pt x="41743" y="15506"/>
                    </a:cubicBezTo>
                    <a:cubicBezTo>
                      <a:pt x="42021" y="15486"/>
                      <a:pt x="42300" y="15472"/>
                      <a:pt x="42576" y="15437"/>
                    </a:cubicBezTo>
                    <a:cubicBezTo>
                      <a:pt x="42767" y="15414"/>
                      <a:pt x="42957" y="15393"/>
                      <a:pt x="43144" y="15370"/>
                    </a:cubicBezTo>
                    <a:cubicBezTo>
                      <a:pt x="43260" y="15356"/>
                      <a:pt x="43372" y="15343"/>
                      <a:pt x="43487" y="15326"/>
                    </a:cubicBezTo>
                    <a:cubicBezTo>
                      <a:pt x="43657" y="15295"/>
                      <a:pt x="43831" y="15268"/>
                      <a:pt x="44001" y="15237"/>
                    </a:cubicBezTo>
                    <a:cubicBezTo>
                      <a:pt x="44127" y="15217"/>
                      <a:pt x="44253" y="15203"/>
                      <a:pt x="44376" y="15176"/>
                    </a:cubicBezTo>
                    <a:cubicBezTo>
                      <a:pt x="44671" y="15111"/>
                      <a:pt x="44971" y="15043"/>
                      <a:pt x="45266" y="14979"/>
                    </a:cubicBezTo>
                    <a:cubicBezTo>
                      <a:pt x="45382" y="14955"/>
                      <a:pt x="45494" y="14917"/>
                      <a:pt x="45607" y="14886"/>
                    </a:cubicBezTo>
                    <a:cubicBezTo>
                      <a:pt x="45770" y="14842"/>
                      <a:pt x="45930" y="14798"/>
                      <a:pt x="46090" y="14754"/>
                    </a:cubicBezTo>
                    <a:cubicBezTo>
                      <a:pt x="46208" y="14723"/>
                      <a:pt x="46324" y="14672"/>
                      <a:pt x="46440" y="14635"/>
                    </a:cubicBezTo>
                    <a:cubicBezTo>
                      <a:pt x="46600" y="14580"/>
                      <a:pt x="46764" y="14526"/>
                      <a:pt x="46920" y="14465"/>
                    </a:cubicBezTo>
                    <a:cubicBezTo>
                      <a:pt x="47645" y="14189"/>
                      <a:pt x="48335" y="13832"/>
                      <a:pt x="48974" y="13393"/>
                    </a:cubicBezTo>
                    <a:cubicBezTo>
                      <a:pt x="49352" y="13131"/>
                      <a:pt x="49699" y="12832"/>
                      <a:pt x="50050" y="12539"/>
                    </a:cubicBezTo>
                    <a:cubicBezTo>
                      <a:pt x="50549" y="12115"/>
                      <a:pt x="50995" y="11628"/>
                      <a:pt x="51372" y="11094"/>
                    </a:cubicBezTo>
                    <a:cubicBezTo>
                      <a:pt x="51576" y="10808"/>
                      <a:pt x="51730" y="10498"/>
                      <a:pt x="51862" y="10176"/>
                    </a:cubicBezTo>
                    <a:cubicBezTo>
                      <a:pt x="52009" y="9812"/>
                      <a:pt x="52080" y="9430"/>
                      <a:pt x="52124" y="9043"/>
                    </a:cubicBezTo>
                    <a:cubicBezTo>
                      <a:pt x="52216" y="8267"/>
                      <a:pt x="52036" y="7485"/>
                      <a:pt x="51740" y="6767"/>
                    </a:cubicBezTo>
                    <a:cubicBezTo>
                      <a:pt x="51601" y="6424"/>
                      <a:pt x="51430" y="6094"/>
                      <a:pt x="51229" y="5780"/>
                    </a:cubicBezTo>
                    <a:cubicBezTo>
                      <a:pt x="51009" y="5436"/>
                      <a:pt x="50757" y="5117"/>
                      <a:pt x="50491" y="4811"/>
                    </a:cubicBezTo>
                    <a:cubicBezTo>
                      <a:pt x="50246" y="4522"/>
                      <a:pt x="49981" y="4253"/>
                      <a:pt x="49703" y="3998"/>
                    </a:cubicBezTo>
                    <a:cubicBezTo>
                      <a:pt x="49403" y="3729"/>
                      <a:pt x="49083" y="3488"/>
                      <a:pt x="48756" y="3257"/>
                    </a:cubicBezTo>
                    <a:cubicBezTo>
                      <a:pt x="48444" y="3035"/>
                      <a:pt x="48117" y="2831"/>
                      <a:pt x="47784" y="2644"/>
                    </a:cubicBezTo>
                    <a:cubicBezTo>
                      <a:pt x="47624" y="2552"/>
                      <a:pt x="47461" y="2467"/>
                      <a:pt x="47298" y="2386"/>
                    </a:cubicBezTo>
                    <a:cubicBezTo>
                      <a:pt x="47182" y="2324"/>
                      <a:pt x="47066" y="2263"/>
                      <a:pt x="46947" y="2212"/>
                    </a:cubicBezTo>
                    <a:cubicBezTo>
                      <a:pt x="46641" y="2076"/>
                      <a:pt x="46331" y="1940"/>
                      <a:pt x="46022" y="1803"/>
                    </a:cubicBezTo>
                    <a:cubicBezTo>
                      <a:pt x="45773" y="1692"/>
                      <a:pt x="45515" y="1599"/>
                      <a:pt x="45260" y="1505"/>
                    </a:cubicBezTo>
                    <a:cubicBezTo>
                      <a:pt x="45035" y="1420"/>
                      <a:pt x="44814" y="1328"/>
                      <a:pt x="44586" y="1256"/>
                    </a:cubicBezTo>
                    <a:cubicBezTo>
                      <a:pt x="44253" y="1150"/>
                      <a:pt x="43919" y="1045"/>
                      <a:pt x="43589" y="943"/>
                    </a:cubicBezTo>
                    <a:cubicBezTo>
                      <a:pt x="43522" y="919"/>
                      <a:pt x="43450" y="905"/>
                      <a:pt x="43382" y="889"/>
                    </a:cubicBezTo>
                    <a:cubicBezTo>
                      <a:pt x="43181" y="838"/>
                      <a:pt x="42984" y="787"/>
                      <a:pt x="42784" y="736"/>
                    </a:cubicBezTo>
                    <a:cubicBezTo>
                      <a:pt x="42654" y="701"/>
                      <a:pt x="42528" y="671"/>
                      <a:pt x="42399" y="637"/>
                    </a:cubicBezTo>
                    <a:cubicBezTo>
                      <a:pt x="42307" y="616"/>
                      <a:pt x="42212" y="599"/>
                      <a:pt x="42120" y="583"/>
                    </a:cubicBezTo>
                    <a:cubicBezTo>
                      <a:pt x="41814" y="522"/>
                      <a:pt x="41504" y="460"/>
                      <a:pt x="41195" y="399"/>
                    </a:cubicBezTo>
                    <a:cubicBezTo>
                      <a:pt x="41093" y="382"/>
                      <a:pt x="40988" y="371"/>
                      <a:pt x="40886" y="358"/>
                    </a:cubicBezTo>
                    <a:cubicBezTo>
                      <a:pt x="40674" y="327"/>
                      <a:pt x="40463" y="300"/>
                      <a:pt x="40256" y="269"/>
                    </a:cubicBezTo>
                    <a:cubicBezTo>
                      <a:pt x="40151" y="256"/>
                      <a:pt x="40049" y="243"/>
                      <a:pt x="39947" y="229"/>
                    </a:cubicBezTo>
                    <a:cubicBezTo>
                      <a:pt x="39814" y="208"/>
                      <a:pt x="39681" y="198"/>
                      <a:pt x="39545" y="188"/>
                    </a:cubicBezTo>
                    <a:cubicBezTo>
                      <a:pt x="39195" y="158"/>
                      <a:pt x="38845" y="127"/>
                      <a:pt x="38494" y="96"/>
                    </a:cubicBezTo>
                    <a:cubicBezTo>
                      <a:pt x="38245" y="76"/>
                      <a:pt x="37997" y="69"/>
                      <a:pt x="37749" y="59"/>
                    </a:cubicBezTo>
                    <a:cubicBezTo>
                      <a:pt x="37565" y="48"/>
                      <a:pt x="37378" y="38"/>
                      <a:pt x="37195" y="28"/>
                    </a:cubicBezTo>
                    <a:cubicBezTo>
                      <a:pt x="37119" y="25"/>
                      <a:pt x="37044" y="21"/>
                      <a:pt x="36970" y="18"/>
                    </a:cubicBezTo>
                    <a:cubicBezTo>
                      <a:pt x="36551" y="15"/>
                      <a:pt x="36130" y="1"/>
                      <a:pt x="3570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802;p26"/>
              <p:cNvSpPr/>
              <p:nvPr/>
            </p:nvSpPr>
            <p:spPr>
              <a:xfrm>
                <a:off x="2473819" y="1703312"/>
                <a:ext cx="967472" cy="1219446"/>
              </a:xfrm>
              <a:custGeom>
                <a:avLst/>
                <a:gdLst/>
                <a:ahLst/>
                <a:cxnLst/>
                <a:rect l="l" t="t" r="r" b="b"/>
                <a:pathLst>
                  <a:path w="19363" h="24406" extrusionOk="0">
                    <a:moveTo>
                      <a:pt x="12227" y="15397"/>
                    </a:moveTo>
                    <a:cubicBezTo>
                      <a:pt x="12356" y="15397"/>
                      <a:pt x="12485" y="15411"/>
                      <a:pt x="12614" y="15427"/>
                    </a:cubicBezTo>
                    <a:cubicBezTo>
                      <a:pt x="12862" y="15465"/>
                      <a:pt x="13104" y="15519"/>
                      <a:pt x="13338" y="15601"/>
                    </a:cubicBezTo>
                    <a:cubicBezTo>
                      <a:pt x="13488" y="15672"/>
                      <a:pt x="13627" y="15757"/>
                      <a:pt x="13760" y="15853"/>
                    </a:cubicBezTo>
                    <a:cubicBezTo>
                      <a:pt x="13889" y="15951"/>
                      <a:pt x="14015" y="16057"/>
                      <a:pt x="14131" y="16169"/>
                    </a:cubicBezTo>
                    <a:cubicBezTo>
                      <a:pt x="14260" y="16295"/>
                      <a:pt x="14379" y="16427"/>
                      <a:pt x="14489" y="16564"/>
                    </a:cubicBezTo>
                    <a:cubicBezTo>
                      <a:pt x="14502" y="16581"/>
                      <a:pt x="14512" y="16594"/>
                      <a:pt x="14522" y="16611"/>
                    </a:cubicBezTo>
                    <a:cubicBezTo>
                      <a:pt x="14427" y="16597"/>
                      <a:pt x="14332" y="16584"/>
                      <a:pt x="14236" y="16560"/>
                    </a:cubicBezTo>
                    <a:cubicBezTo>
                      <a:pt x="14063" y="16520"/>
                      <a:pt x="13893" y="16475"/>
                      <a:pt x="13723" y="16424"/>
                    </a:cubicBezTo>
                    <a:cubicBezTo>
                      <a:pt x="13382" y="16319"/>
                      <a:pt x="13049" y="16196"/>
                      <a:pt x="12719" y="16063"/>
                    </a:cubicBezTo>
                    <a:cubicBezTo>
                      <a:pt x="12590" y="16002"/>
                      <a:pt x="12471" y="15937"/>
                      <a:pt x="12355" y="15856"/>
                    </a:cubicBezTo>
                    <a:cubicBezTo>
                      <a:pt x="12301" y="15808"/>
                      <a:pt x="12247" y="15757"/>
                      <a:pt x="12199" y="15703"/>
                    </a:cubicBezTo>
                    <a:cubicBezTo>
                      <a:pt x="12172" y="15666"/>
                      <a:pt x="12148" y="15625"/>
                      <a:pt x="12128" y="15581"/>
                    </a:cubicBezTo>
                    <a:cubicBezTo>
                      <a:pt x="12114" y="15543"/>
                      <a:pt x="12104" y="15506"/>
                      <a:pt x="12093" y="15468"/>
                    </a:cubicBezTo>
                    <a:cubicBezTo>
                      <a:pt x="12093" y="15462"/>
                      <a:pt x="12093" y="15451"/>
                      <a:pt x="12096" y="15444"/>
                    </a:cubicBezTo>
                    <a:lnTo>
                      <a:pt x="12096" y="15430"/>
                    </a:lnTo>
                    <a:cubicBezTo>
                      <a:pt x="12104" y="15424"/>
                      <a:pt x="12107" y="15417"/>
                      <a:pt x="12110" y="15410"/>
                    </a:cubicBezTo>
                    <a:cubicBezTo>
                      <a:pt x="12114" y="15407"/>
                      <a:pt x="12117" y="15404"/>
                      <a:pt x="12121" y="15400"/>
                    </a:cubicBezTo>
                    <a:lnTo>
                      <a:pt x="12124" y="15400"/>
                    </a:lnTo>
                    <a:cubicBezTo>
                      <a:pt x="12159" y="15398"/>
                      <a:pt x="12193" y="15397"/>
                      <a:pt x="12227" y="15397"/>
                    </a:cubicBezTo>
                    <a:close/>
                    <a:moveTo>
                      <a:pt x="5314" y="0"/>
                    </a:moveTo>
                    <a:cubicBezTo>
                      <a:pt x="5239" y="0"/>
                      <a:pt x="5168" y="18"/>
                      <a:pt x="5106" y="55"/>
                    </a:cubicBezTo>
                    <a:cubicBezTo>
                      <a:pt x="4953" y="143"/>
                      <a:pt x="4875" y="330"/>
                      <a:pt x="4926" y="504"/>
                    </a:cubicBezTo>
                    <a:cubicBezTo>
                      <a:pt x="4967" y="661"/>
                      <a:pt x="5039" y="790"/>
                      <a:pt x="5141" y="912"/>
                    </a:cubicBezTo>
                    <a:cubicBezTo>
                      <a:pt x="5208" y="994"/>
                      <a:pt x="5280" y="1065"/>
                      <a:pt x="5355" y="1137"/>
                    </a:cubicBezTo>
                    <a:cubicBezTo>
                      <a:pt x="5501" y="1276"/>
                      <a:pt x="5644" y="1416"/>
                      <a:pt x="5800" y="1548"/>
                    </a:cubicBezTo>
                    <a:cubicBezTo>
                      <a:pt x="6151" y="1848"/>
                      <a:pt x="6556" y="2082"/>
                      <a:pt x="6953" y="2317"/>
                    </a:cubicBezTo>
                    <a:cubicBezTo>
                      <a:pt x="7311" y="2531"/>
                      <a:pt x="7675" y="2732"/>
                      <a:pt x="8042" y="2933"/>
                    </a:cubicBezTo>
                    <a:cubicBezTo>
                      <a:pt x="8423" y="3140"/>
                      <a:pt x="8804" y="3358"/>
                      <a:pt x="9188" y="3566"/>
                    </a:cubicBezTo>
                    <a:cubicBezTo>
                      <a:pt x="9947" y="3974"/>
                      <a:pt x="10699" y="4399"/>
                      <a:pt x="11430" y="4855"/>
                    </a:cubicBezTo>
                    <a:cubicBezTo>
                      <a:pt x="12137" y="5297"/>
                      <a:pt x="12831" y="5767"/>
                      <a:pt x="13512" y="6253"/>
                    </a:cubicBezTo>
                    <a:cubicBezTo>
                      <a:pt x="13627" y="6338"/>
                      <a:pt x="13740" y="6423"/>
                      <a:pt x="13856" y="6508"/>
                    </a:cubicBezTo>
                    <a:cubicBezTo>
                      <a:pt x="14093" y="6702"/>
                      <a:pt x="14318" y="6906"/>
                      <a:pt x="14536" y="7117"/>
                    </a:cubicBezTo>
                    <a:cubicBezTo>
                      <a:pt x="14767" y="7342"/>
                      <a:pt x="14982" y="7583"/>
                      <a:pt x="15192" y="7821"/>
                    </a:cubicBezTo>
                    <a:cubicBezTo>
                      <a:pt x="15407" y="8059"/>
                      <a:pt x="15614" y="8301"/>
                      <a:pt x="15822" y="8549"/>
                    </a:cubicBezTo>
                    <a:cubicBezTo>
                      <a:pt x="16002" y="8764"/>
                      <a:pt x="16175" y="8984"/>
                      <a:pt x="16349" y="9209"/>
                    </a:cubicBezTo>
                    <a:cubicBezTo>
                      <a:pt x="16512" y="9423"/>
                      <a:pt x="16672" y="9645"/>
                      <a:pt x="16825" y="9866"/>
                    </a:cubicBezTo>
                    <a:cubicBezTo>
                      <a:pt x="16979" y="10094"/>
                      <a:pt x="17117" y="10335"/>
                      <a:pt x="17244" y="10580"/>
                    </a:cubicBezTo>
                    <a:cubicBezTo>
                      <a:pt x="17481" y="11039"/>
                      <a:pt x="17696" y="11512"/>
                      <a:pt x="17900" y="11992"/>
                    </a:cubicBezTo>
                    <a:cubicBezTo>
                      <a:pt x="17951" y="12111"/>
                      <a:pt x="17999" y="12233"/>
                      <a:pt x="18043" y="12356"/>
                    </a:cubicBezTo>
                    <a:cubicBezTo>
                      <a:pt x="18087" y="12478"/>
                      <a:pt x="18122" y="12604"/>
                      <a:pt x="18158" y="12730"/>
                    </a:cubicBezTo>
                    <a:cubicBezTo>
                      <a:pt x="18227" y="12948"/>
                      <a:pt x="18274" y="13172"/>
                      <a:pt x="18312" y="13400"/>
                    </a:cubicBezTo>
                    <a:cubicBezTo>
                      <a:pt x="18339" y="13760"/>
                      <a:pt x="18332" y="14118"/>
                      <a:pt x="18291" y="14479"/>
                    </a:cubicBezTo>
                    <a:cubicBezTo>
                      <a:pt x="18240" y="14774"/>
                      <a:pt x="18155" y="15060"/>
                      <a:pt x="18046" y="15339"/>
                    </a:cubicBezTo>
                    <a:cubicBezTo>
                      <a:pt x="17979" y="15482"/>
                      <a:pt x="17900" y="15617"/>
                      <a:pt x="17808" y="15747"/>
                    </a:cubicBezTo>
                    <a:cubicBezTo>
                      <a:pt x="17676" y="15897"/>
                      <a:pt x="17533" y="16030"/>
                      <a:pt x="17383" y="16155"/>
                    </a:cubicBezTo>
                    <a:cubicBezTo>
                      <a:pt x="17274" y="16230"/>
                      <a:pt x="17166" y="16302"/>
                      <a:pt x="17050" y="16369"/>
                    </a:cubicBezTo>
                    <a:cubicBezTo>
                      <a:pt x="16954" y="16424"/>
                      <a:pt x="16856" y="16468"/>
                      <a:pt x="16757" y="16512"/>
                    </a:cubicBezTo>
                    <a:cubicBezTo>
                      <a:pt x="16525" y="16597"/>
                      <a:pt x="16294" y="16662"/>
                      <a:pt x="16053" y="16699"/>
                    </a:cubicBezTo>
                    <a:cubicBezTo>
                      <a:pt x="15947" y="16710"/>
                      <a:pt x="15839" y="16716"/>
                      <a:pt x="15734" y="16720"/>
                    </a:cubicBezTo>
                    <a:cubicBezTo>
                      <a:pt x="15706" y="16662"/>
                      <a:pt x="15676" y="16604"/>
                      <a:pt x="15645" y="16550"/>
                    </a:cubicBezTo>
                    <a:cubicBezTo>
                      <a:pt x="15553" y="16369"/>
                      <a:pt x="15444" y="16203"/>
                      <a:pt x="15325" y="16036"/>
                    </a:cubicBezTo>
                    <a:cubicBezTo>
                      <a:pt x="15196" y="15849"/>
                      <a:pt x="15049" y="15669"/>
                      <a:pt x="14886" y="15509"/>
                    </a:cubicBezTo>
                    <a:cubicBezTo>
                      <a:pt x="14737" y="15359"/>
                      <a:pt x="14577" y="15223"/>
                      <a:pt x="14413" y="15091"/>
                    </a:cubicBezTo>
                    <a:cubicBezTo>
                      <a:pt x="14236" y="14955"/>
                      <a:pt x="14056" y="14818"/>
                      <a:pt x="13848" y="14730"/>
                    </a:cubicBezTo>
                    <a:cubicBezTo>
                      <a:pt x="13641" y="14638"/>
                      <a:pt x="13437" y="14563"/>
                      <a:pt x="13213" y="14512"/>
                    </a:cubicBezTo>
                    <a:cubicBezTo>
                      <a:pt x="12985" y="14458"/>
                      <a:pt x="12740" y="14427"/>
                      <a:pt x="12505" y="14407"/>
                    </a:cubicBezTo>
                    <a:cubicBezTo>
                      <a:pt x="12410" y="14397"/>
                      <a:pt x="12318" y="14390"/>
                      <a:pt x="12223" y="14390"/>
                    </a:cubicBezTo>
                    <a:cubicBezTo>
                      <a:pt x="12128" y="14393"/>
                      <a:pt x="12032" y="14400"/>
                      <a:pt x="11937" y="14417"/>
                    </a:cubicBezTo>
                    <a:cubicBezTo>
                      <a:pt x="11767" y="14444"/>
                      <a:pt x="11621" y="14512"/>
                      <a:pt x="11492" y="14625"/>
                    </a:cubicBezTo>
                    <a:cubicBezTo>
                      <a:pt x="11410" y="14699"/>
                      <a:pt x="11338" y="14788"/>
                      <a:pt x="11280" y="14883"/>
                    </a:cubicBezTo>
                    <a:cubicBezTo>
                      <a:pt x="11185" y="15030"/>
                      <a:pt x="11165" y="15199"/>
                      <a:pt x="11141" y="15366"/>
                    </a:cubicBezTo>
                    <a:cubicBezTo>
                      <a:pt x="11127" y="15485"/>
                      <a:pt x="11154" y="15614"/>
                      <a:pt x="11189" y="15727"/>
                    </a:cubicBezTo>
                    <a:cubicBezTo>
                      <a:pt x="11226" y="15842"/>
                      <a:pt x="11277" y="15955"/>
                      <a:pt x="11338" y="16060"/>
                    </a:cubicBezTo>
                    <a:cubicBezTo>
                      <a:pt x="11484" y="16302"/>
                      <a:pt x="11692" y="16471"/>
                      <a:pt x="11913" y="16635"/>
                    </a:cubicBezTo>
                    <a:cubicBezTo>
                      <a:pt x="12107" y="16778"/>
                      <a:pt x="12345" y="16859"/>
                      <a:pt x="12566" y="16948"/>
                    </a:cubicBezTo>
                    <a:cubicBezTo>
                      <a:pt x="12743" y="17022"/>
                      <a:pt x="12927" y="17091"/>
                      <a:pt x="13107" y="17152"/>
                    </a:cubicBezTo>
                    <a:cubicBezTo>
                      <a:pt x="13471" y="17275"/>
                      <a:pt x="13835" y="17387"/>
                      <a:pt x="14213" y="17454"/>
                    </a:cubicBezTo>
                    <a:cubicBezTo>
                      <a:pt x="14440" y="17492"/>
                      <a:pt x="14672" y="17523"/>
                      <a:pt x="14903" y="17550"/>
                    </a:cubicBezTo>
                    <a:cubicBezTo>
                      <a:pt x="14938" y="17556"/>
                      <a:pt x="14971" y="17560"/>
                      <a:pt x="15009" y="17564"/>
                    </a:cubicBezTo>
                    <a:cubicBezTo>
                      <a:pt x="15009" y="17577"/>
                      <a:pt x="15012" y="17591"/>
                      <a:pt x="15015" y="17608"/>
                    </a:cubicBezTo>
                    <a:cubicBezTo>
                      <a:pt x="15029" y="17778"/>
                      <a:pt x="15019" y="17944"/>
                      <a:pt x="14999" y="18115"/>
                    </a:cubicBezTo>
                    <a:cubicBezTo>
                      <a:pt x="14978" y="18261"/>
                      <a:pt x="14951" y="18401"/>
                      <a:pt x="14917" y="18543"/>
                    </a:cubicBezTo>
                    <a:cubicBezTo>
                      <a:pt x="14889" y="18659"/>
                      <a:pt x="14845" y="18774"/>
                      <a:pt x="14798" y="18883"/>
                    </a:cubicBezTo>
                    <a:cubicBezTo>
                      <a:pt x="14747" y="18996"/>
                      <a:pt x="14696" y="19104"/>
                      <a:pt x="14635" y="19206"/>
                    </a:cubicBezTo>
                    <a:cubicBezTo>
                      <a:pt x="14577" y="19308"/>
                      <a:pt x="14512" y="19404"/>
                      <a:pt x="14444" y="19495"/>
                    </a:cubicBezTo>
                    <a:cubicBezTo>
                      <a:pt x="14338" y="19622"/>
                      <a:pt x="14230" y="19744"/>
                      <a:pt x="14117" y="19863"/>
                    </a:cubicBezTo>
                    <a:cubicBezTo>
                      <a:pt x="14015" y="19969"/>
                      <a:pt x="13906" y="20060"/>
                      <a:pt x="13795" y="20153"/>
                    </a:cubicBezTo>
                    <a:cubicBezTo>
                      <a:pt x="13685" y="20227"/>
                      <a:pt x="13577" y="20299"/>
                      <a:pt x="13464" y="20370"/>
                    </a:cubicBezTo>
                    <a:cubicBezTo>
                      <a:pt x="13366" y="20431"/>
                      <a:pt x="13260" y="20479"/>
                      <a:pt x="13155" y="20526"/>
                    </a:cubicBezTo>
                    <a:cubicBezTo>
                      <a:pt x="12842" y="20646"/>
                      <a:pt x="12522" y="20731"/>
                      <a:pt x="12192" y="20781"/>
                    </a:cubicBezTo>
                    <a:cubicBezTo>
                      <a:pt x="12039" y="20798"/>
                      <a:pt x="11886" y="20812"/>
                      <a:pt x="11729" y="20812"/>
                    </a:cubicBezTo>
                    <a:cubicBezTo>
                      <a:pt x="11583" y="20812"/>
                      <a:pt x="11440" y="20798"/>
                      <a:pt x="11297" y="20781"/>
                    </a:cubicBezTo>
                    <a:cubicBezTo>
                      <a:pt x="11216" y="20768"/>
                      <a:pt x="11131" y="20751"/>
                      <a:pt x="11049" y="20737"/>
                    </a:cubicBezTo>
                    <a:cubicBezTo>
                      <a:pt x="10971" y="20720"/>
                      <a:pt x="10892" y="20693"/>
                      <a:pt x="10818" y="20666"/>
                    </a:cubicBezTo>
                    <a:cubicBezTo>
                      <a:pt x="10743" y="20629"/>
                      <a:pt x="10668" y="20591"/>
                      <a:pt x="10600" y="20547"/>
                    </a:cubicBezTo>
                    <a:cubicBezTo>
                      <a:pt x="10607" y="20377"/>
                      <a:pt x="10614" y="20206"/>
                      <a:pt x="10603" y="20033"/>
                    </a:cubicBezTo>
                    <a:cubicBezTo>
                      <a:pt x="10593" y="19911"/>
                      <a:pt x="10580" y="19778"/>
                      <a:pt x="10556" y="19655"/>
                    </a:cubicBezTo>
                    <a:cubicBezTo>
                      <a:pt x="10539" y="19561"/>
                      <a:pt x="10522" y="19465"/>
                      <a:pt x="10484" y="19377"/>
                    </a:cubicBezTo>
                    <a:cubicBezTo>
                      <a:pt x="10410" y="19186"/>
                      <a:pt x="10335" y="19023"/>
                      <a:pt x="10198" y="18867"/>
                    </a:cubicBezTo>
                    <a:cubicBezTo>
                      <a:pt x="10110" y="18761"/>
                      <a:pt x="9994" y="18672"/>
                      <a:pt x="9869" y="18614"/>
                    </a:cubicBezTo>
                    <a:cubicBezTo>
                      <a:pt x="9794" y="18581"/>
                      <a:pt x="9726" y="18550"/>
                      <a:pt x="9644" y="18536"/>
                    </a:cubicBezTo>
                    <a:cubicBezTo>
                      <a:pt x="9572" y="18522"/>
                      <a:pt x="9510" y="18515"/>
                      <a:pt x="9448" y="18515"/>
                    </a:cubicBezTo>
                    <a:cubicBezTo>
                      <a:pt x="9390" y="18515"/>
                      <a:pt x="9332" y="18521"/>
                      <a:pt x="9267" y="18533"/>
                    </a:cubicBezTo>
                    <a:cubicBezTo>
                      <a:pt x="9195" y="18547"/>
                      <a:pt x="9121" y="18574"/>
                      <a:pt x="9059" y="18608"/>
                    </a:cubicBezTo>
                    <a:cubicBezTo>
                      <a:pt x="8994" y="18645"/>
                      <a:pt x="8940" y="18693"/>
                      <a:pt x="8886" y="18737"/>
                    </a:cubicBezTo>
                    <a:cubicBezTo>
                      <a:pt x="8753" y="18850"/>
                      <a:pt x="8688" y="19037"/>
                      <a:pt x="8641" y="19197"/>
                    </a:cubicBezTo>
                    <a:cubicBezTo>
                      <a:pt x="8610" y="19285"/>
                      <a:pt x="8610" y="19384"/>
                      <a:pt x="8597" y="19475"/>
                    </a:cubicBezTo>
                    <a:cubicBezTo>
                      <a:pt x="8586" y="19561"/>
                      <a:pt x="8603" y="19673"/>
                      <a:pt x="8620" y="19754"/>
                    </a:cubicBezTo>
                    <a:cubicBezTo>
                      <a:pt x="8634" y="19822"/>
                      <a:pt x="8651" y="19887"/>
                      <a:pt x="8672" y="19952"/>
                    </a:cubicBezTo>
                    <a:cubicBezTo>
                      <a:pt x="8736" y="20139"/>
                      <a:pt x="8835" y="20299"/>
                      <a:pt x="8957" y="20448"/>
                    </a:cubicBezTo>
                    <a:cubicBezTo>
                      <a:pt x="9015" y="20520"/>
                      <a:pt x="9073" y="20591"/>
                      <a:pt x="9137" y="20652"/>
                    </a:cubicBezTo>
                    <a:cubicBezTo>
                      <a:pt x="9259" y="20771"/>
                      <a:pt x="9393" y="20880"/>
                      <a:pt x="9525" y="20982"/>
                    </a:cubicBezTo>
                    <a:cubicBezTo>
                      <a:pt x="9518" y="21122"/>
                      <a:pt x="9504" y="21258"/>
                      <a:pt x="9488" y="21398"/>
                    </a:cubicBezTo>
                    <a:cubicBezTo>
                      <a:pt x="9468" y="21530"/>
                      <a:pt x="9447" y="21663"/>
                      <a:pt x="9419" y="21792"/>
                    </a:cubicBezTo>
                    <a:cubicBezTo>
                      <a:pt x="9389" y="21949"/>
                      <a:pt x="9345" y="22098"/>
                      <a:pt x="9291" y="22244"/>
                    </a:cubicBezTo>
                    <a:cubicBezTo>
                      <a:pt x="9188" y="22462"/>
                      <a:pt x="9073" y="22676"/>
                      <a:pt x="8937" y="22874"/>
                    </a:cubicBezTo>
                    <a:cubicBezTo>
                      <a:pt x="8920" y="22894"/>
                      <a:pt x="8899" y="22914"/>
                      <a:pt x="8879" y="22935"/>
                    </a:cubicBezTo>
                    <a:cubicBezTo>
                      <a:pt x="8835" y="22965"/>
                      <a:pt x="8794" y="22993"/>
                      <a:pt x="8749" y="23017"/>
                    </a:cubicBezTo>
                    <a:cubicBezTo>
                      <a:pt x="8708" y="23040"/>
                      <a:pt x="8672" y="23061"/>
                      <a:pt x="8631" y="23078"/>
                    </a:cubicBezTo>
                    <a:cubicBezTo>
                      <a:pt x="8545" y="23108"/>
                      <a:pt x="8463" y="23139"/>
                      <a:pt x="8379" y="23166"/>
                    </a:cubicBezTo>
                    <a:cubicBezTo>
                      <a:pt x="8294" y="23194"/>
                      <a:pt x="8198" y="23210"/>
                      <a:pt x="8107" y="23227"/>
                    </a:cubicBezTo>
                    <a:cubicBezTo>
                      <a:pt x="8063" y="23230"/>
                      <a:pt x="8019" y="23231"/>
                      <a:pt x="7976" y="23231"/>
                    </a:cubicBezTo>
                    <a:cubicBezTo>
                      <a:pt x="7867" y="23231"/>
                      <a:pt x="7760" y="23223"/>
                      <a:pt x="7651" y="23214"/>
                    </a:cubicBezTo>
                    <a:cubicBezTo>
                      <a:pt x="7474" y="23186"/>
                      <a:pt x="7304" y="23149"/>
                      <a:pt x="7137" y="23092"/>
                    </a:cubicBezTo>
                    <a:cubicBezTo>
                      <a:pt x="7066" y="23054"/>
                      <a:pt x="7005" y="23010"/>
                      <a:pt x="6940" y="22965"/>
                    </a:cubicBezTo>
                    <a:cubicBezTo>
                      <a:pt x="6651" y="22728"/>
                      <a:pt x="6369" y="22472"/>
                      <a:pt x="6130" y="22186"/>
                    </a:cubicBezTo>
                    <a:cubicBezTo>
                      <a:pt x="6022" y="22037"/>
                      <a:pt x="5929" y="21880"/>
                      <a:pt x="5851" y="21714"/>
                    </a:cubicBezTo>
                    <a:cubicBezTo>
                      <a:pt x="5777" y="21520"/>
                      <a:pt x="5712" y="21322"/>
                      <a:pt x="5651" y="21128"/>
                    </a:cubicBezTo>
                    <a:cubicBezTo>
                      <a:pt x="5600" y="20958"/>
                      <a:pt x="5562" y="20789"/>
                      <a:pt x="5532" y="20615"/>
                    </a:cubicBezTo>
                    <a:cubicBezTo>
                      <a:pt x="5518" y="20438"/>
                      <a:pt x="5511" y="20264"/>
                      <a:pt x="5521" y="20087"/>
                    </a:cubicBezTo>
                    <a:cubicBezTo>
                      <a:pt x="5535" y="19883"/>
                      <a:pt x="5552" y="19679"/>
                      <a:pt x="5565" y="19475"/>
                    </a:cubicBezTo>
                    <a:cubicBezTo>
                      <a:pt x="5590" y="19077"/>
                      <a:pt x="5603" y="18679"/>
                      <a:pt x="5620" y="18281"/>
                    </a:cubicBezTo>
                    <a:cubicBezTo>
                      <a:pt x="5631" y="18077"/>
                      <a:pt x="5637" y="17876"/>
                      <a:pt x="5661" y="17676"/>
                    </a:cubicBezTo>
                    <a:cubicBezTo>
                      <a:pt x="5684" y="17458"/>
                      <a:pt x="5715" y="17244"/>
                      <a:pt x="5739" y="17026"/>
                    </a:cubicBezTo>
                    <a:cubicBezTo>
                      <a:pt x="5766" y="16826"/>
                      <a:pt x="5783" y="16625"/>
                      <a:pt x="5797" y="16424"/>
                    </a:cubicBezTo>
                    <a:cubicBezTo>
                      <a:pt x="5810" y="16209"/>
                      <a:pt x="5824" y="15995"/>
                      <a:pt x="5827" y="15781"/>
                    </a:cubicBezTo>
                    <a:cubicBezTo>
                      <a:pt x="5831" y="14978"/>
                      <a:pt x="5804" y="14176"/>
                      <a:pt x="5715" y="13376"/>
                    </a:cubicBezTo>
                    <a:cubicBezTo>
                      <a:pt x="5692" y="13138"/>
                      <a:pt x="5661" y="12903"/>
                      <a:pt x="5631" y="12665"/>
                    </a:cubicBezTo>
                    <a:cubicBezTo>
                      <a:pt x="5596" y="12407"/>
                      <a:pt x="5552" y="12152"/>
                      <a:pt x="5504" y="11893"/>
                    </a:cubicBezTo>
                    <a:cubicBezTo>
                      <a:pt x="5471" y="11695"/>
                      <a:pt x="5419" y="11502"/>
                      <a:pt x="5375" y="11308"/>
                    </a:cubicBezTo>
                    <a:cubicBezTo>
                      <a:pt x="5331" y="11114"/>
                      <a:pt x="5276" y="10927"/>
                      <a:pt x="5226" y="10736"/>
                    </a:cubicBezTo>
                    <a:cubicBezTo>
                      <a:pt x="4981" y="9876"/>
                      <a:pt x="4728" y="9012"/>
                      <a:pt x="4345" y="8199"/>
                    </a:cubicBezTo>
                    <a:cubicBezTo>
                      <a:pt x="4256" y="8012"/>
                      <a:pt x="4168" y="7821"/>
                      <a:pt x="4069" y="7637"/>
                    </a:cubicBezTo>
                    <a:cubicBezTo>
                      <a:pt x="3977" y="7464"/>
                      <a:pt x="3879" y="7290"/>
                      <a:pt x="3783" y="7120"/>
                    </a:cubicBezTo>
                    <a:cubicBezTo>
                      <a:pt x="3582" y="6756"/>
                      <a:pt x="3378" y="6396"/>
                      <a:pt x="3181" y="6032"/>
                    </a:cubicBezTo>
                    <a:cubicBezTo>
                      <a:pt x="3039" y="5770"/>
                      <a:pt x="2888" y="5511"/>
                      <a:pt x="2732" y="5256"/>
                    </a:cubicBezTo>
                    <a:cubicBezTo>
                      <a:pt x="2657" y="5137"/>
                      <a:pt x="2576" y="5018"/>
                      <a:pt x="2494" y="4902"/>
                    </a:cubicBezTo>
                    <a:cubicBezTo>
                      <a:pt x="2392" y="4763"/>
                      <a:pt x="2300" y="4613"/>
                      <a:pt x="2191" y="4478"/>
                    </a:cubicBezTo>
                    <a:cubicBezTo>
                      <a:pt x="2025" y="4273"/>
                      <a:pt x="1868" y="4065"/>
                      <a:pt x="1684" y="3875"/>
                    </a:cubicBezTo>
                    <a:cubicBezTo>
                      <a:pt x="1626" y="3817"/>
                      <a:pt x="1565" y="3763"/>
                      <a:pt x="1504" y="3709"/>
                    </a:cubicBezTo>
                    <a:cubicBezTo>
                      <a:pt x="1348" y="3572"/>
                      <a:pt x="1188" y="3433"/>
                      <a:pt x="1001" y="3341"/>
                    </a:cubicBezTo>
                    <a:cubicBezTo>
                      <a:pt x="834" y="3256"/>
                      <a:pt x="654" y="3188"/>
                      <a:pt x="480" y="3113"/>
                    </a:cubicBezTo>
                    <a:cubicBezTo>
                      <a:pt x="423" y="3089"/>
                      <a:pt x="371" y="3072"/>
                      <a:pt x="314" y="3072"/>
                    </a:cubicBezTo>
                    <a:cubicBezTo>
                      <a:pt x="290" y="3072"/>
                      <a:pt x="265" y="3075"/>
                      <a:pt x="238" y="3082"/>
                    </a:cubicBezTo>
                    <a:cubicBezTo>
                      <a:pt x="161" y="3103"/>
                      <a:pt x="92" y="3157"/>
                      <a:pt x="51" y="3225"/>
                    </a:cubicBezTo>
                    <a:cubicBezTo>
                      <a:pt x="10" y="3297"/>
                      <a:pt x="1" y="3385"/>
                      <a:pt x="21" y="3467"/>
                    </a:cubicBezTo>
                    <a:cubicBezTo>
                      <a:pt x="41" y="3535"/>
                      <a:pt x="95" y="3624"/>
                      <a:pt x="164" y="3654"/>
                    </a:cubicBezTo>
                    <a:cubicBezTo>
                      <a:pt x="398" y="3753"/>
                      <a:pt x="651" y="3841"/>
                      <a:pt x="861" y="3988"/>
                    </a:cubicBezTo>
                    <a:cubicBezTo>
                      <a:pt x="1034" y="4131"/>
                      <a:pt x="1188" y="4290"/>
                      <a:pt x="1331" y="4460"/>
                    </a:cubicBezTo>
                    <a:cubicBezTo>
                      <a:pt x="1521" y="4723"/>
                      <a:pt x="1684" y="5001"/>
                      <a:pt x="1851" y="5277"/>
                    </a:cubicBezTo>
                    <a:cubicBezTo>
                      <a:pt x="2042" y="5600"/>
                      <a:pt x="2211" y="5933"/>
                      <a:pt x="2372" y="6274"/>
                    </a:cubicBezTo>
                    <a:cubicBezTo>
                      <a:pt x="2528" y="6613"/>
                      <a:pt x="2692" y="6950"/>
                      <a:pt x="2858" y="7287"/>
                    </a:cubicBezTo>
                    <a:cubicBezTo>
                      <a:pt x="3028" y="7634"/>
                      <a:pt x="3208" y="7974"/>
                      <a:pt x="3361" y="8328"/>
                    </a:cubicBezTo>
                    <a:cubicBezTo>
                      <a:pt x="3488" y="8627"/>
                      <a:pt x="3617" y="8927"/>
                      <a:pt x="3719" y="9236"/>
                    </a:cubicBezTo>
                    <a:cubicBezTo>
                      <a:pt x="3844" y="9621"/>
                      <a:pt x="3963" y="10009"/>
                      <a:pt x="4072" y="10397"/>
                    </a:cubicBezTo>
                    <a:cubicBezTo>
                      <a:pt x="4181" y="10774"/>
                      <a:pt x="4270" y="11152"/>
                      <a:pt x="4361" y="11532"/>
                    </a:cubicBezTo>
                    <a:cubicBezTo>
                      <a:pt x="4443" y="11876"/>
                      <a:pt x="4494" y="12226"/>
                      <a:pt x="4545" y="12573"/>
                    </a:cubicBezTo>
                    <a:cubicBezTo>
                      <a:pt x="4582" y="12948"/>
                      <a:pt x="4613" y="13318"/>
                      <a:pt x="4637" y="13696"/>
                    </a:cubicBezTo>
                    <a:cubicBezTo>
                      <a:pt x="4657" y="14036"/>
                      <a:pt x="4651" y="14380"/>
                      <a:pt x="4637" y="14719"/>
                    </a:cubicBezTo>
                    <a:cubicBezTo>
                      <a:pt x="4623" y="15101"/>
                      <a:pt x="4617" y="15482"/>
                      <a:pt x="4606" y="15866"/>
                    </a:cubicBezTo>
                    <a:cubicBezTo>
                      <a:pt x="4596" y="16203"/>
                      <a:pt x="4559" y="16543"/>
                      <a:pt x="4515" y="16880"/>
                    </a:cubicBezTo>
                    <a:cubicBezTo>
                      <a:pt x="4450" y="17308"/>
                      <a:pt x="4381" y="17737"/>
                      <a:pt x="4358" y="18173"/>
                    </a:cubicBezTo>
                    <a:cubicBezTo>
                      <a:pt x="4331" y="18591"/>
                      <a:pt x="4304" y="19010"/>
                      <a:pt x="4276" y="19431"/>
                    </a:cubicBezTo>
                    <a:cubicBezTo>
                      <a:pt x="4252" y="19822"/>
                      <a:pt x="4198" y="20214"/>
                      <a:pt x="4229" y="20608"/>
                    </a:cubicBezTo>
                    <a:cubicBezTo>
                      <a:pt x="4246" y="20853"/>
                      <a:pt x="4290" y="21098"/>
                      <a:pt x="4348" y="21336"/>
                    </a:cubicBezTo>
                    <a:cubicBezTo>
                      <a:pt x="4399" y="21530"/>
                      <a:pt x="4463" y="21720"/>
                      <a:pt x="4528" y="21908"/>
                    </a:cubicBezTo>
                    <a:cubicBezTo>
                      <a:pt x="4590" y="22087"/>
                      <a:pt x="4661" y="22261"/>
                      <a:pt x="4742" y="22431"/>
                    </a:cubicBezTo>
                    <a:cubicBezTo>
                      <a:pt x="4807" y="22568"/>
                      <a:pt x="4888" y="22693"/>
                      <a:pt x="4973" y="22816"/>
                    </a:cubicBezTo>
                    <a:cubicBezTo>
                      <a:pt x="5089" y="22976"/>
                      <a:pt x="5215" y="23128"/>
                      <a:pt x="5351" y="23271"/>
                    </a:cubicBezTo>
                    <a:cubicBezTo>
                      <a:pt x="5532" y="23459"/>
                      <a:pt x="5736" y="23629"/>
                      <a:pt x="5937" y="23792"/>
                    </a:cubicBezTo>
                    <a:cubicBezTo>
                      <a:pt x="6236" y="24034"/>
                      <a:pt x="6556" y="24241"/>
                      <a:pt x="6940" y="24320"/>
                    </a:cubicBezTo>
                    <a:cubicBezTo>
                      <a:pt x="7188" y="24370"/>
                      <a:pt x="7440" y="24398"/>
                      <a:pt x="7692" y="24404"/>
                    </a:cubicBezTo>
                    <a:cubicBezTo>
                      <a:pt x="7714" y="24405"/>
                      <a:pt x="7736" y="24405"/>
                      <a:pt x="7758" y="24405"/>
                    </a:cubicBezTo>
                    <a:cubicBezTo>
                      <a:pt x="8035" y="24405"/>
                      <a:pt x="8311" y="24367"/>
                      <a:pt x="8573" y="24285"/>
                    </a:cubicBezTo>
                    <a:cubicBezTo>
                      <a:pt x="8841" y="24204"/>
                      <a:pt x="9113" y="24092"/>
                      <a:pt x="9345" y="23935"/>
                    </a:cubicBezTo>
                    <a:cubicBezTo>
                      <a:pt x="9427" y="23877"/>
                      <a:pt x="9501" y="23816"/>
                      <a:pt x="9580" y="23751"/>
                    </a:cubicBezTo>
                    <a:cubicBezTo>
                      <a:pt x="9692" y="23659"/>
                      <a:pt x="9777" y="23533"/>
                      <a:pt x="9859" y="23414"/>
                    </a:cubicBezTo>
                    <a:cubicBezTo>
                      <a:pt x="9933" y="23309"/>
                      <a:pt x="9994" y="23190"/>
                      <a:pt x="10052" y="23074"/>
                    </a:cubicBezTo>
                    <a:cubicBezTo>
                      <a:pt x="10168" y="22853"/>
                      <a:pt x="10270" y="22625"/>
                      <a:pt x="10345" y="22387"/>
                    </a:cubicBezTo>
                    <a:cubicBezTo>
                      <a:pt x="10399" y="22214"/>
                      <a:pt x="10430" y="22034"/>
                      <a:pt x="10460" y="21853"/>
                    </a:cubicBezTo>
                    <a:cubicBezTo>
                      <a:pt x="10478" y="21751"/>
                      <a:pt x="10495" y="21649"/>
                      <a:pt x="10509" y="21547"/>
                    </a:cubicBezTo>
                    <a:cubicBezTo>
                      <a:pt x="10620" y="21585"/>
                      <a:pt x="10733" y="21618"/>
                      <a:pt x="10845" y="21635"/>
                    </a:cubicBezTo>
                    <a:cubicBezTo>
                      <a:pt x="11087" y="21676"/>
                      <a:pt x="11328" y="21700"/>
                      <a:pt x="11570" y="21717"/>
                    </a:cubicBezTo>
                    <a:cubicBezTo>
                      <a:pt x="11609" y="21719"/>
                      <a:pt x="11649" y="21720"/>
                      <a:pt x="11689" y="21720"/>
                    </a:cubicBezTo>
                    <a:cubicBezTo>
                      <a:pt x="11888" y="21720"/>
                      <a:pt x="12089" y="21694"/>
                      <a:pt x="12288" y="21663"/>
                    </a:cubicBezTo>
                    <a:cubicBezTo>
                      <a:pt x="12501" y="21632"/>
                      <a:pt x="12709" y="21588"/>
                      <a:pt x="12920" y="21530"/>
                    </a:cubicBezTo>
                    <a:cubicBezTo>
                      <a:pt x="13332" y="21414"/>
                      <a:pt x="13740" y="21244"/>
                      <a:pt x="14090" y="20999"/>
                    </a:cubicBezTo>
                    <a:cubicBezTo>
                      <a:pt x="14291" y="20860"/>
                      <a:pt x="14478" y="20710"/>
                      <a:pt x="14662" y="20550"/>
                    </a:cubicBezTo>
                    <a:cubicBezTo>
                      <a:pt x="14737" y="20486"/>
                      <a:pt x="14801" y="20411"/>
                      <a:pt x="14866" y="20340"/>
                    </a:cubicBezTo>
                    <a:cubicBezTo>
                      <a:pt x="14941" y="20258"/>
                      <a:pt x="15015" y="20173"/>
                      <a:pt x="15087" y="20087"/>
                    </a:cubicBezTo>
                    <a:cubicBezTo>
                      <a:pt x="15236" y="19914"/>
                      <a:pt x="15373" y="19727"/>
                      <a:pt x="15481" y="19526"/>
                    </a:cubicBezTo>
                    <a:cubicBezTo>
                      <a:pt x="15591" y="19322"/>
                      <a:pt x="15682" y="19112"/>
                      <a:pt x="15770" y="18894"/>
                    </a:cubicBezTo>
                    <a:cubicBezTo>
                      <a:pt x="15845" y="18707"/>
                      <a:pt x="15876" y="18503"/>
                      <a:pt x="15913" y="18302"/>
                    </a:cubicBezTo>
                    <a:cubicBezTo>
                      <a:pt x="15954" y="18074"/>
                      <a:pt x="15985" y="17842"/>
                      <a:pt x="15974" y="17608"/>
                    </a:cubicBezTo>
                    <a:cubicBezTo>
                      <a:pt x="16250" y="17591"/>
                      <a:pt x="16525" y="17540"/>
                      <a:pt x="16788" y="17458"/>
                    </a:cubicBezTo>
                    <a:cubicBezTo>
                      <a:pt x="17233" y="17319"/>
                      <a:pt x="17641" y="17091"/>
                      <a:pt x="18006" y="16801"/>
                    </a:cubicBezTo>
                    <a:cubicBezTo>
                      <a:pt x="18339" y="16536"/>
                      <a:pt x="18642" y="16217"/>
                      <a:pt x="18832" y="15835"/>
                    </a:cubicBezTo>
                    <a:cubicBezTo>
                      <a:pt x="18934" y="15631"/>
                      <a:pt x="19023" y="15421"/>
                      <a:pt x="19097" y="15209"/>
                    </a:cubicBezTo>
                    <a:cubicBezTo>
                      <a:pt x="19158" y="15039"/>
                      <a:pt x="19210" y="14866"/>
                      <a:pt x="19244" y="14689"/>
                    </a:cubicBezTo>
                    <a:cubicBezTo>
                      <a:pt x="19322" y="14250"/>
                      <a:pt x="19362" y="13808"/>
                      <a:pt x="19332" y="13363"/>
                    </a:cubicBezTo>
                    <a:cubicBezTo>
                      <a:pt x="19326" y="13234"/>
                      <a:pt x="19301" y="13097"/>
                      <a:pt x="19278" y="12968"/>
                    </a:cubicBezTo>
                    <a:cubicBezTo>
                      <a:pt x="19257" y="12862"/>
                      <a:pt x="19237" y="12753"/>
                      <a:pt x="19213" y="12648"/>
                    </a:cubicBezTo>
                    <a:cubicBezTo>
                      <a:pt x="19158" y="12441"/>
                      <a:pt x="19108" y="12229"/>
                      <a:pt x="19036" y="12025"/>
                    </a:cubicBezTo>
                    <a:cubicBezTo>
                      <a:pt x="18883" y="11597"/>
                      <a:pt x="18706" y="11175"/>
                      <a:pt x="18519" y="10760"/>
                    </a:cubicBezTo>
                    <a:cubicBezTo>
                      <a:pt x="18346" y="10376"/>
                      <a:pt x="18169" y="9998"/>
                      <a:pt x="17958" y="9637"/>
                    </a:cubicBezTo>
                    <a:cubicBezTo>
                      <a:pt x="17761" y="9294"/>
                      <a:pt x="17522" y="8974"/>
                      <a:pt x="17288" y="8658"/>
                    </a:cubicBezTo>
                    <a:cubicBezTo>
                      <a:pt x="16774" y="7974"/>
                      <a:pt x="16223" y="7324"/>
                      <a:pt x="15645" y="6698"/>
                    </a:cubicBezTo>
                    <a:cubicBezTo>
                      <a:pt x="15373" y="6406"/>
                      <a:pt x="15090" y="6134"/>
                      <a:pt x="14791" y="5872"/>
                    </a:cubicBezTo>
                    <a:cubicBezTo>
                      <a:pt x="14454" y="5580"/>
                      <a:pt x="14087" y="5321"/>
                      <a:pt x="13723" y="5065"/>
                    </a:cubicBezTo>
                    <a:cubicBezTo>
                      <a:pt x="13386" y="4831"/>
                      <a:pt x="13043" y="4600"/>
                      <a:pt x="12702" y="4371"/>
                    </a:cubicBezTo>
                    <a:cubicBezTo>
                      <a:pt x="12349" y="4131"/>
                      <a:pt x="11991" y="3899"/>
                      <a:pt x="11624" y="3682"/>
                    </a:cubicBezTo>
                    <a:cubicBezTo>
                      <a:pt x="11236" y="3450"/>
                      <a:pt x="10845" y="3222"/>
                      <a:pt x="10451" y="3001"/>
                    </a:cubicBezTo>
                    <a:cubicBezTo>
                      <a:pt x="10093" y="2800"/>
                      <a:pt x="9733" y="2613"/>
                      <a:pt x="9372" y="2419"/>
                    </a:cubicBezTo>
                    <a:cubicBezTo>
                      <a:pt x="8865" y="2143"/>
                      <a:pt x="8352" y="1872"/>
                      <a:pt x="7845" y="1596"/>
                    </a:cubicBezTo>
                    <a:cubicBezTo>
                      <a:pt x="7603" y="1463"/>
                      <a:pt x="7361" y="1327"/>
                      <a:pt x="7124" y="1192"/>
                    </a:cubicBezTo>
                    <a:cubicBezTo>
                      <a:pt x="6896" y="1062"/>
                      <a:pt x="6671" y="926"/>
                      <a:pt x="6457" y="776"/>
                    </a:cubicBezTo>
                    <a:cubicBezTo>
                      <a:pt x="6325" y="667"/>
                      <a:pt x="6195" y="559"/>
                      <a:pt x="6062" y="449"/>
                    </a:cubicBezTo>
                    <a:cubicBezTo>
                      <a:pt x="5967" y="371"/>
                      <a:pt x="5868" y="294"/>
                      <a:pt x="5766" y="218"/>
                    </a:cubicBezTo>
                    <a:cubicBezTo>
                      <a:pt x="5684" y="157"/>
                      <a:pt x="5596" y="110"/>
                      <a:pt x="5511" y="55"/>
                    </a:cubicBezTo>
                    <a:cubicBezTo>
                      <a:pt x="5450" y="18"/>
                      <a:pt x="5382" y="0"/>
                      <a:pt x="53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803;p26"/>
              <p:cNvSpPr/>
              <p:nvPr/>
            </p:nvSpPr>
            <p:spPr>
              <a:xfrm>
                <a:off x="1162369" y="2409728"/>
                <a:ext cx="118167" cy="170081"/>
              </a:xfrm>
              <a:custGeom>
                <a:avLst/>
                <a:gdLst/>
                <a:ahLst/>
                <a:cxnLst/>
                <a:rect l="l" t="t" r="r" b="b"/>
                <a:pathLst>
                  <a:path w="2365" h="3404" extrusionOk="0">
                    <a:moveTo>
                      <a:pt x="867" y="0"/>
                    </a:moveTo>
                    <a:cubicBezTo>
                      <a:pt x="847" y="0"/>
                      <a:pt x="830" y="0"/>
                      <a:pt x="814" y="3"/>
                    </a:cubicBezTo>
                    <a:cubicBezTo>
                      <a:pt x="738" y="7"/>
                      <a:pt x="674" y="21"/>
                      <a:pt x="605" y="44"/>
                    </a:cubicBezTo>
                    <a:cubicBezTo>
                      <a:pt x="511" y="78"/>
                      <a:pt x="405" y="132"/>
                      <a:pt x="330" y="207"/>
                    </a:cubicBezTo>
                    <a:cubicBezTo>
                      <a:pt x="218" y="323"/>
                      <a:pt x="126" y="459"/>
                      <a:pt x="79" y="616"/>
                    </a:cubicBezTo>
                    <a:cubicBezTo>
                      <a:pt x="58" y="688"/>
                      <a:pt x="41" y="759"/>
                      <a:pt x="31" y="834"/>
                    </a:cubicBezTo>
                    <a:cubicBezTo>
                      <a:pt x="7" y="986"/>
                      <a:pt x="0" y="1140"/>
                      <a:pt x="10" y="1296"/>
                    </a:cubicBezTo>
                    <a:cubicBezTo>
                      <a:pt x="38" y="1745"/>
                      <a:pt x="156" y="2204"/>
                      <a:pt x="371" y="2599"/>
                    </a:cubicBezTo>
                    <a:cubicBezTo>
                      <a:pt x="409" y="2671"/>
                      <a:pt x="449" y="2742"/>
                      <a:pt x="497" y="2810"/>
                    </a:cubicBezTo>
                    <a:cubicBezTo>
                      <a:pt x="582" y="2925"/>
                      <a:pt x="671" y="3041"/>
                      <a:pt x="776" y="3140"/>
                    </a:cubicBezTo>
                    <a:cubicBezTo>
                      <a:pt x="961" y="3308"/>
                      <a:pt x="1206" y="3403"/>
                      <a:pt x="1456" y="3403"/>
                    </a:cubicBezTo>
                    <a:cubicBezTo>
                      <a:pt x="1518" y="3403"/>
                      <a:pt x="1581" y="3397"/>
                      <a:pt x="1643" y="3385"/>
                    </a:cubicBezTo>
                    <a:cubicBezTo>
                      <a:pt x="1715" y="3368"/>
                      <a:pt x="1779" y="3347"/>
                      <a:pt x="1841" y="3313"/>
                    </a:cubicBezTo>
                    <a:cubicBezTo>
                      <a:pt x="1905" y="3280"/>
                      <a:pt x="1956" y="3235"/>
                      <a:pt x="2010" y="3191"/>
                    </a:cubicBezTo>
                    <a:cubicBezTo>
                      <a:pt x="2068" y="3147"/>
                      <a:pt x="2109" y="3076"/>
                      <a:pt x="2150" y="3014"/>
                    </a:cubicBezTo>
                    <a:cubicBezTo>
                      <a:pt x="2205" y="2942"/>
                      <a:pt x="2232" y="2844"/>
                      <a:pt x="2263" y="2759"/>
                    </a:cubicBezTo>
                    <a:cubicBezTo>
                      <a:pt x="2307" y="2626"/>
                      <a:pt x="2327" y="2484"/>
                      <a:pt x="2344" y="2344"/>
                    </a:cubicBezTo>
                    <a:cubicBezTo>
                      <a:pt x="2357" y="2245"/>
                      <a:pt x="2365" y="2146"/>
                      <a:pt x="2361" y="2044"/>
                    </a:cubicBezTo>
                    <a:cubicBezTo>
                      <a:pt x="2357" y="1919"/>
                      <a:pt x="2334" y="1793"/>
                      <a:pt x="2316" y="1667"/>
                    </a:cubicBezTo>
                    <a:cubicBezTo>
                      <a:pt x="2303" y="1572"/>
                      <a:pt x="2283" y="1473"/>
                      <a:pt x="2263" y="1374"/>
                    </a:cubicBezTo>
                    <a:cubicBezTo>
                      <a:pt x="2208" y="1157"/>
                      <a:pt x="2140" y="953"/>
                      <a:pt x="2041" y="752"/>
                    </a:cubicBezTo>
                    <a:cubicBezTo>
                      <a:pt x="1997" y="653"/>
                      <a:pt x="1925" y="572"/>
                      <a:pt x="1861" y="487"/>
                    </a:cubicBezTo>
                    <a:cubicBezTo>
                      <a:pt x="1837" y="459"/>
                      <a:pt x="1814" y="432"/>
                      <a:pt x="1789" y="405"/>
                    </a:cubicBezTo>
                    <a:cubicBezTo>
                      <a:pt x="1718" y="323"/>
                      <a:pt x="1633" y="259"/>
                      <a:pt x="1544" y="194"/>
                    </a:cubicBezTo>
                    <a:cubicBezTo>
                      <a:pt x="1487" y="150"/>
                      <a:pt x="1409" y="129"/>
                      <a:pt x="1337" y="105"/>
                    </a:cubicBezTo>
                    <a:cubicBezTo>
                      <a:pt x="1307" y="92"/>
                      <a:pt x="1266" y="88"/>
                      <a:pt x="1222" y="85"/>
                    </a:cubicBezTo>
                    <a:cubicBezTo>
                      <a:pt x="1201" y="75"/>
                      <a:pt x="1181" y="68"/>
                      <a:pt x="1164" y="58"/>
                    </a:cubicBezTo>
                    <a:cubicBezTo>
                      <a:pt x="1068" y="21"/>
                      <a:pt x="966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804;p26"/>
              <p:cNvSpPr/>
              <p:nvPr/>
            </p:nvSpPr>
            <p:spPr>
              <a:xfrm>
                <a:off x="2226489" y="2086899"/>
                <a:ext cx="123114" cy="167533"/>
              </a:xfrm>
              <a:custGeom>
                <a:avLst/>
                <a:gdLst/>
                <a:ahLst/>
                <a:cxnLst/>
                <a:rect l="l" t="t" r="r" b="b"/>
                <a:pathLst>
                  <a:path w="2464" h="3353" extrusionOk="0">
                    <a:moveTo>
                      <a:pt x="1070" y="994"/>
                    </a:moveTo>
                    <a:cubicBezTo>
                      <a:pt x="1100" y="1035"/>
                      <a:pt x="1131" y="1079"/>
                      <a:pt x="1161" y="1123"/>
                    </a:cubicBezTo>
                    <a:cubicBezTo>
                      <a:pt x="1134" y="1181"/>
                      <a:pt x="1114" y="1257"/>
                      <a:pt x="1114" y="1324"/>
                    </a:cubicBezTo>
                    <a:cubicBezTo>
                      <a:pt x="1103" y="1277"/>
                      <a:pt x="1093" y="1230"/>
                      <a:pt x="1083" y="1181"/>
                    </a:cubicBezTo>
                    <a:cubicBezTo>
                      <a:pt x="1076" y="1120"/>
                      <a:pt x="1073" y="1056"/>
                      <a:pt x="1070" y="994"/>
                    </a:cubicBezTo>
                    <a:close/>
                    <a:moveTo>
                      <a:pt x="1651" y="2502"/>
                    </a:moveTo>
                    <a:cubicBezTo>
                      <a:pt x="1651" y="2508"/>
                      <a:pt x="1654" y="2515"/>
                      <a:pt x="1654" y="2522"/>
                    </a:cubicBezTo>
                    <a:cubicBezTo>
                      <a:pt x="1657" y="2539"/>
                      <a:pt x="1665" y="2549"/>
                      <a:pt x="1671" y="2563"/>
                    </a:cubicBezTo>
                    <a:cubicBezTo>
                      <a:pt x="1668" y="2563"/>
                      <a:pt x="1665" y="2566"/>
                      <a:pt x="1661" y="2566"/>
                    </a:cubicBezTo>
                    <a:cubicBezTo>
                      <a:pt x="1630" y="2566"/>
                      <a:pt x="1603" y="2566"/>
                      <a:pt x="1576" y="2563"/>
                    </a:cubicBezTo>
                    <a:cubicBezTo>
                      <a:pt x="1569" y="2563"/>
                      <a:pt x="1566" y="2560"/>
                      <a:pt x="1559" y="2560"/>
                    </a:cubicBezTo>
                    <a:cubicBezTo>
                      <a:pt x="1593" y="2546"/>
                      <a:pt x="1624" y="2525"/>
                      <a:pt x="1651" y="2502"/>
                    </a:cubicBezTo>
                    <a:close/>
                    <a:moveTo>
                      <a:pt x="967" y="1"/>
                    </a:moveTo>
                    <a:cubicBezTo>
                      <a:pt x="899" y="1"/>
                      <a:pt x="831" y="18"/>
                      <a:pt x="770" y="38"/>
                    </a:cubicBezTo>
                    <a:cubicBezTo>
                      <a:pt x="732" y="52"/>
                      <a:pt x="698" y="66"/>
                      <a:pt x="665" y="87"/>
                    </a:cubicBezTo>
                    <a:cubicBezTo>
                      <a:pt x="651" y="87"/>
                      <a:pt x="641" y="90"/>
                      <a:pt x="627" y="90"/>
                    </a:cubicBezTo>
                    <a:cubicBezTo>
                      <a:pt x="613" y="96"/>
                      <a:pt x="596" y="103"/>
                      <a:pt x="583" y="107"/>
                    </a:cubicBezTo>
                    <a:cubicBezTo>
                      <a:pt x="535" y="120"/>
                      <a:pt x="494" y="144"/>
                      <a:pt x="457" y="168"/>
                    </a:cubicBezTo>
                    <a:cubicBezTo>
                      <a:pt x="403" y="202"/>
                      <a:pt x="348" y="250"/>
                      <a:pt x="304" y="294"/>
                    </a:cubicBezTo>
                    <a:cubicBezTo>
                      <a:pt x="253" y="345"/>
                      <a:pt x="212" y="409"/>
                      <a:pt x="175" y="470"/>
                    </a:cubicBezTo>
                    <a:cubicBezTo>
                      <a:pt x="137" y="528"/>
                      <a:pt x="117" y="593"/>
                      <a:pt x="90" y="658"/>
                    </a:cubicBezTo>
                    <a:cubicBezTo>
                      <a:pt x="1" y="883"/>
                      <a:pt x="8" y="1128"/>
                      <a:pt x="18" y="1365"/>
                    </a:cubicBezTo>
                    <a:cubicBezTo>
                      <a:pt x="29" y="1563"/>
                      <a:pt x="59" y="1760"/>
                      <a:pt x="100" y="1954"/>
                    </a:cubicBezTo>
                    <a:cubicBezTo>
                      <a:pt x="140" y="2151"/>
                      <a:pt x="208" y="2352"/>
                      <a:pt x="307" y="2532"/>
                    </a:cubicBezTo>
                    <a:cubicBezTo>
                      <a:pt x="345" y="2597"/>
                      <a:pt x="385" y="2658"/>
                      <a:pt x="426" y="2723"/>
                    </a:cubicBezTo>
                    <a:cubicBezTo>
                      <a:pt x="484" y="2811"/>
                      <a:pt x="542" y="2899"/>
                      <a:pt x="613" y="2978"/>
                    </a:cubicBezTo>
                    <a:cubicBezTo>
                      <a:pt x="712" y="3090"/>
                      <a:pt x="828" y="3178"/>
                      <a:pt x="960" y="3240"/>
                    </a:cubicBezTo>
                    <a:cubicBezTo>
                      <a:pt x="1045" y="3280"/>
                      <a:pt x="1131" y="3311"/>
                      <a:pt x="1222" y="3332"/>
                    </a:cubicBezTo>
                    <a:cubicBezTo>
                      <a:pt x="1297" y="3345"/>
                      <a:pt x="1376" y="3352"/>
                      <a:pt x="1453" y="3352"/>
                    </a:cubicBezTo>
                    <a:cubicBezTo>
                      <a:pt x="1525" y="3352"/>
                      <a:pt x="1596" y="3338"/>
                      <a:pt x="1665" y="3328"/>
                    </a:cubicBezTo>
                    <a:cubicBezTo>
                      <a:pt x="1780" y="3311"/>
                      <a:pt x="1882" y="3271"/>
                      <a:pt x="1984" y="3219"/>
                    </a:cubicBezTo>
                    <a:cubicBezTo>
                      <a:pt x="2110" y="3158"/>
                      <a:pt x="2202" y="3039"/>
                      <a:pt x="2274" y="2927"/>
                    </a:cubicBezTo>
                    <a:cubicBezTo>
                      <a:pt x="2310" y="2869"/>
                      <a:pt x="2331" y="2801"/>
                      <a:pt x="2351" y="2740"/>
                    </a:cubicBezTo>
                    <a:cubicBezTo>
                      <a:pt x="2368" y="2692"/>
                      <a:pt x="2379" y="2641"/>
                      <a:pt x="2389" y="2593"/>
                    </a:cubicBezTo>
                    <a:cubicBezTo>
                      <a:pt x="2399" y="2549"/>
                      <a:pt x="2409" y="2505"/>
                      <a:pt x="2417" y="2457"/>
                    </a:cubicBezTo>
                    <a:cubicBezTo>
                      <a:pt x="2447" y="2257"/>
                      <a:pt x="2464" y="2053"/>
                      <a:pt x="2453" y="1848"/>
                    </a:cubicBezTo>
                    <a:cubicBezTo>
                      <a:pt x="2440" y="1654"/>
                      <a:pt x="2420" y="1457"/>
                      <a:pt x="2362" y="1274"/>
                    </a:cubicBezTo>
                    <a:cubicBezTo>
                      <a:pt x="2304" y="1076"/>
                      <a:pt x="2219" y="883"/>
                      <a:pt x="2097" y="715"/>
                    </a:cubicBezTo>
                    <a:cubicBezTo>
                      <a:pt x="2039" y="634"/>
                      <a:pt x="1974" y="552"/>
                      <a:pt x="1906" y="478"/>
                    </a:cubicBezTo>
                    <a:cubicBezTo>
                      <a:pt x="1828" y="389"/>
                      <a:pt x="1732" y="318"/>
                      <a:pt x="1637" y="246"/>
                    </a:cubicBezTo>
                    <a:cubicBezTo>
                      <a:pt x="1566" y="195"/>
                      <a:pt x="1491" y="151"/>
                      <a:pt x="1409" y="117"/>
                    </a:cubicBezTo>
                    <a:cubicBezTo>
                      <a:pt x="1341" y="87"/>
                      <a:pt x="1270" y="56"/>
                      <a:pt x="1198" y="32"/>
                    </a:cubicBezTo>
                    <a:cubicBezTo>
                      <a:pt x="1134" y="12"/>
                      <a:pt x="1065" y="8"/>
                      <a:pt x="99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805;p26"/>
              <p:cNvSpPr/>
              <p:nvPr/>
            </p:nvSpPr>
            <p:spPr>
              <a:xfrm>
                <a:off x="1698801" y="2322188"/>
                <a:ext cx="189317" cy="160138"/>
              </a:xfrm>
              <a:custGeom>
                <a:avLst/>
                <a:gdLst/>
                <a:ahLst/>
                <a:cxnLst/>
                <a:rect l="l" t="t" r="r" b="b"/>
                <a:pathLst>
                  <a:path w="3789" h="3205" extrusionOk="0">
                    <a:moveTo>
                      <a:pt x="2456" y="2555"/>
                    </a:moveTo>
                    <a:cubicBezTo>
                      <a:pt x="2449" y="2558"/>
                      <a:pt x="2446" y="2562"/>
                      <a:pt x="2439" y="2562"/>
                    </a:cubicBezTo>
                    <a:cubicBezTo>
                      <a:pt x="2442" y="2558"/>
                      <a:pt x="2449" y="2558"/>
                      <a:pt x="2456" y="2555"/>
                    </a:cubicBezTo>
                    <a:close/>
                    <a:moveTo>
                      <a:pt x="3432" y="0"/>
                    </a:moveTo>
                    <a:cubicBezTo>
                      <a:pt x="3320" y="0"/>
                      <a:pt x="3204" y="58"/>
                      <a:pt x="3153" y="160"/>
                    </a:cubicBezTo>
                    <a:cubicBezTo>
                      <a:pt x="3112" y="242"/>
                      <a:pt x="3071" y="327"/>
                      <a:pt x="3041" y="412"/>
                    </a:cubicBezTo>
                    <a:cubicBezTo>
                      <a:pt x="3024" y="452"/>
                      <a:pt x="3017" y="501"/>
                      <a:pt x="3010" y="541"/>
                    </a:cubicBezTo>
                    <a:cubicBezTo>
                      <a:pt x="2993" y="630"/>
                      <a:pt x="2973" y="718"/>
                      <a:pt x="2952" y="803"/>
                    </a:cubicBezTo>
                    <a:cubicBezTo>
                      <a:pt x="2911" y="1003"/>
                      <a:pt x="2867" y="1201"/>
                      <a:pt x="2823" y="1402"/>
                    </a:cubicBezTo>
                    <a:cubicBezTo>
                      <a:pt x="2782" y="1586"/>
                      <a:pt x="2735" y="1769"/>
                      <a:pt x="2680" y="1953"/>
                    </a:cubicBezTo>
                    <a:cubicBezTo>
                      <a:pt x="2633" y="2119"/>
                      <a:pt x="2582" y="2286"/>
                      <a:pt x="2520" y="2449"/>
                    </a:cubicBezTo>
                    <a:cubicBezTo>
                      <a:pt x="2514" y="2460"/>
                      <a:pt x="2510" y="2470"/>
                      <a:pt x="2503" y="2484"/>
                    </a:cubicBezTo>
                    <a:cubicBezTo>
                      <a:pt x="2408" y="2426"/>
                      <a:pt x="2313" y="2364"/>
                      <a:pt x="2221" y="2297"/>
                    </a:cubicBezTo>
                    <a:cubicBezTo>
                      <a:pt x="1956" y="2079"/>
                      <a:pt x="1721" y="1820"/>
                      <a:pt x="1487" y="1568"/>
                    </a:cubicBezTo>
                    <a:cubicBezTo>
                      <a:pt x="1190" y="1252"/>
                      <a:pt x="901" y="929"/>
                      <a:pt x="605" y="612"/>
                    </a:cubicBezTo>
                    <a:cubicBezTo>
                      <a:pt x="543" y="546"/>
                      <a:pt x="459" y="514"/>
                      <a:pt x="374" y="514"/>
                    </a:cubicBezTo>
                    <a:cubicBezTo>
                      <a:pt x="285" y="514"/>
                      <a:pt x="196" y="548"/>
                      <a:pt x="132" y="612"/>
                    </a:cubicBezTo>
                    <a:cubicBezTo>
                      <a:pt x="0" y="741"/>
                      <a:pt x="7" y="950"/>
                      <a:pt x="132" y="1082"/>
                    </a:cubicBezTo>
                    <a:cubicBezTo>
                      <a:pt x="405" y="1378"/>
                      <a:pt x="674" y="1674"/>
                      <a:pt x="942" y="1973"/>
                    </a:cubicBezTo>
                    <a:cubicBezTo>
                      <a:pt x="1068" y="2113"/>
                      <a:pt x="1194" y="2248"/>
                      <a:pt x="1323" y="2388"/>
                    </a:cubicBezTo>
                    <a:cubicBezTo>
                      <a:pt x="1439" y="2511"/>
                      <a:pt x="1554" y="2636"/>
                      <a:pt x="1680" y="2749"/>
                    </a:cubicBezTo>
                    <a:cubicBezTo>
                      <a:pt x="1817" y="2871"/>
                      <a:pt x="1966" y="2973"/>
                      <a:pt x="2123" y="3065"/>
                    </a:cubicBezTo>
                    <a:cubicBezTo>
                      <a:pt x="2242" y="3137"/>
                      <a:pt x="2377" y="3205"/>
                      <a:pt x="2517" y="3205"/>
                    </a:cubicBezTo>
                    <a:cubicBezTo>
                      <a:pt x="2523" y="3205"/>
                      <a:pt x="2528" y="3205"/>
                      <a:pt x="2534" y="3205"/>
                    </a:cubicBezTo>
                    <a:cubicBezTo>
                      <a:pt x="2632" y="3205"/>
                      <a:pt x="2720" y="3178"/>
                      <a:pt x="2806" y="3133"/>
                    </a:cubicBezTo>
                    <a:cubicBezTo>
                      <a:pt x="2915" y="3072"/>
                      <a:pt x="2993" y="2963"/>
                      <a:pt x="3058" y="2861"/>
                    </a:cubicBezTo>
                    <a:cubicBezTo>
                      <a:pt x="3115" y="2766"/>
                      <a:pt x="3156" y="2650"/>
                      <a:pt x="3197" y="2545"/>
                    </a:cubicBezTo>
                    <a:cubicBezTo>
                      <a:pt x="3228" y="2470"/>
                      <a:pt x="3258" y="2391"/>
                      <a:pt x="3286" y="2313"/>
                    </a:cubicBezTo>
                    <a:cubicBezTo>
                      <a:pt x="3344" y="2146"/>
                      <a:pt x="3398" y="1983"/>
                      <a:pt x="3449" y="1817"/>
                    </a:cubicBezTo>
                    <a:cubicBezTo>
                      <a:pt x="3517" y="1589"/>
                      <a:pt x="3575" y="1358"/>
                      <a:pt x="3636" y="1126"/>
                    </a:cubicBezTo>
                    <a:cubicBezTo>
                      <a:pt x="3663" y="1017"/>
                      <a:pt x="3691" y="909"/>
                      <a:pt x="3721" y="803"/>
                    </a:cubicBezTo>
                    <a:cubicBezTo>
                      <a:pt x="3735" y="749"/>
                      <a:pt x="3748" y="694"/>
                      <a:pt x="3759" y="639"/>
                    </a:cubicBezTo>
                    <a:cubicBezTo>
                      <a:pt x="3789" y="504"/>
                      <a:pt x="3782" y="367"/>
                      <a:pt x="3742" y="235"/>
                    </a:cubicBezTo>
                    <a:cubicBezTo>
                      <a:pt x="3704" y="129"/>
                      <a:pt x="3626" y="41"/>
                      <a:pt x="3514" y="11"/>
                    </a:cubicBezTo>
                    <a:cubicBezTo>
                      <a:pt x="3490" y="3"/>
                      <a:pt x="3462" y="0"/>
                      <a:pt x="34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806;p26"/>
              <p:cNvSpPr/>
              <p:nvPr/>
            </p:nvSpPr>
            <p:spPr>
              <a:xfrm>
                <a:off x="1164717" y="2628428"/>
                <a:ext cx="174778" cy="174828"/>
              </a:xfrm>
              <a:custGeom>
                <a:avLst/>
                <a:gdLst/>
                <a:ahLst/>
                <a:cxnLst/>
                <a:rect l="l" t="t" r="r" b="b"/>
                <a:pathLst>
                  <a:path w="3498" h="3499" extrusionOk="0">
                    <a:moveTo>
                      <a:pt x="1749" y="1"/>
                    </a:moveTo>
                    <a:cubicBezTo>
                      <a:pt x="797" y="1"/>
                      <a:pt x="1" y="793"/>
                      <a:pt x="1" y="1749"/>
                    </a:cubicBezTo>
                    <a:cubicBezTo>
                      <a:pt x="1" y="2702"/>
                      <a:pt x="797" y="3498"/>
                      <a:pt x="1749" y="3498"/>
                    </a:cubicBezTo>
                    <a:cubicBezTo>
                      <a:pt x="2705" y="3498"/>
                      <a:pt x="3497" y="2702"/>
                      <a:pt x="3497" y="1749"/>
                    </a:cubicBezTo>
                    <a:cubicBezTo>
                      <a:pt x="3497" y="793"/>
                      <a:pt x="2705" y="1"/>
                      <a:pt x="17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807;p26"/>
              <p:cNvSpPr/>
              <p:nvPr/>
            </p:nvSpPr>
            <p:spPr>
              <a:xfrm>
                <a:off x="2299438" y="2295156"/>
                <a:ext cx="174927" cy="174927"/>
              </a:xfrm>
              <a:custGeom>
                <a:avLst/>
                <a:gdLst/>
                <a:ahLst/>
                <a:cxnLst/>
                <a:rect l="l" t="t" r="r" b="b"/>
                <a:pathLst>
                  <a:path w="3501" h="3501" extrusionOk="0">
                    <a:moveTo>
                      <a:pt x="1748" y="1"/>
                    </a:moveTo>
                    <a:cubicBezTo>
                      <a:pt x="797" y="1"/>
                      <a:pt x="1" y="797"/>
                      <a:pt x="1" y="1752"/>
                    </a:cubicBezTo>
                    <a:cubicBezTo>
                      <a:pt x="1" y="2705"/>
                      <a:pt x="797" y="3501"/>
                      <a:pt x="1748" y="3501"/>
                    </a:cubicBezTo>
                    <a:cubicBezTo>
                      <a:pt x="2704" y="3501"/>
                      <a:pt x="3500" y="2705"/>
                      <a:pt x="3500" y="1752"/>
                    </a:cubicBezTo>
                    <a:cubicBezTo>
                      <a:pt x="3500" y="797"/>
                      <a:pt x="2704" y="1"/>
                      <a:pt x="17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8" name="Google Shape;808;p26"/>
            <p:cNvGrpSpPr/>
            <p:nvPr/>
          </p:nvGrpSpPr>
          <p:grpSpPr>
            <a:xfrm rot="-882864">
              <a:off x="1298364" y="1349371"/>
              <a:ext cx="524323" cy="720597"/>
              <a:chOff x="1322550" y="2267825"/>
              <a:chExt cx="524325" cy="720600"/>
            </a:xfrm>
          </p:grpSpPr>
          <p:sp>
            <p:nvSpPr>
              <p:cNvPr id="809" name="Google Shape;809;p26"/>
              <p:cNvSpPr/>
              <p:nvPr/>
            </p:nvSpPr>
            <p:spPr>
              <a:xfrm>
                <a:off x="1583125" y="2267825"/>
                <a:ext cx="41275" cy="81450"/>
              </a:xfrm>
              <a:custGeom>
                <a:avLst/>
                <a:gdLst/>
                <a:ahLst/>
                <a:cxnLst/>
                <a:rect l="l" t="t" r="r" b="b"/>
                <a:pathLst>
                  <a:path w="1651" h="3258" extrusionOk="0">
                    <a:moveTo>
                      <a:pt x="939" y="0"/>
                    </a:moveTo>
                    <a:cubicBezTo>
                      <a:pt x="756" y="0"/>
                      <a:pt x="579" y="71"/>
                      <a:pt x="450" y="201"/>
                    </a:cubicBezTo>
                    <a:cubicBezTo>
                      <a:pt x="412" y="248"/>
                      <a:pt x="379" y="296"/>
                      <a:pt x="341" y="341"/>
                    </a:cubicBezTo>
                    <a:cubicBezTo>
                      <a:pt x="280" y="449"/>
                      <a:pt x="249" y="565"/>
                      <a:pt x="249" y="691"/>
                    </a:cubicBezTo>
                    <a:cubicBezTo>
                      <a:pt x="239" y="752"/>
                      <a:pt x="232" y="817"/>
                      <a:pt x="225" y="878"/>
                    </a:cubicBezTo>
                    <a:cubicBezTo>
                      <a:pt x="211" y="953"/>
                      <a:pt x="198" y="1031"/>
                      <a:pt x="184" y="1106"/>
                    </a:cubicBezTo>
                    <a:cubicBezTo>
                      <a:pt x="150" y="1272"/>
                      <a:pt x="134" y="1439"/>
                      <a:pt x="109" y="1606"/>
                    </a:cubicBezTo>
                    <a:cubicBezTo>
                      <a:pt x="86" y="1796"/>
                      <a:pt x="86" y="1987"/>
                      <a:pt x="65" y="2178"/>
                    </a:cubicBezTo>
                    <a:cubicBezTo>
                      <a:pt x="59" y="2218"/>
                      <a:pt x="52" y="2255"/>
                      <a:pt x="45" y="2296"/>
                    </a:cubicBezTo>
                    <a:cubicBezTo>
                      <a:pt x="24" y="2382"/>
                      <a:pt x="1" y="2476"/>
                      <a:pt x="1" y="2561"/>
                    </a:cubicBezTo>
                    <a:cubicBezTo>
                      <a:pt x="1" y="2691"/>
                      <a:pt x="38" y="2834"/>
                      <a:pt x="106" y="2943"/>
                    </a:cubicBezTo>
                    <a:cubicBezTo>
                      <a:pt x="191" y="3085"/>
                      <a:pt x="324" y="3191"/>
                      <a:pt x="484" y="3235"/>
                    </a:cubicBezTo>
                    <a:cubicBezTo>
                      <a:pt x="539" y="3250"/>
                      <a:pt x="593" y="3258"/>
                      <a:pt x="646" y="3258"/>
                    </a:cubicBezTo>
                    <a:cubicBezTo>
                      <a:pt x="759" y="3258"/>
                      <a:pt x="868" y="3226"/>
                      <a:pt x="974" y="3170"/>
                    </a:cubicBezTo>
                    <a:cubicBezTo>
                      <a:pt x="1205" y="3051"/>
                      <a:pt x="1307" y="2806"/>
                      <a:pt x="1385" y="2572"/>
                    </a:cubicBezTo>
                    <a:cubicBezTo>
                      <a:pt x="1436" y="2418"/>
                      <a:pt x="1450" y="2249"/>
                      <a:pt x="1470" y="2089"/>
                    </a:cubicBezTo>
                    <a:cubicBezTo>
                      <a:pt x="1494" y="1875"/>
                      <a:pt x="1504" y="1660"/>
                      <a:pt x="1528" y="1446"/>
                    </a:cubicBezTo>
                    <a:cubicBezTo>
                      <a:pt x="1566" y="1194"/>
                      <a:pt x="1603" y="942"/>
                      <a:pt x="1630" y="691"/>
                    </a:cubicBezTo>
                    <a:cubicBezTo>
                      <a:pt x="1651" y="517"/>
                      <a:pt x="1545" y="320"/>
                      <a:pt x="1426" y="201"/>
                    </a:cubicBezTo>
                    <a:cubicBezTo>
                      <a:pt x="1300" y="71"/>
                      <a:pt x="1120" y="0"/>
                      <a:pt x="9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810;p26"/>
              <p:cNvSpPr/>
              <p:nvPr/>
            </p:nvSpPr>
            <p:spPr>
              <a:xfrm>
                <a:off x="1322550" y="2392250"/>
                <a:ext cx="695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781" h="2503" extrusionOk="0">
                    <a:moveTo>
                      <a:pt x="790" y="0"/>
                    </a:moveTo>
                    <a:cubicBezTo>
                      <a:pt x="671" y="0"/>
                      <a:pt x="548" y="30"/>
                      <a:pt x="440" y="95"/>
                    </a:cubicBezTo>
                    <a:cubicBezTo>
                      <a:pt x="110" y="289"/>
                      <a:pt x="1" y="721"/>
                      <a:pt x="192" y="1051"/>
                    </a:cubicBezTo>
                    <a:cubicBezTo>
                      <a:pt x="379" y="1385"/>
                      <a:pt x="572" y="1714"/>
                      <a:pt x="872" y="1959"/>
                    </a:cubicBezTo>
                    <a:cubicBezTo>
                      <a:pt x="1035" y="2088"/>
                      <a:pt x="1202" y="2208"/>
                      <a:pt x="1393" y="2289"/>
                    </a:cubicBezTo>
                    <a:cubicBezTo>
                      <a:pt x="1518" y="2344"/>
                      <a:pt x="1641" y="2398"/>
                      <a:pt x="1773" y="2435"/>
                    </a:cubicBezTo>
                    <a:cubicBezTo>
                      <a:pt x="1858" y="2456"/>
                      <a:pt x="1947" y="2462"/>
                      <a:pt x="2032" y="2479"/>
                    </a:cubicBezTo>
                    <a:cubicBezTo>
                      <a:pt x="2083" y="2495"/>
                      <a:pt x="2134" y="2503"/>
                      <a:pt x="2185" y="2503"/>
                    </a:cubicBezTo>
                    <a:cubicBezTo>
                      <a:pt x="2236" y="2503"/>
                      <a:pt x="2287" y="2495"/>
                      <a:pt x="2338" y="2479"/>
                    </a:cubicBezTo>
                    <a:cubicBezTo>
                      <a:pt x="2481" y="2442"/>
                      <a:pt x="2607" y="2347"/>
                      <a:pt x="2682" y="2217"/>
                    </a:cubicBezTo>
                    <a:cubicBezTo>
                      <a:pt x="2760" y="2085"/>
                      <a:pt x="2780" y="1922"/>
                      <a:pt x="2740" y="1772"/>
                    </a:cubicBezTo>
                    <a:cubicBezTo>
                      <a:pt x="2699" y="1622"/>
                      <a:pt x="2603" y="1517"/>
                      <a:pt x="2474" y="1429"/>
                    </a:cubicBezTo>
                    <a:cubicBezTo>
                      <a:pt x="2372" y="1357"/>
                      <a:pt x="2273" y="1279"/>
                      <a:pt x="2168" y="1204"/>
                    </a:cubicBezTo>
                    <a:cubicBezTo>
                      <a:pt x="2090" y="1150"/>
                      <a:pt x="2011" y="1092"/>
                      <a:pt x="1936" y="1034"/>
                    </a:cubicBezTo>
                    <a:cubicBezTo>
                      <a:pt x="1838" y="956"/>
                      <a:pt x="1746" y="874"/>
                      <a:pt x="1664" y="782"/>
                    </a:cubicBezTo>
                    <a:cubicBezTo>
                      <a:pt x="1566" y="643"/>
                      <a:pt x="1484" y="493"/>
                      <a:pt x="1399" y="347"/>
                    </a:cubicBezTo>
                    <a:cubicBezTo>
                      <a:pt x="1273" y="123"/>
                      <a:pt x="1032" y="0"/>
                      <a:pt x="7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811;p26"/>
              <p:cNvSpPr/>
              <p:nvPr/>
            </p:nvSpPr>
            <p:spPr>
              <a:xfrm>
                <a:off x="1387875" y="2414925"/>
                <a:ext cx="438075" cy="477050"/>
              </a:xfrm>
              <a:custGeom>
                <a:avLst/>
                <a:gdLst/>
                <a:ahLst/>
                <a:cxnLst/>
                <a:rect l="l" t="t" r="r" b="b"/>
                <a:pathLst>
                  <a:path w="17523" h="19082" extrusionOk="0">
                    <a:moveTo>
                      <a:pt x="8168" y="1"/>
                    </a:moveTo>
                    <a:cubicBezTo>
                      <a:pt x="7862" y="1"/>
                      <a:pt x="7525" y="21"/>
                      <a:pt x="7113" y="62"/>
                    </a:cubicBezTo>
                    <a:cubicBezTo>
                      <a:pt x="7018" y="73"/>
                      <a:pt x="6923" y="86"/>
                      <a:pt x="6828" y="96"/>
                    </a:cubicBezTo>
                    <a:lnTo>
                      <a:pt x="6784" y="103"/>
                    </a:lnTo>
                    <a:cubicBezTo>
                      <a:pt x="6589" y="127"/>
                      <a:pt x="6409" y="147"/>
                      <a:pt x="6225" y="205"/>
                    </a:cubicBezTo>
                    <a:cubicBezTo>
                      <a:pt x="6157" y="229"/>
                      <a:pt x="6086" y="260"/>
                      <a:pt x="6018" y="287"/>
                    </a:cubicBezTo>
                    <a:lnTo>
                      <a:pt x="5991" y="297"/>
                    </a:lnTo>
                    <a:lnTo>
                      <a:pt x="5960" y="310"/>
                    </a:lnTo>
                    <a:cubicBezTo>
                      <a:pt x="5726" y="409"/>
                      <a:pt x="5481" y="508"/>
                      <a:pt x="5253" y="624"/>
                    </a:cubicBezTo>
                    <a:cubicBezTo>
                      <a:pt x="4796" y="852"/>
                      <a:pt x="4396" y="1164"/>
                      <a:pt x="4008" y="1467"/>
                    </a:cubicBezTo>
                    <a:cubicBezTo>
                      <a:pt x="3742" y="1675"/>
                      <a:pt x="3490" y="1910"/>
                      <a:pt x="3249" y="2134"/>
                    </a:cubicBezTo>
                    <a:cubicBezTo>
                      <a:pt x="3171" y="2205"/>
                      <a:pt x="3093" y="2277"/>
                      <a:pt x="3018" y="2348"/>
                    </a:cubicBezTo>
                    <a:cubicBezTo>
                      <a:pt x="2977" y="2386"/>
                      <a:pt x="2936" y="2420"/>
                      <a:pt x="2898" y="2457"/>
                    </a:cubicBezTo>
                    <a:cubicBezTo>
                      <a:pt x="2769" y="2569"/>
                      <a:pt x="2640" y="2685"/>
                      <a:pt x="2524" y="2814"/>
                    </a:cubicBezTo>
                    <a:cubicBezTo>
                      <a:pt x="2347" y="3001"/>
                      <a:pt x="2171" y="3216"/>
                      <a:pt x="1970" y="3481"/>
                    </a:cubicBezTo>
                    <a:lnTo>
                      <a:pt x="1865" y="3613"/>
                    </a:lnTo>
                    <a:cubicBezTo>
                      <a:pt x="1653" y="3886"/>
                      <a:pt x="1433" y="4165"/>
                      <a:pt x="1225" y="4447"/>
                    </a:cubicBezTo>
                    <a:cubicBezTo>
                      <a:pt x="1102" y="4621"/>
                      <a:pt x="1004" y="4777"/>
                      <a:pt x="929" y="4930"/>
                    </a:cubicBezTo>
                    <a:cubicBezTo>
                      <a:pt x="816" y="5152"/>
                      <a:pt x="728" y="5383"/>
                      <a:pt x="643" y="5610"/>
                    </a:cubicBezTo>
                    <a:lnTo>
                      <a:pt x="606" y="5706"/>
                    </a:lnTo>
                    <a:cubicBezTo>
                      <a:pt x="579" y="5777"/>
                      <a:pt x="551" y="5852"/>
                      <a:pt x="521" y="5923"/>
                    </a:cubicBezTo>
                    <a:cubicBezTo>
                      <a:pt x="425" y="6168"/>
                      <a:pt x="327" y="6420"/>
                      <a:pt x="262" y="6675"/>
                    </a:cubicBezTo>
                    <a:cubicBezTo>
                      <a:pt x="174" y="7029"/>
                      <a:pt x="147" y="7400"/>
                      <a:pt x="123" y="7760"/>
                    </a:cubicBezTo>
                    <a:cubicBezTo>
                      <a:pt x="116" y="7852"/>
                      <a:pt x="113" y="7940"/>
                      <a:pt x="102" y="8033"/>
                    </a:cubicBezTo>
                    <a:cubicBezTo>
                      <a:pt x="99" y="8104"/>
                      <a:pt x="92" y="8176"/>
                      <a:pt x="89" y="8250"/>
                    </a:cubicBezTo>
                    <a:cubicBezTo>
                      <a:pt x="82" y="8356"/>
                      <a:pt x="75" y="8468"/>
                      <a:pt x="65" y="8576"/>
                    </a:cubicBezTo>
                    <a:cubicBezTo>
                      <a:pt x="45" y="8785"/>
                      <a:pt x="31" y="8975"/>
                      <a:pt x="28" y="9162"/>
                    </a:cubicBezTo>
                    <a:lnTo>
                      <a:pt x="25" y="9206"/>
                    </a:lnTo>
                    <a:cubicBezTo>
                      <a:pt x="14" y="9543"/>
                      <a:pt x="0" y="9893"/>
                      <a:pt x="25" y="10234"/>
                    </a:cubicBezTo>
                    <a:cubicBezTo>
                      <a:pt x="52" y="10666"/>
                      <a:pt x="82" y="11155"/>
                      <a:pt x="163" y="11631"/>
                    </a:cubicBezTo>
                    <a:cubicBezTo>
                      <a:pt x="238" y="12074"/>
                      <a:pt x="480" y="12471"/>
                      <a:pt x="705" y="12798"/>
                    </a:cubicBezTo>
                    <a:cubicBezTo>
                      <a:pt x="926" y="13118"/>
                      <a:pt x="1221" y="13533"/>
                      <a:pt x="1562" y="13908"/>
                    </a:cubicBezTo>
                    <a:cubicBezTo>
                      <a:pt x="1694" y="14050"/>
                      <a:pt x="1827" y="14186"/>
                      <a:pt x="1956" y="14308"/>
                    </a:cubicBezTo>
                    <a:cubicBezTo>
                      <a:pt x="2198" y="14530"/>
                      <a:pt x="2457" y="14724"/>
                      <a:pt x="2657" y="14863"/>
                    </a:cubicBezTo>
                    <a:cubicBezTo>
                      <a:pt x="2769" y="14944"/>
                      <a:pt x="2898" y="15016"/>
                      <a:pt x="3021" y="15084"/>
                    </a:cubicBezTo>
                    <a:cubicBezTo>
                      <a:pt x="3058" y="15108"/>
                      <a:pt x="3096" y="15128"/>
                      <a:pt x="3133" y="15148"/>
                    </a:cubicBezTo>
                    <a:cubicBezTo>
                      <a:pt x="3256" y="15220"/>
                      <a:pt x="3388" y="15288"/>
                      <a:pt x="3515" y="15353"/>
                    </a:cubicBezTo>
                    <a:lnTo>
                      <a:pt x="3640" y="15418"/>
                    </a:lnTo>
                    <a:cubicBezTo>
                      <a:pt x="4076" y="15646"/>
                      <a:pt x="4511" y="15819"/>
                      <a:pt x="4939" y="15938"/>
                    </a:cubicBezTo>
                    <a:cubicBezTo>
                      <a:pt x="5103" y="15982"/>
                      <a:pt x="5273" y="16020"/>
                      <a:pt x="5437" y="16054"/>
                    </a:cubicBezTo>
                    <a:cubicBezTo>
                      <a:pt x="5610" y="16095"/>
                      <a:pt x="5790" y="16132"/>
                      <a:pt x="5964" y="16183"/>
                    </a:cubicBezTo>
                    <a:cubicBezTo>
                      <a:pt x="6028" y="16200"/>
                      <a:pt x="6090" y="16217"/>
                      <a:pt x="6154" y="16234"/>
                    </a:cubicBezTo>
                    <a:cubicBezTo>
                      <a:pt x="6368" y="16291"/>
                      <a:pt x="6589" y="16353"/>
                      <a:pt x="6801" y="16431"/>
                    </a:cubicBezTo>
                    <a:cubicBezTo>
                      <a:pt x="6913" y="16486"/>
                      <a:pt x="7015" y="16544"/>
                      <a:pt x="7110" y="16605"/>
                    </a:cubicBezTo>
                    <a:cubicBezTo>
                      <a:pt x="7202" y="16693"/>
                      <a:pt x="7300" y="16795"/>
                      <a:pt x="7402" y="16921"/>
                    </a:cubicBezTo>
                    <a:cubicBezTo>
                      <a:pt x="7440" y="16976"/>
                      <a:pt x="7474" y="17026"/>
                      <a:pt x="7501" y="17081"/>
                    </a:cubicBezTo>
                    <a:cubicBezTo>
                      <a:pt x="7556" y="17227"/>
                      <a:pt x="7603" y="17390"/>
                      <a:pt x="7651" y="17571"/>
                    </a:cubicBezTo>
                    <a:cubicBezTo>
                      <a:pt x="7671" y="17649"/>
                      <a:pt x="7688" y="17727"/>
                      <a:pt x="7709" y="17806"/>
                    </a:cubicBezTo>
                    <a:lnTo>
                      <a:pt x="7726" y="17888"/>
                    </a:lnTo>
                    <a:lnTo>
                      <a:pt x="7746" y="17962"/>
                    </a:lnTo>
                    <a:lnTo>
                      <a:pt x="7763" y="18040"/>
                    </a:lnTo>
                    <a:cubicBezTo>
                      <a:pt x="7790" y="18153"/>
                      <a:pt x="7848" y="18268"/>
                      <a:pt x="7886" y="18346"/>
                    </a:cubicBezTo>
                    <a:cubicBezTo>
                      <a:pt x="7988" y="18550"/>
                      <a:pt x="8140" y="18679"/>
                      <a:pt x="8294" y="18789"/>
                    </a:cubicBezTo>
                    <a:cubicBezTo>
                      <a:pt x="8443" y="18891"/>
                      <a:pt x="8641" y="18965"/>
                      <a:pt x="8903" y="19006"/>
                    </a:cubicBezTo>
                    <a:cubicBezTo>
                      <a:pt x="9032" y="19026"/>
                      <a:pt x="9175" y="19047"/>
                      <a:pt x="9321" y="19064"/>
                    </a:cubicBezTo>
                    <a:cubicBezTo>
                      <a:pt x="9440" y="19075"/>
                      <a:pt x="9552" y="19081"/>
                      <a:pt x="9661" y="19081"/>
                    </a:cubicBezTo>
                    <a:lnTo>
                      <a:pt x="9702" y="19081"/>
                    </a:lnTo>
                    <a:cubicBezTo>
                      <a:pt x="9916" y="19078"/>
                      <a:pt x="10134" y="19040"/>
                      <a:pt x="10341" y="19003"/>
                    </a:cubicBezTo>
                    <a:cubicBezTo>
                      <a:pt x="10470" y="18979"/>
                      <a:pt x="10586" y="18924"/>
                      <a:pt x="10709" y="18870"/>
                    </a:cubicBezTo>
                    <a:lnTo>
                      <a:pt x="10719" y="18863"/>
                    </a:lnTo>
                    <a:cubicBezTo>
                      <a:pt x="10736" y="18857"/>
                      <a:pt x="10750" y="18847"/>
                      <a:pt x="10764" y="18833"/>
                    </a:cubicBezTo>
                    <a:lnTo>
                      <a:pt x="10777" y="18822"/>
                    </a:lnTo>
                    <a:cubicBezTo>
                      <a:pt x="10855" y="18778"/>
                      <a:pt x="10927" y="18720"/>
                      <a:pt x="10985" y="18652"/>
                    </a:cubicBezTo>
                    <a:cubicBezTo>
                      <a:pt x="11015" y="18622"/>
                      <a:pt x="11046" y="18585"/>
                      <a:pt x="11076" y="18541"/>
                    </a:cubicBezTo>
                    <a:cubicBezTo>
                      <a:pt x="11280" y="18537"/>
                      <a:pt x="11481" y="18452"/>
                      <a:pt x="11624" y="18309"/>
                    </a:cubicBezTo>
                    <a:cubicBezTo>
                      <a:pt x="11753" y="18180"/>
                      <a:pt x="11875" y="17955"/>
                      <a:pt x="11858" y="17748"/>
                    </a:cubicBezTo>
                    <a:cubicBezTo>
                      <a:pt x="11838" y="17536"/>
                      <a:pt x="11822" y="17326"/>
                      <a:pt x="11801" y="17112"/>
                    </a:cubicBezTo>
                    <a:cubicBezTo>
                      <a:pt x="11784" y="16900"/>
                      <a:pt x="11764" y="16690"/>
                      <a:pt x="11746" y="16479"/>
                    </a:cubicBezTo>
                    <a:cubicBezTo>
                      <a:pt x="11720" y="16189"/>
                      <a:pt x="11695" y="15853"/>
                      <a:pt x="11715" y="15523"/>
                    </a:cubicBezTo>
                    <a:cubicBezTo>
                      <a:pt x="11764" y="15285"/>
                      <a:pt x="11849" y="15064"/>
                      <a:pt x="11930" y="14859"/>
                    </a:cubicBezTo>
                    <a:cubicBezTo>
                      <a:pt x="11947" y="14819"/>
                      <a:pt x="11964" y="14785"/>
                      <a:pt x="11985" y="14754"/>
                    </a:cubicBezTo>
                    <a:cubicBezTo>
                      <a:pt x="12083" y="14649"/>
                      <a:pt x="12199" y="14561"/>
                      <a:pt x="12304" y="14475"/>
                    </a:cubicBezTo>
                    <a:cubicBezTo>
                      <a:pt x="12447" y="14370"/>
                      <a:pt x="12597" y="14268"/>
                      <a:pt x="12743" y="14169"/>
                    </a:cubicBezTo>
                    <a:cubicBezTo>
                      <a:pt x="12842" y="14104"/>
                      <a:pt x="12940" y="14037"/>
                      <a:pt x="13039" y="13969"/>
                    </a:cubicBezTo>
                    <a:cubicBezTo>
                      <a:pt x="13315" y="13774"/>
                      <a:pt x="13627" y="13553"/>
                      <a:pt x="13924" y="13316"/>
                    </a:cubicBezTo>
                    <a:cubicBezTo>
                      <a:pt x="14155" y="13128"/>
                      <a:pt x="14383" y="12921"/>
                      <a:pt x="14604" y="12724"/>
                    </a:cubicBezTo>
                    <a:cubicBezTo>
                      <a:pt x="14811" y="12536"/>
                      <a:pt x="15026" y="12339"/>
                      <a:pt x="15246" y="12159"/>
                    </a:cubicBezTo>
                    <a:lnTo>
                      <a:pt x="15348" y="12084"/>
                    </a:lnTo>
                    <a:cubicBezTo>
                      <a:pt x="15471" y="11992"/>
                      <a:pt x="15597" y="11900"/>
                      <a:pt x="15716" y="11801"/>
                    </a:cubicBezTo>
                    <a:cubicBezTo>
                      <a:pt x="15828" y="11713"/>
                      <a:pt x="15934" y="11611"/>
                      <a:pt x="16036" y="11515"/>
                    </a:cubicBezTo>
                    <a:cubicBezTo>
                      <a:pt x="16077" y="11479"/>
                      <a:pt x="16114" y="11438"/>
                      <a:pt x="16155" y="11400"/>
                    </a:cubicBezTo>
                    <a:cubicBezTo>
                      <a:pt x="16278" y="11288"/>
                      <a:pt x="16420" y="11152"/>
                      <a:pt x="16549" y="11005"/>
                    </a:cubicBezTo>
                    <a:cubicBezTo>
                      <a:pt x="16662" y="10876"/>
                      <a:pt x="16761" y="10760"/>
                      <a:pt x="16832" y="10628"/>
                    </a:cubicBezTo>
                    <a:cubicBezTo>
                      <a:pt x="16879" y="10536"/>
                      <a:pt x="16924" y="10441"/>
                      <a:pt x="16971" y="10339"/>
                    </a:cubicBezTo>
                    <a:cubicBezTo>
                      <a:pt x="17100" y="10060"/>
                      <a:pt x="17193" y="9842"/>
                      <a:pt x="17264" y="9634"/>
                    </a:cubicBezTo>
                    <a:cubicBezTo>
                      <a:pt x="17353" y="9372"/>
                      <a:pt x="17394" y="9101"/>
                      <a:pt x="17424" y="8866"/>
                    </a:cubicBezTo>
                    <a:cubicBezTo>
                      <a:pt x="17451" y="8658"/>
                      <a:pt x="17482" y="8413"/>
                      <a:pt x="17499" y="8158"/>
                    </a:cubicBezTo>
                    <a:cubicBezTo>
                      <a:pt x="17523" y="7780"/>
                      <a:pt x="17465" y="7397"/>
                      <a:pt x="17410" y="7022"/>
                    </a:cubicBezTo>
                    <a:cubicBezTo>
                      <a:pt x="17363" y="6678"/>
                      <a:pt x="17274" y="6301"/>
                      <a:pt x="17145" y="5866"/>
                    </a:cubicBezTo>
                    <a:cubicBezTo>
                      <a:pt x="16995" y="5359"/>
                      <a:pt x="16822" y="4907"/>
                      <a:pt x="16614" y="4485"/>
                    </a:cubicBezTo>
                    <a:cubicBezTo>
                      <a:pt x="16522" y="4294"/>
                      <a:pt x="16410" y="4070"/>
                      <a:pt x="16278" y="3849"/>
                    </a:cubicBezTo>
                    <a:cubicBezTo>
                      <a:pt x="16097" y="3549"/>
                      <a:pt x="15866" y="3243"/>
                      <a:pt x="15563" y="2920"/>
                    </a:cubicBezTo>
                    <a:cubicBezTo>
                      <a:pt x="15240" y="2573"/>
                      <a:pt x="14957" y="2304"/>
                      <a:pt x="14668" y="2066"/>
                    </a:cubicBezTo>
                    <a:lnTo>
                      <a:pt x="14654" y="2056"/>
                    </a:lnTo>
                    <a:cubicBezTo>
                      <a:pt x="14284" y="1753"/>
                      <a:pt x="13896" y="1437"/>
                      <a:pt x="13481" y="1185"/>
                    </a:cubicBezTo>
                    <a:cubicBezTo>
                      <a:pt x="13307" y="1079"/>
                      <a:pt x="13131" y="991"/>
                      <a:pt x="12960" y="916"/>
                    </a:cubicBezTo>
                    <a:cubicBezTo>
                      <a:pt x="12740" y="811"/>
                      <a:pt x="12478" y="695"/>
                      <a:pt x="12202" y="603"/>
                    </a:cubicBezTo>
                    <a:cubicBezTo>
                      <a:pt x="11814" y="474"/>
                      <a:pt x="11409" y="368"/>
                      <a:pt x="10964" y="277"/>
                    </a:cubicBezTo>
                    <a:cubicBezTo>
                      <a:pt x="10542" y="192"/>
                      <a:pt x="10079" y="123"/>
                      <a:pt x="9511" y="62"/>
                    </a:cubicBezTo>
                    <a:cubicBezTo>
                      <a:pt x="9120" y="21"/>
                      <a:pt x="8732" y="12"/>
                      <a:pt x="830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812;p26"/>
              <p:cNvSpPr/>
              <p:nvPr/>
            </p:nvSpPr>
            <p:spPr>
              <a:xfrm>
                <a:off x="1569850" y="2877500"/>
                <a:ext cx="131950" cy="110925"/>
              </a:xfrm>
              <a:custGeom>
                <a:avLst/>
                <a:gdLst/>
                <a:ahLst/>
                <a:cxnLst/>
                <a:rect l="l" t="t" r="r" b="b"/>
                <a:pathLst>
                  <a:path w="5278" h="4437" extrusionOk="0">
                    <a:moveTo>
                      <a:pt x="913" y="0"/>
                    </a:moveTo>
                    <a:cubicBezTo>
                      <a:pt x="753" y="0"/>
                      <a:pt x="603" y="41"/>
                      <a:pt x="467" y="119"/>
                    </a:cubicBezTo>
                    <a:cubicBezTo>
                      <a:pt x="270" y="234"/>
                      <a:pt x="123" y="425"/>
                      <a:pt x="62" y="646"/>
                    </a:cubicBezTo>
                    <a:cubicBezTo>
                      <a:pt x="1" y="874"/>
                      <a:pt x="32" y="1123"/>
                      <a:pt x="150" y="1327"/>
                    </a:cubicBezTo>
                    <a:cubicBezTo>
                      <a:pt x="256" y="1507"/>
                      <a:pt x="464" y="1691"/>
                      <a:pt x="678" y="1732"/>
                    </a:cubicBezTo>
                    <a:cubicBezTo>
                      <a:pt x="814" y="1755"/>
                      <a:pt x="950" y="1779"/>
                      <a:pt x="1086" y="1803"/>
                    </a:cubicBezTo>
                    <a:cubicBezTo>
                      <a:pt x="1059" y="1861"/>
                      <a:pt x="1039" y="1919"/>
                      <a:pt x="1025" y="1980"/>
                    </a:cubicBezTo>
                    <a:cubicBezTo>
                      <a:pt x="984" y="2156"/>
                      <a:pt x="987" y="2319"/>
                      <a:pt x="1028" y="2500"/>
                    </a:cubicBezTo>
                    <a:cubicBezTo>
                      <a:pt x="1086" y="2735"/>
                      <a:pt x="1284" y="2956"/>
                      <a:pt x="1494" y="3068"/>
                    </a:cubicBezTo>
                    <a:cubicBezTo>
                      <a:pt x="1590" y="3115"/>
                      <a:pt x="1688" y="3153"/>
                      <a:pt x="1787" y="3181"/>
                    </a:cubicBezTo>
                    <a:cubicBezTo>
                      <a:pt x="1770" y="3231"/>
                      <a:pt x="1753" y="3283"/>
                      <a:pt x="1746" y="3337"/>
                    </a:cubicBezTo>
                    <a:cubicBezTo>
                      <a:pt x="1739" y="3388"/>
                      <a:pt x="1715" y="3493"/>
                      <a:pt x="1719" y="3565"/>
                    </a:cubicBezTo>
                    <a:cubicBezTo>
                      <a:pt x="1722" y="3748"/>
                      <a:pt x="1753" y="3789"/>
                      <a:pt x="1821" y="3952"/>
                    </a:cubicBezTo>
                    <a:cubicBezTo>
                      <a:pt x="1882" y="4092"/>
                      <a:pt x="2025" y="4208"/>
                      <a:pt x="2147" y="4293"/>
                    </a:cubicBezTo>
                    <a:cubicBezTo>
                      <a:pt x="2219" y="4340"/>
                      <a:pt x="2290" y="4365"/>
                      <a:pt x="2375" y="4398"/>
                    </a:cubicBezTo>
                    <a:cubicBezTo>
                      <a:pt x="2444" y="4426"/>
                      <a:pt x="2517" y="4436"/>
                      <a:pt x="2591" y="4436"/>
                    </a:cubicBezTo>
                    <a:cubicBezTo>
                      <a:pt x="2679" y="4436"/>
                      <a:pt x="2768" y="4422"/>
                      <a:pt x="2852" y="4405"/>
                    </a:cubicBezTo>
                    <a:cubicBezTo>
                      <a:pt x="2995" y="4378"/>
                      <a:pt x="3168" y="4266"/>
                      <a:pt x="3263" y="4156"/>
                    </a:cubicBezTo>
                    <a:cubicBezTo>
                      <a:pt x="3389" y="4018"/>
                      <a:pt x="3474" y="3854"/>
                      <a:pt x="3505" y="3674"/>
                    </a:cubicBezTo>
                    <a:cubicBezTo>
                      <a:pt x="3508" y="3671"/>
                      <a:pt x="3511" y="3667"/>
                      <a:pt x="3515" y="3667"/>
                    </a:cubicBezTo>
                    <a:cubicBezTo>
                      <a:pt x="3648" y="3575"/>
                      <a:pt x="3770" y="3473"/>
                      <a:pt x="3882" y="3357"/>
                    </a:cubicBezTo>
                    <a:cubicBezTo>
                      <a:pt x="3967" y="3272"/>
                      <a:pt x="4042" y="3181"/>
                      <a:pt x="4117" y="3085"/>
                    </a:cubicBezTo>
                    <a:cubicBezTo>
                      <a:pt x="4260" y="2997"/>
                      <a:pt x="4386" y="2878"/>
                      <a:pt x="4467" y="2724"/>
                    </a:cubicBezTo>
                    <a:cubicBezTo>
                      <a:pt x="4610" y="2459"/>
                      <a:pt x="4634" y="2123"/>
                      <a:pt x="4474" y="1864"/>
                    </a:cubicBezTo>
                    <a:cubicBezTo>
                      <a:pt x="4546" y="1826"/>
                      <a:pt x="4617" y="1786"/>
                      <a:pt x="4685" y="1745"/>
                    </a:cubicBezTo>
                    <a:cubicBezTo>
                      <a:pt x="4777" y="1687"/>
                      <a:pt x="4879" y="1616"/>
                      <a:pt x="4957" y="1544"/>
                    </a:cubicBezTo>
                    <a:cubicBezTo>
                      <a:pt x="5097" y="1418"/>
                      <a:pt x="5179" y="1269"/>
                      <a:pt x="5232" y="1088"/>
                    </a:cubicBezTo>
                    <a:cubicBezTo>
                      <a:pt x="5277" y="949"/>
                      <a:pt x="5273" y="759"/>
                      <a:pt x="5226" y="622"/>
                    </a:cubicBezTo>
                    <a:cubicBezTo>
                      <a:pt x="5202" y="554"/>
                      <a:pt x="5175" y="470"/>
                      <a:pt x="5127" y="408"/>
                    </a:cubicBezTo>
                    <a:cubicBezTo>
                      <a:pt x="5008" y="252"/>
                      <a:pt x="5015" y="245"/>
                      <a:pt x="4852" y="132"/>
                    </a:cubicBezTo>
                    <a:cubicBezTo>
                      <a:pt x="4730" y="46"/>
                      <a:pt x="4578" y="13"/>
                      <a:pt x="4427" y="13"/>
                    </a:cubicBezTo>
                    <a:cubicBezTo>
                      <a:pt x="4322" y="13"/>
                      <a:pt x="4216" y="29"/>
                      <a:pt x="4121" y="54"/>
                    </a:cubicBezTo>
                    <a:cubicBezTo>
                      <a:pt x="4042" y="74"/>
                      <a:pt x="3967" y="99"/>
                      <a:pt x="3889" y="115"/>
                    </a:cubicBezTo>
                    <a:cubicBezTo>
                      <a:pt x="3800" y="136"/>
                      <a:pt x="3712" y="149"/>
                      <a:pt x="3624" y="163"/>
                    </a:cubicBezTo>
                    <a:cubicBezTo>
                      <a:pt x="3392" y="190"/>
                      <a:pt x="3164" y="214"/>
                      <a:pt x="2937" y="228"/>
                    </a:cubicBezTo>
                    <a:cubicBezTo>
                      <a:pt x="2860" y="233"/>
                      <a:pt x="2783" y="235"/>
                      <a:pt x="2707" y="235"/>
                    </a:cubicBezTo>
                    <a:cubicBezTo>
                      <a:pt x="2526" y="235"/>
                      <a:pt x="2346" y="222"/>
                      <a:pt x="2164" y="201"/>
                    </a:cubicBezTo>
                    <a:cubicBezTo>
                      <a:pt x="1824" y="149"/>
                      <a:pt x="1484" y="92"/>
                      <a:pt x="1147" y="30"/>
                    </a:cubicBezTo>
                    <a:cubicBezTo>
                      <a:pt x="1069" y="20"/>
                      <a:pt x="991" y="10"/>
                      <a:pt x="913" y="0"/>
                    </a:cubicBezTo>
                    <a:close/>
                  </a:path>
                </a:pathLst>
              </a:custGeom>
              <a:solidFill>
                <a:srgbClr val="ADD4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813;p26"/>
              <p:cNvSpPr/>
              <p:nvPr/>
            </p:nvSpPr>
            <p:spPr>
              <a:xfrm>
                <a:off x="1378950" y="2412300"/>
                <a:ext cx="465525" cy="521850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20874" extrusionOk="0">
                    <a:moveTo>
                      <a:pt x="9207" y="1036"/>
                    </a:moveTo>
                    <a:cubicBezTo>
                      <a:pt x="9274" y="1036"/>
                      <a:pt x="9340" y="1037"/>
                      <a:pt x="9406" y="1038"/>
                    </a:cubicBezTo>
                    <a:cubicBezTo>
                      <a:pt x="9705" y="1041"/>
                      <a:pt x="10005" y="1079"/>
                      <a:pt x="10301" y="1120"/>
                    </a:cubicBezTo>
                    <a:cubicBezTo>
                      <a:pt x="10675" y="1170"/>
                      <a:pt x="11045" y="1232"/>
                      <a:pt x="11416" y="1304"/>
                    </a:cubicBezTo>
                    <a:cubicBezTo>
                      <a:pt x="11603" y="1338"/>
                      <a:pt x="11791" y="1382"/>
                      <a:pt x="11978" y="1429"/>
                    </a:cubicBezTo>
                    <a:cubicBezTo>
                      <a:pt x="12130" y="1467"/>
                      <a:pt x="12281" y="1528"/>
                      <a:pt x="12430" y="1589"/>
                    </a:cubicBezTo>
                    <a:cubicBezTo>
                      <a:pt x="12535" y="1637"/>
                      <a:pt x="12637" y="1685"/>
                      <a:pt x="12743" y="1735"/>
                    </a:cubicBezTo>
                    <a:cubicBezTo>
                      <a:pt x="12848" y="1787"/>
                      <a:pt x="12950" y="1848"/>
                      <a:pt x="13056" y="1905"/>
                    </a:cubicBezTo>
                    <a:cubicBezTo>
                      <a:pt x="13260" y="2021"/>
                      <a:pt x="13454" y="2150"/>
                      <a:pt x="13651" y="2280"/>
                    </a:cubicBezTo>
                    <a:cubicBezTo>
                      <a:pt x="13855" y="2409"/>
                      <a:pt x="14060" y="2542"/>
                      <a:pt x="14267" y="2671"/>
                    </a:cubicBezTo>
                    <a:cubicBezTo>
                      <a:pt x="14424" y="2770"/>
                      <a:pt x="14576" y="2878"/>
                      <a:pt x="14726" y="2991"/>
                    </a:cubicBezTo>
                    <a:cubicBezTo>
                      <a:pt x="14978" y="3198"/>
                      <a:pt x="15212" y="3420"/>
                      <a:pt x="15437" y="3657"/>
                    </a:cubicBezTo>
                    <a:cubicBezTo>
                      <a:pt x="15655" y="3892"/>
                      <a:pt x="15856" y="4137"/>
                      <a:pt x="16052" y="4385"/>
                    </a:cubicBezTo>
                    <a:cubicBezTo>
                      <a:pt x="16243" y="4640"/>
                      <a:pt x="16430" y="4896"/>
                      <a:pt x="16594" y="5164"/>
                    </a:cubicBezTo>
                    <a:cubicBezTo>
                      <a:pt x="16679" y="5307"/>
                      <a:pt x="16763" y="5450"/>
                      <a:pt x="16839" y="5596"/>
                    </a:cubicBezTo>
                    <a:cubicBezTo>
                      <a:pt x="16914" y="5736"/>
                      <a:pt x="16978" y="5879"/>
                      <a:pt x="17046" y="6025"/>
                    </a:cubicBezTo>
                    <a:cubicBezTo>
                      <a:pt x="17141" y="6266"/>
                      <a:pt x="17220" y="6515"/>
                      <a:pt x="17294" y="6767"/>
                    </a:cubicBezTo>
                    <a:cubicBezTo>
                      <a:pt x="17328" y="6893"/>
                      <a:pt x="17366" y="7015"/>
                      <a:pt x="17399" y="7141"/>
                    </a:cubicBezTo>
                    <a:cubicBezTo>
                      <a:pt x="17434" y="7270"/>
                      <a:pt x="17454" y="7400"/>
                      <a:pt x="17475" y="7532"/>
                    </a:cubicBezTo>
                    <a:cubicBezTo>
                      <a:pt x="17502" y="7750"/>
                      <a:pt x="17522" y="7967"/>
                      <a:pt x="17529" y="8188"/>
                    </a:cubicBezTo>
                    <a:cubicBezTo>
                      <a:pt x="17536" y="8420"/>
                      <a:pt x="17512" y="8651"/>
                      <a:pt x="17488" y="8879"/>
                    </a:cubicBezTo>
                    <a:cubicBezTo>
                      <a:pt x="17454" y="9100"/>
                      <a:pt x="17407" y="9321"/>
                      <a:pt x="17352" y="9539"/>
                    </a:cubicBezTo>
                    <a:cubicBezTo>
                      <a:pt x="17318" y="9678"/>
                      <a:pt x="17281" y="9815"/>
                      <a:pt x="17240" y="9954"/>
                    </a:cubicBezTo>
                    <a:cubicBezTo>
                      <a:pt x="17209" y="10046"/>
                      <a:pt x="17175" y="10138"/>
                      <a:pt x="17138" y="10226"/>
                    </a:cubicBezTo>
                    <a:cubicBezTo>
                      <a:pt x="17043" y="10433"/>
                      <a:pt x="16941" y="10628"/>
                      <a:pt x="16812" y="10815"/>
                    </a:cubicBezTo>
                    <a:cubicBezTo>
                      <a:pt x="16611" y="11056"/>
                      <a:pt x="16393" y="11278"/>
                      <a:pt x="16172" y="11498"/>
                    </a:cubicBezTo>
                    <a:cubicBezTo>
                      <a:pt x="15947" y="11723"/>
                      <a:pt x="15716" y="11934"/>
                      <a:pt x="15468" y="12131"/>
                    </a:cubicBezTo>
                    <a:cubicBezTo>
                      <a:pt x="15168" y="12349"/>
                      <a:pt x="14852" y="12546"/>
                      <a:pt x="14536" y="12740"/>
                    </a:cubicBezTo>
                    <a:cubicBezTo>
                      <a:pt x="14366" y="12849"/>
                      <a:pt x="14192" y="12951"/>
                      <a:pt x="14019" y="13057"/>
                    </a:cubicBezTo>
                    <a:cubicBezTo>
                      <a:pt x="13852" y="13155"/>
                      <a:pt x="13689" y="13261"/>
                      <a:pt x="13526" y="13363"/>
                    </a:cubicBezTo>
                    <a:cubicBezTo>
                      <a:pt x="13352" y="13468"/>
                      <a:pt x="13179" y="13573"/>
                      <a:pt x="13015" y="13689"/>
                    </a:cubicBezTo>
                    <a:cubicBezTo>
                      <a:pt x="12838" y="13818"/>
                      <a:pt x="12668" y="13958"/>
                      <a:pt x="12505" y="14104"/>
                    </a:cubicBezTo>
                    <a:cubicBezTo>
                      <a:pt x="12444" y="14159"/>
                      <a:pt x="12386" y="14217"/>
                      <a:pt x="12335" y="14278"/>
                    </a:cubicBezTo>
                    <a:cubicBezTo>
                      <a:pt x="12219" y="14407"/>
                      <a:pt x="12148" y="14543"/>
                      <a:pt x="12090" y="14706"/>
                    </a:cubicBezTo>
                    <a:cubicBezTo>
                      <a:pt x="12049" y="14815"/>
                      <a:pt x="12039" y="14938"/>
                      <a:pt x="12025" y="15053"/>
                    </a:cubicBezTo>
                    <a:cubicBezTo>
                      <a:pt x="12019" y="15138"/>
                      <a:pt x="12015" y="15223"/>
                      <a:pt x="12008" y="15308"/>
                    </a:cubicBezTo>
                    <a:cubicBezTo>
                      <a:pt x="11964" y="15818"/>
                      <a:pt x="12011" y="16329"/>
                      <a:pt x="12032" y="16839"/>
                    </a:cubicBezTo>
                    <a:cubicBezTo>
                      <a:pt x="12039" y="17101"/>
                      <a:pt x="12052" y="17363"/>
                      <a:pt x="12059" y="17625"/>
                    </a:cubicBezTo>
                    <a:cubicBezTo>
                      <a:pt x="12066" y="17870"/>
                      <a:pt x="12059" y="18115"/>
                      <a:pt x="12039" y="18363"/>
                    </a:cubicBezTo>
                    <a:cubicBezTo>
                      <a:pt x="11930" y="18363"/>
                      <a:pt x="11818" y="18366"/>
                      <a:pt x="11705" y="18373"/>
                    </a:cubicBezTo>
                    <a:cubicBezTo>
                      <a:pt x="11573" y="18380"/>
                      <a:pt x="11444" y="18397"/>
                      <a:pt x="11311" y="18401"/>
                    </a:cubicBezTo>
                    <a:cubicBezTo>
                      <a:pt x="11174" y="18407"/>
                      <a:pt x="11042" y="18421"/>
                      <a:pt x="10906" y="18431"/>
                    </a:cubicBezTo>
                    <a:cubicBezTo>
                      <a:pt x="10763" y="18445"/>
                      <a:pt x="10620" y="18445"/>
                      <a:pt x="10474" y="18445"/>
                    </a:cubicBezTo>
                    <a:cubicBezTo>
                      <a:pt x="10334" y="18448"/>
                      <a:pt x="10199" y="18451"/>
                      <a:pt x="10059" y="18455"/>
                    </a:cubicBezTo>
                    <a:cubicBezTo>
                      <a:pt x="9916" y="18462"/>
                      <a:pt x="9770" y="18486"/>
                      <a:pt x="9627" y="18486"/>
                    </a:cubicBezTo>
                    <a:cubicBezTo>
                      <a:pt x="9355" y="18486"/>
                      <a:pt x="9080" y="18486"/>
                      <a:pt x="8807" y="18458"/>
                    </a:cubicBezTo>
                    <a:cubicBezTo>
                      <a:pt x="8763" y="18451"/>
                      <a:pt x="8722" y="18442"/>
                      <a:pt x="8678" y="18428"/>
                    </a:cubicBezTo>
                    <a:cubicBezTo>
                      <a:pt x="8631" y="18295"/>
                      <a:pt x="8603" y="18152"/>
                      <a:pt x="8579" y="18013"/>
                    </a:cubicBezTo>
                    <a:cubicBezTo>
                      <a:pt x="8546" y="17842"/>
                      <a:pt x="8505" y="17672"/>
                      <a:pt x="8480" y="17499"/>
                    </a:cubicBezTo>
                    <a:cubicBezTo>
                      <a:pt x="8430" y="17148"/>
                      <a:pt x="8321" y="16792"/>
                      <a:pt x="8083" y="16519"/>
                    </a:cubicBezTo>
                    <a:cubicBezTo>
                      <a:pt x="7977" y="16401"/>
                      <a:pt x="7848" y="16305"/>
                      <a:pt x="7719" y="16209"/>
                    </a:cubicBezTo>
                    <a:cubicBezTo>
                      <a:pt x="7572" y="16098"/>
                      <a:pt x="7409" y="16019"/>
                      <a:pt x="7232" y="15972"/>
                    </a:cubicBezTo>
                    <a:cubicBezTo>
                      <a:pt x="6899" y="15880"/>
                      <a:pt x="6579" y="15754"/>
                      <a:pt x="6252" y="15631"/>
                    </a:cubicBezTo>
                    <a:cubicBezTo>
                      <a:pt x="5896" y="15502"/>
                      <a:pt x="5528" y="15404"/>
                      <a:pt x="5171" y="15267"/>
                    </a:cubicBezTo>
                    <a:cubicBezTo>
                      <a:pt x="5007" y="15196"/>
                      <a:pt x="4851" y="15115"/>
                      <a:pt x="4695" y="15026"/>
                    </a:cubicBezTo>
                    <a:cubicBezTo>
                      <a:pt x="4511" y="14924"/>
                      <a:pt x="4334" y="14809"/>
                      <a:pt x="4153" y="14696"/>
                    </a:cubicBezTo>
                    <a:cubicBezTo>
                      <a:pt x="3974" y="14587"/>
                      <a:pt x="3797" y="14475"/>
                      <a:pt x="3623" y="14360"/>
                    </a:cubicBezTo>
                    <a:cubicBezTo>
                      <a:pt x="3467" y="14253"/>
                      <a:pt x="3310" y="14155"/>
                      <a:pt x="3161" y="14043"/>
                    </a:cubicBezTo>
                    <a:cubicBezTo>
                      <a:pt x="2966" y="13883"/>
                      <a:pt x="2783" y="13713"/>
                      <a:pt x="2613" y="13526"/>
                    </a:cubicBezTo>
                    <a:cubicBezTo>
                      <a:pt x="2443" y="13342"/>
                      <a:pt x="2286" y="13148"/>
                      <a:pt x="2133" y="12951"/>
                    </a:cubicBezTo>
                    <a:cubicBezTo>
                      <a:pt x="1980" y="12750"/>
                      <a:pt x="1837" y="12546"/>
                      <a:pt x="1701" y="12335"/>
                    </a:cubicBezTo>
                    <a:cubicBezTo>
                      <a:pt x="1627" y="12220"/>
                      <a:pt x="1555" y="12104"/>
                      <a:pt x="1484" y="11988"/>
                    </a:cubicBezTo>
                    <a:cubicBezTo>
                      <a:pt x="1432" y="11910"/>
                      <a:pt x="1391" y="11821"/>
                      <a:pt x="1354" y="11733"/>
                    </a:cubicBezTo>
                    <a:cubicBezTo>
                      <a:pt x="1300" y="11587"/>
                      <a:pt x="1252" y="11441"/>
                      <a:pt x="1214" y="11287"/>
                    </a:cubicBezTo>
                    <a:cubicBezTo>
                      <a:pt x="1178" y="11124"/>
                      <a:pt x="1150" y="10958"/>
                      <a:pt x="1123" y="10791"/>
                    </a:cubicBezTo>
                    <a:cubicBezTo>
                      <a:pt x="1092" y="10543"/>
                      <a:pt x="1062" y="10294"/>
                      <a:pt x="1027" y="10046"/>
                    </a:cubicBezTo>
                    <a:cubicBezTo>
                      <a:pt x="1010" y="9913"/>
                      <a:pt x="994" y="9780"/>
                      <a:pt x="980" y="9648"/>
                    </a:cubicBezTo>
                    <a:cubicBezTo>
                      <a:pt x="969" y="9505"/>
                      <a:pt x="969" y="9359"/>
                      <a:pt x="973" y="9216"/>
                    </a:cubicBezTo>
                    <a:cubicBezTo>
                      <a:pt x="980" y="8951"/>
                      <a:pt x="1000" y="8685"/>
                      <a:pt x="1031" y="8420"/>
                    </a:cubicBezTo>
                    <a:cubicBezTo>
                      <a:pt x="1071" y="8127"/>
                      <a:pt x="1120" y="7835"/>
                      <a:pt x="1170" y="7543"/>
                    </a:cubicBezTo>
                    <a:cubicBezTo>
                      <a:pt x="1222" y="7257"/>
                      <a:pt x="1303" y="6984"/>
                      <a:pt x="1409" y="6716"/>
                    </a:cubicBezTo>
                    <a:cubicBezTo>
                      <a:pt x="1497" y="6518"/>
                      <a:pt x="1599" y="6324"/>
                      <a:pt x="1701" y="6130"/>
                    </a:cubicBezTo>
                    <a:cubicBezTo>
                      <a:pt x="1806" y="5926"/>
                      <a:pt x="1905" y="5719"/>
                      <a:pt x="2007" y="5511"/>
                    </a:cubicBezTo>
                    <a:cubicBezTo>
                      <a:pt x="2184" y="5161"/>
                      <a:pt x="2395" y="4824"/>
                      <a:pt x="2633" y="4511"/>
                    </a:cubicBezTo>
                    <a:cubicBezTo>
                      <a:pt x="2756" y="4359"/>
                      <a:pt x="2881" y="4208"/>
                      <a:pt x="3010" y="4062"/>
                    </a:cubicBezTo>
                    <a:cubicBezTo>
                      <a:pt x="3153" y="3899"/>
                      <a:pt x="3296" y="3732"/>
                      <a:pt x="3450" y="3576"/>
                    </a:cubicBezTo>
                    <a:cubicBezTo>
                      <a:pt x="3735" y="3280"/>
                      <a:pt x="4035" y="3007"/>
                      <a:pt x="4354" y="2753"/>
                    </a:cubicBezTo>
                    <a:cubicBezTo>
                      <a:pt x="4963" y="2300"/>
                      <a:pt x="5637" y="1943"/>
                      <a:pt x="6324" y="1630"/>
                    </a:cubicBezTo>
                    <a:cubicBezTo>
                      <a:pt x="6484" y="1566"/>
                      <a:pt x="6640" y="1508"/>
                      <a:pt x="6803" y="1456"/>
                    </a:cubicBezTo>
                    <a:cubicBezTo>
                      <a:pt x="7001" y="1399"/>
                      <a:pt x="7202" y="1348"/>
                      <a:pt x="7403" y="1304"/>
                    </a:cubicBezTo>
                    <a:cubicBezTo>
                      <a:pt x="7786" y="1211"/>
                      <a:pt x="8178" y="1137"/>
                      <a:pt x="8573" y="1079"/>
                    </a:cubicBezTo>
                    <a:cubicBezTo>
                      <a:pt x="8688" y="1062"/>
                      <a:pt x="8807" y="1048"/>
                      <a:pt x="8926" y="1041"/>
                    </a:cubicBezTo>
                    <a:cubicBezTo>
                      <a:pt x="9020" y="1038"/>
                      <a:pt x="9114" y="1036"/>
                      <a:pt x="9207" y="1036"/>
                    </a:cubicBezTo>
                    <a:close/>
                    <a:moveTo>
                      <a:pt x="8106" y="19095"/>
                    </a:moveTo>
                    <a:cubicBezTo>
                      <a:pt x="8188" y="19152"/>
                      <a:pt x="8280" y="19193"/>
                      <a:pt x="8382" y="19224"/>
                    </a:cubicBezTo>
                    <a:cubicBezTo>
                      <a:pt x="8491" y="19258"/>
                      <a:pt x="8607" y="19271"/>
                      <a:pt x="8722" y="19282"/>
                    </a:cubicBezTo>
                    <a:cubicBezTo>
                      <a:pt x="8800" y="19291"/>
                      <a:pt x="8882" y="19295"/>
                      <a:pt x="8964" y="19299"/>
                    </a:cubicBezTo>
                    <a:cubicBezTo>
                      <a:pt x="9147" y="19302"/>
                      <a:pt x="9331" y="19302"/>
                      <a:pt x="9515" y="19302"/>
                    </a:cubicBezTo>
                    <a:cubicBezTo>
                      <a:pt x="9692" y="19299"/>
                      <a:pt x="9868" y="19274"/>
                      <a:pt x="10042" y="19261"/>
                    </a:cubicBezTo>
                    <a:cubicBezTo>
                      <a:pt x="10212" y="19247"/>
                      <a:pt x="10383" y="19244"/>
                      <a:pt x="10552" y="19241"/>
                    </a:cubicBezTo>
                    <a:cubicBezTo>
                      <a:pt x="10722" y="19238"/>
                      <a:pt x="10889" y="19224"/>
                      <a:pt x="11059" y="19210"/>
                    </a:cubicBezTo>
                    <a:cubicBezTo>
                      <a:pt x="11165" y="19200"/>
                      <a:pt x="11270" y="19193"/>
                      <a:pt x="11372" y="19186"/>
                    </a:cubicBezTo>
                    <a:cubicBezTo>
                      <a:pt x="11474" y="19180"/>
                      <a:pt x="11573" y="19166"/>
                      <a:pt x="11675" y="19152"/>
                    </a:cubicBezTo>
                    <a:cubicBezTo>
                      <a:pt x="11774" y="19142"/>
                      <a:pt x="11876" y="19128"/>
                      <a:pt x="11978" y="19122"/>
                    </a:cubicBezTo>
                    <a:cubicBezTo>
                      <a:pt x="12057" y="19112"/>
                      <a:pt x="12144" y="19101"/>
                      <a:pt x="12227" y="19101"/>
                    </a:cubicBezTo>
                    <a:cubicBezTo>
                      <a:pt x="12237" y="19101"/>
                      <a:pt x="12246" y="19101"/>
                      <a:pt x="12256" y="19101"/>
                    </a:cubicBezTo>
                    <a:cubicBezTo>
                      <a:pt x="12270" y="19104"/>
                      <a:pt x="12281" y="19108"/>
                      <a:pt x="12294" y="19111"/>
                    </a:cubicBezTo>
                    <a:cubicBezTo>
                      <a:pt x="12325" y="19128"/>
                      <a:pt x="12355" y="19142"/>
                      <a:pt x="12386" y="19152"/>
                    </a:cubicBezTo>
                    <a:cubicBezTo>
                      <a:pt x="12410" y="19166"/>
                      <a:pt x="12433" y="19176"/>
                      <a:pt x="12460" y="19186"/>
                    </a:cubicBezTo>
                    <a:cubicBezTo>
                      <a:pt x="12477" y="19247"/>
                      <a:pt x="12488" y="19312"/>
                      <a:pt x="12501" y="19373"/>
                    </a:cubicBezTo>
                    <a:lnTo>
                      <a:pt x="12532" y="19527"/>
                    </a:lnTo>
                    <a:lnTo>
                      <a:pt x="12532" y="19553"/>
                    </a:lnTo>
                    <a:cubicBezTo>
                      <a:pt x="12518" y="19585"/>
                      <a:pt x="12501" y="19611"/>
                      <a:pt x="12481" y="19638"/>
                    </a:cubicBezTo>
                    <a:cubicBezTo>
                      <a:pt x="12454" y="19669"/>
                      <a:pt x="12424" y="19700"/>
                      <a:pt x="12389" y="19727"/>
                    </a:cubicBezTo>
                    <a:cubicBezTo>
                      <a:pt x="12348" y="19754"/>
                      <a:pt x="12308" y="19778"/>
                      <a:pt x="12263" y="19802"/>
                    </a:cubicBezTo>
                    <a:cubicBezTo>
                      <a:pt x="12042" y="19883"/>
                      <a:pt x="11807" y="19924"/>
                      <a:pt x="11576" y="19965"/>
                    </a:cubicBezTo>
                    <a:cubicBezTo>
                      <a:pt x="11375" y="19989"/>
                      <a:pt x="11171" y="20003"/>
                      <a:pt x="10970" y="20023"/>
                    </a:cubicBezTo>
                    <a:cubicBezTo>
                      <a:pt x="10750" y="20043"/>
                      <a:pt x="10532" y="20060"/>
                      <a:pt x="10311" y="20074"/>
                    </a:cubicBezTo>
                    <a:cubicBezTo>
                      <a:pt x="10187" y="20082"/>
                      <a:pt x="10062" y="20085"/>
                      <a:pt x="9938" y="20085"/>
                    </a:cubicBezTo>
                    <a:cubicBezTo>
                      <a:pt x="9850" y="20085"/>
                      <a:pt x="9762" y="20084"/>
                      <a:pt x="9675" y="20081"/>
                    </a:cubicBezTo>
                    <a:cubicBezTo>
                      <a:pt x="9484" y="20074"/>
                      <a:pt x="9293" y="20070"/>
                      <a:pt x="9103" y="20050"/>
                    </a:cubicBezTo>
                    <a:cubicBezTo>
                      <a:pt x="8875" y="20013"/>
                      <a:pt x="8654" y="19938"/>
                      <a:pt x="8439" y="19853"/>
                    </a:cubicBezTo>
                    <a:cubicBezTo>
                      <a:pt x="8419" y="19842"/>
                      <a:pt x="8399" y="19829"/>
                      <a:pt x="8382" y="19819"/>
                    </a:cubicBezTo>
                    <a:cubicBezTo>
                      <a:pt x="8341" y="19785"/>
                      <a:pt x="8304" y="19751"/>
                      <a:pt x="8270" y="19713"/>
                    </a:cubicBezTo>
                    <a:cubicBezTo>
                      <a:pt x="8212" y="19632"/>
                      <a:pt x="8161" y="19550"/>
                      <a:pt x="8117" y="19462"/>
                    </a:cubicBezTo>
                    <a:cubicBezTo>
                      <a:pt x="8103" y="19417"/>
                      <a:pt x="8092" y="19373"/>
                      <a:pt x="8086" y="19329"/>
                    </a:cubicBezTo>
                    <a:cubicBezTo>
                      <a:pt x="8083" y="19282"/>
                      <a:pt x="8079" y="19233"/>
                      <a:pt x="8079" y="19186"/>
                    </a:cubicBezTo>
                    <a:cubicBezTo>
                      <a:pt x="8086" y="19156"/>
                      <a:pt x="8097" y="19125"/>
                      <a:pt x="8106" y="19095"/>
                    </a:cubicBezTo>
                    <a:close/>
                    <a:moveTo>
                      <a:pt x="9222" y="1"/>
                    </a:moveTo>
                    <a:cubicBezTo>
                      <a:pt x="9124" y="1"/>
                      <a:pt x="9025" y="1"/>
                      <a:pt x="8926" y="7"/>
                    </a:cubicBezTo>
                    <a:cubicBezTo>
                      <a:pt x="8692" y="21"/>
                      <a:pt x="8453" y="59"/>
                      <a:pt x="8222" y="96"/>
                    </a:cubicBezTo>
                    <a:cubicBezTo>
                      <a:pt x="7838" y="157"/>
                      <a:pt x="7457" y="242"/>
                      <a:pt x="7083" y="348"/>
                    </a:cubicBezTo>
                    <a:cubicBezTo>
                      <a:pt x="6674" y="460"/>
                      <a:pt x="6263" y="575"/>
                      <a:pt x="5875" y="756"/>
                    </a:cubicBezTo>
                    <a:cubicBezTo>
                      <a:pt x="5518" y="922"/>
                      <a:pt x="5158" y="1099"/>
                      <a:pt x="4817" y="1297"/>
                    </a:cubicBezTo>
                    <a:cubicBezTo>
                      <a:pt x="4439" y="1517"/>
                      <a:pt x="4068" y="1756"/>
                      <a:pt x="3725" y="2024"/>
                    </a:cubicBezTo>
                    <a:cubicBezTo>
                      <a:pt x="3429" y="2256"/>
                      <a:pt x="3150" y="2504"/>
                      <a:pt x="2885" y="2770"/>
                    </a:cubicBezTo>
                    <a:cubicBezTo>
                      <a:pt x="2613" y="3038"/>
                      <a:pt x="2365" y="3324"/>
                      <a:pt x="2112" y="3613"/>
                    </a:cubicBezTo>
                    <a:cubicBezTo>
                      <a:pt x="1858" y="3913"/>
                      <a:pt x="1627" y="4229"/>
                      <a:pt x="1418" y="4563"/>
                    </a:cubicBezTo>
                    <a:cubicBezTo>
                      <a:pt x="1225" y="4875"/>
                      <a:pt x="1076" y="5208"/>
                      <a:pt x="908" y="5538"/>
                    </a:cubicBezTo>
                    <a:cubicBezTo>
                      <a:pt x="820" y="5712"/>
                      <a:pt x="729" y="5879"/>
                      <a:pt x="643" y="6056"/>
                    </a:cubicBezTo>
                    <a:cubicBezTo>
                      <a:pt x="548" y="6260"/>
                      <a:pt x="459" y="6467"/>
                      <a:pt x="385" y="6678"/>
                    </a:cubicBezTo>
                    <a:cubicBezTo>
                      <a:pt x="286" y="6960"/>
                      <a:pt x="235" y="7253"/>
                      <a:pt x="187" y="7546"/>
                    </a:cubicBezTo>
                    <a:cubicBezTo>
                      <a:pt x="133" y="7879"/>
                      <a:pt x="71" y="8212"/>
                      <a:pt x="41" y="8549"/>
                    </a:cubicBezTo>
                    <a:cubicBezTo>
                      <a:pt x="17" y="8859"/>
                      <a:pt x="0" y="9171"/>
                      <a:pt x="10" y="9485"/>
                    </a:cubicBezTo>
                    <a:cubicBezTo>
                      <a:pt x="17" y="9672"/>
                      <a:pt x="48" y="9859"/>
                      <a:pt x="71" y="10042"/>
                    </a:cubicBezTo>
                    <a:cubicBezTo>
                      <a:pt x="92" y="10196"/>
                      <a:pt x="116" y="10345"/>
                      <a:pt x="137" y="10495"/>
                    </a:cubicBezTo>
                    <a:cubicBezTo>
                      <a:pt x="164" y="10695"/>
                      <a:pt x="187" y="10893"/>
                      <a:pt x="222" y="11090"/>
                    </a:cubicBezTo>
                    <a:cubicBezTo>
                      <a:pt x="252" y="11281"/>
                      <a:pt x="283" y="11478"/>
                      <a:pt x="341" y="11665"/>
                    </a:cubicBezTo>
                    <a:cubicBezTo>
                      <a:pt x="405" y="11879"/>
                      <a:pt x="487" y="12090"/>
                      <a:pt x="589" y="12291"/>
                    </a:cubicBezTo>
                    <a:cubicBezTo>
                      <a:pt x="671" y="12454"/>
                      <a:pt x="769" y="12608"/>
                      <a:pt x="871" y="12757"/>
                    </a:cubicBezTo>
                    <a:cubicBezTo>
                      <a:pt x="1106" y="13104"/>
                      <a:pt x="1357" y="13434"/>
                      <a:pt x="1627" y="13754"/>
                    </a:cubicBezTo>
                    <a:cubicBezTo>
                      <a:pt x="1867" y="14046"/>
                      <a:pt x="2129" y="14325"/>
                      <a:pt x="2426" y="14567"/>
                    </a:cubicBezTo>
                    <a:cubicBezTo>
                      <a:pt x="2756" y="14839"/>
                      <a:pt x="3120" y="15057"/>
                      <a:pt x="3484" y="15278"/>
                    </a:cubicBezTo>
                    <a:cubicBezTo>
                      <a:pt x="3650" y="15380"/>
                      <a:pt x="3814" y="15478"/>
                      <a:pt x="3984" y="15574"/>
                    </a:cubicBezTo>
                    <a:cubicBezTo>
                      <a:pt x="4144" y="15669"/>
                      <a:pt x="4307" y="15764"/>
                      <a:pt x="4473" y="15845"/>
                    </a:cubicBezTo>
                    <a:cubicBezTo>
                      <a:pt x="4681" y="15947"/>
                      <a:pt x="4892" y="16040"/>
                      <a:pt x="5113" y="16111"/>
                    </a:cubicBezTo>
                    <a:cubicBezTo>
                      <a:pt x="5293" y="16169"/>
                      <a:pt x="5473" y="16223"/>
                      <a:pt x="5657" y="16278"/>
                    </a:cubicBezTo>
                    <a:cubicBezTo>
                      <a:pt x="5831" y="16329"/>
                      <a:pt x="6004" y="16380"/>
                      <a:pt x="6174" y="16437"/>
                    </a:cubicBezTo>
                    <a:cubicBezTo>
                      <a:pt x="6334" y="16495"/>
                      <a:pt x="6497" y="16550"/>
                      <a:pt x="6661" y="16605"/>
                    </a:cubicBezTo>
                    <a:cubicBezTo>
                      <a:pt x="6811" y="16655"/>
                      <a:pt x="6967" y="16686"/>
                      <a:pt x="7113" y="16737"/>
                    </a:cubicBezTo>
                    <a:cubicBezTo>
                      <a:pt x="7154" y="16757"/>
                      <a:pt x="7194" y="16781"/>
                      <a:pt x="7229" y="16809"/>
                    </a:cubicBezTo>
                    <a:cubicBezTo>
                      <a:pt x="7310" y="16873"/>
                      <a:pt x="7389" y="16944"/>
                      <a:pt x="7457" y="17023"/>
                    </a:cubicBezTo>
                    <a:cubicBezTo>
                      <a:pt x="7480" y="17057"/>
                      <a:pt x="7501" y="17094"/>
                      <a:pt x="7521" y="17131"/>
                    </a:cubicBezTo>
                    <a:cubicBezTo>
                      <a:pt x="7569" y="17268"/>
                      <a:pt x="7603" y="17404"/>
                      <a:pt x="7623" y="17543"/>
                    </a:cubicBezTo>
                    <a:cubicBezTo>
                      <a:pt x="7648" y="17740"/>
                      <a:pt x="7668" y="17935"/>
                      <a:pt x="7701" y="18125"/>
                    </a:cubicBezTo>
                    <a:cubicBezTo>
                      <a:pt x="7722" y="18244"/>
                      <a:pt x="7739" y="18366"/>
                      <a:pt x="7766" y="18482"/>
                    </a:cubicBezTo>
                    <a:cubicBezTo>
                      <a:pt x="7664" y="18533"/>
                      <a:pt x="7593" y="18615"/>
                      <a:pt x="7535" y="18713"/>
                    </a:cubicBezTo>
                    <a:cubicBezTo>
                      <a:pt x="7477" y="18802"/>
                      <a:pt x="7433" y="18897"/>
                      <a:pt x="7403" y="18999"/>
                    </a:cubicBezTo>
                    <a:cubicBezTo>
                      <a:pt x="7345" y="19200"/>
                      <a:pt x="7372" y="19414"/>
                      <a:pt x="7419" y="19611"/>
                    </a:cubicBezTo>
                    <a:cubicBezTo>
                      <a:pt x="7447" y="19720"/>
                      <a:pt x="7501" y="19822"/>
                      <a:pt x="7559" y="19918"/>
                    </a:cubicBezTo>
                    <a:cubicBezTo>
                      <a:pt x="7620" y="20016"/>
                      <a:pt x="7688" y="20115"/>
                      <a:pt x="7763" y="20203"/>
                    </a:cubicBezTo>
                    <a:cubicBezTo>
                      <a:pt x="7827" y="20282"/>
                      <a:pt x="7906" y="20343"/>
                      <a:pt x="7984" y="20404"/>
                    </a:cubicBezTo>
                    <a:cubicBezTo>
                      <a:pt x="8106" y="20496"/>
                      <a:pt x="8253" y="20550"/>
                      <a:pt x="8392" y="20601"/>
                    </a:cubicBezTo>
                    <a:cubicBezTo>
                      <a:pt x="8555" y="20659"/>
                      <a:pt x="8712" y="20723"/>
                      <a:pt x="8879" y="20761"/>
                    </a:cubicBezTo>
                    <a:cubicBezTo>
                      <a:pt x="9080" y="20809"/>
                      <a:pt x="9293" y="20830"/>
                      <a:pt x="9498" y="20843"/>
                    </a:cubicBezTo>
                    <a:cubicBezTo>
                      <a:pt x="9684" y="20856"/>
                      <a:pt x="9872" y="20874"/>
                      <a:pt x="10056" y="20874"/>
                    </a:cubicBezTo>
                    <a:cubicBezTo>
                      <a:pt x="10253" y="20874"/>
                      <a:pt x="10450" y="20863"/>
                      <a:pt x="10648" y="20850"/>
                    </a:cubicBezTo>
                    <a:cubicBezTo>
                      <a:pt x="10852" y="20836"/>
                      <a:pt x="11056" y="20812"/>
                      <a:pt x="11263" y="20795"/>
                    </a:cubicBezTo>
                    <a:cubicBezTo>
                      <a:pt x="11477" y="20775"/>
                      <a:pt x="11695" y="20754"/>
                      <a:pt x="11906" y="20707"/>
                    </a:cubicBezTo>
                    <a:cubicBezTo>
                      <a:pt x="12083" y="20670"/>
                      <a:pt x="12263" y="20635"/>
                      <a:pt x="12433" y="20574"/>
                    </a:cubicBezTo>
                    <a:cubicBezTo>
                      <a:pt x="12655" y="20496"/>
                      <a:pt x="12852" y="20390"/>
                      <a:pt x="13019" y="20224"/>
                    </a:cubicBezTo>
                    <a:cubicBezTo>
                      <a:pt x="13104" y="20145"/>
                      <a:pt x="13171" y="20043"/>
                      <a:pt x="13229" y="19945"/>
                    </a:cubicBezTo>
                    <a:cubicBezTo>
                      <a:pt x="13260" y="19891"/>
                      <a:pt x="13281" y="19829"/>
                      <a:pt x="13301" y="19771"/>
                    </a:cubicBezTo>
                    <a:cubicBezTo>
                      <a:pt x="13325" y="19713"/>
                      <a:pt x="13325" y="19649"/>
                      <a:pt x="13331" y="19588"/>
                    </a:cubicBezTo>
                    <a:cubicBezTo>
                      <a:pt x="13342" y="19513"/>
                      <a:pt x="13317" y="19414"/>
                      <a:pt x="13308" y="19346"/>
                    </a:cubicBezTo>
                    <a:cubicBezTo>
                      <a:pt x="13294" y="19261"/>
                      <a:pt x="13270" y="19180"/>
                      <a:pt x="13250" y="19098"/>
                    </a:cubicBezTo>
                    <a:cubicBezTo>
                      <a:pt x="13236" y="19050"/>
                      <a:pt x="13226" y="19006"/>
                      <a:pt x="13209" y="18958"/>
                    </a:cubicBezTo>
                    <a:cubicBezTo>
                      <a:pt x="13165" y="18846"/>
                      <a:pt x="13110" y="18754"/>
                      <a:pt x="13028" y="18666"/>
                    </a:cubicBezTo>
                    <a:cubicBezTo>
                      <a:pt x="12964" y="18594"/>
                      <a:pt x="12879" y="18540"/>
                      <a:pt x="12787" y="18495"/>
                    </a:cubicBezTo>
                    <a:cubicBezTo>
                      <a:pt x="12794" y="18468"/>
                      <a:pt x="12797" y="18442"/>
                      <a:pt x="12801" y="18411"/>
                    </a:cubicBezTo>
                    <a:cubicBezTo>
                      <a:pt x="12838" y="17944"/>
                      <a:pt x="12865" y="17482"/>
                      <a:pt x="12886" y="17016"/>
                    </a:cubicBezTo>
                    <a:cubicBezTo>
                      <a:pt x="12903" y="16556"/>
                      <a:pt x="12906" y="16094"/>
                      <a:pt x="12961" y="15635"/>
                    </a:cubicBezTo>
                    <a:cubicBezTo>
                      <a:pt x="12984" y="15471"/>
                      <a:pt x="13022" y="15305"/>
                      <a:pt x="13077" y="15148"/>
                    </a:cubicBezTo>
                    <a:cubicBezTo>
                      <a:pt x="13093" y="15111"/>
                      <a:pt x="13113" y="15077"/>
                      <a:pt x="13138" y="15043"/>
                    </a:cubicBezTo>
                    <a:cubicBezTo>
                      <a:pt x="13243" y="14927"/>
                      <a:pt x="13366" y="14825"/>
                      <a:pt x="13491" y="14727"/>
                    </a:cubicBezTo>
                    <a:cubicBezTo>
                      <a:pt x="13771" y="14523"/>
                      <a:pt x="14077" y="14352"/>
                      <a:pt x="14369" y="14168"/>
                    </a:cubicBezTo>
                    <a:cubicBezTo>
                      <a:pt x="14713" y="13951"/>
                      <a:pt x="15063" y="13743"/>
                      <a:pt x="15403" y="13526"/>
                    </a:cubicBezTo>
                    <a:cubicBezTo>
                      <a:pt x="15556" y="13424"/>
                      <a:pt x="15713" y="13328"/>
                      <a:pt x="15859" y="13220"/>
                    </a:cubicBezTo>
                    <a:cubicBezTo>
                      <a:pt x="16060" y="13074"/>
                      <a:pt x="16253" y="12917"/>
                      <a:pt x="16440" y="12757"/>
                    </a:cubicBezTo>
                    <a:cubicBezTo>
                      <a:pt x="16580" y="12634"/>
                      <a:pt x="16713" y="12505"/>
                      <a:pt x="16839" y="12376"/>
                    </a:cubicBezTo>
                    <a:cubicBezTo>
                      <a:pt x="16981" y="12233"/>
                      <a:pt x="17121" y="12087"/>
                      <a:pt x="17261" y="11937"/>
                    </a:cubicBezTo>
                    <a:cubicBezTo>
                      <a:pt x="17533" y="11641"/>
                      <a:pt x="17798" y="11325"/>
                      <a:pt x="17975" y="10958"/>
                    </a:cubicBezTo>
                    <a:cubicBezTo>
                      <a:pt x="18080" y="10743"/>
                      <a:pt x="18172" y="10522"/>
                      <a:pt x="18253" y="10298"/>
                    </a:cubicBezTo>
                    <a:cubicBezTo>
                      <a:pt x="18318" y="10114"/>
                      <a:pt x="18363" y="9920"/>
                      <a:pt x="18410" y="9730"/>
                    </a:cubicBezTo>
                    <a:cubicBezTo>
                      <a:pt x="18512" y="9318"/>
                      <a:pt x="18573" y="8899"/>
                      <a:pt x="18608" y="8477"/>
                    </a:cubicBezTo>
                    <a:cubicBezTo>
                      <a:pt x="18621" y="8284"/>
                      <a:pt x="18614" y="8086"/>
                      <a:pt x="18597" y="7893"/>
                    </a:cubicBezTo>
                    <a:cubicBezTo>
                      <a:pt x="18577" y="7648"/>
                      <a:pt x="18547" y="7406"/>
                      <a:pt x="18506" y="7168"/>
                    </a:cubicBezTo>
                    <a:cubicBezTo>
                      <a:pt x="18434" y="6773"/>
                      <a:pt x="18311" y="6392"/>
                      <a:pt x="18182" y="6015"/>
                    </a:cubicBezTo>
                    <a:cubicBezTo>
                      <a:pt x="18046" y="5610"/>
                      <a:pt x="17859" y="5226"/>
                      <a:pt x="17652" y="4855"/>
                    </a:cubicBezTo>
                    <a:cubicBezTo>
                      <a:pt x="17457" y="4511"/>
                      <a:pt x="17230" y="4188"/>
                      <a:pt x="16991" y="3872"/>
                    </a:cubicBezTo>
                    <a:cubicBezTo>
                      <a:pt x="16723" y="3522"/>
                      <a:pt x="16448" y="3185"/>
                      <a:pt x="16145" y="2865"/>
                    </a:cubicBezTo>
                    <a:cubicBezTo>
                      <a:pt x="15859" y="2562"/>
                      <a:pt x="15546" y="2293"/>
                      <a:pt x="15216" y="2042"/>
                    </a:cubicBezTo>
                    <a:cubicBezTo>
                      <a:pt x="15052" y="1922"/>
                      <a:pt x="14883" y="1811"/>
                      <a:pt x="14713" y="1705"/>
                    </a:cubicBezTo>
                    <a:cubicBezTo>
                      <a:pt x="14546" y="1599"/>
                      <a:pt x="14383" y="1494"/>
                      <a:pt x="14220" y="1385"/>
                    </a:cubicBezTo>
                    <a:cubicBezTo>
                      <a:pt x="13879" y="1167"/>
                      <a:pt x="13542" y="953"/>
                      <a:pt x="13182" y="779"/>
                    </a:cubicBezTo>
                    <a:cubicBezTo>
                      <a:pt x="12964" y="677"/>
                      <a:pt x="12739" y="586"/>
                      <a:pt x="12515" y="504"/>
                    </a:cubicBezTo>
                    <a:cubicBezTo>
                      <a:pt x="12338" y="440"/>
                      <a:pt x="12158" y="395"/>
                      <a:pt x="11978" y="354"/>
                    </a:cubicBezTo>
                    <a:cubicBezTo>
                      <a:pt x="11794" y="310"/>
                      <a:pt x="11610" y="283"/>
                      <a:pt x="11427" y="249"/>
                    </a:cubicBezTo>
                    <a:cubicBezTo>
                      <a:pt x="11240" y="215"/>
                      <a:pt x="11049" y="184"/>
                      <a:pt x="10855" y="157"/>
                    </a:cubicBezTo>
                    <a:cubicBezTo>
                      <a:pt x="10416" y="93"/>
                      <a:pt x="9978" y="28"/>
                      <a:pt x="9532" y="7"/>
                    </a:cubicBezTo>
                    <a:cubicBezTo>
                      <a:pt x="9430" y="1"/>
                      <a:pt x="9324" y="1"/>
                      <a:pt x="92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814;p26"/>
              <p:cNvSpPr/>
              <p:nvPr/>
            </p:nvSpPr>
            <p:spPr>
              <a:xfrm>
                <a:off x="1590100" y="2921200"/>
                <a:ext cx="96400" cy="40825"/>
              </a:xfrm>
              <a:custGeom>
                <a:avLst/>
                <a:gdLst/>
                <a:ahLst/>
                <a:cxnLst/>
                <a:rect l="l" t="t" r="r" b="b"/>
                <a:pathLst>
                  <a:path w="3856" h="1633" extrusionOk="0">
                    <a:moveTo>
                      <a:pt x="3205" y="936"/>
                    </a:moveTo>
                    <a:cubicBezTo>
                      <a:pt x="3202" y="939"/>
                      <a:pt x="3198" y="939"/>
                      <a:pt x="3195" y="943"/>
                    </a:cubicBezTo>
                    <a:cubicBezTo>
                      <a:pt x="3198" y="939"/>
                      <a:pt x="3202" y="936"/>
                      <a:pt x="3205" y="936"/>
                    </a:cubicBezTo>
                    <a:close/>
                    <a:moveTo>
                      <a:pt x="287" y="0"/>
                    </a:moveTo>
                    <a:cubicBezTo>
                      <a:pt x="133" y="0"/>
                      <a:pt x="24" y="122"/>
                      <a:pt x="18" y="269"/>
                    </a:cubicBezTo>
                    <a:cubicBezTo>
                      <a:pt x="11" y="402"/>
                      <a:pt x="1" y="538"/>
                      <a:pt x="4" y="670"/>
                    </a:cubicBezTo>
                    <a:cubicBezTo>
                      <a:pt x="7" y="772"/>
                      <a:pt x="24" y="871"/>
                      <a:pt x="55" y="967"/>
                    </a:cubicBezTo>
                    <a:cubicBezTo>
                      <a:pt x="72" y="1028"/>
                      <a:pt x="103" y="1089"/>
                      <a:pt x="140" y="1140"/>
                    </a:cubicBezTo>
                    <a:cubicBezTo>
                      <a:pt x="198" y="1221"/>
                      <a:pt x="266" y="1279"/>
                      <a:pt x="348" y="1337"/>
                    </a:cubicBezTo>
                    <a:cubicBezTo>
                      <a:pt x="576" y="1494"/>
                      <a:pt x="844" y="1518"/>
                      <a:pt x="1109" y="1551"/>
                    </a:cubicBezTo>
                    <a:cubicBezTo>
                      <a:pt x="1372" y="1589"/>
                      <a:pt x="1630" y="1612"/>
                      <a:pt x="1892" y="1626"/>
                    </a:cubicBezTo>
                    <a:cubicBezTo>
                      <a:pt x="2018" y="1630"/>
                      <a:pt x="2141" y="1633"/>
                      <a:pt x="2266" y="1633"/>
                    </a:cubicBezTo>
                    <a:cubicBezTo>
                      <a:pt x="2381" y="1633"/>
                      <a:pt x="2501" y="1626"/>
                      <a:pt x="2617" y="1620"/>
                    </a:cubicBezTo>
                    <a:cubicBezTo>
                      <a:pt x="2722" y="1612"/>
                      <a:pt x="2827" y="1612"/>
                      <a:pt x="2929" y="1603"/>
                    </a:cubicBezTo>
                    <a:cubicBezTo>
                      <a:pt x="3001" y="1596"/>
                      <a:pt x="3072" y="1582"/>
                      <a:pt x="3147" y="1572"/>
                    </a:cubicBezTo>
                    <a:cubicBezTo>
                      <a:pt x="3171" y="1568"/>
                      <a:pt x="3198" y="1565"/>
                      <a:pt x="3226" y="1559"/>
                    </a:cubicBezTo>
                    <a:cubicBezTo>
                      <a:pt x="3279" y="1551"/>
                      <a:pt x="3328" y="1531"/>
                      <a:pt x="3378" y="1510"/>
                    </a:cubicBezTo>
                    <a:cubicBezTo>
                      <a:pt x="3450" y="1480"/>
                      <a:pt x="3515" y="1429"/>
                      <a:pt x="3573" y="1378"/>
                    </a:cubicBezTo>
                    <a:cubicBezTo>
                      <a:pt x="3664" y="1300"/>
                      <a:pt x="3722" y="1198"/>
                      <a:pt x="3753" y="1082"/>
                    </a:cubicBezTo>
                    <a:cubicBezTo>
                      <a:pt x="3773" y="1011"/>
                      <a:pt x="3780" y="932"/>
                      <a:pt x="3786" y="854"/>
                    </a:cubicBezTo>
                    <a:cubicBezTo>
                      <a:pt x="3790" y="803"/>
                      <a:pt x="3797" y="749"/>
                      <a:pt x="3804" y="698"/>
                    </a:cubicBezTo>
                    <a:cubicBezTo>
                      <a:pt x="3810" y="647"/>
                      <a:pt x="3817" y="596"/>
                      <a:pt x="3824" y="548"/>
                    </a:cubicBezTo>
                    <a:cubicBezTo>
                      <a:pt x="3835" y="463"/>
                      <a:pt x="3855" y="375"/>
                      <a:pt x="3855" y="293"/>
                    </a:cubicBezTo>
                    <a:cubicBezTo>
                      <a:pt x="3851" y="163"/>
                      <a:pt x="3766" y="48"/>
                      <a:pt x="3644" y="14"/>
                    </a:cubicBezTo>
                    <a:cubicBezTo>
                      <a:pt x="3621" y="8"/>
                      <a:pt x="3597" y="5"/>
                      <a:pt x="3573" y="5"/>
                    </a:cubicBezTo>
                    <a:cubicBezTo>
                      <a:pt x="3447" y="5"/>
                      <a:pt x="3316" y="86"/>
                      <a:pt x="3290" y="215"/>
                    </a:cubicBezTo>
                    <a:cubicBezTo>
                      <a:pt x="3276" y="282"/>
                      <a:pt x="3273" y="351"/>
                      <a:pt x="3263" y="419"/>
                    </a:cubicBezTo>
                    <a:cubicBezTo>
                      <a:pt x="3259" y="474"/>
                      <a:pt x="3249" y="531"/>
                      <a:pt x="3243" y="585"/>
                    </a:cubicBezTo>
                    <a:cubicBezTo>
                      <a:pt x="3229" y="687"/>
                      <a:pt x="3226" y="789"/>
                      <a:pt x="3215" y="892"/>
                    </a:cubicBezTo>
                    <a:cubicBezTo>
                      <a:pt x="3212" y="902"/>
                      <a:pt x="3212" y="915"/>
                      <a:pt x="3208" y="926"/>
                    </a:cubicBezTo>
                    <a:cubicBezTo>
                      <a:pt x="3188" y="939"/>
                      <a:pt x="3168" y="949"/>
                      <a:pt x="3144" y="963"/>
                    </a:cubicBezTo>
                    <a:cubicBezTo>
                      <a:pt x="3062" y="987"/>
                      <a:pt x="2973" y="997"/>
                      <a:pt x="2885" y="1011"/>
                    </a:cubicBezTo>
                    <a:cubicBezTo>
                      <a:pt x="2756" y="1028"/>
                      <a:pt x="2623" y="1034"/>
                      <a:pt x="2494" y="1045"/>
                    </a:cubicBezTo>
                    <a:cubicBezTo>
                      <a:pt x="2367" y="1055"/>
                      <a:pt x="2240" y="1059"/>
                      <a:pt x="2111" y="1059"/>
                    </a:cubicBezTo>
                    <a:cubicBezTo>
                      <a:pt x="2071" y="1059"/>
                      <a:pt x="2031" y="1059"/>
                      <a:pt x="1990" y="1058"/>
                    </a:cubicBezTo>
                    <a:cubicBezTo>
                      <a:pt x="1814" y="1055"/>
                      <a:pt x="1634" y="1052"/>
                      <a:pt x="1456" y="1038"/>
                    </a:cubicBezTo>
                    <a:cubicBezTo>
                      <a:pt x="1287" y="1025"/>
                      <a:pt x="1116" y="1004"/>
                      <a:pt x="946" y="984"/>
                    </a:cubicBezTo>
                    <a:cubicBezTo>
                      <a:pt x="865" y="973"/>
                      <a:pt x="786" y="956"/>
                      <a:pt x="708" y="929"/>
                    </a:cubicBezTo>
                    <a:cubicBezTo>
                      <a:pt x="671" y="909"/>
                      <a:pt x="634" y="888"/>
                      <a:pt x="596" y="865"/>
                    </a:cubicBezTo>
                    <a:cubicBezTo>
                      <a:pt x="589" y="857"/>
                      <a:pt x="579" y="851"/>
                      <a:pt x="572" y="844"/>
                    </a:cubicBezTo>
                    <a:cubicBezTo>
                      <a:pt x="569" y="837"/>
                      <a:pt x="565" y="830"/>
                      <a:pt x="562" y="827"/>
                    </a:cubicBezTo>
                    <a:cubicBezTo>
                      <a:pt x="552" y="796"/>
                      <a:pt x="545" y="766"/>
                      <a:pt x="538" y="735"/>
                    </a:cubicBezTo>
                    <a:cubicBezTo>
                      <a:pt x="535" y="657"/>
                      <a:pt x="538" y="582"/>
                      <a:pt x="541" y="507"/>
                    </a:cubicBezTo>
                    <a:cubicBezTo>
                      <a:pt x="545" y="429"/>
                      <a:pt x="549" y="347"/>
                      <a:pt x="552" y="269"/>
                    </a:cubicBezTo>
                    <a:cubicBezTo>
                      <a:pt x="558" y="122"/>
                      <a:pt x="426" y="0"/>
                      <a:pt x="287" y="0"/>
                    </a:cubicBez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15;p26"/>
              <p:cNvSpPr/>
              <p:nvPr/>
            </p:nvSpPr>
            <p:spPr>
              <a:xfrm>
                <a:off x="1606675" y="2947725"/>
                <a:ext cx="53025" cy="38950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1558" extrusionOk="0">
                    <a:moveTo>
                      <a:pt x="317" y="0"/>
                    </a:moveTo>
                    <a:cubicBezTo>
                      <a:pt x="147" y="0"/>
                      <a:pt x="4" y="143"/>
                      <a:pt x="4" y="314"/>
                    </a:cubicBezTo>
                    <a:cubicBezTo>
                      <a:pt x="4" y="433"/>
                      <a:pt x="1" y="551"/>
                      <a:pt x="8" y="671"/>
                    </a:cubicBezTo>
                    <a:cubicBezTo>
                      <a:pt x="15" y="793"/>
                      <a:pt x="38" y="923"/>
                      <a:pt x="96" y="1031"/>
                    </a:cubicBezTo>
                    <a:cubicBezTo>
                      <a:pt x="140" y="1120"/>
                      <a:pt x="198" y="1198"/>
                      <a:pt x="269" y="1266"/>
                    </a:cubicBezTo>
                    <a:cubicBezTo>
                      <a:pt x="314" y="1311"/>
                      <a:pt x="368" y="1347"/>
                      <a:pt x="423" y="1385"/>
                    </a:cubicBezTo>
                    <a:cubicBezTo>
                      <a:pt x="498" y="1433"/>
                      <a:pt x="575" y="1470"/>
                      <a:pt x="661" y="1504"/>
                    </a:cubicBezTo>
                    <a:cubicBezTo>
                      <a:pt x="753" y="1542"/>
                      <a:pt x="858" y="1548"/>
                      <a:pt x="957" y="1556"/>
                    </a:cubicBezTo>
                    <a:cubicBezTo>
                      <a:pt x="977" y="1557"/>
                      <a:pt x="998" y="1558"/>
                      <a:pt x="1019" y="1558"/>
                    </a:cubicBezTo>
                    <a:cubicBezTo>
                      <a:pt x="1051" y="1558"/>
                      <a:pt x="1083" y="1556"/>
                      <a:pt x="1113" y="1552"/>
                    </a:cubicBezTo>
                    <a:cubicBezTo>
                      <a:pt x="1188" y="1548"/>
                      <a:pt x="1263" y="1538"/>
                      <a:pt x="1331" y="1521"/>
                    </a:cubicBezTo>
                    <a:cubicBezTo>
                      <a:pt x="1409" y="1501"/>
                      <a:pt x="1481" y="1474"/>
                      <a:pt x="1552" y="1443"/>
                    </a:cubicBezTo>
                    <a:cubicBezTo>
                      <a:pt x="1593" y="1423"/>
                      <a:pt x="1637" y="1402"/>
                      <a:pt x="1674" y="1378"/>
                    </a:cubicBezTo>
                    <a:cubicBezTo>
                      <a:pt x="1729" y="1344"/>
                      <a:pt x="1780" y="1303"/>
                      <a:pt x="1828" y="1259"/>
                    </a:cubicBezTo>
                    <a:cubicBezTo>
                      <a:pt x="1869" y="1225"/>
                      <a:pt x="1896" y="1174"/>
                      <a:pt x="1927" y="1134"/>
                    </a:cubicBezTo>
                    <a:cubicBezTo>
                      <a:pt x="1954" y="1096"/>
                      <a:pt x="1974" y="1055"/>
                      <a:pt x="1991" y="1014"/>
                    </a:cubicBezTo>
                    <a:cubicBezTo>
                      <a:pt x="2021" y="956"/>
                      <a:pt x="2045" y="892"/>
                      <a:pt x="2062" y="827"/>
                    </a:cubicBezTo>
                    <a:cubicBezTo>
                      <a:pt x="2076" y="783"/>
                      <a:pt x="2090" y="739"/>
                      <a:pt x="2100" y="691"/>
                    </a:cubicBezTo>
                    <a:cubicBezTo>
                      <a:pt x="2120" y="613"/>
                      <a:pt x="2120" y="535"/>
                      <a:pt x="2120" y="457"/>
                    </a:cubicBezTo>
                    <a:cubicBezTo>
                      <a:pt x="2117" y="351"/>
                      <a:pt x="2049" y="256"/>
                      <a:pt x="1943" y="225"/>
                    </a:cubicBezTo>
                    <a:cubicBezTo>
                      <a:pt x="1925" y="220"/>
                      <a:pt x="1905" y="218"/>
                      <a:pt x="1885" y="218"/>
                    </a:cubicBezTo>
                    <a:cubicBezTo>
                      <a:pt x="1801" y="218"/>
                      <a:pt x="1710" y="258"/>
                      <a:pt x="1674" y="338"/>
                    </a:cubicBezTo>
                    <a:cubicBezTo>
                      <a:pt x="1657" y="372"/>
                      <a:pt x="1637" y="402"/>
                      <a:pt x="1620" y="436"/>
                    </a:cubicBezTo>
                    <a:cubicBezTo>
                      <a:pt x="1596" y="487"/>
                      <a:pt x="1576" y="535"/>
                      <a:pt x="1563" y="586"/>
                    </a:cubicBezTo>
                    <a:cubicBezTo>
                      <a:pt x="1549" y="630"/>
                      <a:pt x="1535" y="674"/>
                      <a:pt x="1522" y="715"/>
                    </a:cubicBezTo>
                    <a:cubicBezTo>
                      <a:pt x="1508" y="739"/>
                      <a:pt x="1494" y="763"/>
                      <a:pt x="1481" y="783"/>
                    </a:cubicBezTo>
                    <a:cubicBezTo>
                      <a:pt x="1467" y="800"/>
                      <a:pt x="1453" y="813"/>
                      <a:pt x="1437" y="827"/>
                    </a:cubicBezTo>
                    <a:cubicBezTo>
                      <a:pt x="1412" y="844"/>
                      <a:pt x="1385" y="858"/>
                      <a:pt x="1358" y="871"/>
                    </a:cubicBezTo>
                    <a:cubicBezTo>
                      <a:pt x="1304" y="892"/>
                      <a:pt x="1253" y="906"/>
                      <a:pt x="1198" y="916"/>
                    </a:cubicBezTo>
                    <a:cubicBezTo>
                      <a:pt x="1168" y="918"/>
                      <a:pt x="1137" y="919"/>
                      <a:pt x="1107" y="919"/>
                    </a:cubicBezTo>
                    <a:cubicBezTo>
                      <a:pt x="1057" y="919"/>
                      <a:pt x="1008" y="916"/>
                      <a:pt x="957" y="912"/>
                    </a:cubicBezTo>
                    <a:cubicBezTo>
                      <a:pt x="919" y="902"/>
                      <a:pt x="882" y="892"/>
                      <a:pt x="841" y="882"/>
                    </a:cubicBezTo>
                    <a:cubicBezTo>
                      <a:pt x="804" y="858"/>
                      <a:pt x="767" y="837"/>
                      <a:pt x="729" y="810"/>
                    </a:cubicBezTo>
                    <a:cubicBezTo>
                      <a:pt x="712" y="796"/>
                      <a:pt x="695" y="780"/>
                      <a:pt x="678" y="763"/>
                    </a:cubicBezTo>
                    <a:cubicBezTo>
                      <a:pt x="671" y="749"/>
                      <a:pt x="661" y="732"/>
                      <a:pt x="654" y="719"/>
                    </a:cubicBezTo>
                    <a:cubicBezTo>
                      <a:pt x="647" y="694"/>
                      <a:pt x="641" y="671"/>
                      <a:pt x="637" y="647"/>
                    </a:cubicBezTo>
                    <a:cubicBezTo>
                      <a:pt x="630" y="538"/>
                      <a:pt x="630" y="426"/>
                      <a:pt x="630" y="314"/>
                    </a:cubicBezTo>
                    <a:cubicBezTo>
                      <a:pt x="633" y="143"/>
                      <a:pt x="487" y="0"/>
                      <a:pt x="317" y="0"/>
                    </a:cubicBez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816;p26"/>
              <p:cNvSpPr/>
              <p:nvPr/>
            </p:nvSpPr>
            <p:spPr>
              <a:xfrm>
                <a:off x="1492650" y="2622275"/>
                <a:ext cx="127925" cy="257700"/>
              </a:xfrm>
              <a:custGeom>
                <a:avLst/>
                <a:gdLst/>
                <a:ahLst/>
                <a:cxnLst/>
                <a:rect l="l" t="t" r="r" b="b"/>
                <a:pathLst>
                  <a:path w="5117" h="10308" extrusionOk="0">
                    <a:moveTo>
                      <a:pt x="347" y="1"/>
                    </a:moveTo>
                    <a:cubicBezTo>
                      <a:pt x="211" y="1"/>
                      <a:pt x="85" y="95"/>
                      <a:pt x="51" y="229"/>
                    </a:cubicBezTo>
                    <a:cubicBezTo>
                      <a:pt x="21" y="337"/>
                      <a:pt x="7" y="446"/>
                      <a:pt x="4" y="558"/>
                    </a:cubicBezTo>
                    <a:cubicBezTo>
                      <a:pt x="0" y="633"/>
                      <a:pt x="4" y="711"/>
                      <a:pt x="4" y="786"/>
                    </a:cubicBezTo>
                    <a:cubicBezTo>
                      <a:pt x="4" y="946"/>
                      <a:pt x="7" y="1109"/>
                      <a:pt x="10" y="1273"/>
                    </a:cubicBezTo>
                    <a:cubicBezTo>
                      <a:pt x="21" y="1637"/>
                      <a:pt x="51" y="1997"/>
                      <a:pt x="106" y="2358"/>
                    </a:cubicBezTo>
                    <a:cubicBezTo>
                      <a:pt x="129" y="2507"/>
                      <a:pt x="153" y="2661"/>
                      <a:pt x="181" y="2810"/>
                    </a:cubicBezTo>
                    <a:cubicBezTo>
                      <a:pt x="214" y="2977"/>
                      <a:pt x="255" y="3140"/>
                      <a:pt x="307" y="3307"/>
                    </a:cubicBezTo>
                    <a:cubicBezTo>
                      <a:pt x="354" y="3470"/>
                      <a:pt x="418" y="3630"/>
                      <a:pt x="480" y="3790"/>
                    </a:cubicBezTo>
                    <a:cubicBezTo>
                      <a:pt x="544" y="3967"/>
                      <a:pt x="626" y="4140"/>
                      <a:pt x="707" y="4307"/>
                    </a:cubicBezTo>
                    <a:cubicBezTo>
                      <a:pt x="756" y="4405"/>
                      <a:pt x="803" y="4501"/>
                      <a:pt x="868" y="4589"/>
                    </a:cubicBezTo>
                    <a:cubicBezTo>
                      <a:pt x="922" y="4664"/>
                      <a:pt x="977" y="4739"/>
                      <a:pt x="1038" y="4810"/>
                    </a:cubicBezTo>
                    <a:cubicBezTo>
                      <a:pt x="1120" y="4906"/>
                      <a:pt x="1214" y="4994"/>
                      <a:pt x="1310" y="5079"/>
                    </a:cubicBezTo>
                    <a:cubicBezTo>
                      <a:pt x="1426" y="5181"/>
                      <a:pt x="1544" y="5276"/>
                      <a:pt x="1664" y="5369"/>
                    </a:cubicBezTo>
                    <a:cubicBezTo>
                      <a:pt x="1783" y="5457"/>
                      <a:pt x="1908" y="5525"/>
                      <a:pt x="2038" y="5589"/>
                    </a:cubicBezTo>
                    <a:cubicBezTo>
                      <a:pt x="2177" y="5661"/>
                      <a:pt x="2327" y="5719"/>
                      <a:pt x="2473" y="5769"/>
                    </a:cubicBezTo>
                    <a:cubicBezTo>
                      <a:pt x="2602" y="5814"/>
                      <a:pt x="2732" y="5858"/>
                      <a:pt x="2864" y="5892"/>
                    </a:cubicBezTo>
                    <a:cubicBezTo>
                      <a:pt x="3150" y="5964"/>
                      <a:pt x="3447" y="5984"/>
                      <a:pt x="3739" y="6018"/>
                    </a:cubicBezTo>
                    <a:cubicBezTo>
                      <a:pt x="3830" y="6035"/>
                      <a:pt x="3926" y="6052"/>
                      <a:pt x="4018" y="6083"/>
                    </a:cubicBezTo>
                    <a:cubicBezTo>
                      <a:pt x="4034" y="6093"/>
                      <a:pt x="4051" y="6099"/>
                      <a:pt x="4072" y="6110"/>
                    </a:cubicBezTo>
                    <a:cubicBezTo>
                      <a:pt x="4079" y="6120"/>
                      <a:pt x="4086" y="6127"/>
                      <a:pt x="4096" y="6137"/>
                    </a:cubicBezTo>
                    <a:cubicBezTo>
                      <a:pt x="4096" y="6140"/>
                      <a:pt x="4100" y="6144"/>
                      <a:pt x="4103" y="6147"/>
                    </a:cubicBezTo>
                    <a:cubicBezTo>
                      <a:pt x="4127" y="6226"/>
                      <a:pt x="4147" y="6307"/>
                      <a:pt x="4161" y="6389"/>
                    </a:cubicBezTo>
                    <a:cubicBezTo>
                      <a:pt x="4177" y="6504"/>
                      <a:pt x="4198" y="6620"/>
                      <a:pt x="4215" y="6736"/>
                    </a:cubicBezTo>
                    <a:cubicBezTo>
                      <a:pt x="4232" y="6865"/>
                      <a:pt x="4252" y="6994"/>
                      <a:pt x="4273" y="7124"/>
                    </a:cubicBezTo>
                    <a:cubicBezTo>
                      <a:pt x="4324" y="7532"/>
                      <a:pt x="4412" y="7933"/>
                      <a:pt x="4470" y="8341"/>
                    </a:cubicBezTo>
                    <a:cubicBezTo>
                      <a:pt x="4483" y="8467"/>
                      <a:pt x="4497" y="8597"/>
                      <a:pt x="4504" y="8722"/>
                    </a:cubicBezTo>
                    <a:cubicBezTo>
                      <a:pt x="4514" y="8859"/>
                      <a:pt x="4518" y="8998"/>
                      <a:pt x="4524" y="9134"/>
                    </a:cubicBezTo>
                    <a:cubicBezTo>
                      <a:pt x="4538" y="9440"/>
                      <a:pt x="4572" y="9749"/>
                      <a:pt x="4606" y="10056"/>
                    </a:cubicBezTo>
                    <a:cubicBezTo>
                      <a:pt x="4613" y="10124"/>
                      <a:pt x="4630" y="10181"/>
                      <a:pt x="4681" y="10233"/>
                    </a:cubicBezTo>
                    <a:cubicBezTo>
                      <a:pt x="4725" y="10280"/>
                      <a:pt x="4790" y="10308"/>
                      <a:pt x="4858" y="10308"/>
                    </a:cubicBezTo>
                    <a:cubicBezTo>
                      <a:pt x="4926" y="10308"/>
                      <a:pt x="4990" y="10280"/>
                      <a:pt x="5034" y="10233"/>
                    </a:cubicBezTo>
                    <a:cubicBezTo>
                      <a:pt x="5079" y="10192"/>
                      <a:pt x="5116" y="10117"/>
                      <a:pt x="5110" y="10056"/>
                    </a:cubicBezTo>
                    <a:cubicBezTo>
                      <a:pt x="5086" y="9814"/>
                      <a:pt x="5059" y="9573"/>
                      <a:pt x="5042" y="9331"/>
                    </a:cubicBezTo>
                    <a:cubicBezTo>
                      <a:pt x="5028" y="9117"/>
                      <a:pt x="5031" y="8906"/>
                      <a:pt x="5028" y="8691"/>
                    </a:cubicBezTo>
                    <a:cubicBezTo>
                      <a:pt x="5025" y="8484"/>
                      <a:pt x="5011" y="8273"/>
                      <a:pt x="4990" y="8066"/>
                    </a:cubicBezTo>
                    <a:cubicBezTo>
                      <a:pt x="4981" y="7964"/>
                      <a:pt x="4967" y="7865"/>
                      <a:pt x="4953" y="7766"/>
                    </a:cubicBezTo>
                    <a:cubicBezTo>
                      <a:pt x="4941" y="7654"/>
                      <a:pt x="4926" y="7545"/>
                      <a:pt x="4911" y="7433"/>
                    </a:cubicBezTo>
                    <a:lnTo>
                      <a:pt x="4911" y="7433"/>
                    </a:lnTo>
                    <a:cubicBezTo>
                      <a:pt x="4900" y="7338"/>
                      <a:pt x="4890" y="7243"/>
                      <a:pt x="4882" y="7148"/>
                    </a:cubicBezTo>
                    <a:cubicBezTo>
                      <a:pt x="4875" y="7035"/>
                      <a:pt x="4858" y="6926"/>
                      <a:pt x="4847" y="6818"/>
                    </a:cubicBezTo>
                    <a:cubicBezTo>
                      <a:pt x="4821" y="6562"/>
                      <a:pt x="4800" y="6303"/>
                      <a:pt x="4759" y="6049"/>
                    </a:cubicBezTo>
                    <a:cubicBezTo>
                      <a:pt x="4749" y="5994"/>
                      <a:pt x="4739" y="5936"/>
                      <a:pt x="4725" y="5882"/>
                    </a:cubicBezTo>
                    <a:cubicBezTo>
                      <a:pt x="4708" y="5831"/>
                      <a:pt x="4681" y="5780"/>
                      <a:pt x="4661" y="5732"/>
                    </a:cubicBezTo>
                    <a:cubicBezTo>
                      <a:pt x="4634" y="5671"/>
                      <a:pt x="4589" y="5623"/>
                      <a:pt x="4549" y="5569"/>
                    </a:cubicBezTo>
                    <a:cubicBezTo>
                      <a:pt x="4532" y="5552"/>
                      <a:pt x="4514" y="5538"/>
                      <a:pt x="4494" y="5525"/>
                    </a:cubicBezTo>
                    <a:cubicBezTo>
                      <a:pt x="4467" y="5501"/>
                      <a:pt x="4436" y="5477"/>
                      <a:pt x="4406" y="5457"/>
                    </a:cubicBezTo>
                    <a:cubicBezTo>
                      <a:pt x="4368" y="5430"/>
                      <a:pt x="4331" y="5409"/>
                      <a:pt x="4287" y="5392"/>
                    </a:cubicBezTo>
                    <a:cubicBezTo>
                      <a:pt x="4198" y="5355"/>
                      <a:pt x="4116" y="5324"/>
                      <a:pt x="4025" y="5303"/>
                    </a:cubicBezTo>
                    <a:cubicBezTo>
                      <a:pt x="3885" y="5267"/>
                      <a:pt x="3739" y="5253"/>
                      <a:pt x="3593" y="5239"/>
                    </a:cubicBezTo>
                    <a:cubicBezTo>
                      <a:pt x="3491" y="5226"/>
                      <a:pt x="3392" y="5215"/>
                      <a:pt x="3290" y="5205"/>
                    </a:cubicBezTo>
                    <a:cubicBezTo>
                      <a:pt x="2998" y="5157"/>
                      <a:pt x="2712" y="5076"/>
                      <a:pt x="2436" y="4967"/>
                    </a:cubicBezTo>
                    <a:cubicBezTo>
                      <a:pt x="2357" y="4929"/>
                      <a:pt x="2279" y="4892"/>
                      <a:pt x="2205" y="4851"/>
                    </a:cubicBezTo>
                    <a:cubicBezTo>
                      <a:pt x="2133" y="4810"/>
                      <a:pt x="2065" y="4763"/>
                      <a:pt x="2001" y="4715"/>
                    </a:cubicBezTo>
                    <a:cubicBezTo>
                      <a:pt x="1919" y="4650"/>
                      <a:pt x="1841" y="4586"/>
                      <a:pt x="1766" y="4518"/>
                    </a:cubicBezTo>
                    <a:cubicBezTo>
                      <a:pt x="1718" y="4474"/>
                      <a:pt x="1671" y="4430"/>
                      <a:pt x="1623" y="4385"/>
                    </a:cubicBezTo>
                    <a:cubicBezTo>
                      <a:pt x="1582" y="4348"/>
                      <a:pt x="1548" y="4303"/>
                      <a:pt x="1514" y="4262"/>
                    </a:cubicBezTo>
                    <a:cubicBezTo>
                      <a:pt x="1467" y="4198"/>
                      <a:pt x="1422" y="4130"/>
                      <a:pt x="1381" y="4062"/>
                    </a:cubicBezTo>
                    <a:cubicBezTo>
                      <a:pt x="1354" y="4008"/>
                      <a:pt x="1327" y="3953"/>
                      <a:pt x="1303" y="3899"/>
                    </a:cubicBezTo>
                    <a:cubicBezTo>
                      <a:pt x="1252" y="3793"/>
                      <a:pt x="1205" y="3684"/>
                      <a:pt x="1157" y="3576"/>
                    </a:cubicBezTo>
                    <a:cubicBezTo>
                      <a:pt x="1062" y="3328"/>
                      <a:pt x="970" y="3075"/>
                      <a:pt x="905" y="2817"/>
                    </a:cubicBezTo>
                    <a:cubicBezTo>
                      <a:pt x="875" y="2695"/>
                      <a:pt x="854" y="2568"/>
                      <a:pt x="830" y="2443"/>
                    </a:cubicBezTo>
                    <a:cubicBezTo>
                      <a:pt x="810" y="2323"/>
                      <a:pt x="793" y="2201"/>
                      <a:pt x="773" y="2083"/>
                    </a:cubicBezTo>
                    <a:cubicBezTo>
                      <a:pt x="742" y="1797"/>
                      <a:pt x="721" y="1514"/>
                      <a:pt x="707" y="1225"/>
                    </a:cubicBezTo>
                    <a:cubicBezTo>
                      <a:pt x="704" y="1072"/>
                      <a:pt x="698" y="919"/>
                      <a:pt x="694" y="766"/>
                    </a:cubicBezTo>
                    <a:cubicBezTo>
                      <a:pt x="694" y="698"/>
                      <a:pt x="691" y="626"/>
                      <a:pt x="691" y="558"/>
                    </a:cubicBezTo>
                    <a:cubicBezTo>
                      <a:pt x="684" y="446"/>
                      <a:pt x="663" y="337"/>
                      <a:pt x="646" y="229"/>
                    </a:cubicBezTo>
                    <a:cubicBezTo>
                      <a:pt x="633" y="174"/>
                      <a:pt x="605" y="130"/>
                      <a:pt x="565" y="92"/>
                    </a:cubicBezTo>
                    <a:cubicBezTo>
                      <a:pt x="511" y="34"/>
                      <a:pt x="429" y="1"/>
                      <a:pt x="34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817;p26"/>
              <p:cNvSpPr/>
              <p:nvPr/>
            </p:nvSpPr>
            <p:spPr>
              <a:xfrm>
                <a:off x="1639100" y="2612750"/>
                <a:ext cx="79625" cy="272850"/>
              </a:xfrm>
              <a:custGeom>
                <a:avLst/>
                <a:gdLst/>
                <a:ahLst/>
                <a:cxnLst/>
                <a:rect l="l" t="t" r="r" b="b"/>
                <a:pathLst>
                  <a:path w="3185" h="10914" extrusionOk="0">
                    <a:moveTo>
                      <a:pt x="2307" y="5243"/>
                    </a:moveTo>
                    <a:lnTo>
                      <a:pt x="2307" y="5243"/>
                    </a:lnTo>
                    <a:cubicBezTo>
                      <a:pt x="2305" y="5245"/>
                      <a:pt x="2303" y="5247"/>
                      <a:pt x="2301" y="5250"/>
                    </a:cubicBezTo>
                    <a:lnTo>
                      <a:pt x="2301" y="5250"/>
                    </a:lnTo>
                    <a:cubicBezTo>
                      <a:pt x="2303" y="5247"/>
                      <a:pt x="2305" y="5245"/>
                      <a:pt x="2307" y="5243"/>
                    </a:cubicBezTo>
                    <a:close/>
                    <a:moveTo>
                      <a:pt x="711" y="6290"/>
                    </a:moveTo>
                    <a:cubicBezTo>
                      <a:pt x="704" y="6301"/>
                      <a:pt x="697" y="6307"/>
                      <a:pt x="691" y="6314"/>
                    </a:cubicBezTo>
                    <a:cubicBezTo>
                      <a:pt x="697" y="6307"/>
                      <a:pt x="704" y="6297"/>
                      <a:pt x="711" y="6290"/>
                    </a:cubicBezTo>
                    <a:close/>
                    <a:moveTo>
                      <a:pt x="2796" y="0"/>
                    </a:moveTo>
                    <a:cubicBezTo>
                      <a:pt x="2698" y="0"/>
                      <a:pt x="2605" y="38"/>
                      <a:pt x="2538" y="106"/>
                    </a:cubicBezTo>
                    <a:cubicBezTo>
                      <a:pt x="2493" y="150"/>
                      <a:pt x="2462" y="205"/>
                      <a:pt x="2446" y="266"/>
                    </a:cubicBezTo>
                    <a:cubicBezTo>
                      <a:pt x="2429" y="330"/>
                      <a:pt x="2429" y="392"/>
                      <a:pt x="2446" y="456"/>
                    </a:cubicBezTo>
                    <a:cubicBezTo>
                      <a:pt x="2446" y="463"/>
                      <a:pt x="2449" y="470"/>
                      <a:pt x="2449" y="476"/>
                    </a:cubicBezTo>
                    <a:cubicBezTo>
                      <a:pt x="2487" y="820"/>
                      <a:pt x="2473" y="1167"/>
                      <a:pt x="2462" y="1511"/>
                    </a:cubicBezTo>
                    <a:cubicBezTo>
                      <a:pt x="2456" y="1885"/>
                      <a:pt x="2442" y="2255"/>
                      <a:pt x="2405" y="2627"/>
                    </a:cubicBezTo>
                    <a:cubicBezTo>
                      <a:pt x="2360" y="2940"/>
                      <a:pt x="2299" y="3246"/>
                      <a:pt x="2231" y="3552"/>
                    </a:cubicBezTo>
                    <a:cubicBezTo>
                      <a:pt x="2194" y="3718"/>
                      <a:pt x="2143" y="3878"/>
                      <a:pt x="2089" y="4042"/>
                    </a:cubicBezTo>
                    <a:cubicBezTo>
                      <a:pt x="2041" y="4188"/>
                      <a:pt x="1993" y="4334"/>
                      <a:pt x="1936" y="4474"/>
                    </a:cubicBezTo>
                    <a:cubicBezTo>
                      <a:pt x="1861" y="4640"/>
                      <a:pt x="1759" y="4790"/>
                      <a:pt x="1653" y="4936"/>
                    </a:cubicBezTo>
                    <a:cubicBezTo>
                      <a:pt x="1528" y="5083"/>
                      <a:pt x="1381" y="5208"/>
                      <a:pt x="1231" y="5331"/>
                    </a:cubicBezTo>
                    <a:cubicBezTo>
                      <a:pt x="1156" y="5385"/>
                      <a:pt x="1079" y="5439"/>
                      <a:pt x="997" y="5488"/>
                    </a:cubicBezTo>
                    <a:cubicBezTo>
                      <a:pt x="915" y="5538"/>
                      <a:pt x="826" y="5579"/>
                      <a:pt x="738" y="5617"/>
                    </a:cubicBezTo>
                    <a:cubicBezTo>
                      <a:pt x="595" y="5675"/>
                      <a:pt x="452" y="5719"/>
                      <a:pt x="316" y="5790"/>
                    </a:cubicBezTo>
                    <a:cubicBezTo>
                      <a:pt x="217" y="5844"/>
                      <a:pt x="153" y="5923"/>
                      <a:pt x="88" y="6011"/>
                    </a:cubicBezTo>
                    <a:cubicBezTo>
                      <a:pt x="82" y="6025"/>
                      <a:pt x="79" y="6035"/>
                      <a:pt x="71" y="6048"/>
                    </a:cubicBezTo>
                    <a:cubicBezTo>
                      <a:pt x="51" y="6086"/>
                      <a:pt x="34" y="6127"/>
                      <a:pt x="27" y="6171"/>
                    </a:cubicBezTo>
                    <a:cubicBezTo>
                      <a:pt x="10" y="6235"/>
                      <a:pt x="7" y="6307"/>
                      <a:pt x="3" y="6375"/>
                    </a:cubicBezTo>
                    <a:cubicBezTo>
                      <a:pt x="0" y="6453"/>
                      <a:pt x="7" y="6532"/>
                      <a:pt x="7" y="6613"/>
                    </a:cubicBezTo>
                    <a:cubicBezTo>
                      <a:pt x="13" y="6940"/>
                      <a:pt x="13" y="7270"/>
                      <a:pt x="10" y="7600"/>
                    </a:cubicBezTo>
                    <a:cubicBezTo>
                      <a:pt x="7" y="7937"/>
                      <a:pt x="0" y="8273"/>
                      <a:pt x="7" y="8610"/>
                    </a:cubicBezTo>
                    <a:cubicBezTo>
                      <a:pt x="13" y="8937"/>
                      <a:pt x="27" y="9263"/>
                      <a:pt x="44" y="9590"/>
                    </a:cubicBezTo>
                    <a:cubicBezTo>
                      <a:pt x="54" y="9760"/>
                      <a:pt x="71" y="9926"/>
                      <a:pt x="85" y="10097"/>
                    </a:cubicBezTo>
                    <a:cubicBezTo>
                      <a:pt x="102" y="10284"/>
                      <a:pt x="102" y="10471"/>
                      <a:pt x="105" y="10655"/>
                    </a:cubicBezTo>
                    <a:cubicBezTo>
                      <a:pt x="109" y="10797"/>
                      <a:pt x="221" y="10913"/>
                      <a:pt x="364" y="10913"/>
                    </a:cubicBezTo>
                    <a:cubicBezTo>
                      <a:pt x="503" y="10913"/>
                      <a:pt x="626" y="10797"/>
                      <a:pt x="622" y="10655"/>
                    </a:cubicBezTo>
                    <a:cubicBezTo>
                      <a:pt x="616" y="10477"/>
                      <a:pt x="616" y="10297"/>
                      <a:pt x="609" y="10117"/>
                    </a:cubicBezTo>
                    <a:cubicBezTo>
                      <a:pt x="602" y="9964"/>
                      <a:pt x="589" y="9811"/>
                      <a:pt x="585" y="9654"/>
                    </a:cubicBezTo>
                    <a:cubicBezTo>
                      <a:pt x="575" y="9325"/>
                      <a:pt x="572" y="8991"/>
                      <a:pt x="578" y="8661"/>
                    </a:cubicBezTo>
                    <a:cubicBezTo>
                      <a:pt x="589" y="8321"/>
                      <a:pt x="609" y="7981"/>
                      <a:pt x="630" y="7640"/>
                    </a:cubicBezTo>
                    <a:cubicBezTo>
                      <a:pt x="646" y="7321"/>
                      <a:pt x="660" y="6998"/>
                      <a:pt x="670" y="6678"/>
                    </a:cubicBezTo>
                    <a:cubicBezTo>
                      <a:pt x="674" y="6566"/>
                      <a:pt x="677" y="6453"/>
                      <a:pt x="684" y="6345"/>
                    </a:cubicBezTo>
                    <a:cubicBezTo>
                      <a:pt x="684" y="6342"/>
                      <a:pt x="684" y="6337"/>
                      <a:pt x="687" y="6334"/>
                    </a:cubicBezTo>
                    <a:cubicBezTo>
                      <a:pt x="803" y="6260"/>
                      <a:pt x="932" y="6212"/>
                      <a:pt x="1058" y="6154"/>
                    </a:cubicBezTo>
                    <a:cubicBezTo>
                      <a:pt x="1214" y="6086"/>
                      <a:pt x="1371" y="6011"/>
                      <a:pt x="1520" y="5926"/>
                    </a:cubicBezTo>
                    <a:cubicBezTo>
                      <a:pt x="1677" y="5838"/>
                      <a:pt x="1823" y="5732"/>
                      <a:pt x="1963" y="5617"/>
                    </a:cubicBezTo>
                    <a:cubicBezTo>
                      <a:pt x="2021" y="5569"/>
                      <a:pt x="2079" y="5518"/>
                      <a:pt x="2129" y="5464"/>
                    </a:cubicBezTo>
                    <a:cubicBezTo>
                      <a:pt x="2174" y="5416"/>
                      <a:pt x="2216" y="5364"/>
                      <a:pt x="2255" y="5312"/>
                    </a:cubicBezTo>
                    <a:lnTo>
                      <a:pt x="2255" y="5312"/>
                    </a:lnTo>
                    <a:cubicBezTo>
                      <a:pt x="2254" y="5313"/>
                      <a:pt x="2253" y="5315"/>
                      <a:pt x="2252" y="5317"/>
                    </a:cubicBezTo>
                    <a:cubicBezTo>
                      <a:pt x="2344" y="5194"/>
                      <a:pt x="2436" y="5076"/>
                      <a:pt x="2511" y="4943"/>
                    </a:cubicBezTo>
                    <a:cubicBezTo>
                      <a:pt x="2599" y="4794"/>
                      <a:pt x="2663" y="4623"/>
                      <a:pt x="2721" y="4460"/>
                    </a:cubicBezTo>
                    <a:cubicBezTo>
                      <a:pt x="2779" y="4307"/>
                      <a:pt x="2834" y="4154"/>
                      <a:pt x="2881" y="3998"/>
                    </a:cubicBezTo>
                    <a:cubicBezTo>
                      <a:pt x="2925" y="3844"/>
                      <a:pt x="2963" y="3688"/>
                      <a:pt x="2993" y="3535"/>
                    </a:cubicBezTo>
                    <a:cubicBezTo>
                      <a:pt x="3062" y="3191"/>
                      <a:pt x="3112" y="2844"/>
                      <a:pt x="3147" y="2497"/>
                    </a:cubicBezTo>
                    <a:cubicBezTo>
                      <a:pt x="3177" y="2181"/>
                      <a:pt x="3177" y="1858"/>
                      <a:pt x="3181" y="1538"/>
                    </a:cubicBezTo>
                    <a:cubicBezTo>
                      <a:pt x="3184" y="1337"/>
                      <a:pt x="3184" y="1133"/>
                      <a:pt x="3184" y="929"/>
                    </a:cubicBezTo>
                    <a:cubicBezTo>
                      <a:pt x="3184" y="739"/>
                      <a:pt x="3181" y="548"/>
                      <a:pt x="3156" y="361"/>
                    </a:cubicBezTo>
                    <a:cubicBezTo>
                      <a:pt x="3153" y="330"/>
                      <a:pt x="3147" y="296"/>
                      <a:pt x="3143" y="266"/>
                    </a:cubicBezTo>
                    <a:cubicBezTo>
                      <a:pt x="3126" y="205"/>
                      <a:pt x="3095" y="150"/>
                      <a:pt x="3051" y="106"/>
                    </a:cubicBezTo>
                    <a:cubicBezTo>
                      <a:pt x="2983" y="38"/>
                      <a:pt x="2891" y="0"/>
                      <a:pt x="279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818;p26"/>
              <p:cNvSpPr/>
              <p:nvPr/>
            </p:nvSpPr>
            <p:spPr>
              <a:xfrm>
                <a:off x="1492900" y="2617075"/>
                <a:ext cx="214325" cy="69025"/>
              </a:xfrm>
              <a:custGeom>
                <a:avLst/>
                <a:gdLst/>
                <a:ahLst/>
                <a:cxnLst/>
                <a:rect l="l" t="t" r="r" b="b"/>
                <a:pathLst>
                  <a:path w="8573" h="2761" extrusionOk="0">
                    <a:moveTo>
                      <a:pt x="3317" y="1"/>
                    </a:moveTo>
                    <a:cubicBezTo>
                      <a:pt x="3300" y="1"/>
                      <a:pt x="3286" y="1"/>
                      <a:pt x="3277" y="5"/>
                    </a:cubicBezTo>
                    <a:cubicBezTo>
                      <a:pt x="3245" y="8"/>
                      <a:pt x="3219" y="11"/>
                      <a:pt x="3192" y="14"/>
                    </a:cubicBezTo>
                    <a:cubicBezTo>
                      <a:pt x="3151" y="28"/>
                      <a:pt x="3116" y="45"/>
                      <a:pt x="3079" y="62"/>
                    </a:cubicBezTo>
                    <a:cubicBezTo>
                      <a:pt x="3024" y="90"/>
                      <a:pt x="2974" y="154"/>
                      <a:pt x="2943" y="201"/>
                    </a:cubicBezTo>
                    <a:cubicBezTo>
                      <a:pt x="2922" y="232"/>
                      <a:pt x="2902" y="266"/>
                      <a:pt x="2889" y="300"/>
                    </a:cubicBezTo>
                    <a:cubicBezTo>
                      <a:pt x="2800" y="481"/>
                      <a:pt x="2766" y="674"/>
                      <a:pt x="2759" y="875"/>
                    </a:cubicBezTo>
                    <a:cubicBezTo>
                      <a:pt x="2759" y="964"/>
                      <a:pt x="2759" y="1052"/>
                      <a:pt x="2770" y="1140"/>
                    </a:cubicBezTo>
                    <a:cubicBezTo>
                      <a:pt x="2776" y="1209"/>
                      <a:pt x="2787" y="1266"/>
                      <a:pt x="2807" y="1327"/>
                    </a:cubicBezTo>
                    <a:cubicBezTo>
                      <a:pt x="2824" y="1385"/>
                      <a:pt x="2851" y="1450"/>
                      <a:pt x="2875" y="1501"/>
                    </a:cubicBezTo>
                    <a:cubicBezTo>
                      <a:pt x="2881" y="1511"/>
                      <a:pt x="2885" y="1522"/>
                      <a:pt x="2892" y="1531"/>
                    </a:cubicBezTo>
                    <a:cubicBezTo>
                      <a:pt x="2667" y="1699"/>
                      <a:pt x="2436" y="1855"/>
                      <a:pt x="2184" y="1974"/>
                    </a:cubicBezTo>
                    <a:cubicBezTo>
                      <a:pt x="2143" y="1988"/>
                      <a:pt x="2106" y="1997"/>
                      <a:pt x="2062" y="2008"/>
                    </a:cubicBezTo>
                    <a:cubicBezTo>
                      <a:pt x="2022" y="2011"/>
                      <a:pt x="1983" y="2013"/>
                      <a:pt x="1943" y="2013"/>
                    </a:cubicBezTo>
                    <a:cubicBezTo>
                      <a:pt x="1869" y="2013"/>
                      <a:pt x="1794" y="2008"/>
                      <a:pt x="1718" y="2001"/>
                    </a:cubicBezTo>
                    <a:cubicBezTo>
                      <a:pt x="1477" y="1960"/>
                      <a:pt x="1236" y="1909"/>
                      <a:pt x="1004" y="1824"/>
                    </a:cubicBezTo>
                    <a:cubicBezTo>
                      <a:pt x="960" y="1804"/>
                      <a:pt x="915" y="1780"/>
                      <a:pt x="875" y="1753"/>
                    </a:cubicBezTo>
                    <a:cubicBezTo>
                      <a:pt x="875" y="1749"/>
                      <a:pt x="871" y="1749"/>
                      <a:pt x="871" y="1746"/>
                    </a:cubicBezTo>
                    <a:cubicBezTo>
                      <a:pt x="790" y="1637"/>
                      <a:pt x="715" y="1522"/>
                      <a:pt x="640" y="1406"/>
                    </a:cubicBezTo>
                    <a:cubicBezTo>
                      <a:pt x="595" y="1338"/>
                      <a:pt x="534" y="1283"/>
                      <a:pt x="453" y="1263"/>
                    </a:cubicBezTo>
                    <a:cubicBezTo>
                      <a:pt x="424" y="1255"/>
                      <a:pt x="395" y="1250"/>
                      <a:pt x="365" y="1250"/>
                    </a:cubicBezTo>
                    <a:cubicBezTo>
                      <a:pt x="310" y="1250"/>
                      <a:pt x="255" y="1265"/>
                      <a:pt x="208" y="1294"/>
                    </a:cubicBezTo>
                    <a:cubicBezTo>
                      <a:pt x="65" y="1379"/>
                      <a:pt x="0" y="1583"/>
                      <a:pt x="96" y="1726"/>
                    </a:cubicBezTo>
                    <a:cubicBezTo>
                      <a:pt x="140" y="1801"/>
                      <a:pt x="187" y="1872"/>
                      <a:pt x="235" y="1944"/>
                    </a:cubicBezTo>
                    <a:cubicBezTo>
                      <a:pt x="259" y="1977"/>
                      <a:pt x="286" y="2011"/>
                      <a:pt x="310" y="2049"/>
                    </a:cubicBezTo>
                    <a:cubicBezTo>
                      <a:pt x="324" y="2069"/>
                      <a:pt x="341" y="2090"/>
                      <a:pt x="355" y="2110"/>
                    </a:cubicBezTo>
                    <a:cubicBezTo>
                      <a:pt x="405" y="2181"/>
                      <a:pt x="457" y="2229"/>
                      <a:pt x="528" y="2280"/>
                    </a:cubicBezTo>
                    <a:cubicBezTo>
                      <a:pt x="688" y="2396"/>
                      <a:pt x="885" y="2460"/>
                      <a:pt x="1075" y="2515"/>
                    </a:cubicBezTo>
                    <a:cubicBezTo>
                      <a:pt x="1191" y="2549"/>
                      <a:pt x="1310" y="2569"/>
                      <a:pt x="1429" y="2597"/>
                    </a:cubicBezTo>
                    <a:cubicBezTo>
                      <a:pt x="1514" y="2613"/>
                      <a:pt x="1603" y="2627"/>
                      <a:pt x="1688" y="2633"/>
                    </a:cubicBezTo>
                    <a:cubicBezTo>
                      <a:pt x="1759" y="2643"/>
                      <a:pt x="1831" y="2655"/>
                      <a:pt x="1903" y="2655"/>
                    </a:cubicBezTo>
                    <a:cubicBezTo>
                      <a:pt x="1913" y="2655"/>
                      <a:pt x="1923" y="2654"/>
                      <a:pt x="1933" y="2654"/>
                    </a:cubicBezTo>
                    <a:cubicBezTo>
                      <a:pt x="1980" y="2654"/>
                      <a:pt x="2024" y="2651"/>
                      <a:pt x="2069" y="2647"/>
                    </a:cubicBezTo>
                    <a:cubicBezTo>
                      <a:pt x="2181" y="2641"/>
                      <a:pt x="2283" y="2620"/>
                      <a:pt x="2388" y="2580"/>
                    </a:cubicBezTo>
                    <a:cubicBezTo>
                      <a:pt x="2538" y="2522"/>
                      <a:pt x="2677" y="2443"/>
                      <a:pt x="2817" y="2362"/>
                    </a:cubicBezTo>
                    <a:cubicBezTo>
                      <a:pt x="2943" y="2291"/>
                      <a:pt x="3062" y="2209"/>
                      <a:pt x="3181" y="2123"/>
                    </a:cubicBezTo>
                    <a:cubicBezTo>
                      <a:pt x="3208" y="2103"/>
                      <a:pt x="3236" y="2082"/>
                      <a:pt x="3263" y="2062"/>
                    </a:cubicBezTo>
                    <a:cubicBezTo>
                      <a:pt x="3334" y="2144"/>
                      <a:pt x="3416" y="2219"/>
                      <a:pt x="3498" y="2287"/>
                    </a:cubicBezTo>
                    <a:cubicBezTo>
                      <a:pt x="3586" y="2355"/>
                      <a:pt x="3671" y="2423"/>
                      <a:pt x="3763" y="2487"/>
                    </a:cubicBezTo>
                    <a:cubicBezTo>
                      <a:pt x="3902" y="2586"/>
                      <a:pt x="4073" y="2638"/>
                      <a:pt x="4236" y="2678"/>
                    </a:cubicBezTo>
                    <a:cubicBezTo>
                      <a:pt x="4310" y="2695"/>
                      <a:pt x="4388" y="2712"/>
                      <a:pt x="4464" y="2729"/>
                    </a:cubicBezTo>
                    <a:cubicBezTo>
                      <a:pt x="4552" y="2746"/>
                      <a:pt x="4641" y="2760"/>
                      <a:pt x="4729" y="2760"/>
                    </a:cubicBezTo>
                    <a:cubicBezTo>
                      <a:pt x="4736" y="2760"/>
                      <a:pt x="4742" y="2760"/>
                      <a:pt x="4749" y="2760"/>
                    </a:cubicBezTo>
                    <a:cubicBezTo>
                      <a:pt x="4865" y="2760"/>
                      <a:pt x="4987" y="2734"/>
                      <a:pt x="5103" y="2715"/>
                    </a:cubicBezTo>
                    <a:cubicBezTo>
                      <a:pt x="5246" y="2691"/>
                      <a:pt x="5396" y="2661"/>
                      <a:pt x="5528" y="2603"/>
                    </a:cubicBezTo>
                    <a:cubicBezTo>
                      <a:pt x="5596" y="2576"/>
                      <a:pt x="5661" y="2549"/>
                      <a:pt x="5726" y="2515"/>
                    </a:cubicBezTo>
                    <a:cubicBezTo>
                      <a:pt x="5811" y="2470"/>
                      <a:pt x="5892" y="2396"/>
                      <a:pt x="5963" y="2331"/>
                    </a:cubicBezTo>
                    <a:cubicBezTo>
                      <a:pt x="6035" y="2266"/>
                      <a:pt x="6096" y="2195"/>
                      <a:pt x="6158" y="2127"/>
                    </a:cubicBezTo>
                    <a:cubicBezTo>
                      <a:pt x="6164" y="2120"/>
                      <a:pt x="6167" y="2113"/>
                      <a:pt x="6171" y="2110"/>
                    </a:cubicBezTo>
                    <a:cubicBezTo>
                      <a:pt x="6274" y="2171"/>
                      <a:pt x="6385" y="2215"/>
                      <a:pt x="6498" y="2253"/>
                    </a:cubicBezTo>
                    <a:cubicBezTo>
                      <a:pt x="6657" y="2304"/>
                      <a:pt x="6834" y="2324"/>
                      <a:pt x="7001" y="2338"/>
                    </a:cubicBezTo>
                    <a:cubicBezTo>
                      <a:pt x="7025" y="2340"/>
                      <a:pt x="7050" y="2341"/>
                      <a:pt x="7074" y="2341"/>
                    </a:cubicBezTo>
                    <a:cubicBezTo>
                      <a:pt x="7119" y="2341"/>
                      <a:pt x="7165" y="2338"/>
                      <a:pt x="7208" y="2331"/>
                    </a:cubicBezTo>
                    <a:cubicBezTo>
                      <a:pt x="7304" y="2321"/>
                      <a:pt x="7399" y="2307"/>
                      <a:pt x="7491" y="2283"/>
                    </a:cubicBezTo>
                    <a:cubicBezTo>
                      <a:pt x="7621" y="2253"/>
                      <a:pt x="7750" y="2215"/>
                      <a:pt x="7872" y="2171"/>
                    </a:cubicBezTo>
                    <a:cubicBezTo>
                      <a:pt x="7947" y="2144"/>
                      <a:pt x="8018" y="2113"/>
                      <a:pt x="8086" y="2073"/>
                    </a:cubicBezTo>
                    <a:cubicBezTo>
                      <a:pt x="8147" y="2038"/>
                      <a:pt x="8205" y="1994"/>
                      <a:pt x="8263" y="1953"/>
                    </a:cubicBezTo>
                    <a:cubicBezTo>
                      <a:pt x="8399" y="1858"/>
                      <a:pt x="8573" y="1735"/>
                      <a:pt x="8563" y="1548"/>
                    </a:cubicBezTo>
                    <a:cubicBezTo>
                      <a:pt x="8559" y="1484"/>
                      <a:pt x="8539" y="1426"/>
                      <a:pt x="8494" y="1382"/>
                    </a:cubicBezTo>
                    <a:cubicBezTo>
                      <a:pt x="8464" y="1352"/>
                      <a:pt x="8430" y="1331"/>
                      <a:pt x="8389" y="1321"/>
                    </a:cubicBezTo>
                    <a:cubicBezTo>
                      <a:pt x="8368" y="1316"/>
                      <a:pt x="8347" y="1313"/>
                      <a:pt x="8326" y="1313"/>
                    </a:cubicBezTo>
                    <a:cubicBezTo>
                      <a:pt x="8305" y="1313"/>
                      <a:pt x="8284" y="1316"/>
                      <a:pt x="8263" y="1321"/>
                    </a:cubicBezTo>
                    <a:cubicBezTo>
                      <a:pt x="8185" y="1331"/>
                      <a:pt x="8127" y="1379"/>
                      <a:pt x="8070" y="1426"/>
                    </a:cubicBezTo>
                    <a:cubicBezTo>
                      <a:pt x="7984" y="1487"/>
                      <a:pt x="7896" y="1542"/>
                      <a:pt x="7800" y="1589"/>
                    </a:cubicBezTo>
                    <a:cubicBezTo>
                      <a:pt x="7634" y="1651"/>
                      <a:pt x="7461" y="1688"/>
                      <a:pt x="7287" y="1715"/>
                    </a:cubicBezTo>
                    <a:cubicBezTo>
                      <a:pt x="7232" y="1720"/>
                      <a:pt x="7179" y="1723"/>
                      <a:pt x="7125" y="1723"/>
                    </a:cubicBezTo>
                    <a:cubicBezTo>
                      <a:pt x="7072" y="1723"/>
                      <a:pt x="7018" y="1720"/>
                      <a:pt x="6963" y="1715"/>
                    </a:cubicBezTo>
                    <a:cubicBezTo>
                      <a:pt x="6821" y="1691"/>
                      <a:pt x="6678" y="1661"/>
                      <a:pt x="6539" y="1613"/>
                    </a:cubicBezTo>
                    <a:cubicBezTo>
                      <a:pt x="6522" y="1606"/>
                      <a:pt x="6508" y="1597"/>
                      <a:pt x="6494" y="1589"/>
                    </a:cubicBezTo>
                    <a:cubicBezTo>
                      <a:pt x="6498" y="1576"/>
                      <a:pt x="6505" y="1562"/>
                      <a:pt x="6511" y="1548"/>
                    </a:cubicBezTo>
                    <a:cubicBezTo>
                      <a:pt x="6542" y="1474"/>
                      <a:pt x="6559" y="1396"/>
                      <a:pt x="6572" y="1314"/>
                    </a:cubicBezTo>
                    <a:cubicBezTo>
                      <a:pt x="6586" y="1215"/>
                      <a:pt x="6593" y="1113"/>
                      <a:pt x="6583" y="1015"/>
                    </a:cubicBezTo>
                    <a:cubicBezTo>
                      <a:pt x="6569" y="906"/>
                      <a:pt x="6555" y="797"/>
                      <a:pt x="6514" y="695"/>
                    </a:cubicBezTo>
                    <a:cubicBezTo>
                      <a:pt x="6474" y="592"/>
                      <a:pt x="6423" y="504"/>
                      <a:pt x="6345" y="423"/>
                    </a:cubicBezTo>
                    <a:cubicBezTo>
                      <a:pt x="6276" y="355"/>
                      <a:pt x="6183" y="319"/>
                      <a:pt x="6090" y="319"/>
                    </a:cubicBezTo>
                    <a:cubicBezTo>
                      <a:pt x="6048" y="319"/>
                      <a:pt x="6006" y="326"/>
                      <a:pt x="5967" y="341"/>
                    </a:cubicBezTo>
                    <a:cubicBezTo>
                      <a:pt x="5855" y="382"/>
                      <a:pt x="5776" y="454"/>
                      <a:pt x="5715" y="556"/>
                    </a:cubicBezTo>
                    <a:cubicBezTo>
                      <a:pt x="5678" y="617"/>
                      <a:pt x="5654" y="691"/>
                      <a:pt x="5633" y="763"/>
                    </a:cubicBezTo>
                    <a:cubicBezTo>
                      <a:pt x="5610" y="834"/>
                      <a:pt x="5593" y="909"/>
                      <a:pt x="5586" y="984"/>
                    </a:cubicBezTo>
                    <a:cubicBezTo>
                      <a:pt x="5575" y="1099"/>
                      <a:pt x="5600" y="1212"/>
                      <a:pt x="5627" y="1324"/>
                    </a:cubicBezTo>
                    <a:cubicBezTo>
                      <a:pt x="5651" y="1419"/>
                      <a:pt x="5691" y="1511"/>
                      <a:pt x="5732" y="1597"/>
                    </a:cubicBezTo>
                    <a:cubicBezTo>
                      <a:pt x="5739" y="1613"/>
                      <a:pt x="5749" y="1630"/>
                      <a:pt x="5756" y="1647"/>
                    </a:cubicBezTo>
                    <a:cubicBezTo>
                      <a:pt x="5671" y="1743"/>
                      <a:pt x="5583" y="1831"/>
                      <a:pt x="5484" y="1913"/>
                    </a:cubicBezTo>
                    <a:cubicBezTo>
                      <a:pt x="5457" y="1933"/>
                      <a:pt x="5429" y="1950"/>
                      <a:pt x="5399" y="1964"/>
                    </a:cubicBezTo>
                    <a:cubicBezTo>
                      <a:pt x="5239" y="2021"/>
                      <a:pt x="5069" y="2049"/>
                      <a:pt x="4899" y="2076"/>
                    </a:cubicBezTo>
                    <a:cubicBezTo>
                      <a:pt x="4850" y="2081"/>
                      <a:pt x="4799" y="2084"/>
                      <a:pt x="4748" y="2084"/>
                    </a:cubicBezTo>
                    <a:cubicBezTo>
                      <a:pt x="4729" y="2084"/>
                      <a:pt x="4710" y="2084"/>
                      <a:pt x="4691" y="2082"/>
                    </a:cubicBezTo>
                    <a:cubicBezTo>
                      <a:pt x="4535" y="2052"/>
                      <a:pt x="4379" y="2015"/>
                      <a:pt x="4233" y="1960"/>
                    </a:cubicBezTo>
                    <a:cubicBezTo>
                      <a:pt x="4161" y="1926"/>
                      <a:pt x="4096" y="1882"/>
                      <a:pt x="4035" y="1834"/>
                    </a:cubicBezTo>
                    <a:cubicBezTo>
                      <a:pt x="3930" y="1746"/>
                      <a:pt x="3831" y="1658"/>
                      <a:pt x="3739" y="1559"/>
                    </a:cubicBezTo>
                    <a:cubicBezTo>
                      <a:pt x="3845" y="1382"/>
                      <a:pt x="3886" y="1178"/>
                      <a:pt x="3916" y="977"/>
                    </a:cubicBezTo>
                    <a:cubicBezTo>
                      <a:pt x="3943" y="810"/>
                      <a:pt x="3950" y="644"/>
                      <a:pt x="3895" y="481"/>
                    </a:cubicBezTo>
                    <a:cubicBezTo>
                      <a:pt x="3865" y="385"/>
                      <a:pt x="3810" y="294"/>
                      <a:pt x="3743" y="215"/>
                    </a:cubicBezTo>
                    <a:cubicBezTo>
                      <a:pt x="3654" y="120"/>
                      <a:pt x="3552" y="52"/>
                      <a:pt x="3426" y="14"/>
                    </a:cubicBezTo>
                    <a:cubicBezTo>
                      <a:pt x="3392" y="5"/>
                      <a:pt x="3355" y="1"/>
                      <a:pt x="33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819;p26"/>
              <p:cNvSpPr/>
              <p:nvPr/>
            </p:nvSpPr>
            <p:spPr>
              <a:xfrm>
                <a:off x="1789850" y="2338650"/>
                <a:ext cx="57025" cy="66975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2679" extrusionOk="0">
                    <a:moveTo>
                      <a:pt x="1723" y="1"/>
                    </a:moveTo>
                    <a:cubicBezTo>
                      <a:pt x="1675" y="1"/>
                      <a:pt x="1627" y="8"/>
                      <a:pt x="1580" y="21"/>
                    </a:cubicBezTo>
                    <a:cubicBezTo>
                      <a:pt x="1539" y="39"/>
                      <a:pt x="1494" y="55"/>
                      <a:pt x="1450" y="75"/>
                    </a:cubicBezTo>
                    <a:cubicBezTo>
                      <a:pt x="1372" y="123"/>
                      <a:pt x="1307" y="188"/>
                      <a:pt x="1257" y="266"/>
                    </a:cubicBezTo>
                    <a:cubicBezTo>
                      <a:pt x="1045" y="549"/>
                      <a:pt x="858" y="841"/>
                      <a:pt x="665" y="1133"/>
                    </a:cubicBezTo>
                    <a:cubicBezTo>
                      <a:pt x="576" y="1270"/>
                      <a:pt x="484" y="1399"/>
                      <a:pt x="389" y="1532"/>
                    </a:cubicBezTo>
                    <a:cubicBezTo>
                      <a:pt x="341" y="1596"/>
                      <a:pt x="294" y="1657"/>
                      <a:pt x="249" y="1722"/>
                    </a:cubicBezTo>
                    <a:cubicBezTo>
                      <a:pt x="199" y="1794"/>
                      <a:pt x="161" y="1871"/>
                      <a:pt x="117" y="1946"/>
                    </a:cubicBezTo>
                    <a:cubicBezTo>
                      <a:pt x="1" y="2130"/>
                      <a:pt x="42" y="2386"/>
                      <a:pt x="192" y="2538"/>
                    </a:cubicBezTo>
                    <a:cubicBezTo>
                      <a:pt x="288" y="2635"/>
                      <a:pt x="409" y="2679"/>
                      <a:pt x="532" y="2679"/>
                    </a:cubicBezTo>
                    <a:cubicBezTo>
                      <a:pt x="619" y="2679"/>
                      <a:pt x="706" y="2657"/>
                      <a:pt x="787" y="2617"/>
                    </a:cubicBezTo>
                    <a:cubicBezTo>
                      <a:pt x="892" y="2562"/>
                      <a:pt x="994" y="2501"/>
                      <a:pt x="1076" y="2413"/>
                    </a:cubicBezTo>
                    <a:cubicBezTo>
                      <a:pt x="1161" y="2317"/>
                      <a:pt x="1239" y="2218"/>
                      <a:pt x="1310" y="2113"/>
                    </a:cubicBezTo>
                    <a:cubicBezTo>
                      <a:pt x="1406" y="1977"/>
                      <a:pt x="1498" y="1835"/>
                      <a:pt x="1590" y="1692"/>
                    </a:cubicBezTo>
                    <a:cubicBezTo>
                      <a:pt x="1784" y="1392"/>
                      <a:pt x="1977" y="1096"/>
                      <a:pt x="2192" y="814"/>
                    </a:cubicBezTo>
                    <a:cubicBezTo>
                      <a:pt x="2274" y="705"/>
                      <a:pt x="2280" y="521"/>
                      <a:pt x="2246" y="395"/>
                    </a:cubicBezTo>
                    <a:cubicBezTo>
                      <a:pt x="2208" y="263"/>
                      <a:pt x="2117" y="144"/>
                      <a:pt x="1998" y="75"/>
                    </a:cubicBezTo>
                    <a:cubicBezTo>
                      <a:pt x="1913" y="25"/>
                      <a:pt x="1817" y="1"/>
                      <a:pt x="172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0" name="Google Shape;820;p26"/>
          <p:cNvGrpSpPr/>
          <p:nvPr/>
        </p:nvGrpSpPr>
        <p:grpSpPr>
          <a:xfrm>
            <a:off x="283814" y="296958"/>
            <a:ext cx="8466957" cy="4430004"/>
            <a:chOff x="283814" y="296958"/>
            <a:chExt cx="8466957" cy="4430004"/>
          </a:xfrm>
        </p:grpSpPr>
        <p:grpSp>
          <p:nvGrpSpPr>
            <p:cNvPr id="821" name="Google Shape;821;p26"/>
            <p:cNvGrpSpPr/>
            <p:nvPr/>
          </p:nvGrpSpPr>
          <p:grpSpPr>
            <a:xfrm>
              <a:off x="7532873" y="1119000"/>
              <a:ext cx="321470" cy="282317"/>
              <a:chOff x="7062749" y="741575"/>
              <a:chExt cx="321470" cy="282317"/>
            </a:xfrm>
          </p:grpSpPr>
          <p:sp>
            <p:nvSpPr>
              <p:cNvPr id="822" name="Google Shape;822;p26"/>
              <p:cNvSpPr/>
              <p:nvPr/>
            </p:nvSpPr>
            <p:spPr>
              <a:xfrm>
                <a:off x="7100556" y="741575"/>
                <a:ext cx="258879" cy="282317"/>
              </a:xfrm>
              <a:custGeom>
                <a:avLst/>
                <a:gdLst/>
                <a:ahLst/>
                <a:cxnLst/>
                <a:rect l="l" t="t" r="r" b="b"/>
                <a:pathLst>
                  <a:path w="5567" h="6071" extrusionOk="0">
                    <a:moveTo>
                      <a:pt x="1395" y="1"/>
                    </a:moveTo>
                    <a:cubicBezTo>
                      <a:pt x="1348" y="1"/>
                      <a:pt x="1298" y="5"/>
                      <a:pt x="1246" y="11"/>
                    </a:cubicBezTo>
                    <a:cubicBezTo>
                      <a:pt x="1208" y="18"/>
                      <a:pt x="1171" y="25"/>
                      <a:pt x="1134" y="31"/>
                    </a:cubicBezTo>
                    <a:cubicBezTo>
                      <a:pt x="1096" y="39"/>
                      <a:pt x="1059" y="48"/>
                      <a:pt x="1021" y="59"/>
                    </a:cubicBezTo>
                    <a:cubicBezTo>
                      <a:pt x="933" y="79"/>
                      <a:pt x="841" y="120"/>
                      <a:pt x="735" y="185"/>
                    </a:cubicBezTo>
                    <a:cubicBezTo>
                      <a:pt x="664" y="226"/>
                      <a:pt x="600" y="284"/>
                      <a:pt x="548" y="331"/>
                    </a:cubicBezTo>
                    <a:cubicBezTo>
                      <a:pt x="522" y="355"/>
                      <a:pt x="498" y="375"/>
                      <a:pt x="473" y="403"/>
                    </a:cubicBezTo>
                    <a:cubicBezTo>
                      <a:pt x="467" y="409"/>
                      <a:pt x="460" y="419"/>
                      <a:pt x="450" y="426"/>
                    </a:cubicBezTo>
                    <a:cubicBezTo>
                      <a:pt x="446" y="430"/>
                      <a:pt x="443" y="436"/>
                      <a:pt x="440" y="439"/>
                    </a:cubicBezTo>
                    <a:cubicBezTo>
                      <a:pt x="429" y="453"/>
                      <a:pt x="416" y="470"/>
                      <a:pt x="406" y="488"/>
                    </a:cubicBezTo>
                    <a:cubicBezTo>
                      <a:pt x="399" y="494"/>
                      <a:pt x="396" y="501"/>
                      <a:pt x="388" y="508"/>
                    </a:cubicBezTo>
                    <a:cubicBezTo>
                      <a:pt x="368" y="538"/>
                      <a:pt x="351" y="566"/>
                      <a:pt x="335" y="590"/>
                    </a:cubicBezTo>
                    <a:cubicBezTo>
                      <a:pt x="327" y="599"/>
                      <a:pt x="324" y="607"/>
                      <a:pt x="317" y="617"/>
                    </a:cubicBezTo>
                    <a:cubicBezTo>
                      <a:pt x="304" y="637"/>
                      <a:pt x="290" y="657"/>
                      <a:pt x="280" y="681"/>
                    </a:cubicBezTo>
                    <a:lnTo>
                      <a:pt x="266" y="702"/>
                    </a:lnTo>
                    <a:cubicBezTo>
                      <a:pt x="253" y="729"/>
                      <a:pt x="239" y="756"/>
                      <a:pt x="225" y="783"/>
                    </a:cubicBezTo>
                    <a:cubicBezTo>
                      <a:pt x="205" y="827"/>
                      <a:pt x="192" y="862"/>
                      <a:pt x="178" y="893"/>
                    </a:cubicBezTo>
                    <a:cubicBezTo>
                      <a:pt x="144" y="970"/>
                      <a:pt x="120" y="1049"/>
                      <a:pt x="96" y="1127"/>
                    </a:cubicBezTo>
                    <a:lnTo>
                      <a:pt x="93" y="1133"/>
                    </a:lnTo>
                    <a:cubicBezTo>
                      <a:pt x="69" y="1209"/>
                      <a:pt x="52" y="1290"/>
                      <a:pt x="38" y="1372"/>
                    </a:cubicBezTo>
                    <a:cubicBezTo>
                      <a:pt x="28" y="1430"/>
                      <a:pt x="21" y="1494"/>
                      <a:pt x="15" y="1555"/>
                    </a:cubicBezTo>
                    <a:lnTo>
                      <a:pt x="15" y="1576"/>
                    </a:lnTo>
                    <a:cubicBezTo>
                      <a:pt x="11" y="1600"/>
                      <a:pt x="8" y="1623"/>
                      <a:pt x="8" y="1648"/>
                    </a:cubicBezTo>
                    <a:lnTo>
                      <a:pt x="8" y="1678"/>
                    </a:lnTo>
                    <a:lnTo>
                      <a:pt x="1" y="1791"/>
                    </a:lnTo>
                    <a:lnTo>
                      <a:pt x="1" y="1855"/>
                    </a:lnTo>
                    <a:lnTo>
                      <a:pt x="1" y="1879"/>
                    </a:lnTo>
                    <a:lnTo>
                      <a:pt x="1" y="1913"/>
                    </a:lnTo>
                    <a:lnTo>
                      <a:pt x="1" y="1987"/>
                    </a:lnTo>
                    <a:cubicBezTo>
                      <a:pt x="1" y="2005"/>
                      <a:pt x="4" y="2025"/>
                      <a:pt x="4" y="2042"/>
                    </a:cubicBezTo>
                    <a:cubicBezTo>
                      <a:pt x="38" y="1995"/>
                      <a:pt x="65" y="1954"/>
                      <a:pt x="90" y="1913"/>
                    </a:cubicBezTo>
                    <a:cubicBezTo>
                      <a:pt x="117" y="1868"/>
                      <a:pt x="144" y="1821"/>
                      <a:pt x="175" y="1770"/>
                    </a:cubicBezTo>
                    <a:lnTo>
                      <a:pt x="188" y="1746"/>
                    </a:lnTo>
                    <a:lnTo>
                      <a:pt x="192" y="1742"/>
                    </a:lnTo>
                    <a:cubicBezTo>
                      <a:pt x="201" y="1725"/>
                      <a:pt x="212" y="1709"/>
                      <a:pt x="222" y="1692"/>
                    </a:cubicBezTo>
                    <a:cubicBezTo>
                      <a:pt x="225" y="1684"/>
                      <a:pt x="228" y="1678"/>
                      <a:pt x="233" y="1675"/>
                    </a:cubicBezTo>
                    <a:lnTo>
                      <a:pt x="236" y="1668"/>
                    </a:lnTo>
                    <a:cubicBezTo>
                      <a:pt x="242" y="1651"/>
                      <a:pt x="253" y="1634"/>
                      <a:pt x="263" y="1617"/>
                    </a:cubicBezTo>
                    <a:cubicBezTo>
                      <a:pt x="283" y="1587"/>
                      <a:pt x="300" y="1555"/>
                      <a:pt x="338" y="1546"/>
                    </a:cubicBezTo>
                    <a:cubicBezTo>
                      <a:pt x="345" y="1544"/>
                      <a:pt x="353" y="1543"/>
                      <a:pt x="361" y="1543"/>
                    </a:cubicBezTo>
                    <a:cubicBezTo>
                      <a:pt x="372" y="1543"/>
                      <a:pt x="382" y="1545"/>
                      <a:pt x="392" y="1549"/>
                    </a:cubicBezTo>
                    <a:cubicBezTo>
                      <a:pt x="419" y="1562"/>
                      <a:pt x="440" y="1587"/>
                      <a:pt x="443" y="1613"/>
                    </a:cubicBezTo>
                    <a:cubicBezTo>
                      <a:pt x="446" y="1637"/>
                      <a:pt x="446" y="1654"/>
                      <a:pt x="446" y="1671"/>
                    </a:cubicBezTo>
                    <a:cubicBezTo>
                      <a:pt x="446" y="1681"/>
                      <a:pt x="443" y="1695"/>
                      <a:pt x="443" y="1705"/>
                    </a:cubicBezTo>
                    <a:cubicBezTo>
                      <a:pt x="437" y="1766"/>
                      <a:pt x="433" y="1824"/>
                      <a:pt x="433" y="1879"/>
                    </a:cubicBezTo>
                    <a:cubicBezTo>
                      <a:pt x="433" y="1937"/>
                      <a:pt x="433" y="1995"/>
                      <a:pt x="440" y="2049"/>
                    </a:cubicBezTo>
                    <a:cubicBezTo>
                      <a:pt x="446" y="2103"/>
                      <a:pt x="460" y="2154"/>
                      <a:pt x="473" y="2202"/>
                    </a:cubicBezTo>
                    <a:lnTo>
                      <a:pt x="481" y="2226"/>
                    </a:lnTo>
                    <a:cubicBezTo>
                      <a:pt x="490" y="2267"/>
                      <a:pt x="504" y="2307"/>
                      <a:pt x="522" y="2351"/>
                    </a:cubicBezTo>
                    <a:cubicBezTo>
                      <a:pt x="535" y="2378"/>
                      <a:pt x="552" y="2406"/>
                      <a:pt x="566" y="2430"/>
                    </a:cubicBezTo>
                    <a:lnTo>
                      <a:pt x="569" y="2436"/>
                    </a:lnTo>
                    <a:cubicBezTo>
                      <a:pt x="583" y="2454"/>
                      <a:pt x="593" y="2471"/>
                      <a:pt x="606" y="2488"/>
                    </a:cubicBezTo>
                    <a:cubicBezTo>
                      <a:pt x="620" y="2505"/>
                      <a:pt x="633" y="2521"/>
                      <a:pt x="654" y="2538"/>
                    </a:cubicBezTo>
                    <a:cubicBezTo>
                      <a:pt x="671" y="2552"/>
                      <a:pt x="688" y="2569"/>
                      <a:pt x="712" y="2590"/>
                    </a:cubicBezTo>
                    <a:cubicBezTo>
                      <a:pt x="766" y="2627"/>
                      <a:pt x="814" y="2661"/>
                      <a:pt x="861" y="2692"/>
                    </a:cubicBezTo>
                    <a:cubicBezTo>
                      <a:pt x="892" y="2709"/>
                      <a:pt x="922" y="2725"/>
                      <a:pt x="957" y="2746"/>
                    </a:cubicBezTo>
                    <a:lnTo>
                      <a:pt x="960" y="2750"/>
                    </a:lnTo>
                    <a:lnTo>
                      <a:pt x="963" y="2750"/>
                    </a:lnTo>
                    <a:cubicBezTo>
                      <a:pt x="974" y="2756"/>
                      <a:pt x="984" y="2760"/>
                      <a:pt x="997" y="2766"/>
                    </a:cubicBezTo>
                    <a:lnTo>
                      <a:pt x="1004" y="2770"/>
                    </a:lnTo>
                    <a:cubicBezTo>
                      <a:pt x="1032" y="2783"/>
                      <a:pt x="1059" y="2797"/>
                      <a:pt x="1069" y="2821"/>
                    </a:cubicBezTo>
                    <a:cubicBezTo>
                      <a:pt x="1082" y="2848"/>
                      <a:pt x="1086" y="2868"/>
                      <a:pt x="1079" y="2889"/>
                    </a:cubicBezTo>
                    <a:cubicBezTo>
                      <a:pt x="1076" y="2906"/>
                      <a:pt x="1069" y="2920"/>
                      <a:pt x="1055" y="2930"/>
                    </a:cubicBezTo>
                    <a:lnTo>
                      <a:pt x="1049" y="2937"/>
                    </a:lnTo>
                    <a:lnTo>
                      <a:pt x="1038" y="2943"/>
                    </a:lnTo>
                    <a:cubicBezTo>
                      <a:pt x="1018" y="2961"/>
                      <a:pt x="988" y="2961"/>
                      <a:pt x="963" y="2961"/>
                    </a:cubicBezTo>
                    <a:lnTo>
                      <a:pt x="906" y="2961"/>
                    </a:lnTo>
                    <a:cubicBezTo>
                      <a:pt x="882" y="2964"/>
                      <a:pt x="861" y="2964"/>
                      <a:pt x="837" y="2964"/>
                    </a:cubicBezTo>
                    <a:lnTo>
                      <a:pt x="828" y="2964"/>
                    </a:lnTo>
                    <a:cubicBezTo>
                      <a:pt x="807" y="2967"/>
                      <a:pt x="787" y="2967"/>
                      <a:pt x="766" y="2970"/>
                    </a:cubicBezTo>
                    <a:lnTo>
                      <a:pt x="759" y="2970"/>
                    </a:lnTo>
                    <a:cubicBezTo>
                      <a:pt x="753" y="2970"/>
                      <a:pt x="746" y="2974"/>
                      <a:pt x="739" y="2974"/>
                    </a:cubicBezTo>
                    <a:cubicBezTo>
                      <a:pt x="708" y="2978"/>
                      <a:pt x="685" y="2981"/>
                      <a:pt x="661" y="2984"/>
                    </a:cubicBezTo>
                    <a:cubicBezTo>
                      <a:pt x="552" y="3001"/>
                      <a:pt x="464" y="3025"/>
                      <a:pt x="388" y="3052"/>
                    </a:cubicBezTo>
                    <a:cubicBezTo>
                      <a:pt x="368" y="3063"/>
                      <a:pt x="355" y="3069"/>
                      <a:pt x="344" y="3076"/>
                    </a:cubicBezTo>
                    <a:cubicBezTo>
                      <a:pt x="327" y="3086"/>
                      <a:pt x="310" y="3097"/>
                      <a:pt x="297" y="3110"/>
                    </a:cubicBezTo>
                    <a:cubicBezTo>
                      <a:pt x="269" y="3130"/>
                      <a:pt x="242" y="3154"/>
                      <a:pt x="215" y="3179"/>
                    </a:cubicBezTo>
                    <a:cubicBezTo>
                      <a:pt x="201" y="3192"/>
                      <a:pt x="188" y="3205"/>
                      <a:pt x="178" y="3215"/>
                    </a:cubicBezTo>
                    <a:cubicBezTo>
                      <a:pt x="188" y="3256"/>
                      <a:pt x="198" y="3294"/>
                      <a:pt x="208" y="3331"/>
                    </a:cubicBezTo>
                    <a:lnTo>
                      <a:pt x="225" y="3389"/>
                    </a:lnTo>
                    <a:lnTo>
                      <a:pt x="239" y="3447"/>
                    </a:lnTo>
                    <a:cubicBezTo>
                      <a:pt x="246" y="3471"/>
                      <a:pt x="256" y="3498"/>
                      <a:pt x="263" y="3521"/>
                    </a:cubicBezTo>
                    <a:cubicBezTo>
                      <a:pt x="266" y="3535"/>
                      <a:pt x="273" y="3546"/>
                      <a:pt x="277" y="3559"/>
                    </a:cubicBezTo>
                    <a:cubicBezTo>
                      <a:pt x="317" y="3699"/>
                      <a:pt x="365" y="3845"/>
                      <a:pt x="412" y="3991"/>
                    </a:cubicBezTo>
                    <a:cubicBezTo>
                      <a:pt x="419" y="4011"/>
                      <a:pt x="426" y="4036"/>
                      <a:pt x="437" y="4056"/>
                    </a:cubicBezTo>
                    <a:cubicBezTo>
                      <a:pt x="440" y="4066"/>
                      <a:pt x="443" y="4072"/>
                      <a:pt x="443" y="4080"/>
                    </a:cubicBezTo>
                    <a:cubicBezTo>
                      <a:pt x="446" y="4090"/>
                      <a:pt x="450" y="4100"/>
                      <a:pt x="453" y="4110"/>
                    </a:cubicBezTo>
                    <a:cubicBezTo>
                      <a:pt x="464" y="4130"/>
                      <a:pt x="470" y="4154"/>
                      <a:pt x="477" y="4175"/>
                    </a:cubicBezTo>
                    <a:lnTo>
                      <a:pt x="484" y="4195"/>
                    </a:lnTo>
                    <a:cubicBezTo>
                      <a:pt x="511" y="4260"/>
                      <a:pt x="535" y="4325"/>
                      <a:pt x="559" y="4393"/>
                    </a:cubicBezTo>
                    <a:cubicBezTo>
                      <a:pt x="610" y="4521"/>
                      <a:pt x="668" y="4675"/>
                      <a:pt x="729" y="4824"/>
                    </a:cubicBezTo>
                    <a:cubicBezTo>
                      <a:pt x="773" y="4937"/>
                      <a:pt x="820" y="5052"/>
                      <a:pt x="865" y="5162"/>
                    </a:cubicBezTo>
                    <a:lnTo>
                      <a:pt x="892" y="5226"/>
                    </a:lnTo>
                    <a:cubicBezTo>
                      <a:pt x="902" y="5243"/>
                      <a:pt x="909" y="5264"/>
                      <a:pt x="916" y="5284"/>
                    </a:cubicBezTo>
                    <a:cubicBezTo>
                      <a:pt x="940" y="5338"/>
                      <a:pt x="963" y="5396"/>
                      <a:pt x="988" y="5451"/>
                    </a:cubicBezTo>
                    <a:cubicBezTo>
                      <a:pt x="1021" y="5518"/>
                      <a:pt x="1055" y="5590"/>
                      <a:pt x="1090" y="5661"/>
                    </a:cubicBezTo>
                    <a:cubicBezTo>
                      <a:pt x="1100" y="5675"/>
                      <a:pt x="1106" y="5689"/>
                      <a:pt x="1113" y="5705"/>
                    </a:cubicBezTo>
                    <a:cubicBezTo>
                      <a:pt x="1137" y="5750"/>
                      <a:pt x="1161" y="5801"/>
                      <a:pt x="1188" y="5845"/>
                    </a:cubicBezTo>
                    <a:cubicBezTo>
                      <a:pt x="1215" y="5889"/>
                      <a:pt x="1239" y="5923"/>
                      <a:pt x="1269" y="5958"/>
                    </a:cubicBezTo>
                    <a:cubicBezTo>
                      <a:pt x="1290" y="5978"/>
                      <a:pt x="1314" y="5998"/>
                      <a:pt x="1338" y="6016"/>
                    </a:cubicBezTo>
                    <a:cubicBezTo>
                      <a:pt x="1351" y="6025"/>
                      <a:pt x="1365" y="6032"/>
                      <a:pt x="1379" y="6039"/>
                    </a:cubicBezTo>
                    <a:cubicBezTo>
                      <a:pt x="1382" y="6042"/>
                      <a:pt x="1389" y="6042"/>
                      <a:pt x="1392" y="6046"/>
                    </a:cubicBezTo>
                    <a:cubicBezTo>
                      <a:pt x="1402" y="6049"/>
                      <a:pt x="1412" y="6052"/>
                      <a:pt x="1426" y="6060"/>
                    </a:cubicBezTo>
                    <a:cubicBezTo>
                      <a:pt x="1450" y="6066"/>
                      <a:pt x="1473" y="6069"/>
                      <a:pt x="1494" y="6069"/>
                    </a:cubicBezTo>
                    <a:cubicBezTo>
                      <a:pt x="1500" y="6070"/>
                      <a:pt x="1506" y="6070"/>
                      <a:pt x="1512" y="6070"/>
                    </a:cubicBezTo>
                    <a:cubicBezTo>
                      <a:pt x="1536" y="6070"/>
                      <a:pt x="1560" y="6066"/>
                      <a:pt x="1583" y="6063"/>
                    </a:cubicBezTo>
                    <a:lnTo>
                      <a:pt x="1589" y="6060"/>
                    </a:lnTo>
                    <a:cubicBezTo>
                      <a:pt x="1627" y="6052"/>
                      <a:pt x="1664" y="6039"/>
                      <a:pt x="1709" y="6011"/>
                    </a:cubicBezTo>
                    <a:cubicBezTo>
                      <a:pt x="1722" y="6002"/>
                      <a:pt x="1736" y="5995"/>
                      <a:pt x="1749" y="5984"/>
                    </a:cubicBezTo>
                    <a:cubicBezTo>
                      <a:pt x="1767" y="5975"/>
                      <a:pt x="1784" y="5967"/>
                      <a:pt x="1797" y="5958"/>
                    </a:cubicBezTo>
                    <a:cubicBezTo>
                      <a:pt x="1858" y="5920"/>
                      <a:pt x="1922" y="5882"/>
                      <a:pt x="1998" y="5838"/>
                    </a:cubicBezTo>
                    <a:cubicBezTo>
                      <a:pt x="2025" y="5824"/>
                      <a:pt x="2056" y="5807"/>
                      <a:pt x="2082" y="5794"/>
                    </a:cubicBezTo>
                    <a:cubicBezTo>
                      <a:pt x="2117" y="5774"/>
                      <a:pt x="2151" y="5757"/>
                      <a:pt x="2185" y="5736"/>
                    </a:cubicBezTo>
                    <a:cubicBezTo>
                      <a:pt x="2246" y="5699"/>
                      <a:pt x="2314" y="5658"/>
                      <a:pt x="2389" y="5611"/>
                    </a:cubicBezTo>
                    <a:cubicBezTo>
                      <a:pt x="2416" y="5593"/>
                      <a:pt x="2443" y="5576"/>
                      <a:pt x="2467" y="5559"/>
                    </a:cubicBezTo>
                    <a:cubicBezTo>
                      <a:pt x="2532" y="5522"/>
                      <a:pt x="2596" y="5481"/>
                      <a:pt x="2661" y="5440"/>
                    </a:cubicBezTo>
                    <a:lnTo>
                      <a:pt x="2682" y="5427"/>
                    </a:lnTo>
                    <a:cubicBezTo>
                      <a:pt x="2773" y="5369"/>
                      <a:pt x="2865" y="5308"/>
                      <a:pt x="2954" y="5240"/>
                    </a:cubicBezTo>
                    <a:cubicBezTo>
                      <a:pt x="2967" y="5229"/>
                      <a:pt x="2977" y="5220"/>
                      <a:pt x="2991" y="5212"/>
                    </a:cubicBezTo>
                    <a:cubicBezTo>
                      <a:pt x="3035" y="5179"/>
                      <a:pt x="3083" y="5141"/>
                      <a:pt x="3127" y="5104"/>
                    </a:cubicBezTo>
                    <a:lnTo>
                      <a:pt x="3158" y="5080"/>
                    </a:lnTo>
                    <a:cubicBezTo>
                      <a:pt x="3205" y="5039"/>
                      <a:pt x="3253" y="4998"/>
                      <a:pt x="3301" y="4957"/>
                    </a:cubicBezTo>
                    <a:cubicBezTo>
                      <a:pt x="3368" y="4899"/>
                      <a:pt x="3437" y="4842"/>
                      <a:pt x="3501" y="4784"/>
                    </a:cubicBezTo>
                    <a:cubicBezTo>
                      <a:pt x="3549" y="4743"/>
                      <a:pt x="3593" y="4705"/>
                      <a:pt x="3641" y="4664"/>
                    </a:cubicBezTo>
                    <a:cubicBezTo>
                      <a:pt x="3698" y="4614"/>
                      <a:pt x="3753" y="4566"/>
                      <a:pt x="3808" y="4515"/>
                    </a:cubicBezTo>
                    <a:lnTo>
                      <a:pt x="3848" y="4481"/>
                    </a:lnTo>
                    <a:lnTo>
                      <a:pt x="3906" y="4427"/>
                    </a:lnTo>
                    <a:lnTo>
                      <a:pt x="3950" y="4383"/>
                    </a:lnTo>
                    <a:cubicBezTo>
                      <a:pt x="3960" y="4372"/>
                      <a:pt x="3968" y="4366"/>
                      <a:pt x="3974" y="4358"/>
                    </a:cubicBezTo>
                    <a:cubicBezTo>
                      <a:pt x="3984" y="4348"/>
                      <a:pt x="3991" y="4342"/>
                      <a:pt x="4001" y="4331"/>
                    </a:cubicBezTo>
                    <a:cubicBezTo>
                      <a:pt x="4018" y="4314"/>
                      <a:pt x="4035" y="4297"/>
                      <a:pt x="4052" y="4281"/>
                    </a:cubicBezTo>
                    <a:lnTo>
                      <a:pt x="4093" y="4236"/>
                    </a:lnTo>
                    <a:lnTo>
                      <a:pt x="4134" y="4192"/>
                    </a:lnTo>
                    <a:cubicBezTo>
                      <a:pt x="4185" y="4134"/>
                      <a:pt x="4236" y="4080"/>
                      <a:pt x="4283" y="4025"/>
                    </a:cubicBezTo>
                    <a:cubicBezTo>
                      <a:pt x="4372" y="3926"/>
                      <a:pt x="4467" y="3818"/>
                      <a:pt x="4580" y="3689"/>
                    </a:cubicBezTo>
                    <a:cubicBezTo>
                      <a:pt x="4630" y="3631"/>
                      <a:pt x="4678" y="3570"/>
                      <a:pt x="4726" y="3515"/>
                    </a:cubicBezTo>
                    <a:cubicBezTo>
                      <a:pt x="4750" y="3485"/>
                      <a:pt x="4773" y="3457"/>
                      <a:pt x="4794" y="3427"/>
                    </a:cubicBezTo>
                    <a:lnTo>
                      <a:pt x="4838" y="3369"/>
                    </a:lnTo>
                    <a:lnTo>
                      <a:pt x="4882" y="3311"/>
                    </a:lnTo>
                    <a:cubicBezTo>
                      <a:pt x="4916" y="3267"/>
                      <a:pt x="4950" y="3215"/>
                      <a:pt x="4981" y="3168"/>
                    </a:cubicBezTo>
                    <a:cubicBezTo>
                      <a:pt x="4991" y="3154"/>
                      <a:pt x="5001" y="3141"/>
                      <a:pt x="5008" y="3127"/>
                    </a:cubicBezTo>
                    <a:cubicBezTo>
                      <a:pt x="5035" y="3086"/>
                      <a:pt x="5062" y="3042"/>
                      <a:pt x="5086" y="3001"/>
                    </a:cubicBezTo>
                    <a:cubicBezTo>
                      <a:pt x="5097" y="2981"/>
                      <a:pt x="5111" y="2964"/>
                      <a:pt x="5120" y="2943"/>
                    </a:cubicBezTo>
                    <a:cubicBezTo>
                      <a:pt x="5134" y="2926"/>
                      <a:pt x="5144" y="2906"/>
                      <a:pt x="5155" y="2885"/>
                    </a:cubicBezTo>
                    <a:cubicBezTo>
                      <a:pt x="5161" y="2876"/>
                      <a:pt x="5168" y="2868"/>
                      <a:pt x="5172" y="2858"/>
                    </a:cubicBezTo>
                    <a:cubicBezTo>
                      <a:pt x="5178" y="2848"/>
                      <a:pt x="5185" y="2838"/>
                      <a:pt x="5188" y="2827"/>
                    </a:cubicBezTo>
                    <a:cubicBezTo>
                      <a:pt x="5202" y="2811"/>
                      <a:pt x="5213" y="2791"/>
                      <a:pt x="5222" y="2770"/>
                    </a:cubicBezTo>
                    <a:lnTo>
                      <a:pt x="5246" y="2729"/>
                    </a:lnTo>
                    <a:cubicBezTo>
                      <a:pt x="5290" y="2648"/>
                      <a:pt x="5338" y="2566"/>
                      <a:pt x="5379" y="2485"/>
                    </a:cubicBezTo>
                    <a:cubicBezTo>
                      <a:pt x="5426" y="2386"/>
                      <a:pt x="5467" y="2276"/>
                      <a:pt x="5498" y="2165"/>
                    </a:cubicBezTo>
                    <a:cubicBezTo>
                      <a:pt x="5522" y="2069"/>
                      <a:pt x="5542" y="1960"/>
                      <a:pt x="5552" y="1838"/>
                    </a:cubicBezTo>
                    <a:cubicBezTo>
                      <a:pt x="5560" y="1791"/>
                      <a:pt x="5560" y="1742"/>
                      <a:pt x="5563" y="1695"/>
                    </a:cubicBezTo>
                    <a:lnTo>
                      <a:pt x="5563" y="1678"/>
                    </a:lnTo>
                    <a:cubicBezTo>
                      <a:pt x="5566" y="1664"/>
                      <a:pt x="5566" y="1654"/>
                      <a:pt x="5566" y="1640"/>
                    </a:cubicBezTo>
                    <a:lnTo>
                      <a:pt x="5566" y="1640"/>
                    </a:lnTo>
                    <a:cubicBezTo>
                      <a:pt x="5546" y="1658"/>
                      <a:pt x="5525" y="1675"/>
                      <a:pt x="5508" y="1695"/>
                    </a:cubicBezTo>
                    <a:cubicBezTo>
                      <a:pt x="5481" y="1719"/>
                      <a:pt x="5457" y="1750"/>
                      <a:pt x="5433" y="1780"/>
                    </a:cubicBezTo>
                    <a:lnTo>
                      <a:pt x="5423" y="1794"/>
                    </a:lnTo>
                    <a:cubicBezTo>
                      <a:pt x="5396" y="1831"/>
                      <a:pt x="5372" y="1865"/>
                      <a:pt x="5348" y="1899"/>
                    </a:cubicBezTo>
                    <a:lnTo>
                      <a:pt x="5342" y="1906"/>
                    </a:lnTo>
                    <a:lnTo>
                      <a:pt x="5338" y="1913"/>
                    </a:lnTo>
                    <a:cubicBezTo>
                      <a:pt x="5328" y="1926"/>
                      <a:pt x="5318" y="1940"/>
                      <a:pt x="5307" y="1957"/>
                    </a:cubicBezTo>
                    <a:cubicBezTo>
                      <a:pt x="5304" y="1960"/>
                      <a:pt x="5301" y="1964"/>
                      <a:pt x="5301" y="1967"/>
                    </a:cubicBezTo>
                    <a:cubicBezTo>
                      <a:pt x="5290" y="1984"/>
                      <a:pt x="5277" y="1998"/>
                      <a:pt x="5266" y="2015"/>
                    </a:cubicBezTo>
                    <a:cubicBezTo>
                      <a:pt x="5257" y="2025"/>
                      <a:pt x="5243" y="2036"/>
                      <a:pt x="5229" y="2045"/>
                    </a:cubicBezTo>
                    <a:cubicBezTo>
                      <a:pt x="5216" y="2052"/>
                      <a:pt x="5199" y="2056"/>
                      <a:pt x="5182" y="2056"/>
                    </a:cubicBezTo>
                    <a:lnTo>
                      <a:pt x="5172" y="2056"/>
                    </a:lnTo>
                    <a:lnTo>
                      <a:pt x="5158" y="2052"/>
                    </a:lnTo>
                    <a:cubicBezTo>
                      <a:pt x="5151" y="2052"/>
                      <a:pt x="5147" y="2052"/>
                      <a:pt x="5141" y="2049"/>
                    </a:cubicBezTo>
                    <a:cubicBezTo>
                      <a:pt x="5114" y="2039"/>
                      <a:pt x="5093" y="2011"/>
                      <a:pt x="5083" y="1984"/>
                    </a:cubicBezTo>
                    <a:cubicBezTo>
                      <a:pt x="5073" y="1947"/>
                      <a:pt x="5079" y="1909"/>
                      <a:pt x="5086" y="1868"/>
                    </a:cubicBezTo>
                    <a:lnTo>
                      <a:pt x="5086" y="1865"/>
                    </a:lnTo>
                    <a:lnTo>
                      <a:pt x="5086" y="1852"/>
                    </a:lnTo>
                    <a:cubicBezTo>
                      <a:pt x="5090" y="1824"/>
                      <a:pt x="5090" y="1800"/>
                      <a:pt x="5090" y="1780"/>
                    </a:cubicBezTo>
                    <a:cubicBezTo>
                      <a:pt x="5083" y="1753"/>
                      <a:pt x="5076" y="1729"/>
                      <a:pt x="5070" y="1709"/>
                    </a:cubicBezTo>
                    <a:cubicBezTo>
                      <a:pt x="5062" y="1698"/>
                      <a:pt x="5059" y="1684"/>
                      <a:pt x="5056" y="1671"/>
                    </a:cubicBezTo>
                    <a:cubicBezTo>
                      <a:pt x="5053" y="1658"/>
                      <a:pt x="5045" y="1644"/>
                      <a:pt x="5039" y="1627"/>
                    </a:cubicBezTo>
                    <a:cubicBezTo>
                      <a:pt x="5029" y="1603"/>
                      <a:pt x="5012" y="1582"/>
                      <a:pt x="4995" y="1562"/>
                    </a:cubicBezTo>
                    <a:lnTo>
                      <a:pt x="4995" y="1559"/>
                    </a:lnTo>
                    <a:cubicBezTo>
                      <a:pt x="4991" y="1552"/>
                      <a:pt x="4984" y="1546"/>
                      <a:pt x="4981" y="1538"/>
                    </a:cubicBezTo>
                    <a:cubicBezTo>
                      <a:pt x="4964" y="1515"/>
                      <a:pt x="4947" y="1488"/>
                      <a:pt x="4933" y="1464"/>
                    </a:cubicBezTo>
                    <a:lnTo>
                      <a:pt x="4927" y="1457"/>
                    </a:lnTo>
                    <a:cubicBezTo>
                      <a:pt x="4913" y="1436"/>
                      <a:pt x="4899" y="1413"/>
                      <a:pt x="4882" y="1392"/>
                    </a:cubicBezTo>
                    <a:cubicBezTo>
                      <a:pt x="4879" y="1386"/>
                      <a:pt x="4872" y="1375"/>
                      <a:pt x="4866" y="1369"/>
                    </a:cubicBezTo>
                    <a:cubicBezTo>
                      <a:pt x="4855" y="1355"/>
                      <a:pt x="4848" y="1345"/>
                      <a:pt x="4838" y="1331"/>
                    </a:cubicBezTo>
                    <a:cubicBezTo>
                      <a:pt x="4831" y="1314"/>
                      <a:pt x="4817" y="1301"/>
                      <a:pt x="4808" y="1284"/>
                    </a:cubicBezTo>
                    <a:cubicBezTo>
                      <a:pt x="4794" y="1266"/>
                      <a:pt x="4780" y="1253"/>
                      <a:pt x="4770" y="1243"/>
                    </a:cubicBezTo>
                    <a:cubicBezTo>
                      <a:pt x="4759" y="1232"/>
                      <a:pt x="4753" y="1226"/>
                      <a:pt x="4746" y="1219"/>
                    </a:cubicBezTo>
                    <a:cubicBezTo>
                      <a:pt x="4729" y="1202"/>
                      <a:pt x="4715" y="1182"/>
                      <a:pt x="4712" y="1161"/>
                    </a:cubicBezTo>
                    <a:cubicBezTo>
                      <a:pt x="4706" y="1137"/>
                      <a:pt x="4712" y="1110"/>
                      <a:pt x="4729" y="1093"/>
                    </a:cubicBezTo>
                    <a:cubicBezTo>
                      <a:pt x="4743" y="1080"/>
                      <a:pt x="4756" y="1072"/>
                      <a:pt x="4780" y="1069"/>
                    </a:cubicBezTo>
                    <a:cubicBezTo>
                      <a:pt x="4794" y="1069"/>
                      <a:pt x="4808" y="1072"/>
                      <a:pt x="4821" y="1076"/>
                    </a:cubicBezTo>
                    <a:cubicBezTo>
                      <a:pt x="4825" y="1080"/>
                      <a:pt x="4825" y="1080"/>
                      <a:pt x="4828" y="1083"/>
                    </a:cubicBezTo>
                    <a:cubicBezTo>
                      <a:pt x="4882" y="1056"/>
                      <a:pt x="4930" y="1035"/>
                      <a:pt x="4971" y="1008"/>
                    </a:cubicBezTo>
                    <a:cubicBezTo>
                      <a:pt x="5022" y="977"/>
                      <a:pt x="5073" y="946"/>
                      <a:pt x="5117" y="909"/>
                    </a:cubicBezTo>
                    <a:cubicBezTo>
                      <a:pt x="5161" y="875"/>
                      <a:pt x="5195" y="841"/>
                      <a:pt x="5226" y="800"/>
                    </a:cubicBezTo>
                    <a:lnTo>
                      <a:pt x="5249" y="766"/>
                    </a:lnTo>
                    <a:cubicBezTo>
                      <a:pt x="5246" y="759"/>
                      <a:pt x="5240" y="753"/>
                      <a:pt x="5233" y="746"/>
                    </a:cubicBezTo>
                    <a:cubicBezTo>
                      <a:pt x="5195" y="705"/>
                      <a:pt x="5161" y="678"/>
                      <a:pt x="5131" y="654"/>
                    </a:cubicBezTo>
                    <a:cubicBezTo>
                      <a:pt x="5124" y="648"/>
                      <a:pt x="5114" y="640"/>
                      <a:pt x="5106" y="634"/>
                    </a:cubicBezTo>
                    <a:cubicBezTo>
                      <a:pt x="5079" y="613"/>
                      <a:pt x="5053" y="593"/>
                      <a:pt x="5025" y="576"/>
                    </a:cubicBezTo>
                    <a:cubicBezTo>
                      <a:pt x="4964" y="528"/>
                      <a:pt x="4902" y="488"/>
                      <a:pt x="4841" y="457"/>
                    </a:cubicBezTo>
                    <a:cubicBezTo>
                      <a:pt x="4825" y="450"/>
                      <a:pt x="4814" y="447"/>
                      <a:pt x="4800" y="439"/>
                    </a:cubicBezTo>
                    <a:cubicBezTo>
                      <a:pt x="4777" y="430"/>
                      <a:pt x="4756" y="423"/>
                      <a:pt x="4736" y="419"/>
                    </a:cubicBezTo>
                    <a:cubicBezTo>
                      <a:pt x="4723" y="416"/>
                      <a:pt x="4709" y="413"/>
                      <a:pt x="4688" y="409"/>
                    </a:cubicBezTo>
                    <a:lnTo>
                      <a:pt x="4671" y="409"/>
                    </a:lnTo>
                    <a:cubicBezTo>
                      <a:pt x="4661" y="406"/>
                      <a:pt x="4648" y="406"/>
                      <a:pt x="4634" y="406"/>
                    </a:cubicBezTo>
                    <a:cubicBezTo>
                      <a:pt x="4596" y="403"/>
                      <a:pt x="4559" y="403"/>
                      <a:pt x="4525" y="403"/>
                    </a:cubicBezTo>
                    <a:cubicBezTo>
                      <a:pt x="4461" y="406"/>
                      <a:pt x="4399" y="409"/>
                      <a:pt x="4338" y="416"/>
                    </a:cubicBezTo>
                    <a:lnTo>
                      <a:pt x="4310" y="419"/>
                    </a:lnTo>
                    <a:cubicBezTo>
                      <a:pt x="4277" y="423"/>
                      <a:pt x="4243" y="426"/>
                      <a:pt x="4208" y="433"/>
                    </a:cubicBezTo>
                    <a:lnTo>
                      <a:pt x="4185" y="436"/>
                    </a:lnTo>
                    <a:cubicBezTo>
                      <a:pt x="4151" y="439"/>
                      <a:pt x="4117" y="444"/>
                      <a:pt x="4083" y="450"/>
                    </a:cubicBezTo>
                    <a:cubicBezTo>
                      <a:pt x="4018" y="464"/>
                      <a:pt x="3950" y="477"/>
                      <a:pt x="3875" y="501"/>
                    </a:cubicBezTo>
                    <a:cubicBezTo>
                      <a:pt x="3797" y="525"/>
                      <a:pt x="3726" y="559"/>
                      <a:pt x="3665" y="590"/>
                    </a:cubicBezTo>
                    <a:cubicBezTo>
                      <a:pt x="3596" y="623"/>
                      <a:pt x="3535" y="654"/>
                      <a:pt x="3478" y="688"/>
                    </a:cubicBezTo>
                    <a:cubicBezTo>
                      <a:pt x="3450" y="705"/>
                      <a:pt x="3423" y="725"/>
                      <a:pt x="3396" y="742"/>
                    </a:cubicBezTo>
                    <a:cubicBezTo>
                      <a:pt x="3365" y="766"/>
                      <a:pt x="3335" y="786"/>
                      <a:pt x="3310" y="804"/>
                    </a:cubicBezTo>
                    <a:cubicBezTo>
                      <a:pt x="3195" y="888"/>
                      <a:pt x="3073" y="977"/>
                      <a:pt x="2960" y="1076"/>
                    </a:cubicBezTo>
                    <a:cubicBezTo>
                      <a:pt x="2909" y="1120"/>
                      <a:pt x="2858" y="1168"/>
                      <a:pt x="2807" y="1215"/>
                    </a:cubicBezTo>
                    <a:cubicBezTo>
                      <a:pt x="2784" y="1240"/>
                      <a:pt x="2759" y="1266"/>
                      <a:pt x="2732" y="1297"/>
                    </a:cubicBezTo>
                    <a:lnTo>
                      <a:pt x="2729" y="1287"/>
                    </a:lnTo>
                    <a:cubicBezTo>
                      <a:pt x="2723" y="1246"/>
                      <a:pt x="2712" y="1209"/>
                      <a:pt x="2702" y="1168"/>
                    </a:cubicBezTo>
                    <a:cubicBezTo>
                      <a:pt x="2661" y="1004"/>
                      <a:pt x="2589" y="848"/>
                      <a:pt x="2491" y="698"/>
                    </a:cubicBezTo>
                    <a:lnTo>
                      <a:pt x="2487" y="688"/>
                    </a:lnTo>
                    <a:cubicBezTo>
                      <a:pt x="2470" y="664"/>
                      <a:pt x="2450" y="634"/>
                      <a:pt x="2433" y="610"/>
                    </a:cubicBezTo>
                    <a:lnTo>
                      <a:pt x="2423" y="596"/>
                    </a:lnTo>
                    <a:cubicBezTo>
                      <a:pt x="2389" y="555"/>
                      <a:pt x="2355" y="511"/>
                      <a:pt x="2318" y="470"/>
                    </a:cubicBezTo>
                    <a:cubicBezTo>
                      <a:pt x="2283" y="430"/>
                      <a:pt x="2242" y="392"/>
                      <a:pt x="2208" y="365"/>
                    </a:cubicBezTo>
                    <a:cubicBezTo>
                      <a:pt x="2167" y="331"/>
                      <a:pt x="2127" y="301"/>
                      <a:pt x="2090" y="276"/>
                    </a:cubicBezTo>
                    <a:cubicBezTo>
                      <a:pt x="2082" y="270"/>
                      <a:pt x="2073" y="263"/>
                      <a:pt x="2062" y="256"/>
                    </a:cubicBezTo>
                    <a:cubicBezTo>
                      <a:pt x="2042" y="239"/>
                      <a:pt x="2018" y="226"/>
                      <a:pt x="1998" y="212"/>
                    </a:cubicBezTo>
                    <a:lnTo>
                      <a:pt x="1967" y="195"/>
                    </a:lnTo>
                    <a:cubicBezTo>
                      <a:pt x="1936" y="174"/>
                      <a:pt x="1906" y="154"/>
                      <a:pt x="1875" y="137"/>
                    </a:cubicBezTo>
                    <a:cubicBezTo>
                      <a:pt x="1851" y="124"/>
                      <a:pt x="1828" y="110"/>
                      <a:pt x="1793" y="97"/>
                    </a:cubicBezTo>
                    <a:cubicBezTo>
                      <a:pt x="1773" y="86"/>
                      <a:pt x="1749" y="79"/>
                      <a:pt x="1729" y="72"/>
                    </a:cubicBezTo>
                    <a:cubicBezTo>
                      <a:pt x="1718" y="66"/>
                      <a:pt x="1709" y="62"/>
                      <a:pt x="1698" y="59"/>
                    </a:cubicBezTo>
                    <a:cubicBezTo>
                      <a:pt x="1661" y="45"/>
                      <a:pt x="1630" y="35"/>
                      <a:pt x="1600" y="25"/>
                    </a:cubicBezTo>
                    <a:cubicBezTo>
                      <a:pt x="1580" y="21"/>
                      <a:pt x="1562" y="18"/>
                      <a:pt x="1545" y="15"/>
                    </a:cubicBezTo>
                    <a:cubicBezTo>
                      <a:pt x="1525" y="8"/>
                      <a:pt x="1504" y="8"/>
                      <a:pt x="1487" y="4"/>
                    </a:cubicBezTo>
                    <a:lnTo>
                      <a:pt x="1470" y="4"/>
                    </a:lnTo>
                    <a:cubicBezTo>
                      <a:pt x="1446" y="2"/>
                      <a:pt x="1421" y="1"/>
                      <a:pt x="139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823;p26"/>
              <p:cNvSpPr/>
              <p:nvPr/>
            </p:nvSpPr>
            <p:spPr>
              <a:xfrm>
                <a:off x="7062749" y="813281"/>
                <a:ext cx="88308" cy="93749"/>
              </a:xfrm>
              <a:custGeom>
                <a:avLst/>
                <a:gdLst/>
                <a:ahLst/>
                <a:cxnLst/>
                <a:rect l="l" t="t" r="r" b="b"/>
                <a:pathLst>
                  <a:path w="1899" h="2016" extrusionOk="0">
                    <a:moveTo>
                      <a:pt x="1174" y="1"/>
                    </a:moveTo>
                    <a:cubicBezTo>
                      <a:pt x="1166" y="1"/>
                      <a:pt x="1158" y="2"/>
                      <a:pt x="1151" y="4"/>
                    </a:cubicBezTo>
                    <a:cubicBezTo>
                      <a:pt x="1113" y="13"/>
                      <a:pt x="1096" y="45"/>
                      <a:pt x="1076" y="75"/>
                    </a:cubicBezTo>
                    <a:cubicBezTo>
                      <a:pt x="1066" y="92"/>
                      <a:pt x="1055" y="109"/>
                      <a:pt x="1049" y="126"/>
                    </a:cubicBezTo>
                    <a:lnTo>
                      <a:pt x="1046" y="133"/>
                    </a:lnTo>
                    <a:cubicBezTo>
                      <a:pt x="1041" y="136"/>
                      <a:pt x="1038" y="142"/>
                      <a:pt x="1035" y="150"/>
                    </a:cubicBezTo>
                    <a:cubicBezTo>
                      <a:pt x="1025" y="167"/>
                      <a:pt x="1014" y="183"/>
                      <a:pt x="1005" y="200"/>
                    </a:cubicBezTo>
                    <a:lnTo>
                      <a:pt x="1001" y="204"/>
                    </a:lnTo>
                    <a:lnTo>
                      <a:pt x="988" y="228"/>
                    </a:lnTo>
                    <a:cubicBezTo>
                      <a:pt x="957" y="279"/>
                      <a:pt x="930" y="326"/>
                      <a:pt x="903" y="371"/>
                    </a:cubicBezTo>
                    <a:cubicBezTo>
                      <a:pt x="875" y="415"/>
                      <a:pt x="845" y="459"/>
                      <a:pt x="807" y="514"/>
                    </a:cubicBezTo>
                    <a:cubicBezTo>
                      <a:pt x="787" y="541"/>
                      <a:pt x="766" y="568"/>
                      <a:pt x="743" y="596"/>
                    </a:cubicBezTo>
                    <a:lnTo>
                      <a:pt x="732" y="609"/>
                    </a:lnTo>
                    <a:cubicBezTo>
                      <a:pt x="699" y="649"/>
                      <a:pt x="661" y="690"/>
                      <a:pt x="620" y="725"/>
                    </a:cubicBezTo>
                    <a:cubicBezTo>
                      <a:pt x="592" y="745"/>
                      <a:pt x="562" y="769"/>
                      <a:pt x="528" y="783"/>
                    </a:cubicBezTo>
                    <a:cubicBezTo>
                      <a:pt x="460" y="809"/>
                      <a:pt x="385" y="833"/>
                      <a:pt x="317" y="854"/>
                    </a:cubicBezTo>
                    <a:lnTo>
                      <a:pt x="307" y="854"/>
                    </a:lnTo>
                    <a:cubicBezTo>
                      <a:pt x="232" y="877"/>
                      <a:pt x="154" y="898"/>
                      <a:pt x="52" y="922"/>
                    </a:cubicBezTo>
                    <a:cubicBezTo>
                      <a:pt x="35" y="929"/>
                      <a:pt x="21" y="938"/>
                      <a:pt x="11" y="952"/>
                    </a:cubicBezTo>
                    <a:cubicBezTo>
                      <a:pt x="1" y="970"/>
                      <a:pt x="1" y="990"/>
                      <a:pt x="5" y="1007"/>
                    </a:cubicBezTo>
                    <a:cubicBezTo>
                      <a:pt x="8" y="1017"/>
                      <a:pt x="11" y="1027"/>
                      <a:pt x="18" y="1034"/>
                    </a:cubicBezTo>
                    <a:cubicBezTo>
                      <a:pt x="18" y="1054"/>
                      <a:pt x="21" y="1072"/>
                      <a:pt x="32" y="1092"/>
                    </a:cubicBezTo>
                    <a:cubicBezTo>
                      <a:pt x="38" y="1109"/>
                      <a:pt x="52" y="1122"/>
                      <a:pt x="66" y="1136"/>
                    </a:cubicBezTo>
                    <a:cubicBezTo>
                      <a:pt x="79" y="1143"/>
                      <a:pt x="90" y="1153"/>
                      <a:pt x="107" y="1163"/>
                    </a:cubicBezTo>
                    <a:lnTo>
                      <a:pt x="116" y="1170"/>
                    </a:lnTo>
                    <a:cubicBezTo>
                      <a:pt x="134" y="1183"/>
                      <a:pt x="151" y="1197"/>
                      <a:pt x="171" y="1211"/>
                    </a:cubicBezTo>
                    <a:cubicBezTo>
                      <a:pt x="192" y="1224"/>
                      <a:pt x="212" y="1241"/>
                      <a:pt x="229" y="1259"/>
                    </a:cubicBezTo>
                    <a:lnTo>
                      <a:pt x="242" y="1265"/>
                    </a:lnTo>
                    <a:cubicBezTo>
                      <a:pt x="259" y="1279"/>
                      <a:pt x="280" y="1296"/>
                      <a:pt x="297" y="1313"/>
                    </a:cubicBezTo>
                    <a:cubicBezTo>
                      <a:pt x="311" y="1326"/>
                      <a:pt x="324" y="1343"/>
                      <a:pt x="338" y="1361"/>
                    </a:cubicBezTo>
                    <a:cubicBezTo>
                      <a:pt x="341" y="1367"/>
                      <a:pt x="347" y="1371"/>
                      <a:pt x="352" y="1378"/>
                    </a:cubicBezTo>
                    <a:lnTo>
                      <a:pt x="355" y="1381"/>
                    </a:lnTo>
                    <a:cubicBezTo>
                      <a:pt x="372" y="1398"/>
                      <a:pt x="385" y="1419"/>
                      <a:pt x="402" y="1436"/>
                    </a:cubicBezTo>
                    <a:cubicBezTo>
                      <a:pt x="443" y="1490"/>
                      <a:pt x="477" y="1555"/>
                      <a:pt x="511" y="1632"/>
                    </a:cubicBezTo>
                    <a:cubicBezTo>
                      <a:pt x="518" y="1650"/>
                      <a:pt x="528" y="1670"/>
                      <a:pt x="535" y="1687"/>
                    </a:cubicBezTo>
                    <a:lnTo>
                      <a:pt x="539" y="1698"/>
                    </a:lnTo>
                    <a:cubicBezTo>
                      <a:pt x="545" y="1711"/>
                      <a:pt x="548" y="1725"/>
                      <a:pt x="552" y="1734"/>
                    </a:cubicBezTo>
                    <a:lnTo>
                      <a:pt x="556" y="1742"/>
                    </a:lnTo>
                    <a:cubicBezTo>
                      <a:pt x="562" y="1759"/>
                      <a:pt x="569" y="1779"/>
                      <a:pt x="572" y="1806"/>
                    </a:cubicBezTo>
                    <a:cubicBezTo>
                      <a:pt x="576" y="1820"/>
                      <a:pt x="576" y="1830"/>
                      <a:pt x="576" y="1844"/>
                    </a:cubicBezTo>
                    <a:cubicBezTo>
                      <a:pt x="579" y="1871"/>
                      <a:pt x="583" y="1894"/>
                      <a:pt x="589" y="1918"/>
                    </a:cubicBezTo>
                    <a:cubicBezTo>
                      <a:pt x="600" y="1946"/>
                      <a:pt x="610" y="1970"/>
                      <a:pt x="627" y="1987"/>
                    </a:cubicBezTo>
                    <a:cubicBezTo>
                      <a:pt x="637" y="1993"/>
                      <a:pt x="647" y="2004"/>
                      <a:pt x="661" y="2007"/>
                    </a:cubicBezTo>
                    <a:cubicBezTo>
                      <a:pt x="668" y="2010"/>
                      <a:pt x="671" y="2010"/>
                      <a:pt x="678" y="2010"/>
                    </a:cubicBezTo>
                    <a:cubicBezTo>
                      <a:pt x="686" y="2014"/>
                      <a:pt x="695" y="2015"/>
                      <a:pt x="703" y="2015"/>
                    </a:cubicBezTo>
                    <a:cubicBezTo>
                      <a:pt x="712" y="2015"/>
                      <a:pt x="720" y="2014"/>
                      <a:pt x="729" y="2010"/>
                    </a:cubicBezTo>
                    <a:cubicBezTo>
                      <a:pt x="739" y="2007"/>
                      <a:pt x="749" y="2004"/>
                      <a:pt x="756" y="2000"/>
                    </a:cubicBezTo>
                    <a:cubicBezTo>
                      <a:pt x="776" y="1990"/>
                      <a:pt x="790" y="1970"/>
                      <a:pt x="804" y="1949"/>
                    </a:cubicBezTo>
                    <a:lnTo>
                      <a:pt x="814" y="1939"/>
                    </a:lnTo>
                    <a:cubicBezTo>
                      <a:pt x="817" y="1932"/>
                      <a:pt x="824" y="1922"/>
                      <a:pt x="831" y="1915"/>
                    </a:cubicBezTo>
                    <a:lnTo>
                      <a:pt x="831" y="1912"/>
                    </a:lnTo>
                    <a:cubicBezTo>
                      <a:pt x="845" y="1894"/>
                      <a:pt x="854" y="1874"/>
                      <a:pt x="865" y="1857"/>
                    </a:cubicBezTo>
                    <a:lnTo>
                      <a:pt x="868" y="1850"/>
                    </a:lnTo>
                    <a:cubicBezTo>
                      <a:pt x="878" y="1837"/>
                      <a:pt x="886" y="1823"/>
                      <a:pt x="895" y="1810"/>
                    </a:cubicBezTo>
                    <a:cubicBezTo>
                      <a:pt x="916" y="1775"/>
                      <a:pt x="936" y="1745"/>
                      <a:pt x="960" y="1711"/>
                    </a:cubicBezTo>
                    <a:cubicBezTo>
                      <a:pt x="980" y="1687"/>
                      <a:pt x="1001" y="1660"/>
                      <a:pt x="1028" y="1637"/>
                    </a:cubicBezTo>
                    <a:cubicBezTo>
                      <a:pt x="1055" y="1612"/>
                      <a:pt x="1082" y="1588"/>
                      <a:pt x="1110" y="1568"/>
                    </a:cubicBezTo>
                    <a:cubicBezTo>
                      <a:pt x="1123" y="1555"/>
                      <a:pt x="1140" y="1544"/>
                      <a:pt x="1157" y="1534"/>
                    </a:cubicBezTo>
                    <a:cubicBezTo>
                      <a:pt x="1168" y="1527"/>
                      <a:pt x="1181" y="1521"/>
                      <a:pt x="1201" y="1510"/>
                    </a:cubicBezTo>
                    <a:cubicBezTo>
                      <a:pt x="1277" y="1483"/>
                      <a:pt x="1365" y="1459"/>
                      <a:pt x="1474" y="1442"/>
                    </a:cubicBezTo>
                    <a:cubicBezTo>
                      <a:pt x="1498" y="1439"/>
                      <a:pt x="1521" y="1436"/>
                      <a:pt x="1552" y="1432"/>
                    </a:cubicBezTo>
                    <a:cubicBezTo>
                      <a:pt x="1559" y="1432"/>
                      <a:pt x="1566" y="1428"/>
                      <a:pt x="1572" y="1428"/>
                    </a:cubicBezTo>
                    <a:lnTo>
                      <a:pt x="1579" y="1428"/>
                    </a:lnTo>
                    <a:cubicBezTo>
                      <a:pt x="1600" y="1425"/>
                      <a:pt x="1620" y="1425"/>
                      <a:pt x="1641" y="1422"/>
                    </a:cubicBezTo>
                    <a:lnTo>
                      <a:pt x="1650" y="1422"/>
                    </a:lnTo>
                    <a:cubicBezTo>
                      <a:pt x="1674" y="1422"/>
                      <a:pt x="1695" y="1422"/>
                      <a:pt x="1719" y="1419"/>
                    </a:cubicBezTo>
                    <a:lnTo>
                      <a:pt x="1776" y="1419"/>
                    </a:lnTo>
                    <a:cubicBezTo>
                      <a:pt x="1801" y="1419"/>
                      <a:pt x="1831" y="1419"/>
                      <a:pt x="1851" y="1401"/>
                    </a:cubicBezTo>
                    <a:lnTo>
                      <a:pt x="1862" y="1395"/>
                    </a:lnTo>
                    <a:lnTo>
                      <a:pt x="1868" y="1388"/>
                    </a:lnTo>
                    <a:cubicBezTo>
                      <a:pt x="1882" y="1378"/>
                      <a:pt x="1889" y="1364"/>
                      <a:pt x="1892" y="1347"/>
                    </a:cubicBezTo>
                    <a:cubicBezTo>
                      <a:pt x="1899" y="1326"/>
                      <a:pt x="1895" y="1306"/>
                      <a:pt x="1882" y="1279"/>
                    </a:cubicBezTo>
                    <a:cubicBezTo>
                      <a:pt x="1872" y="1255"/>
                      <a:pt x="1845" y="1241"/>
                      <a:pt x="1817" y="1228"/>
                    </a:cubicBezTo>
                    <a:lnTo>
                      <a:pt x="1810" y="1224"/>
                    </a:lnTo>
                    <a:cubicBezTo>
                      <a:pt x="1797" y="1218"/>
                      <a:pt x="1787" y="1214"/>
                      <a:pt x="1776" y="1208"/>
                    </a:cubicBezTo>
                    <a:lnTo>
                      <a:pt x="1773" y="1208"/>
                    </a:lnTo>
                    <a:lnTo>
                      <a:pt x="1770" y="1204"/>
                    </a:lnTo>
                    <a:cubicBezTo>
                      <a:pt x="1735" y="1183"/>
                      <a:pt x="1705" y="1167"/>
                      <a:pt x="1674" y="1150"/>
                    </a:cubicBezTo>
                    <a:cubicBezTo>
                      <a:pt x="1627" y="1119"/>
                      <a:pt x="1579" y="1085"/>
                      <a:pt x="1525" y="1045"/>
                    </a:cubicBezTo>
                    <a:cubicBezTo>
                      <a:pt x="1501" y="1027"/>
                      <a:pt x="1484" y="1010"/>
                      <a:pt x="1467" y="996"/>
                    </a:cubicBezTo>
                    <a:cubicBezTo>
                      <a:pt x="1446" y="979"/>
                      <a:pt x="1433" y="963"/>
                      <a:pt x="1419" y="946"/>
                    </a:cubicBezTo>
                    <a:cubicBezTo>
                      <a:pt x="1406" y="929"/>
                      <a:pt x="1396" y="912"/>
                      <a:pt x="1382" y="894"/>
                    </a:cubicBezTo>
                    <a:lnTo>
                      <a:pt x="1379" y="888"/>
                    </a:lnTo>
                    <a:cubicBezTo>
                      <a:pt x="1365" y="864"/>
                      <a:pt x="1348" y="836"/>
                      <a:pt x="1335" y="809"/>
                    </a:cubicBezTo>
                    <a:cubicBezTo>
                      <a:pt x="1317" y="765"/>
                      <a:pt x="1303" y="725"/>
                      <a:pt x="1294" y="684"/>
                    </a:cubicBezTo>
                    <a:lnTo>
                      <a:pt x="1286" y="660"/>
                    </a:lnTo>
                    <a:cubicBezTo>
                      <a:pt x="1273" y="612"/>
                      <a:pt x="1259" y="561"/>
                      <a:pt x="1253" y="507"/>
                    </a:cubicBezTo>
                    <a:cubicBezTo>
                      <a:pt x="1246" y="453"/>
                      <a:pt x="1246" y="395"/>
                      <a:pt x="1246" y="337"/>
                    </a:cubicBezTo>
                    <a:cubicBezTo>
                      <a:pt x="1246" y="282"/>
                      <a:pt x="1250" y="224"/>
                      <a:pt x="1256" y="163"/>
                    </a:cubicBezTo>
                    <a:cubicBezTo>
                      <a:pt x="1256" y="153"/>
                      <a:pt x="1259" y="139"/>
                      <a:pt x="1259" y="129"/>
                    </a:cubicBezTo>
                    <a:cubicBezTo>
                      <a:pt x="1259" y="112"/>
                      <a:pt x="1259" y="95"/>
                      <a:pt x="1256" y="71"/>
                    </a:cubicBezTo>
                    <a:cubicBezTo>
                      <a:pt x="1253" y="45"/>
                      <a:pt x="1232" y="20"/>
                      <a:pt x="1205" y="7"/>
                    </a:cubicBezTo>
                    <a:cubicBezTo>
                      <a:pt x="1195" y="3"/>
                      <a:pt x="1185" y="1"/>
                      <a:pt x="117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824;p26"/>
              <p:cNvSpPr/>
              <p:nvPr/>
            </p:nvSpPr>
            <p:spPr>
              <a:xfrm>
                <a:off x="7319348" y="758269"/>
                <a:ext cx="64871" cy="78915"/>
              </a:xfrm>
              <a:custGeom>
                <a:avLst/>
                <a:gdLst/>
                <a:ahLst/>
                <a:cxnLst/>
                <a:rect l="l" t="t" r="r" b="b"/>
                <a:pathLst>
                  <a:path w="1395" h="1697" extrusionOk="0">
                    <a:moveTo>
                      <a:pt x="849" y="1"/>
                    </a:moveTo>
                    <a:cubicBezTo>
                      <a:pt x="802" y="1"/>
                      <a:pt x="773" y="44"/>
                      <a:pt x="748" y="80"/>
                    </a:cubicBezTo>
                    <a:lnTo>
                      <a:pt x="742" y="91"/>
                    </a:lnTo>
                    <a:cubicBezTo>
                      <a:pt x="732" y="108"/>
                      <a:pt x="721" y="125"/>
                      <a:pt x="712" y="142"/>
                    </a:cubicBezTo>
                    <a:lnTo>
                      <a:pt x="704" y="152"/>
                    </a:lnTo>
                    <a:cubicBezTo>
                      <a:pt x="691" y="176"/>
                      <a:pt x="677" y="196"/>
                      <a:pt x="667" y="217"/>
                    </a:cubicBezTo>
                    <a:lnTo>
                      <a:pt x="663" y="223"/>
                    </a:lnTo>
                    <a:cubicBezTo>
                      <a:pt x="654" y="240"/>
                      <a:pt x="643" y="261"/>
                      <a:pt x="633" y="278"/>
                    </a:cubicBezTo>
                    <a:cubicBezTo>
                      <a:pt x="610" y="316"/>
                      <a:pt x="582" y="356"/>
                      <a:pt x="552" y="404"/>
                    </a:cubicBezTo>
                    <a:lnTo>
                      <a:pt x="521" y="441"/>
                    </a:lnTo>
                    <a:cubicBezTo>
                      <a:pt x="490" y="482"/>
                      <a:pt x="456" y="516"/>
                      <a:pt x="412" y="550"/>
                    </a:cubicBezTo>
                    <a:cubicBezTo>
                      <a:pt x="368" y="587"/>
                      <a:pt x="317" y="618"/>
                      <a:pt x="266" y="649"/>
                    </a:cubicBezTo>
                    <a:cubicBezTo>
                      <a:pt x="225" y="676"/>
                      <a:pt x="177" y="697"/>
                      <a:pt x="123" y="724"/>
                    </a:cubicBezTo>
                    <a:cubicBezTo>
                      <a:pt x="120" y="721"/>
                      <a:pt x="120" y="721"/>
                      <a:pt x="116" y="717"/>
                    </a:cubicBezTo>
                    <a:cubicBezTo>
                      <a:pt x="103" y="713"/>
                      <a:pt x="89" y="710"/>
                      <a:pt x="75" y="710"/>
                    </a:cubicBezTo>
                    <a:cubicBezTo>
                      <a:pt x="51" y="713"/>
                      <a:pt x="38" y="721"/>
                      <a:pt x="24" y="734"/>
                    </a:cubicBezTo>
                    <a:cubicBezTo>
                      <a:pt x="7" y="751"/>
                      <a:pt x="1" y="778"/>
                      <a:pt x="7" y="802"/>
                    </a:cubicBezTo>
                    <a:cubicBezTo>
                      <a:pt x="10" y="823"/>
                      <a:pt x="24" y="843"/>
                      <a:pt x="41" y="860"/>
                    </a:cubicBezTo>
                    <a:cubicBezTo>
                      <a:pt x="48" y="867"/>
                      <a:pt x="54" y="873"/>
                      <a:pt x="65" y="884"/>
                    </a:cubicBezTo>
                    <a:cubicBezTo>
                      <a:pt x="75" y="894"/>
                      <a:pt x="89" y="907"/>
                      <a:pt x="103" y="925"/>
                    </a:cubicBezTo>
                    <a:cubicBezTo>
                      <a:pt x="112" y="942"/>
                      <a:pt x="126" y="955"/>
                      <a:pt x="133" y="972"/>
                    </a:cubicBezTo>
                    <a:cubicBezTo>
                      <a:pt x="143" y="986"/>
                      <a:pt x="150" y="996"/>
                      <a:pt x="161" y="1010"/>
                    </a:cubicBezTo>
                    <a:cubicBezTo>
                      <a:pt x="167" y="1016"/>
                      <a:pt x="174" y="1027"/>
                      <a:pt x="177" y="1033"/>
                    </a:cubicBezTo>
                    <a:cubicBezTo>
                      <a:pt x="194" y="1057"/>
                      <a:pt x="208" y="1077"/>
                      <a:pt x="222" y="1098"/>
                    </a:cubicBezTo>
                    <a:lnTo>
                      <a:pt x="228" y="1105"/>
                    </a:lnTo>
                    <a:cubicBezTo>
                      <a:pt x="242" y="1129"/>
                      <a:pt x="259" y="1156"/>
                      <a:pt x="276" y="1179"/>
                    </a:cubicBezTo>
                    <a:cubicBezTo>
                      <a:pt x="279" y="1187"/>
                      <a:pt x="286" y="1193"/>
                      <a:pt x="290" y="1200"/>
                    </a:cubicBezTo>
                    <a:lnTo>
                      <a:pt x="290" y="1203"/>
                    </a:lnTo>
                    <a:cubicBezTo>
                      <a:pt x="307" y="1223"/>
                      <a:pt x="324" y="1244"/>
                      <a:pt x="334" y="1268"/>
                    </a:cubicBezTo>
                    <a:cubicBezTo>
                      <a:pt x="340" y="1285"/>
                      <a:pt x="348" y="1299"/>
                      <a:pt x="351" y="1312"/>
                    </a:cubicBezTo>
                    <a:cubicBezTo>
                      <a:pt x="354" y="1325"/>
                      <a:pt x="357" y="1339"/>
                      <a:pt x="365" y="1350"/>
                    </a:cubicBezTo>
                    <a:cubicBezTo>
                      <a:pt x="371" y="1370"/>
                      <a:pt x="378" y="1394"/>
                      <a:pt x="385" y="1421"/>
                    </a:cubicBezTo>
                    <a:cubicBezTo>
                      <a:pt x="385" y="1441"/>
                      <a:pt x="385" y="1465"/>
                      <a:pt x="381" y="1493"/>
                    </a:cubicBezTo>
                    <a:lnTo>
                      <a:pt x="381" y="1506"/>
                    </a:lnTo>
                    <a:lnTo>
                      <a:pt x="381" y="1509"/>
                    </a:lnTo>
                    <a:cubicBezTo>
                      <a:pt x="374" y="1550"/>
                      <a:pt x="368" y="1588"/>
                      <a:pt x="378" y="1625"/>
                    </a:cubicBezTo>
                    <a:cubicBezTo>
                      <a:pt x="388" y="1652"/>
                      <a:pt x="409" y="1680"/>
                      <a:pt x="436" y="1690"/>
                    </a:cubicBezTo>
                    <a:cubicBezTo>
                      <a:pt x="442" y="1693"/>
                      <a:pt x="446" y="1693"/>
                      <a:pt x="453" y="1693"/>
                    </a:cubicBezTo>
                    <a:lnTo>
                      <a:pt x="467" y="1697"/>
                    </a:lnTo>
                    <a:lnTo>
                      <a:pt x="477" y="1697"/>
                    </a:lnTo>
                    <a:cubicBezTo>
                      <a:pt x="494" y="1697"/>
                      <a:pt x="511" y="1693"/>
                      <a:pt x="524" y="1686"/>
                    </a:cubicBezTo>
                    <a:cubicBezTo>
                      <a:pt x="538" y="1677"/>
                      <a:pt x="552" y="1666"/>
                      <a:pt x="561" y="1656"/>
                    </a:cubicBezTo>
                    <a:cubicBezTo>
                      <a:pt x="572" y="1642"/>
                      <a:pt x="585" y="1625"/>
                      <a:pt x="596" y="1608"/>
                    </a:cubicBezTo>
                    <a:cubicBezTo>
                      <a:pt x="596" y="1605"/>
                      <a:pt x="599" y="1601"/>
                      <a:pt x="602" y="1598"/>
                    </a:cubicBezTo>
                    <a:cubicBezTo>
                      <a:pt x="613" y="1581"/>
                      <a:pt x="623" y="1567"/>
                      <a:pt x="633" y="1554"/>
                    </a:cubicBezTo>
                    <a:lnTo>
                      <a:pt x="637" y="1547"/>
                    </a:lnTo>
                    <a:lnTo>
                      <a:pt x="643" y="1540"/>
                    </a:lnTo>
                    <a:cubicBezTo>
                      <a:pt x="667" y="1506"/>
                      <a:pt x="691" y="1472"/>
                      <a:pt x="718" y="1435"/>
                    </a:cubicBezTo>
                    <a:lnTo>
                      <a:pt x="728" y="1421"/>
                    </a:lnTo>
                    <a:cubicBezTo>
                      <a:pt x="752" y="1391"/>
                      <a:pt x="776" y="1360"/>
                      <a:pt x="803" y="1336"/>
                    </a:cubicBezTo>
                    <a:cubicBezTo>
                      <a:pt x="830" y="1309"/>
                      <a:pt x="861" y="1281"/>
                      <a:pt x="891" y="1258"/>
                    </a:cubicBezTo>
                    <a:cubicBezTo>
                      <a:pt x="919" y="1237"/>
                      <a:pt x="939" y="1220"/>
                      <a:pt x="966" y="1207"/>
                    </a:cubicBezTo>
                    <a:cubicBezTo>
                      <a:pt x="990" y="1193"/>
                      <a:pt x="1018" y="1179"/>
                      <a:pt x="1038" y="1170"/>
                    </a:cubicBezTo>
                    <a:cubicBezTo>
                      <a:pt x="1059" y="1162"/>
                      <a:pt x="1079" y="1156"/>
                      <a:pt x="1106" y="1146"/>
                    </a:cubicBezTo>
                    <a:cubicBezTo>
                      <a:pt x="1130" y="1139"/>
                      <a:pt x="1157" y="1135"/>
                      <a:pt x="1181" y="1132"/>
                    </a:cubicBezTo>
                    <a:lnTo>
                      <a:pt x="1184" y="1132"/>
                    </a:lnTo>
                    <a:cubicBezTo>
                      <a:pt x="1208" y="1129"/>
                      <a:pt x="1228" y="1125"/>
                      <a:pt x="1252" y="1121"/>
                    </a:cubicBezTo>
                    <a:lnTo>
                      <a:pt x="1273" y="1121"/>
                    </a:lnTo>
                    <a:cubicBezTo>
                      <a:pt x="1283" y="1118"/>
                      <a:pt x="1296" y="1118"/>
                      <a:pt x="1307" y="1115"/>
                    </a:cubicBezTo>
                    <a:cubicBezTo>
                      <a:pt x="1320" y="1112"/>
                      <a:pt x="1330" y="1108"/>
                      <a:pt x="1340" y="1101"/>
                    </a:cubicBezTo>
                    <a:lnTo>
                      <a:pt x="1344" y="1101"/>
                    </a:lnTo>
                    <a:cubicBezTo>
                      <a:pt x="1378" y="1085"/>
                      <a:pt x="1395" y="1033"/>
                      <a:pt x="1385" y="999"/>
                    </a:cubicBezTo>
                    <a:cubicBezTo>
                      <a:pt x="1378" y="975"/>
                      <a:pt x="1365" y="955"/>
                      <a:pt x="1348" y="942"/>
                    </a:cubicBezTo>
                    <a:cubicBezTo>
                      <a:pt x="1320" y="921"/>
                      <a:pt x="1293" y="904"/>
                      <a:pt x="1263" y="884"/>
                    </a:cubicBezTo>
                    <a:lnTo>
                      <a:pt x="1249" y="876"/>
                    </a:lnTo>
                    <a:cubicBezTo>
                      <a:pt x="1222" y="860"/>
                      <a:pt x="1194" y="840"/>
                      <a:pt x="1170" y="823"/>
                    </a:cubicBezTo>
                    <a:cubicBezTo>
                      <a:pt x="1150" y="809"/>
                      <a:pt x="1126" y="788"/>
                      <a:pt x="1106" y="768"/>
                    </a:cubicBezTo>
                    <a:cubicBezTo>
                      <a:pt x="1079" y="747"/>
                      <a:pt x="1059" y="724"/>
                      <a:pt x="1034" y="697"/>
                    </a:cubicBezTo>
                    <a:cubicBezTo>
                      <a:pt x="1028" y="683"/>
                      <a:pt x="1018" y="669"/>
                      <a:pt x="1007" y="652"/>
                    </a:cubicBezTo>
                    <a:cubicBezTo>
                      <a:pt x="997" y="625"/>
                      <a:pt x="987" y="598"/>
                      <a:pt x="980" y="578"/>
                    </a:cubicBezTo>
                    <a:cubicBezTo>
                      <a:pt x="973" y="554"/>
                      <a:pt x="966" y="534"/>
                      <a:pt x="957" y="513"/>
                    </a:cubicBezTo>
                    <a:cubicBezTo>
                      <a:pt x="949" y="489"/>
                      <a:pt x="939" y="462"/>
                      <a:pt x="929" y="435"/>
                    </a:cubicBezTo>
                    <a:cubicBezTo>
                      <a:pt x="922" y="414"/>
                      <a:pt x="919" y="391"/>
                      <a:pt x="916" y="366"/>
                    </a:cubicBezTo>
                    <a:cubicBezTo>
                      <a:pt x="908" y="298"/>
                      <a:pt x="908" y="248"/>
                      <a:pt x="912" y="196"/>
                    </a:cubicBezTo>
                    <a:cubicBezTo>
                      <a:pt x="912" y="179"/>
                      <a:pt x="916" y="162"/>
                      <a:pt x="919" y="142"/>
                    </a:cubicBezTo>
                    <a:cubicBezTo>
                      <a:pt x="922" y="129"/>
                      <a:pt x="926" y="118"/>
                      <a:pt x="926" y="108"/>
                    </a:cubicBezTo>
                    <a:cubicBezTo>
                      <a:pt x="929" y="91"/>
                      <a:pt x="929" y="74"/>
                      <a:pt x="922" y="57"/>
                    </a:cubicBezTo>
                    <a:cubicBezTo>
                      <a:pt x="919" y="47"/>
                      <a:pt x="912" y="33"/>
                      <a:pt x="905" y="23"/>
                    </a:cubicBezTo>
                    <a:cubicBezTo>
                      <a:pt x="899" y="16"/>
                      <a:pt x="888" y="13"/>
                      <a:pt x="878" y="6"/>
                    </a:cubicBezTo>
                    <a:cubicBezTo>
                      <a:pt x="875" y="6"/>
                      <a:pt x="871" y="6"/>
                      <a:pt x="868" y="3"/>
                    </a:cubicBezTo>
                    <a:cubicBezTo>
                      <a:pt x="861" y="1"/>
                      <a:pt x="855" y="1"/>
                      <a:pt x="84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5" name="Google Shape;825;p26"/>
            <p:cNvGrpSpPr/>
            <p:nvPr/>
          </p:nvGrpSpPr>
          <p:grpSpPr>
            <a:xfrm>
              <a:off x="283814" y="3465081"/>
              <a:ext cx="192515" cy="288298"/>
              <a:chOff x="1459800" y="1512500"/>
              <a:chExt cx="131625" cy="197100"/>
            </a:xfrm>
          </p:grpSpPr>
          <p:sp>
            <p:nvSpPr>
              <p:cNvPr id="826" name="Google Shape;826;p26"/>
              <p:cNvSpPr/>
              <p:nvPr/>
            </p:nvSpPr>
            <p:spPr>
              <a:xfrm>
                <a:off x="1533625" y="1599050"/>
                <a:ext cx="600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98" extrusionOk="0">
                    <a:moveTo>
                      <a:pt x="0" y="1"/>
                    </a:moveTo>
                    <a:cubicBezTo>
                      <a:pt x="2" y="11"/>
                      <a:pt x="5" y="21"/>
                      <a:pt x="7" y="30"/>
                    </a:cubicBezTo>
                    <a:lnTo>
                      <a:pt x="7" y="30"/>
                    </a:lnTo>
                    <a:cubicBezTo>
                      <a:pt x="7" y="19"/>
                      <a:pt x="3" y="9"/>
                      <a:pt x="0" y="1"/>
                    </a:cubicBezTo>
                    <a:close/>
                    <a:moveTo>
                      <a:pt x="7" y="30"/>
                    </a:moveTo>
                    <a:lnTo>
                      <a:pt x="7" y="30"/>
                    </a:lnTo>
                    <a:cubicBezTo>
                      <a:pt x="7" y="32"/>
                      <a:pt x="7" y="33"/>
                      <a:pt x="7" y="34"/>
                    </a:cubicBezTo>
                    <a:cubicBezTo>
                      <a:pt x="11" y="47"/>
                      <a:pt x="14" y="64"/>
                      <a:pt x="17" y="81"/>
                    </a:cubicBezTo>
                    <a:lnTo>
                      <a:pt x="23" y="98"/>
                    </a:lnTo>
                    <a:cubicBezTo>
                      <a:pt x="19" y="74"/>
                      <a:pt x="13" y="53"/>
                      <a:pt x="7" y="30"/>
                    </a:cubicBezTo>
                    <a:close/>
                  </a:path>
                </a:pathLst>
              </a:custGeom>
              <a:solidFill>
                <a:srgbClr val="FB67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26"/>
              <p:cNvSpPr/>
              <p:nvPr/>
            </p:nvSpPr>
            <p:spPr>
              <a:xfrm>
                <a:off x="1529350" y="1598125"/>
                <a:ext cx="915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172" extrusionOk="0">
                    <a:moveTo>
                      <a:pt x="345" y="1"/>
                    </a:moveTo>
                    <a:lnTo>
                      <a:pt x="1" y="74"/>
                    </a:lnTo>
                    <a:lnTo>
                      <a:pt x="21" y="172"/>
                    </a:lnTo>
                    <a:lnTo>
                      <a:pt x="365" y="98"/>
                    </a:lnTo>
                    <a:lnTo>
                      <a:pt x="345" y="1"/>
                    </a:ln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26"/>
              <p:cNvSpPr/>
              <p:nvPr/>
            </p:nvSpPr>
            <p:spPr>
              <a:xfrm>
                <a:off x="1463575" y="1516850"/>
                <a:ext cx="123425" cy="188350"/>
              </a:xfrm>
              <a:custGeom>
                <a:avLst/>
                <a:gdLst/>
                <a:ahLst/>
                <a:cxnLst/>
                <a:rect l="l" t="t" r="r" b="b"/>
                <a:pathLst>
                  <a:path w="4937" h="7534" extrusionOk="0">
                    <a:moveTo>
                      <a:pt x="2585" y="2359"/>
                    </a:moveTo>
                    <a:cubicBezTo>
                      <a:pt x="2601" y="2419"/>
                      <a:pt x="2618" y="2479"/>
                      <a:pt x="2635" y="2543"/>
                    </a:cubicBezTo>
                    <a:cubicBezTo>
                      <a:pt x="2682" y="2743"/>
                      <a:pt x="2729" y="2947"/>
                      <a:pt x="2772" y="3148"/>
                    </a:cubicBezTo>
                    <a:cubicBezTo>
                      <a:pt x="2782" y="3188"/>
                      <a:pt x="2793" y="3225"/>
                      <a:pt x="2799" y="3265"/>
                    </a:cubicBezTo>
                    <a:lnTo>
                      <a:pt x="2796" y="3245"/>
                    </a:lnTo>
                    <a:lnTo>
                      <a:pt x="2796" y="3245"/>
                    </a:lnTo>
                    <a:cubicBezTo>
                      <a:pt x="2799" y="3258"/>
                      <a:pt x="2802" y="3275"/>
                      <a:pt x="2805" y="3292"/>
                    </a:cubicBezTo>
                    <a:cubicBezTo>
                      <a:pt x="2805" y="3302"/>
                      <a:pt x="2809" y="3312"/>
                      <a:pt x="2809" y="3322"/>
                    </a:cubicBezTo>
                    <a:lnTo>
                      <a:pt x="2816" y="3338"/>
                    </a:lnTo>
                    <a:lnTo>
                      <a:pt x="2816" y="3352"/>
                    </a:lnTo>
                    <a:cubicBezTo>
                      <a:pt x="2859" y="3543"/>
                      <a:pt x="2902" y="3733"/>
                      <a:pt x="2946" y="3924"/>
                    </a:cubicBezTo>
                    <a:cubicBezTo>
                      <a:pt x="2856" y="3934"/>
                      <a:pt x="2762" y="3937"/>
                      <a:pt x="2672" y="3951"/>
                    </a:cubicBezTo>
                    <a:cubicBezTo>
                      <a:pt x="2558" y="3968"/>
                      <a:pt x="2444" y="3984"/>
                      <a:pt x="2328" y="4000"/>
                    </a:cubicBezTo>
                    <a:cubicBezTo>
                      <a:pt x="2197" y="4017"/>
                      <a:pt x="2067" y="4034"/>
                      <a:pt x="1939" y="4051"/>
                    </a:cubicBezTo>
                    <a:cubicBezTo>
                      <a:pt x="1979" y="3944"/>
                      <a:pt x="2020" y="3840"/>
                      <a:pt x="2060" y="3736"/>
                    </a:cubicBezTo>
                    <a:cubicBezTo>
                      <a:pt x="2227" y="3325"/>
                      <a:pt x="2401" y="2914"/>
                      <a:pt x="2541" y="2492"/>
                    </a:cubicBezTo>
                    <a:cubicBezTo>
                      <a:pt x="2555" y="2449"/>
                      <a:pt x="2572" y="2402"/>
                      <a:pt x="2585" y="2359"/>
                    </a:cubicBezTo>
                    <a:close/>
                    <a:moveTo>
                      <a:pt x="2705" y="1"/>
                    </a:moveTo>
                    <a:cubicBezTo>
                      <a:pt x="2595" y="1"/>
                      <a:pt x="2495" y="35"/>
                      <a:pt x="2391" y="95"/>
                    </a:cubicBezTo>
                    <a:cubicBezTo>
                      <a:pt x="2294" y="152"/>
                      <a:pt x="2240" y="235"/>
                      <a:pt x="2183" y="328"/>
                    </a:cubicBezTo>
                    <a:cubicBezTo>
                      <a:pt x="2130" y="416"/>
                      <a:pt x="2097" y="516"/>
                      <a:pt x="2063" y="609"/>
                    </a:cubicBezTo>
                    <a:cubicBezTo>
                      <a:pt x="1916" y="1024"/>
                      <a:pt x="1806" y="1449"/>
                      <a:pt x="1682" y="1870"/>
                    </a:cubicBezTo>
                    <a:cubicBezTo>
                      <a:pt x="1641" y="2011"/>
                      <a:pt x="1601" y="2148"/>
                      <a:pt x="1558" y="2285"/>
                    </a:cubicBezTo>
                    <a:cubicBezTo>
                      <a:pt x="1508" y="2435"/>
                      <a:pt x="1454" y="2586"/>
                      <a:pt x="1397" y="2736"/>
                    </a:cubicBezTo>
                    <a:cubicBezTo>
                      <a:pt x="1317" y="2944"/>
                      <a:pt x="1240" y="3151"/>
                      <a:pt x="1160" y="3358"/>
                    </a:cubicBezTo>
                    <a:cubicBezTo>
                      <a:pt x="1090" y="3543"/>
                      <a:pt x="1023" y="3727"/>
                      <a:pt x="956" y="3914"/>
                    </a:cubicBezTo>
                    <a:cubicBezTo>
                      <a:pt x="909" y="4034"/>
                      <a:pt x="873" y="4158"/>
                      <a:pt x="832" y="4278"/>
                    </a:cubicBezTo>
                    <a:cubicBezTo>
                      <a:pt x="806" y="4366"/>
                      <a:pt x="772" y="4452"/>
                      <a:pt x="749" y="4542"/>
                    </a:cubicBezTo>
                    <a:cubicBezTo>
                      <a:pt x="632" y="4937"/>
                      <a:pt x="522" y="5332"/>
                      <a:pt x="401" y="5726"/>
                    </a:cubicBezTo>
                    <a:cubicBezTo>
                      <a:pt x="334" y="5924"/>
                      <a:pt x="267" y="6118"/>
                      <a:pt x="210" y="6319"/>
                    </a:cubicBezTo>
                    <a:cubicBezTo>
                      <a:pt x="147" y="6529"/>
                      <a:pt x="107" y="6750"/>
                      <a:pt x="56" y="6964"/>
                    </a:cubicBezTo>
                    <a:cubicBezTo>
                      <a:pt x="0" y="7211"/>
                      <a:pt x="184" y="7466"/>
                      <a:pt x="425" y="7512"/>
                    </a:cubicBezTo>
                    <a:cubicBezTo>
                      <a:pt x="454" y="7518"/>
                      <a:pt x="483" y="7521"/>
                      <a:pt x="512" y="7521"/>
                    </a:cubicBezTo>
                    <a:cubicBezTo>
                      <a:pt x="605" y="7521"/>
                      <a:pt x="697" y="7493"/>
                      <a:pt x="775" y="7442"/>
                    </a:cubicBezTo>
                    <a:cubicBezTo>
                      <a:pt x="879" y="7368"/>
                      <a:pt x="943" y="7265"/>
                      <a:pt x="973" y="7141"/>
                    </a:cubicBezTo>
                    <a:cubicBezTo>
                      <a:pt x="1007" y="6990"/>
                      <a:pt x="1036" y="6837"/>
                      <a:pt x="1076" y="6689"/>
                    </a:cubicBezTo>
                    <a:cubicBezTo>
                      <a:pt x="1107" y="6576"/>
                      <a:pt x="1144" y="6469"/>
                      <a:pt x="1177" y="6359"/>
                    </a:cubicBezTo>
                    <a:cubicBezTo>
                      <a:pt x="1271" y="6091"/>
                      <a:pt x="1365" y="5827"/>
                      <a:pt x="1445" y="5556"/>
                    </a:cubicBezTo>
                    <a:lnTo>
                      <a:pt x="1535" y="5255"/>
                    </a:lnTo>
                    <a:cubicBezTo>
                      <a:pt x="1554" y="5257"/>
                      <a:pt x="1573" y="5259"/>
                      <a:pt x="1593" y="5259"/>
                    </a:cubicBezTo>
                    <a:cubicBezTo>
                      <a:pt x="1607" y="5259"/>
                      <a:pt x="1621" y="5258"/>
                      <a:pt x="1635" y="5255"/>
                    </a:cubicBezTo>
                    <a:cubicBezTo>
                      <a:pt x="1896" y="5221"/>
                      <a:pt x="2157" y="5188"/>
                      <a:pt x="2418" y="5151"/>
                    </a:cubicBezTo>
                    <a:cubicBezTo>
                      <a:pt x="2532" y="5138"/>
                      <a:pt x="2649" y="5118"/>
                      <a:pt x="2762" y="5098"/>
                    </a:cubicBezTo>
                    <a:cubicBezTo>
                      <a:pt x="2873" y="5078"/>
                      <a:pt x="2986" y="5078"/>
                      <a:pt x="3100" y="5061"/>
                    </a:cubicBezTo>
                    <a:cubicBezTo>
                      <a:pt x="3110" y="5058"/>
                      <a:pt x="3120" y="5054"/>
                      <a:pt x="3130" y="5054"/>
                    </a:cubicBezTo>
                    <a:cubicBezTo>
                      <a:pt x="3137" y="5081"/>
                      <a:pt x="3140" y="5111"/>
                      <a:pt x="3146" y="5138"/>
                    </a:cubicBezTo>
                    <a:cubicBezTo>
                      <a:pt x="3171" y="5285"/>
                      <a:pt x="3197" y="5436"/>
                      <a:pt x="3237" y="5579"/>
                    </a:cubicBezTo>
                    <a:cubicBezTo>
                      <a:pt x="3264" y="5673"/>
                      <a:pt x="3291" y="5766"/>
                      <a:pt x="3321" y="5860"/>
                    </a:cubicBezTo>
                    <a:cubicBezTo>
                      <a:pt x="3371" y="6031"/>
                      <a:pt x="3418" y="6201"/>
                      <a:pt x="3461" y="6372"/>
                    </a:cubicBezTo>
                    <a:cubicBezTo>
                      <a:pt x="3475" y="6439"/>
                      <a:pt x="3488" y="6509"/>
                      <a:pt x="3498" y="6576"/>
                    </a:cubicBezTo>
                    <a:cubicBezTo>
                      <a:pt x="3508" y="6626"/>
                      <a:pt x="3518" y="6677"/>
                      <a:pt x="3525" y="6730"/>
                    </a:cubicBezTo>
                    <a:cubicBezTo>
                      <a:pt x="3538" y="6817"/>
                      <a:pt x="3558" y="6904"/>
                      <a:pt x="3578" y="6987"/>
                    </a:cubicBezTo>
                    <a:cubicBezTo>
                      <a:pt x="3592" y="7041"/>
                      <a:pt x="3618" y="7091"/>
                      <a:pt x="3645" y="7138"/>
                    </a:cubicBezTo>
                    <a:cubicBezTo>
                      <a:pt x="3682" y="7228"/>
                      <a:pt x="3739" y="7305"/>
                      <a:pt x="3813" y="7372"/>
                    </a:cubicBezTo>
                    <a:cubicBezTo>
                      <a:pt x="3903" y="7449"/>
                      <a:pt x="4003" y="7499"/>
                      <a:pt x="4120" y="7523"/>
                    </a:cubicBezTo>
                    <a:cubicBezTo>
                      <a:pt x="4161" y="7530"/>
                      <a:pt x="4202" y="7534"/>
                      <a:pt x="4243" y="7534"/>
                    </a:cubicBezTo>
                    <a:cubicBezTo>
                      <a:pt x="4316" y="7534"/>
                      <a:pt x="4387" y="7522"/>
                      <a:pt x="4458" y="7496"/>
                    </a:cubicBezTo>
                    <a:cubicBezTo>
                      <a:pt x="4565" y="7459"/>
                      <a:pt x="4655" y="7396"/>
                      <a:pt x="4732" y="7311"/>
                    </a:cubicBezTo>
                    <a:cubicBezTo>
                      <a:pt x="4816" y="7185"/>
                      <a:pt x="4889" y="7095"/>
                      <a:pt x="4916" y="6937"/>
                    </a:cubicBezTo>
                    <a:cubicBezTo>
                      <a:pt x="4929" y="6860"/>
                      <a:pt x="4936" y="6783"/>
                      <a:pt x="4932" y="6700"/>
                    </a:cubicBezTo>
                    <a:cubicBezTo>
                      <a:pt x="4932" y="6660"/>
                      <a:pt x="4929" y="6620"/>
                      <a:pt x="4920" y="6579"/>
                    </a:cubicBezTo>
                    <a:cubicBezTo>
                      <a:pt x="4896" y="6445"/>
                      <a:pt x="4866" y="6308"/>
                      <a:pt x="4836" y="6175"/>
                    </a:cubicBezTo>
                    <a:cubicBezTo>
                      <a:pt x="4802" y="6018"/>
                      <a:pt x="4765" y="5860"/>
                      <a:pt x="4719" y="5706"/>
                    </a:cubicBezTo>
                    <a:cubicBezTo>
                      <a:pt x="4665" y="5539"/>
                      <a:pt x="4611" y="5372"/>
                      <a:pt x="4558" y="5208"/>
                    </a:cubicBezTo>
                    <a:cubicBezTo>
                      <a:pt x="4511" y="5071"/>
                      <a:pt x="4481" y="4934"/>
                      <a:pt x="4448" y="4794"/>
                    </a:cubicBezTo>
                    <a:cubicBezTo>
                      <a:pt x="4364" y="4375"/>
                      <a:pt x="4290" y="3957"/>
                      <a:pt x="4184" y="3546"/>
                    </a:cubicBezTo>
                    <a:cubicBezTo>
                      <a:pt x="4080" y="3162"/>
                      <a:pt x="3949" y="2787"/>
                      <a:pt x="3836" y="2406"/>
                    </a:cubicBezTo>
                    <a:cubicBezTo>
                      <a:pt x="3773" y="2191"/>
                      <a:pt x="3702" y="1984"/>
                      <a:pt x="3625" y="1777"/>
                    </a:cubicBezTo>
                    <a:cubicBezTo>
                      <a:pt x="3538" y="1549"/>
                      <a:pt x="3464" y="1325"/>
                      <a:pt x="3401" y="1091"/>
                    </a:cubicBezTo>
                    <a:cubicBezTo>
                      <a:pt x="3364" y="904"/>
                      <a:pt x="3331" y="714"/>
                      <a:pt x="3287" y="526"/>
                    </a:cubicBezTo>
                    <a:cubicBezTo>
                      <a:pt x="3281" y="502"/>
                      <a:pt x="3277" y="479"/>
                      <a:pt x="3271" y="456"/>
                    </a:cubicBezTo>
                    <a:cubicBezTo>
                      <a:pt x="3251" y="388"/>
                      <a:pt x="3220" y="336"/>
                      <a:pt x="3187" y="272"/>
                    </a:cubicBezTo>
                    <a:cubicBezTo>
                      <a:pt x="3120" y="135"/>
                      <a:pt x="2950" y="31"/>
                      <a:pt x="2805" y="11"/>
                    </a:cubicBezTo>
                    <a:cubicBezTo>
                      <a:pt x="2772" y="4"/>
                      <a:pt x="2739" y="1"/>
                      <a:pt x="27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26"/>
              <p:cNvSpPr/>
              <p:nvPr/>
            </p:nvSpPr>
            <p:spPr>
              <a:xfrm>
                <a:off x="1459800" y="1512500"/>
                <a:ext cx="131625" cy="197100"/>
              </a:xfrm>
              <a:custGeom>
                <a:avLst/>
                <a:gdLst/>
                <a:ahLst/>
                <a:cxnLst/>
                <a:rect l="l" t="t" r="r" b="b"/>
                <a:pathLst>
                  <a:path w="5265" h="7884" extrusionOk="0">
                    <a:moveTo>
                      <a:pt x="2706" y="3151"/>
                    </a:moveTo>
                    <a:cubicBezTo>
                      <a:pt x="2723" y="3222"/>
                      <a:pt x="2736" y="3292"/>
                      <a:pt x="2752" y="3362"/>
                    </a:cubicBezTo>
                    <a:lnTo>
                      <a:pt x="2796" y="3563"/>
                    </a:lnTo>
                    <a:cubicBezTo>
                      <a:pt x="2823" y="3690"/>
                      <a:pt x="2853" y="3813"/>
                      <a:pt x="2880" y="3941"/>
                    </a:cubicBezTo>
                    <a:cubicBezTo>
                      <a:pt x="2853" y="3944"/>
                      <a:pt x="2826" y="3947"/>
                      <a:pt x="2800" y="3951"/>
                    </a:cubicBezTo>
                    <a:lnTo>
                      <a:pt x="2669" y="3971"/>
                    </a:lnTo>
                    <a:cubicBezTo>
                      <a:pt x="2599" y="3981"/>
                      <a:pt x="2529" y="3991"/>
                      <a:pt x="2455" y="4001"/>
                    </a:cubicBezTo>
                    <a:lnTo>
                      <a:pt x="2362" y="4011"/>
                    </a:lnTo>
                    <a:cubicBezTo>
                      <a:pt x="2365" y="4001"/>
                      <a:pt x="2368" y="3987"/>
                      <a:pt x="2374" y="3974"/>
                    </a:cubicBezTo>
                    <a:lnTo>
                      <a:pt x="2462" y="3760"/>
                    </a:lnTo>
                    <a:cubicBezTo>
                      <a:pt x="2545" y="3560"/>
                      <a:pt x="2629" y="3359"/>
                      <a:pt x="2706" y="3151"/>
                    </a:cubicBezTo>
                    <a:close/>
                    <a:moveTo>
                      <a:pt x="2749" y="1934"/>
                    </a:moveTo>
                    <a:lnTo>
                      <a:pt x="2525" y="2613"/>
                    </a:lnTo>
                    <a:cubicBezTo>
                      <a:pt x="2411" y="2954"/>
                      <a:pt x="2271" y="3296"/>
                      <a:pt x="2138" y="3626"/>
                    </a:cubicBezTo>
                    <a:lnTo>
                      <a:pt x="2050" y="3844"/>
                    </a:lnTo>
                    <a:cubicBezTo>
                      <a:pt x="2017" y="3924"/>
                      <a:pt x="1984" y="4008"/>
                      <a:pt x="1953" y="4091"/>
                    </a:cubicBezTo>
                    <a:lnTo>
                      <a:pt x="1820" y="4435"/>
                    </a:lnTo>
                    <a:lnTo>
                      <a:pt x="2502" y="4349"/>
                    </a:lnTo>
                    <a:cubicBezTo>
                      <a:pt x="2575" y="4339"/>
                      <a:pt x="2649" y="4329"/>
                      <a:pt x="2723" y="4319"/>
                    </a:cubicBezTo>
                    <a:lnTo>
                      <a:pt x="2850" y="4299"/>
                    </a:lnTo>
                    <a:cubicBezTo>
                      <a:pt x="2896" y="4292"/>
                      <a:pt x="2947" y="4288"/>
                      <a:pt x="2993" y="4282"/>
                    </a:cubicBezTo>
                    <a:cubicBezTo>
                      <a:pt x="3033" y="4279"/>
                      <a:pt x="3077" y="4275"/>
                      <a:pt x="3117" y="4272"/>
                    </a:cubicBezTo>
                    <a:lnTo>
                      <a:pt x="3311" y="4248"/>
                    </a:lnTo>
                    <a:lnTo>
                      <a:pt x="3228" y="3887"/>
                    </a:lnTo>
                    <a:cubicBezTo>
                      <a:pt x="3197" y="3753"/>
                      <a:pt x="3167" y="3623"/>
                      <a:pt x="3137" y="3476"/>
                    </a:cubicBezTo>
                    <a:lnTo>
                      <a:pt x="3134" y="3456"/>
                    </a:lnTo>
                    <a:lnTo>
                      <a:pt x="2960" y="3496"/>
                    </a:lnTo>
                    <a:lnTo>
                      <a:pt x="3127" y="3429"/>
                    </a:lnTo>
                    <a:lnTo>
                      <a:pt x="3117" y="3382"/>
                    </a:lnTo>
                    <a:lnTo>
                      <a:pt x="3097" y="3285"/>
                    </a:lnTo>
                    <a:cubicBezTo>
                      <a:pt x="3050" y="3081"/>
                      <a:pt x="3004" y="2877"/>
                      <a:pt x="2956" y="2673"/>
                    </a:cubicBezTo>
                    <a:cubicBezTo>
                      <a:pt x="2940" y="2609"/>
                      <a:pt x="2923" y="2546"/>
                      <a:pt x="2907" y="2486"/>
                    </a:cubicBezTo>
                    <a:lnTo>
                      <a:pt x="2749" y="1934"/>
                    </a:lnTo>
                    <a:close/>
                    <a:moveTo>
                      <a:pt x="2855" y="352"/>
                    </a:moveTo>
                    <a:cubicBezTo>
                      <a:pt x="2879" y="352"/>
                      <a:pt x="2904" y="355"/>
                      <a:pt x="2930" y="359"/>
                    </a:cubicBezTo>
                    <a:cubicBezTo>
                      <a:pt x="3030" y="372"/>
                      <a:pt x="3144" y="449"/>
                      <a:pt x="3181" y="526"/>
                    </a:cubicBezTo>
                    <a:lnTo>
                      <a:pt x="3201" y="566"/>
                    </a:lnTo>
                    <a:cubicBezTo>
                      <a:pt x="3224" y="607"/>
                      <a:pt x="3241" y="640"/>
                      <a:pt x="3251" y="673"/>
                    </a:cubicBezTo>
                    <a:cubicBezTo>
                      <a:pt x="3257" y="697"/>
                      <a:pt x="3261" y="717"/>
                      <a:pt x="3268" y="740"/>
                    </a:cubicBezTo>
                    <a:cubicBezTo>
                      <a:pt x="3294" y="871"/>
                      <a:pt x="3322" y="1001"/>
                      <a:pt x="3345" y="1132"/>
                    </a:cubicBezTo>
                    <a:lnTo>
                      <a:pt x="3382" y="1315"/>
                    </a:lnTo>
                    <a:cubicBezTo>
                      <a:pt x="3448" y="1553"/>
                      <a:pt x="3522" y="1780"/>
                      <a:pt x="3609" y="2011"/>
                    </a:cubicBezTo>
                    <a:cubicBezTo>
                      <a:pt x="3686" y="2212"/>
                      <a:pt x="3753" y="2416"/>
                      <a:pt x="3819" y="2629"/>
                    </a:cubicBezTo>
                    <a:cubicBezTo>
                      <a:pt x="3856" y="2760"/>
                      <a:pt x="3899" y="2890"/>
                      <a:pt x="3940" y="3021"/>
                    </a:cubicBezTo>
                    <a:cubicBezTo>
                      <a:pt x="4017" y="3265"/>
                      <a:pt x="4097" y="3516"/>
                      <a:pt x="4164" y="3767"/>
                    </a:cubicBezTo>
                    <a:cubicBezTo>
                      <a:pt x="4248" y="4081"/>
                      <a:pt x="4311" y="4409"/>
                      <a:pt x="4371" y="4723"/>
                    </a:cubicBezTo>
                    <a:lnTo>
                      <a:pt x="4428" y="5004"/>
                    </a:lnTo>
                    <a:cubicBezTo>
                      <a:pt x="4461" y="5151"/>
                      <a:pt x="4495" y="5295"/>
                      <a:pt x="4542" y="5439"/>
                    </a:cubicBezTo>
                    <a:cubicBezTo>
                      <a:pt x="4595" y="5603"/>
                      <a:pt x="4649" y="5767"/>
                      <a:pt x="4699" y="5931"/>
                    </a:cubicBezTo>
                    <a:cubicBezTo>
                      <a:pt x="4739" y="6061"/>
                      <a:pt x="4776" y="6201"/>
                      <a:pt x="4816" y="6386"/>
                    </a:cubicBezTo>
                    <a:lnTo>
                      <a:pt x="4836" y="6476"/>
                    </a:lnTo>
                    <a:cubicBezTo>
                      <a:pt x="4856" y="6579"/>
                      <a:pt x="4880" y="6683"/>
                      <a:pt x="4900" y="6787"/>
                    </a:cubicBezTo>
                    <a:cubicBezTo>
                      <a:pt x="4907" y="6817"/>
                      <a:pt x="4907" y="6847"/>
                      <a:pt x="4910" y="6880"/>
                    </a:cubicBezTo>
                    <a:cubicBezTo>
                      <a:pt x="4910" y="6948"/>
                      <a:pt x="4907" y="7011"/>
                      <a:pt x="4893" y="7081"/>
                    </a:cubicBezTo>
                    <a:cubicBezTo>
                      <a:pt x="4876" y="7181"/>
                      <a:pt x="4833" y="7245"/>
                      <a:pt x="4766" y="7345"/>
                    </a:cubicBezTo>
                    <a:lnTo>
                      <a:pt x="4742" y="7375"/>
                    </a:lnTo>
                    <a:cubicBezTo>
                      <a:pt x="4689" y="7436"/>
                      <a:pt x="4626" y="7479"/>
                      <a:pt x="4552" y="7506"/>
                    </a:cubicBezTo>
                    <a:cubicBezTo>
                      <a:pt x="4499" y="7523"/>
                      <a:pt x="4448" y="7532"/>
                      <a:pt x="4396" y="7532"/>
                    </a:cubicBezTo>
                    <a:cubicBezTo>
                      <a:pt x="4366" y="7532"/>
                      <a:pt x="4336" y="7529"/>
                      <a:pt x="4305" y="7522"/>
                    </a:cubicBezTo>
                    <a:cubicBezTo>
                      <a:pt x="4217" y="7506"/>
                      <a:pt x="4144" y="7469"/>
                      <a:pt x="4080" y="7416"/>
                    </a:cubicBezTo>
                    <a:cubicBezTo>
                      <a:pt x="4027" y="7365"/>
                      <a:pt x="3987" y="7309"/>
                      <a:pt x="3956" y="7245"/>
                    </a:cubicBezTo>
                    <a:lnTo>
                      <a:pt x="3947" y="7225"/>
                    </a:lnTo>
                    <a:cubicBezTo>
                      <a:pt x="3927" y="7188"/>
                      <a:pt x="3907" y="7152"/>
                      <a:pt x="3896" y="7104"/>
                    </a:cubicBezTo>
                    <a:cubicBezTo>
                      <a:pt x="3879" y="7031"/>
                      <a:pt x="3859" y="6954"/>
                      <a:pt x="3850" y="6877"/>
                    </a:cubicBezTo>
                    <a:cubicBezTo>
                      <a:pt x="3843" y="6823"/>
                      <a:pt x="3833" y="6770"/>
                      <a:pt x="3823" y="6717"/>
                    </a:cubicBezTo>
                    <a:cubicBezTo>
                      <a:pt x="3810" y="6650"/>
                      <a:pt x="3796" y="6579"/>
                      <a:pt x="3783" y="6506"/>
                    </a:cubicBezTo>
                    <a:cubicBezTo>
                      <a:pt x="3746" y="6352"/>
                      <a:pt x="3699" y="6192"/>
                      <a:pt x="3639" y="5984"/>
                    </a:cubicBezTo>
                    <a:lnTo>
                      <a:pt x="3632" y="5968"/>
                    </a:lnTo>
                    <a:cubicBezTo>
                      <a:pt x="3609" y="5880"/>
                      <a:pt x="3582" y="5793"/>
                      <a:pt x="3558" y="5707"/>
                    </a:cubicBezTo>
                    <a:cubicBezTo>
                      <a:pt x="3518" y="5563"/>
                      <a:pt x="3492" y="5412"/>
                      <a:pt x="3468" y="5285"/>
                    </a:cubicBezTo>
                    <a:lnTo>
                      <a:pt x="3425" y="5017"/>
                    </a:lnTo>
                    <a:lnTo>
                      <a:pt x="3221" y="5061"/>
                    </a:lnTo>
                    <a:cubicBezTo>
                      <a:pt x="3174" y="5068"/>
                      <a:pt x="3124" y="5071"/>
                      <a:pt x="3074" y="5077"/>
                    </a:cubicBezTo>
                    <a:cubicBezTo>
                      <a:pt x="3010" y="5081"/>
                      <a:pt x="2947" y="5088"/>
                      <a:pt x="2883" y="5102"/>
                    </a:cubicBezTo>
                    <a:cubicBezTo>
                      <a:pt x="2769" y="5122"/>
                      <a:pt x="2655" y="5138"/>
                      <a:pt x="2545" y="5151"/>
                    </a:cubicBezTo>
                    <a:cubicBezTo>
                      <a:pt x="2374" y="5178"/>
                      <a:pt x="2204" y="5198"/>
                      <a:pt x="2033" y="5222"/>
                    </a:cubicBezTo>
                    <a:lnTo>
                      <a:pt x="1763" y="5255"/>
                    </a:lnTo>
                    <a:cubicBezTo>
                      <a:pt x="1756" y="5256"/>
                      <a:pt x="1748" y="5257"/>
                      <a:pt x="1738" y="5257"/>
                    </a:cubicBezTo>
                    <a:cubicBezTo>
                      <a:pt x="1727" y="5257"/>
                      <a:pt x="1716" y="5256"/>
                      <a:pt x="1703" y="5255"/>
                    </a:cubicBezTo>
                    <a:lnTo>
                      <a:pt x="1559" y="5242"/>
                    </a:lnTo>
                    <a:lnTo>
                      <a:pt x="1428" y="5679"/>
                    </a:lnTo>
                    <a:cubicBezTo>
                      <a:pt x="1358" y="5917"/>
                      <a:pt x="1275" y="6155"/>
                      <a:pt x="1195" y="6386"/>
                    </a:cubicBezTo>
                    <a:lnTo>
                      <a:pt x="1161" y="6479"/>
                    </a:lnTo>
                    <a:cubicBezTo>
                      <a:pt x="1124" y="6590"/>
                      <a:pt x="1090" y="6703"/>
                      <a:pt x="1060" y="6817"/>
                    </a:cubicBezTo>
                    <a:cubicBezTo>
                      <a:pt x="1030" y="6924"/>
                      <a:pt x="1007" y="7031"/>
                      <a:pt x="983" y="7141"/>
                    </a:cubicBezTo>
                    <a:lnTo>
                      <a:pt x="950" y="7275"/>
                    </a:lnTo>
                    <a:cubicBezTo>
                      <a:pt x="934" y="7362"/>
                      <a:pt x="890" y="7425"/>
                      <a:pt x="826" y="7469"/>
                    </a:cubicBezTo>
                    <a:cubicBezTo>
                      <a:pt x="779" y="7502"/>
                      <a:pt x="724" y="7519"/>
                      <a:pt x="668" y="7519"/>
                    </a:cubicBezTo>
                    <a:cubicBezTo>
                      <a:pt x="648" y="7519"/>
                      <a:pt x="628" y="7517"/>
                      <a:pt x="609" y="7513"/>
                    </a:cubicBezTo>
                    <a:cubicBezTo>
                      <a:pt x="536" y="7499"/>
                      <a:pt x="465" y="7449"/>
                      <a:pt x="418" y="7382"/>
                    </a:cubicBezTo>
                    <a:cubicBezTo>
                      <a:pt x="378" y="7315"/>
                      <a:pt x="365" y="7245"/>
                      <a:pt x="378" y="7178"/>
                    </a:cubicBezTo>
                    <a:cubicBezTo>
                      <a:pt x="392" y="7115"/>
                      <a:pt x="408" y="7054"/>
                      <a:pt x="422" y="6991"/>
                    </a:cubicBezTo>
                    <a:cubicBezTo>
                      <a:pt x="452" y="6840"/>
                      <a:pt x="485" y="6687"/>
                      <a:pt x="528" y="6542"/>
                    </a:cubicBezTo>
                    <a:cubicBezTo>
                      <a:pt x="589" y="6342"/>
                      <a:pt x="656" y="6141"/>
                      <a:pt x="719" y="5951"/>
                    </a:cubicBezTo>
                    <a:cubicBezTo>
                      <a:pt x="806" y="5663"/>
                      <a:pt x="894" y="5369"/>
                      <a:pt x="977" y="5077"/>
                    </a:cubicBezTo>
                    <a:lnTo>
                      <a:pt x="1067" y="4764"/>
                    </a:lnTo>
                    <a:cubicBezTo>
                      <a:pt x="1084" y="4707"/>
                      <a:pt x="1104" y="4653"/>
                      <a:pt x="1121" y="4596"/>
                    </a:cubicBezTo>
                    <a:lnTo>
                      <a:pt x="1187" y="4395"/>
                    </a:lnTo>
                    <a:cubicBezTo>
                      <a:pt x="1215" y="4312"/>
                      <a:pt x="1241" y="4228"/>
                      <a:pt x="1271" y="4148"/>
                    </a:cubicBezTo>
                    <a:lnTo>
                      <a:pt x="1325" y="4001"/>
                    </a:lnTo>
                    <a:cubicBezTo>
                      <a:pt x="1375" y="3867"/>
                      <a:pt x="1425" y="3730"/>
                      <a:pt x="1475" y="3597"/>
                    </a:cubicBezTo>
                    <a:lnTo>
                      <a:pt x="1485" y="3569"/>
                    </a:lnTo>
                    <a:cubicBezTo>
                      <a:pt x="1562" y="3372"/>
                      <a:pt x="1636" y="3171"/>
                      <a:pt x="1712" y="2974"/>
                    </a:cubicBezTo>
                    <a:cubicBezTo>
                      <a:pt x="1769" y="2824"/>
                      <a:pt x="1823" y="2669"/>
                      <a:pt x="1880" y="2509"/>
                    </a:cubicBezTo>
                    <a:lnTo>
                      <a:pt x="1900" y="2433"/>
                    </a:lnTo>
                    <a:cubicBezTo>
                      <a:pt x="1937" y="2322"/>
                      <a:pt x="1970" y="2208"/>
                      <a:pt x="2004" y="2095"/>
                    </a:cubicBezTo>
                    <a:cubicBezTo>
                      <a:pt x="2033" y="1994"/>
                      <a:pt x="2061" y="1891"/>
                      <a:pt x="2090" y="1791"/>
                    </a:cubicBezTo>
                    <a:cubicBezTo>
                      <a:pt x="2178" y="1476"/>
                      <a:pt x="2271" y="1152"/>
                      <a:pt x="2382" y="843"/>
                    </a:cubicBezTo>
                    <a:lnTo>
                      <a:pt x="2391" y="817"/>
                    </a:lnTo>
                    <a:cubicBezTo>
                      <a:pt x="2419" y="737"/>
                      <a:pt x="2448" y="656"/>
                      <a:pt x="2485" y="593"/>
                    </a:cubicBezTo>
                    <a:cubicBezTo>
                      <a:pt x="2539" y="506"/>
                      <a:pt x="2575" y="456"/>
                      <a:pt x="2632" y="419"/>
                    </a:cubicBezTo>
                    <a:cubicBezTo>
                      <a:pt x="2711" y="373"/>
                      <a:pt x="2780" y="352"/>
                      <a:pt x="2855" y="352"/>
                    </a:cubicBezTo>
                    <a:close/>
                    <a:moveTo>
                      <a:pt x="2851" y="0"/>
                    </a:moveTo>
                    <a:cubicBezTo>
                      <a:pt x="2711" y="0"/>
                      <a:pt x="2582" y="39"/>
                      <a:pt x="2451" y="118"/>
                    </a:cubicBezTo>
                    <a:cubicBezTo>
                      <a:pt x="2321" y="198"/>
                      <a:pt x="2248" y="309"/>
                      <a:pt x="2184" y="412"/>
                    </a:cubicBezTo>
                    <a:cubicBezTo>
                      <a:pt x="2127" y="506"/>
                      <a:pt x="2090" y="610"/>
                      <a:pt x="2061" y="700"/>
                    </a:cubicBezTo>
                    <a:lnTo>
                      <a:pt x="2050" y="727"/>
                    </a:lnTo>
                    <a:cubicBezTo>
                      <a:pt x="1937" y="1044"/>
                      <a:pt x="1843" y="1376"/>
                      <a:pt x="1752" y="1693"/>
                    </a:cubicBezTo>
                    <a:cubicBezTo>
                      <a:pt x="1723" y="1794"/>
                      <a:pt x="1696" y="1894"/>
                      <a:pt x="1666" y="1998"/>
                    </a:cubicBezTo>
                    <a:cubicBezTo>
                      <a:pt x="1632" y="2108"/>
                      <a:pt x="1599" y="2222"/>
                      <a:pt x="1565" y="2332"/>
                    </a:cubicBezTo>
                    <a:lnTo>
                      <a:pt x="1545" y="2402"/>
                    </a:lnTo>
                    <a:cubicBezTo>
                      <a:pt x="1491" y="2553"/>
                      <a:pt x="1442" y="2700"/>
                      <a:pt x="1385" y="2850"/>
                    </a:cubicBezTo>
                    <a:cubicBezTo>
                      <a:pt x="1308" y="3048"/>
                      <a:pt x="1235" y="3245"/>
                      <a:pt x="1158" y="3442"/>
                    </a:cubicBezTo>
                    <a:lnTo>
                      <a:pt x="1147" y="3469"/>
                    </a:lnTo>
                    <a:cubicBezTo>
                      <a:pt x="1094" y="3606"/>
                      <a:pt x="1044" y="3743"/>
                      <a:pt x="994" y="3881"/>
                    </a:cubicBezTo>
                    <a:lnTo>
                      <a:pt x="940" y="4024"/>
                    </a:lnTo>
                    <a:cubicBezTo>
                      <a:pt x="910" y="4111"/>
                      <a:pt x="880" y="4202"/>
                      <a:pt x="853" y="4288"/>
                    </a:cubicBezTo>
                    <a:lnTo>
                      <a:pt x="789" y="4483"/>
                    </a:lnTo>
                    <a:cubicBezTo>
                      <a:pt x="769" y="4543"/>
                      <a:pt x="749" y="4603"/>
                      <a:pt x="729" y="4667"/>
                    </a:cubicBezTo>
                    <a:lnTo>
                      <a:pt x="639" y="4981"/>
                    </a:lnTo>
                    <a:cubicBezTo>
                      <a:pt x="556" y="5272"/>
                      <a:pt x="472" y="5559"/>
                      <a:pt x="385" y="5844"/>
                    </a:cubicBezTo>
                    <a:cubicBezTo>
                      <a:pt x="321" y="6034"/>
                      <a:pt x="251" y="6235"/>
                      <a:pt x="191" y="6442"/>
                    </a:cubicBezTo>
                    <a:cubicBezTo>
                      <a:pt x="147" y="6599"/>
                      <a:pt x="111" y="6760"/>
                      <a:pt x="77" y="6914"/>
                    </a:cubicBezTo>
                    <a:cubicBezTo>
                      <a:pt x="64" y="6977"/>
                      <a:pt x="51" y="7038"/>
                      <a:pt x="37" y="7098"/>
                    </a:cubicBezTo>
                    <a:cubicBezTo>
                      <a:pt x="0" y="7258"/>
                      <a:pt x="31" y="7429"/>
                      <a:pt x="124" y="7573"/>
                    </a:cubicBezTo>
                    <a:cubicBezTo>
                      <a:pt x="221" y="7723"/>
                      <a:pt x="375" y="7827"/>
                      <a:pt x="542" y="7860"/>
                    </a:cubicBezTo>
                    <a:cubicBezTo>
                      <a:pt x="580" y="7867"/>
                      <a:pt x="619" y="7871"/>
                      <a:pt x="658" y="7871"/>
                    </a:cubicBezTo>
                    <a:cubicBezTo>
                      <a:pt x="787" y="7871"/>
                      <a:pt x="915" y="7832"/>
                      <a:pt x="1024" y="7760"/>
                    </a:cubicBezTo>
                    <a:cubicBezTo>
                      <a:pt x="1161" y="7666"/>
                      <a:pt x="1255" y="7526"/>
                      <a:pt x="1295" y="7355"/>
                    </a:cubicBezTo>
                    <a:lnTo>
                      <a:pt x="1325" y="7215"/>
                    </a:lnTo>
                    <a:cubicBezTo>
                      <a:pt x="1348" y="7115"/>
                      <a:pt x="1371" y="7011"/>
                      <a:pt x="1398" y="6911"/>
                    </a:cubicBezTo>
                    <a:cubicBezTo>
                      <a:pt x="1428" y="6800"/>
                      <a:pt x="1462" y="6693"/>
                      <a:pt x="1496" y="6590"/>
                    </a:cubicBezTo>
                    <a:lnTo>
                      <a:pt x="1525" y="6502"/>
                    </a:lnTo>
                    <a:cubicBezTo>
                      <a:pt x="1609" y="6269"/>
                      <a:pt x="1692" y="6025"/>
                      <a:pt x="1766" y="5780"/>
                    </a:cubicBezTo>
                    <a:lnTo>
                      <a:pt x="1817" y="5603"/>
                    </a:lnTo>
                    <a:lnTo>
                      <a:pt x="2081" y="5570"/>
                    </a:lnTo>
                    <a:cubicBezTo>
                      <a:pt x="2251" y="5546"/>
                      <a:pt x="2422" y="5526"/>
                      <a:pt x="2592" y="5499"/>
                    </a:cubicBezTo>
                    <a:cubicBezTo>
                      <a:pt x="2709" y="5486"/>
                      <a:pt x="2830" y="5466"/>
                      <a:pt x="2944" y="5446"/>
                    </a:cubicBezTo>
                    <a:cubicBezTo>
                      <a:pt x="2996" y="5435"/>
                      <a:pt x="3050" y="5432"/>
                      <a:pt x="3107" y="5426"/>
                    </a:cubicBezTo>
                    <a:lnTo>
                      <a:pt x="3137" y="5426"/>
                    </a:lnTo>
                    <a:cubicBezTo>
                      <a:pt x="3157" y="5543"/>
                      <a:pt x="3184" y="5670"/>
                      <a:pt x="3217" y="5800"/>
                    </a:cubicBezTo>
                    <a:cubicBezTo>
                      <a:pt x="3245" y="5891"/>
                      <a:pt x="3271" y="5977"/>
                      <a:pt x="3297" y="6068"/>
                    </a:cubicBezTo>
                    <a:lnTo>
                      <a:pt x="3302" y="6085"/>
                    </a:lnTo>
                    <a:cubicBezTo>
                      <a:pt x="3362" y="6285"/>
                      <a:pt x="3405" y="6442"/>
                      <a:pt x="3438" y="6582"/>
                    </a:cubicBezTo>
                    <a:cubicBezTo>
                      <a:pt x="3452" y="6650"/>
                      <a:pt x="3465" y="6713"/>
                      <a:pt x="3478" y="6780"/>
                    </a:cubicBezTo>
                    <a:cubicBezTo>
                      <a:pt x="3485" y="6830"/>
                      <a:pt x="3495" y="6880"/>
                      <a:pt x="3502" y="6931"/>
                    </a:cubicBezTo>
                    <a:cubicBezTo>
                      <a:pt x="3515" y="7014"/>
                      <a:pt x="3535" y="7101"/>
                      <a:pt x="3558" y="7201"/>
                    </a:cubicBezTo>
                    <a:cubicBezTo>
                      <a:pt x="3575" y="7275"/>
                      <a:pt x="3609" y="7339"/>
                      <a:pt x="3639" y="7392"/>
                    </a:cubicBezTo>
                    <a:cubicBezTo>
                      <a:pt x="3686" y="7499"/>
                      <a:pt x="3756" y="7596"/>
                      <a:pt x="3850" y="7680"/>
                    </a:cubicBezTo>
                    <a:cubicBezTo>
                      <a:pt x="3960" y="7777"/>
                      <a:pt x="4091" y="7840"/>
                      <a:pt x="4237" y="7867"/>
                    </a:cubicBezTo>
                    <a:cubicBezTo>
                      <a:pt x="4288" y="7877"/>
                      <a:pt x="4341" y="7884"/>
                      <a:pt x="4395" y="7884"/>
                    </a:cubicBezTo>
                    <a:cubicBezTo>
                      <a:pt x="4485" y="7884"/>
                      <a:pt x="4579" y="7867"/>
                      <a:pt x="4669" y="7837"/>
                    </a:cubicBezTo>
                    <a:cubicBezTo>
                      <a:pt x="4802" y="7786"/>
                      <a:pt x="4920" y="7710"/>
                      <a:pt x="5014" y="7603"/>
                    </a:cubicBezTo>
                    <a:lnTo>
                      <a:pt x="5057" y="7542"/>
                    </a:lnTo>
                    <a:cubicBezTo>
                      <a:pt x="5134" y="7425"/>
                      <a:pt x="5208" y="7319"/>
                      <a:pt x="5241" y="7141"/>
                    </a:cubicBezTo>
                    <a:cubicBezTo>
                      <a:pt x="5258" y="7048"/>
                      <a:pt x="5264" y="6961"/>
                      <a:pt x="5261" y="6871"/>
                    </a:cubicBezTo>
                    <a:cubicBezTo>
                      <a:pt x="5258" y="6820"/>
                      <a:pt x="5254" y="6770"/>
                      <a:pt x="5244" y="6720"/>
                    </a:cubicBezTo>
                    <a:cubicBezTo>
                      <a:pt x="5224" y="6613"/>
                      <a:pt x="5201" y="6509"/>
                      <a:pt x="5177" y="6402"/>
                    </a:cubicBezTo>
                    <a:lnTo>
                      <a:pt x="5157" y="6312"/>
                    </a:lnTo>
                    <a:cubicBezTo>
                      <a:pt x="5117" y="6121"/>
                      <a:pt x="5077" y="5968"/>
                      <a:pt x="5037" y="5827"/>
                    </a:cubicBezTo>
                    <a:cubicBezTo>
                      <a:pt x="4987" y="5659"/>
                      <a:pt x="4930" y="5492"/>
                      <a:pt x="4876" y="5325"/>
                    </a:cubicBezTo>
                    <a:cubicBezTo>
                      <a:pt x="4833" y="5202"/>
                      <a:pt x="4802" y="5071"/>
                      <a:pt x="4773" y="4934"/>
                    </a:cubicBezTo>
                    <a:lnTo>
                      <a:pt x="4719" y="4656"/>
                    </a:lnTo>
                    <a:cubicBezTo>
                      <a:pt x="4656" y="4335"/>
                      <a:pt x="4589" y="4001"/>
                      <a:pt x="4501" y="3677"/>
                    </a:cubicBezTo>
                    <a:cubicBezTo>
                      <a:pt x="4435" y="3419"/>
                      <a:pt x="4355" y="3165"/>
                      <a:pt x="4274" y="2917"/>
                    </a:cubicBezTo>
                    <a:lnTo>
                      <a:pt x="4154" y="2526"/>
                    </a:lnTo>
                    <a:cubicBezTo>
                      <a:pt x="4087" y="2308"/>
                      <a:pt x="4017" y="2095"/>
                      <a:pt x="3940" y="1887"/>
                    </a:cubicBezTo>
                    <a:cubicBezTo>
                      <a:pt x="3856" y="1666"/>
                      <a:pt x="3786" y="1445"/>
                      <a:pt x="3723" y="1232"/>
                    </a:cubicBezTo>
                    <a:lnTo>
                      <a:pt x="3692" y="1068"/>
                    </a:lnTo>
                    <a:cubicBezTo>
                      <a:pt x="3666" y="931"/>
                      <a:pt x="3639" y="797"/>
                      <a:pt x="3609" y="663"/>
                    </a:cubicBezTo>
                    <a:cubicBezTo>
                      <a:pt x="3606" y="636"/>
                      <a:pt x="3598" y="610"/>
                      <a:pt x="3592" y="583"/>
                    </a:cubicBezTo>
                    <a:cubicBezTo>
                      <a:pt x="3572" y="513"/>
                      <a:pt x="3542" y="456"/>
                      <a:pt x="3515" y="402"/>
                    </a:cubicBezTo>
                    <a:lnTo>
                      <a:pt x="3495" y="366"/>
                    </a:lnTo>
                    <a:cubicBezTo>
                      <a:pt x="3405" y="188"/>
                      <a:pt x="3194" y="41"/>
                      <a:pt x="2984" y="11"/>
                    </a:cubicBezTo>
                    <a:cubicBezTo>
                      <a:pt x="2938" y="4"/>
                      <a:pt x="2894" y="0"/>
                      <a:pt x="2851" y="0"/>
                    </a:cubicBez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0" name="Google Shape;830;p26"/>
            <p:cNvGrpSpPr/>
            <p:nvPr/>
          </p:nvGrpSpPr>
          <p:grpSpPr>
            <a:xfrm>
              <a:off x="8558254" y="296958"/>
              <a:ext cx="192516" cy="227716"/>
              <a:chOff x="1824250" y="1008625"/>
              <a:chExt cx="144250" cy="170625"/>
            </a:xfrm>
          </p:grpSpPr>
          <p:sp>
            <p:nvSpPr>
              <p:cNvPr id="831" name="Google Shape;831;p26"/>
              <p:cNvSpPr/>
              <p:nvPr/>
            </p:nvSpPr>
            <p:spPr>
              <a:xfrm>
                <a:off x="1828675" y="1013025"/>
                <a:ext cx="135400" cy="161850"/>
              </a:xfrm>
              <a:custGeom>
                <a:avLst/>
                <a:gdLst/>
                <a:ahLst/>
                <a:cxnLst/>
                <a:rect l="l" t="t" r="r" b="b"/>
                <a:pathLst>
                  <a:path w="5416" h="6474" extrusionOk="0">
                    <a:moveTo>
                      <a:pt x="2356" y="0"/>
                    </a:moveTo>
                    <a:cubicBezTo>
                      <a:pt x="2252" y="0"/>
                      <a:pt x="2150" y="4"/>
                      <a:pt x="2047" y="21"/>
                    </a:cubicBezTo>
                    <a:cubicBezTo>
                      <a:pt x="1947" y="37"/>
                      <a:pt x="1847" y="67"/>
                      <a:pt x="1750" y="94"/>
                    </a:cubicBezTo>
                    <a:cubicBezTo>
                      <a:pt x="1690" y="107"/>
                      <a:pt x="1636" y="138"/>
                      <a:pt x="1579" y="161"/>
                    </a:cubicBezTo>
                    <a:cubicBezTo>
                      <a:pt x="1469" y="211"/>
                      <a:pt x="1362" y="274"/>
                      <a:pt x="1258" y="342"/>
                    </a:cubicBezTo>
                    <a:cubicBezTo>
                      <a:pt x="1164" y="402"/>
                      <a:pt x="1074" y="472"/>
                      <a:pt x="988" y="539"/>
                    </a:cubicBezTo>
                    <a:cubicBezTo>
                      <a:pt x="871" y="629"/>
                      <a:pt x="760" y="743"/>
                      <a:pt x="659" y="850"/>
                    </a:cubicBezTo>
                    <a:cubicBezTo>
                      <a:pt x="647" y="863"/>
                      <a:pt x="636" y="876"/>
                      <a:pt x="623" y="890"/>
                    </a:cubicBezTo>
                    <a:cubicBezTo>
                      <a:pt x="562" y="960"/>
                      <a:pt x="506" y="1034"/>
                      <a:pt x="456" y="1111"/>
                    </a:cubicBezTo>
                    <a:cubicBezTo>
                      <a:pt x="358" y="1265"/>
                      <a:pt x="272" y="1428"/>
                      <a:pt x="208" y="1599"/>
                    </a:cubicBezTo>
                    <a:cubicBezTo>
                      <a:pt x="141" y="1783"/>
                      <a:pt x="98" y="1973"/>
                      <a:pt x="65" y="2164"/>
                    </a:cubicBezTo>
                    <a:cubicBezTo>
                      <a:pt x="45" y="2291"/>
                      <a:pt x="28" y="2418"/>
                      <a:pt x="17" y="2546"/>
                    </a:cubicBezTo>
                    <a:cubicBezTo>
                      <a:pt x="1" y="2696"/>
                      <a:pt x="1" y="2850"/>
                      <a:pt x="5" y="3003"/>
                    </a:cubicBezTo>
                    <a:cubicBezTo>
                      <a:pt x="11" y="3144"/>
                      <a:pt x="51" y="3295"/>
                      <a:pt x="91" y="3429"/>
                    </a:cubicBezTo>
                    <a:cubicBezTo>
                      <a:pt x="151" y="3619"/>
                      <a:pt x="228" y="3803"/>
                      <a:pt x="306" y="3987"/>
                    </a:cubicBezTo>
                    <a:cubicBezTo>
                      <a:pt x="342" y="4077"/>
                      <a:pt x="382" y="4167"/>
                      <a:pt x="422" y="4258"/>
                    </a:cubicBezTo>
                    <a:cubicBezTo>
                      <a:pt x="489" y="4402"/>
                      <a:pt x="573" y="4539"/>
                      <a:pt x="656" y="4676"/>
                    </a:cubicBezTo>
                    <a:cubicBezTo>
                      <a:pt x="757" y="4846"/>
                      <a:pt x="867" y="5007"/>
                      <a:pt x="997" y="5150"/>
                    </a:cubicBezTo>
                    <a:cubicBezTo>
                      <a:pt x="1161" y="5331"/>
                      <a:pt x="1339" y="5505"/>
                      <a:pt x="1522" y="5666"/>
                    </a:cubicBezTo>
                    <a:cubicBezTo>
                      <a:pt x="1666" y="5793"/>
                      <a:pt x="1817" y="5917"/>
                      <a:pt x="1977" y="6024"/>
                    </a:cubicBezTo>
                    <a:cubicBezTo>
                      <a:pt x="2175" y="6161"/>
                      <a:pt x="2385" y="6285"/>
                      <a:pt x="2613" y="6362"/>
                    </a:cubicBezTo>
                    <a:cubicBezTo>
                      <a:pt x="2743" y="6405"/>
                      <a:pt x="2877" y="6442"/>
                      <a:pt x="3014" y="6459"/>
                    </a:cubicBezTo>
                    <a:cubicBezTo>
                      <a:pt x="3084" y="6469"/>
                      <a:pt x="3155" y="6473"/>
                      <a:pt x="3227" y="6473"/>
                    </a:cubicBezTo>
                    <a:cubicBezTo>
                      <a:pt x="3293" y="6473"/>
                      <a:pt x="3360" y="6470"/>
                      <a:pt x="3425" y="6465"/>
                    </a:cubicBezTo>
                    <a:cubicBezTo>
                      <a:pt x="3509" y="6459"/>
                      <a:pt x="3589" y="6445"/>
                      <a:pt x="3669" y="6428"/>
                    </a:cubicBezTo>
                    <a:cubicBezTo>
                      <a:pt x="3813" y="6395"/>
                      <a:pt x="3958" y="6362"/>
                      <a:pt x="4098" y="6311"/>
                    </a:cubicBezTo>
                    <a:cubicBezTo>
                      <a:pt x="4248" y="6261"/>
                      <a:pt x="4389" y="6184"/>
                      <a:pt x="4519" y="6094"/>
                    </a:cubicBezTo>
                    <a:cubicBezTo>
                      <a:pt x="4646" y="6007"/>
                      <a:pt x="4750" y="5886"/>
                      <a:pt x="4853" y="5769"/>
                    </a:cubicBezTo>
                    <a:cubicBezTo>
                      <a:pt x="4957" y="5652"/>
                      <a:pt x="5031" y="5528"/>
                      <a:pt x="5108" y="5391"/>
                    </a:cubicBezTo>
                    <a:cubicBezTo>
                      <a:pt x="5185" y="5251"/>
                      <a:pt x="5228" y="5097"/>
                      <a:pt x="5268" y="4943"/>
                    </a:cubicBezTo>
                    <a:cubicBezTo>
                      <a:pt x="5332" y="4706"/>
                      <a:pt x="5402" y="4465"/>
                      <a:pt x="5409" y="4218"/>
                    </a:cubicBezTo>
                    <a:cubicBezTo>
                      <a:pt x="5415" y="4054"/>
                      <a:pt x="5415" y="3886"/>
                      <a:pt x="5392" y="3722"/>
                    </a:cubicBezTo>
                    <a:cubicBezTo>
                      <a:pt x="5389" y="3699"/>
                      <a:pt x="5386" y="3676"/>
                      <a:pt x="5382" y="3649"/>
                    </a:cubicBezTo>
                    <a:cubicBezTo>
                      <a:pt x="5365" y="3579"/>
                      <a:pt x="5345" y="3512"/>
                      <a:pt x="5329" y="3442"/>
                    </a:cubicBezTo>
                    <a:cubicBezTo>
                      <a:pt x="5325" y="3429"/>
                      <a:pt x="5322" y="3415"/>
                      <a:pt x="5315" y="3401"/>
                    </a:cubicBezTo>
                    <a:cubicBezTo>
                      <a:pt x="5272" y="3324"/>
                      <a:pt x="5238" y="3244"/>
                      <a:pt x="5178" y="3181"/>
                    </a:cubicBezTo>
                    <a:cubicBezTo>
                      <a:pt x="5128" y="3128"/>
                      <a:pt x="5077" y="3071"/>
                      <a:pt x="5017" y="3027"/>
                    </a:cubicBezTo>
                    <a:cubicBezTo>
                      <a:pt x="4997" y="3014"/>
                      <a:pt x="4981" y="2997"/>
                      <a:pt x="4961" y="2983"/>
                    </a:cubicBezTo>
                    <a:cubicBezTo>
                      <a:pt x="4852" y="2900"/>
                      <a:pt x="4718" y="2857"/>
                      <a:pt x="4583" y="2857"/>
                    </a:cubicBezTo>
                    <a:cubicBezTo>
                      <a:pt x="4503" y="2857"/>
                      <a:pt x="4423" y="2872"/>
                      <a:pt x="4349" y="2903"/>
                    </a:cubicBezTo>
                    <a:cubicBezTo>
                      <a:pt x="4108" y="3000"/>
                      <a:pt x="3944" y="3251"/>
                      <a:pt x="3958" y="3512"/>
                    </a:cubicBezTo>
                    <a:lnTo>
                      <a:pt x="3958" y="3525"/>
                    </a:lnTo>
                    <a:cubicBezTo>
                      <a:pt x="3944" y="3602"/>
                      <a:pt x="3950" y="3682"/>
                      <a:pt x="3954" y="3759"/>
                    </a:cubicBezTo>
                    <a:cubicBezTo>
                      <a:pt x="3954" y="3803"/>
                      <a:pt x="3967" y="3850"/>
                      <a:pt x="3974" y="3890"/>
                    </a:cubicBezTo>
                    <a:cubicBezTo>
                      <a:pt x="3984" y="3950"/>
                      <a:pt x="3991" y="4011"/>
                      <a:pt x="3994" y="4067"/>
                    </a:cubicBezTo>
                    <a:cubicBezTo>
                      <a:pt x="3984" y="4207"/>
                      <a:pt x="3958" y="4345"/>
                      <a:pt x="3927" y="4482"/>
                    </a:cubicBezTo>
                    <a:cubicBezTo>
                      <a:pt x="3901" y="4576"/>
                      <a:pt x="3870" y="4669"/>
                      <a:pt x="3830" y="4759"/>
                    </a:cubicBezTo>
                    <a:cubicBezTo>
                      <a:pt x="3793" y="4813"/>
                      <a:pt x="3753" y="4863"/>
                      <a:pt x="3710" y="4914"/>
                    </a:cubicBezTo>
                    <a:cubicBezTo>
                      <a:pt x="3697" y="4923"/>
                      <a:pt x="3683" y="4934"/>
                      <a:pt x="3669" y="4943"/>
                    </a:cubicBezTo>
                    <a:cubicBezTo>
                      <a:pt x="3620" y="4967"/>
                      <a:pt x="3563" y="4987"/>
                      <a:pt x="3509" y="5004"/>
                    </a:cubicBezTo>
                    <a:cubicBezTo>
                      <a:pt x="3419" y="5024"/>
                      <a:pt x="3325" y="5040"/>
                      <a:pt x="3231" y="5047"/>
                    </a:cubicBezTo>
                    <a:cubicBezTo>
                      <a:pt x="3202" y="5044"/>
                      <a:pt x="3168" y="5037"/>
                      <a:pt x="3135" y="5034"/>
                    </a:cubicBezTo>
                    <a:cubicBezTo>
                      <a:pt x="3061" y="5007"/>
                      <a:pt x="2987" y="4977"/>
                      <a:pt x="2917" y="4940"/>
                    </a:cubicBezTo>
                    <a:cubicBezTo>
                      <a:pt x="2649" y="4773"/>
                      <a:pt x="2408" y="4562"/>
                      <a:pt x="2181" y="4345"/>
                    </a:cubicBezTo>
                    <a:cubicBezTo>
                      <a:pt x="2101" y="4261"/>
                      <a:pt x="2027" y="4174"/>
                      <a:pt x="1957" y="4084"/>
                    </a:cubicBezTo>
                    <a:cubicBezTo>
                      <a:pt x="1894" y="4000"/>
                      <a:pt x="1837" y="3910"/>
                      <a:pt x="1780" y="3820"/>
                    </a:cubicBezTo>
                    <a:cubicBezTo>
                      <a:pt x="1706" y="3679"/>
                      <a:pt x="1643" y="3532"/>
                      <a:pt x="1579" y="3385"/>
                    </a:cubicBezTo>
                    <a:cubicBezTo>
                      <a:pt x="1519" y="3241"/>
                      <a:pt x="1453" y="3094"/>
                      <a:pt x="1405" y="2947"/>
                    </a:cubicBezTo>
                    <a:cubicBezTo>
                      <a:pt x="1396" y="2883"/>
                      <a:pt x="1389" y="2823"/>
                      <a:pt x="1385" y="2759"/>
                    </a:cubicBezTo>
                    <a:cubicBezTo>
                      <a:pt x="1392" y="2552"/>
                      <a:pt x="1416" y="2345"/>
                      <a:pt x="1459" y="2140"/>
                    </a:cubicBezTo>
                    <a:cubicBezTo>
                      <a:pt x="1489" y="2047"/>
                      <a:pt x="1522" y="1957"/>
                      <a:pt x="1566" y="1867"/>
                    </a:cubicBezTo>
                    <a:cubicBezTo>
                      <a:pt x="1636" y="1759"/>
                      <a:pt x="1713" y="1659"/>
                      <a:pt x="1800" y="1562"/>
                    </a:cubicBezTo>
                    <a:cubicBezTo>
                      <a:pt x="1904" y="1462"/>
                      <a:pt x="2014" y="1368"/>
                      <a:pt x="2135" y="1291"/>
                    </a:cubicBezTo>
                    <a:cubicBezTo>
                      <a:pt x="2212" y="1251"/>
                      <a:pt x="2285" y="1217"/>
                      <a:pt x="2365" y="1188"/>
                    </a:cubicBezTo>
                    <a:cubicBezTo>
                      <a:pt x="2476" y="1171"/>
                      <a:pt x="2589" y="1168"/>
                      <a:pt x="2700" y="1168"/>
                    </a:cubicBezTo>
                    <a:lnTo>
                      <a:pt x="2914" y="1168"/>
                    </a:lnTo>
                    <a:cubicBezTo>
                      <a:pt x="3021" y="1154"/>
                      <a:pt x="3115" y="1117"/>
                      <a:pt x="3198" y="1050"/>
                    </a:cubicBezTo>
                    <a:cubicBezTo>
                      <a:pt x="3319" y="956"/>
                      <a:pt x="3399" y="816"/>
                      <a:pt x="3419" y="666"/>
                    </a:cubicBezTo>
                    <a:cubicBezTo>
                      <a:pt x="3439" y="512"/>
                      <a:pt x="3396" y="354"/>
                      <a:pt x="3302" y="234"/>
                    </a:cubicBezTo>
                    <a:cubicBezTo>
                      <a:pt x="3218" y="121"/>
                      <a:pt x="3064" y="13"/>
                      <a:pt x="2917" y="10"/>
                    </a:cubicBezTo>
                    <a:cubicBezTo>
                      <a:pt x="2803" y="7"/>
                      <a:pt x="2686" y="4"/>
                      <a:pt x="2573" y="4"/>
                    </a:cubicBezTo>
                    <a:cubicBezTo>
                      <a:pt x="2500" y="2"/>
                      <a:pt x="2428" y="0"/>
                      <a:pt x="235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832;p26"/>
              <p:cNvSpPr/>
              <p:nvPr/>
            </p:nvSpPr>
            <p:spPr>
              <a:xfrm>
                <a:off x="1824250" y="1008625"/>
                <a:ext cx="144250" cy="170625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6825" extrusionOk="0">
                    <a:moveTo>
                      <a:pt x="5328" y="3645"/>
                    </a:moveTo>
                    <a:lnTo>
                      <a:pt x="5328" y="3645"/>
                    </a:lnTo>
                    <a:cubicBezTo>
                      <a:pt x="5328" y="3645"/>
                      <a:pt x="5331" y="3651"/>
                      <a:pt x="5339" y="3661"/>
                    </a:cubicBezTo>
                    <a:cubicBezTo>
                      <a:pt x="5335" y="3655"/>
                      <a:pt x="5332" y="3650"/>
                      <a:pt x="5328" y="3645"/>
                    </a:cubicBezTo>
                    <a:close/>
                    <a:moveTo>
                      <a:pt x="2545" y="352"/>
                    </a:moveTo>
                    <a:cubicBezTo>
                      <a:pt x="2590" y="352"/>
                      <a:pt x="2636" y="353"/>
                      <a:pt x="2683" y="354"/>
                    </a:cubicBezTo>
                    <a:lnTo>
                      <a:pt x="2750" y="354"/>
                    </a:lnTo>
                    <a:cubicBezTo>
                      <a:pt x="2863" y="357"/>
                      <a:pt x="2977" y="357"/>
                      <a:pt x="3091" y="360"/>
                    </a:cubicBezTo>
                    <a:cubicBezTo>
                      <a:pt x="3164" y="364"/>
                      <a:pt x="3275" y="430"/>
                      <a:pt x="3342" y="518"/>
                    </a:cubicBezTo>
                    <a:cubicBezTo>
                      <a:pt x="3405" y="601"/>
                      <a:pt x="3436" y="711"/>
                      <a:pt x="3422" y="819"/>
                    </a:cubicBezTo>
                    <a:cubicBezTo>
                      <a:pt x="3408" y="925"/>
                      <a:pt x="3352" y="1023"/>
                      <a:pt x="3268" y="1089"/>
                    </a:cubicBezTo>
                    <a:cubicBezTo>
                      <a:pt x="3212" y="1129"/>
                      <a:pt x="3147" y="1157"/>
                      <a:pt x="3081" y="1169"/>
                    </a:cubicBezTo>
                    <a:lnTo>
                      <a:pt x="2877" y="1166"/>
                    </a:lnTo>
                    <a:cubicBezTo>
                      <a:pt x="2763" y="1166"/>
                      <a:pt x="2639" y="1169"/>
                      <a:pt x="2516" y="1189"/>
                    </a:cubicBezTo>
                    <a:lnTo>
                      <a:pt x="2482" y="1200"/>
                    </a:lnTo>
                    <a:cubicBezTo>
                      <a:pt x="2405" y="1226"/>
                      <a:pt x="2321" y="1263"/>
                      <a:pt x="2218" y="1320"/>
                    </a:cubicBezTo>
                    <a:cubicBezTo>
                      <a:pt x="2101" y="1393"/>
                      <a:pt x="1988" y="1487"/>
                      <a:pt x="1847" y="1621"/>
                    </a:cubicBezTo>
                    <a:cubicBezTo>
                      <a:pt x="1750" y="1728"/>
                      <a:pt x="1666" y="1839"/>
                      <a:pt x="1596" y="1949"/>
                    </a:cubicBezTo>
                    <a:lnTo>
                      <a:pt x="1586" y="1966"/>
                    </a:lnTo>
                    <a:cubicBezTo>
                      <a:pt x="1539" y="2060"/>
                      <a:pt x="1499" y="2160"/>
                      <a:pt x="1462" y="2280"/>
                    </a:cubicBezTo>
                    <a:cubicBezTo>
                      <a:pt x="1422" y="2474"/>
                      <a:pt x="1395" y="2685"/>
                      <a:pt x="1386" y="2946"/>
                    </a:cubicBezTo>
                    <a:cubicBezTo>
                      <a:pt x="1389" y="3016"/>
                      <a:pt x="1395" y="3083"/>
                      <a:pt x="1409" y="3150"/>
                    </a:cubicBezTo>
                    <a:lnTo>
                      <a:pt x="1415" y="3176"/>
                    </a:lnTo>
                    <a:cubicBezTo>
                      <a:pt x="1459" y="3313"/>
                      <a:pt x="1516" y="3444"/>
                      <a:pt x="1569" y="3571"/>
                    </a:cubicBezTo>
                    <a:lnTo>
                      <a:pt x="1596" y="3631"/>
                    </a:lnTo>
                    <a:cubicBezTo>
                      <a:pt x="1650" y="3755"/>
                      <a:pt x="1719" y="3919"/>
                      <a:pt x="1810" y="4089"/>
                    </a:cubicBezTo>
                    <a:cubicBezTo>
                      <a:pt x="1860" y="4173"/>
                      <a:pt x="1920" y="4273"/>
                      <a:pt x="1994" y="4367"/>
                    </a:cubicBezTo>
                    <a:cubicBezTo>
                      <a:pt x="2061" y="4457"/>
                      <a:pt x="2141" y="4548"/>
                      <a:pt x="2235" y="4648"/>
                    </a:cubicBezTo>
                    <a:cubicBezTo>
                      <a:pt x="2519" y="4919"/>
                      <a:pt x="2760" y="5113"/>
                      <a:pt x="3000" y="5266"/>
                    </a:cubicBezTo>
                    <a:lnTo>
                      <a:pt x="3017" y="5277"/>
                    </a:lnTo>
                    <a:cubicBezTo>
                      <a:pt x="3104" y="5317"/>
                      <a:pt x="3181" y="5350"/>
                      <a:pt x="3255" y="5374"/>
                    </a:cubicBezTo>
                    <a:lnTo>
                      <a:pt x="3278" y="5380"/>
                    </a:lnTo>
                    <a:cubicBezTo>
                      <a:pt x="3318" y="5387"/>
                      <a:pt x="3355" y="5394"/>
                      <a:pt x="3392" y="5397"/>
                    </a:cubicBezTo>
                    <a:lnTo>
                      <a:pt x="3408" y="5400"/>
                    </a:lnTo>
                    <a:lnTo>
                      <a:pt x="3425" y="5397"/>
                    </a:lnTo>
                    <a:cubicBezTo>
                      <a:pt x="3516" y="5391"/>
                      <a:pt x="3613" y="5377"/>
                      <a:pt x="3740" y="5346"/>
                    </a:cubicBezTo>
                    <a:cubicBezTo>
                      <a:pt x="3800" y="5330"/>
                      <a:pt x="3860" y="5306"/>
                      <a:pt x="3917" y="5283"/>
                    </a:cubicBezTo>
                    <a:lnTo>
                      <a:pt x="3950" y="5263"/>
                    </a:lnTo>
                    <a:cubicBezTo>
                      <a:pt x="3967" y="5250"/>
                      <a:pt x="3984" y="5240"/>
                      <a:pt x="3997" y="5226"/>
                    </a:cubicBezTo>
                    <a:lnTo>
                      <a:pt x="4017" y="5206"/>
                    </a:lnTo>
                    <a:cubicBezTo>
                      <a:pt x="4070" y="5146"/>
                      <a:pt x="4115" y="5090"/>
                      <a:pt x="4155" y="5036"/>
                    </a:cubicBezTo>
                    <a:lnTo>
                      <a:pt x="4168" y="5005"/>
                    </a:lnTo>
                    <a:cubicBezTo>
                      <a:pt x="4218" y="4899"/>
                      <a:pt x="4251" y="4789"/>
                      <a:pt x="4275" y="4698"/>
                    </a:cubicBezTo>
                    <a:cubicBezTo>
                      <a:pt x="4302" y="4581"/>
                      <a:pt x="4335" y="4423"/>
                      <a:pt x="4345" y="4256"/>
                    </a:cubicBezTo>
                    <a:lnTo>
                      <a:pt x="4345" y="4247"/>
                    </a:lnTo>
                    <a:lnTo>
                      <a:pt x="4345" y="4236"/>
                    </a:lnTo>
                    <a:cubicBezTo>
                      <a:pt x="4342" y="4170"/>
                      <a:pt x="4335" y="4102"/>
                      <a:pt x="4325" y="4039"/>
                    </a:cubicBezTo>
                    <a:cubicBezTo>
                      <a:pt x="4322" y="4019"/>
                      <a:pt x="4318" y="4002"/>
                      <a:pt x="4315" y="3982"/>
                    </a:cubicBezTo>
                    <a:cubicBezTo>
                      <a:pt x="4311" y="3966"/>
                      <a:pt x="4305" y="3942"/>
                      <a:pt x="4305" y="3935"/>
                    </a:cubicBezTo>
                    <a:lnTo>
                      <a:pt x="4305" y="3862"/>
                    </a:lnTo>
                    <a:cubicBezTo>
                      <a:pt x="4302" y="3815"/>
                      <a:pt x="4302" y="3768"/>
                      <a:pt x="4308" y="3715"/>
                    </a:cubicBezTo>
                    <a:lnTo>
                      <a:pt x="4311" y="3698"/>
                    </a:lnTo>
                    <a:lnTo>
                      <a:pt x="4311" y="3678"/>
                    </a:lnTo>
                    <a:cubicBezTo>
                      <a:pt x="4302" y="3494"/>
                      <a:pt x="4419" y="3310"/>
                      <a:pt x="4592" y="3243"/>
                    </a:cubicBezTo>
                    <a:cubicBezTo>
                      <a:pt x="4647" y="3221"/>
                      <a:pt x="4706" y="3209"/>
                      <a:pt x="4765" y="3209"/>
                    </a:cubicBezTo>
                    <a:cubicBezTo>
                      <a:pt x="4860" y="3209"/>
                      <a:pt x="4954" y="3239"/>
                      <a:pt x="5030" y="3296"/>
                    </a:cubicBezTo>
                    <a:lnTo>
                      <a:pt x="5091" y="3344"/>
                    </a:lnTo>
                    <a:cubicBezTo>
                      <a:pt x="5124" y="3370"/>
                      <a:pt x="5161" y="3407"/>
                      <a:pt x="5198" y="3444"/>
                    </a:cubicBezTo>
                    <a:lnTo>
                      <a:pt x="5231" y="3480"/>
                    </a:lnTo>
                    <a:cubicBezTo>
                      <a:pt x="5258" y="3508"/>
                      <a:pt x="5278" y="3551"/>
                      <a:pt x="5305" y="3601"/>
                    </a:cubicBezTo>
                    <a:cubicBezTo>
                      <a:pt x="5312" y="3615"/>
                      <a:pt x="5319" y="3630"/>
                      <a:pt x="5328" y="3645"/>
                    </a:cubicBezTo>
                    <a:lnTo>
                      <a:pt x="5328" y="3645"/>
                    </a:lnTo>
                    <a:lnTo>
                      <a:pt x="5499" y="3597"/>
                    </a:lnTo>
                    <a:lnTo>
                      <a:pt x="5499" y="3597"/>
                    </a:lnTo>
                    <a:lnTo>
                      <a:pt x="5335" y="3665"/>
                    </a:lnTo>
                    <a:lnTo>
                      <a:pt x="5342" y="3691"/>
                    </a:lnTo>
                    <a:cubicBezTo>
                      <a:pt x="5359" y="3748"/>
                      <a:pt x="5375" y="3801"/>
                      <a:pt x="5385" y="3858"/>
                    </a:cubicBezTo>
                    <a:cubicBezTo>
                      <a:pt x="5388" y="3882"/>
                      <a:pt x="5392" y="3902"/>
                      <a:pt x="5395" y="3926"/>
                    </a:cubicBezTo>
                    <a:cubicBezTo>
                      <a:pt x="5419" y="4073"/>
                      <a:pt x="5415" y="4230"/>
                      <a:pt x="5412" y="4390"/>
                    </a:cubicBezTo>
                    <a:cubicBezTo>
                      <a:pt x="5405" y="4591"/>
                      <a:pt x="5351" y="4792"/>
                      <a:pt x="5294" y="5005"/>
                    </a:cubicBezTo>
                    <a:lnTo>
                      <a:pt x="5274" y="5076"/>
                    </a:lnTo>
                    <a:cubicBezTo>
                      <a:pt x="5238" y="5220"/>
                      <a:pt x="5198" y="5360"/>
                      <a:pt x="5131" y="5481"/>
                    </a:cubicBezTo>
                    <a:cubicBezTo>
                      <a:pt x="5061" y="5607"/>
                      <a:pt x="4993" y="5725"/>
                      <a:pt x="4900" y="5828"/>
                    </a:cubicBezTo>
                    <a:lnTo>
                      <a:pt x="4873" y="5859"/>
                    </a:lnTo>
                    <a:cubicBezTo>
                      <a:pt x="4783" y="5959"/>
                      <a:pt x="4696" y="6059"/>
                      <a:pt x="4596" y="6126"/>
                    </a:cubicBezTo>
                    <a:cubicBezTo>
                      <a:pt x="4462" y="6217"/>
                      <a:pt x="4339" y="6283"/>
                      <a:pt x="4218" y="6323"/>
                    </a:cubicBezTo>
                    <a:cubicBezTo>
                      <a:pt x="4094" y="6363"/>
                      <a:pt x="3964" y="6397"/>
                      <a:pt x="3806" y="6434"/>
                    </a:cubicBezTo>
                    <a:cubicBezTo>
                      <a:pt x="3726" y="6450"/>
                      <a:pt x="3656" y="6461"/>
                      <a:pt x="3593" y="6467"/>
                    </a:cubicBezTo>
                    <a:cubicBezTo>
                      <a:pt x="3539" y="6471"/>
                      <a:pt x="3477" y="6474"/>
                      <a:pt x="3412" y="6474"/>
                    </a:cubicBezTo>
                    <a:cubicBezTo>
                      <a:pt x="3347" y="6474"/>
                      <a:pt x="3280" y="6471"/>
                      <a:pt x="3215" y="6461"/>
                    </a:cubicBezTo>
                    <a:cubicBezTo>
                      <a:pt x="3104" y="6447"/>
                      <a:pt x="2984" y="6417"/>
                      <a:pt x="2846" y="6370"/>
                    </a:cubicBezTo>
                    <a:cubicBezTo>
                      <a:pt x="2663" y="6310"/>
                      <a:pt x="2476" y="6209"/>
                      <a:pt x="2255" y="6056"/>
                    </a:cubicBezTo>
                    <a:cubicBezTo>
                      <a:pt x="2114" y="5962"/>
                      <a:pt x="1974" y="5848"/>
                      <a:pt x="1817" y="5712"/>
                    </a:cubicBezTo>
                    <a:cubicBezTo>
                      <a:pt x="1636" y="5551"/>
                      <a:pt x="1466" y="5383"/>
                      <a:pt x="1305" y="5210"/>
                    </a:cubicBezTo>
                    <a:cubicBezTo>
                      <a:pt x="1198" y="5090"/>
                      <a:pt x="1094" y="4949"/>
                      <a:pt x="984" y="4761"/>
                    </a:cubicBezTo>
                    <a:lnTo>
                      <a:pt x="964" y="4732"/>
                    </a:lnTo>
                    <a:cubicBezTo>
                      <a:pt x="890" y="4604"/>
                      <a:pt x="816" y="4488"/>
                      <a:pt x="759" y="4360"/>
                    </a:cubicBezTo>
                    <a:lnTo>
                      <a:pt x="739" y="4317"/>
                    </a:lnTo>
                    <a:cubicBezTo>
                      <a:pt x="710" y="4243"/>
                      <a:pt x="676" y="4170"/>
                      <a:pt x="646" y="4096"/>
                    </a:cubicBezTo>
                    <a:lnTo>
                      <a:pt x="616" y="4022"/>
                    </a:lnTo>
                    <a:cubicBezTo>
                      <a:pt x="549" y="3862"/>
                      <a:pt x="486" y="3708"/>
                      <a:pt x="435" y="3551"/>
                    </a:cubicBezTo>
                    <a:cubicBezTo>
                      <a:pt x="398" y="3427"/>
                      <a:pt x="362" y="3293"/>
                      <a:pt x="358" y="3173"/>
                    </a:cubicBezTo>
                    <a:cubicBezTo>
                      <a:pt x="355" y="3036"/>
                      <a:pt x="355" y="2885"/>
                      <a:pt x="369" y="2738"/>
                    </a:cubicBezTo>
                    <a:cubicBezTo>
                      <a:pt x="378" y="2637"/>
                      <a:pt x="392" y="2504"/>
                      <a:pt x="415" y="2370"/>
                    </a:cubicBezTo>
                    <a:cubicBezTo>
                      <a:pt x="452" y="2163"/>
                      <a:pt x="495" y="1989"/>
                      <a:pt x="549" y="1835"/>
                    </a:cubicBezTo>
                    <a:cubicBezTo>
                      <a:pt x="603" y="1688"/>
                      <a:pt x="683" y="1538"/>
                      <a:pt x="779" y="1380"/>
                    </a:cubicBezTo>
                    <a:cubicBezTo>
                      <a:pt x="824" y="1313"/>
                      <a:pt x="873" y="1250"/>
                      <a:pt x="934" y="1183"/>
                    </a:cubicBezTo>
                    <a:lnTo>
                      <a:pt x="967" y="1146"/>
                    </a:lnTo>
                    <a:cubicBezTo>
                      <a:pt x="1060" y="1043"/>
                      <a:pt x="1161" y="936"/>
                      <a:pt x="1272" y="856"/>
                    </a:cubicBezTo>
                    <a:lnTo>
                      <a:pt x="1312" y="825"/>
                    </a:lnTo>
                    <a:cubicBezTo>
                      <a:pt x="1386" y="765"/>
                      <a:pt x="1455" y="711"/>
                      <a:pt x="1529" y="665"/>
                    </a:cubicBezTo>
                    <a:cubicBezTo>
                      <a:pt x="1622" y="608"/>
                      <a:pt x="1727" y="544"/>
                      <a:pt x="1830" y="498"/>
                    </a:cubicBezTo>
                    <a:lnTo>
                      <a:pt x="1860" y="484"/>
                    </a:lnTo>
                    <a:cubicBezTo>
                      <a:pt x="1900" y="464"/>
                      <a:pt x="1940" y="447"/>
                      <a:pt x="1974" y="437"/>
                    </a:cubicBezTo>
                    <a:lnTo>
                      <a:pt x="2008" y="430"/>
                    </a:lnTo>
                    <a:cubicBezTo>
                      <a:pt x="2091" y="407"/>
                      <a:pt x="2171" y="384"/>
                      <a:pt x="2252" y="370"/>
                    </a:cubicBezTo>
                    <a:cubicBezTo>
                      <a:pt x="2346" y="356"/>
                      <a:pt x="2444" y="352"/>
                      <a:pt x="2545" y="352"/>
                    </a:cubicBezTo>
                    <a:close/>
                    <a:moveTo>
                      <a:pt x="2529" y="0"/>
                    </a:moveTo>
                    <a:cubicBezTo>
                      <a:pt x="2420" y="0"/>
                      <a:pt x="2309" y="5"/>
                      <a:pt x="2195" y="22"/>
                    </a:cubicBezTo>
                    <a:cubicBezTo>
                      <a:pt x="2097" y="39"/>
                      <a:pt x="2004" y="66"/>
                      <a:pt x="1914" y="89"/>
                    </a:cubicBezTo>
                    <a:lnTo>
                      <a:pt x="1880" y="99"/>
                    </a:lnTo>
                    <a:cubicBezTo>
                      <a:pt x="1817" y="116"/>
                      <a:pt x="1763" y="143"/>
                      <a:pt x="1713" y="166"/>
                    </a:cubicBezTo>
                    <a:lnTo>
                      <a:pt x="1687" y="176"/>
                    </a:lnTo>
                    <a:cubicBezTo>
                      <a:pt x="1562" y="233"/>
                      <a:pt x="1449" y="303"/>
                      <a:pt x="1341" y="367"/>
                    </a:cubicBezTo>
                    <a:cubicBezTo>
                      <a:pt x="1255" y="424"/>
                      <a:pt x="1174" y="484"/>
                      <a:pt x="1097" y="544"/>
                    </a:cubicBezTo>
                    <a:lnTo>
                      <a:pt x="1057" y="575"/>
                    </a:lnTo>
                    <a:cubicBezTo>
                      <a:pt x="927" y="675"/>
                      <a:pt x="813" y="791"/>
                      <a:pt x="706" y="909"/>
                    </a:cubicBezTo>
                    <a:lnTo>
                      <a:pt x="670" y="949"/>
                    </a:lnTo>
                    <a:cubicBezTo>
                      <a:pt x="596" y="1032"/>
                      <a:pt x="539" y="1109"/>
                      <a:pt x="486" y="1193"/>
                    </a:cubicBezTo>
                    <a:cubicBezTo>
                      <a:pt x="372" y="1367"/>
                      <a:pt x="282" y="1544"/>
                      <a:pt x="222" y="1714"/>
                    </a:cubicBezTo>
                    <a:cubicBezTo>
                      <a:pt x="157" y="1889"/>
                      <a:pt x="108" y="2083"/>
                      <a:pt x="68" y="2310"/>
                    </a:cubicBezTo>
                    <a:cubicBezTo>
                      <a:pt x="44" y="2454"/>
                      <a:pt x="27" y="2597"/>
                      <a:pt x="17" y="2705"/>
                    </a:cubicBezTo>
                    <a:cubicBezTo>
                      <a:pt x="1" y="2869"/>
                      <a:pt x="4" y="3032"/>
                      <a:pt x="7" y="3183"/>
                    </a:cubicBezTo>
                    <a:cubicBezTo>
                      <a:pt x="11" y="3347"/>
                      <a:pt x="54" y="3508"/>
                      <a:pt x="101" y="3654"/>
                    </a:cubicBezTo>
                    <a:cubicBezTo>
                      <a:pt x="154" y="3829"/>
                      <a:pt x="222" y="3996"/>
                      <a:pt x="288" y="4156"/>
                    </a:cubicBezTo>
                    <a:lnTo>
                      <a:pt x="322" y="4230"/>
                    </a:lnTo>
                    <a:cubicBezTo>
                      <a:pt x="352" y="4307"/>
                      <a:pt x="385" y="4383"/>
                      <a:pt x="418" y="4460"/>
                    </a:cubicBezTo>
                    <a:lnTo>
                      <a:pt x="438" y="4504"/>
                    </a:lnTo>
                    <a:cubicBezTo>
                      <a:pt x="506" y="4651"/>
                      <a:pt x="586" y="4785"/>
                      <a:pt x="663" y="4915"/>
                    </a:cubicBezTo>
                    <a:lnTo>
                      <a:pt x="683" y="4942"/>
                    </a:lnTo>
                    <a:cubicBezTo>
                      <a:pt x="807" y="5150"/>
                      <a:pt x="920" y="5306"/>
                      <a:pt x="1044" y="5444"/>
                    </a:cubicBezTo>
                    <a:cubicBezTo>
                      <a:pt x="1211" y="5627"/>
                      <a:pt x="1395" y="5808"/>
                      <a:pt x="1586" y="5976"/>
                    </a:cubicBezTo>
                    <a:cubicBezTo>
                      <a:pt x="1750" y="6119"/>
                      <a:pt x="1903" y="6243"/>
                      <a:pt x="2054" y="6347"/>
                    </a:cubicBezTo>
                    <a:cubicBezTo>
                      <a:pt x="2301" y="6518"/>
                      <a:pt x="2519" y="6635"/>
                      <a:pt x="2736" y="6705"/>
                    </a:cubicBezTo>
                    <a:cubicBezTo>
                      <a:pt x="2894" y="6758"/>
                      <a:pt x="3034" y="6791"/>
                      <a:pt x="3167" y="6811"/>
                    </a:cubicBezTo>
                    <a:cubicBezTo>
                      <a:pt x="3248" y="6822"/>
                      <a:pt x="3328" y="6825"/>
                      <a:pt x="3405" y="6825"/>
                    </a:cubicBezTo>
                    <a:cubicBezTo>
                      <a:pt x="3482" y="6825"/>
                      <a:pt x="3553" y="6822"/>
                      <a:pt x="3616" y="6819"/>
                    </a:cubicBezTo>
                    <a:cubicBezTo>
                      <a:pt x="3696" y="6811"/>
                      <a:pt x="3786" y="6798"/>
                      <a:pt x="3883" y="6775"/>
                    </a:cubicBezTo>
                    <a:cubicBezTo>
                      <a:pt x="4050" y="6738"/>
                      <a:pt x="4191" y="6701"/>
                      <a:pt x="4331" y="6655"/>
                    </a:cubicBezTo>
                    <a:cubicBezTo>
                      <a:pt x="4482" y="6604"/>
                      <a:pt x="4632" y="6527"/>
                      <a:pt x="4797" y="6417"/>
                    </a:cubicBezTo>
                    <a:cubicBezTo>
                      <a:pt x="4930" y="6323"/>
                      <a:pt x="5038" y="6206"/>
                      <a:pt x="5138" y="6089"/>
                    </a:cubicBezTo>
                    <a:lnTo>
                      <a:pt x="5161" y="6062"/>
                    </a:lnTo>
                    <a:cubicBezTo>
                      <a:pt x="5282" y="5932"/>
                      <a:pt x="5359" y="5788"/>
                      <a:pt x="5435" y="5651"/>
                    </a:cubicBezTo>
                    <a:cubicBezTo>
                      <a:pt x="5526" y="5494"/>
                      <a:pt x="5572" y="5326"/>
                      <a:pt x="5616" y="5166"/>
                    </a:cubicBezTo>
                    <a:lnTo>
                      <a:pt x="5636" y="5096"/>
                    </a:lnTo>
                    <a:cubicBezTo>
                      <a:pt x="5696" y="4872"/>
                      <a:pt x="5756" y="4644"/>
                      <a:pt x="5763" y="4397"/>
                    </a:cubicBezTo>
                    <a:cubicBezTo>
                      <a:pt x="5766" y="4230"/>
                      <a:pt x="5770" y="4049"/>
                      <a:pt x="5743" y="3875"/>
                    </a:cubicBezTo>
                    <a:cubicBezTo>
                      <a:pt x="5740" y="3849"/>
                      <a:pt x="5736" y="3821"/>
                      <a:pt x="5730" y="3795"/>
                    </a:cubicBezTo>
                    <a:cubicBezTo>
                      <a:pt x="5716" y="3728"/>
                      <a:pt x="5700" y="3661"/>
                      <a:pt x="5683" y="3597"/>
                    </a:cubicBezTo>
                    <a:lnTo>
                      <a:pt x="5673" y="3565"/>
                    </a:lnTo>
                    <a:cubicBezTo>
                      <a:pt x="5669" y="3548"/>
                      <a:pt x="5663" y="3520"/>
                      <a:pt x="5646" y="3491"/>
                    </a:cubicBezTo>
                    <a:cubicBezTo>
                      <a:pt x="5636" y="3474"/>
                      <a:pt x="5626" y="3457"/>
                      <a:pt x="5616" y="3437"/>
                    </a:cubicBezTo>
                    <a:cubicBezTo>
                      <a:pt x="5583" y="3374"/>
                      <a:pt x="5546" y="3300"/>
                      <a:pt x="5482" y="3236"/>
                    </a:cubicBezTo>
                    <a:lnTo>
                      <a:pt x="5452" y="3203"/>
                    </a:lnTo>
                    <a:cubicBezTo>
                      <a:pt x="5405" y="3156"/>
                      <a:pt x="5359" y="3106"/>
                      <a:pt x="5302" y="3063"/>
                    </a:cubicBezTo>
                    <a:lnTo>
                      <a:pt x="5245" y="3019"/>
                    </a:lnTo>
                    <a:cubicBezTo>
                      <a:pt x="5107" y="2913"/>
                      <a:pt x="4932" y="2857"/>
                      <a:pt x="4757" y="2857"/>
                    </a:cubicBezTo>
                    <a:cubicBezTo>
                      <a:pt x="4655" y="2857"/>
                      <a:pt x="4554" y="2876"/>
                      <a:pt x="4459" y="2915"/>
                    </a:cubicBezTo>
                    <a:cubicBezTo>
                      <a:pt x="4155" y="3039"/>
                      <a:pt x="3950" y="3350"/>
                      <a:pt x="3960" y="3675"/>
                    </a:cubicBezTo>
                    <a:cubicBezTo>
                      <a:pt x="3947" y="3748"/>
                      <a:pt x="3950" y="3815"/>
                      <a:pt x="3954" y="3875"/>
                    </a:cubicBezTo>
                    <a:lnTo>
                      <a:pt x="3954" y="3939"/>
                    </a:lnTo>
                    <a:cubicBezTo>
                      <a:pt x="3954" y="3982"/>
                      <a:pt x="3964" y="4026"/>
                      <a:pt x="3970" y="4059"/>
                    </a:cubicBezTo>
                    <a:cubicBezTo>
                      <a:pt x="3974" y="4073"/>
                      <a:pt x="3977" y="4082"/>
                      <a:pt x="3977" y="4096"/>
                    </a:cubicBezTo>
                    <a:cubicBezTo>
                      <a:pt x="3987" y="4142"/>
                      <a:pt x="3990" y="4193"/>
                      <a:pt x="3994" y="4243"/>
                    </a:cubicBezTo>
                    <a:cubicBezTo>
                      <a:pt x="3984" y="4380"/>
                      <a:pt x="3957" y="4517"/>
                      <a:pt x="3934" y="4611"/>
                    </a:cubicBezTo>
                    <a:cubicBezTo>
                      <a:pt x="3917" y="4678"/>
                      <a:pt x="3890" y="4765"/>
                      <a:pt x="3854" y="4849"/>
                    </a:cubicBezTo>
                    <a:cubicBezTo>
                      <a:pt x="3826" y="4889"/>
                      <a:pt x="3797" y="4925"/>
                      <a:pt x="3763" y="4962"/>
                    </a:cubicBezTo>
                    <a:cubicBezTo>
                      <a:pt x="3760" y="4965"/>
                      <a:pt x="3760" y="4965"/>
                      <a:pt x="3760" y="4969"/>
                    </a:cubicBezTo>
                    <a:cubicBezTo>
                      <a:pt x="3716" y="4985"/>
                      <a:pt x="3680" y="4999"/>
                      <a:pt x="3649" y="5009"/>
                    </a:cubicBezTo>
                    <a:cubicBezTo>
                      <a:pt x="3559" y="5025"/>
                      <a:pt x="3485" y="5039"/>
                      <a:pt x="3412" y="5045"/>
                    </a:cubicBezTo>
                    <a:cubicBezTo>
                      <a:pt x="3395" y="5042"/>
                      <a:pt x="3375" y="5039"/>
                      <a:pt x="3355" y="5039"/>
                    </a:cubicBezTo>
                    <a:cubicBezTo>
                      <a:pt x="3301" y="5019"/>
                      <a:pt x="3244" y="4992"/>
                      <a:pt x="3181" y="4962"/>
                    </a:cubicBezTo>
                    <a:cubicBezTo>
                      <a:pt x="2964" y="4825"/>
                      <a:pt x="2740" y="4644"/>
                      <a:pt x="2485" y="4397"/>
                    </a:cubicBezTo>
                    <a:cubicBezTo>
                      <a:pt x="2402" y="4313"/>
                      <a:pt x="2335" y="4233"/>
                      <a:pt x="2275" y="4153"/>
                    </a:cubicBezTo>
                    <a:cubicBezTo>
                      <a:pt x="2218" y="4079"/>
                      <a:pt x="2168" y="4002"/>
                      <a:pt x="2114" y="3915"/>
                    </a:cubicBezTo>
                    <a:cubicBezTo>
                      <a:pt x="2037" y="3765"/>
                      <a:pt x="1971" y="3611"/>
                      <a:pt x="1920" y="3494"/>
                    </a:cubicBezTo>
                    <a:lnTo>
                      <a:pt x="1894" y="3430"/>
                    </a:lnTo>
                    <a:cubicBezTo>
                      <a:pt x="1840" y="3310"/>
                      <a:pt x="1793" y="3196"/>
                      <a:pt x="1753" y="3079"/>
                    </a:cubicBezTo>
                    <a:cubicBezTo>
                      <a:pt x="1743" y="3029"/>
                      <a:pt x="1739" y="2979"/>
                      <a:pt x="1736" y="2946"/>
                    </a:cubicBezTo>
                    <a:cubicBezTo>
                      <a:pt x="1747" y="2722"/>
                      <a:pt x="1770" y="2527"/>
                      <a:pt x="1803" y="2370"/>
                    </a:cubicBezTo>
                    <a:cubicBezTo>
                      <a:pt x="1830" y="2287"/>
                      <a:pt x="1860" y="2206"/>
                      <a:pt x="1897" y="2129"/>
                    </a:cubicBezTo>
                    <a:cubicBezTo>
                      <a:pt x="1957" y="2035"/>
                      <a:pt x="2028" y="1946"/>
                      <a:pt x="2097" y="1865"/>
                    </a:cubicBezTo>
                    <a:cubicBezTo>
                      <a:pt x="2211" y="1759"/>
                      <a:pt x="2309" y="1678"/>
                      <a:pt x="2395" y="1625"/>
                    </a:cubicBezTo>
                    <a:cubicBezTo>
                      <a:pt x="2465" y="1584"/>
                      <a:pt x="2525" y="1558"/>
                      <a:pt x="2585" y="1538"/>
                    </a:cubicBezTo>
                    <a:cubicBezTo>
                      <a:pt x="2683" y="1521"/>
                      <a:pt x="2783" y="1518"/>
                      <a:pt x="2874" y="1518"/>
                    </a:cubicBezTo>
                    <a:lnTo>
                      <a:pt x="3091" y="1521"/>
                    </a:lnTo>
                    <a:lnTo>
                      <a:pt x="3114" y="1518"/>
                    </a:lnTo>
                    <a:cubicBezTo>
                      <a:pt x="3252" y="1501"/>
                      <a:pt x="3372" y="1450"/>
                      <a:pt x="3482" y="1367"/>
                    </a:cubicBezTo>
                    <a:cubicBezTo>
                      <a:pt x="3639" y="1246"/>
                      <a:pt x="3743" y="1063"/>
                      <a:pt x="3769" y="862"/>
                    </a:cubicBezTo>
                    <a:cubicBezTo>
                      <a:pt x="3797" y="665"/>
                      <a:pt x="3740" y="461"/>
                      <a:pt x="3619" y="303"/>
                    </a:cubicBezTo>
                    <a:cubicBezTo>
                      <a:pt x="3519" y="169"/>
                      <a:pt x="3322" y="16"/>
                      <a:pt x="3098" y="9"/>
                    </a:cubicBezTo>
                    <a:cubicBezTo>
                      <a:pt x="2984" y="6"/>
                      <a:pt x="2866" y="2"/>
                      <a:pt x="2753" y="2"/>
                    </a:cubicBezTo>
                    <a:lnTo>
                      <a:pt x="2686" y="2"/>
                    </a:lnTo>
                    <a:cubicBezTo>
                      <a:pt x="2634" y="1"/>
                      <a:pt x="2582" y="0"/>
                      <a:pt x="2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" name="Google Shape;833;p26"/>
            <p:cNvGrpSpPr/>
            <p:nvPr/>
          </p:nvGrpSpPr>
          <p:grpSpPr>
            <a:xfrm>
              <a:off x="7893963" y="4404297"/>
              <a:ext cx="288484" cy="322665"/>
              <a:chOff x="4791500" y="4541438"/>
              <a:chExt cx="163225" cy="182575"/>
            </a:xfrm>
          </p:grpSpPr>
          <p:sp>
            <p:nvSpPr>
              <p:cNvPr id="834" name="Google Shape;834;p26"/>
              <p:cNvSpPr/>
              <p:nvPr/>
            </p:nvSpPr>
            <p:spPr>
              <a:xfrm>
                <a:off x="4795950" y="4545838"/>
                <a:ext cx="154425" cy="173825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953" extrusionOk="0">
                    <a:moveTo>
                      <a:pt x="3438" y="1267"/>
                    </a:moveTo>
                    <a:cubicBezTo>
                      <a:pt x="3458" y="1271"/>
                      <a:pt x="3475" y="1275"/>
                      <a:pt x="3495" y="1275"/>
                    </a:cubicBezTo>
                    <a:cubicBezTo>
                      <a:pt x="3575" y="1288"/>
                      <a:pt x="3652" y="1301"/>
                      <a:pt x="3733" y="1315"/>
                    </a:cubicBezTo>
                    <a:cubicBezTo>
                      <a:pt x="3849" y="1338"/>
                      <a:pt x="3969" y="1358"/>
                      <a:pt x="4087" y="1381"/>
                    </a:cubicBezTo>
                    <a:cubicBezTo>
                      <a:pt x="4190" y="1408"/>
                      <a:pt x="4294" y="1442"/>
                      <a:pt x="4391" y="1482"/>
                    </a:cubicBezTo>
                    <a:cubicBezTo>
                      <a:pt x="4491" y="1545"/>
                      <a:pt x="4585" y="1619"/>
                      <a:pt x="4676" y="1699"/>
                    </a:cubicBezTo>
                    <a:cubicBezTo>
                      <a:pt x="4776" y="1796"/>
                      <a:pt x="4876" y="1897"/>
                      <a:pt x="4960" y="2007"/>
                    </a:cubicBezTo>
                    <a:cubicBezTo>
                      <a:pt x="4966" y="2027"/>
                      <a:pt x="4977" y="2044"/>
                      <a:pt x="4986" y="2064"/>
                    </a:cubicBezTo>
                    <a:cubicBezTo>
                      <a:pt x="4983" y="2124"/>
                      <a:pt x="4980" y="2184"/>
                      <a:pt x="4970" y="2244"/>
                    </a:cubicBezTo>
                    <a:lnTo>
                      <a:pt x="4963" y="2264"/>
                    </a:lnTo>
                    <a:cubicBezTo>
                      <a:pt x="4920" y="2338"/>
                      <a:pt x="4866" y="2408"/>
                      <a:pt x="4812" y="2479"/>
                    </a:cubicBezTo>
                    <a:lnTo>
                      <a:pt x="4792" y="2495"/>
                    </a:lnTo>
                    <a:cubicBezTo>
                      <a:pt x="4702" y="2542"/>
                      <a:pt x="4608" y="2582"/>
                      <a:pt x="4515" y="2615"/>
                    </a:cubicBezTo>
                    <a:cubicBezTo>
                      <a:pt x="4408" y="2642"/>
                      <a:pt x="4298" y="2652"/>
                      <a:pt x="4190" y="2666"/>
                    </a:cubicBezTo>
                    <a:cubicBezTo>
                      <a:pt x="4114" y="2675"/>
                      <a:pt x="4034" y="2686"/>
                      <a:pt x="3953" y="2692"/>
                    </a:cubicBezTo>
                    <a:cubicBezTo>
                      <a:pt x="3816" y="2692"/>
                      <a:pt x="3679" y="2679"/>
                      <a:pt x="3538" y="2666"/>
                    </a:cubicBezTo>
                    <a:cubicBezTo>
                      <a:pt x="3415" y="2652"/>
                      <a:pt x="3291" y="2639"/>
                      <a:pt x="3167" y="2615"/>
                    </a:cubicBezTo>
                    <a:cubicBezTo>
                      <a:pt x="3074" y="2589"/>
                      <a:pt x="2983" y="2562"/>
                      <a:pt x="2886" y="2552"/>
                    </a:cubicBezTo>
                    <a:cubicBezTo>
                      <a:pt x="2864" y="2549"/>
                      <a:pt x="2843" y="2548"/>
                      <a:pt x="2822" y="2548"/>
                    </a:cubicBezTo>
                    <a:cubicBezTo>
                      <a:pt x="2763" y="2548"/>
                      <a:pt x="2705" y="2557"/>
                      <a:pt x="2649" y="2572"/>
                    </a:cubicBezTo>
                    <a:cubicBezTo>
                      <a:pt x="2665" y="2539"/>
                      <a:pt x="2679" y="2508"/>
                      <a:pt x="2692" y="2475"/>
                    </a:cubicBezTo>
                    <a:cubicBezTo>
                      <a:pt x="2742" y="2385"/>
                      <a:pt x="2789" y="2294"/>
                      <a:pt x="2842" y="2204"/>
                    </a:cubicBezTo>
                    <a:cubicBezTo>
                      <a:pt x="2923" y="2070"/>
                      <a:pt x="3000" y="1940"/>
                      <a:pt x="3080" y="1809"/>
                    </a:cubicBezTo>
                    <a:cubicBezTo>
                      <a:pt x="3157" y="1689"/>
                      <a:pt x="3231" y="1572"/>
                      <a:pt x="3311" y="1459"/>
                    </a:cubicBezTo>
                    <a:cubicBezTo>
                      <a:pt x="3355" y="1395"/>
                      <a:pt x="3395" y="1331"/>
                      <a:pt x="3438" y="1267"/>
                    </a:cubicBezTo>
                    <a:close/>
                    <a:moveTo>
                      <a:pt x="2228" y="3492"/>
                    </a:moveTo>
                    <a:cubicBezTo>
                      <a:pt x="2284" y="3609"/>
                      <a:pt x="2358" y="3675"/>
                      <a:pt x="2458" y="3759"/>
                    </a:cubicBezTo>
                    <a:lnTo>
                      <a:pt x="2461" y="3763"/>
                    </a:lnTo>
                    <a:cubicBezTo>
                      <a:pt x="2509" y="3796"/>
                      <a:pt x="2562" y="3826"/>
                      <a:pt x="2612" y="3853"/>
                    </a:cubicBezTo>
                    <a:cubicBezTo>
                      <a:pt x="2659" y="3879"/>
                      <a:pt x="2702" y="3907"/>
                      <a:pt x="2749" y="3933"/>
                    </a:cubicBezTo>
                    <a:cubicBezTo>
                      <a:pt x="2839" y="3984"/>
                      <a:pt x="2936" y="4037"/>
                      <a:pt x="3023" y="4097"/>
                    </a:cubicBezTo>
                    <a:cubicBezTo>
                      <a:pt x="3100" y="4147"/>
                      <a:pt x="3171" y="4204"/>
                      <a:pt x="3237" y="4261"/>
                    </a:cubicBezTo>
                    <a:cubicBezTo>
                      <a:pt x="3298" y="4321"/>
                      <a:pt x="3358" y="4385"/>
                      <a:pt x="3408" y="4452"/>
                    </a:cubicBezTo>
                    <a:cubicBezTo>
                      <a:pt x="3438" y="4509"/>
                      <a:pt x="3465" y="4572"/>
                      <a:pt x="3488" y="4635"/>
                    </a:cubicBezTo>
                    <a:cubicBezTo>
                      <a:pt x="3508" y="4709"/>
                      <a:pt x="3522" y="4786"/>
                      <a:pt x="3528" y="4863"/>
                    </a:cubicBezTo>
                    <a:cubicBezTo>
                      <a:pt x="3528" y="4900"/>
                      <a:pt x="3522" y="4933"/>
                      <a:pt x="3518" y="4967"/>
                    </a:cubicBezTo>
                    <a:cubicBezTo>
                      <a:pt x="3501" y="5020"/>
                      <a:pt x="3485" y="5074"/>
                      <a:pt x="3461" y="5128"/>
                    </a:cubicBezTo>
                    <a:cubicBezTo>
                      <a:pt x="3438" y="5168"/>
                      <a:pt x="3412" y="5208"/>
                      <a:pt x="3384" y="5244"/>
                    </a:cubicBezTo>
                    <a:cubicBezTo>
                      <a:pt x="3321" y="5301"/>
                      <a:pt x="3251" y="5355"/>
                      <a:pt x="3180" y="5401"/>
                    </a:cubicBezTo>
                    <a:cubicBezTo>
                      <a:pt x="3060" y="5472"/>
                      <a:pt x="2930" y="5525"/>
                      <a:pt x="2796" y="5572"/>
                    </a:cubicBezTo>
                    <a:cubicBezTo>
                      <a:pt x="2759" y="5582"/>
                      <a:pt x="2719" y="5592"/>
                      <a:pt x="2679" y="5599"/>
                    </a:cubicBezTo>
                    <a:cubicBezTo>
                      <a:pt x="2669" y="5599"/>
                      <a:pt x="2662" y="5595"/>
                      <a:pt x="2655" y="5595"/>
                    </a:cubicBezTo>
                    <a:cubicBezTo>
                      <a:pt x="2585" y="5575"/>
                      <a:pt x="2518" y="5555"/>
                      <a:pt x="2452" y="5535"/>
                    </a:cubicBezTo>
                    <a:cubicBezTo>
                      <a:pt x="2324" y="5495"/>
                      <a:pt x="2197" y="5458"/>
                      <a:pt x="2077" y="5404"/>
                    </a:cubicBezTo>
                    <a:cubicBezTo>
                      <a:pt x="1963" y="5341"/>
                      <a:pt x="1850" y="5274"/>
                      <a:pt x="1739" y="5204"/>
                    </a:cubicBezTo>
                    <a:cubicBezTo>
                      <a:pt x="1679" y="5168"/>
                      <a:pt x="1618" y="5123"/>
                      <a:pt x="1558" y="5087"/>
                    </a:cubicBezTo>
                    <a:cubicBezTo>
                      <a:pt x="1538" y="5077"/>
                      <a:pt x="1515" y="5063"/>
                      <a:pt x="1495" y="5050"/>
                    </a:cubicBezTo>
                    <a:cubicBezTo>
                      <a:pt x="1572" y="4873"/>
                      <a:pt x="1649" y="4696"/>
                      <a:pt x="1729" y="4518"/>
                    </a:cubicBezTo>
                    <a:cubicBezTo>
                      <a:pt x="1882" y="4171"/>
                      <a:pt x="2057" y="3833"/>
                      <a:pt x="2228" y="3492"/>
                    </a:cubicBezTo>
                    <a:close/>
                    <a:moveTo>
                      <a:pt x="3314" y="0"/>
                    </a:moveTo>
                    <a:cubicBezTo>
                      <a:pt x="3231" y="3"/>
                      <a:pt x="3151" y="3"/>
                      <a:pt x="3070" y="23"/>
                    </a:cubicBezTo>
                    <a:cubicBezTo>
                      <a:pt x="2997" y="40"/>
                      <a:pt x="2926" y="63"/>
                      <a:pt x="2859" y="87"/>
                    </a:cubicBezTo>
                    <a:cubicBezTo>
                      <a:pt x="2719" y="134"/>
                      <a:pt x="2589" y="224"/>
                      <a:pt x="2488" y="332"/>
                    </a:cubicBezTo>
                    <a:cubicBezTo>
                      <a:pt x="2381" y="445"/>
                      <a:pt x="2284" y="552"/>
                      <a:pt x="2204" y="686"/>
                    </a:cubicBezTo>
                    <a:cubicBezTo>
                      <a:pt x="2110" y="849"/>
                      <a:pt x="2023" y="1014"/>
                      <a:pt x="1933" y="1181"/>
                    </a:cubicBezTo>
                    <a:cubicBezTo>
                      <a:pt x="1726" y="1568"/>
                      <a:pt x="1518" y="1963"/>
                      <a:pt x="1361" y="2378"/>
                    </a:cubicBezTo>
                    <a:cubicBezTo>
                      <a:pt x="1291" y="2569"/>
                      <a:pt x="1228" y="2766"/>
                      <a:pt x="1144" y="2953"/>
                    </a:cubicBezTo>
                    <a:cubicBezTo>
                      <a:pt x="1053" y="3154"/>
                      <a:pt x="963" y="3354"/>
                      <a:pt x="870" y="3555"/>
                    </a:cubicBezTo>
                    <a:cubicBezTo>
                      <a:pt x="585" y="4180"/>
                      <a:pt x="325" y="4816"/>
                      <a:pt x="56" y="5449"/>
                    </a:cubicBezTo>
                    <a:cubicBezTo>
                      <a:pt x="0" y="5585"/>
                      <a:pt x="16" y="5759"/>
                      <a:pt x="76" y="5890"/>
                    </a:cubicBezTo>
                    <a:cubicBezTo>
                      <a:pt x="141" y="6031"/>
                      <a:pt x="264" y="6144"/>
                      <a:pt x="411" y="6197"/>
                    </a:cubicBezTo>
                    <a:cubicBezTo>
                      <a:pt x="473" y="6220"/>
                      <a:pt x="539" y="6231"/>
                      <a:pt x="605" y="6231"/>
                    </a:cubicBezTo>
                    <a:cubicBezTo>
                      <a:pt x="657" y="6231"/>
                      <a:pt x="709" y="6224"/>
                      <a:pt x="759" y="6211"/>
                    </a:cubicBezTo>
                    <a:cubicBezTo>
                      <a:pt x="783" y="6227"/>
                      <a:pt x="809" y="6244"/>
                      <a:pt x="836" y="6264"/>
                    </a:cubicBezTo>
                    <a:cubicBezTo>
                      <a:pt x="916" y="6318"/>
                      <a:pt x="1000" y="6368"/>
                      <a:pt x="1084" y="6418"/>
                    </a:cubicBezTo>
                    <a:cubicBezTo>
                      <a:pt x="1164" y="6468"/>
                      <a:pt x="1248" y="6515"/>
                      <a:pt x="1331" y="6562"/>
                    </a:cubicBezTo>
                    <a:cubicBezTo>
                      <a:pt x="1465" y="6639"/>
                      <a:pt x="1602" y="6706"/>
                      <a:pt x="1749" y="6753"/>
                    </a:cubicBezTo>
                    <a:cubicBezTo>
                      <a:pt x="1799" y="6769"/>
                      <a:pt x="1846" y="6786"/>
                      <a:pt x="1896" y="6799"/>
                    </a:cubicBezTo>
                    <a:cubicBezTo>
                      <a:pt x="1990" y="6826"/>
                      <a:pt x="2083" y="6856"/>
                      <a:pt x="2180" y="6880"/>
                    </a:cubicBezTo>
                    <a:cubicBezTo>
                      <a:pt x="2274" y="6900"/>
                      <a:pt x="2368" y="6923"/>
                      <a:pt x="2464" y="6940"/>
                    </a:cubicBezTo>
                    <a:cubicBezTo>
                      <a:pt x="2517" y="6949"/>
                      <a:pt x="2569" y="6953"/>
                      <a:pt x="2620" y="6953"/>
                    </a:cubicBezTo>
                    <a:cubicBezTo>
                      <a:pt x="2678" y="6953"/>
                      <a:pt x="2736" y="6949"/>
                      <a:pt x="2796" y="6943"/>
                    </a:cubicBezTo>
                    <a:cubicBezTo>
                      <a:pt x="2940" y="6937"/>
                      <a:pt x="3070" y="6886"/>
                      <a:pt x="3207" y="6843"/>
                    </a:cubicBezTo>
                    <a:cubicBezTo>
                      <a:pt x="3291" y="6816"/>
                      <a:pt x="3375" y="6779"/>
                      <a:pt x="3455" y="6742"/>
                    </a:cubicBezTo>
                    <a:cubicBezTo>
                      <a:pt x="3679" y="6639"/>
                      <a:pt x="3889" y="6508"/>
                      <a:pt x="4083" y="6355"/>
                    </a:cubicBezTo>
                    <a:cubicBezTo>
                      <a:pt x="4124" y="6321"/>
                      <a:pt x="4160" y="6287"/>
                      <a:pt x="4197" y="6254"/>
                    </a:cubicBezTo>
                    <a:cubicBezTo>
                      <a:pt x="4324" y="6127"/>
                      <a:pt x="4438" y="5994"/>
                      <a:pt x="4522" y="5836"/>
                    </a:cubicBezTo>
                    <a:cubicBezTo>
                      <a:pt x="4585" y="5719"/>
                      <a:pt x="4639" y="5605"/>
                      <a:pt x="4682" y="5478"/>
                    </a:cubicBezTo>
                    <a:cubicBezTo>
                      <a:pt x="4716" y="5384"/>
                      <a:pt x="4732" y="5284"/>
                      <a:pt x="4749" y="5188"/>
                    </a:cubicBezTo>
                    <a:cubicBezTo>
                      <a:pt x="4786" y="5007"/>
                      <a:pt x="4789" y="4827"/>
                      <a:pt x="4762" y="4642"/>
                    </a:cubicBezTo>
                    <a:cubicBezTo>
                      <a:pt x="4749" y="4546"/>
                      <a:pt x="4732" y="4452"/>
                      <a:pt x="4709" y="4358"/>
                    </a:cubicBezTo>
                    <a:cubicBezTo>
                      <a:pt x="4669" y="4211"/>
                      <a:pt x="4616" y="4074"/>
                      <a:pt x="4551" y="3940"/>
                    </a:cubicBezTo>
                    <a:cubicBezTo>
                      <a:pt x="4535" y="3910"/>
                      <a:pt x="4518" y="3879"/>
                      <a:pt x="4502" y="3850"/>
                    </a:cubicBezTo>
                    <a:cubicBezTo>
                      <a:pt x="4565" y="3839"/>
                      <a:pt x="4628" y="3830"/>
                      <a:pt x="4692" y="3816"/>
                    </a:cubicBezTo>
                    <a:cubicBezTo>
                      <a:pt x="4883" y="3783"/>
                      <a:pt x="5060" y="3703"/>
                      <a:pt x="5234" y="3623"/>
                    </a:cubicBezTo>
                    <a:cubicBezTo>
                      <a:pt x="5378" y="3558"/>
                      <a:pt x="5522" y="3475"/>
                      <a:pt x="5632" y="3354"/>
                    </a:cubicBezTo>
                    <a:cubicBezTo>
                      <a:pt x="5699" y="3281"/>
                      <a:pt x="5766" y="3208"/>
                      <a:pt x="5826" y="3127"/>
                    </a:cubicBezTo>
                    <a:cubicBezTo>
                      <a:pt x="5936" y="2980"/>
                      <a:pt x="6040" y="2823"/>
                      <a:pt x="6100" y="2649"/>
                    </a:cubicBezTo>
                    <a:cubicBezTo>
                      <a:pt x="6137" y="2539"/>
                      <a:pt x="6161" y="2414"/>
                      <a:pt x="6167" y="2298"/>
                    </a:cubicBezTo>
                    <a:cubicBezTo>
                      <a:pt x="6177" y="2161"/>
                      <a:pt x="6174" y="2027"/>
                      <a:pt x="6164" y="1886"/>
                    </a:cubicBezTo>
                    <a:cubicBezTo>
                      <a:pt x="6161" y="1860"/>
                      <a:pt x="6157" y="1833"/>
                      <a:pt x="6150" y="1806"/>
                    </a:cubicBezTo>
                    <a:cubicBezTo>
                      <a:pt x="6133" y="1739"/>
                      <a:pt x="6110" y="1672"/>
                      <a:pt x="6087" y="1609"/>
                    </a:cubicBezTo>
                    <a:cubicBezTo>
                      <a:pt x="6067" y="1556"/>
                      <a:pt x="6040" y="1508"/>
                      <a:pt x="6013" y="1459"/>
                    </a:cubicBezTo>
                    <a:cubicBezTo>
                      <a:pt x="5940" y="1338"/>
                      <a:pt x="5860" y="1224"/>
                      <a:pt x="5769" y="1117"/>
                    </a:cubicBezTo>
                    <a:cubicBezTo>
                      <a:pt x="5709" y="1047"/>
                      <a:pt x="5642" y="987"/>
                      <a:pt x="5575" y="923"/>
                    </a:cubicBezTo>
                    <a:cubicBezTo>
                      <a:pt x="5474" y="823"/>
                      <a:pt x="5368" y="729"/>
                      <a:pt x="5258" y="639"/>
                    </a:cubicBezTo>
                    <a:cubicBezTo>
                      <a:pt x="5241" y="625"/>
                      <a:pt x="5224" y="613"/>
                      <a:pt x="5207" y="599"/>
                    </a:cubicBezTo>
                    <a:cubicBezTo>
                      <a:pt x="5153" y="556"/>
                      <a:pt x="5104" y="515"/>
                      <a:pt x="5047" y="482"/>
                    </a:cubicBezTo>
                    <a:cubicBezTo>
                      <a:pt x="4846" y="361"/>
                      <a:pt x="4636" y="275"/>
                      <a:pt x="4408" y="214"/>
                    </a:cubicBezTo>
                    <a:cubicBezTo>
                      <a:pt x="4170" y="154"/>
                      <a:pt x="3929" y="107"/>
                      <a:pt x="3692" y="57"/>
                    </a:cubicBezTo>
                    <a:cubicBezTo>
                      <a:pt x="3602" y="37"/>
                      <a:pt x="3515" y="23"/>
                      <a:pt x="3428" y="7"/>
                    </a:cubicBezTo>
                    <a:cubicBezTo>
                      <a:pt x="3387" y="0"/>
                      <a:pt x="3351" y="0"/>
                      <a:pt x="3314" y="0"/>
                    </a:cubicBezTo>
                    <a:close/>
                  </a:path>
                </a:pathLst>
              </a:custGeom>
              <a:solidFill>
                <a:srgbClr val="FCB7E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835;p26"/>
              <p:cNvSpPr/>
              <p:nvPr/>
            </p:nvSpPr>
            <p:spPr>
              <a:xfrm>
                <a:off x="4791500" y="4541438"/>
                <a:ext cx="163225" cy="182575"/>
              </a:xfrm>
              <a:custGeom>
                <a:avLst/>
                <a:gdLst/>
                <a:ahLst/>
                <a:cxnLst/>
                <a:rect l="l" t="t" r="r" b="b"/>
                <a:pathLst>
                  <a:path w="6529" h="7303" extrusionOk="0">
                    <a:moveTo>
                      <a:pt x="3700" y="1635"/>
                    </a:moveTo>
                    <a:lnTo>
                      <a:pt x="3880" y="1664"/>
                    </a:lnTo>
                    <a:cubicBezTo>
                      <a:pt x="3997" y="1684"/>
                      <a:pt x="4111" y="1708"/>
                      <a:pt x="4221" y="1728"/>
                    </a:cubicBezTo>
                    <a:cubicBezTo>
                      <a:pt x="4325" y="1755"/>
                      <a:pt x="4412" y="1781"/>
                      <a:pt x="4489" y="1815"/>
                    </a:cubicBezTo>
                    <a:cubicBezTo>
                      <a:pt x="4582" y="1875"/>
                      <a:pt x="4669" y="1945"/>
                      <a:pt x="4733" y="2005"/>
                    </a:cubicBezTo>
                    <a:cubicBezTo>
                      <a:pt x="4817" y="2082"/>
                      <a:pt x="4907" y="2173"/>
                      <a:pt x="4987" y="2277"/>
                    </a:cubicBezTo>
                    <a:cubicBezTo>
                      <a:pt x="4984" y="2310"/>
                      <a:pt x="4981" y="2340"/>
                      <a:pt x="4977" y="2374"/>
                    </a:cubicBezTo>
                    <a:cubicBezTo>
                      <a:pt x="4947" y="2424"/>
                      <a:pt x="4907" y="2474"/>
                      <a:pt x="4867" y="2527"/>
                    </a:cubicBezTo>
                    <a:cubicBezTo>
                      <a:pt x="4797" y="2561"/>
                      <a:pt x="4723" y="2595"/>
                      <a:pt x="4643" y="2624"/>
                    </a:cubicBezTo>
                    <a:cubicBezTo>
                      <a:pt x="4566" y="2641"/>
                      <a:pt x="4489" y="2651"/>
                      <a:pt x="4405" y="2661"/>
                    </a:cubicBezTo>
                    <a:lnTo>
                      <a:pt x="4348" y="2668"/>
                    </a:lnTo>
                    <a:cubicBezTo>
                      <a:pt x="4272" y="2678"/>
                      <a:pt x="4195" y="2684"/>
                      <a:pt x="4131" y="2691"/>
                    </a:cubicBezTo>
                    <a:cubicBezTo>
                      <a:pt x="3991" y="2691"/>
                      <a:pt x="3854" y="2678"/>
                      <a:pt x="3736" y="2668"/>
                    </a:cubicBezTo>
                    <a:cubicBezTo>
                      <a:pt x="3596" y="2655"/>
                      <a:pt x="3485" y="2638"/>
                      <a:pt x="3385" y="2621"/>
                    </a:cubicBezTo>
                    <a:lnTo>
                      <a:pt x="3375" y="2618"/>
                    </a:lnTo>
                    <a:cubicBezTo>
                      <a:pt x="3295" y="2595"/>
                      <a:pt x="3215" y="2570"/>
                      <a:pt x="3121" y="2558"/>
                    </a:cubicBezTo>
                    <a:cubicBezTo>
                      <a:pt x="3138" y="2527"/>
                      <a:pt x="3155" y="2497"/>
                      <a:pt x="3171" y="2470"/>
                    </a:cubicBezTo>
                    <a:cubicBezTo>
                      <a:pt x="3252" y="2337"/>
                      <a:pt x="3329" y="2206"/>
                      <a:pt x="3409" y="2079"/>
                    </a:cubicBezTo>
                    <a:cubicBezTo>
                      <a:pt x="3482" y="1962"/>
                      <a:pt x="3556" y="1845"/>
                      <a:pt x="3633" y="1735"/>
                    </a:cubicBezTo>
                    <a:lnTo>
                      <a:pt x="3700" y="1635"/>
                    </a:lnTo>
                    <a:close/>
                    <a:moveTo>
                      <a:pt x="3536" y="1253"/>
                    </a:moveTo>
                    <a:lnTo>
                      <a:pt x="3345" y="1534"/>
                    </a:lnTo>
                    <a:cubicBezTo>
                      <a:pt x="3261" y="1651"/>
                      <a:pt x="3184" y="1772"/>
                      <a:pt x="3111" y="1892"/>
                    </a:cubicBezTo>
                    <a:cubicBezTo>
                      <a:pt x="3028" y="2022"/>
                      <a:pt x="2951" y="2156"/>
                      <a:pt x="2870" y="2289"/>
                    </a:cubicBezTo>
                    <a:cubicBezTo>
                      <a:pt x="2817" y="2380"/>
                      <a:pt x="2770" y="2470"/>
                      <a:pt x="2719" y="2561"/>
                    </a:cubicBezTo>
                    <a:lnTo>
                      <a:pt x="2509" y="3019"/>
                    </a:lnTo>
                    <a:lnTo>
                      <a:pt x="2874" y="2919"/>
                    </a:lnTo>
                    <a:cubicBezTo>
                      <a:pt x="2916" y="2906"/>
                      <a:pt x="2960" y="2899"/>
                      <a:pt x="3003" y="2899"/>
                    </a:cubicBezTo>
                    <a:cubicBezTo>
                      <a:pt x="3018" y="2899"/>
                      <a:pt x="3033" y="2900"/>
                      <a:pt x="3048" y="2902"/>
                    </a:cubicBezTo>
                    <a:cubicBezTo>
                      <a:pt x="3121" y="2908"/>
                      <a:pt x="3195" y="2932"/>
                      <a:pt x="3275" y="2956"/>
                    </a:cubicBezTo>
                    <a:lnTo>
                      <a:pt x="3312" y="2965"/>
                    </a:lnTo>
                    <a:cubicBezTo>
                      <a:pt x="3425" y="2985"/>
                      <a:pt x="3549" y="3002"/>
                      <a:pt x="3700" y="3016"/>
                    </a:cubicBezTo>
                    <a:cubicBezTo>
                      <a:pt x="3823" y="3029"/>
                      <a:pt x="3967" y="3042"/>
                      <a:pt x="4131" y="3042"/>
                    </a:cubicBezTo>
                    <a:lnTo>
                      <a:pt x="4144" y="3042"/>
                    </a:lnTo>
                    <a:cubicBezTo>
                      <a:pt x="4228" y="3036"/>
                      <a:pt x="4308" y="3029"/>
                      <a:pt x="4392" y="3016"/>
                    </a:cubicBezTo>
                    <a:lnTo>
                      <a:pt x="4452" y="3009"/>
                    </a:lnTo>
                    <a:cubicBezTo>
                      <a:pt x="4542" y="2999"/>
                      <a:pt x="4636" y="2985"/>
                      <a:pt x="4729" y="2965"/>
                    </a:cubicBezTo>
                    <a:lnTo>
                      <a:pt x="4753" y="2959"/>
                    </a:lnTo>
                    <a:cubicBezTo>
                      <a:pt x="4860" y="2919"/>
                      <a:pt x="4961" y="2875"/>
                      <a:pt x="5050" y="2828"/>
                    </a:cubicBezTo>
                    <a:lnTo>
                      <a:pt x="5124" y="2765"/>
                    </a:lnTo>
                    <a:cubicBezTo>
                      <a:pt x="5188" y="2688"/>
                      <a:pt x="5245" y="2607"/>
                      <a:pt x="5291" y="2534"/>
                    </a:cubicBezTo>
                    <a:lnTo>
                      <a:pt x="5322" y="2447"/>
                    </a:lnTo>
                    <a:cubicBezTo>
                      <a:pt x="5331" y="2380"/>
                      <a:pt x="5339" y="2310"/>
                      <a:pt x="5339" y="2243"/>
                    </a:cubicBezTo>
                    <a:lnTo>
                      <a:pt x="5339" y="2226"/>
                    </a:lnTo>
                    <a:lnTo>
                      <a:pt x="5322" y="2166"/>
                    </a:lnTo>
                    <a:cubicBezTo>
                      <a:pt x="5311" y="2143"/>
                      <a:pt x="5302" y="2123"/>
                      <a:pt x="5291" y="2102"/>
                    </a:cubicBezTo>
                    <a:lnTo>
                      <a:pt x="5278" y="2079"/>
                    </a:lnTo>
                    <a:cubicBezTo>
                      <a:pt x="5181" y="1948"/>
                      <a:pt x="5070" y="1838"/>
                      <a:pt x="4974" y="1748"/>
                    </a:cubicBezTo>
                    <a:lnTo>
                      <a:pt x="4967" y="1741"/>
                    </a:lnTo>
                    <a:cubicBezTo>
                      <a:pt x="4890" y="1675"/>
                      <a:pt x="4783" y="1584"/>
                      <a:pt x="4663" y="1511"/>
                    </a:cubicBezTo>
                    <a:lnTo>
                      <a:pt x="4639" y="1497"/>
                    </a:lnTo>
                    <a:cubicBezTo>
                      <a:pt x="4539" y="1454"/>
                      <a:pt x="4436" y="1420"/>
                      <a:pt x="4298" y="1387"/>
                    </a:cubicBezTo>
                    <a:cubicBezTo>
                      <a:pt x="4181" y="1363"/>
                      <a:pt x="4061" y="1340"/>
                      <a:pt x="3944" y="1320"/>
                    </a:cubicBezTo>
                    <a:cubicBezTo>
                      <a:pt x="3860" y="1303"/>
                      <a:pt x="3780" y="1290"/>
                      <a:pt x="3696" y="1277"/>
                    </a:cubicBezTo>
                    <a:lnTo>
                      <a:pt x="3536" y="1253"/>
                    </a:lnTo>
                    <a:close/>
                    <a:moveTo>
                      <a:pt x="2439" y="3995"/>
                    </a:moveTo>
                    <a:cubicBezTo>
                      <a:pt x="2466" y="4022"/>
                      <a:pt x="2496" y="4046"/>
                      <a:pt x="2526" y="4069"/>
                    </a:cubicBezTo>
                    <a:lnTo>
                      <a:pt x="2529" y="4072"/>
                    </a:lnTo>
                    <a:cubicBezTo>
                      <a:pt x="2576" y="4109"/>
                      <a:pt x="2622" y="4136"/>
                      <a:pt x="2662" y="4160"/>
                    </a:cubicBezTo>
                    <a:lnTo>
                      <a:pt x="2703" y="4183"/>
                    </a:lnTo>
                    <a:cubicBezTo>
                      <a:pt x="2747" y="4209"/>
                      <a:pt x="2793" y="4236"/>
                      <a:pt x="2840" y="4260"/>
                    </a:cubicBezTo>
                    <a:lnTo>
                      <a:pt x="2880" y="4287"/>
                    </a:lnTo>
                    <a:cubicBezTo>
                      <a:pt x="2957" y="4327"/>
                      <a:pt x="3034" y="4370"/>
                      <a:pt x="3104" y="4417"/>
                    </a:cubicBezTo>
                    <a:cubicBezTo>
                      <a:pt x="3168" y="4461"/>
                      <a:pt x="3232" y="4510"/>
                      <a:pt x="3292" y="4564"/>
                    </a:cubicBezTo>
                    <a:cubicBezTo>
                      <a:pt x="3352" y="4621"/>
                      <a:pt x="3399" y="4671"/>
                      <a:pt x="3439" y="4722"/>
                    </a:cubicBezTo>
                    <a:cubicBezTo>
                      <a:pt x="3459" y="4765"/>
                      <a:pt x="3479" y="4808"/>
                      <a:pt x="3499" y="4862"/>
                    </a:cubicBezTo>
                    <a:cubicBezTo>
                      <a:pt x="3512" y="4925"/>
                      <a:pt x="3522" y="4986"/>
                      <a:pt x="3533" y="5043"/>
                    </a:cubicBezTo>
                    <a:cubicBezTo>
                      <a:pt x="3529" y="5063"/>
                      <a:pt x="3525" y="5083"/>
                      <a:pt x="3522" y="5106"/>
                    </a:cubicBezTo>
                    <a:cubicBezTo>
                      <a:pt x="3512" y="5146"/>
                      <a:pt x="3499" y="5186"/>
                      <a:pt x="3482" y="5223"/>
                    </a:cubicBezTo>
                    <a:cubicBezTo>
                      <a:pt x="3465" y="5250"/>
                      <a:pt x="3449" y="5276"/>
                      <a:pt x="3429" y="5299"/>
                    </a:cubicBezTo>
                    <a:cubicBezTo>
                      <a:pt x="3385" y="5344"/>
                      <a:pt x="3332" y="5384"/>
                      <a:pt x="3275" y="5424"/>
                    </a:cubicBezTo>
                    <a:cubicBezTo>
                      <a:pt x="3171" y="5480"/>
                      <a:pt x="3054" y="5534"/>
                      <a:pt x="2931" y="5577"/>
                    </a:cubicBezTo>
                    <a:cubicBezTo>
                      <a:pt x="2903" y="5584"/>
                      <a:pt x="2880" y="5591"/>
                      <a:pt x="2854" y="5594"/>
                    </a:cubicBezTo>
                    <a:cubicBezTo>
                      <a:pt x="2810" y="5580"/>
                      <a:pt x="2767" y="5568"/>
                      <a:pt x="2723" y="5554"/>
                    </a:cubicBezTo>
                    <a:lnTo>
                      <a:pt x="2642" y="5531"/>
                    </a:lnTo>
                    <a:cubicBezTo>
                      <a:pt x="2532" y="5497"/>
                      <a:pt x="2426" y="5464"/>
                      <a:pt x="2338" y="5427"/>
                    </a:cubicBezTo>
                    <a:cubicBezTo>
                      <a:pt x="2228" y="5364"/>
                      <a:pt x="2121" y="5296"/>
                      <a:pt x="2011" y="5230"/>
                    </a:cubicBezTo>
                    <a:lnTo>
                      <a:pt x="1944" y="5186"/>
                    </a:lnTo>
                    <a:cubicBezTo>
                      <a:pt x="1927" y="5176"/>
                      <a:pt x="1910" y="5166"/>
                      <a:pt x="1897" y="5156"/>
                    </a:cubicBezTo>
                    <a:cubicBezTo>
                      <a:pt x="1954" y="5026"/>
                      <a:pt x="2011" y="4895"/>
                      <a:pt x="2068" y="4768"/>
                    </a:cubicBezTo>
                    <a:cubicBezTo>
                      <a:pt x="2181" y="4507"/>
                      <a:pt x="2309" y="4250"/>
                      <a:pt x="2439" y="3995"/>
                    </a:cubicBezTo>
                    <a:close/>
                    <a:moveTo>
                      <a:pt x="2409" y="3273"/>
                    </a:moveTo>
                    <a:lnTo>
                      <a:pt x="2228" y="3631"/>
                    </a:lnTo>
                    <a:cubicBezTo>
                      <a:pt x="2064" y="3952"/>
                      <a:pt x="1894" y="4287"/>
                      <a:pt x="1747" y="4624"/>
                    </a:cubicBezTo>
                    <a:cubicBezTo>
                      <a:pt x="1666" y="4802"/>
                      <a:pt x="1589" y="4978"/>
                      <a:pt x="1512" y="5156"/>
                    </a:cubicBezTo>
                    <a:lnTo>
                      <a:pt x="1449" y="5299"/>
                    </a:lnTo>
                    <a:lnTo>
                      <a:pt x="1646" y="5417"/>
                    </a:lnTo>
                    <a:cubicBezTo>
                      <a:pt x="1683" y="5437"/>
                      <a:pt x="1716" y="5460"/>
                      <a:pt x="1753" y="5480"/>
                    </a:cubicBezTo>
                    <a:lnTo>
                      <a:pt x="1827" y="5531"/>
                    </a:lnTo>
                    <a:cubicBezTo>
                      <a:pt x="1937" y="5600"/>
                      <a:pt x="2051" y="5668"/>
                      <a:pt x="2181" y="5741"/>
                    </a:cubicBezTo>
                    <a:cubicBezTo>
                      <a:pt x="2301" y="5795"/>
                      <a:pt x="2422" y="5832"/>
                      <a:pt x="2542" y="5869"/>
                    </a:cubicBezTo>
                    <a:lnTo>
                      <a:pt x="2619" y="5892"/>
                    </a:lnTo>
                    <a:cubicBezTo>
                      <a:pt x="2673" y="5909"/>
                      <a:pt x="2730" y="5926"/>
                      <a:pt x="2787" y="5942"/>
                    </a:cubicBezTo>
                    <a:lnTo>
                      <a:pt x="2863" y="5952"/>
                    </a:lnTo>
                    <a:lnTo>
                      <a:pt x="2887" y="5946"/>
                    </a:lnTo>
                    <a:cubicBezTo>
                      <a:pt x="2931" y="5938"/>
                      <a:pt x="2977" y="5929"/>
                      <a:pt x="3034" y="5912"/>
                    </a:cubicBezTo>
                    <a:cubicBezTo>
                      <a:pt x="3188" y="5858"/>
                      <a:pt x="3325" y="5798"/>
                      <a:pt x="3459" y="5721"/>
                    </a:cubicBezTo>
                    <a:cubicBezTo>
                      <a:pt x="3549" y="5661"/>
                      <a:pt x="3619" y="5605"/>
                      <a:pt x="3679" y="5548"/>
                    </a:cubicBezTo>
                    <a:lnTo>
                      <a:pt x="3700" y="5527"/>
                    </a:lnTo>
                    <a:cubicBezTo>
                      <a:pt x="3733" y="5484"/>
                      <a:pt x="3763" y="5440"/>
                      <a:pt x="3790" y="5393"/>
                    </a:cubicBezTo>
                    <a:lnTo>
                      <a:pt x="3803" y="5370"/>
                    </a:lnTo>
                    <a:cubicBezTo>
                      <a:pt x="3826" y="5310"/>
                      <a:pt x="3846" y="5253"/>
                      <a:pt x="3863" y="5190"/>
                    </a:cubicBezTo>
                    <a:lnTo>
                      <a:pt x="3870" y="5169"/>
                    </a:lnTo>
                    <a:cubicBezTo>
                      <a:pt x="3874" y="5129"/>
                      <a:pt x="3880" y="5092"/>
                      <a:pt x="3883" y="5052"/>
                    </a:cubicBezTo>
                    <a:lnTo>
                      <a:pt x="3883" y="5035"/>
                    </a:lnTo>
                    <a:lnTo>
                      <a:pt x="3883" y="5019"/>
                    </a:lnTo>
                    <a:cubicBezTo>
                      <a:pt x="3874" y="4942"/>
                      <a:pt x="3860" y="4858"/>
                      <a:pt x="3840" y="4771"/>
                    </a:cubicBezTo>
                    <a:lnTo>
                      <a:pt x="3834" y="4748"/>
                    </a:lnTo>
                    <a:cubicBezTo>
                      <a:pt x="3803" y="4674"/>
                      <a:pt x="3773" y="4608"/>
                      <a:pt x="3743" y="4544"/>
                    </a:cubicBezTo>
                    <a:lnTo>
                      <a:pt x="3726" y="4517"/>
                    </a:lnTo>
                    <a:cubicBezTo>
                      <a:pt x="3673" y="4453"/>
                      <a:pt x="3616" y="4387"/>
                      <a:pt x="3529" y="4303"/>
                    </a:cubicBezTo>
                    <a:cubicBezTo>
                      <a:pt x="3465" y="4250"/>
                      <a:pt x="3389" y="4186"/>
                      <a:pt x="3301" y="4126"/>
                    </a:cubicBezTo>
                    <a:cubicBezTo>
                      <a:pt x="3221" y="4072"/>
                      <a:pt x="3138" y="4026"/>
                      <a:pt x="3054" y="3979"/>
                    </a:cubicBezTo>
                    <a:lnTo>
                      <a:pt x="3011" y="3955"/>
                    </a:lnTo>
                    <a:cubicBezTo>
                      <a:pt x="2967" y="3929"/>
                      <a:pt x="2923" y="3905"/>
                      <a:pt x="2880" y="3879"/>
                    </a:cubicBezTo>
                    <a:lnTo>
                      <a:pt x="2837" y="3855"/>
                    </a:lnTo>
                    <a:cubicBezTo>
                      <a:pt x="2807" y="3839"/>
                      <a:pt x="2776" y="3822"/>
                      <a:pt x="2750" y="3802"/>
                    </a:cubicBezTo>
                    <a:lnTo>
                      <a:pt x="2639" y="3939"/>
                    </a:lnTo>
                    <a:lnTo>
                      <a:pt x="2747" y="3799"/>
                    </a:lnTo>
                    <a:cubicBezTo>
                      <a:pt x="2650" y="3718"/>
                      <a:pt x="2602" y="3674"/>
                      <a:pt x="2566" y="3591"/>
                    </a:cubicBezTo>
                    <a:lnTo>
                      <a:pt x="2409" y="3273"/>
                    </a:lnTo>
                    <a:close/>
                    <a:moveTo>
                      <a:pt x="3525" y="352"/>
                    </a:moveTo>
                    <a:cubicBezTo>
                      <a:pt x="3544" y="352"/>
                      <a:pt x="3562" y="354"/>
                      <a:pt x="3576" y="357"/>
                    </a:cubicBezTo>
                    <a:cubicBezTo>
                      <a:pt x="3663" y="370"/>
                      <a:pt x="3746" y="387"/>
                      <a:pt x="3834" y="403"/>
                    </a:cubicBezTo>
                    <a:lnTo>
                      <a:pt x="3980" y="434"/>
                    </a:lnTo>
                    <a:cubicBezTo>
                      <a:pt x="4167" y="474"/>
                      <a:pt x="4359" y="514"/>
                      <a:pt x="4542" y="561"/>
                    </a:cubicBezTo>
                    <a:cubicBezTo>
                      <a:pt x="4753" y="614"/>
                      <a:pt x="4944" y="698"/>
                      <a:pt x="5135" y="812"/>
                    </a:cubicBezTo>
                    <a:cubicBezTo>
                      <a:pt x="5184" y="838"/>
                      <a:pt x="5231" y="875"/>
                      <a:pt x="5275" y="912"/>
                    </a:cubicBezTo>
                    <a:lnTo>
                      <a:pt x="5325" y="952"/>
                    </a:lnTo>
                    <a:cubicBezTo>
                      <a:pt x="5432" y="1042"/>
                      <a:pt x="5536" y="1133"/>
                      <a:pt x="5632" y="1226"/>
                    </a:cubicBezTo>
                    <a:lnTo>
                      <a:pt x="5666" y="1256"/>
                    </a:lnTo>
                    <a:cubicBezTo>
                      <a:pt x="5720" y="1310"/>
                      <a:pt x="5770" y="1357"/>
                      <a:pt x="5813" y="1407"/>
                    </a:cubicBezTo>
                    <a:cubicBezTo>
                      <a:pt x="5893" y="1504"/>
                      <a:pt x="5967" y="1607"/>
                      <a:pt x="6038" y="1724"/>
                    </a:cubicBezTo>
                    <a:cubicBezTo>
                      <a:pt x="6061" y="1765"/>
                      <a:pt x="6084" y="1805"/>
                      <a:pt x="6101" y="1845"/>
                    </a:cubicBezTo>
                    <a:cubicBezTo>
                      <a:pt x="6121" y="1905"/>
                      <a:pt x="6141" y="1962"/>
                      <a:pt x="6154" y="2025"/>
                    </a:cubicBezTo>
                    <a:cubicBezTo>
                      <a:pt x="6161" y="2042"/>
                      <a:pt x="6164" y="2059"/>
                      <a:pt x="6168" y="2076"/>
                    </a:cubicBezTo>
                    <a:cubicBezTo>
                      <a:pt x="6178" y="2213"/>
                      <a:pt x="6178" y="2340"/>
                      <a:pt x="6171" y="2464"/>
                    </a:cubicBezTo>
                    <a:cubicBezTo>
                      <a:pt x="6164" y="2570"/>
                      <a:pt x="6141" y="2678"/>
                      <a:pt x="6111" y="2768"/>
                    </a:cubicBezTo>
                    <a:cubicBezTo>
                      <a:pt x="6058" y="2925"/>
                      <a:pt x="5957" y="3072"/>
                      <a:pt x="5863" y="3200"/>
                    </a:cubicBezTo>
                    <a:cubicBezTo>
                      <a:pt x="5820" y="3257"/>
                      <a:pt x="5770" y="3313"/>
                      <a:pt x="5713" y="3373"/>
                    </a:cubicBezTo>
                    <a:lnTo>
                      <a:pt x="5680" y="3413"/>
                    </a:lnTo>
                    <a:cubicBezTo>
                      <a:pt x="5603" y="3498"/>
                      <a:pt x="5496" y="3567"/>
                      <a:pt x="5339" y="3638"/>
                    </a:cubicBezTo>
                    <a:cubicBezTo>
                      <a:pt x="5175" y="3711"/>
                      <a:pt x="5007" y="3788"/>
                      <a:pt x="4840" y="3819"/>
                    </a:cubicBezTo>
                    <a:cubicBezTo>
                      <a:pt x="4777" y="3831"/>
                      <a:pt x="4716" y="3842"/>
                      <a:pt x="4653" y="3851"/>
                    </a:cubicBezTo>
                    <a:lnTo>
                      <a:pt x="4402" y="3892"/>
                    </a:lnTo>
                    <a:lnTo>
                      <a:pt x="4529" y="4112"/>
                    </a:lnTo>
                    <a:cubicBezTo>
                      <a:pt x="4542" y="4140"/>
                      <a:pt x="4556" y="4166"/>
                      <a:pt x="4569" y="4193"/>
                    </a:cubicBezTo>
                    <a:cubicBezTo>
                      <a:pt x="4633" y="4323"/>
                      <a:pt x="4683" y="4450"/>
                      <a:pt x="4716" y="4577"/>
                    </a:cubicBezTo>
                    <a:cubicBezTo>
                      <a:pt x="4740" y="4671"/>
                      <a:pt x="4757" y="4771"/>
                      <a:pt x="4766" y="4845"/>
                    </a:cubicBezTo>
                    <a:cubicBezTo>
                      <a:pt x="4794" y="5006"/>
                      <a:pt x="4786" y="5169"/>
                      <a:pt x="4757" y="5330"/>
                    </a:cubicBezTo>
                    <a:lnTo>
                      <a:pt x="4743" y="5393"/>
                    </a:lnTo>
                    <a:cubicBezTo>
                      <a:pt x="4729" y="5467"/>
                      <a:pt x="4716" y="5537"/>
                      <a:pt x="4696" y="5597"/>
                    </a:cubicBezTo>
                    <a:cubicBezTo>
                      <a:pt x="4660" y="5701"/>
                      <a:pt x="4613" y="5805"/>
                      <a:pt x="4546" y="5929"/>
                    </a:cubicBezTo>
                    <a:cubicBezTo>
                      <a:pt x="4476" y="6056"/>
                      <a:pt x="4382" y="6176"/>
                      <a:pt x="4252" y="6303"/>
                    </a:cubicBezTo>
                    <a:cubicBezTo>
                      <a:pt x="4218" y="6333"/>
                      <a:pt x="4188" y="6363"/>
                      <a:pt x="4151" y="6394"/>
                    </a:cubicBezTo>
                    <a:cubicBezTo>
                      <a:pt x="3971" y="6537"/>
                      <a:pt x="3770" y="6661"/>
                      <a:pt x="3559" y="6758"/>
                    </a:cubicBezTo>
                    <a:cubicBezTo>
                      <a:pt x="3472" y="6798"/>
                      <a:pt x="3399" y="6829"/>
                      <a:pt x="3332" y="6852"/>
                    </a:cubicBezTo>
                    <a:lnTo>
                      <a:pt x="3261" y="6872"/>
                    </a:lnTo>
                    <a:cubicBezTo>
                      <a:pt x="3158" y="6905"/>
                      <a:pt x="3057" y="6939"/>
                      <a:pt x="2954" y="6945"/>
                    </a:cubicBezTo>
                    <a:cubicBezTo>
                      <a:pt x="2899" y="6949"/>
                      <a:pt x="2847" y="6952"/>
                      <a:pt x="2798" y="6952"/>
                    </a:cubicBezTo>
                    <a:cubicBezTo>
                      <a:pt x="2755" y="6952"/>
                      <a:pt x="2713" y="6950"/>
                      <a:pt x="2673" y="6942"/>
                    </a:cubicBezTo>
                    <a:cubicBezTo>
                      <a:pt x="2579" y="6925"/>
                      <a:pt x="2489" y="6905"/>
                      <a:pt x="2395" y="6882"/>
                    </a:cubicBezTo>
                    <a:cubicBezTo>
                      <a:pt x="2335" y="6869"/>
                      <a:pt x="2275" y="6852"/>
                      <a:pt x="2215" y="6832"/>
                    </a:cubicBezTo>
                    <a:lnTo>
                      <a:pt x="2121" y="6804"/>
                    </a:lnTo>
                    <a:cubicBezTo>
                      <a:pt x="2085" y="6795"/>
                      <a:pt x="2044" y="6781"/>
                      <a:pt x="2004" y="6768"/>
                    </a:cubicBezTo>
                    <a:lnTo>
                      <a:pt x="1980" y="6761"/>
                    </a:lnTo>
                    <a:cubicBezTo>
                      <a:pt x="1840" y="6718"/>
                      <a:pt x="1710" y="6648"/>
                      <a:pt x="1596" y="6584"/>
                    </a:cubicBezTo>
                    <a:cubicBezTo>
                      <a:pt x="1512" y="6540"/>
                      <a:pt x="1432" y="6494"/>
                      <a:pt x="1352" y="6443"/>
                    </a:cubicBezTo>
                    <a:cubicBezTo>
                      <a:pt x="1268" y="6397"/>
                      <a:pt x="1191" y="6343"/>
                      <a:pt x="1111" y="6293"/>
                    </a:cubicBezTo>
                    <a:cubicBezTo>
                      <a:pt x="1084" y="6276"/>
                      <a:pt x="1061" y="6259"/>
                      <a:pt x="1041" y="6243"/>
                    </a:cubicBezTo>
                    <a:lnTo>
                      <a:pt x="970" y="6193"/>
                    </a:lnTo>
                    <a:lnTo>
                      <a:pt x="890" y="6216"/>
                    </a:lnTo>
                    <a:cubicBezTo>
                      <a:pt x="856" y="6225"/>
                      <a:pt x="820" y="6229"/>
                      <a:pt x="784" y="6229"/>
                    </a:cubicBezTo>
                    <a:cubicBezTo>
                      <a:pt x="737" y="6229"/>
                      <a:pt x="690" y="6222"/>
                      <a:pt x="646" y="6207"/>
                    </a:cubicBezTo>
                    <a:cubicBezTo>
                      <a:pt x="546" y="6170"/>
                      <a:pt x="459" y="6093"/>
                      <a:pt x="412" y="5992"/>
                    </a:cubicBezTo>
                    <a:cubicBezTo>
                      <a:pt x="368" y="5895"/>
                      <a:pt x="362" y="5771"/>
                      <a:pt x="395" y="5694"/>
                    </a:cubicBezTo>
                    <a:lnTo>
                      <a:pt x="569" y="5279"/>
                    </a:lnTo>
                    <a:cubicBezTo>
                      <a:pt x="776" y="4795"/>
                      <a:pt x="987" y="4293"/>
                      <a:pt x="1208" y="3805"/>
                    </a:cubicBezTo>
                    <a:cubicBezTo>
                      <a:pt x="1302" y="3604"/>
                      <a:pt x="1392" y="3404"/>
                      <a:pt x="1483" y="3200"/>
                    </a:cubicBezTo>
                    <a:cubicBezTo>
                      <a:pt x="1546" y="3052"/>
                      <a:pt x="1603" y="2899"/>
                      <a:pt x="1656" y="2751"/>
                    </a:cubicBezTo>
                    <a:lnTo>
                      <a:pt x="1707" y="2615"/>
                    </a:lnTo>
                    <a:cubicBezTo>
                      <a:pt x="1857" y="2209"/>
                      <a:pt x="2064" y="1818"/>
                      <a:pt x="2268" y="1437"/>
                    </a:cubicBezTo>
                    <a:lnTo>
                      <a:pt x="2298" y="1383"/>
                    </a:lnTo>
                    <a:cubicBezTo>
                      <a:pt x="2375" y="1240"/>
                      <a:pt x="2452" y="1093"/>
                      <a:pt x="2536" y="952"/>
                    </a:cubicBezTo>
                    <a:cubicBezTo>
                      <a:pt x="2606" y="835"/>
                      <a:pt x="2693" y="735"/>
                      <a:pt x="2793" y="628"/>
                    </a:cubicBezTo>
                    <a:cubicBezTo>
                      <a:pt x="2877" y="537"/>
                      <a:pt x="2984" y="467"/>
                      <a:pt x="3094" y="431"/>
                    </a:cubicBezTo>
                    <a:cubicBezTo>
                      <a:pt x="3158" y="407"/>
                      <a:pt x="3221" y="383"/>
                      <a:pt x="3289" y="370"/>
                    </a:cubicBezTo>
                    <a:cubicBezTo>
                      <a:pt x="3335" y="357"/>
                      <a:pt x="3385" y="357"/>
                      <a:pt x="3445" y="353"/>
                    </a:cubicBezTo>
                    <a:lnTo>
                      <a:pt x="3499" y="353"/>
                    </a:lnTo>
                    <a:cubicBezTo>
                      <a:pt x="3508" y="353"/>
                      <a:pt x="3516" y="352"/>
                      <a:pt x="3525" y="352"/>
                    </a:cubicBezTo>
                    <a:close/>
                    <a:moveTo>
                      <a:pt x="3528" y="1"/>
                    </a:moveTo>
                    <a:cubicBezTo>
                      <a:pt x="3515" y="1"/>
                      <a:pt x="3500" y="1"/>
                      <a:pt x="3485" y="2"/>
                    </a:cubicBezTo>
                    <a:lnTo>
                      <a:pt x="3435" y="2"/>
                    </a:lnTo>
                    <a:cubicBezTo>
                      <a:pt x="3362" y="6"/>
                      <a:pt x="3289" y="9"/>
                      <a:pt x="3208" y="26"/>
                    </a:cubicBezTo>
                    <a:cubicBezTo>
                      <a:pt x="3128" y="46"/>
                      <a:pt x="3054" y="69"/>
                      <a:pt x="2980" y="96"/>
                    </a:cubicBezTo>
                    <a:cubicBezTo>
                      <a:pt x="2817" y="153"/>
                      <a:pt x="2659" y="256"/>
                      <a:pt x="2536" y="387"/>
                    </a:cubicBezTo>
                    <a:cubicBezTo>
                      <a:pt x="2426" y="508"/>
                      <a:pt x="2318" y="624"/>
                      <a:pt x="2231" y="775"/>
                    </a:cubicBezTo>
                    <a:cubicBezTo>
                      <a:pt x="2148" y="919"/>
                      <a:pt x="2068" y="1069"/>
                      <a:pt x="1987" y="1216"/>
                    </a:cubicBezTo>
                    <a:lnTo>
                      <a:pt x="1957" y="1273"/>
                    </a:lnTo>
                    <a:cubicBezTo>
                      <a:pt x="1750" y="1661"/>
                      <a:pt x="1536" y="2066"/>
                      <a:pt x="1375" y="2494"/>
                    </a:cubicBezTo>
                    <a:lnTo>
                      <a:pt x="1325" y="2635"/>
                    </a:lnTo>
                    <a:cubicBezTo>
                      <a:pt x="1275" y="2775"/>
                      <a:pt x="1222" y="2922"/>
                      <a:pt x="1161" y="3056"/>
                    </a:cubicBezTo>
                    <a:lnTo>
                      <a:pt x="890" y="3658"/>
                    </a:lnTo>
                    <a:cubicBezTo>
                      <a:pt x="666" y="4149"/>
                      <a:pt x="452" y="4654"/>
                      <a:pt x="248" y="5143"/>
                    </a:cubicBezTo>
                    <a:lnTo>
                      <a:pt x="71" y="5557"/>
                    </a:lnTo>
                    <a:cubicBezTo>
                      <a:pt x="1" y="5728"/>
                      <a:pt x="7" y="5952"/>
                      <a:pt x="94" y="6139"/>
                    </a:cubicBezTo>
                    <a:cubicBezTo>
                      <a:pt x="178" y="6323"/>
                      <a:pt x="339" y="6471"/>
                      <a:pt x="529" y="6537"/>
                    </a:cubicBezTo>
                    <a:cubicBezTo>
                      <a:pt x="611" y="6568"/>
                      <a:pt x="698" y="6582"/>
                      <a:pt x="785" y="6582"/>
                    </a:cubicBezTo>
                    <a:cubicBezTo>
                      <a:pt x="822" y="6582"/>
                      <a:pt x="860" y="6579"/>
                      <a:pt x="897" y="6574"/>
                    </a:cubicBezTo>
                    <a:cubicBezTo>
                      <a:pt x="904" y="6577"/>
                      <a:pt x="910" y="6584"/>
                      <a:pt x="917" y="6588"/>
                    </a:cubicBezTo>
                    <a:cubicBezTo>
                      <a:pt x="1001" y="6641"/>
                      <a:pt x="1084" y="6695"/>
                      <a:pt x="1168" y="6744"/>
                    </a:cubicBezTo>
                    <a:cubicBezTo>
                      <a:pt x="1255" y="6795"/>
                      <a:pt x="1338" y="6845"/>
                      <a:pt x="1426" y="6892"/>
                    </a:cubicBezTo>
                    <a:cubicBezTo>
                      <a:pt x="1552" y="6962"/>
                      <a:pt x="1707" y="7042"/>
                      <a:pt x="1873" y="7096"/>
                    </a:cubicBezTo>
                    <a:lnTo>
                      <a:pt x="1897" y="7105"/>
                    </a:lnTo>
                    <a:cubicBezTo>
                      <a:pt x="1940" y="7119"/>
                      <a:pt x="1984" y="7133"/>
                      <a:pt x="2028" y="7142"/>
                    </a:cubicBezTo>
                    <a:lnTo>
                      <a:pt x="2114" y="7170"/>
                    </a:lnTo>
                    <a:cubicBezTo>
                      <a:pt x="2181" y="7190"/>
                      <a:pt x="2252" y="7210"/>
                      <a:pt x="2318" y="7226"/>
                    </a:cubicBezTo>
                    <a:cubicBezTo>
                      <a:pt x="2415" y="7250"/>
                      <a:pt x="2512" y="7270"/>
                      <a:pt x="2609" y="7286"/>
                    </a:cubicBezTo>
                    <a:cubicBezTo>
                      <a:pt x="2676" y="7300"/>
                      <a:pt x="2736" y="7303"/>
                      <a:pt x="2800" y="7303"/>
                    </a:cubicBezTo>
                    <a:cubicBezTo>
                      <a:pt x="2863" y="7303"/>
                      <a:pt x="2923" y="7300"/>
                      <a:pt x="2988" y="7297"/>
                    </a:cubicBezTo>
                    <a:cubicBezTo>
                      <a:pt x="3124" y="7286"/>
                      <a:pt x="3252" y="7246"/>
                      <a:pt x="3372" y="7206"/>
                    </a:cubicBezTo>
                    <a:lnTo>
                      <a:pt x="3435" y="7186"/>
                    </a:lnTo>
                    <a:cubicBezTo>
                      <a:pt x="3519" y="7159"/>
                      <a:pt x="3606" y="7126"/>
                      <a:pt x="3706" y="7079"/>
                    </a:cubicBezTo>
                    <a:cubicBezTo>
                      <a:pt x="3944" y="6969"/>
                      <a:pt x="4167" y="6832"/>
                      <a:pt x="4372" y="6668"/>
                    </a:cubicBezTo>
                    <a:cubicBezTo>
                      <a:pt x="4415" y="6634"/>
                      <a:pt x="4456" y="6594"/>
                      <a:pt x="4496" y="6557"/>
                    </a:cubicBezTo>
                    <a:cubicBezTo>
                      <a:pt x="4653" y="6403"/>
                      <a:pt x="4769" y="6253"/>
                      <a:pt x="4857" y="6096"/>
                    </a:cubicBezTo>
                    <a:cubicBezTo>
                      <a:pt x="4930" y="5955"/>
                      <a:pt x="4984" y="5835"/>
                      <a:pt x="5027" y="5714"/>
                    </a:cubicBezTo>
                    <a:cubicBezTo>
                      <a:pt x="5058" y="5628"/>
                      <a:pt x="5074" y="5540"/>
                      <a:pt x="5087" y="5460"/>
                    </a:cubicBezTo>
                    <a:lnTo>
                      <a:pt x="5101" y="5397"/>
                    </a:lnTo>
                    <a:cubicBezTo>
                      <a:pt x="5141" y="5199"/>
                      <a:pt x="5144" y="4995"/>
                      <a:pt x="5115" y="4791"/>
                    </a:cubicBezTo>
                    <a:cubicBezTo>
                      <a:pt x="5104" y="4708"/>
                      <a:pt x="5084" y="4601"/>
                      <a:pt x="5054" y="4487"/>
                    </a:cubicBezTo>
                    <a:cubicBezTo>
                      <a:pt x="5027" y="4376"/>
                      <a:pt x="4987" y="4270"/>
                      <a:pt x="4940" y="4156"/>
                    </a:cubicBezTo>
                    <a:cubicBezTo>
                      <a:pt x="5138" y="4116"/>
                      <a:pt x="5322" y="4032"/>
                      <a:pt x="5482" y="3959"/>
                    </a:cubicBezTo>
                    <a:cubicBezTo>
                      <a:pt x="5686" y="3868"/>
                      <a:pt x="5830" y="3768"/>
                      <a:pt x="5941" y="3648"/>
                    </a:cubicBezTo>
                    <a:lnTo>
                      <a:pt x="5973" y="3611"/>
                    </a:lnTo>
                    <a:cubicBezTo>
                      <a:pt x="6030" y="3547"/>
                      <a:pt x="6091" y="3481"/>
                      <a:pt x="6148" y="3407"/>
                    </a:cubicBezTo>
                    <a:cubicBezTo>
                      <a:pt x="6254" y="3260"/>
                      <a:pt x="6375" y="3089"/>
                      <a:pt x="6445" y="2882"/>
                    </a:cubicBezTo>
                    <a:cubicBezTo>
                      <a:pt x="6486" y="2761"/>
                      <a:pt x="6512" y="2624"/>
                      <a:pt x="6522" y="2484"/>
                    </a:cubicBezTo>
                    <a:cubicBezTo>
                      <a:pt x="6529" y="2346"/>
                      <a:pt x="6529" y="2203"/>
                      <a:pt x="6515" y="2053"/>
                    </a:cubicBezTo>
                    <a:cubicBezTo>
                      <a:pt x="6515" y="2013"/>
                      <a:pt x="6506" y="1976"/>
                      <a:pt x="6499" y="1939"/>
                    </a:cubicBezTo>
                    <a:cubicBezTo>
                      <a:pt x="6482" y="1875"/>
                      <a:pt x="6459" y="1805"/>
                      <a:pt x="6429" y="1724"/>
                    </a:cubicBezTo>
                    <a:cubicBezTo>
                      <a:pt x="6405" y="1658"/>
                      <a:pt x="6372" y="1601"/>
                      <a:pt x="6342" y="1547"/>
                    </a:cubicBezTo>
                    <a:cubicBezTo>
                      <a:pt x="6262" y="1411"/>
                      <a:pt x="6174" y="1290"/>
                      <a:pt x="6081" y="1179"/>
                    </a:cubicBezTo>
                    <a:cubicBezTo>
                      <a:pt x="6024" y="1116"/>
                      <a:pt x="5967" y="1059"/>
                      <a:pt x="5907" y="1002"/>
                    </a:cubicBezTo>
                    <a:lnTo>
                      <a:pt x="5877" y="972"/>
                    </a:lnTo>
                    <a:cubicBezTo>
                      <a:pt x="5773" y="875"/>
                      <a:pt x="5663" y="775"/>
                      <a:pt x="5546" y="681"/>
                    </a:cubicBezTo>
                    <a:lnTo>
                      <a:pt x="5496" y="638"/>
                    </a:lnTo>
                    <a:cubicBezTo>
                      <a:pt x="5442" y="594"/>
                      <a:pt x="5382" y="548"/>
                      <a:pt x="5315" y="508"/>
                    </a:cubicBezTo>
                    <a:cubicBezTo>
                      <a:pt x="5098" y="377"/>
                      <a:pt x="4874" y="283"/>
                      <a:pt x="4629" y="223"/>
                    </a:cubicBezTo>
                    <a:cubicBezTo>
                      <a:pt x="4439" y="173"/>
                      <a:pt x="4241" y="130"/>
                      <a:pt x="4054" y="93"/>
                    </a:cubicBezTo>
                    <a:lnTo>
                      <a:pt x="3907" y="59"/>
                    </a:lnTo>
                    <a:cubicBezTo>
                      <a:pt x="3817" y="42"/>
                      <a:pt x="3726" y="26"/>
                      <a:pt x="3633" y="9"/>
                    </a:cubicBezTo>
                    <a:cubicBezTo>
                      <a:pt x="3601" y="4"/>
                      <a:pt x="3567" y="1"/>
                      <a:pt x="35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5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71" name="Google Shape;2571;p53"/>
          <p:cNvGrpSpPr/>
          <p:nvPr/>
        </p:nvGrpSpPr>
        <p:grpSpPr>
          <a:xfrm>
            <a:off x="923400" y="408925"/>
            <a:ext cx="7298860" cy="599400"/>
            <a:chOff x="923400" y="408925"/>
            <a:chExt cx="7298860" cy="599400"/>
          </a:xfrm>
        </p:grpSpPr>
        <p:sp>
          <p:nvSpPr>
            <p:cNvPr id="2572" name="Google Shape;2572;p53"/>
            <p:cNvSpPr/>
            <p:nvPr/>
          </p:nvSpPr>
          <p:spPr>
            <a:xfrm>
              <a:off x="923400" y="408925"/>
              <a:ext cx="7297200" cy="599400"/>
            </a:xfrm>
            <a:prstGeom prst="rect">
              <a:avLst/>
            </a:pr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53"/>
            <p:cNvSpPr/>
            <p:nvPr/>
          </p:nvSpPr>
          <p:spPr>
            <a:xfrm>
              <a:off x="1094232" y="643325"/>
              <a:ext cx="135300" cy="135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574" name="Google Shape;2574;p53"/>
            <p:cNvCxnSpPr/>
            <p:nvPr/>
          </p:nvCxnSpPr>
          <p:spPr>
            <a:xfrm>
              <a:off x="1374460" y="9158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5" name="Google Shape;2575;p53"/>
            <p:cNvCxnSpPr/>
            <p:nvPr/>
          </p:nvCxnSpPr>
          <p:spPr>
            <a:xfrm>
              <a:off x="1374460" y="5014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6" name="Google Shape;2576;p53"/>
            <p:cNvCxnSpPr/>
            <p:nvPr/>
          </p:nvCxnSpPr>
          <p:spPr>
            <a:xfrm>
              <a:off x="1374460" y="408925"/>
              <a:ext cx="0" cy="59760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577" name="Google Shape;2577;p53"/>
          <p:cNvSpPr txBox="1">
            <a:spLocks noGrp="1"/>
          </p:cNvSpPr>
          <p:nvPr>
            <p:ph type="title"/>
          </p:nvPr>
        </p:nvSpPr>
        <p:spPr>
          <a:xfrm>
            <a:off x="1485900" y="572125"/>
            <a:ext cx="6171300" cy="27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CORRECT THE SPELLING MISTAKES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2578" name="Google Shape;2578;p53"/>
          <p:cNvSpPr/>
          <p:nvPr/>
        </p:nvSpPr>
        <p:spPr>
          <a:xfrm>
            <a:off x="923400" y="1343025"/>
            <a:ext cx="7298700" cy="3223500"/>
          </a:xfrm>
          <a:prstGeom prst="rect">
            <a:avLst/>
          </a:prstGeom>
          <a:solidFill>
            <a:srgbClr val="FCFCF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2579" name="Google Shape;2579;p53"/>
          <p:cNvCxnSpPr/>
          <p:nvPr/>
        </p:nvCxnSpPr>
        <p:spPr>
          <a:xfrm>
            <a:off x="1387750" y="1547950"/>
            <a:ext cx="6834300" cy="0"/>
          </a:xfrm>
          <a:prstGeom prst="straightConnector1">
            <a:avLst/>
          </a:prstGeom>
          <a:noFill/>
          <a:ln w="9525" cap="flat" cmpd="sng">
            <a:solidFill>
              <a:srgbClr val="ECECEC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580" name="Google Shape;2580;p53"/>
          <p:cNvCxnSpPr/>
          <p:nvPr/>
        </p:nvCxnSpPr>
        <p:spPr>
          <a:xfrm>
            <a:off x="1387750" y="1829175"/>
            <a:ext cx="6834300" cy="0"/>
          </a:xfrm>
          <a:prstGeom prst="straightConnector1">
            <a:avLst/>
          </a:prstGeom>
          <a:noFill/>
          <a:ln w="9525" cap="flat" cmpd="sng">
            <a:solidFill>
              <a:srgbClr val="ECECEC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581" name="Google Shape;2581;p53"/>
          <p:cNvCxnSpPr/>
          <p:nvPr/>
        </p:nvCxnSpPr>
        <p:spPr>
          <a:xfrm>
            <a:off x="1387750" y="2110400"/>
            <a:ext cx="6834300" cy="0"/>
          </a:xfrm>
          <a:prstGeom prst="straightConnector1">
            <a:avLst/>
          </a:prstGeom>
          <a:noFill/>
          <a:ln w="9525" cap="flat" cmpd="sng">
            <a:solidFill>
              <a:srgbClr val="ECECEC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582" name="Google Shape;2582;p53"/>
          <p:cNvCxnSpPr/>
          <p:nvPr/>
        </p:nvCxnSpPr>
        <p:spPr>
          <a:xfrm>
            <a:off x="1387750" y="2391625"/>
            <a:ext cx="6834300" cy="0"/>
          </a:xfrm>
          <a:prstGeom prst="straightConnector1">
            <a:avLst/>
          </a:prstGeom>
          <a:noFill/>
          <a:ln w="9525" cap="flat" cmpd="sng">
            <a:solidFill>
              <a:srgbClr val="ECECEC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583" name="Google Shape;2583;p53"/>
          <p:cNvCxnSpPr/>
          <p:nvPr/>
        </p:nvCxnSpPr>
        <p:spPr>
          <a:xfrm>
            <a:off x="1387750" y="2672850"/>
            <a:ext cx="6834300" cy="0"/>
          </a:xfrm>
          <a:prstGeom prst="straightConnector1">
            <a:avLst/>
          </a:prstGeom>
          <a:noFill/>
          <a:ln w="9525" cap="flat" cmpd="sng">
            <a:solidFill>
              <a:srgbClr val="ECECEC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584" name="Google Shape;2584;p53"/>
          <p:cNvCxnSpPr/>
          <p:nvPr/>
        </p:nvCxnSpPr>
        <p:spPr>
          <a:xfrm>
            <a:off x="1387750" y="2954075"/>
            <a:ext cx="6834300" cy="0"/>
          </a:xfrm>
          <a:prstGeom prst="straightConnector1">
            <a:avLst/>
          </a:prstGeom>
          <a:noFill/>
          <a:ln w="9525" cap="flat" cmpd="sng">
            <a:solidFill>
              <a:srgbClr val="ECECEC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585" name="Google Shape;2585;p53"/>
          <p:cNvCxnSpPr/>
          <p:nvPr/>
        </p:nvCxnSpPr>
        <p:spPr>
          <a:xfrm>
            <a:off x="1387750" y="3235300"/>
            <a:ext cx="6834300" cy="0"/>
          </a:xfrm>
          <a:prstGeom prst="straightConnector1">
            <a:avLst/>
          </a:prstGeom>
          <a:noFill/>
          <a:ln w="9525" cap="flat" cmpd="sng">
            <a:solidFill>
              <a:srgbClr val="ECECEC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586" name="Google Shape;2586;p53"/>
          <p:cNvCxnSpPr/>
          <p:nvPr/>
        </p:nvCxnSpPr>
        <p:spPr>
          <a:xfrm>
            <a:off x="1387750" y="3516525"/>
            <a:ext cx="6834300" cy="0"/>
          </a:xfrm>
          <a:prstGeom prst="straightConnector1">
            <a:avLst/>
          </a:prstGeom>
          <a:noFill/>
          <a:ln w="9525" cap="flat" cmpd="sng">
            <a:solidFill>
              <a:srgbClr val="ECECEC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587" name="Google Shape;2587;p53"/>
          <p:cNvCxnSpPr/>
          <p:nvPr/>
        </p:nvCxnSpPr>
        <p:spPr>
          <a:xfrm>
            <a:off x="1387750" y="3797750"/>
            <a:ext cx="6834300" cy="0"/>
          </a:xfrm>
          <a:prstGeom prst="straightConnector1">
            <a:avLst/>
          </a:prstGeom>
          <a:noFill/>
          <a:ln w="9525" cap="flat" cmpd="sng">
            <a:solidFill>
              <a:srgbClr val="ECECEC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588" name="Google Shape;2588;p53"/>
          <p:cNvCxnSpPr/>
          <p:nvPr/>
        </p:nvCxnSpPr>
        <p:spPr>
          <a:xfrm>
            <a:off x="1387750" y="4078975"/>
            <a:ext cx="6834300" cy="0"/>
          </a:xfrm>
          <a:prstGeom prst="straightConnector1">
            <a:avLst/>
          </a:prstGeom>
          <a:noFill/>
          <a:ln w="9525" cap="flat" cmpd="sng">
            <a:solidFill>
              <a:srgbClr val="ECECEC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589" name="Google Shape;2589;p53"/>
          <p:cNvCxnSpPr/>
          <p:nvPr/>
        </p:nvCxnSpPr>
        <p:spPr>
          <a:xfrm>
            <a:off x="1387750" y="4360200"/>
            <a:ext cx="6834300" cy="0"/>
          </a:xfrm>
          <a:prstGeom prst="straightConnector1">
            <a:avLst/>
          </a:prstGeom>
          <a:noFill/>
          <a:ln w="9525" cap="flat" cmpd="sng">
            <a:solidFill>
              <a:srgbClr val="ECECEC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590" name="Google Shape;2590;p53"/>
          <p:cNvCxnSpPr/>
          <p:nvPr/>
        </p:nvCxnSpPr>
        <p:spPr>
          <a:xfrm>
            <a:off x="1379050" y="1352550"/>
            <a:ext cx="0" cy="3213900"/>
          </a:xfrm>
          <a:prstGeom prst="straightConnector1">
            <a:avLst/>
          </a:prstGeom>
          <a:noFill/>
          <a:ln w="952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2591" name="Google Shape;2591;p53"/>
          <p:cNvGrpSpPr/>
          <p:nvPr/>
        </p:nvGrpSpPr>
        <p:grpSpPr>
          <a:xfrm>
            <a:off x="1094232" y="1525625"/>
            <a:ext cx="135300" cy="2856900"/>
            <a:chOff x="1094232" y="1525625"/>
            <a:chExt cx="135300" cy="2856900"/>
          </a:xfrm>
        </p:grpSpPr>
        <p:sp>
          <p:nvSpPr>
            <p:cNvPr id="2592" name="Google Shape;2592;p53"/>
            <p:cNvSpPr/>
            <p:nvPr/>
          </p:nvSpPr>
          <p:spPr>
            <a:xfrm>
              <a:off x="1094232" y="1525625"/>
              <a:ext cx="135300" cy="135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53"/>
            <p:cNvSpPr/>
            <p:nvPr/>
          </p:nvSpPr>
          <p:spPr>
            <a:xfrm>
              <a:off x="1094232" y="1914425"/>
              <a:ext cx="135300" cy="135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53"/>
            <p:cNvSpPr/>
            <p:nvPr/>
          </p:nvSpPr>
          <p:spPr>
            <a:xfrm>
              <a:off x="1094232" y="2303225"/>
              <a:ext cx="135300" cy="135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53"/>
            <p:cNvSpPr/>
            <p:nvPr/>
          </p:nvSpPr>
          <p:spPr>
            <a:xfrm>
              <a:off x="1094232" y="2692025"/>
              <a:ext cx="135300" cy="135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53"/>
            <p:cNvSpPr/>
            <p:nvPr/>
          </p:nvSpPr>
          <p:spPr>
            <a:xfrm>
              <a:off x="1094232" y="3080825"/>
              <a:ext cx="135300" cy="135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53"/>
            <p:cNvSpPr/>
            <p:nvPr/>
          </p:nvSpPr>
          <p:spPr>
            <a:xfrm>
              <a:off x="1094232" y="3469625"/>
              <a:ext cx="135300" cy="135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53"/>
            <p:cNvSpPr/>
            <p:nvPr/>
          </p:nvSpPr>
          <p:spPr>
            <a:xfrm>
              <a:off x="1094232" y="3858425"/>
              <a:ext cx="135300" cy="135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53"/>
            <p:cNvSpPr/>
            <p:nvPr/>
          </p:nvSpPr>
          <p:spPr>
            <a:xfrm>
              <a:off x="1094232" y="4247225"/>
              <a:ext cx="135300" cy="135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00" name="Google Shape;2600;p53"/>
          <p:cNvSpPr txBox="1"/>
          <p:nvPr/>
        </p:nvSpPr>
        <p:spPr>
          <a:xfrm>
            <a:off x="1830450" y="1975475"/>
            <a:ext cx="5484600" cy="19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dirty="0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rPr>
              <a:t>Venus has a beautifull name and is the second planet from the Sun. Its terribly hot—even hoter than Mercury—and its atmosphere is extremly poisonous. Its the second-brightest natural object in the night skay after the Moon</a:t>
            </a:r>
            <a:endParaRPr sz="1800" dirty="0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grpSp>
        <p:nvGrpSpPr>
          <p:cNvPr id="2601" name="Google Shape;2601;p53"/>
          <p:cNvGrpSpPr/>
          <p:nvPr/>
        </p:nvGrpSpPr>
        <p:grpSpPr>
          <a:xfrm>
            <a:off x="127339" y="296958"/>
            <a:ext cx="8815444" cy="4429871"/>
            <a:chOff x="127339" y="296958"/>
            <a:chExt cx="8815444" cy="4429871"/>
          </a:xfrm>
        </p:grpSpPr>
        <p:grpSp>
          <p:nvGrpSpPr>
            <p:cNvPr id="2602" name="Google Shape;2602;p53"/>
            <p:cNvGrpSpPr/>
            <p:nvPr/>
          </p:nvGrpSpPr>
          <p:grpSpPr>
            <a:xfrm>
              <a:off x="7560664" y="4438531"/>
              <a:ext cx="192515" cy="288298"/>
              <a:chOff x="1459800" y="1512500"/>
              <a:chExt cx="131625" cy="197100"/>
            </a:xfrm>
          </p:grpSpPr>
          <p:sp>
            <p:nvSpPr>
              <p:cNvPr id="2603" name="Google Shape;2603;p53"/>
              <p:cNvSpPr/>
              <p:nvPr/>
            </p:nvSpPr>
            <p:spPr>
              <a:xfrm>
                <a:off x="1533625" y="1599050"/>
                <a:ext cx="600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98" extrusionOk="0">
                    <a:moveTo>
                      <a:pt x="0" y="1"/>
                    </a:moveTo>
                    <a:cubicBezTo>
                      <a:pt x="2" y="11"/>
                      <a:pt x="5" y="21"/>
                      <a:pt x="7" y="30"/>
                    </a:cubicBezTo>
                    <a:lnTo>
                      <a:pt x="7" y="30"/>
                    </a:lnTo>
                    <a:cubicBezTo>
                      <a:pt x="7" y="19"/>
                      <a:pt x="3" y="9"/>
                      <a:pt x="0" y="1"/>
                    </a:cubicBezTo>
                    <a:close/>
                    <a:moveTo>
                      <a:pt x="7" y="30"/>
                    </a:moveTo>
                    <a:lnTo>
                      <a:pt x="7" y="30"/>
                    </a:lnTo>
                    <a:cubicBezTo>
                      <a:pt x="7" y="32"/>
                      <a:pt x="7" y="33"/>
                      <a:pt x="7" y="34"/>
                    </a:cubicBezTo>
                    <a:cubicBezTo>
                      <a:pt x="11" y="47"/>
                      <a:pt x="14" y="64"/>
                      <a:pt x="17" y="81"/>
                    </a:cubicBezTo>
                    <a:lnTo>
                      <a:pt x="23" y="98"/>
                    </a:lnTo>
                    <a:cubicBezTo>
                      <a:pt x="19" y="74"/>
                      <a:pt x="13" y="53"/>
                      <a:pt x="7" y="30"/>
                    </a:cubicBezTo>
                    <a:close/>
                  </a:path>
                </a:pathLst>
              </a:custGeom>
              <a:solidFill>
                <a:srgbClr val="FB67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4" name="Google Shape;2604;p53"/>
              <p:cNvSpPr/>
              <p:nvPr/>
            </p:nvSpPr>
            <p:spPr>
              <a:xfrm>
                <a:off x="1529350" y="1598125"/>
                <a:ext cx="915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172" extrusionOk="0">
                    <a:moveTo>
                      <a:pt x="345" y="1"/>
                    </a:moveTo>
                    <a:lnTo>
                      <a:pt x="1" y="74"/>
                    </a:lnTo>
                    <a:lnTo>
                      <a:pt x="21" y="172"/>
                    </a:lnTo>
                    <a:lnTo>
                      <a:pt x="365" y="98"/>
                    </a:lnTo>
                    <a:lnTo>
                      <a:pt x="345" y="1"/>
                    </a:ln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5" name="Google Shape;2605;p53"/>
              <p:cNvSpPr/>
              <p:nvPr/>
            </p:nvSpPr>
            <p:spPr>
              <a:xfrm>
                <a:off x="1463575" y="1516850"/>
                <a:ext cx="123425" cy="188350"/>
              </a:xfrm>
              <a:custGeom>
                <a:avLst/>
                <a:gdLst/>
                <a:ahLst/>
                <a:cxnLst/>
                <a:rect l="l" t="t" r="r" b="b"/>
                <a:pathLst>
                  <a:path w="4937" h="7534" extrusionOk="0">
                    <a:moveTo>
                      <a:pt x="2585" y="2359"/>
                    </a:moveTo>
                    <a:cubicBezTo>
                      <a:pt x="2601" y="2419"/>
                      <a:pt x="2618" y="2479"/>
                      <a:pt x="2635" y="2543"/>
                    </a:cubicBezTo>
                    <a:cubicBezTo>
                      <a:pt x="2682" y="2743"/>
                      <a:pt x="2729" y="2947"/>
                      <a:pt x="2772" y="3148"/>
                    </a:cubicBezTo>
                    <a:cubicBezTo>
                      <a:pt x="2782" y="3188"/>
                      <a:pt x="2793" y="3225"/>
                      <a:pt x="2799" y="3265"/>
                    </a:cubicBezTo>
                    <a:lnTo>
                      <a:pt x="2796" y="3245"/>
                    </a:lnTo>
                    <a:lnTo>
                      <a:pt x="2796" y="3245"/>
                    </a:lnTo>
                    <a:cubicBezTo>
                      <a:pt x="2799" y="3258"/>
                      <a:pt x="2802" y="3275"/>
                      <a:pt x="2805" y="3292"/>
                    </a:cubicBezTo>
                    <a:cubicBezTo>
                      <a:pt x="2805" y="3302"/>
                      <a:pt x="2809" y="3312"/>
                      <a:pt x="2809" y="3322"/>
                    </a:cubicBezTo>
                    <a:lnTo>
                      <a:pt x="2816" y="3338"/>
                    </a:lnTo>
                    <a:lnTo>
                      <a:pt x="2816" y="3352"/>
                    </a:lnTo>
                    <a:cubicBezTo>
                      <a:pt x="2859" y="3543"/>
                      <a:pt x="2902" y="3733"/>
                      <a:pt x="2946" y="3924"/>
                    </a:cubicBezTo>
                    <a:cubicBezTo>
                      <a:pt x="2856" y="3934"/>
                      <a:pt x="2762" y="3937"/>
                      <a:pt x="2672" y="3951"/>
                    </a:cubicBezTo>
                    <a:cubicBezTo>
                      <a:pt x="2558" y="3968"/>
                      <a:pt x="2444" y="3984"/>
                      <a:pt x="2328" y="4000"/>
                    </a:cubicBezTo>
                    <a:cubicBezTo>
                      <a:pt x="2197" y="4017"/>
                      <a:pt x="2067" y="4034"/>
                      <a:pt x="1939" y="4051"/>
                    </a:cubicBezTo>
                    <a:cubicBezTo>
                      <a:pt x="1979" y="3944"/>
                      <a:pt x="2020" y="3840"/>
                      <a:pt x="2060" y="3736"/>
                    </a:cubicBezTo>
                    <a:cubicBezTo>
                      <a:pt x="2227" y="3325"/>
                      <a:pt x="2401" y="2914"/>
                      <a:pt x="2541" y="2492"/>
                    </a:cubicBezTo>
                    <a:cubicBezTo>
                      <a:pt x="2555" y="2449"/>
                      <a:pt x="2572" y="2402"/>
                      <a:pt x="2585" y="2359"/>
                    </a:cubicBezTo>
                    <a:close/>
                    <a:moveTo>
                      <a:pt x="2705" y="1"/>
                    </a:moveTo>
                    <a:cubicBezTo>
                      <a:pt x="2595" y="1"/>
                      <a:pt x="2495" y="35"/>
                      <a:pt x="2391" y="95"/>
                    </a:cubicBezTo>
                    <a:cubicBezTo>
                      <a:pt x="2294" y="152"/>
                      <a:pt x="2240" y="235"/>
                      <a:pt x="2183" y="328"/>
                    </a:cubicBezTo>
                    <a:cubicBezTo>
                      <a:pt x="2130" y="416"/>
                      <a:pt x="2097" y="516"/>
                      <a:pt x="2063" y="609"/>
                    </a:cubicBezTo>
                    <a:cubicBezTo>
                      <a:pt x="1916" y="1024"/>
                      <a:pt x="1806" y="1449"/>
                      <a:pt x="1682" y="1870"/>
                    </a:cubicBezTo>
                    <a:cubicBezTo>
                      <a:pt x="1641" y="2011"/>
                      <a:pt x="1601" y="2148"/>
                      <a:pt x="1558" y="2285"/>
                    </a:cubicBezTo>
                    <a:cubicBezTo>
                      <a:pt x="1508" y="2435"/>
                      <a:pt x="1454" y="2586"/>
                      <a:pt x="1397" y="2736"/>
                    </a:cubicBezTo>
                    <a:cubicBezTo>
                      <a:pt x="1317" y="2944"/>
                      <a:pt x="1240" y="3151"/>
                      <a:pt x="1160" y="3358"/>
                    </a:cubicBezTo>
                    <a:cubicBezTo>
                      <a:pt x="1090" y="3543"/>
                      <a:pt x="1023" y="3727"/>
                      <a:pt x="956" y="3914"/>
                    </a:cubicBezTo>
                    <a:cubicBezTo>
                      <a:pt x="909" y="4034"/>
                      <a:pt x="873" y="4158"/>
                      <a:pt x="832" y="4278"/>
                    </a:cubicBezTo>
                    <a:cubicBezTo>
                      <a:pt x="806" y="4366"/>
                      <a:pt x="772" y="4452"/>
                      <a:pt x="749" y="4542"/>
                    </a:cubicBezTo>
                    <a:cubicBezTo>
                      <a:pt x="632" y="4937"/>
                      <a:pt x="522" y="5332"/>
                      <a:pt x="401" y="5726"/>
                    </a:cubicBezTo>
                    <a:cubicBezTo>
                      <a:pt x="334" y="5924"/>
                      <a:pt x="267" y="6118"/>
                      <a:pt x="210" y="6319"/>
                    </a:cubicBezTo>
                    <a:cubicBezTo>
                      <a:pt x="147" y="6529"/>
                      <a:pt x="107" y="6750"/>
                      <a:pt x="56" y="6964"/>
                    </a:cubicBezTo>
                    <a:cubicBezTo>
                      <a:pt x="0" y="7211"/>
                      <a:pt x="184" y="7466"/>
                      <a:pt x="425" y="7512"/>
                    </a:cubicBezTo>
                    <a:cubicBezTo>
                      <a:pt x="454" y="7518"/>
                      <a:pt x="483" y="7521"/>
                      <a:pt x="512" y="7521"/>
                    </a:cubicBezTo>
                    <a:cubicBezTo>
                      <a:pt x="605" y="7521"/>
                      <a:pt x="697" y="7493"/>
                      <a:pt x="775" y="7442"/>
                    </a:cubicBezTo>
                    <a:cubicBezTo>
                      <a:pt x="879" y="7368"/>
                      <a:pt x="943" y="7265"/>
                      <a:pt x="973" y="7141"/>
                    </a:cubicBezTo>
                    <a:cubicBezTo>
                      <a:pt x="1007" y="6990"/>
                      <a:pt x="1036" y="6837"/>
                      <a:pt x="1076" y="6689"/>
                    </a:cubicBezTo>
                    <a:cubicBezTo>
                      <a:pt x="1107" y="6576"/>
                      <a:pt x="1144" y="6469"/>
                      <a:pt x="1177" y="6359"/>
                    </a:cubicBezTo>
                    <a:cubicBezTo>
                      <a:pt x="1271" y="6091"/>
                      <a:pt x="1365" y="5827"/>
                      <a:pt x="1445" y="5556"/>
                    </a:cubicBezTo>
                    <a:lnTo>
                      <a:pt x="1535" y="5255"/>
                    </a:lnTo>
                    <a:cubicBezTo>
                      <a:pt x="1554" y="5257"/>
                      <a:pt x="1573" y="5259"/>
                      <a:pt x="1593" y="5259"/>
                    </a:cubicBezTo>
                    <a:cubicBezTo>
                      <a:pt x="1607" y="5259"/>
                      <a:pt x="1621" y="5258"/>
                      <a:pt x="1635" y="5255"/>
                    </a:cubicBezTo>
                    <a:cubicBezTo>
                      <a:pt x="1896" y="5221"/>
                      <a:pt x="2157" y="5188"/>
                      <a:pt x="2418" y="5151"/>
                    </a:cubicBezTo>
                    <a:cubicBezTo>
                      <a:pt x="2532" y="5138"/>
                      <a:pt x="2649" y="5118"/>
                      <a:pt x="2762" y="5098"/>
                    </a:cubicBezTo>
                    <a:cubicBezTo>
                      <a:pt x="2873" y="5078"/>
                      <a:pt x="2986" y="5078"/>
                      <a:pt x="3100" y="5061"/>
                    </a:cubicBezTo>
                    <a:cubicBezTo>
                      <a:pt x="3110" y="5058"/>
                      <a:pt x="3120" y="5054"/>
                      <a:pt x="3130" y="5054"/>
                    </a:cubicBezTo>
                    <a:cubicBezTo>
                      <a:pt x="3137" y="5081"/>
                      <a:pt x="3140" y="5111"/>
                      <a:pt x="3146" y="5138"/>
                    </a:cubicBezTo>
                    <a:cubicBezTo>
                      <a:pt x="3171" y="5285"/>
                      <a:pt x="3197" y="5436"/>
                      <a:pt x="3237" y="5579"/>
                    </a:cubicBezTo>
                    <a:cubicBezTo>
                      <a:pt x="3264" y="5673"/>
                      <a:pt x="3291" y="5766"/>
                      <a:pt x="3321" y="5860"/>
                    </a:cubicBezTo>
                    <a:cubicBezTo>
                      <a:pt x="3371" y="6031"/>
                      <a:pt x="3418" y="6201"/>
                      <a:pt x="3461" y="6372"/>
                    </a:cubicBezTo>
                    <a:cubicBezTo>
                      <a:pt x="3475" y="6439"/>
                      <a:pt x="3488" y="6509"/>
                      <a:pt x="3498" y="6576"/>
                    </a:cubicBezTo>
                    <a:cubicBezTo>
                      <a:pt x="3508" y="6626"/>
                      <a:pt x="3518" y="6677"/>
                      <a:pt x="3525" y="6730"/>
                    </a:cubicBezTo>
                    <a:cubicBezTo>
                      <a:pt x="3538" y="6817"/>
                      <a:pt x="3558" y="6904"/>
                      <a:pt x="3578" y="6987"/>
                    </a:cubicBezTo>
                    <a:cubicBezTo>
                      <a:pt x="3592" y="7041"/>
                      <a:pt x="3618" y="7091"/>
                      <a:pt x="3645" y="7138"/>
                    </a:cubicBezTo>
                    <a:cubicBezTo>
                      <a:pt x="3682" y="7228"/>
                      <a:pt x="3739" y="7305"/>
                      <a:pt x="3813" y="7372"/>
                    </a:cubicBezTo>
                    <a:cubicBezTo>
                      <a:pt x="3903" y="7449"/>
                      <a:pt x="4003" y="7499"/>
                      <a:pt x="4120" y="7523"/>
                    </a:cubicBezTo>
                    <a:cubicBezTo>
                      <a:pt x="4161" y="7530"/>
                      <a:pt x="4202" y="7534"/>
                      <a:pt x="4243" y="7534"/>
                    </a:cubicBezTo>
                    <a:cubicBezTo>
                      <a:pt x="4316" y="7534"/>
                      <a:pt x="4387" y="7522"/>
                      <a:pt x="4458" y="7496"/>
                    </a:cubicBezTo>
                    <a:cubicBezTo>
                      <a:pt x="4565" y="7459"/>
                      <a:pt x="4655" y="7396"/>
                      <a:pt x="4732" y="7311"/>
                    </a:cubicBezTo>
                    <a:cubicBezTo>
                      <a:pt x="4816" y="7185"/>
                      <a:pt x="4889" y="7095"/>
                      <a:pt x="4916" y="6937"/>
                    </a:cubicBezTo>
                    <a:cubicBezTo>
                      <a:pt x="4929" y="6860"/>
                      <a:pt x="4936" y="6783"/>
                      <a:pt x="4932" y="6700"/>
                    </a:cubicBezTo>
                    <a:cubicBezTo>
                      <a:pt x="4932" y="6660"/>
                      <a:pt x="4929" y="6620"/>
                      <a:pt x="4920" y="6579"/>
                    </a:cubicBezTo>
                    <a:cubicBezTo>
                      <a:pt x="4896" y="6445"/>
                      <a:pt x="4866" y="6308"/>
                      <a:pt x="4836" y="6175"/>
                    </a:cubicBezTo>
                    <a:cubicBezTo>
                      <a:pt x="4802" y="6018"/>
                      <a:pt x="4765" y="5860"/>
                      <a:pt x="4719" y="5706"/>
                    </a:cubicBezTo>
                    <a:cubicBezTo>
                      <a:pt x="4665" y="5539"/>
                      <a:pt x="4611" y="5372"/>
                      <a:pt x="4558" y="5208"/>
                    </a:cubicBezTo>
                    <a:cubicBezTo>
                      <a:pt x="4511" y="5071"/>
                      <a:pt x="4481" y="4934"/>
                      <a:pt x="4448" y="4794"/>
                    </a:cubicBezTo>
                    <a:cubicBezTo>
                      <a:pt x="4364" y="4375"/>
                      <a:pt x="4290" y="3957"/>
                      <a:pt x="4184" y="3546"/>
                    </a:cubicBezTo>
                    <a:cubicBezTo>
                      <a:pt x="4080" y="3162"/>
                      <a:pt x="3949" y="2787"/>
                      <a:pt x="3836" y="2406"/>
                    </a:cubicBezTo>
                    <a:cubicBezTo>
                      <a:pt x="3773" y="2191"/>
                      <a:pt x="3702" y="1984"/>
                      <a:pt x="3625" y="1777"/>
                    </a:cubicBezTo>
                    <a:cubicBezTo>
                      <a:pt x="3538" y="1549"/>
                      <a:pt x="3464" y="1325"/>
                      <a:pt x="3401" y="1091"/>
                    </a:cubicBezTo>
                    <a:cubicBezTo>
                      <a:pt x="3364" y="904"/>
                      <a:pt x="3331" y="714"/>
                      <a:pt x="3287" y="526"/>
                    </a:cubicBezTo>
                    <a:cubicBezTo>
                      <a:pt x="3281" y="502"/>
                      <a:pt x="3277" y="479"/>
                      <a:pt x="3271" y="456"/>
                    </a:cubicBezTo>
                    <a:cubicBezTo>
                      <a:pt x="3251" y="388"/>
                      <a:pt x="3220" y="336"/>
                      <a:pt x="3187" y="272"/>
                    </a:cubicBezTo>
                    <a:cubicBezTo>
                      <a:pt x="3120" y="135"/>
                      <a:pt x="2950" y="31"/>
                      <a:pt x="2805" y="11"/>
                    </a:cubicBezTo>
                    <a:cubicBezTo>
                      <a:pt x="2772" y="4"/>
                      <a:pt x="2739" y="1"/>
                      <a:pt x="27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6" name="Google Shape;2606;p53"/>
              <p:cNvSpPr/>
              <p:nvPr/>
            </p:nvSpPr>
            <p:spPr>
              <a:xfrm>
                <a:off x="1459800" y="1512500"/>
                <a:ext cx="131625" cy="197100"/>
              </a:xfrm>
              <a:custGeom>
                <a:avLst/>
                <a:gdLst/>
                <a:ahLst/>
                <a:cxnLst/>
                <a:rect l="l" t="t" r="r" b="b"/>
                <a:pathLst>
                  <a:path w="5265" h="7884" extrusionOk="0">
                    <a:moveTo>
                      <a:pt x="2706" y="3151"/>
                    </a:moveTo>
                    <a:cubicBezTo>
                      <a:pt x="2723" y="3222"/>
                      <a:pt x="2736" y="3292"/>
                      <a:pt x="2752" y="3362"/>
                    </a:cubicBezTo>
                    <a:lnTo>
                      <a:pt x="2796" y="3563"/>
                    </a:lnTo>
                    <a:cubicBezTo>
                      <a:pt x="2823" y="3690"/>
                      <a:pt x="2853" y="3813"/>
                      <a:pt x="2880" y="3941"/>
                    </a:cubicBezTo>
                    <a:cubicBezTo>
                      <a:pt x="2853" y="3944"/>
                      <a:pt x="2826" y="3947"/>
                      <a:pt x="2800" y="3951"/>
                    </a:cubicBezTo>
                    <a:lnTo>
                      <a:pt x="2669" y="3971"/>
                    </a:lnTo>
                    <a:cubicBezTo>
                      <a:pt x="2599" y="3981"/>
                      <a:pt x="2529" y="3991"/>
                      <a:pt x="2455" y="4001"/>
                    </a:cubicBezTo>
                    <a:lnTo>
                      <a:pt x="2362" y="4011"/>
                    </a:lnTo>
                    <a:cubicBezTo>
                      <a:pt x="2365" y="4001"/>
                      <a:pt x="2368" y="3987"/>
                      <a:pt x="2374" y="3974"/>
                    </a:cubicBezTo>
                    <a:lnTo>
                      <a:pt x="2462" y="3760"/>
                    </a:lnTo>
                    <a:cubicBezTo>
                      <a:pt x="2545" y="3560"/>
                      <a:pt x="2629" y="3359"/>
                      <a:pt x="2706" y="3151"/>
                    </a:cubicBezTo>
                    <a:close/>
                    <a:moveTo>
                      <a:pt x="2749" y="1934"/>
                    </a:moveTo>
                    <a:lnTo>
                      <a:pt x="2525" y="2613"/>
                    </a:lnTo>
                    <a:cubicBezTo>
                      <a:pt x="2411" y="2954"/>
                      <a:pt x="2271" y="3296"/>
                      <a:pt x="2138" y="3626"/>
                    </a:cubicBezTo>
                    <a:lnTo>
                      <a:pt x="2050" y="3844"/>
                    </a:lnTo>
                    <a:cubicBezTo>
                      <a:pt x="2017" y="3924"/>
                      <a:pt x="1984" y="4008"/>
                      <a:pt x="1953" y="4091"/>
                    </a:cubicBezTo>
                    <a:lnTo>
                      <a:pt x="1820" y="4435"/>
                    </a:lnTo>
                    <a:lnTo>
                      <a:pt x="2502" y="4349"/>
                    </a:lnTo>
                    <a:cubicBezTo>
                      <a:pt x="2575" y="4339"/>
                      <a:pt x="2649" y="4329"/>
                      <a:pt x="2723" y="4319"/>
                    </a:cubicBezTo>
                    <a:lnTo>
                      <a:pt x="2850" y="4299"/>
                    </a:lnTo>
                    <a:cubicBezTo>
                      <a:pt x="2896" y="4292"/>
                      <a:pt x="2947" y="4288"/>
                      <a:pt x="2993" y="4282"/>
                    </a:cubicBezTo>
                    <a:cubicBezTo>
                      <a:pt x="3033" y="4279"/>
                      <a:pt x="3077" y="4275"/>
                      <a:pt x="3117" y="4272"/>
                    </a:cubicBezTo>
                    <a:lnTo>
                      <a:pt x="3311" y="4248"/>
                    </a:lnTo>
                    <a:lnTo>
                      <a:pt x="3228" y="3887"/>
                    </a:lnTo>
                    <a:cubicBezTo>
                      <a:pt x="3197" y="3753"/>
                      <a:pt x="3167" y="3623"/>
                      <a:pt x="3137" y="3476"/>
                    </a:cubicBezTo>
                    <a:lnTo>
                      <a:pt x="3134" y="3456"/>
                    </a:lnTo>
                    <a:lnTo>
                      <a:pt x="2960" y="3496"/>
                    </a:lnTo>
                    <a:lnTo>
                      <a:pt x="3127" y="3429"/>
                    </a:lnTo>
                    <a:lnTo>
                      <a:pt x="3117" y="3382"/>
                    </a:lnTo>
                    <a:lnTo>
                      <a:pt x="3097" y="3285"/>
                    </a:lnTo>
                    <a:cubicBezTo>
                      <a:pt x="3050" y="3081"/>
                      <a:pt x="3004" y="2877"/>
                      <a:pt x="2956" y="2673"/>
                    </a:cubicBezTo>
                    <a:cubicBezTo>
                      <a:pt x="2940" y="2609"/>
                      <a:pt x="2923" y="2546"/>
                      <a:pt x="2907" y="2486"/>
                    </a:cubicBezTo>
                    <a:lnTo>
                      <a:pt x="2749" y="1934"/>
                    </a:lnTo>
                    <a:close/>
                    <a:moveTo>
                      <a:pt x="2855" y="352"/>
                    </a:moveTo>
                    <a:cubicBezTo>
                      <a:pt x="2879" y="352"/>
                      <a:pt x="2904" y="355"/>
                      <a:pt x="2930" y="359"/>
                    </a:cubicBezTo>
                    <a:cubicBezTo>
                      <a:pt x="3030" y="372"/>
                      <a:pt x="3144" y="449"/>
                      <a:pt x="3181" y="526"/>
                    </a:cubicBezTo>
                    <a:lnTo>
                      <a:pt x="3201" y="566"/>
                    </a:lnTo>
                    <a:cubicBezTo>
                      <a:pt x="3224" y="607"/>
                      <a:pt x="3241" y="640"/>
                      <a:pt x="3251" y="673"/>
                    </a:cubicBezTo>
                    <a:cubicBezTo>
                      <a:pt x="3257" y="697"/>
                      <a:pt x="3261" y="717"/>
                      <a:pt x="3268" y="740"/>
                    </a:cubicBezTo>
                    <a:cubicBezTo>
                      <a:pt x="3294" y="871"/>
                      <a:pt x="3322" y="1001"/>
                      <a:pt x="3345" y="1132"/>
                    </a:cubicBezTo>
                    <a:lnTo>
                      <a:pt x="3382" y="1315"/>
                    </a:lnTo>
                    <a:cubicBezTo>
                      <a:pt x="3448" y="1553"/>
                      <a:pt x="3522" y="1780"/>
                      <a:pt x="3609" y="2011"/>
                    </a:cubicBezTo>
                    <a:cubicBezTo>
                      <a:pt x="3686" y="2212"/>
                      <a:pt x="3753" y="2416"/>
                      <a:pt x="3819" y="2629"/>
                    </a:cubicBezTo>
                    <a:cubicBezTo>
                      <a:pt x="3856" y="2760"/>
                      <a:pt x="3899" y="2890"/>
                      <a:pt x="3940" y="3021"/>
                    </a:cubicBezTo>
                    <a:cubicBezTo>
                      <a:pt x="4017" y="3265"/>
                      <a:pt x="4097" y="3516"/>
                      <a:pt x="4164" y="3767"/>
                    </a:cubicBezTo>
                    <a:cubicBezTo>
                      <a:pt x="4248" y="4081"/>
                      <a:pt x="4311" y="4409"/>
                      <a:pt x="4371" y="4723"/>
                    </a:cubicBezTo>
                    <a:lnTo>
                      <a:pt x="4428" y="5004"/>
                    </a:lnTo>
                    <a:cubicBezTo>
                      <a:pt x="4461" y="5151"/>
                      <a:pt x="4495" y="5295"/>
                      <a:pt x="4542" y="5439"/>
                    </a:cubicBezTo>
                    <a:cubicBezTo>
                      <a:pt x="4595" y="5603"/>
                      <a:pt x="4649" y="5767"/>
                      <a:pt x="4699" y="5931"/>
                    </a:cubicBezTo>
                    <a:cubicBezTo>
                      <a:pt x="4739" y="6061"/>
                      <a:pt x="4776" y="6201"/>
                      <a:pt x="4816" y="6386"/>
                    </a:cubicBezTo>
                    <a:lnTo>
                      <a:pt x="4836" y="6476"/>
                    </a:lnTo>
                    <a:cubicBezTo>
                      <a:pt x="4856" y="6579"/>
                      <a:pt x="4880" y="6683"/>
                      <a:pt x="4900" y="6787"/>
                    </a:cubicBezTo>
                    <a:cubicBezTo>
                      <a:pt x="4907" y="6817"/>
                      <a:pt x="4907" y="6847"/>
                      <a:pt x="4910" y="6880"/>
                    </a:cubicBezTo>
                    <a:cubicBezTo>
                      <a:pt x="4910" y="6948"/>
                      <a:pt x="4907" y="7011"/>
                      <a:pt x="4893" y="7081"/>
                    </a:cubicBezTo>
                    <a:cubicBezTo>
                      <a:pt x="4876" y="7181"/>
                      <a:pt x="4833" y="7245"/>
                      <a:pt x="4766" y="7345"/>
                    </a:cubicBezTo>
                    <a:lnTo>
                      <a:pt x="4742" y="7375"/>
                    </a:lnTo>
                    <a:cubicBezTo>
                      <a:pt x="4689" y="7436"/>
                      <a:pt x="4626" y="7479"/>
                      <a:pt x="4552" y="7506"/>
                    </a:cubicBezTo>
                    <a:cubicBezTo>
                      <a:pt x="4499" y="7523"/>
                      <a:pt x="4448" y="7532"/>
                      <a:pt x="4396" y="7532"/>
                    </a:cubicBezTo>
                    <a:cubicBezTo>
                      <a:pt x="4366" y="7532"/>
                      <a:pt x="4336" y="7529"/>
                      <a:pt x="4305" y="7522"/>
                    </a:cubicBezTo>
                    <a:cubicBezTo>
                      <a:pt x="4217" y="7506"/>
                      <a:pt x="4144" y="7469"/>
                      <a:pt x="4080" y="7416"/>
                    </a:cubicBezTo>
                    <a:cubicBezTo>
                      <a:pt x="4027" y="7365"/>
                      <a:pt x="3987" y="7309"/>
                      <a:pt x="3956" y="7245"/>
                    </a:cubicBezTo>
                    <a:lnTo>
                      <a:pt x="3947" y="7225"/>
                    </a:lnTo>
                    <a:cubicBezTo>
                      <a:pt x="3927" y="7188"/>
                      <a:pt x="3907" y="7152"/>
                      <a:pt x="3896" y="7104"/>
                    </a:cubicBezTo>
                    <a:cubicBezTo>
                      <a:pt x="3879" y="7031"/>
                      <a:pt x="3859" y="6954"/>
                      <a:pt x="3850" y="6877"/>
                    </a:cubicBezTo>
                    <a:cubicBezTo>
                      <a:pt x="3843" y="6823"/>
                      <a:pt x="3833" y="6770"/>
                      <a:pt x="3823" y="6717"/>
                    </a:cubicBezTo>
                    <a:cubicBezTo>
                      <a:pt x="3810" y="6650"/>
                      <a:pt x="3796" y="6579"/>
                      <a:pt x="3783" y="6506"/>
                    </a:cubicBezTo>
                    <a:cubicBezTo>
                      <a:pt x="3746" y="6352"/>
                      <a:pt x="3699" y="6192"/>
                      <a:pt x="3639" y="5984"/>
                    </a:cubicBezTo>
                    <a:lnTo>
                      <a:pt x="3632" y="5968"/>
                    </a:lnTo>
                    <a:cubicBezTo>
                      <a:pt x="3609" y="5880"/>
                      <a:pt x="3582" y="5793"/>
                      <a:pt x="3558" y="5707"/>
                    </a:cubicBezTo>
                    <a:cubicBezTo>
                      <a:pt x="3518" y="5563"/>
                      <a:pt x="3492" y="5412"/>
                      <a:pt x="3468" y="5285"/>
                    </a:cubicBezTo>
                    <a:lnTo>
                      <a:pt x="3425" y="5017"/>
                    </a:lnTo>
                    <a:lnTo>
                      <a:pt x="3221" y="5061"/>
                    </a:lnTo>
                    <a:cubicBezTo>
                      <a:pt x="3174" y="5068"/>
                      <a:pt x="3124" y="5071"/>
                      <a:pt x="3074" y="5077"/>
                    </a:cubicBezTo>
                    <a:cubicBezTo>
                      <a:pt x="3010" y="5081"/>
                      <a:pt x="2947" y="5088"/>
                      <a:pt x="2883" y="5102"/>
                    </a:cubicBezTo>
                    <a:cubicBezTo>
                      <a:pt x="2769" y="5122"/>
                      <a:pt x="2655" y="5138"/>
                      <a:pt x="2545" y="5151"/>
                    </a:cubicBezTo>
                    <a:cubicBezTo>
                      <a:pt x="2374" y="5178"/>
                      <a:pt x="2204" y="5198"/>
                      <a:pt x="2033" y="5222"/>
                    </a:cubicBezTo>
                    <a:lnTo>
                      <a:pt x="1763" y="5255"/>
                    </a:lnTo>
                    <a:cubicBezTo>
                      <a:pt x="1756" y="5256"/>
                      <a:pt x="1748" y="5257"/>
                      <a:pt x="1738" y="5257"/>
                    </a:cubicBezTo>
                    <a:cubicBezTo>
                      <a:pt x="1727" y="5257"/>
                      <a:pt x="1716" y="5256"/>
                      <a:pt x="1703" y="5255"/>
                    </a:cubicBezTo>
                    <a:lnTo>
                      <a:pt x="1559" y="5242"/>
                    </a:lnTo>
                    <a:lnTo>
                      <a:pt x="1428" y="5679"/>
                    </a:lnTo>
                    <a:cubicBezTo>
                      <a:pt x="1358" y="5917"/>
                      <a:pt x="1275" y="6155"/>
                      <a:pt x="1195" y="6386"/>
                    </a:cubicBezTo>
                    <a:lnTo>
                      <a:pt x="1161" y="6479"/>
                    </a:lnTo>
                    <a:cubicBezTo>
                      <a:pt x="1124" y="6590"/>
                      <a:pt x="1090" y="6703"/>
                      <a:pt x="1060" y="6817"/>
                    </a:cubicBezTo>
                    <a:cubicBezTo>
                      <a:pt x="1030" y="6924"/>
                      <a:pt x="1007" y="7031"/>
                      <a:pt x="983" y="7141"/>
                    </a:cubicBezTo>
                    <a:lnTo>
                      <a:pt x="950" y="7275"/>
                    </a:lnTo>
                    <a:cubicBezTo>
                      <a:pt x="934" y="7362"/>
                      <a:pt x="890" y="7425"/>
                      <a:pt x="826" y="7469"/>
                    </a:cubicBezTo>
                    <a:cubicBezTo>
                      <a:pt x="779" y="7502"/>
                      <a:pt x="724" y="7519"/>
                      <a:pt x="668" y="7519"/>
                    </a:cubicBezTo>
                    <a:cubicBezTo>
                      <a:pt x="648" y="7519"/>
                      <a:pt x="628" y="7517"/>
                      <a:pt x="609" y="7513"/>
                    </a:cubicBezTo>
                    <a:cubicBezTo>
                      <a:pt x="536" y="7499"/>
                      <a:pt x="465" y="7449"/>
                      <a:pt x="418" y="7382"/>
                    </a:cubicBezTo>
                    <a:cubicBezTo>
                      <a:pt x="378" y="7315"/>
                      <a:pt x="365" y="7245"/>
                      <a:pt x="378" y="7178"/>
                    </a:cubicBezTo>
                    <a:cubicBezTo>
                      <a:pt x="392" y="7115"/>
                      <a:pt x="408" y="7054"/>
                      <a:pt x="422" y="6991"/>
                    </a:cubicBezTo>
                    <a:cubicBezTo>
                      <a:pt x="452" y="6840"/>
                      <a:pt x="485" y="6687"/>
                      <a:pt x="528" y="6542"/>
                    </a:cubicBezTo>
                    <a:cubicBezTo>
                      <a:pt x="589" y="6342"/>
                      <a:pt x="656" y="6141"/>
                      <a:pt x="719" y="5951"/>
                    </a:cubicBezTo>
                    <a:cubicBezTo>
                      <a:pt x="806" y="5663"/>
                      <a:pt x="894" y="5369"/>
                      <a:pt x="977" y="5077"/>
                    </a:cubicBezTo>
                    <a:lnTo>
                      <a:pt x="1067" y="4764"/>
                    </a:lnTo>
                    <a:cubicBezTo>
                      <a:pt x="1084" y="4707"/>
                      <a:pt x="1104" y="4653"/>
                      <a:pt x="1121" y="4596"/>
                    </a:cubicBezTo>
                    <a:lnTo>
                      <a:pt x="1187" y="4395"/>
                    </a:lnTo>
                    <a:cubicBezTo>
                      <a:pt x="1215" y="4312"/>
                      <a:pt x="1241" y="4228"/>
                      <a:pt x="1271" y="4148"/>
                    </a:cubicBezTo>
                    <a:lnTo>
                      <a:pt x="1325" y="4001"/>
                    </a:lnTo>
                    <a:cubicBezTo>
                      <a:pt x="1375" y="3867"/>
                      <a:pt x="1425" y="3730"/>
                      <a:pt x="1475" y="3597"/>
                    </a:cubicBezTo>
                    <a:lnTo>
                      <a:pt x="1485" y="3569"/>
                    </a:lnTo>
                    <a:cubicBezTo>
                      <a:pt x="1562" y="3372"/>
                      <a:pt x="1636" y="3171"/>
                      <a:pt x="1712" y="2974"/>
                    </a:cubicBezTo>
                    <a:cubicBezTo>
                      <a:pt x="1769" y="2824"/>
                      <a:pt x="1823" y="2669"/>
                      <a:pt x="1880" y="2509"/>
                    </a:cubicBezTo>
                    <a:lnTo>
                      <a:pt x="1900" y="2433"/>
                    </a:lnTo>
                    <a:cubicBezTo>
                      <a:pt x="1937" y="2322"/>
                      <a:pt x="1970" y="2208"/>
                      <a:pt x="2004" y="2095"/>
                    </a:cubicBezTo>
                    <a:cubicBezTo>
                      <a:pt x="2033" y="1994"/>
                      <a:pt x="2061" y="1891"/>
                      <a:pt x="2090" y="1791"/>
                    </a:cubicBezTo>
                    <a:cubicBezTo>
                      <a:pt x="2178" y="1476"/>
                      <a:pt x="2271" y="1152"/>
                      <a:pt x="2382" y="843"/>
                    </a:cubicBezTo>
                    <a:lnTo>
                      <a:pt x="2391" y="817"/>
                    </a:lnTo>
                    <a:cubicBezTo>
                      <a:pt x="2419" y="737"/>
                      <a:pt x="2448" y="656"/>
                      <a:pt x="2485" y="593"/>
                    </a:cubicBezTo>
                    <a:cubicBezTo>
                      <a:pt x="2539" y="506"/>
                      <a:pt x="2575" y="456"/>
                      <a:pt x="2632" y="419"/>
                    </a:cubicBezTo>
                    <a:cubicBezTo>
                      <a:pt x="2711" y="373"/>
                      <a:pt x="2780" y="352"/>
                      <a:pt x="2855" y="352"/>
                    </a:cubicBezTo>
                    <a:close/>
                    <a:moveTo>
                      <a:pt x="2851" y="0"/>
                    </a:moveTo>
                    <a:cubicBezTo>
                      <a:pt x="2711" y="0"/>
                      <a:pt x="2582" y="39"/>
                      <a:pt x="2451" y="118"/>
                    </a:cubicBezTo>
                    <a:cubicBezTo>
                      <a:pt x="2321" y="198"/>
                      <a:pt x="2248" y="309"/>
                      <a:pt x="2184" y="412"/>
                    </a:cubicBezTo>
                    <a:cubicBezTo>
                      <a:pt x="2127" y="506"/>
                      <a:pt x="2090" y="610"/>
                      <a:pt x="2061" y="700"/>
                    </a:cubicBezTo>
                    <a:lnTo>
                      <a:pt x="2050" y="727"/>
                    </a:lnTo>
                    <a:cubicBezTo>
                      <a:pt x="1937" y="1044"/>
                      <a:pt x="1843" y="1376"/>
                      <a:pt x="1752" y="1693"/>
                    </a:cubicBezTo>
                    <a:cubicBezTo>
                      <a:pt x="1723" y="1794"/>
                      <a:pt x="1696" y="1894"/>
                      <a:pt x="1666" y="1998"/>
                    </a:cubicBezTo>
                    <a:cubicBezTo>
                      <a:pt x="1632" y="2108"/>
                      <a:pt x="1599" y="2222"/>
                      <a:pt x="1565" y="2332"/>
                    </a:cubicBezTo>
                    <a:lnTo>
                      <a:pt x="1545" y="2402"/>
                    </a:lnTo>
                    <a:cubicBezTo>
                      <a:pt x="1491" y="2553"/>
                      <a:pt x="1442" y="2700"/>
                      <a:pt x="1385" y="2850"/>
                    </a:cubicBezTo>
                    <a:cubicBezTo>
                      <a:pt x="1308" y="3048"/>
                      <a:pt x="1235" y="3245"/>
                      <a:pt x="1158" y="3442"/>
                    </a:cubicBezTo>
                    <a:lnTo>
                      <a:pt x="1147" y="3469"/>
                    </a:lnTo>
                    <a:cubicBezTo>
                      <a:pt x="1094" y="3606"/>
                      <a:pt x="1044" y="3743"/>
                      <a:pt x="994" y="3881"/>
                    </a:cubicBezTo>
                    <a:lnTo>
                      <a:pt x="940" y="4024"/>
                    </a:lnTo>
                    <a:cubicBezTo>
                      <a:pt x="910" y="4111"/>
                      <a:pt x="880" y="4202"/>
                      <a:pt x="853" y="4288"/>
                    </a:cubicBezTo>
                    <a:lnTo>
                      <a:pt x="789" y="4483"/>
                    </a:lnTo>
                    <a:cubicBezTo>
                      <a:pt x="769" y="4543"/>
                      <a:pt x="749" y="4603"/>
                      <a:pt x="729" y="4667"/>
                    </a:cubicBezTo>
                    <a:lnTo>
                      <a:pt x="639" y="4981"/>
                    </a:lnTo>
                    <a:cubicBezTo>
                      <a:pt x="556" y="5272"/>
                      <a:pt x="472" y="5559"/>
                      <a:pt x="385" y="5844"/>
                    </a:cubicBezTo>
                    <a:cubicBezTo>
                      <a:pt x="321" y="6034"/>
                      <a:pt x="251" y="6235"/>
                      <a:pt x="191" y="6442"/>
                    </a:cubicBezTo>
                    <a:cubicBezTo>
                      <a:pt x="147" y="6599"/>
                      <a:pt x="111" y="6760"/>
                      <a:pt x="77" y="6914"/>
                    </a:cubicBezTo>
                    <a:cubicBezTo>
                      <a:pt x="64" y="6977"/>
                      <a:pt x="51" y="7038"/>
                      <a:pt x="37" y="7098"/>
                    </a:cubicBezTo>
                    <a:cubicBezTo>
                      <a:pt x="0" y="7258"/>
                      <a:pt x="31" y="7429"/>
                      <a:pt x="124" y="7573"/>
                    </a:cubicBezTo>
                    <a:cubicBezTo>
                      <a:pt x="221" y="7723"/>
                      <a:pt x="375" y="7827"/>
                      <a:pt x="542" y="7860"/>
                    </a:cubicBezTo>
                    <a:cubicBezTo>
                      <a:pt x="580" y="7867"/>
                      <a:pt x="619" y="7871"/>
                      <a:pt x="658" y="7871"/>
                    </a:cubicBezTo>
                    <a:cubicBezTo>
                      <a:pt x="787" y="7871"/>
                      <a:pt x="915" y="7832"/>
                      <a:pt x="1024" y="7760"/>
                    </a:cubicBezTo>
                    <a:cubicBezTo>
                      <a:pt x="1161" y="7666"/>
                      <a:pt x="1255" y="7526"/>
                      <a:pt x="1295" y="7355"/>
                    </a:cubicBezTo>
                    <a:lnTo>
                      <a:pt x="1325" y="7215"/>
                    </a:lnTo>
                    <a:cubicBezTo>
                      <a:pt x="1348" y="7115"/>
                      <a:pt x="1371" y="7011"/>
                      <a:pt x="1398" y="6911"/>
                    </a:cubicBezTo>
                    <a:cubicBezTo>
                      <a:pt x="1428" y="6800"/>
                      <a:pt x="1462" y="6693"/>
                      <a:pt x="1496" y="6590"/>
                    </a:cubicBezTo>
                    <a:lnTo>
                      <a:pt x="1525" y="6502"/>
                    </a:lnTo>
                    <a:cubicBezTo>
                      <a:pt x="1609" y="6269"/>
                      <a:pt x="1692" y="6025"/>
                      <a:pt x="1766" y="5780"/>
                    </a:cubicBezTo>
                    <a:lnTo>
                      <a:pt x="1817" y="5603"/>
                    </a:lnTo>
                    <a:lnTo>
                      <a:pt x="2081" y="5570"/>
                    </a:lnTo>
                    <a:cubicBezTo>
                      <a:pt x="2251" y="5546"/>
                      <a:pt x="2422" y="5526"/>
                      <a:pt x="2592" y="5499"/>
                    </a:cubicBezTo>
                    <a:cubicBezTo>
                      <a:pt x="2709" y="5486"/>
                      <a:pt x="2830" y="5466"/>
                      <a:pt x="2944" y="5446"/>
                    </a:cubicBezTo>
                    <a:cubicBezTo>
                      <a:pt x="2996" y="5435"/>
                      <a:pt x="3050" y="5432"/>
                      <a:pt x="3107" y="5426"/>
                    </a:cubicBezTo>
                    <a:lnTo>
                      <a:pt x="3137" y="5426"/>
                    </a:lnTo>
                    <a:cubicBezTo>
                      <a:pt x="3157" y="5543"/>
                      <a:pt x="3184" y="5670"/>
                      <a:pt x="3217" y="5800"/>
                    </a:cubicBezTo>
                    <a:cubicBezTo>
                      <a:pt x="3245" y="5891"/>
                      <a:pt x="3271" y="5977"/>
                      <a:pt x="3297" y="6068"/>
                    </a:cubicBezTo>
                    <a:lnTo>
                      <a:pt x="3302" y="6085"/>
                    </a:lnTo>
                    <a:cubicBezTo>
                      <a:pt x="3362" y="6285"/>
                      <a:pt x="3405" y="6442"/>
                      <a:pt x="3438" y="6582"/>
                    </a:cubicBezTo>
                    <a:cubicBezTo>
                      <a:pt x="3452" y="6650"/>
                      <a:pt x="3465" y="6713"/>
                      <a:pt x="3478" y="6780"/>
                    </a:cubicBezTo>
                    <a:cubicBezTo>
                      <a:pt x="3485" y="6830"/>
                      <a:pt x="3495" y="6880"/>
                      <a:pt x="3502" y="6931"/>
                    </a:cubicBezTo>
                    <a:cubicBezTo>
                      <a:pt x="3515" y="7014"/>
                      <a:pt x="3535" y="7101"/>
                      <a:pt x="3558" y="7201"/>
                    </a:cubicBezTo>
                    <a:cubicBezTo>
                      <a:pt x="3575" y="7275"/>
                      <a:pt x="3609" y="7339"/>
                      <a:pt x="3639" y="7392"/>
                    </a:cubicBezTo>
                    <a:cubicBezTo>
                      <a:pt x="3686" y="7499"/>
                      <a:pt x="3756" y="7596"/>
                      <a:pt x="3850" y="7680"/>
                    </a:cubicBezTo>
                    <a:cubicBezTo>
                      <a:pt x="3960" y="7777"/>
                      <a:pt x="4091" y="7840"/>
                      <a:pt x="4237" y="7867"/>
                    </a:cubicBezTo>
                    <a:cubicBezTo>
                      <a:pt x="4288" y="7877"/>
                      <a:pt x="4341" y="7884"/>
                      <a:pt x="4395" y="7884"/>
                    </a:cubicBezTo>
                    <a:cubicBezTo>
                      <a:pt x="4485" y="7884"/>
                      <a:pt x="4579" y="7867"/>
                      <a:pt x="4669" y="7837"/>
                    </a:cubicBezTo>
                    <a:cubicBezTo>
                      <a:pt x="4802" y="7786"/>
                      <a:pt x="4920" y="7710"/>
                      <a:pt x="5014" y="7603"/>
                    </a:cubicBezTo>
                    <a:lnTo>
                      <a:pt x="5057" y="7542"/>
                    </a:lnTo>
                    <a:cubicBezTo>
                      <a:pt x="5134" y="7425"/>
                      <a:pt x="5208" y="7319"/>
                      <a:pt x="5241" y="7141"/>
                    </a:cubicBezTo>
                    <a:cubicBezTo>
                      <a:pt x="5258" y="7048"/>
                      <a:pt x="5264" y="6961"/>
                      <a:pt x="5261" y="6871"/>
                    </a:cubicBezTo>
                    <a:cubicBezTo>
                      <a:pt x="5258" y="6820"/>
                      <a:pt x="5254" y="6770"/>
                      <a:pt x="5244" y="6720"/>
                    </a:cubicBezTo>
                    <a:cubicBezTo>
                      <a:pt x="5224" y="6613"/>
                      <a:pt x="5201" y="6509"/>
                      <a:pt x="5177" y="6402"/>
                    </a:cubicBezTo>
                    <a:lnTo>
                      <a:pt x="5157" y="6312"/>
                    </a:lnTo>
                    <a:cubicBezTo>
                      <a:pt x="5117" y="6121"/>
                      <a:pt x="5077" y="5968"/>
                      <a:pt x="5037" y="5827"/>
                    </a:cubicBezTo>
                    <a:cubicBezTo>
                      <a:pt x="4987" y="5659"/>
                      <a:pt x="4930" y="5492"/>
                      <a:pt x="4876" y="5325"/>
                    </a:cubicBezTo>
                    <a:cubicBezTo>
                      <a:pt x="4833" y="5202"/>
                      <a:pt x="4802" y="5071"/>
                      <a:pt x="4773" y="4934"/>
                    </a:cubicBezTo>
                    <a:lnTo>
                      <a:pt x="4719" y="4656"/>
                    </a:lnTo>
                    <a:cubicBezTo>
                      <a:pt x="4656" y="4335"/>
                      <a:pt x="4589" y="4001"/>
                      <a:pt x="4501" y="3677"/>
                    </a:cubicBezTo>
                    <a:cubicBezTo>
                      <a:pt x="4435" y="3419"/>
                      <a:pt x="4355" y="3165"/>
                      <a:pt x="4274" y="2917"/>
                    </a:cubicBezTo>
                    <a:lnTo>
                      <a:pt x="4154" y="2526"/>
                    </a:lnTo>
                    <a:cubicBezTo>
                      <a:pt x="4087" y="2308"/>
                      <a:pt x="4017" y="2095"/>
                      <a:pt x="3940" y="1887"/>
                    </a:cubicBezTo>
                    <a:cubicBezTo>
                      <a:pt x="3856" y="1666"/>
                      <a:pt x="3786" y="1445"/>
                      <a:pt x="3723" y="1232"/>
                    </a:cubicBezTo>
                    <a:lnTo>
                      <a:pt x="3692" y="1068"/>
                    </a:lnTo>
                    <a:cubicBezTo>
                      <a:pt x="3666" y="931"/>
                      <a:pt x="3639" y="797"/>
                      <a:pt x="3609" y="663"/>
                    </a:cubicBezTo>
                    <a:cubicBezTo>
                      <a:pt x="3606" y="636"/>
                      <a:pt x="3598" y="610"/>
                      <a:pt x="3592" y="583"/>
                    </a:cubicBezTo>
                    <a:cubicBezTo>
                      <a:pt x="3572" y="513"/>
                      <a:pt x="3542" y="456"/>
                      <a:pt x="3515" y="402"/>
                    </a:cubicBezTo>
                    <a:lnTo>
                      <a:pt x="3495" y="366"/>
                    </a:lnTo>
                    <a:cubicBezTo>
                      <a:pt x="3405" y="188"/>
                      <a:pt x="3194" y="41"/>
                      <a:pt x="2984" y="11"/>
                    </a:cubicBezTo>
                    <a:cubicBezTo>
                      <a:pt x="2938" y="4"/>
                      <a:pt x="2894" y="0"/>
                      <a:pt x="2851" y="0"/>
                    </a:cubicBez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07" name="Google Shape;2607;p53"/>
            <p:cNvGrpSpPr/>
            <p:nvPr/>
          </p:nvGrpSpPr>
          <p:grpSpPr>
            <a:xfrm>
              <a:off x="8558254" y="296958"/>
              <a:ext cx="192516" cy="227716"/>
              <a:chOff x="1824250" y="1008625"/>
              <a:chExt cx="144250" cy="170625"/>
            </a:xfrm>
          </p:grpSpPr>
          <p:sp>
            <p:nvSpPr>
              <p:cNvPr id="2608" name="Google Shape;2608;p53"/>
              <p:cNvSpPr/>
              <p:nvPr/>
            </p:nvSpPr>
            <p:spPr>
              <a:xfrm>
                <a:off x="1828675" y="1013025"/>
                <a:ext cx="135400" cy="161850"/>
              </a:xfrm>
              <a:custGeom>
                <a:avLst/>
                <a:gdLst/>
                <a:ahLst/>
                <a:cxnLst/>
                <a:rect l="l" t="t" r="r" b="b"/>
                <a:pathLst>
                  <a:path w="5416" h="6474" extrusionOk="0">
                    <a:moveTo>
                      <a:pt x="2356" y="0"/>
                    </a:moveTo>
                    <a:cubicBezTo>
                      <a:pt x="2252" y="0"/>
                      <a:pt x="2150" y="4"/>
                      <a:pt x="2047" y="21"/>
                    </a:cubicBezTo>
                    <a:cubicBezTo>
                      <a:pt x="1947" y="37"/>
                      <a:pt x="1847" y="67"/>
                      <a:pt x="1750" y="94"/>
                    </a:cubicBezTo>
                    <a:cubicBezTo>
                      <a:pt x="1690" y="107"/>
                      <a:pt x="1636" y="138"/>
                      <a:pt x="1579" y="161"/>
                    </a:cubicBezTo>
                    <a:cubicBezTo>
                      <a:pt x="1469" y="211"/>
                      <a:pt x="1362" y="274"/>
                      <a:pt x="1258" y="342"/>
                    </a:cubicBezTo>
                    <a:cubicBezTo>
                      <a:pt x="1164" y="402"/>
                      <a:pt x="1074" y="472"/>
                      <a:pt x="988" y="539"/>
                    </a:cubicBezTo>
                    <a:cubicBezTo>
                      <a:pt x="871" y="629"/>
                      <a:pt x="760" y="743"/>
                      <a:pt x="659" y="850"/>
                    </a:cubicBezTo>
                    <a:cubicBezTo>
                      <a:pt x="647" y="863"/>
                      <a:pt x="636" y="876"/>
                      <a:pt x="623" y="890"/>
                    </a:cubicBezTo>
                    <a:cubicBezTo>
                      <a:pt x="562" y="960"/>
                      <a:pt x="506" y="1034"/>
                      <a:pt x="456" y="1111"/>
                    </a:cubicBezTo>
                    <a:cubicBezTo>
                      <a:pt x="358" y="1265"/>
                      <a:pt x="272" y="1428"/>
                      <a:pt x="208" y="1599"/>
                    </a:cubicBezTo>
                    <a:cubicBezTo>
                      <a:pt x="141" y="1783"/>
                      <a:pt x="98" y="1973"/>
                      <a:pt x="65" y="2164"/>
                    </a:cubicBezTo>
                    <a:cubicBezTo>
                      <a:pt x="45" y="2291"/>
                      <a:pt x="28" y="2418"/>
                      <a:pt x="17" y="2546"/>
                    </a:cubicBezTo>
                    <a:cubicBezTo>
                      <a:pt x="1" y="2696"/>
                      <a:pt x="1" y="2850"/>
                      <a:pt x="5" y="3003"/>
                    </a:cubicBezTo>
                    <a:cubicBezTo>
                      <a:pt x="11" y="3144"/>
                      <a:pt x="51" y="3295"/>
                      <a:pt x="91" y="3429"/>
                    </a:cubicBezTo>
                    <a:cubicBezTo>
                      <a:pt x="151" y="3619"/>
                      <a:pt x="228" y="3803"/>
                      <a:pt x="306" y="3987"/>
                    </a:cubicBezTo>
                    <a:cubicBezTo>
                      <a:pt x="342" y="4077"/>
                      <a:pt x="382" y="4167"/>
                      <a:pt x="422" y="4258"/>
                    </a:cubicBezTo>
                    <a:cubicBezTo>
                      <a:pt x="489" y="4402"/>
                      <a:pt x="573" y="4539"/>
                      <a:pt x="656" y="4676"/>
                    </a:cubicBezTo>
                    <a:cubicBezTo>
                      <a:pt x="757" y="4846"/>
                      <a:pt x="867" y="5007"/>
                      <a:pt x="997" y="5150"/>
                    </a:cubicBezTo>
                    <a:cubicBezTo>
                      <a:pt x="1161" y="5331"/>
                      <a:pt x="1339" y="5505"/>
                      <a:pt x="1522" y="5666"/>
                    </a:cubicBezTo>
                    <a:cubicBezTo>
                      <a:pt x="1666" y="5793"/>
                      <a:pt x="1817" y="5917"/>
                      <a:pt x="1977" y="6024"/>
                    </a:cubicBezTo>
                    <a:cubicBezTo>
                      <a:pt x="2175" y="6161"/>
                      <a:pt x="2385" y="6285"/>
                      <a:pt x="2613" y="6362"/>
                    </a:cubicBezTo>
                    <a:cubicBezTo>
                      <a:pt x="2743" y="6405"/>
                      <a:pt x="2877" y="6442"/>
                      <a:pt x="3014" y="6459"/>
                    </a:cubicBezTo>
                    <a:cubicBezTo>
                      <a:pt x="3084" y="6469"/>
                      <a:pt x="3155" y="6473"/>
                      <a:pt x="3227" y="6473"/>
                    </a:cubicBezTo>
                    <a:cubicBezTo>
                      <a:pt x="3293" y="6473"/>
                      <a:pt x="3360" y="6470"/>
                      <a:pt x="3425" y="6465"/>
                    </a:cubicBezTo>
                    <a:cubicBezTo>
                      <a:pt x="3509" y="6459"/>
                      <a:pt x="3589" y="6445"/>
                      <a:pt x="3669" y="6428"/>
                    </a:cubicBezTo>
                    <a:cubicBezTo>
                      <a:pt x="3813" y="6395"/>
                      <a:pt x="3958" y="6362"/>
                      <a:pt x="4098" y="6311"/>
                    </a:cubicBezTo>
                    <a:cubicBezTo>
                      <a:pt x="4248" y="6261"/>
                      <a:pt x="4389" y="6184"/>
                      <a:pt x="4519" y="6094"/>
                    </a:cubicBezTo>
                    <a:cubicBezTo>
                      <a:pt x="4646" y="6007"/>
                      <a:pt x="4750" y="5886"/>
                      <a:pt x="4853" y="5769"/>
                    </a:cubicBezTo>
                    <a:cubicBezTo>
                      <a:pt x="4957" y="5652"/>
                      <a:pt x="5031" y="5528"/>
                      <a:pt x="5108" y="5391"/>
                    </a:cubicBezTo>
                    <a:cubicBezTo>
                      <a:pt x="5185" y="5251"/>
                      <a:pt x="5228" y="5097"/>
                      <a:pt x="5268" y="4943"/>
                    </a:cubicBezTo>
                    <a:cubicBezTo>
                      <a:pt x="5332" y="4706"/>
                      <a:pt x="5402" y="4465"/>
                      <a:pt x="5409" y="4218"/>
                    </a:cubicBezTo>
                    <a:cubicBezTo>
                      <a:pt x="5415" y="4054"/>
                      <a:pt x="5415" y="3886"/>
                      <a:pt x="5392" y="3722"/>
                    </a:cubicBezTo>
                    <a:cubicBezTo>
                      <a:pt x="5389" y="3699"/>
                      <a:pt x="5386" y="3676"/>
                      <a:pt x="5382" y="3649"/>
                    </a:cubicBezTo>
                    <a:cubicBezTo>
                      <a:pt x="5365" y="3579"/>
                      <a:pt x="5345" y="3512"/>
                      <a:pt x="5329" y="3442"/>
                    </a:cubicBezTo>
                    <a:cubicBezTo>
                      <a:pt x="5325" y="3429"/>
                      <a:pt x="5322" y="3415"/>
                      <a:pt x="5315" y="3401"/>
                    </a:cubicBezTo>
                    <a:cubicBezTo>
                      <a:pt x="5272" y="3324"/>
                      <a:pt x="5238" y="3244"/>
                      <a:pt x="5178" y="3181"/>
                    </a:cubicBezTo>
                    <a:cubicBezTo>
                      <a:pt x="5128" y="3128"/>
                      <a:pt x="5077" y="3071"/>
                      <a:pt x="5017" y="3027"/>
                    </a:cubicBezTo>
                    <a:cubicBezTo>
                      <a:pt x="4997" y="3014"/>
                      <a:pt x="4981" y="2997"/>
                      <a:pt x="4961" y="2983"/>
                    </a:cubicBezTo>
                    <a:cubicBezTo>
                      <a:pt x="4852" y="2900"/>
                      <a:pt x="4718" y="2857"/>
                      <a:pt x="4583" y="2857"/>
                    </a:cubicBezTo>
                    <a:cubicBezTo>
                      <a:pt x="4503" y="2857"/>
                      <a:pt x="4423" y="2872"/>
                      <a:pt x="4349" y="2903"/>
                    </a:cubicBezTo>
                    <a:cubicBezTo>
                      <a:pt x="4108" y="3000"/>
                      <a:pt x="3944" y="3251"/>
                      <a:pt x="3958" y="3512"/>
                    </a:cubicBezTo>
                    <a:lnTo>
                      <a:pt x="3958" y="3525"/>
                    </a:lnTo>
                    <a:cubicBezTo>
                      <a:pt x="3944" y="3602"/>
                      <a:pt x="3950" y="3682"/>
                      <a:pt x="3954" y="3759"/>
                    </a:cubicBezTo>
                    <a:cubicBezTo>
                      <a:pt x="3954" y="3803"/>
                      <a:pt x="3967" y="3850"/>
                      <a:pt x="3974" y="3890"/>
                    </a:cubicBezTo>
                    <a:cubicBezTo>
                      <a:pt x="3984" y="3950"/>
                      <a:pt x="3991" y="4011"/>
                      <a:pt x="3994" y="4067"/>
                    </a:cubicBezTo>
                    <a:cubicBezTo>
                      <a:pt x="3984" y="4207"/>
                      <a:pt x="3958" y="4345"/>
                      <a:pt x="3927" y="4482"/>
                    </a:cubicBezTo>
                    <a:cubicBezTo>
                      <a:pt x="3901" y="4576"/>
                      <a:pt x="3870" y="4669"/>
                      <a:pt x="3830" y="4759"/>
                    </a:cubicBezTo>
                    <a:cubicBezTo>
                      <a:pt x="3793" y="4813"/>
                      <a:pt x="3753" y="4863"/>
                      <a:pt x="3710" y="4914"/>
                    </a:cubicBezTo>
                    <a:cubicBezTo>
                      <a:pt x="3697" y="4923"/>
                      <a:pt x="3683" y="4934"/>
                      <a:pt x="3669" y="4943"/>
                    </a:cubicBezTo>
                    <a:cubicBezTo>
                      <a:pt x="3620" y="4967"/>
                      <a:pt x="3563" y="4987"/>
                      <a:pt x="3509" y="5004"/>
                    </a:cubicBezTo>
                    <a:cubicBezTo>
                      <a:pt x="3419" y="5024"/>
                      <a:pt x="3325" y="5040"/>
                      <a:pt x="3231" y="5047"/>
                    </a:cubicBezTo>
                    <a:cubicBezTo>
                      <a:pt x="3202" y="5044"/>
                      <a:pt x="3168" y="5037"/>
                      <a:pt x="3135" y="5034"/>
                    </a:cubicBezTo>
                    <a:cubicBezTo>
                      <a:pt x="3061" y="5007"/>
                      <a:pt x="2987" y="4977"/>
                      <a:pt x="2917" y="4940"/>
                    </a:cubicBezTo>
                    <a:cubicBezTo>
                      <a:pt x="2649" y="4773"/>
                      <a:pt x="2408" y="4562"/>
                      <a:pt x="2181" y="4345"/>
                    </a:cubicBezTo>
                    <a:cubicBezTo>
                      <a:pt x="2101" y="4261"/>
                      <a:pt x="2027" y="4174"/>
                      <a:pt x="1957" y="4084"/>
                    </a:cubicBezTo>
                    <a:cubicBezTo>
                      <a:pt x="1894" y="4000"/>
                      <a:pt x="1837" y="3910"/>
                      <a:pt x="1780" y="3820"/>
                    </a:cubicBezTo>
                    <a:cubicBezTo>
                      <a:pt x="1706" y="3679"/>
                      <a:pt x="1643" y="3532"/>
                      <a:pt x="1579" y="3385"/>
                    </a:cubicBezTo>
                    <a:cubicBezTo>
                      <a:pt x="1519" y="3241"/>
                      <a:pt x="1453" y="3094"/>
                      <a:pt x="1405" y="2947"/>
                    </a:cubicBezTo>
                    <a:cubicBezTo>
                      <a:pt x="1396" y="2883"/>
                      <a:pt x="1389" y="2823"/>
                      <a:pt x="1385" y="2759"/>
                    </a:cubicBezTo>
                    <a:cubicBezTo>
                      <a:pt x="1392" y="2552"/>
                      <a:pt x="1416" y="2345"/>
                      <a:pt x="1459" y="2140"/>
                    </a:cubicBezTo>
                    <a:cubicBezTo>
                      <a:pt x="1489" y="2047"/>
                      <a:pt x="1522" y="1957"/>
                      <a:pt x="1566" y="1867"/>
                    </a:cubicBezTo>
                    <a:cubicBezTo>
                      <a:pt x="1636" y="1759"/>
                      <a:pt x="1713" y="1659"/>
                      <a:pt x="1800" y="1562"/>
                    </a:cubicBezTo>
                    <a:cubicBezTo>
                      <a:pt x="1904" y="1462"/>
                      <a:pt x="2014" y="1368"/>
                      <a:pt x="2135" y="1291"/>
                    </a:cubicBezTo>
                    <a:cubicBezTo>
                      <a:pt x="2212" y="1251"/>
                      <a:pt x="2285" y="1217"/>
                      <a:pt x="2365" y="1188"/>
                    </a:cubicBezTo>
                    <a:cubicBezTo>
                      <a:pt x="2476" y="1171"/>
                      <a:pt x="2589" y="1168"/>
                      <a:pt x="2700" y="1168"/>
                    </a:cubicBezTo>
                    <a:lnTo>
                      <a:pt x="2914" y="1168"/>
                    </a:lnTo>
                    <a:cubicBezTo>
                      <a:pt x="3021" y="1154"/>
                      <a:pt x="3115" y="1117"/>
                      <a:pt x="3198" y="1050"/>
                    </a:cubicBezTo>
                    <a:cubicBezTo>
                      <a:pt x="3319" y="956"/>
                      <a:pt x="3399" y="816"/>
                      <a:pt x="3419" y="666"/>
                    </a:cubicBezTo>
                    <a:cubicBezTo>
                      <a:pt x="3439" y="512"/>
                      <a:pt x="3396" y="354"/>
                      <a:pt x="3302" y="234"/>
                    </a:cubicBezTo>
                    <a:cubicBezTo>
                      <a:pt x="3218" y="121"/>
                      <a:pt x="3064" y="13"/>
                      <a:pt x="2917" y="10"/>
                    </a:cubicBezTo>
                    <a:cubicBezTo>
                      <a:pt x="2803" y="7"/>
                      <a:pt x="2686" y="4"/>
                      <a:pt x="2573" y="4"/>
                    </a:cubicBezTo>
                    <a:cubicBezTo>
                      <a:pt x="2500" y="2"/>
                      <a:pt x="2428" y="0"/>
                      <a:pt x="235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9" name="Google Shape;2609;p53"/>
              <p:cNvSpPr/>
              <p:nvPr/>
            </p:nvSpPr>
            <p:spPr>
              <a:xfrm>
                <a:off x="1824250" y="1008625"/>
                <a:ext cx="144250" cy="170625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6825" extrusionOk="0">
                    <a:moveTo>
                      <a:pt x="5328" y="3645"/>
                    </a:moveTo>
                    <a:lnTo>
                      <a:pt x="5328" y="3645"/>
                    </a:lnTo>
                    <a:cubicBezTo>
                      <a:pt x="5328" y="3645"/>
                      <a:pt x="5331" y="3651"/>
                      <a:pt x="5339" y="3661"/>
                    </a:cubicBezTo>
                    <a:cubicBezTo>
                      <a:pt x="5335" y="3655"/>
                      <a:pt x="5332" y="3650"/>
                      <a:pt x="5328" y="3645"/>
                    </a:cubicBezTo>
                    <a:close/>
                    <a:moveTo>
                      <a:pt x="2545" y="352"/>
                    </a:moveTo>
                    <a:cubicBezTo>
                      <a:pt x="2590" y="352"/>
                      <a:pt x="2636" y="353"/>
                      <a:pt x="2683" y="354"/>
                    </a:cubicBezTo>
                    <a:lnTo>
                      <a:pt x="2750" y="354"/>
                    </a:lnTo>
                    <a:cubicBezTo>
                      <a:pt x="2863" y="357"/>
                      <a:pt x="2977" y="357"/>
                      <a:pt x="3091" y="360"/>
                    </a:cubicBezTo>
                    <a:cubicBezTo>
                      <a:pt x="3164" y="364"/>
                      <a:pt x="3275" y="430"/>
                      <a:pt x="3342" y="518"/>
                    </a:cubicBezTo>
                    <a:cubicBezTo>
                      <a:pt x="3405" y="601"/>
                      <a:pt x="3436" y="711"/>
                      <a:pt x="3422" y="819"/>
                    </a:cubicBezTo>
                    <a:cubicBezTo>
                      <a:pt x="3408" y="925"/>
                      <a:pt x="3352" y="1023"/>
                      <a:pt x="3268" y="1089"/>
                    </a:cubicBezTo>
                    <a:cubicBezTo>
                      <a:pt x="3212" y="1129"/>
                      <a:pt x="3147" y="1157"/>
                      <a:pt x="3081" y="1169"/>
                    </a:cubicBezTo>
                    <a:lnTo>
                      <a:pt x="2877" y="1166"/>
                    </a:lnTo>
                    <a:cubicBezTo>
                      <a:pt x="2763" y="1166"/>
                      <a:pt x="2639" y="1169"/>
                      <a:pt x="2516" y="1189"/>
                    </a:cubicBezTo>
                    <a:lnTo>
                      <a:pt x="2482" y="1200"/>
                    </a:lnTo>
                    <a:cubicBezTo>
                      <a:pt x="2405" y="1226"/>
                      <a:pt x="2321" y="1263"/>
                      <a:pt x="2218" y="1320"/>
                    </a:cubicBezTo>
                    <a:cubicBezTo>
                      <a:pt x="2101" y="1393"/>
                      <a:pt x="1988" y="1487"/>
                      <a:pt x="1847" y="1621"/>
                    </a:cubicBezTo>
                    <a:cubicBezTo>
                      <a:pt x="1750" y="1728"/>
                      <a:pt x="1666" y="1839"/>
                      <a:pt x="1596" y="1949"/>
                    </a:cubicBezTo>
                    <a:lnTo>
                      <a:pt x="1586" y="1966"/>
                    </a:lnTo>
                    <a:cubicBezTo>
                      <a:pt x="1539" y="2060"/>
                      <a:pt x="1499" y="2160"/>
                      <a:pt x="1462" y="2280"/>
                    </a:cubicBezTo>
                    <a:cubicBezTo>
                      <a:pt x="1422" y="2474"/>
                      <a:pt x="1395" y="2685"/>
                      <a:pt x="1386" y="2946"/>
                    </a:cubicBezTo>
                    <a:cubicBezTo>
                      <a:pt x="1389" y="3016"/>
                      <a:pt x="1395" y="3083"/>
                      <a:pt x="1409" y="3150"/>
                    </a:cubicBezTo>
                    <a:lnTo>
                      <a:pt x="1415" y="3176"/>
                    </a:lnTo>
                    <a:cubicBezTo>
                      <a:pt x="1459" y="3313"/>
                      <a:pt x="1516" y="3444"/>
                      <a:pt x="1569" y="3571"/>
                    </a:cubicBezTo>
                    <a:lnTo>
                      <a:pt x="1596" y="3631"/>
                    </a:lnTo>
                    <a:cubicBezTo>
                      <a:pt x="1650" y="3755"/>
                      <a:pt x="1719" y="3919"/>
                      <a:pt x="1810" y="4089"/>
                    </a:cubicBezTo>
                    <a:cubicBezTo>
                      <a:pt x="1860" y="4173"/>
                      <a:pt x="1920" y="4273"/>
                      <a:pt x="1994" y="4367"/>
                    </a:cubicBezTo>
                    <a:cubicBezTo>
                      <a:pt x="2061" y="4457"/>
                      <a:pt x="2141" y="4548"/>
                      <a:pt x="2235" y="4648"/>
                    </a:cubicBezTo>
                    <a:cubicBezTo>
                      <a:pt x="2519" y="4919"/>
                      <a:pt x="2760" y="5113"/>
                      <a:pt x="3000" y="5266"/>
                    </a:cubicBezTo>
                    <a:lnTo>
                      <a:pt x="3017" y="5277"/>
                    </a:lnTo>
                    <a:cubicBezTo>
                      <a:pt x="3104" y="5317"/>
                      <a:pt x="3181" y="5350"/>
                      <a:pt x="3255" y="5374"/>
                    </a:cubicBezTo>
                    <a:lnTo>
                      <a:pt x="3278" y="5380"/>
                    </a:lnTo>
                    <a:cubicBezTo>
                      <a:pt x="3318" y="5387"/>
                      <a:pt x="3355" y="5394"/>
                      <a:pt x="3392" y="5397"/>
                    </a:cubicBezTo>
                    <a:lnTo>
                      <a:pt x="3408" y="5400"/>
                    </a:lnTo>
                    <a:lnTo>
                      <a:pt x="3425" y="5397"/>
                    </a:lnTo>
                    <a:cubicBezTo>
                      <a:pt x="3516" y="5391"/>
                      <a:pt x="3613" y="5377"/>
                      <a:pt x="3740" y="5346"/>
                    </a:cubicBezTo>
                    <a:cubicBezTo>
                      <a:pt x="3800" y="5330"/>
                      <a:pt x="3860" y="5306"/>
                      <a:pt x="3917" y="5283"/>
                    </a:cubicBezTo>
                    <a:lnTo>
                      <a:pt x="3950" y="5263"/>
                    </a:lnTo>
                    <a:cubicBezTo>
                      <a:pt x="3967" y="5250"/>
                      <a:pt x="3984" y="5240"/>
                      <a:pt x="3997" y="5226"/>
                    </a:cubicBezTo>
                    <a:lnTo>
                      <a:pt x="4017" y="5206"/>
                    </a:lnTo>
                    <a:cubicBezTo>
                      <a:pt x="4070" y="5146"/>
                      <a:pt x="4115" y="5090"/>
                      <a:pt x="4155" y="5036"/>
                    </a:cubicBezTo>
                    <a:lnTo>
                      <a:pt x="4168" y="5005"/>
                    </a:lnTo>
                    <a:cubicBezTo>
                      <a:pt x="4218" y="4899"/>
                      <a:pt x="4251" y="4789"/>
                      <a:pt x="4275" y="4698"/>
                    </a:cubicBezTo>
                    <a:cubicBezTo>
                      <a:pt x="4302" y="4581"/>
                      <a:pt x="4335" y="4423"/>
                      <a:pt x="4345" y="4256"/>
                    </a:cubicBezTo>
                    <a:lnTo>
                      <a:pt x="4345" y="4247"/>
                    </a:lnTo>
                    <a:lnTo>
                      <a:pt x="4345" y="4236"/>
                    </a:lnTo>
                    <a:cubicBezTo>
                      <a:pt x="4342" y="4170"/>
                      <a:pt x="4335" y="4102"/>
                      <a:pt x="4325" y="4039"/>
                    </a:cubicBezTo>
                    <a:cubicBezTo>
                      <a:pt x="4322" y="4019"/>
                      <a:pt x="4318" y="4002"/>
                      <a:pt x="4315" y="3982"/>
                    </a:cubicBezTo>
                    <a:cubicBezTo>
                      <a:pt x="4311" y="3966"/>
                      <a:pt x="4305" y="3942"/>
                      <a:pt x="4305" y="3935"/>
                    </a:cubicBezTo>
                    <a:lnTo>
                      <a:pt x="4305" y="3862"/>
                    </a:lnTo>
                    <a:cubicBezTo>
                      <a:pt x="4302" y="3815"/>
                      <a:pt x="4302" y="3768"/>
                      <a:pt x="4308" y="3715"/>
                    </a:cubicBezTo>
                    <a:lnTo>
                      <a:pt x="4311" y="3698"/>
                    </a:lnTo>
                    <a:lnTo>
                      <a:pt x="4311" y="3678"/>
                    </a:lnTo>
                    <a:cubicBezTo>
                      <a:pt x="4302" y="3494"/>
                      <a:pt x="4419" y="3310"/>
                      <a:pt x="4592" y="3243"/>
                    </a:cubicBezTo>
                    <a:cubicBezTo>
                      <a:pt x="4647" y="3221"/>
                      <a:pt x="4706" y="3209"/>
                      <a:pt x="4765" y="3209"/>
                    </a:cubicBezTo>
                    <a:cubicBezTo>
                      <a:pt x="4860" y="3209"/>
                      <a:pt x="4954" y="3239"/>
                      <a:pt x="5030" y="3296"/>
                    </a:cubicBezTo>
                    <a:lnTo>
                      <a:pt x="5091" y="3344"/>
                    </a:lnTo>
                    <a:cubicBezTo>
                      <a:pt x="5124" y="3370"/>
                      <a:pt x="5161" y="3407"/>
                      <a:pt x="5198" y="3444"/>
                    </a:cubicBezTo>
                    <a:lnTo>
                      <a:pt x="5231" y="3480"/>
                    </a:lnTo>
                    <a:cubicBezTo>
                      <a:pt x="5258" y="3508"/>
                      <a:pt x="5278" y="3551"/>
                      <a:pt x="5305" y="3601"/>
                    </a:cubicBezTo>
                    <a:cubicBezTo>
                      <a:pt x="5312" y="3615"/>
                      <a:pt x="5319" y="3630"/>
                      <a:pt x="5328" y="3645"/>
                    </a:cubicBezTo>
                    <a:lnTo>
                      <a:pt x="5328" y="3645"/>
                    </a:lnTo>
                    <a:lnTo>
                      <a:pt x="5499" y="3597"/>
                    </a:lnTo>
                    <a:lnTo>
                      <a:pt x="5499" y="3597"/>
                    </a:lnTo>
                    <a:lnTo>
                      <a:pt x="5335" y="3665"/>
                    </a:lnTo>
                    <a:lnTo>
                      <a:pt x="5342" y="3691"/>
                    </a:lnTo>
                    <a:cubicBezTo>
                      <a:pt x="5359" y="3748"/>
                      <a:pt x="5375" y="3801"/>
                      <a:pt x="5385" y="3858"/>
                    </a:cubicBezTo>
                    <a:cubicBezTo>
                      <a:pt x="5388" y="3882"/>
                      <a:pt x="5392" y="3902"/>
                      <a:pt x="5395" y="3926"/>
                    </a:cubicBezTo>
                    <a:cubicBezTo>
                      <a:pt x="5419" y="4073"/>
                      <a:pt x="5415" y="4230"/>
                      <a:pt x="5412" y="4390"/>
                    </a:cubicBezTo>
                    <a:cubicBezTo>
                      <a:pt x="5405" y="4591"/>
                      <a:pt x="5351" y="4792"/>
                      <a:pt x="5294" y="5005"/>
                    </a:cubicBezTo>
                    <a:lnTo>
                      <a:pt x="5274" y="5076"/>
                    </a:lnTo>
                    <a:cubicBezTo>
                      <a:pt x="5238" y="5220"/>
                      <a:pt x="5198" y="5360"/>
                      <a:pt x="5131" y="5481"/>
                    </a:cubicBezTo>
                    <a:cubicBezTo>
                      <a:pt x="5061" y="5607"/>
                      <a:pt x="4993" y="5725"/>
                      <a:pt x="4900" y="5828"/>
                    </a:cubicBezTo>
                    <a:lnTo>
                      <a:pt x="4873" y="5859"/>
                    </a:lnTo>
                    <a:cubicBezTo>
                      <a:pt x="4783" y="5959"/>
                      <a:pt x="4696" y="6059"/>
                      <a:pt x="4596" y="6126"/>
                    </a:cubicBezTo>
                    <a:cubicBezTo>
                      <a:pt x="4462" y="6217"/>
                      <a:pt x="4339" y="6283"/>
                      <a:pt x="4218" y="6323"/>
                    </a:cubicBezTo>
                    <a:cubicBezTo>
                      <a:pt x="4094" y="6363"/>
                      <a:pt x="3964" y="6397"/>
                      <a:pt x="3806" y="6434"/>
                    </a:cubicBezTo>
                    <a:cubicBezTo>
                      <a:pt x="3726" y="6450"/>
                      <a:pt x="3656" y="6461"/>
                      <a:pt x="3593" y="6467"/>
                    </a:cubicBezTo>
                    <a:cubicBezTo>
                      <a:pt x="3539" y="6471"/>
                      <a:pt x="3477" y="6474"/>
                      <a:pt x="3412" y="6474"/>
                    </a:cubicBezTo>
                    <a:cubicBezTo>
                      <a:pt x="3347" y="6474"/>
                      <a:pt x="3280" y="6471"/>
                      <a:pt x="3215" y="6461"/>
                    </a:cubicBezTo>
                    <a:cubicBezTo>
                      <a:pt x="3104" y="6447"/>
                      <a:pt x="2984" y="6417"/>
                      <a:pt x="2846" y="6370"/>
                    </a:cubicBezTo>
                    <a:cubicBezTo>
                      <a:pt x="2663" y="6310"/>
                      <a:pt x="2476" y="6209"/>
                      <a:pt x="2255" y="6056"/>
                    </a:cubicBezTo>
                    <a:cubicBezTo>
                      <a:pt x="2114" y="5962"/>
                      <a:pt x="1974" y="5848"/>
                      <a:pt x="1817" y="5712"/>
                    </a:cubicBezTo>
                    <a:cubicBezTo>
                      <a:pt x="1636" y="5551"/>
                      <a:pt x="1466" y="5383"/>
                      <a:pt x="1305" y="5210"/>
                    </a:cubicBezTo>
                    <a:cubicBezTo>
                      <a:pt x="1198" y="5090"/>
                      <a:pt x="1094" y="4949"/>
                      <a:pt x="984" y="4761"/>
                    </a:cubicBezTo>
                    <a:lnTo>
                      <a:pt x="964" y="4732"/>
                    </a:lnTo>
                    <a:cubicBezTo>
                      <a:pt x="890" y="4604"/>
                      <a:pt x="816" y="4488"/>
                      <a:pt x="759" y="4360"/>
                    </a:cubicBezTo>
                    <a:lnTo>
                      <a:pt x="739" y="4317"/>
                    </a:lnTo>
                    <a:cubicBezTo>
                      <a:pt x="710" y="4243"/>
                      <a:pt x="676" y="4170"/>
                      <a:pt x="646" y="4096"/>
                    </a:cubicBezTo>
                    <a:lnTo>
                      <a:pt x="616" y="4022"/>
                    </a:lnTo>
                    <a:cubicBezTo>
                      <a:pt x="549" y="3862"/>
                      <a:pt x="486" y="3708"/>
                      <a:pt x="435" y="3551"/>
                    </a:cubicBezTo>
                    <a:cubicBezTo>
                      <a:pt x="398" y="3427"/>
                      <a:pt x="362" y="3293"/>
                      <a:pt x="358" y="3173"/>
                    </a:cubicBezTo>
                    <a:cubicBezTo>
                      <a:pt x="355" y="3036"/>
                      <a:pt x="355" y="2885"/>
                      <a:pt x="369" y="2738"/>
                    </a:cubicBezTo>
                    <a:cubicBezTo>
                      <a:pt x="378" y="2637"/>
                      <a:pt x="392" y="2504"/>
                      <a:pt x="415" y="2370"/>
                    </a:cubicBezTo>
                    <a:cubicBezTo>
                      <a:pt x="452" y="2163"/>
                      <a:pt x="495" y="1989"/>
                      <a:pt x="549" y="1835"/>
                    </a:cubicBezTo>
                    <a:cubicBezTo>
                      <a:pt x="603" y="1688"/>
                      <a:pt x="683" y="1538"/>
                      <a:pt x="779" y="1380"/>
                    </a:cubicBezTo>
                    <a:cubicBezTo>
                      <a:pt x="824" y="1313"/>
                      <a:pt x="873" y="1250"/>
                      <a:pt x="934" y="1183"/>
                    </a:cubicBezTo>
                    <a:lnTo>
                      <a:pt x="967" y="1146"/>
                    </a:lnTo>
                    <a:cubicBezTo>
                      <a:pt x="1060" y="1043"/>
                      <a:pt x="1161" y="936"/>
                      <a:pt x="1272" y="856"/>
                    </a:cubicBezTo>
                    <a:lnTo>
                      <a:pt x="1312" y="825"/>
                    </a:lnTo>
                    <a:cubicBezTo>
                      <a:pt x="1386" y="765"/>
                      <a:pt x="1455" y="711"/>
                      <a:pt x="1529" y="665"/>
                    </a:cubicBezTo>
                    <a:cubicBezTo>
                      <a:pt x="1622" y="608"/>
                      <a:pt x="1727" y="544"/>
                      <a:pt x="1830" y="498"/>
                    </a:cubicBezTo>
                    <a:lnTo>
                      <a:pt x="1860" y="484"/>
                    </a:lnTo>
                    <a:cubicBezTo>
                      <a:pt x="1900" y="464"/>
                      <a:pt x="1940" y="447"/>
                      <a:pt x="1974" y="437"/>
                    </a:cubicBezTo>
                    <a:lnTo>
                      <a:pt x="2008" y="430"/>
                    </a:lnTo>
                    <a:cubicBezTo>
                      <a:pt x="2091" y="407"/>
                      <a:pt x="2171" y="384"/>
                      <a:pt x="2252" y="370"/>
                    </a:cubicBezTo>
                    <a:cubicBezTo>
                      <a:pt x="2346" y="356"/>
                      <a:pt x="2444" y="352"/>
                      <a:pt x="2545" y="352"/>
                    </a:cubicBezTo>
                    <a:close/>
                    <a:moveTo>
                      <a:pt x="2529" y="0"/>
                    </a:moveTo>
                    <a:cubicBezTo>
                      <a:pt x="2420" y="0"/>
                      <a:pt x="2309" y="5"/>
                      <a:pt x="2195" y="22"/>
                    </a:cubicBezTo>
                    <a:cubicBezTo>
                      <a:pt x="2097" y="39"/>
                      <a:pt x="2004" y="66"/>
                      <a:pt x="1914" y="89"/>
                    </a:cubicBezTo>
                    <a:lnTo>
                      <a:pt x="1880" y="99"/>
                    </a:lnTo>
                    <a:cubicBezTo>
                      <a:pt x="1817" y="116"/>
                      <a:pt x="1763" y="143"/>
                      <a:pt x="1713" y="166"/>
                    </a:cubicBezTo>
                    <a:lnTo>
                      <a:pt x="1687" y="176"/>
                    </a:lnTo>
                    <a:cubicBezTo>
                      <a:pt x="1562" y="233"/>
                      <a:pt x="1449" y="303"/>
                      <a:pt x="1341" y="367"/>
                    </a:cubicBezTo>
                    <a:cubicBezTo>
                      <a:pt x="1255" y="424"/>
                      <a:pt x="1174" y="484"/>
                      <a:pt x="1097" y="544"/>
                    </a:cubicBezTo>
                    <a:lnTo>
                      <a:pt x="1057" y="575"/>
                    </a:lnTo>
                    <a:cubicBezTo>
                      <a:pt x="927" y="675"/>
                      <a:pt x="813" y="791"/>
                      <a:pt x="706" y="909"/>
                    </a:cubicBezTo>
                    <a:lnTo>
                      <a:pt x="670" y="949"/>
                    </a:lnTo>
                    <a:cubicBezTo>
                      <a:pt x="596" y="1032"/>
                      <a:pt x="539" y="1109"/>
                      <a:pt x="486" y="1193"/>
                    </a:cubicBezTo>
                    <a:cubicBezTo>
                      <a:pt x="372" y="1367"/>
                      <a:pt x="282" y="1544"/>
                      <a:pt x="222" y="1714"/>
                    </a:cubicBezTo>
                    <a:cubicBezTo>
                      <a:pt x="157" y="1889"/>
                      <a:pt x="108" y="2083"/>
                      <a:pt x="68" y="2310"/>
                    </a:cubicBezTo>
                    <a:cubicBezTo>
                      <a:pt x="44" y="2454"/>
                      <a:pt x="27" y="2597"/>
                      <a:pt x="17" y="2705"/>
                    </a:cubicBezTo>
                    <a:cubicBezTo>
                      <a:pt x="1" y="2869"/>
                      <a:pt x="4" y="3032"/>
                      <a:pt x="7" y="3183"/>
                    </a:cubicBezTo>
                    <a:cubicBezTo>
                      <a:pt x="11" y="3347"/>
                      <a:pt x="54" y="3508"/>
                      <a:pt x="101" y="3654"/>
                    </a:cubicBezTo>
                    <a:cubicBezTo>
                      <a:pt x="154" y="3829"/>
                      <a:pt x="222" y="3996"/>
                      <a:pt x="288" y="4156"/>
                    </a:cubicBezTo>
                    <a:lnTo>
                      <a:pt x="322" y="4230"/>
                    </a:lnTo>
                    <a:cubicBezTo>
                      <a:pt x="352" y="4307"/>
                      <a:pt x="385" y="4383"/>
                      <a:pt x="418" y="4460"/>
                    </a:cubicBezTo>
                    <a:lnTo>
                      <a:pt x="438" y="4504"/>
                    </a:lnTo>
                    <a:cubicBezTo>
                      <a:pt x="506" y="4651"/>
                      <a:pt x="586" y="4785"/>
                      <a:pt x="663" y="4915"/>
                    </a:cubicBezTo>
                    <a:lnTo>
                      <a:pt x="683" y="4942"/>
                    </a:lnTo>
                    <a:cubicBezTo>
                      <a:pt x="807" y="5150"/>
                      <a:pt x="920" y="5306"/>
                      <a:pt x="1044" y="5444"/>
                    </a:cubicBezTo>
                    <a:cubicBezTo>
                      <a:pt x="1211" y="5627"/>
                      <a:pt x="1395" y="5808"/>
                      <a:pt x="1586" y="5976"/>
                    </a:cubicBezTo>
                    <a:cubicBezTo>
                      <a:pt x="1750" y="6119"/>
                      <a:pt x="1903" y="6243"/>
                      <a:pt x="2054" y="6347"/>
                    </a:cubicBezTo>
                    <a:cubicBezTo>
                      <a:pt x="2301" y="6518"/>
                      <a:pt x="2519" y="6635"/>
                      <a:pt x="2736" y="6705"/>
                    </a:cubicBezTo>
                    <a:cubicBezTo>
                      <a:pt x="2894" y="6758"/>
                      <a:pt x="3034" y="6791"/>
                      <a:pt x="3167" y="6811"/>
                    </a:cubicBezTo>
                    <a:cubicBezTo>
                      <a:pt x="3248" y="6822"/>
                      <a:pt x="3328" y="6825"/>
                      <a:pt x="3405" y="6825"/>
                    </a:cubicBezTo>
                    <a:cubicBezTo>
                      <a:pt x="3482" y="6825"/>
                      <a:pt x="3553" y="6822"/>
                      <a:pt x="3616" y="6819"/>
                    </a:cubicBezTo>
                    <a:cubicBezTo>
                      <a:pt x="3696" y="6811"/>
                      <a:pt x="3786" y="6798"/>
                      <a:pt x="3883" y="6775"/>
                    </a:cubicBezTo>
                    <a:cubicBezTo>
                      <a:pt x="4050" y="6738"/>
                      <a:pt x="4191" y="6701"/>
                      <a:pt x="4331" y="6655"/>
                    </a:cubicBezTo>
                    <a:cubicBezTo>
                      <a:pt x="4482" y="6604"/>
                      <a:pt x="4632" y="6527"/>
                      <a:pt x="4797" y="6417"/>
                    </a:cubicBezTo>
                    <a:cubicBezTo>
                      <a:pt x="4930" y="6323"/>
                      <a:pt x="5038" y="6206"/>
                      <a:pt x="5138" y="6089"/>
                    </a:cubicBezTo>
                    <a:lnTo>
                      <a:pt x="5161" y="6062"/>
                    </a:lnTo>
                    <a:cubicBezTo>
                      <a:pt x="5282" y="5932"/>
                      <a:pt x="5359" y="5788"/>
                      <a:pt x="5435" y="5651"/>
                    </a:cubicBezTo>
                    <a:cubicBezTo>
                      <a:pt x="5526" y="5494"/>
                      <a:pt x="5572" y="5326"/>
                      <a:pt x="5616" y="5166"/>
                    </a:cubicBezTo>
                    <a:lnTo>
                      <a:pt x="5636" y="5096"/>
                    </a:lnTo>
                    <a:cubicBezTo>
                      <a:pt x="5696" y="4872"/>
                      <a:pt x="5756" y="4644"/>
                      <a:pt x="5763" y="4397"/>
                    </a:cubicBezTo>
                    <a:cubicBezTo>
                      <a:pt x="5766" y="4230"/>
                      <a:pt x="5770" y="4049"/>
                      <a:pt x="5743" y="3875"/>
                    </a:cubicBezTo>
                    <a:cubicBezTo>
                      <a:pt x="5740" y="3849"/>
                      <a:pt x="5736" y="3821"/>
                      <a:pt x="5730" y="3795"/>
                    </a:cubicBezTo>
                    <a:cubicBezTo>
                      <a:pt x="5716" y="3728"/>
                      <a:pt x="5700" y="3661"/>
                      <a:pt x="5683" y="3597"/>
                    </a:cubicBezTo>
                    <a:lnTo>
                      <a:pt x="5673" y="3565"/>
                    </a:lnTo>
                    <a:cubicBezTo>
                      <a:pt x="5669" y="3548"/>
                      <a:pt x="5663" y="3520"/>
                      <a:pt x="5646" y="3491"/>
                    </a:cubicBezTo>
                    <a:cubicBezTo>
                      <a:pt x="5636" y="3474"/>
                      <a:pt x="5626" y="3457"/>
                      <a:pt x="5616" y="3437"/>
                    </a:cubicBezTo>
                    <a:cubicBezTo>
                      <a:pt x="5583" y="3374"/>
                      <a:pt x="5546" y="3300"/>
                      <a:pt x="5482" y="3236"/>
                    </a:cubicBezTo>
                    <a:lnTo>
                      <a:pt x="5452" y="3203"/>
                    </a:lnTo>
                    <a:cubicBezTo>
                      <a:pt x="5405" y="3156"/>
                      <a:pt x="5359" y="3106"/>
                      <a:pt x="5302" y="3063"/>
                    </a:cubicBezTo>
                    <a:lnTo>
                      <a:pt x="5245" y="3019"/>
                    </a:lnTo>
                    <a:cubicBezTo>
                      <a:pt x="5107" y="2913"/>
                      <a:pt x="4932" y="2857"/>
                      <a:pt x="4757" y="2857"/>
                    </a:cubicBezTo>
                    <a:cubicBezTo>
                      <a:pt x="4655" y="2857"/>
                      <a:pt x="4554" y="2876"/>
                      <a:pt x="4459" y="2915"/>
                    </a:cubicBezTo>
                    <a:cubicBezTo>
                      <a:pt x="4155" y="3039"/>
                      <a:pt x="3950" y="3350"/>
                      <a:pt x="3960" y="3675"/>
                    </a:cubicBezTo>
                    <a:cubicBezTo>
                      <a:pt x="3947" y="3748"/>
                      <a:pt x="3950" y="3815"/>
                      <a:pt x="3954" y="3875"/>
                    </a:cubicBezTo>
                    <a:lnTo>
                      <a:pt x="3954" y="3939"/>
                    </a:lnTo>
                    <a:cubicBezTo>
                      <a:pt x="3954" y="3982"/>
                      <a:pt x="3964" y="4026"/>
                      <a:pt x="3970" y="4059"/>
                    </a:cubicBezTo>
                    <a:cubicBezTo>
                      <a:pt x="3974" y="4073"/>
                      <a:pt x="3977" y="4082"/>
                      <a:pt x="3977" y="4096"/>
                    </a:cubicBezTo>
                    <a:cubicBezTo>
                      <a:pt x="3987" y="4142"/>
                      <a:pt x="3990" y="4193"/>
                      <a:pt x="3994" y="4243"/>
                    </a:cubicBezTo>
                    <a:cubicBezTo>
                      <a:pt x="3984" y="4380"/>
                      <a:pt x="3957" y="4517"/>
                      <a:pt x="3934" y="4611"/>
                    </a:cubicBezTo>
                    <a:cubicBezTo>
                      <a:pt x="3917" y="4678"/>
                      <a:pt x="3890" y="4765"/>
                      <a:pt x="3854" y="4849"/>
                    </a:cubicBezTo>
                    <a:cubicBezTo>
                      <a:pt x="3826" y="4889"/>
                      <a:pt x="3797" y="4925"/>
                      <a:pt x="3763" y="4962"/>
                    </a:cubicBezTo>
                    <a:cubicBezTo>
                      <a:pt x="3760" y="4965"/>
                      <a:pt x="3760" y="4965"/>
                      <a:pt x="3760" y="4969"/>
                    </a:cubicBezTo>
                    <a:cubicBezTo>
                      <a:pt x="3716" y="4985"/>
                      <a:pt x="3680" y="4999"/>
                      <a:pt x="3649" y="5009"/>
                    </a:cubicBezTo>
                    <a:cubicBezTo>
                      <a:pt x="3559" y="5025"/>
                      <a:pt x="3485" y="5039"/>
                      <a:pt x="3412" y="5045"/>
                    </a:cubicBezTo>
                    <a:cubicBezTo>
                      <a:pt x="3395" y="5042"/>
                      <a:pt x="3375" y="5039"/>
                      <a:pt x="3355" y="5039"/>
                    </a:cubicBezTo>
                    <a:cubicBezTo>
                      <a:pt x="3301" y="5019"/>
                      <a:pt x="3244" y="4992"/>
                      <a:pt x="3181" y="4962"/>
                    </a:cubicBezTo>
                    <a:cubicBezTo>
                      <a:pt x="2964" y="4825"/>
                      <a:pt x="2740" y="4644"/>
                      <a:pt x="2485" y="4397"/>
                    </a:cubicBezTo>
                    <a:cubicBezTo>
                      <a:pt x="2402" y="4313"/>
                      <a:pt x="2335" y="4233"/>
                      <a:pt x="2275" y="4153"/>
                    </a:cubicBezTo>
                    <a:cubicBezTo>
                      <a:pt x="2218" y="4079"/>
                      <a:pt x="2168" y="4002"/>
                      <a:pt x="2114" y="3915"/>
                    </a:cubicBezTo>
                    <a:cubicBezTo>
                      <a:pt x="2037" y="3765"/>
                      <a:pt x="1971" y="3611"/>
                      <a:pt x="1920" y="3494"/>
                    </a:cubicBezTo>
                    <a:lnTo>
                      <a:pt x="1894" y="3430"/>
                    </a:lnTo>
                    <a:cubicBezTo>
                      <a:pt x="1840" y="3310"/>
                      <a:pt x="1793" y="3196"/>
                      <a:pt x="1753" y="3079"/>
                    </a:cubicBezTo>
                    <a:cubicBezTo>
                      <a:pt x="1743" y="3029"/>
                      <a:pt x="1739" y="2979"/>
                      <a:pt x="1736" y="2946"/>
                    </a:cubicBezTo>
                    <a:cubicBezTo>
                      <a:pt x="1747" y="2722"/>
                      <a:pt x="1770" y="2527"/>
                      <a:pt x="1803" y="2370"/>
                    </a:cubicBezTo>
                    <a:cubicBezTo>
                      <a:pt x="1830" y="2287"/>
                      <a:pt x="1860" y="2206"/>
                      <a:pt x="1897" y="2129"/>
                    </a:cubicBezTo>
                    <a:cubicBezTo>
                      <a:pt x="1957" y="2035"/>
                      <a:pt x="2028" y="1946"/>
                      <a:pt x="2097" y="1865"/>
                    </a:cubicBezTo>
                    <a:cubicBezTo>
                      <a:pt x="2211" y="1759"/>
                      <a:pt x="2309" y="1678"/>
                      <a:pt x="2395" y="1625"/>
                    </a:cubicBezTo>
                    <a:cubicBezTo>
                      <a:pt x="2465" y="1584"/>
                      <a:pt x="2525" y="1558"/>
                      <a:pt x="2585" y="1538"/>
                    </a:cubicBezTo>
                    <a:cubicBezTo>
                      <a:pt x="2683" y="1521"/>
                      <a:pt x="2783" y="1518"/>
                      <a:pt x="2874" y="1518"/>
                    </a:cubicBezTo>
                    <a:lnTo>
                      <a:pt x="3091" y="1521"/>
                    </a:lnTo>
                    <a:lnTo>
                      <a:pt x="3114" y="1518"/>
                    </a:lnTo>
                    <a:cubicBezTo>
                      <a:pt x="3252" y="1501"/>
                      <a:pt x="3372" y="1450"/>
                      <a:pt x="3482" y="1367"/>
                    </a:cubicBezTo>
                    <a:cubicBezTo>
                      <a:pt x="3639" y="1246"/>
                      <a:pt x="3743" y="1063"/>
                      <a:pt x="3769" y="862"/>
                    </a:cubicBezTo>
                    <a:cubicBezTo>
                      <a:pt x="3797" y="665"/>
                      <a:pt x="3740" y="461"/>
                      <a:pt x="3619" y="303"/>
                    </a:cubicBezTo>
                    <a:cubicBezTo>
                      <a:pt x="3519" y="169"/>
                      <a:pt x="3322" y="16"/>
                      <a:pt x="3098" y="9"/>
                    </a:cubicBezTo>
                    <a:cubicBezTo>
                      <a:pt x="2984" y="6"/>
                      <a:pt x="2866" y="2"/>
                      <a:pt x="2753" y="2"/>
                    </a:cubicBezTo>
                    <a:lnTo>
                      <a:pt x="2686" y="2"/>
                    </a:lnTo>
                    <a:cubicBezTo>
                      <a:pt x="2634" y="1"/>
                      <a:pt x="2582" y="0"/>
                      <a:pt x="2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10" name="Google Shape;2610;p53"/>
            <p:cNvGrpSpPr/>
            <p:nvPr/>
          </p:nvGrpSpPr>
          <p:grpSpPr>
            <a:xfrm>
              <a:off x="1604388" y="4360197"/>
              <a:ext cx="288484" cy="322665"/>
              <a:chOff x="4791500" y="4541438"/>
              <a:chExt cx="163225" cy="182575"/>
            </a:xfrm>
          </p:grpSpPr>
          <p:sp>
            <p:nvSpPr>
              <p:cNvPr id="2611" name="Google Shape;2611;p53"/>
              <p:cNvSpPr/>
              <p:nvPr/>
            </p:nvSpPr>
            <p:spPr>
              <a:xfrm>
                <a:off x="4795950" y="4545838"/>
                <a:ext cx="154425" cy="173825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953" extrusionOk="0">
                    <a:moveTo>
                      <a:pt x="3438" y="1267"/>
                    </a:moveTo>
                    <a:cubicBezTo>
                      <a:pt x="3458" y="1271"/>
                      <a:pt x="3475" y="1275"/>
                      <a:pt x="3495" y="1275"/>
                    </a:cubicBezTo>
                    <a:cubicBezTo>
                      <a:pt x="3575" y="1288"/>
                      <a:pt x="3652" y="1301"/>
                      <a:pt x="3733" y="1315"/>
                    </a:cubicBezTo>
                    <a:cubicBezTo>
                      <a:pt x="3849" y="1338"/>
                      <a:pt x="3969" y="1358"/>
                      <a:pt x="4087" y="1381"/>
                    </a:cubicBezTo>
                    <a:cubicBezTo>
                      <a:pt x="4190" y="1408"/>
                      <a:pt x="4294" y="1442"/>
                      <a:pt x="4391" y="1482"/>
                    </a:cubicBezTo>
                    <a:cubicBezTo>
                      <a:pt x="4491" y="1545"/>
                      <a:pt x="4585" y="1619"/>
                      <a:pt x="4676" y="1699"/>
                    </a:cubicBezTo>
                    <a:cubicBezTo>
                      <a:pt x="4776" y="1796"/>
                      <a:pt x="4876" y="1897"/>
                      <a:pt x="4960" y="2007"/>
                    </a:cubicBezTo>
                    <a:cubicBezTo>
                      <a:pt x="4966" y="2027"/>
                      <a:pt x="4977" y="2044"/>
                      <a:pt x="4986" y="2064"/>
                    </a:cubicBezTo>
                    <a:cubicBezTo>
                      <a:pt x="4983" y="2124"/>
                      <a:pt x="4980" y="2184"/>
                      <a:pt x="4970" y="2244"/>
                    </a:cubicBezTo>
                    <a:lnTo>
                      <a:pt x="4963" y="2264"/>
                    </a:lnTo>
                    <a:cubicBezTo>
                      <a:pt x="4920" y="2338"/>
                      <a:pt x="4866" y="2408"/>
                      <a:pt x="4812" y="2479"/>
                    </a:cubicBezTo>
                    <a:lnTo>
                      <a:pt x="4792" y="2495"/>
                    </a:lnTo>
                    <a:cubicBezTo>
                      <a:pt x="4702" y="2542"/>
                      <a:pt x="4608" y="2582"/>
                      <a:pt x="4515" y="2615"/>
                    </a:cubicBezTo>
                    <a:cubicBezTo>
                      <a:pt x="4408" y="2642"/>
                      <a:pt x="4298" y="2652"/>
                      <a:pt x="4190" y="2666"/>
                    </a:cubicBezTo>
                    <a:cubicBezTo>
                      <a:pt x="4114" y="2675"/>
                      <a:pt x="4034" y="2686"/>
                      <a:pt x="3953" y="2692"/>
                    </a:cubicBezTo>
                    <a:cubicBezTo>
                      <a:pt x="3816" y="2692"/>
                      <a:pt x="3679" y="2679"/>
                      <a:pt x="3538" y="2666"/>
                    </a:cubicBezTo>
                    <a:cubicBezTo>
                      <a:pt x="3415" y="2652"/>
                      <a:pt x="3291" y="2639"/>
                      <a:pt x="3167" y="2615"/>
                    </a:cubicBezTo>
                    <a:cubicBezTo>
                      <a:pt x="3074" y="2589"/>
                      <a:pt x="2983" y="2562"/>
                      <a:pt x="2886" y="2552"/>
                    </a:cubicBezTo>
                    <a:cubicBezTo>
                      <a:pt x="2864" y="2549"/>
                      <a:pt x="2843" y="2548"/>
                      <a:pt x="2822" y="2548"/>
                    </a:cubicBezTo>
                    <a:cubicBezTo>
                      <a:pt x="2763" y="2548"/>
                      <a:pt x="2705" y="2557"/>
                      <a:pt x="2649" y="2572"/>
                    </a:cubicBezTo>
                    <a:cubicBezTo>
                      <a:pt x="2665" y="2539"/>
                      <a:pt x="2679" y="2508"/>
                      <a:pt x="2692" y="2475"/>
                    </a:cubicBezTo>
                    <a:cubicBezTo>
                      <a:pt x="2742" y="2385"/>
                      <a:pt x="2789" y="2294"/>
                      <a:pt x="2842" y="2204"/>
                    </a:cubicBezTo>
                    <a:cubicBezTo>
                      <a:pt x="2923" y="2070"/>
                      <a:pt x="3000" y="1940"/>
                      <a:pt x="3080" y="1809"/>
                    </a:cubicBezTo>
                    <a:cubicBezTo>
                      <a:pt x="3157" y="1689"/>
                      <a:pt x="3231" y="1572"/>
                      <a:pt x="3311" y="1459"/>
                    </a:cubicBezTo>
                    <a:cubicBezTo>
                      <a:pt x="3355" y="1395"/>
                      <a:pt x="3395" y="1331"/>
                      <a:pt x="3438" y="1267"/>
                    </a:cubicBezTo>
                    <a:close/>
                    <a:moveTo>
                      <a:pt x="2228" y="3492"/>
                    </a:moveTo>
                    <a:cubicBezTo>
                      <a:pt x="2284" y="3609"/>
                      <a:pt x="2358" y="3675"/>
                      <a:pt x="2458" y="3759"/>
                    </a:cubicBezTo>
                    <a:lnTo>
                      <a:pt x="2461" y="3763"/>
                    </a:lnTo>
                    <a:cubicBezTo>
                      <a:pt x="2509" y="3796"/>
                      <a:pt x="2562" y="3826"/>
                      <a:pt x="2612" y="3853"/>
                    </a:cubicBezTo>
                    <a:cubicBezTo>
                      <a:pt x="2659" y="3879"/>
                      <a:pt x="2702" y="3907"/>
                      <a:pt x="2749" y="3933"/>
                    </a:cubicBezTo>
                    <a:cubicBezTo>
                      <a:pt x="2839" y="3984"/>
                      <a:pt x="2936" y="4037"/>
                      <a:pt x="3023" y="4097"/>
                    </a:cubicBezTo>
                    <a:cubicBezTo>
                      <a:pt x="3100" y="4147"/>
                      <a:pt x="3171" y="4204"/>
                      <a:pt x="3237" y="4261"/>
                    </a:cubicBezTo>
                    <a:cubicBezTo>
                      <a:pt x="3298" y="4321"/>
                      <a:pt x="3358" y="4385"/>
                      <a:pt x="3408" y="4452"/>
                    </a:cubicBezTo>
                    <a:cubicBezTo>
                      <a:pt x="3438" y="4509"/>
                      <a:pt x="3465" y="4572"/>
                      <a:pt x="3488" y="4635"/>
                    </a:cubicBezTo>
                    <a:cubicBezTo>
                      <a:pt x="3508" y="4709"/>
                      <a:pt x="3522" y="4786"/>
                      <a:pt x="3528" y="4863"/>
                    </a:cubicBezTo>
                    <a:cubicBezTo>
                      <a:pt x="3528" y="4900"/>
                      <a:pt x="3522" y="4933"/>
                      <a:pt x="3518" y="4967"/>
                    </a:cubicBezTo>
                    <a:cubicBezTo>
                      <a:pt x="3501" y="5020"/>
                      <a:pt x="3485" y="5074"/>
                      <a:pt x="3461" y="5128"/>
                    </a:cubicBezTo>
                    <a:cubicBezTo>
                      <a:pt x="3438" y="5168"/>
                      <a:pt x="3412" y="5208"/>
                      <a:pt x="3384" y="5244"/>
                    </a:cubicBezTo>
                    <a:cubicBezTo>
                      <a:pt x="3321" y="5301"/>
                      <a:pt x="3251" y="5355"/>
                      <a:pt x="3180" y="5401"/>
                    </a:cubicBezTo>
                    <a:cubicBezTo>
                      <a:pt x="3060" y="5472"/>
                      <a:pt x="2930" y="5525"/>
                      <a:pt x="2796" y="5572"/>
                    </a:cubicBezTo>
                    <a:cubicBezTo>
                      <a:pt x="2759" y="5582"/>
                      <a:pt x="2719" y="5592"/>
                      <a:pt x="2679" y="5599"/>
                    </a:cubicBezTo>
                    <a:cubicBezTo>
                      <a:pt x="2669" y="5599"/>
                      <a:pt x="2662" y="5595"/>
                      <a:pt x="2655" y="5595"/>
                    </a:cubicBezTo>
                    <a:cubicBezTo>
                      <a:pt x="2585" y="5575"/>
                      <a:pt x="2518" y="5555"/>
                      <a:pt x="2452" y="5535"/>
                    </a:cubicBezTo>
                    <a:cubicBezTo>
                      <a:pt x="2324" y="5495"/>
                      <a:pt x="2197" y="5458"/>
                      <a:pt x="2077" y="5404"/>
                    </a:cubicBezTo>
                    <a:cubicBezTo>
                      <a:pt x="1963" y="5341"/>
                      <a:pt x="1850" y="5274"/>
                      <a:pt x="1739" y="5204"/>
                    </a:cubicBezTo>
                    <a:cubicBezTo>
                      <a:pt x="1679" y="5168"/>
                      <a:pt x="1618" y="5123"/>
                      <a:pt x="1558" y="5087"/>
                    </a:cubicBezTo>
                    <a:cubicBezTo>
                      <a:pt x="1538" y="5077"/>
                      <a:pt x="1515" y="5063"/>
                      <a:pt x="1495" y="5050"/>
                    </a:cubicBezTo>
                    <a:cubicBezTo>
                      <a:pt x="1572" y="4873"/>
                      <a:pt x="1649" y="4696"/>
                      <a:pt x="1729" y="4518"/>
                    </a:cubicBezTo>
                    <a:cubicBezTo>
                      <a:pt x="1882" y="4171"/>
                      <a:pt x="2057" y="3833"/>
                      <a:pt x="2228" y="3492"/>
                    </a:cubicBezTo>
                    <a:close/>
                    <a:moveTo>
                      <a:pt x="3314" y="0"/>
                    </a:moveTo>
                    <a:cubicBezTo>
                      <a:pt x="3231" y="3"/>
                      <a:pt x="3151" y="3"/>
                      <a:pt x="3070" y="23"/>
                    </a:cubicBezTo>
                    <a:cubicBezTo>
                      <a:pt x="2997" y="40"/>
                      <a:pt x="2926" y="63"/>
                      <a:pt x="2859" y="87"/>
                    </a:cubicBezTo>
                    <a:cubicBezTo>
                      <a:pt x="2719" y="134"/>
                      <a:pt x="2589" y="224"/>
                      <a:pt x="2488" y="332"/>
                    </a:cubicBezTo>
                    <a:cubicBezTo>
                      <a:pt x="2381" y="445"/>
                      <a:pt x="2284" y="552"/>
                      <a:pt x="2204" y="686"/>
                    </a:cubicBezTo>
                    <a:cubicBezTo>
                      <a:pt x="2110" y="849"/>
                      <a:pt x="2023" y="1014"/>
                      <a:pt x="1933" y="1181"/>
                    </a:cubicBezTo>
                    <a:cubicBezTo>
                      <a:pt x="1726" y="1568"/>
                      <a:pt x="1518" y="1963"/>
                      <a:pt x="1361" y="2378"/>
                    </a:cubicBezTo>
                    <a:cubicBezTo>
                      <a:pt x="1291" y="2569"/>
                      <a:pt x="1228" y="2766"/>
                      <a:pt x="1144" y="2953"/>
                    </a:cubicBezTo>
                    <a:cubicBezTo>
                      <a:pt x="1053" y="3154"/>
                      <a:pt x="963" y="3354"/>
                      <a:pt x="870" y="3555"/>
                    </a:cubicBezTo>
                    <a:cubicBezTo>
                      <a:pt x="585" y="4180"/>
                      <a:pt x="325" y="4816"/>
                      <a:pt x="56" y="5449"/>
                    </a:cubicBezTo>
                    <a:cubicBezTo>
                      <a:pt x="0" y="5585"/>
                      <a:pt x="16" y="5759"/>
                      <a:pt x="76" y="5890"/>
                    </a:cubicBezTo>
                    <a:cubicBezTo>
                      <a:pt x="141" y="6031"/>
                      <a:pt x="264" y="6144"/>
                      <a:pt x="411" y="6197"/>
                    </a:cubicBezTo>
                    <a:cubicBezTo>
                      <a:pt x="473" y="6220"/>
                      <a:pt x="539" y="6231"/>
                      <a:pt x="605" y="6231"/>
                    </a:cubicBezTo>
                    <a:cubicBezTo>
                      <a:pt x="657" y="6231"/>
                      <a:pt x="709" y="6224"/>
                      <a:pt x="759" y="6211"/>
                    </a:cubicBezTo>
                    <a:cubicBezTo>
                      <a:pt x="783" y="6227"/>
                      <a:pt x="809" y="6244"/>
                      <a:pt x="836" y="6264"/>
                    </a:cubicBezTo>
                    <a:cubicBezTo>
                      <a:pt x="916" y="6318"/>
                      <a:pt x="1000" y="6368"/>
                      <a:pt x="1084" y="6418"/>
                    </a:cubicBezTo>
                    <a:cubicBezTo>
                      <a:pt x="1164" y="6468"/>
                      <a:pt x="1248" y="6515"/>
                      <a:pt x="1331" y="6562"/>
                    </a:cubicBezTo>
                    <a:cubicBezTo>
                      <a:pt x="1465" y="6639"/>
                      <a:pt x="1602" y="6706"/>
                      <a:pt x="1749" y="6753"/>
                    </a:cubicBezTo>
                    <a:cubicBezTo>
                      <a:pt x="1799" y="6769"/>
                      <a:pt x="1846" y="6786"/>
                      <a:pt x="1896" y="6799"/>
                    </a:cubicBezTo>
                    <a:cubicBezTo>
                      <a:pt x="1990" y="6826"/>
                      <a:pt x="2083" y="6856"/>
                      <a:pt x="2180" y="6880"/>
                    </a:cubicBezTo>
                    <a:cubicBezTo>
                      <a:pt x="2274" y="6900"/>
                      <a:pt x="2368" y="6923"/>
                      <a:pt x="2464" y="6940"/>
                    </a:cubicBezTo>
                    <a:cubicBezTo>
                      <a:pt x="2517" y="6949"/>
                      <a:pt x="2569" y="6953"/>
                      <a:pt x="2620" y="6953"/>
                    </a:cubicBezTo>
                    <a:cubicBezTo>
                      <a:pt x="2678" y="6953"/>
                      <a:pt x="2736" y="6949"/>
                      <a:pt x="2796" y="6943"/>
                    </a:cubicBezTo>
                    <a:cubicBezTo>
                      <a:pt x="2940" y="6937"/>
                      <a:pt x="3070" y="6886"/>
                      <a:pt x="3207" y="6843"/>
                    </a:cubicBezTo>
                    <a:cubicBezTo>
                      <a:pt x="3291" y="6816"/>
                      <a:pt x="3375" y="6779"/>
                      <a:pt x="3455" y="6742"/>
                    </a:cubicBezTo>
                    <a:cubicBezTo>
                      <a:pt x="3679" y="6639"/>
                      <a:pt x="3889" y="6508"/>
                      <a:pt x="4083" y="6355"/>
                    </a:cubicBezTo>
                    <a:cubicBezTo>
                      <a:pt x="4124" y="6321"/>
                      <a:pt x="4160" y="6287"/>
                      <a:pt x="4197" y="6254"/>
                    </a:cubicBezTo>
                    <a:cubicBezTo>
                      <a:pt x="4324" y="6127"/>
                      <a:pt x="4438" y="5994"/>
                      <a:pt x="4522" y="5836"/>
                    </a:cubicBezTo>
                    <a:cubicBezTo>
                      <a:pt x="4585" y="5719"/>
                      <a:pt x="4639" y="5605"/>
                      <a:pt x="4682" y="5478"/>
                    </a:cubicBezTo>
                    <a:cubicBezTo>
                      <a:pt x="4716" y="5384"/>
                      <a:pt x="4732" y="5284"/>
                      <a:pt x="4749" y="5188"/>
                    </a:cubicBezTo>
                    <a:cubicBezTo>
                      <a:pt x="4786" y="5007"/>
                      <a:pt x="4789" y="4827"/>
                      <a:pt x="4762" y="4642"/>
                    </a:cubicBezTo>
                    <a:cubicBezTo>
                      <a:pt x="4749" y="4546"/>
                      <a:pt x="4732" y="4452"/>
                      <a:pt x="4709" y="4358"/>
                    </a:cubicBezTo>
                    <a:cubicBezTo>
                      <a:pt x="4669" y="4211"/>
                      <a:pt x="4616" y="4074"/>
                      <a:pt x="4551" y="3940"/>
                    </a:cubicBezTo>
                    <a:cubicBezTo>
                      <a:pt x="4535" y="3910"/>
                      <a:pt x="4518" y="3879"/>
                      <a:pt x="4502" y="3850"/>
                    </a:cubicBezTo>
                    <a:cubicBezTo>
                      <a:pt x="4565" y="3839"/>
                      <a:pt x="4628" y="3830"/>
                      <a:pt x="4692" y="3816"/>
                    </a:cubicBezTo>
                    <a:cubicBezTo>
                      <a:pt x="4883" y="3783"/>
                      <a:pt x="5060" y="3703"/>
                      <a:pt x="5234" y="3623"/>
                    </a:cubicBezTo>
                    <a:cubicBezTo>
                      <a:pt x="5378" y="3558"/>
                      <a:pt x="5522" y="3475"/>
                      <a:pt x="5632" y="3354"/>
                    </a:cubicBezTo>
                    <a:cubicBezTo>
                      <a:pt x="5699" y="3281"/>
                      <a:pt x="5766" y="3208"/>
                      <a:pt x="5826" y="3127"/>
                    </a:cubicBezTo>
                    <a:cubicBezTo>
                      <a:pt x="5936" y="2980"/>
                      <a:pt x="6040" y="2823"/>
                      <a:pt x="6100" y="2649"/>
                    </a:cubicBezTo>
                    <a:cubicBezTo>
                      <a:pt x="6137" y="2539"/>
                      <a:pt x="6161" y="2414"/>
                      <a:pt x="6167" y="2298"/>
                    </a:cubicBezTo>
                    <a:cubicBezTo>
                      <a:pt x="6177" y="2161"/>
                      <a:pt x="6174" y="2027"/>
                      <a:pt x="6164" y="1886"/>
                    </a:cubicBezTo>
                    <a:cubicBezTo>
                      <a:pt x="6161" y="1860"/>
                      <a:pt x="6157" y="1833"/>
                      <a:pt x="6150" y="1806"/>
                    </a:cubicBezTo>
                    <a:cubicBezTo>
                      <a:pt x="6133" y="1739"/>
                      <a:pt x="6110" y="1672"/>
                      <a:pt x="6087" y="1609"/>
                    </a:cubicBezTo>
                    <a:cubicBezTo>
                      <a:pt x="6067" y="1556"/>
                      <a:pt x="6040" y="1508"/>
                      <a:pt x="6013" y="1459"/>
                    </a:cubicBezTo>
                    <a:cubicBezTo>
                      <a:pt x="5940" y="1338"/>
                      <a:pt x="5860" y="1224"/>
                      <a:pt x="5769" y="1117"/>
                    </a:cubicBezTo>
                    <a:cubicBezTo>
                      <a:pt x="5709" y="1047"/>
                      <a:pt x="5642" y="987"/>
                      <a:pt x="5575" y="923"/>
                    </a:cubicBezTo>
                    <a:cubicBezTo>
                      <a:pt x="5474" y="823"/>
                      <a:pt x="5368" y="729"/>
                      <a:pt x="5258" y="639"/>
                    </a:cubicBezTo>
                    <a:cubicBezTo>
                      <a:pt x="5241" y="625"/>
                      <a:pt x="5224" y="613"/>
                      <a:pt x="5207" y="599"/>
                    </a:cubicBezTo>
                    <a:cubicBezTo>
                      <a:pt x="5153" y="556"/>
                      <a:pt x="5104" y="515"/>
                      <a:pt x="5047" y="482"/>
                    </a:cubicBezTo>
                    <a:cubicBezTo>
                      <a:pt x="4846" y="361"/>
                      <a:pt x="4636" y="275"/>
                      <a:pt x="4408" y="214"/>
                    </a:cubicBezTo>
                    <a:cubicBezTo>
                      <a:pt x="4170" y="154"/>
                      <a:pt x="3929" y="107"/>
                      <a:pt x="3692" y="57"/>
                    </a:cubicBezTo>
                    <a:cubicBezTo>
                      <a:pt x="3602" y="37"/>
                      <a:pt x="3515" y="23"/>
                      <a:pt x="3428" y="7"/>
                    </a:cubicBezTo>
                    <a:cubicBezTo>
                      <a:pt x="3387" y="0"/>
                      <a:pt x="3351" y="0"/>
                      <a:pt x="3314" y="0"/>
                    </a:cubicBezTo>
                    <a:close/>
                  </a:path>
                </a:pathLst>
              </a:custGeom>
              <a:solidFill>
                <a:srgbClr val="FCB7E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2" name="Google Shape;2612;p53"/>
              <p:cNvSpPr/>
              <p:nvPr/>
            </p:nvSpPr>
            <p:spPr>
              <a:xfrm>
                <a:off x="4791500" y="4541438"/>
                <a:ext cx="163225" cy="182575"/>
              </a:xfrm>
              <a:custGeom>
                <a:avLst/>
                <a:gdLst/>
                <a:ahLst/>
                <a:cxnLst/>
                <a:rect l="l" t="t" r="r" b="b"/>
                <a:pathLst>
                  <a:path w="6529" h="7303" extrusionOk="0">
                    <a:moveTo>
                      <a:pt x="3700" y="1635"/>
                    </a:moveTo>
                    <a:lnTo>
                      <a:pt x="3880" y="1664"/>
                    </a:lnTo>
                    <a:cubicBezTo>
                      <a:pt x="3997" y="1684"/>
                      <a:pt x="4111" y="1708"/>
                      <a:pt x="4221" y="1728"/>
                    </a:cubicBezTo>
                    <a:cubicBezTo>
                      <a:pt x="4325" y="1755"/>
                      <a:pt x="4412" y="1781"/>
                      <a:pt x="4489" y="1815"/>
                    </a:cubicBezTo>
                    <a:cubicBezTo>
                      <a:pt x="4582" y="1875"/>
                      <a:pt x="4669" y="1945"/>
                      <a:pt x="4733" y="2005"/>
                    </a:cubicBezTo>
                    <a:cubicBezTo>
                      <a:pt x="4817" y="2082"/>
                      <a:pt x="4907" y="2173"/>
                      <a:pt x="4987" y="2277"/>
                    </a:cubicBezTo>
                    <a:cubicBezTo>
                      <a:pt x="4984" y="2310"/>
                      <a:pt x="4981" y="2340"/>
                      <a:pt x="4977" y="2374"/>
                    </a:cubicBezTo>
                    <a:cubicBezTo>
                      <a:pt x="4947" y="2424"/>
                      <a:pt x="4907" y="2474"/>
                      <a:pt x="4867" y="2527"/>
                    </a:cubicBezTo>
                    <a:cubicBezTo>
                      <a:pt x="4797" y="2561"/>
                      <a:pt x="4723" y="2595"/>
                      <a:pt x="4643" y="2624"/>
                    </a:cubicBezTo>
                    <a:cubicBezTo>
                      <a:pt x="4566" y="2641"/>
                      <a:pt x="4489" y="2651"/>
                      <a:pt x="4405" y="2661"/>
                    </a:cubicBezTo>
                    <a:lnTo>
                      <a:pt x="4348" y="2668"/>
                    </a:lnTo>
                    <a:cubicBezTo>
                      <a:pt x="4272" y="2678"/>
                      <a:pt x="4195" y="2684"/>
                      <a:pt x="4131" y="2691"/>
                    </a:cubicBezTo>
                    <a:cubicBezTo>
                      <a:pt x="3991" y="2691"/>
                      <a:pt x="3854" y="2678"/>
                      <a:pt x="3736" y="2668"/>
                    </a:cubicBezTo>
                    <a:cubicBezTo>
                      <a:pt x="3596" y="2655"/>
                      <a:pt x="3485" y="2638"/>
                      <a:pt x="3385" y="2621"/>
                    </a:cubicBezTo>
                    <a:lnTo>
                      <a:pt x="3375" y="2618"/>
                    </a:lnTo>
                    <a:cubicBezTo>
                      <a:pt x="3295" y="2595"/>
                      <a:pt x="3215" y="2570"/>
                      <a:pt x="3121" y="2558"/>
                    </a:cubicBezTo>
                    <a:cubicBezTo>
                      <a:pt x="3138" y="2527"/>
                      <a:pt x="3155" y="2497"/>
                      <a:pt x="3171" y="2470"/>
                    </a:cubicBezTo>
                    <a:cubicBezTo>
                      <a:pt x="3252" y="2337"/>
                      <a:pt x="3329" y="2206"/>
                      <a:pt x="3409" y="2079"/>
                    </a:cubicBezTo>
                    <a:cubicBezTo>
                      <a:pt x="3482" y="1962"/>
                      <a:pt x="3556" y="1845"/>
                      <a:pt x="3633" y="1735"/>
                    </a:cubicBezTo>
                    <a:lnTo>
                      <a:pt x="3700" y="1635"/>
                    </a:lnTo>
                    <a:close/>
                    <a:moveTo>
                      <a:pt x="3536" y="1253"/>
                    </a:moveTo>
                    <a:lnTo>
                      <a:pt x="3345" y="1534"/>
                    </a:lnTo>
                    <a:cubicBezTo>
                      <a:pt x="3261" y="1651"/>
                      <a:pt x="3184" y="1772"/>
                      <a:pt x="3111" y="1892"/>
                    </a:cubicBezTo>
                    <a:cubicBezTo>
                      <a:pt x="3028" y="2022"/>
                      <a:pt x="2951" y="2156"/>
                      <a:pt x="2870" y="2289"/>
                    </a:cubicBezTo>
                    <a:cubicBezTo>
                      <a:pt x="2817" y="2380"/>
                      <a:pt x="2770" y="2470"/>
                      <a:pt x="2719" y="2561"/>
                    </a:cubicBezTo>
                    <a:lnTo>
                      <a:pt x="2509" y="3019"/>
                    </a:lnTo>
                    <a:lnTo>
                      <a:pt x="2874" y="2919"/>
                    </a:lnTo>
                    <a:cubicBezTo>
                      <a:pt x="2916" y="2906"/>
                      <a:pt x="2960" y="2899"/>
                      <a:pt x="3003" y="2899"/>
                    </a:cubicBezTo>
                    <a:cubicBezTo>
                      <a:pt x="3018" y="2899"/>
                      <a:pt x="3033" y="2900"/>
                      <a:pt x="3048" y="2902"/>
                    </a:cubicBezTo>
                    <a:cubicBezTo>
                      <a:pt x="3121" y="2908"/>
                      <a:pt x="3195" y="2932"/>
                      <a:pt x="3275" y="2956"/>
                    </a:cubicBezTo>
                    <a:lnTo>
                      <a:pt x="3312" y="2965"/>
                    </a:lnTo>
                    <a:cubicBezTo>
                      <a:pt x="3425" y="2985"/>
                      <a:pt x="3549" y="3002"/>
                      <a:pt x="3700" y="3016"/>
                    </a:cubicBezTo>
                    <a:cubicBezTo>
                      <a:pt x="3823" y="3029"/>
                      <a:pt x="3967" y="3042"/>
                      <a:pt x="4131" y="3042"/>
                    </a:cubicBezTo>
                    <a:lnTo>
                      <a:pt x="4144" y="3042"/>
                    </a:lnTo>
                    <a:cubicBezTo>
                      <a:pt x="4228" y="3036"/>
                      <a:pt x="4308" y="3029"/>
                      <a:pt x="4392" y="3016"/>
                    </a:cubicBezTo>
                    <a:lnTo>
                      <a:pt x="4452" y="3009"/>
                    </a:lnTo>
                    <a:cubicBezTo>
                      <a:pt x="4542" y="2999"/>
                      <a:pt x="4636" y="2985"/>
                      <a:pt x="4729" y="2965"/>
                    </a:cubicBezTo>
                    <a:lnTo>
                      <a:pt x="4753" y="2959"/>
                    </a:lnTo>
                    <a:cubicBezTo>
                      <a:pt x="4860" y="2919"/>
                      <a:pt x="4961" y="2875"/>
                      <a:pt x="5050" y="2828"/>
                    </a:cubicBezTo>
                    <a:lnTo>
                      <a:pt x="5124" y="2765"/>
                    </a:lnTo>
                    <a:cubicBezTo>
                      <a:pt x="5188" y="2688"/>
                      <a:pt x="5245" y="2607"/>
                      <a:pt x="5291" y="2534"/>
                    </a:cubicBezTo>
                    <a:lnTo>
                      <a:pt x="5322" y="2447"/>
                    </a:lnTo>
                    <a:cubicBezTo>
                      <a:pt x="5331" y="2380"/>
                      <a:pt x="5339" y="2310"/>
                      <a:pt x="5339" y="2243"/>
                    </a:cubicBezTo>
                    <a:lnTo>
                      <a:pt x="5339" y="2226"/>
                    </a:lnTo>
                    <a:lnTo>
                      <a:pt x="5322" y="2166"/>
                    </a:lnTo>
                    <a:cubicBezTo>
                      <a:pt x="5311" y="2143"/>
                      <a:pt x="5302" y="2123"/>
                      <a:pt x="5291" y="2102"/>
                    </a:cubicBezTo>
                    <a:lnTo>
                      <a:pt x="5278" y="2079"/>
                    </a:lnTo>
                    <a:cubicBezTo>
                      <a:pt x="5181" y="1948"/>
                      <a:pt x="5070" y="1838"/>
                      <a:pt x="4974" y="1748"/>
                    </a:cubicBezTo>
                    <a:lnTo>
                      <a:pt x="4967" y="1741"/>
                    </a:lnTo>
                    <a:cubicBezTo>
                      <a:pt x="4890" y="1675"/>
                      <a:pt x="4783" y="1584"/>
                      <a:pt x="4663" y="1511"/>
                    </a:cubicBezTo>
                    <a:lnTo>
                      <a:pt x="4639" y="1497"/>
                    </a:lnTo>
                    <a:cubicBezTo>
                      <a:pt x="4539" y="1454"/>
                      <a:pt x="4436" y="1420"/>
                      <a:pt x="4298" y="1387"/>
                    </a:cubicBezTo>
                    <a:cubicBezTo>
                      <a:pt x="4181" y="1363"/>
                      <a:pt x="4061" y="1340"/>
                      <a:pt x="3944" y="1320"/>
                    </a:cubicBezTo>
                    <a:cubicBezTo>
                      <a:pt x="3860" y="1303"/>
                      <a:pt x="3780" y="1290"/>
                      <a:pt x="3696" y="1277"/>
                    </a:cubicBezTo>
                    <a:lnTo>
                      <a:pt x="3536" y="1253"/>
                    </a:lnTo>
                    <a:close/>
                    <a:moveTo>
                      <a:pt x="2439" y="3995"/>
                    </a:moveTo>
                    <a:cubicBezTo>
                      <a:pt x="2466" y="4022"/>
                      <a:pt x="2496" y="4046"/>
                      <a:pt x="2526" y="4069"/>
                    </a:cubicBezTo>
                    <a:lnTo>
                      <a:pt x="2529" y="4072"/>
                    </a:lnTo>
                    <a:cubicBezTo>
                      <a:pt x="2576" y="4109"/>
                      <a:pt x="2622" y="4136"/>
                      <a:pt x="2662" y="4160"/>
                    </a:cubicBezTo>
                    <a:lnTo>
                      <a:pt x="2703" y="4183"/>
                    </a:lnTo>
                    <a:cubicBezTo>
                      <a:pt x="2747" y="4209"/>
                      <a:pt x="2793" y="4236"/>
                      <a:pt x="2840" y="4260"/>
                    </a:cubicBezTo>
                    <a:lnTo>
                      <a:pt x="2880" y="4287"/>
                    </a:lnTo>
                    <a:cubicBezTo>
                      <a:pt x="2957" y="4327"/>
                      <a:pt x="3034" y="4370"/>
                      <a:pt x="3104" y="4417"/>
                    </a:cubicBezTo>
                    <a:cubicBezTo>
                      <a:pt x="3168" y="4461"/>
                      <a:pt x="3232" y="4510"/>
                      <a:pt x="3292" y="4564"/>
                    </a:cubicBezTo>
                    <a:cubicBezTo>
                      <a:pt x="3352" y="4621"/>
                      <a:pt x="3399" y="4671"/>
                      <a:pt x="3439" y="4722"/>
                    </a:cubicBezTo>
                    <a:cubicBezTo>
                      <a:pt x="3459" y="4765"/>
                      <a:pt x="3479" y="4808"/>
                      <a:pt x="3499" y="4862"/>
                    </a:cubicBezTo>
                    <a:cubicBezTo>
                      <a:pt x="3512" y="4925"/>
                      <a:pt x="3522" y="4986"/>
                      <a:pt x="3533" y="5043"/>
                    </a:cubicBezTo>
                    <a:cubicBezTo>
                      <a:pt x="3529" y="5063"/>
                      <a:pt x="3525" y="5083"/>
                      <a:pt x="3522" y="5106"/>
                    </a:cubicBezTo>
                    <a:cubicBezTo>
                      <a:pt x="3512" y="5146"/>
                      <a:pt x="3499" y="5186"/>
                      <a:pt x="3482" y="5223"/>
                    </a:cubicBezTo>
                    <a:cubicBezTo>
                      <a:pt x="3465" y="5250"/>
                      <a:pt x="3449" y="5276"/>
                      <a:pt x="3429" y="5299"/>
                    </a:cubicBezTo>
                    <a:cubicBezTo>
                      <a:pt x="3385" y="5344"/>
                      <a:pt x="3332" y="5384"/>
                      <a:pt x="3275" y="5424"/>
                    </a:cubicBezTo>
                    <a:cubicBezTo>
                      <a:pt x="3171" y="5480"/>
                      <a:pt x="3054" y="5534"/>
                      <a:pt x="2931" y="5577"/>
                    </a:cubicBezTo>
                    <a:cubicBezTo>
                      <a:pt x="2903" y="5584"/>
                      <a:pt x="2880" y="5591"/>
                      <a:pt x="2854" y="5594"/>
                    </a:cubicBezTo>
                    <a:cubicBezTo>
                      <a:pt x="2810" y="5580"/>
                      <a:pt x="2767" y="5568"/>
                      <a:pt x="2723" y="5554"/>
                    </a:cubicBezTo>
                    <a:lnTo>
                      <a:pt x="2642" y="5531"/>
                    </a:lnTo>
                    <a:cubicBezTo>
                      <a:pt x="2532" y="5497"/>
                      <a:pt x="2426" y="5464"/>
                      <a:pt x="2338" y="5427"/>
                    </a:cubicBezTo>
                    <a:cubicBezTo>
                      <a:pt x="2228" y="5364"/>
                      <a:pt x="2121" y="5296"/>
                      <a:pt x="2011" y="5230"/>
                    </a:cubicBezTo>
                    <a:lnTo>
                      <a:pt x="1944" y="5186"/>
                    </a:lnTo>
                    <a:cubicBezTo>
                      <a:pt x="1927" y="5176"/>
                      <a:pt x="1910" y="5166"/>
                      <a:pt x="1897" y="5156"/>
                    </a:cubicBezTo>
                    <a:cubicBezTo>
                      <a:pt x="1954" y="5026"/>
                      <a:pt x="2011" y="4895"/>
                      <a:pt x="2068" y="4768"/>
                    </a:cubicBezTo>
                    <a:cubicBezTo>
                      <a:pt x="2181" y="4507"/>
                      <a:pt x="2309" y="4250"/>
                      <a:pt x="2439" y="3995"/>
                    </a:cubicBezTo>
                    <a:close/>
                    <a:moveTo>
                      <a:pt x="2409" y="3273"/>
                    </a:moveTo>
                    <a:lnTo>
                      <a:pt x="2228" y="3631"/>
                    </a:lnTo>
                    <a:cubicBezTo>
                      <a:pt x="2064" y="3952"/>
                      <a:pt x="1894" y="4287"/>
                      <a:pt x="1747" y="4624"/>
                    </a:cubicBezTo>
                    <a:cubicBezTo>
                      <a:pt x="1666" y="4802"/>
                      <a:pt x="1589" y="4978"/>
                      <a:pt x="1512" y="5156"/>
                    </a:cubicBezTo>
                    <a:lnTo>
                      <a:pt x="1449" y="5299"/>
                    </a:lnTo>
                    <a:lnTo>
                      <a:pt x="1646" y="5417"/>
                    </a:lnTo>
                    <a:cubicBezTo>
                      <a:pt x="1683" y="5437"/>
                      <a:pt x="1716" y="5460"/>
                      <a:pt x="1753" y="5480"/>
                    </a:cubicBezTo>
                    <a:lnTo>
                      <a:pt x="1827" y="5531"/>
                    </a:lnTo>
                    <a:cubicBezTo>
                      <a:pt x="1937" y="5600"/>
                      <a:pt x="2051" y="5668"/>
                      <a:pt x="2181" y="5741"/>
                    </a:cubicBezTo>
                    <a:cubicBezTo>
                      <a:pt x="2301" y="5795"/>
                      <a:pt x="2422" y="5832"/>
                      <a:pt x="2542" y="5869"/>
                    </a:cubicBezTo>
                    <a:lnTo>
                      <a:pt x="2619" y="5892"/>
                    </a:lnTo>
                    <a:cubicBezTo>
                      <a:pt x="2673" y="5909"/>
                      <a:pt x="2730" y="5926"/>
                      <a:pt x="2787" y="5942"/>
                    </a:cubicBezTo>
                    <a:lnTo>
                      <a:pt x="2863" y="5952"/>
                    </a:lnTo>
                    <a:lnTo>
                      <a:pt x="2887" y="5946"/>
                    </a:lnTo>
                    <a:cubicBezTo>
                      <a:pt x="2931" y="5938"/>
                      <a:pt x="2977" y="5929"/>
                      <a:pt x="3034" y="5912"/>
                    </a:cubicBezTo>
                    <a:cubicBezTo>
                      <a:pt x="3188" y="5858"/>
                      <a:pt x="3325" y="5798"/>
                      <a:pt x="3459" y="5721"/>
                    </a:cubicBezTo>
                    <a:cubicBezTo>
                      <a:pt x="3549" y="5661"/>
                      <a:pt x="3619" y="5605"/>
                      <a:pt x="3679" y="5548"/>
                    </a:cubicBezTo>
                    <a:lnTo>
                      <a:pt x="3700" y="5527"/>
                    </a:lnTo>
                    <a:cubicBezTo>
                      <a:pt x="3733" y="5484"/>
                      <a:pt x="3763" y="5440"/>
                      <a:pt x="3790" y="5393"/>
                    </a:cubicBezTo>
                    <a:lnTo>
                      <a:pt x="3803" y="5370"/>
                    </a:lnTo>
                    <a:cubicBezTo>
                      <a:pt x="3826" y="5310"/>
                      <a:pt x="3846" y="5253"/>
                      <a:pt x="3863" y="5190"/>
                    </a:cubicBezTo>
                    <a:lnTo>
                      <a:pt x="3870" y="5169"/>
                    </a:lnTo>
                    <a:cubicBezTo>
                      <a:pt x="3874" y="5129"/>
                      <a:pt x="3880" y="5092"/>
                      <a:pt x="3883" y="5052"/>
                    </a:cubicBezTo>
                    <a:lnTo>
                      <a:pt x="3883" y="5035"/>
                    </a:lnTo>
                    <a:lnTo>
                      <a:pt x="3883" y="5019"/>
                    </a:lnTo>
                    <a:cubicBezTo>
                      <a:pt x="3874" y="4942"/>
                      <a:pt x="3860" y="4858"/>
                      <a:pt x="3840" y="4771"/>
                    </a:cubicBezTo>
                    <a:lnTo>
                      <a:pt x="3834" y="4748"/>
                    </a:lnTo>
                    <a:cubicBezTo>
                      <a:pt x="3803" y="4674"/>
                      <a:pt x="3773" y="4608"/>
                      <a:pt x="3743" y="4544"/>
                    </a:cubicBezTo>
                    <a:lnTo>
                      <a:pt x="3726" y="4517"/>
                    </a:lnTo>
                    <a:cubicBezTo>
                      <a:pt x="3673" y="4453"/>
                      <a:pt x="3616" y="4387"/>
                      <a:pt x="3529" y="4303"/>
                    </a:cubicBezTo>
                    <a:cubicBezTo>
                      <a:pt x="3465" y="4250"/>
                      <a:pt x="3389" y="4186"/>
                      <a:pt x="3301" y="4126"/>
                    </a:cubicBezTo>
                    <a:cubicBezTo>
                      <a:pt x="3221" y="4072"/>
                      <a:pt x="3138" y="4026"/>
                      <a:pt x="3054" y="3979"/>
                    </a:cubicBezTo>
                    <a:lnTo>
                      <a:pt x="3011" y="3955"/>
                    </a:lnTo>
                    <a:cubicBezTo>
                      <a:pt x="2967" y="3929"/>
                      <a:pt x="2923" y="3905"/>
                      <a:pt x="2880" y="3879"/>
                    </a:cubicBezTo>
                    <a:lnTo>
                      <a:pt x="2837" y="3855"/>
                    </a:lnTo>
                    <a:cubicBezTo>
                      <a:pt x="2807" y="3839"/>
                      <a:pt x="2776" y="3822"/>
                      <a:pt x="2750" y="3802"/>
                    </a:cubicBezTo>
                    <a:lnTo>
                      <a:pt x="2639" y="3939"/>
                    </a:lnTo>
                    <a:lnTo>
                      <a:pt x="2747" y="3799"/>
                    </a:lnTo>
                    <a:cubicBezTo>
                      <a:pt x="2650" y="3718"/>
                      <a:pt x="2602" y="3674"/>
                      <a:pt x="2566" y="3591"/>
                    </a:cubicBezTo>
                    <a:lnTo>
                      <a:pt x="2409" y="3273"/>
                    </a:lnTo>
                    <a:close/>
                    <a:moveTo>
                      <a:pt x="3525" y="352"/>
                    </a:moveTo>
                    <a:cubicBezTo>
                      <a:pt x="3544" y="352"/>
                      <a:pt x="3562" y="354"/>
                      <a:pt x="3576" y="357"/>
                    </a:cubicBezTo>
                    <a:cubicBezTo>
                      <a:pt x="3663" y="370"/>
                      <a:pt x="3746" y="387"/>
                      <a:pt x="3834" y="403"/>
                    </a:cubicBezTo>
                    <a:lnTo>
                      <a:pt x="3980" y="434"/>
                    </a:lnTo>
                    <a:cubicBezTo>
                      <a:pt x="4167" y="474"/>
                      <a:pt x="4359" y="514"/>
                      <a:pt x="4542" y="561"/>
                    </a:cubicBezTo>
                    <a:cubicBezTo>
                      <a:pt x="4753" y="614"/>
                      <a:pt x="4944" y="698"/>
                      <a:pt x="5135" y="812"/>
                    </a:cubicBezTo>
                    <a:cubicBezTo>
                      <a:pt x="5184" y="838"/>
                      <a:pt x="5231" y="875"/>
                      <a:pt x="5275" y="912"/>
                    </a:cubicBezTo>
                    <a:lnTo>
                      <a:pt x="5325" y="952"/>
                    </a:lnTo>
                    <a:cubicBezTo>
                      <a:pt x="5432" y="1042"/>
                      <a:pt x="5536" y="1133"/>
                      <a:pt x="5632" y="1226"/>
                    </a:cubicBezTo>
                    <a:lnTo>
                      <a:pt x="5666" y="1256"/>
                    </a:lnTo>
                    <a:cubicBezTo>
                      <a:pt x="5720" y="1310"/>
                      <a:pt x="5770" y="1357"/>
                      <a:pt x="5813" y="1407"/>
                    </a:cubicBezTo>
                    <a:cubicBezTo>
                      <a:pt x="5893" y="1504"/>
                      <a:pt x="5967" y="1607"/>
                      <a:pt x="6038" y="1724"/>
                    </a:cubicBezTo>
                    <a:cubicBezTo>
                      <a:pt x="6061" y="1765"/>
                      <a:pt x="6084" y="1805"/>
                      <a:pt x="6101" y="1845"/>
                    </a:cubicBezTo>
                    <a:cubicBezTo>
                      <a:pt x="6121" y="1905"/>
                      <a:pt x="6141" y="1962"/>
                      <a:pt x="6154" y="2025"/>
                    </a:cubicBezTo>
                    <a:cubicBezTo>
                      <a:pt x="6161" y="2042"/>
                      <a:pt x="6164" y="2059"/>
                      <a:pt x="6168" y="2076"/>
                    </a:cubicBezTo>
                    <a:cubicBezTo>
                      <a:pt x="6178" y="2213"/>
                      <a:pt x="6178" y="2340"/>
                      <a:pt x="6171" y="2464"/>
                    </a:cubicBezTo>
                    <a:cubicBezTo>
                      <a:pt x="6164" y="2570"/>
                      <a:pt x="6141" y="2678"/>
                      <a:pt x="6111" y="2768"/>
                    </a:cubicBezTo>
                    <a:cubicBezTo>
                      <a:pt x="6058" y="2925"/>
                      <a:pt x="5957" y="3072"/>
                      <a:pt x="5863" y="3200"/>
                    </a:cubicBezTo>
                    <a:cubicBezTo>
                      <a:pt x="5820" y="3257"/>
                      <a:pt x="5770" y="3313"/>
                      <a:pt x="5713" y="3373"/>
                    </a:cubicBezTo>
                    <a:lnTo>
                      <a:pt x="5680" y="3413"/>
                    </a:lnTo>
                    <a:cubicBezTo>
                      <a:pt x="5603" y="3498"/>
                      <a:pt x="5496" y="3567"/>
                      <a:pt x="5339" y="3638"/>
                    </a:cubicBezTo>
                    <a:cubicBezTo>
                      <a:pt x="5175" y="3711"/>
                      <a:pt x="5007" y="3788"/>
                      <a:pt x="4840" y="3819"/>
                    </a:cubicBezTo>
                    <a:cubicBezTo>
                      <a:pt x="4777" y="3831"/>
                      <a:pt x="4716" y="3842"/>
                      <a:pt x="4653" y="3851"/>
                    </a:cubicBezTo>
                    <a:lnTo>
                      <a:pt x="4402" y="3892"/>
                    </a:lnTo>
                    <a:lnTo>
                      <a:pt x="4529" y="4112"/>
                    </a:lnTo>
                    <a:cubicBezTo>
                      <a:pt x="4542" y="4140"/>
                      <a:pt x="4556" y="4166"/>
                      <a:pt x="4569" y="4193"/>
                    </a:cubicBezTo>
                    <a:cubicBezTo>
                      <a:pt x="4633" y="4323"/>
                      <a:pt x="4683" y="4450"/>
                      <a:pt x="4716" y="4577"/>
                    </a:cubicBezTo>
                    <a:cubicBezTo>
                      <a:pt x="4740" y="4671"/>
                      <a:pt x="4757" y="4771"/>
                      <a:pt x="4766" y="4845"/>
                    </a:cubicBezTo>
                    <a:cubicBezTo>
                      <a:pt x="4794" y="5006"/>
                      <a:pt x="4786" y="5169"/>
                      <a:pt x="4757" y="5330"/>
                    </a:cubicBezTo>
                    <a:lnTo>
                      <a:pt x="4743" y="5393"/>
                    </a:lnTo>
                    <a:cubicBezTo>
                      <a:pt x="4729" y="5467"/>
                      <a:pt x="4716" y="5537"/>
                      <a:pt x="4696" y="5597"/>
                    </a:cubicBezTo>
                    <a:cubicBezTo>
                      <a:pt x="4660" y="5701"/>
                      <a:pt x="4613" y="5805"/>
                      <a:pt x="4546" y="5929"/>
                    </a:cubicBezTo>
                    <a:cubicBezTo>
                      <a:pt x="4476" y="6056"/>
                      <a:pt x="4382" y="6176"/>
                      <a:pt x="4252" y="6303"/>
                    </a:cubicBezTo>
                    <a:cubicBezTo>
                      <a:pt x="4218" y="6333"/>
                      <a:pt x="4188" y="6363"/>
                      <a:pt x="4151" y="6394"/>
                    </a:cubicBezTo>
                    <a:cubicBezTo>
                      <a:pt x="3971" y="6537"/>
                      <a:pt x="3770" y="6661"/>
                      <a:pt x="3559" y="6758"/>
                    </a:cubicBezTo>
                    <a:cubicBezTo>
                      <a:pt x="3472" y="6798"/>
                      <a:pt x="3399" y="6829"/>
                      <a:pt x="3332" y="6852"/>
                    </a:cubicBezTo>
                    <a:lnTo>
                      <a:pt x="3261" y="6872"/>
                    </a:lnTo>
                    <a:cubicBezTo>
                      <a:pt x="3158" y="6905"/>
                      <a:pt x="3057" y="6939"/>
                      <a:pt x="2954" y="6945"/>
                    </a:cubicBezTo>
                    <a:cubicBezTo>
                      <a:pt x="2899" y="6949"/>
                      <a:pt x="2847" y="6952"/>
                      <a:pt x="2798" y="6952"/>
                    </a:cubicBezTo>
                    <a:cubicBezTo>
                      <a:pt x="2755" y="6952"/>
                      <a:pt x="2713" y="6950"/>
                      <a:pt x="2673" y="6942"/>
                    </a:cubicBezTo>
                    <a:cubicBezTo>
                      <a:pt x="2579" y="6925"/>
                      <a:pt x="2489" y="6905"/>
                      <a:pt x="2395" y="6882"/>
                    </a:cubicBezTo>
                    <a:cubicBezTo>
                      <a:pt x="2335" y="6869"/>
                      <a:pt x="2275" y="6852"/>
                      <a:pt x="2215" y="6832"/>
                    </a:cubicBezTo>
                    <a:lnTo>
                      <a:pt x="2121" y="6804"/>
                    </a:lnTo>
                    <a:cubicBezTo>
                      <a:pt x="2085" y="6795"/>
                      <a:pt x="2044" y="6781"/>
                      <a:pt x="2004" y="6768"/>
                    </a:cubicBezTo>
                    <a:lnTo>
                      <a:pt x="1980" y="6761"/>
                    </a:lnTo>
                    <a:cubicBezTo>
                      <a:pt x="1840" y="6718"/>
                      <a:pt x="1710" y="6648"/>
                      <a:pt x="1596" y="6584"/>
                    </a:cubicBezTo>
                    <a:cubicBezTo>
                      <a:pt x="1512" y="6540"/>
                      <a:pt x="1432" y="6494"/>
                      <a:pt x="1352" y="6443"/>
                    </a:cubicBezTo>
                    <a:cubicBezTo>
                      <a:pt x="1268" y="6397"/>
                      <a:pt x="1191" y="6343"/>
                      <a:pt x="1111" y="6293"/>
                    </a:cubicBezTo>
                    <a:cubicBezTo>
                      <a:pt x="1084" y="6276"/>
                      <a:pt x="1061" y="6259"/>
                      <a:pt x="1041" y="6243"/>
                    </a:cubicBezTo>
                    <a:lnTo>
                      <a:pt x="970" y="6193"/>
                    </a:lnTo>
                    <a:lnTo>
                      <a:pt x="890" y="6216"/>
                    </a:lnTo>
                    <a:cubicBezTo>
                      <a:pt x="856" y="6225"/>
                      <a:pt x="820" y="6229"/>
                      <a:pt x="784" y="6229"/>
                    </a:cubicBezTo>
                    <a:cubicBezTo>
                      <a:pt x="737" y="6229"/>
                      <a:pt x="690" y="6222"/>
                      <a:pt x="646" y="6207"/>
                    </a:cubicBezTo>
                    <a:cubicBezTo>
                      <a:pt x="546" y="6170"/>
                      <a:pt x="459" y="6093"/>
                      <a:pt x="412" y="5992"/>
                    </a:cubicBezTo>
                    <a:cubicBezTo>
                      <a:pt x="368" y="5895"/>
                      <a:pt x="362" y="5771"/>
                      <a:pt x="395" y="5694"/>
                    </a:cubicBezTo>
                    <a:lnTo>
                      <a:pt x="569" y="5279"/>
                    </a:lnTo>
                    <a:cubicBezTo>
                      <a:pt x="776" y="4795"/>
                      <a:pt x="987" y="4293"/>
                      <a:pt x="1208" y="3805"/>
                    </a:cubicBezTo>
                    <a:cubicBezTo>
                      <a:pt x="1302" y="3604"/>
                      <a:pt x="1392" y="3404"/>
                      <a:pt x="1483" y="3200"/>
                    </a:cubicBezTo>
                    <a:cubicBezTo>
                      <a:pt x="1546" y="3052"/>
                      <a:pt x="1603" y="2899"/>
                      <a:pt x="1656" y="2751"/>
                    </a:cubicBezTo>
                    <a:lnTo>
                      <a:pt x="1707" y="2615"/>
                    </a:lnTo>
                    <a:cubicBezTo>
                      <a:pt x="1857" y="2209"/>
                      <a:pt x="2064" y="1818"/>
                      <a:pt x="2268" y="1437"/>
                    </a:cubicBezTo>
                    <a:lnTo>
                      <a:pt x="2298" y="1383"/>
                    </a:lnTo>
                    <a:cubicBezTo>
                      <a:pt x="2375" y="1240"/>
                      <a:pt x="2452" y="1093"/>
                      <a:pt x="2536" y="952"/>
                    </a:cubicBezTo>
                    <a:cubicBezTo>
                      <a:pt x="2606" y="835"/>
                      <a:pt x="2693" y="735"/>
                      <a:pt x="2793" y="628"/>
                    </a:cubicBezTo>
                    <a:cubicBezTo>
                      <a:pt x="2877" y="537"/>
                      <a:pt x="2984" y="467"/>
                      <a:pt x="3094" y="431"/>
                    </a:cubicBezTo>
                    <a:cubicBezTo>
                      <a:pt x="3158" y="407"/>
                      <a:pt x="3221" y="383"/>
                      <a:pt x="3289" y="370"/>
                    </a:cubicBezTo>
                    <a:cubicBezTo>
                      <a:pt x="3335" y="357"/>
                      <a:pt x="3385" y="357"/>
                      <a:pt x="3445" y="353"/>
                    </a:cubicBezTo>
                    <a:lnTo>
                      <a:pt x="3499" y="353"/>
                    </a:lnTo>
                    <a:cubicBezTo>
                      <a:pt x="3508" y="353"/>
                      <a:pt x="3516" y="352"/>
                      <a:pt x="3525" y="352"/>
                    </a:cubicBezTo>
                    <a:close/>
                    <a:moveTo>
                      <a:pt x="3528" y="1"/>
                    </a:moveTo>
                    <a:cubicBezTo>
                      <a:pt x="3515" y="1"/>
                      <a:pt x="3500" y="1"/>
                      <a:pt x="3485" y="2"/>
                    </a:cubicBezTo>
                    <a:lnTo>
                      <a:pt x="3435" y="2"/>
                    </a:lnTo>
                    <a:cubicBezTo>
                      <a:pt x="3362" y="6"/>
                      <a:pt x="3289" y="9"/>
                      <a:pt x="3208" y="26"/>
                    </a:cubicBezTo>
                    <a:cubicBezTo>
                      <a:pt x="3128" y="46"/>
                      <a:pt x="3054" y="69"/>
                      <a:pt x="2980" y="96"/>
                    </a:cubicBezTo>
                    <a:cubicBezTo>
                      <a:pt x="2817" y="153"/>
                      <a:pt x="2659" y="256"/>
                      <a:pt x="2536" y="387"/>
                    </a:cubicBezTo>
                    <a:cubicBezTo>
                      <a:pt x="2426" y="508"/>
                      <a:pt x="2318" y="624"/>
                      <a:pt x="2231" y="775"/>
                    </a:cubicBezTo>
                    <a:cubicBezTo>
                      <a:pt x="2148" y="919"/>
                      <a:pt x="2068" y="1069"/>
                      <a:pt x="1987" y="1216"/>
                    </a:cubicBezTo>
                    <a:lnTo>
                      <a:pt x="1957" y="1273"/>
                    </a:lnTo>
                    <a:cubicBezTo>
                      <a:pt x="1750" y="1661"/>
                      <a:pt x="1536" y="2066"/>
                      <a:pt x="1375" y="2494"/>
                    </a:cubicBezTo>
                    <a:lnTo>
                      <a:pt x="1325" y="2635"/>
                    </a:lnTo>
                    <a:cubicBezTo>
                      <a:pt x="1275" y="2775"/>
                      <a:pt x="1222" y="2922"/>
                      <a:pt x="1161" y="3056"/>
                    </a:cubicBezTo>
                    <a:lnTo>
                      <a:pt x="890" y="3658"/>
                    </a:lnTo>
                    <a:cubicBezTo>
                      <a:pt x="666" y="4149"/>
                      <a:pt x="452" y="4654"/>
                      <a:pt x="248" y="5143"/>
                    </a:cubicBezTo>
                    <a:lnTo>
                      <a:pt x="71" y="5557"/>
                    </a:lnTo>
                    <a:cubicBezTo>
                      <a:pt x="1" y="5728"/>
                      <a:pt x="7" y="5952"/>
                      <a:pt x="94" y="6139"/>
                    </a:cubicBezTo>
                    <a:cubicBezTo>
                      <a:pt x="178" y="6323"/>
                      <a:pt x="339" y="6471"/>
                      <a:pt x="529" y="6537"/>
                    </a:cubicBezTo>
                    <a:cubicBezTo>
                      <a:pt x="611" y="6568"/>
                      <a:pt x="698" y="6582"/>
                      <a:pt x="785" y="6582"/>
                    </a:cubicBezTo>
                    <a:cubicBezTo>
                      <a:pt x="822" y="6582"/>
                      <a:pt x="860" y="6579"/>
                      <a:pt x="897" y="6574"/>
                    </a:cubicBezTo>
                    <a:cubicBezTo>
                      <a:pt x="904" y="6577"/>
                      <a:pt x="910" y="6584"/>
                      <a:pt x="917" y="6588"/>
                    </a:cubicBezTo>
                    <a:cubicBezTo>
                      <a:pt x="1001" y="6641"/>
                      <a:pt x="1084" y="6695"/>
                      <a:pt x="1168" y="6744"/>
                    </a:cubicBezTo>
                    <a:cubicBezTo>
                      <a:pt x="1255" y="6795"/>
                      <a:pt x="1338" y="6845"/>
                      <a:pt x="1426" y="6892"/>
                    </a:cubicBezTo>
                    <a:cubicBezTo>
                      <a:pt x="1552" y="6962"/>
                      <a:pt x="1707" y="7042"/>
                      <a:pt x="1873" y="7096"/>
                    </a:cubicBezTo>
                    <a:lnTo>
                      <a:pt x="1897" y="7105"/>
                    </a:lnTo>
                    <a:cubicBezTo>
                      <a:pt x="1940" y="7119"/>
                      <a:pt x="1984" y="7133"/>
                      <a:pt x="2028" y="7142"/>
                    </a:cubicBezTo>
                    <a:lnTo>
                      <a:pt x="2114" y="7170"/>
                    </a:lnTo>
                    <a:cubicBezTo>
                      <a:pt x="2181" y="7190"/>
                      <a:pt x="2252" y="7210"/>
                      <a:pt x="2318" y="7226"/>
                    </a:cubicBezTo>
                    <a:cubicBezTo>
                      <a:pt x="2415" y="7250"/>
                      <a:pt x="2512" y="7270"/>
                      <a:pt x="2609" y="7286"/>
                    </a:cubicBezTo>
                    <a:cubicBezTo>
                      <a:pt x="2676" y="7300"/>
                      <a:pt x="2736" y="7303"/>
                      <a:pt x="2800" y="7303"/>
                    </a:cubicBezTo>
                    <a:cubicBezTo>
                      <a:pt x="2863" y="7303"/>
                      <a:pt x="2923" y="7300"/>
                      <a:pt x="2988" y="7297"/>
                    </a:cubicBezTo>
                    <a:cubicBezTo>
                      <a:pt x="3124" y="7286"/>
                      <a:pt x="3252" y="7246"/>
                      <a:pt x="3372" y="7206"/>
                    </a:cubicBezTo>
                    <a:lnTo>
                      <a:pt x="3435" y="7186"/>
                    </a:lnTo>
                    <a:cubicBezTo>
                      <a:pt x="3519" y="7159"/>
                      <a:pt x="3606" y="7126"/>
                      <a:pt x="3706" y="7079"/>
                    </a:cubicBezTo>
                    <a:cubicBezTo>
                      <a:pt x="3944" y="6969"/>
                      <a:pt x="4167" y="6832"/>
                      <a:pt x="4372" y="6668"/>
                    </a:cubicBezTo>
                    <a:cubicBezTo>
                      <a:pt x="4415" y="6634"/>
                      <a:pt x="4456" y="6594"/>
                      <a:pt x="4496" y="6557"/>
                    </a:cubicBezTo>
                    <a:cubicBezTo>
                      <a:pt x="4653" y="6403"/>
                      <a:pt x="4769" y="6253"/>
                      <a:pt x="4857" y="6096"/>
                    </a:cubicBezTo>
                    <a:cubicBezTo>
                      <a:pt x="4930" y="5955"/>
                      <a:pt x="4984" y="5835"/>
                      <a:pt x="5027" y="5714"/>
                    </a:cubicBezTo>
                    <a:cubicBezTo>
                      <a:pt x="5058" y="5628"/>
                      <a:pt x="5074" y="5540"/>
                      <a:pt x="5087" y="5460"/>
                    </a:cubicBezTo>
                    <a:lnTo>
                      <a:pt x="5101" y="5397"/>
                    </a:lnTo>
                    <a:cubicBezTo>
                      <a:pt x="5141" y="5199"/>
                      <a:pt x="5144" y="4995"/>
                      <a:pt x="5115" y="4791"/>
                    </a:cubicBezTo>
                    <a:cubicBezTo>
                      <a:pt x="5104" y="4708"/>
                      <a:pt x="5084" y="4601"/>
                      <a:pt x="5054" y="4487"/>
                    </a:cubicBezTo>
                    <a:cubicBezTo>
                      <a:pt x="5027" y="4376"/>
                      <a:pt x="4987" y="4270"/>
                      <a:pt x="4940" y="4156"/>
                    </a:cubicBezTo>
                    <a:cubicBezTo>
                      <a:pt x="5138" y="4116"/>
                      <a:pt x="5322" y="4032"/>
                      <a:pt x="5482" y="3959"/>
                    </a:cubicBezTo>
                    <a:cubicBezTo>
                      <a:pt x="5686" y="3868"/>
                      <a:pt x="5830" y="3768"/>
                      <a:pt x="5941" y="3648"/>
                    </a:cubicBezTo>
                    <a:lnTo>
                      <a:pt x="5973" y="3611"/>
                    </a:lnTo>
                    <a:cubicBezTo>
                      <a:pt x="6030" y="3547"/>
                      <a:pt x="6091" y="3481"/>
                      <a:pt x="6148" y="3407"/>
                    </a:cubicBezTo>
                    <a:cubicBezTo>
                      <a:pt x="6254" y="3260"/>
                      <a:pt x="6375" y="3089"/>
                      <a:pt x="6445" y="2882"/>
                    </a:cubicBezTo>
                    <a:cubicBezTo>
                      <a:pt x="6486" y="2761"/>
                      <a:pt x="6512" y="2624"/>
                      <a:pt x="6522" y="2484"/>
                    </a:cubicBezTo>
                    <a:cubicBezTo>
                      <a:pt x="6529" y="2346"/>
                      <a:pt x="6529" y="2203"/>
                      <a:pt x="6515" y="2053"/>
                    </a:cubicBezTo>
                    <a:cubicBezTo>
                      <a:pt x="6515" y="2013"/>
                      <a:pt x="6506" y="1976"/>
                      <a:pt x="6499" y="1939"/>
                    </a:cubicBezTo>
                    <a:cubicBezTo>
                      <a:pt x="6482" y="1875"/>
                      <a:pt x="6459" y="1805"/>
                      <a:pt x="6429" y="1724"/>
                    </a:cubicBezTo>
                    <a:cubicBezTo>
                      <a:pt x="6405" y="1658"/>
                      <a:pt x="6372" y="1601"/>
                      <a:pt x="6342" y="1547"/>
                    </a:cubicBezTo>
                    <a:cubicBezTo>
                      <a:pt x="6262" y="1411"/>
                      <a:pt x="6174" y="1290"/>
                      <a:pt x="6081" y="1179"/>
                    </a:cubicBezTo>
                    <a:cubicBezTo>
                      <a:pt x="6024" y="1116"/>
                      <a:pt x="5967" y="1059"/>
                      <a:pt x="5907" y="1002"/>
                    </a:cubicBezTo>
                    <a:lnTo>
                      <a:pt x="5877" y="972"/>
                    </a:lnTo>
                    <a:cubicBezTo>
                      <a:pt x="5773" y="875"/>
                      <a:pt x="5663" y="775"/>
                      <a:pt x="5546" y="681"/>
                    </a:cubicBezTo>
                    <a:lnTo>
                      <a:pt x="5496" y="638"/>
                    </a:lnTo>
                    <a:cubicBezTo>
                      <a:pt x="5442" y="594"/>
                      <a:pt x="5382" y="548"/>
                      <a:pt x="5315" y="508"/>
                    </a:cubicBezTo>
                    <a:cubicBezTo>
                      <a:pt x="5098" y="377"/>
                      <a:pt x="4874" y="283"/>
                      <a:pt x="4629" y="223"/>
                    </a:cubicBezTo>
                    <a:cubicBezTo>
                      <a:pt x="4439" y="173"/>
                      <a:pt x="4241" y="130"/>
                      <a:pt x="4054" y="93"/>
                    </a:cubicBezTo>
                    <a:lnTo>
                      <a:pt x="3907" y="59"/>
                    </a:lnTo>
                    <a:cubicBezTo>
                      <a:pt x="3817" y="42"/>
                      <a:pt x="3726" y="26"/>
                      <a:pt x="3633" y="9"/>
                    </a:cubicBezTo>
                    <a:cubicBezTo>
                      <a:pt x="3601" y="4"/>
                      <a:pt x="3567" y="1"/>
                      <a:pt x="35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13" name="Google Shape;2613;p53"/>
            <p:cNvGrpSpPr/>
            <p:nvPr/>
          </p:nvGrpSpPr>
          <p:grpSpPr>
            <a:xfrm rot="-9469889">
              <a:off x="8521150" y="2605171"/>
              <a:ext cx="339522" cy="501735"/>
              <a:chOff x="2013050" y="3113925"/>
              <a:chExt cx="415410" cy="714951"/>
            </a:xfrm>
          </p:grpSpPr>
          <p:sp>
            <p:nvSpPr>
              <p:cNvPr id="2614" name="Google Shape;2614;p53"/>
              <p:cNvSpPr/>
              <p:nvPr/>
            </p:nvSpPr>
            <p:spPr>
              <a:xfrm>
                <a:off x="2118764" y="3136461"/>
                <a:ext cx="302830" cy="506426"/>
              </a:xfrm>
              <a:custGeom>
                <a:avLst/>
                <a:gdLst/>
                <a:ahLst/>
                <a:cxnLst/>
                <a:rect l="l" t="t" r="r" b="b"/>
                <a:pathLst>
                  <a:path w="3131" h="5236" extrusionOk="0">
                    <a:moveTo>
                      <a:pt x="2865" y="1"/>
                    </a:moveTo>
                    <a:cubicBezTo>
                      <a:pt x="2852" y="1"/>
                      <a:pt x="2839" y="2"/>
                      <a:pt x="2824" y="4"/>
                    </a:cubicBezTo>
                    <a:cubicBezTo>
                      <a:pt x="2750" y="8"/>
                      <a:pt x="2683" y="55"/>
                      <a:pt x="2626" y="101"/>
                    </a:cubicBezTo>
                    <a:cubicBezTo>
                      <a:pt x="2566" y="152"/>
                      <a:pt x="2509" y="209"/>
                      <a:pt x="2456" y="269"/>
                    </a:cubicBezTo>
                    <a:cubicBezTo>
                      <a:pt x="2416" y="312"/>
                      <a:pt x="2376" y="362"/>
                      <a:pt x="2336" y="413"/>
                    </a:cubicBezTo>
                    <a:cubicBezTo>
                      <a:pt x="2299" y="459"/>
                      <a:pt x="2262" y="506"/>
                      <a:pt x="2225" y="556"/>
                    </a:cubicBezTo>
                    <a:cubicBezTo>
                      <a:pt x="2192" y="603"/>
                      <a:pt x="2158" y="657"/>
                      <a:pt x="2124" y="706"/>
                    </a:cubicBezTo>
                    <a:cubicBezTo>
                      <a:pt x="2092" y="760"/>
                      <a:pt x="2058" y="811"/>
                      <a:pt x="2027" y="864"/>
                    </a:cubicBezTo>
                    <a:cubicBezTo>
                      <a:pt x="1971" y="958"/>
                      <a:pt x="1924" y="1055"/>
                      <a:pt x="1874" y="1152"/>
                    </a:cubicBezTo>
                    <a:cubicBezTo>
                      <a:pt x="1831" y="1228"/>
                      <a:pt x="1783" y="1305"/>
                      <a:pt x="1740" y="1385"/>
                    </a:cubicBezTo>
                    <a:cubicBezTo>
                      <a:pt x="1683" y="1486"/>
                      <a:pt x="1633" y="1593"/>
                      <a:pt x="1583" y="1697"/>
                    </a:cubicBezTo>
                    <a:cubicBezTo>
                      <a:pt x="1539" y="1780"/>
                      <a:pt x="1493" y="1861"/>
                      <a:pt x="1449" y="1947"/>
                    </a:cubicBezTo>
                    <a:cubicBezTo>
                      <a:pt x="1416" y="2018"/>
                      <a:pt x="1379" y="2088"/>
                      <a:pt x="1342" y="2162"/>
                    </a:cubicBezTo>
                    <a:cubicBezTo>
                      <a:pt x="1282" y="2265"/>
                      <a:pt x="1221" y="2369"/>
                      <a:pt x="1158" y="2472"/>
                    </a:cubicBezTo>
                    <a:cubicBezTo>
                      <a:pt x="1091" y="2583"/>
                      <a:pt x="1031" y="2693"/>
                      <a:pt x="964" y="2801"/>
                    </a:cubicBezTo>
                    <a:cubicBezTo>
                      <a:pt x="897" y="2907"/>
                      <a:pt x="823" y="3011"/>
                      <a:pt x="753" y="3118"/>
                    </a:cubicBezTo>
                    <a:cubicBezTo>
                      <a:pt x="710" y="3185"/>
                      <a:pt x="670" y="3255"/>
                      <a:pt x="633" y="3325"/>
                    </a:cubicBezTo>
                    <a:cubicBezTo>
                      <a:pt x="607" y="3375"/>
                      <a:pt x="587" y="3429"/>
                      <a:pt x="562" y="3476"/>
                    </a:cubicBezTo>
                    <a:cubicBezTo>
                      <a:pt x="522" y="3553"/>
                      <a:pt x="486" y="3633"/>
                      <a:pt x="456" y="3713"/>
                    </a:cubicBezTo>
                    <a:cubicBezTo>
                      <a:pt x="432" y="3784"/>
                      <a:pt x="426" y="3864"/>
                      <a:pt x="432" y="3941"/>
                    </a:cubicBezTo>
                    <a:cubicBezTo>
                      <a:pt x="432" y="3968"/>
                      <a:pt x="439" y="3997"/>
                      <a:pt x="439" y="4025"/>
                    </a:cubicBezTo>
                    <a:cubicBezTo>
                      <a:pt x="439" y="4062"/>
                      <a:pt x="436" y="4094"/>
                      <a:pt x="432" y="4128"/>
                    </a:cubicBezTo>
                    <a:cubicBezTo>
                      <a:pt x="419" y="4171"/>
                      <a:pt x="402" y="4212"/>
                      <a:pt x="379" y="4249"/>
                    </a:cubicBezTo>
                    <a:cubicBezTo>
                      <a:pt x="375" y="4258"/>
                      <a:pt x="372" y="4265"/>
                      <a:pt x="366" y="4275"/>
                    </a:cubicBezTo>
                    <a:cubicBezTo>
                      <a:pt x="332" y="4338"/>
                      <a:pt x="298" y="4403"/>
                      <a:pt x="261" y="4466"/>
                    </a:cubicBezTo>
                    <a:lnTo>
                      <a:pt x="272" y="4452"/>
                    </a:lnTo>
                    <a:lnTo>
                      <a:pt x="272" y="4452"/>
                    </a:lnTo>
                    <a:cubicBezTo>
                      <a:pt x="232" y="4519"/>
                      <a:pt x="192" y="4586"/>
                      <a:pt x="145" y="4647"/>
                    </a:cubicBezTo>
                    <a:cubicBezTo>
                      <a:pt x="135" y="4664"/>
                      <a:pt x="121" y="4676"/>
                      <a:pt x="111" y="4693"/>
                    </a:cubicBezTo>
                    <a:cubicBezTo>
                      <a:pt x="88" y="4720"/>
                      <a:pt x="74" y="4753"/>
                      <a:pt x="58" y="4784"/>
                    </a:cubicBezTo>
                    <a:cubicBezTo>
                      <a:pt x="51" y="4800"/>
                      <a:pt x="45" y="4814"/>
                      <a:pt x="41" y="4830"/>
                    </a:cubicBezTo>
                    <a:cubicBezTo>
                      <a:pt x="31" y="4840"/>
                      <a:pt x="25" y="4854"/>
                      <a:pt x="21" y="4871"/>
                    </a:cubicBezTo>
                    <a:cubicBezTo>
                      <a:pt x="1" y="4914"/>
                      <a:pt x="5" y="4968"/>
                      <a:pt x="25" y="5014"/>
                    </a:cubicBezTo>
                    <a:cubicBezTo>
                      <a:pt x="45" y="5058"/>
                      <a:pt x="78" y="5088"/>
                      <a:pt x="121" y="5111"/>
                    </a:cubicBezTo>
                    <a:cubicBezTo>
                      <a:pt x="135" y="5121"/>
                      <a:pt x="148" y="5131"/>
                      <a:pt x="165" y="5141"/>
                    </a:cubicBezTo>
                    <a:lnTo>
                      <a:pt x="188" y="5152"/>
                    </a:lnTo>
                    <a:cubicBezTo>
                      <a:pt x="205" y="5161"/>
                      <a:pt x="225" y="5165"/>
                      <a:pt x="245" y="5168"/>
                    </a:cubicBezTo>
                    <a:cubicBezTo>
                      <a:pt x="275" y="5181"/>
                      <a:pt x="306" y="5195"/>
                      <a:pt x="335" y="5205"/>
                    </a:cubicBezTo>
                    <a:cubicBezTo>
                      <a:pt x="383" y="5224"/>
                      <a:pt x="433" y="5235"/>
                      <a:pt x="483" y="5235"/>
                    </a:cubicBezTo>
                    <a:cubicBezTo>
                      <a:pt x="528" y="5235"/>
                      <a:pt x="573" y="5226"/>
                      <a:pt x="616" y="5205"/>
                    </a:cubicBezTo>
                    <a:cubicBezTo>
                      <a:pt x="676" y="5178"/>
                      <a:pt x="723" y="5125"/>
                      <a:pt x="763" y="5074"/>
                    </a:cubicBezTo>
                    <a:cubicBezTo>
                      <a:pt x="834" y="4977"/>
                      <a:pt x="891" y="4871"/>
                      <a:pt x="957" y="4773"/>
                    </a:cubicBezTo>
                    <a:cubicBezTo>
                      <a:pt x="1101" y="4559"/>
                      <a:pt x="1205" y="4318"/>
                      <a:pt x="1309" y="4085"/>
                    </a:cubicBezTo>
                    <a:cubicBezTo>
                      <a:pt x="1352" y="3988"/>
                      <a:pt x="1402" y="3891"/>
                      <a:pt x="1449" y="3793"/>
                    </a:cubicBezTo>
                    <a:cubicBezTo>
                      <a:pt x="1496" y="3696"/>
                      <a:pt x="1539" y="3596"/>
                      <a:pt x="1590" y="3496"/>
                    </a:cubicBezTo>
                    <a:cubicBezTo>
                      <a:pt x="1640" y="3395"/>
                      <a:pt x="1693" y="3295"/>
                      <a:pt x="1743" y="3195"/>
                    </a:cubicBezTo>
                    <a:cubicBezTo>
                      <a:pt x="1791" y="3098"/>
                      <a:pt x="1840" y="3001"/>
                      <a:pt x="1891" y="2904"/>
                    </a:cubicBezTo>
                    <a:cubicBezTo>
                      <a:pt x="1931" y="2827"/>
                      <a:pt x="1971" y="2753"/>
                      <a:pt x="2011" y="2677"/>
                    </a:cubicBezTo>
                    <a:lnTo>
                      <a:pt x="2018" y="2663"/>
                    </a:lnTo>
                    <a:cubicBezTo>
                      <a:pt x="2078" y="2557"/>
                      <a:pt x="2138" y="2446"/>
                      <a:pt x="2201" y="2339"/>
                    </a:cubicBezTo>
                    <a:cubicBezTo>
                      <a:pt x="2232" y="2285"/>
                      <a:pt x="2265" y="2231"/>
                      <a:pt x="2299" y="2178"/>
                    </a:cubicBezTo>
                    <a:cubicBezTo>
                      <a:pt x="2336" y="2115"/>
                      <a:pt x="2368" y="2051"/>
                      <a:pt x="2402" y="1987"/>
                    </a:cubicBezTo>
                    <a:cubicBezTo>
                      <a:pt x="2462" y="1887"/>
                      <a:pt x="2526" y="1794"/>
                      <a:pt x="2583" y="1690"/>
                    </a:cubicBezTo>
                    <a:cubicBezTo>
                      <a:pt x="2653" y="1563"/>
                      <a:pt x="2720" y="1433"/>
                      <a:pt x="2767" y="1292"/>
                    </a:cubicBezTo>
                    <a:cubicBezTo>
                      <a:pt x="2787" y="1235"/>
                      <a:pt x="2807" y="1178"/>
                      <a:pt x="2820" y="1121"/>
                    </a:cubicBezTo>
                    <a:cubicBezTo>
                      <a:pt x="2830" y="1095"/>
                      <a:pt x="2834" y="1068"/>
                      <a:pt x="2844" y="1044"/>
                    </a:cubicBezTo>
                    <a:cubicBezTo>
                      <a:pt x="2854" y="1015"/>
                      <a:pt x="2864" y="987"/>
                      <a:pt x="2874" y="961"/>
                    </a:cubicBezTo>
                    <a:cubicBezTo>
                      <a:pt x="2901" y="904"/>
                      <a:pt x="2921" y="847"/>
                      <a:pt x="2947" y="791"/>
                    </a:cubicBezTo>
                    <a:cubicBezTo>
                      <a:pt x="2967" y="737"/>
                      <a:pt x="2995" y="683"/>
                      <a:pt x="3018" y="630"/>
                    </a:cubicBezTo>
                    <a:cubicBezTo>
                      <a:pt x="3035" y="586"/>
                      <a:pt x="3055" y="539"/>
                      <a:pt x="3071" y="493"/>
                    </a:cubicBezTo>
                    <a:cubicBezTo>
                      <a:pt x="3078" y="473"/>
                      <a:pt x="3088" y="450"/>
                      <a:pt x="3095" y="429"/>
                    </a:cubicBezTo>
                    <a:cubicBezTo>
                      <a:pt x="3101" y="416"/>
                      <a:pt x="3104" y="402"/>
                      <a:pt x="3108" y="389"/>
                    </a:cubicBezTo>
                    <a:cubicBezTo>
                      <a:pt x="3115" y="365"/>
                      <a:pt x="3125" y="336"/>
                      <a:pt x="3125" y="309"/>
                    </a:cubicBezTo>
                    <a:cubicBezTo>
                      <a:pt x="3131" y="255"/>
                      <a:pt x="3121" y="218"/>
                      <a:pt x="3104" y="172"/>
                    </a:cubicBezTo>
                    <a:cubicBezTo>
                      <a:pt x="3088" y="121"/>
                      <a:pt x="3051" y="84"/>
                      <a:pt x="3015" y="51"/>
                    </a:cubicBezTo>
                    <a:cubicBezTo>
                      <a:pt x="3004" y="44"/>
                      <a:pt x="2967" y="24"/>
                      <a:pt x="2947" y="14"/>
                    </a:cubicBezTo>
                    <a:cubicBezTo>
                      <a:pt x="2916" y="5"/>
                      <a:pt x="2892" y="1"/>
                      <a:pt x="286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5" name="Google Shape;2615;p53"/>
              <p:cNvSpPr/>
              <p:nvPr/>
            </p:nvSpPr>
            <p:spPr>
              <a:xfrm>
                <a:off x="2025333" y="3624604"/>
                <a:ext cx="142469" cy="184832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911" extrusionOk="0">
                    <a:moveTo>
                      <a:pt x="920" y="0"/>
                    </a:moveTo>
                    <a:cubicBezTo>
                      <a:pt x="882" y="0"/>
                      <a:pt x="846" y="8"/>
                      <a:pt x="813" y="21"/>
                    </a:cubicBezTo>
                    <a:cubicBezTo>
                      <a:pt x="780" y="31"/>
                      <a:pt x="750" y="51"/>
                      <a:pt x="723" y="71"/>
                    </a:cubicBezTo>
                    <a:cubicBezTo>
                      <a:pt x="690" y="94"/>
                      <a:pt x="662" y="125"/>
                      <a:pt x="636" y="154"/>
                    </a:cubicBezTo>
                    <a:cubicBezTo>
                      <a:pt x="609" y="182"/>
                      <a:pt x="593" y="214"/>
                      <a:pt x="572" y="245"/>
                    </a:cubicBezTo>
                    <a:cubicBezTo>
                      <a:pt x="549" y="282"/>
                      <a:pt x="525" y="319"/>
                      <a:pt x="505" y="359"/>
                    </a:cubicBezTo>
                    <a:cubicBezTo>
                      <a:pt x="455" y="452"/>
                      <a:pt x="412" y="549"/>
                      <a:pt x="365" y="643"/>
                    </a:cubicBezTo>
                    <a:cubicBezTo>
                      <a:pt x="312" y="740"/>
                      <a:pt x="255" y="841"/>
                      <a:pt x="208" y="941"/>
                    </a:cubicBezTo>
                    <a:cubicBezTo>
                      <a:pt x="184" y="991"/>
                      <a:pt x="168" y="1041"/>
                      <a:pt x="151" y="1091"/>
                    </a:cubicBezTo>
                    <a:cubicBezTo>
                      <a:pt x="134" y="1145"/>
                      <a:pt x="114" y="1198"/>
                      <a:pt x="94" y="1252"/>
                    </a:cubicBezTo>
                    <a:cubicBezTo>
                      <a:pt x="51" y="1355"/>
                      <a:pt x="3" y="1466"/>
                      <a:pt x="0" y="1583"/>
                    </a:cubicBezTo>
                    <a:cubicBezTo>
                      <a:pt x="0" y="1636"/>
                      <a:pt x="7" y="1690"/>
                      <a:pt x="31" y="1736"/>
                    </a:cubicBezTo>
                    <a:cubicBezTo>
                      <a:pt x="48" y="1767"/>
                      <a:pt x="64" y="1790"/>
                      <a:pt x="88" y="1817"/>
                    </a:cubicBezTo>
                    <a:cubicBezTo>
                      <a:pt x="111" y="1844"/>
                      <a:pt x="137" y="1867"/>
                      <a:pt x="168" y="1884"/>
                    </a:cubicBezTo>
                    <a:cubicBezTo>
                      <a:pt x="194" y="1900"/>
                      <a:pt x="224" y="1911"/>
                      <a:pt x="258" y="1911"/>
                    </a:cubicBezTo>
                    <a:cubicBezTo>
                      <a:pt x="262" y="1911"/>
                      <a:pt x="266" y="1911"/>
                      <a:pt x="270" y="1911"/>
                    </a:cubicBezTo>
                    <a:cubicBezTo>
                      <a:pt x="310" y="1911"/>
                      <a:pt x="348" y="1898"/>
                      <a:pt x="378" y="1877"/>
                    </a:cubicBezTo>
                    <a:cubicBezTo>
                      <a:pt x="384" y="1877"/>
                      <a:pt x="389" y="1878"/>
                      <a:pt x="394" y="1878"/>
                    </a:cubicBezTo>
                    <a:cubicBezTo>
                      <a:pt x="418" y="1878"/>
                      <a:pt x="440" y="1872"/>
                      <a:pt x="462" y="1864"/>
                    </a:cubicBezTo>
                    <a:cubicBezTo>
                      <a:pt x="475" y="1854"/>
                      <a:pt x="489" y="1847"/>
                      <a:pt x="502" y="1837"/>
                    </a:cubicBezTo>
                    <a:cubicBezTo>
                      <a:pt x="529" y="1817"/>
                      <a:pt x="549" y="1790"/>
                      <a:pt x="559" y="1756"/>
                    </a:cubicBezTo>
                    <a:cubicBezTo>
                      <a:pt x="622" y="1643"/>
                      <a:pt x="686" y="1529"/>
                      <a:pt x="756" y="1423"/>
                    </a:cubicBezTo>
                    <a:cubicBezTo>
                      <a:pt x="793" y="1366"/>
                      <a:pt x="830" y="1312"/>
                      <a:pt x="870" y="1258"/>
                    </a:cubicBezTo>
                    <a:cubicBezTo>
                      <a:pt x="910" y="1208"/>
                      <a:pt x="951" y="1158"/>
                      <a:pt x="994" y="1108"/>
                    </a:cubicBezTo>
                    <a:cubicBezTo>
                      <a:pt x="1071" y="1014"/>
                      <a:pt x="1151" y="917"/>
                      <a:pt x="1227" y="816"/>
                    </a:cubicBezTo>
                    <a:cubicBezTo>
                      <a:pt x="1264" y="770"/>
                      <a:pt x="1301" y="723"/>
                      <a:pt x="1338" y="676"/>
                    </a:cubicBezTo>
                    <a:cubicBezTo>
                      <a:pt x="1352" y="653"/>
                      <a:pt x="1365" y="633"/>
                      <a:pt x="1378" y="609"/>
                    </a:cubicBezTo>
                    <a:cubicBezTo>
                      <a:pt x="1398" y="580"/>
                      <a:pt x="1412" y="549"/>
                      <a:pt x="1428" y="520"/>
                    </a:cubicBezTo>
                    <a:cubicBezTo>
                      <a:pt x="1445" y="486"/>
                      <a:pt x="1452" y="459"/>
                      <a:pt x="1459" y="422"/>
                    </a:cubicBezTo>
                    <a:cubicBezTo>
                      <a:pt x="1472" y="349"/>
                      <a:pt x="1442" y="268"/>
                      <a:pt x="1395" y="211"/>
                    </a:cubicBezTo>
                    <a:cubicBezTo>
                      <a:pt x="1352" y="162"/>
                      <a:pt x="1305" y="138"/>
                      <a:pt x="1244" y="105"/>
                    </a:cubicBezTo>
                    <a:cubicBezTo>
                      <a:pt x="1207" y="84"/>
                      <a:pt x="1171" y="68"/>
                      <a:pt x="1134" y="54"/>
                    </a:cubicBezTo>
                    <a:cubicBezTo>
                      <a:pt x="1084" y="34"/>
                      <a:pt x="1034" y="21"/>
                      <a:pt x="980" y="7"/>
                    </a:cubicBezTo>
                    <a:cubicBezTo>
                      <a:pt x="960" y="3"/>
                      <a:pt x="940" y="0"/>
                      <a:pt x="9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6" name="Google Shape;2616;p53"/>
              <p:cNvSpPr/>
              <p:nvPr/>
            </p:nvSpPr>
            <p:spPr>
              <a:xfrm>
                <a:off x="2100678" y="3519083"/>
                <a:ext cx="69638" cy="100008"/>
              </a:xfrm>
              <a:custGeom>
                <a:avLst/>
                <a:gdLst/>
                <a:ahLst/>
                <a:cxnLst/>
                <a:rect l="l" t="t" r="r" b="b"/>
                <a:pathLst>
                  <a:path w="720" h="1034" extrusionOk="0">
                    <a:moveTo>
                      <a:pt x="613" y="1"/>
                    </a:moveTo>
                    <a:cubicBezTo>
                      <a:pt x="584" y="1"/>
                      <a:pt x="563" y="13"/>
                      <a:pt x="539" y="28"/>
                    </a:cubicBezTo>
                    <a:lnTo>
                      <a:pt x="519" y="49"/>
                    </a:lnTo>
                    <a:cubicBezTo>
                      <a:pt x="505" y="55"/>
                      <a:pt x="496" y="65"/>
                      <a:pt x="485" y="75"/>
                    </a:cubicBezTo>
                    <a:cubicBezTo>
                      <a:pt x="439" y="126"/>
                      <a:pt x="395" y="175"/>
                      <a:pt x="355" y="229"/>
                    </a:cubicBezTo>
                    <a:cubicBezTo>
                      <a:pt x="318" y="276"/>
                      <a:pt x="285" y="322"/>
                      <a:pt x="252" y="370"/>
                    </a:cubicBezTo>
                    <a:cubicBezTo>
                      <a:pt x="218" y="423"/>
                      <a:pt x="192" y="483"/>
                      <a:pt x="164" y="540"/>
                    </a:cubicBezTo>
                    <a:cubicBezTo>
                      <a:pt x="111" y="643"/>
                      <a:pt x="64" y="744"/>
                      <a:pt x="24" y="851"/>
                    </a:cubicBezTo>
                    <a:cubicBezTo>
                      <a:pt x="1" y="915"/>
                      <a:pt x="27" y="984"/>
                      <a:pt x="84" y="1018"/>
                    </a:cubicBezTo>
                    <a:lnTo>
                      <a:pt x="104" y="1025"/>
                    </a:lnTo>
                    <a:cubicBezTo>
                      <a:pt x="119" y="1031"/>
                      <a:pt x="135" y="1034"/>
                      <a:pt x="151" y="1034"/>
                    </a:cubicBezTo>
                    <a:cubicBezTo>
                      <a:pt x="204" y="1034"/>
                      <a:pt x="254" y="1000"/>
                      <a:pt x="275" y="948"/>
                    </a:cubicBezTo>
                    <a:cubicBezTo>
                      <a:pt x="308" y="868"/>
                      <a:pt x="342" y="788"/>
                      <a:pt x="382" y="711"/>
                    </a:cubicBezTo>
                    <a:cubicBezTo>
                      <a:pt x="432" y="617"/>
                      <a:pt x="489" y="527"/>
                      <a:pt x="549" y="436"/>
                    </a:cubicBezTo>
                    <a:lnTo>
                      <a:pt x="639" y="286"/>
                    </a:lnTo>
                    <a:cubicBezTo>
                      <a:pt x="660" y="256"/>
                      <a:pt x="676" y="226"/>
                      <a:pt x="689" y="192"/>
                    </a:cubicBezTo>
                    <a:cubicBezTo>
                      <a:pt x="703" y="158"/>
                      <a:pt x="720" y="129"/>
                      <a:pt x="713" y="92"/>
                    </a:cubicBezTo>
                    <a:cubicBezTo>
                      <a:pt x="706" y="45"/>
                      <a:pt x="669" y="8"/>
                      <a:pt x="623" y="1"/>
                    </a:cubicBezTo>
                    <a:cubicBezTo>
                      <a:pt x="619" y="1"/>
                      <a:pt x="616" y="1"/>
                      <a:pt x="613" y="1"/>
                    </a:cubicBezTo>
                    <a:close/>
                  </a:path>
                </a:pathLst>
              </a:custGeom>
              <a:solidFill>
                <a:srgbClr val="FB67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7" name="Google Shape;2617;p53"/>
              <p:cNvSpPr/>
              <p:nvPr/>
            </p:nvSpPr>
            <p:spPr>
              <a:xfrm>
                <a:off x="2018853" y="3521694"/>
                <a:ext cx="147014" cy="281552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2911" extrusionOk="0">
                    <a:moveTo>
                      <a:pt x="1390" y="1"/>
                    </a:moveTo>
                    <a:cubicBezTo>
                      <a:pt x="1365" y="1"/>
                      <a:pt x="1345" y="10"/>
                      <a:pt x="1325" y="22"/>
                    </a:cubicBezTo>
                    <a:cubicBezTo>
                      <a:pt x="1308" y="31"/>
                      <a:pt x="1294" y="38"/>
                      <a:pt x="1278" y="48"/>
                    </a:cubicBezTo>
                    <a:cubicBezTo>
                      <a:pt x="1258" y="62"/>
                      <a:pt x="1245" y="82"/>
                      <a:pt x="1228" y="99"/>
                    </a:cubicBezTo>
                    <a:cubicBezTo>
                      <a:pt x="1214" y="119"/>
                      <a:pt x="1201" y="139"/>
                      <a:pt x="1188" y="159"/>
                    </a:cubicBezTo>
                    <a:cubicBezTo>
                      <a:pt x="1161" y="205"/>
                      <a:pt x="1134" y="249"/>
                      <a:pt x="1107" y="292"/>
                    </a:cubicBezTo>
                    <a:cubicBezTo>
                      <a:pt x="1084" y="335"/>
                      <a:pt x="1061" y="375"/>
                      <a:pt x="1034" y="420"/>
                    </a:cubicBezTo>
                    <a:cubicBezTo>
                      <a:pt x="1007" y="466"/>
                      <a:pt x="977" y="513"/>
                      <a:pt x="950" y="560"/>
                    </a:cubicBezTo>
                    <a:cubicBezTo>
                      <a:pt x="897" y="653"/>
                      <a:pt x="830" y="741"/>
                      <a:pt x="786" y="841"/>
                    </a:cubicBezTo>
                    <a:cubicBezTo>
                      <a:pt x="766" y="888"/>
                      <a:pt x="746" y="934"/>
                      <a:pt x="737" y="982"/>
                    </a:cubicBezTo>
                    <a:cubicBezTo>
                      <a:pt x="726" y="1018"/>
                      <a:pt x="720" y="1048"/>
                      <a:pt x="720" y="1085"/>
                    </a:cubicBezTo>
                    <a:cubicBezTo>
                      <a:pt x="717" y="1112"/>
                      <a:pt x="717" y="1142"/>
                      <a:pt x="723" y="1172"/>
                    </a:cubicBezTo>
                    <a:lnTo>
                      <a:pt x="726" y="1185"/>
                    </a:lnTo>
                    <a:cubicBezTo>
                      <a:pt x="723" y="1195"/>
                      <a:pt x="717" y="1209"/>
                      <a:pt x="713" y="1218"/>
                    </a:cubicBezTo>
                    <a:cubicBezTo>
                      <a:pt x="696" y="1246"/>
                      <a:pt x="680" y="1272"/>
                      <a:pt x="663" y="1299"/>
                    </a:cubicBezTo>
                    <a:cubicBezTo>
                      <a:pt x="639" y="1335"/>
                      <a:pt x="619" y="1372"/>
                      <a:pt x="596" y="1409"/>
                    </a:cubicBezTo>
                    <a:cubicBezTo>
                      <a:pt x="556" y="1479"/>
                      <a:pt x="522" y="1553"/>
                      <a:pt x="485" y="1627"/>
                    </a:cubicBezTo>
                    <a:cubicBezTo>
                      <a:pt x="442" y="1707"/>
                      <a:pt x="395" y="1787"/>
                      <a:pt x="362" y="1874"/>
                    </a:cubicBezTo>
                    <a:cubicBezTo>
                      <a:pt x="328" y="1951"/>
                      <a:pt x="291" y="2028"/>
                      <a:pt x="261" y="2105"/>
                    </a:cubicBezTo>
                    <a:cubicBezTo>
                      <a:pt x="225" y="2192"/>
                      <a:pt x="191" y="2279"/>
                      <a:pt x="155" y="2366"/>
                    </a:cubicBezTo>
                    <a:cubicBezTo>
                      <a:pt x="111" y="2479"/>
                      <a:pt x="67" y="2593"/>
                      <a:pt x="27" y="2707"/>
                    </a:cubicBezTo>
                    <a:cubicBezTo>
                      <a:pt x="1" y="2777"/>
                      <a:pt x="30" y="2857"/>
                      <a:pt x="94" y="2891"/>
                    </a:cubicBezTo>
                    <a:lnTo>
                      <a:pt x="115" y="2901"/>
                    </a:lnTo>
                    <a:cubicBezTo>
                      <a:pt x="131" y="2907"/>
                      <a:pt x="149" y="2911"/>
                      <a:pt x="166" y="2911"/>
                    </a:cubicBezTo>
                    <a:cubicBezTo>
                      <a:pt x="228" y="2911"/>
                      <a:pt x="287" y="2871"/>
                      <a:pt x="308" y="2811"/>
                    </a:cubicBezTo>
                    <a:cubicBezTo>
                      <a:pt x="342" y="2723"/>
                      <a:pt x="371" y="2640"/>
                      <a:pt x="405" y="2553"/>
                    </a:cubicBezTo>
                    <a:cubicBezTo>
                      <a:pt x="439" y="2479"/>
                      <a:pt x="469" y="2402"/>
                      <a:pt x="502" y="2329"/>
                    </a:cubicBezTo>
                    <a:cubicBezTo>
                      <a:pt x="556" y="2209"/>
                      <a:pt x="612" y="2092"/>
                      <a:pt x="672" y="1974"/>
                    </a:cubicBezTo>
                    <a:cubicBezTo>
                      <a:pt x="700" y="1921"/>
                      <a:pt x="733" y="1871"/>
                      <a:pt x="760" y="1817"/>
                    </a:cubicBezTo>
                    <a:cubicBezTo>
                      <a:pt x="793" y="1760"/>
                      <a:pt x="823" y="1700"/>
                      <a:pt x="853" y="1640"/>
                    </a:cubicBezTo>
                    <a:cubicBezTo>
                      <a:pt x="863" y="1620"/>
                      <a:pt x="873" y="1604"/>
                      <a:pt x="887" y="1584"/>
                    </a:cubicBezTo>
                    <a:cubicBezTo>
                      <a:pt x="900" y="1559"/>
                      <a:pt x="913" y="1536"/>
                      <a:pt x="924" y="1513"/>
                    </a:cubicBezTo>
                    <a:lnTo>
                      <a:pt x="924" y="1519"/>
                    </a:lnTo>
                    <a:cubicBezTo>
                      <a:pt x="954" y="1458"/>
                      <a:pt x="990" y="1399"/>
                      <a:pt x="1022" y="1340"/>
                    </a:cubicBezTo>
                    <a:lnTo>
                      <a:pt x="1022" y="1340"/>
                    </a:lnTo>
                    <a:cubicBezTo>
                      <a:pt x="1045" y="1301"/>
                      <a:pt x="1067" y="1261"/>
                      <a:pt x="1074" y="1212"/>
                    </a:cubicBezTo>
                    <a:cubicBezTo>
                      <a:pt x="1078" y="1172"/>
                      <a:pt x="1071" y="1138"/>
                      <a:pt x="1058" y="1102"/>
                    </a:cubicBezTo>
                    <a:lnTo>
                      <a:pt x="1054" y="1091"/>
                    </a:lnTo>
                    <a:lnTo>
                      <a:pt x="1050" y="1075"/>
                    </a:lnTo>
                    <a:cubicBezTo>
                      <a:pt x="1054" y="1055"/>
                      <a:pt x="1054" y="1038"/>
                      <a:pt x="1061" y="1018"/>
                    </a:cubicBezTo>
                    <a:cubicBezTo>
                      <a:pt x="1067" y="982"/>
                      <a:pt x="1078" y="948"/>
                      <a:pt x="1094" y="914"/>
                    </a:cubicBezTo>
                    <a:cubicBezTo>
                      <a:pt x="1118" y="871"/>
                      <a:pt x="1148" y="831"/>
                      <a:pt x="1174" y="787"/>
                    </a:cubicBezTo>
                    <a:cubicBezTo>
                      <a:pt x="1211" y="730"/>
                      <a:pt x="1248" y="673"/>
                      <a:pt x="1285" y="620"/>
                    </a:cubicBezTo>
                    <a:cubicBezTo>
                      <a:pt x="1355" y="510"/>
                      <a:pt x="1415" y="396"/>
                      <a:pt x="1475" y="279"/>
                    </a:cubicBezTo>
                    <a:lnTo>
                      <a:pt x="1475" y="279"/>
                    </a:lnTo>
                    <a:lnTo>
                      <a:pt x="1469" y="295"/>
                    </a:lnTo>
                    <a:cubicBezTo>
                      <a:pt x="1482" y="272"/>
                      <a:pt x="1495" y="249"/>
                      <a:pt x="1506" y="222"/>
                    </a:cubicBezTo>
                    <a:cubicBezTo>
                      <a:pt x="1519" y="199"/>
                      <a:pt x="1515" y="168"/>
                      <a:pt x="1519" y="142"/>
                    </a:cubicBezTo>
                    <a:cubicBezTo>
                      <a:pt x="1519" y="95"/>
                      <a:pt x="1502" y="51"/>
                      <a:pt x="1465" y="25"/>
                    </a:cubicBezTo>
                    <a:cubicBezTo>
                      <a:pt x="1445" y="11"/>
                      <a:pt x="1425" y="5"/>
                      <a:pt x="1402" y="1"/>
                    </a:cubicBezTo>
                    <a:cubicBezTo>
                      <a:pt x="1398" y="1"/>
                      <a:pt x="1394" y="1"/>
                      <a:pt x="13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8" name="Google Shape;2618;p53"/>
              <p:cNvSpPr/>
              <p:nvPr/>
            </p:nvSpPr>
            <p:spPr>
              <a:xfrm>
                <a:off x="2013050" y="3604583"/>
                <a:ext cx="168970" cy="224294"/>
              </a:xfrm>
              <a:custGeom>
                <a:avLst/>
                <a:gdLst/>
                <a:ahLst/>
                <a:cxnLst/>
                <a:rect l="l" t="t" r="r" b="b"/>
                <a:pathLst>
                  <a:path w="1747" h="2319" extrusionOk="0">
                    <a:moveTo>
                      <a:pt x="947" y="255"/>
                    </a:moveTo>
                    <a:cubicBezTo>
                      <a:pt x="964" y="265"/>
                      <a:pt x="980" y="275"/>
                      <a:pt x="997" y="281"/>
                    </a:cubicBezTo>
                    <a:cubicBezTo>
                      <a:pt x="1044" y="312"/>
                      <a:pt x="1090" y="338"/>
                      <a:pt x="1141" y="361"/>
                    </a:cubicBezTo>
                    <a:cubicBezTo>
                      <a:pt x="1204" y="395"/>
                      <a:pt x="1268" y="426"/>
                      <a:pt x="1334" y="452"/>
                    </a:cubicBezTo>
                    <a:cubicBezTo>
                      <a:pt x="1395" y="475"/>
                      <a:pt x="1448" y="506"/>
                      <a:pt x="1502" y="542"/>
                    </a:cubicBezTo>
                    <a:lnTo>
                      <a:pt x="1519" y="559"/>
                    </a:lnTo>
                    <a:lnTo>
                      <a:pt x="1522" y="566"/>
                    </a:lnTo>
                    <a:cubicBezTo>
                      <a:pt x="1515" y="582"/>
                      <a:pt x="1505" y="596"/>
                      <a:pt x="1495" y="613"/>
                    </a:cubicBezTo>
                    <a:cubicBezTo>
                      <a:pt x="1482" y="639"/>
                      <a:pt x="1465" y="662"/>
                      <a:pt x="1448" y="690"/>
                    </a:cubicBezTo>
                    <a:cubicBezTo>
                      <a:pt x="1422" y="736"/>
                      <a:pt x="1395" y="783"/>
                      <a:pt x="1368" y="830"/>
                    </a:cubicBezTo>
                    <a:cubicBezTo>
                      <a:pt x="1318" y="917"/>
                      <a:pt x="1268" y="1000"/>
                      <a:pt x="1211" y="1080"/>
                    </a:cubicBezTo>
                    <a:cubicBezTo>
                      <a:pt x="1178" y="1124"/>
                      <a:pt x="1151" y="1171"/>
                      <a:pt x="1121" y="1218"/>
                    </a:cubicBezTo>
                    <a:cubicBezTo>
                      <a:pt x="1090" y="1268"/>
                      <a:pt x="1061" y="1318"/>
                      <a:pt x="1027" y="1365"/>
                    </a:cubicBezTo>
                    <a:cubicBezTo>
                      <a:pt x="997" y="1412"/>
                      <a:pt x="970" y="1462"/>
                      <a:pt x="940" y="1509"/>
                    </a:cubicBezTo>
                    <a:cubicBezTo>
                      <a:pt x="910" y="1552"/>
                      <a:pt x="880" y="1599"/>
                      <a:pt x="850" y="1642"/>
                    </a:cubicBezTo>
                    <a:cubicBezTo>
                      <a:pt x="820" y="1686"/>
                      <a:pt x="789" y="1733"/>
                      <a:pt x="760" y="1776"/>
                    </a:cubicBezTo>
                    <a:cubicBezTo>
                      <a:pt x="736" y="1806"/>
                      <a:pt x="709" y="1840"/>
                      <a:pt x="686" y="1870"/>
                    </a:cubicBezTo>
                    <a:cubicBezTo>
                      <a:pt x="659" y="1906"/>
                      <a:pt x="629" y="1940"/>
                      <a:pt x="596" y="1977"/>
                    </a:cubicBezTo>
                    <a:cubicBezTo>
                      <a:pt x="582" y="1994"/>
                      <a:pt x="565" y="2011"/>
                      <a:pt x="552" y="2027"/>
                    </a:cubicBezTo>
                    <a:cubicBezTo>
                      <a:pt x="539" y="2040"/>
                      <a:pt x="529" y="2054"/>
                      <a:pt x="516" y="2064"/>
                    </a:cubicBezTo>
                    <a:lnTo>
                      <a:pt x="496" y="2074"/>
                    </a:lnTo>
                    <a:lnTo>
                      <a:pt x="485" y="2077"/>
                    </a:lnTo>
                    <a:lnTo>
                      <a:pt x="465" y="2077"/>
                    </a:lnTo>
                    <a:cubicBezTo>
                      <a:pt x="445" y="2067"/>
                      <a:pt x="428" y="2054"/>
                      <a:pt x="408" y="2040"/>
                    </a:cubicBezTo>
                    <a:cubicBezTo>
                      <a:pt x="382" y="2020"/>
                      <a:pt x="355" y="1997"/>
                      <a:pt x="328" y="1974"/>
                    </a:cubicBezTo>
                    <a:cubicBezTo>
                      <a:pt x="301" y="1951"/>
                      <a:pt x="275" y="1926"/>
                      <a:pt x="248" y="1900"/>
                    </a:cubicBezTo>
                    <a:lnTo>
                      <a:pt x="241" y="1883"/>
                    </a:lnTo>
                    <a:cubicBezTo>
                      <a:pt x="238" y="1874"/>
                      <a:pt x="235" y="1866"/>
                      <a:pt x="231" y="1857"/>
                    </a:cubicBezTo>
                    <a:lnTo>
                      <a:pt x="231" y="1803"/>
                    </a:lnTo>
                    <a:cubicBezTo>
                      <a:pt x="244" y="1716"/>
                      <a:pt x="271" y="1630"/>
                      <a:pt x="301" y="1549"/>
                    </a:cubicBezTo>
                    <a:cubicBezTo>
                      <a:pt x="331" y="1479"/>
                      <a:pt x="362" y="1409"/>
                      <a:pt x="388" y="1338"/>
                    </a:cubicBezTo>
                    <a:cubicBezTo>
                      <a:pt x="405" y="1295"/>
                      <a:pt x="422" y="1248"/>
                      <a:pt x="442" y="1204"/>
                    </a:cubicBezTo>
                    <a:cubicBezTo>
                      <a:pt x="462" y="1154"/>
                      <a:pt x="485" y="1104"/>
                      <a:pt x="512" y="1054"/>
                    </a:cubicBezTo>
                    <a:cubicBezTo>
                      <a:pt x="532" y="1011"/>
                      <a:pt x="559" y="971"/>
                      <a:pt x="582" y="927"/>
                    </a:cubicBezTo>
                    <a:cubicBezTo>
                      <a:pt x="609" y="877"/>
                      <a:pt x="636" y="827"/>
                      <a:pt x="663" y="773"/>
                    </a:cubicBezTo>
                    <a:cubicBezTo>
                      <a:pt x="712" y="682"/>
                      <a:pt x="763" y="589"/>
                      <a:pt x="813" y="495"/>
                    </a:cubicBezTo>
                    <a:cubicBezTo>
                      <a:pt x="857" y="415"/>
                      <a:pt x="900" y="335"/>
                      <a:pt x="947" y="255"/>
                    </a:cubicBezTo>
                    <a:close/>
                    <a:moveTo>
                      <a:pt x="927" y="0"/>
                    </a:moveTo>
                    <a:cubicBezTo>
                      <a:pt x="897" y="0"/>
                      <a:pt x="870" y="11"/>
                      <a:pt x="850" y="34"/>
                    </a:cubicBezTo>
                    <a:lnTo>
                      <a:pt x="840" y="44"/>
                    </a:lnTo>
                    <a:cubicBezTo>
                      <a:pt x="826" y="51"/>
                      <a:pt x="817" y="64"/>
                      <a:pt x="809" y="77"/>
                    </a:cubicBezTo>
                    <a:cubicBezTo>
                      <a:pt x="686" y="288"/>
                      <a:pt x="562" y="495"/>
                      <a:pt x="445" y="706"/>
                    </a:cubicBezTo>
                    <a:cubicBezTo>
                      <a:pt x="388" y="803"/>
                      <a:pt x="331" y="900"/>
                      <a:pt x="285" y="1000"/>
                    </a:cubicBezTo>
                    <a:cubicBezTo>
                      <a:pt x="238" y="1097"/>
                      <a:pt x="198" y="1198"/>
                      <a:pt x="158" y="1301"/>
                    </a:cubicBezTo>
                    <a:cubicBezTo>
                      <a:pt x="138" y="1349"/>
                      <a:pt x="118" y="1395"/>
                      <a:pt x="97" y="1445"/>
                    </a:cubicBezTo>
                    <a:cubicBezTo>
                      <a:pt x="77" y="1502"/>
                      <a:pt x="57" y="1559"/>
                      <a:pt x="40" y="1616"/>
                    </a:cubicBezTo>
                    <a:cubicBezTo>
                      <a:pt x="24" y="1666"/>
                      <a:pt x="14" y="1713"/>
                      <a:pt x="7" y="1766"/>
                    </a:cubicBezTo>
                    <a:cubicBezTo>
                      <a:pt x="0" y="1810"/>
                      <a:pt x="0" y="1850"/>
                      <a:pt x="7" y="1894"/>
                    </a:cubicBezTo>
                    <a:cubicBezTo>
                      <a:pt x="17" y="1931"/>
                      <a:pt x="30" y="1960"/>
                      <a:pt x="44" y="1994"/>
                    </a:cubicBezTo>
                    <a:cubicBezTo>
                      <a:pt x="61" y="2031"/>
                      <a:pt x="87" y="2061"/>
                      <a:pt x="114" y="2087"/>
                    </a:cubicBezTo>
                    <a:cubicBezTo>
                      <a:pt x="130" y="2104"/>
                      <a:pt x="147" y="2124"/>
                      <a:pt x="164" y="2141"/>
                    </a:cubicBezTo>
                    <a:cubicBezTo>
                      <a:pt x="204" y="2184"/>
                      <a:pt x="248" y="2224"/>
                      <a:pt x="298" y="2258"/>
                    </a:cubicBezTo>
                    <a:cubicBezTo>
                      <a:pt x="308" y="2268"/>
                      <a:pt x="318" y="2272"/>
                      <a:pt x="331" y="2278"/>
                    </a:cubicBezTo>
                    <a:cubicBezTo>
                      <a:pt x="355" y="2292"/>
                      <a:pt x="378" y="2301"/>
                      <a:pt x="408" y="2312"/>
                    </a:cubicBezTo>
                    <a:cubicBezTo>
                      <a:pt x="425" y="2315"/>
                      <a:pt x="448" y="2318"/>
                      <a:pt x="465" y="2318"/>
                    </a:cubicBezTo>
                    <a:cubicBezTo>
                      <a:pt x="479" y="2318"/>
                      <a:pt x="488" y="2318"/>
                      <a:pt x="502" y="2315"/>
                    </a:cubicBezTo>
                    <a:cubicBezTo>
                      <a:pt x="516" y="2315"/>
                      <a:pt x="529" y="2312"/>
                      <a:pt x="545" y="2308"/>
                    </a:cubicBezTo>
                    <a:cubicBezTo>
                      <a:pt x="562" y="2305"/>
                      <a:pt x="579" y="2298"/>
                      <a:pt x="596" y="2292"/>
                    </a:cubicBezTo>
                    <a:cubicBezTo>
                      <a:pt x="649" y="2264"/>
                      <a:pt x="689" y="2221"/>
                      <a:pt x="729" y="2178"/>
                    </a:cubicBezTo>
                    <a:cubicBezTo>
                      <a:pt x="763" y="2144"/>
                      <a:pt x="789" y="2107"/>
                      <a:pt x="820" y="2071"/>
                    </a:cubicBezTo>
                    <a:cubicBezTo>
                      <a:pt x="858" y="2023"/>
                      <a:pt x="890" y="1976"/>
                      <a:pt x="921" y="1928"/>
                    </a:cubicBezTo>
                    <a:lnTo>
                      <a:pt x="921" y="1928"/>
                    </a:lnTo>
                    <a:cubicBezTo>
                      <a:pt x="956" y="1882"/>
                      <a:pt x="988" y="1835"/>
                      <a:pt x="1021" y="1786"/>
                    </a:cubicBezTo>
                    <a:cubicBezTo>
                      <a:pt x="1047" y="1739"/>
                      <a:pt x="1081" y="1696"/>
                      <a:pt x="1110" y="1653"/>
                    </a:cubicBezTo>
                    <a:cubicBezTo>
                      <a:pt x="1141" y="1609"/>
                      <a:pt x="1171" y="1562"/>
                      <a:pt x="1198" y="1516"/>
                    </a:cubicBezTo>
                    <a:cubicBezTo>
                      <a:pt x="1228" y="1465"/>
                      <a:pt x="1265" y="1418"/>
                      <a:pt x="1298" y="1369"/>
                    </a:cubicBezTo>
                    <a:cubicBezTo>
                      <a:pt x="1328" y="1321"/>
                      <a:pt x="1354" y="1275"/>
                      <a:pt x="1388" y="1231"/>
                    </a:cubicBezTo>
                    <a:cubicBezTo>
                      <a:pt x="1419" y="1188"/>
                      <a:pt x="1448" y="1144"/>
                      <a:pt x="1479" y="1097"/>
                    </a:cubicBezTo>
                    <a:cubicBezTo>
                      <a:pt x="1532" y="1017"/>
                      <a:pt x="1575" y="930"/>
                      <a:pt x="1623" y="843"/>
                    </a:cubicBezTo>
                    <a:cubicBezTo>
                      <a:pt x="1646" y="800"/>
                      <a:pt x="1669" y="753"/>
                      <a:pt x="1692" y="710"/>
                    </a:cubicBezTo>
                    <a:cubicBezTo>
                      <a:pt x="1706" y="679"/>
                      <a:pt x="1720" y="649"/>
                      <a:pt x="1729" y="619"/>
                    </a:cubicBezTo>
                    <a:cubicBezTo>
                      <a:pt x="1746" y="569"/>
                      <a:pt x="1726" y="515"/>
                      <a:pt x="1706" y="469"/>
                    </a:cubicBezTo>
                    <a:cubicBezTo>
                      <a:pt x="1672" y="405"/>
                      <a:pt x="1612" y="365"/>
                      <a:pt x="1555" y="325"/>
                    </a:cubicBezTo>
                    <a:cubicBezTo>
                      <a:pt x="1512" y="295"/>
                      <a:pt x="1468" y="271"/>
                      <a:pt x="1425" y="248"/>
                    </a:cubicBezTo>
                    <a:cubicBezTo>
                      <a:pt x="1342" y="205"/>
                      <a:pt x="1261" y="161"/>
                      <a:pt x="1181" y="117"/>
                    </a:cubicBezTo>
                    <a:cubicBezTo>
                      <a:pt x="1144" y="97"/>
                      <a:pt x="1107" y="77"/>
                      <a:pt x="1074" y="60"/>
                    </a:cubicBezTo>
                    <a:cubicBezTo>
                      <a:pt x="1057" y="51"/>
                      <a:pt x="1041" y="44"/>
                      <a:pt x="1024" y="34"/>
                    </a:cubicBezTo>
                    <a:cubicBezTo>
                      <a:pt x="1010" y="27"/>
                      <a:pt x="997" y="24"/>
                      <a:pt x="984" y="14"/>
                    </a:cubicBezTo>
                    <a:cubicBezTo>
                      <a:pt x="967" y="4"/>
                      <a:pt x="947" y="0"/>
                      <a:pt x="9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9" name="Google Shape;2619;p53"/>
              <p:cNvSpPr/>
              <p:nvPr/>
            </p:nvSpPr>
            <p:spPr>
              <a:xfrm>
                <a:off x="2086460" y="3506606"/>
                <a:ext cx="94205" cy="122931"/>
              </a:xfrm>
              <a:custGeom>
                <a:avLst/>
                <a:gdLst/>
                <a:ahLst/>
                <a:cxnLst/>
                <a:rect l="l" t="t" r="r" b="b"/>
                <a:pathLst>
                  <a:path w="974" h="1271" extrusionOk="0">
                    <a:moveTo>
                      <a:pt x="676" y="0"/>
                    </a:moveTo>
                    <a:cubicBezTo>
                      <a:pt x="643" y="0"/>
                      <a:pt x="612" y="10"/>
                      <a:pt x="586" y="23"/>
                    </a:cubicBezTo>
                    <a:cubicBezTo>
                      <a:pt x="559" y="40"/>
                      <a:pt x="539" y="70"/>
                      <a:pt x="522" y="97"/>
                    </a:cubicBezTo>
                    <a:cubicBezTo>
                      <a:pt x="435" y="241"/>
                      <a:pt x="362" y="391"/>
                      <a:pt x="282" y="539"/>
                    </a:cubicBezTo>
                    <a:cubicBezTo>
                      <a:pt x="194" y="706"/>
                      <a:pt x="104" y="873"/>
                      <a:pt x="21" y="1040"/>
                    </a:cubicBezTo>
                    <a:cubicBezTo>
                      <a:pt x="1" y="1077"/>
                      <a:pt x="10" y="1121"/>
                      <a:pt x="47" y="1141"/>
                    </a:cubicBezTo>
                    <a:cubicBezTo>
                      <a:pt x="59" y="1147"/>
                      <a:pt x="72" y="1150"/>
                      <a:pt x="84" y="1150"/>
                    </a:cubicBezTo>
                    <a:cubicBezTo>
                      <a:pt x="111" y="1150"/>
                      <a:pt x="136" y="1136"/>
                      <a:pt x="148" y="1113"/>
                    </a:cubicBezTo>
                    <a:cubicBezTo>
                      <a:pt x="228" y="957"/>
                      <a:pt x="315" y="803"/>
                      <a:pt x="405" y="652"/>
                    </a:cubicBezTo>
                    <a:cubicBezTo>
                      <a:pt x="449" y="579"/>
                      <a:pt x="489" y="505"/>
                      <a:pt x="532" y="431"/>
                    </a:cubicBezTo>
                    <a:cubicBezTo>
                      <a:pt x="575" y="358"/>
                      <a:pt x="616" y="281"/>
                      <a:pt x="656" y="207"/>
                    </a:cubicBezTo>
                    <a:cubicBezTo>
                      <a:pt x="663" y="198"/>
                      <a:pt x="666" y="190"/>
                      <a:pt x="673" y="181"/>
                    </a:cubicBezTo>
                    <a:cubicBezTo>
                      <a:pt x="693" y="181"/>
                      <a:pt x="713" y="184"/>
                      <a:pt x="730" y="187"/>
                    </a:cubicBezTo>
                    <a:cubicBezTo>
                      <a:pt x="750" y="187"/>
                      <a:pt x="770" y="190"/>
                      <a:pt x="790" y="198"/>
                    </a:cubicBezTo>
                    <a:cubicBezTo>
                      <a:pt x="763" y="258"/>
                      <a:pt x="730" y="318"/>
                      <a:pt x="700" y="375"/>
                    </a:cubicBezTo>
                    <a:cubicBezTo>
                      <a:pt x="660" y="448"/>
                      <a:pt x="616" y="515"/>
                      <a:pt x="572" y="582"/>
                    </a:cubicBezTo>
                    <a:cubicBezTo>
                      <a:pt x="489" y="726"/>
                      <a:pt x="405" y="873"/>
                      <a:pt x="322" y="1017"/>
                    </a:cubicBezTo>
                    <a:cubicBezTo>
                      <a:pt x="298" y="1060"/>
                      <a:pt x="271" y="1104"/>
                      <a:pt x="245" y="1147"/>
                    </a:cubicBezTo>
                    <a:cubicBezTo>
                      <a:pt x="221" y="1187"/>
                      <a:pt x="238" y="1238"/>
                      <a:pt x="278" y="1261"/>
                    </a:cubicBezTo>
                    <a:cubicBezTo>
                      <a:pt x="290" y="1267"/>
                      <a:pt x="302" y="1270"/>
                      <a:pt x="315" y="1270"/>
                    </a:cubicBezTo>
                    <a:cubicBezTo>
                      <a:pt x="344" y="1270"/>
                      <a:pt x="374" y="1255"/>
                      <a:pt x="388" y="1227"/>
                    </a:cubicBezTo>
                    <a:cubicBezTo>
                      <a:pt x="408" y="1190"/>
                      <a:pt x="425" y="1150"/>
                      <a:pt x="445" y="1113"/>
                    </a:cubicBezTo>
                    <a:cubicBezTo>
                      <a:pt x="465" y="1077"/>
                      <a:pt x="485" y="1040"/>
                      <a:pt x="506" y="1003"/>
                    </a:cubicBezTo>
                    <a:cubicBezTo>
                      <a:pt x="546" y="930"/>
                      <a:pt x="586" y="857"/>
                      <a:pt x="629" y="783"/>
                    </a:cubicBezTo>
                    <a:cubicBezTo>
                      <a:pt x="673" y="712"/>
                      <a:pt x="716" y="642"/>
                      <a:pt x="760" y="576"/>
                    </a:cubicBezTo>
                    <a:cubicBezTo>
                      <a:pt x="783" y="539"/>
                      <a:pt x="807" y="505"/>
                      <a:pt x="827" y="468"/>
                    </a:cubicBezTo>
                    <a:cubicBezTo>
                      <a:pt x="850" y="431"/>
                      <a:pt x="870" y="395"/>
                      <a:pt x="887" y="358"/>
                    </a:cubicBezTo>
                    <a:cubicBezTo>
                      <a:pt x="907" y="324"/>
                      <a:pt x="927" y="287"/>
                      <a:pt x="944" y="251"/>
                    </a:cubicBezTo>
                    <a:cubicBezTo>
                      <a:pt x="947" y="244"/>
                      <a:pt x="950" y="235"/>
                      <a:pt x="953" y="224"/>
                    </a:cubicBezTo>
                    <a:cubicBezTo>
                      <a:pt x="961" y="214"/>
                      <a:pt x="964" y="201"/>
                      <a:pt x="967" y="190"/>
                    </a:cubicBezTo>
                    <a:cubicBezTo>
                      <a:pt x="974" y="178"/>
                      <a:pt x="974" y="164"/>
                      <a:pt x="974" y="150"/>
                    </a:cubicBezTo>
                    <a:cubicBezTo>
                      <a:pt x="974" y="137"/>
                      <a:pt x="967" y="117"/>
                      <a:pt x="961" y="104"/>
                    </a:cubicBezTo>
                    <a:cubicBezTo>
                      <a:pt x="957" y="94"/>
                      <a:pt x="947" y="87"/>
                      <a:pt x="941" y="80"/>
                    </a:cubicBezTo>
                    <a:cubicBezTo>
                      <a:pt x="921" y="57"/>
                      <a:pt x="893" y="47"/>
                      <a:pt x="870" y="37"/>
                    </a:cubicBezTo>
                    <a:cubicBezTo>
                      <a:pt x="833" y="23"/>
                      <a:pt x="793" y="10"/>
                      <a:pt x="753" y="7"/>
                    </a:cubicBezTo>
                    <a:cubicBezTo>
                      <a:pt x="730" y="3"/>
                      <a:pt x="703" y="0"/>
                      <a:pt x="6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0" name="Google Shape;2620;p53"/>
              <p:cNvSpPr/>
              <p:nvPr/>
            </p:nvSpPr>
            <p:spPr>
              <a:xfrm>
                <a:off x="2158613" y="3161124"/>
                <a:ext cx="256888" cy="498205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5151" extrusionOk="0">
                    <a:moveTo>
                      <a:pt x="2095" y="1"/>
                    </a:moveTo>
                    <a:cubicBezTo>
                      <a:pt x="2088" y="1"/>
                      <a:pt x="2081" y="2"/>
                      <a:pt x="2074" y="3"/>
                    </a:cubicBezTo>
                    <a:cubicBezTo>
                      <a:pt x="2047" y="14"/>
                      <a:pt x="2024" y="30"/>
                      <a:pt x="2013" y="54"/>
                    </a:cubicBezTo>
                    <a:cubicBezTo>
                      <a:pt x="1987" y="101"/>
                      <a:pt x="2004" y="164"/>
                      <a:pt x="2050" y="191"/>
                    </a:cubicBezTo>
                    <a:cubicBezTo>
                      <a:pt x="2090" y="215"/>
                      <a:pt x="2124" y="238"/>
                      <a:pt x="2161" y="258"/>
                    </a:cubicBezTo>
                    <a:cubicBezTo>
                      <a:pt x="2194" y="278"/>
                      <a:pt x="2228" y="298"/>
                      <a:pt x="2257" y="315"/>
                    </a:cubicBezTo>
                    <a:cubicBezTo>
                      <a:pt x="2311" y="345"/>
                      <a:pt x="2365" y="375"/>
                      <a:pt x="2415" y="408"/>
                    </a:cubicBezTo>
                    <a:cubicBezTo>
                      <a:pt x="2378" y="475"/>
                      <a:pt x="2345" y="542"/>
                      <a:pt x="2311" y="612"/>
                    </a:cubicBezTo>
                    <a:cubicBezTo>
                      <a:pt x="2285" y="662"/>
                      <a:pt x="2265" y="716"/>
                      <a:pt x="2241" y="769"/>
                    </a:cubicBezTo>
                    <a:cubicBezTo>
                      <a:pt x="2221" y="817"/>
                      <a:pt x="2197" y="863"/>
                      <a:pt x="2174" y="910"/>
                    </a:cubicBezTo>
                    <a:cubicBezTo>
                      <a:pt x="2131" y="1013"/>
                      <a:pt x="2081" y="1110"/>
                      <a:pt x="2034" y="1211"/>
                    </a:cubicBezTo>
                    <a:cubicBezTo>
                      <a:pt x="1987" y="1311"/>
                      <a:pt x="1940" y="1411"/>
                      <a:pt x="1893" y="1512"/>
                    </a:cubicBezTo>
                    <a:cubicBezTo>
                      <a:pt x="1843" y="1619"/>
                      <a:pt x="1796" y="1729"/>
                      <a:pt x="1746" y="1836"/>
                    </a:cubicBezTo>
                    <a:cubicBezTo>
                      <a:pt x="1703" y="1944"/>
                      <a:pt x="1652" y="2050"/>
                      <a:pt x="1602" y="2154"/>
                    </a:cubicBezTo>
                    <a:cubicBezTo>
                      <a:pt x="1555" y="2254"/>
                      <a:pt x="1502" y="2354"/>
                      <a:pt x="1452" y="2458"/>
                    </a:cubicBezTo>
                    <a:cubicBezTo>
                      <a:pt x="1408" y="2552"/>
                      <a:pt x="1362" y="2643"/>
                      <a:pt x="1311" y="2736"/>
                    </a:cubicBezTo>
                    <a:cubicBezTo>
                      <a:pt x="1098" y="3131"/>
                      <a:pt x="883" y="3522"/>
                      <a:pt x="666" y="3916"/>
                    </a:cubicBezTo>
                    <a:cubicBezTo>
                      <a:pt x="565" y="4097"/>
                      <a:pt x="468" y="4281"/>
                      <a:pt x="371" y="4461"/>
                    </a:cubicBezTo>
                    <a:cubicBezTo>
                      <a:pt x="321" y="4552"/>
                      <a:pt x="268" y="4636"/>
                      <a:pt x="215" y="4719"/>
                    </a:cubicBezTo>
                    <a:cubicBezTo>
                      <a:pt x="147" y="4819"/>
                      <a:pt x="84" y="4913"/>
                      <a:pt x="14" y="5011"/>
                    </a:cubicBezTo>
                    <a:cubicBezTo>
                      <a:pt x="0" y="5031"/>
                      <a:pt x="0" y="5060"/>
                      <a:pt x="7" y="5080"/>
                    </a:cubicBezTo>
                    <a:cubicBezTo>
                      <a:pt x="14" y="5104"/>
                      <a:pt x="30" y="5124"/>
                      <a:pt x="50" y="5137"/>
                    </a:cubicBezTo>
                    <a:cubicBezTo>
                      <a:pt x="66" y="5146"/>
                      <a:pt x="81" y="5151"/>
                      <a:pt x="97" y="5151"/>
                    </a:cubicBezTo>
                    <a:cubicBezTo>
                      <a:pt x="105" y="5151"/>
                      <a:pt x="113" y="5149"/>
                      <a:pt x="121" y="5147"/>
                    </a:cubicBezTo>
                    <a:cubicBezTo>
                      <a:pt x="147" y="5137"/>
                      <a:pt x="161" y="5124"/>
                      <a:pt x="178" y="5100"/>
                    </a:cubicBezTo>
                    <a:cubicBezTo>
                      <a:pt x="251" y="5000"/>
                      <a:pt x="321" y="4897"/>
                      <a:pt x="391" y="4790"/>
                    </a:cubicBezTo>
                    <a:cubicBezTo>
                      <a:pt x="448" y="4699"/>
                      <a:pt x="508" y="4609"/>
                      <a:pt x="559" y="4515"/>
                    </a:cubicBezTo>
                    <a:cubicBezTo>
                      <a:pt x="669" y="4318"/>
                      <a:pt x="777" y="4120"/>
                      <a:pt x="886" y="3927"/>
                    </a:cubicBezTo>
                    <a:cubicBezTo>
                      <a:pt x="1104" y="3538"/>
                      <a:pt x="1322" y="3148"/>
                      <a:pt x="1542" y="2763"/>
                    </a:cubicBezTo>
                    <a:cubicBezTo>
                      <a:pt x="1569" y="2719"/>
                      <a:pt x="1592" y="2676"/>
                      <a:pt x="1615" y="2629"/>
                    </a:cubicBezTo>
                    <a:cubicBezTo>
                      <a:pt x="1643" y="2578"/>
                      <a:pt x="1669" y="2525"/>
                      <a:pt x="1696" y="2472"/>
                    </a:cubicBezTo>
                    <a:cubicBezTo>
                      <a:pt x="1749" y="2368"/>
                      <a:pt x="1803" y="2268"/>
                      <a:pt x="1853" y="2161"/>
                    </a:cubicBezTo>
                    <a:cubicBezTo>
                      <a:pt x="1900" y="2067"/>
                      <a:pt x="1940" y="1970"/>
                      <a:pt x="1984" y="1873"/>
                    </a:cubicBezTo>
                    <a:cubicBezTo>
                      <a:pt x="2030" y="1766"/>
                      <a:pt x="2081" y="1659"/>
                      <a:pt x="2127" y="1555"/>
                    </a:cubicBezTo>
                    <a:cubicBezTo>
                      <a:pt x="2177" y="1451"/>
                      <a:pt x="2225" y="1345"/>
                      <a:pt x="2271" y="1241"/>
                    </a:cubicBezTo>
                    <a:cubicBezTo>
                      <a:pt x="2294" y="1194"/>
                      <a:pt x="2318" y="1147"/>
                      <a:pt x="2338" y="1098"/>
                    </a:cubicBezTo>
                    <a:cubicBezTo>
                      <a:pt x="2365" y="1047"/>
                      <a:pt x="2388" y="993"/>
                      <a:pt x="2412" y="940"/>
                    </a:cubicBezTo>
                    <a:cubicBezTo>
                      <a:pt x="2432" y="890"/>
                      <a:pt x="2452" y="840"/>
                      <a:pt x="2475" y="789"/>
                    </a:cubicBezTo>
                    <a:cubicBezTo>
                      <a:pt x="2495" y="740"/>
                      <a:pt x="2518" y="689"/>
                      <a:pt x="2542" y="642"/>
                    </a:cubicBezTo>
                    <a:cubicBezTo>
                      <a:pt x="2566" y="596"/>
                      <a:pt x="2589" y="548"/>
                      <a:pt x="2612" y="505"/>
                    </a:cubicBezTo>
                    <a:cubicBezTo>
                      <a:pt x="2626" y="479"/>
                      <a:pt x="2639" y="451"/>
                      <a:pt x="2649" y="425"/>
                    </a:cubicBezTo>
                    <a:lnTo>
                      <a:pt x="2652" y="408"/>
                    </a:lnTo>
                    <a:cubicBezTo>
                      <a:pt x="2656" y="375"/>
                      <a:pt x="2656" y="375"/>
                      <a:pt x="2652" y="345"/>
                    </a:cubicBezTo>
                    <a:cubicBezTo>
                      <a:pt x="2646" y="315"/>
                      <a:pt x="2629" y="291"/>
                      <a:pt x="2609" y="271"/>
                    </a:cubicBezTo>
                    <a:cubicBezTo>
                      <a:pt x="2595" y="255"/>
                      <a:pt x="2575" y="241"/>
                      <a:pt x="2555" y="231"/>
                    </a:cubicBezTo>
                    <a:cubicBezTo>
                      <a:pt x="2538" y="218"/>
                      <a:pt x="2522" y="207"/>
                      <a:pt x="2502" y="198"/>
                    </a:cubicBezTo>
                    <a:cubicBezTo>
                      <a:pt x="2462" y="174"/>
                      <a:pt x="2425" y="154"/>
                      <a:pt x="2385" y="134"/>
                    </a:cubicBezTo>
                    <a:cubicBezTo>
                      <a:pt x="2308" y="90"/>
                      <a:pt x="2231" y="50"/>
                      <a:pt x="2151" y="14"/>
                    </a:cubicBezTo>
                    <a:cubicBezTo>
                      <a:pt x="2132" y="6"/>
                      <a:pt x="2114" y="1"/>
                      <a:pt x="20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1" name="Google Shape;2621;p53"/>
              <p:cNvSpPr/>
              <p:nvPr/>
            </p:nvSpPr>
            <p:spPr>
              <a:xfrm>
                <a:off x="2145652" y="3155321"/>
                <a:ext cx="231741" cy="365988"/>
              </a:xfrm>
              <a:custGeom>
                <a:avLst/>
                <a:gdLst/>
                <a:ahLst/>
                <a:cxnLst/>
                <a:rect l="l" t="t" r="r" b="b"/>
                <a:pathLst>
                  <a:path w="2396" h="3784" extrusionOk="0">
                    <a:moveTo>
                      <a:pt x="2103" y="0"/>
                    </a:moveTo>
                    <a:cubicBezTo>
                      <a:pt x="2087" y="0"/>
                      <a:pt x="2071" y="3"/>
                      <a:pt x="2054" y="6"/>
                    </a:cubicBezTo>
                    <a:cubicBezTo>
                      <a:pt x="2044" y="10"/>
                      <a:pt x="2027" y="20"/>
                      <a:pt x="2014" y="27"/>
                    </a:cubicBezTo>
                    <a:cubicBezTo>
                      <a:pt x="2001" y="34"/>
                      <a:pt x="1990" y="43"/>
                      <a:pt x="1980" y="57"/>
                    </a:cubicBezTo>
                    <a:cubicBezTo>
                      <a:pt x="1954" y="80"/>
                      <a:pt x="1937" y="114"/>
                      <a:pt x="1920" y="144"/>
                    </a:cubicBezTo>
                    <a:cubicBezTo>
                      <a:pt x="1897" y="184"/>
                      <a:pt x="1877" y="224"/>
                      <a:pt x="1854" y="261"/>
                    </a:cubicBezTo>
                    <a:cubicBezTo>
                      <a:pt x="1753" y="435"/>
                      <a:pt x="1656" y="608"/>
                      <a:pt x="1559" y="786"/>
                    </a:cubicBezTo>
                    <a:cubicBezTo>
                      <a:pt x="1513" y="873"/>
                      <a:pt x="1465" y="960"/>
                      <a:pt x="1419" y="1047"/>
                    </a:cubicBezTo>
                    <a:cubicBezTo>
                      <a:pt x="1375" y="1130"/>
                      <a:pt x="1332" y="1218"/>
                      <a:pt x="1292" y="1304"/>
                    </a:cubicBezTo>
                    <a:cubicBezTo>
                      <a:pt x="1268" y="1348"/>
                      <a:pt x="1248" y="1391"/>
                      <a:pt x="1224" y="1438"/>
                    </a:cubicBezTo>
                    <a:cubicBezTo>
                      <a:pt x="1204" y="1479"/>
                      <a:pt x="1184" y="1519"/>
                      <a:pt x="1161" y="1559"/>
                    </a:cubicBezTo>
                    <a:cubicBezTo>
                      <a:pt x="1114" y="1646"/>
                      <a:pt x="1067" y="1732"/>
                      <a:pt x="1020" y="1820"/>
                    </a:cubicBezTo>
                    <a:cubicBezTo>
                      <a:pt x="833" y="2164"/>
                      <a:pt x="650" y="2508"/>
                      <a:pt x="459" y="2853"/>
                    </a:cubicBezTo>
                    <a:cubicBezTo>
                      <a:pt x="315" y="3120"/>
                      <a:pt x="168" y="3385"/>
                      <a:pt x="24" y="3652"/>
                    </a:cubicBezTo>
                    <a:cubicBezTo>
                      <a:pt x="0" y="3696"/>
                      <a:pt x="14" y="3749"/>
                      <a:pt x="57" y="3773"/>
                    </a:cubicBezTo>
                    <a:cubicBezTo>
                      <a:pt x="71" y="3780"/>
                      <a:pt x="87" y="3784"/>
                      <a:pt x="102" y="3784"/>
                    </a:cubicBezTo>
                    <a:cubicBezTo>
                      <a:pt x="132" y="3784"/>
                      <a:pt x="162" y="3768"/>
                      <a:pt x="178" y="3739"/>
                    </a:cubicBezTo>
                    <a:cubicBezTo>
                      <a:pt x="372" y="3378"/>
                      <a:pt x="573" y="3020"/>
                      <a:pt x="773" y="2663"/>
                    </a:cubicBezTo>
                    <a:cubicBezTo>
                      <a:pt x="967" y="2317"/>
                      <a:pt x="1164" y="1973"/>
                      <a:pt x="1358" y="1629"/>
                    </a:cubicBezTo>
                    <a:cubicBezTo>
                      <a:pt x="1382" y="1589"/>
                      <a:pt x="1405" y="1545"/>
                      <a:pt x="1428" y="1502"/>
                    </a:cubicBezTo>
                    <a:cubicBezTo>
                      <a:pt x="1452" y="1459"/>
                      <a:pt x="1472" y="1411"/>
                      <a:pt x="1496" y="1368"/>
                    </a:cubicBezTo>
                    <a:cubicBezTo>
                      <a:pt x="1539" y="1284"/>
                      <a:pt x="1582" y="1201"/>
                      <a:pt x="1626" y="1117"/>
                    </a:cubicBezTo>
                    <a:cubicBezTo>
                      <a:pt x="1723" y="940"/>
                      <a:pt x="1820" y="766"/>
                      <a:pt x="1917" y="588"/>
                    </a:cubicBezTo>
                    <a:cubicBezTo>
                      <a:pt x="1954" y="522"/>
                      <a:pt x="1990" y="458"/>
                      <a:pt x="2024" y="391"/>
                    </a:cubicBezTo>
                    <a:cubicBezTo>
                      <a:pt x="2044" y="358"/>
                      <a:pt x="2061" y="321"/>
                      <a:pt x="2081" y="287"/>
                    </a:cubicBezTo>
                    <a:cubicBezTo>
                      <a:pt x="2090" y="271"/>
                      <a:pt x="2098" y="251"/>
                      <a:pt x="2107" y="230"/>
                    </a:cubicBezTo>
                    <a:lnTo>
                      <a:pt x="2124" y="241"/>
                    </a:lnTo>
                    <a:cubicBezTo>
                      <a:pt x="2144" y="251"/>
                      <a:pt x="2161" y="258"/>
                      <a:pt x="2178" y="267"/>
                    </a:cubicBezTo>
                    <a:cubicBezTo>
                      <a:pt x="2201" y="278"/>
                      <a:pt x="2224" y="287"/>
                      <a:pt x="2251" y="295"/>
                    </a:cubicBezTo>
                    <a:cubicBezTo>
                      <a:pt x="2267" y="303"/>
                      <a:pt x="2289" y="308"/>
                      <a:pt x="2309" y="308"/>
                    </a:cubicBezTo>
                    <a:cubicBezTo>
                      <a:pt x="2313" y="308"/>
                      <a:pt x="2317" y="308"/>
                      <a:pt x="2322" y="307"/>
                    </a:cubicBezTo>
                    <a:cubicBezTo>
                      <a:pt x="2335" y="307"/>
                      <a:pt x="2348" y="304"/>
                      <a:pt x="2359" y="298"/>
                    </a:cubicBezTo>
                    <a:cubicBezTo>
                      <a:pt x="2368" y="291"/>
                      <a:pt x="2379" y="281"/>
                      <a:pt x="2385" y="267"/>
                    </a:cubicBezTo>
                    <a:cubicBezTo>
                      <a:pt x="2391" y="258"/>
                      <a:pt x="2395" y="244"/>
                      <a:pt x="2395" y="230"/>
                    </a:cubicBezTo>
                    <a:cubicBezTo>
                      <a:pt x="2395" y="218"/>
                      <a:pt x="2391" y="204"/>
                      <a:pt x="2385" y="194"/>
                    </a:cubicBezTo>
                    <a:cubicBezTo>
                      <a:pt x="2375" y="174"/>
                      <a:pt x="2359" y="157"/>
                      <a:pt x="2342" y="141"/>
                    </a:cubicBezTo>
                    <a:cubicBezTo>
                      <a:pt x="2322" y="124"/>
                      <a:pt x="2298" y="107"/>
                      <a:pt x="2275" y="90"/>
                    </a:cubicBezTo>
                    <a:cubicBezTo>
                      <a:pt x="2258" y="80"/>
                      <a:pt x="2245" y="67"/>
                      <a:pt x="2228" y="57"/>
                    </a:cubicBezTo>
                    <a:cubicBezTo>
                      <a:pt x="2218" y="50"/>
                      <a:pt x="2208" y="43"/>
                      <a:pt x="2198" y="37"/>
                    </a:cubicBezTo>
                    <a:cubicBezTo>
                      <a:pt x="2181" y="23"/>
                      <a:pt x="2164" y="17"/>
                      <a:pt x="2141" y="6"/>
                    </a:cubicBezTo>
                    <a:cubicBezTo>
                      <a:pt x="2129" y="2"/>
                      <a:pt x="2116" y="0"/>
                      <a:pt x="210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2" name="Google Shape;2622;p53"/>
              <p:cNvSpPr/>
              <p:nvPr/>
            </p:nvSpPr>
            <p:spPr>
              <a:xfrm>
                <a:off x="2340445" y="3113925"/>
                <a:ext cx="88015" cy="94109"/>
              </a:xfrm>
              <a:custGeom>
                <a:avLst/>
                <a:gdLst/>
                <a:ahLst/>
                <a:cxnLst/>
                <a:rect l="l" t="t" r="r" b="b"/>
                <a:pathLst>
                  <a:path w="910" h="973" extrusionOk="0">
                    <a:moveTo>
                      <a:pt x="789" y="0"/>
                    </a:moveTo>
                    <a:cubicBezTo>
                      <a:pt x="755" y="0"/>
                      <a:pt x="726" y="10"/>
                      <a:pt x="695" y="24"/>
                    </a:cubicBezTo>
                    <a:cubicBezTo>
                      <a:pt x="686" y="30"/>
                      <a:pt x="672" y="36"/>
                      <a:pt x="662" y="44"/>
                    </a:cubicBezTo>
                    <a:cubicBezTo>
                      <a:pt x="652" y="50"/>
                      <a:pt x="638" y="56"/>
                      <a:pt x="629" y="67"/>
                    </a:cubicBezTo>
                    <a:cubicBezTo>
                      <a:pt x="609" y="81"/>
                      <a:pt x="592" y="93"/>
                      <a:pt x="568" y="107"/>
                    </a:cubicBezTo>
                    <a:cubicBezTo>
                      <a:pt x="552" y="117"/>
                      <a:pt x="532" y="130"/>
                      <a:pt x="511" y="141"/>
                    </a:cubicBezTo>
                    <a:cubicBezTo>
                      <a:pt x="485" y="154"/>
                      <a:pt x="465" y="170"/>
                      <a:pt x="442" y="190"/>
                    </a:cubicBezTo>
                    <a:lnTo>
                      <a:pt x="451" y="181"/>
                    </a:lnTo>
                    <a:lnTo>
                      <a:pt x="451" y="181"/>
                    </a:lnTo>
                    <a:cubicBezTo>
                      <a:pt x="431" y="197"/>
                      <a:pt x="414" y="211"/>
                      <a:pt x="394" y="227"/>
                    </a:cubicBezTo>
                    <a:lnTo>
                      <a:pt x="371" y="244"/>
                    </a:lnTo>
                    <a:cubicBezTo>
                      <a:pt x="337" y="268"/>
                      <a:pt x="304" y="288"/>
                      <a:pt x="271" y="311"/>
                    </a:cubicBezTo>
                    <a:cubicBezTo>
                      <a:pt x="237" y="331"/>
                      <a:pt x="201" y="351"/>
                      <a:pt x="164" y="365"/>
                    </a:cubicBezTo>
                    <a:cubicBezTo>
                      <a:pt x="130" y="378"/>
                      <a:pt x="93" y="391"/>
                      <a:pt x="60" y="402"/>
                    </a:cubicBezTo>
                    <a:cubicBezTo>
                      <a:pt x="23" y="411"/>
                      <a:pt x="0" y="451"/>
                      <a:pt x="10" y="491"/>
                    </a:cubicBezTo>
                    <a:cubicBezTo>
                      <a:pt x="18" y="521"/>
                      <a:pt x="48" y="542"/>
                      <a:pt x="78" y="542"/>
                    </a:cubicBezTo>
                    <a:cubicBezTo>
                      <a:pt x="86" y="542"/>
                      <a:pt x="93" y="541"/>
                      <a:pt x="101" y="538"/>
                    </a:cubicBezTo>
                    <a:cubicBezTo>
                      <a:pt x="181" y="515"/>
                      <a:pt x="257" y="488"/>
                      <a:pt x="328" y="445"/>
                    </a:cubicBezTo>
                    <a:cubicBezTo>
                      <a:pt x="357" y="428"/>
                      <a:pt x="388" y="408"/>
                      <a:pt x="414" y="391"/>
                    </a:cubicBezTo>
                    <a:cubicBezTo>
                      <a:pt x="448" y="371"/>
                      <a:pt x="478" y="348"/>
                      <a:pt x="508" y="325"/>
                    </a:cubicBezTo>
                    <a:cubicBezTo>
                      <a:pt x="525" y="311"/>
                      <a:pt x="542" y="301"/>
                      <a:pt x="562" y="288"/>
                    </a:cubicBezTo>
                    <a:lnTo>
                      <a:pt x="622" y="257"/>
                    </a:lnTo>
                    <a:cubicBezTo>
                      <a:pt x="638" y="247"/>
                      <a:pt x="658" y="237"/>
                      <a:pt x="678" y="227"/>
                    </a:cubicBezTo>
                    <a:cubicBezTo>
                      <a:pt x="695" y="214"/>
                      <a:pt x="715" y="204"/>
                      <a:pt x="732" y="194"/>
                    </a:cubicBezTo>
                    <a:lnTo>
                      <a:pt x="732" y="194"/>
                    </a:lnTo>
                    <a:cubicBezTo>
                      <a:pt x="732" y="221"/>
                      <a:pt x="729" y="251"/>
                      <a:pt x="726" y="277"/>
                    </a:cubicBezTo>
                    <a:cubicBezTo>
                      <a:pt x="723" y="304"/>
                      <a:pt x="723" y="334"/>
                      <a:pt x="719" y="361"/>
                    </a:cubicBezTo>
                    <a:cubicBezTo>
                      <a:pt x="712" y="402"/>
                      <a:pt x="706" y="442"/>
                      <a:pt x="699" y="482"/>
                    </a:cubicBezTo>
                    <a:cubicBezTo>
                      <a:pt x="689" y="525"/>
                      <a:pt x="682" y="572"/>
                      <a:pt x="669" y="615"/>
                    </a:cubicBezTo>
                    <a:cubicBezTo>
                      <a:pt x="658" y="658"/>
                      <a:pt x="649" y="703"/>
                      <a:pt x="635" y="743"/>
                    </a:cubicBezTo>
                    <a:cubicBezTo>
                      <a:pt x="629" y="766"/>
                      <a:pt x="622" y="789"/>
                      <a:pt x="615" y="813"/>
                    </a:cubicBezTo>
                    <a:cubicBezTo>
                      <a:pt x="612" y="823"/>
                      <a:pt x="609" y="833"/>
                      <a:pt x="605" y="843"/>
                    </a:cubicBezTo>
                    <a:cubicBezTo>
                      <a:pt x="598" y="859"/>
                      <a:pt x="595" y="879"/>
                      <a:pt x="595" y="899"/>
                    </a:cubicBezTo>
                    <a:cubicBezTo>
                      <a:pt x="595" y="927"/>
                      <a:pt x="612" y="950"/>
                      <a:pt x="635" y="963"/>
                    </a:cubicBezTo>
                    <a:lnTo>
                      <a:pt x="655" y="970"/>
                    </a:lnTo>
                    <a:cubicBezTo>
                      <a:pt x="661" y="972"/>
                      <a:pt x="667" y="973"/>
                      <a:pt x="674" y="973"/>
                    </a:cubicBezTo>
                    <a:cubicBezTo>
                      <a:pt x="699" y="973"/>
                      <a:pt x="726" y="957"/>
                      <a:pt x="739" y="933"/>
                    </a:cubicBezTo>
                    <a:cubicBezTo>
                      <a:pt x="752" y="910"/>
                      <a:pt x="759" y="890"/>
                      <a:pt x="766" y="863"/>
                    </a:cubicBezTo>
                    <a:cubicBezTo>
                      <a:pt x="772" y="843"/>
                      <a:pt x="779" y="823"/>
                      <a:pt x="783" y="803"/>
                    </a:cubicBezTo>
                    <a:cubicBezTo>
                      <a:pt x="792" y="766"/>
                      <a:pt x="806" y="729"/>
                      <a:pt x="819" y="692"/>
                    </a:cubicBezTo>
                    <a:cubicBezTo>
                      <a:pt x="829" y="652"/>
                      <a:pt x="839" y="615"/>
                      <a:pt x="849" y="578"/>
                    </a:cubicBezTo>
                    <a:cubicBezTo>
                      <a:pt x="856" y="538"/>
                      <a:pt x="866" y="505"/>
                      <a:pt x="873" y="468"/>
                    </a:cubicBezTo>
                    <a:cubicBezTo>
                      <a:pt x="879" y="428"/>
                      <a:pt x="886" y="391"/>
                      <a:pt x="893" y="354"/>
                    </a:cubicBezTo>
                    <a:cubicBezTo>
                      <a:pt x="896" y="311"/>
                      <a:pt x="903" y="268"/>
                      <a:pt x="906" y="224"/>
                    </a:cubicBezTo>
                    <a:cubicBezTo>
                      <a:pt x="906" y="207"/>
                      <a:pt x="910" y="187"/>
                      <a:pt x="910" y="167"/>
                    </a:cubicBezTo>
                    <a:cubicBezTo>
                      <a:pt x="910" y="144"/>
                      <a:pt x="906" y="117"/>
                      <a:pt x="903" y="93"/>
                    </a:cubicBezTo>
                    <a:cubicBezTo>
                      <a:pt x="899" y="81"/>
                      <a:pt x="896" y="70"/>
                      <a:pt x="890" y="56"/>
                    </a:cubicBezTo>
                    <a:cubicBezTo>
                      <a:pt x="883" y="47"/>
                      <a:pt x="876" y="36"/>
                      <a:pt x="869" y="27"/>
                    </a:cubicBezTo>
                    <a:cubicBezTo>
                      <a:pt x="859" y="20"/>
                      <a:pt x="833" y="3"/>
                      <a:pt x="823" y="3"/>
                    </a:cubicBezTo>
                    <a:cubicBezTo>
                      <a:pt x="809" y="0"/>
                      <a:pt x="799" y="0"/>
                      <a:pt x="7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3" name="Google Shape;2623;p53"/>
              <p:cNvSpPr/>
              <p:nvPr/>
            </p:nvSpPr>
            <p:spPr>
              <a:xfrm>
                <a:off x="2373427" y="3138105"/>
                <a:ext cx="40139" cy="26308"/>
              </a:xfrm>
              <a:custGeom>
                <a:avLst/>
                <a:gdLst/>
                <a:ahLst/>
                <a:cxnLst/>
                <a:rect l="l" t="t" r="r" b="b"/>
                <a:pathLst>
                  <a:path w="415" h="272" extrusionOk="0">
                    <a:moveTo>
                      <a:pt x="90" y="1"/>
                    </a:moveTo>
                    <a:cubicBezTo>
                      <a:pt x="83" y="1"/>
                      <a:pt x="75" y="2"/>
                      <a:pt x="67" y="4"/>
                    </a:cubicBezTo>
                    <a:cubicBezTo>
                      <a:pt x="47" y="11"/>
                      <a:pt x="30" y="24"/>
                      <a:pt x="20" y="41"/>
                    </a:cubicBezTo>
                    <a:cubicBezTo>
                      <a:pt x="0" y="78"/>
                      <a:pt x="10" y="128"/>
                      <a:pt x="47" y="148"/>
                    </a:cubicBezTo>
                    <a:lnTo>
                      <a:pt x="50" y="152"/>
                    </a:lnTo>
                    <a:cubicBezTo>
                      <a:pt x="130" y="188"/>
                      <a:pt x="207" y="225"/>
                      <a:pt x="284" y="262"/>
                    </a:cubicBezTo>
                    <a:cubicBezTo>
                      <a:pt x="298" y="268"/>
                      <a:pt x="312" y="272"/>
                      <a:pt x="326" y="272"/>
                    </a:cubicBezTo>
                    <a:cubicBezTo>
                      <a:pt x="353" y="272"/>
                      <a:pt x="378" y="258"/>
                      <a:pt x="391" y="232"/>
                    </a:cubicBezTo>
                    <a:cubicBezTo>
                      <a:pt x="414" y="195"/>
                      <a:pt x="398" y="144"/>
                      <a:pt x="362" y="124"/>
                    </a:cubicBezTo>
                    <a:cubicBezTo>
                      <a:pt x="288" y="81"/>
                      <a:pt x="207" y="47"/>
                      <a:pt x="127" y="11"/>
                    </a:cubicBezTo>
                    <a:cubicBezTo>
                      <a:pt x="116" y="4"/>
                      <a:pt x="104" y="1"/>
                      <a:pt x="90" y="1"/>
                    </a:cubicBez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4" name="Google Shape;2624;p53"/>
              <p:cNvSpPr/>
              <p:nvPr/>
            </p:nvSpPr>
            <p:spPr>
              <a:xfrm>
                <a:off x="2198364" y="3124564"/>
                <a:ext cx="220135" cy="380883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3938" extrusionOk="0">
                    <a:moveTo>
                      <a:pt x="2181" y="0"/>
                    </a:moveTo>
                    <a:cubicBezTo>
                      <a:pt x="2161" y="0"/>
                      <a:pt x="2144" y="7"/>
                      <a:pt x="2127" y="14"/>
                    </a:cubicBezTo>
                    <a:cubicBezTo>
                      <a:pt x="2115" y="17"/>
                      <a:pt x="2101" y="23"/>
                      <a:pt x="2091" y="31"/>
                    </a:cubicBezTo>
                    <a:cubicBezTo>
                      <a:pt x="2081" y="37"/>
                      <a:pt x="2074" y="44"/>
                      <a:pt x="2064" y="54"/>
                    </a:cubicBezTo>
                    <a:cubicBezTo>
                      <a:pt x="2051" y="67"/>
                      <a:pt x="2041" y="87"/>
                      <a:pt x="2031" y="104"/>
                    </a:cubicBezTo>
                    <a:lnTo>
                      <a:pt x="2017" y="124"/>
                    </a:lnTo>
                    <a:cubicBezTo>
                      <a:pt x="2001" y="144"/>
                      <a:pt x="1984" y="161"/>
                      <a:pt x="1967" y="184"/>
                    </a:cubicBezTo>
                    <a:cubicBezTo>
                      <a:pt x="1944" y="211"/>
                      <a:pt x="1927" y="241"/>
                      <a:pt x="1907" y="272"/>
                    </a:cubicBezTo>
                    <a:cubicBezTo>
                      <a:pt x="1891" y="298"/>
                      <a:pt x="1874" y="328"/>
                      <a:pt x="1857" y="355"/>
                    </a:cubicBezTo>
                    <a:cubicBezTo>
                      <a:pt x="1837" y="395"/>
                      <a:pt x="1814" y="432"/>
                      <a:pt x="1793" y="472"/>
                    </a:cubicBezTo>
                    <a:cubicBezTo>
                      <a:pt x="1773" y="505"/>
                      <a:pt x="1757" y="536"/>
                      <a:pt x="1736" y="569"/>
                    </a:cubicBezTo>
                    <a:cubicBezTo>
                      <a:pt x="1713" y="616"/>
                      <a:pt x="1693" y="662"/>
                      <a:pt x="1676" y="709"/>
                    </a:cubicBezTo>
                    <a:lnTo>
                      <a:pt x="1676" y="706"/>
                    </a:lnTo>
                    <a:cubicBezTo>
                      <a:pt x="1659" y="746"/>
                      <a:pt x="1636" y="783"/>
                      <a:pt x="1616" y="820"/>
                    </a:cubicBezTo>
                    <a:cubicBezTo>
                      <a:pt x="1596" y="857"/>
                      <a:pt x="1576" y="894"/>
                      <a:pt x="1556" y="926"/>
                    </a:cubicBezTo>
                    <a:cubicBezTo>
                      <a:pt x="1513" y="1007"/>
                      <a:pt x="1472" y="1087"/>
                      <a:pt x="1435" y="1167"/>
                    </a:cubicBezTo>
                    <a:cubicBezTo>
                      <a:pt x="1395" y="1251"/>
                      <a:pt x="1345" y="1335"/>
                      <a:pt x="1301" y="1419"/>
                    </a:cubicBezTo>
                    <a:cubicBezTo>
                      <a:pt x="1255" y="1502"/>
                      <a:pt x="1208" y="1585"/>
                      <a:pt x="1164" y="1672"/>
                    </a:cubicBezTo>
                    <a:cubicBezTo>
                      <a:pt x="1148" y="1712"/>
                      <a:pt x="1128" y="1749"/>
                      <a:pt x="1111" y="1786"/>
                    </a:cubicBezTo>
                    <a:cubicBezTo>
                      <a:pt x="1091" y="1829"/>
                      <a:pt x="1068" y="1873"/>
                      <a:pt x="1044" y="1913"/>
                    </a:cubicBezTo>
                    <a:cubicBezTo>
                      <a:pt x="1000" y="1990"/>
                      <a:pt x="960" y="2067"/>
                      <a:pt x="917" y="2147"/>
                    </a:cubicBezTo>
                    <a:cubicBezTo>
                      <a:pt x="830" y="2305"/>
                      <a:pt x="743" y="2465"/>
                      <a:pt x="656" y="2626"/>
                    </a:cubicBezTo>
                    <a:cubicBezTo>
                      <a:pt x="566" y="2789"/>
                      <a:pt x="479" y="2953"/>
                      <a:pt x="386" y="3117"/>
                    </a:cubicBezTo>
                    <a:cubicBezTo>
                      <a:pt x="298" y="3274"/>
                      <a:pt x="208" y="3432"/>
                      <a:pt x="125" y="3592"/>
                    </a:cubicBezTo>
                    <a:cubicBezTo>
                      <a:pt x="91" y="3652"/>
                      <a:pt x="61" y="3713"/>
                      <a:pt x="28" y="3773"/>
                    </a:cubicBezTo>
                    <a:cubicBezTo>
                      <a:pt x="0" y="3827"/>
                      <a:pt x="17" y="3893"/>
                      <a:pt x="71" y="3924"/>
                    </a:cubicBezTo>
                    <a:cubicBezTo>
                      <a:pt x="87" y="3933"/>
                      <a:pt x="104" y="3937"/>
                      <a:pt x="122" y="3937"/>
                    </a:cubicBezTo>
                    <a:cubicBezTo>
                      <a:pt x="161" y="3937"/>
                      <a:pt x="200" y="3916"/>
                      <a:pt x="218" y="3879"/>
                    </a:cubicBezTo>
                    <a:cubicBezTo>
                      <a:pt x="305" y="3716"/>
                      <a:pt x="395" y="3552"/>
                      <a:pt x="486" y="3388"/>
                    </a:cubicBezTo>
                    <a:cubicBezTo>
                      <a:pt x="573" y="3228"/>
                      <a:pt x="663" y="3067"/>
                      <a:pt x="750" y="2907"/>
                    </a:cubicBezTo>
                    <a:cubicBezTo>
                      <a:pt x="843" y="2746"/>
                      <a:pt x="937" y="2582"/>
                      <a:pt x="1028" y="2419"/>
                    </a:cubicBezTo>
                    <a:cubicBezTo>
                      <a:pt x="1071" y="2342"/>
                      <a:pt x="1114" y="2265"/>
                      <a:pt x="1158" y="2187"/>
                    </a:cubicBezTo>
                    <a:cubicBezTo>
                      <a:pt x="1178" y="2154"/>
                      <a:pt x="1198" y="2118"/>
                      <a:pt x="1218" y="2081"/>
                    </a:cubicBezTo>
                    <a:cubicBezTo>
                      <a:pt x="1241" y="2037"/>
                      <a:pt x="1269" y="1993"/>
                      <a:pt x="1289" y="1947"/>
                    </a:cubicBezTo>
                    <a:cubicBezTo>
                      <a:pt x="1309" y="1910"/>
                      <a:pt x="1325" y="1870"/>
                      <a:pt x="1345" y="1829"/>
                    </a:cubicBezTo>
                    <a:cubicBezTo>
                      <a:pt x="1365" y="1789"/>
                      <a:pt x="1385" y="1746"/>
                      <a:pt x="1405" y="1706"/>
                    </a:cubicBezTo>
                    <a:cubicBezTo>
                      <a:pt x="1449" y="1619"/>
                      <a:pt x="1496" y="1536"/>
                      <a:pt x="1539" y="1448"/>
                    </a:cubicBezTo>
                    <a:cubicBezTo>
                      <a:pt x="1562" y="1408"/>
                      <a:pt x="1586" y="1368"/>
                      <a:pt x="1606" y="1325"/>
                    </a:cubicBezTo>
                    <a:cubicBezTo>
                      <a:pt x="1626" y="1284"/>
                      <a:pt x="1643" y="1244"/>
                      <a:pt x="1663" y="1204"/>
                    </a:cubicBezTo>
                    <a:cubicBezTo>
                      <a:pt x="1700" y="1124"/>
                      <a:pt x="1740" y="1044"/>
                      <a:pt x="1780" y="963"/>
                    </a:cubicBezTo>
                    <a:cubicBezTo>
                      <a:pt x="1797" y="934"/>
                      <a:pt x="1814" y="900"/>
                      <a:pt x="1830" y="866"/>
                    </a:cubicBezTo>
                    <a:cubicBezTo>
                      <a:pt x="1843" y="840"/>
                      <a:pt x="1857" y="813"/>
                      <a:pt x="1867" y="786"/>
                    </a:cubicBezTo>
                    <a:cubicBezTo>
                      <a:pt x="1871" y="773"/>
                      <a:pt x="1874" y="760"/>
                      <a:pt x="1880" y="746"/>
                    </a:cubicBezTo>
                    <a:cubicBezTo>
                      <a:pt x="1907" y="679"/>
                      <a:pt x="1944" y="613"/>
                      <a:pt x="1977" y="548"/>
                    </a:cubicBezTo>
                    <a:cubicBezTo>
                      <a:pt x="1997" y="516"/>
                      <a:pt x="2017" y="479"/>
                      <a:pt x="2034" y="445"/>
                    </a:cubicBezTo>
                    <a:cubicBezTo>
                      <a:pt x="2047" y="422"/>
                      <a:pt x="2061" y="395"/>
                      <a:pt x="2071" y="372"/>
                    </a:cubicBezTo>
                    <a:cubicBezTo>
                      <a:pt x="2084" y="377"/>
                      <a:pt x="2098" y="380"/>
                      <a:pt x="2111" y="380"/>
                    </a:cubicBezTo>
                    <a:cubicBezTo>
                      <a:pt x="2123" y="380"/>
                      <a:pt x="2134" y="378"/>
                      <a:pt x="2144" y="375"/>
                    </a:cubicBezTo>
                    <a:cubicBezTo>
                      <a:pt x="2164" y="368"/>
                      <a:pt x="2184" y="358"/>
                      <a:pt x="2198" y="341"/>
                    </a:cubicBezTo>
                    <a:cubicBezTo>
                      <a:pt x="2212" y="324"/>
                      <a:pt x="2218" y="315"/>
                      <a:pt x="2228" y="298"/>
                    </a:cubicBezTo>
                    <a:cubicBezTo>
                      <a:pt x="2232" y="288"/>
                      <a:pt x="2238" y="275"/>
                      <a:pt x="2245" y="264"/>
                    </a:cubicBezTo>
                    <a:lnTo>
                      <a:pt x="2252" y="247"/>
                    </a:lnTo>
                    <a:cubicBezTo>
                      <a:pt x="2268" y="227"/>
                      <a:pt x="2275" y="207"/>
                      <a:pt x="2268" y="181"/>
                    </a:cubicBezTo>
                    <a:lnTo>
                      <a:pt x="2268" y="171"/>
                    </a:lnTo>
                    <a:cubicBezTo>
                      <a:pt x="2268" y="161"/>
                      <a:pt x="2265" y="151"/>
                      <a:pt x="2261" y="137"/>
                    </a:cubicBezTo>
                    <a:lnTo>
                      <a:pt x="2265" y="124"/>
                    </a:lnTo>
                    <a:cubicBezTo>
                      <a:pt x="2268" y="94"/>
                      <a:pt x="2268" y="67"/>
                      <a:pt x="2255" y="40"/>
                    </a:cubicBezTo>
                    <a:cubicBezTo>
                      <a:pt x="2238" y="17"/>
                      <a:pt x="2208" y="0"/>
                      <a:pt x="2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25" name="Google Shape;2625;p53"/>
            <p:cNvGrpSpPr/>
            <p:nvPr/>
          </p:nvGrpSpPr>
          <p:grpSpPr>
            <a:xfrm rot="-1597285">
              <a:off x="242715" y="755429"/>
              <a:ext cx="274711" cy="579956"/>
              <a:chOff x="304040" y="3020774"/>
              <a:chExt cx="274707" cy="579948"/>
            </a:xfrm>
          </p:grpSpPr>
          <p:sp>
            <p:nvSpPr>
              <p:cNvPr id="2626" name="Google Shape;2626;p53"/>
              <p:cNvSpPr/>
              <p:nvPr/>
            </p:nvSpPr>
            <p:spPr>
              <a:xfrm>
                <a:off x="331667" y="3093518"/>
                <a:ext cx="75931" cy="35025"/>
              </a:xfrm>
              <a:custGeom>
                <a:avLst/>
                <a:gdLst/>
                <a:ahLst/>
                <a:cxnLst/>
                <a:rect l="l" t="t" r="r" b="b"/>
                <a:pathLst>
                  <a:path w="874" h="507" extrusionOk="0">
                    <a:moveTo>
                      <a:pt x="670" y="1"/>
                    </a:moveTo>
                    <a:cubicBezTo>
                      <a:pt x="650" y="1"/>
                      <a:pt x="630" y="4"/>
                      <a:pt x="613" y="10"/>
                    </a:cubicBezTo>
                    <a:lnTo>
                      <a:pt x="593" y="14"/>
                    </a:lnTo>
                    <a:cubicBezTo>
                      <a:pt x="566" y="26"/>
                      <a:pt x="536" y="51"/>
                      <a:pt x="516" y="74"/>
                    </a:cubicBezTo>
                    <a:cubicBezTo>
                      <a:pt x="509" y="83"/>
                      <a:pt x="502" y="94"/>
                      <a:pt x="499" y="104"/>
                    </a:cubicBezTo>
                    <a:cubicBezTo>
                      <a:pt x="485" y="107"/>
                      <a:pt x="473" y="107"/>
                      <a:pt x="459" y="107"/>
                    </a:cubicBezTo>
                    <a:cubicBezTo>
                      <a:pt x="362" y="114"/>
                      <a:pt x="265" y="127"/>
                      <a:pt x="168" y="140"/>
                    </a:cubicBezTo>
                    <a:cubicBezTo>
                      <a:pt x="68" y="154"/>
                      <a:pt x="1" y="251"/>
                      <a:pt x="14" y="348"/>
                    </a:cubicBezTo>
                    <a:cubicBezTo>
                      <a:pt x="27" y="440"/>
                      <a:pt x="106" y="507"/>
                      <a:pt x="196" y="507"/>
                    </a:cubicBezTo>
                    <a:cubicBezTo>
                      <a:pt x="205" y="507"/>
                      <a:pt x="213" y="506"/>
                      <a:pt x="221" y="505"/>
                    </a:cubicBezTo>
                    <a:cubicBezTo>
                      <a:pt x="302" y="492"/>
                      <a:pt x="385" y="478"/>
                      <a:pt x="465" y="472"/>
                    </a:cubicBezTo>
                    <a:cubicBezTo>
                      <a:pt x="499" y="468"/>
                      <a:pt x="530" y="465"/>
                      <a:pt x="562" y="455"/>
                    </a:cubicBezTo>
                    <a:cubicBezTo>
                      <a:pt x="593" y="448"/>
                      <a:pt x="619" y="438"/>
                      <a:pt x="650" y="428"/>
                    </a:cubicBezTo>
                    <a:cubicBezTo>
                      <a:pt x="656" y="425"/>
                      <a:pt x="663" y="421"/>
                      <a:pt x="673" y="418"/>
                    </a:cubicBezTo>
                    <a:cubicBezTo>
                      <a:pt x="683" y="418"/>
                      <a:pt x="696" y="418"/>
                      <a:pt x="706" y="415"/>
                    </a:cubicBezTo>
                    <a:lnTo>
                      <a:pt x="726" y="412"/>
                    </a:lnTo>
                    <a:lnTo>
                      <a:pt x="737" y="408"/>
                    </a:lnTo>
                    <a:cubicBezTo>
                      <a:pt x="760" y="401"/>
                      <a:pt x="790" y="395"/>
                      <a:pt x="806" y="375"/>
                    </a:cubicBezTo>
                    <a:cubicBezTo>
                      <a:pt x="831" y="355"/>
                      <a:pt x="851" y="335"/>
                      <a:pt x="860" y="304"/>
                    </a:cubicBezTo>
                    <a:cubicBezTo>
                      <a:pt x="874" y="264"/>
                      <a:pt x="874" y="247"/>
                      <a:pt x="874" y="207"/>
                    </a:cubicBezTo>
                    <a:cubicBezTo>
                      <a:pt x="874" y="164"/>
                      <a:pt x="851" y="127"/>
                      <a:pt x="826" y="91"/>
                    </a:cubicBezTo>
                    <a:cubicBezTo>
                      <a:pt x="803" y="57"/>
                      <a:pt x="766" y="34"/>
                      <a:pt x="730" y="14"/>
                    </a:cubicBezTo>
                    <a:cubicBezTo>
                      <a:pt x="712" y="5"/>
                      <a:pt x="691" y="1"/>
                      <a:pt x="670" y="1"/>
                    </a:cubicBezTo>
                    <a:close/>
                  </a:path>
                </a:pathLst>
              </a:custGeom>
              <a:solidFill>
                <a:srgbClr val="FFC68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7" name="Google Shape;2627;p53"/>
              <p:cNvSpPr/>
              <p:nvPr/>
            </p:nvSpPr>
            <p:spPr>
              <a:xfrm>
                <a:off x="345915" y="3132135"/>
                <a:ext cx="214501" cy="410557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5943" extrusionOk="0">
                    <a:moveTo>
                      <a:pt x="543" y="1"/>
                    </a:moveTo>
                    <a:cubicBezTo>
                      <a:pt x="523" y="1"/>
                      <a:pt x="503" y="3"/>
                      <a:pt x="486" y="3"/>
                    </a:cubicBezTo>
                    <a:cubicBezTo>
                      <a:pt x="466" y="6"/>
                      <a:pt x="442" y="9"/>
                      <a:pt x="422" y="17"/>
                    </a:cubicBezTo>
                    <a:cubicBezTo>
                      <a:pt x="398" y="23"/>
                      <a:pt x="378" y="29"/>
                      <a:pt x="355" y="37"/>
                    </a:cubicBezTo>
                    <a:cubicBezTo>
                      <a:pt x="301" y="53"/>
                      <a:pt x="252" y="94"/>
                      <a:pt x="215" y="137"/>
                    </a:cubicBezTo>
                    <a:cubicBezTo>
                      <a:pt x="203" y="133"/>
                      <a:pt x="192" y="132"/>
                      <a:pt x="180" y="132"/>
                    </a:cubicBezTo>
                    <a:cubicBezTo>
                      <a:pt x="157" y="132"/>
                      <a:pt x="134" y="138"/>
                      <a:pt x="111" y="147"/>
                    </a:cubicBezTo>
                    <a:cubicBezTo>
                      <a:pt x="71" y="163"/>
                      <a:pt x="37" y="197"/>
                      <a:pt x="20" y="240"/>
                    </a:cubicBezTo>
                    <a:cubicBezTo>
                      <a:pt x="0" y="287"/>
                      <a:pt x="8" y="327"/>
                      <a:pt x="20" y="374"/>
                    </a:cubicBezTo>
                    <a:cubicBezTo>
                      <a:pt x="65" y="511"/>
                      <a:pt x="121" y="645"/>
                      <a:pt x="168" y="779"/>
                    </a:cubicBezTo>
                    <a:cubicBezTo>
                      <a:pt x="211" y="896"/>
                      <a:pt x="241" y="1013"/>
                      <a:pt x="281" y="1127"/>
                    </a:cubicBezTo>
                    <a:cubicBezTo>
                      <a:pt x="318" y="1227"/>
                      <a:pt x="366" y="1324"/>
                      <a:pt x="406" y="1421"/>
                    </a:cubicBezTo>
                    <a:cubicBezTo>
                      <a:pt x="412" y="1444"/>
                      <a:pt x="418" y="1471"/>
                      <a:pt x="426" y="1494"/>
                    </a:cubicBezTo>
                    <a:cubicBezTo>
                      <a:pt x="446" y="1571"/>
                      <a:pt x="469" y="1648"/>
                      <a:pt x="489" y="1722"/>
                    </a:cubicBezTo>
                    <a:cubicBezTo>
                      <a:pt x="509" y="1786"/>
                      <a:pt x="536" y="1849"/>
                      <a:pt x="556" y="1912"/>
                    </a:cubicBezTo>
                    <a:cubicBezTo>
                      <a:pt x="566" y="1953"/>
                      <a:pt x="576" y="1993"/>
                      <a:pt x="589" y="2033"/>
                    </a:cubicBezTo>
                    <a:cubicBezTo>
                      <a:pt x="602" y="2067"/>
                      <a:pt x="616" y="2103"/>
                      <a:pt x="626" y="2140"/>
                    </a:cubicBezTo>
                    <a:cubicBezTo>
                      <a:pt x="642" y="2193"/>
                      <a:pt x="656" y="2247"/>
                      <a:pt x="673" y="2301"/>
                    </a:cubicBezTo>
                    <a:cubicBezTo>
                      <a:pt x="690" y="2354"/>
                      <a:pt x="710" y="2408"/>
                      <a:pt x="727" y="2461"/>
                    </a:cubicBezTo>
                    <a:cubicBezTo>
                      <a:pt x="743" y="2514"/>
                      <a:pt x="756" y="2571"/>
                      <a:pt x="780" y="2625"/>
                    </a:cubicBezTo>
                    <a:cubicBezTo>
                      <a:pt x="803" y="2682"/>
                      <a:pt x="830" y="2732"/>
                      <a:pt x="850" y="2789"/>
                    </a:cubicBezTo>
                    <a:cubicBezTo>
                      <a:pt x="870" y="2835"/>
                      <a:pt x="890" y="2886"/>
                      <a:pt x="911" y="2933"/>
                    </a:cubicBezTo>
                    <a:cubicBezTo>
                      <a:pt x="934" y="2986"/>
                      <a:pt x="957" y="3039"/>
                      <a:pt x="977" y="3093"/>
                    </a:cubicBezTo>
                    <a:cubicBezTo>
                      <a:pt x="994" y="3150"/>
                      <a:pt x="1011" y="3207"/>
                      <a:pt x="1031" y="3260"/>
                    </a:cubicBezTo>
                    <a:cubicBezTo>
                      <a:pt x="1048" y="3311"/>
                      <a:pt x="1068" y="3360"/>
                      <a:pt x="1081" y="3408"/>
                    </a:cubicBezTo>
                    <a:cubicBezTo>
                      <a:pt x="1111" y="3511"/>
                      <a:pt x="1138" y="3612"/>
                      <a:pt x="1171" y="3712"/>
                    </a:cubicBezTo>
                    <a:cubicBezTo>
                      <a:pt x="1198" y="3802"/>
                      <a:pt x="1228" y="3896"/>
                      <a:pt x="1255" y="3986"/>
                    </a:cubicBezTo>
                    <a:cubicBezTo>
                      <a:pt x="1289" y="4100"/>
                      <a:pt x="1318" y="4214"/>
                      <a:pt x="1349" y="4328"/>
                    </a:cubicBezTo>
                    <a:cubicBezTo>
                      <a:pt x="1385" y="4461"/>
                      <a:pt x="1415" y="4598"/>
                      <a:pt x="1456" y="4732"/>
                    </a:cubicBezTo>
                    <a:cubicBezTo>
                      <a:pt x="1496" y="4869"/>
                      <a:pt x="1539" y="5006"/>
                      <a:pt x="1582" y="5140"/>
                    </a:cubicBezTo>
                    <a:cubicBezTo>
                      <a:pt x="1622" y="5271"/>
                      <a:pt x="1659" y="5398"/>
                      <a:pt x="1696" y="5528"/>
                    </a:cubicBezTo>
                    <a:cubicBezTo>
                      <a:pt x="1710" y="5572"/>
                      <a:pt x="1723" y="5612"/>
                      <a:pt x="1733" y="5655"/>
                    </a:cubicBezTo>
                    <a:cubicBezTo>
                      <a:pt x="1740" y="5678"/>
                      <a:pt x="1746" y="5702"/>
                      <a:pt x="1753" y="5725"/>
                    </a:cubicBezTo>
                    <a:cubicBezTo>
                      <a:pt x="1760" y="5756"/>
                      <a:pt x="1763" y="5788"/>
                      <a:pt x="1780" y="5819"/>
                    </a:cubicBezTo>
                    <a:cubicBezTo>
                      <a:pt x="1793" y="5853"/>
                      <a:pt x="1814" y="5879"/>
                      <a:pt x="1843" y="5902"/>
                    </a:cubicBezTo>
                    <a:cubicBezTo>
                      <a:pt x="1860" y="5909"/>
                      <a:pt x="1877" y="5919"/>
                      <a:pt x="1891" y="5926"/>
                    </a:cubicBezTo>
                    <a:cubicBezTo>
                      <a:pt x="1913" y="5937"/>
                      <a:pt x="1938" y="5942"/>
                      <a:pt x="1963" y="5942"/>
                    </a:cubicBezTo>
                    <a:cubicBezTo>
                      <a:pt x="1974" y="5942"/>
                      <a:pt x="1986" y="5941"/>
                      <a:pt x="1997" y="5939"/>
                    </a:cubicBezTo>
                    <a:cubicBezTo>
                      <a:pt x="2044" y="5939"/>
                      <a:pt x="2084" y="5913"/>
                      <a:pt x="2118" y="5882"/>
                    </a:cubicBezTo>
                    <a:cubicBezTo>
                      <a:pt x="2138" y="5882"/>
                      <a:pt x="2158" y="5879"/>
                      <a:pt x="2178" y="5879"/>
                    </a:cubicBezTo>
                    <a:cubicBezTo>
                      <a:pt x="2212" y="5876"/>
                      <a:pt x="2245" y="5866"/>
                      <a:pt x="2275" y="5856"/>
                    </a:cubicBezTo>
                    <a:cubicBezTo>
                      <a:pt x="2322" y="5842"/>
                      <a:pt x="2379" y="5802"/>
                      <a:pt x="2405" y="5759"/>
                    </a:cubicBezTo>
                    <a:cubicBezTo>
                      <a:pt x="2436" y="5708"/>
                      <a:pt x="2456" y="5672"/>
                      <a:pt x="2462" y="5612"/>
                    </a:cubicBezTo>
                    <a:cubicBezTo>
                      <a:pt x="2468" y="5578"/>
                      <a:pt x="2468" y="5544"/>
                      <a:pt x="2462" y="5515"/>
                    </a:cubicBezTo>
                    <a:lnTo>
                      <a:pt x="2462" y="5495"/>
                    </a:lnTo>
                    <a:cubicBezTo>
                      <a:pt x="2462" y="5401"/>
                      <a:pt x="2452" y="5307"/>
                      <a:pt x="2436" y="5214"/>
                    </a:cubicBezTo>
                    <a:cubicBezTo>
                      <a:pt x="2408" y="5070"/>
                      <a:pt x="2379" y="4922"/>
                      <a:pt x="2332" y="4782"/>
                    </a:cubicBezTo>
                    <a:cubicBezTo>
                      <a:pt x="2288" y="4658"/>
                      <a:pt x="2241" y="4535"/>
                      <a:pt x="2198" y="4408"/>
                    </a:cubicBezTo>
                    <a:cubicBezTo>
                      <a:pt x="2155" y="4287"/>
                      <a:pt x="2115" y="4167"/>
                      <a:pt x="2078" y="4047"/>
                    </a:cubicBezTo>
                    <a:cubicBezTo>
                      <a:pt x="2031" y="3882"/>
                      <a:pt x="1987" y="3718"/>
                      <a:pt x="1937" y="3555"/>
                    </a:cubicBezTo>
                    <a:cubicBezTo>
                      <a:pt x="1914" y="3481"/>
                      <a:pt x="1891" y="3411"/>
                      <a:pt x="1866" y="3337"/>
                    </a:cubicBezTo>
                    <a:cubicBezTo>
                      <a:pt x="1843" y="3264"/>
                      <a:pt x="1823" y="3184"/>
                      <a:pt x="1793" y="3110"/>
                    </a:cubicBezTo>
                    <a:cubicBezTo>
                      <a:pt x="1786" y="3090"/>
                      <a:pt x="1773" y="3070"/>
                      <a:pt x="1757" y="3053"/>
                    </a:cubicBezTo>
                    <a:cubicBezTo>
                      <a:pt x="1726" y="2946"/>
                      <a:pt x="1700" y="2835"/>
                      <a:pt x="1673" y="2729"/>
                    </a:cubicBezTo>
                    <a:cubicBezTo>
                      <a:pt x="1633" y="2578"/>
                      <a:pt x="1590" y="2428"/>
                      <a:pt x="1539" y="2281"/>
                    </a:cubicBezTo>
                    <a:cubicBezTo>
                      <a:pt x="1519" y="2224"/>
                      <a:pt x="1499" y="2167"/>
                      <a:pt x="1479" y="2110"/>
                    </a:cubicBezTo>
                    <a:cubicBezTo>
                      <a:pt x="1459" y="2046"/>
                      <a:pt x="1439" y="1983"/>
                      <a:pt x="1419" y="1916"/>
                    </a:cubicBezTo>
                    <a:cubicBezTo>
                      <a:pt x="1399" y="1859"/>
                      <a:pt x="1375" y="1802"/>
                      <a:pt x="1352" y="1745"/>
                    </a:cubicBezTo>
                    <a:cubicBezTo>
                      <a:pt x="1325" y="1692"/>
                      <a:pt x="1305" y="1635"/>
                      <a:pt x="1281" y="1582"/>
                    </a:cubicBezTo>
                    <a:cubicBezTo>
                      <a:pt x="1235" y="1465"/>
                      <a:pt x="1191" y="1347"/>
                      <a:pt x="1158" y="1224"/>
                    </a:cubicBezTo>
                    <a:lnTo>
                      <a:pt x="1158" y="1224"/>
                    </a:lnTo>
                    <a:lnTo>
                      <a:pt x="1161" y="1244"/>
                    </a:lnTo>
                    <a:cubicBezTo>
                      <a:pt x="1134" y="1143"/>
                      <a:pt x="1104" y="1040"/>
                      <a:pt x="1071" y="940"/>
                    </a:cubicBezTo>
                    <a:cubicBezTo>
                      <a:pt x="1044" y="852"/>
                      <a:pt x="1017" y="765"/>
                      <a:pt x="991" y="679"/>
                    </a:cubicBezTo>
                    <a:cubicBezTo>
                      <a:pt x="977" y="628"/>
                      <a:pt x="963" y="582"/>
                      <a:pt x="951" y="531"/>
                    </a:cubicBezTo>
                    <a:cubicBezTo>
                      <a:pt x="934" y="458"/>
                      <a:pt x="914" y="381"/>
                      <a:pt x="887" y="304"/>
                    </a:cubicBezTo>
                    <a:cubicBezTo>
                      <a:pt x="857" y="210"/>
                      <a:pt x="807" y="123"/>
                      <a:pt x="727" y="63"/>
                    </a:cubicBezTo>
                    <a:cubicBezTo>
                      <a:pt x="683" y="29"/>
                      <a:pt x="639" y="20"/>
                      <a:pt x="586" y="6"/>
                    </a:cubicBezTo>
                    <a:cubicBezTo>
                      <a:pt x="573" y="2"/>
                      <a:pt x="558" y="1"/>
                      <a:pt x="54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8" name="Google Shape;2628;p53"/>
              <p:cNvSpPr/>
              <p:nvPr/>
            </p:nvSpPr>
            <p:spPr>
              <a:xfrm>
                <a:off x="320634" y="3031206"/>
                <a:ext cx="66896" cy="72398"/>
              </a:xfrm>
              <a:custGeom>
                <a:avLst/>
                <a:gdLst/>
                <a:ahLst/>
                <a:cxnLst/>
                <a:rect l="l" t="t" r="r" b="b"/>
                <a:pathLst>
                  <a:path w="770" h="1048" extrusionOk="0">
                    <a:moveTo>
                      <a:pt x="283" y="1"/>
                    </a:moveTo>
                    <a:cubicBezTo>
                      <a:pt x="263" y="1"/>
                      <a:pt x="245" y="4"/>
                      <a:pt x="228" y="9"/>
                    </a:cubicBezTo>
                    <a:cubicBezTo>
                      <a:pt x="215" y="13"/>
                      <a:pt x="205" y="16"/>
                      <a:pt x="191" y="19"/>
                    </a:cubicBezTo>
                    <a:cubicBezTo>
                      <a:pt x="158" y="33"/>
                      <a:pt x="124" y="66"/>
                      <a:pt x="101" y="90"/>
                    </a:cubicBezTo>
                    <a:cubicBezTo>
                      <a:pt x="91" y="103"/>
                      <a:pt x="84" y="113"/>
                      <a:pt x="75" y="126"/>
                    </a:cubicBezTo>
                    <a:cubicBezTo>
                      <a:pt x="64" y="146"/>
                      <a:pt x="50" y="166"/>
                      <a:pt x="41" y="190"/>
                    </a:cubicBezTo>
                    <a:cubicBezTo>
                      <a:pt x="38" y="213"/>
                      <a:pt x="30" y="237"/>
                      <a:pt x="24" y="257"/>
                    </a:cubicBezTo>
                    <a:cubicBezTo>
                      <a:pt x="14" y="297"/>
                      <a:pt x="14" y="340"/>
                      <a:pt x="10" y="380"/>
                    </a:cubicBezTo>
                    <a:cubicBezTo>
                      <a:pt x="10" y="414"/>
                      <a:pt x="7" y="444"/>
                      <a:pt x="7" y="477"/>
                    </a:cubicBezTo>
                    <a:cubicBezTo>
                      <a:pt x="4" y="554"/>
                      <a:pt x="1" y="631"/>
                      <a:pt x="7" y="712"/>
                    </a:cubicBezTo>
                    <a:cubicBezTo>
                      <a:pt x="7" y="748"/>
                      <a:pt x="18" y="788"/>
                      <a:pt x="30" y="825"/>
                    </a:cubicBezTo>
                    <a:cubicBezTo>
                      <a:pt x="14" y="852"/>
                      <a:pt x="4" y="885"/>
                      <a:pt x="10" y="922"/>
                    </a:cubicBezTo>
                    <a:cubicBezTo>
                      <a:pt x="20" y="992"/>
                      <a:pt x="84" y="1048"/>
                      <a:pt x="153" y="1048"/>
                    </a:cubicBezTo>
                    <a:cubicBezTo>
                      <a:pt x="160" y="1048"/>
                      <a:pt x="168" y="1047"/>
                      <a:pt x="175" y="1046"/>
                    </a:cubicBezTo>
                    <a:cubicBezTo>
                      <a:pt x="215" y="1039"/>
                      <a:pt x="258" y="1029"/>
                      <a:pt x="299" y="1022"/>
                    </a:cubicBezTo>
                    <a:cubicBezTo>
                      <a:pt x="311" y="1022"/>
                      <a:pt x="325" y="1022"/>
                      <a:pt x="335" y="1019"/>
                    </a:cubicBezTo>
                    <a:cubicBezTo>
                      <a:pt x="365" y="1016"/>
                      <a:pt x="388" y="1009"/>
                      <a:pt x="412" y="996"/>
                    </a:cubicBezTo>
                    <a:cubicBezTo>
                      <a:pt x="456" y="985"/>
                      <a:pt x="499" y="976"/>
                      <a:pt x="539" y="959"/>
                    </a:cubicBezTo>
                    <a:cubicBezTo>
                      <a:pt x="563" y="949"/>
                      <a:pt x="586" y="939"/>
                      <a:pt x="609" y="928"/>
                    </a:cubicBezTo>
                    <a:cubicBezTo>
                      <a:pt x="620" y="925"/>
                      <a:pt x="632" y="922"/>
                      <a:pt x="643" y="919"/>
                    </a:cubicBezTo>
                    <a:cubicBezTo>
                      <a:pt x="680" y="905"/>
                      <a:pt x="706" y="882"/>
                      <a:pt x="730" y="852"/>
                    </a:cubicBezTo>
                    <a:cubicBezTo>
                      <a:pt x="766" y="812"/>
                      <a:pt x="770" y="752"/>
                      <a:pt x="766" y="698"/>
                    </a:cubicBezTo>
                    <a:cubicBezTo>
                      <a:pt x="766" y="675"/>
                      <a:pt x="760" y="652"/>
                      <a:pt x="753" y="631"/>
                    </a:cubicBezTo>
                    <a:cubicBezTo>
                      <a:pt x="737" y="564"/>
                      <a:pt x="720" y="497"/>
                      <a:pt x="693" y="434"/>
                    </a:cubicBezTo>
                    <a:cubicBezTo>
                      <a:pt x="673" y="387"/>
                      <a:pt x="649" y="340"/>
                      <a:pt x="629" y="294"/>
                    </a:cubicBezTo>
                    <a:cubicBezTo>
                      <a:pt x="609" y="253"/>
                      <a:pt x="586" y="213"/>
                      <a:pt x="556" y="176"/>
                    </a:cubicBezTo>
                    <a:cubicBezTo>
                      <a:pt x="539" y="156"/>
                      <a:pt x="519" y="136"/>
                      <a:pt x="499" y="116"/>
                    </a:cubicBezTo>
                    <a:cubicBezTo>
                      <a:pt x="479" y="96"/>
                      <a:pt x="459" y="79"/>
                      <a:pt x="439" y="59"/>
                    </a:cubicBezTo>
                    <a:cubicBezTo>
                      <a:pt x="402" y="29"/>
                      <a:pt x="351" y="5"/>
                      <a:pt x="305" y="2"/>
                    </a:cubicBezTo>
                    <a:cubicBezTo>
                      <a:pt x="297" y="1"/>
                      <a:pt x="290" y="1"/>
                      <a:pt x="2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9" name="Google Shape;2629;p53"/>
              <p:cNvSpPr/>
              <p:nvPr/>
            </p:nvSpPr>
            <p:spPr>
              <a:xfrm>
                <a:off x="392655" y="3123914"/>
                <a:ext cx="171844" cy="413459"/>
              </a:xfrm>
              <a:custGeom>
                <a:avLst/>
                <a:gdLst/>
                <a:ahLst/>
                <a:cxnLst/>
                <a:rect l="l" t="t" r="r" b="b"/>
                <a:pathLst>
                  <a:path w="1978" h="5985" extrusionOk="0">
                    <a:moveTo>
                      <a:pt x="97" y="1"/>
                    </a:moveTo>
                    <a:cubicBezTo>
                      <a:pt x="93" y="1"/>
                      <a:pt x="88" y="1"/>
                      <a:pt x="84" y="1"/>
                    </a:cubicBezTo>
                    <a:lnTo>
                      <a:pt x="75" y="1"/>
                    </a:lnTo>
                    <a:cubicBezTo>
                      <a:pt x="35" y="15"/>
                      <a:pt x="1" y="58"/>
                      <a:pt x="11" y="102"/>
                    </a:cubicBezTo>
                    <a:cubicBezTo>
                      <a:pt x="41" y="225"/>
                      <a:pt x="68" y="353"/>
                      <a:pt x="95" y="477"/>
                    </a:cubicBezTo>
                    <a:cubicBezTo>
                      <a:pt x="118" y="600"/>
                      <a:pt x="149" y="724"/>
                      <a:pt x="178" y="847"/>
                    </a:cubicBezTo>
                    <a:cubicBezTo>
                      <a:pt x="209" y="968"/>
                      <a:pt x="242" y="1088"/>
                      <a:pt x="275" y="1212"/>
                    </a:cubicBezTo>
                    <a:cubicBezTo>
                      <a:pt x="309" y="1343"/>
                      <a:pt x="345" y="1473"/>
                      <a:pt x="376" y="1604"/>
                    </a:cubicBezTo>
                    <a:cubicBezTo>
                      <a:pt x="413" y="1741"/>
                      <a:pt x="442" y="1878"/>
                      <a:pt x="470" y="2019"/>
                    </a:cubicBezTo>
                    <a:cubicBezTo>
                      <a:pt x="499" y="2155"/>
                      <a:pt x="539" y="2292"/>
                      <a:pt x="580" y="2426"/>
                    </a:cubicBezTo>
                    <a:cubicBezTo>
                      <a:pt x="623" y="2576"/>
                      <a:pt x="663" y="2724"/>
                      <a:pt x="710" y="2871"/>
                    </a:cubicBezTo>
                    <a:cubicBezTo>
                      <a:pt x="740" y="2978"/>
                      <a:pt x="774" y="3089"/>
                      <a:pt x="807" y="3198"/>
                    </a:cubicBezTo>
                    <a:cubicBezTo>
                      <a:pt x="857" y="3376"/>
                      <a:pt x="907" y="3553"/>
                      <a:pt x="964" y="3727"/>
                    </a:cubicBezTo>
                    <a:cubicBezTo>
                      <a:pt x="1021" y="3905"/>
                      <a:pt x="1084" y="4078"/>
                      <a:pt x="1141" y="4256"/>
                    </a:cubicBezTo>
                    <a:cubicBezTo>
                      <a:pt x="1208" y="4493"/>
                      <a:pt x="1279" y="4734"/>
                      <a:pt x="1345" y="4975"/>
                    </a:cubicBezTo>
                    <a:cubicBezTo>
                      <a:pt x="1382" y="5105"/>
                      <a:pt x="1426" y="5232"/>
                      <a:pt x="1473" y="5359"/>
                    </a:cubicBezTo>
                    <a:cubicBezTo>
                      <a:pt x="1489" y="5410"/>
                      <a:pt x="1506" y="5463"/>
                      <a:pt x="1523" y="5517"/>
                    </a:cubicBezTo>
                    <a:cubicBezTo>
                      <a:pt x="1543" y="5574"/>
                      <a:pt x="1563" y="5631"/>
                      <a:pt x="1583" y="5687"/>
                    </a:cubicBezTo>
                    <a:cubicBezTo>
                      <a:pt x="1600" y="5724"/>
                      <a:pt x="1613" y="5764"/>
                      <a:pt x="1629" y="5804"/>
                    </a:cubicBezTo>
                    <a:cubicBezTo>
                      <a:pt x="1637" y="5821"/>
                      <a:pt x="1650" y="5841"/>
                      <a:pt x="1657" y="5861"/>
                    </a:cubicBezTo>
                    <a:cubicBezTo>
                      <a:pt x="1674" y="5891"/>
                      <a:pt x="1697" y="5928"/>
                      <a:pt x="1727" y="5952"/>
                    </a:cubicBezTo>
                    <a:cubicBezTo>
                      <a:pt x="1754" y="5972"/>
                      <a:pt x="1787" y="5984"/>
                      <a:pt x="1821" y="5984"/>
                    </a:cubicBezTo>
                    <a:cubicBezTo>
                      <a:pt x="1841" y="5984"/>
                      <a:pt x="1861" y="5980"/>
                      <a:pt x="1881" y="5972"/>
                    </a:cubicBezTo>
                    <a:cubicBezTo>
                      <a:pt x="1907" y="5958"/>
                      <a:pt x="1921" y="5944"/>
                      <a:pt x="1941" y="5924"/>
                    </a:cubicBezTo>
                    <a:cubicBezTo>
                      <a:pt x="1958" y="5904"/>
                      <a:pt x="1964" y="5878"/>
                      <a:pt x="1971" y="5851"/>
                    </a:cubicBezTo>
                    <a:cubicBezTo>
                      <a:pt x="1975" y="5831"/>
                      <a:pt x="1978" y="5811"/>
                      <a:pt x="1975" y="5787"/>
                    </a:cubicBezTo>
                    <a:cubicBezTo>
                      <a:pt x="1971" y="5757"/>
                      <a:pt x="1955" y="5737"/>
                      <a:pt x="1941" y="5717"/>
                    </a:cubicBezTo>
                    <a:lnTo>
                      <a:pt x="1921" y="5700"/>
                    </a:lnTo>
                    <a:cubicBezTo>
                      <a:pt x="1914" y="5684"/>
                      <a:pt x="1910" y="5667"/>
                      <a:pt x="1904" y="5651"/>
                    </a:cubicBezTo>
                    <a:cubicBezTo>
                      <a:pt x="1887" y="5600"/>
                      <a:pt x="1867" y="5546"/>
                      <a:pt x="1850" y="5496"/>
                    </a:cubicBezTo>
                    <a:cubicBezTo>
                      <a:pt x="1827" y="5440"/>
                      <a:pt x="1807" y="5383"/>
                      <a:pt x="1784" y="5322"/>
                    </a:cubicBezTo>
                    <a:cubicBezTo>
                      <a:pt x="1764" y="5269"/>
                      <a:pt x="1740" y="5216"/>
                      <a:pt x="1720" y="5162"/>
                    </a:cubicBezTo>
                    <a:cubicBezTo>
                      <a:pt x="1674" y="5045"/>
                      <a:pt x="1629" y="4928"/>
                      <a:pt x="1589" y="4808"/>
                    </a:cubicBezTo>
                    <a:cubicBezTo>
                      <a:pt x="1553" y="4691"/>
                      <a:pt x="1513" y="4570"/>
                      <a:pt x="1479" y="4450"/>
                    </a:cubicBezTo>
                    <a:cubicBezTo>
                      <a:pt x="1459" y="4393"/>
                      <a:pt x="1442" y="4333"/>
                      <a:pt x="1426" y="4276"/>
                    </a:cubicBezTo>
                    <a:cubicBezTo>
                      <a:pt x="1402" y="4192"/>
                      <a:pt x="1376" y="4109"/>
                      <a:pt x="1349" y="4025"/>
                    </a:cubicBezTo>
                    <a:cubicBezTo>
                      <a:pt x="1316" y="3938"/>
                      <a:pt x="1285" y="3851"/>
                      <a:pt x="1255" y="3760"/>
                    </a:cubicBezTo>
                    <a:cubicBezTo>
                      <a:pt x="1192" y="3587"/>
                      <a:pt x="1138" y="3410"/>
                      <a:pt x="1084" y="3232"/>
                    </a:cubicBezTo>
                    <a:lnTo>
                      <a:pt x="1084" y="3232"/>
                    </a:lnTo>
                    <a:cubicBezTo>
                      <a:pt x="1088" y="3243"/>
                      <a:pt x="1092" y="3255"/>
                      <a:pt x="1095" y="3266"/>
                    </a:cubicBezTo>
                    <a:cubicBezTo>
                      <a:pt x="1032" y="3052"/>
                      <a:pt x="964" y="2837"/>
                      <a:pt x="901" y="2624"/>
                    </a:cubicBezTo>
                    <a:cubicBezTo>
                      <a:pt x="847" y="2440"/>
                      <a:pt x="791" y="2255"/>
                      <a:pt x="734" y="2072"/>
                    </a:cubicBezTo>
                    <a:cubicBezTo>
                      <a:pt x="677" y="1874"/>
                      <a:pt x="630" y="1677"/>
                      <a:pt x="573" y="1480"/>
                    </a:cubicBezTo>
                    <a:cubicBezTo>
                      <a:pt x="513" y="1276"/>
                      <a:pt x="453" y="1071"/>
                      <a:pt x="393" y="868"/>
                    </a:cubicBezTo>
                    <a:cubicBezTo>
                      <a:pt x="356" y="741"/>
                      <a:pt x="322" y="614"/>
                      <a:pt x="289" y="486"/>
                    </a:cubicBezTo>
                    <a:cubicBezTo>
                      <a:pt x="252" y="349"/>
                      <a:pt x="218" y="213"/>
                      <a:pt x="185" y="75"/>
                    </a:cubicBezTo>
                    <a:cubicBezTo>
                      <a:pt x="181" y="52"/>
                      <a:pt x="172" y="32"/>
                      <a:pt x="152" y="18"/>
                    </a:cubicBezTo>
                    <a:cubicBezTo>
                      <a:pt x="135" y="7"/>
                      <a:pt x="116" y="1"/>
                      <a:pt x="97" y="1"/>
                    </a:cubicBezTo>
                    <a:close/>
                  </a:path>
                </a:pathLst>
              </a:custGeom>
              <a:solidFill>
                <a:srgbClr val="524A83">
                  <a:alpha val="254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0" name="Google Shape;2630;p53"/>
              <p:cNvSpPr/>
              <p:nvPr/>
            </p:nvSpPr>
            <p:spPr>
              <a:xfrm>
                <a:off x="304040" y="3020774"/>
                <a:ext cx="274707" cy="579948"/>
              </a:xfrm>
              <a:custGeom>
                <a:avLst/>
                <a:gdLst/>
                <a:ahLst/>
                <a:cxnLst/>
                <a:rect l="l" t="t" r="r" b="b"/>
                <a:pathLst>
                  <a:path w="3162" h="8395" extrusionOk="0">
                    <a:moveTo>
                      <a:pt x="473" y="261"/>
                    </a:moveTo>
                    <a:cubicBezTo>
                      <a:pt x="490" y="264"/>
                      <a:pt x="506" y="267"/>
                      <a:pt x="522" y="274"/>
                    </a:cubicBezTo>
                    <a:cubicBezTo>
                      <a:pt x="539" y="281"/>
                      <a:pt x="556" y="290"/>
                      <a:pt x="570" y="301"/>
                    </a:cubicBezTo>
                    <a:cubicBezTo>
                      <a:pt x="596" y="324"/>
                      <a:pt x="620" y="351"/>
                      <a:pt x="643" y="377"/>
                    </a:cubicBezTo>
                    <a:cubicBezTo>
                      <a:pt x="670" y="411"/>
                      <a:pt x="693" y="448"/>
                      <a:pt x="713" y="485"/>
                    </a:cubicBezTo>
                    <a:cubicBezTo>
                      <a:pt x="740" y="528"/>
                      <a:pt x="763" y="575"/>
                      <a:pt x="787" y="622"/>
                    </a:cubicBezTo>
                    <a:cubicBezTo>
                      <a:pt x="834" y="715"/>
                      <a:pt x="877" y="812"/>
                      <a:pt x="917" y="906"/>
                    </a:cubicBezTo>
                    <a:cubicBezTo>
                      <a:pt x="957" y="1006"/>
                      <a:pt x="994" y="1107"/>
                      <a:pt x="1021" y="1207"/>
                    </a:cubicBezTo>
                    <a:cubicBezTo>
                      <a:pt x="1055" y="1324"/>
                      <a:pt x="1088" y="1441"/>
                      <a:pt x="1128" y="1555"/>
                    </a:cubicBezTo>
                    <a:cubicBezTo>
                      <a:pt x="1165" y="1669"/>
                      <a:pt x="1198" y="1786"/>
                      <a:pt x="1235" y="1899"/>
                    </a:cubicBezTo>
                    <a:cubicBezTo>
                      <a:pt x="1252" y="1956"/>
                      <a:pt x="1269" y="2010"/>
                      <a:pt x="1285" y="2063"/>
                    </a:cubicBezTo>
                    <a:cubicBezTo>
                      <a:pt x="1302" y="2123"/>
                      <a:pt x="1315" y="2180"/>
                      <a:pt x="1332" y="2240"/>
                    </a:cubicBezTo>
                    <a:cubicBezTo>
                      <a:pt x="1365" y="2351"/>
                      <a:pt x="1399" y="2461"/>
                      <a:pt x="1433" y="2575"/>
                    </a:cubicBezTo>
                    <a:cubicBezTo>
                      <a:pt x="1470" y="2692"/>
                      <a:pt x="1506" y="2805"/>
                      <a:pt x="1543" y="2922"/>
                    </a:cubicBezTo>
                    <a:cubicBezTo>
                      <a:pt x="1576" y="3036"/>
                      <a:pt x="1610" y="3150"/>
                      <a:pt x="1646" y="3264"/>
                    </a:cubicBezTo>
                    <a:cubicBezTo>
                      <a:pt x="1666" y="3324"/>
                      <a:pt x="1686" y="3384"/>
                      <a:pt x="1703" y="3447"/>
                    </a:cubicBezTo>
                    <a:cubicBezTo>
                      <a:pt x="1720" y="3498"/>
                      <a:pt x="1734" y="3548"/>
                      <a:pt x="1751" y="3601"/>
                    </a:cubicBezTo>
                    <a:cubicBezTo>
                      <a:pt x="1783" y="3722"/>
                      <a:pt x="1820" y="3842"/>
                      <a:pt x="1857" y="3963"/>
                    </a:cubicBezTo>
                    <a:cubicBezTo>
                      <a:pt x="1887" y="4073"/>
                      <a:pt x="1927" y="4177"/>
                      <a:pt x="1961" y="4287"/>
                    </a:cubicBezTo>
                    <a:cubicBezTo>
                      <a:pt x="1998" y="4407"/>
                      <a:pt x="2038" y="4528"/>
                      <a:pt x="2075" y="4651"/>
                    </a:cubicBezTo>
                    <a:cubicBezTo>
                      <a:pt x="2104" y="4762"/>
                      <a:pt x="2141" y="4872"/>
                      <a:pt x="2178" y="4983"/>
                    </a:cubicBezTo>
                    <a:cubicBezTo>
                      <a:pt x="2215" y="5097"/>
                      <a:pt x="2248" y="5210"/>
                      <a:pt x="2285" y="5321"/>
                    </a:cubicBezTo>
                    <a:cubicBezTo>
                      <a:pt x="2325" y="5438"/>
                      <a:pt x="2362" y="5554"/>
                      <a:pt x="2402" y="5672"/>
                    </a:cubicBezTo>
                    <a:cubicBezTo>
                      <a:pt x="2442" y="5782"/>
                      <a:pt x="2473" y="5895"/>
                      <a:pt x="2506" y="6006"/>
                    </a:cubicBezTo>
                    <a:cubicBezTo>
                      <a:pt x="2536" y="6110"/>
                      <a:pt x="2573" y="6217"/>
                      <a:pt x="2609" y="6321"/>
                    </a:cubicBezTo>
                    <a:cubicBezTo>
                      <a:pt x="2623" y="6364"/>
                      <a:pt x="2640" y="6404"/>
                      <a:pt x="2657" y="6448"/>
                    </a:cubicBezTo>
                    <a:cubicBezTo>
                      <a:pt x="2674" y="6491"/>
                      <a:pt x="2686" y="6534"/>
                      <a:pt x="2703" y="6582"/>
                    </a:cubicBezTo>
                    <a:cubicBezTo>
                      <a:pt x="2734" y="6668"/>
                      <a:pt x="2767" y="6752"/>
                      <a:pt x="2800" y="6835"/>
                    </a:cubicBezTo>
                    <a:cubicBezTo>
                      <a:pt x="2837" y="6929"/>
                      <a:pt x="2874" y="7023"/>
                      <a:pt x="2907" y="7120"/>
                    </a:cubicBezTo>
                    <a:cubicBezTo>
                      <a:pt x="2924" y="7164"/>
                      <a:pt x="2934" y="7210"/>
                      <a:pt x="2947" y="7260"/>
                    </a:cubicBezTo>
                    <a:cubicBezTo>
                      <a:pt x="2950" y="7270"/>
                      <a:pt x="2954" y="7284"/>
                      <a:pt x="2954" y="7294"/>
                    </a:cubicBezTo>
                    <a:cubicBezTo>
                      <a:pt x="2901" y="7311"/>
                      <a:pt x="2847" y="7337"/>
                      <a:pt x="2797" y="7360"/>
                    </a:cubicBezTo>
                    <a:cubicBezTo>
                      <a:pt x="2763" y="7371"/>
                      <a:pt x="2730" y="7380"/>
                      <a:pt x="2697" y="7394"/>
                    </a:cubicBezTo>
                    <a:cubicBezTo>
                      <a:pt x="2660" y="7408"/>
                      <a:pt x="2626" y="7428"/>
                      <a:pt x="2589" y="7445"/>
                    </a:cubicBezTo>
                    <a:cubicBezTo>
                      <a:pt x="2546" y="7461"/>
                      <a:pt x="2496" y="7468"/>
                      <a:pt x="2449" y="7474"/>
                    </a:cubicBezTo>
                    <a:cubicBezTo>
                      <a:pt x="2442" y="7474"/>
                      <a:pt x="2433" y="7478"/>
                      <a:pt x="2426" y="7478"/>
                    </a:cubicBezTo>
                    <a:cubicBezTo>
                      <a:pt x="2419" y="7465"/>
                      <a:pt x="2413" y="7451"/>
                      <a:pt x="2405" y="7441"/>
                    </a:cubicBezTo>
                    <a:cubicBezTo>
                      <a:pt x="2393" y="7417"/>
                      <a:pt x="2382" y="7397"/>
                      <a:pt x="2373" y="7374"/>
                    </a:cubicBezTo>
                    <a:cubicBezTo>
                      <a:pt x="2352" y="7334"/>
                      <a:pt x="2336" y="7294"/>
                      <a:pt x="2319" y="7250"/>
                    </a:cubicBezTo>
                    <a:cubicBezTo>
                      <a:pt x="2279" y="7153"/>
                      <a:pt x="2245" y="7053"/>
                      <a:pt x="2212" y="6956"/>
                    </a:cubicBezTo>
                    <a:cubicBezTo>
                      <a:pt x="2172" y="6846"/>
                      <a:pt x="2141" y="6732"/>
                      <a:pt x="2108" y="6618"/>
                    </a:cubicBezTo>
                    <a:cubicBezTo>
                      <a:pt x="2075" y="6508"/>
                      <a:pt x="2035" y="6397"/>
                      <a:pt x="1995" y="6284"/>
                    </a:cubicBezTo>
                    <a:cubicBezTo>
                      <a:pt x="1954" y="6176"/>
                      <a:pt x="1917" y="6066"/>
                      <a:pt x="1881" y="5956"/>
                    </a:cubicBezTo>
                    <a:cubicBezTo>
                      <a:pt x="1860" y="5903"/>
                      <a:pt x="1844" y="5849"/>
                      <a:pt x="1824" y="5792"/>
                    </a:cubicBezTo>
                    <a:cubicBezTo>
                      <a:pt x="1807" y="5739"/>
                      <a:pt x="1791" y="5685"/>
                      <a:pt x="1774" y="5631"/>
                    </a:cubicBezTo>
                    <a:cubicBezTo>
                      <a:pt x="1737" y="5514"/>
                      <a:pt x="1700" y="5401"/>
                      <a:pt x="1657" y="5287"/>
                    </a:cubicBezTo>
                    <a:cubicBezTo>
                      <a:pt x="1620" y="5180"/>
                      <a:pt x="1583" y="5077"/>
                      <a:pt x="1550" y="4969"/>
                    </a:cubicBezTo>
                    <a:cubicBezTo>
                      <a:pt x="1513" y="4856"/>
                      <a:pt x="1473" y="4745"/>
                      <a:pt x="1442" y="4631"/>
                    </a:cubicBezTo>
                    <a:cubicBezTo>
                      <a:pt x="1405" y="4518"/>
                      <a:pt x="1372" y="4404"/>
                      <a:pt x="1336" y="4290"/>
                    </a:cubicBezTo>
                    <a:cubicBezTo>
                      <a:pt x="1319" y="4237"/>
                      <a:pt x="1302" y="4183"/>
                      <a:pt x="1282" y="4130"/>
                    </a:cubicBezTo>
                    <a:cubicBezTo>
                      <a:pt x="1265" y="4077"/>
                      <a:pt x="1249" y="4020"/>
                      <a:pt x="1232" y="3966"/>
                    </a:cubicBezTo>
                    <a:cubicBezTo>
                      <a:pt x="1195" y="3849"/>
                      <a:pt x="1155" y="3732"/>
                      <a:pt x="1115" y="3618"/>
                    </a:cubicBezTo>
                    <a:cubicBezTo>
                      <a:pt x="1095" y="3565"/>
                      <a:pt x="1078" y="3508"/>
                      <a:pt x="1061" y="3455"/>
                    </a:cubicBezTo>
                    <a:cubicBezTo>
                      <a:pt x="1044" y="3398"/>
                      <a:pt x="1024" y="3344"/>
                      <a:pt x="1004" y="3291"/>
                    </a:cubicBezTo>
                    <a:cubicBezTo>
                      <a:pt x="988" y="3234"/>
                      <a:pt x="968" y="3177"/>
                      <a:pt x="951" y="3120"/>
                    </a:cubicBezTo>
                    <a:cubicBezTo>
                      <a:pt x="934" y="3070"/>
                      <a:pt x="914" y="3016"/>
                      <a:pt x="897" y="2966"/>
                    </a:cubicBezTo>
                    <a:cubicBezTo>
                      <a:pt x="860" y="2849"/>
                      <a:pt x="827" y="2732"/>
                      <a:pt x="791" y="2615"/>
                    </a:cubicBezTo>
                    <a:cubicBezTo>
                      <a:pt x="754" y="2501"/>
                      <a:pt x="723" y="2391"/>
                      <a:pt x="690" y="2277"/>
                    </a:cubicBezTo>
                    <a:cubicBezTo>
                      <a:pt x="656" y="2160"/>
                      <a:pt x="623" y="2047"/>
                      <a:pt x="590" y="1933"/>
                    </a:cubicBezTo>
                    <a:cubicBezTo>
                      <a:pt x="573" y="1876"/>
                      <a:pt x="556" y="1822"/>
                      <a:pt x="539" y="1766"/>
                    </a:cubicBezTo>
                    <a:cubicBezTo>
                      <a:pt x="522" y="1709"/>
                      <a:pt x="510" y="1649"/>
                      <a:pt x="493" y="1588"/>
                    </a:cubicBezTo>
                    <a:cubicBezTo>
                      <a:pt x="466" y="1468"/>
                      <a:pt x="439" y="1351"/>
                      <a:pt x="412" y="1234"/>
                    </a:cubicBezTo>
                    <a:cubicBezTo>
                      <a:pt x="389" y="1124"/>
                      <a:pt x="372" y="1013"/>
                      <a:pt x="349" y="903"/>
                    </a:cubicBezTo>
                    <a:cubicBezTo>
                      <a:pt x="335" y="839"/>
                      <a:pt x="326" y="778"/>
                      <a:pt x="312" y="718"/>
                    </a:cubicBezTo>
                    <a:cubicBezTo>
                      <a:pt x="302" y="662"/>
                      <a:pt x="295" y="602"/>
                      <a:pt x="289" y="545"/>
                    </a:cubicBezTo>
                    <a:cubicBezTo>
                      <a:pt x="286" y="531"/>
                      <a:pt x="286" y="522"/>
                      <a:pt x="282" y="508"/>
                    </a:cubicBezTo>
                    <a:cubicBezTo>
                      <a:pt x="278" y="465"/>
                      <a:pt x="272" y="421"/>
                      <a:pt x="275" y="381"/>
                    </a:cubicBezTo>
                    <a:cubicBezTo>
                      <a:pt x="278" y="364"/>
                      <a:pt x="282" y="347"/>
                      <a:pt x="289" y="331"/>
                    </a:cubicBezTo>
                    <a:lnTo>
                      <a:pt x="298" y="307"/>
                    </a:lnTo>
                    <a:lnTo>
                      <a:pt x="312" y="297"/>
                    </a:lnTo>
                    <a:cubicBezTo>
                      <a:pt x="319" y="294"/>
                      <a:pt x="326" y="287"/>
                      <a:pt x="335" y="284"/>
                    </a:cubicBezTo>
                    <a:cubicBezTo>
                      <a:pt x="362" y="274"/>
                      <a:pt x="392" y="267"/>
                      <a:pt x="419" y="261"/>
                    </a:cubicBezTo>
                    <a:close/>
                    <a:moveTo>
                      <a:pt x="2978" y="7494"/>
                    </a:moveTo>
                    <a:lnTo>
                      <a:pt x="2978" y="7525"/>
                    </a:lnTo>
                    <a:cubicBezTo>
                      <a:pt x="2975" y="7575"/>
                      <a:pt x="2975" y="7625"/>
                      <a:pt x="2971" y="7675"/>
                    </a:cubicBezTo>
                    <a:cubicBezTo>
                      <a:pt x="2971" y="7769"/>
                      <a:pt x="2967" y="7866"/>
                      <a:pt x="2954" y="7959"/>
                    </a:cubicBezTo>
                    <a:cubicBezTo>
                      <a:pt x="2954" y="7976"/>
                      <a:pt x="2950" y="7996"/>
                      <a:pt x="2947" y="8013"/>
                    </a:cubicBezTo>
                    <a:cubicBezTo>
                      <a:pt x="2941" y="8056"/>
                      <a:pt x="2938" y="8103"/>
                      <a:pt x="2927" y="8147"/>
                    </a:cubicBezTo>
                    <a:cubicBezTo>
                      <a:pt x="2887" y="8116"/>
                      <a:pt x="2850" y="8083"/>
                      <a:pt x="2814" y="8050"/>
                    </a:cubicBezTo>
                    <a:cubicBezTo>
                      <a:pt x="2780" y="8019"/>
                      <a:pt x="2750" y="7990"/>
                      <a:pt x="2723" y="7953"/>
                    </a:cubicBezTo>
                    <a:cubicBezTo>
                      <a:pt x="2683" y="7899"/>
                      <a:pt x="2643" y="7842"/>
                      <a:pt x="2603" y="7789"/>
                    </a:cubicBezTo>
                    <a:cubicBezTo>
                      <a:pt x="2583" y="7755"/>
                      <a:pt x="2560" y="7726"/>
                      <a:pt x="2536" y="7692"/>
                    </a:cubicBezTo>
                    <a:lnTo>
                      <a:pt x="2543" y="7692"/>
                    </a:lnTo>
                    <a:cubicBezTo>
                      <a:pt x="2563" y="7681"/>
                      <a:pt x="2586" y="7675"/>
                      <a:pt x="2609" y="7669"/>
                    </a:cubicBezTo>
                    <a:cubicBezTo>
                      <a:pt x="2643" y="7658"/>
                      <a:pt x="2670" y="7641"/>
                      <a:pt x="2700" y="7628"/>
                    </a:cubicBezTo>
                    <a:cubicBezTo>
                      <a:pt x="2720" y="7618"/>
                      <a:pt x="2740" y="7605"/>
                      <a:pt x="2760" y="7595"/>
                    </a:cubicBezTo>
                    <a:cubicBezTo>
                      <a:pt x="2780" y="7581"/>
                      <a:pt x="2800" y="7571"/>
                      <a:pt x="2820" y="7561"/>
                    </a:cubicBezTo>
                    <a:cubicBezTo>
                      <a:pt x="2844" y="7551"/>
                      <a:pt x="2864" y="7545"/>
                      <a:pt x="2887" y="7535"/>
                    </a:cubicBezTo>
                    <a:cubicBezTo>
                      <a:pt x="2904" y="7525"/>
                      <a:pt x="2924" y="7514"/>
                      <a:pt x="2941" y="7508"/>
                    </a:cubicBezTo>
                    <a:cubicBezTo>
                      <a:pt x="2954" y="7501"/>
                      <a:pt x="2967" y="7498"/>
                      <a:pt x="2978" y="7494"/>
                    </a:cubicBezTo>
                    <a:close/>
                    <a:moveTo>
                      <a:pt x="434" y="1"/>
                    </a:moveTo>
                    <a:cubicBezTo>
                      <a:pt x="385" y="1"/>
                      <a:pt x="334" y="9"/>
                      <a:pt x="286" y="16"/>
                    </a:cubicBezTo>
                    <a:cubicBezTo>
                      <a:pt x="278" y="20"/>
                      <a:pt x="269" y="20"/>
                      <a:pt x="262" y="23"/>
                    </a:cubicBezTo>
                    <a:cubicBezTo>
                      <a:pt x="201" y="40"/>
                      <a:pt x="148" y="73"/>
                      <a:pt x="105" y="116"/>
                    </a:cubicBezTo>
                    <a:cubicBezTo>
                      <a:pt x="91" y="130"/>
                      <a:pt x="81" y="147"/>
                      <a:pt x="71" y="160"/>
                    </a:cubicBezTo>
                    <a:cubicBezTo>
                      <a:pt x="65" y="170"/>
                      <a:pt x="61" y="176"/>
                      <a:pt x="54" y="187"/>
                    </a:cubicBezTo>
                    <a:cubicBezTo>
                      <a:pt x="38" y="217"/>
                      <a:pt x="28" y="250"/>
                      <a:pt x="18" y="287"/>
                    </a:cubicBezTo>
                    <a:cubicBezTo>
                      <a:pt x="8" y="344"/>
                      <a:pt x="1" y="401"/>
                      <a:pt x="8" y="461"/>
                    </a:cubicBezTo>
                    <a:cubicBezTo>
                      <a:pt x="14" y="502"/>
                      <a:pt x="21" y="542"/>
                      <a:pt x="28" y="582"/>
                    </a:cubicBezTo>
                    <a:cubicBezTo>
                      <a:pt x="38" y="642"/>
                      <a:pt x="51" y="698"/>
                      <a:pt x="61" y="758"/>
                    </a:cubicBezTo>
                    <a:cubicBezTo>
                      <a:pt x="85" y="872"/>
                      <a:pt x="115" y="986"/>
                      <a:pt x="145" y="1104"/>
                    </a:cubicBezTo>
                    <a:cubicBezTo>
                      <a:pt x="172" y="1214"/>
                      <a:pt x="198" y="1328"/>
                      <a:pt x="229" y="1437"/>
                    </a:cubicBezTo>
                    <a:cubicBezTo>
                      <a:pt x="241" y="1494"/>
                      <a:pt x="258" y="1551"/>
                      <a:pt x="275" y="1605"/>
                    </a:cubicBezTo>
                    <a:cubicBezTo>
                      <a:pt x="289" y="1661"/>
                      <a:pt x="306" y="1722"/>
                      <a:pt x="322" y="1779"/>
                    </a:cubicBezTo>
                    <a:cubicBezTo>
                      <a:pt x="362" y="1896"/>
                      <a:pt x="402" y="2013"/>
                      <a:pt x="436" y="2133"/>
                    </a:cubicBezTo>
                    <a:cubicBezTo>
                      <a:pt x="473" y="2247"/>
                      <a:pt x="506" y="2364"/>
                      <a:pt x="539" y="2481"/>
                    </a:cubicBezTo>
                    <a:cubicBezTo>
                      <a:pt x="570" y="2588"/>
                      <a:pt x="607" y="2695"/>
                      <a:pt x="640" y="2802"/>
                    </a:cubicBezTo>
                    <a:cubicBezTo>
                      <a:pt x="660" y="2862"/>
                      <a:pt x="677" y="2919"/>
                      <a:pt x="697" y="2979"/>
                    </a:cubicBezTo>
                    <a:cubicBezTo>
                      <a:pt x="713" y="3033"/>
                      <a:pt x="734" y="3090"/>
                      <a:pt x="750" y="3146"/>
                    </a:cubicBezTo>
                    <a:cubicBezTo>
                      <a:pt x="770" y="3197"/>
                      <a:pt x="783" y="3251"/>
                      <a:pt x="803" y="3304"/>
                    </a:cubicBezTo>
                    <a:cubicBezTo>
                      <a:pt x="820" y="3357"/>
                      <a:pt x="840" y="3411"/>
                      <a:pt x="857" y="3464"/>
                    </a:cubicBezTo>
                    <a:cubicBezTo>
                      <a:pt x="877" y="3524"/>
                      <a:pt x="897" y="3585"/>
                      <a:pt x="914" y="3645"/>
                    </a:cubicBezTo>
                    <a:cubicBezTo>
                      <a:pt x="934" y="3702"/>
                      <a:pt x="954" y="3759"/>
                      <a:pt x="974" y="3816"/>
                    </a:cubicBezTo>
                    <a:cubicBezTo>
                      <a:pt x="1011" y="3923"/>
                      <a:pt x="1041" y="4036"/>
                      <a:pt x="1075" y="4146"/>
                    </a:cubicBezTo>
                    <a:cubicBezTo>
                      <a:pt x="1092" y="4207"/>
                      <a:pt x="1115" y="4264"/>
                      <a:pt x="1132" y="4324"/>
                    </a:cubicBezTo>
                    <a:cubicBezTo>
                      <a:pt x="1152" y="4374"/>
                      <a:pt x="1169" y="4427"/>
                      <a:pt x="1181" y="4484"/>
                    </a:cubicBezTo>
                    <a:cubicBezTo>
                      <a:pt x="1215" y="4595"/>
                      <a:pt x="1245" y="4712"/>
                      <a:pt x="1282" y="4822"/>
                    </a:cubicBezTo>
                    <a:cubicBezTo>
                      <a:pt x="1315" y="4932"/>
                      <a:pt x="1352" y="5046"/>
                      <a:pt x="1389" y="5157"/>
                    </a:cubicBezTo>
                    <a:cubicBezTo>
                      <a:pt x="1425" y="5264"/>
                      <a:pt x="1462" y="5371"/>
                      <a:pt x="1499" y="5478"/>
                    </a:cubicBezTo>
                    <a:cubicBezTo>
                      <a:pt x="1536" y="5585"/>
                      <a:pt x="1570" y="5695"/>
                      <a:pt x="1603" y="5806"/>
                    </a:cubicBezTo>
                    <a:cubicBezTo>
                      <a:pt x="1640" y="5920"/>
                      <a:pt x="1677" y="6030"/>
                      <a:pt x="1717" y="6143"/>
                    </a:cubicBezTo>
                    <a:cubicBezTo>
                      <a:pt x="1791" y="6364"/>
                      <a:pt x="1874" y="6582"/>
                      <a:pt x="1941" y="6802"/>
                    </a:cubicBezTo>
                    <a:cubicBezTo>
                      <a:pt x="1958" y="6863"/>
                      <a:pt x="1974" y="6923"/>
                      <a:pt x="1995" y="6979"/>
                    </a:cubicBezTo>
                    <a:cubicBezTo>
                      <a:pt x="2011" y="7030"/>
                      <a:pt x="2027" y="7079"/>
                      <a:pt x="2044" y="7130"/>
                    </a:cubicBezTo>
                    <a:cubicBezTo>
                      <a:pt x="2061" y="7184"/>
                      <a:pt x="2081" y="7237"/>
                      <a:pt x="2101" y="7290"/>
                    </a:cubicBezTo>
                    <a:cubicBezTo>
                      <a:pt x="2118" y="7340"/>
                      <a:pt x="2141" y="7391"/>
                      <a:pt x="2161" y="7441"/>
                    </a:cubicBezTo>
                    <a:cubicBezTo>
                      <a:pt x="2178" y="7485"/>
                      <a:pt x="2195" y="7525"/>
                      <a:pt x="2215" y="7568"/>
                    </a:cubicBezTo>
                    <a:lnTo>
                      <a:pt x="2222" y="7588"/>
                    </a:lnTo>
                    <a:cubicBezTo>
                      <a:pt x="2225" y="7605"/>
                      <a:pt x="2235" y="7621"/>
                      <a:pt x="2242" y="7638"/>
                    </a:cubicBezTo>
                    <a:cubicBezTo>
                      <a:pt x="2255" y="7669"/>
                      <a:pt x="2279" y="7692"/>
                      <a:pt x="2305" y="7705"/>
                    </a:cubicBezTo>
                    <a:cubicBezTo>
                      <a:pt x="2316" y="7722"/>
                      <a:pt x="2325" y="7742"/>
                      <a:pt x="2336" y="7758"/>
                    </a:cubicBezTo>
                    <a:cubicBezTo>
                      <a:pt x="2348" y="7786"/>
                      <a:pt x="2362" y="7809"/>
                      <a:pt x="2376" y="7836"/>
                    </a:cubicBezTo>
                    <a:cubicBezTo>
                      <a:pt x="2402" y="7882"/>
                      <a:pt x="2433" y="7926"/>
                      <a:pt x="2462" y="7970"/>
                    </a:cubicBezTo>
                    <a:cubicBezTo>
                      <a:pt x="2496" y="8019"/>
                      <a:pt x="2533" y="8070"/>
                      <a:pt x="2573" y="8116"/>
                    </a:cubicBezTo>
                    <a:cubicBezTo>
                      <a:pt x="2606" y="8157"/>
                      <a:pt x="2643" y="8193"/>
                      <a:pt x="2680" y="8227"/>
                    </a:cubicBezTo>
                    <a:cubicBezTo>
                      <a:pt x="2730" y="8271"/>
                      <a:pt x="2777" y="8317"/>
                      <a:pt x="2834" y="8351"/>
                    </a:cubicBezTo>
                    <a:cubicBezTo>
                      <a:pt x="2871" y="8375"/>
                      <a:pt x="2914" y="8395"/>
                      <a:pt x="2957" y="8395"/>
                    </a:cubicBezTo>
                    <a:cubicBezTo>
                      <a:pt x="2961" y="8395"/>
                      <a:pt x="2964" y="8394"/>
                      <a:pt x="2967" y="8394"/>
                    </a:cubicBezTo>
                    <a:cubicBezTo>
                      <a:pt x="3007" y="8391"/>
                      <a:pt x="3044" y="8374"/>
                      <a:pt x="3068" y="8344"/>
                    </a:cubicBezTo>
                    <a:cubicBezTo>
                      <a:pt x="3091" y="8317"/>
                      <a:pt x="3105" y="8287"/>
                      <a:pt x="3111" y="8250"/>
                    </a:cubicBezTo>
                    <a:cubicBezTo>
                      <a:pt x="3125" y="8200"/>
                      <a:pt x="3128" y="8147"/>
                      <a:pt x="3135" y="8093"/>
                    </a:cubicBezTo>
                    <a:cubicBezTo>
                      <a:pt x="3142" y="8039"/>
                      <a:pt x="3148" y="7982"/>
                      <a:pt x="3148" y="7929"/>
                    </a:cubicBezTo>
                    <a:cubicBezTo>
                      <a:pt x="3155" y="7849"/>
                      <a:pt x="3155" y="7766"/>
                      <a:pt x="3155" y="7685"/>
                    </a:cubicBezTo>
                    <a:cubicBezTo>
                      <a:pt x="3155" y="7605"/>
                      <a:pt x="3158" y="7525"/>
                      <a:pt x="3162" y="7445"/>
                    </a:cubicBezTo>
                    <a:cubicBezTo>
                      <a:pt x="3162" y="7408"/>
                      <a:pt x="3162" y="7364"/>
                      <a:pt x="3142" y="7331"/>
                    </a:cubicBezTo>
                    <a:cubicBezTo>
                      <a:pt x="3115" y="7227"/>
                      <a:pt x="3091" y="7124"/>
                      <a:pt x="3061" y="7019"/>
                    </a:cubicBezTo>
                    <a:cubicBezTo>
                      <a:pt x="3041" y="6963"/>
                      <a:pt x="3024" y="6906"/>
                      <a:pt x="3007" y="6852"/>
                    </a:cubicBezTo>
                    <a:cubicBezTo>
                      <a:pt x="2987" y="6792"/>
                      <a:pt x="2967" y="6735"/>
                      <a:pt x="2950" y="6675"/>
                    </a:cubicBezTo>
                    <a:cubicBezTo>
                      <a:pt x="2921" y="6575"/>
                      <a:pt x="2901" y="6471"/>
                      <a:pt x="2867" y="6371"/>
                    </a:cubicBezTo>
                    <a:cubicBezTo>
                      <a:pt x="2834" y="6264"/>
                      <a:pt x="2804" y="6156"/>
                      <a:pt x="2777" y="6050"/>
                    </a:cubicBezTo>
                    <a:cubicBezTo>
                      <a:pt x="2747" y="5940"/>
                      <a:pt x="2720" y="5829"/>
                      <a:pt x="2690" y="5719"/>
                    </a:cubicBezTo>
                    <a:cubicBezTo>
                      <a:pt x="2677" y="5665"/>
                      <a:pt x="2660" y="5611"/>
                      <a:pt x="2643" y="5558"/>
                    </a:cubicBezTo>
                    <a:cubicBezTo>
                      <a:pt x="2623" y="5494"/>
                      <a:pt x="2603" y="5434"/>
                      <a:pt x="2583" y="5371"/>
                    </a:cubicBezTo>
                    <a:cubicBezTo>
                      <a:pt x="2546" y="5253"/>
                      <a:pt x="2509" y="5140"/>
                      <a:pt x="2469" y="5026"/>
                    </a:cubicBezTo>
                    <a:cubicBezTo>
                      <a:pt x="2436" y="4916"/>
                      <a:pt x="2399" y="4809"/>
                      <a:pt x="2365" y="4702"/>
                    </a:cubicBezTo>
                    <a:cubicBezTo>
                      <a:pt x="2325" y="4578"/>
                      <a:pt x="2285" y="4455"/>
                      <a:pt x="2245" y="4330"/>
                    </a:cubicBezTo>
                    <a:cubicBezTo>
                      <a:pt x="2212" y="4227"/>
                      <a:pt x="2172" y="4123"/>
                      <a:pt x="2138" y="4016"/>
                    </a:cubicBezTo>
                    <a:cubicBezTo>
                      <a:pt x="2095" y="3896"/>
                      <a:pt x="2058" y="3772"/>
                      <a:pt x="2018" y="3648"/>
                    </a:cubicBezTo>
                    <a:cubicBezTo>
                      <a:pt x="1984" y="3535"/>
                      <a:pt x="1954" y="3421"/>
                      <a:pt x="1917" y="3307"/>
                    </a:cubicBezTo>
                    <a:cubicBezTo>
                      <a:pt x="1884" y="3197"/>
                      <a:pt x="1847" y="3086"/>
                      <a:pt x="1814" y="2976"/>
                    </a:cubicBezTo>
                    <a:cubicBezTo>
                      <a:pt x="1780" y="2859"/>
                      <a:pt x="1746" y="2742"/>
                      <a:pt x="1710" y="2625"/>
                    </a:cubicBezTo>
                    <a:cubicBezTo>
                      <a:pt x="1677" y="2511"/>
                      <a:pt x="1640" y="2401"/>
                      <a:pt x="1606" y="2287"/>
                    </a:cubicBezTo>
                    <a:cubicBezTo>
                      <a:pt x="1573" y="2170"/>
                      <a:pt x="1539" y="2050"/>
                      <a:pt x="1502" y="1933"/>
                    </a:cubicBezTo>
                    <a:cubicBezTo>
                      <a:pt x="1466" y="1822"/>
                      <a:pt x="1429" y="1715"/>
                      <a:pt x="1396" y="1605"/>
                    </a:cubicBezTo>
                    <a:cubicBezTo>
                      <a:pt x="1379" y="1551"/>
                      <a:pt x="1356" y="1498"/>
                      <a:pt x="1339" y="1445"/>
                    </a:cubicBezTo>
                    <a:cubicBezTo>
                      <a:pt x="1319" y="1388"/>
                      <a:pt x="1299" y="1328"/>
                      <a:pt x="1282" y="1271"/>
                    </a:cubicBezTo>
                    <a:cubicBezTo>
                      <a:pt x="1245" y="1160"/>
                      <a:pt x="1209" y="1047"/>
                      <a:pt x="1169" y="939"/>
                    </a:cubicBezTo>
                    <a:cubicBezTo>
                      <a:pt x="1132" y="835"/>
                      <a:pt x="1088" y="732"/>
                      <a:pt x="1044" y="632"/>
                    </a:cubicBezTo>
                    <a:cubicBezTo>
                      <a:pt x="1028" y="585"/>
                      <a:pt x="1008" y="542"/>
                      <a:pt x="991" y="498"/>
                    </a:cubicBezTo>
                    <a:lnTo>
                      <a:pt x="991" y="498"/>
                    </a:lnTo>
                    <a:cubicBezTo>
                      <a:pt x="994" y="508"/>
                      <a:pt x="998" y="514"/>
                      <a:pt x="1001" y="525"/>
                    </a:cubicBezTo>
                    <a:cubicBezTo>
                      <a:pt x="978" y="468"/>
                      <a:pt x="954" y="411"/>
                      <a:pt x="928" y="354"/>
                    </a:cubicBezTo>
                    <a:cubicBezTo>
                      <a:pt x="904" y="307"/>
                      <a:pt x="877" y="264"/>
                      <a:pt x="848" y="224"/>
                    </a:cubicBezTo>
                    <a:cubicBezTo>
                      <a:pt x="803" y="167"/>
                      <a:pt x="754" y="113"/>
                      <a:pt x="693" y="76"/>
                    </a:cubicBezTo>
                    <a:cubicBezTo>
                      <a:pt x="627" y="33"/>
                      <a:pt x="556" y="10"/>
                      <a:pt x="479" y="3"/>
                    </a:cubicBezTo>
                    <a:cubicBezTo>
                      <a:pt x="464" y="1"/>
                      <a:pt x="449" y="1"/>
                      <a:pt x="4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1" name="Google Shape;2631;p53"/>
              <p:cNvSpPr/>
              <p:nvPr/>
            </p:nvSpPr>
            <p:spPr>
              <a:xfrm>
                <a:off x="325325" y="3088199"/>
                <a:ext cx="72369" cy="23212"/>
              </a:xfrm>
              <a:custGeom>
                <a:avLst/>
                <a:gdLst/>
                <a:ahLst/>
                <a:cxnLst/>
                <a:rect l="l" t="t" r="r" b="b"/>
                <a:pathLst>
                  <a:path w="833" h="336" extrusionOk="0">
                    <a:moveTo>
                      <a:pt x="721" y="0"/>
                    </a:moveTo>
                    <a:cubicBezTo>
                      <a:pt x="712" y="0"/>
                      <a:pt x="704" y="1"/>
                      <a:pt x="696" y="3"/>
                    </a:cubicBezTo>
                    <a:cubicBezTo>
                      <a:pt x="639" y="20"/>
                      <a:pt x="578" y="34"/>
                      <a:pt x="522" y="47"/>
                    </a:cubicBezTo>
                    <a:cubicBezTo>
                      <a:pt x="465" y="60"/>
                      <a:pt x="411" y="71"/>
                      <a:pt x="358" y="83"/>
                    </a:cubicBezTo>
                    <a:cubicBezTo>
                      <a:pt x="308" y="97"/>
                      <a:pt x="257" y="107"/>
                      <a:pt x="208" y="120"/>
                    </a:cubicBezTo>
                    <a:lnTo>
                      <a:pt x="204" y="124"/>
                    </a:lnTo>
                    <a:cubicBezTo>
                      <a:pt x="181" y="128"/>
                      <a:pt x="157" y="137"/>
                      <a:pt x="134" y="144"/>
                    </a:cubicBezTo>
                    <a:cubicBezTo>
                      <a:pt x="104" y="154"/>
                      <a:pt x="74" y="164"/>
                      <a:pt x="47" y="184"/>
                    </a:cubicBezTo>
                    <a:cubicBezTo>
                      <a:pt x="17" y="204"/>
                      <a:pt x="1" y="238"/>
                      <a:pt x="10" y="274"/>
                    </a:cubicBezTo>
                    <a:cubicBezTo>
                      <a:pt x="13" y="288"/>
                      <a:pt x="21" y="301"/>
                      <a:pt x="30" y="311"/>
                    </a:cubicBezTo>
                    <a:cubicBezTo>
                      <a:pt x="47" y="328"/>
                      <a:pt x="67" y="331"/>
                      <a:pt x="87" y="335"/>
                    </a:cubicBezTo>
                    <a:cubicBezTo>
                      <a:pt x="93" y="335"/>
                      <a:pt x="98" y="335"/>
                      <a:pt x="103" y="335"/>
                    </a:cubicBezTo>
                    <a:cubicBezTo>
                      <a:pt x="128" y="335"/>
                      <a:pt x="154" y="330"/>
                      <a:pt x="181" y="324"/>
                    </a:cubicBezTo>
                    <a:cubicBezTo>
                      <a:pt x="201" y="321"/>
                      <a:pt x="224" y="315"/>
                      <a:pt x="248" y="311"/>
                    </a:cubicBezTo>
                    <a:cubicBezTo>
                      <a:pt x="302" y="298"/>
                      <a:pt x="354" y="288"/>
                      <a:pt x="408" y="274"/>
                    </a:cubicBezTo>
                    <a:cubicBezTo>
                      <a:pt x="465" y="261"/>
                      <a:pt x="518" y="251"/>
                      <a:pt x="572" y="241"/>
                    </a:cubicBezTo>
                    <a:cubicBezTo>
                      <a:pt x="632" y="228"/>
                      <a:pt x="689" y="211"/>
                      <a:pt x="749" y="194"/>
                    </a:cubicBezTo>
                    <a:cubicBezTo>
                      <a:pt x="803" y="181"/>
                      <a:pt x="833" y="124"/>
                      <a:pt x="819" y="74"/>
                    </a:cubicBezTo>
                    <a:cubicBezTo>
                      <a:pt x="808" y="28"/>
                      <a:pt x="766" y="0"/>
                      <a:pt x="7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2" name="Google Shape;2632;p53"/>
              <p:cNvSpPr/>
              <p:nvPr/>
            </p:nvSpPr>
            <p:spPr>
              <a:xfrm>
                <a:off x="334360" y="3118388"/>
                <a:ext cx="81665" cy="26251"/>
              </a:xfrm>
              <a:custGeom>
                <a:avLst/>
                <a:gdLst/>
                <a:ahLst/>
                <a:cxnLst/>
                <a:rect l="l" t="t" r="r" b="b"/>
                <a:pathLst>
                  <a:path w="940" h="380" extrusionOk="0">
                    <a:moveTo>
                      <a:pt x="812" y="0"/>
                    </a:moveTo>
                    <a:cubicBezTo>
                      <a:pt x="803" y="0"/>
                      <a:pt x="793" y="2"/>
                      <a:pt x="783" y="4"/>
                    </a:cubicBezTo>
                    <a:cubicBezTo>
                      <a:pt x="715" y="24"/>
                      <a:pt x="649" y="41"/>
                      <a:pt x="579" y="61"/>
                    </a:cubicBezTo>
                    <a:cubicBezTo>
                      <a:pt x="525" y="75"/>
                      <a:pt x="468" y="85"/>
                      <a:pt x="414" y="98"/>
                    </a:cubicBezTo>
                    <a:cubicBezTo>
                      <a:pt x="354" y="108"/>
                      <a:pt x="294" y="122"/>
                      <a:pt x="234" y="132"/>
                    </a:cubicBezTo>
                    <a:cubicBezTo>
                      <a:pt x="207" y="135"/>
                      <a:pt x="181" y="142"/>
                      <a:pt x="157" y="148"/>
                    </a:cubicBezTo>
                    <a:lnTo>
                      <a:pt x="137" y="152"/>
                    </a:lnTo>
                    <a:cubicBezTo>
                      <a:pt x="110" y="159"/>
                      <a:pt x="84" y="168"/>
                      <a:pt x="57" y="182"/>
                    </a:cubicBezTo>
                    <a:cubicBezTo>
                      <a:pt x="40" y="192"/>
                      <a:pt x="27" y="202"/>
                      <a:pt x="17" y="219"/>
                    </a:cubicBezTo>
                    <a:cubicBezTo>
                      <a:pt x="3" y="245"/>
                      <a:pt x="0" y="272"/>
                      <a:pt x="6" y="299"/>
                    </a:cubicBezTo>
                    <a:cubicBezTo>
                      <a:pt x="13" y="319"/>
                      <a:pt x="23" y="336"/>
                      <a:pt x="37" y="349"/>
                    </a:cubicBezTo>
                    <a:cubicBezTo>
                      <a:pt x="52" y="364"/>
                      <a:pt x="79" y="380"/>
                      <a:pt x="103" y="380"/>
                    </a:cubicBezTo>
                    <a:cubicBezTo>
                      <a:pt x="106" y="380"/>
                      <a:pt x="108" y="380"/>
                      <a:pt x="110" y="379"/>
                    </a:cubicBezTo>
                    <a:cubicBezTo>
                      <a:pt x="137" y="376"/>
                      <a:pt x="164" y="376"/>
                      <a:pt x="190" y="373"/>
                    </a:cubicBezTo>
                    <a:cubicBezTo>
                      <a:pt x="227" y="369"/>
                      <a:pt x="261" y="366"/>
                      <a:pt x="298" y="359"/>
                    </a:cubicBezTo>
                    <a:cubicBezTo>
                      <a:pt x="358" y="349"/>
                      <a:pt x="414" y="333"/>
                      <a:pt x="474" y="319"/>
                    </a:cubicBezTo>
                    <a:cubicBezTo>
                      <a:pt x="528" y="305"/>
                      <a:pt x="585" y="296"/>
                      <a:pt x="639" y="279"/>
                    </a:cubicBezTo>
                    <a:cubicBezTo>
                      <a:pt x="706" y="262"/>
                      <a:pt x="775" y="242"/>
                      <a:pt x="843" y="225"/>
                    </a:cubicBezTo>
                    <a:cubicBezTo>
                      <a:pt x="903" y="208"/>
                      <a:pt x="940" y="145"/>
                      <a:pt x="923" y="85"/>
                    </a:cubicBezTo>
                    <a:cubicBezTo>
                      <a:pt x="909" y="34"/>
                      <a:pt x="862" y="0"/>
                      <a:pt x="81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6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37" name="Google Shape;2637;p54"/>
          <p:cNvGrpSpPr/>
          <p:nvPr/>
        </p:nvGrpSpPr>
        <p:grpSpPr>
          <a:xfrm>
            <a:off x="923391" y="1602100"/>
            <a:ext cx="3929889" cy="2976564"/>
            <a:chOff x="741941" y="1602100"/>
            <a:chExt cx="3929889" cy="2976564"/>
          </a:xfrm>
        </p:grpSpPr>
        <p:sp>
          <p:nvSpPr>
            <p:cNvPr id="2638" name="Google Shape;2638;p54"/>
            <p:cNvSpPr/>
            <p:nvPr/>
          </p:nvSpPr>
          <p:spPr>
            <a:xfrm>
              <a:off x="2509869" y="4168024"/>
              <a:ext cx="394033" cy="321293"/>
            </a:xfrm>
            <a:custGeom>
              <a:avLst/>
              <a:gdLst/>
              <a:ahLst/>
              <a:cxnLst/>
              <a:rect l="l" t="t" r="r" b="b"/>
              <a:pathLst>
                <a:path w="24604" h="20062" extrusionOk="0">
                  <a:moveTo>
                    <a:pt x="1335" y="0"/>
                  </a:moveTo>
                  <a:lnTo>
                    <a:pt x="0" y="20061"/>
                  </a:lnTo>
                  <a:lnTo>
                    <a:pt x="24603" y="20061"/>
                  </a:lnTo>
                  <a:lnTo>
                    <a:pt x="2326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54"/>
            <p:cNvSpPr/>
            <p:nvPr/>
          </p:nvSpPr>
          <p:spPr>
            <a:xfrm>
              <a:off x="741941" y="1602100"/>
              <a:ext cx="3929889" cy="2587239"/>
            </a:xfrm>
            <a:custGeom>
              <a:avLst/>
              <a:gdLst/>
              <a:ahLst/>
              <a:cxnLst/>
              <a:rect l="l" t="t" r="r" b="b"/>
              <a:pathLst>
                <a:path w="245388" h="161551" extrusionOk="0">
                  <a:moveTo>
                    <a:pt x="10334" y="1"/>
                  </a:moveTo>
                  <a:cubicBezTo>
                    <a:pt x="4628" y="1"/>
                    <a:pt x="1" y="4628"/>
                    <a:pt x="1" y="10334"/>
                  </a:cubicBezTo>
                  <a:lnTo>
                    <a:pt x="1" y="151216"/>
                  </a:lnTo>
                  <a:cubicBezTo>
                    <a:pt x="1" y="156923"/>
                    <a:pt x="4628" y="161550"/>
                    <a:pt x="10334" y="161550"/>
                  </a:cubicBezTo>
                  <a:lnTo>
                    <a:pt x="235053" y="161550"/>
                  </a:lnTo>
                  <a:cubicBezTo>
                    <a:pt x="240760" y="161550"/>
                    <a:pt x="245387" y="156923"/>
                    <a:pt x="245387" y="151216"/>
                  </a:cubicBezTo>
                  <a:lnTo>
                    <a:pt x="245387" y="10334"/>
                  </a:lnTo>
                  <a:cubicBezTo>
                    <a:pt x="245387" y="4628"/>
                    <a:pt x="240760" y="1"/>
                    <a:pt x="2350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54"/>
            <p:cNvSpPr/>
            <p:nvPr/>
          </p:nvSpPr>
          <p:spPr>
            <a:xfrm>
              <a:off x="857489" y="1717664"/>
              <a:ext cx="3698776" cy="2125126"/>
            </a:xfrm>
            <a:custGeom>
              <a:avLst/>
              <a:gdLst/>
              <a:ahLst/>
              <a:cxnLst/>
              <a:rect l="l" t="t" r="r" b="b"/>
              <a:pathLst>
                <a:path w="230957" h="132696" extrusionOk="0">
                  <a:moveTo>
                    <a:pt x="101" y="0"/>
                  </a:moveTo>
                  <a:cubicBezTo>
                    <a:pt x="44" y="0"/>
                    <a:pt x="1" y="43"/>
                    <a:pt x="1" y="100"/>
                  </a:cubicBezTo>
                  <a:lnTo>
                    <a:pt x="1" y="132593"/>
                  </a:lnTo>
                  <a:cubicBezTo>
                    <a:pt x="1" y="132649"/>
                    <a:pt x="44" y="132696"/>
                    <a:pt x="101" y="132696"/>
                  </a:cubicBezTo>
                  <a:lnTo>
                    <a:pt x="230857" y="132696"/>
                  </a:lnTo>
                  <a:cubicBezTo>
                    <a:pt x="230914" y="132696"/>
                    <a:pt x="230957" y="132649"/>
                    <a:pt x="230957" y="132593"/>
                  </a:cubicBezTo>
                  <a:lnTo>
                    <a:pt x="230957" y="100"/>
                  </a:lnTo>
                  <a:cubicBezTo>
                    <a:pt x="230957" y="43"/>
                    <a:pt x="230914" y="0"/>
                    <a:pt x="2308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54"/>
            <p:cNvSpPr/>
            <p:nvPr/>
          </p:nvSpPr>
          <p:spPr>
            <a:xfrm>
              <a:off x="2614511" y="3939466"/>
              <a:ext cx="184749" cy="184813"/>
            </a:xfrm>
            <a:custGeom>
              <a:avLst/>
              <a:gdLst/>
              <a:ahLst/>
              <a:cxnLst/>
              <a:rect l="l" t="t" r="r" b="b"/>
              <a:pathLst>
                <a:path w="11536" h="11540" extrusionOk="0">
                  <a:moveTo>
                    <a:pt x="5768" y="0"/>
                  </a:moveTo>
                  <a:cubicBezTo>
                    <a:pt x="2584" y="0"/>
                    <a:pt x="0" y="2584"/>
                    <a:pt x="0" y="5772"/>
                  </a:cubicBezTo>
                  <a:cubicBezTo>
                    <a:pt x="0" y="8956"/>
                    <a:pt x="2584" y="11540"/>
                    <a:pt x="5768" y="11540"/>
                  </a:cubicBezTo>
                  <a:cubicBezTo>
                    <a:pt x="8952" y="11540"/>
                    <a:pt x="11535" y="8956"/>
                    <a:pt x="11535" y="5772"/>
                  </a:cubicBezTo>
                  <a:cubicBezTo>
                    <a:pt x="11535" y="2584"/>
                    <a:pt x="8952" y="0"/>
                    <a:pt x="57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54"/>
            <p:cNvSpPr/>
            <p:nvPr/>
          </p:nvSpPr>
          <p:spPr>
            <a:xfrm>
              <a:off x="2033150" y="4455205"/>
              <a:ext cx="1347454" cy="123460"/>
            </a:xfrm>
            <a:custGeom>
              <a:avLst/>
              <a:gdLst/>
              <a:ahLst/>
              <a:cxnLst/>
              <a:rect l="l" t="t" r="r" b="b"/>
              <a:pathLst>
                <a:path w="84137" h="7709" extrusionOk="0">
                  <a:moveTo>
                    <a:pt x="7709" y="0"/>
                  </a:moveTo>
                  <a:cubicBezTo>
                    <a:pt x="3451" y="0"/>
                    <a:pt x="1" y="3450"/>
                    <a:pt x="1" y="7708"/>
                  </a:cubicBezTo>
                  <a:lnTo>
                    <a:pt x="84137" y="7708"/>
                  </a:lnTo>
                  <a:cubicBezTo>
                    <a:pt x="84137" y="3450"/>
                    <a:pt x="80687" y="0"/>
                    <a:pt x="764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43" name="Google Shape;2643;p54"/>
          <p:cNvGrpSpPr/>
          <p:nvPr/>
        </p:nvGrpSpPr>
        <p:grpSpPr>
          <a:xfrm>
            <a:off x="923400" y="408925"/>
            <a:ext cx="7298860" cy="599400"/>
            <a:chOff x="923400" y="408925"/>
            <a:chExt cx="7298860" cy="599400"/>
          </a:xfrm>
        </p:grpSpPr>
        <p:sp>
          <p:nvSpPr>
            <p:cNvPr id="2644" name="Google Shape;2644;p54"/>
            <p:cNvSpPr/>
            <p:nvPr/>
          </p:nvSpPr>
          <p:spPr>
            <a:xfrm>
              <a:off x="923400" y="408925"/>
              <a:ext cx="7297200" cy="599400"/>
            </a:xfrm>
            <a:prstGeom prst="rect">
              <a:avLst/>
            </a:pr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54"/>
            <p:cNvSpPr/>
            <p:nvPr/>
          </p:nvSpPr>
          <p:spPr>
            <a:xfrm>
              <a:off x="1094232" y="643325"/>
              <a:ext cx="135300" cy="135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646" name="Google Shape;2646;p54"/>
            <p:cNvCxnSpPr/>
            <p:nvPr/>
          </p:nvCxnSpPr>
          <p:spPr>
            <a:xfrm>
              <a:off x="1374460" y="9158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47" name="Google Shape;2647;p54"/>
            <p:cNvCxnSpPr/>
            <p:nvPr/>
          </p:nvCxnSpPr>
          <p:spPr>
            <a:xfrm>
              <a:off x="1374460" y="5014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48" name="Google Shape;2648;p54"/>
            <p:cNvCxnSpPr/>
            <p:nvPr/>
          </p:nvCxnSpPr>
          <p:spPr>
            <a:xfrm>
              <a:off x="1374460" y="408925"/>
              <a:ext cx="0" cy="59760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649" name="Google Shape;2649;p54"/>
          <p:cNvSpPr txBox="1">
            <a:spLocks noGrp="1"/>
          </p:cNvSpPr>
          <p:nvPr>
            <p:ph type="title"/>
          </p:nvPr>
        </p:nvSpPr>
        <p:spPr>
          <a:xfrm>
            <a:off x="1126500" y="572125"/>
            <a:ext cx="6890100" cy="27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REMEMBER!</a:t>
            </a:r>
            <a:endParaRPr>
              <a:solidFill>
                <a:schemeClr val="dk1"/>
              </a:solidFill>
            </a:endParaRPr>
          </a:p>
        </p:txBody>
      </p:sp>
      <p:pic>
        <p:nvPicPr>
          <p:cNvPr id="2650" name="Google Shape;2650;p54"/>
          <p:cNvPicPr preferRelativeResize="0"/>
          <p:nvPr/>
        </p:nvPicPr>
        <p:blipFill rotWithShape="1">
          <a:blip r:embed="rId3">
            <a:alphaModFix/>
          </a:blip>
          <a:srcRect l="28490" r="1250" b="26943"/>
          <a:stretch/>
        </p:blipFill>
        <p:spPr>
          <a:xfrm>
            <a:off x="1018675" y="1709600"/>
            <a:ext cx="3737323" cy="2186125"/>
          </a:xfrm>
          <a:prstGeom prst="rect">
            <a:avLst/>
          </a:prstGeom>
          <a:noFill/>
          <a:ln>
            <a:noFill/>
          </a:ln>
        </p:spPr>
      </p:pic>
      <p:sp>
        <p:nvSpPr>
          <p:cNvPr id="2651" name="Google Shape;2651;p54"/>
          <p:cNvSpPr txBox="1">
            <a:spLocks noGrp="1"/>
          </p:cNvSpPr>
          <p:nvPr>
            <p:ph type="body" idx="4294967295"/>
          </p:nvPr>
        </p:nvSpPr>
        <p:spPr>
          <a:xfrm>
            <a:off x="5219700" y="2190750"/>
            <a:ext cx="2997300" cy="2264700"/>
          </a:xfrm>
          <a:prstGeom prst="rect">
            <a:avLst/>
          </a:prstGeom>
        </p:spPr>
        <p:txBody>
          <a:bodyPr spcFirstLastPara="1" wrap="square" lIns="91425" tIns="198000" rIns="91425" bIns="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Mercury is the closest planet to the Sun and the smallest one in the Solar System—it’s only a bit larger than the Moon</a:t>
            </a:r>
            <a:endParaRPr/>
          </a:p>
        </p:txBody>
      </p:sp>
      <p:grpSp>
        <p:nvGrpSpPr>
          <p:cNvPr id="2652" name="Google Shape;2652;p54"/>
          <p:cNvGrpSpPr/>
          <p:nvPr/>
        </p:nvGrpSpPr>
        <p:grpSpPr>
          <a:xfrm rot="1321809" flipH="1">
            <a:off x="6225363" y="1781637"/>
            <a:ext cx="524333" cy="720610"/>
            <a:chOff x="1322550" y="2267825"/>
            <a:chExt cx="524325" cy="720600"/>
          </a:xfrm>
        </p:grpSpPr>
        <p:sp>
          <p:nvSpPr>
            <p:cNvPr id="2653" name="Google Shape;2653;p54"/>
            <p:cNvSpPr/>
            <p:nvPr/>
          </p:nvSpPr>
          <p:spPr>
            <a:xfrm>
              <a:off x="1583125" y="2267825"/>
              <a:ext cx="41275" cy="81450"/>
            </a:xfrm>
            <a:custGeom>
              <a:avLst/>
              <a:gdLst/>
              <a:ahLst/>
              <a:cxnLst/>
              <a:rect l="l" t="t" r="r" b="b"/>
              <a:pathLst>
                <a:path w="1651" h="3258" extrusionOk="0">
                  <a:moveTo>
                    <a:pt x="939" y="0"/>
                  </a:moveTo>
                  <a:cubicBezTo>
                    <a:pt x="756" y="0"/>
                    <a:pt x="579" y="71"/>
                    <a:pt x="450" y="201"/>
                  </a:cubicBezTo>
                  <a:cubicBezTo>
                    <a:pt x="412" y="248"/>
                    <a:pt x="379" y="296"/>
                    <a:pt x="341" y="341"/>
                  </a:cubicBezTo>
                  <a:cubicBezTo>
                    <a:pt x="280" y="449"/>
                    <a:pt x="249" y="565"/>
                    <a:pt x="249" y="691"/>
                  </a:cubicBezTo>
                  <a:cubicBezTo>
                    <a:pt x="239" y="752"/>
                    <a:pt x="232" y="817"/>
                    <a:pt x="225" y="878"/>
                  </a:cubicBezTo>
                  <a:cubicBezTo>
                    <a:pt x="211" y="953"/>
                    <a:pt x="198" y="1031"/>
                    <a:pt x="184" y="1106"/>
                  </a:cubicBezTo>
                  <a:cubicBezTo>
                    <a:pt x="150" y="1272"/>
                    <a:pt x="134" y="1439"/>
                    <a:pt x="109" y="1606"/>
                  </a:cubicBezTo>
                  <a:cubicBezTo>
                    <a:pt x="86" y="1796"/>
                    <a:pt x="86" y="1987"/>
                    <a:pt x="65" y="2178"/>
                  </a:cubicBezTo>
                  <a:cubicBezTo>
                    <a:pt x="59" y="2218"/>
                    <a:pt x="52" y="2255"/>
                    <a:pt x="45" y="2296"/>
                  </a:cubicBezTo>
                  <a:cubicBezTo>
                    <a:pt x="24" y="2382"/>
                    <a:pt x="1" y="2476"/>
                    <a:pt x="1" y="2561"/>
                  </a:cubicBezTo>
                  <a:cubicBezTo>
                    <a:pt x="1" y="2691"/>
                    <a:pt x="38" y="2834"/>
                    <a:pt x="106" y="2943"/>
                  </a:cubicBezTo>
                  <a:cubicBezTo>
                    <a:pt x="191" y="3085"/>
                    <a:pt x="324" y="3191"/>
                    <a:pt x="484" y="3235"/>
                  </a:cubicBezTo>
                  <a:cubicBezTo>
                    <a:pt x="539" y="3250"/>
                    <a:pt x="593" y="3258"/>
                    <a:pt x="646" y="3258"/>
                  </a:cubicBezTo>
                  <a:cubicBezTo>
                    <a:pt x="759" y="3258"/>
                    <a:pt x="868" y="3226"/>
                    <a:pt x="974" y="3170"/>
                  </a:cubicBezTo>
                  <a:cubicBezTo>
                    <a:pt x="1205" y="3051"/>
                    <a:pt x="1307" y="2806"/>
                    <a:pt x="1385" y="2572"/>
                  </a:cubicBezTo>
                  <a:cubicBezTo>
                    <a:pt x="1436" y="2418"/>
                    <a:pt x="1450" y="2249"/>
                    <a:pt x="1470" y="2089"/>
                  </a:cubicBezTo>
                  <a:cubicBezTo>
                    <a:pt x="1494" y="1875"/>
                    <a:pt x="1504" y="1660"/>
                    <a:pt x="1528" y="1446"/>
                  </a:cubicBezTo>
                  <a:cubicBezTo>
                    <a:pt x="1566" y="1194"/>
                    <a:pt x="1603" y="942"/>
                    <a:pt x="1630" y="691"/>
                  </a:cubicBezTo>
                  <a:cubicBezTo>
                    <a:pt x="1651" y="517"/>
                    <a:pt x="1545" y="320"/>
                    <a:pt x="1426" y="201"/>
                  </a:cubicBezTo>
                  <a:cubicBezTo>
                    <a:pt x="1300" y="71"/>
                    <a:pt x="1120" y="0"/>
                    <a:pt x="9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54"/>
            <p:cNvSpPr/>
            <p:nvPr/>
          </p:nvSpPr>
          <p:spPr>
            <a:xfrm>
              <a:off x="1322550" y="2392250"/>
              <a:ext cx="69525" cy="62575"/>
            </a:xfrm>
            <a:custGeom>
              <a:avLst/>
              <a:gdLst/>
              <a:ahLst/>
              <a:cxnLst/>
              <a:rect l="l" t="t" r="r" b="b"/>
              <a:pathLst>
                <a:path w="2781" h="2503" extrusionOk="0">
                  <a:moveTo>
                    <a:pt x="790" y="0"/>
                  </a:moveTo>
                  <a:cubicBezTo>
                    <a:pt x="671" y="0"/>
                    <a:pt x="548" y="30"/>
                    <a:pt x="440" y="95"/>
                  </a:cubicBezTo>
                  <a:cubicBezTo>
                    <a:pt x="110" y="289"/>
                    <a:pt x="1" y="721"/>
                    <a:pt x="192" y="1051"/>
                  </a:cubicBezTo>
                  <a:cubicBezTo>
                    <a:pt x="379" y="1385"/>
                    <a:pt x="572" y="1714"/>
                    <a:pt x="872" y="1959"/>
                  </a:cubicBezTo>
                  <a:cubicBezTo>
                    <a:pt x="1035" y="2088"/>
                    <a:pt x="1202" y="2208"/>
                    <a:pt x="1393" y="2289"/>
                  </a:cubicBezTo>
                  <a:cubicBezTo>
                    <a:pt x="1518" y="2344"/>
                    <a:pt x="1641" y="2398"/>
                    <a:pt x="1773" y="2435"/>
                  </a:cubicBezTo>
                  <a:cubicBezTo>
                    <a:pt x="1858" y="2456"/>
                    <a:pt x="1947" y="2462"/>
                    <a:pt x="2032" y="2479"/>
                  </a:cubicBezTo>
                  <a:cubicBezTo>
                    <a:pt x="2083" y="2495"/>
                    <a:pt x="2134" y="2503"/>
                    <a:pt x="2185" y="2503"/>
                  </a:cubicBezTo>
                  <a:cubicBezTo>
                    <a:pt x="2236" y="2503"/>
                    <a:pt x="2287" y="2495"/>
                    <a:pt x="2338" y="2479"/>
                  </a:cubicBezTo>
                  <a:cubicBezTo>
                    <a:pt x="2481" y="2442"/>
                    <a:pt x="2607" y="2347"/>
                    <a:pt x="2682" y="2217"/>
                  </a:cubicBezTo>
                  <a:cubicBezTo>
                    <a:pt x="2760" y="2085"/>
                    <a:pt x="2780" y="1922"/>
                    <a:pt x="2740" y="1772"/>
                  </a:cubicBezTo>
                  <a:cubicBezTo>
                    <a:pt x="2699" y="1622"/>
                    <a:pt x="2603" y="1517"/>
                    <a:pt x="2474" y="1429"/>
                  </a:cubicBezTo>
                  <a:cubicBezTo>
                    <a:pt x="2372" y="1357"/>
                    <a:pt x="2273" y="1279"/>
                    <a:pt x="2168" y="1204"/>
                  </a:cubicBezTo>
                  <a:cubicBezTo>
                    <a:pt x="2090" y="1150"/>
                    <a:pt x="2011" y="1092"/>
                    <a:pt x="1936" y="1034"/>
                  </a:cubicBezTo>
                  <a:cubicBezTo>
                    <a:pt x="1838" y="956"/>
                    <a:pt x="1746" y="874"/>
                    <a:pt x="1664" y="782"/>
                  </a:cubicBezTo>
                  <a:cubicBezTo>
                    <a:pt x="1566" y="643"/>
                    <a:pt x="1484" y="493"/>
                    <a:pt x="1399" y="347"/>
                  </a:cubicBezTo>
                  <a:cubicBezTo>
                    <a:pt x="1273" y="123"/>
                    <a:pt x="1032" y="0"/>
                    <a:pt x="7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54"/>
            <p:cNvSpPr/>
            <p:nvPr/>
          </p:nvSpPr>
          <p:spPr>
            <a:xfrm>
              <a:off x="1387875" y="2414925"/>
              <a:ext cx="438075" cy="477050"/>
            </a:xfrm>
            <a:custGeom>
              <a:avLst/>
              <a:gdLst/>
              <a:ahLst/>
              <a:cxnLst/>
              <a:rect l="l" t="t" r="r" b="b"/>
              <a:pathLst>
                <a:path w="17523" h="19082" extrusionOk="0">
                  <a:moveTo>
                    <a:pt x="8168" y="1"/>
                  </a:moveTo>
                  <a:cubicBezTo>
                    <a:pt x="7862" y="1"/>
                    <a:pt x="7525" y="21"/>
                    <a:pt x="7113" y="62"/>
                  </a:cubicBezTo>
                  <a:cubicBezTo>
                    <a:pt x="7018" y="73"/>
                    <a:pt x="6923" y="86"/>
                    <a:pt x="6828" y="96"/>
                  </a:cubicBezTo>
                  <a:lnTo>
                    <a:pt x="6784" y="103"/>
                  </a:lnTo>
                  <a:cubicBezTo>
                    <a:pt x="6589" y="127"/>
                    <a:pt x="6409" y="147"/>
                    <a:pt x="6225" y="205"/>
                  </a:cubicBezTo>
                  <a:cubicBezTo>
                    <a:pt x="6157" y="229"/>
                    <a:pt x="6086" y="260"/>
                    <a:pt x="6018" y="287"/>
                  </a:cubicBezTo>
                  <a:lnTo>
                    <a:pt x="5991" y="297"/>
                  </a:lnTo>
                  <a:lnTo>
                    <a:pt x="5960" y="310"/>
                  </a:lnTo>
                  <a:cubicBezTo>
                    <a:pt x="5726" y="409"/>
                    <a:pt x="5481" y="508"/>
                    <a:pt x="5253" y="624"/>
                  </a:cubicBezTo>
                  <a:cubicBezTo>
                    <a:pt x="4796" y="852"/>
                    <a:pt x="4396" y="1164"/>
                    <a:pt x="4008" y="1467"/>
                  </a:cubicBezTo>
                  <a:cubicBezTo>
                    <a:pt x="3742" y="1675"/>
                    <a:pt x="3490" y="1910"/>
                    <a:pt x="3249" y="2134"/>
                  </a:cubicBezTo>
                  <a:cubicBezTo>
                    <a:pt x="3171" y="2205"/>
                    <a:pt x="3093" y="2277"/>
                    <a:pt x="3018" y="2348"/>
                  </a:cubicBezTo>
                  <a:cubicBezTo>
                    <a:pt x="2977" y="2386"/>
                    <a:pt x="2936" y="2420"/>
                    <a:pt x="2898" y="2457"/>
                  </a:cubicBezTo>
                  <a:cubicBezTo>
                    <a:pt x="2769" y="2569"/>
                    <a:pt x="2640" y="2685"/>
                    <a:pt x="2524" y="2814"/>
                  </a:cubicBezTo>
                  <a:cubicBezTo>
                    <a:pt x="2347" y="3001"/>
                    <a:pt x="2171" y="3216"/>
                    <a:pt x="1970" y="3481"/>
                  </a:cubicBezTo>
                  <a:lnTo>
                    <a:pt x="1865" y="3613"/>
                  </a:lnTo>
                  <a:cubicBezTo>
                    <a:pt x="1653" y="3886"/>
                    <a:pt x="1433" y="4165"/>
                    <a:pt x="1225" y="4447"/>
                  </a:cubicBezTo>
                  <a:cubicBezTo>
                    <a:pt x="1102" y="4621"/>
                    <a:pt x="1004" y="4777"/>
                    <a:pt x="929" y="4930"/>
                  </a:cubicBezTo>
                  <a:cubicBezTo>
                    <a:pt x="816" y="5152"/>
                    <a:pt x="728" y="5383"/>
                    <a:pt x="643" y="5610"/>
                  </a:cubicBezTo>
                  <a:lnTo>
                    <a:pt x="606" y="5706"/>
                  </a:lnTo>
                  <a:cubicBezTo>
                    <a:pt x="579" y="5777"/>
                    <a:pt x="551" y="5852"/>
                    <a:pt x="521" y="5923"/>
                  </a:cubicBezTo>
                  <a:cubicBezTo>
                    <a:pt x="425" y="6168"/>
                    <a:pt x="327" y="6420"/>
                    <a:pt x="262" y="6675"/>
                  </a:cubicBezTo>
                  <a:cubicBezTo>
                    <a:pt x="174" y="7029"/>
                    <a:pt x="147" y="7400"/>
                    <a:pt x="123" y="7760"/>
                  </a:cubicBezTo>
                  <a:cubicBezTo>
                    <a:pt x="116" y="7852"/>
                    <a:pt x="113" y="7940"/>
                    <a:pt x="102" y="8033"/>
                  </a:cubicBezTo>
                  <a:cubicBezTo>
                    <a:pt x="99" y="8104"/>
                    <a:pt x="92" y="8176"/>
                    <a:pt x="89" y="8250"/>
                  </a:cubicBezTo>
                  <a:cubicBezTo>
                    <a:pt x="82" y="8356"/>
                    <a:pt x="75" y="8468"/>
                    <a:pt x="65" y="8576"/>
                  </a:cubicBezTo>
                  <a:cubicBezTo>
                    <a:pt x="45" y="8785"/>
                    <a:pt x="31" y="8975"/>
                    <a:pt x="28" y="9162"/>
                  </a:cubicBezTo>
                  <a:lnTo>
                    <a:pt x="25" y="9206"/>
                  </a:lnTo>
                  <a:cubicBezTo>
                    <a:pt x="14" y="9543"/>
                    <a:pt x="0" y="9893"/>
                    <a:pt x="25" y="10234"/>
                  </a:cubicBezTo>
                  <a:cubicBezTo>
                    <a:pt x="52" y="10666"/>
                    <a:pt x="82" y="11155"/>
                    <a:pt x="163" y="11631"/>
                  </a:cubicBezTo>
                  <a:cubicBezTo>
                    <a:pt x="238" y="12074"/>
                    <a:pt x="480" y="12471"/>
                    <a:pt x="705" y="12798"/>
                  </a:cubicBezTo>
                  <a:cubicBezTo>
                    <a:pt x="926" y="13118"/>
                    <a:pt x="1221" y="13533"/>
                    <a:pt x="1562" y="13908"/>
                  </a:cubicBezTo>
                  <a:cubicBezTo>
                    <a:pt x="1694" y="14050"/>
                    <a:pt x="1827" y="14186"/>
                    <a:pt x="1956" y="14308"/>
                  </a:cubicBezTo>
                  <a:cubicBezTo>
                    <a:pt x="2198" y="14530"/>
                    <a:pt x="2457" y="14724"/>
                    <a:pt x="2657" y="14863"/>
                  </a:cubicBezTo>
                  <a:cubicBezTo>
                    <a:pt x="2769" y="14944"/>
                    <a:pt x="2898" y="15016"/>
                    <a:pt x="3021" y="15084"/>
                  </a:cubicBezTo>
                  <a:cubicBezTo>
                    <a:pt x="3058" y="15108"/>
                    <a:pt x="3096" y="15128"/>
                    <a:pt x="3133" y="15148"/>
                  </a:cubicBezTo>
                  <a:cubicBezTo>
                    <a:pt x="3256" y="15220"/>
                    <a:pt x="3388" y="15288"/>
                    <a:pt x="3515" y="15353"/>
                  </a:cubicBezTo>
                  <a:lnTo>
                    <a:pt x="3640" y="15418"/>
                  </a:lnTo>
                  <a:cubicBezTo>
                    <a:pt x="4076" y="15646"/>
                    <a:pt x="4511" y="15819"/>
                    <a:pt x="4939" y="15938"/>
                  </a:cubicBezTo>
                  <a:cubicBezTo>
                    <a:pt x="5103" y="15982"/>
                    <a:pt x="5273" y="16020"/>
                    <a:pt x="5437" y="16054"/>
                  </a:cubicBezTo>
                  <a:cubicBezTo>
                    <a:pt x="5610" y="16095"/>
                    <a:pt x="5790" y="16132"/>
                    <a:pt x="5964" y="16183"/>
                  </a:cubicBezTo>
                  <a:cubicBezTo>
                    <a:pt x="6028" y="16200"/>
                    <a:pt x="6090" y="16217"/>
                    <a:pt x="6154" y="16234"/>
                  </a:cubicBezTo>
                  <a:cubicBezTo>
                    <a:pt x="6368" y="16291"/>
                    <a:pt x="6589" y="16353"/>
                    <a:pt x="6801" y="16431"/>
                  </a:cubicBezTo>
                  <a:cubicBezTo>
                    <a:pt x="6913" y="16486"/>
                    <a:pt x="7015" y="16544"/>
                    <a:pt x="7110" y="16605"/>
                  </a:cubicBezTo>
                  <a:cubicBezTo>
                    <a:pt x="7202" y="16693"/>
                    <a:pt x="7300" y="16795"/>
                    <a:pt x="7402" y="16921"/>
                  </a:cubicBezTo>
                  <a:cubicBezTo>
                    <a:pt x="7440" y="16976"/>
                    <a:pt x="7474" y="17026"/>
                    <a:pt x="7501" y="17081"/>
                  </a:cubicBezTo>
                  <a:cubicBezTo>
                    <a:pt x="7556" y="17227"/>
                    <a:pt x="7603" y="17390"/>
                    <a:pt x="7651" y="17571"/>
                  </a:cubicBezTo>
                  <a:cubicBezTo>
                    <a:pt x="7671" y="17649"/>
                    <a:pt x="7688" y="17727"/>
                    <a:pt x="7709" y="17806"/>
                  </a:cubicBezTo>
                  <a:lnTo>
                    <a:pt x="7726" y="17888"/>
                  </a:lnTo>
                  <a:lnTo>
                    <a:pt x="7746" y="17962"/>
                  </a:lnTo>
                  <a:lnTo>
                    <a:pt x="7763" y="18040"/>
                  </a:lnTo>
                  <a:cubicBezTo>
                    <a:pt x="7790" y="18153"/>
                    <a:pt x="7848" y="18268"/>
                    <a:pt x="7886" y="18346"/>
                  </a:cubicBezTo>
                  <a:cubicBezTo>
                    <a:pt x="7988" y="18550"/>
                    <a:pt x="8140" y="18679"/>
                    <a:pt x="8294" y="18789"/>
                  </a:cubicBezTo>
                  <a:cubicBezTo>
                    <a:pt x="8443" y="18891"/>
                    <a:pt x="8641" y="18965"/>
                    <a:pt x="8903" y="19006"/>
                  </a:cubicBezTo>
                  <a:cubicBezTo>
                    <a:pt x="9032" y="19026"/>
                    <a:pt x="9175" y="19047"/>
                    <a:pt x="9321" y="19064"/>
                  </a:cubicBezTo>
                  <a:cubicBezTo>
                    <a:pt x="9440" y="19075"/>
                    <a:pt x="9552" y="19081"/>
                    <a:pt x="9661" y="19081"/>
                  </a:cubicBezTo>
                  <a:lnTo>
                    <a:pt x="9702" y="19081"/>
                  </a:lnTo>
                  <a:cubicBezTo>
                    <a:pt x="9916" y="19078"/>
                    <a:pt x="10134" y="19040"/>
                    <a:pt x="10341" y="19003"/>
                  </a:cubicBezTo>
                  <a:cubicBezTo>
                    <a:pt x="10470" y="18979"/>
                    <a:pt x="10586" y="18924"/>
                    <a:pt x="10709" y="18870"/>
                  </a:cubicBezTo>
                  <a:lnTo>
                    <a:pt x="10719" y="18863"/>
                  </a:lnTo>
                  <a:cubicBezTo>
                    <a:pt x="10736" y="18857"/>
                    <a:pt x="10750" y="18847"/>
                    <a:pt x="10764" y="18833"/>
                  </a:cubicBezTo>
                  <a:lnTo>
                    <a:pt x="10777" y="18822"/>
                  </a:lnTo>
                  <a:cubicBezTo>
                    <a:pt x="10855" y="18778"/>
                    <a:pt x="10927" y="18720"/>
                    <a:pt x="10985" y="18652"/>
                  </a:cubicBezTo>
                  <a:cubicBezTo>
                    <a:pt x="11015" y="18622"/>
                    <a:pt x="11046" y="18585"/>
                    <a:pt x="11076" y="18541"/>
                  </a:cubicBezTo>
                  <a:cubicBezTo>
                    <a:pt x="11280" y="18537"/>
                    <a:pt x="11481" y="18452"/>
                    <a:pt x="11624" y="18309"/>
                  </a:cubicBezTo>
                  <a:cubicBezTo>
                    <a:pt x="11753" y="18180"/>
                    <a:pt x="11875" y="17955"/>
                    <a:pt x="11858" y="17748"/>
                  </a:cubicBezTo>
                  <a:cubicBezTo>
                    <a:pt x="11838" y="17536"/>
                    <a:pt x="11822" y="17326"/>
                    <a:pt x="11801" y="17112"/>
                  </a:cubicBezTo>
                  <a:cubicBezTo>
                    <a:pt x="11784" y="16900"/>
                    <a:pt x="11764" y="16690"/>
                    <a:pt x="11746" y="16479"/>
                  </a:cubicBezTo>
                  <a:cubicBezTo>
                    <a:pt x="11720" y="16189"/>
                    <a:pt x="11695" y="15853"/>
                    <a:pt x="11715" y="15523"/>
                  </a:cubicBezTo>
                  <a:cubicBezTo>
                    <a:pt x="11764" y="15285"/>
                    <a:pt x="11849" y="15064"/>
                    <a:pt x="11930" y="14859"/>
                  </a:cubicBezTo>
                  <a:cubicBezTo>
                    <a:pt x="11947" y="14819"/>
                    <a:pt x="11964" y="14785"/>
                    <a:pt x="11985" y="14754"/>
                  </a:cubicBezTo>
                  <a:cubicBezTo>
                    <a:pt x="12083" y="14649"/>
                    <a:pt x="12199" y="14561"/>
                    <a:pt x="12304" y="14475"/>
                  </a:cubicBezTo>
                  <a:cubicBezTo>
                    <a:pt x="12447" y="14370"/>
                    <a:pt x="12597" y="14268"/>
                    <a:pt x="12743" y="14169"/>
                  </a:cubicBezTo>
                  <a:cubicBezTo>
                    <a:pt x="12842" y="14104"/>
                    <a:pt x="12940" y="14037"/>
                    <a:pt x="13039" y="13969"/>
                  </a:cubicBezTo>
                  <a:cubicBezTo>
                    <a:pt x="13315" y="13774"/>
                    <a:pt x="13627" y="13553"/>
                    <a:pt x="13924" y="13316"/>
                  </a:cubicBezTo>
                  <a:cubicBezTo>
                    <a:pt x="14155" y="13128"/>
                    <a:pt x="14383" y="12921"/>
                    <a:pt x="14604" y="12724"/>
                  </a:cubicBezTo>
                  <a:cubicBezTo>
                    <a:pt x="14811" y="12536"/>
                    <a:pt x="15026" y="12339"/>
                    <a:pt x="15246" y="12159"/>
                  </a:cubicBezTo>
                  <a:lnTo>
                    <a:pt x="15348" y="12084"/>
                  </a:lnTo>
                  <a:cubicBezTo>
                    <a:pt x="15471" y="11992"/>
                    <a:pt x="15597" y="11900"/>
                    <a:pt x="15716" y="11801"/>
                  </a:cubicBezTo>
                  <a:cubicBezTo>
                    <a:pt x="15828" y="11713"/>
                    <a:pt x="15934" y="11611"/>
                    <a:pt x="16036" y="11515"/>
                  </a:cubicBezTo>
                  <a:cubicBezTo>
                    <a:pt x="16077" y="11479"/>
                    <a:pt x="16114" y="11438"/>
                    <a:pt x="16155" y="11400"/>
                  </a:cubicBezTo>
                  <a:cubicBezTo>
                    <a:pt x="16278" y="11288"/>
                    <a:pt x="16420" y="11152"/>
                    <a:pt x="16549" y="11005"/>
                  </a:cubicBezTo>
                  <a:cubicBezTo>
                    <a:pt x="16662" y="10876"/>
                    <a:pt x="16761" y="10760"/>
                    <a:pt x="16832" y="10628"/>
                  </a:cubicBezTo>
                  <a:cubicBezTo>
                    <a:pt x="16879" y="10536"/>
                    <a:pt x="16924" y="10441"/>
                    <a:pt x="16971" y="10339"/>
                  </a:cubicBezTo>
                  <a:cubicBezTo>
                    <a:pt x="17100" y="10060"/>
                    <a:pt x="17193" y="9842"/>
                    <a:pt x="17264" y="9634"/>
                  </a:cubicBezTo>
                  <a:cubicBezTo>
                    <a:pt x="17353" y="9372"/>
                    <a:pt x="17394" y="9101"/>
                    <a:pt x="17424" y="8866"/>
                  </a:cubicBezTo>
                  <a:cubicBezTo>
                    <a:pt x="17451" y="8658"/>
                    <a:pt x="17482" y="8413"/>
                    <a:pt x="17499" y="8158"/>
                  </a:cubicBezTo>
                  <a:cubicBezTo>
                    <a:pt x="17523" y="7780"/>
                    <a:pt x="17465" y="7397"/>
                    <a:pt x="17410" y="7022"/>
                  </a:cubicBezTo>
                  <a:cubicBezTo>
                    <a:pt x="17363" y="6678"/>
                    <a:pt x="17274" y="6301"/>
                    <a:pt x="17145" y="5866"/>
                  </a:cubicBezTo>
                  <a:cubicBezTo>
                    <a:pt x="16995" y="5359"/>
                    <a:pt x="16822" y="4907"/>
                    <a:pt x="16614" y="4485"/>
                  </a:cubicBezTo>
                  <a:cubicBezTo>
                    <a:pt x="16522" y="4294"/>
                    <a:pt x="16410" y="4070"/>
                    <a:pt x="16278" y="3849"/>
                  </a:cubicBezTo>
                  <a:cubicBezTo>
                    <a:pt x="16097" y="3549"/>
                    <a:pt x="15866" y="3243"/>
                    <a:pt x="15563" y="2920"/>
                  </a:cubicBezTo>
                  <a:cubicBezTo>
                    <a:pt x="15240" y="2573"/>
                    <a:pt x="14957" y="2304"/>
                    <a:pt x="14668" y="2066"/>
                  </a:cubicBezTo>
                  <a:lnTo>
                    <a:pt x="14654" y="2056"/>
                  </a:lnTo>
                  <a:cubicBezTo>
                    <a:pt x="14284" y="1753"/>
                    <a:pt x="13896" y="1437"/>
                    <a:pt x="13481" y="1185"/>
                  </a:cubicBezTo>
                  <a:cubicBezTo>
                    <a:pt x="13307" y="1079"/>
                    <a:pt x="13131" y="991"/>
                    <a:pt x="12960" y="916"/>
                  </a:cubicBezTo>
                  <a:cubicBezTo>
                    <a:pt x="12740" y="811"/>
                    <a:pt x="12478" y="695"/>
                    <a:pt x="12202" y="603"/>
                  </a:cubicBezTo>
                  <a:cubicBezTo>
                    <a:pt x="11814" y="474"/>
                    <a:pt x="11409" y="368"/>
                    <a:pt x="10964" y="277"/>
                  </a:cubicBezTo>
                  <a:cubicBezTo>
                    <a:pt x="10542" y="192"/>
                    <a:pt x="10079" y="123"/>
                    <a:pt x="9511" y="62"/>
                  </a:cubicBezTo>
                  <a:cubicBezTo>
                    <a:pt x="9120" y="21"/>
                    <a:pt x="8732" y="12"/>
                    <a:pt x="83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54"/>
            <p:cNvSpPr/>
            <p:nvPr/>
          </p:nvSpPr>
          <p:spPr>
            <a:xfrm>
              <a:off x="1569850" y="2877500"/>
              <a:ext cx="131950" cy="110925"/>
            </a:xfrm>
            <a:custGeom>
              <a:avLst/>
              <a:gdLst/>
              <a:ahLst/>
              <a:cxnLst/>
              <a:rect l="l" t="t" r="r" b="b"/>
              <a:pathLst>
                <a:path w="5278" h="4437" extrusionOk="0">
                  <a:moveTo>
                    <a:pt x="913" y="0"/>
                  </a:moveTo>
                  <a:cubicBezTo>
                    <a:pt x="753" y="0"/>
                    <a:pt x="603" y="41"/>
                    <a:pt x="467" y="119"/>
                  </a:cubicBezTo>
                  <a:cubicBezTo>
                    <a:pt x="270" y="234"/>
                    <a:pt x="123" y="425"/>
                    <a:pt x="62" y="646"/>
                  </a:cubicBezTo>
                  <a:cubicBezTo>
                    <a:pt x="1" y="874"/>
                    <a:pt x="32" y="1123"/>
                    <a:pt x="150" y="1327"/>
                  </a:cubicBezTo>
                  <a:cubicBezTo>
                    <a:pt x="256" y="1507"/>
                    <a:pt x="464" y="1691"/>
                    <a:pt x="678" y="1732"/>
                  </a:cubicBezTo>
                  <a:cubicBezTo>
                    <a:pt x="814" y="1755"/>
                    <a:pt x="950" y="1779"/>
                    <a:pt x="1086" y="1803"/>
                  </a:cubicBezTo>
                  <a:cubicBezTo>
                    <a:pt x="1059" y="1861"/>
                    <a:pt x="1039" y="1919"/>
                    <a:pt x="1025" y="1980"/>
                  </a:cubicBezTo>
                  <a:cubicBezTo>
                    <a:pt x="984" y="2156"/>
                    <a:pt x="987" y="2319"/>
                    <a:pt x="1028" y="2500"/>
                  </a:cubicBezTo>
                  <a:cubicBezTo>
                    <a:pt x="1086" y="2735"/>
                    <a:pt x="1284" y="2956"/>
                    <a:pt x="1494" y="3068"/>
                  </a:cubicBezTo>
                  <a:cubicBezTo>
                    <a:pt x="1590" y="3115"/>
                    <a:pt x="1688" y="3153"/>
                    <a:pt x="1787" y="3181"/>
                  </a:cubicBezTo>
                  <a:cubicBezTo>
                    <a:pt x="1770" y="3231"/>
                    <a:pt x="1753" y="3283"/>
                    <a:pt x="1746" y="3337"/>
                  </a:cubicBezTo>
                  <a:cubicBezTo>
                    <a:pt x="1739" y="3388"/>
                    <a:pt x="1715" y="3493"/>
                    <a:pt x="1719" y="3565"/>
                  </a:cubicBezTo>
                  <a:cubicBezTo>
                    <a:pt x="1722" y="3748"/>
                    <a:pt x="1753" y="3789"/>
                    <a:pt x="1821" y="3952"/>
                  </a:cubicBezTo>
                  <a:cubicBezTo>
                    <a:pt x="1882" y="4092"/>
                    <a:pt x="2025" y="4208"/>
                    <a:pt x="2147" y="4293"/>
                  </a:cubicBezTo>
                  <a:cubicBezTo>
                    <a:pt x="2219" y="4340"/>
                    <a:pt x="2290" y="4365"/>
                    <a:pt x="2375" y="4398"/>
                  </a:cubicBezTo>
                  <a:cubicBezTo>
                    <a:pt x="2444" y="4426"/>
                    <a:pt x="2517" y="4436"/>
                    <a:pt x="2591" y="4436"/>
                  </a:cubicBezTo>
                  <a:cubicBezTo>
                    <a:pt x="2679" y="4436"/>
                    <a:pt x="2768" y="4422"/>
                    <a:pt x="2852" y="4405"/>
                  </a:cubicBezTo>
                  <a:cubicBezTo>
                    <a:pt x="2995" y="4378"/>
                    <a:pt x="3168" y="4266"/>
                    <a:pt x="3263" y="4156"/>
                  </a:cubicBezTo>
                  <a:cubicBezTo>
                    <a:pt x="3389" y="4018"/>
                    <a:pt x="3474" y="3854"/>
                    <a:pt x="3505" y="3674"/>
                  </a:cubicBezTo>
                  <a:cubicBezTo>
                    <a:pt x="3508" y="3671"/>
                    <a:pt x="3511" y="3667"/>
                    <a:pt x="3515" y="3667"/>
                  </a:cubicBezTo>
                  <a:cubicBezTo>
                    <a:pt x="3648" y="3575"/>
                    <a:pt x="3770" y="3473"/>
                    <a:pt x="3882" y="3357"/>
                  </a:cubicBezTo>
                  <a:cubicBezTo>
                    <a:pt x="3967" y="3272"/>
                    <a:pt x="4042" y="3181"/>
                    <a:pt x="4117" y="3085"/>
                  </a:cubicBezTo>
                  <a:cubicBezTo>
                    <a:pt x="4260" y="2997"/>
                    <a:pt x="4386" y="2878"/>
                    <a:pt x="4467" y="2724"/>
                  </a:cubicBezTo>
                  <a:cubicBezTo>
                    <a:pt x="4610" y="2459"/>
                    <a:pt x="4634" y="2123"/>
                    <a:pt x="4474" y="1864"/>
                  </a:cubicBezTo>
                  <a:cubicBezTo>
                    <a:pt x="4546" y="1826"/>
                    <a:pt x="4617" y="1786"/>
                    <a:pt x="4685" y="1745"/>
                  </a:cubicBezTo>
                  <a:cubicBezTo>
                    <a:pt x="4777" y="1687"/>
                    <a:pt x="4879" y="1616"/>
                    <a:pt x="4957" y="1544"/>
                  </a:cubicBezTo>
                  <a:cubicBezTo>
                    <a:pt x="5097" y="1418"/>
                    <a:pt x="5179" y="1269"/>
                    <a:pt x="5232" y="1088"/>
                  </a:cubicBezTo>
                  <a:cubicBezTo>
                    <a:pt x="5277" y="949"/>
                    <a:pt x="5273" y="759"/>
                    <a:pt x="5226" y="622"/>
                  </a:cubicBezTo>
                  <a:cubicBezTo>
                    <a:pt x="5202" y="554"/>
                    <a:pt x="5175" y="470"/>
                    <a:pt x="5127" y="408"/>
                  </a:cubicBezTo>
                  <a:cubicBezTo>
                    <a:pt x="5008" y="252"/>
                    <a:pt x="5015" y="245"/>
                    <a:pt x="4852" y="132"/>
                  </a:cubicBezTo>
                  <a:cubicBezTo>
                    <a:pt x="4730" y="46"/>
                    <a:pt x="4578" y="13"/>
                    <a:pt x="4427" y="13"/>
                  </a:cubicBezTo>
                  <a:cubicBezTo>
                    <a:pt x="4322" y="13"/>
                    <a:pt x="4216" y="29"/>
                    <a:pt x="4121" y="54"/>
                  </a:cubicBezTo>
                  <a:cubicBezTo>
                    <a:pt x="4042" y="74"/>
                    <a:pt x="3967" y="99"/>
                    <a:pt x="3889" y="115"/>
                  </a:cubicBezTo>
                  <a:cubicBezTo>
                    <a:pt x="3800" y="136"/>
                    <a:pt x="3712" y="149"/>
                    <a:pt x="3624" y="163"/>
                  </a:cubicBezTo>
                  <a:cubicBezTo>
                    <a:pt x="3392" y="190"/>
                    <a:pt x="3164" y="214"/>
                    <a:pt x="2937" y="228"/>
                  </a:cubicBezTo>
                  <a:cubicBezTo>
                    <a:pt x="2860" y="233"/>
                    <a:pt x="2783" y="235"/>
                    <a:pt x="2707" y="235"/>
                  </a:cubicBezTo>
                  <a:cubicBezTo>
                    <a:pt x="2526" y="235"/>
                    <a:pt x="2346" y="222"/>
                    <a:pt x="2164" y="201"/>
                  </a:cubicBezTo>
                  <a:cubicBezTo>
                    <a:pt x="1824" y="149"/>
                    <a:pt x="1484" y="92"/>
                    <a:pt x="1147" y="30"/>
                  </a:cubicBezTo>
                  <a:cubicBezTo>
                    <a:pt x="1069" y="20"/>
                    <a:pt x="991" y="10"/>
                    <a:pt x="913" y="0"/>
                  </a:cubicBezTo>
                  <a:close/>
                </a:path>
              </a:pathLst>
            </a:custGeom>
            <a:solidFill>
              <a:srgbClr val="ADD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54"/>
            <p:cNvSpPr/>
            <p:nvPr/>
          </p:nvSpPr>
          <p:spPr>
            <a:xfrm>
              <a:off x="1378950" y="2412300"/>
              <a:ext cx="465525" cy="521850"/>
            </a:xfrm>
            <a:custGeom>
              <a:avLst/>
              <a:gdLst/>
              <a:ahLst/>
              <a:cxnLst/>
              <a:rect l="l" t="t" r="r" b="b"/>
              <a:pathLst>
                <a:path w="18621" h="20874" extrusionOk="0">
                  <a:moveTo>
                    <a:pt x="9207" y="1036"/>
                  </a:moveTo>
                  <a:cubicBezTo>
                    <a:pt x="9274" y="1036"/>
                    <a:pt x="9340" y="1037"/>
                    <a:pt x="9406" y="1038"/>
                  </a:cubicBezTo>
                  <a:cubicBezTo>
                    <a:pt x="9705" y="1041"/>
                    <a:pt x="10005" y="1079"/>
                    <a:pt x="10301" y="1120"/>
                  </a:cubicBezTo>
                  <a:cubicBezTo>
                    <a:pt x="10675" y="1170"/>
                    <a:pt x="11045" y="1232"/>
                    <a:pt x="11416" y="1304"/>
                  </a:cubicBezTo>
                  <a:cubicBezTo>
                    <a:pt x="11603" y="1338"/>
                    <a:pt x="11791" y="1382"/>
                    <a:pt x="11978" y="1429"/>
                  </a:cubicBezTo>
                  <a:cubicBezTo>
                    <a:pt x="12130" y="1467"/>
                    <a:pt x="12281" y="1528"/>
                    <a:pt x="12430" y="1589"/>
                  </a:cubicBezTo>
                  <a:cubicBezTo>
                    <a:pt x="12535" y="1637"/>
                    <a:pt x="12637" y="1685"/>
                    <a:pt x="12743" y="1735"/>
                  </a:cubicBezTo>
                  <a:cubicBezTo>
                    <a:pt x="12848" y="1787"/>
                    <a:pt x="12950" y="1848"/>
                    <a:pt x="13056" y="1905"/>
                  </a:cubicBezTo>
                  <a:cubicBezTo>
                    <a:pt x="13260" y="2021"/>
                    <a:pt x="13454" y="2150"/>
                    <a:pt x="13651" y="2280"/>
                  </a:cubicBezTo>
                  <a:cubicBezTo>
                    <a:pt x="13855" y="2409"/>
                    <a:pt x="14060" y="2542"/>
                    <a:pt x="14267" y="2671"/>
                  </a:cubicBezTo>
                  <a:cubicBezTo>
                    <a:pt x="14424" y="2770"/>
                    <a:pt x="14576" y="2878"/>
                    <a:pt x="14726" y="2991"/>
                  </a:cubicBezTo>
                  <a:cubicBezTo>
                    <a:pt x="14978" y="3198"/>
                    <a:pt x="15212" y="3420"/>
                    <a:pt x="15437" y="3657"/>
                  </a:cubicBezTo>
                  <a:cubicBezTo>
                    <a:pt x="15655" y="3892"/>
                    <a:pt x="15856" y="4137"/>
                    <a:pt x="16052" y="4385"/>
                  </a:cubicBezTo>
                  <a:cubicBezTo>
                    <a:pt x="16243" y="4640"/>
                    <a:pt x="16430" y="4896"/>
                    <a:pt x="16594" y="5164"/>
                  </a:cubicBezTo>
                  <a:cubicBezTo>
                    <a:pt x="16679" y="5307"/>
                    <a:pt x="16763" y="5450"/>
                    <a:pt x="16839" y="5596"/>
                  </a:cubicBezTo>
                  <a:cubicBezTo>
                    <a:pt x="16914" y="5736"/>
                    <a:pt x="16978" y="5879"/>
                    <a:pt x="17046" y="6025"/>
                  </a:cubicBezTo>
                  <a:cubicBezTo>
                    <a:pt x="17141" y="6266"/>
                    <a:pt x="17220" y="6515"/>
                    <a:pt x="17294" y="6767"/>
                  </a:cubicBezTo>
                  <a:cubicBezTo>
                    <a:pt x="17328" y="6893"/>
                    <a:pt x="17366" y="7015"/>
                    <a:pt x="17399" y="7141"/>
                  </a:cubicBezTo>
                  <a:cubicBezTo>
                    <a:pt x="17434" y="7270"/>
                    <a:pt x="17454" y="7400"/>
                    <a:pt x="17475" y="7532"/>
                  </a:cubicBezTo>
                  <a:cubicBezTo>
                    <a:pt x="17502" y="7750"/>
                    <a:pt x="17522" y="7967"/>
                    <a:pt x="17529" y="8188"/>
                  </a:cubicBezTo>
                  <a:cubicBezTo>
                    <a:pt x="17536" y="8420"/>
                    <a:pt x="17512" y="8651"/>
                    <a:pt x="17488" y="8879"/>
                  </a:cubicBezTo>
                  <a:cubicBezTo>
                    <a:pt x="17454" y="9100"/>
                    <a:pt x="17407" y="9321"/>
                    <a:pt x="17352" y="9539"/>
                  </a:cubicBezTo>
                  <a:cubicBezTo>
                    <a:pt x="17318" y="9678"/>
                    <a:pt x="17281" y="9815"/>
                    <a:pt x="17240" y="9954"/>
                  </a:cubicBezTo>
                  <a:cubicBezTo>
                    <a:pt x="17209" y="10046"/>
                    <a:pt x="17175" y="10138"/>
                    <a:pt x="17138" y="10226"/>
                  </a:cubicBezTo>
                  <a:cubicBezTo>
                    <a:pt x="17043" y="10433"/>
                    <a:pt x="16941" y="10628"/>
                    <a:pt x="16812" y="10815"/>
                  </a:cubicBezTo>
                  <a:cubicBezTo>
                    <a:pt x="16611" y="11056"/>
                    <a:pt x="16393" y="11278"/>
                    <a:pt x="16172" y="11498"/>
                  </a:cubicBezTo>
                  <a:cubicBezTo>
                    <a:pt x="15947" y="11723"/>
                    <a:pt x="15716" y="11934"/>
                    <a:pt x="15468" y="12131"/>
                  </a:cubicBezTo>
                  <a:cubicBezTo>
                    <a:pt x="15168" y="12349"/>
                    <a:pt x="14852" y="12546"/>
                    <a:pt x="14536" y="12740"/>
                  </a:cubicBezTo>
                  <a:cubicBezTo>
                    <a:pt x="14366" y="12849"/>
                    <a:pt x="14192" y="12951"/>
                    <a:pt x="14019" y="13057"/>
                  </a:cubicBezTo>
                  <a:cubicBezTo>
                    <a:pt x="13852" y="13155"/>
                    <a:pt x="13689" y="13261"/>
                    <a:pt x="13526" y="13363"/>
                  </a:cubicBezTo>
                  <a:cubicBezTo>
                    <a:pt x="13352" y="13468"/>
                    <a:pt x="13179" y="13573"/>
                    <a:pt x="13015" y="13689"/>
                  </a:cubicBezTo>
                  <a:cubicBezTo>
                    <a:pt x="12838" y="13818"/>
                    <a:pt x="12668" y="13958"/>
                    <a:pt x="12505" y="14104"/>
                  </a:cubicBezTo>
                  <a:cubicBezTo>
                    <a:pt x="12444" y="14159"/>
                    <a:pt x="12386" y="14217"/>
                    <a:pt x="12335" y="14278"/>
                  </a:cubicBezTo>
                  <a:cubicBezTo>
                    <a:pt x="12219" y="14407"/>
                    <a:pt x="12148" y="14543"/>
                    <a:pt x="12090" y="14706"/>
                  </a:cubicBezTo>
                  <a:cubicBezTo>
                    <a:pt x="12049" y="14815"/>
                    <a:pt x="12039" y="14938"/>
                    <a:pt x="12025" y="15053"/>
                  </a:cubicBezTo>
                  <a:cubicBezTo>
                    <a:pt x="12019" y="15138"/>
                    <a:pt x="12015" y="15223"/>
                    <a:pt x="12008" y="15308"/>
                  </a:cubicBezTo>
                  <a:cubicBezTo>
                    <a:pt x="11964" y="15818"/>
                    <a:pt x="12011" y="16329"/>
                    <a:pt x="12032" y="16839"/>
                  </a:cubicBezTo>
                  <a:cubicBezTo>
                    <a:pt x="12039" y="17101"/>
                    <a:pt x="12052" y="17363"/>
                    <a:pt x="12059" y="17625"/>
                  </a:cubicBezTo>
                  <a:cubicBezTo>
                    <a:pt x="12066" y="17870"/>
                    <a:pt x="12059" y="18115"/>
                    <a:pt x="12039" y="18363"/>
                  </a:cubicBezTo>
                  <a:cubicBezTo>
                    <a:pt x="11930" y="18363"/>
                    <a:pt x="11818" y="18366"/>
                    <a:pt x="11705" y="18373"/>
                  </a:cubicBezTo>
                  <a:cubicBezTo>
                    <a:pt x="11573" y="18380"/>
                    <a:pt x="11444" y="18397"/>
                    <a:pt x="11311" y="18401"/>
                  </a:cubicBezTo>
                  <a:cubicBezTo>
                    <a:pt x="11174" y="18407"/>
                    <a:pt x="11042" y="18421"/>
                    <a:pt x="10906" y="18431"/>
                  </a:cubicBezTo>
                  <a:cubicBezTo>
                    <a:pt x="10763" y="18445"/>
                    <a:pt x="10620" y="18445"/>
                    <a:pt x="10474" y="18445"/>
                  </a:cubicBezTo>
                  <a:cubicBezTo>
                    <a:pt x="10334" y="18448"/>
                    <a:pt x="10199" y="18451"/>
                    <a:pt x="10059" y="18455"/>
                  </a:cubicBezTo>
                  <a:cubicBezTo>
                    <a:pt x="9916" y="18462"/>
                    <a:pt x="9770" y="18486"/>
                    <a:pt x="9627" y="18486"/>
                  </a:cubicBezTo>
                  <a:cubicBezTo>
                    <a:pt x="9355" y="18486"/>
                    <a:pt x="9080" y="18486"/>
                    <a:pt x="8807" y="18458"/>
                  </a:cubicBezTo>
                  <a:cubicBezTo>
                    <a:pt x="8763" y="18451"/>
                    <a:pt x="8722" y="18442"/>
                    <a:pt x="8678" y="18428"/>
                  </a:cubicBezTo>
                  <a:cubicBezTo>
                    <a:pt x="8631" y="18295"/>
                    <a:pt x="8603" y="18152"/>
                    <a:pt x="8579" y="18013"/>
                  </a:cubicBezTo>
                  <a:cubicBezTo>
                    <a:pt x="8546" y="17842"/>
                    <a:pt x="8505" y="17672"/>
                    <a:pt x="8480" y="17499"/>
                  </a:cubicBezTo>
                  <a:cubicBezTo>
                    <a:pt x="8430" y="17148"/>
                    <a:pt x="8321" y="16792"/>
                    <a:pt x="8083" y="16519"/>
                  </a:cubicBezTo>
                  <a:cubicBezTo>
                    <a:pt x="7977" y="16401"/>
                    <a:pt x="7848" y="16305"/>
                    <a:pt x="7719" y="16209"/>
                  </a:cubicBezTo>
                  <a:cubicBezTo>
                    <a:pt x="7572" y="16098"/>
                    <a:pt x="7409" y="16019"/>
                    <a:pt x="7232" y="15972"/>
                  </a:cubicBezTo>
                  <a:cubicBezTo>
                    <a:pt x="6899" y="15880"/>
                    <a:pt x="6579" y="15754"/>
                    <a:pt x="6252" y="15631"/>
                  </a:cubicBezTo>
                  <a:cubicBezTo>
                    <a:pt x="5896" y="15502"/>
                    <a:pt x="5528" y="15404"/>
                    <a:pt x="5171" y="15267"/>
                  </a:cubicBezTo>
                  <a:cubicBezTo>
                    <a:pt x="5007" y="15196"/>
                    <a:pt x="4851" y="15115"/>
                    <a:pt x="4695" y="15026"/>
                  </a:cubicBezTo>
                  <a:cubicBezTo>
                    <a:pt x="4511" y="14924"/>
                    <a:pt x="4334" y="14809"/>
                    <a:pt x="4153" y="14696"/>
                  </a:cubicBezTo>
                  <a:cubicBezTo>
                    <a:pt x="3974" y="14587"/>
                    <a:pt x="3797" y="14475"/>
                    <a:pt x="3623" y="14360"/>
                  </a:cubicBezTo>
                  <a:cubicBezTo>
                    <a:pt x="3467" y="14253"/>
                    <a:pt x="3310" y="14155"/>
                    <a:pt x="3161" y="14043"/>
                  </a:cubicBezTo>
                  <a:cubicBezTo>
                    <a:pt x="2966" y="13883"/>
                    <a:pt x="2783" y="13713"/>
                    <a:pt x="2613" y="13526"/>
                  </a:cubicBezTo>
                  <a:cubicBezTo>
                    <a:pt x="2443" y="13342"/>
                    <a:pt x="2286" y="13148"/>
                    <a:pt x="2133" y="12951"/>
                  </a:cubicBezTo>
                  <a:cubicBezTo>
                    <a:pt x="1980" y="12750"/>
                    <a:pt x="1837" y="12546"/>
                    <a:pt x="1701" y="12335"/>
                  </a:cubicBezTo>
                  <a:cubicBezTo>
                    <a:pt x="1627" y="12220"/>
                    <a:pt x="1555" y="12104"/>
                    <a:pt x="1484" y="11988"/>
                  </a:cubicBezTo>
                  <a:cubicBezTo>
                    <a:pt x="1432" y="11910"/>
                    <a:pt x="1391" y="11821"/>
                    <a:pt x="1354" y="11733"/>
                  </a:cubicBezTo>
                  <a:cubicBezTo>
                    <a:pt x="1300" y="11587"/>
                    <a:pt x="1252" y="11441"/>
                    <a:pt x="1214" y="11287"/>
                  </a:cubicBezTo>
                  <a:cubicBezTo>
                    <a:pt x="1178" y="11124"/>
                    <a:pt x="1150" y="10958"/>
                    <a:pt x="1123" y="10791"/>
                  </a:cubicBezTo>
                  <a:cubicBezTo>
                    <a:pt x="1092" y="10543"/>
                    <a:pt x="1062" y="10294"/>
                    <a:pt x="1027" y="10046"/>
                  </a:cubicBezTo>
                  <a:cubicBezTo>
                    <a:pt x="1010" y="9913"/>
                    <a:pt x="994" y="9780"/>
                    <a:pt x="980" y="9648"/>
                  </a:cubicBezTo>
                  <a:cubicBezTo>
                    <a:pt x="969" y="9505"/>
                    <a:pt x="969" y="9359"/>
                    <a:pt x="973" y="9216"/>
                  </a:cubicBezTo>
                  <a:cubicBezTo>
                    <a:pt x="980" y="8951"/>
                    <a:pt x="1000" y="8685"/>
                    <a:pt x="1031" y="8420"/>
                  </a:cubicBezTo>
                  <a:cubicBezTo>
                    <a:pt x="1071" y="8127"/>
                    <a:pt x="1120" y="7835"/>
                    <a:pt x="1170" y="7543"/>
                  </a:cubicBezTo>
                  <a:cubicBezTo>
                    <a:pt x="1222" y="7257"/>
                    <a:pt x="1303" y="6984"/>
                    <a:pt x="1409" y="6716"/>
                  </a:cubicBezTo>
                  <a:cubicBezTo>
                    <a:pt x="1497" y="6518"/>
                    <a:pt x="1599" y="6324"/>
                    <a:pt x="1701" y="6130"/>
                  </a:cubicBezTo>
                  <a:cubicBezTo>
                    <a:pt x="1806" y="5926"/>
                    <a:pt x="1905" y="5719"/>
                    <a:pt x="2007" y="5511"/>
                  </a:cubicBezTo>
                  <a:cubicBezTo>
                    <a:pt x="2184" y="5161"/>
                    <a:pt x="2395" y="4824"/>
                    <a:pt x="2633" y="4511"/>
                  </a:cubicBezTo>
                  <a:cubicBezTo>
                    <a:pt x="2756" y="4359"/>
                    <a:pt x="2881" y="4208"/>
                    <a:pt x="3010" y="4062"/>
                  </a:cubicBezTo>
                  <a:cubicBezTo>
                    <a:pt x="3153" y="3899"/>
                    <a:pt x="3296" y="3732"/>
                    <a:pt x="3450" y="3576"/>
                  </a:cubicBezTo>
                  <a:cubicBezTo>
                    <a:pt x="3735" y="3280"/>
                    <a:pt x="4035" y="3007"/>
                    <a:pt x="4354" y="2753"/>
                  </a:cubicBezTo>
                  <a:cubicBezTo>
                    <a:pt x="4963" y="2300"/>
                    <a:pt x="5637" y="1943"/>
                    <a:pt x="6324" y="1630"/>
                  </a:cubicBezTo>
                  <a:cubicBezTo>
                    <a:pt x="6484" y="1566"/>
                    <a:pt x="6640" y="1508"/>
                    <a:pt x="6803" y="1456"/>
                  </a:cubicBezTo>
                  <a:cubicBezTo>
                    <a:pt x="7001" y="1399"/>
                    <a:pt x="7202" y="1348"/>
                    <a:pt x="7403" y="1304"/>
                  </a:cubicBezTo>
                  <a:cubicBezTo>
                    <a:pt x="7786" y="1211"/>
                    <a:pt x="8178" y="1137"/>
                    <a:pt x="8573" y="1079"/>
                  </a:cubicBezTo>
                  <a:cubicBezTo>
                    <a:pt x="8688" y="1062"/>
                    <a:pt x="8807" y="1048"/>
                    <a:pt x="8926" y="1041"/>
                  </a:cubicBezTo>
                  <a:cubicBezTo>
                    <a:pt x="9020" y="1038"/>
                    <a:pt x="9114" y="1036"/>
                    <a:pt x="9207" y="1036"/>
                  </a:cubicBezTo>
                  <a:close/>
                  <a:moveTo>
                    <a:pt x="8106" y="19095"/>
                  </a:moveTo>
                  <a:cubicBezTo>
                    <a:pt x="8188" y="19152"/>
                    <a:pt x="8280" y="19193"/>
                    <a:pt x="8382" y="19224"/>
                  </a:cubicBezTo>
                  <a:cubicBezTo>
                    <a:pt x="8491" y="19258"/>
                    <a:pt x="8607" y="19271"/>
                    <a:pt x="8722" y="19282"/>
                  </a:cubicBezTo>
                  <a:cubicBezTo>
                    <a:pt x="8800" y="19291"/>
                    <a:pt x="8882" y="19295"/>
                    <a:pt x="8964" y="19299"/>
                  </a:cubicBezTo>
                  <a:cubicBezTo>
                    <a:pt x="9147" y="19302"/>
                    <a:pt x="9331" y="19302"/>
                    <a:pt x="9515" y="19302"/>
                  </a:cubicBezTo>
                  <a:cubicBezTo>
                    <a:pt x="9692" y="19299"/>
                    <a:pt x="9868" y="19274"/>
                    <a:pt x="10042" y="19261"/>
                  </a:cubicBezTo>
                  <a:cubicBezTo>
                    <a:pt x="10212" y="19247"/>
                    <a:pt x="10383" y="19244"/>
                    <a:pt x="10552" y="19241"/>
                  </a:cubicBezTo>
                  <a:cubicBezTo>
                    <a:pt x="10722" y="19238"/>
                    <a:pt x="10889" y="19224"/>
                    <a:pt x="11059" y="19210"/>
                  </a:cubicBezTo>
                  <a:cubicBezTo>
                    <a:pt x="11165" y="19200"/>
                    <a:pt x="11270" y="19193"/>
                    <a:pt x="11372" y="19186"/>
                  </a:cubicBezTo>
                  <a:cubicBezTo>
                    <a:pt x="11474" y="19180"/>
                    <a:pt x="11573" y="19166"/>
                    <a:pt x="11675" y="19152"/>
                  </a:cubicBezTo>
                  <a:cubicBezTo>
                    <a:pt x="11774" y="19142"/>
                    <a:pt x="11876" y="19128"/>
                    <a:pt x="11978" y="19122"/>
                  </a:cubicBezTo>
                  <a:cubicBezTo>
                    <a:pt x="12057" y="19112"/>
                    <a:pt x="12144" y="19101"/>
                    <a:pt x="12227" y="19101"/>
                  </a:cubicBezTo>
                  <a:cubicBezTo>
                    <a:pt x="12237" y="19101"/>
                    <a:pt x="12246" y="19101"/>
                    <a:pt x="12256" y="19101"/>
                  </a:cubicBezTo>
                  <a:cubicBezTo>
                    <a:pt x="12270" y="19104"/>
                    <a:pt x="12281" y="19108"/>
                    <a:pt x="12294" y="19111"/>
                  </a:cubicBezTo>
                  <a:cubicBezTo>
                    <a:pt x="12325" y="19128"/>
                    <a:pt x="12355" y="19142"/>
                    <a:pt x="12386" y="19152"/>
                  </a:cubicBezTo>
                  <a:cubicBezTo>
                    <a:pt x="12410" y="19166"/>
                    <a:pt x="12433" y="19176"/>
                    <a:pt x="12460" y="19186"/>
                  </a:cubicBezTo>
                  <a:cubicBezTo>
                    <a:pt x="12477" y="19247"/>
                    <a:pt x="12488" y="19312"/>
                    <a:pt x="12501" y="19373"/>
                  </a:cubicBezTo>
                  <a:lnTo>
                    <a:pt x="12532" y="19527"/>
                  </a:lnTo>
                  <a:lnTo>
                    <a:pt x="12532" y="19553"/>
                  </a:lnTo>
                  <a:cubicBezTo>
                    <a:pt x="12518" y="19585"/>
                    <a:pt x="12501" y="19611"/>
                    <a:pt x="12481" y="19638"/>
                  </a:cubicBezTo>
                  <a:cubicBezTo>
                    <a:pt x="12454" y="19669"/>
                    <a:pt x="12424" y="19700"/>
                    <a:pt x="12389" y="19727"/>
                  </a:cubicBezTo>
                  <a:cubicBezTo>
                    <a:pt x="12348" y="19754"/>
                    <a:pt x="12308" y="19778"/>
                    <a:pt x="12263" y="19802"/>
                  </a:cubicBezTo>
                  <a:cubicBezTo>
                    <a:pt x="12042" y="19883"/>
                    <a:pt x="11807" y="19924"/>
                    <a:pt x="11576" y="19965"/>
                  </a:cubicBezTo>
                  <a:cubicBezTo>
                    <a:pt x="11375" y="19989"/>
                    <a:pt x="11171" y="20003"/>
                    <a:pt x="10970" y="20023"/>
                  </a:cubicBezTo>
                  <a:cubicBezTo>
                    <a:pt x="10750" y="20043"/>
                    <a:pt x="10532" y="20060"/>
                    <a:pt x="10311" y="20074"/>
                  </a:cubicBezTo>
                  <a:cubicBezTo>
                    <a:pt x="10187" y="20082"/>
                    <a:pt x="10062" y="20085"/>
                    <a:pt x="9938" y="20085"/>
                  </a:cubicBezTo>
                  <a:cubicBezTo>
                    <a:pt x="9850" y="20085"/>
                    <a:pt x="9762" y="20084"/>
                    <a:pt x="9675" y="20081"/>
                  </a:cubicBezTo>
                  <a:cubicBezTo>
                    <a:pt x="9484" y="20074"/>
                    <a:pt x="9293" y="20070"/>
                    <a:pt x="9103" y="20050"/>
                  </a:cubicBezTo>
                  <a:cubicBezTo>
                    <a:pt x="8875" y="20013"/>
                    <a:pt x="8654" y="19938"/>
                    <a:pt x="8439" y="19853"/>
                  </a:cubicBezTo>
                  <a:cubicBezTo>
                    <a:pt x="8419" y="19842"/>
                    <a:pt x="8399" y="19829"/>
                    <a:pt x="8382" y="19819"/>
                  </a:cubicBezTo>
                  <a:cubicBezTo>
                    <a:pt x="8341" y="19785"/>
                    <a:pt x="8304" y="19751"/>
                    <a:pt x="8270" y="19713"/>
                  </a:cubicBezTo>
                  <a:cubicBezTo>
                    <a:pt x="8212" y="19632"/>
                    <a:pt x="8161" y="19550"/>
                    <a:pt x="8117" y="19462"/>
                  </a:cubicBezTo>
                  <a:cubicBezTo>
                    <a:pt x="8103" y="19417"/>
                    <a:pt x="8092" y="19373"/>
                    <a:pt x="8086" y="19329"/>
                  </a:cubicBezTo>
                  <a:cubicBezTo>
                    <a:pt x="8083" y="19282"/>
                    <a:pt x="8079" y="19233"/>
                    <a:pt x="8079" y="19186"/>
                  </a:cubicBezTo>
                  <a:cubicBezTo>
                    <a:pt x="8086" y="19156"/>
                    <a:pt x="8097" y="19125"/>
                    <a:pt x="8106" y="19095"/>
                  </a:cubicBezTo>
                  <a:close/>
                  <a:moveTo>
                    <a:pt x="9222" y="1"/>
                  </a:moveTo>
                  <a:cubicBezTo>
                    <a:pt x="9124" y="1"/>
                    <a:pt x="9025" y="1"/>
                    <a:pt x="8926" y="7"/>
                  </a:cubicBezTo>
                  <a:cubicBezTo>
                    <a:pt x="8692" y="21"/>
                    <a:pt x="8453" y="59"/>
                    <a:pt x="8222" y="96"/>
                  </a:cubicBezTo>
                  <a:cubicBezTo>
                    <a:pt x="7838" y="157"/>
                    <a:pt x="7457" y="242"/>
                    <a:pt x="7083" y="348"/>
                  </a:cubicBezTo>
                  <a:cubicBezTo>
                    <a:pt x="6674" y="460"/>
                    <a:pt x="6263" y="575"/>
                    <a:pt x="5875" y="756"/>
                  </a:cubicBezTo>
                  <a:cubicBezTo>
                    <a:pt x="5518" y="922"/>
                    <a:pt x="5158" y="1099"/>
                    <a:pt x="4817" y="1297"/>
                  </a:cubicBezTo>
                  <a:cubicBezTo>
                    <a:pt x="4439" y="1517"/>
                    <a:pt x="4068" y="1756"/>
                    <a:pt x="3725" y="2024"/>
                  </a:cubicBezTo>
                  <a:cubicBezTo>
                    <a:pt x="3429" y="2256"/>
                    <a:pt x="3150" y="2504"/>
                    <a:pt x="2885" y="2770"/>
                  </a:cubicBezTo>
                  <a:cubicBezTo>
                    <a:pt x="2613" y="3038"/>
                    <a:pt x="2365" y="3324"/>
                    <a:pt x="2112" y="3613"/>
                  </a:cubicBezTo>
                  <a:cubicBezTo>
                    <a:pt x="1858" y="3913"/>
                    <a:pt x="1627" y="4229"/>
                    <a:pt x="1418" y="4563"/>
                  </a:cubicBezTo>
                  <a:cubicBezTo>
                    <a:pt x="1225" y="4875"/>
                    <a:pt x="1076" y="5208"/>
                    <a:pt x="908" y="5538"/>
                  </a:cubicBezTo>
                  <a:cubicBezTo>
                    <a:pt x="820" y="5712"/>
                    <a:pt x="729" y="5879"/>
                    <a:pt x="643" y="6056"/>
                  </a:cubicBezTo>
                  <a:cubicBezTo>
                    <a:pt x="548" y="6260"/>
                    <a:pt x="459" y="6467"/>
                    <a:pt x="385" y="6678"/>
                  </a:cubicBezTo>
                  <a:cubicBezTo>
                    <a:pt x="286" y="6960"/>
                    <a:pt x="235" y="7253"/>
                    <a:pt x="187" y="7546"/>
                  </a:cubicBezTo>
                  <a:cubicBezTo>
                    <a:pt x="133" y="7879"/>
                    <a:pt x="71" y="8212"/>
                    <a:pt x="41" y="8549"/>
                  </a:cubicBezTo>
                  <a:cubicBezTo>
                    <a:pt x="17" y="8859"/>
                    <a:pt x="0" y="9171"/>
                    <a:pt x="10" y="9485"/>
                  </a:cubicBezTo>
                  <a:cubicBezTo>
                    <a:pt x="17" y="9672"/>
                    <a:pt x="48" y="9859"/>
                    <a:pt x="71" y="10042"/>
                  </a:cubicBezTo>
                  <a:cubicBezTo>
                    <a:pt x="92" y="10196"/>
                    <a:pt x="116" y="10345"/>
                    <a:pt x="137" y="10495"/>
                  </a:cubicBezTo>
                  <a:cubicBezTo>
                    <a:pt x="164" y="10695"/>
                    <a:pt x="187" y="10893"/>
                    <a:pt x="222" y="11090"/>
                  </a:cubicBezTo>
                  <a:cubicBezTo>
                    <a:pt x="252" y="11281"/>
                    <a:pt x="283" y="11478"/>
                    <a:pt x="341" y="11665"/>
                  </a:cubicBezTo>
                  <a:cubicBezTo>
                    <a:pt x="405" y="11879"/>
                    <a:pt x="487" y="12090"/>
                    <a:pt x="589" y="12291"/>
                  </a:cubicBezTo>
                  <a:cubicBezTo>
                    <a:pt x="671" y="12454"/>
                    <a:pt x="769" y="12608"/>
                    <a:pt x="871" y="12757"/>
                  </a:cubicBezTo>
                  <a:cubicBezTo>
                    <a:pt x="1106" y="13104"/>
                    <a:pt x="1357" y="13434"/>
                    <a:pt x="1627" y="13754"/>
                  </a:cubicBezTo>
                  <a:cubicBezTo>
                    <a:pt x="1867" y="14046"/>
                    <a:pt x="2129" y="14325"/>
                    <a:pt x="2426" y="14567"/>
                  </a:cubicBezTo>
                  <a:cubicBezTo>
                    <a:pt x="2756" y="14839"/>
                    <a:pt x="3120" y="15057"/>
                    <a:pt x="3484" y="15278"/>
                  </a:cubicBezTo>
                  <a:cubicBezTo>
                    <a:pt x="3650" y="15380"/>
                    <a:pt x="3814" y="15478"/>
                    <a:pt x="3984" y="15574"/>
                  </a:cubicBezTo>
                  <a:cubicBezTo>
                    <a:pt x="4144" y="15669"/>
                    <a:pt x="4307" y="15764"/>
                    <a:pt x="4473" y="15845"/>
                  </a:cubicBezTo>
                  <a:cubicBezTo>
                    <a:pt x="4681" y="15947"/>
                    <a:pt x="4892" y="16040"/>
                    <a:pt x="5113" y="16111"/>
                  </a:cubicBezTo>
                  <a:cubicBezTo>
                    <a:pt x="5293" y="16169"/>
                    <a:pt x="5473" y="16223"/>
                    <a:pt x="5657" y="16278"/>
                  </a:cubicBezTo>
                  <a:cubicBezTo>
                    <a:pt x="5831" y="16329"/>
                    <a:pt x="6004" y="16380"/>
                    <a:pt x="6174" y="16437"/>
                  </a:cubicBezTo>
                  <a:cubicBezTo>
                    <a:pt x="6334" y="16495"/>
                    <a:pt x="6497" y="16550"/>
                    <a:pt x="6661" y="16605"/>
                  </a:cubicBezTo>
                  <a:cubicBezTo>
                    <a:pt x="6811" y="16655"/>
                    <a:pt x="6967" y="16686"/>
                    <a:pt x="7113" y="16737"/>
                  </a:cubicBezTo>
                  <a:cubicBezTo>
                    <a:pt x="7154" y="16757"/>
                    <a:pt x="7194" y="16781"/>
                    <a:pt x="7229" y="16809"/>
                  </a:cubicBezTo>
                  <a:cubicBezTo>
                    <a:pt x="7310" y="16873"/>
                    <a:pt x="7389" y="16944"/>
                    <a:pt x="7457" y="17023"/>
                  </a:cubicBezTo>
                  <a:cubicBezTo>
                    <a:pt x="7480" y="17057"/>
                    <a:pt x="7501" y="17094"/>
                    <a:pt x="7521" y="17131"/>
                  </a:cubicBezTo>
                  <a:cubicBezTo>
                    <a:pt x="7569" y="17268"/>
                    <a:pt x="7603" y="17404"/>
                    <a:pt x="7623" y="17543"/>
                  </a:cubicBezTo>
                  <a:cubicBezTo>
                    <a:pt x="7648" y="17740"/>
                    <a:pt x="7668" y="17935"/>
                    <a:pt x="7701" y="18125"/>
                  </a:cubicBezTo>
                  <a:cubicBezTo>
                    <a:pt x="7722" y="18244"/>
                    <a:pt x="7739" y="18366"/>
                    <a:pt x="7766" y="18482"/>
                  </a:cubicBezTo>
                  <a:cubicBezTo>
                    <a:pt x="7664" y="18533"/>
                    <a:pt x="7593" y="18615"/>
                    <a:pt x="7535" y="18713"/>
                  </a:cubicBezTo>
                  <a:cubicBezTo>
                    <a:pt x="7477" y="18802"/>
                    <a:pt x="7433" y="18897"/>
                    <a:pt x="7403" y="18999"/>
                  </a:cubicBezTo>
                  <a:cubicBezTo>
                    <a:pt x="7345" y="19200"/>
                    <a:pt x="7372" y="19414"/>
                    <a:pt x="7419" y="19611"/>
                  </a:cubicBezTo>
                  <a:cubicBezTo>
                    <a:pt x="7447" y="19720"/>
                    <a:pt x="7501" y="19822"/>
                    <a:pt x="7559" y="19918"/>
                  </a:cubicBezTo>
                  <a:cubicBezTo>
                    <a:pt x="7620" y="20016"/>
                    <a:pt x="7688" y="20115"/>
                    <a:pt x="7763" y="20203"/>
                  </a:cubicBezTo>
                  <a:cubicBezTo>
                    <a:pt x="7827" y="20282"/>
                    <a:pt x="7906" y="20343"/>
                    <a:pt x="7984" y="20404"/>
                  </a:cubicBezTo>
                  <a:cubicBezTo>
                    <a:pt x="8106" y="20496"/>
                    <a:pt x="8253" y="20550"/>
                    <a:pt x="8392" y="20601"/>
                  </a:cubicBezTo>
                  <a:cubicBezTo>
                    <a:pt x="8555" y="20659"/>
                    <a:pt x="8712" y="20723"/>
                    <a:pt x="8879" y="20761"/>
                  </a:cubicBezTo>
                  <a:cubicBezTo>
                    <a:pt x="9080" y="20809"/>
                    <a:pt x="9293" y="20830"/>
                    <a:pt x="9498" y="20843"/>
                  </a:cubicBezTo>
                  <a:cubicBezTo>
                    <a:pt x="9684" y="20856"/>
                    <a:pt x="9872" y="20874"/>
                    <a:pt x="10056" y="20874"/>
                  </a:cubicBezTo>
                  <a:cubicBezTo>
                    <a:pt x="10253" y="20874"/>
                    <a:pt x="10450" y="20863"/>
                    <a:pt x="10648" y="20850"/>
                  </a:cubicBezTo>
                  <a:cubicBezTo>
                    <a:pt x="10852" y="20836"/>
                    <a:pt x="11056" y="20812"/>
                    <a:pt x="11263" y="20795"/>
                  </a:cubicBezTo>
                  <a:cubicBezTo>
                    <a:pt x="11477" y="20775"/>
                    <a:pt x="11695" y="20754"/>
                    <a:pt x="11906" y="20707"/>
                  </a:cubicBezTo>
                  <a:cubicBezTo>
                    <a:pt x="12083" y="20670"/>
                    <a:pt x="12263" y="20635"/>
                    <a:pt x="12433" y="20574"/>
                  </a:cubicBezTo>
                  <a:cubicBezTo>
                    <a:pt x="12655" y="20496"/>
                    <a:pt x="12852" y="20390"/>
                    <a:pt x="13019" y="20224"/>
                  </a:cubicBezTo>
                  <a:cubicBezTo>
                    <a:pt x="13104" y="20145"/>
                    <a:pt x="13171" y="20043"/>
                    <a:pt x="13229" y="19945"/>
                  </a:cubicBezTo>
                  <a:cubicBezTo>
                    <a:pt x="13260" y="19891"/>
                    <a:pt x="13281" y="19829"/>
                    <a:pt x="13301" y="19771"/>
                  </a:cubicBezTo>
                  <a:cubicBezTo>
                    <a:pt x="13325" y="19713"/>
                    <a:pt x="13325" y="19649"/>
                    <a:pt x="13331" y="19588"/>
                  </a:cubicBezTo>
                  <a:cubicBezTo>
                    <a:pt x="13342" y="19513"/>
                    <a:pt x="13317" y="19414"/>
                    <a:pt x="13308" y="19346"/>
                  </a:cubicBezTo>
                  <a:cubicBezTo>
                    <a:pt x="13294" y="19261"/>
                    <a:pt x="13270" y="19180"/>
                    <a:pt x="13250" y="19098"/>
                  </a:cubicBezTo>
                  <a:cubicBezTo>
                    <a:pt x="13236" y="19050"/>
                    <a:pt x="13226" y="19006"/>
                    <a:pt x="13209" y="18958"/>
                  </a:cubicBezTo>
                  <a:cubicBezTo>
                    <a:pt x="13165" y="18846"/>
                    <a:pt x="13110" y="18754"/>
                    <a:pt x="13028" y="18666"/>
                  </a:cubicBezTo>
                  <a:cubicBezTo>
                    <a:pt x="12964" y="18594"/>
                    <a:pt x="12879" y="18540"/>
                    <a:pt x="12787" y="18495"/>
                  </a:cubicBezTo>
                  <a:cubicBezTo>
                    <a:pt x="12794" y="18468"/>
                    <a:pt x="12797" y="18442"/>
                    <a:pt x="12801" y="18411"/>
                  </a:cubicBezTo>
                  <a:cubicBezTo>
                    <a:pt x="12838" y="17944"/>
                    <a:pt x="12865" y="17482"/>
                    <a:pt x="12886" y="17016"/>
                  </a:cubicBezTo>
                  <a:cubicBezTo>
                    <a:pt x="12903" y="16556"/>
                    <a:pt x="12906" y="16094"/>
                    <a:pt x="12961" y="15635"/>
                  </a:cubicBezTo>
                  <a:cubicBezTo>
                    <a:pt x="12984" y="15471"/>
                    <a:pt x="13022" y="15305"/>
                    <a:pt x="13077" y="15148"/>
                  </a:cubicBezTo>
                  <a:cubicBezTo>
                    <a:pt x="13093" y="15111"/>
                    <a:pt x="13113" y="15077"/>
                    <a:pt x="13138" y="15043"/>
                  </a:cubicBezTo>
                  <a:cubicBezTo>
                    <a:pt x="13243" y="14927"/>
                    <a:pt x="13366" y="14825"/>
                    <a:pt x="13491" y="14727"/>
                  </a:cubicBezTo>
                  <a:cubicBezTo>
                    <a:pt x="13771" y="14523"/>
                    <a:pt x="14077" y="14352"/>
                    <a:pt x="14369" y="14168"/>
                  </a:cubicBezTo>
                  <a:cubicBezTo>
                    <a:pt x="14713" y="13951"/>
                    <a:pt x="15063" y="13743"/>
                    <a:pt x="15403" y="13526"/>
                  </a:cubicBezTo>
                  <a:cubicBezTo>
                    <a:pt x="15556" y="13424"/>
                    <a:pt x="15713" y="13328"/>
                    <a:pt x="15859" y="13220"/>
                  </a:cubicBezTo>
                  <a:cubicBezTo>
                    <a:pt x="16060" y="13074"/>
                    <a:pt x="16253" y="12917"/>
                    <a:pt x="16440" y="12757"/>
                  </a:cubicBezTo>
                  <a:cubicBezTo>
                    <a:pt x="16580" y="12634"/>
                    <a:pt x="16713" y="12505"/>
                    <a:pt x="16839" y="12376"/>
                  </a:cubicBezTo>
                  <a:cubicBezTo>
                    <a:pt x="16981" y="12233"/>
                    <a:pt x="17121" y="12087"/>
                    <a:pt x="17261" y="11937"/>
                  </a:cubicBezTo>
                  <a:cubicBezTo>
                    <a:pt x="17533" y="11641"/>
                    <a:pt x="17798" y="11325"/>
                    <a:pt x="17975" y="10958"/>
                  </a:cubicBezTo>
                  <a:cubicBezTo>
                    <a:pt x="18080" y="10743"/>
                    <a:pt x="18172" y="10522"/>
                    <a:pt x="18253" y="10298"/>
                  </a:cubicBezTo>
                  <a:cubicBezTo>
                    <a:pt x="18318" y="10114"/>
                    <a:pt x="18363" y="9920"/>
                    <a:pt x="18410" y="9730"/>
                  </a:cubicBezTo>
                  <a:cubicBezTo>
                    <a:pt x="18512" y="9318"/>
                    <a:pt x="18573" y="8899"/>
                    <a:pt x="18608" y="8477"/>
                  </a:cubicBezTo>
                  <a:cubicBezTo>
                    <a:pt x="18621" y="8284"/>
                    <a:pt x="18614" y="8086"/>
                    <a:pt x="18597" y="7893"/>
                  </a:cubicBezTo>
                  <a:cubicBezTo>
                    <a:pt x="18577" y="7648"/>
                    <a:pt x="18547" y="7406"/>
                    <a:pt x="18506" y="7168"/>
                  </a:cubicBezTo>
                  <a:cubicBezTo>
                    <a:pt x="18434" y="6773"/>
                    <a:pt x="18311" y="6392"/>
                    <a:pt x="18182" y="6015"/>
                  </a:cubicBezTo>
                  <a:cubicBezTo>
                    <a:pt x="18046" y="5610"/>
                    <a:pt x="17859" y="5226"/>
                    <a:pt x="17652" y="4855"/>
                  </a:cubicBezTo>
                  <a:cubicBezTo>
                    <a:pt x="17457" y="4511"/>
                    <a:pt x="17230" y="4188"/>
                    <a:pt x="16991" y="3872"/>
                  </a:cubicBezTo>
                  <a:cubicBezTo>
                    <a:pt x="16723" y="3522"/>
                    <a:pt x="16448" y="3185"/>
                    <a:pt x="16145" y="2865"/>
                  </a:cubicBezTo>
                  <a:cubicBezTo>
                    <a:pt x="15859" y="2562"/>
                    <a:pt x="15546" y="2293"/>
                    <a:pt x="15216" y="2042"/>
                  </a:cubicBezTo>
                  <a:cubicBezTo>
                    <a:pt x="15052" y="1922"/>
                    <a:pt x="14883" y="1811"/>
                    <a:pt x="14713" y="1705"/>
                  </a:cubicBezTo>
                  <a:cubicBezTo>
                    <a:pt x="14546" y="1599"/>
                    <a:pt x="14383" y="1494"/>
                    <a:pt x="14220" y="1385"/>
                  </a:cubicBezTo>
                  <a:cubicBezTo>
                    <a:pt x="13879" y="1167"/>
                    <a:pt x="13542" y="953"/>
                    <a:pt x="13182" y="779"/>
                  </a:cubicBezTo>
                  <a:cubicBezTo>
                    <a:pt x="12964" y="677"/>
                    <a:pt x="12739" y="586"/>
                    <a:pt x="12515" y="504"/>
                  </a:cubicBezTo>
                  <a:cubicBezTo>
                    <a:pt x="12338" y="440"/>
                    <a:pt x="12158" y="395"/>
                    <a:pt x="11978" y="354"/>
                  </a:cubicBezTo>
                  <a:cubicBezTo>
                    <a:pt x="11794" y="310"/>
                    <a:pt x="11610" y="283"/>
                    <a:pt x="11427" y="249"/>
                  </a:cubicBezTo>
                  <a:cubicBezTo>
                    <a:pt x="11240" y="215"/>
                    <a:pt x="11049" y="184"/>
                    <a:pt x="10855" y="157"/>
                  </a:cubicBezTo>
                  <a:cubicBezTo>
                    <a:pt x="10416" y="93"/>
                    <a:pt x="9978" y="28"/>
                    <a:pt x="9532" y="7"/>
                  </a:cubicBezTo>
                  <a:cubicBezTo>
                    <a:pt x="9430" y="1"/>
                    <a:pt x="9324" y="1"/>
                    <a:pt x="9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54"/>
            <p:cNvSpPr/>
            <p:nvPr/>
          </p:nvSpPr>
          <p:spPr>
            <a:xfrm>
              <a:off x="1590100" y="2921200"/>
              <a:ext cx="96400" cy="40825"/>
            </a:xfrm>
            <a:custGeom>
              <a:avLst/>
              <a:gdLst/>
              <a:ahLst/>
              <a:cxnLst/>
              <a:rect l="l" t="t" r="r" b="b"/>
              <a:pathLst>
                <a:path w="3856" h="1633" extrusionOk="0">
                  <a:moveTo>
                    <a:pt x="3205" y="936"/>
                  </a:moveTo>
                  <a:cubicBezTo>
                    <a:pt x="3202" y="939"/>
                    <a:pt x="3198" y="939"/>
                    <a:pt x="3195" y="943"/>
                  </a:cubicBezTo>
                  <a:cubicBezTo>
                    <a:pt x="3198" y="939"/>
                    <a:pt x="3202" y="936"/>
                    <a:pt x="3205" y="936"/>
                  </a:cubicBezTo>
                  <a:close/>
                  <a:moveTo>
                    <a:pt x="287" y="0"/>
                  </a:moveTo>
                  <a:cubicBezTo>
                    <a:pt x="133" y="0"/>
                    <a:pt x="24" y="122"/>
                    <a:pt x="18" y="269"/>
                  </a:cubicBezTo>
                  <a:cubicBezTo>
                    <a:pt x="11" y="402"/>
                    <a:pt x="1" y="538"/>
                    <a:pt x="4" y="670"/>
                  </a:cubicBezTo>
                  <a:cubicBezTo>
                    <a:pt x="7" y="772"/>
                    <a:pt x="24" y="871"/>
                    <a:pt x="55" y="967"/>
                  </a:cubicBezTo>
                  <a:cubicBezTo>
                    <a:pt x="72" y="1028"/>
                    <a:pt x="103" y="1089"/>
                    <a:pt x="140" y="1140"/>
                  </a:cubicBezTo>
                  <a:cubicBezTo>
                    <a:pt x="198" y="1221"/>
                    <a:pt x="266" y="1279"/>
                    <a:pt x="348" y="1337"/>
                  </a:cubicBezTo>
                  <a:cubicBezTo>
                    <a:pt x="576" y="1494"/>
                    <a:pt x="844" y="1518"/>
                    <a:pt x="1109" y="1551"/>
                  </a:cubicBezTo>
                  <a:cubicBezTo>
                    <a:pt x="1372" y="1589"/>
                    <a:pt x="1630" y="1612"/>
                    <a:pt x="1892" y="1626"/>
                  </a:cubicBezTo>
                  <a:cubicBezTo>
                    <a:pt x="2018" y="1630"/>
                    <a:pt x="2141" y="1633"/>
                    <a:pt x="2266" y="1633"/>
                  </a:cubicBezTo>
                  <a:cubicBezTo>
                    <a:pt x="2381" y="1633"/>
                    <a:pt x="2501" y="1626"/>
                    <a:pt x="2617" y="1620"/>
                  </a:cubicBezTo>
                  <a:cubicBezTo>
                    <a:pt x="2722" y="1612"/>
                    <a:pt x="2827" y="1612"/>
                    <a:pt x="2929" y="1603"/>
                  </a:cubicBezTo>
                  <a:cubicBezTo>
                    <a:pt x="3001" y="1596"/>
                    <a:pt x="3072" y="1582"/>
                    <a:pt x="3147" y="1572"/>
                  </a:cubicBezTo>
                  <a:cubicBezTo>
                    <a:pt x="3171" y="1568"/>
                    <a:pt x="3198" y="1565"/>
                    <a:pt x="3226" y="1559"/>
                  </a:cubicBezTo>
                  <a:cubicBezTo>
                    <a:pt x="3279" y="1551"/>
                    <a:pt x="3328" y="1531"/>
                    <a:pt x="3378" y="1510"/>
                  </a:cubicBezTo>
                  <a:cubicBezTo>
                    <a:pt x="3450" y="1480"/>
                    <a:pt x="3515" y="1429"/>
                    <a:pt x="3573" y="1378"/>
                  </a:cubicBezTo>
                  <a:cubicBezTo>
                    <a:pt x="3664" y="1300"/>
                    <a:pt x="3722" y="1198"/>
                    <a:pt x="3753" y="1082"/>
                  </a:cubicBezTo>
                  <a:cubicBezTo>
                    <a:pt x="3773" y="1011"/>
                    <a:pt x="3780" y="932"/>
                    <a:pt x="3786" y="854"/>
                  </a:cubicBezTo>
                  <a:cubicBezTo>
                    <a:pt x="3790" y="803"/>
                    <a:pt x="3797" y="749"/>
                    <a:pt x="3804" y="698"/>
                  </a:cubicBezTo>
                  <a:cubicBezTo>
                    <a:pt x="3810" y="647"/>
                    <a:pt x="3817" y="596"/>
                    <a:pt x="3824" y="548"/>
                  </a:cubicBezTo>
                  <a:cubicBezTo>
                    <a:pt x="3835" y="463"/>
                    <a:pt x="3855" y="375"/>
                    <a:pt x="3855" y="293"/>
                  </a:cubicBezTo>
                  <a:cubicBezTo>
                    <a:pt x="3851" y="163"/>
                    <a:pt x="3766" y="48"/>
                    <a:pt x="3644" y="14"/>
                  </a:cubicBezTo>
                  <a:cubicBezTo>
                    <a:pt x="3621" y="8"/>
                    <a:pt x="3597" y="5"/>
                    <a:pt x="3573" y="5"/>
                  </a:cubicBezTo>
                  <a:cubicBezTo>
                    <a:pt x="3447" y="5"/>
                    <a:pt x="3316" y="86"/>
                    <a:pt x="3290" y="215"/>
                  </a:cubicBezTo>
                  <a:cubicBezTo>
                    <a:pt x="3276" y="282"/>
                    <a:pt x="3273" y="351"/>
                    <a:pt x="3263" y="419"/>
                  </a:cubicBezTo>
                  <a:cubicBezTo>
                    <a:pt x="3259" y="474"/>
                    <a:pt x="3249" y="531"/>
                    <a:pt x="3243" y="585"/>
                  </a:cubicBezTo>
                  <a:cubicBezTo>
                    <a:pt x="3229" y="687"/>
                    <a:pt x="3226" y="789"/>
                    <a:pt x="3215" y="892"/>
                  </a:cubicBezTo>
                  <a:cubicBezTo>
                    <a:pt x="3212" y="902"/>
                    <a:pt x="3212" y="915"/>
                    <a:pt x="3208" y="926"/>
                  </a:cubicBezTo>
                  <a:cubicBezTo>
                    <a:pt x="3188" y="939"/>
                    <a:pt x="3168" y="949"/>
                    <a:pt x="3144" y="963"/>
                  </a:cubicBezTo>
                  <a:cubicBezTo>
                    <a:pt x="3062" y="987"/>
                    <a:pt x="2973" y="997"/>
                    <a:pt x="2885" y="1011"/>
                  </a:cubicBezTo>
                  <a:cubicBezTo>
                    <a:pt x="2756" y="1028"/>
                    <a:pt x="2623" y="1034"/>
                    <a:pt x="2494" y="1045"/>
                  </a:cubicBezTo>
                  <a:cubicBezTo>
                    <a:pt x="2367" y="1055"/>
                    <a:pt x="2240" y="1059"/>
                    <a:pt x="2111" y="1059"/>
                  </a:cubicBezTo>
                  <a:cubicBezTo>
                    <a:pt x="2071" y="1059"/>
                    <a:pt x="2031" y="1059"/>
                    <a:pt x="1990" y="1058"/>
                  </a:cubicBezTo>
                  <a:cubicBezTo>
                    <a:pt x="1814" y="1055"/>
                    <a:pt x="1634" y="1052"/>
                    <a:pt x="1456" y="1038"/>
                  </a:cubicBezTo>
                  <a:cubicBezTo>
                    <a:pt x="1287" y="1025"/>
                    <a:pt x="1116" y="1004"/>
                    <a:pt x="946" y="984"/>
                  </a:cubicBezTo>
                  <a:cubicBezTo>
                    <a:pt x="865" y="973"/>
                    <a:pt x="786" y="956"/>
                    <a:pt x="708" y="929"/>
                  </a:cubicBezTo>
                  <a:cubicBezTo>
                    <a:pt x="671" y="909"/>
                    <a:pt x="634" y="888"/>
                    <a:pt x="596" y="865"/>
                  </a:cubicBezTo>
                  <a:cubicBezTo>
                    <a:pt x="589" y="857"/>
                    <a:pt x="579" y="851"/>
                    <a:pt x="572" y="844"/>
                  </a:cubicBezTo>
                  <a:cubicBezTo>
                    <a:pt x="569" y="837"/>
                    <a:pt x="565" y="830"/>
                    <a:pt x="562" y="827"/>
                  </a:cubicBezTo>
                  <a:cubicBezTo>
                    <a:pt x="552" y="796"/>
                    <a:pt x="545" y="766"/>
                    <a:pt x="538" y="735"/>
                  </a:cubicBezTo>
                  <a:cubicBezTo>
                    <a:pt x="535" y="657"/>
                    <a:pt x="538" y="582"/>
                    <a:pt x="541" y="507"/>
                  </a:cubicBezTo>
                  <a:cubicBezTo>
                    <a:pt x="545" y="429"/>
                    <a:pt x="549" y="347"/>
                    <a:pt x="552" y="269"/>
                  </a:cubicBezTo>
                  <a:cubicBezTo>
                    <a:pt x="558" y="122"/>
                    <a:pt x="426" y="0"/>
                    <a:pt x="287" y="0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54"/>
            <p:cNvSpPr/>
            <p:nvPr/>
          </p:nvSpPr>
          <p:spPr>
            <a:xfrm>
              <a:off x="1606675" y="2947725"/>
              <a:ext cx="53025" cy="38950"/>
            </a:xfrm>
            <a:custGeom>
              <a:avLst/>
              <a:gdLst/>
              <a:ahLst/>
              <a:cxnLst/>
              <a:rect l="l" t="t" r="r" b="b"/>
              <a:pathLst>
                <a:path w="2121" h="1558" extrusionOk="0">
                  <a:moveTo>
                    <a:pt x="317" y="0"/>
                  </a:moveTo>
                  <a:cubicBezTo>
                    <a:pt x="147" y="0"/>
                    <a:pt x="4" y="143"/>
                    <a:pt x="4" y="314"/>
                  </a:cubicBezTo>
                  <a:cubicBezTo>
                    <a:pt x="4" y="433"/>
                    <a:pt x="1" y="551"/>
                    <a:pt x="8" y="671"/>
                  </a:cubicBezTo>
                  <a:cubicBezTo>
                    <a:pt x="15" y="793"/>
                    <a:pt x="38" y="923"/>
                    <a:pt x="96" y="1031"/>
                  </a:cubicBezTo>
                  <a:cubicBezTo>
                    <a:pt x="140" y="1120"/>
                    <a:pt x="198" y="1198"/>
                    <a:pt x="269" y="1266"/>
                  </a:cubicBezTo>
                  <a:cubicBezTo>
                    <a:pt x="314" y="1311"/>
                    <a:pt x="368" y="1347"/>
                    <a:pt x="423" y="1385"/>
                  </a:cubicBezTo>
                  <a:cubicBezTo>
                    <a:pt x="498" y="1433"/>
                    <a:pt x="575" y="1470"/>
                    <a:pt x="661" y="1504"/>
                  </a:cubicBezTo>
                  <a:cubicBezTo>
                    <a:pt x="753" y="1542"/>
                    <a:pt x="858" y="1548"/>
                    <a:pt x="957" y="1556"/>
                  </a:cubicBezTo>
                  <a:cubicBezTo>
                    <a:pt x="977" y="1557"/>
                    <a:pt x="998" y="1558"/>
                    <a:pt x="1019" y="1558"/>
                  </a:cubicBezTo>
                  <a:cubicBezTo>
                    <a:pt x="1051" y="1558"/>
                    <a:pt x="1083" y="1556"/>
                    <a:pt x="1113" y="1552"/>
                  </a:cubicBezTo>
                  <a:cubicBezTo>
                    <a:pt x="1188" y="1548"/>
                    <a:pt x="1263" y="1538"/>
                    <a:pt x="1331" y="1521"/>
                  </a:cubicBezTo>
                  <a:cubicBezTo>
                    <a:pt x="1409" y="1501"/>
                    <a:pt x="1481" y="1474"/>
                    <a:pt x="1552" y="1443"/>
                  </a:cubicBezTo>
                  <a:cubicBezTo>
                    <a:pt x="1593" y="1423"/>
                    <a:pt x="1637" y="1402"/>
                    <a:pt x="1674" y="1378"/>
                  </a:cubicBezTo>
                  <a:cubicBezTo>
                    <a:pt x="1729" y="1344"/>
                    <a:pt x="1780" y="1303"/>
                    <a:pt x="1828" y="1259"/>
                  </a:cubicBezTo>
                  <a:cubicBezTo>
                    <a:pt x="1869" y="1225"/>
                    <a:pt x="1896" y="1174"/>
                    <a:pt x="1927" y="1134"/>
                  </a:cubicBezTo>
                  <a:cubicBezTo>
                    <a:pt x="1954" y="1096"/>
                    <a:pt x="1974" y="1055"/>
                    <a:pt x="1991" y="1014"/>
                  </a:cubicBezTo>
                  <a:cubicBezTo>
                    <a:pt x="2021" y="956"/>
                    <a:pt x="2045" y="892"/>
                    <a:pt x="2062" y="827"/>
                  </a:cubicBezTo>
                  <a:cubicBezTo>
                    <a:pt x="2076" y="783"/>
                    <a:pt x="2090" y="739"/>
                    <a:pt x="2100" y="691"/>
                  </a:cubicBezTo>
                  <a:cubicBezTo>
                    <a:pt x="2120" y="613"/>
                    <a:pt x="2120" y="535"/>
                    <a:pt x="2120" y="457"/>
                  </a:cubicBezTo>
                  <a:cubicBezTo>
                    <a:pt x="2117" y="351"/>
                    <a:pt x="2049" y="256"/>
                    <a:pt x="1943" y="225"/>
                  </a:cubicBezTo>
                  <a:cubicBezTo>
                    <a:pt x="1925" y="220"/>
                    <a:pt x="1905" y="218"/>
                    <a:pt x="1885" y="218"/>
                  </a:cubicBezTo>
                  <a:cubicBezTo>
                    <a:pt x="1801" y="218"/>
                    <a:pt x="1710" y="258"/>
                    <a:pt x="1674" y="338"/>
                  </a:cubicBezTo>
                  <a:cubicBezTo>
                    <a:pt x="1657" y="372"/>
                    <a:pt x="1637" y="402"/>
                    <a:pt x="1620" y="436"/>
                  </a:cubicBezTo>
                  <a:cubicBezTo>
                    <a:pt x="1596" y="487"/>
                    <a:pt x="1576" y="535"/>
                    <a:pt x="1563" y="586"/>
                  </a:cubicBezTo>
                  <a:cubicBezTo>
                    <a:pt x="1549" y="630"/>
                    <a:pt x="1535" y="674"/>
                    <a:pt x="1522" y="715"/>
                  </a:cubicBezTo>
                  <a:cubicBezTo>
                    <a:pt x="1508" y="739"/>
                    <a:pt x="1494" y="763"/>
                    <a:pt x="1481" y="783"/>
                  </a:cubicBezTo>
                  <a:cubicBezTo>
                    <a:pt x="1467" y="800"/>
                    <a:pt x="1453" y="813"/>
                    <a:pt x="1437" y="827"/>
                  </a:cubicBezTo>
                  <a:cubicBezTo>
                    <a:pt x="1412" y="844"/>
                    <a:pt x="1385" y="858"/>
                    <a:pt x="1358" y="871"/>
                  </a:cubicBezTo>
                  <a:cubicBezTo>
                    <a:pt x="1304" y="892"/>
                    <a:pt x="1253" y="906"/>
                    <a:pt x="1198" y="916"/>
                  </a:cubicBezTo>
                  <a:cubicBezTo>
                    <a:pt x="1168" y="918"/>
                    <a:pt x="1137" y="919"/>
                    <a:pt x="1107" y="919"/>
                  </a:cubicBezTo>
                  <a:cubicBezTo>
                    <a:pt x="1057" y="919"/>
                    <a:pt x="1008" y="916"/>
                    <a:pt x="957" y="912"/>
                  </a:cubicBezTo>
                  <a:cubicBezTo>
                    <a:pt x="919" y="902"/>
                    <a:pt x="882" y="892"/>
                    <a:pt x="841" y="882"/>
                  </a:cubicBezTo>
                  <a:cubicBezTo>
                    <a:pt x="804" y="858"/>
                    <a:pt x="767" y="837"/>
                    <a:pt x="729" y="810"/>
                  </a:cubicBezTo>
                  <a:cubicBezTo>
                    <a:pt x="712" y="796"/>
                    <a:pt x="695" y="780"/>
                    <a:pt x="678" y="763"/>
                  </a:cubicBezTo>
                  <a:cubicBezTo>
                    <a:pt x="671" y="749"/>
                    <a:pt x="661" y="732"/>
                    <a:pt x="654" y="719"/>
                  </a:cubicBezTo>
                  <a:cubicBezTo>
                    <a:pt x="647" y="694"/>
                    <a:pt x="641" y="671"/>
                    <a:pt x="637" y="647"/>
                  </a:cubicBezTo>
                  <a:cubicBezTo>
                    <a:pt x="630" y="538"/>
                    <a:pt x="630" y="426"/>
                    <a:pt x="630" y="314"/>
                  </a:cubicBezTo>
                  <a:cubicBezTo>
                    <a:pt x="633" y="143"/>
                    <a:pt x="487" y="0"/>
                    <a:pt x="317" y="0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54"/>
            <p:cNvSpPr/>
            <p:nvPr/>
          </p:nvSpPr>
          <p:spPr>
            <a:xfrm>
              <a:off x="1492650" y="2622275"/>
              <a:ext cx="127925" cy="257700"/>
            </a:xfrm>
            <a:custGeom>
              <a:avLst/>
              <a:gdLst/>
              <a:ahLst/>
              <a:cxnLst/>
              <a:rect l="l" t="t" r="r" b="b"/>
              <a:pathLst>
                <a:path w="5117" h="10308" extrusionOk="0">
                  <a:moveTo>
                    <a:pt x="347" y="1"/>
                  </a:moveTo>
                  <a:cubicBezTo>
                    <a:pt x="211" y="1"/>
                    <a:pt x="85" y="95"/>
                    <a:pt x="51" y="229"/>
                  </a:cubicBezTo>
                  <a:cubicBezTo>
                    <a:pt x="21" y="337"/>
                    <a:pt x="7" y="446"/>
                    <a:pt x="4" y="558"/>
                  </a:cubicBezTo>
                  <a:cubicBezTo>
                    <a:pt x="0" y="633"/>
                    <a:pt x="4" y="711"/>
                    <a:pt x="4" y="786"/>
                  </a:cubicBezTo>
                  <a:cubicBezTo>
                    <a:pt x="4" y="946"/>
                    <a:pt x="7" y="1109"/>
                    <a:pt x="10" y="1273"/>
                  </a:cubicBezTo>
                  <a:cubicBezTo>
                    <a:pt x="21" y="1637"/>
                    <a:pt x="51" y="1997"/>
                    <a:pt x="106" y="2358"/>
                  </a:cubicBezTo>
                  <a:cubicBezTo>
                    <a:pt x="129" y="2507"/>
                    <a:pt x="153" y="2661"/>
                    <a:pt x="181" y="2810"/>
                  </a:cubicBezTo>
                  <a:cubicBezTo>
                    <a:pt x="214" y="2977"/>
                    <a:pt x="255" y="3140"/>
                    <a:pt x="307" y="3307"/>
                  </a:cubicBezTo>
                  <a:cubicBezTo>
                    <a:pt x="354" y="3470"/>
                    <a:pt x="418" y="3630"/>
                    <a:pt x="480" y="3790"/>
                  </a:cubicBezTo>
                  <a:cubicBezTo>
                    <a:pt x="544" y="3967"/>
                    <a:pt x="626" y="4140"/>
                    <a:pt x="707" y="4307"/>
                  </a:cubicBezTo>
                  <a:cubicBezTo>
                    <a:pt x="756" y="4405"/>
                    <a:pt x="803" y="4501"/>
                    <a:pt x="868" y="4589"/>
                  </a:cubicBezTo>
                  <a:cubicBezTo>
                    <a:pt x="922" y="4664"/>
                    <a:pt x="977" y="4739"/>
                    <a:pt x="1038" y="4810"/>
                  </a:cubicBezTo>
                  <a:cubicBezTo>
                    <a:pt x="1120" y="4906"/>
                    <a:pt x="1214" y="4994"/>
                    <a:pt x="1310" y="5079"/>
                  </a:cubicBezTo>
                  <a:cubicBezTo>
                    <a:pt x="1426" y="5181"/>
                    <a:pt x="1544" y="5276"/>
                    <a:pt x="1664" y="5369"/>
                  </a:cubicBezTo>
                  <a:cubicBezTo>
                    <a:pt x="1783" y="5457"/>
                    <a:pt x="1908" y="5525"/>
                    <a:pt x="2038" y="5589"/>
                  </a:cubicBezTo>
                  <a:cubicBezTo>
                    <a:pt x="2177" y="5661"/>
                    <a:pt x="2327" y="5719"/>
                    <a:pt x="2473" y="5769"/>
                  </a:cubicBezTo>
                  <a:cubicBezTo>
                    <a:pt x="2602" y="5814"/>
                    <a:pt x="2732" y="5858"/>
                    <a:pt x="2864" y="5892"/>
                  </a:cubicBezTo>
                  <a:cubicBezTo>
                    <a:pt x="3150" y="5964"/>
                    <a:pt x="3447" y="5984"/>
                    <a:pt x="3739" y="6018"/>
                  </a:cubicBezTo>
                  <a:cubicBezTo>
                    <a:pt x="3830" y="6035"/>
                    <a:pt x="3926" y="6052"/>
                    <a:pt x="4018" y="6083"/>
                  </a:cubicBezTo>
                  <a:cubicBezTo>
                    <a:pt x="4034" y="6093"/>
                    <a:pt x="4051" y="6099"/>
                    <a:pt x="4072" y="6110"/>
                  </a:cubicBezTo>
                  <a:cubicBezTo>
                    <a:pt x="4079" y="6120"/>
                    <a:pt x="4086" y="6127"/>
                    <a:pt x="4096" y="6137"/>
                  </a:cubicBezTo>
                  <a:cubicBezTo>
                    <a:pt x="4096" y="6140"/>
                    <a:pt x="4100" y="6144"/>
                    <a:pt x="4103" y="6147"/>
                  </a:cubicBezTo>
                  <a:cubicBezTo>
                    <a:pt x="4127" y="6226"/>
                    <a:pt x="4147" y="6307"/>
                    <a:pt x="4161" y="6389"/>
                  </a:cubicBezTo>
                  <a:cubicBezTo>
                    <a:pt x="4177" y="6504"/>
                    <a:pt x="4198" y="6620"/>
                    <a:pt x="4215" y="6736"/>
                  </a:cubicBezTo>
                  <a:cubicBezTo>
                    <a:pt x="4232" y="6865"/>
                    <a:pt x="4252" y="6994"/>
                    <a:pt x="4273" y="7124"/>
                  </a:cubicBezTo>
                  <a:cubicBezTo>
                    <a:pt x="4324" y="7532"/>
                    <a:pt x="4412" y="7933"/>
                    <a:pt x="4470" y="8341"/>
                  </a:cubicBezTo>
                  <a:cubicBezTo>
                    <a:pt x="4483" y="8467"/>
                    <a:pt x="4497" y="8597"/>
                    <a:pt x="4504" y="8722"/>
                  </a:cubicBezTo>
                  <a:cubicBezTo>
                    <a:pt x="4514" y="8859"/>
                    <a:pt x="4518" y="8998"/>
                    <a:pt x="4524" y="9134"/>
                  </a:cubicBezTo>
                  <a:cubicBezTo>
                    <a:pt x="4538" y="9440"/>
                    <a:pt x="4572" y="9749"/>
                    <a:pt x="4606" y="10056"/>
                  </a:cubicBezTo>
                  <a:cubicBezTo>
                    <a:pt x="4613" y="10124"/>
                    <a:pt x="4630" y="10181"/>
                    <a:pt x="4681" y="10233"/>
                  </a:cubicBezTo>
                  <a:cubicBezTo>
                    <a:pt x="4725" y="10280"/>
                    <a:pt x="4790" y="10308"/>
                    <a:pt x="4858" y="10308"/>
                  </a:cubicBezTo>
                  <a:cubicBezTo>
                    <a:pt x="4926" y="10308"/>
                    <a:pt x="4990" y="10280"/>
                    <a:pt x="5034" y="10233"/>
                  </a:cubicBezTo>
                  <a:cubicBezTo>
                    <a:pt x="5079" y="10192"/>
                    <a:pt x="5116" y="10117"/>
                    <a:pt x="5110" y="10056"/>
                  </a:cubicBezTo>
                  <a:cubicBezTo>
                    <a:pt x="5086" y="9814"/>
                    <a:pt x="5059" y="9573"/>
                    <a:pt x="5042" y="9331"/>
                  </a:cubicBezTo>
                  <a:cubicBezTo>
                    <a:pt x="5028" y="9117"/>
                    <a:pt x="5031" y="8906"/>
                    <a:pt x="5028" y="8691"/>
                  </a:cubicBezTo>
                  <a:cubicBezTo>
                    <a:pt x="5025" y="8484"/>
                    <a:pt x="5011" y="8273"/>
                    <a:pt x="4990" y="8066"/>
                  </a:cubicBezTo>
                  <a:cubicBezTo>
                    <a:pt x="4981" y="7964"/>
                    <a:pt x="4967" y="7865"/>
                    <a:pt x="4953" y="7766"/>
                  </a:cubicBezTo>
                  <a:cubicBezTo>
                    <a:pt x="4941" y="7654"/>
                    <a:pt x="4926" y="7545"/>
                    <a:pt x="4911" y="7433"/>
                  </a:cubicBezTo>
                  <a:lnTo>
                    <a:pt x="4911" y="7433"/>
                  </a:lnTo>
                  <a:cubicBezTo>
                    <a:pt x="4900" y="7338"/>
                    <a:pt x="4890" y="7243"/>
                    <a:pt x="4882" y="7148"/>
                  </a:cubicBezTo>
                  <a:cubicBezTo>
                    <a:pt x="4875" y="7035"/>
                    <a:pt x="4858" y="6926"/>
                    <a:pt x="4847" y="6818"/>
                  </a:cubicBezTo>
                  <a:cubicBezTo>
                    <a:pt x="4821" y="6562"/>
                    <a:pt x="4800" y="6303"/>
                    <a:pt x="4759" y="6049"/>
                  </a:cubicBezTo>
                  <a:cubicBezTo>
                    <a:pt x="4749" y="5994"/>
                    <a:pt x="4739" y="5936"/>
                    <a:pt x="4725" y="5882"/>
                  </a:cubicBezTo>
                  <a:cubicBezTo>
                    <a:pt x="4708" y="5831"/>
                    <a:pt x="4681" y="5780"/>
                    <a:pt x="4661" y="5732"/>
                  </a:cubicBezTo>
                  <a:cubicBezTo>
                    <a:pt x="4634" y="5671"/>
                    <a:pt x="4589" y="5623"/>
                    <a:pt x="4549" y="5569"/>
                  </a:cubicBezTo>
                  <a:cubicBezTo>
                    <a:pt x="4532" y="5552"/>
                    <a:pt x="4514" y="5538"/>
                    <a:pt x="4494" y="5525"/>
                  </a:cubicBezTo>
                  <a:cubicBezTo>
                    <a:pt x="4467" y="5501"/>
                    <a:pt x="4436" y="5477"/>
                    <a:pt x="4406" y="5457"/>
                  </a:cubicBezTo>
                  <a:cubicBezTo>
                    <a:pt x="4368" y="5430"/>
                    <a:pt x="4331" y="5409"/>
                    <a:pt x="4287" y="5392"/>
                  </a:cubicBezTo>
                  <a:cubicBezTo>
                    <a:pt x="4198" y="5355"/>
                    <a:pt x="4116" y="5324"/>
                    <a:pt x="4025" y="5303"/>
                  </a:cubicBezTo>
                  <a:cubicBezTo>
                    <a:pt x="3885" y="5267"/>
                    <a:pt x="3739" y="5253"/>
                    <a:pt x="3593" y="5239"/>
                  </a:cubicBezTo>
                  <a:cubicBezTo>
                    <a:pt x="3491" y="5226"/>
                    <a:pt x="3392" y="5215"/>
                    <a:pt x="3290" y="5205"/>
                  </a:cubicBezTo>
                  <a:cubicBezTo>
                    <a:pt x="2998" y="5157"/>
                    <a:pt x="2712" y="5076"/>
                    <a:pt x="2436" y="4967"/>
                  </a:cubicBezTo>
                  <a:cubicBezTo>
                    <a:pt x="2357" y="4929"/>
                    <a:pt x="2279" y="4892"/>
                    <a:pt x="2205" y="4851"/>
                  </a:cubicBezTo>
                  <a:cubicBezTo>
                    <a:pt x="2133" y="4810"/>
                    <a:pt x="2065" y="4763"/>
                    <a:pt x="2001" y="4715"/>
                  </a:cubicBezTo>
                  <a:cubicBezTo>
                    <a:pt x="1919" y="4650"/>
                    <a:pt x="1841" y="4586"/>
                    <a:pt x="1766" y="4518"/>
                  </a:cubicBezTo>
                  <a:cubicBezTo>
                    <a:pt x="1718" y="4474"/>
                    <a:pt x="1671" y="4430"/>
                    <a:pt x="1623" y="4385"/>
                  </a:cubicBezTo>
                  <a:cubicBezTo>
                    <a:pt x="1582" y="4348"/>
                    <a:pt x="1548" y="4303"/>
                    <a:pt x="1514" y="4262"/>
                  </a:cubicBezTo>
                  <a:cubicBezTo>
                    <a:pt x="1467" y="4198"/>
                    <a:pt x="1422" y="4130"/>
                    <a:pt x="1381" y="4062"/>
                  </a:cubicBezTo>
                  <a:cubicBezTo>
                    <a:pt x="1354" y="4008"/>
                    <a:pt x="1327" y="3953"/>
                    <a:pt x="1303" y="3899"/>
                  </a:cubicBezTo>
                  <a:cubicBezTo>
                    <a:pt x="1252" y="3793"/>
                    <a:pt x="1205" y="3684"/>
                    <a:pt x="1157" y="3576"/>
                  </a:cubicBezTo>
                  <a:cubicBezTo>
                    <a:pt x="1062" y="3328"/>
                    <a:pt x="970" y="3075"/>
                    <a:pt x="905" y="2817"/>
                  </a:cubicBezTo>
                  <a:cubicBezTo>
                    <a:pt x="875" y="2695"/>
                    <a:pt x="854" y="2568"/>
                    <a:pt x="830" y="2443"/>
                  </a:cubicBezTo>
                  <a:cubicBezTo>
                    <a:pt x="810" y="2323"/>
                    <a:pt x="793" y="2201"/>
                    <a:pt x="773" y="2083"/>
                  </a:cubicBezTo>
                  <a:cubicBezTo>
                    <a:pt x="742" y="1797"/>
                    <a:pt x="721" y="1514"/>
                    <a:pt x="707" y="1225"/>
                  </a:cubicBezTo>
                  <a:cubicBezTo>
                    <a:pt x="704" y="1072"/>
                    <a:pt x="698" y="919"/>
                    <a:pt x="694" y="766"/>
                  </a:cubicBezTo>
                  <a:cubicBezTo>
                    <a:pt x="694" y="698"/>
                    <a:pt x="691" y="626"/>
                    <a:pt x="691" y="558"/>
                  </a:cubicBezTo>
                  <a:cubicBezTo>
                    <a:pt x="684" y="446"/>
                    <a:pt x="663" y="337"/>
                    <a:pt x="646" y="229"/>
                  </a:cubicBezTo>
                  <a:cubicBezTo>
                    <a:pt x="633" y="174"/>
                    <a:pt x="605" y="130"/>
                    <a:pt x="565" y="92"/>
                  </a:cubicBezTo>
                  <a:cubicBezTo>
                    <a:pt x="511" y="34"/>
                    <a:pt x="429" y="1"/>
                    <a:pt x="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54"/>
            <p:cNvSpPr/>
            <p:nvPr/>
          </p:nvSpPr>
          <p:spPr>
            <a:xfrm>
              <a:off x="1639100" y="2612750"/>
              <a:ext cx="79625" cy="272850"/>
            </a:xfrm>
            <a:custGeom>
              <a:avLst/>
              <a:gdLst/>
              <a:ahLst/>
              <a:cxnLst/>
              <a:rect l="l" t="t" r="r" b="b"/>
              <a:pathLst>
                <a:path w="3185" h="10914" extrusionOk="0">
                  <a:moveTo>
                    <a:pt x="2307" y="5243"/>
                  </a:moveTo>
                  <a:lnTo>
                    <a:pt x="2307" y="5243"/>
                  </a:lnTo>
                  <a:cubicBezTo>
                    <a:pt x="2305" y="5245"/>
                    <a:pt x="2303" y="5247"/>
                    <a:pt x="2301" y="5250"/>
                  </a:cubicBezTo>
                  <a:lnTo>
                    <a:pt x="2301" y="5250"/>
                  </a:lnTo>
                  <a:cubicBezTo>
                    <a:pt x="2303" y="5247"/>
                    <a:pt x="2305" y="5245"/>
                    <a:pt x="2307" y="5243"/>
                  </a:cubicBezTo>
                  <a:close/>
                  <a:moveTo>
                    <a:pt x="711" y="6290"/>
                  </a:moveTo>
                  <a:cubicBezTo>
                    <a:pt x="704" y="6301"/>
                    <a:pt x="697" y="6307"/>
                    <a:pt x="691" y="6314"/>
                  </a:cubicBezTo>
                  <a:cubicBezTo>
                    <a:pt x="697" y="6307"/>
                    <a:pt x="704" y="6297"/>
                    <a:pt x="711" y="6290"/>
                  </a:cubicBezTo>
                  <a:close/>
                  <a:moveTo>
                    <a:pt x="2796" y="0"/>
                  </a:moveTo>
                  <a:cubicBezTo>
                    <a:pt x="2698" y="0"/>
                    <a:pt x="2605" y="38"/>
                    <a:pt x="2538" y="106"/>
                  </a:cubicBezTo>
                  <a:cubicBezTo>
                    <a:pt x="2493" y="150"/>
                    <a:pt x="2462" y="205"/>
                    <a:pt x="2446" y="266"/>
                  </a:cubicBezTo>
                  <a:cubicBezTo>
                    <a:pt x="2429" y="330"/>
                    <a:pt x="2429" y="392"/>
                    <a:pt x="2446" y="456"/>
                  </a:cubicBezTo>
                  <a:cubicBezTo>
                    <a:pt x="2446" y="463"/>
                    <a:pt x="2449" y="470"/>
                    <a:pt x="2449" y="476"/>
                  </a:cubicBezTo>
                  <a:cubicBezTo>
                    <a:pt x="2487" y="820"/>
                    <a:pt x="2473" y="1167"/>
                    <a:pt x="2462" y="1511"/>
                  </a:cubicBezTo>
                  <a:cubicBezTo>
                    <a:pt x="2456" y="1885"/>
                    <a:pt x="2442" y="2255"/>
                    <a:pt x="2405" y="2627"/>
                  </a:cubicBezTo>
                  <a:cubicBezTo>
                    <a:pt x="2360" y="2940"/>
                    <a:pt x="2299" y="3246"/>
                    <a:pt x="2231" y="3552"/>
                  </a:cubicBezTo>
                  <a:cubicBezTo>
                    <a:pt x="2194" y="3718"/>
                    <a:pt x="2143" y="3878"/>
                    <a:pt x="2089" y="4042"/>
                  </a:cubicBezTo>
                  <a:cubicBezTo>
                    <a:pt x="2041" y="4188"/>
                    <a:pt x="1993" y="4334"/>
                    <a:pt x="1936" y="4474"/>
                  </a:cubicBezTo>
                  <a:cubicBezTo>
                    <a:pt x="1861" y="4640"/>
                    <a:pt x="1759" y="4790"/>
                    <a:pt x="1653" y="4936"/>
                  </a:cubicBezTo>
                  <a:cubicBezTo>
                    <a:pt x="1528" y="5083"/>
                    <a:pt x="1381" y="5208"/>
                    <a:pt x="1231" y="5331"/>
                  </a:cubicBezTo>
                  <a:cubicBezTo>
                    <a:pt x="1156" y="5385"/>
                    <a:pt x="1079" y="5439"/>
                    <a:pt x="997" y="5488"/>
                  </a:cubicBezTo>
                  <a:cubicBezTo>
                    <a:pt x="915" y="5538"/>
                    <a:pt x="826" y="5579"/>
                    <a:pt x="738" y="5617"/>
                  </a:cubicBezTo>
                  <a:cubicBezTo>
                    <a:pt x="595" y="5675"/>
                    <a:pt x="452" y="5719"/>
                    <a:pt x="316" y="5790"/>
                  </a:cubicBezTo>
                  <a:cubicBezTo>
                    <a:pt x="217" y="5844"/>
                    <a:pt x="153" y="5923"/>
                    <a:pt x="88" y="6011"/>
                  </a:cubicBezTo>
                  <a:cubicBezTo>
                    <a:pt x="82" y="6025"/>
                    <a:pt x="79" y="6035"/>
                    <a:pt x="71" y="6048"/>
                  </a:cubicBezTo>
                  <a:cubicBezTo>
                    <a:pt x="51" y="6086"/>
                    <a:pt x="34" y="6127"/>
                    <a:pt x="27" y="6171"/>
                  </a:cubicBezTo>
                  <a:cubicBezTo>
                    <a:pt x="10" y="6235"/>
                    <a:pt x="7" y="6307"/>
                    <a:pt x="3" y="6375"/>
                  </a:cubicBezTo>
                  <a:cubicBezTo>
                    <a:pt x="0" y="6453"/>
                    <a:pt x="7" y="6532"/>
                    <a:pt x="7" y="6613"/>
                  </a:cubicBezTo>
                  <a:cubicBezTo>
                    <a:pt x="13" y="6940"/>
                    <a:pt x="13" y="7270"/>
                    <a:pt x="10" y="7600"/>
                  </a:cubicBezTo>
                  <a:cubicBezTo>
                    <a:pt x="7" y="7937"/>
                    <a:pt x="0" y="8273"/>
                    <a:pt x="7" y="8610"/>
                  </a:cubicBezTo>
                  <a:cubicBezTo>
                    <a:pt x="13" y="8937"/>
                    <a:pt x="27" y="9263"/>
                    <a:pt x="44" y="9590"/>
                  </a:cubicBezTo>
                  <a:cubicBezTo>
                    <a:pt x="54" y="9760"/>
                    <a:pt x="71" y="9926"/>
                    <a:pt x="85" y="10097"/>
                  </a:cubicBezTo>
                  <a:cubicBezTo>
                    <a:pt x="102" y="10284"/>
                    <a:pt x="102" y="10471"/>
                    <a:pt x="105" y="10655"/>
                  </a:cubicBezTo>
                  <a:cubicBezTo>
                    <a:pt x="109" y="10797"/>
                    <a:pt x="221" y="10913"/>
                    <a:pt x="364" y="10913"/>
                  </a:cubicBezTo>
                  <a:cubicBezTo>
                    <a:pt x="503" y="10913"/>
                    <a:pt x="626" y="10797"/>
                    <a:pt x="622" y="10655"/>
                  </a:cubicBezTo>
                  <a:cubicBezTo>
                    <a:pt x="616" y="10477"/>
                    <a:pt x="616" y="10297"/>
                    <a:pt x="609" y="10117"/>
                  </a:cubicBezTo>
                  <a:cubicBezTo>
                    <a:pt x="602" y="9964"/>
                    <a:pt x="589" y="9811"/>
                    <a:pt x="585" y="9654"/>
                  </a:cubicBezTo>
                  <a:cubicBezTo>
                    <a:pt x="575" y="9325"/>
                    <a:pt x="572" y="8991"/>
                    <a:pt x="578" y="8661"/>
                  </a:cubicBezTo>
                  <a:cubicBezTo>
                    <a:pt x="589" y="8321"/>
                    <a:pt x="609" y="7981"/>
                    <a:pt x="630" y="7640"/>
                  </a:cubicBezTo>
                  <a:cubicBezTo>
                    <a:pt x="646" y="7321"/>
                    <a:pt x="660" y="6998"/>
                    <a:pt x="670" y="6678"/>
                  </a:cubicBezTo>
                  <a:cubicBezTo>
                    <a:pt x="674" y="6566"/>
                    <a:pt x="677" y="6453"/>
                    <a:pt x="684" y="6345"/>
                  </a:cubicBezTo>
                  <a:cubicBezTo>
                    <a:pt x="684" y="6342"/>
                    <a:pt x="684" y="6337"/>
                    <a:pt x="687" y="6334"/>
                  </a:cubicBezTo>
                  <a:cubicBezTo>
                    <a:pt x="803" y="6260"/>
                    <a:pt x="932" y="6212"/>
                    <a:pt x="1058" y="6154"/>
                  </a:cubicBezTo>
                  <a:cubicBezTo>
                    <a:pt x="1214" y="6086"/>
                    <a:pt x="1371" y="6011"/>
                    <a:pt x="1520" y="5926"/>
                  </a:cubicBezTo>
                  <a:cubicBezTo>
                    <a:pt x="1677" y="5838"/>
                    <a:pt x="1823" y="5732"/>
                    <a:pt x="1963" y="5617"/>
                  </a:cubicBezTo>
                  <a:cubicBezTo>
                    <a:pt x="2021" y="5569"/>
                    <a:pt x="2079" y="5518"/>
                    <a:pt x="2129" y="5464"/>
                  </a:cubicBezTo>
                  <a:cubicBezTo>
                    <a:pt x="2174" y="5416"/>
                    <a:pt x="2216" y="5364"/>
                    <a:pt x="2255" y="5312"/>
                  </a:cubicBezTo>
                  <a:lnTo>
                    <a:pt x="2255" y="5312"/>
                  </a:lnTo>
                  <a:cubicBezTo>
                    <a:pt x="2254" y="5313"/>
                    <a:pt x="2253" y="5315"/>
                    <a:pt x="2252" y="5317"/>
                  </a:cubicBezTo>
                  <a:cubicBezTo>
                    <a:pt x="2344" y="5194"/>
                    <a:pt x="2436" y="5076"/>
                    <a:pt x="2511" y="4943"/>
                  </a:cubicBezTo>
                  <a:cubicBezTo>
                    <a:pt x="2599" y="4794"/>
                    <a:pt x="2663" y="4623"/>
                    <a:pt x="2721" y="4460"/>
                  </a:cubicBezTo>
                  <a:cubicBezTo>
                    <a:pt x="2779" y="4307"/>
                    <a:pt x="2834" y="4154"/>
                    <a:pt x="2881" y="3998"/>
                  </a:cubicBezTo>
                  <a:cubicBezTo>
                    <a:pt x="2925" y="3844"/>
                    <a:pt x="2963" y="3688"/>
                    <a:pt x="2993" y="3535"/>
                  </a:cubicBezTo>
                  <a:cubicBezTo>
                    <a:pt x="3062" y="3191"/>
                    <a:pt x="3112" y="2844"/>
                    <a:pt x="3147" y="2497"/>
                  </a:cubicBezTo>
                  <a:cubicBezTo>
                    <a:pt x="3177" y="2181"/>
                    <a:pt x="3177" y="1858"/>
                    <a:pt x="3181" y="1538"/>
                  </a:cubicBezTo>
                  <a:cubicBezTo>
                    <a:pt x="3184" y="1337"/>
                    <a:pt x="3184" y="1133"/>
                    <a:pt x="3184" y="929"/>
                  </a:cubicBezTo>
                  <a:cubicBezTo>
                    <a:pt x="3184" y="739"/>
                    <a:pt x="3181" y="548"/>
                    <a:pt x="3156" y="361"/>
                  </a:cubicBezTo>
                  <a:cubicBezTo>
                    <a:pt x="3153" y="330"/>
                    <a:pt x="3147" y="296"/>
                    <a:pt x="3143" y="266"/>
                  </a:cubicBezTo>
                  <a:cubicBezTo>
                    <a:pt x="3126" y="205"/>
                    <a:pt x="3095" y="150"/>
                    <a:pt x="3051" y="106"/>
                  </a:cubicBezTo>
                  <a:cubicBezTo>
                    <a:pt x="2983" y="38"/>
                    <a:pt x="2891" y="0"/>
                    <a:pt x="27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54"/>
            <p:cNvSpPr/>
            <p:nvPr/>
          </p:nvSpPr>
          <p:spPr>
            <a:xfrm>
              <a:off x="1492900" y="2617075"/>
              <a:ext cx="214325" cy="69025"/>
            </a:xfrm>
            <a:custGeom>
              <a:avLst/>
              <a:gdLst/>
              <a:ahLst/>
              <a:cxnLst/>
              <a:rect l="l" t="t" r="r" b="b"/>
              <a:pathLst>
                <a:path w="8573" h="2761" extrusionOk="0">
                  <a:moveTo>
                    <a:pt x="3317" y="1"/>
                  </a:moveTo>
                  <a:cubicBezTo>
                    <a:pt x="3300" y="1"/>
                    <a:pt x="3286" y="1"/>
                    <a:pt x="3277" y="5"/>
                  </a:cubicBezTo>
                  <a:cubicBezTo>
                    <a:pt x="3245" y="8"/>
                    <a:pt x="3219" y="11"/>
                    <a:pt x="3192" y="14"/>
                  </a:cubicBezTo>
                  <a:cubicBezTo>
                    <a:pt x="3151" y="28"/>
                    <a:pt x="3116" y="45"/>
                    <a:pt x="3079" y="62"/>
                  </a:cubicBezTo>
                  <a:cubicBezTo>
                    <a:pt x="3024" y="90"/>
                    <a:pt x="2974" y="154"/>
                    <a:pt x="2943" y="201"/>
                  </a:cubicBezTo>
                  <a:cubicBezTo>
                    <a:pt x="2922" y="232"/>
                    <a:pt x="2902" y="266"/>
                    <a:pt x="2889" y="300"/>
                  </a:cubicBezTo>
                  <a:cubicBezTo>
                    <a:pt x="2800" y="481"/>
                    <a:pt x="2766" y="674"/>
                    <a:pt x="2759" y="875"/>
                  </a:cubicBezTo>
                  <a:cubicBezTo>
                    <a:pt x="2759" y="964"/>
                    <a:pt x="2759" y="1052"/>
                    <a:pt x="2770" y="1140"/>
                  </a:cubicBezTo>
                  <a:cubicBezTo>
                    <a:pt x="2776" y="1209"/>
                    <a:pt x="2787" y="1266"/>
                    <a:pt x="2807" y="1327"/>
                  </a:cubicBezTo>
                  <a:cubicBezTo>
                    <a:pt x="2824" y="1385"/>
                    <a:pt x="2851" y="1450"/>
                    <a:pt x="2875" y="1501"/>
                  </a:cubicBezTo>
                  <a:cubicBezTo>
                    <a:pt x="2881" y="1511"/>
                    <a:pt x="2885" y="1522"/>
                    <a:pt x="2892" y="1531"/>
                  </a:cubicBezTo>
                  <a:cubicBezTo>
                    <a:pt x="2667" y="1699"/>
                    <a:pt x="2436" y="1855"/>
                    <a:pt x="2184" y="1974"/>
                  </a:cubicBezTo>
                  <a:cubicBezTo>
                    <a:pt x="2143" y="1988"/>
                    <a:pt x="2106" y="1997"/>
                    <a:pt x="2062" y="2008"/>
                  </a:cubicBezTo>
                  <a:cubicBezTo>
                    <a:pt x="2022" y="2011"/>
                    <a:pt x="1983" y="2013"/>
                    <a:pt x="1943" y="2013"/>
                  </a:cubicBezTo>
                  <a:cubicBezTo>
                    <a:pt x="1869" y="2013"/>
                    <a:pt x="1794" y="2008"/>
                    <a:pt x="1718" y="2001"/>
                  </a:cubicBezTo>
                  <a:cubicBezTo>
                    <a:pt x="1477" y="1960"/>
                    <a:pt x="1236" y="1909"/>
                    <a:pt x="1004" y="1824"/>
                  </a:cubicBezTo>
                  <a:cubicBezTo>
                    <a:pt x="960" y="1804"/>
                    <a:pt x="915" y="1780"/>
                    <a:pt x="875" y="1753"/>
                  </a:cubicBezTo>
                  <a:cubicBezTo>
                    <a:pt x="875" y="1749"/>
                    <a:pt x="871" y="1749"/>
                    <a:pt x="871" y="1746"/>
                  </a:cubicBezTo>
                  <a:cubicBezTo>
                    <a:pt x="790" y="1637"/>
                    <a:pt x="715" y="1522"/>
                    <a:pt x="640" y="1406"/>
                  </a:cubicBezTo>
                  <a:cubicBezTo>
                    <a:pt x="595" y="1338"/>
                    <a:pt x="534" y="1283"/>
                    <a:pt x="453" y="1263"/>
                  </a:cubicBezTo>
                  <a:cubicBezTo>
                    <a:pt x="424" y="1255"/>
                    <a:pt x="395" y="1250"/>
                    <a:pt x="365" y="1250"/>
                  </a:cubicBezTo>
                  <a:cubicBezTo>
                    <a:pt x="310" y="1250"/>
                    <a:pt x="255" y="1265"/>
                    <a:pt x="208" y="1294"/>
                  </a:cubicBezTo>
                  <a:cubicBezTo>
                    <a:pt x="65" y="1379"/>
                    <a:pt x="0" y="1583"/>
                    <a:pt x="96" y="1726"/>
                  </a:cubicBezTo>
                  <a:cubicBezTo>
                    <a:pt x="140" y="1801"/>
                    <a:pt x="187" y="1872"/>
                    <a:pt x="235" y="1944"/>
                  </a:cubicBezTo>
                  <a:cubicBezTo>
                    <a:pt x="259" y="1977"/>
                    <a:pt x="286" y="2011"/>
                    <a:pt x="310" y="2049"/>
                  </a:cubicBezTo>
                  <a:cubicBezTo>
                    <a:pt x="324" y="2069"/>
                    <a:pt x="341" y="2090"/>
                    <a:pt x="355" y="2110"/>
                  </a:cubicBezTo>
                  <a:cubicBezTo>
                    <a:pt x="405" y="2181"/>
                    <a:pt x="457" y="2229"/>
                    <a:pt x="528" y="2280"/>
                  </a:cubicBezTo>
                  <a:cubicBezTo>
                    <a:pt x="688" y="2396"/>
                    <a:pt x="885" y="2460"/>
                    <a:pt x="1075" y="2515"/>
                  </a:cubicBezTo>
                  <a:cubicBezTo>
                    <a:pt x="1191" y="2549"/>
                    <a:pt x="1310" y="2569"/>
                    <a:pt x="1429" y="2597"/>
                  </a:cubicBezTo>
                  <a:cubicBezTo>
                    <a:pt x="1514" y="2613"/>
                    <a:pt x="1603" y="2627"/>
                    <a:pt x="1688" y="2633"/>
                  </a:cubicBezTo>
                  <a:cubicBezTo>
                    <a:pt x="1759" y="2643"/>
                    <a:pt x="1831" y="2655"/>
                    <a:pt x="1903" y="2655"/>
                  </a:cubicBezTo>
                  <a:cubicBezTo>
                    <a:pt x="1913" y="2655"/>
                    <a:pt x="1923" y="2654"/>
                    <a:pt x="1933" y="2654"/>
                  </a:cubicBezTo>
                  <a:cubicBezTo>
                    <a:pt x="1980" y="2654"/>
                    <a:pt x="2024" y="2651"/>
                    <a:pt x="2069" y="2647"/>
                  </a:cubicBezTo>
                  <a:cubicBezTo>
                    <a:pt x="2181" y="2641"/>
                    <a:pt x="2283" y="2620"/>
                    <a:pt x="2388" y="2580"/>
                  </a:cubicBezTo>
                  <a:cubicBezTo>
                    <a:pt x="2538" y="2522"/>
                    <a:pt x="2677" y="2443"/>
                    <a:pt x="2817" y="2362"/>
                  </a:cubicBezTo>
                  <a:cubicBezTo>
                    <a:pt x="2943" y="2291"/>
                    <a:pt x="3062" y="2209"/>
                    <a:pt x="3181" y="2123"/>
                  </a:cubicBezTo>
                  <a:cubicBezTo>
                    <a:pt x="3208" y="2103"/>
                    <a:pt x="3236" y="2082"/>
                    <a:pt x="3263" y="2062"/>
                  </a:cubicBezTo>
                  <a:cubicBezTo>
                    <a:pt x="3334" y="2144"/>
                    <a:pt x="3416" y="2219"/>
                    <a:pt x="3498" y="2287"/>
                  </a:cubicBezTo>
                  <a:cubicBezTo>
                    <a:pt x="3586" y="2355"/>
                    <a:pt x="3671" y="2423"/>
                    <a:pt x="3763" y="2487"/>
                  </a:cubicBezTo>
                  <a:cubicBezTo>
                    <a:pt x="3902" y="2586"/>
                    <a:pt x="4073" y="2638"/>
                    <a:pt x="4236" y="2678"/>
                  </a:cubicBezTo>
                  <a:cubicBezTo>
                    <a:pt x="4310" y="2695"/>
                    <a:pt x="4388" y="2712"/>
                    <a:pt x="4464" y="2729"/>
                  </a:cubicBezTo>
                  <a:cubicBezTo>
                    <a:pt x="4552" y="2746"/>
                    <a:pt x="4641" y="2760"/>
                    <a:pt x="4729" y="2760"/>
                  </a:cubicBezTo>
                  <a:cubicBezTo>
                    <a:pt x="4736" y="2760"/>
                    <a:pt x="4742" y="2760"/>
                    <a:pt x="4749" y="2760"/>
                  </a:cubicBezTo>
                  <a:cubicBezTo>
                    <a:pt x="4865" y="2760"/>
                    <a:pt x="4987" y="2734"/>
                    <a:pt x="5103" y="2715"/>
                  </a:cubicBezTo>
                  <a:cubicBezTo>
                    <a:pt x="5246" y="2691"/>
                    <a:pt x="5396" y="2661"/>
                    <a:pt x="5528" y="2603"/>
                  </a:cubicBezTo>
                  <a:cubicBezTo>
                    <a:pt x="5596" y="2576"/>
                    <a:pt x="5661" y="2549"/>
                    <a:pt x="5726" y="2515"/>
                  </a:cubicBezTo>
                  <a:cubicBezTo>
                    <a:pt x="5811" y="2470"/>
                    <a:pt x="5892" y="2396"/>
                    <a:pt x="5963" y="2331"/>
                  </a:cubicBezTo>
                  <a:cubicBezTo>
                    <a:pt x="6035" y="2266"/>
                    <a:pt x="6096" y="2195"/>
                    <a:pt x="6158" y="2127"/>
                  </a:cubicBezTo>
                  <a:cubicBezTo>
                    <a:pt x="6164" y="2120"/>
                    <a:pt x="6167" y="2113"/>
                    <a:pt x="6171" y="2110"/>
                  </a:cubicBezTo>
                  <a:cubicBezTo>
                    <a:pt x="6274" y="2171"/>
                    <a:pt x="6385" y="2215"/>
                    <a:pt x="6498" y="2253"/>
                  </a:cubicBezTo>
                  <a:cubicBezTo>
                    <a:pt x="6657" y="2304"/>
                    <a:pt x="6834" y="2324"/>
                    <a:pt x="7001" y="2338"/>
                  </a:cubicBezTo>
                  <a:cubicBezTo>
                    <a:pt x="7025" y="2340"/>
                    <a:pt x="7050" y="2341"/>
                    <a:pt x="7074" y="2341"/>
                  </a:cubicBezTo>
                  <a:cubicBezTo>
                    <a:pt x="7119" y="2341"/>
                    <a:pt x="7165" y="2338"/>
                    <a:pt x="7208" y="2331"/>
                  </a:cubicBezTo>
                  <a:cubicBezTo>
                    <a:pt x="7304" y="2321"/>
                    <a:pt x="7399" y="2307"/>
                    <a:pt x="7491" y="2283"/>
                  </a:cubicBezTo>
                  <a:cubicBezTo>
                    <a:pt x="7621" y="2253"/>
                    <a:pt x="7750" y="2215"/>
                    <a:pt x="7872" y="2171"/>
                  </a:cubicBezTo>
                  <a:cubicBezTo>
                    <a:pt x="7947" y="2144"/>
                    <a:pt x="8018" y="2113"/>
                    <a:pt x="8086" y="2073"/>
                  </a:cubicBezTo>
                  <a:cubicBezTo>
                    <a:pt x="8147" y="2038"/>
                    <a:pt x="8205" y="1994"/>
                    <a:pt x="8263" y="1953"/>
                  </a:cubicBezTo>
                  <a:cubicBezTo>
                    <a:pt x="8399" y="1858"/>
                    <a:pt x="8573" y="1735"/>
                    <a:pt x="8563" y="1548"/>
                  </a:cubicBezTo>
                  <a:cubicBezTo>
                    <a:pt x="8559" y="1484"/>
                    <a:pt x="8539" y="1426"/>
                    <a:pt x="8494" y="1382"/>
                  </a:cubicBezTo>
                  <a:cubicBezTo>
                    <a:pt x="8464" y="1352"/>
                    <a:pt x="8430" y="1331"/>
                    <a:pt x="8389" y="1321"/>
                  </a:cubicBezTo>
                  <a:cubicBezTo>
                    <a:pt x="8368" y="1316"/>
                    <a:pt x="8347" y="1313"/>
                    <a:pt x="8326" y="1313"/>
                  </a:cubicBezTo>
                  <a:cubicBezTo>
                    <a:pt x="8305" y="1313"/>
                    <a:pt x="8284" y="1316"/>
                    <a:pt x="8263" y="1321"/>
                  </a:cubicBezTo>
                  <a:cubicBezTo>
                    <a:pt x="8185" y="1331"/>
                    <a:pt x="8127" y="1379"/>
                    <a:pt x="8070" y="1426"/>
                  </a:cubicBezTo>
                  <a:cubicBezTo>
                    <a:pt x="7984" y="1487"/>
                    <a:pt x="7896" y="1542"/>
                    <a:pt x="7800" y="1589"/>
                  </a:cubicBezTo>
                  <a:cubicBezTo>
                    <a:pt x="7634" y="1651"/>
                    <a:pt x="7461" y="1688"/>
                    <a:pt x="7287" y="1715"/>
                  </a:cubicBezTo>
                  <a:cubicBezTo>
                    <a:pt x="7232" y="1720"/>
                    <a:pt x="7179" y="1723"/>
                    <a:pt x="7125" y="1723"/>
                  </a:cubicBezTo>
                  <a:cubicBezTo>
                    <a:pt x="7072" y="1723"/>
                    <a:pt x="7018" y="1720"/>
                    <a:pt x="6963" y="1715"/>
                  </a:cubicBezTo>
                  <a:cubicBezTo>
                    <a:pt x="6821" y="1691"/>
                    <a:pt x="6678" y="1661"/>
                    <a:pt x="6539" y="1613"/>
                  </a:cubicBezTo>
                  <a:cubicBezTo>
                    <a:pt x="6522" y="1606"/>
                    <a:pt x="6508" y="1597"/>
                    <a:pt x="6494" y="1589"/>
                  </a:cubicBezTo>
                  <a:cubicBezTo>
                    <a:pt x="6498" y="1576"/>
                    <a:pt x="6505" y="1562"/>
                    <a:pt x="6511" y="1548"/>
                  </a:cubicBezTo>
                  <a:cubicBezTo>
                    <a:pt x="6542" y="1474"/>
                    <a:pt x="6559" y="1396"/>
                    <a:pt x="6572" y="1314"/>
                  </a:cubicBezTo>
                  <a:cubicBezTo>
                    <a:pt x="6586" y="1215"/>
                    <a:pt x="6593" y="1113"/>
                    <a:pt x="6583" y="1015"/>
                  </a:cubicBezTo>
                  <a:cubicBezTo>
                    <a:pt x="6569" y="906"/>
                    <a:pt x="6555" y="797"/>
                    <a:pt x="6514" y="695"/>
                  </a:cubicBezTo>
                  <a:cubicBezTo>
                    <a:pt x="6474" y="592"/>
                    <a:pt x="6423" y="504"/>
                    <a:pt x="6345" y="423"/>
                  </a:cubicBezTo>
                  <a:cubicBezTo>
                    <a:pt x="6276" y="355"/>
                    <a:pt x="6183" y="319"/>
                    <a:pt x="6090" y="319"/>
                  </a:cubicBezTo>
                  <a:cubicBezTo>
                    <a:pt x="6048" y="319"/>
                    <a:pt x="6006" y="326"/>
                    <a:pt x="5967" y="341"/>
                  </a:cubicBezTo>
                  <a:cubicBezTo>
                    <a:pt x="5855" y="382"/>
                    <a:pt x="5776" y="454"/>
                    <a:pt x="5715" y="556"/>
                  </a:cubicBezTo>
                  <a:cubicBezTo>
                    <a:pt x="5678" y="617"/>
                    <a:pt x="5654" y="691"/>
                    <a:pt x="5633" y="763"/>
                  </a:cubicBezTo>
                  <a:cubicBezTo>
                    <a:pt x="5610" y="834"/>
                    <a:pt x="5593" y="909"/>
                    <a:pt x="5586" y="984"/>
                  </a:cubicBezTo>
                  <a:cubicBezTo>
                    <a:pt x="5575" y="1099"/>
                    <a:pt x="5600" y="1212"/>
                    <a:pt x="5627" y="1324"/>
                  </a:cubicBezTo>
                  <a:cubicBezTo>
                    <a:pt x="5651" y="1419"/>
                    <a:pt x="5691" y="1511"/>
                    <a:pt x="5732" y="1597"/>
                  </a:cubicBezTo>
                  <a:cubicBezTo>
                    <a:pt x="5739" y="1613"/>
                    <a:pt x="5749" y="1630"/>
                    <a:pt x="5756" y="1647"/>
                  </a:cubicBezTo>
                  <a:cubicBezTo>
                    <a:pt x="5671" y="1743"/>
                    <a:pt x="5583" y="1831"/>
                    <a:pt x="5484" y="1913"/>
                  </a:cubicBezTo>
                  <a:cubicBezTo>
                    <a:pt x="5457" y="1933"/>
                    <a:pt x="5429" y="1950"/>
                    <a:pt x="5399" y="1964"/>
                  </a:cubicBezTo>
                  <a:cubicBezTo>
                    <a:pt x="5239" y="2021"/>
                    <a:pt x="5069" y="2049"/>
                    <a:pt x="4899" y="2076"/>
                  </a:cubicBezTo>
                  <a:cubicBezTo>
                    <a:pt x="4850" y="2081"/>
                    <a:pt x="4799" y="2084"/>
                    <a:pt x="4748" y="2084"/>
                  </a:cubicBezTo>
                  <a:cubicBezTo>
                    <a:pt x="4729" y="2084"/>
                    <a:pt x="4710" y="2084"/>
                    <a:pt x="4691" y="2082"/>
                  </a:cubicBezTo>
                  <a:cubicBezTo>
                    <a:pt x="4535" y="2052"/>
                    <a:pt x="4379" y="2015"/>
                    <a:pt x="4233" y="1960"/>
                  </a:cubicBezTo>
                  <a:cubicBezTo>
                    <a:pt x="4161" y="1926"/>
                    <a:pt x="4096" y="1882"/>
                    <a:pt x="4035" y="1834"/>
                  </a:cubicBezTo>
                  <a:cubicBezTo>
                    <a:pt x="3930" y="1746"/>
                    <a:pt x="3831" y="1658"/>
                    <a:pt x="3739" y="1559"/>
                  </a:cubicBezTo>
                  <a:cubicBezTo>
                    <a:pt x="3845" y="1382"/>
                    <a:pt x="3886" y="1178"/>
                    <a:pt x="3916" y="977"/>
                  </a:cubicBezTo>
                  <a:cubicBezTo>
                    <a:pt x="3943" y="810"/>
                    <a:pt x="3950" y="644"/>
                    <a:pt x="3895" y="481"/>
                  </a:cubicBezTo>
                  <a:cubicBezTo>
                    <a:pt x="3865" y="385"/>
                    <a:pt x="3810" y="294"/>
                    <a:pt x="3743" y="215"/>
                  </a:cubicBezTo>
                  <a:cubicBezTo>
                    <a:pt x="3654" y="120"/>
                    <a:pt x="3552" y="52"/>
                    <a:pt x="3426" y="14"/>
                  </a:cubicBezTo>
                  <a:cubicBezTo>
                    <a:pt x="3392" y="5"/>
                    <a:pt x="3355" y="1"/>
                    <a:pt x="33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54"/>
            <p:cNvSpPr/>
            <p:nvPr/>
          </p:nvSpPr>
          <p:spPr>
            <a:xfrm>
              <a:off x="1789850" y="2338650"/>
              <a:ext cx="57025" cy="66975"/>
            </a:xfrm>
            <a:custGeom>
              <a:avLst/>
              <a:gdLst/>
              <a:ahLst/>
              <a:cxnLst/>
              <a:rect l="l" t="t" r="r" b="b"/>
              <a:pathLst>
                <a:path w="2281" h="2679" extrusionOk="0">
                  <a:moveTo>
                    <a:pt x="1723" y="1"/>
                  </a:moveTo>
                  <a:cubicBezTo>
                    <a:pt x="1675" y="1"/>
                    <a:pt x="1627" y="8"/>
                    <a:pt x="1580" y="21"/>
                  </a:cubicBezTo>
                  <a:cubicBezTo>
                    <a:pt x="1539" y="39"/>
                    <a:pt x="1494" y="55"/>
                    <a:pt x="1450" y="75"/>
                  </a:cubicBezTo>
                  <a:cubicBezTo>
                    <a:pt x="1372" y="123"/>
                    <a:pt x="1307" y="188"/>
                    <a:pt x="1257" y="266"/>
                  </a:cubicBezTo>
                  <a:cubicBezTo>
                    <a:pt x="1045" y="549"/>
                    <a:pt x="858" y="841"/>
                    <a:pt x="665" y="1133"/>
                  </a:cubicBezTo>
                  <a:cubicBezTo>
                    <a:pt x="576" y="1270"/>
                    <a:pt x="484" y="1399"/>
                    <a:pt x="389" y="1532"/>
                  </a:cubicBezTo>
                  <a:cubicBezTo>
                    <a:pt x="341" y="1596"/>
                    <a:pt x="294" y="1657"/>
                    <a:pt x="249" y="1722"/>
                  </a:cubicBezTo>
                  <a:cubicBezTo>
                    <a:pt x="199" y="1794"/>
                    <a:pt x="161" y="1871"/>
                    <a:pt x="117" y="1946"/>
                  </a:cubicBezTo>
                  <a:cubicBezTo>
                    <a:pt x="1" y="2130"/>
                    <a:pt x="42" y="2386"/>
                    <a:pt x="192" y="2538"/>
                  </a:cubicBezTo>
                  <a:cubicBezTo>
                    <a:pt x="288" y="2635"/>
                    <a:pt x="409" y="2679"/>
                    <a:pt x="532" y="2679"/>
                  </a:cubicBezTo>
                  <a:cubicBezTo>
                    <a:pt x="619" y="2679"/>
                    <a:pt x="706" y="2657"/>
                    <a:pt x="787" y="2617"/>
                  </a:cubicBezTo>
                  <a:cubicBezTo>
                    <a:pt x="892" y="2562"/>
                    <a:pt x="994" y="2501"/>
                    <a:pt x="1076" y="2413"/>
                  </a:cubicBezTo>
                  <a:cubicBezTo>
                    <a:pt x="1161" y="2317"/>
                    <a:pt x="1239" y="2218"/>
                    <a:pt x="1310" y="2113"/>
                  </a:cubicBezTo>
                  <a:cubicBezTo>
                    <a:pt x="1406" y="1977"/>
                    <a:pt x="1498" y="1835"/>
                    <a:pt x="1590" y="1692"/>
                  </a:cubicBezTo>
                  <a:cubicBezTo>
                    <a:pt x="1784" y="1392"/>
                    <a:pt x="1977" y="1096"/>
                    <a:pt x="2192" y="814"/>
                  </a:cubicBezTo>
                  <a:cubicBezTo>
                    <a:pt x="2274" y="705"/>
                    <a:pt x="2280" y="521"/>
                    <a:pt x="2246" y="395"/>
                  </a:cubicBezTo>
                  <a:cubicBezTo>
                    <a:pt x="2208" y="263"/>
                    <a:pt x="2117" y="144"/>
                    <a:pt x="1998" y="75"/>
                  </a:cubicBezTo>
                  <a:cubicBezTo>
                    <a:pt x="1913" y="25"/>
                    <a:pt x="1817" y="1"/>
                    <a:pt x="17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64" name="Google Shape;2664;p54"/>
          <p:cNvGrpSpPr/>
          <p:nvPr/>
        </p:nvGrpSpPr>
        <p:grpSpPr>
          <a:xfrm rot="-899867">
            <a:off x="283909" y="3465216"/>
            <a:ext cx="192518" cy="288307"/>
            <a:chOff x="1459800" y="1512500"/>
            <a:chExt cx="131625" cy="197100"/>
          </a:xfrm>
        </p:grpSpPr>
        <p:sp>
          <p:nvSpPr>
            <p:cNvPr id="2665" name="Google Shape;2665;p54"/>
            <p:cNvSpPr/>
            <p:nvPr/>
          </p:nvSpPr>
          <p:spPr>
            <a:xfrm>
              <a:off x="1533625" y="1599050"/>
              <a:ext cx="600" cy="2450"/>
            </a:xfrm>
            <a:custGeom>
              <a:avLst/>
              <a:gdLst/>
              <a:ahLst/>
              <a:cxnLst/>
              <a:rect l="l" t="t" r="r" b="b"/>
              <a:pathLst>
                <a:path w="24" h="98" extrusionOk="0">
                  <a:moveTo>
                    <a:pt x="0" y="1"/>
                  </a:moveTo>
                  <a:cubicBezTo>
                    <a:pt x="2" y="11"/>
                    <a:pt x="5" y="21"/>
                    <a:pt x="7" y="30"/>
                  </a:cubicBezTo>
                  <a:lnTo>
                    <a:pt x="7" y="30"/>
                  </a:lnTo>
                  <a:cubicBezTo>
                    <a:pt x="7" y="19"/>
                    <a:pt x="3" y="9"/>
                    <a:pt x="0" y="1"/>
                  </a:cubicBezTo>
                  <a:close/>
                  <a:moveTo>
                    <a:pt x="7" y="30"/>
                  </a:moveTo>
                  <a:lnTo>
                    <a:pt x="7" y="30"/>
                  </a:lnTo>
                  <a:cubicBezTo>
                    <a:pt x="7" y="32"/>
                    <a:pt x="7" y="33"/>
                    <a:pt x="7" y="34"/>
                  </a:cubicBezTo>
                  <a:cubicBezTo>
                    <a:pt x="11" y="47"/>
                    <a:pt x="14" y="64"/>
                    <a:pt x="17" y="81"/>
                  </a:cubicBezTo>
                  <a:lnTo>
                    <a:pt x="23" y="98"/>
                  </a:lnTo>
                  <a:cubicBezTo>
                    <a:pt x="19" y="74"/>
                    <a:pt x="13" y="53"/>
                    <a:pt x="7" y="30"/>
                  </a:cubicBezTo>
                  <a:close/>
                </a:path>
              </a:pathLst>
            </a:custGeom>
            <a:solidFill>
              <a:srgbClr val="FB6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54"/>
            <p:cNvSpPr/>
            <p:nvPr/>
          </p:nvSpPr>
          <p:spPr>
            <a:xfrm>
              <a:off x="1529350" y="1598125"/>
              <a:ext cx="9150" cy="4300"/>
            </a:xfrm>
            <a:custGeom>
              <a:avLst/>
              <a:gdLst/>
              <a:ahLst/>
              <a:cxnLst/>
              <a:rect l="l" t="t" r="r" b="b"/>
              <a:pathLst>
                <a:path w="366" h="172" extrusionOk="0">
                  <a:moveTo>
                    <a:pt x="345" y="1"/>
                  </a:moveTo>
                  <a:lnTo>
                    <a:pt x="1" y="74"/>
                  </a:lnTo>
                  <a:lnTo>
                    <a:pt x="21" y="172"/>
                  </a:lnTo>
                  <a:lnTo>
                    <a:pt x="365" y="98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54"/>
            <p:cNvSpPr/>
            <p:nvPr/>
          </p:nvSpPr>
          <p:spPr>
            <a:xfrm>
              <a:off x="1463575" y="1516850"/>
              <a:ext cx="123425" cy="188350"/>
            </a:xfrm>
            <a:custGeom>
              <a:avLst/>
              <a:gdLst/>
              <a:ahLst/>
              <a:cxnLst/>
              <a:rect l="l" t="t" r="r" b="b"/>
              <a:pathLst>
                <a:path w="4937" h="7534" extrusionOk="0">
                  <a:moveTo>
                    <a:pt x="2585" y="2359"/>
                  </a:moveTo>
                  <a:cubicBezTo>
                    <a:pt x="2601" y="2419"/>
                    <a:pt x="2618" y="2479"/>
                    <a:pt x="2635" y="2543"/>
                  </a:cubicBezTo>
                  <a:cubicBezTo>
                    <a:pt x="2682" y="2743"/>
                    <a:pt x="2729" y="2947"/>
                    <a:pt x="2772" y="3148"/>
                  </a:cubicBezTo>
                  <a:cubicBezTo>
                    <a:pt x="2782" y="3188"/>
                    <a:pt x="2793" y="3225"/>
                    <a:pt x="2799" y="3265"/>
                  </a:cubicBezTo>
                  <a:lnTo>
                    <a:pt x="2796" y="3245"/>
                  </a:lnTo>
                  <a:lnTo>
                    <a:pt x="2796" y="3245"/>
                  </a:lnTo>
                  <a:cubicBezTo>
                    <a:pt x="2799" y="3258"/>
                    <a:pt x="2802" y="3275"/>
                    <a:pt x="2805" y="3292"/>
                  </a:cubicBezTo>
                  <a:cubicBezTo>
                    <a:pt x="2805" y="3302"/>
                    <a:pt x="2809" y="3312"/>
                    <a:pt x="2809" y="3322"/>
                  </a:cubicBezTo>
                  <a:lnTo>
                    <a:pt x="2816" y="3338"/>
                  </a:lnTo>
                  <a:lnTo>
                    <a:pt x="2816" y="3352"/>
                  </a:lnTo>
                  <a:cubicBezTo>
                    <a:pt x="2859" y="3543"/>
                    <a:pt x="2902" y="3733"/>
                    <a:pt x="2946" y="3924"/>
                  </a:cubicBezTo>
                  <a:cubicBezTo>
                    <a:pt x="2856" y="3934"/>
                    <a:pt x="2762" y="3937"/>
                    <a:pt x="2672" y="3951"/>
                  </a:cubicBezTo>
                  <a:cubicBezTo>
                    <a:pt x="2558" y="3968"/>
                    <a:pt x="2444" y="3984"/>
                    <a:pt x="2328" y="4000"/>
                  </a:cubicBezTo>
                  <a:cubicBezTo>
                    <a:pt x="2197" y="4017"/>
                    <a:pt x="2067" y="4034"/>
                    <a:pt x="1939" y="4051"/>
                  </a:cubicBezTo>
                  <a:cubicBezTo>
                    <a:pt x="1979" y="3944"/>
                    <a:pt x="2020" y="3840"/>
                    <a:pt x="2060" y="3736"/>
                  </a:cubicBezTo>
                  <a:cubicBezTo>
                    <a:pt x="2227" y="3325"/>
                    <a:pt x="2401" y="2914"/>
                    <a:pt x="2541" y="2492"/>
                  </a:cubicBezTo>
                  <a:cubicBezTo>
                    <a:pt x="2555" y="2449"/>
                    <a:pt x="2572" y="2402"/>
                    <a:pt x="2585" y="2359"/>
                  </a:cubicBezTo>
                  <a:close/>
                  <a:moveTo>
                    <a:pt x="2705" y="1"/>
                  </a:moveTo>
                  <a:cubicBezTo>
                    <a:pt x="2595" y="1"/>
                    <a:pt x="2495" y="35"/>
                    <a:pt x="2391" y="95"/>
                  </a:cubicBezTo>
                  <a:cubicBezTo>
                    <a:pt x="2294" y="152"/>
                    <a:pt x="2240" y="235"/>
                    <a:pt x="2183" y="328"/>
                  </a:cubicBezTo>
                  <a:cubicBezTo>
                    <a:pt x="2130" y="416"/>
                    <a:pt x="2097" y="516"/>
                    <a:pt x="2063" y="609"/>
                  </a:cubicBezTo>
                  <a:cubicBezTo>
                    <a:pt x="1916" y="1024"/>
                    <a:pt x="1806" y="1449"/>
                    <a:pt x="1682" y="1870"/>
                  </a:cubicBezTo>
                  <a:cubicBezTo>
                    <a:pt x="1641" y="2011"/>
                    <a:pt x="1601" y="2148"/>
                    <a:pt x="1558" y="2285"/>
                  </a:cubicBezTo>
                  <a:cubicBezTo>
                    <a:pt x="1508" y="2435"/>
                    <a:pt x="1454" y="2586"/>
                    <a:pt x="1397" y="2736"/>
                  </a:cubicBezTo>
                  <a:cubicBezTo>
                    <a:pt x="1317" y="2944"/>
                    <a:pt x="1240" y="3151"/>
                    <a:pt x="1160" y="3358"/>
                  </a:cubicBezTo>
                  <a:cubicBezTo>
                    <a:pt x="1090" y="3543"/>
                    <a:pt x="1023" y="3727"/>
                    <a:pt x="956" y="3914"/>
                  </a:cubicBezTo>
                  <a:cubicBezTo>
                    <a:pt x="909" y="4034"/>
                    <a:pt x="873" y="4158"/>
                    <a:pt x="832" y="4278"/>
                  </a:cubicBezTo>
                  <a:cubicBezTo>
                    <a:pt x="806" y="4366"/>
                    <a:pt x="772" y="4452"/>
                    <a:pt x="749" y="4542"/>
                  </a:cubicBezTo>
                  <a:cubicBezTo>
                    <a:pt x="632" y="4937"/>
                    <a:pt x="522" y="5332"/>
                    <a:pt x="401" y="5726"/>
                  </a:cubicBezTo>
                  <a:cubicBezTo>
                    <a:pt x="334" y="5924"/>
                    <a:pt x="267" y="6118"/>
                    <a:pt x="210" y="6319"/>
                  </a:cubicBezTo>
                  <a:cubicBezTo>
                    <a:pt x="147" y="6529"/>
                    <a:pt x="107" y="6750"/>
                    <a:pt x="56" y="6964"/>
                  </a:cubicBezTo>
                  <a:cubicBezTo>
                    <a:pt x="0" y="7211"/>
                    <a:pt x="184" y="7466"/>
                    <a:pt x="425" y="7512"/>
                  </a:cubicBezTo>
                  <a:cubicBezTo>
                    <a:pt x="454" y="7518"/>
                    <a:pt x="483" y="7521"/>
                    <a:pt x="512" y="7521"/>
                  </a:cubicBezTo>
                  <a:cubicBezTo>
                    <a:pt x="605" y="7521"/>
                    <a:pt x="697" y="7493"/>
                    <a:pt x="775" y="7442"/>
                  </a:cubicBezTo>
                  <a:cubicBezTo>
                    <a:pt x="879" y="7368"/>
                    <a:pt x="943" y="7265"/>
                    <a:pt x="973" y="7141"/>
                  </a:cubicBezTo>
                  <a:cubicBezTo>
                    <a:pt x="1007" y="6990"/>
                    <a:pt x="1036" y="6837"/>
                    <a:pt x="1076" y="6689"/>
                  </a:cubicBezTo>
                  <a:cubicBezTo>
                    <a:pt x="1107" y="6576"/>
                    <a:pt x="1144" y="6469"/>
                    <a:pt x="1177" y="6359"/>
                  </a:cubicBezTo>
                  <a:cubicBezTo>
                    <a:pt x="1271" y="6091"/>
                    <a:pt x="1365" y="5827"/>
                    <a:pt x="1445" y="5556"/>
                  </a:cubicBezTo>
                  <a:lnTo>
                    <a:pt x="1535" y="5255"/>
                  </a:lnTo>
                  <a:cubicBezTo>
                    <a:pt x="1554" y="5257"/>
                    <a:pt x="1573" y="5259"/>
                    <a:pt x="1593" y="5259"/>
                  </a:cubicBezTo>
                  <a:cubicBezTo>
                    <a:pt x="1607" y="5259"/>
                    <a:pt x="1621" y="5258"/>
                    <a:pt x="1635" y="5255"/>
                  </a:cubicBezTo>
                  <a:cubicBezTo>
                    <a:pt x="1896" y="5221"/>
                    <a:pt x="2157" y="5188"/>
                    <a:pt x="2418" y="5151"/>
                  </a:cubicBezTo>
                  <a:cubicBezTo>
                    <a:pt x="2532" y="5138"/>
                    <a:pt x="2649" y="5118"/>
                    <a:pt x="2762" y="5098"/>
                  </a:cubicBezTo>
                  <a:cubicBezTo>
                    <a:pt x="2873" y="5078"/>
                    <a:pt x="2986" y="5078"/>
                    <a:pt x="3100" y="5061"/>
                  </a:cubicBezTo>
                  <a:cubicBezTo>
                    <a:pt x="3110" y="5058"/>
                    <a:pt x="3120" y="5054"/>
                    <a:pt x="3130" y="5054"/>
                  </a:cubicBezTo>
                  <a:cubicBezTo>
                    <a:pt x="3137" y="5081"/>
                    <a:pt x="3140" y="5111"/>
                    <a:pt x="3146" y="5138"/>
                  </a:cubicBezTo>
                  <a:cubicBezTo>
                    <a:pt x="3171" y="5285"/>
                    <a:pt x="3197" y="5436"/>
                    <a:pt x="3237" y="5579"/>
                  </a:cubicBezTo>
                  <a:cubicBezTo>
                    <a:pt x="3264" y="5673"/>
                    <a:pt x="3291" y="5766"/>
                    <a:pt x="3321" y="5860"/>
                  </a:cubicBezTo>
                  <a:cubicBezTo>
                    <a:pt x="3371" y="6031"/>
                    <a:pt x="3418" y="6201"/>
                    <a:pt x="3461" y="6372"/>
                  </a:cubicBezTo>
                  <a:cubicBezTo>
                    <a:pt x="3475" y="6439"/>
                    <a:pt x="3488" y="6509"/>
                    <a:pt x="3498" y="6576"/>
                  </a:cubicBezTo>
                  <a:cubicBezTo>
                    <a:pt x="3508" y="6626"/>
                    <a:pt x="3518" y="6677"/>
                    <a:pt x="3525" y="6730"/>
                  </a:cubicBezTo>
                  <a:cubicBezTo>
                    <a:pt x="3538" y="6817"/>
                    <a:pt x="3558" y="6904"/>
                    <a:pt x="3578" y="6987"/>
                  </a:cubicBezTo>
                  <a:cubicBezTo>
                    <a:pt x="3592" y="7041"/>
                    <a:pt x="3618" y="7091"/>
                    <a:pt x="3645" y="7138"/>
                  </a:cubicBezTo>
                  <a:cubicBezTo>
                    <a:pt x="3682" y="7228"/>
                    <a:pt x="3739" y="7305"/>
                    <a:pt x="3813" y="7372"/>
                  </a:cubicBezTo>
                  <a:cubicBezTo>
                    <a:pt x="3903" y="7449"/>
                    <a:pt x="4003" y="7499"/>
                    <a:pt x="4120" y="7523"/>
                  </a:cubicBezTo>
                  <a:cubicBezTo>
                    <a:pt x="4161" y="7530"/>
                    <a:pt x="4202" y="7534"/>
                    <a:pt x="4243" y="7534"/>
                  </a:cubicBezTo>
                  <a:cubicBezTo>
                    <a:pt x="4316" y="7534"/>
                    <a:pt x="4387" y="7522"/>
                    <a:pt x="4458" y="7496"/>
                  </a:cubicBezTo>
                  <a:cubicBezTo>
                    <a:pt x="4565" y="7459"/>
                    <a:pt x="4655" y="7396"/>
                    <a:pt x="4732" y="7311"/>
                  </a:cubicBezTo>
                  <a:cubicBezTo>
                    <a:pt x="4816" y="7185"/>
                    <a:pt x="4889" y="7095"/>
                    <a:pt x="4916" y="6937"/>
                  </a:cubicBezTo>
                  <a:cubicBezTo>
                    <a:pt x="4929" y="6860"/>
                    <a:pt x="4936" y="6783"/>
                    <a:pt x="4932" y="6700"/>
                  </a:cubicBezTo>
                  <a:cubicBezTo>
                    <a:pt x="4932" y="6660"/>
                    <a:pt x="4929" y="6620"/>
                    <a:pt x="4920" y="6579"/>
                  </a:cubicBezTo>
                  <a:cubicBezTo>
                    <a:pt x="4896" y="6445"/>
                    <a:pt x="4866" y="6308"/>
                    <a:pt x="4836" y="6175"/>
                  </a:cubicBezTo>
                  <a:cubicBezTo>
                    <a:pt x="4802" y="6018"/>
                    <a:pt x="4765" y="5860"/>
                    <a:pt x="4719" y="5706"/>
                  </a:cubicBezTo>
                  <a:cubicBezTo>
                    <a:pt x="4665" y="5539"/>
                    <a:pt x="4611" y="5372"/>
                    <a:pt x="4558" y="5208"/>
                  </a:cubicBezTo>
                  <a:cubicBezTo>
                    <a:pt x="4511" y="5071"/>
                    <a:pt x="4481" y="4934"/>
                    <a:pt x="4448" y="4794"/>
                  </a:cubicBezTo>
                  <a:cubicBezTo>
                    <a:pt x="4364" y="4375"/>
                    <a:pt x="4290" y="3957"/>
                    <a:pt x="4184" y="3546"/>
                  </a:cubicBezTo>
                  <a:cubicBezTo>
                    <a:pt x="4080" y="3162"/>
                    <a:pt x="3949" y="2787"/>
                    <a:pt x="3836" y="2406"/>
                  </a:cubicBezTo>
                  <a:cubicBezTo>
                    <a:pt x="3773" y="2191"/>
                    <a:pt x="3702" y="1984"/>
                    <a:pt x="3625" y="1777"/>
                  </a:cubicBezTo>
                  <a:cubicBezTo>
                    <a:pt x="3538" y="1549"/>
                    <a:pt x="3464" y="1325"/>
                    <a:pt x="3401" y="1091"/>
                  </a:cubicBezTo>
                  <a:cubicBezTo>
                    <a:pt x="3364" y="904"/>
                    <a:pt x="3331" y="714"/>
                    <a:pt x="3287" y="526"/>
                  </a:cubicBezTo>
                  <a:cubicBezTo>
                    <a:pt x="3281" y="502"/>
                    <a:pt x="3277" y="479"/>
                    <a:pt x="3271" y="456"/>
                  </a:cubicBezTo>
                  <a:cubicBezTo>
                    <a:pt x="3251" y="388"/>
                    <a:pt x="3220" y="336"/>
                    <a:pt x="3187" y="272"/>
                  </a:cubicBezTo>
                  <a:cubicBezTo>
                    <a:pt x="3120" y="135"/>
                    <a:pt x="2950" y="31"/>
                    <a:pt x="2805" y="11"/>
                  </a:cubicBezTo>
                  <a:cubicBezTo>
                    <a:pt x="2772" y="4"/>
                    <a:pt x="2739" y="1"/>
                    <a:pt x="2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54"/>
            <p:cNvSpPr/>
            <p:nvPr/>
          </p:nvSpPr>
          <p:spPr>
            <a:xfrm>
              <a:off x="1459800" y="1512500"/>
              <a:ext cx="131625" cy="197100"/>
            </a:xfrm>
            <a:custGeom>
              <a:avLst/>
              <a:gdLst/>
              <a:ahLst/>
              <a:cxnLst/>
              <a:rect l="l" t="t" r="r" b="b"/>
              <a:pathLst>
                <a:path w="5265" h="7884" extrusionOk="0">
                  <a:moveTo>
                    <a:pt x="2706" y="3151"/>
                  </a:moveTo>
                  <a:cubicBezTo>
                    <a:pt x="2723" y="3222"/>
                    <a:pt x="2736" y="3292"/>
                    <a:pt x="2752" y="3362"/>
                  </a:cubicBezTo>
                  <a:lnTo>
                    <a:pt x="2796" y="3563"/>
                  </a:lnTo>
                  <a:cubicBezTo>
                    <a:pt x="2823" y="3690"/>
                    <a:pt x="2853" y="3813"/>
                    <a:pt x="2880" y="3941"/>
                  </a:cubicBezTo>
                  <a:cubicBezTo>
                    <a:pt x="2853" y="3944"/>
                    <a:pt x="2826" y="3947"/>
                    <a:pt x="2800" y="3951"/>
                  </a:cubicBezTo>
                  <a:lnTo>
                    <a:pt x="2669" y="3971"/>
                  </a:lnTo>
                  <a:cubicBezTo>
                    <a:pt x="2599" y="3981"/>
                    <a:pt x="2529" y="3991"/>
                    <a:pt x="2455" y="4001"/>
                  </a:cubicBezTo>
                  <a:lnTo>
                    <a:pt x="2362" y="4011"/>
                  </a:lnTo>
                  <a:cubicBezTo>
                    <a:pt x="2365" y="4001"/>
                    <a:pt x="2368" y="3987"/>
                    <a:pt x="2374" y="3974"/>
                  </a:cubicBezTo>
                  <a:lnTo>
                    <a:pt x="2462" y="3760"/>
                  </a:lnTo>
                  <a:cubicBezTo>
                    <a:pt x="2545" y="3560"/>
                    <a:pt x="2629" y="3359"/>
                    <a:pt x="2706" y="3151"/>
                  </a:cubicBezTo>
                  <a:close/>
                  <a:moveTo>
                    <a:pt x="2749" y="1934"/>
                  </a:moveTo>
                  <a:lnTo>
                    <a:pt x="2525" y="2613"/>
                  </a:lnTo>
                  <a:cubicBezTo>
                    <a:pt x="2411" y="2954"/>
                    <a:pt x="2271" y="3296"/>
                    <a:pt x="2138" y="3626"/>
                  </a:cubicBezTo>
                  <a:lnTo>
                    <a:pt x="2050" y="3844"/>
                  </a:lnTo>
                  <a:cubicBezTo>
                    <a:pt x="2017" y="3924"/>
                    <a:pt x="1984" y="4008"/>
                    <a:pt x="1953" y="4091"/>
                  </a:cubicBezTo>
                  <a:lnTo>
                    <a:pt x="1820" y="4435"/>
                  </a:lnTo>
                  <a:lnTo>
                    <a:pt x="2502" y="4349"/>
                  </a:lnTo>
                  <a:cubicBezTo>
                    <a:pt x="2575" y="4339"/>
                    <a:pt x="2649" y="4329"/>
                    <a:pt x="2723" y="4319"/>
                  </a:cubicBezTo>
                  <a:lnTo>
                    <a:pt x="2850" y="4299"/>
                  </a:lnTo>
                  <a:cubicBezTo>
                    <a:pt x="2896" y="4292"/>
                    <a:pt x="2947" y="4288"/>
                    <a:pt x="2993" y="4282"/>
                  </a:cubicBezTo>
                  <a:cubicBezTo>
                    <a:pt x="3033" y="4279"/>
                    <a:pt x="3077" y="4275"/>
                    <a:pt x="3117" y="4272"/>
                  </a:cubicBezTo>
                  <a:lnTo>
                    <a:pt x="3311" y="4248"/>
                  </a:lnTo>
                  <a:lnTo>
                    <a:pt x="3228" y="3887"/>
                  </a:lnTo>
                  <a:cubicBezTo>
                    <a:pt x="3197" y="3753"/>
                    <a:pt x="3167" y="3623"/>
                    <a:pt x="3137" y="3476"/>
                  </a:cubicBezTo>
                  <a:lnTo>
                    <a:pt x="3134" y="3456"/>
                  </a:lnTo>
                  <a:lnTo>
                    <a:pt x="2960" y="3496"/>
                  </a:lnTo>
                  <a:lnTo>
                    <a:pt x="3127" y="3429"/>
                  </a:lnTo>
                  <a:lnTo>
                    <a:pt x="3117" y="3382"/>
                  </a:lnTo>
                  <a:lnTo>
                    <a:pt x="3097" y="3285"/>
                  </a:lnTo>
                  <a:cubicBezTo>
                    <a:pt x="3050" y="3081"/>
                    <a:pt x="3004" y="2877"/>
                    <a:pt x="2956" y="2673"/>
                  </a:cubicBezTo>
                  <a:cubicBezTo>
                    <a:pt x="2940" y="2609"/>
                    <a:pt x="2923" y="2546"/>
                    <a:pt x="2907" y="2486"/>
                  </a:cubicBezTo>
                  <a:lnTo>
                    <a:pt x="2749" y="1934"/>
                  </a:lnTo>
                  <a:close/>
                  <a:moveTo>
                    <a:pt x="2855" y="352"/>
                  </a:moveTo>
                  <a:cubicBezTo>
                    <a:pt x="2879" y="352"/>
                    <a:pt x="2904" y="355"/>
                    <a:pt x="2930" y="359"/>
                  </a:cubicBezTo>
                  <a:cubicBezTo>
                    <a:pt x="3030" y="372"/>
                    <a:pt x="3144" y="449"/>
                    <a:pt x="3181" y="526"/>
                  </a:cubicBezTo>
                  <a:lnTo>
                    <a:pt x="3201" y="566"/>
                  </a:lnTo>
                  <a:cubicBezTo>
                    <a:pt x="3224" y="607"/>
                    <a:pt x="3241" y="640"/>
                    <a:pt x="3251" y="673"/>
                  </a:cubicBezTo>
                  <a:cubicBezTo>
                    <a:pt x="3257" y="697"/>
                    <a:pt x="3261" y="717"/>
                    <a:pt x="3268" y="740"/>
                  </a:cubicBezTo>
                  <a:cubicBezTo>
                    <a:pt x="3294" y="871"/>
                    <a:pt x="3322" y="1001"/>
                    <a:pt x="3345" y="1132"/>
                  </a:cubicBezTo>
                  <a:lnTo>
                    <a:pt x="3382" y="1315"/>
                  </a:lnTo>
                  <a:cubicBezTo>
                    <a:pt x="3448" y="1553"/>
                    <a:pt x="3522" y="1780"/>
                    <a:pt x="3609" y="2011"/>
                  </a:cubicBezTo>
                  <a:cubicBezTo>
                    <a:pt x="3686" y="2212"/>
                    <a:pt x="3753" y="2416"/>
                    <a:pt x="3819" y="2629"/>
                  </a:cubicBezTo>
                  <a:cubicBezTo>
                    <a:pt x="3856" y="2760"/>
                    <a:pt x="3899" y="2890"/>
                    <a:pt x="3940" y="3021"/>
                  </a:cubicBezTo>
                  <a:cubicBezTo>
                    <a:pt x="4017" y="3265"/>
                    <a:pt x="4097" y="3516"/>
                    <a:pt x="4164" y="3767"/>
                  </a:cubicBezTo>
                  <a:cubicBezTo>
                    <a:pt x="4248" y="4081"/>
                    <a:pt x="4311" y="4409"/>
                    <a:pt x="4371" y="4723"/>
                  </a:cubicBezTo>
                  <a:lnTo>
                    <a:pt x="4428" y="5004"/>
                  </a:lnTo>
                  <a:cubicBezTo>
                    <a:pt x="4461" y="5151"/>
                    <a:pt x="4495" y="5295"/>
                    <a:pt x="4542" y="5439"/>
                  </a:cubicBezTo>
                  <a:cubicBezTo>
                    <a:pt x="4595" y="5603"/>
                    <a:pt x="4649" y="5767"/>
                    <a:pt x="4699" y="5931"/>
                  </a:cubicBezTo>
                  <a:cubicBezTo>
                    <a:pt x="4739" y="6061"/>
                    <a:pt x="4776" y="6201"/>
                    <a:pt x="4816" y="6386"/>
                  </a:cubicBezTo>
                  <a:lnTo>
                    <a:pt x="4836" y="6476"/>
                  </a:lnTo>
                  <a:cubicBezTo>
                    <a:pt x="4856" y="6579"/>
                    <a:pt x="4880" y="6683"/>
                    <a:pt x="4900" y="6787"/>
                  </a:cubicBezTo>
                  <a:cubicBezTo>
                    <a:pt x="4907" y="6817"/>
                    <a:pt x="4907" y="6847"/>
                    <a:pt x="4910" y="6880"/>
                  </a:cubicBezTo>
                  <a:cubicBezTo>
                    <a:pt x="4910" y="6948"/>
                    <a:pt x="4907" y="7011"/>
                    <a:pt x="4893" y="7081"/>
                  </a:cubicBezTo>
                  <a:cubicBezTo>
                    <a:pt x="4876" y="7181"/>
                    <a:pt x="4833" y="7245"/>
                    <a:pt x="4766" y="7345"/>
                  </a:cubicBezTo>
                  <a:lnTo>
                    <a:pt x="4742" y="7375"/>
                  </a:lnTo>
                  <a:cubicBezTo>
                    <a:pt x="4689" y="7436"/>
                    <a:pt x="4626" y="7479"/>
                    <a:pt x="4552" y="7506"/>
                  </a:cubicBezTo>
                  <a:cubicBezTo>
                    <a:pt x="4499" y="7523"/>
                    <a:pt x="4448" y="7532"/>
                    <a:pt x="4396" y="7532"/>
                  </a:cubicBezTo>
                  <a:cubicBezTo>
                    <a:pt x="4366" y="7532"/>
                    <a:pt x="4336" y="7529"/>
                    <a:pt x="4305" y="7522"/>
                  </a:cubicBezTo>
                  <a:cubicBezTo>
                    <a:pt x="4217" y="7506"/>
                    <a:pt x="4144" y="7469"/>
                    <a:pt x="4080" y="7416"/>
                  </a:cubicBezTo>
                  <a:cubicBezTo>
                    <a:pt x="4027" y="7365"/>
                    <a:pt x="3987" y="7309"/>
                    <a:pt x="3956" y="7245"/>
                  </a:cubicBezTo>
                  <a:lnTo>
                    <a:pt x="3947" y="7225"/>
                  </a:lnTo>
                  <a:cubicBezTo>
                    <a:pt x="3927" y="7188"/>
                    <a:pt x="3907" y="7152"/>
                    <a:pt x="3896" y="7104"/>
                  </a:cubicBezTo>
                  <a:cubicBezTo>
                    <a:pt x="3879" y="7031"/>
                    <a:pt x="3859" y="6954"/>
                    <a:pt x="3850" y="6877"/>
                  </a:cubicBezTo>
                  <a:cubicBezTo>
                    <a:pt x="3843" y="6823"/>
                    <a:pt x="3833" y="6770"/>
                    <a:pt x="3823" y="6717"/>
                  </a:cubicBezTo>
                  <a:cubicBezTo>
                    <a:pt x="3810" y="6650"/>
                    <a:pt x="3796" y="6579"/>
                    <a:pt x="3783" y="6506"/>
                  </a:cubicBezTo>
                  <a:cubicBezTo>
                    <a:pt x="3746" y="6352"/>
                    <a:pt x="3699" y="6192"/>
                    <a:pt x="3639" y="5984"/>
                  </a:cubicBezTo>
                  <a:lnTo>
                    <a:pt x="3632" y="5968"/>
                  </a:lnTo>
                  <a:cubicBezTo>
                    <a:pt x="3609" y="5880"/>
                    <a:pt x="3582" y="5793"/>
                    <a:pt x="3558" y="5707"/>
                  </a:cubicBezTo>
                  <a:cubicBezTo>
                    <a:pt x="3518" y="5563"/>
                    <a:pt x="3492" y="5412"/>
                    <a:pt x="3468" y="5285"/>
                  </a:cubicBezTo>
                  <a:lnTo>
                    <a:pt x="3425" y="5017"/>
                  </a:lnTo>
                  <a:lnTo>
                    <a:pt x="3221" y="5061"/>
                  </a:lnTo>
                  <a:cubicBezTo>
                    <a:pt x="3174" y="5068"/>
                    <a:pt x="3124" y="5071"/>
                    <a:pt x="3074" y="5077"/>
                  </a:cubicBezTo>
                  <a:cubicBezTo>
                    <a:pt x="3010" y="5081"/>
                    <a:pt x="2947" y="5088"/>
                    <a:pt x="2883" y="5102"/>
                  </a:cubicBezTo>
                  <a:cubicBezTo>
                    <a:pt x="2769" y="5122"/>
                    <a:pt x="2655" y="5138"/>
                    <a:pt x="2545" y="5151"/>
                  </a:cubicBezTo>
                  <a:cubicBezTo>
                    <a:pt x="2374" y="5178"/>
                    <a:pt x="2204" y="5198"/>
                    <a:pt x="2033" y="5222"/>
                  </a:cubicBezTo>
                  <a:lnTo>
                    <a:pt x="1763" y="5255"/>
                  </a:lnTo>
                  <a:cubicBezTo>
                    <a:pt x="1756" y="5256"/>
                    <a:pt x="1748" y="5257"/>
                    <a:pt x="1738" y="5257"/>
                  </a:cubicBezTo>
                  <a:cubicBezTo>
                    <a:pt x="1727" y="5257"/>
                    <a:pt x="1716" y="5256"/>
                    <a:pt x="1703" y="5255"/>
                  </a:cubicBezTo>
                  <a:lnTo>
                    <a:pt x="1559" y="5242"/>
                  </a:lnTo>
                  <a:lnTo>
                    <a:pt x="1428" y="5679"/>
                  </a:lnTo>
                  <a:cubicBezTo>
                    <a:pt x="1358" y="5917"/>
                    <a:pt x="1275" y="6155"/>
                    <a:pt x="1195" y="6386"/>
                  </a:cubicBezTo>
                  <a:lnTo>
                    <a:pt x="1161" y="6479"/>
                  </a:lnTo>
                  <a:cubicBezTo>
                    <a:pt x="1124" y="6590"/>
                    <a:pt x="1090" y="6703"/>
                    <a:pt x="1060" y="6817"/>
                  </a:cubicBezTo>
                  <a:cubicBezTo>
                    <a:pt x="1030" y="6924"/>
                    <a:pt x="1007" y="7031"/>
                    <a:pt x="983" y="7141"/>
                  </a:cubicBezTo>
                  <a:lnTo>
                    <a:pt x="950" y="7275"/>
                  </a:lnTo>
                  <a:cubicBezTo>
                    <a:pt x="934" y="7362"/>
                    <a:pt x="890" y="7425"/>
                    <a:pt x="826" y="7469"/>
                  </a:cubicBezTo>
                  <a:cubicBezTo>
                    <a:pt x="779" y="7502"/>
                    <a:pt x="724" y="7519"/>
                    <a:pt x="668" y="7519"/>
                  </a:cubicBezTo>
                  <a:cubicBezTo>
                    <a:pt x="648" y="7519"/>
                    <a:pt x="628" y="7517"/>
                    <a:pt x="609" y="7513"/>
                  </a:cubicBezTo>
                  <a:cubicBezTo>
                    <a:pt x="536" y="7499"/>
                    <a:pt x="465" y="7449"/>
                    <a:pt x="418" y="7382"/>
                  </a:cubicBezTo>
                  <a:cubicBezTo>
                    <a:pt x="378" y="7315"/>
                    <a:pt x="365" y="7245"/>
                    <a:pt x="378" y="7178"/>
                  </a:cubicBezTo>
                  <a:cubicBezTo>
                    <a:pt x="392" y="7115"/>
                    <a:pt x="408" y="7054"/>
                    <a:pt x="422" y="6991"/>
                  </a:cubicBezTo>
                  <a:cubicBezTo>
                    <a:pt x="452" y="6840"/>
                    <a:pt x="485" y="6687"/>
                    <a:pt x="528" y="6542"/>
                  </a:cubicBezTo>
                  <a:cubicBezTo>
                    <a:pt x="589" y="6342"/>
                    <a:pt x="656" y="6141"/>
                    <a:pt x="719" y="5951"/>
                  </a:cubicBezTo>
                  <a:cubicBezTo>
                    <a:pt x="806" y="5663"/>
                    <a:pt x="894" y="5369"/>
                    <a:pt x="977" y="5077"/>
                  </a:cubicBezTo>
                  <a:lnTo>
                    <a:pt x="1067" y="4764"/>
                  </a:lnTo>
                  <a:cubicBezTo>
                    <a:pt x="1084" y="4707"/>
                    <a:pt x="1104" y="4653"/>
                    <a:pt x="1121" y="4596"/>
                  </a:cubicBezTo>
                  <a:lnTo>
                    <a:pt x="1187" y="4395"/>
                  </a:lnTo>
                  <a:cubicBezTo>
                    <a:pt x="1215" y="4312"/>
                    <a:pt x="1241" y="4228"/>
                    <a:pt x="1271" y="4148"/>
                  </a:cubicBezTo>
                  <a:lnTo>
                    <a:pt x="1325" y="4001"/>
                  </a:lnTo>
                  <a:cubicBezTo>
                    <a:pt x="1375" y="3867"/>
                    <a:pt x="1425" y="3730"/>
                    <a:pt x="1475" y="3597"/>
                  </a:cubicBezTo>
                  <a:lnTo>
                    <a:pt x="1485" y="3569"/>
                  </a:lnTo>
                  <a:cubicBezTo>
                    <a:pt x="1562" y="3372"/>
                    <a:pt x="1636" y="3171"/>
                    <a:pt x="1712" y="2974"/>
                  </a:cubicBezTo>
                  <a:cubicBezTo>
                    <a:pt x="1769" y="2824"/>
                    <a:pt x="1823" y="2669"/>
                    <a:pt x="1880" y="2509"/>
                  </a:cubicBezTo>
                  <a:lnTo>
                    <a:pt x="1900" y="2433"/>
                  </a:lnTo>
                  <a:cubicBezTo>
                    <a:pt x="1937" y="2322"/>
                    <a:pt x="1970" y="2208"/>
                    <a:pt x="2004" y="2095"/>
                  </a:cubicBezTo>
                  <a:cubicBezTo>
                    <a:pt x="2033" y="1994"/>
                    <a:pt x="2061" y="1891"/>
                    <a:pt x="2090" y="1791"/>
                  </a:cubicBezTo>
                  <a:cubicBezTo>
                    <a:pt x="2178" y="1476"/>
                    <a:pt x="2271" y="1152"/>
                    <a:pt x="2382" y="843"/>
                  </a:cubicBezTo>
                  <a:lnTo>
                    <a:pt x="2391" y="817"/>
                  </a:lnTo>
                  <a:cubicBezTo>
                    <a:pt x="2419" y="737"/>
                    <a:pt x="2448" y="656"/>
                    <a:pt x="2485" y="593"/>
                  </a:cubicBezTo>
                  <a:cubicBezTo>
                    <a:pt x="2539" y="506"/>
                    <a:pt x="2575" y="456"/>
                    <a:pt x="2632" y="419"/>
                  </a:cubicBezTo>
                  <a:cubicBezTo>
                    <a:pt x="2711" y="373"/>
                    <a:pt x="2780" y="352"/>
                    <a:pt x="2855" y="352"/>
                  </a:cubicBezTo>
                  <a:close/>
                  <a:moveTo>
                    <a:pt x="2851" y="0"/>
                  </a:moveTo>
                  <a:cubicBezTo>
                    <a:pt x="2711" y="0"/>
                    <a:pt x="2582" y="39"/>
                    <a:pt x="2451" y="118"/>
                  </a:cubicBezTo>
                  <a:cubicBezTo>
                    <a:pt x="2321" y="198"/>
                    <a:pt x="2248" y="309"/>
                    <a:pt x="2184" y="412"/>
                  </a:cubicBezTo>
                  <a:cubicBezTo>
                    <a:pt x="2127" y="506"/>
                    <a:pt x="2090" y="610"/>
                    <a:pt x="2061" y="700"/>
                  </a:cubicBezTo>
                  <a:lnTo>
                    <a:pt x="2050" y="727"/>
                  </a:lnTo>
                  <a:cubicBezTo>
                    <a:pt x="1937" y="1044"/>
                    <a:pt x="1843" y="1376"/>
                    <a:pt x="1752" y="1693"/>
                  </a:cubicBezTo>
                  <a:cubicBezTo>
                    <a:pt x="1723" y="1794"/>
                    <a:pt x="1696" y="1894"/>
                    <a:pt x="1666" y="1998"/>
                  </a:cubicBezTo>
                  <a:cubicBezTo>
                    <a:pt x="1632" y="2108"/>
                    <a:pt x="1599" y="2222"/>
                    <a:pt x="1565" y="2332"/>
                  </a:cubicBezTo>
                  <a:lnTo>
                    <a:pt x="1545" y="2402"/>
                  </a:lnTo>
                  <a:cubicBezTo>
                    <a:pt x="1491" y="2553"/>
                    <a:pt x="1442" y="2700"/>
                    <a:pt x="1385" y="2850"/>
                  </a:cubicBezTo>
                  <a:cubicBezTo>
                    <a:pt x="1308" y="3048"/>
                    <a:pt x="1235" y="3245"/>
                    <a:pt x="1158" y="3442"/>
                  </a:cubicBezTo>
                  <a:lnTo>
                    <a:pt x="1147" y="3469"/>
                  </a:lnTo>
                  <a:cubicBezTo>
                    <a:pt x="1094" y="3606"/>
                    <a:pt x="1044" y="3743"/>
                    <a:pt x="994" y="3881"/>
                  </a:cubicBezTo>
                  <a:lnTo>
                    <a:pt x="940" y="4024"/>
                  </a:lnTo>
                  <a:cubicBezTo>
                    <a:pt x="910" y="4111"/>
                    <a:pt x="880" y="4202"/>
                    <a:pt x="853" y="4288"/>
                  </a:cubicBezTo>
                  <a:lnTo>
                    <a:pt x="789" y="4483"/>
                  </a:lnTo>
                  <a:cubicBezTo>
                    <a:pt x="769" y="4543"/>
                    <a:pt x="749" y="4603"/>
                    <a:pt x="729" y="4667"/>
                  </a:cubicBezTo>
                  <a:lnTo>
                    <a:pt x="639" y="4981"/>
                  </a:lnTo>
                  <a:cubicBezTo>
                    <a:pt x="556" y="5272"/>
                    <a:pt x="472" y="5559"/>
                    <a:pt x="385" y="5844"/>
                  </a:cubicBezTo>
                  <a:cubicBezTo>
                    <a:pt x="321" y="6034"/>
                    <a:pt x="251" y="6235"/>
                    <a:pt x="191" y="6442"/>
                  </a:cubicBezTo>
                  <a:cubicBezTo>
                    <a:pt x="147" y="6599"/>
                    <a:pt x="111" y="6760"/>
                    <a:pt x="77" y="6914"/>
                  </a:cubicBezTo>
                  <a:cubicBezTo>
                    <a:pt x="64" y="6977"/>
                    <a:pt x="51" y="7038"/>
                    <a:pt x="37" y="7098"/>
                  </a:cubicBezTo>
                  <a:cubicBezTo>
                    <a:pt x="0" y="7258"/>
                    <a:pt x="31" y="7429"/>
                    <a:pt x="124" y="7573"/>
                  </a:cubicBezTo>
                  <a:cubicBezTo>
                    <a:pt x="221" y="7723"/>
                    <a:pt x="375" y="7827"/>
                    <a:pt x="542" y="7860"/>
                  </a:cubicBezTo>
                  <a:cubicBezTo>
                    <a:pt x="580" y="7867"/>
                    <a:pt x="619" y="7871"/>
                    <a:pt x="658" y="7871"/>
                  </a:cubicBezTo>
                  <a:cubicBezTo>
                    <a:pt x="787" y="7871"/>
                    <a:pt x="915" y="7832"/>
                    <a:pt x="1024" y="7760"/>
                  </a:cubicBezTo>
                  <a:cubicBezTo>
                    <a:pt x="1161" y="7666"/>
                    <a:pt x="1255" y="7526"/>
                    <a:pt x="1295" y="7355"/>
                  </a:cubicBezTo>
                  <a:lnTo>
                    <a:pt x="1325" y="7215"/>
                  </a:lnTo>
                  <a:cubicBezTo>
                    <a:pt x="1348" y="7115"/>
                    <a:pt x="1371" y="7011"/>
                    <a:pt x="1398" y="6911"/>
                  </a:cubicBezTo>
                  <a:cubicBezTo>
                    <a:pt x="1428" y="6800"/>
                    <a:pt x="1462" y="6693"/>
                    <a:pt x="1496" y="6590"/>
                  </a:cubicBezTo>
                  <a:lnTo>
                    <a:pt x="1525" y="6502"/>
                  </a:lnTo>
                  <a:cubicBezTo>
                    <a:pt x="1609" y="6269"/>
                    <a:pt x="1692" y="6025"/>
                    <a:pt x="1766" y="5780"/>
                  </a:cubicBezTo>
                  <a:lnTo>
                    <a:pt x="1817" y="5603"/>
                  </a:lnTo>
                  <a:lnTo>
                    <a:pt x="2081" y="5570"/>
                  </a:lnTo>
                  <a:cubicBezTo>
                    <a:pt x="2251" y="5546"/>
                    <a:pt x="2422" y="5526"/>
                    <a:pt x="2592" y="5499"/>
                  </a:cubicBezTo>
                  <a:cubicBezTo>
                    <a:pt x="2709" y="5486"/>
                    <a:pt x="2830" y="5466"/>
                    <a:pt x="2944" y="5446"/>
                  </a:cubicBezTo>
                  <a:cubicBezTo>
                    <a:pt x="2996" y="5435"/>
                    <a:pt x="3050" y="5432"/>
                    <a:pt x="3107" y="5426"/>
                  </a:cubicBezTo>
                  <a:lnTo>
                    <a:pt x="3137" y="5426"/>
                  </a:lnTo>
                  <a:cubicBezTo>
                    <a:pt x="3157" y="5543"/>
                    <a:pt x="3184" y="5670"/>
                    <a:pt x="3217" y="5800"/>
                  </a:cubicBezTo>
                  <a:cubicBezTo>
                    <a:pt x="3245" y="5891"/>
                    <a:pt x="3271" y="5977"/>
                    <a:pt x="3297" y="6068"/>
                  </a:cubicBezTo>
                  <a:lnTo>
                    <a:pt x="3302" y="6085"/>
                  </a:lnTo>
                  <a:cubicBezTo>
                    <a:pt x="3362" y="6285"/>
                    <a:pt x="3405" y="6442"/>
                    <a:pt x="3438" y="6582"/>
                  </a:cubicBezTo>
                  <a:cubicBezTo>
                    <a:pt x="3452" y="6650"/>
                    <a:pt x="3465" y="6713"/>
                    <a:pt x="3478" y="6780"/>
                  </a:cubicBezTo>
                  <a:cubicBezTo>
                    <a:pt x="3485" y="6830"/>
                    <a:pt x="3495" y="6880"/>
                    <a:pt x="3502" y="6931"/>
                  </a:cubicBezTo>
                  <a:cubicBezTo>
                    <a:pt x="3515" y="7014"/>
                    <a:pt x="3535" y="7101"/>
                    <a:pt x="3558" y="7201"/>
                  </a:cubicBezTo>
                  <a:cubicBezTo>
                    <a:pt x="3575" y="7275"/>
                    <a:pt x="3609" y="7339"/>
                    <a:pt x="3639" y="7392"/>
                  </a:cubicBezTo>
                  <a:cubicBezTo>
                    <a:pt x="3686" y="7499"/>
                    <a:pt x="3756" y="7596"/>
                    <a:pt x="3850" y="7680"/>
                  </a:cubicBezTo>
                  <a:cubicBezTo>
                    <a:pt x="3960" y="7777"/>
                    <a:pt x="4091" y="7840"/>
                    <a:pt x="4237" y="7867"/>
                  </a:cubicBezTo>
                  <a:cubicBezTo>
                    <a:pt x="4288" y="7877"/>
                    <a:pt x="4341" y="7884"/>
                    <a:pt x="4395" y="7884"/>
                  </a:cubicBezTo>
                  <a:cubicBezTo>
                    <a:pt x="4485" y="7884"/>
                    <a:pt x="4579" y="7867"/>
                    <a:pt x="4669" y="7837"/>
                  </a:cubicBezTo>
                  <a:cubicBezTo>
                    <a:pt x="4802" y="7786"/>
                    <a:pt x="4920" y="7710"/>
                    <a:pt x="5014" y="7603"/>
                  </a:cubicBezTo>
                  <a:lnTo>
                    <a:pt x="5057" y="7542"/>
                  </a:lnTo>
                  <a:cubicBezTo>
                    <a:pt x="5134" y="7425"/>
                    <a:pt x="5208" y="7319"/>
                    <a:pt x="5241" y="7141"/>
                  </a:cubicBezTo>
                  <a:cubicBezTo>
                    <a:pt x="5258" y="7048"/>
                    <a:pt x="5264" y="6961"/>
                    <a:pt x="5261" y="6871"/>
                  </a:cubicBezTo>
                  <a:cubicBezTo>
                    <a:pt x="5258" y="6820"/>
                    <a:pt x="5254" y="6770"/>
                    <a:pt x="5244" y="6720"/>
                  </a:cubicBezTo>
                  <a:cubicBezTo>
                    <a:pt x="5224" y="6613"/>
                    <a:pt x="5201" y="6509"/>
                    <a:pt x="5177" y="6402"/>
                  </a:cubicBezTo>
                  <a:lnTo>
                    <a:pt x="5157" y="6312"/>
                  </a:lnTo>
                  <a:cubicBezTo>
                    <a:pt x="5117" y="6121"/>
                    <a:pt x="5077" y="5968"/>
                    <a:pt x="5037" y="5827"/>
                  </a:cubicBezTo>
                  <a:cubicBezTo>
                    <a:pt x="4987" y="5659"/>
                    <a:pt x="4930" y="5492"/>
                    <a:pt x="4876" y="5325"/>
                  </a:cubicBezTo>
                  <a:cubicBezTo>
                    <a:pt x="4833" y="5202"/>
                    <a:pt x="4802" y="5071"/>
                    <a:pt x="4773" y="4934"/>
                  </a:cubicBezTo>
                  <a:lnTo>
                    <a:pt x="4719" y="4656"/>
                  </a:lnTo>
                  <a:cubicBezTo>
                    <a:pt x="4656" y="4335"/>
                    <a:pt x="4589" y="4001"/>
                    <a:pt x="4501" y="3677"/>
                  </a:cubicBezTo>
                  <a:cubicBezTo>
                    <a:pt x="4435" y="3419"/>
                    <a:pt x="4355" y="3165"/>
                    <a:pt x="4274" y="2917"/>
                  </a:cubicBezTo>
                  <a:lnTo>
                    <a:pt x="4154" y="2526"/>
                  </a:lnTo>
                  <a:cubicBezTo>
                    <a:pt x="4087" y="2308"/>
                    <a:pt x="4017" y="2095"/>
                    <a:pt x="3940" y="1887"/>
                  </a:cubicBezTo>
                  <a:cubicBezTo>
                    <a:pt x="3856" y="1666"/>
                    <a:pt x="3786" y="1445"/>
                    <a:pt x="3723" y="1232"/>
                  </a:cubicBezTo>
                  <a:lnTo>
                    <a:pt x="3692" y="1068"/>
                  </a:lnTo>
                  <a:cubicBezTo>
                    <a:pt x="3666" y="931"/>
                    <a:pt x="3639" y="797"/>
                    <a:pt x="3609" y="663"/>
                  </a:cubicBezTo>
                  <a:cubicBezTo>
                    <a:pt x="3606" y="636"/>
                    <a:pt x="3598" y="610"/>
                    <a:pt x="3592" y="583"/>
                  </a:cubicBezTo>
                  <a:cubicBezTo>
                    <a:pt x="3572" y="513"/>
                    <a:pt x="3542" y="456"/>
                    <a:pt x="3515" y="402"/>
                  </a:cubicBezTo>
                  <a:lnTo>
                    <a:pt x="3495" y="366"/>
                  </a:lnTo>
                  <a:cubicBezTo>
                    <a:pt x="3405" y="188"/>
                    <a:pt x="3194" y="41"/>
                    <a:pt x="2984" y="11"/>
                  </a:cubicBezTo>
                  <a:cubicBezTo>
                    <a:pt x="2938" y="4"/>
                    <a:pt x="2894" y="0"/>
                    <a:pt x="2851" y="0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69" name="Google Shape;2669;p54"/>
          <p:cNvGrpSpPr/>
          <p:nvPr/>
        </p:nvGrpSpPr>
        <p:grpSpPr>
          <a:xfrm>
            <a:off x="8558254" y="296958"/>
            <a:ext cx="192516" cy="227716"/>
            <a:chOff x="1824250" y="1008625"/>
            <a:chExt cx="144250" cy="170625"/>
          </a:xfrm>
        </p:grpSpPr>
        <p:sp>
          <p:nvSpPr>
            <p:cNvPr id="2670" name="Google Shape;2670;p54"/>
            <p:cNvSpPr/>
            <p:nvPr/>
          </p:nvSpPr>
          <p:spPr>
            <a:xfrm>
              <a:off x="1828675" y="1013025"/>
              <a:ext cx="135400" cy="161850"/>
            </a:xfrm>
            <a:custGeom>
              <a:avLst/>
              <a:gdLst/>
              <a:ahLst/>
              <a:cxnLst/>
              <a:rect l="l" t="t" r="r" b="b"/>
              <a:pathLst>
                <a:path w="5416" h="6474" extrusionOk="0">
                  <a:moveTo>
                    <a:pt x="2356" y="0"/>
                  </a:moveTo>
                  <a:cubicBezTo>
                    <a:pt x="2252" y="0"/>
                    <a:pt x="2150" y="4"/>
                    <a:pt x="2047" y="21"/>
                  </a:cubicBezTo>
                  <a:cubicBezTo>
                    <a:pt x="1947" y="37"/>
                    <a:pt x="1847" y="67"/>
                    <a:pt x="1750" y="94"/>
                  </a:cubicBezTo>
                  <a:cubicBezTo>
                    <a:pt x="1690" y="107"/>
                    <a:pt x="1636" y="138"/>
                    <a:pt x="1579" y="161"/>
                  </a:cubicBezTo>
                  <a:cubicBezTo>
                    <a:pt x="1469" y="211"/>
                    <a:pt x="1362" y="274"/>
                    <a:pt x="1258" y="342"/>
                  </a:cubicBezTo>
                  <a:cubicBezTo>
                    <a:pt x="1164" y="402"/>
                    <a:pt x="1074" y="472"/>
                    <a:pt x="988" y="539"/>
                  </a:cubicBezTo>
                  <a:cubicBezTo>
                    <a:pt x="871" y="629"/>
                    <a:pt x="760" y="743"/>
                    <a:pt x="659" y="850"/>
                  </a:cubicBezTo>
                  <a:cubicBezTo>
                    <a:pt x="647" y="863"/>
                    <a:pt x="636" y="876"/>
                    <a:pt x="623" y="890"/>
                  </a:cubicBezTo>
                  <a:cubicBezTo>
                    <a:pt x="562" y="960"/>
                    <a:pt x="506" y="1034"/>
                    <a:pt x="456" y="1111"/>
                  </a:cubicBezTo>
                  <a:cubicBezTo>
                    <a:pt x="358" y="1265"/>
                    <a:pt x="272" y="1428"/>
                    <a:pt x="208" y="1599"/>
                  </a:cubicBezTo>
                  <a:cubicBezTo>
                    <a:pt x="141" y="1783"/>
                    <a:pt x="98" y="1973"/>
                    <a:pt x="65" y="2164"/>
                  </a:cubicBezTo>
                  <a:cubicBezTo>
                    <a:pt x="45" y="2291"/>
                    <a:pt x="28" y="2418"/>
                    <a:pt x="17" y="2546"/>
                  </a:cubicBezTo>
                  <a:cubicBezTo>
                    <a:pt x="1" y="2696"/>
                    <a:pt x="1" y="2850"/>
                    <a:pt x="5" y="3003"/>
                  </a:cubicBezTo>
                  <a:cubicBezTo>
                    <a:pt x="11" y="3144"/>
                    <a:pt x="51" y="3295"/>
                    <a:pt x="91" y="3429"/>
                  </a:cubicBezTo>
                  <a:cubicBezTo>
                    <a:pt x="151" y="3619"/>
                    <a:pt x="228" y="3803"/>
                    <a:pt x="306" y="3987"/>
                  </a:cubicBezTo>
                  <a:cubicBezTo>
                    <a:pt x="342" y="4077"/>
                    <a:pt x="382" y="4167"/>
                    <a:pt x="422" y="4258"/>
                  </a:cubicBezTo>
                  <a:cubicBezTo>
                    <a:pt x="489" y="4402"/>
                    <a:pt x="573" y="4539"/>
                    <a:pt x="656" y="4676"/>
                  </a:cubicBezTo>
                  <a:cubicBezTo>
                    <a:pt x="757" y="4846"/>
                    <a:pt x="867" y="5007"/>
                    <a:pt x="997" y="5150"/>
                  </a:cubicBezTo>
                  <a:cubicBezTo>
                    <a:pt x="1161" y="5331"/>
                    <a:pt x="1339" y="5505"/>
                    <a:pt x="1522" y="5666"/>
                  </a:cubicBezTo>
                  <a:cubicBezTo>
                    <a:pt x="1666" y="5793"/>
                    <a:pt x="1817" y="5917"/>
                    <a:pt x="1977" y="6024"/>
                  </a:cubicBezTo>
                  <a:cubicBezTo>
                    <a:pt x="2175" y="6161"/>
                    <a:pt x="2385" y="6285"/>
                    <a:pt x="2613" y="6362"/>
                  </a:cubicBezTo>
                  <a:cubicBezTo>
                    <a:pt x="2743" y="6405"/>
                    <a:pt x="2877" y="6442"/>
                    <a:pt x="3014" y="6459"/>
                  </a:cubicBezTo>
                  <a:cubicBezTo>
                    <a:pt x="3084" y="6469"/>
                    <a:pt x="3155" y="6473"/>
                    <a:pt x="3227" y="6473"/>
                  </a:cubicBezTo>
                  <a:cubicBezTo>
                    <a:pt x="3293" y="6473"/>
                    <a:pt x="3360" y="6470"/>
                    <a:pt x="3425" y="6465"/>
                  </a:cubicBezTo>
                  <a:cubicBezTo>
                    <a:pt x="3509" y="6459"/>
                    <a:pt x="3589" y="6445"/>
                    <a:pt x="3669" y="6428"/>
                  </a:cubicBezTo>
                  <a:cubicBezTo>
                    <a:pt x="3813" y="6395"/>
                    <a:pt x="3958" y="6362"/>
                    <a:pt x="4098" y="6311"/>
                  </a:cubicBezTo>
                  <a:cubicBezTo>
                    <a:pt x="4248" y="6261"/>
                    <a:pt x="4389" y="6184"/>
                    <a:pt x="4519" y="6094"/>
                  </a:cubicBezTo>
                  <a:cubicBezTo>
                    <a:pt x="4646" y="6007"/>
                    <a:pt x="4750" y="5886"/>
                    <a:pt x="4853" y="5769"/>
                  </a:cubicBezTo>
                  <a:cubicBezTo>
                    <a:pt x="4957" y="5652"/>
                    <a:pt x="5031" y="5528"/>
                    <a:pt x="5108" y="5391"/>
                  </a:cubicBezTo>
                  <a:cubicBezTo>
                    <a:pt x="5185" y="5251"/>
                    <a:pt x="5228" y="5097"/>
                    <a:pt x="5268" y="4943"/>
                  </a:cubicBezTo>
                  <a:cubicBezTo>
                    <a:pt x="5332" y="4706"/>
                    <a:pt x="5402" y="4465"/>
                    <a:pt x="5409" y="4218"/>
                  </a:cubicBezTo>
                  <a:cubicBezTo>
                    <a:pt x="5415" y="4054"/>
                    <a:pt x="5415" y="3886"/>
                    <a:pt x="5392" y="3722"/>
                  </a:cubicBezTo>
                  <a:cubicBezTo>
                    <a:pt x="5389" y="3699"/>
                    <a:pt x="5386" y="3676"/>
                    <a:pt x="5382" y="3649"/>
                  </a:cubicBezTo>
                  <a:cubicBezTo>
                    <a:pt x="5365" y="3579"/>
                    <a:pt x="5345" y="3512"/>
                    <a:pt x="5329" y="3442"/>
                  </a:cubicBezTo>
                  <a:cubicBezTo>
                    <a:pt x="5325" y="3429"/>
                    <a:pt x="5322" y="3415"/>
                    <a:pt x="5315" y="3401"/>
                  </a:cubicBezTo>
                  <a:cubicBezTo>
                    <a:pt x="5272" y="3324"/>
                    <a:pt x="5238" y="3244"/>
                    <a:pt x="5178" y="3181"/>
                  </a:cubicBezTo>
                  <a:cubicBezTo>
                    <a:pt x="5128" y="3128"/>
                    <a:pt x="5077" y="3071"/>
                    <a:pt x="5017" y="3027"/>
                  </a:cubicBezTo>
                  <a:cubicBezTo>
                    <a:pt x="4997" y="3014"/>
                    <a:pt x="4981" y="2997"/>
                    <a:pt x="4961" y="2983"/>
                  </a:cubicBezTo>
                  <a:cubicBezTo>
                    <a:pt x="4852" y="2900"/>
                    <a:pt x="4718" y="2857"/>
                    <a:pt x="4583" y="2857"/>
                  </a:cubicBezTo>
                  <a:cubicBezTo>
                    <a:pt x="4503" y="2857"/>
                    <a:pt x="4423" y="2872"/>
                    <a:pt x="4349" y="2903"/>
                  </a:cubicBezTo>
                  <a:cubicBezTo>
                    <a:pt x="4108" y="3000"/>
                    <a:pt x="3944" y="3251"/>
                    <a:pt x="3958" y="3512"/>
                  </a:cubicBezTo>
                  <a:lnTo>
                    <a:pt x="3958" y="3525"/>
                  </a:lnTo>
                  <a:cubicBezTo>
                    <a:pt x="3944" y="3602"/>
                    <a:pt x="3950" y="3682"/>
                    <a:pt x="3954" y="3759"/>
                  </a:cubicBezTo>
                  <a:cubicBezTo>
                    <a:pt x="3954" y="3803"/>
                    <a:pt x="3967" y="3850"/>
                    <a:pt x="3974" y="3890"/>
                  </a:cubicBezTo>
                  <a:cubicBezTo>
                    <a:pt x="3984" y="3950"/>
                    <a:pt x="3991" y="4011"/>
                    <a:pt x="3994" y="4067"/>
                  </a:cubicBezTo>
                  <a:cubicBezTo>
                    <a:pt x="3984" y="4207"/>
                    <a:pt x="3958" y="4345"/>
                    <a:pt x="3927" y="4482"/>
                  </a:cubicBezTo>
                  <a:cubicBezTo>
                    <a:pt x="3901" y="4576"/>
                    <a:pt x="3870" y="4669"/>
                    <a:pt x="3830" y="4759"/>
                  </a:cubicBezTo>
                  <a:cubicBezTo>
                    <a:pt x="3793" y="4813"/>
                    <a:pt x="3753" y="4863"/>
                    <a:pt x="3710" y="4914"/>
                  </a:cubicBezTo>
                  <a:cubicBezTo>
                    <a:pt x="3697" y="4923"/>
                    <a:pt x="3683" y="4934"/>
                    <a:pt x="3669" y="4943"/>
                  </a:cubicBezTo>
                  <a:cubicBezTo>
                    <a:pt x="3620" y="4967"/>
                    <a:pt x="3563" y="4987"/>
                    <a:pt x="3509" y="5004"/>
                  </a:cubicBezTo>
                  <a:cubicBezTo>
                    <a:pt x="3419" y="5024"/>
                    <a:pt x="3325" y="5040"/>
                    <a:pt x="3231" y="5047"/>
                  </a:cubicBezTo>
                  <a:cubicBezTo>
                    <a:pt x="3202" y="5044"/>
                    <a:pt x="3168" y="5037"/>
                    <a:pt x="3135" y="5034"/>
                  </a:cubicBezTo>
                  <a:cubicBezTo>
                    <a:pt x="3061" y="5007"/>
                    <a:pt x="2987" y="4977"/>
                    <a:pt x="2917" y="4940"/>
                  </a:cubicBezTo>
                  <a:cubicBezTo>
                    <a:pt x="2649" y="4773"/>
                    <a:pt x="2408" y="4562"/>
                    <a:pt x="2181" y="4345"/>
                  </a:cubicBezTo>
                  <a:cubicBezTo>
                    <a:pt x="2101" y="4261"/>
                    <a:pt x="2027" y="4174"/>
                    <a:pt x="1957" y="4084"/>
                  </a:cubicBezTo>
                  <a:cubicBezTo>
                    <a:pt x="1894" y="4000"/>
                    <a:pt x="1837" y="3910"/>
                    <a:pt x="1780" y="3820"/>
                  </a:cubicBezTo>
                  <a:cubicBezTo>
                    <a:pt x="1706" y="3679"/>
                    <a:pt x="1643" y="3532"/>
                    <a:pt x="1579" y="3385"/>
                  </a:cubicBezTo>
                  <a:cubicBezTo>
                    <a:pt x="1519" y="3241"/>
                    <a:pt x="1453" y="3094"/>
                    <a:pt x="1405" y="2947"/>
                  </a:cubicBezTo>
                  <a:cubicBezTo>
                    <a:pt x="1396" y="2883"/>
                    <a:pt x="1389" y="2823"/>
                    <a:pt x="1385" y="2759"/>
                  </a:cubicBezTo>
                  <a:cubicBezTo>
                    <a:pt x="1392" y="2552"/>
                    <a:pt x="1416" y="2345"/>
                    <a:pt x="1459" y="2140"/>
                  </a:cubicBezTo>
                  <a:cubicBezTo>
                    <a:pt x="1489" y="2047"/>
                    <a:pt x="1522" y="1957"/>
                    <a:pt x="1566" y="1867"/>
                  </a:cubicBezTo>
                  <a:cubicBezTo>
                    <a:pt x="1636" y="1759"/>
                    <a:pt x="1713" y="1659"/>
                    <a:pt x="1800" y="1562"/>
                  </a:cubicBezTo>
                  <a:cubicBezTo>
                    <a:pt x="1904" y="1462"/>
                    <a:pt x="2014" y="1368"/>
                    <a:pt x="2135" y="1291"/>
                  </a:cubicBezTo>
                  <a:cubicBezTo>
                    <a:pt x="2212" y="1251"/>
                    <a:pt x="2285" y="1217"/>
                    <a:pt x="2365" y="1188"/>
                  </a:cubicBezTo>
                  <a:cubicBezTo>
                    <a:pt x="2476" y="1171"/>
                    <a:pt x="2589" y="1168"/>
                    <a:pt x="2700" y="1168"/>
                  </a:cubicBezTo>
                  <a:lnTo>
                    <a:pt x="2914" y="1168"/>
                  </a:lnTo>
                  <a:cubicBezTo>
                    <a:pt x="3021" y="1154"/>
                    <a:pt x="3115" y="1117"/>
                    <a:pt x="3198" y="1050"/>
                  </a:cubicBezTo>
                  <a:cubicBezTo>
                    <a:pt x="3319" y="956"/>
                    <a:pt x="3399" y="816"/>
                    <a:pt x="3419" y="666"/>
                  </a:cubicBezTo>
                  <a:cubicBezTo>
                    <a:pt x="3439" y="512"/>
                    <a:pt x="3396" y="354"/>
                    <a:pt x="3302" y="234"/>
                  </a:cubicBezTo>
                  <a:cubicBezTo>
                    <a:pt x="3218" y="121"/>
                    <a:pt x="3064" y="13"/>
                    <a:pt x="2917" y="10"/>
                  </a:cubicBezTo>
                  <a:cubicBezTo>
                    <a:pt x="2803" y="7"/>
                    <a:pt x="2686" y="4"/>
                    <a:pt x="2573" y="4"/>
                  </a:cubicBezTo>
                  <a:cubicBezTo>
                    <a:pt x="2500" y="2"/>
                    <a:pt x="2428" y="0"/>
                    <a:pt x="23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54"/>
            <p:cNvSpPr/>
            <p:nvPr/>
          </p:nvSpPr>
          <p:spPr>
            <a:xfrm>
              <a:off x="1824250" y="1008625"/>
              <a:ext cx="144250" cy="170625"/>
            </a:xfrm>
            <a:custGeom>
              <a:avLst/>
              <a:gdLst/>
              <a:ahLst/>
              <a:cxnLst/>
              <a:rect l="l" t="t" r="r" b="b"/>
              <a:pathLst>
                <a:path w="5770" h="6825" extrusionOk="0">
                  <a:moveTo>
                    <a:pt x="5328" y="3645"/>
                  </a:moveTo>
                  <a:lnTo>
                    <a:pt x="5328" y="3645"/>
                  </a:lnTo>
                  <a:cubicBezTo>
                    <a:pt x="5328" y="3645"/>
                    <a:pt x="5331" y="3651"/>
                    <a:pt x="5339" y="3661"/>
                  </a:cubicBezTo>
                  <a:cubicBezTo>
                    <a:pt x="5335" y="3655"/>
                    <a:pt x="5332" y="3650"/>
                    <a:pt x="5328" y="3645"/>
                  </a:cubicBezTo>
                  <a:close/>
                  <a:moveTo>
                    <a:pt x="2545" y="352"/>
                  </a:moveTo>
                  <a:cubicBezTo>
                    <a:pt x="2590" y="352"/>
                    <a:pt x="2636" y="353"/>
                    <a:pt x="2683" y="354"/>
                  </a:cubicBezTo>
                  <a:lnTo>
                    <a:pt x="2750" y="354"/>
                  </a:lnTo>
                  <a:cubicBezTo>
                    <a:pt x="2863" y="357"/>
                    <a:pt x="2977" y="357"/>
                    <a:pt x="3091" y="360"/>
                  </a:cubicBezTo>
                  <a:cubicBezTo>
                    <a:pt x="3164" y="364"/>
                    <a:pt x="3275" y="430"/>
                    <a:pt x="3342" y="518"/>
                  </a:cubicBezTo>
                  <a:cubicBezTo>
                    <a:pt x="3405" y="601"/>
                    <a:pt x="3436" y="711"/>
                    <a:pt x="3422" y="819"/>
                  </a:cubicBezTo>
                  <a:cubicBezTo>
                    <a:pt x="3408" y="925"/>
                    <a:pt x="3352" y="1023"/>
                    <a:pt x="3268" y="1089"/>
                  </a:cubicBezTo>
                  <a:cubicBezTo>
                    <a:pt x="3212" y="1129"/>
                    <a:pt x="3147" y="1157"/>
                    <a:pt x="3081" y="1169"/>
                  </a:cubicBezTo>
                  <a:lnTo>
                    <a:pt x="2877" y="1166"/>
                  </a:lnTo>
                  <a:cubicBezTo>
                    <a:pt x="2763" y="1166"/>
                    <a:pt x="2639" y="1169"/>
                    <a:pt x="2516" y="1189"/>
                  </a:cubicBezTo>
                  <a:lnTo>
                    <a:pt x="2482" y="1200"/>
                  </a:lnTo>
                  <a:cubicBezTo>
                    <a:pt x="2405" y="1226"/>
                    <a:pt x="2321" y="1263"/>
                    <a:pt x="2218" y="1320"/>
                  </a:cubicBezTo>
                  <a:cubicBezTo>
                    <a:pt x="2101" y="1393"/>
                    <a:pt x="1988" y="1487"/>
                    <a:pt x="1847" y="1621"/>
                  </a:cubicBezTo>
                  <a:cubicBezTo>
                    <a:pt x="1750" y="1728"/>
                    <a:pt x="1666" y="1839"/>
                    <a:pt x="1596" y="1949"/>
                  </a:cubicBezTo>
                  <a:lnTo>
                    <a:pt x="1586" y="1966"/>
                  </a:lnTo>
                  <a:cubicBezTo>
                    <a:pt x="1539" y="2060"/>
                    <a:pt x="1499" y="2160"/>
                    <a:pt x="1462" y="2280"/>
                  </a:cubicBezTo>
                  <a:cubicBezTo>
                    <a:pt x="1422" y="2474"/>
                    <a:pt x="1395" y="2685"/>
                    <a:pt x="1386" y="2946"/>
                  </a:cubicBezTo>
                  <a:cubicBezTo>
                    <a:pt x="1389" y="3016"/>
                    <a:pt x="1395" y="3083"/>
                    <a:pt x="1409" y="3150"/>
                  </a:cubicBezTo>
                  <a:lnTo>
                    <a:pt x="1415" y="3176"/>
                  </a:lnTo>
                  <a:cubicBezTo>
                    <a:pt x="1459" y="3313"/>
                    <a:pt x="1516" y="3444"/>
                    <a:pt x="1569" y="3571"/>
                  </a:cubicBezTo>
                  <a:lnTo>
                    <a:pt x="1596" y="3631"/>
                  </a:lnTo>
                  <a:cubicBezTo>
                    <a:pt x="1650" y="3755"/>
                    <a:pt x="1719" y="3919"/>
                    <a:pt x="1810" y="4089"/>
                  </a:cubicBezTo>
                  <a:cubicBezTo>
                    <a:pt x="1860" y="4173"/>
                    <a:pt x="1920" y="4273"/>
                    <a:pt x="1994" y="4367"/>
                  </a:cubicBezTo>
                  <a:cubicBezTo>
                    <a:pt x="2061" y="4457"/>
                    <a:pt x="2141" y="4548"/>
                    <a:pt x="2235" y="4648"/>
                  </a:cubicBezTo>
                  <a:cubicBezTo>
                    <a:pt x="2519" y="4919"/>
                    <a:pt x="2760" y="5113"/>
                    <a:pt x="3000" y="5266"/>
                  </a:cubicBezTo>
                  <a:lnTo>
                    <a:pt x="3017" y="5277"/>
                  </a:lnTo>
                  <a:cubicBezTo>
                    <a:pt x="3104" y="5317"/>
                    <a:pt x="3181" y="5350"/>
                    <a:pt x="3255" y="5374"/>
                  </a:cubicBezTo>
                  <a:lnTo>
                    <a:pt x="3278" y="5380"/>
                  </a:lnTo>
                  <a:cubicBezTo>
                    <a:pt x="3318" y="5387"/>
                    <a:pt x="3355" y="5394"/>
                    <a:pt x="3392" y="5397"/>
                  </a:cubicBezTo>
                  <a:lnTo>
                    <a:pt x="3408" y="5400"/>
                  </a:lnTo>
                  <a:lnTo>
                    <a:pt x="3425" y="5397"/>
                  </a:lnTo>
                  <a:cubicBezTo>
                    <a:pt x="3516" y="5391"/>
                    <a:pt x="3613" y="5377"/>
                    <a:pt x="3740" y="5346"/>
                  </a:cubicBezTo>
                  <a:cubicBezTo>
                    <a:pt x="3800" y="5330"/>
                    <a:pt x="3860" y="5306"/>
                    <a:pt x="3917" y="5283"/>
                  </a:cubicBezTo>
                  <a:lnTo>
                    <a:pt x="3950" y="5263"/>
                  </a:lnTo>
                  <a:cubicBezTo>
                    <a:pt x="3967" y="5250"/>
                    <a:pt x="3984" y="5240"/>
                    <a:pt x="3997" y="5226"/>
                  </a:cubicBezTo>
                  <a:lnTo>
                    <a:pt x="4017" y="5206"/>
                  </a:lnTo>
                  <a:cubicBezTo>
                    <a:pt x="4070" y="5146"/>
                    <a:pt x="4115" y="5090"/>
                    <a:pt x="4155" y="5036"/>
                  </a:cubicBezTo>
                  <a:lnTo>
                    <a:pt x="4168" y="5005"/>
                  </a:lnTo>
                  <a:cubicBezTo>
                    <a:pt x="4218" y="4899"/>
                    <a:pt x="4251" y="4789"/>
                    <a:pt x="4275" y="4698"/>
                  </a:cubicBezTo>
                  <a:cubicBezTo>
                    <a:pt x="4302" y="4581"/>
                    <a:pt x="4335" y="4423"/>
                    <a:pt x="4345" y="4256"/>
                  </a:cubicBezTo>
                  <a:lnTo>
                    <a:pt x="4345" y="4247"/>
                  </a:lnTo>
                  <a:lnTo>
                    <a:pt x="4345" y="4236"/>
                  </a:lnTo>
                  <a:cubicBezTo>
                    <a:pt x="4342" y="4170"/>
                    <a:pt x="4335" y="4102"/>
                    <a:pt x="4325" y="4039"/>
                  </a:cubicBezTo>
                  <a:cubicBezTo>
                    <a:pt x="4322" y="4019"/>
                    <a:pt x="4318" y="4002"/>
                    <a:pt x="4315" y="3982"/>
                  </a:cubicBezTo>
                  <a:cubicBezTo>
                    <a:pt x="4311" y="3966"/>
                    <a:pt x="4305" y="3942"/>
                    <a:pt x="4305" y="3935"/>
                  </a:cubicBezTo>
                  <a:lnTo>
                    <a:pt x="4305" y="3862"/>
                  </a:lnTo>
                  <a:cubicBezTo>
                    <a:pt x="4302" y="3815"/>
                    <a:pt x="4302" y="3768"/>
                    <a:pt x="4308" y="3715"/>
                  </a:cubicBezTo>
                  <a:lnTo>
                    <a:pt x="4311" y="3698"/>
                  </a:lnTo>
                  <a:lnTo>
                    <a:pt x="4311" y="3678"/>
                  </a:lnTo>
                  <a:cubicBezTo>
                    <a:pt x="4302" y="3494"/>
                    <a:pt x="4419" y="3310"/>
                    <a:pt x="4592" y="3243"/>
                  </a:cubicBezTo>
                  <a:cubicBezTo>
                    <a:pt x="4647" y="3221"/>
                    <a:pt x="4706" y="3209"/>
                    <a:pt x="4765" y="3209"/>
                  </a:cubicBezTo>
                  <a:cubicBezTo>
                    <a:pt x="4860" y="3209"/>
                    <a:pt x="4954" y="3239"/>
                    <a:pt x="5030" y="3296"/>
                  </a:cubicBezTo>
                  <a:lnTo>
                    <a:pt x="5091" y="3344"/>
                  </a:lnTo>
                  <a:cubicBezTo>
                    <a:pt x="5124" y="3370"/>
                    <a:pt x="5161" y="3407"/>
                    <a:pt x="5198" y="3444"/>
                  </a:cubicBezTo>
                  <a:lnTo>
                    <a:pt x="5231" y="3480"/>
                  </a:lnTo>
                  <a:cubicBezTo>
                    <a:pt x="5258" y="3508"/>
                    <a:pt x="5278" y="3551"/>
                    <a:pt x="5305" y="3601"/>
                  </a:cubicBezTo>
                  <a:cubicBezTo>
                    <a:pt x="5312" y="3615"/>
                    <a:pt x="5319" y="3630"/>
                    <a:pt x="5328" y="3645"/>
                  </a:cubicBezTo>
                  <a:lnTo>
                    <a:pt x="5328" y="3645"/>
                  </a:lnTo>
                  <a:lnTo>
                    <a:pt x="5499" y="3597"/>
                  </a:lnTo>
                  <a:lnTo>
                    <a:pt x="5499" y="3597"/>
                  </a:lnTo>
                  <a:lnTo>
                    <a:pt x="5335" y="3665"/>
                  </a:lnTo>
                  <a:lnTo>
                    <a:pt x="5342" y="3691"/>
                  </a:lnTo>
                  <a:cubicBezTo>
                    <a:pt x="5359" y="3748"/>
                    <a:pt x="5375" y="3801"/>
                    <a:pt x="5385" y="3858"/>
                  </a:cubicBezTo>
                  <a:cubicBezTo>
                    <a:pt x="5388" y="3882"/>
                    <a:pt x="5392" y="3902"/>
                    <a:pt x="5395" y="3926"/>
                  </a:cubicBezTo>
                  <a:cubicBezTo>
                    <a:pt x="5419" y="4073"/>
                    <a:pt x="5415" y="4230"/>
                    <a:pt x="5412" y="4390"/>
                  </a:cubicBezTo>
                  <a:cubicBezTo>
                    <a:pt x="5405" y="4591"/>
                    <a:pt x="5351" y="4792"/>
                    <a:pt x="5294" y="5005"/>
                  </a:cubicBezTo>
                  <a:lnTo>
                    <a:pt x="5274" y="5076"/>
                  </a:lnTo>
                  <a:cubicBezTo>
                    <a:pt x="5238" y="5220"/>
                    <a:pt x="5198" y="5360"/>
                    <a:pt x="5131" y="5481"/>
                  </a:cubicBezTo>
                  <a:cubicBezTo>
                    <a:pt x="5061" y="5607"/>
                    <a:pt x="4993" y="5725"/>
                    <a:pt x="4900" y="5828"/>
                  </a:cubicBezTo>
                  <a:lnTo>
                    <a:pt x="4873" y="5859"/>
                  </a:lnTo>
                  <a:cubicBezTo>
                    <a:pt x="4783" y="5959"/>
                    <a:pt x="4696" y="6059"/>
                    <a:pt x="4596" y="6126"/>
                  </a:cubicBezTo>
                  <a:cubicBezTo>
                    <a:pt x="4462" y="6217"/>
                    <a:pt x="4339" y="6283"/>
                    <a:pt x="4218" y="6323"/>
                  </a:cubicBezTo>
                  <a:cubicBezTo>
                    <a:pt x="4094" y="6363"/>
                    <a:pt x="3964" y="6397"/>
                    <a:pt x="3806" y="6434"/>
                  </a:cubicBezTo>
                  <a:cubicBezTo>
                    <a:pt x="3726" y="6450"/>
                    <a:pt x="3656" y="6461"/>
                    <a:pt x="3593" y="6467"/>
                  </a:cubicBezTo>
                  <a:cubicBezTo>
                    <a:pt x="3539" y="6471"/>
                    <a:pt x="3477" y="6474"/>
                    <a:pt x="3412" y="6474"/>
                  </a:cubicBezTo>
                  <a:cubicBezTo>
                    <a:pt x="3347" y="6474"/>
                    <a:pt x="3280" y="6471"/>
                    <a:pt x="3215" y="6461"/>
                  </a:cubicBezTo>
                  <a:cubicBezTo>
                    <a:pt x="3104" y="6447"/>
                    <a:pt x="2984" y="6417"/>
                    <a:pt x="2846" y="6370"/>
                  </a:cubicBezTo>
                  <a:cubicBezTo>
                    <a:pt x="2663" y="6310"/>
                    <a:pt x="2476" y="6209"/>
                    <a:pt x="2255" y="6056"/>
                  </a:cubicBezTo>
                  <a:cubicBezTo>
                    <a:pt x="2114" y="5962"/>
                    <a:pt x="1974" y="5848"/>
                    <a:pt x="1817" y="5712"/>
                  </a:cubicBezTo>
                  <a:cubicBezTo>
                    <a:pt x="1636" y="5551"/>
                    <a:pt x="1466" y="5383"/>
                    <a:pt x="1305" y="5210"/>
                  </a:cubicBezTo>
                  <a:cubicBezTo>
                    <a:pt x="1198" y="5090"/>
                    <a:pt x="1094" y="4949"/>
                    <a:pt x="984" y="4761"/>
                  </a:cubicBezTo>
                  <a:lnTo>
                    <a:pt x="964" y="4732"/>
                  </a:lnTo>
                  <a:cubicBezTo>
                    <a:pt x="890" y="4604"/>
                    <a:pt x="816" y="4488"/>
                    <a:pt x="759" y="4360"/>
                  </a:cubicBezTo>
                  <a:lnTo>
                    <a:pt x="739" y="4317"/>
                  </a:lnTo>
                  <a:cubicBezTo>
                    <a:pt x="710" y="4243"/>
                    <a:pt x="676" y="4170"/>
                    <a:pt x="646" y="4096"/>
                  </a:cubicBezTo>
                  <a:lnTo>
                    <a:pt x="616" y="4022"/>
                  </a:lnTo>
                  <a:cubicBezTo>
                    <a:pt x="549" y="3862"/>
                    <a:pt x="486" y="3708"/>
                    <a:pt x="435" y="3551"/>
                  </a:cubicBezTo>
                  <a:cubicBezTo>
                    <a:pt x="398" y="3427"/>
                    <a:pt x="362" y="3293"/>
                    <a:pt x="358" y="3173"/>
                  </a:cubicBezTo>
                  <a:cubicBezTo>
                    <a:pt x="355" y="3036"/>
                    <a:pt x="355" y="2885"/>
                    <a:pt x="369" y="2738"/>
                  </a:cubicBezTo>
                  <a:cubicBezTo>
                    <a:pt x="378" y="2637"/>
                    <a:pt x="392" y="2504"/>
                    <a:pt x="415" y="2370"/>
                  </a:cubicBezTo>
                  <a:cubicBezTo>
                    <a:pt x="452" y="2163"/>
                    <a:pt x="495" y="1989"/>
                    <a:pt x="549" y="1835"/>
                  </a:cubicBezTo>
                  <a:cubicBezTo>
                    <a:pt x="603" y="1688"/>
                    <a:pt x="683" y="1538"/>
                    <a:pt x="779" y="1380"/>
                  </a:cubicBezTo>
                  <a:cubicBezTo>
                    <a:pt x="824" y="1313"/>
                    <a:pt x="873" y="1250"/>
                    <a:pt x="934" y="1183"/>
                  </a:cubicBezTo>
                  <a:lnTo>
                    <a:pt x="967" y="1146"/>
                  </a:lnTo>
                  <a:cubicBezTo>
                    <a:pt x="1060" y="1043"/>
                    <a:pt x="1161" y="936"/>
                    <a:pt x="1272" y="856"/>
                  </a:cubicBezTo>
                  <a:lnTo>
                    <a:pt x="1312" y="825"/>
                  </a:lnTo>
                  <a:cubicBezTo>
                    <a:pt x="1386" y="765"/>
                    <a:pt x="1455" y="711"/>
                    <a:pt x="1529" y="665"/>
                  </a:cubicBezTo>
                  <a:cubicBezTo>
                    <a:pt x="1622" y="608"/>
                    <a:pt x="1727" y="544"/>
                    <a:pt x="1830" y="498"/>
                  </a:cubicBezTo>
                  <a:lnTo>
                    <a:pt x="1860" y="484"/>
                  </a:lnTo>
                  <a:cubicBezTo>
                    <a:pt x="1900" y="464"/>
                    <a:pt x="1940" y="447"/>
                    <a:pt x="1974" y="437"/>
                  </a:cubicBezTo>
                  <a:lnTo>
                    <a:pt x="2008" y="430"/>
                  </a:lnTo>
                  <a:cubicBezTo>
                    <a:pt x="2091" y="407"/>
                    <a:pt x="2171" y="384"/>
                    <a:pt x="2252" y="370"/>
                  </a:cubicBezTo>
                  <a:cubicBezTo>
                    <a:pt x="2346" y="356"/>
                    <a:pt x="2444" y="352"/>
                    <a:pt x="2545" y="352"/>
                  </a:cubicBezTo>
                  <a:close/>
                  <a:moveTo>
                    <a:pt x="2529" y="0"/>
                  </a:moveTo>
                  <a:cubicBezTo>
                    <a:pt x="2420" y="0"/>
                    <a:pt x="2309" y="5"/>
                    <a:pt x="2195" y="22"/>
                  </a:cubicBezTo>
                  <a:cubicBezTo>
                    <a:pt x="2097" y="39"/>
                    <a:pt x="2004" y="66"/>
                    <a:pt x="1914" y="89"/>
                  </a:cubicBezTo>
                  <a:lnTo>
                    <a:pt x="1880" y="99"/>
                  </a:lnTo>
                  <a:cubicBezTo>
                    <a:pt x="1817" y="116"/>
                    <a:pt x="1763" y="143"/>
                    <a:pt x="1713" y="166"/>
                  </a:cubicBezTo>
                  <a:lnTo>
                    <a:pt x="1687" y="176"/>
                  </a:lnTo>
                  <a:cubicBezTo>
                    <a:pt x="1562" y="233"/>
                    <a:pt x="1449" y="303"/>
                    <a:pt x="1341" y="367"/>
                  </a:cubicBezTo>
                  <a:cubicBezTo>
                    <a:pt x="1255" y="424"/>
                    <a:pt x="1174" y="484"/>
                    <a:pt x="1097" y="544"/>
                  </a:cubicBezTo>
                  <a:lnTo>
                    <a:pt x="1057" y="575"/>
                  </a:lnTo>
                  <a:cubicBezTo>
                    <a:pt x="927" y="675"/>
                    <a:pt x="813" y="791"/>
                    <a:pt x="706" y="909"/>
                  </a:cubicBezTo>
                  <a:lnTo>
                    <a:pt x="670" y="949"/>
                  </a:lnTo>
                  <a:cubicBezTo>
                    <a:pt x="596" y="1032"/>
                    <a:pt x="539" y="1109"/>
                    <a:pt x="486" y="1193"/>
                  </a:cubicBezTo>
                  <a:cubicBezTo>
                    <a:pt x="372" y="1367"/>
                    <a:pt x="282" y="1544"/>
                    <a:pt x="222" y="1714"/>
                  </a:cubicBezTo>
                  <a:cubicBezTo>
                    <a:pt x="157" y="1889"/>
                    <a:pt x="108" y="2083"/>
                    <a:pt x="68" y="2310"/>
                  </a:cubicBezTo>
                  <a:cubicBezTo>
                    <a:pt x="44" y="2454"/>
                    <a:pt x="27" y="2597"/>
                    <a:pt x="17" y="2705"/>
                  </a:cubicBezTo>
                  <a:cubicBezTo>
                    <a:pt x="1" y="2869"/>
                    <a:pt x="4" y="3032"/>
                    <a:pt x="7" y="3183"/>
                  </a:cubicBezTo>
                  <a:cubicBezTo>
                    <a:pt x="11" y="3347"/>
                    <a:pt x="54" y="3508"/>
                    <a:pt x="101" y="3654"/>
                  </a:cubicBezTo>
                  <a:cubicBezTo>
                    <a:pt x="154" y="3829"/>
                    <a:pt x="222" y="3996"/>
                    <a:pt x="288" y="4156"/>
                  </a:cubicBezTo>
                  <a:lnTo>
                    <a:pt x="322" y="4230"/>
                  </a:lnTo>
                  <a:cubicBezTo>
                    <a:pt x="352" y="4307"/>
                    <a:pt x="385" y="4383"/>
                    <a:pt x="418" y="4460"/>
                  </a:cubicBezTo>
                  <a:lnTo>
                    <a:pt x="438" y="4504"/>
                  </a:lnTo>
                  <a:cubicBezTo>
                    <a:pt x="506" y="4651"/>
                    <a:pt x="586" y="4785"/>
                    <a:pt x="663" y="4915"/>
                  </a:cubicBezTo>
                  <a:lnTo>
                    <a:pt x="683" y="4942"/>
                  </a:lnTo>
                  <a:cubicBezTo>
                    <a:pt x="807" y="5150"/>
                    <a:pt x="920" y="5306"/>
                    <a:pt x="1044" y="5444"/>
                  </a:cubicBezTo>
                  <a:cubicBezTo>
                    <a:pt x="1211" y="5627"/>
                    <a:pt x="1395" y="5808"/>
                    <a:pt x="1586" y="5976"/>
                  </a:cubicBezTo>
                  <a:cubicBezTo>
                    <a:pt x="1750" y="6119"/>
                    <a:pt x="1903" y="6243"/>
                    <a:pt x="2054" y="6347"/>
                  </a:cubicBezTo>
                  <a:cubicBezTo>
                    <a:pt x="2301" y="6518"/>
                    <a:pt x="2519" y="6635"/>
                    <a:pt x="2736" y="6705"/>
                  </a:cubicBezTo>
                  <a:cubicBezTo>
                    <a:pt x="2894" y="6758"/>
                    <a:pt x="3034" y="6791"/>
                    <a:pt x="3167" y="6811"/>
                  </a:cubicBezTo>
                  <a:cubicBezTo>
                    <a:pt x="3248" y="6822"/>
                    <a:pt x="3328" y="6825"/>
                    <a:pt x="3405" y="6825"/>
                  </a:cubicBezTo>
                  <a:cubicBezTo>
                    <a:pt x="3482" y="6825"/>
                    <a:pt x="3553" y="6822"/>
                    <a:pt x="3616" y="6819"/>
                  </a:cubicBezTo>
                  <a:cubicBezTo>
                    <a:pt x="3696" y="6811"/>
                    <a:pt x="3786" y="6798"/>
                    <a:pt x="3883" y="6775"/>
                  </a:cubicBezTo>
                  <a:cubicBezTo>
                    <a:pt x="4050" y="6738"/>
                    <a:pt x="4191" y="6701"/>
                    <a:pt x="4331" y="6655"/>
                  </a:cubicBezTo>
                  <a:cubicBezTo>
                    <a:pt x="4482" y="6604"/>
                    <a:pt x="4632" y="6527"/>
                    <a:pt x="4797" y="6417"/>
                  </a:cubicBezTo>
                  <a:cubicBezTo>
                    <a:pt x="4930" y="6323"/>
                    <a:pt x="5038" y="6206"/>
                    <a:pt x="5138" y="6089"/>
                  </a:cubicBezTo>
                  <a:lnTo>
                    <a:pt x="5161" y="6062"/>
                  </a:lnTo>
                  <a:cubicBezTo>
                    <a:pt x="5282" y="5932"/>
                    <a:pt x="5359" y="5788"/>
                    <a:pt x="5435" y="5651"/>
                  </a:cubicBezTo>
                  <a:cubicBezTo>
                    <a:pt x="5526" y="5494"/>
                    <a:pt x="5572" y="5326"/>
                    <a:pt x="5616" y="5166"/>
                  </a:cubicBezTo>
                  <a:lnTo>
                    <a:pt x="5636" y="5096"/>
                  </a:lnTo>
                  <a:cubicBezTo>
                    <a:pt x="5696" y="4872"/>
                    <a:pt x="5756" y="4644"/>
                    <a:pt x="5763" y="4397"/>
                  </a:cubicBezTo>
                  <a:cubicBezTo>
                    <a:pt x="5766" y="4230"/>
                    <a:pt x="5770" y="4049"/>
                    <a:pt x="5743" y="3875"/>
                  </a:cubicBezTo>
                  <a:cubicBezTo>
                    <a:pt x="5740" y="3849"/>
                    <a:pt x="5736" y="3821"/>
                    <a:pt x="5730" y="3795"/>
                  </a:cubicBezTo>
                  <a:cubicBezTo>
                    <a:pt x="5716" y="3728"/>
                    <a:pt x="5700" y="3661"/>
                    <a:pt x="5683" y="3597"/>
                  </a:cubicBezTo>
                  <a:lnTo>
                    <a:pt x="5673" y="3565"/>
                  </a:lnTo>
                  <a:cubicBezTo>
                    <a:pt x="5669" y="3548"/>
                    <a:pt x="5663" y="3520"/>
                    <a:pt x="5646" y="3491"/>
                  </a:cubicBezTo>
                  <a:cubicBezTo>
                    <a:pt x="5636" y="3474"/>
                    <a:pt x="5626" y="3457"/>
                    <a:pt x="5616" y="3437"/>
                  </a:cubicBezTo>
                  <a:cubicBezTo>
                    <a:pt x="5583" y="3374"/>
                    <a:pt x="5546" y="3300"/>
                    <a:pt x="5482" y="3236"/>
                  </a:cubicBezTo>
                  <a:lnTo>
                    <a:pt x="5452" y="3203"/>
                  </a:lnTo>
                  <a:cubicBezTo>
                    <a:pt x="5405" y="3156"/>
                    <a:pt x="5359" y="3106"/>
                    <a:pt x="5302" y="3063"/>
                  </a:cubicBezTo>
                  <a:lnTo>
                    <a:pt x="5245" y="3019"/>
                  </a:lnTo>
                  <a:cubicBezTo>
                    <a:pt x="5107" y="2913"/>
                    <a:pt x="4932" y="2857"/>
                    <a:pt x="4757" y="2857"/>
                  </a:cubicBezTo>
                  <a:cubicBezTo>
                    <a:pt x="4655" y="2857"/>
                    <a:pt x="4554" y="2876"/>
                    <a:pt x="4459" y="2915"/>
                  </a:cubicBezTo>
                  <a:cubicBezTo>
                    <a:pt x="4155" y="3039"/>
                    <a:pt x="3950" y="3350"/>
                    <a:pt x="3960" y="3675"/>
                  </a:cubicBezTo>
                  <a:cubicBezTo>
                    <a:pt x="3947" y="3748"/>
                    <a:pt x="3950" y="3815"/>
                    <a:pt x="3954" y="3875"/>
                  </a:cubicBezTo>
                  <a:lnTo>
                    <a:pt x="3954" y="3939"/>
                  </a:lnTo>
                  <a:cubicBezTo>
                    <a:pt x="3954" y="3982"/>
                    <a:pt x="3964" y="4026"/>
                    <a:pt x="3970" y="4059"/>
                  </a:cubicBezTo>
                  <a:cubicBezTo>
                    <a:pt x="3974" y="4073"/>
                    <a:pt x="3977" y="4082"/>
                    <a:pt x="3977" y="4096"/>
                  </a:cubicBezTo>
                  <a:cubicBezTo>
                    <a:pt x="3987" y="4142"/>
                    <a:pt x="3990" y="4193"/>
                    <a:pt x="3994" y="4243"/>
                  </a:cubicBezTo>
                  <a:cubicBezTo>
                    <a:pt x="3984" y="4380"/>
                    <a:pt x="3957" y="4517"/>
                    <a:pt x="3934" y="4611"/>
                  </a:cubicBezTo>
                  <a:cubicBezTo>
                    <a:pt x="3917" y="4678"/>
                    <a:pt x="3890" y="4765"/>
                    <a:pt x="3854" y="4849"/>
                  </a:cubicBezTo>
                  <a:cubicBezTo>
                    <a:pt x="3826" y="4889"/>
                    <a:pt x="3797" y="4925"/>
                    <a:pt x="3763" y="4962"/>
                  </a:cubicBezTo>
                  <a:cubicBezTo>
                    <a:pt x="3760" y="4965"/>
                    <a:pt x="3760" y="4965"/>
                    <a:pt x="3760" y="4969"/>
                  </a:cubicBezTo>
                  <a:cubicBezTo>
                    <a:pt x="3716" y="4985"/>
                    <a:pt x="3680" y="4999"/>
                    <a:pt x="3649" y="5009"/>
                  </a:cubicBezTo>
                  <a:cubicBezTo>
                    <a:pt x="3559" y="5025"/>
                    <a:pt x="3485" y="5039"/>
                    <a:pt x="3412" y="5045"/>
                  </a:cubicBezTo>
                  <a:cubicBezTo>
                    <a:pt x="3395" y="5042"/>
                    <a:pt x="3375" y="5039"/>
                    <a:pt x="3355" y="5039"/>
                  </a:cubicBezTo>
                  <a:cubicBezTo>
                    <a:pt x="3301" y="5019"/>
                    <a:pt x="3244" y="4992"/>
                    <a:pt x="3181" y="4962"/>
                  </a:cubicBezTo>
                  <a:cubicBezTo>
                    <a:pt x="2964" y="4825"/>
                    <a:pt x="2740" y="4644"/>
                    <a:pt x="2485" y="4397"/>
                  </a:cubicBezTo>
                  <a:cubicBezTo>
                    <a:pt x="2402" y="4313"/>
                    <a:pt x="2335" y="4233"/>
                    <a:pt x="2275" y="4153"/>
                  </a:cubicBezTo>
                  <a:cubicBezTo>
                    <a:pt x="2218" y="4079"/>
                    <a:pt x="2168" y="4002"/>
                    <a:pt x="2114" y="3915"/>
                  </a:cubicBezTo>
                  <a:cubicBezTo>
                    <a:pt x="2037" y="3765"/>
                    <a:pt x="1971" y="3611"/>
                    <a:pt x="1920" y="3494"/>
                  </a:cubicBezTo>
                  <a:lnTo>
                    <a:pt x="1894" y="3430"/>
                  </a:lnTo>
                  <a:cubicBezTo>
                    <a:pt x="1840" y="3310"/>
                    <a:pt x="1793" y="3196"/>
                    <a:pt x="1753" y="3079"/>
                  </a:cubicBezTo>
                  <a:cubicBezTo>
                    <a:pt x="1743" y="3029"/>
                    <a:pt x="1739" y="2979"/>
                    <a:pt x="1736" y="2946"/>
                  </a:cubicBezTo>
                  <a:cubicBezTo>
                    <a:pt x="1747" y="2722"/>
                    <a:pt x="1770" y="2527"/>
                    <a:pt x="1803" y="2370"/>
                  </a:cubicBezTo>
                  <a:cubicBezTo>
                    <a:pt x="1830" y="2287"/>
                    <a:pt x="1860" y="2206"/>
                    <a:pt x="1897" y="2129"/>
                  </a:cubicBezTo>
                  <a:cubicBezTo>
                    <a:pt x="1957" y="2035"/>
                    <a:pt x="2028" y="1946"/>
                    <a:pt x="2097" y="1865"/>
                  </a:cubicBezTo>
                  <a:cubicBezTo>
                    <a:pt x="2211" y="1759"/>
                    <a:pt x="2309" y="1678"/>
                    <a:pt x="2395" y="1625"/>
                  </a:cubicBezTo>
                  <a:cubicBezTo>
                    <a:pt x="2465" y="1584"/>
                    <a:pt x="2525" y="1558"/>
                    <a:pt x="2585" y="1538"/>
                  </a:cubicBezTo>
                  <a:cubicBezTo>
                    <a:pt x="2683" y="1521"/>
                    <a:pt x="2783" y="1518"/>
                    <a:pt x="2874" y="1518"/>
                  </a:cubicBezTo>
                  <a:lnTo>
                    <a:pt x="3091" y="1521"/>
                  </a:lnTo>
                  <a:lnTo>
                    <a:pt x="3114" y="1518"/>
                  </a:lnTo>
                  <a:cubicBezTo>
                    <a:pt x="3252" y="1501"/>
                    <a:pt x="3372" y="1450"/>
                    <a:pt x="3482" y="1367"/>
                  </a:cubicBezTo>
                  <a:cubicBezTo>
                    <a:pt x="3639" y="1246"/>
                    <a:pt x="3743" y="1063"/>
                    <a:pt x="3769" y="862"/>
                  </a:cubicBezTo>
                  <a:cubicBezTo>
                    <a:pt x="3797" y="665"/>
                    <a:pt x="3740" y="461"/>
                    <a:pt x="3619" y="303"/>
                  </a:cubicBezTo>
                  <a:cubicBezTo>
                    <a:pt x="3519" y="169"/>
                    <a:pt x="3322" y="16"/>
                    <a:pt x="3098" y="9"/>
                  </a:cubicBezTo>
                  <a:cubicBezTo>
                    <a:pt x="2984" y="6"/>
                    <a:pt x="2866" y="2"/>
                    <a:pt x="2753" y="2"/>
                  </a:cubicBezTo>
                  <a:lnTo>
                    <a:pt x="2686" y="2"/>
                  </a:lnTo>
                  <a:cubicBezTo>
                    <a:pt x="2634" y="1"/>
                    <a:pt x="2582" y="0"/>
                    <a:pt x="2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72" name="Google Shape;2672;p54"/>
          <p:cNvGrpSpPr/>
          <p:nvPr/>
        </p:nvGrpSpPr>
        <p:grpSpPr>
          <a:xfrm>
            <a:off x="7893963" y="4404297"/>
            <a:ext cx="288484" cy="322665"/>
            <a:chOff x="4791500" y="4541438"/>
            <a:chExt cx="163225" cy="182575"/>
          </a:xfrm>
        </p:grpSpPr>
        <p:sp>
          <p:nvSpPr>
            <p:cNvPr id="2673" name="Google Shape;2673;p54"/>
            <p:cNvSpPr/>
            <p:nvPr/>
          </p:nvSpPr>
          <p:spPr>
            <a:xfrm>
              <a:off x="4795950" y="4545838"/>
              <a:ext cx="154425" cy="173825"/>
            </a:xfrm>
            <a:custGeom>
              <a:avLst/>
              <a:gdLst/>
              <a:ahLst/>
              <a:cxnLst/>
              <a:rect l="l" t="t" r="r" b="b"/>
              <a:pathLst>
                <a:path w="6177" h="6953" extrusionOk="0">
                  <a:moveTo>
                    <a:pt x="3438" y="1267"/>
                  </a:moveTo>
                  <a:cubicBezTo>
                    <a:pt x="3458" y="1271"/>
                    <a:pt x="3475" y="1275"/>
                    <a:pt x="3495" y="1275"/>
                  </a:cubicBezTo>
                  <a:cubicBezTo>
                    <a:pt x="3575" y="1288"/>
                    <a:pt x="3652" y="1301"/>
                    <a:pt x="3733" y="1315"/>
                  </a:cubicBezTo>
                  <a:cubicBezTo>
                    <a:pt x="3849" y="1338"/>
                    <a:pt x="3969" y="1358"/>
                    <a:pt x="4087" y="1381"/>
                  </a:cubicBezTo>
                  <a:cubicBezTo>
                    <a:pt x="4190" y="1408"/>
                    <a:pt x="4294" y="1442"/>
                    <a:pt x="4391" y="1482"/>
                  </a:cubicBezTo>
                  <a:cubicBezTo>
                    <a:pt x="4491" y="1545"/>
                    <a:pt x="4585" y="1619"/>
                    <a:pt x="4676" y="1699"/>
                  </a:cubicBezTo>
                  <a:cubicBezTo>
                    <a:pt x="4776" y="1796"/>
                    <a:pt x="4876" y="1897"/>
                    <a:pt x="4960" y="2007"/>
                  </a:cubicBezTo>
                  <a:cubicBezTo>
                    <a:pt x="4966" y="2027"/>
                    <a:pt x="4977" y="2044"/>
                    <a:pt x="4986" y="2064"/>
                  </a:cubicBezTo>
                  <a:cubicBezTo>
                    <a:pt x="4983" y="2124"/>
                    <a:pt x="4980" y="2184"/>
                    <a:pt x="4970" y="2244"/>
                  </a:cubicBezTo>
                  <a:lnTo>
                    <a:pt x="4963" y="2264"/>
                  </a:lnTo>
                  <a:cubicBezTo>
                    <a:pt x="4920" y="2338"/>
                    <a:pt x="4866" y="2408"/>
                    <a:pt x="4812" y="2479"/>
                  </a:cubicBezTo>
                  <a:lnTo>
                    <a:pt x="4792" y="2495"/>
                  </a:lnTo>
                  <a:cubicBezTo>
                    <a:pt x="4702" y="2542"/>
                    <a:pt x="4608" y="2582"/>
                    <a:pt x="4515" y="2615"/>
                  </a:cubicBezTo>
                  <a:cubicBezTo>
                    <a:pt x="4408" y="2642"/>
                    <a:pt x="4298" y="2652"/>
                    <a:pt x="4190" y="2666"/>
                  </a:cubicBezTo>
                  <a:cubicBezTo>
                    <a:pt x="4114" y="2675"/>
                    <a:pt x="4034" y="2686"/>
                    <a:pt x="3953" y="2692"/>
                  </a:cubicBezTo>
                  <a:cubicBezTo>
                    <a:pt x="3816" y="2692"/>
                    <a:pt x="3679" y="2679"/>
                    <a:pt x="3538" y="2666"/>
                  </a:cubicBezTo>
                  <a:cubicBezTo>
                    <a:pt x="3415" y="2652"/>
                    <a:pt x="3291" y="2639"/>
                    <a:pt x="3167" y="2615"/>
                  </a:cubicBezTo>
                  <a:cubicBezTo>
                    <a:pt x="3074" y="2589"/>
                    <a:pt x="2983" y="2562"/>
                    <a:pt x="2886" y="2552"/>
                  </a:cubicBezTo>
                  <a:cubicBezTo>
                    <a:pt x="2864" y="2549"/>
                    <a:pt x="2843" y="2548"/>
                    <a:pt x="2822" y="2548"/>
                  </a:cubicBezTo>
                  <a:cubicBezTo>
                    <a:pt x="2763" y="2548"/>
                    <a:pt x="2705" y="2557"/>
                    <a:pt x="2649" y="2572"/>
                  </a:cubicBezTo>
                  <a:cubicBezTo>
                    <a:pt x="2665" y="2539"/>
                    <a:pt x="2679" y="2508"/>
                    <a:pt x="2692" y="2475"/>
                  </a:cubicBezTo>
                  <a:cubicBezTo>
                    <a:pt x="2742" y="2385"/>
                    <a:pt x="2789" y="2294"/>
                    <a:pt x="2842" y="2204"/>
                  </a:cubicBezTo>
                  <a:cubicBezTo>
                    <a:pt x="2923" y="2070"/>
                    <a:pt x="3000" y="1940"/>
                    <a:pt x="3080" y="1809"/>
                  </a:cubicBezTo>
                  <a:cubicBezTo>
                    <a:pt x="3157" y="1689"/>
                    <a:pt x="3231" y="1572"/>
                    <a:pt x="3311" y="1459"/>
                  </a:cubicBezTo>
                  <a:cubicBezTo>
                    <a:pt x="3355" y="1395"/>
                    <a:pt x="3395" y="1331"/>
                    <a:pt x="3438" y="1267"/>
                  </a:cubicBezTo>
                  <a:close/>
                  <a:moveTo>
                    <a:pt x="2228" y="3492"/>
                  </a:moveTo>
                  <a:cubicBezTo>
                    <a:pt x="2284" y="3609"/>
                    <a:pt x="2358" y="3675"/>
                    <a:pt x="2458" y="3759"/>
                  </a:cubicBezTo>
                  <a:lnTo>
                    <a:pt x="2461" y="3763"/>
                  </a:lnTo>
                  <a:cubicBezTo>
                    <a:pt x="2509" y="3796"/>
                    <a:pt x="2562" y="3826"/>
                    <a:pt x="2612" y="3853"/>
                  </a:cubicBezTo>
                  <a:cubicBezTo>
                    <a:pt x="2659" y="3879"/>
                    <a:pt x="2702" y="3907"/>
                    <a:pt x="2749" y="3933"/>
                  </a:cubicBezTo>
                  <a:cubicBezTo>
                    <a:pt x="2839" y="3984"/>
                    <a:pt x="2936" y="4037"/>
                    <a:pt x="3023" y="4097"/>
                  </a:cubicBezTo>
                  <a:cubicBezTo>
                    <a:pt x="3100" y="4147"/>
                    <a:pt x="3171" y="4204"/>
                    <a:pt x="3237" y="4261"/>
                  </a:cubicBezTo>
                  <a:cubicBezTo>
                    <a:pt x="3298" y="4321"/>
                    <a:pt x="3358" y="4385"/>
                    <a:pt x="3408" y="4452"/>
                  </a:cubicBezTo>
                  <a:cubicBezTo>
                    <a:pt x="3438" y="4509"/>
                    <a:pt x="3465" y="4572"/>
                    <a:pt x="3488" y="4635"/>
                  </a:cubicBezTo>
                  <a:cubicBezTo>
                    <a:pt x="3508" y="4709"/>
                    <a:pt x="3522" y="4786"/>
                    <a:pt x="3528" y="4863"/>
                  </a:cubicBezTo>
                  <a:cubicBezTo>
                    <a:pt x="3528" y="4900"/>
                    <a:pt x="3522" y="4933"/>
                    <a:pt x="3518" y="4967"/>
                  </a:cubicBezTo>
                  <a:cubicBezTo>
                    <a:pt x="3501" y="5020"/>
                    <a:pt x="3485" y="5074"/>
                    <a:pt x="3461" y="5128"/>
                  </a:cubicBezTo>
                  <a:cubicBezTo>
                    <a:pt x="3438" y="5168"/>
                    <a:pt x="3412" y="5208"/>
                    <a:pt x="3384" y="5244"/>
                  </a:cubicBezTo>
                  <a:cubicBezTo>
                    <a:pt x="3321" y="5301"/>
                    <a:pt x="3251" y="5355"/>
                    <a:pt x="3180" y="5401"/>
                  </a:cubicBezTo>
                  <a:cubicBezTo>
                    <a:pt x="3060" y="5472"/>
                    <a:pt x="2930" y="5525"/>
                    <a:pt x="2796" y="5572"/>
                  </a:cubicBezTo>
                  <a:cubicBezTo>
                    <a:pt x="2759" y="5582"/>
                    <a:pt x="2719" y="5592"/>
                    <a:pt x="2679" y="5599"/>
                  </a:cubicBezTo>
                  <a:cubicBezTo>
                    <a:pt x="2669" y="5599"/>
                    <a:pt x="2662" y="5595"/>
                    <a:pt x="2655" y="5595"/>
                  </a:cubicBezTo>
                  <a:cubicBezTo>
                    <a:pt x="2585" y="5575"/>
                    <a:pt x="2518" y="5555"/>
                    <a:pt x="2452" y="5535"/>
                  </a:cubicBezTo>
                  <a:cubicBezTo>
                    <a:pt x="2324" y="5495"/>
                    <a:pt x="2197" y="5458"/>
                    <a:pt x="2077" y="5404"/>
                  </a:cubicBezTo>
                  <a:cubicBezTo>
                    <a:pt x="1963" y="5341"/>
                    <a:pt x="1850" y="5274"/>
                    <a:pt x="1739" y="5204"/>
                  </a:cubicBezTo>
                  <a:cubicBezTo>
                    <a:pt x="1679" y="5168"/>
                    <a:pt x="1618" y="5123"/>
                    <a:pt x="1558" y="5087"/>
                  </a:cubicBezTo>
                  <a:cubicBezTo>
                    <a:pt x="1538" y="5077"/>
                    <a:pt x="1515" y="5063"/>
                    <a:pt x="1495" y="5050"/>
                  </a:cubicBezTo>
                  <a:cubicBezTo>
                    <a:pt x="1572" y="4873"/>
                    <a:pt x="1649" y="4696"/>
                    <a:pt x="1729" y="4518"/>
                  </a:cubicBezTo>
                  <a:cubicBezTo>
                    <a:pt x="1882" y="4171"/>
                    <a:pt x="2057" y="3833"/>
                    <a:pt x="2228" y="3492"/>
                  </a:cubicBezTo>
                  <a:close/>
                  <a:moveTo>
                    <a:pt x="3314" y="0"/>
                  </a:moveTo>
                  <a:cubicBezTo>
                    <a:pt x="3231" y="3"/>
                    <a:pt x="3151" y="3"/>
                    <a:pt x="3070" y="23"/>
                  </a:cubicBezTo>
                  <a:cubicBezTo>
                    <a:pt x="2997" y="40"/>
                    <a:pt x="2926" y="63"/>
                    <a:pt x="2859" y="87"/>
                  </a:cubicBezTo>
                  <a:cubicBezTo>
                    <a:pt x="2719" y="134"/>
                    <a:pt x="2589" y="224"/>
                    <a:pt x="2488" y="332"/>
                  </a:cubicBezTo>
                  <a:cubicBezTo>
                    <a:pt x="2381" y="445"/>
                    <a:pt x="2284" y="552"/>
                    <a:pt x="2204" y="686"/>
                  </a:cubicBezTo>
                  <a:cubicBezTo>
                    <a:pt x="2110" y="849"/>
                    <a:pt x="2023" y="1014"/>
                    <a:pt x="1933" y="1181"/>
                  </a:cubicBezTo>
                  <a:cubicBezTo>
                    <a:pt x="1726" y="1568"/>
                    <a:pt x="1518" y="1963"/>
                    <a:pt x="1361" y="2378"/>
                  </a:cubicBezTo>
                  <a:cubicBezTo>
                    <a:pt x="1291" y="2569"/>
                    <a:pt x="1228" y="2766"/>
                    <a:pt x="1144" y="2953"/>
                  </a:cubicBezTo>
                  <a:cubicBezTo>
                    <a:pt x="1053" y="3154"/>
                    <a:pt x="963" y="3354"/>
                    <a:pt x="870" y="3555"/>
                  </a:cubicBezTo>
                  <a:cubicBezTo>
                    <a:pt x="585" y="4180"/>
                    <a:pt x="325" y="4816"/>
                    <a:pt x="56" y="5449"/>
                  </a:cubicBezTo>
                  <a:cubicBezTo>
                    <a:pt x="0" y="5585"/>
                    <a:pt x="16" y="5759"/>
                    <a:pt x="76" y="5890"/>
                  </a:cubicBezTo>
                  <a:cubicBezTo>
                    <a:pt x="141" y="6031"/>
                    <a:pt x="264" y="6144"/>
                    <a:pt x="411" y="6197"/>
                  </a:cubicBezTo>
                  <a:cubicBezTo>
                    <a:pt x="473" y="6220"/>
                    <a:pt x="539" y="6231"/>
                    <a:pt x="605" y="6231"/>
                  </a:cubicBezTo>
                  <a:cubicBezTo>
                    <a:pt x="657" y="6231"/>
                    <a:pt x="709" y="6224"/>
                    <a:pt x="759" y="6211"/>
                  </a:cubicBezTo>
                  <a:cubicBezTo>
                    <a:pt x="783" y="6227"/>
                    <a:pt x="809" y="6244"/>
                    <a:pt x="836" y="6264"/>
                  </a:cubicBezTo>
                  <a:cubicBezTo>
                    <a:pt x="916" y="6318"/>
                    <a:pt x="1000" y="6368"/>
                    <a:pt x="1084" y="6418"/>
                  </a:cubicBezTo>
                  <a:cubicBezTo>
                    <a:pt x="1164" y="6468"/>
                    <a:pt x="1248" y="6515"/>
                    <a:pt x="1331" y="6562"/>
                  </a:cubicBezTo>
                  <a:cubicBezTo>
                    <a:pt x="1465" y="6639"/>
                    <a:pt x="1602" y="6706"/>
                    <a:pt x="1749" y="6753"/>
                  </a:cubicBezTo>
                  <a:cubicBezTo>
                    <a:pt x="1799" y="6769"/>
                    <a:pt x="1846" y="6786"/>
                    <a:pt x="1896" y="6799"/>
                  </a:cubicBezTo>
                  <a:cubicBezTo>
                    <a:pt x="1990" y="6826"/>
                    <a:pt x="2083" y="6856"/>
                    <a:pt x="2180" y="6880"/>
                  </a:cubicBezTo>
                  <a:cubicBezTo>
                    <a:pt x="2274" y="6900"/>
                    <a:pt x="2368" y="6923"/>
                    <a:pt x="2464" y="6940"/>
                  </a:cubicBezTo>
                  <a:cubicBezTo>
                    <a:pt x="2517" y="6949"/>
                    <a:pt x="2569" y="6953"/>
                    <a:pt x="2620" y="6953"/>
                  </a:cubicBezTo>
                  <a:cubicBezTo>
                    <a:pt x="2678" y="6953"/>
                    <a:pt x="2736" y="6949"/>
                    <a:pt x="2796" y="6943"/>
                  </a:cubicBezTo>
                  <a:cubicBezTo>
                    <a:pt x="2940" y="6937"/>
                    <a:pt x="3070" y="6886"/>
                    <a:pt x="3207" y="6843"/>
                  </a:cubicBezTo>
                  <a:cubicBezTo>
                    <a:pt x="3291" y="6816"/>
                    <a:pt x="3375" y="6779"/>
                    <a:pt x="3455" y="6742"/>
                  </a:cubicBezTo>
                  <a:cubicBezTo>
                    <a:pt x="3679" y="6639"/>
                    <a:pt x="3889" y="6508"/>
                    <a:pt x="4083" y="6355"/>
                  </a:cubicBezTo>
                  <a:cubicBezTo>
                    <a:pt x="4124" y="6321"/>
                    <a:pt x="4160" y="6287"/>
                    <a:pt x="4197" y="6254"/>
                  </a:cubicBezTo>
                  <a:cubicBezTo>
                    <a:pt x="4324" y="6127"/>
                    <a:pt x="4438" y="5994"/>
                    <a:pt x="4522" y="5836"/>
                  </a:cubicBezTo>
                  <a:cubicBezTo>
                    <a:pt x="4585" y="5719"/>
                    <a:pt x="4639" y="5605"/>
                    <a:pt x="4682" y="5478"/>
                  </a:cubicBezTo>
                  <a:cubicBezTo>
                    <a:pt x="4716" y="5384"/>
                    <a:pt x="4732" y="5284"/>
                    <a:pt x="4749" y="5188"/>
                  </a:cubicBezTo>
                  <a:cubicBezTo>
                    <a:pt x="4786" y="5007"/>
                    <a:pt x="4789" y="4827"/>
                    <a:pt x="4762" y="4642"/>
                  </a:cubicBezTo>
                  <a:cubicBezTo>
                    <a:pt x="4749" y="4546"/>
                    <a:pt x="4732" y="4452"/>
                    <a:pt x="4709" y="4358"/>
                  </a:cubicBezTo>
                  <a:cubicBezTo>
                    <a:pt x="4669" y="4211"/>
                    <a:pt x="4616" y="4074"/>
                    <a:pt x="4551" y="3940"/>
                  </a:cubicBezTo>
                  <a:cubicBezTo>
                    <a:pt x="4535" y="3910"/>
                    <a:pt x="4518" y="3879"/>
                    <a:pt x="4502" y="3850"/>
                  </a:cubicBezTo>
                  <a:cubicBezTo>
                    <a:pt x="4565" y="3839"/>
                    <a:pt x="4628" y="3830"/>
                    <a:pt x="4692" y="3816"/>
                  </a:cubicBezTo>
                  <a:cubicBezTo>
                    <a:pt x="4883" y="3783"/>
                    <a:pt x="5060" y="3703"/>
                    <a:pt x="5234" y="3623"/>
                  </a:cubicBezTo>
                  <a:cubicBezTo>
                    <a:pt x="5378" y="3558"/>
                    <a:pt x="5522" y="3475"/>
                    <a:pt x="5632" y="3354"/>
                  </a:cubicBezTo>
                  <a:cubicBezTo>
                    <a:pt x="5699" y="3281"/>
                    <a:pt x="5766" y="3208"/>
                    <a:pt x="5826" y="3127"/>
                  </a:cubicBezTo>
                  <a:cubicBezTo>
                    <a:pt x="5936" y="2980"/>
                    <a:pt x="6040" y="2823"/>
                    <a:pt x="6100" y="2649"/>
                  </a:cubicBezTo>
                  <a:cubicBezTo>
                    <a:pt x="6137" y="2539"/>
                    <a:pt x="6161" y="2414"/>
                    <a:pt x="6167" y="2298"/>
                  </a:cubicBezTo>
                  <a:cubicBezTo>
                    <a:pt x="6177" y="2161"/>
                    <a:pt x="6174" y="2027"/>
                    <a:pt x="6164" y="1886"/>
                  </a:cubicBezTo>
                  <a:cubicBezTo>
                    <a:pt x="6161" y="1860"/>
                    <a:pt x="6157" y="1833"/>
                    <a:pt x="6150" y="1806"/>
                  </a:cubicBezTo>
                  <a:cubicBezTo>
                    <a:pt x="6133" y="1739"/>
                    <a:pt x="6110" y="1672"/>
                    <a:pt x="6087" y="1609"/>
                  </a:cubicBezTo>
                  <a:cubicBezTo>
                    <a:pt x="6067" y="1556"/>
                    <a:pt x="6040" y="1508"/>
                    <a:pt x="6013" y="1459"/>
                  </a:cubicBezTo>
                  <a:cubicBezTo>
                    <a:pt x="5940" y="1338"/>
                    <a:pt x="5860" y="1224"/>
                    <a:pt x="5769" y="1117"/>
                  </a:cubicBezTo>
                  <a:cubicBezTo>
                    <a:pt x="5709" y="1047"/>
                    <a:pt x="5642" y="987"/>
                    <a:pt x="5575" y="923"/>
                  </a:cubicBezTo>
                  <a:cubicBezTo>
                    <a:pt x="5474" y="823"/>
                    <a:pt x="5368" y="729"/>
                    <a:pt x="5258" y="639"/>
                  </a:cubicBezTo>
                  <a:cubicBezTo>
                    <a:pt x="5241" y="625"/>
                    <a:pt x="5224" y="613"/>
                    <a:pt x="5207" y="599"/>
                  </a:cubicBezTo>
                  <a:cubicBezTo>
                    <a:pt x="5153" y="556"/>
                    <a:pt x="5104" y="515"/>
                    <a:pt x="5047" y="482"/>
                  </a:cubicBezTo>
                  <a:cubicBezTo>
                    <a:pt x="4846" y="361"/>
                    <a:pt x="4636" y="275"/>
                    <a:pt x="4408" y="214"/>
                  </a:cubicBezTo>
                  <a:cubicBezTo>
                    <a:pt x="4170" y="154"/>
                    <a:pt x="3929" y="107"/>
                    <a:pt x="3692" y="57"/>
                  </a:cubicBezTo>
                  <a:cubicBezTo>
                    <a:pt x="3602" y="37"/>
                    <a:pt x="3515" y="23"/>
                    <a:pt x="3428" y="7"/>
                  </a:cubicBezTo>
                  <a:cubicBezTo>
                    <a:pt x="3387" y="0"/>
                    <a:pt x="3351" y="0"/>
                    <a:pt x="3314" y="0"/>
                  </a:cubicBezTo>
                  <a:close/>
                </a:path>
              </a:pathLst>
            </a:custGeom>
            <a:solidFill>
              <a:srgbClr val="FCB7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54"/>
            <p:cNvSpPr/>
            <p:nvPr/>
          </p:nvSpPr>
          <p:spPr>
            <a:xfrm>
              <a:off x="4791500" y="4541438"/>
              <a:ext cx="163225" cy="182575"/>
            </a:xfrm>
            <a:custGeom>
              <a:avLst/>
              <a:gdLst/>
              <a:ahLst/>
              <a:cxnLst/>
              <a:rect l="l" t="t" r="r" b="b"/>
              <a:pathLst>
                <a:path w="6529" h="7303" extrusionOk="0">
                  <a:moveTo>
                    <a:pt x="3700" y="1635"/>
                  </a:moveTo>
                  <a:lnTo>
                    <a:pt x="3880" y="1664"/>
                  </a:lnTo>
                  <a:cubicBezTo>
                    <a:pt x="3997" y="1684"/>
                    <a:pt x="4111" y="1708"/>
                    <a:pt x="4221" y="1728"/>
                  </a:cubicBezTo>
                  <a:cubicBezTo>
                    <a:pt x="4325" y="1755"/>
                    <a:pt x="4412" y="1781"/>
                    <a:pt x="4489" y="1815"/>
                  </a:cubicBezTo>
                  <a:cubicBezTo>
                    <a:pt x="4582" y="1875"/>
                    <a:pt x="4669" y="1945"/>
                    <a:pt x="4733" y="2005"/>
                  </a:cubicBezTo>
                  <a:cubicBezTo>
                    <a:pt x="4817" y="2082"/>
                    <a:pt x="4907" y="2173"/>
                    <a:pt x="4987" y="2277"/>
                  </a:cubicBezTo>
                  <a:cubicBezTo>
                    <a:pt x="4984" y="2310"/>
                    <a:pt x="4981" y="2340"/>
                    <a:pt x="4977" y="2374"/>
                  </a:cubicBezTo>
                  <a:cubicBezTo>
                    <a:pt x="4947" y="2424"/>
                    <a:pt x="4907" y="2474"/>
                    <a:pt x="4867" y="2527"/>
                  </a:cubicBezTo>
                  <a:cubicBezTo>
                    <a:pt x="4797" y="2561"/>
                    <a:pt x="4723" y="2595"/>
                    <a:pt x="4643" y="2624"/>
                  </a:cubicBezTo>
                  <a:cubicBezTo>
                    <a:pt x="4566" y="2641"/>
                    <a:pt x="4489" y="2651"/>
                    <a:pt x="4405" y="2661"/>
                  </a:cubicBezTo>
                  <a:lnTo>
                    <a:pt x="4348" y="2668"/>
                  </a:lnTo>
                  <a:cubicBezTo>
                    <a:pt x="4272" y="2678"/>
                    <a:pt x="4195" y="2684"/>
                    <a:pt x="4131" y="2691"/>
                  </a:cubicBezTo>
                  <a:cubicBezTo>
                    <a:pt x="3991" y="2691"/>
                    <a:pt x="3854" y="2678"/>
                    <a:pt x="3736" y="2668"/>
                  </a:cubicBezTo>
                  <a:cubicBezTo>
                    <a:pt x="3596" y="2655"/>
                    <a:pt x="3485" y="2638"/>
                    <a:pt x="3385" y="2621"/>
                  </a:cubicBezTo>
                  <a:lnTo>
                    <a:pt x="3375" y="2618"/>
                  </a:lnTo>
                  <a:cubicBezTo>
                    <a:pt x="3295" y="2595"/>
                    <a:pt x="3215" y="2570"/>
                    <a:pt x="3121" y="2558"/>
                  </a:cubicBezTo>
                  <a:cubicBezTo>
                    <a:pt x="3138" y="2527"/>
                    <a:pt x="3155" y="2497"/>
                    <a:pt x="3171" y="2470"/>
                  </a:cubicBezTo>
                  <a:cubicBezTo>
                    <a:pt x="3252" y="2337"/>
                    <a:pt x="3329" y="2206"/>
                    <a:pt x="3409" y="2079"/>
                  </a:cubicBezTo>
                  <a:cubicBezTo>
                    <a:pt x="3482" y="1962"/>
                    <a:pt x="3556" y="1845"/>
                    <a:pt x="3633" y="1735"/>
                  </a:cubicBezTo>
                  <a:lnTo>
                    <a:pt x="3700" y="1635"/>
                  </a:lnTo>
                  <a:close/>
                  <a:moveTo>
                    <a:pt x="3536" y="1253"/>
                  </a:moveTo>
                  <a:lnTo>
                    <a:pt x="3345" y="1534"/>
                  </a:lnTo>
                  <a:cubicBezTo>
                    <a:pt x="3261" y="1651"/>
                    <a:pt x="3184" y="1772"/>
                    <a:pt x="3111" y="1892"/>
                  </a:cubicBezTo>
                  <a:cubicBezTo>
                    <a:pt x="3028" y="2022"/>
                    <a:pt x="2951" y="2156"/>
                    <a:pt x="2870" y="2289"/>
                  </a:cubicBezTo>
                  <a:cubicBezTo>
                    <a:pt x="2817" y="2380"/>
                    <a:pt x="2770" y="2470"/>
                    <a:pt x="2719" y="2561"/>
                  </a:cubicBezTo>
                  <a:lnTo>
                    <a:pt x="2509" y="3019"/>
                  </a:lnTo>
                  <a:lnTo>
                    <a:pt x="2874" y="2919"/>
                  </a:lnTo>
                  <a:cubicBezTo>
                    <a:pt x="2916" y="2906"/>
                    <a:pt x="2960" y="2899"/>
                    <a:pt x="3003" y="2899"/>
                  </a:cubicBezTo>
                  <a:cubicBezTo>
                    <a:pt x="3018" y="2899"/>
                    <a:pt x="3033" y="2900"/>
                    <a:pt x="3048" y="2902"/>
                  </a:cubicBezTo>
                  <a:cubicBezTo>
                    <a:pt x="3121" y="2908"/>
                    <a:pt x="3195" y="2932"/>
                    <a:pt x="3275" y="2956"/>
                  </a:cubicBezTo>
                  <a:lnTo>
                    <a:pt x="3312" y="2965"/>
                  </a:lnTo>
                  <a:cubicBezTo>
                    <a:pt x="3425" y="2985"/>
                    <a:pt x="3549" y="3002"/>
                    <a:pt x="3700" y="3016"/>
                  </a:cubicBezTo>
                  <a:cubicBezTo>
                    <a:pt x="3823" y="3029"/>
                    <a:pt x="3967" y="3042"/>
                    <a:pt x="4131" y="3042"/>
                  </a:cubicBezTo>
                  <a:lnTo>
                    <a:pt x="4144" y="3042"/>
                  </a:lnTo>
                  <a:cubicBezTo>
                    <a:pt x="4228" y="3036"/>
                    <a:pt x="4308" y="3029"/>
                    <a:pt x="4392" y="3016"/>
                  </a:cubicBezTo>
                  <a:lnTo>
                    <a:pt x="4452" y="3009"/>
                  </a:lnTo>
                  <a:cubicBezTo>
                    <a:pt x="4542" y="2999"/>
                    <a:pt x="4636" y="2985"/>
                    <a:pt x="4729" y="2965"/>
                  </a:cubicBezTo>
                  <a:lnTo>
                    <a:pt x="4753" y="2959"/>
                  </a:lnTo>
                  <a:cubicBezTo>
                    <a:pt x="4860" y="2919"/>
                    <a:pt x="4961" y="2875"/>
                    <a:pt x="5050" y="2828"/>
                  </a:cubicBezTo>
                  <a:lnTo>
                    <a:pt x="5124" y="2765"/>
                  </a:lnTo>
                  <a:cubicBezTo>
                    <a:pt x="5188" y="2688"/>
                    <a:pt x="5245" y="2607"/>
                    <a:pt x="5291" y="2534"/>
                  </a:cubicBezTo>
                  <a:lnTo>
                    <a:pt x="5322" y="2447"/>
                  </a:lnTo>
                  <a:cubicBezTo>
                    <a:pt x="5331" y="2380"/>
                    <a:pt x="5339" y="2310"/>
                    <a:pt x="5339" y="2243"/>
                  </a:cubicBezTo>
                  <a:lnTo>
                    <a:pt x="5339" y="2226"/>
                  </a:lnTo>
                  <a:lnTo>
                    <a:pt x="5322" y="2166"/>
                  </a:lnTo>
                  <a:cubicBezTo>
                    <a:pt x="5311" y="2143"/>
                    <a:pt x="5302" y="2123"/>
                    <a:pt x="5291" y="2102"/>
                  </a:cubicBezTo>
                  <a:lnTo>
                    <a:pt x="5278" y="2079"/>
                  </a:lnTo>
                  <a:cubicBezTo>
                    <a:pt x="5181" y="1948"/>
                    <a:pt x="5070" y="1838"/>
                    <a:pt x="4974" y="1748"/>
                  </a:cubicBezTo>
                  <a:lnTo>
                    <a:pt x="4967" y="1741"/>
                  </a:lnTo>
                  <a:cubicBezTo>
                    <a:pt x="4890" y="1675"/>
                    <a:pt x="4783" y="1584"/>
                    <a:pt x="4663" y="1511"/>
                  </a:cubicBezTo>
                  <a:lnTo>
                    <a:pt x="4639" y="1497"/>
                  </a:lnTo>
                  <a:cubicBezTo>
                    <a:pt x="4539" y="1454"/>
                    <a:pt x="4436" y="1420"/>
                    <a:pt x="4298" y="1387"/>
                  </a:cubicBezTo>
                  <a:cubicBezTo>
                    <a:pt x="4181" y="1363"/>
                    <a:pt x="4061" y="1340"/>
                    <a:pt x="3944" y="1320"/>
                  </a:cubicBezTo>
                  <a:cubicBezTo>
                    <a:pt x="3860" y="1303"/>
                    <a:pt x="3780" y="1290"/>
                    <a:pt x="3696" y="1277"/>
                  </a:cubicBezTo>
                  <a:lnTo>
                    <a:pt x="3536" y="1253"/>
                  </a:lnTo>
                  <a:close/>
                  <a:moveTo>
                    <a:pt x="2439" y="3995"/>
                  </a:moveTo>
                  <a:cubicBezTo>
                    <a:pt x="2466" y="4022"/>
                    <a:pt x="2496" y="4046"/>
                    <a:pt x="2526" y="4069"/>
                  </a:cubicBezTo>
                  <a:lnTo>
                    <a:pt x="2529" y="4072"/>
                  </a:lnTo>
                  <a:cubicBezTo>
                    <a:pt x="2576" y="4109"/>
                    <a:pt x="2622" y="4136"/>
                    <a:pt x="2662" y="4160"/>
                  </a:cubicBezTo>
                  <a:lnTo>
                    <a:pt x="2703" y="4183"/>
                  </a:lnTo>
                  <a:cubicBezTo>
                    <a:pt x="2747" y="4209"/>
                    <a:pt x="2793" y="4236"/>
                    <a:pt x="2840" y="4260"/>
                  </a:cubicBezTo>
                  <a:lnTo>
                    <a:pt x="2880" y="4287"/>
                  </a:lnTo>
                  <a:cubicBezTo>
                    <a:pt x="2957" y="4327"/>
                    <a:pt x="3034" y="4370"/>
                    <a:pt x="3104" y="4417"/>
                  </a:cubicBezTo>
                  <a:cubicBezTo>
                    <a:pt x="3168" y="4461"/>
                    <a:pt x="3232" y="4510"/>
                    <a:pt x="3292" y="4564"/>
                  </a:cubicBezTo>
                  <a:cubicBezTo>
                    <a:pt x="3352" y="4621"/>
                    <a:pt x="3399" y="4671"/>
                    <a:pt x="3439" y="4722"/>
                  </a:cubicBezTo>
                  <a:cubicBezTo>
                    <a:pt x="3459" y="4765"/>
                    <a:pt x="3479" y="4808"/>
                    <a:pt x="3499" y="4862"/>
                  </a:cubicBezTo>
                  <a:cubicBezTo>
                    <a:pt x="3512" y="4925"/>
                    <a:pt x="3522" y="4986"/>
                    <a:pt x="3533" y="5043"/>
                  </a:cubicBezTo>
                  <a:cubicBezTo>
                    <a:pt x="3529" y="5063"/>
                    <a:pt x="3525" y="5083"/>
                    <a:pt x="3522" y="5106"/>
                  </a:cubicBezTo>
                  <a:cubicBezTo>
                    <a:pt x="3512" y="5146"/>
                    <a:pt x="3499" y="5186"/>
                    <a:pt x="3482" y="5223"/>
                  </a:cubicBezTo>
                  <a:cubicBezTo>
                    <a:pt x="3465" y="5250"/>
                    <a:pt x="3449" y="5276"/>
                    <a:pt x="3429" y="5299"/>
                  </a:cubicBezTo>
                  <a:cubicBezTo>
                    <a:pt x="3385" y="5344"/>
                    <a:pt x="3332" y="5384"/>
                    <a:pt x="3275" y="5424"/>
                  </a:cubicBezTo>
                  <a:cubicBezTo>
                    <a:pt x="3171" y="5480"/>
                    <a:pt x="3054" y="5534"/>
                    <a:pt x="2931" y="5577"/>
                  </a:cubicBezTo>
                  <a:cubicBezTo>
                    <a:pt x="2903" y="5584"/>
                    <a:pt x="2880" y="5591"/>
                    <a:pt x="2854" y="5594"/>
                  </a:cubicBezTo>
                  <a:cubicBezTo>
                    <a:pt x="2810" y="5580"/>
                    <a:pt x="2767" y="5568"/>
                    <a:pt x="2723" y="5554"/>
                  </a:cubicBezTo>
                  <a:lnTo>
                    <a:pt x="2642" y="5531"/>
                  </a:lnTo>
                  <a:cubicBezTo>
                    <a:pt x="2532" y="5497"/>
                    <a:pt x="2426" y="5464"/>
                    <a:pt x="2338" y="5427"/>
                  </a:cubicBezTo>
                  <a:cubicBezTo>
                    <a:pt x="2228" y="5364"/>
                    <a:pt x="2121" y="5296"/>
                    <a:pt x="2011" y="5230"/>
                  </a:cubicBezTo>
                  <a:lnTo>
                    <a:pt x="1944" y="5186"/>
                  </a:lnTo>
                  <a:cubicBezTo>
                    <a:pt x="1927" y="5176"/>
                    <a:pt x="1910" y="5166"/>
                    <a:pt x="1897" y="5156"/>
                  </a:cubicBezTo>
                  <a:cubicBezTo>
                    <a:pt x="1954" y="5026"/>
                    <a:pt x="2011" y="4895"/>
                    <a:pt x="2068" y="4768"/>
                  </a:cubicBezTo>
                  <a:cubicBezTo>
                    <a:pt x="2181" y="4507"/>
                    <a:pt x="2309" y="4250"/>
                    <a:pt x="2439" y="3995"/>
                  </a:cubicBezTo>
                  <a:close/>
                  <a:moveTo>
                    <a:pt x="2409" y="3273"/>
                  </a:moveTo>
                  <a:lnTo>
                    <a:pt x="2228" y="3631"/>
                  </a:lnTo>
                  <a:cubicBezTo>
                    <a:pt x="2064" y="3952"/>
                    <a:pt x="1894" y="4287"/>
                    <a:pt x="1747" y="4624"/>
                  </a:cubicBezTo>
                  <a:cubicBezTo>
                    <a:pt x="1666" y="4802"/>
                    <a:pt x="1589" y="4978"/>
                    <a:pt x="1512" y="5156"/>
                  </a:cubicBezTo>
                  <a:lnTo>
                    <a:pt x="1449" y="5299"/>
                  </a:lnTo>
                  <a:lnTo>
                    <a:pt x="1646" y="5417"/>
                  </a:lnTo>
                  <a:cubicBezTo>
                    <a:pt x="1683" y="5437"/>
                    <a:pt x="1716" y="5460"/>
                    <a:pt x="1753" y="5480"/>
                  </a:cubicBezTo>
                  <a:lnTo>
                    <a:pt x="1827" y="5531"/>
                  </a:lnTo>
                  <a:cubicBezTo>
                    <a:pt x="1937" y="5600"/>
                    <a:pt x="2051" y="5668"/>
                    <a:pt x="2181" y="5741"/>
                  </a:cubicBezTo>
                  <a:cubicBezTo>
                    <a:pt x="2301" y="5795"/>
                    <a:pt x="2422" y="5832"/>
                    <a:pt x="2542" y="5869"/>
                  </a:cubicBezTo>
                  <a:lnTo>
                    <a:pt x="2619" y="5892"/>
                  </a:lnTo>
                  <a:cubicBezTo>
                    <a:pt x="2673" y="5909"/>
                    <a:pt x="2730" y="5926"/>
                    <a:pt x="2787" y="5942"/>
                  </a:cubicBezTo>
                  <a:lnTo>
                    <a:pt x="2863" y="5952"/>
                  </a:lnTo>
                  <a:lnTo>
                    <a:pt x="2887" y="5946"/>
                  </a:lnTo>
                  <a:cubicBezTo>
                    <a:pt x="2931" y="5938"/>
                    <a:pt x="2977" y="5929"/>
                    <a:pt x="3034" y="5912"/>
                  </a:cubicBezTo>
                  <a:cubicBezTo>
                    <a:pt x="3188" y="5858"/>
                    <a:pt x="3325" y="5798"/>
                    <a:pt x="3459" y="5721"/>
                  </a:cubicBezTo>
                  <a:cubicBezTo>
                    <a:pt x="3549" y="5661"/>
                    <a:pt x="3619" y="5605"/>
                    <a:pt x="3679" y="5548"/>
                  </a:cubicBezTo>
                  <a:lnTo>
                    <a:pt x="3700" y="5527"/>
                  </a:lnTo>
                  <a:cubicBezTo>
                    <a:pt x="3733" y="5484"/>
                    <a:pt x="3763" y="5440"/>
                    <a:pt x="3790" y="5393"/>
                  </a:cubicBezTo>
                  <a:lnTo>
                    <a:pt x="3803" y="5370"/>
                  </a:lnTo>
                  <a:cubicBezTo>
                    <a:pt x="3826" y="5310"/>
                    <a:pt x="3846" y="5253"/>
                    <a:pt x="3863" y="5190"/>
                  </a:cubicBezTo>
                  <a:lnTo>
                    <a:pt x="3870" y="5169"/>
                  </a:lnTo>
                  <a:cubicBezTo>
                    <a:pt x="3874" y="5129"/>
                    <a:pt x="3880" y="5092"/>
                    <a:pt x="3883" y="5052"/>
                  </a:cubicBezTo>
                  <a:lnTo>
                    <a:pt x="3883" y="5035"/>
                  </a:lnTo>
                  <a:lnTo>
                    <a:pt x="3883" y="5019"/>
                  </a:lnTo>
                  <a:cubicBezTo>
                    <a:pt x="3874" y="4942"/>
                    <a:pt x="3860" y="4858"/>
                    <a:pt x="3840" y="4771"/>
                  </a:cubicBezTo>
                  <a:lnTo>
                    <a:pt x="3834" y="4748"/>
                  </a:lnTo>
                  <a:cubicBezTo>
                    <a:pt x="3803" y="4674"/>
                    <a:pt x="3773" y="4608"/>
                    <a:pt x="3743" y="4544"/>
                  </a:cubicBezTo>
                  <a:lnTo>
                    <a:pt x="3726" y="4517"/>
                  </a:lnTo>
                  <a:cubicBezTo>
                    <a:pt x="3673" y="4453"/>
                    <a:pt x="3616" y="4387"/>
                    <a:pt x="3529" y="4303"/>
                  </a:cubicBezTo>
                  <a:cubicBezTo>
                    <a:pt x="3465" y="4250"/>
                    <a:pt x="3389" y="4186"/>
                    <a:pt x="3301" y="4126"/>
                  </a:cubicBezTo>
                  <a:cubicBezTo>
                    <a:pt x="3221" y="4072"/>
                    <a:pt x="3138" y="4026"/>
                    <a:pt x="3054" y="3979"/>
                  </a:cubicBezTo>
                  <a:lnTo>
                    <a:pt x="3011" y="3955"/>
                  </a:lnTo>
                  <a:cubicBezTo>
                    <a:pt x="2967" y="3929"/>
                    <a:pt x="2923" y="3905"/>
                    <a:pt x="2880" y="3879"/>
                  </a:cubicBezTo>
                  <a:lnTo>
                    <a:pt x="2837" y="3855"/>
                  </a:lnTo>
                  <a:cubicBezTo>
                    <a:pt x="2807" y="3839"/>
                    <a:pt x="2776" y="3822"/>
                    <a:pt x="2750" y="3802"/>
                  </a:cubicBezTo>
                  <a:lnTo>
                    <a:pt x="2639" y="3939"/>
                  </a:lnTo>
                  <a:lnTo>
                    <a:pt x="2747" y="3799"/>
                  </a:lnTo>
                  <a:cubicBezTo>
                    <a:pt x="2650" y="3718"/>
                    <a:pt x="2602" y="3674"/>
                    <a:pt x="2566" y="3591"/>
                  </a:cubicBezTo>
                  <a:lnTo>
                    <a:pt x="2409" y="3273"/>
                  </a:lnTo>
                  <a:close/>
                  <a:moveTo>
                    <a:pt x="3525" y="352"/>
                  </a:moveTo>
                  <a:cubicBezTo>
                    <a:pt x="3544" y="352"/>
                    <a:pt x="3562" y="354"/>
                    <a:pt x="3576" y="357"/>
                  </a:cubicBezTo>
                  <a:cubicBezTo>
                    <a:pt x="3663" y="370"/>
                    <a:pt x="3746" y="387"/>
                    <a:pt x="3834" y="403"/>
                  </a:cubicBezTo>
                  <a:lnTo>
                    <a:pt x="3980" y="434"/>
                  </a:lnTo>
                  <a:cubicBezTo>
                    <a:pt x="4167" y="474"/>
                    <a:pt x="4359" y="514"/>
                    <a:pt x="4542" y="561"/>
                  </a:cubicBezTo>
                  <a:cubicBezTo>
                    <a:pt x="4753" y="614"/>
                    <a:pt x="4944" y="698"/>
                    <a:pt x="5135" y="812"/>
                  </a:cubicBezTo>
                  <a:cubicBezTo>
                    <a:pt x="5184" y="838"/>
                    <a:pt x="5231" y="875"/>
                    <a:pt x="5275" y="912"/>
                  </a:cubicBezTo>
                  <a:lnTo>
                    <a:pt x="5325" y="952"/>
                  </a:lnTo>
                  <a:cubicBezTo>
                    <a:pt x="5432" y="1042"/>
                    <a:pt x="5536" y="1133"/>
                    <a:pt x="5632" y="1226"/>
                  </a:cubicBezTo>
                  <a:lnTo>
                    <a:pt x="5666" y="1256"/>
                  </a:lnTo>
                  <a:cubicBezTo>
                    <a:pt x="5720" y="1310"/>
                    <a:pt x="5770" y="1357"/>
                    <a:pt x="5813" y="1407"/>
                  </a:cubicBezTo>
                  <a:cubicBezTo>
                    <a:pt x="5893" y="1504"/>
                    <a:pt x="5967" y="1607"/>
                    <a:pt x="6038" y="1724"/>
                  </a:cubicBezTo>
                  <a:cubicBezTo>
                    <a:pt x="6061" y="1765"/>
                    <a:pt x="6084" y="1805"/>
                    <a:pt x="6101" y="1845"/>
                  </a:cubicBezTo>
                  <a:cubicBezTo>
                    <a:pt x="6121" y="1905"/>
                    <a:pt x="6141" y="1962"/>
                    <a:pt x="6154" y="2025"/>
                  </a:cubicBezTo>
                  <a:cubicBezTo>
                    <a:pt x="6161" y="2042"/>
                    <a:pt x="6164" y="2059"/>
                    <a:pt x="6168" y="2076"/>
                  </a:cubicBezTo>
                  <a:cubicBezTo>
                    <a:pt x="6178" y="2213"/>
                    <a:pt x="6178" y="2340"/>
                    <a:pt x="6171" y="2464"/>
                  </a:cubicBezTo>
                  <a:cubicBezTo>
                    <a:pt x="6164" y="2570"/>
                    <a:pt x="6141" y="2678"/>
                    <a:pt x="6111" y="2768"/>
                  </a:cubicBezTo>
                  <a:cubicBezTo>
                    <a:pt x="6058" y="2925"/>
                    <a:pt x="5957" y="3072"/>
                    <a:pt x="5863" y="3200"/>
                  </a:cubicBezTo>
                  <a:cubicBezTo>
                    <a:pt x="5820" y="3257"/>
                    <a:pt x="5770" y="3313"/>
                    <a:pt x="5713" y="3373"/>
                  </a:cubicBezTo>
                  <a:lnTo>
                    <a:pt x="5680" y="3413"/>
                  </a:lnTo>
                  <a:cubicBezTo>
                    <a:pt x="5603" y="3498"/>
                    <a:pt x="5496" y="3567"/>
                    <a:pt x="5339" y="3638"/>
                  </a:cubicBezTo>
                  <a:cubicBezTo>
                    <a:pt x="5175" y="3711"/>
                    <a:pt x="5007" y="3788"/>
                    <a:pt x="4840" y="3819"/>
                  </a:cubicBezTo>
                  <a:cubicBezTo>
                    <a:pt x="4777" y="3831"/>
                    <a:pt x="4716" y="3842"/>
                    <a:pt x="4653" y="3851"/>
                  </a:cubicBezTo>
                  <a:lnTo>
                    <a:pt x="4402" y="3892"/>
                  </a:lnTo>
                  <a:lnTo>
                    <a:pt x="4529" y="4112"/>
                  </a:lnTo>
                  <a:cubicBezTo>
                    <a:pt x="4542" y="4140"/>
                    <a:pt x="4556" y="4166"/>
                    <a:pt x="4569" y="4193"/>
                  </a:cubicBezTo>
                  <a:cubicBezTo>
                    <a:pt x="4633" y="4323"/>
                    <a:pt x="4683" y="4450"/>
                    <a:pt x="4716" y="4577"/>
                  </a:cubicBezTo>
                  <a:cubicBezTo>
                    <a:pt x="4740" y="4671"/>
                    <a:pt x="4757" y="4771"/>
                    <a:pt x="4766" y="4845"/>
                  </a:cubicBezTo>
                  <a:cubicBezTo>
                    <a:pt x="4794" y="5006"/>
                    <a:pt x="4786" y="5169"/>
                    <a:pt x="4757" y="5330"/>
                  </a:cubicBezTo>
                  <a:lnTo>
                    <a:pt x="4743" y="5393"/>
                  </a:lnTo>
                  <a:cubicBezTo>
                    <a:pt x="4729" y="5467"/>
                    <a:pt x="4716" y="5537"/>
                    <a:pt x="4696" y="5597"/>
                  </a:cubicBezTo>
                  <a:cubicBezTo>
                    <a:pt x="4660" y="5701"/>
                    <a:pt x="4613" y="5805"/>
                    <a:pt x="4546" y="5929"/>
                  </a:cubicBezTo>
                  <a:cubicBezTo>
                    <a:pt x="4476" y="6056"/>
                    <a:pt x="4382" y="6176"/>
                    <a:pt x="4252" y="6303"/>
                  </a:cubicBezTo>
                  <a:cubicBezTo>
                    <a:pt x="4218" y="6333"/>
                    <a:pt x="4188" y="6363"/>
                    <a:pt x="4151" y="6394"/>
                  </a:cubicBezTo>
                  <a:cubicBezTo>
                    <a:pt x="3971" y="6537"/>
                    <a:pt x="3770" y="6661"/>
                    <a:pt x="3559" y="6758"/>
                  </a:cubicBezTo>
                  <a:cubicBezTo>
                    <a:pt x="3472" y="6798"/>
                    <a:pt x="3399" y="6829"/>
                    <a:pt x="3332" y="6852"/>
                  </a:cubicBezTo>
                  <a:lnTo>
                    <a:pt x="3261" y="6872"/>
                  </a:lnTo>
                  <a:cubicBezTo>
                    <a:pt x="3158" y="6905"/>
                    <a:pt x="3057" y="6939"/>
                    <a:pt x="2954" y="6945"/>
                  </a:cubicBezTo>
                  <a:cubicBezTo>
                    <a:pt x="2899" y="6949"/>
                    <a:pt x="2847" y="6952"/>
                    <a:pt x="2798" y="6952"/>
                  </a:cubicBezTo>
                  <a:cubicBezTo>
                    <a:pt x="2755" y="6952"/>
                    <a:pt x="2713" y="6950"/>
                    <a:pt x="2673" y="6942"/>
                  </a:cubicBezTo>
                  <a:cubicBezTo>
                    <a:pt x="2579" y="6925"/>
                    <a:pt x="2489" y="6905"/>
                    <a:pt x="2395" y="6882"/>
                  </a:cubicBezTo>
                  <a:cubicBezTo>
                    <a:pt x="2335" y="6869"/>
                    <a:pt x="2275" y="6852"/>
                    <a:pt x="2215" y="6832"/>
                  </a:cubicBezTo>
                  <a:lnTo>
                    <a:pt x="2121" y="6804"/>
                  </a:lnTo>
                  <a:cubicBezTo>
                    <a:pt x="2085" y="6795"/>
                    <a:pt x="2044" y="6781"/>
                    <a:pt x="2004" y="6768"/>
                  </a:cubicBezTo>
                  <a:lnTo>
                    <a:pt x="1980" y="6761"/>
                  </a:lnTo>
                  <a:cubicBezTo>
                    <a:pt x="1840" y="6718"/>
                    <a:pt x="1710" y="6648"/>
                    <a:pt x="1596" y="6584"/>
                  </a:cubicBezTo>
                  <a:cubicBezTo>
                    <a:pt x="1512" y="6540"/>
                    <a:pt x="1432" y="6494"/>
                    <a:pt x="1352" y="6443"/>
                  </a:cubicBezTo>
                  <a:cubicBezTo>
                    <a:pt x="1268" y="6397"/>
                    <a:pt x="1191" y="6343"/>
                    <a:pt x="1111" y="6293"/>
                  </a:cubicBezTo>
                  <a:cubicBezTo>
                    <a:pt x="1084" y="6276"/>
                    <a:pt x="1061" y="6259"/>
                    <a:pt x="1041" y="6243"/>
                  </a:cubicBezTo>
                  <a:lnTo>
                    <a:pt x="970" y="6193"/>
                  </a:lnTo>
                  <a:lnTo>
                    <a:pt x="890" y="6216"/>
                  </a:lnTo>
                  <a:cubicBezTo>
                    <a:pt x="856" y="6225"/>
                    <a:pt x="820" y="6229"/>
                    <a:pt x="784" y="6229"/>
                  </a:cubicBezTo>
                  <a:cubicBezTo>
                    <a:pt x="737" y="6229"/>
                    <a:pt x="690" y="6222"/>
                    <a:pt x="646" y="6207"/>
                  </a:cubicBezTo>
                  <a:cubicBezTo>
                    <a:pt x="546" y="6170"/>
                    <a:pt x="459" y="6093"/>
                    <a:pt x="412" y="5992"/>
                  </a:cubicBezTo>
                  <a:cubicBezTo>
                    <a:pt x="368" y="5895"/>
                    <a:pt x="362" y="5771"/>
                    <a:pt x="395" y="5694"/>
                  </a:cubicBezTo>
                  <a:lnTo>
                    <a:pt x="569" y="5279"/>
                  </a:lnTo>
                  <a:cubicBezTo>
                    <a:pt x="776" y="4795"/>
                    <a:pt x="987" y="4293"/>
                    <a:pt x="1208" y="3805"/>
                  </a:cubicBezTo>
                  <a:cubicBezTo>
                    <a:pt x="1302" y="3604"/>
                    <a:pt x="1392" y="3404"/>
                    <a:pt x="1483" y="3200"/>
                  </a:cubicBezTo>
                  <a:cubicBezTo>
                    <a:pt x="1546" y="3052"/>
                    <a:pt x="1603" y="2899"/>
                    <a:pt x="1656" y="2751"/>
                  </a:cubicBezTo>
                  <a:lnTo>
                    <a:pt x="1707" y="2615"/>
                  </a:lnTo>
                  <a:cubicBezTo>
                    <a:pt x="1857" y="2209"/>
                    <a:pt x="2064" y="1818"/>
                    <a:pt x="2268" y="1437"/>
                  </a:cubicBezTo>
                  <a:lnTo>
                    <a:pt x="2298" y="1383"/>
                  </a:lnTo>
                  <a:cubicBezTo>
                    <a:pt x="2375" y="1240"/>
                    <a:pt x="2452" y="1093"/>
                    <a:pt x="2536" y="952"/>
                  </a:cubicBezTo>
                  <a:cubicBezTo>
                    <a:pt x="2606" y="835"/>
                    <a:pt x="2693" y="735"/>
                    <a:pt x="2793" y="628"/>
                  </a:cubicBezTo>
                  <a:cubicBezTo>
                    <a:pt x="2877" y="537"/>
                    <a:pt x="2984" y="467"/>
                    <a:pt x="3094" y="431"/>
                  </a:cubicBezTo>
                  <a:cubicBezTo>
                    <a:pt x="3158" y="407"/>
                    <a:pt x="3221" y="383"/>
                    <a:pt x="3289" y="370"/>
                  </a:cubicBezTo>
                  <a:cubicBezTo>
                    <a:pt x="3335" y="357"/>
                    <a:pt x="3385" y="357"/>
                    <a:pt x="3445" y="353"/>
                  </a:cubicBezTo>
                  <a:lnTo>
                    <a:pt x="3499" y="353"/>
                  </a:lnTo>
                  <a:cubicBezTo>
                    <a:pt x="3508" y="353"/>
                    <a:pt x="3516" y="352"/>
                    <a:pt x="3525" y="352"/>
                  </a:cubicBezTo>
                  <a:close/>
                  <a:moveTo>
                    <a:pt x="3528" y="1"/>
                  </a:moveTo>
                  <a:cubicBezTo>
                    <a:pt x="3515" y="1"/>
                    <a:pt x="3500" y="1"/>
                    <a:pt x="3485" y="2"/>
                  </a:cubicBezTo>
                  <a:lnTo>
                    <a:pt x="3435" y="2"/>
                  </a:lnTo>
                  <a:cubicBezTo>
                    <a:pt x="3362" y="6"/>
                    <a:pt x="3289" y="9"/>
                    <a:pt x="3208" y="26"/>
                  </a:cubicBezTo>
                  <a:cubicBezTo>
                    <a:pt x="3128" y="46"/>
                    <a:pt x="3054" y="69"/>
                    <a:pt x="2980" y="96"/>
                  </a:cubicBezTo>
                  <a:cubicBezTo>
                    <a:pt x="2817" y="153"/>
                    <a:pt x="2659" y="256"/>
                    <a:pt x="2536" y="387"/>
                  </a:cubicBezTo>
                  <a:cubicBezTo>
                    <a:pt x="2426" y="508"/>
                    <a:pt x="2318" y="624"/>
                    <a:pt x="2231" y="775"/>
                  </a:cubicBezTo>
                  <a:cubicBezTo>
                    <a:pt x="2148" y="919"/>
                    <a:pt x="2068" y="1069"/>
                    <a:pt x="1987" y="1216"/>
                  </a:cubicBezTo>
                  <a:lnTo>
                    <a:pt x="1957" y="1273"/>
                  </a:lnTo>
                  <a:cubicBezTo>
                    <a:pt x="1750" y="1661"/>
                    <a:pt x="1536" y="2066"/>
                    <a:pt x="1375" y="2494"/>
                  </a:cubicBezTo>
                  <a:lnTo>
                    <a:pt x="1325" y="2635"/>
                  </a:lnTo>
                  <a:cubicBezTo>
                    <a:pt x="1275" y="2775"/>
                    <a:pt x="1222" y="2922"/>
                    <a:pt x="1161" y="3056"/>
                  </a:cubicBezTo>
                  <a:lnTo>
                    <a:pt x="890" y="3658"/>
                  </a:lnTo>
                  <a:cubicBezTo>
                    <a:pt x="666" y="4149"/>
                    <a:pt x="452" y="4654"/>
                    <a:pt x="248" y="5143"/>
                  </a:cubicBezTo>
                  <a:lnTo>
                    <a:pt x="71" y="5557"/>
                  </a:lnTo>
                  <a:cubicBezTo>
                    <a:pt x="1" y="5728"/>
                    <a:pt x="7" y="5952"/>
                    <a:pt x="94" y="6139"/>
                  </a:cubicBezTo>
                  <a:cubicBezTo>
                    <a:pt x="178" y="6323"/>
                    <a:pt x="339" y="6471"/>
                    <a:pt x="529" y="6537"/>
                  </a:cubicBezTo>
                  <a:cubicBezTo>
                    <a:pt x="611" y="6568"/>
                    <a:pt x="698" y="6582"/>
                    <a:pt x="785" y="6582"/>
                  </a:cubicBezTo>
                  <a:cubicBezTo>
                    <a:pt x="822" y="6582"/>
                    <a:pt x="860" y="6579"/>
                    <a:pt x="897" y="6574"/>
                  </a:cubicBezTo>
                  <a:cubicBezTo>
                    <a:pt x="904" y="6577"/>
                    <a:pt x="910" y="6584"/>
                    <a:pt x="917" y="6588"/>
                  </a:cubicBezTo>
                  <a:cubicBezTo>
                    <a:pt x="1001" y="6641"/>
                    <a:pt x="1084" y="6695"/>
                    <a:pt x="1168" y="6744"/>
                  </a:cubicBezTo>
                  <a:cubicBezTo>
                    <a:pt x="1255" y="6795"/>
                    <a:pt x="1338" y="6845"/>
                    <a:pt x="1426" y="6892"/>
                  </a:cubicBezTo>
                  <a:cubicBezTo>
                    <a:pt x="1552" y="6962"/>
                    <a:pt x="1707" y="7042"/>
                    <a:pt x="1873" y="7096"/>
                  </a:cubicBezTo>
                  <a:lnTo>
                    <a:pt x="1897" y="7105"/>
                  </a:lnTo>
                  <a:cubicBezTo>
                    <a:pt x="1940" y="7119"/>
                    <a:pt x="1984" y="7133"/>
                    <a:pt x="2028" y="7142"/>
                  </a:cubicBezTo>
                  <a:lnTo>
                    <a:pt x="2114" y="7170"/>
                  </a:lnTo>
                  <a:cubicBezTo>
                    <a:pt x="2181" y="7190"/>
                    <a:pt x="2252" y="7210"/>
                    <a:pt x="2318" y="7226"/>
                  </a:cubicBezTo>
                  <a:cubicBezTo>
                    <a:pt x="2415" y="7250"/>
                    <a:pt x="2512" y="7270"/>
                    <a:pt x="2609" y="7286"/>
                  </a:cubicBezTo>
                  <a:cubicBezTo>
                    <a:pt x="2676" y="7300"/>
                    <a:pt x="2736" y="7303"/>
                    <a:pt x="2800" y="7303"/>
                  </a:cubicBezTo>
                  <a:cubicBezTo>
                    <a:pt x="2863" y="7303"/>
                    <a:pt x="2923" y="7300"/>
                    <a:pt x="2988" y="7297"/>
                  </a:cubicBezTo>
                  <a:cubicBezTo>
                    <a:pt x="3124" y="7286"/>
                    <a:pt x="3252" y="7246"/>
                    <a:pt x="3372" y="7206"/>
                  </a:cubicBezTo>
                  <a:lnTo>
                    <a:pt x="3435" y="7186"/>
                  </a:lnTo>
                  <a:cubicBezTo>
                    <a:pt x="3519" y="7159"/>
                    <a:pt x="3606" y="7126"/>
                    <a:pt x="3706" y="7079"/>
                  </a:cubicBezTo>
                  <a:cubicBezTo>
                    <a:pt x="3944" y="6969"/>
                    <a:pt x="4167" y="6832"/>
                    <a:pt x="4372" y="6668"/>
                  </a:cubicBezTo>
                  <a:cubicBezTo>
                    <a:pt x="4415" y="6634"/>
                    <a:pt x="4456" y="6594"/>
                    <a:pt x="4496" y="6557"/>
                  </a:cubicBezTo>
                  <a:cubicBezTo>
                    <a:pt x="4653" y="6403"/>
                    <a:pt x="4769" y="6253"/>
                    <a:pt x="4857" y="6096"/>
                  </a:cubicBezTo>
                  <a:cubicBezTo>
                    <a:pt x="4930" y="5955"/>
                    <a:pt x="4984" y="5835"/>
                    <a:pt x="5027" y="5714"/>
                  </a:cubicBezTo>
                  <a:cubicBezTo>
                    <a:pt x="5058" y="5628"/>
                    <a:pt x="5074" y="5540"/>
                    <a:pt x="5087" y="5460"/>
                  </a:cubicBezTo>
                  <a:lnTo>
                    <a:pt x="5101" y="5397"/>
                  </a:lnTo>
                  <a:cubicBezTo>
                    <a:pt x="5141" y="5199"/>
                    <a:pt x="5144" y="4995"/>
                    <a:pt x="5115" y="4791"/>
                  </a:cubicBezTo>
                  <a:cubicBezTo>
                    <a:pt x="5104" y="4708"/>
                    <a:pt x="5084" y="4601"/>
                    <a:pt x="5054" y="4487"/>
                  </a:cubicBezTo>
                  <a:cubicBezTo>
                    <a:pt x="5027" y="4376"/>
                    <a:pt x="4987" y="4270"/>
                    <a:pt x="4940" y="4156"/>
                  </a:cubicBezTo>
                  <a:cubicBezTo>
                    <a:pt x="5138" y="4116"/>
                    <a:pt x="5322" y="4032"/>
                    <a:pt x="5482" y="3959"/>
                  </a:cubicBezTo>
                  <a:cubicBezTo>
                    <a:pt x="5686" y="3868"/>
                    <a:pt x="5830" y="3768"/>
                    <a:pt x="5941" y="3648"/>
                  </a:cubicBezTo>
                  <a:lnTo>
                    <a:pt x="5973" y="3611"/>
                  </a:lnTo>
                  <a:cubicBezTo>
                    <a:pt x="6030" y="3547"/>
                    <a:pt x="6091" y="3481"/>
                    <a:pt x="6148" y="3407"/>
                  </a:cubicBezTo>
                  <a:cubicBezTo>
                    <a:pt x="6254" y="3260"/>
                    <a:pt x="6375" y="3089"/>
                    <a:pt x="6445" y="2882"/>
                  </a:cubicBezTo>
                  <a:cubicBezTo>
                    <a:pt x="6486" y="2761"/>
                    <a:pt x="6512" y="2624"/>
                    <a:pt x="6522" y="2484"/>
                  </a:cubicBezTo>
                  <a:cubicBezTo>
                    <a:pt x="6529" y="2346"/>
                    <a:pt x="6529" y="2203"/>
                    <a:pt x="6515" y="2053"/>
                  </a:cubicBezTo>
                  <a:cubicBezTo>
                    <a:pt x="6515" y="2013"/>
                    <a:pt x="6506" y="1976"/>
                    <a:pt x="6499" y="1939"/>
                  </a:cubicBezTo>
                  <a:cubicBezTo>
                    <a:pt x="6482" y="1875"/>
                    <a:pt x="6459" y="1805"/>
                    <a:pt x="6429" y="1724"/>
                  </a:cubicBezTo>
                  <a:cubicBezTo>
                    <a:pt x="6405" y="1658"/>
                    <a:pt x="6372" y="1601"/>
                    <a:pt x="6342" y="1547"/>
                  </a:cubicBezTo>
                  <a:cubicBezTo>
                    <a:pt x="6262" y="1411"/>
                    <a:pt x="6174" y="1290"/>
                    <a:pt x="6081" y="1179"/>
                  </a:cubicBezTo>
                  <a:cubicBezTo>
                    <a:pt x="6024" y="1116"/>
                    <a:pt x="5967" y="1059"/>
                    <a:pt x="5907" y="1002"/>
                  </a:cubicBezTo>
                  <a:lnTo>
                    <a:pt x="5877" y="972"/>
                  </a:lnTo>
                  <a:cubicBezTo>
                    <a:pt x="5773" y="875"/>
                    <a:pt x="5663" y="775"/>
                    <a:pt x="5546" y="681"/>
                  </a:cubicBezTo>
                  <a:lnTo>
                    <a:pt x="5496" y="638"/>
                  </a:lnTo>
                  <a:cubicBezTo>
                    <a:pt x="5442" y="594"/>
                    <a:pt x="5382" y="548"/>
                    <a:pt x="5315" y="508"/>
                  </a:cubicBezTo>
                  <a:cubicBezTo>
                    <a:pt x="5098" y="377"/>
                    <a:pt x="4874" y="283"/>
                    <a:pt x="4629" y="223"/>
                  </a:cubicBezTo>
                  <a:cubicBezTo>
                    <a:pt x="4439" y="173"/>
                    <a:pt x="4241" y="130"/>
                    <a:pt x="4054" y="93"/>
                  </a:cubicBezTo>
                  <a:lnTo>
                    <a:pt x="3907" y="59"/>
                  </a:lnTo>
                  <a:cubicBezTo>
                    <a:pt x="3817" y="42"/>
                    <a:pt x="3726" y="26"/>
                    <a:pt x="3633" y="9"/>
                  </a:cubicBezTo>
                  <a:cubicBezTo>
                    <a:pt x="3601" y="4"/>
                    <a:pt x="3567" y="1"/>
                    <a:pt x="35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2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79" name="Google Shape;2679;p55"/>
          <p:cNvGrpSpPr/>
          <p:nvPr/>
        </p:nvGrpSpPr>
        <p:grpSpPr>
          <a:xfrm>
            <a:off x="3000376" y="1297550"/>
            <a:ext cx="3835877" cy="501784"/>
            <a:chOff x="3000376" y="1297550"/>
            <a:chExt cx="3835877" cy="501784"/>
          </a:xfrm>
        </p:grpSpPr>
        <p:sp>
          <p:nvSpPr>
            <p:cNvPr id="2680" name="Google Shape;2680;p55"/>
            <p:cNvSpPr/>
            <p:nvPr/>
          </p:nvSpPr>
          <p:spPr>
            <a:xfrm>
              <a:off x="3000376" y="1724024"/>
              <a:ext cx="3170732" cy="56250"/>
            </a:xfrm>
            <a:custGeom>
              <a:avLst/>
              <a:gdLst/>
              <a:ahLst/>
              <a:cxnLst/>
              <a:rect l="l" t="t" r="r" b="b"/>
              <a:pathLst>
                <a:path w="172299" h="1847" extrusionOk="0">
                  <a:moveTo>
                    <a:pt x="0" y="209"/>
                  </a:moveTo>
                  <a:cubicBezTo>
                    <a:pt x="5704" y="-503"/>
                    <a:pt x="11460" y="1146"/>
                    <a:pt x="17198" y="1483"/>
                  </a:cubicBezTo>
                  <a:cubicBezTo>
                    <a:pt x="29597" y="2211"/>
                    <a:pt x="42039" y="1483"/>
                    <a:pt x="54460" y="1483"/>
                  </a:cubicBezTo>
                  <a:cubicBezTo>
                    <a:pt x="93741" y="1483"/>
                    <a:pt x="133018" y="528"/>
                    <a:pt x="172299" y="528"/>
                  </a:cubicBezTo>
                </a:path>
              </a:pathLst>
            </a:custGeom>
            <a:noFill/>
            <a:ln w="76200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sp>
        <p:grpSp>
          <p:nvGrpSpPr>
            <p:cNvPr id="2681" name="Google Shape;2681;p55"/>
            <p:cNvGrpSpPr/>
            <p:nvPr/>
          </p:nvGrpSpPr>
          <p:grpSpPr>
            <a:xfrm rot="-236343" flipH="1">
              <a:off x="6055090" y="1323111"/>
              <a:ext cx="764399" cy="450661"/>
              <a:chOff x="1963425" y="418250"/>
              <a:chExt cx="2160932" cy="1380257"/>
            </a:xfrm>
          </p:grpSpPr>
          <p:sp>
            <p:nvSpPr>
              <p:cNvPr id="2682" name="Google Shape;2682;p55"/>
              <p:cNvSpPr/>
              <p:nvPr/>
            </p:nvSpPr>
            <p:spPr>
              <a:xfrm>
                <a:off x="2009373" y="463512"/>
                <a:ext cx="2054634" cy="1307335"/>
              </a:xfrm>
              <a:custGeom>
                <a:avLst/>
                <a:gdLst/>
                <a:ahLst/>
                <a:cxnLst/>
                <a:rect l="l" t="t" r="r" b="b"/>
                <a:pathLst>
                  <a:path w="8988" h="5719" extrusionOk="0">
                    <a:moveTo>
                      <a:pt x="3151" y="1850"/>
                    </a:moveTo>
                    <a:cubicBezTo>
                      <a:pt x="3205" y="1854"/>
                      <a:pt x="3255" y="1857"/>
                      <a:pt x="3302" y="1867"/>
                    </a:cubicBezTo>
                    <a:cubicBezTo>
                      <a:pt x="3362" y="1880"/>
                      <a:pt x="3422" y="1897"/>
                      <a:pt x="3479" y="1914"/>
                    </a:cubicBezTo>
                    <a:cubicBezTo>
                      <a:pt x="3499" y="1920"/>
                      <a:pt x="3519" y="1927"/>
                      <a:pt x="3539" y="1930"/>
                    </a:cubicBezTo>
                    <a:cubicBezTo>
                      <a:pt x="3620" y="1954"/>
                      <a:pt x="3696" y="1974"/>
                      <a:pt x="3776" y="1997"/>
                    </a:cubicBezTo>
                    <a:cubicBezTo>
                      <a:pt x="3810" y="2004"/>
                      <a:pt x="3844" y="2014"/>
                      <a:pt x="3877" y="2021"/>
                    </a:cubicBezTo>
                    <a:cubicBezTo>
                      <a:pt x="3930" y="2034"/>
                      <a:pt x="3987" y="2047"/>
                      <a:pt x="4041" y="2064"/>
                    </a:cubicBezTo>
                    <a:cubicBezTo>
                      <a:pt x="4194" y="2111"/>
                      <a:pt x="4342" y="2178"/>
                      <a:pt x="4486" y="2245"/>
                    </a:cubicBezTo>
                    <a:lnTo>
                      <a:pt x="4503" y="2251"/>
                    </a:lnTo>
                    <a:cubicBezTo>
                      <a:pt x="4633" y="2308"/>
                      <a:pt x="4767" y="2371"/>
                      <a:pt x="4890" y="2436"/>
                    </a:cubicBezTo>
                    <a:cubicBezTo>
                      <a:pt x="4934" y="2456"/>
                      <a:pt x="4974" y="2476"/>
                      <a:pt x="5014" y="2496"/>
                    </a:cubicBezTo>
                    <a:cubicBezTo>
                      <a:pt x="5175" y="2572"/>
                      <a:pt x="5335" y="2649"/>
                      <a:pt x="5496" y="2729"/>
                    </a:cubicBezTo>
                    <a:cubicBezTo>
                      <a:pt x="5569" y="2766"/>
                      <a:pt x="5639" y="2810"/>
                      <a:pt x="5716" y="2857"/>
                    </a:cubicBezTo>
                    <a:cubicBezTo>
                      <a:pt x="5733" y="2867"/>
                      <a:pt x="5750" y="2877"/>
                      <a:pt x="5767" y="2887"/>
                    </a:cubicBezTo>
                    <a:cubicBezTo>
                      <a:pt x="5813" y="2917"/>
                      <a:pt x="5863" y="2950"/>
                      <a:pt x="5911" y="2981"/>
                    </a:cubicBezTo>
                    <a:lnTo>
                      <a:pt x="5931" y="2994"/>
                    </a:lnTo>
                    <a:lnTo>
                      <a:pt x="5951" y="3007"/>
                    </a:lnTo>
                    <a:lnTo>
                      <a:pt x="5954" y="3007"/>
                    </a:lnTo>
                    <a:cubicBezTo>
                      <a:pt x="5965" y="3005"/>
                      <a:pt x="5975" y="3004"/>
                      <a:pt x="5986" y="3004"/>
                    </a:cubicBezTo>
                    <a:cubicBezTo>
                      <a:pt x="6018" y="3004"/>
                      <a:pt x="6045" y="3014"/>
                      <a:pt x="6071" y="3027"/>
                    </a:cubicBezTo>
                    <a:cubicBezTo>
                      <a:pt x="6108" y="3047"/>
                      <a:pt x="6148" y="3067"/>
                      <a:pt x="6184" y="3091"/>
                    </a:cubicBezTo>
                    <a:lnTo>
                      <a:pt x="6215" y="3108"/>
                    </a:lnTo>
                    <a:cubicBezTo>
                      <a:pt x="6248" y="3128"/>
                      <a:pt x="6285" y="3148"/>
                      <a:pt x="6318" y="3168"/>
                    </a:cubicBezTo>
                    <a:lnTo>
                      <a:pt x="6322" y="3171"/>
                    </a:lnTo>
                    <a:lnTo>
                      <a:pt x="6342" y="3181"/>
                    </a:lnTo>
                    <a:lnTo>
                      <a:pt x="6362" y="3194"/>
                    </a:lnTo>
                    <a:lnTo>
                      <a:pt x="6385" y="3211"/>
                    </a:lnTo>
                    <a:cubicBezTo>
                      <a:pt x="6429" y="3238"/>
                      <a:pt x="6482" y="3271"/>
                      <a:pt x="6529" y="3308"/>
                    </a:cubicBezTo>
                    <a:cubicBezTo>
                      <a:pt x="6579" y="3348"/>
                      <a:pt x="6616" y="3382"/>
                      <a:pt x="6650" y="3419"/>
                    </a:cubicBezTo>
                    <a:cubicBezTo>
                      <a:pt x="6683" y="3459"/>
                      <a:pt x="6713" y="3506"/>
                      <a:pt x="6736" y="3543"/>
                    </a:cubicBezTo>
                    <a:cubicBezTo>
                      <a:pt x="6760" y="3583"/>
                      <a:pt x="6780" y="3632"/>
                      <a:pt x="6797" y="3696"/>
                    </a:cubicBezTo>
                    <a:cubicBezTo>
                      <a:pt x="6817" y="3756"/>
                      <a:pt x="6820" y="3813"/>
                      <a:pt x="6814" y="3867"/>
                    </a:cubicBezTo>
                    <a:cubicBezTo>
                      <a:pt x="6803" y="3930"/>
                      <a:pt x="6780" y="3987"/>
                      <a:pt x="6740" y="4047"/>
                    </a:cubicBezTo>
                    <a:cubicBezTo>
                      <a:pt x="6703" y="4101"/>
                      <a:pt x="6646" y="4151"/>
                      <a:pt x="6576" y="4194"/>
                    </a:cubicBezTo>
                    <a:cubicBezTo>
                      <a:pt x="6559" y="4205"/>
                      <a:pt x="6536" y="4218"/>
                      <a:pt x="6516" y="4228"/>
                    </a:cubicBezTo>
                    <a:cubicBezTo>
                      <a:pt x="6472" y="4245"/>
                      <a:pt x="6425" y="4265"/>
                      <a:pt x="6372" y="4271"/>
                    </a:cubicBezTo>
                    <a:cubicBezTo>
                      <a:pt x="6338" y="4275"/>
                      <a:pt x="6305" y="4278"/>
                      <a:pt x="6272" y="4278"/>
                    </a:cubicBezTo>
                    <a:cubicBezTo>
                      <a:pt x="6253" y="4279"/>
                      <a:pt x="6233" y="4279"/>
                      <a:pt x="6214" y="4279"/>
                    </a:cubicBezTo>
                    <a:cubicBezTo>
                      <a:pt x="6155" y="4279"/>
                      <a:pt x="6096" y="4275"/>
                      <a:pt x="6041" y="4265"/>
                    </a:cubicBezTo>
                    <a:cubicBezTo>
                      <a:pt x="5960" y="4255"/>
                      <a:pt x="5863" y="4238"/>
                      <a:pt x="5770" y="4205"/>
                    </a:cubicBezTo>
                    <a:cubicBezTo>
                      <a:pt x="5723" y="4191"/>
                      <a:pt x="5673" y="4174"/>
                      <a:pt x="5626" y="4157"/>
                    </a:cubicBezTo>
                    <a:cubicBezTo>
                      <a:pt x="5593" y="4148"/>
                      <a:pt x="5562" y="4134"/>
                      <a:pt x="5529" y="4124"/>
                    </a:cubicBezTo>
                    <a:cubicBezTo>
                      <a:pt x="5375" y="4071"/>
                      <a:pt x="5211" y="4007"/>
                      <a:pt x="5048" y="3933"/>
                    </a:cubicBezTo>
                    <a:cubicBezTo>
                      <a:pt x="4880" y="3860"/>
                      <a:pt x="4719" y="3773"/>
                      <a:pt x="4569" y="3693"/>
                    </a:cubicBezTo>
                    <a:cubicBezTo>
                      <a:pt x="4489" y="3653"/>
                      <a:pt x="4409" y="3609"/>
                      <a:pt x="4328" y="3569"/>
                    </a:cubicBezTo>
                    <a:cubicBezTo>
                      <a:pt x="4255" y="3532"/>
                      <a:pt x="4185" y="3495"/>
                      <a:pt x="4111" y="3455"/>
                    </a:cubicBezTo>
                    <a:lnTo>
                      <a:pt x="3660" y="3214"/>
                    </a:lnTo>
                    <a:cubicBezTo>
                      <a:pt x="3515" y="3138"/>
                      <a:pt x="3372" y="3061"/>
                      <a:pt x="3234" y="2981"/>
                    </a:cubicBezTo>
                    <a:cubicBezTo>
                      <a:pt x="3208" y="2967"/>
                      <a:pt x="3185" y="2950"/>
                      <a:pt x="3158" y="2937"/>
                    </a:cubicBezTo>
                    <a:cubicBezTo>
                      <a:pt x="3104" y="2907"/>
                      <a:pt x="3047" y="2873"/>
                      <a:pt x="2994" y="2840"/>
                    </a:cubicBezTo>
                    <a:cubicBezTo>
                      <a:pt x="2910" y="2786"/>
                      <a:pt x="2844" y="2737"/>
                      <a:pt x="2787" y="2683"/>
                    </a:cubicBezTo>
                    <a:cubicBezTo>
                      <a:pt x="2730" y="2623"/>
                      <a:pt x="2689" y="2572"/>
                      <a:pt x="2660" y="2516"/>
                    </a:cubicBezTo>
                    <a:cubicBezTo>
                      <a:pt x="2636" y="2472"/>
                      <a:pt x="2616" y="2428"/>
                      <a:pt x="2606" y="2385"/>
                    </a:cubicBezTo>
                    <a:cubicBezTo>
                      <a:pt x="2600" y="2365"/>
                      <a:pt x="2596" y="2345"/>
                      <a:pt x="2596" y="2328"/>
                    </a:cubicBezTo>
                    <a:lnTo>
                      <a:pt x="2592" y="2322"/>
                    </a:lnTo>
                    <a:cubicBezTo>
                      <a:pt x="2589" y="2298"/>
                      <a:pt x="2586" y="2265"/>
                      <a:pt x="2589" y="2241"/>
                    </a:cubicBezTo>
                    <a:cubicBezTo>
                      <a:pt x="2592" y="2218"/>
                      <a:pt x="2596" y="2195"/>
                      <a:pt x="2603" y="2175"/>
                    </a:cubicBezTo>
                    <a:cubicBezTo>
                      <a:pt x="2609" y="2148"/>
                      <a:pt x="2620" y="2121"/>
                      <a:pt x="2632" y="2101"/>
                    </a:cubicBezTo>
                    <a:cubicBezTo>
                      <a:pt x="2643" y="2074"/>
                      <a:pt x="2660" y="2054"/>
                      <a:pt x="2680" y="2034"/>
                    </a:cubicBezTo>
                    <a:lnTo>
                      <a:pt x="2689" y="2024"/>
                    </a:lnTo>
                    <a:lnTo>
                      <a:pt x="2697" y="2010"/>
                    </a:lnTo>
                    <a:cubicBezTo>
                      <a:pt x="2730" y="1984"/>
                      <a:pt x="2770" y="1954"/>
                      <a:pt x="2813" y="1927"/>
                    </a:cubicBezTo>
                    <a:cubicBezTo>
                      <a:pt x="2857" y="1904"/>
                      <a:pt x="2910" y="1887"/>
                      <a:pt x="2950" y="1874"/>
                    </a:cubicBezTo>
                    <a:cubicBezTo>
                      <a:pt x="2994" y="1860"/>
                      <a:pt x="3041" y="1857"/>
                      <a:pt x="3084" y="1854"/>
                    </a:cubicBezTo>
                    <a:lnTo>
                      <a:pt x="3098" y="1850"/>
                    </a:lnTo>
                    <a:close/>
                    <a:moveTo>
                      <a:pt x="1131" y="0"/>
                    </a:moveTo>
                    <a:cubicBezTo>
                      <a:pt x="1095" y="0"/>
                      <a:pt x="1051" y="4"/>
                      <a:pt x="1018" y="8"/>
                    </a:cubicBezTo>
                    <a:cubicBezTo>
                      <a:pt x="917" y="24"/>
                      <a:pt x="840" y="74"/>
                      <a:pt x="774" y="124"/>
                    </a:cubicBezTo>
                    <a:cubicBezTo>
                      <a:pt x="743" y="148"/>
                      <a:pt x="717" y="188"/>
                      <a:pt x="693" y="218"/>
                    </a:cubicBezTo>
                    <a:lnTo>
                      <a:pt x="680" y="235"/>
                    </a:lnTo>
                    <a:cubicBezTo>
                      <a:pt x="670" y="248"/>
                      <a:pt x="656" y="264"/>
                      <a:pt x="646" y="278"/>
                    </a:cubicBezTo>
                    <a:cubicBezTo>
                      <a:pt x="626" y="305"/>
                      <a:pt x="606" y="335"/>
                      <a:pt x="590" y="362"/>
                    </a:cubicBezTo>
                    <a:lnTo>
                      <a:pt x="576" y="378"/>
                    </a:lnTo>
                    <a:lnTo>
                      <a:pt x="516" y="469"/>
                    </a:lnTo>
                    <a:cubicBezTo>
                      <a:pt x="489" y="509"/>
                      <a:pt x="462" y="549"/>
                      <a:pt x="432" y="586"/>
                    </a:cubicBezTo>
                    <a:cubicBezTo>
                      <a:pt x="385" y="656"/>
                      <a:pt x="335" y="726"/>
                      <a:pt x="289" y="797"/>
                    </a:cubicBezTo>
                    <a:lnTo>
                      <a:pt x="245" y="857"/>
                    </a:lnTo>
                    <a:lnTo>
                      <a:pt x="204" y="917"/>
                    </a:lnTo>
                    <a:cubicBezTo>
                      <a:pt x="178" y="954"/>
                      <a:pt x="155" y="991"/>
                      <a:pt x="135" y="1027"/>
                    </a:cubicBezTo>
                    <a:cubicBezTo>
                      <a:pt x="94" y="1091"/>
                      <a:pt x="68" y="1164"/>
                      <a:pt x="37" y="1238"/>
                    </a:cubicBezTo>
                    <a:cubicBezTo>
                      <a:pt x="1" y="1342"/>
                      <a:pt x="48" y="1468"/>
                      <a:pt x="151" y="1533"/>
                    </a:cubicBezTo>
                    <a:cubicBezTo>
                      <a:pt x="168" y="1542"/>
                      <a:pt x="188" y="1553"/>
                      <a:pt x="208" y="1559"/>
                    </a:cubicBezTo>
                    <a:lnTo>
                      <a:pt x="212" y="1559"/>
                    </a:lnTo>
                    <a:cubicBezTo>
                      <a:pt x="212" y="1569"/>
                      <a:pt x="208" y="1582"/>
                      <a:pt x="208" y="1593"/>
                    </a:cubicBezTo>
                    <a:cubicBezTo>
                      <a:pt x="204" y="1656"/>
                      <a:pt x="228" y="1740"/>
                      <a:pt x="278" y="1790"/>
                    </a:cubicBezTo>
                    <a:cubicBezTo>
                      <a:pt x="352" y="1857"/>
                      <a:pt x="436" y="1917"/>
                      <a:pt x="516" y="1974"/>
                    </a:cubicBezTo>
                    <a:lnTo>
                      <a:pt x="533" y="1987"/>
                    </a:lnTo>
                    <a:cubicBezTo>
                      <a:pt x="596" y="2034"/>
                      <a:pt x="663" y="2081"/>
                      <a:pt x="740" y="2127"/>
                    </a:cubicBezTo>
                    <a:lnTo>
                      <a:pt x="746" y="2135"/>
                    </a:lnTo>
                    <a:cubicBezTo>
                      <a:pt x="814" y="2175"/>
                      <a:pt x="887" y="2211"/>
                      <a:pt x="957" y="2248"/>
                    </a:cubicBezTo>
                    <a:lnTo>
                      <a:pt x="961" y="2251"/>
                    </a:lnTo>
                    <a:cubicBezTo>
                      <a:pt x="1034" y="2288"/>
                      <a:pt x="1111" y="2328"/>
                      <a:pt x="1195" y="2371"/>
                    </a:cubicBezTo>
                    <a:cubicBezTo>
                      <a:pt x="1315" y="2436"/>
                      <a:pt x="1432" y="2509"/>
                      <a:pt x="1546" y="2579"/>
                    </a:cubicBezTo>
                    <a:lnTo>
                      <a:pt x="1626" y="2626"/>
                    </a:lnTo>
                    <a:cubicBezTo>
                      <a:pt x="1750" y="2700"/>
                      <a:pt x="1874" y="2773"/>
                      <a:pt x="1998" y="2843"/>
                    </a:cubicBezTo>
                    <a:lnTo>
                      <a:pt x="2078" y="2887"/>
                    </a:lnTo>
                    <a:cubicBezTo>
                      <a:pt x="2222" y="2970"/>
                      <a:pt x="2368" y="3054"/>
                      <a:pt x="2532" y="3144"/>
                    </a:cubicBezTo>
                    <a:cubicBezTo>
                      <a:pt x="2603" y="3185"/>
                      <a:pt x="2677" y="3221"/>
                      <a:pt x="2746" y="3262"/>
                    </a:cubicBezTo>
                    <a:cubicBezTo>
                      <a:pt x="2837" y="3308"/>
                      <a:pt x="2927" y="3359"/>
                      <a:pt x="3014" y="3409"/>
                    </a:cubicBezTo>
                    <a:cubicBezTo>
                      <a:pt x="3078" y="3442"/>
                      <a:pt x="3141" y="3479"/>
                      <a:pt x="3205" y="3515"/>
                    </a:cubicBezTo>
                    <a:cubicBezTo>
                      <a:pt x="3439" y="3646"/>
                      <a:pt x="3680" y="3783"/>
                      <a:pt x="3921" y="3910"/>
                    </a:cubicBezTo>
                    <a:cubicBezTo>
                      <a:pt x="4011" y="3957"/>
                      <a:pt x="4101" y="4004"/>
                      <a:pt x="4191" y="4047"/>
                    </a:cubicBezTo>
                    <a:cubicBezTo>
                      <a:pt x="4265" y="4084"/>
                      <a:pt x="4335" y="4121"/>
                      <a:pt x="4409" y="4157"/>
                    </a:cubicBezTo>
                    <a:cubicBezTo>
                      <a:pt x="4556" y="4234"/>
                      <a:pt x="4727" y="4322"/>
                      <a:pt x="4890" y="4402"/>
                    </a:cubicBezTo>
                    <a:cubicBezTo>
                      <a:pt x="5051" y="4478"/>
                      <a:pt x="5211" y="4556"/>
                      <a:pt x="5369" y="4629"/>
                    </a:cubicBezTo>
                    <a:lnTo>
                      <a:pt x="5469" y="4676"/>
                    </a:lnTo>
                    <a:cubicBezTo>
                      <a:pt x="5596" y="4736"/>
                      <a:pt x="5727" y="4796"/>
                      <a:pt x="5850" y="4860"/>
                    </a:cubicBezTo>
                    <a:cubicBezTo>
                      <a:pt x="6024" y="4947"/>
                      <a:pt x="6195" y="5040"/>
                      <a:pt x="6355" y="5128"/>
                    </a:cubicBezTo>
                    <a:cubicBezTo>
                      <a:pt x="6422" y="5168"/>
                      <a:pt x="6492" y="5205"/>
                      <a:pt x="6562" y="5245"/>
                    </a:cubicBezTo>
                    <a:cubicBezTo>
                      <a:pt x="6639" y="5288"/>
                      <a:pt x="6720" y="5335"/>
                      <a:pt x="6797" y="5378"/>
                    </a:cubicBezTo>
                    <a:lnTo>
                      <a:pt x="6857" y="5412"/>
                    </a:lnTo>
                    <a:cubicBezTo>
                      <a:pt x="6977" y="5475"/>
                      <a:pt x="7101" y="5542"/>
                      <a:pt x="7225" y="5602"/>
                    </a:cubicBezTo>
                    <a:cubicBezTo>
                      <a:pt x="7281" y="5626"/>
                      <a:pt x="7332" y="5650"/>
                      <a:pt x="7382" y="5670"/>
                    </a:cubicBezTo>
                    <a:cubicBezTo>
                      <a:pt x="7439" y="5693"/>
                      <a:pt x="7513" y="5710"/>
                      <a:pt x="7599" y="5716"/>
                    </a:cubicBezTo>
                    <a:cubicBezTo>
                      <a:pt x="7616" y="5717"/>
                      <a:pt x="7633" y="5718"/>
                      <a:pt x="7651" y="5718"/>
                    </a:cubicBezTo>
                    <a:cubicBezTo>
                      <a:pt x="7722" y="5718"/>
                      <a:pt x="7802" y="5708"/>
                      <a:pt x="7890" y="5686"/>
                    </a:cubicBezTo>
                    <a:cubicBezTo>
                      <a:pt x="8098" y="5629"/>
                      <a:pt x="8308" y="5552"/>
                      <a:pt x="8536" y="5449"/>
                    </a:cubicBezTo>
                    <a:cubicBezTo>
                      <a:pt x="8583" y="5426"/>
                      <a:pt x="8626" y="5402"/>
                      <a:pt x="8669" y="5381"/>
                    </a:cubicBezTo>
                    <a:cubicBezTo>
                      <a:pt x="8733" y="5349"/>
                      <a:pt x="8813" y="5301"/>
                      <a:pt x="8873" y="5235"/>
                    </a:cubicBezTo>
                    <a:cubicBezTo>
                      <a:pt x="8900" y="5208"/>
                      <a:pt x="8964" y="5137"/>
                      <a:pt x="8974" y="5077"/>
                    </a:cubicBezTo>
                    <a:cubicBezTo>
                      <a:pt x="8981" y="5051"/>
                      <a:pt x="8984" y="5020"/>
                      <a:pt x="8987" y="4994"/>
                    </a:cubicBezTo>
                    <a:cubicBezTo>
                      <a:pt x="8987" y="4964"/>
                      <a:pt x="8984" y="4937"/>
                      <a:pt x="8981" y="4907"/>
                    </a:cubicBezTo>
                    <a:cubicBezTo>
                      <a:pt x="8978" y="4853"/>
                      <a:pt x="8924" y="4779"/>
                      <a:pt x="8900" y="4750"/>
                    </a:cubicBezTo>
                    <a:cubicBezTo>
                      <a:pt x="8887" y="4736"/>
                      <a:pt x="8873" y="4719"/>
                      <a:pt x="8864" y="4706"/>
                    </a:cubicBezTo>
                    <a:cubicBezTo>
                      <a:pt x="8840" y="4676"/>
                      <a:pt x="8820" y="4649"/>
                      <a:pt x="8800" y="4619"/>
                    </a:cubicBezTo>
                    <a:cubicBezTo>
                      <a:pt x="8760" y="4563"/>
                      <a:pt x="8720" y="4499"/>
                      <a:pt x="8686" y="4432"/>
                    </a:cubicBezTo>
                    <a:cubicBezTo>
                      <a:pt x="8649" y="4358"/>
                      <a:pt x="8609" y="4278"/>
                      <a:pt x="8569" y="4188"/>
                    </a:cubicBezTo>
                    <a:cubicBezTo>
                      <a:pt x="8549" y="4137"/>
                      <a:pt x="8529" y="4088"/>
                      <a:pt x="8509" y="4041"/>
                    </a:cubicBezTo>
                    <a:cubicBezTo>
                      <a:pt x="8496" y="4007"/>
                      <a:pt x="8482" y="3974"/>
                      <a:pt x="8469" y="3941"/>
                    </a:cubicBezTo>
                    <a:lnTo>
                      <a:pt x="8459" y="3917"/>
                    </a:lnTo>
                    <a:cubicBezTo>
                      <a:pt x="8436" y="3856"/>
                      <a:pt x="8408" y="3793"/>
                      <a:pt x="8376" y="3736"/>
                    </a:cubicBezTo>
                    <a:cubicBezTo>
                      <a:pt x="8339" y="3676"/>
                      <a:pt x="8298" y="3616"/>
                      <a:pt x="8248" y="3566"/>
                    </a:cubicBezTo>
                    <a:cubicBezTo>
                      <a:pt x="8208" y="3526"/>
                      <a:pt x="8161" y="3492"/>
                      <a:pt x="8115" y="3455"/>
                    </a:cubicBezTo>
                    <a:lnTo>
                      <a:pt x="8095" y="3439"/>
                    </a:lnTo>
                    <a:cubicBezTo>
                      <a:pt x="8034" y="3395"/>
                      <a:pt x="7974" y="3348"/>
                      <a:pt x="7904" y="3295"/>
                    </a:cubicBezTo>
                    <a:cubicBezTo>
                      <a:pt x="7797" y="3208"/>
                      <a:pt x="7676" y="3118"/>
                      <a:pt x="7529" y="3018"/>
                    </a:cubicBezTo>
                    <a:cubicBezTo>
                      <a:pt x="7469" y="2973"/>
                      <a:pt x="7402" y="2933"/>
                      <a:pt x="7328" y="2887"/>
                    </a:cubicBezTo>
                    <a:cubicBezTo>
                      <a:pt x="7168" y="2786"/>
                      <a:pt x="7004" y="2689"/>
                      <a:pt x="6843" y="2596"/>
                    </a:cubicBezTo>
                    <a:cubicBezTo>
                      <a:pt x="6780" y="2562"/>
                      <a:pt x="6720" y="2529"/>
                      <a:pt x="6659" y="2492"/>
                    </a:cubicBezTo>
                    <a:cubicBezTo>
                      <a:pt x="6606" y="2459"/>
                      <a:pt x="6549" y="2428"/>
                      <a:pt x="6496" y="2396"/>
                    </a:cubicBezTo>
                    <a:cubicBezTo>
                      <a:pt x="6409" y="2342"/>
                      <a:pt x="6318" y="2288"/>
                      <a:pt x="6228" y="2238"/>
                    </a:cubicBezTo>
                    <a:cubicBezTo>
                      <a:pt x="6071" y="2151"/>
                      <a:pt x="5911" y="2070"/>
                      <a:pt x="5760" y="1994"/>
                    </a:cubicBezTo>
                    <a:cubicBezTo>
                      <a:pt x="5419" y="1823"/>
                      <a:pt x="5128" y="1683"/>
                      <a:pt x="4833" y="1549"/>
                    </a:cubicBezTo>
                    <a:cubicBezTo>
                      <a:pt x="4787" y="1525"/>
                      <a:pt x="4736" y="1502"/>
                      <a:pt x="4690" y="1479"/>
                    </a:cubicBezTo>
                    <a:cubicBezTo>
                      <a:pt x="4559" y="1419"/>
                      <a:pt x="4429" y="1358"/>
                      <a:pt x="4295" y="1302"/>
                    </a:cubicBezTo>
                    <a:cubicBezTo>
                      <a:pt x="4198" y="1255"/>
                      <a:pt x="4094" y="1215"/>
                      <a:pt x="3997" y="1178"/>
                    </a:cubicBezTo>
                    <a:cubicBezTo>
                      <a:pt x="3934" y="1151"/>
                      <a:pt x="3873" y="1127"/>
                      <a:pt x="3810" y="1101"/>
                    </a:cubicBezTo>
                    <a:cubicBezTo>
                      <a:pt x="3459" y="957"/>
                      <a:pt x="3108" y="800"/>
                      <a:pt x="2763" y="650"/>
                    </a:cubicBezTo>
                    <a:cubicBezTo>
                      <a:pt x="2683" y="613"/>
                      <a:pt x="2603" y="576"/>
                      <a:pt x="2523" y="539"/>
                    </a:cubicBezTo>
                    <a:cubicBezTo>
                      <a:pt x="2439" y="502"/>
                      <a:pt x="2352" y="462"/>
                      <a:pt x="2268" y="422"/>
                    </a:cubicBezTo>
                    <a:cubicBezTo>
                      <a:pt x="2215" y="395"/>
                      <a:pt x="2158" y="369"/>
                      <a:pt x="2101" y="342"/>
                    </a:cubicBezTo>
                    <a:lnTo>
                      <a:pt x="2058" y="321"/>
                    </a:lnTo>
                    <a:cubicBezTo>
                      <a:pt x="1974" y="281"/>
                      <a:pt x="1884" y="238"/>
                      <a:pt x="1794" y="204"/>
                    </a:cubicBezTo>
                    <a:cubicBezTo>
                      <a:pt x="1723" y="175"/>
                      <a:pt x="1646" y="144"/>
                      <a:pt x="1569" y="118"/>
                    </a:cubicBezTo>
                    <a:cubicBezTo>
                      <a:pt x="1496" y="91"/>
                      <a:pt x="1419" y="68"/>
                      <a:pt x="1345" y="44"/>
                    </a:cubicBezTo>
                    <a:lnTo>
                      <a:pt x="1335" y="41"/>
                    </a:lnTo>
                    <a:cubicBezTo>
                      <a:pt x="1272" y="20"/>
                      <a:pt x="1201" y="0"/>
                      <a:pt x="113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3" name="Google Shape;2683;p55"/>
              <p:cNvSpPr/>
              <p:nvPr/>
            </p:nvSpPr>
            <p:spPr>
              <a:xfrm>
                <a:off x="2160704" y="514259"/>
                <a:ext cx="316150" cy="445760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1950" extrusionOk="0">
                    <a:moveTo>
                      <a:pt x="1122" y="0"/>
                    </a:moveTo>
                    <a:cubicBezTo>
                      <a:pt x="1105" y="0"/>
                      <a:pt x="1088" y="2"/>
                      <a:pt x="1071" y="6"/>
                    </a:cubicBezTo>
                    <a:cubicBezTo>
                      <a:pt x="1011" y="19"/>
                      <a:pt x="964" y="56"/>
                      <a:pt x="931" y="107"/>
                    </a:cubicBezTo>
                    <a:cubicBezTo>
                      <a:pt x="874" y="187"/>
                      <a:pt x="817" y="267"/>
                      <a:pt x="763" y="351"/>
                    </a:cubicBezTo>
                    <a:cubicBezTo>
                      <a:pt x="726" y="404"/>
                      <a:pt x="690" y="457"/>
                      <a:pt x="657" y="511"/>
                    </a:cubicBezTo>
                    <a:cubicBezTo>
                      <a:pt x="573" y="648"/>
                      <a:pt x="493" y="785"/>
                      <a:pt x="412" y="919"/>
                    </a:cubicBezTo>
                    <a:cubicBezTo>
                      <a:pt x="339" y="1043"/>
                      <a:pt x="269" y="1163"/>
                      <a:pt x="195" y="1283"/>
                    </a:cubicBezTo>
                    <a:cubicBezTo>
                      <a:pt x="158" y="1344"/>
                      <a:pt x="124" y="1404"/>
                      <a:pt x="91" y="1464"/>
                    </a:cubicBezTo>
                    <a:cubicBezTo>
                      <a:pt x="71" y="1504"/>
                      <a:pt x="55" y="1544"/>
                      <a:pt x="41" y="1584"/>
                    </a:cubicBezTo>
                    <a:cubicBezTo>
                      <a:pt x="21" y="1638"/>
                      <a:pt x="14" y="1688"/>
                      <a:pt x="8" y="1742"/>
                    </a:cubicBezTo>
                    <a:cubicBezTo>
                      <a:pt x="1" y="1812"/>
                      <a:pt x="44" y="1882"/>
                      <a:pt x="101" y="1919"/>
                    </a:cubicBezTo>
                    <a:cubicBezTo>
                      <a:pt x="132" y="1936"/>
                      <a:pt x="161" y="1946"/>
                      <a:pt x="198" y="1949"/>
                    </a:cubicBezTo>
                    <a:cubicBezTo>
                      <a:pt x="202" y="1949"/>
                      <a:pt x="206" y="1949"/>
                      <a:pt x="210" y="1949"/>
                    </a:cubicBezTo>
                    <a:cubicBezTo>
                      <a:pt x="258" y="1949"/>
                      <a:pt x="298" y="1926"/>
                      <a:pt x="339" y="1896"/>
                    </a:cubicBezTo>
                    <a:cubicBezTo>
                      <a:pt x="402" y="1848"/>
                      <a:pt x="436" y="1772"/>
                      <a:pt x="476" y="1705"/>
                    </a:cubicBezTo>
                    <a:cubicBezTo>
                      <a:pt x="510" y="1645"/>
                      <a:pt x="543" y="1584"/>
                      <a:pt x="576" y="1524"/>
                    </a:cubicBezTo>
                    <a:cubicBezTo>
                      <a:pt x="646" y="1404"/>
                      <a:pt x="720" y="1280"/>
                      <a:pt x="791" y="1160"/>
                    </a:cubicBezTo>
                    <a:cubicBezTo>
                      <a:pt x="874" y="1023"/>
                      <a:pt x="954" y="885"/>
                      <a:pt x="1038" y="752"/>
                    </a:cubicBezTo>
                    <a:cubicBezTo>
                      <a:pt x="1067" y="701"/>
                      <a:pt x="1101" y="652"/>
                      <a:pt x="1135" y="604"/>
                    </a:cubicBezTo>
                    <a:cubicBezTo>
                      <a:pt x="1192" y="518"/>
                      <a:pt x="1248" y="431"/>
                      <a:pt x="1308" y="343"/>
                    </a:cubicBezTo>
                    <a:cubicBezTo>
                      <a:pt x="1382" y="243"/>
                      <a:pt x="1339" y="96"/>
                      <a:pt x="1238" y="36"/>
                    </a:cubicBezTo>
                    <a:cubicBezTo>
                      <a:pt x="1205" y="12"/>
                      <a:pt x="1164" y="0"/>
                      <a:pt x="112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4" name="Google Shape;2684;p55"/>
              <p:cNvSpPr/>
              <p:nvPr/>
            </p:nvSpPr>
            <p:spPr>
              <a:xfrm>
                <a:off x="2340381" y="594039"/>
                <a:ext cx="291690" cy="484393"/>
              </a:xfrm>
              <a:custGeom>
                <a:avLst/>
                <a:gdLst/>
                <a:ahLst/>
                <a:cxnLst/>
                <a:rect l="l" t="t" r="r" b="b"/>
                <a:pathLst>
                  <a:path w="1276" h="2119" extrusionOk="0">
                    <a:moveTo>
                      <a:pt x="1109" y="0"/>
                    </a:moveTo>
                    <a:cubicBezTo>
                      <a:pt x="1096" y="0"/>
                      <a:pt x="1083" y="2"/>
                      <a:pt x="1071" y="5"/>
                    </a:cubicBezTo>
                    <a:cubicBezTo>
                      <a:pt x="1031" y="11"/>
                      <a:pt x="988" y="39"/>
                      <a:pt x="968" y="79"/>
                    </a:cubicBezTo>
                    <a:cubicBezTo>
                      <a:pt x="928" y="159"/>
                      <a:pt x="883" y="239"/>
                      <a:pt x="834" y="312"/>
                    </a:cubicBezTo>
                    <a:cubicBezTo>
                      <a:pt x="787" y="386"/>
                      <a:pt x="743" y="456"/>
                      <a:pt x="696" y="530"/>
                    </a:cubicBezTo>
                    <a:cubicBezTo>
                      <a:pt x="607" y="667"/>
                      <a:pt x="526" y="811"/>
                      <a:pt x="439" y="954"/>
                    </a:cubicBezTo>
                    <a:cubicBezTo>
                      <a:pt x="355" y="1088"/>
                      <a:pt x="269" y="1223"/>
                      <a:pt x="201" y="1366"/>
                    </a:cubicBezTo>
                    <a:cubicBezTo>
                      <a:pt x="165" y="1446"/>
                      <a:pt x="128" y="1527"/>
                      <a:pt x="98" y="1610"/>
                    </a:cubicBezTo>
                    <a:cubicBezTo>
                      <a:pt x="74" y="1677"/>
                      <a:pt x="51" y="1744"/>
                      <a:pt x="25" y="1808"/>
                    </a:cubicBezTo>
                    <a:cubicBezTo>
                      <a:pt x="11" y="1841"/>
                      <a:pt x="1" y="1874"/>
                      <a:pt x="1" y="1908"/>
                    </a:cubicBezTo>
                    <a:cubicBezTo>
                      <a:pt x="1" y="1945"/>
                      <a:pt x="8" y="1978"/>
                      <a:pt x="25" y="2008"/>
                    </a:cubicBezTo>
                    <a:cubicBezTo>
                      <a:pt x="41" y="2041"/>
                      <a:pt x="65" y="2065"/>
                      <a:pt x="94" y="2085"/>
                    </a:cubicBezTo>
                    <a:lnTo>
                      <a:pt x="98" y="2089"/>
                    </a:lnTo>
                    <a:cubicBezTo>
                      <a:pt x="128" y="2105"/>
                      <a:pt x="158" y="2115"/>
                      <a:pt x="195" y="2118"/>
                    </a:cubicBezTo>
                    <a:cubicBezTo>
                      <a:pt x="245" y="2118"/>
                      <a:pt x="295" y="2101"/>
                      <a:pt x="332" y="2065"/>
                    </a:cubicBezTo>
                    <a:lnTo>
                      <a:pt x="346" y="2055"/>
                    </a:lnTo>
                    <a:cubicBezTo>
                      <a:pt x="375" y="2025"/>
                      <a:pt x="395" y="1985"/>
                      <a:pt x="402" y="1945"/>
                    </a:cubicBezTo>
                    <a:cubicBezTo>
                      <a:pt x="429" y="1878"/>
                      <a:pt x="449" y="1814"/>
                      <a:pt x="473" y="1747"/>
                    </a:cubicBezTo>
                    <a:cubicBezTo>
                      <a:pt x="499" y="1667"/>
                      <a:pt x="526" y="1590"/>
                      <a:pt x="559" y="1513"/>
                    </a:cubicBezTo>
                    <a:cubicBezTo>
                      <a:pt x="607" y="1419"/>
                      <a:pt x="660" y="1326"/>
                      <a:pt x="710" y="1232"/>
                    </a:cubicBezTo>
                    <a:cubicBezTo>
                      <a:pt x="767" y="1125"/>
                      <a:pt x="823" y="1022"/>
                      <a:pt x="880" y="914"/>
                    </a:cubicBezTo>
                    <a:cubicBezTo>
                      <a:pt x="997" y="690"/>
                      <a:pt x="1128" y="476"/>
                      <a:pt x="1245" y="252"/>
                    </a:cubicBezTo>
                    <a:cubicBezTo>
                      <a:pt x="1265" y="212"/>
                      <a:pt x="1275" y="175"/>
                      <a:pt x="1265" y="129"/>
                    </a:cubicBezTo>
                    <a:cubicBezTo>
                      <a:pt x="1255" y="88"/>
                      <a:pt x="1229" y="48"/>
                      <a:pt x="1192" y="25"/>
                    </a:cubicBezTo>
                    <a:cubicBezTo>
                      <a:pt x="1168" y="9"/>
                      <a:pt x="1138" y="0"/>
                      <a:pt x="1109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5" name="Google Shape;2685;p55"/>
              <p:cNvSpPr/>
              <p:nvPr/>
            </p:nvSpPr>
            <p:spPr>
              <a:xfrm>
                <a:off x="3540743" y="1213757"/>
                <a:ext cx="352040" cy="522340"/>
              </a:xfrm>
              <a:custGeom>
                <a:avLst/>
                <a:gdLst/>
                <a:ahLst/>
                <a:cxnLst/>
                <a:rect l="l" t="t" r="r" b="b"/>
                <a:pathLst>
                  <a:path w="1540" h="2285" extrusionOk="0">
                    <a:moveTo>
                      <a:pt x="1336" y="0"/>
                    </a:moveTo>
                    <a:cubicBezTo>
                      <a:pt x="1276" y="0"/>
                      <a:pt x="1216" y="29"/>
                      <a:pt x="1181" y="83"/>
                    </a:cubicBezTo>
                    <a:cubicBezTo>
                      <a:pt x="981" y="407"/>
                      <a:pt x="786" y="739"/>
                      <a:pt x="569" y="1050"/>
                    </a:cubicBezTo>
                    <a:cubicBezTo>
                      <a:pt x="479" y="1184"/>
                      <a:pt x="392" y="1317"/>
                      <a:pt x="312" y="1457"/>
                    </a:cubicBezTo>
                    <a:cubicBezTo>
                      <a:pt x="272" y="1525"/>
                      <a:pt x="238" y="1598"/>
                      <a:pt x="201" y="1668"/>
                    </a:cubicBezTo>
                    <a:cubicBezTo>
                      <a:pt x="181" y="1702"/>
                      <a:pt x="164" y="1738"/>
                      <a:pt x="141" y="1772"/>
                    </a:cubicBezTo>
                    <a:cubicBezTo>
                      <a:pt x="121" y="1802"/>
                      <a:pt x="101" y="1829"/>
                      <a:pt x="81" y="1859"/>
                    </a:cubicBezTo>
                    <a:cubicBezTo>
                      <a:pt x="71" y="1876"/>
                      <a:pt x="58" y="1892"/>
                      <a:pt x="51" y="1909"/>
                    </a:cubicBezTo>
                    <a:cubicBezTo>
                      <a:pt x="37" y="1932"/>
                      <a:pt x="24" y="1956"/>
                      <a:pt x="17" y="1983"/>
                    </a:cubicBezTo>
                    <a:cubicBezTo>
                      <a:pt x="4" y="2039"/>
                      <a:pt x="1" y="2110"/>
                      <a:pt x="34" y="2160"/>
                    </a:cubicBezTo>
                    <a:cubicBezTo>
                      <a:pt x="54" y="2197"/>
                      <a:pt x="81" y="2227"/>
                      <a:pt x="118" y="2247"/>
                    </a:cubicBezTo>
                    <a:cubicBezTo>
                      <a:pt x="151" y="2270"/>
                      <a:pt x="184" y="2280"/>
                      <a:pt x="225" y="2284"/>
                    </a:cubicBezTo>
                    <a:cubicBezTo>
                      <a:pt x="228" y="2284"/>
                      <a:pt x="231" y="2284"/>
                      <a:pt x="235" y="2284"/>
                    </a:cubicBezTo>
                    <a:cubicBezTo>
                      <a:pt x="294" y="2284"/>
                      <a:pt x="347" y="2258"/>
                      <a:pt x="388" y="2220"/>
                    </a:cubicBezTo>
                    <a:lnTo>
                      <a:pt x="388" y="2220"/>
                    </a:lnTo>
                    <a:lnTo>
                      <a:pt x="385" y="2224"/>
                    </a:lnTo>
                    <a:cubicBezTo>
                      <a:pt x="432" y="2184"/>
                      <a:pt x="456" y="2133"/>
                      <a:pt x="476" y="2079"/>
                    </a:cubicBezTo>
                    <a:cubicBezTo>
                      <a:pt x="502" y="2030"/>
                      <a:pt x="529" y="1979"/>
                      <a:pt x="556" y="1926"/>
                    </a:cubicBezTo>
                    <a:cubicBezTo>
                      <a:pt x="589" y="1859"/>
                      <a:pt x="619" y="1792"/>
                      <a:pt x="649" y="1722"/>
                    </a:cubicBezTo>
                    <a:cubicBezTo>
                      <a:pt x="757" y="1497"/>
                      <a:pt x="880" y="1281"/>
                      <a:pt x="1010" y="1066"/>
                    </a:cubicBezTo>
                    <a:cubicBezTo>
                      <a:pt x="1168" y="802"/>
                      <a:pt x="1325" y="538"/>
                      <a:pt x="1485" y="277"/>
                    </a:cubicBezTo>
                    <a:cubicBezTo>
                      <a:pt x="1539" y="193"/>
                      <a:pt x="1512" y="80"/>
                      <a:pt x="1432" y="26"/>
                    </a:cubicBezTo>
                    <a:lnTo>
                      <a:pt x="1428" y="26"/>
                    </a:lnTo>
                    <a:cubicBezTo>
                      <a:pt x="1400" y="9"/>
                      <a:pt x="1368" y="0"/>
                      <a:pt x="133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6" name="Google Shape;2686;p55"/>
              <p:cNvSpPr/>
              <p:nvPr/>
            </p:nvSpPr>
            <p:spPr>
              <a:xfrm>
                <a:off x="2600296" y="886182"/>
                <a:ext cx="968110" cy="555714"/>
              </a:xfrm>
              <a:custGeom>
                <a:avLst/>
                <a:gdLst/>
                <a:ahLst/>
                <a:cxnLst/>
                <a:rect l="l" t="t" r="r" b="b"/>
                <a:pathLst>
                  <a:path w="4235" h="2431" extrusionOk="0">
                    <a:moveTo>
                      <a:pt x="513" y="1"/>
                    </a:moveTo>
                    <a:lnTo>
                      <a:pt x="499" y="5"/>
                    </a:lnTo>
                    <a:cubicBezTo>
                      <a:pt x="456" y="8"/>
                      <a:pt x="409" y="11"/>
                      <a:pt x="365" y="25"/>
                    </a:cubicBezTo>
                    <a:cubicBezTo>
                      <a:pt x="325" y="38"/>
                      <a:pt x="272" y="55"/>
                      <a:pt x="228" y="78"/>
                    </a:cubicBezTo>
                    <a:cubicBezTo>
                      <a:pt x="185" y="105"/>
                      <a:pt x="145" y="135"/>
                      <a:pt x="112" y="161"/>
                    </a:cubicBezTo>
                    <a:lnTo>
                      <a:pt x="104" y="175"/>
                    </a:lnTo>
                    <a:lnTo>
                      <a:pt x="95" y="185"/>
                    </a:lnTo>
                    <a:cubicBezTo>
                      <a:pt x="75" y="205"/>
                      <a:pt x="58" y="225"/>
                      <a:pt x="47" y="252"/>
                    </a:cubicBezTo>
                    <a:cubicBezTo>
                      <a:pt x="35" y="272"/>
                      <a:pt x="24" y="299"/>
                      <a:pt x="18" y="326"/>
                    </a:cubicBezTo>
                    <a:cubicBezTo>
                      <a:pt x="11" y="346"/>
                      <a:pt x="7" y="369"/>
                      <a:pt x="4" y="392"/>
                    </a:cubicBezTo>
                    <a:cubicBezTo>
                      <a:pt x="1" y="416"/>
                      <a:pt x="4" y="449"/>
                      <a:pt x="7" y="473"/>
                    </a:cubicBezTo>
                    <a:lnTo>
                      <a:pt x="11" y="479"/>
                    </a:lnTo>
                    <a:cubicBezTo>
                      <a:pt x="11" y="496"/>
                      <a:pt x="15" y="516"/>
                      <a:pt x="21" y="536"/>
                    </a:cubicBezTo>
                    <a:cubicBezTo>
                      <a:pt x="31" y="579"/>
                      <a:pt x="51" y="623"/>
                      <a:pt x="75" y="667"/>
                    </a:cubicBezTo>
                    <a:cubicBezTo>
                      <a:pt x="104" y="723"/>
                      <a:pt x="145" y="774"/>
                      <a:pt x="202" y="834"/>
                    </a:cubicBezTo>
                    <a:cubicBezTo>
                      <a:pt x="259" y="888"/>
                      <a:pt x="325" y="937"/>
                      <a:pt x="409" y="991"/>
                    </a:cubicBezTo>
                    <a:cubicBezTo>
                      <a:pt x="462" y="1024"/>
                      <a:pt x="519" y="1058"/>
                      <a:pt x="573" y="1088"/>
                    </a:cubicBezTo>
                    <a:cubicBezTo>
                      <a:pt x="600" y="1101"/>
                      <a:pt x="623" y="1118"/>
                      <a:pt x="649" y="1132"/>
                    </a:cubicBezTo>
                    <a:cubicBezTo>
                      <a:pt x="787" y="1212"/>
                      <a:pt x="930" y="1289"/>
                      <a:pt x="1075" y="1365"/>
                    </a:cubicBezTo>
                    <a:lnTo>
                      <a:pt x="1526" y="1606"/>
                    </a:lnTo>
                    <a:cubicBezTo>
                      <a:pt x="1600" y="1646"/>
                      <a:pt x="1670" y="1683"/>
                      <a:pt x="1743" y="1720"/>
                    </a:cubicBezTo>
                    <a:cubicBezTo>
                      <a:pt x="1824" y="1760"/>
                      <a:pt x="1904" y="1804"/>
                      <a:pt x="1984" y="1844"/>
                    </a:cubicBezTo>
                    <a:cubicBezTo>
                      <a:pt x="2134" y="1924"/>
                      <a:pt x="2295" y="2011"/>
                      <a:pt x="2463" y="2084"/>
                    </a:cubicBezTo>
                    <a:cubicBezTo>
                      <a:pt x="2626" y="2158"/>
                      <a:pt x="2790" y="2222"/>
                      <a:pt x="2944" y="2275"/>
                    </a:cubicBezTo>
                    <a:cubicBezTo>
                      <a:pt x="2977" y="2285"/>
                      <a:pt x="3008" y="2299"/>
                      <a:pt x="3041" y="2308"/>
                    </a:cubicBezTo>
                    <a:cubicBezTo>
                      <a:pt x="3088" y="2325"/>
                      <a:pt x="3138" y="2342"/>
                      <a:pt x="3185" y="2356"/>
                    </a:cubicBezTo>
                    <a:cubicBezTo>
                      <a:pt x="3278" y="2389"/>
                      <a:pt x="3375" y="2406"/>
                      <a:pt x="3456" y="2416"/>
                    </a:cubicBezTo>
                    <a:cubicBezTo>
                      <a:pt x="3511" y="2426"/>
                      <a:pt x="3570" y="2430"/>
                      <a:pt x="3629" y="2430"/>
                    </a:cubicBezTo>
                    <a:cubicBezTo>
                      <a:pt x="3648" y="2430"/>
                      <a:pt x="3668" y="2430"/>
                      <a:pt x="3687" y="2429"/>
                    </a:cubicBezTo>
                    <a:cubicBezTo>
                      <a:pt x="3720" y="2429"/>
                      <a:pt x="3753" y="2426"/>
                      <a:pt x="3787" y="2422"/>
                    </a:cubicBezTo>
                    <a:cubicBezTo>
                      <a:pt x="3840" y="2416"/>
                      <a:pt x="3887" y="2396"/>
                      <a:pt x="3931" y="2379"/>
                    </a:cubicBezTo>
                    <a:cubicBezTo>
                      <a:pt x="3951" y="2369"/>
                      <a:pt x="3974" y="2356"/>
                      <a:pt x="3991" y="2345"/>
                    </a:cubicBezTo>
                    <a:cubicBezTo>
                      <a:pt x="4061" y="2302"/>
                      <a:pt x="4118" y="2252"/>
                      <a:pt x="4155" y="2198"/>
                    </a:cubicBezTo>
                    <a:cubicBezTo>
                      <a:pt x="4195" y="2138"/>
                      <a:pt x="4218" y="2081"/>
                      <a:pt x="4229" y="2018"/>
                    </a:cubicBezTo>
                    <a:cubicBezTo>
                      <a:pt x="4235" y="1964"/>
                      <a:pt x="4232" y="1907"/>
                      <a:pt x="4212" y="1847"/>
                    </a:cubicBezTo>
                    <a:cubicBezTo>
                      <a:pt x="4195" y="1783"/>
                      <a:pt x="4175" y="1734"/>
                      <a:pt x="4151" y="1694"/>
                    </a:cubicBezTo>
                    <a:cubicBezTo>
                      <a:pt x="4128" y="1657"/>
                      <a:pt x="4098" y="1610"/>
                      <a:pt x="4065" y="1570"/>
                    </a:cubicBezTo>
                    <a:cubicBezTo>
                      <a:pt x="4031" y="1533"/>
                      <a:pt x="3994" y="1499"/>
                      <a:pt x="3944" y="1459"/>
                    </a:cubicBezTo>
                    <a:cubicBezTo>
                      <a:pt x="3897" y="1422"/>
                      <a:pt x="3844" y="1389"/>
                      <a:pt x="3800" y="1362"/>
                    </a:cubicBezTo>
                    <a:lnTo>
                      <a:pt x="3777" y="1345"/>
                    </a:lnTo>
                    <a:lnTo>
                      <a:pt x="3757" y="1332"/>
                    </a:lnTo>
                    <a:lnTo>
                      <a:pt x="3737" y="1322"/>
                    </a:lnTo>
                    <a:lnTo>
                      <a:pt x="3733" y="1319"/>
                    </a:lnTo>
                    <a:cubicBezTo>
                      <a:pt x="3700" y="1299"/>
                      <a:pt x="3663" y="1279"/>
                      <a:pt x="3630" y="1259"/>
                    </a:cubicBezTo>
                    <a:lnTo>
                      <a:pt x="3599" y="1242"/>
                    </a:lnTo>
                    <a:cubicBezTo>
                      <a:pt x="3563" y="1218"/>
                      <a:pt x="3523" y="1198"/>
                      <a:pt x="3486" y="1178"/>
                    </a:cubicBezTo>
                    <a:cubicBezTo>
                      <a:pt x="3460" y="1165"/>
                      <a:pt x="3433" y="1155"/>
                      <a:pt x="3401" y="1155"/>
                    </a:cubicBezTo>
                    <a:cubicBezTo>
                      <a:pt x="3390" y="1155"/>
                      <a:pt x="3380" y="1156"/>
                      <a:pt x="3369" y="1158"/>
                    </a:cubicBezTo>
                    <a:lnTo>
                      <a:pt x="3366" y="1158"/>
                    </a:lnTo>
                    <a:lnTo>
                      <a:pt x="3346" y="1145"/>
                    </a:lnTo>
                    <a:lnTo>
                      <a:pt x="3326" y="1132"/>
                    </a:lnTo>
                    <a:cubicBezTo>
                      <a:pt x="3278" y="1101"/>
                      <a:pt x="3228" y="1068"/>
                      <a:pt x="3182" y="1038"/>
                    </a:cubicBezTo>
                    <a:cubicBezTo>
                      <a:pt x="3165" y="1028"/>
                      <a:pt x="3148" y="1018"/>
                      <a:pt x="3131" y="1008"/>
                    </a:cubicBezTo>
                    <a:cubicBezTo>
                      <a:pt x="3054" y="961"/>
                      <a:pt x="2984" y="917"/>
                      <a:pt x="2911" y="880"/>
                    </a:cubicBezTo>
                    <a:cubicBezTo>
                      <a:pt x="2750" y="800"/>
                      <a:pt x="2590" y="723"/>
                      <a:pt x="2429" y="647"/>
                    </a:cubicBezTo>
                    <a:cubicBezTo>
                      <a:pt x="2389" y="627"/>
                      <a:pt x="2349" y="607"/>
                      <a:pt x="2305" y="587"/>
                    </a:cubicBezTo>
                    <a:cubicBezTo>
                      <a:pt x="2182" y="526"/>
                      <a:pt x="2048" y="459"/>
                      <a:pt x="1918" y="402"/>
                    </a:cubicBezTo>
                    <a:lnTo>
                      <a:pt x="1901" y="396"/>
                    </a:lnTo>
                    <a:cubicBezTo>
                      <a:pt x="1757" y="329"/>
                      <a:pt x="1609" y="262"/>
                      <a:pt x="1456" y="215"/>
                    </a:cubicBezTo>
                    <a:cubicBezTo>
                      <a:pt x="1402" y="198"/>
                      <a:pt x="1345" y="185"/>
                      <a:pt x="1292" y="172"/>
                    </a:cubicBezTo>
                    <a:cubicBezTo>
                      <a:pt x="1259" y="165"/>
                      <a:pt x="1225" y="155"/>
                      <a:pt x="1191" y="148"/>
                    </a:cubicBezTo>
                    <a:cubicBezTo>
                      <a:pt x="1111" y="125"/>
                      <a:pt x="1035" y="105"/>
                      <a:pt x="954" y="81"/>
                    </a:cubicBezTo>
                    <a:cubicBezTo>
                      <a:pt x="934" y="78"/>
                      <a:pt x="914" y="71"/>
                      <a:pt x="894" y="65"/>
                    </a:cubicBezTo>
                    <a:cubicBezTo>
                      <a:pt x="837" y="48"/>
                      <a:pt x="777" y="31"/>
                      <a:pt x="717" y="18"/>
                    </a:cubicBezTo>
                    <a:cubicBezTo>
                      <a:pt x="670" y="8"/>
                      <a:pt x="620" y="5"/>
                      <a:pt x="566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7" name="Google Shape;2687;p55"/>
              <p:cNvSpPr/>
              <p:nvPr/>
            </p:nvSpPr>
            <p:spPr>
              <a:xfrm>
                <a:off x="2918274" y="944930"/>
                <a:ext cx="610355" cy="402784"/>
              </a:xfrm>
              <a:custGeom>
                <a:avLst/>
                <a:gdLst/>
                <a:ahLst/>
                <a:cxnLst/>
                <a:rect l="l" t="t" r="r" b="b"/>
                <a:pathLst>
                  <a:path w="2670" h="1762" extrusionOk="0">
                    <a:moveTo>
                      <a:pt x="133" y="1"/>
                    </a:moveTo>
                    <a:cubicBezTo>
                      <a:pt x="114" y="1"/>
                      <a:pt x="97" y="6"/>
                      <a:pt x="78" y="15"/>
                    </a:cubicBezTo>
                    <a:cubicBezTo>
                      <a:pt x="48" y="32"/>
                      <a:pt x="21" y="62"/>
                      <a:pt x="11" y="95"/>
                    </a:cubicBezTo>
                    <a:cubicBezTo>
                      <a:pt x="1" y="129"/>
                      <a:pt x="5" y="165"/>
                      <a:pt x="21" y="196"/>
                    </a:cubicBezTo>
                    <a:cubicBezTo>
                      <a:pt x="38" y="233"/>
                      <a:pt x="65" y="249"/>
                      <a:pt x="101" y="265"/>
                    </a:cubicBezTo>
                    <a:cubicBezTo>
                      <a:pt x="255" y="330"/>
                      <a:pt x="409" y="396"/>
                      <a:pt x="563" y="463"/>
                    </a:cubicBezTo>
                    <a:cubicBezTo>
                      <a:pt x="687" y="523"/>
                      <a:pt x="808" y="587"/>
                      <a:pt x="931" y="647"/>
                    </a:cubicBezTo>
                    <a:cubicBezTo>
                      <a:pt x="1072" y="714"/>
                      <a:pt x="1212" y="784"/>
                      <a:pt x="1353" y="858"/>
                    </a:cubicBezTo>
                    <a:cubicBezTo>
                      <a:pt x="1473" y="921"/>
                      <a:pt x="1590" y="998"/>
                      <a:pt x="1711" y="1062"/>
                    </a:cubicBezTo>
                    <a:cubicBezTo>
                      <a:pt x="1771" y="1095"/>
                      <a:pt x="1834" y="1128"/>
                      <a:pt x="1894" y="1162"/>
                    </a:cubicBezTo>
                    <a:cubicBezTo>
                      <a:pt x="1951" y="1196"/>
                      <a:pt x="2004" y="1236"/>
                      <a:pt x="2055" y="1276"/>
                    </a:cubicBezTo>
                    <a:cubicBezTo>
                      <a:pt x="2081" y="1299"/>
                      <a:pt x="2108" y="1326"/>
                      <a:pt x="2138" y="1353"/>
                    </a:cubicBezTo>
                    <a:cubicBezTo>
                      <a:pt x="2175" y="1386"/>
                      <a:pt x="2208" y="1426"/>
                      <a:pt x="2242" y="1466"/>
                    </a:cubicBezTo>
                    <a:cubicBezTo>
                      <a:pt x="2309" y="1547"/>
                      <a:pt x="2369" y="1634"/>
                      <a:pt x="2429" y="1717"/>
                    </a:cubicBezTo>
                    <a:cubicBezTo>
                      <a:pt x="2449" y="1744"/>
                      <a:pt x="2493" y="1761"/>
                      <a:pt x="2526" y="1761"/>
                    </a:cubicBezTo>
                    <a:cubicBezTo>
                      <a:pt x="2530" y="1761"/>
                      <a:pt x="2533" y="1761"/>
                      <a:pt x="2537" y="1761"/>
                    </a:cubicBezTo>
                    <a:cubicBezTo>
                      <a:pt x="2570" y="1761"/>
                      <a:pt x="2599" y="1748"/>
                      <a:pt x="2623" y="1727"/>
                    </a:cubicBezTo>
                    <a:cubicBezTo>
                      <a:pt x="2650" y="1701"/>
                      <a:pt x="2667" y="1667"/>
                      <a:pt x="2670" y="1630"/>
                    </a:cubicBezTo>
                    <a:cubicBezTo>
                      <a:pt x="2670" y="1590"/>
                      <a:pt x="2657" y="1563"/>
                      <a:pt x="2634" y="1530"/>
                    </a:cubicBezTo>
                    <a:cubicBezTo>
                      <a:pt x="2543" y="1406"/>
                      <a:pt x="2453" y="1276"/>
                      <a:pt x="2356" y="1156"/>
                    </a:cubicBezTo>
                    <a:cubicBezTo>
                      <a:pt x="2265" y="1038"/>
                      <a:pt x="2155" y="935"/>
                      <a:pt x="2028" y="855"/>
                    </a:cubicBezTo>
                    <a:lnTo>
                      <a:pt x="2015" y="844"/>
                    </a:lnTo>
                    <a:cubicBezTo>
                      <a:pt x="1958" y="811"/>
                      <a:pt x="1904" y="778"/>
                      <a:pt x="1847" y="744"/>
                    </a:cubicBezTo>
                    <a:cubicBezTo>
                      <a:pt x="1784" y="707"/>
                      <a:pt x="1720" y="671"/>
                      <a:pt x="1657" y="631"/>
                    </a:cubicBezTo>
                    <a:cubicBezTo>
                      <a:pt x="1593" y="591"/>
                      <a:pt x="1526" y="557"/>
                      <a:pt x="1459" y="523"/>
                    </a:cubicBezTo>
                    <a:cubicBezTo>
                      <a:pt x="1393" y="490"/>
                      <a:pt x="1322" y="456"/>
                      <a:pt x="1255" y="426"/>
                    </a:cubicBezTo>
                    <a:lnTo>
                      <a:pt x="1255" y="426"/>
                    </a:lnTo>
                    <a:lnTo>
                      <a:pt x="1272" y="433"/>
                    </a:lnTo>
                    <a:cubicBezTo>
                      <a:pt x="1259" y="426"/>
                      <a:pt x="1245" y="420"/>
                      <a:pt x="1232" y="413"/>
                    </a:cubicBezTo>
                    <a:lnTo>
                      <a:pt x="1232" y="413"/>
                    </a:lnTo>
                    <a:cubicBezTo>
                      <a:pt x="1239" y="416"/>
                      <a:pt x="1249" y="423"/>
                      <a:pt x="1255" y="426"/>
                    </a:cubicBezTo>
                    <a:cubicBezTo>
                      <a:pt x="1078" y="343"/>
                      <a:pt x="898" y="265"/>
                      <a:pt x="717" y="185"/>
                    </a:cubicBezTo>
                    <a:cubicBezTo>
                      <a:pt x="627" y="145"/>
                      <a:pt x="536" y="112"/>
                      <a:pt x="442" y="78"/>
                    </a:cubicBezTo>
                    <a:cubicBezTo>
                      <a:pt x="346" y="45"/>
                      <a:pt x="249" y="15"/>
                      <a:pt x="145" y="1"/>
                    </a:cubicBezTo>
                    <a:cubicBezTo>
                      <a:pt x="141" y="1"/>
                      <a:pt x="137" y="1"/>
                      <a:pt x="133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8" name="Google Shape;2688;p55"/>
              <p:cNvSpPr/>
              <p:nvPr/>
            </p:nvSpPr>
            <p:spPr>
              <a:xfrm>
                <a:off x="1963425" y="418250"/>
                <a:ext cx="2160932" cy="1380257"/>
              </a:xfrm>
              <a:custGeom>
                <a:avLst/>
                <a:gdLst/>
                <a:ahLst/>
                <a:cxnLst/>
                <a:rect l="l" t="t" r="r" b="b"/>
                <a:pathLst>
                  <a:path w="9453" h="6038" extrusionOk="0">
                    <a:moveTo>
                      <a:pt x="830" y="656"/>
                    </a:moveTo>
                    <a:cubicBezTo>
                      <a:pt x="823" y="664"/>
                      <a:pt x="816" y="672"/>
                      <a:pt x="809" y="680"/>
                    </a:cubicBezTo>
                    <a:lnTo>
                      <a:pt x="809" y="680"/>
                    </a:lnTo>
                    <a:cubicBezTo>
                      <a:pt x="816" y="671"/>
                      <a:pt x="823" y="664"/>
                      <a:pt x="830" y="656"/>
                    </a:cubicBezTo>
                    <a:close/>
                    <a:moveTo>
                      <a:pt x="809" y="680"/>
                    </a:moveTo>
                    <a:lnTo>
                      <a:pt x="809" y="680"/>
                    </a:lnTo>
                    <a:cubicBezTo>
                      <a:pt x="809" y="681"/>
                      <a:pt x="808" y="682"/>
                      <a:pt x="807" y="683"/>
                    </a:cubicBezTo>
                    <a:cubicBezTo>
                      <a:pt x="808" y="682"/>
                      <a:pt x="809" y="681"/>
                      <a:pt x="809" y="680"/>
                    </a:cubicBezTo>
                    <a:close/>
                    <a:moveTo>
                      <a:pt x="1242" y="393"/>
                    </a:moveTo>
                    <a:cubicBezTo>
                      <a:pt x="1285" y="393"/>
                      <a:pt x="1332" y="396"/>
                      <a:pt x="1376" y="402"/>
                    </a:cubicBezTo>
                    <a:cubicBezTo>
                      <a:pt x="1516" y="433"/>
                      <a:pt x="1654" y="483"/>
                      <a:pt x="1784" y="536"/>
                    </a:cubicBezTo>
                    <a:cubicBezTo>
                      <a:pt x="1927" y="593"/>
                      <a:pt x="2065" y="654"/>
                      <a:pt x="2205" y="714"/>
                    </a:cubicBezTo>
                    <a:cubicBezTo>
                      <a:pt x="2362" y="780"/>
                      <a:pt x="2512" y="851"/>
                      <a:pt x="2667" y="921"/>
                    </a:cubicBezTo>
                    <a:cubicBezTo>
                      <a:pt x="2830" y="991"/>
                      <a:pt x="2994" y="1068"/>
                      <a:pt x="3159" y="1142"/>
                    </a:cubicBezTo>
                    <a:cubicBezTo>
                      <a:pt x="3285" y="1199"/>
                      <a:pt x="3415" y="1259"/>
                      <a:pt x="3543" y="1316"/>
                    </a:cubicBezTo>
                    <a:cubicBezTo>
                      <a:pt x="3696" y="1386"/>
                      <a:pt x="3850" y="1456"/>
                      <a:pt x="4001" y="1526"/>
                    </a:cubicBezTo>
                    <a:cubicBezTo>
                      <a:pt x="4215" y="1626"/>
                      <a:pt x="4426" y="1723"/>
                      <a:pt x="4639" y="1821"/>
                    </a:cubicBezTo>
                    <a:cubicBezTo>
                      <a:pt x="4957" y="1971"/>
                      <a:pt x="5272" y="2132"/>
                      <a:pt x="5583" y="2296"/>
                    </a:cubicBezTo>
                    <a:cubicBezTo>
                      <a:pt x="5740" y="2379"/>
                      <a:pt x="5897" y="2466"/>
                      <a:pt x="6058" y="2546"/>
                    </a:cubicBezTo>
                    <a:cubicBezTo>
                      <a:pt x="6225" y="2630"/>
                      <a:pt x="6389" y="2714"/>
                      <a:pt x="6556" y="2804"/>
                    </a:cubicBezTo>
                    <a:cubicBezTo>
                      <a:pt x="6693" y="2881"/>
                      <a:pt x="6831" y="2955"/>
                      <a:pt x="6964" y="3031"/>
                    </a:cubicBezTo>
                    <a:cubicBezTo>
                      <a:pt x="7121" y="3118"/>
                      <a:pt x="7279" y="3205"/>
                      <a:pt x="7433" y="3296"/>
                    </a:cubicBezTo>
                    <a:cubicBezTo>
                      <a:pt x="7573" y="3372"/>
                      <a:pt x="7717" y="3449"/>
                      <a:pt x="7857" y="3526"/>
                    </a:cubicBezTo>
                    <a:cubicBezTo>
                      <a:pt x="7984" y="3600"/>
                      <a:pt x="8121" y="3667"/>
                      <a:pt x="8239" y="3757"/>
                    </a:cubicBezTo>
                    <a:cubicBezTo>
                      <a:pt x="8268" y="3787"/>
                      <a:pt x="8296" y="3821"/>
                      <a:pt x="8319" y="3858"/>
                    </a:cubicBezTo>
                    <a:cubicBezTo>
                      <a:pt x="8389" y="3958"/>
                      <a:pt x="8452" y="4065"/>
                      <a:pt x="8520" y="4168"/>
                    </a:cubicBezTo>
                    <a:cubicBezTo>
                      <a:pt x="8600" y="4286"/>
                      <a:pt x="8673" y="4406"/>
                      <a:pt x="8743" y="4526"/>
                    </a:cubicBezTo>
                    <a:cubicBezTo>
                      <a:pt x="8817" y="4647"/>
                      <a:pt x="8881" y="4767"/>
                      <a:pt x="8944" y="4891"/>
                    </a:cubicBezTo>
                    <a:cubicBezTo>
                      <a:pt x="9004" y="5008"/>
                      <a:pt x="9068" y="5122"/>
                      <a:pt x="9131" y="5235"/>
                    </a:cubicBezTo>
                    <a:cubicBezTo>
                      <a:pt x="9114" y="5242"/>
                      <a:pt x="9098" y="5252"/>
                      <a:pt x="9078" y="5258"/>
                    </a:cubicBezTo>
                    <a:cubicBezTo>
                      <a:pt x="9041" y="5269"/>
                      <a:pt x="9001" y="5275"/>
                      <a:pt x="8961" y="5282"/>
                    </a:cubicBezTo>
                    <a:cubicBezTo>
                      <a:pt x="8907" y="5292"/>
                      <a:pt x="8857" y="5312"/>
                      <a:pt x="8807" y="5326"/>
                    </a:cubicBezTo>
                    <a:cubicBezTo>
                      <a:pt x="8747" y="5346"/>
                      <a:pt x="8686" y="5363"/>
                      <a:pt x="8626" y="5379"/>
                    </a:cubicBezTo>
                    <a:cubicBezTo>
                      <a:pt x="8569" y="5396"/>
                      <a:pt x="8516" y="5416"/>
                      <a:pt x="8463" y="5436"/>
                    </a:cubicBezTo>
                    <a:cubicBezTo>
                      <a:pt x="8365" y="5469"/>
                      <a:pt x="8268" y="5499"/>
                      <a:pt x="8175" y="5547"/>
                    </a:cubicBezTo>
                    <a:cubicBezTo>
                      <a:pt x="8128" y="5570"/>
                      <a:pt x="8081" y="5587"/>
                      <a:pt x="8038" y="5607"/>
                    </a:cubicBezTo>
                    <a:cubicBezTo>
                      <a:pt x="7991" y="5630"/>
                      <a:pt x="7944" y="5657"/>
                      <a:pt x="7897" y="5680"/>
                    </a:cubicBezTo>
                    <a:cubicBezTo>
                      <a:pt x="7877" y="5684"/>
                      <a:pt x="7857" y="5690"/>
                      <a:pt x="7837" y="5697"/>
                    </a:cubicBezTo>
                    <a:cubicBezTo>
                      <a:pt x="7820" y="5704"/>
                      <a:pt x="7800" y="5710"/>
                      <a:pt x="7780" y="5713"/>
                    </a:cubicBezTo>
                    <a:cubicBezTo>
                      <a:pt x="7747" y="5713"/>
                      <a:pt x="7710" y="5710"/>
                      <a:pt x="7677" y="5704"/>
                    </a:cubicBezTo>
                    <a:cubicBezTo>
                      <a:pt x="7657" y="5700"/>
                      <a:pt x="7637" y="5693"/>
                      <a:pt x="7620" y="5684"/>
                    </a:cubicBezTo>
                    <a:cubicBezTo>
                      <a:pt x="7589" y="5673"/>
                      <a:pt x="7560" y="5667"/>
                      <a:pt x="7529" y="5653"/>
                    </a:cubicBezTo>
                    <a:cubicBezTo>
                      <a:pt x="7479" y="5633"/>
                      <a:pt x="7426" y="5613"/>
                      <a:pt x="7373" y="5596"/>
                    </a:cubicBezTo>
                    <a:cubicBezTo>
                      <a:pt x="7322" y="5579"/>
                      <a:pt x="7272" y="5567"/>
                      <a:pt x="7225" y="5547"/>
                    </a:cubicBezTo>
                    <a:lnTo>
                      <a:pt x="7075" y="5486"/>
                    </a:lnTo>
                    <a:cubicBezTo>
                      <a:pt x="6964" y="5436"/>
                      <a:pt x="6854" y="5386"/>
                      <a:pt x="6740" y="5339"/>
                    </a:cubicBezTo>
                    <a:cubicBezTo>
                      <a:pt x="6686" y="5319"/>
                      <a:pt x="6630" y="5299"/>
                      <a:pt x="6576" y="5278"/>
                    </a:cubicBezTo>
                    <a:cubicBezTo>
                      <a:pt x="6533" y="5258"/>
                      <a:pt x="6490" y="5242"/>
                      <a:pt x="6445" y="5222"/>
                    </a:cubicBezTo>
                    <a:cubicBezTo>
                      <a:pt x="6329" y="5165"/>
                      <a:pt x="6209" y="5105"/>
                      <a:pt x="6091" y="5048"/>
                    </a:cubicBezTo>
                    <a:cubicBezTo>
                      <a:pt x="5971" y="4998"/>
                      <a:pt x="5854" y="4945"/>
                      <a:pt x="5737" y="4894"/>
                    </a:cubicBezTo>
                    <a:cubicBezTo>
                      <a:pt x="5593" y="4824"/>
                      <a:pt x="5456" y="4754"/>
                      <a:pt x="5315" y="4680"/>
                    </a:cubicBezTo>
                    <a:cubicBezTo>
                      <a:pt x="5175" y="4607"/>
                      <a:pt x="5028" y="4540"/>
                      <a:pt x="4887" y="4466"/>
                    </a:cubicBezTo>
                    <a:cubicBezTo>
                      <a:pt x="4740" y="4392"/>
                      <a:pt x="4596" y="4312"/>
                      <a:pt x="4452" y="4232"/>
                    </a:cubicBezTo>
                    <a:cubicBezTo>
                      <a:pt x="4298" y="4148"/>
                      <a:pt x="4148" y="4068"/>
                      <a:pt x="3994" y="3988"/>
                    </a:cubicBezTo>
                    <a:cubicBezTo>
                      <a:pt x="3827" y="3898"/>
                      <a:pt x="3656" y="3810"/>
                      <a:pt x="3492" y="3720"/>
                    </a:cubicBezTo>
                    <a:cubicBezTo>
                      <a:pt x="3339" y="3637"/>
                      <a:pt x="3188" y="3550"/>
                      <a:pt x="3034" y="3463"/>
                    </a:cubicBezTo>
                    <a:cubicBezTo>
                      <a:pt x="2890" y="3383"/>
                      <a:pt x="2747" y="3299"/>
                      <a:pt x="2603" y="3216"/>
                    </a:cubicBezTo>
                    <a:cubicBezTo>
                      <a:pt x="2456" y="3128"/>
                      <a:pt x="2312" y="3041"/>
                      <a:pt x="2171" y="2951"/>
                    </a:cubicBezTo>
                    <a:cubicBezTo>
                      <a:pt x="1927" y="2794"/>
                      <a:pt x="1680" y="2647"/>
                      <a:pt x="1433" y="2496"/>
                    </a:cubicBezTo>
                    <a:cubicBezTo>
                      <a:pt x="1302" y="2416"/>
                      <a:pt x="1175" y="2333"/>
                      <a:pt x="1044" y="2248"/>
                    </a:cubicBezTo>
                    <a:cubicBezTo>
                      <a:pt x="931" y="2172"/>
                      <a:pt x="814" y="2095"/>
                      <a:pt x="703" y="2012"/>
                    </a:cubicBezTo>
                    <a:cubicBezTo>
                      <a:pt x="646" y="1958"/>
                      <a:pt x="593" y="1898"/>
                      <a:pt x="543" y="1841"/>
                    </a:cubicBezTo>
                    <a:cubicBezTo>
                      <a:pt x="493" y="1787"/>
                      <a:pt x="446" y="1731"/>
                      <a:pt x="402" y="1674"/>
                    </a:cubicBezTo>
                    <a:cubicBezTo>
                      <a:pt x="393" y="1657"/>
                      <a:pt x="382" y="1637"/>
                      <a:pt x="373" y="1620"/>
                    </a:cubicBezTo>
                    <a:cubicBezTo>
                      <a:pt x="365" y="1593"/>
                      <a:pt x="359" y="1570"/>
                      <a:pt x="356" y="1543"/>
                    </a:cubicBezTo>
                    <a:cubicBezTo>
                      <a:pt x="356" y="1530"/>
                      <a:pt x="359" y="1513"/>
                      <a:pt x="359" y="1496"/>
                    </a:cubicBezTo>
                    <a:cubicBezTo>
                      <a:pt x="369" y="1456"/>
                      <a:pt x="379" y="1416"/>
                      <a:pt x="393" y="1376"/>
                    </a:cubicBezTo>
                    <a:cubicBezTo>
                      <a:pt x="409" y="1329"/>
                      <a:pt x="422" y="1282"/>
                      <a:pt x="442" y="1235"/>
                    </a:cubicBezTo>
                    <a:cubicBezTo>
                      <a:pt x="462" y="1199"/>
                      <a:pt x="482" y="1158"/>
                      <a:pt x="503" y="1118"/>
                    </a:cubicBezTo>
                    <a:cubicBezTo>
                      <a:pt x="526" y="1075"/>
                      <a:pt x="550" y="1032"/>
                      <a:pt x="573" y="988"/>
                    </a:cubicBezTo>
                    <a:cubicBezTo>
                      <a:pt x="603" y="944"/>
                      <a:pt x="633" y="901"/>
                      <a:pt x="666" y="861"/>
                    </a:cubicBezTo>
                    <a:cubicBezTo>
                      <a:pt x="697" y="820"/>
                      <a:pt x="726" y="777"/>
                      <a:pt x="760" y="737"/>
                    </a:cubicBezTo>
                    <a:cubicBezTo>
                      <a:pt x="783" y="707"/>
                      <a:pt x="811" y="677"/>
                      <a:pt x="837" y="647"/>
                    </a:cubicBezTo>
                    <a:lnTo>
                      <a:pt x="837" y="647"/>
                    </a:lnTo>
                    <a:cubicBezTo>
                      <a:pt x="835" y="650"/>
                      <a:pt x="832" y="653"/>
                      <a:pt x="830" y="656"/>
                    </a:cubicBezTo>
                    <a:lnTo>
                      <a:pt x="830" y="656"/>
                    </a:lnTo>
                    <a:cubicBezTo>
                      <a:pt x="881" y="598"/>
                      <a:pt x="937" y="549"/>
                      <a:pt x="998" y="503"/>
                    </a:cubicBezTo>
                    <a:cubicBezTo>
                      <a:pt x="1021" y="487"/>
                      <a:pt x="1041" y="473"/>
                      <a:pt x="1064" y="459"/>
                    </a:cubicBezTo>
                    <a:cubicBezTo>
                      <a:pt x="1095" y="442"/>
                      <a:pt x="1125" y="430"/>
                      <a:pt x="1155" y="416"/>
                    </a:cubicBezTo>
                    <a:cubicBezTo>
                      <a:pt x="1185" y="406"/>
                      <a:pt x="1212" y="399"/>
                      <a:pt x="1242" y="393"/>
                    </a:cubicBezTo>
                    <a:close/>
                    <a:moveTo>
                      <a:pt x="1296" y="1"/>
                    </a:moveTo>
                    <a:cubicBezTo>
                      <a:pt x="1262" y="1"/>
                      <a:pt x="1228" y="5"/>
                      <a:pt x="1198" y="8"/>
                    </a:cubicBezTo>
                    <a:cubicBezTo>
                      <a:pt x="1175" y="8"/>
                      <a:pt x="1152" y="11"/>
                      <a:pt x="1132" y="18"/>
                    </a:cubicBezTo>
                    <a:cubicBezTo>
                      <a:pt x="1084" y="31"/>
                      <a:pt x="1038" y="48"/>
                      <a:pt x="995" y="68"/>
                    </a:cubicBezTo>
                    <a:cubicBezTo>
                      <a:pt x="947" y="92"/>
                      <a:pt x="901" y="125"/>
                      <a:pt x="857" y="158"/>
                    </a:cubicBezTo>
                    <a:cubicBezTo>
                      <a:pt x="791" y="206"/>
                      <a:pt x="730" y="255"/>
                      <a:pt x="674" y="316"/>
                    </a:cubicBezTo>
                    <a:cubicBezTo>
                      <a:pt x="617" y="379"/>
                      <a:pt x="563" y="446"/>
                      <a:pt x="510" y="513"/>
                    </a:cubicBezTo>
                    <a:cubicBezTo>
                      <a:pt x="459" y="573"/>
                      <a:pt x="413" y="633"/>
                      <a:pt x="365" y="690"/>
                    </a:cubicBezTo>
                    <a:cubicBezTo>
                      <a:pt x="316" y="751"/>
                      <a:pt x="272" y="811"/>
                      <a:pt x="238" y="877"/>
                    </a:cubicBezTo>
                    <a:cubicBezTo>
                      <a:pt x="202" y="944"/>
                      <a:pt x="161" y="1004"/>
                      <a:pt x="128" y="1072"/>
                    </a:cubicBezTo>
                    <a:cubicBezTo>
                      <a:pt x="92" y="1152"/>
                      <a:pt x="61" y="1235"/>
                      <a:pt x="38" y="1319"/>
                    </a:cubicBezTo>
                    <a:cubicBezTo>
                      <a:pt x="28" y="1365"/>
                      <a:pt x="18" y="1410"/>
                      <a:pt x="11" y="1456"/>
                    </a:cubicBezTo>
                    <a:cubicBezTo>
                      <a:pt x="1" y="1516"/>
                      <a:pt x="4" y="1577"/>
                      <a:pt x="18" y="1634"/>
                    </a:cubicBezTo>
                    <a:cubicBezTo>
                      <a:pt x="31" y="1680"/>
                      <a:pt x="44" y="1723"/>
                      <a:pt x="64" y="1767"/>
                    </a:cubicBezTo>
                    <a:cubicBezTo>
                      <a:pt x="84" y="1811"/>
                      <a:pt x="115" y="1847"/>
                      <a:pt x="141" y="1887"/>
                    </a:cubicBezTo>
                    <a:cubicBezTo>
                      <a:pt x="189" y="1947"/>
                      <a:pt x="242" y="2001"/>
                      <a:pt x="292" y="2058"/>
                    </a:cubicBezTo>
                    <a:cubicBezTo>
                      <a:pt x="345" y="2115"/>
                      <a:pt x="399" y="2175"/>
                      <a:pt x="456" y="2228"/>
                    </a:cubicBezTo>
                    <a:cubicBezTo>
                      <a:pt x="523" y="2289"/>
                      <a:pt x="600" y="2346"/>
                      <a:pt x="677" y="2396"/>
                    </a:cubicBezTo>
                    <a:cubicBezTo>
                      <a:pt x="747" y="2443"/>
                      <a:pt x="814" y="2486"/>
                      <a:pt x="884" y="2533"/>
                    </a:cubicBezTo>
                    <a:cubicBezTo>
                      <a:pt x="954" y="2580"/>
                      <a:pt x="1021" y="2626"/>
                      <a:pt x="1095" y="2670"/>
                    </a:cubicBezTo>
                    <a:cubicBezTo>
                      <a:pt x="1165" y="2714"/>
                      <a:pt x="1239" y="2757"/>
                      <a:pt x="1308" y="2801"/>
                    </a:cubicBezTo>
                    <a:cubicBezTo>
                      <a:pt x="1449" y="2884"/>
                      <a:pt x="1589" y="2971"/>
                      <a:pt x="1727" y="3055"/>
                    </a:cubicBezTo>
                    <a:cubicBezTo>
                      <a:pt x="1807" y="3105"/>
                      <a:pt x="1887" y="3159"/>
                      <a:pt x="1967" y="3208"/>
                    </a:cubicBezTo>
                    <a:cubicBezTo>
                      <a:pt x="2024" y="3245"/>
                      <a:pt x="2081" y="3282"/>
                      <a:pt x="2138" y="3316"/>
                    </a:cubicBezTo>
                    <a:cubicBezTo>
                      <a:pt x="2429" y="3500"/>
                      <a:pt x="2727" y="3673"/>
                      <a:pt x="3028" y="3844"/>
                    </a:cubicBezTo>
                    <a:cubicBezTo>
                      <a:pt x="3179" y="3928"/>
                      <a:pt x="3326" y="4014"/>
                      <a:pt x="3476" y="4095"/>
                    </a:cubicBezTo>
                    <a:cubicBezTo>
                      <a:pt x="3640" y="4182"/>
                      <a:pt x="3807" y="4272"/>
                      <a:pt x="3974" y="4359"/>
                    </a:cubicBezTo>
                    <a:cubicBezTo>
                      <a:pt x="4118" y="4440"/>
                      <a:pt x="4265" y="4516"/>
                      <a:pt x="4409" y="4600"/>
                    </a:cubicBezTo>
                    <a:cubicBezTo>
                      <a:pt x="4553" y="4676"/>
                      <a:pt x="4696" y="4750"/>
                      <a:pt x="4844" y="4824"/>
                    </a:cubicBezTo>
                    <a:cubicBezTo>
                      <a:pt x="4917" y="4857"/>
                      <a:pt x="4988" y="4891"/>
                      <a:pt x="5058" y="4928"/>
                    </a:cubicBezTo>
                    <a:cubicBezTo>
                      <a:pt x="5135" y="4968"/>
                      <a:pt x="5209" y="5008"/>
                      <a:pt x="5286" y="5045"/>
                    </a:cubicBezTo>
                    <a:cubicBezTo>
                      <a:pt x="5359" y="5085"/>
                      <a:pt x="5429" y="5125"/>
                      <a:pt x="5502" y="5158"/>
                    </a:cubicBezTo>
                    <a:cubicBezTo>
                      <a:pt x="5587" y="5198"/>
                      <a:pt x="5670" y="5235"/>
                      <a:pt x="5754" y="5272"/>
                    </a:cubicBezTo>
                    <a:cubicBezTo>
                      <a:pt x="5831" y="5306"/>
                      <a:pt x="5904" y="5339"/>
                      <a:pt x="5977" y="5372"/>
                    </a:cubicBezTo>
                    <a:cubicBezTo>
                      <a:pt x="6044" y="5403"/>
                      <a:pt x="6108" y="5436"/>
                      <a:pt x="6175" y="5469"/>
                    </a:cubicBezTo>
                    <a:cubicBezTo>
                      <a:pt x="6252" y="5506"/>
                      <a:pt x="6329" y="5543"/>
                      <a:pt x="6409" y="5576"/>
                    </a:cubicBezTo>
                    <a:cubicBezTo>
                      <a:pt x="6473" y="5607"/>
                      <a:pt x="6539" y="5630"/>
                      <a:pt x="6606" y="5653"/>
                    </a:cubicBezTo>
                    <a:cubicBezTo>
                      <a:pt x="6673" y="5680"/>
                      <a:pt x="6740" y="5707"/>
                      <a:pt x="6807" y="5737"/>
                    </a:cubicBezTo>
                    <a:cubicBezTo>
                      <a:pt x="6880" y="5770"/>
                      <a:pt x="6951" y="5800"/>
                      <a:pt x="7024" y="5831"/>
                    </a:cubicBezTo>
                    <a:cubicBezTo>
                      <a:pt x="7081" y="5854"/>
                      <a:pt x="7141" y="5880"/>
                      <a:pt x="7202" y="5897"/>
                    </a:cubicBezTo>
                    <a:cubicBezTo>
                      <a:pt x="7272" y="5917"/>
                      <a:pt x="7339" y="5941"/>
                      <a:pt x="7405" y="5965"/>
                    </a:cubicBezTo>
                    <a:cubicBezTo>
                      <a:pt x="7482" y="5991"/>
                      <a:pt x="7560" y="6018"/>
                      <a:pt x="7640" y="6028"/>
                    </a:cubicBezTo>
                    <a:cubicBezTo>
                      <a:pt x="7674" y="6035"/>
                      <a:pt x="7706" y="6038"/>
                      <a:pt x="7740" y="6038"/>
                    </a:cubicBezTo>
                    <a:lnTo>
                      <a:pt x="7783" y="6038"/>
                    </a:lnTo>
                    <a:cubicBezTo>
                      <a:pt x="7824" y="6038"/>
                      <a:pt x="7861" y="6028"/>
                      <a:pt x="7897" y="6014"/>
                    </a:cubicBezTo>
                    <a:cubicBezTo>
                      <a:pt x="7958" y="5994"/>
                      <a:pt x="8018" y="5978"/>
                      <a:pt x="8075" y="5951"/>
                    </a:cubicBezTo>
                    <a:cubicBezTo>
                      <a:pt x="8118" y="5928"/>
                      <a:pt x="8162" y="5908"/>
                      <a:pt x="8205" y="5891"/>
                    </a:cubicBezTo>
                    <a:cubicBezTo>
                      <a:pt x="8245" y="5877"/>
                      <a:pt x="8288" y="5864"/>
                      <a:pt x="8328" y="5844"/>
                    </a:cubicBezTo>
                    <a:cubicBezTo>
                      <a:pt x="8356" y="5834"/>
                      <a:pt x="8385" y="5824"/>
                      <a:pt x="8412" y="5811"/>
                    </a:cubicBezTo>
                    <a:cubicBezTo>
                      <a:pt x="8432" y="5804"/>
                      <a:pt x="8456" y="5797"/>
                      <a:pt x="8476" y="5791"/>
                    </a:cubicBezTo>
                    <a:cubicBezTo>
                      <a:pt x="8540" y="5770"/>
                      <a:pt x="8603" y="5747"/>
                      <a:pt x="8666" y="5724"/>
                    </a:cubicBezTo>
                    <a:cubicBezTo>
                      <a:pt x="8739" y="5700"/>
                      <a:pt x="8811" y="5677"/>
                      <a:pt x="8883" y="5651"/>
                    </a:cubicBezTo>
                    <a:lnTo>
                      <a:pt x="8883" y="5651"/>
                    </a:lnTo>
                    <a:cubicBezTo>
                      <a:pt x="8945" y="5632"/>
                      <a:pt x="9006" y="5609"/>
                      <a:pt x="9071" y="5590"/>
                    </a:cubicBezTo>
                    <a:cubicBezTo>
                      <a:pt x="9111" y="5579"/>
                      <a:pt x="9148" y="5570"/>
                      <a:pt x="9188" y="5553"/>
                    </a:cubicBezTo>
                    <a:cubicBezTo>
                      <a:pt x="9215" y="5543"/>
                      <a:pt x="9239" y="5526"/>
                      <a:pt x="9259" y="5510"/>
                    </a:cubicBezTo>
                    <a:cubicBezTo>
                      <a:pt x="9272" y="5503"/>
                      <a:pt x="9282" y="5499"/>
                      <a:pt x="9292" y="5496"/>
                    </a:cubicBezTo>
                    <a:lnTo>
                      <a:pt x="9305" y="5490"/>
                    </a:lnTo>
                    <a:cubicBezTo>
                      <a:pt x="9339" y="5476"/>
                      <a:pt x="9362" y="5453"/>
                      <a:pt x="9382" y="5423"/>
                    </a:cubicBezTo>
                    <a:cubicBezTo>
                      <a:pt x="9406" y="5392"/>
                      <a:pt x="9415" y="5352"/>
                      <a:pt x="9409" y="5315"/>
                    </a:cubicBezTo>
                    <a:cubicBezTo>
                      <a:pt x="9443" y="5269"/>
                      <a:pt x="9452" y="5205"/>
                      <a:pt x="9426" y="5155"/>
                    </a:cubicBezTo>
                    <a:cubicBezTo>
                      <a:pt x="9342" y="5005"/>
                      <a:pt x="9255" y="4854"/>
                      <a:pt x="9179" y="4697"/>
                    </a:cubicBezTo>
                    <a:cubicBezTo>
                      <a:pt x="9142" y="4627"/>
                      <a:pt x="9101" y="4556"/>
                      <a:pt x="9065" y="4483"/>
                    </a:cubicBezTo>
                    <a:cubicBezTo>
                      <a:pt x="9031" y="4416"/>
                      <a:pt x="8994" y="4349"/>
                      <a:pt x="8958" y="4282"/>
                    </a:cubicBezTo>
                    <a:cubicBezTo>
                      <a:pt x="8878" y="4139"/>
                      <a:pt x="8793" y="3994"/>
                      <a:pt x="8717" y="3844"/>
                    </a:cubicBezTo>
                    <a:cubicBezTo>
                      <a:pt x="8677" y="3767"/>
                      <a:pt x="8633" y="3690"/>
                      <a:pt x="8583" y="3617"/>
                    </a:cubicBezTo>
                    <a:cubicBezTo>
                      <a:pt x="8566" y="3593"/>
                      <a:pt x="8546" y="3570"/>
                      <a:pt x="8523" y="3546"/>
                    </a:cubicBezTo>
                    <a:cubicBezTo>
                      <a:pt x="8492" y="3513"/>
                      <a:pt x="8456" y="3486"/>
                      <a:pt x="8419" y="3463"/>
                    </a:cubicBezTo>
                    <a:lnTo>
                      <a:pt x="8399" y="3452"/>
                    </a:lnTo>
                    <a:cubicBezTo>
                      <a:pt x="8332" y="3412"/>
                      <a:pt x="8265" y="3379"/>
                      <a:pt x="8198" y="3339"/>
                    </a:cubicBezTo>
                    <a:cubicBezTo>
                      <a:pt x="8118" y="3296"/>
                      <a:pt x="8038" y="3256"/>
                      <a:pt x="7961" y="3212"/>
                    </a:cubicBezTo>
                    <a:cubicBezTo>
                      <a:pt x="7817" y="3128"/>
                      <a:pt x="7677" y="3051"/>
                      <a:pt x="7533" y="2968"/>
                    </a:cubicBezTo>
                    <a:cubicBezTo>
                      <a:pt x="7225" y="2787"/>
                      <a:pt x="6914" y="2603"/>
                      <a:pt x="6600" y="2426"/>
                    </a:cubicBezTo>
                    <a:cubicBezTo>
                      <a:pt x="6456" y="2342"/>
                      <a:pt x="6305" y="2272"/>
                      <a:pt x="6158" y="2188"/>
                    </a:cubicBezTo>
                    <a:cubicBezTo>
                      <a:pt x="6004" y="2105"/>
                      <a:pt x="5851" y="2018"/>
                      <a:pt x="5693" y="1931"/>
                    </a:cubicBezTo>
                    <a:cubicBezTo>
                      <a:pt x="5372" y="1757"/>
                      <a:pt x="5048" y="1583"/>
                      <a:pt x="4713" y="1426"/>
                    </a:cubicBezTo>
                    <a:cubicBezTo>
                      <a:pt x="4389" y="1276"/>
                      <a:pt x="4068" y="1125"/>
                      <a:pt x="3744" y="975"/>
                    </a:cubicBezTo>
                    <a:cubicBezTo>
                      <a:pt x="3403" y="817"/>
                      <a:pt x="3065" y="663"/>
                      <a:pt x="2724" y="510"/>
                    </a:cubicBezTo>
                    <a:cubicBezTo>
                      <a:pt x="2667" y="487"/>
                      <a:pt x="2606" y="459"/>
                      <a:pt x="2549" y="433"/>
                    </a:cubicBezTo>
                    <a:cubicBezTo>
                      <a:pt x="2469" y="396"/>
                      <a:pt x="2389" y="356"/>
                      <a:pt x="2309" y="322"/>
                    </a:cubicBezTo>
                    <a:cubicBezTo>
                      <a:pt x="2239" y="292"/>
                      <a:pt x="2171" y="266"/>
                      <a:pt x="2101" y="239"/>
                    </a:cubicBezTo>
                    <a:cubicBezTo>
                      <a:pt x="2031" y="206"/>
                      <a:pt x="1958" y="178"/>
                      <a:pt x="1884" y="149"/>
                    </a:cubicBezTo>
                    <a:cubicBezTo>
                      <a:pt x="1854" y="138"/>
                      <a:pt x="1824" y="125"/>
                      <a:pt x="1794" y="112"/>
                    </a:cubicBezTo>
                    <a:cubicBezTo>
                      <a:pt x="1754" y="98"/>
                      <a:pt x="1714" y="88"/>
                      <a:pt x="1670" y="75"/>
                    </a:cubicBezTo>
                    <a:cubicBezTo>
                      <a:pt x="1586" y="48"/>
                      <a:pt x="1499" y="28"/>
                      <a:pt x="1413" y="15"/>
                    </a:cubicBezTo>
                    <a:cubicBezTo>
                      <a:pt x="1373" y="8"/>
                      <a:pt x="1332" y="5"/>
                      <a:pt x="129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9" name="Google Shape;2689;p55"/>
              <p:cNvSpPr/>
              <p:nvPr/>
            </p:nvSpPr>
            <p:spPr>
              <a:xfrm>
                <a:off x="2855867" y="840920"/>
                <a:ext cx="114756" cy="101268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43" extrusionOk="0">
                    <a:moveTo>
                      <a:pt x="255" y="1"/>
                    </a:moveTo>
                    <a:cubicBezTo>
                      <a:pt x="179" y="1"/>
                      <a:pt x="104" y="40"/>
                      <a:pt x="64" y="109"/>
                    </a:cubicBezTo>
                    <a:cubicBezTo>
                      <a:pt x="0" y="212"/>
                      <a:pt x="37" y="346"/>
                      <a:pt x="137" y="410"/>
                    </a:cubicBezTo>
                    <a:cubicBezTo>
                      <a:pt x="172" y="432"/>
                      <a:pt x="211" y="443"/>
                      <a:pt x="249" y="443"/>
                    </a:cubicBezTo>
                    <a:cubicBezTo>
                      <a:pt x="325" y="443"/>
                      <a:pt x="400" y="403"/>
                      <a:pt x="442" y="336"/>
                    </a:cubicBezTo>
                    <a:cubicBezTo>
                      <a:pt x="502" y="229"/>
                      <a:pt x="468" y="95"/>
                      <a:pt x="365" y="32"/>
                    </a:cubicBezTo>
                    <a:cubicBezTo>
                      <a:pt x="331" y="11"/>
                      <a:pt x="293" y="1"/>
                      <a:pt x="2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0" name="Google Shape;2690;p55"/>
              <p:cNvSpPr/>
              <p:nvPr/>
            </p:nvSpPr>
            <p:spPr>
              <a:xfrm>
                <a:off x="3239452" y="1058770"/>
                <a:ext cx="114299" cy="100125"/>
              </a:xfrm>
              <a:custGeom>
                <a:avLst/>
                <a:gdLst/>
                <a:ahLst/>
                <a:cxnLst/>
                <a:rect l="l" t="t" r="r" b="b"/>
                <a:pathLst>
                  <a:path w="500" h="438" extrusionOk="0">
                    <a:moveTo>
                      <a:pt x="251" y="0"/>
                    </a:moveTo>
                    <a:cubicBezTo>
                      <a:pt x="175" y="0"/>
                      <a:pt x="101" y="39"/>
                      <a:pt x="61" y="105"/>
                    </a:cubicBezTo>
                    <a:cubicBezTo>
                      <a:pt x="1" y="209"/>
                      <a:pt x="38" y="343"/>
                      <a:pt x="138" y="406"/>
                    </a:cubicBezTo>
                    <a:cubicBezTo>
                      <a:pt x="172" y="428"/>
                      <a:pt x="210" y="438"/>
                      <a:pt x="248" y="438"/>
                    </a:cubicBezTo>
                    <a:cubicBezTo>
                      <a:pt x="322" y="438"/>
                      <a:pt x="396" y="400"/>
                      <a:pt x="436" y="333"/>
                    </a:cubicBezTo>
                    <a:cubicBezTo>
                      <a:pt x="499" y="229"/>
                      <a:pt x="462" y="96"/>
                      <a:pt x="362" y="32"/>
                    </a:cubicBezTo>
                    <a:cubicBezTo>
                      <a:pt x="328" y="11"/>
                      <a:pt x="289" y="0"/>
                      <a:pt x="25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1" name="Google Shape;2691;p55"/>
              <p:cNvSpPr/>
              <p:nvPr/>
            </p:nvSpPr>
            <p:spPr>
              <a:xfrm>
                <a:off x="3033029" y="930300"/>
                <a:ext cx="102183" cy="92352"/>
              </a:xfrm>
              <a:custGeom>
                <a:avLst/>
                <a:gdLst/>
                <a:ahLst/>
                <a:cxnLst/>
                <a:rect l="l" t="t" r="r" b="b"/>
                <a:pathLst>
                  <a:path w="447" h="404" extrusionOk="0">
                    <a:moveTo>
                      <a:pt x="75" y="0"/>
                    </a:moveTo>
                    <a:cubicBezTo>
                      <a:pt x="63" y="0"/>
                      <a:pt x="51" y="2"/>
                      <a:pt x="41" y="8"/>
                    </a:cubicBezTo>
                    <a:cubicBezTo>
                      <a:pt x="25" y="19"/>
                      <a:pt x="14" y="32"/>
                      <a:pt x="8" y="53"/>
                    </a:cubicBezTo>
                    <a:cubicBezTo>
                      <a:pt x="1" y="69"/>
                      <a:pt x="5" y="85"/>
                      <a:pt x="14" y="106"/>
                    </a:cubicBezTo>
                    <a:cubicBezTo>
                      <a:pt x="34" y="156"/>
                      <a:pt x="58" y="209"/>
                      <a:pt x="81" y="260"/>
                    </a:cubicBezTo>
                    <a:cubicBezTo>
                      <a:pt x="91" y="280"/>
                      <a:pt x="105" y="300"/>
                      <a:pt x="115" y="317"/>
                    </a:cubicBezTo>
                    <a:cubicBezTo>
                      <a:pt x="135" y="346"/>
                      <a:pt x="158" y="374"/>
                      <a:pt x="188" y="386"/>
                    </a:cubicBezTo>
                    <a:cubicBezTo>
                      <a:pt x="213" y="399"/>
                      <a:pt x="237" y="404"/>
                      <a:pt x="262" y="404"/>
                    </a:cubicBezTo>
                    <a:cubicBezTo>
                      <a:pt x="304" y="404"/>
                      <a:pt x="345" y="390"/>
                      <a:pt x="386" y="377"/>
                    </a:cubicBezTo>
                    <a:cubicBezTo>
                      <a:pt x="422" y="366"/>
                      <a:pt x="446" y="329"/>
                      <a:pt x="436" y="293"/>
                    </a:cubicBezTo>
                    <a:cubicBezTo>
                      <a:pt x="432" y="273"/>
                      <a:pt x="422" y="256"/>
                      <a:pt x="406" y="249"/>
                    </a:cubicBezTo>
                    <a:cubicBezTo>
                      <a:pt x="394" y="242"/>
                      <a:pt x="380" y="237"/>
                      <a:pt x="367" y="237"/>
                    </a:cubicBezTo>
                    <a:cubicBezTo>
                      <a:pt x="362" y="237"/>
                      <a:pt x="357" y="238"/>
                      <a:pt x="352" y="240"/>
                    </a:cubicBezTo>
                    <a:cubicBezTo>
                      <a:pt x="326" y="249"/>
                      <a:pt x="298" y="260"/>
                      <a:pt x="269" y="266"/>
                    </a:cubicBezTo>
                    <a:lnTo>
                      <a:pt x="252" y="266"/>
                    </a:lnTo>
                    <a:lnTo>
                      <a:pt x="252" y="263"/>
                    </a:lnTo>
                    <a:lnTo>
                      <a:pt x="238" y="249"/>
                    </a:lnTo>
                    <a:cubicBezTo>
                      <a:pt x="215" y="216"/>
                      <a:pt x="198" y="179"/>
                      <a:pt x="181" y="146"/>
                    </a:cubicBezTo>
                    <a:cubicBezTo>
                      <a:pt x="165" y="109"/>
                      <a:pt x="151" y="73"/>
                      <a:pt x="138" y="39"/>
                    </a:cubicBezTo>
                    <a:cubicBezTo>
                      <a:pt x="135" y="25"/>
                      <a:pt x="125" y="19"/>
                      <a:pt x="115" y="12"/>
                    </a:cubicBezTo>
                    <a:lnTo>
                      <a:pt x="95" y="2"/>
                    </a:lnTo>
                    <a:cubicBezTo>
                      <a:pt x="88" y="1"/>
                      <a:pt x="82" y="0"/>
                      <a:pt x="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692" name="Google Shape;2692;p55"/>
          <p:cNvSpPr txBox="1">
            <a:spLocks noGrp="1"/>
          </p:cNvSpPr>
          <p:nvPr>
            <p:ph type="ctrTitle"/>
          </p:nvPr>
        </p:nvSpPr>
        <p:spPr>
          <a:xfrm>
            <a:off x="3176250" y="911375"/>
            <a:ext cx="2791500" cy="941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THANKS</a:t>
            </a:r>
            <a:endParaRPr/>
          </a:p>
        </p:txBody>
      </p:sp>
      <p:sp>
        <p:nvSpPr>
          <p:cNvPr id="2693" name="Google Shape;2693;p55"/>
          <p:cNvSpPr txBox="1">
            <a:spLocks noGrp="1"/>
          </p:cNvSpPr>
          <p:nvPr>
            <p:ph type="subTitle" idx="1"/>
          </p:nvPr>
        </p:nvSpPr>
        <p:spPr>
          <a:xfrm>
            <a:off x="2074350" y="2335375"/>
            <a:ext cx="4995300" cy="118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Do you have any questions?</a:t>
            </a:r>
            <a:endParaRPr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youremail@</a:t>
            </a:r>
            <a:r>
              <a:rPr lang="en-US" altLang="zh-CN" dirty="0" err="1"/>
              <a:t>greatppt</a:t>
            </a:r>
            <a:r>
              <a:rPr lang="en" dirty="0"/>
              <a:t>.com </a:t>
            </a:r>
            <a:endParaRPr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+00  000 00000</a:t>
            </a:r>
            <a:endParaRPr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yourcompany.com</a:t>
            </a:r>
            <a:endParaRPr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695" name="Google Shape;2695;p55"/>
          <p:cNvGrpSpPr/>
          <p:nvPr/>
        </p:nvGrpSpPr>
        <p:grpSpPr>
          <a:xfrm>
            <a:off x="3945304" y="1915791"/>
            <a:ext cx="356865" cy="356865"/>
            <a:chOff x="2866317" y="3817357"/>
            <a:chExt cx="356865" cy="356865"/>
          </a:xfrm>
        </p:grpSpPr>
        <p:sp>
          <p:nvSpPr>
            <p:cNvPr id="2696" name="Google Shape;2696;p55"/>
            <p:cNvSpPr/>
            <p:nvPr/>
          </p:nvSpPr>
          <p:spPr>
            <a:xfrm>
              <a:off x="2866317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799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799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7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55"/>
            <p:cNvSpPr/>
            <p:nvPr/>
          </p:nvSpPr>
          <p:spPr>
            <a:xfrm>
              <a:off x="2928367" y="3894561"/>
              <a:ext cx="194175" cy="279662"/>
            </a:xfrm>
            <a:custGeom>
              <a:avLst/>
              <a:gdLst/>
              <a:ahLst/>
              <a:cxnLst/>
              <a:rect l="l" t="t" r="r" b="b"/>
              <a:pathLst>
                <a:path w="7407" h="10668" extrusionOk="0">
                  <a:moveTo>
                    <a:pt x="6208" y="0"/>
                  </a:moveTo>
                  <a:cubicBezTo>
                    <a:pt x="4086" y="14"/>
                    <a:pt x="2079" y="1732"/>
                    <a:pt x="2079" y="3854"/>
                  </a:cubicBezTo>
                  <a:lnTo>
                    <a:pt x="2079" y="4114"/>
                  </a:lnTo>
                  <a:cubicBezTo>
                    <a:pt x="2079" y="4129"/>
                    <a:pt x="2051" y="4157"/>
                    <a:pt x="2036" y="4157"/>
                  </a:cubicBezTo>
                  <a:lnTo>
                    <a:pt x="174" y="4157"/>
                  </a:lnTo>
                  <a:cubicBezTo>
                    <a:pt x="73" y="4157"/>
                    <a:pt x="1" y="4230"/>
                    <a:pt x="1" y="4331"/>
                  </a:cubicBezTo>
                  <a:lnTo>
                    <a:pt x="1" y="6048"/>
                  </a:lnTo>
                  <a:cubicBezTo>
                    <a:pt x="1" y="6149"/>
                    <a:pt x="73" y="6236"/>
                    <a:pt x="174" y="6236"/>
                  </a:cubicBezTo>
                  <a:lnTo>
                    <a:pt x="2036" y="6236"/>
                  </a:lnTo>
                  <a:cubicBezTo>
                    <a:pt x="2051" y="6236"/>
                    <a:pt x="2079" y="6251"/>
                    <a:pt x="2079" y="6279"/>
                  </a:cubicBezTo>
                  <a:lnTo>
                    <a:pt x="2079" y="10220"/>
                  </a:lnTo>
                  <a:cubicBezTo>
                    <a:pt x="2079" y="10235"/>
                    <a:pt x="2079" y="10249"/>
                    <a:pt x="2108" y="10264"/>
                  </a:cubicBezTo>
                  <a:cubicBezTo>
                    <a:pt x="2743" y="10495"/>
                    <a:pt x="3422" y="10624"/>
                    <a:pt x="4100" y="10668"/>
                  </a:cubicBezTo>
                  <a:cubicBezTo>
                    <a:pt x="4129" y="10668"/>
                    <a:pt x="4144" y="10639"/>
                    <a:pt x="4144" y="10624"/>
                  </a:cubicBezTo>
                  <a:lnTo>
                    <a:pt x="4144" y="6279"/>
                  </a:lnTo>
                  <a:cubicBezTo>
                    <a:pt x="4144" y="6251"/>
                    <a:pt x="4158" y="6236"/>
                    <a:pt x="4187" y="6236"/>
                  </a:cubicBezTo>
                  <a:lnTo>
                    <a:pt x="7218" y="6236"/>
                  </a:lnTo>
                  <a:cubicBezTo>
                    <a:pt x="7319" y="6236"/>
                    <a:pt x="7406" y="6149"/>
                    <a:pt x="7406" y="6048"/>
                  </a:cubicBezTo>
                  <a:lnTo>
                    <a:pt x="7406" y="4331"/>
                  </a:lnTo>
                  <a:cubicBezTo>
                    <a:pt x="7406" y="4230"/>
                    <a:pt x="7319" y="4143"/>
                    <a:pt x="7218" y="4143"/>
                  </a:cubicBezTo>
                  <a:lnTo>
                    <a:pt x="4187" y="4143"/>
                  </a:lnTo>
                  <a:cubicBezTo>
                    <a:pt x="4158" y="4143"/>
                    <a:pt x="4144" y="4129"/>
                    <a:pt x="4144" y="4100"/>
                  </a:cubicBezTo>
                  <a:lnTo>
                    <a:pt x="4144" y="3854"/>
                  </a:lnTo>
                  <a:cubicBezTo>
                    <a:pt x="4144" y="2714"/>
                    <a:pt x="5068" y="2079"/>
                    <a:pt x="6208" y="2079"/>
                  </a:cubicBezTo>
                  <a:lnTo>
                    <a:pt x="7218" y="2079"/>
                  </a:lnTo>
                  <a:cubicBezTo>
                    <a:pt x="7319" y="2079"/>
                    <a:pt x="7406" y="1992"/>
                    <a:pt x="7406" y="1891"/>
                  </a:cubicBezTo>
                  <a:lnTo>
                    <a:pt x="7406" y="173"/>
                  </a:lnTo>
                  <a:cubicBezTo>
                    <a:pt x="7406" y="72"/>
                    <a:pt x="7319" y="0"/>
                    <a:pt x="7218" y="0"/>
                  </a:cubicBezTo>
                  <a:close/>
                </a:path>
              </a:pathLst>
            </a:custGeom>
            <a:solidFill>
              <a:srgbClr val="F8F5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98" name="Google Shape;2698;p55"/>
          <p:cNvGrpSpPr/>
          <p:nvPr/>
        </p:nvGrpSpPr>
        <p:grpSpPr>
          <a:xfrm>
            <a:off x="4842197" y="1915791"/>
            <a:ext cx="356498" cy="356498"/>
            <a:chOff x="4211985" y="3817357"/>
            <a:chExt cx="356498" cy="356498"/>
          </a:xfrm>
        </p:grpSpPr>
        <p:sp>
          <p:nvSpPr>
            <p:cNvPr id="2699" name="Google Shape;2699;p55"/>
            <p:cNvSpPr/>
            <p:nvPr/>
          </p:nvSpPr>
          <p:spPr>
            <a:xfrm>
              <a:off x="4211985" y="3817357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55"/>
            <p:cNvSpPr/>
            <p:nvPr/>
          </p:nvSpPr>
          <p:spPr>
            <a:xfrm>
              <a:off x="4288061" y="3909555"/>
              <a:ext cx="227756" cy="187463"/>
            </a:xfrm>
            <a:custGeom>
              <a:avLst/>
              <a:gdLst/>
              <a:ahLst/>
              <a:cxnLst/>
              <a:rect l="l" t="t" r="r" b="b"/>
              <a:pathLst>
                <a:path w="8688" h="7151" extrusionOk="0">
                  <a:moveTo>
                    <a:pt x="5678" y="0"/>
                  </a:moveTo>
                  <a:cubicBezTo>
                    <a:pt x="4639" y="0"/>
                    <a:pt x="3643" y="810"/>
                    <a:pt x="3652" y="2026"/>
                  </a:cubicBezTo>
                  <a:lnTo>
                    <a:pt x="3652" y="2070"/>
                  </a:lnTo>
                  <a:lnTo>
                    <a:pt x="3551" y="2070"/>
                  </a:lnTo>
                  <a:cubicBezTo>
                    <a:pt x="3219" y="2012"/>
                    <a:pt x="2887" y="1940"/>
                    <a:pt x="2570" y="1839"/>
                  </a:cubicBezTo>
                  <a:cubicBezTo>
                    <a:pt x="1819" y="1579"/>
                    <a:pt x="1155" y="1160"/>
                    <a:pt x="592" y="612"/>
                  </a:cubicBezTo>
                  <a:lnTo>
                    <a:pt x="390" y="410"/>
                  </a:lnTo>
                  <a:cubicBezTo>
                    <a:pt x="375" y="395"/>
                    <a:pt x="358" y="388"/>
                    <a:pt x="342" y="388"/>
                  </a:cubicBezTo>
                  <a:cubicBezTo>
                    <a:pt x="312" y="388"/>
                    <a:pt x="284" y="410"/>
                    <a:pt x="275" y="438"/>
                  </a:cubicBezTo>
                  <a:lnTo>
                    <a:pt x="202" y="727"/>
                  </a:lnTo>
                  <a:cubicBezTo>
                    <a:pt x="0" y="1492"/>
                    <a:pt x="318" y="2301"/>
                    <a:pt x="982" y="2734"/>
                  </a:cubicBezTo>
                  <a:cubicBezTo>
                    <a:pt x="852" y="2734"/>
                    <a:pt x="708" y="2719"/>
                    <a:pt x="578" y="2690"/>
                  </a:cubicBezTo>
                  <a:lnTo>
                    <a:pt x="332" y="2633"/>
                  </a:lnTo>
                  <a:cubicBezTo>
                    <a:pt x="327" y="2631"/>
                    <a:pt x="321" y="2630"/>
                    <a:pt x="315" y="2630"/>
                  </a:cubicBezTo>
                  <a:cubicBezTo>
                    <a:pt x="278" y="2630"/>
                    <a:pt x="246" y="2667"/>
                    <a:pt x="246" y="2705"/>
                  </a:cubicBezTo>
                  <a:lnTo>
                    <a:pt x="289" y="2950"/>
                  </a:lnTo>
                  <a:cubicBezTo>
                    <a:pt x="390" y="3513"/>
                    <a:pt x="751" y="3990"/>
                    <a:pt x="1256" y="4221"/>
                  </a:cubicBezTo>
                  <a:cubicBezTo>
                    <a:pt x="1314" y="4249"/>
                    <a:pt x="1299" y="4336"/>
                    <a:pt x="1242" y="4350"/>
                  </a:cubicBezTo>
                  <a:lnTo>
                    <a:pt x="967" y="4350"/>
                  </a:lnTo>
                  <a:cubicBezTo>
                    <a:pt x="910" y="4365"/>
                    <a:pt x="881" y="4408"/>
                    <a:pt x="910" y="4452"/>
                  </a:cubicBezTo>
                  <a:lnTo>
                    <a:pt x="1040" y="4697"/>
                  </a:lnTo>
                  <a:cubicBezTo>
                    <a:pt x="1314" y="5173"/>
                    <a:pt x="1790" y="5491"/>
                    <a:pt x="2324" y="5563"/>
                  </a:cubicBezTo>
                  <a:cubicBezTo>
                    <a:pt x="2382" y="5577"/>
                    <a:pt x="2397" y="5650"/>
                    <a:pt x="2353" y="5693"/>
                  </a:cubicBezTo>
                  <a:cubicBezTo>
                    <a:pt x="1891" y="6025"/>
                    <a:pt x="1357" y="6256"/>
                    <a:pt x="794" y="6357"/>
                  </a:cubicBezTo>
                  <a:lnTo>
                    <a:pt x="188" y="6458"/>
                  </a:lnTo>
                  <a:cubicBezTo>
                    <a:pt x="116" y="6472"/>
                    <a:pt x="116" y="6559"/>
                    <a:pt x="174" y="6588"/>
                  </a:cubicBezTo>
                  <a:lnTo>
                    <a:pt x="751" y="6804"/>
                  </a:lnTo>
                  <a:cubicBezTo>
                    <a:pt x="1328" y="7035"/>
                    <a:pt x="1949" y="7151"/>
                    <a:pt x="2570" y="7151"/>
                  </a:cubicBezTo>
                  <a:cubicBezTo>
                    <a:pt x="5385" y="7136"/>
                    <a:pt x="7680" y="4870"/>
                    <a:pt x="7694" y="2055"/>
                  </a:cubicBezTo>
                  <a:lnTo>
                    <a:pt x="7694" y="2026"/>
                  </a:lnTo>
                  <a:lnTo>
                    <a:pt x="7694" y="1983"/>
                  </a:lnTo>
                  <a:lnTo>
                    <a:pt x="7694" y="1969"/>
                  </a:lnTo>
                  <a:cubicBezTo>
                    <a:pt x="7896" y="1839"/>
                    <a:pt x="8070" y="1680"/>
                    <a:pt x="8243" y="1507"/>
                  </a:cubicBezTo>
                  <a:lnTo>
                    <a:pt x="8647" y="1088"/>
                  </a:lnTo>
                  <a:cubicBezTo>
                    <a:pt x="8687" y="1048"/>
                    <a:pt x="8653" y="971"/>
                    <a:pt x="8591" y="971"/>
                  </a:cubicBezTo>
                  <a:cubicBezTo>
                    <a:pt x="8586" y="971"/>
                    <a:pt x="8580" y="971"/>
                    <a:pt x="8575" y="973"/>
                  </a:cubicBezTo>
                  <a:lnTo>
                    <a:pt x="8012" y="1117"/>
                  </a:lnTo>
                  <a:lnTo>
                    <a:pt x="7824" y="1146"/>
                  </a:lnTo>
                  <a:cubicBezTo>
                    <a:pt x="7820" y="1147"/>
                    <a:pt x="7816" y="1147"/>
                    <a:pt x="7812" y="1147"/>
                  </a:cubicBezTo>
                  <a:cubicBezTo>
                    <a:pt x="7761" y="1147"/>
                    <a:pt x="7728" y="1070"/>
                    <a:pt x="7781" y="1030"/>
                  </a:cubicBezTo>
                  <a:cubicBezTo>
                    <a:pt x="7839" y="973"/>
                    <a:pt x="7896" y="915"/>
                    <a:pt x="7954" y="857"/>
                  </a:cubicBezTo>
                  <a:lnTo>
                    <a:pt x="8402" y="366"/>
                  </a:lnTo>
                  <a:cubicBezTo>
                    <a:pt x="8439" y="329"/>
                    <a:pt x="8401" y="259"/>
                    <a:pt x="8353" y="259"/>
                  </a:cubicBezTo>
                  <a:cubicBezTo>
                    <a:pt x="8346" y="259"/>
                    <a:pt x="8338" y="261"/>
                    <a:pt x="8330" y="265"/>
                  </a:cubicBezTo>
                  <a:lnTo>
                    <a:pt x="7709" y="467"/>
                  </a:lnTo>
                  <a:cubicBezTo>
                    <a:pt x="7521" y="525"/>
                    <a:pt x="7334" y="583"/>
                    <a:pt x="7131" y="612"/>
                  </a:cubicBezTo>
                  <a:cubicBezTo>
                    <a:pt x="7117" y="612"/>
                    <a:pt x="7088" y="597"/>
                    <a:pt x="7074" y="583"/>
                  </a:cubicBezTo>
                  <a:cubicBezTo>
                    <a:pt x="6667" y="180"/>
                    <a:pt x="6168" y="0"/>
                    <a:pt x="5678" y="0"/>
                  </a:cubicBezTo>
                  <a:close/>
                </a:path>
              </a:pathLst>
            </a:custGeom>
            <a:solidFill>
              <a:srgbClr val="F8F5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01" name="Google Shape;2701;p55"/>
          <p:cNvGrpSpPr/>
          <p:nvPr/>
        </p:nvGrpSpPr>
        <p:grpSpPr>
          <a:xfrm>
            <a:off x="4393738" y="1915791"/>
            <a:ext cx="356865" cy="356498"/>
            <a:chOff x="3314750" y="3817357"/>
            <a:chExt cx="356865" cy="356498"/>
          </a:xfrm>
        </p:grpSpPr>
        <p:sp>
          <p:nvSpPr>
            <p:cNvPr id="2702" name="Google Shape;2702;p55"/>
            <p:cNvSpPr/>
            <p:nvPr/>
          </p:nvSpPr>
          <p:spPr>
            <a:xfrm>
              <a:off x="3314750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814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814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8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55"/>
            <p:cNvSpPr/>
            <p:nvPr/>
          </p:nvSpPr>
          <p:spPr>
            <a:xfrm>
              <a:off x="3379082" y="3881296"/>
              <a:ext cx="228595" cy="228595"/>
            </a:xfrm>
            <a:custGeom>
              <a:avLst/>
              <a:gdLst/>
              <a:ahLst/>
              <a:cxnLst/>
              <a:rect l="l" t="t" r="r" b="b"/>
              <a:pathLst>
                <a:path w="8720" h="8720" extrusionOk="0">
                  <a:moveTo>
                    <a:pt x="6886" y="448"/>
                  </a:moveTo>
                  <a:cubicBezTo>
                    <a:pt x="7651" y="448"/>
                    <a:pt x="8272" y="1069"/>
                    <a:pt x="8272" y="1834"/>
                  </a:cubicBezTo>
                  <a:lnTo>
                    <a:pt x="8272" y="6872"/>
                  </a:lnTo>
                  <a:lnTo>
                    <a:pt x="8272" y="6886"/>
                  </a:lnTo>
                  <a:cubicBezTo>
                    <a:pt x="8272" y="7652"/>
                    <a:pt x="7651" y="8272"/>
                    <a:pt x="6872" y="8272"/>
                  </a:cubicBezTo>
                  <a:lnTo>
                    <a:pt x="1848" y="8272"/>
                  </a:lnTo>
                  <a:cubicBezTo>
                    <a:pt x="1069" y="8272"/>
                    <a:pt x="448" y="7652"/>
                    <a:pt x="448" y="6886"/>
                  </a:cubicBezTo>
                  <a:lnTo>
                    <a:pt x="448" y="1834"/>
                  </a:lnTo>
                  <a:cubicBezTo>
                    <a:pt x="448" y="1069"/>
                    <a:pt x="1069" y="448"/>
                    <a:pt x="1848" y="448"/>
                  </a:cubicBezTo>
                  <a:close/>
                  <a:moveTo>
                    <a:pt x="1848" y="1"/>
                  </a:moveTo>
                  <a:cubicBezTo>
                    <a:pt x="823" y="1"/>
                    <a:pt x="0" y="824"/>
                    <a:pt x="0" y="1834"/>
                  </a:cubicBezTo>
                  <a:lnTo>
                    <a:pt x="0" y="6872"/>
                  </a:lnTo>
                  <a:cubicBezTo>
                    <a:pt x="0" y="7897"/>
                    <a:pt x="823" y="8720"/>
                    <a:pt x="1848" y="8720"/>
                  </a:cubicBezTo>
                  <a:lnTo>
                    <a:pt x="6886" y="8720"/>
                  </a:lnTo>
                  <a:cubicBezTo>
                    <a:pt x="7897" y="8720"/>
                    <a:pt x="8719" y="7897"/>
                    <a:pt x="8719" y="6886"/>
                  </a:cubicBezTo>
                  <a:lnTo>
                    <a:pt x="8719" y="1834"/>
                  </a:lnTo>
                  <a:cubicBezTo>
                    <a:pt x="8719" y="824"/>
                    <a:pt x="7897" y="1"/>
                    <a:pt x="68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55"/>
            <p:cNvSpPr/>
            <p:nvPr/>
          </p:nvSpPr>
          <p:spPr>
            <a:xfrm>
              <a:off x="3412768" y="3935430"/>
              <a:ext cx="140408" cy="120274"/>
            </a:xfrm>
            <a:custGeom>
              <a:avLst/>
              <a:gdLst/>
              <a:ahLst/>
              <a:cxnLst/>
              <a:rect l="l" t="t" r="r" b="b"/>
              <a:pathLst>
                <a:path w="5356" h="4588" extrusionOk="0">
                  <a:moveTo>
                    <a:pt x="3063" y="447"/>
                  </a:moveTo>
                  <a:cubicBezTo>
                    <a:pt x="4013" y="447"/>
                    <a:pt x="4923" y="1183"/>
                    <a:pt x="4923" y="2295"/>
                  </a:cubicBezTo>
                  <a:cubicBezTo>
                    <a:pt x="4908" y="3320"/>
                    <a:pt x="4085" y="4143"/>
                    <a:pt x="3075" y="4143"/>
                  </a:cubicBezTo>
                  <a:cubicBezTo>
                    <a:pt x="1429" y="4143"/>
                    <a:pt x="592" y="2151"/>
                    <a:pt x="1761" y="996"/>
                  </a:cubicBezTo>
                  <a:cubicBezTo>
                    <a:pt x="2140" y="617"/>
                    <a:pt x="2606" y="447"/>
                    <a:pt x="3063" y="447"/>
                  </a:cubicBezTo>
                  <a:close/>
                  <a:moveTo>
                    <a:pt x="3075" y="0"/>
                  </a:moveTo>
                  <a:cubicBezTo>
                    <a:pt x="1025" y="0"/>
                    <a:pt x="0" y="2468"/>
                    <a:pt x="1444" y="3912"/>
                  </a:cubicBezTo>
                  <a:cubicBezTo>
                    <a:pt x="1910" y="4379"/>
                    <a:pt x="2484" y="4587"/>
                    <a:pt x="3047" y="4587"/>
                  </a:cubicBezTo>
                  <a:cubicBezTo>
                    <a:pt x="4225" y="4587"/>
                    <a:pt x="5356" y="3673"/>
                    <a:pt x="5356" y="2295"/>
                  </a:cubicBezTo>
                  <a:cubicBezTo>
                    <a:pt x="5356" y="1025"/>
                    <a:pt x="4331" y="0"/>
                    <a:pt x="30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55"/>
            <p:cNvSpPr/>
            <p:nvPr/>
          </p:nvSpPr>
          <p:spPr>
            <a:xfrm>
              <a:off x="3539518" y="3910447"/>
              <a:ext cx="31065" cy="31039"/>
            </a:xfrm>
            <a:custGeom>
              <a:avLst/>
              <a:gdLst/>
              <a:ahLst/>
              <a:cxnLst/>
              <a:rect l="l" t="t" r="r" b="b"/>
              <a:pathLst>
                <a:path w="1185" h="1184" extrusionOk="0">
                  <a:moveTo>
                    <a:pt x="593" y="0"/>
                  </a:moveTo>
                  <a:cubicBezTo>
                    <a:pt x="275" y="0"/>
                    <a:pt x="1" y="260"/>
                    <a:pt x="1" y="592"/>
                  </a:cubicBezTo>
                  <a:cubicBezTo>
                    <a:pt x="1" y="910"/>
                    <a:pt x="275" y="1184"/>
                    <a:pt x="593" y="1184"/>
                  </a:cubicBezTo>
                  <a:cubicBezTo>
                    <a:pt x="925" y="1184"/>
                    <a:pt x="1185" y="910"/>
                    <a:pt x="1185" y="592"/>
                  </a:cubicBezTo>
                  <a:cubicBezTo>
                    <a:pt x="1185" y="260"/>
                    <a:pt x="925" y="0"/>
                    <a:pt x="5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769030504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10" name="Google Shape;2710;p56"/>
          <p:cNvGrpSpPr/>
          <p:nvPr/>
        </p:nvGrpSpPr>
        <p:grpSpPr>
          <a:xfrm>
            <a:off x="923400" y="408925"/>
            <a:ext cx="7298860" cy="599400"/>
            <a:chOff x="923400" y="408925"/>
            <a:chExt cx="7298860" cy="599400"/>
          </a:xfrm>
        </p:grpSpPr>
        <p:sp>
          <p:nvSpPr>
            <p:cNvPr id="2711" name="Google Shape;2711;p56"/>
            <p:cNvSpPr/>
            <p:nvPr/>
          </p:nvSpPr>
          <p:spPr>
            <a:xfrm>
              <a:off x="923400" y="408925"/>
              <a:ext cx="7297200" cy="599400"/>
            </a:xfrm>
            <a:prstGeom prst="rect">
              <a:avLst/>
            </a:pr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56"/>
            <p:cNvSpPr/>
            <p:nvPr/>
          </p:nvSpPr>
          <p:spPr>
            <a:xfrm>
              <a:off x="1094232" y="643325"/>
              <a:ext cx="135300" cy="135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713" name="Google Shape;2713;p56"/>
            <p:cNvCxnSpPr/>
            <p:nvPr/>
          </p:nvCxnSpPr>
          <p:spPr>
            <a:xfrm>
              <a:off x="1374460" y="9158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4" name="Google Shape;2714;p56"/>
            <p:cNvCxnSpPr/>
            <p:nvPr/>
          </p:nvCxnSpPr>
          <p:spPr>
            <a:xfrm>
              <a:off x="1374460" y="5014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5" name="Google Shape;2715;p56"/>
            <p:cNvCxnSpPr/>
            <p:nvPr/>
          </p:nvCxnSpPr>
          <p:spPr>
            <a:xfrm>
              <a:off x="1374460" y="408925"/>
              <a:ext cx="0" cy="59760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716" name="Google Shape;2716;p56"/>
          <p:cNvSpPr txBox="1">
            <a:spLocks noGrp="1"/>
          </p:cNvSpPr>
          <p:nvPr>
            <p:ph type="title"/>
          </p:nvPr>
        </p:nvSpPr>
        <p:spPr>
          <a:xfrm>
            <a:off x="1126500" y="572125"/>
            <a:ext cx="6890100" cy="27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ALTERNATIVE RESOURCES</a:t>
            </a:r>
            <a:endParaRPr/>
          </a:p>
        </p:txBody>
      </p:sp>
      <p:grpSp>
        <p:nvGrpSpPr>
          <p:cNvPr id="2717" name="Google Shape;2717;p56"/>
          <p:cNvGrpSpPr/>
          <p:nvPr/>
        </p:nvGrpSpPr>
        <p:grpSpPr>
          <a:xfrm>
            <a:off x="923396" y="1333944"/>
            <a:ext cx="1815059" cy="1418313"/>
            <a:chOff x="4976375" y="2629325"/>
            <a:chExt cx="808850" cy="632075"/>
          </a:xfrm>
        </p:grpSpPr>
        <p:sp>
          <p:nvSpPr>
            <p:cNvPr id="2718" name="Google Shape;2718;p56"/>
            <p:cNvSpPr/>
            <p:nvPr/>
          </p:nvSpPr>
          <p:spPr>
            <a:xfrm>
              <a:off x="4982925" y="2641050"/>
              <a:ext cx="789650" cy="603500"/>
            </a:xfrm>
            <a:custGeom>
              <a:avLst/>
              <a:gdLst/>
              <a:ahLst/>
              <a:cxnLst/>
              <a:rect l="l" t="t" r="r" b="b"/>
              <a:pathLst>
                <a:path w="31586" h="24140" extrusionOk="0">
                  <a:moveTo>
                    <a:pt x="20111" y="1784"/>
                  </a:moveTo>
                  <a:cubicBezTo>
                    <a:pt x="20679" y="1787"/>
                    <a:pt x="21285" y="1790"/>
                    <a:pt x="21891" y="1801"/>
                  </a:cubicBezTo>
                  <a:cubicBezTo>
                    <a:pt x="22213" y="1811"/>
                    <a:pt x="22506" y="1821"/>
                    <a:pt x="22789" y="1838"/>
                  </a:cubicBezTo>
                  <a:cubicBezTo>
                    <a:pt x="22830" y="1842"/>
                    <a:pt x="22866" y="1845"/>
                    <a:pt x="22907" y="1848"/>
                  </a:cubicBezTo>
                  <a:cubicBezTo>
                    <a:pt x="23009" y="1855"/>
                    <a:pt x="23115" y="1862"/>
                    <a:pt x="23221" y="1866"/>
                  </a:cubicBezTo>
                  <a:cubicBezTo>
                    <a:pt x="23367" y="1869"/>
                    <a:pt x="23513" y="1869"/>
                    <a:pt x="23662" y="1872"/>
                  </a:cubicBezTo>
                  <a:cubicBezTo>
                    <a:pt x="23976" y="1875"/>
                    <a:pt x="24258" y="1883"/>
                    <a:pt x="24524" y="1889"/>
                  </a:cubicBezTo>
                  <a:cubicBezTo>
                    <a:pt x="24670" y="1896"/>
                    <a:pt x="24823" y="1899"/>
                    <a:pt x="24973" y="1906"/>
                  </a:cubicBezTo>
                  <a:lnTo>
                    <a:pt x="25030" y="1910"/>
                  </a:lnTo>
                  <a:cubicBezTo>
                    <a:pt x="25078" y="1913"/>
                    <a:pt x="25125" y="1916"/>
                    <a:pt x="25173" y="1919"/>
                  </a:cubicBezTo>
                  <a:cubicBezTo>
                    <a:pt x="25207" y="1919"/>
                    <a:pt x="25241" y="1923"/>
                    <a:pt x="25275" y="1927"/>
                  </a:cubicBezTo>
                  <a:lnTo>
                    <a:pt x="25289" y="1930"/>
                  </a:lnTo>
                  <a:cubicBezTo>
                    <a:pt x="25320" y="1930"/>
                    <a:pt x="25381" y="1937"/>
                    <a:pt x="25408" y="1947"/>
                  </a:cubicBezTo>
                  <a:cubicBezTo>
                    <a:pt x="25438" y="1960"/>
                    <a:pt x="25472" y="1974"/>
                    <a:pt x="25503" y="1988"/>
                  </a:cubicBezTo>
                  <a:cubicBezTo>
                    <a:pt x="25527" y="2005"/>
                    <a:pt x="25551" y="2026"/>
                    <a:pt x="25574" y="2042"/>
                  </a:cubicBezTo>
                  <a:cubicBezTo>
                    <a:pt x="25656" y="2107"/>
                    <a:pt x="25687" y="2230"/>
                    <a:pt x="25687" y="2315"/>
                  </a:cubicBezTo>
                  <a:cubicBezTo>
                    <a:pt x="25687" y="2362"/>
                    <a:pt x="25680" y="2413"/>
                    <a:pt x="25670" y="2457"/>
                  </a:cubicBezTo>
                  <a:cubicBezTo>
                    <a:pt x="25656" y="2498"/>
                    <a:pt x="25632" y="2549"/>
                    <a:pt x="25601" y="2597"/>
                  </a:cubicBezTo>
                  <a:cubicBezTo>
                    <a:pt x="25585" y="2624"/>
                    <a:pt x="25561" y="2658"/>
                    <a:pt x="25537" y="2688"/>
                  </a:cubicBezTo>
                  <a:cubicBezTo>
                    <a:pt x="25540" y="2702"/>
                    <a:pt x="25544" y="2719"/>
                    <a:pt x="25551" y="2733"/>
                  </a:cubicBezTo>
                  <a:lnTo>
                    <a:pt x="25557" y="2756"/>
                  </a:lnTo>
                  <a:cubicBezTo>
                    <a:pt x="25568" y="2787"/>
                    <a:pt x="25578" y="2822"/>
                    <a:pt x="25588" y="2852"/>
                  </a:cubicBezTo>
                  <a:cubicBezTo>
                    <a:pt x="25615" y="2940"/>
                    <a:pt x="25629" y="3032"/>
                    <a:pt x="25639" y="3124"/>
                  </a:cubicBezTo>
                  <a:lnTo>
                    <a:pt x="25650" y="3178"/>
                  </a:lnTo>
                  <a:cubicBezTo>
                    <a:pt x="25667" y="3294"/>
                    <a:pt x="25683" y="3396"/>
                    <a:pt x="25711" y="3502"/>
                  </a:cubicBezTo>
                  <a:cubicBezTo>
                    <a:pt x="25738" y="3618"/>
                    <a:pt x="25772" y="3729"/>
                    <a:pt x="25802" y="3835"/>
                  </a:cubicBezTo>
                  <a:lnTo>
                    <a:pt x="25806" y="3849"/>
                  </a:lnTo>
                  <a:cubicBezTo>
                    <a:pt x="25837" y="3951"/>
                    <a:pt x="25871" y="4056"/>
                    <a:pt x="25895" y="4165"/>
                  </a:cubicBezTo>
                  <a:cubicBezTo>
                    <a:pt x="25921" y="4291"/>
                    <a:pt x="25939" y="4430"/>
                    <a:pt x="25952" y="4590"/>
                  </a:cubicBezTo>
                  <a:cubicBezTo>
                    <a:pt x="25956" y="4668"/>
                    <a:pt x="25959" y="4753"/>
                    <a:pt x="25966" y="4835"/>
                  </a:cubicBezTo>
                  <a:cubicBezTo>
                    <a:pt x="25969" y="4954"/>
                    <a:pt x="25976" y="5080"/>
                    <a:pt x="25989" y="5202"/>
                  </a:cubicBezTo>
                  <a:cubicBezTo>
                    <a:pt x="26003" y="5294"/>
                    <a:pt x="26017" y="5386"/>
                    <a:pt x="26034" y="5475"/>
                  </a:cubicBezTo>
                  <a:cubicBezTo>
                    <a:pt x="26050" y="5573"/>
                    <a:pt x="26068" y="5672"/>
                    <a:pt x="26081" y="5770"/>
                  </a:cubicBezTo>
                  <a:lnTo>
                    <a:pt x="26099" y="5872"/>
                  </a:lnTo>
                  <a:cubicBezTo>
                    <a:pt x="26122" y="6032"/>
                    <a:pt x="26146" y="6199"/>
                    <a:pt x="26173" y="6359"/>
                  </a:cubicBezTo>
                  <a:cubicBezTo>
                    <a:pt x="26207" y="6543"/>
                    <a:pt x="26238" y="6726"/>
                    <a:pt x="26265" y="6907"/>
                  </a:cubicBezTo>
                  <a:cubicBezTo>
                    <a:pt x="26292" y="7100"/>
                    <a:pt x="26323" y="7301"/>
                    <a:pt x="26361" y="7495"/>
                  </a:cubicBezTo>
                  <a:cubicBezTo>
                    <a:pt x="26411" y="7764"/>
                    <a:pt x="26452" y="8036"/>
                    <a:pt x="26490" y="8298"/>
                  </a:cubicBezTo>
                  <a:lnTo>
                    <a:pt x="26490" y="8308"/>
                  </a:lnTo>
                  <a:cubicBezTo>
                    <a:pt x="26524" y="8526"/>
                    <a:pt x="26571" y="8754"/>
                    <a:pt x="26642" y="9029"/>
                  </a:cubicBezTo>
                  <a:lnTo>
                    <a:pt x="26646" y="9050"/>
                  </a:lnTo>
                  <a:cubicBezTo>
                    <a:pt x="26708" y="9287"/>
                    <a:pt x="26772" y="9532"/>
                    <a:pt x="26830" y="9774"/>
                  </a:cubicBezTo>
                  <a:cubicBezTo>
                    <a:pt x="26884" y="10022"/>
                    <a:pt x="26932" y="10292"/>
                    <a:pt x="26973" y="10594"/>
                  </a:cubicBezTo>
                  <a:cubicBezTo>
                    <a:pt x="26989" y="10713"/>
                    <a:pt x="27014" y="10829"/>
                    <a:pt x="27037" y="10945"/>
                  </a:cubicBezTo>
                  <a:cubicBezTo>
                    <a:pt x="27058" y="11053"/>
                    <a:pt x="27078" y="11165"/>
                    <a:pt x="27095" y="11278"/>
                  </a:cubicBezTo>
                  <a:cubicBezTo>
                    <a:pt x="27132" y="11529"/>
                    <a:pt x="27170" y="11795"/>
                    <a:pt x="27190" y="12060"/>
                  </a:cubicBezTo>
                  <a:cubicBezTo>
                    <a:pt x="27197" y="12169"/>
                    <a:pt x="27207" y="12281"/>
                    <a:pt x="27218" y="12387"/>
                  </a:cubicBezTo>
                  <a:cubicBezTo>
                    <a:pt x="27238" y="12573"/>
                    <a:pt x="27259" y="12771"/>
                    <a:pt x="27259" y="12961"/>
                  </a:cubicBezTo>
                  <a:cubicBezTo>
                    <a:pt x="27262" y="13019"/>
                    <a:pt x="27262" y="13074"/>
                    <a:pt x="27262" y="13129"/>
                  </a:cubicBezTo>
                  <a:cubicBezTo>
                    <a:pt x="27262" y="13356"/>
                    <a:pt x="27265" y="13591"/>
                    <a:pt x="27289" y="13819"/>
                  </a:cubicBezTo>
                  <a:cubicBezTo>
                    <a:pt x="27303" y="13952"/>
                    <a:pt x="27316" y="14091"/>
                    <a:pt x="27326" y="14237"/>
                  </a:cubicBezTo>
                  <a:cubicBezTo>
                    <a:pt x="27333" y="14316"/>
                    <a:pt x="27336" y="14383"/>
                    <a:pt x="27336" y="14448"/>
                  </a:cubicBezTo>
                  <a:lnTo>
                    <a:pt x="27336" y="14468"/>
                  </a:lnTo>
                  <a:cubicBezTo>
                    <a:pt x="27336" y="14492"/>
                    <a:pt x="27336" y="14512"/>
                    <a:pt x="27333" y="14537"/>
                  </a:cubicBezTo>
                  <a:cubicBezTo>
                    <a:pt x="27330" y="14625"/>
                    <a:pt x="27316" y="14730"/>
                    <a:pt x="27265" y="14798"/>
                  </a:cubicBezTo>
                  <a:lnTo>
                    <a:pt x="27259" y="14806"/>
                  </a:lnTo>
                  <a:cubicBezTo>
                    <a:pt x="27218" y="14864"/>
                    <a:pt x="27180" y="14914"/>
                    <a:pt x="27119" y="14948"/>
                  </a:cubicBezTo>
                  <a:cubicBezTo>
                    <a:pt x="27088" y="14966"/>
                    <a:pt x="27047" y="14986"/>
                    <a:pt x="27006" y="14996"/>
                  </a:cubicBezTo>
                  <a:cubicBezTo>
                    <a:pt x="26980" y="15002"/>
                    <a:pt x="26956" y="15010"/>
                    <a:pt x="26928" y="15013"/>
                  </a:cubicBezTo>
                  <a:cubicBezTo>
                    <a:pt x="26833" y="15033"/>
                    <a:pt x="26752" y="15043"/>
                    <a:pt x="26680" y="15050"/>
                  </a:cubicBezTo>
                  <a:cubicBezTo>
                    <a:pt x="26520" y="15064"/>
                    <a:pt x="26388" y="15071"/>
                    <a:pt x="26265" y="15071"/>
                  </a:cubicBezTo>
                  <a:lnTo>
                    <a:pt x="26245" y="15071"/>
                  </a:lnTo>
                  <a:cubicBezTo>
                    <a:pt x="26105" y="15071"/>
                    <a:pt x="25966" y="15060"/>
                    <a:pt x="25860" y="15054"/>
                  </a:cubicBezTo>
                  <a:cubicBezTo>
                    <a:pt x="25796" y="15047"/>
                    <a:pt x="25734" y="15043"/>
                    <a:pt x="25670" y="15040"/>
                  </a:cubicBezTo>
                  <a:cubicBezTo>
                    <a:pt x="25598" y="15033"/>
                    <a:pt x="25524" y="15030"/>
                    <a:pt x="25452" y="15023"/>
                  </a:cubicBezTo>
                  <a:cubicBezTo>
                    <a:pt x="25414" y="15019"/>
                    <a:pt x="25374" y="15016"/>
                    <a:pt x="25336" y="15013"/>
                  </a:cubicBezTo>
                  <a:cubicBezTo>
                    <a:pt x="25248" y="15006"/>
                    <a:pt x="25152" y="14996"/>
                    <a:pt x="25061" y="14996"/>
                  </a:cubicBezTo>
                  <a:lnTo>
                    <a:pt x="25041" y="14996"/>
                  </a:lnTo>
                  <a:cubicBezTo>
                    <a:pt x="24901" y="14999"/>
                    <a:pt x="24761" y="14999"/>
                    <a:pt x="24626" y="15006"/>
                  </a:cubicBezTo>
                  <a:cubicBezTo>
                    <a:pt x="24561" y="15010"/>
                    <a:pt x="24496" y="15013"/>
                    <a:pt x="24432" y="15016"/>
                  </a:cubicBezTo>
                  <a:cubicBezTo>
                    <a:pt x="24356" y="15019"/>
                    <a:pt x="24279" y="15023"/>
                    <a:pt x="24200" y="15027"/>
                  </a:cubicBezTo>
                  <a:cubicBezTo>
                    <a:pt x="24119" y="15030"/>
                    <a:pt x="24037" y="15030"/>
                    <a:pt x="23959" y="15033"/>
                  </a:cubicBezTo>
                  <a:cubicBezTo>
                    <a:pt x="23887" y="15033"/>
                    <a:pt x="23819" y="15037"/>
                    <a:pt x="23751" y="15037"/>
                  </a:cubicBezTo>
                  <a:cubicBezTo>
                    <a:pt x="23667" y="15040"/>
                    <a:pt x="23581" y="15043"/>
                    <a:pt x="23499" y="15047"/>
                  </a:cubicBezTo>
                  <a:cubicBezTo>
                    <a:pt x="23438" y="15050"/>
                    <a:pt x="23381" y="15054"/>
                    <a:pt x="23320" y="15054"/>
                  </a:cubicBezTo>
                  <a:cubicBezTo>
                    <a:pt x="23177" y="15060"/>
                    <a:pt x="23026" y="15060"/>
                    <a:pt x="22884" y="15064"/>
                  </a:cubicBezTo>
                  <a:lnTo>
                    <a:pt x="22843" y="15064"/>
                  </a:lnTo>
                  <a:cubicBezTo>
                    <a:pt x="22306" y="15071"/>
                    <a:pt x="21720" y="15091"/>
                    <a:pt x="20996" y="15129"/>
                  </a:cubicBezTo>
                  <a:lnTo>
                    <a:pt x="20772" y="15142"/>
                  </a:lnTo>
                  <a:cubicBezTo>
                    <a:pt x="20527" y="15156"/>
                    <a:pt x="20274" y="15170"/>
                    <a:pt x="20026" y="15186"/>
                  </a:cubicBezTo>
                  <a:cubicBezTo>
                    <a:pt x="19894" y="15193"/>
                    <a:pt x="19758" y="15203"/>
                    <a:pt x="19625" y="15214"/>
                  </a:cubicBezTo>
                  <a:cubicBezTo>
                    <a:pt x="19472" y="15227"/>
                    <a:pt x="19319" y="15237"/>
                    <a:pt x="19166" y="15247"/>
                  </a:cubicBezTo>
                  <a:cubicBezTo>
                    <a:pt x="18669" y="15278"/>
                    <a:pt x="18009" y="15313"/>
                    <a:pt x="17343" y="15313"/>
                  </a:cubicBezTo>
                  <a:lnTo>
                    <a:pt x="17305" y="15313"/>
                  </a:lnTo>
                  <a:cubicBezTo>
                    <a:pt x="16682" y="15313"/>
                    <a:pt x="16074" y="15308"/>
                    <a:pt x="15465" y="15302"/>
                  </a:cubicBezTo>
                  <a:cubicBezTo>
                    <a:pt x="15128" y="15299"/>
                    <a:pt x="14825" y="15292"/>
                    <a:pt x="14536" y="15285"/>
                  </a:cubicBezTo>
                  <a:cubicBezTo>
                    <a:pt x="14437" y="15281"/>
                    <a:pt x="14332" y="15275"/>
                    <a:pt x="14233" y="15272"/>
                  </a:cubicBezTo>
                  <a:cubicBezTo>
                    <a:pt x="14192" y="15268"/>
                    <a:pt x="14148" y="15264"/>
                    <a:pt x="14104" y="15261"/>
                  </a:cubicBezTo>
                  <a:cubicBezTo>
                    <a:pt x="13999" y="15258"/>
                    <a:pt x="13893" y="15251"/>
                    <a:pt x="13788" y="15247"/>
                  </a:cubicBezTo>
                  <a:lnTo>
                    <a:pt x="13641" y="15241"/>
                  </a:lnTo>
                  <a:cubicBezTo>
                    <a:pt x="13533" y="15237"/>
                    <a:pt x="13421" y="15231"/>
                    <a:pt x="13311" y="15224"/>
                  </a:cubicBezTo>
                  <a:cubicBezTo>
                    <a:pt x="13118" y="15214"/>
                    <a:pt x="12920" y="15203"/>
                    <a:pt x="12723" y="15197"/>
                  </a:cubicBezTo>
                  <a:cubicBezTo>
                    <a:pt x="12478" y="15190"/>
                    <a:pt x="12220" y="15186"/>
                    <a:pt x="11937" y="15186"/>
                  </a:cubicBezTo>
                  <a:lnTo>
                    <a:pt x="11771" y="15186"/>
                  </a:lnTo>
                  <a:cubicBezTo>
                    <a:pt x="11495" y="15186"/>
                    <a:pt x="11165" y="15190"/>
                    <a:pt x="10832" y="15197"/>
                  </a:cubicBezTo>
                  <a:cubicBezTo>
                    <a:pt x="10702" y="15200"/>
                    <a:pt x="10573" y="15203"/>
                    <a:pt x="10444" y="15206"/>
                  </a:cubicBezTo>
                  <a:cubicBezTo>
                    <a:pt x="10284" y="15214"/>
                    <a:pt x="10121" y="15217"/>
                    <a:pt x="9958" y="15220"/>
                  </a:cubicBezTo>
                  <a:cubicBezTo>
                    <a:pt x="9706" y="15220"/>
                    <a:pt x="9451" y="15224"/>
                    <a:pt x="9199" y="15224"/>
                  </a:cubicBezTo>
                  <a:cubicBezTo>
                    <a:pt x="8824" y="15224"/>
                    <a:pt x="8450" y="15220"/>
                    <a:pt x="8086" y="15214"/>
                  </a:cubicBezTo>
                  <a:lnTo>
                    <a:pt x="8042" y="15214"/>
                  </a:lnTo>
                  <a:cubicBezTo>
                    <a:pt x="7763" y="15210"/>
                    <a:pt x="7477" y="15206"/>
                    <a:pt x="7196" y="15183"/>
                  </a:cubicBezTo>
                  <a:cubicBezTo>
                    <a:pt x="7025" y="15170"/>
                    <a:pt x="6852" y="15149"/>
                    <a:pt x="6685" y="15129"/>
                  </a:cubicBezTo>
                  <a:cubicBezTo>
                    <a:pt x="6546" y="15115"/>
                    <a:pt x="6409" y="15098"/>
                    <a:pt x="6270" y="15084"/>
                  </a:cubicBezTo>
                  <a:cubicBezTo>
                    <a:pt x="6141" y="15074"/>
                    <a:pt x="5987" y="15060"/>
                    <a:pt x="5831" y="15057"/>
                  </a:cubicBezTo>
                  <a:cubicBezTo>
                    <a:pt x="5783" y="15054"/>
                    <a:pt x="5739" y="15054"/>
                    <a:pt x="5695" y="15050"/>
                  </a:cubicBezTo>
                  <a:cubicBezTo>
                    <a:pt x="5604" y="15050"/>
                    <a:pt x="5511" y="15047"/>
                    <a:pt x="5420" y="15047"/>
                  </a:cubicBezTo>
                  <a:lnTo>
                    <a:pt x="5359" y="15047"/>
                  </a:lnTo>
                  <a:cubicBezTo>
                    <a:pt x="5018" y="15054"/>
                    <a:pt x="4739" y="15071"/>
                    <a:pt x="4481" y="15101"/>
                  </a:cubicBezTo>
                  <a:cubicBezTo>
                    <a:pt x="4284" y="15129"/>
                    <a:pt x="4056" y="15162"/>
                    <a:pt x="3831" y="15162"/>
                  </a:cubicBezTo>
                  <a:cubicBezTo>
                    <a:pt x="3746" y="15162"/>
                    <a:pt x="3665" y="15156"/>
                    <a:pt x="3583" y="15145"/>
                  </a:cubicBezTo>
                  <a:cubicBezTo>
                    <a:pt x="3470" y="15132"/>
                    <a:pt x="3331" y="15115"/>
                    <a:pt x="3212" y="15050"/>
                  </a:cubicBezTo>
                  <a:cubicBezTo>
                    <a:pt x="3093" y="14982"/>
                    <a:pt x="3012" y="14884"/>
                    <a:pt x="2981" y="14768"/>
                  </a:cubicBezTo>
                  <a:cubicBezTo>
                    <a:pt x="2954" y="14669"/>
                    <a:pt x="2946" y="14567"/>
                    <a:pt x="2940" y="14476"/>
                  </a:cubicBezTo>
                  <a:cubicBezTo>
                    <a:pt x="2933" y="14336"/>
                    <a:pt x="2926" y="14196"/>
                    <a:pt x="2926" y="14060"/>
                  </a:cubicBezTo>
                  <a:lnTo>
                    <a:pt x="2926" y="13635"/>
                  </a:lnTo>
                  <a:lnTo>
                    <a:pt x="2926" y="13176"/>
                  </a:lnTo>
                  <a:cubicBezTo>
                    <a:pt x="2923" y="12870"/>
                    <a:pt x="2910" y="12567"/>
                    <a:pt x="2889" y="12275"/>
                  </a:cubicBezTo>
                  <a:cubicBezTo>
                    <a:pt x="2865" y="11955"/>
                    <a:pt x="2838" y="11686"/>
                    <a:pt x="2807" y="11438"/>
                  </a:cubicBezTo>
                  <a:cubicBezTo>
                    <a:pt x="2770" y="11169"/>
                    <a:pt x="2739" y="10928"/>
                    <a:pt x="2726" y="10683"/>
                  </a:cubicBezTo>
                  <a:cubicBezTo>
                    <a:pt x="2718" y="10557"/>
                    <a:pt x="2715" y="10427"/>
                    <a:pt x="2712" y="10305"/>
                  </a:cubicBezTo>
                  <a:cubicBezTo>
                    <a:pt x="2709" y="10176"/>
                    <a:pt x="2705" y="10043"/>
                    <a:pt x="2698" y="9914"/>
                  </a:cubicBezTo>
                  <a:cubicBezTo>
                    <a:pt x="2695" y="9849"/>
                    <a:pt x="2688" y="9788"/>
                    <a:pt x="2685" y="9723"/>
                  </a:cubicBezTo>
                  <a:cubicBezTo>
                    <a:pt x="2678" y="9662"/>
                    <a:pt x="2674" y="9601"/>
                    <a:pt x="2671" y="9540"/>
                  </a:cubicBezTo>
                  <a:cubicBezTo>
                    <a:pt x="2665" y="9427"/>
                    <a:pt x="2661" y="9312"/>
                    <a:pt x="2661" y="9185"/>
                  </a:cubicBezTo>
                  <a:cubicBezTo>
                    <a:pt x="2661" y="8914"/>
                    <a:pt x="2654" y="8692"/>
                    <a:pt x="2640" y="8485"/>
                  </a:cubicBezTo>
                  <a:cubicBezTo>
                    <a:pt x="2630" y="8349"/>
                    <a:pt x="2624" y="8213"/>
                    <a:pt x="2616" y="8077"/>
                  </a:cubicBezTo>
                  <a:cubicBezTo>
                    <a:pt x="2613" y="8015"/>
                    <a:pt x="2607" y="7954"/>
                    <a:pt x="2603" y="7896"/>
                  </a:cubicBezTo>
                  <a:cubicBezTo>
                    <a:pt x="2596" y="7805"/>
                    <a:pt x="2590" y="7709"/>
                    <a:pt x="2586" y="7618"/>
                  </a:cubicBezTo>
                  <a:cubicBezTo>
                    <a:pt x="2583" y="7540"/>
                    <a:pt x="2576" y="7464"/>
                    <a:pt x="2572" y="7386"/>
                  </a:cubicBezTo>
                  <a:cubicBezTo>
                    <a:pt x="2569" y="7315"/>
                    <a:pt x="2563" y="7243"/>
                    <a:pt x="2558" y="7172"/>
                  </a:cubicBezTo>
                  <a:cubicBezTo>
                    <a:pt x="2555" y="7080"/>
                    <a:pt x="2555" y="6988"/>
                    <a:pt x="2555" y="6896"/>
                  </a:cubicBezTo>
                  <a:cubicBezTo>
                    <a:pt x="2555" y="6849"/>
                    <a:pt x="2552" y="6801"/>
                    <a:pt x="2552" y="6753"/>
                  </a:cubicBezTo>
                  <a:cubicBezTo>
                    <a:pt x="2549" y="6499"/>
                    <a:pt x="2535" y="6226"/>
                    <a:pt x="2508" y="5896"/>
                  </a:cubicBezTo>
                  <a:cubicBezTo>
                    <a:pt x="2494" y="5747"/>
                    <a:pt x="2497" y="5601"/>
                    <a:pt x="2501" y="5488"/>
                  </a:cubicBezTo>
                  <a:cubicBezTo>
                    <a:pt x="2505" y="5369"/>
                    <a:pt x="2501" y="5246"/>
                    <a:pt x="2484" y="5103"/>
                  </a:cubicBezTo>
                  <a:cubicBezTo>
                    <a:pt x="2474" y="5036"/>
                    <a:pt x="2464" y="4971"/>
                    <a:pt x="2450" y="4903"/>
                  </a:cubicBezTo>
                  <a:cubicBezTo>
                    <a:pt x="2423" y="4753"/>
                    <a:pt x="2395" y="4597"/>
                    <a:pt x="2389" y="4440"/>
                  </a:cubicBezTo>
                  <a:cubicBezTo>
                    <a:pt x="2385" y="4376"/>
                    <a:pt x="2385" y="4311"/>
                    <a:pt x="2385" y="4250"/>
                  </a:cubicBezTo>
                  <a:cubicBezTo>
                    <a:pt x="2385" y="4192"/>
                    <a:pt x="2382" y="4134"/>
                    <a:pt x="2382" y="4076"/>
                  </a:cubicBezTo>
                  <a:cubicBezTo>
                    <a:pt x="2379" y="4042"/>
                    <a:pt x="2379" y="4009"/>
                    <a:pt x="2375" y="3974"/>
                  </a:cubicBezTo>
                  <a:cubicBezTo>
                    <a:pt x="2372" y="3879"/>
                    <a:pt x="2365" y="3781"/>
                    <a:pt x="2372" y="3682"/>
                  </a:cubicBezTo>
                  <a:cubicBezTo>
                    <a:pt x="2375" y="3573"/>
                    <a:pt x="2385" y="3467"/>
                    <a:pt x="2392" y="3376"/>
                  </a:cubicBezTo>
                  <a:cubicBezTo>
                    <a:pt x="2395" y="3332"/>
                    <a:pt x="2399" y="3291"/>
                    <a:pt x="2406" y="3250"/>
                  </a:cubicBezTo>
                  <a:cubicBezTo>
                    <a:pt x="2301" y="3230"/>
                    <a:pt x="2216" y="3124"/>
                    <a:pt x="2216" y="3012"/>
                  </a:cubicBezTo>
                  <a:cubicBezTo>
                    <a:pt x="2216" y="2947"/>
                    <a:pt x="2243" y="2886"/>
                    <a:pt x="2287" y="2842"/>
                  </a:cubicBezTo>
                  <a:cubicBezTo>
                    <a:pt x="2327" y="2797"/>
                    <a:pt x="2379" y="2777"/>
                    <a:pt x="2456" y="2770"/>
                  </a:cubicBezTo>
                  <a:cubicBezTo>
                    <a:pt x="2497" y="2767"/>
                    <a:pt x="2542" y="2764"/>
                    <a:pt x="2586" y="2760"/>
                  </a:cubicBezTo>
                  <a:lnTo>
                    <a:pt x="2593" y="2760"/>
                  </a:lnTo>
                  <a:cubicBezTo>
                    <a:pt x="2634" y="2715"/>
                    <a:pt x="2674" y="2682"/>
                    <a:pt x="2715" y="2658"/>
                  </a:cubicBezTo>
                  <a:cubicBezTo>
                    <a:pt x="2814" y="2604"/>
                    <a:pt x="2923" y="2590"/>
                    <a:pt x="3028" y="2580"/>
                  </a:cubicBezTo>
                  <a:cubicBezTo>
                    <a:pt x="3045" y="2577"/>
                    <a:pt x="3062" y="2573"/>
                    <a:pt x="3079" y="2573"/>
                  </a:cubicBezTo>
                  <a:cubicBezTo>
                    <a:pt x="3137" y="2566"/>
                    <a:pt x="3191" y="2563"/>
                    <a:pt x="3249" y="2559"/>
                  </a:cubicBezTo>
                  <a:cubicBezTo>
                    <a:pt x="3314" y="2559"/>
                    <a:pt x="3375" y="2556"/>
                    <a:pt x="3440" y="2549"/>
                  </a:cubicBezTo>
                  <a:cubicBezTo>
                    <a:pt x="3474" y="2549"/>
                    <a:pt x="3511" y="2546"/>
                    <a:pt x="3546" y="2542"/>
                  </a:cubicBezTo>
                  <a:cubicBezTo>
                    <a:pt x="3630" y="2532"/>
                    <a:pt x="3715" y="2525"/>
                    <a:pt x="3803" y="2525"/>
                  </a:cubicBezTo>
                  <a:cubicBezTo>
                    <a:pt x="4069" y="2522"/>
                    <a:pt x="4338" y="2519"/>
                    <a:pt x="4631" y="2511"/>
                  </a:cubicBezTo>
                  <a:cubicBezTo>
                    <a:pt x="4896" y="2508"/>
                    <a:pt x="5182" y="2501"/>
                    <a:pt x="5461" y="2478"/>
                  </a:cubicBezTo>
                  <a:lnTo>
                    <a:pt x="5535" y="2470"/>
                  </a:lnTo>
                  <a:cubicBezTo>
                    <a:pt x="5637" y="2461"/>
                    <a:pt x="5739" y="2454"/>
                    <a:pt x="5844" y="2447"/>
                  </a:cubicBezTo>
                  <a:lnTo>
                    <a:pt x="5902" y="2447"/>
                  </a:lnTo>
                  <a:cubicBezTo>
                    <a:pt x="6022" y="2444"/>
                    <a:pt x="6141" y="2437"/>
                    <a:pt x="6260" y="2426"/>
                  </a:cubicBezTo>
                  <a:cubicBezTo>
                    <a:pt x="6359" y="2420"/>
                    <a:pt x="6457" y="2413"/>
                    <a:pt x="6556" y="2406"/>
                  </a:cubicBezTo>
                  <a:cubicBezTo>
                    <a:pt x="6722" y="2396"/>
                    <a:pt x="6893" y="2386"/>
                    <a:pt x="7063" y="2368"/>
                  </a:cubicBezTo>
                  <a:cubicBezTo>
                    <a:pt x="7114" y="2362"/>
                    <a:pt x="7165" y="2359"/>
                    <a:pt x="7216" y="2352"/>
                  </a:cubicBezTo>
                  <a:cubicBezTo>
                    <a:pt x="7314" y="2341"/>
                    <a:pt x="7413" y="2332"/>
                    <a:pt x="7512" y="2321"/>
                  </a:cubicBezTo>
                  <a:cubicBezTo>
                    <a:pt x="7617" y="2315"/>
                    <a:pt x="7719" y="2307"/>
                    <a:pt x="7821" y="2301"/>
                  </a:cubicBezTo>
                  <a:lnTo>
                    <a:pt x="7926" y="2297"/>
                  </a:lnTo>
                  <a:lnTo>
                    <a:pt x="8036" y="2291"/>
                  </a:lnTo>
                  <a:cubicBezTo>
                    <a:pt x="8141" y="2284"/>
                    <a:pt x="8250" y="2274"/>
                    <a:pt x="8359" y="2274"/>
                  </a:cubicBezTo>
                  <a:cubicBezTo>
                    <a:pt x="8529" y="2270"/>
                    <a:pt x="8658" y="2266"/>
                    <a:pt x="8780" y="2260"/>
                  </a:cubicBezTo>
                  <a:cubicBezTo>
                    <a:pt x="8899" y="2257"/>
                    <a:pt x="9019" y="2250"/>
                    <a:pt x="9138" y="2243"/>
                  </a:cubicBezTo>
                  <a:lnTo>
                    <a:pt x="9199" y="2239"/>
                  </a:lnTo>
                  <a:cubicBezTo>
                    <a:pt x="9331" y="2233"/>
                    <a:pt x="9461" y="2230"/>
                    <a:pt x="9590" y="2230"/>
                  </a:cubicBezTo>
                  <a:lnTo>
                    <a:pt x="9638" y="2230"/>
                  </a:lnTo>
                  <a:cubicBezTo>
                    <a:pt x="9903" y="2226"/>
                    <a:pt x="10182" y="2216"/>
                    <a:pt x="10468" y="2205"/>
                  </a:cubicBezTo>
                  <a:cubicBezTo>
                    <a:pt x="10767" y="2192"/>
                    <a:pt x="11069" y="2168"/>
                    <a:pt x="11363" y="2144"/>
                  </a:cubicBezTo>
                  <a:lnTo>
                    <a:pt x="11369" y="2144"/>
                  </a:lnTo>
                  <a:cubicBezTo>
                    <a:pt x="11672" y="2117"/>
                    <a:pt x="11968" y="2093"/>
                    <a:pt x="12267" y="2083"/>
                  </a:cubicBezTo>
                  <a:lnTo>
                    <a:pt x="12383" y="2079"/>
                  </a:lnTo>
                  <a:cubicBezTo>
                    <a:pt x="12492" y="2076"/>
                    <a:pt x="12600" y="2073"/>
                    <a:pt x="12710" y="2070"/>
                  </a:cubicBezTo>
                  <a:lnTo>
                    <a:pt x="12808" y="2062"/>
                  </a:lnTo>
                  <a:cubicBezTo>
                    <a:pt x="12920" y="2059"/>
                    <a:pt x="13039" y="2052"/>
                    <a:pt x="13159" y="2049"/>
                  </a:cubicBezTo>
                  <a:cubicBezTo>
                    <a:pt x="13427" y="2046"/>
                    <a:pt x="13710" y="2032"/>
                    <a:pt x="14019" y="2005"/>
                  </a:cubicBezTo>
                  <a:cubicBezTo>
                    <a:pt x="14135" y="1998"/>
                    <a:pt x="14247" y="1991"/>
                    <a:pt x="14360" y="1985"/>
                  </a:cubicBezTo>
                  <a:lnTo>
                    <a:pt x="14471" y="1977"/>
                  </a:lnTo>
                  <a:cubicBezTo>
                    <a:pt x="14539" y="1971"/>
                    <a:pt x="14604" y="1968"/>
                    <a:pt x="14669" y="1960"/>
                  </a:cubicBezTo>
                  <a:cubicBezTo>
                    <a:pt x="14740" y="1954"/>
                    <a:pt x="14812" y="1950"/>
                    <a:pt x="14886" y="1944"/>
                  </a:cubicBezTo>
                  <a:cubicBezTo>
                    <a:pt x="14996" y="1940"/>
                    <a:pt x="15104" y="1930"/>
                    <a:pt x="15209" y="1923"/>
                  </a:cubicBezTo>
                  <a:lnTo>
                    <a:pt x="15332" y="1916"/>
                  </a:lnTo>
                  <a:cubicBezTo>
                    <a:pt x="15400" y="1910"/>
                    <a:pt x="15468" y="1910"/>
                    <a:pt x="15536" y="1906"/>
                  </a:cubicBezTo>
                  <a:cubicBezTo>
                    <a:pt x="15605" y="1903"/>
                    <a:pt x="15676" y="1903"/>
                    <a:pt x="15747" y="1896"/>
                  </a:cubicBezTo>
                  <a:lnTo>
                    <a:pt x="15890" y="1886"/>
                  </a:lnTo>
                  <a:cubicBezTo>
                    <a:pt x="16142" y="1869"/>
                    <a:pt x="16393" y="1852"/>
                    <a:pt x="16645" y="1834"/>
                  </a:cubicBezTo>
                  <a:cubicBezTo>
                    <a:pt x="16730" y="1831"/>
                    <a:pt x="16815" y="1828"/>
                    <a:pt x="16897" y="1825"/>
                  </a:cubicBezTo>
                  <a:cubicBezTo>
                    <a:pt x="16961" y="1821"/>
                    <a:pt x="17026" y="1817"/>
                    <a:pt x="17090" y="1814"/>
                  </a:cubicBezTo>
                  <a:cubicBezTo>
                    <a:pt x="17230" y="1808"/>
                    <a:pt x="17380" y="1801"/>
                    <a:pt x="17533" y="1797"/>
                  </a:cubicBezTo>
                  <a:cubicBezTo>
                    <a:pt x="17717" y="1794"/>
                    <a:pt x="17900" y="1794"/>
                    <a:pt x="18081" y="1794"/>
                  </a:cubicBezTo>
                  <a:cubicBezTo>
                    <a:pt x="18186" y="1794"/>
                    <a:pt x="18291" y="1794"/>
                    <a:pt x="18397" y="1790"/>
                  </a:cubicBezTo>
                  <a:lnTo>
                    <a:pt x="18584" y="1790"/>
                  </a:lnTo>
                  <a:cubicBezTo>
                    <a:pt x="19002" y="1787"/>
                    <a:pt x="19431" y="1784"/>
                    <a:pt x="19856" y="1784"/>
                  </a:cubicBezTo>
                  <a:close/>
                  <a:moveTo>
                    <a:pt x="27010" y="1"/>
                  </a:moveTo>
                  <a:cubicBezTo>
                    <a:pt x="27003" y="1"/>
                    <a:pt x="27000" y="1"/>
                    <a:pt x="26993" y="5"/>
                  </a:cubicBezTo>
                  <a:cubicBezTo>
                    <a:pt x="26851" y="8"/>
                    <a:pt x="26680" y="15"/>
                    <a:pt x="26504" y="18"/>
                  </a:cubicBezTo>
                  <a:lnTo>
                    <a:pt x="26476" y="18"/>
                  </a:lnTo>
                  <a:cubicBezTo>
                    <a:pt x="26432" y="18"/>
                    <a:pt x="26388" y="15"/>
                    <a:pt x="26347" y="15"/>
                  </a:cubicBezTo>
                  <a:lnTo>
                    <a:pt x="26210" y="15"/>
                  </a:lnTo>
                  <a:cubicBezTo>
                    <a:pt x="26163" y="15"/>
                    <a:pt x="26116" y="15"/>
                    <a:pt x="26068" y="18"/>
                  </a:cubicBezTo>
                  <a:cubicBezTo>
                    <a:pt x="25935" y="21"/>
                    <a:pt x="25806" y="29"/>
                    <a:pt x="25677" y="32"/>
                  </a:cubicBezTo>
                  <a:cubicBezTo>
                    <a:pt x="25490" y="38"/>
                    <a:pt x="25303" y="49"/>
                    <a:pt x="25116" y="52"/>
                  </a:cubicBezTo>
                  <a:cubicBezTo>
                    <a:pt x="24948" y="59"/>
                    <a:pt x="24782" y="62"/>
                    <a:pt x="24601" y="62"/>
                  </a:cubicBezTo>
                  <a:cubicBezTo>
                    <a:pt x="24463" y="62"/>
                    <a:pt x="24323" y="66"/>
                    <a:pt x="24183" y="69"/>
                  </a:cubicBezTo>
                  <a:cubicBezTo>
                    <a:pt x="24058" y="73"/>
                    <a:pt x="23925" y="73"/>
                    <a:pt x="23789" y="73"/>
                  </a:cubicBezTo>
                  <a:cubicBezTo>
                    <a:pt x="23618" y="73"/>
                    <a:pt x="23445" y="73"/>
                    <a:pt x="23262" y="66"/>
                  </a:cubicBezTo>
                  <a:cubicBezTo>
                    <a:pt x="23064" y="62"/>
                    <a:pt x="22866" y="59"/>
                    <a:pt x="22673" y="52"/>
                  </a:cubicBezTo>
                  <a:lnTo>
                    <a:pt x="22323" y="46"/>
                  </a:lnTo>
                  <a:lnTo>
                    <a:pt x="22241" y="46"/>
                  </a:lnTo>
                  <a:cubicBezTo>
                    <a:pt x="22163" y="42"/>
                    <a:pt x="22081" y="42"/>
                    <a:pt x="22003" y="42"/>
                  </a:cubicBezTo>
                  <a:cubicBezTo>
                    <a:pt x="21945" y="42"/>
                    <a:pt x="21887" y="42"/>
                    <a:pt x="21833" y="46"/>
                  </a:cubicBezTo>
                  <a:lnTo>
                    <a:pt x="21744" y="46"/>
                  </a:lnTo>
                  <a:lnTo>
                    <a:pt x="21659" y="49"/>
                  </a:lnTo>
                  <a:cubicBezTo>
                    <a:pt x="21550" y="52"/>
                    <a:pt x="21445" y="59"/>
                    <a:pt x="21336" y="59"/>
                  </a:cubicBezTo>
                  <a:cubicBezTo>
                    <a:pt x="20924" y="73"/>
                    <a:pt x="20496" y="73"/>
                    <a:pt x="20122" y="73"/>
                  </a:cubicBezTo>
                  <a:lnTo>
                    <a:pt x="19445" y="73"/>
                  </a:lnTo>
                  <a:cubicBezTo>
                    <a:pt x="19128" y="76"/>
                    <a:pt x="18815" y="79"/>
                    <a:pt x="18499" y="79"/>
                  </a:cubicBezTo>
                  <a:lnTo>
                    <a:pt x="18431" y="79"/>
                  </a:lnTo>
                  <a:cubicBezTo>
                    <a:pt x="18282" y="79"/>
                    <a:pt x="18142" y="82"/>
                    <a:pt x="17999" y="87"/>
                  </a:cubicBezTo>
                  <a:cubicBezTo>
                    <a:pt x="17921" y="90"/>
                    <a:pt x="17842" y="93"/>
                    <a:pt x="17764" y="96"/>
                  </a:cubicBezTo>
                  <a:cubicBezTo>
                    <a:pt x="17690" y="100"/>
                    <a:pt x="17618" y="107"/>
                    <a:pt x="17547" y="107"/>
                  </a:cubicBezTo>
                  <a:cubicBezTo>
                    <a:pt x="16890" y="131"/>
                    <a:pt x="16227" y="175"/>
                    <a:pt x="15605" y="219"/>
                  </a:cubicBezTo>
                  <a:lnTo>
                    <a:pt x="15322" y="239"/>
                  </a:lnTo>
                  <a:lnTo>
                    <a:pt x="15043" y="256"/>
                  </a:lnTo>
                  <a:cubicBezTo>
                    <a:pt x="14625" y="287"/>
                    <a:pt x="14135" y="324"/>
                    <a:pt x="13666" y="352"/>
                  </a:cubicBezTo>
                  <a:cubicBezTo>
                    <a:pt x="13478" y="365"/>
                    <a:pt x="13281" y="385"/>
                    <a:pt x="13110" y="399"/>
                  </a:cubicBezTo>
                  <a:lnTo>
                    <a:pt x="13080" y="403"/>
                  </a:lnTo>
                  <a:cubicBezTo>
                    <a:pt x="12947" y="416"/>
                    <a:pt x="12808" y="429"/>
                    <a:pt x="12669" y="440"/>
                  </a:cubicBezTo>
                  <a:cubicBezTo>
                    <a:pt x="12532" y="450"/>
                    <a:pt x="12396" y="460"/>
                    <a:pt x="12261" y="467"/>
                  </a:cubicBezTo>
                  <a:cubicBezTo>
                    <a:pt x="12087" y="481"/>
                    <a:pt x="11906" y="491"/>
                    <a:pt x="11730" y="508"/>
                  </a:cubicBezTo>
                  <a:cubicBezTo>
                    <a:pt x="11066" y="563"/>
                    <a:pt x="10403" y="576"/>
                    <a:pt x="9780" y="586"/>
                  </a:cubicBezTo>
                  <a:lnTo>
                    <a:pt x="9573" y="586"/>
                  </a:lnTo>
                  <a:lnTo>
                    <a:pt x="9556" y="589"/>
                  </a:lnTo>
                  <a:cubicBezTo>
                    <a:pt x="9331" y="589"/>
                    <a:pt x="9100" y="593"/>
                    <a:pt x="8876" y="607"/>
                  </a:cubicBezTo>
                  <a:cubicBezTo>
                    <a:pt x="8584" y="627"/>
                    <a:pt x="8281" y="638"/>
                    <a:pt x="7947" y="644"/>
                  </a:cubicBezTo>
                  <a:cubicBezTo>
                    <a:pt x="7532" y="654"/>
                    <a:pt x="7090" y="668"/>
                    <a:pt x="6661" y="712"/>
                  </a:cubicBezTo>
                  <a:cubicBezTo>
                    <a:pt x="6290" y="749"/>
                    <a:pt x="5913" y="807"/>
                    <a:pt x="5549" y="862"/>
                  </a:cubicBezTo>
                  <a:lnTo>
                    <a:pt x="5532" y="862"/>
                  </a:lnTo>
                  <a:lnTo>
                    <a:pt x="5515" y="865"/>
                  </a:lnTo>
                  <a:lnTo>
                    <a:pt x="5502" y="869"/>
                  </a:lnTo>
                  <a:cubicBezTo>
                    <a:pt x="5423" y="878"/>
                    <a:pt x="5345" y="892"/>
                    <a:pt x="5270" y="903"/>
                  </a:cubicBezTo>
                  <a:cubicBezTo>
                    <a:pt x="4998" y="936"/>
                    <a:pt x="4709" y="974"/>
                    <a:pt x="4420" y="988"/>
                  </a:cubicBezTo>
                  <a:cubicBezTo>
                    <a:pt x="4266" y="994"/>
                    <a:pt x="4110" y="994"/>
                    <a:pt x="3960" y="994"/>
                  </a:cubicBezTo>
                  <a:lnTo>
                    <a:pt x="3940" y="994"/>
                  </a:lnTo>
                  <a:cubicBezTo>
                    <a:pt x="3790" y="998"/>
                    <a:pt x="3634" y="998"/>
                    <a:pt x="3484" y="1005"/>
                  </a:cubicBezTo>
                  <a:cubicBezTo>
                    <a:pt x="3395" y="1008"/>
                    <a:pt x="3304" y="1015"/>
                    <a:pt x="3216" y="1018"/>
                  </a:cubicBezTo>
                  <a:lnTo>
                    <a:pt x="3175" y="1021"/>
                  </a:lnTo>
                  <a:lnTo>
                    <a:pt x="3144" y="1025"/>
                  </a:lnTo>
                  <a:cubicBezTo>
                    <a:pt x="3100" y="1029"/>
                    <a:pt x="3056" y="1029"/>
                    <a:pt x="3012" y="1032"/>
                  </a:cubicBezTo>
                  <a:cubicBezTo>
                    <a:pt x="2954" y="1035"/>
                    <a:pt x="2892" y="1035"/>
                    <a:pt x="2828" y="1035"/>
                  </a:cubicBezTo>
                  <a:cubicBezTo>
                    <a:pt x="2739" y="1035"/>
                    <a:pt x="2654" y="1035"/>
                    <a:pt x="2566" y="1029"/>
                  </a:cubicBezTo>
                  <a:cubicBezTo>
                    <a:pt x="2494" y="1021"/>
                    <a:pt x="2423" y="1015"/>
                    <a:pt x="2358" y="1005"/>
                  </a:cubicBezTo>
                  <a:cubicBezTo>
                    <a:pt x="2280" y="994"/>
                    <a:pt x="2212" y="988"/>
                    <a:pt x="2144" y="985"/>
                  </a:cubicBezTo>
                  <a:cubicBezTo>
                    <a:pt x="2032" y="977"/>
                    <a:pt x="1905" y="971"/>
                    <a:pt x="1753" y="971"/>
                  </a:cubicBezTo>
                  <a:lnTo>
                    <a:pt x="1668" y="971"/>
                  </a:lnTo>
                  <a:cubicBezTo>
                    <a:pt x="1613" y="971"/>
                    <a:pt x="1555" y="967"/>
                    <a:pt x="1497" y="967"/>
                  </a:cubicBezTo>
                  <a:cubicBezTo>
                    <a:pt x="1371" y="967"/>
                    <a:pt x="1273" y="971"/>
                    <a:pt x="1184" y="977"/>
                  </a:cubicBezTo>
                  <a:cubicBezTo>
                    <a:pt x="1150" y="981"/>
                    <a:pt x="1120" y="985"/>
                    <a:pt x="1086" y="988"/>
                  </a:cubicBezTo>
                  <a:cubicBezTo>
                    <a:pt x="1042" y="991"/>
                    <a:pt x="998" y="994"/>
                    <a:pt x="953" y="998"/>
                  </a:cubicBezTo>
                  <a:cubicBezTo>
                    <a:pt x="882" y="1001"/>
                    <a:pt x="800" y="1012"/>
                    <a:pt x="701" y="1025"/>
                  </a:cubicBezTo>
                  <a:lnTo>
                    <a:pt x="674" y="1025"/>
                  </a:lnTo>
                  <a:lnTo>
                    <a:pt x="668" y="1029"/>
                  </a:lnTo>
                  <a:cubicBezTo>
                    <a:pt x="627" y="1032"/>
                    <a:pt x="579" y="1038"/>
                    <a:pt x="538" y="1049"/>
                  </a:cubicBezTo>
                  <a:cubicBezTo>
                    <a:pt x="443" y="1070"/>
                    <a:pt x="354" y="1117"/>
                    <a:pt x="269" y="1192"/>
                  </a:cubicBezTo>
                  <a:cubicBezTo>
                    <a:pt x="178" y="1270"/>
                    <a:pt x="109" y="1399"/>
                    <a:pt x="79" y="1536"/>
                  </a:cubicBezTo>
                  <a:cubicBezTo>
                    <a:pt x="45" y="1705"/>
                    <a:pt x="35" y="1879"/>
                    <a:pt x="24" y="2049"/>
                  </a:cubicBezTo>
                  <a:lnTo>
                    <a:pt x="24" y="2059"/>
                  </a:lnTo>
                  <a:cubicBezTo>
                    <a:pt x="18" y="2192"/>
                    <a:pt x="15" y="2324"/>
                    <a:pt x="4" y="2454"/>
                  </a:cubicBezTo>
                  <a:cubicBezTo>
                    <a:pt x="1" y="2539"/>
                    <a:pt x="4" y="2624"/>
                    <a:pt x="4" y="2702"/>
                  </a:cubicBezTo>
                  <a:lnTo>
                    <a:pt x="4" y="2723"/>
                  </a:lnTo>
                  <a:cubicBezTo>
                    <a:pt x="7" y="2753"/>
                    <a:pt x="7" y="2784"/>
                    <a:pt x="7" y="2811"/>
                  </a:cubicBezTo>
                  <a:cubicBezTo>
                    <a:pt x="11" y="3103"/>
                    <a:pt x="18" y="3389"/>
                    <a:pt x="52" y="3671"/>
                  </a:cubicBezTo>
                  <a:lnTo>
                    <a:pt x="68" y="3797"/>
                  </a:lnTo>
                  <a:lnTo>
                    <a:pt x="68" y="3804"/>
                  </a:lnTo>
                  <a:cubicBezTo>
                    <a:pt x="82" y="3899"/>
                    <a:pt x="93" y="3998"/>
                    <a:pt x="103" y="4093"/>
                  </a:cubicBezTo>
                  <a:cubicBezTo>
                    <a:pt x="109" y="4138"/>
                    <a:pt x="117" y="4185"/>
                    <a:pt x="120" y="4233"/>
                  </a:cubicBezTo>
                  <a:cubicBezTo>
                    <a:pt x="134" y="4318"/>
                    <a:pt x="144" y="4423"/>
                    <a:pt x="154" y="4522"/>
                  </a:cubicBezTo>
                  <a:cubicBezTo>
                    <a:pt x="178" y="4866"/>
                    <a:pt x="208" y="5172"/>
                    <a:pt x="249" y="5454"/>
                  </a:cubicBezTo>
                  <a:cubicBezTo>
                    <a:pt x="273" y="5634"/>
                    <a:pt x="310" y="5814"/>
                    <a:pt x="348" y="5988"/>
                  </a:cubicBezTo>
                  <a:lnTo>
                    <a:pt x="354" y="6026"/>
                  </a:lnTo>
                  <a:cubicBezTo>
                    <a:pt x="371" y="6094"/>
                    <a:pt x="385" y="6161"/>
                    <a:pt x="399" y="6230"/>
                  </a:cubicBezTo>
                  <a:cubicBezTo>
                    <a:pt x="494" y="6723"/>
                    <a:pt x="562" y="7226"/>
                    <a:pt x="624" y="7669"/>
                  </a:cubicBezTo>
                  <a:cubicBezTo>
                    <a:pt x="647" y="7849"/>
                    <a:pt x="660" y="8009"/>
                    <a:pt x="671" y="8165"/>
                  </a:cubicBezTo>
                  <a:cubicBezTo>
                    <a:pt x="677" y="8298"/>
                    <a:pt x="681" y="8434"/>
                    <a:pt x="685" y="8553"/>
                  </a:cubicBezTo>
                  <a:lnTo>
                    <a:pt x="685" y="8563"/>
                  </a:lnTo>
                  <a:lnTo>
                    <a:pt x="685" y="8662"/>
                  </a:lnTo>
                  <a:cubicBezTo>
                    <a:pt x="695" y="8917"/>
                    <a:pt x="698" y="9176"/>
                    <a:pt x="701" y="9430"/>
                  </a:cubicBezTo>
                  <a:lnTo>
                    <a:pt x="705" y="9496"/>
                  </a:lnTo>
                  <a:lnTo>
                    <a:pt x="705" y="9648"/>
                  </a:lnTo>
                  <a:cubicBezTo>
                    <a:pt x="709" y="9812"/>
                    <a:pt x="712" y="9978"/>
                    <a:pt x="715" y="10141"/>
                  </a:cubicBezTo>
                  <a:cubicBezTo>
                    <a:pt x="715" y="10247"/>
                    <a:pt x="712" y="10359"/>
                    <a:pt x="709" y="10455"/>
                  </a:cubicBezTo>
                  <a:cubicBezTo>
                    <a:pt x="705" y="10506"/>
                    <a:pt x="701" y="10550"/>
                    <a:pt x="701" y="10594"/>
                  </a:cubicBezTo>
                  <a:cubicBezTo>
                    <a:pt x="691" y="10884"/>
                    <a:pt x="685" y="11186"/>
                    <a:pt x="681" y="11570"/>
                  </a:cubicBezTo>
                  <a:lnTo>
                    <a:pt x="677" y="11672"/>
                  </a:lnTo>
                  <a:lnTo>
                    <a:pt x="677" y="11757"/>
                  </a:lnTo>
                  <a:cubicBezTo>
                    <a:pt x="674" y="12016"/>
                    <a:pt x="671" y="12284"/>
                    <a:pt x="671" y="12547"/>
                  </a:cubicBezTo>
                  <a:lnTo>
                    <a:pt x="671" y="12642"/>
                  </a:lnTo>
                  <a:cubicBezTo>
                    <a:pt x="668" y="12795"/>
                    <a:pt x="668" y="12931"/>
                    <a:pt x="671" y="13071"/>
                  </a:cubicBezTo>
                  <a:cubicBezTo>
                    <a:pt x="677" y="13267"/>
                    <a:pt x="701" y="13462"/>
                    <a:pt x="735" y="13693"/>
                  </a:cubicBezTo>
                  <a:cubicBezTo>
                    <a:pt x="780" y="13989"/>
                    <a:pt x="875" y="14278"/>
                    <a:pt x="966" y="14557"/>
                  </a:cubicBezTo>
                  <a:lnTo>
                    <a:pt x="980" y="14598"/>
                  </a:lnTo>
                  <a:cubicBezTo>
                    <a:pt x="1028" y="14744"/>
                    <a:pt x="1065" y="14887"/>
                    <a:pt x="1103" y="15037"/>
                  </a:cubicBezTo>
                  <a:cubicBezTo>
                    <a:pt x="1123" y="15118"/>
                    <a:pt x="1150" y="15206"/>
                    <a:pt x="1175" y="15278"/>
                  </a:cubicBezTo>
                  <a:lnTo>
                    <a:pt x="1178" y="15295"/>
                  </a:lnTo>
                  <a:lnTo>
                    <a:pt x="1184" y="15319"/>
                  </a:lnTo>
                  <a:cubicBezTo>
                    <a:pt x="1202" y="15374"/>
                    <a:pt x="1219" y="15431"/>
                    <a:pt x="1236" y="15489"/>
                  </a:cubicBezTo>
                  <a:cubicBezTo>
                    <a:pt x="1256" y="15571"/>
                    <a:pt x="1273" y="15655"/>
                    <a:pt x="1283" y="15724"/>
                  </a:cubicBezTo>
                  <a:cubicBezTo>
                    <a:pt x="1307" y="15949"/>
                    <a:pt x="1321" y="16180"/>
                    <a:pt x="1318" y="16438"/>
                  </a:cubicBezTo>
                  <a:cubicBezTo>
                    <a:pt x="1318" y="16646"/>
                    <a:pt x="1304" y="16853"/>
                    <a:pt x="1293" y="17054"/>
                  </a:cubicBezTo>
                  <a:lnTo>
                    <a:pt x="1287" y="17227"/>
                  </a:lnTo>
                  <a:cubicBezTo>
                    <a:pt x="1277" y="17445"/>
                    <a:pt x="1273" y="17673"/>
                    <a:pt x="1269" y="17874"/>
                  </a:cubicBezTo>
                  <a:lnTo>
                    <a:pt x="1266" y="17905"/>
                  </a:lnTo>
                  <a:lnTo>
                    <a:pt x="1266" y="18010"/>
                  </a:lnTo>
                  <a:cubicBezTo>
                    <a:pt x="1263" y="18166"/>
                    <a:pt x="1263" y="18336"/>
                    <a:pt x="1293" y="18513"/>
                  </a:cubicBezTo>
                  <a:cubicBezTo>
                    <a:pt x="1318" y="18666"/>
                    <a:pt x="1375" y="18799"/>
                    <a:pt x="1436" y="18938"/>
                  </a:cubicBezTo>
                  <a:lnTo>
                    <a:pt x="1447" y="18962"/>
                  </a:lnTo>
                  <a:cubicBezTo>
                    <a:pt x="1497" y="19088"/>
                    <a:pt x="1558" y="19221"/>
                    <a:pt x="1647" y="19340"/>
                  </a:cubicBezTo>
                  <a:cubicBezTo>
                    <a:pt x="1753" y="19486"/>
                    <a:pt x="1869" y="19629"/>
                    <a:pt x="2004" y="19772"/>
                  </a:cubicBezTo>
                  <a:lnTo>
                    <a:pt x="2089" y="19860"/>
                  </a:lnTo>
                  <a:lnTo>
                    <a:pt x="2109" y="19880"/>
                  </a:lnTo>
                  <a:cubicBezTo>
                    <a:pt x="2178" y="19949"/>
                    <a:pt x="2252" y="20031"/>
                    <a:pt x="2324" y="20109"/>
                  </a:cubicBezTo>
                  <a:cubicBezTo>
                    <a:pt x="2440" y="20241"/>
                    <a:pt x="2538" y="20346"/>
                    <a:pt x="2637" y="20442"/>
                  </a:cubicBezTo>
                  <a:cubicBezTo>
                    <a:pt x="2712" y="20520"/>
                    <a:pt x="2790" y="20599"/>
                    <a:pt x="2869" y="20676"/>
                  </a:cubicBezTo>
                  <a:lnTo>
                    <a:pt x="2879" y="20684"/>
                  </a:lnTo>
                  <a:cubicBezTo>
                    <a:pt x="3015" y="20819"/>
                    <a:pt x="3158" y="20962"/>
                    <a:pt x="3293" y="21105"/>
                  </a:cubicBezTo>
                  <a:cubicBezTo>
                    <a:pt x="3514" y="21340"/>
                    <a:pt x="3706" y="21530"/>
                    <a:pt x="3896" y="21707"/>
                  </a:cubicBezTo>
                  <a:cubicBezTo>
                    <a:pt x="3991" y="21792"/>
                    <a:pt x="4086" y="21881"/>
                    <a:pt x="4178" y="21966"/>
                  </a:cubicBezTo>
                  <a:lnTo>
                    <a:pt x="4222" y="22007"/>
                  </a:lnTo>
                  <a:lnTo>
                    <a:pt x="4359" y="22130"/>
                  </a:lnTo>
                  <a:lnTo>
                    <a:pt x="4406" y="22170"/>
                  </a:lnTo>
                  <a:lnTo>
                    <a:pt x="4409" y="22177"/>
                  </a:lnTo>
                  <a:cubicBezTo>
                    <a:pt x="4518" y="22272"/>
                    <a:pt x="4637" y="22381"/>
                    <a:pt x="4756" y="22483"/>
                  </a:cubicBezTo>
                  <a:cubicBezTo>
                    <a:pt x="4777" y="22497"/>
                    <a:pt x="4797" y="22513"/>
                    <a:pt x="4817" y="22530"/>
                  </a:cubicBezTo>
                  <a:lnTo>
                    <a:pt x="4835" y="22544"/>
                  </a:lnTo>
                  <a:cubicBezTo>
                    <a:pt x="4893" y="22592"/>
                    <a:pt x="4946" y="22636"/>
                    <a:pt x="5001" y="22687"/>
                  </a:cubicBezTo>
                  <a:cubicBezTo>
                    <a:pt x="5053" y="22731"/>
                    <a:pt x="5097" y="22786"/>
                    <a:pt x="5137" y="22837"/>
                  </a:cubicBezTo>
                  <a:lnTo>
                    <a:pt x="5144" y="22844"/>
                  </a:lnTo>
                  <a:lnTo>
                    <a:pt x="5178" y="22885"/>
                  </a:lnTo>
                  <a:cubicBezTo>
                    <a:pt x="5209" y="22918"/>
                    <a:pt x="5246" y="22949"/>
                    <a:pt x="5273" y="22976"/>
                  </a:cubicBezTo>
                  <a:lnTo>
                    <a:pt x="5298" y="22993"/>
                  </a:lnTo>
                  <a:cubicBezTo>
                    <a:pt x="5334" y="23028"/>
                    <a:pt x="5372" y="23058"/>
                    <a:pt x="5416" y="23092"/>
                  </a:cubicBezTo>
                  <a:lnTo>
                    <a:pt x="5447" y="23119"/>
                  </a:lnTo>
                  <a:lnTo>
                    <a:pt x="5464" y="23133"/>
                  </a:lnTo>
                  <a:cubicBezTo>
                    <a:pt x="5505" y="23170"/>
                    <a:pt x="5549" y="23207"/>
                    <a:pt x="5604" y="23235"/>
                  </a:cubicBezTo>
                  <a:cubicBezTo>
                    <a:pt x="5689" y="23279"/>
                    <a:pt x="5763" y="23303"/>
                    <a:pt x="5838" y="23313"/>
                  </a:cubicBezTo>
                  <a:cubicBezTo>
                    <a:pt x="5940" y="23330"/>
                    <a:pt x="6042" y="23337"/>
                    <a:pt x="6141" y="23344"/>
                  </a:cubicBezTo>
                  <a:lnTo>
                    <a:pt x="6161" y="23344"/>
                  </a:lnTo>
                  <a:cubicBezTo>
                    <a:pt x="6219" y="23350"/>
                    <a:pt x="6277" y="23354"/>
                    <a:pt x="6331" y="23361"/>
                  </a:cubicBezTo>
                  <a:cubicBezTo>
                    <a:pt x="6522" y="23384"/>
                    <a:pt x="6722" y="23408"/>
                    <a:pt x="6882" y="23428"/>
                  </a:cubicBezTo>
                  <a:lnTo>
                    <a:pt x="6893" y="23428"/>
                  </a:lnTo>
                  <a:cubicBezTo>
                    <a:pt x="6987" y="23442"/>
                    <a:pt x="7083" y="23452"/>
                    <a:pt x="7182" y="23463"/>
                  </a:cubicBezTo>
                  <a:cubicBezTo>
                    <a:pt x="7375" y="23493"/>
                    <a:pt x="7573" y="23527"/>
                    <a:pt x="7763" y="23565"/>
                  </a:cubicBezTo>
                  <a:cubicBezTo>
                    <a:pt x="7984" y="23602"/>
                    <a:pt x="8212" y="23643"/>
                    <a:pt x="8437" y="23673"/>
                  </a:cubicBezTo>
                  <a:cubicBezTo>
                    <a:pt x="8512" y="23684"/>
                    <a:pt x="8587" y="23697"/>
                    <a:pt x="8665" y="23711"/>
                  </a:cubicBezTo>
                  <a:lnTo>
                    <a:pt x="8695" y="23714"/>
                  </a:lnTo>
                  <a:lnTo>
                    <a:pt x="8733" y="23721"/>
                  </a:lnTo>
                  <a:lnTo>
                    <a:pt x="8747" y="23725"/>
                  </a:lnTo>
                  <a:cubicBezTo>
                    <a:pt x="8930" y="23755"/>
                    <a:pt x="9121" y="23786"/>
                    <a:pt x="9308" y="23803"/>
                  </a:cubicBezTo>
                  <a:cubicBezTo>
                    <a:pt x="9607" y="23833"/>
                    <a:pt x="9913" y="23857"/>
                    <a:pt x="10223" y="23871"/>
                  </a:cubicBezTo>
                  <a:cubicBezTo>
                    <a:pt x="10536" y="23885"/>
                    <a:pt x="10849" y="23908"/>
                    <a:pt x="11151" y="23939"/>
                  </a:cubicBezTo>
                  <a:cubicBezTo>
                    <a:pt x="11233" y="23949"/>
                    <a:pt x="11311" y="23959"/>
                    <a:pt x="11389" y="23966"/>
                  </a:cubicBezTo>
                  <a:lnTo>
                    <a:pt x="11427" y="23973"/>
                  </a:lnTo>
                  <a:cubicBezTo>
                    <a:pt x="11625" y="23997"/>
                    <a:pt x="11845" y="24024"/>
                    <a:pt x="12063" y="24034"/>
                  </a:cubicBezTo>
                  <a:cubicBezTo>
                    <a:pt x="12138" y="24037"/>
                    <a:pt x="12212" y="24037"/>
                    <a:pt x="12288" y="24041"/>
                  </a:cubicBezTo>
                  <a:cubicBezTo>
                    <a:pt x="12369" y="24044"/>
                    <a:pt x="12451" y="24044"/>
                    <a:pt x="12532" y="24048"/>
                  </a:cubicBezTo>
                  <a:lnTo>
                    <a:pt x="12638" y="24055"/>
                  </a:lnTo>
                  <a:lnTo>
                    <a:pt x="12672" y="24058"/>
                  </a:lnTo>
                  <a:cubicBezTo>
                    <a:pt x="12788" y="24061"/>
                    <a:pt x="12903" y="24068"/>
                    <a:pt x="13016" y="24075"/>
                  </a:cubicBezTo>
                  <a:lnTo>
                    <a:pt x="13168" y="24078"/>
                  </a:lnTo>
                  <a:lnTo>
                    <a:pt x="13186" y="24078"/>
                  </a:lnTo>
                  <a:cubicBezTo>
                    <a:pt x="13424" y="24089"/>
                    <a:pt x="13696" y="24102"/>
                    <a:pt x="13955" y="24102"/>
                  </a:cubicBezTo>
                  <a:lnTo>
                    <a:pt x="14009" y="24102"/>
                  </a:lnTo>
                  <a:cubicBezTo>
                    <a:pt x="14104" y="24099"/>
                    <a:pt x="14203" y="24095"/>
                    <a:pt x="14294" y="24089"/>
                  </a:cubicBezTo>
                  <a:lnTo>
                    <a:pt x="14339" y="24089"/>
                  </a:lnTo>
                  <a:cubicBezTo>
                    <a:pt x="14383" y="24085"/>
                    <a:pt x="14427" y="24082"/>
                    <a:pt x="14475" y="24082"/>
                  </a:cubicBezTo>
                  <a:cubicBezTo>
                    <a:pt x="14635" y="24075"/>
                    <a:pt x="14805" y="24068"/>
                    <a:pt x="14978" y="24064"/>
                  </a:cubicBezTo>
                  <a:lnTo>
                    <a:pt x="15414" y="24064"/>
                  </a:lnTo>
                  <a:cubicBezTo>
                    <a:pt x="15482" y="24068"/>
                    <a:pt x="15550" y="24072"/>
                    <a:pt x="15618" y="24075"/>
                  </a:cubicBezTo>
                  <a:lnTo>
                    <a:pt x="15649" y="24075"/>
                  </a:lnTo>
                  <a:cubicBezTo>
                    <a:pt x="15720" y="24078"/>
                    <a:pt x="15792" y="24082"/>
                    <a:pt x="15866" y="24085"/>
                  </a:cubicBezTo>
                  <a:lnTo>
                    <a:pt x="16029" y="24085"/>
                  </a:lnTo>
                  <a:lnTo>
                    <a:pt x="16060" y="24089"/>
                  </a:lnTo>
                  <a:cubicBezTo>
                    <a:pt x="16142" y="24089"/>
                    <a:pt x="16223" y="24089"/>
                    <a:pt x="16308" y="24092"/>
                  </a:cubicBezTo>
                  <a:cubicBezTo>
                    <a:pt x="16383" y="24095"/>
                    <a:pt x="16462" y="24102"/>
                    <a:pt x="16536" y="24105"/>
                  </a:cubicBezTo>
                  <a:lnTo>
                    <a:pt x="16567" y="24109"/>
                  </a:lnTo>
                  <a:cubicBezTo>
                    <a:pt x="16621" y="24113"/>
                    <a:pt x="16672" y="24116"/>
                    <a:pt x="16727" y="24116"/>
                  </a:cubicBezTo>
                  <a:cubicBezTo>
                    <a:pt x="17026" y="24130"/>
                    <a:pt x="17343" y="24133"/>
                    <a:pt x="17597" y="24133"/>
                  </a:cubicBezTo>
                  <a:cubicBezTo>
                    <a:pt x="18037" y="24136"/>
                    <a:pt x="18513" y="24139"/>
                    <a:pt x="18985" y="24139"/>
                  </a:cubicBezTo>
                  <a:lnTo>
                    <a:pt x="19315" y="24139"/>
                  </a:lnTo>
                  <a:cubicBezTo>
                    <a:pt x="19611" y="24136"/>
                    <a:pt x="19907" y="24136"/>
                    <a:pt x="20203" y="24136"/>
                  </a:cubicBezTo>
                  <a:lnTo>
                    <a:pt x="20554" y="24136"/>
                  </a:lnTo>
                  <a:cubicBezTo>
                    <a:pt x="20656" y="24139"/>
                    <a:pt x="20758" y="24139"/>
                    <a:pt x="20860" y="24139"/>
                  </a:cubicBezTo>
                  <a:cubicBezTo>
                    <a:pt x="20938" y="24139"/>
                    <a:pt x="21017" y="24139"/>
                    <a:pt x="21091" y="24136"/>
                  </a:cubicBezTo>
                  <a:cubicBezTo>
                    <a:pt x="21428" y="24133"/>
                    <a:pt x="21741" y="24116"/>
                    <a:pt x="22047" y="24078"/>
                  </a:cubicBezTo>
                  <a:cubicBezTo>
                    <a:pt x="22156" y="24068"/>
                    <a:pt x="22265" y="24051"/>
                    <a:pt x="22373" y="24037"/>
                  </a:cubicBezTo>
                  <a:lnTo>
                    <a:pt x="22384" y="24037"/>
                  </a:lnTo>
                  <a:lnTo>
                    <a:pt x="22401" y="24034"/>
                  </a:lnTo>
                  <a:lnTo>
                    <a:pt x="22417" y="24034"/>
                  </a:lnTo>
                  <a:cubicBezTo>
                    <a:pt x="22612" y="24007"/>
                    <a:pt x="22813" y="23983"/>
                    <a:pt x="23009" y="23966"/>
                  </a:cubicBezTo>
                  <a:cubicBezTo>
                    <a:pt x="23551" y="23918"/>
                    <a:pt x="23996" y="23871"/>
                    <a:pt x="24418" y="23813"/>
                  </a:cubicBezTo>
                  <a:cubicBezTo>
                    <a:pt x="24891" y="23752"/>
                    <a:pt x="25374" y="23711"/>
                    <a:pt x="25840" y="23673"/>
                  </a:cubicBezTo>
                  <a:lnTo>
                    <a:pt x="25854" y="23670"/>
                  </a:lnTo>
                  <a:lnTo>
                    <a:pt x="25948" y="23664"/>
                  </a:lnTo>
                  <a:cubicBezTo>
                    <a:pt x="26047" y="23653"/>
                    <a:pt x="26143" y="23646"/>
                    <a:pt x="26238" y="23640"/>
                  </a:cubicBezTo>
                  <a:lnTo>
                    <a:pt x="26405" y="23626"/>
                  </a:lnTo>
                  <a:cubicBezTo>
                    <a:pt x="26673" y="23602"/>
                    <a:pt x="26918" y="23579"/>
                    <a:pt x="27163" y="23565"/>
                  </a:cubicBezTo>
                  <a:cubicBezTo>
                    <a:pt x="27231" y="23561"/>
                    <a:pt x="27303" y="23554"/>
                    <a:pt x="27371" y="23551"/>
                  </a:cubicBezTo>
                  <a:lnTo>
                    <a:pt x="27402" y="23548"/>
                  </a:lnTo>
                  <a:cubicBezTo>
                    <a:pt x="27479" y="23541"/>
                    <a:pt x="27551" y="23538"/>
                    <a:pt x="27626" y="23534"/>
                  </a:cubicBezTo>
                  <a:cubicBezTo>
                    <a:pt x="27683" y="23530"/>
                    <a:pt x="27744" y="23527"/>
                    <a:pt x="27806" y="23524"/>
                  </a:cubicBezTo>
                  <a:cubicBezTo>
                    <a:pt x="27887" y="23521"/>
                    <a:pt x="27973" y="23517"/>
                    <a:pt x="28058" y="23510"/>
                  </a:cubicBezTo>
                  <a:lnTo>
                    <a:pt x="28170" y="23500"/>
                  </a:lnTo>
                  <a:cubicBezTo>
                    <a:pt x="28456" y="23480"/>
                    <a:pt x="28749" y="23456"/>
                    <a:pt x="29027" y="23398"/>
                  </a:cubicBezTo>
                  <a:cubicBezTo>
                    <a:pt x="29149" y="23375"/>
                    <a:pt x="29269" y="23344"/>
                    <a:pt x="29402" y="23303"/>
                  </a:cubicBezTo>
                  <a:cubicBezTo>
                    <a:pt x="29466" y="23282"/>
                    <a:pt x="29531" y="23265"/>
                    <a:pt x="29595" y="23248"/>
                  </a:cubicBezTo>
                  <a:cubicBezTo>
                    <a:pt x="29663" y="23232"/>
                    <a:pt x="29732" y="23211"/>
                    <a:pt x="29799" y="23191"/>
                  </a:cubicBezTo>
                  <a:cubicBezTo>
                    <a:pt x="29973" y="23139"/>
                    <a:pt x="30106" y="23085"/>
                    <a:pt x="30221" y="23020"/>
                  </a:cubicBezTo>
                  <a:cubicBezTo>
                    <a:pt x="30262" y="23000"/>
                    <a:pt x="30306" y="22973"/>
                    <a:pt x="30347" y="22949"/>
                  </a:cubicBezTo>
                  <a:lnTo>
                    <a:pt x="30357" y="22942"/>
                  </a:lnTo>
                  <a:cubicBezTo>
                    <a:pt x="30395" y="22918"/>
                    <a:pt x="30435" y="22894"/>
                    <a:pt x="30473" y="22874"/>
                  </a:cubicBezTo>
                  <a:cubicBezTo>
                    <a:pt x="30487" y="22868"/>
                    <a:pt x="30500" y="22860"/>
                    <a:pt x="30514" y="22850"/>
                  </a:cubicBezTo>
                  <a:cubicBezTo>
                    <a:pt x="30541" y="22837"/>
                    <a:pt x="30565" y="22823"/>
                    <a:pt x="30589" y="22810"/>
                  </a:cubicBezTo>
                  <a:cubicBezTo>
                    <a:pt x="30606" y="22796"/>
                    <a:pt x="30626" y="22783"/>
                    <a:pt x="30643" y="22769"/>
                  </a:cubicBezTo>
                  <a:lnTo>
                    <a:pt x="30653" y="22762"/>
                  </a:lnTo>
                  <a:cubicBezTo>
                    <a:pt x="30667" y="22752"/>
                    <a:pt x="30680" y="22745"/>
                    <a:pt x="30691" y="22734"/>
                  </a:cubicBezTo>
                  <a:cubicBezTo>
                    <a:pt x="30745" y="22697"/>
                    <a:pt x="30806" y="22667"/>
                    <a:pt x="30867" y="22640"/>
                  </a:cubicBezTo>
                  <a:lnTo>
                    <a:pt x="30881" y="22632"/>
                  </a:lnTo>
                  <a:lnTo>
                    <a:pt x="30901" y="22623"/>
                  </a:lnTo>
                  <a:cubicBezTo>
                    <a:pt x="30912" y="22615"/>
                    <a:pt x="30925" y="22609"/>
                    <a:pt x="30939" y="22602"/>
                  </a:cubicBezTo>
                  <a:cubicBezTo>
                    <a:pt x="30959" y="22592"/>
                    <a:pt x="30977" y="22585"/>
                    <a:pt x="30997" y="22574"/>
                  </a:cubicBezTo>
                  <a:lnTo>
                    <a:pt x="31004" y="22571"/>
                  </a:lnTo>
                  <a:cubicBezTo>
                    <a:pt x="31038" y="22554"/>
                    <a:pt x="31079" y="22538"/>
                    <a:pt x="31112" y="22517"/>
                  </a:cubicBezTo>
                  <a:cubicBezTo>
                    <a:pt x="31211" y="22459"/>
                    <a:pt x="31289" y="22391"/>
                    <a:pt x="31344" y="22303"/>
                  </a:cubicBezTo>
                  <a:cubicBezTo>
                    <a:pt x="31388" y="22232"/>
                    <a:pt x="31418" y="22146"/>
                    <a:pt x="31446" y="22064"/>
                  </a:cubicBezTo>
                  <a:lnTo>
                    <a:pt x="31453" y="22041"/>
                  </a:lnTo>
                  <a:cubicBezTo>
                    <a:pt x="31500" y="21898"/>
                    <a:pt x="31517" y="21745"/>
                    <a:pt x="31531" y="21591"/>
                  </a:cubicBezTo>
                  <a:lnTo>
                    <a:pt x="31534" y="21547"/>
                  </a:lnTo>
                  <a:cubicBezTo>
                    <a:pt x="31548" y="21431"/>
                    <a:pt x="31555" y="21306"/>
                    <a:pt x="31558" y="21160"/>
                  </a:cubicBezTo>
                  <a:cubicBezTo>
                    <a:pt x="31561" y="21031"/>
                    <a:pt x="31568" y="20908"/>
                    <a:pt x="31575" y="20796"/>
                  </a:cubicBezTo>
                  <a:cubicBezTo>
                    <a:pt x="31586" y="20629"/>
                    <a:pt x="31575" y="20483"/>
                    <a:pt x="31545" y="20337"/>
                  </a:cubicBezTo>
                  <a:cubicBezTo>
                    <a:pt x="31524" y="20262"/>
                    <a:pt x="31490" y="20183"/>
                    <a:pt x="31463" y="20122"/>
                  </a:cubicBezTo>
                  <a:lnTo>
                    <a:pt x="31443" y="20081"/>
                  </a:lnTo>
                  <a:cubicBezTo>
                    <a:pt x="31408" y="20003"/>
                    <a:pt x="31354" y="19935"/>
                    <a:pt x="31303" y="19871"/>
                  </a:cubicBezTo>
                  <a:lnTo>
                    <a:pt x="31279" y="19839"/>
                  </a:lnTo>
                  <a:cubicBezTo>
                    <a:pt x="31248" y="19799"/>
                    <a:pt x="31211" y="19762"/>
                    <a:pt x="31177" y="19724"/>
                  </a:cubicBezTo>
                  <a:lnTo>
                    <a:pt x="31164" y="19707"/>
                  </a:lnTo>
                  <a:cubicBezTo>
                    <a:pt x="31140" y="19684"/>
                    <a:pt x="31116" y="19660"/>
                    <a:pt x="31096" y="19632"/>
                  </a:cubicBezTo>
                  <a:cubicBezTo>
                    <a:pt x="31017" y="19530"/>
                    <a:pt x="30963" y="19442"/>
                    <a:pt x="30919" y="19354"/>
                  </a:cubicBezTo>
                  <a:cubicBezTo>
                    <a:pt x="30861" y="19241"/>
                    <a:pt x="30810" y="19132"/>
                    <a:pt x="30762" y="19027"/>
                  </a:cubicBezTo>
                  <a:lnTo>
                    <a:pt x="30735" y="18955"/>
                  </a:lnTo>
                  <a:lnTo>
                    <a:pt x="30708" y="18884"/>
                  </a:lnTo>
                  <a:cubicBezTo>
                    <a:pt x="30650" y="18741"/>
                    <a:pt x="30586" y="18581"/>
                    <a:pt x="30517" y="18425"/>
                  </a:cubicBezTo>
                  <a:lnTo>
                    <a:pt x="30479" y="18340"/>
                  </a:lnTo>
                  <a:lnTo>
                    <a:pt x="30439" y="18255"/>
                  </a:lnTo>
                  <a:lnTo>
                    <a:pt x="30432" y="18234"/>
                  </a:lnTo>
                  <a:cubicBezTo>
                    <a:pt x="30388" y="18142"/>
                    <a:pt x="30347" y="18051"/>
                    <a:pt x="30306" y="17955"/>
                  </a:cubicBezTo>
                  <a:lnTo>
                    <a:pt x="30283" y="17894"/>
                  </a:lnTo>
                  <a:cubicBezTo>
                    <a:pt x="30198" y="17683"/>
                    <a:pt x="30106" y="17465"/>
                    <a:pt x="29990" y="17265"/>
                  </a:cubicBezTo>
                  <a:cubicBezTo>
                    <a:pt x="29881" y="17078"/>
                    <a:pt x="29752" y="16873"/>
                    <a:pt x="29592" y="16642"/>
                  </a:cubicBezTo>
                  <a:cubicBezTo>
                    <a:pt x="29558" y="16594"/>
                    <a:pt x="29524" y="16547"/>
                    <a:pt x="29490" y="16500"/>
                  </a:cubicBezTo>
                  <a:lnTo>
                    <a:pt x="29487" y="16492"/>
                  </a:lnTo>
                  <a:lnTo>
                    <a:pt x="29476" y="16482"/>
                  </a:lnTo>
                  <a:cubicBezTo>
                    <a:pt x="29449" y="16442"/>
                    <a:pt x="29418" y="16401"/>
                    <a:pt x="29391" y="16360"/>
                  </a:cubicBezTo>
                  <a:cubicBezTo>
                    <a:pt x="29320" y="16258"/>
                    <a:pt x="29255" y="16149"/>
                    <a:pt x="29204" y="16057"/>
                  </a:cubicBezTo>
                  <a:cubicBezTo>
                    <a:pt x="29187" y="16033"/>
                    <a:pt x="29173" y="16006"/>
                    <a:pt x="29157" y="15979"/>
                  </a:cubicBezTo>
                  <a:lnTo>
                    <a:pt x="29136" y="15945"/>
                  </a:lnTo>
                  <a:cubicBezTo>
                    <a:pt x="29055" y="15806"/>
                    <a:pt x="28973" y="15663"/>
                    <a:pt x="28905" y="15520"/>
                  </a:cubicBezTo>
                  <a:cubicBezTo>
                    <a:pt x="28867" y="15418"/>
                    <a:pt x="28840" y="15308"/>
                    <a:pt x="28820" y="15190"/>
                  </a:cubicBezTo>
                  <a:cubicBezTo>
                    <a:pt x="28793" y="14914"/>
                    <a:pt x="28793" y="14632"/>
                    <a:pt x="28789" y="14360"/>
                  </a:cubicBezTo>
                  <a:lnTo>
                    <a:pt x="28789" y="14285"/>
                  </a:lnTo>
                  <a:cubicBezTo>
                    <a:pt x="28789" y="14142"/>
                    <a:pt x="28796" y="13992"/>
                    <a:pt x="28806" y="13863"/>
                  </a:cubicBezTo>
                  <a:lnTo>
                    <a:pt x="28806" y="13853"/>
                  </a:lnTo>
                  <a:lnTo>
                    <a:pt x="28806" y="13846"/>
                  </a:lnTo>
                  <a:cubicBezTo>
                    <a:pt x="28813" y="13686"/>
                    <a:pt x="28823" y="13523"/>
                    <a:pt x="28820" y="13366"/>
                  </a:cubicBezTo>
                  <a:cubicBezTo>
                    <a:pt x="28816" y="13220"/>
                    <a:pt x="28813" y="13077"/>
                    <a:pt x="28810" y="12934"/>
                  </a:cubicBezTo>
                  <a:lnTo>
                    <a:pt x="28806" y="12925"/>
                  </a:lnTo>
                  <a:lnTo>
                    <a:pt x="28806" y="12917"/>
                  </a:lnTo>
                  <a:lnTo>
                    <a:pt x="28806" y="12907"/>
                  </a:lnTo>
                  <a:cubicBezTo>
                    <a:pt x="28793" y="12414"/>
                    <a:pt x="28779" y="11904"/>
                    <a:pt x="28793" y="11400"/>
                  </a:cubicBezTo>
                  <a:cubicBezTo>
                    <a:pt x="28810" y="10764"/>
                    <a:pt x="28816" y="10124"/>
                    <a:pt x="28816" y="9496"/>
                  </a:cubicBezTo>
                  <a:lnTo>
                    <a:pt x="28820" y="9380"/>
                  </a:lnTo>
                  <a:lnTo>
                    <a:pt x="28820" y="9366"/>
                  </a:lnTo>
                  <a:cubicBezTo>
                    <a:pt x="28820" y="9251"/>
                    <a:pt x="28820" y="9132"/>
                    <a:pt x="28816" y="9012"/>
                  </a:cubicBezTo>
                  <a:cubicBezTo>
                    <a:pt x="28806" y="8849"/>
                    <a:pt x="28796" y="8689"/>
                    <a:pt x="28785" y="8553"/>
                  </a:cubicBezTo>
                  <a:lnTo>
                    <a:pt x="28785" y="8526"/>
                  </a:lnTo>
                  <a:cubicBezTo>
                    <a:pt x="28765" y="8216"/>
                    <a:pt x="28749" y="7887"/>
                    <a:pt x="28741" y="7482"/>
                  </a:cubicBezTo>
                  <a:cubicBezTo>
                    <a:pt x="28724" y="6852"/>
                    <a:pt x="28704" y="6179"/>
                    <a:pt x="28643" y="5532"/>
                  </a:cubicBezTo>
                  <a:cubicBezTo>
                    <a:pt x="28633" y="5400"/>
                    <a:pt x="28612" y="5267"/>
                    <a:pt x="28598" y="5148"/>
                  </a:cubicBezTo>
                  <a:lnTo>
                    <a:pt x="28595" y="5141"/>
                  </a:lnTo>
                  <a:lnTo>
                    <a:pt x="28585" y="5042"/>
                  </a:lnTo>
                  <a:lnTo>
                    <a:pt x="28568" y="4916"/>
                  </a:lnTo>
                  <a:lnTo>
                    <a:pt x="28565" y="4907"/>
                  </a:lnTo>
                  <a:cubicBezTo>
                    <a:pt x="28551" y="4777"/>
                    <a:pt x="28531" y="4631"/>
                    <a:pt x="28510" y="4495"/>
                  </a:cubicBezTo>
                  <a:cubicBezTo>
                    <a:pt x="28456" y="4151"/>
                    <a:pt x="28402" y="3852"/>
                    <a:pt x="28336" y="3577"/>
                  </a:cubicBezTo>
                  <a:cubicBezTo>
                    <a:pt x="28303" y="3423"/>
                    <a:pt x="28269" y="3266"/>
                    <a:pt x="28234" y="3117"/>
                  </a:cubicBezTo>
                  <a:cubicBezTo>
                    <a:pt x="28207" y="2985"/>
                    <a:pt x="28180" y="2862"/>
                    <a:pt x="28153" y="2740"/>
                  </a:cubicBezTo>
                  <a:cubicBezTo>
                    <a:pt x="28096" y="2484"/>
                    <a:pt x="28003" y="2209"/>
                    <a:pt x="27864" y="1879"/>
                  </a:cubicBezTo>
                  <a:cubicBezTo>
                    <a:pt x="27744" y="1600"/>
                    <a:pt x="27633" y="1359"/>
                    <a:pt x="27527" y="1144"/>
                  </a:cubicBezTo>
                  <a:cubicBezTo>
                    <a:pt x="27463" y="1012"/>
                    <a:pt x="27408" y="910"/>
                    <a:pt x="27350" y="817"/>
                  </a:cubicBezTo>
                  <a:cubicBezTo>
                    <a:pt x="27326" y="781"/>
                    <a:pt x="27306" y="743"/>
                    <a:pt x="27282" y="705"/>
                  </a:cubicBezTo>
                  <a:cubicBezTo>
                    <a:pt x="27361" y="630"/>
                    <a:pt x="27405" y="522"/>
                    <a:pt x="27405" y="416"/>
                  </a:cubicBezTo>
                  <a:cubicBezTo>
                    <a:pt x="27405" y="195"/>
                    <a:pt x="27221" y="1"/>
                    <a:pt x="270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56"/>
            <p:cNvSpPr/>
            <p:nvPr/>
          </p:nvSpPr>
          <p:spPr>
            <a:xfrm>
              <a:off x="5038300" y="2685625"/>
              <a:ext cx="628050" cy="338250"/>
            </a:xfrm>
            <a:custGeom>
              <a:avLst/>
              <a:gdLst/>
              <a:ahLst/>
              <a:cxnLst/>
              <a:rect l="l" t="t" r="r" b="b"/>
              <a:pathLst>
                <a:path w="25122" h="13530" extrusionOk="0">
                  <a:moveTo>
                    <a:pt x="17641" y="1"/>
                  </a:moveTo>
                  <a:cubicBezTo>
                    <a:pt x="17216" y="1"/>
                    <a:pt x="16787" y="4"/>
                    <a:pt x="16369" y="7"/>
                  </a:cubicBezTo>
                  <a:lnTo>
                    <a:pt x="16182" y="7"/>
                  </a:lnTo>
                  <a:cubicBezTo>
                    <a:pt x="16076" y="11"/>
                    <a:pt x="15971" y="11"/>
                    <a:pt x="15866" y="11"/>
                  </a:cubicBezTo>
                  <a:cubicBezTo>
                    <a:pt x="15685" y="11"/>
                    <a:pt x="15502" y="11"/>
                    <a:pt x="15318" y="14"/>
                  </a:cubicBezTo>
                  <a:cubicBezTo>
                    <a:pt x="15165" y="18"/>
                    <a:pt x="15015" y="25"/>
                    <a:pt x="14875" y="31"/>
                  </a:cubicBezTo>
                  <a:cubicBezTo>
                    <a:pt x="14811" y="34"/>
                    <a:pt x="14746" y="38"/>
                    <a:pt x="14682" y="42"/>
                  </a:cubicBezTo>
                  <a:cubicBezTo>
                    <a:pt x="14600" y="45"/>
                    <a:pt x="14515" y="48"/>
                    <a:pt x="14430" y="51"/>
                  </a:cubicBezTo>
                  <a:cubicBezTo>
                    <a:pt x="14178" y="69"/>
                    <a:pt x="13927" y="86"/>
                    <a:pt x="13675" y="103"/>
                  </a:cubicBezTo>
                  <a:lnTo>
                    <a:pt x="13532" y="113"/>
                  </a:lnTo>
                  <a:cubicBezTo>
                    <a:pt x="13461" y="120"/>
                    <a:pt x="13390" y="120"/>
                    <a:pt x="13321" y="123"/>
                  </a:cubicBezTo>
                  <a:cubicBezTo>
                    <a:pt x="13253" y="127"/>
                    <a:pt x="13185" y="130"/>
                    <a:pt x="13117" y="133"/>
                  </a:cubicBezTo>
                  <a:lnTo>
                    <a:pt x="12994" y="140"/>
                  </a:lnTo>
                  <a:cubicBezTo>
                    <a:pt x="12889" y="147"/>
                    <a:pt x="12781" y="157"/>
                    <a:pt x="12671" y="161"/>
                  </a:cubicBezTo>
                  <a:cubicBezTo>
                    <a:pt x="12597" y="167"/>
                    <a:pt x="12525" y="171"/>
                    <a:pt x="12454" y="177"/>
                  </a:cubicBezTo>
                  <a:cubicBezTo>
                    <a:pt x="12389" y="185"/>
                    <a:pt x="12324" y="188"/>
                    <a:pt x="12256" y="194"/>
                  </a:cubicBezTo>
                  <a:lnTo>
                    <a:pt x="12145" y="202"/>
                  </a:lnTo>
                  <a:cubicBezTo>
                    <a:pt x="12032" y="208"/>
                    <a:pt x="11920" y="215"/>
                    <a:pt x="11804" y="222"/>
                  </a:cubicBezTo>
                  <a:cubicBezTo>
                    <a:pt x="11495" y="249"/>
                    <a:pt x="11212" y="263"/>
                    <a:pt x="10944" y="266"/>
                  </a:cubicBezTo>
                  <a:cubicBezTo>
                    <a:pt x="10824" y="269"/>
                    <a:pt x="10705" y="273"/>
                    <a:pt x="10593" y="279"/>
                  </a:cubicBezTo>
                  <a:lnTo>
                    <a:pt x="10495" y="287"/>
                  </a:lnTo>
                  <a:cubicBezTo>
                    <a:pt x="10385" y="290"/>
                    <a:pt x="10277" y="293"/>
                    <a:pt x="10168" y="296"/>
                  </a:cubicBezTo>
                  <a:lnTo>
                    <a:pt x="10052" y="300"/>
                  </a:lnTo>
                  <a:cubicBezTo>
                    <a:pt x="9753" y="310"/>
                    <a:pt x="9454" y="334"/>
                    <a:pt x="9154" y="361"/>
                  </a:cubicBezTo>
                  <a:lnTo>
                    <a:pt x="9148" y="361"/>
                  </a:lnTo>
                  <a:cubicBezTo>
                    <a:pt x="8854" y="385"/>
                    <a:pt x="8552" y="409"/>
                    <a:pt x="8253" y="422"/>
                  </a:cubicBezTo>
                  <a:cubicBezTo>
                    <a:pt x="7967" y="433"/>
                    <a:pt x="7688" y="443"/>
                    <a:pt x="7423" y="447"/>
                  </a:cubicBezTo>
                  <a:lnTo>
                    <a:pt x="7375" y="447"/>
                  </a:lnTo>
                  <a:cubicBezTo>
                    <a:pt x="7246" y="447"/>
                    <a:pt x="7116" y="450"/>
                    <a:pt x="6984" y="456"/>
                  </a:cubicBezTo>
                  <a:lnTo>
                    <a:pt x="6923" y="460"/>
                  </a:lnTo>
                  <a:cubicBezTo>
                    <a:pt x="6804" y="467"/>
                    <a:pt x="6684" y="474"/>
                    <a:pt x="6565" y="477"/>
                  </a:cubicBezTo>
                  <a:cubicBezTo>
                    <a:pt x="6443" y="483"/>
                    <a:pt x="6314" y="487"/>
                    <a:pt x="6144" y="491"/>
                  </a:cubicBezTo>
                  <a:cubicBezTo>
                    <a:pt x="6035" y="491"/>
                    <a:pt x="5926" y="501"/>
                    <a:pt x="5821" y="508"/>
                  </a:cubicBezTo>
                  <a:lnTo>
                    <a:pt x="5711" y="514"/>
                  </a:lnTo>
                  <a:lnTo>
                    <a:pt x="5606" y="518"/>
                  </a:lnTo>
                  <a:cubicBezTo>
                    <a:pt x="5504" y="524"/>
                    <a:pt x="5402" y="532"/>
                    <a:pt x="5297" y="538"/>
                  </a:cubicBezTo>
                  <a:cubicBezTo>
                    <a:pt x="5198" y="549"/>
                    <a:pt x="5099" y="558"/>
                    <a:pt x="5001" y="569"/>
                  </a:cubicBezTo>
                  <a:cubicBezTo>
                    <a:pt x="4950" y="576"/>
                    <a:pt x="4899" y="579"/>
                    <a:pt x="4848" y="585"/>
                  </a:cubicBezTo>
                  <a:cubicBezTo>
                    <a:pt x="4678" y="603"/>
                    <a:pt x="4507" y="613"/>
                    <a:pt x="4341" y="623"/>
                  </a:cubicBezTo>
                  <a:cubicBezTo>
                    <a:pt x="4242" y="630"/>
                    <a:pt x="4144" y="637"/>
                    <a:pt x="4045" y="643"/>
                  </a:cubicBezTo>
                  <a:cubicBezTo>
                    <a:pt x="3926" y="654"/>
                    <a:pt x="3807" y="661"/>
                    <a:pt x="3687" y="664"/>
                  </a:cubicBezTo>
                  <a:lnTo>
                    <a:pt x="3629" y="664"/>
                  </a:lnTo>
                  <a:cubicBezTo>
                    <a:pt x="3524" y="671"/>
                    <a:pt x="3422" y="678"/>
                    <a:pt x="3320" y="687"/>
                  </a:cubicBezTo>
                  <a:lnTo>
                    <a:pt x="3246" y="695"/>
                  </a:lnTo>
                  <a:cubicBezTo>
                    <a:pt x="2967" y="718"/>
                    <a:pt x="2681" y="725"/>
                    <a:pt x="2416" y="732"/>
                  </a:cubicBezTo>
                  <a:cubicBezTo>
                    <a:pt x="2123" y="736"/>
                    <a:pt x="1854" y="739"/>
                    <a:pt x="1588" y="742"/>
                  </a:cubicBezTo>
                  <a:cubicBezTo>
                    <a:pt x="1500" y="742"/>
                    <a:pt x="1415" y="749"/>
                    <a:pt x="1331" y="759"/>
                  </a:cubicBezTo>
                  <a:cubicBezTo>
                    <a:pt x="1296" y="763"/>
                    <a:pt x="1259" y="766"/>
                    <a:pt x="1225" y="766"/>
                  </a:cubicBezTo>
                  <a:cubicBezTo>
                    <a:pt x="1160" y="773"/>
                    <a:pt x="1099" y="776"/>
                    <a:pt x="1034" y="776"/>
                  </a:cubicBezTo>
                  <a:cubicBezTo>
                    <a:pt x="976" y="780"/>
                    <a:pt x="922" y="783"/>
                    <a:pt x="868" y="790"/>
                  </a:cubicBezTo>
                  <a:cubicBezTo>
                    <a:pt x="847" y="790"/>
                    <a:pt x="830" y="794"/>
                    <a:pt x="813" y="797"/>
                  </a:cubicBezTo>
                  <a:cubicBezTo>
                    <a:pt x="708" y="807"/>
                    <a:pt x="599" y="821"/>
                    <a:pt x="500" y="875"/>
                  </a:cubicBezTo>
                  <a:cubicBezTo>
                    <a:pt x="459" y="899"/>
                    <a:pt x="419" y="932"/>
                    <a:pt x="378" y="977"/>
                  </a:cubicBezTo>
                  <a:lnTo>
                    <a:pt x="371" y="977"/>
                  </a:lnTo>
                  <a:cubicBezTo>
                    <a:pt x="327" y="981"/>
                    <a:pt x="282" y="984"/>
                    <a:pt x="241" y="987"/>
                  </a:cubicBezTo>
                  <a:cubicBezTo>
                    <a:pt x="164" y="994"/>
                    <a:pt x="112" y="1014"/>
                    <a:pt x="72" y="1059"/>
                  </a:cubicBezTo>
                  <a:cubicBezTo>
                    <a:pt x="28" y="1103"/>
                    <a:pt x="1" y="1164"/>
                    <a:pt x="1" y="1229"/>
                  </a:cubicBezTo>
                  <a:cubicBezTo>
                    <a:pt x="1" y="1341"/>
                    <a:pt x="86" y="1447"/>
                    <a:pt x="191" y="1467"/>
                  </a:cubicBezTo>
                  <a:cubicBezTo>
                    <a:pt x="184" y="1508"/>
                    <a:pt x="180" y="1549"/>
                    <a:pt x="177" y="1593"/>
                  </a:cubicBezTo>
                  <a:cubicBezTo>
                    <a:pt x="170" y="1684"/>
                    <a:pt x="160" y="1790"/>
                    <a:pt x="157" y="1899"/>
                  </a:cubicBezTo>
                  <a:cubicBezTo>
                    <a:pt x="150" y="1998"/>
                    <a:pt x="157" y="2093"/>
                    <a:pt x="160" y="2191"/>
                  </a:cubicBezTo>
                  <a:cubicBezTo>
                    <a:pt x="164" y="2226"/>
                    <a:pt x="164" y="2259"/>
                    <a:pt x="167" y="2293"/>
                  </a:cubicBezTo>
                  <a:cubicBezTo>
                    <a:pt x="167" y="2351"/>
                    <a:pt x="170" y="2409"/>
                    <a:pt x="170" y="2467"/>
                  </a:cubicBezTo>
                  <a:cubicBezTo>
                    <a:pt x="170" y="2528"/>
                    <a:pt x="170" y="2593"/>
                    <a:pt x="174" y="2657"/>
                  </a:cubicBezTo>
                  <a:cubicBezTo>
                    <a:pt x="180" y="2814"/>
                    <a:pt x="208" y="2970"/>
                    <a:pt x="235" y="3120"/>
                  </a:cubicBezTo>
                  <a:cubicBezTo>
                    <a:pt x="249" y="3188"/>
                    <a:pt x="259" y="3253"/>
                    <a:pt x="272" y="3320"/>
                  </a:cubicBezTo>
                  <a:cubicBezTo>
                    <a:pt x="286" y="3463"/>
                    <a:pt x="290" y="3586"/>
                    <a:pt x="286" y="3705"/>
                  </a:cubicBezTo>
                  <a:cubicBezTo>
                    <a:pt x="282" y="3818"/>
                    <a:pt x="279" y="3964"/>
                    <a:pt x="293" y="4113"/>
                  </a:cubicBezTo>
                  <a:cubicBezTo>
                    <a:pt x="320" y="4443"/>
                    <a:pt x="334" y="4716"/>
                    <a:pt x="337" y="4970"/>
                  </a:cubicBezTo>
                  <a:cubicBezTo>
                    <a:pt x="337" y="5018"/>
                    <a:pt x="340" y="5066"/>
                    <a:pt x="340" y="5113"/>
                  </a:cubicBezTo>
                  <a:cubicBezTo>
                    <a:pt x="340" y="5205"/>
                    <a:pt x="340" y="5297"/>
                    <a:pt x="343" y="5389"/>
                  </a:cubicBezTo>
                  <a:cubicBezTo>
                    <a:pt x="348" y="5460"/>
                    <a:pt x="354" y="5532"/>
                    <a:pt x="357" y="5603"/>
                  </a:cubicBezTo>
                  <a:cubicBezTo>
                    <a:pt x="361" y="5681"/>
                    <a:pt x="368" y="5757"/>
                    <a:pt x="371" y="5835"/>
                  </a:cubicBezTo>
                  <a:cubicBezTo>
                    <a:pt x="375" y="5926"/>
                    <a:pt x="381" y="6022"/>
                    <a:pt x="388" y="6113"/>
                  </a:cubicBezTo>
                  <a:cubicBezTo>
                    <a:pt x="392" y="6171"/>
                    <a:pt x="398" y="6232"/>
                    <a:pt x="401" y="6294"/>
                  </a:cubicBezTo>
                  <a:cubicBezTo>
                    <a:pt x="409" y="6430"/>
                    <a:pt x="415" y="6566"/>
                    <a:pt x="425" y="6702"/>
                  </a:cubicBezTo>
                  <a:cubicBezTo>
                    <a:pt x="439" y="6909"/>
                    <a:pt x="446" y="7131"/>
                    <a:pt x="446" y="7402"/>
                  </a:cubicBezTo>
                  <a:cubicBezTo>
                    <a:pt x="446" y="7529"/>
                    <a:pt x="450" y="7644"/>
                    <a:pt x="456" y="7757"/>
                  </a:cubicBezTo>
                  <a:cubicBezTo>
                    <a:pt x="459" y="7818"/>
                    <a:pt x="463" y="7879"/>
                    <a:pt x="470" y="7940"/>
                  </a:cubicBezTo>
                  <a:cubicBezTo>
                    <a:pt x="473" y="8005"/>
                    <a:pt x="480" y="8066"/>
                    <a:pt x="483" y="8131"/>
                  </a:cubicBezTo>
                  <a:cubicBezTo>
                    <a:pt x="490" y="8260"/>
                    <a:pt x="494" y="8393"/>
                    <a:pt x="497" y="8522"/>
                  </a:cubicBezTo>
                  <a:cubicBezTo>
                    <a:pt x="500" y="8644"/>
                    <a:pt x="503" y="8774"/>
                    <a:pt x="511" y="8900"/>
                  </a:cubicBezTo>
                  <a:cubicBezTo>
                    <a:pt x="524" y="9145"/>
                    <a:pt x="555" y="9386"/>
                    <a:pt x="592" y="9655"/>
                  </a:cubicBezTo>
                  <a:cubicBezTo>
                    <a:pt x="623" y="9903"/>
                    <a:pt x="650" y="10172"/>
                    <a:pt x="674" y="10495"/>
                  </a:cubicBezTo>
                  <a:cubicBezTo>
                    <a:pt x="695" y="10784"/>
                    <a:pt x="708" y="11087"/>
                    <a:pt x="711" y="11393"/>
                  </a:cubicBezTo>
                  <a:lnTo>
                    <a:pt x="711" y="11852"/>
                  </a:lnTo>
                  <a:lnTo>
                    <a:pt x="711" y="12277"/>
                  </a:lnTo>
                  <a:cubicBezTo>
                    <a:pt x="711" y="12413"/>
                    <a:pt x="718" y="12553"/>
                    <a:pt x="725" y="12693"/>
                  </a:cubicBezTo>
                  <a:cubicBezTo>
                    <a:pt x="731" y="12784"/>
                    <a:pt x="739" y="12886"/>
                    <a:pt x="766" y="12985"/>
                  </a:cubicBezTo>
                  <a:cubicBezTo>
                    <a:pt x="797" y="13101"/>
                    <a:pt x="878" y="13199"/>
                    <a:pt x="997" y="13267"/>
                  </a:cubicBezTo>
                  <a:cubicBezTo>
                    <a:pt x="1116" y="13332"/>
                    <a:pt x="1255" y="13349"/>
                    <a:pt x="1368" y="13362"/>
                  </a:cubicBezTo>
                  <a:cubicBezTo>
                    <a:pt x="1450" y="13373"/>
                    <a:pt x="1531" y="13379"/>
                    <a:pt x="1616" y="13379"/>
                  </a:cubicBezTo>
                  <a:cubicBezTo>
                    <a:pt x="1841" y="13379"/>
                    <a:pt x="2069" y="13346"/>
                    <a:pt x="2266" y="13318"/>
                  </a:cubicBezTo>
                  <a:cubicBezTo>
                    <a:pt x="2524" y="13288"/>
                    <a:pt x="2803" y="13271"/>
                    <a:pt x="3144" y="13264"/>
                  </a:cubicBezTo>
                  <a:lnTo>
                    <a:pt x="3205" y="13264"/>
                  </a:lnTo>
                  <a:cubicBezTo>
                    <a:pt x="3296" y="13264"/>
                    <a:pt x="3389" y="13267"/>
                    <a:pt x="3480" y="13271"/>
                  </a:cubicBezTo>
                  <a:cubicBezTo>
                    <a:pt x="3524" y="13271"/>
                    <a:pt x="3572" y="13271"/>
                    <a:pt x="3616" y="13274"/>
                  </a:cubicBezTo>
                  <a:cubicBezTo>
                    <a:pt x="3772" y="13277"/>
                    <a:pt x="3926" y="13291"/>
                    <a:pt x="4055" y="13301"/>
                  </a:cubicBezTo>
                  <a:cubicBezTo>
                    <a:pt x="4194" y="13315"/>
                    <a:pt x="4331" y="13332"/>
                    <a:pt x="4470" y="13346"/>
                  </a:cubicBezTo>
                  <a:cubicBezTo>
                    <a:pt x="4637" y="13366"/>
                    <a:pt x="4810" y="13387"/>
                    <a:pt x="4981" y="13400"/>
                  </a:cubicBezTo>
                  <a:cubicBezTo>
                    <a:pt x="5262" y="13423"/>
                    <a:pt x="5548" y="13427"/>
                    <a:pt x="5827" y="13431"/>
                  </a:cubicBezTo>
                  <a:lnTo>
                    <a:pt x="5871" y="13431"/>
                  </a:lnTo>
                  <a:cubicBezTo>
                    <a:pt x="6235" y="13437"/>
                    <a:pt x="6609" y="13441"/>
                    <a:pt x="6984" y="13441"/>
                  </a:cubicBezTo>
                  <a:cubicBezTo>
                    <a:pt x="7236" y="13441"/>
                    <a:pt x="7491" y="13437"/>
                    <a:pt x="7743" y="13437"/>
                  </a:cubicBezTo>
                  <a:cubicBezTo>
                    <a:pt x="7906" y="13434"/>
                    <a:pt x="8069" y="13431"/>
                    <a:pt x="8229" y="13423"/>
                  </a:cubicBezTo>
                  <a:cubicBezTo>
                    <a:pt x="8358" y="13420"/>
                    <a:pt x="8487" y="13417"/>
                    <a:pt x="8617" y="13414"/>
                  </a:cubicBezTo>
                  <a:cubicBezTo>
                    <a:pt x="8950" y="13407"/>
                    <a:pt x="9280" y="13403"/>
                    <a:pt x="9556" y="13403"/>
                  </a:cubicBezTo>
                  <a:lnTo>
                    <a:pt x="9722" y="13403"/>
                  </a:lnTo>
                  <a:cubicBezTo>
                    <a:pt x="10005" y="13403"/>
                    <a:pt x="10263" y="13407"/>
                    <a:pt x="10508" y="13414"/>
                  </a:cubicBezTo>
                  <a:cubicBezTo>
                    <a:pt x="10705" y="13420"/>
                    <a:pt x="10903" y="13431"/>
                    <a:pt x="11096" y="13441"/>
                  </a:cubicBezTo>
                  <a:cubicBezTo>
                    <a:pt x="11206" y="13448"/>
                    <a:pt x="11318" y="13454"/>
                    <a:pt x="11426" y="13458"/>
                  </a:cubicBezTo>
                  <a:lnTo>
                    <a:pt x="11573" y="13464"/>
                  </a:lnTo>
                  <a:cubicBezTo>
                    <a:pt x="11678" y="13468"/>
                    <a:pt x="11784" y="13475"/>
                    <a:pt x="11889" y="13478"/>
                  </a:cubicBezTo>
                  <a:cubicBezTo>
                    <a:pt x="11933" y="13481"/>
                    <a:pt x="11977" y="13485"/>
                    <a:pt x="12018" y="13489"/>
                  </a:cubicBezTo>
                  <a:cubicBezTo>
                    <a:pt x="12117" y="13492"/>
                    <a:pt x="12222" y="13498"/>
                    <a:pt x="12321" y="13502"/>
                  </a:cubicBezTo>
                  <a:cubicBezTo>
                    <a:pt x="12610" y="13509"/>
                    <a:pt x="12913" y="13516"/>
                    <a:pt x="13250" y="13519"/>
                  </a:cubicBezTo>
                  <a:cubicBezTo>
                    <a:pt x="13859" y="13525"/>
                    <a:pt x="14467" y="13530"/>
                    <a:pt x="15090" y="13530"/>
                  </a:cubicBezTo>
                  <a:lnTo>
                    <a:pt x="15128" y="13530"/>
                  </a:lnTo>
                  <a:cubicBezTo>
                    <a:pt x="15794" y="13530"/>
                    <a:pt x="16454" y="13495"/>
                    <a:pt x="16951" y="13464"/>
                  </a:cubicBezTo>
                  <a:cubicBezTo>
                    <a:pt x="17104" y="13454"/>
                    <a:pt x="17257" y="13444"/>
                    <a:pt x="17410" y="13431"/>
                  </a:cubicBezTo>
                  <a:cubicBezTo>
                    <a:pt x="17543" y="13420"/>
                    <a:pt x="17679" y="13410"/>
                    <a:pt x="17811" y="13403"/>
                  </a:cubicBezTo>
                  <a:cubicBezTo>
                    <a:pt x="18059" y="13387"/>
                    <a:pt x="18312" y="13373"/>
                    <a:pt x="18557" y="13359"/>
                  </a:cubicBezTo>
                  <a:lnTo>
                    <a:pt x="18781" y="13346"/>
                  </a:lnTo>
                  <a:cubicBezTo>
                    <a:pt x="19505" y="13308"/>
                    <a:pt x="20091" y="13288"/>
                    <a:pt x="20628" y="13281"/>
                  </a:cubicBezTo>
                  <a:lnTo>
                    <a:pt x="20669" y="13281"/>
                  </a:lnTo>
                  <a:cubicBezTo>
                    <a:pt x="20811" y="13277"/>
                    <a:pt x="20962" y="13277"/>
                    <a:pt x="21105" y="13271"/>
                  </a:cubicBezTo>
                  <a:cubicBezTo>
                    <a:pt x="21166" y="13271"/>
                    <a:pt x="21223" y="13267"/>
                    <a:pt x="21284" y="13264"/>
                  </a:cubicBezTo>
                  <a:cubicBezTo>
                    <a:pt x="21366" y="13260"/>
                    <a:pt x="21452" y="13257"/>
                    <a:pt x="21536" y="13254"/>
                  </a:cubicBezTo>
                  <a:cubicBezTo>
                    <a:pt x="21604" y="13254"/>
                    <a:pt x="21672" y="13250"/>
                    <a:pt x="21744" y="13250"/>
                  </a:cubicBezTo>
                  <a:cubicBezTo>
                    <a:pt x="21822" y="13247"/>
                    <a:pt x="21904" y="13247"/>
                    <a:pt x="21985" y="13244"/>
                  </a:cubicBezTo>
                  <a:cubicBezTo>
                    <a:pt x="22064" y="13240"/>
                    <a:pt x="22141" y="13236"/>
                    <a:pt x="22217" y="13233"/>
                  </a:cubicBezTo>
                  <a:cubicBezTo>
                    <a:pt x="22281" y="13230"/>
                    <a:pt x="22346" y="13227"/>
                    <a:pt x="22411" y="13223"/>
                  </a:cubicBezTo>
                  <a:cubicBezTo>
                    <a:pt x="22546" y="13216"/>
                    <a:pt x="22686" y="13216"/>
                    <a:pt x="22826" y="13213"/>
                  </a:cubicBezTo>
                  <a:lnTo>
                    <a:pt x="22846" y="13213"/>
                  </a:lnTo>
                  <a:cubicBezTo>
                    <a:pt x="22937" y="13213"/>
                    <a:pt x="23033" y="13223"/>
                    <a:pt x="23121" y="13230"/>
                  </a:cubicBezTo>
                  <a:cubicBezTo>
                    <a:pt x="23159" y="13233"/>
                    <a:pt x="23199" y="13236"/>
                    <a:pt x="23237" y="13240"/>
                  </a:cubicBezTo>
                  <a:cubicBezTo>
                    <a:pt x="23309" y="13247"/>
                    <a:pt x="23380" y="13250"/>
                    <a:pt x="23455" y="13257"/>
                  </a:cubicBezTo>
                  <a:cubicBezTo>
                    <a:pt x="23519" y="13260"/>
                    <a:pt x="23581" y="13264"/>
                    <a:pt x="23645" y="13271"/>
                  </a:cubicBezTo>
                  <a:cubicBezTo>
                    <a:pt x="23751" y="13277"/>
                    <a:pt x="23890" y="13288"/>
                    <a:pt x="24030" y="13288"/>
                  </a:cubicBezTo>
                  <a:lnTo>
                    <a:pt x="24050" y="13288"/>
                  </a:lnTo>
                  <a:cubicBezTo>
                    <a:pt x="24173" y="13288"/>
                    <a:pt x="24305" y="13281"/>
                    <a:pt x="24465" y="13267"/>
                  </a:cubicBezTo>
                  <a:cubicBezTo>
                    <a:pt x="24537" y="13260"/>
                    <a:pt x="24618" y="13250"/>
                    <a:pt x="24713" y="13230"/>
                  </a:cubicBezTo>
                  <a:cubicBezTo>
                    <a:pt x="24741" y="13227"/>
                    <a:pt x="24765" y="13219"/>
                    <a:pt x="24791" y="13213"/>
                  </a:cubicBezTo>
                  <a:cubicBezTo>
                    <a:pt x="24832" y="13203"/>
                    <a:pt x="24873" y="13183"/>
                    <a:pt x="24904" y="13165"/>
                  </a:cubicBezTo>
                  <a:cubicBezTo>
                    <a:pt x="24965" y="13131"/>
                    <a:pt x="25003" y="13081"/>
                    <a:pt x="25044" y="13023"/>
                  </a:cubicBezTo>
                  <a:lnTo>
                    <a:pt x="25050" y="13015"/>
                  </a:lnTo>
                  <a:cubicBezTo>
                    <a:pt x="25101" y="12947"/>
                    <a:pt x="25115" y="12842"/>
                    <a:pt x="25118" y="12754"/>
                  </a:cubicBezTo>
                  <a:cubicBezTo>
                    <a:pt x="25121" y="12734"/>
                    <a:pt x="25121" y="12709"/>
                    <a:pt x="25121" y="12685"/>
                  </a:cubicBezTo>
                  <a:lnTo>
                    <a:pt x="25121" y="12665"/>
                  </a:lnTo>
                  <a:cubicBezTo>
                    <a:pt x="25121" y="12600"/>
                    <a:pt x="25118" y="12533"/>
                    <a:pt x="25111" y="12454"/>
                  </a:cubicBezTo>
                  <a:cubicBezTo>
                    <a:pt x="25101" y="12308"/>
                    <a:pt x="25088" y="12169"/>
                    <a:pt x="25074" y="12036"/>
                  </a:cubicBezTo>
                  <a:cubicBezTo>
                    <a:pt x="25050" y="11808"/>
                    <a:pt x="25047" y="11573"/>
                    <a:pt x="25047" y="11346"/>
                  </a:cubicBezTo>
                  <a:cubicBezTo>
                    <a:pt x="25047" y="11291"/>
                    <a:pt x="25047" y="11236"/>
                    <a:pt x="25044" y="11178"/>
                  </a:cubicBezTo>
                  <a:cubicBezTo>
                    <a:pt x="25044" y="10988"/>
                    <a:pt x="25023" y="10790"/>
                    <a:pt x="25003" y="10604"/>
                  </a:cubicBezTo>
                  <a:cubicBezTo>
                    <a:pt x="24992" y="10498"/>
                    <a:pt x="24982" y="10386"/>
                    <a:pt x="24975" y="10277"/>
                  </a:cubicBezTo>
                  <a:cubicBezTo>
                    <a:pt x="24955" y="10012"/>
                    <a:pt x="24917" y="9746"/>
                    <a:pt x="24880" y="9495"/>
                  </a:cubicBezTo>
                  <a:cubicBezTo>
                    <a:pt x="24863" y="9382"/>
                    <a:pt x="24843" y="9270"/>
                    <a:pt x="24822" y="9162"/>
                  </a:cubicBezTo>
                  <a:cubicBezTo>
                    <a:pt x="24799" y="9046"/>
                    <a:pt x="24774" y="8930"/>
                    <a:pt x="24758" y="8811"/>
                  </a:cubicBezTo>
                  <a:cubicBezTo>
                    <a:pt x="24717" y="8509"/>
                    <a:pt x="24669" y="8239"/>
                    <a:pt x="24615" y="7994"/>
                  </a:cubicBezTo>
                  <a:cubicBezTo>
                    <a:pt x="24557" y="7749"/>
                    <a:pt x="24493" y="7504"/>
                    <a:pt x="24431" y="7267"/>
                  </a:cubicBezTo>
                  <a:lnTo>
                    <a:pt x="24427" y="7246"/>
                  </a:lnTo>
                  <a:cubicBezTo>
                    <a:pt x="24356" y="6971"/>
                    <a:pt x="24309" y="6743"/>
                    <a:pt x="24275" y="6525"/>
                  </a:cubicBezTo>
                  <a:lnTo>
                    <a:pt x="24275" y="6515"/>
                  </a:lnTo>
                  <a:cubicBezTo>
                    <a:pt x="24237" y="6253"/>
                    <a:pt x="24196" y="5981"/>
                    <a:pt x="24146" y="5712"/>
                  </a:cubicBezTo>
                  <a:cubicBezTo>
                    <a:pt x="24108" y="5518"/>
                    <a:pt x="24077" y="5317"/>
                    <a:pt x="24050" y="5124"/>
                  </a:cubicBezTo>
                  <a:cubicBezTo>
                    <a:pt x="24019" y="4943"/>
                    <a:pt x="23992" y="4760"/>
                    <a:pt x="23958" y="4576"/>
                  </a:cubicBezTo>
                  <a:cubicBezTo>
                    <a:pt x="23931" y="4416"/>
                    <a:pt x="23907" y="4249"/>
                    <a:pt x="23884" y="4089"/>
                  </a:cubicBezTo>
                  <a:lnTo>
                    <a:pt x="23866" y="3987"/>
                  </a:lnTo>
                  <a:cubicBezTo>
                    <a:pt x="23853" y="3889"/>
                    <a:pt x="23835" y="3790"/>
                    <a:pt x="23819" y="3692"/>
                  </a:cubicBezTo>
                  <a:cubicBezTo>
                    <a:pt x="23802" y="3603"/>
                    <a:pt x="23788" y="3511"/>
                    <a:pt x="23774" y="3419"/>
                  </a:cubicBezTo>
                  <a:cubicBezTo>
                    <a:pt x="23761" y="3297"/>
                    <a:pt x="23754" y="3171"/>
                    <a:pt x="23751" y="3052"/>
                  </a:cubicBezTo>
                  <a:cubicBezTo>
                    <a:pt x="23744" y="2970"/>
                    <a:pt x="23741" y="2888"/>
                    <a:pt x="23737" y="2807"/>
                  </a:cubicBezTo>
                  <a:cubicBezTo>
                    <a:pt x="23724" y="2647"/>
                    <a:pt x="23706" y="2508"/>
                    <a:pt x="23680" y="2382"/>
                  </a:cubicBezTo>
                  <a:cubicBezTo>
                    <a:pt x="23656" y="2273"/>
                    <a:pt x="23622" y="2168"/>
                    <a:pt x="23591" y="2066"/>
                  </a:cubicBezTo>
                  <a:lnTo>
                    <a:pt x="23587" y="2052"/>
                  </a:lnTo>
                  <a:cubicBezTo>
                    <a:pt x="23557" y="1946"/>
                    <a:pt x="23523" y="1835"/>
                    <a:pt x="23496" y="1719"/>
                  </a:cubicBezTo>
                  <a:cubicBezTo>
                    <a:pt x="23468" y="1613"/>
                    <a:pt x="23452" y="1511"/>
                    <a:pt x="23435" y="1395"/>
                  </a:cubicBezTo>
                  <a:lnTo>
                    <a:pt x="23424" y="1337"/>
                  </a:lnTo>
                  <a:cubicBezTo>
                    <a:pt x="23414" y="1249"/>
                    <a:pt x="23400" y="1157"/>
                    <a:pt x="23373" y="1069"/>
                  </a:cubicBezTo>
                  <a:cubicBezTo>
                    <a:pt x="23363" y="1039"/>
                    <a:pt x="23353" y="1004"/>
                    <a:pt x="23342" y="973"/>
                  </a:cubicBezTo>
                  <a:lnTo>
                    <a:pt x="23336" y="950"/>
                  </a:lnTo>
                  <a:cubicBezTo>
                    <a:pt x="23329" y="936"/>
                    <a:pt x="23325" y="919"/>
                    <a:pt x="23322" y="905"/>
                  </a:cubicBezTo>
                  <a:cubicBezTo>
                    <a:pt x="23346" y="875"/>
                    <a:pt x="23370" y="841"/>
                    <a:pt x="23386" y="814"/>
                  </a:cubicBezTo>
                  <a:cubicBezTo>
                    <a:pt x="23417" y="766"/>
                    <a:pt x="23441" y="715"/>
                    <a:pt x="23455" y="674"/>
                  </a:cubicBezTo>
                  <a:cubicBezTo>
                    <a:pt x="23465" y="630"/>
                    <a:pt x="23472" y="579"/>
                    <a:pt x="23472" y="532"/>
                  </a:cubicBezTo>
                  <a:cubicBezTo>
                    <a:pt x="23472" y="447"/>
                    <a:pt x="23441" y="324"/>
                    <a:pt x="23356" y="259"/>
                  </a:cubicBezTo>
                  <a:cubicBezTo>
                    <a:pt x="23336" y="243"/>
                    <a:pt x="23312" y="222"/>
                    <a:pt x="23288" y="205"/>
                  </a:cubicBezTo>
                  <a:cubicBezTo>
                    <a:pt x="23257" y="191"/>
                    <a:pt x="23223" y="177"/>
                    <a:pt x="23193" y="164"/>
                  </a:cubicBezTo>
                  <a:cubicBezTo>
                    <a:pt x="23166" y="154"/>
                    <a:pt x="23105" y="147"/>
                    <a:pt x="23074" y="147"/>
                  </a:cubicBezTo>
                  <a:lnTo>
                    <a:pt x="23060" y="144"/>
                  </a:lnTo>
                  <a:cubicBezTo>
                    <a:pt x="23026" y="140"/>
                    <a:pt x="22992" y="136"/>
                    <a:pt x="22958" y="136"/>
                  </a:cubicBezTo>
                  <a:cubicBezTo>
                    <a:pt x="22910" y="133"/>
                    <a:pt x="22863" y="130"/>
                    <a:pt x="22815" y="127"/>
                  </a:cubicBezTo>
                  <a:lnTo>
                    <a:pt x="22758" y="123"/>
                  </a:lnTo>
                  <a:cubicBezTo>
                    <a:pt x="22608" y="116"/>
                    <a:pt x="22455" y="113"/>
                    <a:pt x="22309" y="106"/>
                  </a:cubicBezTo>
                  <a:cubicBezTo>
                    <a:pt x="22043" y="100"/>
                    <a:pt x="21761" y="92"/>
                    <a:pt x="21447" y="89"/>
                  </a:cubicBezTo>
                  <a:cubicBezTo>
                    <a:pt x="21298" y="86"/>
                    <a:pt x="21152" y="86"/>
                    <a:pt x="21006" y="83"/>
                  </a:cubicBezTo>
                  <a:cubicBezTo>
                    <a:pt x="20900" y="79"/>
                    <a:pt x="20794" y="72"/>
                    <a:pt x="20692" y="65"/>
                  </a:cubicBezTo>
                  <a:cubicBezTo>
                    <a:pt x="20651" y="62"/>
                    <a:pt x="20615" y="59"/>
                    <a:pt x="20574" y="55"/>
                  </a:cubicBezTo>
                  <a:cubicBezTo>
                    <a:pt x="20291" y="38"/>
                    <a:pt x="19998" y="28"/>
                    <a:pt x="19676" y="18"/>
                  </a:cubicBezTo>
                  <a:cubicBezTo>
                    <a:pt x="19070" y="7"/>
                    <a:pt x="18464" y="4"/>
                    <a:pt x="178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56"/>
            <p:cNvSpPr/>
            <p:nvPr/>
          </p:nvSpPr>
          <p:spPr>
            <a:xfrm>
              <a:off x="5609775" y="2709700"/>
              <a:ext cx="14225" cy="40675"/>
            </a:xfrm>
            <a:custGeom>
              <a:avLst/>
              <a:gdLst/>
              <a:ahLst/>
              <a:cxnLst/>
              <a:rect l="l" t="t" r="r" b="b"/>
              <a:pathLst>
                <a:path w="569" h="1627" extrusionOk="0">
                  <a:moveTo>
                    <a:pt x="164" y="0"/>
                  </a:moveTo>
                  <a:cubicBezTo>
                    <a:pt x="154" y="0"/>
                    <a:pt x="140" y="4"/>
                    <a:pt x="127" y="7"/>
                  </a:cubicBezTo>
                  <a:cubicBezTo>
                    <a:pt x="51" y="27"/>
                    <a:pt x="1" y="109"/>
                    <a:pt x="25" y="184"/>
                  </a:cubicBezTo>
                  <a:cubicBezTo>
                    <a:pt x="55" y="283"/>
                    <a:pt x="86" y="382"/>
                    <a:pt x="113" y="480"/>
                  </a:cubicBezTo>
                  <a:cubicBezTo>
                    <a:pt x="123" y="514"/>
                    <a:pt x="133" y="551"/>
                    <a:pt x="140" y="589"/>
                  </a:cubicBezTo>
                  <a:cubicBezTo>
                    <a:pt x="150" y="633"/>
                    <a:pt x="164" y="677"/>
                    <a:pt x="171" y="721"/>
                  </a:cubicBezTo>
                  <a:cubicBezTo>
                    <a:pt x="201" y="902"/>
                    <a:pt x="229" y="1082"/>
                    <a:pt x="256" y="1263"/>
                  </a:cubicBezTo>
                  <a:cubicBezTo>
                    <a:pt x="252" y="1249"/>
                    <a:pt x="252" y="1239"/>
                    <a:pt x="249" y="1225"/>
                  </a:cubicBezTo>
                  <a:lnTo>
                    <a:pt x="249" y="1225"/>
                  </a:lnTo>
                  <a:cubicBezTo>
                    <a:pt x="259" y="1310"/>
                    <a:pt x="273" y="1398"/>
                    <a:pt x="282" y="1484"/>
                  </a:cubicBezTo>
                  <a:cubicBezTo>
                    <a:pt x="287" y="1525"/>
                    <a:pt x="293" y="1555"/>
                    <a:pt x="323" y="1586"/>
                  </a:cubicBezTo>
                  <a:cubicBezTo>
                    <a:pt x="351" y="1610"/>
                    <a:pt x="385" y="1627"/>
                    <a:pt x="425" y="1627"/>
                  </a:cubicBezTo>
                  <a:cubicBezTo>
                    <a:pt x="463" y="1627"/>
                    <a:pt x="497" y="1610"/>
                    <a:pt x="524" y="1586"/>
                  </a:cubicBezTo>
                  <a:cubicBezTo>
                    <a:pt x="548" y="1561"/>
                    <a:pt x="568" y="1521"/>
                    <a:pt x="565" y="1484"/>
                  </a:cubicBezTo>
                  <a:cubicBezTo>
                    <a:pt x="545" y="1252"/>
                    <a:pt x="518" y="1018"/>
                    <a:pt x="477" y="786"/>
                  </a:cubicBezTo>
                  <a:cubicBezTo>
                    <a:pt x="470" y="735"/>
                    <a:pt x="463" y="680"/>
                    <a:pt x="450" y="630"/>
                  </a:cubicBezTo>
                  <a:cubicBezTo>
                    <a:pt x="439" y="572"/>
                    <a:pt x="425" y="517"/>
                    <a:pt x="412" y="459"/>
                  </a:cubicBezTo>
                  <a:cubicBezTo>
                    <a:pt x="402" y="412"/>
                    <a:pt x="385" y="361"/>
                    <a:pt x="371" y="313"/>
                  </a:cubicBezTo>
                  <a:cubicBezTo>
                    <a:pt x="348" y="245"/>
                    <a:pt x="327" y="178"/>
                    <a:pt x="307" y="109"/>
                  </a:cubicBezTo>
                  <a:cubicBezTo>
                    <a:pt x="287" y="44"/>
                    <a:pt x="229" y="0"/>
                    <a:pt x="1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56"/>
            <p:cNvSpPr/>
            <p:nvPr/>
          </p:nvSpPr>
          <p:spPr>
            <a:xfrm>
              <a:off x="4976375" y="2629325"/>
              <a:ext cx="743225" cy="450100"/>
            </a:xfrm>
            <a:custGeom>
              <a:avLst/>
              <a:gdLst/>
              <a:ahLst/>
              <a:cxnLst/>
              <a:rect l="l" t="t" r="r" b="b"/>
              <a:pathLst>
                <a:path w="29729" h="18004" extrusionOk="0">
                  <a:moveTo>
                    <a:pt x="27432" y="752"/>
                  </a:moveTo>
                  <a:cubicBezTo>
                    <a:pt x="27469" y="878"/>
                    <a:pt x="27496" y="1008"/>
                    <a:pt x="27524" y="1134"/>
                  </a:cubicBezTo>
                  <a:cubicBezTo>
                    <a:pt x="27565" y="1317"/>
                    <a:pt x="27592" y="1504"/>
                    <a:pt x="27626" y="1691"/>
                  </a:cubicBezTo>
                  <a:cubicBezTo>
                    <a:pt x="27660" y="1885"/>
                    <a:pt x="27704" y="2079"/>
                    <a:pt x="27738" y="2273"/>
                  </a:cubicBezTo>
                  <a:cubicBezTo>
                    <a:pt x="27775" y="2470"/>
                    <a:pt x="27806" y="2668"/>
                    <a:pt x="27837" y="2865"/>
                  </a:cubicBezTo>
                  <a:cubicBezTo>
                    <a:pt x="27895" y="3300"/>
                    <a:pt x="27953" y="3732"/>
                    <a:pt x="28017" y="4164"/>
                  </a:cubicBezTo>
                  <a:cubicBezTo>
                    <a:pt x="28085" y="4600"/>
                    <a:pt x="28149" y="5038"/>
                    <a:pt x="28211" y="5474"/>
                  </a:cubicBezTo>
                  <a:cubicBezTo>
                    <a:pt x="28248" y="5767"/>
                    <a:pt x="28286" y="6059"/>
                    <a:pt x="28320" y="6352"/>
                  </a:cubicBezTo>
                  <a:cubicBezTo>
                    <a:pt x="28353" y="6682"/>
                    <a:pt x="28378" y="7015"/>
                    <a:pt x="28398" y="7348"/>
                  </a:cubicBezTo>
                  <a:cubicBezTo>
                    <a:pt x="28439" y="7957"/>
                    <a:pt x="28455" y="8566"/>
                    <a:pt x="28500" y="9175"/>
                  </a:cubicBezTo>
                  <a:cubicBezTo>
                    <a:pt x="28551" y="9818"/>
                    <a:pt x="28606" y="10461"/>
                    <a:pt x="28660" y="11104"/>
                  </a:cubicBezTo>
                  <a:cubicBezTo>
                    <a:pt x="28711" y="11723"/>
                    <a:pt x="28725" y="12342"/>
                    <a:pt x="28725" y="12965"/>
                  </a:cubicBezTo>
                  <a:cubicBezTo>
                    <a:pt x="28725" y="13563"/>
                    <a:pt x="28786" y="14159"/>
                    <a:pt x="28837" y="14754"/>
                  </a:cubicBezTo>
                  <a:cubicBezTo>
                    <a:pt x="28860" y="15043"/>
                    <a:pt x="28868" y="15333"/>
                    <a:pt x="28884" y="15622"/>
                  </a:cubicBezTo>
                  <a:cubicBezTo>
                    <a:pt x="28901" y="15907"/>
                    <a:pt x="28929" y="16193"/>
                    <a:pt x="28942" y="16482"/>
                  </a:cubicBezTo>
                  <a:cubicBezTo>
                    <a:pt x="28945" y="16537"/>
                    <a:pt x="28949" y="16594"/>
                    <a:pt x="28949" y="16652"/>
                  </a:cubicBezTo>
                  <a:cubicBezTo>
                    <a:pt x="28881" y="16666"/>
                    <a:pt x="28810" y="16675"/>
                    <a:pt x="28738" y="16686"/>
                  </a:cubicBezTo>
                  <a:cubicBezTo>
                    <a:pt x="28612" y="16707"/>
                    <a:pt x="28483" y="16727"/>
                    <a:pt x="28358" y="16744"/>
                  </a:cubicBezTo>
                  <a:cubicBezTo>
                    <a:pt x="28116" y="16782"/>
                    <a:pt x="27874" y="16826"/>
                    <a:pt x="27636" y="16863"/>
                  </a:cubicBezTo>
                  <a:cubicBezTo>
                    <a:pt x="27598" y="16867"/>
                    <a:pt x="27562" y="16873"/>
                    <a:pt x="27524" y="16876"/>
                  </a:cubicBezTo>
                  <a:lnTo>
                    <a:pt x="27531" y="16876"/>
                  </a:lnTo>
                  <a:cubicBezTo>
                    <a:pt x="27238" y="16914"/>
                    <a:pt x="26945" y="16941"/>
                    <a:pt x="26653" y="16965"/>
                  </a:cubicBezTo>
                  <a:cubicBezTo>
                    <a:pt x="26350" y="16992"/>
                    <a:pt x="26041" y="17013"/>
                    <a:pt x="25734" y="17033"/>
                  </a:cubicBezTo>
                  <a:cubicBezTo>
                    <a:pt x="25125" y="17071"/>
                    <a:pt x="24516" y="17115"/>
                    <a:pt x="23908" y="17125"/>
                  </a:cubicBezTo>
                  <a:cubicBezTo>
                    <a:pt x="23288" y="17135"/>
                    <a:pt x="22670" y="17135"/>
                    <a:pt x="22051" y="17135"/>
                  </a:cubicBezTo>
                  <a:cubicBezTo>
                    <a:pt x="21425" y="17138"/>
                    <a:pt x="20795" y="17138"/>
                    <a:pt x="20169" y="17142"/>
                  </a:cubicBezTo>
                  <a:cubicBezTo>
                    <a:pt x="19544" y="17142"/>
                    <a:pt x="18921" y="17145"/>
                    <a:pt x="18299" y="17145"/>
                  </a:cubicBezTo>
                  <a:cubicBezTo>
                    <a:pt x="18179" y="17146"/>
                    <a:pt x="18059" y="17147"/>
                    <a:pt x="17939" y="17147"/>
                  </a:cubicBezTo>
                  <a:cubicBezTo>
                    <a:pt x="17746" y="17147"/>
                    <a:pt x="17554" y="17145"/>
                    <a:pt x="17363" y="17138"/>
                  </a:cubicBezTo>
                  <a:cubicBezTo>
                    <a:pt x="17054" y="17132"/>
                    <a:pt x="16747" y="17115"/>
                    <a:pt x="16438" y="17108"/>
                  </a:cubicBezTo>
                  <a:cubicBezTo>
                    <a:pt x="16024" y="17099"/>
                    <a:pt x="15608" y="17097"/>
                    <a:pt x="15192" y="17097"/>
                  </a:cubicBezTo>
                  <a:cubicBezTo>
                    <a:pt x="14996" y="17097"/>
                    <a:pt x="14800" y="17098"/>
                    <a:pt x="14604" y="17098"/>
                  </a:cubicBezTo>
                  <a:cubicBezTo>
                    <a:pt x="13978" y="17098"/>
                    <a:pt x="13352" y="17098"/>
                    <a:pt x="12727" y="17101"/>
                  </a:cubicBezTo>
                  <a:lnTo>
                    <a:pt x="8852" y="17101"/>
                  </a:lnTo>
                  <a:cubicBezTo>
                    <a:pt x="7621" y="17101"/>
                    <a:pt x="6386" y="17104"/>
                    <a:pt x="5151" y="17104"/>
                  </a:cubicBezTo>
                  <a:cubicBezTo>
                    <a:pt x="4706" y="17104"/>
                    <a:pt x="4260" y="17104"/>
                    <a:pt x="3814" y="17094"/>
                  </a:cubicBezTo>
                  <a:cubicBezTo>
                    <a:pt x="3453" y="17084"/>
                    <a:pt x="3086" y="17074"/>
                    <a:pt x="2726" y="17030"/>
                  </a:cubicBezTo>
                  <a:cubicBezTo>
                    <a:pt x="2552" y="17002"/>
                    <a:pt x="2376" y="16975"/>
                    <a:pt x="2212" y="16917"/>
                  </a:cubicBezTo>
                  <a:cubicBezTo>
                    <a:pt x="2178" y="16900"/>
                    <a:pt x="2144" y="16884"/>
                    <a:pt x="2113" y="16863"/>
                  </a:cubicBezTo>
                  <a:cubicBezTo>
                    <a:pt x="2100" y="16849"/>
                    <a:pt x="2086" y="16839"/>
                    <a:pt x="2076" y="16826"/>
                  </a:cubicBezTo>
                  <a:cubicBezTo>
                    <a:pt x="2062" y="16805"/>
                    <a:pt x="2049" y="16782"/>
                    <a:pt x="2038" y="16757"/>
                  </a:cubicBezTo>
                  <a:cubicBezTo>
                    <a:pt x="2018" y="16700"/>
                    <a:pt x="2001" y="16642"/>
                    <a:pt x="1991" y="16581"/>
                  </a:cubicBezTo>
                  <a:cubicBezTo>
                    <a:pt x="1980" y="16492"/>
                    <a:pt x="1974" y="16400"/>
                    <a:pt x="1963" y="16308"/>
                  </a:cubicBezTo>
                  <a:cubicBezTo>
                    <a:pt x="1950" y="16186"/>
                    <a:pt x="1933" y="16067"/>
                    <a:pt x="1916" y="15945"/>
                  </a:cubicBezTo>
                  <a:cubicBezTo>
                    <a:pt x="1841" y="15328"/>
                    <a:pt x="1793" y="14710"/>
                    <a:pt x="1739" y="14094"/>
                  </a:cubicBezTo>
                  <a:cubicBezTo>
                    <a:pt x="1712" y="13774"/>
                    <a:pt x="1678" y="13455"/>
                    <a:pt x="1644" y="13135"/>
                  </a:cubicBezTo>
                  <a:cubicBezTo>
                    <a:pt x="1613" y="12835"/>
                    <a:pt x="1580" y="12540"/>
                    <a:pt x="1545" y="12243"/>
                  </a:cubicBezTo>
                  <a:cubicBezTo>
                    <a:pt x="1508" y="11944"/>
                    <a:pt x="1467" y="11648"/>
                    <a:pt x="1446" y="11348"/>
                  </a:cubicBezTo>
                  <a:cubicBezTo>
                    <a:pt x="1423" y="11026"/>
                    <a:pt x="1399" y="10703"/>
                    <a:pt x="1375" y="10379"/>
                  </a:cubicBezTo>
                  <a:cubicBezTo>
                    <a:pt x="1331" y="9761"/>
                    <a:pt x="1283" y="9141"/>
                    <a:pt x="1239" y="8522"/>
                  </a:cubicBezTo>
                  <a:lnTo>
                    <a:pt x="1208" y="8093"/>
                  </a:lnTo>
                  <a:cubicBezTo>
                    <a:pt x="1198" y="7947"/>
                    <a:pt x="1195" y="7801"/>
                    <a:pt x="1181" y="7654"/>
                  </a:cubicBezTo>
                  <a:lnTo>
                    <a:pt x="1151" y="7226"/>
                  </a:lnTo>
                  <a:cubicBezTo>
                    <a:pt x="1140" y="7083"/>
                    <a:pt x="1126" y="6944"/>
                    <a:pt x="1113" y="6804"/>
                  </a:cubicBezTo>
                  <a:cubicBezTo>
                    <a:pt x="1090" y="6508"/>
                    <a:pt x="1076" y="6216"/>
                    <a:pt x="1069" y="5919"/>
                  </a:cubicBezTo>
                  <a:cubicBezTo>
                    <a:pt x="1065" y="5767"/>
                    <a:pt x="1065" y="5613"/>
                    <a:pt x="1055" y="5461"/>
                  </a:cubicBezTo>
                  <a:cubicBezTo>
                    <a:pt x="1045" y="5314"/>
                    <a:pt x="1035" y="5168"/>
                    <a:pt x="1024" y="5021"/>
                  </a:cubicBezTo>
                  <a:cubicBezTo>
                    <a:pt x="1004" y="4726"/>
                    <a:pt x="997" y="4426"/>
                    <a:pt x="991" y="4131"/>
                  </a:cubicBezTo>
                  <a:cubicBezTo>
                    <a:pt x="988" y="3950"/>
                    <a:pt x="977" y="3770"/>
                    <a:pt x="950" y="3593"/>
                  </a:cubicBezTo>
                  <a:cubicBezTo>
                    <a:pt x="933" y="3470"/>
                    <a:pt x="906" y="3348"/>
                    <a:pt x="886" y="3229"/>
                  </a:cubicBezTo>
                  <a:cubicBezTo>
                    <a:pt x="868" y="3059"/>
                    <a:pt x="858" y="2892"/>
                    <a:pt x="828" y="2726"/>
                  </a:cubicBezTo>
                  <a:cubicBezTo>
                    <a:pt x="817" y="2654"/>
                    <a:pt x="807" y="2583"/>
                    <a:pt x="784" y="2515"/>
                  </a:cubicBezTo>
                  <a:cubicBezTo>
                    <a:pt x="759" y="2450"/>
                    <a:pt x="743" y="2385"/>
                    <a:pt x="729" y="2314"/>
                  </a:cubicBezTo>
                  <a:cubicBezTo>
                    <a:pt x="722" y="2250"/>
                    <a:pt x="712" y="2184"/>
                    <a:pt x="695" y="2120"/>
                  </a:cubicBezTo>
                  <a:cubicBezTo>
                    <a:pt x="685" y="2069"/>
                    <a:pt x="668" y="2018"/>
                    <a:pt x="650" y="1970"/>
                  </a:cubicBezTo>
                  <a:cubicBezTo>
                    <a:pt x="637" y="1926"/>
                    <a:pt x="630" y="1875"/>
                    <a:pt x="624" y="1831"/>
                  </a:cubicBezTo>
                  <a:lnTo>
                    <a:pt x="624" y="1821"/>
                  </a:lnTo>
                  <a:cubicBezTo>
                    <a:pt x="841" y="1797"/>
                    <a:pt x="1062" y="1773"/>
                    <a:pt x="1283" y="1756"/>
                  </a:cubicBezTo>
                  <a:cubicBezTo>
                    <a:pt x="1580" y="1729"/>
                    <a:pt x="1875" y="1702"/>
                    <a:pt x="2175" y="1685"/>
                  </a:cubicBezTo>
                  <a:cubicBezTo>
                    <a:pt x="2484" y="1671"/>
                    <a:pt x="2790" y="1644"/>
                    <a:pt x="3100" y="1630"/>
                  </a:cubicBezTo>
                  <a:cubicBezTo>
                    <a:pt x="3420" y="1613"/>
                    <a:pt x="3739" y="1586"/>
                    <a:pt x="4056" y="1565"/>
                  </a:cubicBezTo>
                  <a:cubicBezTo>
                    <a:pt x="4355" y="1542"/>
                    <a:pt x="4651" y="1528"/>
                    <a:pt x="4947" y="1518"/>
                  </a:cubicBezTo>
                  <a:cubicBezTo>
                    <a:pt x="5266" y="1504"/>
                    <a:pt x="5583" y="1487"/>
                    <a:pt x="5902" y="1477"/>
                  </a:cubicBezTo>
                  <a:cubicBezTo>
                    <a:pt x="6216" y="1467"/>
                    <a:pt x="6532" y="1460"/>
                    <a:pt x="6849" y="1457"/>
                  </a:cubicBezTo>
                  <a:cubicBezTo>
                    <a:pt x="7178" y="1450"/>
                    <a:pt x="7508" y="1440"/>
                    <a:pt x="7841" y="1429"/>
                  </a:cubicBezTo>
                  <a:cubicBezTo>
                    <a:pt x="8161" y="1419"/>
                    <a:pt x="8485" y="1416"/>
                    <a:pt x="8808" y="1409"/>
                  </a:cubicBezTo>
                  <a:cubicBezTo>
                    <a:pt x="9097" y="1405"/>
                    <a:pt x="9383" y="1392"/>
                    <a:pt x="9672" y="1375"/>
                  </a:cubicBezTo>
                  <a:cubicBezTo>
                    <a:pt x="10002" y="1355"/>
                    <a:pt x="10331" y="1338"/>
                    <a:pt x="10662" y="1327"/>
                  </a:cubicBezTo>
                  <a:cubicBezTo>
                    <a:pt x="10964" y="1317"/>
                    <a:pt x="11267" y="1317"/>
                    <a:pt x="11573" y="1307"/>
                  </a:cubicBezTo>
                  <a:cubicBezTo>
                    <a:pt x="12829" y="1263"/>
                    <a:pt x="14087" y="1253"/>
                    <a:pt x="15342" y="1181"/>
                  </a:cubicBezTo>
                  <a:cubicBezTo>
                    <a:pt x="15985" y="1143"/>
                    <a:pt x="16625" y="1113"/>
                    <a:pt x="17268" y="1089"/>
                  </a:cubicBezTo>
                  <a:cubicBezTo>
                    <a:pt x="17900" y="1062"/>
                    <a:pt x="18533" y="1021"/>
                    <a:pt x="19166" y="1011"/>
                  </a:cubicBezTo>
                  <a:cubicBezTo>
                    <a:pt x="19489" y="1005"/>
                    <a:pt x="19816" y="1001"/>
                    <a:pt x="20142" y="997"/>
                  </a:cubicBezTo>
                  <a:cubicBezTo>
                    <a:pt x="20475" y="991"/>
                    <a:pt x="20806" y="980"/>
                    <a:pt x="21139" y="970"/>
                  </a:cubicBezTo>
                  <a:cubicBezTo>
                    <a:pt x="21785" y="950"/>
                    <a:pt x="22431" y="916"/>
                    <a:pt x="23078" y="885"/>
                  </a:cubicBezTo>
                  <a:cubicBezTo>
                    <a:pt x="23697" y="854"/>
                    <a:pt x="24320" y="845"/>
                    <a:pt x="24942" y="831"/>
                  </a:cubicBezTo>
                  <a:cubicBezTo>
                    <a:pt x="25565" y="817"/>
                    <a:pt x="26183" y="780"/>
                    <a:pt x="26806" y="763"/>
                  </a:cubicBezTo>
                  <a:cubicBezTo>
                    <a:pt x="26942" y="760"/>
                    <a:pt x="27075" y="756"/>
                    <a:pt x="27210" y="756"/>
                  </a:cubicBezTo>
                  <a:cubicBezTo>
                    <a:pt x="27268" y="756"/>
                    <a:pt x="27326" y="756"/>
                    <a:pt x="27384" y="752"/>
                  </a:cubicBezTo>
                  <a:close/>
                  <a:moveTo>
                    <a:pt x="27146" y="0"/>
                  </a:moveTo>
                  <a:cubicBezTo>
                    <a:pt x="26986" y="0"/>
                    <a:pt x="26827" y="4"/>
                    <a:pt x="26667" y="4"/>
                  </a:cubicBezTo>
                  <a:cubicBezTo>
                    <a:pt x="26353" y="8"/>
                    <a:pt x="26041" y="18"/>
                    <a:pt x="25725" y="28"/>
                  </a:cubicBezTo>
                  <a:cubicBezTo>
                    <a:pt x="25408" y="38"/>
                    <a:pt x="25092" y="49"/>
                    <a:pt x="24772" y="52"/>
                  </a:cubicBezTo>
                  <a:cubicBezTo>
                    <a:pt x="24486" y="58"/>
                    <a:pt x="24200" y="58"/>
                    <a:pt x="23911" y="69"/>
                  </a:cubicBezTo>
                  <a:cubicBezTo>
                    <a:pt x="23251" y="89"/>
                    <a:pt x="22588" y="123"/>
                    <a:pt x="21924" y="154"/>
                  </a:cubicBezTo>
                  <a:cubicBezTo>
                    <a:pt x="21271" y="181"/>
                    <a:pt x="20622" y="201"/>
                    <a:pt x="19969" y="212"/>
                  </a:cubicBezTo>
                  <a:cubicBezTo>
                    <a:pt x="19669" y="218"/>
                    <a:pt x="19366" y="222"/>
                    <a:pt x="19064" y="229"/>
                  </a:cubicBezTo>
                  <a:cubicBezTo>
                    <a:pt x="18757" y="239"/>
                    <a:pt x="18448" y="256"/>
                    <a:pt x="18142" y="276"/>
                  </a:cubicBezTo>
                  <a:cubicBezTo>
                    <a:pt x="17499" y="314"/>
                    <a:pt x="16859" y="344"/>
                    <a:pt x="16220" y="375"/>
                  </a:cubicBezTo>
                  <a:cubicBezTo>
                    <a:pt x="15597" y="405"/>
                    <a:pt x="14978" y="457"/>
                    <a:pt x="14356" y="480"/>
                  </a:cubicBezTo>
                  <a:cubicBezTo>
                    <a:pt x="14013" y="494"/>
                    <a:pt x="13672" y="507"/>
                    <a:pt x="13328" y="521"/>
                  </a:cubicBezTo>
                  <a:cubicBezTo>
                    <a:pt x="13030" y="535"/>
                    <a:pt x="12730" y="542"/>
                    <a:pt x="12430" y="548"/>
                  </a:cubicBezTo>
                  <a:cubicBezTo>
                    <a:pt x="12127" y="559"/>
                    <a:pt x="11821" y="576"/>
                    <a:pt x="11519" y="583"/>
                  </a:cubicBezTo>
                  <a:cubicBezTo>
                    <a:pt x="11182" y="592"/>
                    <a:pt x="10846" y="606"/>
                    <a:pt x="10509" y="620"/>
                  </a:cubicBezTo>
                  <a:cubicBezTo>
                    <a:pt x="9896" y="647"/>
                    <a:pt x="9284" y="702"/>
                    <a:pt x="8672" y="719"/>
                  </a:cubicBezTo>
                  <a:cubicBezTo>
                    <a:pt x="8339" y="729"/>
                    <a:pt x="8009" y="739"/>
                    <a:pt x="7678" y="752"/>
                  </a:cubicBezTo>
                  <a:cubicBezTo>
                    <a:pt x="7383" y="766"/>
                    <a:pt x="7083" y="776"/>
                    <a:pt x="6787" y="783"/>
                  </a:cubicBezTo>
                  <a:cubicBezTo>
                    <a:pt x="6458" y="790"/>
                    <a:pt x="6124" y="804"/>
                    <a:pt x="5794" y="817"/>
                  </a:cubicBezTo>
                  <a:cubicBezTo>
                    <a:pt x="5481" y="827"/>
                    <a:pt x="5168" y="851"/>
                    <a:pt x="4855" y="865"/>
                  </a:cubicBezTo>
                  <a:cubicBezTo>
                    <a:pt x="4229" y="892"/>
                    <a:pt x="3603" y="956"/>
                    <a:pt x="2977" y="994"/>
                  </a:cubicBezTo>
                  <a:cubicBezTo>
                    <a:pt x="2678" y="1008"/>
                    <a:pt x="2379" y="1035"/>
                    <a:pt x="2079" y="1052"/>
                  </a:cubicBezTo>
                  <a:cubicBezTo>
                    <a:pt x="1776" y="1069"/>
                    <a:pt x="1473" y="1103"/>
                    <a:pt x="1171" y="1134"/>
                  </a:cubicBezTo>
                  <a:cubicBezTo>
                    <a:pt x="895" y="1161"/>
                    <a:pt x="624" y="1195"/>
                    <a:pt x="351" y="1229"/>
                  </a:cubicBezTo>
                  <a:cubicBezTo>
                    <a:pt x="324" y="1236"/>
                    <a:pt x="297" y="1239"/>
                    <a:pt x="269" y="1242"/>
                  </a:cubicBezTo>
                  <a:cubicBezTo>
                    <a:pt x="215" y="1256"/>
                    <a:pt x="171" y="1283"/>
                    <a:pt x="130" y="1321"/>
                  </a:cubicBezTo>
                  <a:cubicBezTo>
                    <a:pt x="72" y="1379"/>
                    <a:pt x="38" y="1460"/>
                    <a:pt x="38" y="1542"/>
                  </a:cubicBezTo>
                  <a:cubicBezTo>
                    <a:pt x="38" y="1572"/>
                    <a:pt x="45" y="1606"/>
                    <a:pt x="52" y="1633"/>
                  </a:cubicBezTo>
                  <a:cubicBezTo>
                    <a:pt x="49" y="1641"/>
                    <a:pt x="45" y="1644"/>
                    <a:pt x="41" y="1650"/>
                  </a:cubicBezTo>
                  <a:cubicBezTo>
                    <a:pt x="11" y="1705"/>
                    <a:pt x="8" y="1749"/>
                    <a:pt x="1" y="1810"/>
                  </a:cubicBezTo>
                  <a:cubicBezTo>
                    <a:pt x="1" y="1837"/>
                    <a:pt x="8" y="1865"/>
                    <a:pt x="8" y="1889"/>
                  </a:cubicBezTo>
                  <a:cubicBezTo>
                    <a:pt x="8" y="1916"/>
                    <a:pt x="4" y="1947"/>
                    <a:pt x="4" y="1974"/>
                  </a:cubicBezTo>
                  <a:cubicBezTo>
                    <a:pt x="1" y="2021"/>
                    <a:pt x="1" y="2069"/>
                    <a:pt x="4" y="2117"/>
                  </a:cubicBezTo>
                  <a:cubicBezTo>
                    <a:pt x="11" y="2178"/>
                    <a:pt x="24" y="2242"/>
                    <a:pt x="35" y="2303"/>
                  </a:cubicBezTo>
                  <a:cubicBezTo>
                    <a:pt x="35" y="2335"/>
                    <a:pt x="38" y="2361"/>
                    <a:pt x="38" y="2392"/>
                  </a:cubicBezTo>
                  <a:cubicBezTo>
                    <a:pt x="38" y="2464"/>
                    <a:pt x="49" y="2535"/>
                    <a:pt x="59" y="2610"/>
                  </a:cubicBezTo>
                  <a:cubicBezTo>
                    <a:pt x="69" y="2671"/>
                    <a:pt x="93" y="2729"/>
                    <a:pt x="103" y="2787"/>
                  </a:cubicBezTo>
                  <a:cubicBezTo>
                    <a:pt x="110" y="2837"/>
                    <a:pt x="113" y="2886"/>
                    <a:pt x="120" y="2933"/>
                  </a:cubicBezTo>
                  <a:cubicBezTo>
                    <a:pt x="126" y="3015"/>
                    <a:pt x="126" y="3096"/>
                    <a:pt x="130" y="3178"/>
                  </a:cubicBezTo>
                  <a:cubicBezTo>
                    <a:pt x="137" y="3341"/>
                    <a:pt x="164" y="3498"/>
                    <a:pt x="188" y="3658"/>
                  </a:cubicBezTo>
                  <a:cubicBezTo>
                    <a:pt x="219" y="3940"/>
                    <a:pt x="205" y="4225"/>
                    <a:pt x="208" y="4508"/>
                  </a:cubicBezTo>
                  <a:cubicBezTo>
                    <a:pt x="208" y="4787"/>
                    <a:pt x="222" y="5066"/>
                    <a:pt x="236" y="5345"/>
                  </a:cubicBezTo>
                  <a:cubicBezTo>
                    <a:pt x="253" y="5647"/>
                    <a:pt x="249" y="5950"/>
                    <a:pt x="259" y="6257"/>
                  </a:cubicBezTo>
                  <a:cubicBezTo>
                    <a:pt x="269" y="6546"/>
                    <a:pt x="297" y="6831"/>
                    <a:pt x="321" y="7120"/>
                  </a:cubicBezTo>
                  <a:cubicBezTo>
                    <a:pt x="344" y="7406"/>
                    <a:pt x="368" y="7692"/>
                    <a:pt x="385" y="7978"/>
                  </a:cubicBezTo>
                  <a:cubicBezTo>
                    <a:pt x="409" y="8277"/>
                    <a:pt x="437" y="8573"/>
                    <a:pt x="460" y="8872"/>
                  </a:cubicBezTo>
                  <a:cubicBezTo>
                    <a:pt x="481" y="9185"/>
                    <a:pt x="508" y="9502"/>
                    <a:pt x="531" y="9818"/>
                  </a:cubicBezTo>
                  <a:cubicBezTo>
                    <a:pt x="555" y="10117"/>
                    <a:pt x="575" y="10420"/>
                    <a:pt x="596" y="10723"/>
                  </a:cubicBezTo>
                  <a:cubicBezTo>
                    <a:pt x="620" y="11042"/>
                    <a:pt x="644" y="11366"/>
                    <a:pt x="674" y="11686"/>
                  </a:cubicBezTo>
                  <a:cubicBezTo>
                    <a:pt x="688" y="11828"/>
                    <a:pt x="708" y="11968"/>
                    <a:pt x="722" y="12108"/>
                  </a:cubicBezTo>
                  <a:cubicBezTo>
                    <a:pt x="743" y="12267"/>
                    <a:pt x="759" y="12424"/>
                    <a:pt x="776" y="12584"/>
                  </a:cubicBezTo>
                  <a:cubicBezTo>
                    <a:pt x="841" y="13226"/>
                    <a:pt x="906" y="13870"/>
                    <a:pt x="957" y="14512"/>
                  </a:cubicBezTo>
                  <a:cubicBezTo>
                    <a:pt x="977" y="14788"/>
                    <a:pt x="994" y="15063"/>
                    <a:pt x="1021" y="15339"/>
                  </a:cubicBezTo>
                  <a:cubicBezTo>
                    <a:pt x="1052" y="15655"/>
                    <a:pt x="1090" y="15972"/>
                    <a:pt x="1140" y="16288"/>
                  </a:cubicBezTo>
                  <a:cubicBezTo>
                    <a:pt x="1157" y="16431"/>
                    <a:pt x="1171" y="16578"/>
                    <a:pt x="1192" y="16720"/>
                  </a:cubicBezTo>
                  <a:cubicBezTo>
                    <a:pt x="1215" y="16887"/>
                    <a:pt x="1277" y="17033"/>
                    <a:pt x="1348" y="17182"/>
                  </a:cubicBezTo>
                  <a:cubicBezTo>
                    <a:pt x="1365" y="17217"/>
                    <a:pt x="1389" y="17247"/>
                    <a:pt x="1409" y="17278"/>
                  </a:cubicBezTo>
                  <a:cubicBezTo>
                    <a:pt x="1457" y="17339"/>
                    <a:pt x="1501" y="17394"/>
                    <a:pt x="1559" y="17445"/>
                  </a:cubicBezTo>
                  <a:cubicBezTo>
                    <a:pt x="1637" y="17516"/>
                    <a:pt x="1726" y="17581"/>
                    <a:pt x="1820" y="17625"/>
                  </a:cubicBezTo>
                  <a:cubicBezTo>
                    <a:pt x="1953" y="17693"/>
                    <a:pt x="2093" y="17741"/>
                    <a:pt x="2239" y="17768"/>
                  </a:cubicBezTo>
                  <a:cubicBezTo>
                    <a:pt x="2552" y="17832"/>
                    <a:pt x="2875" y="17859"/>
                    <a:pt x="3195" y="17880"/>
                  </a:cubicBezTo>
                  <a:cubicBezTo>
                    <a:pt x="3511" y="17900"/>
                    <a:pt x="3828" y="17911"/>
                    <a:pt x="4144" y="17917"/>
                  </a:cubicBezTo>
                  <a:cubicBezTo>
                    <a:pt x="4376" y="17925"/>
                    <a:pt x="4607" y="17925"/>
                    <a:pt x="4838" y="17925"/>
                  </a:cubicBezTo>
                  <a:lnTo>
                    <a:pt x="7988" y="17925"/>
                  </a:lnTo>
                  <a:cubicBezTo>
                    <a:pt x="9243" y="17925"/>
                    <a:pt x="10495" y="17925"/>
                    <a:pt x="11750" y="17928"/>
                  </a:cubicBezTo>
                  <a:cubicBezTo>
                    <a:pt x="12251" y="17928"/>
                    <a:pt x="12752" y="17927"/>
                    <a:pt x="13252" y="17927"/>
                  </a:cubicBezTo>
                  <a:cubicBezTo>
                    <a:pt x="14004" y="17927"/>
                    <a:pt x="14755" y="17929"/>
                    <a:pt x="15506" y="17934"/>
                  </a:cubicBezTo>
                  <a:cubicBezTo>
                    <a:pt x="16121" y="17938"/>
                    <a:pt x="16734" y="17952"/>
                    <a:pt x="17346" y="17982"/>
                  </a:cubicBezTo>
                  <a:cubicBezTo>
                    <a:pt x="17554" y="17991"/>
                    <a:pt x="17762" y="17993"/>
                    <a:pt x="17971" y="17993"/>
                  </a:cubicBezTo>
                  <a:cubicBezTo>
                    <a:pt x="18070" y="17993"/>
                    <a:pt x="18169" y="17992"/>
                    <a:pt x="18268" y="17992"/>
                  </a:cubicBezTo>
                  <a:cubicBezTo>
                    <a:pt x="18584" y="17996"/>
                    <a:pt x="18900" y="17996"/>
                    <a:pt x="19220" y="17996"/>
                  </a:cubicBezTo>
                  <a:cubicBezTo>
                    <a:pt x="20121" y="18000"/>
                    <a:pt x="21023" y="18004"/>
                    <a:pt x="21925" y="18004"/>
                  </a:cubicBezTo>
                  <a:cubicBezTo>
                    <a:pt x="22271" y="18004"/>
                    <a:pt x="22616" y="18003"/>
                    <a:pt x="22962" y="18002"/>
                  </a:cubicBezTo>
                  <a:cubicBezTo>
                    <a:pt x="23574" y="17999"/>
                    <a:pt x="24187" y="17996"/>
                    <a:pt x="24802" y="17961"/>
                  </a:cubicBezTo>
                  <a:cubicBezTo>
                    <a:pt x="25095" y="17945"/>
                    <a:pt x="25391" y="17925"/>
                    <a:pt x="25684" y="17904"/>
                  </a:cubicBezTo>
                  <a:cubicBezTo>
                    <a:pt x="25990" y="17884"/>
                    <a:pt x="26296" y="17863"/>
                    <a:pt x="26602" y="17832"/>
                  </a:cubicBezTo>
                  <a:cubicBezTo>
                    <a:pt x="26932" y="17802"/>
                    <a:pt x="27265" y="17768"/>
                    <a:pt x="27592" y="17720"/>
                  </a:cubicBezTo>
                  <a:cubicBezTo>
                    <a:pt x="27888" y="17672"/>
                    <a:pt x="28180" y="17614"/>
                    <a:pt x="28476" y="17557"/>
                  </a:cubicBezTo>
                  <a:cubicBezTo>
                    <a:pt x="28616" y="17529"/>
                    <a:pt x="28762" y="17509"/>
                    <a:pt x="28901" y="17482"/>
                  </a:cubicBezTo>
                  <a:cubicBezTo>
                    <a:pt x="28970" y="17471"/>
                    <a:pt x="29041" y="17462"/>
                    <a:pt x="29105" y="17445"/>
                  </a:cubicBezTo>
                  <a:cubicBezTo>
                    <a:pt x="29251" y="17407"/>
                    <a:pt x="29405" y="17360"/>
                    <a:pt x="29517" y="17254"/>
                  </a:cubicBezTo>
                  <a:cubicBezTo>
                    <a:pt x="29609" y="17173"/>
                    <a:pt x="29660" y="17077"/>
                    <a:pt x="29697" y="16961"/>
                  </a:cubicBezTo>
                  <a:cubicBezTo>
                    <a:pt x="29701" y="16948"/>
                    <a:pt x="29705" y="16934"/>
                    <a:pt x="29705" y="16920"/>
                  </a:cubicBezTo>
                  <a:cubicBezTo>
                    <a:pt x="29714" y="16873"/>
                    <a:pt x="29718" y="16822"/>
                    <a:pt x="29721" y="16771"/>
                  </a:cubicBezTo>
                  <a:cubicBezTo>
                    <a:pt x="29725" y="16754"/>
                    <a:pt x="29725" y="16737"/>
                    <a:pt x="29725" y="16720"/>
                  </a:cubicBezTo>
                  <a:cubicBezTo>
                    <a:pt x="29728" y="16652"/>
                    <a:pt x="29721" y="16581"/>
                    <a:pt x="29721" y="16512"/>
                  </a:cubicBezTo>
                  <a:cubicBezTo>
                    <a:pt x="29718" y="16373"/>
                    <a:pt x="29714" y="16237"/>
                    <a:pt x="29708" y="16097"/>
                  </a:cubicBezTo>
                  <a:cubicBezTo>
                    <a:pt x="29697" y="15945"/>
                    <a:pt x="29687" y="15788"/>
                    <a:pt x="29677" y="15635"/>
                  </a:cubicBezTo>
                  <a:cubicBezTo>
                    <a:pt x="29667" y="15492"/>
                    <a:pt x="29664" y="15346"/>
                    <a:pt x="29656" y="15203"/>
                  </a:cubicBezTo>
                  <a:cubicBezTo>
                    <a:pt x="29643" y="14910"/>
                    <a:pt x="29612" y="14621"/>
                    <a:pt x="29589" y="14332"/>
                  </a:cubicBezTo>
                  <a:cubicBezTo>
                    <a:pt x="29565" y="14033"/>
                    <a:pt x="29537" y="13730"/>
                    <a:pt x="29521" y="13427"/>
                  </a:cubicBezTo>
                  <a:cubicBezTo>
                    <a:pt x="29507" y="13135"/>
                    <a:pt x="29507" y="12838"/>
                    <a:pt x="29504" y="12543"/>
                  </a:cubicBezTo>
                  <a:cubicBezTo>
                    <a:pt x="29487" y="11295"/>
                    <a:pt x="29313" y="10056"/>
                    <a:pt x="29238" y="8811"/>
                  </a:cubicBezTo>
                  <a:cubicBezTo>
                    <a:pt x="29201" y="8164"/>
                    <a:pt x="29174" y="7515"/>
                    <a:pt x="29126" y="6869"/>
                  </a:cubicBezTo>
                  <a:cubicBezTo>
                    <a:pt x="29102" y="6546"/>
                    <a:pt x="29061" y="6222"/>
                    <a:pt x="29020" y="5899"/>
                  </a:cubicBezTo>
                  <a:cubicBezTo>
                    <a:pt x="28983" y="5572"/>
                    <a:pt x="28939" y="5246"/>
                    <a:pt x="28888" y="4919"/>
                  </a:cubicBezTo>
                  <a:cubicBezTo>
                    <a:pt x="28816" y="4450"/>
                    <a:pt x="28741" y="3980"/>
                    <a:pt x="28670" y="3511"/>
                  </a:cubicBezTo>
                  <a:cubicBezTo>
                    <a:pt x="28629" y="3209"/>
                    <a:pt x="28592" y="2906"/>
                    <a:pt x="28548" y="2603"/>
                  </a:cubicBezTo>
                  <a:cubicBezTo>
                    <a:pt x="28500" y="2294"/>
                    <a:pt x="28439" y="1984"/>
                    <a:pt x="28378" y="1678"/>
                  </a:cubicBezTo>
                  <a:cubicBezTo>
                    <a:pt x="28320" y="1396"/>
                    <a:pt x="28276" y="1113"/>
                    <a:pt x="28215" y="831"/>
                  </a:cubicBezTo>
                  <a:cubicBezTo>
                    <a:pt x="28180" y="694"/>
                    <a:pt x="28149" y="556"/>
                    <a:pt x="28105" y="422"/>
                  </a:cubicBezTo>
                  <a:cubicBezTo>
                    <a:pt x="28088" y="368"/>
                    <a:pt x="28064" y="320"/>
                    <a:pt x="28041" y="273"/>
                  </a:cubicBezTo>
                  <a:cubicBezTo>
                    <a:pt x="28006" y="198"/>
                    <a:pt x="27932" y="140"/>
                    <a:pt x="27868" y="96"/>
                  </a:cubicBezTo>
                  <a:cubicBezTo>
                    <a:pt x="27827" y="69"/>
                    <a:pt x="27779" y="55"/>
                    <a:pt x="27731" y="38"/>
                  </a:cubicBezTo>
                  <a:cubicBezTo>
                    <a:pt x="27680" y="18"/>
                    <a:pt x="27626" y="14"/>
                    <a:pt x="27571" y="8"/>
                  </a:cubicBezTo>
                  <a:cubicBezTo>
                    <a:pt x="27537" y="0"/>
                    <a:pt x="27504" y="0"/>
                    <a:pt x="274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56"/>
            <p:cNvSpPr/>
            <p:nvPr/>
          </p:nvSpPr>
          <p:spPr>
            <a:xfrm>
              <a:off x="5007925" y="3046200"/>
              <a:ext cx="777300" cy="169825"/>
            </a:xfrm>
            <a:custGeom>
              <a:avLst/>
              <a:gdLst/>
              <a:ahLst/>
              <a:cxnLst/>
              <a:rect l="l" t="t" r="r" b="b"/>
              <a:pathLst>
                <a:path w="31092" h="6793" extrusionOk="0">
                  <a:moveTo>
                    <a:pt x="24814" y="6092"/>
                  </a:moveTo>
                  <a:cubicBezTo>
                    <a:pt x="24787" y="6096"/>
                    <a:pt x="24759" y="6100"/>
                    <a:pt x="24731" y="6103"/>
                  </a:cubicBezTo>
                  <a:cubicBezTo>
                    <a:pt x="24758" y="6100"/>
                    <a:pt x="24785" y="6097"/>
                    <a:pt x="24814" y="6092"/>
                  </a:cubicBezTo>
                  <a:close/>
                  <a:moveTo>
                    <a:pt x="28149" y="0"/>
                  </a:moveTo>
                  <a:cubicBezTo>
                    <a:pt x="28068" y="0"/>
                    <a:pt x="27989" y="32"/>
                    <a:pt x="27928" y="93"/>
                  </a:cubicBezTo>
                  <a:cubicBezTo>
                    <a:pt x="27823" y="198"/>
                    <a:pt x="27803" y="361"/>
                    <a:pt x="27878" y="484"/>
                  </a:cubicBezTo>
                  <a:cubicBezTo>
                    <a:pt x="27932" y="583"/>
                    <a:pt x="28000" y="674"/>
                    <a:pt x="28061" y="770"/>
                  </a:cubicBezTo>
                  <a:cubicBezTo>
                    <a:pt x="28116" y="858"/>
                    <a:pt x="28160" y="947"/>
                    <a:pt x="28207" y="1038"/>
                  </a:cubicBezTo>
                  <a:cubicBezTo>
                    <a:pt x="28262" y="1148"/>
                    <a:pt x="28313" y="1253"/>
                    <a:pt x="28377" y="1358"/>
                  </a:cubicBezTo>
                  <a:cubicBezTo>
                    <a:pt x="28452" y="1474"/>
                    <a:pt x="28531" y="1589"/>
                    <a:pt x="28602" y="1708"/>
                  </a:cubicBezTo>
                  <a:cubicBezTo>
                    <a:pt x="28721" y="1906"/>
                    <a:pt x="28826" y="2117"/>
                    <a:pt x="28969" y="2300"/>
                  </a:cubicBezTo>
                  <a:cubicBezTo>
                    <a:pt x="29132" y="2515"/>
                    <a:pt x="29310" y="2719"/>
                    <a:pt x="29479" y="2930"/>
                  </a:cubicBezTo>
                  <a:cubicBezTo>
                    <a:pt x="29633" y="3134"/>
                    <a:pt x="29762" y="3358"/>
                    <a:pt x="29908" y="3569"/>
                  </a:cubicBezTo>
                  <a:cubicBezTo>
                    <a:pt x="30051" y="3776"/>
                    <a:pt x="30214" y="3980"/>
                    <a:pt x="30327" y="4209"/>
                  </a:cubicBezTo>
                  <a:cubicBezTo>
                    <a:pt x="30327" y="4219"/>
                    <a:pt x="30330" y="4225"/>
                    <a:pt x="30333" y="4236"/>
                  </a:cubicBezTo>
                  <a:cubicBezTo>
                    <a:pt x="30293" y="4260"/>
                    <a:pt x="30248" y="4280"/>
                    <a:pt x="30204" y="4300"/>
                  </a:cubicBezTo>
                  <a:cubicBezTo>
                    <a:pt x="29936" y="4399"/>
                    <a:pt x="29657" y="4447"/>
                    <a:pt x="29381" y="4518"/>
                  </a:cubicBezTo>
                  <a:cubicBezTo>
                    <a:pt x="29092" y="4593"/>
                    <a:pt x="28799" y="4658"/>
                    <a:pt x="28510" y="4736"/>
                  </a:cubicBezTo>
                  <a:cubicBezTo>
                    <a:pt x="28228" y="4811"/>
                    <a:pt x="27939" y="4869"/>
                    <a:pt x="27656" y="4933"/>
                  </a:cubicBezTo>
                  <a:cubicBezTo>
                    <a:pt x="27344" y="5001"/>
                    <a:pt x="27030" y="5073"/>
                    <a:pt x="26714" y="5128"/>
                  </a:cubicBezTo>
                  <a:cubicBezTo>
                    <a:pt x="26653" y="5137"/>
                    <a:pt x="26589" y="5148"/>
                    <a:pt x="26524" y="5158"/>
                  </a:cubicBezTo>
                  <a:cubicBezTo>
                    <a:pt x="26279" y="5189"/>
                    <a:pt x="26030" y="5219"/>
                    <a:pt x="25785" y="5246"/>
                  </a:cubicBezTo>
                  <a:cubicBezTo>
                    <a:pt x="25517" y="5277"/>
                    <a:pt x="25251" y="5318"/>
                    <a:pt x="24986" y="5355"/>
                  </a:cubicBezTo>
                  <a:cubicBezTo>
                    <a:pt x="24350" y="5437"/>
                    <a:pt x="23717" y="5511"/>
                    <a:pt x="23081" y="5577"/>
                  </a:cubicBezTo>
                  <a:cubicBezTo>
                    <a:pt x="22391" y="5644"/>
                    <a:pt x="21700" y="5709"/>
                    <a:pt x="21013" y="5773"/>
                  </a:cubicBezTo>
                  <a:cubicBezTo>
                    <a:pt x="20700" y="5801"/>
                    <a:pt x="20390" y="5825"/>
                    <a:pt x="20081" y="5848"/>
                  </a:cubicBezTo>
                  <a:cubicBezTo>
                    <a:pt x="19772" y="5875"/>
                    <a:pt x="19462" y="5899"/>
                    <a:pt x="19152" y="5913"/>
                  </a:cubicBezTo>
                  <a:cubicBezTo>
                    <a:pt x="18789" y="5930"/>
                    <a:pt x="18425" y="5944"/>
                    <a:pt x="18060" y="5954"/>
                  </a:cubicBezTo>
                  <a:cubicBezTo>
                    <a:pt x="17720" y="5960"/>
                    <a:pt x="17380" y="5971"/>
                    <a:pt x="17043" y="5981"/>
                  </a:cubicBezTo>
                  <a:cubicBezTo>
                    <a:pt x="16713" y="5995"/>
                    <a:pt x="16380" y="5995"/>
                    <a:pt x="16050" y="5998"/>
                  </a:cubicBezTo>
                  <a:cubicBezTo>
                    <a:pt x="15748" y="6001"/>
                    <a:pt x="15441" y="6015"/>
                    <a:pt x="15139" y="6032"/>
                  </a:cubicBezTo>
                  <a:cubicBezTo>
                    <a:pt x="14839" y="6046"/>
                    <a:pt x="14536" y="6046"/>
                    <a:pt x="14237" y="6046"/>
                  </a:cubicBezTo>
                  <a:cubicBezTo>
                    <a:pt x="13917" y="6046"/>
                    <a:pt x="13600" y="6046"/>
                    <a:pt x="13284" y="6042"/>
                  </a:cubicBezTo>
                  <a:cubicBezTo>
                    <a:pt x="12961" y="6039"/>
                    <a:pt x="12641" y="6029"/>
                    <a:pt x="12322" y="6008"/>
                  </a:cubicBezTo>
                  <a:cubicBezTo>
                    <a:pt x="11999" y="5988"/>
                    <a:pt x="11675" y="5968"/>
                    <a:pt x="11352" y="5950"/>
                  </a:cubicBezTo>
                  <a:cubicBezTo>
                    <a:pt x="11199" y="5944"/>
                    <a:pt x="11046" y="5933"/>
                    <a:pt x="10893" y="5927"/>
                  </a:cubicBezTo>
                  <a:cubicBezTo>
                    <a:pt x="10733" y="5924"/>
                    <a:pt x="10573" y="5916"/>
                    <a:pt x="10413" y="5910"/>
                  </a:cubicBezTo>
                  <a:cubicBezTo>
                    <a:pt x="10100" y="5896"/>
                    <a:pt x="9788" y="5869"/>
                    <a:pt x="9474" y="5838"/>
                  </a:cubicBezTo>
                  <a:cubicBezTo>
                    <a:pt x="9077" y="5804"/>
                    <a:pt x="8686" y="5753"/>
                    <a:pt x="8291" y="5702"/>
                  </a:cubicBezTo>
                  <a:cubicBezTo>
                    <a:pt x="7967" y="5658"/>
                    <a:pt x="7645" y="5610"/>
                    <a:pt x="7321" y="5563"/>
                  </a:cubicBezTo>
                  <a:cubicBezTo>
                    <a:pt x="7138" y="5536"/>
                    <a:pt x="6954" y="5505"/>
                    <a:pt x="6770" y="5467"/>
                  </a:cubicBezTo>
                  <a:cubicBezTo>
                    <a:pt x="6628" y="5440"/>
                    <a:pt x="6488" y="5406"/>
                    <a:pt x="6352" y="5355"/>
                  </a:cubicBezTo>
                  <a:cubicBezTo>
                    <a:pt x="6212" y="5291"/>
                    <a:pt x="6083" y="5199"/>
                    <a:pt x="5957" y="5107"/>
                  </a:cubicBezTo>
                  <a:cubicBezTo>
                    <a:pt x="5811" y="5001"/>
                    <a:pt x="5665" y="4899"/>
                    <a:pt x="5522" y="4787"/>
                  </a:cubicBezTo>
                  <a:cubicBezTo>
                    <a:pt x="5515" y="4782"/>
                    <a:pt x="5507" y="4776"/>
                    <a:pt x="5500" y="4771"/>
                  </a:cubicBezTo>
                  <a:lnTo>
                    <a:pt x="5500" y="4771"/>
                  </a:lnTo>
                  <a:cubicBezTo>
                    <a:pt x="5262" y="4581"/>
                    <a:pt x="5033" y="4377"/>
                    <a:pt x="4808" y="4168"/>
                  </a:cubicBezTo>
                  <a:cubicBezTo>
                    <a:pt x="4681" y="4056"/>
                    <a:pt x="4559" y="3944"/>
                    <a:pt x="4436" y="3831"/>
                  </a:cubicBezTo>
                  <a:cubicBezTo>
                    <a:pt x="4334" y="3736"/>
                    <a:pt x="4229" y="3647"/>
                    <a:pt x="4124" y="3552"/>
                  </a:cubicBezTo>
                  <a:cubicBezTo>
                    <a:pt x="3648" y="3134"/>
                    <a:pt x="3229" y="2658"/>
                    <a:pt x="2790" y="2198"/>
                  </a:cubicBezTo>
                  <a:cubicBezTo>
                    <a:pt x="2617" y="2015"/>
                    <a:pt x="2433" y="1845"/>
                    <a:pt x="2257" y="1668"/>
                  </a:cubicBezTo>
                  <a:cubicBezTo>
                    <a:pt x="2076" y="1487"/>
                    <a:pt x="1899" y="1303"/>
                    <a:pt x="1712" y="1130"/>
                  </a:cubicBezTo>
                  <a:cubicBezTo>
                    <a:pt x="1620" y="1045"/>
                    <a:pt x="1528" y="956"/>
                    <a:pt x="1436" y="872"/>
                  </a:cubicBezTo>
                  <a:cubicBezTo>
                    <a:pt x="1348" y="783"/>
                    <a:pt x="1263" y="694"/>
                    <a:pt x="1175" y="606"/>
                  </a:cubicBezTo>
                  <a:cubicBezTo>
                    <a:pt x="1076" y="507"/>
                    <a:pt x="977" y="419"/>
                    <a:pt x="858" y="341"/>
                  </a:cubicBezTo>
                  <a:cubicBezTo>
                    <a:pt x="732" y="259"/>
                    <a:pt x="589" y="209"/>
                    <a:pt x="453" y="151"/>
                  </a:cubicBezTo>
                  <a:cubicBezTo>
                    <a:pt x="427" y="140"/>
                    <a:pt x="398" y="135"/>
                    <a:pt x="368" y="135"/>
                  </a:cubicBezTo>
                  <a:cubicBezTo>
                    <a:pt x="304" y="135"/>
                    <a:pt x="236" y="156"/>
                    <a:pt x="184" y="184"/>
                  </a:cubicBezTo>
                  <a:cubicBezTo>
                    <a:pt x="109" y="229"/>
                    <a:pt x="48" y="307"/>
                    <a:pt x="24" y="392"/>
                  </a:cubicBezTo>
                  <a:cubicBezTo>
                    <a:pt x="1" y="481"/>
                    <a:pt x="15" y="579"/>
                    <a:pt x="62" y="661"/>
                  </a:cubicBezTo>
                  <a:cubicBezTo>
                    <a:pt x="79" y="685"/>
                    <a:pt x="96" y="708"/>
                    <a:pt x="117" y="732"/>
                  </a:cubicBezTo>
                  <a:cubicBezTo>
                    <a:pt x="158" y="773"/>
                    <a:pt x="208" y="804"/>
                    <a:pt x="266" y="821"/>
                  </a:cubicBezTo>
                  <a:cubicBezTo>
                    <a:pt x="362" y="862"/>
                    <a:pt x="450" y="906"/>
                    <a:pt x="538" y="964"/>
                  </a:cubicBezTo>
                  <a:cubicBezTo>
                    <a:pt x="634" y="1049"/>
                    <a:pt x="718" y="1148"/>
                    <a:pt x="807" y="1239"/>
                  </a:cubicBezTo>
                  <a:cubicBezTo>
                    <a:pt x="919" y="1352"/>
                    <a:pt x="1028" y="1467"/>
                    <a:pt x="1144" y="1579"/>
                  </a:cubicBezTo>
                  <a:cubicBezTo>
                    <a:pt x="1368" y="1790"/>
                    <a:pt x="1579" y="2015"/>
                    <a:pt x="1794" y="2239"/>
                  </a:cubicBezTo>
                  <a:cubicBezTo>
                    <a:pt x="2012" y="2467"/>
                    <a:pt x="2236" y="2688"/>
                    <a:pt x="2447" y="2919"/>
                  </a:cubicBezTo>
                  <a:cubicBezTo>
                    <a:pt x="2665" y="3151"/>
                    <a:pt x="2872" y="3393"/>
                    <a:pt x="3086" y="3627"/>
                  </a:cubicBezTo>
                  <a:cubicBezTo>
                    <a:pt x="3293" y="3851"/>
                    <a:pt x="3511" y="4059"/>
                    <a:pt x="3739" y="4260"/>
                  </a:cubicBezTo>
                  <a:cubicBezTo>
                    <a:pt x="3967" y="4461"/>
                    <a:pt x="4182" y="4674"/>
                    <a:pt x="4406" y="4879"/>
                  </a:cubicBezTo>
                  <a:cubicBezTo>
                    <a:pt x="4668" y="5117"/>
                    <a:pt x="4940" y="5348"/>
                    <a:pt x="5226" y="5556"/>
                  </a:cubicBezTo>
                  <a:cubicBezTo>
                    <a:pt x="5488" y="5746"/>
                    <a:pt x="5747" y="5957"/>
                    <a:pt x="6045" y="6076"/>
                  </a:cubicBezTo>
                  <a:cubicBezTo>
                    <a:pt x="6263" y="6161"/>
                    <a:pt x="6488" y="6195"/>
                    <a:pt x="6712" y="6230"/>
                  </a:cubicBezTo>
                  <a:cubicBezTo>
                    <a:pt x="6957" y="6270"/>
                    <a:pt x="7206" y="6297"/>
                    <a:pt x="7450" y="6328"/>
                  </a:cubicBezTo>
                  <a:cubicBezTo>
                    <a:pt x="8086" y="6417"/>
                    <a:pt x="8726" y="6508"/>
                    <a:pt x="9366" y="6563"/>
                  </a:cubicBezTo>
                  <a:cubicBezTo>
                    <a:pt x="9682" y="6590"/>
                    <a:pt x="9995" y="6621"/>
                    <a:pt x="10311" y="6638"/>
                  </a:cubicBezTo>
                  <a:cubicBezTo>
                    <a:pt x="10638" y="6651"/>
                    <a:pt x="10961" y="6662"/>
                    <a:pt x="11288" y="6679"/>
                  </a:cubicBezTo>
                  <a:cubicBezTo>
                    <a:pt x="11621" y="6695"/>
                    <a:pt x="11951" y="6715"/>
                    <a:pt x="12281" y="6740"/>
                  </a:cubicBezTo>
                  <a:cubicBezTo>
                    <a:pt x="12584" y="6760"/>
                    <a:pt x="12883" y="6773"/>
                    <a:pt x="13186" y="6781"/>
                  </a:cubicBezTo>
                  <a:cubicBezTo>
                    <a:pt x="13506" y="6787"/>
                    <a:pt x="13822" y="6787"/>
                    <a:pt x="14138" y="6791"/>
                  </a:cubicBezTo>
                  <a:cubicBezTo>
                    <a:pt x="14296" y="6791"/>
                    <a:pt x="14455" y="6792"/>
                    <a:pt x="14612" y="6792"/>
                  </a:cubicBezTo>
                  <a:cubicBezTo>
                    <a:pt x="14770" y="6792"/>
                    <a:pt x="14927" y="6791"/>
                    <a:pt x="15084" y="6784"/>
                  </a:cubicBezTo>
                  <a:cubicBezTo>
                    <a:pt x="15390" y="6770"/>
                    <a:pt x="15693" y="6753"/>
                    <a:pt x="15996" y="6750"/>
                  </a:cubicBezTo>
                  <a:cubicBezTo>
                    <a:pt x="16319" y="6746"/>
                    <a:pt x="16646" y="6746"/>
                    <a:pt x="16972" y="6736"/>
                  </a:cubicBezTo>
                  <a:cubicBezTo>
                    <a:pt x="17669" y="6712"/>
                    <a:pt x="18367" y="6699"/>
                    <a:pt x="19064" y="6665"/>
                  </a:cubicBezTo>
                  <a:cubicBezTo>
                    <a:pt x="19700" y="6634"/>
                    <a:pt x="20336" y="6577"/>
                    <a:pt x="20968" y="6515"/>
                  </a:cubicBezTo>
                  <a:cubicBezTo>
                    <a:pt x="21639" y="6450"/>
                    <a:pt x="22306" y="6386"/>
                    <a:pt x="22976" y="6315"/>
                  </a:cubicBezTo>
                  <a:cubicBezTo>
                    <a:pt x="23499" y="6260"/>
                    <a:pt x="24022" y="6199"/>
                    <a:pt x="24545" y="6128"/>
                  </a:cubicBezTo>
                  <a:lnTo>
                    <a:pt x="24545" y="6128"/>
                  </a:lnTo>
                  <a:cubicBezTo>
                    <a:pt x="24541" y="6129"/>
                    <a:pt x="24537" y="6130"/>
                    <a:pt x="24534" y="6131"/>
                  </a:cubicBezTo>
                  <a:cubicBezTo>
                    <a:pt x="24632" y="6117"/>
                    <a:pt x="24728" y="6103"/>
                    <a:pt x="24826" y="6090"/>
                  </a:cubicBezTo>
                  <a:lnTo>
                    <a:pt x="24826" y="6090"/>
                  </a:lnTo>
                  <a:cubicBezTo>
                    <a:pt x="24822" y="6091"/>
                    <a:pt x="24818" y="6092"/>
                    <a:pt x="24814" y="6092"/>
                  </a:cubicBezTo>
                  <a:lnTo>
                    <a:pt x="24814" y="6092"/>
                  </a:lnTo>
                  <a:cubicBezTo>
                    <a:pt x="25072" y="6058"/>
                    <a:pt x="25327" y="6018"/>
                    <a:pt x="25585" y="5981"/>
                  </a:cubicBezTo>
                  <a:cubicBezTo>
                    <a:pt x="25646" y="5974"/>
                    <a:pt x="25708" y="5964"/>
                    <a:pt x="25769" y="5957"/>
                  </a:cubicBezTo>
                  <a:cubicBezTo>
                    <a:pt x="26078" y="5924"/>
                    <a:pt x="26391" y="5889"/>
                    <a:pt x="26697" y="5848"/>
                  </a:cubicBezTo>
                  <a:cubicBezTo>
                    <a:pt x="26881" y="5825"/>
                    <a:pt x="27065" y="5797"/>
                    <a:pt x="27248" y="5760"/>
                  </a:cubicBezTo>
                  <a:cubicBezTo>
                    <a:pt x="27402" y="5729"/>
                    <a:pt x="27554" y="5702"/>
                    <a:pt x="27708" y="5671"/>
                  </a:cubicBezTo>
                  <a:cubicBezTo>
                    <a:pt x="28292" y="5559"/>
                    <a:pt x="28874" y="5437"/>
                    <a:pt x="29446" y="5287"/>
                  </a:cubicBezTo>
                  <a:lnTo>
                    <a:pt x="29905" y="5164"/>
                  </a:lnTo>
                  <a:cubicBezTo>
                    <a:pt x="30041" y="5128"/>
                    <a:pt x="30177" y="5096"/>
                    <a:pt x="30313" y="5049"/>
                  </a:cubicBezTo>
                  <a:cubicBezTo>
                    <a:pt x="30470" y="4991"/>
                    <a:pt x="30626" y="4919"/>
                    <a:pt x="30762" y="4817"/>
                  </a:cubicBezTo>
                  <a:cubicBezTo>
                    <a:pt x="30851" y="4753"/>
                    <a:pt x="30922" y="4695"/>
                    <a:pt x="30983" y="4607"/>
                  </a:cubicBezTo>
                  <a:cubicBezTo>
                    <a:pt x="31048" y="4515"/>
                    <a:pt x="31079" y="4403"/>
                    <a:pt x="31085" y="4291"/>
                  </a:cubicBezTo>
                  <a:cubicBezTo>
                    <a:pt x="31092" y="4178"/>
                    <a:pt x="31075" y="4056"/>
                    <a:pt x="31035" y="3950"/>
                  </a:cubicBezTo>
                  <a:cubicBezTo>
                    <a:pt x="30973" y="3790"/>
                    <a:pt x="30898" y="3641"/>
                    <a:pt x="30803" y="3498"/>
                  </a:cubicBezTo>
                  <a:cubicBezTo>
                    <a:pt x="30721" y="3372"/>
                    <a:pt x="30636" y="3242"/>
                    <a:pt x="30551" y="3117"/>
                  </a:cubicBezTo>
                  <a:cubicBezTo>
                    <a:pt x="30463" y="2991"/>
                    <a:pt x="30385" y="2862"/>
                    <a:pt x="30300" y="2732"/>
                  </a:cubicBezTo>
                  <a:cubicBezTo>
                    <a:pt x="30198" y="2580"/>
                    <a:pt x="30082" y="2433"/>
                    <a:pt x="29963" y="2291"/>
                  </a:cubicBezTo>
                  <a:cubicBezTo>
                    <a:pt x="29834" y="2134"/>
                    <a:pt x="29694" y="1988"/>
                    <a:pt x="29565" y="1831"/>
                  </a:cubicBezTo>
                  <a:cubicBezTo>
                    <a:pt x="29473" y="1699"/>
                    <a:pt x="29385" y="1566"/>
                    <a:pt x="29300" y="1429"/>
                  </a:cubicBezTo>
                  <a:cubicBezTo>
                    <a:pt x="29198" y="1266"/>
                    <a:pt x="29085" y="1107"/>
                    <a:pt x="28973" y="947"/>
                  </a:cubicBezTo>
                  <a:cubicBezTo>
                    <a:pt x="28881" y="810"/>
                    <a:pt x="28813" y="658"/>
                    <a:pt x="28724" y="515"/>
                  </a:cubicBezTo>
                  <a:cubicBezTo>
                    <a:pt x="28691" y="454"/>
                    <a:pt x="28650" y="396"/>
                    <a:pt x="28612" y="341"/>
                  </a:cubicBezTo>
                  <a:cubicBezTo>
                    <a:pt x="28531" y="225"/>
                    <a:pt x="28449" y="110"/>
                    <a:pt x="28320" y="41"/>
                  </a:cubicBezTo>
                  <a:cubicBezTo>
                    <a:pt x="28265" y="14"/>
                    <a:pt x="28207" y="0"/>
                    <a:pt x="28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56"/>
            <p:cNvSpPr/>
            <p:nvPr/>
          </p:nvSpPr>
          <p:spPr>
            <a:xfrm>
              <a:off x="5006750" y="3053350"/>
              <a:ext cx="160325" cy="186650"/>
            </a:xfrm>
            <a:custGeom>
              <a:avLst/>
              <a:gdLst/>
              <a:ahLst/>
              <a:cxnLst/>
              <a:rect l="l" t="t" r="r" b="b"/>
              <a:pathLst>
                <a:path w="6413" h="7466" extrusionOk="0">
                  <a:moveTo>
                    <a:pt x="401" y="0"/>
                  </a:moveTo>
                  <a:cubicBezTo>
                    <a:pt x="266" y="0"/>
                    <a:pt x="150" y="116"/>
                    <a:pt x="150" y="252"/>
                  </a:cubicBezTo>
                  <a:cubicBezTo>
                    <a:pt x="150" y="670"/>
                    <a:pt x="147" y="1093"/>
                    <a:pt x="99" y="1511"/>
                  </a:cubicBezTo>
                  <a:cubicBezTo>
                    <a:pt x="71" y="1678"/>
                    <a:pt x="21" y="1837"/>
                    <a:pt x="7" y="2008"/>
                  </a:cubicBezTo>
                  <a:cubicBezTo>
                    <a:pt x="0" y="2049"/>
                    <a:pt x="10" y="2107"/>
                    <a:pt x="21" y="2147"/>
                  </a:cubicBezTo>
                  <a:cubicBezTo>
                    <a:pt x="24" y="2178"/>
                    <a:pt x="31" y="2205"/>
                    <a:pt x="41" y="2232"/>
                  </a:cubicBezTo>
                  <a:cubicBezTo>
                    <a:pt x="58" y="2283"/>
                    <a:pt x="82" y="2331"/>
                    <a:pt x="102" y="2378"/>
                  </a:cubicBezTo>
                  <a:cubicBezTo>
                    <a:pt x="133" y="2440"/>
                    <a:pt x="167" y="2498"/>
                    <a:pt x="201" y="2551"/>
                  </a:cubicBezTo>
                  <a:cubicBezTo>
                    <a:pt x="296" y="2708"/>
                    <a:pt x="391" y="2858"/>
                    <a:pt x="507" y="2997"/>
                  </a:cubicBezTo>
                  <a:cubicBezTo>
                    <a:pt x="599" y="3110"/>
                    <a:pt x="691" y="3222"/>
                    <a:pt x="783" y="3338"/>
                  </a:cubicBezTo>
                  <a:cubicBezTo>
                    <a:pt x="946" y="3552"/>
                    <a:pt x="1103" y="3776"/>
                    <a:pt x="1266" y="3994"/>
                  </a:cubicBezTo>
                  <a:cubicBezTo>
                    <a:pt x="1365" y="4123"/>
                    <a:pt x="1470" y="4246"/>
                    <a:pt x="1572" y="4372"/>
                  </a:cubicBezTo>
                  <a:cubicBezTo>
                    <a:pt x="1657" y="4477"/>
                    <a:pt x="1742" y="4586"/>
                    <a:pt x="1830" y="4691"/>
                  </a:cubicBezTo>
                  <a:cubicBezTo>
                    <a:pt x="2007" y="4906"/>
                    <a:pt x="2201" y="5107"/>
                    <a:pt x="2381" y="5321"/>
                  </a:cubicBezTo>
                  <a:cubicBezTo>
                    <a:pt x="2463" y="5423"/>
                    <a:pt x="2548" y="5518"/>
                    <a:pt x="2630" y="5620"/>
                  </a:cubicBezTo>
                  <a:cubicBezTo>
                    <a:pt x="2715" y="5726"/>
                    <a:pt x="2810" y="5821"/>
                    <a:pt x="2905" y="5916"/>
                  </a:cubicBezTo>
                  <a:cubicBezTo>
                    <a:pt x="3095" y="6107"/>
                    <a:pt x="3286" y="6294"/>
                    <a:pt x="3470" y="6491"/>
                  </a:cubicBezTo>
                  <a:cubicBezTo>
                    <a:pt x="3565" y="6593"/>
                    <a:pt x="3664" y="6691"/>
                    <a:pt x="3773" y="6780"/>
                  </a:cubicBezTo>
                  <a:cubicBezTo>
                    <a:pt x="3868" y="6858"/>
                    <a:pt x="3970" y="6930"/>
                    <a:pt x="4069" y="7001"/>
                  </a:cubicBezTo>
                  <a:cubicBezTo>
                    <a:pt x="4177" y="7090"/>
                    <a:pt x="4283" y="7185"/>
                    <a:pt x="4398" y="7266"/>
                  </a:cubicBezTo>
                  <a:cubicBezTo>
                    <a:pt x="4442" y="7297"/>
                    <a:pt x="4491" y="7327"/>
                    <a:pt x="4535" y="7355"/>
                  </a:cubicBezTo>
                  <a:cubicBezTo>
                    <a:pt x="4596" y="7389"/>
                    <a:pt x="4660" y="7416"/>
                    <a:pt x="4728" y="7440"/>
                  </a:cubicBezTo>
                  <a:cubicBezTo>
                    <a:pt x="4776" y="7457"/>
                    <a:pt x="4830" y="7457"/>
                    <a:pt x="4882" y="7464"/>
                  </a:cubicBezTo>
                  <a:cubicBezTo>
                    <a:pt x="4889" y="7465"/>
                    <a:pt x="4895" y="7465"/>
                    <a:pt x="4902" y="7465"/>
                  </a:cubicBezTo>
                  <a:cubicBezTo>
                    <a:pt x="4918" y="7465"/>
                    <a:pt x="4933" y="7463"/>
                    <a:pt x="4949" y="7461"/>
                  </a:cubicBezTo>
                  <a:cubicBezTo>
                    <a:pt x="4990" y="7457"/>
                    <a:pt x="5028" y="7454"/>
                    <a:pt x="5065" y="7443"/>
                  </a:cubicBezTo>
                  <a:cubicBezTo>
                    <a:pt x="5113" y="7430"/>
                    <a:pt x="5161" y="7406"/>
                    <a:pt x="5202" y="7382"/>
                  </a:cubicBezTo>
                  <a:cubicBezTo>
                    <a:pt x="5246" y="7362"/>
                    <a:pt x="5293" y="7324"/>
                    <a:pt x="5324" y="7294"/>
                  </a:cubicBezTo>
                  <a:cubicBezTo>
                    <a:pt x="5365" y="7260"/>
                    <a:pt x="5402" y="7219"/>
                    <a:pt x="5439" y="7178"/>
                  </a:cubicBezTo>
                  <a:cubicBezTo>
                    <a:pt x="5494" y="7117"/>
                    <a:pt x="5545" y="7046"/>
                    <a:pt x="5596" y="6977"/>
                  </a:cubicBezTo>
                  <a:cubicBezTo>
                    <a:pt x="5664" y="6878"/>
                    <a:pt x="5728" y="6773"/>
                    <a:pt x="5797" y="6668"/>
                  </a:cubicBezTo>
                  <a:cubicBezTo>
                    <a:pt x="5865" y="6562"/>
                    <a:pt x="5929" y="6454"/>
                    <a:pt x="5994" y="6341"/>
                  </a:cubicBezTo>
                  <a:cubicBezTo>
                    <a:pt x="6062" y="6229"/>
                    <a:pt x="6130" y="6110"/>
                    <a:pt x="6198" y="5998"/>
                  </a:cubicBezTo>
                  <a:cubicBezTo>
                    <a:pt x="6229" y="5947"/>
                    <a:pt x="6259" y="5899"/>
                    <a:pt x="6290" y="5848"/>
                  </a:cubicBezTo>
                  <a:cubicBezTo>
                    <a:pt x="6324" y="5790"/>
                    <a:pt x="6354" y="5726"/>
                    <a:pt x="6375" y="5664"/>
                  </a:cubicBezTo>
                  <a:cubicBezTo>
                    <a:pt x="6412" y="5556"/>
                    <a:pt x="6409" y="5416"/>
                    <a:pt x="6348" y="5314"/>
                  </a:cubicBezTo>
                  <a:cubicBezTo>
                    <a:pt x="6279" y="5202"/>
                    <a:pt x="6161" y="5134"/>
                    <a:pt x="6031" y="5134"/>
                  </a:cubicBezTo>
                  <a:cubicBezTo>
                    <a:pt x="5926" y="5134"/>
                    <a:pt x="5844" y="5175"/>
                    <a:pt x="5769" y="5239"/>
                  </a:cubicBezTo>
                  <a:cubicBezTo>
                    <a:pt x="5708" y="5294"/>
                    <a:pt x="5692" y="5352"/>
                    <a:pt x="5661" y="5423"/>
                  </a:cubicBezTo>
                  <a:cubicBezTo>
                    <a:pt x="5657" y="5433"/>
                    <a:pt x="5654" y="5450"/>
                    <a:pt x="5651" y="5464"/>
                  </a:cubicBezTo>
                  <a:cubicBezTo>
                    <a:pt x="5634" y="5491"/>
                    <a:pt x="5616" y="5518"/>
                    <a:pt x="5599" y="5545"/>
                  </a:cubicBezTo>
                  <a:cubicBezTo>
                    <a:pt x="5562" y="5606"/>
                    <a:pt x="5532" y="5668"/>
                    <a:pt x="5497" y="5732"/>
                  </a:cubicBezTo>
                  <a:cubicBezTo>
                    <a:pt x="5433" y="5858"/>
                    <a:pt x="5375" y="5984"/>
                    <a:pt x="5314" y="6113"/>
                  </a:cubicBezTo>
                  <a:cubicBezTo>
                    <a:pt x="5252" y="6239"/>
                    <a:pt x="5188" y="6362"/>
                    <a:pt x="5120" y="6484"/>
                  </a:cubicBezTo>
                  <a:cubicBezTo>
                    <a:pt x="5062" y="6586"/>
                    <a:pt x="5001" y="6688"/>
                    <a:pt x="4932" y="6784"/>
                  </a:cubicBezTo>
                  <a:cubicBezTo>
                    <a:pt x="4923" y="6801"/>
                    <a:pt x="4905" y="6814"/>
                    <a:pt x="4891" y="6828"/>
                  </a:cubicBezTo>
                  <a:cubicBezTo>
                    <a:pt x="4838" y="6797"/>
                    <a:pt x="4786" y="6763"/>
                    <a:pt x="4736" y="6726"/>
                  </a:cubicBezTo>
                  <a:cubicBezTo>
                    <a:pt x="4660" y="6665"/>
                    <a:pt x="4585" y="6600"/>
                    <a:pt x="4511" y="6539"/>
                  </a:cubicBezTo>
                  <a:cubicBezTo>
                    <a:pt x="4422" y="6467"/>
                    <a:pt x="4331" y="6399"/>
                    <a:pt x="4235" y="6331"/>
                  </a:cubicBezTo>
                  <a:cubicBezTo>
                    <a:pt x="4024" y="6158"/>
                    <a:pt x="3847" y="5944"/>
                    <a:pt x="3654" y="5749"/>
                  </a:cubicBezTo>
                  <a:cubicBezTo>
                    <a:pt x="3456" y="5552"/>
                    <a:pt x="3246" y="5368"/>
                    <a:pt x="3068" y="5151"/>
                  </a:cubicBezTo>
                  <a:cubicBezTo>
                    <a:pt x="2902" y="4939"/>
                    <a:pt x="2718" y="4743"/>
                    <a:pt x="2541" y="4542"/>
                  </a:cubicBezTo>
                  <a:cubicBezTo>
                    <a:pt x="2446" y="4440"/>
                    <a:pt x="2354" y="4338"/>
                    <a:pt x="2263" y="4229"/>
                  </a:cubicBezTo>
                  <a:cubicBezTo>
                    <a:pt x="2177" y="4127"/>
                    <a:pt x="2092" y="4025"/>
                    <a:pt x="2010" y="3923"/>
                  </a:cubicBezTo>
                  <a:cubicBezTo>
                    <a:pt x="1946" y="3848"/>
                    <a:pt x="1885" y="3773"/>
                    <a:pt x="1820" y="3699"/>
                  </a:cubicBezTo>
                  <a:cubicBezTo>
                    <a:pt x="1756" y="3617"/>
                    <a:pt x="1691" y="3535"/>
                    <a:pt x="1630" y="3457"/>
                  </a:cubicBezTo>
                  <a:cubicBezTo>
                    <a:pt x="1494" y="3276"/>
                    <a:pt x="1361" y="3099"/>
                    <a:pt x="1218" y="2923"/>
                  </a:cubicBezTo>
                  <a:cubicBezTo>
                    <a:pt x="1106" y="2783"/>
                    <a:pt x="983" y="2650"/>
                    <a:pt x="867" y="2511"/>
                  </a:cubicBezTo>
                  <a:cubicBezTo>
                    <a:pt x="809" y="2429"/>
                    <a:pt x="752" y="2347"/>
                    <a:pt x="698" y="2266"/>
                  </a:cubicBezTo>
                  <a:cubicBezTo>
                    <a:pt x="646" y="2191"/>
                    <a:pt x="596" y="2116"/>
                    <a:pt x="555" y="2038"/>
                  </a:cubicBezTo>
                  <a:cubicBezTo>
                    <a:pt x="552" y="2021"/>
                    <a:pt x="544" y="2008"/>
                    <a:pt x="541" y="1994"/>
                  </a:cubicBezTo>
                  <a:cubicBezTo>
                    <a:pt x="541" y="1977"/>
                    <a:pt x="541" y="1956"/>
                    <a:pt x="544" y="1939"/>
                  </a:cubicBezTo>
                  <a:cubicBezTo>
                    <a:pt x="569" y="1813"/>
                    <a:pt x="592" y="1691"/>
                    <a:pt x="605" y="1565"/>
                  </a:cubicBezTo>
                  <a:cubicBezTo>
                    <a:pt x="619" y="1436"/>
                    <a:pt x="626" y="1306"/>
                    <a:pt x="633" y="1177"/>
                  </a:cubicBezTo>
                  <a:cubicBezTo>
                    <a:pt x="646" y="868"/>
                    <a:pt x="650" y="559"/>
                    <a:pt x="654" y="252"/>
                  </a:cubicBezTo>
                  <a:cubicBezTo>
                    <a:pt x="654" y="116"/>
                    <a:pt x="538" y="0"/>
                    <a:pt x="4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56"/>
            <p:cNvSpPr/>
            <p:nvPr/>
          </p:nvSpPr>
          <p:spPr>
            <a:xfrm>
              <a:off x="5123250" y="3150200"/>
              <a:ext cx="658175" cy="111200"/>
            </a:xfrm>
            <a:custGeom>
              <a:avLst/>
              <a:gdLst/>
              <a:ahLst/>
              <a:cxnLst/>
              <a:rect l="l" t="t" r="r" b="b"/>
              <a:pathLst>
                <a:path w="26327" h="4448" extrusionOk="0">
                  <a:moveTo>
                    <a:pt x="25948" y="1"/>
                  </a:moveTo>
                  <a:cubicBezTo>
                    <a:pt x="25918" y="1"/>
                    <a:pt x="25884" y="4"/>
                    <a:pt x="25850" y="15"/>
                  </a:cubicBezTo>
                  <a:cubicBezTo>
                    <a:pt x="25764" y="38"/>
                    <a:pt x="25666" y="103"/>
                    <a:pt x="25629" y="185"/>
                  </a:cubicBezTo>
                  <a:cubicBezTo>
                    <a:pt x="25591" y="269"/>
                    <a:pt x="25547" y="355"/>
                    <a:pt x="25530" y="447"/>
                  </a:cubicBezTo>
                  <a:cubicBezTo>
                    <a:pt x="25513" y="532"/>
                    <a:pt x="25503" y="621"/>
                    <a:pt x="25493" y="709"/>
                  </a:cubicBezTo>
                  <a:cubicBezTo>
                    <a:pt x="25479" y="821"/>
                    <a:pt x="25479" y="936"/>
                    <a:pt x="25472" y="1052"/>
                  </a:cubicBezTo>
                  <a:cubicBezTo>
                    <a:pt x="25469" y="1161"/>
                    <a:pt x="25455" y="1274"/>
                    <a:pt x="25442" y="1386"/>
                  </a:cubicBezTo>
                  <a:cubicBezTo>
                    <a:pt x="25431" y="1481"/>
                    <a:pt x="25422" y="1572"/>
                    <a:pt x="25411" y="1668"/>
                  </a:cubicBezTo>
                  <a:cubicBezTo>
                    <a:pt x="25394" y="1773"/>
                    <a:pt x="25373" y="1879"/>
                    <a:pt x="25340" y="1981"/>
                  </a:cubicBezTo>
                  <a:cubicBezTo>
                    <a:pt x="25329" y="2001"/>
                    <a:pt x="25315" y="2021"/>
                    <a:pt x="25306" y="2039"/>
                  </a:cubicBezTo>
                  <a:cubicBezTo>
                    <a:pt x="25302" y="2045"/>
                    <a:pt x="25299" y="2049"/>
                    <a:pt x="25292" y="2053"/>
                  </a:cubicBezTo>
                  <a:cubicBezTo>
                    <a:pt x="25190" y="2124"/>
                    <a:pt x="25081" y="2185"/>
                    <a:pt x="24965" y="2239"/>
                  </a:cubicBezTo>
                  <a:cubicBezTo>
                    <a:pt x="24710" y="2338"/>
                    <a:pt x="24442" y="2406"/>
                    <a:pt x="24177" y="2474"/>
                  </a:cubicBezTo>
                  <a:cubicBezTo>
                    <a:pt x="23897" y="2546"/>
                    <a:pt x="23615" y="2621"/>
                    <a:pt x="23332" y="2688"/>
                  </a:cubicBezTo>
                  <a:cubicBezTo>
                    <a:pt x="22768" y="2828"/>
                    <a:pt x="22193" y="2923"/>
                    <a:pt x="21621" y="3039"/>
                  </a:cubicBezTo>
                  <a:cubicBezTo>
                    <a:pt x="21421" y="3080"/>
                    <a:pt x="21220" y="3120"/>
                    <a:pt x="21016" y="3147"/>
                  </a:cubicBezTo>
                  <a:cubicBezTo>
                    <a:pt x="20792" y="3175"/>
                    <a:pt x="20571" y="3195"/>
                    <a:pt x="20346" y="3213"/>
                  </a:cubicBezTo>
                  <a:cubicBezTo>
                    <a:pt x="20121" y="3233"/>
                    <a:pt x="19897" y="3267"/>
                    <a:pt x="19672" y="3290"/>
                  </a:cubicBezTo>
                  <a:cubicBezTo>
                    <a:pt x="19421" y="3321"/>
                    <a:pt x="19172" y="3348"/>
                    <a:pt x="18924" y="3376"/>
                  </a:cubicBezTo>
                  <a:cubicBezTo>
                    <a:pt x="18672" y="3406"/>
                    <a:pt x="18424" y="3444"/>
                    <a:pt x="18172" y="3484"/>
                  </a:cubicBezTo>
                  <a:cubicBezTo>
                    <a:pt x="17900" y="3519"/>
                    <a:pt x="17625" y="3546"/>
                    <a:pt x="17352" y="3566"/>
                  </a:cubicBezTo>
                  <a:cubicBezTo>
                    <a:pt x="17033" y="3587"/>
                    <a:pt x="16713" y="3596"/>
                    <a:pt x="16396" y="3613"/>
                  </a:cubicBezTo>
                  <a:cubicBezTo>
                    <a:pt x="16257" y="3621"/>
                    <a:pt x="16121" y="3634"/>
                    <a:pt x="15985" y="3637"/>
                  </a:cubicBezTo>
                  <a:cubicBezTo>
                    <a:pt x="15835" y="3645"/>
                    <a:pt x="15686" y="3648"/>
                    <a:pt x="15536" y="3654"/>
                  </a:cubicBezTo>
                  <a:cubicBezTo>
                    <a:pt x="15386" y="3662"/>
                    <a:pt x="15237" y="3671"/>
                    <a:pt x="15083" y="3678"/>
                  </a:cubicBezTo>
                  <a:cubicBezTo>
                    <a:pt x="15003" y="3682"/>
                    <a:pt x="14922" y="3683"/>
                    <a:pt x="14841" y="3683"/>
                  </a:cubicBezTo>
                  <a:cubicBezTo>
                    <a:pt x="14769" y="3683"/>
                    <a:pt x="14697" y="3682"/>
                    <a:pt x="14625" y="3682"/>
                  </a:cubicBezTo>
                  <a:cubicBezTo>
                    <a:pt x="13380" y="3678"/>
                    <a:pt x="12135" y="3678"/>
                    <a:pt x="10890" y="3675"/>
                  </a:cubicBezTo>
                  <a:cubicBezTo>
                    <a:pt x="10287" y="3671"/>
                    <a:pt x="9689" y="3658"/>
                    <a:pt x="9086" y="3634"/>
                  </a:cubicBezTo>
                  <a:cubicBezTo>
                    <a:pt x="8457" y="3610"/>
                    <a:pt x="7824" y="3617"/>
                    <a:pt x="7195" y="3590"/>
                  </a:cubicBezTo>
                  <a:cubicBezTo>
                    <a:pt x="6586" y="3563"/>
                    <a:pt x="5981" y="3498"/>
                    <a:pt x="5375" y="3447"/>
                  </a:cubicBezTo>
                  <a:cubicBezTo>
                    <a:pt x="4773" y="3400"/>
                    <a:pt x="4171" y="3342"/>
                    <a:pt x="3572" y="3267"/>
                  </a:cubicBezTo>
                  <a:cubicBezTo>
                    <a:pt x="3443" y="3249"/>
                    <a:pt x="3310" y="3233"/>
                    <a:pt x="3181" y="3216"/>
                  </a:cubicBezTo>
                  <a:cubicBezTo>
                    <a:pt x="2889" y="3175"/>
                    <a:pt x="2593" y="3138"/>
                    <a:pt x="2297" y="3106"/>
                  </a:cubicBezTo>
                  <a:cubicBezTo>
                    <a:pt x="1991" y="3073"/>
                    <a:pt x="1685" y="3049"/>
                    <a:pt x="1379" y="3018"/>
                  </a:cubicBezTo>
                  <a:lnTo>
                    <a:pt x="1379" y="3018"/>
                  </a:lnTo>
                  <a:cubicBezTo>
                    <a:pt x="1383" y="3019"/>
                    <a:pt x="1387" y="3020"/>
                    <a:pt x="1391" y="3021"/>
                  </a:cubicBezTo>
                  <a:lnTo>
                    <a:pt x="1391" y="3021"/>
                  </a:lnTo>
                  <a:cubicBezTo>
                    <a:pt x="1281" y="3009"/>
                    <a:pt x="1168" y="2995"/>
                    <a:pt x="1055" y="2974"/>
                  </a:cubicBezTo>
                  <a:cubicBezTo>
                    <a:pt x="868" y="2940"/>
                    <a:pt x="681" y="2906"/>
                    <a:pt x="497" y="2866"/>
                  </a:cubicBezTo>
                  <a:cubicBezTo>
                    <a:pt x="463" y="2859"/>
                    <a:pt x="430" y="2855"/>
                    <a:pt x="398" y="2855"/>
                  </a:cubicBezTo>
                  <a:cubicBezTo>
                    <a:pt x="335" y="2855"/>
                    <a:pt x="274" y="2869"/>
                    <a:pt x="218" y="2902"/>
                  </a:cubicBezTo>
                  <a:cubicBezTo>
                    <a:pt x="137" y="2951"/>
                    <a:pt x="76" y="3029"/>
                    <a:pt x="52" y="3117"/>
                  </a:cubicBezTo>
                  <a:cubicBezTo>
                    <a:pt x="0" y="3301"/>
                    <a:pt x="113" y="3519"/>
                    <a:pt x="303" y="3563"/>
                  </a:cubicBezTo>
                  <a:cubicBezTo>
                    <a:pt x="732" y="3658"/>
                    <a:pt x="1164" y="3723"/>
                    <a:pt x="1596" y="3770"/>
                  </a:cubicBezTo>
                  <a:cubicBezTo>
                    <a:pt x="1776" y="3791"/>
                    <a:pt x="1957" y="3805"/>
                    <a:pt x="2134" y="3821"/>
                  </a:cubicBezTo>
                  <a:cubicBezTo>
                    <a:pt x="2310" y="3841"/>
                    <a:pt x="2487" y="3862"/>
                    <a:pt x="2668" y="3886"/>
                  </a:cubicBezTo>
                  <a:cubicBezTo>
                    <a:pt x="2960" y="3927"/>
                    <a:pt x="3256" y="3978"/>
                    <a:pt x="3552" y="4015"/>
                  </a:cubicBezTo>
                  <a:cubicBezTo>
                    <a:pt x="3841" y="4053"/>
                    <a:pt x="4130" y="4086"/>
                    <a:pt x="4423" y="4114"/>
                  </a:cubicBezTo>
                  <a:cubicBezTo>
                    <a:pt x="5048" y="4175"/>
                    <a:pt x="5674" y="4233"/>
                    <a:pt x="6301" y="4287"/>
                  </a:cubicBezTo>
                  <a:cubicBezTo>
                    <a:pt x="6593" y="4311"/>
                    <a:pt x="6889" y="4338"/>
                    <a:pt x="7182" y="4352"/>
                  </a:cubicBezTo>
                  <a:cubicBezTo>
                    <a:pt x="7505" y="4369"/>
                    <a:pt x="7824" y="4376"/>
                    <a:pt x="8147" y="4383"/>
                  </a:cubicBezTo>
                  <a:cubicBezTo>
                    <a:pt x="8450" y="4389"/>
                    <a:pt x="8756" y="4392"/>
                    <a:pt x="9059" y="4403"/>
                  </a:cubicBezTo>
                  <a:cubicBezTo>
                    <a:pt x="9359" y="4417"/>
                    <a:pt x="9658" y="4430"/>
                    <a:pt x="9957" y="4433"/>
                  </a:cubicBezTo>
                  <a:cubicBezTo>
                    <a:pt x="10633" y="4444"/>
                    <a:pt x="11309" y="4447"/>
                    <a:pt x="11985" y="4447"/>
                  </a:cubicBezTo>
                  <a:cubicBezTo>
                    <a:pt x="12547" y="4447"/>
                    <a:pt x="13109" y="4445"/>
                    <a:pt x="13672" y="4444"/>
                  </a:cubicBezTo>
                  <a:lnTo>
                    <a:pt x="14733" y="4444"/>
                  </a:lnTo>
                  <a:cubicBezTo>
                    <a:pt x="14842" y="4444"/>
                    <a:pt x="14951" y="4444"/>
                    <a:pt x="15057" y="4437"/>
                  </a:cubicBezTo>
                  <a:cubicBezTo>
                    <a:pt x="15209" y="4430"/>
                    <a:pt x="15359" y="4420"/>
                    <a:pt x="15509" y="4413"/>
                  </a:cubicBezTo>
                  <a:cubicBezTo>
                    <a:pt x="15661" y="4406"/>
                    <a:pt x="15812" y="4400"/>
                    <a:pt x="15964" y="4396"/>
                  </a:cubicBezTo>
                  <a:cubicBezTo>
                    <a:pt x="16104" y="4389"/>
                    <a:pt x="16244" y="4379"/>
                    <a:pt x="16386" y="4372"/>
                  </a:cubicBezTo>
                  <a:cubicBezTo>
                    <a:pt x="16699" y="4356"/>
                    <a:pt x="17013" y="4345"/>
                    <a:pt x="17325" y="4325"/>
                  </a:cubicBezTo>
                  <a:cubicBezTo>
                    <a:pt x="17553" y="4307"/>
                    <a:pt x="17778" y="4287"/>
                    <a:pt x="18002" y="4260"/>
                  </a:cubicBezTo>
                  <a:cubicBezTo>
                    <a:pt x="18237" y="4233"/>
                    <a:pt x="18472" y="4199"/>
                    <a:pt x="18707" y="4165"/>
                  </a:cubicBezTo>
                  <a:cubicBezTo>
                    <a:pt x="18979" y="4131"/>
                    <a:pt x="19254" y="4100"/>
                    <a:pt x="19530" y="4070"/>
                  </a:cubicBezTo>
                  <a:cubicBezTo>
                    <a:pt x="19842" y="4039"/>
                    <a:pt x="20152" y="3998"/>
                    <a:pt x="20465" y="3974"/>
                  </a:cubicBezTo>
                  <a:cubicBezTo>
                    <a:pt x="20778" y="3947"/>
                    <a:pt x="21091" y="3913"/>
                    <a:pt x="21401" y="3858"/>
                  </a:cubicBezTo>
                  <a:cubicBezTo>
                    <a:pt x="21703" y="3805"/>
                    <a:pt x="21999" y="3739"/>
                    <a:pt x="22299" y="3685"/>
                  </a:cubicBezTo>
                  <a:cubicBezTo>
                    <a:pt x="22577" y="3631"/>
                    <a:pt x="22856" y="3580"/>
                    <a:pt x="23136" y="3522"/>
                  </a:cubicBezTo>
                  <a:cubicBezTo>
                    <a:pt x="23425" y="3461"/>
                    <a:pt x="23714" y="3389"/>
                    <a:pt x="24003" y="3318"/>
                  </a:cubicBezTo>
                  <a:cubicBezTo>
                    <a:pt x="24279" y="3249"/>
                    <a:pt x="24560" y="3195"/>
                    <a:pt x="24833" y="3111"/>
                  </a:cubicBezTo>
                  <a:cubicBezTo>
                    <a:pt x="25128" y="3022"/>
                    <a:pt x="25428" y="2923"/>
                    <a:pt x="25687" y="2746"/>
                  </a:cubicBezTo>
                  <a:cubicBezTo>
                    <a:pt x="25761" y="2692"/>
                    <a:pt x="25840" y="2637"/>
                    <a:pt x="25901" y="2569"/>
                  </a:cubicBezTo>
                  <a:cubicBezTo>
                    <a:pt x="25979" y="2478"/>
                    <a:pt x="26034" y="2376"/>
                    <a:pt x="26075" y="2263"/>
                  </a:cubicBezTo>
                  <a:cubicBezTo>
                    <a:pt x="26098" y="2199"/>
                    <a:pt x="26116" y="2134"/>
                    <a:pt x="26129" y="2070"/>
                  </a:cubicBezTo>
                  <a:cubicBezTo>
                    <a:pt x="26129" y="2056"/>
                    <a:pt x="26132" y="2045"/>
                    <a:pt x="26132" y="2035"/>
                  </a:cubicBezTo>
                  <a:cubicBezTo>
                    <a:pt x="26136" y="2032"/>
                    <a:pt x="26136" y="2032"/>
                    <a:pt x="26136" y="2029"/>
                  </a:cubicBezTo>
                  <a:cubicBezTo>
                    <a:pt x="26139" y="2004"/>
                    <a:pt x="26142" y="1981"/>
                    <a:pt x="26146" y="1954"/>
                  </a:cubicBezTo>
                  <a:cubicBezTo>
                    <a:pt x="26152" y="1899"/>
                    <a:pt x="26160" y="1845"/>
                    <a:pt x="26166" y="1790"/>
                  </a:cubicBezTo>
                  <a:cubicBezTo>
                    <a:pt x="26180" y="1644"/>
                    <a:pt x="26180" y="1494"/>
                    <a:pt x="26193" y="1345"/>
                  </a:cubicBezTo>
                  <a:cubicBezTo>
                    <a:pt x="26204" y="1212"/>
                    <a:pt x="26221" y="1076"/>
                    <a:pt x="26234" y="943"/>
                  </a:cubicBezTo>
                  <a:cubicBezTo>
                    <a:pt x="26268" y="753"/>
                    <a:pt x="26320" y="566"/>
                    <a:pt x="26323" y="372"/>
                  </a:cubicBezTo>
                  <a:cubicBezTo>
                    <a:pt x="26326" y="208"/>
                    <a:pt x="26207" y="56"/>
                    <a:pt x="26050" y="15"/>
                  </a:cubicBezTo>
                  <a:cubicBezTo>
                    <a:pt x="26017" y="4"/>
                    <a:pt x="25982" y="1"/>
                    <a:pt x="259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56"/>
            <p:cNvSpPr/>
            <p:nvPr/>
          </p:nvSpPr>
          <p:spPr>
            <a:xfrm>
              <a:off x="5035475" y="2682075"/>
              <a:ext cx="592950" cy="33750"/>
            </a:xfrm>
            <a:custGeom>
              <a:avLst/>
              <a:gdLst/>
              <a:ahLst/>
              <a:cxnLst/>
              <a:rect l="l" t="t" r="r" b="b"/>
              <a:pathLst>
                <a:path w="23718" h="1350" extrusionOk="0">
                  <a:moveTo>
                    <a:pt x="21058" y="0"/>
                  </a:moveTo>
                  <a:cubicBezTo>
                    <a:pt x="20778" y="0"/>
                    <a:pt x="20499" y="17"/>
                    <a:pt x="20221" y="33"/>
                  </a:cubicBezTo>
                  <a:cubicBezTo>
                    <a:pt x="19659" y="64"/>
                    <a:pt x="19098" y="58"/>
                    <a:pt x="18537" y="61"/>
                  </a:cubicBezTo>
                  <a:cubicBezTo>
                    <a:pt x="18036" y="61"/>
                    <a:pt x="17538" y="104"/>
                    <a:pt x="17038" y="104"/>
                  </a:cubicBezTo>
                  <a:cubicBezTo>
                    <a:pt x="16978" y="104"/>
                    <a:pt x="16917" y="103"/>
                    <a:pt x="16856" y="102"/>
                  </a:cubicBezTo>
                  <a:cubicBezTo>
                    <a:pt x="16617" y="96"/>
                    <a:pt x="16375" y="91"/>
                    <a:pt x="16135" y="91"/>
                  </a:cubicBezTo>
                  <a:cubicBezTo>
                    <a:pt x="16082" y="91"/>
                    <a:pt x="16029" y="91"/>
                    <a:pt x="15975" y="91"/>
                  </a:cubicBezTo>
                  <a:cubicBezTo>
                    <a:pt x="15693" y="91"/>
                    <a:pt x="15411" y="109"/>
                    <a:pt x="15131" y="112"/>
                  </a:cubicBezTo>
                  <a:cubicBezTo>
                    <a:pt x="14850" y="122"/>
                    <a:pt x="14570" y="129"/>
                    <a:pt x="14291" y="136"/>
                  </a:cubicBezTo>
                  <a:cubicBezTo>
                    <a:pt x="14152" y="143"/>
                    <a:pt x="14013" y="143"/>
                    <a:pt x="13876" y="153"/>
                  </a:cubicBezTo>
                  <a:cubicBezTo>
                    <a:pt x="13727" y="163"/>
                    <a:pt x="13577" y="176"/>
                    <a:pt x="13431" y="180"/>
                  </a:cubicBezTo>
                  <a:cubicBezTo>
                    <a:pt x="13145" y="190"/>
                    <a:pt x="12863" y="190"/>
                    <a:pt x="12580" y="201"/>
                  </a:cubicBezTo>
                  <a:cubicBezTo>
                    <a:pt x="12264" y="211"/>
                    <a:pt x="11947" y="225"/>
                    <a:pt x="11635" y="238"/>
                  </a:cubicBezTo>
                  <a:cubicBezTo>
                    <a:pt x="11492" y="245"/>
                    <a:pt x="11349" y="248"/>
                    <a:pt x="11206" y="251"/>
                  </a:cubicBezTo>
                  <a:cubicBezTo>
                    <a:pt x="11053" y="255"/>
                    <a:pt x="10893" y="255"/>
                    <a:pt x="10740" y="265"/>
                  </a:cubicBezTo>
                  <a:cubicBezTo>
                    <a:pt x="10590" y="275"/>
                    <a:pt x="10444" y="289"/>
                    <a:pt x="10294" y="296"/>
                  </a:cubicBezTo>
                  <a:cubicBezTo>
                    <a:pt x="10148" y="303"/>
                    <a:pt x="9999" y="306"/>
                    <a:pt x="9852" y="309"/>
                  </a:cubicBezTo>
                  <a:cubicBezTo>
                    <a:pt x="9274" y="323"/>
                    <a:pt x="8696" y="344"/>
                    <a:pt x="8121" y="391"/>
                  </a:cubicBezTo>
                  <a:cubicBezTo>
                    <a:pt x="7829" y="415"/>
                    <a:pt x="7539" y="425"/>
                    <a:pt x="7246" y="438"/>
                  </a:cubicBezTo>
                  <a:cubicBezTo>
                    <a:pt x="6957" y="449"/>
                    <a:pt x="6668" y="462"/>
                    <a:pt x="6379" y="479"/>
                  </a:cubicBezTo>
                  <a:cubicBezTo>
                    <a:pt x="6083" y="493"/>
                    <a:pt x="5788" y="514"/>
                    <a:pt x="5491" y="534"/>
                  </a:cubicBezTo>
                  <a:cubicBezTo>
                    <a:pt x="5199" y="554"/>
                    <a:pt x="4906" y="575"/>
                    <a:pt x="4614" y="589"/>
                  </a:cubicBezTo>
                  <a:cubicBezTo>
                    <a:pt x="4334" y="602"/>
                    <a:pt x="4056" y="616"/>
                    <a:pt x="3777" y="625"/>
                  </a:cubicBezTo>
                  <a:cubicBezTo>
                    <a:pt x="3631" y="629"/>
                    <a:pt x="3481" y="633"/>
                    <a:pt x="3331" y="639"/>
                  </a:cubicBezTo>
                  <a:cubicBezTo>
                    <a:pt x="3199" y="643"/>
                    <a:pt x="3062" y="653"/>
                    <a:pt x="2926" y="660"/>
                  </a:cubicBezTo>
                  <a:cubicBezTo>
                    <a:pt x="2698" y="670"/>
                    <a:pt x="2474" y="680"/>
                    <a:pt x="2246" y="683"/>
                  </a:cubicBezTo>
                  <a:cubicBezTo>
                    <a:pt x="2032" y="687"/>
                    <a:pt x="1817" y="700"/>
                    <a:pt x="1604" y="714"/>
                  </a:cubicBezTo>
                  <a:cubicBezTo>
                    <a:pt x="1386" y="724"/>
                    <a:pt x="1171" y="755"/>
                    <a:pt x="954" y="762"/>
                  </a:cubicBezTo>
                  <a:cubicBezTo>
                    <a:pt x="935" y="762"/>
                    <a:pt x="916" y="763"/>
                    <a:pt x="897" y="763"/>
                  </a:cubicBezTo>
                  <a:cubicBezTo>
                    <a:pt x="817" y="763"/>
                    <a:pt x="737" y="758"/>
                    <a:pt x="657" y="755"/>
                  </a:cubicBezTo>
                  <a:cubicBezTo>
                    <a:pt x="538" y="752"/>
                    <a:pt x="420" y="745"/>
                    <a:pt x="301" y="738"/>
                  </a:cubicBezTo>
                  <a:cubicBezTo>
                    <a:pt x="297" y="738"/>
                    <a:pt x="293" y="738"/>
                    <a:pt x="290" y="738"/>
                  </a:cubicBezTo>
                  <a:cubicBezTo>
                    <a:pt x="135" y="738"/>
                    <a:pt x="4" y="878"/>
                    <a:pt x="1" y="1030"/>
                  </a:cubicBezTo>
                  <a:cubicBezTo>
                    <a:pt x="1" y="1197"/>
                    <a:pt x="134" y="1319"/>
                    <a:pt x="293" y="1330"/>
                  </a:cubicBezTo>
                  <a:cubicBezTo>
                    <a:pt x="480" y="1337"/>
                    <a:pt x="666" y="1350"/>
                    <a:pt x="853" y="1350"/>
                  </a:cubicBezTo>
                  <a:cubicBezTo>
                    <a:pt x="922" y="1350"/>
                    <a:pt x="990" y="1348"/>
                    <a:pt x="1059" y="1344"/>
                  </a:cubicBezTo>
                  <a:cubicBezTo>
                    <a:pt x="1185" y="1336"/>
                    <a:pt x="1310" y="1327"/>
                    <a:pt x="1440" y="1319"/>
                  </a:cubicBezTo>
                  <a:cubicBezTo>
                    <a:pt x="1573" y="1313"/>
                    <a:pt x="1709" y="1310"/>
                    <a:pt x="1841" y="1310"/>
                  </a:cubicBezTo>
                  <a:cubicBezTo>
                    <a:pt x="2106" y="1303"/>
                    <a:pt x="2372" y="1303"/>
                    <a:pt x="2637" y="1292"/>
                  </a:cubicBezTo>
                  <a:cubicBezTo>
                    <a:pt x="2916" y="1283"/>
                    <a:pt x="3196" y="1265"/>
                    <a:pt x="3474" y="1255"/>
                  </a:cubicBezTo>
                  <a:cubicBezTo>
                    <a:pt x="4039" y="1228"/>
                    <a:pt x="4604" y="1197"/>
                    <a:pt x="5168" y="1156"/>
                  </a:cubicBezTo>
                  <a:cubicBezTo>
                    <a:pt x="5753" y="1112"/>
                    <a:pt x="6342" y="1071"/>
                    <a:pt x="6926" y="1054"/>
                  </a:cubicBezTo>
                  <a:cubicBezTo>
                    <a:pt x="7226" y="1047"/>
                    <a:pt x="7522" y="1047"/>
                    <a:pt x="7821" y="1034"/>
                  </a:cubicBezTo>
                  <a:cubicBezTo>
                    <a:pt x="8110" y="1021"/>
                    <a:pt x="8396" y="989"/>
                    <a:pt x="8686" y="980"/>
                  </a:cubicBezTo>
                  <a:cubicBezTo>
                    <a:pt x="8981" y="966"/>
                    <a:pt x="9274" y="959"/>
                    <a:pt x="9570" y="952"/>
                  </a:cubicBezTo>
                  <a:cubicBezTo>
                    <a:pt x="9856" y="945"/>
                    <a:pt x="10141" y="945"/>
                    <a:pt x="10430" y="932"/>
                  </a:cubicBezTo>
                  <a:cubicBezTo>
                    <a:pt x="10577" y="925"/>
                    <a:pt x="10723" y="911"/>
                    <a:pt x="10870" y="911"/>
                  </a:cubicBezTo>
                  <a:cubicBezTo>
                    <a:pt x="11016" y="908"/>
                    <a:pt x="11165" y="908"/>
                    <a:pt x="11315" y="901"/>
                  </a:cubicBezTo>
                  <a:cubicBezTo>
                    <a:pt x="11638" y="891"/>
                    <a:pt x="11958" y="878"/>
                    <a:pt x="12281" y="864"/>
                  </a:cubicBezTo>
                  <a:cubicBezTo>
                    <a:pt x="12574" y="850"/>
                    <a:pt x="12866" y="840"/>
                    <a:pt x="13156" y="826"/>
                  </a:cubicBezTo>
                  <a:cubicBezTo>
                    <a:pt x="13291" y="820"/>
                    <a:pt x="13427" y="816"/>
                    <a:pt x="13560" y="806"/>
                  </a:cubicBezTo>
                  <a:cubicBezTo>
                    <a:pt x="13710" y="793"/>
                    <a:pt x="13856" y="776"/>
                    <a:pt x="14005" y="765"/>
                  </a:cubicBezTo>
                  <a:cubicBezTo>
                    <a:pt x="14564" y="727"/>
                    <a:pt x="15118" y="711"/>
                    <a:pt x="15676" y="677"/>
                  </a:cubicBezTo>
                  <a:cubicBezTo>
                    <a:pt x="16251" y="643"/>
                    <a:pt x="16825" y="653"/>
                    <a:pt x="17404" y="625"/>
                  </a:cubicBezTo>
                  <a:cubicBezTo>
                    <a:pt x="17683" y="616"/>
                    <a:pt x="17965" y="589"/>
                    <a:pt x="18244" y="575"/>
                  </a:cubicBezTo>
                  <a:cubicBezTo>
                    <a:pt x="18527" y="561"/>
                    <a:pt x="18809" y="558"/>
                    <a:pt x="19091" y="554"/>
                  </a:cubicBezTo>
                  <a:cubicBezTo>
                    <a:pt x="19370" y="551"/>
                    <a:pt x="19649" y="551"/>
                    <a:pt x="19928" y="537"/>
                  </a:cubicBezTo>
                  <a:cubicBezTo>
                    <a:pt x="20207" y="527"/>
                    <a:pt x="20486" y="507"/>
                    <a:pt x="20764" y="500"/>
                  </a:cubicBezTo>
                  <a:cubicBezTo>
                    <a:pt x="20796" y="499"/>
                    <a:pt x="20828" y="499"/>
                    <a:pt x="20859" y="499"/>
                  </a:cubicBezTo>
                  <a:cubicBezTo>
                    <a:pt x="21086" y="499"/>
                    <a:pt x="21314" y="509"/>
                    <a:pt x="21540" y="523"/>
                  </a:cubicBezTo>
                  <a:cubicBezTo>
                    <a:pt x="21683" y="534"/>
                    <a:pt x="21826" y="537"/>
                    <a:pt x="21969" y="537"/>
                  </a:cubicBezTo>
                  <a:cubicBezTo>
                    <a:pt x="22064" y="537"/>
                    <a:pt x="22159" y="535"/>
                    <a:pt x="22254" y="534"/>
                  </a:cubicBezTo>
                  <a:cubicBezTo>
                    <a:pt x="22499" y="534"/>
                    <a:pt x="22748" y="534"/>
                    <a:pt x="22993" y="544"/>
                  </a:cubicBezTo>
                  <a:lnTo>
                    <a:pt x="23139" y="544"/>
                  </a:lnTo>
                  <a:cubicBezTo>
                    <a:pt x="23173" y="544"/>
                    <a:pt x="23208" y="549"/>
                    <a:pt x="23243" y="549"/>
                  </a:cubicBezTo>
                  <a:cubicBezTo>
                    <a:pt x="23250" y="549"/>
                    <a:pt x="23258" y="548"/>
                    <a:pt x="23265" y="548"/>
                  </a:cubicBezTo>
                  <a:cubicBezTo>
                    <a:pt x="23295" y="548"/>
                    <a:pt x="23323" y="548"/>
                    <a:pt x="23350" y="551"/>
                  </a:cubicBezTo>
                  <a:cubicBezTo>
                    <a:pt x="23374" y="551"/>
                    <a:pt x="23394" y="548"/>
                    <a:pt x="23418" y="548"/>
                  </a:cubicBezTo>
                  <a:cubicBezTo>
                    <a:pt x="23430" y="550"/>
                    <a:pt x="23442" y="551"/>
                    <a:pt x="23454" y="551"/>
                  </a:cubicBezTo>
                  <a:cubicBezTo>
                    <a:pt x="23557" y="551"/>
                    <a:pt x="23656" y="475"/>
                    <a:pt x="23683" y="374"/>
                  </a:cubicBezTo>
                  <a:cubicBezTo>
                    <a:pt x="23717" y="255"/>
                    <a:pt x="23650" y="109"/>
                    <a:pt x="23520" y="82"/>
                  </a:cubicBezTo>
                  <a:cubicBezTo>
                    <a:pt x="23491" y="74"/>
                    <a:pt x="23464" y="70"/>
                    <a:pt x="23436" y="70"/>
                  </a:cubicBezTo>
                  <a:cubicBezTo>
                    <a:pt x="23411" y="70"/>
                    <a:pt x="23386" y="74"/>
                    <a:pt x="23361" y="82"/>
                  </a:cubicBezTo>
                  <a:cubicBezTo>
                    <a:pt x="23350" y="82"/>
                    <a:pt x="23343" y="85"/>
                    <a:pt x="23336" y="88"/>
                  </a:cubicBezTo>
                  <a:cubicBezTo>
                    <a:pt x="23320" y="88"/>
                    <a:pt x="23303" y="91"/>
                    <a:pt x="23286" y="91"/>
                  </a:cubicBezTo>
                  <a:cubicBezTo>
                    <a:pt x="23276" y="92"/>
                    <a:pt x="23267" y="93"/>
                    <a:pt x="23258" y="93"/>
                  </a:cubicBezTo>
                  <a:cubicBezTo>
                    <a:pt x="23236" y="93"/>
                    <a:pt x="23214" y="90"/>
                    <a:pt x="23190" y="88"/>
                  </a:cubicBezTo>
                  <a:cubicBezTo>
                    <a:pt x="23136" y="82"/>
                    <a:pt x="23081" y="78"/>
                    <a:pt x="23023" y="74"/>
                  </a:cubicBezTo>
                  <a:cubicBezTo>
                    <a:pt x="22901" y="68"/>
                    <a:pt x="22782" y="51"/>
                    <a:pt x="22659" y="47"/>
                  </a:cubicBezTo>
                  <a:cubicBezTo>
                    <a:pt x="22394" y="38"/>
                    <a:pt x="22125" y="41"/>
                    <a:pt x="21860" y="30"/>
                  </a:cubicBezTo>
                  <a:cubicBezTo>
                    <a:pt x="21595" y="24"/>
                    <a:pt x="21329" y="0"/>
                    <a:pt x="210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56"/>
            <p:cNvSpPr/>
            <p:nvPr/>
          </p:nvSpPr>
          <p:spPr>
            <a:xfrm>
              <a:off x="5051575" y="3009800"/>
              <a:ext cx="615475" cy="20025"/>
            </a:xfrm>
            <a:custGeom>
              <a:avLst/>
              <a:gdLst/>
              <a:ahLst/>
              <a:cxnLst/>
              <a:rect l="l" t="t" r="r" b="b"/>
              <a:pathLst>
                <a:path w="24619" h="801" extrusionOk="0">
                  <a:moveTo>
                    <a:pt x="24264" y="1"/>
                  </a:moveTo>
                  <a:cubicBezTo>
                    <a:pt x="24234" y="1"/>
                    <a:pt x="24202" y="4"/>
                    <a:pt x="24172" y="4"/>
                  </a:cubicBezTo>
                  <a:cubicBezTo>
                    <a:pt x="24050" y="15"/>
                    <a:pt x="23924" y="21"/>
                    <a:pt x="23802" y="28"/>
                  </a:cubicBezTo>
                  <a:cubicBezTo>
                    <a:pt x="23672" y="32"/>
                    <a:pt x="23543" y="42"/>
                    <a:pt x="23414" y="52"/>
                  </a:cubicBezTo>
                  <a:cubicBezTo>
                    <a:pt x="23274" y="65"/>
                    <a:pt x="23135" y="73"/>
                    <a:pt x="22998" y="89"/>
                  </a:cubicBezTo>
                  <a:cubicBezTo>
                    <a:pt x="22737" y="117"/>
                    <a:pt x="22478" y="130"/>
                    <a:pt x="22216" y="140"/>
                  </a:cubicBezTo>
                  <a:cubicBezTo>
                    <a:pt x="21934" y="154"/>
                    <a:pt x="21655" y="171"/>
                    <a:pt x="21376" y="185"/>
                  </a:cubicBezTo>
                  <a:cubicBezTo>
                    <a:pt x="20811" y="205"/>
                    <a:pt x="20247" y="208"/>
                    <a:pt x="19682" y="208"/>
                  </a:cubicBezTo>
                  <a:cubicBezTo>
                    <a:pt x="19396" y="208"/>
                    <a:pt x="19107" y="208"/>
                    <a:pt x="18822" y="198"/>
                  </a:cubicBezTo>
                  <a:cubicBezTo>
                    <a:pt x="18533" y="188"/>
                    <a:pt x="18239" y="178"/>
                    <a:pt x="17950" y="171"/>
                  </a:cubicBezTo>
                  <a:cubicBezTo>
                    <a:pt x="17655" y="164"/>
                    <a:pt x="17359" y="154"/>
                    <a:pt x="17059" y="154"/>
                  </a:cubicBezTo>
                  <a:cubicBezTo>
                    <a:pt x="16773" y="154"/>
                    <a:pt x="16487" y="161"/>
                    <a:pt x="16198" y="164"/>
                  </a:cubicBezTo>
                  <a:cubicBezTo>
                    <a:pt x="15630" y="175"/>
                    <a:pt x="15066" y="191"/>
                    <a:pt x="14498" y="191"/>
                  </a:cubicBezTo>
                  <a:cubicBezTo>
                    <a:pt x="14301" y="192"/>
                    <a:pt x="14103" y="193"/>
                    <a:pt x="13905" y="193"/>
                  </a:cubicBezTo>
                  <a:cubicBezTo>
                    <a:pt x="13510" y="193"/>
                    <a:pt x="13114" y="191"/>
                    <a:pt x="12719" y="191"/>
                  </a:cubicBezTo>
                  <a:cubicBezTo>
                    <a:pt x="12454" y="188"/>
                    <a:pt x="12188" y="178"/>
                    <a:pt x="11923" y="175"/>
                  </a:cubicBezTo>
                  <a:cubicBezTo>
                    <a:pt x="11637" y="167"/>
                    <a:pt x="11355" y="164"/>
                    <a:pt x="11069" y="164"/>
                  </a:cubicBezTo>
                  <a:cubicBezTo>
                    <a:pt x="10881" y="164"/>
                    <a:pt x="10692" y="164"/>
                    <a:pt x="10504" y="164"/>
                  </a:cubicBezTo>
                  <a:cubicBezTo>
                    <a:pt x="10104" y="164"/>
                    <a:pt x="9703" y="165"/>
                    <a:pt x="9303" y="175"/>
                  </a:cubicBezTo>
                  <a:cubicBezTo>
                    <a:pt x="9104" y="177"/>
                    <a:pt x="8904" y="181"/>
                    <a:pt x="8705" y="181"/>
                  </a:cubicBezTo>
                  <a:cubicBezTo>
                    <a:pt x="8615" y="181"/>
                    <a:pt x="8526" y="180"/>
                    <a:pt x="8436" y="178"/>
                  </a:cubicBezTo>
                  <a:cubicBezTo>
                    <a:pt x="8147" y="175"/>
                    <a:pt x="7854" y="175"/>
                    <a:pt x="7565" y="171"/>
                  </a:cubicBezTo>
                  <a:cubicBezTo>
                    <a:pt x="7007" y="164"/>
                    <a:pt x="6446" y="154"/>
                    <a:pt x="5888" y="130"/>
                  </a:cubicBezTo>
                  <a:cubicBezTo>
                    <a:pt x="5575" y="117"/>
                    <a:pt x="5269" y="103"/>
                    <a:pt x="4956" y="100"/>
                  </a:cubicBezTo>
                  <a:cubicBezTo>
                    <a:pt x="4868" y="100"/>
                    <a:pt x="4779" y="98"/>
                    <a:pt x="4691" y="98"/>
                  </a:cubicBezTo>
                  <a:cubicBezTo>
                    <a:pt x="4646" y="98"/>
                    <a:pt x="4602" y="99"/>
                    <a:pt x="4558" y="100"/>
                  </a:cubicBezTo>
                  <a:cubicBezTo>
                    <a:pt x="4405" y="103"/>
                    <a:pt x="4252" y="103"/>
                    <a:pt x="4099" y="109"/>
                  </a:cubicBezTo>
                  <a:cubicBezTo>
                    <a:pt x="3827" y="120"/>
                    <a:pt x="3558" y="117"/>
                    <a:pt x="3286" y="120"/>
                  </a:cubicBezTo>
                  <a:cubicBezTo>
                    <a:pt x="3174" y="123"/>
                    <a:pt x="3058" y="123"/>
                    <a:pt x="2946" y="123"/>
                  </a:cubicBezTo>
                  <a:cubicBezTo>
                    <a:pt x="2857" y="123"/>
                    <a:pt x="2770" y="122"/>
                    <a:pt x="2682" y="122"/>
                  </a:cubicBezTo>
                  <a:cubicBezTo>
                    <a:pt x="2595" y="122"/>
                    <a:pt x="2507" y="123"/>
                    <a:pt x="2418" y="127"/>
                  </a:cubicBezTo>
                  <a:cubicBezTo>
                    <a:pt x="2272" y="130"/>
                    <a:pt x="2123" y="134"/>
                    <a:pt x="1976" y="140"/>
                  </a:cubicBezTo>
                  <a:cubicBezTo>
                    <a:pt x="1844" y="147"/>
                    <a:pt x="1711" y="154"/>
                    <a:pt x="1578" y="158"/>
                  </a:cubicBezTo>
                  <a:cubicBezTo>
                    <a:pt x="1282" y="161"/>
                    <a:pt x="986" y="175"/>
                    <a:pt x="690" y="191"/>
                  </a:cubicBezTo>
                  <a:cubicBezTo>
                    <a:pt x="558" y="195"/>
                    <a:pt x="425" y="208"/>
                    <a:pt x="293" y="219"/>
                  </a:cubicBezTo>
                  <a:cubicBezTo>
                    <a:pt x="214" y="225"/>
                    <a:pt x="150" y="242"/>
                    <a:pt x="88" y="300"/>
                  </a:cubicBezTo>
                  <a:cubicBezTo>
                    <a:pt x="34" y="351"/>
                    <a:pt x="4" y="426"/>
                    <a:pt x="0" y="505"/>
                  </a:cubicBezTo>
                  <a:cubicBezTo>
                    <a:pt x="0" y="576"/>
                    <a:pt x="30" y="651"/>
                    <a:pt x="82" y="705"/>
                  </a:cubicBezTo>
                  <a:cubicBezTo>
                    <a:pt x="126" y="753"/>
                    <a:pt x="200" y="794"/>
                    <a:pt x="271" y="794"/>
                  </a:cubicBezTo>
                  <a:cubicBezTo>
                    <a:pt x="276" y="794"/>
                    <a:pt x="281" y="794"/>
                    <a:pt x="286" y="794"/>
                  </a:cubicBezTo>
                  <a:cubicBezTo>
                    <a:pt x="878" y="739"/>
                    <a:pt x="1473" y="726"/>
                    <a:pt x="2068" y="692"/>
                  </a:cubicBezTo>
                  <a:cubicBezTo>
                    <a:pt x="2636" y="657"/>
                    <a:pt x="3205" y="660"/>
                    <a:pt x="3772" y="647"/>
                  </a:cubicBezTo>
                  <a:cubicBezTo>
                    <a:pt x="4051" y="644"/>
                    <a:pt x="4327" y="630"/>
                    <a:pt x="4602" y="627"/>
                  </a:cubicBezTo>
                  <a:cubicBezTo>
                    <a:pt x="4899" y="627"/>
                    <a:pt x="5197" y="640"/>
                    <a:pt x="5494" y="654"/>
                  </a:cubicBezTo>
                  <a:cubicBezTo>
                    <a:pt x="5633" y="657"/>
                    <a:pt x="5772" y="668"/>
                    <a:pt x="5912" y="678"/>
                  </a:cubicBezTo>
                  <a:cubicBezTo>
                    <a:pt x="6069" y="685"/>
                    <a:pt x="6229" y="692"/>
                    <a:pt x="6385" y="701"/>
                  </a:cubicBezTo>
                  <a:cubicBezTo>
                    <a:pt x="6670" y="715"/>
                    <a:pt x="6960" y="722"/>
                    <a:pt x="7249" y="732"/>
                  </a:cubicBezTo>
                  <a:cubicBezTo>
                    <a:pt x="7538" y="742"/>
                    <a:pt x="7827" y="753"/>
                    <a:pt x="8116" y="763"/>
                  </a:cubicBezTo>
                  <a:cubicBezTo>
                    <a:pt x="8389" y="770"/>
                    <a:pt x="8661" y="790"/>
                    <a:pt x="8936" y="790"/>
                  </a:cubicBezTo>
                  <a:cubicBezTo>
                    <a:pt x="9239" y="787"/>
                    <a:pt x="9542" y="783"/>
                    <a:pt x="9844" y="783"/>
                  </a:cubicBezTo>
                  <a:cubicBezTo>
                    <a:pt x="10133" y="783"/>
                    <a:pt x="10422" y="787"/>
                    <a:pt x="10708" y="787"/>
                  </a:cubicBezTo>
                  <a:cubicBezTo>
                    <a:pt x="10853" y="786"/>
                    <a:pt x="10999" y="785"/>
                    <a:pt x="11144" y="785"/>
                  </a:cubicBezTo>
                  <a:cubicBezTo>
                    <a:pt x="11557" y="785"/>
                    <a:pt x="11969" y="790"/>
                    <a:pt x="12382" y="797"/>
                  </a:cubicBezTo>
                  <a:cubicBezTo>
                    <a:pt x="12500" y="800"/>
                    <a:pt x="12618" y="801"/>
                    <a:pt x="12736" y="801"/>
                  </a:cubicBezTo>
                  <a:cubicBezTo>
                    <a:pt x="12897" y="801"/>
                    <a:pt x="13058" y="799"/>
                    <a:pt x="13219" y="797"/>
                  </a:cubicBezTo>
                  <a:cubicBezTo>
                    <a:pt x="13515" y="797"/>
                    <a:pt x="13811" y="797"/>
                    <a:pt x="14107" y="790"/>
                  </a:cubicBezTo>
                  <a:cubicBezTo>
                    <a:pt x="14671" y="783"/>
                    <a:pt x="15233" y="767"/>
                    <a:pt x="15798" y="746"/>
                  </a:cubicBezTo>
                  <a:cubicBezTo>
                    <a:pt x="16090" y="732"/>
                    <a:pt x="16379" y="729"/>
                    <a:pt x="16671" y="718"/>
                  </a:cubicBezTo>
                  <a:cubicBezTo>
                    <a:pt x="16837" y="715"/>
                    <a:pt x="17003" y="713"/>
                    <a:pt x="17170" y="713"/>
                  </a:cubicBezTo>
                  <a:cubicBezTo>
                    <a:pt x="17287" y="713"/>
                    <a:pt x="17405" y="714"/>
                    <a:pt x="17522" y="715"/>
                  </a:cubicBezTo>
                  <a:cubicBezTo>
                    <a:pt x="18114" y="726"/>
                    <a:pt x="18706" y="746"/>
                    <a:pt x="19301" y="753"/>
                  </a:cubicBezTo>
                  <a:cubicBezTo>
                    <a:pt x="19569" y="753"/>
                    <a:pt x="19839" y="746"/>
                    <a:pt x="20111" y="739"/>
                  </a:cubicBezTo>
                  <a:cubicBezTo>
                    <a:pt x="20417" y="732"/>
                    <a:pt x="20723" y="726"/>
                    <a:pt x="21026" y="712"/>
                  </a:cubicBezTo>
                  <a:cubicBezTo>
                    <a:pt x="21577" y="688"/>
                    <a:pt x="22125" y="627"/>
                    <a:pt x="22672" y="586"/>
                  </a:cubicBezTo>
                  <a:cubicBezTo>
                    <a:pt x="22937" y="566"/>
                    <a:pt x="23202" y="538"/>
                    <a:pt x="23468" y="522"/>
                  </a:cubicBezTo>
                  <a:cubicBezTo>
                    <a:pt x="23598" y="511"/>
                    <a:pt x="23727" y="505"/>
                    <a:pt x="23860" y="497"/>
                  </a:cubicBezTo>
                  <a:cubicBezTo>
                    <a:pt x="23978" y="491"/>
                    <a:pt x="24100" y="474"/>
                    <a:pt x="24223" y="467"/>
                  </a:cubicBezTo>
                  <a:lnTo>
                    <a:pt x="24332" y="467"/>
                  </a:lnTo>
                  <a:cubicBezTo>
                    <a:pt x="24342" y="467"/>
                    <a:pt x="24353" y="470"/>
                    <a:pt x="24366" y="470"/>
                  </a:cubicBezTo>
                  <a:cubicBezTo>
                    <a:pt x="24370" y="471"/>
                    <a:pt x="24375" y="471"/>
                    <a:pt x="24379" y="471"/>
                  </a:cubicBezTo>
                  <a:cubicBezTo>
                    <a:pt x="24400" y="471"/>
                    <a:pt x="24422" y="466"/>
                    <a:pt x="24441" y="460"/>
                  </a:cubicBezTo>
                  <a:cubicBezTo>
                    <a:pt x="24485" y="450"/>
                    <a:pt x="24513" y="429"/>
                    <a:pt x="24546" y="403"/>
                  </a:cubicBezTo>
                  <a:cubicBezTo>
                    <a:pt x="24590" y="365"/>
                    <a:pt x="24615" y="297"/>
                    <a:pt x="24615" y="242"/>
                  </a:cubicBezTo>
                  <a:cubicBezTo>
                    <a:pt x="24618" y="167"/>
                    <a:pt x="24577" y="86"/>
                    <a:pt x="24509" y="52"/>
                  </a:cubicBezTo>
                  <a:cubicBezTo>
                    <a:pt x="24458" y="25"/>
                    <a:pt x="24420" y="15"/>
                    <a:pt x="24362" y="7"/>
                  </a:cubicBezTo>
                  <a:cubicBezTo>
                    <a:pt x="24349" y="7"/>
                    <a:pt x="24336" y="4"/>
                    <a:pt x="24322" y="4"/>
                  </a:cubicBezTo>
                  <a:cubicBezTo>
                    <a:pt x="24301" y="1"/>
                    <a:pt x="24281" y="1"/>
                    <a:pt x="24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56"/>
            <p:cNvSpPr/>
            <p:nvPr/>
          </p:nvSpPr>
          <p:spPr>
            <a:xfrm>
              <a:off x="5033450" y="2701275"/>
              <a:ext cx="31500" cy="325725"/>
            </a:xfrm>
            <a:custGeom>
              <a:avLst/>
              <a:gdLst/>
              <a:ahLst/>
              <a:cxnLst/>
              <a:rect l="l" t="t" r="r" b="b"/>
              <a:pathLst>
                <a:path w="1260" h="13029" extrusionOk="0">
                  <a:moveTo>
                    <a:pt x="252" y="0"/>
                  </a:moveTo>
                  <a:cubicBezTo>
                    <a:pt x="191" y="0"/>
                    <a:pt x="129" y="25"/>
                    <a:pt x="82" y="69"/>
                  </a:cubicBezTo>
                  <a:cubicBezTo>
                    <a:pt x="38" y="110"/>
                    <a:pt x="0" y="181"/>
                    <a:pt x="7" y="245"/>
                  </a:cubicBezTo>
                  <a:cubicBezTo>
                    <a:pt x="14" y="344"/>
                    <a:pt x="27" y="446"/>
                    <a:pt x="41" y="548"/>
                  </a:cubicBezTo>
                  <a:cubicBezTo>
                    <a:pt x="52" y="661"/>
                    <a:pt x="55" y="773"/>
                    <a:pt x="62" y="885"/>
                  </a:cubicBezTo>
                  <a:cubicBezTo>
                    <a:pt x="68" y="1011"/>
                    <a:pt x="79" y="1133"/>
                    <a:pt x="88" y="1259"/>
                  </a:cubicBezTo>
                  <a:cubicBezTo>
                    <a:pt x="106" y="1501"/>
                    <a:pt x="123" y="1742"/>
                    <a:pt x="123" y="1987"/>
                  </a:cubicBezTo>
                  <a:cubicBezTo>
                    <a:pt x="126" y="2113"/>
                    <a:pt x="126" y="2236"/>
                    <a:pt x="129" y="2361"/>
                  </a:cubicBezTo>
                  <a:cubicBezTo>
                    <a:pt x="133" y="2494"/>
                    <a:pt x="146" y="2630"/>
                    <a:pt x="157" y="2763"/>
                  </a:cubicBezTo>
                  <a:cubicBezTo>
                    <a:pt x="170" y="2895"/>
                    <a:pt x="181" y="3032"/>
                    <a:pt x="187" y="3164"/>
                  </a:cubicBezTo>
                  <a:cubicBezTo>
                    <a:pt x="195" y="3297"/>
                    <a:pt x="198" y="3433"/>
                    <a:pt x="201" y="3565"/>
                  </a:cubicBezTo>
                  <a:cubicBezTo>
                    <a:pt x="208" y="3702"/>
                    <a:pt x="211" y="3837"/>
                    <a:pt x="218" y="3970"/>
                  </a:cubicBezTo>
                  <a:cubicBezTo>
                    <a:pt x="225" y="4107"/>
                    <a:pt x="239" y="4242"/>
                    <a:pt x="248" y="4379"/>
                  </a:cubicBezTo>
                  <a:cubicBezTo>
                    <a:pt x="269" y="4641"/>
                    <a:pt x="293" y="4903"/>
                    <a:pt x="310" y="5161"/>
                  </a:cubicBezTo>
                  <a:cubicBezTo>
                    <a:pt x="330" y="5416"/>
                    <a:pt x="344" y="5668"/>
                    <a:pt x="368" y="5919"/>
                  </a:cubicBezTo>
                  <a:cubicBezTo>
                    <a:pt x="391" y="6189"/>
                    <a:pt x="415" y="6454"/>
                    <a:pt x="435" y="6719"/>
                  </a:cubicBezTo>
                  <a:cubicBezTo>
                    <a:pt x="456" y="6991"/>
                    <a:pt x="487" y="7260"/>
                    <a:pt x="507" y="7528"/>
                  </a:cubicBezTo>
                  <a:cubicBezTo>
                    <a:pt x="528" y="7790"/>
                    <a:pt x="531" y="8052"/>
                    <a:pt x="548" y="8311"/>
                  </a:cubicBezTo>
                  <a:cubicBezTo>
                    <a:pt x="565" y="8593"/>
                    <a:pt x="589" y="8872"/>
                    <a:pt x="603" y="9155"/>
                  </a:cubicBezTo>
                  <a:cubicBezTo>
                    <a:pt x="613" y="9406"/>
                    <a:pt x="626" y="9658"/>
                    <a:pt x="647" y="9910"/>
                  </a:cubicBezTo>
                  <a:cubicBezTo>
                    <a:pt x="657" y="10049"/>
                    <a:pt x="677" y="10189"/>
                    <a:pt x="684" y="10328"/>
                  </a:cubicBezTo>
                  <a:cubicBezTo>
                    <a:pt x="694" y="10444"/>
                    <a:pt x="694" y="10556"/>
                    <a:pt x="691" y="10668"/>
                  </a:cubicBezTo>
                  <a:cubicBezTo>
                    <a:pt x="688" y="10740"/>
                    <a:pt x="684" y="10808"/>
                    <a:pt x="684" y="10876"/>
                  </a:cubicBezTo>
                  <a:cubicBezTo>
                    <a:pt x="680" y="10944"/>
                    <a:pt x="684" y="11015"/>
                    <a:pt x="684" y="11083"/>
                  </a:cubicBezTo>
                  <a:cubicBezTo>
                    <a:pt x="684" y="11202"/>
                    <a:pt x="694" y="11321"/>
                    <a:pt x="691" y="11441"/>
                  </a:cubicBezTo>
                  <a:cubicBezTo>
                    <a:pt x="688" y="11556"/>
                    <a:pt x="677" y="11675"/>
                    <a:pt x="674" y="11791"/>
                  </a:cubicBezTo>
                  <a:cubicBezTo>
                    <a:pt x="671" y="11910"/>
                    <a:pt x="674" y="12026"/>
                    <a:pt x="680" y="12144"/>
                  </a:cubicBezTo>
                  <a:cubicBezTo>
                    <a:pt x="684" y="12260"/>
                    <a:pt x="688" y="12376"/>
                    <a:pt x="691" y="12491"/>
                  </a:cubicBezTo>
                  <a:cubicBezTo>
                    <a:pt x="694" y="12573"/>
                    <a:pt x="711" y="12659"/>
                    <a:pt x="701" y="12740"/>
                  </a:cubicBezTo>
                  <a:cubicBezTo>
                    <a:pt x="691" y="12811"/>
                    <a:pt x="729" y="12893"/>
                    <a:pt x="776" y="12944"/>
                  </a:cubicBezTo>
                  <a:cubicBezTo>
                    <a:pt x="827" y="12998"/>
                    <a:pt x="898" y="13029"/>
                    <a:pt x="970" y="13029"/>
                  </a:cubicBezTo>
                  <a:cubicBezTo>
                    <a:pt x="994" y="13029"/>
                    <a:pt x="1018" y="13025"/>
                    <a:pt x="1041" y="13019"/>
                  </a:cubicBezTo>
                  <a:cubicBezTo>
                    <a:pt x="1133" y="12995"/>
                    <a:pt x="1215" y="12924"/>
                    <a:pt x="1239" y="12828"/>
                  </a:cubicBezTo>
                  <a:cubicBezTo>
                    <a:pt x="1259" y="12733"/>
                    <a:pt x="1256" y="12631"/>
                    <a:pt x="1256" y="12536"/>
                  </a:cubicBezTo>
                  <a:cubicBezTo>
                    <a:pt x="1252" y="12420"/>
                    <a:pt x="1256" y="12304"/>
                    <a:pt x="1252" y="12192"/>
                  </a:cubicBezTo>
                  <a:cubicBezTo>
                    <a:pt x="1249" y="11957"/>
                    <a:pt x="1239" y="11723"/>
                    <a:pt x="1252" y="11485"/>
                  </a:cubicBezTo>
                  <a:cubicBezTo>
                    <a:pt x="1256" y="11369"/>
                    <a:pt x="1252" y="11254"/>
                    <a:pt x="1249" y="11138"/>
                  </a:cubicBezTo>
                  <a:cubicBezTo>
                    <a:pt x="1245" y="11001"/>
                    <a:pt x="1239" y="10866"/>
                    <a:pt x="1242" y="10729"/>
                  </a:cubicBezTo>
                  <a:cubicBezTo>
                    <a:pt x="1245" y="10610"/>
                    <a:pt x="1249" y="10491"/>
                    <a:pt x="1245" y="10373"/>
                  </a:cubicBezTo>
                  <a:cubicBezTo>
                    <a:pt x="1239" y="10236"/>
                    <a:pt x="1225" y="10103"/>
                    <a:pt x="1215" y="9968"/>
                  </a:cubicBezTo>
                  <a:cubicBezTo>
                    <a:pt x="1198" y="9709"/>
                    <a:pt x="1187" y="9447"/>
                    <a:pt x="1174" y="9189"/>
                  </a:cubicBezTo>
                  <a:cubicBezTo>
                    <a:pt x="1167" y="9062"/>
                    <a:pt x="1160" y="8937"/>
                    <a:pt x="1150" y="8811"/>
                  </a:cubicBezTo>
                  <a:cubicBezTo>
                    <a:pt x="1140" y="8671"/>
                    <a:pt x="1129" y="8528"/>
                    <a:pt x="1120" y="8389"/>
                  </a:cubicBezTo>
                  <a:cubicBezTo>
                    <a:pt x="1102" y="8120"/>
                    <a:pt x="1096" y="7855"/>
                    <a:pt x="1082" y="7586"/>
                  </a:cubicBezTo>
                  <a:cubicBezTo>
                    <a:pt x="1065" y="7314"/>
                    <a:pt x="1035" y="7042"/>
                    <a:pt x="1014" y="6770"/>
                  </a:cubicBezTo>
                  <a:cubicBezTo>
                    <a:pt x="994" y="6501"/>
                    <a:pt x="980" y="6233"/>
                    <a:pt x="953" y="5964"/>
                  </a:cubicBezTo>
                  <a:cubicBezTo>
                    <a:pt x="929" y="5712"/>
                    <a:pt x="915" y="5464"/>
                    <a:pt x="898" y="5215"/>
                  </a:cubicBezTo>
                  <a:cubicBezTo>
                    <a:pt x="861" y="4685"/>
                    <a:pt x="790" y="4161"/>
                    <a:pt x="759" y="3633"/>
                  </a:cubicBezTo>
                  <a:cubicBezTo>
                    <a:pt x="749" y="3477"/>
                    <a:pt x="742" y="3324"/>
                    <a:pt x="729" y="3171"/>
                  </a:cubicBezTo>
                  <a:cubicBezTo>
                    <a:pt x="711" y="2994"/>
                    <a:pt x="688" y="2821"/>
                    <a:pt x="667" y="2647"/>
                  </a:cubicBezTo>
                  <a:lnTo>
                    <a:pt x="667" y="2647"/>
                  </a:lnTo>
                  <a:cubicBezTo>
                    <a:pt x="671" y="2667"/>
                    <a:pt x="674" y="2691"/>
                    <a:pt x="677" y="2715"/>
                  </a:cubicBezTo>
                  <a:cubicBezTo>
                    <a:pt x="653" y="2511"/>
                    <a:pt x="630" y="2311"/>
                    <a:pt x="619" y="2107"/>
                  </a:cubicBezTo>
                  <a:cubicBezTo>
                    <a:pt x="609" y="1916"/>
                    <a:pt x="606" y="1729"/>
                    <a:pt x="592" y="1542"/>
                  </a:cubicBezTo>
                  <a:cubicBezTo>
                    <a:pt x="575" y="1344"/>
                    <a:pt x="565" y="1147"/>
                    <a:pt x="551" y="953"/>
                  </a:cubicBezTo>
                  <a:cubicBezTo>
                    <a:pt x="545" y="868"/>
                    <a:pt x="548" y="783"/>
                    <a:pt x="542" y="698"/>
                  </a:cubicBezTo>
                  <a:cubicBezTo>
                    <a:pt x="537" y="596"/>
                    <a:pt x="528" y="497"/>
                    <a:pt x="514" y="395"/>
                  </a:cubicBezTo>
                  <a:cubicBezTo>
                    <a:pt x="507" y="347"/>
                    <a:pt x="504" y="297"/>
                    <a:pt x="501" y="249"/>
                  </a:cubicBezTo>
                  <a:cubicBezTo>
                    <a:pt x="493" y="181"/>
                    <a:pt x="480" y="127"/>
                    <a:pt x="432" y="75"/>
                  </a:cubicBezTo>
                  <a:cubicBezTo>
                    <a:pt x="385" y="28"/>
                    <a:pt x="320" y="0"/>
                    <a:pt x="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56"/>
            <p:cNvSpPr/>
            <p:nvPr/>
          </p:nvSpPr>
          <p:spPr>
            <a:xfrm>
              <a:off x="5617950" y="2683850"/>
              <a:ext cx="54625" cy="337500"/>
            </a:xfrm>
            <a:custGeom>
              <a:avLst/>
              <a:gdLst/>
              <a:ahLst/>
              <a:cxnLst/>
              <a:rect l="l" t="t" r="r" b="b"/>
              <a:pathLst>
                <a:path w="2185" h="13500" extrusionOk="0">
                  <a:moveTo>
                    <a:pt x="959" y="6763"/>
                  </a:moveTo>
                  <a:lnTo>
                    <a:pt x="959" y="6763"/>
                  </a:lnTo>
                  <a:cubicBezTo>
                    <a:pt x="960" y="6772"/>
                    <a:pt x="962" y="6781"/>
                    <a:pt x="963" y="6790"/>
                  </a:cubicBezTo>
                  <a:cubicBezTo>
                    <a:pt x="961" y="6782"/>
                    <a:pt x="960" y="6772"/>
                    <a:pt x="959" y="6763"/>
                  </a:cubicBezTo>
                  <a:close/>
                  <a:moveTo>
                    <a:pt x="293" y="0"/>
                  </a:moveTo>
                  <a:cubicBezTo>
                    <a:pt x="269" y="0"/>
                    <a:pt x="241" y="3"/>
                    <a:pt x="218" y="11"/>
                  </a:cubicBezTo>
                  <a:cubicBezTo>
                    <a:pt x="147" y="31"/>
                    <a:pt x="85" y="78"/>
                    <a:pt x="48" y="143"/>
                  </a:cubicBezTo>
                  <a:cubicBezTo>
                    <a:pt x="7" y="211"/>
                    <a:pt x="0" y="286"/>
                    <a:pt x="17" y="364"/>
                  </a:cubicBezTo>
                  <a:cubicBezTo>
                    <a:pt x="54" y="541"/>
                    <a:pt x="89" y="718"/>
                    <a:pt x="116" y="895"/>
                  </a:cubicBezTo>
                  <a:cubicBezTo>
                    <a:pt x="156" y="1212"/>
                    <a:pt x="200" y="1524"/>
                    <a:pt x="249" y="1840"/>
                  </a:cubicBezTo>
                  <a:cubicBezTo>
                    <a:pt x="272" y="2003"/>
                    <a:pt x="302" y="2167"/>
                    <a:pt x="333" y="2330"/>
                  </a:cubicBezTo>
                  <a:cubicBezTo>
                    <a:pt x="357" y="2477"/>
                    <a:pt x="378" y="2620"/>
                    <a:pt x="401" y="2766"/>
                  </a:cubicBezTo>
                  <a:cubicBezTo>
                    <a:pt x="436" y="3041"/>
                    <a:pt x="470" y="3314"/>
                    <a:pt x="514" y="3589"/>
                  </a:cubicBezTo>
                  <a:cubicBezTo>
                    <a:pt x="565" y="3881"/>
                    <a:pt x="602" y="4174"/>
                    <a:pt x="643" y="4467"/>
                  </a:cubicBezTo>
                  <a:cubicBezTo>
                    <a:pt x="654" y="4531"/>
                    <a:pt x="660" y="4596"/>
                    <a:pt x="670" y="4661"/>
                  </a:cubicBezTo>
                  <a:cubicBezTo>
                    <a:pt x="715" y="5004"/>
                    <a:pt x="751" y="5347"/>
                    <a:pt x="803" y="5691"/>
                  </a:cubicBezTo>
                  <a:cubicBezTo>
                    <a:pt x="827" y="5868"/>
                    <a:pt x="850" y="6041"/>
                    <a:pt x="878" y="6219"/>
                  </a:cubicBezTo>
                  <a:cubicBezTo>
                    <a:pt x="903" y="6398"/>
                    <a:pt x="932" y="6577"/>
                    <a:pt x="958" y="6757"/>
                  </a:cubicBezTo>
                  <a:lnTo>
                    <a:pt x="958" y="6757"/>
                  </a:lnTo>
                  <a:cubicBezTo>
                    <a:pt x="957" y="6753"/>
                    <a:pt x="957" y="6749"/>
                    <a:pt x="956" y="6746"/>
                  </a:cubicBezTo>
                  <a:lnTo>
                    <a:pt x="956" y="6746"/>
                  </a:lnTo>
                  <a:cubicBezTo>
                    <a:pt x="960" y="6773"/>
                    <a:pt x="963" y="6800"/>
                    <a:pt x="966" y="6831"/>
                  </a:cubicBezTo>
                  <a:cubicBezTo>
                    <a:pt x="993" y="7049"/>
                    <a:pt x="1021" y="7266"/>
                    <a:pt x="1048" y="7484"/>
                  </a:cubicBezTo>
                  <a:cubicBezTo>
                    <a:pt x="1075" y="7712"/>
                    <a:pt x="1112" y="7936"/>
                    <a:pt x="1143" y="8164"/>
                  </a:cubicBezTo>
                  <a:cubicBezTo>
                    <a:pt x="1174" y="8389"/>
                    <a:pt x="1194" y="8610"/>
                    <a:pt x="1214" y="8834"/>
                  </a:cubicBezTo>
                  <a:cubicBezTo>
                    <a:pt x="1238" y="9090"/>
                    <a:pt x="1269" y="9341"/>
                    <a:pt x="1303" y="9593"/>
                  </a:cubicBezTo>
                  <a:cubicBezTo>
                    <a:pt x="1327" y="9753"/>
                    <a:pt x="1347" y="9916"/>
                    <a:pt x="1368" y="10079"/>
                  </a:cubicBezTo>
                  <a:cubicBezTo>
                    <a:pt x="1409" y="10392"/>
                    <a:pt x="1439" y="10709"/>
                    <a:pt x="1476" y="11025"/>
                  </a:cubicBezTo>
                  <a:cubicBezTo>
                    <a:pt x="1497" y="11195"/>
                    <a:pt x="1517" y="11368"/>
                    <a:pt x="1538" y="11542"/>
                  </a:cubicBezTo>
                  <a:cubicBezTo>
                    <a:pt x="1558" y="11706"/>
                    <a:pt x="1582" y="11869"/>
                    <a:pt x="1602" y="12032"/>
                  </a:cubicBezTo>
                  <a:cubicBezTo>
                    <a:pt x="1629" y="12243"/>
                    <a:pt x="1650" y="12458"/>
                    <a:pt x="1654" y="12671"/>
                  </a:cubicBezTo>
                  <a:cubicBezTo>
                    <a:pt x="1657" y="12777"/>
                    <a:pt x="1654" y="12886"/>
                    <a:pt x="1650" y="12991"/>
                  </a:cubicBezTo>
                  <a:lnTo>
                    <a:pt x="1650" y="13053"/>
                  </a:lnTo>
                  <a:cubicBezTo>
                    <a:pt x="1633" y="13059"/>
                    <a:pt x="1619" y="13066"/>
                    <a:pt x="1602" y="13073"/>
                  </a:cubicBezTo>
                  <a:cubicBezTo>
                    <a:pt x="1483" y="13100"/>
                    <a:pt x="1432" y="13249"/>
                    <a:pt x="1490" y="13352"/>
                  </a:cubicBezTo>
                  <a:cubicBezTo>
                    <a:pt x="1531" y="13420"/>
                    <a:pt x="1596" y="13474"/>
                    <a:pt x="1677" y="13488"/>
                  </a:cubicBezTo>
                  <a:cubicBezTo>
                    <a:pt x="1717" y="13493"/>
                    <a:pt x="1759" y="13499"/>
                    <a:pt x="1801" y="13499"/>
                  </a:cubicBezTo>
                  <a:cubicBezTo>
                    <a:pt x="1810" y="13499"/>
                    <a:pt x="1818" y="13499"/>
                    <a:pt x="1827" y="13498"/>
                  </a:cubicBezTo>
                  <a:cubicBezTo>
                    <a:pt x="1915" y="13488"/>
                    <a:pt x="2004" y="13464"/>
                    <a:pt x="2065" y="13392"/>
                  </a:cubicBezTo>
                  <a:cubicBezTo>
                    <a:pt x="2106" y="13345"/>
                    <a:pt x="2119" y="13311"/>
                    <a:pt x="2143" y="13254"/>
                  </a:cubicBezTo>
                  <a:cubicBezTo>
                    <a:pt x="2153" y="13236"/>
                    <a:pt x="2157" y="13216"/>
                    <a:pt x="2160" y="13199"/>
                  </a:cubicBezTo>
                  <a:cubicBezTo>
                    <a:pt x="2184" y="13080"/>
                    <a:pt x="2170" y="12960"/>
                    <a:pt x="2167" y="12841"/>
                  </a:cubicBezTo>
                  <a:cubicBezTo>
                    <a:pt x="2160" y="12719"/>
                    <a:pt x="2160" y="12593"/>
                    <a:pt x="2150" y="12467"/>
                  </a:cubicBezTo>
                  <a:cubicBezTo>
                    <a:pt x="2143" y="12345"/>
                    <a:pt x="2130" y="12226"/>
                    <a:pt x="2123" y="12103"/>
                  </a:cubicBezTo>
                  <a:cubicBezTo>
                    <a:pt x="2116" y="11978"/>
                    <a:pt x="2106" y="11852"/>
                    <a:pt x="2099" y="11726"/>
                  </a:cubicBezTo>
                  <a:cubicBezTo>
                    <a:pt x="2082" y="11457"/>
                    <a:pt x="2062" y="11185"/>
                    <a:pt x="2037" y="10916"/>
                  </a:cubicBezTo>
                  <a:cubicBezTo>
                    <a:pt x="2017" y="10651"/>
                    <a:pt x="2010" y="10382"/>
                    <a:pt x="1987" y="10117"/>
                  </a:cubicBezTo>
                  <a:cubicBezTo>
                    <a:pt x="1960" y="9852"/>
                    <a:pt x="1929" y="9586"/>
                    <a:pt x="1902" y="9321"/>
                  </a:cubicBezTo>
                  <a:cubicBezTo>
                    <a:pt x="1871" y="9056"/>
                    <a:pt x="1850" y="8794"/>
                    <a:pt x="1830" y="8528"/>
                  </a:cubicBezTo>
                  <a:cubicBezTo>
                    <a:pt x="1810" y="8236"/>
                    <a:pt x="1762" y="7947"/>
                    <a:pt x="1721" y="7657"/>
                  </a:cubicBezTo>
                  <a:cubicBezTo>
                    <a:pt x="1718" y="7641"/>
                    <a:pt x="1715" y="7624"/>
                    <a:pt x="1711" y="7603"/>
                  </a:cubicBezTo>
                  <a:cubicBezTo>
                    <a:pt x="1684" y="7385"/>
                    <a:pt x="1660" y="7164"/>
                    <a:pt x="1636" y="6943"/>
                  </a:cubicBezTo>
                  <a:cubicBezTo>
                    <a:pt x="1609" y="6681"/>
                    <a:pt x="1572" y="6416"/>
                    <a:pt x="1534" y="6151"/>
                  </a:cubicBezTo>
                  <a:cubicBezTo>
                    <a:pt x="1503" y="5916"/>
                    <a:pt x="1476" y="5681"/>
                    <a:pt x="1445" y="5443"/>
                  </a:cubicBezTo>
                  <a:cubicBezTo>
                    <a:pt x="1429" y="5294"/>
                    <a:pt x="1415" y="5140"/>
                    <a:pt x="1395" y="4987"/>
                  </a:cubicBezTo>
                  <a:cubicBezTo>
                    <a:pt x="1378" y="4824"/>
                    <a:pt x="1357" y="4664"/>
                    <a:pt x="1337" y="4501"/>
                  </a:cubicBezTo>
                  <a:lnTo>
                    <a:pt x="1337" y="4521"/>
                  </a:lnTo>
                  <a:cubicBezTo>
                    <a:pt x="1299" y="4222"/>
                    <a:pt x="1255" y="3922"/>
                    <a:pt x="1211" y="3623"/>
                  </a:cubicBezTo>
                  <a:cubicBezTo>
                    <a:pt x="1191" y="3493"/>
                    <a:pt x="1164" y="3364"/>
                    <a:pt x="1139" y="3232"/>
                  </a:cubicBezTo>
                  <a:cubicBezTo>
                    <a:pt x="1116" y="3106"/>
                    <a:pt x="1095" y="2977"/>
                    <a:pt x="1068" y="2851"/>
                  </a:cubicBezTo>
                  <a:cubicBezTo>
                    <a:pt x="1010" y="2568"/>
                    <a:pt x="949" y="2286"/>
                    <a:pt x="888" y="2000"/>
                  </a:cubicBezTo>
                  <a:cubicBezTo>
                    <a:pt x="833" y="1732"/>
                    <a:pt x="779" y="1463"/>
                    <a:pt x="738" y="1191"/>
                  </a:cubicBezTo>
                  <a:cubicBezTo>
                    <a:pt x="715" y="1031"/>
                    <a:pt x="690" y="874"/>
                    <a:pt x="667" y="718"/>
                  </a:cubicBezTo>
                  <a:cubicBezTo>
                    <a:pt x="640" y="548"/>
                    <a:pt x="605" y="381"/>
                    <a:pt x="572" y="211"/>
                  </a:cubicBezTo>
                  <a:cubicBezTo>
                    <a:pt x="558" y="140"/>
                    <a:pt x="500" y="75"/>
                    <a:pt x="439" y="41"/>
                  </a:cubicBezTo>
                  <a:cubicBezTo>
                    <a:pt x="395" y="14"/>
                    <a:pt x="343" y="0"/>
                    <a:pt x="2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56"/>
            <p:cNvSpPr/>
            <p:nvPr/>
          </p:nvSpPr>
          <p:spPr>
            <a:xfrm>
              <a:off x="5161425" y="3099275"/>
              <a:ext cx="511975" cy="25125"/>
            </a:xfrm>
            <a:custGeom>
              <a:avLst/>
              <a:gdLst/>
              <a:ahLst/>
              <a:cxnLst/>
              <a:rect l="l" t="t" r="r" b="b"/>
              <a:pathLst>
                <a:path w="20479" h="1005" extrusionOk="0">
                  <a:moveTo>
                    <a:pt x="14298" y="0"/>
                  </a:moveTo>
                  <a:cubicBezTo>
                    <a:pt x="13985" y="0"/>
                    <a:pt x="13676" y="0"/>
                    <a:pt x="13366" y="4"/>
                  </a:cubicBezTo>
                  <a:cubicBezTo>
                    <a:pt x="12784" y="4"/>
                    <a:pt x="12206" y="21"/>
                    <a:pt x="11628" y="38"/>
                  </a:cubicBezTo>
                  <a:cubicBezTo>
                    <a:pt x="11342" y="48"/>
                    <a:pt x="11060" y="52"/>
                    <a:pt x="10777" y="61"/>
                  </a:cubicBezTo>
                  <a:lnTo>
                    <a:pt x="9920" y="92"/>
                  </a:lnTo>
                  <a:cubicBezTo>
                    <a:pt x="9628" y="102"/>
                    <a:pt x="9332" y="116"/>
                    <a:pt x="9036" y="119"/>
                  </a:cubicBezTo>
                  <a:cubicBezTo>
                    <a:pt x="8716" y="127"/>
                    <a:pt x="8396" y="130"/>
                    <a:pt x="8080" y="136"/>
                  </a:cubicBezTo>
                  <a:cubicBezTo>
                    <a:pt x="7787" y="143"/>
                    <a:pt x="7498" y="150"/>
                    <a:pt x="7209" y="163"/>
                  </a:cubicBezTo>
                  <a:cubicBezTo>
                    <a:pt x="6913" y="177"/>
                    <a:pt x="6617" y="177"/>
                    <a:pt x="6317" y="191"/>
                  </a:cubicBezTo>
                  <a:cubicBezTo>
                    <a:pt x="6175" y="198"/>
                    <a:pt x="6032" y="204"/>
                    <a:pt x="5889" y="212"/>
                  </a:cubicBezTo>
                  <a:cubicBezTo>
                    <a:pt x="5753" y="218"/>
                    <a:pt x="5617" y="218"/>
                    <a:pt x="5481" y="221"/>
                  </a:cubicBezTo>
                  <a:cubicBezTo>
                    <a:pt x="5195" y="229"/>
                    <a:pt x="4906" y="239"/>
                    <a:pt x="4617" y="256"/>
                  </a:cubicBezTo>
                  <a:cubicBezTo>
                    <a:pt x="4338" y="276"/>
                    <a:pt x="4056" y="283"/>
                    <a:pt x="3774" y="300"/>
                  </a:cubicBezTo>
                  <a:cubicBezTo>
                    <a:pt x="3485" y="320"/>
                    <a:pt x="3195" y="347"/>
                    <a:pt x="2906" y="372"/>
                  </a:cubicBezTo>
                  <a:cubicBezTo>
                    <a:pt x="2702" y="388"/>
                    <a:pt x="2501" y="402"/>
                    <a:pt x="2297" y="416"/>
                  </a:cubicBezTo>
                  <a:cubicBezTo>
                    <a:pt x="2072" y="436"/>
                    <a:pt x="1848" y="446"/>
                    <a:pt x="1623" y="460"/>
                  </a:cubicBezTo>
                  <a:cubicBezTo>
                    <a:pt x="1423" y="474"/>
                    <a:pt x="1226" y="474"/>
                    <a:pt x="1025" y="477"/>
                  </a:cubicBezTo>
                  <a:cubicBezTo>
                    <a:pt x="766" y="487"/>
                    <a:pt x="511" y="494"/>
                    <a:pt x="252" y="504"/>
                  </a:cubicBezTo>
                  <a:cubicBezTo>
                    <a:pt x="117" y="510"/>
                    <a:pt x="1" y="612"/>
                    <a:pt x="1" y="755"/>
                  </a:cubicBezTo>
                  <a:cubicBezTo>
                    <a:pt x="1" y="883"/>
                    <a:pt x="114" y="1004"/>
                    <a:pt x="247" y="1004"/>
                  </a:cubicBezTo>
                  <a:cubicBezTo>
                    <a:pt x="249" y="1004"/>
                    <a:pt x="251" y="1004"/>
                    <a:pt x="252" y="1004"/>
                  </a:cubicBezTo>
                  <a:cubicBezTo>
                    <a:pt x="569" y="994"/>
                    <a:pt x="885" y="980"/>
                    <a:pt x="1205" y="977"/>
                  </a:cubicBezTo>
                  <a:cubicBezTo>
                    <a:pt x="1337" y="973"/>
                    <a:pt x="1474" y="973"/>
                    <a:pt x="1607" y="967"/>
                  </a:cubicBezTo>
                  <a:cubicBezTo>
                    <a:pt x="1753" y="959"/>
                    <a:pt x="1899" y="953"/>
                    <a:pt x="2045" y="946"/>
                  </a:cubicBezTo>
                  <a:cubicBezTo>
                    <a:pt x="2324" y="936"/>
                    <a:pt x="2603" y="915"/>
                    <a:pt x="2882" y="902"/>
                  </a:cubicBezTo>
                  <a:cubicBezTo>
                    <a:pt x="3178" y="885"/>
                    <a:pt x="3474" y="865"/>
                    <a:pt x="3770" y="851"/>
                  </a:cubicBezTo>
                  <a:cubicBezTo>
                    <a:pt x="4042" y="837"/>
                    <a:pt x="4317" y="841"/>
                    <a:pt x="4593" y="830"/>
                  </a:cubicBezTo>
                  <a:cubicBezTo>
                    <a:pt x="4882" y="817"/>
                    <a:pt x="5174" y="810"/>
                    <a:pt x="5468" y="807"/>
                  </a:cubicBezTo>
                  <a:cubicBezTo>
                    <a:pt x="5600" y="803"/>
                    <a:pt x="5733" y="807"/>
                    <a:pt x="5865" y="800"/>
                  </a:cubicBezTo>
                  <a:cubicBezTo>
                    <a:pt x="6011" y="796"/>
                    <a:pt x="6158" y="790"/>
                    <a:pt x="6304" y="783"/>
                  </a:cubicBezTo>
                  <a:cubicBezTo>
                    <a:pt x="6597" y="772"/>
                    <a:pt x="6889" y="772"/>
                    <a:pt x="7182" y="763"/>
                  </a:cubicBezTo>
                  <a:cubicBezTo>
                    <a:pt x="7794" y="739"/>
                    <a:pt x="8403" y="732"/>
                    <a:pt x="9012" y="722"/>
                  </a:cubicBezTo>
                  <a:cubicBezTo>
                    <a:pt x="9597" y="714"/>
                    <a:pt x="10186" y="688"/>
                    <a:pt x="10771" y="667"/>
                  </a:cubicBezTo>
                  <a:cubicBezTo>
                    <a:pt x="11057" y="657"/>
                    <a:pt x="11342" y="650"/>
                    <a:pt x="11624" y="643"/>
                  </a:cubicBezTo>
                  <a:cubicBezTo>
                    <a:pt x="11917" y="637"/>
                    <a:pt x="12206" y="623"/>
                    <a:pt x="12498" y="617"/>
                  </a:cubicBezTo>
                  <a:cubicBezTo>
                    <a:pt x="13077" y="606"/>
                    <a:pt x="13655" y="599"/>
                    <a:pt x="14233" y="592"/>
                  </a:cubicBezTo>
                  <a:cubicBezTo>
                    <a:pt x="14833" y="586"/>
                    <a:pt x="15428" y="579"/>
                    <a:pt x="16023" y="576"/>
                  </a:cubicBezTo>
                  <a:cubicBezTo>
                    <a:pt x="16317" y="574"/>
                    <a:pt x="16612" y="573"/>
                    <a:pt x="16907" y="573"/>
                  </a:cubicBezTo>
                  <a:cubicBezTo>
                    <a:pt x="17203" y="573"/>
                    <a:pt x="17498" y="574"/>
                    <a:pt x="17792" y="576"/>
                  </a:cubicBezTo>
                  <a:cubicBezTo>
                    <a:pt x="18216" y="576"/>
                    <a:pt x="18642" y="579"/>
                    <a:pt x="19067" y="579"/>
                  </a:cubicBezTo>
                  <a:cubicBezTo>
                    <a:pt x="19278" y="579"/>
                    <a:pt x="19486" y="582"/>
                    <a:pt x="19693" y="582"/>
                  </a:cubicBezTo>
                  <a:cubicBezTo>
                    <a:pt x="19792" y="582"/>
                    <a:pt x="19890" y="582"/>
                    <a:pt x="19986" y="576"/>
                  </a:cubicBezTo>
                  <a:cubicBezTo>
                    <a:pt x="20033" y="572"/>
                    <a:pt x="20078" y="568"/>
                    <a:pt x="20122" y="562"/>
                  </a:cubicBezTo>
                  <a:cubicBezTo>
                    <a:pt x="20166" y="555"/>
                    <a:pt x="20207" y="551"/>
                    <a:pt x="20248" y="541"/>
                  </a:cubicBezTo>
                  <a:cubicBezTo>
                    <a:pt x="20285" y="535"/>
                    <a:pt x="20323" y="518"/>
                    <a:pt x="20360" y="501"/>
                  </a:cubicBezTo>
                  <a:cubicBezTo>
                    <a:pt x="20431" y="463"/>
                    <a:pt x="20479" y="372"/>
                    <a:pt x="20479" y="290"/>
                  </a:cubicBezTo>
                  <a:cubicBezTo>
                    <a:pt x="20479" y="188"/>
                    <a:pt x="20404" y="82"/>
                    <a:pt x="20302" y="58"/>
                  </a:cubicBezTo>
                  <a:cubicBezTo>
                    <a:pt x="20275" y="52"/>
                    <a:pt x="20248" y="45"/>
                    <a:pt x="20224" y="41"/>
                  </a:cubicBezTo>
                  <a:cubicBezTo>
                    <a:pt x="20173" y="31"/>
                    <a:pt x="20122" y="25"/>
                    <a:pt x="20074" y="21"/>
                  </a:cubicBezTo>
                  <a:cubicBezTo>
                    <a:pt x="20009" y="14"/>
                    <a:pt x="19945" y="11"/>
                    <a:pt x="19880" y="7"/>
                  </a:cubicBezTo>
                  <a:cubicBezTo>
                    <a:pt x="19814" y="6"/>
                    <a:pt x="19747" y="5"/>
                    <a:pt x="19681" y="5"/>
                  </a:cubicBezTo>
                  <a:cubicBezTo>
                    <a:pt x="19615" y="5"/>
                    <a:pt x="19548" y="6"/>
                    <a:pt x="19482" y="7"/>
                  </a:cubicBezTo>
                  <a:cubicBezTo>
                    <a:pt x="19210" y="7"/>
                    <a:pt x="18938" y="7"/>
                    <a:pt x="18666" y="11"/>
                  </a:cubicBezTo>
                  <a:cubicBezTo>
                    <a:pt x="18078" y="14"/>
                    <a:pt x="17489" y="14"/>
                    <a:pt x="16900" y="14"/>
                  </a:cubicBezTo>
                  <a:cubicBezTo>
                    <a:pt x="16326" y="14"/>
                    <a:pt x="15751" y="11"/>
                    <a:pt x="15175" y="4"/>
                  </a:cubicBezTo>
                  <a:cubicBezTo>
                    <a:pt x="14883" y="0"/>
                    <a:pt x="14591" y="0"/>
                    <a:pt x="14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56"/>
            <p:cNvSpPr/>
            <p:nvPr/>
          </p:nvSpPr>
          <p:spPr>
            <a:xfrm>
              <a:off x="5264500" y="3147850"/>
              <a:ext cx="342500" cy="17800"/>
            </a:xfrm>
            <a:custGeom>
              <a:avLst/>
              <a:gdLst/>
              <a:ahLst/>
              <a:cxnLst/>
              <a:rect l="l" t="t" r="r" b="b"/>
              <a:pathLst>
                <a:path w="13700" h="712" extrusionOk="0">
                  <a:moveTo>
                    <a:pt x="13383" y="0"/>
                  </a:moveTo>
                  <a:cubicBezTo>
                    <a:pt x="13329" y="3"/>
                    <a:pt x="13274" y="7"/>
                    <a:pt x="13223" y="13"/>
                  </a:cubicBezTo>
                  <a:cubicBezTo>
                    <a:pt x="13170" y="17"/>
                    <a:pt x="13117" y="18"/>
                    <a:pt x="13063" y="18"/>
                  </a:cubicBezTo>
                  <a:cubicBezTo>
                    <a:pt x="13004" y="18"/>
                    <a:pt x="12945" y="17"/>
                    <a:pt x="12886" y="17"/>
                  </a:cubicBezTo>
                  <a:cubicBezTo>
                    <a:pt x="12662" y="21"/>
                    <a:pt x="12437" y="37"/>
                    <a:pt x="12213" y="51"/>
                  </a:cubicBezTo>
                  <a:cubicBezTo>
                    <a:pt x="12097" y="61"/>
                    <a:pt x="11985" y="65"/>
                    <a:pt x="11869" y="74"/>
                  </a:cubicBezTo>
                  <a:cubicBezTo>
                    <a:pt x="11746" y="85"/>
                    <a:pt x="11624" y="98"/>
                    <a:pt x="11501" y="109"/>
                  </a:cubicBezTo>
                  <a:cubicBezTo>
                    <a:pt x="11250" y="126"/>
                    <a:pt x="10999" y="136"/>
                    <a:pt x="10746" y="150"/>
                  </a:cubicBezTo>
                  <a:cubicBezTo>
                    <a:pt x="10240" y="170"/>
                    <a:pt x="9733" y="190"/>
                    <a:pt x="9223" y="208"/>
                  </a:cubicBezTo>
                  <a:cubicBezTo>
                    <a:pt x="8736" y="221"/>
                    <a:pt x="8246" y="241"/>
                    <a:pt x="7757" y="252"/>
                  </a:cubicBezTo>
                  <a:cubicBezTo>
                    <a:pt x="6743" y="272"/>
                    <a:pt x="5733" y="279"/>
                    <a:pt x="4719" y="286"/>
                  </a:cubicBezTo>
                  <a:cubicBezTo>
                    <a:pt x="3725" y="289"/>
                    <a:pt x="2736" y="296"/>
                    <a:pt x="1745" y="296"/>
                  </a:cubicBezTo>
                  <a:cubicBezTo>
                    <a:pt x="1508" y="296"/>
                    <a:pt x="1269" y="296"/>
                    <a:pt x="1035" y="289"/>
                  </a:cubicBezTo>
                  <a:cubicBezTo>
                    <a:pt x="753" y="286"/>
                    <a:pt x="467" y="272"/>
                    <a:pt x="184" y="258"/>
                  </a:cubicBezTo>
                  <a:cubicBezTo>
                    <a:pt x="183" y="258"/>
                    <a:pt x="181" y="258"/>
                    <a:pt x="179" y="258"/>
                  </a:cubicBezTo>
                  <a:cubicBezTo>
                    <a:pt x="83" y="258"/>
                    <a:pt x="1" y="349"/>
                    <a:pt x="1" y="442"/>
                  </a:cubicBezTo>
                  <a:cubicBezTo>
                    <a:pt x="1" y="544"/>
                    <a:pt x="86" y="619"/>
                    <a:pt x="184" y="626"/>
                  </a:cubicBezTo>
                  <a:cubicBezTo>
                    <a:pt x="473" y="636"/>
                    <a:pt x="762" y="653"/>
                    <a:pt x="1056" y="660"/>
                  </a:cubicBezTo>
                  <a:cubicBezTo>
                    <a:pt x="1304" y="666"/>
                    <a:pt x="1552" y="670"/>
                    <a:pt x="1800" y="674"/>
                  </a:cubicBezTo>
                  <a:cubicBezTo>
                    <a:pt x="2276" y="677"/>
                    <a:pt x="2753" y="677"/>
                    <a:pt x="3229" y="680"/>
                  </a:cubicBezTo>
                  <a:cubicBezTo>
                    <a:pt x="4229" y="680"/>
                    <a:pt x="5226" y="687"/>
                    <a:pt x="6223" y="697"/>
                  </a:cubicBezTo>
                  <a:cubicBezTo>
                    <a:pt x="6756" y="704"/>
                    <a:pt x="7287" y="710"/>
                    <a:pt x="7821" y="710"/>
                  </a:cubicBezTo>
                  <a:cubicBezTo>
                    <a:pt x="7896" y="711"/>
                    <a:pt x="7971" y="711"/>
                    <a:pt x="8046" y="711"/>
                  </a:cubicBezTo>
                  <a:cubicBezTo>
                    <a:pt x="8447" y="711"/>
                    <a:pt x="8849" y="703"/>
                    <a:pt x="9250" y="701"/>
                  </a:cubicBezTo>
                  <a:cubicBezTo>
                    <a:pt x="9529" y="701"/>
                    <a:pt x="9804" y="697"/>
                    <a:pt x="10083" y="690"/>
                  </a:cubicBezTo>
                  <a:cubicBezTo>
                    <a:pt x="10314" y="687"/>
                    <a:pt x="10542" y="680"/>
                    <a:pt x="10774" y="677"/>
                  </a:cubicBezTo>
                  <a:cubicBezTo>
                    <a:pt x="11029" y="674"/>
                    <a:pt x="11284" y="666"/>
                    <a:pt x="11536" y="653"/>
                  </a:cubicBezTo>
                  <a:cubicBezTo>
                    <a:pt x="11655" y="649"/>
                    <a:pt x="11771" y="636"/>
                    <a:pt x="11889" y="626"/>
                  </a:cubicBezTo>
                  <a:cubicBezTo>
                    <a:pt x="12012" y="619"/>
                    <a:pt x="12131" y="608"/>
                    <a:pt x="12253" y="602"/>
                  </a:cubicBezTo>
                  <a:cubicBezTo>
                    <a:pt x="12468" y="585"/>
                    <a:pt x="12682" y="558"/>
                    <a:pt x="12897" y="547"/>
                  </a:cubicBezTo>
                  <a:cubicBezTo>
                    <a:pt x="13005" y="541"/>
                    <a:pt x="13114" y="537"/>
                    <a:pt x="13223" y="524"/>
                  </a:cubicBezTo>
                  <a:cubicBezTo>
                    <a:pt x="13291" y="517"/>
                    <a:pt x="13363" y="506"/>
                    <a:pt x="13434" y="497"/>
                  </a:cubicBezTo>
                  <a:cubicBezTo>
                    <a:pt x="13506" y="483"/>
                    <a:pt x="13583" y="452"/>
                    <a:pt x="13631" y="395"/>
                  </a:cubicBezTo>
                  <a:cubicBezTo>
                    <a:pt x="13658" y="368"/>
                    <a:pt x="13675" y="333"/>
                    <a:pt x="13685" y="299"/>
                  </a:cubicBezTo>
                  <a:cubicBezTo>
                    <a:pt x="13699" y="248"/>
                    <a:pt x="13696" y="177"/>
                    <a:pt x="13665" y="132"/>
                  </a:cubicBezTo>
                  <a:cubicBezTo>
                    <a:pt x="13635" y="92"/>
                    <a:pt x="13621" y="74"/>
                    <a:pt x="13580" y="48"/>
                  </a:cubicBezTo>
                  <a:cubicBezTo>
                    <a:pt x="13556" y="34"/>
                    <a:pt x="13533" y="24"/>
                    <a:pt x="13506" y="13"/>
                  </a:cubicBezTo>
                  <a:cubicBezTo>
                    <a:pt x="13475" y="3"/>
                    <a:pt x="13437" y="0"/>
                    <a:pt x="134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56"/>
            <p:cNvSpPr/>
            <p:nvPr/>
          </p:nvSpPr>
          <p:spPr>
            <a:xfrm>
              <a:off x="5203000" y="2816850"/>
              <a:ext cx="28875" cy="42025"/>
            </a:xfrm>
            <a:custGeom>
              <a:avLst/>
              <a:gdLst/>
              <a:ahLst/>
              <a:cxnLst/>
              <a:rect l="l" t="t" r="r" b="b"/>
              <a:pathLst>
                <a:path w="1155" h="1681" extrusionOk="0">
                  <a:moveTo>
                    <a:pt x="572" y="1"/>
                  </a:moveTo>
                  <a:cubicBezTo>
                    <a:pt x="495" y="1"/>
                    <a:pt x="417" y="27"/>
                    <a:pt x="348" y="68"/>
                  </a:cubicBezTo>
                  <a:cubicBezTo>
                    <a:pt x="205" y="150"/>
                    <a:pt x="131" y="307"/>
                    <a:pt x="76" y="456"/>
                  </a:cubicBezTo>
                  <a:cubicBezTo>
                    <a:pt x="56" y="517"/>
                    <a:pt x="42" y="582"/>
                    <a:pt x="29" y="643"/>
                  </a:cubicBezTo>
                  <a:cubicBezTo>
                    <a:pt x="1" y="814"/>
                    <a:pt x="5" y="980"/>
                    <a:pt x="39" y="1147"/>
                  </a:cubicBezTo>
                  <a:cubicBezTo>
                    <a:pt x="49" y="1211"/>
                    <a:pt x="66" y="1273"/>
                    <a:pt x="90" y="1334"/>
                  </a:cubicBezTo>
                  <a:cubicBezTo>
                    <a:pt x="100" y="1357"/>
                    <a:pt x="110" y="1382"/>
                    <a:pt x="120" y="1406"/>
                  </a:cubicBezTo>
                  <a:cubicBezTo>
                    <a:pt x="137" y="1439"/>
                    <a:pt x="158" y="1470"/>
                    <a:pt x="185" y="1497"/>
                  </a:cubicBezTo>
                  <a:cubicBezTo>
                    <a:pt x="212" y="1535"/>
                    <a:pt x="250" y="1562"/>
                    <a:pt x="287" y="1589"/>
                  </a:cubicBezTo>
                  <a:cubicBezTo>
                    <a:pt x="328" y="1613"/>
                    <a:pt x="376" y="1637"/>
                    <a:pt x="420" y="1650"/>
                  </a:cubicBezTo>
                  <a:cubicBezTo>
                    <a:pt x="474" y="1668"/>
                    <a:pt x="528" y="1674"/>
                    <a:pt x="586" y="1681"/>
                  </a:cubicBezTo>
                  <a:cubicBezTo>
                    <a:pt x="591" y="1681"/>
                    <a:pt x="596" y="1681"/>
                    <a:pt x="600" y="1681"/>
                  </a:cubicBezTo>
                  <a:cubicBezTo>
                    <a:pt x="681" y="1681"/>
                    <a:pt x="764" y="1655"/>
                    <a:pt x="835" y="1623"/>
                  </a:cubicBezTo>
                  <a:cubicBezTo>
                    <a:pt x="906" y="1589"/>
                    <a:pt x="981" y="1528"/>
                    <a:pt x="1018" y="1456"/>
                  </a:cubicBezTo>
                  <a:cubicBezTo>
                    <a:pt x="1076" y="1354"/>
                    <a:pt x="1110" y="1249"/>
                    <a:pt x="1131" y="1133"/>
                  </a:cubicBezTo>
                  <a:cubicBezTo>
                    <a:pt x="1148" y="1055"/>
                    <a:pt x="1155" y="977"/>
                    <a:pt x="1155" y="895"/>
                  </a:cubicBezTo>
                  <a:cubicBezTo>
                    <a:pt x="1151" y="820"/>
                    <a:pt x="1137" y="739"/>
                    <a:pt x="1120" y="663"/>
                  </a:cubicBezTo>
                  <a:cubicBezTo>
                    <a:pt x="1087" y="508"/>
                    <a:pt x="1035" y="341"/>
                    <a:pt x="930" y="219"/>
                  </a:cubicBezTo>
                  <a:cubicBezTo>
                    <a:pt x="913" y="194"/>
                    <a:pt x="889" y="178"/>
                    <a:pt x="869" y="161"/>
                  </a:cubicBezTo>
                  <a:cubicBezTo>
                    <a:pt x="814" y="85"/>
                    <a:pt x="743" y="35"/>
                    <a:pt x="654" y="10"/>
                  </a:cubicBezTo>
                  <a:cubicBezTo>
                    <a:pt x="627" y="4"/>
                    <a:pt x="600" y="1"/>
                    <a:pt x="5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56"/>
            <p:cNvSpPr/>
            <p:nvPr/>
          </p:nvSpPr>
          <p:spPr>
            <a:xfrm>
              <a:off x="5432625" y="2807500"/>
              <a:ext cx="27075" cy="39325"/>
            </a:xfrm>
            <a:custGeom>
              <a:avLst/>
              <a:gdLst/>
              <a:ahLst/>
              <a:cxnLst/>
              <a:rect l="l" t="t" r="r" b="b"/>
              <a:pathLst>
                <a:path w="1083" h="1573" extrusionOk="0">
                  <a:moveTo>
                    <a:pt x="504" y="1"/>
                  </a:moveTo>
                  <a:cubicBezTo>
                    <a:pt x="436" y="1"/>
                    <a:pt x="372" y="24"/>
                    <a:pt x="324" y="75"/>
                  </a:cubicBezTo>
                  <a:cubicBezTo>
                    <a:pt x="317" y="82"/>
                    <a:pt x="311" y="86"/>
                    <a:pt x="307" y="92"/>
                  </a:cubicBezTo>
                  <a:cubicBezTo>
                    <a:pt x="283" y="106"/>
                    <a:pt x="263" y="123"/>
                    <a:pt x="242" y="143"/>
                  </a:cubicBezTo>
                  <a:cubicBezTo>
                    <a:pt x="168" y="211"/>
                    <a:pt x="120" y="313"/>
                    <a:pt x="96" y="415"/>
                  </a:cubicBezTo>
                  <a:cubicBezTo>
                    <a:pt x="89" y="450"/>
                    <a:pt x="79" y="486"/>
                    <a:pt x="72" y="524"/>
                  </a:cubicBezTo>
                  <a:cubicBezTo>
                    <a:pt x="55" y="579"/>
                    <a:pt x="41" y="637"/>
                    <a:pt x="31" y="698"/>
                  </a:cubicBezTo>
                  <a:cubicBezTo>
                    <a:pt x="21" y="742"/>
                    <a:pt x="14" y="793"/>
                    <a:pt x="11" y="841"/>
                  </a:cubicBezTo>
                  <a:cubicBezTo>
                    <a:pt x="0" y="929"/>
                    <a:pt x="11" y="1011"/>
                    <a:pt x="28" y="1099"/>
                  </a:cubicBezTo>
                  <a:cubicBezTo>
                    <a:pt x="31" y="1130"/>
                    <a:pt x="45" y="1157"/>
                    <a:pt x="55" y="1184"/>
                  </a:cubicBezTo>
                  <a:cubicBezTo>
                    <a:pt x="76" y="1235"/>
                    <a:pt x="96" y="1286"/>
                    <a:pt x="127" y="1331"/>
                  </a:cubicBezTo>
                  <a:cubicBezTo>
                    <a:pt x="198" y="1439"/>
                    <a:pt x="290" y="1535"/>
                    <a:pt x="419" y="1565"/>
                  </a:cubicBezTo>
                  <a:cubicBezTo>
                    <a:pt x="443" y="1570"/>
                    <a:pt x="467" y="1572"/>
                    <a:pt x="491" y="1572"/>
                  </a:cubicBezTo>
                  <a:cubicBezTo>
                    <a:pt x="595" y="1572"/>
                    <a:pt x="695" y="1525"/>
                    <a:pt x="770" y="1456"/>
                  </a:cubicBezTo>
                  <a:cubicBezTo>
                    <a:pt x="776" y="1453"/>
                    <a:pt x="780" y="1450"/>
                    <a:pt x="787" y="1446"/>
                  </a:cubicBezTo>
                  <a:cubicBezTo>
                    <a:pt x="817" y="1433"/>
                    <a:pt x="845" y="1412"/>
                    <a:pt x="868" y="1389"/>
                  </a:cubicBezTo>
                  <a:cubicBezTo>
                    <a:pt x="906" y="1354"/>
                    <a:pt x="933" y="1313"/>
                    <a:pt x="960" y="1273"/>
                  </a:cubicBezTo>
                  <a:cubicBezTo>
                    <a:pt x="977" y="1242"/>
                    <a:pt x="991" y="1208"/>
                    <a:pt x="1005" y="1174"/>
                  </a:cubicBezTo>
                  <a:lnTo>
                    <a:pt x="1035" y="1082"/>
                  </a:lnTo>
                  <a:cubicBezTo>
                    <a:pt x="1041" y="1062"/>
                    <a:pt x="1049" y="1037"/>
                    <a:pt x="1052" y="1014"/>
                  </a:cubicBezTo>
                  <a:cubicBezTo>
                    <a:pt x="1069" y="939"/>
                    <a:pt x="1079" y="864"/>
                    <a:pt x="1082" y="789"/>
                  </a:cubicBezTo>
                  <a:cubicBezTo>
                    <a:pt x="1082" y="715"/>
                    <a:pt x="1072" y="640"/>
                    <a:pt x="1062" y="565"/>
                  </a:cubicBezTo>
                  <a:cubicBezTo>
                    <a:pt x="1062" y="548"/>
                    <a:pt x="1055" y="531"/>
                    <a:pt x="1052" y="514"/>
                  </a:cubicBezTo>
                  <a:cubicBezTo>
                    <a:pt x="1045" y="470"/>
                    <a:pt x="1018" y="409"/>
                    <a:pt x="997" y="371"/>
                  </a:cubicBezTo>
                  <a:cubicBezTo>
                    <a:pt x="977" y="337"/>
                    <a:pt x="956" y="303"/>
                    <a:pt x="933" y="272"/>
                  </a:cubicBezTo>
                  <a:cubicBezTo>
                    <a:pt x="923" y="255"/>
                    <a:pt x="912" y="241"/>
                    <a:pt x="903" y="225"/>
                  </a:cubicBezTo>
                  <a:cubicBezTo>
                    <a:pt x="837" y="130"/>
                    <a:pt x="746" y="62"/>
                    <a:pt x="641" y="34"/>
                  </a:cubicBezTo>
                  <a:cubicBezTo>
                    <a:pt x="600" y="10"/>
                    <a:pt x="552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56"/>
            <p:cNvSpPr/>
            <p:nvPr/>
          </p:nvSpPr>
          <p:spPr>
            <a:xfrm>
              <a:off x="5302350" y="2814900"/>
              <a:ext cx="52425" cy="33775"/>
            </a:xfrm>
            <a:custGeom>
              <a:avLst/>
              <a:gdLst/>
              <a:ahLst/>
              <a:cxnLst/>
              <a:rect l="l" t="t" r="r" b="b"/>
              <a:pathLst>
                <a:path w="2097" h="1351" extrusionOk="0">
                  <a:moveTo>
                    <a:pt x="1848" y="0"/>
                  </a:moveTo>
                  <a:cubicBezTo>
                    <a:pt x="1766" y="0"/>
                    <a:pt x="1685" y="44"/>
                    <a:pt x="1636" y="119"/>
                  </a:cubicBezTo>
                  <a:cubicBezTo>
                    <a:pt x="1616" y="150"/>
                    <a:pt x="1599" y="177"/>
                    <a:pt x="1578" y="204"/>
                  </a:cubicBezTo>
                  <a:cubicBezTo>
                    <a:pt x="1494" y="310"/>
                    <a:pt x="1399" y="408"/>
                    <a:pt x="1307" y="507"/>
                  </a:cubicBezTo>
                  <a:cubicBezTo>
                    <a:pt x="1205" y="616"/>
                    <a:pt x="1109" y="725"/>
                    <a:pt x="1000" y="817"/>
                  </a:cubicBezTo>
                  <a:cubicBezTo>
                    <a:pt x="994" y="823"/>
                    <a:pt x="987" y="827"/>
                    <a:pt x="980" y="830"/>
                  </a:cubicBezTo>
                  <a:lnTo>
                    <a:pt x="977" y="827"/>
                  </a:lnTo>
                  <a:cubicBezTo>
                    <a:pt x="919" y="776"/>
                    <a:pt x="864" y="718"/>
                    <a:pt x="807" y="664"/>
                  </a:cubicBezTo>
                  <a:cubicBezTo>
                    <a:pt x="738" y="599"/>
                    <a:pt x="677" y="534"/>
                    <a:pt x="619" y="463"/>
                  </a:cubicBezTo>
                  <a:cubicBezTo>
                    <a:pt x="582" y="412"/>
                    <a:pt x="545" y="361"/>
                    <a:pt x="507" y="310"/>
                  </a:cubicBezTo>
                  <a:cubicBezTo>
                    <a:pt x="467" y="252"/>
                    <a:pt x="419" y="208"/>
                    <a:pt x="347" y="187"/>
                  </a:cubicBezTo>
                  <a:cubicBezTo>
                    <a:pt x="325" y="180"/>
                    <a:pt x="301" y="177"/>
                    <a:pt x="276" y="177"/>
                  </a:cubicBezTo>
                  <a:cubicBezTo>
                    <a:pt x="229" y="177"/>
                    <a:pt x="181" y="190"/>
                    <a:pt x="140" y="215"/>
                  </a:cubicBezTo>
                  <a:cubicBezTo>
                    <a:pt x="82" y="248"/>
                    <a:pt x="35" y="306"/>
                    <a:pt x="18" y="374"/>
                  </a:cubicBezTo>
                  <a:cubicBezTo>
                    <a:pt x="0" y="435"/>
                    <a:pt x="4" y="524"/>
                    <a:pt x="44" y="578"/>
                  </a:cubicBezTo>
                  <a:cubicBezTo>
                    <a:pt x="116" y="680"/>
                    <a:pt x="187" y="779"/>
                    <a:pt x="266" y="875"/>
                  </a:cubicBezTo>
                  <a:cubicBezTo>
                    <a:pt x="320" y="942"/>
                    <a:pt x="382" y="1004"/>
                    <a:pt x="449" y="1058"/>
                  </a:cubicBezTo>
                  <a:cubicBezTo>
                    <a:pt x="514" y="1113"/>
                    <a:pt x="572" y="1170"/>
                    <a:pt x="640" y="1222"/>
                  </a:cubicBezTo>
                  <a:cubicBezTo>
                    <a:pt x="694" y="1266"/>
                    <a:pt x="735" y="1293"/>
                    <a:pt x="800" y="1317"/>
                  </a:cubicBezTo>
                  <a:cubicBezTo>
                    <a:pt x="858" y="1337"/>
                    <a:pt x="919" y="1347"/>
                    <a:pt x="980" y="1351"/>
                  </a:cubicBezTo>
                  <a:cubicBezTo>
                    <a:pt x="984" y="1351"/>
                    <a:pt x="987" y="1351"/>
                    <a:pt x="991" y="1351"/>
                  </a:cubicBezTo>
                  <a:cubicBezTo>
                    <a:pt x="1093" y="1351"/>
                    <a:pt x="1198" y="1308"/>
                    <a:pt x="1276" y="1248"/>
                  </a:cubicBezTo>
                  <a:cubicBezTo>
                    <a:pt x="1436" y="1129"/>
                    <a:pt x="1562" y="973"/>
                    <a:pt x="1694" y="827"/>
                  </a:cubicBezTo>
                  <a:cubicBezTo>
                    <a:pt x="1756" y="759"/>
                    <a:pt x="1817" y="688"/>
                    <a:pt x="1875" y="616"/>
                  </a:cubicBezTo>
                  <a:cubicBezTo>
                    <a:pt x="1939" y="534"/>
                    <a:pt x="1997" y="449"/>
                    <a:pt x="2055" y="368"/>
                  </a:cubicBezTo>
                  <a:cubicBezTo>
                    <a:pt x="2089" y="313"/>
                    <a:pt x="2096" y="239"/>
                    <a:pt x="2079" y="181"/>
                  </a:cubicBezTo>
                  <a:cubicBezTo>
                    <a:pt x="2062" y="119"/>
                    <a:pt x="2021" y="65"/>
                    <a:pt x="1966" y="34"/>
                  </a:cubicBezTo>
                  <a:cubicBezTo>
                    <a:pt x="1930" y="11"/>
                    <a:pt x="1889" y="0"/>
                    <a:pt x="18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34" name="Google Shape;2734;p56"/>
          <p:cNvGrpSpPr/>
          <p:nvPr/>
        </p:nvGrpSpPr>
        <p:grpSpPr>
          <a:xfrm>
            <a:off x="6115727" y="1303582"/>
            <a:ext cx="1541048" cy="1415274"/>
            <a:chOff x="3312200" y="1876925"/>
            <a:chExt cx="1426500" cy="1310075"/>
          </a:xfrm>
        </p:grpSpPr>
        <p:sp>
          <p:nvSpPr>
            <p:cNvPr id="2735" name="Google Shape;2735;p56"/>
            <p:cNvSpPr/>
            <p:nvPr/>
          </p:nvSpPr>
          <p:spPr>
            <a:xfrm>
              <a:off x="3625825" y="2052575"/>
              <a:ext cx="927150" cy="947700"/>
            </a:xfrm>
            <a:custGeom>
              <a:avLst/>
              <a:gdLst/>
              <a:ahLst/>
              <a:cxnLst/>
              <a:rect l="l" t="t" r="r" b="b"/>
              <a:pathLst>
                <a:path w="37086" h="37908" extrusionOk="0">
                  <a:moveTo>
                    <a:pt x="16494" y="1"/>
                  </a:moveTo>
                  <a:cubicBezTo>
                    <a:pt x="16230" y="1"/>
                    <a:pt x="15963" y="7"/>
                    <a:pt x="15700" y="27"/>
                  </a:cubicBezTo>
                  <a:cubicBezTo>
                    <a:pt x="15680" y="31"/>
                    <a:pt x="15655" y="31"/>
                    <a:pt x="15635" y="35"/>
                  </a:cubicBezTo>
                  <a:cubicBezTo>
                    <a:pt x="15591" y="38"/>
                    <a:pt x="15546" y="41"/>
                    <a:pt x="15499" y="45"/>
                  </a:cubicBezTo>
                  <a:lnTo>
                    <a:pt x="15404" y="52"/>
                  </a:lnTo>
                  <a:lnTo>
                    <a:pt x="15386" y="55"/>
                  </a:lnTo>
                  <a:lnTo>
                    <a:pt x="15369" y="55"/>
                  </a:lnTo>
                  <a:cubicBezTo>
                    <a:pt x="15196" y="68"/>
                    <a:pt x="15002" y="85"/>
                    <a:pt x="14812" y="113"/>
                  </a:cubicBezTo>
                  <a:cubicBezTo>
                    <a:pt x="14482" y="164"/>
                    <a:pt x="14101" y="222"/>
                    <a:pt x="13716" y="289"/>
                  </a:cubicBezTo>
                  <a:cubicBezTo>
                    <a:pt x="13216" y="382"/>
                    <a:pt x="12669" y="501"/>
                    <a:pt x="11995" y="660"/>
                  </a:cubicBezTo>
                  <a:cubicBezTo>
                    <a:pt x="11441" y="796"/>
                    <a:pt x="10934" y="946"/>
                    <a:pt x="10447" y="1120"/>
                  </a:cubicBezTo>
                  <a:cubicBezTo>
                    <a:pt x="10155" y="1225"/>
                    <a:pt x="9934" y="1307"/>
                    <a:pt x="9723" y="1388"/>
                  </a:cubicBezTo>
                  <a:cubicBezTo>
                    <a:pt x="9420" y="1511"/>
                    <a:pt x="9121" y="1657"/>
                    <a:pt x="8832" y="1797"/>
                  </a:cubicBezTo>
                  <a:lnTo>
                    <a:pt x="8774" y="1828"/>
                  </a:lnTo>
                  <a:cubicBezTo>
                    <a:pt x="7947" y="2232"/>
                    <a:pt x="7161" y="2753"/>
                    <a:pt x="6426" y="3252"/>
                  </a:cubicBezTo>
                  <a:cubicBezTo>
                    <a:pt x="6461" y="3113"/>
                    <a:pt x="6495" y="2974"/>
                    <a:pt x="6528" y="2834"/>
                  </a:cubicBezTo>
                  <a:cubicBezTo>
                    <a:pt x="6569" y="2657"/>
                    <a:pt x="6539" y="2473"/>
                    <a:pt x="6440" y="2317"/>
                  </a:cubicBezTo>
                  <a:cubicBezTo>
                    <a:pt x="6342" y="2157"/>
                    <a:pt x="6189" y="2048"/>
                    <a:pt x="6012" y="2007"/>
                  </a:cubicBezTo>
                  <a:cubicBezTo>
                    <a:pt x="5960" y="1995"/>
                    <a:pt x="5908" y="1989"/>
                    <a:pt x="5856" y="1989"/>
                  </a:cubicBezTo>
                  <a:cubicBezTo>
                    <a:pt x="5840" y="1989"/>
                    <a:pt x="5824" y="1990"/>
                    <a:pt x="5808" y="1991"/>
                  </a:cubicBezTo>
                  <a:cubicBezTo>
                    <a:pt x="5508" y="2015"/>
                    <a:pt x="5253" y="2236"/>
                    <a:pt x="5185" y="2525"/>
                  </a:cubicBezTo>
                  <a:cubicBezTo>
                    <a:pt x="4994" y="3327"/>
                    <a:pt x="4781" y="4123"/>
                    <a:pt x="4617" y="4726"/>
                  </a:cubicBezTo>
                  <a:cubicBezTo>
                    <a:pt x="4454" y="4916"/>
                    <a:pt x="4304" y="5147"/>
                    <a:pt x="4140" y="5450"/>
                  </a:cubicBezTo>
                  <a:cubicBezTo>
                    <a:pt x="4012" y="5692"/>
                    <a:pt x="3892" y="5937"/>
                    <a:pt x="3770" y="6185"/>
                  </a:cubicBezTo>
                  <a:cubicBezTo>
                    <a:pt x="3695" y="6331"/>
                    <a:pt x="3624" y="6494"/>
                    <a:pt x="3542" y="6678"/>
                  </a:cubicBezTo>
                  <a:cubicBezTo>
                    <a:pt x="3426" y="6940"/>
                    <a:pt x="3348" y="7208"/>
                    <a:pt x="3277" y="7461"/>
                  </a:cubicBezTo>
                  <a:cubicBezTo>
                    <a:pt x="3189" y="7780"/>
                    <a:pt x="3341" y="8158"/>
                    <a:pt x="3638" y="8359"/>
                  </a:cubicBezTo>
                  <a:cubicBezTo>
                    <a:pt x="3566" y="8637"/>
                    <a:pt x="3491" y="8923"/>
                    <a:pt x="3420" y="9205"/>
                  </a:cubicBezTo>
                  <a:cubicBezTo>
                    <a:pt x="3338" y="9538"/>
                    <a:pt x="3256" y="9876"/>
                    <a:pt x="3181" y="10205"/>
                  </a:cubicBezTo>
                  <a:cubicBezTo>
                    <a:pt x="3134" y="10406"/>
                    <a:pt x="3087" y="10607"/>
                    <a:pt x="3038" y="10808"/>
                  </a:cubicBezTo>
                  <a:cubicBezTo>
                    <a:pt x="2909" y="11342"/>
                    <a:pt x="2780" y="11876"/>
                    <a:pt x="2654" y="12410"/>
                  </a:cubicBezTo>
                  <a:cubicBezTo>
                    <a:pt x="2464" y="13223"/>
                    <a:pt x="2297" y="14053"/>
                    <a:pt x="2134" y="14856"/>
                  </a:cubicBezTo>
                  <a:cubicBezTo>
                    <a:pt x="2079" y="15121"/>
                    <a:pt x="2028" y="15383"/>
                    <a:pt x="1974" y="15648"/>
                  </a:cubicBezTo>
                  <a:cubicBezTo>
                    <a:pt x="1919" y="15920"/>
                    <a:pt x="1862" y="16189"/>
                    <a:pt x="1804" y="16462"/>
                  </a:cubicBezTo>
                  <a:cubicBezTo>
                    <a:pt x="1637" y="17261"/>
                    <a:pt x="1464" y="18090"/>
                    <a:pt x="1324" y="18911"/>
                  </a:cubicBezTo>
                  <a:cubicBezTo>
                    <a:pt x="1232" y="19458"/>
                    <a:pt x="1154" y="19985"/>
                    <a:pt x="1059" y="20621"/>
                  </a:cubicBezTo>
                  <a:cubicBezTo>
                    <a:pt x="988" y="21118"/>
                    <a:pt x="899" y="21618"/>
                    <a:pt x="814" y="22101"/>
                  </a:cubicBezTo>
                  <a:lnTo>
                    <a:pt x="783" y="22285"/>
                  </a:lnTo>
                  <a:lnTo>
                    <a:pt x="712" y="22683"/>
                  </a:lnTo>
                  <a:cubicBezTo>
                    <a:pt x="548" y="23612"/>
                    <a:pt x="382" y="24571"/>
                    <a:pt x="283" y="25527"/>
                  </a:cubicBezTo>
                  <a:cubicBezTo>
                    <a:pt x="219" y="26129"/>
                    <a:pt x="157" y="26779"/>
                    <a:pt x="120" y="27435"/>
                  </a:cubicBezTo>
                  <a:cubicBezTo>
                    <a:pt x="110" y="27609"/>
                    <a:pt x="96" y="27782"/>
                    <a:pt x="86" y="27956"/>
                  </a:cubicBezTo>
                  <a:cubicBezTo>
                    <a:pt x="62" y="28313"/>
                    <a:pt x="38" y="28683"/>
                    <a:pt x="25" y="29047"/>
                  </a:cubicBezTo>
                  <a:cubicBezTo>
                    <a:pt x="11" y="29483"/>
                    <a:pt x="1" y="30058"/>
                    <a:pt x="45" y="30636"/>
                  </a:cubicBezTo>
                  <a:cubicBezTo>
                    <a:pt x="76" y="30990"/>
                    <a:pt x="110" y="31364"/>
                    <a:pt x="219" y="31711"/>
                  </a:cubicBezTo>
                  <a:cubicBezTo>
                    <a:pt x="286" y="31928"/>
                    <a:pt x="382" y="32126"/>
                    <a:pt x="470" y="32306"/>
                  </a:cubicBezTo>
                  <a:cubicBezTo>
                    <a:pt x="542" y="32446"/>
                    <a:pt x="613" y="32561"/>
                    <a:pt x="691" y="32660"/>
                  </a:cubicBezTo>
                  <a:cubicBezTo>
                    <a:pt x="1143" y="33228"/>
                    <a:pt x="1654" y="33806"/>
                    <a:pt x="2324" y="34201"/>
                  </a:cubicBezTo>
                  <a:cubicBezTo>
                    <a:pt x="2793" y="34480"/>
                    <a:pt x="3273" y="34732"/>
                    <a:pt x="3743" y="34949"/>
                  </a:cubicBezTo>
                  <a:cubicBezTo>
                    <a:pt x="4225" y="35174"/>
                    <a:pt x="4743" y="35337"/>
                    <a:pt x="5243" y="35494"/>
                  </a:cubicBezTo>
                  <a:lnTo>
                    <a:pt x="5495" y="35575"/>
                  </a:lnTo>
                  <a:cubicBezTo>
                    <a:pt x="5638" y="35623"/>
                    <a:pt x="5781" y="35671"/>
                    <a:pt x="5927" y="35718"/>
                  </a:cubicBezTo>
                  <a:cubicBezTo>
                    <a:pt x="6270" y="35837"/>
                    <a:pt x="6631" y="35960"/>
                    <a:pt x="6991" y="36038"/>
                  </a:cubicBezTo>
                  <a:cubicBezTo>
                    <a:pt x="7427" y="36130"/>
                    <a:pt x="7869" y="36211"/>
                    <a:pt x="8301" y="36293"/>
                  </a:cubicBezTo>
                  <a:lnTo>
                    <a:pt x="8593" y="36348"/>
                  </a:lnTo>
                  <a:lnTo>
                    <a:pt x="8662" y="36361"/>
                  </a:lnTo>
                  <a:cubicBezTo>
                    <a:pt x="8907" y="36406"/>
                    <a:pt x="9152" y="36453"/>
                    <a:pt x="9393" y="36500"/>
                  </a:cubicBezTo>
                  <a:cubicBezTo>
                    <a:pt x="9563" y="36538"/>
                    <a:pt x="9736" y="36579"/>
                    <a:pt x="9907" y="36619"/>
                  </a:cubicBezTo>
                  <a:cubicBezTo>
                    <a:pt x="9995" y="36640"/>
                    <a:pt x="10087" y="36660"/>
                    <a:pt x="10175" y="36681"/>
                  </a:cubicBezTo>
                  <a:cubicBezTo>
                    <a:pt x="10890" y="36844"/>
                    <a:pt x="11621" y="36953"/>
                    <a:pt x="12332" y="37055"/>
                  </a:cubicBezTo>
                  <a:cubicBezTo>
                    <a:pt x="12696" y="37109"/>
                    <a:pt x="13074" y="37164"/>
                    <a:pt x="13444" y="37229"/>
                  </a:cubicBezTo>
                  <a:cubicBezTo>
                    <a:pt x="14033" y="37327"/>
                    <a:pt x="14581" y="37409"/>
                    <a:pt x="15115" y="37480"/>
                  </a:cubicBezTo>
                  <a:cubicBezTo>
                    <a:pt x="15655" y="37552"/>
                    <a:pt x="16206" y="37599"/>
                    <a:pt x="16741" y="37643"/>
                  </a:cubicBezTo>
                  <a:lnTo>
                    <a:pt x="16938" y="37657"/>
                  </a:lnTo>
                  <a:cubicBezTo>
                    <a:pt x="17145" y="37678"/>
                    <a:pt x="17356" y="37698"/>
                    <a:pt x="17564" y="37718"/>
                  </a:cubicBezTo>
                  <a:cubicBezTo>
                    <a:pt x="17904" y="37749"/>
                    <a:pt x="18244" y="37783"/>
                    <a:pt x="18584" y="37814"/>
                  </a:cubicBezTo>
                  <a:cubicBezTo>
                    <a:pt x="19118" y="37861"/>
                    <a:pt x="19676" y="37888"/>
                    <a:pt x="20292" y="37902"/>
                  </a:cubicBezTo>
                  <a:cubicBezTo>
                    <a:pt x="20504" y="37906"/>
                    <a:pt x="20716" y="37907"/>
                    <a:pt x="20927" y="37907"/>
                  </a:cubicBezTo>
                  <a:cubicBezTo>
                    <a:pt x="21865" y="37907"/>
                    <a:pt x="22788" y="37874"/>
                    <a:pt x="23666" y="37841"/>
                  </a:cubicBezTo>
                  <a:cubicBezTo>
                    <a:pt x="23809" y="37834"/>
                    <a:pt x="23959" y="37824"/>
                    <a:pt x="24122" y="37814"/>
                  </a:cubicBezTo>
                  <a:cubicBezTo>
                    <a:pt x="24428" y="37786"/>
                    <a:pt x="24737" y="37753"/>
                    <a:pt x="25037" y="37718"/>
                  </a:cubicBezTo>
                  <a:lnTo>
                    <a:pt x="25268" y="37695"/>
                  </a:lnTo>
                  <a:cubicBezTo>
                    <a:pt x="25905" y="37623"/>
                    <a:pt x="26541" y="37500"/>
                    <a:pt x="27081" y="37392"/>
                  </a:cubicBezTo>
                  <a:cubicBezTo>
                    <a:pt x="27599" y="37286"/>
                    <a:pt x="28150" y="37167"/>
                    <a:pt x="28681" y="36987"/>
                  </a:cubicBezTo>
                  <a:cubicBezTo>
                    <a:pt x="28912" y="36908"/>
                    <a:pt x="29146" y="36814"/>
                    <a:pt x="29449" y="36674"/>
                  </a:cubicBezTo>
                  <a:lnTo>
                    <a:pt x="29527" y="36640"/>
                  </a:lnTo>
                  <a:cubicBezTo>
                    <a:pt x="29789" y="36517"/>
                    <a:pt x="30061" y="36395"/>
                    <a:pt x="30309" y="36249"/>
                  </a:cubicBezTo>
                  <a:cubicBezTo>
                    <a:pt x="30562" y="36103"/>
                    <a:pt x="30799" y="35939"/>
                    <a:pt x="31003" y="35800"/>
                  </a:cubicBezTo>
                  <a:cubicBezTo>
                    <a:pt x="31082" y="35745"/>
                    <a:pt x="31160" y="35688"/>
                    <a:pt x="31235" y="35627"/>
                  </a:cubicBezTo>
                  <a:lnTo>
                    <a:pt x="31306" y="35572"/>
                  </a:lnTo>
                  <a:cubicBezTo>
                    <a:pt x="31497" y="35426"/>
                    <a:pt x="31697" y="35266"/>
                    <a:pt x="31874" y="35089"/>
                  </a:cubicBezTo>
                  <a:cubicBezTo>
                    <a:pt x="32031" y="34929"/>
                    <a:pt x="32167" y="34738"/>
                    <a:pt x="32297" y="34555"/>
                  </a:cubicBezTo>
                  <a:cubicBezTo>
                    <a:pt x="32330" y="34507"/>
                    <a:pt x="32364" y="34459"/>
                    <a:pt x="32399" y="34412"/>
                  </a:cubicBezTo>
                  <a:cubicBezTo>
                    <a:pt x="32616" y="34112"/>
                    <a:pt x="32796" y="33844"/>
                    <a:pt x="32950" y="33592"/>
                  </a:cubicBezTo>
                  <a:cubicBezTo>
                    <a:pt x="33000" y="33511"/>
                    <a:pt x="33052" y="33426"/>
                    <a:pt x="33099" y="33344"/>
                  </a:cubicBezTo>
                  <a:cubicBezTo>
                    <a:pt x="33286" y="33044"/>
                    <a:pt x="33477" y="32732"/>
                    <a:pt x="33640" y="32412"/>
                  </a:cubicBezTo>
                  <a:cubicBezTo>
                    <a:pt x="33892" y="31919"/>
                    <a:pt x="34072" y="31394"/>
                    <a:pt x="34266" y="30765"/>
                  </a:cubicBezTo>
                  <a:cubicBezTo>
                    <a:pt x="34422" y="30248"/>
                    <a:pt x="34575" y="29728"/>
                    <a:pt x="34729" y="29211"/>
                  </a:cubicBezTo>
                  <a:lnTo>
                    <a:pt x="34742" y="29167"/>
                  </a:lnTo>
                  <a:lnTo>
                    <a:pt x="34875" y="28717"/>
                  </a:lnTo>
                  <a:cubicBezTo>
                    <a:pt x="34987" y="28333"/>
                    <a:pt x="35099" y="27948"/>
                    <a:pt x="35212" y="27565"/>
                  </a:cubicBezTo>
                  <a:cubicBezTo>
                    <a:pt x="35371" y="27020"/>
                    <a:pt x="35514" y="26479"/>
                    <a:pt x="35685" y="25830"/>
                  </a:cubicBezTo>
                  <a:cubicBezTo>
                    <a:pt x="35729" y="25649"/>
                    <a:pt x="35766" y="25466"/>
                    <a:pt x="35800" y="25285"/>
                  </a:cubicBezTo>
                  <a:cubicBezTo>
                    <a:pt x="35817" y="25204"/>
                    <a:pt x="35834" y="25119"/>
                    <a:pt x="35851" y="25037"/>
                  </a:cubicBezTo>
                  <a:cubicBezTo>
                    <a:pt x="35895" y="24819"/>
                    <a:pt x="35936" y="24588"/>
                    <a:pt x="35974" y="24336"/>
                  </a:cubicBezTo>
                  <a:cubicBezTo>
                    <a:pt x="35983" y="24265"/>
                    <a:pt x="35997" y="24193"/>
                    <a:pt x="36008" y="24125"/>
                  </a:cubicBezTo>
                  <a:cubicBezTo>
                    <a:pt x="36035" y="23942"/>
                    <a:pt x="36065" y="23755"/>
                    <a:pt x="36082" y="23568"/>
                  </a:cubicBezTo>
                  <a:lnTo>
                    <a:pt x="36140" y="23057"/>
                  </a:lnTo>
                  <a:lnTo>
                    <a:pt x="36195" y="22547"/>
                  </a:lnTo>
                  <a:cubicBezTo>
                    <a:pt x="36208" y="22428"/>
                    <a:pt x="36219" y="22312"/>
                    <a:pt x="36232" y="22193"/>
                  </a:cubicBezTo>
                  <a:cubicBezTo>
                    <a:pt x="36269" y="21829"/>
                    <a:pt x="36310" y="21448"/>
                    <a:pt x="36361" y="21081"/>
                  </a:cubicBezTo>
                  <a:cubicBezTo>
                    <a:pt x="36463" y="20343"/>
                    <a:pt x="36545" y="19775"/>
                    <a:pt x="36633" y="19244"/>
                  </a:cubicBezTo>
                  <a:cubicBezTo>
                    <a:pt x="36668" y="19013"/>
                    <a:pt x="36705" y="18781"/>
                    <a:pt x="36739" y="18547"/>
                  </a:cubicBezTo>
                  <a:cubicBezTo>
                    <a:pt x="36752" y="18465"/>
                    <a:pt x="36766" y="18376"/>
                    <a:pt x="36779" y="18291"/>
                  </a:cubicBezTo>
                  <a:cubicBezTo>
                    <a:pt x="36810" y="18111"/>
                    <a:pt x="36841" y="17921"/>
                    <a:pt x="36858" y="17734"/>
                  </a:cubicBezTo>
                  <a:lnTo>
                    <a:pt x="36906" y="17244"/>
                  </a:lnTo>
                  <a:lnTo>
                    <a:pt x="36950" y="16751"/>
                  </a:lnTo>
                  <a:cubicBezTo>
                    <a:pt x="36980" y="16451"/>
                    <a:pt x="36997" y="16148"/>
                    <a:pt x="37015" y="15853"/>
                  </a:cubicBezTo>
                  <a:lnTo>
                    <a:pt x="37024" y="15662"/>
                  </a:lnTo>
                  <a:cubicBezTo>
                    <a:pt x="37086" y="14594"/>
                    <a:pt x="37055" y="13505"/>
                    <a:pt x="37024" y="12454"/>
                  </a:cubicBezTo>
                  <a:lnTo>
                    <a:pt x="37021" y="12250"/>
                  </a:lnTo>
                  <a:cubicBezTo>
                    <a:pt x="37004" y="11634"/>
                    <a:pt x="36977" y="11158"/>
                    <a:pt x="36939" y="10712"/>
                  </a:cubicBezTo>
                  <a:cubicBezTo>
                    <a:pt x="36895" y="10161"/>
                    <a:pt x="36828" y="9596"/>
                    <a:pt x="36732" y="8992"/>
                  </a:cubicBezTo>
                  <a:cubicBezTo>
                    <a:pt x="36702" y="8794"/>
                    <a:pt x="36668" y="8604"/>
                    <a:pt x="36627" y="8430"/>
                  </a:cubicBezTo>
                  <a:cubicBezTo>
                    <a:pt x="36586" y="8243"/>
                    <a:pt x="36494" y="8066"/>
                    <a:pt x="36409" y="7896"/>
                  </a:cubicBezTo>
                  <a:cubicBezTo>
                    <a:pt x="36388" y="7855"/>
                    <a:pt x="36371" y="7818"/>
                    <a:pt x="36351" y="7780"/>
                  </a:cubicBezTo>
                  <a:cubicBezTo>
                    <a:pt x="36236" y="7542"/>
                    <a:pt x="36093" y="7324"/>
                    <a:pt x="35930" y="7086"/>
                  </a:cubicBezTo>
                  <a:lnTo>
                    <a:pt x="35906" y="7053"/>
                  </a:lnTo>
                  <a:cubicBezTo>
                    <a:pt x="35752" y="6828"/>
                    <a:pt x="35592" y="6596"/>
                    <a:pt x="35432" y="6372"/>
                  </a:cubicBezTo>
                  <a:cubicBezTo>
                    <a:pt x="35143" y="5971"/>
                    <a:pt x="34796" y="5505"/>
                    <a:pt x="34399" y="5086"/>
                  </a:cubicBezTo>
                  <a:cubicBezTo>
                    <a:pt x="33909" y="4576"/>
                    <a:pt x="33283" y="4093"/>
                    <a:pt x="32484" y="3610"/>
                  </a:cubicBezTo>
                  <a:cubicBezTo>
                    <a:pt x="31932" y="3280"/>
                    <a:pt x="31371" y="3015"/>
                    <a:pt x="30694" y="2701"/>
                  </a:cubicBezTo>
                  <a:cubicBezTo>
                    <a:pt x="30436" y="2583"/>
                    <a:pt x="30177" y="2467"/>
                    <a:pt x="29918" y="2351"/>
                  </a:cubicBezTo>
                  <a:cubicBezTo>
                    <a:pt x="29745" y="2277"/>
                    <a:pt x="29568" y="2208"/>
                    <a:pt x="29395" y="2143"/>
                  </a:cubicBezTo>
                  <a:cubicBezTo>
                    <a:pt x="29326" y="2120"/>
                    <a:pt x="29259" y="2093"/>
                    <a:pt x="29191" y="2068"/>
                  </a:cubicBezTo>
                  <a:cubicBezTo>
                    <a:pt x="28929" y="1966"/>
                    <a:pt x="28660" y="1878"/>
                    <a:pt x="28402" y="1790"/>
                  </a:cubicBezTo>
                  <a:lnTo>
                    <a:pt x="28160" y="1708"/>
                  </a:lnTo>
                  <a:cubicBezTo>
                    <a:pt x="28095" y="1688"/>
                    <a:pt x="28024" y="1668"/>
                    <a:pt x="27956" y="1650"/>
                  </a:cubicBezTo>
                  <a:cubicBezTo>
                    <a:pt x="27918" y="1640"/>
                    <a:pt x="27885" y="1633"/>
                    <a:pt x="27850" y="1623"/>
                  </a:cubicBezTo>
                  <a:lnTo>
                    <a:pt x="27303" y="1470"/>
                  </a:lnTo>
                  <a:cubicBezTo>
                    <a:pt x="27116" y="1419"/>
                    <a:pt x="26918" y="1374"/>
                    <a:pt x="26731" y="1334"/>
                  </a:cubicBezTo>
                  <a:cubicBezTo>
                    <a:pt x="26646" y="1313"/>
                    <a:pt x="26561" y="1297"/>
                    <a:pt x="26476" y="1276"/>
                  </a:cubicBezTo>
                  <a:cubicBezTo>
                    <a:pt x="26279" y="1232"/>
                    <a:pt x="26078" y="1191"/>
                    <a:pt x="25888" y="1150"/>
                  </a:cubicBezTo>
                  <a:lnTo>
                    <a:pt x="25684" y="1109"/>
                  </a:lnTo>
                  <a:cubicBezTo>
                    <a:pt x="24707" y="905"/>
                    <a:pt x="23602" y="674"/>
                    <a:pt x="22523" y="487"/>
                  </a:cubicBezTo>
                  <a:cubicBezTo>
                    <a:pt x="21826" y="368"/>
                    <a:pt x="21197" y="262"/>
                    <a:pt x="20547" y="208"/>
                  </a:cubicBezTo>
                  <a:cubicBezTo>
                    <a:pt x="19931" y="157"/>
                    <a:pt x="19380" y="113"/>
                    <a:pt x="18859" y="79"/>
                  </a:cubicBezTo>
                  <a:cubicBezTo>
                    <a:pt x="18666" y="68"/>
                    <a:pt x="18472" y="58"/>
                    <a:pt x="18285" y="52"/>
                  </a:cubicBezTo>
                  <a:lnTo>
                    <a:pt x="18071" y="45"/>
                  </a:lnTo>
                  <a:cubicBezTo>
                    <a:pt x="17989" y="38"/>
                    <a:pt x="17911" y="35"/>
                    <a:pt x="17829" y="31"/>
                  </a:cubicBezTo>
                  <a:cubicBezTo>
                    <a:pt x="17649" y="21"/>
                    <a:pt x="17465" y="11"/>
                    <a:pt x="17281" y="11"/>
                  </a:cubicBezTo>
                  <a:lnTo>
                    <a:pt x="17098" y="7"/>
                  </a:lnTo>
                  <a:cubicBezTo>
                    <a:pt x="16899" y="4"/>
                    <a:pt x="16697" y="1"/>
                    <a:pt x="16494" y="1"/>
                  </a:cubicBezTo>
                  <a:close/>
                </a:path>
              </a:pathLst>
            </a:custGeom>
            <a:solidFill>
              <a:srgbClr val="FCE7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56"/>
            <p:cNvSpPr/>
            <p:nvPr/>
          </p:nvSpPr>
          <p:spPr>
            <a:xfrm>
              <a:off x="3660450" y="2902550"/>
              <a:ext cx="757575" cy="108725"/>
            </a:xfrm>
            <a:custGeom>
              <a:avLst/>
              <a:gdLst/>
              <a:ahLst/>
              <a:cxnLst/>
              <a:rect l="l" t="t" r="r" b="b"/>
              <a:pathLst>
                <a:path w="30303" h="4349" extrusionOk="0">
                  <a:moveTo>
                    <a:pt x="487" y="0"/>
                  </a:moveTo>
                  <a:cubicBezTo>
                    <a:pt x="477" y="0"/>
                    <a:pt x="467" y="1"/>
                    <a:pt x="457" y="1"/>
                  </a:cubicBezTo>
                  <a:cubicBezTo>
                    <a:pt x="269" y="19"/>
                    <a:pt x="99" y="165"/>
                    <a:pt x="55" y="348"/>
                  </a:cubicBezTo>
                  <a:cubicBezTo>
                    <a:pt x="0" y="593"/>
                    <a:pt x="157" y="815"/>
                    <a:pt x="388" y="882"/>
                  </a:cubicBezTo>
                  <a:cubicBezTo>
                    <a:pt x="667" y="961"/>
                    <a:pt x="946" y="1036"/>
                    <a:pt x="1225" y="1110"/>
                  </a:cubicBezTo>
                  <a:cubicBezTo>
                    <a:pt x="1463" y="1175"/>
                    <a:pt x="1702" y="1236"/>
                    <a:pt x="1936" y="1311"/>
                  </a:cubicBezTo>
                  <a:cubicBezTo>
                    <a:pt x="2378" y="1454"/>
                    <a:pt x="2831" y="1556"/>
                    <a:pt x="3269" y="1709"/>
                  </a:cubicBezTo>
                  <a:cubicBezTo>
                    <a:pt x="3511" y="1791"/>
                    <a:pt x="3752" y="1869"/>
                    <a:pt x="3994" y="1940"/>
                  </a:cubicBezTo>
                  <a:cubicBezTo>
                    <a:pt x="4222" y="2008"/>
                    <a:pt x="4450" y="2073"/>
                    <a:pt x="4674" y="2141"/>
                  </a:cubicBezTo>
                  <a:cubicBezTo>
                    <a:pt x="5161" y="2287"/>
                    <a:pt x="5644" y="2440"/>
                    <a:pt x="6126" y="2603"/>
                  </a:cubicBezTo>
                  <a:cubicBezTo>
                    <a:pt x="6575" y="2754"/>
                    <a:pt x="7029" y="2883"/>
                    <a:pt x="7487" y="2998"/>
                  </a:cubicBezTo>
                  <a:cubicBezTo>
                    <a:pt x="7980" y="3124"/>
                    <a:pt x="8474" y="3250"/>
                    <a:pt x="8967" y="3376"/>
                  </a:cubicBezTo>
                  <a:cubicBezTo>
                    <a:pt x="9450" y="3501"/>
                    <a:pt x="9943" y="3587"/>
                    <a:pt x="10433" y="3661"/>
                  </a:cubicBezTo>
                  <a:cubicBezTo>
                    <a:pt x="10923" y="3733"/>
                    <a:pt x="11413" y="3815"/>
                    <a:pt x="11899" y="3903"/>
                  </a:cubicBezTo>
                  <a:cubicBezTo>
                    <a:pt x="12383" y="3988"/>
                    <a:pt x="12869" y="4036"/>
                    <a:pt x="13356" y="4087"/>
                  </a:cubicBezTo>
                  <a:cubicBezTo>
                    <a:pt x="13930" y="4148"/>
                    <a:pt x="14508" y="4186"/>
                    <a:pt x="15083" y="4220"/>
                  </a:cubicBezTo>
                  <a:cubicBezTo>
                    <a:pt x="15335" y="4236"/>
                    <a:pt x="15587" y="4243"/>
                    <a:pt x="15838" y="4257"/>
                  </a:cubicBezTo>
                  <a:cubicBezTo>
                    <a:pt x="16087" y="4270"/>
                    <a:pt x="16339" y="4281"/>
                    <a:pt x="16587" y="4288"/>
                  </a:cubicBezTo>
                  <a:cubicBezTo>
                    <a:pt x="17121" y="4301"/>
                    <a:pt x="17655" y="4318"/>
                    <a:pt x="18185" y="4338"/>
                  </a:cubicBezTo>
                  <a:cubicBezTo>
                    <a:pt x="18406" y="4346"/>
                    <a:pt x="18626" y="4349"/>
                    <a:pt x="18846" y="4349"/>
                  </a:cubicBezTo>
                  <a:cubicBezTo>
                    <a:pt x="19123" y="4349"/>
                    <a:pt x="19399" y="4344"/>
                    <a:pt x="19675" y="4338"/>
                  </a:cubicBezTo>
                  <a:cubicBezTo>
                    <a:pt x="19958" y="4332"/>
                    <a:pt x="20244" y="4322"/>
                    <a:pt x="20526" y="4311"/>
                  </a:cubicBezTo>
                  <a:cubicBezTo>
                    <a:pt x="20710" y="4305"/>
                    <a:pt x="20893" y="4291"/>
                    <a:pt x="21074" y="4274"/>
                  </a:cubicBezTo>
                  <a:cubicBezTo>
                    <a:pt x="21128" y="4270"/>
                    <a:pt x="21186" y="4267"/>
                    <a:pt x="21240" y="4261"/>
                  </a:cubicBezTo>
                  <a:cubicBezTo>
                    <a:pt x="21761" y="4223"/>
                    <a:pt x="22285" y="4192"/>
                    <a:pt x="22801" y="4124"/>
                  </a:cubicBezTo>
                  <a:cubicBezTo>
                    <a:pt x="23349" y="4052"/>
                    <a:pt x="23894" y="3954"/>
                    <a:pt x="24438" y="3839"/>
                  </a:cubicBezTo>
                  <a:cubicBezTo>
                    <a:pt x="24935" y="3736"/>
                    <a:pt x="25438" y="3634"/>
                    <a:pt x="25924" y="3492"/>
                  </a:cubicBezTo>
                  <a:cubicBezTo>
                    <a:pt x="26404" y="3352"/>
                    <a:pt x="26880" y="3189"/>
                    <a:pt x="27346" y="3008"/>
                  </a:cubicBezTo>
                  <a:cubicBezTo>
                    <a:pt x="27843" y="2818"/>
                    <a:pt x="28323" y="2590"/>
                    <a:pt x="28795" y="2342"/>
                  </a:cubicBezTo>
                  <a:cubicBezTo>
                    <a:pt x="29000" y="2233"/>
                    <a:pt x="29204" y="2118"/>
                    <a:pt x="29404" y="1998"/>
                  </a:cubicBezTo>
                  <a:cubicBezTo>
                    <a:pt x="29507" y="1937"/>
                    <a:pt x="29612" y="1876"/>
                    <a:pt x="29714" y="1815"/>
                  </a:cubicBezTo>
                  <a:cubicBezTo>
                    <a:pt x="29840" y="1736"/>
                    <a:pt x="29986" y="1658"/>
                    <a:pt x="30088" y="1549"/>
                  </a:cubicBezTo>
                  <a:cubicBezTo>
                    <a:pt x="30183" y="1444"/>
                    <a:pt x="30241" y="1308"/>
                    <a:pt x="30276" y="1175"/>
                  </a:cubicBezTo>
                  <a:cubicBezTo>
                    <a:pt x="30303" y="1069"/>
                    <a:pt x="30279" y="947"/>
                    <a:pt x="30221" y="859"/>
                  </a:cubicBezTo>
                  <a:cubicBezTo>
                    <a:pt x="30180" y="797"/>
                    <a:pt x="30129" y="750"/>
                    <a:pt x="30064" y="716"/>
                  </a:cubicBezTo>
                  <a:cubicBezTo>
                    <a:pt x="30006" y="685"/>
                    <a:pt x="29942" y="668"/>
                    <a:pt x="29878" y="668"/>
                  </a:cubicBezTo>
                  <a:cubicBezTo>
                    <a:pt x="29871" y="668"/>
                    <a:pt x="29864" y="668"/>
                    <a:pt x="29857" y="668"/>
                  </a:cubicBezTo>
                  <a:cubicBezTo>
                    <a:pt x="29808" y="662"/>
                    <a:pt x="29758" y="657"/>
                    <a:pt x="29708" y="657"/>
                  </a:cubicBezTo>
                  <a:cubicBezTo>
                    <a:pt x="29642" y="657"/>
                    <a:pt x="29576" y="666"/>
                    <a:pt x="29516" y="695"/>
                  </a:cubicBezTo>
                  <a:cubicBezTo>
                    <a:pt x="29442" y="730"/>
                    <a:pt x="29364" y="763"/>
                    <a:pt x="29289" y="807"/>
                  </a:cubicBezTo>
                  <a:cubicBezTo>
                    <a:pt x="29255" y="828"/>
                    <a:pt x="29221" y="852"/>
                    <a:pt x="29183" y="873"/>
                  </a:cubicBezTo>
                  <a:cubicBezTo>
                    <a:pt x="29026" y="967"/>
                    <a:pt x="28874" y="1063"/>
                    <a:pt x="28717" y="1158"/>
                  </a:cubicBezTo>
                  <a:cubicBezTo>
                    <a:pt x="28418" y="1335"/>
                    <a:pt x="28105" y="1501"/>
                    <a:pt x="27789" y="1655"/>
                  </a:cubicBezTo>
                  <a:cubicBezTo>
                    <a:pt x="27479" y="1798"/>
                    <a:pt x="27169" y="1927"/>
                    <a:pt x="26850" y="2042"/>
                  </a:cubicBezTo>
                  <a:cubicBezTo>
                    <a:pt x="26506" y="2168"/>
                    <a:pt x="26153" y="2284"/>
                    <a:pt x="25798" y="2389"/>
                  </a:cubicBezTo>
                  <a:cubicBezTo>
                    <a:pt x="25615" y="2447"/>
                    <a:pt x="25428" y="2501"/>
                    <a:pt x="25241" y="2546"/>
                  </a:cubicBezTo>
                  <a:cubicBezTo>
                    <a:pt x="25060" y="2590"/>
                    <a:pt x="24877" y="2628"/>
                    <a:pt x="24696" y="2665"/>
                  </a:cubicBezTo>
                  <a:cubicBezTo>
                    <a:pt x="24319" y="2746"/>
                    <a:pt x="23944" y="2821"/>
                    <a:pt x="23567" y="2900"/>
                  </a:cubicBezTo>
                  <a:cubicBezTo>
                    <a:pt x="23121" y="2978"/>
                    <a:pt x="22672" y="3049"/>
                    <a:pt x="22220" y="3087"/>
                  </a:cubicBezTo>
                  <a:cubicBezTo>
                    <a:pt x="21686" y="3134"/>
                    <a:pt x="21152" y="3179"/>
                    <a:pt x="20614" y="3220"/>
                  </a:cubicBezTo>
                  <a:cubicBezTo>
                    <a:pt x="20111" y="3256"/>
                    <a:pt x="19601" y="3264"/>
                    <a:pt x="19094" y="3277"/>
                  </a:cubicBezTo>
                  <a:cubicBezTo>
                    <a:pt x="18978" y="3280"/>
                    <a:pt x="18862" y="3281"/>
                    <a:pt x="18746" y="3281"/>
                  </a:cubicBezTo>
                  <a:cubicBezTo>
                    <a:pt x="18593" y="3281"/>
                    <a:pt x="18441" y="3279"/>
                    <a:pt x="18291" y="3277"/>
                  </a:cubicBezTo>
                  <a:cubicBezTo>
                    <a:pt x="18060" y="3277"/>
                    <a:pt x="17832" y="3264"/>
                    <a:pt x="17601" y="3256"/>
                  </a:cubicBezTo>
                  <a:cubicBezTo>
                    <a:pt x="16927" y="3243"/>
                    <a:pt x="16257" y="3236"/>
                    <a:pt x="15584" y="3209"/>
                  </a:cubicBezTo>
                  <a:cubicBezTo>
                    <a:pt x="14940" y="3182"/>
                    <a:pt x="14301" y="3151"/>
                    <a:pt x="13658" y="3107"/>
                  </a:cubicBezTo>
                  <a:cubicBezTo>
                    <a:pt x="13546" y="3097"/>
                    <a:pt x="13433" y="3087"/>
                    <a:pt x="13318" y="3077"/>
                  </a:cubicBezTo>
                  <a:cubicBezTo>
                    <a:pt x="12835" y="3029"/>
                    <a:pt x="12356" y="2964"/>
                    <a:pt x="11876" y="2886"/>
                  </a:cubicBezTo>
                  <a:cubicBezTo>
                    <a:pt x="11624" y="2845"/>
                    <a:pt x="11372" y="2804"/>
                    <a:pt x="11120" y="2763"/>
                  </a:cubicBezTo>
                  <a:cubicBezTo>
                    <a:pt x="10879" y="2726"/>
                    <a:pt x="10637" y="2696"/>
                    <a:pt x="10396" y="2655"/>
                  </a:cubicBezTo>
                  <a:cubicBezTo>
                    <a:pt x="9902" y="2576"/>
                    <a:pt x="9417" y="2468"/>
                    <a:pt x="8930" y="2345"/>
                  </a:cubicBezTo>
                  <a:cubicBezTo>
                    <a:pt x="8423" y="2216"/>
                    <a:pt x="7916" y="2090"/>
                    <a:pt x="7409" y="1961"/>
                  </a:cubicBezTo>
                  <a:cubicBezTo>
                    <a:pt x="6967" y="1848"/>
                    <a:pt x="6528" y="1705"/>
                    <a:pt x="6096" y="1559"/>
                  </a:cubicBezTo>
                  <a:cubicBezTo>
                    <a:pt x="5616" y="1396"/>
                    <a:pt x="5130" y="1253"/>
                    <a:pt x="4641" y="1117"/>
                  </a:cubicBezTo>
                  <a:cubicBezTo>
                    <a:pt x="4405" y="1049"/>
                    <a:pt x="4171" y="988"/>
                    <a:pt x="3939" y="920"/>
                  </a:cubicBezTo>
                  <a:cubicBezTo>
                    <a:pt x="3712" y="848"/>
                    <a:pt x="3487" y="770"/>
                    <a:pt x="3259" y="709"/>
                  </a:cubicBezTo>
                  <a:cubicBezTo>
                    <a:pt x="3021" y="644"/>
                    <a:pt x="2783" y="590"/>
                    <a:pt x="2545" y="532"/>
                  </a:cubicBezTo>
                  <a:cubicBezTo>
                    <a:pt x="2330" y="481"/>
                    <a:pt x="2116" y="419"/>
                    <a:pt x="1902" y="366"/>
                  </a:cubicBezTo>
                  <a:cubicBezTo>
                    <a:pt x="1466" y="246"/>
                    <a:pt x="1024" y="141"/>
                    <a:pt x="589" y="15"/>
                  </a:cubicBezTo>
                  <a:cubicBezTo>
                    <a:pt x="555" y="5"/>
                    <a:pt x="521" y="0"/>
                    <a:pt x="487" y="0"/>
                  </a:cubicBezTo>
                  <a:close/>
                </a:path>
              </a:pathLst>
            </a:custGeom>
            <a:solidFill>
              <a:srgbClr val="F8CA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56"/>
            <p:cNvSpPr/>
            <p:nvPr/>
          </p:nvSpPr>
          <p:spPr>
            <a:xfrm>
              <a:off x="3313050" y="1877725"/>
              <a:ext cx="1406875" cy="1295400"/>
            </a:xfrm>
            <a:custGeom>
              <a:avLst/>
              <a:gdLst/>
              <a:ahLst/>
              <a:cxnLst/>
              <a:rect l="l" t="t" r="r" b="b"/>
              <a:pathLst>
                <a:path w="56275" h="51816" extrusionOk="0">
                  <a:moveTo>
                    <a:pt x="55295" y="37487"/>
                  </a:moveTo>
                  <a:lnTo>
                    <a:pt x="55293" y="37501"/>
                  </a:lnTo>
                  <a:lnTo>
                    <a:pt x="55295" y="37501"/>
                  </a:lnTo>
                  <a:lnTo>
                    <a:pt x="55295" y="37487"/>
                  </a:lnTo>
                  <a:close/>
                  <a:moveTo>
                    <a:pt x="30810" y="0"/>
                  </a:moveTo>
                  <a:cubicBezTo>
                    <a:pt x="30357" y="0"/>
                    <a:pt x="29888" y="0"/>
                    <a:pt x="29428" y="38"/>
                  </a:cubicBezTo>
                  <a:cubicBezTo>
                    <a:pt x="29384" y="41"/>
                    <a:pt x="29340" y="48"/>
                    <a:pt x="29296" y="52"/>
                  </a:cubicBezTo>
                  <a:cubicBezTo>
                    <a:pt x="28772" y="102"/>
                    <a:pt x="28244" y="201"/>
                    <a:pt x="27737" y="300"/>
                  </a:cubicBezTo>
                  <a:cubicBezTo>
                    <a:pt x="27591" y="327"/>
                    <a:pt x="27448" y="355"/>
                    <a:pt x="27306" y="382"/>
                  </a:cubicBezTo>
                  <a:cubicBezTo>
                    <a:pt x="26710" y="490"/>
                    <a:pt x="26156" y="606"/>
                    <a:pt x="25612" y="732"/>
                  </a:cubicBezTo>
                  <a:cubicBezTo>
                    <a:pt x="24676" y="950"/>
                    <a:pt x="23734" y="1229"/>
                    <a:pt x="22823" y="1498"/>
                  </a:cubicBezTo>
                  <a:lnTo>
                    <a:pt x="22397" y="1623"/>
                  </a:lnTo>
                  <a:cubicBezTo>
                    <a:pt x="22288" y="1654"/>
                    <a:pt x="22179" y="1685"/>
                    <a:pt x="22071" y="1719"/>
                  </a:cubicBezTo>
                  <a:cubicBezTo>
                    <a:pt x="21914" y="1760"/>
                    <a:pt x="21761" y="1804"/>
                    <a:pt x="21608" y="1851"/>
                  </a:cubicBezTo>
                  <a:cubicBezTo>
                    <a:pt x="21329" y="1936"/>
                    <a:pt x="21063" y="2041"/>
                    <a:pt x="20863" y="2123"/>
                  </a:cubicBezTo>
                  <a:cubicBezTo>
                    <a:pt x="20520" y="2263"/>
                    <a:pt x="20179" y="2409"/>
                    <a:pt x="19835" y="2552"/>
                  </a:cubicBezTo>
                  <a:cubicBezTo>
                    <a:pt x="19680" y="2620"/>
                    <a:pt x="19520" y="2688"/>
                    <a:pt x="19360" y="2752"/>
                  </a:cubicBezTo>
                  <a:cubicBezTo>
                    <a:pt x="19043" y="2885"/>
                    <a:pt x="18710" y="3041"/>
                    <a:pt x="18312" y="3239"/>
                  </a:cubicBezTo>
                  <a:cubicBezTo>
                    <a:pt x="18261" y="3266"/>
                    <a:pt x="18213" y="3290"/>
                    <a:pt x="18162" y="3314"/>
                  </a:cubicBezTo>
                  <a:cubicBezTo>
                    <a:pt x="18012" y="3385"/>
                    <a:pt x="17859" y="3460"/>
                    <a:pt x="17713" y="3548"/>
                  </a:cubicBezTo>
                  <a:cubicBezTo>
                    <a:pt x="17444" y="3708"/>
                    <a:pt x="17182" y="3889"/>
                    <a:pt x="16927" y="4062"/>
                  </a:cubicBezTo>
                  <a:cubicBezTo>
                    <a:pt x="16761" y="4178"/>
                    <a:pt x="16587" y="4297"/>
                    <a:pt x="16414" y="4409"/>
                  </a:cubicBezTo>
                  <a:cubicBezTo>
                    <a:pt x="16039" y="4651"/>
                    <a:pt x="15675" y="4923"/>
                    <a:pt x="15322" y="5189"/>
                  </a:cubicBezTo>
                  <a:cubicBezTo>
                    <a:pt x="15230" y="5253"/>
                    <a:pt x="15141" y="5321"/>
                    <a:pt x="15053" y="5385"/>
                  </a:cubicBezTo>
                  <a:cubicBezTo>
                    <a:pt x="14886" y="5508"/>
                    <a:pt x="14720" y="5630"/>
                    <a:pt x="14549" y="5753"/>
                  </a:cubicBezTo>
                  <a:cubicBezTo>
                    <a:pt x="14250" y="5971"/>
                    <a:pt x="13940" y="6195"/>
                    <a:pt x="13641" y="6426"/>
                  </a:cubicBezTo>
                  <a:cubicBezTo>
                    <a:pt x="13053" y="6879"/>
                    <a:pt x="12495" y="7379"/>
                    <a:pt x="12015" y="7814"/>
                  </a:cubicBezTo>
                  <a:cubicBezTo>
                    <a:pt x="11641" y="8155"/>
                    <a:pt x="11287" y="8532"/>
                    <a:pt x="10947" y="8899"/>
                  </a:cubicBezTo>
                  <a:lnTo>
                    <a:pt x="10852" y="9001"/>
                  </a:lnTo>
                  <a:cubicBezTo>
                    <a:pt x="10753" y="9107"/>
                    <a:pt x="10651" y="9213"/>
                    <a:pt x="10549" y="9318"/>
                  </a:cubicBezTo>
                  <a:cubicBezTo>
                    <a:pt x="10297" y="9583"/>
                    <a:pt x="10035" y="9858"/>
                    <a:pt x="9801" y="10148"/>
                  </a:cubicBezTo>
                  <a:cubicBezTo>
                    <a:pt x="9461" y="10563"/>
                    <a:pt x="9148" y="10995"/>
                    <a:pt x="8787" y="11512"/>
                  </a:cubicBezTo>
                  <a:cubicBezTo>
                    <a:pt x="8586" y="11794"/>
                    <a:pt x="8385" y="12077"/>
                    <a:pt x="8185" y="12359"/>
                  </a:cubicBezTo>
                  <a:cubicBezTo>
                    <a:pt x="8049" y="12553"/>
                    <a:pt x="7927" y="12757"/>
                    <a:pt x="7807" y="12957"/>
                  </a:cubicBezTo>
                  <a:lnTo>
                    <a:pt x="7740" y="13073"/>
                  </a:lnTo>
                  <a:cubicBezTo>
                    <a:pt x="7464" y="13529"/>
                    <a:pt x="7212" y="13992"/>
                    <a:pt x="6919" y="14546"/>
                  </a:cubicBezTo>
                  <a:cubicBezTo>
                    <a:pt x="6719" y="14927"/>
                    <a:pt x="6539" y="15322"/>
                    <a:pt x="6362" y="15706"/>
                  </a:cubicBezTo>
                  <a:cubicBezTo>
                    <a:pt x="6307" y="15829"/>
                    <a:pt x="6253" y="15951"/>
                    <a:pt x="6198" y="16070"/>
                  </a:cubicBezTo>
                  <a:cubicBezTo>
                    <a:pt x="6082" y="16319"/>
                    <a:pt x="5964" y="16570"/>
                    <a:pt x="5845" y="16812"/>
                  </a:cubicBezTo>
                  <a:cubicBezTo>
                    <a:pt x="5715" y="17080"/>
                    <a:pt x="5583" y="17360"/>
                    <a:pt x="5457" y="17635"/>
                  </a:cubicBezTo>
                  <a:cubicBezTo>
                    <a:pt x="5382" y="17802"/>
                    <a:pt x="5304" y="17969"/>
                    <a:pt x="5225" y="18135"/>
                  </a:cubicBezTo>
                  <a:cubicBezTo>
                    <a:pt x="5066" y="18471"/>
                    <a:pt x="4903" y="18818"/>
                    <a:pt x="4760" y="19165"/>
                  </a:cubicBezTo>
                  <a:cubicBezTo>
                    <a:pt x="4552" y="19672"/>
                    <a:pt x="4314" y="20247"/>
                    <a:pt x="4066" y="20798"/>
                  </a:cubicBezTo>
                  <a:cubicBezTo>
                    <a:pt x="3939" y="21081"/>
                    <a:pt x="3814" y="21374"/>
                    <a:pt x="3694" y="21652"/>
                  </a:cubicBezTo>
                  <a:cubicBezTo>
                    <a:pt x="3589" y="21897"/>
                    <a:pt x="3487" y="22142"/>
                    <a:pt x="3378" y="22384"/>
                  </a:cubicBezTo>
                  <a:cubicBezTo>
                    <a:pt x="3297" y="22571"/>
                    <a:pt x="3218" y="22762"/>
                    <a:pt x="3140" y="22945"/>
                  </a:cubicBezTo>
                  <a:cubicBezTo>
                    <a:pt x="3110" y="23023"/>
                    <a:pt x="3079" y="23098"/>
                    <a:pt x="3049" y="23173"/>
                  </a:cubicBezTo>
                  <a:cubicBezTo>
                    <a:pt x="3005" y="23275"/>
                    <a:pt x="2960" y="23377"/>
                    <a:pt x="2916" y="23476"/>
                  </a:cubicBezTo>
                  <a:cubicBezTo>
                    <a:pt x="2851" y="23629"/>
                    <a:pt x="2783" y="23789"/>
                    <a:pt x="2719" y="23945"/>
                  </a:cubicBezTo>
                  <a:cubicBezTo>
                    <a:pt x="2433" y="24670"/>
                    <a:pt x="2201" y="25279"/>
                    <a:pt x="2014" y="25915"/>
                  </a:cubicBezTo>
                  <a:cubicBezTo>
                    <a:pt x="1898" y="26306"/>
                    <a:pt x="1813" y="26711"/>
                    <a:pt x="1735" y="27102"/>
                  </a:cubicBezTo>
                  <a:cubicBezTo>
                    <a:pt x="1711" y="27224"/>
                    <a:pt x="1684" y="27343"/>
                    <a:pt x="1661" y="27463"/>
                  </a:cubicBezTo>
                  <a:cubicBezTo>
                    <a:pt x="1548" y="27993"/>
                    <a:pt x="1413" y="28527"/>
                    <a:pt x="1279" y="29044"/>
                  </a:cubicBezTo>
                  <a:cubicBezTo>
                    <a:pt x="1127" y="29643"/>
                    <a:pt x="970" y="30259"/>
                    <a:pt x="848" y="30874"/>
                  </a:cubicBezTo>
                  <a:lnTo>
                    <a:pt x="786" y="31187"/>
                  </a:lnTo>
                  <a:cubicBezTo>
                    <a:pt x="701" y="31629"/>
                    <a:pt x="612" y="32075"/>
                    <a:pt x="524" y="32521"/>
                  </a:cubicBezTo>
                  <a:cubicBezTo>
                    <a:pt x="501" y="32636"/>
                    <a:pt x="477" y="32755"/>
                    <a:pt x="453" y="32874"/>
                  </a:cubicBezTo>
                  <a:cubicBezTo>
                    <a:pt x="364" y="33310"/>
                    <a:pt x="273" y="33763"/>
                    <a:pt x="212" y="34208"/>
                  </a:cubicBezTo>
                  <a:cubicBezTo>
                    <a:pt x="137" y="34755"/>
                    <a:pt x="102" y="35314"/>
                    <a:pt x="72" y="35854"/>
                  </a:cubicBezTo>
                  <a:cubicBezTo>
                    <a:pt x="61" y="35980"/>
                    <a:pt x="55" y="36106"/>
                    <a:pt x="48" y="36228"/>
                  </a:cubicBezTo>
                  <a:cubicBezTo>
                    <a:pt x="14" y="36766"/>
                    <a:pt x="0" y="37330"/>
                    <a:pt x="11" y="38004"/>
                  </a:cubicBezTo>
                  <a:cubicBezTo>
                    <a:pt x="17" y="38575"/>
                    <a:pt x="41" y="39144"/>
                    <a:pt x="69" y="39678"/>
                  </a:cubicBezTo>
                  <a:cubicBezTo>
                    <a:pt x="82" y="39967"/>
                    <a:pt x="96" y="40256"/>
                    <a:pt x="113" y="40545"/>
                  </a:cubicBezTo>
                  <a:cubicBezTo>
                    <a:pt x="123" y="40736"/>
                    <a:pt x="147" y="40930"/>
                    <a:pt x="168" y="41117"/>
                  </a:cubicBezTo>
                  <a:cubicBezTo>
                    <a:pt x="177" y="41219"/>
                    <a:pt x="191" y="41324"/>
                    <a:pt x="201" y="41426"/>
                  </a:cubicBezTo>
                  <a:cubicBezTo>
                    <a:pt x="221" y="41634"/>
                    <a:pt x="239" y="41845"/>
                    <a:pt x="259" y="42056"/>
                  </a:cubicBezTo>
                  <a:cubicBezTo>
                    <a:pt x="286" y="42403"/>
                    <a:pt x="320" y="42764"/>
                    <a:pt x="361" y="43117"/>
                  </a:cubicBezTo>
                  <a:cubicBezTo>
                    <a:pt x="446" y="43872"/>
                    <a:pt x="548" y="44543"/>
                    <a:pt x="667" y="45175"/>
                  </a:cubicBezTo>
                  <a:cubicBezTo>
                    <a:pt x="776" y="45733"/>
                    <a:pt x="909" y="46226"/>
                    <a:pt x="1075" y="46678"/>
                  </a:cubicBezTo>
                  <a:cubicBezTo>
                    <a:pt x="1198" y="47019"/>
                    <a:pt x="1375" y="47339"/>
                    <a:pt x="1528" y="47607"/>
                  </a:cubicBezTo>
                  <a:lnTo>
                    <a:pt x="1617" y="47760"/>
                  </a:lnTo>
                  <a:cubicBezTo>
                    <a:pt x="1705" y="47917"/>
                    <a:pt x="1800" y="48077"/>
                    <a:pt x="1895" y="48234"/>
                  </a:cubicBezTo>
                  <a:cubicBezTo>
                    <a:pt x="1994" y="48389"/>
                    <a:pt x="2123" y="48594"/>
                    <a:pt x="2270" y="48771"/>
                  </a:cubicBezTo>
                  <a:cubicBezTo>
                    <a:pt x="2399" y="48927"/>
                    <a:pt x="2542" y="49094"/>
                    <a:pt x="2732" y="49254"/>
                  </a:cubicBezTo>
                  <a:cubicBezTo>
                    <a:pt x="2763" y="49281"/>
                    <a:pt x="2796" y="49305"/>
                    <a:pt x="2831" y="49332"/>
                  </a:cubicBezTo>
                  <a:cubicBezTo>
                    <a:pt x="3072" y="49519"/>
                    <a:pt x="3127" y="49546"/>
                    <a:pt x="3426" y="49648"/>
                  </a:cubicBezTo>
                  <a:cubicBezTo>
                    <a:pt x="3520" y="49681"/>
                    <a:pt x="3686" y="49700"/>
                    <a:pt x="3788" y="49700"/>
                  </a:cubicBezTo>
                  <a:cubicBezTo>
                    <a:pt x="3804" y="49700"/>
                    <a:pt x="3818" y="49700"/>
                    <a:pt x="3831" y="49699"/>
                  </a:cubicBezTo>
                  <a:cubicBezTo>
                    <a:pt x="4041" y="49679"/>
                    <a:pt x="4334" y="49634"/>
                    <a:pt x="4518" y="49488"/>
                  </a:cubicBezTo>
                  <a:lnTo>
                    <a:pt x="4565" y="49451"/>
                  </a:lnTo>
                  <a:cubicBezTo>
                    <a:pt x="4654" y="49383"/>
                    <a:pt x="4743" y="49311"/>
                    <a:pt x="4817" y="49230"/>
                  </a:cubicBezTo>
                  <a:cubicBezTo>
                    <a:pt x="4858" y="49185"/>
                    <a:pt x="4889" y="49148"/>
                    <a:pt x="4916" y="49111"/>
                  </a:cubicBezTo>
                  <a:cubicBezTo>
                    <a:pt x="4923" y="49121"/>
                    <a:pt x="4930" y="49135"/>
                    <a:pt x="4936" y="49148"/>
                  </a:cubicBezTo>
                  <a:cubicBezTo>
                    <a:pt x="5041" y="49315"/>
                    <a:pt x="5181" y="49468"/>
                    <a:pt x="5314" y="49614"/>
                  </a:cubicBezTo>
                  <a:lnTo>
                    <a:pt x="5365" y="49672"/>
                  </a:lnTo>
                  <a:cubicBezTo>
                    <a:pt x="5399" y="49713"/>
                    <a:pt x="5440" y="49754"/>
                    <a:pt x="5477" y="49791"/>
                  </a:cubicBezTo>
                  <a:cubicBezTo>
                    <a:pt x="5682" y="49995"/>
                    <a:pt x="5930" y="50138"/>
                    <a:pt x="6236" y="50234"/>
                  </a:cubicBezTo>
                  <a:cubicBezTo>
                    <a:pt x="6365" y="50273"/>
                    <a:pt x="6500" y="50292"/>
                    <a:pt x="6634" y="50292"/>
                  </a:cubicBezTo>
                  <a:cubicBezTo>
                    <a:pt x="6673" y="50292"/>
                    <a:pt x="6711" y="50291"/>
                    <a:pt x="6749" y="50288"/>
                  </a:cubicBezTo>
                  <a:cubicBezTo>
                    <a:pt x="6971" y="50270"/>
                    <a:pt x="7195" y="50199"/>
                    <a:pt x="7396" y="50080"/>
                  </a:cubicBezTo>
                  <a:cubicBezTo>
                    <a:pt x="7515" y="50123"/>
                    <a:pt x="7637" y="50143"/>
                    <a:pt x="7764" y="50143"/>
                  </a:cubicBezTo>
                  <a:cubicBezTo>
                    <a:pt x="7800" y="50143"/>
                    <a:pt x="7835" y="50141"/>
                    <a:pt x="7872" y="50138"/>
                  </a:cubicBezTo>
                  <a:cubicBezTo>
                    <a:pt x="8073" y="50124"/>
                    <a:pt x="8280" y="50063"/>
                    <a:pt x="8522" y="49951"/>
                  </a:cubicBezTo>
                  <a:lnTo>
                    <a:pt x="8549" y="49978"/>
                  </a:lnTo>
                  <a:lnTo>
                    <a:pt x="8572" y="50002"/>
                  </a:lnTo>
                  <a:cubicBezTo>
                    <a:pt x="8845" y="50278"/>
                    <a:pt x="9172" y="50543"/>
                    <a:pt x="9515" y="50774"/>
                  </a:cubicBezTo>
                  <a:cubicBezTo>
                    <a:pt x="9624" y="50846"/>
                    <a:pt x="9736" y="50920"/>
                    <a:pt x="9858" y="50982"/>
                  </a:cubicBezTo>
                  <a:cubicBezTo>
                    <a:pt x="10059" y="51084"/>
                    <a:pt x="10277" y="51162"/>
                    <a:pt x="10484" y="51237"/>
                  </a:cubicBezTo>
                  <a:lnTo>
                    <a:pt x="10577" y="51271"/>
                  </a:lnTo>
                  <a:cubicBezTo>
                    <a:pt x="10712" y="51322"/>
                    <a:pt x="10855" y="51363"/>
                    <a:pt x="10995" y="51400"/>
                  </a:cubicBezTo>
                  <a:cubicBezTo>
                    <a:pt x="11056" y="51417"/>
                    <a:pt x="11117" y="51434"/>
                    <a:pt x="11175" y="51451"/>
                  </a:cubicBezTo>
                  <a:cubicBezTo>
                    <a:pt x="11209" y="51465"/>
                    <a:pt x="11240" y="51482"/>
                    <a:pt x="11274" y="51495"/>
                  </a:cubicBezTo>
                  <a:cubicBezTo>
                    <a:pt x="11324" y="51520"/>
                    <a:pt x="11379" y="51546"/>
                    <a:pt x="11434" y="51567"/>
                  </a:cubicBezTo>
                  <a:cubicBezTo>
                    <a:pt x="11805" y="51733"/>
                    <a:pt x="12168" y="51816"/>
                    <a:pt x="12509" y="51816"/>
                  </a:cubicBezTo>
                  <a:cubicBezTo>
                    <a:pt x="12553" y="51816"/>
                    <a:pt x="12596" y="51814"/>
                    <a:pt x="12638" y="51812"/>
                  </a:cubicBezTo>
                  <a:cubicBezTo>
                    <a:pt x="12654" y="51812"/>
                    <a:pt x="12668" y="51812"/>
                    <a:pt x="12685" y="51809"/>
                  </a:cubicBezTo>
                  <a:cubicBezTo>
                    <a:pt x="12845" y="51798"/>
                    <a:pt x="12995" y="51768"/>
                    <a:pt x="13161" y="51737"/>
                  </a:cubicBezTo>
                  <a:cubicBezTo>
                    <a:pt x="13362" y="51696"/>
                    <a:pt x="13570" y="51611"/>
                    <a:pt x="13811" y="51465"/>
                  </a:cubicBezTo>
                  <a:cubicBezTo>
                    <a:pt x="13971" y="51373"/>
                    <a:pt x="14117" y="51247"/>
                    <a:pt x="14267" y="51118"/>
                  </a:cubicBezTo>
                  <a:lnTo>
                    <a:pt x="14339" y="51060"/>
                  </a:lnTo>
                  <a:cubicBezTo>
                    <a:pt x="14478" y="50951"/>
                    <a:pt x="14621" y="50839"/>
                    <a:pt x="14750" y="50713"/>
                  </a:cubicBezTo>
                  <a:cubicBezTo>
                    <a:pt x="15036" y="50434"/>
                    <a:pt x="15131" y="50036"/>
                    <a:pt x="15223" y="49652"/>
                  </a:cubicBezTo>
                  <a:lnTo>
                    <a:pt x="15251" y="49540"/>
                  </a:lnTo>
                  <a:cubicBezTo>
                    <a:pt x="15325" y="49237"/>
                    <a:pt x="15345" y="48914"/>
                    <a:pt x="15369" y="48604"/>
                  </a:cubicBezTo>
                  <a:cubicBezTo>
                    <a:pt x="15376" y="48526"/>
                    <a:pt x="15380" y="48444"/>
                    <a:pt x="15386" y="48363"/>
                  </a:cubicBezTo>
                  <a:cubicBezTo>
                    <a:pt x="15417" y="48022"/>
                    <a:pt x="15434" y="47760"/>
                    <a:pt x="15444" y="47512"/>
                  </a:cubicBezTo>
                  <a:lnTo>
                    <a:pt x="15451" y="47339"/>
                  </a:lnTo>
                  <a:cubicBezTo>
                    <a:pt x="15458" y="47141"/>
                    <a:pt x="15464" y="46937"/>
                    <a:pt x="15478" y="46736"/>
                  </a:cubicBezTo>
                  <a:cubicBezTo>
                    <a:pt x="15499" y="46433"/>
                    <a:pt x="15464" y="46124"/>
                    <a:pt x="15369" y="45723"/>
                  </a:cubicBezTo>
                  <a:cubicBezTo>
                    <a:pt x="15349" y="45634"/>
                    <a:pt x="15322" y="45546"/>
                    <a:pt x="15295" y="45461"/>
                  </a:cubicBezTo>
                  <a:lnTo>
                    <a:pt x="15267" y="45362"/>
                  </a:lnTo>
                  <a:cubicBezTo>
                    <a:pt x="15199" y="45141"/>
                    <a:pt x="15121" y="44910"/>
                    <a:pt x="14978" y="44712"/>
                  </a:cubicBezTo>
                  <a:cubicBezTo>
                    <a:pt x="14978" y="44610"/>
                    <a:pt x="14975" y="44505"/>
                    <a:pt x="14971" y="44403"/>
                  </a:cubicBezTo>
                  <a:cubicBezTo>
                    <a:pt x="14957" y="44103"/>
                    <a:pt x="14927" y="43808"/>
                    <a:pt x="14890" y="43502"/>
                  </a:cubicBezTo>
                  <a:cubicBezTo>
                    <a:pt x="14852" y="43182"/>
                    <a:pt x="14818" y="42920"/>
                    <a:pt x="14784" y="42685"/>
                  </a:cubicBezTo>
                  <a:cubicBezTo>
                    <a:pt x="14750" y="42461"/>
                    <a:pt x="14706" y="42236"/>
                    <a:pt x="14662" y="42015"/>
                  </a:cubicBezTo>
                  <a:cubicBezTo>
                    <a:pt x="14642" y="41919"/>
                    <a:pt x="14624" y="41825"/>
                    <a:pt x="14607" y="41729"/>
                  </a:cubicBezTo>
                  <a:cubicBezTo>
                    <a:pt x="14577" y="41559"/>
                    <a:pt x="14546" y="41389"/>
                    <a:pt x="14516" y="41219"/>
                  </a:cubicBezTo>
                  <a:cubicBezTo>
                    <a:pt x="14475" y="40947"/>
                    <a:pt x="14441" y="40671"/>
                    <a:pt x="14406" y="40403"/>
                  </a:cubicBezTo>
                  <a:cubicBezTo>
                    <a:pt x="14379" y="40192"/>
                    <a:pt x="14353" y="39971"/>
                    <a:pt x="14321" y="39756"/>
                  </a:cubicBezTo>
                  <a:cubicBezTo>
                    <a:pt x="14250" y="39273"/>
                    <a:pt x="14223" y="38773"/>
                    <a:pt x="14196" y="38290"/>
                  </a:cubicBezTo>
                  <a:lnTo>
                    <a:pt x="14185" y="38096"/>
                  </a:lnTo>
                  <a:cubicBezTo>
                    <a:pt x="14152" y="37508"/>
                    <a:pt x="14135" y="36930"/>
                    <a:pt x="14121" y="36388"/>
                  </a:cubicBezTo>
                  <a:cubicBezTo>
                    <a:pt x="14111" y="35861"/>
                    <a:pt x="14141" y="35334"/>
                    <a:pt x="14169" y="34933"/>
                  </a:cubicBezTo>
                  <a:cubicBezTo>
                    <a:pt x="14233" y="34347"/>
                    <a:pt x="14318" y="33755"/>
                    <a:pt x="14400" y="33184"/>
                  </a:cubicBezTo>
                  <a:cubicBezTo>
                    <a:pt x="14434" y="32942"/>
                    <a:pt x="14468" y="32701"/>
                    <a:pt x="14502" y="32463"/>
                  </a:cubicBezTo>
                  <a:cubicBezTo>
                    <a:pt x="14597" y="31758"/>
                    <a:pt x="14655" y="31044"/>
                    <a:pt x="14709" y="30350"/>
                  </a:cubicBezTo>
                  <a:cubicBezTo>
                    <a:pt x="14726" y="30133"/>
                    <a:pt x="14744" y="29912"/>
                    <a:pt x="14764" y="29694"/>
                  </a:cubicBezTo>
                  <a:lnTo>
                    <a:pt x="14805" y="29306"/>
                  </a:lnTo>
                  <a:cubicBezTo>
                    <a:pt x="14846" y="28901"/>
                    <a:pt x="14890" y="28483"/>
                    <a:pt x="14937" y="28072"/>
                  </a:cubicBezTo>
                  <a:cubicBezTo>
                    <a:pt x="14975" y="27758"/>
                    <a:pt x="15019" y="27442"/>
                    <a:pt x="15063" y="27139"/>
                  </a:cubicBezTo>
                  <a:cubicBezTo>
                    <a:pt x="15097" y="26885"/>
                    <a:pt x="15131" y="26629"/>
                    <a:pt x="15165" y="26374"/>
                  </a:cubicBezTo>
                  <a:cubicBezTo>
                    <a:pt x="15237" y="25795"/>
                    <a:pt x="15322" y="25197"/>
                    <a:pt x="15414" y="24599"/>
                  </a:cubicBezTo>
                  <a:cubicBezTo>
                    <a:pt x="15451" y="24357"/>
                    <a:pt x="15482" y="24112"/>
                    <a:pt x="15512" y="23874"/>
                  </a:cubicBezTo>
                  <a:cubicBezTo>
                    <a:pt x="15546" y="23588"/>
                    <a:pt x="15584" y="23292"/>
                    <a:pt x="15631" y="23003"/>
                  </a:cubicBezTo>
                  <a:lnTo>
                    <a:pt x="15642" y="22949"/>
                  </a:lnTo>
                  <a:cubicBezTo>
                    <a:pt x="15730" y="22424"/>
                    <a:pt x="15822" y="21884"/>
                    <a:pt x="15896" y="21349"/>
                  </a:cubicBezTo>
                  <a:cubicBezTo>
                    <a:pt x="15937" y="21060"/>
                    <a:pt x="15975" y="20802"/>
                    <a:pt x="16022" y="20537"/>
                  </a:cubicBezTo>
                  <a:cubicBezTo>
                    <a:pt x="16053" y="20387"/>
                    <a:pt x="16087" y="20234"/>
                    <a:pt x="16121" y="20088"/>
                  </a:cubicBezTo>
                  <a:cubicBezTo>
                    <a:pt x="16149" y="19972"/>
                    <a:pt x="16176" y="19856"/>
                    <a:pt x="16199" y="19741"/>
                  </a:cubicBezTo>
                  <a:cubicBezTo>
                    <a:pt x="16271" y="19404"/>
                    <a:pt x="16336" y="19060"/>
                    <a:pt x="16397" y="18730"/>
                  </a:cubicBezTo>
                  <a:cubicBezTo>
                    <a:pt x="16444" y="18468"/>
                    <a:pt x="16496" y="18203"/>
                    <a:pt x="16546" y="17941"/>
                  </a:cubicBezTo>
                  <a:cubicBezTo>
                    <a:pt x="16645" y="17438"/>
                    <a:pt x="16767" y="16890"/>
                    <a:pt x="16920" y="16264"/>
                  </a:cubicBezTo>
                  <a:cubicBezTo>
                    <a:pt x="16968" y="16060"/>
                    <a:pt x="17016" y="15856"/>
                    <a:pt x="17060" y="15648"/>
                  </a:cubicBezTo>
                  <a:cubicBezTo>
                    <a:pt x="17152" y="15240"/>
                    <a:pt x="17247" y="14815"/>
                    <a:pt x="17369" y="14407"/>
                  </a:cubicBezTo>
                  <a:cubicBezTo>
                    <a:pt x="17376" y="14383"/>
                    <a:pt x="17386" y="14356"/>
                    <a:pt x="17394" y="14332"/>
                  </a:cubicBezTo>
                  <a:cubicBezTo>
                    <a:pt x="17496" y="14838"/>
                    <a:pt x="17625" y="15240"/>
                    <a:pt x="17788" y="15594"/>
                  </a:cubicBezTo>
                  <a:cubicBezTo>
                    <a:pt x="17808" y="15634"/>
                    <a:pt x="17825" y="15672"/>
                    <a:pt x="17843" y="15713"/>
                  </a:cubicBezTo>
                  <a:cubicBezTo>
                    <a:pt x="17907" y="15856"/>
                    <a:pt x="17972" y="16002"/>
                    <a:pt x="18063" y="16124"/>
                  </a:cubicBezTo>
                  <a:cubicBezTo>
                    <a:pt x="18190" y="16301"/>
                    <a:pt x="18325" y="16461"/>
                    <a:pt x="18465" y="16608"/>
                  </a:cubicBezTo>
                  <a:cubicBezTo>
                    <a:pt x="18523" y="16666"/>
                    <a:pt x="18570" y="16710"/>
                    <a:pt x="18618" y="16750"/>
                  </a:cubicBezTo>
                  <a:cubicBezTo>
                    <a:pt x="18876" y="16975"/>
                    <a:pt x="19165" y="17080"/>
                    <a:pt x="19438" y="17165"/>
                  </a:cubicBezTo>
                  <a:cubicBezTo>
                    <a:pt x="19581" y="17210"/>
                    <a:pt x="19839" y="17217"/>
                    <a:pt x="19920" y="17220"/>
                  </a:cubicBezTo>
                  <a:cubicBezTo>
                    <a:pt x="19944" y="17222"/>
                    <a:pt x="19966" y="17222"/>
                    <a:pt x="19986" y="17222"/>
                  </a:cubicBezTo>
                  <a:cubicBezTo>
                    <a:pt x="20006" y="17222"/>
                    <a:pt x="20024" y="17222"/>
                    <a:pt x="20043" y="17220"/>
                  </a:cubicBezTo>
                  <a:cubicBezTo>
                    <a:pt x="20067" y="17217"/>
                    <a:pt x="20094" y="17213"/>
                    <a:pt x="20121" y="17210"/>
                  </a:cubicBezTo>
                  <a:cubicBezTo>
                    <a:pt x="20336" y="17173"/>
                    <a:pt x="20492" y="17138"/>
                    <a:pt x="20666" y="17084"/>
                  </a:cubicBezTo>
                  <a:cubicBezTo>
                    <a:pt x="21247" y="16893"/>
                    <a:pt x="21683" y="16468"/>
                    <a:pt x="22104" y="16053"/>
                  </a:cubicBezTo>
                  <a:cubicBezTo>
                    <a:pt x="22170" y="15989"/>
                    <a:pt x="22234" y="15928"/>
                    <a:pt x="22299" y="15863"/>
                  </a:cubicBezTo>
                  <a:cubicBezTo>
                    <a:pt x="22601" y="15573"/>
                    <a:pt x="22829" y="15301"/>
                    <a:pt x="22999" y="15029"/>
                  </a:cubicBezTo>
                  <a:cubicBezTo>
                    <a:pt x="23002" y="15043"/>
                    <a:pt x="23010" y="15053"/>
                    <a:pt x="23019" y="15067"/>
                  </a:cubicBezTo>
                  <a:cubicBezTo>
                    <a:pt x="23095" y="15190"/>
                    <a:pt x="23197" y="15298"/>
                    <a:pt x="23295" y="15407"/>
                  </a:cubicBezTo>
                  <a:lnTo>
                    <a:pt x="23353" y="15471"/>
                  </a:lnTo>
                  <a:cubicBezTo>
                    <a:pt x="23428" y="15550"/>
                    <a:pt x="23517" y="15621"/>
                    <a:pt x="23591" y="15679"/>
                  </a:cubicBezTo>
                  <a:cubicBezTo>
                    <a:pt x="23713" y="15774"/>
                    <a:pt x="23839" y="15863"/>
                    <a:pt x="23966" y="15937"/>
                  </a:cubicBezTo>
                  <a:lnTo>
                    <a:pt x="23979" y="15978"/>
                  </a:lnTo>
                  <a:lnTo>
                    <a:pt x="23996" y="16016"/>
                  </a:lnTo>
                  <a:cubicBezTo>
                    <a:pt x="24081" y="16217"/>
                    <a:pt x="24173" y="16407"/>
                    <a:pt x="24268" y="16581"/>
                  </a:cubicBezTo>
                  <a:cubicBezTo>
                    <a:pt x="24363" y="16747"/>
                    <a:pt x="24489" y="16893"/>
                    <a:pt x="24611" y="17033"/>
                  </a:cubicBezTo>
                  <a:lnTo>
                    <a:pt x="24676" y="17108"/>
                  </a:lnTo>
                  <a:cubicBezTo>
                    <a:pt x="24880" y="17342"/>
                    <a:pt x="25183" y="17465"/>
                    <a:pt x="25451" y="17557"/>
                  </a:cubicBezTo>
                  <a:cubicBezTo>
                    <a:pt x="25642" y="17621"/>
                    <a:pt x="25865" y="17649"/>
                    <a:pt x="26145" y="17649"/>
                  </a:cubicBezTo>
                  <a:cubicBezTo>
                    <a:pt x="26161" y="17649"/>
                    <a:pt x="26177" y="17649"/>
                    <a:pt x="26194" y="17649"/>
                  </a:cubicBezTo>
                  <a:cubicBezTo>
                    <a:pt x="26214" y="17645"/>
                    <a:pt x="26238" y="17645"/>
                    <a:pt x="26258" y="17645"/>
                  </a:cubicBezTo>
                  <a:cubicBezTo>
                    <a:pt x="26428" y="17631"/>
                    <a:pt x="26615" y="17581"/>
                    <a:pt x="26806" y="17496"/>
                  </a:cubicBezTo>
                  <a:cubicBezTo>
                    <a:pt x="27146" y="17346"/>
                    <a:pt x="27370" y="17199"/>
                    <a:pt x="27588" y="16992"/>
                  </a:cubicBezTo>
                  <a:cubicBezTo>
                    <a:pt x="27721" y="16863"/>
                    <a:pt x="27850" y="16696"/>
                    <a:pt x="27969" y="16499"/>
                  </a:cubicBezTo>
                  <a:cubicBezTo>
                    <a:pt x="28044" y="16488"/>
                    <a:pt x="28119" y="16479"/>
                    <a:pt x="28194" y="16465"/>
                  </a:cubicBezTo>
                  <a:lnTo>
                    <a:pt x="28272" y="16451"/>
                  </a:lnTo>
                  <a:lnTo>
                    <a:pt x="28360" y="16438"/>
                  </a:lnTo>
                  <a:cubicBezTo>
                    <a:pt x="28404" y="16448"/>
                    <a:pt x="28452" y="16461"/>
                    <a:pt x="28497" y="16471"/>
                  </a:cubicBezTo>
                  <a:cubicBezTo>
                    <a:pt x="28558" y="16485"/>
                    <a:pt x="28615" y="16502"/>
                    <a:pt x="28676" y="16516"/>
                  </a:cubicBezTo>
                  <a:cubicBezTo>
                    <a:pt x="28942" y="16577"/>
                    <a:pt x="29207" y="16611"/>
                    <a:pt x="29459" y="16639"/>
                  </a:cubicBezTo>
                  <a:cubicBezTo>
                    <a:pt x="29653" y="16662"/>
                    <a:pt x="29860" y="16683"/>
                    <a:pt x="30092" y="16696"/>
                  </a:cubicBezTo>
                  <a:cubicBezTo>
                    <a:pt x="30128" y="16699"/>
                    <a:pt x="30164" y="16700"/>
                    <a:pt x="30201" y="16700"/>
                  </a:cubicBezTo>
                  <a:cubicBezTo>
                    <a:pt x="30258" y="16700"/>
                    <a:pt x="30316" y="16697"/>
                    <a:pt x="30378" y="16693"/>
                  </a:cubicBezTo>
                  <a:cubicBezTo>
                    <a:pt x="30507" y="16683"/>
                    <a:pt x="30646" y="16662"/>
                    <a:pt x="30823" y="16625"/>
                  </a:cubicBezTo>
                  <a:cubicBezTo>
                    <a:pt x="31130" y="16560"/>
                    <a:pt x="31391" y="16417"/>
                    <a:pt x="31599" y="16199"/>
                  </a:cubicBezTo>
                  <a:cubicBezTo>
                    <a:pt x="31650" y="16149"/>
                    <a:pt x="31694" y="16088"/>
                    <a:pt x="31735" y="16022"/>
                  </a:cubicBezTo>
                  <a:cubicBezTo>
                    <a:pt x="32017" y="15951"/>
                    <a:pt x="32265" y="15835"/>
                    <a:pt x="32486" y="15675"/>
                  </a:cubicBezTo>
                  <a:cubicBezTo>
                    <a:pt x="32670" y="15546"/>
                    <a:pt x="32851" y="15383"/>
                    <a:pt x="33041" y="15176"/>
                  </a:cubicBezTo>
                  <a:cubicBezTo>
                    <a:pt x="33055" y="15237"/>
                    <a:pt x="33072" y="15298"/>
                    <a:pt x="33089" y="15359"/>
                  </a:cubicBezTo>
                  <a:cubicBezTo>
                    <a:pt x="33116" y="15451"/>
                    <a:pt x="33150" y="15557"/>
                    <a:pt x="33194" y="15659"/>
                  </a:cubicBezTo>
                  <a:cubicBezTo>
                    <a:pt x="33245" y="15777"/>
                    <a:pt x="33313" y="15931"/>
                    <a:pt x="33395" y="16080"/>
                  </a:cubicBezTo>
                  <a:cubicBezTo>
                    <a:pt x="33473" y="16226"/>
                    <a:pt x="33599" y="16366"/>
                    <a:pt x="33708" y="16485"/>
                  </a:cubicBezTo>
                  <a:lnTo>
                    <a:pt x="33738" y="16519"/>
                  </a:lnTo>
                  <a:cubicBezTo>
                    <a:pt x="33807" y="16598"/>
                    <a:pt x="33888" y="16675"/>
                    <a:pt x="33980" y="16761"/>
                  </a:cubicBezTo>
                  <a:cubicBezTo>
                    <a:pt x="34283" y="17033"/>
                    <a:pt x="34633" y="17213"/>
                    <a:pt x="35014" y="17295"/>
                  </a:cubicBezTo>
                  <a:cubicBezTo>
                    <a:pt x="35206" y="17336"/>
                    <a:pt x="35396" y="17356"/>
                    <a:pt x="35592" y="17356"/>
                  </a:cubicBezTo>
                  <a:cubicBezTo>
                    <a:pt x="35674" y="17356"/>
                    <a:pt x="35756" y="17353"/>
                    <a:pt x="35840" y="17346"/>
                  </a:cubicBezTo>
                  <a:cubicBezTo>
                    <a:pt x="36008" y="17336"/>
                    <a:pt x="36177" y="17308"/>
                    <a:pt x="36350" y="17267"/>
                  </a:cubicBezTo>
                  <a:cubicBezTo>
                    <a:pt x="36572" y="17217"/>
                    <a:pt x="36786" y="17111"/>
                    <a:pt x="36950" y="17022"/>
                  </a:cubicBezTo>
                  <a:cubicBezTo>
                    <a:pt x="37137" y="16920"/>
                    <a:pt x="37327" y="16768"/>
                    <a:pt x="37518" y="16567"/>
                  </a:cubicBezTo>
                  <a:cubicBezTo>
                    <a:pt x="37735" y="16339"/>
                    <a:pt x="37912" y="16060"/>
                    <a:pt x="38062" y="15720"/>
                  </a:cubicBezTo>
                  <a:cubicBezTo>
                    <a:pt x="38143" y="15529"/>
                    <a:pt x="38225" y="15342"/>
                    <a:pt x="38307" y="15152"/>
                  </a:cubicBezTo>
                  <a:cubicBezTo>
                    <a:pt x="38334" y="15287"/>
                    <a:pt x="38378" y="15427"/>
                    <a:pt x="38429" y="15577"/>
                  </a:cubicBezTo>
                  <a:cubicBezTo>
                    <a:pt x="38514" y="15822"/>
                    <a:pt x="38630" y="16067"/>
                    <a:pt x="38773" y="16305"/>
                  </a:cubicBezTo>
                  <a:cubicBezTo>
                    <a:pt x="38865" y="16455"/>
                    <a:pt x="38983" y="16594"/>
                    <a:pt x="39120" y="16710"/>
                  </a:cubicBezTo>
                  <a:cubicBezTo>
                    <a:pt x="39368" y="16920"/>
                    <a:pt x="39636" y="17019"/>
                    <a:pt x="39912" y="17108"/>
                  </a:cubicBezTo>
                  <a:cubicBezTo>
                    <a:pt x="39967" y="17124"/>
                    <a:pt x="40024" y="17132"/>
                    <a:pt x="40079" y="17138"/>
                  </a:cubicBezTo>
                  <a:cubicBezTo>
                    <a:pt x="40223" y="17155"/>
                    <a:pt x="40347" y="17167"/>
                    <a:pt x="40471" y="17167"/>
                  </a:cubicBezTo>
                  <a:cubicBezTo>
                    <a:pt x="40499" y="17167"/>
                    <a:pt x="40527" y="17167"/>
                    <a:pt x="40555" y="17165"/>
                  </a:cubicBezTo>
                  <a:cubicBezTo>
                    <a:pt x="40575" y="17165"/>
                    <a:pt x="40596" y="17165"/>
                    <a:pt x="40616" y="17162"/>
                  </a:cubicBezTo>
                  <a:cubicBezTo>
                    <a:pt x="40749" y="17152"/>
                    <a:pt x="40947" y="17121"/>
                    <a:pt x="41130" y="17039"/>
                  </a:cubicBezTo>
                  <a:cubicBezTo>
                    <a:pt x="41246" y="16995"/>
                    <a:pt x="41358" y="16941"/>
                    <a:pt x="41464" y="16873"/>
                  </a:cubicBezTo>
                  <a:cubicBezTo>
                    <a:pt x="41559" y="16795"/>
                    <a:pt x="41654" y="16716"/>
                    <a:pt x="41749" y="16635"/>
                  </a:cubicBezTo>
                  <a:cubicBezTo>
                    <a:pt x="41875" y="16526"/>
                    <a:pt x="41967" y="16363"/>
                    <a:pt x="42029" y="16234"/>
                  </a:cubicBezTo>
                  <a:cubicBezTo>
                    <a:pt x="42205" y="16509"/>
                    <a:pt x="42453" y="16696"/>
                    <a:pt x="42698" y="16856"/>
                  </a:cubicBezTo>
                  <a:cubicBezTo>
                    <a:pt x="42896" y="16989"/>
                    <a:pt x="43137" y="17084"/>
                    <a:pt x="43389" y="17135"/>
                  </a:cubicBezTo>
                  <a:cubicBezTo>
                    <a:pt x="43516" y="17159"/>
                    <a:pt x="43644" y="17171"/>
                    <a:pt x="43769" y="17171"/>
                  </a:cubicBezTo>
                  <a:cubicBezTo>
                    <a:pt x="43821" y="17171"/>
                    <a:pt x="43872" y="17169"/>
                    <a:pt x="43923" y="17165"/>
                  </a:cubicBezTo>
                  <a:cubicBezTo>
                    <a:pt x="44192" y="17145"/>
                    <a:pt x="44433" y="17067"/>
                    <a:pt x="44641" y="16934"/>
                  </a:cubicBezTo>
                  <a:cubicBezTo>
                    <a:pt x="44825" y="16815"/>
                    <a:pt x="44984" y="16669"/>
                    <a:pt x="45114" y="16506"/>
                  </a:cubicBezTo>
                  <a:lnTo>
                    <a:pt x="45120" y="16496"/>
                  </a:lnTo>
                  <a:cubicBezTo>
                    <a:pt x="45141" y="16604"/>
                    <a:pt x="45158" y="16720"/>
                    <a:pt x="45175" y="16832"/>
                  </a:cubicBezTo>
                  <a:cubicBezTo>
                    <a:pt x="45219" y="17111"/>
                    <a:pt x="45263" y="17394"/>
                    <a:pt x="45315" y="17675"/>
                  </a:cubicBezTo>
                  <a:cubicBezTo>
                    <a:pt x="45341" y="17822"/>
                    <a:pt x="45365" y="17972"/>
                    <a:pt x="45392" y="18118"/>
                  </a:cubicBezTo>
                  <a:lnTo>
                    <a:pt x="45389" y="18101"/>
                  </a:lnTo>
                  <a:lnTo>
                    <a:pt x="45389" y="18101"/>
                  </a:lnTo>
                  <a:cubicBezTo>
                    <a:pt x="45467" y="18581"/>
                    <a:pt x="45532" y="19054"/>
                    <a:pt x="45576" y="19509"/>
                  </a:cubicBezTo>
                  <a:lnTo>
                    <a:pt x="45580" y="19550"/>
                  </a:lnTo>
                  <a:cubicBezTo>
                    <a:pt x="45600" y="19751"/>
                    <a:pt x="45621" y="19961"/>
                    <a:pt x="45651" y="20165"/>
                  </a:cubicBezTo>
                  <a:cubicBezTo>
                    <a:pt x="45688" y="20410"/>
                    <a:pt x="45739" y="20655"/>
                    <a:pt x="45787" y="20890"/>
                  </a:cubicBezTo>
                  <a:lnTo>
                    <a:pt x="45800" y="20958"/>
                  </a:lnTo>
                  <a:cubicBezTo>
                    <a:pt x="45866" y="21445"/>
                    <a:pt x="45875" y="21945"/>
                    <a:pt x="45886" y="22424"/>
                  </a:cubicBezTo>
                  <a:lnTo>
                    <a:pt x="45889" y="22479"/>
                  </a:lnTo>
                  <a:cubicBezTo>
                    <a:pt x="45893" y="22676"/>
                    <a:pt x="45899" y="22870"/>
                    <a:pt x="45906" y="23064"/>
                  </a:cubicBezTo>
                  <a:cubicBezTo>
                    <a:pt x="45919" y="23438"/>
                    <a:pt x="45933" y="23823"/>
                    <a:pt x="45927" y="24200"/>
                  </a:cubicBezTo>
                  <a:cubicBezTo>
                    <a:pt x="45923" y="24486"/>
                    <a:pt x="45902" y="24775"/>
                    <a:pt x="45879" y="25057"/>
                  </a:cubicBezTo>
                  <a:cubicBezTo>
                    <a:pt x="45862" y="25319"/>
                    <a:pt x="45841" y="25588"/>
                    <a:pt x="45835" y="25857"/>
                  </a:cubicBezTo>
                  <a:cubicBezTo>
                    <a:pt x="45825" y="26381"/>
                    <a:pt x="45831" y="26921"/>
                    <a:pt x="45862" y="27507"/>
                  </a:cubicBezTo>
                  <a:cubicBezTo>
                    <a:pt x="45882" y="27918"/>
                    <a:pt x="45906" y="28388"/>
                    <a:pt x="45893" y="28850"/>
                  </a:cubicBezTo>
                  <a:cubicBezTo>
                    <a:pt x="45879" y="29289"/>
                    <a:pt x="45862" y="29673"/>
                    <a:pt x="45835" y="30028"/>
                  </a:cubicBezTo>
                  <a:cubicBezTo>
                    <a:pt x="45791" y="30466"/>
                    <a:pt x="45733" y="30912"/>
                    <a:pt x="45675" y="31344"/>
                  </a:cubicBezTo>
                  <a:lnTo>
                    <a:pt x="45641" y="31599"/>
                  </a:lnTo>
                  <a:lnTo>
                    <a:pt x="45573" y="31599"/>
                  </a:lnTo>
                  <a:cubicBezTo>
                    <a:pt x="45386" y="31616"/>
                    <a:pt x="45208" y="31677"/>
                    <a:pt x="45093" y="31766"/>
                  </a:cubicBezTo>
                  <a:lnTo>
                    <a:pt x="45045" y="31803"/>
                  </a:lnTo>
                  <a:cubicBezTo>
                    <a:pt x="44971" y="31861"/>
                    <a:pt x="44889" y="31926"/>
                    <a:pt x="44828" y="32003"/>
                  </a:cubicBezTo>
                  <a:cubicBezTo>
                    <a:pt x="44732" y="32126"/>
                    <a:pt x="44671" y="32215"/>
                    <a:pt x="44617" y="32341"/>
                  </a:cubicBezTo>
                  <a:cubicBezTo>
                    <a:pt x="44519" y="32559"/>
                    <a:pt x="44461" y="32786"/>
                    <a:pt x="44420" y="32959"/>
                  </a:cubicBezTo>
                  <a:cubicBezTo>
                    <a:pt x="44341" y="33303"/>
                    <a:pt x="44310" y="33657"/>
                    <a:pt x="44290" y="33987"/>
                  </a:cubicBezTo>
                  <a:cubicBezTo>
                    <a:pt x="44280" y="34137"/>
                    <a:pt x="44277" y="34293"/>
                    <a:pt x="44274" y="34443"/>
                  </a:cubicBezTo>
                  <a:cubicBezTo>
                    <a:pt x="44270" y="34565"/>
                    <a:pt x="44270" y="34688"/>
                    <a:pt x="44263" y="34810"/>
                  </a:cubicBezTo>
                  <a:cubicBezTo>
                    <a:pt x="44202" y="35266"/>
                    <a:pt x="44076" y="35715"/>
                    <a:pt x="43954" y="36154"/>
                  </a:cubicBezTo>
                  <a:cubicBezTo>
                    <a:pt x="43919" y="36266"/>
                    <a:pt x="43889" y="36382"/>
                    <a:pt x="43858" y="36494"/>
                  </a:cubicBezTo>
                  <a:cubicBezTo>
                    <a:pt x="43743" y="36919"/>
                    <a:pt x="43634" y="37358"/>
                    <a:pt x="43525" y="37779"/>
                  </a:cubicBezTo>
                  <a:cubicBezTo>
                    <a:pt x="43487" y="37939"/>
                    <a:pt x="43443" y="38103"/>
                    <a:pt x="43403" y="38263"/>
                  </a:cubicBezTo>
                  <a:cubicBezTo>
                    <a:pt x="43314" y="38610"/>
                    <a:pt x="43208" y="38960"/>
                    <a:pt x="43103" y="39294"/>
                  </a:cubicBezTo>
                  <a:cubicBezTo>
                    <a:pt x="43049" y="39481"/>
                    <a:pt x="42991" y="39665"/>
                    <a:pt x="42936" y="39848"/>
                  </a:cubicBezTo>
                  <a:cubicBezTo>
                    <a:pt x="42773" y="40406"/>
                    <a:pt x="42613" y="41012"/>
                    <a:pt x="42443" y="41698"/>
                  </a:cubicBezTo>
                  <a:cubicBezTo>
                    <a:pt x="42392" y="41906"/>
                    <a:pt x="42344" y="42117"/>
                    <a:pt x="42300" y="42324"/>
                  </a:cubicBezTo>
                  <a:lnTo>
                    <a:pt x="42246" y="42566"/>
                  </a:lnTo>
                  <a:cubicBezTo>
                    <a:pt x="42205" y="42746"/>
                    <a:pt x="42175" y="42933"/>
                    <a:pt x="42144" y="43114"/>
                  </a:cubicBezTo>
                  <a:cubicBezTo>
                    <a:pt x="42126" y="43202"/>
                    <a:pt x="42113" y="43294"/>
                    <a:pt x="42096" y="43386"/>
                  </a:cubicBezTo>
                  <a:cubicBezTo>
                    <a:pt x="42079" y="43484"/>
                    <a:pt x="42069" y="43590"/>
                    <a:pt x="42059" y="43692"/>
                  </a:cubicBezTo>
                  <a:cubicBezTo>
                    <a:pt x="42052" y="43747"/>
                    <a:pt x="42049" y="43797"/>
                    <a:pt x="42042" y="43849"/>
                  </a:cubicBezTo>
                  <a:cubicBezTo>
                    <a:pt x="42024" y="43998"/>
                    <a:pt x="42008" y="44144"/>
                    <a:pt x="41994" y="44294"/>
                  </a:cubicBezTo>
                  <a:cubicBezTo>
                    <a:pt x="41974" y="44328"/>
                    <a:pt x="41953" y="44362"/>
                    <a:pt x="41936" y="44396"/>
                  </a:cubicBezTo>
                  <a:cubicBezTo>
                    <a:pt x="41902" y="44454"/>
                    <a:pt x="41875" y="44508"/>
                    <a:pt x="41845" y="44566"/>
                  </a:cubicBezTo>
                  <a:cubicBezTo>
                    <a:pt x="41807" y="44631"/>
                    <a:pt x="41773" y="44695"/>
                    <a:pt x="41735" y="44760"/>
                  </a:cubicBezTo>
                  <a:cubicBezTo>
                    <a:pt x="41651" y="44913"/>
                    <a:pt x="41559" y="45070"/>
                    <a:pt x="41470" y="45223"/>
                  </a:cubicBezTo>
                  <a:cubicBezTo>
                    <a:pt x="41409" y="45331"/>
                    <a:pt x="41344" y="45437"/>
                    <a:pt x="41283" y="45546"/>
                  </a:cubicBezTo>
                  <a:cubicBezTo>
                    <a:pt x="41099" y="45866"/>
                    <a:pt x="40970" y="46237"/>
                    <a:pt x="40868" y="46556"/>
                  </a:cubicBezTo>
                  <a:cubicBezTo>
                    <a:pt x="40569" y="47499"/>
                    <a:pt x="40647" y="48189"/>
                    <a:pt x="41103" y="48607"/>
                  </a:cubicBezTo>
                  <a:cubicBezTo>
                    <a:pt x="41313" y="48802"/>
                    <a:pt x="41586" y="48907"/>
                    <a:pt x="41877" y="48907"/>
                  </a:cubicBezTo>
                  <a:cubicBezTo>
                    <a:pt x="41911" y="48907"/>
                    <a:pt x="41946" y="48906"/>
                    <a:pt x="41980" y="48903"/>
                  </a:cubicBezTo>
                  <a:cubicBezTo>
                    <a:pt x="42229" y="48883"/>
                    <a:pt x="42470" y="48791"/>
                    <a:pt x="42678" y="48638"/>
                  </a:cubicBezTo>
                  <a:cubicBezTo>
                    <a:pt x="42865" y="48499"/>
                    <a:pt x="43015" y="48372"/>
                    <a:pt x="43144" y="48247"/>
                  </a:cubicBezTo>
                  <a:lnTo>
                    <a:pt x="43175" y="48216"/>
                  </a:lnTo>
                  <a:cubicBezTo>
                    <a:pt x="43229" y="48336"/>
                    <a:pt x="43290" y="48441"/>
                    <a:pt x="43358" y="48532"/>
                  </a:cubicBezTo>
                  <a:cubicBezTo>
                    <a:pt x="43589" y="48852"/>
                    <a:pt x="43848" y="49091"/>
                    <a:pt x="44144" y="49254"/>
                  </a:cubicBezTo>
                  <a:cubicBezTo>
                    <a:pt x="44453" y="49427"/>
                    <a:pt x="44784" y="49512"/>
                    <a:pt x="45185" y="49523"/>
                  </a:cubicBezTo>
                  <a:cubicBezTo>
                    <a:pt x="45243" y="49523"/>
                    <a:pt x="45304" y="49523"/>
                    <a:pt x="45368" y="49515"/>
                  </a:cubicBezTo>
                  <a:cubicBezTo>
                    <a:pt x="45535" y="49502"/>
                    <a:pt x="45709" y="49468"/>
                    <a:pt x="45937" y="49403"/>
                  </a:cubicBezTo>
                  <a:cubicBezTo>
                    <a:pt x="45977" y="49393"/>
                    <a:pt x="46015" y="49376"/>
                    <a:pt x="46053" y="49359"/>
                  </a:cubicBezTo>
                  <a:lnTo>
                    <a:pt x="46076" y="49349"/>
                  </a:lnTo>
                  <a:cubicBezTo>
                    <a:pt x="46192" y="49301"/>
                    <a:pt x="46307" y="49247"/>
                    <a:pt x="46420" y="49189"/>
                  </a:cubicBezTo>
                  <a:cubicBezTo>
                    <a:pt x="46563" y="49274"/>
                    <a:pt x="46715" y="49328"/>
                    <a:pt x="46893" y="49397"/>
                  </a:cubicBezTo>
                  <a:lnTo>
                    <a:pt x="46923" y="49407"/>
                  </a:lnTo>
                  <a:cubicBezTo>
                    <a:pt x="47124" y="49479"/>
                    <a:pt x="47345" y="49502"/>
                    <a:pt x="47552" y="49515"/>
                  </a:cubicBezTo>
                  <a:cubicBezTo>
                    <a:pt x="47587" y="49621"/>
                    <a:pt x="47634" y="49716"/>
                    <a:pt x="47695" y="49798"/>
                  </a:cubicBezTo>
                  <a:cubicBezTo>
                    <a:pt x="47800" y="49961"/>
                    <a:pt x="47940" y="50087"/>
                    <a:pt x="48111" y="50179"/>
                  </a:cubicBezTo>
                  <a:cubicBezTo>
                    <a:pt x="48271" y="50264"/>
                    <a:pt x="48449" y="50308"/>
                    <a:pt x="48630" y="50308"/>
                  </a:cubicBezTo>
                  <a:cubicBezTo>
                    <a:pt x="48660" y="50308"/>
                    <a:pt x="48689" y="50307"/>
                    <a:pt x="48719" y="50305"/>
                  </a:cubicBezTo>
                  <a:cubicBezTo>
                    <a:pt x="48805" y="50298"/>
                    <a:pt x="48890" y="50281"/>
                    <a:pt x="48968" y="50254"/>
                  </a:cubicBezTo>
                  <a:cubicBezTo>
                    <a:pt x="49372" y="50152"/>
                    <a:pt x="49709" y="49764"/>
                    <a:pt x="49866" y="49424"/>
                  </a:cubicBezTo>
                  <a:cubicBezTo>
                    <a:pt x="49944" y="49250"/>
                    <a:pt x="50022" y="49077"/>
                    <a:pt x="50100" y="48900"/>
                  </a:cubicBezTo>
                  <a:lnTo>
                    <a:pt x="50124" y="48852"/>
                  </a:lnTo>
                  <a:cubicBezTo>
                    <a:pt x="50193" y="48699"/>
                    <a:pt x="50260" y="48546"/>
                    <a:pt x="50342" y="48400"/>
                  </a:cubicBezTo>
                  <a:lnTo>
                    <a:pt x="50417" y="48274"/>
                  </a:lnTo>
                  <a:cubicBezTo>
                    <a:pt x="50628" y="47985"/>
                    <a:pt x="50849" y="47692"/>
                    <a:pt x="51063" y="47413"/>
                  </a:cubicBezTo>
                  <a:cubicBezTo>
                    <a:pt x="51546" y="46774"/>
                    <a:pt x="52046" y="46114"/>
                    <a:pt x="52488" y="45433"/>
                  </a:cubicBezTo>
                  <a:cubicBezTo>
                    <a:pt x="52879" y="44828"/>
                    <a:pt x="53168" y="44359"/>
                    <a:pt x="53417" y="43907"/>
                  </a:cubicBezTo>
                  <a:cubicBezTo>
                    <a:pt x="53727" y="43351"/>
                    <a:pt x="53931" y="42739"/>
                    <a:pt x="54128" y="42151"/>
                  </a:cubicBezTo>
                  <a:lnTo>
                    <a:pt x="54148" y="42093"/>
                  </a:lnTo>
                  <a:lnTo>
                    <a:pt x="54247" y="41794"/>
                  </a:lnTo>
                  <a:cubicBezTo>
                    <a:pt x="54451" y="41192"/>
                    <a:pt x="54662" y="40569"/>
                    <a:pt x="54822" y="39943"/>
                  </a:cubicBezTo>
                  <a:lnTo>
                    <a:pt x="54876" y="39736"/>
                  </a:lnTo>
                  <a:cubicBezTo>
                    <a:pt x="54955" y="39440"/>
                    <a:pt x="55033" y="39134"/>
                    <a:pt x="55101" y="38831"/>
                  </a:cubicBezTo>
                  <a:cubicBezTo>
                    <a:pt x="55203" y="38375"/>
                    <a:pt x="55254" y="37922"/>
                    <a:pt x="55295" y="37504"/>
                  </a:cubicBezTo>
                  <a:lnTo>
                    <a:pt x="55295" y="37504"/>
                  </a:lnTo>
                  <a:lnTo>
                    <a:pt x="55291" y="37518"/>
                  </a:lnTo>
                  <a:lnTo>
                    <a:pt x="55293" y="37501"/>
                  </a:lnTo>
                  <a:lnTo>
                    <a:pt x="55291" y="37501"/>
                  </a:lnTo>
                  <a:cubicBezTo>
                    <a:pt x="55305" y="37371"/>
                    <a:pt x="55319" y="37246"/>
                    <a:pt x="55329" y="37117"/>
                  </a:cubicBezTo>
                  <a:cubicBezTo>
                    <a:pt x="55360" y="36872"/>
                    <a:pt x="55397" y="36623"/>
                    <a:pt x="55431" y="36385"/>
                  </a:cubicBezTo>
                  <a:cubicBezTo>
                    <a:pt x="55471" y="36099"/>
                    <a:pt x="55512" y="35804"/>
                    <a:pt x="55546" y="35514"/>
                  </a:cubicBezTo>
                  <a:cubicBezTo>
                    <a:pt x="55594" y="35116"/>
                    <a:pt x="55622" y="34711"/>
                    <a:pt x="55649" y="34324"/>
                  </a:cubicBezTo>
                  <a:cubicBezTo>
                    <a:pt x="55658" y="34191"/>
                    <a:pt x="55666" y="34055"/>
                    <a:pt x="55675" y="33922"/>
                  </a:cubicBezTo>
                  <a:cubicBezTo>
                    <a:pt x="55693" y="33786"/>
                    <a:pt x="55720" y="33647"/>
                    <a:pt x="55744" y="33514"/>
                  </a:cubicBezTo>
                  <a:cubicBezTo>
                    <a:pt x="55760" y="33416"/>
                    <a:pt x="55778" y="33320"/>
                    <a:pt x="55795" y="33221"/>
                  </a:cubicBezTo>
                  <a:cubicBezTo>
                    <a:pt x="55846" y="32881"/>
                    <a:pt x="55890" y="32534"/>
                    <a:pt x="55924" y="32191"/>
                  </a:cubicBezTo>
                  <a:lnTo>
                    <a:pt x="55924" y="32181"/>
                  </a:lnTo>
                  <a:lnTo>
                    <a:pt x="55928" y="32167"/>
                  </a:lnTo>
                  <a:cubicBezTo>
                    <a:pt x="55941" y="31990"/>
                    <a:pt x="55955" y="31813"/>
                    <a:pt x="55969" y="31636"/>
                  </a:cubicBezTo>
                  <a:cubicBezTo>
                    <a:pt x="55978" y="31507"/>
                    <a:pt x="55989" y="31375"/>
                    <a:pt x="55999" y="31242"/>
                  </a:cubicBezTo>
                  <a:cubicBezTo>
                    <a:pt x="56013" y="31116"/>
                    <a:pt x="56026" y="30990"/>
                    <a:pt x="56040" y="30864"/>
                  </a:cubicBezTo>
                  <a:cubicBezTo>
                    <a:pt x="56060" y="30656"/>
                    <a:pt x="56084" y="30452"/>
                    <a:pt x="56101" y="30245"/>
                  </a:cubicBezTo>
                  <a:cubicBezTo>
                    <a:pt x="56125" y="29976"/>
                    <a:pt x="56128" y="29697"/>
                    <a:pt x="56132" y="29428"/>
                  </a:cubicBezTo>
                  <a:lnTo>
                    <a:pt x="56132" y="29411"/>
                  </a:lnTo>
                  <a:cubicBezTo>
                    <a:pt x="56135" y="28932"/>
                    <a:pt x="56107" y="28442"/>
                    <a:pt x="56080" y="27970"/>
                  </a:cubicBezTo>
                  <a:lnTo>
                    <a:pt x="56071" y="27742"/>
                  </a:lnTo>
                  <a:cubicBezTo>
                    <a:pt x="56005" y="26538"/>
                    <a:pt x="55931" y="25309"/>
                    <a:pt x="55862" y="24255"/>
                  </a:cubicBezTo>
                  <a:cubicBezTo>
                    <a:pt x="55853" y="24048"/>
                    <a:pt x="55836" y="23798"/>
                    <a:pt x="55809" y="23547"/>
                  </a:cubicBezTo>
                  <a:cubicBezTo>
                    <a:pt x="55829" y="23527"/>
                    <a:pt x="55849" y="23506"/>
                    <a:pt x="55870" y="23483"/>
                  </a:cubicBezTo>
                  <a:cubicBezTo>
                    <a:pt x="56067" y="23305"/>
                    <a:pt x="56173" y="23013"/>
                    <a:pt x="56206" y="22795"/>
                  </a:cubicBezTo>
                  <a:cubicBezTo>
                    <a:pt x="56244" y="22571"/>
                    <a:pt x="56261" y="22319"/>
                    <a:pt x="56271" y="22030"/>
                  </a:cubicBezTo>
                  <a:cubicBezTo>
                    <a:pt x="56275" y="21806"/>
                    <a:pt x="56240" y="21581"/>
                    <a:pt x="56209" y="21363"/>
                  </a:cubicBezTo>
                  <a:lnTo>
                    <a:pt x="56193" y="21258"/>
                  </a:lnTo>
                  <a:cubicBezTo>
                    <a:pt x="56152" y="20961"/>
                    <a:pt x="56104" y="20666"/>
                    <a:pt x="56071" y="20441"/>
                  </a:cubicBezTo>
                  <a:cubicBezTo>
                    <a:pt x="55964" y="19788"/>
                    <a:pt x="55846" y="19104"/>
                    <a:pt x="55703" y="18353"/>
                  </a:cubicBezTo>
                  <a:cubicBezTo>
                    <a:pt x="55608" y="17829"/>
                    <a:pt x="55492" y="17223"/>
                    <a:pt x="55363" y="16631"/>
                  </a:cubicBezTo>
                  <a:cubicBezTo>
                    <a:pt x="55349" y="16557"/>
                    <a:pt x="55332" y="16485"/>
                    <a:pt x="55315" y="16414"/>
                  </a:cubicBezTo>
                  <a:cubicBezTo>
                    <a:pt x="55275" y="16220"/>
                    <a:pt x="55230" y="16022"/>
                    <a:pt x="55193" y="15822"/>
                  </a:cubicBezTo>
                  <a:cubicBezTo>
                    <a:pt x="55142" y="15536"/>
                    <a:pt x="55091" y="15284"/>
                    <a:pt x="55033" y="15050"/>
                  </a:cubicBezTo>
                  <a:cubicBezTo>
                    <a:pt x="54951" y="14713"/>
                    <a:pt x="54856" y="14359"/>
                    <a:pt x="54747" y="13971"/>
                  </a:cubicBezTo>
                  <a:lnTo>
                    <a:pt x="54710" y="13849"/>
                  </a:lnTo>
                  <a:cubicBezTo>
                    <a:pt x="54669" y="13706"/>
                    <a:pt x="54628" y="13557"/>
                    <a:pt x="54581" y="13410"/>
                  </a:cubicBezTo>
                  <a:cubicBezTo>
                    <a:pt x="54492" y="13158"/>
                    <a:pt x="54377" y="12913"/>
                    <a:pt x="54261" y="12675"/>
                  </a:cubicBezTo>
                  <a:lnTo>
                    <a:pt x="54206" y="12563"/>
                  </a:lnTo>
                  <a:lnTo>
                    <a:pt x="54206" y="12563"/>
                  </a:lnTo>
                  <a:cubicBezTo>
                    <a:pt x="54234" y="12621"/>
                    <a:pt x="54261" y="12679"/>
                    <a:pt x="54284" y="12736"/>
                  </a:cubicBezTo>
                  <a:cubicBezTo>
                    <a:pt x="54138" y="12424"/>
                    <a:pt x="53978" y="12117"/>
                    <a:pt x="53795" y="11801"/>
                  </a:cubicBezTo>
                  <a:cubicBezTo>
                    <a:pt x="53672" y="11587"/>
                    <a:pt x="53556" y="11365"/>
                    <a:pt x="53441" y="11152"/>
                  </a:cubicBezTo>
                  <a:lnTo>
                    <a:pt x="53434" y="11138"/>
                  </a:lnTo>
                  <a:cubicBezTo>
                    <a:pt x="53315" y="10913"/>
                    <a:pt x="53172" y="10689"/>
                    <a:pt x="52985" y="10427"/>
                  </a:cubicBezTo>
                  <a:cubicBezTo>
                    <a:pt x="52890" y="10291"/>
                    <a:pt x="52794" y="10155"/>
                    <a:pt x="52699" y="10015"/>
                  </a:cubicBezTo>
                  <a:cubicBezTo>
                    <a:pt x="52638" y="9927"/>
                    <a:pt x="52576" y="9835"/>
                    <a:pt x="52515" y="9747"/>
                  </a:cubicBezTo>
                  <a:cubicBezTo>
                    <a:pt x="52131" y="9195"/>
                    <a:pt x="51675" y="8695"/>
                    <a:pt x="51322" y="8321"/>
                  </a:cubicBezTo>
                  <a:cubicBezTo>
                    <a:pt x="50998" y="7974"/>
                    <a:pt x="50624" y="7627"/>
                    <a:pt x="50152" y="7233"/>
                  </a:cubicBezTo>
                  <a:cubicBezTo>
                    <a:pt x="50073" y="7168"/>
                    <a:pt x="49995" y="7103"/>
                    <a:pt x="49913" y="7039"/>
                  </a:cubicBezTo>
                  <a:cubicBezTo>
                    <a:pt x="49788" y="6936"/>
                    <a:pt x="49658" y="6834"/>
                    <a:pt x="49535" y="6726"/>
                  </a:cubicBezTo>
                  <a:cubicBezTo>
                    <a:pt x="49417" y="6617"/>
                    <a:pt x="49304" y="6498"/>
                    <a:pt x="49199" y="6382"/>
                  </a:cubicBezTo>
                  <a:cubicBezTo>
                    <a:pt x="49152" y="6332"/>
                    <a:pt x="49100" y="6280"/>
                    <a:pt x="49053" y="6229"/>
                  </a:cubicBezTo>
                  <a:cubicBezTo>
                    <a:pt x="48818" y="5985"/>
                    <a:pt x="48539" y="5780"/>
                    <a:pt x="48267" y="5583"/>
                  </a:cubicBezTo>
                  <a:cubicBezTo>
                    <a:pt x="48127" y="5481"/>
                    <a:pt x="47984" y="5372"/>
                    <a:pt x="47849" y="5263"/>
                  </a:cubicBezTo>
                  <a:cubicBezTo>
                    <a:pt x="47539" y="5015"/>
                    <a:pt x="47277" y="4828"/>
                    <a:pt x="47022" y="4682"/>
                  </a:cubicBezTo>
                  <a:cubicBezTo>
                    <a:pt x="46845" y="4580"/>
                    <a:pt x="46668" y="4484"/>
                    <a:pt x="46491" y="4385"/>
                  </a:cubicBezTo>
                  <a:lnTo>
                    <a:pt x="46307" y="4283"/>
                  </a:lnTo>
                  <a:cubicBezTo>
                    <a:pt x="46185" y="4215"/>
                    <a:pt x="46066" y="4148"/>
                    <a:pt x="45951" y="4079"/>
                  </a:cubicBezTo>
                  <a:cubicBezTo>
                    <a:pt x="45845" y="4021"/>
                    <a:pt x="45739" y="3960"/>
                    <a:pt x="45634" y="3903"/>
                  </a:cubicBezTo>
                  <a:cubicBezTo>
                    <a:pt x="45505" y="3831"/>
                    <a:pt x="45396" y="3776"/>
                    <a:pt x="45294" y="3729"/>
                  </a:cubicBezTo>
                  <a:cubicBezTo>
                    <a:pt x="44991" y="3586"/>
                    <a:pt x="44739" y="3498"/>
                    <a:pt x="44505" y="3443"/>
                  </a:cubicBezTo>
                  <a:cubicBezTo>
                    <a:pt x="44324" y="3406"/>
                    <a:pt x="44137" y="3372"/>
                    <a:pt x="43947" y="3348"/>
                  </a:cubicBezTo>
                  <a:cubicBezTo>
                    <a:pt x="43878" y="3137"/>
                    <a:pt x="43739" y="2970"/>
                    <a:pt x="43549" y="2868"/>
                  </a:cubicBezTo>
                  <a:cubicBezTo>
                    <a:pt x="43260" y="2719"/>
                    <a:pt x="42967" y="2579"/>
                    <a:pt x="42654" y="2443"/>
                  </a:cubicBezTo>
                  <a:cubicBezTo>
                    <a:pt x="42402" y="2331"/>
                    <a:pt x="42137" y="2232"/>
                    <a:pt x="41878" y="2137"/>
                  </a:cubicBezTo>
                  <a:lnTo>
                    <a:pt x="41753" y="2089"/>
                  </a:lnTo>
                  <a:cubicBezTo>
                    <a:pt x="41086" y="1841"/>
                    <a:pt x="40528" y="1647"/>
                    <a:pt x="39991" y="1477"/>
                  </a:cubicBezTo>
                  <a:cubicBezTo>
                    <a:pt x="39460" y="1311"/>
                    <a:pt x="38912" y="1168"/>
                    <a:pt x="38382" y="1031"/>
                  </a:cubicBezTo>
                  <a:lnTo>
                    <a:pt x="38307" y="1011"/>
                  </a:lnTo>
                  <a:cubicBezTo>
                    <a:pt x="37915" y="909"/>
                    <a:pt x="37524" y="804"/>
                    <a:pt x="37137" y="698"/>
                  </a:cubicBezTo>
                  <a:cubicBezTo>
                    <a:pt x="36942" y="644"/>
                    <a:pt x="36752" y="592"/>
                    <a:pt x="36559" y="542"/>
                  </a:cubicBezTo>
                  <a:cubicBezTo>
                    <a:pt x="36092" y="416"/>
                    <a:pt x="35599" y="355"/>
                    <a:pt x="35119" y="297"/>
                  </a:cubicBezTo>
                  <a:cubicBezTo>
                    <a:pt x="35031" y="286"/>
                    <a:pt x="34942" y="276"/>
                    <a:pt x="34854" y="266"/>
                  </a:cubicBezTo>
                  <a:lnTo>
                    <a:pt x="34599" y="232"/>
                  </a:lnTo>
                  <a:cubicBezTo>
                    <a:pt x="34000" y="157"/>
                    <a:pt x="33381" y="79"/>
                    <a:pt x="32769" y="41"/>
                  </a:cubicBezTo>
                  <a:cubicBezTo>
                    <a:pt x="32157" y="4"/>
                    <a:pt x="31534" y="0"/>
                    <a:pt x="309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56"/>
            <p:cNvSpPr/>
            <p:nvPr/>
          </p:nvSpPr>
          <p:spPr>
            <a:xfrm>
              <a:off x="3312200" y="1876925"/>
              <a:ext cx="1426500" cy="1310075"/>
            </a:xfrm>
            <a:custGeom>
              <a:avLst/>
              <a:gdLst/>
              <a:ahLst/>
              <a:cxnLst/>
              <a:rect l="l" t="t" r="r" b="b"/>
              <a:pathLst>
                <a:path w="57060" h="52403" extrusionOk="0">
                  <a:moveTo>
                    <a:pt x="29670" y="12010"/>
                  </a:moveTo>
                  <a:cubicBezTo>
                    <a:pt x="29663" y="12013"/>
                    <a:pt x="29656" y="12020"/>
                    <a:pt x="29646" y="12024"/>
                  </a:cubicBezTo>
                  <a:cubicBezTo>
                    <a:pt x="29653" y="12017"/>
                    <a:pt x="29663" y="12013"/>
                    <a:pt x="29670" y="12010"/>
                  </a:cubicBezTo>
                  <a:close/>
                  <a:moveTo>
                    <a:pt x="4926" y="45173"/>
                  </a:moveTo>
                  <a:lnTo>
                    <a:pt x="4926" y="45173"/>
                  </a:lnTo>
                  <a:cubicBezTo>
                    <a:pt x="4933" y="45184"/>
                    <a:pt x="4940" y="45190"/>
                    <a:pt x="4946" y="45200"/>
                  </a:cubicBezTo>
                  <a:cubicBezTo>
                    <a:pt x="4940" y="45193"/>
                    <a:pt x="4933" y="45184"/>
                    <a:pt x="4926" y="45173"/>
                  </a:cubicBezTo>
                  <a:close/>
                  <a:moveTo>
                    <a:pt x="4215" y="49184"/>
                  </a:moveTo>
                  <a:cubicBezTo>
                    <a:pt x="4218" y="49184"/>
                    <a:pt x="4222" y="49184"/>
                    <a:pt x="4226" y="49187"/>
                  </a:cubicBezTo>
                  <a:cubicBezTo>
                    <a:pt x="4222" y="49187"/>
                    <a:pt x="4218" y="49187"/>
                    <a:pt x="4212" y="49184"/>
                  </a:cubicBezTo>
                  <a:close/>
                  <a:moveTo>
                    <a:pt x="29360" y="1134"/>
                  </a:moveTo>
                  <a:cubicBezTo>
                    <a:pt x="29430" y="1134"/>
                    <a:pt x="29501" y="1134"/>
                    <a:pt x="29572" y="1134"/>
                  </a:cubicBezTo>
                  <a:cubicBezTo>
                    <a:pt x="29864" y="1134"/>
                    <a:pt x="30156" y="1145"/>
                    <a:pt x="30452" y="1148"/>
                  </a:cubicBezTo>
                  <a:cubicBezTo>
                    <a:pt x="31670" y="1175"/>
                    <a:pt x="32885" y="1236"/>
                    <a:pt x="34103" y="1298"/>
                  </a:cubicBezTo>
                  <a:cubicBezTo>
                    <a:pt x="34442" y="1315"/>
                    <a:pt x="34779" y="1346"/>
                    <a:pt x="35116" y="1373"/>
                  </a:cubicBezTo>
                  <a:cubicBezTo>
                    <a:pt x="35436" y="1410"/>
                    <a:pt x="35756" y="1448"/>
                    <a:pt x="36075" y="1481"/>
                  </a:cubicBezTo>
                  <a:cubicBezTo>
                    <a:pt x="36378" y="1519"/>
                    <a:pt x="36681" y="1577"/>
                    <a:pt x="36984" y="1624"/>
                  </a:cubicBezTo>
                  <a:cubicBezTo>
                    <a:pt x="37276" y="1672"/>
                    <a:pt x="37568" y="1737"/>
                    <a:pt x="37861" y="1795"/>
                  </a:cubicBezTo>
                  <a:cubicBezTo>
                    <a:pt x="38123" y="1846"/>
                    <a:pt x="38381" y="1907"/>
                    <a:pt x="38640" y="1968"/>
                  </a:cubicBezTo>
                  <a:cubicBezTo>
                    <a:pt x="38967" y="2043"/>
                    <a:pt x="39290" y="2118"/>
                    <a:pt x="39613" y="2196"/>
                  </a:cubicBezTo>
                  <a:cubicBezTo>
                    <a:pt x="39926" y="2274"/>
                    <a:pt x="40232" y="2359"/>
                    <a:pt x="40538" y="2451"/>
                  </a:cubicBezTo>
                  <a:cubicBezTo>
                    <a:pt x="41113" y="2618"/>
                    <a:pt x="41678" y="2819"/>
                    <a:pt x="42239" y="3020"/>
                  </a:cubicBezTo>
                  <a:cubicBezTo>
                    <a:pt x="42375" y="3067"/>
                    <a:pt x="42512" y="3114"/>
                    <a:pt x="42647" y="3162"/>
                  </a:cubicBezTo>
                  <a:cubicBezTo>
                    <a:pt x="42859" y="3244"/>
                    <a:pt x="43066" y="3326"/>
                    <a:pt x="43277" y="3407"/>
                  </a:cubicBezTo>
                  <a:cubicBezTo>
                    <a:pt x="43460" y="3482"/>
                    <a:pt x="43644" y="3563"/>
                    <a:pt x="43828" y="3645"/>
                  </a:cubicBezTo>
                  <a:cubicBezTo>
                    <a:pt x="44239" y="3829"/>
                    <a:pt x="44655" y="4012"/>
                    <a:pt x="45066" y="4200"/>
                  </a:cubicBezTo>
                  <a:cubicBezTo>
                    <a:pt x="45260" y="4288"/>
                    <a:pt x="45457" y="4373"/>
                    <a:pt x="45647" y="4475"/>
                  </a:cubicBezTo>
                  <a:cubicBezTo>
                    <a:pt x="45848" y="4577"/>
                    <a:pt x="46046" y="4686"/>
                    <a:pt x="46242" y="4795"/>
                  </a:cubicBezTo>
                  <a:cubicBezTo>
                    <a:pt x="46454" y="4910"/>
                    <a:pt x="46658" y="5030"/>
                    <a:pt x="46862" y="5155"/>
                  </a:cubicBezTo>
                  <a:cubicBezTo>
                    <a:pt x="47015" y="5251"/>
                    <a:pt x="47162" y="5356"/>
                    <a:pt x="47307" y="5459"/>
                  </a:cubicBezTo>
                  <a:lnTo>
                    <a:pt x="47307" y="5459"/>
                  </a:lnTo>
                  <a:cubicBezTo>
                    <a:pt x="47569" y="5654"/>
                    <a:pt x="47829" y="5852"/>
                    <a:pt x="48083" y="6057"/>
                  </a:cubicBezTo>
                  <a:cubicBezTo>
                    <a:pt x="48315" y="6241"/>
                    <a:pt x="48542" y="6425"/>
                    <a:pt x="48773" y="6612"/>
                  </a:cubicBezTo>
                  <a:cubicBezTo>
                    <a:pt x="49488" y="7186"/>
                    <a:pt x="50230" y="7747"/>
                    <a:pt x="50835" y="8441"/>
                  </a:cubicBezTo>
                  <a:cubicBezTo>
                    <a:pt x="51345" y="9064"/>
                    <a:pt x="51753" y="9758"/>
                    <a:pt x="52165" y="10449"/>
                  </a:cubicBezTo>
                  <a:cubicBezTo>
                    <a:pt x="52318" y="10704"/>
                    <a:pt x="52461" y="10962"/>
                    <a:pt x="52601" y="11224"/>
                  </a:cubicBezTo>
                  <a:cubicBezTo>
                    <a:pt x="52747" y="11493"/>
                    <a:pt x="52883" y="11765"/>
                    <a:pt x="53015" y="12038"/>
                  </a:cubicBezTo>
                  <a:cubicBezTo>
                    <a:pt x="53070" y="12156"/>
                    <a:pt x="53125" y="12278"/>
                    <a:pt x="53179" y="12398"/>
                  </a:cubicBezTo>
                  <a:cubicBezTo>
                    <a:pt x="53233" y="12517"/>
                    <a:pt x="53291" y="12636"/>
                    <a:pt x="53339" y="12758"/>
                  </a:cubicBezTo>
                  <a:cubicBezTo>
                    <a:pt x="53444" y="13041"/>
                    <a:pt x="53563" y="13323"/>
                    <a:pt x="53659" y="13609"/>
                  </a:cubicBezTo>
                  <a:cubicBezTo>
                    <a:pt x="53753" y="13901"/>
                    <a:pt x="53855" y="14194"/>
                    <a:pt x="53944" y="14493"/>
                  </a:cubicBezTo>
                  <a:cubicBezTo>
                    <a:pt x="54029" y="14789"/>
                    <a:pt x="54118" y="15085"/>
                    <a:pt x="54199" y="15381"/>
                  </a:cubicBezTo>
                  <a:cubicBezTo>
                    <a:pt x="54362" y="15980"/>
                    <a:pt x="54533" y="16578"/>
                    <a:pt x="54706" y="17174"/>
                  </a:cubicBezTo>
                  <a:cubicBezTo>
                    <a:pt x="54791" y="17459"/>
                    <a:pt x="54883" y="17745"/>
                    <a:pt x="54954" y="18038"/>
                  </a:cubicBezTo>
                  <a:cubicBezTo>
                    <a:pt x="55029" y="18330"/>
                    <a:pt x="55114" y="18626"/>
                    <a:pt x="55172" y="18922"/>
                  </a:cubicBezTo>
                  <a:cubicBezTo>
                    <a:pt x="55216" y="19164"/>
                    <a:pt x="55264" y="19406"/>
                    <a:pt x="55312" y="19646"/>
                  </a:cubicBezTo>
                  <a:cubicBezTo>
                    <a:pt x="55403" y="20208"/>
                    <a:pt x="55496" y="20773"/>
                    <a:pt x="55557" y="21340"/>
                  </a:cubicBezTo>
                  <a:cubicBezTo>
                    <a:pt x="55621" y="21963"/>
                    <a:pt x="55696" y="22590"/>
                    <a:pt x="55727" y="23218"/>
                  </a:cubicBezTo>
                  <a:cubicBezTo>
                    <a:pt x="55758" y="23862"/>
                    <a:pt x="55785" y="24508"/>
                    <a:pt x="55802" y="25151"/>
                  </a:cubicBezTo>
                  <a:cubicBezTo>
                    <a:pt x="55819" y="25804"/>
                    <a:pt x="55819" y="26454"/>
                    <a:pt x="55815" y="27103"/>
                  </a:cubicBezTo>
                  <a:cubicBezTo>
                    <a:pt x="55808" y="27739"/>
                    <a:pt x="55805" y="28372"/>
                    <a:pt x="55785" y="29008"/>
                  </a:cubicBezTo>
                  <a:cubicBezTo>
                    <a:pt x="55771" y="29389"/>
                    <a:pt x="55758" y="29770"/>
                    <a:pt x="55730" y="30151"/>
                  </a:cubicBezTo>
                  <a:cubicBezTo>
                    <a:pt x="55713" y="30461"/>
                    <a:pt x="55686" y="30774"/>
                    <a:pt x="55662" y="31083"/>
                  </a:cubicBezTo>
                  <a:cubicBezTo>
                    <a:pt x="55607" y="31648"/>
                    <a:pt x="55546" y="32209"/>
                    <a:pt x="55472" y="32770"/>
                  </a:cubicBezTo>
                  <a:cubicBezTo>
                    <a:pt x="55390" y="33393"/>
                    <a:pt x="55301" y="34015"/>
                    <a:pt x="55207" y="34635"/>
                  </a:cubicBezTo>
                  <a:cubicBezTo>
                    <a:pt x="55108" y="35257"/>
                    <a:pt x="55009" y="35880"/>
                    <a:pt x="54910" y="36502"/>
                  </a:cubicBezTo>
                  <a:cubicBezTo>
                    <a:pt x="54819" y="37097"/>
                    <a:pt x="54713" y="37689"/>
                    <a:pt x="54590" y="38278"/>
                  </a:cubicBezTo>
                  <a:cubicBezTo>
                    <a:pt x="54499" y="38714"/>
                    <a:pt x="54397" y="39149"/>
                    <a:pt x="54301" y="39584"/>
                  </a:cubicBezTo>
                  <a:cubicBezTo>
                    <a:pt x="54193" y="40061"/>
                    <a:pt x="54073" y="40530"/>
                    <a:pt x="53941" y="40995"/>
                  </a:cubicBezTo>
                  <a:cubicBezTo>
                    <a:pt x="53819" y="41435"/>
                    <a:pt x="53676" y="41863"/>
                    <a:pt x="53536" y="42292"/>
                  </a:cubicBezTo>
                  <a:cubicBezTo>
                    <a:pt x="53403" y="42703"/>
                    <a:pt x="53260" y="43112"/>
                    <a:pt x="53114" y="43520"/>
                  </a:cubicBezTo>
                  <a:cubicBezTo>
                    <a:pt x="53050" y="43686"/>
                    <a:pt x="52985" y="43850"/>
                    <a:pt x="52910" y="44013"/>
                  </a:cubicBezTo>
                  <a:cubicBezTo>
                    <a:pt x="52808" y="44231"/>
                    <a:pt x="52706" y="44452"/>
                    <a:pt x="52601" y="44669"/>
                  </a:cubicBezTo>
                  <a:cubicBezTo>
                    <a:pt x="52406" y="45085"/>
                    <a:pt x="52192" y="45482"/>
                    <a:pt x="51978" y="45884"/>
                  </a:cubicBezTo>
                  <a:cubicBezTo>
                    <a:pt x="51927" y="45983"/>
                    <a:pt x="51866" y="46074"/>
                    <a:pt x="51808" y="46173"/>
                  </a:cubicBezTo>
                  <a:cubicBezTo>
                    <a:pt x="51753" y="46269"/>
                    <a:pt x="51699" y="46371"/>
                    <a:pt x="51638" y="46465"/>
                  </a:cubicBezTo>
                  <a:cubicBezTo>
                    <a:pt x="51516" y="46656"/>
                    <a:pt x="51393" y="46847"/>
                    <a:pt x="51267" y="47034"/>
                  </a:cubicBezTo>
                  <a:cubicBezTo>
                    <a:pt x="51015" y="47401"/>
                    <a:pt x="50760" y="47762"/>
                    <a:pt x="50508" y="48126"/>
                  </a:cubicBezTo>
                  <a:cubicBezTo>
                    <a:pt x="50298" y="48412"/>
                    <a:pt x="50084" y="48697"/>
                    <a:pt x="49855" y="48973"/>
                  </a:cubicBezTo>
                  <a:cubicBezTo>
                    <a:pt x="49740" y="49115"/>
                    <a:pt x="49618" y="49258"/>
                    <a:pt x="49498" y="49398"/>
                  </a:cubicBezTo>
                  <a:cubicBezTo>
                    <a:pt x="49352" y="49564"/>
                    <a:pt x="49206" y="49735"/>
                    <a:pt x="49046" y="49888"/>
                  </a:cubicBezTo>
                  <a:cubicBezTo>
                    <a:pt x="49012" y="49911"/>
                    <a:pt x="48974" y="49935"/>
                    <a:pt x="48941" y="49955"/>
                  </a:cubicBezTo>
                  <a:cubicBezTo>
                    <a:pt x="48916" y="49963"/>
                    <a:pt x="48896" y="49969"/>
                    <a:pt x="48875" y="49973"/>
                  </a:cubicBezTo>
                  <a:cubicBezTo>
                    <a:pt x="48862" y="49976"/>
                    <a:pt x="48848" y="49976"/>
                    <a:pt x="48835" y="49976"/>
                  </a:cubicBezTo>
                  <a:cubicBezTo>
                    <a:pt x="48773" y="49966"/>
                    <a:pt x="48716" y="49952"/>
                    <a:pt x="48655" y="49935"/>
                  </a:cubicBezTo>
                  <a:cubicBezTo>
                    <a:pt x="48630" y="49922"/>
                    <a:pt x="48604" y="49908"/>
                    <a:pt x="48580" y="49894"/>
                  </a:cubicBezTo>
                  <a:cubicBezTo>
                    <a:pt x="48488" y="49813"/>
                    <a:pt x="48403" y="49724"/>
                    <a:pt x="48318" y="49633"/>
                  </a:cubicBezTo>
                  <a:cubicBezTo>
                    <a:pt x="48267" y="49564"/>
                    <a:pt x="48222" y="49493"/>
                    <a:pt x="48178" y="49422"/>
                  </a:cubicBezTo>
                  <a:cubicBezTo>
                    <a:pt x="48172" y="49395"/>
                    <a:pt x="48161" y="49368"/>
                    <a:pt x="48155" y="49337"/>
                  </a:cubicBezTo>
                  <a:cubicBezTo>
                    <a:pt x="48137" y="49190"/>
                    <a:pt x="48137" y="49044"/>
                    <a:pt x="48145" y="48898"/>
                  </a:cubicBezTo>
                  <a:cubicBezTo>
                    <a:pt x="48178" y="48605"/>
                    <a:pt x="48230" y="48313"/>
                    <a:pt x="48294" y="48027"/>
                  </a:cubicBezTo>
                  <a:cubicBezTo>
                    <a:pt x="48318" y="47919"/>
                    <a:pt x="48341" y="47809"/>
                    <a:pt x="48365" y="47701"/>
                  </a:cubicBezTo>
                  <a:cubicBezTo>
                    <a:pt x="48533" y="47412"/>
                    <a:pt x="48692" y="47118"/>
                    <a:pt x="48842" y="46820"/>
                  </a:cubicBezTo>
                  <a:cubicBezTo>
                    <a:pt x="48896" y="46710"/>
                    <a:pt x="48951" y="46595"/>
                    <a:pt x="48998" y="46479"/>
                  </a:cubicBezTo>
                  <a:cubicBezTo>
                    <a:pt x="49053" y="46347"/>
                    <a:pt x="49104" y="46217"/>
                    <a:pt x="49137" y="46082"/>
                  </a:cubicBezTo>
                  <a:cubicBezTo>
                    <a:pt x="49137" y="46061"/>
                    <a:pt x="49141" y="46041"/>
                    <a:pt x="49145" y="46020"/>
                  </a:cubicBezTo>
                  <a:cubicBezTo>
                    <a:pt x="49165" y="45925"/>
                    <a:pt x="49161" y="45829"/>
                    <a:pt x="49131" y="45738"/>
                  </a:cubicBezTo>
                  <a:cubicBezTo>
                    <a:pt x="49097" y="45633"/>
                    <a:pt x="49035" y="45564"/>
                    <a:pt x="48961" y="45486"/>
                  </a:cubicBezTo>
                  <a:cubicBezTo>
                    <a:pt x="48893" y="45421"/>
                    <a:pt x="48811" y="45377"/>
                    <a:pt x="48719" y="45357"/>
                  </a:cubicBezTo>
                  <a:cubicBezTo>
                    <a:pt x="48671" y="45353"/>
                    <a:pt x="48624" y="45347"/>
                    <a:pt x="48577" y="45343"/>
                  </a:cubicBezTo>
                  <a:cubicBezTo>
                    <a:pt x="48478" y="45347"/>
                    <a:pt x="48390" y="45377"/>
                    <a:pt x="48308" y="45429"/>
                  </a:cubicBezTo>
                  <a:cubicBezTo>
                    <a:pt x="48141" y="45510"/>
                    <a:pt x="48035" y="45686"/>
                    <a:pt x="47937" y="45837"/>
                  </a:cubicBezTo>
                  <a:cubicBezTo>
                    <a:pt x="47896" y="45894"/>
                    <a:pt x="47859" y="45955"/>
                    <a:pt x="47821" y="46013"/>
                  </a:cubicBezTo>
                  <a:cubicBezTo>
                    <a:pt x="47777" y="46078"/>
                    <a:pt x="47737" y="46149"/>
                    <a:pt x="47696" y="46214"/>
                  </a:cubicBezTo>
                  <a:cubicBezTo>
                    <a:pt x="47590" y="46388"/>
                    <a:pt x="47528" y="46592"/>
                    <a:pt x="47464" y="46779"/>
                  </a:cubicBezTo>
                  <a:cubicBezTo>
                    <a:pt x="47362" y="47085"/>
                    <a:pt x="47283" y="47398"/>
                    <a:pt x="47209" y="47707"/>
                  </a:cubicBezTo>
                  <a:cubicBezTo>
                    <a:pt x="47087" y="47905"/>
                    <a:pt x="46957" y="48095"/>
                    <a:pt x="46828" y="48282"/>
                  </a:cubicBezTo>
                  <a:cubicBezTo>
                    <a:pt x="46726" y="48418"/>
                    <a:pt x="46614" y="48547"/>
                    <a:pt x="46487" y="48663"/>
                  </a:cubicBezTo>
                  <a:cubicBezTo>
                    <a:pt x="46291" y="48817"/>
                    <a:pt x="46087" y="48955"/>
                    <a:pt x="45865" y="49071"/>
                  </a:cubicBezTo>
                  <a:cubicBezTo>
                    <a:pt x="45767" y="49112"/>
                    <a:pt x="45664" y="49146"/>
                    <a:pt x="45562" y="49170"/>
                  </a:cubicBezTo>
                  <a:cubicBezTo>
                    <a:pt x="45484" y="49180"/>
                    <a:pt x="45413" y="49184"/>
                    <a:pt x="45335" y="49184"/>
                  </a:cubicBezTo>
                  <a:cubicBezTo>
                    <a:pt x="45256" y="49173"/>
                    <a:pt x="45181" y="49156"/>
                    <a:pt x="45104" y="49136"/>
                  </a:cubicBezTo>
                  <a:cubicBezTo>
                    <a:pt x="45066" y="49119"/>
                    <a:pt x="45029" y="49095"/>
                    <a:pt x="44991" y="49075"/>
                  </a:cubicBezTo>
                  <a:cubicBezTo>
                    <a:pt x="44895" y="48996"/>
                    <a:pt x="44811" y="48908"/>
                    <a:pt x="44732" y="48817"/>
                  </a:cubicBezTo>
                  <a:cubicBezTo>
                    <a:pt x="44658" y="48721"/>
                    <a:pt x="44589" y="48626"/>
                    <a:pt x="44528" y="48523"/>
                  </a:cubicBezTo>
                  <a:cubicBezTo>
                    <a:pt x="44515" y="48479"/>
                    <a:pt x="44501" y="48439"/>
                    <a:pt x="44487" y="48398"/>
                  </a:cubicBezTo>
                  <a:cubicBezTo>
                    <a:pt x="44484" y="48357"/>
                    <a:pt x="44484" y="48316"/>
                    <a:pt x="44484" y="48275"/>
                  </a:cubicBezTo>
                  <a:cubicBezTo>
                    <a:pt x="44522" y="48027"/>
                    <a:pt x="44576" y="47779"/>
                    <a:pt x="44644" y="47534"/>
                  </a:cubicBezTo>
                  <a:cubicBezTo>
                    <a:pt x="44818" y="47289"/>
                    <a:pt x="44981" y="47037"/>
                    <a:pt x="45144" y="46789"/>
                  </a:cubicBezTo>
                  <a:cubicBezTo>
                    <a:pt x="45297" y="46558"/>
                    <a:pt x="45447" y="46327"/>
                    <a:pt x="45589" y="46088"/>
                  </a:cubicBezTo>
                  <a:cubicBezTo>
                    <a:pt x="45732" y="45853"/>
                    <a:pt x="45851" y="45602"/>
                    <a:pt x="45967" y="45350"/>
                  </a:cubicBezTo>
                  <a:cubicBezTo>
                    <a:pt x="46035" y="45200"/>
                    <a:pt x="46093" y="45047"/>
                    <a:pt x="46151" y="44894"/>
                  </a:cubicBezTo>
                  <a:cubicBezTo>
                    <a:pt x="46171" y="44833"/>
                    <a:pt x="46189" y="44771"/>
                    <a:pt x="46206" y="44707"/>
                  </a:cubicBezTo>
                  <a:cubicBezTo>
                    <a:pt x="46253" y="44551"/>
                    <a:pt x="46274" y="44391"/>
                    <a:pt x="46212" y="44234"/>
                  </a:cubicBezTo>
                  <a:cubicBezTo>
                    <a:pt x="46161" y="44091"/>
                    <a:pt x="46073" y="43975"/>
                    <a:pt x="45936" y="43904"/>
                  </a:cubicBezTo>
                  <a:cubicBezTo>
                    <a:pt x="45855" y="43862"/>
                    <a:pt x="45763" y="43840"/>
                    <a:pt x="45672" y="43840"/>
                  </a:cubicBezTo>
                  <a:cubicBezTo>
                    <a:pt x="45564" y="43840"/>
                    <a:pt x="45457" y="43869"/>
                    <a:pt x="45365" y="43928"/>
                  </a:cubicBezTo>
                  <a:cubicBezTo>
                    <a:pt x="45283" y="43986"/>
                    <a:pt x="45209" y="44047"/>
                    <a:pt x="45140" y="44118"/>
                  </a:cubicBezTo>
                  <a:cubicBezTo>
                    <a:pt x="45107" y="44156"/>
                    <a:pt x="45076" y="44207"/>
                    <a:pt x="45046" y="44248"/>
                  </a:cubicBezTo>
                  <a:cubicBezTo>
                    <a:pt x="44991" y="44326"/>
                    <a:pt x="44936" y="44401"/>
                    <a:pt x="44879" y="44479"/>
                  </a:cubicBezTo>
                  <a:cubicBezTo>
                    <a:pt x="44780" y="44622"/>
                    <a:pt x="44678" y="44765"/>
                    <a:pt x="44586" y="44914"/>
                  </a:cubicBezTo>
                  <a:cubicBezTo>
                    <a:pt x="44512" y="45037"/>
                    <a:pt x="44426" y="45156"/>
                    <a:pt x="44362" y="45282"/>
                  </a:cubicBezTo>
                  <a:cubicBezTo>
                    <a:pt x="44273" y="45452"/>
                    <a:pt x="44188" y="45622"/>
                    <a:pt x="44099" y="45792"/>
                  </a:cubicBezTo>
                  <a:cubicBezTo>
                    <a:pt x="43926" y="46129"/>
                    <a:pt x="43797" y="46493"/>
                    <a:pt x="43675" y="46847"/>
                  </a:cubicBezTo>
                  <a:cubicBezTo>
                    <a:pt x="43634" y="46972"/>
                    <a:pt x="43597" y="47098"/>
                    <a:pt x="43559" y="47225"/>
                  </a:cubicBezTo>
                  <a:cubicBezTo>
                    <a:pt x="43443" y="47367"/>
                    <a:pt x="43317" y="47503"/>
                    <a:pt x="43181" y="47633"/>
                  </a:cubicBezTo>
                  <a:cubicBezTo>
                    <a:pt x="43038" y="47765"/>
                    <a:pt x="42889" y="47898"/>
                    <a:pt x="42743" y="48027"/>
                  </a:cubicBezTo>
                  <a:cubicBezTo>
                    <a:pt x="42579" y="48159"/>
                    <a:pt x="42416" y="48289"/>
                    <a:pt x="42232" y="48395"/>
                  </a:cubicBezTo>
                  <a:cubicBezTo>
                    <a:pt x="42192" y="48412"/>
                    <a:pt x="42151" y="48425"/>
                    <a:pt x="42107" y="48439"/>
                  </a:cubicBezTo>
                  <a:cubicBezTo>
                    <a:pt x="42014" y="48449"/>
                    <a:pt x="41920" y="48456"/>
                    <a:pt x="41827" y="48456"/>
                  </a:cubicBezTo>
                  <a:cubicBezTo>
                    <a:pt x="41773" y="48445"/>
                    <a:pt x="41722" y="48432"/>
                    <a:pt x="41671" y="48415"/>
                  </a:cubicBezTo>
                  <a:cubicBezTo>
                    <a:pt x="41647" y="48404"/>
                    <a:pt x="41623" y="48395"/>
                    <a:pt x="41600" y="48381"/>
                  </a:cubicBezTo>
                  <a:cubicBezTo>
                    <a:pt x="41582" y="48368"/>
                    <a:pt x="41569" y="48354"/>
                    <a:pt x="41556" y="48340"/>
                  </a:cubicBezTo>
                  <a:cubicBezTo>
                    <a:pt x="41528" y="48302"/>
                    <a:pt x="41501" y="48261"/>
                    <a:pt x="41477" y="48221"/>
                  </a:cubicBezTo>
                  <a:cubicBezTo>
                    <a:pt x="41436" y="48123"/>
                    <a:pt x="41405" y="48024"/>
                    <a:pt x="41382" y="47922"/>
                  </a:cubicBezTo>
                  <a:cubicBezTo>
                    <a:pt x="41358" y="47718"/>
                    <a:pt x="41361" y="47517"/>
                    <a:pt x="41378" y="47309"/>
                  </a:cubicBezTo>
                  <a:cubicBezTo>
                    <a:pt x="41413" y="47000"/>
                    <a:pt x="41467" y="46690"/>
                    <a:pt x="41556" y="46391"/>
                  </a:cubicBezTo>
                  <a:cubicBezTo>
                    <a:pt x="41650" y="46061"/>
                    <a:pt x="41769" y="45738"/>
                    <a:pt x="41885" y="45415"/>
                  </a:cubicBezTo>
                  <a:cubicBezTo>
                    <a:pt x="41974" y="45190"/>
                    <a:pt x="42058" y="44962"/>
                    <a:pt x="42140" y="44735"/>
                  </a:cubicBezTo>
                  <a:cubicBezTo>
                    <a:pt x="42218" y="44530"/>
                    <a:pt x="42294" y="44322"/>
                    <a:pt x="42372" y="44115"/>
                  </a:cubicBezTo>
                  <a:cubicBezTo>
                    <a:pt x="42433" y="43952"/>
                    <a:pt x="42494" y="43788"/>
                    <a:pt x="42552" y="43625"/>
                  </a:cubicBezTo>
                  <a:cubicBezTo>
                    <a:pt x="42647" y="43377"/>
                    <a:pt x="42743" y="43125"/>
                    <a:pt x="42845" y="42880"/>
                  </a:cubicBezTo>
                  <a:cubicBezTo>
                    <a:pt x="42950" y="42622"/>
                    <a:pt x="43063" y="42367"/>
                    <a:pt x="43165" y="42111"/>
                  </a:cubicBezTo>
                  <a:cubicBezTo>
                    <a:pt x="43385" y="41564"/>
                    <a:pt x="43576" y="41009"/>
                    <a:pt x="43770" y="40455"/>
                  </a:cubicBezTo>
                  <a:cubicBezTo>
                    <a:pt x="43950" y="39938"/>
                    <a:pt x="44124" y="39417"/>
                    <a:pt x="44300" y="38897"/>
                  </a:cubicBezTo>
                  <a:cubicBezTo>
                    <a:pt x="44477" y="38376"/>
                    <a:pt x="44658" y="37856"/>
                    <a:pt x="44828" y="37332"/>
                  </a:cubicBezTo>
                  <a:cubicBezTo>
                    <a:pt x="44997" y="36808"/>
                    <a:pt x="45127" y="36271"/>
                    <a:pt x="45250" y="35734"/>
                  </a:cubicBezTo>
                  <a:cubicBezTo>
                    <a:pt x="45369" y="35213"/>
                    <a:pt x="45481" y="34696"/>
                    <a:pt x="45576" y="34172"/>
                  </a:cubicBezTo>
                  <a:cubicBezTo>
                    <a:pt x="45682" y="33607"/>
                    <a:pt x="45773" y="33043"/>
                    <a:pt x="45886" y="32478"/>
                  </a:cubicBezTo>
                  <a:cubicBezTo>
                    <a:pt x="46002" y="31900"/>
                    <a:pt x="46127" y="31321"/>
                    <a:pt x="46216" y="30740"/>
                  </a:cubicBezTo>
                  <a:cubicBezTo>
                    <a:pt x="46260" y="30451"/>
                    <a:pt x="46304" y="30158"/>
                    <a:pt x="46345" y="29869"/>
                  </a:cubicBezTo>
                  <a:cubicBezTo>
                    <a:pt x="46382" y="29570"/>
                    <a:pt x="46416" y="29270"/>
                    <a:pt x="46464" y="28974"/>
                  </a:cubicBezTo>
                  <a:cubicBezTo>
                    <a:pt x="46553" y="28406"/>
                    <a:pt x="46638" y="27841"/>
                    <a:pt x="46696" y="27270"/>
                  </a:cubicBezTo>
                  <a:cubicBezTo>
                    <a:pt x="46753" y="26664"/>
                    <a:pt x="46763" y="26059"/>
                    <a:pt x="46767" y="25450"/>
                  </a:cubicBezTo>
                  <a:cubicBezTo>
                    <a:pt x="46767" y="25171"/>
                    <a:pt x="46760" y="24896"/>
                    <a:pt x="46749" y="24617"/>
                  </a:cubicBezTo>
                  <a:cubicBezTo>
                    <a:pt x="46736" y="24348"/>
                    <a:pt x="46729" y="24080"/>
                    <a:pt x="46726" y="23810"/>
                  </a:cubicBezTo>
                  <a:cubicBezTo>
                    <a:pt x="46719" y="23521"/>
                    <a:pt x="46723" y="23229"/>
                    <a:pt x="46716" y="22940"/>
                  </a:cubicBezTo>
                  <a:cubicBezTo>
                    <a:pt x="46712" y="22651"/>
                    <a:pt x="46696" y="22358"/>
                    <a:pt x="46682" y="22069"/>
                  </a:cubicBezTo>
                  <a:cubicBezTo>
                    <a:pt x="46655" y="21497"/>
                    <a:pt x="46630" y="20926"/>
                    <a:pt x="46603" y="20351"/>
                  </a:cubicBezTo>
                  <a:cubicBezTo>
                    <a:pt x="46549" y="19225"/>
                    <a:pt x="46518" y="18092"/>
                    <a:pt x="46420" y="16966"/>
                  </a:cubicBezTo>
                  <a:cubicBezTo>
                    <a:pt x="46406" y="16820"/>
                    <a:pt x="46389" y="16674"/>
                    <a:pt x="46376" y="16528"/>
                  </a:cubicBezTo>
                  <a:cubicBezTo>
                    <a:pt x="46365" y="16381"/>
                    <a:pt x="46362" y="16235"/>
                    <a:pt x="46355" y="16085"/>
                  </a:cubicBezTo>
                  <a:cubicBezTo>
                    <a:pt x="46341" y="15806"/>
                    <a:pt x="46331" y="15528"/>
                    <a:pt x="46321" y="15252"/>
                  </a:cubicBezTo>
                  <a:cubicBezTo>
                    <a:pt x="46308" y="14977"/>
                    <a:pt x="46297" y="14704"/>
                    <a:pt x="46287" y="14432"/>
                  </a:cubicBezTo>
                  <a:cubicBezTo>
                    <a:pt x="46280" y="14296"/>
                    <a:pt x="46274" y="14163"/>
                    <a:pt x="46267" y="14027"/>
                  </a:cubicBezTo>
                  <a:cubicBezTo>
                    <a:pt x="46263" y="13959"/>
                    <a:pt x="46260" y="13891"/>
                    <a:pt x="46256" y="13823"/>
                  </a:cubicBezTo>
                  <a:cubicBezTo>
                    <a:pt x="46250" y="13714"/>
                    <a:pt x="46247" y="13595"/>
                    <a:pt x="46206" y="13496"/>
                  </a:cubicBezTo>
                  <a:cubicBezTo>
                    <a:pt x="46175" y="13401"/>
                    <a:pt x="46124" y="13316"/>
                    <a:pt x="46049" y="13248"/>
                  </a:cubicBezTo>
                  <a:cubicBezTo>
                    <a:pt x="45971" y="13180"/>
                    <a:pt x="45886" y="13132"/>
                    <a:pt x="45787" y="13112"/>
                  </a:cubicBezTo>
                  <a:cubicBezTo>
                    <a:pt x="45784" y="13112"/>
                    <a:pt x="45784" y="13109"/>
                    <a:pt x="45780" y="13109"/>
                  </a:cubicBezTo>
                  <a:cubicBezTo>
                    <a:pt x="45738" y="13100"/>
                    <a:pt x="45695" y="13096"/>
                    <a:pt x="45653" y="13096"/>
                  </a:cubicBezTo>
                  <a:cubicBezTo>
                    <a:pt x="45593" y="13096"/>
                    <a:pt x="45534" y="13104"/>
                    <a:pt x="45474" y="13123"/>
                  </a:cubicBezTo>
                  <a:cubicBezTo>
                    <a:pt x="45328" y="13170"/>
                    <a:pt x="45215" y="13272"/>
                    <a:pt x="45140" y="13405"/>
                  </a:cubicBezTo>
                  <a:cubicBezTo>
                    <a:pt x="45079" y="13507"/>
                    <a:pt x="45066" y="13622"/>
                    <a:pt x="45046" y="13738"/>
                  </a:cubicBezTo>
                  <a:cubicBezTo>
                    <a:pt x="45029" y="13840"/>
                    <a:pt x="45005" y="13939"/>
                    <a:pt x="44984" y="14038"/>
                  </a:cubicBezTo>
                  <a:cubicBezTo>
                    <a:pt x="44933" y="14252"/>
                    <a:pt x="44889" y="14462"/>
                    <a:pt x="44838" y="14677"/>
                  </a:cubicBezTo>
                  <a:cubicBezTo>
                    <a:pt x="44746" y="15068"/>
                    <a:pt x="44668" y="15466"/>
                    <a:pt x="44539" y="15847"/>
                  </a:cubicBezTo>
                  <a:cubicBezTo>
                    <a:pt x="44433" y="16099"/>
                    <a:pt x="44321" y="16340"/>
                    <a:pt x="44175" y="16572"/>
                  </a:cubicBezTo>
                  <a:cubicBezTo>
                    <a:pt x="44134" y="16626"/>
                    <a:pt x="44090" y="16680"/>
                    <a:pt x="44038" y="16728"/>
                  </a:cubicBezTo>
                  <a:cubicBezTo>
                    <a:pt x="44011" y="16748"/>
                    <a:pt x="43981" y="16765"/>
                    <a:pt x="43950" y="16782"/>
                  </a:cubicBezTo>
                  <a:cubicBezTo>
                    <a:pt x="43909" y="16796"/>
                    <a:pt x="43865" y="16813"/>
                    <a:pt x="43818" y="16823"/>
                  </a:cubicBezTo>
                  <a:cubicBezTo>
                    <a:pt x="43777" y="16827"/>
                    <a:pt x="43736" y="16827"/>
                    <a:pt x="43695" y="16827"/>
                  </a:cubicBezTo>
                  <a:cubicBezTo>
                    <a:pt x="43573" y="16806"/>
                    <a:pt x="43454" y="16776"/>
                    <a:pt x="43334" y="16738"/>
                  </a:cubicBezTo>
                  <a:cubicBezTo>
                    <a:pt x="43079" y="16636"/>
                    <a:pt x="42838" y="16514"/>
                    <a:pt x="42610" y="16364"/>
                  </a:cubicBezTo>
                  <a:cubicBezTo>
                    <a:pt x="42559" y="16324"/>
                    <a:pt x="42512" y="16283"/>
                    <a:pt x="42463" y="16235"/>
                  </a:cubicBezTo>
                  <a:cubicBezTo>
                    <a:pt x="42440" y="16201"/>
                    <a:pt x="42416" y="16164"/>
                    <a:pt x="42392" y="16126"/>
                  </a:cubicBezTo>
                  <a:cubicBezTo>
                    <a:pt x="42375" y="16082"/>
                    <a:pt x="42361" y="16038"/>
                    <a:pt x="42352" y="15990"/>
                  </a:cubicBezTo>
                  <a:cubicBezTo>
                    <a:pt x="42348" y="15973"/>
                    <a:pt x="42348" y="15952"/>
                    <a:pt x="42344" y="15936"/>
                  </a:cubicBezTo>
                  <a:cubicBezTo>
                    <a:pt x="42355" y="15919"/>
                    <a:pt x="42361" y="15898"/>
                    <a:pt x="42365" y="15878"/>
                  </a:cubicBezTo>
                  <a:cubicBezTo>
                    <a:pt x="42477" y="15572"/>
                    <a:pt x="42556" y="15252"/>
                    <a:pt x="42620" y="14932"/>
                  </a:cubicBezTo>
                  <a:cubicBezTo>
                    <a:pt x="42685" y="14616"/>
                    <a:pt x="42729" y="14296"/>
                    <a:pt x="42763" y="13976"/>
                  </a:cubicBezTo>
                  <a:cubicBezTo>
                    <a:pt x="42780" y="13830"/>
                    <a:pt x="42797" y="13683"/>
                    <a:pt x="42818" y="13537"/>
                  </a:cubicBezTo>
                  <a:cubicBezTo>
                    <a:pt x="42824" y="13487"/>
                    <a:pt x="42827" y="13432"/>
                    <a:pt x="42834" y="13381"/>
                  </a:cubicBezTo>
                  <a:cubicBezTo>
                    <a:pt x="42859" y="13278"/>
                    <a:pt x="42875" y="13180"/>
                    <a:pt x="42885" y="13078"/>
                  </a:cubicBezTo>
                  <a:cubicBezTo>
                    <a:pt x="42889" y="13030"/>
                    <a:pt x="42895" y="12983"/>
                    <a:pt x="42899" y="12936"/>
                  </a:cubicBezTo>
                  <a:cubicBezTo>
                    <a:pt x="42895" y="12840"/>
                    <a:pt x="42868" y="12752"/>
                    <a:pt x="42818" y="12674"/>
                  </a:cubicBezTo>
                  <a:cubicBezTo>
                    <a:pt x="42708" y="12507"/>
                    <a:pt x="42538" y="12435"/>
                    <a:pt x="42348" y="12429"/>
                  </a:cubicBezTo>
                  <a:cubicBezTo>
                    <a:pt x="42348" y="12429"/>
                    <a:pt x="42348" y="12432"/>
                    <a:pt x="42344" y="12432"/>
                  </a:cubicBezTo>
                  <a:cubicBezTo>
                    <a:pt x="42340" y="12432"/>
                    <a:pt x="42335" y="12432"/>
                    <a:pt x="42331" y="12432"/>
                  </a:cubicBezTo>
                  <a:cubicBezTo>
                    <a:pt x="42152" y="12432"/>
                    <a:pt x="41982" y="12558"/>
                    <a:pt x="41899" y="12711"/>
                  </a:cubicBezTo>
                  <a:cubicBezTo>
                    <a:pt x="41831" y="12840"/>
                    <a:pt x="41821" y="12980"/>
                    <a:pt x="41804" y="13123"/>
                  </a:cubicBezTo>
                  <a:cubicBezTo>
                    <a:pt x="41797" y="13173"/>
                    <a:pt x="41790" y="13228"/>
                    <a:pt x="41783" y="13278"/>
                  </a:cubicBezTo>
                  <a:cubicBezTo>
                    <a:pt x="41752" y="13405"/>
                    <a:pt x="41711" y="13531"/>
                    <a:pt x="41671" y="13653"/>
                  </a:cubicBezTo>
                  <a:cubicBezTo>
                    <a:pt x="41586" y="13915"/>
                    <a:pt x="41491" y="14173"/>
                    <a:pt x="41436" y="14442"/>
                  </a:cubicBezTo>
                  <a:cubicBezTo>
                    <a:pt x="41382" y="14715"/>
                    <a:pt x="41338" y="14990"/>
                    <a:pt x="41311" y="15262"/>
                  </a:cubicBezTo>
                  <a:cubicBezTo>
                    <a:pt x="41290" y="15456"/>
                    <a:pt x="41267" y="15653"/>
                    <a:pt x="41267" y="15847"/>
                  </a:cubicBezTo>
                  <a:cubicBezTo>
                    <a:pt x="41212" y="15960"/>
                    <a:pt x="41147" y="16062"/>
                    <a:pt x="41079" y="16164"/>
                  </a:cubicBezTo>
                  <a:cubicBezTo>
                    <a:pt x="40967" y="16316"/>
                    <a:pt x="40851" y="16459"/>
                    <a:pt x="40715" y="16592"/>
                  </a:cubicBezTo>
                  <a:cubicBezTo>
                    <a:pt x="40650" y="16640"/>
                    <a:pt x="40582" y="16684"/>
                    <a:pt x="40515" y="16725"/>
                  </a:cubicBezTo>
                  <a:cubicBezTo>
                    <a:pt x="40494" y="16735"/>
                    <a:pt x="40477" y="16738"/>
                    <a:pt x="40457" y="16745"/>
                  </a:cubicBezTo>
                  <a:cubicBezTo>
                    <a:pt x="40402" y="16748"/>
                    <a:pt x="40348" y="16748"/>
                    <a:pt x="40293" y="16748"/>
                  </a:cubicBezTo>
                  <a:cubicBezTo>
                    <a:pt x="40174" y="16732"/>
                    <a:pt x="40055" y="16707"/>
                    <a:pt x="39940" y="16674"/>
                  </a:cubicBezTo>
                  <a:cubicBezTo>
                    <a:pt x="39841" y="16630"/>
                    <a:pt x="39749" y="16582"/>
                    <a:pt x="39657" y="16528"/>
                  </a:cubicBezTo>
                  <a:cubicBezTo>
                    <a:pt x="39589" y="16473"/>
                    <a:pt x="39528" y="16412"/>
                    <a:pt x="39466" y="16347"/>
                  </a:cubicBezTo>
                  <a:cubicBezTo>
                    <a:pt x="39368" y="16222"/>
                    <a:pt x="39279" y="16092"/>
                    <a:pt x="39205" y="15949"/>
                  </a:cubicBezTo>
                  <a:cubicBezTo>
                    <a:pt x="39174" y="15878"/>
                    <a:pt x="39147" y="15809"/>
                    <a:pt x="39123" y="15735"/>
                  </a:cubicBezTo>
                  <a:cubicBezTo>
                    <a:pt x="39096" y="15657"/>
                    <a:pt x="39079" y="15578"/>
                    <a:pt x="39062" y="15500"/>
                  </a:cubicBezTo>
                  <a:cubicBezTo>
                    <a:pt x="39028" y="15238"/>
                    <a:pt x="39025" y="14980"/>
                    <a:pt x="39045" y="14715"/>
                  </a:cubicBezTo>
                  <a:cubicBezTo>
                    <a:pt x="39062" y="14561"/>
                    <a:pt x="39083" y="14408"/>
                    <a:pt x="39103" y="14255"/>
                  </a:cubicBezTo>
                  <a:cubicBezTo>
                    <a:pt x="39177" y="14021"/>
                    <a:pt x="39239" y="13782"/>
                    <a:pt x="39287" y="13544"/>
                  </a:cubicBezTo>
                  <a:cubicBezTo>
                    <a:pt x="39337" y="13306"/>
                    <a:pt x="39375" y="13068"/>
                    <a:pt x="39412" y="12829"/>
                  </a:cubicBezTo>
                  <a:cubicBezTo>
                    <a:pt x="39430" y="12714"/>
                    <a:pt x="39443" y="12595"/>
                    <a:pt x="39457" y="12479"/>
                  </a:cubicBezTo>
                  <a:cubicBezTo>
                    <a:pt x="39460" y="12432"/>
                    <a:pt x="39466" y="12384"/>
                    <a:pt x="39470" y="12336"/>
                  </a:cubicBezTo>
                  <a:cubicBezTo>
                    <a:pt x="39484" y="12204"/>
                    <a:pt x="39515" y="12068"/>
                    <a:pt x="39463" y="11939"/>
                  </a:cubicBezTo>
                  <a:cubicBezTo>
                    <a:pt x="39402" y="11775"/>
                    <a:pt x="39283" y="11650"/>
                    <a:pt x="39106" y="11612"/>
                  </a:cubicBezTo>
                  <a:cubicBezTo>
                    <a:pt x="39070" y="11603"/>
                    <a:pt x="39032" y="11599"/>
                    <a:pt x="38995" y="11599"/>
                  </a:cubicBezTo>
                  <a:cubicBezTo>
                    <a:pt x="38945" y="11599"/>
                    <a:pt x="38896" y="11607"/>
                    <a:pt x="38848" y="11622"/>
                  </a:cubicBezTo>
                  <a:cubicBezTo>
                    <a:pt x="38719" y="11663"/>
                    <a:pt x="38637" y="11748"/>
                    <a:pt x="38565" y="11860"/>
                  </a:cubicBezTo>
                  <a:cubicBezTo>
                    <a:pt x="38497" y="11962"/>
                    <a:pt x="38494" y="12122"/>
                    <a:pt x="38474" y="12245"/>
                  </a:cubicBezTo>
                  <a:cubicBezTo>
                    <a:pt x="38446" y="12384"/>
                    <a:pt x="38425" y="12523"/>
                    <a:pt x="38405" y="12666"/>
                  </a:cubicBezTo>
                  <a:cubicBezTo>
                    <a:pt x="38364" y="12936"/>
                    <a:pt x="38317" y="13204"/>
                    <a:pt x="38262" y="13470"/>
                  </a:cubicBezTo>
                  <a:cubicBezTo>
                    <a:pt x="38215" y="13704"/>
                    <a:pt x="38164" y="13942"/>
                    <a:pt x="38127" y="14184"/>
                  </a:cubicBezTo>
                  <a:cubicBezTo>
                    <a:pt x="38021" y="14523"/>
                    <a:pt x="37902" y="14864"/>
                    <a:pt x="37783" y="15201"/>
                  </a:cubicBezTo>
                  <a:cubicBezTo>
                    <a:pt x="37660" y="15514"/>
                    <a:pt x="37541" y="15837"/>
                    <a:pt x="37358" y="16115"/>
                  </a:cubicBezTo>
                  <a:cubicBezTo>
                    <a:pt x="37279" y="16214"/>
                    <a:pt x="37191" y="16303"/>
                    <a:pt x="37099" y="16391"/>
                  </a:cubicBezTo>
                  <a:cubicBezTo>
                    <a:pt x="36940" y="16520"/>
                    <a:pt x="36776" y="16643"/>
                    <a:pt x="36593" y="16745"/>
                  </a:cubicBezTo>
                  <a:cubicBezTo>
                    <a:pt x="36470" y="16796"/>
                    <a:pt x="36348" y="16837"/>
                    <a:pt x="36218" y="16864"/>
                  </a:cubicBezTo>
                  <a:cubicBezTo>
                    <a:pt x="36099" y="16881"/>
                    <a:pt x="35976" y="16895"/>
                    <a:pt x="35854" y="16898"/>
                  </a:cubicBezTo>
                  <a:cubicBezTo>
                    <a:pt x="35836" y="16899"/>
                    <a:pt x="35818" y="16899"/>
                    <a:pt x="35801" y="16899"/>
                  </a:cubicBezTo>
                  <a:cubicBezTo>
                    <a:pt x="35721" y="16899"/>
                    <a:pt x="35642" y="16894"/>
                    <a:pt x="35562" y="16888"/>
                  </a:cubicBezTo>
                  <a:cubicBezTo>
                    <a:pt x="35282" y="16854"/>
                    <a:pt x="35010" y="16800"/>
                    <a:pt x="34745" y="16715"/>
                  </a:cubicBezTo>
                  <a:cubicBezTo>
                    <a:pt x="34654" y="16671"/>
                    <a:pt x="34568" y="16622"/>
                    <a:pt x="34483" y="16572"/>
                  </a:cubicBezTo>
                  <a:cubicBezTo>
                    <a:pt x="34401" y="16507"/>
                    <a:pt x="34327" y="16436"/>
                    <a:pt x="34259" y="16357"/>
                  </a:cubicBezTo>
                  <a:cubicBezTo>
                    <a:pt x="34167" y="16242"/>
                    <a:pt x="34092" y="16115"/>
                    <a:pt x="34024" y="15986"/>
                  </a:cubicBezTo>
                  <a:cubicBezTo>
                    <a:pt x="33993" y="15915"/>
                    <a:pt x="33966" y="15844"/>
                    <a:pt x="33935" y="15768"/>
                  </a:cubicBezTo>
                  <a:cubicBezTo>
                    <a:pt x="33891" y="15653"/>
                    <a:pt x="33861" y="15534"/>
                    <a:pt x="33837" y="15415"/>
                  </a:cubicBezTo>
                  <a:cubicBezTo>
                    <a:pt x="33806" y="15211"/>
                    <a:pt x="33800" y="15007"/>
                    <a:pt x="33786" y="14803"/>
                  </a:cubicBezTo>
                  <a:cubicBezTo>
                    <a:pt x="33776" y="14568"/>
                    <a:pt x="33765" y="14333"/>
                    <a:pt x="33756" y="14102"/>
                  </a:cubicBezTo>
                  <a:cubicBezTo>
                    <a:pt x="33748" y="13983"/>
                    <a:pt x="33745" y="13861"/>
                    <a:pt x="33742" y="13741"/>
                  </a:cubicBezTo>
                  <a:cubicBezTo>
                    <a:pt x="33783" y="13554"/>
                    <a:pt x="33813" y="13364"/>
                    <a:pt x="33841" y="13176"/>
                  </a:cubicBezTo>
                  <a:cubicBezTo>
                    <a:pt x="33878" y="12918"/>
                    <a:pt x="33912" y="12656"/>
                    <a:pt x="33946" y="12398"/>
                  </a:cubicBezTo>
                  <a:cubicBezTo>
                    <a:pt x="33963" y="12278"/>
                    <a:pt x="33980" y="12163"/>
                    <a:pt x="33993" y="12044"/>
                  </a:cubicBezTo>
                  <a:cubicBezTo>
                    <a:pt x="34014" y="11878"/>
                    <a:pt x="34048" y="11622"/>
                    <a:pt x="33932" y="11482"/>
                  </a:cubicBezTo>
                  <a:cubicBezTo>
                    <a:pt x="33891" y="11421"/>
                    <a:pt x="33841" y="11374"/>
                    <a:pt x="33776" y="11339"/>
                  </a:cubicBezTo>
                  <a:cubicBezTo>
                    <a:pt x="33714" y="11306"/>
                    <a:pt x="33652" y="11292"/>
                    <a:pt x="33583" y="11292"/>
                  </a:cubicBezTo>
                  <a:cubicBezTo>
                    <a:pt x="33576" y="11292"/>
                    <a:pt x="33569" y="11292"/>
                    <a:pt x="33561" y="11292"/>
                  </a:cubicBezTo>
                  <a:cubicBezTo>
                    <a:pt x="33371" y="11299"/>
                    <a:pt x="33218" y="11435"/>
                    <a:pt x="33170" y="11615"/>
                  </a:cubicBezTo>
                  <a:cubicBezTo>
                    <a:pt x="33098" y="11891"/>
                    <a:pt x="33031" y="12170"/>
                    <a:pt x="32973" y="12449"/>
                  </a:cubicBezTo>
                  <a:cubicBezTo>
                    <a:pt x="32908" y="12735"/>
                    <a:pt x="32881" y="13030"/>
                    <a:pt x="32874" y="13319"/>
                  </a:cubicBezTo>
                  <a:cubicBezTo>
                    <a:pt x="32874" y="13374"/>
                    <a:pt x="32874" y="13429"/>
                    <a:pt x="32871" y="13479"/>
                  </a:cubicBezTo>
                  <a:cubicBezTo>
                    <a:pt x="32813" y="13745"/>
                    <a:pt x="32745" y="14007"/>
                    <a:pt x="32657" y="14262"/>
                  </a:cubicBezTo>
                  <a:cubicBezTo>
                    <a:pt x="32585" y="14439"/>
                    <a:pt x="32500" y="14605"/>
                    <a:pt x="32401" y="14772"/>
                  </a:cubicBezTo>
                  <a:cubicBezTo>
                    <a:pt x="32286" y="14966"/>
                    <a:pt x="32167" y="15164"/>
                    <a:pt x="32041" y="15354"/>
                  </a:cubicBezTo>
                  <a:cubicBezTo>
                    <a:pt x="31925" y="15511"/>
                    <a:pt x="31806" y="15657"/>
                    <a:pt x="31663" y="15789"/>
                  </a:cubicBezTo>
                  <a:cubicBezTo>
                    <a:pt x="31558" y="15875"/>
                    <a:pt x="31449" y="15952"/>
                    <a:pt x="31330" y="16018"/>
                  </a:cubicBezTo>
                  <a:cubicBezTo>
                    <a:pt x="31217" y="16062"/>
                    <a:pt x="31102" y="16095"/>
                    <a:pt x="30986" y="16126"/>
                  </a:cubicBezTo>
                  <a:cubicBezTo>
                    <a:pt x="30893" y="16137"/>
                    <a:pt x="30801" y="16142"/>
                    <a:pt x="30709" y="16142"/>
                  </a:cubicBezTo>
                  <a:cubicBezTo>
                    <a:pt x="30609" y="16142"/>
                    <a:pt x="30509" y="16137"/>
                    <a:pt x="30408" y="16129"/>
                  </a:cubicBezTo>
                  <a:cubicBezTo>
                    <a:pt x="30266" y="16112"/>
                    <a:pt x="30129" y="16089"/>
                    <a:pt x="29993" y="16051"/>
                  </a:cubicBezTo>
                  <a:cubicBezTo>
                    <a:pt x="29932" y="16027"/>
                    <a:pt x="29874" y="16000"/>
                    <a:pt x="29820" y="15966"/>
                  </a:cubicBezTo>
                  <a:cubicBezTo>
                    <a:pt x="29768" y="15925"/>
                    <a:pt x="29721" y="15884"/>
                    <a:pt x="29677" y="15840"/>
                  </a:cubicBezTo>
                  <a:cubicBezTo>
                    <a:pt x="29625" y="15768"/>
                    <a:pt x="29581" y="15694"/>
                    <a:pt x="29541" y="15619"/>
                  </a:cubicBezTo>
                  <a:cubicBezTo>
                    <a:pt x="29486" y="15493"/>
                    <a:pt x="29439" y="15364"/>
                    <a:pt x="29401" y="15235"/>
                  </a:cubicBezTo>
                  <a:cubicBezTo>
                    <a:pt x="29547" y="14752"/>
                    <a:pt x="29677" y="14265"/>
                    <a:pt x="29799" y="13776"/>
                  </a:cubicBezTo>
                  <a:cubicBezTo>
                    <a:pt x="29939" y="13217"/>
                    <a:pt x="30030" y="12646"/>
                    <a:pt x="30041" y="12071"/>
                  </a:cubicBezTo>
                  <a:cubicBezTo>
                    <a:pt x="30041" y="11972"/>
                    <a:pt x="30034" y="11881"/>
                    <a:pt x="30013" y="11785"/>
                  </a:cubicBezTo>
                  <a:cubicBezTo>
                    <a:pt x="30000" y="11704"/>
                    <a:pt x="29980" y="11650"/>
                    <a:pt x="29942" y="11575"/>
                  </a:cubicBezTo>
                  <a:cubicBezTo>
                    <a:pt x="29914" y="11523"/>
                    <a:pt x="29874" y="11459"/>
                    <a:pt x="29833" y="11428"/>
                  </a:cubicBezTo>
                  <a:cubicBezTo>
                    <a:pt x="29765" y="11377"/>
                    <a:pt x="29714" y="11344"/>
                    <a:pt x="29633" y="11316"/>
                  </a:cubicBezTo>
                  <a:cubicBezTo>
                    <a:pt x="29593" y="11302"/>
                    <a:pt x="29553" y="11298"/>
                    <a:pt x="29512" y="11298"/>
                  </a:cubicBezTo>
                  <a:cubicBezTo>
                    <a:pt x="29500" y="11298"/>
                    <a:pt x="29488" y="11298"/>
                    <a:pt x="29476" y="11299"/>
                  </a:cubicBezTo>
                  <a:cubicBezTo>
                    <a:pt x="29323" y="11309"/>
                    <a:pt x="29207" y="11401"/>
                    <a:pt x="29095" y="11500"/>
                  </a:cubicBezTo>
                  <a:cubicBezTo>
                    <a:pt x="28989" y="11598"/>
                    <a:pt x="28914" y="11738"/>
                    <a:pt x="28857" y="11870"/>
                  </a:cubicBezTo>
                  <a:cubicBezTo>
                    <a:pt x="28796" y="12010"/>
                    <a:pt x="28751" y="12149"/>
                    <a:pt x="28707" y="12296"/>
                  </a:cubicBezTo>
                  <a:cubicBezTo>
                    <a:pt x="28669" y="12418"/>
                    <a:pt x="28649" y="12544"/>
                    <a:pt x="28622" y="12670"/>
                  </a:cubicBezTo>
                  <a:cubicBezTo>
                    <a:pt x="28592" y="12816"/>
                    <a:pt x="28561" y="12963"/>
                    <a:pt x="28534" y="13109"/>
                  </a:cubicBezTo>
                  <a:cubicBezTo>
                    <a:pt x="28486" y="13385"/>
                    <a:pt x="28452" y="13663"/>
                    <a:pt x="28418" y="13942"/>
                  </a:cubicBezTo>
                  <a:cubicBezTo>
                    <a:pt x="28380" y="14242"/>
                    <a:pt x="28354" y="14541"/>
                    <a:pt x="28360" y="14840"/>
                  </a:cubicBezTo>
                  <a:cubicBezTo>
                    <a:pt x="28363" y="15007"/>
                    <a:pt x="28394" y="15173"/>
                    <a:pt x="28425" y="15333"/>
                  </a:cubicBezTo>
                  <a:cubicBezTo>
                    <a:pt x="28442" y="15415"/>
                    <a:pt x="28462" y="15493"/>
                    <a:pt x="28482" y="15575"/>
                  </a:cubicBezTo>
                  <a:cubicBezTo>
                    <a:pt x="28469" y="15616"/>
                    <a:pt x="28456" y="15657"/>
                    <a:pt x="28438" y="15701"/>
                  </a:cubicBezTo>
                  <a:cubicBezTo>
                    <a:pt x="28350" y="15911"/>
                    <a:pt x="28255" y="16126"/>
                    <a:pt x="28139" y="16324"/>
                  </a:cubicBezTo>
                  <a:cubicBezTo>
                    <a:pt x="28003" y="16497"/>
                    <a:pt x="27847" y="16650"/>
                    <a:pt x="27683" y="16793"/>
                  </a:cubicBezTo>
                  <a:cubicBezTo>
                    <a:pt x="27581" y="16875"/>
                    <a:pt x="27476" y="16939"/>
                    <a:pt x="27360" y="17000"/>
                  </a:cubicBezTo>
                  <a:cubicBezTo>
                    <a:pt x="27166" y="17085"/>
                    <a:pt x="26966" y="17140"/>
                    <a:pt x="26758" y="17184"/>
                  </a:cubicBezTo>
                  <a:cubicBezTo>
                    <a:pt x="26658" y="17194"/>
                    <a:pt x="26562" y="17199"/>
                    <a:pt x="26464" y="17199"/>
                  </a:cubicBezTo>
                  <a:cubicBezTo>
                    <a:pt x="26432" y="17199"/>
                    <a:pt x="26400" y="17198"/>
                    <a:pt x="26367" y="17197"/>
                  </a:cubicBezTo>
                  <a:cubicBezTo>
                    <a:pt x="26091" y="17170"/>
                    <a:pt x="25819" y="17126"/>
                    <a:pt x="25557" y="17045"/>
                  </a:cubicBezTo>
                  <a:cubicBezTo>
                    <a:pt x="25408" y="16983"/>
                    <a:pt x="25265" y="16902"/>
                    <a:pt x="25132" y="16813"/>
                  </a:cubicBezTo>
                  <a:cubicBezTo>
                    <a:pt x="25003" y="16715"/>
                    <a:pt x="24884" y="16602"/>
                    <a:pt x="24775" y="16483"/>
                  </a:cubicBezTo>
                  <a:cubicBezTo>
                    <a:pt x="24612" y="16279"/>
                    <a:pt x="24476" y="16062"/>
                    <a:pt x="24360" y="15826"/>
                  </a:cubicBezTo>
                  <a:cubicBezTo>
                    <a:pt x="24292" y="15684"/>
                    <a:pt x="24231" y="15534"/>
                    <a:pt x="24179" y="15385"/>
                  </a:cubicBezTo>
                  <a:cubicBezTo>
                    <a:pt x="24129" y="15225"/>
                    <a:pt x="24091" y="15068"/>
                    <a:pt x="24057" y="14905"/>
                  </a:cubicBezTo>
                  <a:cubicBezTo>
                    <a:pt x="24027" y="14660"/>
                    <a:pt x="24016" y="14415"/>
                    <a:pt x="24013" y="14167"/>
                  </a:cubicBezTo>
                  <a:cubicBezTo>
                    <a:pt x="24115" y="13936"/>
                    <a:pt x="24214" y="13697"/>
                    <a:pt x="24298" y="13459"/>
                  </a:cubicBezTo>
                  <a:cubicBezTo>
                    <a:pt x="24387" y="13214"/>
                    <a:pt x="24455" y="12969"/>
                    <a:pt x="24513" y="12714"/>
                  </a:cubicBezTo>
                  <a:cubicBezTo>
                    <a:pt x="24578" y="12421"/>
                    <a:pt x="24608" y="12119"/>
                    <a:pt x="24622" y="11820"/>
                  </a:cubicBezTo>
                  <a:cubicBezTo>
                    <a:pt x="24632" y="11609"/>
                    <a:pt x="24608" y="11371"/>
                    <a:pt x="24496" y="11187"/>
                  </a:cubicBezTo>
                  <a:cubicBezTo>
                    <a:pt x="24465" y="11139"/>
                    <a:pt x="24432" y="11095"/>
                    <a:pt x="24391" y="11058"/>
                  </a:cubicBezTo>
                  <a:cubicBezTo>
                    <a:pt x="24326" y="10997"/>
                    <a:pt x="24258" y="10976"/>
                    <a:pt x="24176" y="10948"/>
                  </a:cubicBezTo>
                  <a:cubicBezTo>
                    <a:pt x="24149" y="10939"/>
                    <a:pt x="24121" y="10936"/>
                    <a:pt x="24093" y="10936"/>
                  </a:cubicBezTo>
                  <a:cubicBezTo>
                    <a:pt x="24039" y="10936"/>
                    <a:pt x="23984" y="10949"/>
                    <a:pt x="23934" y="10962"/>
                  </a:cubicBezTo>
                  <a:cubicBezTo>
                    <a:pt x="23849" y="10979"/>
                    <a:pt x="23775" y="11047"/>
                    <a:pt x="23717" y="11105"/>
                  </a:cubicBezTo>
                  <a:cubicBezTo>
                    <a:pt x="23659" y="11160"/>
                    <a:pt x="23615" y="11248"/>
                    <a:pt x="23574" y="11316"/>
                  </a:cubicBezTo>
                  <a:cubicBezTo>
                    <a:pt x="23523" y="11405"/>
                    <a:pt x="23489" y="11503"/>
                    <a:pt x="23462" y="11598"/>
                  </a:cubicBezTo>
                  <a:cubicBezTo>
                    <a:pt x="23421" y="11735"/>
                    <a:pt x="23383" y="11867"/>
                    <a:pt x="23360" y="12010"/>
                  </a:cubicBezTo>
                  <a:cubicBezTo>
                    <a:pt x="23275" y="12548"/>
                    <a:pt x="23169" y="13092"/>
                    <a:pt x="23135" y="13636"/>
                  </a:cubicBezTo>
                  <a:cubicBezTo>
                    <a:pt x="23129" y="13762"/>
                    <a:pt x="23122" y="13887"/>
                    <a:pt x="23118" y="14010"/>
                  </a:cubicBezTo>
                  <a:cubicBezTo>
                    <a:pt x="23081" y="14102"/>
                    <a:pt x="23040" y="14190"/>
                    <a:pt x="23000" y="14283"/>
                  </a:cubicBezTo>
                  <a:cubicBezTo>
                    <a:pt x="22788" y="14741"/>
                    <a:pt x="22567" y="15197"/>
                    <a:pt x="22285" y="15619"/>
                  </a:cubicBezTo>
                  <a:cubicBezTo>
                    <a:pt x="22149" y="15803"/>
                    <a:pt x="22006" y="15983"/>
                    <a:pt x="21839" y="16136"/>
                  </a:cubicBezTo>
                  <a:cubicBezTo>
                    <a:pt x="21724" y="16228"/>
                    <a:pt x="21608" y="16316"/>
                    <a:pt x="21485" y="16395"/>
                  </a:cubicBezTo>
                  <a:cubicBezTo>
                    <a:pt x="21377" y="16470"/>
                    <a:pt x="21257" y="16528"/>
                    <a:pt x="21142" y="16585"/>
                  </a:cubicBezTo>
                  <a:cubicBezTo>
                    <a:pt x="21088" y="16609"/>
                    <a:pt x="21033" y="16633"/>
                    <a:pt x="20979" y="16657"/>
                  </a:cubicBezTo>
                  <a:cubicBezTo>
                    <a:pt x="20901" y="16691"/>
                    <a:pt x="20816" y="16711"/>
                    <a:pt x="20730" y="16728"/>
                  </a:cubicBezTo>
                  <a:cubicBezTo>
                    <a:pt x="20575" y="16748"/>
                    <a:pt x="20419" y="16758"/>
                    <a:pt x="20263" y="16758"/>
                  </a:cubicBezTo>
                  <a:cubicBezTo>
                    <a:pt x="20157" y="16758"/>
                    <a:pt x="20051" y="16753"/>
                    <a:pt x="19945" y="16745"/>
                  </a:cubicBezTo>
                  <a:cubicBezTo>
                    <a:pt x="19785" y="16725"/>
                    <a:pt x="19632" y="16698"/>
                    <a:pt x="19475" y="16650"/>
                  </a:cubicBezTo>
                  <a:cubicBezTo>
                    <a:pt x="19380" y="16609"/>
                    <a:pt x="19291" y="16561"/>
                    <a:pt x="19203" y="16507"/>
                  </a:cubicBezTo>
                  <a:cubicBezTo>
                    <a:pt x="19114" y="16436"/>
                    <a:pt x="19036" y="16360"/>
                    <a:pt x="18962" y="16279"/>
                  </a:cubicBezTo>
                  <a:cubicBezTo>
                    <a:pt x="18856" y="16143"/>
                    <a:pt x="18767" y="16004"/>
                    <a:pt x="18689" y="15854"/>
                  </a:cubicBezTo>
                  <a:cubicBezTo>
                    <a:pt x="18628" y="15715"/>
                    <a:pt x="18580" y="15572"/>
                    <a:pt x="18543" y="15422"/>
                  </a:cubicBezTo>
                  <a:cubicBezTo>
                    <a:pt x="18516" y="15211"/>
                    <a:pt x="18513" y="15000"/>
                    <a:pt x="18505" y="14786"/>
                  </a:cubicBezTo>
                  <a:cubicBezTo>
                    <a:pt x="18502" y="14520"/>
                    <a:pt x="18502" y="14258"/>
                    <a:pt x="18502" y="13993"/>
                  </a:cubicBezTo>
                  <a:cubicBezTo>
                    <a:pt x="18499" y="13735"/>
                    <a:pt x="18495" y="13473"/>
                    <a:pt x="18492" y="13214"/>
                  </a:cubicBezTo>
                  <a:lnTo>
                    <a:pt x="18492" y="13173"/>
                  </a:lnTo>
                  <a:cubicBezTo>
                    <a:pt x="18522" y="12966"/>
                    <a:pt x="18563" y="12762"/>
                    <a:pt x="18591" y="12554"/>
                  </a:cubicBezTo>
                  <a:cubicBezTo>
                    <a:pt x="18632" y="12272"/>
                    <a:pt x="18645" y="11986"/>
                    <a:pt x="18669" y="11704"/>
                  </a:cubicBezTo>
                  <a:cubicBezTo>
                    <a:pt x="18682" y="11554"/>
                    <a:pt x="18696" y="11401"/>
                    <a:pt x="18706" y="11251"/>
                  </a:cubicBezTo>
                  <a:cubicBezTo>
                    <a:pt x="18723" y="11112"/>
                    <a:pt x="18750" y="10976"/>
                    <a:pt x="18781" y="10840"/>
                  </a:cubicBezTo>
                  <a:cubicBezTo>
                    <a:pt x="18802" y="10755"/>
                    <a:pt x="18825" y="10670"/>
                    <a:pt x="18849" y="10584"/>
                  </a:cubicBezTo>
                  <a:cubicBezTo>
                    <a:pt x="18873" y="10482"/>
                    <a:pt x="18869" y="10374"/>
                    <a:pt x="18863" y="10268"/>
                  </a:cubicBezTo>
                  <a:cubicBezTo>
                    <a:pt x="18860" y="10231"/>
                    <a:pt x="18852" y="10190"/>
                    <a:pt x="18839" y="10156"/>
                  </a:cubicBezTo>
                  <a:cubicBezTo>
                    <a:pt x="18846" y="10000"/>
                    <a:pt x="18747" y="9854"/>
                    <a:pt x="18591" y="9819"/>
                  </a:cubicBezTo>
                  <a:cubicBezTo>
                    <a:pt x="18567" y="9814"/>
                    <a:pt x="18543" y="9811"/>
                    <a:pt x="18519" y="9811"/>
                  </a:cubicBezTo>
                  <a:cubicBezTo>
                    <a:pt x="18407" y="9811"/>
                    <a:pt x="18299" y="9869"/>
                    <a:pt x="18240" y="9962"/>
                  </a:cubicBezTo>
                  <a:cubicBezTo>
                    <a:pt x="18216" y="9979"/>
                    <a:pt x="18196" y="9997"/>
                    <a:pt x="18179" y="10020"/>
                  </a:cubicBezTo>
                  <a:cubicBezTo>
                    <a:pt x="18125" y="10081"/>
                    <a:pt x="18077" y="10146"/>
                    <a:pt x="18029" y="10217"/>
                  </a:cubicBezTo>
                  <a:cubicBezTo>
                    <a:pt x="17982" y="10292"/>
                    <a:pt x="17958" y="10391"/>
                    <a:pt x="17924" y="10472"/>
                  </a:cubicBezTo>
                  <a:cubicBezTo>
                    <a:pt x="17877" y="10609"/>
                    <a:pt x="17836" y="10748"/>
                    <a:pt x="17802" y="10887"/>
                  </a:cubicBezTo>
                  <a:cubicBezTo>
                    <a:pt x="17770" y="11010"/>
                    <a:pt x="17761" y="11135"/>
                    <a:pt x="17747" y="11262"/>
                  </a:cubicBezTo>
                  <a:cubicBezTo>
                    <a:pt x="17734" y="11401"/>
                    <a:pt x="17713" y="11540"/>
                    <a:pt x="17696" y="11680"/>
                  </a:cubicBezTo>
                  <a:cubicBezTo>
                    <a:pt x="17662" y="11925"/>
                    <a:pt x="17628" y="12163"/>
                    <a:pt x="17560" y="12398"/>
                  </a:cubicBezTo>
                  <a:cubicBezTo>
                    <a:pt x="17478" y="12687"/>
                    <a:pt x="17397" y="12972"/>
                    <a:pt x="17315" y="13258"/>
                  </a:cubicBezTo>
                  <a:cubicBezTo>
                    <a:pt x="17162" y="13793"/>
                    <a:pt x="16988" y="14319"/>
                    <a:pt x="16815" y="14850"/>
                  </a:cubicBezTo>
                  <a:cubicBezTo>
                    <a:pt x="16726" y="15123"/>
                    <a:pt x="16655" y="15395"/>
                    <a:pt x="16583" y="15671"/>
                  </a:cubicBezTo>
                  <a:cubicBezTo>
                    <a:pt x="16516" y="15942"/>
                    <a:pt x="16431" y="16211"/>
                    <a:pt x="16352" y="16483"/>
                  </a:cubicBezTo>
                  <a:cubicBezTo>
                    <a:pt x="16250" y="16830"/>
                    <a:pt x="16192" y="17184"/>
                    <a:pt x="16145" y="17541"/>
                  </a:cubicBezTo>
                  <a:cubicBezTo>
                    <a:pt x="16101" y="17871"/>
                    <a:pt x="16023" y="18191"/>
                    <a:pt x="15951" y="18514"/>
                  </a:cubicBezTo>
                  <a:cubicBezTo>
                    <a:pt x="15876" y="18871"/>
                    <a:pt x="15801" y="19228"/>
                    <a:pt x="15747" y="19589"/>
                  </a:cubicBezTo>
                  <a:cubicBezTo>
                    <a:pt x="15693" y="19960"/>
                    <a:pt x="15658" y="20331"/>
                    <a:pt x="15627" y="20704"/>
                  </a:cubicBezTo>
                  <a:cubicBezTo>
                    <a:pt x="15563" y="21266"/>
                    <a:pt x="15468" y="21821"/>
                    <a:pt x="15369" y="22375"/>
                  </a:cubicBezTo>
                  <a:cubicBezTo>
                    <a:pt x="15254" y="23021"/>
                    <a:pt x="15138" y="23667"/>
                    <a:pt x="15026" y="24314"/>
                  </a:cubicBezTo>
                  <a:cubicBezTo>
                    <a:pt x="14920" y="24909"/>
                    <a:pt x="14859" y="25515"/>
                    <a:pt x="14781" y="26113"/>
                  </a:cubicBezTo>
                  <a:cubicBezTo>
                    <a:pt x="14702" y="26699"/>
                    <a:pt x="14621" y="27284"/>
                    <a:pt x="14550" y="27865"/>
                  </a:cubicBezTo>
                  <a:cubicBezTo>
                    <a:pt x="14481" y="28443"/>
                    <a:pt x="14427" y="29022"/>
                    <a:pt x="14379" y="29603"/>
                  </a:cubicBezTo>
                  <a:cubicBezTo>
                    <a:pt x="14338" y="30107"/>
                    <a:pt x="14335" y="30611"/>
                    <a:pt x="14308" y="31114"/>
                  </a:cubicBezTo>
                  <a:cubicBezTo>
                    <a:pt x="14257" y="32124"/>
                    <a:pt x="14178" y="33134"/>
                    <a:pt x="14090" y="34142"/>
                  </a:cubicBezTo>
                  <a:cubicBezTo>
                    <a:pt x="13974" y="35352"/>
                    <a:pt x="13811" y="36563"/>
                    <a:pt x="13781" y="37781"/>
                  </a:cubicBezTo>
                  <a:cubicBezTo>
                    <a:pt x="13764" y="38390"/>
                    <a:pt x="13764" y="38999"/>
                    <a:pt x="13804" y="39604"/>
                  </a:cubicBezTo>
                  <a:cubicBezTo>
                    <a:pt x="13845" y="40210"/>
                    <a:pt x="13897" y="40816"/>
                    <a:pt x="13958" y="41421"/>
                  </a:cubicBezTo>
                  <a:cubicBezTo>
                    <a:pt x="14009" y="41924"/>
                    <a:pt x="14063" y="42431"/>
                    <a:pt x="14145" y="42931"/>
                  </a:cubicBezTo>
                  <a:cubicBezTo>
                    <a:pt x="14226" y="43428"/>
                    <a:pt x="14335" y="43918"/>
                    <a:pt x="14440" y="44411"/>
                  </a:cubicBezTo>
                  <a:cubicBezTo>
                    <a:pt x="14539" y="44887"/>
                    <a:pt x="14627" y="45367"/>
                    <a:pt x="14726" y="45843"/>
                  </a:cubicBezTo>
                  <a:cubicBezTo>
                    <a:pt x="14774" y="46078"/>
                    <a:pt x="14842" y="46306"/>
                    <a:pt x="14907" y="46534"/>
                  </a:cubicBezTo>
                  <a:cubicBezTo>
                    <a:pt x="14965" y="46755"/>
                    <a:pt x="15019" y="46976"/>
                    <a:pt x="15067" y="47200"/>
                  </a:cubicBezTo>
                  <a:cubicBezTo>
                    <a:pt x="15090" y="47340"/>
                    <a:pt x="15111" y="47476"/>
                    <a:pt x="15125" y="47616"/>
                  </a:cubicBezTo>
                  <a:cubicBezTo>
                    <a:pt x="15145" y="47840"/>
                    <a:pt x="15158" y="48068"/>
                    <a:pt x="15165" y="48296"/>
                  </a:cubicBezTo>
                  <a:cubicBezTo>
                    <a:pt x="15172" y="48452"/>
                    <a:pt x="15165" y="48612"/>
                    <a:pt x="15158" y="48768"/>
                  </a:cubicBezTo>
                  <a:cubicBezTo>
                    <a:pt x="15148" y="49007"/>
                    <a:pt x="15138" y="49245"/>
                    <a:pt x="15121" y="49483"/>
                  </a:cubicBezTo>
                  <a:cubicBezTo>
                    <a:pt x="15111" y="49582"/>
                    <a:pt x="15094" y="49677"/>
                    <a:pt x="15067" y="49769"/>
                  </a:cubicBezTo>
                  <a:cubicBezTo>
                    <a:pt x="15029" y="49861"/>
                    <a:pt x="14988" y="49949"/>
                    <a:pt x="14938" y="50034"/>
                  </a:cubicBezTo>
                  <a:cubicBezTo>
                    <a:pt x="14897" y="50109"/>
                    <a:pt x="14849" y="50177"/>
                    <a:pt x="14801" y="50249"/>
                  </a:cubicBezTo>
                  <a:cubicBezTo>
                    <a:pt x="14624" y="50480"/>
                    <a:pt x="14440" y="50707"/>
                    <a:pt x="14226" y="50905"/>
                  </a:cubicBezTo>
                  <a:cubicBezTo>
                    <a:pt x="14117" y="50983"/>
                    <a:pt x="14005" y="51051"/>
                    <a:pt x="13886" y="51112"/>
                  </a:cubicBezTo>
                  <a:cubicBezTo>
                    <a:pt x="13767" y="51167"/>
                    <a:pt x="13648" y="51211"/>
                    <a:pt x="13522" y="51241"/>
                  </a:cubicBezTo>
                  <a:cubicBezTo>
                    <a:pt x="13487" y="51245"/>
                    <a:pt x="13451" y="51246"/>
                    <a:pt x="13415" y="51246"/>
                  </a:cubicBezTo>
                  <a:cubicBezTo>
                    <a:pt x="13334" y="51246"/>
                    <a:pt x="13251" y="51239"/>
                    <a:pt x="13168" y="51235"/>
                  </a:cubicBezTo>
                  <a:cubicBezTo>
                    <a:pt x="12906" y="51208"/>
                    <a:pt x="12641" y="51174"/>
                    <a:pt x="12382" y="51123"/>
                  </a:cubicBezTo>
                  <a:cubicBezTo>
                    <a:pt x="12015" y="51051"/>
                    <a:pt x="11658" y="50960"/>
                    <a:pt x="11305" y="50844"/>
                  </a:cubicBezTo>
                  <a:cubicBezTo>
                    <a:pt x="11233" y="50813"/>
                    <a:pt x="11162" y="50779"/>
                    <a:pt x="11096" y="50738"/>
                  </a:cubicBezTo>
                  <a:cubicBezTo>
                    <a:pt x="10749" y="50459"/>
                    <a:pt x="10427" y="50143"/>
                    <a:pt x="10137" y="49809"/>
                  </a:cubicBezTo>
                  <a:cubicBezTo>
                    <a:pt x="9892" y="49503"/>
                    <a:pt x="9672" y="49184"/>
                    <a:pt x="9498" y="48833"/>
                  </a:cubicBezTo>
                  <a:cubicBezTo>
                    <a:pt x="9491" y="48820"/>
                    <a:pt x="9484" y="48806"/>
                    <a:pt x="9477" y="48792"/>
                  </a:cubicBezTo>
                  <a:cubicBezTo>
                    <a:pt x="9488" y="48721"/>
                    <a:pt x="9498" y="48653"/>
                    <a:pt x="9504" y="48585"/>
                  </a:cubicBezTo>
                  <a:cubicBezTo>
                    <a:pt x="9529" y="48371"/>
                    <a:pt x="9545" y="48150"/>
                    <a:pt x="9545" y="47935"/>
                  </a:cubicBezTo>
                  <a:cubicBezTo>
                    <a:pt x="9549" y="47616"/>
                    <a:pt x="9549" y="47299"/>
                    <a:pt x="9539" y="46983"/>
                  </a:cubicBezTo>
                  <a:cubicBezTo>
                    <a:pt x="9532" y="46669"/>
                    <a:pt x="9477" y="46363"/>
                    <a:pt x="9413" y="46057"/>
                  </a:cubicBezTo>
                  <a:cubicBezTo>
                    <a:pt x="9386" y="45931"/>
                    <a:pt x="9362" y="45802"/>
                    <a:pt x="9325" y="45680"/>
                  </a:cubicBezTo>
                  <a:cubicBezTo>
                    <a:pt x="9280" y="45537"/>
                    <a:pt x="9223" y="45401"/>
                    <a:pt x="9148" y="45272"/>
                  </a:cubicBezTo>
                  <a:cubicBezTo>
                    <a:pt x="9042" y="45094"/>
                    <a:pt x="8823" y="44983"/>
                    <a:pt x="8617" y="44983"/>
                  </a:cubicBezTo>
                  <a:cubicBezTo>
                    <a:pt x="8598" y="44983"/>
                    <a:pt x="8578" y="44984"/>
                    <a:pt x="8559" y="44986"/>
                  </a:cubicBezTo>
                  <a:cubicBezTo>
                    <a:pt x="8440" y="44996"/>
                    <a:pt x="8348" y="45030"/>
                    <a:pt x="8253" y="45098"/>
                  </a:cubicBezTo>
                  <a:cubicBezTo>
                    <a:pt x="8154" y="45170"/>
                    <a:pt x="8096" y="45248"/>
                    <a:pt x="8039" y="45353"/>
                  </a:cubicBezTo>
                  <a:cubicBezTo>
                    <a:pt x="7994" y="45435"/>
                    <a:pt x="7970" y="45547"/>
                    <a:pt x="7947" y="45639"/>
                  </a:cubicBezTo>
                  <a:cubicBezTo>
                    <a:pt x="7923" y="45727"/>
                    <a:pt x="7909" y="45826"/>
                    <a:pt x="7899" y="45918"/>
                  </a:cubicBezTo>
                  <a:cubicBezTo>
                    <a:pt x="7855" y="46238"/>
                    <a:pt x="7899" y="46551"/>
                    <a:pt x="7943" y="46867"/>
                  </a:cubicBezTo>
                  <a:cubicBezTo>
                    <a:pt x="7981" y="47153"/>
                    <a:pt x="8025" y="47435"/>
                    <a:pt x="8076" y="47718"/>
                  </a:cubicBezTo>
                  <a:cubicBezTo>
                    <a:pt x="8148" y="48143"/>
                    <a:pt x="8212" y="48575"/>
                    <a:pt x="8341" y="48986"/>
                  </a:cubicBezTo>
                  <a:cubicBezTo>
                    <a:pt x="8341" y="48993"/>
                    <a:pt x="8345" y="48996"/>
                    <a:pt x="8348" y="49004"/>
                  </a:cubicBezTo>
                  <a:cubicBezTo>
                    <a:pt x="8331" y="49054"/>
                    <a:pt x="8317" y="49109"/>
                    <a:pt x="8300" y="49159"/>
                  </a:cubicBezTo>
                  <a:cubicBezTo>
                    <a:pt x="8246" y="49293"/>
                    <a:pt x="8185" y="49422"/>
                    <a:pt x="8110" y="49544"/>
                  </a:cubicBezTo>
                  <a:cubicBezTo>
                    <a:pt x="8059" y="49608"/>
                    <a:pt x="8005" y="49666"/>
                    <a:pt x="7947" y="49724"/>
                  </a:cubicBezTo>
                  <a:cubicBezTo>
                    <a:pt x="7906" y="49755"/>
                    <a:pt x="7868" y="49779"/>
                    <a:pt x="7828" y="49806"/>
                  </a:cubicBezTo>
                  <a:cubicBezTo>
                    <a:pt x="7783" y="49823"/>
                    <a:pt x="7736" y="49837"/>
                    <a:pt x="7692" y="49850"/>
                  </a:cubicBezTo>
                  <a:cubicBezTo>
                    <a:pt x="7658" y="49850"/>
                    <a:pt x="7624" y="49852"/>
                    <a:pt x="7591" y="49852"/>
                  </a:cubicBezTo>
                  <a:cubicBezTo>
                    <a:pt x="7574" y="49852"/>
                    <a:pt x="7558" y="49851"/>
                    <a:pt x="7542" y="49850"/>
                  </a:cubicBezTo>
                  <a:cubicBezTo>
                    <a:pt x="7477" y="49840"/>
                    <a:pt x="7416" y="49823"/>
                    <a:pt x="7355" y="49806"/>
                  </a:cubicBezTo>
                  <a:cubicBezTo>
                    <a:pt x="7267" y="49765"/>
                    <a:pt x="7178" y="49718"/>
                    <a:pt x="7096" y="49663"/>
                  </a:cubicBezTo>
                  <a:cubicBezTo>
                    <a:pt x="6967" y="49561"/>
                    <a:pt x="6855" y="49449"/>
                    <a:pt x="6743" y="49327"/>
                  </a:cubicBezTo>
                  <a:cubicBezTo>
                    <a:pt x="6433" y="48942"/>
                    <a:pt x="6182" y="48506"/>
                    <a:pt x="5960" y="48065"/>
                  </a:cubicBezTo>
                  <a:cubicBezTo>
                    <a:pt x="5912" y="47952"/>
                    <a:pt x="5865" y="47837"/>
                    <a:pt x="5824" y="47724"/>
                  </a:cubicBezTo>
                  <a:cubicBezTo>
                    <a:pt x="5841" y="47605"/>
                    <a:pt x="5862" y="47490"/>
                    <a:pt x="5879" y="47374"/>
                  </a:cubicBezTo>
                  <a:cubicBezTo>
                    <a:pt x="5926" y="47044"/>
                    <a:pt x="5960" y="46714"/>
                    <a:pt x="5981" y="46380"/>
                  </a:cubicBezTo>
                  <a:cubicBezTo>
                    <a:pt x="6005" y="46061"/>
                    <a:pt x="6025" y="45741"/>
                    <a:pt x="6025" y="45418"/>
                  </a:cubicBezTo>
                  <a:cubicBezTo>
                    <a:pt x="6022" y="45139"/>
                    <a:pt x="5967" y="44843"/>
                    <a:pt x="5804" y="44612"/>
                  </a:cubicBezTo>
                  <a:cubicBezTo>
                    <a:pt x="5681" y="44443"/>
                    <a:pt x="5490" y="44306"/>
                    <a:pt x="5276" y="44306"/>
                  </a:cubicBezTo>
                  <a:cubicBezTo>
                    <a:pt x="5270" y="44306"/>
                    <a:pt x="5265" y="44306"/>
                    <a:pt x="5259" y="44306"/>
                  </a:cubicBezTo>
                  <a:cubicBezTo>
                    <a:pt x="5157" y="44312"/>
                    <a:pt x="5025" y="44347"/>
                    <a:pt x="4940" y="44401"/>
                  </a:cubicBezTo>
                  <a:cubicBezTo>
                    <a:pt x="4827" y="44472"/>
                    <a:pt x="4746" y="44588"/>
                    <a:pt x="4692" y="44704"/>
                  </a:cubicBezTo>
                  <a:cubicBezTo>
                    <a:pt x="4599" y="44898"/>
                    <a:pt x="4579" y="45108"/>
                    <a:pt x="4562" y="45319"/>
                  </a:cubicBezTo>
                  <a:cubicBezTo>
                    <a:pt x="4549" y="45445"/>
                    <a:pt x="4542" y="45575"/>
                    <a:pt x="4538" y="45700"/>
                  </a:cubicBezTo>
                  <a:cubicBezTo>
                    <a:pt x="4535" y="45881"/>
                    <a:pt x="4532" y="46061"/>
                    <a:pt x="4528" y="46241"/>
                  </a:cubicBezTo>
                  <a:cubicBezTo>
                    <a:pt x="4521" y="46642"/>
                    <a:pt x="4549" y="47037"/>
                    <a:pt x="4623" y="47429"/>
                  </a:cubicBezTo>
                  <a:cubicBezTo>
                    <a:pt x="4651" y="47581"/>
                    <a:pt x="4688" y="47727"/>
                    <a:pt x="4736" y="47874"/>
                  </a:cubicBezTo>
                  <a:cubicBezTo>
                    <a:pt x="4733" y="47878"/>
                    <a:pt x="4733" y="47884"/>
                    <a:pt x="4733" y="47891"/>
                  </a:cubicBezTo>
                  <a:cubicBezTo>
                    <a:pt x="4675" y="48159"/>
                    <a:pt x="4599" y="48421"/>
                    <a:pt x="4511" y="48677"/>
                  </a:cubicBezTo>
                  <a:cubicBezTo>
                    <a:pt x="4450" y="48830"/>
                    <a:pt x="4378" y="48976"/>
                    <a:pt x="4290" y="49115"/>
                  </a:cubicBezTo>
                  <a:cubicBezTo>
                    <a:pt x="4279" y="49129"/>
                    <a:pt x="4266" y="49143"/>
                    <a:pt x="4253" y="49156"/>
                  </a:cubicBezTo>
                  <a:cubicBezTo>
                    <a:pt x="4235" y="49164"/>
                    <a:pt x="4215" y="49167"/>
                    <a:pt x="4198" y="49173"/>
                  </a:cubicBezTo>
                  <a:cubicBezTo>
                    <a:pt x="4181" y="49173"/>
                    <a:pt x="4164" y="49177"/>
                    <a:pt x="4147" y="49177"/>
                  </a:cubicBezTo>
                  <a:cubicBezTo>
                    <a:pt x="4133" y="49173"/>
                    <a:pt x="4124" y="49170"/>
                    <a:pt x="4110" y="49167"/>
                  </a:cubicBezTo>
                  <a:cubicBezTo>
                    <a:pt x="4045" y="49136"/>
                    <a:pt x="3981" y="49102"/>
                    <a:pt x="3919" y="49065"/>
                  </a:cubicBezTo>
                  <a:cubicBezTo>
                    <a:pt x="3725" y="48915"/>
                    <a:pt x="3552" y="48741"/>
                    <a:pt x="3392" y="48558"/>
                  </a:cubicBezTo>
                  <a:cubicBezTo>
                    <a:pt x="3144" y="48255"/>
                    <a:pt x="2919" y="47939"/>
                    <a:pt x="2739" y="47588"/>
                  </a:cubicBezTo>
                  <a:cubicBezTo>
                    <a:pt x="2524" y="47112"/>
                    <a:pt x="2392" y="46608"/>
                    <a:pt x="2252" y="46105"/>
                  </a:cubicBezTo>
                  <a:cubicBezTo>
                    <a:pt x="2177" y="45840"/>
                    <a:pt x="2109" y="45571"/>
                    <a:pt x="2038" y="45306"/>
                  </a:cubicBezTo>
                  <a:cubicBezTo>
                    <a:pt x="1946" y="44966"/>
                    <a:pt x="1858" y="44625"/>
                    <a:pt x="1773" y="44281"/>
                  </a:cubicBezTo>
                  <a:cubicBezTo>
                    <a:pt x="1708" y="44010"/>
                    <a:pt x="1657" y="43734"/>
                    <a:pt x="1606" y="43459"/>
                  </a:cubicBezTo>
                  <a:cubicBezTo>
                    <a:pt x="1524" y="42887"/>
                    <a:pt x="1442" y="42319"/>
                    <a:pt x="1371" y="41744"/>
                  </a:cubicBezTo>
                  <a:cubicBezTo>
                    <a:pt x="1296" y="41122"/>
                    <a:pt x="1218" y="40496"/>
                    <a:pt x="1198" y="39866"/>
                  </a:cubicBezTo>
                  <a:cubicBezTo>
                    <a:pt x="1177" y="39251"/>
                    <a:pt x="1164" y="38632"/>
                    <a:pt x="1167" y="38012"/>
                  </a:cubicBezTo>
                  <a:cubicBezTo>
                    <a:pt x="1167" y="37717"/>
                    <a:pt x="1171" y="37417"/>
                    <a:pt x="1171" y="37114"/>
                  </a:cubicBezTo>
                  <a:cubicBezTo>
                    <a:pt x="1174" y="36791"/>
                    <a:pt x="1167" y="36464"/>
                    <a:pt x="1177" y="36138"/>
                  </a:cubicBezTo>
                  <a:cubicBezTo>
                    <a:pt x="1194" y="35635"/>
                    <a:pt x="1208" y="35128"/>
                    <a:pt x="1238" y="34624"/>
                  </a:cubicBezTo>
                  <a:cubicBezTo>
                    <a:pt x="1266" y="34162"/>
                    <a:pt x="1300" y="33699"/>
                    <a:pt x="1337" y="33240"/>
                  </a:cubicBezTo>
                  <a:cubicBezTo>
                    <a:pt x="1371" y="32937"/>
                    <a:pt x="1409" y="32638"/>
                    <a:pt x="1447" y="32338"/>
                  </a:cubicBezTo>
                  <a:cubicBezTo>
                    <a:pt x="1460" y="32206"/>
                    <a:pt x="1491" y="32073"/>
                    <a:pt x="1514" y="31941"/>
                  </a:cubicBezTo>
                  <a:cubicBezTo>
                    <a:pt x="1541" y="31787"/>
                    <a:pt x="1565" y="31635"/>
                    <a:pt x="1596" y="31484"/>
                  </a:cubicBezTo>
                  <a:cubicBezTo>
                    <a:pt x="1718" y="30886"/>
                    <a:pt x="1834" y="30287"/>
                    <a:pt x="1973" y="29692"/>
                  </a:cubicBezTo>
                  <a:cubicBezTo>
                    <a:pt x="2042" y="29396"/>
                    <a:pt x="2103" y="29096"/>
                    <a:pt x="2181" y="28801"/>
                  </a:cubicBezTo>
                  <a:cubicBezTo>
                    <a:pt x="2252" y="28515"/>
                    <a:pt x="2320" y="28223"/>
                    <a:pt x="2406" y="27940"/>
                  </a:cubicBezTo>
                  <a:cubicBezTo>
                    <a:pt x="2585" y="27348"/>
                    <a:pt x="2759" y="26756"/>
                    <a:pt x="2973" y="26178"/>
                  </a:cubicBezTo>
                  <a:cubicBezTo>
                    <a:pt x="3069" y="25920"/>
                    <a:pt x="3164" y="25664"/>
                    <a:pt x="3256" y="25409"/>
                  </a:cubicBezTo>
                  <a:cubicBezTo>
                    <a:pt x="3488" y="24814"/>
                    <a:pt x="3715" y="24218"/>
                    <a:pt x="3940" y="23620"/>
                  </a:cubicBezTo>
                  <a:cubicBezTo>
                    <a:pt x="4048" y="23328"/>
                    <a:pt x="4157" y="23042"/>
                    <a:pt x="4270" y="22753"/>
                  </a:cubicBezTo>
                  <a:cubicBezTo>
                    <a:pt x="4378" y="22456"/>
                    <a:pt x="4511" y="22171"/>
                    <a:pt x="4634" y="21882"/>
                  </a:cubicBezTo>
                  <a:cubicBezTo>
                    <a:pt x="4756" y="21596"/>
                    <a:pt x="4896" y="21314"/>
                    <a:pt x="5025" y="21031"/>
                  </a:cubicBezTo>
                  <a:cubicBezTo>
                    <a:pt x="5157" y="20749"/>
                    <a:pt x="5293" y="20473"/>
                    <a:pt x="5427" y="20194"/>
                  </a:cubicBezTo>
                  <a:cubicBezTo>
                    <a:pt x="5692" y="19646"/>
                    <a:pt x="5967" y="19103"/>
                    <a:pt x="6232" y="18555"/>
                  </a:cubicBezTo>
                  <a:cubicBezTo>
                    <a:pt x="6508" y="17990"/>
                    <a:pt x="6763" y="17418"/>
                    <a:pt x="7035" y="16854"/>
                  </a:cubicBezTo>
                  <a:cubicBezTo>
                    <a:pt x="7290" y="16324"/>
                    <a:pt x="7570" y="15803"/>
                    <a:pt x="7845" y="15283"/>
                  </a:cubicBezTo>
                  <a:cubicBezTo>
                    <a:pt x="8433" y="14173"/>
                    <a:pt x="9134" y="13129"/>
                    <a:pt x="9831" y="12085"/>
                  </a:cubicBezTo>
                  <a:cubicBezTo>
                    <a:pt x="10247" y="11462"/>
                    <a:pt x="10665" y="10837"/>
                    <a:pt x="11087" y="10214"/>
                  </a:cubicBezTo>
                  <a:cubicBezTo>
                    <a:pt x="11206" y="10050"/>
                    <a:pt x="11328" y="9887"/>
                    <a:pt x="11451" y="9724"/>
                  </a:cubicBezTo>
                  <a:cubicBezTo>
                    <a:pt x="11583" y="9543"/>
                    <a:pt x="11736" y="9374"/>
                    <a:pt x="11879" y="9201"/>
                  </a:cubicBezTo>
                  <a:cubicBezTo>
                    <a:pt x="12019" y="9033"/>
                    <a:pt x="12165" y="8870"/>
                    <a:pt x="12311" y="8707"/>
                  </a:cubicBezTo>
                  <a:cubicBezTo>
                    <a:pt x="12434" y="8568"/>
                    <a:pt x="12553" y="8425"/>
                    <a:pt x="12682" y="8295"/>
                  </a:cubicBezTo>
                  <a:cubicBezTo>
                    <a:pt x="12839" y="8139"/>
                    <a:pt x="12988" y="7982"/>
                    <a:pt x="13148" y="7829"/>
                  </a:cubicBezTo>
                  <a:cubicBezTo>
                    <a:pt x="13308" y="7673"/>
                    <a:pt x="13468" y="7510"/>
                    <a:pt x="13638" y="7360"/>
                  </a:cubicBezTo>
                  <a:cubicBezTo>
                    <a:pt x="13808" y="7204"/>
                    <a:pt x="13978" y="7044"/>
                    <a:pt x="14155" y="6894"/>
                  </a:cubicBezTo>
                  <a:cubicBezTo>
                    <a:pt x="14294" y="6778"/>
                    <a:pt x="14434" y="6659"/>
                    <a:pt x="14577" y="6540"/>
                  </a:cubicBezTo>
                  <a:cubicBezTo>
                    <a:pt x="14903" y="6278"/>
                    <a:pt x="15233" y="6017"/>
                    <a:pt x="15566" y="5761"/>
                  </a:cubicBezTo>
                  <a:cubicBezTo>
                    <a:pt x="15886" y="5516"/>
                    <a:pt x="16219" y="5285"/>
                    <a:pt x="16553" y="5061"/>
                  </a:cubicBezTo>
                  <a:cubicBezTo>
                    <a:pt x="16696" y="4965"/>
                    <a:pt x="16846" y="4877"/>
                    <a:pt x="16995" y="4788"/>
                  </a:cubicBezTo>
                  <a:cubicBezTo>
                    <a:pt x="17172" y="4690"/>
                    <a:pt x="17346" y="4584"/>
                    <a:pt x="17526" y="4486"/>
                  </a:cubicBezTo>
                  <a:cubicBezTo>
                    <a:pt x="17909" y="4277"/>
                    <a:pt x="18296" y="4075"/>
                    <a:pt x="18686" y="3876"/>
                  </a:cubicBezTo>
                  <a:lnTo>
                    <a:pt x="18686" y="3876"/>
                  </a:lnTo>
                  <a:cubicBezTo>
                    <a:pt x="18686" y="3876"/>
                    <a:pt x="18686" y="3877"/>
                    <a:pt x="18686" y="3877"/>
                  </a:cubicBezTo>
                  <a:cubicBezTo>
                    <a:pt x="19189" y="3638"/>
                    <a:pt x="19693" y="3407"/>
                    <a:pt x="20213" y="3206"/>
                  </a:cubicBezTo>
                  <a:cubicBezTo>
                    <a:pt x="20812" y="2975"/>
                    <a:pt x="21414" y="2751"/>
                    <a:pt x="22016" y="2533"/>
                  </a:cubicBezTo>
                  <a:cubicBezTo>
                    <a:pt x="22288" y="2437"/>
                    <a:pt x="22567" y="2353"/>
                    <a:pt x="22843" y="2264"/>
                  </a:cubicBezTo>
                  <a:cubicBezTo>
                    <a:pt x="23000" y="2213"/>
                    <a:pt x="23163" y="2179"/>
                    <a:pt x="23322" y="2139"/>
                  </a:cubicBezTo>
                  <a:cubicBezTo>
                    <a:pt x="23452" y="2104"/>
                    <a:pt x="23581" y="2070"/>
                    <a:pt x="23714" y="2040"/>
                  </a:cubicBezTo>
                  <a:cubicBezTo>
                    <a:pt x="24316" y="1890"/>
                    <a:pt x="24925" y="1754"/>
                    <a:pt x="25534" y="1635"/>
                  </a:cubicBezTo>
                  <a:cubicBezTo>
                    <a:pt x="25945" y="1553"/>
                    <a:pt x="26357" y="1478"/>
                    <a:pt x="26768" y="1404"/>
                  </a:cubicBezTo>
                  <a:cubicBezTo>
                    <a:pt x="26914" y="1379"/>
                    <a:pt x="27057" y="1359"/>
                    <a:pt x="27204" y="1335"/>
                  </a:cubicBezTo>
                  <a:cubicBezTo>
                    <a:pt x="27357" y="1312"/>
                    <a:pt x="27506" y="1285"/>
                    <a:pt x="27660" y="1268"/>
                  </a:cubicBezTo>
                  <a:cubicBezTo>
                    <a:pt x="27829" y="1247"/>
                    <a:pt x="28000" y="1227"/>
                    <a:pt x="28170" y="1210"/>
                  </a:cubicBezTo>
                  <a:cubicBezTo>
                    <a:pt x="28299" y="1192"/>
                    <a:pt x="28432" y="1172"/>
                    <a:pt x="28564" y="1165"/>
                  </a:cubicBezTo>
                  <a:cubicBezTo>
                    <a:pt x="28751" y="1159"/>
                    <a:pt x="28935" y="1148"/>
                    <a:pt x="29123" y="1139"/>
                  </a:cubicBezTo>
                  <a:cubicBezTo>
                    <a:pt x="29202" y="1135"/>
                    <a:pt x="29281" y="1134"/>
                    <a:pt x="29360" y="1134"/>
                  </a:cubicBezTo>
                  <a:close/>
                  <a:moveTo>
                    <a:pt x="29392" y="0"/>
                  </a:moveTo>
                  <a:cubicBezTo>
                    <a:pt x="29140" y="0"/>
                    <a:pt x="28889" y="11"/>
                    <a:pt x="28636" y="22"/>
                  </a:cubicBezTo>
                  <a:cubicBezTo>
                    <a:pt x="28571" y="26"/>
                    <a:pt x="28506" y="29"/>
                    <a:pt x="28442" y="36"/>
                  </a:cubicBezTo>
                  <a:cubicBezTo>
                    <a:pt x="28184" y="57"/>
                    <a:pt x="27928" y="90"/>
                    <a:pt x="27673" y="118"/>
                  </a:cubicBezTo>
                  <a:cubicBezTo>
                    <a:pt x="27363" y="155"/>
                    <a:pt x="27054" y="213"/>
                    <a:pt x="26744" y="261"/>
                  </a:cubicBezTo>
                  <a:cubicBezTo>
                    <a:pt x="26394" y="315"/>
                    <a:pt x="26047" y="383"/>
                    <a:pt x="25697" y="448"/>
                  </a:cubicBezTo>
                  <a:cubicBezTo>
                    <a:pt x="25397" y="502"/>
                    <a:pt x="25098" y="567"/>
                    <a:pt x="24799" y="624"/>
                  </a:cubicBezTo>
                  <a:cubicBezTo>
                    <a:pt x="24214" y="740"/>
                    <a:pt x="23639" y="886"/>
                    <a:pt x="23061" y="1029"/>
                  </a:cubicBezTo>
                  <a:cubicBezTo>
                    <a:pt x="22764" y="1104"/>
                    <a:pt x="22472" y="1186"/>
                    <a:pt x="22179" y="1281"/>
                  </a:cubicBezTo>
                  <a:cubicBezTo>
                    <a:pt x="21863" y="1383"/>
                    <a:pt x="21554" y="1492"/>
                    <a:pt x="21240" y="1604"/>
                  </a:cubicBezTo>
                  <a:cubicBezTo>
                    <a:pt x="20081" y="2019"/>
                    <a:pt x="18934" y="2475"/>
                    <a:pt x="17836" y="3029"/>
                  </a:cubicBezTo>
                  <a:cubicBezTo>
                    <a:pt x="17288" y="3309"/>
                    <a:pt x="16740" y="3591"/>
                    <a:pt x="16213" y="3904"/>
                  </a:cubicBezTo>
                  <a:cubicBezTo>
                    <a:pt x="15679" y="4220"/>
                    <a:pt x="15175" y="4577"/>
                    <a:pt x="14682" y="4948"/>
                  </a:cubicBezTo>
                  <a:cubicBezTo>
                    <a:pt x="14431" y="5139"/>
                    <a:pt x="14182" y="5336"/>
                    <a:pt x="13933" y="5530"/>
                  </a:cubicBezTo>
                  <a:cubicBezTo>
                    <a:pt x="13831" y="5612"/>
                    <a:pt x="13733" y="5697"/>
                    <a:pt x="13631" y="5781"/>
                  </a:cubicBezTo>
                  <a:cubicBezTo>
                    <a:pt x="13498" y="5894"/>
                    <a:pt x="13362" y="6003"/>
                    <a:pt x="13230" y="6119"/>
                  </a:cubicBezTo>
                  <a:cubicBezTo>
                    <a:pt x="12988" y="6336"/>
                    <a:pt x="12743" y="6550"/>
                    <a:pt x="12509" y="6775"/>
                  </a:cubicBezTo>
                  <a:cubicBezTo>
                    <a:pt x="12264" y="7006"/>
                    <a:pt x="12029" y="7241"/>
                    <a:pt x="11790" y="7475"/>
                  </a:cubicBezTo>
                  <a:cubicBezTo>
                    <a:pt x="11583" y="7683"/>
                    <a:pt x="11393" y="7915"/>
                    <a:pt x="11198" y="8135"/>
                  </a:cubicBezTo>
                  <a:cubicBezTo>
                    <a:pt x="10988" y="8373"/>
                    <a:pt x="10787" y="8618"/>
                    <a:pt x="10586" y="8863"/>
                  </a:cubicBezTo>
                  <a:cubicBezTo>
                    <a:pt x="10495" y="8969"/>
                    <a:pt x="10413" y="9088"/>
                    <a:pt x="10331" y="9204"/>
                  </a:cubicBezTo>
                  <a:cubicBezTo>
                    <a:pt x="10229" y="9339"/>
                    <a:pt x="10124" y="9476"/>
                    <a:pt x="10029" y="9615"/>
                  </a:cubicBezTo>
                  <a:cubicBezTo>
                    <a:pt x="9851" y="9877"/>
                    <a:pt x="9675" y="10135"/>
                    <a:pt x="9498" y="10401"/>
                  </a:cubicBezTo>
                  <a:cubicBezTo>
                    <a:pt x="9134" y="10945"/>
                    <a:pt x="8770" y="11486"/>
                    <a:pt x="8402" y="12030"/>
                  </a:cubicBezTo>
                  <a:cubicBezTo>
                    <a:pt x="8250" y="12262"/>
                    <a:pt x="8100" y="12490"/>
                    <a:pt x="7950" y="12721"/>
                  </a:cubicBezTo>
                  <a:cubicBezTo>
                    <a:pt x="7790" y="12969"/>
                    <a:pt x="7627" y="13211"/>
                    <a:pt x="7477" y="13462"/>
                  </a:cubicBezTo>
                  <a:cubicBezTo>
                    <a:pt x="7311" y="13738"/>
                    <a:pt x="7144" y="14013"/>
                    <a:pt x="6987" y="14296"/>
                  </a:cubicBezTo>
                  <a:cubicBezTo>
                    <a:pt x="6824" y="14589"/>
                    <a:pt x="6667" y="14878"/>
                    <a:pt x="6512" y="15170"/>
                  </a:cubicBezTo>
                  <a:cubicBezTo>
                    <a:pt x="6222" y="15721"/>
                    <a:pt x="5947" y="16283"/>
                    <a:pt x="5678" y="16844"/>
                  </a:cubicBezTo>
                  <a:cubicBezTo>
                    <a:pt x="5545" y="17116"/>
                    <a:pt x="5427" y="17392"/>
                    <a:pt x="5300" y="17663"/>
                  </a:cubicBezTo>
                  <a:cubicBezTo>
                    <a:pt x="5168" y="17949"/>
                    <a:pt x="5025" y="18232"/>
                    <a:pt x="4888" y="18517"/>
                  </a:cubicBezTo>
                  <a:cubicBezTo>
                    <a:pt x="4749" y="18803"/>
                    <a:pt x="4603" y="19089"/>
                    <a:pt x="4460" y="19375"/>
                  </a:cubicBezTo>
                  <a:cubicBezTo>
                    <a:pt x="4324" y="19657"/>
                    <a:pt x="4188" y="19940"/>
                    <a:pt x="4055" y="20225"/>
                  </a:cubicBezTo>
                  <a:cubicBezTo>
                    <a:pt x="3783" y="20786"/>
                    <a:pt x="3535" y="21354"/>
                    <a:pt x="3293" y="21929"/>
                  </a:cubicBezTo>
                  <a:cubicBezTo>
                    <a:pt x="3174" y="22212"/>
                    <a:pt x="3069" y="22504"/>
                    <a:pt x="2960" y="22794"/>
                  </a:cubicBezTo>
                  <a:cubicBezTo>
                    <a:pt x="2844" y="23106"/>
                    <a:pt x="2728" y="23419"/>
                    <a:pt x="2613" y="23733"/>
                  </a:cubicBezTo>
                  <a:cubicBezTo>
                    <a:pt x="2585" y="23804"/>
                    <a:pt x="2558" y="23871"/>
                    <a:pt x="2535" y="23943"/>
                  </a:cubicBezTo>
                  <a:cubicBezTo>
                    <a:pt x="2287" y="24586"/>
                    <a:pt x="2042" y="25229"/>
                    <a:pt x="1807" y="25876"/>
                  </a:cubicBezTo>
                  <a:cubicBezTo>
                    <a:pt x="1596" y="26454"/>
                    <a:pt x="1419" y="27046"/>
                    <a:pt x="1242" y="27637"/>
                  </a:cubicBezTo>
                  <a:cubicBezTo>
                    <a:pt x="1153" y="27926"/>
                    <a:pt x="1089" y="28219"/>
                    <a:pt x="1014" y="28512"/>
                  </a:cubicBezTo>
                  <a:cubicBezTo>
                    <a:pt x="940" y="28807"/>
                    <a:pt x="878" y="29107"/>
                    <a:pt x="810" y="29402"/>
                  </a:cubicBezTo>
                  <a:cubicBezTo>
                    <a:pt x="674" y="30002"/>
                    <a:pt x="558" y="30603"/>
                    <a:pt x="439" y="31206"/>
                  </a:cubicBezTo>
                  <a:cubicBezTo>
                    <a:pt x="381" y="31492"/>
                    <a:pt x="340" y="31781"/>
                    <a:pt x="290" y="32070"/>
                  </a:cubicBezTo>
                  <a:cubicBezTo>
                    <a:pt x="266" y="32206"/>
                    <a:pt x="259" y="32349"/>
                    <a:pt x="242" y="32484"/>
                  </a:cubicBezTo>
                  <a:cubicBezTo>
                    <a:pt x="222" y="32658"/>
                    <a:pt x="205" y="32835"/>
                    <a:pt x="184" y="33009"/>
                  </a:cubicBezTo>
                  <a:cubicBezTo>
                    <a:pt x="144" y="33366"/>
                    <a:pt x="126" y="33726"/>
                    <a:pt x="99" y="34084"/>
                  </a:cubicBezTo>
                  <a:cubicBezTo>
                    <a:pt x="75" y="34396"/>
                    <a:pt x="65" y="34713"/>
                    <a:pt x="48" y="35026"/>
                  </a:cubicBezTo>
                  <a:cubicBezTo>
                    <a:pt x="18" y="35621"/>
                    <a:pt x="10" y="36219"/>
                    <a:pt x="7" y="36815"/>
                  </a:cubicBezTo>
                  <a:cubicBezTo>
                    <a:pt x="7" y="37414"/>
                    <a:pt x="1" y="38012"/>
                    <a:pt x="7" y="38612"/>
                  </a:cubicBezTo>
                  <a:cubicBezTo>
                    <a:pt x="10" y="38927"/>
                    <a:pt x="18" y="39240"/>
                    <a:pt x="28" y="39554"/>
                  </a:cubicBezTo>
                  <a:cubicBezTo>
                    <a:pt x="31" y="39720"/>
                    <a:pt x="38" y="39887"/>
                    <a:pt x="45" y="40053"/>
                  </a:cubicBezTo>
                  <a:cubicBezTo>
                    <a:pt x="48" y="40204"/>
                    <a:pt x="68" y="40356"/>
                    <a:pt x="79" y="40510"/>
                  </a:cubicBezTo>
                  <a:cubicBezTo>
                    <a:pt x="92" y="40659"/>
                    <a:pt x="103" y="40808"/>
                    <a:pt x="116" y="40959"/>
                  </a:cubicBezTo>
                  <a:cubicBezTo>
                    <a:pt x="126" y="41128"/>
                    <a:pt x="157" y="41298"/>
                    <a:pt x="177" y="41465"/>
                  </a:cubicBezTo>
                  <a:cubicBezTo>
                    <a:pt x="218" y="41782"/>
                    <a:pt x="259" y="42091"/>
                    <a:pt x="300" y="42404"/>
                  </a:cubicBezTo>
                  <a:cubicBezTo>
                    <a:pt x="344" y="42717"/>
                    <a:pt x="388" y="43027"/>
                    <a:pt x="436" y="43336"/>
                  </a:cubicBezTo>
                  <a:cubicBezTo>
                    <a:pt x="483" y="43676"/>
                    <a:pt x="555" y="44016"/>
                    <a:pt x="620" y="44357"/>
                  </a:cubicBezTo>
                  <a:cubicBezTo>
                    <a:pt x="643" y="44482"/>
                    <a:pt x="681" y="44608"/>
                    <a:pt x="715" y="44735"/>
                  </a:cubicBezTo>
                  <a:cubicBezTo>
                    <a:pt x="749" y="44864"/>
                    <a:pt x="780" y="44993"/>
                    <a:pt x="814" y="45118"/>
                  </a:cubicBezTo>
                  <a:cubicBezTo>
                    <a:pt x="902" y="45438"/>
                    <a:pt x="990" y="45762"/>
                    <a:pt x="1079" y="46082"/>
                  </a:cubicBezTo>
                  <a:cubicBezTo>
                    <a:pt x="1164" y="46394"/>
                    <a:pt x="1249" y="46707"/>
                    <a:pt x="1337" y="47020"/>
                  </a:cubicBezTo>
                  <a:cubicBezTo>
                    <a:pt x="1426" y="47330"/>
                    <a:pt x="1535" y="47636"/>
                    <a:pt x="1664" y="47932"/>
                  </a:cubicBezTo>
                  <a:cubicBezTo>
                    <a:pt x="1841" y="48337"/>
                    <a:pt x="2079" y="48704"/>
                    <a:pt x="2348" y="49051"/>
                  </a:cubicBezTo>
                  <a:cubicBezTo>
                    <a:pt x="2593" y="49368"/>
                    <a:pt x="2858" y="49666"/>
                    <a:pt x="3181" y="49905"/>
                  </a:cubicBezTo>
                  <a:cubicBezTo>
                    <a:pt x="3351" y="50031"/>
                    <a:pt x="3528" y="50136"/>
                    <a:pt x="3728" y="50200"/>
                  </a:cubicBezTo>
                  <a:cubicBezTo>
                    <a:pt x="3858" y="50244"/>
                    <a:pt x="3996" y="50266"/>
                    <a:pt x="4134" y="50266"/>
                  </a:cubicBezTo>
                  <a:cubicBezTo>
                    <a:pt x="4246" y="50266"/>
                    <a:pt x="4357" y="50251"/>
                    <a:pt x="4463" y="50221"/>
                  </a:cubicBezTo>
                  <a:cubicBezTo>
                    <a:pt x="4644" y="50170"/>
                    <a:pt x="4814" y="50089"/>
                    <a:pt x="4953" y="49963"/>
                  </a:cubicBezTo>
                  <a:cubicBezTo>
                    <a:pt x="5083" y="49844"/>
                    <a:pt x="5178" y="49694"/>
                    <a:pt x="5266" y="49544"/>
                  </a:cubicBezTo>
                  <a:cubicBezTo>
                    <a:pt x="5314" y="49462"/>
                    <a:pt x="5355" y="49377"/>
                    <a:pt x="5392" y="49293"/>
                  </a:cubicBezTo>
                  <a:cubicBezTo>
                    <a:pt x="5474" y="49432"/>
                    <a:pt x="5562" y="49572"/>
                    <a:pt x="5654" y="49704"/>
                  </a:cubicBezTo>
                  <a:cubicBezTo>
                    <a:pt x="5769" y="49871"/>
                    <a:pt x="5902" y="50027"/>
                    <a:pt x="6035" y="50180"/>
                  </a:cubicBezTo>
                  <a:cubicBezTo>
                    <a:pt x="6191" y="50360"/>
                    <a:pt x="6375" y="50497"/>
                    <a:pt x="6573" y="50636"/>
                  </a:cubicBezTo>
                  <a:cubicBezTo>
                    <a:pt x="6743" y="50756"/>
                    <a:pt x="6937" y="50823"/>
                    <a:pt x="7130" y="50888"/>
                  </a:cubicBezTo>
                  <a:cubicBezTo>
                    <a:pt x="7243" y="50925"/>
                    <a:pt x="7361" y="50935"/>
                    <a:pt x="7481" y="50946"/>
                  </a:cubicBezTo>
                  <a:cubicBezTo>
                    <a:pt x="7526" y="50949"/>
                    <a:pt x="7571" y="50950"/>
                    <a:pt x="7615" y="50950"/>
                  </a:cubicBezTo>
                  <a:cubicBezTo>
                    <a:pt x="7670" y="50950"/>
                    <a:pt x="7724" y="50948"/>
                    <a:pt x="7780" y="50943"/>
                  </a:cubicBezTo>
                  <a:cubicBezTo>
                    <a:pt x="8229" y="50902"/>
                    <a:pt x="8620" y="50636"/>
                    <a:pt x="8896" y="50293"/>
                  </a:cubicBezTo>
                  <a:cubicBezTo>
                    <a:pt x="8923" y="50258"/>
                    <a:pt x="8950" y="50221"/>
                    <a:pt x="8974" y="50187"/>
                  </a:cubicBezTo>
                  <a:cubicBezTo>
                    <a:pt x="9171" y="50466"/>
                    <a:pt x="9396" y="50735"/>
                    <a:pt x="9638" y="50976"/>
                  </a:cubicBezTo>
                  <a:cubicBezTo>
                    <a:pt x="9886" y="51228"/>
                    <a:pt x="10134" y="51490"/>
                    <a:pt x="10423" y="51694"/>
                  </a:cubicBezTo>
                  <a:cubicBezTo>
                    <a:pt x="10512" y="51759"/>
                    <a:pt x="10590" y="51810"/>
                    <a:pt x="10685" y="51854"/>
                  </a:cubicBezTo>
                  <a:cubicBezTo>
                    <a:pt x="10780" y="51902"/>
                    <a:pt x="10886" y="51939"/>
                    <a:pt x="10985" y="51970"/>
                  </a:cubicBezTo>
                  <a:cubicBezTo>
                    <a:pt x="11093" y="52010"/>
                    <a:pt x="11206" y="52045"/>
                    <a:pt x="11321" y="52075"/>
                  </a:cubicBezTo>
                  <a:cubicBezTo>
                    <a:pt x="11492" y="52126"/>
                    <a:pt x="11665" y="52170"/>
                    <a:pt x="11835" y="52214"/>
                  </a:cubicBezTo>
                  <a:cubicBezTo>
                    <a:pt x="11964" y="52245"/>
                    <a:pt x="12097" y="52266"/>
                    <a:pt x="12226" y="52286"/>
                  </a:cubicBezTo>
                  <a:cubicBezTo>
                    <a:pt x="12376" y="52307"/>
                    <a:pt x="12525" y="52330"/>
                    <a:pt x="12679" y="52348"/>
                  </a:cubicBezTo>
                  <a:cubicBezTo>
                    <a:pt x="12852" y="52368"/>
                    <a:pt x="13029" y="52384"/>
                    <a:pt x="13203" y="52395"/>
                  </a:cubicBezTo>
                  <a:cubicBezTo>
                    <a:pt x="13291" y="52398"/>
                    <a:pt x="13376" y="52402"/>
                    <a:pt x="13463" y="52402"/>
                  </a:cubicBezTo>
                  <a:cubicBezTo>
                    <a:pt x="13484" y="52402"/>
                    <a:pt x="13504" y="52402"/>
                    <a:pt x="13525" y="52401"/>
                  </a:cubicBezTo>
                  <a:cubicBezTo>
                    <a:pt x="13641" y="52398"/>
                    <a:pt x="13757" y="52364"/>
                    <a:pt x="13869" y="52343"/>
                  </a:cubicBezTo>
                  <a:cubicBezTo>
                    <a:pt x="13995" y="52317"/>
                    <a:pt x="14117" y="52259"/>
                    <a:pt x="14233" y="52208"/>
                  </a:cubicBezTo>
                  <a:cubicBezTo>
                    <a:pt x="14410" y="52133"/>
                    <a:pt x="14577" y="52041"/>
                    <a:pt x="14737" y="51939"/>
                  </a:cubicBezTo>
                  <a:cubicBezTo>
                    <a:pt x="14876" y="51850"/>
                    <a:pt x="14999" y="51735"/>
                    <a:pt x="15117" y="51623"/>
                  </a:cubicBezTo>
                  <a:cubicBezTo>
                    <a:pt x="15267" y="51480"/>
                    <a:pt x="15396" y="51316"/>
                    <a:pt x="15525" y="51156"/>
                  </a:cubicBezTo>
                  <a:cubicBezTo>
                    <a:pt x="15685" y="50960"/>
                    <a:pt x="15832" y="50745"/>
                    <a:pt x="15958" y="50524"/>
                  </a:cubicBezTo>
                  <a:cubicBezTo>
                    <a:pt x="16036" y="50384"/>
                    <a:pt x="16101" y="50228"/>
                    <a:pt x="16152" y="50075"/>
                  </a:cubicBezTo>
                  <a:cubicBezTo>
                    <a:pt x="16236" y="49823"/>
                    <a:pt x="16247" y="49544"/>
                    <a:pt x="16264" y="49279"/>
                  </a:cubicBezTo>
                  <a:cubicBezTo>
                    <a:pt x="16281" y="49017"/>
                    <a:pt x="16301" y="48751"/>
                    <a:pt x="16315" y="48486"/>
                  </a:cubicBezTo>
                  <a:cubicBezTo>
                    <a:pt x="16329" y="48261"/>
                    <a:pt x="16335" y="48034"/>
                    <a:pt x="16325" y="47806"/>
                  </a:cubicBezTo>
                  <a:cubicBezTo>
                    <a:pt x="16315" y="47670"/>
                    <a:pt x="16308" y="47534"/>
                    <a:pt x="16301" y="47398"/>
                  </a:cubicBezTo>
                  <a:cubicBezTo>
                    <a:pt x="16294" y="47272"/>
                    <a:pt x="16267" y="47143"/>
                    <a:pt x="16254" y="47016"/>
                  </a:cubicBezTo>
                  <a:cubicBezTo>
                    <a:pt x="16189" y="46506"/>
                    <a:pt x="16053" y="46003"/>
                    <a:pt x="15947" y="45500"/>
                  </a:cubicBezTo>
                  <a:cubicBezTo>
                    <a:pt x="15876" y="45071"/>
                    <a:pt x="15808" y="44642"/>
                    <a:pt x="15723" y="44217"/>
                  </a:cubicBezTo>
                  <a:cubicBezTo>
                    <a:pt x="15638" y="43796"/>
                    <a:pt x="15550" y="43377"/>
                    <a:pt x="15464" y="42959"/>
                  </a:cubicBezTo>
                  <a:cubicBezTo>
                    <a:pt x="15420" y="42676"/>
                    <a:pt x="15376" y="42400"/>
                    <a:pt x="15338" y="42118"/>
                  </a:cubicBezTo>
                  <a:cubicBezTo>
                    <a:pt x="15305" y="41843"/>
                    <a:pt x="15277" y="41567"/>
                    <a:pt x="15250" y="41292"/>
                  </a:cubicBezTo>
                  <a:cubicBezTo>
                    <a:pt x="15186" y="40679"/>
                    <a:pt x="15114" y="40067"/>
                    <a:pt x="15080" y="39452"/>
                  </a:cubicBezTo>
                  <a:cubicBezTo>
                    <a:pt x="15060" y="39128"/>
                    <a:pt x="15043" y="38805"/>
                    <a:pt x="15040" y="38478"/>
                  </a:cubicBezTo>
                  <a:cubicBezTo>
                    <a:pt x="15032" y="38166"/>
                    <a:pt x="15040" y="37849"/>
                    <a:pt x="15043" y="37536"/>
                  </a:cubicBezTo>
                  <a:cubicBezTo>
                    <a:pt x="15053" y="36927"/>
                    <a:pt x="15111" y="36321"/>
                    <a:pt x="15165" y="35717"/>
                  </a:cubicBezTo>
                  <a:cubicBezTo>
                    <a:pt x="15178" y="35539"/>
                    <a:pt x="15196" y="35359"/>
                    <a:pt x="15213" y="35183"/>
                  </a:cubicBezTo>
                  <a:cubicBezTo>
                    <a:pt x="15318" y="34148"/>
                    <a:pt x="15403" y="33111"/>
                    <a:pt x="15472" y="32073"/>
                  </a:cubicBezTo>
                  <a:cubicBezTo>
                    <a:pt x="15505" y="31566"/>
                    <a:pt x="15536" y="31063"/>
                    <a:pt x="15553" y="30556"/>
                  </a:cubicBezTo>
                  <a:cubicBezTo>
                    <a:pt x="15563" y="30280"/>
                    <a:pt x="15577" y="30002"/>
                    <a:pt x="15591" y="29726"/>
                  </a:cubicBezTo>
                  <a:cubicBezTo>
                    <a:pt x="15600" y="29525"/>
                    <a:pt x="15621" y="29325"/>
                    <a:pt x="15638" y="29127"/>
                  </a:cubicBezTo>
                  <a:cubicBezTo>
                    <a:pt x="15665" y="28851"/>
                    <a:pt x="15693" y="28580"/>
                    <a:pt x="15729" y="28308"/>
                  </a:cubicBezTo>
                  <a:cubicBezTo>
                    <a:pt x="15770" y="27970"/>
                    <a:pt x="15818" y="27634"/>
                    <a:pt x="15866" y="27294"/>
                  </a:cubicBezTo>
                  <a:cubicBezTo>
                    <a:pt x="15951" y="26705"/>
                    <a:pt x="16036" y="26116"/>
                    <a:pt x="16121" y="25525"/>
                  </a:cubicBezTo>
                  <a:cubicBezTo>
                    <a:pt x="16294" y="24334"/>
                    <a:pt x="16570" y="23161"/>
                    <a:pt x="16795" y="21977"/>
                  </a:cubicBezTo>
                  <a:cubicBezTo>
                    <a:pt x="16852" y="21664"/>
                    <a:pt x="16913" y="21354"/>
                    <a:pt x="16961" y="21042"/>
                  </a:cubicBezTo>
                  <a:cubicBezTo>
                    <a:pt x="17002" y="20766"/>
                    <a:pt x="17026" y="20487"/>
                    <a:pt x="17070" y="20215"/>
                  </a:cubicBezTo>
                  <a:cubicBezTo>
                    <a:pt x="17172" y="19606"/>
                    <a:pt x="17305" y="19007"/>
                    <a:pt x="17451" y="18405"/>
                  </a:cubicBezTo>
                  <a:cubicBezTo>
                    <a:pt x="17481" y="18276"/>
                    <a:pt x="17509" y="18147"/>
                    <a:pt x="17530" y="18018"/>
                  </a:cubicBezTo>
                  <a:cubicBezTo>
                    <a:pt x="17553" y="17875"/>
                    <a:pt x="17570" y="17732"/>
                    <a:pt x="17594" y="17589"/>
                  </a:cubicBezTo>
                  <a:cubicBezTo>
                    <a:pt x="17642" y="17289"/>
                    <a:pt x="17696" y="16997"/>
                    <a:pt x="17775" y="16704"/>
                  </a:cubicBezTo>
                  <a:cubicBezTo>
                    <a:pt x="17815" y="16551"/>
                    <a:pt x="17859" y="16398"/>
                    <a:pt x="17897" y="16245"/>
                  </a:cubicBezTo>
                  <a:cubicBezTo>
                    <a:pt x="17979" y="16418"/>
                    <a:pt x="18077" y="16582"/>
                    <a:pt x="18193" y="16732"/>
                  </a:cubicBezTo>
                  <a:cubicBezTo>
                    <a:pt x="18383" y="16980"/>
                    <a:pt x="18607" y="17184"/>
                    <a:pt x="18880" y="17334"/>
                  </a:cubicBezTo>
                  <a:cubicBezTo>
                    <a:pt x="19128" y="17473"/>
                    <a:pt x="19403" y="17548"/>
                    <a:pt x="19683" y="17582"/>
                  </a:cubicBezTo>
                  <a:cubicBezTo>
                    <a:pt x="19880" y="17606"/>
                    <a:pt x="20079" y="17620"/>
                    <a:pt x="20277" y="17620"/>
                  </a:cubicBezTo>
                  <a:cubicBezTo>
                    <a:pt x="20389" y="17620"/>
                    <a:pt x="20501" y="17615"/>
                    <a:pt x="20612" y="17605"/>
                  </a:cubicBezTo>
                  <a:cubicBezTo>
                    <a:pt x="20778" y="17589"/>
                    <a:pt x="20945" y="17558"/>
                    <a:pt x="21105" y="17521"/>
                  </a:cubicBezTo>
                  <a:cubicBezTo>
                    <a:pt x="21213" y="17494"/>
                    <a:pt x="21315" y="17442"/>
                    <a:pt x="21417" y="17395"/>
                  </a:cubicBezTo>
                  <a:cubicBezTo>
                    <a:pt x="21516" y="17351"/>
                    <a:pt x="21612" y="17303"/>
                    <a:pt x="21706" y="17255"/>
                  </a:cubicBezTo>
                  <a:cubicBezTo>
                    <a:pt x="21822" y="17201"/>
                    <a:pt x="21928" y="17133"/>
                    <a:pt x="22033" y="17065"/>
                  </a:cubicBezTo>
                  <a:cubicBezTo>
                    <a:pt x="22224" y="16942"/>
                    <a:pt x="22408" y="16789"/>
                    <a:pt x="22567" y="16633"/>
                  </a:cubicBezTo>
                  <a:cubicBezTo>
                    <a:pt x="22832" y="16368"/>
                    <a:pt x="23053" y="16041"/>
                    <a:pt x="23248" y="15721"/>
                  </a:cubicBezTo>
                  <a:cubicBezTo>
                    <a:pt x="23261" y="15701"/>
                    <a:pt x="23275" y="15677"/>
                    <a:pt x="23285" y="15657"/>
                  </a:cubicBezTo>
                  <a:cubicBezTo>
                    <a:pt x="23326" y="15782"/>
                    <a:pt x="23377" y="15908"/>
                    <a:pt x="23431" y="16031"/>
                  </a:cubicBezTo>
                  <a:cubicBezTo>
                    <a:pt x="23551" y="16296"/>
                    <a:pt x="23683" y="16561"/>
                    <a:pt x="23860" y="16793"/>
                  </a:cubicBezTo>
                  <a:cubicBezTo>
                    <a:pt x="23962" y="16925"/>
                    <a:pt x="24071" y="17054"/>
                    <a:pt x="24187" y="17174"/>
                  </a:cubicBezTo>
                  <a:cubicBezTo>
                    <a:pt x="24278" y="17269"/>
                    <a:pt x="24380" y="17354"/>
                    <a:pt x="24485" y="17436"/>
                  </a:cubicBezTo>
                  <a:cubicBezTo>
                    <a:pt x="24612" y="17534"/>
                    <a:pt x="24747" y="17616"/>
                    <a:pt x="24887" y="17691"/>
                  </a:cubicBezTo>
                  <a:cubicBezTo>
                    <a:pt x="25077" y="17793"/>
                    <a:pt x="25289" y="17881"/>
                    <a:pt x="25499" y="17922"/>
                  </a:cubicBezTo>
                  <a:cubicBezTo>
                    <a:pt x="25812" y="17983"/>
                    <a:pt x="26135" y="18027"/>
                    <a:pt x="26455" y="18027"/>
                  </a:cubicBezTo>
                  <a:cubicBezTo>
                    <a:pt x="26877" y="18027"/>
                    <a:pt x="27309" y="17912"/>
                    <a:pt x="27690" y="17728"/>
                  </a:cubicBezTo>
                  <a:cubicBezTo>
                    <a:pt x="27829" y="17660"/>
                    <a:pt x="27955" y="17585"/>
                    <a:pt x="28078" y="17490"/>
                  </a:cubicBezTo>
                  <a:cubicBezTo>
                    <a:pt x="28193" y="17398"/>
                    <a:pt x="28306" y="17299"/>
                    <a:pt x="28408" y="17194"/>
                  </a:cubicBezTo>
                  <a:cubicBezTo>
                    <a:pt x="28456" y="17143"/>
                    <a:pt x="28510" y="17095"/>
                    <a:pt x="28554" y="17045"/>
                  </a:cubicBezTo>
                  <a:cubicBezTo>
                    <a:pt x="28646" y="16939"/>
                    <a:pt x="28731" y="16830"/>
                    <a:pt x="28812" y="16715"/>
                  </a:cubicBezTo>
                  <a:cubicBezTo>
                    <a:pt x="28860" y="16646"/>
                    <a:pt x="28898" y="16564"/>
                    <a:pt x="28935" y="16487"/>
                  </a:cubicBezTo>
                  <a:cubicBezTo>
                    <a:pt x="28993" y="16555"/>
                    <a:pt x="29057" y="16619"/>
                    <a:pt x="29132" y="16680"/>
                  </a:cubicBezTo>
                  <a:cubicBezTo>
                    <a:pt x="29360" y="16864"/>
                    <a:pt x="29633" y="16983"/>
                    <a:pt x="29919" y="17034"/>
                  </a:cubicBezTo>
                  <a:cubicBezTo>
                    <a:pt x="30092" y="17062"/>
                    <a:pt x="30266" y="17079"/>
                    <a:pt x="30439" y="17089"/>
                  </a:cubicBezTo>
                  <a:cubicBezTo>
                    <a:pt x="30503" y="17092"/>
                    <a:pt x="30567" y="17093"/>
                    <a:pt x="30632" y="17093"/>
                  </a:cubicBezTo>
                  <a:cubicBezTo>
                    <a:pt x="30873" y="17093"/>
                    <a:pt x="31113" y="17069"/>
                    <a:pt x="31347" y="16997"/>
                  </a:cubicBezTo>
                  <a:cubicBezTo>
                    <a:pt x="31544" y="16932"/>
                    <a:pt x="31731" y="16850"/>
                    <a:pt x="31905" y="16745"/>
                  </a:cubicBezTo>
                  <a:cubicBezTo>
                    <a:pt x="32082" y="16636"/>
                    <a:pt x="32235" y="16497"/>
                    <a:pt x="32388" y="16360"/>
                  </a:cubicBezTo>
                  <a:cubicBezTo>
                    <a:pt x="32555" y="16208"/>
                    <a:pt x="32684" y="16010"/>
                    <a:pt x="32813" y="15823"/>
                  </a:cubicBezTo>
                  <a:cubicBezTo>
                    <a:pt x="32858" y="15765"/>
                    <a:pt x="32898" y="15701"/>
                    <a:pt x="32935" y="15640"/>
                  </a:cubicBezTo>
                  <a:cubicBezTo>
                    <a:pt x="32963" y="15800"/>
                    <a:pt x="33007" y="15960"/>
                    <a:pt x="33065" y="16109"/>
                  </a:cubicBezTo>
                  <a:cubicBezTo>
                    <a:pt x="33174" y="16395"/>
                    <a:pt x="33307" y="16674"/>
                    <a:pt x="33494" y="16916"/>
                  </a:cubicBezTo>
                  <a:cubicBezTo>
                    <a:pt x="33592" y="17045"/>
                    <a:pt x="33701" y="17160"/>
                    <a:pt x="33823" y="17263"/>
                  </a:cubicBezTo>
                  <a:cubicBezTo>
                    <a:pt x="33919" y="17344"/>
                    <a:pt x="34024" y="17409"/>
                    <a:pt x="34126" y="17473"/>
                  </a:cubicBezTo>
                  <a:cubicBezTo>
                    <a:pt x="34299" y="17582"/>
                    <a:pt x="34503" y="17640"/>
                    <a:pt x="34701" y="17698"/>
                  </a:cubicBezTo>
                  <a:cubicBezTo>
                    <a:pt x="34837" y="17735"/>
                    <a:pt x="34976" y="17762"/>
                    <a:pt x="35116" y="17786"/>
                  </a:cubicBezTo>
                  <a:cubicBezTo>
                    <a:pt x="35336" y="17825"/>
                    <a:pt x="35565" y="17842"/>
                    <a:pt x="35793" y="17842"/>
                  </a:cubicBezTo>
                  <a:cubicBezTo>
                    <a:pt x="35863" y="17842"/>
                    <a:pt x="35934" y="17840"/>
                    <a:pt x="36004" y="17837"/>
                  </a:cubicBezTo>
                  <a:cubicBezTo>
                    <a:pt x="36106" y="17834"/>
                    <a:pt x="36211" y="17810"/>
                    <a:pt x="36313" y="17793"/>
                  </a:cubicBezTo>
                  <a:cubicBezTo>
                    <a:pt x="36470" y="17769"/>
                    <a:pt x="36613" y="17735"/>
                    <a:pt x="36762" y="17681"/>
                  </a:cubicBezTo>
                  <a:cubicBezTo>
                    <a:pt x="36943" y="17616"/>
                    <a:pt x="37116" y="17524"/>
                    <a:pt x="37279" y="17422"/>
                  </a:cubicBezTo>
                  <a:cubicBezTo>
                    <a:pt x="37375" y="17360"/>
                    <a:pt x="37463" y="17289"/>
                    <a:pt x="37552" y="17218"/>
                  </a:cubicBezTo>
                  <a:cubicBezTo>
                    <a:pt x="37626" y="17156"/>
                    <a:pt x="37708" y="17092"/>
                    <a:pt x="37780" y="17024"/>
                  </a:cubicBezTo>
                  <a:cubicBezTo>
                    <a:pt x="37824" y="16983"/>
                    <a:pt x="37868" y="16942"/>
                    <a:pt x="37909" y="16902"/>
                  </a:cubicBezTo>
                  <a:cubicBezTo>
                    <a:pt x="38034" y="16782"/>
                    <a:pt x="38133" y="16636"/>
                    <a:pt x="38225" y="16493"/>
                  </a:cubicBezTo>
                  <a:cubicBezTo>
                    <a:pt x="38246" y="16459"/>
                    <a:pt x="38266" y="16426"/>
                    <a:pt x="38283" y="16391"/>
                  </a:cubicBezTo>
                  <a:cubicBezTo>
                    <a:pt x="38381" y="16599"/>
                    <a:pt x="38497" y="16789"/>
                    <a:pt x="38640" y="16969"/>
                  </a:cubicBezTo>
                  <a:cubicBezTo>
                    <a:pt x="38807" y="17174"/>
                    <a:pt x="39001" y="17351"/>
                    <a:pt x="39235" y="17476"/>
                  </a:cubicBezTo>
                  <a:cubicBezTo>
                    <a:pt x="39378" y="17555"/>
                    <a:pt x="39528" y="17616"/>
                    <a:pt x="39684" y="17663"/>
                  </a:cubicBezTo>
                  <a:cubicBezTo>
                    <a:pt x="39790" y="17698"/>
                    <a:pt x="39895" y="17721"/>
                    <a:pt x="40004" y="17738"/>
                  </a:cubicBezTo>
                  <a:cubicBezTo>
                    <a:pt x="40096" y="17748"/>
                    <a:pt x="40191" y="17759"/>
                    <a:pt x="40283" y="17765"/>
                  </a:cubicBezTo>
                  <a:cubicBezTo>
                    <a:pt x="40311" y="17769"/>
                    <a:pt x="40337" y="17769"/>
                    <a:pt x="40368" y="17773"/>
                  </a:cubicBezTo>
                  <a:cubicBezTo>
                    <a:pt x="40383" y="17774"/>
                    <a:pt x="40397" y="17774"/>
                    <a:pt x="40412" y="17774"/>
                  </a:cubicBezTo>
                  <a:cubicBezTo>
                    <a:pt x="40508" y="17774"/>
                    <a:pt x="40603" y="17756"/>
                    <a:pt x="40698" y="17738"/>
                  </a:cubicBezTo>
                  <a:cubicBezTo>
                    <a:pt x="40882" y="17704"/>
                    <a:pt x="41045" y="17609"/>
                    <a:pt x="41201" y="17507"/>
                  </a:cubicBezTo>
                  <a:cubicBezTo>
                    <a:pt x="41392" y="17381"/>
                    <a:pt x="41552" y="17214"/>
                    <a:pt x="41698" y="17045"/>
                  </a:cubicBezTo>
                  <a:cubicBezTo>
                    <a:pt x="41705" y="17034"/>
                    <a:pt x="41711" y="17027"/>
                    <a:pt x="41719" y="17021"/>
                  </a:cubicBezTo>
                  <a:cubicBezTo>
                    <a:pt x="41746" y="17048"/>
                    <a:pt x="41773" y="17075"/>
                    <a:pt x="41800" y="17103"/>
                  </a:cubicBezTo>
                  <a:cubicBezTo>
                    <a:pt x="41929" y="17218"/>
                    <a:pt x="42083" y="17310"/>
                    <a:pt x="42232" y="17398"/>
                  </a:cubicBezTo>
                  <a:cubicBezTo>
                    <a:pt x="42491" y="17552"/>
                    <a:pt x="42780" y="17677"/>
                    <a:pt x="43069" y="17762"/>
                  </a:cubicBezTo>
                  <a:cubicBezTo>
                    <a:pt x="43195" y="17800"/>
                    <a:pt x="43321" y="17827"/>
                    <a:pt x="43450" y="17847"/>
                  </a:cubicBezTo>
                  <a:cubicBezTo>
                    <a:pt x="43540" y="17860"/>
                    <a:pt x="43630" y="17867"/>
                    <a:pt x="43719" y="17867"/>
                  </a:cubicBezTo>
                  <a:cubicBezTo>
                    <a:pt x="43906" y="17867"/>
                    <a:pt x="44091" y="17837"/>
                    <a:pt x="44273" y="17773"/>
                  </a:cubicBezTo>
                  <a:cubicBezTo>
                    <a:pt x="44732" y="17609"/>
                    <a:pt x="45038" y="17211"/>
                    <a:pt x="45267" y="16793"/>
                  </a:cubicBezTo>
                  <a:cubicBezTo>
                    <a:pt x="45273" y="16861"/>
                    <a:pt x="45280" y="16925"/>
                    <a:pt x="45287" y="16993"/>
                  </a:cubicBezTo>
                  <a:cubicBezTo>
                    <a:pt x="45349" y="17561"/>
                    <a:pt x="45379" y="18130"/>
                    <a:pt x="45410" y="18698"/>
                  </a:cubicBezTo>
                  <a:cubicBezTo>
                    <a:pt x="45437" y="19259"/>
                    <a:pt x="45460" y="19820"/>
                    <a:pt x="45481" y="20381"/>
                  </a:cubicBezTo>
                  <a:cubicBezTo>
                    <a:pt x="45501" y="20932"/>
                    <a:pt x="45525" y="21483"/>
                    <a:pt x="45545" y="22038"/>
                  </a:cubicBezTo>
                  <a:cubicBezTo>
                    <a:pt x="45556" y="22304"/>
                    <a:pt x="45566" y="22569"/>
                    <a:pt x="45573" y="22838"/>
                  </a:cubicBezTo>
                  <a:cubicBezTo>
                    <a:pt x="45583" y="23123"/>
                    <a:pt x="45569" y="23416"/>
                    <a:pt x="45562" y="23702"/>
                  </a:cubicBezTo>
                  <a:cubicBezTo>
                    <a:pt x="45559" y="23970"/>
                    <a:pt x="45559" y="24239"/>
                    <a:pt x="45562" y="24504"/>
                  </a:cubicBezTo>
                  <a:cubicBezTo>
                    <a:pt x="45566" y="24769"/>
                    <a:pt x="45576" y="25031"/>
                    <a:pt x="45569" y="25293"/>
                  </a:cubicBezTo>
                  <a:cubicBezTo>
                    <a:pt x="45556" y="25821"/>
                    <a:pt x="45542" y="26345"/>
                    <a:pt x="45501" y="26868"/>
                  </a:cubicBezTo>
                  <a:cubicBezTo>
                    <a:pt x="45443" y="27416"/>
                    <a:pt x="45358" y="27964"/>
                    <a:pt x="45267" y="28509"/>
                  </a:cubicBezTo>
                  <a:cubicBezTo>
                    <a:pt x="45168" y="29087"/>
                    <a:pt x="45100" y="29672"/>
                    <a:pt x="45008" y="30250"/>
                  </a:cubicBezTo>
                  <a:cubicBezTo>
                    <a:pt x="44916" y="30828"/>
                    <a:pt x="44804" y="31396"/>
                    <a:pt x="44699" y="31971"/>
                  </a:cubicBezTo>
                  <a:cubicBezTo>
                    <a:pt x="44586" y="32553"/>
                    <a:pt x="44495" y="33142"/>
                    <a:pt x="44406" y="33729"/>
                  </a:cubicBezTo>
                  <a:cubicBezTo>
                    <a:pt x="44331" y="34247"/>
                    <a:pt x="44233" y="34761"/>
                    <a:pt x="44127" y="35274"/>
                  </a:cubicBezTo>
                  <a:cubicBezTo>
                    <a:pt x="44018" y="35815"/>
                    <a:pt x="43909" y="36353"/>
                    <a:pt x="43760" y="36883"/>
                  </a:cubicBezTo>
                  <a:cubicBezTo>
                    <a:pt x="43606" y="37407"/>
                    <a:pt x="43430" y="37927"/>
                    <a:pt x="43253" y="38444"/>
                  </a:cubicBezTo>
                  <a:cubicBezTo>
                    <a:pt x="43072" y="38962"/>
                    <a:pt x="42892" y="39479"/>
                    <a:pt x="42716" y="39995"/>
                  </a:cubicBezTo>
                  <a:cubicBezTo>
                    <a:pt x="42573" y="40414"/>
                    <a:pt x="42423" y="40829"/>
                    <a:pt x="42273" y="41244"/>
                  </a:cubicBezTo>
                  <a:cubicBezTo>
                    <a:pt x="42168" y="41523"/>
                    <a:pt x="42052" y="41795"/>
                    <a:pt x="41936" y="42071"/>
                  </a:cubicBezTo>
                  <a:cubicBezTo>
                    <a:pt x="41793" y="42418"/>
                    <a:pt x="41661" y="42768"/>
                    <a:pt x="41528" y="43118"/>
                  </a:cubicBezTo>
                  <a:cubicBezTo>
                    <a:pt x="41545" y="43071"/>
                    <a:pt x="41562" y="43027"/>
                    <a:pt x="41579" y="42979"/>
                  </a:cubicBezTo>
                  <a:lnTo>
                    <a:pt x="41579" y="42979"/>
                  </a:lnTo>
                  <a:cubicBezTo>
                    <a:pt x="41518" y="43143"/>
                    <a:pt x="41457" y="43309"/>
                    <a:pt x="41399" y="43472"/>
                  </a:cubicBezTo>
                  <a:cubicBezTo>
                    <a:pt x="41297" y="43744"/>
                    <a:pt x="41195" y="44016"/>
                    <a:pt x="41096" y="44289"/>
                  </a:cubicBezTo>
                  <a:cubicBezTo>
                    <a:pt x="41055" y="44401"/>
                    <a:pt x="41011" y="44517"/>
                    <a:pt x="40970" y="44633"/>
                  </a:cubicBezTo>
                  <a:cubicBezTo>
                    <a:pt x="40858" y="44922"/>
                    <a:pt x="40749" y="45214"/>
                    <a:pt x="40647" y="45506"/>
                  </a:cubicBezTo>
                  <a:cubicBezTo>
                    <a:pt x="40559" y="45771"/>
                    <a:pt x="40466" y="46033"/>
                    <a:pt x="40399" y="46302"/>
                  </a:cubicBezTo>
                  <a:cubicBezTo>
                    <a:pt x="40337" y="46564"/>
                    <a:pt x="40297" y="46837"/>
                    <a:pt x="40270" y="47102"/>
                  </a:cubicBezTo>
                  <a:cubicBezTo>
                    <a:pt x="40246" y="47377"/>
                    <a:pt x="40222" y="47653"/>
                    <a:pt x="40256" y="47925"/>
                  </a:cubicBezTo>
                  <a:cubicBezTo>
                    <a:pt x="40270" y="48071"/>
                    <a:pt x="40297" y="48217"/>
                    <a:pt x="40344" y="48357"/>
                  </a:cubicBezTo>
                  <a:cubicBezTo>
                    <a:pt x="40375" y="48462"/>
                    <a:pt x="40422" y="48561"/>
                    <a:pt x="40471" y="48660"/>
                  </a:cubicBezTo>
                  <a:cubicBezTo>
                    <a:pt x="40504" y="48731"/>
                    <a:pt x="40542" y="48799"/>
                    <a:pt x="40586" y="48864"/>
                  </a:cubicBezTo>
                  <a:cubicBezTo>
                    <a:pt x="40647" y="48946"/>
                    <a:pt x="40715" y="49021"/>
                    <a:pt x="40783" y="49095"/>
                  </a:cubicBezTo>
                  <a:cubicBezTo>
                    <a:pt x="40804" y="49119"/>
                    <a:pt x="40827" y="49139"/>
                    <a:pt x="40851" y="49159"/>
                  </a:cubicBezTo>
                  <a:cubicBezTo>
                    <a:pt x="40906" y="49204"/>
                    <a:pt x="40984" y="49269"/>
                    <a:pt x="41042" y="49296"/>
                  </a:cubicBezTo>
                  <a:cubicBezTo>
                    <a:pt x="41185" y="49364"/>
                    <a:pt x="41334" y="49418"/>
                    <a:pt x="41491" y="49456"/>
                  </a:cubicBezTo>
                  <a:cubicBezTo>
                    <a:pt x="41591" y="49479"/>
                    <a:pt x="41694" y="49488"/>
                    <a:pt x="41797" y="49488"/>
                  </a:cubicBezTo>
                  <a:cubicBezTo>
                    <a:pt x="41878" y="49488"/>
                    <a:pt x="41959" y="49482"/>
                    <a:pt x="42038" y="49473"/>
                  </a:cubicBezTo>
                  <a:cubicBezTo>
                    <a:pt x="42212" y="49456"/>
                    <a:pt x="42378" y="49425"/>
                    <a:pt x="42538" y="49364"/>
                  </a:cubicBezTo>
                  <a:cubicBezTo>
                    <a:pt x="42716" y="49299"/>
                    <a:pt x="42875" y="49194"/>
                    <a:pt x="43028" y="49088"/>
                  </a:cubicBezTo>
                  <a:cubicBezTo>
                    <a:pt x="43168" y="48993"/>
                    <a:pt x="43297" y="48888"/>
                    <a:pt x="43426" y="48779"/>
                  </a:cubicBezTo>
                  <a:cubicBezTo>
                    <a:pt x="43457" y="48888"/>
                    <a:pt x="43515" y="48986"/>
                    <a:pt x="43566" y="49088"/>
                  </a:cubicBezTo>
                  <a:cubicBezTo>
                    <a:pt x="43603" y="49170"/>
                    <a:pt x="43664" y="49245"/>
                    <a:pt x="43716" y="49316"/>
                  </a:cubicBezTo>
                  <a:cubicBezTo>
                    <a:pt x="43868" y="49520"/>
                    <a:pt x="44055" y="49721"/>
                    <a:pt x="44259" y="49871"/>
                  </a:cubicBezTo>
                  <a:cubicBezTo>
                    <a:pt x="44416" y="49983"/>
                    <a:pt x="44569" y="50065"/>
                    <a:pt x="44749" y="50129"/>
                  </a:cubicBezTo>
                  <a:cubicBezTo>
                    <a:pt x="44944" y="50197"/>
                    <a:pt x="45144" y="50211"/>
                    <a:pt x="45349" y="50225"/>
                  </a:cubicBezTo>
                  <a:cubicBezTo>
                    <a:pt x="45357" y="50225"/>
                    <a:pt x="45366" y="50225"/>
                    <a:pt x="45374" y="50225"/>
                  </a:cubicBezTo>
                  <a:cubicBezTo>
                    <a:pt x="45468" y="50225"/>
                    <a:pt x="45561" y="50210"/>
                    <a:pt x="45651" y="50197"/>
                  </a:cubicBezTo>
                  <a:cubicBezTo>
                    <a:pt x="45763" y="50180"/>
                    <a:pt x="45872" y="50156"/>
                    <a:pt x="45981" y="50126"/>
                  </a:cubicBezTo>
                  <a:cubicBezTo>
                    <a:pt x="46066" y="50102"/>
                    <a:pt x="46148" y="50062"/>
                    <a:pt x="46229" y="50024"/>
                  </a:cubicBezTo>
                  <a:cubicBezTo>
                    <a:pt x="46352" y="49966"/>
                    <a:pt x="46467" y="49905"/>
                    <a:pt x="46583" y="49837"/>
                  </a:cubicBezTo>
                  <a:cubicBezTo>
                    <a:pt x="46729" y="49748"/>
                    <a:pt x="46865" y="49640"/>
                    <a:pt x="46998" y="49537"/>
                  </a:cubicBezTo>
                  <a:cubicBezTo>
                    <a:pt x="47012" y="49619"/>
                    <a:pt x="47032" y="49707"/>
                    <a:pt x="47056" y="49786"/>
                  </a:cubicBezTo>
                  <a:cubicBezTo>
                    <a:pt x="47083" y="49871"/>
                    <a:pt x="47127" y="49952"/>
                    <a:pt x="47168" y="50034"/>
                  </a:cubicBezTo>
                  <a:cubicBezTo>
                    <a:pt x="47206" y="50109"/>
                    <a:pt x="47253" y="50184"/>
                    <a:pt x="47301" y="50252"/>
                  </a:cubicBezTo>
                  <a:cubicBezTo>
                    <a:pt x="47385" y="50381"/>
                    <a:pt x="47498" y="50493"/>
                    <a:pt x="47603" y="50605"/>
                  </a:cubicBezTo>
                  <a:cubicBezTo>
                    <a:pt x="47651" y="50657"/>
                    <a:pt x="47702" y="50707"/>
                    <a:pt x="47757" y="50756"/>
                  </a:cubicBezTo>
                  <a:cubicBezTo>
                    <a:pt x="47920" y="50898"/>
                    <a:pt x="48104" y="50990"/>
                    <a:pt x="48308" y="51058"/>
                  </a:cubicBezTo>
                  <a:cubicBezTo>
                    <a:pt x="48476" y="51112"/>
                    <a:pt x="48650" y="51141"/>
                    <a:pt x="48824" y="51141"/>
                  </a:cubicBezTo>
                  <a:cubicBezTo>
                    <a:pt x="49052" y="51141"/>
                    <a:pt x="49278" y="51091"/>
                    <a:pt x="49484" y="50983"/>
                  </a:cubicBezTo>
                  <a:cubicBezTo>
                    <a:pt x="49753" y="50844"/>
                    <a:pt x="49957" y="50622"/>
                    <a:pt x="50161" y="50409"/>
                  </a:cubicBezTo>
                  <a:cubicBezTo>
                    <a:pt x="50365" y="50191"/>
                    <a:pt x="50560" y="49955"/>
                    <a:pt x="50753" y="49731"/>
                  </a:cubicBezTo>
                  <a:cubicBezTo>
                    <a:pt x="50937" y="49517"/>
                    <a:pt x="51114" y="49299"/>
                    <a:pt x="51284" y="49078"/>
                  </a:cubicBezTo>
                  <a:cubicBezTo>
                    <a:pt x="51475" y="48833"/>
                    <a:pt x="51655" y="48578"/>
                    <a:pt x="51835" y="48327"/>
                  </a:cubicBezTo>
                  <a:cubicBezTo>
                    <a:pt x="52026" y="48068"/>
                    <a:pt x="52216" y="47809"/>
                    <a:pt x="52393" y="47544"/>
                  </a:cubicBezTo>
                  <a:cubicBezTo>
                    <a:pt x="52499" y="47391"/>
                    <a:pt x="52604" y="47234"/>
                    <a:pt x="52706" y="47082"/>
                  </a:cubicBezTo>
                  <a:cubicBezTo>
                    <a:pt x="52788" y="46959"/>
                    <a:pt x="52863" y="46833"/>
                    <a:pt x="52941" y="46707"/>
                  </a:cubicBezTo>
                  <a:cubicBezTo>
                    <a:pt x="53108" y="46432"/>
                    <a:pt x="53264" y="46153"/>
                    <a:pt x="53424" y="45873"/>
                  </a:cubicBezTo>
                  <a:cubicBezTo>
                    <a:pt x="53560" y="45633"/>
                    <a:pt x="53682" y="45380"/>
                    <a:pt x="53808" y="45135"/>
                  </a:cubicBezTo>
                  <a:cubicBezTo>
                    <a:pt x="53880" y="45000"/>
                    <a:pt x="53948" y="44867"/>
                    <a:pt x="54019" y="44730"/>
                  </a:cubicBezTo>
                  <a:cubicBezTo>
                    <a:pt x="54080" y="44608"/>
                    <a:pt x="54149" y="44490"/>
                    <a:pt x="54202" y="44360"/>
                  </a:cubicBezTo>
                  <a:cubicBezTo>
                    <a:pt x="54451" y="43765"/>
                    <a:pt x="54669" y="43156"/>
                    <a:pt x="54873" y="42543"/>
                  </a:cubicBezTo>
                  <a:cubicBezTo>
                    <a:pt x="55064" y="41959"/>
                    <a:pt x="55247" y="41373"/>
                    <a:pt x="55397" y="40778"/>
                  </a:cubicBezTo>
                  <a:cubicBezTo>
                    <a:pt x="55540" y="40210"/>
                    <a:pt x="55659" y="39635"/>
                    <a:pt x="55781" y="39061"/>
                  </a:cubicBezTo>
                  <a:cubicBezTo>
                    <a:pt x="56043" y="37849"/>
                    <a:pt x="56207" y="36618"/>
                    <a:pt x="56386" y="35393"/>
                  </a:cubicBezTo>
                  <a:cubicBezTo>
                    <a:pt x="56570" y="34151"/>
                    <a:pt x="56737" y="32903"/>
                    <a:pt x="56849" y="31652"/>
                  </a:cubicBezTo>
                  <a:cubicBezTo>
                    <a:pt x="56907" y="30999"/>
                    <a:pt x="56955" y="30345"/>
                    <a:pt x="56992" y="29692"/>
                  </a:cubicBezTo>
                  <a:cubicBezTo>
                    <a:pt x="57009" y="29386"/>
                    <a:pt x="57012" y="29083"/>
                    <a:pt x="57023" y="28777"/>
                  </a:cubicBezTo>
                  <a:cubicBezTo>
                    <a:pt x="57030" y="28501"/>
                    <a:pt x="57036" y="28229"/>
                    <a:pt x="57039" y="27953"/>
                  </a:cubicBezTo>
                  <a:cubicBezTo>
                    <a:pt x="57047" y="27348"/>
                    <a:pt x="57060" y="26746"/>
                    <a:pt x="57060" y="26141"/>
                  </a:cubicBezTo>
                  <a:cubicBezTo>
                    <a:pt x="57060" y="25484"/>
                    <a:pt x="57050" y="24827"/>
                    <a:pt x="57033" y="24171"/>
                  </a:cubicBezTo>
                  <a:cubicBezTo>
                    <a:pt x="57023" y="23851"/>
                    <a:pt x="57009" y="23532"/>
                    <a:pt x="56999" y="23212"/>
                  </a:cubicBezTo>
                  <a:cubicBezTo>
                    <a:pt x="56986" y="22892"/>
                    <a:pt x="56958" y="22572"/>
                    <a:pt x="56934" y="22252"/>
                  </a:cubicBezTo>
                  <a:cubicBezTo>
                    <a:pt x="56890" y="21637"/>
                    <a:pt x="56815" y="21025"/>
                    <a:pt x="56744" y="20409"/>
                  </a:cubicBezTo>
                  <a:cubicBezTo>
                    <a:pt x="56710" y="20106"/>
                    <a:pt x="56652" y="19803"/>
                    <a:pt x="56604" y="19500"/>
                  </a:cubicBezTo>
                  <a:cubicBezTo>
                    <a:pt x="56550" y="19147"/>
                    <a:pt x="56475" y="18797"/>
                    <a:pt x="56407" y="18442"/>
                  </a:cubicBezTo>
                  <a:cubicBezTo>
                    <a:pt x="56386" y="18334"/>
                    <a:pt x="56356" y="18225"/>
                    <a:pt x="56329" y="18116"/>
                  </a:cubicBezTo>
                  <a:cubicBezTo>
                    <a:pt x="56284" y="17929"/>
                    <a:pt x="56240" y="17742"/>
                    <a:pt x="56196" y="17555"/>
                  </a:cubicBezTo>
                  <a:cubicBezTo>
                    <a:pt x="56128" y="17279"/>
                    <a:pt x="56036" y="17004"/>
                    <a:pt x="55958" y="16728"/>
                  </a:cubicBezTo>
                  <a:cubicBezTo>
                    <a:pt x="55781" y="16115"/>
                    <a:pt x="55611" y="15500"/>
                    <a:pt x="55444" y="14884"/>
                  </a:cubicBezTo>
                  <a:cubicBezTo>
                    <a:pt x="55281" y="14292"/>
                    <a:pt x="55091" y="13707"/>
                    <a:pt x="54900" y="13123"/>
                  </a:cubicBezTo>
                  <a:cubicBezTo>
                    <a:pt x="54863" y="13010"/>
                    <a:pt x="54815" y="12898"/>
                    <a:pt x="54771" y="12785"/>
                  </a:cubicBezTo>
                  <a:cubicBezTo>
                    <a:pt x="54709" y="12629"/>
                    <a:pt x="54648" y="12473"/>
                    <a:pt x="54587" y="12313"/>
                  </a:cubicBezTo>
                  <a:cubicBezTo>
                    <a:pt x="54533" y="12170"/>
                    <a:pt x="54458" y="12030"/>
                    <a:pt x="54397" y="11891"/>
                  </a:cubicBezTo>
                  <a:cubicBezTo>
                    <a:pt x="54318" y="11724"/>
                    <a:pt x="54247" y="11557"/>
                    <a:pt x="54166" y="11394"/>
                  </a:cubicBezTo>
                  <a:cubicBezTo>
                    <a:pt x="54015" y="11099"/>
                    <a:pt x="53869" y="10802"/>
                    <a:pt x="53709" y="10513"/>
                  </a:cubicBezTo>
                  <a:cubicBezTo>
                    <a:pt x="53570" y="10262"/>
                    <a:pt x="53427" y="10010"/>
                    <a:pt x="53277" y="9765"/>
                  </a:cubicBezTo>
                  <a:cubicBezTo>
                    <a:pt x="52890" y="9129"/>
                    <a:pt x="52505" y="8489"/>
                    <a:pt x="52043" y="7901"/>
                  </a:cubicBezTo>
                  <a:cubicBezTo>
                    <a:pt x="51784" y="7568"/>
                    <a:pt x="51495" y="7254"/>
                    <a:pt x="51189" y="6965"/>
                  </a:cubicBezTo>
                  <a:cubicBezTo>
                    <a:pt x="51005" y="6799"/>
                    <a:pt x="50814" y="6639"/>
                    <a:pt x="50624" y="6482"/>
                  </a:cubicBezTo>
                  <a:cubicBezTo>
                    <a:pt x="50373" y="6275"/>
                    <a:pt x="50117" y="6070"/>
                    <a:pt x="49862" y="5866"/>
                  </a:cubicBezTo>
                  <a:cubicBezTo>
                    <a:pt x="49396" y="5496"/>
                    <a:pt x="48937" y="5111"/>
                    <a:pt x="48461" y="4758"/>
                  </a:cubicBezTo>
                  <a:cubicBezTo>
                    <a:pt x="48168" y="4543"/>
                    <a:pt x="47872" y="4332"/>
                    <a:pt x="47573" y="4125"/>
                  </a:cubicBezTo>
                  <a:cubicBezTo>
                    <a:pt x="47443" y="4037"/>
                    <a:pt x="47301" y="3962"/>
                    <a:pt x="47168" y="3880"/>
                  </a:cubicBezTo>
                  <a:cubicBezTo>
                    <a:pt x="47035" y="3798"/>
                    <a:pt x="46896" y="3731"/>
                    <a:pt x="46760" y="3655"/>
                  </a:cubicBezTo>
                  <a:cubicBezTo>
                    <a:pt x="46498" y="3516"/>
                    <a:pt x="46236" y="3380"/>
                    <a:pt x="45964" y="3257"/>
                  </a:cubicBezTo>
                  <a:cubicBezTo>
                    <a:pt x="45699" y="3135"/>
                    <a:pt x="45430" y="3020"/>
                    <a:pt x="45161" y="2904"/>
                  </a:cubicBezTo>
                  <a:cubicBezTo>
                    <a:pt x="44855" y="2771"/>
                    <a:pt x="44548" y="2638"/>
                    <a:pt x="44239" y="2506"/>
                  </a:cubicBezTo>
                  <a:cubicBezTo>
                    <a:pt x="43947" y="2379"/>
                    <a:pt x="43650" y="2271"/>
                    <a:pt x="43352" y="2159"/>
                  </a:cubicBezTo>
                  <a:cubicBezTo>
                    <a:pt x="42729" y="1924"/>
                    <a:pt x="42096" y="1720"/>
                    <a:pt x="41463" y="1519"/>
                  </a:cubicBezTo>
                  <a:cubicBezTo>
                    <a:pt x="41205" y="1437"/>
                    <a:pt x="40943" y="1359"/>
                    <a:pt x="40684" y="1288"/>
                  </a:cubicBezTo>
                  <a:cubicBezTo>
                    <a:pt x="40528" y="1244"/>
                    <a:pt x="40372" y="1203"/>
                    <a:pt x="40218" y="1159"/>
                  </a:cubicBezTo>
                  <a:cubicBezTo>
                    <a:pt x="40052" y="1114"/>
                    <a:pt x="39882" y="1081"/>
                    <a:pt x="39711" y="1043"/>
                  </a:cubicBezTo>
                  <a:cubicBezTo>
                    <a:pt x="39150" y="910"/>
                    <a:pt x="38582" y="784"/>
                    <a:pt x="38014" y="676"/>
                  </a:cubicBezTo>
                  <a:cubicBezTo>
                    <a:pt x="37422" y="563"/>
                    <a:pt x="36824" y="448"/>
                    <a:pt x="36225" y="379"/>
                  </a:cubicBezTo>
                  <a:cubicBezTo>
                    <a:pt x="35864" y="338"/>
                    <a:pt x="35504" y="288"/>
                    <a:pt x="35144" y="261"/>
                  </a:cubicBezTo>
                  <a:cubicBezTo>
                    <a:pt x="34789" y="236"/>
                    <a:pt x="34439" y="209"/>
                    <a:pt x="34085" y="183"/>
                  </a:cubicBezTo>
                  <a:cubicBezTo>
                    <a:pt x="33769" y="162"/>
                    <a:pt x="33453" y="151"/>
                    <a:pt x="33136" y="134"/>
                  </a:cubicBezTo>
                  <a:cubicBezTo>
                    <a:pt x="32844" y="121"/>
                    <a:pt x="32547" y="107"/>
                    <a:pt x="32252" y="94"/>
                  </a:cubicBezTo>
                  <a:cubicBezTo>
                    <a:pt x="32000" y="84"/>
                    <a:pt x="31745" y="63"/>
                    <a:pt x="31493" y="57"/>
                  </a:cubicBezTo>
                  <a:cubicBezTo>
                    <a:pt x="31184" y="46"/>
                    <a:pt x="30870" y="36"/>
                    <a:pt x="30561" y="26"/>
                  </a:cubicBezTo>
                  <a:cubicBezTo>
                    <a:pt x="30228" y="16"/>
                    <a:pt x="29894" y="9"/>
                    <a:pt x="29561" y="2"/>
                  </a:cubicBezTo>
                  <a:cubicBezTo>
                    <a:pt x="29504" y="1"/>
                    <a:pt x="29448" y="0"/>
                    <a:pt x="29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56"/>
            <p:cNvSpPr/>
            <p:nvPr/>
          </p:nvSpPr>
          <p:spPr>
            <a:xfrm>
              <a:off x="3823400" y="2382400"/>
              <a:ext cx="70000" cy="115750"/>
            </a:xfrm>
            <a:custGeom>
              <a:avLst/>
              <a:gdLst/>
              <a:ahLst/>
              <a:cxnLst/>
              <a:rect l="l" t="t" r="r" b="b"/>
              <a:pathLst>
                <a:path w="2800" h="4630" extrusionOk="0">
                  <a:moveTo>
                    <a:pt x="1534" y="948"/>
                  </a:moveTo>
                  <a:cubicBezTo>
                    <a:pt x="1547" y="955"/>
                    <a:pt x="1561" y="962"/>
                    <a:pt x="1575" y="969"/>
                  </a:cubicBezTo>
                  <a:cubicBezTo>
                    <a:pt x="1575" y="972"/>
                    <a:pt x="1578" y="972"/>
                    <a:pt x="1578" y="975"/>
                  </a:cubicBezTo>
                  <a:cubicBezTo>
                    <a:pt x="1578" y="975"/>
                    <a:pt x="1582" y="975"/>
                    <a:pt x="1582" y="979"/>
                  </a:cubicBezTo>
                  <a:cubicBezTo>
                    <a:pt x="1619" y="1074"/>
                    <a:pt x="1649" y="1170"/>
                    <a:pt x="1674" y="1268"/>
                  </a:cubicBezTo>
                  <a:cubicBezTo>
                    <a:pt x="1704" y="1520"/>
                    <a:pt x="1704" y="1768"/>
                    <a:pt x="1687" y="2020"/>
                  </a:cubicBezTo>
                  <a:cubicBezTo>
                    <a:pt x="1663" y="2217"/>
                    <a:pt x="1626" y="2407"/>
                    <a:pt x="1575" y="2598"/>
                  </a:cubicBezTo>
                  <a:cubicBezTo>
                    <a:pt x="1531" y="2762"/>
                    <a:pt x="1476" y="2922"/>
                    <a:pt x="1422" y="3078"/>
                  </a:cubicBezTo>
                  <a:cubicBezTo>
                    <a:pt x="1395" y="3149"/>
                    <a:pt x="1360" y="3220"/>
                    <a:pt x="1327" y="3289"/>
                  </a:cubicBezTo>
                  <a:cubicBezTo>
                    <a:pt x="1296" y="3197"/>
                    <a:pt x="1272" y="3105"/>
                    <a:pt x="1249" y="3010"/>
                  </a:cubicBezTo>
                  <a:cubicBezTo>
                    <a:pt x="1225" y="2802"/>
                    <a:pt x="1211" y="2595"/>
                    <a:pt x="1200" y="2387"/>
                  </a:cubicBezTo>
                  <a:cubicBezTo>
                    <a:pt x="1187" y="2176"/>
                    <a:pt x="1187" y="1969"/>
                    <a:pt x="1197" y="1758"/>
                  </a:cubicBezTo>
                  <a:cubicBezTo>
                    <a:pt x="1211" y="1642"/>
                    <a:pt x="1225" y="1526"/>
                    <a:pt x="1241" y="1411"/>
                  </a:cubicBezTo>
                  <a:cubicBezTo>
                    <a:pt x="1262" y="1336"/>
                    <a:pt x="1286" y="1264"/>
                    <a:pt x="1307" y="1193"/>
                  </a:cubicBezTo>
                  <a:cubicBezTo>
                    <a:pt x="1320" y="1166"/>
                    <a:pt x="1333" y="1142"/>
                    <a:pt x="1347" y="1118"/>
                  </a:cubicBezTo>
                  <a:cubicBezTo>
                    <a:pt x="1388" y="1071"/>
                    <a:pt x="1429" y="1023"/>
                    <a:pt x="1473" y="979"/>
                  </a:cubicBezTo>
                  <a:cubicBezTo>
                    <a:pt x="1483" y="972"/>
                    <a:pt x="1497" y="966"/>
                    <a:pt x="1507" y="955"/>
                  </a:cubicBezTo>
                  <a:cubicBezTo>
                    <a:pt x="1517" y="955"/>
                    <a:pt x="1524" y="952"/>
                    <a:pt x="1534" y="948"/>
                  </a:cubicBezTo>
                  <a:close/>
                  <a:moveTo>
                    <a:pt x="1633" y="0"/>
                  </a:moveTo>
                  <a:cubicBezTo>
                    <a:pt x="1611" y="0"/>
                    <a:pt x="1590" y="1"/>
                    <a:pt x="1568" y="3"/>
                  </a:cubicBezTo>
                  <a:cubicBezTo>
                    <a:pt x="1462" y="10"/>
                    <a:pt x="1357" y="40"/>
                    <a:pt x="1255" y="88"/>
                  </a:cubicBezTo>
                  <a:cubicBezTo>
                    <a:pt x="1208" y="112"/>
                    <a:pt x="1160" y="132"/>
                    <a:pt x="1115" y="156"/>
                  </a:cubicBezTo>
                  <a:cubicBezTo>
                    <a:pt x="1062" y="187"/>
                    <a:pt x="1007" y="237"/>
                    <a:pt x="966" y="275"/>
                  </a:cubicBezTo>
                  <a:cubicBezTo>
                    <a:pt x="935" y="302"/>
                    <a:pt x="908" y="330"/>
                    <a:pt x="881" y="356"/>
                  </a:cubicBezTo>
                  <a:lnTo>
                    <a:pt x="874" y="363"/>
                  </a:lnTo>
                  <a:cubicBezTo>
                    <a:pt x="864" y="370"/>
                    <a:pt x="853" y="380"/>
                    <a:pt x="847" y="387"/>
                  </a:cubicBezTo>
                  <a:cubicBezTo>
                    <a:pt x="765" y="455"/>
                    <a:pt x="704" y="543"/>
                    <a:pt x="640" y="625"/>
                  </a:cubicBezTo>
                  <a:cubicBezTo>
                    <a:pt x="561" y="727"/>
                    <a:pt x="493" y="836"/>
                    <a:pt x="439" y="952"/>
                  </a:cubicBezTo>
                  <a:cubicBezTo>
                    <a:pt x="377" y="1081"/>
                    <a:pt x="330" y="1220"/>
                    <a:pt x="282" y="1357"/>
                  </a:cubicBezTo>
                  <a:cubicBezTo>
                    <a:pt x="208" y="1567"/>
                    <a:pt x="146" y="1775"/>
                    <a:pt x="109" y="1993"/>
                  </a:cubicBezTo>
                  <a:cubicBezTo>
                    <a:pt x="62" y="2261"/>
                    <a:pt x="41" y="2537"/>
                    <a:pt x="21" y="2809"/>
                  </a:cubicBezTo>
                  <a:cubicBezTo>
                    <a:pt x="0" y="3081"/>
                    <a:pt x="30" y="3346"/>
                    <a:pt x="109" y="3608"/>
                  </a:cubicBezTo>
                  <a:cubicBezTo>
                    <a:pt x="150" y="3751"/>
                    <a:pt x="221" y="3884"/>
                    <a:pt x="289" y="4010"/>
                  </a:cubicBezTo>
                  <a:cubicBezTo>
                    <a:pt x="313" y="4051"/>
                    <a:pt x="337" y="4092"/>
                    <a:pt x="364" y="4129"/>
                  </a:cubicBezTo>
                  <a:cubicBezTo>
                    <a:pt x="408" y="4190"/>
                    <a:pt x="470" y="4265"/>
                    <a:pt x="517" y="4313"/>
                  </a:cubicBezTo>
                  <a:cubicBezTo>
                    <a:pt x="595" y="4391"/>
                    <a:pt x="687" y="4456"/>
                    <a:pt x="782" y="4510"/>
                  </a:cubicBezTo>
                  <a:cubicBezTo>
                    <a:pt x="932" y="4602"/>
                    <a:pt x="1112" y="4622"/>
                    <a:pt x="1282" y="4629"/>
                  </a:cubicBezTo>
                  <a:cubicBezTo>
                    <a:pt x="1292" y="4629"/>
                    <a:pt x="1302" y="4630"/>
                    <a:pt x="1312" y="4630"/>
                  </a:cubicBezTo>
                  <a:cubicBezTo>
                    <a:pt x="1466" y="4630"/>
                    <a:pt x="1621" y="4556"/>
                    <a:pt x="1748" y="4486"/>
                  </a:cubicBezTo>
                  <a:cubicBezTo>
                    <a:pt x="1817" y="4448"/>
                    <a:pt x="1894" y="4377"/>
                    <a:pt x="1943" y="4330"/>
                  </a:cubicBezTo>
                  <a:cubicBezTo>
                    <a:pt x="1980" y="4296"/>
                    <a:pt x="2010" y="4261"/>
                    <a:pt x="2041" y="4224"/>
                  </a:cubicBezTo>
                  <a:cubicBezTo>
                    <a:pt x="2098" y="4150"/>
                    <a:pt x="2150" y="4071"/>
                    <a:pt x="2205" y="3993"/>
                  </a:cubicBezTo>
                  <a:cubicBezTo>
                    <a:pt x="2343" y="3792"/>
                    <a:pt x="2422" y="3550"/>
                    <a:pt x="2503" y="3322"/>
                  </a:cubicBezTo>
                  <a:cubicBezTo>
                    <a:pt x="2575" y="3132"/>
                    <a:pt x="2636" y="2935"/>
                    <a:pt x="2684" y="2738"/>
                  </a:cubicBezTo>
                  <a:cubicBezTo>
                    <a:pt x="2748" y="2473"/>
                    <a:pt x="2779" y="2197"/>
                    <a:pt x="2789" y="1925"/>
                  </a:cubicBezTo>
                  <a:cubicBezTo>
                    <a:pt x="2800" y="1649"/>
                    <a:pt x="2779" y="1374"/>
                    <a:pt x="2721" y="1101"/>
                  </a:cubicBezTo>
                  <a:cubicBezTo>
                    <a:pt x="2698" y="992"/>
                    <a:pt x="2667" y="887"/>
                    <a:pt x="2626" y="782"/>
                  </a:cubicBezTo>
                  <a:cubicBezTo>
                    <a:pt x="2592" y="700"/>
                    <a:pt x="2552" y="625"/>
                    <a:pt x="2511" y="547"/>
                  </a:cubicBezTo>
                  <a:cubicBezTo>
                    <a:pt x="2463" y="448"/>
                    <a:pt x="2392" y="370"/>
                    <a:pt x="2320" y="285"/>
                  </a:cubicBezTo>
                  <a:cubicBezTo>
                    <a:pt x="2269" y="223"/>
                    <a:pt x="2194" y="187"/>
                    <a:pt x="2129" y="146"/>
                  </a:cubicBezTo>
                  <a:cubicBezTo>
                    <a:pt x="2103" y="125"/>
                    <a:pt x="2072" y="115"/>
                    <a:pt x="2045" y="101"/>
                  </a:cubicBezTo>
                  <a:cubicBezTo>
                    <a:pt x="1976" y="71"/>
                    <a:pt x="1898" y="44"/>
                    <a:pt x="1823" y="23"/>
                  </a:cubicBezTo>
                  <a:cubicBezTo>
                    <a:pt x="1760" y="8"/>
                    <a:pt x="1697" y="0"/>
                    <a:pt x="16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56"/>
            <p:cNvSpPr/>
            <p:nvPr/>
          </p:nvSpPr>
          <p:spPr>
            <a:xfrm>
              <a:off x="4257875" y="2400225"/>
              <a:ext cx="58600" cy="103200"/>
            </a:xfrm>
            <a:custGeom>
              <a:avLst/>
              <a:gdLst/>
              <a:ahLst/>
              <a:cxnLst/>
              <a:rect l="l" t="t" r="r" b="b"/>
              <a:pathLst>
                <a:path w="2344" h="4128" extrusionOk="0">
                  <a:moveTo>
                    <a:pt x="1425" y="885"/>
                  </a:moveTo>
                  <a:cubicBezTo>
                    <a:pt x="1425" y="885"/>
                    <a:pt x="1429" y="885"/>
                    <a:pt x="1429" y="889"/>
                  </a:cubicBezTo>
                  <a:lnTo>
                    <a:pt x="1425" y="885"/>
                  </a:lnTo>
                  <a:close/>
                  <a:moveTo>
                    <a:pt x="1198" y="644"/>
                  </a:moveTo>
                  <a:lnTo>
                    <a:pt x="1198" y="644"/>
                  </a:lnTo>
                  <a:cubicBezTo>
                    <a:pt x="1194" y="653"/>
                    <a:pt x="1190" y="664"/>
                    <a:pt x="1187" y="674"/>
                  </a:cubicBezTo>
                  <a:cubicBezTo>
                    <a:pt x="1126" y="878"/>
                    <a:pt x="1265" y="1099"/>
                    <a:pt x="1460" y="1168"/>
                  </a:cubicBezTo>
                  <a:cubicBezTo>
                    <a:pt x="1466" y="1372"/>
                    <a:pt x="1456" y="1579"/>
                    <a:pt x="1449" y="1783"/>
                  </a:cubicBezTo>
                  <a:cubicBezTo>
                    <a:pt x="1443" y="2066"/>
                    <a:pt x="1463" y="2347"/>
                    <a:pt x="1446" y="2627"/>
                  </a:cubicBezTo>
                  <a:cubicBezTo>
                    <a:pt x="1422" y="2814"/>
                    <a:pt x="1388" y="3001"/>
                    <a:pt x="1333" y="3181"/>
                  </a:cubicBezTo>
                  <a:cubicBezTo>
                    <a:pt x="1317" y="3219"/>
                    <a:pt x="1300" y="3256"/>
                    <a:pt x="1276" y="3294"/>
                  </a:cubicBezTo>
                  <a:cubicBezTo>
                    <a:pt x="1245" y="3331"/>
                    <a:pt x="1215" y="3365"/>
                    <a:pt x="1181" y="3399"/>
                  </a:cubicBezTo>
                  <a:cubicBezTo>
                    <a:pt x="1157" y="3416"/>
                    <a:pt x="1136" y="3429"/>
                    <a:pt x="1113" y="3443"/>
                  </a:cubicBezTo>
                  <a:cubicBezTo>
                    <a:pt x="1096" y="3450"/>
                    <a:pt x="1078" y="3457"/>
                    <a:pt x="1061" y="3460"/>
                  </a:cubicBezTo>
                  <a:cubicBezTo>
                    <a:pt x="1058" y="3463"/>
                    <a:pt x="1052" y="3463"/>
                    <a:pt x="1047" y="3463"/>
                  </a:cubicBezTo>
                  <a:cubicBezTo>
                    <a:pt x="1038" y="3457"/>
                    <a:pt x="1027" y="3450"/>
                    <a:pt x="1017" y="3446"/>
                  </a:cubicBezTo>
                  <a:cubicBezTo>
                    <a:pt x="990" y="3423"/>
                    <a:pt x="966" y="3399"/>
                    <a:pt x="942" y="3375"/>
                  </a:cubicBezTo>
                  <a:cubicBezTo>
                    <a:pt x="922" y="3321"/>
                    <a:pt x="912" y="3266"/>
                    <a:pt x="898" y="3212"/>
                  </a:cubicBezTo>
                  <a:cubicBezTo>
                    <a:pt x="868" y="2967"/>
                    <a:pt x="868" y="2719"/>
                    <a:pt x="881" y="2470"/>
                  </a:cubicBezTo>
                  <a:cubicBezTo>
                    <a:pt x="895" y="2378"/>
                    <a:pt x="905" y="2286"/>
                    <a:pt x="915" y="2191"/>
                  </a:cubicBezTo>
                  <a:cubicBezTo>
                    <a:pt x="936" y="2035"/>
                    <a:pt x="942" y="1878"/>
                    <a:pt x="956" y="1722"/>
                  </a:cubicBezTo>
                  <a:cubicBezTo>
                    <a:pt x="970" y="1586"/>
                    <a:pt x="983" y="1449"/>
                    <a:pt x="994" y="1314"/>
                  </a:cubicBezTo>
                  <a:cubicBezTo>
                    <a:pt x="1014" y="1133"/>
                    <a:pt x="1058" y="953"/>
                    <a:pt x="1113" y="780"/>
                  </a:cubicBezTo>
                  <a:cubicBezTo>
                    <a:pt x="1129" y="742"/>
                    <a:pt x="1150" y="708"/>
                    <a:pt x="1170" y="671"/>
                  </a:cubicBezTo>
                  <a:cubicBezTo>
                    <a:pt x="1181" y="661"/>
                    <a:pt x="1187" y="653"/>
                    <a:pt x="1198" y="644"/>
                  </a:cubicBezTo>
                  <a:close/>
                  <a:moveTo>
                    <a:pt x="1313" y="0"/>
                  </a:moveTo>
                  <a:cubicBezTo>
                    <a:pt x="1292" y="0"/>
                    <a:pt x="1269" y="0"/>
                    <a:pt x="1248" y="4"/>
                  </a:cubicBezTo>
                  <a:cubicBezTo>
                    <a:pt x="1163" y="11"/>
                    <a:pt x="1078" y="35"/>
                    <a:pt x="1003" y="66"/>
                  </a:cubicBezTo>
                  <a:cubicBezTo>
                    <a:pt x="884" y="110"/>
                    <a:pt x="776" y="177"/>
                    <a:pt x="684" y="266"/>
                  </a:cubicBezTo>
                  <a:cubicBezTo>
                    <a:pt x="589" y="355"/>
                    <a:pt x="510" y="449"/>
                    <a:pt x="449" y="565"/>
                  </a:cubicBezTo>
                  <a:cubicBezTo>
                    <a:pt x="405" y="640"/>
                    <a:pt x="367" y="722"/>
                    <a:pt x="333" y="804"/>
                  </a:cubicBezTo>
                  <a:cubicBezTo>
                    <a:pt x="256" y="973"/>
                    <a:pt x="204" y="1151"/>
                    <a:pt x="170" y="1331"/>
                  </a:cubicBezTo>
                  <a:cubicBezTo>
                    <a:pt x="149" y="1433"/>
                    <a:pt x="126" y="1531"/>
                    <a:pt x="109" y="1630"/>
                  </a:cubicBezTo>
                  <a:cubicBezTo>
                    <a:pt x="88" y="1746"/>
                    <a:pt x="78" y="1862"/>
                    <a:pt x="68" y="1977"/>
                  </a:cubicBezTo>
                  <a:cubicBezTo>
                    <a:pt x="51" y="2143"/>
                    <a:pt x="34" y="2314"/>
                    <a:pt x="24" y="2480"/>
                  </a:cubicBezTo>
                  <a:cubicBezTo>
                    <a:pt x="11" y="2641"/>
                    <a:pt x="7" y="2801"/>
                    <a:pt x="3" y="2960"/>
                  </a:cubicBezTo>
                  <a:cubicBezTo>
                    <a:pt x="0" y="3041"/>
                    <a:pt x="7" y="3123"/>
                    <a:pt x="20" y="3205"/>
                  </a:cubicBezTo>
                  <a:cubicBezTo>
                    <a:pt x="27" y="3270"/>
                    <a:pt x="38" y="3338"/>
                    <a:pt x="58" y="3402"/>
                  </a:cubicBezTo>
                  <a:cubicBezTo>
                    <a:pt x="75" y="3470"/>
                    <a:pt x="105" y="3531"/>
                    <a:pt x="136" y="3600"/>
                  </a:cubicBezTo>
                  <a:cubicBezTo>
                    <a:pt x="262" y="3851"/>
                    <a:pt x="534" y="4011"/>
                    <a:pt x="796" y="4096"/>
                  </a:cubicBezTo>
                  <a:cubicBezTo>
                    <a:pt x="863" y="4118"/>
                    <a:pt x="933" y="4128"/>
                    <a:pt x="1002" y="4128"/>
                  </a:cubicBezTo>
                  <a:cubicBezTo>
                    <a:pt x="1108" y="4128"/>
                    <a:pt x="1214" y="4105"/>
                    <a:pt x="1313" y="4066"/>
                  </a:cubicBezTo>
                  <a:cubicBezTo>
                    <a:pt x="1378" y="4038"/>
                    <a:pt x="1443" y="4008"/>
                    <a:pt x="1501" y="3974"/>
                  </a:cubicBezTo>
                  <a:cubicBezTo>
                    <a:pt x="1565" y="3939"/>
                    <a:pt x="1619" y="3886"/>
                    <a:pt x="1674" y="3837"/>
                  </a:cubicBezTo>
                  <a:cubicBezTo>
                    <a:pt x="1766" y="3760"/>
                    <a:pt x="1837" y="3654"/>
                    <a:pt x="1901" y="3552"/>
                  </a:cubicBezTo>
                  <a:cubicBezTo>
                    <a:pt x="1966" y="3446"/>
                    <a:pt x="2003" y="3314"/>
                    <a:pt x="2038" y="3195"/>
                  </a:cubicBezTo>
                  <a:cubicBezTo>
                    <a:pt x="2109" y="2953"/>
                    <a:pt x="2146" y="2708"/>
                    <a:pt x="2160" y="2460"/>
                  </a:cubicBezTo>
                  <a:cubicBezTo>
                    <a:pt x="2170" y="2423"/>
                    <a:pt x="2181" y="2385"/>
                    <a:pt x="2190" y="2347"/>
                  </a:cubicBezTo>
                  <a:cubicBezTo>
                    <a:pt x="2228" y="2178"/>
                    <a:pt x="2262" y="2005"/>
                    <a:pt x="2289" y="1827"/>
                  </a:cubicBezTo>
                  <a:cubicBezTo>
                    <a:pt x="2344" y="1474"/>
                    <a:pt x="2344" y="1102"/>
                    <a:pt x="2252" y="755"/>
                  </a:cubicBezTo>
                  <a:cubicBezTo>
                    <a:pt x="2211" y="603"/>
                    <a:pt x="2154" y="463"/>
                    <a:pt x="2052" y="337"/>
                  </a:cubicBezTo>
                  <a:cubicBezTo>
                    <a:pt x="2003" y="279"/>
                    <a:pt x="1956" y="229"/>
                    <a:pt x="1898" y="181"/>
                  </a:cubicBezTo>
                  <a:cubicBezTo>
                    <a:pt x="1813" y="110"/>
                    <a:pt x="1714" y="69"/>
                    <a:pt x="1609" y="38"/>
                  </a:cubicBezTo>
                  <a:cubicBezTo>
                    <a:pt x="1514" y="8"/>
                    <a:pt x="1412" y="4"/>
                    <a:pt x="13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56"/>
            <p:cNvSpPr/>
            <p:nvPr/>
          </p:nvSpPr>
          <p:spPr>
            <a:xfrm>
              <a:off x="3984275" y="2369150"/>
              <a:ext cx="156100" cy="82725"/>
            </a:xfrm>
            <a:custGeom>
              <a:avLst/>
              <a:gdLst/>
              <a:ahLst/>
              <a:cxnLst/>
              <a:rect l="l" t="t" r="r" b="b"/>
              <a:pathLst>
                <a:path w="6244" h="3309" extrusionOk="0">
                  <a:moveTo>
                    <a:pt x="553" y="1"/>
                  </a:moveTo>
                  <a:cubicBezTo>
                    <a:pt x="540" y="1"/>
                    <a:pt x="527" y="1"/>
                    <a:pt x="515" y="2"/>
                  </a:cubicBezTo>
                  <a:cubicBezTo>
                    <a:pt x="477" y="6"/>
                    <a:pt x="443" y="12"/>
                    <a:pt x="406" y="23"/>
                  </a:cubicBezTo>
                  <a:cubicBezTo>
                    <a:pt x="144" y="108"/>
                    <a:pt x="1" y="393"/>
                    <a:pt x="83" y="655"/>
                  </a:cubicBezTo>
                  <a:cubicBezTo>
                    <a:pt x="215" y="1087"/>
                    <a:pt x="334" y="1522"/>
                    <a:pt x="566" y="1917"/>
                  </a:cubicBezTo>
                  <a:cubicBezTo>
                    <a:pt x="613" y="2003"/>
                    <a:pt x="671" y="2077"/>
                    <a:pt x="736" y="2152"/>
                  </a:cubicBezTo>
                  <a:cubicBezTo>
                    <a:pt x="821" y="2254"/>
                    <a:pt x="909" y="2356"/>
                    <a:pt x="1004" y="2455"/>
                  </a:cubicBezTo>
                  <a:cubicBezTo>
                    <a:pt x="1161" y="2615"/>
                    <a:pt x="1337" y="2744"/>
                    <a:pt x="1525" y="2870"/>
                  </a:cubicBezTo>
                  <a:cubicBezTo>
                    <a:pt x="1729" y="3009"/>
                    <a:pt x="1957" y="3101"/>
                    <a:pt x="2191" y="3176"/>
                  </a:cubicBezTo>
                  <a:cubicBezTo>
                    <a:pt x="2287" y="3207"/>
                    <a:pt x="2392" y="3220"/>
                    <a:pt x="2494" y="3234"/>
                  </a:cubicBezTo>
                  <a:cubicBezTo>
                    <a:pt x="2631" y="3254"/>
                    <a:pt x="2766" y="3271"/>
                    <a:pt x="2906" y="3284"/>
                  </a:cubicBezTo>
                  <a:cubicBezTo>
                    <a:pt x="3068" y="3297"/>
                    <a:pt x="3231" y="3308"/>
                    <a:pt x="3393" y="3308"/>
                  </a:cubicBezTo>
                  <a:cubicBezTo>
                    <a:pt x="3445" y="3308"/>
                    <a:pt x="3497" y="3307"/>
                    <a:pt x="3549" y="3305"/>
                  </a:cubicBezTo>
                  <a:cubicBezTo>
                    <a:pt x="3685" y="3298"/>
                    <a:pt x="3827" y="3271"/>
                    <a:pt x="3961" y="3240"/>
                  </a:cubicBezTo>
                  <a:cubicBezTo>
                    <a:pt x="4066" y="3217"/>
                    <a:pt x="4171" y="3182"/>
                    <a:pt x="4273" y="3149"/>
                  </a:cubicBezTo>
                  <a:cubicBezTo>
                    <a:pt x="4375" y="3114"/>
                    <a:pt x="4481" y="3064"/>
                    <a:pt x="4576" y="3016"/>
                  </a:cubicBezTo>
                  <a:cubicBezTo>
                    <a:pt x="4644" y="2982"/>
                    <a:pt x="4716" y="2948"/>
                    <a:pt x="4783" y="2907"/>
                  </a:cubicBezTo>
                  <a:cubicBezTo>
                    <a:pt x="4923" y="2825"/>
                    <a:pt x="5052" y="2730"/>
                    <a:pt x="5179" y="2628"/>
                  </a:cubicBezTo>
                  <a:cubicBezTo>
                    <a:pt x="5317" y="2519"/>
                    <a:pt x="5460" y="2411"/>
                    <a:pt x="5583" y="2281"/>
                  </a:cubicBezTo>
                  <a:cubicBezTo>
                    <a:pt x="5716" y="2145"/>
                    <a:pt x="5832" y="1989"/>
                    <a:pt x="5926" y="1822"/>
                  </a:cubicBezTo>
                  <a:cubicBezTo>
                    <a:pt x="6011" y="1665"/>
                    <a:pt x="6086" y="1516"/>
                    <a:pt x="6148" y="1349"/>
                  </a:cubicBezTo>
                  <a:cubicBezTo>
                    <a:pt x="6206" y="1193"/>
                    <a:pt x="6243" y="1023"/>
                    <a:pt x="6199" y="855"/>
                  </a:cubicBezTo>
                  <a:cubicBezTo>
                    <a:pt x="6185" y="798"/>
                    <a:pt x="6162" y="740"/>
                    <a:pt x="6131" y="686"/>
                  </a:cubicBezTo>
                  <a:cubicBezTo>
                    <a:pt x="6110" y="651"/>
                    <a:pt x="6080" y="621"/>
                    <a:pt x="6052" y="590"/>
                  </a:cubicBezTo>
                  <a:cubicBezTo>
                    <a:pt x="5988" y="513"/>
                    <a:pt x="5868" y="492"/>
                    <a:pt x="5777" y="488"/>
                  </a:cubicBezTo>
                  <a:cubicBezTo>
                    <a:pt x="5774" y="488"/>
                    <a:pt x="5771" y="488"/>
                    <a:pt x="5769" y="488"/>
                  </a:cubicBezTo>
                  <a:cubicBezTo>
                    <a:pt x="5578" y="488"/>
                    <a:pt x="5417" y="706"/>
                    <a:pt x="5440" y="890"/>
                  </a:cubicBezTo>
                  <a:cubicBezTo>
                    <a:pt x="5444" y="910"/>
                    <a:pt x="5447" y="931"/>
                    <a:pt x="5450" y="951"/>
                  </a:cubicBezTo>
                  <a:cubicBezTo>
                    <a:pt x="5366" y="1145"/>
                    <a:pt x="5256" y="1332"/>
                    <a:pt x="5134" y="1509"/>
                  </a:cubicBezTo>
                  <a:cubicBezTo>
                    <a:pt x="5072" y="1590"/>
                    <a:pt x="5005" y="1669"/>
                    <a:pt x="4926" y="1740"/>
                  </a:cubicBezTo>
                  <a:cubicBezTo>
                    <a:pt x="4730" y="1893"/>
                    <a:pt x="4525" y="2039"/>
                    <a:pt x="4301" y="2158"/>
                  </a:cubicBezTo>
                  <a:cubicBezTo>
                    <a:pt x="4205" y="2199"/>
                    <a:pt x="4110" y="2237"/>
                    <a:pt x="4008" y="2268"/>
                  </a:cubicBezTo>
                  <a:cubicBezTo>
                    <a:pt x="3923" y="2298"/>
                    <a:pt x="3835" y="2315"/>
                    <a:pt x="3750" y="2332"/>
                  </a:cubicBezTo>
                  <a:cubicBezTo>
                    <a:pt x="3659" y="2343"/>
                    <a:pt x="3570" y="2347"/>
                    <a:pt x="3480" y="2347"/>
                  </a:cubicBezTo>
                  <a:cubicBezTo>
                    <a:pt x="3422" y="2347"/>
                    <a:pt x="3363" y="2345"/>
                    <a:pt x="3304" y="2342"/>
                  </a:cubicBezTo>
                  <a:cubicBezTo>
                    <a:pt x="2998" y="2312"/>
                    <a:pt x="2692" y="2268"/>
                    <a:pt x="2403" y="2172"/>
                  </a:cubicBezTo>
                  <a:cubicBezTo>
                    <a:pt x="2287" y="2121"/>
                    <a:pt x="2178" y="2064"/>
                    <a:pt x="2072" y="1995"/>
                  </a:cubicBezTo>
                  <a:cubicBezTo>
                    <a:pt x="1981" y="1924"/>
                    <a:pt x="1889" y="1852"/>
                    <a:pt x="1804" y="1767"/>
                  </a:cubicBezTo>
                  <a:cubicBezTo>
                    <a:pt x="1712" y="1679"/>
                    <a:pt x="1623" y="1584"/>
                    <a:pt x="1538" y="1488"/>
                  </a:cubicBezTo>
                  <a:cubicBezTo>
                    <a:pt x="1444" y="1370"/>
                    <a:pt x="1368" y="1243"/>
                    <a:pt x="1297" y="1108"/>
                  </a:cubicBezTo>
                  <a:cubicBezTo>
                    <a:pt x="1191" y="860"/>
                    <a:pt x="1113" y="604"/>
                    <a:pt x="1035" y="345"/>
                  </a:cubicBezTo>
                  <a:cubicBezTo>
                    <a:pt x="971" y="133"/>
                    <a:pt x="764" y="1"/>
                    <a:pt x="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56"/>
            <p:cNvSpPr/>
            <p:nvPr/>
          </p:nvSpPr>
          <p:spPr>
            <a:xfrm>
              <a:off x="3842000" y="2398775"/>
              <a:ext cx="29275" cy="84450"/>
            </a:xfrm>
            <a:custGeom>
              <a:avLst/>
              <a:gdLst/>
              <a:ahLst/>
              <a:cxnLst/>
              <a:rect l="l" t="t" r="r" b="b"/>
              <a:pathLst>
                <a:path w="1171" h="3378" extrusionOk="0">
                  <a:moveTo>
                    <a:pt x="517" y="1"/>
                  </a:moveTo>
                  <a:cubicBezTo>
                    <a:pt x="510" y="1"/>
                    <a:pt x="504" y="1"/>
                    <a:pt x="497" y="1"/>
                  </a:cubicBezTo>
                  <a:cubicBezTo>
                    <a:pt x="494" y="1"/>
                    <a:pt x="487" y="1"/>
                    <a:pt x="481" y="4"/>
                  </a:cubicBezTo>
                  <a:cubicBezTo>
                    <a:pt x="222" y="25"/>
                    <a:pt x="1" y="256"/>
                    <a:pt x="21" y="524"/>
                  </a:cubicBezTo>
                  <a:cubicBezTo>
                    <a:pt x="48" y="953"/>
                    <a:pt x="76" y="1382"/>
                    <a:pt x="89" y="1814"/>
                  </a:cubicBezTo>
                  <a:cubicBezTo>
                    <a:pt x="93" y="1994"/>
                    <a:pt x="96" y="2178"/>
                    <a:pt x="96" y="2361"/>
                  </a:cubicBezTo>
                  <a:cubicBezTo>
                    <a:pt x="100" y="2535"/>
                    <a:pt x="109" y="2712"/>
                    <a:pt x="96" y="2889"/>
                  </a:cubicBezTo>
                  <a:cubicBezTo>
                    <a:pt x="100" y="2882"/>
                    <a:pt x="100" y="2879"/>
                    <a:pt x="100" y="2872"/>
                  </a:cubicBezTo>
                  <a:cubicBezTo>
                    <a:pt x="103" y="2916"/>
                    <a:pt x="109" y="2956"/>
                    <a:pt x="120" y="3025"/>
                  </a:cubicBezTo>
                  <a:cubicBezTo>
                    <a:pt x="144" y="3148"/>
                    <a:pt x="266" y="3267"/>
                    <a:pt x="371" y="3321"/>
                  </a:cubicBezTo>
                  <a:cubicBezTo>
                    <a:pt x="445" y="3361"/>
                    <a:pt x="521" y="3377"/>
                    <a:pt x="600" y="3377"/>
                  </a:cubicBezTo>
                  <a:cubicBezTo>
                    <a:pt x="655" y="3377"/>
                    <a:pt x="712" y="3369"/>
                    <a:pt x="770" y="3355"/>
                  </a:cubicBezTo>
                  <a:cubicBezTo>
                    <a:pt x="913" y="3317"/>
                    <a:pt x="1028" y="3206"/>
                    <a:pt x="1093" y="3076"/>
                  </a:cubicBezTo>
                  <a:cubicBezTo>
                    <a:pt x="1154" y="2953"/>
                    <a:pt x="1167" y="2821"/>
                    <a:pt x="1167" y="2688"/>
                  </a:cubicBezTo>
                  <a:cubicBezTo>
                    <a:pt x="1171" y="2593"/>
                    <a:pt x="1161" y="2498"/>
                    <a:pt x="1154" y="2402"/>
                  </a:cubicBezTo>
                  <a:cubicBezTo>
                    <a:pt x="1144" y="2259"/>
                    <a:pt x="1130" y="2120"/>
                    <a:pt x="1120" y="1977"/>
                  </a:cubicBezTo>
                  <a:lnTo>
                    <a:pt x="1120" y="1810"/>
                  </a:lnTo>
                  <a:cubicBezTo>
                    <a:pt x="1120" y="1769"/>
                    <a:pt x="1114" y="1729"/>
                    <a:pt x="1100" y="1691"/>
                  </a:cubicBezTo>
                  <a:cubicBezTo>
                    <a:pt x="1073" y="1287"/>
                    <a:pt x="1048" y="885"/>
                    <a:pt x="1021" y="480"/>
                  </a:cubicBezTo>
                  <a:cubicBezTo>
                    <a:pt x="1001" y="215"/>
                    <a:pt x="787" y="1"/>
                    <a:pt x="5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56"/>
            <p:cNvSpPr/>
            <p:nvPr/>
          </p:nvSpPr>
          <p:spPr>
            <a:xfrm>
              <a:off x="4269525" y="2416950"/>
              <a:ext cx="29025" cy="76550"/>
            </a:xfrm>
            <a:custGeom>
              <a:avLst/>
              <a:gdLst/>
              <a:ahLst/>
              <a:cxnLst/>
              <a:rect l="l" t="t" r="r" b="b"/>
              <a:pathLst>
                <a:path w="1161" h="3062" extrusionOk="0">
                  <a:moveTo>
                    <a:pt x="530" y="0"/>
                  </a:moveTo>
                  <a:cubicBezTo>
                    <a:pt x="517" y="0"/>
                    <a:pt x="503" y="1"/>
                    <a:pt x="490" y="2"/>
                  </a:cubicBezTo>
                  <a:cubicBezTo>
                    <a:pt x="449" y="5"/>
                    <a:pt x="408" y="12"/>
                    <a:pt x="371" y="25"/>
                  </a:cubicBezTo>
                  <a:cubicBezTo>
                    <a:pt x="242" y="66"/>
                    <a:pt x="132" y="158"/>
                    <a:pt x="68" y="277"/>
                  </a:cubicBezTo>
                  <a:cubicBezTo>
                    <a:pt x="51" y="322"/>
                    <a:pt x="38" y="362"/>
                    <a:pt x="21" y="406"/>
                  </a:cubicBezTo>
                  <a:cubicBezTo>
                    <a:pt x="0" y="499"/>
                    <a:pt x="3" y="590"/>
                    <a:pt x="34" y="686"/>
                  </a:cubicBezTo>
                  <a:cubicBezTo>
                    <a:pt x="38" y="716"/>
                    <a:pt x="44" y="750"/>
                    <a:pt x="51" y="780"/>
                  </a:cubicBezTo>
                  <a:cubicBezTo>
                    <a:pt x="75" y="944"/>
                    <a:pt x="92" y="1107"/>
                    <a:pt x="96" y="1270"/>
                  </a:cubicBezTo>
                  <a:cubicBezTo>
                    <a:pt x="96" y="1434"/>
                    <a:pt x="79" y="1594"/>
                    <a:pt x="68" y="1757"/>
                  </a:cubicBezTo>
                  <a:cubicBezTo>
                    <a:pt x="58" y="1917"/>
                    <a:pt x="48" y="2077"/>
                    <a:pt x="58" y="2237"/>
                  </a:cubicBezTo>
                  <a:cubicBezTo>
                    <a:pt x="65" y="2322"/>
                    <a:pt x="75" y="2403"/>
                    <a:pt x="88" y="2488"/>
                  </a:cubicBezTo>
                  <a:cubicBezTo>
                    <a:pt x="109" y="2614"/>
                    <a:pt x="119" y="2744"/>
                    <a:pt x="194" y="2852"/>
                  </a:cubicBezTo>
                  <a:cubicBezTo>
                    <a:pt x="214" y="2883"/>
                    <a:pt x="239" y="2914"/>
                    <a:pt x="269" y="2941"/>
                  </a:cubicBezTo>
                  <a:cubicBezTo>
                    <a:pt x="354" y="3020"/>
                    <a:pt x="472" y="3061"/>
                    <a:pt x="590" y="3061"/>
                  </a:cubicBezTo>
                  <a:cubicBezTo>
                    <a:pt x="715" y="3061"/>
                    <a:pt x="839" y="3014"/>
                    <a:pt x="922" y="2914"/>
                  </a:cubicBezTo>
                  <a:cubicBezTo>
                    <a:pt x="980" y="2842"/>
                    <a:pt x="1024" y="2768"/>
                    <a:pt x="1044" y="2675"/>
                  </a:cubicBezTo>
                  <a:cubicBezTo>
                    <a:pt x="1055" y="2645"/>
                    <a:pt x="1058" y="2611"/>
                    <a:pt x="1065" y="2581"/>
                  </a:cubicBezTo>
                  <a:cubicBezTo>
                    <a:pt x="1079" y="2492"/>
                    <a:pt x="1088" y="2400"/>
                    <a:pt x="1099" y="2311"/>
                  </a:cubicBezTo>
                  <a:cubicBezTo>
                    <a:pt x="1126" y="2091"/>
                    <a:pt x="1137" y="1869"/>
                    <a:pt x="1143" y="1645"/>
                  </a:cubicBezTo>
                  <a:cubicBezTo>
                    <a:pt x="1153" y="1465"/>
                    <a:pt x="1160" y="1281"/>
                    <a:pt x="1143" y="1100"/>
                  </a:cubicBezTo>
                  <a:cubicBezTo>
                    <a:pt x="1126" y="852"/>
                    <a:pt x="1075" y="607"/>
                    <a:pt x="1030" y="362"/>
                  </a:cubicBezTo>
                  <a:cubicBezTo>
                    <a:pt x="1007" y="237"/>
                    <a:pt x="884" y="117"/>
                    <a:pt x="776" y="59"/>
                  </a:cubicBezTo>
                  <a:cubicBezTo>
                    <a:pt x="700" y="19"/>
                    <a:pt x="615" y="0"/>
                    <a:pt x="5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56"/>
            <p:cNvSpPr/>
            <p:nvPr/>
          </p:nvSpPr>
          <p:spPr>
            <a:xfrm>
              <a:off x="3788700" y="2418350"/>
              <a:ext cx="64475" cy="25100"/>
            </a:xfrm>
            <a:custGeom>
              <a:avLst/>
              <a:gdLst/>
              <a:ahLst/>
              <a:cxnLst/>
              <a:rect l="l" t="t" r="r" b="b"/>
              <a:pathLst>
                <a:path w="2579" h="1004" extrusionOk="0">
                  <a:moveTo>
                    <a:pt x="1357" y="0"/>
                  </a:moveTo>
                  <a:cubicBezTo>
                    <a:pt x="1068" y="0"/>
                    <a:pt x="779" y="3"/>
                    <a:pt x="486" y="3"/>
                  </a:cubicBezTo>
                  <a:cubicBezTo>
                    <a:pt x="476" y="3"/>
                    <a:pt x="466" y="3"/>
                    <a:pt x="456" y="7"/>
                  </a:cubicBezTo>
                  <a:cubicBezTo>
                    <a:pt x="197" y="27"/>
                    <a:pt x="0" y="269"/>
                    <a:pt x="10" y="524"/>
                  </a:cubicBezTo>
                  <a:cubicBezTo>
                    <a:pt x="24" y="803"/>
                    <a:pt x="258" y="1004"/>
                    <a:pt x="531" y="1004"/>
                  </a:cubicBezTo>
                  <a:cubicBezTo>
                    <a:pt x="809" y="1000"/>
                    <a:pt x="1085" y="997"/>
                    <a:pt x="1364" y="990"/>
                  </a:cubicBezTo>
                  <a:cubicBezTo>
                    <a:pt x="1435" y="988"/>
                    <a:pt x="1505" y="986"/>
                    <a:pt x="1576" y="986"/>
                  </a:cubicBezTo>
                  <a:cubicBezTo>
                    <a:pt x="1628" y="986"/>
                    <a:pt x="1679" y="987"/>
                    <a:pt x="1731" y="990"/>
                  </a:cubicBezTo>
                  <a:cubicBezTo>
                    <a:pt x="1745" y="990"/>
                    <a:pt x="1759" y="990"/>
                    <a:pt x="1773" y="990"/>
                  </a:cubicBezTo>
                  <a:cubicBezTo>
                    <a:pt x="1877" y="990"/>
                    <a:pt x="1981" y="979"/>
                    <a:pt x="2085" y="979"/>
                  </a:cubicBezTo>
                  <a:cubicBezTo>
                    <a:pt x="2096" y="979"/>
                    <a:pt x="2108" y="980"/>
                    <a:pt x="2119" y="980"/>
                  </a:cubicBezTo>
                  <a:cubicBezTo>
                    <a:pt x="2121" y="980"/>
                    <a:pt x="2123" y="980"/>
                    <a:pt x="2125" y="980"/>
                  </a:cubicBezTo>
                  <a:cubicBezTo>
                    <a:pt x="2320" y="980"/>
                    <a:pt x="2494" y="815"/>
                    <a:pt x="2538" y="633"/>
                  </a:cubicBezTo>
                  <a:cubicBezTo>
                    <a:pt x="2579" y="449"/>
                    <a:pt x="2494" y="211"/>
                    <a:pt x="2310" y="132"/>
                  </a:cubicBezTo>
                  <a:cubicBezTo>
                    <a:pt x="2221" y="99"/>
                    <a:pt x="2136" y="65"/>
                    <a:pt x="2045" y="44"/>
                  </a:cubicBezTo>
                  <a:cubicBezTo>
                    <a:pt x="1952" y="24"/>
                    <a:pt x="1850" y="17"/>
                    <a:pt x="1759" y="10"/>
                  </a:cubicBezTo>
                  <a:cubicBezTo>
                    <a:pt x="1626" y="3"/>
                    <a:pt x="1490" y="0"/>
                    <a:pt x="1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56"/>
            <p:cNvSpPr/>
            <p:nvPr/>
          </p:nvSpPr>
          <p:spPr>
            <a:xfrm>
              <a:off x="4282875" y="2437900"/>
              <a:ext cx="62350" cy="25450"/>
            </a:xfrm>
            <a:custGeom>
              <a:avLst/>
              <a:gdLst/>
              <a:ahLst/>
              <a:cxnLst/>
              <a:rect l="l" t="t" r="r" b="b"/>
              <a:pathLst>
                <a:path w="2494" h="1018" extrusionOk="0">
                  <a:moveTo>
                    <a:pt x="435" y="0"/>
                  </a:moveTo>
                  <a:cubicBezTo>
                    <a:pt x="323" y="11"/>
                    <a:pt x="207" y="79"/>
                    <a:pt x="133" y="157"/>
                  </a:cubicBezTo>
                  <a:cubicBezTo>
                    <a:pt x="47" y="253"/>
                    <a:pt x="0" y="378"/>
                    <a:pt x="7" y="507"/>
                  </a:cubicBezTo>
                  <a:cubicBezTo>
                    <a:pt x="11" y="636"/>
                    <a:pt x="68" y="759"/>
                    <a:pt x="163" y="845"/>
                  </a:cubicBezTo>
                  <a:cubicBezTo>
                    <a:pt x="265" y="936"/>
                    <a:pt x="381" y="967"/>
                    <a:pt x="514" y="973"/>
                  </a:cubicBezTo>
                  <a:cubicBezTo>
                    <a:pt x="786" y="983"/>
                    <a:pt x="1061" y="994"/>
                    <a:pt x="1337" y="1000"/>
                  </a:cubicBezTo>
                  <a:cubicBezTo>
                    <a:pt x="1456" y="1004"/>
                    <a:pt x="1578" y="1008"/>
                    <a:pt x="1697" y="1014"/>
                  </a:cubicBezTo>
                  <a:cubicBezTo>
                    <a:pt x="1748" y="1015"/>
                    <a:pt x="1799" y="1017"/>
                    <a:pt x="1849" y="1017"/>
                  </a:cubicBezTo>
                  <a:cubicBezTo>
                    <a:pt x="1953" y="1017"/>
                    <a:pt x="2055" y="1009"/>
                    <a:pt x="2154" y="970"/>
                  </a:cubicBezTo>
                  <a:cubicBezTo>
                    <a:pt x="2354" y="895"/>
                    <a:pt x="2493" y="718"/>
                    <a:pt x="2487" y="498"/>
                  </a:cubicBezTo>
                  <a:cubicBezTo>
                    <a:pt x="2480" y="409"/>
                    <a:pt x="2456" y="330"/>
                    <a:pt x="2409" y="256"/>
                  </a:cubicBezTo>
                  <a:cubicBezTo>
                    <a:pt x="2337" y="143"/>
                    <a:pt x="2239" y="93"/>
                    <a:pt x="2116" y="49"/>
                  </a:cubicBezTo>
                  <a:cubicBezTo>
                    <a:pt x="2040" y="23"/>
                    <a:pt x="1960" y="16"/>
                    <a:pt x="1880" y="16"/>
                  </a:cubicBezTo>
                  <a:cubicBezTo>
                    <a:pt x="1811" y="16"/>
                    <a:pt x="1742" y="21"/>
                    <a:pt x="1674" y="24"/>
                  </a:cubicBezTo>
                  <a:cubicBezTo>
                    <a:pt x="1562" y="28"/>
                    <a:pt x="1446" y="28"/>
                    <a:pt x="1333" y="28"/>
                  </a:cubicBezTo>
                  <a:cubicBezTo>
                    <a:pt x="1044" y="21"/>
                    <a:pt x="759" y="11"/>
                    <a:pt x="4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46" name="Google Shape;2746;p56"/>
          <p:cNvGrpSpPr/>
          <p:nvPr/>
        </p:nvGrpSpPr>
        <p:grpSpPr>
          <a:xfrm>
            <a:off x="5940678" y="3177288"/>
            <a:ext cx="1891142" cy="1577071"/>
            <a:chOff x="3345700" y="2686125"/>
            <a:chExt cx="1970350" cy="1643125"/>
          </a:xfrm>
        </p:grpSpPr>
        <p:sp>
          <p:nvSpPr>
            <p:cNvPr id="2747" name="Google Shape;2747;p56"/>
            <p:cNvSpPr/>
            <p:nvPr/>
          </p:nvSpPr>
          <p:spPr>
            <a:xfrm>
              <a:off x="3646650" y="3182075"/>
              <a:ext cx="1257275" cy="997425"/>
            </a:xfrm>
            <a:custGeom>
              <a:avLst/>
              <a:gdLst/>
              <a:ahLst/>
              <a:cxnLst/>
              <a:rect l="l" t="t" r="r" b="b"/>
              <a:pathLst>
                <a:path w="50291" h="39897" extrusionOk="0">
                  <a:moveTo>
                    <a:pt x="24142" y="1"/>
                  </a:moveTo>
                  <a:cubicBezTo>
                    <a:pt x="24051" y="1"/>
                    <a:pt x="23962" y="4"/>
                    <a:pt x="23870" y="4"/>
                  </a:cubicBezTo>
                  <a:cubicBezTo>
                    <a:pt x="23803" y="8"/>
                    <a:pt x="23734" y="8"/>
                    <a:pt x="23666" y="8"/>
                  </a:cubicBezTo>
                  <a:lnTo>
                    <a:pt x="23037" y="15"/>
                  </a:lnTo>
                  <a:lnTo>
                    <a:pt x="23007" y="15"/>
                  </a:lnTo>
                  <a:lnTo>
                    <a:pt x="22931" y="12"/>
                  </a:lnTo>
                  <a:lnTo>
                    <a:pt x="22850" y="12"/>
                  </a:lnTo>
                  <a:cubicBezTo>
                    <a:pt x="22809" y="12"/>
                    <a:pt x="22771" y="12"/>
                    <a:pt x="22731" y="15"/>
                  </a:cubicBezTo>
                  <a:cubicBezTo>
                    <a:pt x="22370" y="42"/>
                    <a:pt x="22013" y="69"/>
                    <a:pt x="21652" y="93"/>
                  </a:cubicBezTo>
                  <a:cubicBezTo>
                    <a:pt x="21397" y="114"/>
                    <a:pt x="21153" y="144"/>
                    <a:pt x="20894" y="178"/>
                  </a:cubicBezTo>
                  <a:cubicBezTo>
                    <a:pt x="20220" y="270"/>
                    <a:pt x="19547" y="376"/>
                    <a:pt x="18978" y="464"/>
                  </a:cubicBezTo>
                  <a:cubicBezTo>
                    <a:pt x="18669" y="511"/>
                    <a:pt x="18360" y="580"/>
                    <a:pt x="18060" y="644"/>
                  </a:cubicBezTo>
                  <a:lnTo>
                    <a:pt x="17805" y="698"/>
                  </a:lnTo>
                  <a:cubicBezTo>
                    <a:pt x="17529" y="759"/>
                    <a:pt x="17264" y="831"/>
                    <a:pt x="17067" y="886"/>
                  </a:cubicBezTo>
                  <a:cubicBezTo>
                    <a:pt x="16972" y="913"/>
                    <a:pt x="16876" y="937"/>
                    <a:pt x="16782" y="960"/>
                  </a:cubicBezTo>
                  <a:cubicBezTo>
                    <a:pt x="16584" y="1012"/>
                    <a:pt x="16383" y="1062"/>
                    <a:pt x="16193" y="1131"/>
                  </a:cubicBezTo>
                  <a:lnTo>
                    <a:pt x="15550" y="1348"/>
                  </a:lnTo>
                  <a:lnTo>
                    <a:pt x="15128" y="1491"/>
                  </a:lnTo>
                  <a:cubicBezTo>
                    <a:pt x="14931" y="1559"/>
                    <a:pt x="14733" y="1641"/>
                    <a:pt x="14546" y="1719"/>
                  </a:cubicBezTo>
                  <a:lnTo>
                    <a:pt x="14376" y="1790"/>
                  </a:lnTo>
                  <a:cubicBezTo>
                    <a:pt x="13781" y="2032"/>
                    <a:pt x="13298" y="2253"/>
                    <a:pt x="12855" y="2478"/>
                  </a:cubicBezTo>
                  <a:cubicBezTo>
                    <a:pt x="12124" y="2852"/>
                    <a:pt x="11389" y="3324"/>
                    <a:pt x="10543" y="3964"/>
                  </a:cubicBezTo>
                  <a:cubicBezTo>
                    <a:pt x="10094" y="4304"/>
                    <a:pt x="9618" y="4695"/>
                    <a:pt x="9090" y="5158"/>
                  </a:cubicBezTo>
                  <a:cubicBezTo>
                    <a:pt x="8706" y="5499"/>
                    <a:pt x="8202" y="5948"/>
                    <a:pt x="7709" y="6424"/>
                  </a:cubicBezTo>
                  <a:cubicBezTo>
                    <a:pt x="7475" y="6651"/>
                    <a:pt x="7233" y="6890"/>
                    <a:pt x="6991" y="7131"/>
                  </a:cubicBezTo>
                  <a:cubicBezTo>
                    <a:pt x="6845" y="7278"/>
                    <a:pt x="6702" y="7430"/>
                    <a:pt x="6566" y="7580"/>
                  </a:cubicBezTo>
                  <a:cubicBezTo>
                    <a:pt x="6501" y="7651"/>
                    <a:pt x="6440" y="7719"/>
                    <a:pt x="6376" y="7791"/>
                  </a:cubicBezTo>
                  <a:cubicBezTo>
                    <a:pt x="5883" y="8318"/>
                    <a:pt x="5474" y="8808"/>
                    <a:pt x="5127" y="9291"/>
                  </a:cubicBezTo>
                  <a:lnTo>
                    <a:pt x="4998" y="9471"/>
                  </a:lnTo>
                  <a:cubicBezTo>
                    <a:pt x="4851" y="9669"/>
                    <a:pt x="4705" y="9876"/>
                    <a:pt x="4569" y="10084"/>
                  </a:cubicBezTo>
                  <a:cubicBezTo>
                    <a:pt x="4409" y="10332"/>
                    <a:pt x="4222" y="10622"/>
                    <a:pt x="4046" y="10917"/>
                  </a:cubicBezTo>
                  <a:cubicBezTo>
                    <a:pt x="3797" y="11325"/>
                    <a:pt x="3569" y="11754"/>
                    <a:pt x="3348" y="12169"/>
                  </a:cubicBezTo>
                  <a:cubicBezTo>
                    <a:pt x="3273" y="12308"/>
                    <a:pt x="3198" y="12445"/>
                    <a:pt x="3127" y="12581"/>
                  </a:cubicBezTo>
                  <a:cubicBezTo>
                    <a:pt x="3069" y="12683"/>
                    <a:pt x="3015" y="12785"/>
                    <a:pt x="2957" y="12887"/>
                  </a:cubicBezTo>
                  <a:cubicBezTo>
                    <a:pt x="2746" y="13268"/>
                    <a:pt x="2528" y="13659"/>
                    <a:pt x="2365" y="14071"/>
                  </a:cubicBezTo>
                  <a:cubicBezTo>
                    <a:pt x="2055" y="14842"/>
                    <a:pt x="1814" y="15475"/>
                    <a:pt x="1606" y="16054"/>
                  </a:cubicBezTo>
                  <a:cubicBezTo>
                    <a:pt x="1110" y="17428"/>
                    <a:pt x="769" y="18557"/>
                    <a:pt x="538" y="19605"/>
                  </a:cubicBezTo>
                  <a:cubicBezTo>
                    <a:pt x="253" y="20880"/>
                    <a:pt x="147" y="22207"/>
                    <a:pt x="55" y="23565"/>
                  </a:cubicBezTo>
                  <a:cubicBezTo>
                    <a:pt x="0" y="24350"/>
                    <a:pt x="21" y="24990"/>
                    <a:pt x="113" y="25582"/>
                  </a:cubicBezTo>
                  <a:cubicBezTo>
                    <a:pt x="191" y="26088"/>
                    <a:pt x="293" y="26534"/>
                    <a:pt x="426" y="26942"/>
                  </a:cubicBezTo>
                  <a:cubicBezTo>
                    <a:pt x="572" y="27395"/>
                    <a:pt x="752" y="27851"/>
                    <a:pt x="984" y="28344"/>
                  </a:cubicBezTo>
                  <a:cubicBezTo>
                    <a:pt x="1099" y="28596"/>
                    <a:pt x="1215" y="28823"/>
                    <a:pt x="1331" y="29041"/>
                  </a:cubicBezTo>
                  <a:cubicBezTo>
                    <a:pt x="1358" y="29089"/>
                    <a:pt x="1382" y="29137"/>
                    <a:pt x="1405" y="29184"/>
                  </a:cubicBezTo>
                  <a:cubicBezTo>
                    <a:pt x="1457" y="29286"/>
                    <a:pt x="1511" y="29388"/>
                    <a:pt x="1572" y="29484"/>
                  </a:cubicBezTo>
                  <a:cubicBezTo>
                    <a:pt x="1722" y="29721"/>
                    <a:pt x="1903" y="30001"/>
                    <a:pt x="2107" y="30280"/>
                  </a:cubicBezTo>
                  <a:cubicBezTo>
                    <a:pt x="2198" y="30409"/>
                    <a:pt x="2300" y="30528"/>
                    <a:pt x="2399" y="30647"/>
                  </a:cubicBezTo>
                  <a:cubicBezTo>
                    <a:pt x="2437" y="30688"/>
                    <a:pt x="2470" y="30732"/>
                    <a:pt x="2508" y="30773"/>
                  </a:cubicBezTo>
                  <a:cubicBezTo>
                    <a:pt x="2589" y="30875"/>
                    <a:pt x="2681" y="30980"/>
                    <a:pt x="2783" y="31086"/>
                  </a:cubicBezTo>
                  <a:cubicBezTo>
                    <a:pt x="3032" y="31348"/>
                    <a:pt x="3259" y="31575"/>
                    <a:pt x="3474" y="31783"/>
                  </a:cubicBezTo>
                  <a:cubicBezTo>
                    <a:pt x="3919" y="32215"/>
                    <a:pt x="4344" y="32607"/>
                    <a:pt x="4770" y="32977"/>
                  </a:cubicBezTo>
                  <a:cubicBezTo>
                    <a:pt x="5624" y="33726"/>
                    <a:pt x="6634" y="34433"/>
                    <a:pt x="7858" y="35150"/>
                  </a:cubicBezTo>
                  <a:cubicBezTo>
                    <a:pt x="8998" y="35814"/>
                    <a:pt x="10029" y="36334"/>
                    <a:pt x="11009" y="36742"/>
                  </a:cubicBezTo>
                  <a:cubicBezTo>
                    <a:pt x="11566" y="36974"/>
                    <a:pt x="12169" y="37191"/>
                    <a:pt x="12849" y="37409"/>
                  </a:cubicBezTo>
                  <a:cubicBezTo>
                    <a:pt x="13301" y="37556"/>
                    <a:pt x="13767" y="37678"/>
                    <a:pt x="14220" y="37797"/>
                  </a:cubicBezTo>
                  <a:lnTo>
                    <a:pt x="14502" y="37872"/>
                  </a:lnTo>
                  <a:lnTo>
                    <a:pt x="14951" y="37992"/>
                  </a:lnTo>
                  <a:cubicBezTo>
                    <a:pt x="15373" y="38103"/>
                    <a:pt x="15798" y="38216"/>
                    <a:pt x="16220" y="38325"/>
                  </a:cubicBezTo>
                  <a:cubicBezTo>
                    <a:pt x="16410" y="38372"/>
                    <a:pt x="16608" y="38416"/>
                    <a:pt x="16798" y="38457"/>
                  </a:cubicBezTo>
                  <a:cubicBezTo>
                    <a:pt x="16887" y="38477"/>
                    <a:pt x="16975" y="38498"/>
                    <a:pt x="17067" y="38518"/>
                  </a:cubicBezTo>
                  <a:lnTo>
                    <a:pt x="17223" y="38552"/>
                  </a:lnTo>
                  <a:cubicBezTo>
                    <a:pt x="17458" y="38607"/>
                    <a:pt x="17693" y="38661"/>
                    <a:pt x="17931" y="38709"/>
                  </a:cubicBezTo>
                  <a:cubicBezTo>
                    <a:pt x="18934" y="38920"/>
                    <a:pt x="20125" y="39161"/>
                    <a:pt x="21349" y="39372"/>
                  </a:cubicBezTo>
                  <a:cubicBezTo>
                    <a:pt x="21928" y="39471"/>
                    <a:pt x="22513" y="39552"/>
                    <a:pt x="23091" y="39617"/>
                  </a:cubicBezTo>
                  <a:cubicBezTo>
                    <a:pt x="23765" y="39689"/>
                    <a:pt x="24425" y="39753"/>
                    <a:pt x="25081" y="39784"/>
                  </a:cubicBezTo>
                  <a:cubicBezTo>
                    <a:pt x="25442" y="39801"/>
                    <a:pt x="25806" y="39811"/>
                    <a:pt x="26156" y="39818"/>
                  </a:cubicBezTo>
                  <a:cubicBezTo>
                    <a:pt x="26401" y="39824"/>
                    <a:pt x="26646" y="39832"/>
                    <a:pt x="26891" y="39841"/>
                  </a:cubicBezTo>
                  <a:cubicBezTo>
                    <a:pt x="27058" y="39849"/>
                    <a:pt x="27224" y="39855"/>
                    <a:pt x="27391" y="39865"/>
                  </a:cubicBezTo>
                  <a:cubicBezTo>
                    <a:pt x="27513" y="39873"/>
                    <a:pt x="27636" y="39879"/>
                    <a:pt x="27758" y="39882"/>
                  </a:cubicBezTo>
                  <a:cubicBezTo>
                    <a:pt x="28034" y="39896"/>
                    <a:pt x="28316" y="39896"/>
                    <a:pt x="28588" y="39896"/>
                  </a:cubicBezTo>
                  <a:lnTo>
                    <a:pt x="28708" y="39896"/>
                  </a:lnTo>
                  <a:cubicBezTo>
                    <a:pt x="29259" y="39896"/>
                    <a:pt x="29819" y="39879"/>
                    <a:pt x="30347" y="39862"/>
                  </a:cubicBezTo>
                  <a:lnTo>
                    <a:pt x="30664" y="39852"/>
                  </a:lnTo>
                  <a:cubicBezTo>
                    <a:pt x="31153" y="39835"/>
                    <a:pt x="31660" y="39821"/>
                    <a:pt x="32160" y="39788"/>
                  </a:cubicBezTo>
                  <a:cubicBezTo>
                    <a:pt x="32398" y="39770"/>
                    <a:pt x="32640" y="39736"/>
                    <a:pt x="32871" y="39706"/>
                  </a:cubicBezTo>
                  <a:lnTo>
                    <a:pt x="33052" y="39686"/>
                  </a:lnTo>
                  <a:cubicBezTo>
                    <a:pt x="33368" y="39645"/>
                    <a:pt x="33626" y="39607"/>
                    <a:pt x="33865" y="39566"/>
                  </a:cubicBezTo>
                  <a:cubicBezTo>
                    <a:pt x="34623" y="39441"/>
                    <a:pt x="35306" y="39328"/>
                    <a:pt x="35991" y="39192"/>
                  </a:cubicBezTo>
                  <a:cubicBezTo>
                    <a:pt x="36218" y="39148"/>
                    <a:pt x="36391" y="39107"/>
                    <a:pt x="36548" y="39056"/>
                  </a:cubicBezTo>
                  <a:cubicBezTo>
                    <a:pt x="36735" y="39001"/>
                    <a:pt x="36916" y="38920"/>
                    <a:pt x="37090" y="38845"/>
                  </a:cubicBezTo>
                  <a:lnTo>
                    <a:pt x="37167" y="38811"/>
                  </a:lnTo>
                  <a:cubicBezTo>
                    <a:pt x="37552" y="38645"/>
                    <a:pt x="37939" y="38457"/>
                    <a:pt x="38269" y="38298"/>
                  </a:cubicBezTo>
                  <a:cubicBezTo>
                    <a:pt x="38793" y="38042"/>
                    <a:pt x="39307" y="37770"/>
                    <a:pt x="39797" y="37491"/>
                  </a:cubicBezTo>
                  <a:cubicBezTo>
                    <a:pt x="40131" y="37301"/>
                    <a:pt x="40402" y="37138"/>
                    <a:pt x="40651" y="36978"/>
                  </a:cubicBezTo>
                  <a:cubicBezTo>
                    <a:pt x="40834" y="36858"/>
                    <a:pt x="41015" y="36719"/>
                    <a:pt x="41185" y="36586"/>
                  </a:cubicBezTo>
                  <a:cubicBezTo>
                    <a:pt x="41243" y="36538"/>
                    <a:pt x="41304" y="36494"/>
                    <a:pt x="41362" y="36450"/>
                  </a:cubicBezTo>
                  <a:cubicBezTo>
                    <a:pt x="41580" y="36284"/>
                    <a:pt x="41790" y="36100"/>
                    <a:pt x="41994" y="35923"/>
                  </a:cubicBezTo>
                  <a:cubicBezTo>
                    <a:pt x="42090" y="35841"/>
                    <a:pt x="42185" y="35759"/>
                    <a:pt x="42280" y="35678"/>
                  </a:cubicBezTo>
                  <a:cubicBezTo>
                    <a:pt x="42440" y="35542"/>
                    <a:pt x="42593" y="35399"/>
                    <a:pt x="42746" y="35260"/>
                  </a:cubicBezTo>
                  <a:cubicBezTo>
                    <a:pt x="42821" y="35191"/>
                    <a:pt x="42892" y="35123"/>
                    <a:pt x="42971" y="35056"/>
                  </a:cubicBezTo>
                  <a:cubicBezTo>
                    <a:pt x="43406" y="34661"/>
                    <a:pt x="43817" y="34225"/>
                    <a:pt x="44216" y="33803"/>
                  </a:cubicBezTo>
                  <a:lnTo>
                    <a:pt x="44243" y="33773"/>
                  </a:lnTo>
                  <a:cubicBezTo>
                    <a:pt x="44709" y="33283"/>
                    <a:pt x="45107" y="32759"/>
                    <a:pt x="45430" y="32219"/>
                  </a:cubicBezTo>
                  <a:cubicBezTo>
                    <a:pt x="45726" y="31722"/>
                    <a:pt x="45998" y="31201"/>
                    <a:pt x="46260" y="30698"/>
                  </a:cubicBezTo>
                  <a:lnTo>
                    <a:pt x="46376" y="30477"/>
                  </a:lnTo>
                  <a:cubicBezTo>
                    <a:pt x="46614" y="30021"/>
                    <a:pt x="46862" y="29548"/>
                    <a:pt x="47100" y="29079"/>
                  </a:cubicBezTo>
                  <a:cubicBezTo>
                    <a:pt x="47397" y="28490"/>
                    <a:pt x="47706" y="27881"/>
                    <a:pt x="47998" y="27256"/>
                  </a:cubicBezTo>
                  <a:cubicBezTo>
                    <a:pt x="48274" y="26664"/>
                    <a:pt x="48522" y="26031"/>
                    <a:pt x="48757" y="25323"/>
                  </a:cubicBezTo>
                  <a:cubicBezTo>
                    <a:pt x="48818" y="25133"/>
                    <a:pt x="48879" y="24936"/>
                    <a:pt x="48934" y="24749"/>
                  </a:cubicBezTo>
                  <a:cubicBezTo>
                    <a:pt x="48961" y="24656"/>
                    <a:pt x="48989" y="24565"/>
                    <a:pt x="49019" y="24476"/>
                  </a:cubicBezTo>
                  <a:cubicBezTo>
                    <a:pt x="49104" y="24194"/>
                    <a:pt x="49199" y="23912"/>
                    <a:pt x="49295" y="23636"/>
                  </a:cubicBezTo>
                  <a:lnTo>
                    <a:pt x="49308" y="23592"/>
                  </a:lnTo>
                  <a:cubicBezTo>
                    <a:pt x="49407" y="23306"/>
                    <a:pt x="49509" y="23024"/>
                    <a:pt x="49611" y="22738"/>
                  </a:cubicBezTo>
                  <a:cubicBezTo>
                    <a:pt x="49713" y="22463"/>
                    <a:pt x="49811" y="22187"/>
                    <a:pt x="49907" y="21912"/>
                  </a:cubicBezTo>
                  <a:cubicBezTo>
                    <a:pt x="50005" y="21626"/>
                    <a:pt x="50083" y="21333"/>
                    <a:pt x="50152" y="21061"/>
                  </a:cubicBezTo>
                  <a:cubicBezTo>
                    <a:pt x="50216" y="20806"/>
                    <a:pt x="50240" y="20537"/>
                    <a:pt x="50264" y="20276"/>
                  </a:cubicBezTo>
                  <a:lnTo>
                    <a:pt x="50264" y="20262"/>
                  </a:lnTo>
                  <a:cubicBezTo>
                    <a:pt x="50281" y="20064"/>
                    <a:pt x="50287" y="19867"/>
                    <a:pt x="50291" y="19656"/>
                  </a:cubicBezTo>
                  <a:cubicBezTo>
                    <a:pt x="50291" y="19414"/>
                    <a:pt x="50278" y="19177"/>
                    <a:pt x="50264" y="18952"/>
                  </a:cubicBezTo>
                  <a:cubicBezTo>
                    <a:pt x="50229" y="18360"/>
                    <a:pt x="50189" y="17728"/>
                    <a:pt x="50132" y="17095"/>
                  </a:cubicBezTo>
                  <a:cubicBezTo>
                    <a:pt x="50104" y="16781"/>
                    <a:pt x="50063" y="16465"/>
                    <a:pt x="50029" y="16197"/>
                  </a:cubicBezTo>
                  <a:cubicBezTo>
                    <a:pt x="49995" y="15924"/>
                    <a:pt x="49948" y="15652"/>
                    <a:pt x="49907" y="15421"/>
                  </a:cubicBezTo>
                  <a:cubicBezTo>
                    <a:pt x="49869" y="15203"/>
                    <a:pt x="49788" y="14993"/>
                    <a:pt x="49706" y="14792"/>
                  </a:cubicBezTo>
                  <a:lnTo>
                    <a:pt x="49672" y="14699"/>
                  </a:lnTo>
                  <a:cubicBezTo>
                    <a:pt x="49549" y="14387"/>
                    <a:pt x="49400" y="14063"/>
                    <a:pt x="49209" y="13713"/>
                  </a:cubicBezTo>
                  <a:cubicBezTo>
                    <a:pt x="49080" y="13482"/>
                    <a:pt x="48913" y="13268"/>
                    <a:pt x="48753" y="13071"/>
                  </a:cubicBezTo>
                  <a:lnTo>
                    <a:pt x="48713" y="13023"/>
                  </a:lnTo>
                  <a:cubicBezTo>
                    <a:pt x="48628" y="12917"/>
                    <a:pt x="48540" y="12809"/>
                    <a:pt x="48437" y="12716"/>
                  </a:cubicBezTo>
                  <a:cubicBezTo>
                    <a:pt x="48348" y="12635"/>
                    <a:pt x="48246" y="12560"/>
                    <a:pt x="48141" y="12499"/>
                  </a:cubicBezTo>
                  <a:cubicBezTo>
                    <a:pt x="48073" y="12458"/>
                    <a:pt x="47995" y="12431"/>
                    <a:pt x="47927" y="12407"/>
                  </a:cubicBezTo>
                  <a:cubicBezTo>
                    <a:pt x="47811" y="12214"/>
                    <a:pt x="47689" y="12019"/>
                    <a:pt x="47580" y="11856"/>
                  </a:cubicBezTo>
                  <a:lnTo>
                    <a:pt x="47546" y="11801"/>
                  </a:lnTo>
                  <a:cubicBezTo>
                    <a:pt x="47386" y="11553"/>
                    <a:pt x="47219" y="11298"/>
                    <a:pt x="47050" y="11050"/>
                  </a:cubicBezTo>
                  <a:lnTo>
                    <a:pt x="46917" y="10859"/>
                  </a:lnTo>
                  <a:lnTo>
                    <a:pt x="46784" y="10672"/>
                  </a:lnTo>
                  <a:cubicBezTo>
                    <a:pt x="46726" y="10591"/>
                    <a:pt x="46662" y="10515"/>
                    <a:pt x="46596" y="10441"/>
                  </a:cubicBezTo>
                  <a:cubicBezTo>
                    <a:pt x="46566" y="10404"/>
                    <a:pt x="46535" y="10366"/>
                    <a:pt x="46505" y="10332"/>
                  </a:cubicBezTo>
                  <a:cubicBezTo>
                    <a:pt x="46144" y="9890"/>
                    <a:pt x="45835" y="9523"/>
                    <a:pt x="45505" y="9165"/>
                  </a:cubicBezTo>
                  <a:cubicBezTo>
                    <a:pt x="44604" y="8193"/>
                    <a:pt x="43491" y="7284"/>
                    <a:pt x="42110" y="6389"/>
                  </a:cubicBezTo>
                  <a:lnTo>
                    <a:pt x="41603" y="6059"/>
                  </a:lnTo>
                  <a:lnTo>
                    <a:pt x="41090" y="5730"/>
                  </a:lnTo>
                  <a:cubicBezTo>
                    <a:pt x="40940" y="5631"/>
                    <a:pt x="40784" y="5539"/>
                    <a:pt x="40630" y="5450"/>
                  </a:cubicBezTo>
                  <a:lnTo>
                    <a:pt x="40470" y="5356"/>
                  </a:lnTo>
                  <a:cubicBezTo>
                    <a:pt x="39396" y="4719"/>
                    <a:pt x="38280" y="4100"/>
                    <a:pt x="37239" y="3525"/>
                  </a:cubicBezTo>
                  <a:lnTo>
                    <a:pt x="37072" y="3433"/>
                  </a:lnTo>
                  <a:cubicBezTo>
                    <a:pt x="36620" y="3185"/>
                    <a:pt x="36147" y="2923"/>
                    <a:pt x="35664" y="2712"/>
                  </a:cubicBezTo>
                  <a:cubicBezTo>
                    <a:pt x="35096" y="2464"/>
                    <a:pt x="34416" y="2175"/>
                    <a:pt x="33701" y="1930"/>
                  </a:cubicBezTo>
                  <a:cubicBezTo>
                    <a:pt x="33041" y="1698"/>
                    <a:pt x="32381" y="1505"/>
                    <a:pt x="31881" y="1362"/>
                  </a:cubicBezTo>
                  <a:cubicBezTo>
                    <a:pt x="31742" y="1321"/>
                    <a:pt x="31602" y="1283"/>
                    <a:pt x="31463" y="1246"/>
                  </a:cubicBezTo>
                  <a:cubicBezTo>
                    <a:pt x="31330" y="1212"/>
                    <a:pt x="31201" y="1175"/>
                    <a:pt x="31069" y="1137"/>
                  </a:cubicBezTo>
                  <a:lnTo>
                    <a:pt x="30847" y="1073"/>
                  </a:lnTo>
                  <a:cubicBezTo>
                    <a:pt x="30653" y="1018"/>
                    <a:pt x="30449" y="957"/>
                    <a:pt x="30252" y="906"/>
                  </a:cubicBezTo>
                  <a:cubicBezTo>
                    <a:pt x="29929" y="825"/>
                    <a:pt x="29609" y="739"/>
                    <a:pt x="29286" y="657"/>
                  </a:cubicBezTo>
                  <a:lnTo>
                    <a:pt x="29116" y="616"/>
                  </a:lnTo>
                  <a:cubicBezTo>
                    <a:pt x="28921" y="566"/>
                    <a:pt x="28725" y="514"/>
                    <a:pt x="28527" y="478"/>
                  </a:cubicBezTo>
                  <a:lnTo>
                    <a:pt x="27996" y="379"/>
                  </a:lnTo>
                  <a:lnTo>
                    <a:pt x="27554" y="294"/>
                  </a:lnTo>
                  <a:cubicBezTo>
                    <a:pt x="27483" y="280"/>
                    <a:pt x="27408" y="274"/>
                    <a:pt x="27334" y="263"/>
                  </a:cubicBezTo>
                  <a:cubicBezTo>
                    <a:pt x="27296" y="260"/>
                    <a:pt x="27262" y="256"/>
                    <a:pt x="27224" y="253"/>
                  </a:cubicBezTo>
                  <a:lnTo>
                    <a:pt x="26884" y="212"/>
                  </a:lnTo>
                  <a:lnTo>
                    <a:pt x="26538" y="172"/>
                  </a:lnTo>
                  <a:cubicBezTo>
                    <a:pt x="26241" y="134"/>
                    <a:pt x="25925" y="100"/>
                    <a:pt x="25612" y="79"/>
                  </a:cubicBezTo>
                  <a:lnTo>
                    <a:pt x="25010" y="45"/>
                  </a:lnTo>
                  <a:lnTo>
                    <a:pt x="24411" y="12"/>
                  </a:lnTo>
                  <a:cubicBezTo>
                    <a:pt x="24329" y="4"/>
                    <a:pt x="24244" y="1"/>
                    <a:pt x="24142" y="1"/>
                  </a:cubicBezTo>
                  <a:close/>
                </a:path>
              </a:pathLst>
            </a:custGeom>
            <a:solidFill>
              <a:srgbClr val="BE94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56"/>
            <p:cNvSpPr/>
            <p:nvPr/>
          </p:nvSpPr>
          <p:spPr>
            <a:xfrm>
              <a:off x="3784000" y="4031325"/>
              <a:ext cx="780200" cy="167225"/>
            </a:xfrm>
            <a:custGeom>
              <a:avLst/>
              <a:gdLst/>
              <a:ahLst/>
              <a:cxnLst/>
              <a:rect l="l" t="t" r="r" b="b"/>
              <a:pathLst>
                <a:path w="31208" h="6689" extrusionOk="0">
                  <a:moveTo>
                    <a:pt x="817" y="1"/>
                  </a:moveTo>
                  <a:cubicBezTo>
                    <a:pt x="562" y="1"/>
                    <a:pt x="313" y="136"/>
                    <a:pt x="184" y="371"/>
                  </a:cubicBezTo>
                  <a:cubicBezTo>
                    <a:pt x="1" y="711"/>
                    <a:pt x="133" y="1147"/>
                    <a:pt x="473" y="1334"/>
                  </a:cubicBezTo>
                  <a:cubicBezTo>
                    <a:pt x="1042" y="1643"/>
                    <a:pt x="1616" y="1936"/>
                    <a:pt x="2181" y="2249"/>
                  </a:cubicBezTo>
                  <a:cubicBezTo>
                    <a:pt x="2708" y="2541"/>
                    <a:pt x="3221" y="2861"/>
                    <a:pt x="3769" y="3116"/>
                  </a:cubicBezTo>
                  <a:cubicBezTo>
                    <a:pt x="4895" y="3647"/>
                    <a:pt x="6042" y="4124"/>
                    <a:pt x="7212" y="4538"/>
                  </a:cubicBezTo>
                  <a:cubicBezTo>
                    <a:pt x="7780" y="4739"/>
                    <a:pt x="8358" y="4899"/>
                    <a:pt x="8940" y="5058"/>
                  </a:cubicBezTo>
                  <a:cubicBezTo>
                    <a:pt x="9562" y="5226"/>
                    <a:pt x="10189" y="5382"/>
                    <a:pt x="10818" y="5525"/>
                  </a:cubicBezTo>
                  <a:cubicBezTo>
                    <a:pt x="11090" y="5586"/>
                    <a:pt x="11362" y="5630"/>
                    <a:pt x="11634" y="5681"/>
                  </a:cubicBezTo>
                  <a:cubicBezTo>
                    <a:pt x="11910" y="5732"/>
                    <a:pt x="12189" y="5783"/>
                    <a:pt x="12464" y="5827"/>
                  </a:cubicBezTo>
                  <a:cubicBezTo>
                    <a:pt x="13076" y="5926"/>
                    <a:pt x="13689" y="6022"/>
                    <a:pt x="14298" y="6116"/>
                  </a:cubicBezTo>
                  <a:cubicBezTo>
                    <a:pt x="15213" y="6256"/>
                    <a:pt x="16128" y="6399"/>
                    <a:pt x="17050" y="6487"/>
                  </a:cubicBezTo>
                  <a:cubicBezTo>
                    <a:pt x="16971" y="6481"/>
                    <a:pt x="16893" y="6474"/>
                    <a:pt x="16819" y="6467"/>
                  </a:cubicBezTo>
                  <a:lnTo>
                    <a:pt x="16819" y="6467"/>
                  </a:lnTo>
                  <a:cubicBezTo>
                    <a:pt x="17056" y="6491"/>
                    <a:pt x="17295" y="6515"/>
                    <a:pt x="17533" y="6535"/>
                  </a:cubicBezTo>
                  <a:cubicBezTo>
                    <a:pt x="18091" y="6589"/>
                    <a:pt x="18648" y="6623"/>
                    <a:pt x="19207" y="6644"/>
                  </a:cubicBezTo>
                  <a:cubicBezTo>
                    <a:pt x="19794" y="6661"/>
                    <a:pt x="20383" y="6685"/>
                    <a:pt x="20972" y="6688"/>
                  </a:cubicBezTo>
                  <a:cubicBezTo>
                    <a:pt x="21010" y="6688"/>
                    <a:pt x="21048" y="6689"/>
                    <a:pt x="21086" y="6689"/>
                  </a:cubicBezTo>
                  <a:cubicBezTo>
                    <a:pt x="21327" y="6689"/>
                    <a:pt x="21568" y="6680"/>
                    <a:pt x="21812" y="6675"/>
                  </a:cubicBezTo>
                  <a:cubicBezTo>
                    <a:pt x="22105" y="6664"/>
                    <a:pt x="22400" y="6658"/>
                    <a:pt x="22693" y="6658"/>
                  </a:cubicBezTo>
                  <a:cubicBezTo>
                    <a:pt x="23113" y="6662"/>
                    <a:pt x="23534" y="6669"/>
                    <a:pt x="23954" y="6669"/>
                  </a:cubicBezTo>
                  <a:cubicBezTo>
                    <a:pt x="24139" y="6669"/>
                    <a:pt x="24324" y="6667"/>
                    <a:pt x="24509" y="6664"/>
                  </a:cubicBezTo>
                  <a:cubicBezTo>
                    <a:pt x="25037" y="6650"/>
                    <a:pt x="25564" y="6637"/>
                    <a:pt x="26091" y="6617"/>
                  </a:cubicBezTo>
                  <a:cubicBezTo>
                    <a:pt x="26619" y="6600"/>
                    <a:pt x="27146" y="6589"/>
                    <a:pt x="27666" y="6552"/>
                  </a:cubicBezTo>
                  <a:cubicBezTo>
                    <a:pt x="28224" y="6512"/>
                    <a:pt x="28782" y="6423"/>
                    <a:pt x="29326" y="6307"/>
                  </a:cubicBezTo>
                  <a:cubicBezTo>
                    <a:pt x="29564" y="6256"/>
                    <a:pt x="29803" y="6201"/>
                    <a:pt x="30037" y="6134"/>
                  </a:cubicBezTo>
                  <a:cubicBezTo>
                    <a:pt x="30156" y="6099"/>
                    <a:pt x="30269" y="6069"/>
                    <a:pt x="30381" y="6022"/>
                  </a:cubicBezTo>
                  <a:cubicBezTo>
                    <a:pt x="30422" y="6005"/>
                    <a:pt x="30462" y="5987"/>
                    <a:pt x="30503" y="5974"/>
                  </a:cubicBezTo>
                  <a:cubicBezTo>
                    <a:pt x="30636" y="5956"/>
                    <a:pt x="30718" y="5916"/>
                    <a:pt x="30844" y="5854"/>
                  </a:cubicBezTo>
                  <a:cubicBezTo>
                    <a:pt x="30952" y="5783"/>
                    <a:pt x="31034" y="5695"/>
                    <a:pt x="31095" y="5582"/>
                  </a:cubicBezTo>
                  <a:cubicBezTo>
                    <a:pt x="31187" y="5413"/>
                    <a:pt x="31208" y="5209"/>
                    <a:pt x="31150" y="5022"/>
                  </a:cubicBezTo>
                  <a:cubicBezTo>
                    <a:pt x="31055" y="4717"/>
                    <a:pt x="30761" y="4511"/>
                    <a:pt x="30451" y="4511"/>
                  </a:cubicBezTo>
                  <a:cubicBezTo>
                    <a:pt x="30380" y="4511"/>
                    <a:pt x="30308" y="4522"/>
                    <a:pt x="30238" y="4545"/>
                  </a:cubicBezTo>
                  <a:cubicBezTo>
                    <a:pt x="30204" y="4555"/>
                    <a:pt x="30173" y="4569"/>
                    <a:pt x="30139" y="4582"/>
                  </a:cubicBezTo>
                  <a:cubicBezTo>
                    <a:pt x="30068" y="4609"/>
                    <a:pt x="29990" y="4630"/>
                    <a:pt x="29911" y="4647"/>
                  </a:cubicBezTo>
                  <a:cubicBezTo>
                    <a:pt x="29836" y="4657"/>
                    <a:pt x="29762" y="4667"/>
                    <a:pt x="29687" y="4678"/>
                  </a:cubicBezTo>
                  <a:cubicBezTo>
                    <a:pt x="29541" y="4702"/>
                    <a:pt x="29394" y="4732"/>
                    <a:pt x="29252" y="4756"/>
                  </a:cubicBezTo>
                  <a:cubicBezTo>
                    <a:pt x="29024" y="4790"/>
                    <a:pt x="28799" y="4827"/>
                    <a:pt x="28571" y="4858"/>
                  </a:cubicBezTo>
                  <a:cubicBezTo>
                    <a:pt x="28299" y="4895"/>
                    <a:pt x="28030" y="4915"/>
                    <a:pt x="27758" y="4943"/>
                  </a:cubicBezTo>
                  <a:cubicBezTo>
                    <a:pt x="27489" y="4967"/>
                    <a:pt x="27217" y="4970"/>
                    <a:pt x="26945" y="4977"/>
                  </a:cubicBezTo>
                  <a:cubicBezTo>
                    <a:pt x="26669" y="4987"/>
                    <a:pt x="26394" y="4997"/>
                    <a:pt x="26122" y="5004"/>
                  </a:cubicBezTo>
                  <a:cubicBezTo>
                    <a:pt x="25554" y="5022"/>
                    <a:pt x="24989" y="5042"/>
                    <a:pt x="24421" y="5052"/>
                  </a:cubicBezTo>
                  <a:cubicBezTo>
                    <a:pt x="24273" y="5054"/>
                    <a:pt x="24125" y="5056"/>
                    <a:pt x="23977" y="5056"/>
                  </a:cubicBezTo>
                  <a:cubicBezTo>
                    <a:pt x="23526" y="5056"/>
                    <a:pt x="23075" y="5045"/>
                    <a:pt x="22625" y="5035"/>
                  </a:cubicBezTo>
                  <a:cubicBezTo>
                    <a:pt x="22559" y="5034"/>
                    <a:pt x="22494" y="5033"/>
                    <a:pt x="22428" y="5033"/>
                  </a:cubicBezTo>
                  <a:cubicBezTo>
                    <a:pt x="22270" y="5033"/>
                    <a:pt x="22113" y="5036"/>
                    <a:pt x="21955" y="5038"/>
                  </a:cubicBezTo>
                  <a:cubicBezTo>
                    <a:pt x="21812" y="5041"/>
                    <a:pt x="21668" y="5046"/>
                    <a:pt x="21524" y="5046"/>
                  </a:cubicBezTo>
                  <a:cubicBezTo>
                    <a:pt x="21491" y="5046"/>
                    <a:pt x="21457" y="5046"/>
                    <a:pt x="21424" y="5045"/>
                  </a:cubicBezTo>
                  <a:cubicBezTo>
                    <a:pt x="21047" y="5045"/>
                    <a:pt x="20666" y="5028"/>
                    <a:pt x="20288" y="5014"/>
                  </a:cubicBezTo>
                  <a:cubicBezTo>
                    <a:pt x="19910" y="5001"/>
                    <a:pt x="19529" y="4970"/>
                    <a:pt x="19149" y="4947"/>
                  </a:cubicBezTo>
                  <a:cubicBezTo>
                    <a:pt x="18808" y="4926"/>
                    <a:pt x="18461" y="4906"/>
                    <a:pt x="18121" y="4875"/>
                  </a:cubicBezTo>
                  <a:cubicBezTo>
                    <a:pt x="16985" y="4749"/>
                    <a:pt x="15849" y="4600"/>
                    <a:pt x="14720" y="4436"/>
                  </a:cubicBezTo>
                  <a:cubicBezTo>
                    <a:pt x="14114" y="4348"/>
                    <a:pt x="13508" y="4262"/>
                    <a:pt x="12906" y="4177"/>
                  </a:cubicBezTo>
                  <a:cubicBezTo>
                    <a:pt x="12614" y="4137"/>
                    <a:pt x="12324" y="4089"/>
                    <a:pt x="12032" y="4042"/>
                  </a:cubicBezTo>
                  <a:cubicBezTo>
                    <a:pt x="11767" y="3997"/>
                    <a:pt x="11501" y="3956"/>
                    <a:pt x="11239" y="3906"/>
                  </a:cubicBezTo>
                  <a:cubicBezTo>
                    <a:pt x="10760" y="3807"/>
                    <a:pt x="10283" y="3701"/>
                    <a:pt x="9811" y="3589"/>
                  </a:cubicBezTo>
                  <a:cubicBezTo>
                    <a:pt x="9379" y="3487"/>
                    <a:pt x="8953" y="3375"/>
                    <a:pt x="8528" y="3262"/>
                  </a:cubicBezTo>
                  <a:cubicBezTo>
                    <a:pt x="7699" y="3048"/>
                    <a:pt x="6892" y="2759"/>
                    <a:pt x="6089" y="2463"/>
                  </a:cubicBezTo>
                  <a:cubicBezTo>
                    <a:pt x="5300" y="2157"/>
                    <a:pt x="4494" y="1861"/>
                    <a:pt x="3746" y="1460"/>
                  </a:cubicBezTo>
                  <a:cubicBezTo>
                    <a:pt x="2882" y="997"/>
                    <a:pt x="2007" y="552"/>
                    <a:pt x="1147" y="86"/>
                  </a:cubicBezTo>
                  <a:cubicBezTo>
                    <a:pt x="1042" y="28"/>
                    <a:pt x="929" y="1"/>
                    <a:pt x="817" y="1"/>
                  </a:cubicBezTo>
                  <a:close/>
                </a:path>
              </a:pathLst>
            </a:custGeom>
            <a:solidFill>
              <a:srgbClr val="BF83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56"/>
            <p:cNvSpPr/>
            <p:nvPr/>
          </p:nvSpPr>
          <p:spPr>
            <a:xfrm>
              <a:off x="3366525" y="2696325"/>
              <a:ext cx="1936250" cy="1609025"/>
            </a:xfrm>
            <a:custGeom>
              <a:avLst/>
              <a:gdLst/>
              <a:ahLst/>
              <a:cxnLst/>
              <a:rect l="l" t="t" r="r" b="b"/>
              <a:pathLst>
                <a:path w="77450" h="64361" extrusionOk="0">
                  <a:moveTo>
                    <a:pt x="46009" y="0"/>
                  </a:moveTo>
                  <a:cubicBezTo>
                    <a:pt x="45872" y="0"/>
                    <a:pt x="45750" y="8"/>
                    <a:pt x="45627" y="24"/>
                  </a:cubicBezTo>
                  <a:cubicBezTo>
                    <a:pt x="45029" y="103"/>
                    <a:pt x="44447" y="283"/>
                    <a:pt x="43886" y="453"/>
                  </a:cubicBezTo>
                  <a:lnTo>
                    <a:pt x="43756" y="494"/>
                  </a:lnTo>
                  <a:cubicBezTo>
                    <a:pt x="43351" y="616"/>
                    <a:pt x="42971" y="732"/>
                    <a:pt x="42586" y="895"/>
                  </a:cubicBezTo>
                  <a:cubicBezTo>
                    <a:pt x="42225" y="1045"/>
                    <a:pt x="41869" y="1215"/>
                    <a:pt x="41525" y="1379"/>
                  </a:cubicBezTo>
                  <a:lnTo>
                    <a:pt x="41242" y="1514"/>
                  </a:lnTo>
                  <a:cubicBezTo>
                    <a:pt x="41164" y="1548"/>
                    <a:pt x="41082" y="1586"/>
                    <a:pt x="41004" y="1623"/>
                  </a:cubicBezTo>
                  <a:lnTo>
                    <a:pt x="40922" y="1661"/>
                  </a:lnTo>
                  <a:cubicBezTo>
                    <a:pt x="40732" y="1746"/>
                    <a:pt x="40535" y="1834"/>
                    <a:pt x="40355" y="1943"/>
                  </a:cubicBezTo>
                  <a:cubicBezTo>
                    <a:pt x="40195" y="2038"/>
                    <a:pt x="40035" y="2140"/>
                    <a:pt x="39861" y="2259"/>
                  </a:cubicBezTo>
                  <a:cubicBezTo>
                    <a:pt x="39613" y="2426"/>
                    <a:pt x="39375" y="2620"/>
                    <a:pt x="39143" y="2807"/>
                  </a:cubicBezTo>
                  <a:lnTo>
                    <a:pt x="39072" y="2869"/>
                  </a:lnTo>
                  <a:cubicBezTo>
                    <a:pt x="38916" y="2994"/>
                    <a:pt x="38759" y="3117"/>
                    <a:pt x="38603" y="3242"/>
                  </a:cubicBezTo>
                  <a:cubicBezTo>
                    <a:pt x="38167" y="3586"/>
                    <a:pt x="37718" y="3940"/>
                    <a:pt x="37320" y="4345"/>
                  </a:cubicBezTo>
                  <a:cubicBezTo>
                    <a:pt x="36929" y="4746"/>
                    <a:pt x="36511" y="5199"/>
                    <a:pt x="36008" y="5773"/>
                  </a:cubicBezTo>
                  <a:cubicBezTo>
                    <a:pt x="35844" y="5960"/>
                    <a:pt x="35684" y="6168"/>
                    <a:pt x="35507" y="6430"/>
                  </a:cubicBezTo>
                  <a:cubicBezTo>
                    <a:pt x="35300" y="6106"/>
                    <a:pt x="35065" y="5835"/>
                    <a:pt x="34807" y="5613"/>
                  </a:cubicBezTo>
                  <a:cubicBezTo>
                    <a:pt x="34314" y="5188"/>
                    <a:pt x="33752" y="4916"/>
                    <a:pt x="33265" y="4865"/>
                  </a:cubicBezTo>
                  <a:lnTo>
                    <a:pt x="33207" y="4858"/>
                  </a:lnTo>
                  <a:cubicBezTo>
                    <a:pt x="32997" y="4838"/>
                    <a:pt x="32796" y="4814"/>
                    <a:pt x="32589" y="4814"/>
                  </a:cubicBezTo>
                  <a:cubicBezTo>
                    <a:pt x="32558" y="4814"/>
                    <a:pt x="32524" y="4814"/>
                    <a:pt x="32490" y="4817"/>
                  </a:cubicBezTo>
                  <a:cubicBezTo>
                    <a:pt x="32276" y="4825"/>
                    <a:pt x="32061" y="4865"/>
                    <a:pt x="31851" y="4906"/>
                  </a:cubicBezTo>
                  <a:lnTo>
                    <a:pt x="31742" y="4927"/>
                  </a:lnTo>
                  <a:cubicBezTo>
                    <a:pt x="31293" y="5012"/>
                    <a:pt x="30844" y="5229"/>
                    <a:pt x="30500" y="5406"/>
                  </a:cubicBezTo>
                  <a:cubicBezTo>
                    <a:pt x="30157" y="5590"/>
                    <a:pt x="29874" y="5750"/>
                    <a:pt x="29612" y="5913"/>
                  </a:cubicBezTo>
                  <a:cubicBezTo>
                    <a:pt x="29364" y="6070"/>
                    <a:pt x="29129" y="6249"/>
                    <a:pt x="28901" y="6423"/>
                  </a:cubicBezTo>
                  <a:lnTo>
                    <a:pt x="28775" y="6519"/>
                  </a:lnTo>
                  <a:lnTo>
                    <a:pt x="28585" y="6657"/>
                  </a:lnTo>
                  <a:cubicBezTo>
                    <a:pt x="28289" y="6882"/>
                    <a:pt x="27982" y="7111"/>
                    <a:pt x="27693" y="7362"/>
                  </a:cubicBezTo>
                  <a:cubicBezTo>
                    <a:pt x="27387" y="7624"/>
                    <a:pt x="27112" y="7920"/>
                    <a:pt x="26844" y="8205"/>
                  </a:cubicBezTo>
                  <a:cubicBezTo>
                    <a:pt x="26585" y="8478"/>
                    <a:pt x="26309" y="8747"/>
                    <a:pt x="26043" y="9001"/>
                  </a:cubicBezTo>
                  <a:cubicBezTo>
                    <a:pt x="25792" y="9250"/>
                    <a:pt x="25527" y="9505"/>
                    <a:pt x="25279" y="9767"/>
                  </a:cubicBezTo>
                  <a:cubicBezTo>
                    <a:pt x="24829" y="10240"/>
                    <a:pt x="24357" y="10770"/>
                    <a:pt x="23785" y="11437"/>
                  </a:cubicBezTo>
                  <a:cubicBezTo>
                    <a:pt x="23309" y="11995"/>
                    <a:pt x="22853" y="12628"/>
                    <a:pt x="22316" y="13485"/>
                  </a:cubicBezTo>
                  <a:cubicBezTo>
                    <a:pt x="21996" y="13985"/>
                    <a:pt x="21690" y="14506"/>
                    <a:pt x="21390" y="15009"/>
                  </a:cubicBezTo>
                  <a:cubicBezTo>
                    <a:pt x="21179" y="15369"/>
                    <a:pt x="20958" y="15740"/>
                    <a:pt x="20737" y="16104"/>
                  </a:cubicBezTo>
                  <a:lnTo>
                    <a:pt x="20683" y="16193"/>
                  </a:lnTo>
                  <a:cubicBezTo>
                    <a:pt x="20574" y="16366"/>
                    <a:pt x="20465" y="16547"/>
                    <a:pt x="20369" y="16730"/>
                  </a:cubicBezTo>
                  <a:cubicBezTo>
                    <a:pt x="20322" y="16826"/>
                    <a:pt x="20275" y="16920"/>
                    <a:pt x="20231" y="17016"/>
                  </a:cubicBezTo>
                  <a:cubicBezTo>
                    <a:pt x="20169" y="17138"/>
                    <a:pt x="20112" y="17258"/>
                    <a:pt x="20050" y="17377"/>
                  </a:cubicBezTo>
                  <a:cubicBezTo>
                    <a:pt x="20009" y="17451"/>
                    <a:pt x="19972" y="17523"/>
                    <a:pt x="19931" y="17597"/>
                  </a:cubicBezTo>
                  <a:cubicBezTo>
                    <a:pt x="19853" y="17744"/>
                    <a:pt x="19768" y="17894"/>
                    <a:pt x="19696" y="18046"/>
                  </a:cubicBezTo>
                  <a:cubicBezTo>
                    <a:pt x="19584" y="18285"/>
                    <a:pt x="19485" y="18530"/>
                    <a:pt x="19407" y="18737"/>
                  </a:cubicBezTo>
                  <a:cubicBezTo>
                    <a:pt x="19380" y="18806"/>
                    <a:pt x="19353" y="18877"/>
                    <a:pt x="19325" y="18944"/>
                  </a:cubicBezTo>
                  <a:cubicBezTo>
                    <a:pt x="19165" y="18842"/>
                    <a:pt x="19019" y="18751"/>
                    <a:pt x="18876" y="18669"/>
                  </a:cubicBezTo>
                  <a:cubicBezTo>
                    <a:pt x="18744" y="18594"/>
                    <a:pt x="18614" y="18512"/>
                    <a:pt x="18492" y="18434"/>
                  </a:cubicBezTo>
                  <a:cubicBezTo>
                    <a:pt x="18315" y="18319"/>
                    <a:pt x="18132" y="18203"/>
                    <a:pt x="17937" y="18104"/>
                  </a:cubicBezTo>
                  <a:cubicBezTo>
                    <a:pt x="17720" y="17992"/>
                    <a:pt x="17479" y="17908"/>
                    <a:pt x="17247" y="17826"/>
                  </a:cubicBezTo>
                  <a:lnTo>
                    <a:pt x="17206" y="17812"/>
                  </a:lnTo>
                  <a:lnTo>
                    <a:pt x="17176" y="17798"/>
                  </a:lnTo>
                  <a:cubicBezTo>
                    <a:pt x="17022" y="17744"/>
                    <a:pt x="16863" y="17690"/>
                    <a:pt x="16706" y="17649"/>
                  </a:cubicBezTo>
                  <a:cubicBezTo>
                    <a:pt x="16251" y="17536"/>
                    <a:pt x="15777" y="17503"/>
                    <a:pt x="15322" y="17465"/>
                  </a:cubicBezTo>
                  <a:lnTo>
                    <a:pt x="15281" y="17465"/>
                  </a:lnTo>
                  <a:cubicBezTo>
                    <a:pt x="14927" y="17438"/>
                    <a:pt x="14563" y="17434"/>
                    <a:pt x="14213" y="17434"/>
                  </a:cubicBezTo>
                  <a:lnTo>
                    <a:pt x="13937" y="17434"/>
                  </a:lnTo>
                  <a:cubicBezTo>
                    <a:pt x="13651" y="17434"/>
                    <a:pt x="13345" y="17438"/>
                    <a:pt x="13042" y="17472"/>
                  </a:cubicBezTo>
                  <a:cubicBezTo>
                    <a:pt x="12604" y="17520"/>
                    <a:pt x="12185" y="17625"/>
                    <a:pt x="11756" y="17740"/>
                  </a:cubicBezTo>
                  <a:cubicBezTo>
                    <a:pt x="11345" y="17850"/>
                    <a:pt x="10927" y="18023"/>
                    <a:pt x="10546" y="18241"/>
                  </a:cubicBezTo>
                  <a:cubicBezTo>
                    <a:pt x="10294" y="18387"/>
                    <a:pt x="10049" y="18567"/>
                    <a:pt x="9746" y="18826"/>
                  </a:cubicBezTo>
                  <a:cubicBezTo>
                    <a:pt x="9597" y="18952"/>
                    <a:pt x="9484" y="19118"/>
                    <a:pt x="9373" y="19275"/>
                  </a:cubicBezTo>
                  <a:lnTo>
                    <a:pt x="9355" y="19302"/>
                  </a:lnTo>
                  <a:cubicBezTo>
                    <a:pt x="9274" y="19421"/>
                    <a:pt x="9205" y="19530"/>
                    <a:pt x="9144" y="19638"/>
                  </a:cubicBezTo>
                  <a:cubicBezTo>
                    <a:pt x="8995" y="19914"/>
                    <a:pt x="8883" y="20220"/>
                    <a:pt x="8817" y="20550"/>
                  </a:cubicBezTo>
                  <a:cubicBezTo>
                    <a:pt x="8777" y="20748"/>
                    <a:pt x="8760" y="20965"/>
                    <a:pt x="8746" y="21156"/>
                  </a:cubicBezTo>
                  <a:cubicBezTo>
                    <a:pt x="8726" y="21414"/>
                    <a:pt x="8770" y="21656"/>
                    <a:pt x="8825" y="21941"/>
                  </a:cubicBezTo>
                  <a:cubicBezTo>
                    <a:pt x="8848" y="22061"/>
                    <a:pt x="8886" y="22180"/>
                    <a:pt x="8937" y="22305"/>
                  </a:cubicBezTo>
                  <a:cubicBezTo>
                    <a:pt x="9005" y="22469"/>
                    <a:pt x="9073" y="22629"/>
                    <a:pt x="9158" y="22778"/>
                  </a:cubicBezTo>
                  <a:cubicBezTo>
                    <a:pt x="8600" y="22986"/>
                    <a:pt x="8062" y="23227"/>
                    <a:pt x="7563" y="23503"/>
                  </a:cubicBezTo>
                  <a:cubicBezTo>
                    <a:pt x="6845" y="23894"/>
                    <a:pt x="6205" y="24360"/>
                    <a:pt x="5664" y="24884"/>
                  </a:cubicBezTo>
                  <a:cubicBezTo>
                    <a:pt x="5178" y="25357"/>
                    <a:pt x="4760" y="25904"/>
                    <a:pt x="4413" y="26378"/>
                  </a:cubicBezTo>
                  <a:cubicBezTo>
                    <a:pt x="4113" y="26786"/>
                    <a:pt x="3899" y="27108"/>
                    <a:pt x="3715" y="27422"/>
                  </a:cubicBezTo>
                  <a:cubicBezTo>
                    <a:pt x="3542" y="27714"/>
                    <a:pt x="3423" y="28006"/>
                    <a:pt x="3355" y="28292"/>
                  </a:cubicBezTo>
                  <a:cubicBezTo>
                    <a:pt x="3300" y="28537"/>
                    <a:pt x="3283" y="28796"/>
                    <a:pt x="3270" y="29047"/>
                  </a:cubicBezTo>
                  <a:lnTo>
                    <a:pt x="3263" y="29190"/>
                  </a:lnTo>
                  <a:cubicBezTo>
                    <a:pt x="3253" y="29350"/>
                    <a:pt x="3253" y="29517"/>
                    <a:pt x="3263" y="29700"/>
                  </a:cubicBezTo>
                  <a:cubicBezTo>
                    <a:pt x="3283" y="29973"/>
                    <a:pt x="3338" y="30248"/>
                    <a:pt x="3419" y="30483"/>
                  </a:cubicBezTo>
                  <a:cubicBezTo>
                    <a:pt x="3535" y="30810"/>
                    <a:pt x="3671" y="31068"/>
                    <a:pt x="3834" y="31269"/>
                  </a:cubicBezTo>
                  <a:lnTo>
                    <a:pt x="3878" y="31323"/>
                  </a:lnTo>
                  <a:cubicBezTo>
                    <a:pt x="3967" y="31432"/>
                    <a:pt x="4049" y="31534"/>
                    <a:pt x="4154" y="31630"/>
                  </a:cubicBezTo>
                  <a:cubicBezTo>
                    <a:pt x="4273" y="31735"/>
                    <a:pt x="4413" y="31823"/>
                    <a:pt x="4545" y="31905"/>
                  </a:cubicBezTo>
                  <a:lnTo>
                    <a:pt x="4562" y="31919"/>
                  </a:lnTo>
                  <a:cubicBezTo>
                    <a:pt x="4644" y="31970"/>
                    <a:pt x="4729" y="32011"/>
                    <a:pt x="4807" y="32044"/>
                  </a:cubicBezTo>
                  <a:cubicBezTo>
                    <a:pt x="5131" y="32184"/>
                    <a:pt x="5484" y="32300"/>
                    <a:pt x="5858" y="32385"/>
                  </a:cubicBezTo>
                  <a:lnTo>
                    <a:pt x="5735" y="32463"/>
                  </a:lnTo>
                  <a:cubicBezTo>
                    <a:pt x="5539" y="32592"/>
                    <a:pt x="5355" y="32749"/>
                    <a:pt x="5175" y="32898"/>
                  </a:cubicBezTo>
                  <a:lnTo>
                    <a:pt x="5096" y="32966"/>
                  </a:lnTo>
                  <a:cubicBezTo>
                    <a:pt x="4950" y="33085"/>
                    <a:pt x="4828" y="33204"/>
                    <a:pt x="4722" y="33324"/>
                  </a:cubicBezTo>
                  <a:cubicBezTo>
                    <a:pt x="4399" y="33688"/>
                    <a:pt x="4086" y="34072"/>
                    <a:pt x="3780" y="34443"/>
                  </a:cubicBezTo>
                  <a:cubicBezTo>
                    <a:pt x="3650" y="34606"/>
                    <a:pt x="3518" y="34766"/>
                    <a:pt x="3382" y="34925"/>
                  </a:cubicBezTo>
                  <a:cubicBezTo>
                    <a:pt x="3110" y="35256"/>
                    <a:pt x="2868" y="35613"/>
                    <a:pt x="2633" y="35960"/>
                  </a:cubicBezTo>
                  <a:lnTo>
                    <a:pt x="2576" y="36048"/>
                  </a:lnTo>
                  <a:lnTo>
                    <a:pt x="2507" y="36150"/>
                  </a:lnTo>
                  <a:cubicBezTo>
                    <a:pt x="2344" y="36392"/>
                    <a:pt x="2174" y="36644"/>
                    <a:pt x="2028" y="36902"/>
                  </a:cubicBezTo>
                  <a:cubicBezTo>
                    <a:pt x="1620" y="37616"/>
                    <a:pt x="1303" y="38314"/>
                    <a:pt x="1055" y="39035"/>
                  </a:cubicBezTo>
                  <a:cubicBezTo>
                    <a:pt x="980" y="39252"/>
                    <a:pt x="915" y="39484"/>
                    <a:pt x="854" y="39706"/>
                  </a:cubicBezTo>
                  <a:cubicBezTo>
                    <a:pt x="831" y="39780"/>
                    <a:pt x="810" y="39858"/>
                    <a:pt x="786" y="39933"/>
                  </a:cubicBezTo>
                  <a:lnTo>
                    <a:pt x="742" y="40086"/>
                  </a:lnTo>
                  <a:cubicBezTo>
                    <a:pt x="664" y="40359"/>
                    <a:pt x="579" y="40634"/>
                    <a:pt x="521" y="40913"/>
                  </a:cubicBezTo>
                  <a:cubicBezTo>
                    <a:pt x="460" y="41195"/>
                    <a:pt x="413" y="41481"/>
                    <a:pt x="364" y="41760"/>
                  </a:cubicBezTo>
                  <a:lnTo>
                    <a:pt x="327" y="41974"/>
                  </a:lnTo>
                  <a:cubicBezTo>
                    <a:pt x="259" y="42383"/>
                    <a:pt x="181" y="42869"/>
                    <a:pt x="133" y="43379"/>
                  </a:cubicBezTo>
                  <a:lnTo>
                    <a:pt x="102" y="43685"/>
                  </a:lnTo>
                  <a:cubicBezTo>
                    <a:pt x="79" y="43951"/>
                    <a:pt x="52" y="44223"/>
                    <a:pt x="35" y="44488"/>
                  </a:cubicBezTo>
                  <a:cubicBezTo>
                    <a:pt x="11" y="44859"/>
                    <a:pt x="4" y="45233"/>
                    <a:pt x="4" y="45587"/>
                  </a:cubicBezTo>
                  <a:lnTo>
                    <a:pt x="4" y="45672"/>
                  </a:lnTo>
                  <a:cubicBezTo>
                    <a:pt x="4" y="45859"/>
                    <a:pt x="0" y="46053"/>
                    <a:pt x="14" y="46243"/>
                  </a:cubicBezTo>
                  <a:cubicBezTo>
                    <a:pt x="35" y="46567"/>
                    <a:pt x="86" y="46900"/>
                    <a:pt x="168" y="47261"/>
                  </a:cubicBezTo>
                  <a:cubicBezTo>
                    <a:pt x="229" y="47523"/>
                    <a:pt x="351" y="47808"/>
                    <a:pt x="535" y="48138"/>
                  </a:cubicBezTo>
                  <a:cubicBezTo>
                    <a:pt x="868" y="48727"/>
                    <a:pt x="1501" y="49115"/>
                    <a:pt x="2276" y="49199"/>
                  </a:cubicBezTo>
                  <a:cubicBezTo>
                    <a:pt x="2487" y="49223"/>
                    <a:pt x="2705" y="49250"/>
                    <a:pt x="2923" y="49250"/>
                  </a:cubicBezTo>
                  <a:lnTo>
                    <a:pt x="2943" y="49250"/>
                  </a:lnTo>
                  <a:cubicBezTo>
                    <a:pt x="3222" y="49250"/>
                    <a:pt x="3501" y="49189"/>
                    <a:pt x="3773" y="49131"/>
                  </a:cubicBezTo>
                  <a:lnTo>
                    <a:pt x="3810" y="49124"/>
                  </a:lnTo>
                  <a:cubicBezTo>
                    <a:pt x="3834" y="49118"/>
                    <a:pt x="3862" y="49111"/>
                    <a:pt x="3886" y="49104"/>
                  </a:cubicBezTo>
                  <a:lnTo>
                    <a:pt x="3886" y="49104"/>
                  </a:lnTo>
                  <a:cubicBezTo>
                    <a:pt x="3858" y="49247"/>
                    <a:pt x="3841" y="49390"/>
                    <a:pt x="3828" y="49533"/>
                  </a:cubicBezTo>
                  <a:lnTo>
                    <a:pt x="3817" y="49611"/>
                  </a:lnTo>
                  <a:cubicBezTo>
                    <a:pt x="3787" y="49886"/>
                    <a:pt x="3760" y="50156"/>
                    <a:pt x="3752" y="50424"/>
                  </a:cubicBezTo>
                  <a:cubicBezTo>
                    <a:pt x="3743" y="50751"/>
                    <a:pt x="3732" y="51128"/>
                    <a:pt x="3743" y="51498"/>
                  </a:cubicBezTo>
                  <a:cubicBezTo>
                    <a:pt x="3760" y="51958"/>
                    <a:pt x="3834" y="52414"/>
                    <a:pt x="3909" y="52798"/>
                  </a:cubicBezTo>
                  <a:cubicBezTo>
                    <a:pt x="3994" y="53244"/>
                    <a:pt x="4192" y="53659"/>
                    <a:pt x="4361" y="54023"/>
                  </a:cubicBezTo>
                  <a:cubicBezTo>
                    <a:pt x="4385" y="54070"/>
                    <a:pt x="4409" y="54122"/>
                    <a:pt x="4433" y="54172"/>
                  </a:cubicBezTo>
                  <a:cubicBezTo>
                    <a:pt x="4548" y="54421"/>
                    <a:pt x="4668" y="54676"/>
                    <a:pt x="4831" y="54897"/>
                  </a:cubicBezTo>
                  <a:cubicBezTo>
                    <a:pt x="5018" y="55149"/>
                    <a:pt x="5229" y="55394"/>
                    <a:pt x="5433" y="55629"/>
                  </a:cubicBezTo>
                  <a:cubicBezTo>
                    <a:pt x="5487" y="55690"/>
                    <a:pt x="5542" y="55754"/>
                    <a:pt x="5597" y="55819"/>
                  </a:cubicBezTo>
                  <a:cubicBezTo>
                    <a:pt x="5699" y="55941"/>
                    <a:pt x="5807" y="56074"/>
                    <a:pt x="5927" y="56200"/>
                  </a:cubicBezTo>
                  <a:cubicBezTo>
                    <a:pt x="6134" y="56417"/>
                    <a:pt x="6396" y="56601"/>
                    <a:pt x="6603" y="56737"/>
                  </a:cubicBezTo>
                  <a:cubicBezTo>
                    <a:pt x="6957" y="56976"/>
                    <a:pt x="7368" y="57139"/>
                    <a:pt x="7760" y="57285"/>
                  </a:cubicBezTo>
                  <a:cubicBezTo>
                    <a:pt x="8199" y="57448"/>
                    <a:pt x="8651" y="57499"/>
                    <a:pt x="9117" y="57540"/>
                  </a:cubicBezTo>
                  <a:cubicBezTo>
                    <a:pt x="9393" y="57568"/>
                    <a:pt x="9644" y="57581"/>
                    <a:pt x="9889" y="57581"/>
                  </a:cubicBezTo>
                  <a:cubicBezTo>
                    <a:pt x="10012" y="57581"/>
                    <a:pt x="10134" y="57577"/>
                    <a:pt x="10253" y="57571"/>
                  </a:cubicBezTo>
                  <a:cubicBezTo>
                    <a:pt x="10709" y="57544"/>
                    <a:pt x="11172" y="57431"/>
                    <a:pt x="11607" y="57315"/>
                  </a:cubicBezTo>
                  <a:cubicBezTo>
                    <a:pt x="11947" y="57224"/>
                    <a:pt x="12294" y="57078"/>
                    <a:pt x="12570" y="56959"/>
                  </a:cubicBezTo>
                  <a:cubicBezTo>
                    <a:pt x="13032" y="56761"/>
                    <a:pt x="13427" y="56568"/>
                    <a:pt x="13781" y="56367"/>
                  </a:cubicBezTo>
                  <a:cubicBezTo>
                    <a:pt x="13910" y="56292"/>
                    <a:pt x="14036" y="56221"/>
                    <a:pt x="14158" y="56145"/>
                  </a:cubicBezTo>
                  <a:cubicBezTo>
                    <a:pt x="14230" y="56156"/>
                    <a:pt x="14301" y="56163"/>
                    <a:pt x="14376" y="56163"/>
                  </a:cubicBezTo>
                  <a:lnTo>
                    <a:pt x="14417" y="56163"/>
                  </a:lnTo>
                  <a:cubicBezTo>
                    <a:pt x="14447" y="56159"/>
                    <a:pt x="14478" y="56159"/>
                    <a:pt x="14509" y="56156"/>
                  </a:cubicBezTo>
                  <a:lnTo>
                    <a:pt x="14526" y="56166"/>
                  </a:lnTo>
                  <a:lnTo>
                    <a:pt x="14543" y="56177"/>
                  </a:lnTo>
                  <a:cubicBezTo>
                    <a:pt x="14713" y="56268"/>
                    <a:pt x="14890" y="56312"/>
                    <a:pt x="15091" y="56312"/>
                  </a:cubicBezTo>
                  <a:cubicBezTo>
                    <a:pt x="15206" y="56312"/>
                    <a:pt x="15328" y="56295"/>
                    <a:pt x="15468" y="56265"/>
                  </a:cubicBezTo>
                  <a:cubicBezTo>
                    <a:pt x="15825" y="56183"/>
                    <a:pt x="16083" y="55932"/>
                    <a:pt x="16240" y="55734"/>
                  </a:cubicBezTo>
                  <a:cubicBezTo>
                    <a:pt x="16427" y="55496"/>
                    <a:pt x="16611" y="55234"/>
                    <a:pt x="16794" y="54935"/>
                  </a:cubicBezTo>
                  <a:cubicBezTo>
                    <a:pt x="17145" y="54356"/>
                    <a:pt x="17397" y="53723"/>
                    <a:pt x="17573" y="53237"/>
                  </a:cubicBezTo>
                  <a:cubicBezTo>
                    <a:pt x="17744" y="52775"/>
                    <a:pt x="17893" y="52264"/>
                    <a:pt x="18030" y="51672"/>
                  </a:cubicBezTo>
                  <a:cubicBezTo>
                    <a:pt x="18063" y="51580"/>
                    <a:pt x="18094" y="51485"/>
                    <a:pt x="18124" y="51393"/>
                  </a:cubicBezTo>
                  <a:cubicBezTo>
                    <a:pt x="18193" y="51172"/>
                    <a:pt x="18257" y="50947"/>
                    <a:pt x="18319" y="50730"/>
                  </a:cubicBezTo>
                  <a:cubicBezTo>
                    <a:pt x="18356" y="50605"/>
                    <a:pt x="18394" y="50475"/>
                    <a:pt x="18431" y="50349"/>
                  </a:cubicBezTo>
                  <a:cubicBezTo>
                    <a:pt x="18485" y="50159"/>
                    <a:pt x="18543" y="49972"/>
                    <a:pt x="18601" y="49781"/>
                  </a:cubicBezTo>
                  <a:cubicBezTo>
                    <a:pt x="18655" y="49594"/>
                    <a:pt x="18713" y="49410"/>
                    <a:pt x="18768" y="49226"/>
                  </a:cubicBezTo>
                  <a:cubicBezTo>
                    <a:pt x="18951" y="48597"/>
                    <a:pt x="19182" y="47815"/>
                    <a:pt x="19284" y="47046"/>
                  </a:cubicBezTo>
                  <a:lnTo>
                    <a:pt x="19292" y="47008"/>
                  </a:lnTo>
                  <a:cubicBezTo>
                    <a:pt x="19319" y="46788"/>
                    <a:pt x="19349" y="46563"/>
                    <a:pt x="19366" y="46339"/>
                  </a:cubicBezTo>
                  <a:cubicBezTo>
                    <a:pt x="19380" y="46171"/>
                    <a:pt x="19369" y="46012"/>
                    <a:pt x="19360" y="45842"/>
                  </a:cubicBezTo>
                  <a:cubicBezTo>
                    <a:pt x="19349" y="45661"/>
                    <a:pt x="19333" y="45485"/>
                    <a:pt x="19319" y="45314"/>
                  </a:cubicBezTo>
                  <a:lnTo>
                    <a:pt x="19305" y="45171"/>
                  </a:lnTo>
                  <a:cubicBezTo>
                    <a:pt x="19275" y="44845"/>
                    <a:pt x="19237" y="44502"/>
                    <a:pt x="19190" y="44086"/>
                  </a:cubicBezTo>
                  <a:cubicBezTo>
                    <a:pt x="19200" y="43824"/>
                    <a:pt x="19200" y="43559"/>
                    <a:pt x="19196" y="43298"/>
                  </a:cubicBezTo>
                  <a:cubicBezTo>
                    <a:pt x="19193" y="43083"/>
                    <a:pt x="19186" y="42862"/>
                    <a:pt x="19179" y="42645"/>
                  </a:cubicBezTo>
                  <a:lnTo>
                    <a:pt x="19173" y="42505"/>
                  </a:lnTo>
                  <a:cubicBezTo>
                    <a:pt x="19169" y="42396"/>
                    <a:pt x="19162" y="42287"/>
                    <a:pt x="19162" y="42175"/>
                  </a:cubicBezTo>
                  <a:lnTo>
                    <a:pt x="19173" y="42158"/>
                  </a:lnTo>
                  <a:lnTo>
                    <a:pt x="19182" y="42141"/>
                  </a:lnTo>
                  <a:cubicBezTo>
                    <a:pt x="19261" y="42053"/>
                    <a:pt x="19346" y="41964"/>
                    <a:pt x="19431" y="41882"/>
                  </a:cubicBezTo>
                  <a:cubicBezTo>
                    <a:pt x="19537" y="41773"/>
                    <a:pt x="19649" y="41661"/>
                    <a:pt x="19747" y="41538"/>
                  </a:cubicBezTo>
                  <a:cubicBezTo>
                    <a:pt x="20009" y="41205"/>
                    <a:pt x="20244" y="40872"/>
                    <a:pt x="20441" y="40552"/>
                  </a:cubicBezTo>
                  <a:cubicBezTo>
                    <a:pt x="20605" y="40290"/>
                    <a:pt x="20727" y="40004"/>
                    <a:pt x="20843" y="39726"/>
                  </a:cubicBezTo>
                  <a:lnTo>
                    <a:pt x="20867" y="39671"/>
                  </a:lnTo>
                  <a:lnTo>
                    <a:pt x="20911" y="39563"/>
                  </a:lnTo>
                  <a:cubicBezTo>
                    <a:pt x="21040" y="39260"/>
                    <a:pt x="21173" y="38950"/>
                    <a:pt x="21272" y="38630"/>
                  </a:cubicBezTo>
                  <a:cubicBezTo>
                    <a:pt x="21387" y="38269"/>
                    <a:pt x="21421" y="37872"/>
                    <a:pt x="21451" y="37487"/>
                  </a:cubicBezTo>
                  <a:lnTo>
                    <a:pt x="21465" y="37324"/>
                  </a:lnTo>
                  <a:cubicBezTo>
                    <a:pt x="21492" y="37011"/>
                    <a:pt x="21479" y="36701"/>
                    <a:pt x="21448" y="36334"/>
                  </a:cubicBezTo>
                  <a:cubicBezTo>
                    <a:pt x="21431" y="36096"/>
                    <a:pt x="21394" y="35831"/>
                    <a:pt x="21336" y="35552"/>
                  </a:cubicBezTo>
                  <a:cubicBezTo>
                    <a:pt x="21319" y="35467"/>
                    <a:pt x="21299" y="35385"/>
                    <a:pt x="21272" y="35303"/>
                  </a:cubicBezTo>
                  <a:cubicBezTo>
                    <a:pt x="21336" y="35096"/>
                    <a:pt x="21387" y="34878"/>
                    <a:pt x="21438" y="34667"/>
                  </a:cubicBezTo>
                  <a:cubicBezTo>
                    <a:pt x="21462" y="34578"/>
                    <a:pt x="21482" y="34487"/>
                    <a:pt x="21506" y="34399"/>
                  </a:cubicBezTo>
                  <a:lnTo>
                    <a:pt x="21543" y="34256"/>
                  </a:lnTo>
                  <a:cubicBezTo>
                    <a:pt x="21570" y="34147"/>
                    <a:pt x="21598" y="34041"/>
                    <a:pt x="21625" y="33933"/>
                  </a:cubicBezTo>
                  <a:cubicBezTo>
                    <a:pt x="21686" y="33660"/>
                    <a:pt x="21713" y="33388"/>
                    <a:pt x="21744" y="33065"/>
                  </a:cubicBezTo>
                  <a:cubicBezTo>
                    <a:pt x="21785" y="32603"/>
                    <a:pt x="21798" y="32222"/>
                    <a:pt x="21785" y="31875"/>
                  </a:cubicBezTo>
                  <a:cubicBezTo>
                    <a:pt x="21768" y="31439"/>
                    <a:pt x="21707" y="30977"/>
                    <a:pt x="21591" y="30415"/>
                  </a:cubicBezTo>
                  <a:cubicBezTo>
                    <a:pt x="21557" y="30242"/>
                    <a:pt x="21512" y="30068"/>
                    <a:pt x="21472" y="29905"/>
                  </a:cubicBezTo>
                  <a:lnTo>
                    <a:pt x="21472" y="29905"/>
                  </a:lnTo>
                  <a:cubicBezTo>
                    <a:pt x="21730" y="30044"/>
                    <a:pt x="22033" y="30207"/>
                    <a:pt x="22346" y="30361"/>
                  </a:cubicBezTo>
                  <a:cubicBezTo>
                    <a:pt x="22710" y="30541"/>
                    <a:pt x="23060" y="30684"/>
                    <a:pt x="23418" y="30799"/>
                  </a:cubicBezTo>
                  <a:cubicBezTo>
                    <a:pt x="23744" y="30905"/>
                    <a:pt x="24091" y="30970"/>
                    <a:pt x="24428" y="31027"/>
                  </a:cubicBezTo>
                  <a:lnTo>
                    <a:pt x="24483" y="31038"/>
                  </a:lnTo>
                  <a:cubicBezTo>
                    <a:pt x="24928" y="31116"/>
                    <a:pt x="25390" y="31129"/>
                    <a:pt x="25839" y="31143"/>
                  </a:cubicBezTo>
                  <a:lnTo>
                    <a:pt x="25921" y="31146"/>
                  </a:lnTo>
                  <a:cubicBezTo>
                    <a:pt x="25996" y="31150"/>
                    <a:pt x="26071" y="31150"/>
                    <a:pt x="26146" y="31150"/>
                  </a:cubicBezTo>
                  <a:cubicBezTo>
                    <a:pt x="26425" y="31150"/>
                    <a:pt x="26721" y="31137"/>
                    <a:pt x="27044" y="31106"/>
                  </a:cubicBezTo>
                  <a:lnTo>
                    <a:pt x="27081" y="31102"/>
                  </a:lnTo>
                  <a:cubicBezTo>
                    <a:pt x="27316" y="31082"/>
                    <a:pt x="27561" y="31058"/>
                    <a:pt x="27799" y="31021"/>
                  </a:cubicBezTo>
                  <a:lnTo>
                    <a:pt x="27871" y="31011"/>
                  </a:lnTo>
                  <a:cubicBezTo>
                    <a:pt x="28166" y="30966"/>
                    <a:pt x="28469" y="30919"/>
                    <a:pt x="28748" y="30807"/>
                  </a:cubicBezTo>
                  <a:cubicBezTo>
                    <a:pt x="28880" y="30755"/>
                    <a:pt x="29014" y="30701"/>
                    <a:pt x="29146" y="30650"/>
                  </a:cubicBezTo>
                  <a:cubicBezTo>
                    <a:pt x="29480" y="30517"/>
                    <a:pt x="29830" y="30378"/>
                    <a:pt x="30166" y="30231"/>
                  </a:cubicBezTo>
                  <a:cubicBezTo>
                    <a:pt x="30766" y="29970"/>
                    <a:pt x="31276" y="29697"/>
                    <a:pt x="31722" y="29408"/>
                  </a:cubicBezTo>
                  <a:cubicBezTo>
                    <a:pt x="32135" y="29137"/>
                    <a:pt x="32556" y="28821"/>
                    <a:pt x="33044" y="28418"/>
                  </a:cubicBezTo>
                  <a:lnTo>
                    <a:pt x="33044" y="28418"/>
                  </a:lnTo>
                  <a:lnTo>
                    <a:pt x="33085" y="28388"/>
                  </a:lnTo>
                  <a:lnTo>
                    <a:pt x="33146" y="28337"/>
                  </a:lnTo>
                  <a:lnTo>
                    <a:pt x="33146" y="28337"/>
                  </a:lnTo>
                  <a:lnTo>
                    <a:pt x="33109" y="28364"/>
                  </a:lnTo>
                  <a:lnTo>
                    <a:pt x="33109" y="28364"/>
                  </a:lnTo>
                  <a:cubicBezTo>
                    <a:pt x="33677" y="27891"/>
                    <a:pt x="34106" y="27507"/>
                    <a:pt x="34487" y="27122"/>
                  </a:cubicBezTo>
                  <a:lnTo>
                    <a:pt x="34497" y="27143"/>
                  </a:lnTo>
                  <a:lnTo>
                    <a:pt x="34504" y="27163"/>
                  </a:lnTo>
                  <a:cubicBezTo>
                    <a:pt x="34766" y="27717"/>
                    <a:pt x="35024" y="28105"/>
                    <a:pt x="35341" y="28415"/>
                  </a:cubicBezTo>
                  <a:cubicBezTo>
                    <a:pt x="35551" y="28623"/>
                    <a:pt x="35804" y="28789"/>
                    <a:pt x="36000" y="28912"/>
                  </a:cubicBezTo>
                  <a:cubicBezTo>
                    <a:pt x="36137" y="28997"/>
                    <a:pt x="36391" y="29078"/>
                    <a:pt x="36466" y="29102"/>
                  </a:cubicBezTo>
                  <a:cubicBezTo>
                    <a:pt x="36575" y="29136"/>
                    <a:pt x="36684" y="29157"/>
                    <a:pt x="36776" y="29174"/>
                  </a:cubicBezTo>
                  <a:cubicBezTo>
                    <a:pt x="36942" y="29204"/>
                    <a:pt x="37123" y="29221"/>
                    <a:pt x="37293" y="29235"/>
                  </a:cubicBezTo>
                  <a:lnTo>
                    <a:pt x="37391" y="29245"/>
                  </a:lnTo>
                  <a:cubicBezTo>
                    <a:pt x="37661" y="29269"/>
                    <a:pt x="38014" y="29300"/>
                    <a:pt x="38375" y="29300"/>
                  </a:cubicBezTo>
                  <a:cubicBezTo>
                    <a:pt x="38460" y="29300"/>
                    <a:pt x="38545" y="29296"/>
                    <a:pt x="38630" y="29292"/>
                  </a:cubicBezTo>
                  <a:cubicBezTo>
                    <a:pt x="38793" y="29289"/>
                    <a:pt x="38997" y="29245"/>
                    <a:pt x="39147" y="29215"/>
                  </a:cubicBezTo>
                  <a:lnTo>
                    <a:pt x="39171" y="29211"/>
                  </a:lnTo>
                  <a:cubicBezTo>
                    <a:pt x="39256" y="29190"/>
                    <a:pt x="39341" y="29174"/>
                    <a:pt x="39426" y="29153"/>
                  </a:cubicBezTo>
                  <a:cubicBezTo>
                    <a:pt x="39596" y="29109"/>
                    <a:pt x="39743" y="29068"/>
                    <a:pt x="39886" y="29007"/>
                  </a:cubicBezTo>
                  <a:cubicBezTo>
                    <a:pt x="40161" y="28895"/>
                    <a:pt x="40437" y="28755"/>
                    <a:pt x="40708" y="28595"/>
                  </a:cubicBezTo>
                  <a:cubicBezTo>
                    <a:pt x="40848" y="28513"/>
                    <a:pt x="40984" y="28429"/>
                    <a:pt x="41113" y="28340"/>
                  </a:cubicBezTo>
                  <a:cubicBezTo>
                    <a:pt x="41164" y="28446"/>
                    <a:pt x="41222" y="28548"/>
                    <a:pt x="41277" y="28650"/>
                  </a:cubicBezTo>
                  <a:cubicBezTo>
                    <a:pt x="41300" y="28694"/>
                    <a:pt x="41327" y="28738"/>
                    <a:pt x="41351" y="28782"/>
                  </a:cubicBezTo>
                  <a:cubicBezTo>
                    <a:pt x="41375" y="28827"/>
                    <a:pt x="41399" y="28871"/>
                    <a:pt x="41423" y="28918"/>
                  </a:cubicBezTo>
                  <a:cubicBezTo>
                    <a:pt x="41487" y="29038"/>
                    <a:pt x="41555" y="29163"/>
                    <a:pt x="41630" y="29282"/>
                  </a:cubicBezTo>
                  <a:cubicBezTo>
                    <a:pt x="41817" y="29585"/>
                    <a:pt x="42025" y="29912"/>
                    <a:pt x="42253" y="30211"/>
                  </a:cubicBezTo>
                  <a:cubicBezTo>
                    <a:pt x="42545" y="30592"/>
                    <a:pt x="42804" y="30901"/>
                    <a:pt x="43123" y="31154"/>
                  </a:cubicBezTo>
                  <a:cubicBezTo>
                    <a:pt x="43256" y="31256"/>
                    <a:pt x="43396" y="31361"/>
                    <a:pt x="43555" y="31470"/>
                  </a:cubicBezTo>
                  <a:cubicBezTo>
                    <a:pt x="43763" y="31612"/>
                    <a:pt x="43984" y="31694"/>
                    <a:pt x="44219" y="31779"/>
                  </a:cubicBezTo>
                  <a:lnTo>
                    <a:pt x="44266" y="31796"/>
                  </a:lnTo>
                  <a:cubicBezTo>
                    <a:pt x="44447" y="31861"/>
                    <a:pt x="44630" y="31912"/>
                    <a:pt x="44828" y="31946"/>
                  </a:cubicBezTo>
                  <a:cubicBezTo>
                    <a:pt x="45161" y="32007"/>
                    <a:pt x="45471" y="32041"/>
                    <a:pt x="45750" y="32041"/>
                  </a:cubicBezTo>
                  <a:lnTo>
                    <a:pt x="45784" y="32041"/>
                  </a:lnTo>
                  <a:cubicBezTo>
                    <a:pt x="45893" y="32038"/>
                    <a:pt x="46053" y="32017"/>
                    <a:pt x="46257" y="31973"/>
                  </a:cubicBezTo>
                  <a:cubicBezTo>
                    <a:pt x="46277" y="32181"/>
                    <a:pt x="46321" y="32399"/>
                    <a:pt x="46359" y="32586"/>
                  </a:cubicBezTo>
                  <a:cubicBezTo>
                    <a:pt x="46409" y="32831"/>
                    <a:pt x="46525" y="33062"/>
                    <a:pt x="46634" y="33286"/>
                  </a:cubicBezTo>
                  <a:lnTo>
                    <a:pt x="46675" y="33365"/>
                  </a:lnTo>
                  <a:cubicBezTo>
                    <a:pt x="46729" y="33484"/>
                    <a:pt x="46805" y="33603"/>
                    <a:pt x="46899" y="33729"/>
                  </a:cubicBezTo>
                  <a:cubicBezTo>
                    <a:pt x="47039" y="33916"/>
                    <a:pt x="47192" y="34113"/>
                    <a:pt x="47365" y="34276"/>
                  </a:cubicBezTo>
                  <a:cubicBezTo>
                    <a:pt x="47692" y="34572"/>
                    <a:pt x="48022" y="34817"/>
                    <a:pt x="48345" y="35001"/>
                  </a:cubicBezTo>
                  <a:cubicBezTo>
                    <a:pt x="48474" y="35072"/>
                    <a:pt x="48593" y="35134"/>
                    <a:pt x="48709" y="35181"/>
                  </a:cubicBezTo>
                  <a:cubicBezTo>
                    <a:pt x="48968" y="35297"/>
                    <a:pt x="49188" y="35374"/>
                    <a:pt x="49406" y="35429"/>
                  </a:cubicBezTo>
                  <a:cubicBezTo>
                    <a:pt x="49488" y="35450"/>
                    <a:pt x="49573" y="35460"/>
                    <a:pt x="49658" y="35473"/>
                  </a:cubicBezTo>
                  <a:lnTo>
                    <a:pt x="49740" y="35484"/>
                  </a:lnTo>
                  <a:cubicBezTo>
                    <a:pt x="49971" y="35521"/>
                    <a:pt x="50213" y="35535"/>
                    <a:pt x="50444" y="35552"/>
                  </a:cubicBezTo>
                  <a:lnTo>
                    <a:pt x="50543" y="35558"/>
                  </a:lnTo>
                  <a:cubicBezTo>
                    <a:pt x="50634" y="35566"/>
                    <a:pt x="50723" y="35569"/>
                    <a:pt x="50805" y="35569"/>
                  </a:cubicBezTo>
                  <a:cubicBezTo>
                    <a:pt x="50934" y="35569"/>
                    <a:pt x="51053" y="35562"/>
                    <a:pt x="51162" y="35545"/>
                  </a:cubicBezTo>
                  <a:cubicBezTo>
                    <a:pt x="51526" y="35497"/>
                    <a:pt x="51842" y="35415"/>
                    <a:pt x="52124" y="35300"/>
                  </a:cubicBezTo>
                  <a:cubicBezTo>
                    <a:pt x="52264" y="35242"/>
                    <a:pt x="52403" y="35184"/>
                    <a:pt x="52543" y="35123"/>
                  </a:cubicBezTo>
                  <a:lnTo>
                    <a:pt x="52553" y="35188"/>
                  </a:lnTo>
                  <a:lnTo>
                    <a:pt x="52567" y="35252"/>
                  </a:lnTo>
                  <a:cubicBezTo>
                    <a:pt x="52614" y="35484"/>
                    <a:pt x="52727" y="35718"/>
                    <a:pt x="52829" y="35922"/>
                  </a:cubicBezTo>
                  <a:lnTo>
                    <a:pt x="52839" y="35943"/>
                  </a:lnTo>
                  <a:cubicBezTo>
                    <a:pt x="52944" y="36154"/>
                    <a:pt x="53104" y="36341"/>
                    <a:pt x="53264" y="36517"/>
                  </a:cubicBezTo>
                  <a:lnTo>
                    <a:pt x="53328" y="36593"/>
                  </a:lnTo>
                  <a:cubicBezTo>
                    <a:pt x="53417" y="36695"/>
                    <a:pt x="53519" y="36790"/>
                    <a:pt x="53617" y="36882"/>
                  </a:cubicBezTo>
                  <a:lnTo>
                    <a:pt x="53635" y="36895"/>
                  </a:lnTo>
                  <a:cubicBezTo>
                    <a:pt x="53760" y="37015"/>
                    <a:pt x="53911" y="37134"/>
                    <a:pt x="54097" y="37263"/>
                  </a:cubicBezTo>
                  <a:cubicBezTo>
                    <a:pt x="54060" y="37297"/>
                    <a:pt x="54022" y="37334"/>
                    <a:pt x="53985" y="37371"/>
                  </a:cubicBezTo>
                  <a:cubicBezTo>
                    <a:pt x="53730" y="37637"/>
                    <a:pt x="53540" y="37971"/>
                    <a:pt x="53404" y="38236"/>
                  </a:cubicBezTo>
                  <a:cubicBezTo>
                    <a:pt x="53250" y="38532"/>
                    <a:pt x="53115" y="38848"/>
                    <a:pt x="52989" y="39199"/>
                  </a:cubicBezTo>
                  <a:cubicBezTo>
                    <a:pt x="52923" y="39385"/>
                    <a:pt x="52910" y="39590"/>
                    <a:pt x="52897" y="39787"/>
                  </a:cubicBezTo>
                  <a:cubicBezTo>
                    <a:pt x="52893" y="39838"/>
                    <a:pt x="52890" y="39889"/>
                    <a:pt x="52883" y="39940"/>
                  </a:cubicBezTo>
                  <a:cubicBezTo>
                    <a:pt x="52859" y="40236"/>
                    <a:pt x="52931" y="40549"/>
                    <a:pt x="52992" y="40804"/>
                  </a:cubicBezTo>
                  <a:cubicBezTo>
                    <a:pt x="53039" y="40954"/>
                    <a:pt x="53101" y="41100"/>
                    <a:pt x="53179" y="41240"/>
                  </a:cubicBezTo>
                  <a:cubicBezTo>
                    <a:pt x="53217" y="41314"/>
                    <a:pt x="53257" y="41395"/>
                    <a:pt x="53315" y="41474"/>
                  </a:cubicBezTo>
                  <a:cubicBezTo>
                    <a:pt x="53421" y="41617"/>
                    <a:pt x="53536" y="41750"/>
                    <a:pt x="53645" y="41876"/>
                  </a:cubicBezTo>
                  <a:cubicBezTo>
                    <a:pt x="53679" y="41913"/>
                    <a:pt x="53716" y="41954"/>
                    <a:pt x="53760" y="41995"/>
                  </a:cubicBezTo>
                  <a:cubicBezTo>
                    <a:pt x="53679" y="42080"/>
                    <a:pt x="53601" y="42168"/>
                    <a:pt x="53519" y="42260"/>
                  </a:cubicBezTo>
                  <a:cubicBezTo>
                    <a:pt x="53438" y="42348"/>
                    <a:pt x="53356" y="42436"/>
                    <a:pt x="53275" y="42525"/>
                  </a:cubicBezTo>
                  <a:cubicBezTo>
                    <a:pt x="53115" y="42624"/>
                    <a:pt x="52964" y="42712"/>
                    <a:pt x="52812" y="42794"/>
                  </a:cubicBezTo>
                  <a:cubicBezTo>
                    <a:pt x="52515" y="42957"/>
                    <a:pt x="52247" y="43107"/>
                    <a:pt x="51992" y="43284"/>
                  </a:cubicBezTo>
                  <a:cubicBezTo>
                    <a:pt x="51509" y="43617"/>
                    <a:pt x="51111" y="44056"/>
                    <a:pt x="50835" y="44549"/>
                  </a:cubicBezTo>
                  <a:cubicBezTo>
                    <a:pt x="50686" y="44815"/>
                    <a:pt x="50584" y="45069"/>
                    <a:pt x="50532" y="45308"/>
                  </a:cubicBezTo>
                  <a:cubicBezTo>
                    <a:pt x="50495" y="45488"/>
                    <a:pt x="50482" y="45702"/>
                    <a:pt x="50495" y="45964"/>
                  </a:cubicBezTo>
                  <a:cubicBezTo>
                    <a:pt x="50499" y="46049"/>
                    <a:pt x="50512" y="46135"/>
                    <a:pt x="50526" y="46220"/>
                  </a:cubicBezTo>
                  <a:lnTo>
                    <a:pt x="50529" y="46233"/>
                  </a:lnTo>
                  <a:lnTo>
                    <a:pt x="50543" y="46331"/>
                  </a:lnTo>
                  <a:cubicBezTo>
                    <a:pt x="50570" y="46505"/>
                    <a:pt x="50597" y="46669"/>
                    <a:pt x="50651" y="46832"/>
                  </a:cubicBezTo>
                  <a:cubicBezTo>
                    <a:pt x="50699" y="46981"/>
                    <a:pt x="50771" y="47127"/>
                    <a:pt x="50842" y="47267"/>
                  </a:cubicBezTo>
                  <a:cubicBezTo>
                    <a:pt x="50862" y="47308"/>
                    <a:pt x="50882" y="47349"/>
                    <a:pt x="50903" y="47393"/>
                  </a:cubicBezTo>
                  <a:cubicBezTo>
                    <a:pt x="50951" y="47488"/>
                    <a:pt x="50995" y="47573"/>
                    <a:pt x="51043" y="47655"/>
                  </a:cubicBezTo>
                  <a:cubicBezTo>
                    <a:pt x="51056" y="48005"/>
                    <a:pt x="51135" y="48359"/>
                    <a:pt x="51274" y="48699"/>
                  </a:cubicBezTo>
                  <a:cubicBezTo>
                    <a:pt x="50917" y="48903"/>
                    <a:pt x="50651" y="49077"/>
                    <a:pt x="50413" y="49261"/>
                  </a:cubicBezTo>
                  <a:cubicBezTo>
                    <a:pt x="49849" y="49699"/>
                    <a:pt x="49281" y="50217"/>
                    <a:pt x="48668" y="50845"/>
                  </a:cubicBezTo>
                  <a:cubicBezTo>
                    <a:pt x="48427" y="51094"/>
                    <a:pt x="48206" y="51360"/>
                    <a:pt x="47988" y="51655"/>
                  </a:cubicBezTo>
                  <a:cubicBezTo>
                    <a:pt x="47896" y="51784"/>
                    <a:pt x="47797" y="51914"/>
                    <a:pt x="47703" y="52043"/>
                  </a:cubicBezTo>
                  <a:cubicBezTo>
                    <a:pt x="47529" y="52278"/>
                    <a:pt x="47348" y="52519"/>
                    <a:pt x="47178" y="52764"/>
                  </a:cubicBezTo>
                  <a:cubicBezTo>
                    <a:pt x="46729" y="53421"/>
                    <a:pt x="46400" y="54142"/>
                    <a:pt x="46161" y="54696"/>
                  </a:cubicBezTo>
                  <a:cubicBezTo>
                    <a:pt x="45981" y="55122"/>
                    <a:pt x="45811" y="55536"/>
                    <a:pt x="45747" y="55959"/>
                  </a:cubicBezTo>
                  <a:cubicBezTo>
                    <a:pt x="45706" y="56213"/>
                    <a:pt x="45678" y="56489"/>
                    <a:pt x="45662" y="56805"/>
                  </a:cubicBezTo>
                  <a:cubicBezTo>
                    <a:pt x="45644" y="57084"/>
                    <a:pt x="45706" y="57394"/>
                    <a:pt x="45756" y="57635"/>
                  </a:cubicBezTo>
                  <a:cubicBezTo>
                    <a:pt x="45780" y="57731"/>
                    <a:pt x="45804" y="57816"/>
                    <a:pt x="45831" y="57897"/>
                  </a:cubicBezTo>
                  <a:cubicBezTo>
                    <a:pt x="45951" y="58238"/>
                    <a:pt x="46127" y="58516"/>
                    <a:pt x="46417" y="58826"/>
                  </a:cubicBezTo>
                  <a:cubicBezTo>
                    <a:pt x="46590" y="59009"/>
                    <a:pt x="46814" y="59180"/>
                    <a:pt x="47124" y="59360"/>
                  </a:cubicBezTo>
                  <a:cubicBezTo>
                    <a:pt x="47202" y="59405"/>
                    <a:pt x="47287" y="59445"/>
                    <a:pt x="47386" y="59489"/>
                  </a:cubicBezTo>
                  <a:cubicBezTo>
                    <a:pt x="47352" y="59544"/>
                    <a:pt x="47325" y="59598"/>
                    <a:pt x="47304" y="59649"/>
                  </a:cubicBezTo>
                  <a:lnTo>
                    <a:pt x="47270" y="59724"/>
                  </a:lnTo>
                  <a:cubicBezTo>
                    <a:pt x="47213" y="59867"/>
                    <a:pt x="47161" y="59993"/>
                    <a:pt x="47134" y="60143"/>
                  </a:cubicBezTo>
                  <a:cubicBezTo>
                    <a:pt x="47103" y="60320"/>
                    <a:pt x="47086" y="60524"/>
                    <a:pt x="47090" y="60687"/>
                  </a:cubicBezTo>
                  <a:cubicBezTo>
                    <a:pt x="47094" y="60891"/>
                    <a:pt x="47144" y="61099"/>
                    <a:pt x="47192" y="61299"/>
                  </a:cubicBezTo>
                  <a:lnTo>
                    <a:pt x="47202" y="61340"/>
                  </a:lnTo>
                  <a:cubicBezTo>
                    <a:pt x="47223" y="61435"/>
                    <a:pt x="47257" y="61527"/>
                    <a:pt x="47284" y="61595"/>
                  </a:cubicBezTo>
                  <a:cubicBezTo>
                    <a:pt x="47362" y="61810"/>
                    <a:pt x="47474" y="62082"/>
                    <a:pt x="47637" y="62313"/>
                  </a:cubicBezTo>
                  <a:cubicBezTo>
                    <a:pt x="47788" y="62527"/>
                    <a:pt x="47974" y="62738"/>
                    <a:pt x="48213" y="62953"/>
                  </a:cubicBezTo>
                  <a:cubicBezTo>
                    <a:pt x="48413" y="63132"/>
                    <a:pt x="48641" y="63296"/>
                    <a:pt x="48846" y="63438"/>
                  </a:cubicBezTo>
                  <a:cubicBezTo>
                    <a:pt x="49107" y="63622"/>
                    <a:pt x="49383" y="63732"/>
                    <a:pt x="49689" y="63843"/>
                  </a:cubicBezTo>
                  <a:cubicBezTo>
                    <a:pt x="50063" y="63980"/>
                    <a:pt x="50372" y="64075"/>
                    <a:pt x="50662" y="64136"/>
                  </a:cubicBezTo>
                  <a:cubicBezTo>
                    <a:pt x="50825" y="64173"/>
                    <a:pt x="50992" y="64194"/>
                    <a:pt x="51155" y="64211"/>
                  </a:cubicBezTo>
                  <a:cubicBezTo>
                    <a:pt x="51206" y="64218"/>
                    <a:pt x="51254" y="64225"/>
                    <a:pt x="51301" y="64231"/>
                  </a:cubicBezTo>
                  <a:cubicBezTo>
                    <a:pt x="51703" y="64283"/>
                    <a:pt x="52060" y="64316"/>
                    <a:pt x="52386" y="64333"/>
                  </a:cubicBezTo>
                  <a:cubicBezTo>
                    <a:pt x="52696" y="64350"/>
                    <a:pt x="53012" y="64361"/>
                    <a:pt x="53336" y="64361"/>
                  </a:cubicBezTo>
                  <a:cubicBezTo>
                    <a:pt x="53506" y="64361"/>
                    <a:pt x="53679" y="64357"/>
                    <a:pt x="53853" y="64354"/>
                  </a:cubicBezTo>
                  <a:lnTo>
                    <a:pt x="53934" y="64350"/>
                  </a:lnTo>
                  <a:cubicBezTo>
                    <a:pt x="54124" y="64347"/>
                    <a:pt x="54322" y="64341"/>
                    <a:pt x="54515" y="64320"/>
                  </a:cubicBezTo>
                  <a:cubicBezTo>
                    <a:pt x="54826" y="64289"/>
                    <a:pt x="55145" y="64231"/>
                    <a:pt x="55495" y="64143"/>
                  </a:cubicBezTo>
                  <a:cubicBezTo>
                    <a:pt x="55969" y="64024"/>
                    <a:pt x="56410" y="63799"/>
                    <a:pt x="56842" y="63581"/>
                  </a:cubicBezTo>
                  <a:cubicBezTo>
                    <a:pt x="56921" y="63545"/>
                    <a:pt x="56999" y="63504"/>
                    <a:pt x="57077" y="63463"/>
                  </a:cubicBezTo>
                  <a:cubicBezTo>
                    <a:pt x="57230" y="63394"/>
                    <a:pt x="57410" y="63306"/>
                    <a:pt x="57588" y="63214"/>
                  </a:cubicBezTo>
                  <a:cubicBezTo>
                    <a:pt x="57894" y="63051"/>
                    <a:pt x="58148" y="62816"/>
                    <a:pt x="58380" y="62589"/>
                  </a:cubicBezTo>
                  <a:cubicBezTo>
                    <a:pt x="58605" y="62371"/>
                    <a:pt x="58815" y="62122"/>
                    <a:pt x="59006" y="61854"/>
                  </a:cubicBezTo>
                  <a:cubicBezTo>
                    <a:pt x="59275" y="62051"/>
                    <a:pt x="59553" y="62214"/>
                    <a:pt x="59850" y="62388"/>
                  </a:cubicBezTo>
                  <a:lnTo>
                    <a:pt x="59976" y="62463"/>
                  </a:lnTo>
                  <a:cubicBezTo>
                    <a:pt x="60115" y="62544"/>
                    <a:pt x="60278" y="62639"/>
                    <a:pt x="60445" y="62724"/>
                  </a:cubicBezTo>
                  <a:cubicBezTo>
                    <a:pt x="60761" y="62887"/>
                    <a:pt x="61139" y="62980"/>
                    <a:pt x="61398" y="63034"/>
                  </a:cubicBezTo>
                  <a:cubicBezTo>
                    <a:pt x="61816" y="63126"/>
                    <a:pt x="62255" y="63167"/>
                    <a:pt x="62673" y="63204"/>
                  </a:cubicBezTo>
                  <a:lnTo>
                    <a:pt x="62751" y="63211"/>
                  </a:lnTo>
                  <a:cubicBezTo>
                    <a:pt x="63139" y="63248"/>
                    <a:pt x="63544" y="63265"/>
                    <a:pt x="64034" y="63265"/>
                  </a:cubicBezTo>
                  <a:cubicBezTo>
                    <a:pt x="64258" y="63265"/>
                    <a:pt x="64496" y="63262"/>
                    <a:pt x="64806" y="63255"/>
                  </a:cubicBezTo>
                  <a:lnTo>
                    <a:pt x="64884" y="63251"/>
                  </a:lnTo>
                  <a:cubicBezTo>
                    <a:pt x="65047" y="63248"/>
                    <a:pt x="65214" y="63245"/>
                    <a:pt x="65381" y="63225"/>
                  </a:cubicBezTo>
                  <a:cubicBezTo>
                    <a:pt x="65650" y="63198"/>
                    <a:pt x="65912" y="63153"/>
                    <a:pt x="66224" y="63099"/>
                  </a:cubicBezTo>
                  <a:cubicBezTo>
                    <a:pt x="66561" y="63041"/>
                    <a:pt x="66884" y="62942"/>
                    <a:pt x="67174" y="62854"/>
                  </a:cubicBezTo>
                  <a:cubicBezTo>
                    <a:pt x="67296" y="62816"/>
                    <a:pt x="67419" y="62782"/>
                    <a:pt x="67541" y="62749"/>
                  </a:cubicBezTo>
                  <a:cubicBezTo>
                    <a:pt x="67779" y="62683"/>
                    <a:pt x="68027" y="62619"/>
                    <a:pt x="68262" y="62517"/>
                  </a:cubicBezTo>
                  <a:cubicBezTo>
                    <a:pt x="68650" y="62350"/>
                    <a:pt x="69034" y="62163"/>
                    <a:pt x="69405" y="61980"/>
                  </a:cubicBezTo>
                  <a:lnTo>
                    <a:pt x="69473" y="61948"/>
                  </a:lnTo>
                  <a:cubicBezTo>
                    <a:pt x="69994" y="61708"/>
                    <a:pt x="70548" y="61446"/>
                    <a:pt x="71075" y="61136"/>
                  </a:cubicBezTo>
                  <a:cubicBezTo>
                    <a:pt x="71501" y="60884"/>
                    <a:pt x="71933" y="60578"/>
                    <a:pt x="72429" y="60170"/>
                  </a:cubicBezTo>
                  <a:lnTo>
                    <a:pt x="72429" y="60170"/>
                  </a:lnTo>
                  <a:lnTo>
                    <a:pt x="72391" y="60197"/>
                  </a:lnTo>
                  <a:cubicBezTo>
                    <a:pt x="72694" y="59952"/>
                    <a:pt x="73027" y="59676"/>
                    <a:pt x="73341" y="59391"/>
                  </a:cubicBezTo>
                  <a:cubicBezTo>
                    <a:pt x="73558" y="59193"/>
                    <a:pt x="73779" y="58996"/>
                    <a:pt x="73960" y="58769"/>
                  </a:cubicBezTo>
                  <a:cubicBezTo>
                    <a:pt x="74259" y="58397"/>
                    <a:pt x="74484" y="58088"/>
                    <a:pt x="74674" y="57789"/>
                  </a:cubicBezTo>
                  <a:cubicBezTo>
                    <a:pt x="74878" y="57462"/>
                    <a:pt x="75041" y="57078"/>
                    <a:pt x="75184" y="56577"/>
                  </a:cubicBezTo>
                  <a:cubicBezTo>
                    <a:pt x="75280" y="56248"/>
                    <a:pt x="75354" y="55904"/>
                    <a:pt x="75415" y="55612"/>
                  </a:cubicBezTo>
                  <a:cubicBezTo>
                    <a:pt x="75490" y="55251"/>
                    <a:pt x="75517" y="54877"/>
                    <a:pt x="75548" y="54519"/>
                  </a:cubicBezTo>
                  <a:cubicBezTo>
                    <a:pt x="75555" y="54424"/>
                    <a:pt x="75566" y="54332"/>
                    <a:pt x="75572" y="54238"/>
                  </a:cubicBezTo>
                  <a:cubicBezTo>
                    <a:pt x="75606" y="53863"/>
                    <a:pt x="75627" y="53486"/>
                    <a:pt x="75644" y="53101"/>
                  </a:cubicBezTo>
                  <a:cubicBezTo>
                    <a:pt x="75664" y="52686"/>
                    <a:pt x="75668" y="52346"/>
                    <a:pt x="75654" y="52033"/>
                  </a:cubicBezTo>
                  <a:cubicBezTo>
                    <a:pt x="75640" y="51686"/>
                    <a:pt x="75603" y="51319"/>
                    <a:pt x="75552" y="50944"/>
                  </a:cubicBezTo>
                  <a:cubicBezTo>
                    <a:pt x="75490" y="50512"/>
                    <a:pt x="75423" y="50026"/>
                    <a:pt x="75259" y="49587"/>
                  </a:cubicBezTo>
                  <a:cubicBezTo>
                    <a:pt x="75099" y="49155"/>
                    <a:pt x="74909" y="48702"/>
                    <a:pt x="74616" y="48315"/>
                  </a:cubicBezTo>
                  <a:cubicBezTo>
                    <a:pt x="74443" y="48083"/>
                    <a:pt x="74249" y="47862"/>
                    <a:pt x="74059" y="47652"/>
                  </a:cubicBezTo>
                  <a:cubicBezTo>
                    <a:pt x="73983" y="47570"/>
                    <a:pt x="73905" y="47485"/>
                    <a:pt x="73834" y="47400"/>
                  </a:cubicBezTo>
                  <a:cubicBezTo>
                    <a:pt x="74109" y="47278"/>
                    <a:pt x="74409" y="47104"/>
                    <a:pt x="74721" y="46893"/>
                  </a:cubicBezTo>
                  <a:cubicBezTo>
                    <a:pt x="75079" y="46651"/>
                    <a:pt x="75412" y="46362"/>
                    <a:pt x="75746" y="46019"/>
                  </a:cubicBezTo>
                  <a:cubicBezTo>
                    <a:pt x="75790" y="45975"/>
                    <a:pt x="75834" y="45927"/>
                    <a:pt x="75878" y="45882"/>
                  </a:cubicBezTo>
                  <a:cubicBezTo>
                    <a:pt x="76038" y="45719"/>
                    <a:pt x="76202" y="45553"/>
                    <a:pt x="76348" y="45375"/>
                  </a:cubicBezTo>
                  <a:cubicBezTo>
                    <a:pt x="76620" y="45042"/>
                    <a:pt x="76824" y="44709"/>
                    <a:pt x="76974" y="44348"/>
                  </a:cubicBezTo>
                  <a:cubicBezTo>
                    <a:pt x="77065" y="44127"/>
                    <a:pt x="77171" y="43859"/>
                    <a:pt x="77225" y="43566"/>
                  </a:cubicBezTo>
                  <a:cubicBezTo>
                    <a:pt x="77260" y="43389"/>
                    <a:pt x="77290" y="43205"/>
                    <a:pt x="77321" y="43005"/>
                  </a:cubicBezTo>
                  <a:cubicBezTo>
                    <a:pt x="77389" y="42532"/>
                    <a:pt x="77429" y="42069"/>
                    <a:pt x="77440" y="41624"/>
                  </a:cubicBezTo>
                  <a:cubicBezTo>
                    <a:pt x="77450" y="41290"/>
                    <a:pt x="77443" y="41012"/>
                    <a:pt x="77420" y="40746"/>
                  </a:cubicBezTo>
                  <a:cubicBezTo>
                    <a:pt x="77389" y="40389"/>
                    <a:pt x="77321" y="40001"/>
                    <a:pt x="77205" y="39528"/>
                  </a:cubicBezTo>
                  <a:cubicBezTo>
                    <a:pt x="77154" y="39321"/>
                    <a:pt x="77059" y="39120"/>
                    <a:pt x="76963" y="38926"/>
                  </a:cubicBezTo>
                  <a:lnTo>
                    <a:pt x="76919" y="38828"/>
                  </a:lnTo>
                  <a:cubicBezTo>
                    <a:pt x="76861" y="38705"/>
                    <a:pt x="76797" y="38583"/>
                    <a:pt x="76722" y="38453"/>
                  </a:cubicBezTo>
                  <a:cubicBezTo>
                    <a:pt x="76528" y="38127"/>
                    <a:pt x="76307" y="37817"/>
                    <a:pt x="76018" y="37477"/>
                  </a:cubicBezTo>
                  <a:cubicBezTo>
                    <a:pt x="75837" y="37260"/>
                    <a:pt x="75613" y="37086"/>
                    <a:pt x="75361" y="36899"/>
                  </a:cubicBezTo>
                  <a:cubicBezTo>
                    <a:pt x="74983" y="36613"/>
                    <a:pt x="74671" y="36395"/>
                    <a:pt x="74374" y="36208"/>
                  </a:cubicBezTo>
                  <a:cubicBezTo>
                    <a:pt x="74208" y="36106"/>
                    <a:pt x="74038" y="36011"/>
                    <a:pt x="73905" y="35939"/>
                  </a:cubicBezTo>
                  <a:cubicBezTo>
                    <a:pt x="74007" y="35793"/>
                    <a:pt x="74089" y="35654"/>
                    <a:pt x="74157" y="35521"/>
                  </a:cubicBezTo>
                  <a:cubicBezTo>
                    <a:pt x="74263" y="35303"/>
                    <a:pt x="74344" y="35076"/>
                    <a:pt x="74426" y="34851"/>
                  </a:cubicBezTo>
                  <a:cubicBezTo>
                    <a:pt x="74450" y="34790"/>
                    <a:pt x="74470" y="34729"/>
                    <a:pt x="74494" y="34667"/>
                  </a:cubicBezTo>
                  <a:lnTo>
                    <a:pt x="74531" y="34569"/>
                  </a:lnTo>
                  <a:lnTo>
                    <a:pt x="74569" y="34470"/>
                  </a:lnTo>
                  <a:cubicBezTo>
                    <a:pt x="74660" y="34225"/>
                    <a:pt x="74779" y="33905"/>
                    <a:pt x="74875" y="33575"/>
                  </a:cubicBezTo>
                  <a:lnTo>
                    <a:pt x="74892" y="33511"/>
                  </a:lnTo>
                  <a:cubicBezTo>
                    <a:pt x="74930" y="33388"/>
                    <a:pt x="74966" y="33259"/>
                    <a:pt x="74994" y="33129"/>
                  </a:cubicBezTo>
                  <a:cubicBezTo>
                    <a:pt x="75041" y="32895"/>
                    <a:pt x="75059" y="32650"/>
                    <a:pt x="75076" y="32412"/>
                  </a:cubicBezTo>
                  <a:cubicBezTo>
                    <a:pt x="75079" y="32354"/>
                    <a:pt x="75082" y="32297"/>
                    <a:pt x="75089" y="32235"/>
                  </a:cubicBezTo>
                  <a:cubicBezTo>
                    <a:pt x="75117" y="31854"/>
                    <a:pt x="75106" y="31484"/>
                    <a:pt x="75059" y="31140"/>
                  </a:cubicBezTo>
                  <a:cubicBezTo>
                    <a:pt x="75004" y="30759"/>
                    <a:pt x="74922" y="30265"/>
                    <a:pt x="74773" y="29813"/>
                  </a:cubicBezTo>
                  <a:cubicBezTo>
                    <a:pt x="74623" y="29367"/>
                    <a:pt x="74382" y="28980"/>
                    <a:pt x="74140" y="28629"/>
                  </a:cubicBezTo>
                  <a:cubicBezTo>
                    <a:pt x="73987" y="28402"/>
                    <a:pt x="73823" y="28201"/>
                    <a:pt x="73654" y="28027"/>
                  </a:cubicBezTo>
                  <a:cubicBezTo>
                    <a:pt x="73603" y="27973"/>
                    <a:pt x="73542" y="27929"/>
                    <a:pt x="73480" y="27884"/>
                  </a:cubicBezTo>
                  <a:lnTo>
                    <a:pt x="73470" y="27877"/>
                  </a:lnTo>
                  <a:cubicBezTo>
                    <a:pt x="73317" y="27762"/>
                    <a:pt x="73154" y="27643"/>
                    <a:pt x="72963" y="27541"/>
                  </a:cubicBezTo>
                  <a:cubicBezTo>
                    <a:pt x="72371" y="27224"/>
                    <a:pt x="71769" y="26976"/>
                    <a:pt x="71181" y="26802"/>
                  </a:cubicBezTo>
                  <a:cubicBezTo>
                    <a:pt x="71313" y="26469"/>
                    <a:pt x="71456" y="26075"/>
                    <a:pt x="71521" y="25653"/>
                  </a:cubicBezTo>
                  <a:cubicBezTo>
                    <a:pt x="71551" y="25463"/>
                    <a:pt x="71575" y="25268"/>
                    <a:pt x="71599" y="25085"/>
                  </a:cubicBezTo>
                  <a:cubicBezTo>
                    <a:pt x="71623" y="24898"/>
                    <a:pt x="71647" y="24711"/>
                    <a:pt x="71674" y="24527"/>
                  </a:cubicBezTo>
                  <a:cubicBezTo>
                    <a:pt x="71711" y="24302"/>
                    <a:pt x="71759" y="24078"/>
                    <a:pt x="71803" y="23860"/>
                  </a:cubicBezTo>
                  <a:cubicBezTo>
                    <a:pt x="71827" y="23755"/>
                    <a:pt x="71848" y="23653"/>
                    <a:pt x="71871" y="23547"/>
                  </a:cubicBezTo>
                  <a:lnTo>
                    <a:pt x="71898" y="23404"/>
                  </a:lnTo>
                  <a:cubicBezTo>
                    <a:pt x="71960" y="23088"/>
                    <a:pt x="72027" y="22765"/>
                    <a:pt x="72106" y="22445"/>
                  </a:cubicBezTo>
                  <a:cubicBezTo>
                    <a:pt x="72222" y="21985"/>
                    <a:pt x="72252" y="21500"/>
                    <a:pt x="72272" y="21040"/>
                  </a:cubicBezTo>
                  <a:cubicBezTo>
                    <a:pt x="72283" y="20863"/>
                    <a:pt x="72276" y="20696"/>
                    <a:pt x="72259" y="20540"/>
                  </a:cubicBezTo>
                  <a:cubicBezTo>
                    <a:pt x="72225" y="20241"/>
                    <a:pt x="72170" y="19891"/>
                    <a:pt x="72027" y="19557"/>
                  </a:cubicBezTo>
                  <a:cubicBezTo>
                    <a:pt x="71851" y="19153"/>
                    <a:pt x="71636" y="18788"/>
                    <a:pt x="71371" y="18445"/>
                  </a:cubicBezTo>
                  <a:cubicBezTo>
                    <a:pt x="71225" y="18258"/>
                    <a:pt x="71044" y="18040"/>
                    <a:pt x="70813" y="17856"/>
                  </a:cubicBezTo>
                  <a:cubicBezTo>
                    <a:pt x="70603" y="17693"/>
                    <a:pt x="70385" y="17550"/>
                    <a:pt x="70129" y="17407"/>
                  </a:cubicBezTo>
                  <a:cubicBezTo>
                    <a:pt x="69864" y="17254"/>
                    <a:pt x="69575" y="17135"/>
                    <a:pt x="69296" y="17019"/>
                  </a:cubicBezTo>
                  <a:lnTo>
                    <a:pt x="69190" y="16978"/>
                  </a:lnTo>
                  <a:lnTo>
                    <a:pt x="69017" y="16907"/>
                  </a:lnTo>
                  <a:cubicBezTo>
                    <a:pt x="68697" y="16771"/>
                    <a:pt x="68364" y="16631"/>
                    <a:pt x="68024" y="16526"/>
                  </a:cubicBezTo>
                  <a:cubicBezTo>
                    <a:pt x="67680" y="16418"/>
                    <a:pt x="67320" y="16332"/>
                    <a:pt x="66973" y="16247"/>
                  </a:cubicBezTo>
                  <a:cubicBezTo>
                    <a:pt x="66595" y="16159"/>
                    <a:pt x="66255" y="16091"/>
                    <a:pt x="65929" y="16033"/>
                  </a:cubicBezTo>
                  <a:cubicBezTo>
                    <a:pt x="65598" y="15975"/>
                    <a:pt x="65259" y="15948"/>
                    <a:pt x="64932" y="15920"/>
                  </a:cubicBezTo>
                  <a:cubicBezTo>
                    <a:pt x="64799" y="15911"/>
                    <a:pt x="64670" y="15900"/>
                    <a:pt x="64541" y="15887"/>
                  </a:cubicBezTo>
                  <a:cubicBezTo>
                    <a:pt x="64133" y="15846"/>
                    <a:pt x="63778" y="15829"/>
                    <a:pt x="63455" y="15829"/>
                  </a:cubicBezTo>
                  <a:lnTo>
                    <a:pt x="63414" y="15829"/>
                  </a:lnTo>
                  <a:cubicBezTo>
                    <a:pt x="63084" y="15829"/>
                    <a:pt x="62728" y="15856"/>
                    <a:pt x="62296" y="15914"/>
                  </a:cubicBezTo>
                  <a:cubicBezTo>
                    <a:pt x="62214" y="15920"/>
                    <a:pt x="62133" y="15934"/>
                    <a:pt x="62051" y="15944"/>
                  </a:cubicBezTo>
                  <a:cubicBezTo>
                    <a:pt x="62095" y="15873"/>
                    <a:pt x="62142" y="15801"/>
                    <a:pt x="62190" y="15730"/>
                  </a:cubicBezTo>
                  <a:cubicBezTo>
                    <a:pt x="62306" y="15550"/>
                    <a:pt x="62431" y="15369"/>
                    <a:pt x="62554" y="15193"/>
                  </a:cubicBezTo>
                  <a:cubicBezTo>
                    <a:pt x="62632" y="15080"/>
                    <a:pt x="62711" y="14968"/>
                    <a:pt x="62789" y="14856"/>
                  </a:cubicBezTo>
                  <a:cubicBezTo>
                    <a:pt x="63010" y="14529"/>
                    <a:pt x="63169" y="14182"/>
                    <a:pt x="63309" y="13846"/>
                  </a:cubicBezTo>
                  <a:lnTo>
                    <a:pt x="63309" y="13846"/>
                  </a:lnTo>
                  <a:cubicBezTo>
                    <a:pt x="63309" y="13846"/>
                    <a:pt x="63308" y="13846"/>
                    <a:pt x="63308" y="13846"/>
                  </a:cubicBezTo>
                  <a:lnTo>
                    <a:pt x="63308" y="13846"/>
                  </a:lnTo>
                  <a:lnTo>
                    <a:pt x="63353" y="13730"/>
                  </a:lnTo>
                  <a:lnTo>
                    <a:pt x="63378" y="13669"/>
                  </a:lnTo>
                  <a:cubicBezTo>
                    <a:pt x="63449" y="13495"/>
                    <a:pt x="63524" y="13322"/>
                    <a:pt x="63598" y="13152"/>
                  </a:cubicBezTo>
                  <a:cubicBezTo>
                    <a:pt x="63711" y="12896"/>
                    <a:pt x="63822" y="12634"/>
                    <a:pt x="63921" y="12369"/>
                  </a:cubicBezTo>
                  <a:cubicBezTo>
                    <a:pt x="63982" y="12196"/>
                    <a:pt x="64010" y="12009"/>
                    <a:pt x="64031" y="11835"/>
                  </a:cubicBezTo>
                  <a:cubicBezTo>
                    <a:pt x="64067" y="11522"/>
                    <a:pt x="64088" y="11229"/>
                    <a:pt x="64092" y="10940"/>
                  </a:cubicBezTo>
                  <a:cubicBezTo>
                    <a:pt x="64098" y="10437"/>
                    <a:pt x="64054" y="9954"/>
                    <a:pt x="63962" y="9508"/>
                  </a:cubicBezTo>
                  <a:cubicBezTo>
                    <a:pt x="64040" y="9111"/>
                    <a:pt x="64119" y="8637"/>
                    <a:pt x="64112" y="8175"/>
                  </a:cubicBezTo>
                  <a:cubicBezTo>
                    <a:pt x="64105" y="7828"/>
                    <a:pt x="64061" y="7461"/>
                    <a:pt x="64020" y="7182"/>
                  </a:cubicBezTo>
                  <a:cubicBezTo>
                    <a:pt x="63979" y="6889"/>
                    <a:pt x="63935" y="6600"/>
                    <a:pt x="63860" y="6321"/>
                  </a:cubicBezTo>
                  <a:cubicBezTo>
                    <a:pt x="63802" y="6106"/>
                    <a:pt x="63700" y="5896"/>
                    <a:pt x="63602" y="5695"/>
                  </a:cubicBezTo>
                  <a:cubicBezTo>
                    <a:pt x="63582" y="5648"/>
                    <a:pt x="63557" y="5596"/>
                    <a:pt x="63533" y="5549"/>
                  </a:cubicBezTo>
                  <a:cubicBezTo>
                    <a:pt x="63401" y="5263"/>
                    <a:pt x="63214" y="4988"/>
                    <a:pt x="63051" y="4753"/>
                  </a:cubicBezTo>
                  <a:cubicBezTo>
                    <a:pt x="62918" y="4566"/>
                    <a:pt x="62758" y="4351"/>
                    <a:pt x="62561" y="4171"/>
                  </a:cubicBezTo>
                  <a:cubicBezTo>
                    <a:pt x="62370" y="3991"/>
                    <a:pt x="62112" y="3838"/>
                    <a:pt x="61911" y="3722"/>
                  </a:cubicBezTo>
                  <a:cubicBezTo>
                    <a:pt x="61812" y="3664"/>
                    <a:pt x="61714" y="3607"/>
                    <a:pt x="61615" y="3545"/>
                  </a:cubicBezTo>
                  <a:cubicBezTo>
                    <a:pt x="61431" y="3437"/>
                    <a:pt x="61241" y="3321"/>
                    <a:pt x="61043" y="3225"/>
                  </a:cubicBezTo>
                  <a:cubicBezTo>
                    <a:pt x="60638" y="3035"/>
                    <a:pt x="60183" y="2869"/>
                    <a:pt x="59696" y="2739"/>
                  </a:cubicBezTo>
                  <a:cubicBezTo>
                    <a:pt x="59550" y="2702"/>
                    <a:pt x="59414" y="2674"/>
                    <a:pt x="59285" y="2657"/>
                  </a:cubicBezTo>
                  <a:lnTo>
                    <a:pt x="59203" y="2651"/>
                  </a:lnTo>
                  <a:cubicBezTo>
                    <a:pt x="59013" y="2627"/>
                    <a:pt x="58815" y="2606"/>
                    <a:pt x="58618" y="2606"/>
                  </a:cubicBezTo>
                  <a:cubicBezTo>
                    <a:pt x="58564" y="2606"/>
                    <a:pt x="58506" y="2606"/>
                    <a:pt x="58448" y="2610"/>
                  </a:cubicBezTo>
                  <a:cubicBezTo>
                    <a:pt x="58019" y="2644"/>
                    <a:pt x="57544" y="2729"/>
                    <a:pt x="56999" y="2872"/>
                  </a:cubicBezTo>
                  <a:cubicBezTo>
                    <a:pt x="56638" y="2967"/>
                    <a:pt x="56271" y="3103"/>
                    <a:pt x="55928" y="3236"/>
                  </a:cubicBezTo>
                  <a:cubicBezTo>
                    <a:pt x="55261" y="3331"/>
                    <a:pt x="54581" y="3518"/>
                    <a:pt x="53846" y="3807"/>
                  </a:cubicBezTo>
                  <a:cubicBezTo>
                    <a:pt x="53060" y="4117"/>
                    <a:pt x="52380" y="4440"/>
                    <a:pt x="51764" y="4800"/>
                  </a:cubicBezTo>
                  <a:cubicBezTo>
                    <a:pt x="51424" y="4998"/>
                    <a:pt x="51080" y="5236"/>
                    <a:pt x="50709" y="5532"/>
                  </a:cubicBezTo>
                  <a:cubicBezTo>
                    <a:pt x="50764" y="4756"/>
                    <a:pt x="50727" y="4032"/>
                    <a:pt x="50604" y="3379"/>
                  </a:cubicBezTo>
                  <a:cubicBezTo>
                    <a:pt x="50573" y="3222"/>
                    <a:pt x="50522" y="3079"/>
                    <a:pt x="50474" y="2960"/>
                  </a:cubicBezTo>
                  <a:cubicBezTo>
                    <a:pt x="50383" y="2722"/>
                    <a:pt x="50260" y="2470"/>
                    <a:pt x="50114" y="2212"/>
                  </a:cubicBezTo>
                  <a:cubicBezTo>
                    <a:pt x="49917" y="1861"/>
                    <a:pt x="49675" y="1545"/>
                    <a:pt x="49397" y="1269"/>
                  </a:cubicBezTo>
                  <a:cubicBezTo>
                    <a:pt x="49308" y="1184"/>
                    <a:pt x="49209" y="1103"/>
                    <a:pt x="49124" y="1038"/>
                  </a:cubicBezTo>
                  <a:cubicBezTo>
                    <a:pt x="48940" y="892"/>
                    <a:pt x="48739" y="738"/>
                    <a:pt x="48522" y="620"/>
                  </a:cubicBezTo>
                  <a:cubicBezTo>
                    <a:pt x="48131" y="402"/>
                    <a:pt x="47689" y="266"/>
                    <a:pt x="47311" y="160"/>
                  </a:cubicBezTo>
                  <a:cubicBezTo>
                    <a:pt x="47155" y="120"/>
                    <a:pt x="46988" y="96"/>
                    <a:pt x="46828" y="76"/>
                  </a:cubicBezTo>
                  <a:cubicBezTo>
                    <a:pt x="46780" y="69"/>
                    <a:pt x="46729" y="62"/>
                    <a:pt x="46685" y="55"/>
                  </a:cubicBezTo>
                  <a:cubicBezTo>
                    <a:pt x="46420" y="18"/>
                    <a:pt x="46205" y="0"/>
                    <a:pt x="46009" y="0"/>
                  </a:cubicBezTo>
                  <a:close/>
                </a:path>
              </a:pathLst>
            </a:custGeom>
            <a:solidFill>
              <a:srgbClr val="5B0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56"/>
            <p:cNvSpPr/>
            <p:nvPr/>
          </p:nvSpPr>
          <p:spPr>
            <a:xfrm>
              <a:off x="4057075" y="3561800"/>
              <a:ext cx="61325" cy="98725"/>
            </a:xfrm>
            <a:custGeom>
              <a:avLst/>
              <a:gdLst/>
              <a:ahLst/>
              <a:cxnLst/>
              <a:rect l="l" t="t" r="r" b="b"/>
              <a:pathLst>
                <a:path w="2453" h="3949" extrusionOk="0">
                  <a:moveTo>
                    <a:pt x="1412" y="0"/>
                  </a:moveTo>
                  <a:cubicBezTo>
                    <a:pt x="1225" y="0"/>
                    <a:pt x="1038" y="55"/>
                    <a:pt x="875" y="168"/>
                  </a:cubicBezTo>
                  <a:cubicBezTo>
                    <a:pt x="762" y="249"/>
                    <a:pt x="671" y="344"/>
                    <a:pt x="589" y="457"/>
                  </a:cubicBezTo>
                  <a:cubicBezTo>
                    <a:pt x="514" y="559"/>
                    <a:pt x="462" y="633"/>
                    <a:pt x="415" y="746"/>
                  </a:cubicBezTo>
                  <a:cubicBezTo>
                    <a:pt x="381" y="821"/>
                    <a:pt x="357" y="892"/>
                    <a:pt x="333" y="967"/>
                  </a:cubicBezTo>
                  <a:cubicBezTo>
                    <a:pt x="286" y="1102"/>
                    <a:pt x="245" y="1239"/>
                    <a:pt x="211" y="1378"/>
                  </a:cubicBezTo>
                  <a:cubicBezTo>
                    <a:pt x="181" y="1504"/>
                    <a:pt x="143" y="1630"/>
                    <a:pt x="112" y="1756"/>
                  </a:cubicBezTo>
                  <a:cubicBezTo>
                    <a:pt x="58" y="1964"/>
                    <a:pt x="34" y="2171"/>
                    <a:pt x="18" y="2385"/>
                  </a:cubicBezTo>
                  <a:cubicBezTo>
                    <a:pt x="0" y="2572"/>
                    <a:pt x="38" y="2787"/>
                    <a:pt x="79" y="2970"/>
                  </a:cubicBezTo>
                  <a:cubicBezTo>
                    <a:pt x="95" y="3052"/>
                    <a:pt x="116" y="3123"/>
                    <a:pt x="153" y="3198"/>
                  </a:cubicBezTo>
                  <a:cubicBezTo>
                    <a:pt x="181" y="3286"/>
                    <a:pt x="222" y="3368"/>
                    <a:pt x="276" y="3443"/>
                  </a:cubicBezTo>
                  <a:cubicBezTo>
                    <a:pt x="330" y="3515"/>
                    <a:pt x="388" y="3579"/>
                    <a:pt x="449" y="3644"/>
                  </a:cubicBezTo>
                  <a:cubicBezTo>
                    <a:pt x="467" y="3661"/>
                    <a:pt x="483" y="3671"/>
                    <a:pt x="500" y="3685"/>
                  </a:cubicBezTo>
                  <a:cubicBezTo>
                    <a:pt x="565" y="3743"/>
                    <a:pt x="636" y="3790"/>
                    <a:pt x="715" y="3831"/>
                  </a:cubicBezTo>
                  <a:cubicBezTo>
                    <a:pt x="832" y="3892"/>
                    <a:pt x="1020" y="3949"/>
                    <a:pt x="1165" y="3949"/>
                  </a:cubicBezTo>
                  <a:cubicBezTo>
                    <a:pt x="1180" y="3949"/>
                    <a:pt x="1194" y="3948"/>
                    <a:pt x="1208" y="3947"/>
                  </a:cubicBezTo>
                  <a:cubicBezTo>
                    <a:pt x="1365" y="3936"/>
                    <a:pt x="1497" y="3913"/>
                    <a:pt x="1636" y="3828"/>
                  </a:cubicBezTo>
                  <a:cubicBezTo>
                    <a:pt x="1728" y="3773"/>
                    <a:pt x="1806" y="3702"/>
                    <a:pt x="1888" y="3630"/>
                  </a:cubicBezTo>
                  <a:cubicBezTo>
                    <a:pt x="1966" y="3559"/>
                    <a:pt x="2018" y="3457"/>
                    <a:pt x="2079" y="3368"/>
                  </a:cubicBezTo>
                  <a:cubicBezTo>
                    <a:pt x="2161" y="3242"/>
                    <a:pt x="2201" y="3086"/>
                    <a:pt x="2252" y="2947"/>
                  </a:cubicBezTo>
                  <a:cubicBezTo>
                    <a:pt x="2320" y="2749"/>
                    <a:pt x="2351" y="2535"/>
                    <a:pt x="2371" y="2324"/>
                  </a:cubicBezTo>
                  <a:cubicBezTo>
                    <a:pt x="2398" y="2171"/>
                    <a:pt x="2409" y="2018"/>
                    <a:pt x="2422" y="1865"/>
                  </a:cubicBezTo>
                  <a:cubicBezTo>
                    <a:pt x="2453" y="1545"/>
                    <a:pt x="2453" y="1222"/>
                    <a:pt x="2385" y="909"/>
                  </a:cubicBezTo>
                  <a:cubicBezTo>
                    <a:pt x="2320" y="600"/>
                    <a:pt x="2167" y="276"/>
                    <a:pt x="1878" y="120"/>
                  </a:cubicBezTo>
                  <a:cubicBezTo>
                    <a:pt x="1732" y="41"/>
                    <a:pt x="1572" y="0"/>
                    <a:pt x="14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56"/>
            <p:cNvSpPr/>
            <p:nvPr/>
          </p:nvSpPr>
          <p:spPr>
            <a:xfrm>
              <a:off x="4481000" y="3610700"/>
              <a:ext cx="69175" cy="95950"/>
            </a:xfrm>
            <a:custGeom>
              <a:avLst/>
              <a:gdLst/>
              <a:ahLst/>
              <a:cxnLst/>
              <a:rect l="l" t="t" r="r" b="b"/>
              <a:pathLst>
                <a:path w="2767" h="3838" extrusionOk="0">
                  <a:moveTo>
                    <a:pt x="2160" y="1263"/>
                  </a:moveTo>
                  <a:cubicBezTo>
                    <a:pt x="2150" y="1273"/>
                    <a:pt x="2137" y="1283"/>
                    <a:pt x="2124" y="1294"/>
                  </a:cubicBezTo>
                  <a:cubicBezTo>
                    <a:pt x="2137" y="1283"/>
                    <a:pt x="2147" y="1273"/>
                    <a:pt x="2160" y="1263"/>
                  </a:cubicBezTo>
                  <a:close/>
                  <a:moveTo>
                    <a:pt x="1688" y="0"/>
                  </a:moveTo>
                  <a:cubicBezTo>
                    <a:pt x="1606" y="0"/>
                    <a:pt x="1528" y="14"/>
                    <a:pt x="1457" y="38"/>
                  </a:cubicBezTo>
                  <a:cubicBezTo>
                    <a:pt x="1276" y="49"/>
                    <a:pt x="1099" y="120"/>
                    <a:pt x="981" y="262"/>
                  </a:cubicBezTo>
                  <a:cubicBezTo>
                    <a:pt x="756" y="528"/>
                    <a:pt x="541" y="810"/>
                    <a:pt x="358" y="1103"/>
                  </a:cubicBezTo>
                  <a:cubicBezTo>
                    <a:pt x="123" y="1477"/>
                    <a:pt x="1" y="1909"/>
                    <a:pt x="4" y="2351"/>
                  </a:cubicBezTo>
                  <a:cubicBezTo>
                    <a:pt x="4" y="2525"/>
                    <a:pt x="21" y="2708"/>
                    <a:pt x="65" y="2878"/>
                  </a:cubicBezTo>
                  <a:cubicBezTo>
                    <a:pt x="106" y="3049"/>
                    <a:pt x="180" y="3215"/>
                    <a:pt x="290" y="3351"/>
                  </a:cubicBezTo>
                  <a:cubicBezTo>
                    <a:pt x="398" y="3487"/>
                    <a:pt x="456" y="3549"/>
                    <a:pt x="603" y="3644"/>
                  </a:cubicBezTo>
                  <a:cubicBezTo>
                    <a:pt x="711" y="3715"/>
                    <a:pt x="830" y="3753"/>
                    <a:pt x="953" y="3797"/>
                  </a:cubicBezTo>
                  <a:cubicBezTo>
                    <a:pt x="1038" y="3828"/>
                    <a:pt x="1191" y="3838"/>
                    <a:pt x="1270" y="3838"/>
                  </a:cubicBezTo>
                  <a:cubicBezTo>
                    <a:pt x="1368" y="3838"/>
                    <a:pt x="1487" y="3828"/>
                    <a:pt x="1579" y="3800"/>
                  </a:cubicBezTo>
                  <a:cubicBezTo>
                    <a:pt x="1777" y="3739"/>
                    <a:pt x="1946" y="3644"/>
                    <a:pt x="2096" y="3501"/>
                  </a:cubicBezTo>
                  <a:cubicBezTo>
                    <a:pt x="2290" y="3324"/>
                    <a:pt x="2416" y="3093"/>
                    <a:pt x="2521" y="2855"/>
                  </a:cubicBezTo>
                  <a:cubicBezTo>
                    <a:pt x="2681" y="2504"/>
                    <a:pt x="2736" y="2106"/>
                    <a:pt x="2752" y="1722"/>
                  </a:cubicBezTo>
                  <a:cubicBezTo>
                    <a:pt x="2766" y="1396"/>
                    <a:pt x="2719" y="1052"/>
                    <a:pt x="2617" y="743"/>
                  </a:cubicBezTo>
                  <a:cubicBezTo>
                    <a:pt x="2582" y="636"/>
                    <a:pt x="2528" y="534"/>
                    <a:pt x="2470" y="440"/>
                  </a:cubicBezTo>
                  <a:cubicBezTo>
                    <a:pt x="2385" y="303"/>
                    <a:pt x="2283" y="232"/>
                    <a:pt x="2157" y="143"/>
                  </a:cubicBezTo>
                  <a:cubicBezTo>
                    <a:pt x="2035" y="55"/>
                    <a:pt x="1854" y="0"/>
                    <a:pt x="1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56"/>
            <p:cNvSpPr/>
            <p:nvPr/>
          </p:nvSpPr>
          <p:spPr>
            <a:xfrm>
              <a:off x="4192525" y="3596750"/>
              <a:ext cx="227275" cy="144775"/>
            </a:xfrm>
            <a:custGeom>
              <a:avLst/>
              <a:gdLst/>
              <a:ahLst/>
              <a:cxnLst/>
              <a:rect l="l" t="t" r="r" b="b"/>
              <a:pathLst>
                <a:path w="9091" h="5791" extrusionOk="0">
                  <a:moveTo>
                    <a:pt x="1151" y="1"/>
                  </a:moveTo>
                  <a:cubicBezTo>
                    <a:pt x="1042" y="7"/>
                    <a:pt x="916" y="15"/>
                    <a:pt x="800" y="48"/>
                  </a:cubicBezTo>
                  <a:cubicBezTo>
                    <a:pt x="674" y="86"/>
                    <a:pt x="586" y="133"/>
                    <a:pt x="478" y="215"/>
                  </a:cubicBezTo>
                  <a:cubicBezTo>
                    <a:pt x="403" y="273"/>
                    <a:pt x="335" y="351"/>
                    <a:pt x="274" y="453"/>
                  </a:cubicBezTo>
                  <a:cubicBezTo>
                    <a:pt x="216" y="549"/>
                    <a:pt x="164" y="651"/>
                    <a:pt x="134" y="749"/>
                  </a:cubicBezTo>
                  <a:cubicBezTo>
                    <a:pt x="96" y="858"/>
                    <a:pt x="79" y="974"/>
                    <a:pt x="62" y="1083"/>
                  </a:cubicBezTo>
                  <a:lnTo>
                    <a:pt x="56" y="1127"/>
                  </a:lnTo>
                  <a:cubicBezTo>
                    <a:pt x="29" y="1283"/>
                    <a:pt x="1" y="1470"/>
                    <a:pt x="8" y="1674"/>
                  </a:cubicBezTo>
                  <a:cubicBezTo>
                    <a:pt x="21" y="2039"/>
                    <a:pt x="96" y="2412"/>
                    <a:pt x="222" y="2756"/>
                  </a:cubicBezTo>
                  <a:cubicBezTo>
                    <a:pt x="294" y="2954"/>
                    <a:pt x="365" y="3127"/>
                    <a:pt x="440" y="3280"/>
                  </a:cubicBezTo>
                  <a:cubicBezTo>
                    <a:pt x="532" y="3477"/>
                    <a:pt x="657" y="3654"/>
                    <a:pt x="780" y="3827"/>
                  </a:cubicBezTo>
                  <a:lnTo>
                    <a:pt x="800" y="3855"/>
                  </a:lnTo>
                  <a:lnTo>
                    <a:pt x="767" y="3804"/>
                  </a:lnTo>
                  <a:lnTo>
                    <a:pt x="767" y="3804"/>
                  </a:lnTo>
                  <a:cubicBezTo>
                    <a:pt x="910" y="4004"/>
                    <a:pt x="1042" y="4171"/>
                    <a:pt x="1172" y="4314"/>
                  </a:cubicBezTo>
                  <a:cubicBezTo>
                    <a:pt x="1318" y="4480"/>
                    <a:pt x="1494" y="4644"/>
                    <a:pt x="1712" y="4811"/>
                  </a:cubicBezTo>
                  <a:cubicBezTo>
                    <a:pt x="1845" y="4916"/>
                    <a:pt x="2029" y="5049"/>
                    <a:pt x="2229" y="5158"/>
                  </a:cubicBezTo>
                  <a:cubicBezTo>
                    <a:pt x="2437" y="5267"/>
                    <a:pt x="2624" y="5355"/>
                    <a:pt x="2800" y="5427"/>
                  </a:cubicBezTo>
                  <a:cubicBezTo>
                    <a:pt x="3168" y="5573"/>
                    <a:pt x="3569" y="5672"/>
                    <a:pt x="4107" y="5743"/>
                  </a:cubicBezTo>
                  <a:cubicBezTo>
                    <a:pt x="4356" y="5777"/>
                    <a:pt x="4580" y="5791"/>
                    <a:pt x="4791" y="5791"/>
                  </a:cubicBezTo>
                  <a:cubicBezTo>
                    <a:pt x="5005" y="5791"/>
                    <a:pt x="5205" y="5774"/>
                    <a:pt x="5400" y="5739"/>
                  </a:cubicBezTo>
                  <a:cubicBezTo>
                    <a:pt x="5546" y="5712"/>
                    <a:pt x="5706" y="5675"/>
                    <a:pt x="5882" y="5617"/>
                  </a:cubicBezTo>
                  <a:cubicBezTo>
                    <a:pt x="6086" y="5552"/>
                    <a:pt x="6290" y="5477"/>
                    <a:pt x="6491" y="5396"/>
                  </a:cubicBezTo>
                  <a:cubicBezTo>
                    <a:pt x="6621" y="5345"/>
                    <a:pt x="6750" y="5284"/>
                    <a:pt x="6876" y="5226"/>
                  </a:cubicBezTo>
                  <a:lnTo>
                    <a:pt x="6995" y="5168"/>
                  </a:lnTo>
                  <a:cubicBezTo>
                    <a:pt x="7168" y="5089"/>
                    <a:pt x="7335" y="4995"/>
                    <a:pt x="7491" y="4885"/>
                  </a:cubicBezTo>
                  <a:cubicBezTo>
                    <a:pt x="7665" y="4766"/>
                    <a:pt x="7846" y="4637"/>
                    <a:pt x="8015" y="4498"/>
                  </a:cubicBezTo>
                  <a:cubicBezTo>
                    <a:pt x="8091" y="4436"/>
                    <a:pt x="8155" y="4378"/>
                    <a:pt x="8213" y="4321"/>
                  </a:cubicBezTo>
                  <a:cubicBezTo>
                    <a:pt x="8291" y="4240"/>
                    <a:pt x="8366" y="4144"/>
                    <a:pt x="8433" y="4056"/>
                  </a:cubicBezTo>
                  <a:lnTo>
                    <a:pt x="8482" y="3998"/>
                  </a:lnTo>
                  <a:cubicBezTo>
                    <a:pt x="8543" y="3916"/>
                    <a:pt x="8604" y="3835"/>
                    <a:pt x="8662" y="3756"/>
                  </a:cubicBezTo>
                  <a:cubicBezTo>
                    <a:pt x="8689" y="3719"/>
                    <a:pt x="8713" y="3681"/>
                    <a:pt x="8740" y="3644"/>
                  </a:cubicBezTo>
                  <a:cubicBezTo>
                    <a:pt x="8808" y="3546"/>
                    <a:pt x="8852" y="3447"/>
                    <a:pt x="8887" y="3362"/>
                  </a:cubicBezTo>
                  <a:cubicBezTo>
                    <a:pt x="8910" y="3297"/>
                    <a:pt x="8931" y="3229"/>
                    <a:pt x="8951" y="3164"/>
                  </a:cubicBezTo>
                  <a:lnTo>
                    <a:pt x="8971" y="3100"/>
                  </a:lnTo>
                  <a:cubicBezTo>
                    <a:pt x="8995" y="3022"/>
                    <a:pt x="9022" y="2929"/>
                    <a:pt x="9043" y="2835"/>
                  </a:cubicBezTo>
                  <a:cubicBezTo>
                    <a:pt x="9060" y="2739"/>
                    <a:pt x="9077" y="2648"/>
                    <a:pt x="9083" y="2552"/>
                  </a:cubicBezTo>
                  <a:cubicBezTo>
                    <a:pt x="9091" y="2464"/>
                    <a:pt x="9080" y="2372"/>
                    <a:pt x="9070" y="2283"/>
                  </a:cubicBezTo>
                  <a:lnTo>
                    <a:pt x="9070" y="2266"/>
                  </a:lnTo>
                  <a:cubicBezTo>
                    <a:pt x="9046" y="2066"/>
                    <a:pt x="8995" y="1892"/>
                    <a:pt x="8910" y="1736"/>
                  </a:cubicBezTo>
                  <a:cubicBezTo>
                    <a:pt x="8811" y="1552"/>
                    <a:pt x="8638" y="1403"/>
                    <a:pt x="8482" y="1273"/>
                  </a:cubicBezTo>
                  <a:cubicBezTo>
                    <a:pt x="8335" y="1154"/>
                    <a:pt x="8158" y="1065"/>
                    <a:pt x="7968" y="1011"/>
                  </a:cubicBezTo>
                  <a:cubicBezTo>
                    <a:pt x="7855" y="981"/>
                    <a:pt x="7736" y="963"/>
                    <a:pt x="7614" y="963"/>
                  </a:cubicBezTo>
                  <a:cubicBezTo>
                    <a:pt x="7342" y="963"/>
                    <a:pt x="7050" y="1038"/>
                    <a:pt x="6764" y="1185"/>
                  </a:cubicBezTo>
                  <a:cubicBezTo>
                    <a:pt x="6662" y="1235"/>
                    <a:pt x="6560" y="1293"/>
                    <a:pt x="6461" y="1348"/>
                  </a:cubicBezTo>
                  <a:lnTo>
                    <a:pt x="6369" y="1399"/>
                  </a:lnTo>
                  <a:cubicBezTo>
                    <a:pt x="6345" y="1412"/>
                    <a:pt x="6321" y="1426"/>
                    <a:pt x="6294" y="1439"/>
                  </a:cubicBezTo>
                  <a:cubicBezTo>
                    <a:pt x="6270" y="1447"/>
                    <a:pt x="6243" y="1456"/>
                    <a:pt x="6219" y="1464"/>
                  </a:cubicBezTo>
                  <a:cubicBezTo>
                    <a:pt x="6009" y="1532"/>
                    <a:pt x="5756" y="1603"/>
                    <a:pt x="5488" y="1640"/>
                  </a:cubicBezTo>
                  <a:cubicBezTo>
                    <a:pt x="5386" y="1651"/>
                    <a:pt x="5281" y="1654"/>
                    <a:pt x="5178" y="1654"/>
                  </a:cubicBezTo>
                  <a:cubicBezTo>
                    <a:pt x="4971" y="1654"/>
                    <a:pt x="4764" y="1637"/>
                    <a:pt x="4556" y="1610"/>
                  </a:cubicBezTo>
                  <a:cubicBezTo>
                    <a:pt x="4440" y="1586"/>
                    <a:pt x="4338" y="1555"/>
                    <a:pt x="4243" y="1518"/>
                  </a:cubicBezTo>
                  <a:cubicBezTo>
                    <a:pt x="4053" y="1419"/>
                    <a:pt x="3866" y="1301"/>
                    <a:pt x="3689" y="1188"/>
                  </a:cubicBezTo>
                  <a:lnTo>
                    <a:pt x="3651" y="1164"/>
                  </a:lnTo>
                  <a:cubicBezTo>
                    <a:pt x="3525" y="1086"/>
                    <a:pt x="3406" y="990"/>
                    <a:pt x="3290" y="896"/>
                  </a:cubicBezTo>
                  <a:cubicBezTo>
                    <a:pt x="3208" y="831"/>
                    <a:pt x="3124" y="763"/>
                    <a:pt x="3039" y="701"/>
                  </a:cubicBezTo>
                  <a:cubicBezTo>
                    <a:pt x="2848" y="566"/>
                    <a:pt x="2668" y="453"/>
                    <a:pt x="2491" y="362"/>
                  </a:cubicBezTo>
                  <a:cubicBezTo>
                    <a:pt x="2359" y="293"/>
                    <a:pt x="2202" y="215"/>
                    <a:pt x="2035" y="147"/>
                  </a:cubicBezTo>
                  <a:cubicBezTo>
                    <a:pt x="1902" y="92"/>
                    <a:pt x="1759" y="65"/>
                    <a:pt x="1627" y="42"/>
                  </a:cubicBezTo>
                  <a:lnTo>
                    <a:pt x="1593" y="35"/>
                  </a:lnTo>
                  <a:lnTo>
                    <a:pt x="1563" y="31"/>
                  </a:lnTo>
                  <a:lnTo>
                    <a:pt x="1563" y="31"/>
                  </a:lnTo>
                  <a:lnTo>
                    <a:pt x="1621" y="42"/>
                  </a:lnTo>
                  <a:cubicBezTo>
                    <a:pt x="1501" y="21"/>
                    <a:pt x="1359" y="1"/>
                    <a:pt x="12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56"/>
            <p:cNvSpPr/>
            <p:nvPr/>
          </p:nvSpPr>
          <p:spPr>
            <a:xfrm>
              <a:off x="4234125" y="3659450"/>
              <a:ext cx="116375" cy="69350"/>
            </a:xfrm>
            <a:custGeom>
              <a:avLst/>
              <a:gdLst/>
              <a:ahLst/>
              <a:cxnLst/>
              <a:rect l="l" t="t" r="r" b="b"/>
              <a:pathLst>
                <a:path w="4655" h="2774" extrusionOk="0">
                  <a:moveTo>
                    <a:pt x="844" y="0"/>
                  </a:moveTo>
                  <a:cubicBezTo>
                    <a:pt x="701" y="0"/>
                    <a:pt x="558" y="33"/>
                    <a:pt x="429" y="112"/>
                  </a:cubicBezTo>
                  <a:cubicBezTo>
                    <a:pt x="299" y="190"/>
                    <a:pt x="184" y="299"/>
                    <a:pt x="116" y="435"/>
                  </a:cubicBezTo>
                  <a:cubicBezTo>
                    <a:pt x="79" y="510"/>
                    <a:pt x="48" y="571"/>
                    <a:pt x="31" y="650"/>
                  </a:cubicBezTo>
                  <a:cubicBezTo>
                    <a:pt x="10" y="714"/>
                    <a:pt x="1" y="782"/>
                    <a:pt x="1" y="850"/>
                  </a:cubicBezTo>
                  <a:cubicBezTo>
                    <a:pt x="7" y="922"/>
                    <a:pt x="14" y="989"/>
                    <a:pt x="21" y="1061"/>
                  </a:cubicBezTo>
                  <a:cubicBezTo>
                    <a:pt x="28" y="1143"/>
                    <a:pt x="75" y="1242"/>
                    <a:pt x="103" y="1310"/>
                  </a:cubicBezTo>
                  <a:cubicBezTo>
                    <a:pt x="116" y="1344"/>
                    <a:pt x="130" y="1371"/>
                    <a:pt x="147" y="1405"/>
                  </a:cubicBezTo>
                  <a:cubicBezTo>
                    <a:pt x="191" y="1490"/>
                    <a:pt x="252" y="1568"/>
                    <a:pt x="310" y="1646"/>
                  </a:cubicBezTo>
                  <a:cubicBezTo>
                    <a:pt x="375" y="1738"/>
                    <a:pt x="446" y="1817"/>
                    <a:pt x="531" y="1891"/>
                  </a:cubicBezTo>
                  <a:cubicBezTo>
                    <a:pt x="909" y="2225"/>
                    <a:pt x="1351" y="2510"/>
                    <a:pt x="1844" y="2643"/>
                  </a:cubicBezTo>
                  <a:cubicBezTo>
                    <a:pt x="2139" y="2721"/>
                    <a:pt x="2445" y="2774"/>
                    <a:pt x="2750" y="2774"/>
                  </a:cubicBezTo>
                  <a:cubicBezTo>
                    <a:pt x="2966" y="2774"/>
                    <a:pt x="3182" y="2747"/>
                    <a:pt x="3392" y="2684"/>
                  </a:cubicBezTo>
                  <a:cubicBezTo>
                    <a:pt x="3562" y="2633"/>
                    <a:pt x="3732" y="2561"/>
                    <a:pt x="3888" y="2479"/>
                  </a:cubicBezTo>
                  <a:cubicBezTo>
                    <a:pt x="4048" y="2398"/>
                    <a:pt x="4198" y="2292"/>
                    <a:pt x="4328" y="2167"/>
                  </a:cubicBezTo>
                  <a:cubicBezTo>
                    <a:pt x="4447" y="2051"/>
                    <a:pt x="4535" y="1919"/>
                    <a:pt x="4596" y="1762"/>
                  </a:cubicBezTo>
                  <a:cubicBezTo>
                    <a:pt x="4630" y="1677"/>
                    <a:pt x="4644" y="1585"/>
                    <a:pt x="4647" y="1493"/>
                  </a:cubicBezTo>
                  <a:cubicBezTo>
                    <a:pt x="4654" y="1394"/>
                    <a:pt x="4620" y="1211"/>
                    <a:pt x="4562" y="1126"/>
                  </a:cubicBezTo>
                  <a:cubicBezTo>
                    <a:pt x="4491" y="1013"/>
                    <a:pt x="4426" y="925"/>
                    <a:pt x="4314" y="850"/>
                  </a:cubicBezTo>
                  <a:cubicBezTo>
                    <a:pt x="4232" y="796"/>
                    <a:pt x="4141" y="758"/>
                    <a:pt x="4052" y="721"/>
                  </a:cubicBezTo>
                  <a:cubicBezTo>
                    <a:pt x="4004" y="700"/>
                    <a:pt x="3953" y="691"/>
                    <a:pt x="3902" y="680"/>
                  </a:cubicBezTo>
                  <a:cubicBezTo>
                    <a:pt x="3830" y="666"/>
                    <a:pt x="3753" y="653"/>
                    <a:pt x="3678" y="646"/>
                  </a:cubicBezTo>
                  <a:cubicBezTo>
                    <a:pt x="3659" y="645"/>
                    <a:pt x="3640" y="644"/>
                    <a:pt x="3622" y="644"/>
                  </a:cubicBezTo>
                  <a:cubicBezTo>
                    <a:pt x="3363" y="644"/>
                    <a:pt x="3112" y="726"/>
                    <a:pt x="2868" y="796"/>
                  </a:cubicBezTo>
                  <a:cubicBezTo>
                    <a:pt x="2692" y="847"/>
                    <a:pt x="2511" y="891"/>
                    <a:pt x="2331" y="922"/>
                  </a:cubicBezTo>
                  <a:cubicBezTo>
                    <a:pt x="2307" y="887"/>
                    <a:pt x="2283" y="850"/>
                    <a:pt x="2256" y="816"/>
                  </a:cubicBezTo>
                  <a:cubicBezTo>
                    <a:pt x="2211" y="748"/>
                    <a:pt x="2164" y="683"/>
                    <a:pt x="2116" y="619"/>
                  </a:cubicBezTo>
                  <a:cubicBezTo>
                    <a:pt x="2048" y="531"/>
                    <a:pt x="1949" y="459"/>
                    <a:pt x="1858" y="394"/>
                  </a:cubicBezTo>
                  <a:cubicBezTo>
                    <a:pt x="1654" y="255"/>
                    <a:pt x="1433" y="126"/>
                    <a:pt x="1194" y="54"/>
                  </a:cubicBezTo>
                  <a:cubicBezTo>
                    <a:pt x="1082" y="20"/>
                    <a:pt x="963" y="0"/>
                    <a:pt x="8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56"/>
            <p:cNvSpPr/>
            <p:nvPr/>
          </p:nvSpPr>
          <p:spPr>
            <a:xfrm>
              <a:off x="3345700" y="2686125"/>
              <a:ext cx="1970350" cy="1643125"/>
            </a:xfrm>
            <a:custGeom>
              <a:avLst/>
              <a:gdLst/>
              <a:ahLst/>
              <a:cxnLst/>
              <a:rect l="l" t="t" r="r" b="b"/>
              <a:pathLst>
                <a:path w="78814" h="65725" extrusionOk="0">
                  <a:moveTo>
                    <a:pt x="50246" y="8219"/>
                  </a:moveTo>
                  <a:lnTo>
                    <a:pt x="50246" y="8219"/>
                  </a:lnTo>
                  <a:cubicBezTo>
                    <a:pt x="50209" y="8338"/>
                    <a:pt x="50172" y="8457"/>
                    <a:pt x="50131" y="8576"/>
                  </a:cubicBezTo>
                  <a:cubicBezTo>
                    <a:pt x="50012" y="8866"/>
                    <a:pt x="49866" y="9141"/>
                    <a:pt x="49695" y="9403"/>
                  </a:cubicBezTo>
                  <a:cubicBezTo>
                    <a:pt x="49586" y="9546"/>
                    <a:pt x="49470" y="9682"/>
                    <a:pt x="49348" y="9808"/>
                  </a:cubicBezTo>
                  <a:cubicBezTo>
                    <a:pt x="49324" y="9825"/>
                    <a:pt x="49297" y="9841"/>
                    <a:pt x="49274" y="9858"/>
                  </a:cubicBezTo>
                  <a:cubicBezTo>
                    <a:pt x="49291" y="9794"/>
                    <a:pt x="49311" y="9729"/>
                    <a:pt x="49335" y="9665"/>
                  </a:cubicBezTo>
                  <a:cubicBezTo>
                    <a:pt x="49423" y="9458"/>
                    <a:pt x="49525" y="9260"/>
                    <a:pt x="49644" y="9066"/>
                  </a:cubicBezTo>
                  <a:cubicBezTo>
                    <a:pt x="49763" y="8875"/>
                    <a:pt x="49892" y="8692"/>
                    <a:pt x="50021" y="8508"/>
                  </a:cubicBezTo>
                  <a:cubicBezTo>
                    <a:pt x="50097" y="8413"/>
                    <a:pt x="50168" y="8315"/>
                    <a:pt x="50246" y="8219"/>
                  </a:cubicBezTo>
                  <a:close/>
                  <a:moveTo>
                    <a:pt x="49266" y="9886"/>
                  </a:moveTo>
                  <a:cubicBezTo>
                    <a:pt x="49280" y="9886"/>
                    <a:pt x="49291" y="9889"/>
                    <a:pt x="49304" y="9889"/>
                  </a:cubicBezTo>
                  <a:cubicBezTo>
                    <a:pt x="49291" y="9889"/>
                    <a:pt x="49277" y="9889"/>
                    <a:pt x="49266" y="9886"/>
                  </a:cubicBezTo>
                  <a:close/>
                  <a:moveTo>
                    <a:pt x="35711" y="11634"/>
                  </a:moveTo>
                  <a:cubicBezTo>
                    <a:pt x="35698" y="11642"/>
                    <a:pt x="35687" y="11647"/>
                    <a:pt x="35673" y="11652"/>
                  </a:cubicBezTo>
                  <a:lnTo>
                    <a:pt x="35673" y="11652"/>
                  </a:lnTo>
                  <a:cubicBezTo>
                    <a:pt x="35686" y="11646"/>
                    <a:pt x="35698" y="11639"/>
                    <a:pt x="35711" y="11634"/>
                  </a:cubicBezTo>
                  <a:close/>
                  <a:moveTo>
                    <a:pt x="35517" y="11601"/>
                  </a:moveTo>
                  <a:cubicBezTo>
                    <a:pt x="35530" y="11628"/>
                    <a:pt x="35544" y="11651"/>
                    <a:pt x="35555" y="11678"/>
                  </a:cubicBezTo>
                  <a:cubicBezTo>
                    <a:pt x="35541" y="11654"/>
                    <a:pt x="35527" y="11628"/>
                    <a:pt x="35517" y="11601"/>
                  </a:cubicBezTo>
                  <a:close/>
                  <a:moveTo>
                    <a:pt x="36364" y="8729"/>
                  </a:moveTo>
                  <a:cubicBezTo>
                    <a:pt x="36361" y="8770"/>
                    <a:pt x="36361" y="8814"/>
                    <a:pt x="36357" y="8858"/>
                  </a:cubicBezTo>
                  <a:cubicBezTo>
                    <a:pt x="36347" y="9111"/>
                    <a:pt x="36326" y="9362"/>
                    <a:pt x="36306" y="9613"/>
                  </a:cubicBezTo>
                  <a:cubicBezTo>
                    <a:pt x="36286" y="9770"/>
                    <a:pt x="36269" y="9927"/>
                    <a:pt x="36238" y="10083"/>
                  </a:cubicBezTo>
                  <a:cubicBezTo>
                    <a:pt x="36218" y="10209"/>
                    <a:pt x="36194" y="10335"/>
                    <a:pt x="36174" y="10458"/>
                  </a:cubicBezTo>
                  <a:cubicBezTo>
                    <a:pt x="36133" y="10682"/>
                    <a:pt x="36061" y="10899"/>
                    <a:pt x="35987" y="11114"/>
                  </a:cubicBezTo>
                  <a:cubicBezTo>
                    <a:pt x="35922" y="11270"/>
                    <a:pt x="35847" y="11417"/>
                    <a:pt x="35759" y="11556"/>
                  </a:cubicBezTo>
                  <a:cubicBezTo>
                    <a:pt x="35734" y="11583"/>
                    <a:pt x="35707" y="11610"/>
                    <a:pt x="35684" y="11634"/>
                  </a:cubicBezTo>
                  <a:cubicBezTo>
                    <a:pt x="35660" y="11651"/>
                    <a:pt x="35640" y="11665"/>
                    <a:pt x="35616" y="11678"/>
                  </a:cubicBezTo>
                  <a:cubicBezTo>
                    <a:pt x="35599" y="11685"/>
                    <a:pt x="35582" y="11689"/>
                    <a:pt x="35568" y="11695"/>
                  </a:cubicBezTo>
                  <a:cubicBezTo>
                    <a:pt x="35565" y="11678"/>
                    <a:pt x="35558" y="11665"/>
                    <a:pt x="35555" y="11651"/>
                  </a:cubicBezTo>
                  <a:cubicBezTo>
                    <a:pt x="35541" y="11505"/>
                    <a:pt x="35541" y="11365"/>
                    <a:pt x="35547" y="11223"/>
                  </a:cubicBezTo>
                  <a:cubicBezTo>
                    <a:pt x="35582" y="10947"/>
                    <a:pt x="35626" y="10678"/>
                    <a:pt x="35701" y="10413"/>
                  </a:cubicBezTo>
                  <a:cubicBezTo>
                    <a:pt x="35789" y="10097"/>
                    <a:pt x="35885" y="9777"/>
                    <a:pt x="36000" y="9467"/>
                  </a:cubicBezTo>
                  <a:cubicBezTo>
                    <a:pt x="36065" y="9301"/>
                    <a:pt x="36130" y="9134"/>
                    <a:pt x="36218" y="8977"/>
                  </a:cubicBezTo>
                  <a:cubicBezTo>
                    <a:pt x="36265" y="8896"/>
                    <a:pt x="36313" y="8811"/>
                    <a:pt x="36364" y="8729"/>
                  </a:cubicBezTo>
                  <a:close/>
                  <a:moveTo>
                    <a:pt x="35497" y="11662"/>
                  </a:moveTo>
                  <a:cubicBezTo>
                    <a:pt x="35517" y="11675"/>
                    <a:pt x="35534" y="11689"/>
                    <a:pt x="35555" y="11699"/>
                  </a:cubicBezTo>
                  <a:cubicBezTo>
                    <a:pt x="35551" y="11699"/>
                    <a:pt x="35551" y="11699"/>
                    <a:pt x="35551" y="11703"/>
                  </a:cubicBezTo>
                  <a:cubicBezTo>
                    <a:pt x="35534" y="11689"/>
                    <a:pt x="35514" y="11675"/>
                    <a:pt x="35497" y="11662"/>
                  </a:cubicBezTo>
                  <a:close/>
                  <a:moveTo>
                    <a:pt x="60267" y="19196"/>
                  </a:moveTo>
                  <a:cubicBezTo>
                    <a:pt x="60236" y="19214"/>
                    <a:pt x="60202" y="19229"/>
                    <a:pt x="60168" y="19243"/>
                  </a:cubicBezTo>
                  <a:lnTo>
                    <a:pt x="60168" y="19243"/>
                  </a:lnTo>
                  <a:cubicBezTo>
                    <a:pt x="60203" y="19227"/>
                    <a:pt x="60237" y="19212"/>
                    <a:pt x="60267" y="19196"/>
                  </a:cubicBezTo>
                  <a:close/>
                  <a:moveTo>
                    <a:pt x="60757" y="18751"/>
                  </a:moveTo>
                  <a:lnTo>
                    <a:pt x="60757" y="18751"/>
                  </a:lnTo>
                  <a:cubicBezTo>
                    <a:pt x="60669" y="18853"/>
                    <a:pt x="60573" y="18951"/>
                    <a:pt x="60471" y="19043"/>
                  </a:cubicBezTo>
                  <a:cubicBezTo>
                    <a:pt x="60374" y="19117"/>
                    <a:pt x="60269" y="19185"/>
                    <a:pt x="60162" y="19245"/>
                  </a:cubicBezTo>
                  <a:lnTo>
                    <a:pt x="60162" y="19245"/>
                  </a:lnTo>
                  <a:cubicBezTo>
                    <a:pt x="60146" y="19252"/>
                    <a:pt x="60130" y="19258"/>
                    <a:pt x="60115" y="19264"/>
                  </a:cubicBezTo>
                  <a:cubicBezTo>
                    <a:pt x="60124" y="19244"/>
                    <a:pt x="60138" y="19223"/>
                    <a:pt x="60152" y="19206"/>
                  </a:cubicBezTo>
                  <a:cubicBezTo>
                    <a:pt x="60186" y="19162"/>
                    <a:pt x="60223" y="19118"/>
                    <a:pt x="60264" y="19080"/>
                  </a:cubicBezTo>
                  <a:cubicBezTo>
                    <a:pt x="60424" y="18961"/>
                    <a:pt x="60587" y="18853"/>
                    <a:pt x="60757" y="18751"/>
                  </a:cubicBezTo>
                  <a:close/>
                  <a:moveTo>
                    <a:pt x="60169" y="19261"/>
                  </a:moveTo>
                  <a:cubicBezTo>
                    <a:pt x="60152" y="19267"/>
                    <a:pt x="60132" y="19267"/>
                    <a:pt x="60115" y="19271"/>
                  </a:cubicBezTo>
                  <a:cubicBezTo>
                    <a:pt x="60132" y="19267"/>
                    <a:pt x="60152" y="19264"/>
                    <a:pt x="60169" y="19261"/>
                  </a:cubicBezTo>
                  <a:close/>
                  <a:moveTo>
                    <a:pt x="60101" y="19285"/>
                  </a:moveTo>
                  <a:cubicBezTo>
                    <a:pt x="60104" y="19285"/>
                    <a:pt x="60111" y="19288"/>
                    <a:pt x="60118" y="19288"/>
                  </a:cubicBezTo>
                  <a:cubicBezTo>
                    <a:pt x="60111" y="19288"/>
                    <a:pt x="60104" y="19288"/>
                    <a:pt x="60097" y="19285"/>
                  </a:cubicBezTo>
                  <a:close/>
                  <a:moveTo>
                    <a:pt x="20753" y="21536"/>
                  </a:moveTo>
                  <a:lnTo>
                    <a:pt x="20753" y="21536"/>
                  </a:lnTo>
                  <a:cubicBezTo>
                    <a:pt x="20747" y="21547"/>
                    <a:pt x="20740" y="21557"/>
                    <a:pt x="20730" y="21571"/>
                  </a:cubicBezTo>
                  <a:cubicBezTo>
                    <a:pt x="20737" y="21557"/>
                    <a:pt x="20747" y="21547"/>
                    <a:pt x="20753" y="21536"/>
                  </a:cubicBezTo>
                  <a:close/>
                  <a:moveTo>
                    <a:pt x="36245" y="24737"/>
                  </a:moveTo>
                  <a:cubicBezTo>
                    <a:pt x="36255" y="24745"/>
                    <a:pt x="36262" y="24751"/>
                    <a:pt x="36272" y="24758"/>
                  </a:cubicBezTo>
                  <a:cubicBezTo>
                    <a:pt x="36262" y="24751"/>
                    <a:pt x="36252" y="24745"/>
                    <a:pt x="36245" y="24737"/>
                  </a:cubicBezTo>
                  <a:close/>
                  <a:moveTo>
                    <a:pt x="36183" y="25241"/>
                  </a:moveTo>
                  <a:lnTo>
                    <a:pt x="36183" y="25241"/>
                  </a:lnTo>
                  <a:cubicBezTo>
                    <a:pt x="36153" y="25357"/>
                    <a:pt x="36119" y="25469"/>
                    <a:pt x="36085" y="25582"/>
                  </a:cubicBezTo>
                  <a:cubicBezTo>
                    <a:pt x="36106" y="25483"/>
                    <a:pt x="36133" y="25384"/>
                    <a:pt x="36163" y="25285"/>
                  </a:cubicBezTo>
                  <a:cubicBezTo>
                    <a:pt x="36170" y="25271"/>
                    <a:pt x="36177" y="25255"/>
                    <a:pt x="36183" y="25241"/>
                  </a:cubicBezTo>
                  <a:close/>
                  <a:moveTo>
                    <a:pt x="43324" y="26173"/>
                  </a:moveTo>
                  <a:lnTo>
                    <a:pt x="43324" y="26173"/>
                  </a:lnTo>
                  <a:cubicBezTo>
                    <a:pt x="43276" y="26398"/>
                    <a:pt x="43209" y="26615"/>
                    <a:pt x="43130" y="26830"/>
                  </a:cubicBezTo>
                  <a:cubicBezTo>
                    <a:pt x="43123" y="26847"/>
                    <a:pt x="43116" y="26863"/>
                    <a:pt x="43107" y="26880"/>
                  </a:cubicBezTo>
                  <a:cubicBezTo>
                    <a:pt x="43140" y="26700"/>
                    <a:pt x="43184" y="26520"/>
                    <a:pt x="43242" y="26343"/>
                  </a:cubicBezTo>
                  <a:cubicBezTo>
                    <a:pt x="43270" y="26285"/>
                    <a:pt x="43297" y="26227"/>
                    <a:pt x="43324" y="26173"/>
                  </a:cubicBezTo>
                  <a:close/>
                  <a:moveTo>
                    <a:pt x="49230" y="29017"/>
                  </a:moveTo>
                  <a:cubicBezTo>
                    <a:pt x="49233" y="29017"/>
                    <a:pt x="49236" y="29017"/>
                    <a:pt x="49239" y="29020"/>
                  </a:cubicBezTo>
                  <a:cubicBezTo>
                    <a:pt x="49236" y="29020"/>
                    <a:pt x="49233" y="29017"/>
                    <a:pt x="49230" y="29017"/>
                  </a:cubicBezTo>
                  <a:close/>
                  <a:moveTo>
                    <a:pt x="49270" y="29020"/>
                  </a:moveTo>
                  <a:cubicBezTo>
                    <a:pt x="49270" y="29020"/>
                    <a:pt x="49270" y="29023"/>
                    <a:pt x="49274" y="29023"/>
                  </a:cubicBezTo>
                  <a:lnTo>
                    <a:pt x="49270" y="29023"/>
                  </a:lnTo>
                  <a:lnTo>
                    <a:pt x="49270" y="29020"/>
                  </a:lnTo>
                  <a:close/>
                  <a:moveTo>
                    <a:pt x="49368" y="29006"/>
                  </a:moveTo>
                  <a:cubicBezTo>
                    <a:pt x="49355" y="29014"/>
                    <a:pt x="49341" y="29020"/>
                    <a:pt x="49324" y="29027"/>
                  </a:cubicBezTo>
                  <a:lnTo>
                    <a:pt x="49324" y="29023"/>
                  </a:lnTo>
                  <a:cubicBezTo>
                    <a:pt x="49338" y="29017"/>
                    <a:pt x="49355" y="29010"/>
                    <a:pt x="49368" y="29006"/>
                  </a:cubicBezTo>
                  <a:close/>
                  <a:moveTo>
                    <a:pt x="49243" y="29044"/>
                  </a:moveTo>
                  <a:lnTo>
                    <a:pt x="49243" y="29044"/>
                  </a:lnTo>
                  <a:cubicBezTo>
                    <a:pt x="49239" y="29047"/>
                    <a:pt x="49236" y="29047"/>
                    <a:pt x="49236" y="29047"/>
                  </a:cubicBezTo>
                  <a:cubicBezTo>
                    <a:pt x="49236" y="29047"/>
                    <a:pt x="49239" y="29044"/>
                    <a:pt x="49243" y="29044"/>
                  </a:cubicBezTo>
                  <a:close/>
                  <a:moveTo>
                    <a:pt x="69578" y="28262"/>
                  </a:moveTo>
                  <a:cubicBezTo>
                    <a:pt x="69364" y="28435"/>
                    <a:pt x="69146" y="28605"/>
                    <a:pt x="68929" y="28779"/>
                  </a:cubicBezTo>
                  <a:cubicBezTo>
                    <a:pt x="68786" y="28891"/>
                    <a:pt x="68629" y="28983"/>
                    <a:pt x="68479" y="29088"/>
                  </a:cubicBezTo>
                  <a:cubicBezTo>
                    <a:pt x="68204" y="29276"/>
                    <a:pt x="67911" y="29442"/>
                    <a:pt x="67612" y="29588"/>
                  </a:cubicBezTo>
                  <a:cubicBezTo>
                    <a:pt x="67452" y="29656"/>
                    <a:pt x="67292" y="29714"/>
                    <a:pt x="67122" y="29755"/>
                  </a:cubicBezTo>
                  <a:cubicBezTo>
                    <a:pt x="67054" y="29762"/>
                    <a:pt x="66990" y="29769"/>
                    <a:pt x="66921" y="29769"/>
                  </a:cubicBezTo>
                  <a:cubicBezTo>
                    <a:pt x="66905" y="29762"/>
                    <a:pt x="66888" y="29755"/>
                    <a:pt x="66870" y="29752"/>
                  </a:cubicBezTo>
                  <a:cubicBezTo>
                    <a:pt x="66812" y="29725"/>
                    <a:pt x="66758" y="29694"/>
                    <a:pt x="66704" y="29659"/>
                  </a:cubicBezTo>
                  <a:cubicBezTo>
                    <a:pt x="66701" y="29595"/>
                    <a:pt x="66701" y="29534"/>
                    <a:pt x="66701" y="29469"/>
                  </a:cubicBezTo>
                  <a:cubicBezTo>
                    <a:pt x="66707" y="29449"/>
                    <a:pt x="66710" y="29428"/>
                    <a:pt x="66717" y="29405"/>
                  </a:cubicBezTo>
                  <a:cubicBezTo>
                    <a:pt x="66748" y="29340"/>
                    <a:pt x="66782" y="29276"/>
                    <a:pt x="66819" y="29215"/>
                  </a:cubicBezTo>
                  <a:cubicBezTo>
                    <a:pt x="66830" y="29197"/>
                    <a:pt x="66843" y="29183"/>
                    <a:pt x="66860" y="29174"/>
                  </a:cubicBezTo>
                  <a:cubicBezTo>
                    <a:pt x="67092" y="29000"/>
                    <a:pt x="67350" y="28863"/>
                    <a:pt x="67608" y="28734"/>
                  </a:cubicBezTo>
                  <a:cubicBezTo>
                    <a:pt x="67799" y="28659"/>
                    <a:pt x="67986" y="28588"/>
                    <a:pt x="68180" y="28530"/>
                  </a:cubicBezTo>
                  <a:cubicBezTo>
                    <a:pt x="68398" y="28463"/>
                    <a:pt x="68619" y="28419"/>
                    <a:pt x="68840" y="28374"/>
                  </a:cubicBezTo>
                  <a:cubicBezTo>
                    <a:pt x="69071" y="28337"/>
                    <a:pt x="69299" y="28299"/>
                    <a:pt x="69530" y="28265"/>
                  </a:cubicBezTo>
                  <a:cubicBezTo>
                    <a:pt x="69547" y="28265"/>
                    <a:pt x="69561" y="28262"/>
                    <a:pt x="69578" y="28262"/>
                  </a:cubicBezTo>
                  <a:close/>
                  <a:moveTo>
                    <a:pt x="49243" y="29072"/>
                  </a:moveTo>
                  <a:cubicBezTo>
                    <a:pt x="49243" y="29085"/>
                    <a:pt x="49239" y="29095"/>
                    <a:pt x="49239" y="29105"/>
                  </a:cubicBezTo>
                  <a:cubicBezTo>
                    <a:pt x="49216" y="29231"/>
                    <a:pt x="49185" y="29350"/>
                    <a:pt x="49148" y="29469"/>
                  </a:cubicBezTo>
                  <a:cubicBezTo>
                    <a:pt x="48957" y="29929"/>
                    <a:pt x="48726" y="30371"/>
                    <a:pt x="48443" y="30779"/>
                  </a:cubicBezTo>
                  <a:cubicBezTo>
                    <a:pt x="48413" y="30820"/>
                    <a:pt x="48382" y="30860"/>
                    <a:pt x="48352" y="30898"/>
                  </a:cubicBezTo>
                  <a:cubicBezTo>
                    <a:pt x="48409" y="30589"/>
                    <a:pt x="48495" y="30282"/>
                    <a:pt x="48597" y="29986"/>
                  </a:cubicBezTo>
                  <a:cubicBezTo>
                    <a:pt x="48692" y="29782"/>
                    <a:pt x="48801" y="29595"/>
                    <a:pt x="48923" y="29408"/>
                  </a:cubicBezTo>
                  <a:cubicBezTo>
                    <a:pt x="49015" y="29292"/>
                    <a:pt x="49117" y="29183"/>
                    <a:pt x="49225" y="29081"/>
                  </a:cubicBezTo>
                  <a:cubicBezTo>
                    <a:pt x="49233" y="29078"/>
                    <a:pt x="49236" y="29075"/>
                    <a:pt x="49243" y="29072"/>
                  </a:cubicBezTo>
                  <a:close/>
                  <a:moveTo>
                    <a:pt x="55165" y="32728"/>
                  </a:moveTo>
                  <a:cubicBezTo>
                    <a:pt x="55182" y="32732"/>
                    <a:pt x="55199" y="32738"/>
                    <a:pt x="55216" y="32749"/>
                  </a:cubicBezTo>
                  <a:cubicBezTo>
                    <a:pt x="55199" y="32741"/>
                    <a:pt x="55182" y="32735"/>
                    <a:pt x="55165" y="32728"/>
                  </a:cubicBezTo>
                  <a:close/>
                  <a:moveTo>
                    <a:pt x="54723" y="33055"/>
                  </a:moveTo>
                  <a:lnTo>
                    <a:pt x="54723" y="33055"/>
                  </a:lnTo>
                  <a:cubicBezTo>
                    <a:pt x="54689" y="33113"/>
                    <a:pt x="54651" y="33174"/>
                    <a:pt x="54614" y="33231"/>
                  </a:cubicBezTo>
                  <a:cubicBezTo>
                    <a:pt x="54645" y="33174"/>
                    <a:pt x="54679" y="33119"/>
                    <a:pt x="54713" y="33068"/>
                  </a:cubicBezTo>
                  <a:cubicBezTo>
                    <a:pt x="54716" y="33061"/>
                    <a:pt x="54720" y="33058"/>
                    <a:pt x="54723" y="33055"/>
                  </a:cubicBezTo>
                  <a:close/>
                  <a:moveTo>
                    <a:pt x="19717" y="34198"/>
                  </a:moveTo>
                  <a:cubicBezTo>
                    <a:pt x="19717" y="34199"/>
                    <a:pt x="19717" y="34199"/>
                    <a:pt x="19717" y="34201"/>
                  </a:cubicBezTo>
                  <a:cubicBezTo>
                    <a:pt x="19696" y="34204"/>
                    <a:pt x="19672" y="34208"/>
                    <a:pt x="19651" y="34211"/>
                  </a:cubicBezTo>
                  <a:cubicBezTo>
                    <a:pt x="19671" y="34205"/>
                    <a:pt x="19694" y="34201"/>
                    <a:pt x="19717" y="34198"/>
                  </a:cubicBezTo>
                  <a:close/>
                  <a:moveTo>
                    <a:pt x="19761" y="34195"/>
                  </a:moveTo>
                  <a:cubicBezTo>
                    <a:pt x="19784" y="34201"/>
                    <a:pt x="19808" y="34208"/>
                    <a:pt x="19832" y="34215"/>
                  </a:cubicBezTo>
                  <a:cubicBezTo>
                    <a:pt x="19890" y="34239"/>
                    <a:pt x="19944" y="34266"/>
                    <a:pt x="19998" y="34300"/>
                  </a:cubicBezTo>
                  <a:cubicBezTo>
                    <a:pt x="20179" y="34446"/>
                    <a:pt x="20339" y="34613"/>
                    <a:pt x="20492" y="34786"/>
                  </a:cubicBezTo>
                  <a:cubicBezTo>
                    <a:pt x="20659" y="34997"/>
                    <a:pt x="20811" y="35211"/>
                    <a:pt x="20958" y="35436"/>
                  </a:cubicBezTo>
                  <a:cubicBezTo>
                    <a:pt x="21105" y="35660"/>
                    <a:pt x="21234" y="35895"/>
                    <a:pt x="21356" y="36137"/>
                  </a:cubicBezTo>
                  <a:cubicBezTo>
                    <a:pt x="21373" y="36181"/>
                    <a:pt x="21390" y="36222"/>
                    <a:pt x="21403" y="36263"/>
                  </a:cubicBezTo>
                  <a:cubicBezTo>
                    <a:pt x="21349" y="36283"/>
                    <a:pt x="21291" y="36300"/>
                    <a:pt x="21237" y="36313"/>
                  </a:cubicBezTo>
                  <a:cubicBezTo>
                    <a:pt x="21162" y="36320"/>
                    <a:pt x="21091" y="36322"/>
                    <a:pt x="21019" y="36322"/>
                  </a:cubicBezTo>
                  <a:cubicBezTo>
                    <a:pt x="20980" y="36322"/>
                    <a:pt x="20940" y="36322"/>
                    <a:pt x="20900" y="36321"/>
                  </a:cubicBezTo>
                  <a:cubicBezTo>
                    <a:pt x="20730" y="36297"/>
                    <a:pt x="20567" y="36256"/>
                    <a:pt x="20403" y="36201"/>
                  </a:cubicBezTo>
                  <a:cubicBezTo>
                    <a:pt x="20312" y="36160"/>
                    <a:pt x="20227" y="36113"/>
                    <a:pt x="20141" y="36062"/>
                  </a:cubicBezTo>
                  <a:cubicBezTo>
                    <a:pt x="20023" y="35966"/>
                    <a:pt x="19913" y="35868"/>
                    <a:pt x="19811" y="35756"/>
                  </a:cubicBezTo>
                  <a:cubicBezTo>
                    <a:pt x="19720" y="35636"/>
                    <a:pt x="19638" y="35517"/>
                    <a:pt x="19570" y="35385"/>
                  </a:cubicBezTo>
                  <a:cubicBezTo>
                    <a:pt x="19519" y="35252"/>
                    <a:pt x="19475" y="35120"/>
                    <a:pt x="19444" y="34983"/>
                  </a:cubicBezTo>
                  <a:cubicBezTo>
                    <a:pt x="19437" y="34933"/>
                    <a:pt x="19437" y="34881"/>
                    <a:pt x="19437" y="34827"/>
                  </a:cubicBezTo>
                  <a:cubicBezTo>
                    <a:pt x="19458" y="34691"/>
                    <a:pt x="19492" y="34562"/>
                    <a:pt x="19533" y="34432"/>
                  </a:cubicBezTo>
                  <a:cubicBezTo>
                    <a:pt x="19546" y="34405"/>
                    <a:pt x="19560" y="34382"/>
                    <a:pt x="19574" y="34358"/>
                  </a:cubicBezTo>
                  <a:cubicBezTo>
                    <a:pt x="19611" y="34310"/>
                    <a:pt x="19648" y="34269"/>
                    <a:pt x="19689" y="34228"/>
                  </a:cubicBezTo>
                  <a:cubicBezTo>
                    <a:pt x="19703" y="34222"/>
                    <a:pt x="19713" y="34215"/>
                    <a:pt x="19723" y="34208"/>
                  </a:cubicBezTo>
                  <a:cubicBezTo>
                    <a:pt x="19737" y="34204"/>
                    <a:pt x="19747" y="34201"/>
                    <a:pt x="19761" y="34195"/>
                  </a:cubicBezTo>
                  <a:close/>
                  <a:moveTo>
                    <a:pt x="72840" y="36767"/>
                  </a:moveTo>
                  <a:cubicBezTo>
                    <a:pt x="72900" y="36767"/>
                    <a:pt x="72960" y="36769"/>
                    <a:pt x="73020" y="36773"/>
                  </a:cubicBezTo>
                  <a:cubicBezTo>
                    <a:pt x="73048" y="36776"/>
                    <a:pt x="73072" y="36779"/>
                    <a:pt x="73095" y="36783"/>
                  </a:cubicBezTo>
                  <a:cubicBezTo>
                    <a:pt x="72775" y="37011"/>
                    <a:pt x="72436" y="37208"/>
                    <a:pt x="72078" y="37382"/>
                  </a:cubicBezTo>
                  <a:cubicBezTo>
                    <a:pt x="71640" y="37572"/>
                    <a:pt x="71170" y="37701"/>
                    <a:pt x="70697" y="37797"/>
                  </a:cubicBezTo>
                  <a:cubicBezTo>
                    <a:pt x="70521" y="37821"/>
                    <a:pt x="70348" y="37833"/>
                    <a:pt x="70172" y="37833"/>
                  </a:cubicBezTo>
                  <a:cubicBezTo>
                    <a:pt x="70102" y="37833"/>
                    <a:pt x="70033" y="37831"/>
                    <a:pt x="69962" y="37828"/>
                  </a:cubicBezTo>
                  <a:cubicBezTo>
                    <a:pt x="69898" y="37817"/>
                    <a:pt x="69833" y="37807"/>
                    <a:pt x="69769" y="37793"/>
                  </a:cubicBezTo>
                  <a:cubicBezTo>
                    <a:pt x="69772" y="37790"/>
                    <a:pt x="69772" y="37790"/>
                    <a:pt x="69772" y="37787"/>
                  </a:cubicBezTo>
                  <a:cubicBezTo>
                    <a:pt x="69885" y="37657"/>
                    <a:pt x="70003" y="37542"/>
                    <a:pt x="70129" y="37429"/>
                  </a:cubicBezTo>
                  <a:cubicBezTo>
                    <a:pt x="70231" y="37351"/>
                    <a:pt x="70337" y="37280"/>
                    <a:pt x="70449" y="37215"/>
                  </a:cubicBezTo>
                  <a:cubicBezTo>
                    <a:pt x="70755" y="37103"/>
                    <a:pt x="71081" y="37052"/>
                    <a:pt x="71401" y="36987"/>
                  </a:cubicBezTo>
                  <a:cubicBezTo>
                    <a:pt x="71653" y="36936"/>
                    <a:pt x="71905" y="36889"/>
                    <a:pt x="72160" y="36837"/>
                  </a:cubicBezTo>
                  <a:cubicBezTo>
                    <a:pt x="72268" y="36820"/>
                    <a:pt x="72381" y="36803"/>
                    <a:pt x="72493" y="36790"/>
                  </a:cubicBezTo>
                  <a:cubicBezTo>
                    <a:pt x="72610" y="36774"/>
                    <a:pt x="72725" y="36767"/>
                    <a:pt x="72840" y="36767"/>
                  </a:cubicBezTo>
                  <a:close/>
                  <a:moveTo>
                    <a:pt x="69731" y="37872"/>
                  </a:moveTo>
                  <a:cubicBezTo>
                    <a:pt x="69742" y="37892"/>
                    <a:pt x="69748" y="37909"/>
                    <a:pt x="69758" y="37930"/>
                  </a:cubicBezTo>
                  <a:cubicBezTo>
                    <a:pt x="69748" y="37909"/>
                    <a:pt x="69738" y="37892"/>
                    <a:pt x="69731" y="37872"/>
                  </a:cubicBezTo>
                  <a:close/>
                  <a:moveTo>
                    <a:pt x="17376" y="39889"/>
                  </a:moveTo>
                  <a:cubicBezTo>
                    <a:pt x="17533" y="39916"/>
                    <a:pt x="17685" y="39957"/>
                    <a:pt x="17839" y="40007"/>
                  </a:cubicBezTo>
                  <a:cubicBezTo>
                    <a:pt x="17947" y="40056"/>
                    <a:pt x="18056" y="40106"/>
                    <a:pt x="18161" y="40167"/>
                  </a:cubicBezTo>
                  <a:cubicBezTo>
                    <a:pt x="18342" y="40314"/>
                    <a:pt x="18505" y="40487"/>
                    <a:pt x="18659" y="40661"/>
                  </a:cubicBezTo>
                  <a:cubicBezTo>
                    <a:pt x="18825" y="40875"/>
                    <a:pt x="18961" y="41096"/>
                    <a:pt x="19087" y="41334"/>
                  </a:cubicBezTo>
                  <a:cubicBezTo>
                    <a:pt x="19138" y="41443"/>
                    <a:pt x="19182" y="41552"/>
                    <a:pt x="19227" y="41661"/>
                  </a:cubicBezTo>
                  <a:cubicBezTo>
                    <a:pt x="19301" y="41869"/>
                    <a:pt x="19349" y="42083"/>
                    <a:pt x="19400" y="42297"/>
                  </a:cubicBezTo>
                  <a:cubicBezTo>
                    <a:pt x="19458" y="42549"/>
                    <a:pt x="19508" y="42804"/>
                    <a:pt x="19557" y="43056"/>
                  </a:cubicBezTo>
                  <a:lnTo>
                    <a:pt x="19557" y="43066"/>
                  </a:lnTo>
                  <a:cubicBezTo>
                    <a:pt x="19468" y="43124"/>
                    <a:pt x="19373" y="43178"/>
                    <a:pt x="19274" y="43229"/>
                  </a:cubicBezTo>
                  <a:cubicBezTo>
                    <a:pt x="19166" y="43273"/>
                    <a:pt x="19056" y="43311"/>
                    <a:pt x="18944" y="43338"/>
                  </a:cubicBezTo>
                  <a:cubicBezTo>
                    <a:pt x="18919" y="43340"/>
                    <a:pt x="18893" y="43340"/>
                    <a:pt x="18868" y="43340"/>
                  </a:cubicBezTo>
                  <a:cubicBezTo>
                    <a:pt x="18831" y="43340"/>
                    <a:pt x="18794" y="43339"/>
                    <a:pt x="18757" y="43334"/>
                  </a:cubicBezTo>
                  <a:cubicBezTo>
                    <a:pt x="18526" y="43298"/>
                    <a:pt x="18301" y="43236"/>
                    <a:pt x="18080" y="43164"/>
                  </a:cubicBezTo>
                  <a:cubicBezTo>
                    <a:pt x="18005" y="43130"/>
                    <a:pt x="17934" y="43093"/>
                    <a:pt x="17863" y="43048"/>
                  </a:cubicBezTo>
                  <a:cubicBezTo>
                    <a:pt x="17668" y="42893"/>
                    <a:pt x="17498" y="42719"/>
                    <a:pt x="17335" y="42532"/>
                  </a:cubicBezTo>
                  <a:cubicBezTo>
                    <a:pt x="17196" y="42345"/>
                    <a:pt x="17087" y="42137"/>
                    <a:pt x="16988" y="41926"/>
                  </a:cubicBezTo>
                  <a:cubicBezTo>
                    <a:pt x="16896" y="41712"/>
                    <a:pt x="16811" y="41494"/>
                    <a:pt x="16760" y="41263"/>
                  </a:cubicBezTo>
                  <a:cubicBezTo>
                    <a:pt x="16753" y="41168"/>
                    <a:pt x="16757" y="41076"/>
                    <a:pt x="16760" y="40984"/>
                  </a:cubicBezTo>
                  <a:cubicBezTo>
                    <a:pt x="16787" y="40773"/>
                    <a:pt x="16818" y="40563"/>
                    <a:pt x="16876" y="40358"/>
                  </a:cubicBezTo>
                  <a:cubicBezTo>
                    <a:pt x="16913" y="40287"/>
                    <a:pt x="16951" y="40222"/>
                    <a:pt x="16991" y="40158"/>
                  </a:cubicBezTo>
                  <a:cubicBezTo>
                    <a:pt x="17056" y="40079"/>
                    <a:pt x="17120" y="40011"/>
                    <a:pt x="17192" y="39943"/>
                  </a:cubicBezTo>
                  <a:cubicBezTo>
                    <a:pt x="17199" y="39936"/>
                    <a:pt x="17206" y="39933"/>
                    <a:pt x="17216" y="39930"/>
                  </a:cubicBezTo>
                  <a:cubicBezTo>
                    <a:pt x="17257" y="39913"/>
                    <a:pt x="17294" y="39899"/>
                    <a:pt x="17338" y="39889"/>
                  </a:cubicBezTo>
                  <a:close/>
                  <a:moveTo>
                    <a:pt x="72641" y="47502"/>
                  </a:moveTo>
                  <a:cubicBezTo>
                    <a:pt x="72714" y="47502"/>
                    <a:pt x="72787" y="47504"/>
                    <a:pt x="72860" y="47509"/>
                  </a:cubicBezTo>
                  <a:cubicBezTo>
                    <a:pt x="73007" y="47529"/>
                    <a:pt x="73150" y="47556"/>
                    <a:pt x="73293" y="47597"/>
                  </a:cubicBezTo>
                  <a:cubicBezTo>
                    <a:pt x="73378" y="47634"/>
                    <a:pt x="73456" y="47672"/>
                    <a:pt x="73538" y="47713"/>
                  </a:cubicBezTo>
                  <a:cubicBezTo>
                    <a:pt x="73286" y="47788"/>
                    <a:pt x="73031" y="47845"/>
                    <a:pt x="72775" y="47896"/>
                  </a:cubicBezTo>
                  <a:cubicBezTo>
                    <a:pt x="72656" y="47917"/>
                    <a:pt x="72541" y="47937"/>
                    <a:pt x="72422" y="47958"/>
                  </a:cubicBezTo>
                  <a:cubicBezTo>
                    <a:pt x="72151" y="48002"/>
                    <a:pt x="71878" y="48026"/>
                    <a:pt x="71603" y="48026"/>
                  </a:cubicBezTo>
                  <a:cubicBezTo>
                    <a:pt x="71539" y="48026"/>
                    <a:pt x="71475" y="48025"/>
                    <a:pt x="71411" y="48022"/>
                  </a:cubicBezTo>
                  <a:cubicBezTo>
                    <a:pt x="71364" y="48016"/>
                    <a:pt x="71316" y="48008"/>
                    <a:pt x="71272" y="47998"/>
                  </a:cubicBezTo>
                  <a:cubicBezTo>
                    <a:pt x="71285" y="47967"/>
                    <a:pt x="71299" y="47940"/>
                    <a:pt x="71316" y="47913"/>
                  </a:cubicBezTo>
                  <a:cubicBezTo>
                    <a:pt x="71354" y="47873"/>
                    <a:pt x="71391" y="47832"/>
                    <a:pt x="71432" y="47794"/>
                  </a:cubicBezTo>
                  <a:cubicBezTo>
                    <a:pt x="71510" y="47740"/>
                    <a:pt x="71588" y="47692"/>
                    <a:pt x="71670" y="47648"/>
                  </a:cubicBezTo>
                  <a:cubicBezTo>
                    <a:pt x="71799" y="47600"/>
                    <a:pt x="71929" y="47566"/>
                    <a:pt x="72061" y="47539"/>
                  </a:cubicBezTo>
                  <a:cubicBezTo>
                    <a:pt x="72256" y="47517"/>
                    <a:pt x="72448" y="47502"/>
                    <a:pt x="72641" y="47502"/>
                  </a:cubicBezTo>
                  <a:close/>
                  <a:moveTo>
                    <a:pt x="6889" y="47842"/>
                  </a:moveTo>
                  <a:cubicBezTo>
                    <a:pt x="6909" y="47845"/>
                    <a:pt x="6929" y="47852"/>
                    <a:pt x="6950" y="47855"/>
                  </a:cubicBezTo>
                  <a:cubicBezTo>
                    <a:pt x="6997" y="47896"/>
                    <a:pt x="7042" y="47937"/>
                    <a:pt x="7086" y="47981"/>
                  </a:cubicBezTo>
                  <a:lnTo>
                    <a:pt x="7086" y="47984"/>
                  </a:lnTo>
                  <a:cubicBezTo>
                    <a:pt x="7099" y="48022"/>
                    <a:pt x="7106" y="48056"/>
                    <a:pt x="7116" y="48094"/>
                  </a:cubicBezTo>
                  <a:cubicBezTo>
                    <a:pt x="7124" y="48168"/>
                    <a:pt x="7127" y="48243"/>
                    <a:pt x="7127" y="48318"/>
                  </a:cubicBezTo>
                  <a:cubicBezTo>
                    <a:pt x="7116" y="48369"/>
                    <a:pt x="7106" y="48420"/>
                    <a:pt x="7093" y="48468"/>
                  </a:cubicBezTo>
                  <a:cubicBezTo>
                    <a:pt x="7075" y="48505"/>
                    <a:pt x="7058" y="48539"/>
                    <a:pt x="7038" y="48573"/>
                  </a:cubicBezTo>
                  <a:cubicBezTo>
                    <a:pt x="6987" y="48634"/>
                    <a:pt x="6929" y="48689"/>
                    <a:pt x="6868" y="48743"/>
                  </a:cubicBezTo>
                  <a:cubicBezTo>
                    <a:pt x="6695" y="48876"/>
                    <a:pt x="6507" y="48988"/>
                    <a:pt x="6314" y="49083"/>
                  </a:cubicBezTo>
                  <a:cubicBezTo>
                    <a:pt x="6075" y="49185"/>
                    <a:pt x="5830" y="49278"/>
                    <a:pt x="5582" y="49359"/>
                  </a:cubicBezTo>
                  <a:cubicBezTo>
                    <a:pt x="5606" y="49281"/>
                    <a:pt x="5634" y="49206"/>
                    <a:pt x="5657" y="49131"/>
                  </a:cubicBezTo>
                  <a:cubicBezTo>
                    <a:pt x="5777" y="48832"/>
                    <a:pt x="5909" y="48543"/>
                    <a:pt x="6086" y="48278"/>
                  </a:cubicBezTo>
                  <a:cubicBezTo>
                    <a:pt x="6181" y="48158"/>
                    <a:pt x="6276" y="48049"/>
                    <a:pt x="6389" y="47947"/>
                  </a:cubicBezTo>
                  <a:cubicBezTo>
                    <a:pt x="6413" y="47931"/>
                    <a:pt x="6436" y="47920"/>
                    <a:pt x="6460" y="47906"/>
                  </a:cubicBezTo>
                  <a:cubicBezTo>
                    <a:pt x="6518" y="47882"/>
                    <a:pt x="6573" y="47865"/>
                    <a:pt x="6634" y="47852"/>
                  </a:cubicBezTo>
                  <a:cubicBezTo>
                    <a:pt x="6719" y="47845"/>
                    <a:pt x="6804" y="47842"/>
                    <a:pt x="6889" y="47842"/>
                  </a:cubicBezTo>
                  <a:close/>
                  <a:moveTo>
                    <a:pt x="14461" y="51454"/>
                  </a:moveTo>
                  <a:lnTo>
                    <a:pt x="14461" y="51454"/>
                  </a:lnTo>
                  <a:cubicBezTo>
                    <a:pt x="14437" y="51465"/>
                    <a:pt x="14413" y="51475"/>
                    <a:pt x="14386" y="51488"/>
                  </a:cubicBezTo>
                  <a:cubicBezTo>
                    <a:pt x="14410" y="51475"/>
                    <a:pt x="14437" y="51462"/>
                    <a:pt x="14461" y="51454"/>
                  </a:cubicBezTo>
                  <a:close/>
                  <a:moveTo>
                    <a:pt x="14495" y="51444"/>
                  </a:moveTo>
                  <a:cubicBezTo>
                    <a:pt x="14549" y="51457"/>
                    <a:pt x="14597" y="51471"/>
                    <a:pt x="14651" y="51485"/>
                  </a:cubicBezTo>
                  <a:cubicBezTo>
                    <a:pt x="14696" y="51506"/>
                    <a:pt x="14740" y="51529"/>
                    <a:pt x="14784" y="51553"/>
                  </a:cubicBezTo>
                  <a:cubicBezTo>
                    <a:pt x="14845" y="51608"/>
                    <a:pt x="14903" y="51666"/>
                    <a:pt x="14961" y="51723"/>
                  </a:cubicBezTo>
                  <a:cubicBezTo>
                    <a:pt x="15087" y="51903"/>
                    <a:pt x="15189" y="52094"/>
                    <a:pt x="15288" y="52288"/>
                  </a:cubicBezTo>
                  <a:cubicBezTo>
                    <a:pt x="15382" y="52519"/>
                    <a:pt x="15447" y="52754"/>
                    <a:pt x="15498" y="52999"/>
                  </a:cubicBezTo>
                  <a:cubicBezTo>
                    <a:pt x="15512" y="53107"/>
                    <a:pt x="15519" y="53213"/>
                    <a:pt x="15515" y="53322"/>
                  </a:cubicBezTo>
                  <a:cubicBezTo>
                    <a:pt x="15481" y="53587"/>
                    <a:pt x="15431" y="53845"/>
                    <a:pt x="15369" y="54108"/>
                  </a:cubicBezTo>
                  <a:cubicBezTo>
                    <a:pt x="15338" y="54244"/>
                    <a:pt x="15288" y="54376"/>
                    <a:pt x="15243" y="54509"/>
                  </a:cubicBezTo>
                  <a:cubicBezTo>
                    <a:pt x="15182" y="54682"/>
                    <a:pt x="15120" y="54856"/>
                    <a:pt x="15056" y="55029"/>
                  </a:cubicBezTo>
                  <a:cubicBezTo>
                    <a:pt x="14995" y="55183"/>
                    <a:pt x="14930" y="55329"/>
                    <a:pt x="14859" y="55475"/>
                  </a:cubicBezTo>
                  <a:cubicBezTo>
                    <a:pt x="14804" y="55588"/>
                    <a:pt x="14737" y="55693"/>
                    <a:pt x="14665" y="55795"/>
                  </a:cubicBezTo>
                  <a:cubicBezTo>
                    <a:pt x="14604" y="55880"/>
                    <a:pt x="14539" y="55962"/>
                    <a:pt x="14475" y="56040"/>
                  </a:cubicBezTo>
                  <a:cubicBezTo>
                    <a:pt x="14423" y="56013"/>
                    <a:pt x="14372" y="55979"/>
                    <a:pt x="14321" y="55948"/>
                  </a:cubicBezTo>
                  <a:cubicBezTo>
                    <a:pt x="14202" y="55853"/>
                    <a:pt x="14090" y="55748"/>
                    <a:pt x="13985" y="55632"/>
                  </a:cubicBezTo>
                  <a:cubicBezTo>
                    <a:pt x="13872" y="55486"/>
                    <a:pt x="13773" y="55332"/>
                    <a:pt x="13671" y="55176"/>
                  </a:cubicBezTo>
                  <a:cubicBezTo>
                    <a:pt x="13556" y="54996"/>
                    <a:pt x="13437" y="54815"/>
                    <a:pt x="13338" y="54625"/>
                  </a:cubicBezTo>
                  <a:cubicBezTo>
                    <a:pt x="13270" y="54454"/>
                    <a:pt x="13209" y="54288"/>
                    <a:pt x="13168" y="54111"/>
                  </a:cubicBezTo>
                  <a:cubicBezTo>
                    <a:pt x="13165" y="54023"/>
                    <a:pt x="13165" y="53938"/>
                    <a:pt x="13168" y="53850"/>
                  </a:cubicBezTo>
                  <a:cubicBezTo>
                    <a:pt x="13202" y="53628"/>
                    <a:pt x="13250" y="53414"/>
                    <a:pt x="13321" y="53203"/>
                  </a:cubicBezTo>
                  <a:cubicBezTo>
                    <a:pt x="13416" y="52982"/>
                    <a:pt x="13536" y="52778"/>
                    <a:pt x="13661" y="52573"/>
                  </a:cubicBezTo>
                  <a:cubicBezTo>
                    <a:pt x="13794" y="52356"/>
                    <a:pt x="13933" y="52138"/>
                    <a:pt x="14076" y="51927"/>
                  </a:cubicBezTo>
                  <a:cubicBezTo>
                    <a:pt x="14206" y="51757"/>
                    <a:pt x="14338" y="51594"/>
                    <a:pt x="14492" y="51448"/>
                  </a:cubicBezTo>
                  <a:cubicBezTo>
                    <a:pt x="14495" y="51448"/>
                    <a:pt x="14495" y="51448"/>
                    <a:pt x="14495" y="51444"/>
                  </a:cubicBezTo>
                  <a:close/>
                  <a:moveTo>
                    <a:pt x="52338" y="57172"/>
                  </a:moveTo>
                  <a:cubicBezTo>
                    <a:pt x="52475" y="57193"/>
                    <a:pt x="52607" y="57227"/>
                    <a:pt x="52740" y="57271"/>
                  </a:cubicBezTo>
                  <a:cubicBezTo>
                    <a:pt x="52747" y="57274"/>
                    <a:pt x="52753" y="57278"/>
                    <a:pt x="52764" y="57285"/>
                  </a:cubicBezTo>
                  <a:cubicBezTo>
                    <a:pt x="52764" y="57285"/>
                    <a:pt x="52767" y="57288"/>
                    <a:pt x="52770" y="57292"/>
                  </a:cubicBezTo>
                  <a:cubicBezTo>
                    <a:pt x="52774" y="57295"/>
                    <a:pt x="52774" y="57299"/>
                    <a:pt x="52777" y="57299"/>
                  </a:cubicBezTo>
                  <a:lnTo>
                    <a:pt x="52777" y="57343"/>
                  </a:lnTo>
                  <a:cubicBezTo>
                    <a:pt x="52764" y="57421"/>
                    <a:pt x="52743" y="57492"/>
                    <a:pt x="52720" y="57571"/>
                  </a:cubicBezTo>
                  <a:cubicBezTo>
                    <a:pt x="52658" y="57710"/>
                    <a:pt x="52583" y="57843"/>
                    <a:pt x="52498" y="57976"/>
                  </a:cubicBezTo>
                  <a:cubicBezTo>
                    <a:pt x="52440" y="58047"/>
                    <a:pt x="52382" y="58119"/>
                    <a:pt x="52315" y="58183"/>
                  </a:cubicBezTo>
                  <a:cubicBezTo>
                    <a:pt x="52083" y="58332"/>
                    <a:pt x="51835" y="58448"/>
                    <a:pt x="51587" y="58568"/>
                  </a:cubicBezTo>
                  <a:cubicBezTo>
                    <a:pt x="51454" y="58621"/>
                    <a:pt x="51321" y="58676"/>
                    <a:pt x="51189" y="58731"/>
                  </a:cubicBezTo>
                  <a:cubicBezTo>
                    <a:pt x="50852" y="58870"/>
                    <a:pt x="50495" y="58965"/>
                    <a:pt x="50141" y="59037"/>
                  </a:cubicBezTo>
                  <a:cubicBezTo>
                    <a:pt x="49987" y="59057"/>
                    <a:pt x="49836" y="59068"/>
                    <a:pt x="49686" y="59068"/>
                  </a:cubicBezTo>
                  <a:cubicBezTo>
                    <a:pt x="49633" y="59068"/>
                    <a:pt x="49581" y="59067"/>
                    <a:pt x="49528" y="59064"/>
                  </a:cubicBezTo>
                  <a:cubicBezTo>
                    <a:pt x="49430" y="59050"/>
                    <a:pt x="49335" y="59037"/>
                    <a:pt x="49239" y="59020"/>
                  </a:cubicBezTo>
                  <a:cubicBezTo>
                    <a:pt x="49345" y="58904"/>
                    <a:pt x="49457" y="58792"/>
                    <a:pt x="49577" y="58683"/>
                  </a:cubicBezTo>
                  <a:cubicBezTo>
                    <a:pt x="49804" y="58503"/>
                    <a:pt x="50039" y="58329"/>
                    <a:pt x="50280" y="58166"/>
                  </a:cubicBezTo>
                  <a:cubicBezTo>
                    <a:pt x="50668" y="57907"/>
                    <a:pt x="51053" y="57638"/>
                    <a:pt x="51467" y="57431"/>
                  </a:cubicBezTo>
                  <a:cubicBezTo>
                    <a:pt x="51709" y="57326"/>
                    <a:pt x="51960" y="57230"/>
                    <a:pt x="52219" y="57180"/>
                  </a:cubicBezTo>
                  <a:cubicBezTo>
                    <a:pt x="52260" y="57172"/>
                    <a:pt x="52298" y="57172"/>
                    <a:pt x="52338" y="57172"/>
                  </a:cubicBezTo>
                  <a:close/>
                  <a:moveTo>
                    <a:pt x="59529" y="59057"/>
                  </a:moveTo>
                  <a:lnTo>
                    <a:pt x="59529" y="59057"/>
                  </a:lnTo>
                  <a:cubicBezTo>
                    <a:pt x="59550" y="59070"/>
                    <a:pt x="59570" y="59084"/>
                    <a:pt x="59587" y="59101"/>
                  </a:cubicBezTo>
                  <a:cubicBezTo>
                    <a:pt x="59567" y="59084"/>
                    <a:pt x="59550" y="59070"/>
                    <a:pt x="59529" y="59057"/>
                  </a:cubicBezTo>
                  <a:close/>
                  <a:moveTo>
                    <a:pt x="59377" y="58999"/>
                  </a:moveTo>
                  <a:cubicBezTo>
                    <a:pt x="59407" y="59006"/>
                    <a:pt x="59438" y="59013"/>
                    <a:pt x="59468" y="59023"/>
                  </a:cubicBezTo>
                  <a:cubicBezTo>
                    <a:pt x="59475" y="59026"/>
                    <a:pt x="59485" y="59030"/>
                    <a:pt x="59496" y="59037"/>
                  </a:cubicBezTo>
                  <a:cubicBezTo>
                    <a:pt x="59506" y="59044"/>
                    <a:pt x="59512" y="59054"/>
                    <a:pt x="59523" y="59061"/>
                  </a:cubicBezTo>
                  <a:cubicBezTo>
                    <a:pt x="59540" y="59084"/>
                    <a:pt x="59553" y="59108"/>
                    <a:pt x="59567" y="59136"/>
                  </a:cubicBezTo>
                  <a:cubicBezTo>
                    <a:pt x="59635" y="59302"/>
                    <a:pt x="59686" y="59475"/>
                    <a:pt x="59724" y="59653"/>
                  </a:cubicBezTo>
                  <a:cubicBezTo>
                    <a:pt x="59744" y="59822"/>
                    <a:pt x="59747" y="59993"/>
                    <a:pt x="59737" y="60163"/>
                  </a:cubicBezTo>
                  <a:cubicBezTo>
                    <a:pt x="59720" y="60292"/>
                    <a:pt x="59696" y="60422"/>
                    <a:pt x="59669" y="60551"/>
                  </a:cubicBezTo>
                  <a:cubicBezTo>
                    <a:pt x="59659" y="60601"/>
                    <a:pt x="59645" y="60653"/>
                    <a:pt x="59631" y="60700"/>
                  </a:cubicBezTo>
                  <a:cubicBezTo>
                    <a:pt x="59529" y="60544"/>
                    <a:pt x="59435" y="60381"/>
                    <a:pt x="59346" y="60213"/>
                  </a:cubicBezTo>
                  <a:cubicBezTo>
                    <a:pt x="59267" y="60009"/>
                    <a:pt x="59217" y="59789"/>
                    <a:pt x="59176" y="59574"/>
                  </a:cubicBezTo>
                  <a:cubicBezTo>
                    <a:pt x="59165" y="59483"/>
                    <a:pt x="59159" y="59394"/>
                    <a:pt x="59162" y="59302"/>
                  </a:cubicBezTo>
                  <a:cubicBezTo>
                    <a:pt x="59173" y="59230"/>
                    <a:pt x="59190" y="59159"/>
                    <a:pt x="59210" y="59091"/>
                  </a:cubicBezTo>
                  <a:cubicBezTo>
                    <a:pt x="59217" y="59084"/>
                    <a:pt x="59220" y="59075"/>
                    <a:pt x="59223" y="59067"/>
                  </a:cubicBezTo>
                  <a:cubicBezTo>
                    <a:pt x="59230" y="59057"/>
                    <a:pt x="59240" y="59047"/>
                    <a:pt x="59247" y="59040"/>
                  </a:cubicBezTo>
                  <a:cubicBezTo>
                    <a:pt x="59257" y="59034"/>
                    <a:pt x="59264" y="59030"/>
                    <a:pt x="59275" y="59023"/>
                  </a:cubicBezTo>
                  <a:cubicBezTo>
                    <a:pt x="59298" y="59013"/>
                    <a:pt x="59325" y="59006"/>
                    <a:pt x="59349" y="58999"/>
                  </a:cubicBezTo>
                  <a:close/>
                  <a:moveTo>
                    <a:pt x="47231" y="1278"/>
                  </a:moveTo>
                  <a:cubicBezTo>
                    <a:pt x="47404" y="1278"/>
                    <a:pt x="47578" y="1286"/>
                    <a:pt x="47749" y="1300"/>
                  </a:cubicBezTo>
                  <a:cubicBezTo>
                    <a:pt x="48083" y="1344"/>
                    <a:pt x="48409" y="1412"/>
                    <a:pt x="48729" y="1518"/>
                  </a:cubicBezTo>
                  <a:cubicBezTo>
                    <a:pt x="48896" y="1589"/>
                    <a:pt x="49056" y="1674"/>
                    <a:pt x="49212" y="1773"/>
                  </a:cubicBezTo>
                  <a:cubicBezTo>
                    <a:pt x="49304" y="1851"/>
                    <a:pt x="49385" y="1936"/>
                    <a:pt x="49470" y="2021"/>
                  </a:cubicBezTo>
                  <a:cubicBezTo>
                    <a:pt x="49566" y="2116"/>
                    <a:pt x="49658" y="2218"/>
                    <a:pt x="49746" y="2324"/>
                  </a:cubicBezTo>
                  <a:cubicBezTo>
                    <a:pt x="49814" y="2412"/>
                    <a:pt x="49879" y="2504"/>
                    <a:pt x="49937" y="2600"/>
                  </a:cubicBezTo>
                  <a:cubicBezTo>
                    <a:pt x="49977" y="2671"/>
                    <a:pt x="50012" y="2743"/>
                    <a:pt x="50049" y="2814"/>
                  </a:cubicBezTo>
                  <a:cubicBezTo>
                    <a:pt x="50097" y="2902"/>
                    <a:pt x="50141" y="2994"/>
                    <a:pt x="50185" y="3082"/>
                  </a:cubicBezTo>
                  <a:cubicBezTo>
                    <a:pt x="50368" y="3511"/>
                    <a:pt x="50539" y="3943"/>
                    <a:pt x="50630" y="4399"/>
                  </a:cubicBezTo>
                  <a:cubicBezTo>
                    <a:pt x="50675" y="4753"/>
                    <a:pt x="50675" y="5103"/>
                    <a:pt x="50658" y="5460"/>
                  </a:cubicBezTo>
                  <a:cubicBezTo>
                    <a:pt x="50648" y="5620"/>
                    <a:pt x="50634" y="5776"/>
                    <a:pt x="50624" y="5936"/>
                  </a:cubicBezTo>
                  <a:cubicBezTo>
                    <a:pt x="50613" y="6103"/>
                    <a:pt x="50600" y="6266"/>
                    <a:pt x="50586" y="6433"/>
                  </a:cubicBezTo>
                  <a:cubicBezTo>
                    <a:pt x="50413" y="6583"/>
                    <a:pt x="50246" y="6732"/>
                    <a:pt x="50079" y="6889"/>
                  </a:cubicBezTo>
                  <a:cubicBezTo>
                    <a:pt x="49784" y="7167"/>
                    <a:pt x="49528" y="7484"/>
                    <a:pt x="49283" y="7808"/>
                  </a:cubicBezTo>
                  <a:cubicBezTo>
                    <a:pt x="49035" y="8127"/>
                    <a:pt x="48804" y="8467"/>
                    <a:pt x="48603" y="8817"/>
                  </a:cubicBezTo>
                  <a:cubicBezTo>
                    <a:pt x="48505" y="8991"/>
                    <a:pt x="48423" y="9192"/>
                    <a:pt x="48365" y="9382"/>
                  </a:cubicBezTo>
                  <a:cubicBezTo>
                    <a:pt x="48338" y="9461"/>
                    <a:pt x="48314" y="9535"/>
                    <a:pt x="48300" y="9617"/>
                  </a:cubicBezTo>
                  <a:cubicBezTo>
                    <a:pt x="48291" y="9685"/>
                    <a:pt x="48280" y="9743"/>
                    <a:pt x="48274" y="9811"/>
                  </a:cubicBezTo>
                  <a:cubicBezTo>
                    <a:pt x="48263" y="9886"/>
                    <a:pt x="48256" y="9960"/>
                    <a:pt x="48263" y="10039"/>
                  </a:cubicBezTo>
                  <a:cubicBezTo>
                    <a:pt x="48270" y="10114"/>
                    <a:pt x="48287" y="10185"/>
                    <a:pt x="48314" y="10257"/>
                  </a:cubicBezTo>
                  <a:cubicBezTo>
                    <a:pt x="48352" y="10376"/>
                    <a:pt x="48437" y="10454"/>
                    <a:pt x="48518" y="10543"/>
                  </a:cubicBezTo>
                  <a:cubicBezTo>
                    <a:pt x="48597" y="10624"/>
                    <a:pt x="48726" y="10678"/>
                    <a:pt x="48828" y="10709"/>
                  </a:cubicBezTo>
                  <a:cubicBezTo>
                    <a:pt x="48940" y="10747"/>
                    <a:pt x="49055" y="10767"/>
                    <a:pt x="49170" y="10767"/>
                  </a:cubicBezTo>
                  <a:cubicBezTo>
                    <a:pt x="49252" y="10767"/>
                    <a:pt x="49333" y="10757"/>
                    <a:pt x="49413" y="10736"/>
                  </a:cubicBezTo>
                  <a:cubicBezTo>
                    <a:pt x="49586" y="10689"/>
                    <a:pt x="49740" y="10610"/>
                    <a:pt x="49879" y="10502"/>
                  </a:cubicBezTo>
                  <a:cubicBezTo>
                    <a:pt x="50012" y="10396"/>
                    <a:pt x="50120" y="10270"/>
                    <a:pt x="50233" y="10147"/>
                  </a:cubicBezTo>
                  <a:cubicBezTo>
                    <a:pt x="50423" y="9930"/>
                    <a:pt x="50586" y="9692"/>
                    <a:pt x="50740" y="9444"/>
                  </a:cubicBezTo>
                  <a:cubicBezTo>
                    <a:pt x="50845" y="9270"/>
                    <a:pt x="50947" y="9093"/>
                    <a:pt x="51032" y="8906"/>
                  </a:cubicBezTo>
                  <a:cubicBezTo>
                    <a:pt x="51202" y="8528"/>
                    <a:pt x="51321" y="8134"/>
                    <a:pt x="51447" y="7743"/>
                  </a:cubicBezTo>
                  <a:cubicBezTo>
                    <a:pt x="51536" y="7461"/>
                    <a:pt x="51597" y="7175"/>
                    <a:pt x="51644" y="6886"/>
                  </a:cubicBezTo>
                  <a:cubicBezTo>
                    <a:pt x="51794" y="6773"/>
                    <a:pt x="51944" y="6661"/>
                    <a:pt x="52093" y="6552"/>
                  </a:cubicBezTo>
                  <a:cubicBezTo>
                    <a:pt x="52396" y="6338"/>
                    <a:pt x="52692" y="6106"/>
                    <a:pt x="53001" y="5899"/>
                  </a:cubicBezTo>
                  <a:cubicBezTo>
                    <a:pt x="53648" y="5464"/>
                    <a:pt x="54339" y="5100"/>
                    <a:pt x="55039" y="4756"/>
                  </a:cubicBezTo>
                  <a:cubicBezTo>
                    <a:pt x="55508" y="4548"/>
                    <a:pt x="55981" y="4358"/>
                    <a:pt x="56461" y="4184"/>
                  </a:cubicBezTo>
                  <a:cubicBezTo>
                    <a:pt x="57047" y="3974"/>
                    <a:pt x="57634" y="3783"/>
                    <a:pt x="58247" y="3668"/>
                  </a:cubicBezTo>
                  <a:cubicBezTo>
                    <a:pt x="58556" y="3620"/>
                    <a:pt x="58868" y="3591"/>
                    <a:pt x="59181" y="3591"/>
                  </a:cubicBezTo>
                  <a:cubicBezTo>
                    <a:pt x="59295" y="3591"/>
                    <a:pt x="59409" y="3595"/>
                    <a:pt x="59523" y="3603"/>
                  </a:cubicBezTo>
                  <a:cubicBezTo>
                    <a:pt x="59870" y="3654"/>
                    <a:pt x="60203" y="3732"/>
                    <a:pt x="60533" y="3848"/>
                  </a:cubicBezTo>
                  <a:cubicBezTo>
                    <a:pt x="60955" y="4024"/>
                    <a:pt x="61346" y="4242"/>
                    <a:pt x="61724" y="4501"/>
                  </a:cubicBezTo>
                  <a:cubicBezTo>
                    <a:pt x="61863" y="4606"/>
                    <a:pt x="62002" y="4715"/>
                    <a:pt x="62135" y="4828"/>
                  </a:cubicBezTo>
                  <a:cubicBezTo>
                    <a:pt x="62325" y="4984"/>
                    <a:pt x="62492" y="5164"/>
                    <a:pt x="62652" y="5348"/>
                  </a:cubicBezTo>
                  <a:cubicBezTo>
                    <a:pt x="62952" y="5722"/>
                    <a:pt x="63223" y="6127"/>
                    <a:pt x="63435" y="6555"/>
                  </a:cubicBezTo>
                  <a:cubicBezTo>
                    <a:pt x="63533" y="6756"/>
                    <a:pt x="63632" y="6957"/>
                    <a:pt x="63730" y="7158"/>
                  </a:cubicBezTo>
                  <a:cubicBezTo>
                    <a:pt x="63833" y="7385"/>
                    <a:pt x="63931" y="7613"/>
                    <a:pt x="64013" y="7848"/>
                  </a:cubicBezTo>
                  <a:cubicBezTo>
                    <a:pt x="64098" y="8086"/>
                    <a:pt x="64159" y="8328"/>
                    <a:pt x="64206" y="8573"/>
                  </a:cubicBezTo>
                  <a:cubicBezTo>
                    <a:pt x="64251" y="8869"/>
                    <a:pt x="64275" y="9161"/>
                    <a:pt x="64278" y="9461"/>
                  </a:cubicBezTo>
                  <a:cubicBezTo>
                    <a:pt x="64285" y="9764"/>
                    <a:pt x="64264" y="10070"/>
                    <a:pt x="64237" y="10372"/>
                  </a:cubicBezTo>
                  <a:cubicBezTo>
                    <a:pt x="64217" y="10604"/>
                    <a:pt x="64197" y="10835"/>
                    <a:pt x="64176" y="11070"/>
                  </a:cubicBezTo>
                  <a:cubicBezTo>
                    <a:pt x="64153" y="11281"/>
                    <a:pt x="64129" y="11491"/>
                    <a:pt x="64108" y="11703"/>
                  </a:cubicBezTo>
                  <a:cubicBezTo>
                    <a:pt x="64040" y="12335"/>
                    <a:pt x="63877" y="12940"/>
                    <a:pt x="63663" y="13535"/>
                  </a:cubicBezTo>
                  <a:cubicBezTo>
                    <a:pt x="63503" y="13927"/>
                    <a:pt x="63343" y="14315"/>
                    <a:pt x="63170" y="14696"/>
                  </a:cubicBezTo>
                  <a:cubicBezTo>
                    <a:pt x="62986" y="15100"/>
                    <a:pt x="62792" y="15502"/>
                    <a:pt x="62598" y="15903"/>
                  </a:cubicBezTo>
                  <a:cubicBezTo>
                    <a:pt x="62427" y="16247"/>
                    <a:pt x="62234" y="16577"/>
                    <a:pt x="62033" y="16907"/>
                  </a:cubicBezTo>
                  <a:cubicBezTo>
                    <a:pt x="61978" y="16928"/>
                    <a:pt x="61925" y="16951"/>
                    <a:pt x="61870" y="16972"/>
                  </a:cubicBezTo>
                  <a:cubicBezTo>
                    <a:pt x="61499" y="17124"/>
                    <a:pt x="61121" y="17291"/>
                    <a:pt x="60771" y="17492"/>
                  </a:cubicBezTo>
                  <a:cubicBezTo>
                    <a:pt x="60418" y="17693"/>
                    <a:pt x="60071" y="17900"/>
                    <a:pt x="59751" y="18152"/>
                  </a:cubicBezTo>
                  <a:cubicBezTo>
                    <a:pt x="59642" y="18237"/>
                    <a:pt x="59543" y="18329"/>
                    <a:pt x="59451" y="18431"/>
                  </a:cubicBezTo>
                  <a:cubicBezTo>
                    <a:pt x="59424" y="18468"/>
                    <a:pt x="59394" y="18509"/>
                    <a:pt x="59366" y="18547"/>
                  </a:cubicBezTo>
                  <a:cubicBezTo>
                    <a:pt x="59312" y="18614"/>
                    <a:pt x="59264" y="18686"/>
                    <a:pt x="59223" y="18760"/>
                  </a:cubicBezTo>
                  <a:cubicBezTo>
                    <a:pt x="59206" y="18795"/>
                    <a:pt x="59190" y="18832"/>
                    <a:pt x="59173" y="18867"/>
                  </a:cubicBezTo>
                  <a:cubicBezTo>
                    <a:pt x="59141" y="18938"/>
                    <a:pt x="59115" y="19013"/>
                    <a:pt x="59088" y="19084"/>
                  </a:cubicBezTo>
                  <a:cubicBezTo>
                    <a:pt x="59060" y="19179"/>
                    <a:pt x="59036" y="19288"/>
                    <a:pt x="59039" y="19387"/>
                  </a:cubicBezTo>
                  <a:cubicBezTo>
                    <a:pt x="59043" y="19597"/>
                    <a:pt x="59108" y="19788"/>
                    <a:pt x="59264" y="19934"/>
                  </a:cubicBezTo>
                  <a:cubicBezTo>
                    <a:pt x="59339" y="20002"/>
                    <a:pt x="59438" y="20060"/>
                    <a:pt x="59526" y="20104"/>
                  </a:cubicBezTo>
                  <a:cubicBezTo>
                    <a:pt x="59655" y="20169"/>
                    <a:pt x="59795" y="20196"/>
                    <a:pt x="59937" y="20206"/>
                  </a:cubicBezTo>
                  <a:cubicBezTo>
                    <a:pt x="59976" y="20211"/>
                    <a:pt x="60011" y="20213"/>
                    <a:pt x="60046" y="20213"/>
                  </a:cubicBezTo>
                  <a:cubicBezTo>
                    <a:pt x="60098" y="20213"/>
                    <a:pt x="60148" y="20208"/>
                    <a:pt x="60203" y="20200"/>
                  </a:cubicBezTo>
                  <a:cubicBezTo>
                    <a:pt x="60329" y="20183"/>
                    <a:pt x="60431" y="20145"/>
                    <a:pt x="60550" y="20094"/>
                  </a:cubicBezTo>
                  <a:cubicBezTo>
                    <a:pt x="60645" y="20050"/>
                    <a:pt x="60741" y="20002"/>
                    <a:pt x="60832" y="19952"/>
                  </a:cubicBezTo>
                  <a:cubicBezTo>
                    <a:pt x="61057" y="19819"/>
                    <a:pt x="61258" y="19642"/>
                    <a:pt x="61438" y="19451"/>
                  </a:cubicBezTo>
                  <a:cubicBezTo>
                    <a:pt x="61716" y="19152"/>
                    <a:pt x="61972" y="18836"/>
                    <a:pt x="62220" y="18509"/>
                  </a:cubicBezTo>
                  <a:cubicBezTo>
                    <a:pt x="62377" y="18308"/>
                    <a:pt x="62523" y="18098"/>
                    <a:pt x="62666" y="17890"/>
                  </a:cubicBezTo>
                  <a:cubicBezTo>
                    <a:pt x="62672" y="17887"/>
                    <a:pt x="62676" y="17887"/>
                    <a:pt x="62680" y="17887"/>
                  </a:cubicBezTo>
                  <a:cubicBezTo>
                    <a:pt x="62792" y="17853"/>
                    <a:pt x="62914" y="17835"/>
                    <a:pt x="63030" y="17815"/>
                  </a:cubicBezTo>
                  <a:cubicBezTo>
                    <a:pt x="63152" y="17791"/>
                    <a:pt x="63275" y="17771"/>
                    <a:pt x="63397" y="17747"/>
                  </a:cubicBezTo>
                  <a:cubicBezTo>
                    <a:pt x="63557" y="17724"/>
                    <a:pt x="63717" y="17696"/>
                    <a:pt x="63880" y="17672"/>
                  </a:cubicBezTo>
                  <a:cubicBezTo>
                    <a:pt x="64068" y="17642"/>
                    <a:pt x="64258" y="17628"/>
                    <a:pt x="64445" y="17604"/>
                  </a:cubicBezTo>
                  <a:cubicBezTo>
                    <a:pt x="64608" y="17587"/>
                    <a:pt x="64771" y="17587"/>
                    <a:pt x="64935" y="17584"/>
                  </a:cubicBezTo>
                  <a:cubicBezTo>
                    <a:pt x="65038" y="17579"/>
                    <a:pt x="65139" y="17575"/>
                    <a:pt x="65240" y="17575"/>
                  </a:cubicBezTo>
                  <a:cubicBezTo>
                    <a:pt x="65277" y="17575"/>
                    <a:pt x="65313" y="17576"/>
                    <a:pt x="65349" y="17577"/>
                  </a:cubicBezTo>
                  <a:cubicBezTo>
                    <a:pt x="66043" y="17591"/>
                    <a:pt x="66737" y="17622"/>
                    <a:pt x="67428" y="17683"/>
                  </a:cubicBezTo>
                  <a:cubicBezTo>
                    <a:pt x="68177" y="17768"/>
                    <a:pt x="68901" y="17938"/>
                    <a:pt x="69609" y="18196"/>
                  </a:cubicBezTo>
                  <a:cubicBezTo>
                    <a:pt x="70258" y="18462"/>
                    <a:pt x="70885" y="18798"/>
                    <a:pt x="71459" y="19200"/>
                  </a:cubicBezTo>
                  <a:cubicBezTo>
                    <a:pt x="71558" y="19275"/>
                    <a:pt x="71646" y="19349"/>
                    <a:pt x="71734" y="19431"/>
                  </a:cubicBezTo>
                  <a:cubicBezTo>
                    <a:pt x="71840" y="19533"/>
                    <a:pt x="71935" y="19645"/>
                    <a:pt x="72034" y="19754"/>
                  </a:cubicBezTo>
                  <a:cubicBezTo>
                    <a:pt x="72245" y="20023"/>
                    <a:pt x="72428" y="20325"/>
                    <a:pt x="72585" y="20632"/>
                  </a:cubicBezTo>
                  <a:cubicBezTo>
                    <a:pt x="72694" y="20914"/>
                    <a:pt x="72783" y="21200"/>
                    <a:pt x="72847" y="21495"/>
                  </a:cubicBezTo>
                  <a:cubicBezTo>
                    <a:pt x="72864" y="21655"/>
                    <a:pt x="72868" y="21815"/>
                    <a:pt x="72860" y="21979"/>
                  </a:cubicBezTo>
                  <a:cubicBezTo>
                    <a:pt x="72830" y="22200"/>
                    <a:pt x="72789" y="22421"/>
                    <a:pt x="72752" y="22642"/>
                  </a:cubicBezTo>
                  <a:cubicBezTo>
                    <a:pt x="72717" y="22847"/>
                    <a:pt x="72660" y="23043"/>
                    <a:pt x="72615" y="23244"/>
                  </a:cubicBezTo>
                  <a:cubicBezTo>
                    <a:pt x="72595" y="23340"/>
                    <a:pt x="72561" y="23428"/>
                    <a:pt x="72534" y="23520"/>
                  </a:cubicBezTo>
                  <a:cubicBezTo>
                    <a:pt x="72500" y="23632"/>
                    <a:pt x="72469" y="23745"/>
                    <a:pt x="72436" y="23853"/>
                  </a:cubicBezTo>
                  <a:cubicBezTo>
                    <a:pt x="72388" y="24020"/>
                    <a:pt x="72323" y="24180"/>
                    <a:pt x="72262" y="24340"/>
                  </a:cubicBezTo>
                  <a:cubicBezTo>
                    <a:pt x="72180" y="24533"/>
                    <a:pt x="72105" y="24731"/>
                    <a:pt x="72010" y="24918"/>
                  </a:cubicBezTo>
                  <a:cubicBezTo>
                    <a:pt x="71891" y="25153"/>
                    <a:pt x="71772" y="25381"/>
                    <a:pt x="71640" y="25605"/>
                  </a:cubicBezTo>
                  <a:cubicBezTo>
                    <a:pt x="71388" y="26034"/>
                    <a:pt x="71119" y="26449"/>
                    <a:pt x="70840" y="26863"/>
                  </a:cubicBezTo>
                  <a:cubicBezTo>
                    <a:pt x="70819" y="26891"/>
                    <a:pt x="70799" y="26918"/>
                    <a:pt x="70778" y="26949"/>
                  </a:cubicBezTo>
                  <a:cubicBezTo>
                    <a:pt x="70643" y="26952"/>
                    <a:pt x="70510" y="26962"/>
                    <a:pt x="70374" y="26969"/>
                  </a:cubicBezTo>
                  <a:cubicBezTo>
                    <a:pt x="70187" y="26979"/>
                    <a:pt x="69996" y="27013"/>
                    <a:pt x="69809" y="27034"/>
                  </a:cubicBezTo>
                  <a:cubicBezTo>
                    <a:pt x="69574" y="27064"/>
                    <a:pt x="69337" y="27112"/>
                    <a:pt x="69102" y="27153"/>
                  </a:cubicBezTo>
                  <a:cubicBezTo>
                    <a:pt x="68908" y="27187"/>
                    <a:pt x="68711" y="27221"/>
                    <a:pt x="68513" y="27258"/>
                  </a:cubicBezTo>
                  <a:cubicBezTo>
                    <a:pt x="68329" y="27296"/>
                    <a:pt x="68136" y="27340"/>
                    <a:pt x="67955" y="27398"/>
                  </a:cubicBezTo>
                  <a:cubicBezTo>
                    <a:pt x="67737" y="27472"/>
                    <a:pt x="67520" y="27547"/>
                    <a:pt x="67313" y="27646"/>
                  </a:cubicBezTo>
                  <a:cubicBezTo>
                    <a:pt x="67125" y="27734"/>
                    <a:pt x="66945" y="27827"/>
                    <a:pt x="66768" y="27929"/>
                  </a:cubicBezTo>
                  <a:cubicBezTo>
                    <a:pt x="66632" y="28006"/>
                    <a:pt x="66500" y="28088"/>
                    <a:pt x="66377" y="28180"/>
                  </a:cubicBezTo>
                  <a:cubicBezTo>
                    <a:pt x="66272" y="28262"/>
                    <a:pt x="66166" y="28350"/>
                    <a:pt x="66068" y="28442"/>
                  </a:cubicBezTo>
                  <a:cubicBezTo>
                    <a:pt x="65979" y="28530"/>
                    <a:pt x="65914" y="28643"/>
                    <a:pt x="65853" y="28748"/>
                  </a:cubicBezTo>
                  <a:cubicBezTo>
                    <a:pt x="65816" y="28833"/>
                    <a:pt x="65782" y="28918"/>
                    <a:pt x="65751" y="29003"/>
                  </a:cubicBezTo>
                  <a:cubicBezTo>
                    <a:pt x="65717" y="29085"/>
                    <a:pt x="65696" y="29170"/>
                    <a:pt x="65687" y="29259"/>
                  </a:cubicBezTo>
                  <a:cubicBezTo>
                    <a:pt x="65646" y="29504"/>
                    <a:pt x="65683" y="29762"/>
                    <a:pt x="65758" y="29997"/>
                  </a:cubicBezTo>
                  <a:cubicBezTo>
                    <a:pt x="65829" y="30207"/>
                    <a:pt x="65972" y="30357"/>
                    <a:pt x="66153" y="30476"/>
                  </a:cubicBezTo>
                  <a:cubicBezTo>
                    <a:pt x="66329" y="30595"/>
                    <a:pt x="66513" y="30667"/>
                    <a:pt x="66717" y="30728"/>
                  </a:cubicBezTo>
                  <a:cubicBezTo>
                    <a:pt x="66762" y="30731"/>
                    <a:pt x="66806" y="30735"/>
                    <a:pt x="66847" y="30741"/>
                  </a:cubicBezTo>
                  <a:cubicBezTo>
                    <a:pt x="66885" y="30746"/>
                    <a:pt x="66924" y="30747"/>
                    <a:pt x="66962" y="30747"/>
                  </a:cubicBezTo>
                  <a:cubicBezTo>
                    <a:pt x="66987" y="30747"/>
                    <a:pt x="67012" y="30747"/>
                    <a:pt x="67037" y="30745"/>
                  </a:cubicBezTo>
                  <a:cubicBezTo>
                    <a:pt x="67186" y="30741"/>
                    <a:pt x="67340" y="30704"/>
                    <a:pt x="67483" y="30673"/>
                  </a:cubicBezTo>
                  <a:cubicBezTo>
                    <a:pt x="67731" y="30615"/>
                    <a:pt x="67959" y="30500"/>
                    <a:pt x="68186" y="30394"/>
                  </a:cubicBezTo>
                  <a:cubicBezTo>
                    <a:pt x="68431" y="30279"/>
                    <a:pt x="68663" y="30140"/>
                    <a:pt x="68894" y="30000"/>
                  </a:cubicBezTo>
                  <a:cubicBezTo>
                    <a:pt x="69084" y="29881"/>
                    <a:pt x="69265" y="29748"/>
                    <a:pt x="69452" y="29626"/>
                  </a:cubicBezTo>
                  <a:cubicBezTo>
                    <a:pt x="69609" y="29521"/>
                    <a:pt x="69755" y="29394"/>
                    <a:pt x="69905" y="29282"/>
                  </a:cubicBezTo>
                  <a:cubicBezTo>
                    <a:pt x="70051" y="29166"/>
                    <a:pt x="70194" y="29051"/>
                    <a:pt x="70340" y="28935"/>
                  </a:cubicBezTo>
                  <a:cubicBezTo>
                    <a:pt x="70500" y="28802"/>
                    <a:pt x="70667" y="28673"/>
                    <a:pt x="70813" y="28521"/>
                  </a:cubicBezTo>
                  <a:cubicBezTo>
                    <a:pt x="70929" y="28394"/>
                    <a:pt x="71044" y="28265"/>
                    <a:pt x="71160" y="28136"/>
                  </a:cubicBezTo>
                  <a:cubicBezTo>
                    <a:pt x="71252" y="28136"/>
                    <a:pt x="71343" y="28136"/>
                    <a:pt x="71436" y="28139"/>
                  </a:cubicBezTo>
                  <a:cubicBezTo>
                    <a:pt x="71725" y="28153"/>
                    <a:pt x="72010" y="28170"/>
                    <a:pt x="72296" y="28194"/>
                  </a:cubicBezTo>
                  <a:cubicBezTo>
                    <a:pt x="72463" y="28214"/>
                    <a:pt x="72626" y="28241"/>
                    <a:pt x="72789" y="28276"/>
                  </a:cubicBezTo>
                  <a:cubicBezTo>
                    <a:pt x="72939" y="28309"/>
                    <a:pt x="73085" y="28357"/>
                    <a:pt x="73232" y="28408"/>
                  </a:cubicBezTo>
                  <a:cubicBezTo>
                    <a:pt x="73364" y="28463"/>
                    <a:pt x="73490" y="28527"/>
                    <a:pt x="73620" y="28598"/>
                  </a:cubicBezTo>
                  <a:cubicBezTo>
                    <a:pt x="73681" y="28632"/>
                    <a:pt x="73738" y="28673"/>
                    <a:pt x="73799" y="28708"/>
                  </a:cubicBezTo>
                  <a:cubicBezTo>
                    <a:pt x="73909" y="28775"/>
                    <a:pt x="74011" y="28847"/>
                    <a:pt x="74116" y="28918"/>
                  </a:cubicBezTo>
                  <a:cubicBezTo>
                    <a:pt x="74507" y="29215"/>
                    <a:pt x="74865" y="29561"/>
                    <a:pt x="75187" y="29929"/>
                  </a:cubicBezTo>
                  <a:cubicBezTo>
                    <a:pt x="75358" y="30146"/>
                    <a:pt x="75507" y="30374"/>
                    <a:pt x="75633" y="30619"/>
                  </a:cubicBezTo>
                  <a:cubicBezTo>
                    <a:pt x="75677" y="30731"/>
                    <a:pt x="75718" y="30843"/>
                    <a:pt x="75752" y="30962"/>
                  </a:cubicBezTo>
                  <a:cubicBezTo>
                    <a:pt x="75779" y="31221"/>
                    <a:pt x="75755" y="31490"/>
                    <a:pt x="75742" y="31749"/>
                  </a:cubicBezTo>
                  <a:cubicBezTo>
                    <a:pt x="75728" y="31994"/>
                    <a:pt x="75711" y="32238"/>
                    <a:pt x="75687" y="32483"/>
                  </a:cubicBezTo>
                  <a:cubicBezTo>
                    <a:pt x="75664" y="32701"/>
                    <a:pt x="75633" y="32915"/>
                    <a:pt x="75589" y="33133"/>
                  </a:cubicBezTo>
                  <a:cubicBezTo>
                    <a:pt x="75548" y="33330"/>
                    <a:pt x="75490" y="33521"/>
                    <a:pt x="75422" y="33708"/>
                  </a:cubicBezTo>
                  <a:cubicBezTo>
                    <a:pt x="75337" y="33919"/>
                    <a:pt x="75245" y="34126"/>
                    <a:pt x="75133" y="34324"/>
                  </a:cubicBezTo>
                  <a:cubicBezTo>
                    <a:pt x="75058" y="34453"/>
                    <a:pt x="74983" y="34582"/>
                    <a:pt x="74912" y="34711"/>
                  </a:cubicBezTo>
                  <a:cubicBezTo>
                    <a:pt x="74803" y="34898"/>
                    <a:pt x="74681" y="35075"/>
                    <a:pt x="74562" y="35252"/>
                  </a:cubicBezTo>
                  <a:cubicBezTo>
                    <a:pt x="74452" y="35395"/>
                    <a:pt x="74347" y="35534"/>
                    <a:pt x="74238" y="35674"/>
                  </a:cubicBezTo>
                  <a:cubicBezTo>
                    <a:pt x="74238" y="35674"/>
                    <a:pt x="74238" y="35677"/>
                    <a:pt x="74235" y="35677"/>
                  </a:cubicBezTo>
                  <a:cubicBezTo>
                    <a:pt x="74225" y="35674"/>
                    <a:pt x="74215" y="35674"/>
                    <a:pt x="74204" y="35671"/>
                  </a:cubicBezTo>
                  <a:cubicBezTo>
                    <a:pt x="73860" y="35613"/>
                    <a:pt x="73513" y="35548"/>
                    <a:pt x="73163" y="35521"/>
                  </a:cubicBezTo>
                  <a:cubicBezTo>
                    <a:pt x="73024" y="35507"/>
                    <a:pt x="72888" y="35504"/>
                    <a:pt x="72748" y="35504"/>
                  </a:cubicBezTo>
                  <a:cubicBezTo>
                    <a:pt x="72599" y="35507"/>
                    <a:pt x="72446" y="35534"/>
                    <a:pt x="72299" y="35555"/>
                  </a:cubicBezTo>
                  <a:cubicBezTo>
                    <a:pt x="72102" y="35586"/>
                    <a:pt x="71905" y="35619"/>
                    <a:pt x="71711" y="35660"/>
                  </a:cubicBezTo>
                  <a:cubicBezTo>
                    <a:pt x="71224" y="35766"/>
                    <a:pt x="70734" y="35861"/>
                    <a:pt x="70258" y="36000"/>
                  </a:cubicBezTo>
                  <a:cubicBezTo>
                    <a:pt x="70122" y="36038"/>
                    <a:pt x="70000" y="36106"/>
                    <a:pt x="69874" y="36164"/>
                  </a:cubicBezTo>
                  <a:cubicBezTo>
                    <a:pt x="69748" y="36222"/>
                    <a:pt x="69640" y="36313"/>
                    <a:pt x="69533" y="36399"/>
                  </a:cubicBezTo>
                  <a:cubicBezTo>
                    <a:pt x="69384" y="36517"/>
                    <a:pt x="69252" y="36644"/>
                    <a:pt x="69122" y="36779"/>
                  </a:cubicBezTo>
                  <a:cubicBezTo>
                    <a:pt x="68982" y="36922"/>
                    <a:pt x="68867" y="37089"/>
                    <a:pt x="68768" y="37263"/>
                  </a:cubicBezTo>
                  <a:cubicBezTo>
                    <a:pt x="68755" y="37297"/>
                    <a:pt x="68742" y="37327"/>
                    <a:pt x="68728" y="37361"/>
                  </a:cubicBezTo>
                  <a:cubicBezTo>
                    <a:pt x="68693" y="37436"/>
                    <a:pt x="68670" y="37511"/>
                    <a:pt x="68653" y="37592"/>
                  </a:cubicBezTo>
                  <a:cubicBezTo>
                    <a:pt x="68643" y="37668"/>
                    <a:pt x="68632" y="37749"/>
                    <a:pt x="68626" y="37828"/>
                  </a:cubicBezTo>
                  <a:cubicBezTo>
                    <a:pt x="68626" y="37902"/>
                    <a:pt x="68632" y="37977"/>
                    <a:pt x="68653" y="38052"/>
                  </a:cubicBezTo>
                  <a:cubicBezTo>
                    <a:pt x="68670" y="38144"/>
                    <a:pt x="68701" y="38236"/>
                    <a:pt x="68751" y="38317"/>
                  </a:cubicBezTo>
                  <a:cubicBezTo>
                    <a:pt x="68792" y="38385"/>
                    <a:pt x="68857" y="38494"/>
                    <a:pt x="68918" y="38538"/>
                  </a:cubicBezTo>
                  <a:cubicBezTo>
                    <a:pt x="69010" y="38603"/>
                    <a:pt x="69092" y="38668"/>
                    <a:pt x="69194" y="38715"/>
                  </a:cubicBezTo>
                  <a:cubicBezTo>
                    <a:pt x="69306" y="38766"/>
                    <a:pt x="69422" y="38793"/>
                    <a:pt x="69544" y="38820"/>
                  </a:cubicBezTo>
                  <a:cubicBezTo>
                    <a:pt x="69673" y="38848"/>
                    <a:pt x="69813" y="38851"/>
                    <a:pt x="69946" y="38861"/>
                  </a:cubicBezTo>
                  <a:cubicBezTo>
                    <a:pt x="69993" y="38865"/>
                    <a:pt x="70041" y="38867"/>
                    <a:pt x="70089" y="38867"/>
                  </a:cubicBezTo>
                  <a:cubicBezTo>
                    <a:pt x="70165" y="38867"/>
                    <a:pt x="70241" y="38863"/>
                    <a:pt x="70316" y="38861"/>
                  </a:cubicBezTo>
                  <a:cubicBezTo>
                    <a:pt x="70615" y="38848"/>
                    <a:pt x="70912" y="38787"/>
                    <a:pt x="71204" y="38715"/>
                  </a:cubicBezTo>
                  <a:cubicBezTo>
                    <a:pt x="71445" y="38657"/>
                    <a:pt x="71677" y="38575"/>
                    <a:pt x="71912" y="38501"/>
                  </a:cubicBezTo>
                  <a:cubicBezTo>
                    <a:pt x="72166" y="38415"/>
                    <a:pt x="72408" y="38304"/>
                    <a:pt x="72650" y="38184"/>
                  </a:cubicBezTo>
                  <a:cubicBezTo>
                    <a:pt x="72922" y="38052"/>
                    <a:pt x="73187" y="37895"/>
                    <a:pt x="73439" y="37729"/>
                  </a:cubicBezTo>
                  <a:cubicBezTo>
                    <a:pt x="73755" y="37521"/>
                    <a:pt x="74051" y="37283"/>
                    <a:pt x="74323" y="37024"/>
                  </a:cubicBezTo>
                  <a:cubicBezTo>
                    <a:pt x="74469" y="37065"/>
                    <a:pt x="74612" y="37109"/>
                    <a:pt x="74755" y="37157"/>
                  </a:cubicBezTo>
                  <a:cubicBezTo>
                    <a:pt x="75078" y="37297"/>
                    <a:pt x="75378" y="37481"/>
                    <a:pt x="75667" y="37681"/>
                  </a:cubicBezTo>
                  <a:cubicBezTo>
                    <a:pt x="75912" y="37868"/>
                    <a:pt x="76133" y="38073"/>
                    <a:pt x="76337" y="38300"/>
                  </a:cubicBezTo>
                  <a:cubicBezTo>
                    <a:pt x="76399" y="38375"/>
                    <a:pt x="76452" y="38453"/>
                    <a:pt x="76510" y="38531"/>
                  </a:cubicBezTo>
                  <a:cubicBezTo>
                    <a:pt x="76595" y="38657"/>
                    <a:pt x="76661" y="38793"/>
                    <a:pt x="76725" y="38930"/>
                  </a:cubicBezTo>
                  <a:cubicBezTo>
                    <a:pt x="76711" y="38905"/>
                    <a:pt x="76701" y="38878"/>
                    <a:pt x="76688" y="38851"/>
                  </a:cubicBezTo>
                  <a:lnTo>
                    <a:pt x="76688" y="38851"/>
                  </a:lnTo>
                  <a:cubicBezTo>
                    <a:pt x="76799" y="39096"/>
                    <a:pt x="76915" y="39341"/>
                    <a:pt x="77014" y="39593"/>
                  </a:cubicBezTo>
                  <a:cubicBezTo>
                    <a:pt x="77174" y="40004"/>
                    <a:pt x="77297" y="40429"/>
                    <a:pt x="77378" y="40865"/>
                  </a:cubicBezTo>
                  <a:cubicBezTo>
                    <a:pt x="77432" y="41236"/>
                    <a:pt x="77453" y="41607"/>
                    <a:pt x="77436" y="41981"/>
                  </a:cubicBezTo>
                  <a:cubicBezTo>
                    <a:pt x="77426" y="42257"/>
                    <a:pt x="77416" y="42528"/>
                    <a:pt x="77391" y="42804"/>
                  </a:cubicBezTo>
                  <a:cubicBezTo>
                    <a:pt x="77358" y="43083"/>
                    <a:pt x="77310" y="43355"/>
                    <a:pt x="77248" y="43627"/>
                  </a:cubicBezTo>
                  <a:cubicBezTo>
                    <a:pt x="77187" y="43885"/>
                    <a:pt x="77102" y="44141"/>
                    <a:pt x="77011" y="44392"/>
                  </a:cubicBezTo>
                  <a:cubicBezTo>
                    <a:pt x="76796" y="44930"/>
                    <a:pt x="76538" y="45441"/>
                    <a:pt x="76215" y="45917"/>
                  </a:cubicBezTo>
                  <a:cubicBezTo>
                    <a:pt x="76102" y="46066"/>
                    <a:pt x="75983" y="46209"/>
                    <a:pt x="75854" y="46345"/>
                  </a:cubicBezTo>
                  <a:cubicBezTo>
                    <a:pt x="75728" y="46485"/>
                    <a:pt x="75589" y="46607"/>
                    <a:pt x="75446" y="46730"/>
                  </a:cubicBezTo>
                  <a:cubicBezTo>
                    <a:pt x="75232" y="46896"/>
                    <a:pt x="75011" y="47049"/>
                    <a:pt x="74779" y="47185"/>
                  </a:cubicBezTo>
                  <a:cubicBezTo>
                    <a:pt x="74534" y="47005"/>
                    <a:pt x="74273" y="46842"/>
                    <a:pt x="74003" y="46695"/>
                  </a:cubicBezTo>
                  <a:cubicBezTo>
                    <a:pt x="73844" y="46607"/>
                    <a:pt x="73684" y="46539"/>
                    <a:pt x="73510" y="46477"/>
                  </a:cubicBezTo>
                  <a:cubicBezTo>
                    <a:pt x="73273" y="46396"/>
                    <a:pt x="73011" y="46383"/>
                    <a:pt x="72762" y="46362"/>
                  </a:cubicBezTo>
                  <a:cubicBezTo>
                    <a:pt x="72695" y="46357"/>
                    <a:pt x="72627" y="46355"/>
                    <a:pt x="72559" y="46355"/>
                  </a:cubicBezTo>
                  <a:cubicBezTo>
                    <a:pt x="72369" y="46355"/>
                    <a:pt x="72178" y="46373"/>
                    <a:pt x="71990" y="46392"/>
                  </a:cubicBezTo>
                  <a:cubicBezTo>
                    <a:pt x="71568" y="46437"/>
                    <a:pt x="71139" y="46566"/>
                    <a:pt x="70799" y="46824"/>
                  </a:cubicBezTo>
                  <a:cubicBezTo>
                    <a:pt x="70574" y="46995"/>
                    <a:pt x="70391" y="47182"/>
                    <a:pt x="70258" y="47437"/>
                  </a:cubicBezTo>
                  <a:cubicBezTo>
                    <a:pt x="70204" y="47535"/>
                    <a:pt x="70170" y="47655"/>
                    <a:pt x="70139" y="47763"/>
                  </a:cubicBezTo>
                  <a:cubicBezTo>
                    <a:pt x="70109" y="47873"/>
                    <a:pt x="70112" y="47992"/>
                    <a:pt x="70102" y="48104"/>
                  </a:cubicBezTo>
                  <a:cubicBezTo>
                    <a:pt x="70102" y="48135"/>
                    <a:pt x="70102" y="48165"/>
                    <a:pt x="70105" y="48192"/>
                  </a:cubicBezTo>
                  <a:cubicBezTo>
                    <a:pt x="70116" y="48270"/>
                    <a:pt x="70129" y="48349"/>
                    <a:pt x="70142" y="48427"/>
                  </a:cubicBezTo>
                  <a:cubicBezTo>
                    <a:pt x="70160" y="48502"/>
                    <a:pt x="70187" y="48570"/>
                    <a:pt x="70227" y="48638"/>
                  </a:cubicBezTo>
                  <a:cubicBezTo>
                    <a:pt x="70272" y="48706"/>
                    <a:pt x="70323" y="48774"/>
                    <a:pt x="70378" y="48835"/>
                  </a:cubicBezTo>
                  <a:cubicBezTo>
                    <a:pt x="70469" y="48900"/>
                    <a:pt x="70558" y="48967"/>
                    <a:pt x="70660" y="49016"/>
                  </a:cubicBezTo>
                  <a:cubicBezTo>
                    <a:pt x="70772" y="49069"/>
                    <a:pt x="70898" y="49104"/>
                    <a:pt x="71020" y="49131"/>
                  </a:cubicBezTo>
                  <a:cubicBezTo>
                    <a:pt x="71143" y="49162"/>
                    <a:pt x="71282" y="49172"/>
                    <a:pt x="71411" y="49182"/>
                  </a:cubicBezTo>
                  <a:cubicBezTo>
                    <a:pt x="71534" y="49189"/>
                    <a:pt x="71656" y="49192"/>
                    <a:pt x="71783" y="49192"/>
                  </a:cubicBezTo>
                  <a:cubicBezTo>
                    <a:pt x="72143" y="49192"/>
                    <a:pt x="72504" y="49127"/>
                    <a:pt x="72860" y="49074"/>
                  </a:cubicBezTo>
                  <a:cubicBezTo>
                    <a:pt x="73320" y="49005"/>
                    <a:pt x="73769" y="48910"/>
                    <a:pt x="74207" y="48771"/>
                  </a:cubicBezTo>
                  <a:cubicBezTo>
                    <a:pt x="74391" y="48713"/>
                    <a:pt x="74575" y="48645"/>
                    <a:pt x="74752" y="48567"/>
                  </a:cubicBezTo>
                  <a:cubicBezTo>
                    <a:pt x="74936" y="48723"/>
                    <a:pt x="75113" y="48890"/>
                    <a:pt x="75273" y="49074"/>
                  </a:cubicBezTo>
                  <a:cubicBezTo>
                    <a:pt x="75371" y="49199"/>
                    <a:pt x="75460" y="49328"/>
                    <a:pt x="75545" y="49465"/>
                  </a:cubicBezTo>
                  <a:cubicBezTo>
                    <a:pt x="75643" y="49625"/>
                    <a:pt x="75725" y="49798"/>
                    <a:pt x="75807" y="49968"/>
                  </a:cubicBezTo>
                  <a:cubicBezTo>
                    <a:pt x="76017" y="50434"/>
                    <a:pt x="76232" y="50900"/>
                    <a:pt x="76354" y="51396"/>
                  </a:cubicBezTo>
                  <a:cubicBezTo>
                    <a:pt x="76388" y="51631"/>
                    <a:pt x="76399" y="51866"/>
                    <a:pt x="76412" y="52104"/>
                  </a:cubicBezTo>
                  <a:cubicBezTo>
                    <a:pt x="76429" y="52448"/>
                    <a:pt x="76422" y="52791"/>
                    <a:pt x="76391" y="53131"/>
                  </a:cubicBezTo>
                  <a:cubicBezTo>
                    <a:pt x="76344" y="53526"/>
                    <a:pt x="76283" y="53917"/>
                    <a:pt x="76225" y="54308"/>
                  </a:cubicBezTo>
                  <a:cubicBezTo>
                    <a:pt x="76123" y="54999"/>
                    <a:pt x="75929" y="55676"/>
                    <a:pt x="75687" y="56329"/>
                  </a:cubicBezTo>
                  <a:cubicBezTo>
                    <a:pt x="75527" y="56731"/>
                    <a:pt x="75344" y="57115"/>
                    <a:pt x="75140" y="57492"/>
                  </a:cubicBezTo>
                  <a:cubicBezTo>
                    <a:pt x="75024" y="57703"/>
                    <a:pt x="74915" y="57918"/>
                    <a:pt x="74786" y="58122"/>
                  </a:cubicBezTo>
                  <a:cubicBezTo>
                    <a:pt x="74656" y="58323"/>
                    <a:pt x="74538" y="58533"/>
                    <a:pt x="74398" y="58731"/>
                  </a:cubicBezTo>
                  <a:cubicBezTo>
                    <a:pt x="74273" y="58907"/>
                    <a:pt x="74146" y="59081"/>
                    <a:pt x="74020" y="59258"/>
                  </a:cubicBezTo>
                  <a:cubicBezTo>
                    <a:pt x="73789" y="59560"/>
                    <a:pt x="73548" y="59846"/>
                    <a:pt x="73289" y="60125"/>
                  </a:cubicBezTo>
                  <a:cubicBezTo>
                    <a:pt x="73055" y="60373"/>
                    <a:pt x="72799" y="60601"/>
                    <a:pt x="72538" y="60822"/>
                  </a:cubicBezTo>
                  <a:cubicBezTo>
                    <a:pt x="72334" y="60986"/>
                    <a:pt x="72126" y="61146"/>
                    <a:pt x="71918" y="61306"/>
                  </a:cubicBezTo>
                  <a:cubicBezTo>
                    <a:pt x="71361" y="61744"/>
                    <a:pt x="70755" y="62129"/>
                    <a:pt x="70116" y="62438"/>
                  </a:cubicBezTo>
                  <a:cubicBezTo>
                    <a:pt x="69395" y="62758"/>
                    <a:pt x="68643" y="62983"/>
                    <a:pt x="67870" y="63126"/>
                  </a:cubicBezTo>
                  <a:cubicBezTo>
                    <a:pt x="67394" y="63193"/>
                    <a:pt x="66914" y="63224"/>
                    <a:pt x="66431" y="63224"/>
                  </a:cubicBezTo>
                  <a:cubicBezTo>
                    <a:pt x="66166" y="63224"/>
                    <a:pt x="65897" y="63214"/>
                    <a:pt x="65632" y="63204"/>
                  </a:cubicBezTo>
                  <a:cubicBezTo>
                    <a:pt x="65302" y="63190"/>
                    <a:pt x="64979" y="63160"/>
                    <a:pt x="64652" y="63129"/>
                  </a:cubicBezTo>
                  <a:cubicBezTo>
                    <a:pt x="64384" y="63088"/>
                    <a:pt x="64115" y="63044"/>
                    <a:pt x="63846" y="63000"/>
                  </a:cubicBezTo>
                  <a:cubicBezTo>
                    <a:pt x="63734" y="62979"/>
                    <a:pt x="63625" y="62948"/>
                    <a:pt x="63512" y="62921"/>
                  </a:cubicBezTo>
                  <a:cubicBezTo>
                    <a:pt x="63360" y="62887"/>
                    <a:pt x="63206" y="62854"/>
                    <a:pt x="63054" y="62816"/>
                  </a:cubicBezTo>
                  <a:cubicBezTo>
                    <a:pt x="62802" y="62758"/>
                    <a:pt x="62553" y="62680"/>
                    <a:pt x="62302" y="62612"/>
                  </a:cubicBezTo>
                  <a:cubicBezTo>
                    <a:pt x="61972" y="62520"/>
                    <a:pt x="61645" y="62422"/>
                    <a:pt x="61322" y="62306"/>
                  </a:cubicBezTo>
                  <a:cubicBezTo>
                    <a:pt x="61091" y="62210"/>
                    <a:pt x="60863" y="62105"/>
                    <a:pt x="60652" y="61969"/>
                  </a:cubicBezTo>
                  <a:cubicBezTo>
                    <a:pt x="60598" y="61918"/>
                    <a:pt x="60543" y="61867"/>
                    <a:pt x="60492" y="61813"/>
                  </a:cubicBezTo>
                  <a:cubicBezTo>
                    <a:pt x="60512" y="61769"/>
                    <a:pt x="60533" y="61728"/>
                    <a:pt x="60550" y="61687"/>
                  </a:cubicBezTo>
                  <a:cubicBezTo>
                    <a:pt x="60659" y="61458"/>
                    <a:pt x="60744" y="61197"/>
                    <a:pt x="60795" y="60948"/>
                  </a:cubicBezTo>
                  <a:cubicBezTo>
                    <a:pt x="60846" y="60707"/>
                    <a:pt x="60890" y="60462"/>
                    <a:pt x="60904" y="60218"/>
                  </a:cubicBezTo>
                  <a:cubicBezTo>
                    <a:pt x="60914" y="60040"/>
                    <a:pt x="60911" y="59871"/>
                    <a:pt x="60887" y="59693"/>
                  </a:cubicBezTo>
                  <a:cubicBezTo>
                    <a:pt x="60859" y="59489"/>
                    <a:pt x="60818" y="59288"/>
                    <a:pt x="60761" y="59088"/>
                  </a:cubicBezTo>
                  <a:cubicBezTo>
                    <a:pt x="60730" y="58996"/>
                    <a:pt x="60693" y="58904"/>
                    <a:pt x="60655" y="58812"/>
                  </a:cubicBezTo>
                  <a:cubicBezTo>
                    <a:pt x="60584" y="58639"/>
                    <a:pt x="60502" y="58483"/>
                    <a:pt x="60380" y="58340"/>
                  </a:cubicBezTo>
                  <a:cubicBezTo>
                    <a:pt x="60128" y="58055"/>
                    <a:pt x="59760" y="57909"/>
                    <a:pt x="59388" y="57909"/>
                  </a:cubicBezTo>
                  <a:cubicBezTo>
                    <a:pt x="59292" y="57909"/>
                    <a:pt x="59195" y="57919"/>
                    <a:pt x="59101" y="57938"/>
                  </a:cubicBezTo>
                  <a:cubicBezTo>
                    <a:pt x="58761" y="58009"/>
                    <a:pt x="58444" y="58213"/>
                    <a:pt x="58267" y="58519"/>
                  </a:cubicBezTo>
                  <a:cubicBezTo>
                    <a:pt x="58172" y="58679"/>
                    <a:pt x="58114" y="58860"/>
                    <a:pt x="58070" y="59040"/>
                  </a:cubicBezTo>
                  <a:cubicBezTo>
                    <a:pt x="58002" y="59319"/>
                    <a:pt x="58033" y="59605"/>
                    <a:pt x="58080" y="59884"/>
                  </a:cubicBezTo>
                  <a:cubicBezTo>
                    <a:pt x="58121" y="60132"/>
                    <a:pt x="58159" y="60391"/>
                    <a:pt x="58251" y="60626"/>
                  </a:cubicBezTo>
                  <a:cubicBezTo>
                    <a:pt x="58319" y="60799"/>
                    <a:pt x="58407" y="60962"/>
                    <a:pt x="58499" y="61122"/>
                  </a:cubicBezTo>
                  <a:cubicBezTo>
                    <a:pt x="58553" y="61214"/>
                    <a:pt x="58604" y="61309"/>
                    <a:pt x="58662" y="61401"/>
                  </a:cubicBezTo>
                  <a:cubicBezTo>
                    <a:pt x="58781" y="61581"/>
                    <a:pt x="58900" y="61761"/>
                    <a:pt x="59022" y="61938"/>
                  </a:cubicBezTo>
                  <a:cubicBezTo>
                    <a:pt x="58852" y="62156"/>
                    <a:pt x="58675" y="62370"/>
                    <a:pt x="58465" y="62554"/>
                  </a:cubicBezTo>
                  <a:cubicBezTo>
                    <a:pt x="58322" y="62677"/>
                    <a:pt x="58179" y="62799"/>
                    <a:pt x="58036" y="62918"/>
                  </a:cubicBezTo>
                  <a:cubicBezTo>
                    <a:pt x="57920" y="63006"/>
                    <a:pt x="57805" y="63102"/>
                    <a:pt x="57683" y="63184"/>
                  </a:cubicBezTo>
                  <a:cubicBezTo>
                    <a:pt x="57543" y="63279"/>
                    <a:pt x="57407" y="63367"/>
                    <a:pt x="57260" y="63455"/>
                  </a:cubicBezTo>
                  <a:cubicBezTo>
                    <a:pt x="56896" y="63677"/>
                    <a:pt x="56526" y="63895"/>
                    <a:pt x="56141" y="64082"/>
                  </a:cubicBezTo>
                  <a:cubicBezTo>
                    <a:pt x="55961" y="64160"/>
                    <a:pt x="55781" y="64228"/>
                    <a:pt x="55593" y="64289"/>
                  </a:cubicBezTo>
                  <a:cubicBezTo>
                    <a:pt x="55437" y="64336"/>
                    <a:pt x="55277" y="64371"/>
                    <a:pt x="55117" y="64402"/>
                  </a:cubicBezTo>
                  <a:cubicBezTo>
                    <a:pt x="54869" y="64438"/>
                    <a:pt x="54618" y="64466"/>
                    <a:pt x="54366" y="64479"/>
                  </a:cubicBezTo>
                  <a:cubicBezTo>
                    <a:pt x="54274" y="64485"/>
                    <a:pt x="54183" y="64487"/>
                    <a:pt x="54092" y="64487"/>
                  </a:cubicBezTo>
                  <a:cubicBezTo>
                    <a:pt x="53901" y="64487"/>
                    <a:pt x="53711" y="64477"/>
                    <a:pt x="53522" y="64463"/>
                  </a:cubicBezTo>
                  <a:cubicBezTo>
                    <a:pt x="52580" y="64353"/>
                    <a:pt x="51648" y="64119"/>
                    <a:pt x="50756" y="63789"/>
                  </a:cubicBezTo>
                  <a:cubicBezTo>
                    <a:pt x="50470" y="63677"/>
                    <a:pt x="50199" y="63548"/>
                    <a:pt x="49944" y="63381"/>
                  </a:cubicBezTo>
                  <a:cubicBezTo>
                    <a:pt x="49848" y="63306"/>
                    <a:pt x="49763" y="63228"/>
                    <a:pt x="49679" y="63143"/>
                  </a:cubicBezTo>
                  <a:cubicBezTo>
                    <a:pt x="49545" y="62962"/>
                    <a:pt x="49423" y="62775"/>
                    <a:pt x="49307" y="62585"/>
                  </a:cubicBezTo>
                  <a:cubicBezTo>
                    <a:pt x="49164" y="62343"/>
                    <a:pt x="49021" y="62102"/>
                    <a:pt x="48896" y="61854"/>
                  </a:cubicBezTo>
                  <a:cubicBezTo>
                    <a:pt x="48862" y="61772"/>
                    <a:pt x="48831" y="61694"/>
                    <a:pt x="48804" y="61609"/>
                  </a:cubicBezTo>
                  <a:cubicBezTo>
                    <a:pt x="48787" y="61557"/>
                    <a:pt x="48773" y="61507"/>
                    <a:pt x="48763" y="61455"/>
                  </a:cubicBezTo>
                  <a:cubicBezTo>
                    <a:pt x="48715" y="61081"/>
                    <a:pt x="48736" y="60693"/>
                    <a:pt x="48767" y="60315"/>
                  </a:cubicBezTo>
                  <a:cubicBezTo>
                    <a:pt x="48954" y="60353"/>
                    <a:pt x="49137" y="60381"/>
                    <a:pt x="49324" y="60397"/>
                  </a:cubicBezTo>
                  <a:cubicBezTo>
                    <a:pt x="49474" y="60414"/>
                    <a:pt x="49617" y="60425"/>
                    <a:pt x="49763" y="60425"/>
                  </a:cubicBezTo>
                  <a:cubicBezTo>
                    <a:pt x="49774" y="60425"/>
                    <a:pt x="49784" y="60425"/>
                    <a:pt x="49795" y="60425"/>
                  </a:cubicBezTo>
                  <a:cubicBezTo>
                    <a:pt x="49910" y="60425"/>
                    <a:pt x="50025" y="60410"/>
                    <a:pt x="50141" y="60394"/>
                  </a:cubicBezTo>
                  <a:cubicBezTo>
                    <a:pt x="50461" y="60353"/>
                    <a:pt x="50777" y="60279"/>
                    <a:pt x="51087" y="60183"/>
                  </a:cubicBezTo>
                  <a:cubicBezTo>
                    <a:pt x="51400" y="60091"/>
                    <a:pt x="51692" y="59959"/>
                    <a:pt x="51991" y="59830"/>
                  </a:cubicBezTo>
                  <a:cubicBezTo>
                    <a:pt x="52216" y="59728"/>
                    <a:pt x="52437" y="59612"/>
                    <a:pt x="52651" y="59486"/>
                  </a:cubicBezTo>
                  <a:cubicBezTo>
                    <a:pt x="52886" y="59353"/>
                    <a:pt x="53107" y="59204"/>
                    <a:pt x="53291" y="58999"/>
                  </a:cubicBezTo>
                  <a:cubicBezTo>
                    <a:pt x="53437" y="58839"/>
                    <a:pt x="53552" y="58642"/>
                    <a:pt x="53651" y="58452"/>
                  </a:cubicBezTo>
                  <a:cubicBezTo>
                    <a:pt x="53764" y="58241"/>
                    <a:pt x="53838" y="58006"/>
                    <a:pt x="53893" y="57775"/>
                  </a:cubicBezTo>
                  <a:cubicBezTo>
                    <a:pt x="53920" y="57649"/>
                    <a:pt x="53924" y="57513"/>
                    <a:pt x="53927" y="57384"/>
                  </a:cubicBezTo>
                  <a:cubicBezTo>
                    <a:pt x="53924" y="57349"/>
                    <a:pt x="53924" y="57315"/>
                    <a:pt x="53920" y="57282"/>
                  </a:cubicBezTo>
                  <a:cubicBezTo>
                    <a:pt x="53910" y="57200"/>
                    <a:pt x="53896" y="57118"/>
                    <a:pt x="53883" y="57037"/>
                  </a:cubicBezTo>
                  <a:cubicBezTo>
                    <a:pt x="53852" y="56931"/>
                    <a:pt x="53805" y="56836"/>
                    <a:pt x="53753" y="56737"/>
                  </a:cubicBezTo>
                  <a:cubicBezTo>
                    <a:pt x="53733" y="56710"/>
                    <a:pt x="53712" y="56682"/>
                    <a:pt x="53692" y="56656"/>
                  </a:cubicBezTo>
                  <a:cubicBezTo>
                    <a:pt x="53645" y="56594"/>
                    <a:pt x="53593" y="56536"/>
                    <a:pt x="53536" y="56482"/>
                  </a:cubicBezTo>
                  <a:cubicBezTo>
                    <a:pt x="53386" y="56329"/>
                    <a:pt x="53189" y="56264"/>
                    <a:pt x="52995" y="56193"/>
                  </a:cubicBezTo>
                  <a:cubicBezTo>
                    <a:pt x="52828" y="56135"/>
                    <a:pt x="52648" y="56104"/>
                    <a:pt x="52475" y="56091"/>
                  </a:cubicBezTo>
                  <a:cubicBezTo>
                    <a:pt x="52409" y="56085"/>
                    <a:pt x="52347" y="56082"/>
                    <a:pt x="52286" y="56082"/>
                  </a:cubicBezTo>
                  <a:cubicBezTo>
                    <a:pt x="52232" y="56082"/>
                    <a:pt x="52179" y="56085"/>
                    <a:pt x="52124" y="56091"/>
                  </a:cubicBezTo>
                  <a:cubicBezTo>
                    <a:pt x="52001" y="56108"/>
                    <a:pt x="51883" y="56131"/>
                    <a:pt x="51767" y="56159"/>
                  </a:cubicBezTo>
                  <a:cubicBezTo>
                    <a:pt x="51668" y="56186"/>
                    <a:pt x="51569" y="56220"/>
                    <a:pt x="51471" y="56254"/>
                  </a:cubicBezTo>
                  <a:cubicBezTo>
                    <a:pt x="51117" y="56384"/>
                    <a:pt x="50781" y="56547"/>
                    <a:pt x="50454" y="56737"/>
                  </a:cubicBezTo>
                  <a:cubicBezTo>
                    <a:pt x="50097" y="56952"/>
                    <a:pt x="49753" y="57193"/>
                    <a:pt x="49409" y="57428"/>
                  </a:cubicBezTo>
                  <a:cubicBezTo>
                    <a:pt x="49066" y="57659"/>
                    <a:pt x="48746" y="57927"/>
                    <a:pt x="48450" y="58217"/>
                  </a:cubicBezTo>
                  <a:cubicBezTo>
                    <a:pt x="48307" y="58356"/>
                    <a:pt x="48181" y="58510"/>
                    <a:pt x="48069" y="58670"/>
                  </a:cubicBezTo>
                  <a:cubicBezTo>
                    <a:pt x="48025" y="58649"/>
                    <a:pt x="47985" y="58626"/>
                    <a:pt x="47944" y="58601"/>
                  </a:cubicBezTo>
                  <a:cubicBezTo>
                    <a:pt x="47892" y="58557"/>
                    <a:pt x="47845" y="58513"/>
                    <a:pt x="47797" y="58465"/>
                  </a:cubicBezTo>
                  <a:cubicBezTo>
                    <a:pt x="47617" y="58224"/>
                    <a:pt x="47457" y="57972"/>
                    <a:pt x="47321" y="57703"/>
                  </a:cubicBezTo>
                  <a:cubicBezTo>
                    <a:pt x="47304" y="57666"/>
                    <a:pt x="47291" y="57629"/>
                    <a:pt x="47280" y="57588"/>
                  </a:cubicBezTo>
                  <a:cubicBezTo>
                    <a:pt x="47253" y="57509"/>
                    <a:pt x="47246" y="57421"/>
                    <a:pt x="47233" y="57340"/>
                  </a:cubicBezTo>
                  <a:lnTo>
                    <a:pt x="47233" y="57340"/>
                  </a:lnTo>
                  <a:lnTo>
                    <a:pt x="47263" y="57523"/>
                  </a:lnTo>
                  <a:cubicBezTo>
                    <a:pt x="47212" y="57159"/>
                    <a:pt x="47242" y="56792"/>
                    <a:pt x="47270" y="56428"/>
                  </a:cubicBezTo>
                  <a:cubicBezTo>
                    <a:pt x="47283" y="56309"/>
                    <a:pt x="47297" y="56189"/>
                    <a:pt x="47307" y="56067"/>
                  </a:cubicBezTo>
                  <a:cubicBezTo>
                    <a:pt x="47335" y="55825"/>
                    <a:pt x="47389" y="55591"/>
                    <a:pt x="47464" y="55360"/>
                  </a:cubicBezTo>
                  <a:cubicBezTo>
                    <a:pt x="47641" y="54965"/>
                    <a:pt x="47855" y="54588"/>
                    <a:pt x="48066" y="54206"/>
                  </a:cubicBezTo>
                  <a:cubicBezTo>
                    <a:pt x="48164" y="54033"/>
                    <a:pt x="48266" y="53856"/>
                    <a:pt x="48372" y="53686"/>
                  </a:cubicBezTo>
                  <a:cubicBezTo>
                    <a:pt x="48491" y="53503"/>
                    <a:pt x="48610" y="53322"/>
                    <a:pt x="48732" y="53142"/>
                  </a:cubicBezTo>
                  <a:cubicBezTo>
                    <a:pt x="48865" y="52968"/>
                    <a:pt x="48998" y="52788"/>
                    <a:pt x="49151" y="52631"/>
                  </a:cubicBezTo>
                  <a:cubicBezTo>
                    <a:pt x="49321" y="52451"/>
                    <a:pt x="49498" y="52281"/>
                    <a:pt x="49685" y="52118"/>
                  </a:cubicBezTo>
                  <a:cubicBezTo>
                    <a:pt x="50079" y="51815"/>
                    <a:pt x="50484" y="51533"/>
                    <a:pt x="50899" y="51257"/>
                  </a:cubicBezTo>
                  <a:cubicBezTo>
                    <a:pt x="51311" y="50985"/>
                    <a:pt x="51733" y="50730"/>
                    <a:pt x="52175" y="50512"/>
                  </a:cubicBezTo>
                  <a:cubicBezTo>
                    <a:pt x="52311" y="50454"/>
                    <a:pt x="52447" y="50396"/>
                    <a:pt x="52583" y="50339"/>
                  </a:cubicBezTo>
                  <a:cubicBezTo>
                    <a:pt x="52645" y="50372"/>
                    <a:pt x="52706" y="50403"/>
                    <a:pt x="52767" y="50437"/>
                  </a:cubicBezTo>
                  <a:cubicBezTo>
                    <a:pt x="53049" y="50587"/>
                    <a:pt x="53352" y="50679"/>
                    <a:pt x="53668" y="50727"/>
                  </a:cubicBezTo>
                  <a:cubicBezTo>
                    <a:pt x="53889" y="50759"/>
                    <a:pt x="54113" y="50773"/>
                    <a:pt x="54338" y="50773"/>
                  </a:cubicBezTo>
                  <a:cubicBezTo>
                    <a:pt x="54565" y="50773"/>
                    <a:pt x="54792" y="50759"/>
                    <a:pt x="55015" y="50733"/>
                  </a:cubicBezTo>
                  <a:cubicBezTo>
                    <a:pt x="55291" y="50699"/>
                    <a:pt x="55566" y="50658"/>
                    <a:pt x="55835" y="50594"/>
                  </a:cubicBezTo>
                  <a:cubicBezTo>
                    <a:pt x="55937" y="50567"/>
                    <a:pt x="56036" y="50523"/>
                    <a:pt x="56128" y="50475"/>
                  </a:cubicBezTo>
                  <a:cubicBezTo>
                    <a:pt x="56165" y="50457"/>
                    <a:pt x="56199" y="50437"/>
                    <a:pt x="56237" y="50417"/>
                  </a:cubicBezTo>
                  <a:cubicBezTo>
                    <a:pt x="56301" y="50366"/>
                    <a:pt x="56369" y="50311"/>
                    <a:pt x="56434" y="50257"/>
                  </a:cubicBezTo>
                  <a:cubicBezTo>
                    <a:pt x="56499" y="50176"/>
                    <a:pt x="56560" y="50097"/>
                    <a:pt x="56607" y="50002"/>
                  </a:cubicBezTo>
                  <a:cubicBezTo>
                    <a:pt x="56672" y="49879"/>
                    <a:pt x="56686" y="49774"/>
                    <a:pt x="56696" y="49641"/>
                  </a:cubicBezTo>
                  <a:cubicBezTo>
                    <a:pt x="56706" y="49550"/>
                    <a:pt x="56700" y="49457"/>
                    <a:pt x="56672" y="49366"/>
                  </a:cubicBezTo>
                  <a:cubicBezTo>
                    <a:pt x="56648" y="49291"/>
                    <a:pt x="56611" y="49176"/>
                    <a:pt x="56567" y="49118"/>
                  </a:cubicBezTo>
                  <a:cubicBezTo>
                    <a:pt x="56553" y="49097"/>
                    <a:pt x="56536" y="49077"/>
                    <a:pt x="56522" y="49060"/>
                  </a:cubicBezTo>
                  <a:cubicBezTo>
                    <a:pt x="56468" y="48975"/>
                    <a:pt x="56397" y="48910"/>
                    <a:pt x="56308" y="48862"/>
                  </a:cubicBezTo>
                  <a:cubicBezTo>
                    <a:pt x="56257" y="48818"/>
                    <a:pt x="56196" y="48784"/>
                    <a:pt x="56131" y="48763"/>
                  </a:cubicBezTo>
                  <a:cubicBezTo>
                    <a:pt x="56060" y="48733"/>
                    <a:pt x="55989" y="48709"/>
                    <a:pt x="55913" y="48686"/>
                  </a:cubicBezTo>
                  <a:cubicBezTo>
                    <a:pt x="55777" y="48645"/>
                    <a:pt x="55631" y="48631"/>
                    <a:pt x="55488" y="48614"/>
                  </a:cubicBezTo>
                  <a:cubicBezTo>
                    <a:pt x="55362" y="48594"/>
                    <a:pt x="55237" y="48587"/>
                    <a:pt x="55108" y="48576"/>
                  </a:cubicBezTo>
                  <a:cubicBezTo>
                    <a:pt x="55029" y="48567"/>
                    <a:pt x="54951" y="48563"/>
                    <a:pt x="54873" y="48559"/>
                  </a:cubicBezTo>
                  <a:cubicBezTo>
                    <a:pt x="54831" y="48556"/>
                    <a:pt x="54790" y="48555"/>
                    <a:pt x="54749" y="48555"/>
                  </a:cubicBezTo>
                  <a:cubicBezTo>
                    <a:pt x="54598" y="48555"/>
                    <a:pt x="54447" y="48572"/>
                    <a:pt x="54298" y="48594"/>
                  </a:cubicBezTo>
                  <a:cubicBezTo>
                    <a:pt x="54077" y="48625"/>
                    <a:pt x="53859" y="48665"/>
                    <a:pt x="53645" y="48719"/>
                  </a:cubicBezTo>
                  <a:cubicBezTo>
                    <a:pt x="53430" y="48774"/>
                    <a:pt x="53226" y="48859"/>
                    <a:pt x="53018" y="48937"/>
                  </a:cubicBezTo>
                  <a:cubicBezTo>
                    <a:pt x="53012" y="48940"/>
                    <a:pt x="53005" y="48940"/>
                    <a:pt x="52998" y="48944"/>
                  </a:cubicBezTo>
                  <a:cubicBezTo>
                    <a:pt x="52940" y="48910"/>
                    <a:pt x="52883" y="48873"/>
                    <a:pt x="52828" y="48835"/>
                  </a:cubicBezTo>
                  <a:cubicBezTo>
                    <a:pt x="52600" y="48645"/>
                    <a:pt x="52393" y="48430"/>
                    <a:pt x="52199" y="48206"/>
                  </a:cubicBezTo>
                  <a:cubicBezTo>
                    <a:pt x="52117" y="48100"/>
                    <a:pt x="52046" y="47988"/>
                    <a:pt x="51985" y="47873"/>
                  </a:cubicBezTo>
                  <a:cubicBezTo>
                    <a:pt x="51960" y="47808"/>
                    <a:pt x="51940" y="47743"/>
                    <a:pt x="51924" y="47675"/>
                  </a:cubicBezTo>
                  <a:cubicBezTo>
                    <a:pt x="51889" y="47372"/>
                    <a:pt x="51893" y="47069"/>
                    <a:pt x="51913" y="46763"/>
                  </a:cubicBezTo>
                  <a:cubicBezTo>
                    <a:pt x="51968" y="46437"/>
                    <a:pt x="52049" y="46114"/>
                    <a:pt x="52158" y="45797"/>
                  </a:cubicBezTo>
                  <a:cubicBezTo>
                    <a:pt x="52287" y="45505"/>
                    <a:pt x="52447" y="45229"/>
                    <a:pt x="52624" y="44964"/>
                  </a:cubicBezTo>
                  <a:cubicBezTo>
                    <a:pt x="52855" y="44654"/>
                    <a:pt x="53103" y="44359"/>
                    <a:pt x="53383" y="44086"/>
                  </a:cubicBezTo>
                  <a:cubicBezTo>
                    <a:pt x="53675" y="43797"/>
                    <a:pt x="53995" y="43529"/>
                    <a:pt x="54308" y="43260"/>
                  </a:cubicBezTo>
                  <a:cubicBezTo>
                    <a:pt x="54499" y="43117"/>
                    <a:pt x="54695" y="42977"/>
                    <a:pt x="54899" y="42855"/>
                  </a:cubicBezTo>
                  <a:cubicBezTo>
                    <a:pt x="55083" y="42750"/>
                    <a:pt x="55271" y="42654"/>
                    <a:pt x="55461" y="42563"/>
                  </a:cubicBezTo>
                  <a:cubicBezTo>
                    <a:pt x="55512" y="42576"/>
                    <a:pt x="55563" y="42586"/>
                    <a:pt x="55614" y="42596"/>
                  </a:cubicBezTo>
                  <a:cubicBezTo>
                    <a:pt x="55907" y="42648"/>
                    <a:pt x="56213" y="42671"/>
                    <a:pt x="56516" y="42685"/>
                  </a:cubicBezTo>
                  <a:cubicBezTo>
                    <a:pt x="56627" y="42689"/>
                    <a:pt x="56738" y="42692"/>
                    <a:pt x="56850" y="42692"/>
                  </a:cubicBezTo>
                  <a:cubicBezTo>
                    <a:pt x="56919" y="42692"/>
                    <a:pt x="56987" y="42691"/>
                    <a:pt x="57056" y="42688"/>
                  </a:cubicBezTo>
                  <a:cubicBezTo>
                    <a:pt x="57206" y="42681"/>
                    <a:pt x="57366" y="42665"/>
                    <a:pt x="57512" y="42631"/>
                  </a:cubicBezTo>
                  <a:cubicBezTo>
                    <a:pt x="57631" y="42599"/>
                    <a:pt x="57727" y="42563"/>
                    <a:pt x="57839" y="42508"/>
                  </a:cubicBezTo>
                  <a:cubicBezTo>
                    <a:pt x="57954" y="42453"/>
                    <a:pt x="58043" y="42382"/>
                    <a:pt x="58135" y="42297"/>
                  </a:cubicBezTo>
                  <a:cubicBezTo>
                    <a:pt x="58206" y="42229"/>
                    <a:pt x="58284" y="42079"/>
                    <a:pt x="58308" y="41984"/>
                  </a:cubicBezTo>
                  <a:cubicBezTo>
                    <a:pt x="58349" y="41817"/>
                    <a:pt x="58328" y="41630"/>
                    <a:pt x="58237" y="41484"/>
                  </a:cubicBezTo>
                  <a:cubicBezTo>
                    <a:pt x="58077" y="41232"/>
                    <a:pt x="57785" y="41127"/>
                    <a:pt x="57505" y="41093"/>
                  </a:cubicBezTo>
                  <a:cubicBezTo>
                    <a:pt x="57265" y="41060"/>
                    <a:pt x="57018" y="41028"/>
                    <a:pt x="56771" y="41028"/>
                  </a:cubicBezTo>
                  <a:cubicBezTo>
                    <a:pt x="56759" y="41028"/>
                    <a:pt x="56748" y="41028"/>
                    <a:pt x="56736" y="41028"/>
                  </a:cubicBezTo>
                  <a:cubicBezTo>
                    <a:pt x="56380" y="41039"/>
                    <a:pt x="56012" y="41110"/>
                    <a:pt x="55669" y="41219"/>
                  </a:cubicBezTo>
                  <a:cubicBezTo>
                    <a:pt x="55648" y="41216"/>
                    <a:pt x="55628" y="41208"/>
                    <a:pt x="55611" y="41202"/>
                  </a:cubicBezTo>
                  <a:cubicBezTo>
                    <a:pt x="55410" y="41110"/>
                    <a:pt x="55223" y="40994"/>
                    <a:pt x="55046" y="40869"/>
                  </a:cubicBezTo>
                  <a:cubicBezTo>
                    <a:pt x="54873" y="40739"/>
                    <a:pt x="54709" y="40607"/>
                    <a:pt x="54557" y="40456"/>
                  </a:cubicBezTo>
                  <a:cubicBezTo>
                    <a:pt x="54526" y="40412"/>
                    <a:pt x="54499" y="40368"/>
                    <a:pt x="54471" y="40324"/>
                  </a:cubicBezTo>
                  <a:cubicBezTo>
                    <a:pt x="54450" y="40263"/>
                    <a:pt x="54434" y="40205"/>
                    <a:pt x="54420" y="40144"/>
                  </a:cubicBezTo>
                  <a:cubicBezTo>
                    <a:pt x="54406" y="39994"/>
                    <a:pt x="54406" y="39844"/>
                    <a:pt x="54417" y="39695"/>
                  </a:cubicBezTo>
                  <a:cubicBezTo>
                    <a:pt x="54444" y="39436"/>
                    <a:pt x="54485" y="39184"/>
                    <a:pt x="54563" y="38940"/>
                  </a:cubicBezTo>
                  <a:cubicBezTo>
                    <a:pt x="54659" y="38726"/>
                    <a:pt x="54781" y="38517"/>
                    <a:pt x="54913" y="38324"/>
                  </a:cubicBezTo>
                  <a:cubicBezTo>
                    <a:pt x="54965" y="38263"/>
                    <a:pt x="55019" y="38205"/>
                    <a:pt x="55077" y="38150"/>
                  </a:cubicBezTo>
                  <a:cubicBezTo>
                    <a:pt x="55206" y="38062"/>
                    <a:pt x="55345" y="37987"/>
                    <a:pt x="55488" y="37919"/>
                  </a:cubicBezTo>
                  <a:cubicBezTo>
                    <a:pt x="55505" y="37912"/>
                    <a:pt x="55522" y="37905"/>
                    <a:pt x="55540" y="37899"/>
                  </a:cubicBezTo>
                  <a:cubicBezTo>
                    <a:pt x="55652" y="37906"/>
                    <a:pt x="55764" y="37912"/>
                    <a:pt x="55876" y="37912"/>
                  </a:cubicBezTo>
                  <a:cubicBezTo>
                    <a:pt x="55919" y="37912"/>
                    <a:pt x="55962" y="37911"/>
                    <a:pt x="56006" y="37909"/>
                  </a:cubicBezTo>
                  <a:cubicBezTo>
                    <a:pt x="56149" y="37905"/>
                    <a:pt x="56308" y="37878"/>
                    <a:pt x="56447" y="37844"/>
                  </a:cubicBezTo>
                  <a:cubicBezTo>
                    <a:pt x="56730" y="37779"/>
                    <a:pt x="57029" y="37606"/>
                    <a:pt x="57080" y="37297"/>
                  </a:cubicBezTo>
                  <a:cubicBezTo>
                    <a:pt x="57104" y="37188"/>
                    <a:pt x="57100" y="37085"/>
                    <a:pt x="57070" y="36980"/>
                  </a:cubicBezTo>
                  <a:cubicBezTo>
                    <a:pt x="57050" y="36933"/>
                    <a:pt x="57026" y="36889"/>
                    <a:pt x="57006" y="36841"/>
                  </a:cubicBezTo>
                  <a:cubicBezTo>
                    <a:pt x="56951" y="36752"/>
                    <a:pt x="56876" y="36685"/>
                    <a:pt x="56785" y="36636"/>
                  </a:cubicBezTo>
                  <a:cubicBezTo>
                    <a:pt x="56645" y="36538"/>
                    <a:pt x="56465" y="36528"/>
                    <a:pt x="56301" y="36525"/>
                  </a:cubicBezTo>
                  <a:cubicBezTo>
                    <a:pt x="56295" y="36524"/>
                    <a:pt x="56290" y="36524"/>
                    <a:pt x="56284" y="36524"/>
                  </a:cubicBezTo>
                  <a:cubicBezTo>
                    <a:pt x="56163" y="36524"/>
                    <a:pt x="56034" y="36556"/>
                    <a:pt x="55917" y="36575"/>
                  </a:cubicBezTo>
                  <a:cubicBezTo>
                    <a:pt x="55893" y="36578"/>
                    <a:pt x="55869" y="36583"/>
                    <a:pt x="55846" y="36586"/>
                  </a:cubicBezTo>
                  <a:cubicBezTo>
                    <a:pt x="55720" y="36569"/>
                    <a:pt x="55597" y="36545"/>
                    <a:pt x="55475" y="36521"/>
                  </a:cubicBezTo>
                  <a:cubicBezTo>
                    <a:pt x="55274" y="36476"/>
                    <a:pt x="55077" y="36432"/>
                    <a:pt x="54883" y="36371"/>
                  </a:cubicBezTo>
                  <a:cubicBezTo>
                    <a:pt x="54859" y="36361"/>
                    <a:pt x="54838" y="36347"/>
                    <a:pt x="54818" y="36338"/>
                  </a:cubicBezTo>
                  <a:cubicBezTo>
                    <a:pt x="54736" y="36269"/>
                    <a:pt x="54662" y="36201"/>
                    <a:pt x="54587" y="36126"/>
                  </a:cubicBezTo>
                  <a:cubicBezTo>
                    <a:pt x="54485" y="35983"/>
                    <a:pt x="54400" y="35831"/>
                    <a:pt x="54321" y="35677"/>
                  </a:cubicBezTo>
                  <a:cubicBezTo>
                    <a:pt x="54304" y="35640"/>
                    <a:pt x="54295" y="35603"/>
                    <a:pt x="54281" y="35565"/>
                  </a:cubicBezTo>
                  <a:cubicBezTo>
                    <a:pt x="54321" y="35531"/>
                    <a:pt x="54359" y="35497"/>
                    <a:pt x="54400" y="35463"/>
                  </a:cubicBezTo>
                  <a:cubicBezTo>
                    <a:pt x="54692" y="35215"/>
                    <a:pt x="54944" y="34925"/>
                    <a:pt x="55189" y="34626"/>
                  </a:cubicBezTo>
                  <a:cubicBezTo>
                    <a:pt x="55233" y="34572"/>
                    <a:pt x="55277" y="34514"/>
                    <a:pt x="55322" y="34453"/>
                  </a:cubicBezTo>
                  <a:cubicBezTo>
                    <a:pt x="55403" y="34341"/>
                    <a:pt x="55491" y="34228"/>
                    <a:pt x="55570" y="34113"/>
                  </a:cubicBezTo>
                  <a:cubicBezTo>
                    <a:pt x="55679" y="33939"/>
                    <a:pt x="55788" y="33769"/>
                    <a:pt x="55879" y="33586"/>
                  </a:cubicBezTo>
                  <a:cubicBezTo>
                    <a:pt x="56009" y="33323"/>
                    <a:pt x="56128" y="33044"/>
                    <a:pt x="56162" y="32752"/>
                  </a:cubicBezTo>
                  <a:cubicBezTo>
                    <a:pt x="56179" y="32606"/>
                    <a:pt x="56185" y="32476"/>
                    <a:pt x="56149" y="32333"/>
                  </a:cubicBezTo>
                  <a:cubicBezTo>
                    <a:pt x="56118" y="32228"/>
                    <a:pt x="56073" y="32133"/>
                    <a:pt x="56019" y="32038"/>
                  </a:cubicBezTo>
                  <a:cubicBezTo>
                    <a:pt x="55958" y="31932"/>
                    <a:pt x="55849" y="31847"/>
                    <a:pt x="55750" y="31779"/>
                  </a:cubicBezTo>
                  <a:cubicBezTo>
                    <a:pt x="55645" y="31708"/>
                    <a:pt x="55529" y="31664"/>
                    <a:pt x="55406" y="31629"/>
                  </a:cubicBezTo>
                  <a:cubicBezTo>
                    <a:pt x="55334" y="31608"/>
                    <a:pt x="55260" y="31600"/>
                    <a:pt x="55186" y="31600"/>
                  </a:cubicBezTo>
                  <a:cubicBezTo>
                    <a:pt x="55060" y="31600"/>
                    <a:pt x="54934" y="31624"/>
                    <a:pt x="54811" y="31650"/>
                  </a:cubicBezTo>
                  <a:cubicBezTo>
                    <a:pt x="54679" y="31677"/>
                    <a:pt x="54549" y="31749"/>
                    <a:pt x="54430" y="31813"/>
                  </a:cubicBezTo>
                  <a:cubicBezTo>
                    <a:pt x="54359" y="31854"/>
                    <a:pt x="54291" y="31901"/>
                    <a:pt x="54226" y="31949"/>
                  </a:cubicBezTo>
                  <a:cubicBezTo>
                    <a:pt x="54097" y="32052"/>
                    <a:pt x="53968" y="32160"/>
                    <a:pt x="53859" y="32286"/>
                  </a:cubicBezTo>
                  <a:cubicBezTo>
                    <a:pt x="53601" y="32595"/>
                    <a:pt x="53379" y="32922"/>
                    <a:pt x="53210" y="33286"/>
                  </a:cubicBezTo>
                  <a:cubicBezTo>
                    <a:pt x="53114" y="33487"/>
                    <a:pt x="53032" y="33701"/>
                    <a:pt x="52974" y="33915"/>
                  </a:cubicBezTo>
                  <a:cubicBezTo>
                    <a:pt x="52927" y="34099"/>
                    <a:pt x="52896" y="34293"/>
                    <a:pt x="52869" y="34487"/>
                  </a:cubicBezTo>
                  <a:cubicBezTo>
                    <a:pt x="52852" y="34623"/>
                    <a:pt x="52835" y="34762"/>
                    <a:pt x="52822" y="34902"/>
                  </a:cubicBezTo>
                  <a:cubicBezTo>
                    <a:pt x="52774" y="34929"/>
                    <a:pt x="52723" y="34956"/>
                    <a:pt x="52672" y="34983"/>
                  </a:cubicBezTo>
                  <a:cubicBezTo>
                    <a:pt x="52440" y="35079"/>
                    <a:pt x="52209" y="35157"/>
                    <a:pt x="51968" y="35211"/>
                  </a:cubicBezTo>
                  <a:cubicBezTo>
                    <a:pt x="51873" y="35222"/>
                    <a:pt x="51779" y="35227"/>
                    <a:pt x="51685" y="35227"/>
                  </a:cubicBezTo>
                  <a:cubicBezTo>
                    <a:pt x="51630" y="35227"/>
                    <a:pt x="51574" y="35225"/>
                    <a:pt x="51519" y="35222"/>
                  </a:cubicBezTo>
                  <a:cubicBezTo>
                    <a:pt x="51053" y="35160"/>
                    <a:pt x="50593" y="35052"/>
                    <a:pt x="50151" y="34895"/>
                  </a:cubicBezTo>
                  <a:cubicBezTo>
                    <a:pt x="49872" y="34776"/>
                    <a:pt x="49607" y="34644"/>
                    <a:pt x="49355" y="34480"/>
                  </a:cubicBezTo>
                  <a:cubicBezTo>
                    <a:pt x="49172" y="34330"/>
                    <a:pt x="49008" y="34154"/>
                    <a:pt x="48855" y="33973"/>
                  </a:cubicBezTo>
                  <a:cubicBezTo>
                    <a:pt x="48776" y="33871"/>
                    <a:pt x="48705" y="33769"/>
                    <a:pt x="48638" y="33660"/>
                  </a:cubicBezTo>
                  <a:cubicBezTo>
                    <a:pt x="48583" y="33568"/>
                    <a:pt x="48536" y="33473"/>
                    <a:pt x="48487" y="33378"/>
                  </a:cubicBezTo>
                  <a:cubicBezTo>
                    <a:pt x="48409" y="33190"/>
                    <a:pt x="48352" y="33003"/>
                    <a:pt x="48307" y="32807"/>
                  </a:cubicBezTo>
                  <a:cubicBezTo>
                    <a:pt x="48300" y="32745"/>
                    <a:pt x="48294" y="32684"/>
                    <a:pt x="48287" y="32619"/>
                  </a:cubicBezTo>
                  <a:cubicBezTo>
                    <a:pt x="48461" y="32524"/>
                    <a:pt x="48627" y="32419"/>
                    <a:pt x="48787" y="32303"/>
                  </a:cubicBezTo>
                  <a:cubicBezTo>
                    <a:pt x="48985" y="32160"/>
                    <a:pt x="49151" y="31980"/>
                    <a:pt x="49301" y="31789"/>
                  </a:cubicBezTo>
                  <a:cubicBezTo>
                    <a:pt x="49481" y="31562"/>
                    <a:pt x="49634" y="31313"/>
                    <a:pt x="49781" y="31061"/>
                  </a:cubicBezTo>
                  <a:cubicBezTo>
                    <a:pt x="49869" y="30901"/>
                    <a:pt x="49947" y="30735"/>
                    <a:pt x="50021" y="30571"/>
                  </a:cubicBezTo>
                  <a:cubicBezTo>
                    <a:pt x="50114" y="30361"/>
                    <a:pt x="50205" y="30143"/>
                    <a:pt x="50274" y="29922"/>
                  </a:cubicBezTo>
                  <a:cubicBezTo>
                    <a:pt x="50338" y="29717"/>
                    <a:pt x="50382" y="29513"/>
                    <a:pt x="50399" y="29299"/>
                  </a:cubicBezTo>
                  <a:cubicBezTo>
                    <a:pt x="50420" y="29068"/>
                    <a:pt x="50406" y="28843"/>
                    <a:pt x="50335" y="28623"/>
                  </a:cubicBezTo>
                  <a:cubicBezTo>
                    <a:pt x="50263" y="28401"/>
                    <a:pt x="50103" y="28177"/>
                    <a:pt x="49892" y="28064"/>
                  </a:cubicBezTo>
                  <a:cubicBezTo>
                    <a:pt x="49811" y="28017"/>
                    <a:pt x="49723" y="27986"/>
                    <a:pt x="49630" y="27956"/>
                  </a:cubicBezTo>
                  <a:cubicBezTo>
                    <a:pt x="49542" y="27921"/>
                    <a:pt x="49434" y="27929"/>
                    <a:pt x="49341" y="27921"/>
                  </a:cubicBezTo>
                  <a:cubicBezTo>
                    <a:pt x="49332" y="27921"/>
                    <a:pt x="49323" y="27920"/>
                    <a:pt x="49313" y="27920"/>
                  </a:cubicBezTo>
                  <a:cubicBezTo>
                    <a:pt x="49224" y="27920"/>
                    <a:pt x="49135" y="27947"/>
                    <a:pt x="49052" y="27962"/>
                  </a:cubicBezTo>
                  <a:cubicBezTo>
                    <a:pt x="48957" y="27983"/>
                    <a:pt x="48865" y="28031"/>
                    <a:pt x="48776" y="28067"/>
                  </a:cubicBezTo>
                  <a:cubicBezTo>
                    <a:pt x="48580" y="28163"/>
                    <a:pt x="48420" y="28316"/>
                    <a:pt x="48263" y="28466"/>
                  </a:cubicBezTo>
                  <a:cubicBezTo>
                    <a:pt x="48144" y="28582"/>
                    <a:pt x="48046" y="28714"/>
                    <a:pt x="47947" y="28847"/>
                  </a:cubicBezTo>
                  <a:cubicBezTo>
                    <a:pt x="47801" y="29037"/>
                    <a:pt x="47671" y="29238"/>
                    <a:pt x="47556" y="29449"/>
                  </a:cubicBezTo>
                  <a:cubicBezTo>
                    <a:pt x="47501" y="29544"/>
                    <a:pt x="47464" y="29664"/>
                    <a:pt x="47426" y="29766"/>
                  </a:cubicBezTo>
                  <a:cubicBezTo>
                    <a:pt x="47409" y="29810"/>
                    <a:pt x="47393" y="29857"/>
                    <a:pt x="47376" y="29901"/>
                  </a:cubicBezTo>
                  <a:cubicBezTo>
                    <a:pt x="47338" y="30000"/>
                    <a:pt x="47300" y="30099"/>
                    <a:pt x="47266" y="30197"/>
                  </a:cubicBezTo>
                  <a:cubicBezTo>
                    <a:pt x="47209" y="30371"/>
                    <a:pt x="47151" y="30548"/>
                    <a:pt x="47103" y="30725"/>
                  </a:cubicBezTo>
                  <a:cubicBezTo>
                    <a:pt x="47038" y="30953"/>
                    <a:pt x="47011" y="31190"/>
                    <a:pt x="46988" y="31429"/>
                  </a:cubicBezTo>
                  <a:cubicBezTo>
                    <a:pt x="46980" y="31514"/>
                    <a:pt x="46971" y="31598"/>
                    <a:pt x="46964" y="31684"/>
                  </a:cubicBezTo>
                  <a:cubicBezTo>
                    <a:pt x="46892" y="31700"/>
                    <a:pt x="46817" y="31718"/>
                    <a:pt x="46746" y="31731"/>
                  </a:cubicBezTo>
                  <a:cubicBezTo>
                    <a:pt x="46563" y="31756"/>
                    <a:pt x="46380" y="31768"/>
                    <a:pt x="46196" y="31768"/>
                  </a:cubicBezTo>
                  <a:cubicBezTo>
                    <a:pt x="46120" y="31768"/>
                    <a:pt x="46044" y="31766"/>
                    <a:pt x="45967" y="31762"/>
                  </a:cubicBezTo>
                  <a:cubicBezTo>
                    <a:pt x="45661" y="31718"/>
                    <a:pt x="45365" y="31639"/>
                    <a:pt x="45072" y="31537"/>
                  </a:cubicBezTo>
                  <a:cubicBezTo>
                    <a:pt x="44882" y="31452"/>
                    <a:pt x="44702" y="31353"/>
                    <a:pt x="44525" y="31242"/>
                  </a:cubicBezTo>
                  <a:cubicBezTo>
                    <a:pt x="44477" y="31207"/>
                    <a:pt x="44426" y="31174"/>
                    <a:pt x="44379" y="31140"/>
                  </a:cubicBezTo>
                  <a:lnTo>
                    <a:pt x="44379" y="31140"/>
                  </a:lnTo>
                  <a:cubicBezTo>
                    <a:pt x="44402" y="31157"/>
                    <a:pt x="44423" y="31170"/>
                    <a:pt x="44446" y="31187"/>
                  </a:cubicBezTo>
                  <a:cubicBezTo>
                    <a:pt x="44151" y="30949"/>
                    <a:pt x="43865" y="30700"/>
                    <a:pt x="43613" y="30419"/>
                  </a:cubicBezTo>
                  <a:cubicBezTo>
                    <a:pt x="43449" y="30207"/>
                    <a:pt x="43300" y="29983"/>
                    <a:pt x="43174" y="29745"/>
                  </a:cubicBezTo>
                  <a:cubicBezTo>
                    <a:pt x="43143" y="29667"/>
                    <a:pt x="43116" y="29585"/>
                    <a:pt x="43096" y="29500"/>
                  </a:cubicBezTo>
                  <a:cubicBezTo>
                    <a:pt x="43093" y="29480"/>
                    <a:pt x="43089" y="29455"/>
                    <a:pt x="43089" y="29432"/>
                  </a:cubicBezTo>
                  <a:cubicBezTo>
                    <a:pt x="43140" y="29381"/>
                    <a:pt x="43195" y="29333"/>
                    <a:pt x="43245" y="29282"/>
                  </a:cubicBezTo>
                  <a:cubicBezTo>
                    <a:pt x="43392" y="29143"/>
                    <a:pt x="43521" y="28983"/>
                    <a:pt x="43654" y="28827"/>
                  </a:cubicBezTo>
                  <a:cubicBezTo>
                    <a:pt x="43943" y="28483"/>
                    <a:pt x="44198" y="28112"/>
                    <a:pt x="44388" y="27704"/>
                  </a:cubicBezTo>
                  <a:cubicBezTo>
                    <a:pt x="44569" y="27326"/>
                    <a:pt x="44678" y="26918"/>
                    <a:pt x="44756" y="26513"/>
                  </a:cubicBezTo>
                  <a:cubicBezTo>
                    <a:pt x="44801" y="26279"/>
                    <a:pt x="44814" y="26037"/>
                    <a:pt x="44783" y="25802"/>
                  </a:cubicBezTo>
                  <a:cubicBezTo>
                    <a:pt x="44760" y="25626"/>
                    <a:pt x="44719" y="25503"/>
                    <a:pt x="44641" y="25343"/>
                  </a:cubicBezTo>
                  <a:cubicBezTo>
                    <a:pt x="44586" y="25230"/>
                    <a:pt x="44518" y="25092"/>
                    <a:pt x="44419" y="25013"/>
                  </a:cubicBezTo>
                  <a:cubicBezTo>
                    <a:pt x="44385" y="24986"/>
                    <a:pt x="44347" y="24959"/>
                    <a:pt x="44314" y="24932"/>
                  </a:cubicBezTo>
                  <a:cubicBezTo>
                    <a:pt x="44236" y="24857"/>
                    <a:pt x="44147" y="24806"/>
                    <a:pt x="44045" y="24775"/>
                  </a:cubicBezTo>
                  <a:cubicBezTo>
                    <a:pt x="43919" y="24720"/>
                    <a:pt x="43807" y="24687"/>
                    <a:pt x="43674" y="24670"/>
                  </a:cubicBezTo>
                  <a:cubicBezTo>
                    <a:pt x="43597" y="24660"/>
                    <a:pt x="43533" y="24654"/>
                    <a:pt x="43469" y="24654"/>
                  </a:cubicBezTo>
                  <a:cubicBezTo>
                    <a:pt x="43397" y="24654"/>
                    <a:pt x="43327" y="24662"/>
                    <a:pt x="43242" y="24679"/>
                  </a:cubicBezTo>
                  <a:cubicBezTo>
                    <a:pt x="43093" y="24714"/>
                    <a:pt x="42956" y="24778"/>
                    <a:pt x="42831" y="24867"/>
                  </a:cubicBezTo>
                  <a:cubicBezTo>
                    <a:pt x="42596" y="25034"/>
                    <a:pt x="42416" y="25279"/>
                    <a:pt x="42266" y="25524"/>
                  </a:cubicBezTo>
                  <a:cubicBezTo>
                    <a:pt x="42188" y="25656"/>
                    <a:pt x="42127" y="25799"/>
                    <a:pt x="42072" y="25945"/>
                  </a:cubicBezTo>
                  <a:cubicBezTo>
                    <a:pt x="41994" y="26149"/>
                    <a:pt x="41923" y="26360"/>
                    <a:pt x="41875" y="26571"/>
                  </a:cubicBezTo>
                  <a:cubicBezTo>
                    <a:pt x="41827" y="26775"/>
                    <a:pt x="41804" y="26979"/>
                    <a:pt x="41776" y="27183"/>
                  </a:cubicBezTo>
                  <a:cubicBezTo>
                    <a:pt x="41725" y="27609"/>
                    <a:pt x="41715" y="28041"/>
                    <a:pt x="41705" y="28466"/>
                  </a:cubicBezTo>
                  <a:cubicBezTo>
                    <a:pt x="41702" y="28530"/>
                    <a:pt x="41698" y="28595"/>
                    <a:pt x="41698" y="28659"/>
                  </a:cubicBezTo>
                  <a:cubicBezTo>
                    <a:pt x="41453" y="28847"/>
                    <a:pt x="41191" y="29003"/>
                    <a:pt x="40915" y="29139"/>
                  </a:cubicBezTo>
                  <a:cubicBezTo>
                    <a:pt x="40643" y="29255"/>
                    <a:pt x="40368" y="29344"/>
                    <a:pt x="40079" y="29405"/>
                  </a:cubicBezTo>
                  <a:cubicBezTo>
                    <a:pt x="39932" y="29421"/>
                    <a:pt x="39784" y="29428"/>
                    <a:pt x="39636" y="29428"/>
                  </a:cubicBezTo>
                  <a:cubicBezTo>
                    <a:pt x="39413" y="29428"/>
                    <a:pt x="39189" y="29413"/>
                    <a:pt x="38967" y="29394"/>
                  </a:cubicBezTo>
                  <a:cubicBezTo>
                    <a:pt x="38722" y="29357"/>
                    <a:pt x="38483" y="29299"/>
                    <a:pt x="38245" y="29224"/>
                  </a:cubicBezTo>
                  <a:cubicBezTo>
                    <a:pt x="38147" y="29194"/>
                    <a:pt x="38045" y="29160"/>
                    <a:pt x="37946" y="29122"/>
                  </a:cubicBezTo>
                  <a:cubicBezTo>
                    <a:pt x="37739" y="29031"/>
                    <a:pt x="37548" y="28921"/>
                    <a:pt x="37357" y="28796"/>
                  </a:cubicBezTo>
                  <a:cubicBezTo>
                    <a:pt x="37211" y="28687"/>
                    <a:pt x="37072" y="28571"/>
                    <a:pt x="36935" y="28449"/>
                  </a:cubicBezTo>
                  <a:cubicBezTo>
                    <a:pt x="36816" y="28343"/>
                    <a:pt x="36708" y="28224"/>
                    <a:pt x="36602" y="28102"/>
                  </a:cubicBezTo>
                  <a:cubicBezTo>
                    <a:pt x="36527" y="28003"/>
                    <a:pt x="36453" y="27901"/>
                    <a:pt x="36388" y="27796"/>
                  </a:cubicBezTo>
                  <a:cubicBezTo>
                    <a:pt x="36582" y="27524"/>
                    <a:pt x="36769" y="27245"/>
                    <a:pt x="36956" y="26965"/>
                  </a:cubicBezTo>
                  <a:cubicBezTo>
                    <a:pt x="37188" y="26622"/>
                    <a:pt x="37347" y="26248"/>
                    <a:pt x="37453" y="25850"/>
                  </a:cubicBezTo>
                  <a:cubicBezTo>
                    <a:pt x="37507" y="25635"/>
                    <a:pt x="37558" y="25418"/>
                    <a:pt x="37596" y="25200"/>
                  </a:cubicBezTo>
                  <a:cubicBezTo>
                    <a:pt x="37626" y="25026"/>
                    <a:pt x="37643" y="24847"/>
                    <a:pt x="37629" y="24673"/>
                  </a:cubicBezTo>
                  <a:cubicBezTo>
                    <a:pt x="37616" y="24523"/>
                    <a:pt x="37579" y="24387"/>
                    <a:pt x="37517" y="24255"/>
                  </a:cubicBezTo>
                  <a:cubicBezTo>
                    <a:pt x="37459" y="24119"/>
                    <a:pt x="37392" y="23982"/>
                    <a:pt x="37279" y="23883"/>
                  </a:cubicBezTo>
                  <a:cubicBezTo>
                    <a:pt x="37109" y="23734"/>
                    <a:pt x="36926" y="23625"/>
                    <a:pt x="36701" y="23585"/>
                  </a:cubicBezTo>
                  <a:cubicBezTo>
                    <a:pt x="36635" y="23571"/>
                    <a:pt x="36569" y="23565"/>
                    <a:pt x="36504" y="23565"/>
                  </a:cubicBezTo>
                  <a:cubicBezTo>
                    <a:pt x="36467" y="23565"/>
                    <a:pt x="36431" y="23567"/>
                    <a:pt x="36395" y="23571"/>
                  </a:cubicBezTo>
                  <a:cubicBezTo>
                    <a:pt x="36224" y="23588"/>
                    <a:pt x="36102" y="23635"/>
                    <a:pt x="35949" y="23707"/>
                  </a:cubicBezTo>
                  <a:cubicBezTo>
                    <a:pt x="35806" y="23775"/>
                    <a:pt x="35684" y="23887"/>
                    <a:pt x="35568" y="23996"/>
                  </a:cubicBezTo>
                  <a:cubicBezTo>
                    <a:pt x="35466" y="24087"/>
                    <a:pt x="35378" y="24203"/>
                    <a:pt x="35306" y="24316"/>
                  </a:cubicBezTo>
                  <a:cubicBezTo>
                    <a:pt x="35089" y="24649"/>
                    <a:pt x="34963" y="25043"/>
                    <a:pt x="34898" y="25431"/>
                  </a:cubicBezTo>
                  <a:cubicBezTo>
                    <a:pt x="34857" y="25679"/>
                    <a:pt x="34840" y="25935"/>
                    <a:pt x="34816" y="26183"/>
                  </a:cubicBezTo>
                  <a:cubicBezTo>
                    <a:pt x="34800" y="26367"/>
                    <a:pt x="34800" y="26557"/>
                    <a:pt x="34813" y="26738"/>
                  </a:cubicBezTo>
                  <a:cubicBezTo>
                    <a:pt x="34820" y="26830"/>
                    <a:pt x="34830" y="26921"/>
                    <a:pt x="34840" y="27013"/>
                  </a:cubicBezTo>
                  <a:cubicBezTo>
                    <a:pt x="34844" y="27058"/>
                    <a:pt x="34854" y="27102"/>
                    <a:pt x="34857" y="27146"/>
                  </a:cubicBezTo>
                  <a:cubicBezTo>
                    <a:pt x="34871" y="27235"/>
                    <a:pt x="34881" y="27329"/>
                    <a:pt x="34898" y="27418"/>
                  </a:cubicBezTo>
                  <a:cubicBezTo>
                    <a:pt x="34762" y="27595"/>
                    <a:pt x="34616" y="27761"/>
                    <a:pt x="34466" y="27929"/>
                  </a:cubicBezTo>
                  <a:cubicBezTo>
                    <a:pt x="34238" y="28174"/>
                    <a:pt x="33993" y="28401"/>
                    <a:pt x="33738" y="28615"/>
                  </a:cubicBezTo>
                  <a:cubicBezTo>
                    <a:pt x="33340" y="28942"/>
                    <a:pt x="32922" y="29251"/>
                    <a:pt x="32466" y="29490"/>
                  </a:cubicBezTo>
                  <a:cubicBezTo>
                    <a:pt x="32252" y="29602"/>
                    <a:pt x="32037" y="29714"/>
                    <a:pt x="31823" y="29823"/>
                  </a:cubicBezTo>
                  <a:cubicBezTo>
                    <a:pt x="31541" y="29949"/>
                    <a:pt x="31258" y="30075"/>
                    <a:pt x="30966" y="30180"/>
                  </a:cubicBezTo>
                  <a:cubicBezTo>
                    <a:pt x="30775" y="30248"/>
                    <a:pt x="30588" y="30313"/>
                    <a:pt x="30398" y="30381"/>
                  </a:cubicBezTo>
                  <a:cubicBezTo>
                    <a:pt x="30149" y="30469"/>
                    <a:pt x="29894" y="30534"/>
                    <a:pt x="29639" y="30598"/>
                  </a:cubicBezTo>
                  <a:cubicBezTo>
                    <a:pt x="29415" y="30656"/>
                    <a:pt x="29187" y="30704"/>
                    <a:pt x="28958" y="30745"/>
                  </a:cubicBezTo>
                  <a:cubicBezTo>
                    <a:pt x="28526" y="30809"/>
                    <a:pt x="28091" y="30839"/>
                    <a:pt x="27655" y="30839"/>
                  </a:cubicBezTo>
                  <a:cubicBezTo>
                    <a:pt x="27392" y="30839"/>
                    <a:pt x="27128" y="30828"/>
                    <a:pt x="26863" y="30807"/>
                  </a:cubicBezTo>
                  <a:cubicBezTo>
                    <a:pt x="26530" y="30769"/>
                    <a:pt x="26200" y="30721"/>
                    <a:pt x="25873" y="30656"/>
                  </a:cubicBezTo>
                  <a:cubicBezTo>
                    <a:pt x="25529" y="30589"/>
                    <a:pt x="25196" y="30480"/>
                    <a:pt x="24870" y="30361"/>
                  </a:cubicBezTo>
                  <a:cubicBezTo>
                    <a:pt x="24546" y="30231"/>
                    <a:pt x="24231" y="30088"/>
                    <a:pt x="23921" y="29925"/>
                  </a:cubicBezTo>
                  <a:cubicBezTo>
                    <a:pt x="23662" y="29789"/>
                    <a:pt x="23414" y="29626"/>
                    <a:pt x="23172" y="29459"/>
                  </a:cubicBezTo>
                  <a:cubicBezTo>
                    <a:pt x="22781" y="29163"/>
                    <a:pt x="22424" y="28830"/>
                    <a:pt x="22105" y="28463"/>
                  </a:cubicBezTo>
                  <a:cubicBezTo>
                    <a:pt x="21883" y="28187"/>
                    <a:pt x="21692" y="27898"/>
                    <a:pt x="21533" y="27582"/>
                  </a:cubicBezTo>
                  <a:cubicBezTo>
                    <a:pt x="21424" y="27329"/>
                    <a:pt x="21345" y="27071"/>
                    <a:pt x="21274" y="26802"/>
                  </a:cubicBezTo>
                  <a:cubicBezTo>
                    <a:pt x="21203" y="26537"/>
                    <a:pt x="20940" y="26371"/>
                    <a:pt x="20676" y="26371"/>
                  </a:cubicBezTo>
                  <a:cubicBezTo>
                    <a:pt x="20615" y="26371"/>
                    <a:pt x="20554" y="26379"/>
                    <a:pt x="20495" y="26398"/>
                  </a:cubicBezTo>
                  <a:cubicBezTo>
                    <a:pt x="20162" y="26500"/>
                    <a:pt x="20002" y="26847"/>
                    <a:pt x="20087" y="27173"/>
                  </a:cubicBezTo>
                  <a:cubicBezTo>
                    <a:pt x="20145" y="27387"/>
                    <a:pt x="20206" y="27602"/>
                    <a:pt x="20284" y="27813"/>
                  </a:cubicBezTo>
                  <a:cubicBezTo>
                    <a:pt x="20373" y="28051"/>
                    <a:pt x="20492" y="28282"/>
                    <a:pt x="20615" y="28507"/>
                  </a:cubicBezTo>
                  <a:cubicBezTo>
                    <a:pt x="20750" y="28755"/>
                    <a:pt x="20924" y="28986"/>
                    <a:pt x="21097" y="29207"/>
                  </a:cubicBezTo>
                  <a:cubicBezTo>
                    <a:pt x="21141" y="29265"/>
                    <a:pt x="21189" y="29323"/>
                    <a:pt x="21237" y="29381"/>
                  </a:cubicBezTo>
                  <a:cubicBezTo>
                    <a:pt x="21220" y="29419"/>
                    <a:pt x="21210" y="29455"/>
                    <a:pt x="21199" y="29496"/>
                  </a:cubicBezTo>
                  <a:cubicBezTo>
                    <a:pt x="21158" y="29667"/>
                    <a:pt x="21189" y="29850"/>
                    <a:pt x="21281" y="30000"/>
                  </a:cubicBezTo>
                  <a:cubicBezTo>
                    <a:pt x="21318" y="30041"/>
                    <a:pt x="21353" y="30085"/>
                    <a:pt x="21390" y="30129"/>
                  </a:cubicBezTo>
                  <a:cubicBezTo>
                    <a:pt x="21400" y="30140"/>
                    <a:pt x="21411" y="30146"/>
                    <a:pt x="21420" y="30157"/>
                  </a:cubicBezTo>
                  <a:cubicBezTo>
                    <a:pt x="21478" y="30235"/>
                    <a:pt x="21533" y="30317"/>
                    <a:pt x="21577" y="30398"/>
                  </a:cubicBezTo>
                  <a:cubicBezTo>
                    <a:pt x="21785" y="30874"/>
                    <a:pt x="21948" y="31364"/>
                    <a:pt x="22050" y="31874"/>
                  </a:cubicBezTo>
                  <a:cubicBezTo>
                    <a:pt x="22121" y="32371"/>
                    <a:pt x="22141" y="32871"/>
                    <a:pt x="22166" y="33371"/>
                  </a:cubicBezTo>
                  <a:cubicBezTo>
                    <a:pt x="22190" y="33871"/>
                    <a:pt x="22199" y="34374"/>
                    <a:pt x="22162" y="34875"/>
                  </a:cubicBezTo>
                  <a:cubicBezTo>
                    <a:pt x="22149" y="34960"/>
                    <a:pt x="22135" y="35048"/>
                    <a:pt x="22118" y="35137"/>
                  </a:cubicBezTo>
                  <a:cubicBezTo>
                    <a:pt x="21937" y="34817"/>
                    <a:pt x="21747" y="34507"/>
                    <a:pt x="21523" y="34218"/>
                  </a:cubicBezTo>
                  <a:cubicBezTo>
                    <a:pt x="21386" y="34041"/>
                    <a:pt x="21247" y="33868"/>
                    <a:pt x="21097" y="33705"/>
                  </a:cubicBezTo>
                  <a:cubicBezTo>
                    <a:pt x="20921" y="33514"/>
                    <a:pt x="20733" y="33354"/>
                    <a:pt x="20516" y="33211"/>
                  </a:cubicBezTo>
                  <a:cubicBezTo>
                    <a:pt x="20414" y="33146"/>
                    <a:pt x="20278" y="33096"/>
                    <a:pt x="20166" y="33058"/>
                  </a:cubicBezTo>
                  <a:cubicBezTo>
                    <a:pt x="20046" y="33017"/>
                    <a:pt x="19941" y="32994"/>
                    <a:pt x="19811" y="32986"/>
                  </a:cubicBezTo>
                  <a:cubicBezTo>
                    <a:pt x="19793" y="32986"/>
                    <a:pt x="19776" y="32985"/>
                    <a:pt x="19758" y="32985"/>
                  </a:cubicBezTo>
                  <a:cubicBezTo>
                    <a:pt x="19540" y="32985"/>
                    <a:pt x="19320" y="33040"/>
                    <a:pt x="19128" y="33146"/>
                  </a:cubicBezTo>
                  <a:cubicBezTo>
                    <a:pt x="18957" y="33242"/>
                    <a:pt x="18808" y="33374"/>
                    <a:pt x="18682" y="33528"/>
                  </a:cubicBezTo>
                  <a:cubicBezTo>
                    <a:pt x="18631" y="33589"/>
                    <a:pt x="18587" y="33660"/>
                    <a:pt x="18539" y="33725"/>
                  </a:cubicBezTo>
                  <a:cubicBezTo>
                    <a:pt x="18454" y="33848"/>
                    <a:pt x="18406" y="33994"/>
                    <a:pt x="18356" y="34133"/>
                  </a:cubicBezTo>
                  <a:cubicBezTo>
                    <a:pt x="18321" y="34222"/>
                    <a:pt x="18301" y="34313"/>
                    <a:pt x="18281" y="34405"/>
                  </a:cubicBezTo>
                  <a:cubicBezTo>
                    <a:pt x="18236" y="34613"/>
                    <a:pt x="18206" y="34823"/>
                    <a:pt x="18227" y="35035"/>
                  </a:cubicBezTo>
                  <a:cubicBezTo>
                    <a:pt x="18254" y="35297"/>
                    <a:pt x="18329" y="35551"/>
                    <a:pt x="18431" y="35796"/>
                  </a:cubicBezTo>
                  <a:cubicBezTo>
                    <a:pt x="18597" y="36201"/>
                    <a:pt x="18876" y="36548"/>
                    <a:pt x="19202" y="36837"/>
                  </a:cubicBezTo>
                  <a:cubicBezTo>
                    <a:pt x="19359" y="36970"/>
                    <a:pt x="19533" y="37089"/>
                    <a:pt x="19713" y="37188"/>
                  </a:cubicBezTo>
                  <a:cubicBezTo>
                    <a:pt x="19893" y="37283"/>
                    <a:pt x="20097" y="37348"/>
                    <a:pt x="20295" y="37395"/>
                  </a:cubicBezTo>
                  <a:cubicBezTo>
                    <a:pt x="20458" y="37432"/>
                    <a:pt x="20631" y="37456"/>
                    <a:pt x="20798" y="37463"/>
                  </a:cubicBezTo>
                  <a:cubicBezTo>
                    <a:pt x="20851" y="37467"/>
                    <a:pt x="20904" y="37468"/>
                    <a:pt x="20957" y="37468"/>
                  </a:cubicBezTo>
                  <a:cubicBezTo>
                    <a:pt x="21195" y="37468"/>
                    <a:pt x="21433" y="37436"/>
                    <a:pt x="21659" y="37358"/>
                  </a:cubicBezTo>
                  <a:cubicBezTo>
                    <a:pt x="21672" y="37354"/>
                    <a:pt x="21689" y="37348"/>
                    <a:pt x="21703" y="37341"/>
                  </a:cubicBezTo>
                  <a:lnTo>
                    <a:pt x="21703" y="37344"/>
                  </a:lnTo>
                  <a:cubicBezTo>
                    <a:pt x="21720" y="37443"/>
                    <a:pt x="21733" y="37538"/>
                    <a:pt x="21747" y="37633"/>
                  </a:cubicBezTo>
                  <a:cubicBezTo>
                    <a:pt x="21788" y="37933"/>
                    <a:pt x="21791" y="38228"/>
                    <a:pt x="21767" y="38528"/>
                  </a:cubicBezTo>
                  <a:cubicBezTo>
                    <a:pt x="21730" y="38848"/>
                    <a:pt x="21686" y="39167"/>
                    <a:pt x="21631" y="39487"/>
                  </a:cubicBezTo>
                  <a:cubicBezTo>
                    <a:pt x="21570" y="39848"/>
                    <a:pt x="21492" y="40208"/>
                    <a:pt x="21373" y="40552"/>
                  </a:cubicBezTo>
                  <a:cubicBezTo>
                    <a:pt x="21243" y="40865"/>
                    <a:pt x="21105" y="41171"/>
                    <a:pt x="20927" y="41461"/>
                  </a:cubicBezTo>
                  <a:cubicBezTo>
                    <a:pt x="20815" y="41644"/>
                    <a:pt x="20700" y="41828"/>
                    <a:pt x="20584" y="42012"/>
                  </a:cubicBezTo>
                  <a:cubicBezTo>
                    <a:pt x="20563" y="41923"/>
                    <a:pt x="20546" y="41835"/>
                    <a:pt x="20526" y="41746"/>
                  </a:cubicBezTo>
                  <a:cubicBezTo>
                    <a:pt x="20451" y="41375"/>
                    <a:pt x="20329" y="41012"/>
                    <a:pt x="20158" y="40671"/>
                  </a:cubicBezTo>
                  <a:cubicBezTo>
                    <a:pt x="20077" y="40511"/>
                    <a:pt x="19992" y="40362"/>
                    <a:pt x="19900" y="40205"/>
                  </a:cubicBezTo>
                  <a:cubicBezTo>
                    <a:pt x="19781" y="40007"/>
                    <a:pt x="19624" y="39820"/>
                    <a:pt x="19468" y="39647"/>
                  </a:cubicBezTo>
                  <a:cubicBezTo>
                    <a:pt x="19356" y="39525"/>
                    <a:pt x="19247" y="39402"/>
                    <a:pt x="19128" y="39287"/>
                  </a:cubicBezTo>
                  <a:cubicBezTo>
                    <a:pt x="18819" y="38984"/>
                    <a:pt x="18417" y="38834"/>
                    <a:pt x="18019" y="38685"/>
                  </a:cubicBezTo>
                  <a:cubicBezTo>
                    <a:pt x="17934" y="38654"/>
                    <a:pt x="17845" y="38633"/>
                    <a:pt x="17757" y="38613"/>
                  </a:cubicBezTo>
                  <a:cubicBezTo>
                    <a:pt x="17648" y="38589"/>
                    <a:pt x="17529" y="38575"/>
                    <a:pt x="17420" y="38569"/>
                  </a:cubicBezTo>
                  <a:cubicBezTo>
                    <a:pt x="17403" y="38568"/>
                    <a:pt x="17385" y="38568"/>
                    <a:pt x="17368" y="38568"/>
                  </a:cubicBezTo>
                  <a:cubicBezTo>
                    <a:pt x="17215" y="38568"/>
                    <a:pt x="17070" y="38593"/>
                    <a:pt x="16920" y="38627"/>
                  </a:cubicBezTo>
                  <a:cubicBezTo>
                    <a:pt x="16886" y="38637"/>
                    <a:pt x="16855" y="38651"/>
                    <a:pt x="16822" y="38660"/>
                  </a:cubicBezTo>
                  <a:cubicBezTo>
                    <a:pt x="16743" y="38698"/>
                    <a:pt x="16662" y="38735"/>
                    <a:pt x="16580" y="38773"/>
                  </a:cubicBezTo>
                  <a:cubicBezTo>
                    <a:pt x="16475" y="38831"/>
                    <a:pt x="16376" y="38905"/>
                    <a:pt x="16288" y="38991"/>
                  </a:cubicBezTo>
                  <a:cubicBezTo>
                    <a:pt x="16213" y="39059"/>
                    <a:pt x="16145" y="39130"/>
                    <a:pt x="16080" y="39208"/>
                  </a:cubicBezTo>
                  <a:cubicBezTo>
                    <a:pt x="15855" y="39487"/>
                    <a:pt x="15692" y="39790"/>
                    <a:pt x="15607" y="40137"/>
                  </a:cubicBezTo>
                  <a:cubicBezTo>
                    <a:pt x="15542" y="40406"/>
                    <a:pt x="15528" y="40688"/>
                    <a:pt x="15505" y="40960"/>
                  </a:cubicBezTo>
                  <a:cubicBezTo>
                    <a:pt x="15478" y="41310"/>
                    <a:pt x="15556" y="41644"/>
                    <a:pt x="15671" y="41974"/>
                  </a:cubicBezTo>
                  <a:cubicBezTo>
                    <a:pt x="15798" y="42345"/>
                    <a:pt x="15988" y="42695"/>
                    <a:pt x="16186" y="43028"/>
                  </a:cubicBezTo>
                  <a:cubicBezTo>
                    <a:pt x="16335" y="43280"/>
                    <a:pt x="16549" y="43491"/>
                    <a:pt x="16753" y="43698"/>
                  </a:cubicBezTo>
                  <a:cubicBezTo>
                    <a:pt x="16927" y="43872"/>
                    <a:pt x="17128" y="44015"/>
                    <a:pt x="17338" y="44144"/>
                  </a:cubicBezTo>
                  <a:cubicBezTo>
                    <a:pt x="17427" y="44199"/>
                    <a:pt x="17533" y="44236"/>
                    <a:pt x="17627" y="44270"/>
                  </a:cubicBezTo>
                  <a:cubicBezTo>
                    <a:pt x="17706" y="44298"/>
                    <a:pt x="17781" y="44325"/>
                    <a:pt x="17863" y="44345"/>
                  </a:cubicBezTo>
                  <a:cubicBezTo>
                    <a:pt x="17957" y="44369"/>
                    <a:pt x="18050" y="44392"/>
                    <a:pt x="18148" y="44413"/>
                  </a:cubicBezTo>
                  <a:cubicBezTo>
                    <a:pt x="18365" y="44457"/>
                    <a:pt x="18590" y="44477"/>
                    <a:pt x="18811" y="44485"/>
                  </a:cubicBezTo>
                  <a:cubicBezTo>
                    <a:pt x="18824" y="44485"/>
                    <a:pt x="18838" y="44485"/>
                    <a:pt x="18851" y="44485"/>
                  </a:cubicBezTo>
                  <a:cubicBezTo>
                    <a:pt x="19150" y="44485"/>
                    <a:pt x="19435" y="44380"/>
                    <a:pt x="19706" y="44253"/>
                  </a:cubicBezTo>
                  <a:cubicBezTo>
                    <a:pt x="19717" y="44383"/>
                    <a:pt x="19726" y="44515"/>
                    <a:pt x="19733" y="44645"/>
                  </a:cubicBezTo>
                  <a:cubicBezTo>
                    <a:pt x="19747" y="44920"/>
                    <a:pt x="19750" y="45188"/>
                    <a:pt x="19747" y="45464"/>
                  </a:cubicBezTo>
                  <a:cubicBezTo>
                    <a:pt x="19747" y="45692"/>
                    <a:pt x="19726" y="45920"/>
                    <a:pt x="19703" y="46148"/>
                  </a:cubicBezTo>
                  <a:cubicBezTo>
                    <a:pt x="19642" y="46739"/>
                    <a:pt x="19570" y="47328"/>
                    <a:pt x="19492" y="47920"/>
                  </a:cubicBezTo>
                  <a:cubicBezTo>
                    <a:pt x="19414" y="48518"/>
                    <a:pt x="19335" y="49124"/>
                    <a:pt x="19202" y="49713"/>
                  </a:cubicBezTo>
                  <a:cubicBezTo>
                    <a:pt x="19135" y="50029"/>
                    <a:pt x="19064" y="50346"/>
                    <a:pt x="18982" y="50661"/>
                  </a:cubicBezTo>
                  <a:cubicBezTo>
                    <a:pt x="18893" y="50992"/>
                    <a:pt x="18801" y="51319"/>
                    <a:pt x="18706" y="51645"/>
                  </a:cubicBezTo>
                  <a:cubicBezTo>
                    <a:pt x="18539" y="52213"/>
                    <a:pt x="18359" y="52774"/>
                    <a:pt x="18161" y="53332"/>
                  </a:cubicBezTo>
                  <a:cubicBezTo>
                    <a:pt x="18117" y="53445"/>
                    <a:pt x="18070" y="53553"/>
                    <a:pt x="18015" y="53659"/>
                  </a:cubicBezTo>
                  <a:cubicBezTo>
                    <a:pt x="17947" y="53801"/>
                    <a:pt x="17869" y="53941"/>
                    <a:pt x="17791" y="54077"/>
                  </a:cubicBezTo>
                  <a:cubicBezTo>
                    <a:pt x="17703" y="54227"/>
                    <a:pt x="17618" y="54373"/>
                    <a:pt x="17529" y="54519"/>
                  </a:cubicBezTo>
                  <a:cubicBezTo>
                    <a:pt x="17441" y="54662"/>
                    <a:pt x="17345" y="54798"/>
                    <a:pt x="17254" y="54938"/>
                  </a:cubicBezTo>
                  <a:cubicBezTo>
                    <a:pt x="17202" y="55002"/>
                    <a:pt x="17155" y="55070"/>
                    <a:pt x="17107" y="55135"/>
                  </a:cubicBezTo>
                  <a:cubicBezTo>
                    <a:pt x="16961" y="55339"/>
                    <a:pt x="16791" y="55519"/>
                    <a:pt x="16607" y="55686"/>
                  </a:cubicBezTo>
                  <a:cubicBezTo>
                    <a:pt x="16345" y="55894"/>
                    <a:pt x="16073" y="56091"/>
                    <a:pt x="15777" y="56247"/>
                  </a:cubicBezTo>
                  <a:lnTo>
                    <a:pt x="15773" y="56247"/>
                  </a:lnTo>
                  <a:cubicBezTo>
                    <a:pt x="15842" y="56139"/>
                    <a:pt x="15906" y="56026"/>
                    <a:pt x="15964" y="55911"/>
                  </a:cubicBezTo>
                  <a:cubicBezTo>
                    <a:pt x="16117" y="55611"/>
                    <a:pt x="16227" y="55288"/>
                    <a:pt x="16345" y="54972"/>
                  </a:cubicBezTo>
                  <a:lnTo>
                    <a:pt x="16345" y="54972"/>
                  </a:lnTo>
                  <a:cubicBezTo>
                    <a:pt x="16343" y="54976"/>
                    <a:pt x="16341" y="54979"/>
                    <a:pt x="16340" y="54983"/>
                  </a:cubicBezTo>
                  <a:lnTo>
                    <a:pt x="16340" y="54983"/>
                  </a:lnTo>
                  <a:cubicBezTo>
                    <a:pt x="16402" y="54815"/>
                    <a:pt x="16463" y="54645"/>
                    <a:pt x="16519" y="54472"/>
                  </a:cubicBezTo>
                  <a:cubicBezTo>
                    <a:pt x="16577" y="54288"/>
                    <a:pt x="16614" y="54094"/>
                    <a:pt x="16655" y="53903"/>
                  </a:cubicBezTo>
                  <a:cubicBezTo>
                    <a:pt x="16699" y="53690"/>
                    <a:pt x="16720" y="53472"/>
                    <a:pt x="16740" y="53254"/>
                  </a:cubicBezTo>
                  <a:cubicBezTo>
                    <a:pt x="16764" y="53029"/>
                    <a:pt x="16702" y="52795"/>
                    <a:pt x="16662" y="52580"/>
                  </a:cubicBezTo>
                  <a:cubicBezTo>
                    <a:pt x="16645" y="52482"/>
                    <a:pt x="16621" y="52387"/>
                    <a:pt x="16594" y="52291"/>
                  </a:cubicBezTo>
                  <a:cubicBezTo>
                    <a:pt x="16522" y="52009"/>
                    <a:pt x="16400" y="51743"/>
                    <a:pt x="16267" y="51485"/>
                  </a:cubicBezTo>
                  <a:cubicBezTo>
                    <a:pt x="16178" y="51319"/>
                    <a:pt x="16090" y="51145"/>
                    <a:pt x="15968" y="50999"/>
                  </a:cubicBezTo>
                  <a:cubicBezTo>
                    <a:pt x="15893" y="50906"/>
                    <a:pt x="15822" y="50818"/>
                    <a:pt x="15740" y="50733"/>
                  </a:cubicBezTo>
                  <a:cubicBezTo>
                    <a:pt x="15607" y="50594"/>
                    <a:pt x="15434" y="50482"/>
                    <a:pt x="15260" y="50396"/>
                  </a:cubicBezTo>
                  <a:cubicBezTo>
                    <a:pt x="15137" y="50339"/>
                    <a:pt x="14998" y="50298"/>
                    <a:pt x="14866" y="50261"/>
                  </a:cubicBezTo>
                  <a:cubicBezTo>
                    <a:pt x="14743" y="50226"/>
                    <a:pt x="14614" y="50223"/>
                    <a:pt x="14488" y="50212"/>
                  </a:cubicBezTo>
                  <a:cubicBezTo>
                    <a:pt x="14443" y="50217"/>
                    <a:pt x="14403" y="50223"/>
                    <a:pt x="14359" y="50226"/>
                  </a:cubicBezTo>
                  <a:cubicBezTo>
                    <a:pt x="14274" y="50237"/>
                    <a:pt x="14189" y="50253"/>
                    <a:pt x="14107" y="50278"/>
                  </a:cubicBezTo>
                  <a:cubicBezTo>
                    <a:pt x="14029" y="50315"/>
                    <a:pt x="13954" y="50349"/>
                    <a:pt x="13879" y="50383"/>
                  </a:cubicBezTo>
                  <a:cubicBezTo>
                    <a:pt x="13801" y="50437"/>
                    <a:pt x="13726" y="50495"/>
                    <a:pt x="13655" y="50559"/>
                  </a:cubicBezTo>
                  <a:cubicBezTo>
                    <a:pt x="13283" y="50897"/>
                    <a:pt x="12998" y="51322"/>
                    <a:pt x="12726" y="51737"/>
                  </a:cubicBezTo>
                  <a:cubicBezTo>
                    <a:pt x="12563" y="51988"/>
                    <a:pt x="12393" y="52240"/>
                    <a:pt x="12250" y="52502"/>
                  </a:cubicBezTo>
                  <a:cubicBezTo>
                    <a:pt x="12127" y="52727"/>
                    <a:pt x="12046" y="52978"/>
                    <a:pt x="11971" y="53223"/>
                  </a:cubicBezTo>
                  <a:cubicBezTo>
                    <a:pt x="11947" y="53305"/>
                    <a:pt x="11923" y="53387"/>
                    <a:pt x="11906" y="53468"/>
                  </a:cubicBezTo>
                  <a:cubicBezTo>
                    <a:pt x="11882" y="53570"/>
                    <a:pt x="11865" y="53669"/>
                    <a:pt x="11851" y="53771"/>
                  </a:cubicBezTo>
                  <a:cubicBezTo>
                    <a:pt x="11831" y="53917"/>
                    <a:pt x="11824" y="54063"/>
                    <a:pt x="11828" y="54210"/>
                  </a:cubicBezTo>
                  <a:cubicBezTo>
                    <a:pt x="11842" y="54319"/>
                    <a:pt x="11859" y="54428"/>
                    <a:pt x="11879" y="54533"/>
                  </a:cubicBezTo>
                  <a:cubicBezTo>
                    <a:pt x="11889" y="54584"/>
                    <a:pt x="11903" y="54635"/>
                    <a:pt x="11916" y="54686"/>
                  </a:cubicBezTo>
                  <a:cubicBezTo>
                    <a:pt x="12025" y="55098"/>
                    <a:pt x="12233" y="55478"/>
                    <a:pt x="12467" y="55829"/>
                  </a:cubicBezTo>
                  <a:cubicBezTo>
                    <a:pt x="12688" y="56162"/>
                    <a:pt x="12920" y="56496"/>
                    <a:pt x="13216" y="56768"/>
                  </a:cubicBezTo>
                  <a:cubicBezTo>
                    <a:pt x="13321" y="56863"/>
                    <a:pt x="13434" y="56948"/>
                    <a:pt x="13549" y="57026"/>
                  </a:cubicBezTo>
                  <a:cubicBezTo>
                    <a:pt x="13420" y="57156"/>
                    <a:pt x="13287" y="57282"/>
                    <a:pt x="13151" y="57404"/>
                  </a:cubicBezTo>
                  <a:cubicBezTo>
                    <a:pt x="13025" y="57503"/>
                    <a:pt x="12900" y="57598"/>
                    <a:pt x="12757" y="57673"/>
                  </a:cubicBezTo>
                  <a:cubicBezTo>
                    <a:pt x="12467" y="57789"/>
                    <a:pt x="12161" y="57856"/>
                    <a:pt x="11851" y="57911"/>
                  </a:cubicBezTo>
                  <a:cubicBezTo>
                    <a:pt x="11507" y="57961"/>
                    <a:pt x="11161" y="57984"/>
                    <a:pt x="10814" y="57984"/>
                  </a:cubicBezTo>
                  <a:cubicBezTo>
                    <a:pt x="10571" y="57984"/>
                    <a:pt x="10329" y="57973"/>
                    <a:pt x="10086" y="57952"/>
                  </a:cubicBezTo>
                  <a:cubicBezTo>
                    <a:pt x="9780" y="57914"/>
                    <a:pt x="9484" y="57860"/>
                    <a:pt x="9192" y="57761"/>
                  </a:cubicBezTo>
                  <a:cubicBezTo>
                    <a:pt x="9076" y="57720"/>
                    <a:pt x="8961" y="57679"/>
                    <a:pt x="8845" y="57635"/>
                  </a:cubicBezTo>
                  <a:cubicBezTo>
                    <a:pt x="8623" y="57544"/>
                    <a:pt x="8409" y="57445"/>
                    <a:pt x="8205" y="57315"/>
                  </a:cubicBezTo>
                  <a:cubicBezTo>
                    <a:pt x="8140" y="57274"/>
                    <a:pt x="8076" y="57230"/>
                    <a:pt x="8014" y="57183"/>
                  </a:cubicBezTo>
                  <a:lnTo>
                    <a:pt x="8014" y="57183"/>
                  </a:lnTo>
                  <a:cubicBezTo>
                    <a:pt x="8015" y="57183"/>
                    <a:pt x="8015" y="57184"/>
                    <a:pt x="8015" y="57184"/>
                  </a:cubicBezTo>
                  <a:lnTo>
                    <a:pt x="8015" y="57184"/>
                  </a:lnTo>
                  <a:cubicBezTo>
                    <a:pt x="7854" y="57062"/>
                    <a:pt x="7693" y="56937"/>
                    <a:pt x="7535" y="56805"/>
                  </a:cubicBezTo>
                  <a:cubicBezTo>
                    <a:pt x="7392" y="56687"/>
                    <a:pt x="7242" y="56564"/>
                    <a:pt x="7110" y="56431"/>
                  </a:cubicBezTo>
                  <a:cubicBezTo>
                    <a:pt x="6960" y="56278"/>
                    <a:pt x="6810" y="56125"/>
                    <a:pt x="6667" y="55965"/>
                  </a:cubicBezTo>
                  <a:cubicBezTo>
                    <a:pt x="6545" y="55825"/>
                    <a:pt x="6422" y="55686"/>
                    <a:pt x="6303" y="55544"/>
                  </a:cubicBezTo>
                  <a:cubicBezTo>
                    <a:pt x="6035" y="55200"/>
                    <a:pt x="5763" y="54850"/>
                    <a:pt x="5562" y="54462"/>
                  </a:cubicBezTo>
                  <a:cubicBezTo>
                    <a:pt x="5412" y="54087"/>
                    <a:pt x="5331" y="53699"/>
                    <a:pt x="5249" y="53308"/>
                  </a:cubicBezTo>
                  <a:cubicBezTo>
                    <a:pt x="5215" y="53084"/>
                    <a:pt x="5181" y="52859"/>
                    <a:pt x="5164" y="52631"/>
                  </a:cubicBezTo>
                  <a:cubicBezTo>
                    <a:pt x="5140" y="52298"/>
                    <a:pt x="5164" y="51964"/>
                    <a:pt x="5185" y="51631"/>
                  </a:cubicBezTo>
                  <a:cubicBezTo>
                    <a:pt x="5218" y="51291"/>
                    <a:pt x="5256" y="50951"/>
                    <a:pt x="5307" y="50614"/>
                  </a:cubicBezTo>
                  <a:cubicBezTo>
                    <a:pt x="5395" y="50594"/>
                    <a:pt x="5480" y="50570"/>
                    <a:pt x="5565" y="50546"/>
                  </a:cubicBezTo>
                  <a:cubicBezTo>
                    <a:pt x="5797" y="50478"/>
                    <a:pt x="6017" y="50390"/>
                    <a:pt x="6239" y="50301"/>
                  </a:cubicBezTo>
                  <a:cubicBezTo>
                    <a:pt x="6603" y="50155"/>
                    <a:pt x="6950" y="49985"/>
                    <a:pt x="7270" y="49760"/>
                  </a:cubicBezTo>
                  <a:cubicBezTo>
                    <a:pt x="7422" y="49652"/>
                    <a:pt x="7569" y="49523"/>
                    <a:pt x="7702" y="49390"/>
                  </a:cubicBezTo>
                  <a:cubicBezTo>
                    <a:pt x="7984" y="49110"/>
                    <a:pt x="8154" y="48727"/>
                    <a:pt x="8168" y="48325"/>
                  </a:cubicBezTo>
                  <a:cubicBezTo>
                    <a:pt x="8174" y="48083"/>
                    <a:pt x="8134" y="47852"/>
                    <a:pt x="8052" y="47624"/>
                  </a:cubicBezTo>
                  <a:cubicBezTo>
                    <a:pt x="7991" y="47444"/>
                    <a:pt x="7854" y="47294"/>
                    <a:pt x="7716" y="47165"/>
                  </a:cubicBezTo>
                  <a:cubicBezTo>
                    <a:pt x="7620" y="47077"/>
                    <a:pt x="7511" y="47005"/>
                    <a:pt x="7402" y="46934"/>
                  </a:cubicBezTo>
                  <a:cubicBezTo>
                    <a:pt x="7331" y="46886"/>
                    <a:pt x="7212" y="46862"/>
                    <a:pt x="7127" y="46842"/>
                  </a:cubicBezTo>
                  <a:cubicBezTo>
                    <a:pt x="7025" y="46818"/>
                    <a:pt x="6915" y="46818"/>
                    <a:pt x="6813" y="46811"/>
                  </a:cubicBezTo>
                  <a:cubicBezTo>
                    <a:pt x="6784" y="46809"/>
                    <a:pt x="6756" y="46808"/>
                    <a:pt x="6727" y="46808"/>
                  </a:cubicBezTo>
                  <a:cubicBezTo>
                    <a:pt x="6575" y="46808"/>
                    <a:pt x="6429" y="46836"/>
                    <a:pt x="6279" y="46862"/>
                  </a:cubicBezTo>
                  <a:cubicBezTo>
                    <a:pt x="6110" y="46890"/>
                    <a:pt x="5946" y="46981"/>
                    <a:pt x="5797" y="47063"/>
                  </a:cubicBezTo>
                  <a:cubicBezTo>
                    <a:pt x="5759" y="47094"/>
                    <a:pt x="5725" y="47124"/>
                    <a:pt x="5688" y="47151"/>
                  </a:cubicBezTo>
                  <a:cubicBezTo>
                    <a:pt x="5630" y="47199"/>
                    <a:pt x="5572" y="47246"/>
                    <a:pt x="5521" y="47301"/>
                  </a:cubicBezTo>
                  <a:cubicBezTo>
                    <a:pt x="5474" y="47345"/>
                    <a:pt x="5430" y="47396"/>
                    <a:pt x="5389" y="47444"/>
                  </a:cubicBezTo>
                  <a:cubicBezTo>
                    <a:pt x="5242" y="47604"/>
                    <a:pt x="5116" y="47780"/>
                    <a:pt x="5008" y="47964"/>
                  </a:cubicBezTo>
                  <a:cubicBezTo>
                    <a:pt x="4824" y="48264"/>
                    <a:pt x="4695" y="48594"/>
                    <a:pt x="4576" y="48920"/>
                  </a:cubicBezTo>
                  <a:cubicBezTo>
                    <a:pt x="4501" y="49124"/>
                    <a:pt x="4443" y="49332"/>
                    <a:pt x="4392" y="49539"/>
                  </a:cubicBezTo>
                  <a:lnTo>
                    <a:pt x="4361" y="49539"/>
                  </a:lnTo>
                  <a:cubicBezTo>
                    <a:pt x="4242" y="49532"/>
                    <a:pt x="4127" y="49523"/>
                    <a:pt x="4011" y="49515"/>
                  </a:cubicBezTo>
                  <a:cubicBezTo>
                    <a:pt x="3868" y="49495"/>
                    <a:pt x="3728" y="49468"/>
                    <a:pt x="3589" y="49424"/>
                  </a:cubicBezTo>
                  <a:cubicBezTo>
                    <a:pt x="3429" y="49349"/>
                    <a:pt x="3282" y="49257"/>
                    <a:pt x="3133" y="49155"/>
                  </a:cubicBezTo>
                  <a:cubicBezTo>
                    <a:pt x="2932" y="48992"/>
                    <a:pt x="2752" y="48804"/>
                    <a:pt x="2582" y="48607"/>
                  </a:cubicBezTo>
                  <a:cubicBezTo>
                    <a:pt x="2351" y="48322"/>
                    <a:pt x="2130" y="48019"/>
                    <a:pt x="1960" y="47695"/>
                  </a:cubicBezTo>
                  <a:cubicBezTo>
                    <a:pt x="1841" y="47424"/>
                    <a:pt x="1745" y="47141"/>
                    <a:pt x="1654" y="46859"/>
                  </a:cubicBezTo>
                  <a:cubicBezTo>
                    <a:pt x="1558" y="46573"/>
                    <a:pt x="1480" y="46281"/>
                    <a:pt x="1415" y="45984"/>
                  </a:cubicBezTo>
                  <a:cubicBezTo>
                    <a:pt x="1351" y="45450"/>
                    <a:pt x="1351" y="44910"/>
                    <a:pt x="1340" y="44369"/>
                  </a:cubicBezTo>
                  <a:cubicBezTo>
                    <a:pt x="1330" y="43780"/>
                    <a:pt x="1330" y="43195"/>
                    <a:pt x="1368" y="42607"/>
                  </a:cubicBezTo>
                  <a:cubicBezTo>
                    <a:pt x="1477" y="41665"/>
                    <a:pt x="1708" y="40739"/>
                    <a:pt x="2031" y="39851"/>
                  </a:cubicBezTo>
                  <a:cubicBezTo>
                    <a:pt x="2140" y="39583"/>
                    <a:pt x="2259" y="39318"/>
                    <a:pt x="2381" y="39052"/>
                  </a:cubicBezTo>
                  <a:cubicBezTo>
                    <a:pt x="2514" y="38773"/>
                    <a:pt x="2664" y="38497"/>
                    <a:pt x="2810" y="38222"/>
                  </a:cubicBezTo>
                  <a:cubicBezTo>
                    <a:pt x="3086" y="37708"/>
                    <a:pt x="3364" y="37201"/>
                    <a:pt x="3695" y="36718"/>
                  </a:cubicBezTo>
                  <a:cubicBezTo>
                    <a:pt x="4021" y="36286"/>
                    <a:pt x="4361" y="35864"/>
                    <a:pt x="4728" y="35460"/>
                  </a:cubicBezTo>
                  <a:cubicBezTo>
                    <a:pt x="4932" y="35236"/>
                    <a:pt x="5154" y="35021"/>
                    <a:pt x="5378" y="34813"/>
                  </a:cubicBezTo>
                  <a:cubicBezTo>
                    <a:pt x="5559" y="34647"/>
                    <a:pt x="5736" y="34476"/>
                    <a:pt x="5923" y="34317"/>
                  </a:cubicBezTo>
                  <a:cubicBezTo>
                    <a:pt x="6229" y="34072"/>
                    <a:pt x="6545" y="33840"/>
                    <a:pt x="6868" y="33616"/>
                  </a:cubicBezTo>
                  <a:cubicBezTo>
                    <a:pt x="6940" y="33565"/>
                    <a:pt x="7011" y="33517"/>
                    <a:pt x="7086" y="33473"/>
                  </a:cubicBezTo>
                  <a:cubicBezTo>
                    <a:pt x="7487" y="33545"/>
                    <a:pt x="7899" y="33589"/>
                    <a:pt x="8303" y="33595"/>
                  </a:cubicBezTo>
                  <a:cubicBezTo>
                    <a:pt x="8405" y="33597"/>
                    <a:pt x="8506" y="33598"/>
                    <a:pt x="8607" y="33598"/>
                  </a:cubicBezTo>
                  <a:cubicBezTo>
                    <a:pt x="8925" y="33598"/>
                    <a:pt x="9241" y="33587"/>
                    <a:pt x="9559" y="33551"/>
                  </a:cubicBezTo>
                  <a:cubicBezTo>
                    <a:pt x="10049" y="33493"/>
                    <a:pt x="10573" y="33399"/>
                    <a:pt x="10933" y="33034"/>
                  </a:cubicBezTo>
                  <a:cubicBezTo>
                    <a:pt x="11035" y="32932"/>
                    <a:pt x="11107" y="32779"/>
                    <a:pt x="11131" y="32636"/>
                  </a:cubicBezTo>
                  <a:cubicBezTo>
                    <a:pt x="11148" y="32537"/>
                    <a:pt x="11144" y="32456"/>
                    <a:pt x="11120" y="32358"/>
                  </a:cubicBezTo>
                  <a:cubicBezTo>
                    <a:pt x="11104" y="32286"/>
                    <a:pt x="11069" y="32225"/>
                    <a:pt x="11042" y="32163"/>
                  </a:cubicBezTo>
                  <a:cubicBezTo>
                    <a:pt x="11008" y="32092"/>
                    <a:pt x="10923" y="32027"/>
                    <a:pt x="10862" y="31983"/>
                  </a:cubicBezTo>
                  <a:cubicBezTo>
                    <a:pt x="10763" y="31912"/>
                    <a:pt x="10678" y="31868"/>
                    <a:pt x="10562" y="31820"/>
                  </a:cubicBezTo>
                  <a:cubicBezTo>
                    <a:pt x="10393" y="31755"/>
                    <a:pt x="10219" y="31728"/>
                    <a:pt x="10038" y="31700"/>
                  </a:cubicBezTo>
                  <a:cubicBezTo>
                    <a:pt x="9841" y="31670"/>
                    <a:pt x="9647" y="31647"/>
                    <a:pt x="9446" y="31633"/>
                  </a:cubicBezTo>
                  <a:cubicBezTo>
                    <a:pt x="9393" y="31628"/>
                    <a:pt x="9340" y="31626"/>
                    <a:pt x="9287" y="31626"/>
                  </a:cubicBezTo>
                  <a:cubicBezTo>
                    <a:pt x="9056" y="31626"/>
                    <a:pt x="8823" y="31665"/>
                    <a:pt x="8596" y="31714"/>
                  </a:cubicBezTo>
                  <a:cubicBezTo>
                    <a:pt x="8341" y="31769"/>
                    <a:pt x="8089" y="31864"/>
                    <a:pt x="7841" y="31945"/>
                  </a:cubicBezTo>
                  <a:cubicBezTo>
                    <a:pt x="7664" y="32007"/>
                    <a:pt x="7491" y="32088"/>
                    <a:pt x="7317" y="32160"/>
                  </a:cubicBezTo>
                  <a:cubicBezTo>
                    <a:pt x="7222" y="32201"/>
                    <a:pt x="7130" y="32242"/>
                    <a:pt x="7035" y="32283"/>
                  </a:cubicBezTo>
                  <a:cubicBezTo>
                    <a:pt x="6858" y="32238"/>
                    <a:pt x="6681" y="32187"/>
                    <a:pt x="6511" y="32126"/>
                  </a:cubicBezTo>
                  <a:cubicBezTo>
                    <a:pt x="6389" y="32075"/>
                    <a:pt x="6273" y="32014"/>
                    <a:pt x="6160" y="31942"/>
                  </a:cubicBezTo>
                  <a:cubicBezTo>
                    <a:pt x="5923" y="31745"/>
                    <a:pt x="5701" y="31534"/>
                    <a:pt x="5494" y="31303"/>
                  </a:cubicBezTo>
                  <a:cubicBezTo>
                    <a:pt x="5480" y="31286"/>
                    <a:pt x="5466" y="31269"/>
                    <a:pt x="5453" y="31251"/>
                  </a:cubicBezTo>
                  <a:cubicBezTo>
                    <a:pt x="5368" y="31146"/>
                    <a:pt x="5300" y="31034"/>
                    <a:pt x="5232" y="30918"/>
                  </a:cubicBezTo>
                  <a:cubicBezTo>
                    <a:pt x="5174" y="30820"/>
                    <a:pt x="5116" y="30721"/>
                    <a:pt x="5065" y="30615"/>
                  </a:cubicBezTo>
                  <a:cubicBezTo>
                    <a:pt x="5008" y="30463"/>
                    <a:pt x="4970" y="30296"/>
                    <a:pt x="4940" y="30133"/>
                  </a:cubicBezTo>
                  <a:cubicBezTo>
                    <a:pt x="4895" y="29748"/>
                    <a:pt x="4919" y="29370"/>
                    <a:pt x="4953" y="28986"/>
                  </a:cubicBezTo>
                  <a:cubicBezTo>
                    <a:pt x="4981" y="28796"/>
                    <a:pt x="5001" y="28602"/>
                    <a:pt x="5055" y="28419"/>
                  </a:cubicBezTo>
                  <a:cubicBezTo>
                    <a:pt x="5099" y="28259"/>
                    <a:pt x="5150" y="28105"/>
                    <a:pt x="5205" y="27952"/>
                  </a:cubicBezTo>
                  <a:cubicBezTo>
                    <a:pt x="5328" y="27694"/>
                    <a:pt x="5480" y="27459"/>
                    <a:pt x="5644" y="27227"/>
                  </a:cubicBezTo>
                  <a:cubicBezTo>
                    <a:pt x="5763" y="27067"/>
                    <a:pt x="5882" y="26911"/>
                    <a:pt x="6008" y="26761"/>
                  </a:cubicBezTo>
                  <a:cubicBezTo>
                    <a:pt x="6133" y="26609"/>
                    <a:pt x="6270" y="26462"/>
                    <a:pt x="6409" y="26316"/>
                  </a:cubicBezTo>
                  <a:cubicBezTo>
                    <a:pt x="6681" y="26023"/>
                    <a:pt x="6991" y="25765"/>
                    <a:pt x="7297" y="25510"/>
                  </a:cubicBezTo>
                  <a:cubicBezTo>
                    <a:pt x="7440" y="25394"/>
                    <a:pt x="7582" y="25285"/>
                    <a:pt x="7732" y="25180"/>
                  </a:cubicBezTo>
                  <a:cubicBezTo>
                    <a:pt x="7902" y="25057"/>
                    <a:pt x="8089" y="24949"/>
                    <a:pt x="8270" y="24839"/>
                  </a:cubicBezTo>
                  <a:cubicBezTo>
                    <a:pt x="8596" y="24643"/>
                    <a:pt x="8936" y="24465"/>
                    <a:pt x="9276" y="24296"/>
                  </a:cubicBezTo>
                  <a:cubicBezTo>
                    <a:pt x="9556" y="24176"/>
                    <a:pt x="9838" y="24057"/>
                    <a:pt x="10130" y="23972"/>
                  </a:cubicBezTo>
                  <a:cubicBezTo>
                    <a:pt x="10154" y="23965"/>
                    <a:pt x="10178" y="23955"/>
                    <a:pt x="10206" y="23949"/>
                  </a:cubicBezTo>
                  <a:cubicBezTo>
                    <a:pt x="10314" y="24023"/>
                    <a:pt x="10426" y="24087"/>
                    <a:pt x="10539" y="24153"/>
                  </a:cubicBezTo>
                  <a:cubicBezTo>
                    <a:pt x="10855" y="24323"/>
                    <a:pt x="11198" y="24431"/>
                    <a:pt x="11542" y="24537"/>
                  </a:cubicBezTo>
                  <a:cubicBezTo>
                    <a:pt x="11927" y="24659"/>
                    <a:pt x="12335" y="24717"/>
                    <a:pt x="12736" y="24737"/>
                  </a:cubicBezTo>
                  <a:cubicBezTo>
                    <a:pt x="12772" y="24740"/>
                    <a:pt x="12808" y="24741"/>
                    <a:pt x="12843" y="24741"/>
                  </a:cubicBezTo>
                  <a:cubicBezTo>
                    <a:pt x="12945" y="24741"/>
                    <a:pt x="13047" y="24730"/>
                    <a:pt x="13148" y="24710"/>
                  </a:cubicBezTo>
                  <a:cubicBezTo>
                    <a:pt x="13328" y="24673"/>
                    <a:pt x="13522" y="24598"/>
                    <a:pt x="13651" y="24459"/>
                  </a:cubicBezTo>
                  <a:cubicBezTo>
                    <a:pt x="13699" y="24401"/>
                    <a:pt x="13743" y="24343"/>
                    <a:pt x="13781" y="24279"/>
                  </a:cubicBezTo>
                  <a:cubicBezTo>
                    <a:pt x="13831" y="24183"/>
                    <a:pt x="13834" y="24092"/>
                    <a:pt x="13825" y="23985"/>
                  </a:cubicBezTo>
                  <a:cubicBezTo>
                    <a:pt x="13801" y="23761"/>
                    <a:pt x="13644" y="23564"/>
                    <a:pt x="13487" y="23411"/>
                  </a:cubicBezTo>
                  <a:cubicBezTo>
                    <a:pt x="13362" y="23285"/>
                    <a:pt x="13189" y="23194"/>
                    <a:pt x="13025" y="23122"/>
                  </a:cubicBezTo>
                  <a:cubicBezTo>
                    <a:pt x="12930" y="23081"/>
                    <a:pt x="12831" y="23037"/>
                    <a:pt x="12732" y="23002"/>
                  </a:cubicBezTo>
                  <a:cubicBezTo>
                    <a:pt x="12440" y="22908"/>
                    <a:pt x="12145" y="22873"/>
                    <a:pt x="11838" y="22842"/>
                  </a:cubicBezTo>
                  <a:cubicBezTo>
                    <a:pt x="11615" y="22819"/>
                    <a:pt x="11391" y="22797"/>
                    <a:pt x="11165" y="22797"/>
                  </a:cubicBezTo>
                  <a:cubicBezTo>
                    <a:pt x="11105" y="22797"/>
                    <a:pt x="11045" y="22798"/>
                    <a:pt x="10984" y="22802"/>
                  </a:cubicBezTo>
                  <a:cubicBezTo>
                    <a:pt x="10859" y="22809"/>
                    <a:pt x="10729" y="22822"/>
                    <a:pt x="10600" y="22842"/>
                  </a:cubicBezTo>
                  <a:cubicBezTo>
                    <a:pt x="10539" y="22785"/>
                    <a:pt x="10481" y="22724"/>
                    <a:pt x="10426" y="22659"/>
                  </a:cubicBezTo>
                  <a:cubicBezTo>
                    <a:pt x="10280" y="22472"/>
                    <a:pt x="10161" y="22271"/>
                    <a:pt x="10052" y="22060"/>
                  </a:cubicBezTo>
                  <a:cubicBezTo>
                    <a:pt x="9974" y="21873"/>
                    <a:pt x="9906" y="21690"/>
                    <a:pt x="9862" y="21489"/>
                  </a:cubicBezTo>
                  <a:cubicBezTo>
                    <a:pt x="9838" y="21299"/>
                    <a:pt x="9828" y="21112"/>
                    <a:pt x="9838" y="20921"/>
                  </a:cubicBezTo>
                  <a:cubicBezTo>
                    <a:pt x="9859" y="20778"/>
                    <a:pt x="9889" y="20638"/>
                    <a:pt x="9930" y="20503"/>
                  </a:cubicBezTo>
                  <a:cubicBezTo>
                    <a:pt x="9967" y="20424"/>
                    <a:pt x="10008" y="20349"/>
                    <a:pt x="10052" y="20278"/>
                  </a:cubicBezTo>
                  <a:cubicBezTo>
                    <a:pt x="10317" y="19934"/>
                    <a:pt x="10650" y="19642"/>
                    <a:pt x="10981" y="19360"/>
                  </a:cubicBezTo>
                  <a:cubicBezTo>
                    <a:pt x="11144" y="19244"/>
                    <a:pt x="11308" y="19128"/>
                    <a:pt x="11478" y="19023"/>
                  </a:cubicBezTo>
                  <a:cubicBezTo>
                    <a:pt x="11641" y="18924"/>
                    <a:pt x="11814" y="18839"/>
                    <a:pt x="11984" y="18757"/>
                  </a:cubicBezTo>
                  <a:cubicBezTo>
                    <a:pt x="12110" y="18703"/>
                    <a:pt x="12236" y="18649"/>
                    <a:pt x="12362" y="18597"/>
                  </a:cubicBezTo>
                  <a:cubicBezTo>
                    <a:pt x="12553" y="18523"/>
                    <a:pt x="12749" y="18479"/>
                    <a:pt x="12944" y="18431"/>
                  </a:cubicBezTo>
                  <a:cubicBezTo>
                    <a:pt x="13145" y="18383"/>
                    <a:pt x="13349" y="18346"/>
                    <a:pt x="13549" y="18305"/>
                  </a:cubicBezTo>
                  <a:cubicBezTo>
                    <a:pt x="13831" y="18267"/>
                    <a:pt x="14110" y="18234"/>
                    <a:pt x="14396" y="18220"/>
                  </a:cubicBezTo>
                  <a:cubicBezTo>
                    <a:pt x="14443" y="18218"/>
                    <a:pt x="14489" y="18217"/>
                    <a:pt x="14535" y="18217"/>
                  </a:cubicBezTo>
                  <a:cubicBezTo>
                    <a:pt x="14767" y="18217"/>
                    <a:pt x="14996" y="18237"/>
                    <a:pt x="15226" y="18254"/>
                  </a:cubicBezTo>
                  <a:cubicBezTo>
                    <a:pt x="15679" y="18311"/>
                    <a:pt x="16134" y="18377"/>
                    <a:pt x="16580" y="18489"/>
                  </a:cubicBezTo>
                  <a:cubicBezTo>
                    <a:pt x="17026" y="18601"/>
                    <a:pt x="17461" y="18727"/>
                    <a:pt x="17893" y="18880"/>
                  </a:cubicBezTo>
                  <a:cubicBezTo>
                    <a:pt x="18247" y="19033"/>
                    <a:pt x="18590" y="19203"/>
                    <a:pt x="18924" y="19387"/>
                  </a:cubicBezTo>
                  <a:cubicBezTo>
                    <a:pt x="19237" y="19561"/>
                    <a:pt x="19533" y="19757"/>
                    <a:pt x="19822" y="19965"/>
                  </a:cubicBezTo>
                  <a:cubicBezTo>
                    <a:pt x="19849" y="19985"/>
                    <a:pt x="19876" y="20002"/>
                    <a:pt x="19900" y="20023"/>
                  </a:cubicBezTo>
                  <a:cubicBezTo>
                    <a:pt x="19886" y="20401"/>
                    <a:pt x="19869" y="20778"/>
                    <a:pt x="19910" y="21156"/>
                  </a:cubicBezTo>
                  <a:cubicBezTo>
                    <a:pt x="19944" y="21434"/>
                    <a:pt x="20015" y="21683"/>
                    <a:pt x="20149" y="21928"/>
                  </a:cubicBezTo>
                  <a:cubicBezTo>
                    <a:pt x="20196" y="22016"/>
                    <a:pt x="20274" y="22091"/>
                    <a:pt x="20349" y="22156"/>
                  </a:cubicBezTo>
                  <a:cubicBezTo>
                    <a:pt x="20417" y="22220"/>
                    <a:pt x="20505" y="22271"/>
                    <a:pt x="20590" y="22312"/>
                  </a:cubicBezTo>
                  <a:cubicBezTo>
                    <a:pt x="20679" y="22353"/>
                    <a:pt x="20790" y="22394"/>
                    <a:pt x="20892" y="22394"/>
                  </a:cubicBezTo>
                  <a:cubicBezTo>
                    <a:pt x="20901" y="22394"/>
                    <a:pt x="20909" y="22394"/>
                    <a:pt x="20917" y="22393"/>
                  </a:cubicBezTo>
                  <a:cubicBezTo>
                    <a:pt x="20982" y="22390"/>
                    <a:pt x="21050" y="22384"/>
                    <a:pt x="21114" y="22367"/>
                  </a:cubicBezTo>
                  <a:cubicBezTo>
                    <a:pt x="21172" y="22340"/>
                    <a:pt x="21230" y="22312"/>
                    <a:pt x="21288" y="22285"/>
                  </a:cubicBezTo>
                  <a:cubicBezTo>
                    <a:pt x="21373" y="22244"/>
                    <a:pt x="21455" y="22139"/>
                    <a:pt x="21502" y="22064"/>
                  </a:cubicBezTo>
                  <a:cubicBezTo>
                    <a:pt x="21549" y="21993"/>
                    <a:pt x="21590" y="21914"/>
                    <a:pt x="21615" y="21829"/>
                  </a:cubicBezTo>
                  <a:cubicBezTo>
                    <a:pt x="21665" y="21649"/>
                    <a:pt x="21672" y="21468"/>
                    <a:pt x="21652" y="21285"/>
                  </a:cubicBezTo>
                  <a:cubicBezTo>
                    <a:pt x="21628" y="21064"/>
                    <a:pt x="21563" y="20842"/>
                    <a:pt x="21478" y="20635"/>
                  </a:cubicBezTo>
                  <a:cubicBezTo>
                    <a:pt x="21403" y="20451"/>
                    <a:pt x="21322" y="20268"/>
                    <a:pt x="21223" y="20098"/>
                  </a:cubicBezTo>
                  <a:cubicBezTo>
                    <a:pt x="21172" y="20010"/>
                    <a:pt x="21114" y="19924"/>
                    <a:pt x="21053" y="19839"/>
                  </a:cubicBezTo>
                  <a:cubicBezTo>
                    <a:pt x="21060" y="19693"/>
                    <a:pt x="21067" y="19547"/>
                    <a:pt x="21077" y="19401"/>
                  </a:cubicBezTo>
                  <a:cubicBezTo>
                    <a:pt x="21114" y="19067"/>
                    <a:pt x="21155" y="18737"/>
                    <a:pt x="21234" y="18413"/>
                  </a:cubicBezTo>
                  <a:cubicBezTo>
                    <a:pt x="21305" y="18098"/>
                    <a:pt x="21424" y="17791"/>
                    <a:pt x="21540" y="17488"/>
                  </a:cubicBezTo>
                  <a:cubicBezTo>
                    <a:pt x="21696" y="17097"/>
                    <a:pt x="21843" y="16699"/>
                    <a:pt x="22030" y="16319"/>
                  </a:cubicBezTo>
                  <a:cubicBezTo>
                    <a:pt x="22220" y="15937"/>
                    <a:pt x="22444" y="15570"/>
                    <a:pt x="22665" y="15206"/>
                  </a:cubicBezTo>
                  <a:cubicBezTo>
                    <a:pt x="22910" y="14798"/>
                    <a:pt x="23159" y="14397"/>
                    <a:pt x="23411" y="13992"/>
                  </a:cubicBezTo>
                  <a:cubicBezTo>
                    <a:pt x="23635" y="13624"/>
                    <a:pt x="23870" y="13267"/>
                    <a:pt x="24115" y="12913"/>
                  </a:cubicBezTo>
                  <a:cubicBezTo>
                    <a:pt x="24271" y="12706"/>
                    <a:pt x="24431" y="12499"/>
                    <a:pt x="24595" y="12295"/>
                  </a:cubicBezTo>
                  <a:cubicBezTo>
                    <a:pt x="24754" y="12094"/>
                    <a:pt x="24924" y="11899"/>
                    <a:pt x="25094" y="11706"/>
                  </a:cubicBezTo>
                  <a:cubicBezTo>
                    <a:pt x="25281" y="11491"/>
                    <a:pt x="25465" y="11274"/>
                    <a:pt x="25659" y="11066"/>
                  </a:cubicBezTo>
                  <a:cubicBezTo>
                    <a:pt x="25860" y="10849"/>
                    <a:pt x="26067" y="10634"/>
                    <a:pt x="26278" y="10427"/>
                  </a:cubicBezTo>
                  <a:cubicBezTo>
                    <a:pt x="26465" y="10243"/>
                    <a:pt x="26659" y="10070"/>
                    <a:pt x="26846" y="9889"/>
                  </a:cubicBezTo>
                  <a:cubicBezTo>
                    <a:pt x="27060" y="9685"/>
                    <a:pt x="27272" y="9484"/>
                    <a:pt x="27486" y="9280"/>
                  </a:cubicBezTo>
                  <a:cubicBezTo>
                    <a:pt x="27873" y="8916"/>
                    <a:pt x="28258" y="8545"/>
                    <a:pt x="28656" y="8190"/>
                  </a:cubicBezTo>
                  <a:lnTo>
                    <a:pt x="28656" y="8190"/>
                  </a:lnTo>
                  <a:cubicBezTo>
                    <a:pt x="28857" y="8024"/>
                    <a:pt x="29055" y="7855"/>
                    <a:pt x="29269" y="7705"/>
                  </a:cubicBezTo>
                  <a:cubicBezTo>
                    <a:pt x="29540" y="7511"/>
                    <a:pt x="29820" y="7328"/>
                    <a:pt x="30098" y="7144"/>
                  </a:cubicBezTo>
                  <a:cubicBezTo>
                    <a:pt x="30598" y="6817"/>
                    <a:pt x="31101" y="6481"/>
                    <a:pt x="31639" y="6219"/>
                  </a:cubicBezTo>
                  <a:cubicBezTo>
                    <a:pt x="32030" y="6056"/>
                    <a:pt x="32425" y="5916"/>
                    <a:pt x="32840" y="5820"/>
                  </a:cubicBezTo>
                  <a:cubicBezTo>
                    <a:pt x="33013" y="5797"/>
                    <a:pt x="33186" y="5788"/>
                    <a:pt x="33360" y="5788"/>
                  </a:cubicBezTo>
                  <a:cubicBezTo>
                    <a:pt x="33536" y="5788"/>
                    <a:pt x="33712" y="5797"/>
                    <a:pt x="33888" y="5811"/>
                  </a:cubicBezTo>
                  <a:cubicBezTo>
                    <a:pt x="34037" y="5828"/>
                    <a:pt x="34187" y="5845"/>
                    <a:pt x="34337" y="5875"/>
                  </a:cubicBezTo>
                  <a:cubicBezTo>
                    <a:pt x="34428" y="5892"/>
                    <a:pt x="34520" y="5919"/>
                    <a:pt x="34609" y="5953"/>
                  </a:cubicBezTo>
                  <a:cubicBezTo>
                    <a:pt x="34698" y="5991"/>
                    <a:pt x="34786" y="6035"/>
                    <a:pt x="34874" y="6082"/>
                  </a:cubicBezTo>
                  <a:cubicBezTo>
                    <a:pt x="34932" y="6114"/>
                    <a:pt x="34990" y="6151"/>
                    <a:pt x="35045" y="6188"/>
                  </a:cubicBezTo>
                  <a:cubicBezTo>
                    <a:pt x="35147" y="6269"/>
                    <a:pt x="35245" y="6351"/>
                    <a:pt x="35343" y="6433"/>
                  </a:cubicBezTo>
                  <a:cubicBezTo>
                    <a:pt x="35510" y="6576"/>
                    <a:pt x="35646" y="6743"/>
                    <a:pt x="35789" y="6910"/>
                  </a:cubicBezTo>
                  <a:cubicBezTo>
                    <a:pt x="35823" y="6950"/>
                    <a:pt x="35861" y="6994"/>
                    <a:pt x="35894" y="7038"/>
                  </a:cubicBezTo>
                  <a:cubicBezTo>
                    <a:pt x="35929" y="7079"/>
                    <a:pt x="35963" y="7123"/>
                    <a:pt x="35996" y="7167"/>
                  </a:cubicBezTo>
                  <a:cubicBezTo>
                    <a:pt x="35810" y="7464"/>
                    <a:pt x="35640" y="7773"/>
                    <a:pt x="35463" y="8073"/>
                  </a:cubicBezTo>
                  <a:cubicBezTo>
                    <a:pt x="35367" y="8236"/>
                    <a:pt x="35269" y="8403"/>
                    <a:pt x="35187" y="8573"/>
                  </a:cubicBezTo>
                  <a:cubicBezTo>
                    <a:pt x="35092" y="8773"/>
                    <a:pt x="35014" y="8984"/>
                    <a:pt x="34938" y="9192"/>
                  </a:cubicBezTo>
                  <a:cubicBezTo>
                    <a:pt x="34803" y="9563"/>
                    <a:pt x="34684" y="9947"/>
                    <a:pt x="34596" y="10335"/>
                  </a:cubicBezTo>
                  <a:cubicBezTo>
                    <a:pt x="34558" y="10511"/>
                    <a:pt x="34527" y="10695"/>
                    <a:pt x="34503" y="10879"/>
                  </a:cubicBezTo>
                  <a:cubicBezTo>
                    <a:pt x="34473" y="11090"/>
                    <a:pt x="34449" y="11315"/>
                    <a:pt x="34469" y="11529"/>
                  </a:cubicBezTo>
                  <a:cubicBezTo>
                    <a:pt x="34480" y="11637"/>
                    <a:pt x="34494" y="11753"/>
                    <a:pt x="34517" y="11862"/>
                  </a:cubicBezTo>
                  <a:cubicBezTo>
                    <a:pt x="34544" y="11968"/>
                    <a:pt x="34571" y="12066"/>
                    <a:pt x="34626" y="12165"/>
                  </a:cubicBezTo>
                  <a:cubicBezTo>
                    <a:pt x="34680" y="12263"/>
                    <a:pt x="34751" y="12342"/>
                    <a:pt x="34827" y="12430"/>
                  </a:cubicBezTo>
                  <a:cubicBezTo>
                    <a:pt x="34894" y="12508"/>
                    <a:pt x="35000" y="12563"/>
                    <a:pt x="35089" y="12614"/>
                  </a:cubicBezTo>
                  <a:cubicBezTo>
                    <a:pt x="35116" y="12624"/>
                    <a:pt x="35143" y="12637"/>
                    <a:pt x="35170" y="12648"/>
                  </a:cubicBezTo>
                  <a:cubicBezTo>
                    <a:pt x="35238" y="12682"/>
                    <a:pt x="35310" y="12703"/>
                    <a:pt x="35384" y="12709"/>
                  </a:cubicBezTo>
                  <a:cubicBezTo>
                    <a:pt x="35424" y="12716"/>
                    <a:pt x="35464" y="12719"/>
                    <a:pt x="35504" y="12719"/>
                  </a:cubicBezTo>
                  <a:cubicBezTo>
                    <a:pt x="35759" y="12719"/>
                    <a:pt x="36008" y="12596"/>
                    <a:pt x="36214" y="12458"/>
                  </a:cubicBezTo>
                  <a:cubicBezTo>
                    <a:pt x="36398" y="12328"/>
                    <a:pt x="36527" y="12144"/>
                    <a:pt x="36646" y="11957"/>
                  </a:cubicBezTo>
                  <a:cubicBezTo>
                    <a:pt x="36786" y="11747"/>
                    <a:pt x="36868" y="11491"/>
                    <a:pt x="36953" y="11257"/>
                  </a:cubicBezTo>
                  <a:cubicBezTo>
                    <a:pt x="37065" y="10927"/>
                    <a:pt x="37130" y="10593"/>
                    <a:pt x="37197" y="10254"/>
                  </a:cubicBezTo>
                  <a:cubicBezTo>
                    <a:pt x="37286" y="9811"/>
                    <a:pt x="37323" y="9355"/>
                    <a:pt x="37367" y="8902"/>
                  </a:cubicBezTo>
                  <a:cubicBezTo>
                    <a:pt x="37384" y="8719"/>
                    <a:pt x="37398" y="8535"/>
                    <a:pt x="37408" y="8348"/>
                  </a:cubicBezTo>
                  <a:cubicBezTo>
                    <a:pt x="37425" y="8073"/>
                    <a:pt x="37398" y="7794"/>
                    <a:pt x="37344" y="7522"/>
                  </a:cubicBezTo>
                  <a:cubicBezTo>
                    <a:pt x="37326" y="7437"/>
                    <a:pt x="37303" y="7351"/>
                    <a:pt x="37276" y="7266"/>
                  </a:cubicBezTo>
                  <a:cubicBezTo>
                    <a:pt x="37677" y="6770"/>
                    <a:pt x="38116" y="6304"/>
                    <a:pt x="38562" y="5845"/>
                  </a:cubicBezTo>
                  <a:cubicBezTo>
                    <a:pt x="39014" y="5375"/>
                    <a:pt x="39483" y="4926"/>
                    <a:pt x="39963" y="4487"/>
                  </a:cubicBezTo>
                  <a:cubicBezTo>
                    <a:pt x="40460" y="4082"/>
                    <a:pt x="40967" y="3685"/>
                    <a:pt x="41504" y="3338"/>
                  </a:cubicBezTo>
                  <a:cubicBezTo>
                    <a:pt x="41807" y="3140"/>
                    <a:pt x="42120" y="2967"/>
                    <a:pt x="42436" y="2796"/>
                  </a:cubicBezTo>
                  <a:cubicBezTo>
                    <a:pt x="42715" y="2647"/>
                    <a:pt x="42991" y="2501"/>
                    <a:pt x="43273" y="2355"/>
                  </a:cubicBezTo>
                  <a:cubicBezTo>
                    <a:pt x="43719" y="2154"/>
                    <a:pt x="44171" y="1960"/>
                    <a:pt x="44633" y="1800"/>
                  </a:cubicBezTo>
                  <a:cubicBezTo>
                    <a:pt x="44787" y="1749"/>
                    <a:pt x="44939" y="1694"/>
                    <a:pt x="45096" y="1644"/>
                  </a:cubicBezTo>
                  <a:cubicBezTo>
                    <a:pt x="45205" y="1606"/>
                    <a:pt x="45324" y="1579"/>
                    <a:pt x="45440" y="1548"/>
                  </a:cubicBezTo>
                  <a:cubicBezTo>
                    <a:pt x="45542" y="1518"/>
                    <a:pt x="45647" y="1487"/>
                    <a:pt x="45752" y="1463"/>
                  </a:cubicBezTo>
                  <a:cubicBezTo>
                    <a:pt x="45895" y="1436"/>
                    <a:pt x="46038" y="1409"/>
                    <a:pt x="46181" y="1378"/>
                  </a:cubicBezTo>
                  <a:cubicBezTo>
                    <a:pt x="46321" y="1358"/>
                    <a:pt x="46457" y="1341"/>
                    <a:pt x="46597" y="1320"/>
                  </a:cubicBezTo>
                  <a:cubicBezTo>
                    <a:pt x="46804" y="1290"/>
                    <a:pt x="47017" y="1278"/>
                    <a:pt x="47231" y="1278"/>
                  </a:cubicBezTo>
                  <a:close/>
                  <a:moveTo>
                    <a:pt x="47307" y="0"/>
                  </a:moveTo>
                  <a:cubicBezTo>
                    <a:pt x="46525" y="0"/>
                    <a:pt x="45735" y="143"/>
                    <a:pt x="44991" y="358"/>
                  </a:cubicBezTo>
                  <a:cubicBezTo>
                    <a:pt x="44603" y="470"/>
                    <a:pt x="44225" y="609"/>
                    <a:pt x="43851" y="763"/>
                  </a:cubicBezTo>
                  <a:cubicBezTo>
                    <a:pt x="43654" y="840"/>
                    <a:pt x="43463" y="922"/>
                    <a:pt x="43270" y="1011"/>
                  </a:cubicBezTo>
                  <a:cubicBezTo>
                    <a:pt x="43058" y="1102"/>
                    <a:pt x="42841" y="1198"/>
                    <a:pt x="42637" y="1307"/>
                  </a:cubicBezTo>
                  <a:cubicBezTo>
                    <a:pt x="42259" y="1507"/>
                    <a:pt x="41885" y="1718"/>
                    <a:pt x="41510" y="1926"/>
                  </a:cubicBezTo>
                  <a:cubicBezTo>
                    <a:pt x="41174" y="2116"/>
                    <a:pt x="40848" y="2320"/>
                    <a:pt x="40538" y="2552"/>
                  </a:cubicBezTo>
                  <a:cubicBezTo>
                    <a:pt x="40191" y="2807"/>
                    <a:pt x="39851" y="3072"/>
                    <a:pt x="39518" y="3344"/>
                  </a:cubicBezTo>
                  <a:cubicBezTo>
                    <a:pt x="39171" y="3630"/>
                    <a:pt x="38844" y="3939"/>
                    <a:pt x="38521" y="4249"/>
                  </a:cubicBezTo>
                  <a:cubicBezTo>
                    <a:pt x="37943" y="4800"/>
                    <a:pt x="37402" y="5396"/>
                    <a:pt x="36874" y="5994"/>
                  </a:cubicBezTo>
                  <a:cubicBezTo>
                    <a:pt x="36806" y="6073"/>
                    <a:pt x="36735" y="6154"/>
                    <a:pt x="36667" y="6236"/>
                  </a:cubicBezTo>
                  <a:cubicBezTo>
                    <a:pt x="36561" y="6096"/>
                    <a:pt x="36453" y="5960"/>
                    <a:pt x="36337" y="5828"/>
                  </a:cubicBezTo>
                  <a:cubicBezTo>
                    <a:pt x="36180" y="5644"/>
                    <a:pt x="36000" y="5487"/>
                    <a:pt x="35816" y="5331"/>
                  </a:cubicBezTo>
                  <a:cubicBezTo>
                    <a:pt x="35650" y="5192"/>
                    <a:pt x="35463" y="5065"/>
                    <a:pt x="35269" y="4963"/>
                  </a:cubicBezTo>
                  <a:cubicBezTo>
                    <a:pt x="35089" y="4868"/>
                    <a:pt x="34894" y="4797"/>
                    <a:pt x="34701" y="4739"/>
                  </a:cubicBezTo>
                  <a:cubicBezTo>
                    <a:pt x="34538" y="4691"/>
                    <a:pt x="34367" y="4674"/>
                    <a:pt x="34197" y="4654"/>
                  </a:cubicBezTo>
                  <a:cubicBezTo>
                    <a:pt x="34048" y="4637"/>
                    <a:pt x="33898" y="4620"/>
                    <a:pt x="33748" y="4610"/>
                  </a:cubicBezTo>
                  <a:cubicBezTo>
                    <a:pt x="33591" y="4596"/>
                    <a:pt x="33432" y="4587"/>
                    <a:pt x="33274" y="4587"/>
                  </a:cubicBezTo>
                  <a:cubicBezTo>
                    <a:pt x="33012" y="4587"/>
                    <a:pt x="32750" y="4610"/>
                    <a:pt x="32493" y="4668"/>
                  </a:cubicBezTo>
                  <a:cubicBezTo>
                    <a:pt x="32109" y="4749"/>
                    <a:pt x="31734" y="4875"/>
                    <a:pt x="31374" y="5024"/>
                  </a:cubicBezTo>
                  <a:cubicBezTo>
                    <a:pt x="30585" y="5351"/>
                    <a:pt x="29881" y="5845"/>
                    <a:pt x="29170" y="6314"/>
                  </a:cubicBezTo>
                  <a:cubicBezTo>
                    <a:pt x="29024" y="6412"/>
                    <a:pt x="28873" y="6511"/>
                    <a:pt x="28731" y="6613"/>
                  </a:cubicBezTo>
                  <a:cubicBezTo>
                    <a:pt x="28561" y="6736"/>
                    <a:pt x="28397" y="6865"/>
                    <a:pt x="28234" y="6994"/>
                  </a:cubicBezTo>
                  <a:cubicBezTo>
                    <a:pt x="27894" y="7263"/>
                    <a:pt x="27570" y="7559"/>
                    <a:pt x="27254" y="7852"/>
                  </a:cubicBezTo>
                  <a:cubicBezTo>
                    <a:pt x="26972" y="8114"/>
                    <a:pt x="26700" y="8386"/>
                    <a:pt x="26424" y="8651"/>
                  </a:cubicBezTo>
                  <a:cubicBezTo>
                    <a:pt x="26115" y="8954"/>
                    <a:pt x="25802" y="9257"/>
                    <a:pt x="25493" y="9560"/>
                  </a:cubicBezTo>
                  <a:cubicBezTo>
                    <a:pt x="24911" y="10127"/>
                    <a:pt x="24397" y="10756"/>
                    <a:pt x="23870" y="11376"/>
                  </a:cubicBezTo>
                  <a:cubicBezTo>
                    <a:pt x="23581" y="11712"/>
                    <a:pt x="23315" y="12080"/>
                    <a:pt x="23060" y="12444"/>
                  </a:cubicBezTo>
                  <a:cubicBezTo>
                    <a:pt x="22832" y="12774"/>
                    <a:pt x="22618" y="13111"/>
                    <a:pt x="22411" y="13451"/>
                  </a:cubicBezTo>
                  <a:cubicBezTo>
                    <a:pt x="22203" y="13788"/>
                    <a:pt x="21992" y="14124"/>
                    <a:pt x="21788" y="14465"/>
                  </a:cubicBezTo>
                  <a:cubicBezTo>
                    <a:pt x="21587" y="14798"/>
                    <a:pt x="21380" y="15127"/>
                    <a:pt x="21196" y="15471"/>
                  </a:cubicBezTo>
                  <a:cubicBezTo>
                    <a:pt x="21118" y="15614"/>
                    <a:pt x="21039" y="15757"/>
                    <a:pt x="20975" y="15907"/>
                  </a:cubicBezTo>
                  <a:cubicBezTo>
                    <a:pt x="20887" y="16104"/>
                    <a:pt x="20808" y="16305"/>
                    <a:pt x="20727" y="16502"/>
                  </a:cubicBezTo>
                  <a:cubicBezTo>
                    <a:pt x="20570" y="16887"/>
                    <a:pt x="20414" y="17271"/>
                    <a:pt x="20278" y="17662"/>
                  </a:cubicBezTo>
                  <a:cubicBezTo>
                    <a:pt x="20223" y="17822"/>
                    <a:pt x="20169" y="17985"/>
                    <a:pt x="20131" y="18148"/>
                  </a:cubicBezTo>
                  <a:cubicBezTo>
                    <a:pt x="20080" y="18356"/>
                    <a:pt x="20050" y="18564"/>
                    <a:pt x="20019" y="18774"/>
                  </a:cubicBezTo>
                  <a:cubicBezTo>
                    <a:pt x="20009" y="18829"/>
                    <a:pt x="20002" y="18883"/>
                    <a:pt x="19995" y="18941"/>
                  </a:cubicBezTo>
                  <a:cubicBezTo>
                    <a:pt x="19876" y="18853"/>
                    <a:pt x="19753" y="18768"/>
                    <a:pt x="19628" y="18686"/>
                  </a:cubicBezTo>
                  <a:cubicBezTo>
                    <a:pt x="19298" y="18471"/>
                    <a:pt x="18954" y="18275"/>
                    <a:pt x="18601" y="18101"/>
                  </a:cubicBezTo>
                  <a:cubicBezTo>
                    <a:pt x="18406" y="18002"/>
                    <a:pt x="18210" y="17914"/>
                    <a:pt x="18002" y="17839"/>
                  </a:cubicBezTo>
                  <a:cubicBezTo>
                    <a:pt x="17791" y="17768"/>
                    <a:pt x="17580" y="17693"/>
                    <a:pt x="17365" y="17625"/>
                  </a:cubicBezTo>
                  <a:cubicBezTo>
                    <a:pt x="17012" y="17512"/>
                    <a:pt x="16645" y="17421"/>
                    <a:pt x="16280" y="17349"/>
                  </a:cubicBezTo>
                  <a:cubicBezTo>
                    <a:pt x="16076" y="17308"/>
                    <a:pt x="15875" y="17271"/>
                    <a:pt x="15671" y="17240"/>
                  </a:cubicBezTo>
                  <a:cubicBezTo>
                    <a:pt x="15410" y="17203"/>
                    <a:pt x="15148" y="17176"/>
                    <a:pt x="14886" y="17148"/>
                  </a:cubicBezTo>
                  <a:cubicBezTo>
                    <a:pt x="14736" y="17133"/>
                    <a:pt x="14585" y="17127"/>
                    <a:pt x="14436" y="17127"/>
                  </a:cubicBezTo>
                  <a:cubicBezTo>
                    <a:pt x="13970" y="17127"/>
                    <a:pt x="13507" y="17191"/>
                    <a:pt x="13046" y="17271"/>
                  </a:cubicBezTo>
                  <a:cubicBezTo>
                    <a:pt x="12855" y="17302"/>
                    <a:pt x="12668" y="17339"/>
                    <a:pt x="12478" y="17380"/>
                  </a:cubicBezTo>
                  <a:cubicBezTo>
                    <a:pt x="12171" y="17444"/>
                    <a:pt x="11882" y="17550"/>
                    <a:pt x="11597" y="17675"/>
                  </a:cubicBezTo>
                  <a:cubicBezTo>
                    <a:pt x="11379" y="17774"/>
                    <a:pt x="11165" y="17873"/>
                    <a:pt x="10953" y="17982"/>
                  </a:cubicBezTo>
                  <a:cubicBezTo>
                    <a:pt x="10797" y="18063"/>
                    <a:pt x="10655" y="18169"/>
                    <a:pt x="10508" y="18267"/>
                  </a:cubicBezTo>
                  <a:cubicBezTo>
                    <a:pt x="10331" y="18383"/>
                    <a:pt x="10165" y="18526"/>
                    <a:pt x="10008" y="18669"/>
                  </a:cubicBezTo>
                  <a:cubicBezTo>
                    <a:pt x="9851" y="18809"/>
                    <a:pt x="9699" y="18948"/>
                    <a:pt x="9548" y="19091"/>
                  </a:cubicBezTo>
                  <a:cubicBezTo>
                    <a:pt x="9426" y="19206"/>
                    <a:pt x="9314" y="19332"/>
                    <a:pt x="9209" y="19462"/>
                  </a:cubicBezTo>
                  <a:cubicBezTo>
                    <a:pt x="9107" y="19591"/>
                    <a:pt x="9018" y="19724"/>
                    <a:pt x="8940" y="19867"/>
                  </a:cubicBezTo>
                  <a:cubicBezTo>
                    <a:pt x="8827" y="20077"/>
                    <a:pt x="8763" y="20305"/>
                    <a:pt x="8719" y="20540"/>
                  </a:cubicBezTo>
                  <a:cubicBezTo>
                    <a:pt x="8627" y="21006"/>
                    <a:pt x="8671" y="21492"/>
                    <a:pt x="8790" y="21949"/>
                  </a:cubicBezTo>
                  <a:cubicBezTo>
                    <a:pt x="8851" y="22183"/>
                    <a:pt x="8964" y="22401"/>
                    <a:pt x="9066" y="22618"/>
                  </a:cubicBezTo>
                  <a:cubicBezTo>
                    <a:pt x="9154" y="22802"/>
                    <a:pt x="9263" y="22976"/>
                    <a:pt x="9385" y="23142"/>
                  </a:cubicBezTo>
                  <a:cubicBezTo>
                    <a:pt x="9334" y="23159"/>
                    <a:pt x="9283" y="23180"/>
                    <a:pt x="9229" y="23200"/>
                  </a:cubicBezTo>
                  <a:cubicBezTo>
                    <a:pt x="9025" y="23285"/>
                    <a:pt x="8821" y="23370"/>
                    <a:pt x="8620" y="23465"/>
                  </a:cubicBezTo>
                  <a:cubicBezTo>
                    <a:pt x="8430" y="23554"/>
                    <a:pt x="8242" y="23649"/>
                    <a:pt x="8052" y="23745"/>
                  </a:cubicBezTo>
                  <a:cubicBezTo>
                    <a:pt x="7705" y="23921"/>
                    <a:pt x="7361" y="24112"/>
                    <a:pt x="7042" y="24329"/>
                  </a:cubicBezTo>
                  <a:cubicBezTo>
                    <a:pt x="6688" y="24571"/>
                    <a:pt x="6361" y="24853"/>
                    <a:pt x="6038" y="25128"/>
                  </a:cubicBezTo>
                  <a:cubicBezTo>
                    <a:pt x="5902" y="25244"/>
                    <a:pt x="5769" y="25360"/>
                    <a:pt x="5644" y="25486"/>
                  </a:cubicBezTo>
                  <a:cubicBezTo>
                    <a:pt x="5504" y="25626"/>
                    <a:pt x="5372" y="25768"/>
                    <a:pt x="5242" y="25915"/>
                  </a:cubicBezTo>
                  <a:cubicBezTo>
                    <a:pt x="4967" y="26227"/>
                    <a:pt x="4719" y="26568"/>
                    <a:pt x="4477" y="26911"/>
                  </a:cubicBezTo>
                  <a:cubicBezTo>
                    <a:pt x="4381" y="27047"/>
                    <a:pt x="4293" y="27190"/>
                    <a:pt x="4218" y="27340"/>
                  </a:cubicBezTo>
                  <a:cubicBezTo>
                    <a:pt x="4123" y="27547"/>
                    <a:pt x="4038" y="27765"/>
                    <a:pt x="3973" y="27983"/>
                  </a:cubicBezTo>
                  <a:cubicBezTo>
                    <a:pt x="3915" y="28177"/>
                    <a:pt x="3868" y="28370"/>
                    <a:pt x="3838" y="28568"/>
                  </a:cubicBezTo>
                  <a:cubicBezTo>
                    <a:pt x="3800" y="28823"/>
                    <a:pt x="3776" y="29078"/>
                    <a:pt x="3752" y="29337"/>
                  </a:cubicBezTo>
                  <a:cubicBezTo>
                    <a:pt x="3736" y="29524"/>
                    <a:pt x="3728" y="29714"/>
                    <a:pt x="3728" y="29901"/>
                  </a:cubicBezTo>
                  <a:cubicBezTo>
                    <a:pt x="3731" y="30129"/>
                    <a:pt x="3772" y="30357"/>
                    <a:pt x="3817" y="30578"/>
                  </a:cubicBezTo>
                  <a:cubicBezTo>
                    <a:pt x="3830" y="30653"/>
                    <a:pt x="3847" y="30728"/>
                    <a:pt x="3868" y="30802"/>
                  </a:cubicBezTo>
                  <a:cubicBezTo>
                    <a:pt x="3905" y="30959"/>
                    <a:pt x="3970" y="31105"/>
                    <a:pt x="4045" y="31248"/>
                  </a:cubicBezTo>
                  <a:cubicBezTo>
                    <a:pt x="4157" y="31473"/>
                    <a:pt x="4276" y="31697"/>
                    <a:pt x="4430" y="31898"/>
                  </a:cubicBezTo>
                  <a:cubicBezTo>
                    <a:pt x="4684" y="32228"/>
                    <a:pt x="4977" y="32541"/>
                    <a:pt x="5314" y="32796"/>
                  </a:cubicBezTo>
                  <a:cubicBezTo>
                    <a:pt x="5436" y="32892"/>
                    <a:pt x="5559" y="32977"/>
                    <a:pt x="5691" y="33055"/>
                  </a:cubicBezTo>
                  <a:cubicBezTo>
                    <a:pt x="5538" y="33157"/>
                    <a:pt x="5385" y="33262"/>
                    <a:pt x="5235" y="33368"/>
                  </a:cubicBezTo>
                  <a:cubicBezTo>
                    <a:pt x="4932" y="33578"/>
                    <a:pt x="4657" y="33827"/>
                    <a:pt x="4378" y="34068"/>
                  </a:cubicBezTo>
                  <a:cubicBezTo>
                    <a:pt x="3820" y="34551"/>
                    <a:pt x="3340" y="35109"/>
                    <a:pt x="2878" y="35680"/>
                  </a:cubicBezTo>
                  <a:cubicBezTo>
                    <a:pt x="2633" y="35987"/>
                    <a:pt x="2405" y="36310"/>
                    <a:pt x="2201" y="36644"/>
                  </a:cubicBezTo>
                  <a:cubicBezTo>
                    <a:pt x="1997" y="36977"/>
                    <a:pt x="1813" y="37321"/>
                    <a:pt x="1629" y="37664"/>
                  </a:cubicBezTo>
                  <a:cubicBezTo>
                    <a:pt x="1252" y="38362"/>
                    <a:pt x="926" y="39079"/>
                    <a:pt x="674" y="39834"/>
                  </a:cubicBezTo>
                  <a:cubicBezTo>
                    <a:pt x="555" y="40191"/>
                    <a:pt x="459" y="40558"/>
                    <a:pt x="361" y="40923"/>
                  </a:cubicBezTo>
                  <a:cubicBezTo>
                    <a:pt x="266" y="41266"/>
                    <a:pt x="191" y="41617"/>
                    <a:pt x="133" y="41967"/>
                  </a:cubicBezTo>
                  <a:cubicBezTo>
                    <a:pt x="1" y="42824"/>
                    <a:pt x="7" y="43692"/>
                    <a:pt x="17" y="44559"/>
                  </a:cubicBezTo>
                  <a:cubicBezTo>
                    <a:pt x="24" y="44951"/>
                    <a:pt x="24" y="45339"/>
                    <a:pt x="58" y="45730"/>
                  </a:cubicBezTo>
                  <a:cubicBezTo>
                    <a:pt x="89" y="46117"/>
                    <a:pt x="167" y="46505"/>
                    <a:pt x="282" y="46876"/>
                  </a:cubicBezTo>
                  <a:cubicBezTo>
                    <a:pt x="419" y="47308"/>
                    <a:pt x="558" y="47750"/>
                    <a:pt x="762" y="48155"/>
                  </a:cubicBezTo>
                  <a:cubicBezTo>
                    <a:pt x="810" y="48247"/>
                    <a:pt x="854" y="48335"/>
                    <a:pt x="905" y="48424"/>
                  </a:cubicBezTo>
                  <a:cubicBezTo>
                    <a:pt x="973" y="48553"/>
                    <a:pt x="1065" y="48669"/>
                    <a:pt x="1150" y="48788"/>
                  </a:cubicBezTo>
                  <a:cubicBezTo>
                    <a:pt x="1259" y="48937"/>
                    <a:pt x="1375" y="49083"/>
                    <a:pt x="1494" y="49226"/>
                  </a:cubicBezTo>
                  <a:cubicBezTo>
                    <a:pt x="1633" y="49393"/>
                    <a:pt x="1776" y="49550"/>
                    <a:pt x="1926" y="49706"/>
                  </a:cubicBezTo>
                  <a:cubicBezTo>
                    <a:pt x="2130" y="49910"/>
                    <a:pt x="2368" y="50083"/>
                    <a:pt x="2613" y="50240"/>
                  </a:cubicBezTo>
                  <a:cubicBezTo>
                    <a:pt x="2847" y="50390"/>
                    <a:pt x="3099" y="50495"/>
                    <a:pt x="3364" y="50580"/>
                  </a:cubicBezTo>
                  <a:cubicBezTo>
                    <a:pt x="3463" y="50611"/>
                    <a:pt x="3572" y="50621"/>
                    <a:pt x="3670" y="50635"/>
                  </a:cubicBezTo>
                  <a:cubicBezTo>
                    <a:pt x="3769" y="50648"/>
                    <a:pt x="3871" y="50658"/>
                    <a:pt x="3970" y="50666"/>
                  </a:cubicBezTo>
                  <a:cubicBezTo>
                    <a:pt x="4045" y="50669"/>
                    <a:pt x="4119" y="50675"/>
                    <a:pt x="4194" y="50679"/>
                  </a:cubicBezTo>
                  <a:cubicBezTo>
                    <a:pt x="4171" y="50879"/>
                    <a:pt x="4150" y="51080"/>
                    <a:pt x="4130" y="51281"/>
                  </a:cubicBezTo>
                  <a:cubicBezTo>
                    <a:pt x="4072" y="51859"/>
                    <a:pt x="4017" y="52454"/>
                    <a:pt x="4109" y="53036"/>
                  </a:cubicBezTo>
                  <a:cubicBezTo>
                    <a:pt x="4181" y="53478"/>
                    <a:pt x="4249" y="53927"/>
                    <a:pt x="4375" y="54363"/>
                  </a:cubicBezTo>
                  <a:cubicBezTo>
                    <a:pt x="4477" y="54717"/>
                    <a:pt x="4616" y="55057"/>
                    <a:pt x="4817" y="55366"/>
                  </a:cubicBezTo>
                  <a:cubicBezTo>
                    <a:pt x="4923" y="55533"/>
                    <a:pt x="5028" y="55700"/>
                    <a:pt x="5147" y="55856"/>
                  </a:cubicBezTo>
                  <a:cubicBezTo>
                    <a:pt x="5433" y="56224"/>
                    <a:pt x="5732" y="56577"/>
                    <a:pt x="6038" y="56927"/>
                  </a:cubicBezTo>
                  <a:cubicBezTo>
                    <a:pt x="6303" y="57234"/>
                    <a:pt x="6617" y="57496"/>
                    <a:pt x="6926" y="57754"/>
                  </a:cubicBezTo>
                  <a:cubicBezTo>
                    <a:pt x="7096" y="57897"/>
                    <a:pt x="7273" y="58026"/>
                    <a:pt x="7453" y="58156"/>
                  </a:cubicBezTo>
                  <a:cubicBezTo>
                    <a:pt x="7589" y="58254"/>
                    <a:pt x="7729" y="58350"/>
                    <a:pt x="7875" y="58434"/>
                  </a:cubicBezTo>
                  <a:cubicBezTo>
                    <a:pt x="8083" y="58550"/>
                    <a:pt x="8314" y="58635"/>
                    <a:pt x="8542" y="58720"/>
                  </a:cubicBezTo>
                  <a:cubicBezTo>
                    <a:pt x="8637" y="58755"/>
                    <a:pt x="8732" y="58792"/>
                    <a:pt x="8831" y="58826"/>
                  </a:cubicBezTo>
                  <a:cubicBezTo>
                    <a:pt x="9052" y="58907"/>
                    <a:pt x="9280" y="58965"/>
                    <a:pt x="9512" y="59013"/>
                  </a:cubicBezTo>
                  <a:cubicBezTo>
                    <a:pt x="9872" y="59081"/>
                    <a:pt x="10242" y="59095"/>
                    <a:pt x="10606" y="59115"/>
                  </a:cubicBezTo>
                  <a:cubicBezTo>
                    <a:pt x="10669" y="59118"/>
                    <a:pt x="10733" y="59120"/>
                    <a:pt x="10796" y="59120"/>
                  </a:cubicBezTo>
                  <a:cubicBezTo>
                    <a:pt x="10935" y="59120"/>
                    <a:pt x="11074" y="59114"/>
                    <a:pt x="11212" y="59111"/>
                  </a:cubicBezTo>
                  <a:cubicBezTo>
                    <a:pt x="11647" y="59105"/>
                    <a:pt x="12090" y="59030"/>
                    <a:pt x="12512" y="58935"/>
                  </a:cubicBezTo>
                  <a:cubicBezTo>
                    <a:pt x="12675" y="58897"/>
                    <a:pt x="12834" y="58857"/>
                    <a:pt x="12994" y="58805"/>
                  </a:cubicBezTo>
                  <a:cubicBezTo>
                    <a:pt x="13222" y="58731"/>
                    <a:pt x="13437" y="58608"/>
                    <a:pt x="13634" y="58472"/>
                  </a:cubicBezTo>
                  <a:cubicBezTo>
                    <a:pt x="13954" y="58244"/>
                    <a:pt x="14233" y="57959"/>
                    <a:pt x="14515" y="57683"/>
                  </a:cubicBezTo>
                  <a:lnTo>
                    <a:pt x="14671" y="57527"/>
                  </a:lnTo>
                  <a:cubicBezTo>
                    <a:pt x="14737" y="57544"/>
                    <a:pt x="14804" y="57557"/>
                    <a:pt x="14872" y="57567"/>
                  </a:cubicBezTo>
                  <a:cubicBezTo>
                    <a:pt x="15002" y="57591"/>
                    <a:pt x="15134" y="57608"/>
                    <a:pt x="15267" y="57618"/>
                  </a:cubicBezTo>
                  <a:cubicBezTo>
                    <a:pt x="15311" y="57621"/>
                    <a:pt x="15355" y="57625"/>
                    <a:pt x="15403" y="57629"/>
                  </a:cubicBezTo>
                  <a:cubicBezTo>
                    <a:pt x="15421" y="57630"/>
                    <a:pt x="15440" y="57630"/>
                    <a:pt x="15459" y="57630"/>
                  </a:cubicBezTo>
                  <a:cubicBezTo>
                    <a:pt x="15625" y="57630"/>
                    <a:pt x="15795" y="57593"/>
                    <a:pt x="15954" y="57557"/>
                  </a:cubicBezTo>
                  <a:cubicBezTo>
                    <a:pt x="16059" y="57533"/>
                    <a:pt x="16158" y="57486"/>
                    <a:pt x="16253" y="57442"/>
                  </a:cubicBezTo>
                  <a:cubicBezTo>
                    <a:pt x="16376" y="57387"/>
                    <a:pt x="16492" y="57326"/>
                    <a:pt x="16607" y="57261"/>
                  </a:cubicBezTo>
                  <a:cubicBezTo>
                    <a:pt x="16828" y="57139"/>
                    <a:pt x="17026" y="56979"/>
                    <a:pt x="17227" y="56825"/>
                  </a:cubicBezTo>
                  <a:cubicBezTo>
                    <a:pt x="17414" y="56679"/>
                    <a:pt x="17594" y="56523"/>
                    <a:pt x="17757" y="56353"/>
                  </a:cubicBezTo>
                  <a:cubicBezTo>
                    <a:pt x="17910" y="56193"/>
                    <a:pt x="18036" y="56006"/>
                    <a:pt x="18165" y="55825"/>
                  </a:cubicBezTo>
                  <a:cubicBezTo>
                    <a:pt x="18291" y="55649"/>
                    <a:pt x="18414" y="55468"/>
                    <a:pt x="18533" y="55288"/>
                  </a:cubicBezTo>
                  <a:cubicBezTo>
                    <a:pt x="18641" y="55118"/>
                    <a:pt x="18740" y="54941"/>
                    <a:pt x="18835" y="54764"/>
                  </a:cubicBezTo>
                  <a:cubicBezTo>
                    <a:pt x="19036" y="54401"/>
                    <a:pt x="19219" y="54029"/>
                    <a:pt x="19356" y="53632"/>
                  </a:cubicBezTo>
                  <a:cubicBezTo>
                    <a:pt x="19495" y="53227"/>
                    <a:pt x="19628" y="52818"/>
                    <a:pt x="19747" y="52404"/>
                  </a:cubicBezTo>
                  <a:cubicBezTo>
                    <a:pt x="19860" y="52029"/>
                    <a:pt x="19975" y="51652"/>
                    <a:pt x="20070" y="51274"/>
                  </a:cubicBezTo>
                  <a:cubicBezTo>
                    <a:pt x="20125" y="51049"/>
                    <a:pt x="20182" y="50829"/>
                    <a:pt x="20240" y="50604"/>
                  </a:cubicBezTo>
                  <a:cubicBezTo>
                    <a:pt x="20301" y="50366"/>
                    <a:pt x="20342" y="50121"/>
                    <a:pt x="20393" y="49879"/>
                  </a:cubicBezTo>
                  <a:cubicBezTo>
                    <a:pt x="20434" y="49696"/>
                    <a:pt x="20458" y="49512"/>
                    <a:pt x="20488" y="49325"/>
                  </a:cubicBezTo>
                  <a:cubicBezTo>
                    <a:pt x="20519" y="49131"/>
                    <a:pt x="20549" y="48937"/>
                    <a:pt x="20574" y="48743"/>
                  </a:cubicBezTo>
                  <a:cubicBezTo>
                    <a:pt x="20631" y="48308"/>
                    <a:pt x="20686" y="47869"/>
                    <a:pt x="20740" y="47433"/>
                  </a:cubicBezTo>
                  <a:cubicBezTo>
                    <a:pt x="20794" y="47008"/>
                    <a:pt x="20835" y="46579"/>
                    <a:pt x="20876" y="46151"/>
                  </a:cubicBezTo>
                  <a:cubicBezTo>
                    <a:pt x="20893" y="45943"/>
                    <a:pt x="20910" y="45739"/>
                    <a:pt x="20921" y="45532"/>
                  </a:cubicBezTo>
                  <a:cubicBezTo>
                    <a:pt x="20931" y="45321"/>
                    <a:pt x="20931" y="45114"/>
                    <a:pt x="20931" y="44903"/>
                  </a:cubicBezTo>
                  <a:cubicBezTo>
                    <a:pt x="20934" y="44698"/>
                    <a:pt x="20910" y="44488"/>
                    <a:pt x="20904" y="44284"/>
                  </a:cubicBezTo>
                  <a:cubicBezTo>
                    <a:pt x="20890" y="44066"/>
                    <a:pt x="20863" y="43844"/>
                    <a:pt x="20842" y="43627"/>
                  </a:cubicBezTo>
                  <a:cubicBezTo>
                    <a:pt x="20835" y="43563"/>
                    <a:pt x="20829" y="43498"/>
                    <a:pt x="20822" y="43433"/>
                  </a:cubicBezTo>
                  <a:cubicBezTo>
                    <a:pt x="21169" y="43097"/>
                    <a:pt x="21438" y="42678"/>
                    <a:pt x="21686" y="42266"/>
                  </a:cubicBezTo>
                  <a:cubicBezTo>
                    <a:pt x="21788" y="42103"/>
                    <a:pt x="21887" y="41937"/>
                    <a:pt x="21985" y="41767"/>
                  </a:cubicBezTo>
                  <a:cubicBezTo>
                    <a:pt x="22084" y="41593"/>
                    <a:pt x="22162" y="41412"/>
                    <a:pt x="22243" y="41232"/>
                  </a:cubicBezTo>
                  <a:cubicBezTo>
                    <a:pt x="22383" y="40919"/>
                    <a:pt x="22488" y="40603"/>
                    <a:pt x="22567" y="40269"/>
                  </a:cubicBezTo>
                  <a:cubicBezTo>
                    <a:pt x="22621" y="40045"/>
                    <a:pt x="22669" y="39824"/>
                    <a:pt x="22710" y="39599"/>
                  </a:cubicBezTo>
                  <a:cubicBezTo>
                    <a:pt x="22747" y="39402"/>
                    <a:pt x="22774" y="39205"/>
                    <a:pt x="22802" y="39007"/>
                  </a:cubicBezTo>
                  <a:cubicBezTo>
                    <a:pt x="22870" y="38538"/>
                    <a:pt x="22917" y="38068"/>
                    <a:pt x="22856" y="37596"/>
                  </a:cubicBezTo>
                  <a:cubicBezTo>
                    <a:pt x="22822" y="37358"/>
                    <a:pt x="22788" y="37120"/>
                    <a:pt x="22744" y="36881"/>
                  </a:cubicBezTo>
                  <a:cubicBezTo>
                    <a:pt x="22727" y="36787"/>
                    <a:pt x="22706" y="36694"/>
                    <a:pt x="22683" y="36603"/>
                  </a:cubicBezTo>
                  <a:cubicBezTo>
                    <a:pt x="22717" y="36552"/>
                    <a:pt x="22750" y="36504"/>
                    <a:pt x="22778" y="36453"/>
                  </a:cubicBezTo>
                  <a:cubicBezTo>
                    <a:pt x="22890" y="36272"/>
                    <a:pt x="22978" y="36082"/>
                    <a:pt x="23050" y="35881"/>
                  </a:cubicBezTo>
                  <a:cubicBezTo>
                    <a:pt x="23179" y="35521"/>
                    <a:pt x="23257" y="35154"/>
                    <a:pt x="23298" y="34776"/>
                  </a:cubicBezTo>
                  <a:cubicBezTo>
                    <a:pt x="23342" y="34347"/>
                    <a:pt x="23373" y="33922"/>
                    <a:pt x="23383" y="33493"/>
                  </a:cubicBezTo>
                  <a:cubicBezTo>
                    <a:pt x="23397" y="33109"/>
                    <a:pt x="23407" y="32721"/>
                    <a:pt x="23394" y="32333"/>
                  </a:cubicBezTo>
                  <a:cubicBezTo>
                    <a:pt x="23383" y="32017"/>
                    <a:pt x="23353" y="31708"/>
                    <a:pt x="23298" y="31398"/>
                  </a:cubicBezTo>
                  <a:cubicBezTo>
                    <a:pt x="23278" y="31279"/>
                    <a:pt x="23254" y="31160"/>
                    <a:pt x="23227" y="31044"/>
                  </a:cubicBezTo>
                  <a:lnTo>
                    <a:pt x="23227" y="31044"/>
                  </a:lnTo>
                  <a:cubicBezTo>
                    <a:pt x="23642" y="31292"/>
                    <a:pt x="24084" y="31493"/>
                    <a:pt x="24529" y="31667"/>
                  </a:cubicBezTo>
                  <a:cubicBezTo>
                    <a:pt x="24782" y="31766"/>
                    <a:pt x="25036" y="31854"/>
                    <a:pt x="25295" y="31929"/>
                  </a:cubicBezTo>
                  <a:cubicBezTo>
                    <a:pt x="25557" y="32007"/>
                    <a:pt x="25823" y="32058"/>
                    <a:pt x="26088" y="32102"/>
                  </a:cubicBezTo>
                  <a:cubicBezTo>
                    <a:pt x="26696" y="32208"/>
                    <a:pt x="27310" y="32262"/>
                    <a:pt x="27925" y="32262"/>
                  </a:cubicBezTo>
                  <a:cubicBezTo>
                    <a:pt x="27943" y="32262"/>
                    <a:pt x="27961" y="32262"/>
                    <a:pt x="27979" y="32262"/>
                  </a:cubicBezTo>
                  <a:cubicBezTo>
                    <a:pt x="28547" y="32259"/>
                    <a:pt x="29109" y="32184"/>
                    <a:pt x="29666" y="32078"/>
                  </a:cubicBezTo>
                  <a:cubicBezTo>
                    <a:pt x="30098" y="31994"/>
                    <a:pt x="30530" y="31884"/>
                    <a:pt x="30945" y="31738"/>
                  </a:cubicBezTo>
                  <a:cubicBezTo>
                    <a:pt x="31170" y="31656"/>
                    <a:pt x="31398" y="31578"/>
                    <a:pt x="31625" y="31500"/>
                  </a:cubicBezTo>
                  <a:cubicBezTo>
                    <a:pt x="31687" y="31476"/>
                    <a:pt x="31745" y="31446"/>
                    <a:pt x="31806" y="31422"/>
                  </a:cubicBezTo>
                  <a:cubicBezTo>
                    <a:pt x="31959" y="31353"/>
                    <a:pt x="32112" y="31286"/>
                    <a:pt x="32265" y="31221"/>
                  </a:cubicBezTo>
                  <a:cubicBezTo>
                    <a:pt x="32459" y="31136"/>
                    <a:pt x="32649" y="31041"/>
                    <a:pt x="32840" y="30939"/>
                  </a:cubicBezTo>
                  <a:cubicBezTo>
                    <a:pt x="33129" y="30789"/>
                    <a:pt x="33412" y="30636"/>
                    <a:pt x="33687" y="30460"/>
                  </a:cubicBezTo>
                  <a:cubicBezTo>
                    <a:pt x="34136" y="30174"/>
                    <a:pt x="34551" y="29827"/>
                    <a:pt x="34949" y="29476"/>
                  </a:cubicBezTo>
                  <a:cubicBezTo>
                    <a:pt x="35170" y="29279"/>
                    <a:pt x="35378" y="29064"/>
                    <a:pt x="35575" y="28843"/>
                  </a:cubicBezTo>
                  <a:cubicBezTo>
                    <a:pt x="35694" y="29010"/>
                    <a:pt x="35833" y="29166"/>
                    <a:pt x="35976" y="29317"/>
                  </a:cubicBezTo>
                  <a:cubicBezTo>
                    <a:pt x="36269" y="29623"/>
                    <a:pt x="36599" y="29881"/>
                    <a:pt x="36949" y="30119"/>
                  </a:cubicBezTo>
                  <a:cubicBezTo>
                    <a:pt x="37296" y="30364"/>
                    <a:pt x="37708" y="30493"/>
                    <a:pt x="38102" y="30639"/>
                  </a:cubicBezTo>
                  <a:cubicBezTo>
                    <a:pt x="38402" y="30749"/>
                    <a:pt x="38722" y="30782"/>
                    <a:pt x="39034" y="30816"/>
                  </a:cubicBezTo>
                  <a:cubicBezTo>
                    <a:pt x="39283" y="30847"/>
                    <a:pt x="39535" y="30860"/>
                    <a:pt x="39783" y="30868"/>
                  </a:cubicBezTo>
                  <a:cubicBezTo>
                    <a:pt x="39804" y="30868"/>
                    <a:pt x="39826" y="30868"/>
                    <a:pt x="39847" y="30868"/>
                  </a:cubicBezTo>
                  <a:cubicBezTo>
                    <a:pt x="40008" y="30868"/>
                    <a:pt x="40164" y="30857"/>
                    <a:pt x="40323" y="30833"/>
                  </a:cubicBezTo>
                  <a:cubicBezTo>
                    <a:pt x="40579" y="30796"/>
                    <a:pt x="40824" y="30741"/>
                    <a:pt x="41069" y="30664"/>
                  </a:cubicBezTo>
                  <a:cubicBezTo>
                    <a:pt x="41331" y="30582"/>
                    <a:pt x="41582" y="30460"/>
                    <a:pt x="41831" y="30340"/>
                  </a:cubicBezTo>
                  <a:cubicBezTo>
                    <a:pt x="41851" y="30333"/>
                    <a:pt x="41868" y="30323"/>
                    <a:pt x="41888" y="30313"/>
                  </a:cubicBezTo>
                  <a:cubicBezTo>
                    <a:pt x="41967" y="30493"/>
                    <a:pt x="42069" y="30667"/>
                    <a:pt x="42174" y="30830"/>
                  </a:cubicBezTo>
                  <a:cubicBezTo>
                    <a:pt x="42385" y="31167"/>
                    <a:pt x="42644" y="31466"/>
                    <a:pt x="42923" y="31752"/>
                  </a:cubicBezTo>
                  <a:cubicBezTo>
                    <a:pt x="43058" y="31888"/>
                    <a:pt x="43209" y="32011"/>
                    <a:pt x="43358" y="32129"/>
                  </a:cubicBezTo>
                  <a:cubicBezTo>
                    <a:pt x="43623" y="32341"/>
                    <a:pt x="43903" y="32531"/>
                    <a:pt x="44201" y="32688"/>
                  </a:cubicBezTo>
                  <a:cubicBezTo>
                    <a:pt x="44454" y="32820"/>
                    <a:pt x="44732" y="32909"/>
                    <a:pt x="45001" y="32990"/>
                  </a:cubicBezTo>
                  <a:cubicBezTo>
                    <a:pt x="45242" y="33065"/>
                    <a:pt x="45487" y="33106"/>
                    <a:pt x="45735" y="33129"/>
                  </a:cubicBezTo>
                  <a:cubicBezTo>
                    <a:pt x="45906" y="33147"/>
                    <a:pt x="46074" y="33157"/>
                    <a:pt x="46243" y="33157"/>
                  </a:cubicBezTo>
                  <a:cubicBezTo>
                    <a:pt x="46340" y="33157"/>
                    <a:pt x="46437" y="33154"/>
                    <a:pt x="46535" y="33146"/>
                  </a:cubicBezTo>
                  <a:cubicBezTo>
                    <a:pt x="46674" y="33137"/>
                    <a:pt x="46814" y="33116"/>
                    <a:pt x="46953" y="33088"/>
                  </a:cubicBezTo>
                  <a:cubicBezTo>
                    <a:pt x="46988" y="33347"/>
                    <a:pt x="47055" y="33586"/>
                    <a:pt x="47158" y="33830"/>
                  </a:cubicBezTo>
                  <a:cubicBezTo>
                    <a:pt x="47266" y="34102"/>
                    <a:pt x="47406" y="34382"/>
                    <a:pt x="47572" y="34630"/>
                  </a:cubicBezTo>
                  <a:cubicBezTo>
                    <a:pt x="47705" y="34823"/>
                    <a:pt x="47869" y="35004"/>
                    <a:pt x="48025" y="35178"/>
                  </a:cubicBezTo>
                  <a:cubicBezTo>
                    <a:pt x="48107" y="35266"/>
                    <a:pt x="48185" y="35354"/>
                    <a:pt x="48270" y="35436"/>
                  </a:cubicBezTo>
                  <a:cubicBezTo>
                    <a:pt x="48437" y="35606"/>
                    <a:pt x="48651" y="35735"/>
                    <a:pt x="48852" y="35858"/>
                  </a:cubicBezTo>
                  <a:cubicBezTo>
                    <a:pt x="49117" y="36018"/>
                    <a:pt x="49403" y="36137"/>
                    <a:pt x="49692" y="36245"/>
                  </a:cubicBezTo>
                  <a:cubicBezTo>
                    <a:pt x="50202" y="36440"/>
                    <a:pt x="50740" y="36562"/>
                    <a:pt x="51284" y="36619"/>
                  </a:cubicBezTo>
                  <a:cubicBezTo>
                    <a:pt x="51437" y="36636"/>
                    <a:pt x="51590" y="36647"/>
                    <a:pt x="51747" y="36650"/>
                  </a:cubicBezTo>
                  <a:cubicBezTo>
                    <a:pt x="51893" y="36650"/>
                    <a:pt x="52042" y="36623"/>
                    <a:pt x="52189" y="36596"/>
                  </a:cubicBezTo>
                  <a:cubicBezTo>
                    <a:pt x="52481" y="36545"/>
                    <a:pt x="52756" y="36456"/>
                    <a:pt x="53032" y="36338"/>
                  </a:cubicBezTo>
                  <a:cubicBezTo>
                    <a:pt x="53049" y="36330"/>
                    <a:pt x="53067" y="36324"/>
                    <a:pt x="53083" y="36317"/>
                  </a:cubicBezTo>
                  <a:cubicBezTo>
                    <a:pt x="53111" y="36374"/>
                    <a:pt x="53144" y="36436"/>
                    <a:pt x="53172" y="36494"/>
                  </a:cubicBezTo>
                  <a:cubicBezTo>
                    <a:pt x="53205" y="36562"/>
                    <a:pt x="53243" y="36627"/>
                    <a:pt x="53281" y="36688"/>
                  </a:cubicBezTo>
                  <a:cubicBezTo>
                    <a:pt x="53396" y="36881"/>
                    <a:pt x="53532" y="37055"/>
                    <a:pt x="53692" y="37211"/>
                  </a:cubicBezTo>
                  <a:cubicBezTo>
                    <a:pt x="53750" y="37269"/>
                    <a:pt x="53814" y="37321"/>
                    <a:pt x="53876" y="37368"/>
                  </a:cubicBezTo>
                  <a:cubicBezTo>
                    <a:pt x="53924" y="37406"/>
                    <a:pt x="53968" y="37440"/>
                    <a:pt x="54015" y="37470"/>
                  </a:cubicBezTo>
                  <a:cubicBezTo>
                    <a:pt x="53869" y="37637"/>
                    <a:pt x="53753" y="37831"/>
                    <a:pt x="53634" y="38015"/>
                  </a:cubicBezTo>
                  <a:cubicBezTo>
                    <a:pt x="53471" y="38273"/>
                    <a:pt x="53348" y="38545"/>
                    <a:pt x="53260" y="38841"/>
                  </a:cubicBezTo>
                  <a:cubicBezTo>
                    <a:pt x="53210" y="39018"/>
                    <a:pt x="53178" y="39205"/>
                    <a:pt x="53155" y="39389"/>
                  </a:cubicBezTo>
                  <a:cubicBezTo>
                    <a:pt x="53121" y="39627"/>
                    <a:pt x="53090" y="39865"/>
                    <a:pt x="53094" y="40106"/>
                  </a:cubicBezTo>
                  <a:cubicBezTo>
                    <a:pt x="53097" y="40321"/>
                    <a:pt x="53134" y="40542"/>
                    <a:pt x="53205" y="40746"/>
                  </a:cubicBezTo>
                  <a:cubicBezTo>
                    <a:pt x="53318" y="41069"/>
                    <a:pt x="53512" y="41338"/>
                    <a:pt x="53761" y="41569"/>
                  </a:cubicBezTo>
                  <a:cubicBezTo>
                    <a:pt x="53886" y="41685"/>
                    <a:pt x="54019" y="41797"/>
                    <a:pt x="54158" y="41899"/>
                  </a:cubicBezTo>
                  <a:cubicBezTo>
                    <a:pt x="53974" y="42012"/>
                    <a:pt x="53794" y="42127"/>
                    <a:pt x="53621" y="42260"/>
                  </a:cubicBezTo>
                  <a:cubicBezTo>
                    <a:pt x="53400" y="42430"/>
                    <a:pt x="53189" y="42617"/>
                    <a:pt x="52974" y="42800"/>
                  </a:cubicBezTo>
                  <a:cubicBezTo>
                    <a:pt x="52842" y="42910"/>
                    <a:pt x="52709" y="43018"/>
                    <a:pt x="52583" y="43134"/>
                  </a:cubicBezTo>
                  <a:cubicBezTo>
                    <a:pt x="52444" y="43260"/>
                    <a:pt x="52315" y="43392"/>
                    <a:pt x="52182" y="43525"/>
                  </a:cubicBezTo>
                  <a:cubicBezTo>
                    <a:pt x="51893" y="43821"/>
                    <a:pt x="51634" y="44151"/>
                    <a:pt x="51403" y="44491"/>
                  </a:cubicBezTo>
                  <a:cubicBezTo>
                    <a:pt x="51304" y="44634"/>
                    <a:pt x="51213" y="44780"/>
                    <a:pt x="51120" y="44930"/>
                  </a:cubicBezTo>
                  <a:cubicBezTo>
                    <a:pt x="51015" y="45110"/>
                    <a:pt x="50937" y="45304"/>
                    <a:pt x="50862" y="45498"/>
                  </a:cubicBezTo>
                  <a:cubicBezTo>
                    <a:pt x="50743" y="45818"/>
                    <a:pt x="50641" y="46138"/>
                    <a:pt x="50583" y="46474"/>
                  </a:cubicBezTo>
                  <a:cubicBezTo>
                    <a:pt x="50542" y="46709"/>
                    <a:pt x="50528" y="46947"/>
                    <a:pt x="50511" y="47185"/>
                  </a:cubicBezTo>
                  <a:cubicBezTo>
                    <a:pt x="50498" y="47400"/>
                    <a:pt x="50508" y="47620"/>
                    <a:pt x="50528" y="47835"/>
                  </a:cubicBezTo>
                  <a:cubicBezTo>
                    <a:pt x="50593" y="48529"/>
                    <a:pt x="51026" y="49083"/>
                    <a:pt x="51505" y="49559"/>
                  </a:cubicBezTo>
                  <a:cubicBezTo>
                    <a:pt x="50933" y="49835"/>
                    <a:pt x="50389" y="50172"/>
                    <a:pt x="49858" y="50519"/>
                  </a:cubicBezTo>
                  <a:cubicBezTo>
                    <a:pt x="49519" y="50740"/>
                    <a:pt x="49168" y="50958"/>
                    <a:pt x="48855" y="51217"/>
                  </a:cubicBezTo>
                  <a:cubicBezTo>
                    <a:pt x="48539" y="51478"/>
                    <a:pt x="48222" y="51747"/>
                    <a:pt x="47964" y="52067"/>
                  </a:cubicBezTo>
                  <a:cubicBezTo>
                    <a:pt x="47688" y="52407"/>
                    <a:pt x="47426" y="52757"/>
                    <a:pt x="47195" y="53128"/>
                  </a:cubicBezTo>
                  <a:cubicBezTo>
                    <a:pt x="46977" y="53478"/>
                    <a:pt x="46766" y="53832"/>
                    <a:pt x="46559" y="54192"/>
                  </a:cubicBezTo>
                  <a:cubicBezTo>
                    <a:pt x="46470" y="54352"/>
                    <a:pt x="46382" y="54512"/>
                    <a:pt x="46300" y="54676"/>
                  </a:cubicBezTo>
                  <a:cubicBezTo>
                    <a:pt x="46198" y="54877"/>
                    <a:pt x="46130" y="55095"/>
                    <a:pt x="46066" y="55312"/>
                  </a:cubicBezTo>
                  <a:cubicBezTo>
                    <a:pt x="45991" y="55560"/>
                    <a:pt x="45974" y="55829"/>
                    <a:pt x="45947" y="56091"/>
                  </a:cubicBezTo>
                  <a:cubicBezTo>
                    <a:pt x="45919" y="56335"/>
                    <a:pt x="45889" y="56580"/>
                    <a:pt x="45875" y="56825"/>
                  </a:cubicBezTo>
                  <a:cubicBezTo>
                    <a:pt x="45862" y="57074"/>
                    <a:pt x="45855" y="57319"/>
                    <a:pt x="45886" y="57571"/>
                  </a:cubicBezTo>
                  <a:cubicBezTo>
                    <a:pt x="45913" y="57781"/>
                    <a:pt x="45950" y="57982"/>
                    <a:pt x="46032" y="58180"/>
                  </a:cubicBezTo>
                  <a:cubicBezTo>
                    <a:pt x="46107" y="58356"/>
                    <a:pt x="46198" y="58527"/>
                    <a:pt x="46294" y="58697"/>
                  </a:cubicBezTo>
                  <a:cubicBezTo>
                    <a:pt x="46368" y="58836"/>
                    <a:pt x="46464" y="58972"/>
                    <a:pt x="46559" y="59101"/>
                  </a:cubicBezTo>
                  <a:cubicBezTo>
                    <a:pt x="46671" y="59251"/>
                    <a:pt x="46787" y="59397"/>
                    <a:pt x="46919" y="59530"/>
                  </a:cubicBezTo>
                  <a:cubicBezTo>
                    <a:pt x="47008" y="59618"/>
                    <a:pt x="47131" y="59711"/>
                    <a:pt x="47239" y="59775"/>
                  </a:cubicBezTo>
                  <a:cubicBezTo>
                    <a:pt x="47362" y="59850"/>
                    <a:pt x="47487" y="59911"/>
                    <a:pt x="47617" y="59969"/>
                  </a:cubicBezTo>
                  <a:cubicBezTo>
                    <a:pt x="47586" y="60218"/>
                    <a:pt x="47566" y="60469"/>
                    <a:pt x="47545" y="60720"/>
                  </a:cubicBezTo>
                  <a:cubicBezTo>
                    <a:pt x="47528" y="60932"/>
                    <a:pt x="47515" y="61142"/>
                    <a:pt x="47522" y="61356"/>
                  </a:cubicBezTo>
                  <a:cubicBezTo>
                    <a:pt x="47531" y="61565"/>
                    <a:pt x="47572" y="61775"/>
                    <a:pt x="47620" y="61979"/>
                  </a:cubicBezTo>
                  <a:cubicBezTo>
                    <a:pt x="47678" y="62221"/>
                    <a:pt x="47807" y="62449"/>
                    <a:pt x="47919" y="62670"/>
                  </a:cubicBezTo>
                  <a:cubicBezTo>
                    <a:pt x="48021" y="62867"/>
                    <a:pt x="48137" y="63061"/>
                    <a:pt x="48253" y="63251"/>
                  </a:cubicBezTo>
                  <a:cubicBezTo>
                    <a:pt x="48345" y="63408"/>
                    <a:pt x="48443" y="63557"/>
                    <a:pt x="48545" y="63708"/>
                  </a:cubicBezTo>
                  <a:cubicBezTo>
                    <a:pt x="48668" y="63887"/>
                    <a:pt x="48807" y="64051"/>
                    <a:pt x="48964" y="64201"/>
                  </a:cubicBezTo>
                  <a:cubicBezTo>
                    <a:pt x="49062" y="64292"/>
                    <a:pt x="49185" y="64374"/>
                    <a:pt x="49294" y="64449"/>
                  </a:cubicBezTo>
                  <a:cubicBezTo>
                    <a:pt x="49434" y="64540"/>
                    <a:pt x="49577" y="64622"/>
                    <a:pt x="49723" y="64697"/>
                  </a:cubicBezTo>
                  <a:cubicBezTo>
                    <a:pt x="50066" y="64874"/>
                    <a:pt x="50434" y="65000"/>
                    <a:pt x="50801" y="65122"/>
                  </a:cubicBezTo>
                  <a:cubicBezTo>
                    <a:pt x="51008" y="65193"/>
                    <a:pt x="51213" y="65255"/>
                    <a:pt x="51423" y="65316"/>
                  </a:cubicBezTo>
                  <a:cubicBezTo>
                    <a:pt x="51814" y="65425"/>
                    <a:pt x="52209" y="65514"/>
                    <a:pt x="52607" y="65578"/>
                  </a:cubicBezTo>
                  <a:cubicBezTo>
                    <a:pt x="52954" y="65636"/>
                    <a:pt x="53298" y="65680"/>
                    <a:pt x="53648" y="65708"/>
                  </a:cubicBezTo>
                  <a:cubicBezTo>
                    <a:pt x="53789" y="65719"/>
                    <a:pt x="53929" y="65725"/>
                    <a:pt x="54070" y="65725"/>
                  </a:cubicBezTo>
                  <a:cubicBezTo>
                    <a:pt x="54511" y="65725"/>
                    <a:pt x="54950" y="65673"/>
                    <a:pt x="55386" y="65595"/>
                  </a:cubicBezTo>
                  <a:cubicBezTo>
                    <a:pt x="55618" y="65551"/>
                    <a:pt x="55846" y="65496"/>
                    <a:pt x="56073" y="65425"/>
                  </a:cubicBezTo>
                  <a:cubicBezTo>
                    <a:pt x="56339" y="65340"/>
                    <a:pt x="56593" y="65214"/>
                    <a:pt x="56846" y="65096"/>
                  </a:cubicBezTo>
                  <a:cubicBezTo>
                    <a:pt x="57111" y="64969"/>
                    <a:pt x="57366" y="64816"/>
                    <a:pt x="57621" y="64670"/>
                  </a:cubicBezTo>
                  <a:cubicBezTo>
                    <a:pt x="57791" y="64571"/>
                    <a:pt x="57961" y="64466"/>
                    <a:pt x="58132" y="64364"/>
                  </a:cubicBezTo>
                  <a:cubicBezTo>
                    <a:pt x="58319" y="64251"/>
                    <a:pt x="58488" y="64112"/>
                    <a:pt x="58662" y="63979"/>
                  </a:cubicBezTo>
                  <a:cubicBezTo>
                    <a:pt x="58826" y="63854"/>
                    <a:pt x="58986" y="63721"/>
                    <a:pt x="59141" y="63581"/>
                  </a:cubicBezTo>
                  <a:cubicBezTo>
                    <a:pt x="59380" y="63370"/>
                    <a:pt x="59614" y="63160"/>
                    <a:pt x="59805" y="62904"/>
                  </a:cubicBezTo>
                  <a:cubicBezTo>
                    <a:pt x="59846" y="62939"/>
                    <a:pt x="59884" y="62969"/>
                    <a:pt x="59928" y="63000"/>
                  </a:cubicBezTo>
                  <a:cubicBezTo>
                    <a:pt x="60135" y="63152"/>
                    <a:pt x="60356" y="63272"/>
                    <a:pt x="60591" y="63377"/>
                  </a:cubicBezTo>
                  <a:cubicBezTo>
                    <a:pt x="60713" y="63435"/>
                    <a:pt x="60843" y="63483"/>
                    <a:pt x="60972" y="63530"/>
                  </a:cubicBezTo>
                  <a:cubicBezTo>
                    <a:pt x="61088" y="63575"/>
                    <a:pt x="61206" y="63622"/>
                    <a:pt x="61325" y="63656"/>
                  </a:cubicBezTo>
                  <a:cubicBezTo>
                    <a:pt x="61771" y="63793"/>
                    <a:pt x="62217" y="63925"/>
                    <a:pt x="62666" y="64051"/>
                  </a:cubicBezTo>
                  <a:cubicBezTo>
                    <a:pt x="62846" y="64102"/>
                    <a:pt x="63030" y="64140"/>
                    <a:pt x="63214" y="64184"/>
                  </a:cubicBezTo>
                  <a:cubicBezTo>
                    <a:pt x="63401" y="64228"/>
                    <a:pt x="63584" y="64265"/>
                    <a:pt x="63775" y="64300"/>
                  </a:cubicBezTo>
                  <a:cubicBezTo>
                    <a:pt x="64030" y="64340"/>
                    <a:pt x="64285" y="64391"/>
                    <a:pt x="64544" y="64415"/>
                  </a:cubicBezTo>
                  <a:cubicBezTo>
                    <a:pt x="64782" y="64435"/>
                    <a:pt x="65016" y="64455"/>
                    <a:pt x="65255" y="64476"/>
                  </a:cubicBezTo>
                  <a:cubicBezTo>
                    <a:pt x="65418" y="64493"/>
                    <a:pt x="65581" y="64496"/>
                    <a:pt x="65748" y="64500"/>
                  </a:cubicBezTo>
                  <a:cubicBezTo>
                    <a:pt x="66027" y="64511"/>
                    <a:pt x="66304" y="64518"/>
                    <a:pt x="66583" y="64518"/>
                  </a:cubicBezTo>
                  <a:cubicBezTo>
                    <a:pt x="66640" y="64518"/>
                    <a:pt x="66697" y="64517"/>
                    <a:pt x="66754" y="64517"/>
                  </a:cubicBezTo>
                  <a:cubicBezTo>
                    <a:pt x="67313" y="64507"/>
                    <a:pt x="67870" y="64429"/>
                    <a:pt x="68418" y="64320"/>
                  </a:cubicBezTo>
                  <a:cubicBezTo>
                    <a:pt x="68990" y="64207"/>
                    <a:pt x="69547" y="64037"/>
                    <a:pt x="70089" y="63826"/>
                  </a:cubicBezTo>
                  <a:cubicBezTo>
                    <a:pt x="71037" y="63455"/>
                    <a:pt x="71898" y="62921"/>
                    <a:pt x="72694" y="62292"/>
                  </a:cubicBezTo>
                  <a:cubicBezTo>
                    <a:pt x="72877" y="62149"/>
                    <a:pt x="73058" y="62006"/>
                    <a:pt x="73238" y="61863"/>
                  </a:cubicBezTo>
                  <a:cubicBezTo>
                    <a:pt x="73681" y="61516"/>
                    <a:pt x="74085" y="61122"/>
                    <a:pt x="74456" y="60700"/>
                  </a:cubicBezTo>
                  <a:cubicBezTo>
                    <a:pt x="74705" y="60422"/>
                    <a:pt x="74929" y="60122"/>
                    <a:pt x="75146" y="59816"/>
                  </a:cubicBezTo>
                  <a:cubicBezTo>
                    <a:pt x="75269" y="59642"/>
                    <a:pt x="75405" y="59469"/>
                    <a:pt x="75518" y="59285"/>
                  </a:cubicBezTo>
                  <a:cubicBezTo>
                    <a:pt x="75647" y="59081"/>
                    <a:pt x="75776" y="58877"/>
                    <a:pt x="75905" y="58673"/>
                  </a:cubicBezTo>
                  <a:cubicBezTo>
                    <a:pt x="76014" y="58503"/>
                    <a:pt x="76102" y="58319"/>
                    <a:pt x="76198" y="58145"/>
                  </a:cubicBezTo>
                  <a:cubicBezTo>
                    <a:pt x="76640" y="57326"/>
                    <a:pt x="76977" y="56465"/>
                    <a:pt x="77204" y="55560"/>
                  </a:cubicBezTo>
                  <a:cubicBezTo>
                    <a:pt x="77375" y="54894"/>
                    <a:pt x="77460" y="54197"/>
                    <a:pt x="77534" y="53512"/>
                  </a:cubicBezTo>
                  <a:cubicBezTo>
                    <a:pt x="77586" y="53054"/>
                    <a:pt x="77616" y="52591"/>
                    <a:pt x="77579" y="52131"/>
                  </a:cubicBezTo>
                  <a:cubicBezTo>
                    <a:pt x="77551" y="51740"/>
                    <a:pt x="77524" y="51352"/>
                    <a:pt x="77426" y="50972"/>
                  </a:cubicBezTo>
                  <a:cubicBezTo>
                    <a:pt x="77355" y="50710"/>
                    <a:pt x="77245" y="50457"/>
                    <a:pt x="77140" y="50209"/>
                  </a:cubicBezTo>
                  <a:cubicBezTo>
                    <a:pt x="77082" y="50074"/>
                    <a:pt x="77017" y="49941"/>
                    <a:pt x="76953" y="49808"/>
                  </a:cubicBezTo>
                  <a:cubicBezTo>
                    <a:pt x="76804" y="49492"/>
                    <a:pt x="76657" y="49176"/>
                    <a:pt x="76477" y="48876"/>
                  </a:cubicBezTo>
                  <a:cubicBezTo>
                    <a:pt x="76286" y="48549"/>
                    <a:pt x="76038" y="48270"/>
                    <a:pt x="75769" y="48012"/>
                  </a:cubicBezTo>
                  <a:cubicBezTo>
                    <a:pt x="75783" y="48005"/>
                    <a:pt x="75796" y="47995"/>
                    <a:pt x="75810" y="47984"/>
                  </a:cubicBezTo>
                  <a:cubicBezTo>
                    <a:pt x="76044" y="47832"/>
                    <a:pt x="76259" y="47648"/>
                    <a:pt x="76473" y="47464"/>
                  </a:cubicBezTo>
                  <a:cubicBezTo>
                    <a:pt x="76677" y="47294"/>
                    <a:pt x="76857" y="47107"/>
                    <a:pt x="77028" y="46906"/>
                  </a:cubicBezTo>
                  <a:cubicBezTo>
                    <a:pt x="77208" y="46692"/>
                    <a:pt x="77364" y="46461"/>
                    <a:pt x="77518" y="46229"/>
                  </a:cubicBezTo>
                  <a:cubicBezTo>
                    <a:pt x="77694" y="45961"/>
                    <a:pt x="77848" y="45678"/>
                    <a:pt x="77987" y="45389"/>
                  </a:cubicBezTo>
                  <a:cubicBezTo>
                    <a:pt x="78232" y="44879"/>
                    <a:pt x="78432" y="44342"/>
                    <a:pt x="78575" y="43797"/>
                  </a:cubicBezTo>
                  <a:cubicBezTo>
                    <a:pt x="78702" y="43307"/>
                    <a:pt x="78752" y="42791"/>
                    <a:pt x="78779" y="42287"/>
                  </a:cubicBezTo>
                  <a:cubicBezTo>
                    <a:pt x="78800" y="41971"/>
                    <a:pt x="78813" y="41657"/>
                    <a:pt x="78807" y="41341"/>
                  </a:cubicBezTo>
                  <a:cubicBezTo>
                    <a:pt x="78800" y="41069"/>
                    <a:pt x="78756" y="40797"/>
                    <a:pt x="78711" y="40532"/>
                  </a:cubicBezTo>
                  <a:cubicBezTo>
                    <a:pt x="78667" y="40280"/>
                    <a:pt x="78613" y="40035"/>
                    <a:pt x="78542" y="39793"/>
                  </a:cubicBezTo>
                  <a:cubicBezTo>
                    <a:pt x="78504" y="39671"/>
                    <a:pt x="78470" y="39552"/>
                    <a:pt x="78432" y="39433"/>
                  </a:cubicBezTo>
                  <a:cubicBezTo>
                    <a:pt x="78405" y="39344"/>
                    <a:pt x="78368" y="39263"/>
                    <a:pt x="78338" y="39181"/>
                  </a:cubicBezTo>
                  <a:cubicBezTo>
                    <a:pt x="78266" y="38994"/>
                    <a:pt x="78181" y="38814"/>
                    <a:pt x="78099" y="38633"/>
                  </a:cubicBezTo>
                  <a:cubicBezTo>
                    <a:pt x="77953" y="38317"/>
                    <a:pt x="77813" y="37997"/>
                    <a:pt x="77609" y="37712"/>
                  </a:cubicBezTo>
                  <a:cubicBezTo>
                    <a:pt x="77446" y="37477"/>
                    <a:pt x="77245" y="37263"/>
                    <a:pt x="77038" y="37062"/>
                  </a:cubicBezTo>
                  <a:cubicBezTo>
                    <a:pt x="76817" y="36848"/>
                    <a:pt x="76555" y="36667"/>
                    <a:pt x="76300" y="36494"/>
                  </a:cubicBezTo>
                  <a:cubicBezTo>
                    <a:pt x="75976" y="36272"/>
                    <a:pt x="75626" y="36096"/>
                    <a:pt x="75262" y="35956"/>
                  </a:cubicBezTo>
                  <a:cubicBezTo>
                    <a:pt x="75265" y="35953"/>
                    <a:pt x="75273" y="35946"/>
                    <a:pt x="75276" y="35939"/>
                  </a:cubicBezTo>
                  <a:cubicBezTo>
                    <a:pt x="75548" y="35596"/>
                    <a:pt x="75776" y="35222"/>
                    <a:pt x="76000" y="34848"/>
                  </a:cubicBezTo>
                  <a:cubicBezTo>
                    <a:pt x="76225" y="34473"/>
                    <a:pt x="76399" y="34068"/>
                    <a:pt x="76538" y="33657"/>
                  </a:cubicBezTo>
                  <a:cubicBezTo>
                    <a:pt x="76688" y="33211"/>
                    <a:pt x="76735" y="32735"/>
                    <a:pt x="76786" y="32269"/>
                  </a:cubicBezTo>
                  <a:cubicBezTo>
                    <a:pt x="76810" y="32038"/>
                    <a:pt x="76834" y="31803"/>
                    <a:pt x="76854" y="31571"/>
                  </a:cubicBezTo>
                  <a:cubicBezTo>
                    <a:pt x="76865" y="31483"/>
                    <a:pt x="76868" y="31398"/>
                    <a:pt x="76875" y="31309"/>
                  </a:cubicBezTo>
                  <a:cubicBezTo>
                    <a:pt x="76878" y="31262"/>
                    <a:pt x="76881" y="31215"/>
                    <a:pt x="76885" y="31167"/>
                  </a:cubicBezTo>
                  <a:cubicBezTo>
                    <a:pt x="76895" y="30997"/>
                    <a:pt x="76885" y="30837"/>
                    <a:pt x="76851" y="30670"/>
                  </a:cubicBezTo>
                  <a:cubicBezTo>
                    <a:pt x="76793" y="30411"/>
                    <a:pt x="76688" y="30180"/>
                    <a:pt x="76575" y="29942"/>
                  </a:cubicBezTo>
                  <a:cubicBezTo>
                    <a:pt x="76473" y="29721"/>
                    <a:pt x="76337" y="29521"/>
                    <a:pt x="76194" y="29326"/>
                  </a:cubicBezTo>
                  <a:cubicBezTo>
                    <a:pt x="75980" y="29037"/>
                    <a:pt x="75725" y="28782"/>
                    <a:pt x="75473" y="28527"/>
                  </a:cubicBezTo>
                  <a:cubicBezTo>
                    <a:pt x="75207" y="28259"/>
                    <a:pt x="74918" y="28031"/>
                    <a:pt x="74609" y="27816"/>
                  </a:cubicBezTo>
                  <a:cubicBezTo>
                    <a:pt x="74364" y="27649"/>
                    <a:pt x="74116" y="27486"/>
                    <a:pt x="73847" y="27364"/>
                  </a:cubicBezTo>
                  <a:cubicBezTo>
                    <a:pt x="73279" y="27105"/>
                    <a:pt x="72660" y="27010"/>
                    <a:pt x="72044" y="26969"/>
                  </a:cubicBezTo>
                  <a:cubicBezTo>
                    <a:pt x="72051" y="26959"/>
                    <a:pt x="72058" y="26949"/>
                    <a:pt x="72064" y="26938"/>
                  </a:cubicBezTo>
                  <a:cubicBezTo>
                    <a:pt x="72299" y="26602"/>
                    <a:pt x="72510" y="26248"/>
                    <a:pt x="72728" y="25901"/>
                  </a:cubicBezTo>
                  <a:cubicBezTo>
                    <a:pt x="72935" y="25564"/>
                    <a:pt x="73092" y="25204"/>
                    <a:pt x="73255" y="24843"/>
                  </a:cubicBezTo>
                  <a:cubicBezTo>
                    <a:pt x="73300" y="24751"/>
                    <a:pt x="73330" y="24646"/>
                    <a:pt x="73367" y="24550"/>
                  </a:cubicBezTo>
                  <a:cubicBezTo>
                    <a:pt x="73415" y="24425"/>
                    <a:pt x="73466" y="24296"/>
                    <a:pt x="73513" y="24169"/>
                  </a:cubicBezTo>
                  <a:cubicBezTo>
                    <a:pt x="73589" y="23969"/>
                    <a:pt x="73646" y="23758"/>
                    <a:pt x="73714" y="23550"/>
                  </a:cubicBezTo>
                  <a:cubicBezTo>
                    <a:pt x="73775" y="23357"/>
                    <a:pt x="73813" y="23153"/>
                    <a:pt x="73864" y="22955"/>
                  </a:cubicBezTo>
                  <a:cubicBezTo>
                    <a:pt x="73918" y="22737"/>
                    <a:pt x="73956" y="22513"/>
                    <a:pt x="73993" y="22295"/>
                  </a:cubicBezTo>
                  <a:cubicBezTo>
                    <a:pt x="74038" y="22033"/>
                    <a:pt x="74055" y="21768"/>
                    <a:pt x="74038" y="21506"/>
                  </a:cubicBezTo>
                  <a:cubicBezTo>
                    <a:pt x="74031" y="21360"/>
                    <a:pt x="73993" y="21210"/>
                    <a:pt x="73967" y="21067"/>
                  </a:cubicBezTo>
                  <a:cubicBezTo>
                    <a:pt x="73942" y="20935"/>
                    <a:pt x="73901" y="20801"/>
                    <a:pt x="73864" y="20672"/>
                  </a:cubicBezTo>
                  <a:cubicBezTo>
                    <a:pt x="73793" y="20431"/>
                    <a:pt x="73701" y="20203"/>
                    <a:pt x="73595" y="19972"/>
                  </a:cubicBezTo>
                  <a:cubicBezTo>
                    <a:pt x="73521" y="19822"/>
                    <a:pt x="73429" y="19676"/>
                    <a:pt x="73344" y="19533"/>
                  </a:cubicBezTo>
                  <a:cubicBezTo>
                    <a:pt x="73126" y="19169"/>
                    <a:pt x="72854" y="18853"/>
                    <a:pt x="72558" y="18547"/>
                  </a:cubicBezTo>
                  <a:cubicBezTo>
                    <a:pt x="72378" y="18360"/>
                    <a:pt x="72146" y="18209"/>
                    <a:pt x="71929" y="18063"/>
                  </a:cubicBezTo>
                  <a:cubicBezTo>
                    <a:pt x="71783" y="17964"/>
                    <a:pt x="71626" y="17873"/>
                    <a:pt x="71472" y="17781"/>
                  </a:cubicBezTo>
                  <a:cubicBezTo>
                    <a:pt x="71116" y="17567"/>
                    <a:pt x="70738" y="17390"/>
                    <a:pt x="70360" y="17217"/>
                  </a:cubicBezTo>
                  <a:cubicBezTo>
                    <a:pt x="70112" y="17101"/>
                    <a:pt x="69850" y="17016"/>
                    <a:pt x="69591" y="16931"/>
                  </a:cubicBezTo>
                  <a:cubicBezTo>
                    <a:pt x="69313" y="16835"/>
                    <a:pt x="69027" y="16760"/>
                    <a:pt x="68742" y="16696"/>
                  </a:cubicBezTo>
                  <a:cubicBezTo>
                    <a:pt x="68235" y="16577"/>
                    <a:pt x="67707" y="16512"/>
                    <a:pt x="67186" y="16482"/>
                  </a:cubicBezTo>
                  <a:cubicBezTo>
                    <a:pt x="66734" y="16458"/>
                    <a:pt x="66278" y="16434"/>
                    <a:pt x="65826" y="16417"/>
                  </a:cubicBezTo>
                  <a:cubicBezTo>
                    <a:pt x="65681" y="16411"/>
                    <a:pt x="65535" y="16409"/>
                    <a:pt x="65389" y="16409"/>
                  </a:cubicBezTo>
                  <a:cubicBezTo>
                    <a:pt x="65127" y="16409"/>
                    <a:pt x="64864" y="16417"/>
                    <a:pt x="64602" y="16430"/>
                  </a:cubicBezTo>
                  <a:cubicBezTo>
                    <a:pt x="64237" y="16448"/>
                    <a:pt x="63880" y="16506"/>
                    <a:pt x="63520" y="16567"/>
                  </a:cubicBezTo>
                  <a:cubicBezTo>
                    <a:pt x="63544" y="16526"/>
                    <a:pt x="63567" y="16482"/>
                    <a:pt x="63591" y="16438"/>
                  </a:cubicBezTo>
                  <a:cubicBezTo>
                    <a:pt x="63788" y="16074"/>
                    <a:pt x="63982" y="15706"/>
                    <a:pt x="64176" y="15339"/>
                  </a:cubicBezTo>
                  <a:cubicBezTo>
                    <a:pt x="64384" y="14954"/>
                    <a:pt x="64564" y="14563"/>
                    <a:pt x="64741" y="14162"/>
                  </a:cubicBezTo>
                  <a:cubicBezTo>
                    <a:pt x="64911" y="13764"/>
                    <a:pt x="65057" y="13352"/>
                    <a:pt x="65176" y="12937"/>
                  </a:cubicBezTo>
                  <a:cubicBezTo>
                    <a:pt x="65285" y="12546"/>
                    <a:pt x="65340" y="12141"/>
                    <a:pt x="65390" y="11739"/>
                  </a:cubicBezTo>
                  <a:cubicBezTo>
                    <a:pt x="65448" y="11267"/>
                    <a:pt x="65496" y="10791"/>
                    <a:pt x="65544" y="10318"/>
                  </a:cubicBezTo>
                  <a:cubicBezTo>
                    <a:pt x="65602" y="9729"/>
                    <a:pt x="65611" y="9147"/>
                    <a:pt x="65533" y="8563"/>
                  </a:cubicBezTo>
                  <a:cubicBezTo>
                    <a:pt x="65496" y="8277"/>
                    <a:pt x="65438" y="7995"/>
                    <a:pt x="65360" y="7719"/>
                  </a:cubicBezTo>
                  <a:cubicBezTo>
                    <a:pt x="65272" y="7392"/>
                    <a:pt x="65136" y="7083"/>
                    <a:pt x="64996" y="6773"/>
                  </a:cubicBezTo>
                  <a:cubicBezTo>
                    <a:pt x="64870" y="6505"/>
                    <a:pt x="64737" y="6239"/>
                    <a:pt x="64602" y="5974"/>
                  </a:cubicBezTo>
                  <a:cubicBezTo>
                    <a:pt x="64390" y="5559"/>
                    <a:pt x="64139" y="5167"/>
                    <a:pt x="63853" y="4800"/>
                  </a:cubicBezTo>
                  <a:cubicBezTo>
                    <a:pt x="63683" y="4579"/>
                    <a:pt x="63496" y="4368"/>
                    <a:pt x="63299" y="4171"/>
                  </a:cubicBezTo>
                  <a:cubicBezTo>
                    <a:pt x="63112" y="3977"/>
                    <a:pt x="62897" y="3817"/>
                    <a:pt x="62683" y="3657"/>
                  </a:cubicBezTo>
                  <a:cubicBezTo>
                    <a:pt x="62241" y="3330"/>
                    <a:pt x="61774" y="3055"/>
                    <a:pt x="61267" y="2837"/>
                  </a:cubicBezTo>
                  <a:cubicBezTo>
                    <a:pt x="60733" y="2613"/>
                    <a:pt x="60173" y="2470"/>
                    <a:pt x="59594" y="2429"/>
                  </a:cubicBezTo>
                  <a:cubicBezTo>
                    <a:pt x="59475" y="2420"/>
                    <a:pt x="59356" y="2416"/>
                    <a:pt x="59238" y="2416"/>
                  </a:cubicBezTo>
                  <a:cubicBezTo>
                    <a:pt x="58716" y="2416"/>
                    <a:pt x="58200" y="2496"/>
                    <a:pt x="57689" y="2613"/>
                  </a:cubicBezTo>
                  <a:cubicBezTo>
                    <a:pt x="57257" y="2708"/>
                    <a:pt x="56838" y="2858"/>
                    <a:pt x="56424" y="3004"/>
                  </a:cubicBezTo>
                  <a:cubicBezTo>
                    <a:pt x="56022" y="3140"/>
                    <a:pt x="55631" y="3310"/>
                    <a:pt x="55243" y="3477"/>
                  </a:cubicBezTo>
                  <a:cubicBezTo>
                    <a:pt x="54468" y="3810"/>
                    <a:pt x="53726" y="4208"/>
                    <a:pt x="53009" y="4647"/>
                  </a:cubicBezTo>
                  <a:cubicBezTo>
                    <a:pt x="52814" y="4766"/>
                    <a:pt x="52631" y="4889"/>
                    <a:pt x="52444" y="5018"/>
                  </a:cubicBezTo>
                  <a:cubicBezTo>
                    <a:pt x="52271" y="5137"/>
                    <a:pt x="52103" y="5266"/>
                    <a:pt x="51937" y="5392"/>
                  </a:cubicBezTo>
                  <a:cubicBezTo>
                    <a:pt x="51893" y="5423"/>
                    <a:pt x="51849" y="5457"/>
                    <a:pt x="51801" y="5491"/>
                  </a:cubicBezTo>
                  <a:cubicBezTo>
                    <a:pt x="51811" y="5382"/>
                    <a:pt x="51822" y="5273"/>
                    <a:pt x="51828" y="5164"/>
                  </a:cubicBezTo>
                  <a:cubicBezTo>
                    <a:pt x="51886" y="4399"/>
                    <a:pt x="51733" y="3637"/>
                    <a:pt x="51454" y="2930"/>
                  </a:cubicBezTo>
                  <a:cubicBezTo>
                    <a:pt x="51376" y="2738"/>
                    <a:pt x="51297" y="2552"/>
                    <a:pt x="51213" y="2368"/>
                  </a:cubicBezTo>
                  <a:cubicBezTo>
                    <a:pt x="51158" y="2249"/>
                    <a:pt x="51100" y="2130"/>
                    <a:pt x="51046" y="2011"/>
                  </a:cubicBezTo>
                  <a:cubicBezTo>
                    <a:pt x="50924" y="1763"/>
                    <a:pt x="50750" y="1551"/>
                    <a:pt x="50569" y="1344"/>
                  </a:cubicBezTo>
                  <a:cubicBezTo>
                    <a:pt x="50420" y="1171"/>
                    <a:pt x="50266" y="997"/>
                    <a:pt x="50100" y="844"/>
                  </a:cubicBezTo>
                  <a:cubicBezTo>
                    <a:pt x="50015" y="769"/>
                    <a:pt x="49919" y="711"/>
                    <a:pt x="49828" y="647"/>
                  </a:cubicBezTo>
                  <a:cubicBezTo>
                    <a:pt x="49770" y="609"/>
                    <a:pt x="49709" y="572"/>
                    <a:pt x="49651" y="542"/>
                  </a:cubicBezTo>
                  <a:cubicBezTo>
                    <a:pt x="49470" y="439"/>
                    <a:pt x="49287" y="358"/>
                    <a:pt x="49090" y="289"/>
                  </a:cubicBezTo>
                  <a:cubicBezTo>
                    <a:pt x="48515" y="85"/>
                    <a:pt x="47913" y="0"/>
                    <a:pt x="473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55" name="Google Shape;2755;p56"/>
          <p:cNvSpPr/>
          <p:nvPr/>
        </p:nvSpPr>
        <p:spPr>
          <a:xfrm>
            <a:off x="4590394" y="1549156"/>
            <a:ext cx="150890" cy="206997"/>
          </a:xfrm>
          <a:custGeom>
            <a:avLst/>
            <a:gdLst/>
            <a:ahLst/>
            <a:cxnLst/>
            <a:rect l="l" t="t" r="r" b="b"/>
            <a:pathLst>
              <a:path w="3722" h="5106" extrusionOk="0">
                <a:moveTo>
                  <a:pt x="831" y="0"/>
                </a:moveTo>
                <a:cubicBezTo>
                  <a:pt x="727" y="0"/>
                  <a:pt x="619" y="25"/>
                  <a:pt x="545" y="83"/>
                </a:cubicBezTo>
                <a:cubicBezTo>
                  <a:pt x="368" y="117"/>
                  <a:pt x="201" y="209"/>
                  <a:pt x="82" y="338"/>
                </a:cubicBezTo>
                <a:cubicBezTo>
                  <a:pt x="61" y="366"/>
                  <a:pt x="41" y="392"/>
                  <a:pt x="21" y="419"/>
                </a:cubicBezTo>
                <a:cubicBezTo>
                  <a:pt x="17" y="457"/>
                  <a:pt x="17" y="491"/>
                  <a:pt x="11" y="532"/>
                </a:cubicBezTo>
                <a:lnTo>
                  <a:pt x="17" y="501"/>
                </a:lnTo>
                <a:lnTo>
                  <a:pt x="17" y="501"/>
                </a:lnTo>
                <a:cubicBezTo>
                  <a:pt x="3" y="631"/>
                  <a:pt x="0" y="739"/>
                  <a:pt x="3" y="842"/>
                </a:cubicBezTo>
                <a:cubicBezTo>
                  <a:pt x="7" y="855"/>
                  <a:pt x="7" y="865"/>
                  <a:pt x="7" y="879"/>
                </a:cubicBezTo>
                <a:cubicBezTo>
                  <a:pt x="11" y="896"/>
                  <a:pt x="17" y="917"/>
                  <a:pt x="24" y="934"/>
                </a:cubicBezTo>
                <a:cubicBezTo>
                  <a:pt x="35" y="950"/>
                  <a:pt x="44" y="967"/>
                  <a:pt x="55" y="981"/>
                </a:cubicBezTo>
                <a:lnTo>
                  <a:pt x="68" y="998"/>
                </a:lnTo>
                <a:cubicBezTo>
                  <a:pt x="137" y="1069"/>
                  <a:pt x="204" y="1144"/>
                  <a:pt x="245" y="1233"/>
                </a:cubicBezTo>
                <a:lnTo>
                  <a:pt x="262" y="1270"/>
                </a:lnTo>
                <a:cubicBezTo>
                  <a:pt x="292" y="1328"/>
                  <a:pt x="324" y="1393"/>
                  <a:pt x="337" y="1457"/>
                </a:cubicBezTo>
                <a:cubicBezTo>
                  <a:pt x="347" y="1522"/>
                  <a:pt x="358" y="1576"/>
                  <a:pt x="361" y="1631"/>
                </a:cubicBezTo>
                <a:cubicBezTo>
                  <a:pt x="364" y="1692"/>
                  <a:pt x="358" y="1750"/>
                  <a:pt x="344" y="1824"/>
                </a:cubicBezTo>
                <a:cubicBezTo>
                  <a:pt x="330" y="1889"/>
                  <a:pt x="300" y="1954"/>
                  <a:pt x="272" y="2019"/>
                </a:cubicBezTo>
                <a:cubicBezTo>
                  <a:pt x="266" y="2042"/>
                  <a:pt x="256" y="2066"/>
                  <a:pt x="248" y="2087"/>
                </a:cubicBezTo>
                <a:cubicBezTo>
                  <a:pt x="239" y="2118"/>
                  <a:pt x="228" y="2148"/>
                  <a:pt x="218" y="2175"/>
                </a:cubicBezTo>
                <a:cubicBezTo>
                  <a:pt x="187" y="2264"/>
                  <a:pt x="150" y="2352"/>
                  <a:pt x="113" y="2437"/>
                </a:cubicBezTo>
                <a:cubicBezTo>
                  <a:pt x="88" y="2509"/>
                  <a:pt x="72" y="2583"/>
                  <a:pt x="58" y="2661"/>
                </a:cubicBezTo>
                <a:cubicBezTo>
                  <a:pt x="44" y="2859"/>
                  <a:pt x="41" y="3039"/>
                  <a:pt x="44" y="3209"/>
                </a:cubicBezTo>
                <a:lnTo>
                  <a:pt x="44" y="3297"/>
                </a:lnTo>
                <a:cubicBezTo>
                  <a:pt x="48" y="3355"/>
                  <a:pt x="48" y="3416"/>
                  <a:pt x="52" y="3474"/>
                </a:cubicBezTo>
                <a:cubicBezTo>
                  <a:pt x="52" y="3495"/>
                  <a:pt x="55" y="3519"/>
                  <a:pt x="55" y="3539"/>
                </a:cubicBezTo>
                <a:lnTo>
                  <a:pt x="61" y="3580"/>
                </a:lnTo>
                <a:cubicBezTo>
                  <a:pt x="68" y="3672"/>
                  <a:pt x="79" y="3763"/>
                  <a:pt x="82" y="3856"/>
                </a:cubicBezTo>
                <a:lnTo>
                  <a:pt x="85" y="3873"/>
                </a:lnTo>
                <a:cubicBezTo>
                  <a:pt x="92" y="4019"/>
                  <a:pt x="85" y="4172"/>
                  <a:pt x="79" y="4315"/>
                </a:cubicBezTo>
                <a:cubicBezTo>
                  <a:pt x="75" y="4386"/>
                  <a:pt x="72" y="4457"/>
                  <a:pt x="68" y="4529"/>
                </a:cubicBezTo>
                <a:cubicBezTo>
                  <a:pt x="68" y="4594"/>
                  <a:pt x="65" y="4655"/>
                  <a:pt x="61" y="4719"/>
                </a:cubicBezTo>
                <a:cubicBezTo>
                  <a:pt x="58" y="4795"/>
                  <a:pt x="55" y="4866"/>
                  <a:pt x="44" y="4937"/>
                </a:cubicBezTo>
                <a:cubicBezTo>
                  <a:pt x="129" y="5002"/>
                  <a:pt x="211" y="5029"/>
                  <a:pt x="327" y="5073"/>
                </a:cubicBezTo>
                <a:cubicBezTo>
                  <a:pt x="387" y="5097"/>
                  <a:pt x="445" y="5105"/>
                  <a:pt x="502" y="5105"/>
                </a:cubicBezTo>
                <a:cubicBezTo>
                  <a:pt x="585" y="5105"/>
                  <a:pt x="668" y="5087"/>
                  <a:pt x="752" y="5073"/>
                </a:cubicBezTo>
                <a:cubicBezTo>
                  <a:pt x="851" y="5057"/>
                  <a:pt x="946" y="5002"/>
                  <a:pt x="1027" y="4947"/>
                </a:cubicBezTo>
                <a:cubicBezTo>
                  <a:pt x="1191" y="4839"/>
                  <a:pt x="1341" y="4710"/>
                  <a:pt x="1497" y="4594"/>
                </a:cubicBezTo>
                <a:cubicBezTo>
                  <a:pt x="1762" y="4393"/>
                  <a:pt x="2031" y="4192"/>
                  <a:pt x="2300" y="3995"/>
                </a:cubicBezTo>
                <a:cubicBezTo>
                  <a:pt x="2436" y="3893"/>
                  <a:pt x="2572" y="3791"/>
                  <a:pt x="2708" y="3692"/>
                </a:cubicBezTo>
                <a:cubicBezTo>
                  <a:pt x="2803" y="3624"/>
                  <a:pt x="2895" y="3556"/>
                  <a:pt x="2991" y="3492"/>
                </a:cubicBezTo>
                <a:cubicBezTo>
                  <a:pt x="3263" y="3481"/>
                  <a:pt x="3501" y="3314"/>
                  <a:pt x="3630" y="3077"/>
                </a:cubicBezTo>
                <a:cubicBezTo>
                  <a:pt x="3691" y="2964"/>
                  <a:pt x="3721" y="2825"/>
                  <a:pt x="3721" y="2696"/>
                </a:cubicBezTo>
                <a:cubicBezTo>
                  <a:pt x="3721" y="2597"/>
                  <a:pt x="3698" y="2501"/>
                  <a:pt x="3681" y="2407"/>
                </a:cubicBezTo>
                <a:cubicBezTo>
                  <a:pt x="3644" y="2209"/>
                  <a:pt x="3514" y="2036"/>
                  <a:pt x="3382" y="1893"/>
                </a:cubicBezTo>
                <a:cubicBezTo>
                  <a:pt x="3280" y="1780"/>
                  <a:pt x="3143" y="1695"/>
                  <a:pt x="3021" y="1607"/>
                </a:cubicBezTo>
                <a:cubicBezTo>
                  <a:pt x="2898" y="1515"/>
                  <a:pt x="2735" y="1454"/>
                  <a:pt x="2592" y="1406"/>
                </a:cubicBezTo>
                <a:cubicBezTo>
                  <a:pt x="2578" y="1399"/>
                  <a:pt x="2562" y="1396"/>
                  <a:pt x="2548" y="1393"/>
                </a:cubicBezTo>
                <a:cubicBezTo>
                  <a:pt x="2463" y="1287"/>
                  <a:pt x="2365" y="1209"/>
                  <a:pt x="2245" y="1131"/>
                </a:cubicBezTo>
                <a:cubicBezTo>
                  <a:pt x="2160" y="1073"/>
                  <a:pt x="2072" y="1036"/>
                  <a:pt x="1973" y="1011"/>
                </a:cubicBezTo>
                <a:cubicBezTo>
                  <a:pt x="1956" y="957"/>
                  <a:pt x="1929" y="903"/>
                  <a:pt x="1902" y="848"/>
                </a:cubicBezTo>
                <a:cubicBezTo>
                  <a:pt x="1868" y="801"/>
                  <a:pt x="1831" y="757"/>
                  <a:pt x="1793" y="709"/>
                </a:cubicBezTo>
                <a:cubicBezTo>
                  <a:pt x="1769" y="644"/>
                  <a:pt x="1742" y="583"/>
                  <a:pt x="1711" y="526"/>
                </a:cubicBezTo>
                <a:cubicBezTo>
                  <a:pt x="1603" y="325"/>
                  <a:pt x="1409" y="179"/>
                  <a:pt x="1191" y="121"/>
                </a:cubicBezTo>
                <a:cubicBezTo>
                  <a:pt x="1129" y="72"/>
                  <a:pt x="1058" y="36"/>
                  <a:pt x="983" y="19"/>
                </a:cubicBezTo>
                <a:cubicBezTo>
                  <a:pt x="937" y="7"/>
                  <a:pt x="885" y="0"/>
                  <a:pt x="83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56" name="Google Shape;2756;p56"/>
          <p:cNvSpPr/>
          <p:nvPr/>
        </p:nvSpPr>
        <p:spPr>
          <a:xfrm>
            <a:off x="4512032" y="1797540"/>
            <a:ext cx="730" cy="41"/>
          </a:xfrm>
          <a:custGeom>
            <a:avLst/>
            <a:gdLst/>
            <a:ahLst/>
            <a:cxnLst/>
            <a:rect l="l" t="t" r="r" b="b"/>
            <a:pathLst>
              <a:path w="18" h="1" extrusionOk="0">
                <a:moveTo>
                  <a:pt x="18" y="1"/>
                </a:moveTo>
                <a:lnTo>
                  <a:pt x="1" y="1"/>
                </a:lnTo>
                <a:lnTo>
                  <a:pt x="18" y="1"/>
                </a:lnTo>
                <a:close/>
              </a:path>
            </a:pathLst>
          </a:custGeom>
          <a:solidFill>
            <a:srgbClr val="FFD4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57" name="Google Shape;2757;p56"/>
          <p:cNvSpPr/>
          <p:nvPr/>
        </p:nvSpPr>
        <p:spPr>
          <a:xfrm>
            <a:off x="4569962" y="1534724"/>
            <a:ext cx="72040" cy="236673"/>
          </a:xfrm>
          <a:custGeom>
            <a:avLst/>
            <a:gdLst/>
            <a:ahLst/>
            <a:cxnLst/>
            <a:rect l="l" t="t" r="r" b="b"/>
            <a:pathLst>
              <a:path w="1777" h="5838" extrusionOk="0">
                <a:moveTo>
                  <a:pt x="878" y="833"/>
                </a:moveTo>
                <a:cubicBezTo>
                  <a:pt x="872" y="841"/>
                  <a:pt x="862" y="847"/>
                  <a:pt x="851" y="854"/>
                </a:cubicBezTo>
                <a:cubicBezTo>
                  <a:pt x="862" y="847"/>
                  <a:pt x="868" y="841"/>
                  <a:pt x="878" y="833"/>
                </a:cubicBezTo>
                <a:close/>
                <a:moveTo>
                  <a:pt x="1312" y="0"/>
                </a:moveTo>
                <a:cubicBezTo>
                  <a:pt x="1258" y="0"/>
                  <a:pt x="1206" y="16"/>
                  <a:pt x="1154" y="41"/>
                </a:cubicBezTo>
                <a:cubicBezTo>
                  <a:pt x="1028" y="109"/>
                  <a:pt x="899" y="177"/>
                  <a:pt x="770" y="249"/>
                </a:cubicBezTo>
                <a:cubicBezTo>
                  <a:pt x="722" y="273"/>
                  <a:pt x="678" y="296"/>
                  <a:pt x="633" y="323"/>
                </a:cubicBezTo>
                <a:cubicBezTo>
                  <a:pt x="603" y="340"/>
                  <a:pt x="576" y="361"/>
                  <a:pt x="548" y="378"/>
                </a:cubicBezTo>
                <a:cubicBezTo>
                  <a:pt x="507" y="405"/>
                  <a:pt x="470" y="439"/>
                  <a:pt x="433" y="469"/>
                </a:cubicBezTo>
                <a:cubicBezTo>
                  <a:pt x="396" y="500"/>
                  <a:pt x="372" y="544"/>
                  <a:pt x="344" y="585"/>
                </a:cubicBezTo>
                <a:cubicBezTo>
                  <a:pt x="331" y="619"/>
                  <a:pt x="317" y="653"/>
                  <a:pt x="303" y="691"/>
                </a:cubicBezTo>
                <a:cubicBezTo>
                  <a:pt x="294" y="725"/>
                  <a:pt x="283" y="759"/>
                  <a:pt x="276" y="796"/>
                </a:cubicBezTo>
                <a:cubicBezTo>
                  <a:pt x="266" y="844"/>
                  <a:pt x="259" y="891"/>
                  <a:pt x="256" y="943"/>
                </a:cubicBezTo>
                <a:cubicBezTo>
                  <a:pt x="250" y="997"/>
                  <a:pt x="245" y="1055"/>
                  <a:pt x="250" y="1113"/>
                </a:cubicBezTo>
                <a:cubicBezTo>
                  <a:pt x="256" y="1245"/>
                  <a:pt x="280" y="1381"/>
                  <a:pt x="327" y="1510"/>
                </a:cubicBezTo>
                <a:cubicBezTo>
                  <a:pt x="372" y="1637"/>
                  <a:pt x="429" y="1755"/>
                  <a:pt x="518" y="1857"/>
                </a:cubicBezTo>
                <a:cubicBezTo>
                  <a:pt x="596" y="1946"/>
                  <a:pt x="688" y="2014"/>
                  <a:pt x="783" y="2078"/>
                </a:cubicBezTo>
                <a:cubicBezTo>
                  <a:pt x="817" y="2099"/>
                  <a:pt x="848" y="2119"/>
                  <a:pt x="882" y="2140"/>
                </a:cubicBezTo>
                <a:cubicBezTo>
                  <a:pt x="878" y="2143"/>
                  <a:pt x="875" y="2143"/>
                  <a:pt x="872" y="2147"/>
                </a:cubicBezTo>
                <a:cubicBezTo>
                  <a:pt x="773" y="2188"/>
                  <a:pt x="681" y="2235"/>
                  <a:pt x="592" y="2293"/>
                </a:cubicBezTo>
                <a:cubicBezTo>
                  <a:pt x="528" y="2334"/>
                  <a:pt x="467" y="2381"/>
                  <a:pt x="413" y="2436"/>
                </a:cubicBezTo>
                <a:cubicBezTo>
                  <a:pt x="341" y="2507"/>
                  <a:pt x="290" y="2603"/>
                  <a:pt x="253" y="2694"/>
                </a:cubicBezTo>
                <a:cubicBezTo>
                  <a:pt x="198" y="2830"/>
                  <a:pt x="161" y="2967"/>
                  <a:pt x="161" y="3113"/>
                </a:cubicBezTo>
                <a:cubicBezTo>
                  <a:pt x="157" y="3188"/>
                  <a:pt x="168" y="3259"/>
                  <a:pt x="181" y="3334"/>
                </a:cubicBezTo>
                <a:cubicBezTo>
                  <a:pt x="195" y="3412"/>
                  <a:pt x="229" y="3487"/>
                  <a:pt x="273" y="3551"/>
                </a:cubicBezTo>
                <a:cubicBezTo>
                  <a:pt x="324" y="3626"/>
                  <a:pt x="396" y="3688"/>
                  <a:pt x="474" y="3739"/>
                </a:cubicBezTo>
                <a:cubicBezTo>
                  <a:pt x="494" y="3752"/>
                  <a:pt x="515" y="3763"/>
                  <a:pt x="535" y="3776"/>
                </a:cubicBezTo>
                <a:cubicBezTo>
                  <a:pt x="487" y="3810"/>
                  <a:pt x="443" y="3848"/>
                  <a:pt x="402" y="3885"/>
                </a:cubicBezTo>
                <a:cubicBezTo>
                  <a:pt x="331" y="3953"/>
                  <a:pt x="276" y="4035"/>
                  <a:pt x="229" y="4119"/>
                </a:cubicBezTo>
                <a:cubicBezTo>
                  <a:pt x="174" y="4215"/>
                  <a:pt x="130" y="4320"/>
                  <a:pt x="99" y="4426"/>
                </a:cubicBezTo>
                <a:cubicBezTo>
                  <a:pt x="69" y="4521"/>
                  <a:pt x="41" y="4617"/>
                  <a:pt x="28" y="4711"/>
                </a:cubicBezTo>
                <a:cubicBezTo>
                  <a:pt x="14" y="4810"/>
                  <a:pt x="1" y="4909"/>
                  <a:pt x="8" y="5008"/>
                </a:cubicBezTo>
                <a:cubicBezTo>
                  <a:pt x="8" y="5031"/>
                  <a:pt x="11" y="5052"/>
                  <a:pt x="14" y="5075"/>
                </a:cubicBezTo>
                <a:cubicBezTo>
                  <a:pt x="25" y="5143"/>
                  <a:pt x="32" y="5215"/>
                  <a:pt x="55" y="5280"/>
                </a:cubicBezTo>
                <a:cubicBezTo>
                  <a:pt x="79" y="5347"/>
                  <a:pt x="110" y="5416"/>
                  <a:pt x="140" y="5480"/>
                </a:cubicBezTo>
                <a:cubicBezTo>
                  <a:pt x="178" y="5565"/>
                  <a:pt x="236" y="5640"/>
                  <a:pt x="307" y="5698"/>
                </a:cubicBezTo>
                <a:cubicBezTo>
                  <a:pt x="392" y="5769"/>
                  <a:pt x="487" y="5804"/>
                  <a:pt x="592" y="5827"/>
                </a:cubicBezTo>
                <a:cubicBezTo>
                  <a:pt x="617" y="5834"/>
                  <a:pt x="641" y="5837"/>
                  <a:pt x="666" y="5837"/>
                </a:cubicBezTo>
                <a:cubicBezTo>
                  <a:pt x="767" y="5837"/>
                  <a:pt x="864" y="5781"/>
                  <a:pt x="916" y="5688"/>
                </a:cubicBezTo>
                <a:cubicBezTo>
                  <a:pt x="977" y="5579"/>
                  <a:pt x="957" y="5426"/>
                  <a:pt x="862" y="5341"/>
                </a:cubicBezTo>
                <a:cubicBezTo>
                  <a:pt x="821" y="5303"/>
                  <a:pt x="780" y="5266"/>
                  <a:pt x="743" y="5229"/>
                </a:cubicBezTo>
                <a:cubicBezTo>
                  <a:pt x="735" y="5218"/>
                  <a:pt x="729" y="5209"/>
                  <a:pt x="722" y="5198"/>
                </a:cubicBezTo>
                <a:cubicBezTo>
                  <a:pt x="705" y="5154"/>
                  <a:pt x="691" y="5110"/>
                  <a:pt x="681" y="5062"/>
                </a:cubicBezTo>
                <a:cubicBezTo>
                  <a:pt x="674" y="4991"/>
                  <a:pt x="674" y="4919"/>
                  <a:pt x="678" y="4844"/>
                </a:cubicBezTo>
                <a:cubicBezTo>
                  <a:pt x="699" y="4705"/>
                  <a:pt x="725" y="4568"/>
                  <a:pt x="773" y="4436"/>
                </a:cubicBezTo>
                <a:cubicBezTo>
                  <a:pt x="796" y="4381"/>
                  <a:pt x="824" y="4327"/>
                  <a:pt x="858" y="4279"/>
                </a:cubicBezTo>
                <a:cubicBezTo>
                  <a:pt x="885" y="4245"/>
                  <a:pt x="912" y="4218"/>
                  <a:pt x="939" y="4191"/>
                </a:cubicBezTo>
                <a:cubicBezTo>
                  <a:pt x="1008" y="4143"/>
                  <a:pt x="1079" y="4102"/>
                  <a:pt x="1154" y="4069"/>
                </a:cubicBezTo>
                <a:cubicBezTo>
                  <a:pt x="1215" y="4041"/>
                  <a:pt x="1280" y="4014"/>
                  <a:pt x="1341" y="3984"/>
                </a:cubicBezTo>
                <a:cubicBezTo>
                  <a:pt x="1416" y="3950"/>
                  <a:pt x="1484" y="3878"/>
                  <a:pt x="1498" y="3793"/>
                </a:cubicBezTo>
                <a:cubicBezTo>
                  <a:pt x="1511" y="3725"/>
                  <a:pt x="1508" y="3661"/>
                  <a:pt x="1470" y="3603"/>
                </a:cubicBezTo>
                <a:cubicBezTo>
                  <a:pt x="1440" y="3559"/>
                  <a:pt x="1399" y="3521"/>
                  <a:pt x="1355" y="3497"/>
                </a:cubicBezTo>
                <a:cubicBezTo>
                  <a:pt x="1273" y="3460"/>
                  <a:pt x="1181" y="3449"/>
                  <a:pt x="1096" y="3425"/>
                </a:cubicBezTo>
                <a:cubicBezTo>
                  <a:pt x="1041" y="3408"/>
                  <a:pt x="988" y="3392"/>
                  <a:pt x="933" y="3372"/>
                </a:cubicBezTo>
                <a:cubicBezTo>
                  <a:pt x="868" y="3344"/>
                  <a:pt x="807" y="3314"/>
                  <a:pt x="749" y="3276"/>
                </a:cubicBezTo>
                <a:cubicBezTo>
                  <a:pt x="735" y="3265"/>
                  <a:pt x="722" y="3252"/>
                  <a:pt x="708" y="3239"/>
                </a:cubicBezTo>
                <a:cubicBezTo>
                  <a:pt x="699" y="3208"/>
                  <a:pt x="688" y="3177"/>
                  <a:pt x="681" y="3143"/>
                </a:cubicBezTo>
                <a:cubicBezTo>
                  <a:pt x="674" y="3075"/>
                  <a:pt x="674" y="3004"/>
                  <a:pt x="678" y="2936"/>
                </a:cubicBezTo>
                <a:cubicBezTo>
                  <a:pt x="687" y="2882"/>
                  <a:pt x="700" y="2832"/>
                  <a:pt x="718" y="2779"/>
                </a:cubicBezTo>
                <a:lnTo>
                  <a:pt x="718" y="2779"/>
                </a:lnTo>
                <a:cubicBezTo>
                  <a:pt x="714" y="2788"/>
                  <a:pt x="711" y="2797"/>
                  <a:pt x="705" y="2807"/>
                </a:cubicBezTo>
                <a:cubicBezTo>
                  <a:pt x="708" y="2797"/>
                  <a:pt x="714" y="2788"/>
                  <a:pt x="718" y="2778"/>
                </a:cubicBezTo>
                <a:lnTo>
                  <a:pt x="718" y="2778"/>
                </a:lnTo>
                <a:cubicBezTo>
                  <a:pt x="718" y="2778"/>
                  <a:pt x="718" y="2779"/>
                  <a:pt x="718" y="2779"/>
                </a:cubicBezTo>
                <a:lnTo>
                  <a:pt x="718" y="2779"/>
                </a:lnTo>
                <a:cubicBezTo>
                  <a:pt x="718" y="2778"/>
                  <a:pt x="718" y="2777"/>
                  <a:pt x="719" y="2776"/>
                </a:cubicBezTo>
                <a:lnTo>
                  <a:pt x="719" y="2776"/>
                </a:lnTo>
                <a:cubicBezTo>
                  <a:pt x="719" y="2776"/>
                  <a:pt x="718" y="2777"/>
                  <a:pt x="718" y="2778"/>
                </a:cubicBezTo>
                <a:lnTo>
                  <a:pt x="718" y="2778"/>
                </a:lnTo>
                <a:cubicBezTo>
                  <a:pt x="719" y="2774"/>
                  <a:pt x="721" y="2770"/>
                  <a:pt x="722" y="2766"/>
                </a:cubicBezTo>
                <a:cubicBezTo>
                  <a:pt x="729" y="2755"/>
                  <a:pt x="732" y="2745"/>
                  <a:pt x="739" y="2735"/>
                </a:cubicBezTo>
                <a:cubicBezTo>
                  <a:pt x="756" y="2714"/>
                  <a:pt x="773" y="2694"/>
                  <a:pt x="793" y="2674"/>
                </a:cubicBezTo>
                <a:cubicBezTo>
                  <a:pt x="872" y="2616"/>
                  <a:pt x="957" y="2568"/>
                  <a:pt x="1041" y="2527"/>
                </a:cubicBezTo>
                <a:cubicBezTo>
                  <a:pt x="1215" y="2453"/>
                  <a:pt x="1388" y="2388"/>
                  <a:pt x="1559" y="2314"/>
                </a:cubicBezTo>
                <a:cubicBezTo>
                  <a:pt x="1589" y="2300"/>
                  <a:pt x="1620" y="2286"/>
                  <a:pt x="1650" y="2273"/>
                </a:cubicBezTo>
                <a:cubicBezTo>
                  <a:pt x="1705" y="2249"/>
                  <a:pt x="1746" y="2194"/>
                  <a:pt x="1760" y="2136"/>
                </a:cubicBezTo>
                <a:cubicBezTo>
                  <a:pt x="1776" y="2065"/>
                  <a:pt x="1756" y="1976"/>
                  <a:pt x="1699" y="1929"/>
                </a:cubicBezTo>
                <a:cubicBezTo>
                  <a:pt x="1650" y="1885"/>
                  <a:pt x="1603" y="1861"/>
                  <a:pt x="1542" y="1841"/>
                </a:cubicBezTo>
                <a:cubicBezTo>
                  <a:pt x="1457" y="1810"/>
                  <a:pt x="1365" y="1793"/>
                  <a:pt x="1280" y="1766"/>
                </a:cubicBezTo>
                <a:cubicBezTo>
                  <a:pt x="1212" y="1735"/>
                  <a:pt x="1154" y="1694"/>
                  <a:pt x="1093" y="1653"/>
                </a:cubicBezTo>
                <a:cubicBezTo>
                  <a:pt x="1032" y="1606"/>
                  <a:pt x="970" y="1555"/>
                  <a:pt x="919" y="1500"/>
                </a:cubicBezTo>
                <a:cubicBezTo>
                  <a:pt x="903" y="1473"/>
                  <a:pt x="885" y="1449"/>
                  <a:pt x="872" y="1422"/>
                </a:cubicBezTo>
                <a:cubicBezTo>
                  <a:pt x="845" y="1347"/>
                  <a:pt x="821" y="1273"/>
                  <a:pt x="807" y="1198"/>
                </a:cubicBezTo>
                <a:cubicBezTo>
                  <a:pt x="801" y="1140"/>
                  <a:pt x="801" y="1082"/>
                  <a:pt x="804" y="1024"/>
                </a:cubicBezTo>
                <a:cubicBezTo>
                  <a:pt x="814" y="970"/>
                  <a:pt x="824" y="918"/>
                  <a:pt x="841" y="868"/>
                </a:cubicBezTo>
                <a:cubicBezTo>
                  <a:pt x="926" y="806"/>
                  <a:pt x="1018" y="759"/>
                  <a:pt x="1110" y="708"/>
                </a:cubicBezTo>
                <a:cubicBezTo>
                  <a:pt x="1225" y="646"/>
                  <a:pt x="1338" y="585"/>
                  <a:pt x="1454" y="524"/>
                </a:cubicBezTo>
                <a:cubicBezTo>
                  <a:pt x="1589" y="453"/>
                  <a:pt x="1624" y="259"/>
                  <a:pt x="1545" y="133"/>
                </a:cubicBezTo>
                <a:cubicBezTo>
                  <a:pt x="1508" y="72"/>
                  <a:pt x="1443" y="28"/>
                  <a:pt x="1372" y="7"/>
                </a:cubicBezTo>
                <a:cubicBezTo>
                  <a:pt x="1352" y="3"/>
                  <a:pt x="1332" y="0"/>
                  <a:pt x="131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58" name="Google Shape;2758;p56"/>
          <p:cNvSpPr/>
          <p:nvPr/>
        </p:nvSpPr>
        <p:spPr>
          <a:xfrm>
            <a:off x="4688863" y="1611951"/>
            <a:ext cx="46499" cy="81242"/>
          </a:xfrm>
          <a:custGeom>
            <a:avLst/>
            <a:gdLst/>
            <a:ahLst/>
            <a:cxnLst/>
            <a:rect l="l" t="t" r="r" b="b"/>
            <a:pathLst>
              <a:path w="1147" h="2004" extrusionOk="0">
                <a:moveTo>
                  <a:pt x="339" y="0"/>
                </a:moveTo>
                <a:cubicBezTo>
                  <a:pt x="337" y="0"/>
                  <a:pt x="335" y="0"/>
                  <a:pt x="333" y="0"/>
                </a:cubicBezTo>
                <a:cubicBezTo>
                  <a:pt x="149" y="4"/>
                  <a:pt x="0" y="164"/>
                  <a:pt x="3" y="347"/>
                </a:cubicBezTo>
                <a:cubicBezTo>
                  <a:pt x="11" y="724"/>
                  <a:pt x="17" y="1102"/>
                  <a:pt x="17" y="1480"/>
                </a:cubicBezTo>
                <a:lnTo>
                  <a:pt x="17" y="1511"/>
                </a:lnTo>
                <a:cubicBezTo>
                  <a:pt x="20" y="1569"/>
                  <a:pt x="31" y="1626"/>
                  <a:pt x="41" y="1680"/>
                </a:cubicBezTo>
                <a:cubicBezTo>
                  <a:pt x="47" y="1718"/>
                  <a:pt x="82" y="1796"/>
                  <a:pt x="96" y="1814"/>
                </a:cubicBezTo>
                <a:cubicBezTo>
                  <a:pt x="116" y="1844"/>
                  <a:pt x="140" y="1875"/>
                  <a:pt x="163" y="1902"/>
                </a:cubicBezTo>
                <a:cubicBezTo>
                  <a:pt x="190" y="1922"/>
                  <a:pt x="218" y="1943"/>
                  <a:pt x="248" y="1963"/>
                </a:cubicBezTo>
                <a:cubicBezTo>
                  <a:pt x="300" y="1997"/>
                  <a:pt x="371" y="2004"/>
                  <a:pt x="432" y="2004"/>
                </a:cubicBezTo>
                <a:cubicBezTo>
                  <a:pt x="521" y="2004"/>
                  <a:pt x="616" y="1960"/>
                  <a:pt x="677" y="1895"/>
                </a:cubicBezTo>
                <a:cubicBezTo>
                  <a:pt x="752" y="1814"/>
                  <a:pt x="789" y="1712"/>
                  <a:pt x="820" y="1605"/>
                </a:cubicBezTo>
                <a:cubicBezTo>
                  <a:pt x="837" y="1541"/>
                  <a:pt x="851" y="1476"/>
                  <a:pt x="861" y="1412"/>
                </a:cubicBezTo>
                <a:cubicBezTo>
                  <a:pt x="922" y="1398"/>
                  <a:pt x="976" y="1368"/>
                  <a:pt x="1024" y="1320"/>
                </a:cubicBezTo>
                <a:cubicBezTo>
                  <a:pt x="1133" y="1208"/>
                  <a:pt x="1146" y="1027"/>
                  <a:pt x="1061" y="895"/>
                </a:cubicBezTo>
                <a:cubicBezTo>
                  <a:pt x="1052" y="881"/>
                  <a:pt x="1041" y="867"/>
                  <a:pt x="1031" y="854"/>
                </a:cubicBezTo>
                <a:cubicBezTo>
                  <a:pt x="1024" y="840"/>
                  <a:pt x="1014" y="823"/>
                  <a:pt x="1007" y="809"/>
                </a:cubicBezTo>
                <a:cubicBezTo>
                  <a:pt x="949" y="711"/>
                  <a:pt x="864" y="619"/>
                  <a:pt x="749" y="589"/>
                </a:cubicBezTo>
                <a:cubicBezTo>
                  <a:pt x="728" y="585"/>
                  <a:pt x="708" y="582"/>
                  <a:pt x="687" y="582"/>
                </a:cubicBezTo>
                <a:cubicBezTo>
                  <a:pt x="684" y="497"/>
                  <a:pt x="684" y="415"/>
                  <a:pt x="680" y="330"/>
                </a:cubicBezTo>
                <a:cubicBezTo>
                  <a:pt x="677" y="148"/>
                  <a:pt x="520" y="0"/>
                  <a:pt x="33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59" name="Google Shape;2759;p56"/>
          <p:cNvSpPr/>
          <p:nvPr/>
        </p:nvSpPr>
        <p:spPr>
          <a:xfrm>
            <a:off x="4784130" y="1857416"/>
            <a:ext cx="151052" cy="207078"/>
          </a:xfrm>
          <a:custGeom>
            <a:avLst/>
            <a:gdLst/>
            <a:ahLst/>
            <a:cxnLst/>
            <a:rect l="l" t="t" r="r" b="b"/>
            <a:pathLst>
              <a:path w="3726" h="5108" extrusionOk="0">
                <a:moveTo>
                  <a:pt x="839" y="0"/>
                </a:moveTo>
                <a:cubicBezTo>
                  <a:pt x="733" y="0"/>
                  <a:pt x="620" y="26"/>
                  <a:pt x="545" y="86"/>
                </a:cubicBezTo>
                <a:cubicBezTo>
                  <a:pt x="368" y="116"/>
                  <a:pt x="201" y="208"/>
                  <a:pt x="85" y="340"/>
                </a:cubicBezTo>
                <a:cubicBezTo>
                  <a:pt x="62" y="364"/>
                  <a:pt x="41" y="392"/>
                  <a:pt x="21" y="422"/>
                </a:cubicBezTo>
                <a:cubicBezTo>
                  <a:pt x="21" y="456"/>
                  <a:pt x="18" y="494"/>
                  <a:pt x="14" y="530"/>
                </a:cubicBezTo>
                <a:lnTo>
                  <a:pt x="18" y="500"/>
                </a:lnTo>
                <a:lnTo>
                  <a:pt x="18" y="500"/>
                </a:lnTo>
                <a:cubicBezTo>
                  <a:pt x="4" y="633"/>
                  <a:pt x="0" y="742"/>
                  <a:pt x="8" y="844"/>
                </a:cubicBezTo>
                <a:lnTo>
                  <a:pt x="8" y="877"/>
                </a:lnTo>
                <a:cubicBezTo>
                  <a:pt x="14" y="898"/>
                  <a:pt x="18" y="915"/>
                  <a:pt x="24" y="935"/>
                </a:cubicBezTo>
                <a:cubicBezTo>
                  <a:pt x="35" y="953"/>
                  <a:pt x="45" y="966"/>
                  <a:pt x="55" y="984"/>
                </a:cubicBezTo>
                <a:lnTo>
                  <a:pt x="69" y="997"/>
                </a:lnTo>
                <a:cubicBezTo>
                  <a:pt x="137" y="1072"/>
                  <a:pt x="205" y="1147"/>
                  <a:pt x="245" y="1235"/>
                </a:cubicBezTo>
                <a:lnTo>
                  <a:pt x="266" y="1269"/>
                </a:lnTo>
                <a:cubicBezTo>
                  <a:pt x="294" y="1331"/>
                  <a:pt x="324" y="1392"/>
                  <a:pt x="338" y="1460"/>
                </a:cubicBezTo>
                <a:cubicBezTo>
                  <a:pt x="347" y="1524"/>
                  <a:pt x="358" y="1579"/>
                  <a:pt x="361" y="1629"/>
                </a:cubicBezTo>
                <a:cubicBezTo>
                  <a:pt x="365" y="1691"/>
                  <a:pt x="358" y="1749"/>
                  <a:pt x="344" y="1824"/>
                </a:cubicBezTo>
                <a:cubicBezTo>
                  <a:pt x="330" y="1891"/>
                  <a:pt x="303" y="1956"/>
                  <a:pt x="273" y="2017"/>
                </a:cubicBezTo>
                <a:cubicBezTo>
                  <a:pt x="266" y="2041"/>
                  <a:pt x="259" y="2065"/>
                  <a:pt x="249" y="2089"/>
                </a:cubicBezTo>
                <a:cubicBezTo>
                  <a:pt x="242" y="2119"/>
                  <a:pt x="232" y="2147"/>
                  <a:pt x="222" y="2177"/>
                </a:cubicBezTo>
                <a:cubicBezTo>
                  <a:pt x="187" y="2265"/>
                  <a:pt x="154" y="2351"/>
                  <a:pt x="113" y="2439"/>
                </a:cubicBezTo>
                <a:cubicBezTo>
                  <a:pt x="93" y="2510"/>
                  <a:pt x="72" y="2585"/>
                  <a:pt x="62" y="2660"/>
                </a:cubicBezTo>
                <a:cubicBezTo>
                  <a:pt x="45" y="2861"/>
                  <a:pt x="41" y="3041"/>
                  <a:pt x="45" y="3212"/>
                </a:cubicBezTo>
                <a:cubicBezTo>
                  <a:pt x="45" y="3238"/>
                  <a:pt x="49" y="3270"/>
                  <a:pt x="49" y="3296"/>
                </a:cubicBezTo>
                <a:cubicBezTo>
                  <a:pt x="49" y="3358"/>
                  <a:pt x="49" y="3416"/>
                  <a:pt x="52" y="3477"/>
                </a:cubicBezTo>
                <a:cubicBezTo>
                  <a:pt x="55" y="3497"/>
                  <a:pt x="55" y="3518"/>
                  <a:pt x="58" y="3538"/>
                </a:cubicBezTo>
                <a:lnTo>
                  <a:pt x="62" y="3582"/>
                </a:lnTo>
                <a:cubicBezTo>
                  <a:pt x="69" y="3674"/>
                  <a:pt x="79" y="3766"/>
                  <a:pt x="85" y="3857"/>
                </a:cubicBezTo>
                <a:lnTo>
                  <a:pt x="85" y="3874"/>
                </a:lnTo>
                <a:cubicBezTo>
                  <a:pt x="93" y="4021"/>
                  <a:pt x="85" y="4171"/>
                  <a:pt x="79" y="4317"/>
                </a:cubicBezTo>
                <a:cubicBezTo>
                  <a:pt x="76" y="4388"/>
                  <a:pt x="72" y="4460"/>
                  <a:pt x="69" y="4531"/>
                </a:cubicBezTo>
                <a:cubicBezTo>
                  <a:pt x="69" y="4592"/>
                  <a:pt x="65" y="4657"/>
                  <a:pt x="65" y="4719"/>
                </a:cubicBezTo>
                <a:cubicBezTo>
                  <a:pt x="62" y="4793"/>
                  <a:pt x="55" y="4868"/>
                  <a:pt x="45" y="4939"/>
                </a:cubicBezTo>
                <a:cubicBezTo>
                  <a:pt x="130" y="5004"/>
                  <a:pt x="212" y="5028"/>
                  <a:pt x="330" y="5075"/>
                </a:cubicBezTo>
                <a:cubicBezTo>
                  <a:pt x="388" y="5099"/>
                  <a:pt x="444" y="5107"/>
                  <a:pt x="500" y="5107"/>
                </a:cubicBezTo>
                <a:cubicBezTo>
                  <a:pt x="584" y="5107"/>
                  <a:pt x="668" y="5088"/>
                  <a:pt x="756" y="5072"/>
                </a:cubicBezTo>
                <a:cubicBezTo>
                  <a:pt x="854" y="5055"/>
                  <a:pt x="947" y="5000"/>
                  <a:pt x="1028" y="4946"/>
                </a:cubicBezTo>
                <a:cubicBezTo>
                  <a:pt x="1192" y="4841"/>
                  <a:pt x="1341" y="4711"/>
                  <a:pt x="1498" y="4592"/>
                </a:cubicBezTo>
                <a:cubicBezTo>
                  <a:pt x="1763" y="4392"/>
                  <a:pt x="2032" y="4194"/>
                  <a:pt x="2300" y="3994"/>
                </a:cubicBezTo>
                <a:cubicBezTo>
                  <a:pt x="2437" y="3895"/>
                  <a:pt x="2572" y="3793"/>
                  <a:pt x="2712" y="3694"/>
                </a:cubicBezTo>
                <a:cubicBezTo>
                  <a:pt x="2804" y="3626"/>
                  <a:pt x="2895" y="3555"/>
                  <a:pt x="2991" y="3490"/>
                </a:cubicBezTo>
                <a:cubicBezTo>
                  <a:pt x="3263" y="3480"/>
                  <a:pt x="3504" y="3314"/>
                  <a:pt x="3630" y="3078"/>
                </a:cubicBezTo>
                <a:cubicBezTo>
                  <a:pt x="3691" y="2963"/>
                  <a:pt x="3726" y="2827"/>
                  <a:pt x="3722" y="2698"/>
                </a:cubicBezTo>
                <a:cubicBezTo>
                  <a:pt x="3722" y="2599"/>
                  <a:pt x="3702" y="2500"/>
                  <a:pt x="3682" y="2405"/>
                </a:cubicBezTo>
                <a:cubicBezTo>
                  <a:pt x="3647" y="2208"/>
                  <a:pt x="3514" y="2038"/>
                  <a:pt x="3382" y="1891"/>
                </a:cubicBezTo>
                <a:cubicBezTo>
                  <a:pt x="3280" y="1780"/>
                  <a:pt x="3144" y="1698"/>
                  <a:pt x="3021" y="1606"/>
                </a:cubicBezTo>
                <a:cubicBezTo>
                  <a:pt x="2899" y="1517"/>
                  <a:pt x="2735" y="1453"/>
                  <a:pt x="2596" y="1405"/>
                </a:cubicBezTo>
                <a:cubicBezTo>
                  <a:pt x="2579" y="1402"/>
                  <a:pt x="2566" y="1395"/>
                  <a:pt x="2548" y="1392"/>
                </a:cubicBezTo>
                <a:cubicBezTo>
                  <a:pt x="2464" y="1286"/>
                  <a:pt x="2365" y="1208"/>
                  <a:pt x="2246" y="1130"/>
                </a:cubicBezTo>
                <a:cubicBezTo>
                  <a:pt x="2164" y="1075"/>
                  <a:pt x="2072" y="1034"/>
                  <a:pt x="1977" y="1011"/>
                </a:cubicBezTo>
                <a:cubicBezTo>
                  <a:pt x="1957" y="956"/>
                  <a:pt x="1933" y="902"/>
                  <a:pt x="1902" y="850"/>
                </a:cubicBezTo>
                <a:cubicBezTo>
                  <a:pt x="1868" y="803"/>
                  <a:pt x="1831" y="755"/>
                  <a:pt x="1793" y="711"/>
                </a:cubicBezTo>
                <a:cubicBezTo>
                  <a:pt x="1773" y="646"/>
                  <a:pt x="1746" y="582"/>
                  <a:pt x="1712" y="524"/>
                </a:cubicBezTo>
                <a:cubicBezTo>
                  <a:pt x="1603" y="323"/>
                  <a:pt x="1409" y="177"/>
                  <a:pt x="1192" y="119"/>
                </a:cubicBezTo>
                <a:cubicBezTo>
                  <a:pt x="1130" y="72"/>
                  <a:pt x="1058" y="37"/>
                  <a:pt x="983" y="17"/>
                </a:cubicBezTo>
                <a:cubicBezTo>
                  <a:pt x="940" y="6"/>
                  <a:pt x="891" y="0"/>
                  <a:pt x="83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60" name="Google Shape;2760;p56"/>
          <p:cNvSpPr/>
          <p:nvPr/>
        </p:nvSpPr>
        <p:spPr>
          <a:xfrm>
            <a:off x="4705971" y="2105759"/>
            <a:ext cx="730" cy="203"/>
          </a:xfrm>
          <a:custGeom>
            <a:avLst/>
            <a:gdLst/>
            <a:ahLst/>
            <a:cxnLst/>
            <a:rect l="l" t="t" r="r" b="b"/>
            <a:pathLst>
              <a:path w="18" h="5" extrusionOk="0">
                <a:moveTo>
                  <a:pt x="17" y="1"/>
                </a:moveTo>
                <a:cubicBezTo>
                  <a:pt x="10" y="1"/>
                  <a:pt x="3" y="4"/>
                  <a:pt x="0" y="4"/>
                </a:cubicBezTo>
                <a:cubicBezTo>
                  <a:pt x="3" y="4"/>
                  <a:pt x="10" y="1"/>
                  <a:pt x="17" y="1"/>
                </a:cubicBezTo>
                <a:close/>
              </a:path>
            </a:pathLst>
          </a:custGeom>
          <a:solidFill>
            <a:srgbClr val="FFD4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61" name="Google Shape;2761;p56"/>
          <p:cNvSpPr/>
          <p:nvPr/>
        </p:nvSpPr>
        <p:spPr>
          <a:xfrm>
            <a:off x="4763739" y="1842984"/>
            <a:ext cx="72161" cy="236673"/>
          </a:xfrm>
          <a:custGeom>
            <a:avLst/>
            <a:gdLst/>
            <a:ahLst/>
            <a:cxnLst/>
            <a:rect l="l" t="t" r="r" b="b"/>
            <a:pathLst>
              <a:path w="1780" h="5838" extrusionOk="0">
                <a:moveTo>
                  <a:pt x="881" y="833"/>
                </a:moveTo>
                <a:cubicBezTo>
                  <a:pt x="871" y="839"/>
                  <a:pt x="861" y="850"/>
                  <a:pt x="854" y="856"/>
                </a:cubicBezTo>
                <a:cubicBezTo>
                  <a:pt x="861" y="846"/>
                  <a:pt x="871" y="839"/>
                  <a:pt x="881" y="833"/>
                </a:cubicBezTo>
                <a:close/>
                <a:moveTo>
                  <a:pt x="1308" y="0"/>
                </a:moveTo>
                <a:cubicBezTo>
                  <a:pt x="1255" y="0"/>
                  <a:pt x="1205" y="16"/>
                  <a:pt x="1157" y="43"/>
                </a:cubicBezTo>
                <a:cubicBezTo>
                  <a:pt x="1028" y="111"/>
                  <a:pt x="899" y="179"/>
                  <a:pt x="769" y="247"/>
                </a:cubicBezTo>
                <a:cubicBezTo>
                  <a:pt x="725" y="274"/>
                  <a:pt x="677" y="299"/>
                  <a:pt x="633" y="326"/>
                </a:cubicBezTo>
                <a:cubicBezTo>
                  <a:pt x="602" y="343"/>
                  <a:pt x="575" y="360"/>
                  <a:pt x="548" y="376"/>
                </a:cubicBezTo>
                <a:cubicBezTo>
                  <a:pt x="507" y="404"/>
                  <a:pt x="470" y="437"/>
                  <a:pt x="432" y="468"/>
                </a:cubicBezTo>
                <a:cubicBezTo>
                  <a:pt x="398" y="499"/>
                  <a:pt x="371" y="544"/>
                  <a:pt x="348" y="584"/>
                </a:cubicBezTo>
                <a:cubicBezTo>
                  <a:pt x="330" y="618"/>
                  <a:pt x="316" y="655"/>
                  <a:pt x="303" y="690"/>
                </a:cubicBezTo>
                <a:cubicBezTo>
                  <a:pt x="293" y="727"/>
                  <a:pt x="282" y="757"/>
                  <a:pt x="276" y="795"/>
                </a:cubicBezTo>
                <a:cubicBezTo>
                  <a:pt x="266" y="842"/>
                  <a:pt x="262" y="894"/>
                  <a:pt x="255" y="941"/>
                </a:cubicBezTo>
                <a:cubicBezTo>
                  <a:pt x="252" y="999"/>
                  <a:pt x="245" y="1054"/>
                  <a:pt x="249" y="1111"/>
                </a:cubicBezTo>
                <a:cubicBezTo>
                  <a:pt x="255" y="1247"/>
                  <a:pt x="282" y="1384"/>
                  <a:pt x="327" y="1509"/>
                </a:cubicBezTo>
                <a:cubicBezTo>
                  <a:pt x="374" y="1635"/>
                  <a:pt x="429" y="1758"/>
                  <a:pt x="521" y="1860"/>
                </a:cubicBezTo>
                <a:cubicBezTo>
                  <a:pt x="596" y="1945"/>
                  <a:pt x="690" y="2016"/>
                  <a:pt x="786" y="2078"/>
                </a:cubicBezTo>
                <a:cubicBezTo>
                  <a:pt x="817" y="2101"/>
                  <a:pt x="850" y="2122"/>
                  <a:pt x="885" y="2142"/>
                </a:cubicBezTo>
                <a:cubicBezTo>
                  <a:pt x="878" y="2142"/>
                  <a:pt x="874" y="2145"/>
                  <a:pt x="871" y="2145"/>
                </a:cubicBezTo>
                <a:cubicBezTo>
                  <a:pt x="772" y="2186"/>
                  <a:pt x="681" y="2234"/>
                  <a:pt x="592" y="2291"/>
                </a:cubicBezTo>
                <a:cubicBezTo>
                  <a:pt x="527" y="2332"/>
                  <a:pt x="466" y="2384"/>
                  <a:pt x="412" y="2438"/>
                </a:cubicBezTo>
                <a:cubicBezTo>
                  <a:pt x="343" y="2506"/>
                  <a:pt x="293" y="2605"/>
                  <a:pt x="252" y="2696"/>
                </a:cubicBezTo>
                <a:cubicBezTo>
                  <a:pt x="197" y="2830"/>
                  <a:pt x="160" y="2965"/>
                  <a:pt x="160" y="3115"/>
                </a:cubicBezTo>
                <a:cubicBezTo>
                  <a:pt x="160" y="3190"/>
                  <a:pt x="170" y="3261"/>
                  <a:pt x="180" y="3336"/>
                </a:cubicBezTo>
                <a:cubicBezTo>
                  <a:pt x="194" y="3411"/>
                  <a:pt x="228" y="3486"/>
                  <a:pt x="272" y="3550"/>
                </a:cubicBezTo>
                <a:cubicBezTo>
                  <a:pt x="323" y="3629"/>
                  <a:pt x="398" y="3687"/>
                  <a:pt x="473" y="3737"/>
                </a:cubicBezTo>
                <a:cubicBezTo>
                  <a:pt x="494" y="3751"/>
                  <a:pt x="514" y="3764"/>
                  <a:pt x="534" y="3775"/>
                </a:cubicBezTo>
                <a:cubicBezTo>
                  <a:pt x="490" y="3809"/>
                  <a:pt x="445" y="3850"/>
                  <a:pt x="401" y="3887"/>
                </a:cubicBezTo>
                <a:cubicBezTo>
                  <a:pt x="334" y="3952"/>
                  <a:pt x="276" y="4037"/>
                  <a:pt x="228" y="4119"/>
                </a:cubicBezTo>
                <a:cubicBezTo>
                  <a:pt x="174" y="4217"/>
                  <a:pt x="130" y="4323"/>
                  <a:pt x="99" y="4428"/>
                </a:cubicBezTo>
                <a:cubicBezTo>
                  <a:pt x="68" y="4519"/>
                  <a:pt x="45" y="4615"/>
                  <a:pt x="27" y="4714"/>
                </a:cubicBezTo>
                <a:cubicBezTo>
                  <a:pt x="14" y="4813"/>
                  <a:pt x="1" y="4911"/>
                  <a:pt x="7" y="5009"/>
                </a:cubicBezTo>
                <a:cubicBezTo>
                  <a:pt x="10" y="5030"/>
                  <a:pt x="10" y="5054"/>
                  <a:pt x="14" y="5075"/>
                </a:cubicBezTo>
                <a:cubicBezTo>
                  <a:pt x="24" y="5142"/>
                  <a:pt x="34" y="5213"/>
                  <a:pt x="54" y="5279"/>
                </a:cubicBezTo>
                <a:cubicBezTo>
                  <a:pt x="78" y="5350"/>
                  <a:pt x="109" y="5414"/>
                  <a:pt x="139" y="5483"/>
                </a:cubicBezTo>
                <a:cubicBezTo>
                  <a:pt x="180" y="5564"/>
                  <a:pt x="235" y="5642"/>
                  <a:pt x="307" y="5700"/>
                </a:cubicBezTo>
                <a:cubicBezTo>
                  <a:pt x="392" y="5769"/>
                  <a:pt x="486" y="5802"/>
                  <a:pt x="592" y="5830"/>
                </a:cubicBezTo>
                <a:cubicBezTo>
                  <a:pt x="615" y="5835"/>
                  <a:pt x="637" y="5838"/>
                  <a:pt x="660" y="5838"/>
                </a:cubicBezTo>
                <a:cubicBezTo>
                  <a:pt x="764" y="5838"/>
                  <a:pt x="865" y="5782"/>
                  <a:pt x="915" y="5690"/>
                </a:cubicBezTo>
                <a:cubicBezTo>
                  <a:pt x="976" y="5578"/>
                  <a:pt x="960" y="5425"/>
                  <a:pt x="861" y="5340"/>
                </a:cubicBezTo>
                <a:cubicBezTo>
                  <a:pt x="820" y="5302"/>
                  <a:pt x="779" y="5268"/>
                  <a:pt x="742" y="5231"/>
                </a:cubicBezTo>
                <a:cubicBezTo>
                  <a:pt x="735" y="5221"/>
                  <a:pt x="728" y="5210"/>
                  <a:pt x="725" y="5200"/>
                </a:cubicBezTo>
                <a:cubicBezTo>
                  <a:pt x="708" y="5152"/>
                  <a:pt x="690" y="5108"/>
                  <a:pt x="681" y="5061"/>
                </a:cubicBezTo>
                <a:cubicBezTo>
                  <a:pt x="674" y="4989"/>
                  <a:pt x="674" y="4918"/>
                  <a:pt x="677" y="4846"/>
                </a:cubicBezTo>
                <a:cubicBezTo>
                  <a:pt x="698" y="4707"/>
                  <a:pt x="728" y="4568"/>
                  <a:pt x="772" y="4438"/>
                </a:cubicBezTo>
                <a:cubicBezTo>
                  <a:pt x="797" y="4381"/>
                  <a:pt x="823" y="4329"/>
                  <a:pt x="858" y="4279"/>
                </a:cubicBezTo>
                <a:cubicBezTo>
                  <a:pt x="885" y="4248"/>
                  <a:pt x="912" y="4221"/>
                  <a:pt x="943" y="4193"/>
                </a:cubicBezTo>
                <a:cubicBezTo>
                  <a:pt x="1007" y="4146"/>
                  <a:pt x="1078" y="4105"/>
                  <a:pt x="1153" y="4067"/>
                </a:cubicBezTo>
                <a:cubicBezTo>
                  <a:pt x="1215" y="4040"/>
                  <a:pt x="1279" y="4017"/>
                  <a:pt x="1340" y="3986"/>
                </a:cubicBezTo>
                <a:cubicBezTo>
                  <a:pt x="1415" y="3952"/>
                  <a:pt x="1483" y="3877"/>
                  <a:pt x="1500" y="3795"/>
                </a:cubicBezTo>
                <a:cubicBezTo>
                  <a:pt x="1511" y="3728"/>
                  <a:pt x="1507" y="3662"/>
                  <a:pt x="1470" y="3601"/>
                </a:cubicBezTo>
                <a:cubicBezTo>
                  <a:pt x="1442" y="3557"/>
                  <a:pt x="1401" y="3519"/>
                  <a:pt x="1354" y="3499"/>
                </a:cubicBezTo>
                <a:cubicBezTo>
                  <a:pt x="1272" y="3458"/>
                  <a:pt x="1184" y="3452"/>
                  <a:pt x="1099" y="3425"/>
                </a:cubicBezTo>
                <a:cubicBezTo>
                  <a:pt x="1041" y="3411"/>
                  <a:pt x="987" y="3390"/>
                  <a:pt x="932" y="3370"/>
                </a:cubicBezTo>
                <a:cubicBezTo>
                  <a:pt x="868" y="3343"/>
                  <a:pt x="806" y="3312"/>
                  <a:pt x="748" y="3274"/>
                </a:cubicBezTo>
                <a:cubicBezTo>
                  <a:pt x="735" y="3265"/>
                  <a:pt x="721" y="3254"/>
                  <a:pt x="708" y="3241"/>
                </a:cubicBezTo>
                <a:lnTo>
                  <a:pt x="708" y="3238"/>
                </a:lnTo>
                <a:cubicBezTo>
                  <a:pt x="698" y="3207"/>
                  <a:pt x="690" y="3176"/>
                  <a:pt x="684" y="3145"/>
                </a:cubicBezTo>
                <a:cubicBezTo>
                  <a:pt x="674" y="3074"/>
                  <a:pt x="674" y="3006"/>
                  <a:pt x="677" y="2935"/>
                </a:cubicBezTo>
                <a:cubicBezTo>
                  <a:pt x="687" y="2877"/>
                  <a:pt x="704" y="2822"/>
                  <a:pt x="721" y="2768"/>
                </a:cubicBezTo>
                <a:cubicBezTo>
                  <a:pt x="728" y="2758"/>
                  <a:pt x="735" y="2744"/>
                  <a:pt x="742" y="2734"/>
                </a:cubicBezTo>
                <a:cubicBezTo>
                  <a:pt x="759" y="2714"/>
                  <a:pt x="776" y="2693"/>
                  <a:pt x="792" y="2676"/>
                </a:cubicBezTo>
                <a:cubicBezTo>
                  <a:pt x="871" y="2618"/>
                  <a:pt x="956" y="2571"/>
                  <a:pt x="1045" y="2527"/>
                </a:cubicBezTo>
                <a:cubicBezTo>
                  <a:pt x="1215" y="2455"/>
                  <a:pt x="1388" y="2387"/>
                  <a:pt x="1561" y="2315"/>
                </a:cubicBezTo>
                <a:cubicBezTo>
                  <a:pt x="1593" y="2302"/>
                  <a:pt x="1623" y="2288"/>
                  <a:pt x="1654" y="2274"/>
                </a:cubicBezTo>
                <a:cubicBezTo>
                  <a:pt x="1704" y="2247"/>
                  <a:pt x="1745" y="2197"/>
                  <a:pt x="1759" y="2139"/>
                </a:cubicBezTo>
                <a:cubicBezTo>
                  <a:pt x="1779" y="2067"/>
                  <a:pt x="1756" y="1979"/>
                  <a:pt x="1701" y="1927"/>
                </a:cubicBezTo>
                <a:cubicBezTo>
                  <a:pt x="1650" y="1883"/>
                  <a:pt x="1602" y="1863"/>
                  <a:pt x="1544" y="1839"/>
                </a:cubicBezTo>
                <a:cubicBezTo>
                  <a:pt x="1456" y="1809"/>
                  <a:pt x="1368" y="1792"/>
                  <a:pt x="1279" y="1764"/>
                </a:cubicBezTo>
                <a:cubicBezTo>
                  <a:pt x="1215" y="1734"/>
                  <a:pt x="1153" y="1693"/>
                  <a:pt x="1092" y="1652"/>
                </a:cubicBezTo>
                <a:cubicBezTo>
                  <a:pt x="1031" y="1605"/>
                  <a:pt x="973" y="1557"/>
                  <a:pt x="919" y="1499"/>
                </a:cubicBezTo>
                <a:cubicBezTo>
                  <a:pt x="902" y="1475"/>
                  <a:pt x="888" y="1448"/>
                  <a:pt x="874" y="1424"/>
                </a:cubicBezTo>
                <a:cubicBezTo>
                  <a:pt x="844" y="1349"/>
                  <a:pt x="823" y="1274"/>
                  <a:pt x="806" y="1197"/>
                </a:cubicBezTo>
                <a:cubicBezTo>
                  <a:pt x="800" y="1139"/>
                  <a:pt x="800" y="1081"/>
                  <a:pt x="803" y="1026"/>
                </a:cubicBezTo>
                <a:cubicBezTo>
                  <a:pt x="813" y="972"/>
                  <a:pt x="823" y="917"/>
                  <a:pt x="841" y="866"/>
                </a:cubicBezTo>
                <a:cubicBezTo>
                  <a:pt x="926" y="805"/>
                  <a:pt x="1021" y="757"/>
                  <a:pt x="1112" y="707"/>
                </a:cubicBezTo>
                <a:cubicBezTo>
                  <a:pt x="1225" y="646"/>
                  <a:pt x="1340" y="584"/>
                  <a:pt x="1453" y="526"/>
                </a:cubicBezTo>
                <a:cubicBezTo>
                  <a:pt x="1588" y="451"/>
                  <a:pt x="1623" y="261"/>
                  <a:pt x="1544" y="135"/>
                </a:cubicBezTo>
                <a:cubicBezTo>
                  <a:pt x="1507" y="74"/>
                  <a:pt x="1446" y="26"/>
                  <a:pt x="1375" y="9"/>
                </a:cubicBezTo>
                <a:cubicBezTo>
                  <a:pt x="1352" y="3"/>
                  <a:pt x="1330" y="0"/>
                  <a:pt x="130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62" name="Google Shape;2762;p56"/>
          <p:cNvSpPr/>
          <p:nvPr/>
        </p:nvSpPr>
        <p:spPr>
          <a:xfrm>
            <a:off x="4882721" y="1920252"/>
            <a:ext cx="46378" cy="81323"/>
          </a:xfrm>
          <a:custGeom>
            <a:avLst/>
            <a:gdLst/>
            <a:ahLst/>
            <a:cxnLst/>
            <a:rect l="l" t="t" r="r" b="b"/>
            <a:pathLst>
              <a:path w="1144" h="2006" extrusionOk="0">
                <a:moveTo>
                  <a:pt x="346" y="1"/>
                </a:moveTo>
                <a:cubicBezTo>
                  <a:pt x="342" y="1"/>
                  <a:pt x="338" y="1"/>
                  <a:pt x="334" y="1"/>
                </a:cubicBezTo>
                <a:cubicBezTo>
                  <a:pt x="147" y="5"/>
                  <a:pt x="1" y="161"/>
                  <a:pt x="1" y="345"/>
                </a:cubicBezTo>
                <a:cubicBezTo>
                  <a:pt x="8" y="723"/>
                  <a:pt x="14" y="1100"/>
                  <a:pt x="14" y="1478"/>
                </a:cubicBezTo>
                <a:lnTo>
                  <a:pt x="14" y="1508"/>
                </a:lnTo>
                <a:cubicBezTo>
                  <a:pt x="18" y="1566"/>
                  <a:pt x="32" y="1624"/>
                  <a:pt x="41" y="1682"/>
                </a:cubicBezTo>
                <a:cubicBezTo>
                  <a:pt x="45" y="1720"/>
                  <a:pt x="79" y="1794"/>
                  <a:pt x="93" y="1814"/>
                </a:cubicBezTo>
                <a:cubicBezTo>
                  <a:pt x="116" y="1845"/>
                  <a:pt x="137" y="1872"/>
                  <a:pt x="161" y="1899"/>
                </a:cubicBezTo>
                <a:cubicBezTo>
                  <a:pt x="188" y="1924"/>
                  <a:pt x="218" y="1944"/>
                  <a:pt x="245" y="1960"/>
                </a:cubicBezTo>
                <a:cubicBezTo>
                  <a:pt x="300" y="1995"/>
                  <a:pt x="368" y="2001"/>
                  <a:pt x="429" y="2005"/>
                </a:cubicBezTo>
                <a:cubicBezTo>
                  <a:pt x="518" y="2005"/>
                  <a:pt x="613" y="1960"/>
                  <a:pt x="674" y="1896"/>
                </a:cubicBezTo>
                <a:cubicBezTo>
                  <a:pt x="749" y="1814"/>
                  <a:pt x="790" y="1712"/>
                  <a:pt x="817" y="1604"/>
                </a:cubicBezTo>
                <a:cubicBezTo>
                  <a:pt x="834" y="1542"/>
                  <a:pt x="848" y="1478"/>
                  <a:pt x="862" y="1409"/>
                </a:cubicBezTo>
                <a:cubicBezTo>
                  <a:pt x="919" y="1396"/>
                  <a:pt x="974" y="1365"/>
                  <a:pt x="1021" y="1318"/>
                </a:cubicBezTo>
                <a:cubicBezTo>
                  <a:pt x="1130" y="1209"/>
                  <a:pt x="1143" y="1026"/>
                  <a:pt x="1059" y="896"/>
                </a:cubicBezTo>
                <a:cubicBezTo>
                  <a:pt x="1052" y="883"/>
                  <a:pt x="1041" y="869"/>
                  <a:pt x="1028" y="855"/>
                </a:cubicBezTo>
                <a:cubicBezTo>
                  <a:pt x="1021" y="838"/>
                  <a:pt x="1014" y="821"/>
                  <a:pt x="1005" y="808"/>
                </a:cubicBezTo>
                <a:cubicBezTo>
                  <a:pt x="947" y="709"/>
                  <a:pt x="862" y="617"/>
                  <a:pt x="746" y="590"/>
                </a:cubicBezTo>
                <a:cubicBezTo>
                  <a:pt x="725" y="583"/>
                  <a:pt x="705" y="580"/>
                  <a:pt x="685" y="580"/>
                </a:cubicBezTo>
                <a:cubicBezTo>
                  <a:pt x="681" y="498"/>
                  <a:pt x="681" y="413"/>
                  <a:pt x="678" y="332"/>
                </a:cubicBezTo>
                <a:cubicBezTo>
                  <a:pt x="674" y="148"/>
                  <a:pt x="525" y="1"/>
                  <a:pt x="34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63" name="Google Shape;2763;p56"/>
          <p:cNvSpPr/>
          <p:nvPr/>
        </p:nvSpPr>
        <p:spPr>
          <a:xfrm>
            <a:off x="4973609" y="2168189"/>
            <a:ext cx="151052" cy="207038"/>
          </a:xfrm>
          <a:custGeom>
            <a:avLst/>
            <a:gdLst/>
            <a:ahLst/>
            <a:cxnLst/>
            <a:rect l="l" t="t" r="r" b="b"/>
            <a:pathLst>
              <a:path w="3726" h="5107" extrusionOk="0">
                <a:moveTo>
                  <a:pt x="834" y="1"/>
                </a:moveTo>
                <a:cubicBezTo>
                  <a:pt x="730" y="1"/>
                  <a:pt x="621" y="25"/>
                  <a:pt x="545" y="83"/>
                </a:cubicBezTo>
                <a:cubicBezTo>
                  <a:pt x="371" y="117"/>
                  <a:pt x="201" y="209"/>
                  <a:pt x="85" y="342"/>
                </a:cubicBezTo>
                <a:cubicBezTo>
                  <a:pt x="62" y="366"/>
                  <a:pt x="41" y="393"/>
                  <a:pt x="24" y="420"/>
                </a:cubicBezTo>
                <a:cubicBezTo>
                  <a:pt x="21" y="457"/>
                  <a:pt x="17" y="495"/>
                  <a:pt x="14" y="532"/>
                </a:cubicBezTo>
                <a:lnTo>
                  <a:pt x="17" y="502"/>
                </a:lnTo>
                <a:lnTo>
                  <a:pt x="17" y="502"/>
                </a:lnTo>
                <a:cubicBezTo>
                  <a:pt x="4" y="631"/>
                  <a:pt x="0" y="740"/>
                  <a:pt x="8" y="845"/>
                </a:cubicBezTo>
                <a:cubicBezTo>
                  <a:pt x="8" y="855"/>
                  <a:pt x="8" y="865"/>
                  <a:pt x="11" y="879"/>
                </a:cubicBezTo>
                <a:cubicBezTo>
                  <a:pt x="14" y="896"/>
                  <a:pt x="21" y="917"/>
                  <a:pt x="28" y="934"/>
                </a:cubicBezTo>
                <a:cubicBezTo>
                  <a:pt x="38" y="951"/>
                  <a:pt x="49" y="967"/>
                  <a:pt x="58" y="981"/>
                </a:cubicBezTo>
                <a:lnTo>
                  <a:pt x="72" y="998"/>
                </a:lnTo>
                <a:cubicBezTo>
                  <a:pt x="137" y="1069"/>
                  <a:pt x="208" y="1144"/>
                  <a:pt x="249" y="1233"/>
                </a:cubicBezTo>
                <a:lnTo>
                  <a:pt x="266" y="1270"/>
                </a:lnTo>
                <a:cubicBezTo>
                  <a:pt x="297" y="1331"/>
                  <a:pt x="327" y="1393"/>
                  <a:pt x="338" y="1457"/>
                </a:cubicBezTo>
                <a:cubicBezTo>
                  <a:pt x="351" y="1522"/>
                  <a:pt x="361" y="1576"/>
                  <a:pt x="361" y="1631"/>
                </a:cubicBezTo>
                <a:cubicBezTo>
                  <a:pt x="364" y="1692"/>
                  <a:pt x="361" y="1750"/>
                  <a:pt x="344" y="1825"/>
                </a:cubicBezTo>
                <a:cubicBezTo>
                  <a:pt x="330" y="1893"/>
                  <a:pt x="303" y="1954"/>
                  <a:pt x="276" y="2019"/>
                </a:cubicBezTo>
                <a:cubicBezTo>
                  <a:pt x="266" y="2042"/>
                  <a:pt x="259" y="2066"/>
                  <a:pt x="253" y="2090"/>
                </a:cubicBezTo>
                <a:cubicBezTo>
                  <a:pt x="242" y="2118"/>
                  <a:pt x="232" y="2148"/>
                  <a:pt x="222" y="2179"/>
                </a:cubicBezTo>
                <a:cubicBezTo>
                  <a:pt x="191" y="2264"/>
                  <a:pt x="154" y="2352"/>
                  <a:pt x="116" y="2437"/>
                </a:cubicBezTo>
                <a:cubicBezTo>
                  <a:pt x="93" y="2509"/>
                  <a:pt x="75" y="2587"/>
                  <a:pt x="62" y="2661"/>
                </a:cubicBezTo>
                <a:cubicBezTo>
                  <a:pt x="49" y="2859"/>
                  <a:pt x="41" y="3039"/>
                  <a:pt x="49" y="3212"/>
                </a:cubicBezTo>
                <a:lnTo>
                  <a:pt x="49" y="3298"/>
                </a:lnTo>
                <a:cubicBezTo>
                  <a:pt x="49" y="3359"/>
                  <a:pt x="52" y="3416"/>
                  <a:pt x="55" y="3474"/>
                </a:cubicBezTo>
                <a:cubicBezTo>
                  <a:pt x="55" y="3498"/>
                  <a:pt x="58" y="3519"/>
                  <a:pt x="58" y="3539"/>
                </a:cubicBezTo>
                <a:lnTo>
                  <a:pt x="62" y="3584"/>
                </a:lnTo>
                <a:cubicBezTo>
                  <a:pt x="72" y="3672"/>
                  <a:pt x="79" y="3763"/>
                  <a:pt x="85" y="3856"/>
                </a:cubicBezTo>
                <a:lnTo>
                  <a:pt x="85" y="3876"/>
                </a:lnTo>
                <a:cubicBezTo>
                  <a:pt x="96" y="4022"/>
                  <a:pt x="89" y="4172"/>
                  <a:pt x="79" y="4315"/>
                </a:cubicBezTo>
                <a:cubicBezTo>
                  <a:pt x="75" y="4386"/>
                  <a:pt x="72" y="4457"/>
                  <a:pt x="72" y="4529"/>
                </a:cubicBezTo>
                <a:cubicBezTo>
                  <a:pt x="69" y="4594"/>
                  <a:pt x="69" y="4655"/>
                  <a:pt x="65" y="4719"/>
                </a:cubicBezTo>
                <a:cubicBezTo>
                  <a:pt x="62" y="4795"/>
                  <a:pt x="58" y="4866"/>
                  <a:pt x="49" y="4937"/>
                </a:cubicBezTo>
                <a:cubicBezTo>
                  <a:pt x="133" y="5005"/>
                  <a:pt x="215" y="5029"/>
                  <a:pt x="330" y="5077"/>
                </a:cubicBezTo>
                <a:cubicBezTo>
                  <a:pt x="387" y="5098"/>
                  <a:pt x="443" y="5106"/>
                  <a:pt x="498" y="5106"/>
                </a:cubicBezTo>
                <a:cubicBezTo>
                  <a:pt x="584" y="5106"/>
                  <a:pt x="669" y="5088"/>
                  <a:pt x="756" y="5074"/>
                </a:cubicBezTo>
                <a:cubicBezTo>
                  <a:pt x="854" y="5057"/>
                  <a:pt x="947" y="5002"/>
                  <a:pt x="1031" y="4947"/>
                </a:cubicBezTo>
                <a:cubicBezTo>
                  <a:pt x="1195" y="4839"/>
                  <a:pt x="1344" y="4713"/>
                  <a:pt x="1498" y="4594"/>
                </a:cubicBezTo>
                <a:cubicBezTo>
                  <a:pt x="1766" y="4393"/>
                  <a:pt x="2035" y="4196"/>
                  <a:pt x="2303" y="3995"/>
                </a:cubicBezTo>
                <a:cubicBezTo>
                  <a:pt x="2440" y="3893"/>
                  <a:pt x="2575" y="3794"/>
                  <a:pt x="2712" y="3692"/>
                </a:cubicBezTo>
                <a:cubicBezTo>
                  <a:pt x="2804" y="3625"/>
                  <a:pt x="2899" y="3556"/>
                  <a:pt x="2994" y="3492"/>
                </a:cubicBezTo>
                <a:cubicBezTo>
                  <a:pt x="3266" y="3482"/>
                  <a:pt x="3504" y="3314"/>
                  <a:pt x="3633" y="3077"/>
                </a:cubicBezTo>
                <a:cubicBezTo>
                  <a:pt x="3695" y="2964"/>
                  <a:pt x="3726" y="2825"/>
                  <a:pt x="3726" y="2699"/>
                </a:cubicBezTo>
                <a:cubicBezTo>
                  <a:pt x="3722" y="2600"/>
                  <a:pt x="3702" y="2502"/>
                  <a:pt x="3685" y="2407"/>
                </a:cubicBezTo>
                <a:cubicBezTo>
                  <a:pt x="3647" y="2209"/>
                  <a:pt x="3518" y="2039"/>
                  <a:pt x="3385" y="1893"/>
                </a:cubicBezTo>
                <a:cubicBezTo>
                  <a:pt x="3283" y="1780"/>
                  <a:pt x="3143" y="1696"/>
                  <a:pt x="3024" y="1607"/>
                </a:cubicBezTo>
                <a:cubicBezTo>
                  <a:pt x="2902" y="1518"/>
                  <a:pt x="2739" y="1454"/>
                  <a:pt x="2596" y="1407"/>
                </a:cubicBezTo>
                <a:cubicBezTo>
                  <a:pt x="2583" y="1400"/>
                  <a:pt x="2565" y="1396"/>
                  <a:pt x="2552" y="1393"/>
                </a:cubicBezTo>
                <a:cubicBezTo>
                  <a:pt x="2463" y="1287"/>
                  <a:pt x="2365" y="1209"/>
                  <a:pt x="2245" y="1131"/>
                </a:cubicBezTo>
                <a:cubicBezTo>
                  <a:pt x="2164" y="1077"/>
                  <a:pt x="2072" y="1036"/>
                  <a:pt x="1977" y="1012"/>
                </a:cubicBezTo>
                <a:cubicBezTo>
                  <a:pt x="1956" y="957"/>
                  <a:pt x="1933" y="903"/>
                  <a:pt x="1906" y="849"/>
                </a:cubicBezTo>
                <a:cubicBezTo>
                  <a:pt x="1872" y="801"/>
                  <a:pt x="1831" y="757"/>
                  <a:pt x="1793" y="713"/>
                </a:cubicBezTo>
                <a:cubicBezTo>
                  <a:pt x="1773" y="645"/>
                  <a:pt x="1746" y="584"/>
                  <a:pt x="1715" y="526"/>
                </a:cubicBezTo>
                <a:cubicBezTo>
                  <a:pt x="1606" y="325"/>
                  <a:pt x="1409" y="179"/>
                  <a:pt x="1195" y="121"/>
                </a:cubicBezTo>
                <a:cubicBezTo>
                  <a:pt x="1134" y="73"/>
                  <a:pt x="1062" y="39"/>
                  <a:pt x="983" y="19"/>
                </a:cubicBezTo>
                <a:cubicBezTo>
                  <a:pt x="938" y="7"/>
                  <a:pt x="887" y="1"/>
                  <a:pt x="83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64" name="Google Shape;2764;p56"/>
          <p:cNvSpPr/>
          <p:nvPr/>
        </p:nvSpPr>
        <p:spPr>
          <a:xfrm>
            <a:off x="4895450" y="2416573"/>
            <a:ext cx="730" cy="41"/>
          </a:xfrm>
          <a:custGeom>
            <a:avLst/>
            <a:gdLst/>
            <a:ahLst/>
            <a:cxnLst/>
            <a:rect l="l" t="t" r="r" b="b"/>
            <a:pathLst>
              <a:path w="18" h="1" extrusionOk="0">
                <a:moveTo>
                  <a:pt x="17" y="1"/>
                </a:moveTo>
                <a:lnTo>
                  <a:pt x="0" y="1"/>
                </a:lnTo>
                <a:lnTo>
                  <a:pt x="17" y="1"/>
                </a:lnTo>
                <a:close/>
              </a:path>
            </a:pathLst>
          </a:custGeom>
          <a:solidFill>
            <a:srgbClr val="FFD44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65" name="Google Shape;2765;p56"/>
          <p:cNvSpPr/>
          <p:nvPr/>
        </p:nvSpPr>
        <p:spPr>
          <a:xfrm>
            <a:off x="4953340" y="2153798"/>
            <a:ext cx="72040" cy="236673"/>
          </a:xfrm>
          <a:custGeom>
            <a:avLst/>
            <a:gdLst/>
            <a:ahLst/>
            <a:cxnLst/>
            <a:rect l="l" t="t" r="r" b="b"/>
            <a:pathLst>
              <a:path w="1777" h="5838" extrusionOk="0">
                <a:moveTo>
                  <a:pt x="718" y="2775"/>
                </a:moveTo>
                <a:cubicBezTo>
                  <a:pt x="715" y="2785"/>
                  <a:pt x="708" y="2796"/>
                  <a:pt x="704" y="2806"/>
                </a:cubicBezTo>
                <a:cubicBezTo>
                  <a:pt x="708" y="2796"/>
                  <a:pt x="712" y="2785"/>
                  <a:pt x="718" y="2775"/>
                </a:cubicBezTo>
                <a:close/>
                <a:moveTo>
                  <a:pt x="1304" y="1"/>
                </a:moveTo>
                <a:cubicBezTo>
                  <a:pt x="1251" y="1"/>
                  <a:pt x="1202" y="16"/>
                  <a:pt x="1153" y="41"/>
                </a:cubicBezTo>
                <a:cubicBezTo>
                  <a:pt x="1024" y="108"/>
                  <a:pt x="895" y="179"/>
                  <a:pt x="769" y="248"/>
                </a:cubicBezTo>
                <a:cubicBezTo>
                  <a:pt x="722" y="272"/>
                  <a:pt x="674" y="299"/>
                  <a:pt x="630" y="326"/>
                </a:cubicBezTo>
                <a:cubicBezTo>
                  <a:pt x="602" y="343"/>
                  <a:pt x="575" y="360"/>
                  <a:pt x="549" y="377"/>
                </a:cubicBezTo>
                <a:cubicBezTo>
                  <a:pt x="508" y="404"/>
                  <a:pt x="470" y="438"/>
                  <a:pt x="433" y="469"/>
                </a:cubicBezTo>
                <a:cubicBezTo>
                  <a:pt x="395" y="499"/>
                  <a:pt x="371" y="543"/>
                  <a:pt x="344" y="584"/>
                </a:cubicBezTo>
                <a:cubicBezTo>
                  <a:pt x="331" y="619"/>
                  <a:pt x="317" y="656"/>
                  <a:pt x="304" y="690"/>
                </a:cubicBezTo>
                <a:cubicBezTo>
                  <a:pt x="290" y="724"/>
                  <a:pt x="283" y="758"/>
                  <a:pt x="273" y="796"/>
                </a:cubicBezTo>
                <a:cubicBezTo>
                  <a:pt x="263" y="843"/>
                  <a:pt x="259" y="894"/>
                  <a:pt x="255" y="942"/>
                </a:cubicBezTo>
                <a:cubicBezTo>
                  <a:pt x="249" y="996"/>
                  <a:pt x="246" y="1054"/>
                  <a:pt x="246" y="1112"/>
                </a:cubicBezTo>
                <a:cubicBezTo>
                  <a:pt x="252" y="1245"/>
                  <a:pt x="279" y="1380"/>
                  <a:pt x="327" y="1510"/>
                </a:cubicBezTo>
                <a:cubicBezTo>
                  <a:pt x="371" y="1636"/>
                  <a:pt x="426" y="1758"/>
                  <a:pt x="517" y="1857"/>
                </a:cubicBezTo>
                <a:cubicBezTo>
                  <a:pt x="596" y="1945"/>
                  <a:pt x="687" y="2013"/>
                  <a:pt x="783" y="2077"/>
                </a:cubicBezTo>
                <a:cubicBezTo>
                  <a:pt x="817" y="2098"/>
                  <a:pt x="847" y="2122"/>
                  <a:pt x="882" y="2139"/>
                </a:cubicBezTo>
                <a:cubicBezTo>
                  <a:pt x="878" y="2143"/>
                  <a:pt x="875" y="2143"/>
                  <a:pt x="868" y="2146"/>
                </a:cubicBezTo>
                <a:cubicBezTo>
                  <a:pt x="773" y="2187"/>
                  <a:pt x="677" y="2234"/>
                  <a:pt x="589" y="2292"/>
                </a:cubicBezTo>
                <a:cubicBezTo>
                  <a:pt x="524" y="2333"/>
                  <a:pt x="467" y="2380"/>
                  <a:pt x="412" y="2435"/>
                </a:cubicBezTo>
                <a:cubicBezTo>
                  <a:pt x="340" y="2506"/>
                  <a:pt x="290" y="2602"/>
                  <a:pt x="252" y="2694"/>
                </a:cubicBezTo>
                <a:cubicBezTo>
                  <a:pt x="197" y="2829"/>
                  <a:pt x="161" y="2966"/>
                  <a:pt x="157" y="3112"/>
                </a:cubicBezTo>
                <a:cubicBezTo>
                  <a:pt x="157" y="3190"/>
                  <a:pt x="167" y="3261"/>
                  <a:pt x="181" y="3333"/>
                </a:cubicBezTo>
                <a:cubicBezTo>
                  <a:pt x="194" y="3411"/>
                  <a:pt x="228" y="3486"/>
                  <a:pt x="273" y="3551"/>
                </a:cubicBezTo>
                <a:cubicBezTo>
                  <a:pt x="324" y="3629"/>
                  <a:pt x="395" y="3687"/>
                  <a:pt x="473" y="3738"/>
                </a:cubicBezTo>
                <a:cubicBezTo>
                  <a:pt x="494" y="3751"/>
                  <a:pt x="514" y="3765"/>
                  <a:pt x="535" y="3776"/>
                </a:cubicBezTo>
                <a:cubicBezTo>
                  <a:pt x="487" y="3809"/>
                  <a:pt x="442" y="3847"/>
                  <a:pt x="402" y="3887"/>
                </a:cubicBezTo>
                <a:cubicBezTo>
                  <a:pt x="331" y="3952"/>
                  <a:pt x="276" y="4037"/>
                  <a:pt x="228" y="4118"/>
                </a:cubicBezTo>
                <a:cubicBezTo>
                  <a:pt x="174" y="4214"/>
                  <a:pt x="130" y="4319"/>
                  <a:pt x="95" y="4429"/>
                </a:cubicBezTo>
                <a:cubicBezTo>
                  <a:pt x="68" y="4520"/>
                  <a:pt x="42" y="4616"/>
                  <a:pt x="28" y="4710"/>
                </a:cubicBezTo>
                <a:cubicBezTo>
                  <a:pt x="10" y="4809"/>
                  <a:pt x="1" y="4908"/>
                  <a:pt x="7" y="5007"/>
                </a:cubicBezTo>
                <a:cubicBezTo>
                  <a:pt x="7" y="5030"/>
                  <a:pt x="10" y="5054"/>
                  <a:pt x="14" y="5074"/>
                </a:cubicBezTo>
                <a:cubicBezTo>
                  <a:pt x="21" y="5143"/>
                  <a:pt x="31" y="5214"/>
                  <a:pt x="55" y="5279"/>
                </a:cubicBezTo>
                <a:cubicBezTo>
                  <a:pt x="75" y="5347"/>
                  <a:pt x="106" y="5415"/>
                  <a:pt x="140" y="5479"/>
                </a:cubicBezTo>
                <a:cubicBezTo>
                  <a:pt x="177" y="5564"/>
                  <a:pt x="235" y="5639"/>
                  <a:pt x="307" y="5697"/>
                </a:cubicBezTo>
                <a:cubicBezTo>
                  <a:pt x="392" y="5768"/>
                  <a:pt x="487" y="5803"/>
                  <a:pt x="589" y="5830"/>
                </a:cubicBezTo>
                <a:cubicBezTo>
                  <a:pt x="613" y="5835"/>
                  <a:pt x="636" y="5838"/>
                  <a:pt x="659" y="5838"/>
                </a:cubicBezTo>
                <a:cubicBezTo>
                  <a:pt x="764" y="5838"/>
                  <a:pt x="862" y="5782"/>
                  <a:pt x="912" y="5687"/>
                </a:cubicBezTo>
                <a:cubicBezTo>
                  <a:pt x="977" y="5578"/>
                  <a:pt x="957" y="5425"/>
                  <a:pt x="861" y="5340"/>
                </a:cubicBezTo>
                <a:cubicBezTo>
                  <a:pt x="820" y="5302"/>
                  <a:pt x="780" y="5269"/>
                  <a:pt x="739" y="5228"/>
                </a:cubicBezTo>
                <a:cubicBezTo>
                  <a:pt x="735" y="5221"/>
                  <a:pt x="728" y="5208"/>
                  <a:pt x="722" y="5197"/>
                </a:cubicBezTo>
                <a:cubicBezTo>
                  <a:pt x="704" y="5153"/>
                  <a:pt x="691" y="5109"/>
                  <a:pt x="681" y="5061"/>
                </a:cubicBezTo>
                <a:cubicBezTo>
                  <a:pt x="671" y="4990"/>
                  <a:pt x="671" y="4919"/>
                  <a:pt x="677" y="4843"/>
                </a:cubicBezTo>
                <a:cubicBezTo>
                  <a:pt x="698" y="4707"/>
                  <a:pt x="725" y="4567"/>
                  <a:pt x="773" y="4435"/>
                </a:cubicBezTo>
                <a:cubicBezTo>
                  <a:pt x="797" y="4381"/>
                  <a:pt x="824" y="4330"/>
                  <a:pt x="858" y="4278"/>
                </a:cubicBezTo>
                <a:cubicBezTo>
                  <a:pt x="882" y="4248"/>
                  <a:pt x="909" y="4217"/>
                  <a:pt x="940" y="4190"/>
                </a:cubicBezTo>
                <a:cubicBezTo>
                  <a:pt x="1007" y="4143"/>
                  <a:pt x="1079" y="4105"/>
                  <a:pt x="1150" y="4068"/>
                </a:cubicBezTo>
                <a:cubicBezTo>
                  <a:pt x="1215" y="4041"/>
                  <a:pt x="1276" y="4013"/>
                  <a:pt x="1340" y="3986"/>
                </a:cubicBezTo>
                <a:cubicBezTo>
                  <a:pt x="1416" y="3949"/>
                  <a:pt x="1483" y="3878"/>
                  <a:pt x="1497" y="3796"/>
                </a:cubicBezTo>
                <a:cubicBezTo>
                  <a:pt x="1511" y="3727"/>
                  <a:pt x="1504" y="3663"/>
                  <a:pt x="1467" y="3602"/>
                </a:cubicBezTo>
                <a:cubicBezTo>
                  <a:pt x="1439" y="3558"/>
                  <a:pt x="1398" y="3520"/>
                  <a:pt x="1351" y="3496"/>
                </a:cubicBezTo>
                <a:cubicBezTo>
                  <a:pt x="1273" y="3459"/>
                  <a:pt x="1181" y="3449"/>
                  <a:pt x="1095" y="3425"/>
                </a:cubicBezTo>
                <a:cubicBezTo>
                  <a:pt x="1042" y="3408"/>
                  <a:pt x="987" y="3391"/>
                  <a:pt x="929" y="3371"/>
                </a:cubicBezTo>
                <a:cubicBezTo>
                  <a:pt x="868" y="3343"/>
                  <a:pt x="806" y="3313"/>
                  <a:pt x="745" y="3275"/>
                </a:cubicBezTo>
                <a:cubicBezTo>
                  <a:pt x="732" y="3265"/>
                  <a:pt x="722" y="3251"/>
                  <a:pt x="708" y="3238"/>
                </a:cubicBezTo>
                <a:cubicBezTo>
                  <a:pt x="695" y="3207"/>
                  <a:pt x="687" y="3176"/>
                  <a:pt x="681" y="3146"/>
                </a:cubicBezTo>
                <a:cubicBezTo>
                  <a:pt x="674" y="3074"/>
                  <a:pt x="671" y="3003"/>
                  <a:pt x="677" y="2935"/>
                </a:cubicBezTo>
                <a:cubicBezTo>
                  <a:pt x="687" y="2878"/>
                  <a:pt x="701" y="2823"/>
                  <a:pt x="722" y="2768"/>
                </a:cubicBezTo>
                <a:cubicBezTo>
                  <a:pt x="725" y="2755"/>
                  <a:pt x="732" y="2744"/>
                  <a:pt x="739" y="2735"/>
                </a:cubicBezTo>
                <a:cubicBezTo>
                  <a:pt x="756" y="2714"/>
                  <a:pt x="773" y="2694"/>
                  <a:pt x="793" y="2677"/>
                </a:cubicBezTo>
                <a:cubicBezTo>
                  <a:pt x="871" y="2615"/>
                  <a:pt x="953" y="2567"/>
                  <a:pt x="1042" y="2526"/>
                </a:cubicBezTo>
                <a:cubicBezTo>
                  <a:pt x="1211" y="2455"/>
                  <a:pt x="1389" y="2388"/>
                  <a:pt x="1558" y="2313"/>
                </a:cubicBezTo>
                <a:cubicBezTo>
                  <a:pt x="1589" y="2299"/>
                  <a:pt x="1620" y="2289"/>
                  <a:pt x="1651" y="2272"/>
                </a:cubicBezTo>
                <a:cubicBezTo>
                  <a:pt x="1705" y="2248"/>
                  <a:pt x="1745" y="2193"/>
                  <a:pt x="1759" y="2139"/>
                </a:cubicBezTo>
                <a:cubicBezTo>
                  <a:pt x="1776" y="2064"/>
                  <a:pt x="1756" y="1975"/>
                  <a:pt x="1698" y="1928"/>
                </a:cubicBezTo>
                <a:cubicBezTo>
                  <a:pt x="1651" y="1884"/>
                  <a:pt x="1602" y="1864"/>
                  <a:pt x="1541" y="1840"/>
                </a:cubicBezTo>
                <a:cubicBezTo>
                  <a:pt x="1456" y="1809"/>
                  <a:pt x="1365" y="1792"/>
                  <a:pt x="1276" y="1765"/>
                </a:cubicBezTo>
                <a:cubicBezTo>
                  <a:pt x="1211" y="1735"/>
                  <a:pt x="1150" y="1694"/>
                  <a:pt x="1092" y="1653"/>
                </a:cubicBezTo>
                <a:cubicBezTo>
                  <a:pt x="1031" y="1605"/>
                  <a:pt x="970" y="1554"/>
                  <a:pt x="916" y="1499"/>
                </a:cubicBezTo>
                <a:cubicBezTo>
                  <a:pt x="899" y="1473"/>
                  <a:pt x="885" y="1449"/>
                  <a:pt x="871" y="1421"/>
                </a:cubicBezTo>
                <a:cubicBezTo>
                  <a:pt x="844" y="1350"/>
                  <a:pt x="820" y="1275"/>
                  <a:pt x="803" y="1197"/>
                </a:cubicBezTo>
                <a:cubicBezTo>
                  <a:pt x="800" y="1139"/>
                  <a:pt x="800" y="1081"/>
                  <a:pt x="803" y="1023"/>
                </a:cubicBezTo>
                <a:cubicBezTo>
                  <a:pt x="810" y="969"/>
                  <a:pt x="824" y="918"/>
                  <a:pt x="841" y="867"/>
                </a:cubicBezTo>
                <a:cubicBezTo>
                  <a:pt x="926" y="805"/>
                  <a:pt x="1018" y="758"/>
                  <a:pt x="1109" y="707"/>
                </a:cubicBezTo>
                <a:cubicBezTo>
                  <a:pt x="1222" y="645"/>
                  <a:pt x="1337" y="584"/>
                  <a:pt x="1453" y="523"/>
                </a:cubicBezTo>
                <a:cubicBezTo>
                  <a:pt x="1589" y="452"/>
                  <a:pt x="1620" y="258"/>
                  <a:pt x="1545" y="135"/>
                </a:cubicBezTo>
                <a:cubicBezTo>
                  <a:pt x="1504" y="71"/>
                  <a:pt x="1442" y="27"/>
                  <a:pt x="1371" y="10"/>
                </a:cubicBezTo>
                <a:cubicBezTo>
                  <a:pt x="1348" y="3"/>
                  <a:pt x="1326" y="1"/>
                  <a:pt x="130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66" name="Google Shape;2766;p56"/>
          <p:cNvGrpSpPr/>
          <p:nvPr/>
        </p:nvGrpSpPr>
        <p:grpSpPr>
          <a:xfrm>
            <a:off x="3506624" y="1487050"/>
            <a:ext cx="1633793" cy="989447"/>
            <a:chOff x="3506624" y="1487050"/>
            <a:chExt cx="1633793" cy="989447"/>
          </a:xfrm>
        </p:grpSpPr>
        <p:sp>
          <p:nvSpPr>
            <p:cNvPr id="2767" name="Google Shape;2767;p56"/>
            <p:cNvSpPr/>
            <p:nvPr/>
          </p:nvSpPr>
          <p:spPr>
            <a:xfrm>
              <a:off x="3522921" y="1505820"/>
              <a:ext cx="243848" cy="327279"/>
            </a:xfrm>
            <a:custGeom>
              <a:avLst/>
              <a:gdLst/>
              <a:ahLst/>
              <a:cxnLst/>
              <a:rect l="l" t="t" r="r" b="b"/>
              <a:pathLst>
                <a:path w="6015" h="8073" extrusionOk="0">
                  <a:moveTo>
                    <a:pt x="4325" y="1"/>
                  </a:moveTo>
                  <a:cubicBezTo>
                    <a:pt x="4320" y="1"/>
                    <a:pt x="4314" y="3"/>
                    <a:pt x="4310" y="3"/>
                  </a:cubicBezTo>
                  <a:cubicBezTo>
                    <a:pt x="4228" y="16"/>
                    <a:pt x="4147" y="26"/>
                    <a:pt x="4062" y="43"/>
                  </a:cubicBezTo>
                  <a:cubicBezTo>
                    <a:pt x="4024" y="47"/>
                    <a:pt x="3987" y="53"/>
                    <a:pt x="3949" y="60"/>
                  </a:cubicBezTo>
                  <a:cubicBezTo>
                    <a:pt x="3820" y="77"/>
                    <a:pt x="3691" y="94"/>
                    <a:pt x="3565" y="111"/>
                  </a:cubicBezTo>
                  <a:cubicBezTo>
                    <a:pt x="3337" y="135"/>
                    <a:pt x="3102" y="162"/>
                    <a:pt x="2878" y="207"/>
                  </a:cubicBezTo>
                  <a:cubicBezTo>
                    <a:pt x="2589" y="268"/>
                    <a:pt x="2316" y="370"/>
                    <a:pt x="2044" y="479"/>
                  </a:cubicBezTo>
                  <a:cubicBezTo>
                    <a:pt x="1840" y="560"/>
                    <a:pt x="1639" y="639"/>
                    <a:pt x="1443" y="730"/>
                  </a:cubicBezTo>
                  <a:cubicBezTo>
                    <a:pt x="1255" y="819"/>
                    <a:pt x="1099" y="962"/>
                    <a:pt x="953" y="1101"/>
                  </a:cubicBezTo>
                  <a:cubicBezTo>
                    <a:pt x="851" y="1199"/>
                    <a:pt x="755" y="1301"/>
                    <a:pt x="667" y="1411"/>
                  </a:cubicBezTo>
                  <a:cubicBezTo>
                    <a:pt x="545" y="1570"/>
                    <a:pt x="422" y="1733"/>
                    <a:pt x="340" y="1917"/>
                  </a:cubicBezTo>
                  <a:cubicBezTo>
                    <a:pt x="262" y="2101"/>
                    <a:pt x="184" y="2292"/>
                    <a:pt x="140" y="2489"/>
                  </a:cubicBezTo>
                  <a:cubicBezTo>
                    <a:pt x="105" y="2639"/>
                    <a:pt x="75" y="2788"/>
                    <a:pt x="51" y="2938"/>
                  </a:cubicBezTo>
                  <a:cubicBezTo>
                    <a:pt x="17" y="3146"/>
                    <a:pt x="0" y="3350"/>
                    <a:pt x="14" y="3554"/>
                  </a:cubicBezTo>
                  <a:lnTo>
                    <a:pt x="14" y="3570"/>
                  </a:lnTo>
                  <a:cubicBezTo>
                    <a:pt x="24" y="3720"/>
                    <a:pt x="44" y="3867"/>
                    <a:pt x="61" y="4013"/>
                  </a:cubicBezTo>
                  <a:cubicBezTo>
                    <a:pt x="96" y="4272"/>
                    <a:pt x="136" y="4543"/>
                    <a:pt x="231" y="4788"/>
                  </a:cubicBezTo>
                  <a:cubicBezTo>
                    <a:pt x="309" y="4975"/>
                    <a:pt x="398" y="5162"/>
                    <a:pt x="490" y="5346"/>
                  </a:cubicBezTo>
                  <a:cubicBezTo>
                    <a:pt x="643" y="5663"/>
                    <a:pt x="874" y="5931"/>
                    <a:pt x="1129" y="6170"/>
                  </a:cubicBezTo>
                  <a:cubicBezTo>
                    <a:pt x="1313" y="6340"/>
                    <a:pt x="1479" y="6526"/>
                    <a:pt x="1670" y="6686"/>
                  </a:cubicBezTo>
                  <a:cubicBezTo>
                    <a:pt x="1912" y="6887"/>
                    <a:pt x="2184" y="7030"/>
                    <a:pt x="2459" y="7176"/>
                  </a:cubicBezTo>
                  <a:cubicBezTo>
                    <a:pt x="2752" y="7336"/>
                    <a:pt x="3044" y="7476"/>
                    <a:pt x="3364" y="7575"/>
                  </a:cubicBezTo>
                  <a:cubicBezTo>
                    <a:pt x="3476" y="7608"/>
                    <a:pt x="3592" y="7622"/>
                    <a:pt x="3704" y="7649"/>
                  </a:cubicBezTo>
                  <a:cubicBezTo>
                    <a:pt x="3786" y="7666"/>
                    <a:pt x="3867" y="7687"/>
                    <a:pt x="3946" y="7714"/>
                  </a:cubicBezTo>
                  <a:cubicBezTo>
                    <a:pt x="4048" y="7762"/>
                    <a:pt x="4147" y="7812"/>
                    <a:pt x="4252" y="7860"/>
                  </a:cubicBezTo>
                  <a:cubicBezTo>
                    <a:pt x="4382" y="7918"/>
                    <a:pt x="4514" y="7969"/>
                    <a:pt x="4647" y="8020"/>
                  </a:cubicBezTo>
                  <a:cubicBezTo>
                    <a:pt x="4756" y="8057"/>
                    <a:pt x="4878" y="8060"/>
                    <a:pt x="4990" y="8071"/>
                  </a:cubicBezTo>
                  <a:cubicBezTo>
                    <a:pt x="5002" y="8072"/>
                    <a:pt x="5014" y="8072"/>
                    <a:pt x="5026" y="8072"/>
                  </a:cubicBezTo>
                  <a:cubicBezTo>
                    <a:pt x="5120" y="8072"/>
                    <a:pt x="5225" y="8051"/>
                    <a:pt x="5307" y="8030"/>
                  </a:cubicBezTo>
                  <a:cubicBezTo>
                    <a:pt x="5470" y="7993"/>
                    <a:pt x="5636" y="7905"/>
                    <a:pt x="5749" y="7782"/>
                  </a:cubicBezTo>
                  <a:cubicBezTo>
                    <a:pt x="5806" y="7721"/>
                    <a:pt x="5858" y="7652"/>
                    <a:pt x="5899" y="7578"/>
                  </a:cubicBezTo>
                  <a:cubicBezTo>
                    <a:pt x="5983" y="7432"/>
                    <a:pt x="5990" y="7316"/>
                    <a:pt x="6004" y="7153"/>
                  </a:cubicBezTo>
                  <a:cubicBezTo>
                    <a:pt x="6014" y="7040"/>
                    <a:pt x="5980" y="6925"/>
                    <a:pt x="5960" y="6812"/>
                  </a:cubicBezTo>
                  <a:cubicBezTo>
                    <a:pt x="5956" y="6779"/>
                    <a:pt x="5949" y="6744"/>
                    <a:pt x="5943" y="6710"/>
                  </a:cubicBezTo>
                  <a:cubicBezTo>
                    <a:pt x="5919" y="6595"/>
                    <a:pt x="5872" y="6482"/>
                    <a:pt x="5837" y="6371"/>
                  </a:cubicBezTo>
                  <a:cubicBezTo>
                    <a:pt x="5684" y="5853"/>
                    <a:pt x="5569" y="5326"/>
                    <a:pt x="5446" y="4802"/>
                  </a:cubicBezTo>
                  <a:cubicBezTo>
                    <a:pt x="5392" y="4574"/>
                    <a:pt x="5337" y="4350"/>
                    <a:pt x="5296" y="4121"/>
                  </a:cubicBezTo>
                  <a:cubicBezTo>
                    <a:pt x="5283" y="4030"/>
                    <a:pt x="5269" y="3938"/>
                    <a:pt x="5255" y="3846"/>
                  </a:cubicBezTo>
                  <a:cubicBezTo>
                    <a:pt x="5242" y="3441"/>
                    <a:pt x="5191" y="3036"/>
                    <a:pt x="5126" y="2642"/>
                  </a:cubicBezTo>
                  <a:cubicBezTo>
                    <a:pt x="5120" y="2604"/>
                    <a:pt x="5116" y="2567"/>
                    <a:pt x="5116" y="2533"/>
                  </a:cubicBezTo>
                  <a:cubicBezTo>
                    <a:pt x="5089" y="2257"/>
                    <a:pt x="5062" y="1982"/>
                    <a:pt x="5035" y="1706"/>
                  </a:cubicBezTo>
                  <a:cubicBezTo>
                    <a:pt x="5300" y="1455"/>
                    <a:pt x="5405" y="1053"/>
                    <a:pt x="5300" y="703"/>
                  </a:cubicBezTo>
                  <a:cubicBezTo>
                    <a:pt x="5249" y="537"/>
                    <a:pt x="5160" y="394"/>
                    <a:pt x="5038" y="274"/>
                  </a:cubicBezTo>
                  <a:cubicBezTo>
                    <a:pt x="4969" y="223"/>
                    <a:pt x="4902" y="172"/>
                    <a:pt x="4834" y="125"/>
                  </a:cubicBezTo>
                  <a:cubicBezTo>
                    <a:pt x="4684" y="43"/>
                    <a:pt x="4526" y="2"/>
                    <a:pt x="4355" y="2"/>
                  </a:cubicBezTo>
                  <a:cubicBezTo>
                    <a:pt x="4347" y="2"/>
                    <a:pt x="4338" y="2"/>
                    <a:pt x="4330" y="3"/>
                  </a:cubicBezTo>
                  <a:cubicBezTo>
                    <a:pt x="4329" y="1"/>
                    <a:pt x="4327" y="1"/>
                    <a:pt x="4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56"/>
            <p:cNvSpPr/>
            <p:nvPr/>
          </p:nvSpPr>
          <p:spPr>
            <a:xfrm>
              <a:off x="3843382" y="1507806"/>
              <a:ext cx="761828" cy="338225"/>
            </a:xfrm>
            <a:custGeom>
              <a:avLst/>
              <a:gdLst/>
              <a:ahLst/>
              <a:cxnLst/>
              <a:rect l="l" t="t" r="r" b="b"/>
              <a:pathLst>
                <a:path w="18792" h="8343" extrusionOk="0">
                  <a:moveTo>
                    <a:pt x="751" y="1"/>
                  </a:moveTo>
                  <a:cubicBezTo>
                    <a:pt x="747" y="1"/>
                    <a:pt x="742" y="1"/>
                    <a:pt x="738" y="1"/>
                  </a:cubicBezTo>
                  <a:cubicBezTo>
                    <a:pt x="555" y="4"/>
                    <a:pt x="378" y="83"/>
                    <a:pt x="248" y="215"/>
                  </a:cubicBezTo>
                  <a:cubicBezTo>
                    <a:pt x="126" y="345"/>
                    <a:pt x="69" y="497"/>
                    <a:pt x="58" y="712"/>
                  </a:cubicBezTo>
                  <a:cubicBezTo>
                    <a:pt x="21" y="1450"/>
                    <a:pt x="11" y="2117"/>
                    <a:pt x="31" y="2746"/>
                  </a:cubicBezTo>
                  <a:lnTo>
                    <a:pt x="35" y="2906"/>
                  </a:lnTo>
                  <a:cubicBezTo>
                    <a:pt x="41" y="3164"/>
                    <a:pt x="52" y="3433"/>
                    <a:pt x="48" y="3698"/>
                  </a:cubicBezTo>
                  <a:cubicBezTo>
                    <a:pt x="44" y="3831"/>
                    <a:pt x="44" y="3964"/>
                    <a:pt x="44" y="4097"/>
                  </a:cubicBezTo>
                  <a:cubicBezTo>
                    <a:pt x="41" y="4273"/>
                    <a:pt x="41" y="4457"/>
                    <a:pt x="38" y="4637"/>
                  </a:cubicBezTo>
                  <a:cubicBezTo>
                    <a:pt x="35" y="4760"/>
                    <a:pt x="28" y="4882"/>
                    <a:pt x="21" y="5001"/>
                  </a:cubicBezTo>
                  <a:lnTo>
                    <a:pt x="17" y="5090"/>
                  </a:lnTo>
                  <a:cubicBezTo>
                    <a:pt x="11" y="5195"/>
                    <a:pt x="14" y="5301"/>
                    <a:pt x="14" y="5406"/>
                  </a:cubicBezTo>
                  <a:cubicBezTo>
                    <a:pt x="17" y="5444"/>
                    <a:pt x="17" y="5477"/>
                    <a:pt x="17" y="5515"/>
                  </a:cubicBezTo>
                  <a:cubicBezTo>
                    <a:pt x="21" y="5774"/>
                    <a:pt x="14" y="6036"/>
                    <a:pt x="11" y="6291"/>
                  </a:cubicBezTo>
                  <a:lnTo>
                    <a:pt x="8" y="6369"/>
                  </a:lnTo>
                  <a:lnTo>
                    <a:pt x="8" y="6440"/>
                  </a:lnTo>
                  <a:cubicBezTo>
                    <a:pt x="3" y="6549"/>
                    <a:pt x="0" y="6664"/>
                    <a:pt x="0" y="6774"/>
                  </a:cubicBezTo>
                  <a:cubicBezTo>
                    <a:pt x="0" y="6801"/>
                    <a:pt x="0" y="6828"/>
                    <a:pt x="3" y="6855"/>
                  </a:cubicBezTo>
                  <a:cubicBezTo>
                    <a:pt x="11" y="6978"/>
                    <a:pt x="31" y="7097"/>
                    <a:pt x="55" y="7209"/>
                  </a:cubicBezTo>
                  <a:cubicBezTo>
                    <a:pt x="75" y="7325"/>
                    <a:pt x="126" y="7430"/>
                    <a:pt x="177" y="7536"/>
                  </a:cubicBezTo>
                  <a:cubicBezTo>
                    <a:pt x="191" y="7562"/>
                    <a:pt x="204" y="7593"/>
                    <a:pt x="218" y="7620"/>
                  </a:cubicBezTo>
                  <a:cubicBezTo>
                    <a:pt x="232" y="7651"/>
                    <a:pt x="248" y="7682"/>
                    <a:pt x="266" y="7709"/>
                  </a:cubicBezTo>
                  <a:cubicBezTo>
                    <a:pt x="408" y="7914"/>
                    <a:pt x="542" y="8022"/>
                    <a:pt x="725" y="8141"/>
                  </a:cubicBezTo>
                  <a:cubicBezTo>
                    <a:pt x="807" y="8192"/>
                    <a:pt x="922" y="8236"/>
                    <a:pt x="1082" y="8274"/>
                  </a:cubicBezTo>
                  <a:cubicBezTo>
                    <a:pt x="1120" y="8284"/>
                    <a:pt x="1160" y="8291"/>
                    <a:pt x="1198" y="8297"/>
                  </a:cubicBezTo>
                  <a:cubicBezTo>
                    <a:pt x="1401" y="8328"/>
                    <a:pt x="1596" y="8343"/>
                    <a:pt x="1790" y="8343"/>
                  </a:cubicBezTo>
                  <a:cubicBezTo>
                    <a:pt x="1810" y="8343"/>
                    <a:pt x="1831" y="8342"/>
                    <a:pt x="1851" y="8342"/>
                  </a:cubicBezTo>
                  <a:cubicBezTo>
                    <a:pt x="2289" y="8335"/>
                    <a:pt x="2732" y="8322"/>
                    <a:pt x="3161" y="8308"/>
                  </a:cubicBezTo>
                  <a:cubicBezTo>
                    <a:pt x="3327" y="8305"/>
                    <a:pt x="3494" y="8301"/>
                    <a:pt x="3661" y="8294"/>
                  </a:cubicBezTo>
                  <a:lnTo>
                    <a:pt x="4222" y="8281"/>
                  </a:lnTo>
                  <a:cubicBezTo>
                    <a:pt x="4647" y="8267"/>
                    <a:pt x="5069" y="8253"/>
                    <a:pt x="5491" y="8243"/>
                  </a:cubicBezTo>
                  <a:cubicBezTo>
                    <a:pt x="6433" y="8220"/>
                    <a:pt x="7392" y="8199"/>
                    <a:pt x="8318" y="8182"/>
                  </a:cubicBezTo>
                  <a:lnTo>
                    <a:pt x="9175" y="8162"/>
                  </a:lnTo>
                  <a:cubicBezTo>
                    <a:pt x="9470" y="8154"/>
                    <a:pt x="9770" y="8148"/>
                    <a:pt x="10066" y="8145"/>
                  </a:cubicBezTo>
                  <a:cubicBezTo>
                    <a:pt x="10195" y="8141"/>
                    <a:pt x="10324" y="8134"/>
                    <a:pt x="10453" y="8127"/>
                  </a:cubicBezTo>
                  <a:cubicBezTo>
                    <a:pt x="10458" y="8118"/>
                    <a:pt x="10464" y="8110"/>
                    <a:pt x="10467" y="8100"/>
                  </a:cubicBezTo>
                  <a:cubicBezTo>
                    <a:pt x="10573" y="7917"/>
                    <a:pt x="10715" y="7763"/>
                    <a:pt x="10896" y="7651"/>
                  </a:cubicBezTo>
                  <a:cubicBezTo>
                    <a:pt x="11090" y="7498"/>
                    <a:pt x="11338" y="7474"/>
                    <a:pt x="11573" y="7440"/>
                  </a:cubicBezTo>
                  <a:cubicBezTo>
                    <a:pt x="11580" y="7440"/>
                    <a:pt x="11587" y="7440"/>
                    <a:pt x="11593" y="7437"/>
                  </a:cubicBezTo>
                  <a:cubicBezTo>
                    <a:pt x="11913" y="7386"/>
                    <a:pt x="12233" y="7335"/>
                    <a:pt x="12560" y="7314"/>
                  </a:cubicBezTo>
                  <a:cubicBezTo>
                    <a:pt x="12654" y="7309"/>
                    <a:pt x="12748" y="7304"/>
                    <a:pt x="12843" y="7304"/>
                  </a:cubicBezTo>
                  <a:cubicBezTo>
                    <a:pt x="12864" y="7304"/>
                    <a:pt x="12885" y="7304"/>
                    <a:pt x="12907" y="7304"/>
                  </a:cubicBezTo>
                  <a:cubicBezTo>
                    <a:pt x="13039" y="7311"/>
                    <a:pt x="13168" y="7325"/>
                    <a:pt x="13301" y="7335"/>
                  </a:cubicBezTo>
                  <a:cubicBezTo>
                    <a:pt x="13432" y="7343"/>
                    <a:pt x="13561" y="7348"/>
                    <a:pt x="13691" y="7348"/>
                  </a:cubicBezTo>
                  <a:cubicBezTo>
                    <a:pt x="13862" y="7348"/>
                    <a:pt x="14032" y="7340"/>
                    <a:pt x="14202" y="7325"/>
                  </a:cubicBezTo>
                  <a:cubicBezTo>
                    <a:pt x="14515" y="7294"/>
                    <a:pt x="14829" y="7270"/>
                    <a:pt x="15141" y="7256"/>
                  </a:cubicBezTo>
                  <a:cubicBezTo>
                    <a:pt x="15441" y="7243"/>
                    <a:pt x="15740" y="7220"/>
                    <a:pt x="16036" y="7195"/>
                  </a:cubicBezTo>
                  <a:cubicBezTo>
                    <a:pt x="16206" y="7182"/>
                    <a:pt x="16372" y="7162"/>
                    <a:pt x="16540" y="7138"/>
                  </a:cubicBezTo>
                  <a:cubicBezTo>
                    <a:pt x="16647" y="7102"/>
                    <a:pt x="16761" y="7085"/>
                    <a:pt x="16876" y="7085"/>
                  </a:cubicBezTo>
                  <a:cubicBezTo>
                    <a:pt x="16970" y="7085"/>
                    <a:pt x="17064" y="7096"/>
                    <a:pt x="17155" y="7118"/>
                  </a:cubicBezTo>
                  <a:cubicBezTo>
                    <a:pt x="17237" y="7077"/>
                    <a:pt x="17322" y="7036"/>
                    <a:pt x="17407" y="6998"/>
                  </a:cubicBezTo>
                  <a:lnTo>
                    <a:pt x="17448" y="6981"/>
                  </a:lnTo>
                  <a:cubicBezTo>
                    <a:pt x="17553" y="6937"/>
                    <a:pt x="17662" y="6889"/>
                    <a:pt x="17771" y="6842"/>
                  </a:cubicBezTo>
                  <a:lnTo>
                    <a:pt x="17781" y="6838"/>
                  </a:lnTo>
                  <a:lnTo>
                    <a:pt x="17826" y="6821"/>
                  </a:lnTo>
                  <a:cubicBezTo>
                    <a:pt x="17981" y="6757"/>
                    <a:pt x="18053" y="6713"/>
                    <a:pt x="18182" y="6597"/>
                  </a:cubicBezTo>
                  <a:cubicBezTo>
                    <a:pt x="18230" y="6556"/>
                    <a:pt x="18291" y="6460"/>
                    <a:pt x="18325" y="6389"/>
                  </a:cubicBezTo>
                  <a:cubicBezTo>
                    <a:pt x="18373" y="6297"/>
                    <a:pt x="18410" y="6199"/>
                    <a:pt x="18438" y="6117"/>
                  </a:cubicBezTo>
                  <a:cubicBezTo>
                    <a:pt x="18475" y="5998"/>
                    <a:pt x="18485" y="5868"/>
                    <a:pt x="18488" y="5739"/>
                  </a:cubicBezTo>
                  <a:cubicBezTo>
                    <a:pt x="18492" y="5675"/>
                    <a:pt x="18495" y="5614"/>
                    <a:pt x="18495" y="5549"/>
                  </a:cubicBezTo>
                  <a:cubicBezTo>
                    <a:pt x="18499" y="5477"/>
                    <a:pt x="18502" y="5406"/>
                    <a:pt x="18506" y="5335"/>
                  </a:cubicBezTo>
                  <a:cubicBezTo>
                    <a:pt x="18512" y="5192"/>
                    <a:pt x="18519" y="5042"/>
                    <a:pt x="18512" y="4893"/>
                  </a:cubicBezTo>
                  <a:lnTo>
                    <a:pt x="18509" y="4876"/>
                  </a:lnTo>
                  <a:cubicBezTo>
                    <a:pt x="18502" y="4783"/>
                    <a:pt x="18495" y="4692"/>
                    <a:pt x="18488" y="4600"/>
                  </a:cubicBezTo>
                  <a:lnTo>
                    <a:pt x="18482" y="4559"/>
                  </a:lnTo>
                  <a:cubicBezTo>
                    <a:pt x="18482" y="4539"/>
                    <a:pt x="18479" y="4515"/>
                    <a:pt x="18479" y="4494"/>
                  </a:cubicBezTo>
                  <a:cubicBezTo>
                    <a:pt x="18475" y="4436"/>
                    <a:pt x="18475" y="4375"/>
                    <a:pt x="18471" y="4317"/>
                  </a:cubicBezTo>
                  <a:lnTo>
                    <a:pt x="18471" y="4229"/>
                  </a:lnTo>
                  <a:cubicBezTo>
                    <a:pt x="18468" y="4059"/>
                    <a:pt x="18471" y="3879"/>
                    <a:pt x="18485" y="3681"/>
                  </a:cubicBezTo>
                  <a:cubicBezTo>
                    <a:pt x="18499" y="3603"/>
                    <a:pt x="18515" y="3529"/>
                    <a:pt x="18540" y="3457"/>
                  </a:cubicBezTo>
                  <a:cubicBezTo>
                    <a:pt x="18577" y="3372"/>
                    <a:pt x="18614" y="3284"/>
                    <a:pt x="18645" y="3195"/>
                  </a:cubicBezTo>
                  <a:cubicBezTo>
                    <a:pt x="18655" y="3168"/>
                    <a:pt x="18666" y="3138"/>
                    <a:pt x="18675" y="3107"/>
                  </a:cubicBezTo>
                  <a:cubicBezTo>
                    <a:pt x="18683" y="3086"/>
                    <a:pt x="18693" y="3062"/>
                    <a:pt x="18699" y="3039"/>
                  </a:cubicBezTo>
                  <a:cubicBezTo>
                    <a:pt x="18727" y="2974"/>
                    <a:pt x="18757" y="2909"/>
                    <a:pt x="18771" y="2844"/>
                  </a:cubicBezTo>
                  <a:cubicBezTo>
                    <a:pt x="18785" y="2770"/>
                    <a:pt x="18791" y="2712"/>
                    <a:pt x="18788" y="2651"/>
                  </a:cubicBezTo>
                  <a:cubicBezTo>
                    <a:pt x="18785" y="2596"/>
                    <a:pt x="18774" y="2542"/>
                    <a:pt x="18764" y="2477"/>
                  </a:cubicBezTo>
                  <a:cubicBezTo>
                    <a:pt x="18751" y="2409"/>
                    <a:pt x="18719" y="2348"/>
                    <a:pt x="18689" y="2290"/>
                  </a:cubicBezTo>
                  <a:lnTo>
                    <a:pt x="18672" y="2253"/>
                  </a:lnTo>
                  <a:cubicBezTo>
                    <a:pt x="18631" y="2164"/>
                    <a:pt x="18564" y="2089"/>
                    <a:pt x="18495" y="2018"/>
                  </a:cubicBezTo>
                  <a:lnTo>
                    <a:pt x="18482" y="2001"/>
                  </a:lnTo>
                  <a:cubicBezTo>
                    <a:pt x="18471" y="1987"/>
                    <a:pt x="18462" y="1970"/>
                    <a:pt x="18451" y="1954"/>
                  </a:cubicBezTo>
                  <a:cubicBezTo>
                    <a:pt x="18444" y="1937"/>
                    <a:pt x="18438" y="1916"/>
                    <a:pt x="18434" y="1899"/>
                  </a:cubicBezTo>
                  <a:cubicBezTo>
                    <a:pt x="18434" y="1885"/>
                    <a:pt x="18430" y="1875"/>
                    <a:pt x="18430" y="1862"/>
                  </a:cubicBezTo>
                  <a:cubicBezTo>
                    <a:pt x="18427" y="1759"/>
                    <a:pt x="18430" y="1651"/>
                    <a:pt x="18444" y="1521"/>
                  </a:cubicBezTo>
                  <a:lnTo>
                    <a:pt x="18444" y="1521"/>
                  </a:lnTo>
                  <a:lnTo>
                    <a:pt x="18438" y="1552"/>
                  </a:lnTo>
                  <a:cubicBezTo>
                    <a:pt x="18448" y="1474"/>
                    <a:pt x="18451" y="1406"/>
                    <a:pt x="18448" y="1337"/>
                  </a:cubicBezTo>
                  <a:cubicBezTo>
                    <a:pt x="18444" y="1273"/>
                    <a:pt x="18434" y="1215"/>
                    <a:pt x="18417" y="1154"/>
                  </a:cubicBezTo>
                  <a:cubicBezTo>
                    <a:pt x="18363" y="954"/>
                    <a:pt x="18182" y="763"/>
                    <a:pt x="17934" y="648"/>
                  </a:cubicBezTo>
                  <a:cubicBezTo>
                    <a:pt x="17768" y="569"/>
                    <a:pt x="17587" y="511"/>
                    <a:pt x="17383" y="464"/>
                  </a:cubicBezTo>
                  <a:cubicBezTo>
                    <a:pt x="17070" y="392"/>
                    <a:pt x="16740" y="362"/>
                    <a:pt x="16424" y="327"/>
                  </a:cubicBezTo>
                  <a:lnTo>
                    <a:pt x="16291" y="317"/>
                  </a:lnTo>
                  <a:cubicBezTo>
                    <a:pt x="15989" y="287"/>
                    <a:pt x="15689" y="263"/>
                    <a:pt x="15393" y="252"/>
                  </a:cubicBezTo>
                  <a:cubicBezTo>
                    <a:pt x="15229" y="246"/>
                    <a:pt x="15063" y="243"/>
                    <a:pt x="14903" y="239"/>
                  </a:cubicBezTo>
                  <a:cubicBezTo>
                    <a:pt x="14760" y="235"/>
                    <a:pt x="14617" y="232"/>
                    <a:pt x="14478" y="229"/>
                  </a:cubicBezTo>
                  <a:cubicBezTo>
                    <a:pt x="13777" y="202"/>
                    <a:pt x="13083" y="191"/>
                    <a:pt x="12552" y="188"/>
                  </a:cubicBezTo>
                  <a:cubicBezTo>
                    <a:pt x="12111" y="185"/>
                    <a:pt x="11665" y="167"/>
                    <a:pt x="11229" y="150"/>
                  </a:cubicBezTo>
                  <a:cubicBezTo>
                    <a:pt x="11049" y="144"/>
                    <a:pt x="10866" y="137"/>
                    <a:pt x="10685" y="130"/>
                  </a:cubicBezTo>
                  <a:lnTo>
                    <a:pt x="10648" y="130"/>
                  </a:lnTo>
                  <a:cubicBezTo>
                    <a:pt x="10331" y="120"/>
                    <a:pt x="10004" y="110"/>
                    <a:pt x="9685" y="103"/>
                  </a:cubicBezTo>
                  <a:cubicBezTo>
                    <a:pt x="9597" y="102"/>
                    <a:pt x="9508" y="102"/>
                    <a:pt x="9420" y="102"/>
                  </a:cubicBezTo>
                  <a:cubicBezTo>
                    <a:pt x="9243" y="102"/>
                    <a:pt x="9067" y="103"/>
                    <a:pt x="8892" y="103"/>
                  </a:cubicBezTo>
                  <a:lnTo>
                    <a:pt x="8709" y="106"/>
                  </a:lnTo>
                  <a:cubicBezTo>
                    <a:pt x="8525" y="106"/>
                    <a:pt x="8338" y="100"/>
                    <a:pt x="8154" y="96"/>
                  </a:cubicBezTo>
                  <a:cubicBezTo>
                    <a:pt x="8045" y="92"/>
                    <a:pt x="7940" y="89"/>
                    <a:pt x="7831" y="86"/>
                  </a:cubicBezTo>
                  <a:cubicBezTo>
                    <a:pt x="7619" y="83"/>
                    <a:pt x="7352" y="78"/>
                    <a:pt x="7073" y="78"/>
                  </a:cubicBezTo>
                  <a:cubicBezTo>
                    <a:pt x="7008" y="78"/>
                    <a:pt x="6941" y="79"/>
                    <a:pt x="6875" y="79"/>
                  </a:cubicBezTo>
                  <a:cubicBezTo>
                    <a:pt x="6678" y="83"/>
                    <a:pt x="6478" y="86"/>
                    <a:pt x="6280" y="89"/>
                  </a:cubicBezTo>
                  <a:lnTo>
                    <a:pt x="5980" y="92"/>
                  </a:lnTo>
                  <a:cubicBezTo>
                    <a:pt x="5920" y="94"/>
                    <a:pt x="5860" y="94"/>
                    <a:pt x="5800" y="94"/>
                  </a:cubicBezTo>
                  <a:cubicBezTo>
                    <a:pt x="5680" y="94"/>
                    <a:pt x="5561" y="92"/>
                    <a:pt x="5443" y="92"/>
                  </a:cubicBezTo>
                  <a:cubicBezTo>
                    <a:pt x="5351" y="89"/>
                    <a:pt x="5263" y="89"/>
                    <a:pt x="5171" y="89"/>
                  </a:cubicBezTo>
                  <a:cubicBezTo>
                    <a:pt x="4865" y="86"/>
                    <a:pt x="4555" y="86"/>
                    <a:pt x="4249" y="83"/>
                  </a:cubicBezTo>
                  <a:cubicBezTo>
                    <a:pt x="4024" y="79"/>
                    <a:pt x="3766" y="76"/>
                    <a:pt x="3507" y="56"/>
                  </a:cubicBezTo>
                  <a:cubicBezTo>
                    <a:pt x="3487" y="52"/>
                    <a:pt x="3467" y="48"/>
                    <a:pt x="3446" y="48"/>
                  </a:cubicBezTo>
                  <a:lnTo>
                    <a:pt x="3371" y="38"/>
                  </a:lnTo>
                  <a:lnTo>
                    <a:pt x="3355" y="38"/>
                  </a:lnTo>
                  <a:lnTo>
                    <a:pt x="3294" y="31"/>
                  </a:lnTo>
                  <a:lnTo>
                    <a:pt x="3245" y="25"/>
                  </a:lnTo>
                  <a:lnTo>
                    <a:pt x="3195" y="18"/>
                  </a:lnTo>
                  <a:lnTo>
                    <a:pt x="3140" y="18"/>
                  </a:lnTo>
                  <a:cubicBezTo>
                    <a:pt x="3093" y="15"/>
                    <a:pt x="3045" y="14"/>
                    <a:pt x="2998" y="14"/>
                  </a:cubicBezTo>
                  <a:cubicBezTo>
                    <a:pt x="2884" y="14"/>
                    <a:pt x="2771" y="21"/>
                    <a:pt x="2661" y="28"/>
                  </a:cubicBezTo>
                  <a:cubicBezTo>
                    <a:pt x="2627" y="31"/>
                    <a:pt x="2589" y="35"/>
                    <a:pt x="2551" y="35"/>
                  </a:cubicBezTo>
                  <a:cubicBezTo>
                    <a:pt x="2484" y="40"/>
                    <a:pt x="2415" y="42"/>
                    <a:pt x="2346" y="42"/>
                  </a:cubicBezTo>
                  <a:cubicBezTo>
                    <a:pt x="2277" y="42"/>
                    <a:pt x="2208" y="40"/>
                    <a:pt x="2140" y="38"/>
                  </a:cubicBezTo>
                  <a:cubicBezTo>
                    <a:pt x="2085" y="38"/>
                    <a:pt x="2035" y="35"/>
                    <a:pt x="1980" y="35"/>
                  </a:cubicBezTo>
                  <a:cubicBezTo>
                    <a:pt x="1881" y="35"/>
                    <a:pt x="1793" y="35"/>
                    <a:pt x="1708" y="42"/>
                  </a:cubicBezTo>
                  <a:cubicBezTo>
                    <a:pt x="1511" y="52"/>
                    <a:pt x="1347" y="100"/>
                    <a:pt x="1218" y="181"/>
                  </a:cubicBezTo>
                  <a:cubicBezTo>
                    <a:pt x="1092" y="65"/>
                    <a:pt x="921" y="1"/>
                    <a:pt x="75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56"/>
            <p:cNvSpPr/>
            <p:nvPr/>
          </p:nvSpPr>
          <p:spPr>
            <a:xfrm>
              <a:off x="3728494" y="1500914"/>
              <a:ext cx="137268" cy="338590"/>
            </a:xfrm>
            <a:custGeom>
              <a:avLst/>
              <a:gdLst/>
              <a:ahLst/>
              <a:cxnLst/>
              <a:rect l="l" t="t" r="r" b="b"/>
              <a:pathLst>
                <a:path w="3386" h="8352" extrusionOk="0">
                  <a:moveTo>
                    <a:pt x="646" y="1"/>
                  </a:moveTo>
                  <a:cubicBezTo>
                    <a:pt x="642" y="1"/>
                    <a:pt x="637" y="1"/>
                    <a:pt x="633" y="1"/>
                  </a:cubicBezTo>
                  <a:cubicBezTo>
                    <a:pt x="273" y="11"/>
                    <a:pt x="0" y="311"/>
                    <a:pt x="0" y="664"/>
                  </a:cubicBezTo>
                  <a:cubicBezTo>
                    <a:pt x="0" y="882"/>
                    <a:pt x="5" y="1096"/>
                    <a:pt x="8" y="1311"/>
                  </a:cubicBezTo>
                  <a:cubicBezTo>
                    <a:pt x="11" y="1460"/>
                    <a:pt x="25" y="1614"/>
                    <a:pt x="35" y="1763"/>
                  </a:cubicBezTo>
                  <a:cubicBezTo>
                    <a:pt x="55" y="2066"/>
                    <a:pt x="72" y="2365"/>
                    <a:pt x="79" y="2667"/>
                  </a:cubicBezTo>
                  <a:cubicBezTo>
                    <a:pt x="82" y="2824"/>
                    <a:pt x="86" y="2981"/>
                    <a:pt x="93" y="3137"/>
                  </a:cubicBezTo>
                  <a:lnTo>
                    <a:pt x="93" y="3171"/>
                  </a:lnTo>
                  <a:cubicBezTo>
                    <a:pt x="99" y="3303"/>
                    <a:pt x="120" y="3433"/>
                    <a:pt x="134" y="3562"/>
                  </a:cubicBezTo>
                  <a:cubicBezTo>
                    <a:pt x="171" y="3879"/>
                    <a:pt x="192" y="4195"/>
                    <a:pt x="209" y="4515"/>
                  </a:cubicBezTo>
                  <a:cubicBezTo>
                    <a:pt x="229" y="4814"/>
                    <a:pt x="273" y="5113"/>
                    <a:pt x="286" y="5416"/>
                  </a:cubicBezTo>
                  <a:cubicBezTo>
                    <a:pt x="300" y="5722"/>
                    <a:pt x="307" y="6029"/>
                    <a:pt x="347" y="6332"/>
                  </a:cubicBezTo>
                  <a:cubicBezTo>
                    <a:pt x="365" y="6481"/>
                    <a:pt x="375" y="6630"/>
                    <a:pt x="392" y="6781"/>
                  </a:cubicBezTo>
                  <a:cubicBezTo>
                    <a:pt x="416" y="6974"/>
                    <a:pt x="436" y="7172"/>
                    <a:pt x="504" y="7355"/>
                  </a:cubicBezTo>
                  <a:cubicBezTo>
                    <a:pt x="545" y="7464"/>
                    <a:pt x="596" y="7577"/>
                    <a:pt x="644" y="7679"/>
                  </a:cubicBezTo>
                  <a:cubicBezTo>
                    <a:pt x="782" y="7956"/>
                    <a:pt x="1073" y="8147"/>
                    <a:pt x="1380" y="8147"/>
                  </a:cubicBezTo>
                  <a:cubicBezTo>
                    <a:pt x="1450" y="8147"/>
                    <a:pt x="1520" y="8138"/>
                    <a:pt x="1589" y="8117"/>
                  </a:cubicBezTo>
                  <a:cubicBezTo>
                    <a:pt x="1637" y="8104"/>
                    <a:pt x="1678" y="8084"/>
                    <a:pt x="1715" y="8063"/>
                  </a:cubicBezTo>
                  <a:cubicBezTo>
                    <a:pt x="1824" y="8189"/>
                    <a:pt x="1970" y="8284"/>
                    <a:pt x="2130" y="8324"/>
                  </a:cubicBezTo>
                  <a:cubicBezTo>
                    <a:pt x="2199" y="8343"/>
                    <a:pt x="2267" y="8351"/>
                    <a:pt x="2334" y="8351"/>
                  </a:cubicBezTo>
                  <a:cubicBezTo>
                    <a:pt x="2665" y="8351"/>
                    <a:pt x="2962" y="8140"/>
                    <a:pt x="3123" y="7848"/>
                  </a:cubicBezTo>
                  <a:cubicBezTo>
                    <a:pt x="3189" y="7732"/>
                    <a:pt x="3236" y="7603"/>
                    <a:pt x="3270" y="7474"/>
                  </a:cubicBezTo>
                  <a:cubicBezTo>
                    <a:pt x="3327" y="7277"/>
                    <a:pt x="3348" y="7066"/>
                    <a:pt x="3365" y="6862"/>
                  </a:cubicBezTo>
                  <a:cubicBezTo>
                    <a:pt x="3385" y="6556"/>
                    <a:pt x="3385" y="6250"/>
                    <a:pt x="3382" y="5947"/>
                  </a:cubicBezTo>
                  <a:cubicBezTo>
                    <a:pt x="3382" y="5627"/>
                    <a:pt x="3355" y="5308"/>
                    <a:pt x="3324" y="4991"/>
                  </a:cubicBezTo>
                  <a:cubicBezTo>
                    <a:pt x="3291" y="4678"/>
                    <a:pt x="3229" y="4369"/>
                    <a:pt x="3175" y="4059"/>
                  </a:cubicBezTo>
                  <a:cubicBezTo>
                    <a:pt x="3137" y="3763"/>
                    <a:pt x="3100" y="3471"/>
                    <a:pt x="3059" y="3178"/>
                  </a:cubicBezTo>
                  <a:cubicBezTo>
                    <a:pt x="3015" y="2854"/>
                    <a:pt x="2964" y="2532"/>
                    <a:pt x="2916" y="2212"/>
                  </a:cubicBezTo>
                  <a:cubicBezTo>
                    <a:pt x="2858" y="1845"/>
                    <a:pt x="2804" y="1474"/>
                    <a:pt x="2729" y="1110"/>
                  </a:cubicBezTo>
                  <a:cubicBezTo>
                    <a:pt x="2715" y="1038"/>
                    <a:pt x="2695" y="967"/>
                    <a:pt x="2674" y="899"/>
                  </a:cubicBezTo>
                  <a:cubicBezTo>
                    <a:pt x="2644" y="790"/>
                    <a:pt x="2593" y="681"/>
                    <a:pt x="2545" y="579"/>
                  </a:cubicBezTo>
                  <a:cubicBezTo>
                    <a:pt x="2484" y="450"/>
                    <a:pt x="2406" y="355"/>
                    <a:pt x="2314" y="242"/>
                  </a:cubicBezTo>
                  <a:cubicBezTo>
                    <a:pt x="2304" y="235"/>
                    <a:pt x="2294" y="229"/>
                    <a:pt x="2283" y="222"/>
                  </a:cubicBezTo>
                  <a:cubicBezTo>
                    <a:pt x="2233" y="164"/>
                    <a:pt x="2175" y="124"/>
                    <a:pt x="2107" y="99"/>
                  </a:cubicBezTo>
                  <a:cubicBezTo>
                    <a:pt x="1957" y="38"/>
                    <a:pt x="1875" y="8"/>
                    <a:pt x="1708" y="8"/>
                  </a:cubicBezTo>
                  <a:cubicBezTo>
                    <a:pt x="1539" y="8"/>
                    <a:pt x="1385" y="79"/>
                    <a:pt x="1239" y="160"/>
                  </a:cubicBezTo>
                  <a:cubicBezTo>
                    <a:pt x="1201" y="177"/>
                    <a:pt x="1168" y="198"/>
                    <a:pt x="1137" y="222"/>
                  </a:cubicBezTo>
                  <a:cubicBezTo>
                    <a:pt x="1014" y="89"/>
                    <a:pt x="836" y="1"/>
                    <a:pt x="6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56"/>
            <p:cNvSpPr/>
            <p:nvPr/>
          </p:nvSpPr>
          <p:spPr>
            <a:xfrm>
              <a:off x="3767371" y="1499131"/>
              <a:ext cx="59918" cy="334739"/>
            </a:xfrm>
            <a:custGeom>
              <a:avLst/>
              <a:gdLst/>
              <a:ahLst/>
              <a:cxnLst/>
              <a:rect l="l" t="t" r="r" b="b"/>
              <a:pathLst>
                <a:path w="1478" h="8257" extrusionOk="0">
                  <a:moveTo>
                    <a:pt x="219" y="0"/>
                  </a:moveTo>
                  <a:cubicBezTo>
                    <a:pt x="161" y="4"/>
                    <a:pt x="107" y="28"/>
                    <a:pt x="66" y="69"/>
                  </a:cubicBezTo>
                  <a:cubicBezTo>
                    <a:pt x="32" y="106"/>
                    <a:pt x="1" y="163"/>
                    <a:pt x="5" y="215"/>
                  </a:cubicBezTo>
                  <a:lnTo>
                    <a:pt x="5" y="225"/>
                  </a:lnTo>
                  <a:cubicBezTo>
                    <a:pt x="29" y="385"/>
                    <a:pt x="49" y="548"/>
                    <a:pt x="66" y="711"/>
                  </a:cubicBezTo>
                  <a:cubicBezTo>
                    <a:pt x="79" y="862"/>
                    <a:pt x="103" y="1011"/>
                    <a:pt x="117" y="1164"/>
                  </a:cubicBezTo>
                  <a:cubicBezTo>
                    <a:pt x="131" y="1306"/>
                    <a:pt x="140" y="1453"/>
                    <a:pt x="151" y="1600"/>
                  </a:cubicBezTo>
                  <a:cubicBezTo>
                    <a:pt x="161" y="1746"/>
                    <a:pt x="161" y="1892"/>
                    <a:pt x="161" y="2035"/>
                  </a:cubicBezTo>
                  <a:cubicBezTo>
                    <a:pt x="164" y="2171"/>
                    <a:pt x="164" y="2307"/>
                    <a:pt x="181" y="2443"/>
                  </a:cubicBezTo>
                  <a:cubicBezTo>
                    <a:pt x="202" y="2600"/>
                    <a:pt x="222" y="2756"/>
                    <a:pt x="233" y="2916"/>
                  </a:cubicBezTo>
                  <a:cubicBezTo>
                    <a:pt x="246" y="3062"/>
                    <a:pt x="250" y="3212"/>
                    <a:pt x="256" y="3358"/>
                  </a:cubicBezTo>
                  <a:cubicBezTo>
                    <a:pt x="263" y="3511"/>
                    <a:pt x="283" y="3661"/>
                    <a:pt x="294" y="3814"/>
                  </a:cubicBezTo>
                  <a:cubicBezTo>
                    <a:pt x="304" y="3939"/>
                    <a:pt x="307" y="4062"/>
                    <a:pt x="311" y="4188"/>
                  </a:cubicBezTo>
                  <a:cubicBezTo>
                    <a:pt x="314" y="4324"/>
                    <a:pt x="321" y="4460"/>
                    <a:pt x="331" y="4600"/>
                  </a:cubicBezTo>
                  <a:cubicBezTo>
                    <a:pt x="348" y="4878"/>
                    <a:pt x="352" y="5161"/>
                    <a:pt x="362" y="5440"/>
                  </a:cubicBezTo>
                  <a:cubicBezTo>
                    <a:pt x="368" y="5576"/>
                    <a:pt x="375" y="5712"/>
                    <a:pt x="393" y="5848"/>
                  </a:cubicBezTo>
                  <a:cubicBezTo>
                    <a:pt x="409" y="5974"/>
                    <a:pt x="429" y="6103"/>
                    <a:pt x="447" y="6229"/>
                  </a:cubicBezTo>
                  <a:cubicBezTo>
                    <a:pt x="460" y="6355"/>
                    <a:pt x="470" y="6481"/>
                    <a:pt x="487" y="6607"/>
                  </a:cubicBezTo>
                  <a:cubicBezTo>
                    <a:pt x="508" y="6760"/>
                    <a:pt x="536" y="6906"/>
                    <a:pt x="559" y="7056"/>
                  </a:cubicBezTo>
                  <a:cubicBezTo>
                    <a:pt x="583" y="7219"/>
                    <a:pt x="610" y="7382"/>
                    <a:pt x="641" y="7542"/>
                  </a:cubicBezTo>
                  <a:cubicBezTo>
                    <a:pt x="678" y="7732"/>
                    <a:pt x="705" y="7919"/>
                    <a:pt x="807" y="8087"/>
                  </a:cubicBezTo>
                  <a:cubicBezTo>
                    <a:pt x="871" y="8196"/>
                    <a:pt x="992" y="8257"/>
                    <a:pt x="1113" y="8257"/>
                  </a:cubicBezTo>
                  <a:cubicBezTo>
                    <a:pt x="1147" y="8257"/>
                    <a:pt x="1180" y="8252"/>
                    <a:pt x="1212" y="8243"/>
                  </a:cubicBezTo>
                  <a:cubicBezTo>
                    <a:pt x="1274" y="8222"/>
                    <a:pt x="1324" y="8192"/>
                    <a:pt x="1368" y="8148"/>
                  </a:cubicBezTo>
                  <a:cubicBezTo>
                    <a:pt x="1437" y="8073"/>
                    <a:pt x="1460" y="7991"/>
                    <a:pt x="1467" y="7892"/>
                  </a:cubicBezTo>
                  <a:cubicBezTo>
                    <a:pt x="1478" y="7688"/>
                    <a:pt x="1464" y="7481"/>
                    <a:pt x="1443" y="7277"/>
                  </a:cubicBezTo>
                  <a:cubicBezTo>
                    <a:pt x="1437" y="7175"/>
                    <a:pt x="1426" y="7073"/>
                    <a:pt x="1420" y="6971"/>
                  </a:cubicBezTo>
                  <a:cubicBezTo>
                    <a:pt x="1406" y="6855"/>
                    <a:pt x="1385" y="6743"/>
                    <a:pt x="1365" y="6627"/>
                  </a:cubicBezTo>
                  <a:cubicBezTo>
                    <a:pt x="1348" y="6487"/>
                    <a:pt x="1332" y="6348"/>
                    <a:pt x="1311" y="6209"/>
                  </a:cubicBezTo>
                  <a:cubicBezTo>
                    <a:pt x="1291" y="6052"/>
                    <a:pt x="1260" y="5899"/>
                    <a:pt x="1233" y="5743"/>
                  </a:cubicBezTo>
                  <a:cubicBezTo>
                    <a:pt x="1212" y="5572"/>
                    <a:pt x="1202" y="5402"/>
                    <a:pt x="1195" y="5233"/>
                  </a:cubicBezTo>
                  <a:cubicBezTo>
                    <a:pt x="1192" y="5198"/>
                    <a:pt x="1189" y="5164"/>
                    <a:pt x="1189" y="5131"/>
                  </a:cubicBezTo>
                  <a:cubicBezTo>
                    <a:pt x="1175" y="4916"/>
                    <a:pt x="1161" y="4699"/>
                    <a:pt x="1134" y="4484"/>
                  </a:cubicBezTo>
                  <a:cubicBezTo>
                    <a:pt x="1107" y="4263"/>
                    <a:pt x="1087" y="4045"/>
                    <a:pt x="1062" y="3824"/>
                  </a:cubicBezTo>
                  <a:cubicBezTo>
                    <a:pt x="1038" y="3613"/>
                    <a:pt x="991" y="3405"/>
                    <a:pt x="954" y="3198"/>
                  </a:cubicBezTo>
                  <a:cubicBezTo>
                    <a:pt x="923" y="2977"/>
                    <a:pt x="892" y="2752"/>
                    <a:pt x="855" y="2531"/>
                  </a:cubicBezTo>
                  <a:cubicBezTo>
                    <a:pt x="838" y="2429"/>
                    <a:pt x="807" y="2331"/>
                    <a:pt x="787" y="2229"/>
                  </a:cubicBezTo>
                  <a:cubicBezTo>
                    <a:pt x="770" y="2143"/>
                    <a:pt x="756" y="2062"/>
                    <a:pt x="740" y="1977"/>
                  </a:cubicBezTo>
                  <a:cubicBezTo>
                    <a:pt x="705" y="1739"/>
                    <a:pt x="674" y="1504"/>
                    <a:pt x="624" y="1270"/>
                  </a:cubicBezTo>
                  <a:cubicBezTo>
                    <a:pt x="576" y="1058"/>
                    <a:pt x="536" y="848"/>
                    <a:pt x="501" y="637"/>
                  </a:cubicBezTo>
                  <a:cubicBezTo>
                    <a:pt x="481" y="497"/>
                    <a:pt x="460" y="355"/>
                    <a:pt x="440" y="215"/>
                  </a:cubicBezTo>
                  <a:cubicBezTo>
                    <a:pt x="433" y="154"/>
                    <a:pt x="420" y="106"/>
                    <a:pt x="372" y="61"/>
                  </a:cubicBezTo>
                  <a:cubicBezTo>
                    <a:pt x="331" y="25"/>
                    <a:pt x="277" y="0"/>
                    <a:pt x="2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56"/>
            <p:cNvSpPr/>
            <p:nvPr/>
          </p:nvSpPr>
          <p:spPr>
            <a:xfrm>
              <a:off x="3506624" y="1487050"/>
              <a:ext cx="1250416" cy="370414"/>
            </a:xfrm>
            <a:custGeom>
              <a:avLst/>
              <a:gdLst/>
              <a:ahLst/>
              <a:cxnLst/>
              <a:rect l="l" t="t" r="r" b="b"/>
              <a:pathLst>
                <a:path w="30844" h="9137" extrusionOk="0">
                  <a:moveTo>
                    <a:pt x="23412" y="1142"/>
                  </a:moveTo>
                  <a:lnTo>
                    <a:pt x="23412" y="1142"/>
                  </a:lnTo>
                  <a:cubicBezTo>
                    <a:pt x="23427" y="1144"/>
                    <a:pt x="23441" y="1145"/>
                    <a:pt x="23456" y="1145"/>
                  </a:cubicBezTo>
                  <a:lnTo>
                    <a:pt x="23456" y="1145"/>
                  </a:lnTo>
                  <a:cubicBezTo>
                    <a:pt x="23448" y="1145"/>
                    <a:pt x="23440" y="1144"/>
                    <a:pt x="23432" y="1143"/>
                  </a:cubicBezTo>
                  <a:lnTo>
                    <a:pt x="23432" y="1143"/>
                  </a:lnTo>
                  <a:cubicBezTo>
                    <a:pt x="23425" y="1143"/>
                    <a:pt x="23419" y="1143"/>
                    <a:pt x="23412" y="1142"/>
                  </a:cubicBezTo>
                  <a:close/>
                  <a:moveTo>
                    <a:pt x="6913" y="863"/>
                  </a:moveTo>
                  <a:cubicBezTo>
                    <a:pt x="7070" y="863"/>
                    <a:pt x="7225" y="863"/>
                    <a:pt x="7382" y="866"/>
                  </a:cubicBezTo>
                  <a:cubicBezTo>
                    <a:pt x="7528" y="874"/>
                    <a:pt x="7675" y="884"/>
                    <a:pt x="7817" y="890"/>
                  </a:cubicBezTo>
                  <a:cubicBezTo>
                    <a:pt x="8106" y="901"/>
                    <a:pt x="8396" y="907"/>
                    <a:pt x="8685" y="907"/>
                  </a:cubicBezTo>
                  <a:cubicBezTo>
                    <a:pt x="8825" y="904"/>
                    <a:pt x="8968" y="907"/>
                    <a:pt x="9106" y="901"/>
                  </a:cubicBezTo>
                  <a:cubicBezTo>
                    <a:pt x="9260" y="894"/>
                    <a:pt x="9413" y="890"/>
                    <a:pt x="9566" y="887"/>
                  </a:cubicBezTo>
                  <a:cubicBezTo>
                    <a:pt x="9623" y="886"/>
                    <a:pt x="9680" y="885"/>
                    <a:pt x="9737" y="885"/>
                  </a:cubicBezTo>
                  <a:cubicBezTo>
                    <a:pt x="9980" y="885"/>
                    <a:pt x="10222" y="894"/>
                    <a:pt x="10464" y="894"/>
                  </a:cubicBezTo>
                  <a:cubicBezTo>
                    <a:pt x="10770" y="897"/>
                    <a:pt x="11073" y="897"/>
                    <a:pt x="11379" y="897"/>
                  </a:cubicBezTo>
                  <a:cubicBezTo>
                    <a:pt x="11481" y="897"/>
                    <a:pt x="11583" y="897"/>
                    <a:pt x="11685" y="897"/>
                  </a:cubicBezTo>
                  <a:cubicBezTo>
                    <a:pt x="11890" y="897"/>
                    <a:pt x="12094" y="899"/>
                    <a:pt x="12298" y="907"/>
                  </a:cubicBezTo>
                  <a:cubicBezTo>
                    <a:pt x="12461" y="911"/>
                    <a:pt x="12624" y="918"/>
                    <a:pt x="12791" y="924"/>
                  </a:cubicBezTo>
                  <a:cubicBezTo>
                    <a:pt x="12948" y="928"/>
                    <a:pt x="13104" y="942"/>
                    <a:pt x="13260" y="948"/>
                  </a:cubicBezTo>
                  <a:cubicBezTo>
                    <a:pt x="13573" y="959"/>
                    <a:pt x="13890" y="968"/>
                    <a:pt x="14206" y="976"/>
                  </a:cubicBezTo>
                  <a:cubicBezTo>
                    <a:pt x="14399" y="980"/>
                    <a:pt x="14591" y="981"/>
                    <a:pt x="14783" y="981"/>
                  </a:cubicBezTo>
                  <a:cubicBezTo>
                    <a:pt x="14920" y="981"/>
                    <a:pt x="15056" y="980"/>
                    <a:pt x="15193" y="979"/>
                  </a:cubicBezTo>
                  <a:cubicBezTo>
                    <a:pt x="15846" y="979"/>
                    <a:pt x="16495" y="1003"/>
                    <a:pt x="17148" y="1003"/>
                  </a:cubicBezTo>
                  <a:cubicBezTo>
                    <a:pt x="17495" y="1006"/>
                    <a:pt x="17842" y="1006"/>
                    <a:pt x="18189" y="1009"/>
                  </a:cubicBezTo>
                  <a:cubicBezTo>
                    <a:pt x="18516" y="1009"/>
                    <a:pt x="18846" y="1023"/>
                    <a:pt x="19173" y="1033"/>
                  </a:cubicBezTo>
                  <a:cubicBezTo>
                    <a:pt x="19829" y="1050"/>
                    <a:pt x="20482" y="1064"/>
                    <a:pt x="21139" y="1081"/>
                  </a:cubicBezTo>
                  <a:cubicBezTo>
                    <a:pt x="21520" y="1091"/>
                    <a:pt x="21900" y="1102"/>
                    <a:pt x="22285" y="1108"/>
                  </a:cubicBezTo>
                  <a:cubicBezTo>
                    <a:pt x="22475" y="1115"/>
                    <a:pt x="22666" y="1119"/>
                    <a:pt x="22856" y="1122"/>
                  </a:cubicBezTo>
                  <a:cubicBezTo>
                    <a:pt x="23043" y="1125"/>
                    <a:pt x="23226" y="1133"/>
                    <a:pt x="23412" y="1142"/>
                  </a:cubicBezTo>
                  <a:lnTo>
                    <a:pt x="23412" y="1142"/>
                  </a:lnTo>
                  <a:cubicBezTo>
                    <a:pt x="23401" y="1141"/>
                    <a:pt x="23389" y="1140"/>
                    <a:pt x="23377" y="1139"/>
                  </a:cubicBezTo>
                  <a:lnTo>
                    <a:pt x="23377" y="1139"/>
                  </a:lnTo>
                  <a:cubicBezTo>
                    <a:pt x="23395" y="1141"/>
                    <a:pt x="23414" y="1142"/>
                    <a:pt x="23432" y="1143"/>
                  </a:cubicBezTo>
                  <a:lnTo>
                    <a:pt x="23432" y="1143"/>
                  </a:lnTo>
                  <a:cubicBezTo>
                    <a:pt x="23446" y="1144"/>
                    <a:pt x="23461" y="1145"/>
                    <a:pt x="23475" y="1146"/>
                  </a:cubicBezTo>
                  <a:cubicBezTo>
                    <a:pt x="23469" y="1146"/>
                    <a:pt x="23462" y="1146"/>
                    <a:pt x="23456" y="1145"/>
                  </a:cubicBezTo>
                  <a:lnTo>
                    <a:pt x="23456" y="1145"/>
                  </a:lnTo>
                  <a:cubicBezTo>
                    <a:pt x="24103" y="1195"/>
                    <a:pt x="24750" y="1226"/>
                    <a:pt x="25394" y="1271"/>
                  </a:cubicBezTo>
                  <a:cubicBezTo>
                    <a:pt x="25768" y="1309"/>
                    <a:pt x="26136" y="1360"/>
                    <a:pt x="26506" y="1404"/>
                  </a:cubicBezTo>
                  <a:cubicBezTo>
                    <a:pt x="26687" y="1425"/>
                    <a:pt x="26867" y="1455"/>
                    <a:pt x="27047" y="1489"/>
                  </a:cubicBezTo>
                  <a:cubicBezTo>
                    <a:pt x="27197" y="1516"/>
                    <a:pt x="27350" y="1547"/>
                    <a:pt x="27496" y="1588"/>
                  </a:cubicBezTo>
                  <a:cubicBezTo>
                    <a:pt x="27533" y="1604"/>
                    <a:pt x="27568" y="1622"/>
                    <a:pt x="27605" y="1645"/>
                  </a:cubicBezTo>
                  <a:cubicBezTo>
                    <a:pt x="27789" y="1778"/>
                    <a:pt x="27959" y="1935"/>
                    <a:pt x="28116" y="2102"/>
                  </a:cubicBezTo>
                  <a:cubicBezTo>
                    <a:pt x="28323" y="2312"/>
                    <a:pt x="28513" y="2540"/>
                    <a:pt x="28707" y="2765"/>
                  </a:cubicBezTo>
                  <a:cubicBezTo>
                    <a:pt x="28898" y="2983"/>
                    <a:pt x="29102" y="3190"/>
                    <a:pt x="29312" y="3391"/>
                  </a:cubicBezTo>
                  <a:cubicBezTo>
                    <a:pt x="29408" y="3479"/>
                    <a:pt x="29507" y="3568"/>
                    <a:pt x="29598" y="3659"/>
                  </a:cubicBezTo>
                  <a:cubicBezTo>
                    <a:pt x="29687" y="3744"/>
                    <a:pt x="29772" y="3833"/>
                    <a:pt x="29854" y="3925"/>
                  </a:cubicBezTo>
                  <a:cubicBezTo>
                    <a:pt x="29945" y="4037"/>
                    <a:pt x="30027" y="4156"/>
                    <a:pt x="30095" y="4286"/>
                  </a:cubicBezTo>
                  <a:cubicBezTo>
                    <a:pt x="30099" y="4289"/>
                    <a:pt x="30099" y="4292"/>
                    <a:pt x="30099" y="4295"/>
                  </a:cubicBezTo>
                  <a:cubicBezTo>
                    <a:pt x="30099" y="4299"/>
                    <a:pt x="30095" y="4303"/>
                    <a:pt x="30092" y="4303"/>
                  </a:cubicBezTo>
                  <a:cubicBezTo>
                    <a:pt x="30017" y="4364"/>
                    <a:pt x="29939" y="4418"/>
                    <a:pt x="29857" y="4469"/>
                  </a:cubicBezTo>
                  <a:cubicBezTo>
                    <a:pt x="29745" y="4544"/>
                    <a:pt x="29636" y="4629"/>
                    <a:pt x="29521" y="4700"/>
                  </a:cubicBezTo>
                  <a:cubicBezTo>
                    <a:pt x="29268" y="4860"/>
                    <a:pt x="29027" y="5027"/>
                    <a:pt x="28789" y="5204"/>
                  </a:cubicBezTo>
                  <a:cubicBezTo>
                    <a:pt x="28667" y="5295"/>
                    <a:pt x="28544" y="5380"/>
                    <a:pt x="28418" y="5462"/>
                  </a:cubicBezTo>
                  <a:cubicBezTo>
                    <a:pt x="28289" y="5544"/>
                    <a:pt x="28160" y="5619"/>
                    <a:pt x="28027" y="5694"/>
                  </a:cubicBezTo>
                  <a:cubicBezTo>
                    <a:pt x="27898" y="5768"/>
                    <a:pt x="27769" y="5843"/>
                    <a:pt x="27643" y="5928"/>
                  </a:cubicBezTo>
                  <a:cubicBezTo>
                    <a:pt x="27513" y="6017"/>
                    <a:pt x="27391" y="6109"/>
                    <a:pt x="27265" y="6197"/>
                  </a:cubicBezTo>
                  <a:cubicBezTo>
                    <a:pt x="27092" y="6323"/>
                    <a:pt x="26918" y="6452"/>
                    <a:pt x="26728" y="6554"/>
                  </a:cubicBezTo>
                  <a:cubicBezTo>
                    <a:pt x="26643" y="6595"/>
                    <a:pt x="26557" y="6636"/>
                    <a:pt x="26469" y="6663"/>
                  </a:cubicBezTo>
                  <a:cubicBezTo>
                    <a:pt x="26340" y="6707"/>
                    <a:pt x="26210" y="6748"/>
                    <a:pt x="26078" y="6779"/>
                  </a:cubicBezTo>
                  <a:cubicBezTo>
                    <a:pt x="25935" y="6813"/>
                    <a:pt x="25792" y="6850"/>
                    <a:pt x="25652" y="6884"/>
                  </a:cubicBezTo>
                  <a:cubicBezTo>
                    <a:pt x="25516" y="6918"/>
                    <a:pt x="25381" y="6949"/>
                    <a:pt x="25241" y="6976"/>
                  </a:cubicBezTo>
                  <a:cubicBezTo>
                    <a:pt x="24945" y="7030"/>
                    <a:pt x="24646" y="7085"/>
                    <a:pt x="24343" y="7136"/>
                  </a:cubicBezTo>
                  <a:cubicBezTo>
                    <a:pt x="24020" y="7187"/>
                    <a:pt x="23696" y="7234"/>
                    <a:pt x="23373" y="7292"/>
                  </a:cubicBezTo>
                  <a:cubicBezTo>
                    <a:pt x="23200" y="7319"/>
                    <a:pt x="23030" y="7347"/>
                    <a:pt x="22853" y="7371"/>
                  </a:cubicBezTo>
                  <a:cubicBezTo>
                    <a:pt x="22690" y="7394"/>
                    <a:pt x="22523" y="7412"/>
                    <a:pt x="22357" y="7429"/>
                  </a:cubicBezTo>
                  <a:cubicBezTo>
                    <a:pt x="22037" y="7466"/>
                    <a:pt x="21717" y="7493"/>
                    <a:pt x="21401" y="7523"/>
                  </a:cubicBezTo>
                  <a:cubicBezTo>
                    <a:pt x="20727" y="7592"/>
                    <a:pt x="20057" y="7666"/>
                    <a:pt x="19387" y="7738"/>
                  </a:cubicBezTo>
                  <a:cubicBezTo>
                    <a:pt x="18724" y="7809"/>
                    <a:pt x="18057" y="7840"/>
                    <a:pt x="17393" y="7881"/>
                  </a:cubicBezTo>
                  <a:cubicBezTo>
                    <a:pt x="17104" y="7901"/>
                    <a:pt x="16818" y="7922"/>
                    <a:pt x="16532" y="7949"/>
                  </a:cubicBezTo>
                  <a:cubicBezTo>
                    <a:pt x="16162" y="7983"/>
                    <a:pt x="15791" y="8013"/>
                    <a:pt x="15421" y="8041"/>
                  </a:cubicBezTo>
                  <a:cubicBezTo>
                    <a:pt x="15132" y="8061"/>
                    <a:pt x="14838" y="8074"/>
                    <a:pt x="14546" y="8079"/>
                  </a:cubicBezTo>
                  <a:cubicBezTo>
                    <a:pt x="14176" y="8088"/>
                    <a:pt x="13805" y="8092"/>
                    <a:pt x="13433" y="8095"/>
                  </a:cubicBezTo>
                  <a:cubicBezTo>
                    <a:pt x="12777" y="8099"/>
                    <a:pt x="12124" y="8119"/>
                    <a:pt x="11468" y="8129"/>
                  </a:cubicBezTo>
                  <a:cubicBezTo>
                    <a:pt x="11152" y="8136"/>
                    <a:pt x="10835" y="8132"/>
                    <a:pt x="10519" y="8136"/>
                  </a:cubicBezTo>
                  <a:cubicBezTo>
                    <a:pt x="10202" y="8136"/>
                    <a:pt x="9886" y="8126"/>
                    <a:pt x="9566" y="8123"/>
                  </a:cubicBezTo>
                  <a:cubicBezTo>
                    <a:pt x="8784" y="8109"/>
                    <a:pt x="8001" y="8109"/>
                    <a:pt x="7222" y="8065"/>
                  </a:cubicBezTo>
                  <a:cubicBezTo>
                    <a:pt x="6882" y="8038"/>
                    <a:pt x="6539" y="8017"/>
                    <a:pt x="6195" y="7993"/>
                  </a:cubicBezTo>
                  <a:cubicBezTo>
                    <a:pt x="6127" y="7986"/>
                    <a:pt x="6059" y="7983"/>
                    <a:pt x="5988" y="7977"/>
                  </a:cubicBezTo>
                  <a:cubicBezTo>
                    <a:pt x="5746" y="7956"/>
                    <a:pt x="5508" y="7925"/>
                    <a:pt x="5269" y="7895"/>
                  </a:cubicBezTo>
                  <a:cubicBezTo>
                    <a:pt x="5032" y="7861"/>
                    <a:pt x="4790" y="7830"/>
                    <a:pt x="4555" y="7789"/>
                  </a:cubicBezTo>
                  <a:cubicBezTo>
                    <a:pt x="4307" y="7745"/>
                    <a:pt x="4065" y="7694"/>
                    <a:pt x="3824" y="7633"/>
                  </a:cubicBezTo>
                  <a:cubicBezTo>
                    <a:pt x="3712" y="7605"/>
                    <a:pt x="3603" y="7568"/>
                    <a:pt x="3494" y="7537"/>
                  </a:cubicBezTo>
                  <a:cubicBezTo>
                    <a:pt x="3392" y="7507"/>
                    <a:pt x="3290" y="7473"/>
                    <a:pt x="3188" y="7438"/>
                  </a:cubicBezTo>
                  <a:cubicBezTo>
                    <a:pt x="2831" y="7306"/>
                    <a:pt x="2481" y="7153"/>
                    <a:pt x="2157" y="6945"/>
                  </a:cubicBezTo>
                  <a:cubicBezTo>
                    <a:pt x="2093" y="6898"/>
                    <a:pt x="2028" y="6850"/>
                    <a:pt x="1967" y="6796"/>
                  </a:cubicBezTo>
                  <a:cubicBezTo>
                    <a:pt x="1898" y="6745"/>
                    <a:pt x="1841" y="6683"/>
                    <a:pt x="1783" y="6622"/>
                  </a:cubicBezTo>
                  <a:cubicBezTo>
                    <a:pt x="1636" y="6442"/>
                    <a:pt x="1511" y="6245"/>
                    <a:pt x="1391" y="6047"/>
                  </a:cubicBezTo>
                  <a:cubicBezTo>
                    <a:pt x="1276" y="5850"/>
                    <a:pt x="1160" y="5650"/>
                    <a:pt x="1055" y="5446"/>
                  </a:cubicBezTo>
                  <a:cubicBezTo>
                    <a:pt x="991" y="5306"/>
                    <a:pt x="929" y="5163"/>
                    <a:pt x="871" y="5020"/>
                  </a:cubicBezTo>
                  <a:cubicBezTo>
                    <a:pt x="810" y="4860"/>
                    <a:pt x="763" y="4697"/>
                    <a:pt x="718" y="4534"/>
                  </a:cubicBezTo>
                  <a:cubicBezTo>
                    <a:pt x="688" y="4408"/>
                    <a:pt x="657" y="4286"/>
                    <a:pt x="630" y="4160"/>
                  </a:cubicBezTo>
                  <a:cubicBezTo>
                    <a:pt x="633" y="4126"/>
                    <a:pt x="633" y="4094"/>
                    <a:pt x="636" y="4061"/>
                  </a:cubicBezTo>
                  <a:cubicBezTo>
                    <a:pt x="640" y="3966"/>
                    <a:pt x="636" y="3874"/>
                    <a:pt x="633" y="3779"/>
                  </a:cubicBezTo>
                  <a:cubicBezTo>
                    <a:pt x="623" y="3499"/>
                    <a:pt x="609" y="3217"/>
                    <a:pt x="623" y="2938"/>
                  </a:cubicBezTo>
                  <a:cubicBezTo>
                    <a:pt x="636" y="2833"/>
                    <a:pt x="657" y="2734"/>
                    <a:pt x="671" y="2632"/>
                  </a:cubicBezTo>
                  <a:cubicBezTo>
                    <a:pt x="681" y="2537"/>
                    <a:pt x="705" y="2441"/>
                    <a:pt x="729" y="2350"/>
                  </a:cubicBezTo>
                  <a:cubicBezTo>
                    <a:pt x="746" y="2268"/>
                    <a:pt x="752" y="2190"/>
                    <a:pt x="773" y="2111"/>
                  </a:cubicBezTo>
                  <a:cubicBezTo>
                    <a:pt x="790" y="2040"/>
                    <a:pt x="810" y="1972"/>
                    <a:pt x="831" y="1904"/>
                  </a:cubicBezTo>
                  <a:cubicBezTo>
                    <a:pt x="845" y="1877"/>
                    <a:pt x="858" y="1846"/>
                    <a:pt x="871" y="1822"/>
                  </a:cubicBezTo>
                  <a:cubicBezTo>
                    <a:pt x="892" y="1795"/>
                    <a:pt x="912" y="1768"/>
                    <a:pt x="936" y="1744"/>
                  </a:cubicBezTo>
                  <a:cubicBezTo>
                    <a:pt x="1000" y="1690"/>
                    <a:pt x="1069" y="1639"/>
                    <a:pt x="1140" y="1595"/>
                  </a:cubicBezTo>
                  <a:cubicBezTo>
                    <a:pt x="1181" y="1571"/>
                    <a:pt x="1218" y="1543"/>
                    <a:pt x="1253" y="1513"/>
                  </a:cubicBezTo>
                  <a:cubicBezTo>
                    <a:pt x="1289" y="1482"/>
                    <a:pt x="1334" y="1458"/>
                    <a:pt x="1378" y="1435"/>
                  </a:cubicBezTo>
                  <a:lnTo>
                    <a:pt x="1378" y="1435"/>
                  </a:lnTo>
                  <a:cubicBezTo>
                    <a:pt x="1351" y="1449"/>
                    <a:pt x="1324" y="1462"/>
                    <a:pt x="1300" y="1472"/>
                  </a:cubicBezTo>
                  <a:cubicBezTo>
                    <a:pt x="1338" y="1455"/>
                    <a:pt x="1378" y="1435"/>
                    <a:pt x="1416" y="1414"/>
                  </a:cubicBezTo>
                  <a:cubicBezTo>
                    <a:pt x="1446" y="1400"/>
                    <a:pt x="1477" y="1387"/>
                    <a:pt x="1507" y="1370"/>
                  </a:cubicBezTo>
                  <a:cubicBezTo>
                    <a:pt x="1650" y="1306"/>
                    <a:pt x="1800" y="1254"/>
                    <a:pt x="1947" y="1204"/>
                  </a:cubicBezTo>
                  <a:cubicBezTo>
                    <a:pt x="2110" y="1149"/>
                    <a:pt x="2276" y="1108"/>
                    <a:pt x="2446" y="1074"/>
                  </a:cubicBezTo>
                  <a:cubicBezTo>
                    <a:pt x="2579" y="1053"/>
                    <a:pt x="2715" y="1030"/>
                    <a:pt x="2851" y="1009"/>
                  </a:cubicBezTo>
                  <a:cubicBezTo>
                    <a:pt x="2916" y="1003"/>
                    <a:pt x="2983" y="989"/>
                    <a:pt x="3049" y="982"/>
                  </a:cubicBezTo>
                  <a:cubicBezTo>
                    <a:pt x="3130" y="972"/>
                    <a:pt x="3208" y="965"/>
                    <a:pt x="3286" y="959"/>
                  </a:cubicBezTo>
                  <a:cubicBezTo>
                    <a:pt x="3426" y="945"/>
                    <a:pt x="3566" y="928"/>
                    <a:pt x="3708" y="918"/>
                  </a:cubicBezTo>
                  <a:cubicBezTo>
                    <a:pt x="3851" y="911"/>
                    <a:pt x="3997" y="907"/>
                    <a:pt x="4144" y="901"/>
                  </a:cubicBezTo>
                  <a:cubicBezTo>
                    <a:pt x="4443" y="887"/>
                    <a:pt x="4743" y="880"/>
                    <a:pt x="5042" y="877"/>
                  </a:cubicBezTo>
                  <a:cubicBezTo>
                    <a:pt x="5085" y="877"/>
                    <a:pt x="5128" y="876"/>
                    <a:pt x="5171" y="876"/>
                  </a:cubicBezTo>
                  <a:cubicBezTo>
                    <a:pt x="5437" y="876"/>
                    <a:pt x="5700" y="884"/>
                    <a:pt x="5963" y="887"/>
                  </a:cubicBezTo>
                  <a:cubicBezTo>
                    <a:pt x="6127" y="887"/>
                    <a:pt x="6287" y="887"/>
                    <a:pt x="6447" y="880"/>
                  </a:cubicBezTo>
                  <a:cubicBezTo>
                    <a:pt x="6603" y="874"/>
                    <a:pt x="6759" y="866"/>
                    <a:pt x="6913" y="863"/>
                  </a:cubicBezTo>
                  <a:close/>
                  <a:moveTo>
                    <a:pt x="6946" y="1"/>
                  </a:moveTo>
                  <a:cubicBezTo>
                    <a:pt x="6883" y="1"/>
                    <a:pt x="6820" y="1"/>
                    <a:pt x="6756" y="3"/>
                  </a:cubicBezTo>
                  <a:cubicBezTo>
                    <a:pt x="6600" y="6"/>
                    <a:pt x="6443" y="9"/>
                    <a:pt x="6283" y="17"/>
                  </a:cubicBezTo>
                  <a:cubicBezTo>
                    <a:pt x="6231" y="19"/>
                    <a:pt x="6179" y="19"/>
                    <a:pt x="6127" y="19"/>
                  </a:cubicBezTo>
                  <a:cubicBezTo>
                    <a:pt x="6023" y="19"/>
                    <a:pt x="5920" y="17"/>
                    <a:pt x="5817" y="17"/>
                  </a:cubicBezTo>
                  <a:cubicBezTo>
                    <a:pt x="5796" y="17"/>
                    <a:pt x="5776" y="17"/>
                    <a:pt x="5755" y="17"/>
                  </a:cubicBezTo>
                  <a:cubicBezTo>
                    <a:pt x="5619" y="17"/>
                    <a:pt x="5484" y="9"/>
                    <a:pt x="5348" y="9"/>
                  </a:cubicBezTo>
                  <a:cubicBezTo>
                    <a:pt x="5195" y="9"/>
                    <a:pt x="5038" y="12"/>
                    <a:pt x="4886" y="20"/>
                  </a:cubicBezTo>
                  <a:cubicBezTo>
                    <a:pt x="4542" y="33"/>
                    <a:pt x="4198" y="57"/>
                    <a:pt x="3858" y="81"/>
                  </a:cubicBezTo>
                  <a:cubicBezTo>
                    <a:pt x="3518" y="105"/>
                    <a:pt x="3178" y="149"/>
                    <a:pt x="2845" y="213"/>
                  </a:cubicBezTo>
                  <a:cubicBezTo>
                    <a:pt x="2861" y="210"/>
                    <a:pt x="2878" y="207"/>
                    <a:pt x="2895" y="204"/>
                  </a:cubicBezTo>
                  <a:lnTo>
                    <a:pt x="2895" y="204"/>
                  </a:lnTo>
                  <a:cubicBezTo>
                    <a:pt x="2766" y="227"/>
                    <a:pt x="2637" y="251"/>
                    <a:pt x="2511" y="278"/>
                  </a:cubicBezTo>
                  <a:cubicBezTo>
                    <a:pt x="2416" y="298"/>
                    <a:pt x="2321" y="315"/>
                    <a:pt x="2228" y="339"/>
                  </a:cubicBezTo>
                  <a:cubicBezTo>
                    <a:pt x="2134" y="364"/>
                    <a:pt x="2038" y="387"/>
                    <a:pt x="1943" y="421"/>
                  </a:cubicBezTo>
                  <a:cubicBezTo>
                    <a:pt x="1851" y="452"/>
                    <a:pt x="1756" y="489"/>
                    <a:pt x="1664" y="527"/>
                  </a:cubicBezTo>
                  <a:cubicBezTo>
                    <a:pt x="1586" y="560"/>
                    <a:pt x="1507" y="598"/>
                    <a:pt x="1429" y="635"/>
                  </a:cubicBezTo>
                  <a:cubicBezTo>
                    <a:pt x="1338" y="679"/>
                    <a:pt x="1245" y="727"/>
                    <a:pt x="1160" y="782"/>
                  </a:cubicBezTo>
                  <a:cubicBezTo>
                    <a:pt x="1106" y="816"/>
                    <a:pt x="1052" y="849"/>
                    <a:pt x="1000" y="884"/>
                  </a:cubicBezTo>
                  <a:cubicBezTo>
                    <a:pt x="936" y="928"/>
                    <a:pt x="878" y="979"/>
                    <a:pt x="824" y="1030"/>
                  </a:cubicBezTo>
                  <a:cubicBezTo>
                    <a:pt x="783" y="1061"/>
                    <a:pt x="742" y="1091"/>
                    <a:pt x="705" y="1122"/>
                  </a:cubicBezTo>
                  <a:cubicBezTo>
                    <a:pt x="633" y="1183"/>
                    <a:pt x="565" y="1248"/>
                    <a:pt x="493" y="1309"/>
                  </a:cubicBezTo>
                  <a:cubicBezTo>
                    <a:pt x="449" y="1350"/>
                    <a:pt x="416" y="1394"/>
                    <a:pt x="382" y="1438"/>
                  </a:cubicBezTo>
                  <a:cubicBezTo>
                    <a:pt x="334" y="1499"/>
                    <a:pt x="293" y="1564"/>
                    <a:pt x="262" y="1632"/>
                  </a:cubicBezTo>
                  <a:cubicBezTo>
                    <a:pt x="228" y="1711"/>
                    <a:pt x="204" y="1792"/>
                    <a:pt x="187" y="1874"/>
                  </a:cubicBezTo>
                  <a:cubicBezTo>
                    <a:pt x="171" y="1948"/>
                    <a:pt x="151" y="2020"/>
                    <a:pt x="140" y="2098"/>
                  </a:cubicBezTo>
                  <a:cubicBezTo>
                    <a:pt x="120" y="2251"/>
                    <a:pt x="93" y="2405"/>
                    <a:pt x="82" y="2557"/>
                  </a:cubicBezTo>
                  <a:cubicBezTo>
                    <a:pt x="58" y="2659"/>
                    <a:pt x="44" y="2758"/>
                    <a:pt x="31" y="2860"/>
                  </a:cubicBezTo>
                  <a:cubicBezTo>
                    <a:pt x="14" y="3030"/>
                    <a:pt x="0" y="3201"/>
                    <a:pt x="4" y="3374"/>
                  </a:cubicBezTo>
                  <a:cubicBezTo>
                    <a:pt x="4" y="3428"/>
                    <a:pt x="4" y="3486"/>
                    <a:pt x="8" y="3543"/>
                  </a:cubicBezTo>
                  <a:cubicBezTo>
                    <a:pt x="24" y="3796"/>
                    <a:pt x="58" y="4044"/>
                    <a:pt x="93" y="4292"/>
                  </a:cubicBezTo>
                  <a:cubicBezTo>
                    <a:pt x="133" y="4619"/>
                    <a:pt x="164" y="4945"/>
                    <a:pt x="249" y="5265"/>
                  </a:cubicBezTo>
                  <a:cubicBezTo>
                    <a:pt x="327" y="5561"/>
                    <a:pt x="449" y="5840"/>
                    <a:pt x="579" y="6115"/>
                  </a:cubicBezTo>
                  <a:cubicBezTo>
                    <a:pt x="715" y="6411"/>
                    <a:pt x="854" y="6707"/>
                    <a:pt x="1018" y="6989"/>
                  </a:cubicBezTo>
                  <a:cubicBezTo>
                    <a:pt x="1052" y="7051"/>
                    <a:pt x="1093" y="7105"/>
                    <a:pt x="1137" y="7160"/>
                  </a:cubicBezTo>
                  <a:cubicBezTo>
                    <a:pt x="1205" y="7252"/>
                    <a:pt x="1276" y="7336"/>
                    <a:pt x="1355" y="7421"/>
                  </a:cubicBezTo>
                  <a:cubicBezTo>
                    <a:pt x="1457" y="7531"/>
                    <a:pt x="1569" y="7633"/>
                    <a:pt x="1688" y="7721"/>
                  </a:cubicBezTo>
                  <a:cubicBezTo>
                    <a:pt x="1950" y="7919"/>
                    <a:pt x="2242" y="8074"/>
                    <a:pt x="2534" y="8217"/>
                  </a:cubicBezTo>
                  <a:cubicBezTo>
                    <a:pt x="2837" y="8360"/>
                    <a:pt x="3157" y="8470"/>
                    <a:pt x="3473" y="8572"/>
                  </a:cubicBezTo>
                  <a:cubicBezTo>
                    <a:pt x="3770" y="8670"/>
                    <a:pt x="4073" y="8745"/>
                    <a:pt x="4379" y="8799"/>
                  </a:cubicBezTo>
                  <a:cubicBezTo>
                    <a:pt x="4685" y="8854"/>
                    <a:pt x="4991" y="8898"/>
                    <a:pt x="5300" y="8946"/>
                  </a:cubicBezTo>
                  <a:cubicBezTo>
                    <a:pt x="5647" y="8997"/>
                    <a:pt x="6004" y="9017"/>
                    <a:pt x="6355" y="9038"/>
                  </a:cubicBezTo>
                  <a:cubicBezTo>
                    <a:pt x="6657" y="9058"/>
                    <a:pt x="6963" y="9085"/>
                    <a:pt x="7266" y="9099"/>
                  </a:cubicBezTo>
                  <a:cubicBezTo>
                    <a:pt x="7610" y="9115"/>
                    <a:pt x="7950" y="9129"/>
                    <a:pt x="8290" y="9129"/>
                  </a:cubicBezTo>
                  <a:cubicBezTo>
                    <a:pt x="8937" y="9136"/>
                    <a:pt x="9580" y="9133"/>
                    <a:pt x="10223" y="9136"/>
                  </a:cubicBezTo>
                  <a:cubicBezTo>
                    <a:pt x="10278" y="9136"/>
                    <a:pt x="10333" y="9136"/>
                    <a:pt x="10388" y="9136"/>
                  </a:cubicBezTo>
                  <a:cubicBezTo>
                    <a:pt x="10973" y="9136"/>
                    <a:pt x="11560" y="9117"/>
                    <a:pt x="12144" y="9095"/>
                  </a:cubicBezTo>
                  <a:cubicBezTo>
                    <a:pt x="12505" y="9079"/>
                    <a:pt x="12866" y="9068"/>
                    <a:pt x="13226" y="9058"/>
                  </a:cubicBezTo>
                  <a:cubicBezTo>
                    <a:pt x="13515" y="9051"/>
                    <a:pt x="13805" y="9051"/>
                    <a:pt x="14091" y="9038"/>
                  </a:cubicBezTo>
                  <a:cubicBezTo>
                    <a:pt x="14291" y="9030"/>
                    <a:pt x="14488" y="9024"/>
                    <a:pt x="14689" y="9017"/>
                  </a:cubicBezTo>
                  <a:cubicBezTo>
                    <a:pt x="14862" y="9010"/>
                    <a:pt x="15036" y="8993"/>
                    <a:pt x="15209" y="8983"/>
                  </a:cubicBezTo>
                  <a:cubicBezTo>
                    <a:pt x="15505" y="8966"/>
                    <a:pt x="15798" y="8939"/>
                    <a:pt x="16091" y="8908"/>
                  </a:cubicBezTo>
                  <a:cubicBezTo>
                    <a:pt x="16454" y="8867"/>
                    <a:pt x="16815" y="8830"/>
                    <a:pt x="17182" y="8796"/>
                  </a:cubicBezTo>
                  <a:cubicBezTo>
                    <a:pt x="17482" y="8768"/>
                    <a:pt x="17781" y="8748"/>
                    <a:pt x="18080" y="8724"/>
                  </a:cubicBezTo>
                  <a:cubicBezTo>
                    <a:pt x="18427" y="8701"/>
                    <a:pt x="18774" y="8674"/>
                    <a:pt x="19121" y="8639"/>
                  </a:cubicBezTo>
                  <a:cubicBezTo>
                    <a:pt x="19431" y="8609"/>
                    <a:pt x="19737" y="8572"/>
                    <a:pt x="20043" y="8537"/>
                  </a:cubicBezTo>
                  <a:cubicBezTo>
                    <a:pt x="20720" y="8456"/>
                    <a:pt x="21401" y="8381"/>
                    <a:pt x="22077" y="8313"/>
                  </a:cubicBezTo>
                  <a:cubicBezTo>
                    <a:pt x="22411" y="8279"/>
                    <a:pt x="22744" y="8245"/>
                    <a:pt x="23078" y="8194"/>
                  </a:cubicBezTo>
                  <a:cubicBezTo>
                    <a:pt x="23394" y="8150"/>
                    <a:pt x="23710" y="8088"/>
                    <a:pt x="24030" y="8041"/>
                  </a:cubicBezTo>
                  <a:cubicBezTo>
                    <a:pt x="24687" y="7936"/>
                    <a:pt x="25346" y="7837"/>
                    <a:pt x="25993" y="7670"/>
                  </a:cubicBezTo>
                  <a:cubicBezTo>
                    <a:pt x="26136" y="7633"/>
                    <a:pt x="26282" y="7595"/>
                    <a:pt x="26425" y="7551"/>
                  </a:cubicBezTo>
                  <a:cubicBezTo>
                    <a:pt x="26547" y="7514"/>
                    <a:pt x="26663" y="7456"/>
                    <a:pt x="26789" y="7421"/>
                  </a:cubicBezTo>
                  <a:cubicBezTo>
                    <a:pt x="26908" y="7388"/>
                    <a:pt x="27026" y="7350"/>
                    <a:pt x="27136" y="7299"/>
                  </a:cubicBezTo>
                  <a:cubicBezTo>
                    <a:pt x="27306" y="7221"/>
                    <a:pt x="27459" y="7119"/>
                    <a:pt x="27612" y="7013"/>
                  </a:cubicBezTo>
                  <a:cubicBezTo>
                    <a:pt x="27863" y="6840"/>
                    <a:pt x="28102" y="6653"/>
                    <a:pt x="28360" y="6490"/>
                  </a:cubicBezTo>
                  <a:cubicBezTo>
                    <a:pt x="28618" y="6330"/>
                    <a:pt x="28884" y="6184"/>
                    <a:pt x="29129" y="6003"/>
                  </a:cubicBezTo>
                  <a:cubicBezTo>
                    <a:pt x="29251" y="5915"/>
                    <a:pt x="29370" y="5816"/>
                    <a:pt x="29490" y="5727"/>
                  </a:cubicBezTo>
                  <a:cubicBezTo>
                    <a:pt x="29609" y="5639"/>
                    <a:pt x="29728" y="5557"/>
                    <a:pt x="29850" y="5476"/>
                  </a:cubicBezTo>
                  <a:cubicBezTo>
                    <a:pt x="29962" y="5397"/>
                    <a:pt x="30072" y="5323"/>
                    <a:pt x="30180" y="5242"/>
                  </a:cubicBezTo>
                  <a:cubicBezTo>
                    <a:pt x="30309" y="5139"/>
                    <a:pt x="30435" y="5044"/>
                    <a:pt x="30557" y="4939"/>
                  </a:cubicBezTo>
                  <a:cubicBezTo>
                    <a:pt x="30595" y="4904"/>
                    <a:pt x="30629" y="4870"/>
                    <a:pt x="30659" y="4829"/>
                  </a:cubicBezTo>
                  <a:cubicBezTo>
                    <a:pt x="30700" y="4779"/>
                    <a:pt x="30752" y="4711"/>
                    <a:pt x="30782" y="4650"/>
                  </a:cubicBezTo>
                  <a:cubicBezTo>
                    <a:pt x="30830" y="4554"/>
                    <a:pt x="30837" y="4469"/>
                    <a:pt x="30840" y="4364"/>
                  </a:cubicBezTo>
                  <a:cubicBezTo>
                    <a:pt x="30843" y="4333"/>
                    <a:pt x="30840" y="4303"/>
                    <a:pt x="30837" y="4275"/>
                  </a:cubicBezTo>
                  <a:cubicBezTo>
                    <a:pt x="30827" y="4197"/>
                    <a:pt x="30813" y="4122"/>
                    <a:pt x="30779" y="4050"/>
                  </a:cubicBezTo>
                  <a:cubicBezTo>
                    <a:pt x="30714" y="3908"/>
                    <a:pt x="30629" y="3768"/>
                    <a:pt x="30534" y="3639"/>
                  </a:cubicBezTo>
                  <a:cubicBezTo>
                    <a:pt x="30435" y="3503"/>
                    <a:pt x="30320" y="3377"/>
                    <a:pt x="30201" y="3254"/>
                  </a:cubicBezTo>
                  <a:cubicBezTo>
                    <a:pt x="29986" y="3030"/>
                    <a:pt x="29745" y="2833"/>
                    <a:pt x="29524" y="2612"/>
                  </a:cubicBezTo>
                  <a:cubicBezTo>
                    <a:pt x="29299" y="2384"/>
                    <a:pt x="29085" y="2135"/>
                    <a:pt x="28871" y="1898"/>
                  </a:cubicBezTo>
                  <a:cubicBezTo>
                    <a:pt x="28769" y="1785"/>
                    <a:pt x="28670" y="1673"/>
                    <a:pt x="28561" y="1568"/>
                  </a:cubicBezTo>
                  <a:cubicBezTo>
                    <a:pt x="28459" y="1469"/>
                    <a:pt x="28353" y="1373"/>
                    <a:pt x="28245" y="1282"/>
                  </a:cubicBezTo>
                  <a:cubicBezTo>
                    <a:pt x="28125" y="1180"/>
                    <a:pt x="28006" y="1078"/>
                    <a:pt x="27867" y="992"/>
                  </a:cubicBezTo>
                  <a:cubicBezTo>
                    <a:pt x="27734" y="911"/>
                    <a:pt x="27578" y="874"/>
                    <a:pt x="27428" y="839"/>
                  </a:cubicBezTo>
                  <a:cubicBezTo>
                    <a:pt x="27299" y="808"/>
                    <a:pt x="27173" y="782"/>
                    <a:pt x="27044" y="758"/>
                  </a:cubicBezTo>
                  <a:cubicBezTo>
                    <a:pt x="26898" y="731"/>
                    <a:pt x="26751" y="710"/>
                    <a:pt x="26602" y="693"/>
                  </a:cubicBezTo>
                  <a:cubicBezTo>
                    <a:pt x="26326" y="659"/>
                    <a:pt x="26051" y="615"/>
                    <a:pt x="25772" y="591"/>
                  </a:cubicBezTo>
                  <a:cubicBezTo>
                    <a:pt x="25163" y="533"/>
                    <a:pt x="24554" y="499"/>
                    <a:pt x="23945" y="455"/>
                  </a:cubicBezTo>
                  <a:cubicBezTo>
                    <a:pt x="23608" y="428"/>
                    <a:pt x="23271" y="394"/>
                    <a:pt x="22931" y="384"/>
                  </a:cubicBezTo>
                  <a:cubicBezTo>
                    <a:pt x="22584" y="370"/>
                    <a:pt x="22241" y="359"/>
                    <a:pt x="21894" y="350"/>
                  </a:cubicBezTo>
                  <a:cubicBezTo>
                    <a:pt x="21250" y="326"/>
                    <a:pt x="20605" y="306"/>
                    <a:pt x="19961" y="282"/>
                  </a:cubicBezTo>
                  <a:cubicBezTo>
                    <a:pt x="19312" y="257"/>
                    <a:pt x="18658" y="224"/>
                    <a:pt x="18009" y="217"/>
                  </a:cubicBezTo>
                  <a:cubicBezTo>
                    <a:pt x="17342" y="207"/>
                    <a:pt x="16675" y="200"/>
                    <a:pt x="16009" y="183"/>
                  </a:cubicBezTo>
                  <a:cubicBezTo>
                    <a:pt x="15672" y="172"/>
                    <a:pt x="15332" y="169"/>
                    <a:pt x="14995" y="169"/>
                  </a:cubicBezTo>
                  <a:cubicBezTo>
                    <a:pt x="14689" y="169"/>
                    <a:pt x="14383" y="169"/>
                    <a:pt x="14077" y="159"/>
                  </a:cubicBezTo>
                  <a:cubicBezTo>
                    <a:pt x="13753" y="149"/>
                    <a:pt x="13430" y="142"/>
                    <a:pt x="13107" y="128"/>
                  </a:cubicBezTo>
                  <a:cubicBezTo>
                    <a:pt x="12944" y="122"/>
                    <a:pt x="12780" y="108"/>
                    <a:pt x="12617" y="101"/>
                  </a:cubicBezTo>
                  <a:cubicBezTo>
                    <a:pt x="12461" y="94"/>
                    <a:pt x="12304" y="91"/>
                    <a:pt x="12148" y="84"/>
                  </a:cubicBezTo>
                  <a:cubicBezTo>
                    <a:pt x="11838" y="74"/>
                    <a:pt x="11532" y="78"/>
                    <a:pt x="11223" y="74"/>
                  </a:cubicBezTo>
                  <a:cubicBezTo>
                    <a:pt x="11071" y="72"/>
                    <a:pt x="10920" y="72"/>
                    <a:pt x="10768" y="72"/>
                  </a:cubicBezTo>
                  <a:cubicBezTo>
                    <a:pt x="10617" y="72"/>
                    <a:pt x="10466" y="72"/>
                    <a:pt x="10315" y="70"/>
                  </a:cubicBezTo>
                  <a:cubicBezTo>
                    <a:pt x="10050" y="68"/>
                    <a:pt x="9788" y="57"/>
                    <a:pt x="9526" y="57"/>
                  </a:cubicBezTo>
                  <a:cubicBezTo>
                    <a:pt x="9488" y="57"/>
                    <a:pt x="9450" y="57"/>
                    <a:pt x="9413" y="57"/>
                  </a:cubicBezTo>
                  <a:cubicBezTo>
                    <a:pt x="9263" y="57"/>
                    <a:pt x="9114" y="61"/>
                    <a:pt x="8960" y="61"/>
                  </a:cubicBezTo>
                  <a:cubicBezTo>
                    <a:pt x="8821" y="61"/>
                    <a:pt x="8682" y="57"/>
                    <a:pt x="8542" y="57"/>
                  </a:cubicBezTo>
                  <a:cubicBezTo>
                    <a:pt x="8253" y="57"/>
                    <a:pt x="7960" y="43"/>
                    <a:pt x="7671" y="26"/>
                  </a:cubicBezTo>
                  <a:cubicBezTo>
                    <a:pt x="7429" y="10"/>
                    <a:pt x="7188" y="1"/>
                    <a:pt x="69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56"/>
            <p:cNvSpPr/>
            <p:nvPr/>
          </p:nvSpPr>
          <p:spPr>
            <a:xfrm>
              <a:off x="3714022" y="1511779"/>
              <a:ext cx="58540" cy="326955"/>
            </a:xfrm>
            <a:custGeom>
              <a:avLst/>
              <a:gdLst/>
              <a:ahLst/>
              <a:cxnLst/>
              <a:rect l="l" t="t" r="r" b="b"/>
              <a:pathLst>
                <a:path w="1444" h="8065" extrusionOk="0">
                  <a:moveTo>
                    <a:pt x="397" y="0"/>
                  </a:moveTo>
                  <a:cubicBezTo>
                    <a:pt x="288" y="0"/>
                    <a:pt x="172" y="46"/>
                    <a:pt x="113" y="127"/>
                  </a:cubicBezTo>
                  <a:cubicBezTo>
                    <a:pt x="89" y="158"/>
                    <a:pt x="59" y="192"/>
                    <a:pt x="45" y="226"/>
                  </a:cubicBezTo>
                  <a:cubicBezTo>
                    <a:pt x="7" y="297"/>
                    <a:pt x="1" y="366"/>
                    <a:pt x="1" y="443"/>
                  </a:cubicBezTo>
                  <a:lnTo>
                    <a:pt x="1" y="454"/>
                  </a:lnTo>
                  <a:cubicBezTo>
                    <a:pt x="4" y="481"/>
                    <a:pt x="11" y="509"/>
                    <a:pt x="15" y="539"/>
                  </a:cubicBezTo>
                  <a:cubicBezTo>
                    <a:pt x="24" y="611"/>
                    <a:pt x="28" y="682"/>
                    <a:pt x="31" y="754"/>
                  </a:cubicBezTo>
                  <a:cubicBezTo>
                    <a:pt x="38" y="892"/>
                    <a:pt x="45" y="1032"/>
                    <a:pt x="55" y="1168"/>
                  </a:cubicBezTo>
                  <a:cubicBezTo>
                    <a:pt x="76" y="1457"/>
                    <a:pt x="103" y="1743"/>
                    <a:pt x="144" y="2029"/>
                  </a:cubicBezTo>
                  <a:cubicBezTo>
                    <a:pt x="161" y="2178"/>
                    <a:pt x="188" y="2325"/>
                    <a:pt x="205" y="2471"/>
                  </a:cubicBezTo>
                  <a:cubicBezTo>
                    <a:pt x="222" y="2617"/>
                    <a:pt x="235" y="2760"/>
                    <a:pt x="246" y="2906"/>
                  </a:cubicBezTo>
                  <a:cubicBezTo>
                    <a:pt x="266" y="3206"/>
                    <a:pt x="290" y="3502"/>
                    <a:pt x="324" y="3801"/>
                  </a:cubicBezTo>
                  <a:cubicBezTo>
                    <a:pt x="337" y="3941"/>
                    <a:pt x="357" y="4080"/>
                    <a:pt x="375" y="4219"/>
                  </a:cubicBezTo>
                  <a:cubicBezTo>
                    <a:pt x="389" y="4373"/>
                    <a:pt x="402" y="4529"/>
                    <a:pt x="415" y="4682"/>
                  </a:cubicBezTo>
                  <a:cubicBezTo>
                    <a:pt x="443" y="4988"/>
                    <a:pt x="470" y="5298"/>
                    <a:pt x="508" y="5604"/>
                  </a:cubicBezTo>
                  <a:cubicBezTo>
                    <a:pt x="549" y="5927"/>
                    <a:pt x="589" y="6254"/>
                    <a:pt x="623" y="6580"/>
                  </a:cubicBezTo>
                  <a:cubicBezTo>
                    <a:pt x="657" y="6907"/>
                    <a:pt x="678" y="7233"/>
                    <a:pt x="698" y="7560"/>
                  </a:cubicBezTo>
                  <a:cubicBezTo>
                    <a:pt x="701" y="7615"/>
                    <a:pt x="704" y="7669"/>
                    <a:pt x="709" y="7723"/>
                  </a:cubicBezTo>
                  <a:cubicBezTo>
                    <a:pt x="721" y="7913"/>
                    <a:pt x="879" y="8064"/>
                    <a:pt x="1066" y="8064"/>
                  </a:cubicBezTo>
                  <a:cubicBezTo>
                    <a:pt x="1074" y="8064"/>
                    <a:pt x="1081" y="8064"/>
                    <a:pt x="1089" y="8064"/>
                  </a:cubicBezTo>
                  <a:cubicBezTo>
                    <a:pt x="1287" y="8053"/>
                    <a:pt x="1443" y="7880"/>
                    <a:pt x="1433" y="7682"/>
                  </a:cubicBezTo>
                  <a:cubicBezTo>
                    <a:pt x="1412" y="7353"/>
                    <a:pt x="1395" y="7020"/>
                    <a:pt x="1365" y="6689"/>
                  </a:cubicBezTo>
                  <a:cubicBezTo>
                    <a:pt x="1337" y="6349"/>
                    <a:pt x="1304" y="6012"/>
                    <a:pt x="1269" y="5672"/>
                  </a:cubicBezTo>
                  <a:cubicBezTo>
                    <a:pt x="1211" y="5070"/>
                    <a:pt x="1198" y="4464"/>
                    <a:pt x="1137" y="3862"/>
                  </a:cubicBezTo>
                  <a:cubicBezTo>
                    <a:pt x="1106" y="3563"/>
                    <a:pt x="1082" y="3264"/>
                    <a:pt x="1065" y="2964"/>
                  </a:cubicBezTo>
                  <a:cubicBezTo>
                    <a:pt x="1045" y="2672"/>
                    <a:pt x="1015" y="2379"/>
                    <a:pt x="970" y="2087"/>
                  </a:cubicBezTo>
                  <a:cubicBezTo>
                    <a:pt x="926" y="1804"/>
                    <a:pt x="899" y="1519"/>
                    <a:pt x="878" y="1233"/>
                  </a:cubicBezTo>
                  <a:cubicBezTo>
                    <a:pt x="868" y="1093"/>
                    <a:pt x="858" y="950"/>
                    <a:pt x="847" y="808"/>
                  </a:cubicBezTo>
                  <a:cubicBezTo>
                    <a:pt x="841" y="740"/>
                    <a:pt x="838" y="672"/>
                    <a:pt x="834" y="600"/>
                  </a:cubicBezTo>
                  <a:cubicBezTo>
                    <a:pt x="831" y="570"/>
                    <a:pt x="824" y="536"/>
                    <a:pt x="820" y="505"/>
                  </a:cubicBezTo>
                  <a:cubicBezTo>
                    <a:pt x="811" y="443"/>
                    <a:pt x="803" y="362"/>
                    <a:pt x="783" y="311"/>
                  </a:cubicBezTo>
                  <a:cubicBezTo>
                    <a:pt x="770" y="267"/>
                    <a:pt x="756" y="226"/>
                    <a:pt x="729" y="185"/>
                  </a:cubicBezTo>
                  <a:cubicBezTo>
                    <a:pt x="684" y="121"/>
                    <a:pt x="630" y="83"/>
                    <a:pt x="562" y="43"/>
                  </a:cubicBezTo>
                  <a:cubicBezTo>
                    <a:pt x="515" y="14"/>
                    <a:pt x="457" y="0"/>
                    <a:pt x="3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56"/>
            <p:cNvSpPr/>
            <p:nvPr/>
          </p:nvSpPr>
          <p:spPr>
            <a:xfrm>
              <a:off x="3825017" y="1507644"/>
              <a:ext cx="45689" cy="338266"/>
            </a:xfrm>
            <a:custGeom>
              <a:avLst/>
              <a:gdLst/>
              <a:ahLst/>
              <a:cxnLst/>
              <a:rect l="l" t="t" r="r" b="b"/>
              <a:pathLst>
                <a:path w="1127" h="8344" extrusionOk="0">
                  <a:moveTo>
                    <a:pt x="376" y="1"/>
                  </a:moveTo>
                  <a:cubicBezTo>
                    <a:pt x="368" y="1"/>
                    <a:pt x="359" y="1"/>
                    <a:pt x="351" y="2"/>
                  </a:cubicBezTo>
                  <a:cubicBezTo>
                    <a:pt x="229" y="8"/>
                    <a:pt x="130" y="80"/>
                    <a:pt x="73" y="185"/>
                  </a:cubicBezTo>
                  <a:cubicBezTo>
                    <a:pt x="12" y="294"/>
                    <a:pt x="1" y="413"/>
                    <a:pt x="15" y="532"/>
                  </a:cubicBezTo>
                  <a:cubicBezTo>
                    <a:pt x="21" y="603"/>
                    <a:pt x="28" y="678"/>
                    <a:pt x="32" y="749"/>
                  </a:cubicBezTo>
                  <a:cubicBezTo>
                    <a:pt x="42" y="896"/>
                    <a:pt x="59" y="1043"/>
                    <a:pt x="76" y="1192"/>
                  </a:cubicBezTo>
                  <a:cubicBezTo>
                    <a:pt x="114" y="1505"/>
                    <a:pt x="130" y="1825"/>
                    <a:pt x="154" y="2137"/>
                  </a:cubicBezTo>
                  <a:cubicBezTo>
                    <a:pt x="202" y="2770"/>
                    <a:pt x="270" y="3400"/>
                    <a:pt x="314" y="4032"/>
                  </a:cubicBezTo>
                  <a:cubicBezTo>
                    <a:pt x="354" y="4662"/>
                    <a:pt x="375" y="5291"/>
                    <a:pt x="385" y="5924"/>
                  </a:cubicBezTo>
                  <a:cubicBezTo>
                    <a:pt x="389" y="6244"/>
                    <a:pt x="392" y="6563"/>
                    <a:pt x="392" y="6883"/>
                  </a:cubicBezTo>
                  <a:cubicBezTo>
                    <a:pt x="389" y="7254"/>
                    <a:pt x="368" y="7624"/>
                    <a:pt x="348" y="7995"/>
                  </a:cubicBezTo>
                  <a:cubicBezTo>
                    <a:pt x="345" y="8002"/>
                    <a:pt x="345" y="8012"/>
                    <a:pt x="348" y="8020"/>
                  </a:cubicBezTo>
                  <a:cubicBezTo>
                    <a:pt x="351" y="8104"/>
                    <a:pt x="409" y="8196"/>
                    <a:pt x="470" y="8251"/>
                  </a:cubicBezTo>
                  <a:cubicBezTo>
                    <a:pt x="536" y="8309"/>
                    <a:pt x="620" y="8343"/>
                    <a:pt x="709" y="8343"/>
                  </a:cubicBezTo>
                  <a:cubicBezTo>
                    <a:pt x="718" y="8343"/>
                    <a:pt x="727" y="8343"/>
                    <a:pt x="736" y="8342"/>
                  </a:cubicBezTo>
                  <a:cubicBezTo>
                    <a:pt x="831" y="8336"/>
                    <a:pt x="923" y="8291"/>
                    <a:pt x="987" y="8220"/>
                  </a:cubicBezTo>
                  <a:cubicBezTo>
                    <a:pt x="1008" y="8193"/>
                    <a:pt x="1025" y="8169"/>
                    <a:pt x="1042" y="8142"/>
                  </a:cubicBezTo>
                  <a:cubicBezTo>
                    <a:pt x="1073" y="8084"/>
                    <a:pt x="1086" y="8020"/>
                    <a:pt x="1083" y="7954"/>
                  </a:cubicBezTo>
                  <a:cubicBezTo>
                    <a:pt x="1103" y="7584"/>
                    <a:pt x="1123" y="7210"/>
                    <a:pt x="1127" y="6839"/>
                  </a:cubicBezTo>
                  <a:cubicBezTo>
                    <a:pt x="1127" y="6519"/>
                    <a:pt x="1123" y="6199"/>
                    <a:pt x="1120" y="5880"/>
                  </a:cubicBezTo>
                  <a:cubicBezTo>
                    <a:pt x="1117" y="5240"/>
                    <a:pt x="1103" y="4600"/>
                    <a:pt x="1069" y="3961"/>
                  </a:cubicBezTo>
                  <a:cubicBezTo>
                    <a:pt x="1052" y="3624"/>
                    <a:pt x="1028" y="3291"/>
                    <a:pt x="1001" y="2954"/>
                  </a:cubicBezTo>
                  <a:cubicBezTo>
                    <a:pt x="981" y="2662"/>
                    <a:pt x="957" y="2366"/>
                    <a:pt x="943" y="2070"/>
                  </a:cubicBezTo>
                  <a:cubicBezTo>
                    <a:pt x="923" y="1760"/>
                    <a:pt x="919" y="1448"/>
                    <a:pt x="885" y="1137"/>
                  </a:cubicBezTo>
                  <a:cubicBezTo>
                    <a:pt x="869" y="985"/>
                    <a:pt x="848" y="831"/>
                    <a:pt x="824" y="682"/>
                  </a:cubicBezTo>
                  <a:cubicBezTo>
                    <a:pt x="811" y="586"/>
                    <a:pt x="790" y="495"/>
                    <a:pt x="773" y="399"/>
                  </a:cubicBezTo>
                  <a:cubicBezTo>
                    <a:pt x="746" y="277"/>
                    <a:pt x="692" y="168"/>
                    <a:pt x="593" y="87"/>
                  </a:cubicBezTo>
                  <a:cubicBezTo>
                    <a:pt x="531" y="34"/>
                    <a:pt x="458" y="1"/>
                    <a:pt x="3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56"/>
            <p:cNvSpPr/>
            <p:nvPr/>
          </p:nvSpPr>
          <p:spPr>
            <a:xfrm>
              <a:off x="3516961" y="1499374"/>
              <a:ext cx="211051" cy="281875"/>
            </a:xfrm>
            <a:custGeom>
              <a:avLst/>
              <a:gdLst/>
              <a:ahLst/>
              <a:cxnLst/>
              <a:rect l="l" t="t" r="r" b="b"/>
              <a:pathLst>
                <a:path w="5206" h="6953" extrusionOk="0">
                  <a:moveTo>
                    <a:pt x="3883" y="0"/>
                  </a:moveTo>
                  <a:cubicBezTo>
                    <a:pt x="3726" y="0"/>
                    <a:pt x="3568" y="7"/>
                    <a:pt x="3413" y="28"/>
                  </a:cubicBezTo>
                  <a:cubicBezTo>
                    <a:pt x="3273" y="52"/>
                    <a:pt x="3130" y="76"/>
                    <a:pt x="2994" y="104"/>
                  </a:cubicBezTo>
                  <a:cubicBezTo>
                    <a:pt x="2875" y="127"/>
                    <a:pt x="2756" y="157"/>
                    <a:pt x="2640" y="185"/>
                  </a:cubicBezTo>
                  <a:cubicBezTo>
                    <a:pt x="2409" y="243"/>
                    <a:pt x="2185" y="304"/>
                    <a:pt x="1964" y="386"/>
                  </a:cubicBezTo>
                  <a:cubicBezTo>
                    <a:pt x="1858" y="427"/>
                    <a:pt x="1756" y="471"/>
                    <a:pt x="1651" y="515"/>
                  </a:cubicBezTo>
                  <a:cubicBezTo>
                    <a:pt x="1535" y="562"/>
                    <a:pt x="1422" y="614"/>
                    <a:pt x="1310" y="672"/>
                  </a:cubicBezTo>
                  <a:cubicBezTo>
                    <a:pt x="1123" y="770"/>
                    <a:pt x="932" y="886"/>
                    <a:pt x="790" y="1046"/>
                  </a:cubicBezTo>
                  <a:cubicBezTo>
                    <a:pt x="692" y="1154"/>
                    <a:pt x="596" y="1267"/>
                    <a:pt x="514" y="1386"/>
                  </a:cubicBezTo>
                  <a:cubicBezTo>
                    <a:pt x="453" y="1471"/>
                    <a:pt x="392" y="1559"/>
                    <a:pt x="348" y="1655"/>
                  </a:cubicBezTo>
                  <a:cubicBezTo>
                    <a:pt x="296" y="1763"/>
                    <a:pt x="256" y="1879"/>
                    <a:pt x="215" y="1991"/>
                  </a:cubicBezTo>
                  <a:cubicBezTo>
                    <a:pt x="171" y="2107"/>
                    <a:pt x="144" y="2226"/>
                    <a:pt x="116" y="2349"/>
                  </a:cubicBezTo>
                  <a:cubicBezTo>
                    <a:pt x="89" y="2464"/>
                    <a:pt x="59" y="2583"/>
                    <a:pt x="38" y="2702"/>
                  </a:cubicBezTo>
                  <a:cubicBezTo>
                    <a:pt x="18" y="2831"/>
                    <a:pt x="7" y="2964"/>
                    <a:pt x="4" y="3101"/>
                  </a:cubicBezTo>
                  <a:cubicBezTo>
                    <a:pt x="1" y="3219"/>
                    <a:pt x="1" y="3341"/>
                    <a:pt x="1" y="3461"/>
                  </a:cubicBezTo>
                  <a:cubicBezTo>
                    <a:pt x="1" y="3586"/>
                    <a:pt x="1" y="3709"/>
                    <a:pt x="4" y="3831"/>
                  </a:cubicBezTo>
                  <a:cubicBezTo>
                    <a:pt x="7" y="3862"/>
                    <a:pt x="7" y="3889"/>
                    <a:pt x="7" y="3917"/>
                  </a:cubicBezTo>
                  <a:cubicBezTo>
                    <a:pt x="11" y="3951"/>
                    <a:pt x="14" y="3985"/>
                    <a:pt x="18" y="4022"/>
                  </a:cubicBezTo>
                  <a:cubicBezTo>
                    <a:pt x="25" y="4104"/>
                    <a:pt x="38" y="4182"/>
                    <a:pt x="51" y="4260"/>
                  </a:cubicBezTo>
                  <a:cubicBezTo>
                    <a:pt x="72" y="4376"/>
                    <a:pt x="96" y="4489"/>
                    <a:pt x="127" y="4600"/>
                  </a:cubicBezTo>
                  <a:cubicBezTo>
                    <a:pt x="157" y="4713"/>
                    <a:pt x="181" y="4825"/>
                    <a:pt x="212" y="4938"/>
                  </a:cubicBezTo>
                  <a:cubicBezTo>
                    <a:pt x="243" y="5046"/>
                    <a:pt x="283" y="5148"/>
                    <a:pt x="324" y="5250"/>
                  </a:cubicBezTo>
                  <a:cubicBezTo>
                    <a:pt x="351" y="5318"/>
                    <a:pt x="372" y="5387"/>
                    <a:pt x="395" y="5451"/>
                  </a:cubicBezTo>
                  <a:cubicBezTo>
                    <a:pt x="422" y="5525"/>
                    <a:pt x="453" y="5597"/>
                    <a:pt x="487" y="5672"/>
                  </a:cubicBezTo>
                  <a:cubicBezTo>
                    <a:pt x="521" y="5754"/>
                    <a:pt x="562" y="5832"/>
                    <a:pt x="603" y="5910"/>
                  </a:cubicBezTo>
                  <a:cubicBezTo>
                    <a:pt x="640" y="5982"/>
                    <a:pt x="674" y="6053"/>
                    <a:pt x="712" y="6121"/>
                  </a:cubicBezTo>
                  <a:cubicBezTo>
                    <a:pt x="749" y="6183"/>
                    <a:pt x="783" y="6244"/>
                    <a:pt x="821" y="6305"/>
                  </a:cubicBezTo>
                  <a:cubicBezTo>
                    <a:pt x="861" y="6373"/>
                    <a:pt x="899" y="6441"/>
                    <a:pt x="940" y="6509"/>
                  </a:cubicBezTo>
                  <a:cubicBezTo>
                    <a:pt x="987" y="6591"/>
                    <a:pt x="1048" y="6665"/>
                    <a:pt x="1110" y="6737"/>
                  </a:cubicBezTo>
                  <a:cubicBezTo>
                    <a:pt x="1133" y="6767"/>
                    <a:pt x="1161" y="6795"/>
                    <a:pt x="1185" y="6825"/>
                  </a:cubicBezTo>
                  <a:cubicBezTo>
                    <a:pt x="1222" y="6866"/>
                    <a:pt x="1263" y="6900"/>
                    <a:pt x="1307" y="6927"/>
                  </a:cubicBezTo>
                  <a:cubicBezTo>
                    <a:pt x="1334" y="6944"/>
                    <a:pt x="1366" y="6952"/>
                    <a:pt x="1397" y="6952"/>
                  </a:cubicBezTo>
                  <a:cubicBezTo>
                    <a:pt x="1452" y="6952"/>
                    <a:pt x="1508" y="6928"/>
                    <a:pt x="1545" y="6890"/>
                  </a:cubicBezTo>
                  <a:cubicBezTo>
                    <a:pt x="1606" y="6828"/>
                    <a:pt x="1620" y="6726"/>
                    <a:pt x="1572" y="6652"/>
                  </a:cubicBezTo>
                  <a:cubicBezTo>
                    <a:pt x="1532" y="6587"/>
                    <a:pt x="1488" y="6525"/>
                    <a:pt x="1443" y="6468"/>
                  </a:cubicBezTo>
                  <a:cubicBezTo>
                    <a:pt x="1395" y="6407"/>
                    <a:pt x="1351" y="6342"/>
                    <a:pt x="1317" y="6274"/>
                  </a:cubicBezTo>
                  <a:cubicBezTo>
                    <a:pt x="1252" y="6152"/>
                    <a:pt x="1188" y="6026"/>
                    <a:pt x="1127" y="5897"/>
                  </a:cubicBezTo>
                  <a:cubicBezTo>
                    <a:pt x="1096" y="5825"/>
                    <a:pt x="1069" y="5750"/>
                    <a:pt x="1039" y="5679"/>
                  </a:cubicBezTo>
                  <a:cubicBezTo>
                    <a:pt x="1011" y="5624"/>
                    <a:pt x="984" y="5570"/>
                    <a:pt x="960" y="5519"/>
                  </a:cubicBezTo>
                  <a:cubicBezTo>
                    <a:pt x="912" y="5403"/>
                    <a:pt x="871" y="5288"/>
                    <a:pt x="838" y="5169"/>
                  </a:cubicBezTo>
                  <a:cubicBezTo>
                    <a:pt x="803" y="5053"/>
                    <a:pt x="759" y="4938"/>
                    <a:pt x="732" y="4818"/>
                  </a:cubicBezTo>
                  <a:cubicBezTo>
                    <a:pt x="701" y="4685"/>
                    <a:pt x="681" y="4553"/>
                    <a:pt x="651" y="4423"/>
                  </a:cubicBezTo>
                  <a:cubicBezTo>
                    <a:pt x="623" y="4308"/>
                    <a:pt x="599" y="4192"/>
                    <a:pt x="579" y="4076"/>
                  </a:cubicBezTo>
                  <a:cubicBezTo>
                    <a:pt x="552" y="3889"/>
                    <a:pt x="552" y="3699"/>
                    <a:pt x="552" y="3509"/>
                  </a:cubicBezTo>
                  <a:cubicBezTo>
                    <a:pt x="552" y="3318"/>
                    <a:pt x="552" y="3124"/>
                    <a:pt x="569" y="2933"/>
                  </a:cubicBezTo>
                  <a:cubicBezTo>
                    <a:pt x="593" y="2767"/>
                    <a:pt x="640" y="2603"/>
                    <a:pt x="681" y="2440"/>
                  </a:cubicBezTo>
                  <a:cubicBezTo>
                    <a:pt x="725" y="2284"/>
                    <a:pt x="780" y="2131"/>
                    <a:pt x="834" y="1974"/>
                  </a:cubicBezTo>
                  <a:cubicBezTo>
                    <a:pt x="882" y="1872"/>
                    <a:pt x="940" y="1777"/>
                    <a:pt x="1004" y="1682"/>
                  </a:cubicBezTo>
                  <a:cubicBezTo>
                    <a:pt x="1059" y="1617"/>
                    <a:pt x="1116" y="1556"/>
                    <a:pt x="1174" y="1491"/>
                  </a:cubicBezTo>
                  <a:cubicBezTo>
                    <a:pt x="1215" y="1447"/>
                    <a:pt x="1256" y="1407"/>
                    <a:pt x="1300" y="1366"/>
                  </a:cubicBezTo>
                  <a:cubicBezTo>
                    <a:pt x="1399" y="1294"/>
                    <a:pt x="1504" y="1233"/>
                    <a:pt x="1606" y="1168"/>
                  </a:cubicBezTo>
                  <a:cubicBezTo>
                    <a:pt x="1722" y="1096"/>
                    <a:pt x="1841" y="1035"/>
                    <a:pt x="1964" y="981"/>
                  </a:cubicBezTo>
                  <a:cubicBezTo>
                    <a:pt x="2089" y="923"/>
                    <a:pt x="2215" y="876"/>
                    <a:pt x="2348" y="831"/>
                  </a:cubicBezTo>
                  <a:cubicBezTo>
                    <a:pt x="2494" y="787"/>
                    <a:pt x="2640" y="746"/>
                    <a:pt x="2786" y="705"/>
                  </a:cubicBezTo>
                  <a:cubicBezTo>
                    <a:pt x="3093" y="624"/>
                    <a:pt x="3392" y="532"/>
                    <a:pt x="3702" y="478"/>
                  </a:cubicBezTo>
                  <a:cubicBezTo>
                    <a:pt x="4130" y="420"/>
                    <a:pt x="4565" y="451"/>
                    <a:pt x="4998" y="430"/>
                  </a:cubicBezTo>
                  <a:cubicBezTo>
                    <a:pt x="5110" y="423"/>
                    <a:pt x="5205" y="331"/>
                    <a:pt x="5202" y="215"/>
                  </a:cubicBezTo>
                  <a:cubicBezTo>
                    <a:pt x="5198" y="107"/>
                    <a:pt x="5106" y="11"/>
                    <a:pt x="4998" y="11"/>
                  </a:cubicBezTo>
                  <a:cubicBezTo>
                    <a:pt x="4995" y="11"/>
                    <a:pt x="4991" y="11"/>
                    <a:pt x="4987" y="11"/>
                  </a:cubicBezTo>
                  <a:cubicBezTo>
                    <a:pt x="4890" y="15"/>
                    <a:pt x="4794" y="17"/>
                    <a:pt x="4697" y="17"/>
                  </a:cubicBezTo>
                  <a:cubicBezTo>
                    <a:pt x="4516" y="17"/>
                    <a:pt x="4336" y="11"/>
                    <a:pt x="4154" y="5"/>
                  </a:cubicBezTo>
                  <a:cubicBezTo>
                    <a:pt x="4064" y="2"/>
                    <a:pt x="3973" y="0"/>
                    <a:pt x="38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56"/>
            <p:cNvSpPr/>
            <p:nvPr/>
          </p:nvSpPr>
          <p:spPr>
            <a:xfrm>
              <a:off x="3920446" y="1600114"/>
              <a:ext cx="518020" cy="31824"/>
            </a:xfrm>
            <a:custGeom>
              <a:avLst/>
              <a:gdLst/>
              <a:ahLst/>
              <a:cxnLst/>
              <a:rect l="l" t="t" r="r" b="b"/>
              <a:pathLst>
                <a:path w="12778" h="785" extrusionOk="0">
                  <a:moveTo>
                    <a:pt x="12417" y="167"/>
                  </a:moveTo>
                  <a:lnTo>
                    <a:pt x="12417" y="167"/>
                  </a:lnTo>
                  <a:cubicBezTo>
                    <a:pt x="12418" y="167"/>
                    <a:pt x="12419" y="167"/>
                    <a:pt x="12419" y="168"/>
                  </a:cubicBezTo>
                  <a:lnTo>
                    <a:pt x="12419" y="168"/>
                  </a:lnTo>
                  <a:cubicBezTo>
                    <a:pt x="12422" y="168"/>
                    <a:pt x="12425" y="168"/>
                    <a:pt x="12428" y="168"/>
                  </a:cubicBezTo>
                  <a:lnTo>
                    <a:pt x="12428" y="168"/>
                  </a:lnTo>
                  <a:cubicBezTo>
                    <a:pt x="12424" y="168"/>
                    <a:pt x="12421" y="167"/>
                    <a:pt x="12417" y="167"/>
                  </a:cubicBezTo>
                  <a:close/>
                  <a:moveTo>
                    <a:pt x="7510" y="0"/>
                  </a:moveTo>
                  <a:cubicBezTo>
                    <a:pt x="6661" y="0"/>
                    <a:pt x="5811" y="12"/>
                    <a:pt x="4960" y="30"/>
                  </a:cubicBezTo>
                  <a:cubicBezTo>
                    <a:pt x="4283" y="44"/>
                    <a:pt x="3603" y="51"/>
                    <a:pt x="2927" y="68"/>
                  </a:cubicBezTo>
                  <a:cubicBezTo>
                    <a:pt x="2321" y="81"/>
                    <a:pt x="1712" y="109"/>
                    <a:pt x="1107" y="129"/>
                  </a:cubicBezTo>
                  <a:cubicBezTo>
                    <a:pt x="831" y="139"/>
                    <a:pt x="552" y="149"/>
                    <a:pt x="277" y="159"/>
                  </a:cubicBezTo>
                  <a:cubicBezTo>
                    <a:pt x="123" y="167"/>
                    <a:pt x="1" y="289"/>
                    <a:pt x="5" y="442"/>
                  </a:cubicBezTo>
                  <a:lnTo>
                    <a:pt x="5" y="452"/>
                  </a:lnTo>
                  <a:cubicBezTo>
                    <a:pt x="14" y="594"/>
                    <a:pt x="133" y="711"/>
                    <a:pt x="274" y="711"/>
                  </a:cubicBezTo>
                  <a:cubicBezTo>
                    <a:pt x="278" y="711"/>
                    <a:pt x="282" y="711"/>
                    <a:pt x="286" y="710"/>
                  </a:cubicBezTo>
                  <a:cubicBezTo>
                    <a:pt x="964" y="687"/>
                    <a:pt x="1638" y="670"/>
                    <a:pt x="2311" y="660"/>
                  </a:cubicBezTo>
                  <a:cubicBezTo>
                    <a:pt x="2654" y="652"/>
                    <a:pt x="3001" y="649"/>
                    <a:pt x="3345" y="649"/>
                  </a:cubicBezTo>
                  <a:cubicBezTo>
                    <a:pt x="3436" y="648"/>
                    <a:pt x="3528" y="648"/>
                    <a:pt x="3620" y="648"/>
                  </a:cubicBezTo>
                  <a:cubicBezTo>
                    <a:pt x="3841" y="648"/>
                    <a:pt x="4061" y="650"/>
                    <a:pt x="4280" y="652"/>
                  </a:cubicBezTo>
                  <a:cubicBezTo>
                    <a:pt x="4603" y="656"/>
                    <a:pt x="4927" y="656"/>
                    <a:pt x="5249" y="656"/>
                  </a:cubicBezTo>
                  <a:cubicBezTo>
                    <a:pt x="5572" y="656"/>
                    <a:pt x="5894" y="656"/>
                    <a:pt x="6216" y="660"/>
                  </a:cubicBezTo>
                  <a:cubicBezTo>
                    <a:pt x="6852" y="670"/>
                    <a:pt x="7488" y="677"/>
                    <a:pt x="8121" y="687"/>
                  </a:cubicBezTo>
                  <a:cubicBezTo>
                    <a:pt x="8740" y="693"/>
                    <a:pt x="9359" y="721"/>
                    <a:pt x="9978" y="724"/>
                  </a:cubicBezTo>
                  <a:cubicBezTo>
                    <a:pt x="10308" y="724"/>
                    <a:pt x="10634" y="724"/>
                    <a:pt x="10965" y="738"/>
                  </a:cubicBezTo>
                  <a:cubicBezTo>
                    <a:pt x="11271" y="751"/>
                    <a:pt x="11580" y="775"/>
                    <a:pt x="11887" y="782"/>
                  </a:cubicBezTo>
                  <a:cubicBezTo>
                    <a:pt x="11926" y="784"/>
                    <a:pt x="11965" y="784"/>
                    <a:pt x="12005" y="784"/>
                  </a:cubicBezTo>
                  <a:cubicBezTo>
                    <a:pt x="12060" y="784"/>
                    <a:pt x="12116" y="783"/>
                    <a:pt x="12172" y="779"/>
                  </a:cubicBezTo>
                  <a:cubicBezTo>
                    <a:pt x="12322" y="772"/>
                    <a:pt x="12488" y="765"/>
                    <a:pt x="12621" y="680"/>
                  </a:cubicBezTo>
                  <a:cubicBezTo>
                    <a:pt x="12727" y="616"/>
                    <a:pt x="12777" y="486"/>
                    <a:pt x="12741" y="363"/>
                  </a:cubicBezTo>
                  <a:cubicBezTo>
                    <a:pt x="12708" y="256"/>
                    <a:pt x="12599" y="166"/>
                    <a:pt x="12482" y="166"/>
                  </a:cubicBezTo>
                  <a:cubicBezTo>
                    <a:pt x="12477" y="166"/>
                    <a:pt x="12472" y="166"/>
                    <a:pt x="12468" y="167"/>
                  </a:cubicBezTo>
                  <a:cubicBezTo>
                    <a:pt x="12458" y="170"/>
                    <a:pt x="12451" y="170"/>
                    <a:pt x="12441" y="170"/>
                  </a:cubicBezTo>
                  <a:cubicBezTo>
                    <a:pt x="12437" y="169"/>
                    <a:pt x="12432" y="169"/>
                    <a:pt x="12428" y="168"/>
                  </a:cubicBezTo>
                  <a:lnTo>
                    <a:pt x="12428" y="168"/>
                  </a:lnTo>
                  <a:cubicBezTo>
                    <a:pt x="12431" y="169"/>
                    <a:pt x="12434" y="170"/>
                    <a:pt x="12438" y="170"/>
                  </a:cubicBezTo>
                  <a:cubicBezTo>
                    <a:pt x="12431" y="170"/>
                    <a:pt x="12425" y="170"/>
                    <a:pt x="12419" y="168"/>
                  </a:cubicBezTo>
                  <a:lnTo>
                    <a:pt x="12419" y="168"/>
                  </a:lnTo>
                  <a:cubicBezTo>
                    <a:pt x="12144" y="138"/>
                    <a:pt x="11869" y="121"/>
                    <a:pt x="11594" y="98"/>
                  </a:cubicBezTo>
                  <a:cubicBezTo>
                    <a:pt x="11287" y="74"/>
                    <a:pt x="10981" y="51"/>
                    <a:pt x="10675" y="40"/>
                  </a:cubicBezTo>
                  <a:cubicBezTo>
                    <a:pt x="10342" y="34"/>
                    <a:pt x="10009" y="34"/>
                    <a:pt x="9675" y="27"/>
                  </a:cubicBezTo>
                  <a:cubicBezTo>
                    <a:pt x="9376" y="24"/>
                    <a:pt x="9073" y="16"/>
                    <a:pt x="8774" y="10"/>
                  </a:cubicBezTo>
                  <a:cubicBezTo>
                    <a:pt x="8353" y="3"/>
                    <a:pt x="7932" y="0"/>
                    <a:pt x="75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56"/>
            <p:cNvSpPr/>
            <p:nvPr/>
          </p:nvSpPr>
          <p:spPr>
            <a:xfrm>
              <a:off x="4022077" y="1677584"/>
              <a:ext cx="468926" cy="37175"/>
            </a:xfrm>
            <a:custGeom>
              <a:avLst/>
              <a:gdLst/>
              <a:ahLst/>
              <a:cxnLst/>
              <a:rect l="l" t="t" r="r" b="b"/>
              <a:pathLst>
                <a:path w="11567" h="917" extrusionOk="0">
                  <a:moveTo>
                    <a:pt x="11080" y="0"/>
                  </a:moveTo>
                  <a:cubicBezTo>
                    <a:pt x="11009" y="0"/>
                    <a:pt x="10937" y="4"/>
                    <a:pt x="10866" y="7"/>
                  </a:cubicBezTo>
                  <a:cubicBezTo>
                    <a:pt x="10816" y="8"/>
                    <a:pt x="10766" y="9"/>
                    <a:pt x="10716" y="9"/>
                  </a:cubicBezTo>
                  <a:cubicBezTo>
                    <a:pt x="10616" y="9"/>
                    <a:pt x="10517" y="7"/>
                    <a:pt x="10417" y="7"/>
                  </a:cubicBezTo>
                  <a:cubicBezTo>
                    <a:pt x="10118" y="11"/>
                    <a:pt x="9825" y="27"/>
                    <a:pt x="9529" y="41"/>
                  </a:cubicBezTo>
                  <a:cubicBezTo>
                    <a:pt x="9376" y="52"/>
                    <a:pt x="9220" y="52"/>
                    <a:pt x="9066" y="58"/>
                  </a:cubicBezTo>
                  <a:cubicBezTo>
                    <a:pt x="8913" y="65"/>
                    <a:pt x="8760" y="75"/>
                    <a:pt x="8607" y="85"/>
                  </a:cubicBezTo>
                  <a:cubicBezTo>
                    <a:pt x="8287" y="109"/>
                    <a:pt x="7971" y="123"/>
                    <a:pt x="7651" y="143"/>
                  </a:cubicBezTo>
                  <a:cubicBezTo>
                    <a:pt x="7515" y="154"/>
                    <a:pt x="7376" y="164"/>
                    <a:pt x="7237" y="167"/>
                  </a:cubicBezTo>
                  <a:cubicBezTo>
                    <a:pt x="7077" y="174"/>
                    <a:pt x="6917" y="177"/>
                    <a:pt x="6757" y="181"/>
                  </a:cubicBezTo>
                  <a:cubicBezTo>
                    <a:pt x="6461" y="190"/>
                    <a:pt x="6165" y="198"/>
                    <a:pt x="5866" y="204"/>
                  </a:cubicBezTo>
                  <a:cubicBezTo>
                    <a:pt x="5236" y="225"/>
                    <a:pt x="4610" y="245"/>
                    <a:pt x="3981" y="252"/>
                  </a:cubicBezTo>
                  <a:cubicBezTo>
                    <a:pt x="3890" y="253"/>
                    <a:pt x="3800" y="253"/>
                    <a:pt x="3710" y="253"/>
                  </a:cubicBezTo>
                  <a:cubicBezTo>
                    <a:pt x="3499" y="253"/>
                    <a:pt x="3288" y="251"/>
                    <a:pt x="3076" y="248"/>
                  </a:cubicBezTo>
                  <a:cubicBezTo>
                    <a:pt x="2810" y="246"/>
                    <a:pt x="2543" y="227"/>
                    <a:pt x="2277" y="227"/>
                  </a:cubicBezTo>
                  <a:cubicBezTo>
                    <a:pt x="2240" y="227"/>
                    <a:pt x="2204" y="227"/>
                    <a:pt x="2168" y="228"/>
                  </a:cubicBezTo>
                  <a:cubicBezTo>
                    <a:pt x="1552" y="235"/>
                    <a:pt x="940" y="259"/>
                    <a:pt x="321" y="262"/>
                  </a:cubicBezTo>
                  <a:cubicBezTo>
                    <a:pt x="147" y="262"/>
                    <a:pt x="1" y="419"/>
                    <a:pt x="8" y="592"/>
                  </a:cubicBezTo>
                  <a:lnTo>
                    <a:pt x="8" y="603"/>
                  </a:lnTo>
                  <a:cubicBezTo>
                    <a:pt x="18" y="776"/>
                    <a:pt x="164" y="909"/>
                    <a:pt x="338" y="909"/>
                  </a:cubicBezTo>
                  <a:cubicBezTo>
                    <a:pt x="991" y="909"/>
                    <a:pt x="1641" y="889"/>
                    <a:pt x="2294" y="881"/>
                  </a:cubicBezTo>
                  <a:cubicBezTo>
                    <a:pt x="2433" y="881"/>
                    <a:pt x="2569" y="889"/>
                    <a:pt x="2709" y="895"/>
                  </a:cubicBezTo>
                  <a:cubicBezTo>
                    <a:pt x="2869" y="898"/>
                    <a:pt x="3029" y="909"/>
                    <a:pt x="3188" y="909"/>
                  </a:cubicBezTo>
                  <a:cubicBezTo>
                    <a:pt x="3432" y="914"/>
                    <a:pt x="3678" y="917"/>
                    <a:pt x="3923" y="917"/>
                  </a:cubicBezTo>
                  <a:cubicBezTo>
                    <a:pt x="4013" y="917"/>
                    <a:pt x="4103" y="916"/>
                    <a:pt x="4192" y="915"/>
                  </a:cubicBezTo>
                  <a:cubicBezTo>
                    <a:pt x="4808" y="915"/>
                    <a:pt x="5420" y="902"/>
                    <a:pt x="6036" y="889"/>
                  </a:cubicBezTo>
                  <a:cubicBezTo>
                    <a:pt x="6331" y="881"/>
                    <a:pt x="6631" y="878"/>
                    <a:pt x="6927" y="871"/>
                  </a:cubicBezTo>
                  <a:cubicBezTo>
                    <a:pt x="7086" y="868"/>
                    <a:pt x="7250" y="864"/>
                    <a:pt x="7410" y="857"/>
                  </a:cubicBezTo>
                  <a:cubicBezTo>
                    <a:pt x="7560" y="848"/>
                    <a:pt x="7713" y="837"/>
                    <a:pt x="7862" y="827"/>
                  </a:cubicBezTo>
                  <a:cubicBezTo>
                    <a:pt x="8009" y="820"/>
                    <a:pt x="8155" y="813"/>
                    <a:pt x="8301" y="807"/>
                  </a:cubicBezTo>
                  <a:cubicBezTo>
                    <a:pt x="8458" y="796"/>
                    <a:pt x="8614" y="782"/>
                    <a:pt x="8771" y="773"/>
                  </a:cubicBezTo>
                  <a:cubicBezTo>
                    <a:pt x="9056" y="749"/>
                    <a:pt x="9342" y="742"/>
                    <a:pt x="9628" y="715"/>
                  </a:cubicBezTo>
                  <a:cubicBezTo>
                    <a:pt x="9917" y="688"/>
                    <a:pt x="10206" y="660"/>
                    <a:pt x="10495" y="640"/>
                  </a:cubicBezTo>
                  <a:cubicBezTo>
                    <a:pt x="10634" y="630"/>
                    <a:pt x="10774" y="623"/>
                    <a:pt x="10914" y="609"/>
                  </a:cubicBezTo>
                  <a:cubicBezTo>
                    <a:pt x="11002" y="603"/>
                    <a:pt x="11087" y="586"/>
                    <a:pt x="11172" y="572"/>
                  </a:cubicBezTo>
                  <a:cubicBezTo>
                    <a:pt x="11264" y="555"/>
                    <a:pt x="11349" y="521"/>
                    <a:pt x="11427" y="473"/>
                  </a:cubicBezTo>
                  <a:cubicBezTo>
                    <a:pt x="11523" y="412"/>
                    <a:pt x="11567" y="297"/>
                    <a:pt x="11532" y="190"/>
                  </a:cubicBezTo>
                  <a:cubicBezTo>
                    <a:pt x="11502" y="82"/>
                    <a:pt x="11400" y="14"/>
                    <a:pt x="11291" y="14"/>
                  </a:cubicBezTo>
                  <a:lnTo>
                    <a:pt x="11274" y="14"/>
                  </a:lnTo>
                  <a:cubicBezTo>
                    <a:pt x="11209" y="7"/>
                    <a:pt x="11145" y="0"/>
                    <a:pt x="110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56"/>
            <p:cNvSpPr/>
            <p:nvPr/>
          </p:nvSpPr>
          <p:spPr>
            <a:xfrm>
              <a:off x="3716778" y="1814080"/>
              <a:ext cx="243726" cy="327198"/>
            </a:xfrm>
            <a:custGeom>
              <a:avLst/>
              <a:gdLst/>
              <a:ahLst/>
              <a:cxnLst/>
              <a:rect l="l" t="t" r="r" b="b"/>
              <a:pathLst>
                <a:path w="6012" h="8071" extrusionOk="0">
                  <a:moveTo>
                    <a:pt x="4350" y="1"/>
                  </a:moveTo>
                  <a:cubicBezTo>
                    <a:pt x="4344" y="1"/>
                    <a:pt x="4337" y="1"/>
                    <a:pt x="4331" y="1"/>
                  </a:cubicBezTo>
                  <a:cubicBezTo>
                    <a:pt x="4324" y="1"/>
                    <a:pt x="4318" y="4"/>
                    <a:pt x="4310" y="4"/>
                  </a:cubicBezTo>
                  <a:cubicBezTo>
                    <a:pt x="4225" y="15"/>
                    <a:pt x="4144" y="28"/>
                    <a:pt x="4062" y="42"/>
                  </a:cubicBezTo>
                  <a:cubicBezTo>
                    <a:pt x="4025" y="48"/>
                    <a:pt x="3984" y="52"/>
                    <a:pt x="3947" y="59"/>
                  </a:cubicBezTo>
                  <a:cubicBezTo>
                    <a:pt x="3820" y="79"/>
                    <a:pt x="3691" y="96"/>
                    <a:pt x="3562" y="110"/>
                  </a:cubicBezTo>
                  <a:cubicBezTo>
                    <a:pt x="3335" y="137"/>
                    <a:pt x="3100" y="161"/>
                    <a:pt x="2875" y="208"/>
                  </a:cubicBezTo>
                  <a:cubicBezTo>
                    <a:pt x="2589" y="266"/>
                    <a:pt x="2314" y="372"/>
                    <a:pt x="2041" y="477"/>
                  </a:cubicBezTo>
                  <a:cubicBezTo>
                    <a:pt x="1837" y="559"/>
                    <a:pt x="1641" y="640"/>
                    <a:pt x="1440" y="732"/>
                  </a:cubicBezTo>
                  <a:cubicBezTo>
                    <a:pt x="1253" y="817"/>
                    <a:pt x="1099" y="960"/>
                    <a:pt x="953" y="1103"/>
                  </a:cubicBezTo>
                  <a:cubicBezTo>
                    <a:pt x="851" y="1199"/>
                    <a:pt x="752" y="1301"/>
                    <a:pt x="667" y="1413"/>
                  </a:cubicBezTo>
                  <a:cubicBezTo>
                    <a:pt x="542" y="1569"/>
                    <a:pt x="419" y="1736"/>
                    <a:pt x="341" y="1919"/>
                  </a:cubicBezTo>
                  <a:cubicBezTo>
                    <a:pt x="259" y="2103"/>
                    <a:pt x="181" y="2293"/>
                    <a:pt x="137" y="2488"/>
                  </a:cubicBezTo>
                  <a:cubicBezTo>
                    <a:pt x="103" y="2637"/>
                    <a:pt x="76" y="2787"/>
                    <a:pt x="49" y="2940"/>
                  </a:cubicBezTo>
                  <a:cubicBezTo>
                    <a:pt x="14" y="3144"/>
                    <a:pt x="0" y="3348"/>
                    <a:pt x="11" y="3556"/>
                  </a:cubicBezTo>
                  <a:lnTo>
                    <a:pt x="11" y="3569"/>
                  </a:lnTo>
                  <a:cubicBezTo>
                    <a:pt x="21" y="3719"/>
                    <a:pt x="41" y="3865"/>
                    <a:pt x="62" y="4015"/>
                  </a:cubicBezTo>
                  <a:cubicBezTo>
                    <a:pt x="96" y="4273"/>
                    <a:pt x="134" y="4546"/>
                    <a:pt x="232" y="4788"/>
                  </a:cubicBezTo>
                  <a:cubicBezTo>
                    <a:pt x="307" y="4978"/>
                    <a:pt x="399" y="5165"/>
                    <a:pt x="487" y="5348"/>
                  </a:cubicBezTo>
                  <a:cubicBezTo>
                    <a:pt x="644" y="5665"/>
                    <a:pt x="872" y="5930"/>
                    <a:pt x="1126" y="6171"/>
                  </a:cubicBezTo>
                  <a:cubicBezTo>
                    <a:pt x="1310" y="6342"/>
                    <a:pt x="1477" y="6526"/>
                    <a:pt x="1671" y="6686"/>
                  </a:cubicBezTo>
                  <a:cubicBezTo>
                    <a:pt x="1913" y="6886"/>
                    <a:pt x="2184" y="7029"/>
                    <a:pt x="2457" y="7179"/>
                  </a:cubicBezTo>
                  <a:cubicBezTo>
                    <a:pt x="2749" y="7335"/>
                    <a:pt x="3045" y="7478"/>
                    <a:pt x="3362" y="7573"/>
                  </a:cubicBezTo>
                  <a:cubicBezTo>
                    <a:pt x="3473" y="7607"/>
                    <a:pt x="3589" y="7625"/>
                    <a:pt x="3702" y="7648"/>
                  </a:cubicBezTo>
                  <a:cubicBezTo>
                    <a:pt x="3784" y="7669"/>
                    <a:pt x="3865" y="7689"/>
                    <a:pt x="3943" y="7713"/>
                  </a:cubicBezTo>
                  <a:cubicBezTo>
                    <a:pt x="4045" y="7760"/>
                    <a:pt x="4144" y="7815"/>
                    <a:pt x="4249" y="7862"/>
                  </a:cubicBezTo>
                  <a:cubicBezTo>
                    <a:pt x="4379" y="7920"/>
                    <a:pt x="4511" y="7967"/>
                    <a:pt x="4647" y="8019"/>
                  </a:cubicBezTo>
                  <a:cubicBezTo>
                    <a:pt x="4753" y="8060"/>
                    <a:pt x="4875" y="8063"/>
                    <a:pt x="4988" y="8069"/>
                  </a:cubicBezTo>
                  <a:cubicBezTo>
                    <a:pt x="5001" y="8070"/>
                    <a:pt x="5014" y="8071"/>
                    <a:pt x="5028" y="8071"/>
                  </a:cubicBezTo>
                  <a:cubicBezTo>
                    <a:pt x="5121" y="8071"/>
                    <a:pt x="5227" y="8051"/>
                    <a:pt x="5307" y="8033"/>
                  </a:cubicBezTo>
                  <a:cubicBezTo>
                    <a:pt x="5467" y="7995"/>
                    <a:pt x="5634" y="7903"/>
                    <a:pt x="5750" y="7780"/>
                  </a:cubicBezTo>
                  <a:cubicBezTo>
                    <a:pt x="5804" y="7719"/>
                    <a:pt x="5855" y="7651"/>
                    <a:pt x="5896" y="7580"/>
                  </a:cubicBezTo>
                  <a:cubicBezTo>
                    <a:pt x="5981" y="7433"/>
                    <a:pt x="5988" y="7318"/>
                    <a:pt x="6001" y="7151"/>
                  </a:cubicBezTo>
                  <a:cubicBezTo>
                    <a:pt x="6012" y="7039"/>
                    <a:pt x="5977" y="6923"/>
                    <a:pt x="5960" y="6815"/>
                  </a:cubicBezTo>
                  <a:cubicBezTo>
                    <a:pt x="5954" y="6780"/>
                    <a:pt x="5947" y="6747"/>
                    <a:pt x="5940" y="6713"/>
                  </a:cubicBezTo>
                  <a:cubicBezTo>
                    <a:pt x="5916" y="6597"/>
                    <a:pt x="5869" y="6485"/>
                    <a:pt x="5838" y="6372"/>
                  </a:cubicBezTo>
                  <a:cubicBezTo>
                    <a:pt x="5685" y="5852"/>
                    <a:pt x="5569" y="5328"/>
                    <a:pt x="5443" y="4804"/>
                  </a:cubicBezTo>
                  <a:cubicBezTo>
                    <a:pt x="5389" y="4576"/>
                    <a:pt x="5335" y="4352"/>
                    <a:pt x="5294" y="4121"/>
                  </a:cubicBezTo>
                  <a:cubicBezTo>
                    <a:pt x="5280" y="4028"/>
                    <a:pt x="5266" y="3937"/>
                    <a:pt x="5256" y="3845"/>
                  </a:cubicBezTo>
                  <a:cubicBezTo>
                    <a:pt x="5239" y="3444"/>
                    <a:pt x="5192" y="3039"/>
                    <a:pt x="5123" y="2640"/>
                  </a:cubicBezTo>
                  <a:cubicBezTo>
                    <a:pt x="5120" y="2607"/>
                    <a:pt x="5117" y="2569"/>
                    <a:pt x="5114" y="2532"/>
                  </a:cubicBezTo>
                  <a:cubicBezTo>
                    <a:pt x="5086" y="2257"/>
                    <a:pt x="5059" y="1981"/>
                    <a:pt x="5035" y="1706"/>
                  </a:cubicBezTo>
                  <a:cubicBezTo>
                    <a:pt x="5297" y="1457"/>
                    <a:pt x="5403" y="1056"/>
                    <a:pt x="5297" y="701"/>
                  </a:cubicBezTo>
                  <a:cubicBezTo>
                    <a:pt x="5249" y="538"/>
                    <a:pt x="5161" y="395"/>
                    <a:pt x="5035" y="273"/>
                  </a:cubicBezTo>
                  <a:cubicBezTo>
                    <a:pt x="4967" y="225"/>
                    <a:pt x="4899" y="175"/>
                    <a:pt x="4831" y="123"/>
                  </a:cubicBezTo>
                  <a:cubicBezTo>
                    <a:pt x="4680" y="42"/>
                    <a:pt x="4520" y="1"/>
                    <a:pt x="43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56"/>
            <p:cNvSpPr/>
            <p:nvPr/>
          </p:nvSpPr>
          <p:spPr>
            <a:xfrm>
              <a:off x="4037117" y="1816025"/>
              <a:ext cx="761828" cy="338347"/>
            </a:xfrm>
            <a:custGeom>
              <a:avLst/>
              <a:gdLst/>
              <a:ahLst/>
              <a:cxnLst/>
              <a:rect l="l" t="t" r="r" b="b"/>
              <a:pathLst>
                <a:path w="18792" h="8346" extrusionOk="0">
                  <a:moveTo>
                    <a:pt x="752" y="0"/>
                  </a:moveTo>
                  <a:cubicBezTo>
                    <a:pt x="748" y="0"/>
                    <a:pt x="743" y="0"/>
                    <a:pt x="739" y="0"/>
                  </a:cubicBezTo>
                  <a:cubicBezTo>
                    <a:pt x="556" y="8"/>
                    <a:pt x="378" y="86"/>
                    <a:pt x="253" y="218"/>
                  </a:cubicBezTo>
                  <a:cubicBezTo>
                    <a:pt x="130" y="344"/>
                    <a:pt x="69" y="497"/>
                    <a:pt x="58" y="715"/>
                  </a:cubicBezTo>
                  <a:cubicBezTo>
                    <a:pt x="21" y="1453"/>
                    <a:pt x="11" y="2116"/>
                    <a:pt x="31" y="2746"/>
                  </a:cubicBezTo>
                  <a:lnTo>
                    <a:pt x="35" y="2906"/>
                  </a:lnTo>
                  <a:cubicBezTo>
                    <a:pt x="45" y="3168"/>
                    <a:pt x="52" y="3437"/>
                    <a:pt x="49" y="3702"/>
                  </a:cubicBezTo>
                  <a:cubicBezTo>
                    <a:pt x="45" y="3831"/>
                    <a:pt x="45" y="3964"/>
                    <a:pt x="45" y="4096"/>
                  </a:cubicBezTo>
                  <a:cubicBezTo>
                    <a:pt x="45" y="4277"/>
                    <a:pt x="41" y="4460"/>
                    <a:pt x="38" y="4641"/>
                  </a:cubicBezTo>
                  <a:cubicBezTo>
                    <a:pt x="35" y="4760"/>
                    <a:pt x="28" y="4886"/>
                    <a:pt x="21" y="5001"/>
                  </a:cubicBezTo>
                  <a:lnTo>
                    <a:pt x="18" y="5090"/>
                  </a:lnTo>
                  <a:cubicBezTo>
                    <a:pt x="11" y="5195"/>
                    <a:pt x="14" y="5304"/>
                    <a:pt x="18" y="5409"/>
                  </a:cubicBezTo>
                  <a:lnTo>
                    <a:pt x="18" y="5515"/>
                  </a:lnTo>
                  <a:cubicBezTo>
                    <a:pt x="21" y="5773"/>
                    <a:pt x="18" y="6038"/>
                    <a:pt x="11" y="6291"/>
                  </a:cubicBezTo>
                  <a:lnTo>
                    <a:pt x="8" y="6368"/>
                  </a:lnTo>
                  <a:lnTo>
                    <a:pt x="8" y="6443"/>
                  </a:lnTo>
                  <a:cubicBezTo>
                    <a:pt x="5" y="6552"/>
                    <a:pt x="0" y="6665"/>
                    <a:pt x="0" y="6776"/>
                  </a:cubicBezTo>
                  <a:cubicBezTo>
                    <a:pt x="0" y="6804"/>
                    <a:pt x="5" y="6831"/>
                    <a:pt x="5" y="6855"/>
                  </a:cubicBezTo>
                  <a:cubicBezTo>
                    <a:pt x="11" y="6977"/>
                    <a:pt x="31" y="7096"/>
                    <a:pt x="55" y="7209"/>
                  </a:cubicBezTo>
                  <a:cubicBezTo>
                    <a:pt x="76" y="7324"/>
                    <a:pt x="130" y="7434"/>
                    <a:pt x="178" y="7536"/>
                  </a:cubicBezTo>
                  <a:cubicBezTo>
                    <a:pt x="191" y="7566"/>
                    <a:pt x="205" y="7593"/>
                    <a:pt x="218" y="7624"/>
                  </a:cubicBezTo>
                  <a:cubicBezTo>
                    <a:pt x="232" y="7654"/>
                    <a:pt x="253" y="7682"/>
                    <a:pt x="270" y="7709"/>
                  </a:cubicBezTo>
                  <a:cubicBezTo>
                    <a:pt x="409" y="7916"/>
                    <a:pt x="542" y="8026"/>
                    <a:pt x="725" y="8141"/>
                  </a:cubicBezTo>
                  <a:cubicBezTo>
                    <a:pt x="807" y="8195"/>
                    <a:pt x="926" y="8239"/>
                    <a:pt x="1082" y="8277"/>
                  </a:cubicBezTo>
                  <a:cubicBezTo>
                    <a:pt x="1123" y="8284"/>
                    <a:pt x="1161" y="8294"/>
                    <a:pt x="1198" y="8301"/>
                  </a:cubicBezTo>
                  <a:cubicBezTo>
                    <a:pt x="1404" y="8329"/>
                    <a:pt x="1601" y="8345"/>
                    <a:pt x="1800" y="8345"/>
                  </a:cubicBezTo>
                  <a:cubicBezTo>
                    <a:pt x="1818" y="8345"/>
                    <a:pt x="1836" y="8345"/>
                    <a:pt x="1854" y="8345"/>
                  </a:cubicBezTo>
                  <a:cubicBezTo>
                    <a:pt x="2290" y="8338"/>
                    <a:pt x="2732" y="8324"/>
                    <a:pt x="3161" y="8311"/>
                  </a:cubicBezTo>
                  <a:cubicBezTo>
                    <a:pt x="3327" y="8304"/>
                    <a:pt x="3495" y="8301"/>
                    <a:pt x="3661" y="8297"/>
                  </a:cubicBezTo>
                  <a:lnTo>
                    <a:pt x="4225" y="8280"/>
                  </a:lnTo>
                  <a:cubicBezTo>
                    <a:pt x="4647" y="8266"/>
                    <a:pt x="5069" y="8257"/>
                    <a:pt x="5495" y="8246"/>
                  </a:cubicBezTo>
                  <a:cubicBezTo>
                    <a:pt x="6434" y="8222"/>
                    <a:pt x="7393" y="8202"/>
                    <a:pt x="8318" y="8181"/>
                  </a:cubicBezTo>
                  <a:lnTo>
                    <a:pt x="9175" y="8164"/>
                  </a:lnTo>
                  <a:cubicBezTo>
                    <a:pt x="9475" y="8158"/>
                    <a:pt x="9770" y="8151"/>
                    <a:pt x="10070" y="8144"/>
                  </a:cubicBezTo>
                  <a:cubicBezTo>
                    <a:pt x="10196" y="8141"/>
                    <a:pt x="10325" y="8137"/>
                    <a:pt x="10454" y="8128"/>
                  </a:cubicBezTo>
                  <a:cubicBezTo>
                    <a:pt x="10461" y="8120"/>
                    <a:pt x="10464" y="8110"/>
                    <a:pt x="10468" y="8103"/>
                  </a:cubicBezTo>
                  <a:cubicBezTo>
                    <a:pt x="10573" y="7916"/>
                    <a:pt x="10716" y="7767"/>
                    <a:pt x="10899" y="7654"/>
                  </a:cubicBezTo>
                  <a:cubicBezTo>
                    <a:pt x="11094" y="7498"/>
                    <a:pt x="11339" y="7474"/>
                    <a:pt x="11573" y="7443"/>
                  </a:cubicBezTo>
                  <a:cubicBezTo>
                    <a:pt x="11580" y="7443"/>
                    <a:pt x="11587" y="7440"/>
                    <a:pt x="11597" y="7440"/>
                  </a:cubicBezTo>
                  <a:cubicBezTo>
                    <a:pt x="11917" y="7385"/>
                    <a:pt x="12233" y="7335"/>
                    <a:pt x="12560" y="7318"/>
                  </a:cubicBezTo>
                  <a:cubicBezTo>
                    <a:pt x="12656" y="7312"/>
                    <a:pt x="12752" y="7306"/>
                    <a:pt x="12848" y="7306"/>
                  </a:cubicBezTo>
                  <a:cubicBezTo>
                    <a:pt x="12868" y="7306"/>
                    <a:pt x="12887" y="7307"/>
                    <a:pt x="12907" y="7307"/>
                  </a:cubicBezTo>
                  <a:cubicBezTo>
                    <a:pt x="13039" y="7311"/>
                    <a:pt x="13169" y="7324"/>
                    <a:pt x="13301" y="7335"/>
                  </a:cubicBezTo>
                  <a:cubicBezTo>
                    <a:pt x="13433" y="7345"/>
                    <a:pt x="13565" y="7350"/>
                    <a:pt x="13696" y="7350"/>
                  </a:cubicBezTo>
                  <a:cubicBezTo>
                    <a:pt x="13866" y="7350"/>
                    <a:pt x="14034" y="7342"/>
                    <a:pt x="14203" y="7324"/>
                  </a:cubicBezTo>
                  <a:cubicBezTo>
                    <a:pt x="14516" y="7294"/>
                    <a:pt x="14829" y="7270"/>
                    <a:pt x="15145" y="7257"/>
                  </a:cubicBezTo>
                  <a:cubicBezTo>
                    <a:pt x="15441" y="7243"/>
                    <a:pt x="15741" y="7222"/>
                    <a:pt x="16036" y="7195"/>
                  </a:cubicBezTo>
                  <a:cubicBezTo>
                    <a:pt x="16206" y="7181"/>
                    <a:pt x="16373" y="7161"/>
                    <a:pt x="16540" y="7137"/>
                  </a:cubicBezTo>
                  <a:cubicBezTo>
                    <a:pt x="16646" y="7102"/>
                    <a:pt x="16759" y="7086"/>
                    <a:pt x="16873" y="7086"/>
                  </a:cubicBezTo>
                  <a:cubicBezTo>
                    <a:pt x="16968" y="7086"/>
                    <a:pt x="17063" y="7097"/>
                    <a:pt x="17155" y="7117"/>
                  </a:cubicBezTo>
                  <a:cubicBezTo>
                    <a:pt x="17240" y="7079"/>
                    <a:pt x="17322" y="7039"/>
                    <a:pt x="17407" y="6998"/>
                  </a:cubicBezTo>
                  <a:lnTo>
                    <a:pt x="17451" y="6981"/>
                  </a:lnTo>
                  <a:cubicBezTo>
                    <a:pt x="17557" y="6936"/>
                    <a:pt x="17666" y="6892"/>
                    <a:pt x="17771" y="6845"/>
                  </a:cubicBezTo>
                  <a:lnTo>
                    <a:pt x="17785" y="6842"/>
                  </a:lnTo>
                  <a:lnTo>
                    <a:pt x="17826" y="6821"/>
                  </a:lnTo>
                  <a:cubicBezTo>
                    <a:pt x="17982" y="6756"/>
                    <a:pt x="18057" y="6715"/>
                    <a:pt x="18186" y="6597"/>
                  </a:cubicBezTo>
                  <a:cubicBezTo>
                    <a:pt x="18231" y="6556"/>
                    <a:pt x="18292" y="6461"/>
                    <a:pt x="18329" y="6389"/>
                  </a:cubicBezTo>
                  <a:cubicBezTo>
                    <a:pt x="18377" y="6297"/>
                    <a:pt x="18410" y="6202"/>
                    <a:pt x="18438" y="6117"/>
                  </a:cubicBezTo>
                  <a:cubicBezTo>
                    <a:pt x="18479" y="6001"/>
                    <a:pt x="18485" y="5872"/>
                    <a:pt x="18492" y="5740"/>
                  </a:cubicBezTo>
                  <a:cubicBezTo>
                    <a:pt x="18492" y="5678"/>
                    <a:pt x="18496" y="5613"/>
                    <a:pt x="18496" y="5552"/>
                  </a:cubicBezTo>
                  <a:cubicBezTo>
                    <a:pt x="18499" y="5481"/>
                    <a:pt x="18503" y="5409"/>
                    <a:pt x="18506" y="5335"/>
                  </a:cubicBezTo>
                  <a:cubicBezTo>
                    <a:pt x="18512" y="5192"/>
                    <a:pt x="18520" y="5042"/>
                    <a:pt x="18512" y="4895"/>
                  </a:cubicBezTo>
                  <a:lnTo>
                    <a:pt x="18512" y="4878"/>
                  </a:lnTo>
                  <a:cubicBezTo>
                    <a:pt x="18506" y="4787"/>
                    <a:pt x="18496" y="4695"/>
                    <a:pt x="18489" y="4603"/>
                  </a:cubicBezTo>
                  <a:lnTo>
                    <a:pt x="18485" y="4559"/>
                  </a:lnTo>
                  <a:cubicBezTo>
                    <a:pt x="18482" y="4539"/>
                    <a:pt x="18482" y="4518"/>
                    <a:pt x="18479" y="4498"/>
                  </a:cubicBezTo>
                  <a:cubicBezTo>
                    <a:pt x="18476" y="4437"/>
                    <a:pt x="18476" y="4379"/>
                    <a:pt x="18476" y="4321"/>
                  </a:cubicBezTo>
                  <a:cubicBezTo>
                    <a:pt x="18476" y="4291"/>
                    <a:pt x="18472" y="4259"/>
                    <a:pt x="18472" y="4233"/>
                  </a:cubicBezTo>
                  <a:cubicBezTo>
                    <a:pt x="18468" y="4062"/>
                    <a:pt x="18472" y="3882"/>
                    <a:pt x="18489" y="3681"/>
                  </a:cubicBezTo>
                  <a:cubicBezTo>
                    <a:pt x="18499" y="3606"/>
                    <a:pt x="18520" y="3531"/>
                    <a:pt x="18540" y="3460"/>
                  </a:cubicBezTo>
                  <a:cubicBezTo>
                    <a:pt x="18578" y="3372"/>
                    <a:pt x="18614" y="3286"/>
                    <a:pt x="18649" y="3198"/>
                  </a:cubicBezTo>
                  <a:cubicBezTo>
                    <a:pt x="18659" y="3168"/>
                    <a:pt x="18669" y="3140"/>
                    <a:pt x="18676" y="3110"/>
                  </a:cubicBezTo>
                  <a:cubicBezTo>
                    <a:pt x="18686" y="3086"/>
                    <a:pt x="18693" y="3062"/>
                    <a:pt x="18700" y="3038"/>
                  </a:cubicBezTo>
                  <a:cubicBezTo>
                    <a:pt x="18730" y="2977"/>
                    <a:pt x="18757" y="2912"/>
                    <a:pt x="18771" y="2845"/>
                  </a:cubicBezTo>
                  <a:cubicBezTo>
                    <a:pt x="18785" y="2770"/>
                    <a:pt x="18792" y="2712"/>
                    <a:pt x="18788" y="2650"/>
                  </a:cubicBezTo>
                  <a:cubicBezTo>
                    <a:pt x="18785" y="2600"/>
                    <a:pt x="18774" y="2545"/>
                    <a:pt x="18765" y="2481"/>
                  </a:cubicBezTo>
                  <a:cubicBezTo>
                    <a:pt x="18751" y="2413"/>
                    <a:pt x="18721" y="2352"/>
                    <a:pt x="18693" y="2290"/>
                  </a:cubicBezTo>
                  <a:lnTo>
                    <a:pt x="18676" y="2256"/>
                  </a:lnTo>
                  <a:cubicBezTo>
                    <a:pt x="18632" y="2168"/>
                    <a:pt x="18564" y="2093"/>
                    <a:pt x="18496" y="2018"/>
                  </a:cubicBezTo>
                  <a:lnTo>
                    <a:pt x="18482" y="2005"/>
                  </a:lnTo>
                  <a:cubicBezTo>
                    <a:pt x="18472" y="1987"/>
                    <a:pt x="18462" y="1970"/>
                    <a:pt x="18451" y="1956"/>
                  </a:cubicBezTo>
                  <a:cubicBezTo>
                    <a:pt x="18445" y="1936"/>
                    <a:pt x="18441" y="1919"/>
                    <a:pt x="18435" y="1898"/>
                  </a:cubicBezTo>
                  <a:lnTo>
                    <a:pt x="18435" y="1865"/>
                  </a:lnTo>
                  <a:cubicBezTo>
                    <a:pt x="18427" y="1763"/>
                    <a:pt x="18431" y="1654"/>
                    <a:pt x="18445" y="1521"/>
                  </a:cubicBezTo>
                  <a:lnTo>
                    <a:pt x="18445" y="1521"/>
                  </a:lnTo>
                  <a:lnTo>
                    <a:pt x="18441" y="1551"/>
                  </a:lnTo>
                  <a:cubicBezTo>
                    <a:pt x="18448" y="1477"/>
                    <a:pt x="18451" y="1409"/>
                    <a:pt x="18448" y="1338"/>
                  </a:cubicBezTo>
                  <a:cubicBezTo>
                    <a:pt x="18445" y="1276"/>
                    <a:pt x="18435" y="1215"/>
                    <a:pt x="18418" y="1154"/>
                  </a:cubicBezTo>
                  <a:cubicBezTo>
                    <a:pt x="18363" y="953"/>
                    <a:pt x="18183" y="763"/>
                    <a:pt x="17934" y="647"/>
                  </a:cubicBezTo>
                  <a:cubicBezTo>
                    <a:pt x="17768" y="572"/>
                    <a:pt x="17587" y="511"/>
                    <a:pt x="17383" y="463"/>
                  </a:cubicBezTo>
                  <a:cubicBezTo>
                    <a:pt x="17071" y="395"/>
                    <a:pt x="16744" y="361"/>
                    <a:pt x="16424" y="331"/>
                  </a:cubicBezTo>
                  <a:lnTo>
                    <a:pt x="16292" y="317"/>
                  </a:lnTo>
                  <a:cubicBezTo>
                    <a:pt x="15992" y="286"/>
                    <a:pt x="15689" y="266"/>
                    <a:pt x="15394" y="253"/>
                  </a:cubicBezTo>
                  <a:cubicBezTo>
                    <a:pt x="15230" y="245"/>
                    <a:pt x="15067" y="242"/>
                    <a:pt x="14904" y="239"/>
                  </a:cubicBezTo>
                  <a:cubicBezTo>
                    <a:pt x="14764" y="235"/>
                    <a:pt x="14621" y="235"/>
                    <a:pt x="14479" y="229"/>
                  </a:cubicBezTo>
                  <a:cubicBezTo>
                    <a:pt x="13781" y="204"/>
                    <a:pt x="13083" y="195"/>
                    <a:pt x="12557" y="188"/>
                  </a:cubicBezTo>
                  <a:cubicBezTo>
                    <a:pt x="12114" y="184"/>
                    <a:pt x="11665" y="168"/>
                    <a:pt x="11230" y="151"/>
                  </a:cubicBezTo>
                  <a:cubicBezTo>
                    <a:pt x="11050" y="143"/>
                    <a:pt x="10869" y="137"/>
                    <a:pt x="10686" y="133"/>
                  </a:cubicBezTo>
                  <a:lnTo>
                    <a:pt x="10651" y="130"/>
                  </a:lnTo>
                  <a:cubicBezTo>
                    <a:pt x="10335" y="119"/>
                    <a:pt x="10009" y="110"/>
                    <a:pt x="9685" y="106"/>
                  </a:cubicBezTo>
                  <a:cubicBezTo>
                    <a:pt x="9554" y="104"/>
                    <a:pt x="9422" y="103"/>
                    <a:pt x="9289" y="103"/>
                  </a:cubicBezTo>
                  <a:cubicBezTo>
                    <a:pt x="9157" y="103"/>
                    <a:pt x="9025" y="104"/>
                    <a:pt x="8896" y="106"/>
                  </a:cubicBezTo>
                  <a:lnTo>
                    <a:pt x="8712" y="106"/>
                  </a:lnTo>
                  <a:cubicBezTo>
                    <a:pt x="8681" y="107"/>
                    <a:pt x="8649" y="107"/>
                    <a:pt x="8617" y="107"/>
                  </a:cubicBezTo>
                  <a:cubicBezTo>
                    <a:pt x="8462" y="107"/>
                    <a:pt x="8307" y="101"/>
                    <a:pt x="8155" y="96"/>
                  </a:cubicBezTo>
                  <a:cubicBezTo>
                    <a:pt x="8049" y="93"/>
                    <a:pt x="7940" y="89"/>
                    <a:pt x="7831" y="89"/>
                  </a:cubicBezTo>
                  <a:cubicBezTo>
                    <a:pt x="7638" y="84"/>
                    <a:pt x="7399" y="81"/>
                    <a:pt x="7149" y="81"/>
                  </a:cubicBezTo>
                  <a:cubicBezTo>
                    <a:pt x="7060" y="81"/>
                    <a:pt x="6969" y="81"/>
                    <a:pt x="6879" y="82"/>
                  </a:cubicBezTo>
                  <a:cubicBezTo>
                    <a:pt x="6679" y="82"/>
                    <a:pt x="6481" y="86"/>
                    <a:pt x="6280" y="89"/>
                  </a:cubicBezTo>
                  <a:lnTo>
                    <a:pt x="5981" y="96"/>
                  </a:lnTo>
                  <a:cubicBezTo>
                    <a:pt x="5801" y="96"/>
                    <a:pt x="5621" y="96"/>
                    <a:pt x="5443" y="93"/>
                  </a:cubicBezTo>
                  <a:cubicBezTo>
                    <a:pt x="5352" y="93"/>
                    <a:pt x="5263" y="93"/>
                    <a:pt x="5172" y="89"/>
                  </a:cubicBezTo>
                  <a:cubicBezTo>
                    <a:pt x="4865" y="89"/>
                    <a:pt x="4559" y="86"/>
                    <a:pt x="4250" y="82"/>
                  </a:cubicBezTo>
                  <a:cubicBezTo>
                    <a:pt x="4029" y="82"/>
                    <a:pt x="3767" y="79"/>
                    <a:pt x="3508" y="55"/>
                  </a:cubicBezTo>
                  <a:cubicBezTo>
                    <a:pt x="3487" y="55"/>
                    <a:pt x="3467" y="52"/>
                    <a:pt x="3446" y="48"/>
                  </a:cubicBezTo>
                  <a:lnTo>
                    <a:pt x="3372" y="41"/>
                  </a:lnTo>
                  <a:lnTo>
                    <a:pt x="3365" y="38"/>
                  </a:lnTo>
                  <a:lnTo>
                    <a:pt x="3355" y="38"/>
                  </a:lnTo>
                  <a:lnTo>
                    <a:pt x="3294" y="31"/>
                  </a:lnTo>
                  <a:lnTo>
                    <a:pt x="3250" y="28"/>
                  </a:lnTo>
                  <a:lnTo>
                    <a:pt x="3195" y="21"/>
                  </a:lnTo>
                  <a:cubicBezTo>
                    <a:pt x="3181" y="21"/>
                    <a:pt x="3171" y="17"/>
                    <a:pt x="3157" y="17"/>
                  </a:cubicBezTo>
                  <a:lnTo>
                    <a:pt x="3140" y="17"/>
                  </a:lnTo>
                  <a:cubicBezTo>
                    <a:pt x="3105" y="16"/>
                    <a:pt x="3069" y="15"/>
                    <a:pt x="3033" y="15"/>
                  </a:cubicBezTo>
                  <a:cubicBezTo>
                    <a:pt x="2908" y="15"/>
                    <a:pt x="2783" y="23"/>
                    <a:pt x="2664" y="31"/>
                  </a:cubicBezTo>
                  <a:cubicBezTo>
                    <a:pt x="2627" y="31"/>
                    <a:pt x="2589" y="35"/>
                    <a:pt x="2556" y="38"/>
                  </a:cubicBezTo>
                  <a:cubicBezTo>
                    <a:pt x="2498" y="41"/>
                    <a:pt x="2441" y="42"/>
                    <a:pt x="2383" y="42"/>
                  </a:cubicBezTo>
                  <a:cubicBezTo>
                    <a:pt x="2302" y="42"/>
                    <a:pt x="2222" y="40"/>
                    <a:pt x="2143" y="38"/>
                  </a:cubicBezTo>
                  <a:lnTo>
                    <a:pt x="1980" y="38"/>
                  </a:lnTo>
                  <a:cubicBezTo>
                    <a:pt x="1952" y="37"/>
                    <a:pt x="1924" y="36"/>
                    <a:pt x="1896" y="36"/>
                  </a:cubicBezTo>
                  <a:cubicBezTo>
                    <a:pt x="1830" y="36"/>
                    <a:pt x="1768" y="39"/>
                    <a:pt x="1708" y="41"/>
                  </a:cubicBezTo>
                  <a:cubicBezTo>
                    <a:pt x="1511" y="55"/>
                    <a:pt x="1352" y="99"/>
                    <a:pt x="1219" y="181"/>
                  </a:cubicBezTo>
                  <a:cubicBezTo>
                    <a:pt x="1093" y="64"/>
                    <a:pt x="921" y="0"/>
                    <a:pt x="7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56"/>
            <p:cNvSpPr/>
            <p:nvPr/>
          </p:nvSpPr>
          <p:spPr>
            <a:xfrm>
              <a:off x="3922270" y="1809255"/>
              <a:ext cx="137228" cy="338590"/>
            </a:xfrm>
            <a:custGeom>
              <a:avLst/>
              <a:gdLst/>
              <a:ahLst/>
              <a:cxnLst/>
              <a:rect l="l" t="t" r="r" b="b"/>
              <a:pathLst>
                <a:path w="3385" h="8352" extrusionOk="0">
                  <a:moveTo>
                    <a:pt x="656" y="0"/>
                  </a:moveTo>
                  <a:cubicBezTo>
                    <a:pt x="650" y="0"/>
                    <a:pt x="643" y="1"/>
                    <a:pt x="637" y="1"/>
                  </a:cubicBezTo>
                  <a:cubicBezTo>
                    <a:pt x="272" y="8"/>
                    <a:pt x="4" y="310"/>
                    <a:pt x="1" y="664"/>
                  </a:cubicBezTo>
                  <a:cubicBezTo>
                    <a:pt x="1" y="878"/>
                    <a:pt x="4" y="1093"/>
                    <a:pt x="7" y="1307"/>
                  </a:cubicBezTo>
                  <a:cubicBezTo>
                    <a:pt x="10" y="1460"/>
                    <a:pt x="27" y="1610"/>
                    <a:pt x="34" y="1763"/>
                  </a:cubicBezTo>
                  <a:cubicBezTo>
                    <a:pt x="54" y="2062"/>
                    <a:pt x="72" y="2365"/>
                    <a:pt x="78" y="2668"/>
                  </a:cubicBezTo>
                  <a:cubicBezTo>
                    <a:pt x="82" y="2825"/>
                    <a:pt x="85" y="2981"/>
                    <a:pt x="92" y="3137"/>
                  </a:cubicBezTo>
                  <a:lnTo>
                    <a:pt x="92" y="3172"/>
                  </a:lnTo>
                  <a:cubicBezTo>
                    <a:pt x="98" y="3301"/>
                    <a:pt x="119" y="3430"/>
                    <a:pt x="136" y="3563"/>
                  </a:cubicBezTo>
                  <a:cubicBezTo>
                    <a:pt x="170" y="3879"/>
                    <a:pt x="191" y="4195"/>
                    <a:pt x="211" y="4511"/>
                  </a:cubicBezTo>
                  <a:cubicBezTo>
                    <a:pt x="228" y="4814"/>
                    <a:pt x="272" y="5114"/>
                    <a:pt x="290" y="5413"/>
                  </a:cubicBezTo>
                  <a:cubicBezTo>
                    <a:pt x="303" y="5719"/>
                    <a:pt x="307" y="6025"/>
                    <a:pt x="347" y="6331"/>
                  </a:cubicBezTo>
                  <a:cubicBezTo>
                    <a:pt x="364" y="6478"/>
                    <a:pt x="378" y="6628"/>
                    <a:pt x="395" y="6777"/>
                  </a:cubicBezTo>
                  <a:cubicBezTo>
                    <a:pt x="415" y="6971"/>
                    <a:pt x="436" y="7168"/>
                    <a:pt x="503" y="7356"/>
                  </a:cubicBezTo>
                  <a:cubicBezTo>
                    <a:pt x="544" y="7461"/>
                    <a:pt x="596" y="7576"/>
                    <a:pt x="646" y="7675"/>
                  </a:cubicBezTo>
                  <a:cubicBezTo>
                    <a:pt x="785" y="7954"/>
                    <a:pt x="1072" y="8146"/>
                    <a:pt x="1377" y="8146"/>
                  </a:cubicBezTo>
                  <a:cubicBezTo>
                    <a:pt x="1447" y="8146"/>
                    <a:pt x="1518" y="8136"/>
                    <a:pt x="1588" y="8114"/>
                  </a:cubicBezTo>
                  <a:cubicBezTo>
                    <a:pt x="1637" y="8100"/>
                    <a:pt x="1677" y="8083"/>
                    <a:pt x="1715" y="8059"/>
                  </a:cubicBezTo>
                  <a:cubicBezTo>
                    <a:pt x="1824" y="8185"/>
                    <a:pt x="1970" y="8281"/>
                    <a:pt x="2130" y="8325"/>
                  </a:cubicBezTo>
                  <a:cubicBezTo>
                    <a:pt x="2198" y="8343"/>
                    <a:pt x="2266" y="8352"/>
                    <a:pt x="2333" y="8352"/>
                  </a:cubicBezTo>
                  <a:cubicBezTo>
                    <a:pt x="2663" y="8352"/>
                    <a:pt x="2962" y="8140"/>
                    <a:pt x="3123" y="7846"/>
                  </a:cubicBezTo>
                  <a:cubicBezTo>
                    <a:pt x="3188" y="7730"/>
                    <a:pt x="3235" y="7601"/>
                    <a:pt x="3273" y="7474"/>
                  </a:cubicBezTo>
                  <a:cubicBezTo>
                    <a:pt x="3331" y="7274"/>
                    <a:pt x="3351" y="7066"/>
                    <a:pt x="3364" y="6859"/>
                  </a:cubicBezTo>
                  <a:cubicBezTo>
                    <a:pt x="3385" y="6556"/>
                    <a:pt x="3385" y="6250"/>
                    <a:pt x="3385" y="5943"/>
                  </a:cubicBezTo>
                  <a:cubicBezTo>
                    <a:pt x="3381" y="5624"/>
                    <a:pt x="3354" y="5307"/>
                    <a:pt x="3323" y="4988"/>
                  </a:cubicBezTo>
                  <a:cubicBezTo>
                    <a:pt x="3293" y="4675"/>
                    <a:pt x="3229" y="4365"/>
                    <a:pt x="3174" y="4056"/>
                  </a:cubicBezTo>
                  <a:cubicBezTo>
                    <a:pt x="3136" y="3764"/>
                    <a:pt x="3099" y="3467"/>
                    <a:pt x="3058" y="3175"/>
                  </a:cubicBezTo>
                  <a:cubicBezTo>
                    <a:pt x="3017" y="2852"/>
                    <a:pt x="2963" y="2532"/>
                    <a:pt x="2915" y="2208"/>
                  </a:cubicBezTo>
                  <a:cubicBezTo>
                    <a:pt x="2858" y="1841"/>
                    <a:pt x="2807" y="1474"/>
                    <a:pt x="2728" y="1106"/>
                  </a:cubicBezTo>
                  <a:cubicBezTo>
                    <a:pt x="2715" y="1035"/>
                    <a:pt x="2695" y="967"/>
                    <a:pt x="2674" y="896"/>
                  </a:cubicBezTo>
                  <a:cubicBezTo>
                    <a:pt x="2643" y="787"/>
                    <a:pt x="2593" y="682"/>
                    <a:pt x="2544" y="580"/>
                  </a:cubicBezTo>
                  <a:cubicBezTo>
                    <a:pt x="2483" y="450"/>
                    <a:pt x="2405" y="355"/>
                    <a:pt x="2313" y="242"/>
                  </a:cubicBezTo>
                  <a:cubicBezTo>
                    <a:pt x="2303" y="236"/>
                    <a:pt x="2293" y="225"/>
                    <a:pt x="2286" y="219"/>
                  </a:cubicBezTo>
                  <a:cubicBezTo>
                    <a:pt x="2235" y="164"/>
                    <a:pt x="2174" y="123"/>
                    <a:pt x="2106" y="96"/>
                  </a:cubicBezTo>
                  <a:cubicBezTo>
                    <a:pt x="1956" y="35"/>
                    <a:pt x="1874" y="4"/>
                    <a:pt x="1711" y="4"/>
                  </a:cubicBezTo>
                  <a:cubicBezTo>
                    <a:pt x="1541" y="8"/>
                    <a:pt x="1384" y="79"/>
                    <a:pt x="1238" y="157"/>
                  </a:cubicBezTo>
                  <a:cubicBezTo>
                    <a:pt x="1205" y="178"/>
                    <a:pt x="1170" y="198"/>
                    <a:pt x="1136" y="222"/>
                  </a:cubicBezTo>
                  <a:cubicBezTo>
                    <a:pt x="1015" y="87"/>
                    <a:pt x="839" y="0"/>
                    <a:pt x="6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56"/>
            <p:cNvSpPr/>
            <p:nvPr/>
          </p:nvSpPr>
          <p:spPr>
            <a:xfrm>
              <a:off x="3961310" y="1807472"/>
              <a:ext cx="59878" cy="334698"/>
            </a:xfrm>
            <a:custGeom>
              <a:avLst/>
              <a:gdLst/>
              <a:ahLst/>
              <a:cxnLst/>
              <a:rect l="l" t="t" r="r" b="b"/>
              <a:pathLst>
                <a:path w="1477" h="8256" extrusionOk="0">
                  <a:moveTo>
                    <a:pt x="214" y="1"/>
                  </a:moveTo>
                  <a:cubicBezTo>
                    <a:pt x="156" y="1"/>
                    <a:pt x="102" y="28"/>
                    <a:pt x="61" y="68"/>
                  </a:cubicBezTo>
                  <a:cubicBezTo>
                    <a:pt x="27" y="103"/>
                    <a:pt x="0" y="164"/>
                    <a:pt x="0" y="215"/>
                  </a:cubicBezTo>
                  <a:cubicBezTo>
                    <a:pt x="0" y="219"/>
                    <a:pt x="3" y="219"/>
                    <a:pt x="3" y="222"/>
                  </a:cubicBezTo>
                  <a:cubicBezTo>
                    <a:pt x="24" y="385"/>
                    <a:pt x="44" y="545"/>
                    <a:pt x="61" y="708"/>
                  </a:cubicBezTo>
                  <a:cubicBezTo>
                    <a:pt x="74" y="861"/>
                    <a:pt x="99" y="1011"/>
                    <a:pt x="112" y="1161"/>
                  </a:cubicBezTo>
                  <a:cubicBezTo>
                    <a:pt x="126" y="1307"/>
                    <a:pt x="136" y="1453"/>
                    <a:pt x="146" y="1599"/>
                  </a:cubicBezTo>
                  <a:cubicBezTo>
                    <a:pt x="156" y="1742"/>
                    <a:pt x="156" y="1889"/>
                    <a:pt x="156" y="2035"/>
                  </a:cubicBezTo>
                  <a:cubicBezTo>
                    <a:pt x="160" y="2171"/>
                    <a:pt x="160" y="2307"/>
                    <a:pt x="176" y="2440"/>
                  </a:cubicBezTo>
                  <a:cubicBezTo>
                    <a:pt x="197" y="2596"/>
                    <a:pt x="217" y="2756"/>
                    <a:pt x="231" y="2913"/>
                  </a:cubicBezTo>
                  <a:cubicBezTo>
                    <a:pt x="242" y="3062"/>
                    <a:pt x="245" y="3208"/>
                    <a:pt x="252" y="3354"/>
                  </a:cubicBezTo>
                  <a:cubicBezTo>
                    <a:pt x="258" y="3508"/>
                    <a:pt x="278" y="3661"/>
                    <a:pt x="292" y="3814"/>
                  </a:cubicBezTo>
                  <a:cubicBezTo>
                    <a:pt x="299" y="3937"/>
                    <a:pt x="303" y="4062"/>
                    <a:pt x="306" y="4188"/>
                  </a:cubicBezTo>
                  <a:cubicBezTo>
                    <a:pt x="309" y="4324"/>
                    <a:pt x="316" y="4461"/>
                    <a:pt x="327" y="4596"/>
                  </a:cubicBezTo>
                  <a:cubicBezTo>
                    <a:pt x="344" y="4879"/>
                    <a:pt x="347" y="5158"/>
                    <a:pt x="360" y="5440"/>
                  </a:cubicBezTo>
                  <a:cubicBezTo>
                    <a:pt x="364" y="5576"/>
                    <a:pt x="371" y="5709"/>
                    <a:pt x="388" y="5844"/>
                  </a:cubicBezTo>
                  <a:cubicBezTo>
                    <a:pt x="405" y="5974"/>
                    <a:pt x="425" y="6100"/>
                    <a:pt x="442" y="6229"/>
                  </a:cubicBezTo>
                  <a:cubicBezTo>
                    <a:pt x="456" y="6355"/>
                    <a:pt x="469" y="6481"/>
                    <a:pt x="483" y="6607"/>
                  </a:cubicBezTo>
                  <a:cubicBezTo>
                    <a:pt x="503" y="6756"/>
                    <a:pt x="531" y="6906"/>
                    <a:pt x="554" y="7056"/>
                  </a:cubicBezTo>
                  <a:cubicBezTo>
                    <a:pt x="581" y="7216"/>
                    <a:pt x="609" y="7379"/>
                    <a:pt x="639" y="7543"/>
                  </a:cubicBezTo>
                  <a:cubicBezTo>
                    <a:pt x="674" y="7730"/>
                    <a:pt x="701" y="7917"/>
                    <a:pt x="803" y="8086"/>
                  </a:cubicBezTo>
                  <a:cubicBezTo>
                    <a:pt x="866" y="8193"/>
                    <a:pt x="986" y="8255"/>
                    <a:pt x="1106" y="8255"/>
                  </a:cubicBezTo>
                  <a:cubicBezTo>
                    <a:pt x="1140" y="8255"/>
                    <a:pt x="1175" y="8250"/>
                    <a:pt x="1208" y="8240"/>
                  </a:cubicBezTo>
                  <a:cubicBezTo>
                    <a:pt x="1269" y="8223"/>
                    <a:pt x="1319" y="8188"/>
                    <a:pt x="1364" y="8144"/>
                  </a:cubicBezTo>
                  <a:cubicBezTo>
                    <a:pt x="1432" y="8073"/>
                    <a:pt x="1456" y="7988"/>
                    <a:pt x="1462" y="7893"/>
                  </a:cubicBezTo>
                  <a:cubicBezTo>
                    <a:pt x="1476" y="7685"/>
                    <a:pt x="1459" y="7477"/>
                    <a:pt x="1442" y="7273"/>
                  </a:cubicBezTo>
                  <a:cubicBezTo>
                    <a:pt x="1432" y="7171"/>
                    <a:pt x="1426" y="7069"/>
                    <a:pt x="1415" y="6971"/>
                  </a:cubicBezTo>
                  <a:cubicBezTo>
                    <a:pt x="1405" y="6855"/>
                    <a:pt x="1381" y="6739"/>
                    <a:pt x="1364" y="6627"/>
                  </a:cubicBezTo>
                  <a:cubicBezTo>
                    <a:pt x="1344" y="6488"/>
                    <a:pt x="1327" y="6348"/>
                    <a:pt x="1310" y="6209"/>
                  </a:cubicBezTo>
                  <a:cubicBezTo>
                    <a:pt x="1286" y="6053"/>
                    <a:pt x="1255" y="5896"/>
                    <a:pt x="1231" y="5739"/>
                  </a:cubicBezTo>
                  <a:cubicBezTo>
                    <a:pt x="1211" y="5573"/>
                    <a:pt x="1201" y="5403"/>
                    <a:pt x="1190" y="5232"/>
                  </a:cubicBezTo>
                  <a:cubicBezTo>
                    <a:pt x="1187" y="5199"/>
                    <a:pt x="1187" y="5164"/>
                    <a:pt x="1184" y="5130"/>
                  </a:cubicBezTo>
                  <a:cubicBezTo>
                    <a:pt x="1170" y="4913"/>
                    <a:pt x="1156" y="4698"/>
                    <a:pt x="1129" y="4481"/>
                  </a:cubicBezTo>
                  <a:cubicBezTo>
                    <a:pt x="1102" y="4263"/>
                    <a:pt x="1082" y="4042"/>
                    <a:pt x="1058" y="3824"/>
                  </a:cubicBezTo>
                  <a:cubicBezTo>
                    <a:pt x="1034" y="3613"/>
                    <a:pt x="986" y="3406"/>
                    <a:pt x="949" y="3199"/>
                  </a:cubicBezTo>
                  <a:cubicBezTo>
                    <a:pt x="919" y="2974"/>
                    <a:pt x="891" y="2753"/>
                    <a:pt x="850" y="2532"/>
                  </a:cubicBezTo>
                  <a:cubicBezTo>
                    <a:pt x="834" y="2426"/>
                    <a:pt x="806" y="2327"/>
                    <a:pt x="782" y="2225"/>
                  </a:cubicBezTo>
                  <a:cubicBezTo>
                    <a:pt x="765" y="2144"/>
                    <a:pt x="752" y="2059"/>
                    <a:pt x="738" y="1977"/>
                  </a:cubicBezTo>
                  <a:cubicBezTo>
                    <a:pt x="701" y="1739"/>
                    <a:pt x="670" y="1501"/>
                    <a:pt x="619" y="1266"/>
                  </a:cubicBezTo>
                  <a:cubicBezTo>
                    <a:pt x="572" y="1059"/>
                    <a:pt x="531" y="848"/>
                    <a:pt x="496" y="637"/>
                  </a:cubicBezTo>
                  <a:cubicBezTo>
                    <a:pt x="476" y="494"/>
                    <a:pt x="456" y="354"/>
                    <a:pt x="435" y="211"/>
                  </a:cubicBezTo>
                  <a:cubicBezTo>
                    <a:pt x="429" y="154"/>
                    <a:pt x="415" y="103"/>
                    <a:pt x="371" y="62"/>
                  </a:cubicBezTo>
                  <a:cubicBezTo>
                    <a:pt x="327" y="21"/>
                    <a:pt x="272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56"/>
            <p:cNvSpPr/>
            <p:nvPr/>
          </p:nvSpPr>
          <p:spPr>
            <a:xfrm>
              <a:off x="3700360" y="1795310"/>
              <a:ext cx="1250456" cy="370495"/>
            </a:xfrm>
            <a:custGeom>
              <a:avLst/>
              <a:gdLst/>
              <a:ahLst/>
              <a:cxnLst/>
              <a:rect l="l" t="t" r="r" b="b"/>
              <a:pathLst>
                <a:path w="30845" h="9139" extrusionOk="0">
                  <a:moveTo>
                    <a:pt x="2896" y="202"/>
                  </a:moveTo>
                  <a:cubicBezTo>
                    <a:pt x="2885" y="204"/>
                    <a:pt x="2876" y="206"/>
                    <a:pt x="2866" y="208"/>
                  </a:cubicBezTo>
                  <a:lnTo>
                    <a:pt x="2866" y="208"/>
                  </a:lnTo>
                  <a:cubicBezTo>
                    <a:pt x="2876" y="206"/>
                    <a:pt x="2886" y="204"/>
                    <a:pt x="2896" y="202"/>
                  </a:cubicBezTo>
                  <a:close/>
                  <a:moveTo>
                    <a:pt x="23377" y="1141"/>
                  </a:moveTo>
                  <a:lnTo>
                    <a:pt x="23377" y="1141"/>
                  </a:lnTo>
                  <a:cubicBezTo>
                    <a:pt x="23387" y="1142"/>
                    <a:pt x="23397" y="1142"/>
                    <a:pt x="23407" y="1143"/>
                  </a:cubicBezTo>
                  <a:lnTo>
                    <a:pt x="23407" y="1143"/>
                  </a:lnTo>
                  <a:cubicBezTo>
                    <a:pt x="23398" y="1142"/>
                    <a:pt x="23388" y="1142"/>
                    <a:pt x="23377" y="1141"/>
                  </a:cubicBezTo>
                  <a:close/>
                  <a:moveTo>
                    <a:pt x="7111" y="863"/>
                  </a:moveTo>
                  <a:cubicBezTo>
                    <a:pt x="7203" y="863"/>
                    <a:pt x="7294" y="865"/>
                    <a:pt x="7386" y="869"/>
                  </a:cubicBezTo>
                  <a:cubicBezTo>
                    <a:pt x="7529" y="872"/>
                    <a:pt x="7675" y="883"/>
                    <a:pt x="7822" y="889"/>
                  </a:cubicBezTo>
                  <a:cubicBezTo>
                    <a:pt x="8061" y="901"/>
                    <a:pt x="8299" y="907"/>
                    <a:pt x="8538" y="907"/>
                  </a:cubicBezTo>
                  <a:cubicBezTo>
                    <a:pt x="8587" y="907"/>
                    <a:pt x="8636" y="907"/>
                    <a:pt x="8685" y="906"/>
                  </a:cubicBezTo>
                  <a:cubicBezTo>
                    <a:pt x="8828" y="906"/>
                    <a:pt x="8968" y="906"/>
                    <a:pt x="9108" y="903"/>
                  </a:cubicBezTo>
                  <a:cubicBezTo>
                    <a:pt x="9260" y="896"/>
                    <a:pt x="9414" y="889"/>
                    <a:pt x="9570" y="886"/>
                  </a:cubicBezTo>
                  <a:cubicBezTo>
                    <a:pt x="9631" y="885"/>
                    <a:pt x="9692" y="884"/>
                    <a:pt x="9753" y="884"/>
                  </a:cubicBezTo>
                  <a:cubicBezTo>
                    <a:pt x="9990" y="884"/>
                    <a:pt x="10226" y="893"/>
                    <a:pt x="10464" y="896"/>
                  </a:cubicBezTo>
                  <a:lnTo>
                    <a:pt x="11380" y="896"/>
                  </a:lnTo>
                  <a:cubicBezTo>
                    <a:pt x="11686" y="896"/>
                    <a:pt x="11992" y="896"/>
                    <a:pt x="12298" y="906"/>
                  </a:cubicBezTo>
                  <a:cubicBezTo>
                    <a:pt x="12461" y="913"/>
                    <a:pt x="12628" y="916"/>
                    <a:pt x="12791" y="924"/>
                  </a:cubicBezTo>
                  <a:cubicBezTo>
                    <a:pt x="12948" y="930"/>
                    <a:pt x="13104" y="940"/>
                    <a:pt x="13261" y="947"/>
                  </a:cubicBezTo>
                  <a:cubicBezTo>
                    <a:pt x="13577" y="957"/>
                    <a:pt x="13890" y="968"/>
                    <a:pt x="14206" y="977"/>
                  </a:cubicBezTo>
                  <a:cubicBezTo>
                    <a:pt x="14363" y="981"/>
                    <a:pt x="14519" y="982"/>
                    <a:pt x="14675" y="982"/>
                  </a:cubicBezTo>
                  <a:cubicBezTo>
                    <a:pt x="14848" y="982"/>
                    <a:pt x="15021" y="981"/>
                    <a:pt x="15193" y="981"/>
                  </a:cubicBezTo>
                  <a:cubicBezTo>
                    <a:pt x="15235" y="981"/>
                    <a:pt x="15277" y="980"/>
                    <a:pt x="15319" y="980"/>
                  </a:cubicBezTo>
                  <a:cubicBezTo>
                    <a:pt x="15930" y="980"/>
                    <a:pt x="16541" y="1001"/>
                    <a:pt x="17149" y="1005"/>
                  </a:cubicBezTo>
                  <a:cubicBezTo>
                    <a:pt x="17496" y="1005"/>
                    <a:pt x="17843" y="1008"/>
                    <a:pt x="18190" y="1008"/>
                  </a:cubicBezTo>
                  <a:cubicBezTo>
                    <a:pt x="18520" y="1012"/>
                    <a:pt x="18846" y="1022"/>
                    <a:pt x="19176" y="1032"/>
                  </a:cubicBezTo>
                  <a:cubicBezTo>
                    <a:pt x="19829" y="1049"/>
                    <a:pt x="20486" y="1062"/>
                    <a:pt x="21139" y="1080"/>
                  </a:cubicBezTo>
                  <a:cubicBezTo>
                    <a:pt x="21520" y="1090"/>
                    <a:pt x="21905" y="1100"/>
                    <a:pt x="22285" y="1111"/>
                  </a:cubicBezTo>
                  <a:cubicBezTo>
                    <a:pt x="22476" y="1114"/>
                    <a:pt x="22666" y="1117"/>
                    <a:pt x="22860" y="1120"/>
                  </a:cubicBezTo>
                  <a:cubicBezTo>
                    <a:pt x="23063" y="1128"/>
                    <a:pt x="23270" y="1137"/>
                    <a:pt x="23473" y="1148"/>
                  </a:cubicBezTo>
                  <a:lnTo>
                    <a:pt x="23473" y="1148"/>
                  </a:lnTo>
                  <a:cubicBezTo>
                    <a:pt x="24115" y="1195"/>
                    <a:pt x="24756" y="1228"/>
                    <a:pt x="25398" y="1274"/>
                  </a:cubicBezTo>
                  <a:cubicBezTo>
                    <a:pt x="25769" y="1307"/>
                    <a:pt x="26136" y="1359"/>
                    <a:pt x="26507" y="1403"/>
                  </a:cubicBezTo>
                  <a:cubicBezTo>
                    <a:pt x="26690" y="1426"/>
                    <a:pt x="26871" y="1454"/>
                    <a:pt x="27048" y="1488"/>
                  </a:cubicBezTo>
                  <a:cubicBezTo>
                    <a:pt x="27197" y="1519"/>
                    <a:pt x="27350" y="1546"/>
                    <a:pt x="27497" y="1590"/>
                  </a:cubicBezTo>
                  <a:cubicBezTo>
                    <a:pt x="27534" y="1604"/>
                    <a:pt x="27571" y="1624"/>
                    <a:pt x="27606" y="1644"/>
                  </a:cubicBezTo>
                  <a:cubicBezTo>
                    <a:pt x="27789" y="1781"/>
                    <a:pt x="27959" y="1937"/>
                    <a:pt x="28119" y="2100"/>
                  </a:cubicBezTo>
                  <a:cubicBezTo>
                    <a:pt x="28323" y="2315"/>
                    <a:pt x="28513" y="2539"/>
                    <a:pt x="28708" y="2764"/>
                  </a:cubicBezTo>
                  <a:cubicBezTo>
                    <a:pt x="28898" y="2985"/>
                    <a:pt x="29102" y="3192"/>
                    <a:pt x="29313" y="3389"/>
                  </a:cubicBezTo>
                  <a:cubicBezTo>
                    <a:pt x="29408" y="3481"/>
                    <a:pt x="29507" y="3570"/>
                    <a:pt x="29602" y="3659"/>
                  </a:cubicBezTo>
                  <a:cubicBezTo>
                    <a:pt x="29691" y="3747"/>
                    <a:pt x="29772" y="3835"/>
                    <a:pt x="29854" y="3924"/>
                  </a:cubicBezTo>
                  <a:cubicBezTo>
                    <a:pt x="29946" y="4036"/>
                    <a:pt x="30028" y="4158"/>
                    <a:pt x="30096" y="4284"/>
                  </a:cubicBezTo>
                  <a:cubicBezTo>
                    <a:pt x="30099" y="4287"/>
                    <a:pt x="30099" y="4295"/>
                    <a:pt x="30102" y="4298"/>
                  </a:cubicBezTo>
                  <a:cubicBezTo>
                    <a:pt x="30099" y="4301"/>
                    <a:pt x="30096" y="4301"/>
                    <a:pt x="30096" y="4304"/>
                  </a:cubicBezTo>
                  <a:cubicBezTo>
                    <a:pt x="30017" y="4362"/>
                    <a:pt x="29939" y="4417"/>
                    <a:pt x="29860" y="4471"/>
                  </a:cubicBezTo>
                  <a:cubicBezTo>
                    <a:pt x="29745" y="4546"/>
                    <a:pt x="29636" y="4631"/>
                    <a:pt x="29521" y="4703"/>
                  </a:cubicBezTo>
                  <a:cubicBezTo>
                    <a:pt x="29269" y="4859"/>
                    <a:pt x="29028" y="5026"/>
                    <a:pt x="28789" y="5202"/>
                  </a:cubicBezTo>
                  <a:cubicBezTo>
                    <a:pt x="28670" y="5295"/>
                    <a:pt x="28548" y="5383"/>
                    <a:pt x="28419" y="5461"/>
                  </a:cubicBezTo>
                  <a:cubicBezTo>
                    <a:pt x="28293" y="5543"/>
                    <a:pt x="28160" y="5618"/>
                    <a:pt x="28031" y="5692"/>
                  </a:cubicBezTo>
                  <a:cubicBezTo>
                    <a:pt x="27898" y="5767"/>
                    <a:pt x="27769" y="5846"/>
                    <a:pt x="27643" y="5931"/>
                  </a:cubicBezTo>
                  <a:cubicBezTo>
                    <a:pt x="27517" y="6015"/>
                    <a:pt x="27395" y="6108"/>
                    <a:pt x="27268" y="6199"/>
                  </a:cubicBezTo>
                  <a:cubicBezTo>
                    <a:pt x="27092" y="6322"/>
                    <a:pt x="26918" y="6455"/>
                    <a:pt x="26728" y="6553"/>
                  </a:cubicBezTo>
                  <a:cubicBezTo>
                    <a:pt x="26643" y="6594"/>
                    <a:pt x="26558" y="6634"/>
                    <a:pt x="26469" y="6665"/>
                  </a:cubicBezTo>
                  <a:cubicBezTo>
                    <a:pt x="26340" y="6706"/>
                    <a:pt x="26211" y="6750"/>
                    <a:pt x="26078" y="6781"/>
                  </a:cubicBezTo>
                  <a:cubicBezTo>
                    <a:pt x="25935" y="6811"/>
                    <a:pt x="25796" y="6849"/>
                    <a:pt x="25653" y="6887"/>
                  </a:cubicBezTo>
                  <a:cubicBezTo>
                    <a:pt x="25517" y="6917"/>
                    <a:pt x="25381" y="6948"/>
                    <a:pt x="25245" y="6975"/>
                  </a:cubicBezTo>
                  <a:cubicBezTo>
                    <a:pt x="24946" y="7033"/>
                    <a:pt x="24646" y="7087"/>
                    <a:pt x="24346" y="7135"/>
                  </a:cubicBezTo>
                  <a:cubicBezTo>
                    <a:pt x="24023" y="7185"/>
                    <a:pt x="23697" y="7237"/>
                    <a:pt x="23377" y="7292"/>
                  </a:cubicBezTo>
                  <a:cubicBezTo>
                    <a:pt x="23204" y="7322"/>
                    <a:pt x="23030" y="7345"/>
                    <a:pt x="22857" y="7373"/>
                  </a:cubicBezTo>
                  <a:cubicBezTo>
                    <a:pt x="22690" y="7397"/>
                    <a:pt x="22523" y="7414"/>
                    <a:pt x="22357" y="7430"/>
                  </a:cubicBezTo>
                  <a:cubicBezTo>
                    <a:pt x="22040" y="7465"/>
                    <a:pt x="21721" y="7492"/>
                    <a:pt x="21401" y="7526"/>
                  </a:cubicBezTo>
                  <a:cubicBezTo>
                    <a:pt x="20731" y="7594"/>
                    <a:pt x="20057" y="7665"/>
                    <a:pt x="19387" y="7736"/>
                  </a:cubicBezTo>
                  <a:cubicBezTo>
                    <a:pt x="18724" y="7808"/>
                    <a:pt x="18057" y="7839"/>
                    <a:pt x="17394" y="7883"/>
                  </a:cubicBezTo>
                  <a:cubicBezTo>
                    <a:pt x="17108" y="7900"/>
                    <a:pt x="16823" y="7924"/>
                    <a:pt x="16533" y="7948"/>
                  </a:cubicBezTo>
                  <a:cubicBezTo>
                    <a:pt x="16162" y="7981"/>
                    <a:pt x="15791" y="8012"/>
                    <a:pt x="15421" y="8039"/>
                  </a:cubicBezTo>
                  <a:cubicBezTo>
                    <a:pt x="15132" y="8063"/>
                    <a:pt x="14839" y="8074"/>
                    <a:pt x="14546" y="8080"/>
                  </a:cubicBezTo>
                  <a:cubicBezTo>
                    <a:pt x="14176" y="8088"/>
                    <a:pt x="13805" y="8094"/>
                    <a:pt x="13434" y="8097"/>
                  </a:cubicBezTo>
                  <a:cubicBezTo>
                    <a:pt x="12777" y="8101"/>
                    <a:pt x="12124" y="8118"/>
                    <a:pt x="11468" y="8128"/>
                  </a:cubicBezTo>
                  <a:cubicBezTo>
                    <a:pt x="11152" y="8135"/>
                    <a:pt x="10838" y="8135"/>
                    <a:pt x="10522" y="8135"/>
                  </a:cubicBezTo>
                  <a:cubicBezTo>
                    <a:pt x="10202" y="8135"/>
                    <a:pt x="9886" y="8124"/>
                    <a:pt x="9566" y="8121"/>
                  </a:cubicBezTo>
                  <a:cubicBezTo>
                    <a:pt x="8787" y="8111"/>
                    <a:pt x="8005" y="8111"/>
                    <a:pt x="7222" y="8067"/>
                  </a:cubicBezTo>
                  <a:cubicBezTo>
                    <a:pt x="6883" y="8039"/>
                    <a:pt x="6539" y="8019"/>
                    <a:pt x="6199" y="7992"/>
                  </a:cubicBezTo>
                  <a:cubicBezTo>
                    <a:pt x="6128" y="7989"/>
                    <a:pt x="6059" y="7981"/>
                    <a:pt x="5988" y="7975"/>
                  </a:cubicBezTo>
                  <a:cubicBezTo>
                    <a:pt x="5750" y="7954"/>
                    <a:pt x="5511" y="7928"/>
                    <a:pt x="5270" y="7893"/>
                  </a:cubicBezTo>
                  <a:cubicBezTo>
                    <a:pt x="5032" y="7863"/>
                    <a:pt x="4794" y="7832"/>
                    <a:pt x="4556" y="7788"/>
                  </a:cubicBezTo>
                  <a:cubicBezTo>
                    <a:pt x="4311" y="7747"/>
                    <a:pt x="4066" y="7696"/>
                    <a:pt x="3825" y="7634"/>
                  </a:cubicBezTo>
                  <a:cubicBezTo>
                    <a:pt x="3712" y="7607"/>
                    <a:pt x="3603" y="7570"/>
                    <a:pt x="3495" y="7536"/>
                  </a:cubicBezTo>
                  <a:cubicBezTo>
                    <a:pt x="3393" y="7505"/>
                    <a:pt x="3291" y="7471"/>
                    <a:pt x="3189" y="7441"/>
                  </a:cubicBezTo>
                  <a:cubicBezTo>
                    <a:pt x="2831" y="7308"/>
                    <a:pt x="2481" y="7152"/>
                    <a:pt x="2161" y="6948"/>
                  </a:cubicBezTo>
                  <a:cubicBezTo>
                    <a:pt x="2093" y="6900"/>
                    <a:pt x="2032" y="6849"/>
                    <a:pt x="1967" y="6798"/>
                  </a:cubicBezTo>
                  <a:cubicBezTo>
                    <a:pt x="1903" y="6744"/>
                    <a:pt x="1842" y="6682"/>
                    <a:pt x="1787" y="6621"/>
                  </a:cubicBezTo>
                  <a:cubicBezTo>
                    <a:pt x="1637" y="6441"/>
                    <a:pt x="1515" y="6247"/>
                    <a:pt x="1396" y="6047"/>
                  </a:cubicBezTo>
                  <a:cubicBezTo>
                    <a:pt x="1277" y="5849"/>
                    <a:pt x="1161" y="5651"/>
                    <a:pt x="1055" y="5444"/>
                  </a:cubicBezTo>
                  <a:cubicBezTo>
                    <a:pt x="991" y="5304"/>
                    <a:pt x="930" y="5165"/>
                    <a:pt x="875" y="5019"/>
                  </a:cubicBezTo>
                  <a:cubicBezTo>
                    <a:pt x="814" y="4863"/>
                    <a:pt x="763" y="4699"/>
                    <a:pt x="719" y="4532"/>
                  </a:cubicBezTo>
                  <a:cubicBezTo>
                    <a:pt x="688" y="4410"/>
                    <a:pt x="658" y="4284"/>
                    <a:pt x="630" y="4161"/>
                  </a:cubicBezTo>
                  <a:cubicBezTo>
                    <a:pt x="633" y="4128"/>
                    <a:pt x="633" y="4094"/>
                    <a:pt x="637" y="4059"/>
                  </a:cubicBezTo>
                  <a:cubicBezTo>
                    <a:pt x="644" y="3968"/>
                    <a:pt x="637" y="3872"/>
                    <a:pt x="633" y="3777"/>
                  </a:cubicBezTo>
                  <a:cubicBezTo>
                    <a:pt x="623" y="3499"/>
                    <a:pt x="610" y="3216"/>
                    <a:pt x="627" y="2937"/>
                  </a:cubicBezTo>
                  <a:cubicBezTo>
                    <a:pt x="637" y="2835"/>
                    <a:pt x="658" y="2736"/>
                    <a:pt x="671" y="2634"/>
                  </a:cubicBezTo>
                  <a:cubicBezTo>
                    <a:pt x="685" y="2539"/>
                    <a:pt x="708" y="2444"/>
                    <a:pt x="729" y="2348"/>
                  </a:cubicBezTo>
                  <a:cubicBezTo>
                    <a:pt x="746" y="2271"/>
                    <a:pt x="752" y="2189"/>
                    <a:pt x="773" y="2111"/>
                  </a:cubicBezTo>
                  <a:cubicBezTo>
                    <a:pt x="793" y="2042"/>
                    <a:pt x="810" y="1971"/>
                    <a:pt x="831" y="1903"/>
                  </a:cubicBezTo>
                  <a:cubicBezTo>
                    <a:pt x="845" y="1876"/>
                    <a:pt x="858" y="1849"/>
                    <a:pt x="872" y="1822"/>
                  </a:cubicBezTo>
                  <a:cubicBezTo>
                    <a:pt x="892" y="1794"/>
                    <a:pt x="912" y="1770"/>
                    <a:pt x="936" y="1747"/>
                  </a:cubicBezTo>
                  <a:cubicBezTo>
                    <a:pt x="1001" y="1692"/>
                    <a:pt x="1069" y="1638"/>
                    <a:pt x="1144" y="1593"/>
                  </a:cubicBezTo>
                  <a:cubicBezTo>
                    <a:pt x="1181" y="1573"/>
                    <a:pt x="1219" y="1546"/>
                    <a:pt x="1253" y="1515"/>
                  </a:cubicBezTo>
                  <a:cubicBezTo>
                    <a:pt x="1290" y="1481"/>
                    <a:pt x="1335" y="1461"/>
                    <a:pt x="1379" y="1437"/>
                  </a:cubicBezTo>
                  <a:lnTo>
                    <a:pt x="1379" y="1437"/>
                  </a:lnTo>
                  <a:cubicBezTo>
                    <a:pt x="1376" y="1438"/>
                    <a:pt x="1373" y="1439"/>
                    <a:pt x="1371" y="1440"/>
                  </a:cubicBezTo>
                  <a:lnTo>
                    <a:pt x="1371" y="1440"/>
                  </a:lnTo>
                  <a:cubicBezTo>
                    <a:pt x="1386" y="1433"/>
                    <a:pt x="1401" y="1425"/>
                    <a:pt x="1416" y="1417"/>
                  </a:cubicBezTo>
                  <a:cubicBezTo>
                    <a:pt x="1446" y="1403"/>
                    <a:pt x="1481" y="1386"/>
                    <a:pt x="1511" y="1373"/>
                  </a:cubicBezTo>
                  <a:cubicBezTo>
                    <a:pt x="1651" y="1304"/>
                    <a:pt x="1801" y="1253"/>
                    <a:pt x="1950" y="1202"/>
                  </a:cubicBezTo>
                  <a:cubicBezTo>
                    <a:pt x="2110" y="1148"/>
                    <a:pt x="2277" y="1111"/>
                    <a:pt x="2446" y="1076"/>
                  </a:cubicBezTo>
                  <a:cubicBezTo>
                    <a:pt x="2580" y="1053"/>
                    <a:pt x="2715" y="1029"/>
                    <a:pt x="2851" y="1012"/>
                  </a:cubicBezTo>
                  <a:cubicBezTo>
                    <a:pt x="2919" y="1001"/>
                    <a:pt x="2985" y="991"/>
                    <a:pt x="3052" y="981"/>
                  </a:cubicBezTo>
                  <a:cubicBezTo>
                    <a:pt x="3131" y="974"/>
                    <a:pt x="3209" y="968"/>
                    <a:pt x="3291" y="957"/>
                  </a:cubicBezTo>
                  <a:cubicBezTo>
                    <a:pt x="3429" y="944"/>
                    <a:pt x="3569" y="927"/>
                    <a:pt x="3709" y="919"/>
                  </a:cubicBezTo>
                  <a:cubicBezTo>
                    <a:pt x="3855" y="910"/>
                    <a:pt x="4001" y="906"/>
                    <a:pt x="4148" y="899"/>
                  </a:cubicBezTo>
                  <a:cubicBezTo>
                    <a:pt x="4447" y="889"/>
                    <a:pt x="4743" y="879"/>
                    <a:pt x="5042" y="875"/>
                  </a:cubicBezTo>
                  <a:cubicBezTo>
                    <a:pt x="5074" y="875"/>
                    <a:pt x="5107" y="875"/>
                    <a:pt x="5140" y="875"/>
                  </a:cubicBezTo>
                  <a:cubicBezTo>
                    <a:pt x="5417" y="875"/>
                    <a:pt x="5691" y="886"/>
                    <a:pt x="5968" y="886"/>
                  </a:cubicBezTo>
                  <a:cubicBezTo>
                    <a:pt x="6128" y="886"/>
                    <a:pt x="6287" y="886"/>
                    <a:pt x="6450" y="879"/>
                  </a:cubicBezTo>
                  <a:cubicBezTo>
                    <a:pt x="6604" y="872"/>
                    <a:pt x="6760" y="869"/>
                    <a:pt x="6916" y="866"/>
                  </a:cubicBezTo>
                  <a:cubicBezTo>
                    <a:pt x="6981" y="864"/>
                    <a:pt x="7046" y="863"/>
                    <a:pt x="7111" y="863"/>
                  </a:cubicBezTo>
                  <a:close/>
                  <a:moveTo>
                    <a:pt x="6897" y="0"/>
                  </a:moveTo>
                  <a:cubicBezTo>
                    <a:pt x="6852" y="0"/>
                    <a:pt x="6806" y="1"/>
                    <a:pt x="6760" y="1"/>
                  </a:cubicBezTo>
                  <a:cubicBezTo>
                    <a:pt x="6600" y="5"/>
                    <a:pt x="6444" y="12"/>
                    <a:pt x="6287" y="18"/>
                  </a:cubicBezTo>
                  <a:cubicBezTo>
                    <a:pt x="6235" y="19"/>
                    <a:pt x="6183" y="20"/>
                    <a:pt x="6131" y="20"/>
                  </a:cubicBezTo>
                  <a:cubicBezTo>
                    <a:pt x="6026" y="20"/>
                    <a:pt x="5922" y="18"/>
                    <a:pt x="5817" y="18"/>
                  </a:cubicBezTo>
                  <a:cubicBezTo>
                    <a:pt x="5661" y="18"/>
                    <a:pt x="5505" y="8"/>
                    <a:pt x="5348" y="8"/>
                  </a:cubicBezTo>
                  <a:cubicBezTo>
                    <a:pt x="5195" y="12"/>
                    <a:pt x="5042" y="15"/>
                    <a:pt x="4886" y="18"/>
                  </a:cubicBezTo>
                  <a:cubicBezTo>
                    <a:pt x="4542" y="32"/>
                    <a:pt x="4202" y="59"/>
                    <a:pt x="3858" y="83"/>
                  </a:cubicBezTo>
                  <a:cubicBezTo>
                    <a:pt x="3518" y="107"/>
                    <a:pt x="3181" y="151"/>
                    <a:pt x="2845" y="212"/>
                  </a:cubicBezTo>
                  <a:cubicBezTo>
                    <a:pt x="2852" y="211"/>
                    <a:pt x="2859" y="210"/>
                    <a:pt x="2866" y="208"/>
                  </a:cubicBezTo>
                  <a:lnTo>
                    <a:pt x="2866" y="208"/>
                  </a:lnTo>
                  <a:cubicBezTo>
                    <a:pt x="2747" y="233"/>
                    <a:pt x="2628" y="252"/>
                    <a:pt x="2511" y="277"/>
                  </a:cubicBezTo>
                  <a:cubicBezTo>
                    <a:pt x="2416" y="297"/>
                    <a:pt x="2321" y="315"/>
                    <a:pt x="2229" y="338"/>
                  </a:cubicBezTo>
                  <a:cubicBezTo>
                    <a:pt x="2134" y="365"/>
                    <a:pt x="2038" y="389"/>
                    <a:pt x="1947" y="420"/>
                  </a:cubicBezTo>
                  <a:cubicBezTo>
                    <a:pt x="1851" y="454"/>
                    <a:pt x="1760" y="488"/>
                    <a:pt x="1668" y="528"/>
                  </a:cubicBezTo>
                  <a:cubicBezTo>
                    <a:pt x="1586" y="563"/>
                    <a:pt x="1508" y="600"/>
                    <a:pt x="1429" y="638"/>
                  </a:cubicBezTo>
                  <a:cubicBezTo>
                    <a:pt x="1338" y="682"/>
                    <a:pt x="1246" y="726"/>
                    <a:pt x="1161" y="784"/>
                  </a:cubicBezTo>
                  <a:cubicBezTo>
                    <a:pt x="1110" y="817"/>
                    <a:pt x="1052" y="848"/>
                    <a:pt x="1001" y="886"/>
                  </a:cubicBezTo>
                  <a:cubicBezTo>
                    <a:pt x="936" y="930"/>
                    <a:pt x="882" y="977"/>
                    <a:pt x="824" y="1029"/>
                  </a:cubicBezTo>
                  <a:cubicBezTo>
                    <a:pt x="787" y="1059"/>
                    <a:pt x="746" y="1090"/>
                    <a:pt x="705" y="1124"/>
                  </a:cubicBezTo>
                  <a:cubicBezTo>
                    <a:pt x="633" y="1182"/>
                    <a:pt x="566" y="1250"/>
                    <a:pt x="494" y="1311"/>
                  </a:cubicBezTo>
                  <a:cubicBezTo>
                    <a:pt x="454" y="1348"/>
                    <a:pt x="416" y="1393"/>
                    <a:pt x="382" y="1440"/>
                  </a:cubicBezTo>
                  <a:cubicBezTo>
                    <a:pt x="334" y="1502"/>
                    <a:pt x="294" y="1563"/>
                    <a:pt x="263" y="1634"/>
                  </a:cubicBezTo>
                  <a:cubicBezTo>
                    <a:pt x="229" y="1709"/>
                    <a:pt x="205" y="1794"/>
                    <a:pt x="188" y="1876"/>
                  </a:cubicBezTo>
                  <a:cubicBezTo>
                    <a:pt x="174" y="1951"/>
                    <a:pt x="151" y="2022"/>
                    <a:pt x="140" y="2097"/>
                  </a:cubicBezTo>
                  <a:cubicBezTo>
                    <a:pt x="123" y="2250"/>
                    <a:pt x="96" y="2403"/>
                    <a:pt x="82" y="2560"/>
                  </a:cubicBezTo>
                  <a:cubicBezTo>
                    <a:pt x="62" y="2658"/>
                    <a:pt x="45" y="2760"/>
                    <a:pt x="35" y="2863"/>
                  </a:cubicBezTo>
                  <a:cubicBezTo>
                    <a:pt x="14" y="3032"/>
                    <a:pt x="1" y="3202"/>
                    <a:pt x="5" y="3373"/>
                  </a:cubicBezTo>
                  <a:cubicBezTo>
                    <a:pt x="5" y="3430"/>
                    <a:pt x="8" y="3488"/>
                    <a:pt x="11" y="3543"/>
                  </a:cubicBezTo>
                  <a:cubicBezTo>
                    <a:pt x="25" y="3794"/>
                    <a:pt x="62" y="4042"/>
                    <a:pt x="93" y="4291"/>
                  </a:cubicBezTo>
                  <a:cubicBezTo>
                    <a:pt x="134" y="4618"/>
                    <a:pt x="168" y="4944"/>
                    <a:pt x="250" y="5264"/>
                  </a:cubicBezTo>
                  <a:cubicBezTo>
                    <a:pt x="327" y="5560"/>
                    <a:pt x="450" y="5838"/>
                    <a:pt x="579" y="6114"/>
                  </a:cubicBezTo>
                  <a:cubicBezTo>
                    <a:pt x="715" y="6410"/>
                    <a:pt x="855" y="6706"/>
                    <a:pt x="1018" y="6992"/>
                  </a:cubicBezTo>
                  <a:cubicBezTo>
                    <a:pt x="1052" y="7050"/>
                    <a:pt x="1096" y="7108"/>
                    <a:pt x="1137" y="7162"/>
                  </a:cubicBezTo>
                  <a:cubicBezTo>
                    <a:pt x="1205" y="7251"/>
                    <a:pt x="1280" y="7339"/>
                    <a:pt x="1355" y="7421"/>
                  </a:cubicBezTo>
                  <a:cubicBezTo>
                    <a:pt x="1457" y="7529"/>
                    <a:pt x="1572" y="7631"/>
                    <a:pt x="1691" y="7723"/>
                  </a:cubicBezTo>
                  <a:cubicBezTo>
                    <a:pt x="1950" y="7920"/>
                    <a:pt x="2242" y="8077"/>
                    <a:pt x="2539" y="8217"/>
                  </a:cubicBezTo>
                  <a:cubicBezTo>
                    <a:pt x="2838" y="8363"/>
                    <a:pt x="3161" y="8468"/>
                    <a:pt x="3478" y="8573"/>
                  </a:cubicBezTo>
                  <a:cubicBezTo>
                    <a:pt x="3770" y="8669"/>
                    <a:pt x="4073" y="8744"/>
                    <a:pt x="4379" y="8798"/>
                  </a:cubicBezTo>
                  <a:cubicBezTo>
                    <a:pt x="4685" y="8856"/>
                    <a:pt x="4994" y="8900"/>
                    <a:pt x="5301" y="8945"/>
                  </a:cubicBezTo>
                  <a:cubicBezTo>
                    <a:pt x="5651" y="8995"/>
                    <a:pt x="6005" y="9019"/>
                    <a:pt x="6355" y="9039"/>
                  </a:cubicBezTo>
                  <a:cubicBezTo>
                    <a:pt x="6662" y="9057"/>
                    <a:pt x="6964" y="9084"/>
                    <a:pt x="7271" y="9101"/>
                  </a:cubicBezTo>
                  <a:cubicBezTo>
                    <a:pt x="7610" y="9118"/>
                    <a:pt x="7951" y="9128"/>
                    <a:pt x="8294" y="9132"/>
                  </a:cubicBezTo>
                  <a:cubicBezTo>
                    <a:pt x="8937" y="9135"/>
                    <a:pt x="9580" y="9135"/>
                    <a:pt x="10223" y="9138"/>
                  </a:cubicBezTo>
                  <a:cubicBezTo>
                    <a:pt x="10863" y="9138"/>
                    <a:pt x="11505" y="9118"/>
                    <a:pt x="12145" y="9094"/>
                  </a:cubicBezTo>
                  <a:cubicBezTo>
                    <a:pt x="12505" y="9080"/>
                    <a:pt x="12866" y="9070"/>
                    <a:pt x="13230" y="9060"/>
                  </a:cubicBezTo>
                  <a:cubicBezTo>
                    <a:pt x="13516" y="9053"/>
                    <a:pt x="13805" y="9050"/>
                    <a:pt x="14091" y="9039"/>
                  </a:cubicBezTo>
                  <a:cubicBezTo>
                    <a:pt x="14292" y="9030"/>
                    <a:pt x="14488" y="9022"/>
                    <a:pt x="14689" y="9016"/>
                  </a:cubicBezTo>
                  <a:cubicBezTo>
                    <a:pt x="14863" y="9009"/>
                    <a:pt x="15036" y="8995"/>
                    <a:pt x="15213" y="8986"/>
                  </a:cubicBezTo>
                  <a:cubicBezTo>
                    <a:pt x="15506" y="8965"/>
                    <a:pt x="15798" y="8937"/>
                    <a:pt x="16091" y="8907"/>
                  </a:cubicBezTo>
                  <a:cubicBezTo>
                    <a:pt x="16455" y="8870"/>
                    <a:pt x="16818" y="8832"/>
                    <a:pt x="17183" y="8798"/>
                  </a:cubicBezTo>
                  <a:cubicBezTo>
                    <a:pt x="17482" y="8771"/>
                    <a:pt x="17782" y="8750"/>
                    <a:pt x="18081" y="8727"/>
                  </a:cubicBezTo>
                  <a:cubicBezTo>
                    <a:pt x="18428" y="8700"/>
                    <a:pt x="18775" y="8672"/>
                    <a:pt x="19121" y="8639"/>
                  </a:cubicBezTo>
                  <a:cubicBezTo>
                    <a:pt x="19431" y="8611"/>
                    <a:pt x="19737" y="8573"/>
                    <a:pt x="20043" y="8537"/>
                  </a:cubicBezTo>
                  <a:cubicBezTo>
                    <a:pt x="20721" y="8455"/>
                    <a:pt x="21401" y="8380"/>
                    <a:pt x="22081" y="8315"/>
                  </a:cubicBezTo>
                  <a:cubicBezTo>
                    <a:pt x="22415" y="8281"/>
                    <a:pt x="22748" y="8243"/>
                    <a:pt x="23078" y="8196"/>
                  </a:cubicBezTo>
                  <a:cubicBezTo>
                    <a:pt x="23398" y="8149"/>
                    <a:pt x="23714" y="8091"/>
                    <a:pt x="24031" y="8039"/>
                  </a:cubicBezTo>
                  <a:cubicBezTo>
                    <a:pt x="24687" y="7937"/>
                    <a:pt x="25347" y="7835"/>
                    <a:pt x="25993" y="7669"/>
                  </a:cubicBezTo>
                  <a:cubicBezTo>
                    <a:pt x="26136" y="7631"/>
                    <a:pt x="26282" y="7594"/>
                    <a:pt x="26425" y="7550"/>
                  </a:cubicBezTo>
                  <a:cubicBezTo>
                    <a:pt x="26551" y="7512"/>
                    <a:pt x="26667" y="7455"/>
                    <a:pt x="26792" y="7421"/>
                  </a:cubicBezTo>
                  <a:cubicBezTo>
                    <a:pt x="26908" y="7390"/>
                    <a:pt x="27028" y="7353"/>
                    <a:pt x="27139" y="7301"/>
                  </a:cubicBezTo>
                  <a:cubicBezTo>
                    <a:pt x="27309" y="7223"/>
                    <a:pt x="27463" y="7121"/>
                    <a:pt x="27615" y="7012"/>
                  </a:cubicBezTo>
                  <a:cubicBezTo>
                    <a:pt x="27864" y="6838"/>
                    <a:pt x="28105" y="6651"/>
                    <a:pt x="28364" y="6491"/>
                  </a:cubicBezTo>
                  <a:cubicBezTo>
                    <a:pt x="28620" y="6328"/>
                    <a:pt x="28885" y="6182"/>
                    <a:pt x="29130" y="6006"/>
                  </a:cubicBezTo>
                  <a:cubicBezTo>
                    <a:pt x="29252" y="5913"/>
                    <a:pt x="29371" y="5818"/>
                    <a:pt x="29490" y="5726"/>
                  </a:cubicBezTo>
                  <a:cubicBezTo>
                    <a:pt x="29609" y="5638"/>
                    <a:pt x="29728" y="5557"/>
                    <a:pt x="29851" y="5475"/>
                  </a:cubicBezTo>
                  <a:cubicBezTo>
                    <a:pt x="29962" y="5400"/>
                    <a:pt x="30075" y="5322"/>
                    <a:pt x="30180" y="5240"/>
                  </a:cubicBezTo>
                  <a:cubicBezTo>
                    <a:pt x="30309" y="5141"/>
                    <a:pt x="30439" y="5042"/>
                    <a:pt x="30562" y="4937"/>
                  </a:cubicBezTo>
                  <a:cubicBezTo>
                    <a:pt x="30595" y="4907"/>
                    <a:pt x="30633" y="4869"/>
                    <a:pt x="30664" y="4832"/>
                  </a:cubicBezTo>
                  <a:cubicBezTo>
                    <a:pt x="30705" y="4781"/>
                    <a:pt x="30752" y="4713"/>
                    <a:pt x="30783" y="4651"/>
                  </a:cubicBezTo>
                  <a:cubicBezTo>
                    <a:pt x="30830" y="4552"/>
                    <a:pt x="30837" y="4471"/>
                    <a:pt x="30844" y="4366"/>
                  </a:cubicBezTo>
                  <a:cubicBezTo>
                    <a:pt x="30844" y="4335"/>
                    <a:pt x="30844" y="4304"/>
                    <a:pt x="30840" y="4274"/>
                  </a:cubicBezTo>
                  <a:cubicBezTo>
                    <a:pt x="30830" y="4199"/>
                    <a:pt x="30813" y="4121"/>
                    <a:pt x="30783" y="4053"/>
                  </a:cubicBezTo>
                  <a:cubicBezTo>
                    <a:pt x="30714" y="3907"/>
                    <a:pt x="30629" y="3770"/>
                    <a:pt x="30534" y="3641"/>
                  </a:cubicBezTo>
                  <a:cubicBezTo>
                    <a:pt x="30436" y="3502"/>
                    <a:pt x="30320" y="3376"/>
                    <a:pt x="30201" y="3257"/>
                  </a:cubicBezTo>
                  <a:cubicBezTo>
                    <a:pt x="29987" y="3032"/>
                    <a:pt x="29745" y="2835"/>
                    <a:pt x="29527" y="2614"/>
                  </a:cubicBezTo>
                  <a:cubicBezTo>
                    <a:pt x="29300" y="2382"/>
                    <a:pt x="29089" y="2138"/>
                    <a:pt x="28871" y="1896"/>
                  </a:cubicBezTo>
                  <a:cubicBezTo>
                    <a:pt x="28769" y="1784"/>
                    <a:pt x="28670" y="1671"/>
                    <a:pt x="28562" y="1566"/>
                  </a:cubicBezTo>
                  <a:cubicBezTo>
                    <a:pt x="28463" y="1467"/>
                    <a:pt x="28354" y="1376"/>
                    <a:pt x="28248" y="1284"/>
                  </a:cubicBezTo>
                  <a:cubicBezTo>
                    <a:pt x="28126" y="1178"/>
                    <a:pt x="28007" y="1076"/>
                    <a:pt x="27871" y="995"/>
                  </a:cubicBezTo>
                  <a:cubicBezTo>
                    <a:pt x="27738" y="913"/>
                    <a:pt x="27579" y="875"/>
                    <a:pt x="27428" y="838"/>
                  </a:cubicBezTo>
                  <a:cubicBezTo>
                    <a:pt x="27303" y="808"/>
                    <a:pt x="27174" y="781"/>
                    <a:pt x="27048" y="756"/>
                  </a:cubicBezTo>
                  <a:cubicBezTo>
                    <a:pt x="26901" y="729"/>
                    <a:pt x="26752" y="712"/>
                    <a:pt x="26605" y="692"/>
                  </a:cubicBezTo>
                  <a:cubicBezTo>
                    <a:pt x="26326" y="658"/>
                    <a:pt x="26051" y="617"/>
                    <a:pt x="25772" y="590"/>
                  </a:cubicBezTo>
                  <a:cubicBezTo>
                    <a:pt x="25163" y="532"/>
                    <a:pt x="24554" y="501"/>
                    <a:pt x="23946" y="457"/>
                  </a:cubicBezTo>
                  <a:cubicBezTo>
                    <a:pt x="23608" y="426"/>
                    <a:pt x="23272" y="393"/>
                    <a:pt x="22932" y="382"/>
                  </a:cubicBezTo>
                  <a:cubicBezTo>
                    <a:pt x="22588" y="373"/>
                    <a:pt x="22241" y="362"/>
                    <a:pt x="21894" y="348"/>
                  </a:cubicBezTo>
                  <a:cubicBezTo>
                    <a:pt x="21251" y="328"/>
                    <a:pt x="20608" y="304"/>
                    <a:pt x="19962" y="280"/>
                  </a:cubicBezTo>
                  <a:cubicBezTo>
                    <a:pt x="19313" y="257"/>
                    <a:pt x="18663" y="222"/>
                    <a:pt x="18010" y="216"/>
                  </a:cubicBezTo>
                  <a:cubicBezTo>
                    <a:pt x="17343" y="209"/>
                    <a:pt x="16676" y="199"/>
                    <a:pt x="16009" y="181"/>
                  </a:cubicBezTo>
                  <a:cubicBezTo>
                    <a:pt x="15672" y="175"/>
                    <a:pt x="15333" y="172"/>
                    <a:pt x="14995" y="172"/>
                  </a:cubicBezTo>
                  <a:cubicBezTo>
                    <a:pt x="14689" y="172"/>
                    <a:pt x="14383" y="168"/>
                    <a:pt x="14080" y="161"/>
                  </a:cubicBezTo>
                  <a:cubicBezTo>
                    <a:pt x="13754" y="151"/>
                    <a:pt x="13430" y="141"/>
                    <a:pt x="13108" y="128"/>
                  </a:cubicBezTo>
                  <a:cubicBezTo>
                    <a:pt x="12945" y="120"/>
                    <a:pt x="12785" y="110"/>
                    <a:pt x="12621" y="103"/>
                  </a:cubicBezTo>
                  <a:cubicBezTo>
                    <a:pt x="12461" y="97"/>
                    <a:pt x="12305" y="93"/>
                    <a:pt x="12149" y="87"/>
                  </a:cubicBezTo>
                  <a:cubicBezTo>
                    <a:pt x="11838" y="76"/>
                    <a:pt x="11532" y="79"/>
                    <a:pt x="11223" y="76"/>
                  </a:cubicBezTo>
                  <a:cubicBezTo>
                    <a:pt x="10920" y="73"/>
                    <a:pt x="10618" y="73"/>
                    <a:pt x="10315" y="70"/>
                  </a:cubicBezTo>
                  <a:cubicBezTo>
                    <a:pt x="10047" y="67"/>
                    <a:pt x="9778" y="55"/>
                    <a:pt x="9510" y="55"/>
                  </a:cubicBezTo>
                  <a:cubicBezTo>
                    <a:pt x="9479" y="55"/>
                    <a:pt x="9448" y="55"/>
                    <a:pt x="9417" y="56"/>
                  </a:cubicBezTo>
                  <a:cubicBezTo>
                    <a:pt x="9263" y="56"/>
                    <a:pt x="9114" y="62"/>
                    <a:pt x="8965" y="62"/>
                  </a:cubicBezTo>
                  <a:cubicBezTo>
                    <a:pt x="8825" y="62"/>
                    <a:pt x="8685" y="56"/>
                    <a:pt x="8546" y="56"/>
                  </a:cubicBezTo>
                  <a:cubicBezTo>
                    <a:pt x="8254" y="56"/>
                    <a:pt x="7960" y="42"/>
                    <a:pt x="7671" y="26"/>
                  </a:cubicBezTo>
                  <a:cubicBezTo>
                    <a:pt x="7412" y="8"/>
                    <a:pt x="7154" y="0"/>
                    <a:pt x="6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56"/>
            <p:cNvSpPr/>
            <p:nvPr/>
          </p:nvSpPr>
          <p:spPr>
            <a:xfrm>
              <a:off x="3907757" y="1819958"/>
              <a:ext cx="58540" cy="327077"/>
            </a:xfrm>
            <a:custGeom>
              <a:avLst/>
              <a:gdLst/>
              <a:ahLst/>
              <a:cxnLst/>
              <a:rect l="l" t="t" r="r" b="b"/>
              <a:pathLst>
                <a:path w="1444" h="8068" extrusionOk="0">
                  <a:moveTo>
                    <a:pt x="398" y="1"/>
                  </a:moveTo>
                  <a:cubicBezTo>
                    <a:pt x="288" y="1"/>
                    <a:pt x="173" y="46"/>
                    <a:pt x="114" y="128"/>
                  </a:cubicBezTo>
                  <a:cubicBezTo>
                    <a:pt x="89" y="159"/>
                    <a:pt x="62" y="196"/>
                    <a:pt x="45" y="227"/>
                  </a:cubicBezTo>
                  <a:cubicBezTo>
                    <a:pt x="7" y="298"/>
                    <a:pt x="1" y="366"/>
                    <a:pt x="1" y="448"/>
                  </a:cubicBezTo>
                  <a:cubicBezTo>
                    <a:pt x="1" y="451"/>
                    <a:pt x="1" y="451"/>
                    <a:pt x="4" y="454"/>
                  </a:cubicBezTo>
                  <a:cubicBezTo>
                    <a:pt x="4" y="482"/>
                    <a:pt x="12" y="512"/>
                    <a:pt x="15" y="540"/>
                  </a:cubicBezTo>
                  <a:cubicBezTo>
                    <a:pt x="25" y="611"/>
                    <a:pt x="28" y="683"/>
                    <a:pt x="32" y="754"/>
                  </a:cubicBezTo>
                  <a:cubicBezTo>
                    <a:pt x="38" y="894"/>
                    <a:pt x="48" y="1033"/>
                    <a:pt x="56" y="1173"/>
                  </a:cubicBezTo>
                  <a:cubicBezTo>
                    <a:pt x="76" y="1459"/>
                    <a:pt x="103" y="1748"/>
                    <a:pt x="144" y="2033"/>
                  </a:cubicBezTo>
                  <a:cubicBezTo>
                    <a:pt x="164" y="2179"/>
                    <a:pt x="188" y="2326"/>
                    <a:pt x="205" y="2475"/>
                  </a:cubicBezTo>
                  <a:cubicBezTo>
                    <a:pt x="222" y="2618"/>
                    <a:pt x="239" y="2765"/>
                    <a:pt x="249" y="2908"/>
                  </a:cubicBezTo>
                  <a:cubicBezTo>
                    <a:pt x="270" y="3206"/>
                    <a:pt x="290" y="3506"/>
                    <a:pt x="324" y="3802"/>
                  </a:cubicBezTo>
                  <a:cubicBezTo>
                    <a:pt x="341" y="3941"/>
                    <a:pt x="362" y="4081"/>
                    <a:pt x="375" y="4220"/>
                  </a:cubicBezTo>
                  <a:cubicBezTo>
                    <a:pt x="392" y="4377"/>
                    <a:pt x="406" y="4530"/>
                    <a:pt x="420" y="4683"/>
                  </a:cubicBezTo>
                  <a:cubicBezTo>
                    <a:pt x="447" y="4993"/>
                    <a:pt x="470" y="5299"/>
                    <a:pt x="508" y="5605"/>
                  </a:cubicBezTo>
                  <a:cubicBezTo>
                    <a:pt x="549" y="5932"/>
                    <a:pt x="593" y="6258"/>
                    <a:pt x="624" y="6585"/>
                  </a:cubicBezTo>
                  <a:cubicBezTo>
                    <a:pt x="657" y="6911"/>
                    <a:pt x="678" y="7238"/>
                    <a:pt x="698" y="7564"/>
                  </a:cubicBezTo>
                  <a:cubicBezTo>
                    <a:pt x="701" y="7618"/>
                    <a:pt x="709" y="7673"/>
                    <a:pt x="712" y="7728"/>
                  </a:cubicBezTo>
                  <a:cubicBezTo>
                    <a:pt x="722" y="7918"/>
                    <a:pt x="885" y="8068"/>
                    <a:pt x="1074" y="8068"/>
                  </a:cubicBezTo>
                  <a:cubicBezTo>
                    <a:pt x="1080" y="8068"/>
                    <a:pt x="1087" y="8068"/>
                    <a:pt x="1093" y="8067"/>
                  </a:cubicBezTo>
                  <a:cubicBezTo>
                    <a:pt x="1287" y="8058"/>
                    <a:pt x="1444" y="7880"/>
                    <a:pt x="1433" y="7687"/>
                  </a:cubicBezTo>
                  <a:cubicBezTo>
                    <a:pt x="1413" y="7353"/>
                    <a:pt x="1395" y="7023"/>
                    <a:pt x="1368" y="6693"/>
                  </a:cubicBezTo>
                  <a:cubicBezTo>
                    <a:pt x="1338" y="6353"/>
                    <a:pt x="1304" y="6013"/>
                    <a:pt x="1270" y="5673"/>
                  </a:cubicBezTo>
                  <a:cubicBezTo>
                    <a:pt x="1212" y="5071"/>
                    <a:pt x="1199" y="4465"/>
                    <a:pt x="1137" y="3867"/>
                  </a:cubicBezTo>
                  <a:cubicBezTo>
                    <a:pt x="1106" y="3567"/>
                    <a:pt x="1083" y="3268"/>
                    <a:pt x="1066" y="2969"/>
                  </a:cubicBezTo>
                  <a:cubicBezTo>
                    <a:pt x="1048" y="2673"/>
                    <a:pt x="1015" y="2380"/>
                    <a:pt x="971" y="2091"/>
                  </a:cubicBezTo>
                  <a:cubicBezTo>
                    <a:pt x="930" y="1806"/>
                    <a:pt x="902" y="1523"/>
                    <a:pt x="879" y="1237"/>
                  </a:cubicBezTo>
                  <a:cubicBezTo>
                    <a:pt x="869" y="1094"/>
                    <a:pt x="858" y="952"/>
                    <a:pt x="848" y="812"/>
                  </a:cubicBezTo>
                  <a:cubicBezTo>
                    <a:pt x="844" y="740"/>
                    <a:pt x="838" y="672"/>
                    <a:pt x="834" y="605"/>
                  </a:cubicBezTo>
                  <a:cubicBezTo>
                    <a:pt x="831" y="570"/>
                    <a:pt x="828" y="540"/>
                    <a:pt x="821" y="506"/>
                  </a:cubicBezTo>
                  <a:cubicBezTo>
                    <a:pt x="814" y="445"/>
                    <a:pt x="808" y="366"/>
                    <a:pt x="787" y="311"/>
                  </a:cubicBezTo>
                  <a:cubicBezTo>
                    <a:pt x="770" y="267"/>
                    <a:pt x="756" y="230"/>
                    <a:pt x="729" y="189"/>
                  </a:cubicBezTo>
                  <a:cubicBezTo>
                    <a:pt x="685" y="121"/>
                    <a:pt x="630" y="84"/>
                    <a:pt x="563" y="43"/>
                  </a:cubicBezTo>
                  <a:cubicBezTo>
                    <a:pt x="516" y="14"/>
                    <a:pt x="457" y="1"/>
                    <a:pt x="3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56"/>
            <p:cNvSpPr/>
            <p:nvPr/>
          </p:nvSpPr>
          <p:spPr>
            <a:xfrm>
              <a:off x="4018915" y="1815863"/>
              <a:ext cx="45729" cy="338347"/>
            </a:xfrm>
            <a:custGeom>
              <a:avLst/>
              <a:gdLst/>
              <a:ahLst/>
              <a:cxnLst/>
              <a:rect l="l" t="t" r="r" b="b"/>
              <a:pathLst>
                <a:path w="1128" h="8346" extrusionOk="0">
                  <a:moveTo>
                    <a:pt x="361" y="1"/>
                  </a:moveTo>
                  <a:cubicBezTo>
                    <a:pt x="356" y="1"/>
                    <a:pt x="352" y="1"/>
                    <a:pt x="347" y="1"/>
                  </a:cubicBezTo>
                  <a:cubicBezTo>
                    <a:pt x="225" y="8"/>
                    <a:pt x="127" y="79"/>
                    <a:pt x="69" y="185"/>
                  </a:cubicBezTo>
                  <a:cubicBezTo>
                    <a:pt x="8" y="294"/>
                    <a:pt x="0" y="412"/>
                    <a:pt x="11" y="535"/>
                  </a:cubicBezTo>
                  <a:cubicBezTo>
                    <a:pt x="18" y="607"/>
                    <a:pt x="25" y="678"/>
                    <a:pt x="31" y="753"/>
                  </a:cubicBezTo>
                  <a:cubicBezTo>
                    <a:pt x="38" y="899"/>
                    <a:pt x="55" y="1045"/>
                    <a:pt x="72" y="1192"/>
                  </a:cubicBezTo>
                  <a:cubicBezTo>
                    <a:pt x="110" y="1508"/>
                    <a:pt x="127" y="1825"/>
                    <a:pt x="151" y="2141"/>
                  </a:cubicBezTo>
                  <a:cubicBezTo>
                    <a:pt x="198" y="2770"/>
                    <a:pt x="270" y="3400"/>
                    <a:pt x="311" y="4032"/>
                  </a:cubicBezTo>
                  <a:cubicBezTo>
                    <a:pt x="351" y="4662"/>
                    <a:pt x="372" y="5295"/>
                    <a:pt x="382" y="5923"/>
                  </a:cubicBezTo>
                  <a:cubicBezTo>
                    <a:pt x="388" y="6243"/>
                    <a:pt x="388" y="6563"/>
                    <a:pt x="388" y="6883"/>
                  </a:cubicBezTo>
                  <a:cubicBezTo>
                    <a:pt x="388" y="7254"/>
                    <a:pt x="365" y="7628"/>
                    <a:pt x="344" y="7999"/>
                  </a:cubicBezTo>
                  <a:lnTo>
                    <a:pt x="344" y="8019"/>
                  </a:lnTo>
                  <a:cubicBezTo>
                    <a:pt x="347" y="8107"/>
                    <a:pt x="405" y="8199"/>
                    <a:pt x="467" y="8250"/>
                  </a:cubicBezTo>
                  <a:cubicBezTo>
                    <a:pt x="535" y="8312"/>
                    <a:pt x="628" y="8346"/>
                    <a:pt x="719" y="8346"/>
                  </a:cubicBezTo>
                  <a:cubicBezTo>
                    <a:pt x="723" y="8346"/>
                    <a:pt x="728" y="8346"/>
                    <a:pt x="732" y="8346"/>
                  </a:cubicBezTo>
                  <a:cubicBezTo>
                    <a:pt x="831" y="8339"/>
                    <a:pt x="923" y="8295"/>
                    <a:pt x="987" y="8223"/>
                  </a:cubicBezTo>
                  <a:cubicBezTo>
                    <a:pt x="1005" y="8196"/>
                    <a:pt x="1021" y="8168"/>
                    <a:pt x="1038" y="8145"/>
                  </a:cubicBezTo>
                  <a:cubicBezTo>
                    <a:pt x="1069" y="8083"/>
                    <a:pt x="1082" y="8022"/>
                    <a:pt x="1079" y="7954"/>
                  </a:cubicBezTo>
                  <a:cubicBezTo>
                    <a:pt x="1099" y="7584"/>
                    <a:pt x="1123" y="7213"/>
                    <a:pt x="1123" y="6842"/>
                  </a:cubicBezTo>
                  <a:cubicBezTo>
                    <a:pt x="1127" y="6522"/>
                    <a:pt x="1123" y="6202"/>
                    <a:pt x="1120" y="5882"/>
                  </a:cubicBezTo>
                  <a:cubicBezTo>
                    <a:pt x="1113" y="5243"/>
                    <a:pt x="1099" y="4601"/>
                    <a:pt x="1066" y="3961"/>
                  </a:cubicBezTo>
                  <a:cubicBezTo>
                    <a:pt x="1049" y="3627"/>
                    <a:pt x="1025" y="3290"/>
                    <a:pt x="1001" y="2957"/>
                  </a:cubicBezTo>
                  <a:cubicBezTo>
                    <a:pt x="977" y="2662"/>
                    <a:pt x="956" y="2369"/>
                    <a:pt x="939" y="2073"/>
                  </a:cubicBezTo>
                  <a:cubicBezTo>
                    <a:pt x="923" y="1764"/>
                    <a:pt x="916" y="1447"/>
                    <a:pt x="882" y="1137"/>
                  </a:cubicBezTo>
                  <a:cubicBezTo>
                    <a:pt x="865" y="984"/>
                    <a:pt x="845" y="835"/>
                    <a:pt x="824" y="682"/>
                  </a:cubicBezTo>
                  <a:cubicBezTo>
                    <a:pt x="807" y="590"/>
                    <a:pt x="790" y="494"/>
                    <a:pt x="769" y="403"/>
                  </a:cubicBezTo>
                  <a:cubicBezTo>
                    <a:pt x="743" y="280"/>
                    <a:pt x="691" y="168"/>
                    <a:pt x="592" y="86"/>
                  </a:cubicBezTo>
                  <a:cubicBezTo>
                    <a:pt x="525" y="32"/>
                    <a:pt x="447" y="1"/>
                    <a:pt x="3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56"/>
            <p:cNvSpPr/>
            <p:nvPr/>
          </p:nvSpPr>
          <p:spPr>
            <a:xfrm>
              <a:off x="3710738" y="1807634"/>
              <a:ext cx="211011" cy="281875"/>
            </a:xfrm>
            <a:custGeom>
              <a:avLst/>
              <a:gdLst/>
              <a:ahLst/>
              <a:cxnLst/>
              <a:rect l="l" t="t" r="r" b="b"/>
              <a:pathLst>
                <a:path w="5205" h="6953" extrusionOk="0">
                  <a:moveTo>
                    <a:pt x="3870" y="0"/>
                  </a:moveTo>
                  <a:cubicBezTo>
                    <a:pt x="3717" y="0"/>
                    <a:pt x="3565" y="8"/>
                    <a:pt x="3412" y="31"/>
                  </a:cubicBezTo>
                  <a:cubicBezTo>
                    <a:pt x="3272" y="51"/>
                    <a:pt x="3133" y="75"/>
                    <a:pt x="2994" y="105"/>
                  </a:cubicBezTo>
                  <a:cubicBezTo>
                    <a:pt x="2875" y="130"/>
                    <a:pt x="2759" y="160"/>
                    <a:pt x="2640" y="187"/>
                  </a:cubicBezTo>
                  <a:cubicBezTo>
                    <a:pt x="2412" y="242"/>
                    <a:pt x="2187" y="306"/>
                    <a:pt x="1966" y="388"/>
                  </a:cubicBezTo>
                  <a:cubicBezTo>
                    <a:pt x="1857" y="425"/>
                    <a:pt x="1755" y="473"/>
                    <a:pt x="1650" y="513"/>
                  </a:cubicBezTo>
                  <a:cubicBezTo>
                    <a:pt x="1534" y="562"/>
                    <a:pt x="1422" y="615"/>
                    <a:pt x="1310" y="673"/>
                  </a:cubicBezTo>
                  <a:cubicBezTo>
                    <a:pt x="1123" y="772"/>
                    <a:pt x="932" y="888"/>
                    <a:pt x="790" y="1044"/>
                  </a:cubicBezTo>
                  <a:cubicBezTo>
                    <a:pt x="691" y="1154"/>
                    <a:pt x="599" y="1265"/>
                    <a:pt x="514" y="1388"/>
                  </a:cubicBezTo>
                  <a:cubicBezTo>
                    <a:pt x="456" y="1473"/>
                    <a:pt x="394" y="1562"/>
                    <a:pt x="350" y="1653"/>
                  </a:cubicBezTo>
                  <a:cubicBezTo>
                    <a:pt x="296" y="1766"/>
                    <a:pt x="259" y="1878"/>
                    <a:pt x="214" y="1990"/>
                  </a:cubicBezTo>
                  <a:cubicBezTo>
                    <a:pt x="170" y="2110"/>
                    <a:pt x="143" y="2228"/>
                    <a:pt x="116" y="2347"/>
                  </a:cubicBezTo>
                  <a:cubicBezTo>
                    <a:pt x="88" y="2466"/>
                    <a:pt x="58" y="2582"/>
                    <a:pt x="38" y="2701"/>
                  </a:cubicBezTo>
                  <a:cubicBezTo>
                    <a:pt x="17" y="2834"/>
                    <a:pt x="10" y="2967"/>
                    <a:pt x="3" y="3099"/>
                  </a:cubicBezTo>
                  <a:cubicBezTo>
                    <a:pt x="0" y="3221"/>
                    <a:pt x="0" y="3341"/>
                    <a:pt x="0" y="3463"/>
                  </a:cubicBezTo>
                  <a:cubicBezTo>
                    <a:pt x="3" y="3586"/>
                    <a:pt x="0" y="3711"/>
                    <a:pt x="7" y="3834"/>
                  </a:cubicBezTo>
                  <a:cubicBezTo>
                    <a:pt x="7" y="3861"/>
                    <a:pt x="7" y="3888"/>
                    <a:pt x="10" y="3915"/>
                  </a:cubicBezTo>
                  <a:cubicBezTo>
                    <a:pt x="10" y="3953"/>
                    <a:pt x="14" y="3987"/>
                    <a:pt x="17" y="4021"/>
                  </a:cubicBezTo>
                  <a:cubicBezTo>
                    <a:pt x="24" y="4102"/>
                    <a:pt x="38" y="4181"/>
                    <a:pt x="51" y="4262"/>
                  </a:cubicBezTo>
                  <a:cubicBezTo>
                    <a:pt x="71" y="4375"/>
                    <a:pt x="99" y="4490"/>
                    <a:pt x="126" y="4603"/>
                  </a:cubicBezTo>
                  <a:cubicBezTo>
                    <a:pt x="157" y="4715"/>
                    <a:pt x="181" y="4827"/>
                    <a:pt x="214" y="4939"/>
                  </a:cubicBezTo>
                  <a:cubicBezTo>
                    <a:pt x="242" y="5044"/>
                    <a:pt x="286" y="5151"/>
                    <a:pt x="323" y="5253"/>
                  </a:cubicBezTo>
                  <a:cubicBezTo>
                    <a:pt x="350" y="5317"/>
                    <a:pt x="371" y="5385"/>
                    <a:pt x="398" y="5453"/>
                  </a:cubicBezTo>
                  <a:cubicBezTo>
                    <a:pt x="425" y="5525"/>
                    <a:pt x="456" y="5600"/>
                    <a:pt x="487" y="5671"/>
                  </a:cubicBezTo>
                  <a:cubicBezTo>
                    <a:pt x="524" y="5752"/>
                    <a:pt x="561" y="5834"/>
                    <a:pt x="606" y="5912"/>
                  </a:cubicBezTo>
                  <a:cubicBezTo>
                    <a:pt x="643" y="5980"/>
                    <a:pt x="674" y="6052"/>
                    <a:pt x="711" y="6123"/>
                  </a:cubicBezTo>
                  <a:cubicBezTo>
                    <a:pt x="749" y="6184"/>
                    <a:pt x="785" y="6242"/>
                    <a:pt x="820" y="6303"/>
                  </a:cubicBezTo>
                  <a:cubicBezTo>
                    <a:pt x="861" y="6371"/>
                    <a:pt x="898" y="6440"/>
                    <a:pt x="939" y="6507"/>
                  </a:cubicBezTo>
                  <a:cubicBezTo>
                    <a:pt x="990" y="6589"/>
                    <a:pt x="1048" y="6664"/>
                    <a:pt x="1109" y="6735"/>
                  </a:cubicBezTo>
                  <a:cubicBezTo>
                    <a:pt x="1137" y="6766"/>
                    <a:pt x="1160" y="6796"/>
                    <a:pt x="1184" y="6828"/>
                  </a:cubicBezTo>
                  <a:cubicBezTo>
                    <a:pt x="1221" y="6868"/>
                    <a:pt x="1262" y="6899"/>
                    <a:pt x="1310" y="6926"/>
                  </a:cubicBezTo>
                  <a:cubicBezTo>
                    <a:pt x="1338" y="6944"/>
                    <a:pt x="1370" y="6952"/>
                    <a:pt x="1403" y="6952"/>
                  </a:cubicBezTo>
                  <a:cubicBezTo>
                    <a:pt x="1456" y="6952"/>
                    <a:pt x="1510" y="6930"/>
                    <a:pt x="1548" y="6892"/>
                  </a:cubicBezTo>
                  <a:cubicBezTo>
                    <a:pt x="1606" y="6828"/>
                    <a:pt x="1619" y="6725"/>
                    <a:pt x="1572" y="6650"/>
                  </a:cubicBezTo>
                  <a:cubicBezTo>
                    <a:pt x="1531" y="6589"/>
                    <a:pt x="1490" y="6528"/>
                    <a:pt x="1443" y="6467"/>
                  </a:cubicBezTo>
                  <a:cubicBezTo>
                    <a:pt x="1395" y="6405"/>
                    <a:pt x="1354" y="6344"/>
                    <a:pt x="1316" y="6276"/>
                  </a:cubicBezTo>
                  <a:cubicBezTo>
                    <a:pt x="1252" y="6151"/>
                    <a:pt x="1187" y="6024"/>
                    <a:pt x="1129" y="5898"/>
                  </a:cubicBezTo>
                  <a:cubicBezTo>
                    <a:pt x="1099" y="5824"/>
                    <a:pt x="1071" y="5749"/>
                    <a:pt x="1038" y="5677"/>
                  </a:cubicBezTo>
                  <a:cubicBezTo>
                    <a:pt x="1014" y="5623"/>
                    <a:pt x="983" y="5572"/>
                    <a:pt x="959" y="5518"/>
                  </a:cubicBezTo>
                  <a:cubicBezTo>
                    <a:pt x="912" y="5405"/>
                    <a:pt x="871" y="5289"/>
                    <a:pt x="837" y="5171"/>
                  </a:cubicBezTo>
                  <a:cubicBezTo>
                    <a:pt x="803" y="5052"/>
                    <a:pt x="759" y="4939"/>
                    <a:pt x="732" y="4820"/>
                  </a:cubicBezTo>
                  <a:cubicBezTo>
                    <a:pt x="704" y="4688"/>
                    <a:pt x="680" y="4555"/>
                    <a:pt x="650" y="4422"/>
                  </a:cubicBezTo>
                  <a:cubicBezTo>
                    <a:pt x="622" y="4306"/>
                    <a:pt x="599" y="4195"/>
                    <a:pt x="578" y="4079"/>
                  </a:cubicBezTo>
                  <a:cubicBezTo>
                    <a:pt x="551" y="3892"/>
                    <a:pt x="551" y="3697"/>
                    <a:pt x="551" y="3510"/>
                  </a:cubicBezTo>
                  <a:cubicBezTo>
                    <a:pt x="551" y="3317"/>
                    <a:pt x="554" y="3126"/>
                    <a:pt x="568" y="2932"/>
                  </a:cubicBezTo>
                  <a:cubicBezTo>
                    <a:pt x="595" y="2766"/>
                    <a:pt x="639" y="2606"/>
                    <a:pt x="683" y="2439"/>
                  </a:cubicBezTo>
                  <a:cubicBezTo>
                    <a:pt x="724" y="2283"/>
                    <a:pt x="779" y="2130"/>
                    <a:pt x="834" y="1976"/>
                  </a:cubicBezTo>
                  <a:cubicBezTo>
                    <a:pt x="881" y="1871"/>
                    <a:pt x="939" y="1776"/>
                    <a:pt x="1003" y="1684"/>
                  </a:cubicBezTo>
                  <a:cubicBezTo>
                    <a:pt x="1058" y="1616"/>
                    <a:pt x="1116" y="1554"/>
                    <a:pt x="1173" y="1493"/>
                  </a:cubicBezTo>
                  <a:cubicBezTo>
                    <a:pt x="1214" y="1449"/>
                    <a:pt x="1255" y="1405"/>
                    <a:pt x="1303" y="1364"/>
                  </a:cubicBezTo>
                  <a:cubicBezTo>
                    <a:pt x="1398" y="1293"/>
                    <a:pt x="1504" y="1232"/>
                    <a:pt x="1606" y="1171"/>
                  </a:cubicBezTo>
                  <a:cubicBezTo>
                    <a:pt x="1721" y="1099"/>
                    <a:pt x="1840" y="1038"/>
                    <a:pt x="1963" y="980"/>
                  </a:cubicBezTo>
                  <a:cubicBezTo>
                    <a:pt x="2088" y="926"/>
                    <a:pt x="2218" y="874"/>
                    <a:pt x="2351" y="833"/>
                  </a:cubicBezTo>
                  <a:cubicBezTo>
                    <a:pt x="2493" y="786"/>
                    <a:pt x="2640" y="745"/>
                    <a:pt x="2786" y="708"/>
                  </a:cubicBezTo>
                  <a:cubicBezTo>
                    <a:pt x="3092" y="626"/>
                    <a:pt x="3391" y="534"/>
                    <a:pt x="3704" y="477"/>
                  </a:cubicBezTo>
                  <a:cubicBezTo>
                    <a:pt x="4133" y="419"/>
                    <a:pt x="4565" y="449"/>
                    <a:pt x="4997" y="429"/>
                  </a:cubicBezTo>
                  <a:cubicBezTo>
                    <a:pt x="5112" y="425"/>
                    <a:pt x="5205" y="330"/>
                    <a:pt x="5201" y="215"/>
                  </a:cubicBezTo>
                  <a:cubicBezTo>
                    <a:pt x="5198" y="104"/>
                    <a:pt x="5106" y="10"/>
                    <a:pt x="4992" y="10"/>
                  </a:cubicBezTo>
                  <a:cubicBezTo>
                    <a:pt x="4991" y="10"/>
                    <a:pt x="4989" y="10"/>
                    <a:pt x="4987" y="11"/>
                  </a:cubicBezTo>
                  <a:cubicBezTo>
                    <a:pt x="4888" y="15"/>
                    <a:pt x="4788" y="17"/>
                    <a:pt x="4689" y="17"/>
                  </a:cubicBezTo>
                  <a:cubicBezTo>
                    <a:pt x="4511" y="17"/>
                    <a:pt x="4333" y="11"/>
                    <a:pt x="4157" y="7"/>
                  </a:cubicBezTo>
                  <a:cubicBezTo>
                    <a:pt x="4061" y="3"/>
                    <a:pt x="3966" y="0"/>
                    <a:pt x="3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56"/>
            <p:cNvSpPr/>
            <p:nvPr/>
          </p:nvSpPr>
          <p:spPr>
            <a:xfrm>
              <a:off x="4114344" y="1908455"/>
              <a:ext cx="517899" cy="31743"/>
            </a:xfrm>
            <a:custGeom>
              <a:avLst/>
              <a:gdLst/>
              <a:ahLst/>
              <a:cxnLst/>
              <a:rect l="l" t="t" r="r" b="b"/>
              <a:pathLst>
                <a:path w="12775" h="783" extrusionOk="0">
                  <a:moveTo>
                    <a:pt x="7454" y="0"/>
                  </a:moveTo>
                  <a:cubicBezTo>
                    <a:pt x="6622" y="0"/>
                    <a:pt x="5790" y="11"/>
                    <a:pt x="4957" y="27"/>
                  </a:cubicBezTo>
                  <a:cubicBezTo>
                    <a:pt x="4280" y="41"/>
                    <a:pt x="3603" y="47"/>
                    <a:pt x="2923" y="64"/>
                  </a:cubicBezTo>
                  <a:cubicBezTo>
                    <a:pt x="2317" y="81"/>
                    <a:pt x="1712" y="105"/>
                    <a:pt x="1106" y="129"/>
                  </a:cubicBezTo>
                  <a:cubicBezTo>
                    <a:pt x="827" y="136"/>
                    <a:pt x="552" y="146"/>
                    <a:pt x="273" y="156"/>
                  </a:cubicBezTo>
                  <a:cubicBezTo>
                    <a:pt x="123" y="163"/>
                    <a:pt x="1" y="289"/>
                    <a:pt x="4" y="442"/>
                  </a:cubicBezTo>
                  <a:lnTo>
                    <a:pt x="4" y="449"/>
                  </a:lnTo>
                  <a:cubicBezTo>
                    <a:pt x="11" y="593"/>
                    <a:pt x="133" y="711"/>
                    <a:pt x="281" y="711"/>
                  </a:cubicBezTo>
                  <a:cubicBezTo>
                    <a:pt x="283" y="711"/>
                    <a:pt x="285" y="711"/>
                    <a:pt x="287" y="711"/>
                  </a:cubicBezTo>
                  <a:cubicBezTo>
                    <a:pt x="960" y="687"/>
                    <a:pt x="1634" y="667"/>
                    <a:pt x="2307" y="656"/>
                  </a:cubicBezTo>
                  <a:cubicBezTo>
                    <a:pt x="2654" y="653"/>
                    <a:pt x="2998" y="650"/>
                    <a:pt x="3345" y="646"/>
                  </a:cubicBezTo>
                  <a:cubicBezTo>
                    <a:pt x="3654" y="646"/>
                    <a:pt x="3967" y="650"/>
                    <a:pt x="4276" y="653"/>
                  </a:cubicBezTo>
                  <a:cubicBezTo>
                    <a:pt x="4923" y="656"/>
                    <a:pt x="5570" y="653"/>
                    <a:pt x="6215" y="659"/>
                  </a:cubicBezTo>
                  <a:cubicBezTo>
                    <a:pt x="6848" y="667"/>
                    <a:pt x="7484" y="676"/>
                    <a:pt x="8121" y="684"/>
                  </a:cubicBezTo>
                  <a:cubicBezTo>
                    <a:pt x="8740" y="694"/>
                    <a:pt x="9359" y="721"/>
                    <a:pt x="9978" y="721"/>
                  </a:cubicBezTo>
                  <a:cubicBezTo>
                    <a:pt x="10305" y="725"/>
                    <a:pt x="10635" y="725"/>
                    <a:pt x="10961" y="738"/>
                  </a:cubicBezTo>
                  <a:cubicBezTo>
                    <a:pt x="11271" y="752"/>
                    <a:pt x="11577" y="772"/>
                    <a:pt x="11883" y="779"/>
                  </a:cubicBezTo>
                  <a:cubicBezTo>
                    <a:pt x="11939" y="780"/>
                    <a:pt x="11995" y="783"/>
                    <a:pt x="12051" y="783"/>
                  </a:cubicBezTo>
                  <a:cubicBezTo>
                    <a:pt x="12090" y="783"/>
                    <a:pt x="12129" y="782"/>
                    <a:pt x="12169" y="779"/>
                  </a:cubicBezTo>
                  <a:cubicBezTo>
                    <a:pt x="12321" y="769"/>
                    <a:pt x="12485" y="761"/>
                    <a:pt x="12618" y="680"/>
                  </a:cubicBezTo>
                  <a:cubicBezTo>
                    <a:pt x="12723" y="612"/>
                    <a:pt x="12774" y="483"/>
                    <a:pt x="12740" y="364"/>
                  </a:cubicBezTo>
                  <a:cubicBezTo>
                    <a:pt x="12707" y="257"/>
                    <a:pt x="12598" y="166"/>
                    <a:pt x="12485" y="166"/>
                  </a:cubicBezTo>
                  <a:cubicBezTo>
                    <a:pt x="12480" y="166"/>
                    <a:pt x="12474" y="166"/>
                    <a:pt x="12468" y="166"/>
                  </a:cubicBezTo>
                  <a:cubicBezTo>
                    <a:pt x="12461" y="166"/>
                    <a:pt x="12454" y="168"/>
                    <a:pt x="12448" y="168"/>
                  </a:cubicBezTo>
                  <a:cubicBezTo>
                    <a:pt x="12444" y="168"/>
                    <a:pt x="12441" y="167"/>
                    <a:pt x="12437" y="166"/>
                  </a:cubicBezTo>
                  <a:cubicBezTo>
                    <a:pt x="12155" y="136"/>
                    <a:pt x="11872" y="119"/>
                    <a:pt x="11591" y="98"/>
                  </a:cubicBezTo>
                  <a:cubicBezTo>
                    <a:pt x="11284" y="75"/>
                    <a:pt x="10978" y="47"/>
                    <a:pt x="10672" y="41"/>
                  </a:cubicBezTo>
                  <a:cubicBezTo>
                    <a:pt x="10338" y="31"/>
                    <a:pt x="10005" y="31"/>
                    <a:pt x="9672" y="27"/>
                  </a:cubicBezTo>
                  <a:cubicBezTo>
                    <a:pt x="9372" y="23"/>
                    <a:pt x="9073" y="14"/>
                    <a:pt x="8774" y="10"/>
                  </a:cubicBezTo>
                  <a:cubicBezTo>
                    <a:pt x="8334" y="3"/>
                    <a:pt x="7894" y="0"/>
                    <a:pt x="74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56"/>
            <p:cNvSpPr/>
            <p:nvPr/>
          </p:nvSpPr>
          <p:spPr>
            <a:xfrm>
              <a:off x="4216016" y="1985885"/>
              <a:ext cx="468723" cy="37175"/>
            </a:xfrm>
            <a:custGeom>
              <a:avLst/>
              <a:gdLst/>
              <a:ahLst/>
              <a:cxnLst/>
              <a:rect l="l" t="t" r="r" b="b"/>
              <a:pathLst>
                <a:path w="11562" h="917" extrusionOk="0">
                  <a:moveTo>
                    <a:pt x="11111" y="1"/>
                  </a:moveTo>
                  <a:cubicBezTo>
                    <a:pt x="11099" y="1"/>
                    <a:pt x="11087" y="1"/>
                    <a:pt x="11075" y="2"/>
                  </a:cubicBezTo>
                  <a:cubicBezTo>
                    <a:pt x="11004" y="2"/>
                    <a:pt x="10933" y="5"/>
                    <a:pt x="10861" y="5"/>
                  </a:cubicBezTo>
                  <a:cubicBezTo>
                    <a:pt x="10786" y="7"/>
                    <a:pt x="10711" y="7"/>
                    <a:pt x="10637" y="7"/>
                  </a:cubicBezTo>
                  <a:cubicBezTo>
                    <a:pt x="10562" y="7"/>
                    <a:pt x="10487" y="7"/>
                    <a:pt x="10412" y="8"/>
                  </a:cubicBezTo>
                  <a:cubicBezTo>
                    <a:pt x="10116" y="8"/>
                    <a:pt x="9821" y="29"/>
                    <a:pt x="9524" y="43"/>
                  </a:cubicBezTo>
                  <a:cubicBezTo>
                    <a:pt x="9372" y="49"/>
                    <a:pt x="9218" y="52"/>
                    <a:pt x="9065" y="60"/>
                  </a:cubicBezTo>
                  <a:cubicBezTo>
                    <a:pt x="8912" y="63"/>
                    <a:pt x="8756" y="76"/>
                    <a:pt x="8603" y="87"/>
                  </a:cubicBezTo>
                  <a:cubicBezTo>
                    <a:pt x="8287" y="107"/>
                    <a:pt x="7967" y="124"/>
                    <a:pt x="7650" y="145"/>
                  </a:cubicBezTo>
                  <a:cubicBezTo>
                    <a:pt x="7511" y="151"/>
                    <a:pt x="7371" y="165"/>
                    <a:pt x="7235" y="168"/>
                  </a:cubicBezTo>
                  <a:cubicBezTo>
                    <a:pt x="7075" y="172"/>
                    <a:pt x="6915" y="175"/>
                    <a:pt x="6752" y="182"/>
                  </a:cubicBezTo>
                  <a:cubicBezTo>
                    <a:pt x="6456" y="189"/>
                    <a:pt x="6160" y="198"/>
                    <a:pt x="5864" y="206"/>
                  </a:cubicBezTo>
                  <a:cubicBezTo>
                    <a:pt x="5235" y="223"/>
                    <a:pt x="4605" y="247"/>
                    <a:pt x="3976" y="253"/>
                  </a:cubicBezTo>
                  <a:cubicBezTo>
                    <a:pt x="3896" y="254"/>
                    <a:pt x="3816" y="254"/>
                    <a:pt x="3735" y="254"/>
                  </a:cubicBezTo>
                  <a:cubicBezTo>
                    <a:pt x="3515" y="254"/>
                    <a:pt x="3294" y="251"/>
                    <a:pt x="3075" y="247"/>
                  </a:cubicBezTo>
                  <a:cubicBezTo>
                    <a:pt x="2794" y="244"/>
                    <a:pt x="2514" y="226"/>
                    <a:pt x="2234" y="226"/>
                  </a:cubicBezTo>
                  <a:cubicBezTo>
                    <a:pt x="2211" y="226"/>
                    <a:pt x="2189" y="226"/>
                    <a:pt x="2167" y="226"/>
                  </a:cubicBezTo>
                  <a:cubicBezTo>
                    <a:pt x="1551" y="236"/>
                    <a:pt x="935" y="260"/>
                    <a:pt x="319" y="260"/>
                  </a:cubicBezTo>
                  <a:cubicBezTo>
                    <a:pt x="143" y="260"/>
                    <a:pt x="0" y="416"/>
                    <a:pt x="3" y="590"/>
                  </a:cubicBezTo>
                  <a:lnTo>
                    <a:pt x="3" y="603"/>
                  </a:lnTo>
                  <a:cubicBezTo>
                    <a:pt x="13" y="775"/>
                    <a:pt x="156" y="906"/>
                    <a:pt x="327" y="906"/>
                  </a:cubicBezTo>
                  <a:cubicBezTo>
                    <a:pt x="329" y="906"/>
                    <a:pt x="331" y="906"/>
                    <a:pt x="333" y="906"/>
                  </a:cubicBezTo>
                  <a:cubicBezTo>
                    <a:pt x="986" y="906"/>
                    <a:pt x="1639" y="886"/>
                    <a:pt x="2293" y="883"/>
                  </a:cubicBezTo>
                  <a:cubicBezTo>
                    <a:pt x="2429" y="883"/>
                    <a:pt x="2568" y="889"/>
                    <a:pt x="2704" y="892"/>
                  </a:cubicBezTo>
                  <a:cubicBezTo>
                    <a:pt x="2864" y="900"/>
                    <a:pt x="3024" y="906"/>
                    <a:pt x="3184" y="910"/>
                  </a:cubicBezTo>
                  <a:cubicBezTo>
                    <a:pt x="3520" y="917"/>
                    <a:pt x="3854" y="917"/>
                    <a:pt x="4187" y="917"/>
                  </a:cubicBezTo>
                  <a:cubicBezTo>
                    <a:pt x="4803" y="913"/>
                    <a:pt x="5415" y="900"/>
                    <a:pt x="6031" y="889"/>
                  </a:cubicBezTo>
                  <a:cubicBezTo>
                    <a:pt x="6327" y="883"/>
                    <a:pt x="6626" y="876"/>
                    <a:pt x="6922" y="869"/>
                  </a:cubicBezTo>
                  <a:cubicBezTo>
                    <a:pt x="7086" y="865"/>
                    <a:pt x="7246" y="862"/>
                    <a:pt x="7405" y="856"/>
                  </a:cubicBezTo>
                  <a:cubicBezTo>
                    <a:pt x="7558" y="848"/>
                    <a:pt x="7708" y="835"/>
                    <a:pt x="7858" y="828"/>
                  </a:cubicBezTo>
                  <a:cubicBezTo>
                    <a:pt x="8004" y="818"/>
                    <a:pt x="8150" y="811"/>
                    <a:pt x="8300" y="804"/>
                  </a:cubicBezTo>
                  <a:cubicBezTo>
                    <a:pt x="8453" y="798"/>
                    <a:pt x="8609" y="784"/>
                    <a:pt x="8766" y="770"/>
                  </a:cubicBezTo>
                  <a:cubicBezTo>
                    <a:pt x="9052" y="750"/>
                    <a:pt x="9337" y="743"/>
                    <a:pt x="9623" y="716"/>
                  </a:cubicBezTo>
                  <a:cubicBezTo>
                    <a:pt x="9912" y="688"/>
                    <a:pt x="10201" y="661"/>
                    <a:pt x="10491" y="638"/>
                  </a:cubicBezTo>
                  <a:cubicBezTo>
                    <a:pt x="10630" y="627"/>
                    <a:pt x="10773" y="624"/>
                    <a:pt x="10912" y="611"/>
                  </a:cubicBezTo>
                  <a:cubicBezTo>
                    <a:pt x="10997" y="600"/>
                    <a:pt x="11083" y="586"/>
                    <a:pt x="11168" y="570"/>
                  </a:cubicBezTo>
                  <a:cubicBezTo>
                    <a:pt x="11259" y="556"/>
                    <a:pt x="11344" y="518"/>
                    <a:pt x="11422" y="471"/>
                  </a:cubicBezTo>
                  <a:cubicBezTo>
                    <a:pt x="11518" y="413"/>
                    <a:pt x="11562" y="294"/>
                    <a:pt x="11532" y="189"/>
                  </a:cubicBezTo>
                  <a:cubicBezTo>
                    <a:pt x="11497" y="83"/>
                    <a:pt x="11399" y="12"/>
                    <a:pt x="11287" y="12"/>
                  </a:cubicBezTo>
                  <a:lnTo>
                    <a:pt x="11270" y="12"/>
                  </a:lnTo>
                  <a:cubicBezTo>
                    <a:pt x="11217" y="6"/>
                    <a:pt x="11164" y="1"/>
                    <a:pt x="11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56"/>
            <p:cNvSpPr/>
            <p:nvPr/>
          </p:nvSpPr>
          <p:spPr>
            <a:xfrm>
              <a:off x="3906258" y="2124934"/>
              <a:ext cx="243848" cy="327198"/>
            </a:xfrm>
            <a:custGeom>
              <a:avLst/>
              <a:gdLst/>
              <a:ahLst/>
              <a:cxnLst/>
              <a:rect l="l" t="t" r="r" b="b"/>
              <a:pathLst>
                <a:path w="6015" h="8071" extrusionOk="0">
                  <a:moveTo>
                    <a:pt x="4351" y="0"/>
                  </a:moveTo>
                  <a:cubicBezTo>
                    <a:pt x="4344" y="0"/>
                    <a:pt x="4337" y="0"/>
                    <a:pt x="4331" y="1"/>
                  </a:cubicBezTo>
                  <a:cubicBezTo>
                    <a:pt x="4324" y="1"/>
                    <a:pt x="4318" y="1"/>
                    <a:pt x="4310" y="4"/>
                  </a:cubicBezTo>
                  <a:cubicBezTo>
                    <a:pt x="4229" y="14"/>
                    <a:pt x="4144" y="24"/>
                    <a:pt x="4062" y="41"/>
                  </a:cubicBezTo>
                  <a:cubicBezTo>
                    <a:pt x="4024" y="45"/>
                    <a:pt x="3988" y="51"/>
                    <a:pt x="3950" y="59"/>
                  </a:cubicBezTo>
                  <a:cubicBezTo>
                    <a:pt x="3820" y="79"/>
                    <a:pt x="3691" y="95"/>
                    <a:pt x="3562" y="109"/>
                  </a:cubicBezTo>
                  <a:cubicBezTo>
                    <a:pt x="3335" y="133"/>
                    <a:pt x="3103" y="161"/>
                    <a:pt x="2878" y="205"/>
                  </a:cubicBezTo>
                  <a:cubicBezTo>
                    <a:pt x="2589" y="266"/>
                    <a:pt x="2317" y="368"/>
                    <a:pt x="2045" y="477"/>
                  </a:cubicBezTo>
                  <a:cubicBezTo>
                    <a:pt x="1841" y="558"/>
                    <a:pt x="1641" y="640"/>
                    <a:pt x="1440" y="728"/>
                  </a:cubicBezTo>
                  <a:cubicBezTo>
                    <a:pt x="1256" y="817"/>
                    <a:pt x="1099" y="960"/>
                    <a:pt x="953" y="1099"/>
                  </a:cubicBezTo>
                  <a:cubicBezTo>
                    <a:pt x="851" y="1197"/>
                    <a:pt x="756" y="1300"/>
                    <a:pt x="667" y="1412"/>
                  </a:cubicBezTo>
                  <a:cubicBezTo>
                    <a:pt x="545" y="1569"/>
                    <a:pt x="422" y="1732"/>
                    <a:pt x="341" y="1919"/>
                  </a:cubicBezTo>
                  <a:cubicBezTo>
                    <a:pt x="262" y="2100"/>
                    <a:pt x="184" y="2290"/>
                    <a:pt x="140" y="2487"/>
                  </a:cubicBezTo>
                  <a:cubicBezTo>
                    <a:pt x="106" y="2637"/>
                    <a:pt x="75" y="2786"/>
                    <a:pt x="52" y="2940"/>
                  </a:cubicBezTo>
                  <a:cubicBezTo>
                    <a:pt x="18" y="3144"/>
                    <a:pt x="0" y="3348"/>
                    <a:pt x="14" y="3555"/>
                  </a:cubicBezTo>
                  <a:lnTo>
                    <a:pt x="14" y="3569"/>
                  </a:lnTo>
                  <a:cubicBezTo>
                    <a:pt x="24" y="3719"/>
                    <a:pt x="41" y="3865"/>
                    <a:pt x="62" y="4011"/>
                  </a:cubicBezTo>
                  <a:cubicBezTo>
                    <a:pt x="96" y="4273"/>
                    <a:pt x="133" y="4541"/>
                    <a:pt x="232" y="4786"/>
                  </a:cubicBezTo>
                  <a:cubicBezTo>
                    <a:pt x="307" y="4977"/>
                    <a:pt x="399" y="5161"/>
                    <a:pt x="490" y="5345"/>
                  </a:cubicBezTo>
                  <a:cubicBezTo>
                    <a:pt x="644" y="5661"/>
                    <a:pt x="871" y="5929"/>
                    <a:pt x="1130" y="6168"/>
                  </a:cubicBezTo>
                  <a:cubicBezTo>
                    <a:pt x="1314" y="6338"/>
                    <a:pt x="1481" y="6525"/>
                    <a:pt x="1671" y="6685"/>
                  </a:cubicBezTo>
                  <a:cubicBezTo>
                    <a:pt x="1912" y="6885"/>
                    <a:pt x="2184" y="7028"/>
                    <a:pt x="2460" y="7174"/>
                  </a:cubicBezTo>
                  <a:cubicBezTo>
                    <a:pt x="2749" y="7334"/>
                    <a:pt x="3045" y="7474"/>
                    <a:pt x="3365" y="7573"/>
                  </a:cubicBezTo>
                  <a:cubicBezTo>
                    <a:pt x="3473" y="7606"/>
                    <a:pt x="3593" y="7623"/>
                    <a:pt x="3705" y="7647"/>
                  </a:cubicBezTo>
                  <a:cubicBezTo>
                    <a:pt x="3787" y="7664"/>
                    <a:pt x="3865" y="7688"/>
                    <a:pt x="3943" y="7712"/>
                  </a:cubicBezTo>
                  <a:cubicBezTo>
                    <a:pt x="4049" y="7760"/>
                    <a:pt x="4147" y="7814"/>
                    <a:pt x="4249" y="7859"/>
                  </a:cubicBezTo>
                  <a:cubicBezTo>
                    <a:pt x="4379" y="7916"/>
                    <a:pt x="4514" y="7967"/>
                    <a:pt x="4647" y="8019"/>
                  </a:cubicBezTo>
                  <a:cubicBezTo>
                    <a:pt x="4756" y="8055"/>
                    <a:pt x="4878" y="8063"/>
                    <a:pt x="4988" y="8069"/>
                  </a:cubicBezTo>
                  <a:cubicBezTo>
                    <a:pt x="5000" y="8070"/>
                    <a:pt x="5012" y="8070"/>
                    <a:pt x="5025" y="8070"/>
                  </a:cubicBezTo>
                  <a:cubicBezTo>
                    <a:pt x="5121" y="8070"/>
                    <a:pt x="5226" y="8050"/>
                    <a:pt x="5307" y="8032"/>
                  </a:cubicBezTo>
                  <a:cubicBezTo>
                    <a:pt x="5470" y="7991"/>
                    <a:pt x="5634" y="7903"/>
                    <a:pt x="5749" y="7780"/>
                  </a:cubicBezTo>
                  <a:cubicBezTo>
                    <a:pt x="5807" y="7719"/>
                    <a:pt x="5855" y="7651"/>
                    <a:pt x="5899" y="7579"/>
                  </a:cubicBezTo>
                  <a:cubicBezTo>
                    <a:pt x="5981" y="7433"/>
                    <a:pt x="5991" y="7314"/>
                    <a:pt x="6004" y="7151"/>
                  </a:cubicBezTo>
                  <a:cubicBezTo>
                    <a:pt x="6015" y="7039"/>
                    <a:pt x="5981" y="6923"/>
                    <a:pt x="5960" y="6810"/>
                  </a:cubicBezTo>
                  <a:cubicBezTo>
                    <a:pt x="5957" y="6777"/>
                    <a:pt x="5950" y="6742"/>
                    <a:pt x="5943" y="6712"/>
                  </a:cubicBezTo>
                  <a:cubicBezTo>
                    <a:pt x="5919" y="6593"/>
                    <a:pt x="5872" y="6484"/>
                    <a:pt x="5838" y="6369"/>
                  </a:cubicBezTo>
                  <a:cubicBezTo>
                    <a:pt x="5685" y="5851"/>
                    <a:pt x="5569" y="5324"/>
                    <a:pt x="5447" y="4800"/>
                  </a:cubicBezTo>
                  <a:cubicBezTo>
                    <a:pt x="5392" y="4576"/>
                    <a:pt x="5335" y="4348"/>
                    <a:pt x="5294" y="4120"/>
                  </a:cubicBezTo>
                  <a:cubicBezTo>
                    <a:pt x="5280" y="4028"/>
                    <a:pt x="5269" y="3937"/>
                    <a:pt x="5256" y="3844"/>
                  </a:cubicBezTo>
                  <a:cubicBezTo>
                    <a:pt x="5243" y="3439"/>
                    <a:pt x="5192" y="3034"/>
                    <a:pt x="5123" y="2640"/>
                  </a:cubicBezTo>
                  <a:cubicBezTo>
                    <a:pt x="5120" y="2603"/>
                    <a:pt x="5117" y="2565"/>
                    <a:pt x="5114" y="2531"/>
                  </a:cubicBezTo>
                  <a:cubicBezTo>
                    <a:pt x="5090" y="2256"/>
                    <a:pt x="5062" y="1980"/>
                    <a:pt x="5035" y="1704"/>
                  </a:cubicBezTo>
                  <a:cubicBezTo>
                    <a:pt x="5300" y="1453"/>
                    <a:pt x="5406" y="1051"/>
                    <a:pt x="5300" y="701"/>
                  </a:cubicBezTo>
                  <a:cubicBezTo>
                    <a:pt x="5249" y="535"/>
                    <a:pt x="5161" y="392"/>
                    <a:pt x="5035" y="272"/>
                  </a:cubicBezTo>
                  <a:cubicBezTo>
                    <a:pt x="4967" y="222"/>
                    <a:pt x="4899" y="174"/>
                    <a:pt x="4834" y="123"/>
                  </a:cubicBezTo>
                  <a:cubicBezTo>
                    <a:pt x="4683" y="41"/>
                    <a:pt x="4523" y="0"/>
                    <a:pt x="43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56"/>
            <p:cNvSpPr/>
            <p:nvPr/>
          </p:nvSpPr>
          <p:spPr>
            <a:xfrm>
              <a:off x="4226759" y="2126839"/>
              <a:ext cx="761666" cy="338225"/>
            </a:xfrm>
            <a:custGeom>
              <a:avLst/>
              <a:gdLst/>
              <a:ahLst/>
              <a:cxnLst/>
              <a:rect l="l" t="t" r="r" b="b"/>
              <a:pathLst>
                <a:path w="18788" h="8343" extrusionOk="0">
                  <a:moveTo>
                    <a:pt x="748" y="1"/>
                  </a:moveTo>
                  <a:cubicBezTo>
                    <a:pt x="744" y="1"/>
                    <a:pt x="739" y="1"/>
                    <a:pt x="735" y="1"/>
                  </a:cubicBezTo>
                  <a:cubicBezTo>
                    <a:pt x="551" y="4"/>
                    <a:pt x="374" y="83"/>
                    <a:pt x="249" y="219"/>
                  </a:cubicBezTo>
                  <a:cubicBezTo>
                    <a:pt x="126" y="345"/>
                    <a:pt x="68" y="497"/>
                    <a:pt x="58" y="712"/>
                  </a:cubicBezTo>
                  <a:cubicBezTo>
                    <a:pt x="21" y="1450"/>
                    <a:pt x="10" y="2117"/>
                    <a:pt x="27" y="2747"/>
                  </a:cubicBezTo>
                  <a:lnTo>
                    <a:pt x="34" y="2906"/>
                  </a:lnTo>
                  <a:cubicBezTo>
                    <a:pt x="41" y="3165"/>
                    <a:pt x="51" y="3433"/>
                    <a:pt x="45" y="3698"/>
                  </a:cubicBezTo>
                  <a:cubicBezTo>
                    <a:pt x="45" y="3832"/>
                    <a:pt x="41" y="3964"/>
                    <a:pt x="41" y="4097"/>
                  </a:cubicBezTo>
                  <a:cubicBezTo>
                    <a:pt x="41" y="4273"/>
                    <a:pt x="41" y="4457"/>
                    <a:pt x="34" y="4641"/>
                  </a:cubicBezTo>
                  <a:cubicBezTo>
                    <a:pt x="31" y="4760"/>
                    <a:pt x="24" y="4882"/>
                    <a:pt x="21" y="5001"/>
                  </a:cubicBezTo>
                  <a:lnTo>
                    <a:pt x="13" y="5090"/>
                  </a:lnTo>
                  <a:cubicBezTo>
                    <a:pt x="10" y="5196"/>
                    <a:pt x="10" y="5304"/>
                    <a:pt x="13" y="5406"/>
                  </a:cubicBezTo>
                  <a:cubicBezTo>
                    <a:pt x="13" y="5444"/>
                    <a:pt x="17" y="5477"/>
                    <a:pt x="17" y="5515"/>
                  </a:cubicBezTo>
                  <a:cubicBezTo>
                    <a:pt x="21" y="5774"/>
                    <a:pt x="13" y="6036"/>
                    <a:pt x="7" y="6291"/>
                  </a:cubicBezTo>
                  <a:lnTo>
                    <a:pt x="7" y="6369"/>
                  </a:lnTo>
                  <a:lnTo>
                    <a:pt x="4" y="6441"/>
                  </a:lnTo>
                  <a:cubicBezTo>
                    <a:pt x="0" y="6553"/>
                    <a:pt x="0" y="6665"/>
                    <a:pt x="0" y="6777"/>
                  </a:cubicBezTo>
                  <a:cubicBezTo>
                    <a:pt x="0" y="6801"/>
                    <a:pt x="0" y="6829"/>
                    <a:pt x="4" y="6856"/>
                  </a:cubicBezTo>
                  <a:cubicBezTo>
                    <a:pt x="10" y="6978"/>
                    <a:pt x="31" y="7097"/>
                    <a:pt x="51" y="7209"/>
                  </a:cubicBezTo>
                  <a:cubicBezTo>
                    <a:pt x="75" y="7325"/>
                    <a:pt x="126" y="7430"/>
                    <a:pt x="174" y="7536"/>
                  </a:cubicBezTo>
                  <a:cubicBezTo>
                    <a:pt x="191" y="7563"/>
                    <a:pt x="205" y="7594"/>
                    <a:pt x="214" y="7620"/>
                  </a:cubicBezTo>
                  <a:cubicBezTo>
                    <a:pt x="231" y="7655"/>
                    <a:pt x="249" y="7682"/>
                    <a:pt x="266" y="7709"/>
                  </a:cubicBezTo>
                  <a:cubicBezTo>
                    <a:pt x="409" y="7917"/>
                    <a:pt x="541" y="8022"/>
                    <a:pt x="725" y="8141"/>
                  </a:cubicBezTo>
                  <a:cubicBezTo>
                    <a:pt x="806" y="8192"/>
                    <a:pt x="922" y="8237"/>
                    <a:pt x="1082" y="8274"/>
                  </a:cubicBezTo>
                  <a:cubicBezTo>
                    <a:pt x="1119" y="8284"/>
                    <a:pt x="1156" y="8294"/>
                    <a:pt x="1197" y="8298"/>
                  </a:cubicBezTo>
                  <a:cubicBezTo>
                    <a:pt x="1401" y="8328"/>
                    <a:pt x="1596" y="8343"/>
                    <a:pt x="1790" y="8343"/>
                  </a:cubicBezTo>
                  <a:cubicBezTo>
                    <a:pt x="1810" y="8343"/>
                    <a:pt x="1830" y="8342"/>
                    <a:pt x="1850" y="8342"/>
                  </a:cubicBezTo>
                  <a:cubicBezTo>
                    <a:pt x="2286" y="8339"/>
                    <a:pt x="2731" y="8325"/>
                    <a:pt x="3157" y="8311"/>
                  </a:cubicBezTo>
                  <a:cubicBezTo>
                    <a:pt x="3327" y="8305"/>
                    <a:pt x="3494" y="8301"/>
                    <a:pt x="3660" y="8294"/>
                  </a:cubicBezTo>
                  <a:lnTo>
                    <a:pt x="4221" y="8281"/>
                  </a:lnTo>
                  <a:cubicBezTo>
                    <a:pt x="4643" y="8267"/>
                    <a:pt x="5069" y="8257"/>
                    <a:pt x="5491" y="8243"/>
                  </a:cubicBezTo>
                  <a:cubicBezTo>
                    <a:pt x="6433" y="8220"/>
                    <a:pt x="7389" y="8199"/>
                    <a:pt x="8314" y="8182"/>
                  </a:cubicBezTo>
                  <a:lnTo>
                    <a:pt x="9174" y="8162"/>
                  </a:lnTo>
                  <a:cubicBezTo>
                    <a:pt x="9471" y="8158"/>
                    <a:pt x="9769" y="8151"/>
                    <a:pt x="10066" y="8145"/>
                  </a:cubicBezTo>
                  <a:cubicBezTo>
                    <a:pt x="10195" y="8141"/>
                    <a:pt x="10324" y="8135"/>
                    <a:pt x="10454" y="8127"/>
                  </a:cubicBezTo>
                  <a:cubicBezTo>
                    <a:pt x="10457" y="8121"/>
                    <a:pt x="10460" y="8110"/>
                    <a:pt x="10467" y="8104"/>
                  </a:cubicBezTo>
                  <a:cubicBezTo>
                    <a:pt x="10573" y="7917"/>
                    <a:pt x="10716" y="7767"/>
                    <a:pt x="10895" y="7652"/>
                  </a:cubicBezTo>
                  <a:cubicBezTo>
                    <a:pt x="11090" y="7498"/>
                    <a:pt x="11338" y="7474"/>
                    <a:pt x="11569" y="7444"/>
                  </a:cubicBezTo>
                  <a:cubicBezTo>
                    <a:pt x="11579" y="7441"/>
                    <a:pt x="11586" y="7441"/>
                    <a:pt x="11593" y="7441"/>
                  </a:cubicBezTo>
                  <a:cubicBezTo>
                    <a:pt x="11913" y="7386"/>
                    <a:pt x="12233" y="7335"/>
                    <a:pt x="12556" y="7318"/>
                  </a:cubicBezTo>
                  <a:cubicBezTo>
                    <a:pt x="12650" y="7312"/>
                    <a:pt x="12745" y="7307"/>
                    <a:pt x="12840" y="7307"/>
                  </a:cubicBezTo>
                  <a:cubicBezTo>
                    <a:pt x="12861" y="7307"/>
                    <a:pt x="12882" y="7307"/>
                    <a:pt x="12903" y="7308"/>
                  </a:cubicBezTo>
                  <a:cubicBezTo>
                    <a:pt x="13035" y="7311"/>
                    <a:pt x="13168" y="7325"/>
                    <a:pt x="13300" y="7335"/>
                  </a:cubicBezTo>
                  <a:cubicBezTo>
                    <a:pt x="13431" y="7344"/>
                    <a:pt x="13560" y="7348"/>
                    <a:pt x="13689" y="7348"/>
                  </a:cubicBezTo>
                  <a:cubicBezTo>
                    <a:pt x="13860" y="7348"/>
                    <a:pt x="14030" y="7340"/>
                    <a:pt x="14202" y="7325"/>
                  </a:cubicBezTo>
                  <a:cubicBezTo>
                    <a:pt x="14515" y="7294"/>
                    <a:pt x="14828" y="7270"/>
                    <a:pt x="15141" y="7257"/>
                  </a:cubicBezTo>
                  <a:cubicBezTo>
                    <a:pt x="15440" y="7243"/>
                    <a:pt x="15737" y="7220"/>
                    <a:pt x="16035" y="7196"/>
                  </a:cubicBezTo>
                  <a:cubicBezTo>
                    <a:pt x="16206" y="7182"/>
                    <a:pt x="16373" y="7162"/>
                    <a:pt x="16539" y="7138"/>
                  </a:cubicBezTo>
                  <a:cubicBezTo>
                    <a:pt x="16645" y="7102"/>
                    <a:pt x="16759" y="7085"/>
                    <a:pt x="16874" y="7085"/>
                  </a:cubicBezTo>
                  <a:cubicBezTo>
                    <a:pt x="16967" y="7085"/>
                    <a:pt x="17060" y="7096"/>
                    <a:pt x="17151" y="7118"/>
                  </a:cubicBezTo>
                  <a:cubicBezTo>
                    <a:pt x="17236" y="7077"/>
                    <a:pt x="17321" y="7039"/>
                    <a:pt x="17406" y="6998"/>
                  </a:cubicBezTo>
                  <a:lnTo>
                    <a:pt x="17447" y="6981"/>
                  </a:lnTo>
                  <a:cubicBezTo>
                    <a:pt x="17553" y="6937"/>
                    <a:pt x="17662" y="6890"/>
                    <a:pt x="17770" y="6842"/>
                  </a:cubicBezTo>
                  <a:lnTo>
                    <a:pt x="17781" y="6838"/>
                  </a:lnTo>
                  <a:lnTo>
                    <a:pt x="17825" y="6821"/>
                  </a:lnTo>
                  <a:cubicBezTo>
                    <a:pt x="17982" y="6757"/>
                    <a:pt x="18053" y="6716"/>
                    <a:pt x="18182" y="6597"/>
                  </a:cubicBezTo>
                  <a:cubicBezTo>
                    <a:pt x="18227" y="6556"/>
                    <a:pt x="18288" y="6461"/>
                    <a:pt x="18325" y="6389"/>
                  </a:cubicBezTo>
                  <a:cubicBezTo>
                    <a:pt x="18373" y="6298"/>
                    <a:pt x="18406" y="6199"/>
                    <a:pt x="18434" y="6117"/>
                  </a:cubicBezTo>
                  <a:cubicBezTo>
                    <a:pt x="18475" y="5998"/>
                    <a:pt x="18481" y="5873"/>
                    <a:pt x="18488" y="5739"/>
                  </a:cubicBezTo>
                  <a:cubicBezTo>
                    <a:pt x="18492" y="5675"/>
                    <a:pt x="18492" y="5614"/>
                    <a:pt x="18495" y="5549"/>
                  </a:cubicBezTo>
                  <a:cubicBezTo>
                    <a:pt x="18495" y="5477"/>
                    <a:pt x="18498" y="5406"/>
                    <a:pt x="18502" y="5335"/>
                  </a:cubicBezTo>
                  <a:cubicBezTo>
                    <a:pt x="18512" y="5192"/>
                    <a:pt x="18519" y="5042"/>
                    <a:pt x="18508" y="4896"/>
                  </a:cubicBezTo>
                  <a:lnTo>
                    <a:pt x="18508" y="4876"/>
                  </a:lnTo>
                  <a:cubicBezTo>
                    <a:pt x="18502" y="4783"/>
                    <a:pt x="18495" y="4692"/>
                    <a:pt x="18485" y="4604"/>
                  </a:cubicBezTo>
                  <a:lnTo>
                    <a:pt x="18481" y="4559"/>
                  </a:lnTo>
                  <a:cubicBezTo>
                    <a:pt x="18481" y="4539"/>
                    <a:pt x="18478" y="4518"/>
                    <a:pt x="18478" y="4494"/>
                  </a:cubicBezTo>
                  <a:cubicBezTo>
                    <a:pt x="18475" y="4436"/>
                    <a:pt x="18475" y="4379"/>
                    <a:pt x="18472" y="4318"/>
                  </a:cubicBezTo>
                  <a:lnTo>
                    <a:pt x="18472" y="4232"/>
                  </a:lnTo>
                  <a:cubicBezTo>
                    <a:pt x="18464" y="4059"/>
                    <a:pt x="18472" y="3879"/>
                    <a:pt x="18485" y="3681"/>
                  </a:cubicBezTo>
                  <a:cubicBezTo>
                    <a:pt x="18498" y="3607"/>
                    <a:pt x="18516" y="3529"/>
                    <a:pt x="18539" y="3457"/>
                  </a:cubicBezTo>
                  <a:cubicBezTo>
                    <a:pt x="18577" y="3372"/>
                    <a:pt x="18614" y="3284"/>
                    <a:pt x="18645" y="3199"/>
                  </a:cubicBezTo>
                  <a:cubicBezTo>
                    <a:pt x="18655" y="3168"/>
                    <a:pt x="18665" y="3138"/>
                    <a:pt x="18676" y="3110"/>
                  </a:cubicBezTo>
                  <a:cubicBezTo>
                    <a:pt x="18682" y="3086"/>
                    <a:pt x="18689" y="3062"/>
                    <a:pt x="18699" y="3039"/>
                  </a:cubicBezTo>
                  <a:cubicBezTo>
                    <a:pt x="18726" y="2974"/>
                    <a:pt x="18753" y="2910"/>
                    <a:pt x="18767" y="2845"/>
                  </a:cubicBezTo>
                  <a:cubicBezTo>
                    <a:pt x="18784" y="2770"/>
                    <a:pt x="18787" y="2712"/>
                    <a:pt x="18784" y="2651"/>
                  </a:cubicBezTo>
                  <a:cubicBezTo>
                    <a:pt x="18784" y="2596"/>
                    <a:pt x="18774" y="2542"/>
                    <a:pt x="18761" y="2477"/>
                  </a:cubicBezTo>
                  <a:cubicBezTo>
                    <a:pt x="18750" y="2413"/>
                    <a:pt x="18720" y="2351"/>
                    <a:pt x="18689" y="2290"/>
                  </a:cubicBezTo>
                  <a:lnTo>
                    <a:pt x="18672" y="2253"/>
                  </a:lnTo>
                  <a:cubicBezTo>
                    <a:pt x="18631" y="2164"/>
                    <a:pt x="18560" y="2089"/>
                    <a:pt x="18495" y="2018"/>
                  </a:cubicBezTo>
                  <a:lnTo>
                    <a:pt x="18481" y="2004"/>
                  </a:lnTo>
                  <a:cubicBezTo>
                    <a:pt x="18472" y="1987"/>
                    <a:pt x="18461" y="1971"/>
                    <a:pt x="18451" y="1954"/>
                  </a:cubicBezTo>
                  <a:cubicBezTo>
                    <a:pt x="18444" y="1937"/>
                    <a:pt x="18437" y="1916"/>
                    <a:pt x="18434" y="1899"/>
                  </a:cubicBezTo>
                  <a:cubicBezTo>
                    <a:pt x="18434" y="1885"/>
                    <a:pt x="18431" y="1875"/>
                    <a:pt x="18431" y="1865"/>
                  </a:cubicBezTo>
                  <a:cubicBezTo>
                    <a:pt x="18424" y="1766"/>
                    <a:pt x="18426" y="1664"/>
                    <a:pt x="18438" y="1545"/>
                  </a:cubicBezTo>
                  <a:lnTo>
                    <a:pt x="18438" y="1545"/>
                  </a:lnTo>
                  <a:cubicBezTo>
                    <a:pt x="18447" y="1470"/>
                    <a:pt x="18451" y="1404"/>
                    <a:pt x="18444" y="1338"/>
                  </a:cubicBezTo>
                  <a:cubicBezTo>
                    <a:pt x="18440" y="1277"/>
                    <a:pt x="18431" y="1216"/>
                    <a:pt x="18417" y="1155"/>
                  </a:cubicBezTo>
                  <a:cubicBezTo>
                    <a:pt x="18362" y="954"/>
                    <a:pt x="18178" y="763"/>
                    <a:pt x="17930" y="648"/>
                  </a:cubicBezTo>
                  <a:cubicBezTo>
                    <a:pt x="17767" y="569"/>
                    <a:pt x="17587" y="511"/>
                    <a:pt x="17382" y="464"/>
                  </a:cubicBezTo>
                  <a:cubicBezTo>
                    <a:pt x="17070" y="392"/>
                    <a:pt x="16740" y="362"/>
                    <a:pt x="16423" y="331"/>
                  </a:cubicBezTo>
                  <a:lnTo>
                    <a:pt x="16288" y="318"/>
                  </a:lnTo>
                  <a:cubicBezTo>
                    <a:pt x="15988" y="287"/>
                    <a:pt x="15688" y="266"/>
                    <a:pt x="15393" y="252"/>
                  </a:cubicBezTo>
                  <a:cubicBezTo>
                    <a:pt x="15230" y="246"/>
                    <a:pt x="15063" y="243"/>
                    <a:pt x="14903" y="239"/>
                  </a:cubicBezTo>
                  <a:cubicBezTo>
                    <a:pt x="14760" y="236"/>
                    <a:pt x="14617" y="232"/>
                    <a:pt x="14474" y="229"/>
                  </a:cubicBezTo>
                  <a:cubicBezTo>
                    <a:pt x="13777" y="202"/>
                    <a:pt x="13079" y="195"/>
                    <a:pt x="12553" y="188"/>
                  </a:cubicBezTo>
                  <a:cubicBezTo>
                    <a:pt x="12110" y="185"/>
                    <a:pt x="11661" y="168"/>
                    <a:pt x="11229" y="150"/>
                  </a:cubicBezTo>
                  <a:cubicBezTo>
                    <a:pt x="11046" y="144"/>
                    <a:pt x="10865" y="137"/>
                    <a:pt x="10681" y="130"/>
                  </a:cubicBezTo>
                  <a:lnTo>
                    <a:pt x="10647" y="130"/>
                  </a:lnTo>
                  <a:cubicBezTo>
                    <a:pt x="10331" y="120"/>
                    <a:pt x="10005" y="110"/>
                    <a:pt x="9685" y="103"/>
                  </a:cubicBezTo>
                  <a:cubicBezTo>
                    <a:pt x="9607" y="102"/>
                    <a:pt x="9529" y="102"/>
                    <a:pt x="9451" y="102"/>
                  </a:cubicBezTo>
                  <a:cubicBezTo>
                    <a:pt x="9263" y="102"/>
                    <a:pt x="9075" y="104"/>
                    <a:pt x="8892" y="106"/>
                  </a:cubicBezTo>
                  <a:lnTo>
                    <a:pt x="8708" y="106"/>
                  </a:lnTo>
                  <a:cubicBezTo>
                    <a:pt x="8524" y="106"/>
                    <a:pt x="8334" y="103"/>
                    <a:pt x="8154" y="96"/>
                  </a:cubicBezTo>
                  <a:cubicBezTo>
                    <a:pt x="8045" y="93"/>
                    <a:pt x="7936" y="89"/>
                    <a:pt x="7831" y="86"/>
                  </a:cubicBezTo>
                  <a:cubicBezTo>
                    <a:pt x="7616" y="83"/>
                    <a:pt x="7350" y="78"/>
                    <a:pt x="7072" y="78"/>
                  </a:cubicBezTo>
                  <a:cubicBezTo>
                    <a:pt x="7007" y="78"/>
                    <a:pt x="6941" y="79"/>
                    <a:pt x="6875" y="79"/>
                  </a:cubicBezTo>
                  <a:cubicBezTo>
                    <a:pt x="6678" y="83"/>
                    <a:pt x="6477" y="86"/>
                    <a:pt x="6279" y="89"/>
                  </a:cubicBezTo>
                  <a:lnTo>
                    <a:pt x="5976" y="93"/>
                  </a:lnTo>
                  <a:cubicBezTo>
                    <a:pt x="5918" y="94"/>
                    <a:pt x="5858" y="95"/>
                    <a:pt x="5798" y="95"/>
                  </a:cubicBezTo>
                  <a:cubicBezTo>
                    <a:pt x="5679" y="95"/>
                    <a:pt x="5558" y="93"/>
                    <a:pt x="5443" y="93"/>
                  </a:cubicBezTo>
                  <a:cubicBezTo>
                    <a:pt x="5351" y="93"/>
                    <a:pt x="5259" y="89"/>
                    <a:pt x="5171" y="89"/>
                  </a:cubicBezTo>
                  <a:cubicBezTo>
                    <a:pt x="4861" y="89"/>
                    <a:pt x="4555" y="86"/>
                    <a:pt x="4249" y="83"/>
                  </a:cubicBezTo>
                  <a:cubicBezTo>
                    <a:pt x="4024" y="83"/>
                    <a:pt x="3762" y="76"/>
                    <a:pt x="3507" y="56"/>
                  </a:cubicBezTo>
                  <a:cubicBezTo>
                    <a:pt x="3486" y="52"/>
                    <a:pt x="3466" y="52"/>
                    <a:pt x="3446" y="48"/>
                  </a:cubicBezTo>
                  <a:lnTo>
                    <a:pt x="3368" y="39"/>
                  </a:lnTo>
                  <a:lnTo>
                    <a:pt x="3354" y="39"/>
                  </a:lnTo>
                  <a:lnTo>
                    <a:pt x="3293" y="32"/>
                  </a:lnTo>
                  <a:lnTo>
                    <a:pt x="3246" y="25"/>
                  </a:lnTo>
                  <a:lnTo>
                    <a:pt x="3191" y="21"/>
                  </a:lnTo>
                  <a:cubicBezTo>
                    <a:pt x="3180" y="18"/>
                    <a:pt x="3167" y="18"/>
                    <a:pt x="3153" y="18"/>
                  </a:cubicBezTo>
                  <a:lnTo>
                    <a:pt x="3136" y="18"/>
                  </a:lnTo>
                  <a:cubicBezTo>
                    <a:pt x="3089" y="15"/>
                    <a:pt x="3042" y="14"/>
                    <a:pt x="2995" y="14"/>
                  </a:cubicBezTo>
                  <a:cubicBezTo>
                    <a:pt x="2882" y="14"/>
                    <a:pt x="2771" y="21"/>
                    <a:pt x="2660" y="28"/>
                  </a:cubicBezTo>
                  <a:cubicBezTo>
                    <a:pt x="2626" y="32"/>
                    <a:pt x="2588" y="35"/>
                    <a:pt x="2552" y="35"/>
                  </a:cubicBezTo>
                  <a:cubicBezTo>
                    <a:pt x="2484" y="40"/>
                    <a:pt x="2415" y="42"/>
                    <a:pt x="2346" y="42"/>
                  </a:cubicBezTo>
                  <a:cubicBezTo>
                    <a:pt x="2277" y="42"/>
                    <a:pt x="2208" y="40"/>
                    <a:pt x="2139" y="39"/>
                  </a:cubicBezTo>
                  <a:cubicBezTo>
                    <a:pt x="2086" y="39"/>
                    <a:pt x="2031" y="35"/>
                    <a:pt x="1976" y="35"/>
                  </a:cubicBezTo>
                  <a:cubicBezTo>
                    <a:pt x="1881" y="35"/>
                    <a:pt x="1792" y="35"/>
                    <a:pt x="1708" y="42"/>
                  </a:cubicBezTo>
                  <a:cubicBezTo>
                    <a:pt x="1507" y="52"/>
                    <a:pt x="1347" y="100"/>
                    <a:pt x="1218" y="181"/>
                  </a:cubicBezTo>
                  <a:cubicBezTo>
                    <a:pt x="1092" y="65"/>
                    <a:pt x="920" y="1"/>
                    <a:pt x="7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56"/>
            <p:cNvSpPr/>
            <p:nvPr/>
          </p:nvSpPr>
          <p:spPr>
            <a:xfrm>
              <a:off x="4111750" y="2119988"/>
              <a:ext cx="137390" cy="338631"/>
            </a:xfrm>
            <a:custGeom>
              <a:avLst/>
              <a:gdLst/>
              <a:ahLst/>
              <a:cxnLst/>
              <a:rect l="l" t="t" r="r" b="b"/>
              <a:pathLst>
                <a:path w="3389" h="8353" extrusionOk="0">
                  <a:moveTo>
                    <a:pt x="647" y="0"/>
                  </a:moveTo>
                  <a:cubicBezTo>
                    <a:pt x="643" y="0"/>
                    <a:pt x="640" y="0"/>
                    <a:pt x="636" y="0"/>
                  </a:cubicBezTo>
                  <a:cubicBezTo>
                    <a:pt x="276" y="10"/>
                    <a:pt x="4" y="313"/>
                    <a:pt x="4" y="666"/>
                  </a:cubicBezTo>
                  <a:cubicBezTo>
                    <a:pt x="0" y="881"/>
                    <a:pt x="7" y="1095"/>
                    <a:pt x="10" y="1310"/>
                  </a:cubicBezTo>
                  <a:cubicBezTo>
                    <a:pt x="13" y="1462"/>
                    <a:pt x="27" y="1613"/>
                    <a:pt x="37" y="1762"/>
                  </a:cubicBezTo>
                  <a:cubicBezTo>
                    <a:pt x="58" y="2065"/>
                    <a:pt x="75" y="2364"/>
                    <a:pt x="82" y="2667"/>
                  </a:cubicBezTo>
                  <a:cubicBezTo>
                    <a:pt x="85" y="2823"/>
                    <a:pt x="85" y="2980"/>
                    <a:pt x="92" y="3136"/>
                  </a:cubicBezTo>
                  <a:cubicBezTo>
                    <a:pt x="92" y="3150"/>
                    <a:pt x="95" y="3160"/>
                    <a:pt x="95" y="3170"/>
                  </a:cubicBezTo>
                  <a:cubicBezTo>
                    <a:pt x="102" y="3303"/>
                    <a:pt x="123" y="3432"/>
                    <a:pt x="136" y="3561"/>
                  </a:cubicBezTo>
                  <a:cubicBezTo>
                    <a:pt x="174" y="3878"/>
                    <a:pt x="191" y="4194"/>
                    <a:pt x="211" y="4514"/>
                  </a:cubicBezTo>
                  <a:cubicBezTo>
                    <a:pt x="228" y="4814"/>
                    <a:pt x="276" y="5112"/>
                    <a:pt x="289" y="5415"/>
                  </a:cubicBezTo>
                  <a:cubicBezTo>
                    <a:pt x="302" y="5722"/>
                    <a:pt x="310" y="6028"/>
                    <a:pt x="347" y="6331"/>
                  </a:cubicBezTo>
                  <a:cubicBezTo>
                    <a:pt x="368" y="6480"/>
                    <a:pt x="378" y="6630"/>
                    <a:pt x="395" y="6780"/>
                  </a:cubicBezTo>
                  <a:cubicBezTo>
                    <a:pt x="415" y="6973"/>
                    <a:pt x="439" y="7171"/>
                    <a:pt x="507" y="7354"/>
                  </a:cubicBezTo>
                  <a:cubicBezTo>
                    <a:pt x="544" y="7463"/>
                    <a:pt x="599" y="7576"/>
                    <a:pt x="646" y="7678"/>
                  </a:cubicBezTo>
                  <a:cubicBezTo>
                    <a:pt x="785" y="7955"/>
                    <a:pt x="1075" y="8147"/>
                    <a:pt x="1381" y="8147"/>
                  </a:cubicBezTo>
                  <a:cubicBezTo>
                    <a:pt x="1450" y="8147"/>
                    <a:pt x="1519" y="8137"/>
                    <a:pt x="1588" y="8116"/>
                  </a:cubicBezTo>
                  <a:cubicBezTo>
                    <a:pt x="1640" y="8103"/>
                    <a:pt x="1681" y="8083"/>
                    <a:pt x="1718" y="8062"/>
                  </a:cubicBezTo>
                  <a:cubicBezTo>
                    <a:pt x="1823" y="8188"/>
                    <a:pt x="1973" y="8283"/>
                    <a:pt x="2133" y="8324"/>
                  </a:cubicBezTo>
                  <a:cubicBezTo>
                    <a:pt x="2202" y="8343"/>
                    <a:pt x="2271" y="8352"/>
                    <a:pt x="2338" y="8352"/>
                  </a:cubicBezTo>
                  <a:cubicBezTo>
                    <a:pt x="2668" y="8352"/>
                    <a:pt x="2965" y="8138"/>
                    <a:pt x="3126" y="7847"/>
                  </a:cubicBezTo>
                  <a:cubicBezTo>
                    <a:pt x="3191" y="7732"/>
                    <a:pt x="3235" y="7603"/>
                    <a:pt x="3273" y="7477"/>
                  </a:cubicBezTo>
                  <a:cubicBezTo>
                    <a:pt x="3331" y="7276"/>
                    <a:pt x="3351" y="7065"/>
                    <a:pt x="3364" y="6861"/>
                  </a:cubicBezTo>
                  <a:cubicBezTo>
                    <a:pt x="3388" y="6555"/>
                    <a:pt x="3384" y="6252"/>
                    <a:pt x="3384" y="5946"/>
                  </a:cubicBezTo>
                  <a:cubicBezTo>
                    <a:pt x="3384" y="5626"/>
                    <a:pt x="3354" y="5307"/>
                    <a:pt x="3323" y="4990"/>
                  </a:cubicBezTo>
                  <a:cubicBezTo>
                    <a:pt x="3293" y="4677"/>
                    <a:pt x="3232" y="4368"/>
                    <a:pt x="3177" y="4059"/>
                  </a:cubicBezTo>
                  <a:cubicBezTo>
                    <a:pt x="3136" y="3765"/>
                    <a:pt x="3103" y="3470"/>
                    <a:pt x="3062" y="3177"/>
                  </a:cubicBezTo>
                  <a:cubicBezTo>
                    <a:pt x="3017" y="2854"/>
                    <a:pt x="2966" y="2534"/>
                    <a:pt x="2915" y="2211"/>
                  </a:cubicBezTo>
                  <a:cubicBezTo>
                    <a:pt x="2861" y="1844"/>
                    <a:pt x="2806" y="1473"/>
                    <a:pt x="2731" y="1109"/>
                  </a:cubicBezTo>
                  <a:cubicBezTo>
                    <a:pt x="2715" y="1038"/>
                    <a:pt x="2695" y="966"/>
                    <a:pt x="2677" y="898"/>
                  </a:cubicBezTo>
                  <a:cubicBezTo>
                    <a:pt x="2646" y="789"/>
                    <a:pt x="2596" y="683"/>
                    <a:pt x="2548" y="581"/>
                  </a:cubicBezTo>
                  <a:cubicBezTo>
                    <a:pt x="2483" y="452"/>
                    <a:pt x="2409" y="357"/>
                    <a:pt x="2317" y="242"/>
                  </a:cubicBezTo>
                  <a:cubicBezTo>
                    <a:pt x="2307" y="234"/>
                    <a:pt x="2296" y="228"/>
                    <a:pt x="2286" y="221"/>
                  </a:cubicBezTo>
                  <a:cubicBezTo>
                    <a:pt x="2235" y="163"/>
                    <a:pt x="2177" y="123"/>
                    <a:pt x="2109" y="99"/>
                  </a:cubicBezTo>
                  <a:cubicBezTo>
                    <a:pt x="1960" y="38"/>
                    <a:pt x="1878" y="7"/>
                    <a:pt x="1711" y="7"/>
                  </a:cubicBezTo>
                  <a:cubicBezTo>
                    <a:pt x="1541" y="7"/>
                    <a:pt x="1384" y="79"/>
                    <a:pt x="1238" y="160"/>
                  </a:cubicBezTo>
                  <a:cubicBezTo>
                    <a:pt x="1205" y="177"/>
                    <a:pt x="1170" y="201"/>
                    <a:pt x="1139" y="225"/>
                  </a:cubicBezTo>
                  <a:cubicBezTo>
                    <a:pt x="1016" y="88"/>
                    <a:pt x="836" y="0"/>
                    <a:pt x="6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56"/>
            <p:cNvSpPr/>
            <p:nvPr/>
          </p:nvSpPr>
          <p:spPr>
            <a:xfrm>
              <a:off x="4150748" y="2118326"/>
              <a:ext cx="59918" cy="334617"/>
            </a:xfrm>
            <a:custGeom>
              <a:avLst/>
              <a:gdLst/>
              <a:ahLst/>
              <a:cxnLst/>
              <a:rect l="l" t="t" r="r" b="b"/>
              <a:pathLst>
                <a:path w="1478" h="8254" extrusionOk="0">
                  <a:moveTo>
                    <a:pt x="228" y="0"/>
                  </a:moveTo>
                  <a:cubicBezTo>
                    <a:pt x="225" y="0"/>
                    <a:pt x="221" y="0"/>
                    <a:pt x="218" y="0"/>
                  </a:cubicBezTo>
                  <a:cubicBezTo>
                    <a:pt x="161" y="0"/>
                    <a:pt x="103" y="24"/>
                    <a:pt x="65" y="65"/>
                  </a:cubicBezTo>
                  <a:cubicBezTo>
                    <a:pt x="31" y="102"/>
                    <a:pt x="1" y="160"/>
                    <a:pt x="4" y="211"/>
                  </a:cubicBezTo>
                  <a:lnTo>
                    <a:pt x="4" y="222"/>
                  </a:lnTo>
                  <a:cubicBezTo>
                    <a:pt x="28" y="385"/>
                    <a:pt x="45" y="544"/>
                    <a:pt x="62" y="707"/>
                  </a:cubicBezTo>
                  <a:cubicBezTo>
                    <a:pt x="79" y="858"/>
                    <a:pt x="103" y="1007"/>
                    <a:pt x="116" y="1160"/>
                  </a:cubicBezTo>
                  <a:cubicBezTo>
                    <a:pt x="130" y="1307"/>
                    <a:pt x="141" y="1449"/>
                    <a:pt x="150" y="1596"/>
                  </a:cubicBezTo>
                  <a:cubicBezTo>
                    <a:pt x="161" y="1742"/>
                    <a:pt x="161" y="1888"/>
                    <a:pt x="161" y="2034"/>
                  </a:cubicBezTo>
                  <a:cubicBezTo>
                    <a:pt x="161" y="2167"/>
                    <a:pt x="161" y="2307"/>
                    <a:pt x="181" y="2439"/>
                  </a:cubicBezTo>
                  <a:cubicBezTo>
                    <a:pt x="202" y="2596"/>
                    <a:pt x="218" y="2752"/>
                    <a:pt x="232" y="2912"/>
                  </a:cubicBezTo>
                  <a:cubicBezTo>
                    <a:pt x="246" y="3059"/>
                    <a:pt x="246" y="3208"/>
                    <a:pt x="256" y="3354"/>
                  </a:cubicBezTo>
                  <a:cubicBezTo>
                    <a:pt x="263" y="3508"/>
                    <a:pt x="283" y="3657"/>
                    <a:pt x="293" y="3810"/>
                  </a:cubicBezTo>
                  <a:cubicBezTo>
                    <a:pt x="304" y="3936"/>
                    <a:pt x="307" y="4062"/>
                    <a:pt x="310" y="4184"/>
                  </a:cubicBezTo>
                  <a:cubicBezTo>
                    <a:pt x="314" y="4324"/>
                    <a:pt x="320" y="4460"/>
                    <a:pt x="328" y="4596"/>
                  </a:cubicBezTo>
                  <a:cubicBezTo>
                    <a:pt x="345" y="4875"/>
                    <a:pt x="351" y="5157"/>
                    <a:pt x="361" y="5436"/>
                  </a:cubicBezTo>
                  <a:cubicBezTo>
                    <a:pt x="368" y="5572"/>
                    <a:pt x="375" y="5708"/>
                    <a:pt x="392" y="5844"/>
                  </a:cubicBezTo>
                  <a:cubicBezTo>
                    <a:pt x="409" y="5970"/>
                    <a:pt x="430" y="6100"/>
                    <a:pt x="443" y="6225"/>
                  </a:cubicBezTo>
                  <a:cubicBezTo>
                    <a:pt x="460" y="6351"/>
                    <a:pt x="470" y="6480"/>
                    <a:pt x="488" y="6606"/>
                  </a:cubicBezTo>
                  <a:cubicBezTo>
                    <a:pt x="508" y="6756"/>
                    <a:pt x="532" y="6902"/>
                    <a:pt x="559" y="7052"/>
                  </a:cubicBezTo>
                  <a:cubicBezTo>
                    <a:pt x="582" y="7215"/>
                    <a:pt x="610" y="7378"/>
                    <a:pt x="640" y="7538"/>
                  </a:cubicBezTo>
                  <a:cubicBezTo>
                    <a:pt x="678" y="7728"/>
                    <a:pt x="705" y="7916"/>
                    <a:pt x="803" y="8086"/>
                  </a:cubicBezTo>
                  <a:cubicBezTo>
                    <a:pt x="867" y="8193"/>
                    <a:pt x="987" y="8253"/>
                    <a:pt x="1110" y="8253"/>
                  </a:cubicBezTo>
                  <a:cubicBezTo>
                    <a:pt x="1144" y="8253"/>
                    <a:pt x="1178" y="8248"/>
                    <a:pt x="1212" y="8239"/>
                  </a:cubicBezTo>
                  <a:cubicBezTo>
                    <a:pt x="1270" y="8222"/>
                    <a:pt x="1324" y="8188"/>
                    <a:pt x="1365" y="8144"/>
                  </a:cubicBezTo>
                  <a:cubicBezTo>
                    <a:pt x="1436" y="8072"/>
                    <a:pt x="1460" y="7987"/>
                    <a:pt x="1463" y="7888"/>
                  </a:cubicBezTo>
                  <a:cubicBezTo>
                    <a:pt x="1477" y="7684"/>
                    <a:pt x="1460" y="7477"/>
                    <a:pt x="1443" y="7273"/>
                  </a:cubicBezTo>
                  <a:cubicBezTo>
                    <a:pt x="1433" y="7171"/>
                    <a:pt x="1426" y="7069"/>
                    <a:pt x="1416" y="6967"/>
                  </a:cubicBezTo>
                  <a:cubicBezTo>
                    <a:pt x="1406" y="6851"/>
                    <a:pt x="1386" y="6739"/>
                    <a:pt x="1365" y="6623"/>
                  </a:cubicBezTo>
                  <a:cubicBezTo>
                    <a:pt x="1348" y="6483"/>
                    <a:pt x="1331" y="6345"/>
                    <a:pt x="1310" y="6205"/>
                  </a:cubicBezTo>
                  <a:cubicBezTo>
                    <a:pt x="1287" y="6048"/>
                    <a:pt x="1259" y="5896"/>
                    <a:pt x="1232" y="5739"/>
                  </a:cubicBezTo>
                  <a:cubicBezTo>
                    <a:pt x="1212" y="5569"/>
                    <a:pt x="1202" y="5398"/>
                    <a:pt x="1191" y="5229"/>
                  </a:cubicBezTo>
                  <a:cubicBezTo>
                    <a:pt x="1191" y="5194"/>
                    <a:pt x="1188" y="5161"/>
                    <a:pt x="1188" y="5127"/>
                  </a:cubicBezTo>
                  <a:cubicBezTo>
                    <a:pt x="1174" y="4912"/>
                    <a:pt x="1157" y="4695"/>
                    <a:pt x="1133" y="4480"/>
                  </a:cubicBezTo>
                  <a:cubicBezTo>
                    <a:pt x="1106" y="4263"/>
                    <a:pt x="1086" y="4042"/>
                    <a:pt x="1059" y="3820"/>
                  </a:cubicBezTo>
                  <a:cubicBezTo>
                    <a:pt x="1035" y="3610"/>
                    <a:pt x="987" y="3406"/>
                    <a:pt x="953" y="3194"/>
                  </a:cubicBezTo>
                  <a:cubicBezTo>
                    <a:pt x="919" y="2973"/>
                    <a:pt x="892" y="2748"/>
                    <a:pt x="855" y="2528"/>
                  </a:cubicBezTo>
                  <a:cubicBezTo>
                    <a:pt x="838" y="2426"/>
                    <a:pt x="807" y="2327"/>
                    <a:pt x="786" y="2225"/>
                  </a:cubicBezTo>
                  <a:cubicBezTo>
                    <a:pt x="769" y="2140"/>
                    <a:pt x="753" y="2058"/>
                    <a:pt x="739" y="1973"/>
                  </a:cubicBezTo>
                  <a:cubicBezTo>
                    <a:pt x="705" y="1738"/>
                    <a:pt x="674" y="1500"/>
                    <a:pt x="620" y="1266"/>
                  </a:cubicBezTo>
                  <a:cubicBezTo>
                    <a:pt x="576" y="1058"/>
                    <a:pt x="535" y="847"/>
                    <a:pt x="497" y="633"/>
                  </a:cubicBezTo>
                  <a:cubicBezTo>
                    <a:pt x="477" y="493"/>
                    <a:pt x="460" y="354"/>
                    <a:pt x="439" y="211"/>
                  </a:cubicBezTo>
                  <a:cubicBezTo>
                    <a:pt x="430" y="150"/>
                    <a:pt x="416" y="102"/>
                    <a:pt x="372" y="58"/>
                  </a:cubicBezTo>
                  <a:cubicBezTo>
                    <a:pt x="333" y="23"/>
                    <a:pt x="280" y="0"/>
                    <a:pt x="2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56"/>
            <p:cNvSpPr/>
            <p:nvPr/>
          </p:nvSpPr>
          <p:spPr>
            <a:xfrm>
              <a:off x="3890001" y="2106083"/>
              <a:ext cx="1250416" cy="370414"/>
            </a:xfrm>
            <a:custGeom>
              <a:avLst/>
              <a:gdLst/>
              <a:ahLst/>
              <a:cxnLst/>
              <a:rect l="l" t="t" r="r" b="b"/>
              <a:pathLst>
                <a:path w="30844" h="9137" extrusionOk="0">
                  <a:moveTo>
                    <a:pt x="7100" y="864"/>
                  </a:moveTo>
                  <a:cubicBezTo>
                    <a:pt x="7194" y="864"/>
                    <a:pt x="7288" y="866"/>
                    <a:pt x="7382" y="871"/>
                  </a:cubicBezTo>
                  <a:cubicBezTo>
                    <a:pt x="7528" y="874"/>
                    <a:pt x="7671" y="884"/>
                    <a:pt x="7818" y="891"/>
                  </a:cubicBezTo>
                  <a:cubicBezTo>
                    <a:pt x="8052" y="902"/>
                    <a:pt x="8287" y="908"/>
                    <a:pt x="8522" y="908"/>
                  </a:cubicBezTo>
                  <a:cubicBezTo>
                    <a:pt x="8576" y="908"/>
                    <a:pt x="8630" y="908"/>
                    <a:pt x="8685" y="907"/>
                  </a:cubicBezTo>
                  <a:cubicBezTo>
                    <a:pt x="8824" y="904"/>
                    <a:pt x="8964" y="907"/>
                    <a:pt x="9107" y="901"/>
                  </a:cubicBezTo>
                  <a:cubicBezTo>
                    <a:pt x="9259" y="897"/>
                    <a:pt x="9413" y="891"/>
                    <a:pt x="9565" y="887"/>
                  </a:cubicBezTo>
                  <a:cubicBezTo>
                    <a:pt x="9623" y="886"/>
                    <a:pt x="9680" y="885"/>
                    <a:pt x="9737" y="885"/>
                  </a:cubicBezTo>
                  <a:cubicBezTo>
                    <a:pt x="9979" y="885"/>
                    <a:pt x="10222" y="894"/>
                    <a:pt x="10464" y="894"/>
                  </a:cubicBezTo>
                  <a:cubicBezTo>
                    <a:pt x="10766" y="897"/>
                    <a:pt x="11073" y="897"/>
                    <a:pt x="11379" y="897"/>
                  </a:cubicBezTo>
                  <a:cubicBezTo>
                    <a:pt x="11685" y="897"/>
                    <a:pt x="11988" y="897"/>
                    <a:pt x="12294" y="907"/>
                  </a:cubicBezTo>
                  <a:cubicBezTo>
                    <a:pt x="12460" y="915"/>
                    <a:pt x="12624" y="918"/>
                    <a:pt x="12790" y="924"/>
                  </a:cubicBezTo>
                  <a:cubicBezTo>
                    <a:pt x="12947" y="932"/>
                    <a:pt x="13100" y="942"/>
                    <a:pt x="13256" y="948"/>
                  </a:cubicBezTo>
                  <a:cubicBezTo>
                    <a:pt x="13573" y="959"/>
                    <a:pt x="13889" y="969"/>
                    <a:pt x="14206" y="976"/>
                  </a:cubicBezTo>
                  <a:cubicBezTo>
                    <a:pt x="14402" y="982"/>
                    <a:pt x="14599" y="983"/>
                    <a:pt x="14797" y="983"/>
                  </a:cubicBezTo>
                  <a:cubicBezTo>
                    <a:pt x="14928" y="983"/>
                    <a:pt x="15060" y="982"/>
                    <a:pt x="15192" y="982"/>
                  </a:cubicBezTo>
                  <a:cubicBezTo>
                    <a:pt x="15234" y="982"/>
                    <a:pt x="15276" y="982"/>
                    <a:pt x="15317" y="982"/>
                  </a:cubicBezTo>
                  <a:cubicBezTo>
                    <a:pt x="15926" y="982"/>
                    <a:pt x="16537" y="1003"/>
                    <a:pt x="17148" y="1006"/>
                  </a:cubicBezTo>
                  <a:cubicBezTo>
                    <a:pt x="17495" y="1006"/>
                    <a:pt x="17842" y="1006"/>
                    <a:pt x="18189" y="1009"/>
                  </a:cubicBezTo>
                  <a:cubicBezTo>
                    <a:pt x="18516" y="1009"/>
                    <a:pt x="18846" y="1023"/>
                    <a:pt x="19172" y="1034"/>
                  </a:cubicBezTo>
                  <a:cubicBezTo>
                    <a:pt x="19828" y="1050"/>
                    <a:pt x="20482" y="1064"/>
                    <a:pt x="21138" y="1081"/>
                  </a:cubicBezTo>
                  <a:cubicBezTo>
                    <a:pt x="21519" y="1091"/>
                    <a:pt x="21901" y="1102"/>
                    <a:pt x="22284" y="1111"/>
                  </a:cubicBezTo>
                  <a:cubicBezTo>
                    <a:pt x="22475" y="1115"/>
                    <a:pt x="22665" y="1119"/>
                    <a:pt x="22856" y="1122"/>
                  </a:cubicBezTo>
                  <a:cubicBezTo>
                    <a:pt x="23042" y="1125"/>
                    <a:pt x="23224" y="1134"/>
                    <a:pt x="23409" y="1145"/>
                  </a:cubicBezTo>
                  <a:lnTo>
                    <a:pt x="23409" y="1145"/>
                  </a:lnTo>
                  <a:cubicBezTo>
                    <a:pt x="24068" y="1194"/>
                    <a:pt x="24731" y="1228"/>
                    <a:pt x="25394" y="1271"/>
                  </a:cubicBezTo>
                  <a:cubicBezTo>
                    <a:pt x="25765" y="1309"/>
                    <a:pt x="26135" y="1360"/>
                    <a:pt x="26506" y="1404"/>
                  </a:cubicBezTo>
                  <a:cubicBezTo>
                    <a:pt x="26686" y="1428"/>
                    <a:pt x="26867" y="1455"/>
                    <a:pt x="27047" y="1489"/>
                  </a:cubicBezTo>
                  <a:cubicBezTo>
                    <a:pt x="27197" y="1520"/>
                    <a:pt x="27346" y="1547"/>
                    <a:pt x="27493" y="1588"/>
                  </a:cubicBezTo>
                  <a:cubicBezTo>
                    <a:pt x="27534" y="1605"/>
                    <a:pt x="27567" y="1626"/>
                    <a:pt x="27601" y="1646"/>
                  </a:cubicBezTo>
                  <a:cubicBezTo>
                    <a:pt x="27785" y="1778"/>
                    <a:pt x="27958" y="1938"/>
                    <a:pt x="28115" y="2102"/>
                  </a:cubicBezTo>
                  <a:cubicBezTo>
                    <a:pt x="28319" y="2312"/>
                    <a:pt x="28513" y="2540"/>
                    <a:pt x="28707" y="2765"/>
                  </a:cubicBezTo>
                  <a:cubicBezTo>
                    <a:pt x="28897" y="2983"/>
                    <a:pt x="29098" y="3193"/>
                    <a:pt x="29313" y="3391"/>
                  </a:cubicBezTo>
                  <a:cubicBezTo>
                    <a:pt x="29407" y="3479"/>
                    <a:pt x="29503" y="3568"/>
                    <a:pt x="29598" y="3659"/>
                  </a:cubicBezTo>
                  <a:cubicBezTo>
                    <a:pt x="29687" y="3744"/>
                    <a:pt x="29771" y="3833"/>
                    <a:pt x="29853" y="3925"/>
                  </a:cubicBezTo>
                  <a:cubicBezTo>
                    <a:pt x="29945" y="4037"/>
                    <a:pt x="30027" y="4160"/>
                    <a:pt x="30095" y="4286"/>
                  </a:cubicBezTo>
                  <a:cubicBezTo>
                    <a:pt x="30095" y="4289"/>
                    <a:pt x="30098" y="4292"/>
                    <a:pt x="30098" y="4295"/>
                  </a:cubicBezTo>
                  <a:cubicBezTo>
                    <a:pt x="30098" y="4299"/>
                    <a:pt x="30095" y="4303"/>
                    <a:pt x="30091" y="4306"/>
                  </a:cubicBezTo>
                  <a:cubicBezTo>
                    <a:pt x="30016" y="4364"/>
                    <a:pt x="29938" y="4418"/>
                    <a:pt x="29856" y="4469"/>
                  </a:cubicBezTo>
                  <a:cubicBezTo>
                    <a:pt x="29741" y="4548"/>
                    <a:pt x="29636" y="4629"/>
                    <a:pt x="29517" y="4704"/>
                  </a:cubicBezTo>
                  <a:cubicBezTo>
                    <a:pt x="29269" y="4860"/>
                    <a:pt x="29024" y="5027"/>
                    <a:pt x="28788" y="5204"/>
                  </a:cubicBezTo>
                  <a:cubicBezTo>
                    <a:pt x="28666" y="5295"/>
                    <a:pt x="28544" y="5381"/>
                    <a:pt x="28418" y="5463"/>
                  </a:cubicBezTo>
                  <a:cubicBezTo>
                    <a:pt x="28289" y="5544"/>
                    <a:pt x="28159" y="5619"/>
                    <a:pt x="28027" y="5694"/>
                  </a:cubicBezTo>
                  <a:cubicBezTo>
                    <a:pt x="27897" y="5769"/>
                    <a:pt x="27765" y="5843"/>
                    <a:pt x="27642" y="5928"/>
                  </a:cubicBezTo>
                  <a:cubicBezTo>
                    <a:pt x="27513" y="6017"/>
                    <a:pt x="27391" y="6109"/>
                    <a:pt x="27264" y="6198"/>
                  </a:cubicBezTo>
                  <a:cubicBezTo>
                    <a:pt x="27088" y="6323"/>
                    <a:pt x="26917" y="6456"/>
                    <a:pt x="26724" y="6554"/>
                  </a:cubicBezTo>
                  <a:cubicBezTo>
                    <a:pt x="26642" y="6595"/>
                    <a:pt x="26557" y="6636"/>
                    <a:pt x="26468" y="6663"/>
                  </a:cubicBezTo>
                  <a:cubicBezTo>
                    <a:pt x="26339" y="6708"/>
                    <a:pt x="26210" y="6749"/>
                    <a:pt x="26074" y="6779"/>
                  </a:cubicBezTo>
                  <a:cubicBezTo>
                    <a:pt x="25934" y="6813"/>
                    <a:pt x="25791" y="6851"/>
                    <a:pt x="25649" y="6884"/>
                  </a:cubicBezTo>
                  <a:cubicBezTo>
                    <a:pt x="25513" y="6918"/>
                    <a:pt x="25377" y="6949"/>
                    <a:pt x="25240" y="6976"/>
                  </a:cubicBezTo>
                  <a:cubicBezTo>
                    <a:pt x="24942" y="7034"/>
                    <a:pt x="24642" y="7088"/>
                    <a:pt x="24342" y="7136"/>
                  </a:cubicBezTo>
                  <a:cubicBezTo>
                    <a:pt x="24019" y="7187"/>
                    <a:pt x="23697" y="7234"/>
                    <a:pt x="23373" y="7292"/>
                  </a:cubicBezTo>
                  <a:cubicBezTo>
                    <a:pt x="23199" y="7323"/>
                    <a:pt x="23026" y="7347"/>
                    <a:pt x="22852" y="7374"/>
                  </a:cubicBezTo>
                  <a:cubicBezTo>
                    <a:pt x="22689" y="7398"/>
                    <a:pt x="22523" y="7412"/>
                    <a:pt x="22356" y="7432"/>
                  </a:cubicBezTo>
                  <a:cubicBezTo>
                    <a:pt x="22036" y="7466"/>
                    <a:pt x="21717" y="7493"/>
                    <a:pt x="21397" y="7524"/>
                  </a:cubicBezTo>
                  <a:cubicBezTo>
                    <a:pt x="20727" y="7592"/>
                    <a:pt x="20056" y="7667"/>
                    <a:pt x="19383" y="7738"/>
                  </a:cubicBezTo>
                  <a:cubicBezTo>
                    <a:pt x="18723" y="7810"/>
                    <a:pt x="18056" y="7840"/>
                    <a:pt x="17393" y="7881"/>
                  </a:cubicBezTo>
                  <a:cubicBezTo>
                    <a:pt x="17104" y="7901"/>
                    <a:pt x="16818" y="7925"/>
                    <a:pt x="16533" y="7949"/>
                  </a:cubicBezTo>
                  <a:cubicBezTo>
                    <a:pt x="16161" y="7983"/>
                    <a:pt x="15791" y="8014"/>
                    <a:pt x="15420" y="8041"/>
                  </a:cubicBezTo>
                  <a:cubicBezTo>
                    <a:pt x="15128" y="8065"/>
                    <a:pt x="14835" y="8075"/>
                    <a:pt x="14546" y="8082"/>
                  </a:cubicBezTo>
                  <a:cubicBezTo>
                    <a:pt x="14175" y="8088"/>
                    <a:pt x="13804" y="8092"/>
                    <a:pt x="13434" y="8096"/>
                  </a:cubicBezTo>
                  <a:cubicBezTo>
                    <a:pt x="12777" y="8102"/>
                    <a:pt x="12120" y="8119"/>
                    <a:pt x="11467" y="8129"/>
                  </a:cubicBezTo>
                  <a:cubicBezTo>
                    <a:pt x="11151" y="8137"/>
                    <a:pt x="10834" y="8137"/>
                    <a:pt x="10518" y="8137"/>
                  </a:cubicBezTo>
                  <a:cubicBezTo>
                    <a:pt x="10201" y="8137"/>
                    <a:pt x="9882" y="8126"/>
                    <a:pt x="9565" y="8123"/>
                  </a:cubicBezTo>
                  <a:cubicBezTo>
                    <a:pt x="8783" y="8112"/>
                    <a:pt x="8001" y="8112"/>
                    <a:pt x="7222" y="8065"/>
                  </a:cubicBezTo>
                  <a:cubicBezTo>
                    <a:pt x="6879" y="8041"/>
                    <a:pt x="6538" y="8017"/>
                    <a:pt x="6195" y="7994"/>
                  </a:cubicBezTo>
                  <a:cubicBezTo>
                    <a:pt x="6127" y="7986"/>
                    <a:pt x="6055" y="7983"/>
                    <a:pt x="5987" y="7977"/>
                  </a:cubicBezTo>
                  <a:cubicBezTo>
                    <a:pt x="5746" y="7956"/>
                    <a:pt x="5507" y="7928"/>
                    <a:pt x="5270" y="7895"/>
                  </a:cubicBezTo>
                  <a:cubicBezTo>
                    <a:pt x="5031" y="7861"/>
                    <a:pt x="4790" y="7830"/>
                    <a:pt x="4552" y="7790"/>
                  </a:cubicBezTo>
                  <a:cubicBezTo>
                    <a:pt x="4307" y="7745"/>
                    <a:pt x="4065" y="7694"/>
                    <a:pt x="3824" y="7636"/>
                  </a:cubicBezTo>
                  <a:cubicBezTo>
                    <a:pt x="3711" y="7606"/>
                    <a:pt x="3603" y="7568"/>
                    <a:pt x="3494" y="7537"/>
                  </a:cubicBezTo>
                  <a:cubicBezTo>
                    <a:pt x="3389" y="7507"/>
                    <a:pt x="3287" y="7473"/>
                    <a:pt x="3185" y="7439"/>
                  </a:cubicBezTo>
                  <a:cubicBezTo>
                    <a:pt x="2830" y="7306"/>
                    <a:pt x="2477" y="7153"/>
                    <a:pt x="2157" y="6949"/>
                  </a:cubicBezTo>
                  <a:cubicBezTo>
                    <a:pt x="2092" y="6898"/>
                    <a:pt x="2028" y="6851"/>
                    <a:pt x="1966" y="6799"/>
                  </a:cubicBezTo>
                  <a:cubicBezTo>
                    <a:pt x="1899" y="6745"/>
                    <a:pt x="1841" y="6683"/>
                    <a:pt x="1783" y="6622"/>
                  </a:cubicBezTo>
                  <a:cubicBezTo>
                    <a:pt x="1637" y="6443"/>
                    <a:pt x="1511" y="6248"/>
                    <a:pt x="1392" y="6047"/>
                  </a:cubicBezTo>
                  <a:cubicBezTo>
                    <a:pt x="1272" y="5851"/>
                    <a:pt x="1157" y="5650"/>
                    <a:pt x="1055" y="5446"/>
                  </a:cubicBezTo>
                  <a:cubicBezTo>
                    <a:pt x="990" y="5306"/>
                    <a:pt x="929" y="5163"/>
                    <a:pt x="871" y="5020"/>
                  </a:cubicBezTo>
                  <a:cubicBezTo>
                    <a:pt x="810" y="4860"/>
                    <a:pt x="762" y="4697"/>
                    <a:pt x="718" y="4534"/>
                  </a:cubicBezTo>
                  <a:cubicBezTo>
                    <a:pt x="684" y="4411"/>
                    <a:pt x="657" y="4286"/>
                    <a:pt x="629" y="4160"/>
                  </a:cubicBezTo>
                  <a:cubicBezTo>
                    <a:pt x="629" y="4129"/>
                    <a:pt x="633" y="4095"/>
                    <a:pt x="633" y="4061"/>
                  </a:cubicBezTo>
                  <a:cubicBezTo>
                    <a:pt x="640" y="3966"/>
                    <a:pt x="633" y="3874"/>
                    <a:pt x="629" y="3779"/>
                  </a:cubicBezTo>
                  <a:cubicBezTo>
                    <a:pt x="623" y="3499"/>
                    <a:pt x="605" y="3218"/>
                    <a:pt x="623" y="2939"/>
                  </a:cubicBezTo>
                  <a:cubicBezTo>
                    <a:pt x="633" y="2836"/>
                    <a:pt x="657" y="2734"/>
                    <a:pt x="667" y="2632"/>
                  </a:cubicBezTo>
                  <a:cubicBezTo>
                    <a:pt x="681" y="2537"/>
                    <a:pt x="704" y="2442"/>
                    <a:pt x="725" y="2350"/>
                  </a:cubicBezTo>
                  <a:cubicBezTo>
                    <a:pt x="745" y="2272"/>
                    <a:pt x="752" y="2190"/>
                    <a:pt x="772" y="2111"/>
                  </a:cubicBezTo>
                  <a:cubicBezTo>
                    <a:pt x="789" y="2044"/>
                    <a:pt x="810" y="1973"/>
                    <a:pt x="830" y="1904"/>
                  </a:cubicBezTo>
                  <a:cubicBezTo>
                    <a:pt x="841" y="1877"/>
                    <a:pt x="854" y="1850"/>
                    <a:pt x="871" y="1822"/>
                  </a:cubicBezTo>
                  <a:cubicBezTo>
                    <a:pt x="891" y="1796"/>
                    <a:pt x="912" y="1772"/>
                    <a:pt x="935" y="1748"/>
                  </a:cubicBezTo>
                  <a:cubicBezTo>
                    <a:pt x="1001" y="1693"/>
                    <a:pt x="1065" y="1639"/>
                    <a:pt x="1139" y="1595"/>
                  </a:cubicBezTo>
                  <a:cubicBezTo>
                    <a:pt x="1180" y="1571"/>
                    <a:pt x="1218" y="1544"/>
                    <a:pt x="1252" y="1516"/>
                  </a:cubicBezTo>
                  <a:cubicBezTo>
                    <a:pt x="1281" y="1491"/>
                    <a:pt x="1311" y="1471"/>
                    <a:pt x="1343" y="1452"/>
                  </a:cubicBezTo>
                  <a:lnTo>
                    <a:pt x="1343" y="1452"/>
                  </a:lnTo>
                  <a:cubicBezTo>
                    <a:pt x="1333" y="1458"/>
                    <a:pt x="1322" y="1463"/>
                    <a:pt x="1312" y="1469"/>
                  </a:cubicBezTo>
                  <a:lnTo>
                    <a:pt x="1312" y="1469"/>
                  </a:lnTo>
                  <a:cubicBezTo>
                    <a:pt x="1323" y="1463"/>
                    <a:pt x="1334" y="1457"/>
                    <a:pt x="1345" y="1451"/>
                  </a:cubicBezTo>
                  <a:lnTo>
                    <a:pt x="1345" y="1451"/>
                  </a:lnTo>
                  <a:cubicBezTo>
                    <a:pt x="1344" y="1452"/>
                    <a:pt x="1344" y="1452"/>
                    <a:pt x="1343" y="1452"/>
                  </a:cubicBezTo>
                  <a:lnTo>
                    <a:pt x="1343" y="1452"/>
                  </a:lnTo>
                  <a:cubicBezTo>
                    <a:pt x="1345" y="1451"/>
                    <a:pt x="1346" y="1450"/>
                    <a:pt x="1348" y="1449"/>
                  </a:cubicBezTo>
                  <a:lnTo>
                    <a:pt x="1348" y="1449"/>
                  </a:lnTo>
                  <a:cubicBezTo>
                    <a:pt x="1347" y="1450"/>
                    <a:pt x="1346" y="1451"/>
                    <a:pt x="1345" y="1451"/>
                  </a:cubicBezTo>
                  <a:lnTo>
                    <a:pt x="1345" y="1451"/>
                  </a:lnTo>
                  <a:cubicBezTo>
                    <a:pt x="1354" y="1446"/>
                    <a:pt x="1364" y="1440"/>
                    <a:pt x="1375" y="1435"/>
                  </a:cubicBezTo>
                  <a:lnTo>
                    <a:pt x="1375" y="1435"/>
                  </a:lnTo>
                  <a:cubicBezTo>
                    <a:pt x="1366" y="1440"/>
                    <a:pt x="1357" y="1445"/>
                    <a:pt x="1348" y="1449"/>
                  </a:cubicBezTo>
                  <a:lnTo>
                    <a:pt x="1348" y="1449"/>
                  </a:lnTo>
                  <a:cubicBezTo>
                    <a:pt x="1370" y="1438"/>
                    <a:pt x="1392" y="1427"/>
                    <a:pt x="1415" y="1418"/>
                  </a:cubicBezTo>
                  <a:cubicBezTo>
                    <a:pt x="1446" y="1401"/>
                    <a:pt x="1477" y="1387"/>
                    <a:pt x="1507" y="1370"/>
                  </a:cubicBezTo>
                  <a:cubicBezTo>
                    <a:pt x="1650" y="1306"/>
                    <a:pt x="1797" y="1254"/>
                    <a:pt x="1946" y="1204"/>
                  </a:cubicBezTo>
                  <a:cubicBezTo>
                    <a:pt x="2109" y="1149"/>
                    <a:pt x="2276" y="1111"/>
                    <a:pt x="2442" y="1078"/>
                  </a:cubicBezTo>
                  <a:cubicBezTo>
                    <a:pt x="2579" y="1054"/>
                    <a:pt x="2715" y="1030"/>
                    <a:pt x="2847" y="1013"/>
                  </a:cubicBezTo>
                  <a:cubicBezTo>
                    <a:pt x="2915" y="1003"/>
                    <a:pt x="2984" y="993"/>
                    <a:pt x="3048" y="982"/>
                  </a:cubicBezTo>
                  <a:cubicBezTo>
                    <a:pt x="3127" y="973"/>
                    <a:pt x="3208" y="965"/>
                    <a:pt x="3287" y="959"/>
                  </a:cubicBezTo>
                  <a:cubicBezTo>
                    <a:pt x="3425" y="945"/>
                    <a:pt x="3565" y="928"/>
                    <a:pt x="3705" y="918"/>
                  </a:cubicBezTo>
                  <a:cubicBezTo>
                    <a:pt x="3851" y="911"/>
                    <a:pt x="3997" y="907"/>
                    <a:pt x="4144" y="901"/>
                  </a:cubicBezTo>
                  <a:cubicBezTo>
                    <a:pt x="4443" y="887"/>
                    <a:pt x="4742" y="880"/>
                    <a:pt x="5042" y="877"/>
                  </a:cubicBezTo>
                  <a:cubicBezTo>
                    <a:pt x="5076" y="877"/>
                    <a:pt x="5110" y="877"/>
                    <a:pt x="5144" y="877"/>
                  </a:cubicBezTo>
                  <a:cubicBezTo>
                    <a:pt x="5417" y="877"/>
                    <a:pt x="5691" y="887"/>
                    <a:pt x="5964" y="887"/>
                  </a:cubicBezTo>
                  <a:cubicBezTo>
                    <a:pt x="6124" y="887"/>
                    <a:pt x="6287" y="887"/>
                    <a:pt x="6446" y="880"/>
                  </a:cubicBezTo>
                  <a:cubicBezTo>
                    <a:pt x="6603" y="874"/>
                    <a:pt x="6756" y="866"/>
                    <a:pt x="6912" y="866"/>
                  </a:cubicBezTo>
                  <a:cubicBezTo>
                    <a:pt x="6975" y="865"/>
                    <a:pt x="7038" y="864"/>
                    <a:pt x="7100" y="864"/>
                  </a:cubicBezTo>
                  <a:close/>
                  <a:moveTo>
                    <a:pt x="6946" y="1"/>
                  </a:moveTo>
                  <a:cubicBezTo>
                    <a:pt x="6883" y="1"/>
                    <a:pt x="6820" y="1"/>
                    <a:pt x="6756" y="3"/>
                  </a:cubicBezTo>
                  <a:cubicBezTo>
                    <a:pt x="6600" y="6"/>
                    <a:pt x="6439" y="13"/>
                    <a:pt x="6283" y="17"/>
                  </a:cubicBezTo>
                  <a:cubicBezTo>
                    <a:pt x="6225" y="19"/>
                    <a:pt x="6167" y="20"/>
                    <a:pt x="6110" y="20"/>
                  </a:cubicBezTo>
                  <a:cubicBezTo>
                    <a:pt x="6046" y="20"/>
                    <a:pt x="5983" y="19"/>
                    <a:pt x="5920" y="19"/>
                  </a:cubicBezTo>
                  <a:cubicBezTo>
                    <a:pt x="5884" y="19"/>
                    <a:pt x="5849" y="19"/>
                    <a:pt x="5813" y="20"/>
                  </a:cubicBezTo>
                  <a:cubicBezTo>
                    <a:pt x="5661" y="20"/>
                    <a:pt x="5504" y="9"/>
                    <a:pt x="5348" y="9"/>
                  </a:cubicBezTo>
                  <a:cubicBezTo>
                    <a:pt x="5194" y="9"/>
                    <a:pt x="5038" y="13"/>
                    <a:pt x="4885" y="20"/>
                  </a:cubicBezTo>
                  <a:cubicBezTo>
                    <a:pt x="4541" y="34"/>
                    <a:pt x="4198" y="57"/>
                    <a:pt x="3858" y="81"/>
                  </a:cubicBezTo>
                  <a:cubicBezTo>
                    <a:pt x="3519" y="105"/>
                    <a:pt x="3179" y="149"/>
                    <a:pt x="2847" y="213"/>
                  </a:cubicBezTo>
                  <a:lnTo>
                    <a:pt x="2847" y="213"/>
                  </a:lnTo>
                  <a:cubicBezTo>
                    <a:pt x="2863" y="210"/>
                    <a:pt x="2875" y="207"/>
                    <a:pt x="2891" y="204"/>
                  </a:cubicBezTo>
                  <a:lnTo>
                    <a:pt x="2891" y="204"/>
                  </a:lnTo>
                  <a:cubicBezTo>
                    <a:pt x="2766" y="227"/>
                    <a:pt x="2637" y="251"/>
                    <a:pt x="2507" y="279"/>
                  </a:cubicBezTo>
                  <a:cubicBezTo>
                    <a:pt x="2415" y="299"/>
                    <a:pt x="2320" y="315"/>
                    <a:pt x="2225" y="340"/>
                  </a:cubicBezTo>
                  <a:cubicBezTo>
                    <a:pt x="2130" y="364"/>
                    <a:pt x="2034" y="387"/>
                    <a:pt x="1943" y="422"/>
                  </a:cubicBezTo>
                  <a:cubicBezTo>
                    <a:pt x="1847" y="452"/>
                    <a:pt x="1756" y="489"/>
                    <a:pt x="1664" y="530"/>
                  </a:cubicBezTo>
                  <a:cubicBezTo>
                    <a:pt x="1585" y="560"/>
                    <a:pt x="1504" y="598"/>
                    <a:pt x="1429" y="635"/>
                  </a:cubicBezTo>
                  <a:cubicBezTo>
                    <a:pt x="1334" y="680"/>
                    <a:pt x="1246" y="728"/>
                    <a:pt x="1160" y="782"/>
                  </a:cubicBezTo>
                  <a:cubicBezTo>
                    <a:pt x="1106" y="819"/>
                    <a:pt x="1051" y="850"/>
                    <a:pt x="997" y="887"/>
                  </a:cubicBezTo>
                  <a:cubicBezTo>
                    <a:pt x="935" y="928"/>
                    <a:pt x="878" y="979"/>
                    <a:pt x="823" y="1030"/>
                  </a:cubicBezTo>
                  <a:cubicBezTo>
                    <a:pt x="783" y="1061"/>
                    <a:pt x="742" y="1091"/>
                    <a:pt x="704" y="1122"/>
                  </a:cubicBezTo>
                  <a:cubicBezTo>
                    <a:pt x="629" y="1183"/>
                    <a:pt x="561" y="1248"/>
                    <a:pt x="494" y="1312"/>
                  </a:cubicBezTo>
                  <a:cubicBezTo>
                    <a:pt x="450" y="1350"/>
                    <a:pt x="415" y="1394"/>
                    <a:pt x="381" y="1438"/>
                  </a:cubicBezTo>
                  <a:cubicBezTo>
                    <a:pt x="334" y="1499"/>
                    <a:pt x="293" y="1564"/>
                    <a:pt x="262" y="1636"/>
                  </a:cubicBezTo>
                  <a:cubicBezTo>
                    <a:pt x="228" y="1711"/>
                    <a:pt x="201" y="1796"/>
                    <a:pt x="187" y="1877"/>
                  </a:cubicBezTo>
                  <a:cubicBezTo>
                    <a:pt x="170" y="1952"/>
                    <a:pt x="150" y="2023"/>
                    <a:pt x="139" y="2098"/>
                  </a:cubicBezTo>
                  <a:cubicBezTo>
                    <a:pt x="119" y="2251"/>
                    <a:pt x="92" y="2405"/>
                    <a:pt x="82" y="2557"/>
                  </a:cubicBezTo>
                  <a:cubicBezTo>
                    <a:pt x="58" y="2659"/>
                    <a:pt x="41" y="2761"/>
                    <a:pt x="31" y="2860"/>
                  </a:cubicBezTo>
                  <a:cubicBezTo>
                    <a:pt x="14" y="3030"/>
                    <a:pt x="1" y="3204"/>
                    <a:pt x="1" y="3374"/>
                  </a:cubicBezTo>
                  <a:cubicBezTo>
                    <a:pt x="4" y="3432"/>
                    <a:pt x="4" y="3486"/>
                    <a:pt x="7" y="3544"/>
                  </a:cubicBezTo>
                  <a:cubicBezTo>
                    <a:pt x="21" y="3796"/>
                    <a:pt x="58" y="4044"/>
                    <a:pt x="89" y="4292"/>
                  </a:cubicBezTo>
                  <a:cubicBezTo>
                    <a:pt x="133" y="4619"/>
                    <a:pt x="164" y="4945"/>
                    <a:pt x="249" y="5265"/>
                  </a:cubicBezTo>
                  <a:cubicBezTo>
                    <a:pt x="323" y="5561"/>
                    <a:pt x="450" y="5840"/>
                    <a:pt x="575" y="6116"/>
                  </a:cubicBezTo>
                  <a:cubicBezTo>
                    <a:pt x="715" y="6411"/>
                    <a:pt x="854" y="6708"/>
                    <a:pt x="1014" y="6990"/>
                  </a:cubicBezTo>
                  <a:cubicBezTo>
                    <a:pt x="1051" y="7051"/>
                    <a:pt x="1092" y="7105"/>
                    <a:pt x="1133" y="7163"/>
                  </a:cubicBezTo>
                  <a:cubicBezTo>
                    <a:pt x="1205" y="7252"/>
                    <a:pt x="1276" y="7336"/>
                    <a:pt x="1354" y="7422"/>
                  </a:cubicBezTo>
                  <a:cubicBezTo>
                    <a:pt x="1456" y="7531"/>
                    <a:pt x="1568" y="7633"/>
                    <a:pt x="1687" y="7721"/>
                  </a:cubicBezTo>
                  <a:cubicBezTo>
                    <a:pt x="1949" y="7919"/>
                    <a:pt x="2238" y="8075"/>
                    <a:pt x="2535" y="8218"/>
                  </a:cubicBezTo>
                  <a:cubicBezTo>
                    <a:pt x="2838" y="8361"/>
                    <a:pt x="3157" y="8470"/>
                    <a:pt x="3474" y="8575"/>
                  </a:cubicBezTo>
                  <a:cubicBezTo>
                    <a:pt x="3769" y="8670"/>
                    <a:pt x="4072" y="8745"/>
                    <a:pt x="4378" y="8799"/>
                  </a:cubicBezTo>
                  <a:cubicBezTo>
                    <a:pt x="4684" y="8854"/>
                    <a:pt x="4990" y="8902"/>
                    <a:pt x="5300" y="8946"/>
                  </a:cubicBezTo>
                  <a:cubicBezTo>
                    <a:pt x="5647" y="8997"/>
                    <a:pt x="6001" y="9017"/>
                    <a:pt x="6355" y="9041"/>
                  </a:cubicBezTo>
                  <a:cubicBezTo>
                    <a:pt x="6657" y="9058"/>
                    <a:pt x="6960" y="9085"/>
                    <a:pt x="7267" y="9099"/>
                  </a:cubicBezTo>
                  <a:cubicBezTo>
                    <a:pt x="7606" y="9120"/>
                    <a:pt x="7950" y="9129"/>
                    <a:pt x="8290" y="9129"/>
                  </a:cubicBezTo>
                  <a:cubicBezTo>
                    <a:pt x="8933" y="9137"/>
                    <a:pt x="9579" y="9137"/>
                    <a:pt x="10222" y="9137"/>
                  </a:cubicBezTo>
                  <a:cubicBezTo>
                    <a:pt x="10267" y="9137"/>
                    <a:pt x="10313" y="9137"/>
                    <a:pt x="10358" y="9137"/>
                  </a:cubicBezTo>
                  <a:cubicBezTo>
                    <a:pt x="10953" y="9137"/>
                    <a:pt x="11547" y="9118"/>
                    <a:pt x="12140" y="9096"/>
                  </a:cubicBezTo>
                  <a:cubicBezTo>
                    <a:pt x="12505" y="9079"/>
                    <a:pt x="12865" y="9068"/>
                    <a:pt x="13226" y="9062"/>
                  </a:cubicBezTo>
                  <a:cubicBezTo>
                    <a:pt x="13515" y="9051"/>
                    <a:pt x="13801" y="9051"/>
                    <a:pt x="14090" y="9041"/>
                  </a:cubicBezTo>
                  <a:cubicBezTo>
                    <a:pt x="14288" y="9031"/>
                    <a:pt x="14488" y="9024"/>
                    <a:pt x="14685" y="9017"/>
                  </a:cubicBezTo>
                  <a:cubicBezTo>
                    <a:pt x="14862" y="9010"/>
                    <a:pt x="15035" y="8997"/>
                    <a:pt x="15209" y="8983"/>
                  </a:cubicBezTo>
                  <a:cubicBezTo>
                    <a:pt x="15502" y="8966"/>
                    <a:pt x="15794" y="8939"/>
                    <a:pt x="16087" y="8908"/>
                  </a:cubicBezTo>
                  <a:cubicBezTo>
                    <a:pt x="16451" y="8867"/>
                    <a:pt x="16814" y="8834"/>
                    <a:pt x="17178" y="8799"/>
                  </a:cubicBezTo>
                  <a:cubicBezTo>
                    <a:pt x="17478" y="8769"/>
                    <a:pt x="17781" y="8749"/>
                    <a:pt x="18080" y="8728"/>
                  </a:cubicBezTo>
                  <a:cubicBezTo>
                    <a:pt x="18427" y="8701"/>
                    <a:pt x="18774" y="8674"/>
                    <a:pt x="19121" y="8639"/>
                  </a:cubicBezTo>
                  <a:cubicBezTo>
                    <a:pt x="19427" y="8609"/>
                    <a:pt x="19733" y="8575"/>
                    <a:pt x="20043" y="8537"/>
                  </a:cubicBezTo>
                  <a:cubicBezTo>
                    <a:pt x="20720" y="8456"/>
                    <a:pt x="21397" y="8381"/>
                    <a:pt x="22077" y="8313"/>
                  </a:cubicBezTo>
                  <a:cubicBezTo>
                    <a:pt x="22411" y="8283"/>
                    <a:pt x="22744" y="8245"/>
                    <a:pt x="23077" y="8198"/>
                  </a:cubicBezTo>
                  <a:cubicBezTo>
                    <a:pt x="23394" y="8150"/>
                    <a:pt x="23710" y="8092"/>
                    <a:pt x="24030" y="8041"/>
                  </a:cubicBezTo>
                  <a:cubicBezTo>
                    <a:pt x="24686" y="7936"/>
                    <a:pt x="25346" y="7837"/>
                    <a:pt x="25989" y="7670"/>
                  </a:cubicBezTo>
                  <a:cubicBezTo>
                    <a:pt x="26135" y="7633"/>
                    <a:pt x="26278" y="7595"/>
                    <a:pt x="26424" y="7551"/>
                  </a:cubicBezTo>
                  <a:cubicBezTo>
                    <a:pt x="26547" y="7514"/>
                    <a:pt x="26663" y="7456"/>
                    <a:pt x="26788" y="7422"/>
                  </a:cubicBezTo>
                  <a:cubicBezTo>
                    <a:pt x="26907" y="7388"/>
                    <a:pt x="27023" y="7350"/>
                    <a:pt x="27135" y="7300"/>
                  </a:cubicBezTo>
                  <a:cubicBezTo>
                    <a:pt x="27305" y="7225"/>
                    <a:pt x="27459" y="7119"/>
                    <a:pt x="27611" y="7014"/>
                  </a:cubicBezTo>
                  <a:cubicBezTo>
                    <a:pt x="27864" y="6840"/>
                    <a:pt x="28101" y="6653"/>
                    <a:pt x="28360" y="6490"/>
                  </a:cubicBezTo>
                  <a:cubicBezTo>
                    <a:pt x="28619" y="6330"/>
                    <a:pt x="28884" y="6184"/>
                    <a:pt x="29129" y="6003"/>
                  </a:cubicBezTo>
                  <a:cubicBezTo>
                    <a:pt x="29251" y="5915"/>
                    <a:pt x="29367" y="5820"/>
                    <a:pt x="29489" y="5728"/>
                  </a:cubicBezTo>
                  <a:cubicBezTo>
                    <a:pt x="29605" y="5639"/>
                    <a:pt x="29727" y="5558"/>
                    <a:pt x="29850" y="5476"/>
                  </a:cubicBezTo>
                  <a:cubicBezTo>
                    <a:pt x="29962" y="5402"/>
                    <a:pt x="30071" y="5323"/>
                    <a:pt x="30180" y="5242"/>
                  </a:cubicBezTo>
                  <a:cubicBezTo>
                    <a:pt x="30305" y="5143"/>
                    <a:pt x="30435" y="5044"/>
                    <a:pt x="30558" y="4939"/>
                  </a:cubicBezTo>
                  <a:cubicBezTo>
                    <a:pt x="30595" y="4904"/>
                    <a:pt x="30629" y="4871"/>
                    <a:pt x="30660" y="4833"/>
                  </a:cubicBezTo>
                  <a:cubicBezTo>
                    <a:pt x="30701" y="4779"/>
                    <a:pt x="30748" y="4711"/>
                    <a:pt x="30782" y="4650"/>
                  </a:cubicBezTo>
                  <a:cubicBezTo>
                    <a:pt x="30829" y="4554"/>
                    <a:pt x="30833" y="4469"/>
                    <a:pt x="30840" y="4364"/>
                  </a:cubicBezTo>
                  <a:cubicBezTo>
                    <a:pt x="30843" y="4336"/>
                    <a:pt x="30840" y="4306"/>
                    <a:pt x="30836" y="4275"/>
                  </a:cubicBezTo>
                  <a:cubicBezTo>
                    <a:pt x="30826" y="4197"/>
                    <a:pt x="30812" y="4122"/>
                    <a:pt x="30779" y="4050"/>
                  </a:cubicBezTo>
                  <a:cubicBezTo>
                    <a:pt x="30710" y="3908"/>
                    <a:pt x="30625" y="3769"/>
                    <a:pt x="30534" y="3639"/>
                  </a:cubicBezTo>
                  <a:cubicBezTo>
                    <a:pt x="30432" y="3503"/>
                    <a:pt x="30316" y="3377"/>
                    <a:pt x="30200" y="3254"/>
                  </a:cubicBezTo>
                  <a:cubicBezTo>
                    <a:pt x="29986" y="3030"/>
                    <a:pt x="29744" y="2833"/>
                    <a:pt x="29523" y="2612"/>
                  </a:cubicBezTo>
                  <a:cubicBezTo>
                    <a:pt x="29295" y="2384"/>
                    <a:pt x="29085" y="2136"/>
                    <a:pt x="28870" y="1898"/>
                  </a:cubicBezTo>
                  <a:cubicBezTo>
                    <a:pt x="28768" y="1785"/>
                    <a:pt x="28666" y="1673"/>
                    <a:pt x="28561" y="1568"/>
                  </a:cubicBezTo>
                  <a:cubicBezTo>
                    <a:pt x="28459" y="1469"/>
                    <a:pt x="28353" y="1373"/>
                    <a:pt x="28244" y="1282"/>
                  </a:cubicBezTo>
                  <a:cubicBezTo>
                    <a:pt x="28121" y="1180"/>
                    <a:pt x="28003" y="1078"/>
                    <a:pt x="27867" y="993"/>
                  </a:cubicBezTo>
                  <a:cubicBezTo>
                    <a:pt x="27734" y="911"/>
                    <a:pt x="27574" y="877"/>
                    <a:pt x="27424" y="840"/>
                  </a:cubicBezTo>
                  <a:cubicBezTo>
                    <a:pt x="27299" y="809"/>
                    <a:pt x="27173" y="782"/>
                    <a:pt x="27044" y="758"/>
                  </a:cubicBezTo>
                  <a:cubicBezTo>
                    <a:pt x="26897" y="731"/>
                    <a:pt x="26751" y="711"/>
                    <a:pt x="26601" y="693"/>
                  </a:cubicBezTo>
                  <a:cubicBezTo>
                    <a:pt x="26325" y="659"/>
                    <a:pt x="26047" y="618"/>
                    <a:pt x="25771" y="591"/>
                  </a:cubicBezTo>
                  <a:cubicBezTo>
                    <a:pt x="25162" y="533"/>
                    <a:pt x="24550" y="499"/>
                    <a:pt x="23942" y="455"/>
                  </a:cubicBezTo>
                  <a:cubicBezTo>
                    <a:pt x="23604" y="428"/>
                    <a:pt x="23268" y="394"/>
                    <a:pt x="22931" y="384"/>
                  </a:cubicBezTo>
                  <a:cubicBezTo>
                    <a:pt x="22584" y="370"/>
                    <a:pt x="22237" y="360"/>
                    <a:pt x="21893" y="350"/>
                  </a:cubicBezTo>
                  <a:cubicBezTo>
                    <a:pt x="21247" y="326"/>
                    <a:pt x="20604" y="306"/>
                    <a:pt x="19962" y="282"/>
                  </a:cubicBezTo>
                  <a:cubicBezTo>
                    <a:pt x="19312" y="258"/>
                    <a:pt x="18659" y="224"/>
                    <a:pt x="18009" y="217"/>
                  </a:cubicBezTo>
                  <a:cubicBezTo>
                    <a:pt x="17342" y="207"/>
                    <a:pt x="16676" y="200"/>
                    <a:pt x="16009" y="183"/>
                  </a:cubicBezTo>
                  <a:cubicBezTo>
                    <a:pt x="15668" y="173"/>
                    <a:pt x="15332" y="169"/>
                    <a:pt x="14991" y="169"/>
                  </a:cubicBezTo>
                  <a:cubicBezTo>
                    <a:pt x="14688" y="169"/>
                    <a:pt x="14382" y="169"/>
                    <a:pt x="14076" y="159"/>
                  </a:cubicBezTo>
                  <a:cubicBezTo>
                    <a:pt x="13753" y="149"/>
                    <a:pt x="13430" y="142"/>
                    <a:pt x="13107" y="128"/>
                  </a:cubicBezTo>
                  <a:cubicBezTo>
                    <a:pt x="12944" y="122"/>
                    <a:pt x="12780" y="108"/>
                    <a:pt x="12617" y="102"/>
                  </a:cubicBezTo>
                  <a:cubicBezTo>
                    <a:pt x="12460" y="95"/>
                    <a:pt x="12304" y="91"/>
                    <a:pt x="12145" y="88"/>
                  </a:cubicBezTo>
                  <a:cubicBezTo>
                    <a:pt x="11838" y="75"/>
                    <a:pt x="11528" y="78"/>
                    <a:pt x="11222" y="75"/>
                  </a:cubicBezTo>
                  <a:cubicBezTo>
                    <a:pt x="11071" y="73"/>
                    <a:pt x="10919" y="73"/>
                    <a:pt x="10767" y="73"/>
                  </a:cubicBezTo>
                  <a:cubicBezTo>
                    <a:pt x="10615" y="73"/>
                    <a:pt x="10462" y="73"/>
                    <a:pt x="10311" y="70"/>
                  </a:cubicBezTo>
                  <a:cubicBezTo>
                    <a:pt x="10044" y="68"/>
                    <a:pt x="9777" y="57"/>
                    <a:pt x="9511" y="57"/>
                  </a:cubicBezTo>
                  <a:cubicBezTo>
                    <a:pt x="9478" y="57"/>
                    <a:pt x="9446" y="57"/>
                    <a:pt x="9413" y="57"/>
                  </a:cubicBezTo>
                  <a:cubicBezTo>
                    <a:pt x="9263" y="57"/>
                    <a:pt x="9110" y="61"/>
                    <a:pt x="8961" y="61"/>
                  </a:cubicBezTo>
                  <a:cubicBezTo>
                    <a:pt x="8821" y="61"/>
                    <a:pt x="8681" y="57"/>
                    <a:pt x="8542" y="57"/>
                  </a:cubicBezTo>
                  <a:cubicBezTo>
                    <a:pt x="8253" y="57"/>
                    <a:pt x="7960" y="44"/>
                    <a:pt x="7667" y="26"/>
                  </a:cubicBezTo>
                  <a:cubicBezTo>
                    <a:pt x="7427" y="10"/>
                    <a:pt x="7188" y="1"/>
                    <a:pt x="69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56"/>
            <p:cNvSpPr/>
            <p:nvPr/>
          </p:nvSpPr>
          <p:spPr>
            <a:xfrm>
              <a:off x="4097237" y="2130812"/>
              <a:ext cx="58661" cy="327077"/>
            </a:xfrm>
            <a:custGeom>
              <a:avLst/>
              <a:gdLst/>
              <a:ahLst/>
              <a:cxnLst/>
              <a:rect l="l" t="t" r="r" b="b"/>
              <a:pathLst>
                <a:path w="1447" h="8068" extrusionOk="0">
                  <a:moveTo>
                    <a:pt x="401" y="0"/>
                  </a:moveTo>
                  <a:cubicBezTo>
                    <a:pt x="291" y="0"/>
                    <a:pt x="175" y="46"/>
                    <a:pt x="114" y="127"/>
                  </a:cubicBezTo>
                  <a:cubicBezTo>
                    <a:pt x="93" y="159"/>
                    <a:pt x="62" y="192"/>
                    <a:pt x="45" y="226"/>
                  </a:cubicBezTo>
                  <a:cubicBezTo>
                    <a:pt x="11" y="297"/>
                    <a:pt x="1" y="366"/>
                    <a:pt x="4" y="448"/>
                  </a:cubicBezTo>
                  <a:lnTo>
                    <a:pt x="4" y="454"/>
                  </a:lnTo>
                  <a:cubicBezTo>
                    <a:pt x="4" y="481"/>
                    <a:pt x="11" y="512"/>
                    <a:pt x="18" y="539"/>
                  </a:cubicBezTo>
                  <a:cubicBezTo>
                    <a:pt x="28" y="611"/>
                    <a:pt x="32" y="682"/>
                    <a:pt x="35" y="754"/>
                  </a:cubicBezTo>
                  <a:cubicBezTo>
                    <a:pt x="42" y="893"/>
                    <a:pt x="48" y="1032"/>
                    <a:pt x="59" y="1168"/>
                  </a:cubicBezTo>
                  <a:cubicBezTo>
                    <a:pt x="79" y="1457"/>
                    <a:pt x="106" y="1743"/>
                    <a:pt x="144" y="2029"/>
                  </a:cubicBezTo>
                  <a:cubicBezTo>
                    <a:pt x="164" y="2179"/>
                    <a:pt x="191" y="2325"/>
                    <a:pt x="208" y="2471"/>
                  </a:cubicBezTo>
                  <a:cubicBezTo>
                    <a:pt x="222" y="2618"/>
                    <a:pt x="239" y="2760"/>
                    <a:pt x="249" y="2907"/>
                  </a:cubicBezTo>
                  <a:cubicBezTo>
                    <a:pt x="269" y="3206"/>
                    <a:pt x="293" y="3506"/>
                    <a:pt x="327" y="3801"/>
                  </a:cubicBezTo>
                  <a:cubicBezTo>
                    <a:pt x="341" y="3941"/>
                    <a:pt x="362" y="4081"/>
                    <a:pt x="375" y="4220"/>
                  </a:cubicBezTo>
                  <a:cubicBezTo>
                    <a:pt x="392" y="4373"/>
                    <a:pt x="406" y="4530"/>
                    <a:pt x="420" y="4682"/>
                  </a:cubicBezTo>
                  <a:cubicBezTo>
                    <a:pt x="447" y="4988"/>
                    <a:pt x="474" y="5298"/>
                    <a:pt x="511" y="5604"/>
                  </a:cubicBezTo>
                  <a:cubicBezTo>
                    <a:pt x="552" y="5930"/>
                    <a:pt x="593" y="6254"/>
                    <a:pt x="627" y="6580"/>
                  </a:cubicBezTo>
                  <a:cubicBezTo>
                    <a:pt x="660" y="6907"/>
                    <a:pt x="681" y="7233"/>
                    <a:pt x="701" y="7560"/>
                  </a:cubicBezTo>
                  <a:cubicBezTo>
                    <a:pt x="705" y="7615"/>
                    <a:pt x="709" y="7669"/>
                    <a:pt x="712" y="7727"/>
                  </a:cubicBezTo>
                  <a:cubicBezTo>
                    <a:pt x="725" y="7915"/>
                    <a:pt x="885" y="8068"/>
                    <a:pt x="1074" y="8068"/>
                  </a:cubicBezTo>
                  <a:cubicBezTo>
                    <a:pt x="1081" y="8068"/>
                    <a:pt x="1087" y="8067"/>
                    <a:pt x="1093" y="8067"/>
                  </a:cubicBezTo>
                  <a:cubicBezTo>
                    <a:pt x="1290" y="8053"/>
                    <a:pt x="1447" y="7880"/>
                    <a:pt x="1433" y="7682"/>
                  </a:cubicBezTo>
                  <a:cubicBezTo>
                    <a:pt x="1412" y="7353"/>
                    <a:pt x="1399" y="7023"/>
                    <a:pt x="1368" y="6690"/>
                  </a:cubicBezTo>
                  <a:cubicBezTo>
                    <a:pt x="1341" y="6349"/>
                    <a:pt x="1304" y="6012"/>
                    <a:pt x="1273" y="5673"/>
                  </a:cubicBezTo>
                  <a:cubicBezTo>
                    <a:pt x="1216" y="5070"/>
                    <a:pt x="1202" y="4465"/>
                    <a:pt x="1137" y="3863"/>
                  </a:cubicBezTo>
                  <a:cubicBezTo>
                    <a:pt x="1106" y="3563"/>
                    <a:pt x="1086" y="3264"/>
                    <a:pt x="1065" y="2964"/>
                  </a:cubicBezTo>
                  <a:cubicBezTo>
                    <a:pt x="1048" y="2672"/>
                    <a:pt x="1018" y="2379"/>
                    <a:pt x="974" y="2087"/>
                  </a:cubicBezTo>
                  <a:cubicBezTo>
                    <a:pt x="930" y="1804"/>
                    <a:pt x="902" y="1519"/>
                    <a:pt x="882" y="1236"/>
                  </a:cubicBezTo>
                  <a:cubicBezTo>
                    <a:pt x="869" y="1093"/>
                    <a:pt x="858" y="950"/>
                    <a:pt x="852" y="808"/>
                  </a:cubicBezTo>
                  <a:cubicBezTo>
                    <a:pt x="844" y="740"/>
                    <a:pt x="841" y="672"/>
                    <a:pt x="834" y="600"/>
                  </a:cubicBezTo>
                  <a:cubicBezTo>
                    <a:pt x="834" y="570"/>
                    <a:pt x="828" y="536"/>
                    <a:pt x="824" y="505"/>
                  </a:cubicBezTo>
                  <a:cubicBezTo>
                    <a:pt x="814" y="444"/>
                    <a:pt x="807" y="366"/>
                    <a:pt x="787" y="311"/>
                  </a:cubicBezTo>
                  <a:cubicBezTo>
                    <a:pt x="773" y="267"/>
                    <a:pt x="756" y="226"/>
                    <a:pt x="732" y="185"/>
                  </a:cubicBezTo>
                  <a:cubicBezTo>
                    <a:pt x="685" y="121"/>
                    <a:pt x="630" y="83"/>
                    <a:pt x="566" y="43"/>
                  </a:cubicBezTo>
                  <a:cubicBezTo>
                    <a:pt x="519" y="14"/>
                    <a:pt x="461" y="0"/>
                    <a:pt x="4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56"/>
            <p:cNvSpPr/>
            <p:nvPr/>
          </p:nvSpPr>
          <p:spPr>
            <a:xfrm>
              <a:off x="4208395" y="2126718"/>
              <a:ext cx="45689" cy="338225"/>
            </a:xfrm>
            <a:custGeom>
              <a:avLst/>
              <a:gdLst/>
              <a:ahLst/>
              <a:cxnLst/>
              <a:rect l="l" t="t" r="r" b="b"/>
              <a:pathLst>
                <a:path w="1127" h="8343" extrusionOk="0">
                  <a:moveTo>
                    <a:pt x="365" y="0"/>
                  </a:moveTo>
                  <a:cubicBezTo>
                    <a:pt x="360" y="0"/>
                    <a:pt x="356" y="1"/>
                    <a:pt x="351" y="1"/>
                  </a:cubicBezTo>
                  <a:cubicBezTo>
                    <a:pt x="229" y="7"/>
                    <a:pt x="130" y="79"/>
                    <a:pt x="69" y="184"/>
                  </a:cubicBezTo>
                  <a:cubicBezTo>
                    <a:pt x="8" y="293"/>
                    <a:pt x="0" y="412"/>
                    <a:pt x="11" y="531"/>
                  </a:cubicBezTo>
                  <a:cubicBezTo>
                    <a:pt x="17" y="606"/>
                    <a:pt x="28" y="678"/>
                    <a:pt x="31" y="749"/>
                  </a:cubicBezTo>
                  <a:cubicBezTo>
                    <a:pt x="41" y="899"/>
                    <a:pt x="55" y="1045"/>
                    <a:pt x="75" y="1191"/>
                  </a:cubicBezTo>
                  <a:cubicBezTo>
                    <a:pt x="113" y="1505"/>
                    <a:pt x="127" y="1824"/>
                    <a:pt x="151" y="2141"/>
                  </a:cubicBezTo>
                  <a:cubicBezTo>
                    <a:pt x="198" y="2770"/>
                    <a:pt x="270" y="3399"/>
                    <a:pt x="311" y="4031"/>
                  </a:cubicBezTo>
                  <a:cubicBezTo>
                    <a:pt x="355" y="4661"/>
                    <a:pt x="375" y="5290"/>
                    <a:pt x="385" y="5923"/>
                  </a:cubicBezTo>
                  <a:cubicBezTo>
                    <a:pt x="388" y="6243"/>
                    <a:pt x="392" y="6562"/>
                    <a:pt x="392" y="6882"/>
                  </a:cubicBezTo>
                  <a:cubicBezTo>
                    <a:pt x="388" y="7253"/>
                    <a:pt x="368" y="7623"/>
                    <a:pt x="344" y="7995"/>
                  </a:cubicBezTo>
                  <a:lnTo>
                    <a:pt x="344" y="8019"/>
                  </a:lnTo>
                  <a:cubicBezTo>
                    <a:pt x="351" y="8104"/>
                    <a:pt x="409" y="8195"/>
                    <a:pt x="466" y="8250"/>
                  </a:cubicBezTo>
                  <a:cubicBezTo>
                    <a:pt x="536" y="8309"/>
                    <a:pt x="622" y="8343"/>
                    <a:pt x="711" y="8343"/>
                  </a:cubicBezTo>
                  <a:cubicBezTo>
                    <a:pt x="719" y="8343"/>
                    <a:pt x="727" y="8342"/>
                    <a:pt x="735" y="8342"/>
                  </a:cubicBezTo>
                  <a:cubicBezTo>
                    <a:pt x="831" y="8338"/>
                    <a:pt x="923" y="8294"/>
                    <a:pt x="987" y="8219"/>
                  </a:cubicBezTo>
                  <a:cubicBezTo>
                    <a:pt x="1004" y="8195"/>
                    <a:pt x="1025" y="8168"/>
                    <a:pt x="1041" y="8141"/>
                  </a:cubicBezTo>
                  <a:cubicBezTo>
                    <a:pt x="1072" y="8083"/>
                    <a:pt x="1082" y="8022"/>
                    <a:pt x="1079" y="7954"/>
                  </a:cubicBezTo>
                  <a:cubicBezTo>
                    <a:pt x="1102" y="7583"/>
                    <a:pt x="1123" y="7212"/>
                    <a:pt x="1127" y="6838"/>
                  </a:cubicBezTo>
                  <a:cubicBezTo>
                    <a:pt x="1127" y="6518"/>
                    <a:pt x="1123" y="6202"/>
                    <a:pt x="1120" y="5882"/>
                  </a:cubicBezTo>
                  <a:cubicBezTo>
                    <a:pt x="1113" y="5240"/>
                    <a:pt x="1099" y="4600"/>
                    <a:pt x="1069" y="3960"/>
                  </a:cubicBezTo>
                  <a:cubicBezTo>
                    <a:pt x="1052" y="3623"/>
                    <a:pt x="1025" y="3290"/>
                    <a:pt x="1000" y="2954"/>
                  </a:cubicBezTo>
                  <a:cubicBezTo>
                    <a:pt x="980" y="2661"/>
                    <a:pt x="956" y="2365"/>
                    <a:pt x="939" y="2072"/>
                  </a:cubicBezTo>
                  <a:cubicBezTo>
                    <a:pt x="923" y="1759"/>
                    <a:pt x="916" y="1447"/>
                    <a:pt x="882" y="1137"/>
                  </a:cubicBezTo>
                  <a:cubicBezTo>
                    <a:pt x="868" y="984"/>
                    <a:pt x="848" y="834"/>
                    <a:pt x="824" y="681"/>
                  </a:cubicBezTo>
                  <a:cubicBezTo>
                    <a:pt x="810" y="586"/>
                    <a:pt x="790" y="494"/>
                    <a:pt x="769" y="398"/>
                  </a:cubicBezTo>
                  <a:cubicBezTo>
                    <a:pt x="746" y="280"/>
                    <a:pt x="691" y="167"/>
                    <a:pt x="592" y="86"/>
                  </a:cubicBezTo>
                  <a:cubicBezTo>
                    <a:pt x="528" y="30"/>
                    <a:pt x="451" y="0"/>
                    <a:pt x="3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56"/>
            <p:cNvSpPr/>
            <p:nvPr/>
          </p:nvSpPr>
          <p:spPr>
            <a:xfrm>
              <a:off x="3900339" y="2118407"/>
              <a:ext cx="210889" cy="281915"/>
            </a:xfrm>
            <a:custGeom>
              <a:avLst/>
              <a:gdLst/>
              <a:ahLst/>
              <a:cxnLst/>
              <a:rect l="l" t="t" r="r" b="b"/>
              <a:pathLst>
                <a:path w="5202" h="6954" extrusionOk="0">
                  <a:moveTo>
                    <a:pt x="3899" y="1"/>
                  </a:moveTo>
                  <a:cubicBezTo>
                    <a:pt x="3736" y="1"/>
                    <a:pt x="3573" y="8"/>
                    <a:pt x="3412" y="32"/>
                  </a:cubicBezTo>
                  <a:cubicBezTo>
                    <a:pt x="3269" y="52"/>
                    <a:pt x="3130" y="77"/>
                    <a:pt x="2991" y="107"/>
                  </a:cubicBezTo>
                  <a:cubicBezTo>
                    <a:pt x="2875" y="131"/>
                    <a:pt x="2756" y="158"/>
                    <a:pt x="2640" y="189"/>
                  </a:cubicBezTo>
                  <a:cubicBezTo>
                    <a:pt x="2409" y="243"/>
                    <a:pt x="2184" y="304"/>
                    <a:pt x="1963" y="386"/>
                  </a:cubicBezTo>
                  <a:cubicBezTo>
                    <a:pt x="1858" y="427"/>
                    <a:pt x="1752" y="474"/>
                    <a:pt x="1650" y="515"/>
                  </a:cubicBezTo>
                  <a:cubicBezTo>
                    <a:pt x="1534" y="562"/>
                    <a:pt x="1419" y="614"/>
                    <a:pt x="1310" y="672"/>
                  </a:cubicBezTo>
                  <a:cubicBezTo>
                    <a:pt x="1120" y="771"/>
                    <a:pt x="933" y="886"/>
                    <a:pt x="786" y="1046"/>
                  </a:cubicBezTo>
                  <a:cubicBezTo>
                    <a:pt x="688" y="1154"/>
                    <a:pt x="595" y="1267"/>
                    <a:pt x="511" y="1389"/>
                  </a:cubicBezTo>
                  <a:cubicBezTo>
                    <a:pt x="453" y="1474"/>
                    <a:pt x="391" y="1563"/>
                    <a:pt x="347" y="1655"/>
                  </a:cubicBezTo>
                  <a:cubicBezTo>
                    <a:pt x="297" y="1763"/>
                    <a:pt x="256" y="1879"/>
                    <a:pt x="215" y="1991"/>
                  </a:cubicBezTo>
                  <a:cubicBezTo>
                    <a:pt x="170" y="2107"/>
                    <a:pt x="140" y="2226"/>
                    <a:pt x="116" y="2349"/>
                  </a:cubicBezTo>
                  <a:cubicBezTo>
                    <a:pt x="88" y="2468"/>
                    <a:pt x="58" y="2583"/>
                    <a:pt x="38" y="2702"/>
                  </a:cubicBezTo>
                  <a:cubicBezTo>
                    <a:pt x="17" y="2832"/>
                    <a:pt x="7" y="2968"/>
                    <a:pt x="4" y="3101"/>
                  </a:cubicBezTo>
                  <a:cubicBezTo>
                    <a:pt x="0" y="3220"/>
                    <a:pt x="0" y="3342"/>
                    <a:pt x="0" y="3461"/>
                  </a:cubicBezTo>
                  <a:cubicBezTo>
                    <a:pt x="0" y="3587"/>
                    <a:pt x="0" y="3710"/>
                    <a:pt x="4" y="3835"/>
                  </a:cubicBezTo>
                  <a:cubicBezTo>
                    <a:pt x="4" y="3862"/>
                    <a:pt x="7" y="3889"/>
                    <a:pt x="7" y="3917"/>
                  </a:cubicBezTo>
                  <a:cubicBezTo>
                    <a:pt x="11" y="3951"/>
                    <a:pt x="14" y="3988"/>
                    <a:pt x="14" y="4022"/>
                  </a:cubicBezTo>
                  <a:cubicBezTo>
                    <a:pt x="21" y="4104"/>
                    <a:pt x="38" y="4182"/>
                    <a:pt x="52" y="4264"/>
                  </a:cubicBezTo>
                  <a:cubicBezTo>
                    <a:pt x="68" y="4376"/>
                    <a:pt x="96" y="4489"/>
                    <a:pt x="126" y="4600"/>
                  </a:cubicBezTo>
                  <a:cubicBezTo>
                    <a:pt x="154" y="4713"/>
                    <a:pt x="181" y="4828"/>
                    <a:pt x="211" y="4938"/>
                  </a:cubicBezTo>
                  <a:cubicBezTo>
                    <a:pt x="242" y="5046"/>
                    <a:pt x="283" y="5148"/>
                    <a:pt x="324" y="5254"/>
                  </a:cubicBezTo>
                  <a:cubicBezTo>
                    <a:pt x="347" y="5318"/>
                    <a:pt x="371" y="5387"/>
                    <a:pt x="395" y="5451"/>
                  </a:cubicBezTo>
                  <a:cubicBezTo>
                    <a:pt x="422" y="5526"/>
                    <a:pt x="453" y="5601"/>
                    <a:pt x="487" y="5672"/>
                  </a:cubicBezTo>
                  <a:cubicBezTo>
                    <a:pt x="521" y="5754"/>
                    <a:pt x="562" y="5832"/>
                    <a:pt x="603" y="5910"/>
                  </a:cubicBezTo>
                  <a:cubicBezTo>
                    <a:pt x="639" y="5982"/>
                    <a:pt x="671" y="6053"/>
                    <a:pt x="711" y="6121"/>
                  </a:cubicBezTo>
                  <a:cubicBezTo>
                    <a:pt x="746" y="6183"/>
                    <a:pt x="782" y="6244"/>
                    <a:pt x="820" y="6305"/>
                  </a:cubicBezTo>
                  <a:cubicBezTo>
                    <a:pt x="861" y="6373"/>
                    <a:pt x="898" y="6441"/>
                    <a:pt x="939" y="6509"/>
                  </a:cubicBezTo>
                  <a:cubicBezTo>
                    <a:pt x="986" y="6591"/>
                    <a:pt x="1044" y="6665"/>
                    <a:pt x="1109" y="6737"/>
                  </a:cubicBezTo>
                  <a:cubicBezTo>
                    <a:pt x="1133" y="6767"/>
                    <a:pt x="1157" y="6798"/>
                    <a:pt x="1184" y="6825"/>
                  </a:cubicBezTo>
                  <a:cubicBezTo>
                    <a:pt x="1218" y="6866"/>
                    <a:pt x="1259" y="6900"/>
                    <a:pt x="1306" y="6927"/>
                  </a:cubicBezTo>
                  <a:cubicBezTo>
                    <a:pt x="1335" y="6945"/>
                    <a:pt x="1368" y="6954"/>
                    <a:pt x="1401" y="6954"/>
                  </a:cubicBezTo>
                  <a:cubicBezTo>
                    <a:pt x="1455" y="6954"/>
                    <a:pt x="1509" y="6932"/>
                    <a:pt x="1545" y="6894"/>
                  </a:cubicBezTo>
                  <a:cubicBezTo>
                    <a:pt x="1606" y="6828"/>
                    <a:pt x="1619" y="6726"/>
                    <a:pt x="1569" y="6652"/>
                  </a:cubicBezTo>
                  <a:cubicBezTo>
                    <a:pt x="1528" y="6591"/>
                    <a:pt x="1487" y="6526"/>
                    <a:pt x="1443" y="6468"/>
                  </a:cubicBezTo>
                  <a:cubicBezTo>
                    <a:pt x="1395" y="6407"/>
                    <a:pt x="1351" y="6346"/>
                    <a:pt x="1313" y="6277"/>
                  </a:cubicBezTo>
                  <a:cubicBezTo>
                    <a:pt x="1249" y="6152"/>
                    <a:pt x="1187" y="6026"/>
                    <a:pt x="1126" y="5900"/>
                  </a:cubicBezTo>
                  <a:cubicBezTo>
                    <a:pt x="1096" y="5825"/>
                    <a:pt x="1068" y="5751"/>
                    <a:pt x="1035" y="5679"/>
                  </a:cubicBezTo>
                  <a:cubicBezTo>
                    <a:pt x="1011" y="5624"/>
                    <a:pt x="983" y="5574"/>
                    <a:pt x="956" y="5519"/>
                  </a:cubicBezTo>
                  <a:cubicBezTo>
                    <a:pt x="912" y="5404"/>
                    <a:pt x="871" y="5288"/>
                    <a:pt x="837" y="5169"/>
                  </a:cubicBezTo>
                  <a:cubicBezTo>
                    <a:pt x="803" y="5053"/>
                    <a:pt x="759" y="4938"/>
                    <a:pt x="732" y="4818"/>
                  </a:cubicBezTo>
                  <a:cubicBezTo>
                    <a:pt x="701" y="4689"/>
                    <a:pt x="680" y="4553"/>
                    <a:pt x="650" y="4424"/>
                  </a:cubicBezTo>
                  <a:cubicBezTo>
                    <a:pt x="623" y="4308"/>
                    <a:pt x="595" y="4192"/>
                    <a:pt x="575" y="4077"/>
                  </a:cubicBezTo>
                  <a:cubicBezTo>
                    <a:pt x="551" y="3889"/>
                    <a:pt x="551" y="3699"/>
                    <a:pt x="551" y="3512"/>
                  </a:cubicBezTo>
                  <a:cubicBezTo>
                    <a:pt x="551" y="3318"/>
                    <a:pt x="551" y="3128"/>
                    <a:pt x="568" y="2934"/>
                  </a:cubicBezTo>
                  <a:cubicBezTo>
                    <a:pt x="592" y="2767"/>
                    <a:pt x="636" y="2603"/>
                    <a:pt x="680" y="2440"/>
                  </a:cubicBezTo>
                  <a:cubicBezTo>
                    <a:pt x="721" y="2284"/>
                    <a:pt x="779" y="2131"/>
                    <a:pt x="834" y="1978"/>
                  </a:cubicBezTo>
                  <a:cubicBezTo>
                    <a:pt x="878" y="1873"/>
                    <a:pt x="939" y="1777"/>
                    <a:pt x="1004" y="1685"/>
                  </a:cubicBezTo>
                  <a:cubicBezTo>
                    <a:pt x="1058" y="1617"/>
                    <a:pt x="1116" y="1556"/>
                    <a:pt x="1174" y="1492"/>
                  </a:cubicBezTo>
                  <a:cubicBezTo>
                    <a:pt x="1215" y="1447"/>
                    <a:pt x="1256" y="1407"/>
                    <a:pt x="1300" y="1366"/>
                  </a:cubicBezTo>
                  <a:cubicBezTo>
                    <a:pt x="1399" y="1294"/>
                    <a:pt x="1501" y="1233"/>
                    <a:pt x="1606" y="1168"/>
                  </a:cubicBezTo>
                  <a:cubicBezTo>
                    <a:pt x="1721" y="1097"/>
                    <a:pt x="1837" y="1039"/>
                    <a:pt x="1960" y="981"/>
                  </a:cubicBezTo>
                  <a:cubicBezTo>
                    <a:pt x="2089" y="927"/>
                    <a:pt x="2215" y="876"/>
                    <a:pt x="2347" y="835"/>
                  </a:cubicBezTo>
                  <a:cubicBezTo>
                    <a:pt x="2494" y="787"/>
                    <a:pt x="2640" y="746"/>
                    <a:pt x="2787" y="705"/>
                  </a:cubicBezTo>
                  <a:cubicBezTo>
                    <a:pt x="3089" y="628"/>
                    <a:pt x="3392" y="532"/>
                    <a:pt x="3701" y="478"/>
                  </a:cubicBezTo>
                  <a:cubicBezTo>
                    <a:pt x="4130" y="420"/>
                    <a:pt x="4566" y="451"/>
                    <a:pt x="4994" y="430"/>
                  </a:cubicBezTo>
                  <a:cubicBezTo>
                    <a:pt x="5109" y="427"/>
                    <a:pt x="5202" y="331"/>
                    <a:pt x="5202" y="216"/>
                  </a:cubicBezTo>
                  <a:cubicBezTo>
                    <a:pt x="5198" y="107"/>
                    <a:pt x="5106" y="11"/>
                    <a:pt x="4994" y="11"/>
                  </a:cubicBezTo>
                  <a:cubicBezTo>
                    <a:pt x="4991" y="11"/>
                    <a:pt x="4987" y="11"/>
                    <a:pt x="4984" y="11"/>
                  </a:cubicBezTo>
                  <a:cubicBezTo>
                    <a:pt x="4885" y="15"/>
                    <a:pt x="4786" y="17"/>
                    <a:pt x="4687" y="17"/>
                  </a:cubicBezTo>
                  <a:cubicBezTo>
                    <a:pt x="4510" y="17"/>
                    <a:pt x="4333" y="12"/>
                    <a:pt x="4154" y="5"/>
                  </a:cubicBezTo>
                  <a:cubicBezTo>
                    <a:pt x="4069" y="3"/>
                    <a:pt x="3984" y="1"/>
                    <a:pt x="38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56"/>
            <p:cNvSpPr/>
            <p:nvPr/>
          </p:nvSpPr>
          <p:spPr>
            <a:xfrm>
              <a:off x="4303824" y="2219228"/>
              <a:ext cx="518020" cy="31743"/>
            </a:xfrm>
            <a:custGeom>
              <a:avLst/>
              <a:gdLst/>
              <a:ahLst/>
              <a:cxnLst/>
              <a:rect l="l" t="t" r="r" b="b"/>
              <a:pathLst>
                <a:path w="12778" h="783" extrusionOk="0">
                  <a:moveTo>
                    <a:pt x="7594" y="0"/>
                  </a:moveTo>
                  <a:cubicBezTo>
                    <a:pt x="6715" y="0"/>
                    <a:pt x="5837" y="12"/>
                    <a:pt x="4960" y="28"/>
                  </a:cubicBezTo>
                  <a:cubicBezTo>
                    <a:pt x="4280" y="42"/>
                    <a:pt x="3603" y="49"/>
                    <a:pt x="2926" y="66"/>
                  </a:cubicBezTo>
                  <a:cubicBezTo>
                    <a:pt x="2317" y="83"/>
                    <a:pt x="1712" y="107"/>
                    <a:pt x="1106" y="127"/>
                  </a:cubicBezTo>
                  <a:cubicBezTo>
                    <a:pt x="830" y="137"/>
                    <a:pt x="552" y="148"/>
                    <a:pt x="273" y="157"/>
                  </a:cubicBezTo>
                  <a:cubicBezTo>
                    <a:pt x="123" y="165"/>
                    <a:pt x="1" y="290"/>
                    <a:pt x="4" y="440"/>
                  </a:cubicBezTo>
                  <a:lnTo>
                    <a:pt x="4" y="450"/>
                  </a:lnTo>
                  <a:cubicBezTo>
                    <a:pt x="14" y="595"/>
                    <a:pt x="137" y="713"/>
                    <a:pt x="281" y="713"/>
                  </a:cubicBezTo>
                  <a:cubicBezTo>
                    <a:pt x="283" y="713"/>
                    <a:pt x="285" y="713"/>
                    <a:pt x="287" y="712"/>
                  </a:cubicBezTo>
                  <a:cubicBezTo>
                    <a:pt x="960" y="685"/>
                    <a:pt x="1634" y="668"/>
                    <a:pt x="2307" y="658"/>
                  </a:cubicBezTo>
                  <a:cubicBezTo>
                    <a:pt x="2654" y="651"/>
                    <a:pt x="3001" y="647"/>
                    <a:pt x="3345" y="647"/>
                  </a:cubicBezTo>
                  <a:cubicBezTo>
                    <a:pt x="3434" y="646"/>
                    <a:pt x="3523" y="646"/>
                    <a:pt x="3612" y="646"/>
                  </a:cubicBezTo>
                  <a:cubicBezTo>
                    <a:pt x="3835" y="646"/>
                    <a:pt x="4056" y="648"/>
                    <a:pt x="4280" y="651"/>
                  </a:cubicBezTo>
                  <a:cubicBezTo>
                    <a:pt x="4926" y="658"/>
                    <a:pt x="5569" y="651"/>
                    <a:pt x="6215" y="661"/>
                  </a:cubicBezTo>
                  <a:cubicBezTo>
                    <a:pt x="6851" y="668"/>
                    <a:pt x="7484" y="675"/>
                    <a:pt x="8121" y="685"/>
                  </a:cubicBezTo>
                  <a:cubicBezTo>
                    <a:pt x="8740" y="692"/>
                    <a:pt x="9358" y="719"/>
                    <a:pt x="9978" y="722"/>
                  </a:cubicBezTo>
                  <a:cubicBezTo>
                    <a:pt x="10308" y="722"/>
                    <a:pt x="10634" y="726"/>
                    <a:pt x="10964" y="739"/>
                  </a:cubicBezTo>
                  <a:cubicBezTo>
                    <a:pt x="11270" y="753"/>
                    <a:pt x="11577" y="774"/>
                    <a:pt x="11886" y="780"/>
                  </a:cubicBezTo>
                  <a:cubicBezTo>
                    <a:pt x="11934" y="782"/>
                    <a:pt x="11981" y="783"/>
                    <a:pt x="12028" y="783"/>
                  </a:cubicBezTo>
                  <a:cubicBezTo>
                    <a:pt x="12076" y="783"/>
                    <a:pt x="12122" y="782"/>
                    <a:pt x="12168" y="780"/>
                  </a:cubicBezTo>
                  <a:cubicBezTo>
                    <a:pt x="12321" y="770"/>
                    <a:pt x="12489" y="763"/>
                    <a:pt x="12621" y="681"/>
                  </a:cubicBezTo>
                  <a:cubicBezTo>
                    <a:pt x="12726" y="614"/>
                    <a:pt x="12778" y="484"/>
                    <a:pt x="12740" y="365"/>
                  </a:cubicBezTo>
                  <a:cubicBezTo>
                    <a:pt x="12707" y="256"/>
                    <a:pt x="12602" y="167"/>
                    <a:pt x="12487" y="167"/>
                  </a:cubicBezTo>
                  <a:cubicBezTo>
                    <a:pt x="12481" y="167"/>
                    <a:pt x="12475" y="167"/>
                    <a:pt x="12468" y="168"/>
                  </a:cubicBezTo>
                  <a:lnTo>
                    <a:pt x="12440" y="168"/>
                  </a:lnTo>
                  <a:cubicBezTo>
                    <a:pt x="12158" y="137"/>
                    <a:pt x="11876" y="121"/>
                    <a:pt x="11594" y="96"/>
                  </a:cubicBezTo>
                  <a:cubicBezTo>
                    <a:pt x="11288" y="72"/>
                    <a:pt x="10981" y="49"/>
                    <a:pt x="10672" y="39"/>
                  </a:cubicBezTo>
                  <a:cubicBezTo>
                    <a:pt x="10338" y="32"/>
                    <a:pt x="10005" y="32"/>
                    <a:pt x="9675" y="28"/>
                  </a:cubicBezTo>
                  <a:cubicBezTo>
                    <a:pt x="9372" y="25"/>
                    <a:pt x="9073" y="14"/>
                    <a:pt x="8774" y="8"/>
                  </a:cubicBezTo>
                  <a:cubicBezTo>
                    <a:pt x="8381" y="3"/>
                    <a:pt x="7987" y="0"/>
                    <a:pt x="75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56"/>
            <p:cNvSpPr/>
            <p:nvPr/>
          </p:nvSpPr>
          <p:spPr>
            <a:xfrm>
              <a:off x="4405455" y="2296617"/>
              <a:ext cx="468926" cy="37256"/>
            </a:xfrm>
            <a:custGeom>
              <a:avLst/>
              <a:gdLst/>
              <a:ahLst/>
              <a:cxnLst/>
              <a:rect l="l" t="t" r="r" b="b"/>
              <a:pathLst>
                <a:path w="11567" h="919" extrusionOk="0">
                  <a:moveTo>
                    <a:pt x="11080" y="0"/>
                  </a:moveTo>
                  <a:cubicBezTo>
                    <a:pt x="11009" y="4"/>
                    <a:pt x="10937" y="8"/>
                    <a:pt x="10866" y="8"/>
                  </a:cubicBezTo>
                  <a:cubicBezTo>
                    <a:pt x="10816" y="9"/>
                    <a:pt x="10766" y="9"/>
                    <a:pt x="10715" y="9"/>
                  </a:cubicBezTo>
                  <a:cubicBezTo>
                    <a:pt x="10614" y="9"/>
                    <a:pt x="10513" y="8"/>
                    <a:pt x="10413" y="8"/>
                  </a:cubicBezTo>
                  <a:cubicBezTo>
                    <a:pt x="10117" y="11"/>
                    <a:pt x="9821" y="28"/>
                    <a:pt x="9525" y="44"/>
                  </a:cubicBezTo>
                  <a:cubicBezTo>
                    <a:pt x="9372" y="52"/>
                    <a:pt x="9219" y="55"/>
                    <a:pt x="9066" y="58"/>
                  </a:cubicBezTo>
                  <a:cubicBezTo>
                    <a:pt x="8913" y="65"/>
                    <a:pt x="8760" y="75"/>
                    <a:pt x="8607" y="85"/>
                  </a:cubicBezTo>
                  <a:cubicBezTo>
                    <a:pt x="8287" y="110"/>
                    <a:pt x="7971" y="126"/>
                    <a:pt x="7651" y="143"/>
                  </a:cubicBezTo>
                  <a:cubicBezTo>
                    <a:pt x="7512" y="154"/>
                    <a:pt x="7376" y="164"/>
                    <a:pt x="7236" y="171"/>
                  </a:cubicBezTo>
                  <a:cubicBezTo>
                    <a:pt x="7076" y="174"/>
                    <a:pt x="6916" y="177"/>
                    <a:pt x="6757" y="181"/>
                  </a:cubicBezTo>
                  <a:cubicBezTo>
                    <a:pt x="6460" y="191"/>
                    <a:pt x="6161" y="198"/>
                    <a:pt x="5865" y="208"/>
                  </a:cubicBezTo>
                  <a:cubicBezTo>
                    <a:pt x="5236" y="225"/>
                    <a:pt x="4606" y="245"/>
                    <a:pt x="3977" y="256"/>
                  </a:cubicBezTo>
                  <a:cubicBezTo>
                    <a:pt x="3920" y="256"/>
                    <a:pt x="3864" y="257"/>
                    <a:pt x="3807" y="257"/>
                  </a:cubicBezTo>
                  <a:cubicBezTo>
                    <a:pt x="3565" y="257"/>
                    <a:pt x="3321" y="252"/>
                    <a:pt x="3076" y="248"/>
                  </a:cubicBezTo>
                  <a:cubicBezTo>
                    <a:pt x="2795" y="245"/>
                    <a:pt x="2515" y="228"/>
                    <a:pt x="2235" y="228"/>
                  </a:cubicBezTo>
                  <a:cubicBezTo>
                    <a:pt x="2212" y="228"/>
                    <a:pt x="2190" y="228"/>
                    <a:pt x="2168" y="228"/>
                  </a:cubicBezTo>
                  <a:cubicBezTo>
                    <a:pt x="1552" y="235"/>
                    <a:pt x="936" y="259"/>
                    <a:pt x="320" y="262"/>
                  </a:cubicBezTo>
                  <a:cubicBezTo>
                    <a:pt x="144" y="262"/>
                    <a:pt x="1" y="419"/>
                    <a:pt x="4" y="592"/>
                  </a:cubicBezTo>
                  <a:lnTo>
                    <a:pt x="4" y="603"/>
                  </a:lnTo>
                  <a:cubicBezTo>
                    <a:pt x="14" y="779"/>
                    <a:pt x="164" y="909"/>
                    <a:pt x="337" y="909"/>
                  </a:cubicBezTo>
                  <a:cubicBezTo>
                    <a:pt x="990" y="909"/>
                    <a:pt x="1640" y="889"/>
                    <a:pt x="2293" y="885"/>
                  </a:cubicBezTo>
                  <a:cubicBezTo>
                    <a:pt x="2321" y="884"/>
                    <a:pt x="2349" y="884"/>
                    <a:pt x="2377" y="884"/>
                  </a:cubicBezTo>
                  <a:cubicBezTo>
                    <a:pt x="2487" y="884"/>
                    <a:pt x="2596" y="890"/>
                    <a:pt x="2708" y="895"/>
                  </a:cubicBezTo>
                  <a:cubicBezTo>
                    <a:pt x="2868" y="902"/>
                    <a:pt x="3028" y="909"/>
                    <a:pt x="3188" y="912"/>
                  </a:cubicBezTo>
                  <a:cubicBezTo>
                    <a:pt x="3521" y="916"/>
                    <a:pt x="3854" y="919"/>
                    <a:pt x="4192" y="919"/>
                  </a:cubicBezTo>
                  <a:cubicBezTo>
                    <a:pt x="4804" y="916"/>
                    <a:pt x="5419" y="902"/>
                    <a:pt x="6032" y="889"/>
                  </a:cubicBezTo>
                  <a:cubicBezTo>
                    <a:pt x="6331" y="885"/>
                    <a:pt x="6627" y="878"/>
                    <a:pt x="6927" y="871"/>
                  </a:cubicBezTo>
                  <a:cubicBezTo>
                    <a:pt x="7087" y="868"/>
                    <a:pt x="7247" y="865"/>
                    <a:pt x="7410" y="858"/>
                  </a:cubicBezTo>
                  <a:cubicBezTo>
                    <a:pt x="7559" y="851"/>
                    <a:pt x="7709" y="837"/>
                    <a:pt x="7859" y="827"/>
                  </a:cubicBezTo>
                  <a:cubicBezTo>
                    <a:pt x="8008" y="820"/>
                    <a:pt x="8154" y="813"/>
                    <a:pt x="8301" y="807"/>
                  </a:cubicBezTo>
                  <a:cubicBezTo>
                    <a:pt x="8457" y="800"/>
                    <a:pt x="8614" y="783"/>
                    <a:pt x="8770" y="773"/>
                  </a:cubicBezTo>
                  <a:cubicBezTo>
                    <a:pt x="9052" y="749"/>
                    <a:pt x="9341" y="742"/>
                    <a:pt x="9624" y="718"/>
                  </a:cubicBezTo>
                  <a:cubicBezTo>
                    <a:pt x="9913" y="691"/>
                    <a:pt x="10202" y="664"/>
                    <a:pt x="10492" y="640"/>
                  </a:cubicBezTo>
                  <a:cubicBezTo>
                    <a:pt x="10635" y="630"/>
                    <a:pt x="10773" y="623"/>
                    <a:pt x="10913" y="609"/>
                  </a:cubicBezTo>
                  <a:cubicBezTo>
                    <a:pt x="10998" y="603"/>
                    <a:pt x="11084" y="586"/>
                    <a:pt x="11169" y="572"/>
                  </a:cubicBezTo>
                  <a:cubicBezTo>
                    <a:pt x="11260" y="555"/>
                    <a:pt x="11345" y="521"/>
                    <a:pt x="11427" y="473"/>
                  </a:cubicBezTo>
                  <a:cubicBezTo>
                    <a:pt x="11519" y="412"/>
                    <a:pt x="11566" y="297"/>
                    <a:pt x="11533" y="191"/>
                  </a:cubicBezTo>
                  <a:cubicBezTo>
                    <a:pt x="11502" y="85"/>
                    <a:pt x="11400" y="14"/>
                    <a:pt x="11291" y="14"/>
                  </a:cubicBezTo>
                  <a:lnTo>
                    <a:pt x="11274" y="14"/>
                  </a:lnTo>
                  <a:cubicBezTo>
                    <a:pt x="11209" y="8"/>
                    <a:pt x="11145" y="0"/>
                    <a:pt x="110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97" name="Google Shape;2797;p56"/>
          <p:cNvSpPr/>
          <p:nvPr/>
        </p:nvSpPr>
        <p:spPr>
          <a:xfrm>
            <a:off x="5072200" y="2230985"/>
            <a:ext cx="46540" cy="81242"/>
          </a:xfrm>
          <a:custGeom>
            <a:avLst/>
            <a:gdLst/>
            <a:ahLst/>
            <a:cxnLst/>
            <a:rect l="l" t="t" r="r" b="b"/>
            <a:pathLst>
              <a:path w="1148" h="2004" extrusionOk="0">
                <a:moveTo>
                  <a:pt x="340" y="0"/>
                </a:moveTo>
                <a:cubicBezTo>
                  <a:pt x="338" y="0"/>
                  <a:pt x="336" y="0"/>
                  <a:pt x="334" y="0"/>
                </a:cubicBezTo>
                <a:cubicBezTo>
                  <a:pt x="151" y="4"/>
                  <a:pt x="0" y="164"/>
                  <a:pt x="4" y="347"/>
                </a:cubicBezTo>
                <a:cubicBezTo>
                  <a:pt x="11" y="725"/>
                  <a:pt x="18" y="1103"/>
                  <a:pt x="18" y="1480"/>
                </a:cubicBezTo>
                <a:lnTo>
                  <a:pt x="18" y="1511"/>
                </a:lnTo>
                <a:cubicBezTo>
                  <a:pt x="21" y="1569"/>
                  <a:pt x="31" y="1627"/>
                  <a:pt x="41" y="1684"/>
                </a:cubicBezTo>
                <a:cubicBezTo>
                  <a:pt x="49" y="1718"/>
                  <a:pt x="82" y="1796"/>
                  <a:pt x="96" y="1817"/>
                </a:cubicBezTo>
                <a:cubicBezTo>
                  <a:pt x="116" y="1847"/>
                  <a:pt x="140" y="1875"/>
                  <a:pt x="164" y="1902"/>
                </a:cubicBezTo>
                <a:cubicBezTo>
                  <a:pt x="191" y="1922"/>
                  <a:pt x="218" y="1943"/>
                  <a:pt x="249" y="1963"/>
                </a:cubicBezTo>
                <a:cubicBezTo>
                  <a:pt x="300" y="1997"/>
                  <a:pt x="372" y="2004"/>
                  <a:pt x="433" y="2004"/>
                </a:cubicBezTo>
                <a:cubicBezTo>
                  <a:pt x="436" y="2004"/>
                  <a:pt x="439" y="2004"/>
                  <a:pt x="442" y="2004"/>
                </a:cubicBezTo>
                <a:cubicBezTo>
                  <a:pt x="527" y="2004"/>
                  <a:pt x="619" y="1958"/>
                  <a:pt x="674" y="1895"/>
                </a:cubicBezTo>
                <a:cubicBezTo>
                  <a:pt x="752" y="1814"/>
                  <a:pt x="790" y="1712"/>
                  <a:pt x="821" y="1606"/>
                </a:cubicBezTo>
                <a:cubicBezTo>
                  <a:pt x="837" y="1541"/>
                  <a:pt x="851" y="1476"/>
                  <a:pt x="862" y="1412"/>
                </a:cubicBezTo>
                <a:cubicBezTo>
                  <a:pt x="919" y="1398"/>
                  <a:pt x="977" y="1368"/>
                  <a:pt x="1021" y="1321"/>
                </a:cubicBezTo>
                <a:cubicBezTo>
                  <a:pt x="1134" y="1208"/>
                  <a:pt x="1147" y="1027"/>
                  <a:pt x="1062" y="898"/>
                </a:cubicBezTo>
                <a:cubicBezTo>
                  <a:pt x="1052" y="881"/>
                  <a:pt x="1041" y="867"/>
                  <a:pt x="1032" y="858"/>
                </a:cubicBezTo>
                <a:cubicBezTo>
                  <a:pt x="1025" y="840"/>
                  <a:pt x="1014" y="823"/>
                  <a:pt x="1008" y="810"/>
                </a:cubicBezTo>
                <a:cubicBezTo>
                  <a:pt x="947" y="711"/>
                  <a:pt x="865" y="619"/>
                  <a:pt x="749" y="589"/>
                </a:cubicBezTo>
                <a:cubicBezTo>
                  <a:pt x="729" y="586"/>
                  <a:pt x="708" y="582"/>
                  <a:pt x="685" y="582"/>
                </a:cubicBezTo>
                <a:cubicBezTo>
                  <a:pt x="685" y="497"/>
                  <a:pt x="681" y="415"/>
                  <a:pt x="681" y="330"/>
                </a:cubicBezTo>
                <a:cubicBezTo>
                  <a:pt x="678" y="148"/>
                  <a:pt x="521" y="0"/>
                  <a:pt x="34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98" name="Google Shape;2798;p56"/>
          <p:cNvGrpSpPr/>
          <p:nvPr/>
        </p:nvGrpSpPr>
        <p:grpSpPr>
          <a:xfrm>
            <a:off x="3691938" y="3077875"/>
            <a:ext cx="1831300" cy="1794225"/>
            <a:chOff x="2472525" y="3077875"/>
            <a:chExt cx="1831300" cy="1794225"/>
          </a:xfrm>
        </p:grpSpPr>
        <p:sp>
          <p:nvSpPr>
            <p:cNvPr id="2799" name="Google Shape;2799;p56"/>
            <p:cNvSpPr/>
            <p:nvPr/>
          </p:nvSpPr>
          <p:spPr>
            <a:xfrm>
              <a:off x="4163900" y="3216250"/>
              <a:ext cx="131575" cy="104975"/>
            </a:xfrm>
            <a:custGeom>
              <a:avLst/>
              <a:gdLst/>
              <a:ahLst/>
              <a:cxnLst/>
              <a:rect l="l" t="t" r="r" b="b"/>
              <a:pathLst>
                <a:path w="5263" h="4199" extrusionOk="0">
                  <a:moveTo>
                    <a:pt x="2585" y="0"/>
                  </a:moveTo>
                  <a:cubicBezTo>
                    <a:pt x="2532" y="0"/>
                    <a:pt x="2478" y="6"/>
                    <a:pt x="2426" y="10"/>
                  </a:cubicBezTo>
                  <a:cubicBezTo>
                    <a:pt x="2344" y="17"/>
                    <a:pt x="2280" y="51"/>
                    <a:pt x="2212" y="78"/>
                  </a:cubicBezTo>
                  <a:cubicBezTo>
                    <a:pt x="2151" y="92"/>
                    <a:pt x="2086" y="103"/>
                    <a:pt x="2025" y="116"/>
                  </a:cubicBezTo>
                  <a:cubicBezTo>
                    <a:pt x="1936" y="133"/>
                    <a:pt x="1848" y="143"/>
                    <a:pt x="1756" y="153"/>
                  </a:cubicBezTo>
                  <a:cubicBezTo>
                    <a:pt x="1600" y="170"/>
                    <a:pt x="1440" y="180"/>
                    <a:pt x="1280" y="191"/>
                  </a:cubicBezTo>
                  <a:cubicBezTo>
                    <a:pt x="1157" y="191"/>
                    <a:pt x="1035" y="184"/>
                    <a:pt x="912" y="170"/>
                  </a:cubicBezTo>
                  <a:cubicBezTo>
                    <a:pt x="769" y="153"/>
                    <a:pt x="627" y="123"/>
                    <a:pt x="484" y="92"/>
                  </a:cubicBezTo>
                  <a:cubicBezTo>
                    <a:pt x="464" y="87"/>
                    <a:pt x="443" y="85"/>
                    <a:pt x="422" y="85"/>
                  </a:cubicBezTo>
                  <a:cubicBezTo>
                    <a:pt x="319" y="85"/>
                    <a:pt x="206" y="135"/>
                    <a:pt x="130" y="194"/>
                  </a:cubicBezTo>
                  <a:cubicBezTo>
                    <a:pt x="75" y="238"/>
                    <a:pt x="31" y="293"/>
                    <a:pt x="0" y="354"/>
                  </a:cubicBezTo>
                  <a:cubicBezTo>
                    <a:pt x="52" y="381"/>
                    <a:pt x="123" y="422"/>
                    <a:pt x="164" y="456"/>
                  </a:cubicBezTo>
                  <a:cubicBezTo>
                    <a:pt x="253" y="531"/>
                    <a:pt x="317" y="599"/>
                    <a:pt x="368" y="667"/>
                  </a:cubicBezTo>
                  <a:cubicBezTo>
                    <a:pt x="388" y="694"/>
                    <a:pt x="413" y="718"/>
                    <a:pt x="429" y="739"/>
                  </a:cubicBezTo>
                  <a:cubicBezTo>
                    <a:pt x="446" y="752"/>
                    <a:pt x="463" y="769"/>
                    <a:pt x="480" y="783"/>
                  </a:cubicBezTo>
                  <a:cubicBezTo>
                    <a:pt x="528" y="823"/>
                    <a:pt x="576" y="864"/>
                    <a:pt x="623" y="908"/>
                  </a:cubicBezTo>
                  <a:cubicBezTo>
                    <a:pt x="637" y="922"/>
                    <a:pt x="650" y="935"/>
                    <a:pt x="664" y="946"/>
                  </a:cubicBezTo>
                  <a:cubicBezTo>
                    <a:pt x="735" y="1014"/>
                    <a:pt x="807" y="1082"/>
                    <a:pt x="862" y="1164"/>
                  </a:cubicBezTo>
                  <a:cubicBezTo>
                    <a:pt x="909" y="1235"/>
                    <a:pt x="953" y="1307"/>
                    <a:pt x="991" y="1368"/>
                  </a:cubicBezTo>
                  <a:cubicBezTo>
                    <a:pt x="1011" y="1401"/>
                    <a:pt x="1032" y="1432"/>
                    <a:pt x="1052" y="1456"/>
                  </a:cubicBezTo>
                  <a:cubicBezTo>
                    <a:pt x="1079" y="1480"/>
                    <a:pt x="1107" y="1500"/>
                    <a:pt x="1134" y="1524"/>
                  </a:cubicBezTo>
                  <a:cubicBezTo>
                    <a:pt x="1239" y="1606"/>
                    <a:pt x="1334" y="1701"/>
                    <a:pt x="1413" y="1783"/>
                  </a:cubicBezTo>
                  <a:cubicBezTo>
                    <a:pt x="1440" y="1810"/>
                    <a:pt x="1467" y="1837"/>
                    <a:pt x="1494" y="1864"/>
                  </a:cubicBezTo>
                  <a:cubicBezTo>
                    <a:pt x="1542" y="1899"/>
                    <a:pt x="1586" y="1932"/>
                    <a:pt x="1630" y="1970"/>
                  </a:cubicBezTo>
                  <a:cubicBezTo>
                    <a:pt x="1674" y="2017"/>
                    <a:pt x="1719" y="2062"/>
                    <a:pt x="1760" y="2109"/>
                  </a:cubicBezTo>
                  <a:cubicBezTo>
                    <a:pt x="1807" y="2160"/>
                    <a:pt x="1858" y="2211"/>
                    <a:pt x="1906" y="2259"/>
                  </a:cubicBezTo>
                  <a:cubicBezTo>
                    <a:pt x="1960" y="2313"/>
                    <a:pt x="2018" y="2364"/>
                    <a:pt x="2069" y="2419"/>
                  </a:cubicBezTo>
                  <a:cubicBezTo>
                    <a:pt x="2076" y="2425"/>
                    <a:pt x="2086" y="2433"/>
                    <a:pt x="2093" y="2439"/>
                  </a:cubicBezTo>
                  <a:cubicBezTo>
                    <a:pt x="2239" y="2579"/>
                    <a:pt x="2388" y="2711"/>
                    <a:pt x="2545" y="2833"/>
                  </a:cubicBezTo>
                  <a:cubicBezTo>
                    <a:pt x="2719" y="2963"/>
                    <a:pt x="2892" y="3095"/>
                    <a:pt x="3055" y="3235"/>
                  </a:cubicBezTo>
                  <a:cubicBezTo>
                    <a:pt x="3212" y="3368"/>
                    <a:pt x="3358" y="3514"/>
                    <a:pt x="3511" y="3654"/>
                  </a:cubicBezTo>
                  <a:cubicBezTo>
                    <a:pt x="3654" y="3786"/>
                    <a:pt x="3797" y="3922"/>
                    <a:pt x="3971" y="4017"/>
                  </a:cubicBezTo>
                  <a:cubicBezTo>
                    <a:pt x="4055" y="4069"/>
                    <a:pt x="4137" y="4113"/>
                    <a:pt x="4229" y="4144"/>
                  </a:cubicBezTo>
                  <a:cubicBezTo>
                    <a:pt x="4334" y="4179"/>
                    <a:pt x="4430" y="4199"/>
                    <a:pt x="4535" y="4199"/>
                  </a:cubicBezTo>
                  <a:cubicBezTo>
                    <a:pt x="4563" y="4199"/>
                    <a:pt x="4591" y="4197"/>
                    <a:pt x="4620" y="4194"/>
                  </a:cubicBezTo>
                  <a:cubicBezTo>
                    <a:pt x="4685" y="4188"/>
                    <a:pt x="4746" y="4167"/>
                    <a:pt x="4801" y="4136"/>
                  </a:cubicBezTo>
                  <a:cubicBezTo>
                    <a:pt x="4886" y="4092"/>
                    <a:pt x="5011" y="4014"/>
                    <a:pt x="5062" y="3926"/>
                  </a:cubicBezTo>
                  <a:cubicBezTo>
                    <a:pt x="5096" y="3861"/>
                    <a:pt x="5140" y="3803"/>
                    <a:pt x="5164" y="3731"/>
                  </a:cubicBezTo>
                  <a:cubicBezTo>
                    <a:pt x="5185" y="3664"/>
                    <a:pt x="5202" y="3596"/>
                    <a:pt x="5212" y="3524"/>
                  </a:cubicBezTo>
                  <a:cubicBezTo>
                    <a:pt x="5225" y="3433"/>
                    <a:pt x="5225" y="3337"/>
                    <a:pt x="5229" y="3242"/>
                  </a:cubicBezTo>
                  <a:cubicBezTo>
                    <a:pt x="5233" y="3147"/>
                    <a:pt x="5229" y="3051"/>
                    <a:pt x="5229" y="2956"/>
                  </a:cubicBezTo>
                  <a:cubicBezTo>
                    <a:pt x="5233" y="2858"/>
                    <a:pt x="5233" y="2759"/>
                    <a:pt x="5236" y="2660"/>
                  </a:cubicBezTo>
                  <a:cubicBezTo>
                    <a:pt x="5243" y="2415"/>
                    <a:pt x="5263" y="2160"/>
                    <a:pt x="5225" y="1919"/>
                  </a:cubicBezTo>
                  <a:cubicBezTo>
                    <a:pt x="5219" y="1871"/>
                    <a:pt x="5202" y="1817"/>
                    <a:pt x="5189" y="1766"/>
                  </a:cubicBezTo>
                  <a:cubicBezTo>
                    <a:pt x="5178" y="1718"/>
                    <a:pt x="5161" y="1667"/>
                    <a:pt x="5144" y="1629"/>
                  </a:cubicBezTo>
                  <a:cubicBezTo>
                    <a:pt x="5107" y="1541"/>
                    <a:pt x="5038" y="1456"/>
                    <a:pt x="4960" y="1401"/>
                  </a:cubicBezTo>
                  <a:cubicBezTo>
                    <a:pt x="4869" y="1337"/>
                    <a:pt x="4770" y="1296"/>
                    <a:pt x="4658" y="1290"/>
                  </a:cubicBezTo>
                  <a:lnTo>
                    <a:pt x="4583" y="1290"/>
                  </a:lnTo>
                  <a:cubicBezTo>
                    <a:pt x="4525" y="1241"/>
                    <a:pt x="4470" y="1191"/>
                    <a:pt x="4413" y="1143"/>
                  </a:cubicBezTo>
                  <a:cubicBezTo>
                    <a:pt x="4365" y="1099"/>
                    <a:pt x="4304" y="1068"/>
                    <a:pt x="4253" y="1034"/>
                  </a:cubicBezTo>
                  <a:cubicBezTo>
                    <a:pt x="4189" y="990"/>
                    <a:pt x="4134" y="943"/>
                    <a:pt x="4076" y="894"/>
                  </a:cubicBezTo>
                  <a:cubicBezTo>
                    <a:pt x="4029" y="858"/>
                    <a:pt x="3977" y="827"/>
                    <a:pt x="3926" y="792"/>
                  </a:cubicBezTo>
                  <a:cubicBezTo>
                    <a:pt x="3865" y="752"/>
                    <a:pt x="3807" y="711"/>
                    <a:pt x="3746" y="670"/>
                  </a:cubicBezTo>
                  <a:cubicBezTo>
                    <a:pt x="3685" y="629"/>
                    <a:pt x="3617" y="596"/>
                    <a:pt x="3556" y="552"/>
                  </a:cubicBezTo>
                  <a:cubicBezTo>
                    <a:pt x="3504" y="521"/>
                    <a:pt x="3460" y="483"/>
                    <a:pt x="3416" y="445"/>
                  </a:cubicBezTo>
                  <a:cubicBezTo>
                    <a:pt x="3382" y="412"/>
                    <a:pt x="3344" y="378"/>
                    <a:pt x="3307" y="351"/>
                  </a:cubicBezTo>
                  <a:cubicBezTo>
                    <a:pt x="3283" y="334"/>
                    <a:pt x="3259" y="316"/>
                    <a:pt x="3236" y="296"/>
                  </a:cubicBezTo>
                  <a:cubicBezTo>
                    <a:pt x="3188" y="258"/>
                    <a:pt x="3140" y="214"/>
                    <a:pt x="3090" y="177"/>
                  </a:cubicBezTo>
                  <a:cubicBezTo>
                    <a:pt x="3025" y="129"/>
                    <a:pt x="2953" y="92"/>
                    <a:pt x="2878" y="65"/>
                  </a:cubicBezTo>
                  <a:cubicBezTo>
                    <a:pt x="2814" y="37"/>
                    <a:pt x="2746" y="21"/>
                    <a:pt x="2674" y="7"/>
                  </a:cubicBezTo>
                  <a:cubicBezTo>
                    <a:pt x="2645" y="2"/>
                    <a:pt x="2615" y="0"/>
                    <a:pt x="2585" y="0"/>
                  </a:cubicBezTo>
                  <a:close/>
                </a:path>
              </a:pathLst>
            </a:custGeom>
            <a:solidFill>
              <a:srgbClr val="FFE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56"/>
            <p:cNvSpPr/>
            <p:nvPr/>
          </p:nvSpPr>
          <p:spPr>
            <a:xfrm>
              <a:off x="4232775" y="3201925"/>
              <a:ext cx="65950" cy="46525"/>
            </a:xfrm>
            <a:custGeom>
              <a:avLst/>
              <a:gdLst/>
              <a:ahLst/>
              <a:cxnLst/>
              <a:rect l="l" t="t" r="r" b="b"/>
              <a:pathLst>
                <a:path w="2638" h="1861" extrusionOk="0">
                  <a:moveTo>
                    <a:pt x="1441" y="1"/>
                  </a:moveTo>
                  <a:cubicBezTo>
                    <a:pt x="1372" y="1"/>
                    <a:pt x="1302" y="3"/>
                    <a:pt x="1233" y="9"/>
                  </a:cubicBezTo>
                  <a:cubicBezTo>
                    <a:pt x="1198" y="9"/>
                    <a:pt x="1161" y="12"/>
                    <a:pt x="1127" y="15"/>
                  </a:cubicBezTo>
                  <a:cubicBezTo>
                    <a:pt x="1076" y="18"/>
                    <a:pt x="991" y="43"/>
                    <a:pt x="960" y="59"/>
                  </a:cubicBezTo>
                  <a:cubicBezTo>
                    <a:pt x="913" y="84"/>
                    <a:pt x="869" y="111"/>
                    <a:pt x="824" y="138"/>
                  </a:cubicBezTo>
                  <a:cubicBezTo>
                    <a:pt x="787" y="172"/>
                    <a:pt x="753" y="209"/>
                    <a:pt x="722" y="247"/>
                  </a:cubicBezTo>
                  <a:cubicBezTo>
                    <a:pt x="702" y="274"/>
                    <a:pt x="682" y="304"/>
                    <a:pt x="668" y="338"/>
                  </a:cubicBezTo>
                  <a:cubicBezTo>
                    <a:pt x="597" y="311"/>
                    <a:pt x="528" y="288"/>
                    <a:pt x="457" y="263"/>
                  </a:cubicBezTo>
                  <a:cubicBezTo>
                    <a:pt x="422" y="250"/>
                    <a:pt x="385" y="244"/>
                    <a:pt x="349" y="244"/>
                  </a:cubicBezTo>
                  <a:cubicBezTo>
                    <a:pt x="226" y="244"/>
                    <a:pt x="109" y="317"/>
                    <a:pt x="62" y="440"/>
                  </a:cubicBezTo>
                  <a:cubicBezTo>
                    <a:pt x="1" y="594"/>
                    <a:pt x="79" y="778"/>
                    <a:pt x="239" y="835"/>
                  </a:cubicBezTo>
                  <a:cubicBezTo>
                    <a:pt x="420" y="900"/>
                    <a:pt x="610" y="957"/>
                    <a:pt x="784" y="1043"/>
                  </a:cubicBezTo>
                  <a:cubicBezTo>
                    <a:pt x="869" y="1084"/>
                    <a:pt x="950" y="1128"/>
                    <a:pt x="1035" y="1172"/>
                  </a:cubicBezTo>
                  <a:cubicBezTo>
                    <a:pt x="1100" y="1202"/>
                    <a:pt x="1164" y="1233"/>
                    <a:pt x="1225" y="1263"/>
                  </a:cubicBezTo>
                  <a:cubicBezTo>
                    <a:pt x="1297" y="1308"/>
                    <a:pt x="1368" y="1352"/>
                    <a:pt x="1434" y="1410"/>
                  </a:cubicBezTo>
                  <a:cubicBezTo>
                    <a:pt x="1467" y="1440"/>
                    <a:pt x="1505" y="1475"/>
                    <a:pt x="1539" y="1505"/>
                  </a:cubicBezTo>
                  <a:cubicBezTo>
                    <a:pt x="1597" y="1556"/>
                    <a:pt x="1668" y="1590"/>
                    <a:pt x="1732" y="1624"/>
                  </a:cubicBezTo>
                  <a:cubicBezTo>
                    <a:pt x="1770" y="1645"/>
                    <a:pt x="1807" y="1655"/>
                    <a:pt x="1845" y="1665"/>
                  </a:cubicBezTo>
                  <a:cubicBezTo>
                    <a:pt x="1899" y="1682"/>
                    <a:pt x="2021" y="1855"/>
                    <a:pt x="2079" y="1859"/>
                  </a:cubicBezTo>
                  <a:cubicBezTo>
                    <a:pt x="2089" y="1860"/>
                    <a:pt x="2099" y="1860"/>
                    <a:pt x="2108" y="1860"/>
                  </a:cubicBezTo>
                  <a:cubicBezTo>
                    <a:pt x="2236" y="1860"/>
                    <a:pt x="2351" y="1801"/>
                    <a:pt x="2437" y="1703"/>
                  </a:cubicBezTo>
                  <a:cubicBezTo>
                    <a:pt x="2478" y="1651"/>
                    <a:pt x="2437" y="1431"/>
                    <a:pt x="2464" y="1373"/>
                  </a:cubicBezTo>
                  <a:cubicBezTo>
                    <a:pt x="2474" y="1356"/>
                    <a:pt x="2484" y="1335"/>
                    <a:pt x="2491" y="1318"/>
                  </a:cubicBezTo>
                  <a:cubicBezTo>
                    <a:pt x="2511" y="1267"/>
                    <a:pt x="2528" y="1216"/>
                    <a:pt x="2542" y="1165"/>
                  </a:cubicBezTo>
                  <a:cubicBezTo>
                    <a:pt x="2563" y="1094"/>
                    <a:pt x="2583" y="1018"/>
                    <a:pt x="2597" y="947"/>
                  </a:cubicBezTo>
                  <a:cubicBezTo>
                    <a:pt x="2607" y="896"/>
                    <a:pt x="2613" y="845"/>
                    <a:pt x="2624" y="794"/>
                  </a:cubicBezTo>
                  <a:cubicBezTo>
                    <a:pt x="2638" y="720"/>
                    <a:pt x="2638" y="645"/>
                    <a:pt x="2630" y="566"/>
                  </a:cubicBezTo>
                  <a:cubicBezTo>
                    <a:pt x="2627" y="556"/>
                    <a:pt x="2624" y="546"/>
                    <a:pt x="2624" y="536"/>
                  </a:cubicBezTo>
                  <a:cubicBezTo>
                    <a:pt x="2617" y="488"/>
                    <a:pt x="2600" y="447"/>
                    <a:pt x="2576" y="406"/>
                  </a:cubicBezTo>
                  <a:cubicBezTo>
                    <a:pt x="2528" y="324"/>
                    <a:pt x="2491" y="267"/>
                    <a:pt x="2413" y="209"/>
                  </a:cubicBezTo>
                  <a:cubicBezTo>
                    <a:pt x="2359" y="165"/>
                    <a:pt x="2294" y="134"/>
                    <a:pt x="2230" y="107"/>
                  </a:cubicBezTo>
                  <a:cubicBezTo>
                    <a:pt x="2141" y="73"/>
                    <a:pt x="2046" y="53"/>
                    <a:pt x="1954" y="43"/>
                  </a:cubicBezTo>
                  <a:cubicBezTo>
                    <a:pt x="1852" y="29"/>
                    <a:pt x="1749" y="15"/>
                    <a:pt x="1647" y="9"/>
                  </a:cubicBezTo>
                  <a:cubicBezTo>
                    <a:pt x="1579" y="3"/>
                    <a:pt x="1510" y="1"/>
                    <a:pt x="144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56"/>
            <p:cNvSpPr/>
            <p:nvPr/>
          </p:nvSpPr>
          <p:spPr>
            <a:xfrm>
              <a:off x="3618775" y="3223500"/>
              <a:ext cx="670775" cy="742050"/>
            </a:xfrm>
            <a:custGeom>
              <a:avLst/>
              <a:gdLst/>
              <a:ahLst/>
              <a:cxnLst/>
              <a:rect l="l" t="t" r="r" b="b"/>
              <a:pathLst>
                <a:path w="26831" h="29682" extrusionOk="0">
                  <a:moveTo>
                    <a:pt x="21488" y="0"/>
                  </a:moveTo>
                  <a:cubicBezTo>
                    <a:pt x="21444" y="0"/>
                    <a:pt x="21398" y="3"/>
                    <a:pt x="21347" y="6"/>
                  </a:cubicBezTo>
                  <a:cubicBezTo>
                    <a:pt x="21295" y="9"/>
                    <a:pt x="21241" y="26"/>
                    <a:pt x="21190" y="47"/>
                  </a:cubicBezTo>
                  <a:cubicBezTo>
                    <a:pt x="21173" y="53"/>
                    <a:pt x="21156" y="61"/>
                    <a:pt x="21139" y="67"/>
                  </a:cubicBezTo>
                  <a:cubicBezTo>
                    <a:pt x="21102" y="78"/>
                    <a:pt x="21071" y="94"/>
                    <a:pt x="21044" y="111"/>
                  </a:cubicBezTo>
                  <a:lnTo>
                    <a:pt x="21020" y="125"/>
                  </a:lnTo>
                  <a:cubicBezTo>
                    <a:pt x="20952" y="166"/>
                    <a:pt x="20898" y="196"/>
                    <a:pt x="20840" y="251"/>
                  </a:cubicBezTo>
                  <a:cubicBezTo>
                    <a:pt x="20822" y="265"/>
                    <a:pt x="20809" y="278"/>
                    <a:pt x="20792" y="292"/>
                  </a:cubicBezTo>
                  <a:cubicBezTo>
                    <a:pt x="20687" y="394"/>
                    <a:pt x="20612" y="475"/>
                    <a:pt x="20551" y="557"/>
                  </a:cubicBezTo>
                  <a:cubicBezTo>
                    <a:pt x="20499" y="625"/>
                    <a:pt x="20452" y="693"/>
                    <a:pt x="20401" y="778"/>
                  </a:cubicBezTo>
                  <a:cubicBezTo>
                    <a:pt x="20373" y="822"/>
                    <a:pt x="20340" y="867"/>
                    <a:pt x="20309" y="911"/>
                  </a:cubicBezTo>
                  <a:cubicBezTo>
                    <a:pt x="20295" y="931"/>
                    <a:pt x="20282" y="948"/>
                    <a:pt x="20271" y="965"/>
                  </a:cubicBezTo>
                  <a:cubicBezTo>
                    <a:pt x="20241" y="1006"/>
                    <a:pt x="20213" y="1050"/>
                    <a:pt x="20190" y="1094"/>
                  </a:cubicBezTo>
                  <a:cubicBezTo>
                    <a:pt x="20173" y="1119"/>
                    <a:pt x="20156" y="1146"/>
                    <a:pt x="20139" y="1173"/>
                  </a:cubicBezTo>
                  <a:cubicBezTo>
                    <a:pt x="19979" y="1418"/>
                    <a:pt x="19809" y="1676"/>
                    <a:pt x="19601" y="1907"/>
                  </a:cubicBezTo>
                  <a:lnTo>
                    <a:pt x="19537" y="1986"/>
                  </a:lnTo>
                  <a:cubicBezTo>
                    <a:pt x="19455" y="2074"/>
                    <a:pt x="19373" y="2169"/>
                    <a:pt x="19292" y="2265"/>
                  </a:cubicBezTo>
                  <a:lnTo>
                    <a:pt x="19248" y="2316"/>
                  </a:lnTo>
                  <a:cubicBezTo>
                    <a:pt x="19177" y="2401"/>
                    <a:pt x="19101" y="2486"/>
                    <a:pt x="19023" y="2571"/>
                  </a:cubicBezTo>
                  <a:cubicBezTo>
                    <a:pt x="18891" y="2703"/>
                    <a:pt x="18748" y="2833"/>
                    <a:pt x="18608" y="2959"/>
                  </a:cubicBezTo>
                  <a:cubicBezTo>
                    <a:pt x="18550" y="3010"/>
                    <a:pt x="18492" y="3064"/>
                    <a:pt x="18434" y="3115"/>
                  </a:cubicBezTo>
                  <a:cubicBezTo>
                    <a:pt x="18356" y="3190"/>
                    <a:pt x="18274" y="3265"/>
                    <a:pt x="18197" y="3339"/>
                  </a:cubicBezTo>
                  <a:cubicBezTo>
                    <a:pt x="18047" y="3476"/>
                    <a:pt x="17894" y="3619"/>
                    <a:pt x="17741" y="3755"/>
                  </a:cubicBezTo>
                  <a:cubicBezTo>
                    <a:pt x="17676" y="3813"/>
                    <a:pt x="17612" y="3870"/>
                    <a:pt x="17547" y="3928"/>
                  </a:cubicBezTo>
                  <a:cubicBezTo>
                    <a:pt x="17390" y="4068"/>
                    <a:pt x="17230" y="4211"/>
                    <a:pt x="17074" y="4353"/>
                  </a:cubicBezTo>
                  <a:cubicBezTo>
                    <a:pt x="16795" y="4612"/>
                    <a:pt x="16499" y="4895"/>
                    <a:pt x="16220" y="5190"/>
                  </a:cubicBezTo>
                  <a:cubicBezTo>
                    <a:pt x="16020" y="5405"/>
                    <a:pt x="15812" y="5642"/>
                    <a:pt x="15567" y="5942"/>
                  </a:cubicBezTo>
                  <a:cubicBezTo>
                    <a:pt x="15417" y="6126"/>
                    <a:pt x="15258" y="6309"/>
                    <a:pt x="15108" y="6487"/>
                  </a:cubicBezTo>
                  <a:cubicBezTo>
                    <a:pt x="15033" y="6572"/>
                    <a:pt x="14958" y="6656"/>
                    <a:pt x="14886" y="6745"/>
                  </a:cubicBezTo>
                  <a:cubicBezTo>
                    <a:pt x="14792" y="6854"/>
                    <a:pt x="14696" y="6966"/>
                    <a:pt x="14601" y="7071"/>
                  </a:cubicBezTo>
                  <a:cubicBezTo>
                    <a:pt x="14472" y="7217"/>
                    <a:pt x="14339" y="7371"/>
                    <a:pt x="14213" y="7523"/>
                  </a:cubicBezTo>
                  <a:lnTo>
                    <a:pt x="14108" y="7653"/>
                  </a:lnTo>
                  <a:cubicBezTo>
                    <a:pt x="13931" y="7867"/>
                    <a:pt x="13751" y="8085"/>
                    <a:pt x="13560" y="8293"/>
                  </a:cubicBezTo>
                  <a:lnTo>
                    <a:pt x="13550" y="8303"/>
                  </a:lnTo>
                  <a:lnTo>
                    <a:pt x="13539" y="8313"/>
                  </a:lnTo>
                  <a:cubicBezTo>
                    <a:pt x="13380" y="8479"/>
                    <a:pt x="13241" y="8626"/>
                    <a:pt x="13111" y="8765"/>
                  </a:cubicBezTo>
                  <a:cubicBezTo>
                    <a:pt x="13002" y="8884"/>
                    <a:pt x="12900" y="9010"/>
                    <a:pt x="12801" y="9133"/>
                  </a:cubicBezTo>
                  <a:lnTo>
                    <a:pt x="12784" y="9156"/>
                  </a:lnTo>
                  <a:cubicBezTo>
                    <a:pt x="12734" y="9218"/>
                    <a:pt x="12682" y="9283"/>
                    <a:pt x="12635" y="9347"/>
                  </a:cubicBezTo>
                  <a:cubicBezTo>
                    <a:pt x="12580" y="9415"/>
                    <a:pt x="12526" y="9487"/>
                    <a:pt x="12471" y="9555"/>
                  </a:cubicBezTo>
                  <a:cubicBezTo>
                    <a:pt x="12410" y="9633"/>
                    <a:pt x="12346" y="9707"/>
                    <a:pt x="12281" y="9786"/>
                  </a:cubicBezTo>
                  <a:cubicBezTo>
                    <a:pt x="12233" y="9844"/>
                    <a:pt x="12186" y="9898"/>
                    <a:pt x="12138" y="9956"/>
                  </a:cubicBezTo>
                  <a:cubicBezTo>
                    <a:pt x="12022" y="10099"/>
                    <a:pt x="11927" y="10218"/>
                    <a:pt x="11832" y="10347"/>
                  </a:cubicBezTo>
                  <a:cubicBezTo>
                    <a:pt x="11798" y="10398"/>
                    <a:pt x="11764" y="10446"/>
                    <a:pt x="11730" y="10497"/>
                  </a:cubicBezTo>
                  <a:cubicBezTo>
                    <a:pt x="11669" y="10582"/>
                    <a:pt x="11608" y="10667"/>
                    <a:pt x="11546" y="10752"/>
                  </a:cubicBezTo>
                  <a:cubicBezTo>
                    <a:pt x="11437" y="10898"/>
                    <a:pt x="11325" y="11041"/>
                    <a:pt x="11217" y="11177"/>
                  </a:cubicBezTo>
                  <a:cubicBezTo>
                    <a:pt x="11115" y="11307"/>
                    <a:pt x="11005" y="11439"/>
                    <a:pt x="10906" y="11572"/>
                  </a:cubicBezTo>
                  <a:cubicBezTo>
                    <a:pt x="10812" y="11701"/>
                    <a:pt x="10719" y="11834"/>
                    <a:pt x="10628" y="11963"/>
                  </a:cubicBezTo>
                  <a:cubicBezTo>
                    <a:pt x="10526" y="12106"/>
                    <a:pt x="10417" y="12259"/>
                    <a:pt x="10308" y="12401"/>
                  </a:cubicBezTo>
                  <a:cubicBezTo>
                    <a:pt x="10128" y="12643"/>
                    <a:pt x="9931" y="12871"/>
                    <a:pt x="9710" y="13123"/>
                  </a:cubicBezTo>
                  <a:cubicBezTo>
                    <a:pt x="9587" y="13263"/>
                    <a:pt x="9465" y="13412"/>
                    <a:pt x="9352" y="13558"/>
                  </a:cubicBezTo>
                  <a:cubicBezTo>
                    <a:pt x="9261" y="13671"/>
                    <a:pt x="9165" y="13786"/>
                    <a:pt x="9070" y="13899"/>
                  </a:cubicBezTo>
                  <a:cubicBezTo>
                    <a:pt x="8900" y="14100"/>
                    <a:pt x="8716" y="14296"/>
                    <a:pt x="8539" y="14487"/>
                  </a:cubicBezTo>
                  <a:cubicBezTo>
                    <a:pt x="8488" y="14541"/>
                    <a:pt x="8437" y="14596"/>
                    <a:pt x="8386" y="14651"/>
                  </a:cubicBezTo>
                  <a:cubicBezTo>
                    <a:pt x="8240" y="14807"/>
                    <a:pt x="8100" y="14973"/>
                    <a:pt x="7964" y="15133"/>
                  </a:cubicBezTo>
                  <a:cubicBezTo>
                    <a:pt x="7882" y="15232"/>
                    <a:pt x="7794" y="15334"/>
                    <a:pt x="7706" y="15433"/>
                  </a:cubicBezTo>
                  <a:cubicBezTo>
                    <a:pt x="7604" y="15552"/>
                    <a:pt x="7495" y="15667"/>
                    <a:pt x="7389" y="15780"/>
                  </a:cubicBezTo>
                  <a:cubicBezTo>
                    <a:pt x="7278" y="15902"/>
                    <a:pt x="7162" y="16025"/>
                    <a:pt x="7053" y="16150"/>
                  </a:cubicBezTo>
                  <a:cubicBezTo>
                    <a:pt x="6611" y="16657"/>
                    <a:pt x="6199" y="17185"/>
                    <a:pt x="5824" y="17715"/>
                  </a:cubicBezTo>
                  <a:cubicBezTo>
                    <a:pt x="5730" y="17855"/>
                    <a:pt x="5624" y="17998"/>
                    <a:pt x="5522" y="18130"/>
                  </a:cubicBezTo>
                  <a:cubicBezTo>
                    <a:pt x="5416" y="18270"/>
                    <a:pt x="5308" y="18416"/>
                    <a:pt x="5205" y="18562"/>
                  </a:cubicBezTo>
                  <a:cubicBezTo>
                    <a:pt x="5019" y="18831"/>
                    <a:pt x="4824" y="19121"/>
                    <a:pt x="4596" y="19467"/>
                  </a:cubicBezTo>
                  <a:cubicBezTo>
                    <a:pt x="4508" y="19603"/>
                    <a:pt x="4410" y="19746"/>
                    <a:pt x="4311" y="19882"/>
                  </a:cubicBezTo>
                  <a:cubicBezTo>
                    <a:pt x="4229" y="19991"/>
                    <a:pt x="4144" y="20100"/>
                    <a:pt x="4063" y="20206"/>
                  </a:cubicBezTo>
                  <a:lnTo>
                    <a:pt x="4001" y="20277"/>
                  </a:lnTo>
                  <a:cubicBezTo>
                    <a:pt x="3797" y="20539"/>
                    <a:pt x="3610" y="20801"/>
                    <a:pt x="3406" y="21096"/>
                  </a:cubicBezTo>
                  <a:cubicBezTo>
                    <a:pt x="3191" y="21399"/>
                    <a:pt x="2998" y="21664"/>
                    <a:pt x="2811" y="21906"/>
                  </a:cubicBezTo>
                  <a:lnTo>
                    <a:pt x="2770" y="21958"/>
                  </a:lnTo>
                  <a:cubicBezTo>
                    <a:pt x="2678" y="22076"/>
                    <a:pt x="2579" y="22202"/>
                    <a:pt x="2491" y="22328"/>
                  </a:cubicBezTo>
                  <a:cubicBezTo>
                    <a:pt x="2444" y="22396"/>
                    <a:pt x="2395" y="22468"/>
                    <a:pt x="2348" y="22536"/>
                  </a:cubicBezTo>
                  <a:cubicBezTo>
                    <a:pt x="2304" y="22603"/>
                    <a:pt x="2257" y="22672"/>
                    <a:pt x="2205" y="22743"/>
                  </a:cubicBezTo>
                  <a:cubicBezTo>
                    <a:pt x="2124" y="22862"/>
                    <a:pt x="2028" y="22981"/>
                    <a:pt x="1910" y="23124"/>
                  </a:cubicBezTo>
                  <a:cubicBezTo>
                    <a:pt x="1824" y="23229"/>
                    <a:pt x="1753" y="23345"/>
                    <a:pt x="1685" y="23457"/>
                  </a:cubicBezTo>
                  <a:lnTo>
                    <a:pt x="1651" y="23515"/>
                  </a:lnTo>
                  <a:cubicBezTo>
                    <a:pt x="1586" y="23621"/>
                    <a:pt x="1518" y="23726"/>
                    <a:pt x="1450" y="23825"/>
                  </a:cubicBezTo>
                  <a:cubicBezTo>
                    <a:pt x="1351" y="23981"/>
                    <a:pt x="1246" y="24141"/>
                    <a:pt x="1155" y="24305"/>
                  </a:cubicBezTo>
                  <a:cubicBezTo>
                    <a:pt x="1062" y="24471"/>
                    <a:pt x="977" y="24644"/>
                    <a:pt x="892" y="24811"/>
                  </a:cubicBezTo>
                  <a:lnTo>
                    <a:pt x="770" y="25056"/>
                  </a:lnTo>
                  <a:lnTo>
                    <a:pt x="732" y="25121"/>
                  </a:lnTo>
                  <a:cubicBezTo>
                    <a:pt x="586" y="25379"/>
                    <a:pt x="433" y="25641"/>
                    <a:pt x="327" y="25924"/>
                  </a:cubicBezTo>
                  <a:cubicBezTo>
                    <a:pt x="287" y="26029"/>
                    <a:pt x="249" y="26134"/>
                    <a:pt x="212" y="26236"/>
                  </a:cubicBezTo>
                  <a:lnTo>
                    <a:pt x="171" y="26352"/>
                  </a:lnTo>
                  <a:cubicBezTo>
                    <a:pt x="106" y="26536"/>
                    <a:pt x="35" y="26757"/>
                    <a:pt x="7" y="26985"/>
                  </a:cubicBezTo>
                  <a:cubicBezTo>
                    <a:pt x="1" y="27043"/>
                    <a:pt x="4" y="27104"/>
                    <a:pt x="4" y="27162"/>
                  </a:cubicBezTo>
                  <a:lnTo>
                    <a:pt x="4" y="27183"/>
                  </a:lnTo>
                  <a:lnTo>
                    <a:pt x="4" y="27301"/>
                  </a:lnTo>
                  <a:lnTo>
                    <a:pt x="4" y="27407"/>
                  </a:lnTo>
                  <a:cubicBezTo>
                    <a:pt x="4" y="27533"/>
                    <a:pt x="7" y="27668"/>
                    <a:pt x="21" y="27805"/>
                  </a:cubicBezTo>
                  <a:cubicBezTo>
                    <a:pt x="25" y="27842"/>
                    <a:pt x="35" y="27883"/>
                    <a:pt x="42" y="27913"/>
                  </a:cubicBezTo>
                  <a:cubicBezTo>
                    <a:pt x="73" y="28019"/>
                    <a:pt x="100" y="28121"/>
                    <a:pt x="137" y="28223"/>
                  </a:cubicBezTo>
                  <a:cubicBezTo>
                    <a:pt x="219" y="28454"/>
                    <a:pt x="341" y="28665"/>
                    <a:pt x="436" y="28825"/>
                  </a:cubicBezTo>
                  <a:cubicBezTo>
                    <a:pt x="555" y="29015"/>
                    <a:pt x="701" y="29179"/>
                    <a:pt x="875" y="29315"/>
                  </a:cubicBezTo>
                  <a:cubicBezTo>
                    <a:pt x="926" y="29353"/>
                    <a:pt x="984" y="29383"/>
                    <a:pt x="1039" y="29414"/>
                  </a:cubicBezTo>
                  <a:lnTo>
                    <a:pt x="1056" y="29428"/>
                  </a:lnTo>
                  <a:lnTo>
                    <a:pt x="1083" y="29441"/>
                  </a:lnTo>
                  <a:cubicBezTo>
                    <a:pt x="1195" y="29505"/>
                    <a:pt x="1310" y="29570"/>
                    <a:pt x="1433" y="29618"/>
                  </a:cubicBezTo>
                  <a:cubicBezTo>
                    <a:pt x="1555" y="29665"/>
                    <a:pt x="1683" y="29681"/>
                    <a:pt x="1801" y="29681"/>
                  </a:cubicBezTo>
                  <a:cubicBezTo>
                    <a:pt x="1902" y="29681"/>
                    <a:pt x="1997" y="29669"/>
                    <a:pt x="2076" y="29655"/>
                  </a:cubicBezTo>
                  <a:cubicBezTo>
                    <a:pt x="2205" y="29628"/>
                    <a:pt x="2334" y="29580"/>
                    <a:pt x="2444" y="29536"/>
                  </a:cubicBezTo>
                  <a:cubicBezTo>
                    <a:pt x="2651" y="29458"/>
                    <a:pt x="2841" y="29335"/>
                    <a:pt x="2964" y="29247"/>
                  </a:cubicBezTo>
                  <a:cubicBezTo>
                    <a:pt x="3083" y="29169"/>
                    <a:pt x="3188" y="29067"/>
                    <a:pt x="3290" y="28971"/>
                  </a:cubicBezTo>
                  <a:lnTo>
                    <a:pt x="3338" y="28924"/>
                  </a:lnTo>
                  <a:cubicBezTo>
                    <a:pt x="3375" y="28890"/>
                    <a:pt x="3416" y="28852"/>
                    <a:pt x="3453" y="28815"/>
                  </a:cubicBezTo>
                  <a:cubicBezTo>
                    <a:pt x="3689" y="28597"/>
                    <a:pt x="3930" y="28373"/>
                    <a:pt x="4127" y="28114"/>
                  </a:cubicBezTo>
                  <a:cubicBezTo>
                    <a:pt x="4298" y="27893"/>
                    <a:pt x="4505" y="27632"/>
                    <a:pt x="4730" y="27376"/>
                  </a:cubicBezTo>
                  <a:cubicBezTo>
                    <a:pt x="4814" y="27294"/>
                    <a:pt x="4896" y="27213"/>
                    <a:pt x="4978" y="27131"/>
                  </a:cubicBezTo>
                  <a:cubicBezTo>
                    <a:pt x="5025" y="27084"/>
                    <a:pt x="5077" y="27036"/>
                    <a:pt x="5124" y="26985"/>
                  </a:cubicBezTo>
                  <a:cubicBezTo>
                    <a:pt x="5240" y="26872"/>
                    <a:pt x="5348" y="26754"/>
                    <a:pt x="5454" y="26635"/>
                  </a:cubicBezTo>
                  <a:cubicBezTo>
                    <a:pt x="5508" y="26577"/>
                    <a:pt x="5563" y="26516"/>
                    <a:pt x="5617" y="26458"/>
                  </a:cubicBezTo>
                  <a:cubicBezTo>
                    <a:pt x="5753" y="26321"/>
                    <a:pt x="5893" y="26189"/>
                    <a:pt x="6028" y="26060"/>
                  </a:cubicBezTo>
                  <a:cubicBezTo>
                    <a:pt x="6124" y="25968"/>
                    <a:pt x="6219" y="25876"/>
                    <a:pt x="6311" y="25784"/>
                  </a:cubicBezTo>
                  <a:cubicBezTo>
                    <a:pt x="6366" y="25733"/>
                    <a:pt x="6416" y="25682"/>
                    <a:pt x="6468" y="25631"/>
                  </a:cubicBezTo>
                  <a:cubicBezTo>
                    <a:pt x="6637" y="25464"/>
                    <a:pt x="6811" y="25291"/>
                    <a:pt x="6998" y="25134"/>
                  </a:cubicBezTo>
                  <a:cubicBezTo>
                    <a:pt x="7090" y="25060"/>
                    <a:pt x="7179" y="24981"/>
                    <a:pt x="7270" y="24906"/>
                  </a:cubicBezTo>
                  <a:cubicBezTo>
                    <a:pt x="7433" y="24770"/>
                    <a:pt x="7600" y="24631"/>
                    <a:pt x="7763" y="24492"/>
                  </a:cubicBezTo>
                  <a:cubicBezTo>
                    <a:pt x="7917" y="24359"/>
                    <a:pt x="8080" y="24230"/>
                    <a:pt x="8237" y="24107"/>
                  </a:cubicBezTo>
                  <a:cubicBezTo>
                    <a:pt x="8335" y="24029"/>
                    <a:pt x="8437" y="23950"/>
                    <a:pt x="8536" y="23872"/>
                  </a:cubicBezTo>
                  <a:cubicBezTo>
                    <a:pt x="8733" y="23709"/>
                    <a:pt x="8896" y="23580"/>
                    <a:pt x="9049" y="23468"/>
                  </a:cubicBezTo>
                  <a:cubicBezTo>
                    <a:pt x="9127" y="23410"/>
                    <a:pt x="9233" y="23335"/>
                    <a:pt x="9339" y="23260"/>
                  </a:cubicBezTo>
                  <a:cubicBezTo>
                    <a:pt x="9363" y="23247"/>
                    <a:pt x="9386" y="23229"/>
                    <a:pt x="9410" y="23212"/>
                  </a:cubicBezTo>
                  <a:cubicBezTo>
                    <a:pt x="9474" y="23168"/>
                    <a:pt x="9546" y="23121"/>
                    <a:pt x="9611" y="23069"/>
                  </a:cubicBezTo>
                  <a:cubicBezTo>
                    <a:pt x="9791" y="22927"/>
                    <a:pt x="9958" y="22763"/>
                    <a:pt x="10101" y="22620"/>
                  </a:cubicBezTo>
                  <a:lnTo>
                    <a:pt x="10107" y="22614"/>
                  </a:lnTo>
                  <a:cubicBezTo>
                    <a:pt x="10257" y="22468"/>
                    <a:pt x="10410" y="22314"/>
                    <a:pt x="10559" y="22158"/>
                  </a:cubicBezTo>
                  <a:cubicBezTo>
                    <a:pt x="10621" y="22096"/>
                    <a:pt x="10686" y="22029"/>
                    <a:pt x="10764" y="21947"/>
                  </a:cubicBezTo>
                  <a:cubicBezTo>
                    <a:pt x="10886" y="21824"/>
                    <a:pt x="11019" y="21705"/>
                    <a:pt x="11148" y="21590"/>
                  </a:cubicBezTo>
                  <a:cubicBezTo>
                    <a:pt x="11192" y="21549"/>
                    <a:pt x="11240" y="21508"/>
                    <a:pt x="11284" y="21468"/>
                  </a:cubicBezTo>
                  <a:cubicBezTo>
                    <a:pt x="11363" y="21393"/>
                    <a:pt x="11444" y="21317"/>
                    <a:pt x="11523" y="21243"/>
                  </a:cubicBezTo>
                  <a:cubicBezTo>
                    <a:pt x="11635" y="21137"/>
                    <a:pt x="11754" y="21025"/>
                    <a:pt x="11873" y="20923"/>
                  </a:cubicBezTo>
                  <a:cubicBezTo>
                    <a:pt x="12067" y="20753"/>
                    <a:pt x="12261" y="20576"/>
                    <a:pt x="12441" y="20410"/>
                  </a:cubicBezTo>
                  <a:cubicBezTo>
                    <a:pt x="12628" y="20239"/>
                    <a:pt x="12801" y="20055"/>
                    <a:pt x="12972" y="19879"/>
                  </a:cubicBezTo>
                  <a:lnTo>
                    <a:pt x="13023" y="19824"/>
                  </a:lnTo>
                  <a:cubicBezTo>
                    <a:pt x="13138" y="19712"/>
                    <a:pt x="13258" y="19603"/>
                    <a:pt x="13376" y="19501"/>
                  </a:cubicBezTo>
                  <a:cubicBezTo>
                    <a:pt x="13407" y="19471"/>
                    <a:pt x="13441" y="19443"/>
                    <a:pt x="13472" y="19413"/>
                  </a:cubicBezTo>
                  <a:cubicBezTo>
                    <a:pt x="13621" y="19280"/>
                    <a:pt x="13764" y="19130"/>
                    <a:pt x="13900" y="18987"/>
                  </a:cubicBezTo>
                  <a:lnTo>
                    <a:pt x="13944" y="18940"/>
                  </a:lnTo>
                  <a:cubicBezTo>
                    <a:pt x="14060" y="18824"/>
                    <a:pt x="14183" y="18705"/>
                    <a:pt x="14299" y="18593"/>
                  </a:cubicBezTo>
                  <a:cubicBezTo>
                    <a:pt x="14373" y="18521"/>
                    <a:pt x="14448" y="18447"/>
                    <a:pt x="14523" y="18375"/>
                  </a:cubicBezTo>
                  <a:cubicBezTo>
                    <a:pt x="14720" y="18185"/>
                    <a:pt x="14907" y="17991"/>
                    <a:pt x="15128" y="17760"/>
                  </a:cubicBezTo>
                  <a:cubicBezTo>
                    <a:pt x="15179" y="17705"/>
                    <a:pt x="15233" y="17651"/>
                    <a:pt x="15285" y="17596"/>
                  </a:cubicBezTo>
                  <a:lnTo>
                    <a:pt x="15356" y="17524"/>
                  </a:lnTo>
                  <a:cubicBezTo>
                    <a:pt x="15550" y="17328"/>
                    <a:pt x="15751" y="17124"/>
                    <a:pt x="15955" y="16929"/>
                  </a:cubicBezTo>
                  <a:cubicBezTo>
                    <a:pt x="16238" y="16661"/>
                    <a:pt x="16489" y="16409"/>
                    <a:pt x="16727" y="16161"/>
                  </a:cubicBezTo>
                  <a:lnTo>
                    <a:pt x="16727" y="16161"/>
                  </a:lnTo>
                  <a:lnTo>
                    <a:pt x="16696" y="16191"/>
                  </a:lnTo>
                  <a:cubicBezTo>
                    <a:pt x="16764" y="16120"/>
                    <a:pt x="16833" y="16048"/>
                    <a:pt x="16897" y="15977"/>
                  </a:cubicBezTo>
                  <a:cubicBezTo>
                    <a:pt x="16945" y="15929"/>
                    <a:pt x="16989" y="15882"/>
                    <a:pt x="17034" y="15834"/>
                  </a:cubicBezTo>
                  <a:cubicBezTo>
                    <a:pt x="17087" y="15777"/>
                    <a:pt x="17142" y="15722"/>
                    <a:pt x="17197" y="15664"/>
                  </a:cubicBezTo>
                  <a:lnTo>
                    <a:pt x="17292" y="15565"/>
                  </a:lnTo>
                  <a:lnTo>
                    <a:pt x="17356" y="15496"/>
                  </a:lnTo>
                  <a:lnTo>
                    <a:pt x="17356" y="15496"/>
                  </a:lnTo>
                  <a:cubicBezTo>
                    <a:pt x="17353" y="15500"/>
                    <a:pt x="17350" y="15504"/>
                    <a:pt x="17346" y="15508"/>
                  </a:cubicBezTo>
                  <a:cubicBezTo>
                    <a:pt x="17448" y="15402"/>
                    <a:pt x="17547" y="15290"/>
                    <a:pt x="17646" y="15185"/>
                  </a:cubicBezTo>
                  <a:cubicBezTo>
                    <a:pt x="17723" y="15100"/>
                    <a:pt x="17805" y="15011"/>
                    <a:pt x="17883" y="14926"/>
                  </a:cubicBezTo>
                  <a:cubicBezTo>
                    <a:pt x="17999" y="14810"/>
                    <a:pt x="18119" y="14695"/>
                    <a:pt x="18230" y="14589"/>
                  </a:cubicBezTo>
                  <a:cubicBezTo>
                    <a:pt x="18387" y="14447"/>
                    <a:pt x="18537" y="14290"/>
                    <a:pt x="18676" y="14144"/>
                  </a:cubicBezTo>
                  <a:cubicBezTo>
                    <a:pt x="18853" y="13963"/>
                    <a:pt x="19040" y="13786"/>
                    <a:pt x="19221" y="13616"/>
                  </a:cubicBezTo>
                  <a:lnTo>
                    <a:pt x="19282" y="13558"/>
                  </a:lnTo>
                  <a:cubicBezTo>
                    <a:pt x="19519" y="13334"/>
                    <a:pt x="19748" y="13095"/>
                    <a:pt x="19921" y="12919"/>
                  </a:cubicBezTo>
                  <a:lnTo>
                    <a:pt x="19965" y="12871"/>
                  </a:lnTo>
                  <a:cubicBezTo>
                    <a:pt x="20037" y="12797"/>
                    <a:pt x="20111" y="12722"/>
                    <a:pt x="20183" y="12646"/>
                  </a:cubicBezTo>
                  <a:cubicBezTo>
                    <a:pt x="20234" y="12596"/>
                    <a:pt x="20289" y="12541"/>
                    <a:pt x="20340" y="12487"/>
                  </a:cubicBezTo>
                  <a:cubicBezTo>
                    <a:pt x="20401" y="12426"/>
                    <a:pt x="20462" y="12365"/>
                    <a:pt x="20520" y="12304"/>
                  </a:cubicBezTo>
                  <a:lnTo>
                    <a:pt x="20524" y="12304"/>
                  </a:lnTo>
                  <a:cubicBezTo>
                    <a:pt x="20524" y="12299"/>
                    <a:pt x="20527" y="12296"/>
                    <a:pt x="20530" y="12296"/>
                  </a:cubicBezTo>
                  <a:lnTo>
                    <a:pt x="20547" y="12279"/>
                  </a:lnTo>
                  <a:lnTo>
                    <a:pt x="20591" y="12232"/>
                  </a:lnTo>
                  <a:cubicBezTo>
                    <a:pt x="20642" y="12177"/>
                    <a:pt x="20693" y="12123"/>
                    <a:pt x="20744" y="12068"/>
                  </a:cubicBezTo>
                  <a:cubicBezTo>
                    <a:pt x="20809" y="12004"/>
                    <a:pt x="20874" y="11936"/>
                    <a:pt x="20938" y="11864"/>
                  </a:cubicBezTo>
                  <a:cubicBezTo>
                    <a:pt x="20979" y="11820"/>
                    <a:pt x="21017" y="11769"/>
                    <a:pt x="21058" y="11721"/>
                  </a:cubicBezTo>
                  <a:cubicBezTo>
                    <a:pt x="21075" y="11701"/>
                    <a:pt x="21091" y="11681"/>
                    <a:pt x="21105" y="11660"/>
                  </a:cubicBezTo>
                  <a:cubicBezTo>
                    <a:pt x="21200" y="11548"/>
                    <a:pt x="21295" y="11436"/>
                    <a:pt x="21394" y="11324"/>
                  </a:cubicBezTo>
                  <a:cubicBezTo>
                    <a:pt x="21452" y="11259"/>
                    <a:pt x="21513" y="11194"/>
                    <a:pt x="21571" y="11130"/>
                  </a:cubicBezTo>
                  <a:cubicBezTo>
                    <a:pt x="21615" y="11082"/>
                    <a:pt x="21659" y="11034"/>
                    <a:pt x="21703" y="10987"/>
                  </a:cubicBezTo>
                  <a:cubicBezTo>
                    <a:pt x="21805" y="10875"/>
                    <a:pt x="21904" y="10752"/>
                    <a:pt x="22000" y="10623"/>
                  </a:cubicBezTo>
                  <a:lnTo>
                    <a:pt x="22041" y="10572"/>
                  </a:lnTo>
                  <a:cubicBezTo>
                    <a:pt x="22221" y="10330"/>
                    <a:pt x="22408" y="10079"/>
                    <a:pt x="22609" y="9847"/>
                  </a:cubicBezTo>
                  <a:cubicBezTo>
                    <a:pt x="22857" y="9564"/>
                    <a:pt x="23068" y="9310"/>
                    <a:pt x="23255" y="9071"/>
                  </a:cubicBezTo>
                  <a:cubicBezTo>
                    <a:pt x="23455" y="8820"/>
                    <a:pt x="23667" y="8582"/>
                    <a:pt x="23846" y="8381"/>
                  </a:cubicBezTo>
                  <a:lnTo>
                    <a:pt x="23867" y="8360"/>
                  </a:lnTo>
                  <a:cubicBezTo>
                    <a:pt x="23962" y="8255"/>
                    <a:pt x="24061" y="8146"/>
                    <a:pt x="24153" y="8034"/>
                  </a:cubicBezTo>
                  <a:cubicBezTo>
                    <a:pt x="24228" y="7946"/>
                    <a:pt x="24299" y="7850"/>
                    <a:pt x="24371" y="7762"/>
                  </a:cubicBezTo>
                  <a:cubicBezTo>
                    <a:pt x="24397" y="7721"/>
                    <a:pt x="24428" y="7683"/>
                    <a:pt x="24459" y="7646"/>
                  </a:cubicBezTo>
                  <a:cubicBezTo>
                    <a:pt x="24544" y="7534"/>
                    <a:pt x="24636" y="7412"/>
                    <a:pt x="24741" y="7269"/>
                  </a:cubicBezTo>
                  <a:cubicBezTo>
                    <a:pt x="24837" y="7136"/>
                    <a:pt x="24942" y="7013"/>
                    <a:pt x="25044" y="6898"/>
                  </a:cubicBezTo>
                  <a:cubicBezTo>
                    <a:pt x="25146" y="6782"/>
                    <a:pt x="25255" y="6660"/>
                    <a:pt x="25353" y="6534"/>
                  </a:cubicBezTo>
                  <a:cubicBezTo>
                    <a:pt x="25466" y="6398"/>
                    <a:pt x="25561" y="6269"/>
                    <a:pt x="25653" y="6140"/>
                  </a:cubicBezTo>
                  <a:cubicBezTo>
                    <a:pt x="25752" y="5997"/>
                    <a:pt x="25860" y="5860"/>
                    <a:pt x="25966" y="5724"/>
                  </a:cubicBezTo>
                  <a:cubicBezTo>
                    <a:pt x="26003" y="5677"/>
                    <a:pt x="26041" y="5629"/>
                    <a:pt x="26078" y="5578"/>
                  </a:cubicBezTo>
                  <a:cubicBezTo>
                    <a:pt x="26143" y="5496"/>
                    <a:pt x="26211" y="5408"/>
                    <a:pt x="26265" y="5316"/>
                  </a:cubicBezTo>
                  <a:cubicBezTo>
                    <a:pt x="26320" y="5231"/>
                    <a:pt x="26364" y="5143"/>
                    <a:pt x="26402" y="5064"/>
                  </a:cubicBezTo>
                  <a:cubicBezTo>
                    <a:pt x="26415" y="5038"/>
                    <a:pt x="26422" y="5010"/>
                    <a:pt x="26429" y="4986"/>
                  </a:cubicBezTo>
                  <a:lnTo>
                    <a:pt x="26446" y="4986"/>
                  </a:lnTo>
                  <a:cubicBezTo>
                    <a:pt x="26558" y="4966"/>
                    <a:pt x="26663" y="4904"/>
                    <a:pt x="26732" y="4813"/>
                  </a:cubicBezTo>
                  <a:cubicBezTo>
                    <a:pt x="26799" y="4717"/>
                    <a:pt x="26830" y="4595"/>
                    <a:pt x="26813" y="4479"/>
                  </a:cubicBezTo>
                  <a:cubicBezTo>
                    <a:pt x="26796" y="4377"/>
                    <a:pt x="26735" y="4248"/>
                    <a:pt x="26639" y="4193"/>
                  </a:cubicBezTo>
                  <a:cubicBezTo>
                    <a:pt x="26449" y="4088"/>
                    <a:pt x="26245" y="3976"/>
                    <a:pt x="26038" y="3867"/>
                  </a:cubicBezTo>
                  <a:cubicBezTo>
                    <a:pt x="25953" y="3826"/>
                    <a:pt x="25867" y="3785"/>
                    <a:pt x="25785" y="3748"/>
                  </a:cubicBezTo>
                  <a:cubicBezTo>
                    <a:pt x="25724" y="3721"/>
                    <a:pt x="25663" y="3694"/>
                    <a:pt x="25602" y="3663"/>
                  </a:cubicBezTo>
                  <a:cubicBezTo>
                    <a:pt x="25527" y="3615"/>
                    <a:pt x="25456" y="3561"/>
                    <a:pt x="25384" y="3496"/>
                  </a:cubicBezTo>
                  <a:lnTo>
                    <a:pt x="25364" y="3476"/>
                  </a:lnTo>
                  <a:cubicBezTo>
                    <a:pt x="25204" y="3319"/>
                    <a:pt x="25041" y="3160"/>
                    <a:pt x="24857" y="3027"/>
                  </a:cubicBezTo>
                  <a:cubicBezTo>
                    <a:pt x="24796" y="2979"/>
                    <a:pt x="24728" y="2935"/>
                    <a:pt x="24667" y="2894"/>
                  </a:cubicBezTo>
                  <a:cubicBezTo>
                    <a:pt x="24554" y="2816"/>
                    <a:pt x="24435" y="2738"/>
                    <a:pt x="24330" y="2645"/>
                  </a:cubicBezTo>
                  <a:cubicBezTo>
                    <a:pt x="24248" y="2561"/>
                    <a:pt x="24173" y="2472"/>
                    <a:pt x="24102" y="2384"/>
                  </a:cubicBezTo>
                  <a:cubicBezTo>
                    <a:pt x="24047" y="2323"/>
                    <a:pt x="23997" y="2262"/>
                    <a:pt x="23942" y="2201"/>
                  </a:cubicBezTo>
                  <a:cubicBezTo>
                    <a:pt x="23826" y="2071"/>
                    <a:pt x="23697" y="1956"/>
                    <a:pt x="23571" y="1843"/>
                  </a:cubicBezTo>
                  <a:cubicBezTo>
                    <a:pt x="23534" y="1809"/>
                    <a:pt x="23493" y="1775"/>
                    <a:pt x="23455" y="1741"/>
                  </a:cubicBezTo>
                  <a:cubicBezTo>
                    <a:pt x="23408" y="1694"/>
                    <a:pt x="23364" y="1642"/>
                    <a:pt x="23316" y="1595"/>
                  </a:cubicBezTo>
                  <a:cubicBezTo>
                    <a:pt x="23282" y="1560"/>
                    <a:pt x="23251" y="1527"/>
                    <a:pt x="23218" y="1493"/>
                  </a:cubicBezTo>
                  <a:cubicBezTo>
                    <a:pt x="23139" y="1411"/>
                    <a:pt x="23044" y="1316"/>
                    <a:pt x="22939" y="1234"/>
                  </a:cubicBezTo>
                  <a:cubicBezTo>
                    <a:pt x="22912" y="1210"/>
                    <a:pt x="22884" y="1190"/>
                    <a:pt x="22857" y="1166"/>
                  </a:cubicBezTo>
                  <a:cubicBezTo>
                    <a:pt x="22837" y="1142"/>
                    <a:pt x="22816" y="1111"/>
                    <a:pt x="22796" y="1078"/>
                  </a:cubicBezTo>
                  <a:cubicBezTo>
                    <a:pt x="22758" y="1017"/>
                    <a:pt x="22714" y="945"/>
                    <a:pt x="22667" y="874"/>
                  </a:cubicBezTo>
                  <a:cubicBezTo>
                    <a:pt x="22612" y="792"/>
                    <a:pt x="22540" y="724"/>
                    <a:pt x="22469" y="656"/>
                  </a:cubicBezTo>
                  <a:cubicBezTo>
                    <a:pt x="22455" y="645"/>
                    <a:pt x="22442" y="632"/>
                    <a:pt x="22428" y="618"/>
                  </a:cubicBezTo>
                  <a:cubicBezTo>
                    <a:pt x="22381" y="574"/>
                    <a:pt x="22333" y="533"/>
                    <a:pt x="22285" y="493"/>
                  </a:cubicBezTo>
                  <a:cubicBezTo>
                    <a:pt x="22268" y="479"/>
                    <a:pt x="22251" y="462"/>
                    <a:pt x="22234" y="449"/>
                  </a:cubicBezTo>
                  <a:cubicBezTo>
                    <a:pt x="22218" y="428"/>
                    <a:pt x="22193" y="404"/>
                    <a:pt x="22173" y="377"/>
                  </a:cubicBezTo>
                  <a:cubicBezTo>
                    <a:pt x="22122" y="309"/>
                    <a:pt x="22058" y="241"/>
                    <a:pt x="21969" y="166"/>
                  </a:cubicBezTo>
                  <a:cubicBezTo>
                    <a:pt x="21918" y="122"/>
                    <a:pt x="21826" y="71"/>
                    <a:pt x="21772" y="50"/>
                  </a:cubicBezTo>
                  <a:lnTo>
                    <a:pt x="21769" y="50"/>
                  </a:lnTo>
                  <a:cubicBezTo>
                    <a:pt x="21661" y="11"/>
                    <a:pt x="21578" y="0"/>
                    <a:pt x="214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56"/>
            <p:cNvSpPr/>
            <p:nvPr/>
          </p:nvSpPr>
          <p:spPr>
            <a:xfrm>
              <a:off x="3606200" y="3197525"/>
              <a:ext cx="697625" cy="776175"/>
            </a:xfrm>
            <a:custGeom>
              <a:avLst/>
              <a:gdLst/>
              <a:ahLst/>
              <a:cxnLst/>
              <a:rect l="l" t="t" r="r" b="b"/>
              <a:pathLst>
                <a:path w="27905" h="31047" extrusionOk="0">
                  <a:moveTo>
                    <a:pt x="2094" y="25402"/>
                  </a:moveTo>
                  <a:cubicBezTo>
                    <a:pt x="2089" y="25411"/>
                    <a:pt x="2084" y="25420"/>
                    <a:pt x="2079" y="25429"/>
                  </a:cubicBezTo>
                  <a:cubicBezTo>
                    <a:pt x="2084" y="25420"/>
                    <a:pt x="2089" y="25411"/>
                    <a:pt x="2094" y="25402"/>
                  </a:cubicBezTo>
                  <a:close/>
                  <a:moveTo>
                    <a:pt x="27272" y="569"/>
                  </a:moveTo>
                  <a:cubicBezTo>
                    <a:pt x="27279" y="582"/>
                    <a:pt x="27285" y="593"/>
                    <a:pt x="27293" y="607"/>
                  </a:cubicBezTo>
                  <a:cubicBezTo>
                    <a:pt x="27299" y="623"/>
                    <a:pt x="27306" y="637"/>
                    <a:pt x="27313" y="654"/>
                  </a:cubicBezTo>
                  <a:cubicBezTo>
                    <a:pt x="27337" y="749"/>
                    <a:pt x="27340" y="847"/>
                    <a:pt x="27354" y="946"/>
                  </a:cubicBezTo>
                  <a:cubicBezTo>
                    <a:pt x="27367" y="1038"/>
                    <a:pt x="27377" y="1130"/>
                    <a:pt x="27384" y="1225"/>
                  </a:cubicBezTo>
                  <a:cubicBezTo>
                    <a:pt x="27384" y="1293"/>
                    <a:pt x="27381" y="1365"/>
                    <a:pt x="27374" y="1433"/>
                  </a:cubicBezTo>
                  <a:cubicBezTo>
                    <a:pt x="27367" y="1528"/>
                    <a:pt x="27367" y="1623"/>
                    <a:pt x="27367" y="1719"/>
                  </a:cubicBezTo>
                  <a:cubicBezTo>
                    <a:pt x="27367" y="1803"/>
                    <a:pt x="27350" y="1882"/>
                    <a:pt x="27340" y="1963"/>
                  </a:cubicBezTo>
                  <a:cubicBezTo>
                    <a:pt x="27326" y="2056"/>
                    <a:pt x="27346" y="2147"/>
                    <a:pt x="27354" y="2235"/>
                  </a:cubicBezTo>
                  <a:cubicBezTo>
                    <a:pt x="27354" y="2263"/>
                    <a:pt x="27357" y="2290"/>
                    <a:pt x="27357" y="2317"/>
                  </a:cubicBezTo>
                  <a:cubicBezTo>
                    <a:pt x="27354" y="2433"/>
                    <a:pt x="27340" y="2546"/>
                    <a:pt x="27329" y="2661"/>
                  </a:cubicBezTo>
                  <a:cubicBezTo>
                    <a:pt x="27326" y="2719"/>
                    <a:pt x="27319" y="2773"/>
                    <a:pt x="27313" y="2831"/>
                  </a:cubicBezTo>
                  <a:cubicBezTo>
                    <a:pt x="27309" y="2896"/>
                    <a:pt x="27316" y="2960"/>
                    <a:pt x="27319" y="3025"/>
                  </a:cubicBezTo>
                  <a:cubicBezTo>
                    <a:pt x="27316" y="3100"/>
                    <a:pt x="27302" y="3171"/>
                    <a:pt x="27288" y="3243"/>
                  </a:cubicBezTo>
                  <a:cubicBezTo>
                    <a:pt x="27268" y="3348"/>
                    <a:pt x="27248" y="3453"/>
                    <a:pt x="27231" y="3559"/>
                  </a:cubicBezTo>
                  <a:cubicBezTo>
                    <a:pt x="27217" y="3644"/>
                    <a:pt x="27217" y="3733"/>
                    <a:pt x="27211" y="3821"/>
                  </a:cubicBezTo>
                  <a:cubicBezTo>
                    <a:pt x="27204" y="3885"/>
                    <a:pt x="27190" y="3950"/>
                    <a:pt x="27177" y="4015"/>
                  </a:cubicBezTo>
                  <a:cubicBezTo>
                    <a:pt x="27153" y="4100"/>
                    <a:pt x="27129" y="4188"/>
                    <a:pt x="27119" y="4273"/>
                  </a:cubicBezTo>
                  <a:cubicBezTo>
                    <a:pt x="27109" y="4342"/>
                    <a:pt x="27112" y="4406"/>
                    <a:pt x="27101" y="4471"/>
                  </a:cubicBezTo>
                  <a:cubicBezTo>
                    <a:pt x="27092" y="4538"/>
                    <a:pt x="27088" y="4607"/>
                    <a:pt x="27078" y="4675"/>
                  </a:cubicBezTo>
                  <a:cubicBezTo>
                    <a:pt x="27071" y="4743"/>
                    <a:pt x="27057" y="4807"/>
                    <a:pt x="27044" y="4876"/>
                  </a:cubicBezTo>
                  <a:cubicBezTo>
                    <a:pt x="27023" y="4950"/>
                    <a:pt x="27007" y="5028"/>
                    <a:pt x="26993" y="5107"/>
                  </a:cubicBezTo>
                  <a:cubicBezTo>
                    <a:pt x="26986" y="5174"/>
                    <a:pt x="26990" y="5243"/>
                    <a:pt x="26982" y="5311"/>
                  </a:cubicBezTo>
                  <a:cubicBezTo>
                    <a:pt x="26976" y="5375"/>
                    <a:pt x="26969" y="5436"/>
                    <a:pt x="26952" y="5498"/>
                  </a:cubicBezTo>
                  <a:cubicBezTo>
                    <a:pt x="26941" y="5552"/>
                    <a:pt x="26935" y="5610"/>
                    <a:pt x="26925" y="5664"/>
                  </a:cubicBezTo>
                  <a:cubicBezTo>
                    <a:pt x="26915" y="5699"/>
                    <a:pt x="26905" y="5730"/>
                    <a:pt x="26894" y="5760"/>
                  </a:cubicBezTo>
                  <a:cubicBezTo>
                    <a:pt x="26888" y="5783"/>
                    <a:pt x="26880" y="5807"/>
                    <a:pt x="26870" y="5828"/>
                  </a:cubicBezTo>
                  <a:cubicBezTo>
                    <a:pt x="26850" y="5862"/>
                    <a:pt x="26830" y="5893"/>
                    <a:pt x="26806" y="5926"/>
                  </a:cubicBezTo>
                  <a:cubicBezTo>
                    <a:pt x="26765" y="5984"/>
                    <a:pt x="26737" y="6052"/>
                    <a:pt x="26707" y="6117"/>
                  </a:cubicBezTo>
                  <a:cubicBezTo>
                    <a:pt x="26632" y="6240"/>
                    <a:pt x="26547" y="6355"/>
                    <a:pt x="26472" y="6477"/>
                  </a:cubicBezTo>
                  <a:cubicBezTo>
                    <a:pt x="26428" y="6549"/>
                    <a:pt x="26377" y="6614"/>
                    <a:pt x="26329" y="6681"/>
                  </a:cubicBezTo>
                  <a:cubicBezTo>
                    <a:pt x="26279" y="6760"/>
                    <a:pt x="26221" y="6835"/>
                    <a:pt x="26163" y="6913"/>
                  </a:cubicBezTo>
                  <a:cubicBezTo>
                    <a:pt x="26064" y="7049"/>
                    <a:pt x="25945" y="7171"/>
                    <a:pt x="25836" y="7301"/>
                  </a:cubicBezTo>
                  <a:cubicBezTo>
                    <a:pt x="25741" y="7416"/>
                    <a:pt x="25646" y="7532"/>
                    <a:pt x="25558" y="7651"/>
                  </a:cubicBezTo>
                  <a:cubicBezTo>
                    <a:pt x="25452" y="7794"/>
                    <a:pt x="25336" y="7934"/>
                    <a:pt x="25224" y="8073"/>
                  </a:cubicBezTo>
                  <a:cubicBezTo>
                    <a:pt x="25105" y="8220"/>
                    <a:pt x="24993" y="8366"/>
                    <a:pt x="24874" y="8515"/>
                  </a:cubicBezTo>
                  <a:cubicBezTo>
                    <a:pt x="24649" y="8798"/>
                    <a:pt x="24415" y="9073"/>
                    <a:pt x="24193" y="9366"/>
                  </a:cubicBezTo>
                  <a:cubicBezTo>
                    <a:pt x="24088" y="9505"/>
                    <a:pt x="23982" y="9648"/>
                    <a:pt x="23870" y="9784"/>
                  </a:cubicBezTo>
                  <a:cubicBezTo>
                    <a:pt x="23754" y="9923"/>
                    <a:pt x="23629" y="10056"/>
                    <a:pt x="23509" y="10192"/>
                  </a:cubicBezTo>
                  <a:cubicBezTo>
                    <a:pt x="23387" y="10332"/>
                    <a:pt x="23261" y="10468"/>
                    <a:pt x="23142" y="10608"/>
                  </a:cubicBezTo>
                  <a:cubicBezTo>
                    <a:pt x="23019" y="10746"/>
                    <a:pt x="22900" y="10893"/>
                    <a:pt x="22778" y="11032"/>
                  </a:cubicBezTo>
                  <a:cubicBezTo>
                    <a:pt x="22652" y="11172"/>
                    <a:pt x="22526" y="11311"/>
                    <a:pt x="22404" y="11451"/>
                  </a:cubicBezTo>
                  <a:cubicBezTo>
                    <a:pt x="22275" y="11597"/>
                    <a:pt x="22149" y="11746"/>
                    <a:pt x="22023" y="11893"/>
                  </a:cubicBezTo>
                  <a:cubicBezTo>
                    <a:pt x="21798" y="12155"/>
                    <a:pt x="21584" y="12427"/>
                    <a:pt x="21356" y="12685"/>
                  </a:cubicBezTo>
                  <a:cubicBezTo>
                    <a:pt x="21267" y="12784"/>
                    <a:pt x="21179" y="12876"/>
                    <a:pt x="21091" y="12975"/>
                  </a:cubicBezTo>
                  <a:cubicBezTo>
                    <a:pt x="21006" y="13067"/>
                    <a:pt x="20921" y="13155"/>
                    <a:pt x="20836" y="13247"/>
                  </a:cubicBezTo>
                  <a:cubicBezTo>
                    <a:pt x="20649" y="13445"/>
                    <a:pt x="20465" y="13645"/>
                    <a:pt x="20281" y="13845"/>
                  </a:cubicBezTo>
                  <a:cubicBezTo>
                    <a:pt x="19928" y="14220"/>
                    <a:pt x="19573" y="14591"/>
                    <a:pt x="19220" y="14961"/>
                  </a:cubicBezTo>
                  <a:cubicBezTo>
                    <a:pt x="18989" y="15200"/>
                    <a:pt x="18754" y="15437"/>
                    <a:pt x="18523" y="15673"/>
                  </a:cubicBezTo>
                  <a:cubicBezTo>
                    <a:pt x="18407" y="15788"/>
                    <a:pt x="18284" y="15894"/>
                    <a:pt x="18169" y="16006"/>
                  </a:cubicBezTo>
                  <a:cubicBezTo>
                    <a:pt x="18036" y="16135"/>
                    <a:pt x="17900" y="16261"/>
                    <a:pt x="17768" y="16390"/>
                  </a:cubicBezTo>
                  <a:cubicBezTo>
                    <a:pt x="17251" y="16887"/>
                    <a:pt x="16736" y="17387"/>
                    <a:pt x="16240" y="17904"/>
                  </a:cubicBezTo>
                  <a:cubicBezTo>
                    <a:pt x="16009" y="18142"/>
                    <a:pt x="15781" y="18384"/>
                    <a:pt x="15549" y="18625"/>
                  </a:cubicBezTo>
                  <a:cubicBezTo>
                    <a:pt x="15240" y="18945"/>
                    <a:pt x="14931" y="19268"/>
                    <a:pt x="14614" y="19581"/>
                  </a:cubicBezTo>
                  <a:cubicBezTo>
                    <a:pt x="14427" y="19768"/>
                    <a:pt x="14240" y="19959"/>
                    <a:pt x="14067" y="20160"/>
                  </a:cubicBezTo>
                  <a:cubicBezTo>
                    <a:pt x="13913" y="20333"/>
                    <a:pt x="13753" y="20502"/>
                    <a:pt x="13597" y="20673"/>
                  </a:cubicBezTo>
                  <a:cubicBezTo>
                    <a:pt x="13444" y="20829"/>
                    <a:pt x="13281" y="20979"/>
                    <a:pt x="13117" y="21129"/>
                  </a:cubicBezTo>
                  <a:cubicBezTo>
                    <a:pt x="12934" y="21295"/>
                    <a:pt x="12750" y="21466"/>
                    <a:pt x="12570" y="21639"/>
                  </a:cubicBezTo>
                  <a:cubicBezTo>
                    <a:pt x="12383" y="21813"/>
                    <a:pt x="12202" y="21992"/>
                    <a:pt x="12026" y="22176"/>
                  </a:cubicBezTo>
                  <a:cubicBezTo>
                    <a:pt x="11863" y="22343"/>
                    <a:pt x="11709" y="22516"/>
                    <a:pt x="11549" y="22686"/>
                  </a:cubicBezTo>
                  <a:cubicBezTo>
                    <a:pt x="11294" y="22945"/>
                    <a:pt x="11029" y="23197"/>
                    <a:pt x="10756" y="23438"/>
                  </a:cubicBezTo>
                  <a:cubicBezTo>
                    <a:pt x="10464" y="23700"/>
                    <a:pt x="10185" y="23972"/>
                    <a:pt x="9906" y="24245"/>
                  </a:cubicBezTo>
                  <a:cubicBezTo>
                    <a:pt x="9627" y="24513"/>
                    <a:pt x="9362" y="24796"/>
                    <a:pt x="9083" y="25061"/>
                  </a:cubicBezTo>
                  <a:cubicBezTo>
                    <a:pt x="8808" y="25323"/>
                    <a:pt x="8511" y="25558"/>
                    <a:pt x="8212" y="25789"/>
                  </a:cubicBezTo>
                  <a:cubicBezTo>
                    <a:pt x="8052" y="25911"/>
                    <a:pt x="7892" y="26034"/>
                    <a:pt x="7736" y="26163"/>
                  </a:cubicBezTo>
                  <a:cubicBezTo>
                    <a:pt x="7593" y="26286"/>
                    <a:pt x="7447" y="26405"/>
                    <a:pt x="7300" y="26527"/>
                  </a:cubicBezTo>
                  <a:cubicBezTo>
                    <a:pt x="7161" y="26639"/>
                    <a:pt x="7025" y="26762"/>
                    <a:pt x="6889" y="26881"/>
                  </a:cubicBezTo>
                  <a:cubicBezTo>
                    <a:pt x="6746" y="27010"/>
                    <a:pt x="6600" y="27136"/>
                    <a:pt x="6457" y="27269"/>
                  </a:cubicBezTo>
                  <a:cubicBezTo>
                    <a:pt x="6202" y="27510"/>
                    <a:pt x="5940" y="27745"/>
                    <a:pt x="5682" y="27980"/>
                  </a:cubicBezTo>
                  <a:cubicBezTo>
                    <a:pt x="5409" y="28225"/>
                    <a:pt x="5151" y="28483"/>
                    <a:pt x="4882" y="28732"/>
                  </a:cubicBezTo>
                  <a:cubicBezTo>
                    <a:pt x="4763" y="28844"/>
                    <a:pt x="4644" y="28960"/>
                    <a:pt x="4518" y="29068"/>
                  </a:cubicBezTo>
                  <a:cubicBezTo>
                    <a:pt x="4402" y="29167"/>
                    <a:pt x="4283" y="29262"/>
                    <a:pt x="4171" y="29360"/>
                  </a:cubicBezTo>
                  <a:cubicBezTo>
                    <a:pt x="3930" y="29572"/>
                    <a:pt x="3664" y="29756"/>
                    <a:pt x="3392" y="29925"/>
                  </a:cubicBezTo>
                  <a:cubicBezTo>
                    <a:pt x="3297" y="29983"/>
                    <a:pt x="3198" y="30041"/>
                    <a:pt x="3099" y="30099"/>
                  </a:cubicBezTo>
                  <a:cubicBezTo>
                    <a:pt x="3045" y="30129"/>
                    <a:pt x="2994" y="30160"/>
                    <a:pt x="2939" y="30187"/>
                  </a:cubicBezTo>
                  <a:cubicBezTo>
                    <a:pt x="2895" y="30208"/>
                    <a:pt x="2851" y="30225"/>
                    <a:pt x="2804" y="30238"/>
                  </a:cubicBezTo>
                  <a:cubicBezTo>
                    <a:pt x="2627" y="30286"/>
                    <a:pt x="2443" y="30310"/>
                    <a:pt x="2259" y="30320"/>
                  </a:cubicBezTo>
                  <a:cubicBezTo>
                    <a:pt x="2240" y="30321"/>
                    <a:pt x="2220" y="30321"/>
                    <a:pt x="2201" y="30321"/>
                  </a:cubicBezTo>
                  <a:cubicBezTo>
                    <a:pt x="2147" y="30321"/>
                    <a:pt x="2094" y="30317"/>
                    <a:pt x="2038" y="30310"/>
                  </a:cubicBezTo>
                  <a:cubicBezTo>
                    <a:pt x="2008" y="30299"/>
                    <a:pt x="1980" y="30286"/>
                    <a:pt x="1950" y="30272"/>
                  </a:cubicBezTo>
                  <a:cubicBezTo>
                    <a:pt x="1878" y="30225"/>
                    <a:pt x="1813" y="30174"/>
                    <a:pt x="1746" y="30120"/>
                  </a:cubicBezTo>
                  <a:cubicBezTo>
                    <a:pt x="1691" y="30075"/>
                    <a:pt x="1633" y="30031"/>
                    <a:pt x="1582" y="29983"/>
                  </a:cubicBezTo>
                  <a:cubicBezTo>
                    <a:pt x="1531" y="29932"/>
                    <a:pt x="1480" y="29878"/>
                    <a:pt x="1436" y="29820"/>
                  </a:cubicBezTo>
                  <a:cubicBezTo>
                    <a:pt x="1395" y="29765"/>
                    <a:pt x="1355" y="29707"/>
                    <a:pt x="1317" y="29653"/>
                  </a:cubicBezTo>
                  <a:cubicBezTo>
                    <a:pt x="1235" y="29503"/>
                    <a:pt x="1177" y="29347"/>
                    <a:pt x="1123" y="29187"/>
                  </a:cubicBezTo>
                  <a:cubicBezTo>
                    <a:pt x="1079" y="29024"/>
                    <a:pt x="1048" y="28857"/>
                    <a:pt x="1028" y="28687"/>
                  </a:cubicBezTo>
                  <a:cubicBezTo>
                    <a:pt x="1008" y="28534"/>
                    <a:pt x="984" y="28385"/>
                    <a:pt x="973" y="28231"/>
                  </a:cubicBezTo>
                  <a:cubicBezTo>
                    <a:pt x="977" y="28106"/>
                    <a:pt x="987" y="27986"/>
                    <a:pt x="1008" y="27864"/>
                  </a:cubicBezTo>
                  <a:cubicBezTo>
                    <a:pt x="1041" y="27735"/>
                    <a:pt x="1082" y="27605"/>
                    <a:pt x="1123" y="27479"/>
                  </a:cubicBezTo>
                  <a:cubicBezTo>
                    <a:pt x="1171" y="27327"/>
                    <a:pt x="1232" y="27181"/>
                    <a:pt x="1290" y="27030"/>
                  </a:cubicBezTo>
                  <a:cubicBezTo>
                    <a:pt x="1419" y="26721"/>
                    <a:pt x="1551" y="26408"/>
                    <a:pt x="1715" y="26115"/>
                  </a:cubicBezTo>
                  <a:lnTo>
                    <a:pt x="1715" y="26115"/>
                  </a:lnTo>
                  <a:cubicBezTo>
                    <a:pt x="1706" y="26129"/>
                    <a:pt x="1698" y="26142"/>
                    <a:pt x="1690" y="26156"/>
                  </a:cubicBezTo>
                  <a:lnTo>
                    <a:pt x="1690" y="26156"/>
                  </a:lnTo>
                  <a:cubicBezTo>
                    <a:pt x="1735" y="26072"/>
                    <a:pt x="1779" y="25988"/>
                    <a:pt x="1821" y="25905"/>
                  </a:cubicBezTo>
                  <a:cubicBezTo>
                    <a:pt x="1851" y="25840"/>
                    <a:pt x="1885" y="25776"/>
                    <a:pt x="1919" y="25714"/>
                  </a:cubicBezTo>
                  <a:cubicBezTo>
                    <a:pt x="1994" y="25578"/>
                    <a:pt x="2069" y="25446"/>
                    <a:pt x="2143" y="25313"/>
                  </a:cubicBezTo>
                  <a:lnTo>
                    <a:pt x="2143" y="25313"/>
                  </a:lnTo>
                  <a:cubicBezTo>
                    <a:pt x="2127" y="25342"/>
                    <a:pt x="2111" y="25371"/>
                    <a:pt x="2094" y="25402"/>
                  </a:cubicBezTo>
                  <a:lnTo>
                    <a:pt x="2094" y="25402"/>
                  </a:lnTo>
                  <a:cubicBezTo>
                    <a:pt x="2179" y="25255"/>
                    <a:pt x="2271" y="25117"/>
                    <a:pt x="2358" y="24972"/>
                  </a:cubicBezTo>
                  <a:cubicBezTo>
                    <a:pt x="2446" y="24826"/>
                    <a:pt x="2545" y="24683"/>
                    <a:pt x="2640" y="24540"/>
                  </a:cubicBezTo>
                  <a:cubicBezTo>
                    <a:pt x="2749" y="24377"/>
                    <a:pt x="2858" y="24214"/>
                    <a:pt x="2970" y="24050"/>
                  </a:cubicBezTo>
                  <a:cubicBezTo>
                    <a:pt x="3082" y="23887"/>
                    <a:pt x="3212" y="23727"/>
                    <a:pt x="3327" y="23568"/>
                  </a:cubicBezTo>
                  <a:cubicBezTo>
                    <a:pt x="3552" y="23258"/>
                    <a:pt x="3773" y="22948"/>
                    <a:pt x="4001" y="22645"/>
                  </a:cubicBezTo>
                  <a:cubicBezTo>
                    <a:pt x="4229" y="22343"/>
                    <a:pt x="4481" y="22058"/>
                    <a:pt x="4722" y="21765"/>
                  </a:cubicBezTo>
                  <a:cubicBezTo>
                    <a:pt x="4957" y="21472"/>
                    <a:pt x="5184" y="21176"/>
                    <a:pt x="5426" y="20887"/>
                  </a:cubicBezTo>
                  <a:cubicBezTo>
                    <a:pt x="5658" y="20604"/>
                    <a:pt x="5899" y="20329"/>
                    <a:pt x="6127" y="20044"/>
                  </a:cubicBezTo>
                  <a:cubicBezTo>
                    <a:pt x="6362" y="19755"/>
                    <a:pt x="6593" y="19458"/>
                    <a:pt x="6828" y="19169"/>
                  </a:cubicBezTo>
                  <a:cubicBezTo>
                    <a:pt x="7066" y="18877"/>
                    <a:pt x="7304" y="18591"/>
                    <a:pt x="7539" y="18298"/>
                  </a:cubicBezTo>
                  <a:cubicBezTo>
                    <a:pt x="7781" y="18003"/>
                    <a:pt x="8021" y="17706"/>
                    <a:pt x="8266" y="17414"/>
                  </a:cubicBezTo>
                  <a:lnTo>
                    <a:pt x="9032" y="16527"/>
                  </a:lnTo>
                  <a:cubicBezTo>
                    <a:pt x="9291" y="16230"/>
                    <a:pt x="9549" y="15935"/>
                    <a:pt x="9808" y="15635"/>
                  </a:cubicBezTo>
                  <a:cubicBezTo>
                    <a:pt x="9937" y="15486"/>
                    <a:pt x="10062" y="15332"/>
                    <a:pt x="10192" y="15183"/>
                  </a:cubicBezTo>
                  <a:cubicBezTo>
                    <a:pt x="10321" y="15032"/>
                    <a:pt x="10450" y="14886"/>
                    <a:pt x="10580" y="14737"/>
                  </a:cubicBezTo>
                  <a:cubicBezTo>
                    <a:pt x="10835" y="14445"/>
                    <a:pt x="11093" y="14155"/>
                    <a:pt x="11342" y="13859"/>
                  </a:cubicBezTo>
                  <a:cubicBezTo>
                    <a:pt x="11583" y="13570"/>
                    <a:pt x="11814" y="13277"/>
                    <a:pt x="12056" y="12988"/>
                  </a:cubicBezTo>
                  <a:cubicBezTo>
                    <a:pt x="12175" y="12845"/>
                    <a:pt x="12294" y="12699"/>
                    <a:pt x="12420" y="12556"/>
                  </a:cubicBezTo>
                  <a:cubicBezTo>
                    <a:pt x="12556" y="12404"/>
                    <a:pt x="12692" y="12253"/>
                    <a:pt x="12822" y="12093"/>
                  </a:cubicBezTo>
                  <a:cubicBezTo>
                    <a:pt x="13063" y="11804"/>
                    <a:pt x="13298" y="11512"/>
                    <a:pt x="13546" y="11226"/>
                  </a:cubicBezTo>
                  <a:cubicBezTo>
                    <a:pt x="13665" y="11093"/>
                    <a:pt x="13784" y="10964"/>
                    <a:pt x="13896" y="10825"/>
                  </a:cubicBezTo>
                  <a:cubicBezTo>
                    <a:pt x="14012" y="10685"/>
                    <a:pt x="14124" y="10546"/>
                    <a:pt x="14243" y="10410"/>
                  </a:cubicBezTo>
                  <a:cubicBezTo>
                    <a:pt x="14478" y="10145"/>
                    <a:pt x="14720" y="9883"/>
                    <a:pt x="14954" y="9617"/>
                  </a:cubicBezTo>
                  <a:cubicBezTo>
                    <a:pt x="15199" y="9342"/>
                    <a:pt x="15434" y="9060"/>
                    <a:pt x="15665" y="8771"/>
                  </a:cubicBezTo>
                  <a:cubicBezTo>
                    <a:pt x="15900" y="8478"/>
                    <a:pt x="16124" y="8171"/>
                    <a:pt x="16356" y="7873"/>
                  </a:cubicBezTo>
                  <a:cubicBezTo>
                    <a:pt x="16577" y="7580"/>
                    <a:pt x="16818" y="7304"/>
                    <a:pt x="17053" y="7025"/>
                  </a:cubicBezTo>
                  <a:cubicBezTo>
                    <a:pt x="17288" y="6743"/>
                    <a:pt x="17502" y="6444"/>
                    <a:pt x="17730" y="6151"/>
                  </a:cubicBezTo>
                  <a:cubicBezTo>
                    <a:pt x="17951" y="5868"/>
                    <a:pt x="18186" y="5596"/>
                    <a:pt x="18427" y="5328"/>
                  </a:cubicBezTo>
                  <a:cubicBezTo>
                    <a:pt x="18659" y="5069"/>
                    <a:pt x="18880" y="4800"/>
                    <a:pt x="19108" y="4538"/>
                  </a:cubicBezTo>
                  <a:cubicBezTo>
                    <a:pt x="19444" y="4154"/>
                    <a:pt x="19802" y="3791"/>
                    <a:pt x="20142" y="3406"/>
                  </a:cubicBezTo>
                  <a:cubicBezTo>
                    <a:pt x="20316" y="3215"/>
                    <a:pt x="20479" y="3018"/>
                    <a:pt x="20649" y="2824"/>
                  </a:cubicBezTo>
                  <a:cubicBezTo>
                    <a:pt x="20798" y="2654"/>
                    <a:pt x="20952" y="2491"/>
                    <a:pt x="21108" y="2328"/>
                  </a:cubicBezTo>
                  <a:cubicBezTo>
                    <a:pt x="21285" y="2147"/>
                    <a:pt x="21476" y="1984"/>
                    <a:pt x="21655" y="1807"/>
                  </a:cubicBezTo>
                  <a:cubicBezTo>
                    <a:pt x="21741" y="1725"/>
                    <a:pt x="21829" y="1648"/>
                    <a:pt x="21921" y="1572"/>
                  </a:cubicBezTo>
                  <a:cubicBezTo>
                    <a:pt x="21999" y="1508"/>
                    <a:pt x="22084" y="1450"/>
                    <a:pt x="22173" y="1399"/>
                  </a:cubicBezTo>
                  <a:cubicBezTo>
                    <a:pt x="22333" y="1310"/>
                    <a:pt x="22506" y="1235"/>
                    <a:pt x="22676" y="1178"/>
                  </a:cubicBezTo>
                  <a:cubicBezTo>
                    <a:pt x="22999" y="1089"/>
                    <a:pt x="23333" y="1038"/>
                    <a:pt x="23663" y="981"/>
                  </a:cubicBezTo>
                  <a:cubicBezTo>
                    <a:pt x="23839" y="949"/>
                    <a:pt x="24013" y="923"/>
                    <a:pt x="24190" y="896"/>
                  </a:cubicBezTo>
                  <a:cubicBezTo>
                    <a:pt x="24377" y="868"/>
                    <a:pt x="24564" y="841"/>
                    <a:pt x="24754" y="811"/>
                  </a:cubicBezTo>
                  <a:cubicBezTo>
                    <a:pt x="25112" y="745"/>
                    <a:pt x="25472" y="695"/>
                    <a:pt x="25833" y="651"/>
                  </a:cubicBezTo>
                  <a:cubicBezTo>
                    <a:pt x="26203" y="607"/>
                    <a:pt x="26578" y="589"/>
                    <a:pt x="26949" y="576"/>
                  </a:cubicBezTo>
                  <a:cubicBezTo>
                    <a:pt x="27057" y="572"/>
                    <a:pt x="27166" y="569"/>
                    <a:pt x="27272" y="569"/>
                  </a:cubicBezTo>
                  <a:close/>
                  <a:moveTo>
                    <a:pt x="27431" y="1"/>
                  </a:moveTo>
                  <a:cubicBezTo>
                    <a:pt x="26622" y="4"/>
                    <a:pt x="25812" y="48"/>
                    <a:pt x="25007" y="144"/>
                  </a:cubicBezTo>
                  <a:cubicBezTo>
                    <a:pt x="24819" y="164"/>
                    <a:pt x="24629" y="191"/>
                    <a:pt x="24442" y="211"/>
                  </a:cubicBezTo>
                  <a:cubicBezTo>
                    <a:pt x="24268" y="232"/>
                    <a:pt x="24091" y="239"/>
                    <a:pt x="23918" y="252"/>
                  </a:cubicBezTo>
                  <a:cubicBezTo>
                    <a:pt x="23724" y="266"/>
                    <a:pt x="23533" y="293"/>
                    <a:pt x="23340" y="314"/>
                  </a:cubicBezTo>
                  <a:cubicBezTo>
                    <a:pt x="23159" y="331"/>
                    <a:pt x="22979" y="358"/>
                    <a:pt x="22802" y="389"/>
                  </a:cubicBezTo>
                  <a:cubicBezTo>
                    <a:pt x="22601" y="419"/>
                    <a:pt x="22407" y="464"/>
                    <a:pt x="22214" y="531"/>
                  </a:cubicBezTo>
                  <a:cubicBezTo>
                    <a:pt x="22047" y="589"/>
                    <a:pt x="21880" y="647"/>
                    <a:pt x="21721" y="722"/>
                  </a:cubicBezTo>
                  <a:cubicBezTo>
                    <a:pt x="21550" y="797"/>
                    <a:pt x="21394" y="899"/>
                    <a:pt x="21241" y="1007"/>
                  </a:cubicBezTo>
                  <a:cubicBezTo>
                    <a:pt x="21183" y="1052"/>
                    <a:pt x="21129" y="1096"/>
                    <a:pt x="21071" y="1141"/>
                  </a:cubicBezTo>
                  <a:cubicBezTo>
                    <a:pt x="21009" y="1191"/>
                    <a:pt x="20945" y="1239"/>
                    <a:pt x="20880" y="1290"/>
                  </a:cubicBezTo>
                  <a:cubicBezTo>
                    <a:pt x="20744" y="1392"/>
                    <a:pt x="20611" y="1494"/>
                    <a:pt x="20489" y="1607"/>
                  </a:cubicBezTo>
                  <a:cubicBezTo>
                    <a:pt x="20363" y="1719"/>
                    <a:pt x="20244" y="1841"/>
                    <a:pt x="20125" y="1960"/>
                  </a:cubicBezTo>
                  <a:cubicBezTo>
                    <a:pt x="19843" y="2243"/>
                    <a:pt x="19587" y="2546"/>
                    <a:pt x="19322" y="2841"/>
                  </a:cubicBezTo>
                  <a:cubicBezTo>
                    <a:pt x="19091" y="3106"/>
                    <a:pt x="18849" y="3362"/>
                    <a:pt x="18614" y="3623"/>
                  </a:cubicBezTo>
                  <a:cubicBezTo>
                    <a:pt x="18380" y="3879"/>
                    <a:pt x="18159" y="4141"/>
                    <a:pt x="17934" y="4403"/>
                  </a:cubicBezTo>
                  <a:cubicBezTo>
                    <a:pt x="17696" y="4689"/>
                    <a:pt x="17444" y="4960"/>
                    <a:pt x="17210" y="5246"/>
                  </a:cubicBezTo>
                  <a:cubicBezTo>
                    <a:pt x="16981" y="5518"/>
                    <a:pt x="16771" y="5804"/>
                    <a:pt x="16557" y="6090"/>
                  </a:cubicBezTo>
                  <a:cubicBezTo>
                    <a:pt x="16336" y="6383"/>
                    <a:pt x="16091" y="6655"/>
                    <a:pt x="15852" y="6930"/>
                  </a:cubicBezTo>
                  <a:cubicBezTo>
                    <a:pt x="15607" y="7212"/>
                    <a:pt x="15386" y="7508"/>
                    <a:pt x="15158" y="7801"/>
                  </a:cubicBezTo>
                  <a:cubicBezTo>
                    <a:pt x="14931" y="8090"/>
                    <a:pt x="14700" y="8376"/>
                    <a:pt x="14461" y="8655"/>
                  </a:cubicBezTo>
                  <a:cubicBezTo>
                    <a:pt x="14226" y="8930"/>
                    <a:pt x="13978" y="9192"/>
                    <a:pt x="13726" y="9454"/>
                  </a:cubicBezTo>
                  <a:cubicBezTo>
                    <a:pt x="13610" y="9576"/>
                    <a:pt x="13495" y="9699"/>
                    <a:pt x="13383" y="9825"/>
                  </a:cubicBezTo>
                  <a:cubicBezTo>
                    <a:pt x="13263" y="9954"/>
                    <a:pt x="13155" y="10093"/>
                    <a:pt x="13039" y="10223"/>
                  </a:cubicBezTo>
                  <a:cubicBezTo>
                    <a:pt x="12791" y="10498"/>
                    <a:pt x="12532" y="10764"/>
                    <a:pt x="12291" y="11049"/>
                  </a:cubicBezTo>
                  <a:cubicBezTo>
                    <a:pt x="12169" y="11195"/>
                    <a:pt x="12046" y="11342"/>
                    <a:pt x="11924" y="11492"/>
                  </a:cubicBezTo>
                  <a:cubicBezTo>
                    <a:pt x="11794" y="11644"/>
                    <a:pt x="11658" y="11795"/>
                    <a:pt x="11525" y="11944"/>
                  </a:cubicBezTo>
                  <a:cubicBezTo>
                    <a:pt x="11280" y="12220"/>
                    <a:pt x="11059" y="12512"/>
                    <a:pt x="10831" y="12798"/>
                  </a:cubicBezTo>
                  <a:cubicBezTo>
                    <a:pt x="10712" y="12955"/>
                    <a:pt x="10593" y="13111"/>
                    <a:pt x="10467" y="13264"/>
                  </a:cubicBezTo>
                  <a:cubicBezTo>
                    <a:pt x="10348" y="13417"/>
                    <a:pt x="10219" y="13563"/>
                    <a:pt x="10093" y="13713"/>
                  </a:cubicBezTo>
                  <a:cubicBezTo>
                    <a:pt x="9835" y="14016"/>
                    <a:pt x="9583" y="14322"/>
                    <a:pt x="9328" y="14624"/>
                  </a:cubicBezTo>
                  <a:cubicBezTo>
                    <a:pt x="9070" y="14927"/>
                    <a:pt x="8817" y="15233"/>
                    <a:pt x="8556" y="15536"/>
                  </a:cubicBezTo>
                  <a:cubicBezTo>
                    <a:pt x="8307" y="15822"/>
                    <a:pt x="8059" y="16111"/>
                    <a:pt x="7814" y="16404"/>
                  </a:cubicBezTo>
                  <a:cubicBezTo>
                    <a:pt x="7563" y="16700"/>
                    <a:pt x="7311" y="16996"/>
                    <a:pt x="7069" y="17298"/>
                  </a:cubicBezTo>
                  <a:cubicBezTo>
                    <a:pt x="6831" y="17598"/>
                    <a:pt x="6589" y="17887"/>
                    <a:pt x="6348" y="18180"/>
                  </a:cubicBezTo>
                  <a:cubicBezTo>
                    <a:pt x="6113" y="18469"/>
                    <a:pt x="5882" y="18758"/>
                    <a:pt x="5651" y="19047"/>
                  </a:cubicBezTo>
                  <a:cubicBezTo>
                    <a:pt x="5416" y="19339"/>
                    <a:pt x="5184" y="19635"/>
                    <a:pt x="4939" y="19921"/>
                  </a:cubicBezTo>
                  <a:cubicBezTo>
                    <a:pt x="4705" y="20200"/>
                    <a:pt x="4470" y="20479"/>
                    <a:pt x="4250" y="20768"/>
                  </a:cubicBezTo>
                  <a:cubicBezTo>
                    <a:pt x="4137" y="20907"/>
                    <a:pt x="4025" y="21050"/>
                    <a:pt x="3912" y="21193"/>
                  </a:cubicBezTo>
                  <a:cubicBezTo>
                    <a:pt x="3790" y="21347"/>
                    <a:pt x="3664" y="21496"/>
                    <a:pt x="3542" y="21649"/>
                  </a:cubicBezTo>
                  <a:cubicBezTo>
                    <a:pt x="3416" y="21802"/>
                    <a:pt x="3294" y="21959"/>
                    <a:pt x="3174" y="22119"/>
                  </a:cubicBezTo>
                  <a:cubicBezTo>
                    <a:pt x="3069" y="22265"/>
                    <a:pt x="2964" y="22411"/>
                    <a:pt x="2858" y="22561"/>
                  </a:cubicBezTo>
                  <a:cubicBezTo>
                    <a:pt x="2743" y="22721"/>
                    <a:pt x="2623" y="22881"/>
                    <a:pt x="2507" y="23041"/>
                  </a:cubicBezTo>
                  <a:cubicBezTo>
                    <a:pt x="2392" y="23197"/>
                    <a:pt x="2270" y="23350"/>
                    <a:pt x="2157" y="23513"/>
                  </a:cubicBezTo>
                  <a:cubicBezTo>
                    <a:pt x="1926" y="23843"/>
                    <a:pt x="1705" y="24184"/>
                    <a:pt x="1487" y="24523"/>
                  </a:cubicBezTo>
                  <a:cubicBezTo>
                    <a:pt x="1433" y="24609"/>
                    <a:pt x="1378" y="24694"/>
                    <a:pt x="1327" y="24779"/>
                  </a:cubicBezTo>
                  <a:cubicBezTo>
                    <a:pt x="1276" y="24864"/>
                    <a:pt x="1229" y="24952"/>
                    <a:pt x="1177" y="25038"/>
                  </a:cubicBezTo>
                  <a:cubicBezTo>
                    <a:pt x="1106" y="25160"/>
                    <a:pt x="1038" y="25286"/>
                    <a:pt x="970" y="25411"/>
                  </a:cubicBezTo>
                  <a:cubicBezTo>
                    <a:pt x="919" y="25507"/>
                    <a:pt x="871" y="25605"/>
                    <a:pt x="821" y="25704"/>
                  </a:cubicBezTo>
                  <a:cubicBezTo>
                    <a:pt x="821" y="25704"/>
                    <a:pt x="822" y="25704"/>
                    <a:pt x="822" y="25703"/>
                  </a:cubicBezTo>
                  <a:lnTo>
                    <a:pt x="822" y="25703"/>
                  </a:lnTo>
                  <a:cubicBezTo>
                    <a:pt x="782" y="25774"/>
                    <a:pt x="745" y="25844"/>
                    <a:pt x="708" y="25918"/>
                  </a:cubicBezTo>
                  <a:cubicBezTo>
                    <a:pt x="664" y="26003"/>
                    <a:pt x="623" y="26095"/>
                    <a:pt x="582" y="26184"/>
                  </a:cubicBezTo>
                  <a:cubicBezTo>
                    <a:pt x="504" y="26354"/>
                    <a:pt x="429" y="26527"/>
                    <a:pt x="358" y="26701"/>
                  </a:cubicBezTo>
                  <a:cubicBezTo>
                    <a:pt x="290" y="26867"/>
                    <a:pt x="225" y="27034"/>
                    <a:pt x="174" y="27204"/>
                  </a:cubicBezTo>
                  <a:cubicBezTo>
                    <a:pt x="110" y="27426"/>
                    <a:pt x="41" y="27643"/>
                    <a:pt x="11" y="27870"/>
                  </a:cubicBezTo>
                  <a:cubicBezTo>
                    <a:pt x="0" y="27952"/>
                    <a:pt x="0" y="28038"/>
                    <a:pt x="0" y="28123"/>
                  </a:cubicBezTo>
                  <a:cubicBezTo>
                    <a:pt x="0" y="28238"/>
                    <a:pt x="8" y="28357"/>
                    <a:pt x="25" y="28473"/>
                  </a:cubicBezTo>
                  <a:cubicBezTo>
                    <a:pt x="45" y="28619"/>
                    <a:pt x="75" y="28765"/>
                    <a:pt x="102" y="28911"/>
                  </a:cubicBezTo>
                  <a:cubicBezTo>
                    <a:pt x="140" y="29106"/>
                    <a:pt x="191" y="29299"/>
                    <a:pt x="266" y="29483"/>
                  </a:cubicBezTo>
                  <a:cubicBezTo>
                    <a:pt x="324" y="29630"/>
                    <a:pt x="399" y="29773"/>
                    <a:pt x="480" y="29911"/>
                  </a:cubicBezTo>
                  <a:cubicBezTo>
                    <a:pt x="562" y="30051"/>
                    <a:pt x="650" y="30181"/>
                    <a:pt x="766" y="30296"/>
                  </a:cubicBezTo>
                  <a:cubicBezTo>
                    <a:pt x="827" y="30357"/>
                    <a:pt x="888" y="30426"/>
                    <a:pt x="956" y="30483"/>
                  </a:cubicBezTo>
                  <a:cubicBezTo>
                    <a:pt x="1008" y="30528"/>
                    <a:pt x="1062" y="30572"/>
                    <a:pt x="1116" y="30613"/>
                  </a:cubicBezTo>
                  <a:cubicBezTo>
                    <a:pt x="1201" y="30677"/>
                    <a:pt x="1290" y="30732"/>
                    <a:pt x="1375" y="30789"/>
                  </a:cubicBezTo>
                  <a:cubicBezTo>
                    <a:pt x="1470" y="30854"/>
                    <a:pt x="1569" y="30916"/>
                    <a:pt x="1674" y="30960"/>
                  </a:cubicBezTo>
                  <a:cubicBezTo>
                    <a:pt x="1755" y="30997"/>
                    <a:pt x="1854" y="31018"/>
                    <a:pt x="1943" y="31034"/>
                  </a:cubicBezTo>
                  <a:cubicBezTo>
                    <a:pt x="1993" y="31043"/>
                    <a:pt x="2044" y="31047"/>
                    <a:pt x="2095" y="31047"/>
                  </a:cubicBezTo>
                  <a:cubicBezTo>
                    <a:pt x="2176" y="31047"/>
                    <a:pt x="2258" y="31039"/>
                    <a:pt x="2338" y="31034"/>
                  </a:cubicBezTo>
                  <a:cubicBezTo>
                    <a:pt x="2463" y="31027"/>
                    <a:pt x="2586" y="31007"/>
                    <a:pt x="2708" y="30983"/>
                  </a:cubicBezTo>
                  <a:cubicBezTo>
                    <a:pt x="2834" y="30963"/>
                    <a:pt x="2956" y="30925"/>
                    <a:pt x="3076" y="30881"/>
                  </a:cubicBezTo>
                  <a:cubicBezTo>
                    <a:pt x="3184" y="30837"/>
                    <a:pt x="3286" y="30783"/>
                    <a:pt x="3385" y="30721"/>
                  </a:cubicBezTo>
                  <a:cubicBezTo>
                    <a:pt x="3722" y="30524"/>
                    <a:pt x="4062" y="30327"/>
                    <a:pt x="4372" y="30082"/>
                  </a:cubicBezTo>
                  <a:cubicBezTo>
                    <a:pt x="4508" y="29977"/>
                    <a:pt x="4633" y="29861"/>
                    <a:pt x="4766" y="29752"/>
                  </a:cubicBezTo>
                  <a:cubicBezTo>
                    <a:pt x="4899" y="29640"/>
                    <a:pt x="5028" y="29524"/>
                    <a:pt x="5157" y="29405"/>
                  </a:cubicBezTo>
                  <a:cubicBezTo>
                    <a:pt x="5429" y="29153"/>
                    <a:pt x="5695" y="28895"/>
                    <a:pt x="5964" y="28643"/>
                  </a:cubicBezTo>
                  <a:cubicBezTo>
                    <a:pt x="6219" y="28405"/>
                    <a:pt x="6481" y="28173"/>
                    <a:pt x="6736" y="27939"/>
                  </a:cubicBezTo>
                  <a:cubicBezTo>
                    <a:pt x="6875" y="27813"/>
                    <a:pt x="7015" y="27684"/>
                    <a:pt x="7158" y="27561"/>
                  </a:cubicBezTo>
                  <a:cubicBezTo>
                    <a:pt x="7304" y="27439"/>
                    <a:pt x="7450" y="27313"/>
                    <a:pt x="7593" y="27190"/>
                  </a:cubicBezTo>
                  <a:cubicBezTo>
                    <a:pt x="7740" y="27065"/>
                    <a:pt x="7886" y="26949"/>
                    <a:pt x="8035" y="26830"/>
                  </a:cubicBezTo>
                  <a:cubicBezTo>
                    <a:pt x="8181" y="26711"/>
                    <a:pt x="8324" y="26589"/>
                    <a:pt x="8474" y="26476"/>
                  </a:cubicBezTo>
                  <a:cubicBezTo>
                    <a:pt x="8624" y="26360"/>
                    <a:pt x="8777" y="26248"/>
                    <a:pt x="8923" y="26129"/>
                  </a:cubicBezTo>
                  <a:cubicBezTo>
                    <a:pt x="9079" y="26007"/>
                    <a:pt x="9233" y="25874"/>
                    <a:pt x="9386" y="25741"/>
                  </a:cubicBezTo>
                  <a:cubicBezTo>
                    <a:pt x="9671" y="25490"/>
                    <a:pt x="9933" y="25211"/>
                    <a:pt x="10202" y="24942"/>
                  </a:cubicBezTo>
                  <a:cubicBezTo>
                    <a:pt x="10393" y="24755"/>
                    <a:pt x="10586" y="24568"/>
                    <a:pt x="10781" y="24384"/>
                  </a:cubicBezTo>
                  <a:cubicBezTo>
                    <a:pt x="10974" y="24204"/>
                    <a:pt x="11175" y="24027"/>
                    <a:pt x="11373" y="23846"/>
                  </a:cubicBezTo>
                  <a:cubicBezTo>
                    <a:pt x="11563" y="23677"/>
                    <a:pt x="11750" y="23496"/>
                    <a:pt x="11930" y="23316"/>
                  </a:cubicBezTo>
                  <a:cubicBezTo>
                    <a:pt x="12124" y="23122"/>
                    <a:pt x="12307" y="22918"/>
                    <a:pt x="12495" y="22721"/>
                  </a:cubicBezTo>
                  <a:cubicBezTo>
                    <a:pt x="12675" y="22537"/>
                    <a:pt x="12859" y="22356"/>
                    <a:pt x="13050" y="22180"/>
                  </a:cubicBezTo>
                  <a:cubicBezTo>
                    <a:pt x="13263" y="21979"/>
                    <a:pt x="13485" y="21785"/>
                    <a:pt x="13699" y="21588"/>
                  </a:cubicBezTo>
                  <a:cubicBezTo>
                    <a:pt x="13808" y="21489"/>
                    <a:pt x="13917" y="21387"/>
                    <a:pt x="14022" y="21285"/>
                  </a:cubicBezTo>
                  <a:cubicBezTo>
                    <a:pt x="14144" y="21166"/>
                    <a:pt x="14260" y="21040"/>
                    <a:pt x="14376" y="20911"/>
                  </a:cubicBezTo>
                  <a:cubicBezTo>
                    <a:pt x="14563" y="20707"/>
                    <a:pt x="14744" y="20496"/>
                    <a:pt x="14934" y="20295"/>
                  </a:cubicBezTo>
                  <a:cubicBezTo>
                    <a:pt x="15274" y="19951"/>
                    <a:pt x="15611" y="19608"/>
                    <a:pt x="15945" y="19257"/>
                  </a:cubicBezTo>
                  <a:lnTo>
                    <a:pt x="15945" y="19257"/>
                  </a:lnTo>
                  <a:cubicBezTo>
                    <a:pt x="15920" y="19282"/>
                    <a:pt x="15900" y="19306"/>
                    <a:pt x="15876" y="19326"/>
                  </a:cubicBezTo>
                  <a:cubicBezTo>
                    <a:pt x="16271" y="18921"/>
                    <a:pt x="16652" y="18502"/>
                    <a:pt x="17043" y="18094"/>
                  </a:cubicBezTo>
                  <a:cubicBezTo>
                    <a:pt x="17305" y="17825"/>
                    <a:pt x="17570" y="17563"/>
                    <a:pt x="17832" y="17295"/>
                  </a:cubicBezTo>
                  <a:cubicBezTo>
                    <a:pt x="17961" y="17166"/>
                    <a:pt x="18091" y="17040"/>
                    <a:pt x="18220" y="16910"/>
                  </a:cubicBezTo>
                  <a:cubicBezTo>
                    <a:pt x="18356" y="16771"/>
                    <a:pt x="18496" y="16635"/>
                    <a:pt x="18631" y="16499"/>
                  </a:cubicBezTo>
                  <a:cubicBezTo>
                    <a:pt x="19182" y="15948"/>
                    <a:pt x="19703" y="15363"/>
                    <a:pt x="20234" y="14788"/>
                  </a:cubicBezTo>
                  <a:cubicBezTo>
                    <a:pt x="20482" y="14519"/>
                    <a:pt x="20730" y="14250"/>
                    <a:pt x="20975" y="13979"/>
                  </a:cubicBezTo>
                  <a:cubicBezTo>
                    <a:pt x="21227" y="13699"/>
                    <a:pt x="21485" y="13427"/>
                    <a:pt x="21741" y="13151"/>
                  </a:cubicBezTo>
                  <a:cubicBezTo>
                    <a:pt x="21986" y="12894"/>
                    <a:pt x="22206" y="12614"/>
                    <a:pt x="22441" y="12346"/>
                  </a:cubicBezTo>
                  <a:cubicBezTo>
                    <a:pt x="22686" y="12066"/>
                    <a:pt x="22941" y="11791"/>
                    <a:pt x="23193" y="11512"/>
                  </a:cubicBezTo>
                  <a:cubicBezTo>
                    <a:pt x="23319" y="11376"/>
                    <a:pt x="23442" y="11236"/>
                    <a:pt x="23561" y="11093"/>
                  </a:cubicBezTo>
                  <a:cubicBezTo>
                    <a:pt x="23680" y="10950"/>
                    <a:pt x="23806" y="10812"/>
                    <a:pt x="23928" y="10672"/>
                  </a:cubicBezTo>
                  <a:cubicBezTo>
                    <a:pt x="24051" y="10536"/>
                    <a:pt x="24170" y="10403"/>
                    <a:pt x="24288" y="10267"/>
                  </a:cubicBezTo>
                  <a:cubicBezTo>
                    <a:pt x="24404" y="10131"/>
                    <a:pt x="24517" y="9988"/>
                    <a:pt x="24622" y="9845"/>
                  </a:cubicBezTo>
                  <a:cubicBezTo>
                    <a:pt x="24734" y="9696"/>
                    <a:pt x="24847" y="9546"/>
                    <a:pt x="24962" y="9399"/>
                  </a:cubicBezTo>
                  <a:cubicBezTo>
                    <a:pt x="25071" y="9261"/>
                    <a:pt x="25183" y="9118"/>
                    <a:pt x="25292" y="8978"/>
                  </a:cubicBezTo>
                  <a:cubicBezTo>
                    <a:pt x="25404" y="8835"/>
                    <a:pt x="25509" y="8685"/>
                    <a:pt x="25615" y="8542"/>
                  </a:cubicBezTo>
                  <a:cubicBezTo>
                    <a:pt x="25727" y="8389"/>
                    <a:pt x="25839" y="8240"/>
                    <a:pt x="25952" y="8090"/>
                  </a:cubicBezTo>
                  <a:cubicBezTo>
                    <a:pt x="26048" y="7961"/>
                    <a:pt x="26139" y="7832"/>
                    <a:pt x="26241" y="7705"/>
                  </a:cubicBezTo>
                  <a:cubicBezTo>
                    <a:pt x="26296" y="7641"/>
                    <a:pt x="26350" y="7573"/>
                    <a:pt x="26404" y="7508"/>
                  </a:cubicBezTo>
                  <a:cubicBezTo>
                    <a:pt x="26466" y="7433"/>
                    <a:pt x="26533" y="7366"/>
                    <a:pt x="26591" y="7291"/>
                  </a:cubicBezTo>
                  <a:cubicBezTo>
                    <a:pt x="26652" y="7212"/>
                    <a:pt x="26714" y="7134"/>
                    <a:pt x="26768" y="7056"/>
                  </a:cubicBezTo>
                  <a:cubicBezTo>
                    <a:pt x="26823" y="6978"/>
                    <a:pt x="26884" y="6903"/>
                    <a:pt x="26938" y="6821"/>
                  </a:cubicBezTo>
                  <a:cubicBezTo>
                    <a:pt x="26990" y="6736"/>
                    <a:pt x="27051" y="6658"/>
                    <a:pt x="27105" y="6573"/>
                  </a:cubicBezTo>
                  <a:cubicBezTo>
                    <a:pt x="27148" y="6508"/>
                    <a:pt x="27188" y="6440"/>
                    <a:pt x="27225" y="6372"/>
                  </a:cubicBezTo>
                  <a:lnTo>
                    <a:pt x="27225" y="6372"/>
                  </a:lnTo>
                  <a:cubicBezTo>
                    <a:pt x="27220" y="6382"/>
                    <a:pt x="27215" y="6393"/>
                    <a:pt x="27211" y="6403"/>
                  </a:cubicBezTo>
                  <a:cubicBezTo>
                    <a:pt x="27224" y="6375"/>
                    <a:pt x="27238" y="6352"/>
                    <a:pt x="27252" y="6328"/>
                  </a:cubicBezTo>
                  <a:cubicBezTo>
                    <a:pt x="27282" y="6273"/>
                    <a:pt x="27323" y="6229"/>
                    <a:pt x="27360" y="6179"/>
                  </a:cubicBezTo>
                  <a:cubicBezTo>
                    <a:pt x="27384" y="6148"/>
                    <a:pt x="27408" y="6113"/>
                    <a:pt x="27435" y="6083"/>
                  </a:cubicBezTo>
                  <a:cubicBezTo>
                    <a:pt x="27476" y="6025"/>
                    <a:pt x="27506" y="5961"/>
                    <a:pt x="27537" y="5896"/>
                  </a:cubicBezTo>
                  <a:cubicBezTo>
                    <a:pt x="27580" y="5811"/>
                    <a:pt x="27595" y="5712"/>
                    <a:pt x="27615" y="5617"/>
                  </a:cubicBezTo>
                  <a:lnTo>
                    <a:pt x="27615" y="5617"/>
                  </a:lnTo>
                  <a:cubicBezTo>
                    <a:pt x="27615" y="5617"/>
                    <a:pt x="27615" y="5617"/>
                    <a:pt x="27615" y="5617"/>
                  </a:cubicBezTo>
                  <a:cubicBezTo>
                    <a:pt x="27615" y="5617"/>
                    <a:pt x="27615" y="5617"/>
                    <a:pt x="27615" y="5616"/>
                  </a:cubicBezTo>
                  <a:lnTo>
                    <a:pt x="27615" y="5616"/>
                  </a:lnTo>
                  <a:cubicBezTo>
                    <a:pt x="27615" y="5617"/>
                    <a:pt x="27615" y="5617"/>
                    <a:pt x="27615" y="5617"/>
                  </a:cubicBezTo>
                  <a:lnTo>
                    <a:pt x="27615" y="5617"/>
                  </a:lnTo>
                  <a:cubicBezTo>
                    <a:pt x="27619" y="5608"/>
                    <a:pt x="27621" y="5597"/>
                    <a:pt x="27622" y="5587"/>
                  </a:cubicBezTo>
                  <a:lnTo>
                    <a:pt x="27622" y="5587"/>
                  </a:lnTo>
                  <a:cubicBezTo>
                    <a:pt x="27620" y="5597"/>
                    <a:pt x="27618" y="5607"/>
                    <a:pt x="27615" y="5616"/>
                  </a:cubicBezTo>
                  <a:lnTo>
                    <a:pt x="27615" y="5616"/>
                  </a:lnTo>
                  <a:cubicBezTo>
                    <a:pt x="27617" y="5605"/>
                    <a:pt x="27620" y="5594"/>
                    <a:pt x="27622" y="5583"/>
                  </a:cubicBezTo>
                  <a:lnTo>
                    <a:pt x="27622" y="5583"/>
                  </a:lnTo>
                  <a:cubicBezTo>
                    <a:pt x="27622" y="5584"/>
                    <a:pt x="27622" y="5586"/>
                    <a:pt x="27622" y="5587"/>
                  </a:cubicBezTo>
                  <a:lnTo>
                    <a:pt x="27622" y="5587"/>
                  </a:lnTo>
                  <a:cubicBezTo>
                    <a:pt x="27639" y="5517"/>
                    <a:pt x="27650" y="5450"/>
                    <a:pt x="27656" y="5378"/>
                  </a:cubicBezTo>
                  <a:cubicBezTo>
                    <a:pt x="27663" y="5304"/>
                    <a:pt x="27663" y="5229"/>
                    <a:pt x="27670" y="5154"/>
                  </a:cubicBezTo>
                  <a:cubicBezTo>
                    <a:pt x="27680" y="5066"/>
                    <a:pt x="27704" y="4981"/>
                    <a:pt x="27717" y="4893"/>
                  </a:cubicBezTo>
                  <a:cubicBezTo>
                    <a:pt x="27728" y="4811"/>
                    <a:pt x="27737" y="4729"/>
                    <a:pt x="27745" y="4648"/>
                  </a:cubicBezTo>
                  <a:cubicBezTo>
                    <a:pt x="27748" y="4566"/>
                    <a:pt x="27758" y="4488"/>
                    <a:pt x="27758" y="4409"/>
                  </a:cubicBezTo>
                  <a:cubicBezTo>
                    <a:pt x="27762" y="4328"/>
                    <a:pt x="27775" y="4246"/>
                    <a:pt x="27789" y="4164"/>
                  </a:cubicBezTo>
                  <a:cubicBezTo>
                    <a:pt x="27806" y="4086"/>
                    <a:pt x="27813" y="3998"/>
                    <a:pt x="27816" y="3916"/>
                  </a:cubicBezTo>
                  <a:cubicBezTo>
                    <a:pt x="27819" y="3831"/>
                    <a:pt x="27809" y="3742"/>
                    <a:pt x="27803" y="3658"/>
                  </a:cubicBezTo>
                  <a:cubicBezTo>
                    <a:pt x="27806" y="3600"/>
                    <a:pt x="27813" y="3542"/>
                    <a:pt x="27819" y="3480"/>
                  </a:cubicBezTo>
                  <a:cubicBezTo>
                    <a:pt x="27826" y="3413"/>
                    <a:pt x="27830" y="3345"/>
                    <a:pt x="27836" y="3276"/>
                  </a:cubicBezTo>
                  <a:cubicBezTo>
                    <a:pt x="27844" y="3219"/>
                    <a:pt x="27853" y="3161"/>
                    <a:pt x="27857" y="3100"/>
                  </a:cubicBezTo>
                  <a:cubicBezTo>
                    <a:pt x="27857" y="3039"/>
                    <a:pt x="27853" y="2977"/>
                    <a:pt x="27847" y="2913"/>
                  </a:cubicBezTo>
                  <a:cubicBezTo>
                    <a:pt x="27850" y="2852"/>
                    <a:pt x="27860" y="2794"/>
                    <a:pt x="27864" y="2733"/>
                  </a:cubicBezTo>
                  <a:cubicBezTo>
                    <a:pt x="27871" y="2648"/>
                    <a:pt x="27884" y="2562"/>
                    <a:pt x="27891" y="2477"/>
                  </a:cubicBezTo>
                  <a:cubicBezTo>
                    <a:pt x="27894" y="2436"/>
                    <a:pt x="27897" y="2395"/>
                    <a:pt x="27901" y="2351"/>
                  </a:cubicBezTo>
                  <a:cubicBezTo>
                    <a:pt x="27901" y="2317"/>
                    <a:pt x="27897" y="2280"/>
                    <a:pt x="27897" y="2243"/>
                  </a:cubicBezTo>
                  <a:cubicBezTo>
                    <a:pt x="27897" y="2171"/>
                    <a:pt x="27888" y="2100"/>
                    <a:pt x="27880" y="2031"/>
                  </a:cubicBezTo>
                  <a:cubicBezTo>
                    <a:pt x="27884" y="1960"/>
                    <a:pt x="27894" y="1888"/>
                    <a:pt x="27901" y="1821"/>
                  </a:cubicBezTo>
                  <a:cubicBezTo>
                    <a:pt x="27905" y="1773"/>
                    <a:pt x="27897" y="1722"/>
                    <a:pt x="27897" y="1674"/>
                  </a:cubicBezTo>
                  <a:cubicBezTo>
                    <a:pt x="27897" y="1610"/>
                    <a:pt x="27894" y="1549"/>
                    <a:pt x="27891" y="1484"/>
                  </a:cubicBezTo>
                  <a:cubicBezTo>
                    <a:pt x="27891" y="1423"/>
                    <a:pt x="27888" y="1362"/>
                    <a:pt x="27888" y="1301"/>
                  </a:cubicBezTo>
                  <a:lnTo>
                    <a:pt x="27888" y="1331"/>
                  </a:lnTo>
                  <a:cubicBezTo>
                    <a:pt x="27884" y="1185"/>
                    <a:pt x="27877" y="1035"/>
                    <a:pt x="27850" y="892"/>
                  </a:cubicBezTo>
                  <a:cubicBezTo>
                    <a:pt x="27836" y="834"/>
                    <a:pt x="27833" y="773"/>
                    <a:pt x="27823" y="715"/>
                  </a:cubicBezTo>
                  <a:cubicBezTo>
                    <a:pt x="27813" y="647"/>
                    <a:pt x="27799" y="586"/>
                    <a:pt x="27778" y="521"/>
                  </a:cubicBezTo>
                  <a:cubicBezTo>
                    <a:pt x="27768" y="484"/>
                    <a:pt x="27758" y="443"/>
                    <a:pt x="27745" y="406"/>
                  </a:cubicBezTo>
                  <a:cubicBezTo>
                    <a:pt x="27734" y="385"/>
                    <a:pt x="27724" y="365"/>
                    <a:pt x="27717" y="345"/>
                  </a:cubicBezTo>
                  <a:cubicBezTo>
                    <a:pt x="27711" y="331"/>
                    <a:pt x="27701" y="314"/>
                    <a:pt x="27690" y="300"/>
                  </a:cubicBezTo>
                  <a:cubicBezTo>
                    <a:pt x="27693" y="232"/>
                    <a:pt x="27673" y="161"/>
                    <a:pt x="27629" y="106"/>
                  </a:cubicBezTo>
                  <a:cubicBezTo>
                    <a:pt x="27599" y="69"/>
                    <a:pt x="27554" y="31"/>
                    <a:pt x="27503" y="15"/>
                  </a:cubicBezTo>
                  <a:cubicBezTo>
                    <a:pt x="27479" y="4"/>
                    <a:pt x="27456" y="1"/>
                    <a:pt x="274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56"/>
            <p:cNvSpPr/>
            <p:nvPr/>
          </p:nvSpPr>
          <p:spPr>
            <a:xfrm>
              <a:off x="4222250" y="3206675"/>
              <a:ext cx="75125" cy="48225"/>
            </a:xfrm>
            <a:custGeom>
              <a:avLst/>
              <a:gdLst/>
              <a:ahLst/>
              <a:cxnLst/>
              <a:rect l="l" t="t" r="r" b="b"/>
              <a:pathLst>
                <a:path w="3005" h="1929" extrusionOk="0">
                  <a:moveTo>
                    <a:pt x="237" y="1"/>
                  </a:moveTo>
                  <a:cubicBezTo>
                    <a:pt x="165" y="1"/>
                    <a:pt x="93" y="35"/>
                    <a:pt x="51" y="94"/>
                  </a:cubicBezTo>
                  <a:cubicBezTo>
                    <a:pt x="14" y="142"/>
                    <a:pt x="0" y="206"/>
                    <a:pt x="10" y="264"/>
                  </a:cubicBezTo>
                  <a:cubicBezTo>
                    <a:pt x="21" y="326"/>
                    <a:pt x="51" y="373"/>
                    <a:pt x="99" y="410"/>
                  </a:cubicBezTo>
                  <a:cubicBezTo>
                    <a:pt x="276" y="557"/>
                    <a:pt x="456" y="703"/>
                    <a:pt x="636" y="842"/>
                  </a:cubicBezTo>
                  <a:cubicBezTo>
                    <a:pt x="712" y="904"/>
                    <a:pt x="783" y="965"/>
                    <a:pt x="858" y="1026"/>
                  </a:cubicBezTo>
                  <a:cubicBezTo>
                    <a:pt x="943" y="1090"/>
                    <a:pt x="1028" y="1155"/>
                    <a:pt x="1120" y="1213"/>
                  </a:cubicBezTo>
                  <a:cubicBezTo>
                    <a:pt x="1197" y="1261"/>
                    <a:pt x="1279" y="1308"/>
                    <a:pt x="1354" y="1359"/>
                  </a:cubicBezTo>
                  <a:cubicBezTo>
                    <a:pt x="1432" y="1414"/>
                    <a:pt x="1500" y="1475"/>
                    <a:pt x="1582" y="1526"/>
                  </a:cubicBezTo>
                  <a:cubicBezTo>
                    <a:pt x="1677" y="1588"/>
                    <a:pt x="1779" y="1638"/>
                    <a:pt x="1881" y="1690"/>
                  </a:cubicBezTo>
                  <a:cubicBezTo>
                    <a:pt x="1960" y="1731"/>
                    <a:pt x="2041" y="1764"/>
                    <a:pt x="2123" y="1798"/>
                  </a:cubicBezTo>
                  <a:cubicBezTo>
                    <a:pt x="2228" y="1839"/>
                    <a:pt x="2334" y="1877"/>
                    <a:pt x="2439" y="1907"/>
                  </a:cubicBezTo>
                  <a:cubicBezTo>
                    <a:pt x="2494" y="1924"/>
                    <a:pt x="2549" y="1929"/>
                    <a:pt x="2604" y="1929"/>
                  </a:cubicBezTo>
                  <a:cubicBezTo>
                    <a:pt x="2625" y="1929"/>
                    <a:pt x="2646" y="1928"/>
                    <a:pt x="2667" y="1927"/>
                  </a:cubicBezTo>
                  <a:lnTo>
                    <a:pt x="2786" y="1927"/>
                  </a:lnTo>
                  <a:cubicBezTo>
                    <a:pt x="2855" y="1924"/>
                    <a:pt x="2936" y="1883"/>
                    <a:pt x="2970" y="1822"/>
                  </a:cubicBezTo>
                  <a:cubicBezTo>
                    <a:pt x="2977" y="1808"/>
                    <a:pt x="2984" y="1795"/>
                    <a:pt x="2990" y="1784"/>
                  </a:cubicBezTo>
                  <a:cubicBezTo>
                    <a:pt x="3001" y="1757"/>
                    <a:pt x="3004" y="1726"/>
                    <a:pt x="3001" y="1700"/>
                  </a:cubicBezTo>
                  <a:cubicBezTo>
                    <a:pt x="2990" y="1645"/>
                    <a:pt x="2949" y="1588"/>
                    <a:pt x="2895" y="1574"/>
                  </a:cubicBezTo>
                  <a:cubicBezTo>
                    <a:pt x="2878" y="1567"/>
                    <a:pt x="2864" y="1560"/>
                    <a:pt x="2847" y="1553"/>
                  </a:cubicBezTo>
                  <a:cubicBezTo>
                    <a:pt x="2820" y="1543"/>
                    <a:pt x="2800" y="1540"/>
                    <a:pt x="2776" y="1540"/>
                  </a:cubicBezTo>
                  <a:cubicBezTo>
                    <a:pt x="2753" y="1536"/>
                    <a:pt x="2728" y="1536"/>
                    <a:pt x="2708" y="1533"/>
                  </a:cubicBezTo>
                  <a:cubicBezTo>
                    <a:pt x="2667" y="1533"/>
                    <a:pt x="2630" y="1526"/>
                    <a:pt x="2589" y="1519"/>
                  </a:cubicBezTo>
                  <a:cubicBezTo>
                    <a:pt x="2562" y="1509"/>
                    <a:pt x="2538" y="1499"/>
                    <a:pt x="2511" y="1486"/>
                  </a:cubicBezTo>
                  <a:cubicBezTo>
                    <a:pt x="2480" y="1472"/>
                    <a:pt x="2453" y="1461"/>
                    <a:pt x="2422" y="1448"/>
                  </a:cubicBezTo>
                  <a:cubicBezTo>
                    <a:pt x="2368" y="1424"/>
                    <a:pt x="2310" y="1397"/>
                    <a:pt x="2255" y="1373"/>
                  </a:cubicBezTo>
                  <a:cubicBezTo>
                    <a:pt x="2150" y="1326"/>
                    <a:pt x="2048" y="1274"/>
                    <a:pt x="1946" y="1220"/>
                  </a:cubicBezTo>
                  <a:cubicBezTo>
                    <a:pt x="1881" y="1186"/>
                    <a:pt x="1820" y="1145"/>
                    <a:pt x="1762" y="1101"/>
                  </a:cubicBezTo>
                  <a:cubicBezTo>
                    <a:pt x="1735" y="1081"/>
                    <a:pt x="1712" y="1057"/>
                    <a:pt x="1684" y="1040"/>
                  </a:cubicBezTo>
                  <a:cubicBezTo>
                    <a:pt x="1654" y="1012"/>
                    <a:pt x="1619" y="988"/>
                    <a:pt x="1585" y="968"/>
                  </a:cubicBezTo>
                  <a:cubicBezTo>
                    <a:pt x="1524" y="924"/>
                    <a:pt x="1459" y="886"/>
                    <a:pt x="1395" y="846"/>
                  </a:cubicBezTo>
                  <a:cubicBezTo>
                    <a:pt x="1324" y="805"/>
                    <a:pt x="1255" y="754"/>
                    <a:pt x="1191" y="703"/>
                  </a:cubicBezTo>
                  <a:cubicBezTo>
                    <a:pt x="1130" y="659"/>
                    <a:pt x="1072" y="608"/>
                    <a:pt x="1014" y="560"/>
                  </a:cubicBezTo>
                  <a:cubicBezTo>
                    <a:pt x="946" y="506"/>
                    <a:pt x="881" y="451"/>
                    <a:pt x="814" y="400"/>
                  </a:cubicBezTo>
                  <a:cubicBezTo>
                    <a:pt x="663" y="285"/>
                    <a:pt x="517" y="165"/>
                    <a:pt x="371" y="46"/>
                  </a:cubicBezTo>
                  <a:cubicBezTo>
                    <a:pt x="354" y="32"/>
                    <a:pt x="334" y="23"/>
                    <a:pt x="316" y="16"/>
                  </a:cubicBezTo>
                  <a:cubicBezTo>
                    <a:pt x="291" y="6"/>
                    <a:pt x="264" y="1"/>
                    <a:pt x="2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56"/>
            <p:cNvSpPr/>
            <p:nvPr/>
          </p:nvSpPr>
          <p:spPr>
            <a:xfrm>
              <a:off x="4148275" y="3222900"/>
              <a:ext cx="139050" cy="110400"/>
            </a:xfrm>
            <a:custGeom>
              <a:avLst/>
              <a:gdLst/>
              <a:ahLst/>
              <a:cxnLst/>
              <a:rect l="l" t="t" r="r" b="b"/>
              <a:pathLst>
                <a:path w="5562" h="4416" extrusionOk="0">
                  <a:moveTo>
                    <a:pt x="251" y="0"/>
                  </a:moveTo>
                  <a:cubicBezTo>
                    <a:pt x="214" y="0"/>
                    <a:pt x="176" y="9"/>
                    <a:pt x="146" y="23"/>
                  </a:cubicBezTo>
                  <a:cubicBezTo>
                    <a:pt x="88" y="47"/>
                    <a:pt x="44" y="95"/>
                    <a:pt x="24" y="152"/>
                  </a:cubicBezTo>
                  <a:cubicBezTo>
                    <a:pt x="0" y="210"/>
                    <a:pt x="0" y="275"/>
                    <a:pt x="27" y="333"/>
                  </a:cubicBezTo>
                  <a:cubicBezTo>
                    <a:pt x="38" y="350"/>
                    <a:pt x="47" y="367"/>
                    <a:pt x="58" y="384"/>
                  </a:cubicBezTo>
                  <a:cubicBezTo>
                    <a:pt x="85" y="418"/>
                    <a:pt x="119" y="441"/>
                    <a:pt x="156" y="455"/>
                  </a:cubicBezTo>
                  <a:cubicBezTo>
                    <a:pt x="190" y="473"/>
                    <a:pt x="225" y="493"/>
                    <a:pt x="258" y="510"/>
                  </a:cubicBezTo>
                  <a:cubicBezTo>
                    <a:pt x="357" y="567"/>
                    <a:pt x="456" y="622"/>
                    <a:pt x="551" y="677"/>
                  </a:cubicBezTo>
                  <a:cubicBezTo>
                    <a:pt x="633" y="724"/>
                    <a:pt x="707" y="771"/>
                    <a:pt x="782" y="823"/>
                  </a:cubicBezTo>
                  <a:cubicBezTo>
                    <a:pt x="966" y="942"/>
                    <a:pt x="1150" y="1064"/>
                    <a:pt x="1327" y="1193"/>
                  </a:cubicBezTo>
                  <a:cubicBezTo>
                    <a:pt x="1412" y="1255"/>
                    <a:pt x="1493" y="1316"/>
                    <a:pt x="1575" y="1380"/>
                  </a:cubicBezTo>
                  <a:cubicBezTo>
                    <a:pt x="1657" y="1445"/>
                    <a:pt x="1741" y="1510"/>
                    <a:pt x="1820" y="1581"/>
                  </a:cubicBezTo>
                  <a:cubicBezTo>
                    <a:pt x="1980" y="1724"/>
                    <a:pt x="2140" y="1867"/>
                    <a:pt x="2299" y="2007"/>
                  </a:cubicBezTo>
                  <a:cubicBezTo>
                    <a:pt x="2456" y="2146"/>
                    <a:pt x="2613" y="2282"/>
                    <a:pt x="2768" y="2415"/>
                  </a:cubicBezTo>
                  <a:cubicBezTo>
                    <a:pt x="2847" y="2479"/>
                    <a:pt x="2922" y="2544"/>
                    <a:pt x="2997" y="2608"/>
                  </a:cubicBezTo>
                  <a:cubicBezTo>
                    <a:pt x="3071" y="2674"/>
                    <a:pt x="3146" y="2741"/>
                    <a:pt x="3222" y="2809"/>
                  </a:cubicBezTo>
                  <a:cubicBezTo>
                    <a:pt x="3377" y="2952"/>
                    <a:pt x="3537" y="3088"/>
                    <a:pt x="3701" y="3221"/>
                  </a:cubicBezTo>
                  <a:cubicBezTo>
                    <a:pt x="3858" y="3347"/>
                    <a:pt x="4013" y="3476"/>
                    <a:pt x="4170" y="3602"/>
                  </a:cubicBezTo>
                  <a:cubicBezTo>
                    <a:pt x="4330" y="3731"/>
                    <a:pt x="4500" y="3847"/>
                    <a:pt x="4660" y="3976"/>
                  </a:cubicBezTo>
                  <a:cubicBezTo>
                    <a:pt x="4732" y="4030"/>
                    <a:pt x="4803" y="4085"/>
                    <a:pt x="4881" y="4136"/>
                  </a:cubicBezTo>
                  <a:cubicBezTo>
                    <a:pt x="4939" y="4177"/>
                    <a:pt x="5004" y="4208"/>
                    <a:pt x="5065" y="4248"/>
                  </a:cubicBezTo>
                  <a:cubicBezTo>
                    <a:pt x="5120" y="4286"/>
                    <a:pt x="5174" y="4333"/>
                    <a:pt x="5225" y="4374"/>
                  </a:cubicBezTo>
                  <a:cubicBezTo>
                    <a:pt x="5257" y="4403"/>
                    <a:pt x="5299" y="4416"/>
                    <a:pt x="5341" y="4416"/>
                  </a:cubicBezTo>
                  <a:cubicBezTo>
                    <a:pt x="5389" y="4416"/>
                    <a:pt x="5439" y="4399"/>
                    <a:pt x="5476" y="4371"/>
                  </a:cubicBezTo>
                  <a:cubicBezTo>
                    <a:pt x="5503" y="4347"/>
                    <a:pt x="5524" y="4316"/>
                    <a:pt x="5538" y="4282"/>
                  </a:cubicBezTo>
                  <a:cubicBezTo>
                    <a:pt x="5558" y="4238"/>
                    <a:pt x="5561" y="4170"/>
                    <a:pt x="5534" y="4126"/>
                  </a:cubicBezTo>
                  <a:cubicBezTo>
                    <a:pt x="5511" y="4082"/>
                    <a:pt x="5483" y="4037"/>
                    <a:pt x="5450" y="4000"/>
                  </a:cubicBezTo>
                  <a:cubicBezTo>
                    <a:pt x="5422" y="3969"/>
                    <a:pt x="5395" y="3945"/>
                    <a:pt x="5365" y="3919"/>
                  </a:cubicBezTo>
                  <a:cubicBezTo>
                    <a:pt x="5313" y="3867"/>
                    <a:pt x="5252" y="3826"/>
                    <a:pt x="5194" y="3785"/>
                  </a:cubicBezTo>
                  <a:cubicBezTo>
                    <a:pt x="5116" y="3724"/>
                    <a:pt x="5041" y="3663"/>
                    <a:pt x="4969" y="3599"/>
                  </a:cubicBezTo>
                  <a:cubicBezTo>
                    <a:pt x="4823" y="3465"/>
                    <a:pt x="4667" y="3343"/>
                    <a:pt x="4514" y="3217"/>
                  </a:cubicBezTo>
                  <a:cubicBezTo>
                    <a:pt x="4357" y="3092"/>
                    <a:pt x="4208" y="2955"/>
                    <a:pt x="4054" y="2826"/>
                  </a:cubicBezTo>
                  <a:cubicBezTo>
                    <a:pt x="3898" y="2694"/>
                    <a:pt x="3738" y="2561"/>
                    <a:pt x="3585" y="2425"/>
                  </a:cubicBezTo>
                  <a:cubicBezTo>
                    <a:pt x="3507" y="2354"/>
                    <a:pt x="3429" y="2282"/>
                    <a:pt x="3347" y="2214"/>
                  </a:cubicBezTo>
                  <a:cubicBezTo>
                    <a:pt x="3269" y="2146"/>
                    <a:pt x="3187" y="2082"/>
                    <a:pt x="3109" y="2016"/>
                  </a:cubicBezTo>
                  <a:cubicBezTo>
                    <a:pt x="2949" y="1887"/>
                    <a:pt x="2789" y="1758"/>
                    <a:pt x="2633" y="1625"/>
                  </a:cubicBezTo>
                  <a:cubicBezTo>
                    <a:pt x="2476" y="1493"/>
                    <a:pt x="2319" y="1357"/>
                    <a:pt x="2160" y="1224"/>
                  </a:cubicBezTo>
                  <a:cubicBezTo>
                    <a:pt x="2085" y="1159"/>
                    <a:pt x="2003" y="1095"/>
                    <a:pt x="1922" y="1033"/>
                  </a:cubicBezTo>
                  <a:cubicBezTo>
                    <a:pt x="1837" y="972"/>
                    <a:pt x="1755" y="908"/>
                    <a:pt x="1666" y="850"/>
                  </a:cubicBezTo>
                  <a:cubicBezTo>
                    <a:pt x="1470" y="710"/>
                    <a:pt x="1269" y="575"/>
                    <a:pt x="1065" y="445"/>
                  </a:cubicBezTo>
                  <a:cubicBezTo>
                    <a:pt x="826" y="289"/>
                    <a:pt x="578" y="149"/>
                    <a:pt x="327" y="16"/>
                  </a:cubicBezTo>
                  <a:cubicBezTo>
                    <a:pt x="323" y="16"/>
                    <a:pt x="316" y="13"/>
                    <a:pt x="313" y="10"/>
                  </a:cubicBezTo>
                  <a:cubicBezTo>
                    <a:pt x="294" y="3"/>
                    <a:pt x="272" y="0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56"/>
            <p:cNvSpPr/>
            <p:nvPr/>
          </p:nvSpPr>
          <p:spPr>
            <a:xfrm>
              <a:off x="2520475" y="4280100"/>
              <a:ext cx="95350" cy="142425"/>
            </a:xfrm>
            <a:custGeom>
              <a:avLst/>
              <a:gdLst/>
              <a:ahLst/>
              <a:cxnLst/>
              <a:rect l="l" t="t" r="r" b="b"/>
              <a:pathLst>
                <a:path w="3814" h="5697" extrusionOk="0">
                  <a:moveTo>
                    <a:pt x="3063" y="0"/>
                  </a:moveTo>
                  <a:cubicBezTo>
                    <a:pt x="3045" y="0"/>
                    <a:pt x="3026" y="1"/>
                    <a:pt x="3008" y="2"/>
                  </a:cubicBezTo>
                  <a:cubicBezTo>
                    <a:pt x="2915" y="5"/>
                    <a:pt x="2821" y="22"/>
                    <a:pt x="2728" y="35"/>
                  </a:cubicBezTo>
                  <a:cubicBezTo>
                    <a:pt x="2634" y="49"/>
                    <a:pt x="2538" y="69"/>
                    <a:pt x="2443" y="87"/>
                  </a:cubicBezTo>
                  <a:cubicBezTo>
                    <a:pt x="2348" y="100"/>
                    <a:pt x="2249" y="117"/>
                    <a:pt x="2150" y="131"/>
                  </a:cubicBezTo>
                  <a:cubicBezTo>
                    <a:pt x="1912" y="168"/>
                    <a:pt x="1657" y="195"/>
                    <a:pt x="1425" y="273"/>
                  </a:cubicBezTo>
                  <a:cubicBezTo>
                    <a:pt x="1378" y="291"/>
                    <a:pt x="1327" y="318"/>
                    <a:pt x="1282" y="341"/>
                  </a:cubicBezTo>
                  <a:cubicBezTo>
                    <a:pt x="1235" y="358"/>
                    <a:pt x="1191" y="382"/>
                    <a:pt x="1157" y="406"/>
                  </a:cubicBezTo>
                  <a:cubicBezTo>
                    <a:pt x="1075" y="460"/>
                    <a:pt x="1004" y="542"/>
                    <a:pt x="963" y="630"/>
                  </a:cubicBezTo>
                  <a:cubicBezTo>
                    <a:pt x="919" y="729"/>
                    <a:pt x="895" y="834"/>
                    <a:pt x="909" y="947"/>
                  </a:cubicBezTo>
                  <a:cubicBezTo>
                    <a:pt x="912" y="967"/>
                    <a:pt x="915" y="994"/>
                    <a:pt x="922" y="1018"/>
                  </a:cubicBezTo>
                  <a:cubicBezTo>
                    <a:pt x="885" y="1083"/>
                    <a:pt x="844" y="1148"/>
                    <a:pt x="807" y="1212"/>
                  </a:cubicBezTo>
                  <a:cubicBezTo>
                    <a:pt x="776" y="1270"/>
                    <a:pt x="756" y="1332"/>
                    <a:pt x="728" y="1393"/>
                  </a:cubicBezTo>
                  <a:cubicBezTo>
                    <a:pt x="698" y="1461"/>
                    <a:pt x="660" y="1525"/>
                    <a:pt x="626" y="1590"/>
                  </a:cubicBezTo>
                  <a:cubicBezTo>
                    <a:pt x="596" y="1641"/>
                    <a:pt x="575" y="1699"/>
                    <a:pt x="552" y="1753"/>
                  </a:cubicBezTo>
                  <a:cubicBezTo>
                    <a:pt x="524" y="1821"/>
                    <a:pt x="491" y="1886"/>
                    <a:pt x="463" y="1954"/>
                  </a:cubicBezTo>
                  <a:cubicBezTo>
                    <a:pt x="433" y="2022"/>
                    <a:pt x="412" y="2093"/>
                    <a:pt x="381" y="2165"/>
                  </a:cubicBezTo>
                  <a:cubicBezTo>
                    <a:pt x="358" y="2219"/>
                    <a:pt x="331" y="2270"/>
                    <a:pt x="300" y="2318"/>
                  </a:cubicBezTo>
                  <a:cubicBezTo>
                    <a:pt x="273" y="2359"/>
                    <a:pt x="249" y="2399"/>
                    <a:pt x="225" y="2443"/>
                  </a:cubicBezTo>
                  <a:cubicBezTo>
                    <a:pt x="211" y="2471"/>
                    <a:pt x="201" y="2495"/>
                    <a:pt x="188" y="2522"/>
                  </a:cubicBezTo>
                  <a:cubicBezTo>
                    <a:pt x="157" y="2577"/>
                    <a:pt x="123" y="2630"/>
                    <a:pt x="95" y="2688"/>
                  </a:cubicBezTo>
                  <a:cubicBezTo>
                    <a:pt x="58" y="2763"/>
                    <a:pt x="34" y="2839"/>
                    <a:pt x="21" y="2916"/>
                  </a:cubicBezTo>
                  <a:cubicBezTo>
                    <a:pt x="7" y="2985"/>
                    <a:pt x="1" y="3056"/>
                    <a:pt x="4" y="3128"/>
                  </a:cubicBezTo>
                  <a:cubicBezTo>
                    <a:pt x="4" y="3209"/>
                    <a:pt x="28" y="3291"/>
                    <a:pt x="48" y="3369"/>
                  </a:cubicBezTo>
                  <a:cubicBezTo>
                    <a:pt x="72" y="3451"/>
                    <a:pt x="116" y="3508"/>
                    <a:pt x="157" y="3569"/>
                  </a:cubicBezTo>
                  <a:cubicBezTo>
                    <a:pt x="177" y="3627"/>
                    <a:pt x="201" y="3688"/>
                    <a:pt x="225" y="3746"/>
                  </a:cubicBezTo>
                  <a:cubicBezTo>
                    <a:pt x="259" y="3831"/>
                    <a:pt x="282" y="3916"/>
                    <a:pt x="310" y="4005"/>
                  </a:cubicBezTo>
                  <a:cubicBezTo>
                    <a:pt x="354" y="4158"/>
                    <a:pt x="395" y="4311"/>
                    <a:pt x="433" y="4464"/>
                  </a:cubicBezTo>
                  <a:cubicBezTo>
                    <a:pt x="453" y="4587"/>
                    <a:pt x="470" y="4709"/>
                    <a:pt x="477" y="4831"/>
                  </a:cubicBezTo>
                  <a:cubicBezTo>
                    <a:pt x="491" y="4978"/>
                    <a:pt x="483" y="5125"/>
                    <a:pt x="477" y="5267"/>
                  </a:cubicBezTo>
                  <a:cubicBezTo>
                    <a:pt x="473" y="5386"/>
                    <a:pt x="558" y="5522"/>
                    <a:pt x="643" y="5597"/>
                  </a:cubicBezTo>
                  <a:cubicBezTo>
                    <a:pt x="695" y="5641"/>
                    <a:pt x="759" y="5676"/>
                    <a:pt x="824" y="5696"/>
                  </a:cubicBezTo>
                  <a:cubicBezTo>
                    <a:pt x="838" y="5641"/>
                    <a:pt x="868" y="5563"/>
                    <a:pt x="895" y="5519"/>
                  </a:cubicBezTo>
                  <a:cubicBezTo>
                    <a:pt x="953" y="5417"/>
                    <a:pt x="1007" y="5338"/>
                    <a:pt x="1065" y="5277"/>
                  </a:cubicBezTo>
                  <a:cubicBezTo>
                    <a:pt x="1086" y="5254"/>
                    <a:pt x="1106" y="5227"/>
                    <a:pt x="1123" y="5206"/>
                  </a:cubicBezTo>
                  <a:cubicBezTo>
                    <a:pt x="1133" y="5186"/>
                    <a:pt x="1147" y="5165"/>
                    <a:pt x="1157" y="5145"/>
                  </a:cubicBezTo>
                  <a:cubicBezTo>
                    <a:pt x="1191" y="5094"/>
                    <a:pt x="1221" y="5039"/>
                    <a:pt x="1256" y="4985"/>
                  </a:cubicBezTo>
                  <a:cubicBezTo>
                    <a:pt x="1266" y="4971"/>
                    <a:pt x="1276" y="4954"/>
                    <a:pt x="1287" y="4937"/>
                  </a:cubicBezTo>
                  <a:cubicBezTo>
                    <a:pt x="1340" y="4855"/>
                    <a:pt x="1395" y="4770"/>
                    <a:pt x="1466" y="4702"/>
                  </a:cubicBezTo>
                  <a:cubicBezTo>
                    <a:pt x="1527" y="4641"/>
                    <a:pt x="1589" y="4587"/>
                    <a:pt x="1643" y="4542"/>
                  </a:cubicBezTo>
                  <a:cubicBezTo>
                    <a:pt x="1674" y="4512"/>
                    <a:pt x="1698" y="4488"/>
                    <a:pt x="1718" y="4464"/>
                  </a:cubicBezTo>
                  <a:cubicBezTo>
                    <a:pt x="1736" y="4434"/>
                    <a:pt x="1752" y="4403"/>
                    <a:pt x="1769" y="4373"/>
                  </a:cubicBezTo>
                  <a:cubicBezTo>
                    <a:pt x="1830" y="4253"/>
                    <a:pt x="1909" y="4141"/>
                    <a:pt x="1973" y="4049"/>
                  </a:cubicBezTo>
                  <a:cubicBezTo>
                    <a:pt x="1997" y="4018"/>
                    <a:pt x="2017" y="3988"/>
                    <a:pt x="2042" y="3957"/>
                  </a:cubicBezTo>
                  <a:lnTo>
                    <a:pt x="2042" y="3954"/>
                  </a:lnTo>
                  <a:cubicBezTo>
                    <a:pt x="2065" y="3903"/>
                    <a:pt x="2092" y="3852"/>
                    <a:pt x="2119" y="3801"/>
                  </a:cubicBezTo>
                  <a:cubicBezTo>
                    <a:pt x="2157" y="3750"/>
                    <a:pt x="2198" y="3702"/>
                    <a:pt x="2235" y="3651"/>
                  </a:cubicBezTo>
                  <a:cubicBezTo>
                    <a:pt x="2276" y="3594"/>
                    <a:pt x="2317" y="3536"/>
                    <a:pt x="2358" y="3481"/>
                  </a:cubicBezTo>
                  <a:cubicBezTo>
                    <a:pt x="2399" y="3417"/>
                    <a:pt x="2439" y="3352"/>
                    <a:pt x="2483" y="3291"/>
                  </a:cubicBezTo>
                  <a:cubicBezTo>
                    <a:pt x="2491" y="3280"/>
                    <a:pt x="2494" y="3274"/>
                    <a:pt x="2501" y="3263"/>
                  </a:cubicBezTo>
                  <a:cubicBezTo>
                    <a:pt x="2609" y="3097"/>
                    <a:pt x="2711" y="2927"/>
                    <a:pt x="2803" y="2746"/>
                  </a:cubicBezTo>
                  <a:cubicBezTo>
                    <a:pt x="2902" y="2553"/>
                    <a:pt x="3001" y="2362"/>
                    <a:pt x="3110" y="2172"/>
                  </a:cubicBezTo>
                  <a:cubicBezTo>
                    <a:pt x="3212" y="1994"/>
                    <a:pt x="3331" y="1825"/>
                    <a:pt x="3439" y="1651"/>
                  </a:cubicBezTo>
                  <a:cubicBezTo>
                    <a:pt x="3541" y="1487"/>
                    <a:pt x="3654" y="1321"/>
                    <a:pt x="3715" y="1134"/>
                  </a:cubicBezTo>
                  <a:cubicBezTo>
                    <a:pt x="3749" y="1038"/>
                    <a:pt x="3780" y="954"/>
                    <a:pt x="3793" y="855"/>
                  </a:cubicBezTo>
                  <a:cubicBezTo>
                    <a:pt x="3813" y="719"/>
                    <a:pt x="3810" y="597"/>
                    <a:pt x="3773" y="464"/>
                  </a:cubicBezTo>
                  <a:cubicBezTo>
                    <a:pt x="3752" y="402"/>
                    <a:pt x="3725" y="344"/>
                    <a:pt x="3684" y="294"/>
                  </a:cubicBezTo>
                  <a:cubicBezTo>
                    <a:pt x="3623" y="219"/>
                    <a:pt x="3524" y="110"/>
                    <a:pt x="3430" y="76"/>
                  </a:cubicBezTo>
                  <a:cubicBezTo>
                    <a:pt x="3361" y="52"/>
                    <a:pt x="3293" y="22"/>
                    <a:pt x="3221" y="11"/>
                  </a:cubicBezTo>
                  <a:cubicBezTo>
                    <a:pt x="3169" y="4"/>
                    <a:pt x="3116" y="0"/>
                    <a:pt x="3063" y="0"/>
                  </a:cubicBezTo>
                  <a:close/>
                </a:path>
              </a:pathLst>
            </a:custGeom>
            <a:solidFill>
              <a:srgbClr val="FFE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56"/>
            <p:cNvSpPr/>
            <p:nvPr/>
          </p:nvSpPr>
          <p:spPr>
            <a:xfrm>
              <a:off x="2498850" y="4285900"/>
              <a:ext cx="48350" cy="70625"/>
            </a:xfrm>
            <a:custGeom>
              <a:avLst/>
              <a:gdLst/>
              <a:ahLst/>
              <a:cxnLst/>
              <a:rect l="l" t="t" r="r" b="b"/>
              <a:pathLst>
                <a:path w="1934" h="2825" extrusionOk="0">
                  <a:moveTo>
                    <a:pt x="724" y="1"/>
                  </a:moveTo>
                  <a:cubicBezTo>
                    <a:pt x="633" y="1"/>
                    <a:pt x="548" y="219"/>
                    <a:pt x="461" y="239"/>
                  </a:cubicBezTo>
                  <a:cubicBezTo>
                    <a:pt x="450" y="246"/>
                    <a:pt x="437" y="249"/>
                    <a:pt x="427" y="252"/>
                  </a:cubicBezTo>
                  <a:cubicBezTo>
                    <a:pt x="372" y="269"/>
                    <a:pt x="324" y="293"/>
                    <a:pt x="287" y="327"/>
                  </a:cubicBezTo>
                  <a:cubicBezTo>
                    <a:pt x="202" y="392"/>
                    <a:pt x="144" y="443"/>
                    <a:pt x="93" y="535"/>
                  </a:cubicBezTo>
                  <a:cubicBezTo>
                    <a:pt x="56" y="602"/>
                    <a:pt x="32" y="677"/>
                    <a:pt x="18" y="753"/>
                  </a:cubicBezTo>
                  <a:cubicBezTo>
                    <a:pt x="10" y="804"/>
                    <a:pt x="5" y="804"/>
                    <a:pt x="2" y="804"/>
                  </a:cubicBezTo>
                  <a:cubicBezTo>
                    <a:pt x="0" y="804"/>
                    <a:pt x="1" y="804"/>
                    <a:pt x="4" y="855"/>
                  </a:cubicBezTo>
                  <a:cubicBezTo>
                    <a:pt x="15" y="966"/>
                    <a:pt x="22" y="1076"/>
                    <a:pt x="35" y="1188"/>
                  </a:cubicBezTo>
                  <a:cubicBezTo>
                    <a:pt x="56" y="1337"/>
                    <a:pt x="90" y="1487"/>
                    <a:pt x="131" y="1633"/>
                  </a:cubicBezTo>
                  <a:cubicBezTo>
                    <a:pt x="141" y="1671"/>
                    <a:pt x="155" y="1709"/>
                    <a:pt x="164" y="1749"/>
                  </a:cubicBezTo>
                  <a:cubicBezTo>
                    <a:pt x="182" y="1800"/>
                    <a:pt x="229" y="1888"/>
                    <a:pt x="257" y="1919"/>
                  </a:cubicBezTo>
                  <a:cubicBezTo>
                    <a:pt x="294" y="1967"/>
                    <a:pt x="335" y="2011"/>
                    <a:pt x="379" y="2051"/>
                  </a:cubicBezTo>
                  <a:cubicBezTo>
                    <a:pt x="427" y="2086"/>
                    <a:pt x="474" y="2113"/>
                    <a:pt x="525" y="2140"/>
                  </a:cubicBezTo>
                  <a:cubicBezTo>
                    <a:pt x="563" y="2161"/>
                    <a:pt x="604" y="2174"/>
                    <a:pt x="644" y="2185"/>
                  </a:cubicBezTo>
                  <a:cubicBezTo>
                    <a:pt x="634" y="2266"/>
                    <a:pt x="621" y="2345"/>
                    <a:pt x="607" y="2423"/>
                  </a:cubicBezTo>
                  <a:cubicBezTo>
                    <a:pt x="580" y="2603"/>
                    <a:pt x="290" y="2780"/>
                    <a:pt x="488" y="2817"/>
                  </a:cubicBezTo>
                  <a:cubicBezTo>
                    <a:pt x="512" y="2822"/>
                    <a:pt x="537" y="2824"/>
                    <a:pt x="562" y="2824"/>
                  </a:cubicBezTo>
                  <a:cubicBezTo>
                    <a:pt x="729" y="2824"/>
                    <a:pt x="883" y="2716"/>
                    <a:pt x="910" y="2558"/>
                  </a:cubicBezTo>
                  <a:cubicBezTo>
                    <a:pt x="943" y="2351"/>
                    <a:pt x="1383" y="2140"/>
                    <a:pt x="1440" y="1936"/>
                  </a:cubicBezTo>
                  <a:cubicBezTo>
                    <a:pt x="1467" y="1838"/>
                    <a:pt x="1498" y="1739"/>
                    <a:pt x="1529" y="1640"/>
                  </a:cubicBezTo>
                  <a:cubicBezTo>
                    <a:pt x="1552" y="1566"/>
                    <a:pt x="1573" y="1494"/>
                    <a:pt x="1593" y="1419"/>
                  </a:cubicBezTo>
                  <a:cubicBezTo>
                    <a:pt x="1627" y="1334"/>
                    <a:pt x="1665" y="1249"/>
                    <a:pt x="1716" y="1171"/>
                  </a:cubicBezTo>
                  <a:cubicBezTo>
                    <a:pt x="1743" y="1126"/>
                    <a:pt x="1774" y="1082"/>
                    <a:pt x="1805" y="1038"/>
                  </a:cubicBezTo>
                  <a:cubicBezTo>
                    <a:pt x="1849" y="970"/>
                    <a:pt x="1872" y="888"/>
                    <a:pt x="1896" y="811"/>
                  </a:cubicBezTo>
                  <a:cubicBezTo>
                    <a:pt x="1910" y="770"/>
                    <a:pt x="1916" y="725"/>
                    <a:pt x="1920" y="681"/>
                  </a:cubicBezTo>
                  <a:cubicBezTo>
                    <a:pt x="1923" y="623"/>
                    <a:pt x="1934" y="558"/>
                    <a:pt x="1923" y="500"/>
                  </a:cubicBezTo>
                  <a:cubicBezTo>
                    <a:pt x="1899" y="348"/>
                    <a:pt x="1805" y="222"/>
                    <a:pt x="1658" y="144"/>
                  </a:cubicBezTo>
                  <a:cubicBezTo>
                    <a:pt x="1590" y="106"/>
                    <a:pt x="1512" y="89"/>
                    <a:pt x="1433" y="68"/>
                  </a:cubicBezTo>
                  <a:cubicBezTo>
                    <a:pt x="1413" y="62"/>
                    <a:pt x="1389" y="55"/>
                    <a:pt x="1365" y="48"/>
                  </a:cubicBezTo>
                  <a:cubicBezTo>
                    <a:pt x="1301" y="35"/>
                    <a:pt x="1240" y="24"/>
                    <a:pt x="1175" y="21"/>
                  </a:cubicBezTo>
                  <a:cubicBezTo>
                    <a:pt x="1086" y="10"/>
                    <a:pt x="998" y="1"/>
                    <a:pt x="913" y="1"/>
                  </a:cubicBezTo>
                  <a:lnTo>
                    <a:pt x="726" y="1"/>
                  </a:lnTo>
                  <a:cubicBezTo>
                    <a:pt x="725" y="1"/>
                    <a:pt x="725" y="1"/>
                    <a:pt x="7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56"/>
            <p:cNvSpPr/>
            <p:nvPr/>
          </p:nvSpPr>
          <p:spPr>
            <a:xfrm>
              <a:off x="2540125" y="4278950"/>
              <a:ext cx="820250" cy="559200"/>
            </a:xfrm>
            <a:custGeom>
              <a:avLst/>
              <a:gdLst/>
              <a:ahLst/>
              <a:cxnLst/>
              <a:rect l="l" t="t" r="r" b="b"/>
              <a:pathLst>
                <a:path w="32810" h="22368" extrusionOk="0">
                  <a:moveTo>
                    <a:pt x="3629" y="1"/>
                  </a:moveTo>
                  <a:cubicBezTo>
                    <a:pt x="3579" y="1"/>
                    <a:pt x="3528" y="10"/>
                    <a:pt x="3480" y="27"/>
                  </a:cubicBezTo>
                  <a:cubicBezTo>
                    <a:pt x="3388" y="61"/>
                    <a:pt x="3269" y="142"/>
                    <a:pt x="3231" y="248"/>
                  </a:cubicBezTo>
                  <a:cubicBezTo>
                    <a:pt x="3164" y="452"/>
                    <a:pt x="3089" y="673"/>
                    <a:pt x="3021" y="897"/>
                  </a:cubicBezTo>
                  <a:cubicBezTo>
                    <a:pt x="2994" y="986"/>
                    <a:pt x="2970" y="1078"/>
                    <a:pt x="2950" y="1166"/>
                  </a:cubicBezTo>
                  <a:cubicBezTo>
                    <a:pt x="2933" y="1231"/>
                    <a:pt x="2915" y="1296"/>
                    <a:pt x="2898" y="1360"/>
                  </a:cubicBezTo>
                  <a:cubicBezTo>
                    <a:pt x="2864" y="1442"/>
                    <a:pt x="2823" y="1524"/>
                    <a:pt x="2773" y="1605"/>
                  </a:cubicBezTo>
                  <a:lnTo>
                    <a:pt x="2755" y="1632"/>
                  </a:lnTo>
                  <a:cubicBezTo>
                    <a:pt x="2630" y="1816"/>
                    <a:pt x="2504" y="2003"/>
                    <a:pt x="2405" y="2207"/>
                  </a:cubicBezTo>
                  <a:cubicBezTo>
                    <a:pt x="2371" y="2279"/>
                    <a:pt x="2337" y="2350"/>
                    <a:pt x="2306" y="2422"/>
                  </a:cubicBezTo>
                  <a:cubicBezTo>
                    <a:pt x="2252" y="2544"/>
                    <a:pt x="2195" y="2676"/>
                    <a:pt x="2123" y="2796"/>
                  </a:cubicBezTo>
                  <a:cubicBezTo>
                    <a:pt x="2055" y="2891"/>
                    <a:pt x="1980" y="2979"/>
                    <a:pt x="1909" y="3068"/>
                  </a:cubicBezTo>
                  <a:cubicBezTo>
                    <a:pt x="1857" y="3130"/>
                    <a:pt x="1807" y="3194"/>
                    <a:pt x="1755" y="3259"/>
                  </a:cubicBezTo>
                  <a:cubicBezTo>
                    <a:pt x="1650" y="3395"/>
                    <a:pt x="1558" y="3544"/>
                    <a:pt x="1470" y="3687"/>
                  </a:cubicBezTo>
                  <a:cubicBezTo>
                    <a:pt x="1443" y="3731"/>
                    <a:pt x="1415" y="3772"/>
                    <a:pt x="1388" y="3816"/>
                  </a:cubicBezTo>
                  <a:cubicBezTo>
                    <a:pt x="1350" y="3871"/>
                    <a:pt x="1310" y="3929"/>
                    <a:pt x="1272" y="3983"/>
                  </a:cubicBezTo>
                  <a:cubicBezTo>
                    <a:pt x="1242" y="4020"/>
                    <a:pt x="1215" y="4058"/>
                    <a:pt x="1187" y="4095"/>
                  </a:cubicBezTo>
                  <a:cubicBezTo>
                    <a:pt x="1123" y="4187"/>
                    <a:pt x="1044" y="4299"/>
                    <a:pt x="983" y="4419"/>
                  </a:cubicBezTo>
                  <a:cubicBezTo>
                    <a:pt x="966" y="4449"/>
                    <a:pt x="950" y="4480"/>
                    <a:pt x="932" y="4510"/>
                  </a:cubicBezTo>
                  <a:cubicBezTo>
                    <a:pt x="912" y="4534"/>
                    <a:pt x="888" y="4558"/>
                    <a:pt x="857" y="4588"/>
                  </a:cubicBezTo>
                  <a:cubicBezTo>
                    <a:pt x="803" y="4633"/>
                    <a:pt x="741" y="4687"/>
                    <a:pt x="680" y="4748"/>
                  </a:cubicBezTo>
                  <a:cubicBezTo>
                    <a:pt x="609" y="4816"/>
                    <a:pt x="554" y="4901"/>
                    <a:pt x="501" y="4983"/>
                  </a:cubicBezTo>
                  <a:cubicBezTo>
                    <a:pt x="490" y="5000"/>
                    <a:pt x="480" y="5017"/>
                    <a:pt x="470" y="5031"/>
                  </a:cubicBezTo>
                  <a:cubicBezTo>
                    <a:pt x="435" y="5085"/>
                    <a:pt x="405" y="5140"/>
                    <a:pt x="371" y="5191"/>
                  </a:cubicBezTo>
                  <a:cubicBezTo>
                    <a:pt x="361" y="5211"/>
                    <a:pt x="347" y="5232"/>
                    <a:pt x="337" y="5252"/>
                  </a:cubicBezTo>
                  <a:cubicBezTo>
                    <a:pt x="320" y="5273"/>
                    <a:pt x="300" y="5300"/>
                    <a:pt x="279" y="5323"/>
                  </a:cubicBezTo>
                  <a:cubicBezTo>
                    <a:pt x="221" y="5384"/>
                    <a:pt x="167" y="5463"/>
                    <a:pt x="109" y="5565"/>
                  </a:cubicBezTo>
                  <a:cubicBezTo>
                    <a:pt x="75" y="5623"/>
                    <a:pt x="41" y="5722"/>
                    <a:pt x="31" y="5775"/>
                  </a:cubicBezTo>
                  <a:cubicBezTo>
                    <a:pt x="31" y="5779"/>
                    <a:pt x="27" y="5779"/>
                    <a:pt x="27" y="5783"/>
                  </a:cubicBezTo>
                  <a:cubicBezTo>
                    <a:pt x="0" y="5949"/>
                    <a:pt x="24" y="6051"/>
                    <a:pt x="61" y="6201"/>
                  </a:cubicBezTo>
                  <a:cubicBezTo>
                    <a:pt x="75" y="6256"/>
                    <a:pt x="102" y="6303"/>
                    <a:pt x="129" y="6350"/>
                  </a:cubicBezTo>
                  <a:cubicBezTo>
                    <a:pt x="140" y="6364"/>
                    <a:pt x="150" y="6381"/>
                    <a:pt x="157" y="6398"/>
                  </a:cubicBezTo>
                  <a:cubicBezTo>
                    <a:pt x="177" y="6432"/>
                    <a:pt x="198" y="6460"/>
                    <a:pt x="221" y="6483"/>
                  </a:cubicBezTo>
                  <a:lnTo>
                    <a:pt x="239" y="6504"/>
                  </a:lnTo>
                  <a:cubicBezTo>
                    <a:pt x="289" y="6562"/>
                    <a:pt x="330" y="6609"/>
                    <a:pt x="394" y="6660"/>
                  </a:cubicBezTo>
                  <a:cubicBezTo>
                    <a:pt x="412" y="6674"/>
                    <a:pt x="425" y="6684"/>
                    <a:pt x="443" y="6697"/>
                  </a:cubicBezTo>
                  <a:cubicBezTo>
                    <a:pt x="562" y="6783"/>
                    <a:pt x="656" y="6840"/>
                    <a:pt x="749" y="6888"/>
                  </a:cubicBezTo>
                  <a:cubicBezTo>
                    <a:pt x="820" y="6926"/>
                    <a:pt x="898" y="6959"/>
                    <a:pt x="990" y="6997"/>
                  </a:cubicBezTo>
                  <a:cubicBezTo>
                    <a:pt x="1041" y="7014"/>
                    <a:pt x="1088" y="7038"/>
                    <a:pt x="1140" y="7061"/>
                  </a:cubicBezTo>
                  <a:cubicBezTo>
                    <a:pt x="1157" y="7072"/>
                    <a:pt x="1177" y="7082"/>
                    <a:pt x="1198" y="7089"/>
                  </a:cubicBezTo>
                  <a:cubicBezTo>
                    <a:pt x="1245" y="7113"/>
                    <a:pt x="1292" y="7130"/>
                    <a:pt x="1337" y="7146"/>
                  </a:cubicBezTo>
                  <a:cubicBezTo>
                    <a:pt x="1368" y="7160"/>
                    <a:pt x="1395" y="7171"/>
                    <a:pt x="1426" y="7184"/>
                  </a:cubicBezTo>
                  <a:cubicBezTo>
                    <a:pt x="1694" y="7296"/>
                    <a:pt x="1980" y="7419"/>
                    <a:pt x="2245" y="7579"/>
                  </a:cubicBezTo>
                  <a:lnTo>
                    <a:pt x="2333" y="7630"/>
                  </a:lnTo>
                  <a:cubicBezTo>
                    <a:pt x="2435" y="7694"/>
                    <a:pt x="2545" y="7759"/>
                    <a:pt x="2650" y="7820"/>
                  </a:cubicBezTo>
                  <a:lnTo>
                    <a:pt x="2708" y="7854"/>
                  </a:lnTo>
                  <a:cubicBezTo>
                    <a:pt x="2807" y="7912"/>
                    <a:pt x="2905" y="7970"/>
                    <a:pt x="3000" y="8028"/>
                  </a:cubicBezTo>
                  <a:cubicBezTo>
                    <a:pt x="3157" y="8137"/>
                    <a:pt x="3310" y="8256"/>
                    <a:pt x="3456" y="8368"/>
                  </a:cubicBezTo>
                  <a:cubicBezTo>
                    <a:pt x="3517" y="8416"/>
                    <a:pt x="3582" y="8463"/>
                    <a:pt x="3644" y="8510"/>
                  </a:cubicBezTo>
                  <a:cubicBezTo>
                    <a:pt x="3732" y="8575"/>
                    <a:pt x="3817" y="8640"/>
                    <a:pt x="3905" y="8708"/>
                  </a:cubicBezTo>
                  <a:cubicBezTo>
                    <a:pt x="4068" y="8827"/>
                    <a:pt x="4236" y="8953"/>
                    <a:pt x="4395" y="9079"/>
                  </a:cubicBezTo>
                  <a:cubicBezTo>
                    <a:pt x="4463" y="9130"/>
                    <a:pt x="4531" y="9184"/>
                    <a:pt x="4599" y="9239"/>
                  </a:cubicBezTo>
                  <a:cubicBezTo>
                    <a:pt x="4766" y="9368"/>
                    <a:pt x="4936" y="9501"/>
                    <a:pt x="5106" y="9630"/>
                  </a:cubicBezTo>
                  <a:cubicBezTo>
                    <a:pt x="5409" y="9858"/>
                    <a:pt x="5739" y="10096"/>
                    <a:pt x="6079" y="10317"/>
                  </a:cubicBezTo>
                  <a:cubicBezTo>
                    <a:pt x="6327" y="10477"/>
                    <a:pt x="6599" y="10636"/>
                    <a:pt x="6936" y="10827"/>
                  </a:cubicBezTo>
                  <a:cubicBezTo>
                    <a:pt x="7144" y="10943"/>
                    <a:pt x="7354" y="11062"/>
                    <a:pt x="7555" y="11181"/>
                  </a:cubicBezTo>
                  <a:cubicBezTo>
                    <a:pt x="7654" y="11239"/>
                    <a:pt x="7749" y="11297"/>
                    <a:pt x="7848" y="11351"/>
                  </a:cubicBezTo>
                  <a:cubicBezTo>
                    <a:pt x="7974" y="11426"/>
                    <a:pt x="8100" y="11501"/>
                    <a:pt x="8222" y="11572"/>
                  </a:cubicBezTo>
                  <a:cubicBezTo>
                    <a:pt x="8389" y="11674"/>
                    <a:pt x="8563" y="11779"/>
                    <a:pt x="8739" y="11875"/>
                  </a:cubicBezTo>
                  <a:lnTo>
                    <a:pt x="8882" y="11957"/>
                  </a:lnTo>
                  <a:cubicBezTo>
                    <a:pt x="9123" y="12090"/>
                    <a:pt x="9372" y="12228"/>
                    <a:pt x="9610" y="12379"/>
                  </a:cubicBezTo>
                  <a:lnTo>
                    <a:pt x="9620" y="12385"/>
                  </a:lnTo>
                  <a:lnTo>
                    <a:pt x="9634" y="12396"/>
                  </a:lnTo>
                  <a:cubicBezTo>
                    <a:pt x="9824" y="12525"/>
                    <a:pt x="9995" y="12633"/>
                    <a:pt x="10155" y="12735"/>
                  </a:cubicBezTo>
                  <a:cubicBezTo>
                    <a:pt x="10290" y="12824"/>
                    <a:pt x="10433" y="12899"/>
                    <a:pt x="10573" y="12974"/>
                  </a:cubicBezTo>
                  <a:lnTo>
                    <a:pt x="10596" y="12988"/>
                  </a:lnTo>
                  <a:cubicBezTo>
                    <a:pt x="10668" y="13028"/>
                    <a:pt x="10739" y="13065"/>
                    <a:pt x="10814" y="13103"/>
                  </a:cubicBezTo>
                  <a:cubicBezTo>
                    <a:pt x="10889" y="13140"/>
                    <a:pt x="10967" y="13181"/>
                    <a:pt x="11045" y="13225"/>
                  </a:cubicBezTo>
                  <a:cubicBezTo>
                    <a:pt x="11134" y="13273"/>
                    <a:pt x="11219" y="13321"/>
                    <a:pt x="11307" y="13371"/>
                  </a:cubicBezTo>
                  <a:cubicBezTo>
                    <a:pt x="11372" y="13406"/>
                    <a:pt x="11436" y="13443"/>
                    <a:pt x="11502" y="13481"/>
                  </a:cubicBezTo>
                  <a:cubicBezTo>
                    <a:pt x="11661" y="13569"/>
                    <a:pt x="11797" y="13641"/>
                    <a:pt x="11940" y="13709"/>
                  </a:cubicBezTo>
                  <a:cubicBezTo>
                    <a:pt x="11995" y="13735"/>
                    <a:pt x="12053" y="13759"/>
                    <a:pt x="12107" y="13787"/>
                  </a:cubicBezTo>
                  <a:cubicBezTo>
                    <a:pt x="12199" y="13831"/>
                    <a:pt x="12298" y="13875"/>
                    <a:pt x="12392" y="13919"/>
                  </a:cubicBezTo>
                  <a:cubicBezTo>
                    <a:pt x="12552" y="13998"/>
                    <a:pt x="12712" y="14086"/>
                    <a:pt x="12869" y="14167"/>
                  </a:cubicBezTo>
                  <a:cubicBezTo>
                    <a:pt x="13012" y="14246"/>
                    <a:pt x="13161" y="14327"/>
                    <a:pt x="13311" y="14402"/>
                  </a:cubicBezTo>
                  <a:cubicBezTo>
                    <a:pt x="13454" y="14470"/>
                    <a:pt x="13604" y="14539"/>
                    <a:pt x="13743" y="14607"/>
                  </a:cubicBezTo>
                  <a:cubicBezTo>
                    <a:pt x="13906" y="14682"/>
                    <a:pt x="14073" y="14759"/>
                    <a:pt x="14237" y="14841"/>
                  </a:cubicBezTo>
                  <a:cubicBezTo>
                    <a:pt x="14505" y="14977"/>
                    <a:pt x="14763" y="15131"/>
                    <a:pt x="15053" y="15300"/>
                  </a:cubicBezTo>
                  <a:cubicBezTo>
                    <a:pt x="15212" y="15399"/>
                    <a:pt x="15379" y="15491"/>
                    <a:pt x="15543" y="15576"/>
                  </a:cubicBezTo>
                  <a:cubicBezTo>
                    <a:pt x="15672" y="15647"/>
                    <a:pt x="15804" y="15715"/>
                    <a:pt x="15931" y="15790"/>
                  </a:cubicBezTo>
                  <a:cubicBezTo>
                    <a:pt x="16158" y="15923"/>
                    <a:pt x="16383" y="16065"/>
                    <a:pt x="16600" y="16208"/>
                  </a:cubicBezTo>
                  <a:cubicBezTo>
                    <a:pt x="16665" y="16249"/>
                    <a:pt x="16730" y="16290"/>
                    <a:pt x="16791" y="16328"/>
                  </a:cubicBezTo>
                  <a:cubicBezTo>
                    <a:pt x="16971" y="16443"/>
                    <a:pt x="17162" y="16552"/>
                    <a:pt x="17342" y="16657"/>
                  </a:cubicBezTo>
                  <a:cubicBezTo>
                    <a:pt x="17454" y="16723"/>
                    <a:pt x="17570" y="16790"/>
                    <a:pt x="17682" y="16858"/>
                  </a:cubicBezTo>
                  <a:cubicBezTo>
                    <a:pt x="17818" y="16940"/>
                    <a:pt x="17951" y="17025"/>
                    <a:pt x="18080" y="17106"/>
                  </a:cubicBezTo>
                  <a:cubicBezTo>
                    <a:pt x="18220" y="17195"/>
                    <a:pt x="18363" y="17287"/>
                    <a:pt x="18505" y="17376"/>
                  </a:cubicBezTo>
                  <a:cubicBezTo>
                    <a:pt x="19083" y="17719"/>
                    <a:pt x="19675" y="18029"/>
                    <a:pt x="20267" y="18301"/>
                  </a:cubicBezTo>
                  <a:cubicBezTo>
                    <a:pt x="20421" y="18369"/>
                    <a:pt x="20577" y="18447"/>
                    <a:pt x="20730" y="18525"/>
                  </a:cubicBezTo>
                  <a:cubicBezTo>
                    <a:pt x="20886" y="18604"/>
                    <a:pt x="21046" y="18682"/>
                    <a:pt x="21209" y="18756"/>
                  </a:cubicBezTo>
                  <a:cubicBezTo>
                    <a:pt x="21509" y="18893"/>
                    <a:pt x="21825" y="19032"/>
                    <a:pt x="22210" y="19196"/>
                  </a:cubicBezTo>
                  <a:cubicBezTo>
                    <a:pt x="22360" y="19260"/>
                    <a:pt x="22519" y="19328"/>
                    <a:pt x="22669" y="19403"/>
                  </a:cubicBezTo>
                  <a:cubicBezTo>
                    <a:pt x="22792" y="19461"/>
                    <a:pt x="22914" y="19525"/>
                    <a:pt x="23029" y="19590"/>
                  </a:cubicBezTo>
                  <a:lnTo>
                    <a:pt x="23115" y="19634"/>
                  </a:lnTo>
                  <a:cubicBezTo>
                    <a:pt x="23407" y="19791"/>
                    <a:pt x="23699" y="19927"/>
                    <a:pt x="24023" y="20076"/>
                  </a:cubicBezTo>
                  <a:cubicBezTo>
                    <a:pt x="24363" y="20229"/>
                    <a:pt x="24659" y="20376"/>
                    <a:pt x="24927" y="20515"/>
                  </a:cubicBezTo>
                  <a:lnTo>
                    <a:pt x="24985" y="20546"/>
                  </a:lnTo>
                  <a:cubicBezTo>
                    <a:pt x="25122" y="20617"/>
                    <a:pt x="25261" y="20689"/>
                    <a:pt x="25401" y="20753"/>
                  </a:cubicBezTo>
                  <a:cubicBezTo>
                    <a:pt x="25478" y="20791"/>
                    <a:pt x="25553" y="20825"/>
                    <a:pt x="25629" y="20855"/>
                  </a:cubicBezTo>
                  <a:cubicBezTo>
                    <a:pt x="25707" y="20890"/>
                    <a:pt x="25781" y="20923"/>
                    <a:pt x="25860" y="20961"/>
                  </a:cubicBezTo>
                  <a:cubicBezTo>
                    <a:pt x="25993" y="21022"/>
                    <a:pt x="26128" y="21094"/>
                    <a:pt x="26288" y="21182"/>
                  </a:cubicBezTo>
                  <a:cubicBezTo>
                    <a:pt x="26407" y="21246"/>
                    <a:pt x="26533" y="21298"/>
                    <a:pt x="26656" y="21342"/>
                  </a:cubicBezTo>
                  <a:lnTo>
                    <a:pt x="26717" y="21366"/>
                  </a:lnTo>
                  <a:cubicBezTo>
                    <a:pt x="26833" y="21410"/>
                    <a:pt x="26948" y="21461"/>
                    <a:pt x="27061" y="21508"/>
                  </a:cubicBezTo>
                  <a:cubicBezTo>
                    <a:pt x="27230" y="21580"/>
                    <a:pt x="27408" y="21655"/>
                    <a:pt x="27585" y="21716"/>
                  </a:cubicBezTo>
                  <a:cubicBezTo>
                    <a:pt x="27768" y="21774"/>
                    <a:pt x="27952" y="21828"/>
                    <a:pt x="28132" y="21882"/>
                  </a:cubicBezTo>
                  <a:cubicBezTo>
                    <a:pt x="28217" y="21907"/>
                    <a:pt x="28306" y="21934"/>
                    <a:pt x="28394" y="21961"/>
                  </a:cubicBezTo>
                  <a:lnTo>
                    <a:pt x="28466" y="21984"/>
                  </a:lnTo>
                  <a:cubicBezTo>
                    <a:pt x="28744" y="22083"/>
                    <a:pt x="29030" y="22182"/>
                    <a:pt x="29326" y="22240"/>
                  </a:cubicBezTo>
                  <a:cubicBezTo>
                    <a:pt x="29435" y="22260"/>
                    <a:pt x="29547" y="22277"/>
                    <a:pt x="29656" y="22295"/>
                  </a:cubicBezTo>
                  <a:lnTo>
                    <a:pt x="29775" y="22315"/>
                  </a:lnTo>
                  <a:cubicBezTo>
                    <a:pt x="29931" y="22342"/>
                    <a:pt x="30111" y="22367"/>
                    <a:pt x="30294" y="22367"/>
                  </a:cubicBezTo>
                  <a:cubicBezTo>
                    <a:pt x="30339" y="22367"/>
                    <a:pt x="30384" y="22366"/>
                    <a:pt x="30428" y="22362"/>
                  </a:cubicBezTo>
                  <a:cubicBezTo>
                    <a:pt x="30486" y="22356"/>
                    <a:pt x="30547" y="22345"/>
                    <a:pt x="30605" y="22335"/>
                  </a:cubicBezTo>
                  <a:lnTo>
                    <a:pt x="30622" y="22328"/>
                  </a:lnTo>
                  <a:cubicBezTo>
                    <a:pt x="30659" y="22322"/>
                    <a:pt x="30700" y="22315"/>
                    <a:pt x="30738" y="22308"/>
                  </a:cubicBezTo>
                  <a:cubicBezTo>
                    <a:pt x="30775" y="22301"/>
                    <a:pt x="30809" y="22298"/>
                    <a:pt x="30843" y="22291"/>
                  </a:cubicBezTo>
                  <a:cubicBezTo>
                    <a:pt x="30969" y="22267"/>
                    <a:pt x="31098" y="22240"/>
                    <a:pt x="31231" y="22202"/>
                  </a:cubicBezTo>
                  <a:cubicBezTo>
                    <a:pt x="31268" y="22193"/>
                    <a:pt x="31306" y="22175"/>
                    <a:pt x="31333" y="22162"/>
                  </a:cubicBezTo>
                  <a:cubicBezTo>
                    <a:pt x="31432" y="22114"/>
                    <a:pt x="31530" y="22066"/>
                    <a:pt x="31622" y="22012"/>
                  </a:cubicBezTo>
                  <a:cubicBezTo>
                    <a:pt x="31837" y="21890"/>
                    <a:pt x="32020" y="21733"/>
                    <a:pt x="32160" y="21610"/>
                  </a:cubicBezTo>
                  <a:cubicBezTo>
                    <a:pt x="32326" y="21461"/>
                    <a:pt x="32463" y="21287"/>
                    <a:pt x="32565" y="21090"/>
                  </a:cubicBezTo>
                  <a:cubicBezTo>
                    <a:pt x="32592" y="21036"/>
                    <a:pt x="32612" y="20975"/>
                    <a:pt x="32632" y="20913"/>
                  </a:cubicBezTo>
                  <a:lnTo>
                    <a:pt x="32642" y="20893"/>
                  </a:lnTo>
                  <a:lnTo>
                    <a:pt x="32653" y="20862"/>
                  </a:lnTo>
                  <a:cubicBezTo>
                    <a:pt x="32694" y="20743"/>
                    <a:pt x="32738" y="20617"/>
                    <a:pt x="32761" y="20488"/>
                  </a:cubicBezTo>
                  <a:cubicBezTo>
                    <a:pt x="32810" y="20250"/>
                    <a:pt x="32744" y="20009"/>
                    <a:pt x="32683" y="19852"/>
                  </a:cubicBezTo>
                  <a:cubicBezTo>
                    <a:pt x="32632" y="19726"/>
                    <a:pt x="32565" y="19607"/>
                    <a:pt x="32504" y="19508"/>
                  </a:cubicBezTo>
                  <a:cubicBezTo>
                    <a:pt x="32388" y="19318"/>
                    <a:pt x="32231" y="19155"/>
                    <a:pt x="32126" y="19045"/>
                  </a:cubicBezTo>
                  <a:cubicBezTo>
                    <a:pt x="32023" y="18947"/>
                    <a:pt x="31908" y="18862"/>
                    <a:pt x="31792" y="18777"/>
                  </a:cubicBezTo>
                  <a:lnTo>
                    <a:pt x="31738" y="18739"/>
                  </a:lnTo>
                  <a:cubicBezTo>
                    <a:pt x="31697" y="18706"/>
                    <a:pt x="31653" y="18675"/>
                    <a:pt x="31612" y="18644"/>
                  </a:cubicBezTo>
                  <a:cubicBezTo>
                    <a:pt x="31353" y="18453"/>
                    <a:pt x="31088" y="18257"/>
                    <a:pt x="30799" y="18106"/>
                  </a:cubicBezTo>
                  <a:cubicBezTo>
                    <a:pt x="30551" y="17977"/>
                    <a:pt x="30258" y="17825"/>
                    <a:pt x="29965" y="17644"/>
                  </a:cubicBezTo>
                  <a:cubicBezTo>
                    <a:pt x="29871" y="17580"/>
                    <a:pt x="29775" y="17511"/>
                    <a:pt x="29680" y="17447"/>
                  </a:cubicBezTo>
                  <a:cubicBezTo>
                    <a:pt x="29626" y="17406"/>
                    <a:pt x="29568" y="17368"/>
                    <a:pt x="29510" y="17328"/>
                  </a:cubicBezTo>
                  <a:cubicBezTo>
                    <a:pt x="29381" y="17236"/>
                    <a:pt x="29241" y="17151"/>
                    <a:pt x="29108" y="17070"/>
                  </a:cubicBezTo>
                  <a:cubicBezTo>
                    <a:pt x="29040" y="17025"/>
                    <a:pt x="28973" y="16981"/>
                    <a:pt x="28904" y="16940"/>
                  </a:cubicBezTo>
                  <a:cubicBezTo>
                    <a:pt x="28748" y="16831"/>
                    <a:pt x="28588" y="16715"/>
                    <a:pt x="28438" y="16607"/>
                  </a:cubicBezTo>
                  <a:cubicBezTo>
                    <a:pt x="28329" y="16528"/>
                    <a:pt x="28224" y="16450"/>
                    <a:pt x="28119" y="16376"/>
                  </a:cubicBezTo>
                  <a:cubicBezTo>
                    <a:pt x="28057" y="16335"/>
                    <a:pt x="27999" y="16290"/>
                    <a:pt x="27938" y="16249"/>
                  </a:cubicBezTo>
                  <a:cubicBezTo>
                    <a:pt x="27744" y="16114"/>
                    <a:pt x="27544" y="15971"/>
                    <a:pt x="27356" y="15817"/>
                  </a:cubicBezTo>
                  <a:cubicBezTo>
                    <a:pt x="27265" y="15743"/>
                    <a:pt x="27172" y="15665"/>
                    <a:pt x="27081" y="15590"/>
                  </a:cubicBezTo>
                  <a:cubicBezTo>
                    <a:pt x="26918" y="15453"/>
                    <a:pt x="26751" y="15314"/>
                    <a:pt x="26585" y="15178"/>
                  </a:cubicBezTo>
                  <a:cubicBezTo>
                    <a:pt x="26425" y="15052"/>
                    <a:pt x="26271" y="14913"/>
                    <a:pt x="26122" y="14780"/>
                  </a:cubicBezTo>
                  <a:cubicBezTo>
                    <a:pt x="26029" y="14698"/>
                    <a:pt x="25931" y="14613"/>
                    <a:pt x="25836" y="14531"/>
                  </a:cubicBezTo>
                  <a:cubicBezTo>
                    <a:pt x="25642" y="14365"/>
                    <a:pt x="25486" y="14225"/>
                    <a:pt x="25346" y="14096"/>
                  </a:cubicBezTo>
                  <a:cubicBezTo>
                    <a:pt x="25278" y="14029"/>
                    <a:pt x="25183" y="13943"/>
                    <a:pt x="25091" y="13851"/>
                  </a:cubicBezTo>
                  <a:cubicBezTo>
                    <a:pt x="25070" y="13831"/>
                    <a:pt x="25054" y="13811"/>
                    <a:pt x="25033" y="13790"/>
                  </a:cubicBezTo>
                  <a:cubicBezTo>
                    <a:pt x="24975" y="13732"/>
                    <a:pt x="24914" y="13671"/>
                    <a:pt x="24853" y="13616"/>
                  </a:cubicBezTo>
                  <a:cubicBezTo>
                    <a:pt x="24679" y="13464"/>
                    <a:pt x="24489" y="13327"/>
                    <a:pt x="24326" y="13215"/>
                  </a:cubicBezTo>
                  <a:lnTo>
                    <a:pt x="24319" y="13208"/>
                  </a:lnTo>
                  <a:cubicBezTo>
                    <a:pt x="24145" y="13090"/>
                    <a:pt x="23968" y="12963"/>
                    <a:pt x="23788" y="12845"/>
                  </a:cubicBezTo>
                  <a:cubicBezTo>
                    <a:pt x="23717" y="12797"/>
                    <a:pt x="23638" y="12746"/>
                    <a:pt x="23544" y="12685"/>
                  </a:cubicBezTo>
                  <a:cubicBezTo>
                    <a:pt x="23401" y="12583"/>
                    <a:pt x="23261" y="12473"/>
                    <a:pt x="23125" y="12368"/>
                  </a:cubicBezTo>
                  <a:cubicBezTo>
                    <a:pt x="23074" y="12330"/>
                    <a:pt x="23026" y="12294"/>
                    <a:pt x="22979" y="12259"/>
                  </a:cubicBezTo>
                  <a:cubicBezTo>
                    <a:pt x="22894" y="12192"/>
                    <a:pt x="22801" y="12126"/>
                    <a:pt x="22716" y="12062"/>
                  </a:cubicBezTo>
                  <a:cubicBezTo>
                    <a:pt x="22591" y="11970"/>
                    <a:pt x="22462" y="11875"/>
                    <a:pt x="22339" y="11776"/>
                  </a:cubicBezTo>
                  <a:cubicBezTo>
                    <a:pt x="22135" y="11616"/>
                    <a:pt x="21927" y="11457"/>
                    <a:pt x="21730" y="11307"/>
                  </a:cubicBezTo>
                  <a:cubicBezTo>
                    <a:pt x="21529" y="11157"/>
                    <a:pt x="21319" y="11018"/>
                    <a:pt x="21115" y="10881"/>
                  </a:cubicBezTo>
                  <a:lnTo>
                    <a:pt x="21049" y="10840"/>
                  </a:lnTo>
                  <a:cubicBezTo>
                    <a:pt x="20917" y="10749"/>
                    <a:pt x="20791" y="10650"/>
                    <a:pt x="20669" y="10551"/>
                  </a:cubicBezTo>
                  <a:cubicBezTo>
                    <a:pt x="20635" y="10525"/>
                    <a:pt x="20600" y="10498"/>
                    <a:pt x="20567" y="10473"/>
                  </a:cubicBezTo>
                  <a:cubicBezTo>
                    <a:pt x="20407" y="10347"/>
                    <a:pt x="20237" y="10239"/>
                    <a:pt x="20070" y="10130"/>
                  </a:cubicBezTo>
                  <a:lnTo>
                    <a:pt x="20016" y="10093"/>
                  </a:lnTo>
                  <a:cubicBezTo>
                    <a:pt x="19879" y="10000"/>
                    <a:pt x="19743" y="9902"/>
                    <a:pt x="19611" y="9807"/>
                  </a:cubicBezTo>
                  <a:cubicBezTo>
                    <a:pt x="19526" y="9746"/>
                    <a:pt x="19441" y="9684"/>
                    <a:pt x="19355" y="9623"/>
                  </a:cubicBezTo>
                  <a:cubicBezTo>
                    <a:pt x="19131" y="9466"/>
                    <a:pt x="18910" y="9317"/>
                    <a:pt x="18645" y="9140"/>
                  </a:cubicBezTo>
                  <a:cubicBezTo>
                    <a:pt x="18580" y="9099"/>
                    <a:pt x="18519" y="9055"/>
                    <a:pt x="18454" y="9014"/>
                  </a:cubicBezTo>
                  <a:lnTo>
                    <a:pt x="18369" y="8956"/>
                  </a:lnTo>
                  <a:cubicBezTo>
                    <a:pt x="18141" y="8799"/>
                    <a:pt x="17906" y="8640"/>
                    <a:pt x="17678" y="8473"/>
                  </a:cubicBezTo>
                  <a:cubicBezTo>
                    <a:pt x="17363" y="8245"/>
                    <a:pt x="17069" y="8041"/>
                    <a:pt x="16784" y="7854"/>
                  </a:cubicBezTo>
                  <a:lnTo>
                    <a:pt x="16784" y="7854"/>
                  </a:lnTo>
                  <a:lnTo>
                    <a:pt x="16818" y="7878"/>
                  </a:lnTo>
                  <a:cubicBezTo>
                    <a:pt x="16736" y="7824"/>
                    <a:pt x="16655" y="7769"/>
                    <a:pt x="16573" y="7718"/>
                  </a:cubicBezTo>
                  <a:cubicBezTo>
                    <a:pt x="16515" y="7681"/>
                    <a:pt x="16461" y="7647"/>
                    <a:pt x="16407" y="7609"/>
                  </a:cubicBezTo>
                  <a:cubicBezTo>
                    <a:pt x="16342" y="7568"/>
                    <a:pt x="16278" y="7524"/>
                    <a:pt x="16209" y="7480"/>
                  </a:cubicBezTo>
                  <a:lnTo>
                    <a:pt x="16097" y="7405"/>
                  </a:lnTo>
                  <a:lnTo>
                    <a:pt x="15978" y="7327"/>
                  </a:lnTo>
                  <a:lnTo>
                    <a:pt x="15978" y="7327"/>
                  </a:lnTo>
                  <a:cubicBezTo>
                    <a:pt x="15980" y="7328"/>
                    <a:pt x="15982" y="7330"/>
                    <a:pt x="15985" y="7332"/>
                  </a:cubicBezTo>
                  <a:lnTo>
                    <a:pt x="15985" y="7332"/>
                  </a:lnTo>
                  <a:cubicBezTo>
                    <a:pt x="15876" y="7261"/>
                    <a:pt x="15766" y="7192"/>
                    <a:pt x="15658" y="7123"/>
                  </a:cubicBezTo>
                  <a:cubicBezTo>
                    <a:pt x="15559" y="7061"/>
                    <a:pt x="15461" y="7000"/>
                    <a:pt x="15362" y="6936"/>
                  </a:cubicBezTo>
                  <a:cubicBezTo>
                    <a:pt x="15226" y="6844"/>
                    <a:pt x="15094" y="6749"/>
                    <a:pt x="14967" y="6656"/>
                  </a:cubicBezTo>
                  <a:cubicBezTo>
                    <a:pt x="14797" y="6531"/>
                    <a:pt x="14617" y="6408"/>
                    <a:pt x="14450" y="6300"/>
                  </a:cubicBezTo>
                  <a:cubicBezTo>
                    <a:pt x="14243" y="6157"/>
                    <a:pt x="14032" y="6003"/>
                    <a:pt x="13832" y="5857"/>
                  </a:cubicBezTo>
                  <a:lnTo>
                    <a:pt x="13763" y="5807"/>
                  </a:lnTo>
                  <a:cubicBezTo>
                    <a:pt x="13502" y="5612"/>
                    <a:pt x="13226" y="5432"/>
                    <a:pt x="13018" y="5293"/>
                  </a:cubicBezTo>
                  <a:lnTo>
                    <a:pt x="12967" y="5259"/>
                  </a:lnTo>
                  <a:cubicBezTo>
                    <a:pt x="12879" y="5197"/>
                    <a:pt x="12794" y="5140"/>
                    <a:pt x="12709" y="5085"/>
                  </a:cubicBezTo>
                  <a:cubicBezTo>
                    <a:pt x="12645" y="5041"/>
                    <a:pt x="12583" y="5000"/>
                    <a:pt x="12522" y="4956"/>
                  </a:cubicBezTo>
                  <a:cubicBezTo>
                    <a:pt x="12450" y="4908"/>
                    <a:pt x="12379" y="4860"/>
                    <a:pt x="12307" y="4813"/>
                  </a:cubicBezTo>
                  <a:lnTo>
                    <a:pt x="12307" y="4810"/>
                  </a:lnTo>
                  <a:cubicBezTo>
                    <a:pt x="12304" y="4810"/>
                    <a:pt x="12301" y="4806"/>
                    <a:pt x="12298" y="4806"/>
                  </a:cubicBezTo>
                  <a:lnTo>
                    <a:pt x="12277" y="4793"/>
                  </a:lnTo>
                  <a:lnTo>
                    <a:pt x="12222" y="4755"/>
                  </a:lnTo>
                  <a:cubicBezTo>
                    <a:pt x="12161" y="4714"/>
                    <a:pt x="12100" y="4673"/>
                    <a:pt x="12036" y="4633"/>
                  </a:cubicBezTo>
                  <a:cubicBezTo>
                    <a:pt x="11960" y="4582"/>
                    <a:pt x="11882" y="4530"/>
                    <a:pt x="11800" y="4480"/>
                  </a:cubicBezTo>
                  <a:cubicBezTo>
                    <a:pt x="11750" y="4449"/>
                    <a:pt x="11692" y="4419"/>
                    <a:pt x="11640" y="4388"/>
                  </a:cubicBezTo>
                  <a:cubicBezTo>
                    <a:pt x="11617" y="4378"/>
                    <a:pt x="11593" y="4364"/>
                    <a:pt x="11569" y="4350"/>
                  </a:cubicBezTo>
                  <a:cubicBezTo>
                    <a:pt x="11440" y="4279"/>
                    <a:pt x="11318" y="4204"/>
                    <a:pt x="11188" y="4126"/>
                  </a:cubicBezTo>
                  <a:cubicBezTo>
                    <a:pt x="11114" y="4081"/>
                    <a:pt x="11039" y="4034"/>
                    <a:pt x="10964" y="3987"/>
                  </a:cubicBezTo>
                  <a:cubicBezTo>
                    <a:pt x="10910" y="3952"/>
                    <a:pt x="10855" y="3918"/>
                    <a:pt x="10800" y="3885"/>
                  </a:cubicBezTo>
                  <a:cubicBezTo>
                    <a:pt x="10671" y="3806"/>
                    <a:pt x="10535" y="3728"/>
                    <a:pt x="10389" y="3656"/>
                  </a:cubicBezTo>
                  <a:lnTo>
                    <a:pt x="10331" y="3629"/>
                  </a:lnTo>
                  <a:cubicBezTo>
                    <a:pt x="10062" y="3493"/>
                    <a:pt x="9783" y="3357"/>
                    <a:pt x="9518" y="3197"/>
                  </a:cubicBezTo>
                  <a:cubicBezTo>
                    <a:pt x="9195" y="3007"/>
                    <a:pt x="8905" y="2844"/>
                    <a:pt x="8637" y="2701"/>
                  </a:cubicBezTo>
                  <a:cubicBezTo>
                    <a:pt x="8354" y="2551"/>
                    <a:pt x="8082" y="2384"/>
                    <a:pt x="7855" y="2245"/>
                  </a:cubicBezTo>
                  <a:lnTo>
                    <a:pt x="7828" y="2227"/>
                  </a:lnTo>
                  <a:cubicBezTo>
                    <a:pt x="7709" y="2153"/>
                    <a:pt x="7583" y="2075"/>
                    <a:pt x="7456" y="2003"/>
                  </a:cubicBezTo>
                  <a:cubicBezTo>
                    <a:pt x="7354" y="1946"/>
                    <a:pt x="7249" y="1891"/>
                    <a:pt x="7150" y="1840"/>
                  </a:cubicBezTo>
                  <a:cubicBezTo>
                    <a:pt x="7106" y="1819"/>
                    <a:pt x="7062" y="1796"/>
                    <a:pt x="7021" y="1775"/>
                  </a:cubicBezTo>
                  <a:cubicBezTo>
                    <a:pt x="6892" y="1707"/>
                    <a:pt x="6759" y="1640"/>
                    <a:pt x="6596" y="1561"/>
                  </a:cubicBezTo>
                  <a:cubicBezTo>
                    <a:pt x="6453" y="1489"/>
                    <a:pt x="6310" y="1408"/>
                    <a:pt x="6181" y="1333"/>
                  </a:cubicBezTo>
                  <a:cubicBezTo>
                    <a:pt x="6045" y="1252"/>
                    <a:pt x="5905" y="1166"/>
                    <a:pt x="5766" y="1092"/>
                  </a:cubicBezTo>
                  <a:cubicBezTo>
                    <a:pt x="5613" y="1007"/>
                    <a:pt x="5467" y="935"/>
                    <a:pt x="5324" y="871"/>
                  </a:cubicBezTo>
                  <a:cubicBezTo>
                    <a:pt x="5167" y="799"/>
                    <a:pt x="5011" y="714"/>
                    <a:pt x="4861" y="635"/>
                  </a:cubicBezTo>
                  <a:cubicBezTo>
                    <a:pt x="4807" y="605"/>
                    <a:pt x="4749" y="578"/>
                    <a:pt x="4694" y="547"/>
                  </a:cubicBezTo>
                  <a:cubicBezTo>
                    <a:pt x="4603" y="500"/>
                    <a:pt x="4504" y="452"/>
                    <a:pt x="4402" y="411"/>
                  </a:cubicBezTo>
                  <a:cubicBezTo>
                    <a:pt x="4310" y="377"/>
                    <a:pt x="4215" y="346"/>
                    <a:pt x="4134" y="323"/>
                  </a:cubicBezTo>
                  <a:cubicBezTo>
                    <a:pt x="4103" y="316"/>
                    <a:pt x="4076" y="313"/>
                    <a:pt x="4052" y="309"/>
                  </a:cubicBezTo>
                  <a:lnTo>
                    <a:pt x="4048" y="299"/>
                  </a:lnTo>
                  <a:lnTo>
                    <a:pt x="4045" y="296"/>
                  </a:lnTo>
                  <a:cubicBezTo>
                    <a:pt x="4007" y="186"/>
                    <a:pt x="3925" y="95"/>
                    <a:pt x="3823" y="48"/>
                  </a:cubicBezTo>
                  <a:cubicBezTo>
                    <a:pt x="3763" y="16"/>
                    <a:pt x="3697" y="1"/>
                    <a:pt x="36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56"/>
            <p:cNvSpPr/>
            <p:nvPr/>
          </p:nvSpPr>
          <p:spPr>
            <a:xfrm>
              <a:off x="2490775" y="4271625"/>
              <a:ext cx="877675" cy="579400"/>
            </a:xfrm>
            <a:custGeom>
              <a:avLst/>
              <a:gdLst/>
              <a:ahLst/>
              <a:cxnLst/>
              <a:rect l="l" t="t" r="r" b="b"/>
              <a:pathLst>
                <a:path w="35107" h="23176" extrusionOk="0">
                  <a:moveTo>
                    <a:pt x="1217" y="508"/>
                  </a:moveTo>
                  <a:cubicBezTo>
                    <a:pt x="1213" y="508"/>
                    <a:pt x="1209" y="509"/>
                    <a:pt x="1205" y="510"/>
                  </a:cubicBezTo>
                  <a:cubicBezTo>
                    <a:pt x="1209" y="509"/>
                    <a:pt x="1213" y="509"/>
                    <a:pt x="1217" y="508"/>
                  </a:cubicBezTo>
                  <a:close/>
                  <a:moveTo>
                    <a:pt x="21013" y="9045"/>
                  </a:moveTo>
                  <a:cubicBezTo>
                    <a:pt x="21026" y="9053"/>
                    <a:pt x="21039" y="9062"/>
                    <a:pt x="21051" y="9070"/>
                  </a:cubicBezTo>
                  <a:lnTo>
                    <a:pt x="21051" y="9070"/>
                  </a:lnTo>
                  <a:cubicBezTo>
                    <a:pt x="21038" y="9062"/>
                    <a:pt x="21026" y="9053"/>
                    <a:pt x="21013" y="9045"/>
                  </a:cubicBezTo>
                  <a:close/>
                  <a:moveTo>
                    <a:pt x="5446" y="676"/>
                  </a:moveTo>
                  <a:cubicBezTo>
                    <a:pt x="5464" y="676"/>
                    <a:pt x="5483" y="676"/>
                    <a:pt x="5502" y="677"/>
                  </a:cubicBezTo>
                  <a:cubicBezTo>
                    <a:pt x="5521" y="678"/>
                    <a:pt x="5540" y="678"/>
                    <a:pt x="5559" y="678"/>
                  </a:cubicBezTo>
                  <a:cubicBezTo>
                    <a:pt x="5596" y="678"/>
                    <a:pt x="5633" y="677"/>
                    <a:pt x="5672" y="677"/>
                  </a:cubicBezTo>
                  <a:cubicBezTo>
                    <a:pt x="5706" y="680"/>
                    <a:pt x="5740" y="683"/>
                    <a:pt x="5770" y="691"/>
                  </a:cubicBezTo>
                  <a:cubicBezTo>
                    <a:pt x="5794" y="691"/>
                    <a:pt x="5818" y="694"/>
                    <a:pt x="5842" y="701"/>
                  </a:cubicBezTo>
                  <a:cubicBezTo>
                    <a:pt x="5876" y="715"/>
                    <a:pt x="5913" y="728"/>
                    <a:pt x="5948" y="745"/>
                  </a:cubicBezTo>
                  <a:cubicBezTo>
                    <a:pt x="6015" y="776"/>
                    <a:pt x="6087" y="790"/>
                    <a:pt x="6155" y="810"/>
                  </a:cubicBezTo>
                  <a:cubicBezTo>
                    <a:pt x="6291" y="857"/>
                    <a:pt x="6420" y="922"/>
                    <a:pt x="6552" y="977"/>
                  </a:cubicBezTo>
                  <a:cubicBezTo>
                    <a:pt x="6631" y="1004"/>
                    <a:pt x="6703" y="1044"/>
                    <a:pt x="6777" y="1079"/>
                  </a:cubicBezTo>
                  <a:cubicBezTo>
                    <a:pt x="6866" y="1116"/>
                    <a:pt x="6951" y="1160"/>
                    <a:pt x="7036" y="1201"/>
                  </a:cubicBezTo>
                  <a:cubicBezTo>
                    <a:pt x="7189" y="1275"/>
                    <a:pt x="7328" y="1371"/>
                    <a:pt x="7478" y="1453"/>
                  </a:cubicBezTo>
                  <a:cubicBezTo>
                    <a:pt x="7607" y="1528"/>
                    <a:pt x="7736" y="1599"/>
                    <a:pt x="7869" y="1663"/>
                  </a:cubicBezTo>
                  <a:cubicBezTo>
                    <a:pt x="8029" y="1745"/>
                    <a:pt x="8189" y="1831"/>
                    <a:pt x="8345" y="1915"/>
                  </a:cubicBezTo>
                  <a:cubicBezTo>
                    <a:pt x="8509" y="2007"/>
                    <a:pt x="8675" y="2092"/>
                    <a:pt x="8842" y="2184"/>
                  </a:cubicBezTo>
                  <a:cubicBezTo>
                    <a:pt x="9162" y="2354"/>
                    <a:pt x="9475" y="2538"/>
                    <a:pt x="9802" y="2698"/>
                  </a:cubicBezTo>
                  <a:cubicBezTo>
                    <a:pt x="9958" y="2779"/>
                    <a:pt x="10118" y="2858"/>
                    <a:pt x="10271" y="2942"/>
                  </a:cubicBezTo>
                  <a:cubicBezTo>
                    <a:pt x="10427" y="3035"/>
                    <a:pt x="10581" y="3129"/>
                    <a:pt x="10737" y="3225"/>
                  </a:cubicBezTo>
                  <a:cubicBezTo>
                    <a:pt x="10897" y="3320"/>
                    <a:pt x="11053" y="3418"/>
                    <a:pt x="11210" y="3514"/>
                  </a:cubicBezTo>
                  <a:cubicBezTo>
                    <a:pt x="11369" y="3609"/>
                    <a:pt x="11533" y="3698"/>
                    <a:pt x="11693" y="3793"/>
                  </a:cubicBezTo>
                  <a:cubicBezTo>
                    <a:pt x="11856" y="3892"/>
                    <a:pt x="12013" y="3990"/>
                    <a:pt x="12176" y="4089"/>
                  </a:cubicBezTo>
                  <a:cubicBezTo>
                    <a:pt x="12342" y="4188"/>
                    <a:pt x="12509" y="4283"/>
                    <a:pt x="12676" y="4382"/>
                  </a:cubicBezTo>
                  <a:cubicBezTo>
                    <a:pt x="12975" y="4558"/>
                    <a:pt x="13281" y="4718"/>
                    <a:pt x="13574" y="4895"/>
                  </a:cubicBezTo>
                  <a:cubicBezTo>
                    <a:pt x="13686" y="4963"/>
                    <a:pt x="13795" y="5038"/>
                    <a:pt x="13907" y="5106"/>
                  </a:cubicBezTo>
                  <a:cubicBezTo>
                    <a:pt x="14013" y="5174"/>
                    <a:pt x="14118" y="5242"/>
                    <a:pt x="14223" y="5310"/>
                  </a:cubicBezTo>
                  <a:cubicBezTo>
                    <a:pt x="14451" y="5456"/>
                    <a:pt x="14680" y="5599"/>
                    <a:pt x="14908" y="5745"/>
                  </a:cubicBezTo>
                  <a:cubicBezTo>
                    <a:pt x="15339" y="6024"/>
                    <a:pt x="15768" y="6307"/>
                    <a:pt x="16197" y="6589"/>
                  </a:cubicBezTo>
                  <a:cubicBezTo>
                    <a:pt x="16472" y="6776"/>
                    <a:pt x="16748" y="6963"/>
                    <a:pt x="17023" y="7150"/>
                  </a:cubicBezTo>
                  <a:cubicBezTo>
                    <a:pt x="17156" y="7242"/>
                    <a:pt x="17282" y="7341"/>
                    <a:pt x="17415" y="7436"/>
                  </a:cubicBezTo>
                  <a:cubicBezTo>
                    <a:pt x="17564" y="7545"/>
                    <a:pt x="17710" y="7654"/>
                    <a:pt x="17864" y="7763"/>
                  </a:cubicBezTo>
                  <a:cubicBezTo>
                    <a:pt x="18445" y="8181"/>
                    <a:pt x="19030" y="8599"/>
                    <a:pt x="19626" y="8994"/>
                  </a:cubicBezTo>
                  <a:cubicBezTo>
                    <a:pt x="19905" y="9181"/>
                    <a:pt x="20180" y="9362"/>
                    <a:pt x="20459" y="9541"/>
                  </a:cubicBezTo>
                  <a:cubicBezTo>
                    <a:pt x="20830" y="9790"/>
                    <a:pt x="21200" y="10039"/>
                    <a:pt x="21568" y="10293"/>
                  </a:cubicBezTo>
                  <a:cubicBezTo>
                    <a:pt x="21786" y="10447"/>
                    <a:pt x="22007" y="10593"/>
                    <a:pt x="22235" y="10729"/>
                  </a:cubicBezTo>
                  <a:cubicBezTo>
                    <a:pt x="22432" y="10848"/>
                    <a:pt x="22629" y="10974"/>
                    <a:pt x="22823" y="11097"/>
                  </a:cubicBezTo>
                  <a:cubicBezTo>
                    <a:pt x="23007" y="11222"/>
                    <a:pt x="23183" y="11355"/>
                    <a:pt x="23357" y="11488"/>
                  </a:cubicBezTo>
                  <a:cubicBezTo>
                    <a:pt x="23554" y="11640"/>
                    <a:pt x="23755" y="11791"/>
                    <a:pt x="23959" y="11937"/>
                  </a:cubicBezTo>
                  <a:cubicBezTo>
                    <a:pt x="24163" y="12089"/>
                    <a:pt x="24375" y="12236"/>
                    <a:pt x="24585" y="12375"/>
                  </a:cubicBezTo>
                  <a:cubicBezTo>
                    <a:pt x="24779" y="12505"/>
                    <a:pt x="24976" y="12627"/>
                    <a:pt x="25171" y="12753"/>
                  </a:cubicBezTo>
                  <a:cubicBezTo>
                    <a:pt x="25473" y="12957"/>
                    <a:pt x="25769" y="13171"/>
                    <a:pt x="26055" y="13396"/>
                  </a:cubicBezTo>
                  <a:cubicBezTo>
                    <a:pt x="26364" y="13637"/>
                    <a:pt x="26681" y="13862"/>
                    <a:pt x="27000" y="14090"/>
                  </a:cubicBezTo>
                  <a:cubicBezTo>
                    <a:pt x="27314" y="14314"/>
                    <a:pt x="27640" y="14526"/>
                    <a:pt x="27953" y="14753"/>
                  </a:cubicBezTo>
                  <a:cubicBezTo>
                    <a:pt x="28256" y="14978"/>
                    <a:pt x="28541" y="15226"/>
                    <a:pt x="28824" y="15478"/>
                  </a:cubicBezTo>
                  <a:cubicBezTo>
                    <a:pt x="28973" y="15614"/>
                    <a:pt x="29123" y="15750"/>
                    <a:pt x="29276" y="15879"/>
                  </a:cubicBezTo>
                  <a:cubicBezTo>
                    <a:pt x="29422" y="16002"/>
                    <a:pt x="29565" y="16124"/>
                    <a:pt x="29711" y="16243"/>
                  </a:cubicBezTo>
                  <a:cubicBezTo>
                    <a:pt x="29848" y="16363"/>
                    <a:pt x="29994" y="16471"/>
                    <a:pt x="30133" y="16583"/>
                  </a:cubicBezTo>
                  <a:cubicBezTo>
                    <a:pt x="30286" y="16705"/>
                    <a:pt x="30436" y="16825"/>
                    <a:pt x="30592" y="16941"/>
                  </a:cubicBezTo>
                  <a:cubicBezTo>
                    <a:pt x="30875" y="17148"/>
                    <a:pt x="31154" y="17363"/>
                    <a:pt x="31432" y="17577"/>
                  </a:cubicBezTo>
                  <a:cubicBezTo>
                    <a:pt x="31722" y="17801"/>
                    <a:pt x="32021" y="18008"/>
                    <a:pt x="32314" y="18226"/>
                  </a:cubicBezTo>
                  <a:cubicBezTo>
                    <a:pt x="32446" y="18325"/>
                    <a:pt x="32583" y="18424"/>
                    <a:pt x="32712" y="18526"/>
                  </a:cubicBezTo>
                  <a:cubicBezTo>
                    <a:pt x="32828" y="18621"/>
                    <a:pt x="32943" y="18720"/>
                    <a:pt x="33062" y="18815"/>
                  </a:cubicBezTo>
                  <a:cubicBezTo>
                    <a:pt x="33314" y="19016"/>
                    <a:pt x="33542" y="19240"/>
                    <a:pt x="33756" y="19478"/>
                  </a:cubicBezTo>
                  <a:cubicBezTo>
                    <a:pt x="33831" y="19563"/>
                    <a:pt x="33906" y="19652"/>
                    <a:pt x="33977" y="19737"/>
                  </a:cubicBezTo>
                  <a:cubicBezTo>
                    <a:pt x="34018" y="19784"/>
                    <a:pt x="34059" y="19832"/>
                    <a:pt x="34093" y="19880"/>
                  </a:cubicBezTo>
                  <a:cubicBezTo>
                    <a:pt x="34123" y="19917"/>
                    <a:pt x="34147" y="19958"/>
                    <a:pt x="34171" y="20002"/>
                  </a:cubicBezTo>
                  <a:cubicBezTo>
                    <a:pt x="34249" y="20169"/>
                    <a:pt x="34304" y="20346"/>
                    <a:pt x="34348" y="20522"/>
                  </a:cubicBezTo>
                  <a:cubicBezTo>
                    <a:pt x="34362" y="20597"/>
                    <a:pt x="34375" y="20669"/>
                    <a:pt x="34375" y="20743"/>
                  </a:cubicBezTo>
                  <a:cubicBezTo>
                    <a:pt x="34371" y="20774"/>
                    <a:pt x="34365" y="20805"/>
                    <a:pt x="34358" y="20836"/>
                  </a:cubicBezTo>
                  <a:cubicBezTo>
                    <a:pt x="34324" y="20914"/>
                    <a:pt x="34283" y="20988"/>
                    <a:pt x="34242" y="21063"/>
                  </a:cubicBezTo>
                  <a:cubicBezTo>
                    <a:pt x="34208" y="21128"/>
                    <a:pt x="34175" y="21189"/>
                    <a:pt x="34137" y="21250"/>
                  </a:cubicBezTo>
                  <a:cubicBezTo>
                    <a:pt x="34096" y="21312"/>
                    <a:pt x="34052" y="21370"/>
                    <a:pt x="34001" y="21424"/>
                  </a:cubicBezTo>
                  <a:cubicBezTo>
                    <a:pt x="33957" y="21475"/>
                    <a:pt x="33909" y="21522"/>
                    <a:pt x="33858" y="21570"/>
                  </a:cubicBezTo>
                  <a:cubicBezTo>
                    <a:pt x="33729" y="21676"/>
                    <a:pt x="33586" y="21764"/>
                    <a:pt x="33440" y="21846"/>
                  </a:cubicBezTo>
                  <a:cubicBezTo>
                    <a:pt x="33283" y="21917"/>
                    <a:pt x="33126" y="21979"/>
                    <a:pt x="32963" y="22029"/>
                  </a:cubicBezTo>
                  <a:cubicBezTo>
                    <a:pt x="32817" y="22073"/>
                    <a:pt x="32671" y="22125"/>
                    <a:pt x="32521" y="22162"/>
                  </a:cubicBezTo>
                  <a:cubicBezTo>
                    <a:pt x="32399" y="22183"/>
                    <a:pt x="32280" y="22196"/>
                    <a:pt x="32154" y="22196"/>
                  </a:cubicBezTo>
                  <a:cubicBezTo>
                    <a:pt x="32021" y="22186"/>
                    <a:pt x="31889" y="22169"/>
                    <a:pt x="31756" y="22152"/>
                  </a:cubicBezTo>
                  <a:cubicBezTo>
                    <a:pt x="31596" y="22131"/>
                    <a:pt x="31440" y="22098"/>
                    <a:pt x="31286" y="22067"/>
                  </a:cubicBezTo>
                  <a:cubicBezTo>
                    <a:pt x="30984" y="22002"/>
                    <a:pt x="30681" y="21933"/>
                    <a:pt x="30387" y="21841"/>
                  </a:cubicBezTo>
                  <a:lnTo>
                    <a:pt x="30387" y="21841"/>
                  </a:lnTo>
                  <a:cubicBezTo>
                    <a:pt x="30402" y="21846"/>
                    <a:pt x="30417" y="21851"/>
                    <a:pt x="30432" y="21856"/>
                  </a:cubicBezTo>
                  <a:cubicBezTo>
                    <a:pt x="30413" y="21850"/>
                    <a:pt x="30394" y="21844"/>
                    <a:pt x="30375" y="21837"/>
                  </a:cubicBezTo>
                  <a:lnTo>
                    <a:pt x="30375" y="21837"/>
                  </a:lnTo>
                  <a:cubicBezTo>
                    <a:pt x="30379" y="21839"/>
                    <a:pt x="30383" y="21840"/>
                    <a:pt x="30387" y="21841"/>
                  </a:cubicBezTo>
                  <a:lnTo>
                    <a:pt x="30387" y="21841"/>
                  </a:lnTo>
                  <a:cubicBezTo>
                    <a:pt x="30377" y="21838"/>
                    <a:pt x="30368" y="21835"/>
                    <a:pt x="30359" y="21832"/>
                  </a:cubicBezTo>
                  <a:lnTo>
                    <a:pt x="30359" y="21832"/>
                  </a:lnTo>
                  <a:cubicBezTo>
                    <a:pt x="30364" y="21834"/>
                    <a:pt x="30370" y="21836"/>
                    <a:pt x="30375" y="21837"/>
                  </a:cubicBezTo>
                  <a:lnTo>
                    <a:pt x="30375" y="21837"/>
                  </a:lnTo>
                  <a:cubicBezTo>
                    <a:pt x="30352" y="21830"/>
                    <a:pt x="30329" y="21823"/>
                    <a:pt x="30307" y="21815"/>
                  </a:cubicBezTo>
                  <a:lnTo>
                    <a:pt x="30307" y="21815"/>
                  </a:lnTo>
                  <a:cubicBezTo>
                    <a:pt x="30324" y="21821"/>
                    <a:pt x="30341" y="21826"/>
                    <a:pt x="30359" y="21832"/>
                  </a:cubicBezTo>
                  <a:lnTo>
                    <a:pt x="30359" y="21832"/>
                  </a:lnTo>
                  <a:cubicBezTo>
                    <a:pt x="30267" y="21802"/>
                    <a:pt x="30174" y="21771"/>
                    <a:pt x="30082" y="21747"/>
                  </a:cubicBezTo>
                  <a:cubicBezTo>
                    <a:pt x="30011" y="21726"/>
                    <a:pt x="29942" y="21706"/>
                    <a:pt x="29875" y="21686"/>
                  </a:cubicBezTo>
                  <a:cubicBezTo>
                    <a:pt x="29732" y="21635"/>
                    <a:pt x="29586" y="21583"/>
                    <a:pt x="29439" y="21536"/>
                  </a:cubicBezTo>
                  <a:lnTo>
                    <a:pt x="29439" y="21536"/>
                  </a:lnTo>
                  <a:cubicBezTo>
                    <a:pt x="29484" y="21550"/>
                    <a:pt x="29524" y="21563"/>
                    <a:pt x="29565" y="21577"/>
                  </a:cubicBezTo>
                  <a:cubicBezTo>
                    <a:pt x="29399" y="21519"/>
                    <a:pt x="29235" y="21448"/>
                    <a:pt x="29069" y="21383"/>
                  </a:cubicBezTo>
                  <a:cubicBezTo>
                    <a:pt x="28909" y="21322"/>
                    <a:pt x="28749" y="21254"/>
                    <a:pt x="28592" y="21186"/>
                  </a:cubicBezTo>
                  <a:cubicBezTo>
                    <a:pt x="28412" y="21108"/>
                    <a:pt x="28232" y="21029"/>
                    <a:pt x="28052" y="20947"/>
                  </a:cubicBezTo>
                  <a:cubicBezTo>
                    <a:pt x="27871" y="20866"/>
                    <a:pt x="27691" y="20771"/>
                    <a:pt x="27510" y="20682"/>
                  </a:cubicBezTo>
                  <a:cubicBezTo>
                    <a:pt x="27171" y="20516"/>
                    <a:pt x="26827" y="20352"/>
                    <a:pt x="26487" y="20186"/>
                  </a:cubicBezTo>
                  <a:cubicBezTo>
                    <a:pt x="26146" y="20016"/>
                    <a:pt x="25820" y="19818"/>
                    <a:pt x="25486" y="19635"/>
                  </a:cubicBezTo>
                  <a:cubicBezTo>
                    <a:pt x="25160" y="19454"/>
                    <a:pt x="24827" y="19284"/>
                    <a:pt x="24500" y="19101"/>
                  </a:cubicBezTo>
                  <a:cubicBezTo>
                    <a:pt x="24180" y="18920"/>
                    <a:pt x="23868" y="18733"/>
                    <a:pt x="23544" y="18559"/>
                  </a:cubicBezTo>
                  <a:cubicBezTo>
                    <a:pt x="23218" y="18383"/>
                    <a:pt x="22885" y="18206"/>
                    <a:pt x="22558" y="18026"/>
                  </a:cubicBezTo>
                  <a:cubicBezTo>
                    <a:pt x="22227" y="17845"/>
                    <a:pt x="21901" y="17661"/>
                    <a:pt x="21574" y="17485"/>
                  </a:cubicBezTo>
                  <a:cubicBezTo>
                    <a:pt x="21238" y="17301"/>
                    <a:pt x="20905" y="17118"/>
                    <a:pt x="20574" y="16927"/>
                  </a:cubicBezTo>
                  <a:cubicBezTo>
                    <a:pt x="20238" y="16730"/>
                    <a:pt x="19901" y="16529"/>
                    <a:pt x="19564" y="16332"/>
                  </a:cubicBezTo>
                  <a:cubicBezTo>
                    <a:pt x="19224" y="16131"/>
                    <a:pt x="18888" y="15930"/>
                    <a:pt x="18547" y="15730"/>
                  </a:cubicBezTo>
                  <a:cubicBezTo>
                    <a:pt x="18377" y="15631"/>
                    <a:pt x="18203" y="15532"/>
                    <a:pt x="18034" y="15433"/>
                  </a:cubicBezTo>
                  <a:cubicBezTo>
                    <a:pt x="17864" y="15331"/>
                    <a:pt x="17693" y="15229"/>
                    <a:pt x="17523" y="15131"/>
                  </a:cubicBezTo>
                  <a:cubicBezTo>
                    <a:pt x="17190" y="14934"/>
                    <a:pt x="16860" y="14726"/>
                    <a:pt x="16523" y="14535"/>
                  </a:cubicBezTo>
                  <a:cubicBezTo>
                    <a:pt x="16197" y="14352"/>
                    <a:pt x="15867" y="14175"/>
                    <a:pt x="15544" y="13991"/>
                  </a:cubicBezTo>
                  <a:cubicBezTo>
                    <a:pt x="15377" y="13899"/>
                    <a:pt x="15214" y="13807"/>
                    <a:pt x="15050" y="13709"/>
                  </a:cubicBezTo>
                  <a:cubicBezTo>
                    <a:pt x="14877" y="13603"/>
                    <a:pt x="14703" y="13495"/>
                    <a:pt x="14523" y="13396"/>
                  </a:cubicBezTo>
                  <a:cubicBezTo>
                    <a:pt x="14193" y="13215"/>
                    <a:pt x="13863" y="13032"/>
                    <a:pt x="13540" y="12841"/>
                  </a:cubicBezTo>
                  <a:cubicBezTo>
                    <a:pt x="13387" y="12750"/>
                    <a:pt x="13237" y="12654"/>
                    <a:pt x="13084" y="12566"/>
                  </a:cubicBezTo>
                  <a:cubicBezTo>
                    <a:pt x="12925" y="12481"/>
                    <a:pt x="12768" y="12392"/>
                    <a:pt x="12611" y="12301"/>
                  </a:cubicBezTo>
                  <a:cubicBezTo>
                    <a:pt x="12308" y="12121"/>
                    <a:pt x="12009" y="11926"/>
                    <a:pt x="11703" y="11743"/>
                  </a:cubicBezTo>
                  <a:cubicBezTo>
                    <a:pt x="11390" y="11552"/>
                    <a:pt x="11070" y="11372"/>
                    <a:pt x="10747" y="11199"/>
                  </a:cubicBezTo>
                  <a:cubicBezTo>
                    <a:pt x="10414" y="11018"/>
                    <a:pt x="10070" y="10852"/>
                    <a:pt x="9736" y="10678"/>
                  </a:cubicBezTo>
                  <a:cubicBezTo>
                    <a:pt x="9410" y="10511"/>
                    <a:pt x="9097" y="10324"/>
                    <a:pt x="8777" y="10144"/>
                  </a:cubicBezTo>
                  <a:cubicBezTo>
                    <a:pt x="8458" y="9964"/>
                    <a:pt x="8124" y="9807"/>
                    <a:pt x="7798" y="9637"/>
                  </a:cubicBezTo>
                  <a:cubicBezTo>
                    <a:pt x="7478" y="9470"/>
                    <a:pt x="7169" y="9287"/>
                    <a:pt x="6863" y="9097"/>
                  </a:cubicBezTo>
                  <a:cubicBezTo>
                    <a:pt x="6566" y="8913"/>
                    <a:pt x="6263" y="8745"/>
                    <a:pt x="5965" y="8569"/>
                  </a:cubicBezTo>
                  <a:cubicBezTo>
                    <a:pt x="5525" y="8307"/>
                    <a:pt x="5103" y="8018"/>
                    <a:pt x="4665" y="7753"/>
                  </a:cubicBezTo>
                  <a:cubicBezTo>
                    <a:pt x="4447" y="7616"/>
                    <a:pt x="4219" y="7494"/>
                    <a:pt x="4001" y="7358"/>
                  </a:cubicBezTo>
                  <a:cubicBezTo>
                    <a:pt x="3808" y="7242"/>
                    <a:pt x="3618" y="7120"/>
                    <a:pt x="3430" y="6998"/>
                  </a:cubicBezTo>
                  <a:cubicBezTo>
                    <a:pt x="3222" y="6855"/>
                    <a:pt x="3026" y="6695"/>
                    <a:pt x="2822" y="6549"/>
                  </a:cubicBezTo>
                  <a:cubicBezTo>
                    <a:pt x="2723" y="6480"/>
                    <a:pt x="2630" y="6409"/>
                    <a:pt x="2539" y="6331"/>
                  </a:cubicBezTo>
                  <a:cubicBezTo>
                    <a:pt x="2464" y="6266"/>
                    <a:pt x="2393" y="6191"/>
                    <a:pt x="2324" y="6117"/>
                  </a:cubicBezTo>
                  <a:cubicBezTo>
                    <a:pt x="2209" y="5974"/>
                    <a:pt x="2107" y="5817"/>
                    <a:pt x="2018" y="5657"/>
                  </a:cubicBezTo>
                  <a:cubicBezTo>
                    <a:pt x="1872" y="5354"/>
                    <a:pt x="1763" y="5038"/>
                    <a:pt x="1648" y="4725"/>
                  </a:cubicBezTo>
                  <a:cubicBezTo>
                    <a:pt x="1586" y="4558"/>
                    <a:pt x="1525" y="4388"/>
                    <a:pt x="1470" y="4222"/>
                  </a:cubicBezTo>
                  <a:cubicBezTo>
                    <a:pt x="1409" y="4041"/>
                    <a:pt x="1348" y="3861"/>
                    <a:pt x="1283" y="3684"/>
                  </a:cubicBezTo>
                  <a:cubicBezTo>
                    <a:pt x="1158" y="3341"/>
                    <a:pt x="1042" y="2997"/>
                    <a:pt x="933" y="2647"/>
                  </a:cubicBezTo>
                  <a:cubicBezTo>
                    <a:pt x="821" y="2293"/>
                    <a:pt x="740" y="1929"/>
                    <a:pt x="658" y="1565"/>
                  </a:cubicBezTo>
                  <a:cubicBezTo>
                    <a:pt x="638" y="1459"/>
                    <a:pt x="617" y="1354"/>
                    <a:pt x="597" y="1245"/>
                  </a:cubicBezTo>
                  <a:cubicBezTo>
                    <a:pt x="607" y="1239"/>
                    <a:pt x="617" y="1228"/>
                    <a:pt x="627" y="1222"/>
                  </a:cubicBezTo>
                  <a:cubicBezTo>
                    <a:pt x="644" y="1211"/>
                    <a:pt x="658" y="1201"/>
                    <a:pt x="674" y="1194"/>
                  </a:cubicBezTo>
                  <a:cubicBezTo>
                    <a:pt x="763" y="1150"/>
                    <a:pt x="858" y="1133"/>
                    <a:pt x="950" y="1099"/>
                  </a:cubicBezTo>
                  <a:cubicBezTo>
                    <a:pt x="1042" y="1068"/>
                    <a:pt x="1131" y="1041"/>
                    <a:pt x="1219" y="1017"/>
                  </a:cubicBezTo>
                  <a:cubicBezTo>
                    <a:pt x="1291" y="1007"/>
                    <a:pt x="1359" y="1000"/>
                    <a:pt x="1426" y="990"/>
                  </a:cubicBezTo>
                  <a:cubicBezTo>
                    <a:pt x="1522" y="980"/>
                    <a:pt x="1617" y="963"/>
                    <a:pt x="1709" y="946"/>
                  </a:cubicBezTo>
                  <a:cubicBezTo>
                    <a:pt x="1790" y="932"/>
                    <a:pt x="1872" y="936"/>
                    <a:pt x="1957" y="932"/>
                  </a:cubicBezTo>
                  <a:cubicBezTo>
                    <a:pt x="2046" y="925"/>
                    <a:pt x="2134" y="892"/>
                    <a:pt x="2219" y="867"/>
                  </a:cubicBezTo>
                  <a:cubicBezTo>
                    <a:pt x="2246" y="864"/>
                    <a:pt x="2274" y="857"/>
                    <a:pt x="2301" y="851"/>
                  </a:cubicBezTo>
                  <a:cubicBezTo>
                    <a:pt x="2413" y="834"/>
                    <a:pt x="2528" y="826"/>
                    <a:pt x="2641" y="817"/>
                  </a:cubicBezTo>
                  <a:cubicBezTo>
                    <a:pt x="2699" y="810"/>
                    <a:pt x="2756" y="806"/>
                    <a:pt x="2814" y="799"/>
                  </a:cubicBezTo>
                  <a:cubicBezTo>
                    <a:pt x="2875" y="793"/>
                    <a:pt x="2940" y="776"/>
                    <a:pt x="3001" y="762"/>
                  </a:cubicBezTo>
                  <a:cubicBezTo>
                    <a:pt x="3076" y="752"/>
                    <a:pt x="3151" y="752"/>
                    <a:pt x="3226" y="752"/>
                  </a:cubicBezTo>
                  <a:cubicBezTo>
                    <a:pt x="3296" y="752"/>
                    <a:pt x="3367" y="754"/>
                    <a:pt x="3438" y="754"/>
                  </a:cubicBezTo>
                  <a:cubicBezTo>
                    <a:pt x="3474" y="754"/>
                    <a:pt x="3509" y="753"/>
                    <a:pt x="3546" y="752"/>
                  </a:cubicBezTo>
                  <a:cubicBezTo>
                    <a:pt x="3631" y="752"/>
                    <a:pt x="3720" y="735"/>
                    <a:pt x="3804" y="728"/>
                  </a:cubicBezTo>
                  <a:cubicBezTo>
                    <a:pt x="3869" y="721"/>
                    <a:pt x="3937" y="721"/>
                    <a:pt x="4005" y="721"/>
                  </a:cubicBezTo>
                  <a:cubicBezTo>
                    <a:pt x="4078" y="730"/>
                    <a:pt x="4151" y="736"/>
                    <a:pt x="4224" y="736"/>
                  </a:cubicBezTo>
                  <a:cubicBezTo>
                    <a:pt x="4239" y="736"/>
                    <a:pt x="4255" y="735"/>
                    <a:pt x="4271" y="735"/>
                  </a:cubicBezTo>
                  <a:cubicBezTo>
                    <a:pt x="4335" y="732"/>
                    <a:pt x="4400" y="718"/>
                    <a:pt x="4464" y="715"/>
                  </a:cubicBezTo>
                  <a:cubicBezTo>
                    <a:pt x="4532" y="711"/>
                    <a:pt x="4600" y="704"/>
                    <a:pt x="4672" y="701"/>
                  </a:cubicBezTo>
                  <a:cubicBezTo>
                    <a:pt x="4704" y="699"/>
                    <a:pt x="4737" y="698"/>
                    <a:pt x="4771" y="698"/>
                  </a:cubicBezTo>
                  <a:cubicBezTo>
                    <a:pt x="4804" y="698"/>
                    <a:pt x="4838" y="699"/>
                    <a:pt x="4872" y="701"/>
                  </a:cubicBezTo>
                  <a:cubicBezTo>
                    <a:pt x="4930" y="706"/>
                    <a:pt x="4988" y="709"/>
                    <a:pt x="5047" y="709"/>
                  </a:cubicBezTo>
                  <a:cubicBezTo>
                    <a:pt x="5068" y="709"/>
                    <a:pt x="5089" y="709"/>
                    <a:pt x="5111" y="708"/>
                  </a:cubicBezTo>
                  <a:cubicBezTo>
                    <a:pt x="5178" y="704"/>
                    <a:pt x="5243" y="688"/>
                    <a:pt x="5312" y="680"/>
                  </a:cubicBezTo>
                  <a:cubicBezTo>
                    <a:pt x="5357" y="678"/>
                    <a:pt x="5401" y="676"/>
                    <a:pt x="5446" y="676"/>
                  </a:cubicBezTo>
                  <a:close/>
                  <a:moveTo>
                    <a:pt x="5398" y="1"/>
                  </a:moveTo>
                  <a:cubicBezTo>
                    <a:pt x="5351" y="1"/>
                    <a:pt x="5305" y="3"/>
                    <a:pt x="5257" y="7"/>
                  </a:cubicBezTo>
                  <a:cubicBezTo>
                    <a:pt x="5182" y="14"/>
                    <a:pt x="5111" y="30"/>
                    <a:pt x="5036" y="34"/>
                  </a:cubicBezTo>
                  <a:cubicBezTo>
                    <a:pt x="5019" y="35"/>
                    <a:pt x="5002" y="35"/>
                    <a:pt x="4985" y="35"/>
                  </a:cubicBezTo>
                  <a:cubicBezTo>
                    <a:pt x="4934" y="35"/>
                    <a:pt x="4882" y="33"/>
                    <a:pt x="4831" y="33"/>
                  </a:cubicBezTo>
                  <a:cubicBezTo>
                    <a:pt x="4811" y="33"/>
                    <a:pt x="4791" y="34"/>
                    <a:pt x="4770" y="34"/>
                  </a:cubicBezTo>
                  <a:cubicBezTo>
                    <a:pt x="4689" y="38"/>
                    <a:pt x="4604" y="44"/>
                    <a:pt x="4522" y="51"/>
                  </a:cubicBezTo>
                  <a:cubicBezTo>
                    <a:pt x="4444" y="61"/>
                    <a:pt x="4365" y="68"/>
                    <a:pt x="4287" y="79"/>
                  </a:cubicBezTo>
                  <a:cubicBezTo>
                    <a:pt x="4205" y="92"/>
                    <a:pt x="4124" y="96"/>
                    <a:pt x="4042" y="96"/>
                  </a:cubicBezTo>
                  <a:cubicBezTo>
                    <a:pt x="4029" y="95"/>
                    <a:pt x="4016" y="95"/>
                    <a:pt x="4004" y="95"/>
                  </a:cubicBezTo>
                  <a:cubicBezTo>
                    <a:pt x="3932" y="95"/>
                    <a:pt x="3860" y="104"/>
                    <a:pt x="3791" y="112"/>
                  </a:cubicBezTo>
                  <a:cubicBezTo>
                    <a:pt x="3706" y="126"/>
                    <a:pt x="3624" y="150"/>
                    <a:pt x="3539" y="170"/>
                  </a:cubicBezTo>
                  <a:cubicBezTo>
                    <a:pt x="3481" y="181"/>
                    <a:pt x="3423" y="184"/>
                    <a:pt x="3362" y="187"/>
                  </a:cubicBezTo>
                  <a:cubicBezTo>
                    <a:pt x="3294" y="194"/>
                    <a:pt x="3226" y="201"/>
                    <a:pt x="3158" y="204"/>
                  </a:cubicBezTo>
                  <a:cubicBezTo>
                    <a:pt x="3100" y="208"/>
                    <a:pt x="3039" y="211"/>
                    <a:pt x="2981" y="218"/>
                  </a:cubicBezTo>
                  <a:cubicBezTo>
                    <a:pt x="2920" y="228"/>
                    <a:pt x="2858" y="245"/>
                    <a:pt x="2797" y="262"/>
                  </a:cubicBezTo>
                  <a:cubicBezTo>
                    <a:pt x="2740" y="269"/>
                    <a:pt x="2679" y="269"/>
                    <a:pt x="2617" y="275"/>
                  </a:cubicBezTo>
                  <a:cubicBezTo>
                    <a:pt x="2532" y="286"/>
                    <a:pt x="2447" y="289"/>
                    <a:pt x="2362" y="296"/>
                  </a:cubicBezTo>
                  <a:cubicBezTo>
                    <a:pt x="2321" y="303"/>
                    <a:pt x="2280" y="303"/>
                    <a:pt x="2236" y="310"/>
                  </a:cubicBezTo>
                  <a:cubicBezTo>
                    <a:pt x="2202" y="316"/>
                    <a:pt x="2164" y="327"/>
                    <a:pt x="2131" y="333"/>
                  </a:cubicBezTo>
                  <a:cubicBezTo>
                    <a:pt x="2059" y="347"/>
                    <a:pt x="1991" y="368"/>
                    <a:pt x="1923" y="385"/>
                  </a:cubicBezTo>
                  <a:cubicBezTo>
                    <a:pt x="1855" y="394"/>
                    <a:pt x="1784" y="398"/>
                    <a:pt x="1715" y="405"/>
                  </a:cubicBezTo>
                  <a:cubicBezTo>
                    <a:pt x="1668" y="412"/>
                    <a:pt x="1617" y="426"/>
                    <a:pt x="1569" y="432"/>
                  </a:cubicBezTo>
                  <a:cubicBezTo>
                    <a:pt x="1508" y="446"/>
                    <a:pt x="1447" y="459"/>
                    <a:pt x="1385" y="473"/>
                  </a:cubicBezTo>
                  <a:cubicBezTo>
                    <a:pt x="1328" y="486"/>
                    <a:pt x="1274" y="495"/>
                    <a:pt x="1217" y="508"/>
                  </a:cubicBezTo>
                  <a:lnTo>
                    <a:pt x="1217" y="508"/>
                  </a:lnTo>
                  <a:cubicBezTo>
                    <a:pt x="1219" y="507"/>
                    <a:pt x="1220" y="507"/>
                    <a:pt x="1221" y="507"/>
                  </a:cubicBezTo>
                  <a:lnTo>
                    <a:pt x="1221" y="507"/>
                  </a:lnTo>
                  <a:cubicBezTo>
                    <a:pt x="1083" y="537"/>
                    <a:pt x="939" y="570"/>
                    <a:pt x="811" y="622"/>
                  </a:cubicBezTo>
                  <a:cubicBezTo>
                    <a:pt x="753" y="643"/>
                    <a:pt x="699" y="660"/>
                    <a:pt x="641" y="680"/>
                  </a:cubicBezTo>
                  <a:cubicBezTo>
                    <a:pt x="576" y="701"/>
                    <a:pt x="518" y="728"/>
                    <a:pt x="457" y="759"/>
                  </a:cubicBezTo>
                  <a:cubicBezTo>
                    <a:pt x="420" y="776"/>
                    <a:pt x="385" y="793"/>
                    <a:pt x="352" y="813"/>
                  </a:cubicBezTo>
                  <a:cubicBezTo>
                    <a:pt x="332" y="823"/>
                    <a:pt x="314" y="837"/>
                    <a:pt x="297" y="851"/>
                  </a:cubicBezTo>
                  <a:cubicBezTo>
                    <a:pt x="280" y="861"/>
                    <a:pt x="266" y="871"/>
                    <a:pt x="256" y="884"/>
                  </a:cubicBezTo>
                  <a:cubicBezTo>
                    <a:pt x="189" y="892"/>
                    <a:pt x="123" y="928"/>
                    <a:pt x="76" y="980"/>
                  </a:cubicBezTo>
                  <a:cubicBezTo>
                    <a:pt x="46" y="1017"/>
                    <a:pt x="18" y="1068"/>
                    <a:pt x="8" y="1119"/>
                  </a:cubicBezTo>
                  <a:cubicBezTo>
                    <a:pt x="5" y="1143"/>
                    <a:pt x="1" y="1167"/>
                    <a:pt x="8" y="1190"/>
                  </a:cubicBezTo>
                  <a:cubicBezTo>
                    <a:pt x="158" y="1986"/>
                    <a:pt x="345" y="2776"/>
                    <a:pt x="583" y="3552"/>
                  </a:cubicBezTo>
                  <a:cubicBezTo>
                    <a:pt x="638" y="3735"/>
                    <a:pt x="695" y="3916"/>
                    <a:pt x="753" y="4096"/>
                  </a:cubicBezTo>
                  <a:cubicBezTo>
                    <a:pt x="801" y="4266"/>
                    <a:pt x="838" y="4436"/>
                    <a:pt x="886" y="4602"/>
                  </a:cubicBezTo>
                  <a:cubicBezTo>
                    <a:pt x="933" y="4790"/>
                    <a:pt x="994" y="4977"/>
                    <a:pt x="1049" y="5161"/>
                  </a:cubicBezTo>
                  <a:cubicBezTo>
                    <a:pt x="1100" y="5334"/>
                    <a:pt x="1158" y="5508"/>
                    <a:pt x="1219" y="5677"/>
                  </a:cubicBezTo>
                  <a:cubicBezTo>
                    <a:pt x="1287" y="5868"/>
                    <a:pt x="1365" y="6051"/>
                    <a:pt x="1464" y="6229"/>
                  </a:cubicBezTo>
                  <a:cubicBezTo>
                    <a:pt x="1549" y="6385"/>
                    <a:pt x="1641" y="6538"/>
                    <a:pt x="1740" y="6684"/>
                  </a:cubicBezTo>
                  <a:cubicBezTo>
                    <a:pt x="1845" y="6838"/>
                    <a:pt x="1974" y="6970"/>
                    <a:pt x="2107" y="7100"/>
                  </a:cubicBezTo>
                  <a:cubicBezTo>
                    <a:pt x="2161" y="7150"/>
                    <a:pt x="2216" y="7198"/>
                    <a:pt x="2270" y="7246"/>
                  </a:cubicBezTo>
                  <a:cubicBezTo>
                    <a:pt x="2332" y="7296"/>
                    <a:pt x="2389" y="7354"/>
                    <a:pt x="2450" y="7409"/>
                  </a:cubicBezTo>
                  <a:cubicBezTo>
                    <a:pt x="2573" y="7521"/>
                    <a:pt x="2699" y="7634"/>
                    <a:pt x="2831" y="7736"/>
                  </a:cubicBezTo>
                  <a:cubicBezTo>
                    <a:pt x="2968" y="7841"/>
                    <a:pt x="3107" y="7933"/>
                    <a:pt x="3246" y="8031"/>
                  </a:cubicBezTo>
                  <a:cubicBezTo>
                    <a:pt x="3573" y="8260"/>
                    <a:pt x="3916" y="8453"/>
                    <a:pt x="4257" y="8661"/>
                  </a:cubicBezTo>
                  <a:cubicBezTo>
                    <a:pt x="4556" y="8841"/>
                    <a:pt x="4852" y="9031"/>
                    <a:pt x="5152" y="9219"/>
                  </a:cubicBezTo>
                  <a:cubicBezTo>
                    <a:pt x="5444" y="9403"/>
                    <a:pt x="5740" y="9576"/>
                    <a:pt x="6042" y="9746"/>
                  </a:cubicBezTo>
                  <a:cubicBezTo>
                    <a:pt x="6362" y="9929"/>
                    <a:pt x="6675" y="10130"/>
                    <a:pt x="6998" y="10311"/>
                  </a:cubicBezTo>
                  <a:cubicBezTo>
                    <a:pt x="7312" y="10484"/>
                    <a:pt x="7628" y="10640"/>
                    <a:pt x="7948" y="10800"/>
                  </a:cubicBezTo>
                  <a:cubicBezTo>
                    <a:pt x="8274" y="10964"/>
                    <a:pt x="8587" y="11158"/>
                    <a:pt x="8900" y="11345"/>
                  </a:cubicBezTo>
                  <a:cubicBezTo>
                    <a:pt x="9220" y="11532"/>
                    <a:pt x="9553" y="11698"/>
                    <a:pt x="9879" y="11868"/>
                  </a:cubicBezTo>
                  <a:cubicBezTo>
                    <a:pt x="10206" y="12042"/>
                    <a:pt x="10529" y="12219"/>
                    <a:pt x="10846" y="12403"/>
                  </a:cubicBezTo>
                  <a:cubicBezTo>
                    <a:pt x="11159" y="12583"/>
                    <a:pt x="11462" y="12783"/>
                    <a:pt x="11764" y="12981"/>
                  </a:cubicBezTo>
                  <a:cubicBezTo>
                    <a:pt x="11904" y="13072"/>
                    <a:pt x="12047" y="13165"/>
                    <a:pt x="12190" y="13253"/>
                  </a:cubicBezTo>
                  <a:cubicBezTo>
                    <a:pt x="12339" y="13348"/>
                    <a:pt x="12496" y="13430"/>
                    <a:pt x="12645" y="13521"/>
                  </a:cubicBezTo>
                  <a:cubicBezTo>
                    <a:pt x="12961" y="13716"/>
                    <a:pt x="13267" y="13923"/>
                    <a:pt x="13591" y="14107"/>
                  </a:cubicBezTo>
                  <a:cubicBezTo>
                    <a:pt x="13757" y="14202"/>
                    <a:pt x="13925" y="14297"/>
                    <a:pt x="14091" y="14393"/>
                  </a:cubicBezTo>
                  <a:cubicBezTo>
                    <a:pt x="14267" y="14491"/>
                    <a:pt x="14438" y="14600"/>
                    <a:pt x="14608" y="14702"/>
                  </a:cubicBezTo>
                  <a:cubicBezTo>
                    <a:pt x="14925" y="14889"/>
                    <a:pt x="15251" y="15060"/>
                    <a:pt x="15574" y="15229"/>
                  </a:cubicBezTo>
                  <a:cubicBezTo>
                    <a:pt x="15748" y="15322"/>
                    <a:pt x="15925" y="15410"/>
                    <a:pt x="16095" y="15505"/>
                  </a:cubicBezTo>
                  <a:cubicBezTo>
                    <a:pt x="16268" y="15597"/>
                    <a:pt x="16435" y="15696"/>
                    <a:pt x="16605" y="15794"/>
                  </a:cubicBezTo>
                  <a:cubicBezTo>
                    <a:pt x="16949" y="15991"/>
                    <a:pt x="17296" y="16185"/>
                    <a:pt x="17639" y="16383"/>
                  </a:cubicBezTo>
                  <a:cubicBezTo>
                    <a:pt x="17982" y="16583"/>
                    <a:pt x="18329" y="16774"/>
                    <a:pt x="18673" y="16978"/>
                  </a:cubicBezTo>
                  <a:cubicBezTo>
                    <a:pt x="18999" y="17172"/>
                    <a:pt x="19329" y="17366"/>
                    <a:pt x="19660" y="17553"/>
                  </a:cubicBezTo>
                  <a:cubicBezTo>
                    <a:pt x="19999" y="17746"/>
                    <a:pt x="20333" y="17941"/>
                    <a:pt x="20676" y="18128"/>
                  </a:cubicBezTo>
                  <a:cubicBezTo>
                    <a:pt x="21010" y="18305"/>
                    <a:pt x="21340" y="18492"/>
                    <a:pt x="21670" y="18675"/>
                  </a:cubicBezTo>
                  <a:cubicBezTo>
                    <a:pt x="21996" y="18856"/>
                    <a:pt x="22323" y="19032"/>
                    <a:pt x="22649" y="19209"/>
                  </a:cubicBezTo>
                  <a:cubicBezTo>
                    <a:pt x="22979" y="19387"/>
                    <a:pt x="23313" y="19563"/>
                    <a:pt x="23636" y="19751"/>
                  </a:cubicBezTo>
                  <a:cubicBezTo>
                    <a:pt x="23952" y="19930"/>
                    <a:pt x="24268" y="20111"/>
                    <a:pt x="24592" y="20281"/>
                  </a:cubicBezTo>
                  <a:cubicBezTo>
                    <a:pt x="24752" y="20363"/>
                    <a:pt x="24912" y="20448"/>
                    <a:pt x="25072" y="20533"/>
                  </a:cubicBezTo>
                  <a:cubicBezTo>
                    <a:pt x="25245" y="20624"/>
                    <a:pt x="25415" y="20723"/>
                    <a:pt x="25585" y="20818"/>
                  </a:cubicBezTo>
                  <a:cubicBezTo>
                    <a:pt x="25762" y="20910"/>
                    <a:pt x="25935" y="21005"/>
                    <a:pt x="26113" y="21094"/>
                  </a:cubicBezTo>
                  <a:cubicBezTo>
                    <a:pt x="26276" y="21172"/>
                    <a:pt x="26442" y="21250"/>
                    <a:pt x="26606" y="21325"/>
                  </a:cubicBezTo>
                  <a:cubicBezTo>
                    <a:pt x="26786" y="21410"/>
                    <a:pt x="26963" y="21499"/>
                    <a:pt x="27140" y="21583"/>
                  </a:cubicBezTo>
                  <a:cubicBezTo>
                    <a:pt x="27317" y="21669"/>
                    <a:pt x="27490" y="21761"/>
                    <a:pt x="27667" y="21842"/>
                  </a:cubicBezTo>
                  <a:cubicBezTo>
                    <a:pt x="28038" y="22012"/>
                    <a:pt x="28408" y="22169"/>
                    <a:pt x="28786" y="22322"/>
                  </a:cubicBezTo>
                  <a:cubicBezTo>
                    <a:pt x="28878" y="22359"/>
                    <a:pt x="28970" y="22400"/>
                    <a:pt x="29065" y="22434"/>
                  </a:cubicBezTo>
                  <a:cubicBezTo>
                    <a:pt x="29157" y="22468"/>
                    <a:pt x="29253" y="22499"/>
                    <a:pt x="29344" y="22533"/>
                  </a:cubicBezTo>
                  <a:cubicBezTo>
                    <a:pt x="29477" y="22580"/>
                    <a:pt x="29613" y="22628"/>
                    <a:pt x="29749" y="22673"/>
                  </a:cubicBezTo>
                  <a:cubicBezTo>
                    <a:pt x="29854" y="22706"/>
                    <a:pt x="29960" y="22734"/>
                    <a:pt x="30062" y="22764"/>
                  </a:cubicBezTo>
                  <a:lnTo>
                    <a:pt x="30058" y="22764"/>
                  </a:lnTo>
                  <a:cubicBezTo>
                    <a:pt x="30137" y="22788"/>
                    <a:pt x="30215" y="22815"/>
                    <a:pt x="30293" y="22839"/>
                  </a:cubicBezTo>
                  <a:cubicBezTo>
                    <a:pt x="30385" y="22866"/>
                    <a:pt x="30484" y="22890"/>
                    <a:pt x="30579" y="22914"/>
                  </a:cubicBezTo>
                  <a:cubicBezTo>
                    <a:pt x="30759" y="22962"/>
                    <a:pt x="30942" y="23006"/>
                    <a:pt x="31126" y="23043"/>
                  </a:cubicBezTo>
                  <a:cubicBezTo>
                    <a:pt x="31303" y="23081"/>
                    <a:pt x="31477" y="23114"/>
                    <a:pt x="31657" y="23135"/>
                  </a:cubicBezTo>
                  <a:cubicBezTo>
                    <a:pt x="31842" y="23154"/>
                    <a:pt x="32027" y="23176"/>
                    <a:pt x="32212" y="23176"/>
                  </a:cubicBezTo>
                  <a:cubicBezTo>
                    <a:pt x="32255" y="23176"/>
                    <a:pt x="32298" y="23175"/>
                    <a:pt x="32341" y="23172"/>
                  </a:cubicBezTo>
                  <a:cubicBezTo>
                    <a:pt x="32423" y="23169"/>
                    <a:pt x="32508" y="23155"/>
                    <a:pt x="32589" y="23142"/>
                  </a:cubicBezTo>
                  <a:cubicBezTo>
                    <a:pt x="32705" y="23122"/>
                    <a:pt x="32817" y="23091"/>
                    <a:pt x="32930" y="23053"/>
                  </a:cubicBezTo>
                  <a:cubicBezTo>
                    <a:pt x="33072" y="23009"/>
                    <a:pt x="33208" y="22951"/>
                    <a:pt x="33348" y="22897"/>
                  </a:cubicBezTo>
                  <a:cubicBezTo>
                    <a:pt x="33531" y="22825"/>
                    <a:pt x="33712" y="22740"/>
                    <a:pt x="33878" y="22635"/>
                  </a:cubicBezTo>
                  <a:cubicBezTo>
                    <a:pt x="34015" y="22550"/>
                    <a:pt x="34144" y="22451"/>
                    <a:pt x="34266" y="22349"/>
                  </a:cubicBezTo>
                  <a:cubicBezTo>
                    <a:pt x="34385" y="22244"/>
                    <a:pt x="34498" y="22131"/>
                    <a:pt x="34589" y="21999"/>
                  </a:cubicBezTo>
                  <a:cubicBezTo>
                    <a:pt x="34641" y="21924"/>
                    <a:pt x="34695" y="21853"/>
                    <a:pt x="34739" y="21775"/>
                  </a:cubicBezTo>
                  <a:cubicBezTo>
                    <a:pt x="34776" y="21717"/>
                    <a:pt x="34807" y="21655"/>
                    <a:pt x="34838" y="21594"/>
                  </a:cubicBezTo>
                  <a:cubicBezTo>
                    <a:pt x="34886" y="21502"/>
                    <a:pt x="34927" y="21404"/>
                    <a:pt x="34967" y="21308"/>
                  </a:cubicBezTo>
                  <a:cubicBezTo>
                    <a:pt x="35015" y="21203"/>
                    <a:pt x="35056" y="21094"/>
                    <a:pt x="35082" y="20985"/>
                  </a:cubicBezTo>
                  <a:cubicBezTo>
                    <a:pt x="35103" y="20897"/>
                    <a:pt x="35106" y="20798"/>
                    <a:pt x="35106" y="20710"/>
                  </a:cubicBezTo>
                  <a:cubicBezTo>
                    <a:pt x="35106" y="20577"/>
                    <a:pt x="35065" y="20445"/>
                    <a:pt x="35035" y="20318"/>
                  </a:cubicBezTo>
                  <a:cubicBezTo>
                    <a:pt x="35008" y="20196"/>
                    <a:pt x="34963" y="20080"/>
                    <a:pt x="34919" y="19965"/>
                  </a:cubicBezTo>
                  <a:cubicBezTo>
                    <a:pt x="34875" y="19845"/>
                    <a:pt x="34817" y="19730"/>
                    <a:pt x="34753" y="19621"/>
                  </a:cubicBezTo>
                  <a:cubicBezTo>
                    <a:pt x="34691" y="19519"/>
                    <a:pt x="34616" y="19431"/>
                    <a:pt x="34542" y="19346"/>
                  </a:cubicBezTo>
                  <a:cubicBezTo>
                    <a:pt x="34283" y="19046"/>
                    <a:pt x="34028" y="18746"/>
                    <a:pt x="33735" y="18488"/>
                  </a:cubicBezTo>
                  <a:cubicBezTo>
                    <a:pt x="33606" y="18373"/>
                    <a:pt x="33470" y="18267"/>
                    <a:pt x="33338" y="18162"/>
                  </a:cubicBezTo>
                  <a:cubicBezTo>
                    <a:pt x="33205" y="18049"/>
                    <a:pt x="33065" y="17941"/>
                    <a:pt x="32926" y="17835"/>
                  </a:cubicBezTo>
                  <a:cubicBezTo>
                    <a:pt x="32630" y="17614"/>
                    <a:pt x="32330" y="17399"/>
                    <a:pt x="32032" y="17179"/>
                  </a:cubicBezTo>
                  <a:cubicBezTo>
                    <a:pt x="31752" y="16971"/>
                    <a:pt x="31480" y="16754"/>
                    <a:pt x="31205" y="16546"/>
                  </a:cubicBezTo>
                  <a:cubicBezTo>
                    <a:pt x="31052" y="16430"/>
                    <a:pt x="30902" y="16318"/>
                    <a:pt x="30756" y="16199"/>
                  </a:cubicBezTo>
                  <a:cubicBezTo>
                    <a:pt x="30606" y="16077"/>
                    <a:pt x="30460" y="15958"/>
                    <a:pt x="30310" y="15835"/>
                  </a:cubicBezTo>
                  <a:cubicBezTo>
                    <a:pt x="30164" y="15716"/>
                    <a:pt x="30021" y="15590"/>
                    <a:pt x="29878" y="15468"/>
                  </a:cubicBezTo>
                  <a:cubicBezTo>
                    <a:pt x="29735" y="15345"/>
                    <a:pt x="29589" y="15226"/>
                    <a:pt x="29449" y="15097"/>
                  </a:cubicBezTo>
                  <a:cubicBezTo>
                    <a:pt x="29310" y="14971"/>
                    <a:pt x="29174" y="14842"/>
                    <a:pt x="29031" y="14719"/>
                  </a:cubicBezTo>
                  <a:cubicBezTo>
                    <a:pt x="28881" y="14587"/>
                    <a:pt x="28725" y="14457"/>
                    <a:pt x="28565" y="14335"/>
                  </a:cubicBezTo>
                  <a:cubicBezTo>
                    <a:pt x="28266" y="14097"/>
                    <a:pt x="27946" y="13893"/>
                    <a:pt x="27633" y="13672"/>
                  </a:cubicBezTo>
                  <a:cubicBezTo>
                    <a:pt x="27416" y="13518"/>
                    <a:pt x="27194" y="13362"/>
                    <a:pt x="26980" y="13202"/>
                  </a:cubicBezTo>
                  <a:cubicBezTo>
                    <a:pt x="26766" y="13045"/>
                    <a:pt x="26558" y="12882"/>
                    <a:pt x="26347" y="12719"/>
                  </a:cubicBezTo>
                  <a:cubicBezTo>
                    <a:pt x="26143" y="12562"/>
                    <a:pt x="25932" y="12410"/>
                    <a:pt x="25722" y="12263"/>
                  </a:cubicBezTo>
                  <a:cubicBezTo>
                    <a:pt x="25497" y="12107"/>
                    <a:pt x="25265" y="11964"/>
                    <a:pt x="25037" y="11814"/>
                  </a:cubicBezTo>
                  <a:cubicBezTo>
                    <a:pt x="24824" y="11671"/>
                    <a:pt x="24612" y="11521"/>
                    <a:pt x="24405" y="11369"/>
                  </a:cubicBezTo>
                  <a:cubicBezTo>
                    <a:pt x="24170" y="11191"/>
                    <a:pt x="23939" y="11011"/>
                    <a:pt x="23704" y="10831"/>
                  </a:cubicBezTo>
                  <a:cubicBezTo>
                    <a:pt x="23588" y="10742"/>
                    <a:pt x="23472" y="10654"/>
                    <a:pt x="23350" y="10569"/>
                  </a:cubicBezTo>
                  <a:cubicBezTo>
                    <a:pt x="23211" y="10471"/>
                    <a:pt x="23064" y="10378"/>
                    <a:pt x="22921" y="10290"/>
                  </a:cubicBezTo>
                  <a:cubicBezTo>
                    <a:pt x="22684" y="10144"/>
                    <a:pt x="22445" y="10001"/>
                    <a:pt x="22211" y="9852"/>
                  </a:cubicBezTo>
                  <a:cubicBezTo>
                    <a:pt x="21834" y="9594"/>
                    <a:pt x="21458" y="9339"/>
                    <a:pt x="21078" y="9088"/>
                  </a:cubicBezTo>
                  <a:lnTo>
                    <a:pt x="21078" y="9088"/>
                  </a:lnTo>
                  <a:cubicBezTo>
                    <a:pt x="21083" y="9091"/>
                    <a:pt x="21087" y="9094"/>
                    <a:pt x="21092" y="9097"/>
                  </a:cubicBezTo>
                  <a:cubicBezTo>
                    <a:pt x="20622" y="8783"/>
                    <a:pt x="20142" y="8480"/>
                    <a:pt x="19670" y="8171"/>
                  </a:cubicBezTo>
                  <a:cubicBezTo>
                    <a:pt x="19360" y="7963"/>
                    <a:pt x="19054" y="7745"/>
                    <a:pt x="18745" y="7535"/>
                  </a:cubicBezTo>
                  <a:cubicBezTo>
                    <a:pt x="18591" y="7433"/>
                    <a:pt x="18445" y="7327"/>
                    <a:pt x="18292" y="7222"/>
                  </a:cubicBezTo>
                  <a:cubicBezTo>
                    <a:pt x="18136" y="7113"/>
                    <a:pt x="17976" y="7004"/>
                    <a:pt x="17816" y="6892"/>
                  </a:cubicBezTo>
                  <a:cubicBezTo>
                    <a:pt x="17173" y="6450"/>
                    <a:pt x="16506" y="6042"/>
                    <a:pt x="15846" y="5623"/>
                  </a:cubicBezTo>
                  <a:cubicBezTo>
                    <a:pt x="15537" y="5429"/>
                    <a:pt x="15227" y="5232"/>
                    <a:pt x="14914" y="5038"/>
                  </a:cubicBezTo>
                  <a:cubicBezTo>
                    <a:pt x="14598" y="4841"/>
                    <a:pt x="14281" y="4637"/>
                    <a:pt x="13969" y="4432"/>
                  </a:cubicBezTo>
                  <a:cubicBezTo>
                    <a:pt x="13669" y="4239"/>
                    <a:pt x="13353" y="4076"/>
                    <a:pt x="13047" y="3892"/>
                  </a:cubicBezTo>
                  <a:cubicBezTo>
                    <a:pt x="12727" y="3698"/>
                    <a:pt x="12410" y="3497"/>
                    <a:pt x="12094" y="3300"/>
                  </a:cubicBezTo>
                  <a:cubicBezTo>
                    <a:pt x="11934" y="3201"/>
                    <a:pt x="11774" y="3106"/>
                    <a:pt x="11614" y="3014"/>
                  </a:cubicBezTo>
                  <a:cubicBezTo>
                    <a:pt x="11451" y="2919"/>
                    <a:pt x="11292" y="2823"/>
                    <a:pt x="11135" y="2725"/>
                  </a:cubicBezTo>
                  <a:cubicBezTo>
                    <a:pt x="10978" y="2633"/>
                    <a:pt x="10826" y="2538"/>
                    <a:pt x="10669" y="2446"/>
                  </a:cubicBezTo>
                  <a:cubicBezTo>
                    <a:pt x="10516" y="2354"/>
                    <a:pt x="10356" y="2269"/>
                    <a:pt x="10196" y="2191"/>
                  </a:cubicBezTo>
                  <a:cubicBezTo>
                    <a:pt x="10030" y="2109"/>
                    <a:pt x="9859" y="2027"/>
                    <a:pt x="9696" y="1939"/>
                  </a:cubicBezTo>
                  <a:cubicBezTo>
                    <a:pt x="9540" y="1854"/>
                    <a:pt x="9380" y="1773"/>
                    <a:pt x="9223" y="1688"/>
                  </a:cubicBezTo>
                  <a:cubicBezTo>
                    <a:pt x="9063" y="1606"/>
                    <a:pt x="8896" y="1528"/>
                    <a:pt x="8736" y="1449"/>
                  </a:cubicBezTo>
                  <a:cubicBezTo>
                    <a:pt x="8567" y="1368"/>
                    <a:pt x="8397" y="1283"/>
                    <a:pt x="8230" y="1198"/>
                  </a:cubicBezTo>
                  <a:cubicBezTo>
                    <a:pt x="8087" y="1126"/>
                    <a:pt x="7944" y="1058"/>
                    <a:pt x="7802" y="983"/>
                  </a:cubicBezTo>
                  <a:cubicBezTo>
                    <a:pt x="7726" y="942"/>
                    <a:pt x="7651" y="898"/>
                    <a:pt x="7577" y="857"/>
                  </a:cubicBezTo>
                  <a:cubicBezTo>
                    <a:pt x="7491" y="810"/>
                    <a:pt x="7414" y="755"/>
                    <a:pt x="7328" y="711"/>
                  </a:cubicBezTo>
                  <a:cubicBezTo>
                    <a:pt x="7243" y="667"/>
                    <a:pt x="7155" y="619"/>
                    <a:pt x="7067" y="578"/>
                  </a:cubicBezTo>
                  <a:cubicBezTo>
                    <a:pt x="6981" y="541"/>
                    <a:pt x="6896" y="493"/>
                    <a:pt x="6808" y="456"/>
                  </a:cubicBezTo>
                  <a:cubicBezTo>
                    <a:pt x="6713" y="418"/>
                    <a:pt x="6624" y="374"/>
                    <a:pt x="6532" y="333"/>
                  </a:cubicBezTo>
                  <a:cubicBezTo>
                    <a:pt x="6462" y="305"/>
                    <a:pt x="6389" y="279"/>
                    <a:pt x="6315" y="254"/>
                  </a:cubicBezTo>
                  <a:lnTo>
                    <a:pt x="6315" y="254"/>
                  </a:lnTo>
                  <a:cubicBezTo>
                    <a:pt x="6325" y="257"/>
                    <a:pt x="6335" y="259"/>
                    <a:pt x="6345" y="262"/>
                  </a:cubicBezTo>
                  <a:cubicBezTo>
                    <a:pt x="6331" y="258"/>
                    <a:pt x="6317" y="254"/>
                    <a:pt x="6302" y="249"/>
                  </a:cubicBezTo>
                  <a:lnTo>
                    <a:pt x="6302" y="249"/>
                  </a:lnTo>
                  <a:cubicBezTo>
                    <a:pt x="6292" y="246"/>
                    <a:pt x="6281" y="242"/>
                    <a:pt x="6271" y="239"/>
                  </a:cubicBezTo>
                  <a:lnTo>
                    <a:pt x="6271" y="239"/>
                  </a:lnTo>
                  <a:cubicBezTo>
                    <a:pt x="6276" y="241"/>
                    <a:pt x="6282" y="243"/>
                    <a:pt x="6287" y="245"/>
                  </a:cubicBezTo>
                  <a:lnTo>
                    <a:pt x="6287" y="245"/>
                  </a:lnTo>
                  <a:cubicBezTo>
                    <a:pt x="6279" y="243"/>
                    <a:pt x="6271" y="240"/>
                    <a:pt x="6263" y="239"/>
                  </a:cubicBezTo>
                  <a:cubicBezTo>
                    <a:pt x="6206" y="214"/>
                    <a:pt x="6155" y="181"/>
                    <a:pt x="6100" y="157"/>
                  </a:cubicBezTo>
                  <a:cubicBezTo>
                    <a:pt x="6063" y="136"/>
                    <a:pt x="6026" y="119"/>
                    <a:pt x="5992" y="99"/>
                  </a:cubicBezTo>
                  <a:cubicBezTo>
                    <a:pt x="5927" y="68"/>
                    <a:pt x="5855" y="51"/>
                    <a:pt x="5788" y="30"/>
                  </a:cubicBezTo>
                  <a:cubicBezTo>
                    <a:pt x="5685" y="0"/>
                    <a:pt x="5573" y="7"/>
                    <a:pt x="5464" y="3"/>
                  </a:cubicBezTo>
                  <a:lnTo>
                    <a:pt x="5499" y="3"/>
                  </a:lnTo>
                  <a:cubicBezTo>
                    <a:pt x="5465" y="2"/>
                    <a:pt x="5431" y="1"/>
                    <a:pt x="53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56"/>
            <p:cNvSpPr/>
            <p:nvPr/>
          </p:nvSpPr>
          <p:spPr>
            <a:xfrm>
              <a:off x="2510950" y="4286800"/>
              <a:ext cx="37700" cy="80500"/>
            </a:xfrm>
            <a:custGeom>
              <a:avLst/>
              <a:gdLst/>
              <a:ahLst/>
              <a:cxnLst/>
              <a:rect l="l" t="t" r="r" b="b"/>
              <a:pathLst>
                <a:path w="1508" h="3220" extrusionOk="0">
                  <a:moveTo>
                    <a:pt x="1247" y="0"/>
                  </a:moveTo>
                  <a:cubicBezTo>
                    <a:pt x="1229" y="0"/>
                    <a:pt x="1212" y="3"/>
                    <a:pt x="1194" y="9"/>
                  </a:cubicBezTo>
                  <a:cubicBezTo>
                    <a:pt x="1143" y="26"/>
                    <a:pt x="1096" y="76"/>
                    <a:pt x="1089" y="131"/>
                  </a:cubicBezTo>
                  <a:cubicBezTo>
                    <a:pt x="1085" y="152"/>
                    <a:pt x="1082" y="169"/>
                    <a:pt x="1079" y="186"/>
                  </a:cubicBezTo>
                  <a:cubicBezTo>
                    <a:pt x="1072" y="213"/>
                    <a:pt x="1076" y="233"/>
                    <a:pt x="1076" y="257"/>
                  </a:cubicBezTo>
                  <a:cubicBezTo>
                    <a:pt x="1079" y="281"/>
                    <a:pt x="1082" y="305"/>
                    <a:pt x="1085" y="325"/>
                  </a:cubicBezTo>
                  <a:cubicBezTo>
                    <a:pt x="1089" y="366"/>
                    <a:pt x="1092" y="403"/>
                    <a:pt x="1092" y="444"/>
                  </a:cubicBezTo>
                  <a:cubicBezTo>
                    <a:pt x="1085" y="472"/>
                    <a:pt x="1079" y="499"/>
                    <a:pt x="1072" y="530"/>
                  </a:cubicBezTo>
                  <a:cubicBezTo>
                    <a:pt x="1065" y="560"/>
                    <a:pt x="1059" y="591"/>
                    <a:pt x="1051" y="621"/>
                  </a:cubicBezTo>
                  <a:cubicBezTo>
                    <a:pt x="1038" y="679"/>
                    <a:pt x="1021" y="740"/>
                    <a:pt x="1007" y="798"/>
                  </a:cubicBezTo>
                  <a:cubicBezTo>
                    <a:pt x="980" y="910"/>
                    <a:pt x="949" y="1023"/>
                    <a:pt x="912" y="1131"/>
                  </a:cubicBezTo>
                  <a:cubicBezTo>
                    <a:pt x="888" y="1199"/>
                    <a:pt x="861" y="1268"/>
                    <a:pt x="827" y="1335"/>
                  </a:cubicBezTo>
                  <a:cubicBezTo>
                    <a:pt x="814" y="1362"/>
                    <a:pt x="793" y="1390"/>
                    <a:pt x="779" y="1420"/>
                  </a:cubicBezTo>
                  <a:cubicBezTo>
                    <a:pt x="759" y="1455"/>
                    <a:pt x="742" y="1492"/>
                    <a:pt x="729" y="1530"/>
                  </a:cubicBezTo>
                  <a:cubicBezTo>
                    <a:pt x="698" y="1597"/>
                    <a:pt x="671" y="1668"/>
                    <a:pt x="643" y="1737"/>
                  </a:cubicBezTo>
                  <a:cubicBezTo>
                    <a:pt x="613" y="1819"/>
                    <a:pt x="575" y="1893"/>
                    <a:pt x="538" y="1968"/>
                  </a:cubicBezTo>
                  <a:cubicBezTo>
                    <a:pt x="507" y="2036"/>
                    <a:pt x="467" y="2101"/>
                    <a:pt x="429" y="2166"/>
                  </a:cubicBezTo>
                  <a:cubicBezTo>
                    <a:pt x="388" y="2240"/>
                    <a:pt x="347" y="2318"/>
                    <a:pt x="310" y="2393"/>
                  </a:cubicBezTo>
                  <a:cubicBezTo>
                    <a:pt x="222" y="2560"/>
                    <a:pt x="129" y="2727"/>
                    <a:pt x="38" y="2893"/>
                  </a:cubicBezTo>
                  <a:cubicBezTo>
                    <a:pt x="27" y="2910"/>
                    <a:pt x="21" y="2931"/>
                    <a:pt x="18" y="2951"/>
                  </a:cubicBezTo>
                  <a:cubicBezTo>
                    <a:pt x="0" y="3047"/>
                    <a:pt x="55" y="3155"/>
                    <a:pt x="143" y="3196"/>
                  </a:cubicBezTo>
                  <a:cubicBezTo>
                    <a:pt x="175" y="3212"/>
                    <a:pt x="209" y="3220"/>
                    <a:pt x="244" y="3220"/>
                  </a:cubicBezTo>
                  <a:cubicBezTo>
                    <a:pt x="270" y="3220"/>
                    <a:pt x="296" y="3215"/>
                    <a:pt x="321" y="3207"/>
                  </a:cubicBezTo>
                  <a:cubicBezTo>
                    <a:pt x="378" y="3186"/>
                    <a:pt x="418" y="3145"/>
                    <a:pt x="446" y="3094"/>
                  </a:cubicBezTo>
                  <a:cubicBezTo>
                    <a:pt x="558" y="2893"/>
                    <a:pt x="671" y="2689"/>
                    <a:pt x="776" y="2485"/>
                  </a:cubicBezTo>
                  <a:cubicBezTo>
                    <a:pt x="820" y="2400"/>
                    <a:pt x="872" y="2322"/>
                    <a:pt x="916" y="2237"/>
                  </a:cubicBezTo>
                  <a:cubicBezTo>
                    <a:pt x="966" y="2142"/>
                    <a:pt x="1010" y="2046"/>
                    <a:pt x="1051" y="1944"/>
                  </a:cubicBezTo>
                  <a:cubicBezTo>
                    <a:pt x="1085" y="1860"/>
                    <a:pt x="1116" y="1775"/>
                    <a:pt x="1153" y="1689"/>
                  </a:cubicBezTo>
                  <a:cubicBezTo>
                    <a:pt x="1194" y="1601"/>
                    <a:pt x="1242" y="1522"/>
                    <a:pt x="1280" y="1434"/>
                  </a:cubicBezTo>
                  <a:cubicBezTo>
                    <a:pt x="1321" y="1329"/>
                    <a:pt x="1354" y="1219"/>
                    <a:pt x="1385" y="1111"/>
                  </a:cubicBezTo>
                  <a:cubicBezTo>
                    <a:pt x="1409" y="1026"/>
                    <a:pt x="1429" y="941"/>
                    <a:pt x="1446" y="852"/>
                  </a:cubicBezTo>
                  <a:cubicBezTo>
                    <a:pt x="1470" y="743"/>
                    <a:pt x="1487" y="632"/>
                    <a:pt x="1500" y="522"/>
                  </a:cubicBezTo>
                  <a:cubicBezTo>
                    <a:pt x="1508" y="444"/>
                    <a:pt x="1494" y="370"/>
                    <a:pt x="1480" y="294"/>
                  </a:cubicBezTo>
                  <a:cubicBezTo>
                    <a:pt x="1473" y="254"/>
                    <a:pt x="1467" y="216"/>
                    <a:pt x="1456" y="175"/>
                  </a:cubicBezTo>
                  <a:cubicBezTo>
                    <a:pt x="1443" y="111"/>
                    <a:pt x="1388" y="40"/>
                    <a:pt x="1321" y="15"/>
                  </a:cubicBezTo>
                  <a:cubicBezTo>
                    <a:pt x="1307" y="12"/>
                    <a:pt x="1293" y="9"/>
                    <a:pt x="1280" y="2"/>
                  </a:cubicBezTo>
                  <a:cubicBezTo>
                    <a:pt x="1268" y="1"/>
                    <a:pt x="1258" y="0"/>
                    <a:pt x="12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56"/>
            <p:cNvSpPr/>
            <p:nvPr/>
          </p:nvSpPr>
          <p:spPr>
            <a:xfrm>
              <a:off x="2540275" y="4282750"/>
              <a:ext cx="86775" cy="154425"/>
            </a:xfrm>
            <a:custGeom>
              <a:avLst/>
              <a:gdLst/>
              <a:ahLst/>
              <a:cxnLst/>
              <a:rect l="l" t="t" r="r" b="b"/>
              <a:pathLst>
                <a:path w="3471" h="6177" extrusionOk="0">
                  <a:moveTo>
                    <a:pt x="3238" y="0"/>
                  </a:moveTo>
                  <a:cubicBezTo>
                    <a:pt x="3197" y="0"/>
                    <a:pt x="3151" y="12"/>
                    <a:pt x="3123" y="34"/>
                  </a:cubicBezTo>
                  <a:cubicBezTo>
                    <a:pt x="3083" y="69"/>
                    <a:pt x="3046" y="103"/>
                    <a:pt x="3015" y="144"/>
                  </a:cubicBezTo>
                  <a:cubicBezTo>
                    <a:pt x="2991" y="174"/>
                    <a:pt x="2971" y="208"/>
                    <a:pt x="2947" y="238"/>
                  </a:cubicBezTo>
                  <a:cubicBezTo>
                    <a:pt x="2909" y="300"/>
                    <a:pt x="2878" y="368"/>
                    <a:pt x="2848" y="433"/>
                  </a:cubicBezTo>
                  <a:cubicBezTo>
                    <a:pt x="2804" y="521"/>
                    <a:pt x="2756" y="606"/>
                    <a:pt x="2705" y="688"/>
                  </a:cubicBezTo>
                  <a:cubicBezTo>
                    <a:pt x="2600" y="855"/>
                    <a:pt x="2508" y="1031"/>
                    <a:pt x="2413" y="1202"/>
                  </a:cubicBezTo>
                  <a:cubicBezTo>
                    <a:pt x="2318" y="1378"/>
                    <a:pt x="2209" y="1549"/>
                    <a:pt x="2110" y="1725"/>
                  </a:cubicBezTo>
                  <a:cubicBezTo>
                    <a:pt x="2008" y="1906"/>
                    <a:pt x="1906" y="2083"/>
                    <a:pt x="1797" y="2259"/>
                  </a:cubicBezTo>
                  <a:cubicBezTo>
                    <a:pt x="1743" y="2348"/>
                    <a:pt x="1688" y="2440"/>
                    <a:pt x="1633" y="2532"/>
                  </a:cubicBezTo>
                  <a:cubicBezTo>
                    <a:pt x="1583" y="2620"/>
                    <a:pt x="1535" y="2712"/>
                    <a:pt x="1484" y="2800"/>
                  </a:cubicBezTo>
                  <a:cubicBezTo>
                    <a:pt x="1382" y="2981"/>
                    <a:pt x="1286" y="3161"/>
                    <a:pt x="1184" y="3338"/>
                  </a:cubicBezTo>
                  <a:cubicBezTo>
                    <a:pt x="1082" y="3518"/>
                    <a:pt x="977" y="3695"/>
                    <a:pt x="872" y="3876"/>
                  </a:cubicBezTo>
                  <a:cubicBezTo>
                    <a:pt x="821" y="3964"/>
                    <a:pt x="776" y="4055"/>
                    <a:pt x="729" y="4147"/>
                  </a:cubicBezTo>
                  <a:cubicBezTo>
                    <a:pt x="682" y="4239"/>
                    <a:pt x="633" y="4334"/>
                    <a:pt x="593" y="4430"/>
                  </a:cubicBezTo>
                  <a:cubicBezTo>
                    <a:pt x="490" y="4647"/>
                    <a:pt x="393" y="4872"/>
                    <a:pt x="300" y="5096"/>
                  </a:cubicBezTo>
                  <a:cubicBezTo>
                    <a:pt x="195" y="5358"/>
                    <a:pt x="99" y="5627"/>
                    <a:pt x="15" y="5896"/>
                  </a:cubicBezTo>
                  <a:cubicBezTo>
                    <a:pt x="11" y="5903"/>
                    <a:pt x="11" y="5906"/>
                    <a:pt x="11" y="5909"/>
                  </a:cubicBezTo>
                  <a:cubicBezTo>
                    <a:pt x="1" y="5964"/>
                    <a:pt x="21" y="6032"/>
                    <a:pt x="52" y="6073"/>
                  </a:cubicBezTo>
                  <a:cubicBezTo>
                    <a:pt x="86" y="6124"/>
                    <a:pt x="140" y="6162"/>
                    <a:pt x="201" y="6171"/>
                  </a:cubicBezTo>
                  <a:cubicBezTo>
                    <a:pt x="217" y="6175"/>
                    <a:pt x="233" y="6177"/>
                    <a:pt x="249" y="6177"/>
                  </a:cubicBezTo>
                  <a:cubicBezTo>
                    <a:pt x="295" y="6177"/>
                    <a:pt x="340" y="6162"/>
                    <a:pt x="379" y="6134"/>
                  </a:cubicBezTo>
                  <a:cubicBezTo>
                    <a:pt x="393" y="6121"/>
                    <a:pt x="409" y="6110"/>
                    <a:pt x="423" y="6096"/>
                  </a:cubicBezTo>
                  <a:cubicBezTo>
                    <a:pt x="450" y="6063"/>
                    <a:pt x="467" y="6025"/>
                    <a:pt x="477" y="5984"/>
                  </a:cubicBezTo>
                  <a:cubicBezTo>
                    <a:pt x="487" y="5947"/>
                    <a:pt x="501" y="5909"/>
                    <a:pt x="511" y="5876"/>
                  </a:cubicBezTo>
                  <a:cubicBezTo>
                    <a:pt x="548" y="5766"/>
                    <a:pt x="586" y="5661"/>
                    <a:pt x="624" y="5556"/>
                  </a:cubicBezTo>
                  <a:cubicBezTo>
                    <a:pt x="654" y="5471"/>
                    <a:pt x="691" y="5386"/>
                    <a:pt x="726" y="5304"/>
                  </a:cubicBezTo>
                  <a:cubicBezTo>
                    <a:pt x="811" y="5100"/>
                    <a:pt x="899" y="4899"/>
                    <a:pt x="991" y="4702"/>
                  </a:cubicBezTo>
                  <a:cubicBezTo>
                    <a:pt x="1038" y="4606"/>
                    <a:pt x="1082" y="4515"/>
                    <a:pt x="1134" y="4423"/>
                  </a:cubicBezTo>
                  <a:cubicBezTo>
                    <a:pt x="1181" y="4331"/>
                    <a:pt x="1229" y="4236"/>
                    <a:pt x="1283" y="4147"/>
                  </a:cubicBezTo>
                  <a:cubicBezTo>
                    <a:pt x="1396" y="3964"/>
                    <a:pt x="1508" y="3780"/>
                    <a:pt x="1617" y="3596"/>
                  </a:cubicBezTo>
                  <a:cubicBezTo>
                    <a:pt x="1726" y="3419"/>
                    <a:pt x="1831" y="3243"/>
                    <a:pt x="1936" y="3062"/>
                  </a:cubicBezTo>
                  <a:cubicBezTo>
                    <a:pt x="1984" y="2978"/>
                    <a:pt x="2035" y="2892"/>
                    <a:pt x="2082" y="2807"/>
                  </a:cubicBezTo>
                  <a:cubicBezTo>
                    <a:pt x="2137" y="2719"/>
                    <a:pt x="2192" y="2634"/>
                    <a:pt x="2242" y="2549"/>
                  </a:cubicBezTo>
                  <a:cubicBezTo>
                    <a:pt x="2355" y="2368"/>
                    <a:pt x="2460" y="2188"/>
                    <a:pt x="2559" y="2001"/>
                  </a:cubicBezTo>
                  <a:cubicBezTo>
                    <a:pt x="2658" y="1824"/>
                    <a:pt x="2756" y="1651"/>
                    <a:pt x="2852" y="1470"/>
                  </a:cubicBezTo>
                  <a:cubicBezTo>
                    <a:pt x="2950" y="1290"/>
                    <a:pt x="3035" y="1106"/>
                    <a:pt x="3131" y="923"/>
                  </a:cubicBezTo>
                  <a:cubicBezTo>
                    <a:pt x="3175" y="841"/>
                    <a:pt x="3216" y="763"/>
                    <a:pt x="3250" y="678"/>
                  </a:cubicBezTo>
                  <a:cubicBezTo>
                    <a:pt x="3280" y="613"/>
                    <a:pt x="3301" y="545"/>
                    <a:pt x="3327" y="477"/>
                  </a:cubicBezTo>
                  <a:cubicBezTo>
                    <a:pt x="3355" y="416"/>
                    <a:pt x="3389" y="354"/>
                    <a:pt x="3423" y="296"/>
                  </a:cubicBezTo>
                  <a:cubicBezTo>
                    <a:pt x="3470" y="218"/>
                    <a:pt x="3440" y="109"/>
                    <a:pt x="3376" y="52"/>
                  </a:cubicBezTo>
                  <a:cubicBezTo>
                    <a:pt x="3345" y="28"/>
                    <a:pt x="3314" y="11"/>
                    <a:pt x="3277" y="4"/>
                  </a:cubicBezTo>
                  <a:cubicBezTo>
                    <a:pt x="3265" y="2"/>
                    <a:pt x="3252" y="0"/>
                    <a:pt x="3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56"/>
            <p:cNvSpPr/>
            <p:nvPr/>
          </p:nvSpPr>
          <p:spPr>
            <a:xfrm>
              <a:off x="3852750" y="3117350"/>
              <a:ext cx="150875" cy="83125"/>
            </a:xfrm>
            <a:custGeom>
              <a:avLst/>
              <a:gdLst/>
              <a:ahLst/>
              <a:cxnLst/>
              <a:rect l="l" t="t" r="r" b="b"/>
              <a:pathLst>
                <a:path w="6035" h="3325" extrusionOk="0">
                  <a:moveTo>
                    <a:pt x="2582" y="0"/>
                  </a:moveTo>
                  <a:cubicBezTo>
                    <a:pt x="2511" y="0"/>
                    <a:pt x="2439" y="7"/>
                    <a:pt x="2371" y="21"/>
                  </a:cubicBezTo>
                  <a:cubicBezTo>
                    <a:pt x="2290" y="38"/>
                    <a:pt x="2211" y="74"/>
                    <a:pt x="2139" y="112"/>
                  </a:cubicBezTo>
                  <a:cubicBezTo>
                    <a:pt x="2065" y="150"/>
                    <a:pt x="2017" y="204"/>
                    <a:pt x="1963" y="255"/>
                  </a:cubicBezTo>
                  <a:cubicBezTo>
                    <a:pt x="1908" y="289"/>
                    <a:pt x="1854" y="319"/>
                    <a:pt x="1803" y="354"/>
                  </a:cubicBezTo>
                  <a:cubicBezTo>
                    <a:pt x="1725" y="405"/>
                    <a:pt x="1646" y="446"/>
                    <a:pt x="1565" y="487"/>
                  </a:cubicBezTo>
                  <a:cubicBezTo>
                    <a:pt x="1422" y="558"/>
                    <a:pt x="1279" y="630"/>
                    <a:pt x="1133" y="691"/>
                  </a:cubicBezTo>
                  <a:cubicBezTo>
                    <a:pt x="1017" y="735"/>
                    <a:pt x="902" y="772"/>
                    <a:pt x="782" y="806"/>
                  </a:cubicBezTo>
                  <a:cubicBezTo>
                    <a:pt x="643" y="844"/>
                    <a:pt x="497" y="864"/>
                    <a:pt x="354" y="888"/>
                  </a:cubicBezTo>
                  <a:cubicBezTo>
                    <a:pt x="235" y="905"/>
                    <a:pt x="119" y="1013"/>
                    <a:pt x="62" y="1112"/>
                  </a:cubicBezTo>
                  <a:cubicBezTo>
                    <a:pt x="27" y="1170"/>
                    <a:pt x="7" y="1238"/>
                    <a:pt x="0" y="1306"/>
                  </a:cubicBezTo>
                  <a:cubicBezTo>
                    <a:pt x="54" y="1310"/>
                    <a:pt x="136" y="1324"/>
                    <a:pt x="187" y="1344"/>
                  </a:cubicBezTo>
                  <a:cubicBezTo>
                    <a:pt x="296" y="1381"/>
                    <a:pt x="381" y="1418"/>
                    <a:pt x="456" y="1466"/>
                  </a:cubicBezTo>
                  <a:cubicBezTo>
                    <a:pt x="483" y="1483"/>
                    <a:pt x="514" y="1497"/>
                    <a:pt x="538" y="1511"/>
                  </a:cubicBezTo>
                  <a:cubicBezTo>
                    <a:pt x="558" y="1517"/>
                    <a:pt x="578" y="1524"/>
                    <a:pt x="602" y="1534"/>
                  </a:cubicBezTo>
                  <a:cubicBezTo>
                    <a:pt x="660" y="1555"/>
                    <a:pt x="718" y="1575"/>
                    <a:pt x="776" y="1599"/>
                  </a:cubicBezTo>
                  <a:cubicBezTo>
                    <a:pt x="792" y="1605"/>
                    <a:pt x="813" y="1613"/>
                    <a:pt x="830" y="1619"/>
                  </a:cubicBezTo>
                  <a:cubicBezTo>
                    <a:pt x="919" y="1657"/>
                    <a:pt x="1014" y="1694"/>
                    <a:pt x="1095" y="1752"/>
                  </a:cubicBezTo>
                  <a:cubicBezTo>
                    <a:pt x="1164" y="1803"/>
                    <a:pt x="1231" y="1854"/>
                    <a:pt x="1286" y="1898"/>
                  </a:cubicBezTo>
                  <a:cubicBezTo>
                    <a:pt x="1320" y="1922"/>
                    <a:pt x="1347" y="1939"/>
                    <a:pt x="1374" y="1956"/>
                  </a:cubicBezTo>
                  <a:cubicBezTo>
                    <a:pt x="1409" y="1966"/>
                    <a:pt x="1442" y="1980"/>
                    <a:pt x="1476" y="1990"/>
                  </a:cubicBezTo>
                  <a:cubicBezTo>
                    <a:pt x="1605" y="2027"/>
                    <a:pt x="1728" y="2082"/>
                    <a:pt x="1830" y="2129"/>
                  </a:cubicBezTo>
                  <a:cubicBezTo>
                    <a:pt x="1864" y="2147"/>
                    <a:pt x="1898" y="2164"/>
                    <a:pt x="1935" y="2181"/>
                  </a:cubicBezTo>
                  <a:cubicBezTo>
                    <a:pt x="1990" y="2194"/>
                    <a:pt x="2045" y="2211"/>
                    <a:pt x="2098" y="2228"/>
                  </a:cubicBezTo>
                  <a:cubicBezTo>
                    <a:pt x="2156" y="2255"/>
                    <a:pt x="2214" y="2283"/>
                    <a:pt x="2272" y="2310"/>
                  </a:cubicBezTo>
                  <a:cubicBezTo>
                    <a:pt x="2334" y="2340"/>
                    <a:pt x="2398" y="2371"/>
                    <a:pt x="2459" y="2398"/>
                  </a:cubicBezTo>
                  <a:cubicBezTo>
                    <a:pt x="2531" y="2429"/>
                    <a:pt x="2602" y="2456"/>
                    <a:pt x="2670" y="2490"/>
                  </a:cubicBezTo>
                  <a:cubicBezTo>
                    <a:pt x="2681" y="2493"/>
                    <a:pt x="2690" y="2497"/>
                    <a:pt x="2701" y="2500"/>
                  </a:cubicBezTo>
                  <a:cubicBezTo>
                    <a:pt x="2885" y="2578"/>
                    <a:pt x="3072" y="2646"/>
                    <a:pt x="3266" y="2704"/>
                  </a:cubicBezTo>
                  <a:cubicBezTo>
                    <a:pt x="3473" y="2765"/>
                    <a:pt x="3681" y="2823"/>
                    <a:pt x="3885" y="2895"/>
                  </a:cubicBezTo>
                  <a:cubicBezTo>
                    <a:pt x="4078" y="2963"/>
                    <a:pt x="4269" y="3048"/>
                    <a:pt x="4460" y="3123"/>
                  </a:cubicBezTo>
                  <a:cubicBezTo>
                    <a:pt x="4640" y="3194"/>
                    <a:pt x="4824" y="3272"/>
                    <a:pt x="5017" y="3299"/>
                  </a:cubicBezTo>
                  <a:cubicBezTo>
                    <a:pt x="5106" y="3312"/>
                    <a:pt x="5190" y="3324"/>
                    <a:pt x="5277" y="3324"/>
                  </a:cubicBezTo>
                  <a:cubicBezTo>
                    <a:pt x="5287" y="3324"/>
                    <a:pt x="5297" y="3324"/>
                    <a:pt x="5307" y="3324"/>
                  </a:cubicBezTo>
                  <a:cubicBezTo>
                    <a:pt x="5446" y="3316"/>
                    <a:pt x="5565" y="3293"/>
                    <a:pt x="5687" y="3228"/>
                  </a:cubicBezTo>
                  <a:cubicBezTo>
                    <a:pt x="5745" y="3197"/>
                    <a:pt x="5797" y="3160"/>
                    <a:pt x="5838" y="3112"/>
                  </a:cubicBezTo>
                  <a:cubicBezTo>
                    <a:pt x="5902" y="3038"/>
                    <a:pt x="5987" y="2922"/>
                    <a:pt x="6004" y="2820"/>
                  </a:cubicBezTo>
                  <a:cubicBezTo>
                    <a:pt x="6014" y="2748"/>
                    <a:pt x="6034" y="2674"/>
                    <a:pt x="6031" y="2602"/>
                  </a:cubicBezTo>
                  <a:cubicBezTo>
                    <a:pt x="6028" y="2531"/>
                    <a:pt x="6014" y="2459"/>
                    <a:pt x="6001" y="2391"/>
                  </a:cubicBezTo>
                  <a:cubicBezTo>
                    <a:pt x="5980" y="2299"/>
                    <a:pt x="5946" y="2211"/>
                    <a:pt x="5915" y="2123"/>
                  </a:cubicBezTo>
                  <a:cubicBezTo>
                    <a:pt x="5882" y="2031"/>
                    <a:pt x="5844" y="1942"/>
                    <a:pt x="5813" y="1854"/>
                  </a:cubicBezTo>
                  <a:cubicBezTo>
                    <a:pt x="5780" y="1762"/>
                    <a:pt x="5745" y="1666"/>
                    <a:pt x="5711" y="1575"/>
                  </a:cubicBezTo>
                  <a:cubicBezTo>
                    <a:pt x="5629" y="1344"/>
                    <a:pt x="5558" y="1102"/>
                    <a:pt x="5439" y="888"/>
                  </a:cubicBezTo>
                  <a:cubicBezTo>
                    <a:pt x="5412" y="844"/>
                    <a:pt x="5378" y="799"/>
                    <a:pt x="5344" y="759"/>
                  </a:cubicBezTo>
                  <a:cubicBezTo>
                    <a:pt x="5317" y="718"/>
                    <a:pt x="5287" y="677"/>
                    <a:pt x="5259" y="646"/>
                  </a:cubicBezTo>
                  <a:cubicBezTo>
                    <a:pt x="5191" y="578"/>
                    <a:pt x="5096" y="523"/>
                    <a:pt x="5001" y="500"/>
                  </a:cubicBezTo>
                  <a:cubicBezTo>
                    <a:pt x="4948" y="486"/>
                    <a:pt x="4895" y="479"/>
                    <a:pt x="4842" y="479"/>
                  </a:cubicBezTo>
                  <a:cubicBezTo>
                    <a:pt x="4789" y="479"/>
                    <a:pt x="4735" y="486"/>
                    <a:pt x="4681" y="503"/>
                  </a:cubicBezTo>
                  <a:cubicBezTo>
                    <a:pt x="4660" y="510"/>
                    <a:pt x="4637" y="520"/>
                    <a:pt x="4609" y="531"/>
                  </a:cubicBezTo>
                  <a:cubicBezTo>
                    <a:pt x="4541" y="507"/>
                    <a:pt x="4470" y="479"/>
                    <a:pt x="4398" y="456"/>
                  </a:cubicBezTo>
                  <a:cubicBezTo>
                    <a:pt x="4337" y="432"/>
                    <a:pt x="4273" y="426"/>
                    <a:pt x="4208" y="412"/>
                  </a:cubicBezTo>
                  <a:cubicBezTo>
                    <a:pt x="4136" y="395"/>
                    <a:pt x="4065" y="371"/>
                    <a:pt x="3997" y="347"/>
                  </a:cubicBezTo>
                  <a:cubicBezTo>
                    <a:pt x="3939" y="327"/>
                    <a:pt x="3878" y="316"/>
                    <a:pt x="3820" y="303"/>
                  </a:cubicBezTo>
                  <a:cubicBezTo>
                    <a:pt x="3748" y="289"/>
                    <a:pt x="3677" y="272"/>
                    <a:pt x="3609" y="255"/>
                  </a:cubicBezTo>
                  <a:cubicBezTo>
                    <a:pt x="3535" y="238"/>
                    <a:pt x="3459" y="231"/>
                    <a:pt x="3384" y="214"/>
                  </a:cubicBezTo>
                  <a:cubicBezTo>
                    <a:pt x="3327" y="201"/>
                    <a:pt x="3272" y="184"/>
                    <a:pt x="3218" y="163"/>
                  </a:cubicBezTo>
                  <a:cubicBezTo>
                    <a:pt x="3174" y="143"/>
                    <a:pt x="3130" y="126"/>
                    <a:pt x="3082" y="112"/>
                  </a:cubicBezTo>
                  <a:cubicBezTo>
                    <a:pt x="3055" y="105"/>
                    <a:pt x="3028" y="99"/>
                    <a:pt x="2997" y="88"/>
                  </a:cubicBezTo>
                  <a:cubicBezTo>
                    <a:pt x="2935" y="71"/>
                    <a:pt x="2878" y="48"/>
                    <a:pt x="2817" y="30"/>
                  </a:cubicBezTo>
                  <a:cubicBezTo>
                    <a:pt x="2739" y="10"/>
                    <a:pt x="2660" y="0"/>
                    <a:pt x="2582" y="0"/>
                  </a:cubicBezTo>
                  <a:close/>
                </a:path>
              </a:pathLst>
            </a:custGeom>
            <a:solidFill>
              <a:srgbClr val="FFE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56"/>
            <p:cNvSpPr/>
            <p:nvPr/>
          </p:nvSpPr>
          <p:spPr>
            <a:xfrm>
              <a:off x="3913975" y="3086025"/>
              <a:ext cx="68575" cy="46675"/>
            </a:xfrm>
            <a:custGeom>
              <a:avLst/>
              <a:gdLst/>
              <a:ahLst/>
              <a:cxnLst/>
              <a:rect l="l" t="t" r="r" b="b"/>
              <a:pathLst>
                <a:path w="2743" h="1867" extrusionOk="0">
                  <a:moveTo>
                    <a:pt x="1905" y="1"/>
                  </a:moveTo>
                  <a:cubicBezTo>
                    <a:pt x="1810" y="1"/>
                    <a:pt x="1715" y="18"/>
                    <a:pt x="1623" y="38"/>
                  </a:cubicBezTo>
                  <a:cubicBezTo>
                    <a:pt x="1524" y="66"/>
                    <a:pt x="1425" y="90"/>
                    <a:pt x="1327" y="117"/>
                  </a:cubicBezTo>
                  <a:cubicBezTo>
                    <a:pt x="1194" y="158"/>
                    <a:pt x="1068" y="209"/>
                    <a:pt x="939" y="266"/>
                  </a:cubicBezTo>
                  <a:cubicBezTo>
                    <a:pt x="908" y="280"/>
                    <a:pt x="874" y="297"/>
                    <a:pt x="844" y="314"/>
                  </a:cubicBezTo>
                  <a:cubicBezTo>
                    <a:pt x="797" y="335"/>
                    <a:pt x="728" y="385"/>
                    <a:pt x="704" y="413"/>
                  </a:cubicBezTo>
                  <a:cubicBezTo>
                    <a:pt x="667" y="454"/>
                    <a:pt x="637" y="495"/>
                    <a:pt x="606" y="539"/>
                  </a:cubicBezTo>
                  <a:cubicBezTo>
                    <a:pt x="582" y="583"/>
                    <a:pt x="565" y="627"/>
                    <a:pt x="548" y="671"/>
                  </a:cubicBezTo>
                  <a:cubicBezTo>
                    <a:pt x="538" y="705"/>
                    <a:pt x="531" y="743"/>
                    <a:pt x="531" y="776"/>
                  </a:cubicBezTo>
                  <a:cubicBezTo>
                    <a:pt x="456" y="780"/>
                    <a:pt x="381" y="784"/>
                    <a:pt x="307" y="784"/>
                  </a:cubicBezTo>
                  <a:cubicBezTo>
                    <a:pt x="139" y="787"/>
                    <a:pt x="1" y="919"/>
                    <a:pt x="1" y="1090"/>
                  </a:cubicBezTo>
                  <a:cubicBezTo>
                    <a:pt x="1" y="1255"/>
                    <a:pt x="136" y="1396"/>
                    <a:pt x="301" y="1396"/>
                  </a:cubicBezTo>
                  <a:cubicBezTo>
                    <a:pt x="303" y="1396"/>
                    <a:pt x="305" y="1396"/>
                    <a:pt x="307" y="1396"/>
                  </a:cubicBezTo>
                  <a:cubicBezTo>
                    <a:pt x="429" y="1394"/>
                    <a:pt x="554" y="1388"/>
                    <a:pt x="677" y="1388"/>
                  </a:cubicBezTo>
                  <a:cubicBezTo>
                    <a:pt x="749" y="1388"/>
                    <a:pt x="820" y="1390"/>
                    <a:pt x="891" y="1396"/>
                  </a:cubicBezTo>
                  <a:cubicBezTo>
                    <a:pt x="987" y="1403"/>
                    <a:pt x="1078" y="1413"/>
                    <a:pt x="1174" y="1423"/>
                  </a:cubicBezTo>
                  <a:cubicBezTo>
                    <a:pt x="1246" y="1430"/>
                    <a:pt x="1317" y="1437"/>
                    <a:pt x="1384" y="1443"/>
                  </a:cubicBezTo>
                  <a:cubicBezTo>
                    <a:pt x="1466" y="1457"/>
                    <a:pt x="1552" y="1474"/>
                    <a:pt x="1629" y="1505"/>
                  </a:cubicBezTo>
                  <a:cubicBezTo>
                    <a:pt x="1674" y="1522"/>
                    <a:pt x="1718" y="1539"/>
                    <a:pt x="1766" y="1556"/>
                  </a:cubicBezTo>
                  <a:cubicBezTo>
                    <a:pt x="1837" y="1583"/>
                    <a:pt x="1912" y="1590"/>
                    <a:pt x="1987" y="1597"/>
                  </a:cubicBezTo>
                  <a:cubicBezTo>
                    <a:pt x="2004" y="1600"/>
                    <a:pt x="2021" y="1601"/>
                    <a:pt x="2038" y="1601"/>
                  </a:cubicBezTo>
                  <a:cubicBezTo>
                    <a:pt x="2062" y="1601"/>
                    <a:pt x="2084" y="1599"/>
                    <a:pt x="2106" y="1597"/>
                  </a:cubicBezTo>
                  <a:cubicBezTo>
                    <a:pt x="2107" y="1597"/>
                    <a:pt x="2108" y="1597"/>
                    <a:pt x="2108" y="1597"/>
                  </a:cubicBezTo>
                  <a:cubicBezTo>
                    <a:pt x="2167" y="1597"/>
                    <a:pt x="2364" y="1866"/>
                    <a:pt x="2424" y="1866"/>
                  </a:cubicBezTo>
                  <a:cubicBezTo>
                    <a:pt x="2426" y="1866"/>
                    <a:pt x="2428" y="1866"/>
                    <a:pt x="2429" y="1865"/>
                  </a:cubicBezTo>
                  <a:cubicBezTo>
                    <a:pt x="2562" y="1821"/>
                    <a:pt x="2660" y="1723"/>
                    <a:pt x="2708" y="1590"/>
                  </a:cubicBezTo>
                  <a:cubicBezTo>
                    <a:pt x="2728" y="1528"/>
                    <a:pt x="2731" y="1461"/>
                    <a:pt x="2735" y="1396"/>
                  </a:cubicBezTo>
                  <a:cubicBezTo>
                    <a:pt x="2739" y="1376"/>
                    <a:pt x="2739" y="1355"/>
                    <a:pt x="2739" y="1335"/>
                  </a:cubicBezTo>
                  <a:cubicBezTo>
                    <a:pt x="2742" y="1280"/>
                    <a:pt x="2582" y="930"/>
                    <a:pt x="2579" y="875"/>
                  </a:cubicBezTo>
                  <a:cubicBezTo>
                    <a:pt x="2572" y="804"/>
                    <a:pt x="2565" y="726"/>
                    <a:pt x="2552" y="654"/>
                  </a:cubicBezTo>
                  <a:cubicBezTo>
                    <a:pt x="2541" y="603"/>
                    <a:pt x="2527" y="552"/>
                    <a:pt x="2521" y="501"/>
                  </a:cubicBezTo>
                  <a:cubicBezTo>
                    <a:pt x="2504" y="426"/>
                    <a:pt x="2477" y="358"/>
                    <a:pt x="2442" y="287"/>
                  </a:cubicBezTo>
                  <a:cubicBezTo>
                    <a:pt x="2439" y="280"/>
                    <a:pt x="2433" y="270"/>
                    <a:pt x="2425" y="263"/>
                  </a:cubicBezTo>
                  <a:cubicBezTo>
                    <a:pt x="2405" y="219"/>
                    <a:pt x="2375" y="185"/>
                    <a:pt x="2337" y="158"/>
                  </a:cubicBezTo>
                  <a:cubicBezTo>
                    <a:pt x="2262" y="96"/>
                    <a:pt x="2205" y="59"/>
                    <a:pt x="2113" y="32"/>
                  </a:cubicBezTo>
                  <a:cubicBezTo>
                    <a:pt x="2045" y="11"/>
                    <a:pt x="1976" y="1"/>
                    <a:pt x="19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56"/>
            <p:cNvSpPr/>
            <p:nvPr/>
          </p:nvSpPr>
          <p:spPr>
            <a:xfrm>
              <a:off x="3583925" y="3150000"/>
              <a:ext cx="427100" cy="872550"/>
            </a:xfrm>
            <a:custGeom>
              <a:avLst/>
              <a:gdLst/>
              <a:ahLst/>
              <a:cxnLst/>
              <a:rect l="l" t="t" r="r" b="b"/>
              <a:pathLst>
                <a:path w="17084" h="34902" extrusionOk="0">
                  <a:moveTo>
                    <a:pt x="10708" y="0"/>
                  </a:moveTo>
                  <a:cubicBezTo>
                    <a:pt x="10542" y="4"/>
                    <a:pt x="10443" y="45"/>
                    <a:pt x="10304" y="109"/>
                  </a:cubicBezTo>
                  <a:cubicBezTo>
                    <a:pt x="10253" y="133"/>
                    <a:pt x="10212" y="170"/>
                    <a:pt x="10171" y="205"/>
                  </a:cubicBezTo>
                  <a:cubicBezTo>
                    <a:pt x="10157" y="218"/>
                    <a:pt x="10144" y="228"/>
                    <a:pt x="10130" y="242"/>
                  </a:cubicBezTo>
                  <a:cubicBezTo>
                    <a:pt x="10100" y="266"/>
                    <a:pt x="10076" y="293"/>
                    <a:pt x="10055" y="320"/>
                  </a:cubicBezTo>
                  <a:lnTo>
                    <a:pt x="10042" y="340"/>
                  </a:lnTo>
                  <a:cubicBezTo>
                    <a:pt x="9991" y="401"/>
                    <a:pt x="9953" y="453"/>
                    <a:pt x="9917" y="520"/>
                  </a:cubicBezTo>
                  <a:cubicBezTo>
                    <a:pt x="9906" y="541"/>
                    <a:pt x="9899" y="558"/>
                    <a:pt x="9889" y="578"/>
                  </a:cubicBezTo>
                  <a:cubicBezTo>
                    <a:pt x="9828" y="712"/>
                    <a:pt x="9787" y="814"/>
                    <a:pt x="9757" y="912"/>
                  </a:cubicBezTo>
                  <a:cubicBezTo>
                    <a:pt x="9733" y="990"/>
                    <a:pt x="9716" y="1072"/>
                    <a:pt x="9695" y="1170"/>
                  </a:cubicBezTo>
                  <a:cubicBezTo>
                    <a:pt x="9688" y="1225"/>
                    <a:pt x="9672" y="1276"/>
                    <a:pt x="9661" y="1327"/>
                  </a:cubicBezTo>
                  <a:cubicBezTo>
                    <a:pt x="9654" y="1351"/>
                    <a:pt x="9647" y="1371"/>
                    <a:pt x="9644" y="1395"/>
                  </a:cubicBezTo>
                  <a:cubicBezTo>
                    <a:pt x="9631" y="1442"/>
                    <a:pt x="9620" y="1494"/>
                    <a:pt x="9614" y="1541"/>
                  </a:cubicBezTo>
                  <a:cubicBezTo>
                    <a:pt x="9606" y="1572"/>
                    <a:pt x="9600" y="1602"/>
                    <a:pt x="9593" y="1633"/>
                  </a:cubicBezTo>
                  <a:cubicBezTo>
                    <a:pt x="9535" y="1919"/>
                    <a:pt x="9468" y="2222"/>
                    <a:pt x="9358" y="2514"/>
                  </a:cubicBezTo>
                  <a:lnTo>
                    <a:pt x="9325" y="2606"/>
                  </a:lnTo>
                  <a:cubicBezTo>
                    <a:pt x="9280" y="2722"/>
                    <a:pt x="9236" y="2837"/>
                    <a:pt x="9195" y="2957"/>
                  </a:cubicBezTo>
                  <a:lnTo>
                    <a:pt x="9174" y="3021"/>
                  </a:lnTo>
                  <a:cubicBezTo>
                    <a:pt x="9137" y="3123"/>
                    <a:pt x="9100" y="3232"/>
                    <a:pt x="9055" y="3337"/>
                  </a:cubicBezTo>
                  <a:cubicBezTo>
                    <a:pt x="8981" y="3511"/>
                    <a:pt x="8892" y="3684"/>
                    <a:pt x="8807" y="3851"/>
                  </a:cubicBezTo>
                  <a:cubicBezTo>
                    <a:pt x="8774" y="3919"/>
                    <a:pt x="8739" y="3990"/>
                    <a:pt x="8705" y="4059"/>
                  </a:cubicBezTo>
                  <a:cubicBezTo>
                    <a:pt x="8654" y="4157"/>
                    <a:pt x="8606" y="4256"/>
                    <a:pt x="8559" y="4354"/>
                  </a:cubicBezTo>
                  <a:cubicBezTo>
                    <a:pt x="8471" y="4535"/>
                    <a:pt x="8378" y="4722"/>
                    <a:pt x="8287" y="4905"/>
                  </a:cubicBezTo>
                  <a:cubicBezTo>
                    <a:pt x="8246" y="4984"/>
                    <a:pt x="8205" y="5059"/>
                    <a:pt x="8168" y="5136"/>
                  </a:cubicBezTo>
                  <a:cubicBezTo>
                    <a:pt x="8069" y="5320"/>
                    <a:pt x="7970" y="5514"/>
                    <a:pt x="7879" y="5705"/>
                  </a:cubicBezTo>
                  <a:cubicBezTo>
                    <a:pt x="7712" y="6045"/>
                    <a:pt x="7535" y="6412"/>
                    <a:pt x="7382" y="6790"/>
                  </a:cubicBezTo>
                  <a:cubicBezTo>
                    <a:pt x="7273" y="7062"/>
                    <a:pt x="7164" y="7358"/>
                    <a:pt x="7042" y="7729"/>
                  </a:cubicBezTo>
                  <a:cubicBezTo>
                    <a:pt x="6967" y="7953"/>
                    <a:pt x="6885" y="8182"/>
                    <a:pt x="6807" y="8399"/>
                  </a:cubicBezTo>
                  <a:cubicBezTo>
                    <a:pt x="6769" y="8508"/>
                    <a:pt x="6733" y="8614"/>
                    <a:pt x="6695" y="8722"/>
                  </a:cubicBezTo>
                  <a:cubicBezTo>
                    <a:pt x="6647" y="8858"/>
                    <a:pt x="6596" y="8994"/>
                    <a:pt x="6549" y="9127"/>
                  </a:cubicBezTo>
                  <a:cubicBezTo>
                    <a:pt x="6480" y="9311"/>
                    <a:pt x="6409" y="9501"/>
                    <a:pt x="6348" y="9692"/>
                  </a:cubicBezTo>
                  <a:lnTo>
                    <a:pt x="6293" y="9848"/>
                  </a:lnTo>
                  <a:cubicBezTo>
                    <a:pt x="6208" y="10110"/>
                    <a:pt x="6120" y="10382"/>
                    <a:pt x="6014" y="10641"/>
                  </a:cubicBezTo>
                  <a:lnTo>
                    <a:pt x="6011" y="10655"/>
                  </a:lnTo>
                  <a:lnTo>
                    <a:pt x="6004" y="10668"/>
                  </a:lnTo>
                  <a:cubicBezTo>
                    <a:pt x="5912" y="10882"/>
                    <a:pt x="5835" y="11069"/>
                    <a:pt x="5766" y="11246"/>
                  </a:cubicBezTo>
                  <a:cubicBezTo>
                    <a:pt x="5705" y="11393"/>
                    <a:pt x="5657" y="11549"/>
                    <a:pt x="5610" y="11699"/>
                  </a:cubicBezTo>
                  <a:lnTo>
                    <a:pt x="5599" y="11726"/>
                  </a:lnTo>
                  <a:cubicBezTo>
                    <a:pt x="5576" y="11804"/>
                    <a:pt x="5552" y="11882"/>
                    <a:pt x="5528" y="11961"/>
                  </a:cubicBezTo>
                  <a:cubicBezTo>
                    <a:pt x="5504" y="12042"/>
                    <a:pt x="5477" y="12127"/>
                    <a:pt x="5453" y="12209"/>
                  </a:cubicBezTo>
                  <a:cubicBezTo>
                    <a:pt x="5422" y="12304"/>
                    <a:pt x="5389" y="12399"/>
                    <a:pt x="5358" y="12495"/>
                  </a:cubicBezTo>
                  <a:cubicBezTo>
                    <a:pt x="5334" y="12566"/>
                    <a:pt x="5310" y="12634"/>
                    <a:pt x="5287" y="12705"/>
                  </a:cubicBezTo>
                  <a:cubicBezTo>
                    <a:pt x="5229" y="12879"/>
                    <a:pt x="5181" y="13025"/>
                    <a:pt x="5141" y="13182"/>
                  </a:cubicBezTo>
                  <a:cubicBezTo>
                    <a:pt x="5127" y="13239"/>
                    <a:pt x="5113" y="13297"/>
                    <a:pt x="5096" y="13355"/>
                  </a:cubicBezTo>
                  <a:cubicBezTo>
                    <a:pt x="5072" y="13457"/>
                    <a:pt x="5045" y="13559"/>
                    <a:pt x="5018" y="13661"/>
                  </a:cubicBezTo>
                  <a:cubicBezTo>
                    <a:pt x="4970" y="13835"/>
                    <a:pt x="4916" y="14008"/>
                    <a:pt x="4861" y="14178"/>
                  </a:cubicBezTo>
                  <a:cubicBezTo>
                    <a:pt x="4814" y="14335"/>
                    <a:pt x="4763" y="14495"/>
                    <a:pt x="4719" y="14658"/>
                  </a:cubicBezTo>
                  <a:cubicBezTo>
                    <a:pt x="4674" y="14811"/>
                    <a:pt x="4637" y="14968"/>
                    <a:pt x="4596" y="15121"/>
                  </a:cubicBezTo>
                  <a:cubicBezTo>
                    <a:pt x="4552" y="15294"/>
                    <a:pt x="4508" y="15471"/>
                    <a:pt x="4456" y="15648"/>
                  </a:cubicBezTo>
                  <a:cubicBezTo>
                    <a:pt x="4375" y="15937"/>
                    <a:pt x="4273" y="16219"/>
                    <a:pt x="4157" y="16533"/>
                  </a:cubicBezTo>
                  <a:cubicBezTo>
                    <a:pt x="4092" y="16709"/>
                    <a:pt x="4034" y="16893"/>
                    <a:pt x="3977" y="17067"/>
                  </a:cubicBezTo>
                  <a:cubicBezTo>
                    <a:pt x="3932" y="17206"/>
                    <a:pt x="3888" y="17349"/>
                    <a:pt x="3841" y="17489"/>
                  </a:cubicBezTo>
                  <a:cubicBezTo>
                    <a:pt x="3753" y="17737"/>
                    <a:pt x="3654" y="17985"/>
                    <a:pt x="3555" y="18227"/>
                  </a:cubicBezTo>
                  <a:cubicBezTo>
                    <a:pt x="3528" y="18294"/>
                    <a:pt x="3500" y="18366"/>
                    <a:pt x="3473" y="18434"/>
                  </a:cubicBezTo>
                  <a:cubicBezTo>
                    <a:pt x="3392" y="18635"/>
                    <a:pt x="3320" y="18839"/>
                    <a:pt x="3252" y="19036"/>
                  </a:cubicBezTo>
                  <a:cubicBezTo>
                    <a:pt x="3208" y="19158"/>
                    <a:pt x="3164" y="19285"/>
                    <a:pt x="3120" y="19410"/>
                  </a:cubicBezTo>
                  <a:cubicBezTo>
                    <a:pt x="3065" y="19557"/>
                    <a:pt x="3004" y="19703"/>
                    <a:pt x="2946" y="19849"/>
                  </a:cubicBezTo>
                  <a:cubicBezTo>
                    <a:pt x="2885" y="19999"/>
                    <a:pt x="2824" y="20158"/>
                    <a:pt x="2766" y="20315"/>
                  </a:cubicBezTo>
                  <a:cubicBezTo>
                    <a:pt x="2535" y="20944"/>
                    <a:pt x="2340" y="21584"/>
                    <a:pt x="2184" y="22216"/>
                  </a:cubicBezTo>
                  <a:cubicBezTo>
                    <a:pt x="2144" y="22383"/>
                    <a:pt x="2095" y="22550"/>
                    <a:pt x="2048" y="22714"/>
                  </a:cubicBezTo>
                  <a:cubicBezTo>
                    <a:pt x="2001" y="22880"/>
                    <a:pt x="1953" y="23053"/>
                    <a:pt x="1912" y="23227"/>
                  </a:cubicBezTo>
                  <a:cubicBezTo>
                    <a:pt x="1834" y="23546"/>
                    <a:pt x="1756" y="23884"/>
                    <a:pt x="1667" y="24292"/>
                  </a:cubicBezTo>
                  <a:cubicBezTo>
                    <a:pt x="1630" y="24452"/>
                    <a:pt x="1593" y="24618"/>
                    <a:pt x="1548" y="24782"/>
                  </a:cubicBezTo>
                  <a:cubicBezTo>
                    <a:pt x="1511" y="24914"/>
                    <a:pt x="1470" y="25044"/>
                    <a:pt x="1432" y="25169"/>
                  </a:cubicBezTo>
                  <a:lnTo>
                    <a:pt x="1401" y="25261"/>
                  </a:lnTo>
                  <a:cubicBezTo>
                    <a:pt x="1307" y="25578"/>
                    <a:pt x="1225" y="25890"/>
                    <a:pt x="1140" y="26237"/>
                  </a:cubicBezTo>
                  <a:cubicBezTo>
                    <a:pt x="1051" y="26601"/>
                    <a:pt x="963" y="26918"/>
                    <a:pt x="875" y="27210"/>
                  </a:cubicBezTo>
                  <a:lnTo>
                    <a:pt x="858" y="27272"/>
                  </a:lnTo>
                  <a:cubicBezTo>
                    <a:pt x="814" y="27418"/>
                    <a:pt x="765" y="27567"/>
                    <a:pt x="728" y="27717"/>
                  </a:cubicBezTo>
                  <a:cubicBezTo>
                    <a:pt x="708" y="27799"/>
                    <a:pt x="691" y="27881"/>
                    <a:pt x="671" y="27962"/>
                  </a:cubicBezTo>
                  <a:cubicBezTo>
                    <a:pt x="654" y="28041"/>
                    <a:pt x="633" y="28126"/>
                    <a:pt x="613" y="28207"/>
                  </a:cubicBezTo>
                  <a:cubicBezTo>
                    <a:pt x="575" y="28347"/>
                    <a:pt x="531" y="28496"/>
                    <a:pt x="473" y="28669"/>
                  </a:cubicBezTo>
                  <a:cubicBezTo>
                    <a:pt x="432" y="28799"/>
                    <a:pt x="409" y="28931"/>
                    <a:pt x="385" y="29061"/>
                  </a:cubicBezTo>
                  <a:lnTo>
                    <a:pt x="371" y="29126"/>
                  </a:lnTo>
                  <a:cubicBezTo>
                    <a:pt x="351" y="29248"/>
                    <a:pt x="324" y="29371"/>
                    <a:pt x="296" y="29490"/>
                  </a:cubicBezTo>
                  <a:cubicBezTo>
                    <a:pt x="259" y="29669"/>
                    <a:pt x="218" y="29857"/>
                    <a:pt x="194" y="30044"/>
                  </a:cubicBezTo>
                  <a:cubicBezTo>
                    <a:pt x="167" y="30231"/>
                    <a:pt x="147" y="30425"/>
                    <a:pt x="130" y="30608"/>
                  </a:cubicBezTo>
                  <a:cubicBezTo>
                    <a:pt x="120" y="30701"/>
                    <a:pt x="112" y="30792"/>
                    <a:pt x="103" y="30884"/>
                  </a:cubicBezTo>
                  <a:lnTo>
                    <a:pt x="92" y="30959"/>
                  </a:lnTo>
                  <a:cubicBezTo>
                    <a:pt x="48" y="31248"/>
                    <a:pt x="1" y="31551"/>
                    <a:pt x="1" y="31850"/>
                  </a:cubicBezTo>
                  <a:cubicBezTo>
                    <a:pt x="1" y="31963"/>
                    <a:pt x="4" y="32075"/>
                    <a:pt x="7" y="32187"/>
                  </a:cubicBezTo>
                  <a:lnTo>
                    <a:pt x="10" y="32306"/>
                  </a:lnTo>
                  <a:cubicBezTo>
                    <a:pt x="14" y="32503"/>
                    <a:pt x="27" y="32735"/>
                    <a:pt x="85" y="32955"/>
                  </a:cubicBezTo>
                  <a:cubicBezTo>
                    <a:pt x="103" y="33013"/>
                    <a:pt x="126" y="33068"/>
                    <a:pt x="147" y="33123"/>
                  </a:cubicBezTo>
                  <a:lnTo>
                    <a:pt x="153" y="33143"/>
                  </a:lnTo>
                  <a:cubicBezTo>
                    <a:pt x="170" y="33177"/>
                    <a:pt x="184" y="33214"/>
                    <a:pt x="197" y="33252"/>
                  </a:cubicBezTo>
                  <a:cubicBezTo>
                    <a:pt x="208" y="33286"/>
                    <a:pt x="222" y="33320"/>
                    <a:pt x="235" y="33354"/>
                  </a:cubicBezTo>
                  <a:cubicBezTo>
                    <a:pt x="283" y="33470"/>
                    <a:pt x="334" y="33592"/>
                    <a:pt x="395" y="33715"/>
                  </a:cubicBezTo>
                  <a:cubicBezTo>
                    <a:pt x="412" y="33751"/>
                    <a:pt x="436" y="33782"/>
                    <a:pt x="453" y="33809"/>
                  </a:cubicBezTo>
                  <a:cubicBezTo>
                    <a:pt x="517" y="33898"/>
                    <a:pt x="582" y="33983"/>
                    <a:pt x="650" y="34065"/>
                  </a:cubicBezTo>
                  <a:cubicBezTo>
                    <a:pt x="814" y="34252"/>
                    <a:pt x="1001" y="34405"/>
                    <a:pt x="1147" y="34517"/>
                  </a:cubicBezTo>
                  <a:cubicBezTo>
                    <a:pt x="1327" y="34654"/>
                    <a:pt x="1524" y="34756"/>
                    <a:pt x="1735" y="34817"/>
                  </a:cubicBezTo>
                  <a:cubicBezTo>
                    <a:pt x="1793" y="34837"/>
                    <a:pt x="1858" y="34844"/>
                    <a:pt x="1919" y="34854"/>
                  </a:cubicBezTo>
                  <a:lnTo>
                    <a:pt x="1943" y="34858"/>
                  </a:lnTo>
                  <a:lnTo>
                    <a:pt x="1973" y="34861"/>
                  </a:lnTo>
                  <a:cubicBezTo>
                    <a:pt x="2099" y="34881"/>
                    <a:pt x="2232" y="34902"/>
                    <a:pt x="2361" y="34902"/>
                  </a:cubicBezTo>
                  <a:cubicBezTo>
                    <a:pt x="2606" y="34902"/>
                    <a:pt x="2830" y="34792"/>
                    <a:pt x="2973" y="34704"/>
                  </a:cubicBezTo>
                  <a:cubicBezTo>
                    <a:pt x="3089" y="34633"/>
                    <a:pt x="3191" y="34541"/>
                    <a:pt x="3276" y="34463"/>
                  </a:cubicBezTo>
                  <a:cubicBezTo>
                    <a:pt x="3442" y="34313"/>
                    <a:pt x="3576" y="34129"/>
                    <a:pt x="3660" y="34007"/>
                  </a:cubicBezTo>
                  <a:cubicBezTo>
                    <a:pt x="3739" y="33888"/>
                    <a:pt x="3800" y="33759"/>
                    <a:pt x="3861" y="33629"/>
                  </a:cubicBezTo>
                  <a:lnTo>
                    <a:pt x="3891" y="33568"/>
                  </a:lnTo>
                  <a:cubicBezTo>
                    <a:pt x="3912" y="33520"/>
                    <a:pt x="3936" y="33473"/>
                    <a:pt x="3960" y="33425"/>
                  </a:cubicBezTo>
                  <a:cubicBezTo>
                    <a:pt x="4100" y="33139"/>
                    <a:pt x="4246" y="32840"/>
                    <a:pt x="4337" y="32527"/>
                  </a:cubicBezTo>
                  <a:cubicBezTo>
                    <a:pt x="4416" y="32261"/>
                    <a:pt x="4514" y="31946"/>
                    <a:pt x="4634" y="31626"/>
                  </a:cubicBezTo>
                  <a:cubicBezTo>
                    <a:pt x="4681" y="31517"/>
                    <a:pt x="4728" y="31412"/>
                    <a:pt x="4776" y="31306"/>
                  </a:cubicBezTo>
                  <a:cubicBezTo>
                    <a:pt x="4803" y="31245"/>
                    <a:pt x="4834" y="31180"/>
                    <a:pt x="4861" y="31119"/>
                  </a:cubicBezTo>
                  <a:cubicBezTo>
                    <a:pt x="4926" y="30972"/>
                    <a:pt x="4984" y="30820"/>
                    <a:pt x="5042" y="30674"/>
                  </a:cubicBezTo>
                  <a:cubicBezTo>
                    <a:pt x="5072" y="30598"/>
                    <a:pt x="5100" y="30523"/>
                    <a:pt x="5130" y="30449"/>
                  </a:cubicBezTo>
                  <a:cubicBezTo>
                    <a:pt x="5208" y="30275"/>
                    <a:pt x="5290" y="30098"/>
                    <a:pt x="5372" y="29928"/>
                  </a:cubicBezTo>
                  <a:cubicBezTo>
                    <a:pt x="5426" y="29809"/>
                    <a:pt x="5483" y="29690"/>
                    <a:pt x="5538" y="29571"/>
                  </a:cubicBezTo>
                  <a:cubicBezTo>
                    <a:pt x="5569" y="29503"/>
                    <a:pt x="5596" y="29438"/>
                    <a:pt x="5626" y="29374"/>
                  </a:cubicBezTo>
                  <a:cubicBezTo>
                    <a:pt x="5725" y="29156"/>
                    <a:pt x="5827" y="28931"/>
                    <a:pt x="5943" y="28717"/>
                  </a:cubicBezTo>
                  <a:cubicBezTo>
                    <a:pt x="6001" y="28612"/>
                    <a:pt x="6059" y="28510"/>
                    <a:pt x="6116" y="28404"/>
                  </a:cubicBezTo>
                  <a:cubicBezTo>
                    <a:pt x="6218" y="28220"/>
                    <a:pt x="6324" y="28030"/>
                    <a:pt x="6426" y="27840"/>
                  </a:cubicBezTo>
                  <a:cubicBezTo>
                    <a:pt x="6524" y="27663"/>
                    <a:pt x="6631" y="27482"/>
                    <a:pt x="6733" y="27312"/>
                  </a:cubicBezTo>
                  <a:cubicBezTo>
                    <a:pt x="6794" y="27207"/>
                    <a:pt x="6862" y="27094"/>
                    <a:pt x="6923" y="26986"/>
                  </a:cubicBezTo>
                  <a:cubicBezTo>
                    <a:pt x="7052" y="26765"/>
                    <a:pt x="7157" y="26584"/>
                    <a:pt x="7259" y="26424"/>
                  </a:cubicBezTo>
                  <a:cubicBezTo>
                    <a:pt x="7314" y="26343"/>
                    <a:pt x="7382" y="26234"/>
                    <a:pt x="7453" y="26129"/>
                  </a:cubicBezTo>
                  <a:cubicBezTo>
                    <a:pt x="7471" y="26105"/>
                    <a:pt x="7488" y="26081"/>
                    <a:pt x="7504" y="26057"/>
                  </a:cubicBezTo>
                  <a:cubicBezTo>
                    <a:pt x="7549" y="25989"/>
                    <a:pt x="7596" y="25921"/>
                    <a:pt x="7640" y="25849"/>
                  </a:cubicBezTo>
                  <a:cubicBezTo>
                    <a:pt x="7756" y="25653"/>
                    <a:pt x="7855" y="25438"/>
                    <a:pt x="7937" y="25254"/>
                  </a:cubicBezTo>
                  <a:lnTo>
                    <a:pt x="7940" y="25248"/>
                  </a:lnTo>
                  <a:cubicBezTo>
                    <a:pt x="8025" y="25057"/>
                    <a:pt x="8113" y="24857"/>
                    <a:pt x="8198" y="24659"/>
                  </a:cubicBezTo>
                  <a:cubicBezTo>
                    <a:pt x="8232" y="24581"/>
                    <a:pt x="8270" y="24493"/>
                    <a:pt x="8311" y="24391"/>
                  </a:cubicBezTo>
                  <a:cubicBezTo>
                    <a:pt x="8386" y="24231"/>
                    <a:pt x="8463" y="24071"/>
                    <a:pt x="8542" y="23918"/>
                  </a:cubicBezTo>
                  <a:cubicBezTo>
                    <a:pt x="8569" y="23863"/>
                    <a:pt x="8596" y="23808"/>
                    <a:pt x="8623" y="23755"/>
                  </a:cubicBezTo>
                  <a:cubicBezTo>
                    <a:pt x="8675" y="23656"/>
                    <a:pt x="8722" y="23557"/>
                    <a:pt x="8766" y="23461"/>
                  </a:cubicBezTo>
                  <a:cubicBezTo>
                    <a:pt x="8835" y="23319"/>
                    <a:pt x="8903" y="23176"/>
                    <a:pt x="8978" y="23033"/>
                  </a:cubicBezTo>
                  <a:cubicBezTo>
                    <a:pt x="9100" y="22805"/>
                    <a:pt x="9215" y="22571"/>
                    <a:pt x="9328" y="22350"/>
                  </a:cubicBezTo>
                  <a:cubicBezTo>
                    <a:pt x="9436" y="22128"/>
                    <a:pt x="9535" y="21893"/>
                    <a:pt x="9627" y="21665"/>
                  </a:cubicBezTo>
                  <a:lnTo>
                    <a:pt x="9658" y="21594"/>
                  </a:lnTo>
                  <a:cubicBezTo>
                    <a:pt x="9722" y="21448"/>
                    <a:pt x="9797" y="21305"/>
                    <a:pt x="9872" y="21166"/>
                  </a:cubicBezTo>
                  <a:cubicBezTo>
                    <a:pt x="9889" y="21128"/>
                    <a:pt x="9909" y="21091"/>
                    <a:pt x="9930" y="21053"/>
                  </a:cubicBezTo>
                  <a:cubicBezTo>
                    <a:pt x="10022" y="20873"/>
                    <a:pt x="10100" y="20682"/>
                    <a:pt x="10175" y="20499"/>
                  </a:cubicBezTo>
                  <a:lnTo>
                    <a:pt x="10198" y="20441"/>
                  </a:lnTo>
                  <a:cubicBezTo>
                    <a:pt x="10267" y="20288"/>
                    <a:pt x="10338" y="20138"/>
                    <a:pt x="10406" y="19988"/>
                  </a:cubicBezTo>
                  <a:cubicBezTo>
                    <a:pt x="10450" y="19893"/>
                    <a:pt x="10495" y="19798"/>
                    <a:pt x="10539" y="19703"/>
                  </a:cubicBezTo>
                  <a:cubicBezTo>
                    <a:pt x="10651" y="19455"/>
                    <a:pt x="10757" y="19210"/>
                    <a:pt x="10879" y="18913"/>
                  </a:cubicBezTo>
                  <a:cubicBezTo>
                    <a:pt x="10909" y="18846"/>
                    <a:pt x="10940" y="18774"/>
                    <a:pt x="10971" y="18706"/>
                  </a:cubicBezTo>
                  <a:lnTo>
                    <a:pt x="11008" y="18611"/>
                  </a:lnTo>
                  <a:cubicBezTo>
                    <a:pt x="11121" y="18359"/>
                    <a:pt x="11233" y="18094"/>
                    <a:pt x="11355" y="17842"/>
                  </a:cubicBezTo>
                  <a:cubicBezTo>
                    <a:pt x="11522" y="17489"/>
                    <a:pt x="11664" y="17165"/>
                    <a:pt x="11798" y="16845"/>
                  </a:cubicBezTo>
                  <a:lnTo>
                    <a:pt x="11798" y="16845"/>
                  </a:lnTo>
                  <a:lnTo>
                    <a:pt x="11780" y="16883"/>
                  </a:lnTo>
                  <a:cubicBezTo>
                    <a:pt x="11818" y="16795"/>
                    <a:pt x="11855" y="16702"/>
                    <a:pt x="11892" y="16614"/>
                  </a:cubicBezTo>
                  <a:cubicBezTo>
                    <a:pt x="11917" y="16553"/>
                    <a:pt x="11940" y="16492"/>
                    <a:pt x="11967" y="16431"/>
                  </a:cubicBezTo>
                  <a:cubicBezTo>
                    <a:pt x="11998" y="16359"/>
                    <a:pt x="12025" y="16288"/>
                    <a:pt x="12056" y="16213"/>
                  </a:cubicBezTo>
                  <a:lnTo>
                    <a:pt x="12110" y="16087"/>
                  </a:lnTo>
                  <a:lnTo>
                    <a:pt x="12165" y="15958"/>
                  </a:lnTo>
                  <a:lnTo>
                    <a:pt x="12165" y="15958"/>
                  </a:lnTo>
                  <a:cubicBezTo>
                    <a:pt x="12162" y="15963"/>
                    <a:pt x="12160" y="15967"/>
                    <a:pt x="12158" y="15971"/>
                  </a:cubicBezTo>
                  <a:lnTo>
                    <a:pt x="12158" y="15971"/>
                  </a:lnTo>
                  <a:cubicBezTo>
                    <a:pt x="12209" y="15849"/>
                    <a:pt x="12258" y="15726"/>
                    <a:pt x="12305" y="15604"/>
                  </a:cubicBezTo>
                  <a:cubicBezTo>
                    <a:pt x="12349" y="15495"/>
                    <a:pt x="12389" y="15386"/>
                    <a:pt x="12434" y="15277"/>
                  </a:cubicBezTo>
                  <a:cubicBezTo>
                    <a:pt x="12501" y="15128"/>
                    <a:pt x="12570" y="14981"/>
                    <a:pt x="12634" y="14842"/>
                  </a:cubicBezTo>
                  <a:cubicBezTo>
                    <a:pt x="12729" y="14648"/>
                    <a:pt x="12811" y="14451"/>
                    <a:pt x="12889" y="14264"/>
                  </a:cubicBezTo>
                  <a:cubicBezTo>
                    <a:pt x="12991" y="14032"/>
                    <a:pt x="13104" y="13801"/>
                    <a:pt x="13209" y="13576"/>
                  </a:cubicBezTo>
                  <a:lnTo>
                    <a:pt x="13247" y="13498"/>
                  </a:lnTo>
                  <a:cubicBezTo>
                    <a:pt x="13386" y="13203"/>
                    <a:pt x="13515" y="12903"/>
                    <a:pt x="13611" y="12672"/>
                  </a:cubicBezTo>
                  <a:lnTo>
                    <a:pt x="13638" y="12614"/>
                  </a:lnTo>
                  <a:cubicBezTo>
                    <a:pt x="13679" y="12518"/>
                    <a:pt x="13719" y="12423"/>
                    <a:pt x="13760" y="12325"/>
                  </a:cubicBezTo>
                  <a:cubicBezTo>
                    <a:pt x="13787" y="12256"/>
                    <a:pt x="13818" y="12189"/>
                    <a:pt x="13848" y="12121"/>
                  </a:cubicBezTo>
                  <a:cubicBezTo>
                    <a:pt x="13883" y="12039"/>
                    <a:pt x="13917" y="11961"/>
                    <a:pt x="13950" y="11882"/>
                  </a:cubicBezTo>
                  <a:cubicBezTo>
                    <a:pt x="13954" y="11879"/>
                    <a:pt x="13954" y="11876"/>
                    <a:pt x="13958" y="11872"/>
                  </a:cubicBezTo>
                  <a:lnTo>
                    <a:pt x="13964" y="11851"/>
                  </a:lnTo>
                  <a:lnTo>
                    <a:pt x="13991" y="11790"/>
                  </a:lnTo>
                  <a:cubicBezTo>
                    <a:pt x="14019" y="11722"/>
                    <a:pt x="14049" y="11651"/>
                    <a:pt x="14076" y="11583"/>
                  </a:cubicBezTo>
                  <a:cubicBezTo>
                    <a:pt x="14114" y="11501"/>
                    <a:pt x="14151" y="11413"/>
                    <a:pt x="14182" y="11325"/>
                  </a:cubicBezTo>
                  <a:cubicBezTo>
                    <a:pt x="14203" y="11267"/>
                    <a:pt x="14223" y="11206"/>
                    <a:pt x="14243" y="11148"/>
                  </a:cubicBezTo>
                  <a:cubicBezTo>
                    <a:pt x="14250" y="11124"/>
                    <a:pt x="14260" y="11096"/>
                    <a:pt x="14267" y="11073"/>
                  </a:cubicBezTo>
                  <a:cubicBezTo>
                    <a:pt x="14314" y="10933"/>
                    <a:pt x="14366" y="10794"/>
                    <a:pt x="14417" y="10655"/>
                  </a:cubicBezTo>
                  <a:cubicBezTo>
                    <a:pt x="14448" y="10573"/>
                    <a:pt x="14478" y="10491"/>
                    <a:pt x="14512" y="10410"/>
                  </a:cubicBezTo>
                  <a:cubicBezTo>
                    <a:pt x="14536" y="10348"/>
                    <a:pt x="14559" y="10290"/>
                    <a:pt x="14583" y="10229"/>
                  </a:cubicBezTo>
                  <a:cubicBezTo>
                    <a:pt x="14635" y="10090"/>
                    <a:pt x="14685" y="9940"/>
                    <a:pt x="14729" y="9783"/>
                  </a:cubicBezTo>
                  <a:lnTo>
                    <a:pt x="14746" y="9719"/>
                  </a:lnTo>
                  <a:cubicBezTo>
                    <a:pt x="14828" y="9430"/>
                    <a:pt x="14913" y="9130"/>
                    <a:pt x="15015" y="8841"/>
                  </a:cubicBezTo>
                  <a:cubicBezTo>
                    <a:pt x="15145" y="8488"/>
                    <a:pt x="15250" y="8174"/>
                    <a:pt x="15342" y="7882"/>
                  </a:cubicBezTo>
                  <a:cubicBezTo>
                    <a:pt x="15437" y="7576"/>
                    <a:pt x="15550" y="7279"/>
                    <a:pt x="15644" y="7028"/>
                  </a:cubicBezTo>
                  <a:lnTo>
                    <a:pt x="15655" y="7001"/>
                  </a:lnTo>
                  <a:cubicBezTo>
                    <a:pt x="15706" y="6868"/>
                    <a:pt x="15760" y="6728"/>
                    <a:pt x="15808" y="6593"/>
                  </a:cubicBezTo>
                  <a:cubicBezTo>
                    <a:pt x="15845" y="6483"/>
                    <a:pt x="15876" y="6368"/>
                    <a:pt x="15910" y="6259"/>
                  </a:cubicBezTo>
                  <a:cubicBezTo>
                    <a:pt x="15924" y="6215"/>
                    <a:pt x="15937" y="6168"/>
                    <a:pt x="15951" y="6120"/>
                  </a:cubicBezTo>
                  <a:cubicBezTo>
                    <a:pt x="15991" y="5984"/>
                    <a:pt x="16032" y="5841"/>
                    <a:pt x="16080" y="5667"/>
                  </a:cubicBezTo>
                  <a:cubicBezTo>
                    <a:pt x="16124" y="5511"/>
                    <a:pt x="16178" y="5358"/>
                    <a:pt x="16230" y="5215"/>
                  </a:cubicBezTo>
                  <a:cubicBezTo>
                    <a:pt x="16284" y="5065"/>
                    <a:pt x="16338" y="4912"/>
                    <a:pt x="16390" y="4763"/>
                  </a:cubicBezTo>
                  <a:cubicBezTo>
                    <a:pt x="16444" y="4596"/>
                    <a:pt x="16489" y="4439"/>
                    <a:pt x="16522" y="4287"/>
                  </a:cubicBezTo>
                  <a:cubicBezTo>
                    <a:pt x="16566" y="4120"/>
                    <a:pt x="16618" y="3949"/>
                    <a:pt x="16668" y="3786"/>
                  </a:cubicBezTo>
                  <a:cubicBezTo>
                    <a:pt x="16685" y="3728"/>
                    <a:pt x="16702" y="3667"/>
                    <a:pt x="16723" y="3610"/>
                  </a:cubicBezTo>
                  <a:cubicBezTo>
                    <a:pt x="16750" y="3511"/>
                    <a:pt x="16781" y="3406"/>
                    <a:pt x="16801" y="3296"/>
                  </a:cubicBezTo>
                  <a:cubicBezTo>
                    <a:pt x="16818" y="3197"/>
                    <a:pt x="16828" y="3099"/>
                    <a:pt x="16839" y="3014"/>
                  </a:cubicBezTo>
                  <a:cubicBezTo>
                    <a:pt x="16839" y="2984"/>
                    <a:pt x="16839" y="2957"/>
                    <a:pt x="16836" y="2932"/>
                  </a:cubicBezTo>
                  <a:lnTo>
                    <a:pt x="16845" y="2926"/>
                  </a:lnTo>
                  <a:lnTo>
                    <a:pt x="16849" y="2922"/>
                  </a:lnTo>
                  <a:cubicBezTo>
                    <a:pt x="16947" y="2864"/>
                    <a:pt x="17022" y="2769"/>
                    <a:pt x="17053" y="2660"/>
                  </a:cubicBezTo>
                  <a:cubicBezTo>
                    <a:pt x="17084" y="2544"/>
                    <a:pt x="17070" y="2422"/>
                    <a:pt x="17009" y="2320"/>
                  </a:cubicBezTo>
                  <a:cubicBezTo>
                    <a:pt x="16958" y="2232"/>
                    <a:pt x="16852" y="2133"/>
                    <a:pt x="16743" y="2116"/>
                  </a:cubicBezTo>
                  <a:cubicBezTo>
                    <a:pt x="16529" y="2086"/>
                    <a:pt x="16298" y="2055"/>
                    <a:pt x="16066" y="2028"/>
                  </a:cubicBezTo>
                  <a:cubicBezTo>
                    <a:pt x="15974" y="2021"/>
                    <a:pt x="15880" y="2014"/>
                    <a:pt x="15791" y="2007"/>
                  </a:cubicBezTo>
                  <a:cubicBezTo>
                    <a:pt x="15723" y="2004"/>
                    <a:pt x="15655" y="2001"/>
                    <a:pt x="15586" y="1993"/>
                  </a:cubicBezTo>
                  <a:cubicBezTo>
                    <a:pt x="15502" y="1977"/>
                    <a:pt x="15417" y="1952"/>
                    <a:pt x="15325" y="1916"/>
                  </a:cubicBezTo>
                  <a:lnTo>
                    <a:pt x="15297" y="1905"/>
                  </a:lnTo>
                  <a:cubicBezTo>
                    <a:pt x="15093" y="1817"/>
                    <a:pt x="14883" y="1725"/>
                    <a:pt x="14661" y="1667"/>
                  </a:cubicBezTo>
                  <a:cubicBezTo>
                    <a:pt x="14586" y="1646"/>
                    <a:pt x="14512" y="1630"/>
                    <a:pt x="14437" y="1613"/>
                  </a:cubicBezTo>
                  <a:cubicBezTo>
                    <a:pt x="14305" y="1582"/>
                    <a:pt x="14165" y="1548"/>
                    <a:pt x="14032" y="1500"/>
                  </a:cubicBezTo>
                  <a:cubicBezTo>
                    <a:pt x="13930" y="1453"/>
                    <a:pt x="13828" y="1395"/>
                    <a:pt x="13726" y="1340"/>
                  </a:cubicBezTo>
                  <a:cubicBezTo>
                    <a:pt x="13658" y="1303"/>
                    <a:pt x="13583" y="1263"/>
                    <a:pt x="13512" y="1225"/>
                  </a:cubicBezTo>
                  <a:cubicBezTo>
                    <a:pt x="13358" y="1147"/>
                    <a:pt x="13195" y="1085"/>
                    <a:pt x="13039" y="1024"/>
                  </a:cubicBezTo>
                  <a:cubicBezTo>
                    <a:pt x="12991" y="1007"/>
                    <a:pt x="12944" y="990"/>
                    <a:pt x="12892" y="969"/>
                  </a:cubicBezTo>
                  <a:cubicBezTo>
                    <a:pt x="12831" y="943"/>
                    <a:pt x="12770" y="912"/>
                    <a:pt x="12709" y="885"/>
                  </a:cubicBezTo>
                  <a:cubicBezTo>
                    <a:pt x="12668" y="864"/>
                    <a:pt x="12624" y="844"/>
                    <a:pt x="12583" y="823"/>
                  </a:cubicBezTo>
                  <a:cubicBezTo>
                    <a:pt x="12481" y="776"/>
                    <a:pt x="12358" y="721"/>
                    <a:pt x="12229" y="684"/>
                  </a:cubicBezTo>
                  <a:cubicBezTo>
                    <a:pt x="12195" y="674"/>
                    <a:pt x="12162" y="660"/>
                    <a:pt x="12127" y="650"/>
                  </a:cubicBezTo>
                  <a:cubicBezTo>
                    <a:pt x="12100" y="633"/>
                    <a:pt x="12073" y="616"/>
                    <a:pt x="12039" y="592"/>
                  </a:cubicBezTo>
                  <a:cubicBezTo>
                    <a:pt x="11984" y="548"/>
                    <a:pt x="11917" y="497"/>
                    <a:pt x="11848" y="446"/>
                  </a:cubicBezTo>
                  <a:cubicBezTo>
                    <a:pt x="11767" y="388"/>
                    <a:pt x="11672" y="351"/>
                    <a:pt x="11583" y="313"/>
                  </a:cubicBezTo>
                  <a:cubicBezTo>
                    <a:pt x="11566" y="307"/>
                    <a:pt x="11545" y="299"/>
                    <a:pt x="11529" y="293"/>
                  </a:cubicBezTo>
                  <a:cubicBezTo>
                    <a:pt x="11471" y="269"/>
                    <a:pt x="11413" y="249"/>
                    <a:pt x="11355" y="228"/>
                  </a:cubicBezTo>
                  <a:cubicBezTo>
                    <a:pt x="11331" y="218"/>
                    <a:pt x="11311" y="211"/>
                    <a:pt x="11291" y="205"/>
                  </a:cubicBezTo>
                  <a:cubicBezTo>
                    <a:pt x="11267" y="191"/>
                    <a:pt x="11236" y="177"/>
                    <a:pt x="11209" y="160"/>
                  </a:cubicBezTo>
                  <a:cubicBezTo>
                    <a:pt x="11134" y="112"/>
                    <a:pt x="11049" y="75"/>
                    <a:pt x="10940" y="38"/>
                  </a:cubicBezTo>
                  <a:cubicBezTo>
                    <a:pt x="10876" y="13"/>
                    <a:pt x="10770" y="0"/>
                    <a:pt x="107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56"/>
            <p:cNvSpPr/>
            <p:nvPr/>
          </p:nvSpPr>
          <p:spPr>
            <a:xfrm>
              <a:off x="3570475" y="3077875"/>
              <a:ext cx="447525" cy="954125"/>
            </a:xfrm>
            <a:custGeom>
              <a:avLst/>
              <a:gdLst/>
              <a:ahLst/>
              <a:cxnLst/>
              <a:rect l="l" t="t" r="r" b="b"/>
              <a:pathLst>
                <a:path w="17901" h="38165" extrusionOk="0">
                  <a:moveTo>
                    <a:pt x="16567" y="1066"/>
                  </a:moveTo>
                  <a:cubicBezTo>
                    <a:pt x="16568" y="1068"/>
                    <a:pt x="16569" y="1071"/>
                    <a:pt x="16570" y="1074"/>
                  </a:cubicBezTo>
                  <a:lnTo>
                    <a:pt x="16570" y="1074"/>
                  </a:lnTo>
                  <a:cubicBezTo>
                    <a:pt x="16569" y="1071"/>
                    <a:pt x="16568" y="1068"/>
                    <a:pt x="16567" y="1066"/>
                  </a:cubicBezTo>
                  <a:close/>
                  <a:moveTo>
                    <a:pt x="17861" y="5171"/>
                  </a:moveTo>
                  <a:cubicBezTo>
                    <a:pt x="17862" y="5177"/>
                    <a:pt x="17863" y="5183"/>
                    <a:pt x="17863" y="5189"/>
                  </a:cubicBezTo>
                  <a:cubicBezTo>
                    <a:pt x="17863" y="5183"/>
                    <a:pt x="17862" y="5177"/>
                    <a:pt x="17861" y="5171"/>
                  </a:cubicBezTo>
                  <a:close/>
                  <a:moveTo>
                    <a:pt x="15730" y="603"/>
                  </a:moveTo>
                  <a:cubicBezTo>
                    <a:pt x="15741" y="613"/>
                    <a:pt x="15751" y="620"/>
                    <a:pt x="15761" y="630"/>
                  </a:cubicBezTo>
                  <a:cubicBezTo>
                    <a:pt x="15774" y="640"/>
                    <a:pt x="15785" y="653"/>
                    <a:pt x="15795" y="667"/>
                  </a:cubicBezTo>
                  <a:cubicBezTo>
                    <a:pt x="15856" y="749"/>
                    <a:pt x="15893" y="837"/>
                    <a:pt x="15941" y="926"/>
                  </a:cubicBezTo>
                  <a:cubicBezTo>
                    <a:pt x="15986" y="1008"/>
                    <a:pt x="16030" y="1089"/>
                    <a:pt x="16071" y="1174"/>
                  </a:cubicBezTo>
                  <a:cubicBezTo>
                    <a:pt x="16094" y="1239"/>
                    <a:pt x="16115" y="1306"/>
                    <a:pt x="16135" y="1372"/>
                  </a:cubicBezTo>
                  <a:cubicBezTo>
                    <a:pt x="16162" y="1463"/>
                    <a:pt x="16200" y="1551"/>
                    <a:pt x="16231" y="1640"/>
                  </a:cubicBezTo>
                  <a:cubicBezTo>
                    <a:pt x="16261" y="1719"/>
                    <a:pt x="16275" y="1800"/>
                    <a:pt x="16295" y="1878"/>
                  </a:cubicBezTo>
                  <a:cubicBezTo>
                    <a:pt x="16315" y="1967"/>
                    <a:pt x="16366" y="2049"/>
                    <a:pt x="16404" y="2127"/>
                  </a:cubicBezTo>
                  <a:cubicBezTo>
                    <a:pt x="16414" y="2154"/>
                    <a:pt x="16424" y="2178"/>
                    <a:pt x="16435" y="2201"/>
                  </a:cubicBezTo>
                  <a:cubicBezTo>
                    <a:pt x="16475" y="2311"/>
                    <a:pt x="16502" y="2423"/>
                    <a:pt x="16537" y="2531"/>
                  </a:cubicBezTo>
                  <a:cubicBezTo>
                    <a:pt x="16550" y="2586"/>
                    <a:pt x="16564" y="2644"/>
                    <a:pt x="16581" y="2698"/>
                  </a:cubicBezTo>
                  <a:cubicBezTo>
                    <a:pt x="16598" y="2760"/>
                    <a:pt x="16628" y="2817"/>
                    <a:pt x="16655" y="2878"/>
                  </a:cubicBezTo>
                  <a:cubicBezTo>
                    <a:pt x="16680" y="2947"/>
                    <a:pt x="16693" y="3018"/>
                    <a:pt x="16707" y="3093"/>
                  </a:cubicBezTo>
                  <a:cubicBezTo>
                    <a:pt x="16727" y="3198"/>
                    <a:pt x="16744" y="3303"/>
                    <a:pt x="16765" y="3409"/>
                  </a:cubicBezTo>
                  <a:cubicBezTo>
                    <a:pt x="16782" y="3494"/>
                    <a:pt x="16815" y="3576"/>
                    <a:pt x="16839" y="3658"/>
                  </a:cubicBezTo>
                  <a:cubicBezTo>
                    <a:pt x="16856" y="3722"/>
                    <a:pt x="16870" y="3787"/>
                    <a:pt x="16880" y="3854"/>
                  </a:cubicBezTo>
                  <a:cubicBezTo>
                    <a:pt x="16887" y="3939"/>
                    <a:pt x="16897" y="4028"/>
                    <a:pt x="16917" y="4117"/>
                  </a:cubicBezTo>
                  <a:cubicBezTo>
                    <a:pt x="16931" y="4181"/>
                    <a:pt x="16958" y="4239"/>
                    <a:pt x="16972" y="4304"/>
                  </a:cubicBezTo>
                  <a:cubicBezTo>
                    <a:pt x="16989" y="4372"/>
                    <a:pt x="17009" y="4437"/>
                    <a:pt x="17022" y="4504"/>
                  </a:cubicBezTo>
                  <a:cubicBezTo>
                    <a:pt x="17040" y="4569"/>
                    <a:pt x="17054" y="4637"/>
                    <a:pt x="17063" y="4702"/>
                  </a:cubicBezTo>
                  <a:cubicBezTo>
                    <a:pt x="17071" y="4780"/>
                    <a:pt x="17084" y="4858"/>
                    <a:pt x="17101" y="4936"/>
                  </a:cubicBezTo>
                  <a:cubicBezTo>
                    <a:pt x="17115" y="5005"/>
                    <a:pt x="17145" y="5066"/>
                    <a:pt x="17162" y="5131"/>
                  </a:cubicBezTo>
                  <a:cubicBezTo>
                    <a:pt x="17179" y="5192"/>
                    <a:pt x="17193" y="5253"/>
                    <a:pt x="17203" y="5317"/>
                  </a:cubicBezTo>
                  <a:cubicBezTo>
                    <a:pt x="17210" y="5372"/>
                    <a:pt x="17223" y="5426"/>
                    <a:pt x="17237" y="5484"/>
                  </a:cubicBezTo>
                  <a:cubicBezTo>
                    <a:pt x="17240" y="5518"/>
                    <a:pt x="17240" y="5549"/>
                    <a:pt x="17240" y="5583"/>
                  </a:cubicBezTo>
                  <a:cubicBezTo>
                    <a:pt x="17244" y="5607"/>
                    <a:pt x="17244" y="5630"/>
                    <a:pt x="17244" y="5654"/>
                  </a:cubicBezTo>
                  <a:cubicBezTo>
                    <a:pt x="17237" y="5691"/>
                    <a:pt x="17227" y="5729"/>
                    <a:pt x="17220" y="5767"/>
                  </a:cubicBezTo>
                  <a:cubicBezTo>
                    <a:pt x="17203" y="5838"/>
                    <a:pt x="17203" y="5909"/>
                    <a:pt x="17196" y="5980"/>
                  </a:cubicBezTo>
                  <a:cubicBezTo>
                    <a:pt x="17173" y="6123"/>
                    <a:pt x="17135" y="6263"/>
                    <a:pt x="17108" y="6402"/>
                  </a:cubicBezTo>
                  <a:cubicBezTo>
                    <a:pt x="17091" y="6484"/>
                    <a:pt x="17063" y="6563"/>
                    <a:pt x="17047" y="6644"/>
                  </a:cubicBezTo>
                  <a:cubicBezTo>
                    <a:pt x="17027" y="6740"/>
                    <a:pt x="16999" y="6828"/>
                    <a:pt x="16975" y="6919"/>
                  </a:cubicBezTo>
                  <a:cubicBezTo>
                    <a:pt x="16931" y="7087"/>
                    <a:pt x="16863" y="7239"/>
                    <a:pt x="16809" y="7403"/>
                  </a:cubicBezTo>
                  <a:cubicBezTo>
                    <a:pt x="16761" y="7542"/>
                    <a:pt x="16716" y="7685"/>
                    <a:pt x="16676" y="7828"/>
                  </a:cubicBezTo>
                  <a:cubicBezTo>
                    <a:pt x="16625" y="7998"/>
                    <a:pt x="16570" y="8172"/>
                    <a:pt x="16516" y="8341"/>
                  </a:cubicBezTo>
                  <a:cubicBezTo>
                    <a:pt x="16458" y="8519"/>
                    <a:pt x="16404" y="8699"/>
                    <a:pt x="16346" y="8879"/>
                  </a:cubicBezTo>
                  <a:cubicBezTo>
                    <a:pt x="16237" y="9226"/>
                    <a:pt x="16118" y="9566"/>
                    <a:pt x="16019" y="9916"/>
                  </a:cubicBezTo>
                  <a:cubicBezTo>
                    <a:pt x="15969" y="10087"/>
                    <a:pt x="15924" y="10257"/>
                    <a:pt x="15866" y="10423"/>
                  </a:cubicBezTo>
                  <a:cubicBezTo>
                    <a:pt x="15808" y="10597"/>
                    <a:pt x="15741" y="10764"/>
                    <a:pt x="15675" y="10937"/>
                  </a:cubicBezTo>
                  <a:cubicBezTo>
                    <a:pt x="15611" y="11107"/>
                    <a:pt x="15543" y="11281"/>
                    <a:pt x="15482" y="11454"/>
                  </a:cubicBezTo>
                  <a:cubicBezTo>
                    <a:pt x="15417" y="11627"/>
                    <a:pt x="15359" y="11808"/>
                    <a:pt x="15295" y="11981"/>
                  </a:cubicBezTo>
                  <a:cubicBezTo>
                    <a:pt x="15230" y="12158"/>
                    <a:pt x="15162" y="12332"/>
                    <a:pt x="15097" y="12508"/>
                  </a:cubicBezTo>
                  <a:cubicBezTo>
                    <a:pt x="15030" y="12689"/>
                    <a:pt x="14965" y="12873"/>
                    <a:pt x="14900" y="13056"/>
                  </a:cubicBezTo>
                  <a:cubicBezTo>
                    <a:pt x="14785" y="13383"/>
                    <a:pt x="14683" y="13713"/>
                    <a:pt x="14563" y="14036"/>
                  </a:cubicBezTo>
                  <a:cubicBezTo>
                    <a:pt x="14516" y="14158"/>
                    <a:pt x="14465" y="14278"/>
                    <a:pt x="14417" y="14400"/>
                  </a:cubicBezTo>
                  <a:cubicBezTo>
                    <a:pt x="14373" y="14516"/>
                    <a:pt x="14325" y="14631"/>
                    <a:pt x="14278" y="14747"/>
                  </a:cubicBezTo>
                  <a:cubicBezTo>
                    <a:pt x="14176" y="14998"/>
                    <a:pt x="14077" y="15251"/>
                    <a:pt x="13975" y="15502"/>
                  </a:cubicBezTo>
                  <a:cubicBezTo>
                    <a:pt x="13781" y="15978"/>
                    <a:pt x="13584" y="16451"/>
                    <a:pt x="13386" y="16928"/>
                  </a:cubicBezTo>
                  <a:cubicBezTo>
                    <a:pt x="13257" y="17234"/>
                    <a:pt x="13124" y="17537"/>
                    <a:pt x="12992" y="17843"/>
                  </a:cubicBezTo>
                  <a:cubicBezTo>
                    <a:pt x="12927" y="17989"/>
                    <a:pt x="12852" y="18132"/>
                    <a:pt x="12785" y="18278"/>
                  </a:cubicBezTo>
                  <a:cubicBezTo>
                    <a:pt x="12706" y="18448"/>
                    <a:pt x="12625" y="18611"/>
                    <a:pt x="12546" y="18782"/>
                  </a:cubicBezTo>
                  <a:cubicBezTo>
                    <a:pt x="12243" y="19431"/>
                    <a:pt x="11940" y="20084"/>
                    <a:pt x="11662" y="20744"/>
                  </a:cubicBezTo>
                  <a:cubicBezTo>
                    <a:pt x="11532" y="21050"/>
                    <a:pt x="11410" y="21357"/>
                    <a:pt x="11281" y="21663"/>
                  </a:cubicBezTo>
                  <a:cubicBezTo>
                    <a:pt x="11108" y="22074"/>
                    <a:pt x="10934" y="22486"/>
                    <a:pt x="10750" y="22894"/>
                  </a:cubicBezTo>
                  <a:cubicBezTo>
                    <a:pt x="10641" y="23136"/>
                    <a:pt x="10536" y="23380"/>
                    <a:pt x="10444" y="23629"/>
                  </a:cubicBezTo>
                  <a:cubicBezTo>
                    <a:pt x="10366" y="23847"/>
                    <a:pt x="10281" y="24064"/>
                    <a:pt x="10192" y="24279"/>
                  </a:cubicBezTo>
                  <a:cubicBezTo>
                    <a:pt x="10108" y="24479"/>
                    <a:pt x="10009" y="24676"/>
                    <a:pt x="9910" y="24874"/>
                  </a:cubicBezTo>
                  <a:cubicBezTo>
                    <a:pt x="9797" y="25098"/>
                    <a:pt x="9689" y="25323"/>
                    <a:pt x="9580" y="25547"/>
                  </a:cubicBezTo>
                  <a:cubicBezTo>
                    <a:pt x="9471" y="25778"/>
                    <a:pt x="9365" y="26010"/>
                    <a:pt x="9267" y="26248"/>
                  </a:cubicBezTo>
                  <a:cubicBezTo>
                    <a:pt x="9175" y="26462"/>
                    <a:pt x="9094" y="26676"/>
                    <a:pt x="9005" y="26891"/>
                  </a:cubicBezTo>
                  <a:cubicBezTo>
                    <a:pt x="8863" y="27227"/>
                    <a:pt x="8706" y="27558"/>
                    <a:pt x="8539" y="27880"/>
                  </a:cubicBezTo>
                  <a:cubicBezTo>
                    <a:pt x="8359" y="28227"/>
                    <a:pt x="8196" y="28582"/>
                    <a:pt x="8032" y="28935"/>
                  </a:cubicBezTo>
                  <a:cubicBezTo>
                    <a:pt x="7869" y="29289"/>
                    <a:pt x="7723" y="29646"/>
                    <a:pt x="7556" y="29997"/>
                  </a:cubicBezTo>
                  <a:cubicBezTo>
                    <a:pt x="7396" y="30337"/>
                    <a:pt x="7205" y="30667"/>
                    <a:pt x="7009" y="30987"/>
                  </a:cubicBezTo>
                  <a:cubicBezTo>
                    <a:pt x="6903" y="31160"/>
                    <a:pt x="6797" y="31330"/>
                    <a:pt x="6699" y="31507"/>
                  </a:cubicBezTo>
                  <a:cubicBezTo>
                    <a:pt x="6607" y="31674"/>
                    <a:pt x="6515" y="31837"/>
                    <a:pt x="6420" y="32003"/>
                  </a:cubicBezTo>
                  <a:cubicBezTo>
                    <a:pt x="6332" y="32160"/>
                    <a:pt x="6250" y="32323"/>
                    <a:pt x="6168" y="32483"/>
                  </a:cubicBezTo>
                  <a:cubicBezTo>
                    <a:pt x="6076" y="32653"/>
                    <a:pt x="5985" y="32824"/>
                    <a:pt x="5903" y="33000"/>
                  </a:cubicBezTo>
                  <a:cubicBezTo>
                    <a:pt x="5750" y="33317"/>
                    <a:pt x="5590" y="33630"/>
                    <a:pt x="5434" y="33942"/>
                  </a:cubicBezTo>
                  <a:cubicBezTo>
                    <a:pt x="5266" y="34269"/>
                    <a:pt x="5120" y="34603"/>
                    <a:pt x="4960" y="34929"/>
                  </a:cubicBezTo>
                  <a:cubicBezTo>
                    <a:pt x="4886" y="35079"/>
                    <a:pt x="4817" y="35232"/>
                    <a:pt x="4740" y="35375"/>
                  </a:cubicBezTo>
                  <a:cubicBezTo>
                    <a:pt x="4665" y="35511"/>
                    <a:pt x="4590" y="35640"/>
                    <a:pt x="4518" y="35776"/>
                  </a:cubicBezTo>
                  <a:cubicBezTo>
                    <a:pt x="4368" y="36058"/>
                    <a:pt x="4192" y="36324"/>
                    <a:pt x="3998" y="36579"/>
                  </a:cubicBezTo>
                  <a:cubicBezTo>
                    <a:pt x="3927" y="36667"/>
                    <a:pt x="3855" y="36759"/>
                    <a:pt x="3784" y="36848"/>
                  </a:cubicBezTo>
                  <a:cubicBezTo>
                    <a:pt x="3746" y="36895"/>
                    <a:pt x="3709" y="36943"/>
                    <a:pt x="3668" y="36987"/>
                  </a:cubicBezTo>
                  <a:cubicBezTo>
                    <a:pt x="3633" y="37021"/>
                    <a:pt x="3600" y="37055"/>
                    <a:pt x="3562" y="37085"/>
                  </a:cubicBezTo>
                  <a:cubicBezTo>
                    <a:pt x="3413" y="37192"/>
                    <a:pt x="3250" y="37280"/>
                    <a:pt x="3079" y="37358"/>
                  </a:cubicBezTo>
                  <a:cubicBezTo>
                    <a:pt x="3011" y="37385"/>
                    <a:pt x="2944" y="37409"/>
                    <a:pt x="2872" y="37423"/>
                  </a:cubicBezTo>
                  <a:cubicBezTo>
                    <a:pt x="2855" y="37424"/>
                    <a:pt x="2839" y="37425"/>
                    <a:pt x="2823" y="37425"/>
                  </a:cubicBezTo>
                  <a:cubicBezTo>
                    <a:pt x="2807" y="37425"/>
                    <a:pt x="2792" y="37424"/>
                    <a:pt x="2776" y="37423"/>
                  </a:cubicBezTo>
                  <a:cubicBezTo>
                    <a:pt x="2691" y="37405"/>
                    <a:pt x="2613" y="37379"/>
                    <a:pt x="2531" y="37355"/>
                  </a:cubicBezTo>
                  <a:cubicBezTo>
                    <a:pt x="2464" y="37330"/>
                    <a:pt x="2396" y="37310"/>
                    <a:pt x="2327" y="37283"/>
                  </a:cubicBezTo>
                  <a:cubicBezTo>
                    <a:pt x="2259" y="37256"/>
                    <a:pt x="2195" y="37222"/>
                    <a:pt x="2134" y="37184"/>
                  </a:cubicBezTo>
                  <a:cubicBezTo>
                    <a:pt x="2073" y="37147"/>
                    <a:pt x="2015" y="37110"/>
                    <a:pt x="1960" y="37072"/>
                  </a:cubicBezTo>
                  <a:cubicBezTo>
                    <a:pt x="1834" y="36960"/>
                    <a:pt x="1722" y="36837"/>
                    <a:pt x="1613" y="36708"/>
                  </a:cubicBezTo>
                  <a:cubicBezTo>
                    <a:pt x="1511" y="36572"/>
                    <a:pt x="1426" y="36426"/>
                    <a:pt x="1344" y="36276"/>
                  </a:cubicBezTo>
                  <a:cubicBezTo>
                    <a:pt x="1270" y="36140"/>
                    <a:pt x="1195" y="36008"/>
                    <a:pt x="1130" y="35868"/>
                  </a:cubicBezTo>
                  <a:cubicBezTo>
                    <a:pt x="1090" y="35752"/>
                    <a:pt x="1052" y="35633"/>
                    <a:pt x="1032" y="35514"/>
                  </a:cubicBezTo>
                  <a:cubicBezTo>
                    <a:pt x="1014" y="35378"/>
                    <a:pt x="1008" y="35245"/>
                    <a:pt x="997" y="35113"/>
                  </a:cubicBezTo>
                  <a:cubicBezTo>
                    <a:pt x="991" y="34953"/>
                    <a:pt x="991" y="34793"/>
                    <a:pt x="994" y="34633"/>
                  </a:cubicBezTo>
                  <a:cubicBezTo>
                    <a:pt x="1004" y="34335"/>
                    <a:pt x="1012" y="34031"/>
                    <a:pt x="1046" y="33732"/>
                  </a:cubicBezTo>
                  <a:lnTo>
                    <a:pt x="1046" y="33732"/>
                  </a:lnTo>
                  <a:cubicBezTo>
                    <a:pt x="1044" y="33741"/>
                    <a:pt x="1043" y="33750"/>
                    <a:pt x="1041" y="33759"/>
                  </a:cubicBezTo>
                  <a:cubicBezTo>
                    <a:pt x="1044" y="33742"/>
                    <a:pt x="1046" y="33726"/>
                    <a:pt x="1048" y="33710"/>
                  </a:cubicBezTo>
                  <a:lnTo>
                    <a:pt x="1048" y="33710"/>
                  </a:lnTo>
                  <a:cubicBezTo>
                    <a:pt x="1047" y="33717"/>
                    <a:pt x="1047" y="33725"/>
                    <a:pt x="1046" y="33732"/>
                  </a:cubicBezTo>
                  <a:lnTo>
                    <a:pt x="1046" y="33732"/>
                  </a:lnTo>
                  <a:cubicBezTo>
                    <a:pt x="1050" y="33704"/>
                    <a:pt x="1054" y="33676"/>
                    <a:pt x="1057" y="33648"/>
                  </a:cubicBezTo>
                  <a:lnTo>
                    <a:pt x="1057" y="33648"/>
                  </a:lnTo>
                  <a:cubicBezTo>
                    <a:pt x="1054" y="33669"/>
                    <a:pt x="1051" y="33689"/>
                    <a:pt x="1048" y="33710"/>
                  </a:cubicBezTo>
                  <a:lnTo>
                    <a:pt x="1048" y="33710"/>
                  </a:lnTo>
                  <a:cubicBezTo>
                    <a:pt x="1051" y="33682"/>
                    <a:pt x="1055" y="33654"/>
                    <a:pt x="1059" y="33626"/>
                  </a:cubicBezTo>
                  <a:lnTo>
                    <a:pt x="1059" y="33626"/>
                  </a:lnTo>
                  <a:cubicBezTo>
                    <a:pt x="1058" y="33634"/>
                    <a:pt x="1057" y="33641"/>
                    <a:pt x="1057" y="33648"/>
                  </a:cubicBezTo>
                  <a:lnTo>
                    <a:pt x="1057" y="33648"/>
                  </a:lnTo>
                  <a:cubicBezTo>
                    <a:pt x="1068" y="33563"/>
                    <a:pt x="1079" y="33477"/>
                    <a:pt x="1086" y="33391"/>
                  </a:cubicBezTo>
                  <a:cubicBezTo>
                    <a:pt x="1090" y="33320"/>
                    <a:pt x="1099" y="33248"/>
                    <a:pt x="1107" y="33177"/>
                  </a:cubicBezTo>
                  <a:cubicBezTo>
                    <a:pt x="1128" y="33041"/>
                    <a:pt x="1150" y="32901"/>
                    <a:pt x="1169" y="32761"/>
                  </a:cubicBezTo>
                  <a:lnTo>
                    <a:pt x="1169" y="32761"/>
                  </a:lnTo>
                  <a:cubicBezTo>
                    <a:pt x="1194" y="32616"/>
                    <a:pt x="1225" y="32473"/>
                    <a:pt x="1253" y="32330"/>
                  </a:cubicBezTo>
                  <a:cubicBezTo>
                    <a:pt x="1283" y="32160"/>
                    <a:pt x="1321" y="31994"/>
                    <a:pt x="1358" y="31824"/>
                  </a:cubicBezTo>
                  <a:cubicBezTo>
                    <a:pt x="1399" y="31633"/>
                    <a:pt x="1443" y="31442"/>
                    <a:pt x="1490" y="31252"/>
                  </a:cubicBezTo>
                  <a:cubicBezTo>
                    <a:pt x="1539" y="31055"/>
                    <a:pt x="1600" y="30864"/>
                    <a:pt x="1650" y="30667"/>
                  </a:cubicBezTo>
                  <a:cubicBezTo>
                    <a:pt x="1749" y="30303"/>
                    <a:pt x="1845" y="29932"/>
                    <a:pt x="1950" y="29568"/>
                  </a:cubicBezTo>
                  <a:cubicBezTo>
                    <a:pt x="2052" y="29204"/>
                    <a:pt x="2184" y="28847"/>
                    <a:pt x="2304" y="28486"/>
                  </a:cubicBezTo>
                  <a:cubicBezTo>
                    <a:pt x="2416" y="28129"/>
                    <a:pt x="2525" y="27772"/>
                    <a:pt x="2644" y="27415"/>
                  </a:cubicBezTo>
                  <a:cubicBezTo>
                    <a:pt x="2760" y="27068"/>
                    <a:pt x="2886" y="26724"/>
                    <a:pt x="2998" y="26377"/>
                  </a:cubicBezTo>
                  <a:cubicBezTo>
                    <a:pt x="3110" y="26020"/>
                    <a:pt x="3219" y="25663"/>
                    <a:pt x="3338" y="25306"/>
                  </a:cubicBezTo>
                  <a:cubicBezTo>
                    <a:pt x="3454" y="24952"/>
                    <a:pt x="3572" y="24594"/>
                    <a:pt x="3688" y="24241"/>
                  </a:cubicBezTo>
                  <a:cubicBezTo>
                    <a:pt x="3804" y="23877"/>
                    <a:pt x="3923" y="23513"/>
                    <a:pt x="4049" y="23153"/>
                  </a:cubicBezTo>
                  <a:cubicBezTo>
                    <a:pt x="4178" y="22785"/>
                    <a:pt x="4314" y="22418"/>
                    <a:pt x="4443" y="22051"/>
                  </a:cubicBezTo>
                  <a:cubicBezTo>
                    <a:pt x="4576" y="21680"/>
                    <a:pt x="4712" y="21308"/>
                    <a:pt x="4845" y="20938"/>
                  </a:cubicBezTo>
                  <a:cubicBezTo>
                    <a:pt x="4913" y="20751"/>
                    <a:pt x="4974" y="20564"/>
                    <a:pt x="5042" y="20380"/>
                  </a:cubicBezTo>
                  <a:cubicBezTo>
                    <a:pt x="5110" y="20193"/>
                    <a:pt x="5178" y="20010"/>
                    <a:pt x="5246" y="19823"/>
                  </a:cubicBezTo>
                  <a:cubicBezTo>
                    <a:pt x="5376" y="19458"/>
                    <a:pt x="5515" y="19094"/>
                    <a:pt x="5641" y="18727"/>
                  </a:cubicBezTo>
                  <a:cubicBezTo>
                    <a:pt x="5760" y="18373"/>
                    <a:pt x="5872" y="18016"/>
                    <a:pt x="5995" y="17662"/>
                  </a:cubicBezTo>
                  <a:cubicBezTo>
                    <a:pt x="6052" y="17482"/>
                    <a:pt x="6114" y="17305"/>
                    <a:pt x="6178" y="17128"/>
                  </a:cubicBezTo>
                  <a:cubicBezTo>
                    <a:pt x="6250" y="16937"/>
                    <a:pt x="6324" y="16747"/>
                    <a:pt x="6389" y="16553"/>
                  </a:cubicBezTo>
                  <a:cubicBezTo>
                    <a:pt x="6505" y="16193"/>
                    <a:pt x="6624" y="15835"/>
                    <a:pt x="6753" y="15482"/>
                  </a:cubicBezTo>
                  <a:cubicBezTo>
                    <a:pt x="6811" y="15315"/>
                    <a:pt x="6879" y="15149"/>
                    <a:pt x="6933" y="14981"/>
                  </a:cubicBezTo>
                  <a:cubicBezTo>
                    <a:pt x="6991" y="14808"/>
                    <a:pt x="7046" y="14638"/>
                    <a:pt x="7107" y="14468"/>
                  </a:cubicBezTo>
                  <a:cubicBezTo>
                    <a:pt x="7230" y="14135"/>
                    <a:pt x="7362" y="13805"/>
                    <a:pt x="7488" y="13471"/>
                  </a:cubicBezTo>
                  <a:cubicBezTo>
                    <a:pt x="7618" y="13128"/>
                    <a:pt x="7733" y="12781"/>
                    <a:pt x="7845" y="12430"/>
                  </a:cubicBezTo>
                  <a:cubicBezTo>
                    <a:pt x="7960" y="12070"/>
                    <a:pt x="8059" y="11703"/>
                    <a:pt x="8165" y="11338"/>
                  </a:cubicBezTo>
                  <a:cubicBezTo>
                    <a:pt x="8271" y="10988"/>
                    <a:pt x="8393" y="10648"/>
                    <a:pt x="8511" y="10301"/>
                  </a:cubicBezTo>
                  <a:cubicBezTo>
                    <a:pt x="8631" y="9951"/>
                    <a:pt x="8723" y="9593"/>
                    <a:pt x="8828" y="9243"/>
                  </a:cubicBezTo>
                  <a:cubicBezTo>
                    <a:pt x="8934" y="8896"/>
                    <a:pt x="9056" y="8559"/>
                    <a:pt x="9185" y="8222"/>
                  </a:cubicBezTo>
                  <a:cubicBezTo>
                    <a:pt x="9312" y="7899"/>
                    <a:pt x="9417" y="7569"/>
                    <a:pt x="9536" y="7243"/>
                  </a:cubicBezTo>
                  <a:cubicBezTo>
                    <a:pt x="9712" y="6763"/>
                    <a:pt x="9917" y="6294"/>
                    <a:pt x="10097" y="5814"/>
                  </a:cubicBezTo>
                  <a:cubicBezTo>
                    <a:pt x="10189" y="5572"/>
                    <a:pt x="10267" y="5327"/>
                    <a:pt x="10359" y="5086"/>
                  </a:cubicBezTo>
                  <a:cubicBezTo>
                    <a:pt x="10437" y="4875"/>
                    <a:pt x="10522" y="4668"/>
                    <a:pt x="10607" y="4460"/>
                  </a:cubicBezTo>
                  <a:cubicBezTo>
                    <a:pt x="10709" y="4229"/>
                    <a:pt x="10828" y="4005"/>
                    <a:pt x="10934" y="3776"/>
                  </a:cubicBezTo>
                  <a:cubicBezTo>
                    <a:pt x="10981" y="3668"/>
                    <a:pt x="11036" y="3562"/>
                    <a:pt x="11097" y="3460"/>
                  </a:cubicBezTo>
                  <a:cubicBezTo>
                    <a:pt x="11148" y="3372"/>
                    <a:pt x="11206" y="3290"/>
                    <a:pt x="11267" y="3209"/>
                  </a:cubicBezTo>
                  <a:cubicBezTo>
                    <a:pt x="11383" y="3069"/>
                    <a:pt x="11519" y="2939"/>
                    <a:pt x="11662" y="2821"/>
                  </a:cubicBezTo>
                  <a:cubicBezTo>
                    <a:pt x="11931" y="2623"/>
                    <a:pt x="12223" y="2457"/>
                    <a:pt x="12509" y="2283"/>
                  </a:cubicBezTo>
                  <a:cubicBezTo>
                    <a:pt x="12662" y="2191"/>
                    <a:pt x="12815" y="2102"/>
                    <a:pt x="12972" y="2014"/>
                  </a:cubicBezTo>
                  <a:cubicBezTo>
                    <a:pt x="13138" y="1923"/>
                    <a:pt x="13301" y="1831"/>
                    <a:pt x="13465" y="1732"/>
                  </a:cubicBezTo>
                  <a:cubicBezTo>
                    <a:pt x="13777" y="1545"/>
                    <a:pt x="14094" y="1368"/>
                    <a:pt x="14414" y="1195"/>
                  </a:cubicBezTo>
                  <a:cubicBezTo>
                    <a:pt x="14744" y="1021"/>
                    <a:pt x="15088" y="871"/>
                    <a:pt x="15427" y="722"/>
                  </a:cubicBezTo>
                  <a:cubicBezTo>
                    <a:pt x="15529" y="684"/>
                    <a:pt x="15628" y="644"/>
                    <a:pt x="15730" y="603"/>
                  </a:cubicBezTo>
                  <a:close/>
                  <a:moveTo>
                    <a:pt x="15744" y="0"/>
                  </a:moveTo>
                  <a:cubicBezTo>
                    <a:pt x="15720" y="0"/>
                    <a:pt x="15696" y="4"/>
                    <a:pt x="15675" y="14"/>
                  </a:cubicBezTo>
                  <a:cubicBezTo>
                    <a:pt x="14920" y="310"/>
                    <a:pt x="14179" y="640"/>
                    <a:pt x="13461" y="1017"/>
                  </a:cubicBezTo>
                  <a:cubicBezTo>
                    <a:pt x="13295" y="1106"/>
                    <a:pt x="13128" y="1198"/>
                    <a:pt x="12958" y="1286"/>
                  </a:cubicBezTo>
                  <a:cubicBezTo>
                    <a:pt x="12805" y="1368"/>
                    <a:pt x="12642" y="1436"/>
                    <a:pt x="12485" y="1511"/>
                  </a:cubicBezTo>
                  <a:cubicBezTo>
                    <a:pt x="12312" y="1596"/>
                    <a:pt x="12141" y="1688"/>
                    <a:pt x="11968" y="1776"/>
                  </a:cubicBezTo>
                  <a:cubicBezTo>
                    <a:pt x="11808" y="1858"/>
                    <a:pt x="11648" y="1950"/>
                    <a:pt x="11491" y="2041"/>
                  </a:cubicBezTo>
                  <a:cubicBezTo>
                    <a:pt x="11318" y="2143"/>
                    <a:pt x="11152" y="2253"/>
                    <a:pt x="10995" y="2385"/>
                  </a:cubicBezTo>
                  <a:cubicBezTo>
                    <a:pt x="10859" y="2498"/>
                    <a:pt x="10726" y="2613"/>
                    <a:pt x="10601" y="2739"/>
                  </a:cubicBezTo>
                  <a:cubicBezTo>
                    <a:pt x="10471" y="2872"/>
                    <a:pt x="10362" y="3025"/>
                    <a:pt x="10260" y="3181"/>
                  </a:cubicBezTo>
                  <a:cubicBezTo>
                    <a:pt x="10219" y="3239"/>
                    <a:pt x="10185" y="3303"/>
                    <a:pt x="10148" y="3365"/>
                  </a:cubicBezTo>
                  <a:cubicBezTo>
                    <a:pt x="10108" y="3436"/>
                    <a:pt x="10063" y="3504"/>
                    <a:pt x="10022" y="3572"/>
                  </a:cubicBezTo>
                  <a:cubicBezTo>
                    <a:pt x="9934" y="3715"/>
                    <a:pt x="9849" y="3858"/>
                    <a:pt x="9770" y="4008"/>
                  </a:cubicBezTo>
                  <a:cubicBezTo>
                    <a:pt x="9695" y="4161"/>
                    <a:pt x="9628" y="4314"/>
                    <a:pt x="9560" y="4470"/>
                  </a:cubicBezTo>
                  <a:cubicBezTo>
                    <a:pt x="9396" y="4834"/>
                    <a:pt x="9267" y="5209"/>
                    <a:pt x="9128" y="5580"/>
                  </a:cubicBezTo>
                  <a:cubicBezTo>
                    <a:pt x="9005" y="5909"/>
                    <a:pt x="8872" y="6236"/>
                    <a:pt x="8747" y="6563"/>
                  </a:cubicBezTo>
                  <a:cubicBezTo>
                    <a:pt x="8621" y="6886"/>
                    <a:pt x="8505" y="7209"/>
                    <a:pt x="8393" y="7536"/>
                  </a:cubicBezTo>
                  <a:cubicBezTo>
                    <a:pt x="8274" y="7886"/>
                    <a:pt x="8134" y="8233"/>
                    <a:pt x="8018" y="8583"/>
                  </a:cubicBezTo>
                  <a:cubicBezTo>
                    <a:pt x="7907" y="8919"/>
                    <a:pt x="7811" y="9263"/>
                    <a:pt x="7712" y="9604"/>
                  </a:cubicBezTo>
                  <a:cubicBezTo>
                    <a:pt x="7613" y="9957"/>
                    <a:pt x="7481" y="10301"/>
                    <a:pt x="7359" y="10645"/>
                  </a:cubicBezTo>
                  <a:cubicBezTo>
                    <a:pt x="7233" y="10995"/>
                    <a:pt x="7131" y="11352"/>
                    <a:pt x="7022" y="11706"/>
                  </a:cubicBezTo>
                  <a:cubicBezTo>
                    <a:pt x="6916" y="12056"/>
                    <a:pt x="6801" y="12406"/>
                    <a:pt x="6679" y="12753"/>
                  </a:cubicBezTo>
                  <a:cubicBezTo>
                    <a:pt x="6559" y="13094"/>
                    <a:pt x="6420" y="13427"/>
                    <a:pt x="6284" y="13761"/>
                  </a:cubicBezTo>
                  <a:cubicBezTo>
                    <a:pt x="6219" y="13917"/>
                    <a:pt x="6155" y="14073"/>
                    <a:pt x="6093" y="14230"/>
                  </a:cubicBezTo>
                  <a:cubicBezTo>
                    <a:pt x="6029" y="14397"/>
                    <a:pt x="5977" y="14563"/>
                    <a:pt x="5916" y="14727"/>
                  </a:cubicBezTo>
                  <a:cubicBezTo>
                    <a:pt x="5784" y="15074"/>
                    <a:pt x="5638" y="15414"/>
                    <a:pt x="5515" y="15764"/>
                  </a:cubicBezTo>
                  <a:cubicBezTo>
                    <a:pt x="5454" y="15948"/>
                    <a:pt x="5393" y="16128"/>
                    <a:pt x="5332" y="16312"/>
                  </a:cubicBezTo>
                  <a:cubicBezTo>
                    <a:pt x="5266" y="16502"/>
                    <a:pt x="5192" y="16689"/>
                    <a:pt x="5120" y="16879"/>
                  </a:cubicBezTo>
                  <a:cubicBezTo>
                    <a:pt x="4994" y="17220"/>
                    <a:pt x="4892" y="17573"/>
                    <a:pt x="4784" y="17924"/>
                  </a:cubicBezTo>
                  <a:cubicBezTo>
                    <a:pt x="4726" y="18111"/>
                    <a:pt x="4671" y="18302"/>
                    <a:pt x="4610" y="18489"/>
                  </a:cubicBezTo>
                  <a:cubicBezTo>
                    <a:pt x="4552" y="18672"/>
                    <a:pt x="4487" y="18859"/>
                    <a:pt x="4423" y="19043"/>
                  </a:cubicBezTo>
                  <a:cubicBezTo>
                    <a:pt x="4291" y="19418"/>
                    <a:pt x="4164" y="19792"/>
                    <a:pt x="4035" y="20165"/>
                  </a:cubicBezTo>
                  <a:cubicBezTo>
                    <a:pt x="3903" y="20543"/>
                    <a:pt x="3780" y="20921"/>
                    <a:pt x="3644" y="21295"/>
                  </a:cubicBezTo>
                  <a:cubicBezTo>
                    <a:pt x="3515" y="21652"/>
                    <a:pt x="3385" y="22013"/>
                    <a:pt x="3263" y="22374"/>
                  </a:cubicBezTo>
                  <a:cubicBezTo>
                    <a:pt x="3137" y="22741"/>
                    <a:pt x="3005" y="23105"/>
                    <a:pt x="2889" y="23476"/>
                  </a:cubicBezTo>
                  <a:cubicBezTo>
                    <a:pt x="2773" y="23839"/>
                    <a:pt x="2651" y="24197"/>
                    <a:pt x="2535" y="24558"/>
                  </a:cubicBezTo>
                  <a:cubicBezTo>
                    <a:pt x="2420" y="24911"/>
                    <a:pt x="2304" y="25261"/>
                    <a:pt x="2192" y="25615"/>
                  </a:cubicBezTo>
                  <a:cubicBezTo>
                    <a:pt x="2079" y="25976"/>
                    <a:pt x="1970" y="26333"/>
                    <a:pt x="1845" y="26690"/>
                  </a:cubicBezTo>
                  <a:cubicBezTo>
                    <a:pt x="1726" y="27034"/>
                    <a:pt x="1606" y="27378"/>
                    <a:pt x="1501" y="27725"/>
                  </a:cubicBezTo>
                  <a:cubicBezTo>
                    <a:pt x="1450" y="27898"/>
                    <a:pt x="1399" y="28072"/>
                    <a:pt x="1344" y="28245"/>
                  </a:cubicBezTo>
                  <a:cubicBezTo>
                    <a:pt x="1283" y="28432"/>
                    <a:pt x="1219" y="28615"/>
                    <a:pt x="1161" y="28803"/>
                  </a:cubicBezTo>
                  <a:cubicBezTo>
                    <a:pt x="1099" y="28993"/>
                    <a:pt x="1041" y="29180"/>
                    <a:pt x="988" y="29370"/>
                  </a:cubicBezTo>
                  <a:cubicBezTo>
                    <a:pt x="939" y="29548"/>
                    <a:pt x="895" y="29725"/>
                    <a:pt x="848" y="29898"/>
                  </a:cubicBezTo>
                  <a:cubicBezTo>
                    <a:pt x="801" y="30092"/>
                    <a:pt x="746" y="30282"/>
                    <a:pt x="694" y="30473"/>
                  </a:cubicBezTo>
                  <a:cubicBezTo>
                    <a:pt x="647" y="30660"/>
                    <a:pt x="586" y="30847"/>
                    <a:pt x="539" y="31038"/>
                  </a:cubicBezTo>
                  <a:cubicBezTo>
                    <a:pt x="443" y="31432"/>
                    <a:pt x="355" y="31827"/>
                    <a:pt x="276" y="32225"/>
                  </a:cubicBezTo>
                  <a:cubicBezTo>
                    <a:pt x="256" y="32323"/>
                    <a:pt x="236" y="32422"/>
                    <a:pt x="218" y="32521"/>
                  </a:cubicBezTo>
                  <a:cubicBezTo>
                    <a:pt x="201" y="32620"/>
                    <a:pt x="192" y="32718"/>
                    <a:pt x="174" y="32813"/>
                  </a:cubicBezTo>
                  <a:cubicBezTo>
                    <a:pt x="151" y="32956"/>
                    <a:pt x="130" y="33096"/>
                    <a:pt x="113" y="33239"/>
                  </a:cubicBezTo>
                  <a:cubicBezTo>
                    <a:pt x="99" y="33347"/>
                    <a:pt x="93" y="33457"/>
                    <a:pt x="79" y="33565"/>
                  </a:cubicBezTo>
                  <a:lnTo>
                    <a:pt x="79" y="33562"/>
                  </a:lnTo>
                  <a:cubicBezTo>
                    <a:pt x="69" y="33640"/>
                    <a:pt x="58" y="33722"/>
                    <a:pt x="52" y="33804"/>
                  </a:cubicBezTo>
                  <a:cubicBezTo>
                    <a:pt x="41" y="33901"/>
                    <a:pt x="35" y="34000"/>
                    <a:pt x="28" y="34096"/>
                  </a:cubicBezTo>
                  <a:cubicBezTo>
                    <a:pt x="18" y="34286"/>
                    <a:pt x="8" y="34473"/>
                    <a:pt x="5" y="34661"/>
                  </a:cubicBezTo>
                  <a:cubicBezTo>
                    <a:pt x="1" y="34840"/>
                    <a:pt x="1" y="35018"/>
                    <a:pt x="14" y="35198"/>
                  </a:cubicBezTo>
                  <a:cubicBezTo>
                    <a:pt x="35" y="35426"/>
                    <a:pt x="49" y="35653"/>
                    <a:pt x="103" y="35878"/>
                  </a:cubicBezTo>
                  <a:cubicBezTo>
                    <a:pt x="123" y="35960"/>
                    <a:pt x="154" y="36038"/>
                    <a:pt x="181" y="36116"/>
                  </a:cubicBezTo>
                  <a:cubicBezTo>
                    <a:pt x="225" y="36225"/>
                    <a:pt x="273" y="36330"/>
                    <a:pt x="331" y="36436"/>
                  </a:cubicBezTo>
                  <a:cubicBezTo>
                    <a:pt x="402" y="36565"/>
                    <a:pt x="484" y="36688"/>
                    <a:pt x="562" y="36817"/>
                  </a:cubicBezTo>
                  <a:cubicBezTo>
                    <a:pt x="668" y="36983"/>
                    <a:pt x="783" y="37143"/>
                    <a:pt x="919" y="37290"/>
                  </a:cubicBezTo>
                  <a:cubicBezTo>
                    <a:pt x="1028" y="37409"/>
                    <a:pt x="1148" y="37514"/>
                    <a:pt x="1273" y="37613"/>
                  </a:cubicBezTo>
                  <a:cubicBezTo>
                    <a:pt x="1399" y="37715"/>
                    <a:pt x="1531" y="37804"/>
                    <a:pt x="1678" y="37868"/>
                  </a:cubicBezTo>
                  <a:cubicBezTo>
                    <a:pt x="1760" y="37906"/>
                    <a:pt x="1841" y="37947"/>
                    <a:pt x="1923" y="37974"/>
                  </a:cubicBezTo>
                  <a:cubicBezTo>
                    <a:pt x="1988" y="37997"/>
                    <a:pt x="2055" y="38018"/>
                    <a:pt x="2120" y="38038"/>
                  </a:cubicBezTo>
                  <a:cubicBezTo>
                    <a:pt x="2219" y="38069"/>
                    <a:pt x="2324" y="38090"/>
                    <a:pt x="2426" y="38113"/>
                  </a:cubicBezTo>
                  <a:cubicBezTo>
                    <a:pt x="2535" y="38140"/>
                    <a:pt x="2651" y="38157"/>
                    <a:pt x="2763" y="38164"/>
                  </a:cubicBezTo>
                  <a:cubicBezTo>
                    <a:pt x="2771" y="38164"/>
                    <a:pt x="2779" y="38164"/>
                    <a:pt x="2787" y="38164"/>
                  </a:cubicBezTo>
                  <a:cubicBezTo>
                    <a:pt x="2872" y="38164"/>
                    <a:pt x="2961" y="38149"/>
                    <a:pt x="3042" y="38134"/>
                  </a:cubicBezTo>
                  <a:cubicBezTo>
                    <a:pt x="3171" y="38110"/>
                    <a:pt x="3294" y="38045"/>
                    <a:pt x="3413" y="37994"/>
                  </a:cubicBezTo>
                  <a:cubicBezTo>
                    <a:pt x="3525" y="37943"/>
                    <a:pt x="3630" y="37878"/>
                    <a:pt x="3740" y="37814"/>
                  </a:cubicBezTo>
                  <a:cubicBezTo>
                    <a:pt x="3848" y="37749"/>
                    <a:pt x="3950" y="37671"/>
                    <a:pt x="4042" y="37586"/>
                  </a:cubicBezTo>
                  <a:cubicBezTo>
                    <a:pt x="4131" y="37508"/>
                    <a:pt x="4205" y="37419"/>
                    <a:pt x="4277" y="37327"/>
                  </a:cubicBezTo>
                  <a:cubicBezTo>
                    <a:pt x="4518" y="37018"/>
                    <a:pt x="4767" y="36712"/>
                    <a:pt x="4967" y="36375"/>
                  </a:cubicBezTo>
                  <a:cubicBezTo>
                    <a:pt x="5056" y="36228"/>
                    <a:pt x="5134" y="36076"/>
                    <a:pt x="5216" y="35926"/>
                  </a:cubicBezTo>
                  <a:cubicBezTo>
                    <a:pt x="5297" y="35769"/>
                    <a:pt x="5379" y="35616"/>
                    <a:pt x="5457" y="35460"/>
                  </a:cubicBezTo>
                  <a:cubicBezTo>
                    <a:pt x="5621" y="35126"/>
                    <a:pt x="5773" y="34793"/>
                    <a:pt x="5937" y="34457"/>
                  </a:cubicBezTo>
                  <a:cubicBezTo>
                    <a:pt x="6087" y="34143"/>
                    <a:pt x="6250" y="33837"/>
                    <a:pt x="6403" y="33524"/>
                  </a:cubicBezTo>
                  <a:cubicBezTo>
                    <a:pt x="6488" y="33354"/>
                    <a:pt x="6569" y="33187"/>
                    <a:pt x="6662" y="33021"/>
                  </a:cubicBezTo>
                  <a:cubicBezTo>
                    <a:pt x="6753" y="32851"/>
                    <a:pt x="6842" y="32684"/>
                    <a:pt x="6933" y="32518"/>
                  </a:cubicBezTo>
                  <a:cubicBezTo>
                    <a:pt x="7022" y="32350"/>
                    <a:pt x="7120" y="32187"/>
                    <a:pt x="7216" y="32020"/>
                  </a:cubicBezTo>
                  <a:cubicBezTo>
                    <a:pt x="7307" y="31857"/>
                    <a:pt x="7400" y="31694"/>
                    <a:pt x="7498" y="31534"/>
                  </a:cubicBezTo>
                  <a:cubicBezTo>
                    <a:pt x="7597" y="31375"/>
                    <a:pt x="7699" y="31215"/>
                    <a:pt x="7794" y="31051"/>
                  </a:cubicBezTo>
                  <a:cubicBezTo>
                    <a:pt x="7896" y="30878"/>
                    <a:pt x="7991" y="30701"/>
                    <a:pt x="8083" y="30521"/>
                  </a:cubicBezTo>
                  <a:cubicBezTo>
                    <a:pt x="8260" y="30184"/>
                    <a:pt x="8403" y="29830"/>
                    <a:pt x="8560" y="29483"/>
                  </a:cubicBezTo>
                  <a:cubicBezTo>
                    <a:pt x="8672" y="29238"/>
                    <a:pt x="8784" y="28993"/>
                    <a:pt x="8899" y="28755"/>
                  </a:cubicBezTo>
                  <a:cubicBezTo>
                    <a:pt x="9015" y="28513"/>
                    <a:pt x="9138" y="28279"/>
                    <a:pt x="9257" y="28041"/>
                  </a:cubicBezTo>
                  <a:cubicBezTo>
                    <a:pt x="9376" y="27809"/>
                    <a:pt x="9485" y="27578"/>
                    <a:pt x="9590" y="27340"/>
                  </a:cubicBezTo>
                  <a:cubicBezTo>
                    <a:pt x="9703" y="27092"/>
                    <a:pt x="9797" y="26836"/>
                    <a:pt x="9903" y="26585"/>
                  </a:cubicBezTo>
                  <a:cubicBezTo>
                    <a:pt x="10006" y="26346"/>
                    <a:pt x="10111" y="26115"/>
                    <a:pt x="10223" y="25880"/>
                  </a:cubicBezTo>
                  <a:cubicBezTo>
                    <a:pt x="10352" y="25619"/>
                    <a:pt x="10488" y="25357"/>
                    <a:pt x="10618" y="25095"/>
                  </a:cubicBezTo>
                  <a:cubicBezTo>
                    <a:pt x="10686" y="24962"/>
                    <a:pt x="10750" y="24830"/>
                    <a:pt x="10811" y="24697"/>
                  </a:cubicBezTo>
                  <a:cubicBezTo>
                    <a:pt x="10883" y="24544"/>
                    <a:pt x="10944" y="24381"/>
                    <a:pt x="11006" y="24221"/>
                  </a:cubicBezTo>
                  <a:cubicBezTo>
                    <a:pt x="11108" y="23962"/>
                    <a:pt x="11199" y="23700"/>
                    <a:pt x="11304" y="23442"/>
                  </a:cubicBezTo>
                  <a:cubicBezTo>
                    <a:pt x="11499" y="23002"/>
                    <a:pt x="11689" y="22561"/>
                    <a:pt x="11873" y="22115"/>
                  </a:cubicBezTo>
                  <a:lnTo>
                    <a:pt x="11873" y="22115"/>
                  </a:lnTo>
                  <a:cubicBezTo>
                    <a:pt x="11863" y="22145"/>
                    <a:pt x="11849" y="22173"/>
                    <a:pt x="11838" y="22203"/>
                  </a:cubicBezTo>
                  <a:cubicBezTo>
                    <a:pt x="12056" y="21683"/>
                    <a:pt x="12264" y="21156"/>
                    <a:pt x="12482" y="20632"/>
                  </a:cubicBezTo>
                  <a:cubicBezTo>
                    <a:pt x="12628" y="20288"/>
                    <a:pt x="12785" y="19948"/>
                    <a:pt x="12934" y="19605"/>
                  </a:cubicBezTo>
                  <a:cubicBezTo>
                    <a:pt x="13006" y="19438"/>
                    <a:pt x="13083" y="19271"/>
                    <a:pt x="13155" y="19104"/>
                  </a:cubicBezTo>
                  <a:cubicBezTo>
                    <a:pt x="13234" y="18928"/>
                    <a:pt x="13312" y="18751"/>
                    <a:pt x="13389" y="18573"/>
                  </a:cubicBezTo>
                  <a:cubicBezTo>
                    <a:pt x="13710" y="17859"/>
                    <a:pt x="13981" y="17128"/>
                    <a:pt x="14271" y="16400"/>
                  </a:cubicBezTo>
                  <a:cubicBezTo>
                    <a:pt x="14407" y="16060"/>
                    <a:pt x="14540" y="15720"/>
                    <a:pt x="14672" y="15380"/>
                  </a:cubicBezTo>
                  <a:cubicBezTo>
                    <a:pt x="14808" y="15029"/>
                    <a:pt x="14951" y="14682"/>
                    <a:pt x="15091" y="14332"/>
                  </a:cubicBezTo>
                  <a:cubicBezTo>
                    <a:pt x="15223" y="14002"/>
                    <a:pt x="15328" y="13662"/>
                    <a:pt x="15451" y="13328"/>
                  </a:cubicBezTo>
                  <a:cubicBezTo>
                    <a:pt x="15584" y="12978"/>
                    <a:pt x="15720" y="12631"/>
                    <a:pt x="15856" y="12281"/>
                  </a:cubicBezTo>
                  <a:cubicBezTo>
                    <a:pt x="15924" y="12108"/>
                    <a:pt x="15989" y="11934"/>
                    <a:pt x="16047" y="11756"/>
                  </a:cubicBezTo>
                  <a:cubicBezTo>
                    <a:pt x="16108" y="11580"/>
                    <a:pt x="16176" y="11406"/>
                    <a:pt x="16240" y="11230"/>
                  </a:cubicBezTo>
                  <a:cubicBezTo>
                    <a:pt x="16305" y="11063"/>
                    <a:pt x="16369" y="10893"/>
                    <a:pt x="16431" y="10723"/>
                  </a:cubicBezTo>
                  <a:cubicBezTo>
                    <a:pt x="16489" y="10556"/>
                    <a:pt x="16543" y="10382"/>
                    <a:pt x="16591" y="10209"/>
                  </a:cubicBezTo>
                  <a:cubicBezTo>
                    <a:pt x="16642" y="10029"/>
                    <a:pt x="16689" y="9852"/>
                    <a:pt x="16747" y="9671"/>
                  </a:cubicBezTo>
                  <a:cubicBezTo>
                    <a:pt x="16798" y="9502"/>
                    <a:pt x="16853" y="9332"/>
                    <a:pt x="16904" y="9161"/>
                  </a:cubicBezTo>
                  <a:cubicBezTo>
                    <a:pt x="16955" y="8988"/>
                    <a:pt x="17002" y="8811"/>
                    <a:pt x="17047" y="8638"/>
                  </a:cubicBezTo>
                  <a:cubicBezTo>
                    <a:pt x="17098" y="8457"/>
                    <a:pt x="17149" y="8274"/>
                    <a:pt x="17200" y="8093"/>
                  </a:cubicBezTo>
                  <a:cubicBezTo>
                    <a:pt x="17244" y="7940"/>
                    <a:pt x="17281" y="7787"/>
                    <a:pt x="17333" y="7634"/>
                  </a:cubicBezTo>
                  <a:cubicBezTo>
                    <a:pt x="17360" y="7552"/>
                    <a:pt x="17387" y="7470"/>
                    <a:pt x="17414" y="7389"/>
                  </a:cubicBezTo>
                  <a:cubicBezTo>
                    <a:pt x="17445" y="7297"/>
                    <a:pt x="17482" y="7209"/>
                    <a:pt x="17509" y="7117"/>
                  </a:cubicBezTo>
                  <a:cubicBezTo>
                    <a:pt x="17540" y="7025"/>
                    <a:pt x="17567" y="6930"/>
                    <a:pt x="17591" y="6834"/>
                  </a:cubicBezTo>
                  <a:cubicBezTo>
                    <a:pt x="17614" y="6743"/>
                    <a:pt x="17645" y="6651"/>
                    <a:pt x="17663" y="6559"/>
                  </a:cubicBezTo>
                  <a:cubicBezTo>
                    <a:pt x="17683" y="6460"/>
                    <a:pt x="17710" y="6362"/>
                    <a:pt x="17730" y="6266"/>
                  </a:cubicBezTo>
                  <a:cubicBezTo>
                    <a:pt x="17748" y="6186"/>
                    <a:pt x="17761" y="6105"/>
                    <a:pt x="17773" y="6025"/>
                  </a:cubicBezTo>
                  <a:lnTo>
                    <a:pt x="17773" y="6025"/>
                  </a:lnTo>
                  <a:cubicBezTo>
                    <a:pt x="17771" y="6039"/>
                    <a:pt x="17769" y="6052"/>
                    <a:pt x="17768" y="6066"/>
                  </a:cubicBezTo>
                  <a:cubicBezTo>
                    <a:pt x="17771" y="6042"/>
                    <a:pt x="17774" y="6015"/>
                    <a:pt x="17778" y="5991"/>
                  </a:cubicBezTo>
                  <a:lnTo>
                    <a:pt x="17778" y="5991"/>
                  </a:lnTo>
                  <a:cubicBezTo>
                    <a:pt x="17776" y="6002"/>
                    <a:pt x="17774" y="6014"/>
                    <a:pt x="17773" y="6025"/>
                  </a:cubicBezTo>
                  <a:lnTo>
                    <a:pt x="17773" y="6025"/>
                  </a:lnTo>
                  <a:cubicBezTo>
                    <a:pt x="17774" y="6011"/>
                    <a:pt x="17776" y="5998"/>
                    <a:pt x="17778" y="5984"/>
                  </a:cubicBezTo>
                  <a:cubicBezTo>
                    <a:pt x="17788" y="5923"/>
                    <a:pt x="17812" y="5865"/>
                    <a:pt x="17829" y="5807"/>
                  </a:cubicBezTo>
                  <a:cubicBezTo>
                    <a:pt x="17839" y="5767"/>
                    <a:pt x="17849" y="5729"/>
                    <a:pt x="17863" y="5688"/>
                  </a:cubicBezTo>
                  <a:cubicBezTo>
                    <a:pt x="17884" y="5620"/>
                    <a:pt x="17884" y="5549"/>
                    <a:pt x="17890" y="5478"/>
                  </a:cubicBezTo>
                  <a:cubicBezTo>
                    <a:pt x="17900" y="5372"/>
                    <a:pt x="17873" y="5263"/>
                    <a:pt x="17859" y="5154"/>
                  </a:cubicBezTo>
                  <a:lnTo>
                    <a:pt x="17859" y="5154"/>
                  </a:lnTo>
                  <a:cubicBezTo>
                    <a:pt x="17859" y="5156"/>
                    <a:pt x="17859" y="5159"/>
                    <a:pt x="17860" y="5161"/>
                  </a:cubicBezTo>
                  <a:lnTo>
                    <a:pt x="17860" y="5161"/>
                  </a:lnTo>
                  <a:cubicBezTo>
                    <a:pt x="17849" y="5089"/>
                    <a:pt x="17836" y="5022"/>
                    <a:pt x="17815" y="4950"/>
                  </a:cubicBezTo>
                  <a:cubicBezTo>
                    <a:pt x="17795" y="4878"/>
                    <a:pt x="17768" y="4811"/>
                    <a:pt x="17747" y="4739"/>
                  </a:cubicBezTo>
                  <a:cubicBezTo>
                    <a:pt x="17727" y="4654"/>
                    <a:pt x="17716" y="4566"/>
                    <a:pt x="17696" y="4477"/>
                  </a:cubicBezTo>
                  <a:cubicBezTo>
                    <a:pt x="17680" y="4396"/>
                    <a:pt x="17659" y="4317"/>
                    <a:pt x="17635" y="4236"/>
                  </a:cubicBezTo>
                  <a:cubicBezTo>
                    <a:pt x="17611" y="4161"/>
                    <a:pt x="17591" y="4086"/>
                    <a:pt x="17564" y="4011"/>
                  </a:cubicBezTo>
                  <a:cubicBezTo>
                    <a:pt x="17537" y="3933"/>
                    <a:pt x="17520" y="3854"/>
                    <a:pt x="17506" y="3773"/>
                  </a:cubicBezTo>
                  <a:cubicBezTo>
                    <a:pt x="17489" y="3691"/>
                    <a:pt x="17465" y="3610"/>
                    <a:pt x="17438" y="3531"/>
                  </a:cubicBezTo>
                  <a:cubicBezTo>
                    <a:pt x="17410" y="3450"/>
                    <a:pt x="17374" y="3372"/>
                    <a:pt x="17336" y="3294"/>
                  </a:cubicBezTo>
                  <a:cubicBezTo>
                    <a:pt x="17316" y="3239"/>
                    <a:pt x="17302" y="3181"/>
                    <a:pt x="17285" y="3123"/>
                  </a:cubicBezTo>
                  <a:cubicBezTo>
                    <a:pt x="17267" y="3059"/>
                    <a:pt x="17247" y="2991"/>
                    <a:pt x="17231" y="2926"/>
                  </a:cubicBezTo>
                  <a:cubicBezTo>
                    <a:pt x="17217" y="2868"/>
                    <a:pt x="17203" y="2810"/>
                    <a:pt x="17182" y="2756"/>
                  </a:cubicBezTo>
                  <a:cubicBezTo>
                    <a:pt x="17162" y="2694"/>
                    <a:pt x="17135" y="2641"/>
                    <a:pt x="17108" y="2583"/>
                  </a:cubicBezTo>
                  <a:cubicBezTo>
                    <a:pt x="17088" y="2525"/>
                    <a:pt x="17077" y="2467"/>
                    <a:pt x="17060" y="2405"/>
                  </a:cubicBezTo>
                  <a:cubicBezTo>
                    <a:pt x="17036" y="2324"/>
                    <a:pt x="17016" y="2242"/>
                    <a:pt x="16992" y="2160"/>
                  </a:cubicBezTo>
                  <a:cubicBezTo>
                    <a:pt x="16978" y="2123"/>
                    <a:pt x="16969" y="2082"/>
                    <a:pt x="16955" y="2041"/>
                  </a:cubicBezTo>
                  <a:cubicBezTo>
                    <a:pt x="16945" y="2008"/>
                    <a:pt x="16928" y="1974"/>
                    <a:pt x="16914" y="1939"/>
                  </a:cubicBezTo>
                  <a:cubicBezTo>
                    <a:pt x="16887" y="1871"/>
                    <a:pt x="16853" y="1810"/>
                    <a:pt x="16822" y="1746"/>
                  </a:cubicBezTo>
                  <a:cubicBezTo>
                    <a:pt x="16798" y="1681"/>
                    <a:pt x="16785" y="1613"/>
                    <a:pt x="16765" y="1545"/>
                  </a:cubicBezTo>
                  <a:cubicBezTo>
                    <a:pt x="16751" y="1498"/>
                    <a:pt x="16727" y="1453"/>
                    <a:pt x="16710" y="1409"/>
                  </a:cubicBezTo>
                  <a:cubicBezTo>
                    <a:pt x="16686" y="1351"/>
                    <a:pt x="16659" y="1293"/>
                    <a:pt x="16635" y="1235"/>
                  </a:cubicBezTo>
                  <a:cubicBezTo>
                    <a:pt x="16612" y="1180"/>
                    <a:pt x="16593" y="1125"/>
                    <a:pt x="16570" y="1074"/>
                  </a:cubicBezTo>
                  <a:lnTo>
                    <a:pt x="16570" y="1074"/>
                  </a:lnTo>
                  <a:cubicBezTo>
                    <a:pt x="16573" y="1079"/>
                    <a:pt x="16575" y="1086"/>
                    <a:pt x="16578" y="1093"/>
                  </a:cubicBezTo>
                  <a:cubicBezTo>
                    <a:pt x="16523" y="956"/>
                    <a:pt x="16462" y="817"/>
                    <a:pt x="16383" y="694"/>
                  </a:cubicBezTo>
                  <a:cubicBezTo>
                    <a:pt x="16353" y="647"/>
                    <a:pt x="16325" y="592"/>
                    <a:pt x="16295" y="542"/>
                  </a:cubicBezTo>
                  <a:cubicBezTo>
                    <a:pt x="16261" y="480"/>
                    <a:pt x="16226" y="429"/>
                    <a:pt x="16186" y="375"/>
                  </a:cubicBezTo>
                  <a:cubicBezTo>
                    <a:pt x="16162" y="344"/>
                    <a:pt x="16138" y="310"/>
                    <a:pt x="16111" y="279"/>
                  </a:cubicBezTo>
                  <a:cubicBezTo>
                    <a:pt x="16094" y="266"/>
                    <a:pt x="16077" y="249"/>
                    <a:pt x="16063" y="235"/>
                  </a:cubicBezTo>
                  <a:cubicBezTo>
                    <a:pt x="16050" y="221"/>
                    <a:pt x="16036" y="212"/>
                    <a:pt x="16022" y="201"/>
                  </a:cubicBezTo>
                  <a:cubicBezTo>
                    <a:pt x="16002" y="133"/>
                    <a:pt x="15955" y="79"/>
                    <a:pt x="15893" y="41"/>
                  </a:cubicBezTo>
                  <a:cubicBezTo>
                    <a:pt x="15853" y="17"/>
                    <a:pt x="15798" y="0"/>
                    <a:pt x="157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56"/>
            <p:cNvSpPr/>
            <p:nvPr/>
          </p:nvSpPr>
          <p:spPr>
            <a:xfrm>
              <a:off x="3902150" y="3109350"/>
              <a:ext cx="84200" cy="25375"/>
            </a:xfrm>
            <a:custGeom>
              <a:avLst/>
              <a:gdLst/>
              <a:ahLst/>
              <a:cxnLst/>
              <a:rect l="l" t="t" r="r" b="b"/>
              <a:pathLst>
                <a:path w="3368" h="1015" extrusionOk="0">
                  <a:moveTo>
                    <a:pt x="235" y="0"/>
                  </a:moveTo>
                  <a:cubicBezTo>
                    <a:pt x="136" y="0"/>
                    <a:pt x="41" y="72"/>
                    <a:pt x="14" y="167"/>
                  </a:cubicBezTo>
                  <a:cubicBezTo>
                    <a:pt x="0" y="228"/>
                    <a:pt x="7" y="289"/>
                    <a:pt x="38" y="344"/>
                  </a:cubicBezTo>
                  <a:cubicBezTo>
                    <a:pt x="69" y="394"/>
                    <a:pt x="116" y="429"/>
                    <a:pt x="174" y="449"/>
                  </a:cubicBezTo>
                  <a:cubicBezTo>
                    <a:pt x="392" y="521"/>
                    <a:pt x="612" y="592"/>
                    <a:pt x="834" y="657"/>
                  </a:cubicBezTo>
                  <a:cubicBezTo>
                    <a:pt x="923" y="684"/>
                    <a:pt x="1014" y="718"/>
                    <a:pt x="1102" y="749"/>
                  </a:cubicBezTo>
                  <a:cubicBezTo>
                    <a:pt x="1204" y="779"/>
                    <a:pt x="1310" y="807"/>
                    <a:pt x="1416" y="827"/>
                  </a:cubicBezTo>
                  <a:cubicBezTo>
                    <a:pt x="1504" y="848"/>
                    <a:pt x="1596" y="861"/>
                    <a:pt x="1688" y="881"/>
                  </a:cubicBezTo>
                  <a:cubicBezTo>
                    <a:pt x="1780" y="901"/>
                    <a:pt x="1868" y="936"/>
                    <a:pt x="1959" y="956"/>
                  </a:cubicBezTo>
                  <a:cubicBezTo>
                    <a:pt x="2072" y="977"/>
                    <a:pt x="2184" y="990"/>
                    <a:pt x="2297" y="1000"/>
                  </a:cubicBezTo>
                  <a:cubicBezTo>
                    <a:pt x="2385" y="1007"/>
                    <a:pt x="2474" y="1014"/>
                    <a:pt x="2562" y="1014"/>
                  </a:cubicBezTo>
                  <a:cubicBezTo>
                    <a:pt x="2674" y="1014"/>
                    <a:pt x="2786" y="1011"/>
                    <a:pt x="2898" y="1004"/>
                  </a:cubicBezTo>
                  <a:cubicBezTo>
                    <a:pt x="2973" y="997"/>
                    <a:pt x="3045" y="970"/>
                    <a:pt x="3116" y="939"/>
                  </a:cubicBezTo>
                  <a:cubicBezTo>
                    <a:pt x="3154" y="925"/>
                    <a:pt x="3191" y="912"/>
                    <a:pt x="3229" y="895"/>
                  </a:cubicBezTo>
                  <a:cubicBezTo>
                    <a:pt x="3290" y="868"/>
                    <a:pt x="3351" y="803"/>
                    <a:pt x="3361" y="732"/>
                  </a:cubicBezTo>
                  <a:cubicBezTo>
                    <a:pt x="3361" y="718"/>
                    <a:pt x="3364" y="705"/>
                    <a:pt x="3368" y="688"/>
                  </a:cubicBezTo>
                  <a:cubicBezTo>
                    <a:pt x="3364" y="660"/>
                    <a:pt x="3358" y="633"/>
                    <a:pt x="3344" y="606"/>
                  </a:cubicBezTo>
                  <a:cubicBezTo>
                    <a:pt x="3318" y="560"/>
                    <a:pt x="3264" y="524"/>
                    <a:pt x="3208" y="524"/>
                  </a:cubicBezTo>
                  <a:cubicBezTo>
                    <a:pt x="3206" y="524"/>
                    <a:pt x="3204" y="524"/>
                    <a:pt x="3201" y="524"/>
                  </a:cubicBezTo>
                  <a:cubicBezTo>
                    <a:pt x="3195" y="525"/>
                    <a:pt x="3190" y="526"/>
                    <a:pt x="3184" y="526"/>
                  </a:cubicBezTo>
                  <a:cubicBezTo>
                    <a:pt x="3173" y="526"/>
                    <a:pt x="3162" y="524"/>
                    <a:pt x="3151" y="524"/>
                  </a:cubicBezTo>
                  <a:cubicBezTo>
                    <a:pt x="3123" y="524"/>
                    <a:pt x="3102" y="531"/>
                    <a:pt x="3075" y="537"/>
                  </a:cubicBezTo>
                  <a:cubicBezTo>
                    <a:pt x="3055" y="545"/>
                    <a:pt x="3035" y="551"/>
                    <a:pt x="3011" y="558"/>
                  </a:cubicBezTo>
                  <a:cubicBezTo>
                    <a:pt x="2973" y="572"/>
                    <a:pt x="2936" y="578"/>
                    <a:pt x="2898" y="589"/>
                  </a:cubicBezTo>
                  <a:cubicBezTo>
                    <a:pt x="2868" y="589"/>
                    <a:pt x="2841" y="586"/>
                    <a:pt x="2810" y="582"/>
                  </a:cubicBezTo>
                  <a:cubicBezTo>
                    <a:pt x="2780" y="582"/>
                    <a:pt x="2749" y="582"/>
                    <a:pt x="2715" y="578"/>
                  </a:cubicBezTo>
                  <a:cubicBezTo>
                    <a:pt x="2653" y="575"/>
                    <a:pt x="2592" y="575"/>
                    <a:pt x="2531" y="572"/>
                  </a:cubicBezTo>
                  <a:cubicBezTo>
                    <a:pt x="2419" y="565"/>
                    <a:pt x="2303" y="554"/>
                    <a:pt x="2191" y="541"/>
                  </a:cubicBezTo>
                  <a:cubicBezTo>
                    <a:pt x="2116" y="528"/>
                    <a:pt x="2045" y="514"/>
                    <a:pt x="1973" y="493"/>
                  </a:cubicBezTo>
                  <a:cubicBezTo>
                    <a:pt x="1943" y="483"/>
                    <a:pt x="1912" y="470"/>
                    <a:pt x="1882" y="463"/>
                  </a:cubicBezTo>
                  <a:cubicBezTo>
                    <a:pt x="1841" y="449"/>
                    <a:pt x="1803" y="439"/>
                    <a:pt x="1763" y="432"/>
                  </a:cubicBezTo>
                  <a:cubicBezTo>
                    <a:pt x="1691" y="415"/>
                    <a:pt x="1617" y="402"/>
                    <a:pt x="1541" y="388"/>
                  </a:cubicBezTo>
                  <a:cubicBezTo>
                    <a:pt x="1460" y="374"/>
                    <a:pt x="1378" y="350"/>
                    <a:pt x="1296" y="327"/>
                  </a:cubicBezTo>
                  <a:cubicBezTo>
                    <a:pt x="1225" y="306"/>
                    <a:pt x="1154" y="283"/>
                    <a:pt x="1082" y="259"/>
                  </a:cubicBezTo>
                  <a:cubicBezTo>
                    <a:pt x="1000" y="231"/>
                    <a:pt x="918" y="204"/>
                    <a:pt x="837" y="181"/>
                  </a:cubicBezTo>
                  <a:cubicBezTo>
                    <a:pt x="653" y="126"/>
                    <a:pt x="477" y="68"/>
                    <a:pt x="296" y="7"/>
                  </a:cubicBezTo>
                  <a:cubicBezTo>
                    <a:pt x="276" y="0"/>
                    <a:pt x="256" y="0"/>
                    <a:pt x="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56"/>
            <p:cNvSpPr/>
            <p:nvPr/>
          </p:nvSpPr>
          <p:spPr>
            <a:xfrm>
              <a:off x="3839225" y="3151025"/>
              <a:ext cx="165850" cy="57900"/>
            </a:xfrm>
            <a:custGeom>
              <a:avLst/>
              <a:gdLst/>
              <a:ahLst/>
              <a:cxnLst/>
              <a:rect l="l" t="t" r="r" b="b"/>
              <a:pathLst>
                <a:path w="6634" h="2316" extrusionOk="0">
                  <a:moveTo>
                    <a:pt x="221" y="0"/>
                  </a:moveTo>
                  <a:cubicBezTo>
                    <a:pt x="163" y="0"/>
                    <a:pt x="105" y="34"/>
                    <a:pt x="68" y="68"/>
                  </a:cubicBezTo>
                  <a:cubicBezTo>
                    <a:pt x="24" y="112"/>
                    <a:pt x="0" y="173"/>
                    <a:pt x="0" y="235"/>
                  </a:cubicBezTo>
                  <a:cubicBezTo>
                    <a:pt x="0" y="296"/>
                    <a:pt x="24" y="357"/>
                    <a:pt x="68" y="401"/>
                  </a:cubicBezTo>
                  <a:cubicBezTo>
                    <a:pt x="85" y="415"/>
                    <a:pt x="99" y="426"/>
                    <a:pt x="116" y="439"/>
                  </a:cubicBezTo>
                  <a:cubicBezTo>
                    <a:pt x="154" y="459"/>
                    <a:pt x="190" y="470"/>
                    <a:pt x="235" y="470"/>
                  </a:cubicBezTo>
                  <a:cubicBezTo>
                    <a:pt x="272" y="476"/>
                    <a:pt x="309" y="479"/>
                    <a:pt x="350" y="483"/>
                  </a:cubicBezTo>
                  <a:cubicBezTo>
                    <a:pt x="460" y="500"/>
                    <a:pt x="572" y="517"/>
                    <a:pt x="684" y="534"/>
                  </a:cubicBezTo>
                  <a:cubicBezTo>
                    <a:pt x="772" y="551"/>
                    <a:pt x="861" y="568"/>
                    <a:pt x="950" y="589"/>
                  </a:cubicBezTo>
                  <a:cubicBezTo>
                    <a:pt x="1163" y="633"/>
                    <a:pt x="1378" y="680"/>
                    <a:pt x="1592" y="738"/>
                  </a:cubicBezTo>
                  <a:cubicBezTo>
                    <a:pt x="1691" y="765"/>
                    <a:pt x="1790" y="793"/>
                    <a:pt x="1888" y="823"/>
                  </a:cubicBezTo>
                  <a:cubicBezTo>
                    <a:pt x="1990" y="854"/>
                    <a:pt x="2093" y="884"/>
                    <a:pt x="2190" y="922"/>
                  </a:cubicBezTo>
                  <a:cubicBezTo>
                    <a:pt x="2391" y="997"/>
                    <a:pt x="2592" y="1071"/>
                    <a:pt x="2793" y="1146"/>
                  </a:cubicBezTo>
                  <a:cubicBezTo>
                    <a:pt x="2986" y="1218"/>
                    <a:pt x="3181" y="1293"/>
                    <a:pt x="3378" y="1360"/>
                  </a:cubicBezTo>
                  <a:cubicBezTo>
                    <a:pt x="3470" y="1391"/>
                    <a:pt x="3565" y="1426"/>
                    <a:pt x="3657" y="1459"/>
                  </a:cubicBezTo>
                  <a:cubicBezTo>
                    <a:pt x="3752" y="1493"/>
                    <a:pt x="3844" y="1531"/>
                    <a:pt x="3939" y="1564"/>
                  </a:cubicBezTo>
                  <a:cubicBezTo>
                    <a:pt x="4137" y="1640"/>
                    <a:pt x="4334" y="1711"/>
                    <a:pt x="4534" y="1776"/>
                  </a:cubicBezTo>
                  <a:cubicBezTo>
                    <a:pt x="4729" y="1837"/>
                    <a:pt x="4919" y="1902"/>
                    <a:pt x="5109" y="1963"/>
                  </a:cubicBezTo>
                  <a:cubicBezTo>
                    <a:pt x="5307" y="2027"/>
                    <a:pt x="5504" y="2075"/>
                    <a:pt x="5701" y="2136"/>
                  </a:cubicBezTo>
                  <a:cubicBezTo>
                    <a:pt x="5790" y="2164"/>
                    <a:pt x="5875" y="2187"/>
                    <a:pt x="5963" y="2208"/>
                  </a:cubicBezTo>
                  <a:cubicBezTo>
                    <a:pt x="6035" y="2222"/>
                    <a:pt x="6106" y="2228"/>
                    <a:pt x="6175" y="2245"/>
                  </a:cubicBezTo>
                  <a:cubicBezTo>
                    <a:pt x="6242" y="2258"/>
                    <a:pt x="6307" y="2283"/>
                    <a:pt x="6371" y="2307"/>
                  </a:cubicBezTo>
                  <a:cubicBezTo>
                    <a:pt x="6388" y="2313"/>
                    <a:pt x="6406" y="2315"/>
                    <a:pt x="6424" y="2315"/>
                  </a:cubicBezTo>
                  <a:cubicBezTo>
                    <a:pt x="6495" y="2315"/>
                    <a:pt x="6567" y="2271"/>
                    <a:pt x="6603" y="2211"/>
                  </a:cubicBezTo>
                  <a:cubicBezTo>
                    <a:pt x="6624" y="2181"/>
                    <a:pt x="6630" y="2143"/>
                    <a:pt x="6633" y="2106"/>
                  </a:cubicBezTo>
                  <a:cubicBezTo>
                    <a:pt x="6633" y="2058"/>
                    <a:pt x="6613" y="1993"/>
                    <a:pt x="6572" y="1963"/>
                  </a:cubicBezTo>
                  <a:cubicBezTo>
                    <a:pt x="6531" y="1929"/>
                    <a:pt x="6490" y="1898"/>
                    <a:pt x="6446" y="1875"/>
                  </a:cubicBezTo>
                  <a:cubicBezTo>
                    <a:pt x="6409" y="1858"/>
                    <a:pt x="6375" y="1844"/>
                    <a:pt x="6338" y="1827"/>
                  </a:cubicBezTo>
                  <a:cubicBezTo>
                    <a:pt x="6269" y="1800"/>
                    <a:pt x="6201" y="1786"/>
                    <a:pt x="6130" y="1765"/>
                  </a:cubicBezTo>
                  <a:cubicBezTo>
                    <a:pt x="6035" y="1738"/>
                    <a:pt x="5943" y="1707"/>
                    <a:pt x="5854" y="1671"/>
                  </a:cubicBezTo>
                  <a:cubicBezTo>
                    <a:pt x="5671" y="1602"/>
                    <a:pt x="5481" y="1544"/>
                    <a:pt x="5293" y="1483"/>
                  </a:cubicBezTo>
                  <a:cubicBezTo>
                    <a:pt x="5103" y="1418"/>
                    <a:pt x="4916" y="1347"/>
                    <a:pt x="4725" y="1283"/>
                  </a:cubicBezTo>
                  <a:cubicBezTo>
                    <a:pt x="4528" y="1214"/>
                    <a:pt x="4334" y="1146"/>
                    <a:pt x="4140" y="1075"/>
                  </a:cubicBezTo>
                  <a:cubicBezTo>
                    <a:pt x="4041" y="1038"/>
                    <a:pt x="3942" y="1000"/>
                    <a:pt x="3844" y="963"/>
                  </a:cubicBezTo>
                  <a:cubicBezTo>
                    <a:pt x="3746" y="928"/>
                    <a:pt x="3647" y="898"/>
                    <a:pt x="3548" y="867"/>
                  </a:cubicBezTo>
                  <a:cubicBezTo>
                    <a:pt x="3354" y="803"/>
                    <a:pt x="3160" y="738"/>
                    <a:pt x="2966" y="674"/>
                  </a:cubicBezTo>
                  <a:cubicBezTo>
                    <a:pt x="2769" y="605"/>
                    <a:pt x="2575" y="534"/>
                    <a:pt x="2382" y="466"/>
                  </a:cubicBezTo>
                  <a:cubicBezTo>
                    <a:pt x="2286" y="432"/>
                    <a:pt x="2187" y="405"/>
                    <a:pt x="2088" y="377"/>
                  </a:cubicBezTo>
                  <a:cubicBezTo>
                    <a:pt x="1986" y="347"/>
                    <a:pt x="1888" y="319"/>
                    <a:pt x="1786" y="293"/>
                  </a:cubicBezTo>
                  <a:cubicBezTo>
                    <a:pt x="1548" y="235"/>
                    <a:pt x="1313" y="181"/>
                    <a:pt x="1075" y="133"/>
                  </a:cubicBezTo>
                  <a:cubicBezTo>
                    <a:pt x="796" y="75"/>
                    <a:pt x="517" y="34"/>
                    <a:pt x="2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56"/>
            <p:cNvSpPr/>
            <p:nvPr/>
          </p:nvSpPr>
          <p:spPr>
            <a:xfrm>
              <a:off x="2935550" y="3447125"/>
              <a:ext cx="996975" cy="1337150"/>
            </a:xfrm>
            <a:custGeom>
              <a:avLst/>
              <a:gdLst/>
              <a:ahLst/>
              <a:cxnLst/>
              <a:rect l="l" t="t" r="r" b="b"/>
              <a:pathLst>
                <a:path w="39879" h="53486" extrusionOk="0">
                  <a:moveTo>
                    <a:pt x="3069" y="23891"/>
                  </a:moveTo>
                  <a:cubicBezTo>
                    <a:pt x="3070" y="23894"/>
                    <a:pt x="3071" y="23897"/>
                    <a:pt x="3072" y="23900"/>
                  </a:cubicBezTo>
                  <a:lnTo>
                    <a:pt x="3072" y="23900"/>
                  </a:lnTo>
                  <a:lnTo>
                    <a:pt x="3069" y="23898"/>
                  </a:lnTo>
                  <a:lnTo>
                    <a:pt x="3069" y="23891"/>
                  </a:lnTo>
                  <a:close/>
                  <a:moveTo>
                    <a:pt x="4393" y="47503"/>
                  </a:moveTo>
                  <a:cubicBezTo>
                    <a:pt x="4394" y="47511"/>
                    <a:pt x="4395" y="47519"/>
                    <a:pt x="4396" y="47526"/>
                  </a:cubicBezTo>
                  <a:lnTo>
                    <a:pt x="4396" y="47519"/>
                  </a:lnTo>
                  <a:lnTo>
                    <a:pt x="4393" y="47503"/>
                  </a:lnTo>
                  <a:close/>
                  <a:moveTo>
                    <a:pt x="20136" y="1"/>
                  </a:moveTo>
                  <a:cubicBezTo>
                    <a:pt x="20009" y="1"/>
                    <a:pt x="19874" y="4"/>
                    <a:pt x="19703" y="11"/>
                  </a:cubicBezTo>
                  <a:cubicBezTo>
                    <a:pt x="19466" y="24"/>
                    <a:pt x="19213" y="32"/>
                    <a:pt x="18935" y="32"/>
                  </a:cubicBezTo>
                  <a:cubicBezTo>
                    <a:pt x="18853" y="32"/>
                    <a:pt x="18772" y="35"/>
                    <a:pt x="18690" y="38"/>
                  </a:cubicBezTo>
                  <a:cubicBezTo>
                    <a:pt x="18649" y="41"/>
                    <a:pt x="18608" y="41"/>
                    <a:pt x="18567" y="45"/>
                  </a:cubicBezTo>
                  <a:cubicBezTo>
                    <a:pt x="18496" y="45"/>
                    <a:pt x="18421" y="45"/>
                    <a:pt x="18346" y="48"/>
                  </a:cubicBezTo>
                  <a:lnTo>
                    <a:pt x="18176" y="48"/>
                  </a:lnTo>
                  <a:cubicBezTo>
                    <a:pt x="17948" y="55"/>
                    <a:pt x="17707" y="62"/>
                    <a:pt x="17394" y="72"/>
                  </a:cubicBezTo>
                  <a:cubicBezTo>
                    <a:pt x="17193" y="79"/>
                    <a:pt x="16993" y="82"/>
                    <a:pt x="16798" y="86"/>
                  </a:cubicBezTo>
                  <a:cubicBezTo>
                    <a:pt x="16727" y="89"/>
                    <a:pt x="16659" y="89"/>
                    <a:pt x="16588" y="93"/>
                  </a:cubicBezTo>
                  <a:cubicBezTo>
                    <a:pt x="16503" y="93"/>
                    <a:pt x="16421" y="96"/>
                    <a:pt x="16340" y="96"/>
                  </a:cubicBezTo>
                  <a:cubicBezTo>
                    <a:pt x="16186" y="103"/>
                    <a:pt x="16026" y="106"/>
                    <a:pt x="15873" y="106"/>
                  </a:cubicBezTo>
                  <a:lnTo>
                    <a:pt x="15853" y="106"/>
                  </a:lnTo>
                  <a:cubicBezTo>
                    <a:pt x="15635" y="106"/>
                    <a:pt x="15404" y="109"/>
                    <a:pt x="15098" y="117"/>
                  </a:cubicBezTo>
                  <a:cubicBezTo>
                    <a:pt x="14870" y="120"/>
                    <a:pt x="14635" y="137"/>
                    <a:pt x="14410" y="150"/>
                  </a:cubicBezTo>
                  <a:lnTo>
                    <a:pt x="14319" y="157"/>
                  </a:lnTo>
                  <a:cubicBezTo>
                    <a:pt x="14098" y="170"/>
                    <a:pt x="13876" y="181"/>
                    <a:pt x="13658" y="195"/>
                  </a:cubicBezTo>
                  <a:lnTo>
                    <a:pt x="13516" y="201"/>
                  </a:lnTo>
                  <a:cubicBezTo>
                    <a:pt x="13329" y="211"/>
                    <a:pt x="13138" y="215"/>
                    <a:pt x="12955" y="222"/>
                  </a:cubicBezTo>
                  <a:cubicBezTo>
                    <a:pt x="12880" y="225"/>
                    <a:pt x="12805" y="228"/>
                    <a:pt x="12727" y="232"/>
                  </a:cubicBezTo>
                  <a:cubicBezTo>
                    <a:pt x="12448" y="239"/>
                    <a:pt x="12172" y="263"/>
                    <a:pt x="11890" y="283"/>
                  </a:cubicBezTo>
                  <a:lnTo>
                    <a:pt x="11648" y="304"/>
                  </a:lnTo>
                  <a:cubicBezTo>
                    <a:pt x="11182" y="341"/>
                    <a:pt x="10699" y="382"/>
                    <a:pt x="10226" y="406"/>
                  </a:cubicBezTo>
                  <a:cubicBezTo>
                    <a:pt x="9964" y="423"/>
                    <a:pt x="9702" y="440"/>
                    <a:pt x="9441" y="453"/>
                  </a:cubicBezTo>
                  <a:cubicBezTo>
                    <a:pt x="9148" y="470"/>
                    <a:pt x="8845" y="490"/>
                    <a:pt x="8549" y="508"/>
                  </a:cubicBezTo>
                  <a:cubicBezTo>
                    <a:pt x="8298" y="522"/>
                    <a:pt x="8046" y="538"/>
                    <a:pt x="7801" y="555"/>
                  </a:cubicBezTo>
                  <a:cubicBezTo>
                    <a:pt x="7661" y="566"/>
                    <a:pt x="7522" y="575"/>
                    <a:pt x="7383" y="586"/>
                  </a:cubicBezTo>
                  <a:cubicBezTo>
                    <a:pt x="7008" y="610"/>
                    <a:pt x="6620" y="640"/>
                    <a:pt x="6229" y="677"/>
                  </a:cubicBezTo>
                  <a:lnTo>
                    <a:pt x="6046" y="688"/>
                  </a:lnTo>
                  <a:cubicBezTo>
                    <a:pt x="5614" y="715"/>
                    <a:pt x="5168" y="742"/>
                    <a:pt x="4733" y="807"/>
                  </a:cubicBezTo>
                  <a:cubicBezTo>
                    <a:pt x="4532" y="837"/>
                    <a:pt x="4328" y="864"/>
                    <a:pt x="4127" y="892"/>
                  </a:cubicBezTo>
                  <a:cubicBezTo>
                    <a:pt x="3876" y="926"/>
                    <a:pt x="3610" y="960"/>
                    <a:pt x="3355" y="1001"/>
                  </a:cubicBezTo>
                  <a:cubicBezTo>
                    <a:pt x="3243" y="1018"/>
                    <a:pt x="3130" y="1038"/>
                    <a:pt x="3022" y="1055"/>
                  </a:cubicBezTo>
                  <a:cubicBezTo>
                    <a:pt x="2910" y="1073"/>
                    <a:pt x="2797" y="1093"/>
                    <a:pt x="2688" y="1109"/>
                  </a:cubicBezTo>
                  <a:cubicBezTo>
                    <a:pt x="2552" y="1130"/>
                    <a:pt x="2413" y="1150"/>
                    <a:pt x="2280" y="1167"/>
                  </a:cubicBezTo>
                  <a:cubicBezTo>
                    <a:pt x="2199" y="1181"/>
                    <a:pt x="2117" y="1191"/>
                    <a:pt x="2035" y="1202"/>
                  </a:cubicBezTo>
                  <a:cubicBezTo>
                    <a:pt x="1875" y="1225"/>
                    <a:pt x="1712" y="1252"/>
                    <a:pt x="1559" y="1283"/>
                  </a:cubicBezTo>
                  <a:cubicBezTo>
                    <a:pt x="1331" y="1321"/>
                    <a:pt x="1100" y="1362"/>
                    <a:pt x="869" y="1389"/>
                  </a:cubicBezTo>
                  <a:lnTo>
                    <a:pt x="852" y="1389"/>
                  </a:lnTo>
                  <a:cubicBezTo>
                    <a:pt x="773" y="1395"/>
                    <a:pt x="698" y="1399"/>
                    <a:pt x="620" y="1409"/>
                  </a:cubicBezTo>
                  <a:cubicBezTo>
                    <a:pt x="596" y="1409"/>
                    <a:pt x="572" y="1412"/>
                    <a:pt x="549" y="1415"/>
                  </a:cubicBezTo>
                  <a:lnTo>
                    <a:pt x="518" y="1420"/>
                  </a:lnTo>
                  <a:cubicBezTo>
                    <a:pt x="487" y="1423"/>
                    <a:pt x="447" y="1426"/>
                    <a:pt x="406" y="1433"/>
                  </a:cubicBezTo>
                  <a:cubicBezTo>
                    <a:pt x="310" y="1447"/>
                    <a:pt x="212" y="1497"/>
                    <a:pt x="106" y="1583"/>
                  </a:cubicBezTo>
                  <a:cubicBezTo>
                    <a:pt x="69" y="1616"/>
                    <a:pt x="32" y="1654"/>
                    <a:pt x="1" y="1698"/>
                  </a:cubicBezTo>
                  <a:cubicBezTo>
                    <a:pt x="65" y="1749"/>
                    <a:pt x="114" y="1820"/>
                    <a:pt x="130" y="1902"/>
                  </a:cubicBezTo>
                  <a:cubicBezTo>
                    <a:pt x="154" y="2004"/>
                    <a:pt x="130" y="2114"/>
                    <a:pt x="69" y="2195"/>
                  </a:cubicBezTo>
                  <a:cubicBezTo>
                    <a:pt x="140" y="2280"/>
                    <a:pt x="185" y="2368"/>
                    <a:pt x="195" y="2460"/>
                  </a:cubicBezTo>
                  <a:lnTo>
                    <a:pt x="198" y="2494"/>
                  </a:lnTo>
                  <a:cubicBezTo>
                    <a:pt x="205" y="2542"/>
                    <a:pt x="212" y="2596"/>
                    <a:pt x="212" y="2651"/>
                  </a:cubicBezTo>
                  <a:cubicBezTo>
                    <a:pt x="208" y="2698"/>
                    <a:pt x="208" y="2749"/>
                    <a:pt x="205" y="2800"/>
                  </a:cubicBezTo>
                  <a:lnTo>
                    <a:pt x="205" y="2807"/>
                  </a:lnTo>
                  <a:lnTo>
                    <a:pt x="202" y="2933"/>
                  </a:lnTo>
                  <a:cubicBezTo>
                    <a:pt x="198" y="3012"/>
                    <a:pt x="195" y="3089"/>
                    <a:pt x="191" y="3167"/>
                  </a:cubicBezTo>
                  <a:lnTo>
                    <a:pt x="185" y="3318"/>
                  </a:lnTo>
                  <a:lnTo>
                    <a:pt x="185" y="3331"/>
                  </a:lnTo>
                  <a:cubicBezTo>
                    <a:pt x="178" y="3522"/>
                    <a:pt x="171" y="3688"/>
                    <a:pt x="164" y="3858"/>
                  </a:cubicBezTo>
                  <a:lnTo>
                    <a:pt x="164" y="3869"/>
                  </a:lnTo>
                  <a:cubicBezTo>
                    <a:pt x="150" y="4328"/>
                    <a:pt x="137" y="4800"/>
                    <a:pt x="167" y="5263"/>
                  </a:cubicBezTo>
                  <a:cubicBezTo>
                    <a:pt x="185" y="5420"/>
                    <a:pt x="208" y="5576"/>
                    <a:pt x="229" y="5729"/>
                  </a:cubicBezTo>
                  <a:cubicBezTo>
                    <a:pt x="243" y="5824"/>
                    <a:pt x="256" y="5923"/>
                    <a:pt x="269" y="6022"/>
                  </a:cubicBezTo>
                  <a:cubicBezTo>
                    <a:pt x="307" y="6284"/>
                    <a:pt x="327" y="6552"/>
                    <a:pt x="348" y="6814"/>
                  </a:cubicBezTo>
                  <a:lnTo>
                    <a:pt x="348" y="6838"/>
                  </a:lnTo>
                  <a:cubicBezTo>
                    <a:pt x="362" y="6943"/>
                    <a:pt x="375" y="7053"/>
                    <a:pt x="385" y="7155"/>
                  </a:cubicBezTo>
                  <a:lnTo>
                    <a:pt x="385" y="7161"/>
                  </a:lnTo>
                  <a:lnTo>
                    <a:pt x="389" y="7171"/>
                  </a:lnTo>
                  <a:cubicBezTo>
                    <a:pt x="403" y="7304"/>
                    <a:pt x="420" y="7444"/>
                    <a:pt x="433" y="7579"/>
                  </a:cubicBezTo>
                  <a:cubicBezTo>
                    <a:pt x="453" y="7821"/>
                    <a:pt x="470" y="8069"/>
                    <a:pt x="484" y="8308"/>
                  </a:cubicBezTo>
                  <a:cubicBezTo>
                    <a:pt x="491" y="8375"/>
                    <a:pt x="494" y="8447"/>
                    <a:pt x="497" y="8515"/>
                  </a:cubicBezTo>
                  <a:cubicBezTo>
                    <a:pt x="525" y="8743"/>
                    <a:pt x="555" y="8964"/>
                    <a:pt x="590" y="9175"/>
                  </a:cubicBezTo>
                  <a:cubicBezTo>
                    <a:pt x="603" y="9281"/>
                    <a:pt x="627" y="9389"/>
                    <a:pt x="647" y="9491"/>
                  </a:cubicBezTo>
                  <a:lnTo>
                    <a:pt x="647" y="9498"/>
                  </a:lnTo>
                  <a:cubicBezTo>
                    <a:pt x="671" y="9617"/>
                    <a:pt x="698" y="9743"/>
                    <a:pt x="715" y="9869"/>
                  </a:cubicBezTo>
                  <a:cubicBezTo>
                    <a:pt x="753" y="10162"/>
                    <a:pt x="770" y="10454"/>
                    <a:pt x="787" y="10736"/>
                  </a:cubicBezTo>
                  <a:lnTo>
                    <a:pt x="794" y="10883"/>
                  </a:lnTo>
                  <a:lnTo>
                    <a:pt x="794" y="10890"/>
                  </a:lnTo>
                  <a:lnTo>
                    <a:pt x="794" y="10893"/>
                  </a:lnTo>
                  <a:cubicBezTo>
                    <a:pt x="807" y="11094"/>
                    <a:pt x="817" y="11298"/>
                    <a:pt x="824" y="11502"/>
                  </a:cubicBezTo>
                  <a:cubicBezTo>
                    <a:pt x="831" y="11645"/>
                    <a:pt x="831" y="11791"/>
                    <a:pt x="831" y="11934"/>
                  </a:cubicBezTo>
                  <a:lnTo>
                    <a:pt x="831" y="11941"/>
                  </a:lnTo>
                  <a:cubicBezTo>
                    <a:pt x="831" y="12033"/>
                    <a:pt x="831" y="12128"/>
                    <a:pt x="834" y="12220"/>
                  </a:cubicBezTo>
                  <a:cubicBezTo>
                    <a:pt x="834" y="12335"/>
                    <a:pt x="838" y="12448"/>
                    <a:pt x="841" y="12567"/>
                  </a:cubicBezTo>
                  <a:cubicBezTo>
                    <a:pt x="844" y="12696"/>
                    <a:pt x="848" y="12825"/>
                    <a:pt x="848" y="12955"/>
                  </a:cubicBezTo>
                  <a:cubicBezTo>
                    <a:pt x="852" y="13135"/>
                    <a:pt x="858" y="13319"/>
                    <a:pt x="869" y="13482"/>
                  </a:cubicBezTo>
                  <a:lnTo>
                    <a:pt x="869" y="13498"/>
                  </a:lnTo>
                  <a:lnTo>
                    <a:pt x="869" y="13502"/>
                  </a:lnTo>
                  <a:lnTo>
                    <a:pt x="872" y="13577"/>
                  </a:lnTo>
                  <a:cubicBezTo>
                    <a:pt x="872" y="13625"/>
                    <a:pt x="875" y="13675"/>
                    <a:pt x="879" y="13727"/>
                  </a:cubicBezTo>
                  <a:cubicBezTo>
                    <a:pt x="885" y="13968"/>
                    <a:pt x="899" y="14209"/>
                    <a:pt x="919" y="14441"/>
                  </a:cubicBezTo>
                  <a:cubicBezTo>
                    <a:pt x="936" y="14600"/>
                    <a:pt x="950" y="14751"/>
                    <a:pt x="981" y="14900"/>
                  </a:cubicBezTo>
                  <a:lnTo>
                    <a:pt x="981" y="14911"/>
                  </a:lnTo>
                  <a:lnTo>
                    <a:pt x="984" y="14920"/>
                  </a:lnTo>
                  <a:cubicBezTo>
                    <a:pt x="1012" y="15063"/>
                    <a:pt x="1039" y="15209"/>
                    <a:pt x="1062" y="15356"/>
                  </a:cubicBezTo>
                  <a:cubicBezTo>
                    <a:pt x="1086" y="15503"/>
                    <a:pt x="1110" y="15662"/>
                    <a:pt x="1137" y="15819"/>
                  </a:cubicBezTo>
                  <a:cubicBezTo>
                    <a:pt x="1150" y="15907"/>
                    <a:pt x="1175" y="15996"/>
                    <a:pt x="1195" y="16084"/>
                  </a:cubicBezTo>
                  <a:cubicBezTo>
                    <a:pt x="1205" y="16125"/>
                    <a:pt x="1216" y="16165"/>
                    <a:pt x="1222" y="16210"/>
                  </a:cubicBezTo>
                  <a:lnTo>
                    <a:pt x="1243" y="16302"/>
                  </a:lnTo>
                  <a:lnTo>
                    <a:pt x="1246" y="16308"/>
                  </a:lnTo>
                  <a:cubicBezTo>
                    <a:pt x="1273" y="16431"/>
                    <a:pt x="1301" y="16560"/>
                    <a:pt x="1324" y="16686"/>
                  </a:cubicBezTo>
                  <a:cubicBezTo>
                    <a:pt x="1351" y="16819"/>
                    <a:pt x="1372" y="16958"/>
                    <a:pt x="1389" y="17081"/>
                  </a:cubicBezTo>
                  <a:lnTo>
                    <a:pt x="1392" y="17087"/>
                  </a:lnTo>
                  <a:lnTo>
                    <a:pt x="1399" y="17135"/>
                  </a:lnTo>
                  <a:cubicBezTo>
                    <a:pt x="1447" y="17445"/>
                    <a:pt x="1484" y="17771"/>
                    <a:pt x="1511" y="18095"/>
                  </a:cubicBezTo>
                  <a:cubicBezTo>
                    <a:pt x="1522" y="18203"/>
                    <a:pt x="1532" y="18309"/>
                    <a:pt x="1542" y="18414"/>
                  </a:cubicBezTo>
                  <a:cubicBezTo>
                    <a:pt x="1546" y="18462"/>
                    <a:pt x="1549" y="18509"/>
                    <a:pt x="1552" y="18553"/>
                  </a:cubicBezTo>
                  <a:cubicBezTo>
                    <a:pt x="1552" y="18564"/>
                    <a:pt x="1555" y="18577"/>
                    <a:pt x="1555" y="18588"/>
                  </a:cubicBezTo>
                  <a:lnTo>
                    <a:pt x="1555" y="18584"/>
                  </a:lnTo>
                  <a:cubicBezTo>
                    <a:pt x="1590" y="18924"/>
                    <a:pt x="1630" y="19271"/>
                    <a:pt x="1661" y="19554"/>
                  </a:cubicBezTo>
                  <a:cubicBezTo>
                    <a:pt x="1695" y="19843"/>
                    <a:pt x="1719" y="20136"/>
                    <a:pt x="1739" y="20421"/>
                  </a:cubicBezTo>
                  <a:lnTo>
                    <a:pt x="1739" y="20428"/>
                  </a:lnTo>
                  <a:lnTo>
                    <a:pt x="1753" y="20601"/>
                  </a:lnTo>
                  <a:cubicBezTo>
                    <a:pt x="1783" y="20853"/>
                    <a:pt x="1824" y="21111"/>
                    <a:pt x="1865" y="21360"/>
                  </a:cubicBezTo>
                  <a:lnTo>
                    <a:pt x="1865" y="21367"/>
                  </a:lnTo>
                  <a:lnTo>
                    <a:pt x="1865" y="21377"/>
                  </a:lnTo>
                  <a:lnTo>
                    <a:pt x="1869" y="21384"/>
                  </a:lnTo>
                  <a:cubicBezTo>
                    <a:pt x="1889" y="21513"/>
                    <a:pt x="1910" y="21639"/>
                    <a:pt x="1930" y="21768"/>
                  </a:cubicBezTo>
                  <a:cubicBezTo>
                    <a:pt x="1943" y="21871"/>
                    <a:pt x="1957" y="21973"/>
                    <a:pt x="1974" y="22078"/>
                  </a:cubicBezTo>
                  <a:lnTo>
                    <a:pt x="1974" y="22084"/>
                  </a:lnTo>
                  <a:cubicBezTo>
                    <a:pt x="1991" y="22193"/>
                    <a:pt x="2004" y="22306"/>
                    <a:pt x="2021" y="22414"/>
                  </a:cubicBezTo>
                  <a:cubicBezTo>
                    <a:pt x="2056" y="22635"/>
                    <a:pt x="2076" y="22857"/>
                    <a:pt x="2093" y="23054"/>
                  </a:cubicBezTo>
                  <a:cubicBezTo>
                    <a:pt x="2100" y="23166"/>
                    <a:pt x="2114" y="23292"/>
                    <a:pt x="2127" y="23414"/>
                  </a:cubicBezTo>
                  <a:cubicBezTo>
                    <a:pt x="2134" y="23489"/>
                    <a:pt x="2147" y="23565"/>
                    <a:pt x="2161" y="23642"/>
                  </a:cubicBezTo>
                  <a:lnTo>
                    <a:pt x="2161" y="23646"/>
                  </a:lnTo>
                  <a:cubicBezTo>
                    <a:pt x="2168" y="23700"/>
                    <a:pt x="2178" y="23758"/>
                    <a:pt x="2185" y="23813"/>
                  </a:cubicBezTo>
                  <a:cubicBezTo>
                    <a:pt x="2219" y="24050"/>
                    <a:pt x="2243" y="24299"/>
                    <a:pt x="2266" y="24537"/>
                  </a:cubicBezTo>
                  <a:lnTo>
                    <a:pt x="2266" y="24540"/>
                  </a:lnTo>
                  <a:lnTo>
                    <a:pt x="2273" y="24605"/>
                  </a:lnTo>
                  <a:cubicBezTo>
                    <a:pt x="2297" y="24854"/>
                    <a:pt x="2328" y="25116"/>
                    <a:pt x="2365" y="25388"/>
                  </a:cubicBezTo>
                  <a:cubicBezTo>
                    <a:pt x="2403" y="25642"/>
                    <a:pt x="2433" y="25912"/>
                    <a:pt x="2457" y="26187"/>
                  </a:cubicBezTo>
                  <a:cubicBezTo>
                    <a:pt x="2477" y="26408"/>
                    <a:pt x="2491" y="26633"/>
                    <a:pt x="2505" y="26833"/>
                  </a:cubicBezTo>
                  <a:cubicBezTo>
                    <a:pt x="2511" y="26922"/>
                    <a:pt x="2515" y="27010"/>
                    <a:pt x="2522" y="27096"/>
                  </a:cubicBezTo>
                  <a:lnTo>
                    <a:pt x="2525" y="27132"/>
                  </a:lnTo>
                  <a:lnTo>
                    <a:pt x="2528" y="27149"/>
                  </a:lnTo>
                  <a:cubicBezTo>
                    <a:pt x="2549" y="27344"/>
                    <a:pt x="2569" y="27568"/>
                    <a:pt x="2586" y="27782"/>
                  </a:cubicBezTo>
                  <a:cubicBezTo>
                    <a:pt x="2593" y="27898"/>
                    <a:pt x="2599" y="28014"/>
                    <a:pt x="2607" y="28153"/>
                  </a:cubicBezTo>
                  <a:lnTo>
                    <a:pt x="2610" y="28190"/>
                  </a:lnTo>
                  <a:lnTo>
                    <a:pt x="2610" y="28218"/>
                  </a:lnTo>
                  <a:cubicBezTo>
                    <a:pt x="2613" y="28292"/>
                    <a:pt x="2617" y="28367"/>
                    <a:pt x="2624" y="28443"/>
                  </a:cubicBezTo>
                  <a:cubicBezTo>
                    <a:pt x="2651" y="28905"/>
                    <a:pt x="2668" y="29354"/>
                    <a:pt x="2678" y="29779"/>
                  </a:cubicBezTo>
                  <a:lnTo>
                    <a:pt x="2678" y="30167"/>
                  </a:lnTo>
                  <a:lnTo>
                    <a:pt x="2678" y="30439"/>
                  </a:lnTo>
                  <a:cubicBezTo>
                    <a:pt x="2681" y="30715"/>
                    <a:pt x="2692" y="30983"/>
                    <a:pt x="2702" y="31191"/>
                  </a:cubicBezTo>
                  <a:cubicBezTo>
                    <a:pt x="2712" y="31378"/>
                    <a:pt x="2722" y="31565"/>
                    <a:pt x="2733" y="31759"/>
                  </a:cubicBezTo>
                  <a:lnTo>
                    <a:pt x="2733" y="31762"/>
                  </a:lnTo>
                  <a:lnTo>
                    <a:pt x="2739" y="31858"/>
                  </a:lnTo>
                  <a:lnTo>
                    <a:pt x="2742" y="31966"/>
                  </a:lnTo>
                  <a:lnTo>
                    <a:pt x="2742" y="31974"/>
                  </a:lnTo>
                  <a:cubicBezTo>
                    <a:pt x="2750" y="32092"/>
                    <a:pt x="2756" y="32222"/>
                    <a:pt x="2767" y="32351"/>
                  </a:cubicBezTo>
                  <a:cubicBezTo>
                    <a:pt x="2777" y="32443"/>
                    <a:pt x="2783" y="32534"/>
                    <a:pt x="2794" y="32627"/>
                  </a:cubicBezTo>
                  <a:cubicBezTo>
                    <a:pt x="2804" y="32729"/>
                    <a:pt x="2817" y="32837"/>
                    <a:pt x="2828" y="32925"/>
                  </a:cubicBezTo>
                  <a:lnTo>
                    <a:pt x="2831" y="32943"/>
                  </a:lnTo>
                  <a:lnTo>
                    <a:pt x="2831" y="32953"/>
                  </a:lnTo>
                  <a:cubicBezTo>
                    <a:pt x="2844" y="33065"/>
                    <a:pt x="2862" y="33184"/>
                    <a:pt x="2872" y="33300"/>
                  </a:cubicBezTo>
                  <a:cubicBezTo>
                    <a:pt x="2893" y="33500"/>
                    <a:pt x="2906" y="33715"/>
                    <a:pt x="2920" y="33888"/>
                  </a:cubicBezTo>
                  <a:lnTo>
                    <a:pt x="2920" y="33899"/>
                  </a:lnTo>
                  <a:lnTo>
                    <a:pt x="2923" y="33949"/>
                  </a:lnTo>
                  <a:cubicBezTo>
                    <a:pt x="2930" y="34021"/>
                    <a:pt x="2933" y="34092"/>
                    <a:pt x="2940" y="34161"/>
                  </a:cubicBezTo>
                  <a:cubicBezTo>
                    <a:pt x="2946" y="34219"/>
                    <a:pt x="2951" y="34273"/>
                    <a:pt x="2957" y="34327"/>
                  </a:cubicBezTo>
                  <a:lnTo>
                    <a:pt x="2964" y="34385"/>
                  </a:lnTo>
                  <a:cubicBezTo>
                    <a:pt x="2984" y="34593"/>
                    <a:pt x="3008" y="34834"/>
                    <a:pt x="3022" y="35062"/>
                  </a:cubicBezTo>
                  <a:cubicBezTo>
                    <a:pt x="3035" y="35293"/>
                    <a:pt x="3042" y="35535"/>
                    <a:pt x="3049" y="35745"/>
                  </a:cubicBezTo>
                  <a:lnTo>
                    <a:pt x="3053" y="35814"/>
                  </a:lnTo>
                  <a:cubicBezTo>
                    <a:pt x="3053" y="35861"/>
                    <a:pt x="3056" y="35905"/>
                    <a:pt x="3056" y="35949"/>
                  </a:cubicBezTo>
                  <a:cubicBezTo>
                    <a:pt x="3059" y="36059"/>
                    <a:pt x="3066" y="36167"/>
                    <a:pt x="3069" y="36273"/>
                  </a:cubicBezTo>
                  <a:lnTo>
                    <a:pt x="3069" y="36287"/>
                  </a:lnTo>
                  <a:cubicBezTo>
                    <a:pt x="3076" y="36497"/>
                    <a:pt x="3083" y="36684"/>
                    <a:pt x="3089" y="36872"/>
                  </a:cubicBezTo>
                  <a:cubicBezTo>
                    <a:pt x="3089" y="36940"/>
                    <a:pt x="3089" y="37011"/>
                    <a:pt x="3086" y="37076"/>
                  </a:cubicBezTo>
                  <a:lnTo>
                    <a:pt x="3086" y="37083"/>
                  </a:lnTo>
                  <a:lnTo>
                    <a:pt x="3086" y="37089"/>
                  </a:lnTo>
                  <a:lnTo>
                    <a:pt x="3086" y="37100"/>
                  </a:lnTo>
                  <a:lnTo>
                    <a:pt x="3086" y="37263"/>
                  </a:lnTo>
                  <a:cubicBezTo>
                    <a:pt x="3086" y="37389"/>
                    <a:pt x="3093" y="37518"/>
                    <a:pt x="3103" y="37654"/>
                  </a:cubicBezTo>
                  <a:cubicBezTo>
                    <a:pt x="3114" y="37770"/>
                    <a:pt x="3127" y="37885"/>
                    <a:pt x="3141" y="38001"/>
                  </a:cubicBezTo>
                  <a:lnTo>
                    <a:pt x="3144" y="38031"/>
                  </a:lnTo>
                  <a:lnTo>
                    <a:pt x="3144" y="38059"/>
                  </a:lnTo>
                  <a:cubicBezTo>
                    <a:pt x="3155" y="38137"/>
                    <a:pt x="3161" y="38215"/>
                    <a:pt x="3171" y="38293"/>
                  </a:cubicBezTo>
                  <a:cubicBezTo>
                    <a:pt x="3191" y="38491"/>
                    <a:pt x="3222" y="38688"/>
                    <a:pt x="3253" y="38882"/>
                  </a:cubicBezTo>
                  <a:lnTo>
                    <a:pt x="3253" y="38885"/>
                  </a:lnTo>
                  <a:lnTo>
                    <a:pt x="3270" y="38995"/>
                  </a:lnTo>
                  <a:cubicBezTo>
                    <a:pt x="3301" y="39191"/>
                    <a:pt x="3331" y="39413"/>
                    <a:pt x="3359" y="39664"/>
                  </a:cubicBezTo>
                  <a:cubicBezTo>
                    <a:pt x="3369" y="39742"/>
                    <a:pt x="3375" y="39821"/>
                    <a:pt x="3382" y="39902"/>
                  </a:cubicBezTo>
                  <a:cubicBezTo>
                    <a:pt x="3395" y="40056"/>
                    <a:pt x="3416" y="40243"/>
                    <a:pt x="3444" y="40427"/>
                  </a:cubicBezTo>
                  <a:cubicBezTo>
                    <a:pt x="3457" y="40535"/>
                    <a:pt x="3477" y="40648"/>
                    <a:pt x="3494" y="40753"/>
                  </a:cubicBezTo>
                  <a:lnTo>
                    <a:pt x="3494" y="40760"/>
                  </a:lnTo>
                  <a:lnTo>
                    <a:pt x="3498" y="40787"/>
                  </a:lnTo>
                  <a:cubicBezTo>
                    <a:pt x="3515" y="40889"/>
                    <a:pt x="3532" y="40995"/>
                    <a:pt x="3549" y="41100"/>
                  </a:cubicBezTo>
                  <a:cubicBezTo>
                    <a:pt x="3569" y="41232"/>
                    <a:pt x="3583" y="41365"/>
                    <a:pt x="3596" y="41485"/>
                  </a:cubicBezTo>
                  <a:lnTo>
                    <a:pt x="3596" y="41494"/>
                  </a:lnTo>
                  <a:cubicBezTo>
                    <a:pt x="3610" y="41600"/>
                    <a:pt x="3620" y="41702"/>
                    <a:pt x="3634" y="41807"/>
                  </a:cubicBezTo>
                  <a:lnTo>
                    <a:pt x="3651" y="41940"/>
                  </a:lnTo>
                  <a:cubicBezTo>
                    <a:pt x="3675" y="42107"/>
                    <a:pt x="3702" y="42314"/>
                    <a:pt x="3726" y="42515"/>
                  </a:cubicBezTo>
                  <a:cubicBezTo>
                    <a:pt x="3742" y="42658"/>
                    <a:pt x="3760" y="42804"/>
                    <a:pt x="3780" y="42947"/>
                  </a:cubicBezTo>
                  <a:lnTo>
                    <a:pt x="3783" y="42971"/>
                  </a:lnTo>
                  <a:lnTo>
                    <a:pt x="3791" y="43032"/>
                  </a:lnTo>
                  <a:lnTo>
                    <a:pt x="3797" y="43093"/>
                  </a:lnTo>
                  <a:cubicBezTo>
                    <a:pt x="3804" y="43154"/>
                    <a:pt x="3814" y="43215"/>
                    <a:pt x="3821" y="43281"/>
                  </a:cubicBezTo>
                  <a:cubicBezTo>
                    <a:pt x="3849" y="43505"/>
                    <a:pt x="3872" y="43746"/>
                    <a:pt x="3899" y="44039"/>
                  </a:cubicBezTo>
                  <a:lnTo>
                    <a:pt x="3899" y="44056"/>
                  </a:lnTo>
                  <a:cubicBezTo>
                    <a:pt x="3913" y="44192"/>
                    <a:pt x="3926" y="44335"/>
                    <a:pt x="3951" y="44474"/>
                  </a:cubicBezTo>
                  <a:cubicBezTo>
                    <a:pt x="3957" y="44515"/>
                    <a:pt x="3964" y="44559"/>
                    <a:pt x="3971" y="44600"/>
                  </a:cubicBezTo>
                  <a:lnTo>
                    <a:pt x="3974" y="44638"/>
                  </a:lnTo>
                  <a:lnTo>
                    <a:pt x="3978" y="44644"/>
                  </a:lnTo>
                  <a:lnTo>
                    <a:pt x="3981" y="44669"/>
                  </a:lnTo>
                  <a:cubicBezTo>
                    <a:pt x="3995" y="44754"/>
                    <a:pt x="4008" y="44835"/>
                    <a:pt x="4018" y="44920"/>
                  </a:cubicBezTo>
                  <a:cubicBezTo>
                    <a:pt x="4028" y="44985"/>
                    <a:pt x="4039" y="45052"/>
                    <a:pt x="4045" y="45121"/>
                  </a:cubicBezTo>
                  <a:lnTo>
                    <a:pt x="4049" y="45148"/>
                  </a:lnTo>
                  <a:lnTo>
                    <a:pt x="4049" y="45151"/>
                  </a:lnTo>
                  <a:lnTo>
                    <a:pt x="4053" y="45158"/>
                  </a:lnTo>
                  <a:cubicBezTo>
                    <a:pt x="4062" y="45233"/>
                    <a:pt x="4069" y="45314"/>
                    <a:pt x="4083" y="45393"/>
                  </a:cubicBezTo>
                  <a:cubicBezTo>
                    <a:pt x="4103" y="45526"/>
                    <a:pt x="4124" y="45655"/>
                    <a:pt x="4147" y="45784"/>
                  </a:cubicBezTo>
                  <a:cubicBezTo>
                    <a:pt x="4171" y="45923"/>
                    <a:pt x="4188" y="46063"/>
                    <a:pt x="4209" y="46203"/>
                  </a:cubicBezTo>
                  <a:lnTo>
                    <a:pt x="4209" y="46209"/>
                  </a:lnTo>
                  <a:lnTo>
                    <a:pt x="4209" y="46216"/>
                  </a:lnTo>
                  <a:cubicBezTo>
                    <a:pt x="4229" y="46349"/>
                    <a:pt x="4249" y="46498"/>
                    <a:pt x="4273" y="46644"/>
                  </a:cubicBezTo>
                  <a:cubicBezTo>
                    <a:pt x="4329" y="46972"/>
                    <a:pt x="4369" y="47245"/>
                    <a:pt x="4393" y="47496"/>
                  </a:cubicBezTo>
                  <a:lnTo>
                    <a:pt x="4393" y="47496"/>
                  </a:lnTo>
                  <a:cubicBezTo>
                    <a:pt x="4393" y="47496"/>
                    <a:pt x="4392" y="47495"/>
                    <a:pt x="4392" y="47495"/>
                  </a:cubicBezTo>
                  <a:lnTo>
                    <a:pt x="4392" y="47495"/>
                  </a:lnTo>
                  <a:lnTo>
                    <a:pt x="4393" y="47503"/>
                  </a:lnTo>
                  <a:lnTo>
                    <a:pt x="4393" y="47503"/>
                  </a:lnTo>
                  <a:cubicBezTo>
                    <a:pt x="4393" y="47501"/>
                    <a:pt x="4393" y="47498"/>
                    <a:pt x="4393" y="47496"/>
                  </a:cubicBezTo>
                  <a:lnTo>
                    <a:pt x="4393" y="47496"/>
                  </a:lnTo>
                  <a:cubicBezTo>
                    <a:pt x="4396" y="47502"/>
                    <a:pt x="4396" y="47506"/>
                    <a:pt x="4396" y="47509"/>
                  </a:cubicBezTo>
                  <a:lnTo>
                    <a:pt x="4396" y="47495"/>
                  </a:lnTo>
                  <a:cubicBezTo>
                    <a:pt x="4409" y="47649"/>
                    <a:pt x="4430" y="47804"/>
                    <a:pt x="4447" y="47951"/>
                  </a:cubicBezTo>
                  <a:lnTo>
                    <a:pt x="4450" y="47961"/>
                  </a:lnTo>
                  <a:lnTo>
                    <a:pt x="4450" y="47964"/>
                  </a:lnTo>
                  <a:cubicBezTo>
                    <a:pt x="4457" y="48012"/>
                    <a:pt x="4461" y="48057"/>
                    <a:pt x="4467" y="48101"/>
                  </a:cubicBezTo>
                  <a:cubicBezTo>
                    <a:pt x="4474" y="48169"/>
                    <a:pt x="4485" y="48236"/>
                    <a:pt x="4494" y="48305"/>
                  </a:cubicBezTo>
                  <a:lnTo>
                    <a:pt x="4498" y="48322"/>
                  </a:lnTo>
                  <a:lnTo>
                    <a:pt x="4502" y="48332"/>
                  </a:lnTo>
                  <a:cubicBezTo>
                    <a:pt x="4515" y="48434"/>
                    <a:pt x="4532" y="48550"/>
                    <a:pt x="4546" y="48662"/>
                  </a:cubicBezTo>
                  <a:cubicBezTo>
                    <a:pt x="4569" y="48903"/>
                    <a:pt x="4583" y="49134"/>
                    <a:pt x="4593" y="49352"/>
                  </a:cubicBezTo>
                  <a:cubicBezTo>
                    <a:pt x="4600" y="49526"/>
                    <a:pt x="4614" y="49699"/>
                    <a:pt x="4627" y="49869"/>
                  </a:cubicBezTo>
                  <a:lnTo>
                    <a:pt x="4627" y="49876"/>
                  </a:lnTo>
                  <a:cubicBezTo>
                    <a:pt x="4641" y="50005"/>
                    <a:pt x="4651" y="50131"/>
                    <a:pt x="4661" y="50257"/>
                  </a:cubicBezTo>
                  <a:cubicBezTo>
                    <a:pt x="4665" y="50281"/>
                    <a:pt x="4665" y="50308"/>
                    <a:pt x="4668" y="50332"/>
                  </a:cubicBezTo>
                  <a:cubicBezTo>
                    <a:pt x="4695" y="50437"/>
                    <a:pt x="4722" y="50539"/>
                    <a:pt x="4753" y="50645"/>
                  </a:cubicBezTo>
                  <a:cubicBezTo>
                    <a:pt x="4794" y="50788"/>
                    <a:pt x="4841" y="50930"/>
                    <a:pt x="4876" y="51037"/>
                  </a:cubicBezTo>
                  <a:cubicBezTo>
                    <a:pt x="4923" y="51183"/>
                    <a:pt x="4981" y="51326"/>
                    <a:pt x="5036" y="51465"/>
                  </a:cubicBezTo>
                  <a:lnTo>
                    <a:pt x="5053" y="51506"/>
                  </a:lnTo>
                  <a:cubicBezTo>
                    <a:pt x="5076" y="51577"/>
                    <a:pt x="5094" y="51638"/>
                    <a:pt x="5107" y="51696"/>
                  </a:cubicBezTo>
                  <a:cubicBezTo>
                    <a:pt x="5121" y="51754"/>
                    <a:pt x="5130" y="51812"/>
                    <a:pt x="5138" y="51866"/>
                  </a:cubicBezTo>
                  <a:cubicBezTo>
                    <a:pt x="5141" y="51883"/>
                    <a:pt x="5144" y="51900"/>
                    <a:pt x="5147" y="51921"/>
                  </a:cubicBezTo>
                  <a:cubicBezTo>
                    <a:pt x="5151" y="51948"/>
                    <a:pt x="5158" y="51975"/>
                    <a:pt x="5161" y="52002"/>
                  </a:cubicBezTo>
                  <a:cubicBezTo>
                    <a:pt x="5168" y="52033"/>
                    <a:pt x="5175" y="52060"/>
                    <a:pt x="5179" y="52091"/>
                  </a:cubicBezTo>
                  <a:lnTo>
                    <a:pt x="5179" y="52114"/>
                  </a:lnTo>
                  <a:cubicBezTo>
                    <a:pt x="5171" y="52135"/>
                    <a:pt x="5168" y="52155"/>
                    <a:pt x="5161" y="52180"/>
                  </a:cubicBezTo>
                  <a:cubicBezTo>
                    <a:pt x="5147" y="52224"/>
                    <a:pt x="5134" y="52268"/>
                    <a:pt x="5124" y="52312"/>
                  </a:cubicBezTo>
                  <a:cubicBezTo>
                    <a:pt x="5138" y="52390"/>
                    <a:pt x="5141" y="52486"/>
                    <a:pt x="5121" y="52584"/>
                  </a:cubicBezTo>
                  <a:cubicBezTo>
                    <a:pt x="5130" y="52625"/>
                    <a:pt x="5147" y="52665"/>
                    <a:pt x="5168" y="52700"/>
                  </a:cubicBezTo>
                  <a:cubicBezTo>
                    <a:pt x="5202" y="52764"/>
                    <a:pt x="5253" y="52822"/>
                    <a:pt x="5318" y="52863"/>
                  </a:cubicBezTo>
                  <a:cubicBezTo>
                    <a:pt x="5352" y="52883"/>
                    <a:pt x="5389" y="52904"/>
                    <a:pt x="5427" y="52918"/>
                  </a:cubicBezTo>
                  <a:cubicBezTo>
                    <a:pt x="5491" y="52948"/>
                    <a:pt x="5566" y="52958"/>
                    <a:pt x="5637" y="52968"/>
                  </a:cubicBezTo>
                  <a:lnTo>
                    <a:pt x="5661" y="52971"/>
                  </a:lnTo>
                  <a:cubicBezTo>
                    <a:pt x="5855" y="53009"/>
                    <a:pt x="6077" y="53050"/>
                    <a:pt x="6298" y="53074"/>
                  </a:cubicBezTo>
                  <a:cubicBezTo>
                    <a:pt x="6502" y="53091"/>
                    <a:pt x="6713" y="53101"/>
                    <a:pt x="6917" y="53111"/>
                  </a:cubicBezTo>
                  <a:lnTo>
                    <a:pt x="6995" y="53114"/>
                  </a:lnTo>
                  <a:cubicBezTo>
                    <a:pt x="7216" y="53125"/>
                    <a:pt x="7433" y="53135"/>
                    <a:pt x="7651" y="53145"/>
                  </a:cubicBezTo>
                  <a:cubicBezTo>
                    <a:pt x="7917" y="53155"/>
                    <a:pt x="8185" y="53166"/>
                    <a:pt x="8451" y="53180"/>
                  </a:cubicBezTo>
                  <a:cubicBezTo>
                    <a:pt x="8518" y="53183"/>
                    <a:pt x="8590" y="53186"/>
                    <a:pt x="8658" y="53189"/>
                  </a:cubicBezTo>
                  <a:cubicBezTo>
                    <a:pt x="8838" y="53200"/>
                    <a:pt x="9025" y="53210"/>
                    <a:pt x="9209" y="53210"/>
                  </a:cubicBezTo>
                  <a:lnTo>
                    <a:pt x="9267" y="53210"/>
                  </a:lnTo>
                  <a:cubicBezTo>
                    <a:pt x="9488" y="53210"/>
                    <a:pt x="9727" y="53216"/>
                    <a:pt x="9992" y="53227"/>
                  </a:cubicBezTo>
                  <a:cubicBezTo>
                    <a:pt x="10101" y="53230"/>
                    <a:pt x="10209" y="53237"/>
                    <a:pt x="10314" y="53244"/>
                  </a:cubicBezTo>
                  <a:cubicBezTo>
                    <a:pt x="10448" y="53251"/>
                    <a:pt x="10587" y="53257"/>
                    <a:pt x="10723" y="53265"/>
                  </a:cubicBezTo>
                  <a:cubicBezTo>
                    <a:pt x="10879" y="53268"/>
                    <a:pt x="11036" y="53268"/>
                    <a:pt x="11189" y="53268"/>
                  </a:cubicBezTo>
                  <a:cubicBezTo>
                    <a:pt x="11298" y="53268"/>
                    <a:pt x="11410" y="53268"/>
                    <a:pt x="11523" y="53271"/>
                  </a:cubicBezTo>
                  <a:lnTo>
                    <a:pt x="11693" y="53274"/>
                  </a:lnTo>
                  <a:cubicBezTo>
                    <a:pt x="11876" y="53278"/>
                    <a:pt x="12066" y="53282"/>
                    <a:pt x="12250" y="53282"/>
                  </a:cubicBezTo>
                  <a:lnTo>
                    <a:pt x="12421" y="53282"/>
                  </a:lnTo>
                  <a:cubicBezTo>
                    <a:pt x="12635" y="53282"/>
                    <a:pt x="12866" y="53285"/>
                    <a:pt x="13148" y="53292"/>
                  </a:cubicBezTo>
                  <a:cubicBezTo>
                    <a:pt x="13560" y="53305"/>
                    <a:pt x="13982" y="53326"/>
                    <a:pt x="14387" y="53346"/>
                  </a:cubicBezTo>
                  <a:lnTo>
                    <a:pt x="14421" y="53349"/>
                  </a:lnTo>
                  <a:cubicBezTo>
                    <a:pt x="14495" y="53404"/>
                    <a:pt x="14594" y="53438"/>
                    <a:pt x="14703" y="53448"/>
                  </a:cubicBezTo>
                  <a:cubicBezTo>
                    <a:pt x="14743" y="53455"/>
                    <a:pt x="14784" y="53458"/>
                    <a:pt x="14825" y="53461"/>
                  </a:cubicBezTo>
                  <a:cubicBezTo>
                    <a:pt x="14880" y="53469"/>
                    <a:pt x="14938" y="53475"/>
                    <a:pt x="14996" y="53478"/>
                  </a:cubicBezTo>
                  <a:cubicBezTo>
                    <a:pt x="15077" y="53486"/>
                    <a:pt x="15159" y="53486"/>
                    <a:pt x="15237" y="53486"/>
                  </a:cubicBezTo>
                  <a:lnTo>
                    <a:pt x="15335" y="53486"/>
                  </a:lnTo>
                  <a:cubicBezTo>
                    <a:pt x="15560" y="53486"/>
                    <a:pt x="15788" y="53469"/>
                    <a:pt x="16006" y="53455"/>
                  </a:cubicBezTo>
                  <a:lnTo>
                    <a:pt x="16040" y="53452"/>
                  </a:lnTo>
                  <a:cubicBezTo>
                    <a:pt x="16486" y="53420"/>
                    <a:pt x="16962" y="53387"/>
                    <a:pt x="17445" y="53343"/>
                  </a:cubicBezTo>
                  <a:cubicBezTo>
                    <a:pt x="17503" y="53339"/>
                    <a:pt x="17564" y="53336"/>
                    <a:pt x="17621" y="53332"/>
                  </a:cubicBezTo>
                  <a:lnTo>
                    <a:pt x="17734" y="53332"/>
                  </a:lnTo>
                  <a:cubicBezTo>
                    <a:pt x="18009" y="53336"/>
                    <a:pt x="18282" y="53339"/>
                    <a:pt x="18557" y="53339"/>
                  </a:cubicBezTo>
                  <a:cubicBezTo>
                    <a:pt x="18683" y="53339"/>
                    <a:pt x="18812" y="53343"/>
                    <a:pt x="18938" y="53343"/>
                  </a:cubicBezTo>
                  <a:cubicBezTo>
                    <a:pt x="19081" y="53346"/>
                    <a:pt x="19230" y="53346"/>
                    <a:pt x="19377" y="53346"/>
                  </a:cubicBezTo>
                  <a:lnTo>
                    <a:pt x="19438" y="53346"/>
                  </a:lnTo>
                  <a:cubicBezTo>
                    <a:pt x="19737" y="53346"/>
                    <a:pt x="19986" y="53346"/>
                    <a:pt x="20244" y="53339"/>
                  </a:cubicBezTo>
                  <a:cubicBezTo>
                    <a:pt x="20394" y="53336"/>
                    <a:pt x="20540" y="53329"/>
                    <a:pt x="20690" y="53326"/>
                  </a:cubicBezTo>
                  <a:cubicBezTo>
                    <a:pt x="21108" y="53329"/>
                    <a:pt x="21527" y="53329"/>
                    <a:pt x="21891" y="53329"/>
                  </a:cubicBezTo>
                  <a:lnTo>
                    <a:pt x="21894" y="53329"/>
                  </a:lnTo>
                  <a:cubicBezTo>
                    <a:pt x="22111" y="53329"/>
                    <a:pt x="22336" y="53323"/>
                    <a:pt x="22551" y="53312"/>
                  </a:cubicBezTo>
                  <a:cubicBezTo>
                    <a:pt x="22653" y="53309"/>
                    <a:pt x="22752" y="53305"/>
                    <a:pt x="22854" y="53302"/>
                  </a:cubicBezTo>
                  <a:lnTo>
                    <a:pt x="22921" y="53302"/>
                  </a:lnTo>
                  <a:cubicBezTo>
                    <a:pt x="23231" y="53292"/>
                    <a:pt x="23548" y="53282"/>
                    <a:pt x="23860" y="53282"/>
                  </a:cubicBezTo>
                  <a:lnTo>
                    <a:pt x="23904" y="53282"/>
                  </a:lnTo>
                  <a:cubicBezTo>
                    <a:pt x="24234" y="53282"/>
                    <a:pt x="24592" y="53288"/>
                    <a:pt x="24997" y="53298"/>
                  </a:cubicBezTo>
                  <a:cubicBezTo>
                    <a:pt x="25027" y="53302"/>
                    <a:pt x="25058" y="53305"/>
                    <a:pt x="25088" y="53309"/>
                  </a:cubicBezTo>
                  <a:cubicBezTo>
                    <a:pt x="25286" y="53329"/>
                    <a:pt x="25459" y="53339"/>
                    <a:pt x="25622" y="53339"/>
                  </a:cubicBezTo>
                  <a:cubicBezTo>
                    <a:pt x="25704" y="53339"/>
                    <a:pt x="25782" y="53339"/>
                    <a:pt x="25860" y="53332"/>
                  </a:cubicBezTo>
                  <a:lnTo>
                    <a:pt x="25881" y="53332"/>
                  </a:lnTo>
                  <a:cubicBezTo>
                    <a:pt x="25959" y="53332"/>
                    <a:pt x="26034" y="53315"/>
                    <a:pt x="26105" y="53278"/>
                  </a:cubicBezTo>
                  <a:cubicBezTo>
                    <a:pt x="26149" y="53254"/>
                    <a:pt x="26190" y="53224"/>
                    <a:pt x="26228" y="53186"/>
                  </a:cubicBezTo>
                  <a:cubicBezTo>
                    <a:pt x="26493" y="53172"/>
                    <a:pt x="26711" y="53163"/>
                    <a:pt x="26908" y="53149"/>
                  </a:cubicBezTo>
                  <a:cubicBezTo>
                    <a:pt x="27201" y="53128"/>
                    <a:pt x="27493" y="53101"/>
                    <a:pt x="27779" y="53074"/>
                  </a:cubicBezTo>
                  <a:lnTo>
                    <a:pt x="27796" y="53074"/>
                  </a:lnTo>
                  <a:cubicBezTo>
                    <a:pt x="28010" y="53060"/>
                    <a:pt x="28228" y="53050"/>
                    <a:pt x="28439" y="53037"/>
                  </a:cubicBezTo>
                  <a:lnTo>
                    <a:pt x="28636" y="53026"/>
                  </a:lnTo>
                  <a:cubicBezTo>
                    <a:pt x="28908" y="53012"/>
                    <a:pt x="29184" y="52985"/>
                    <a:pt x="29453" y="52958"/>
                  </a:cubicBezTo>
                  <a:lnTo>
                    <a:pt x="29528" y="52951"/>
                  </a:lnTo>
                  <a:lnTo>
                    <a:pt x="29493" y="52951"/>
                  </a:lnTo>
                  <a:cubicBezTo>
                    <a:pt x="29555" y="52948"/>
                    <a:pt x="29616" y="52941"/>
                    <a:pt x="29674" y="52935"/>
                  </a:cubicBezTo>
                  <a:cubicBezTo>
                    <a:pt x="29711" y="52948"/>
                    <a:pt x="29749" y="52955"/>
                    <a:pt x="29790" y="52962"/>
                  </a:cubicBezTo>
                  <a:lnTo>
                    <a:pt x="29813" y="52965"/>
                  </a:lnTo>
                  <a:cubicBezTo>
                    <a:pt x="29915" y="52985"/>
                    <a:pt x="30024" y="52999"/>
                    <a:pt x="30150" y="53009"/>
                  </a:cubicBezTo>
                  <a:cubicBezTo>
                    <a:pt x="30313" y="53026"/>
                    <a:pt x="30476" y="53037"/>
                    <a:pt x="30633" y="53047"/>
                  </a:cubicBezTo>
                  <a:cubicBezTo>
                    <a:pt x="30908" y="53067"/>
                    <a:pt x="31191" y="53078"/>
                    <a:pt x="31463" y="53087"/>
                  </a:cubicBezTo>
                  <a:lnTo>
                    <a:pt x="31476" y="53087"/>
                  </a:lnTo>
                  <a:cubicBezTo>
                    <a:pt x="31647" y="53094"/>
                    <a:pt x="31827" y="53098"/>
                    <a:pt x="32024" y="53098"/>
                  </a:cubicBezTo>
                  <a:cubicBezTo>
                    <a:pt x="32385" y="53098"/>
                    <a:pt x="32752" y="53087"/>
                    <a:pt x="33109" y="53078"/>
                  </a:cubicBezTo>
                  <a:lnTo>
                    <a:pt x="33153" y="53074"/>
                  </a:lnTo>
                  <a:cubicBezTo>
                    <a:pt x="33677" y="53060"/>
                    <a:pt x="34235" y="53016"/>
                    <a:pt x="34807" y="52951"/>
                  </a:cubicBezTo>
                  <a:cubicBezTo>
                    <a:pt x="35123" y="52914"/>
                    <a:pt x="35382" y="52880"/>
                    <a:pt x="35616" y="52842"/>
                  </a:cubicBezTo>
                  <a:cubicBezTo>
                    <a:pt x="35736" y="52822"/>
                    <a:pt x="35844" y="52805"/>
                    <a:pt x="35954" y="52792"/>
                  </a:cubicBezTo>
                  <a:cubicBezTo>
                    <a:pt x="35981" y="52788"/>
                    <a:pt x="36007" y="52785"/>
                    <a:pt x="36035" y="52778"/>
                  </a:cubicBezTo>
                  <a:cubicBezTo>
                    <a:pt x="36076" y="52775"/>
                    <a:pt x="36113" y="52767"/>
                    <a:pt x="36154" y="52764"/>
                  </a:cubicBezTo>
                  <a:cubicBezTo>
                    <a:pt x="36239" y="52751"/>
                    <a:pt x="36321" y="52727"/>
                    <a:pt x="36412" y="52693"/>
                  </a:cubicBezTo>
                  <a:cubicBezTo>
                    <a:pt x="36474" y="52690"/>
                    <a:pt x="36538" y="52690"/>
                    <a:pt x="36603" y="52686"/>
                  </a:cubicBezTo>
                  <a:cubicBezTo>
                    <a:pt x="36627" y="52682"/>
                    <a:pt x="36651" y="52682"/>
                    <a:pt x="36674" y="52682"/>
                  </a:cubicBezTo>
                  <a:cubicBezTo>
                    <a:pt x="36739" y="52679"/>
                    <a:pt x="36803" y="52676"/>
                    <a:pt x="36865" y="52665"/>
                  </a:cubicBezTo>
                  <a:cubicBezTo>
                    <a:pt x="37011" y="52642"/>
                    <a:pt x="37150" y="52516"/>
                    <a:pt x="37202" y="52359"/>
                  </a:cubicBezTo>
                  <a:cubicBezTo>
                    <a:pt x="37260" y="52180"/>
                    <a:pt x="37202" y="51985"/>
                    <a:pt x="37052" y="51860"/>
                  </a:cubicBezTo>
                  <a:cubicBezTo>
                    <a:pt x="37056" y="51853"/>
                    <a:pt x="37059" y="51842"/>
                    <a:pt x="37062" y="51836"/>
                  </a:cubicBezTo>
                  <a:cubicBezTo>
                    <a:pt x="37120" y="51624"/>
                    <a:pt x="37174" y="51393"/>
                    <a:pt x="37226" y="51152"/>
                  </a:cubicBezTo>
                  <a:cubicBezTo>
                    <a:pt x="37263" y="50968"/>
                    <a:pt x="37287" y="50781"/>
                    <a:pt x="37310" y="50597"/>
                  </a:cubicBezTo>
                  <a:cubicBezTo>
                    <a:pt x="37321" y="50502"/>
                    <a:pt x="37334" y="50400"/>
                    <a:pt x="37348" y="50302"/>
                  </a:cubicBezTo>
                  <a:cubicBezTo>
                    <a:pt x="37386" y="50060"/>
                    <a:pt x="37423" y="49801"/>
                    <a:pt x="37450" y="49539"/>
                  </a:cubicBezTo>
                  <a:cubicBezTo>
                    <a:pt x="37460" y="49420"/>
                    <a:pt x="37470" y="49298"/>
                    <a:pt x="37480" y="49183"/>
                  </a:cubicBezTo>
                  <a:cubicBezTo>
                    <a:pt x="37491" y="49053"/>
                    <a:pt x="37501" y="48920"/>
                    <a:pt x="37515" y="48791"/>
                  </a:cubicBezTo>
                  <a:cubicBezTo>
                    <a:pt x="37528" y="48665"/>
                    <a:pt x="37541" y="48533"/>
                    <a:pt x="37559" y="48407"/>
                  </a:cubicBezTo>
                  <a:cubicBezTo>
                    <a:pt x="37573" y="48274"/>
                    <a:pt x="37590" y="48134"/>
                    <a:pt x="37603" y="47999"/>
                  </a:cubicBezTo>
                  <a:lnTo>
                    <a:pt x="37613" y="47893"/>
                  </a:lnTo>
                  <a:cubicBezTo>
                    <a:pt x="37637" y="47672"/>
                    <a:pt x="37657" y="47440"/>
                    <a:pt x="37695" y="47216"/>
                  </a:cubicBezTo>
                  <a:lnTo>
                    <a:pt x="37698" y="47195"/>
                  </a:lnTo>
                  <a:cubicBezTo>
                    <a:pt x="37736" y="46955"/>
                    <a:pt x="37777" y="46706"/>
                    <a:pt x="37804" y="46457"/>
                  </a:cubicBezTo>
                  <a:cubicBezTo>
                    <a:pt x="37817" y="46359"/>
                    <a:pt x="37831" y="46261"/>
                    <a:pt x="37844" y="46165"/>
                  </a:cubicBezTo>
                  <a:cubicBezTo>
                    <a:pt x="37862" y="46032"/>
                    <a:pt x="37882" y="45897"/>
                    <a:pt x="37896" y="45760"/>
                  </a:cubicBezTo>
                  <a:cubicBezTo>
                    <a:pt x="37909" y="45590"/>
                    <a:pt x="37916" y="45420"/>
                    <a:pt x="37919" y="45253"/>
                  </a:cubicBezTo>
                  <a:cubicBezTo>
                    <a:pt x="37923" y="45179"/>
                    <a:pt x="37926" y="45101"/>
                    <a:pt x="37929" y="45025"/>
                  </a:cubicBezTo>
                  <a:cubicBezTo>
                    <a:pt x="37954" y="44498"/>
                    <a:pt x="37974" y="44016"/>
                    <a:pt x="37998" y="43546"/>
                  </a:cubicBezTo>
                  <a:lnTo>
                    <a:pt x="38039" y="42794"/>
                  </a:lnTo>
                  <a:cubicBezTo>
                    <a:pt x="38045" y="42644"/>
                    <a:pt x="38048" y="42529"/>
                    <a:pt x="38048" y="42424"/>
                  </a:cubicBezTo>
                  <a:cubicBezTo>
                    <a:pt x="38052" y="42273"/>
                    <a:pt x="38042" y="42117"/>
                    <a:pt x="38025" y="41913"/>
                  </a:cubicBezTo>
                  <a:cubicBezTo>
                    <a:pt x="38011" y="41766"/>
                    <a:pt x="37984" y="41617"/>
                    <a:pt x="37957" y="41474"/>
                  </a:cubicBezTo>
                  <a:cubicBezTo>
                    <a:pt x="37940" y="41392"/>
                    <a:pt x="37926" y="41311"/>
                    <a:pt x="37913" y="41229"/>
                  </a:cubicBezTo>
                  <a:cubicBezTo>
                    <a:pt x="37879" y="41011"/>
                    <a:pt x="37855" y="40794"/>
                    <a:pt x="37835" y="40603"/>
                  </a:cubicBezTo>
                  <a:cubicBezTo>
                    <a:pt x="37824" y="40464"/>
                    <a:pt x="37821" y="40321"/>
                    <a:pt x="37817" y="40185"/>
                  </a:cubicBezTo>
                  <a:cubicBezTo>
                    <a:pt x="37814" y="40097"/>
                    <a:pt x="37811" y="40011"/>
                    <a:pt x="37807" y="39923"/>
                  </a:cubicBezTo>
                  <a:cubicBezTo>
                    <a:pt x="37797" y="39689"/>
                    <a:pt x="37794" y="39447"/>
                    <a:pt x="37804" y="39178"/>
                  </a:cubicBezTo>
                  <a:cubicBezTo>
                    <a:pt x="37817" y="38725"/>
                    <a:pt x="37848" y="38266"/>
                    <a:pt x="37879" y="37821"/>
                  </a:cubicBezTo>
                  <a:lnTo>
                    <a:pt x="37885" y="37705"/>
                  </a:lnTo>
                  <a:cubicBezTo>
                    <a:pt x="37906" y="37433"/>
                    <a:pt x="37933" y="37185"/>
                    <a:pt x="37974" y="36946"/>
                  </a:cubicBezTo>
                  <a:cubicBezTo>
                    <a:pt x="38022" y="36668"/>
                    <a:pt x="38048" y="36392"/>
                    <a:pt x="38066" y="36185"/>
                  </a:cubicBezTo>
                  <a:cubicBezTo>
                    <a:pt x="38103" y="35786"/>
                    <a:pt x="38124" y="35378"/>
                    <a:pt x="38144" y="34984"/>
                  </a:cubicBezTo>
                  <a:cubicBezTo>
                    <a:pt x="38147" y="34895"/>
                    <a:pt x="38154" y="34806"/>
                    <a:pt x="38158" y="34715"/>
                  </a:cubicBezTo>
                  <a:cubicBezTo>
                    <a:pt x="38171" y="34464"/>
                    <a:pt x="38185" y="34211"/>
                    <a:pt x="38195" y="33960"/>
                  </a:cubicBezTo>
                  <a:lnTo>
                    <a:pt x="38208" y="33684"/>
                  </a:lnTo>
                  <a:cubicBezTo>
                    <a:pt x="38215" y="33610"/>
                    <a:pt x="38219" y="33531"/>
                    <a:pt x="38222" y="33453"/>
                  </a:cubicBezTo>
                  <a:cubicBezTo>
                    <a:pt x="38229" y="33232"/>
                    <a:pt x="38240" y="33004"/>
                    <a:pt x="38263" y="32779"/>
                  </a:cubicBezTo>
                  <a:cubicBezTo>
                    <a:pt x="38293" y="32487"/>
                    <a:pt x="38321" y="32181"/>
                    <a:pt x="38345" y="31837"/>
                  </a:cubicBezTo>
                  <a:cubicBezTo>
                    <a:pt x="38351" y="31732"/>
                    <a:pt x="38365" y="31622"/>
                    <a:pt x="38378" y="31517"/>
                  </a:cubicBezTo>
                  <a:cubicBezTo>
                    <a:pt x="38386" y="31456"/>
                    <a:pt x="38392" y="31398"/>
                    <a:pt x="38399" y="31337"/>
                  </a:cubicBezTo>
                  <a:cubicBezTo>
                    <a:pt x="38416" y="31160"/>
                    <a:pt x="38444" y="30986"/>
                    <a:pt x="38471" y="30820"/>
                  </a:cubicBezTo>
                  <a:cubicBezTo>
                    <a:pt x="38488" y="30724"/>
                    <a:pt x="38508" y="30613"/>
                    <a:pt x="38521" y="30500"/>
                  </a:cubicBezTo>
                  <a:cubicBezTo>
                    <a:pt x="38535" y="30382"/>
                    <a:pt x="38549" y="30252"/>
                    <a:pt x="38559" y="30096"/>
                  </a:cubicBezTo>
                  <a:cubicBezTo>
                    <a:pt x="38569" y="29963"/>
                    <a:pt x="38582" y="29834"/>
                    <a:pt x="38596" y="29704"/>
                  </a:cubicBezTo>
                  <a:cubicBezTo>
                    <a:pt x="38610" y="29586"/>
                    <a:pt x="38620" y="29463"/>
                    <a:pt x="38631" y="29341"/>
                  </a:cubicBezTo>
                  <a:cubicBezTo>
                    <a:pt x="38675" y="28803"/>
                    <a:pt x="38695" y="28269"/>
                    <a:pt x="38712" y="27772"/>
                  </a:cubicBezTo>
                  <a:cubicBezTo>
                    <a:pt x="38722" y="27493"/>
                    <a:pt x="38733" y="27218"/>
                    <a:pt x="38739" y="26932"/>
                  </a:cubicBezTo>
                  <a:lnTo>
                    <a:pt x="38739" y="26891"/>
                  </a:lnTo>
                  <a:cubicBezTo>
                    <a:pt x="38746" y="26650"/>
                    <a:pt x="38753" y="26402"/>
                    <a:pt x="38780" y="26157"/>
                  </a:cubicBezTo>
                  <a:cubicBezTo>
                    <a:pt x="38821" y="25789"/>
                    <a:pt x="38858" y="25418"/>
                    <a:pt x="38896" y="25058"/>
                  </a:cubicBezTo>
                  <a:cubicBezTo>
                    <a:pt x="38913" y="24891"/>
                    <a:pt x="38933" y="24724"/>
                    <a:pt x="38950" y="24557"/>
                  </a:cubicBezTo>
                  <a:cubicBezTo>
                    <a:pt x="38957" y="24479"/>
                    <a:pt x="38964" y="24405"/>
                    <a:pt x="38974" y="24326"/>
                  </a:cubicBezTo>
                  <a:cubicBezTo>
                    <a:pt x="38995" y="24143"/>
                    <a:pt x="39015" y="23952"/>
                    <a:pt x="39028" y="23765"/>
                  </a:cubicBezTo>
                  <a:cubicBezTo>
                    <a:pt x="39039" y="23632"/>
                    <a:pt x="39045" y="23499"/>
                    <a:pt x="39052" y="23367"/>
                  </a:cubicBezTo>
                  <a:cubicBezTo>
                    <a:pt x="39059" y="23245"/>
                    <a:pt x="39066" y="23119"/>
                    <a:pt x="39076" y="22993"/>
                  </a:cubicBezTo>
                  <a:cubicBezTo>
                    <a:pt x="39083" y="22884"/>
                    <a:pt x="39097" y="22775"/>
                    <a:pt x="39107" y="22673"/>
                  </a:cubicBezTo>
                  <a:cubicBezTo>
                    <a:pt x="39120" y="22551"/>
                    <a:pt x="39133" y="22428"/>
                    <a:pt x="39141" y="22306"/>
                  </a:cubicBezTo>
                  <a:cubicBezTo>
                    <a:pt x="39154" y="22119"/>
                    <a:pt x="39161" y="21928"/>
                    <a:pt x="39168" y="21744"/>
                  </a:cubicBezTo>
                  <a:cubicBezTo>
                    <a:pt x="39185" y="21336"/>
                    <a:pt x="39195" y="20979"/>
                    <a:pt x="39199" y="20652"/>
                  </a:cubicBezTo>
                  <a:cubicBezTo>
                    <a:pt x="39202" y="20544"/>
                    <a:pt x="39202" y="20434"/>
                    <a:pt x="39202" y="20329"/>
                  </a:cubicBezTo>
                  <a:cubicBezTo>
                    <a:pt x="39202" y="20207"/>
                    <a:pt x="39202" y="20087"/>
                    <a:pt x="39205" y="19965"/>
                  </a:cubicBezTo>
                  <a:lnTo>
                    <a:pt x="39205" y="19863"/>
                  </a:lnTo>
                  <a:cubicBezTo>
                    <a:pt x="39205" y="19789"/>
                    <a:pt x="39205" y="19714"/>
                    <a:pt x="39209" y="19638"/>
                  </a:cubicBezTo>
                  <a:lnTo>
                    <a:pt x="39215" y="19635"/>
                  </a:lnTo>
                  <a:cubicBezTo>
                    <a:pt x="39256" y="19601"/>
                    <a:pt x="39293" y="19560"/>
                    <a:pt x="39321" y="19513"/>
                  </a:cubicBezTo>
                  <a:cubicBezTo>
                    <a:pt x="39389" y="19411"/>
                    <a:pt x="39403" y="19329"/>
                    <a:pt x="39419" y="19217"/>
                  </a:cubicBezTo>
                  <a:lnTo>
                    <a:pt x="39427" y="19186"/>
                  </a:lnTo>
                  <a:cubicBezTo>
                    <a:pt x="39433" y="19149"/>
                    <a:pt x="39433" y="19108"/>
                    <a:pt x="39436" y="19067"/>
                  </a:cubicBezTo>
                  <a:cubicBezTo>
                    <a:pt x="39436" y="19047"/>
                    <a:pt x="39436" y="19026"/>
                    <a:pt x="39440" y="19006"/>
                  </a:cubicBezTo>
                  <a:cubicBezTo>
                    <a:pt x="39447" y="18911"/>
                    <a:pt x="39457" y="18809"/>
                    <a:pt x="39467" y="18713"/>
                  </a:cubicBezTo>
                  <a:lnTo>
                    <a:pt x="39474" y="18662"/>
                  </a:lnTo>
                  <a:cubicBezTo>
                    <a:pt x="39477" y="18615"/>
                    <a:pt x="39485" y="18567"/>
                    <a:pt x="39488" y="18523"/>
                  </a:cubicBezTo>
                  <a:cubicBezTo>
                    <a:pt x="39505" y="18353"/>
                    <a:pt x="39521" y="18183"/>
                    <a:pt x="39549" y="18013"/>
                  </a:cubicBezTo>
                  <a:cubicBezTo>
                    <a:pt x="39569" y="17907"/>
                    <a:pt x="39590" y="17784"/>
                    <a:pt x="39600" y="17655"/>
                  </a:cubicBezTo>
                  <a:cubicBezTo>
                    <a:pt x="39610" y="17539"/>
                    <a:pt x="39620" y="17445"/>
                    <a:pt x="39634" y="17360"/>
                  </a:cubicBezTo>
                  <a:lnTo>
                    <a:pt x="39644" y="17315"/>
                  </a:lnTo>
                  <a:cubicBezTo>
                    <a:pt x="39654" y="17241"/>
                    <a:pt x="39668" y="17166"/>
                    <a:pt x="39671" y="17087"/>
                  </a:cubicBezTo>
                  <a:cubicBezTo>
                    <a:pt x="39675" y="17026"/>
                    <a:pt x="39678" y="16961"/>
                    <a:pt x="39681" y="16900"/>
                  </a:cubicBezTo>
                  <a:cubicBezTo>
                    <a:pt x="39681" y="16863"/>
                    <a:pt x="39685" y="16829"/>
                    <a:pt x="39685" y="16792"/>
                  </a:cubicBezTo>
                  <a:lnTo>
                    <a:pt x="39692" y="16679"/>
                  </a:lnTo>
                  <a:cubicBezTo>
                    <a:pt x="39698" y="16533"/>
                    <a:pt x="39705" y="16380"/>
                    <a:pt x="39712" y="16233"/>
                  </a:cubicBezTo>
                  <a:cubicBezTo>
                    <a:pt x="39716" y="16094"/>
                    <a:pt x="39712" y="15955"/>
                    <a:pt x="39709" y="15819"/>
                  </a:cubicBezTo>
                  <a:cubicBezTo>
                    <a:pt x="39705" y="15768"/>
                    <a:pt x="39705" y="15713"/>
                    <a:pt x="39705" y="15658"/>
                  </a:cubicBezTo>
                  <a:cubicBezTo>
                    <a:pt x="39702" y="15503"/>
                    <a:pt x="39712" y="15343"/>
                    <a:pt x="39722" y="15189"/>
                  </a:cubicBezTo>
                  <a:cubicBezTo>
                    <a:pt x="39725" y="15148"/>
                    <a:pt x="39725" y="15104"/>
                    <a:pt x="39729" y="15063"/>
                  </a:cubicBezTo>
                  <a:cubicBezTo>
                    <a:pt x="39739" y="14873"/>
                    <a:pt x="39756" y="14676"/>
                    <a:pt x="39777" y="14465"/>
                  </a:cubicBezTo>
                  <a:lnTo>
                    <a:pt x="39783" y="14387"/>
                  </a:lnTo>
                  <a:cubicBezTo>
                    <a:pt x="39791" y="14308"/>
                    <a:pt x="39797" y="14230"/>
                    <a:pt x="39804" y="14151"/>
                  </a:cubicBezTo>
                  <a:cubicBezTo>
                    <a:pt x="39814" y="14063"/>
                    <a:pt x="39814" y="13972"/>
                    <a:pt x="39814" y="13883"/>
                  </a:cubicBezTo>
                  <a:lnTo>
                    <a:pt x="39814" y="13845"/>
                  </a:lnTo>
                  <a:cubicBezTo>
                    <a:pt x="39814" y="13768"/>
                    <a:pt x="39814" y="13689"/>
                    <a:pt x="39811" y="13614"/>
                  </a:cubicBezTo>
                  <a:cubicBezTo>
                    <a:pt x="39807" y="13502"/>
                    <a:pt x="39807" y="13383"/>
                    <a:pt x="39811" y="13267"/>
                  </a:cubicBezTo>
                  <a:cubicBezTo>
                    <a:pt x="39818" y="13118"/>
                    <a:pt x="39824" y="12972"/>
                    <a:pt x="39831" y="12821"/>
                  </a:cubicBezTo>
                  <a:cubicBezTo>
                    <a:pt x="39841" y="12577"/>
                    <a:pt x="39855" y="12328"/>
                    <a:pt x="39862" y="12080"/>
                  </a:cubicBezTo>
                  <a:cubicBezTo>
                    <a:pt x="39868" y="11914"/>
                    <a:pt x="39876" y="11733"/>
                    <a:pt x="39876" y="11556"/>
                  </a:cubicBezTo>
                  <a:cubicBezTo>
                    <a:pt x="39879" y="11328"/>
                    <a:pt x="39858" y="11100"/>
                    <a:pt x="39835" y="10886"/>
                  </a:cubicBezTo>
                  <a:lnTo>
                    <a:pt x="39827" y="10780"/>
                  </a:lnTo>
                  <a:cubicBezTo>
                    <a:pt x="39818" y="10665"/>
                    <a:pt x="39811" y="10543"/>
                    <a:pt x="39797" y="10424"/>
                  </a:cubicBezTo>
                  <a:lnTo>
                    <a:pt x="39791" y="10342"/>
                  </a:lnTo>
                  <a:cubicBezTo>
                    <a:pt x="39766" y="10053"/>
                    <a:pt x="39743" y="9757"/>
                    <a:pt x="39702" y="9468"/>
                  </a:cubicBezTo>
                  <a:cubicBezTo>
                    <a:pt x="39661" y="9199"/>
                    <a:pt x="39631" y="8923"/>
                    <a:pt x="39603" y="8651"/>
                  </a:cubicBezTo>
                  <a:cubicBezTo>
                    <a:pt x="39600" y="8604"/>
                    <a:pt x="39596" y="8556"/>
                    <a:pt x="39593" y="8508"/>
                  </a:cubicBezTo>
                  <a:cubicBezTo>
                    <a:pt x="39582" y="8362"/>
                    <a:pt x="39573" y="8212"/>
                    <a:pt x="39566" y="8066"/>
                  </a:cubicBezTo>
                  <a:cubicBezTo>
                    <a:pt x="39559" y="7920"/>
                    <a:pt x="39562" y="7774"/>
                    <a:pt x="39566" y="7631"/>
                  </a:cubicBezTo>
                  <a:cubicBezTo>
                    <a:pt x="39569" y="7570"/>
                    <a:pt x="39569" y="7508"/>
                    <a:pt x="39569" y="7450"/>
                  </a:cubicBezTo>
                  <a:cubicBezTo>
                    <a:pt x="39576" y="6987"/>
                    <a:pt x="39573" y="6587"/>
                    <a:pt x="39566" y="6219"/>
                  </a:cubicBezTo>
                  <a:cubicBezTo>
                    <a:pt x="39559" y="5954"/>
                    <a:pt x="39538" y="5671"/>
                    <a:pt x="39505" y="5351"/>
                  </a:cubicBezTo>
                  <a:cubicBezTo>
                    <a:pt x="39498" y="5270"/>
                    <a:pt x="39488" y="5188"/>
                    <a:pt x="39477" y="5106"/>
                  </a:cubicBezTo>
                  <a:cubicBezTo>
                    <a:pt x="39471" y="5062"/>
                    <a:pt x="39464" y="5018"/>
                    <a:pt x="39457" y="4974"/>
                  </a:cubicBezTo>
                  <a:cubicBezTo>
                    <a:pt x="39444" y="4848"/>
                    <a:pt x="39430" y="4719"/>
                    <a:pt x="39416" y="4596"/>
                  </a:cubicBezTo>
                  <a:lnTo>
                    <a:pt x="39414" y="4583"/>
                  </a:lnTo>
                  <a:lnTo>
                    <a:pt x="39414" y="4583"/>
                  </a:lnTo>
                  <a:cubicBezTo>
                    <a:pt x="39407" y="4504"/>
                    <a:pt x="39398" y="4424"/>
                    <a:pt x="39389" y="4348"/>
                  </a:cubicBezTo>
                  <a:cubicBezTo>
                    <a:pt x="39382" y="4290"/>
                    <a:pt x="39375" y="4236"/>
                    <a:pt x="39372" y="4181"/>
                  </a:cubicBezTo>
                  <a:cubicBezTo>
                    <a:pt x="39362" y="4056"/>
                    <a:pt x="39348" y="3913"/>
                    <a:pt x="39328" y="3770"/>
                  </a:cubicBezTo>
                  <a:cubicBezTo>
                    <a:pt x="39311" y="3640"/>
                    <a:pt x="39297" y="3525"/>
                    <a:pt x="39284" y="3406"/>
                  </a:cubicBezTo>
                  <a:cubicBezTo>
                    <a:pt x="39280" y="3314"/>
                    <a:pt x="39280" y="3219"/>
                    <a:pt x="39280" y="3123"/>
                  </a:cubicBezTo>
                  <a:cubicBezTo>
                    <a:pt x="39284" y="3062"/>
                    <a:pt x="39284" y="3001"/>
                    <a:pt x="39284" y="2936"/>
                  </a:cubicBezTo>
                  <a:cubicBezTo>
                    <a:pt x="39280" y="2811"/>
                    <a:pt x="39273" y="2685"/>
                    <a:pt x="39267" y="2563"/>
                  </a:cubicBezTo>
                  <a:cubicBezTo>
                    <a:pt x="39263" y="2518"/>
                    <a:pt x="39260" y="2477"/>
                    <a:pt x="39260" y="2436"/>
                  </a:cubicBezTo>
                  <a:cubicBezTo>
                    <a:pt x="39240" y="2106"/>
                    <a:pt x="39263" y="1770"/>
                    <a:pt x="39284" y="1443"/>
                  </a:cubicBezTo>
                  <a:cubicBezTo>
                    <a:pt x="39287" y="1389"/>
                    <a:pt x="39290" y="1334"/>
                    <a:pt x="39293" y="1277"/>
                  </a:cubicBezTo>
                  <a:cubicBezTo>
                    <a:pt x="39297" y="1188"/>
                    <a:pt x="39267" y="1100"/>
                    <a:pt x="39205" y="1032"/>
                  </a:cubicBezTo>
                  <a:cubicBezTo>
                    <a:pt x="39141" y="960"/>
                    <a:pt x="39052" y="919"/>
                    <a:pt x="38960" y="916"/>
                  </a:cubicBezTo>
                  <a:lnTo>
                    <a:pt x="38943" y="916"/>
                  </a:lnTo>
                  <a:cubicBezTo>
                    <a:pt x="38824" y="916"/>
                    <a:pt x="38709" y="980"/>
                    <a:pt x="38648" y="1086"/>
                  </a:cubicBezTo>
                  <a:cubicBezTo>
                    <a:pt x="38562" y="1103"/>
                    <a:pt x="38494" y="1113"/>
                    <a:pt x="38430" y="1123"/>
                  </a:cubicBezTo>
                  <a:cubicBezTo>
                    <a:pt x="38378" y="1123"/>
                    <a:pt x="38328" y="1126"/>
                    <a:pt x="38263" y="1126"/>
                  </a:cubicBezTo>
                  <a:cubicBezTo>
                    <a:pt x="38219" y="1126"/>
                    <a:pt x="38178" y="1126"/>
                    <a:pt x="38133" y="1123"/>
                  </a:cubicBezTo>
                  <a:lnTo>
                    <a:pt x="37909" y="1123"/>
                  </a:lnTo>
                  <a:cubicBezTo>
                    <a:pt x="37831" y="1123"/>
                    <a:pt x="37756" y="1123"/>
                    <a:pt x="37678" y="1120"/>
                  </a:cubicBezTo>
                  <a:cubicBezTo>
                    <a:pt x="37599" y="1120"/>
                    <a:pt x="37518" y="1117"/>
                    <a:pt x="37439" y="1117"/>
                  </a:cubicBezTo>
                  <a:lnTo>
                    <a:pt x="37399" y="1120"/>
                  </a:lnTo>
                  <a:lnTo>
                    <a:pt x="37358" y="1120"/>
                  </a:lnTo>
                  <a:cubicBezTo>
                    <a:pt x="37235" y="1120"/>
                    <a:pt x="37117" y="1117"/>
                    <a:pt x="36998" y="1113"/>
                  </a:cubicBezTo>
                  <a:cubicBezTo>
                    <a:pt x="36906" y="1109"/>
                    <a:pt x="36811" y="1106"/>
                    <a:pt x="36719" y="1106"/>
                  </a:cubicBezTo>
                  <a:lnTo>
                    <a:pt x="36572" y="1103"/>
                  </a:lnTo>
                  <a:cubicBezTo>
                    <a:pt x="36412" y="1103"/>
                    <a:pt x="36246" y="1100"/>
                    <a:pt x="36079" y="1096"/>
                  </a:cubicBezTo>
                  <a:cubicBezTo>
                    <a:pt x="35681" y="1079"/>
                    <a:pt x="35276" y="1045"/>
                    <a:pt x="34885" y="1015"/>
                  </a:cubicBezTo>
                  <a:lnTo>
                    <a:pt x="34739" y="1004"/>
                  </a:lnTo>
                  <a:lnTo>
                    <a:pt x="34684" y="1001"/>
                  </a:lnTo>
                  <a:cubicBezTo>
                    <a:pt x="34313" y="971"/>
                    <a:pt x="33933" y="940"/>
                    <a:pt x="33558" y="875"/>
                  </a:cubicBezTo>
                  <a:lnTo>
                    <a:pt x="33558" y="875"/>
                  </a:lnTo>
                  <a:lnTo>
                    <a:pt x="33586" y="878"/>
                  </a:lnTo>
                  <a:cubicBezTo>
                    <a:pt x="33497" y="861"/>
                    <a:pt x="33406" y="848"/>
                    <a:pt x="33317" y="834"/>
                  </a:cubicBezTo>
                  <a:cubicBezTo>
                    <a:pt x="33259" y="824"/>
                    <a:pt x="33201" y="814"/>
                    <a:pt x="33144" y="803"/>
                  </a:cubicBezTo>
                  <a:cubicBezTo>
                    <a:pt x="33038" y="783"/>
                    <a:pt x="32912" y="762"/>
                    <a:pt x="32790" y="742"/>
                  </a:cubicBezTo>
                  <a:cubicBezTo>
                    <a:pt x="32688" y="729"/>
                    <a:pt x="32589" y="718"/>
                    <a:pt x="32490" y="708"/>
                  </a:cubicBezTo>
                  <a:lnTo>
                    <a:pt x="32412" y="698"/>
                  </a:lnTo>
                  <a:cubicBezTo>
                    <a:pt x="32327" y="688"/>
                    <a:pt x="32239" y="674"/>
                    <a:pt x="32153" y="664"/>
                  </a:cubicBezTo>
                  <a:cubicBezTo>
                    <a:pt x="32123" y="657"/>
                    <a:pt x="32092" y="654"/>
                    <a:pt x="32059" y="651"/>
                  </a:cubicBezTo>
                  <a:cubicBezTo>
                    <a:pt x="31922" y="630"/>
                    <a:pt x="31786" y="616"/>
                    <a:pt x="31650" y="599"/>
                  </a:cubicBezTo>
                  <a:cubicBezTo>
                    <a:pt x="31116" y="545"/>
                    <a:pt x="30569" y="511"/>
                    <a:pt x="30106" y="484"/>
                  </a:cubicBezTo>
                  <a:cubicBezTo>
                    <a:pt x="29861" y="470"/>
                    <a:pt x="29602" y="453"/>
                    <a:pt x="29344" y="426"/>
                  </a:cubicBezTo>
                  <a:cubicBezTo>
                    <a:pt x="29123" y="402"/>
                    <a:pt x="28857" y="375"/>
                    <a:pt x="28589" y="354"/>
                  </a:cubicBezTo>
                  <a:cubicBezTo>
                    <a:pt x="28347" y="338"/>
                    <a:pt x="28099" y="324"/>
                    <a:pt x="27851" y="310"/>
                  </a:cubicBezTo>
                  <a:cubicBezTo>
                    <a:pt x="27650" y="300"/>
                    <a:pt x="27449" y="280"/>
                    <a:pt x="27255" y="259"/>
                  </a:cubicBezTo>
                  <a:lnTo>
                    <a:pt x="27119" y="249"/>
                  </a:lnTo>
                  <a:cubicBezTo>
                    <a:pt x="26598" y="198"/>
                    <a:pt x="26082" y="170"/>
                    <a:pt x="25595" y="147"/>
                  </a:cubicBezTo>
                  <a:cubicBezTo>
                    <a:pt x="25394" y="137"/>
                    <a:pt x="25193" y="130"/>
                    <a:pt x="24989" y="120"/>
                  </a:cubicBezTo>
                  <a:lnTo>
                    <a:pt x="24871" y="113"/>
                  </a:lnTo>
                  <a:cubicBezTo>
                    <a:pt x="24667" y="103"/>
                    <a:pt x="24459" y="103"/>
                    <a:pt x="24255" y="103"/>
                  </a:cubicBezTo>
                  <a:lnTo>
                    <a:pt x="24112" y="103"/>
                  </a:lnTo>
                  <a:cubicBezTo>
                    <a:pt x="23850" y="103"/>
                    <a:pt x="23585" y="96"/>
                    <a:pt x="23299" y="86"/>
                  </a:cubicBezTo>
                  <a:cubicBezTo>
                    <a:pt x="23224" y="82"/>
                    <a:pt x="23146" y="79"/>
                    <a:pt x="23071" y="76"/>
                  </a:cubicBezTo>
                  <a:cubicBezTo>
                    <a:pt x="22891" y="68"/>
                    <a:pt x="22703" y="62"/>
                    <a:pt x="22520" y="59"/>
                  </a:cubicBezTo>
                  <a:lnTo>
                    <a:pt x="21755" y="59"/>
                  </a:lnTo>
                  <a:cubicBezTo>
                    <a:pt x="21530" y="55"/>
                    <a:pt x="21306" y="45"/>
                    <a:pt x="21091" y="35"/>
                  </a:cubicBezTo>
                  <a:cubicBezTo>
                    <a:pt x="20942" y="32"/>
                    <a:pt x="20789" y="24"/>
                    <a:pt x="20639" y="18"/>
                  </a:cubicBezTo>
                  <a:lnTo>
                    <a:pt x="20350" y="4"/>
                  </a:lnTo>
                  <a:cubicBezTo>
                    <a:pt x="20282" y="1"/>
                    <a:pt x="20210" y="1"/>
                    <a:pt x="20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56"/>
            <p:cNvSpPr/>
            <p:nvPr/>
          </p:nvSpPr>
          <p:spPr>
            <a:xfrm>
              <a:off x="2808150" y="3487600"/>
              <a:ext cx="256275" cy="1286125"/>
            </a:xfrm>
            <a:custGeom>
              <a:avLst/>
              <a:gdLst/>
              <a:ahLst/>
              <a:cxnLst/>
              <a:rect l="l" t="t" r="r" b="b"/>
              <a:pathLst>
                <a:path w="10251" h="51445" extrusionOk="0">
                  <a:moveTo>
                    <a:pt x="4876" y="1"/>
                  </a:moveTo>
                  <a:cubicBezTo>
                    <a:pt x="4849" y="1"/>
                    <a:pt x="4822" y="5"/>
                    <a:pt x="4794" y="14"/>
                  </a:cubicBezTo>
                  <a:lnTo>
                    <a:pt x="4743" y="28"/>
                  </a:lnTo>
                  <a:cubicBezTo>
                    <a:pt x="4627" y="59"/>
                    <a:pt x="4508" y="90"/>
                    <a:pt x="4393" y="103"/>
                  </a:cubicBezTo>
                  <a:lnTo>
                    <a:pt x="4328" y="110"/>
                  </a:lnTo>
                  <a:lnTo>
                    <a:pt x="4321" y="110"/>
                  </a:lnTo>
                  <a:cubicBezTo>
                    <a:pt x="4298" y="110"/>
                    <a:pt x="4274" y="113"/>
                    <a:pt x="4246" y="113"/>
                  </a:cubicBezTo>
                  <a:lnTo>
                    <a:pt x="4230" y="117"/>
                  </a:lnTo>
                  <a:lnTo>
                    <a:pt x="4226" y="117"/>
                  </a:lnTo>
                  <a:cubicBezTo>
                    <a:pt x="4114" y="127"/>
                    <a:pt x="3998" y="134"/>
                    <a:pt x="3889" y="151"/>
                  </a:cubicBezTo>
                  <a:cubicBezTo>
                    <a:pt x="3750" y="171"/>
                    <a:pt x="3631" y="184"/>
                    <a:pt x="3508" y="198"/>
                  </a:cubicBezTo>
                  <a:lnTo>
                    <a:pt x="3478" y="201"/>
                  </a:lnTo>
                  <a:cubicBezTo>
                    <a:pt x="3362" y="212"/>
                    <a:pt x="3246" y="222"/>
                    <a:pt x="3134" y="232"/>
                  </a:cubicBezTo>
                  <a:cubicBezTo>
                    <a:pt x="2960" y="246"/>
                    <a:pt x="2760" y="270"/>
                    <a:pt x="2560" y="307"/>
                  </a:cubicBezTo>
                  <a:cubicBezTo>
                    <a:pt x="2505" y="317"/>
                    <a:pt x="2447" y="324"/>
                    <a:pt x="2382" y="334"/>
                  </a:cubicBezTo>
                  <a:lnTo>
                    <a:pt x="2365" y="334"/>
                  </a:lnTo>
                  <a:cubicBezTo>
                    <a:pt x="2335" y="338"/>
                    <a:pt x="2307" y="341"/>
                    <a:pt x="2277" y="348"/>
                  </a:cubicBezTo>
                  <a:cubicBezTo>
                    <a:pt x="2185" y="358"/>
                    <a:pt x="2087" y="382"/>
                    <a:pt x="1991" y="409"/>
                  </a:cubicBezTo>
                  <a:cubicBezTo>
                    <a:pt x="1777" y="470"/>
                    <a:pt x="1566" y="535"/>
                    <a:pt x="1379" y="658"/>
                  </a:cubicBezTo>
                  <a:cubicBezTo>
                    <a:pt x="1283" y="722"/>
                    <a:pt x="1172" y="797"/>
                    <a:pt x="1079" y="889"/>
                  </a:cubicBezTo>
                  <a:cubicBezTo>
                    <a:pt x="957" y="1011"/>
                    <a:pt x="875" y="1151"/>
                    <a:pt x="817" y="1256"/>
                  </a:cubicBezTo>
                  <a:cubicBezTo>
                    <a:pt x="736" y="1409"/>
                    <a:pt x="679" y="1545"/>
                    <a:pt x="641" y="1664"/>
                  </a:cubicBezTo>
                  <a:cubicBezTo>
                    <a:pt x="600" y="1793"/>
                    <a:pt x="563" y="1926"/>
                    <a:pt x="528" y="2052"/>
                  </a:cubicBezTo>
                  <a:cubicBezTo>
                    <a:pt x="457" y="2307"/>
                    <a:pt x="399" y="2566"/>
                    <a:pt x="352" y="2804"/>
                  </a:cubicBezTo>
                  <a:cubicBezTo>
                    <a:pt x="341" y="2851"/>
                    <a:pt x="332" y="2899"/>
                    <a:pt x="321" y="2947"/>
                  </a:cubicBezTo>
                  <a:lnTo>
                    <a:pt x="311" y="2994"/>
                  </a:lnTo>
                  <a:cubicBezTo>
                    <a:pt x="260" y="3225"/>
                    <a:pt x="212" y="3464"/>
                    <a:pt x="175" y="3699"/>
                  </a:cubicBezTo>
                  <a:cubicBezTo>
                    <a:pt x="131" y="3998"/>
                    <a:pt x="100" y="4263"/>
                    <a:pt x="76" y="4508"/>
                  </a:cubicBezTo>
                  <a:cubicBezTo>
                    <a:pt x="25" y="5066"/>
                    <a:pt x="1" y="5522"/>
                    <a:pt x="1" y="5944"/>
                  </a:cubicBezTo>
                  <a:cubicBezTo>
                    <a:pt x="1" y="6083"/>
                    <a:pt x="8" y="6233"/>
                    <a:pt x="12" y="6362"/>
                  </a:cubicBezTo>
                  <a:lnTo>
                    <a:pt x="15" y="6376"/>
                  </a:lnTo>
                  <a:lnTo>
                    <a:pt x="15" y="6400"/>
                  </a:lnTo>
                  <a:lnTo>
                    <a:pt x="15" y="6406"/>
                  </a:lnTo>
                  <a:cubicBezTo>
                    <a:pt x="18" y="6488"/>
                    <a:pt x="21" y="6569"/>
                    <a:pt x="25" y="6654"/>
                  </a:cubicBezTo>
                  <a:cubicBezTo>
                    <a:pt x="29" y="6831"/>
                    <a:pt x="38" y="7018"/>
                    <a:pt x="49" y="7243"/>
                  </a:cubicBezTo>
                  <a:cubicBezTo>
                    <a:pt x="59" y="7369"/>
                    <a:pt x="62" y="7495"/>
                    <a:pt x="66" y="7624"/>
                  </a:cubicBezTo>
                  <a:cubicBezTo>
                    <a:pt x="69" y="7706"/>
                    <a:pt x="73" y="7787"/>
                    <a:pt x="76" y="7872"/>
                  </a:cubicBezTo>
                  <a:cubicBezTo>
                    <a:pt x="90" y="8148"/>
                    <a:pt x="110" y="8430"/>
                    <a:pt x="137" y="8712"/>
                  </a:cubicBezTo>
                  <a:cubicBezTo>
                    <a:pt x="151" y="8852"/>
                    <a:pt x="164" y="8985"/>
                    <a:pt x="178" y="9124"/>
                  </a:cubicBezTo>
                  <a:lnTo>
                    <a:pt x="209" y="9430"/>
                  </a:lnTo>
                  <a:cubicBezTo>
                    <a:pt x="233" y="9655"/>
                    <a:pt x="256" y="9879"/>
                    <a:pt x="280" y="10104"/>
                  </a:cubicBezTo>
                  <a:lnTo>
                    <a:pt x="277" y="10073"/>
                  </a:lnTo>
                  <a:lnTo>
                    <a:pt x="277" y="10073"/>
                  </a:lnTo>
                  <a:cubicBezTo>
                    <a:pt x="283" y="10172"/>
                    <a:pt x="294" y="10267"/>
                    <a:pt x="304" y="10366"/>
                  </a:cubicBezTo>
                  <a:cubicBezTo>
                    <a:pt x="307" y="10424"/>
                    <a:pt x="311" y="10478"/>
                    <a:pt x="318" y="10536"/>
                  </a:cubicBezTo>
                  <a:cubicBezTo>
                    <a:pt x="321" y="10593"/>
                    <a:pt x="324" y="10651"/>
                    <a:pt x="327" y="10706"/>
                  </a:cubicBezTo>
                  <a:cubicBezTo>
                    <a:pt x="335" y="10822"/>
                    <a:pt x="341" y="10913"/>
                    <a:pt x="341" y="10995"/>
                  </a:cubicBezTo>
                  <a:cubicBezTo>
                    <a:pt x="345" y="11073"/>
                    <a:pt x="348" y="11155"/>
                    <a:pt x="358" y="11254"/>
                  </a:cubicBezTo>
                  <a:cubicBezTo>
                    <a:pt x="365" y="11407"/>
                    <a:pt x="358" y="11567"/>
                    <a:pt x="352" y="11709"/>
                  </a:cubicBezTo>
                  <a:lnTo>
                    <a:pt x="352" y="11716"/>
                  </a:lnTo>
                  <a:lnTo>
                    <a:pt x="352" y="11740"/>
                  </a:lnTo>
                  <a:cubicBezTo>
                    <a:pt x="348" y="11812"/>
                    <a:pt x="348" y="11887"/>
                    <a:pt x="345" y="11961"/>
                  </a:cubicBezTo>
                  <a:cubicBezTo>
                    <a:pt x="345" y="12074"/>
                    <a:pt x="345" y="12190"/>
                    <a:pt x="348" y="12292"/>
                  </a:cubicBezTo>
                  <a:lnTo>
                    <a:pt x="348" y="12301"/>
                  </a:lnTo>
                  <a:lnTo>
                    <a:pt x="348" y="12312"/>
                  </a:lnTo>
                  <a:cubicBezTo>
                    <a:pt x="348" y="12414"/>
                    <a:pt x="352" y="12532"/>
                    <a:pt x="348" y="12648"/>
                  </a:cubicBezTo>
                  <a:cubicBezTo>
                    <a:pt x="345" y="12893"/>
                    <a:pt x="352" y="13121"/>
                    <a:pt x="368" y="13346"/>
                  </a:cubicBezTo>
                  <a:cubicBezTo>
                    <a:pt x="382" y="13509"/>
                    <a:pt x="389" y="13669"/>
                    <a:pt x="399" y="13849"/>
                  </a:cubicBezTo>
                  <a:lnTo>
                    <a:pt x="399" y="13853"/>
                  </a:lnTo>
                  <a:lnTo>
                    <a:pt x="403" y="13931"/>
                  </a:lnTo>
                  <a:cubicBezTo>
                    <a:pt x="406" y="13978"/>
                    <a:pt x="409" y="14030"/>
                    <a:pt x="413" y="14077"/>
                  </a:cubicBezTo>
                  <a:cubicBezTo>
                    <a:pt x="416" y="14193"/>
                    <a:pt x="426" y="14308"/>
                    <a:pt x="437" y="14421"/>
                  </a:cubicBezTo>
                  <a:lnTo>
                    <a:pt x="437" y="14444"/>
                  </a:lnTo>
                  <a:cubicBezTo>
                    <a:pt x="447" y="14557"/>
                    <a:pt x="454" y="14669"/>
                    <a:pt x="461" y="14782"/>
                  </a:cubicBezTo>
                  <a:cubicBezTo>
                    <a:pt x="467" y="14914"/>
                    <a:pt x="470" y="15050"/>
                    <a:pt x="470" y="15179"/>
                  </a:cubicBezTo>
                  <a:cubicBezTo>
                    <a:pt x="470" y="15302"/>
                    <a:pt x="474" y="15397"/>
                    <a:pt x="478" y="15492"/>
                  </a:cubicBezTo>
                  <a:cubicBezTo>
                    <a:pt x="491" y="15907"/>
                    <a:pt x="487" y="16353"/>
                    <a:pt x="467" y="16887"/>
                  </a:cubicBezTo>
                  <a:cubicBezTo>
                    <a:pt x="454" y="17237"/>
                    <a:pt x="437" y="17598"/>
                    <a:pt x="423" y="17914"/>
                  </a:cubicBezTo>
                  <a:lnTo>
                    <a:pt x="420" y="17945"/>
                  </a:lnTo>
                  <a:lnTo>
                    <a:pt x="406" y="18278"/>
                  </a:lnTo>
                  <a:cubicBezTo>
                    <a:pt x="403" y="18339"/>
                    <a:pt x="399" y="18401"/>
                    <a:pt x="396" y="18462"/>
                  </a:cubicBezTo>
                  <a:lnTo>
                    <a:pt x="396" y="18496"/>
                  </a:lnTo>
                  <a:lnTo>
                    <a:pt x="396" y="18500"/>
                  </a:lnTo>
                  <a:lnTo>
                    <a:pt x="393" y="18506"/>
                  </a:lnTo>
                  <a:lnTo>
                    <a:pt x="393" y="18513"/>
                  </a:lnTo>
                  <a:cubicBezTo>
                    <a:pt x="385" y="18683"/>
                    <a:pt x="376" y="18853"/>
                    <a:pt x="376" y="19023"/>
                  </a:cubicBezTo>
                  <a:cubicBezTo>
                    <a:pt x="376" y="19224"/>
                    <a:pt x="385" y="19428"/>
                    <a:pt x="399" y="19625"/>
                  </a:cubicBezTo>
                  <a:lnTo>
                    <a:pt x="399" y="19629"/>
                  </a:lnTo>
                  <a:lnTo>
                    <a:pt x="403" y="19714"/>
                  </a:lnTo>
                  <a:cubicBezTo>
                    <a:pt x="420" y="20016"/>
                    <a:pt x="450" y="20323"/>
                    <a:pt x="481" y="20619"/>
                  </a:cubicBezTo>
                  <a:lnTo>
                    <a:pt x="481" y="20632"/>
                  </a:lnTo>
                  <a:cubicBezTo>
                    <a:pt x="498" y="20782"/>
                    <a:pt x="511" y="20932"/>
                    <a:pt x="525" y="21081"/>
                  </a:cubicBezTo>
                  <a:lnTo>
                    <a:pt x="528" y="21095"/>
                  </a:lnTo>
                  <a:lnTo>
                    <a:pt x="528" y="21119"/>
                  </a:lnTo>
                  <a:cubicBezTo>
                    <a:pt x="539" y="21214"/>
                    <a:pt x="549" y="21309"/>
                    <a:pt x="556" y="21404"/>
                  </a:cubicBezTo>
                  <a:cubicBezTo>
                    <a:pt x="613" y="21959"/>
                    <a:pt x="671" y="22456"/>
                    <a:pt x="732" y="22921"/>
                  </a:cubicBezTo>
                  <a:cubicBezTo>
                    <a:pt x="756" y="23092"/>
                    <a:pt x="781" y="23268"/>
                    <a:pt x="797" y="23411"/>
                  </a:cubicBezTo>
                  <a:lnTo>
                    <a:pt x="797" y="23425"/>
                  </a:lnTo>
                  <a:cubicBezTo>
                    <a:pt x="821" y="23605"/>
                    <a:pt x="842" y="23792"/>
                    <a:pt x="869" y="23976"/>
                  </a:cubicBezTo>
                  <a:cubicBezTo>
                    <a:pt x="869" y="24071"/>
                    <a:pt x="865" y="24174"/>
                    <a:pt x="862" y="24255"/>
                  </a:cubicBezTo>
                  <a:lnTo>
                    <a:pt x="862" y="24265"/>
                  </a:lnTo>
                  <a:cubicBezTo>
                    <a:pt x="862" y="24343"/>
                    <a:pt x="858" y="24425"/>
                    <a:pt x="858" y="24503"/>
                  </a:cubicBezTo>
                  <a:lnTo>
                    <a:pt x="855" y="24609"/>
                  </a:lnTo>
                  <a:cubicBezTo>
                    <a:pt x="855" y="24806"/>
                    <a:pt x="852" y="25010"/>
                    <a:pt x="865" y="25211"/>
                  </a:cubicBezTo>
                  <a:cubicBezTo>
                    <a:pt x="889" y="25708"/>
                    <a:pt x="940" y="26232"/>
                    <a:pt x="1021" y="26864"/>
                  </a:cubicBezTo>
                  <a:cubicBezTo>
                    <a:pt x="1025" y="26881"/>
                    <a:pt x="1025" y="26901"/>
                    <a:pt x="1029" y="26918"/>
                  </a:cubicBezTo>
                  <a:lnTo>
                    <a:pt x="1029" y="27034"/>
                  </a:lnTo>
                  <a:cubicBezTo>
                    <a:pt x="1021" y="27255"/>
                    <a:pt x="1018" y="27486"/>
                    <a:pt x="1025" y="27718"/>
                  </a:cubicBezTo>
                  <a:cubicBezTo>
                    <a:pt x="1032" y="27953"/>
                    <a:pt x="1046" y="28187"/>
                    <a:pt x="1062" y="28405"/>
                  </a:cubicBezTo>
                  <a:cubicBezTo>
                    <a:pt x="1083" y="28656"/>
                    <a:pt x="1097" y="28865"/>
                    <a:pt x="1110" y="29075"/>
                  </a:cubicBezTo>
                  <a:cubicBezTo>
                    <a:pt x="1120" y="29286"/>
                    <a:pt x="1141" y="29497"/>
                    <a:pt x="1164" y="29705"/>
                  </a:cubicBezTo>
                  <a:lnTo>
                    <a:pt x="1175" y="29837"/>
                  </a:lnTo>
                  <a:cubicBezTo>
                    <a:pt x="1181" y="29895"/>
                    <a:pt x="1189" y="29953"/>
                    <a:pt x="1192" y="30014"/>
                  </a:cubicBezTo>
                  <a:cubicBezTo>
                    <a:pt x="1205" y="30204"/>
                    <a:pt x="1219" y="30412"/>
                    <a:pt x="1226" y="30551"/>
                  </a:cubicBezTo>
                  <a:lnTo>
                    <a:pt x="1226" y="30575"/>
                  </a:lnTo>
                  <a:cubicBezTo>
                    <a:pt x="1236" y="30752"/>
                    <a:pt x="1246" y="30953"/>
                    <a:pt x="1260" y="31146"/>
                  </a:cubicBezTo>
                  <a:cubicBezTo>
                    <a:pt x="1274" y="31300"/>
                    <a:pt x="1287" y="31457"/>
                    <a:pt x="1297" y="31609"/>
                  </a:cubicBezTo>
                  <a:lnTo>
                    <a:pt x="1301" y="31647"/>
                  </a:lnTo>
                  <a:cubicBezTo>
                    <a:pt x="1321" y="31912"/>
                    <a:pt x="1341" y="32184"/>
                    <a:pt x="1365" y="32460"/>
                  </a:cubicBezTo>
                  <a:lnTo>
                    <a:pt x="1365" y="32480"/>
                  </a:lnTo>
                  <a:lnTo>
                    <a:pt x="1368" y="32498"/>
                  </a:lnTo>
                  <a:lnTo>
                    <a:pt x="1368" y="32507"/>
                  </a:lnTo>
                  <a:lnTo>
                    <a:pt x="1372" y="32559"/>
                  </a:lnTo>
                  <a:cubicBezTo>
                    <a:pt x="1372" y="32572"/>
                    <a:pt x="1376" y="32586"/>
                    <a:pt x="1376" y="32600"/>
                  </a:cubicBezTo>
                  <a:lnTo>
                    <a:pt x="1376" y="32583"/>
                  </a:lnTo>
                  <a:cubicBezTo>
                    <a:pt x="1386" y="32718"/>
                    <a:pt x="1399" y="32854"/>
                    <a:pt x="1409" y="32983"/>
                  </a:cubicBezTo>
                  <a:cubicBezTo>
                    <a:pt x="1430" y="33232"/>
                    <a:pt x="1450" y="33473"/>
                    <a:pt x="1470" y="33763"/>
                  </a:cubicBezTo>
                  <a:lnTo>
                    <a:pt x="1475" y="33776"/>
                  </a:lnTo>
                  <a:cubicBezTo>
                    <a:pt x="1495" y="34065"/>
                    <a:pt x="1519" y="34365"/>
                    <a:pt x="1542" y="34664"/>
                  </a:cubicBezTo>
                  <a:cubicBezTo>
                    <a:pt x="1580" y="35090"/>
                    <a:pt x="1621" y="35549"/>
                    <a:pt x="1675" y="36021"/>
                  </a:cubicBezTo>
                  <a:cubicBezTo>
                    <a:pt x="1682" y="36137"/>
                    <a:pt x="1692" y="36249"/>
                    <a:pt x="1699" y="36365"/>
                  </a:cubicBezTo>
                  <a:cubicBezTo>
                    <a:pt x="1709" y="36514"/>
                    <a:pt x="1723" y="36665"/>
                    <a:pt x="1733" y="36811"/>
                  </a:cubicBezTo>
                  <a:cubicBezTo>
                    <a:pt x="1760" y="37134"/>
                    <a:pt x="1797" y="37467"/>
                    <a:pt x="1828" y="37763"/>
                  </a:cubicBezTo>
                  <a:lnTo>
                    <a:pt x="1842" y="37879"/>
                  </a:lnTo>
                  <a:cubicBezTo>
                    <a:pt x="1858" y="38090"/>
                    <a:pt x="1875" y="38297"/>
                    <a:pt x="1893" y="38508"/>
                  </a:cubicBezTo>
                  <a:lnTo>
                    <a:pt x="1899" y="38576"/>
                  </a:lnTo>
                  <a:cubicBezTo>
                    <a:pt x="1919" y="38835"/>
                    <a:pt x="1940" y="39103"/>
                    <a:pt x="1964" y="39368"/>
                  </a:cubicBezTo>
                  <a:lnTo>
                    <a:pt x="1964" y="39376"/>
                  </a:lnTo>
                  <a:lnTo>
                    <a:pt x="1964" y="39379"/>
                  </a:lnTo>
                  <a:lnTo>
                    <a:pt x="1964" y="39386"/>
                  </a:lnTo>
                  <a:cubicBezTo>
                    <a:pt x="1968" y="39396"/>
                    <a:pt x="1968" y="39403"/>
                    <a:pt x="1968" y="39409"/>
                  </a:cubicBezTo>
                  <a:lnTo>
                    <a:pt x="1968" y="39423"/>
                  </a:lnTo>
                  <a:lnTo>
                    <a:pt x="1981" y="39576"/>
                  </a:lnTo>
                  <a:lnTo>
                    <a:pt x="1974" y="39467"/>
                  </a:lnTo>
                  <a:lnTo>
                    <a:pt x="1974" y="39467"/>
                  </a:lnTo>
                  <a:cubicBezTo>
                    <a:pt x="2001" y="39773"/>
                    <a:pt x="2032" y="40093"/>
                    <a:pt x="2059" y="40376"/>
                  </a:cubicBezTo>
                  <a:lnTo>
                    <a:pt x="2062" y="40389"/>
                  </a:lnTo>
                  <a:lnTo>
                    <a:pt x="2070" y="40488"/>
                  </a:lnTo>
                  <a:cubicBezTo>
                    <a:pt x="2097" y="40818"/>
                    <a:pt x="2124" y="41151"/>
                    <a:pt x="2155" y="41478"/>
                  </a:cubicBezTo>
                  <a:lnTo>
                    <a:pt x="2155" y="41444"/>
                  </a:lnTo>
                  <a:cubicBezTo>
                    <a:pt x="2158" y="41498"/>
                    <a:pt x="2164" y="41556"/>
                    <a:pt x="2168" y="41614"/>
                  </a:cubicBezTo>
                  <a:lnTo>
                    <a:pt x="2172" y="41631"/>
                  </a:lnTo>
                  <a:lnTo>
                    <a:pt x="2172" y="41634"/>
                  </a:lnTo>
                  <a:cubicBezTo>
                    <a:pt x="2178" y="41716"/>
                    <a:pt x="2189" y="41797"/>
                    <a:pt x="2195" y="41882"/>
                  </a:cubicBezTo>
                  <a:cubicBezTo>
                    <a:pt x="2202" y="41957"/>
                    <a:pt x="2209" y="42036"/>
                    <a:pt x="2219" y="42114"/>
                  </a:cubicBezTo>
                  <a:lnTo>
                    <a:pt x="2222" y="42165"/>
                  </a:lnTo>
                  <a:cubicBezTo>
                    <a:pt x="2233" y="42254"/>
                    <a:pt x="2239" y="42342"/>
                    <a:pt x="2250" y="42427"/>
                  </a:cubicBezTo>
                  <a:cubicBezTo>
                    <a:pt x="2277" y="42764"/>
                    <a:pt x="2304" y="43022"/>
                    <a:pt x="2335" y="43267"/>
                  </a:cubicBezTo>
                  <a:cubicBezTo>
                    <a:pt x="2348" y="43372"/>
                    <a:pt x="2362" y="43474"/>
                    <a:pt x="2376" y="43580"/>
                  </a:cubicBezTo>
                  <a:lnTo>
                    <a:pt x="2379" y="43597"/>
                  </a:lnTo>
                  <a:lnTo>
                    <a:pt x="2379" y="43611"/>
                  </a:lnTo>
                  <a:cubicBezTo>
                    <a:pt x="2403" y="43777"/>
                    <a:pt x="2423" y="43948"/>
                    <a:pt x="2444" y="44117"/>
                  </a:cubicBezTo>
                  <a:cubicBezTo>
                    <a:pt x="2461" y="44257"/>
                    <a:pt x="2478" y="44400"/>
                    <a:pt x="2498" y="44540"/>
                  </a:cubicBezTo>
                  <a:lnTo>
                    <a:pt x="2502" y="44567"/>
                  </a:lnTo>
                  <a:cubicBezTo>
                    <a:pt x="2539" y="44876"/>
                    <a:pt x="2583" y="45226"/>
                    <a:pt x="2613" y="45563"/>
                  </a:cubicBezTo>
                  <a:lnTo>
                    <a:pt x="2614" y="45561"/>
                  </a:lnTo>
                  <a:lnTo>
                    <a:pt x="2614" y="45561"/>
                  </a:lnTo>
                  <a:cubicBezTo>
                    <a:pt x="2639" y="45828"/>
                    <a:pt x="2669" y="46049"/>
                    <a:pt x="2706" y="46261"/>
                  </a:cubicBezTo>
                  <a:cubicBezTo>
                    <a:pt x="2743" y="46479"/>
                    <a:pt x="2781" y="46696"/>
                    <a:pt x="2817" y="46937"/>
                  </a:cubicBezTo>
                  <a:cubicBezTo>
                    <a:pt x="2842" y="47070"/>
                    <a:pt x="2872" y="47206"/>
                    <a:pt x="2899" y="47325"/>
                  </a:cubicBezTo>
                  <a:lnTo>
                    <a:pt x="2903" y="47332"/>
                  </a:lnTo>
                  <a:cubicBezTo>
                    <a:pt x="2920" y="47410"/>
                    <a:pt x="2944" y="47506"/>
                    <a:pt x="2964" y="47601"/>
                  </a:cubicBezTo>
                  <a:lnTo>
                    <a:pt x="2981" y="47699"/>
                  </a:lnTo>
                  <a:lnTo>
                    <a:pt x="2988" y="47719"/>
                  </a:lnTo>
                  <a:cubicBezTo>
                    <a:pt x="3022" y="47893"/>
                    <a:pt x="3059" y="48087"/>
                    <a:pt x="3111" y="48267"/>
                  </a:cubicBezTo>
                  <a:cubicBezTo>
                    <a:pt x="3124" y="48315"/>
                    <a:pt x="3141" y="48363"/>
                    <a:pt x="3155" y="48410"/>
                  </a:cubicBezTo>
                  <a:lnTo>
                    <a:pt x="3169" y="48451"/>
                  </a:lnTo>
                  <a:cubicBezTo>
                    <a:pt x="3178" y="48495"/>
                    <a:pt x="3192" y="48540"/>
                    <a:pt x="3205" y="48584"/>
                  </a:cubicBezTo>
                  <a:cubicBezTo>
                    <a:pt x="3243" y="48710"/>
                    <a:pt x="3271" y="48842"/>
                    <a:pt x="3291" y="48955"/>
                  </a:cubicBezTo>
                  <a:cubicBezTo>
                    <a:pt x="3301" y="49005"/>
                    <a:pt x="3307" y="49057"/>
                    <a:pt x="3318" y="49107"/>
                  </a:cubicBezTo>
                  <a:lnTo>
                    <a:pt x="3318" y="49115"/>
                  </a:lnTo>
                  <a:cubicBezTo>
                    <a:pt x="3328" y="49165"/>
                    <a:pt x="3335" y="49220"/>
                    <a:pt x="3345" y="49271"/>
                  </a:cubicBezTo>
                  <a:cubicBezTo>
                    <a:pt x="3376" y="49424"/>
                    <a:pt x="3420" y="49567"/>
                    <a:pt x="3481" y="49710"/>
                  </a:cubicBezTo>
                  <a:cubicBezTo>
                    <a:pt x="3536" y="49832"/>
                    <a:pt x="3618" y="49955"/>
                    <a:pt x="3706" y="50050"/>
                  </a:cubicBezTo>
                  <a:cubicBezTo>
                    <a:pt x="3838" y="50186"/>
                    <a:pt x="4018" y="50275"/>
                    <a:pt x="4192" y="50352"/>
                  </a:cubicBezTo>
                  <a:cubicBezTo>
                    <a:pt x="4348" y="50421"/>
                    <a:pt x="4512" y="50479"/>
                    <a:pt x="4679" y="50523"/>
                  </a:cubicBezTo>
                  <a:lnTo>
                    <a:pt x="4695" y="50526"/>
                  </a:lnTo>
                  <a:cubicBezTo>
                    <a:pt x="4808" y="50556"/>
                    <a:pt x="4930" y="50591"/>
                    <a:pt x="5046" y="50635"/>
                  </a:cubicBezTo>
                  <a:cubicBezTo>
                    <a:pt x="5097" y="50655"/>
                    <a:pt x="5148" y="50679"/>
                    <a:pt x="5192" y="50699"/>
                  </a:cubicBezTo>
                  <a:lnTo>
                    <a:pt x="5199" y="50703"/>
                  </a:lnTo>
                  <a:cubicBezTo>
                    <a:pt x="5291" y="50744"/>
                    <a:pt x="5386" y="50788"/>
                    <a:pt x="5488" y="50815"/>
                  </a:cubicBezTo>
                  <a:cubicBezTo>
                    <a:pt x="5654" y="50863"/>
                    <a:pt x="5832" y="50894"/>
                    <a:pt x="6001" y="50924"/>
                  </a:cubicBezTo>
                  <a:lnTo>
                    <a:pt x="6087" y="50938"/>
                  </a:lnTo>
                  <a:cubicBezTo>
                    <a:pt x="6165" y="50952"/>
                    <a:pt x="6243" y="50961"/>
                    <a:pt x="6318" y="50975"/>
                  </a:cubicBezTo>
                  <a:cubicBezTo>
                    <a:pt x="6379" y="50985"/>
                    <a:pt x="6437" y="50992"/>
                    <a:pt x="6495" y="51002"/>
                  </a:cubicBezTo>
                  <a:cubicBezTo>
                    <a:pt x="6668" y="51037"/>
                    <a:pt x="6838" y="51067"/>
                    <a:pt x="7012" y="51094"/>
                  </a:cubicBezTo>
                  <a:cubicBezTo>
                    <a:pt x="7087" y="51108"/>
                    <a:pt x="7162" y="51118"/>
                    <a:pt x="7233" y="51128"/>
                  </a:cubicBezTo>
                  <a:lnTo>
                    <a:pt x="7243" y="51128"/>
                  </a:lnTo>
                  <a:lnTo>
                    <a:pt x="7254" y="51132"/>
                  </a:lnTo>
                  <a:cubicBezTo>
                    <a:pt x="7332" y="51142"/>
                    <a:pt x="7417" y="51152"/>
                    <a:pt x="7499" y="51166"/>
                  </a:cubicBezTo>
                  <a:cubicBezTo>
                    <a:pt x="7563" y="51179"/>
                    <a:pt x="7631" y="51189"/>
                    <a:pt x="7695" y="51203"/>
                  </a:cubicBezTo>
                  <a:cubicBezTo>
                    <a:pt x="7744" y="51210"/>
                    <a:pt x="7788" y="51220"/>
                    <a:pt x="7835" y="51230"/>
                  </a:cubicBezTo>
                  <a:lnTo>
                    <a:pt x="7842" y="51230"/>
                  </a:lnTo>
                  <a:cubicBezTo>
                    <a:pt x="8026" y="51268"/>
                    <a:pt x="8216" y="51305"/>
                    <a:pt x="8407" y="51326"/>
                  </a:cubicBezTo>
                  <a:cubicBezTo>
                    <a:pt x="8424" y="51326"/>
                    <a:pt x="8441" y="51329"/>
                    <a:pt x="8458" y="51329"/>
                  </a:cubicBezTo>
                  <a:lnTo>
                    <a:pt x="8485" y="51332"/>
                  </a:lnTo>
                  <a:lnTo>
                    <a:pt x="8512" y="51336"/>
                  </a:lnTo>
                  <a:cubicBezTo>
                    <a:pt x="8584" y="51343"/>
                    <a:pt x="8659" y="51349"/>
                    <a:pt x="8733" y="51360"/>
                  </a:cubicBezTo>
                  <a:lnTo>
                    <a:pt x="8777" y="51366"/>
                  </a:lnTo>
                  <a:lnTo>
                    <a:pt x="8788" y="51370"/>
                  </a:lnTo>
                  <a:cubicBezTo>
                    <a:pt x="8843" y="51377"/>
                    <a:pt x="8904" y="51387"/>
                    <a:pt x="8965" y="51393"/>
                  </a:cubicBezTo>
                  <a:cubicBezTo>
                    <a:pt x="9019" y="51401"/>
                    <a:pt x="9070" y="51404"/>
                    <a:pt x="9121" y="51410"/>
                  </a:cubicBezTo>
                  <a:lnTo>
                    <a:pt x="9124" y="51410"/>
                  </a:lnTo>
                  <a:cubicBezTo>
                    <a:pt x="9190" y="51414"/>
                    <a:pt x="9254" y="51421"/>
                    <a:pt x="9319" y="51431"/>
                  </a:cubicBezTo>
                  <a:cubicBezTo>
                    <a:pt x="9376" y="51438"/>
                    <a:pt x="9438" y="51445"/>
                    <a:pt x="9499" y="51445"/>
                  </a:cubicBezTo>
                  <a:cubicBezTo>
                    <a:pt x="9577" y="51445"/>
                    <a:pt x="9655" y="51438"/>
                    <a:pt x="9733" y="51424"/>
                  </a:cubicBezTo>
                  <a:cubicBezTo>
                    <a:pt x="9893" y="51397"/>
                    <a:pt x="10022" y="51316"/>
                    <a:pt x="10121" y="51183"/>
                  </a:cubicBezTo>
                  <a:cubicBezTo>
                    <a:pt x="10251" y="51006"/>
                    <a:pt x="10243" y="50801"/>
                    <a:pt x="10217" y="50663"/>
                  </a:cubicBezTo>
                  <a:cubicBezTo>
                    <a:pt x="10203" y="50605"/>
                    <a:pt x="10182" y="50547"/>
                    <a:pt x="10165" y="50492"/>
                  </a:cubicBezTo>
                  <a:lnTo>
                    <a:pt x="10162" y="50489"/>
                  </a:lnTo>
                  <a:cubicBezTo>
                    <a:pt x="10155" y="50468"/>
                    <a:pt x="10149" y="50448"/>
                    <a:pt x="10141" y="50431"/>
                  </a:cubicBezTo>
                  <a:cubicBezTo>
                    <a:pt x="10108" y="50329"/>
                    <a:pt x="10070" y="50217"/>
                    <a:pt x="10033" y="50104"/>
                  </a:cubicBezTo>
                  <a:cubicBezTo>
                    <a:pt x="9954" y="49876"/>
                    <a:pt x="9904" y="49703"/>
                    <a:pt x="9870" y="49536"/>
                  </a:cubicBezTo>
                  <a:cubicBezTo>
                    <a:pt x="9832" y="49352"/>
                    <a:pt x="9802" y="49165"/>
                    <a:pt x="9781" y="48975"/>
                  </a:cubicBezTo>
                  <a:cubicBezTo>
                    <a:pt x="9777" y="48938"/>
                    <a:pt x="9774" y="48900"/>
                    <a:pt x="9774" y="48867"/>
                  </a:cubicBezTo>
                  <a:lnTo>
                    <a:pt x="9771" y="48839"/>
                  </a:lnTo>
                  <a:lnTo>
                    <a:pt x="9771" y="48822"/>
                  </a:lnTo>
                  <a:cubicBezTo>
                    <a:pt x="9768" y="48760"/>
                    <a:pt x="9764" y="48699"/>
                    <a:pt x="9757" y="48638"/>
                  </a:cubicBezTo>
                  <a:cubicBezTo>
                    <a:pt x="9747" y="48512"/>
                    <a:pt x="9737" y="48383"/>
                    <a:pt x="9723" y="48257"/>
                  </a:cubicBezTo>
                  <a:lnTo>
                    <a:pt x="9723" y="48250"/>
                  </a:lnTo>
                  <a:cubicBezTo>
                    <a:pt x="9710" y="48080"/>
                    <a:pt x="9696" y="47907"/>
                    <a:pt x="9689" y="47733"/>
                  </a:cubicBezTo>
                  <a:cubicBezTo>
                    <a:pt x="9679" y="47515"/>
                    <a:pt x="9665" y="47284"/>
                    <a:pt x="9642" y="47039"/>
                  </a:cubicBezTo>
                  <a:cubicBezTo>
                    <a:pt x="9628" y="46931"/>
                    <a:pt x="9611" y="46815"/>
                    <a:pt x="9598" y="46713"/>
                  </a:cubicBezTo>
                  <a:lnTo>
                    <a:pt x="9594" y="46703"/>
                  </a:lnTo>
                  <a:lnTo>
                    <a:pt x="9590" y="46686"/>
                  </a:lnTo>
                  <a:cubicBezTo>
                    <a:pt x="9581" y="46617"/>
                    <a:pt x="9570" y="46550"/>
                    <a:pt x="9563" y="46482"/>
                  </a:cubicBezTo>
                  <a:cubicBezTo>
                    <a:pt x="9557" y="46438"/>
                    <a:pt x="9553" y="46393"/>
                    <a:pt x="9546" y="46345"/>
                  </a:cubicBezTo>
                  <a:lnTo>
                    <a:pt x="9546" y="46342"/>
                  </a:lnTo>
                  <a:lnTo>
                    <a:pt x="9543" y="46332"/>
                  </a:lnTo>
                  <a:cubicBezTo>
                    <a:pt x="9526" y="46185"/>
                    <a:pt x="9505" y="46030"/>
                    <a:pt x="9492" y="45876"/>
                  </a:cubicBezTo>
                  <a:lnTo>
                    <a:pt x="9492" y="45907"/>
                  </a:lnTo>
                  <a:cubicBezTo>
                    <a:pt x="9468" y="45648"/>
                    <a:pt x="9427" y="45366"/>
                    <a:pt x="9369" y="45025"/>
                  </a:cubicBezTo>
                  <a:cubicBezTo>
                    <a:pt x="9345" y="44879"/>
                    <a:pt x="9325" y="44730"/>
                    <a:pt x="9305" y="44597"/>
                  </a:cubicBezTo>
                  <a:lnTo>
                    <a:pt x="9305" y="44590"/>
                  </a:lnTo>
                  <a:lnTo>
                    <a:pt x="9305" y="44584"/>
                  </a:lnTo>
                  <a:cubicBezTo>
                    <a:pt x="9284" y="44444"/>
                    <a:pt x="9267" y="44304"/>
                    <a:pt x="9243" y="44165"/>
                  </a:cubicBezTo>
                  <a:cubicBezTo>
                    <a:pt x="9220" y="44036"/>
                    <a:pt x="9199" y="43907"/>
                    <a:pt x="9179" y="43774"/>
                  </a:cubicBezTo>
                  <a:cubicBezTo>
                    <a:pt x="9165" y="43695"/>
                    <a:pt x="9158" y="43614"/>
                    <a:pt x="9149" y="43539"/>
                  </a:cubicBezTo>
                  <a:lnTo>
                    <a:pt x="9145" y="43532"/>
                  </a:lnTo>
                  <a:lnTo>
                    <a:pt x="9145" y="43529"/>
                  </a:lnTo>
                  <a:lnTo>
                    <a:pt x="9141" y="43502"/>
                  </a:lnTo>
                  <a:cubicBezTo>
                    <a:pt x="9135" y="43433"/>
                    <a:pt x="9124" y="43366"/>
                    <a:pt x="9114" y="43301"/>
                  </a:cubicBezTo>
                  <a:cubicBezTo>
                    <a:pt x="9104" y="43216"/>
                    <a:pt x="9091" y="43135"/>
                    <a:pt x="9077" y="43050"/>
                  </a:cubicBezTo>
                  <a:lnTo>
                    <a:pt x="9074" y="43025"/>
                  </a:lnTo>
                  <a:lnTo>
                    <a:pt x="9070" y="43019"/>
                  </a:lnTo>
                  <a:lnTo>
                    <a:pt x="9067" y="42981"/>
                  </a:lnTo>
                  <a:cubicBezTo>
                    <a:pt x="9060" y="42940"/>
                    <a:pt x="9053" y="42896"/>
                    <a:pt x="9047" y="42855"/>
                  </a:cubicBezTo>
                  <a:cubicBezTo>
                    <a:pt x="9022" y="42716"/>
                    <a:pt x="9009" y="42573"/>
                    <a:pt x="8995" y="42437"/>
                  </a:cubicBezTo>
                  <a:lnTo>
                    <a:pt x="8995" y="42420"/>
                  </a:lnTo>
                  <a:cubicBezTo>
                    <a:pt x="8968" y="42127"/>
                    <a:pt x="8945" y="41886"/>
                    <a:pt x="8917" y="41662"/>
                  </a:cubicBezTo>
                  <a:cubicBezTo>
                    <a:pt x="8910" y="41596"/>
                    <a:pt x="8900" y="41535"/>
                    <a:pt x="8893" y="41474"/>
                  </a:cubicBezTo>
                  <a:lnTo>
                    <a:pt x="8887" y="41413"/>
                  </a:lnTo>
                  <a:lnTo>
                    <a:pt x="8879" y="41352"/>
                  </a:lnTo>
                  <a:lnTo>
                    <a:pt x="8876" y="41328"/>
                  </a:lnTo>
                  <a:cubicBezTo>
                    <a:pt x="8856" y="41185"/>
                    <a:pt x="8838" y="41039"/>
                    <a:pt x="8822" y="40896"/>
                  </a:cubicBezTo>
                  <a:cubicBezTo>
                    <a:pt x="8798" y="40695"/>
                    <a:pt x="8771" y="40488"/>
                    <a:pt x="8747" y="40321"/>
                  </a:cubicBezTo>
                  <a:lnTo>
                    <a:pt x="8730" y="40188"/>
                  </a:lnTo>
                  <a:cubicBezTo>
                    <a:pt x="8716" y="40083"/>
                    <a:pt x="8706" y="39981"/>
                    <a:pt x="8692" y="39875"/>
                  </a:cubicBezTo>
                  <a:lnTo>
                    <a:pt x="8692" y="39866"/>
                  </a:lnTo>
                  <a:cubicBezTo>
                    <a:pt x="8679" y="39746"/>
                    <a:pt x="8665" y="39613"/>
                    <a:pt x="8645" y="39481"/>
                  </a:cubicBezTo>
                  <a:cubicBezTo>
                    <a:pt x="8628" y="39376"/>
                    <a:pt x="8611" y="39270"/>
                    <a:pt x="8594" y="39168"/>
                  </a:cubicBezTo>
                  <a:lnTo>
                    <a:pt x="8590" y="39141"/>
                  </a:lnTo>
                  <a:lnTo>
                    <a:pt x="8590" y="39134"/>
                  </a:lnTo>
                  <a:cubicBezTo>
                    <a:pt x="8573" y="39029"/>
                    <a:pt x="8553" y="38916"/>
                    <a:pt x="8540" y="38808"/>
                  </a:cubicBezTo>
                  <a:cubicBezTo>
                    <a:pt x="8512" y="38624"/>
                    <a:pt x="8491" y="38437"/>
                    <a:pt x="8478" y="38283"/>
                  </a:cubicBezTo>
                  <a:cubicBezTo>
                    <a:pt x="8471" y="38202"/>
                    <a:pt x="8465" y="38123"/>
                    <a:pt x="8455" y="38045"/>
                  </a:cubicBezTo>
                  <a:cubicBezTo>
                    <a:pt x="8427" y="37794"/>
                    <a:pt x="8397" y="37572"/>
                    <a:pt x="8366" y="37376"/>
                  </a:cubicBezTo>
                  <a:lnTo>
                    <a:pt x="8349" y="37266"/>
                  </a:lnTo>
                  <a:lnTo>
                    <a:pt x="8349" y="37263"/>
                  </a:lnTo>
                  <a:cubicBezTo>
                    <a:pt x="8318" y="37065"/>
                    <a:pt x="8287" y="36872"/>
                    <a:pt x="8267" y="36674"/>
                  </a:cubicBezTo>
                  <a:cubicBezTo>
                    <a:pt x="8257" y="36596"/>
                    <a:pt x="8251" y="36518"/>
                    <a:pt x="8240" y="36440"/>
                  </a:cubicBezTo>
                  <a:lnTo>
                    <a:pt x="8240" y="36412"/>
                  </a:lnTo>
                  <a:lnTo>
                    <a:pt x="8237" y="36382"/>
                  </a:lnTo>
                  <a:cubicBezTo>
                    <a:pt x="8223" y="36266"/>
                    <a:pt x="8210" y="36151"/>
                    <a:pt x="8199" y="36035"/>
                  </a:cubicBezTo>
                  <a:cubicBezTo>
                    <a:pt x="8189" y="35899"/>
                    <a:pt x="8182" y="35770"/>
                    <a:pt x="8182" y="35644"/>
                  </a:cubicBezTo>
                  <a:lnTo>
                    <a:pt x="8182" y="35481"/>
                  </a:lnTo>
                  <a:lnTo>
                    <a:pt x="8182" y="35470"/>
                  </a:lnTo>
                  <a:lnTo>
                    <a:pt x="8182" y="35464"/>
                  </a:lnTo>
                  <a:lnTo>
                    <a:pt x="8182" y="35457"/>
                  </a:lnTo>
                  <a:cubicBezTo>
                    <a:pt x="8185" y="35392"/>
                    <a:pt x="8185" y="35321"/>
                    <a:pt x="8185" y="35253"/>
                  </a:cubicBezTo>
                  <a:cubicBezTo>
                    <a:pt x="8179" y="35065"/>
                    <a:pt x="8172" y="34878"/>
                    <a:pt x="8165" y="34668"/>
                  </a:cubicBezTo>
                  <a:lnTo>
                    <a:pt x="8165" y="34654"/>
                  </a:lnTo>
                  <a:cubicBezTo>
                    <a:pt x="8162" y="34548"/>
                    <a:pt x="8155" y="34440"/>
                    <a:pt x="8152" y="34330"/>
                  </a:cubicBezTo>
                  <a:cubicBezTo>
                    <a:pt x="8152" y="34286"/>
                    <a:pt x="8149" y="34242"/>
                    <a:pt x="8149" y="34195"/>
                  </a:cubicBezTo>
                  <a:lnTo>
                    <a:pt x="8145" y="34126"/>
                  </a:lnTo>
                  <a:cubicBezTo>
                    <a:pt x="8138" y="33916"/>
                    <a:pt x="8131" y="33674"/>
                    <a:pt x="8118" y="33443"/>
                  </a:cubicBezTo>
                  <a:cubicBezTo>
                    <a:pt x="8104" y="33215"/>
                    <a:pt x="8080" y="32974"/>
                    <a:pt x="8060" y="32766"/>
                  </a:cubicBezTo>
                  <a:lnTo>
                    <a:pt x="8053" y="32708"/>
                  </a:lnTo>
                  <a:cubicBezTo>
                    <a:pt x="8047" y="32654"/>
                    <a:pt x="8042" y="32600"/>
                    <a:pt x="8036" y="32542"/>
                  </a:cubicBezTo>
                  <a:cubicBezTo>
                    <a:pt x="8029" y="32473"/>
                    <a:pt x="8026" y="32402"/>
                    <a:pt x="8019" y="32330"/>
                  </a:cubicBezTo>
                  <a:lnTo>
                    <a:pt x="8016" y="32280"/>
                  </a:lnTo>
                  <a:lnTo>
                    <a:pt x="8016" y="32269"/>
                  </a:lnTo>
                  <a:cubicBezTo>
                    <a:pt x="8002" y="32096"/>
                    <a:pt x="7989" y="31881"/>
                    <a:pt x="7968" y="31681"/>
                  </a:cubicBezTo>
                  <a:cubicBezTo>
                    <a:pt x="7958" y="31565"/>
                    <a:pt x="7940" y="31446"/>
                    <a:pt x="7927" y="31334"/>
                  </a:cubicBezTo>
                  <a:lnTo>
                    <a:pt x="7927" y="31324"/>
                  </a:lnTo>
                  <a:lnTo>
                    <a:pt x="7924" y="31306"/>
                  </a:lnTo>
                  <a:cubicBezTo>
                    <a:pt x="7913" y="31218"/>
                    <a:pt x="7900" y="31110"/>
                    <a:pt x="7890" y="31008"/>
                  </a:cubicBezTo>
                  <a:cubicBezTo>
                    <a:pt x="7879" y="30915"/>
                    <a:pt x="7873" y="30824"/>
                    <a:pt x="7863" y="30732"/>
                  </a:cubicBezTo>
                  <a:cubicBezTo>
                    <a:pt x="7852" y="30603"/>
                    <a:pt x="7846" y="30473"/>
                    <a:pt x="7838" y="30355"/>
                  </a:cubicBezTo>
                  <a:lnTo>
                    <a:pt x="7838" y="30347"/>
                  </a:lnTo>
                  <a:lnTo>
                    <a:pt x="7835" y="30239"/>
                  </a:lnTo>
                  <a:lnTo>
                    <a:pt x="7829" y="30143"/>
                  </a:lnTo>
                  <a:lnTo>
                    <a:pt x="7829" y="30140"/>
                  </a:lnTo>
                  <a:cubicBezTo>
                    <a:pt x="7818" y="29946"/>
                    <a:pt x="7808" y="29759"/>
                    <a:pt x="7798" y="29572"/>
                  </a:cubicBezTo>
                  <a:cubicBezTo>
                    <a:pt x="7788" y="29364"/>
                    <a:pt x="7777" y="29096"/>
                    <a:pt x="7774" y="28820"/>
                  </a:cubicBezTo>
                  <a:lnTo>
                    <a:pt x="7774" y="28548"/>
                  </a:lnTo>
                  <a:lnTo>
                    <a:pt x="7774" y="28160"/>
                  </a:lnTo>
                  <a:cubicBezTo>
                    <a:pt x="7764" y="27735"/>
                    <a:pt x="7747" y="27286"/>
                    <a:pt x="7720" y="26824"/>
                  </a:cubicBezTo>
                  <a:cubicBezTo>
                    <a:pt x="7713" y="26748"/>
                    <a:pt x="7709" y="26673"/>
                    <a:pt x="7706" y="26599"/>
                  </a:cubicBezTo>
                  <a:lnTo>
                    <a:pt x="7706" y="26571"/>
                  </a:lnTo>
                  <a:lnTo>
                    <a:pt x="7703" y="26534"/>
                  </a:lnTo>
                  <a:cubicBezTo>
                    <a:pt x="7695" y="26395"/>
                    <a:pt x="7689" y="26279"/>
                    <a:pt x="7682" y="26163"/>
                  </a:cubicBezTo>
                  <a:cubicBezTo>
                    <a:pt x="7665" y="25949"/>
                    <a:pt x="7645" y="25725"/>
                    <a:pt x="7624" y="25530"/>
                  </a:cubicBezTo>
                  <a:lnTo>
                    <a:pt x="7621" y="25513"/>
                  </a:lnTo>
                  <a:lnTo>
                    <a:pt x="7618" y="25477"/>
                  </a:lnTo>
                  <a:cubicBezTo>
                    <a:pt x="7611" y="25391"/>
                    <a:pt x="7607" y="25303"/>
                    <a:pt x="7601" y="25214"/>
                  </a:cubicBezTo>
                  <a:cubicBezTo>
                    <a:pt x="7587" y="25014"/>
                    <a:pt x="7573" y="24789"/>
                    <a:pt x="7553" y="24568"/>
                  </a:cubicBezTo>
                  <a:cubicBezTo>
                    <a:pt x="7529" y="24293"/>
                    <a:pt x="7499" y="24023"/>
                    <a:pt x="7461" y="23769"/>
                  </a:cubicBezTo>
                  <a:cubicBezTo>
                    <a:pt x="7424" y="23497"/>
                    <a:pt x="7393" y="23235"/>
                    <a:pt x="7369" y="22986"/>
                  </a:cubicBezTo>
                  <a:lnTo>
                    <a:pt x="7362" y="22921"/>
                  </a:lnTo>
                  <a:lnTo>
                    <a:pt x="7362" y="22918"/>
                  </a:lnTo>
                  <a:cubicBezTo>
                    <a:pt x="7339" y="22680"/>
                    <a:pt x="7315" y="22431"/>
                    <a:pt x="7281" y="22194"/>
                  </a:cubicBezTo>
                  <a:cubicBezTo>
                    <a:pt x="7274" y="22139"/>
                    <a:pt x="7264" y="22081"/>
                    <a:pt x="7257" y="22027"/>
                  </a:cubicBezTo>
                  <a:lnTo>
                    <a:pt x="7257" y="22023"/>
                  </a:lnTo>
                  <a:cubicBezTo>
                    <a:pt x="7243" y="21946"/>
                    <a:pt x="7230" y="21870"/>
                    <a:pt x="7223" y="21795"/>
                  </a:cubicBezTo>
                  <a:cubicBezTo>
                    <a:pt x="7210" y="21673"/>
                    <a:pt x="7196" y="21547"/>
                    <a:pt x="7189" y="21435"/>
                  </a:cubicBezTo>
                  <a:cubicBezTo>
                    <a:pt x="7172" y="21238"/>
                    <a:pt x="7152" y="21016"/>
                    <a:pt x="7117" y="20795"/>
                  </a:cubicBezTo>
                  <a:cubicBezTo>
                    <a:pt x="7100" y="20687"/>
                    <a:pt x="7087" y="20574"/>
                    <a:pt x="7070" y="20465"/>
                  </a:cubicBezTo>
                  <a:lnTo>
                    <a:pt x="7070" y="20459"/>
                  </a:lnTo>
                  <a:cubicBezTo>
                    <a:pt x="7053" y="20354"/>
                    <a:pt x="7039" y="20252"/>
                    <a:pt x="7026" y="20149"/>
                  </a:cubicBezTo>
                  <a:cubicBezTo>
                    <a:pt x="7006" y="20020"/>
                    <a:pt x="6985" y="19894"/>
                    <a:pt x="6965" y="19765"/>
                  </a:cubicBezTo>
                  <a:lnTo>
                    <a:pt x="6961" y="19758"/>
                  </a:lnTo>
                  <a:lnTo>
                    <a:pt x="6961" y="19748"/>
                  </a:lnTo>
                  <a:lnTo>
                    <a:pt x="6961" y="19741"/>
                  </a:lnTo>
                  <a:cubicBezTo>
                    <a:pt x="6920" y="19492"/>
                    <a:pt x="6879" y="19234"/>
                    <a:pt x="6849" y="18982"/>
                  </a:cubicBezTo>
                  <a:lnTo>
                    <a:pt x="6835" y="18809"/>
                  </a:lnTo>
                  <a:lnTo>
                    <a:pt x="6835" y="18802"/>
                  </a:lnTo>
                  <a:cubicBezTo>
                    <a:pt x="6815" y="18517"/>
                    <a:pt x="6791" y="18224"/>
                    <a:pt x="6757" y="17931"/>
                  </a:cubicBezTo>
                  <a:cubicBezTo>
                    <a:pt x="6726" y="17655"/>
                    <a:pt x="6686" y="17305"/>
                    <a:pt x="6651" y="16965"/>
                  </a:cubicBezTo>
                  <a:lnTo>
                    <a:pt x="6651" y="16972"/>
                  </a:lnTo>
                  <a:cubicBezTo>
                    <a:pt x="6648" y="16914"/>
                    <a:pt x="6642" y="16856"/>
                    <a:pt x="6638" y="16795"/>
                  </a:cubicBezTo>
                  <a:cubicBezTo>
                    <a:pt x="6628" y="16690"/>
                    <a:pt x="6618" y="16584"/>
                    <a:pt x="6607" y="16476"/>
                  </a:cubicBezTo>
                  <a:cubicBezTo>
                    <a:pt x="6580" y="16152"/>
                    <a:pt x="6543" y="15826"/>
                    <a:pt x="6495" y="15516"/>
                  </a:cubicBezTo>
                  <a:lnTo>
                    <a:pt x="6488" y="15468"/>
                  </a:lnTo>
                  <a:lnTo>
                    <a:pt x="6485" y="15462"/>
                  </a:lnTo>
                  <a:cubicBezTo>
                    <a:pt x="6468" y="15339"/>
                    <a:pt x="6447" y="15200"/>
                    <a:pt x="6420" y="15067"/>
                  </a:cubicBezTo>
                  <a:cubicBezTo>
                    <a:pt x="6397" y="14941"/>
                    <a:pt x="6369" y="14812"/>
                    <a:pt x="6342" y="14689"/>
                  </a:cubicBezTo>
                  <a:lnTo>
                    <a:pt x="6339" y="14683"/>
                  </a:lnTo>
                  <a:lnTo>
                    <a:pt x="6318" y="14591"/>
                  </a:lnTo>
                  <a:cubicBezTo>
                    <a:pt x="6312" y="14546"/>
                    <a:pt x="6301" y="14506"/>
                    <a:pt x="6291" y="14465"/>
                  </a:cubicBezTo>
                  <a:cubicBezTo>
                    <a:pt x="6271" y="14377"/>
                    <a:pt x="6246" y="14288"/>
                    <a:pt x="6233" y="14200"/>
                  </a:cubicBezTo>
                  <a:cubicBezTo>
                    <a:pt x="6206" y="14043"/>
                    <a:pt x="6182" y="13884"/>
                    <a:pt x="6158" y="13737"/>
                  </a:cubicBezTo>
                  <a:cubicBezTo>
                    <a:pt x="6135" y="13590"/>
                    <a:pt x="6108" y="13444"/>
                    <a:pt x="6080" y="13301"/>
                  </a:cubicBezTo>
                  <a:lnTo>
                    <a:pt x="6077" y="13292"/>
                  </a:lnTo>
                  <a:lnTo>
                    <a:pt x="6077" y="13281"/>
                  </a:lnTo>
                  <a:cubicBezTo>
                    <a:pt x="6046" y="13132"/>
                    <a:pt x="6032" y="12981"/>
                    <a:pt x="6015" y="12822"/>
                  </a:cubicBezTo>
                  <a:cubicBezTo>
                    <a:pt x="5995" y="12590"/>
                    <a:pt x="5981" y="12349"/>
                    <a:pt x="5975" y="12108"/>
                  </a:cubicBezTo>
                  <a:cubicBezTo>
                    <a:pt x="5971" y="12056"/>
                    <a:pt x="5968" y="12006"/>
                    <a:pt x="5968" y="11958"/>
                  </a:cubicBezTo>
                  <a:lnTo>
                    <a:pt x="5965" y="11883"/>
                  </a:lnTo>
                  <a:lnTo>
                    <a:pt x="5965" y="11879"/>
                  </a:lnTo>
                  <a:lnTo>
                    <a:pt x="5965" y="11863"/>
                  </a:lnTo>
                  <a:cubicBezTo>
                    <a:pt x="5954" y="11700"/>
                    <a:pt x="5948" y="11516"/>
                    <a:pt x="5944" y="11336"/>
                  </a:cubicBezTo>
                  <a:cubicBezTo>
                    <a:pt x="5944" y="11206"/>
                    <a:pt x="5940" y="11077"/>
                    <a:pt x="5937" y="10948"/>
                  </a:cubicBezTo>
                  <a:cubicBezTo>
                    <a:pt x="5934" y="10829"/>
                    <a:pt x="5930" y="10716"/>
                    <a:pt x="5930" y="10601"/>
                  </a:cubicBezTo>
                  <a:cubicBezTo>
                    <a:pt x="5927" y="10509"/>
                    <a:pt x="5927" y="10414"/>
                    <a:pt x="5927" y="10322"/>
                  </a:cubicBezTo>
                  <a:lnTo>
                    <a:pt x="5927" y="10315"/>
                  </a:lnTo>
                  <a:cubicBezTo>
                    <a:pt x="5927" y="10172"/>
                    <a:pt x="5927" y="10026"/>
                    <a:pt x="5920" y="9883"/>
                  </a:cubicBezTo>
                  <a:cubicBezTo>
                    <a:pt x="5913" y="9679"/>
                    <a:pt x="5903" y="9475"/>
                    <a:pt x="5890" y="9274"/>
                  </a:cubicBezTo>
                  <a:lnTo>
                    <a:pt x="5890" y="9271"/>
                  </a:lnTo>
                  <a:lnTo>
                    <a:pt x="5890" y="9264"/>
                  </a:lnTo>
                  <a:lnTo>
                    <a:pt x="5883" y="9117"/>
                  </a:lnTo>
                  <a:cubicBezTo>
                    <a:pt x="5866" y="8835"/>
                    <a:pt x="5849" y="8543"/>
                    <a:pt x="5811" y="8250"/>
                  </a:cubicBezTo>
                  <a:cubicBezTo>
                    <a:pt x="5794" y="8124"/>
                    <a:pt x="5767" y="7998"/>
                    <a:pt x="5743" y="7879"/>
                  </a:cubicBezTo>
                  <a:lnTo>
                    <a:pt x="5743" y="7872"/>
                  </a:lnTo>
                  <a:cubicBezTo>
                    <a:pt x="5723" y="7770"/>
                    <a:pt x="5699" y="7662"/>
                    <a:pt x="5686" y="7556"/>
                  </a:cubicBezTo>
                  <a:cubicBezTo>
                    <a:pt x="5651" y="7345"/>
                    <a:pt x="5621" y="7124"/>
                    <a:pt x="5593" y="6896"/>
                  </a:cubicBezTo>
                  <a:cubicBezTo>
                    <a:pt x="5590" y="6828"/>
                    <a:pt x="5587" y="6756"/>
                    <a:pt x="5580" y="6689"/>
                  </a:cubicBezTo>
                  <a:cubicBezTo>
                    <a:pt x="5566" y="6450"/>
                    <a:pt x="5549" y="6202"/>
                    <a:pt x="5529" y="5960"/>
                  </a:cubicBezTo>
                  <a:cubicBezTo>
                    <a:pt x="5516" y="5825"/>
                    <a:pt x="5499" y="5685"/>
                    <a:pt x="5485" y="5552"/>
                  </a:cubicBezTo>
                  <a:lnTo>
                    <a:pt x="5481" y="5542"/>
                  </a:lnTo>
                  <a:lnTo>
                    <a:pt x="5481" y="5536"/>
                  </a:lnTo>
                  <a:cubicBezTo>
                    <a:pt x="5471" y="5434"/>
                    <a:pt x="5458" y="5324"/>
                    <a:pt x="5444" y="5219"/>
                  </a:cubicBezTo>
                  <a:lnTo>
                    <a:pt x="5444" y="5195"/>
                  </a:lnTo>
                  <a:cubicBezTo>
                    <a:pt x="5423" y="4933"/>
                    <a:pt x="5403" y="4665"/>
                    <a:pt x="5365" y="4403"/>
                  </a:cubicBezTo>
                  <a:cubicBezTo>
                    <a:pt x="5352" y="4304"/>
                    <a:pt x="5339" y="4205"/>
                    <a:pt x="5325" y="4110"/>
                  </a:cubicBezTo>
                  <a:cubicBezTo>
                    <a:pt x="5304" y="3957"/>
                    <a:pt x="5281" y="3801"/>
                    <a:pt x="5263" y="3644"/>
                  </a:cubicBezTo>
                  <a:cubicBezTo>
                    <a:pt x="5233" y="3181"/>
                    <a:pt x="5246" y="2709"/>
                    <a:pt x="5260" y="2250"/>
                  </a:cubicBezTo>
                  <a:lnTo>
                    <a:pt x="5260" y="2239"/>
                  </a:lnTo>
                  <a:cubicBezTo>
                    <a:pt x="5267" y="2069"/>
                    <a:pt x="5274" y="1903"/>
                    <a:pt x="5281" y="1712"/>
                  </a:cubicBezTo>
                  <a:lnTo>
                    <a:pt x="5281" y="1699"/>
                  </a:lnTo>
                  <a:lnTo>
                    <a:pt x="5287" y="1548"/>
                  </a:lnTo>
                  <a:cubicBezTo>
                    <a:pt x="5291" y="1470"/>
                    <a:pt x="5294" y="1393"/>
                    <a:pt x="5298" y="1314"/>
                  </a:cubicBezTo>
                  <a:lnTo>
                    <a:pt x="5301" y="1188"/>
                  </a:lnTo>
                  <a:lnTo>
                    <a:pt x="5301" y="1181"/>
                  </a:lnTo>
                  <a:cubicBezTo>
                    <a:pt x="5304" y="1130"/>
                    <a:pt x="5304" y="1079"/>
                    <a:pt x="5308" y="1032"/>
                  </a:cubicBezTo>
                  <a:cubicBezTo>
                    <a:pt x="5308" y="977"/>
                    <a:pt x="5301" y="923"/>
                    <a:pt x="5294" y="875"/>
                  </a:cubicBezTo>
                  <a:lnTo>
                    <a:pt x="5291" y="841"/>
                  </a:lnTo>
                  <a:cubicBezTo>
                    <a:pt x="5281" y="749"/>
                    <a:pt x="5236" y="661"/>
                    <a:pt x="5165" y="576"/>
                  </a:cubicBezTo>
                  <a:cubicBezTo>
                    <a:pt x="5226" y="495"/>
                    <a:pt x="5250" y="385"/>
                    <a:pt x="5226" y="283"/>
                  </a:cubicBezTo>
                  <a:cubicBezTo>
                    <a:pt x="5192" y="123"/>
                    <a:pt x="5039" y="1"/>
                    <a:pt x="48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56"/>
            <p:cNvSpPr/>
            <p:nvPr/>
          </p:nvSpPr>
          <p:spPr>
            <a:xfrm>
              <a:off x="3285000" y="3619175"/>
              <a:ext cx="58625" cy="35775"/>
            </a:xfrm>
            <a:custGeom>
              <a:avLst/>
              <a:gdLst/>
              <a:ahLst/>
              <a:cxnLst/>
              <a:rect l="l" t="t" r="r" b="b"/>
              <a:pathLst>
                <a:path w="2345" h="1431" extrusionOk="0">
                  <a:moveTo>
                    <a:pt x="1684" y="0"/>
                  </a:moveTo>
                  <a:cubicBezTo>
                    <a:pt x="1640" y="0"/>
                    <a:pt x="1592" y="3"/>
                    <a:pt x="1545" y="14"/>
                  </a:cubicBezTo>
                  <a:cubicBezTo>
                    <a:pt x="1201" y="85"/>
                    <a:pt x="854" y="140"/>
                    <a:pt x="507" y="198"/>
                  </a:cubicBezTo>
                  <a:cubicBezTo>
                    <a:pt x="351" y="221"/>
                    <a:pt x="205" y="341"/>
                    <a:pt x="120" y="470"/>
                  </a:cubicBezTo>
                  <a:cubicBezTo>
                    <a:pt x="31" y="609"/>
                    <a:pt x="1" y="783"/>
                    <a:pt x="38" y="946"/>
                  </a:cubicBezTo>
                  <a:cubicBezTo>
                    <a:pt x="72" y="1106"/>
                    <a:pt x="170" y="1245"/>
                    <a:pt x="307" y="1334"/>
                  </a:cubicBezTo>
                  <a:cubicBezTo>
                    <a:pt x="415" y="1403"/>
                    <a:pt x="528" y="1431"/>
                    <a:pt x="647" y="1431"/>
                  </a:cubicBezTo>
                  <a:cubicBezTo>
                    <a:pt x="693" y="1431"/>
                    <a:pt x="739" y="1426"/>
                    <a:pt x="786" y="1419"/>
                  </a:cubicBezTo>
                  <a:cubicBezTo>
                    <a:pt x="1133" y="1361"/>
                    <a:pt x="1480" y="1303"/>
                    <a:pt x="1827" y="1256"/>
                  </a:cubicBezTo>
                  <a:cubicBezTo>
                    <a:pt x="1984" y="1235"/>
                    <a:pt x="2137" y="1110"/>
                    <a:pt x="2222" y="980"/>
                  </a:cubicBezTo>
                  <a:cubicBezTo>
                    <a:pt x="2313" y="837"/>
                    <a:pt x="2344" y="661"/>
                    <a:pt x="2307" y="493"/>
                  </a:cubicBezTo>
                  <a:cubicBezTo>
                    <a:pt x="2269" y="334"/>
                    <a:pt x="2170" y="191"/>
                    <a:pt x="2031" y="102"/>
                  </a:cubicBezTo>
                  <a:cubicBezTo>
                    <a:pt x="1926" y="34"/>
                    <a:pt x="1806" y="0"/>
                    <a:pt x="16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56"/>
            <p:cNvSpPr/>
            <p:nvPr/>
          </p:nvSpPr>
          <p:spPr>
            <a:xfrm>
              <a:off x="3577200" y="3599275"/>
              <a:ext cx="71800" cy="33800"/>
            </a:xfrm>
            <a:custGeom>
              <a:avLst/>
              <a:gdLst/>
              <a:ahLst/>
              <a:cxnLst/>
              <a:rect l="l" t="t" r="r" b="b"/>
              <a:pathLst>
                <a:path w="2872" h="1352" extrusionOk="0">
                  <a:moveTo>
                    <a:pt x="2270" y="0"/>
                  </a:moveTo>
                  <a:cubicBezTo>
                    <a:pt x="2188" y="7"/>
                    <a:pt x="2103" y="7"/>
                    <a:pt x="2025" y="31"/>
                  </a:cubicBezTo>
                  <a:cubicBezTo>
                    <a:pt x="2001" y="38"/>
                    <a:pt x="1981" y="44"/>
                    <a:pt x="1960" y="52"/>
                  </a:cubicBezTo>
                  <a:cubicBezTo>
                    <a:pt x="1923" y="65"/>
                    <a:pt x="1885" y="72"/>
                    <a:pt x="1848" y="75"/>
                  </a:cubicBezTo>
                  <a:cubicBezTo>
                    <a:pt x="1664" y="89"/>
                    <a:pt x="1480" y="99"/>
                    <a:pt x="1293" y="113"/>
                  </a:cubicBezTo>
                  <a:cubicBezTo>
                    <a:pt x="1021" y="136"/>
                    <a:pt x="745" y="174"/>
                    <a:pt x="470" y="212"/>
                  </a:cubicBezTo>
                  <a:cubicBezTo>
                    <a:pt x="331" y="228"/>
                    <a:pt x="188" y="344"/>
                    <a:pt x="116" y="460"/>
                  </a:cubicBezTo>
                  <a:cubicBezTo>
                    <a:pt x="31" y="589"/>
                    <a:pt x="1" y="752"/>
                    <a:pt x="38" y="901"/>
                  </a:cubicBezTo>
                  <a:cubicBezTo>
                    <a:pt x="69" y="1048"/>
                    <a:pt x="160" y="1177"/>
                    <a:pt x="287" y="1259"/>
                  </a:cubicBezTo>
                  <a:cubicBezTo>
                    <a:pt x="331" y="1279"/>
                    <a:pt x="375" y="1303"/>
                    <a:pt x="422" y="1324"/>
                  </a:cubicBezTo>
                  <a:cubicBezTo>
                    <a:pt x="481" y="1342"/>
                    <a:pt x="540" y="1352"/>
                    <a:pt x="601" y="1352"/>
                  </a:cubicBezTo>
                  <a:cubicBezTo>
                    <a:pt x="643" y="1352"/>
                    <a:pt x="685" y="1347"/>
                    <a:pt x="728" y="1337"/>
                  </a:cubicBezTo>
                  <a:cubicBezTo>
                    <a:pt x="902" y="1314"/>
                    <a:pt x="1079" y="1293"/>
                    <a:pt x="1252" y="1276"/>
                  </a:cubicBezTo>
                  <a:cubicBezTo>
                    <a:pt x="1402" y="1266"/>
                    <a:pt x="1548" y="1259"/>
                    <a:pt x="1698" y="1248"/>
                  </a:cubicBezTo>
                  <a:cubicBezTo>
                    <a:pt x="1783" y="1245"/>
                    <a:pt x="1865" y="1242"/>
                    <a:pt x="1950" y="1239"/>
                  </a:cubicBezTo>
                  <a:cubicBezTo>
                    <a:pt x="1967" y="1237"/>
                    <a:pt x="1983" y="1236"/>
                    <a:pt x="2000" y="1236"/>
                  </a:cubicBezTo>
                  <a:cubicBezTo>
                    <a:pt x="2024" y="1236"/>
                    <a:pt x="2048" y="1238"/>
                    <a:pt x="2072" y="1242"/>
                  </a:cubicBezTo>
                  <a:cubicBezTo>
                    <a:pt x="2093" y="1242"/>
                    <a:pt x="2113" y="1245"/>
                    <a:pt x="2133" y="1248"/>
                  </a:cubicBezTo>
                  <a:cubicBezTo>
                    <a:pt x="2152" y="1250"/>
                    <a:pt x="2170" y="1251"/>
                    <a:pt x="2189" y="1251"/>
                  </a:cubicBezTo>
                  <a:cubicBezTo>
                    <a:pt x="2252" y="1251"/>
                    <a:pt x="2315" y="1242"/>
                    <a:pt x="2378" y="1232"/>
                  </a:cubicBezTo>
                  <a:cubicBezTo>
                    <a:pt x="2487" y="1208"/>
                    <a:pt x="2579" y="1157"/>
                    <a:pt x="2661" y="1082"/>
                  </a:cubicBezTo>
                  <a:cubicBezTo>
                    <a:pt x="2783" y="973"/>
                    <a:pt x="2858" y="817"/>
                    <a:pt x="2865" y="650"/>
                  </a:cubicBezTo>
                  <a:cubicBezTo>
                    <a:pt x="2871" y="487"/>
                    <a:pt x="2813" y="323"/>
                    <a:pt x="2702" y="204"/>
                  </a:cubicBezTo>
                  <a:cubicBezTo>
                    <a:pt x="2661" y="167"/>
                    <a:pt x="2620" y="133"/>
                    <a:pt x="2579" y="99"/>
                  </a:cubicBezTo>
                  <a:cubicBezTo>
                    <a:pt x="2484" y="41"/>
                    <a:pt x="2382" y="7"/>
                    <a:pt x="22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56"/>
            <p:cNvSpPr/>
            <p:nvPr/>
          </p:nvSpPr>
          <p:spPr>
            <a:xfrm>
              <a:off x="3698300" y="3381725"/>
              <a:ext cx="112800" cy="78375"/>
            </a:xfrm>
            <a:custGeom>
              <a:avLst/>
              <a:gdLst/>
              <a:ahLst/>
              <a:cxnLst/>
              <a:rect l="l" t="t" r="r" b="b"/>
              <a:pathLst>
                <a:path w="4512" h="3135" extrusionOk="0">
                  <a:moveTo>
                    <a:pt x="1178" y="1"/>
                  </a:moveTo>
                  <a:cubicBezTo>
                    <a:pt x="1140" y="1"/>
                    <a:pt x="1103" y="4"/>
                    <a:pt x="1068" y="15"/>
                  </a:cubicBezTo>
                  <a:cubicBezTo>
                    <a:pt x="1031" y="21"/>
                    <a:pt x="994" y="38"/>
                    <a:pt x="963" y="59"/>
                  </a:cubicBezTo>
                  <a:cubicBezTo>
                    <a:pt x="908" y="89"/>
                    <a:pt x="864" y="130"/>
                    <a:pt x="834" y="181"/>
                  </a:cubicBezTo>
                  <a:cubicBezTo>
                    <a:pt x="783" y="239"/>
                    <a:pt x="762" y="314"/>
                    <a:pt x="732" y="382"/>
                  </a:cubicBezTo>
                  <a:cubicBezTo>
                    <a:pt x="742" y="365"/>
                    <a:pt x="749" y="345"/>
                    <a:pt x="759" y="327"/>
                  </a:cubicBezTo>
                  <a:lnTo>
                    <a:pt x="759" y="327"/>
                  </a:lnTo>
                  <a:cubicBezTo>
                    <a:pt x="735" y="378"/>
                    <a:pt x="715" y="426"/>
                    <a:pt x="695" y="477"/>
                  </a:cubicBezTo>
                  <a:cubicBezTo>
                    <a:pt x="657" y="521"/>
                    <a:pt x="623" y="569"/>
                    <a:pt x="596" y="620"/>
                  </a:cubicBezTo>
                  <a:cubicBezTo>
                    <a:pt x="467" y="831"/>
                    <a:pt x="344" y="1052"/>
                    <a:pt x="252" y="1283"/>
                  </a:cubicBezTo>
                  <a:cubicBezTo>
                    <a:pt x="215" y="1382"/>
                    <a:pt x="184" y="1480"/>
                    <a:pt x="153" y="1582"/>
                  </a:cubicBezTo>
                  <a:cubicBezTo>
                    <a:pt x="126" y="1678"/>
                    <a:pt x="112" y="1777"/>
                    <a:pt x="99" y="1872"/>
                  </a:cubicBezTo>
                  <a:cubicBezTo>
                    <a:pt x="79" y="1998"/>
                    <a:pt x="89" y="2124"/>
                    <a:pt x="109" y="2249"/>
                  </a:cubicBezTo>
                  <a:cubicBezTo>
                    <a:pt x="92" y="2304"/>
                    <a:pt x="72" y="2358"/>
                    <a:pt x="55" y="2413"/>
                  </a:cubicBezTo>
                  <a:cubicBezTo>
                    <a:pt x="1" y="2573"/>
                    <a:pt x="96" y="2750"/>
                    <a:pt x="249" y="2800"/>
                  </a:cubicBezTo>
                  <a:cubicBezTo>
                    <a:pt x="281" y="2809"/>
                    <a:pt x="312" y="2814"/>
                    <a:pt x="342" y="2814"/>
                  </a:cubicBezTo>
                  <a:cubicBezTo>
                    <a:pt x="380" y="2814"/>
                    <a:pt x="417" y="2807"/>
                    <a:pt x="453" y="2794"/>
                  </a:cubicBezTo>
                  <a:cubicBezTo>
                    <a:pt x="484" y="2817"/>
                    <a:pt x="517" y="2838"/>
                    <a:pt x="552" y="2855"/>
                  </a:cubicBezTo>
                  <a:cubicBezTo>
                    <a:pt x="643" y="2902"/>
                    <a:pt x="732" y="2940"/>
                    <a:pt x="827" y="2978"/>
                  </a:cubicBezTo>
                  <a:cubicBezTo>
                    <a:pt x="963" y="3025"/>
                    <a:pt x="1109" y="3052"/>
                    <a:pt x="1252" y="3069"/>
                  </a:cubicBezTo>
                  <a:cubicBezTo>
                    <a:pt x="1344" y="3080"/>
                    <a:pt x="1439" y="3080"/>
                    <a:pt x="1535" y="3086"/>
                  </a:cubicBezTo>
                  <a:cubicBezTo>
                    <a:pt x="1627" y="3097"/>
                    <a:pt x="1722" y="3106"/>
                    <a:pt x="1814" y="3117"/>
                  </a:cubicBezTo>
                  <a:cubicBezTo>
                    <a:pt x="1915" y="3130"/>
                    <a:pt x="2015" y="3135"/>
                    <a:pt x="2116" y="3135"/>
                  </a:cubicBezTo>
                  <a:cubicBezTo>
                    <a:pt x="2220" y="3135"/>
                    <a:pt x="2323" y="3130"/>
                    <a:pt x="2426" y="3127"/>
                  </a:cubicBezTo>
                  <a:cubicBezTo>
                    <a:pt x="2630" y="3120"/>
                    <a:pt x="2834" y="3113"/>
                    <a:pt x="3038" y="3113"/>
                  </a:cubicBezTo>
                  <a:cubicBezTo>
                    <a:pt x="3068" y="3114"/>
                    <a:pt x="3098" y="3115"/>
                    <a:pt x="3127" y="3115"/>
                  </a:cubicBezTo>
                  <a:cubicBezTo>
                    <a:pt x="3196" y="3115"/>
                    <a:pt x="3264" y="3112"/>
                    <a:pt x="3331" y="3110"/>
                  </a:cubicBezTo>
                  <a:cubicBezTo>
                    <a:pt x="3460" y="3106"/>
                    <a:pt x="3590" y="3103"/>
                    <a:pt x="3712" y="3072"/>
                  </a:cubicBezTo>
                  <a:cubicBezTo>
                    <a:pt x="3780" y="3059"/>
                    <a:pt x="3844" y="3028"/>
                    <a:pt x="3905" y="3001"/>
                  </a:cubicBezTo>
                  <a:cubicBezTo>
                    <a:pt x="3967" y="2978"/>
                    <a:pt x="4035" y="2923"/>
                    <a:pt x="4079" y="2889"/>
                  </a:cubicBezTo>
                  <a:cubicBezTo>
                    <a:pt x="4208" y="2800"/>
                    <a:pt x="4273" y="2664"/>
                    <a:pt x="4337" y="2528"/>
                  </a:cubicBezTo>
                  <a:cubicBezTo>
                    <a:pt x="4372" y="2453"/>
                    <a:pt x="4395" y="2378"/>
                    <a:pt x="4409" y="2301"/>
                  </a:cubicBezTo>
                  <a:cubicBezTo>
                    <a:pt x="4464" y="2188"/>
                    <a:pt x="4494" y="2127"/>
                    <a:pt x="4505" y="1987"/>
                  </a:cubicBezTo>
                  <a:cubicBezTo>
                    <a:pt x="4511" y="1872"/>
                    <a:pt x="4488" y="1756"/>
                    <a:pt x="4436" y="1654"/>
                  </a:cubicBezTo>
                  <a:cubicBezTo>
                    <a:pt x="4439" y="1505"/>
                    <a:pt x="4439" y="1358"/>
                    <a:pt x="4430" y="1208"/>
                  </a:cubicBezTo>
                  <a:cubicBezTo>
                    <a:pt x="4423" y="1065"/>
                    <a:pt x="4406" y="923"/>
                    <a:pt x="4392" y="780"/>
                  </a:cubicBezTo>
                  <a:cubicBezTo>
                    <a:pt x="4386" y="745"/>
                    <a:pt x="4382" y="712"/>
                    <a:pt x="4378" y="678"/>
                  </a:cubicBezTo>
                  <a:cubicBezTo>
                    <a:pt x="4372" y="634"/>
                    <a:pt x="4321" y="514"/>
                    <a:pt x="4317" y="511"/>
                  </a:cubicBezTo>
                  <a:cubicBezTo>
                    <a:pt x="4266" y="433"/>
                    <a:pt x="4219" y="348"/>
                    <a:pt x="4130" y="304"/>
                  </a:cubicBezTo>
                  <a:cubicBezTo>
                    <a:pt x="4039" y="252"/>
                    <a:pt x="3967" y="215"/>
                    <a:pt x="3858" y="212"/>
                  </a:cubicBezTo>
                  <a:cubicBezTo>
                    <a:pt x="3849" y="211"/>
                    <a:pt x="3839" y="210"/>
                    <a:pt x="3829" y="210"/>
                  </a:cubicBezTo>
                  <a:cubicBezTo>
                    <a:pt x="3748" y="210"/>
                    <a:pt x="3649" y="234"/>
                    <a:pt x="3582" y="273"/>
                  </a:cubicBezTo>
                  <a:cubicBezTo>
                    <a:pt x="3525" y="307"/>
                    <a:pt x="3467" y="351"/>
                    <a:pt x="3416" y="389"/>
                  </a:cubicBezTo>
                  <a:cubicBezTo>
                    <a:pt x="3263" y="505"/>
                    <a:pt x="3113" y="630"/>
                    <a:pt x="2970" y="756"/>
                  </a:cubicBezTo>
                  <a:cubicBezTo>
                    <a:pt x="2905" y="814"/>
                    <a:pt x="2844" y="868"/>
                    <a:pt x="2776" y="919"/>
                  </a:cubicBezTo>
                  <a:cubicBezTo>
                    <a:pt x="2712" y="960"/>
                    <a:pt x="2643" y="998"/>
                    <a:pt x="2569" y="1028"/>
                  </a:cubicBezTo>
                  <a:cubicBezTo>
                    <a:pt x="2555" y="1031"/>
                    <a:pt x="2538" y="1039"/>
                    <a:pt x="2525" y="1042"/>
                  </a:cubicBezTo>
                  <a:lnTo>
                    <a:pt x="2494" y="1042"/>
                  </a:lnTo>
                  <a:cubicBezTo>
                    <a:pt x="2480" y="1039"/>
                    <a:pt x="2464" y="1035"/>
                    <a:pt x="2450" y="1028"/>
                  </a:cubicBezTo>
                  <a:cubicBezTo>
                    <a:pt x="2389" y="994"/>
                    <a:pt x="2334" y="954"/>
                    <a:pt x="2280" y="909"/>
                  </a:cubicBezTo>
                  <a:cubicBezTo>
                    <a:pt x="2133" y="770"/>
                    <a:pt x="2021" y="607"/>
                    <a:pt x="1885" y="456"/>
                  </a:cubicBezTo>
                  <a:cubicBezTo>
                    <a:pt x="1786" y="351"/>
                    <a:pt x="1678" y="252"/>
                    <a:pt x="1566" y="161"/>
                  </a:cubicBezTo>
                  <a:cubicBezTo>
                    <a:pt x="1491" y="103"/>
                    <a:pt x="1406" y="56"/>
                    <a:pt x="1313" y="21"/>
                  </a:cubicBezTo>
                  <a:cubicBezTo>
                    <a:pt x="1273" y="7"/>
                    <a:pt x="1225" y="1"/>
                    <a:pt x="11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56"/>
            <p:cNvSpPr/>
            <p:nvPr/>
          </p:nvSpPr>
          <p:spPr>
            <a:xfrm>
              <a:off x="3692250" y="3427150"/>
              <a:ext cx="111425" cy="33500"/>
            </a:xfrm>
            <a:custGeom>
              <a:avLst/>
              <a:gdLst/>
              <a:ahLst/>
              <a:cxnLst/>
              <a:rect l="l" t="t" r="r" b="b"/>
              <a:pathLst>
                <a:path w="4457" h="1340" extrusionOk="0">
                  <a:moveTo>
                    <a:pt x="904" y="19"/>
                  </a:moveTo>
                  <a:lnTo>
                    <a:pt x="904" y="19"/>
                  </a:lnTo>
                  <a:cubicBezTo>
                    <a:pt x="896" y="19"/>
                    <a:pt x="887" y="20"/>
                    <a:pt x="879" y="21"/>
                  </a:cubicBezTo>
                  <a:cubicBezTo>
                    <a:pt x="887" y="20"/>
                    <a:pt x="896" y="19"/>
                    <a:pt x="904" y="19"/>
                  </a:cubicBezTo>
                  <a:close/>
                  <a:moveTo>
                    <a:pt x="1018" y="476"/>
                  </a:moveTo>
                  <a:lnTo>
                    <a:pt x="1018" y="476"/>
                  </a:lnTo>
                  <a:cubicBezTo>
                    <a:pt x="1015" y="480"/>
                    <a:pt x="1012" y="480"/>
                    <a:pt x="1008" y="480"/>
                  </a:cubicBezTo>
                  <a:cubicBezTo>
                    <a:pt x="1012" y="480"/>
                    <a:pt x="1015" y="476"/>
                    <a:pt x="1018" y="476"/>
                  </a:cubicBezTo>
                  <a:close/>
                  <a:moveTo>
                    <a:pt x="1263" y="0"/>
                  </a:moveTo>
                  <a:cubicBezTo>
                    <a:pt x="1143" y="0"/>
                    <a:pt x="1025" y="9"/>
                    <a:pt x="904" y="19"/>
                  </a:cubicBezTo>
                  <a:lnTo>
                    <a:pt x="904" y="19"/>
                  </a:lnTo>
                  <a:cubicBezTo>
                    <a:pt x="911" y="18"/>
                    <a:pt x="919" y="18"/>
                    <a:pt x="926" y="17"/>
                  </a:cubicBezTo>
                  <a:lnTo>
                    <a:pt x="926" y="17"/>
                  </a:lnTo>
                  <a:cubicBezTo>
                    <a:pt x="848" y="23"/>
                    <a:pt x="768" y="30"/>
                    <a:pt x="688" y="41"/>
                  </a:cubicBezTo>
                  <a:cubicBezTo>
                    <a:pt x="593" y="58"/>
                    <a:pt x="518" y="109"/>
                    <a:pt x="443" y="164"/>
                  </a:cubicBezTo>
                  <a:cubicBezTo>
                    <a:pt x="341" y="239"/>
                    <a:pt x="297" y="357"/>
                    <a:pt x="280" y="480"/>
                  </a:cubicBezTo>
                  <a:cubicBezTo>
                    <a:pt x="134" y="497"/>
                    <a:pt x="15" y="616"/>
                    <a:pt x="8" y="765"/>
                  </a:cubicBezTo>
                  <a:cubicBezTo>
                    <a:pt x="1" y="929"/>
                    <a:pt x="130" y="1072"/>
                    <a:pt x="293" y="1079"/>
                  </a:cubicBezTo>
                  <a:cubicBezTo>
                    <a:pt x="472" y="1087"/>
                    <a:pt x="648" y="1093"/>
                    <a:pt x="824" y="1093"/>
                  </a:cubicBezTo>
                  <a:cubicBezTo>
                    <a:pt x="866" y="1093"/>
                    <a:pt x="908" y="1093"/>
                    <a:pt x="950" y="1092"/>
                  </a:cubicBezTo>
                  <a:cubicBezTo>
                    <a:pt x="984" y="1091"/>
                    <a:pt x="1018" y="1090"/>
                    <a:pt x="1052" y="1090"/>
                  </a:cubicBezTo>
                  <a:cubicBezTo>
                    <a:pt x="1113" y="1090"/>
                    <a:pt x="1175" y="1092"/>
                    <a:pt x="1236" y="1099"/>
                  </a:cubicBezTo>
                  <a:cubicBezTo>
                    <a:pt x="1321" y="1106"/>
                    <a:pt x="1409" y="1116"/>
                    <a:pt x="1494" y="1123"/>
                  </a:cubicBezTo>
                  <a:cubicBezTo>
                    <a:pt x="1688" y="1143"/>
                    <a:pt x="1879" y="1167"/>
                    <a:pt x="2073" y="1187"/>
                  </a:cubicBezTo>
                  <a:cubicBezTo>
                    <a:pt x="2260" y="1211"/>
                    <a:pt x="2447" y="1239"/>
                    <a:pt x="2634" y="1259"/>
                  </a:cubicBezTo>
                  <a:cubicBezTo>
                    <a:pt x="2862" y="1283"/>
                    <a:pt x="3089" y="1307"/>
                    <a:pt x="3318" y="1321"/>
                  </a:cubicBezTo>
                  <a:cubicBezTo>
                    <a:pt x="3427" y="1330"/>
                    <a:pt x="3538" y="1334"/>
                    <a:pt x="3651" y="1337"/>
                  </a:cubicBezTo>
                  <a:cubicBezTo>
                    <a:pt x="3687" y="1338"/>
                    <a:pt x="3723" y="1340"/>
                    <a:pt x="3759" y="1340"/>
                  </a:cubicBezTo>
                  <a:cubicBezTo>
                    <a:pt x="3816" y="1340"/>
                    <a:pt x="3874" y="1336"/>
                    <a:pt x="3930" y="1324"/>
                  </a:cubicBezTo>
                  <a:cubicBezTo>
                    <a:pt x="4110" y="1283"/>
                    <a:pt x="4301" y="1184"/>
                    <a:pt x="4352" y="994"/>
                  </a:cubicBezTo>
                  <a:cubicBezTo>
                    <a:pt x="4362" y="956"/>
                    <a:pt x="4369" y="922"/>
                    <a:pt x="4372" y="888"/>
                  </a:cubicBezTo>
                  <a:cubicBezTo>
                    <a:pt x="4396" y="854"/>
                    <a:pt x="4416" y="817"/>
                    <a:pt x="4430" y="776"/>
                  </a:cubicBezTo>
                  <a:cubicBezTo>
                    <a:pt x="4454" y="698"/>
                    <a:pt x="4457" y="619"/>
                    <a:pt x="4441" y="541"/>
                  </a:cubicBezTo>
                  <a:cubicBezTo>
                    <a:pt x="4416" y="436"/>
                    <a:pt x="4345" y="324"/>
                    <a:pt x="4246" y="269"/>
                  </a:cubicBezTo>
                  <a:cubicBezTo>
                    <a:pt x="4192" y="235"/>
                    <a:pt x="4134" y="208"/>
                    <a:pt x="4073" y="187"/>
                  </a:cubicBezTo>
                  <a:cubicBezTo>
                    <a:pt x="4032" y="170"/>
                    <a:pt x="3951" y="164"/>
                    <a:pt x="3896" y="157"/>
                  </a:cubicBezTo>
                  <a:cubicBezTo>
                    <a:pt x="3841" y="150"/>
                    <a:pt x="3791" y="143"/>
                    <a:pt x="3739" y="137"/>
                  </a:cubicBezTo>
                  <a:cubicBezTo>
                    <a:pt x="3637" y="123"/>
                    <a:pt x="3532" y="112"/>
                    <a:pt x="3430" y="99"/>
                  </a:cubicBezTo>
                  <a:cubicBezTo>
                    <a:pt x="3229" y="71"/>
                    <a:pt x="3025" y="62"/>
                    <a:pt x="2824" y="55"/>
                  </a:cubicBezTo>
                  <a:cubicBezTo>
                    <a:pt x="2409" y="35"/>
                    <a:pt x="1991" y="18"/>
                    <a:pt x="1573" y="4"/>
                  </a:cubicBezTo>
                  <a:cubicBezTo>
                    <a:pt x="1477" y="0"/>
                    <a:pt x="1379" y="0"/>
                    <a:pt x="12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56"/>
            <p:cNvSpPr/>
            <p:nvPr/>
          </p:nvSpPr>
          <p:spPr>
            <a:xfrm>
              <a:off x="2800775" y="3443400"/>
              <a:ext cx="1136175" cy="1350900"/>
            </a:xfrm>
            <a:custGeom>
              <a:avLst/>
              <a:gdLst/>
              <a:ahLst/>
              <a:cxnLst/>
              <a:rect l="l" t="t" r="r" b="b"/>
              <a:pathLst>
                <a:path w="45447" h="54036" extrusionOk="0">
                  <a:moveTo>
                    <a:pt x="24720" y="696"/>
                  </a:moveTo>
                  <a:cubicBezTo>
                    <a:pt x="25006" y="696"/>
                    <a:pt x="25292" y="697"/>
                    <a:pt x="25577" y="701"/>
                  </a:cubicBezTo>
                  <a:cubicBezTo>
                    <a:pt x="25870" y="707"/>
                    <a:pt x="26160" y="715"/>
                    <a:pt x="26452" y="721"/>
                  </a:cubicBezTo>
                  <a:cubicBezTo>
                    <a:pt x="26714" y="724"/>
                    <a:pt x="26979" y="738"/>
                    <a:pt x="27245" y="738"/>
                  </a:cubicBezTo>
                  <a:cubicBezTo>
                    <a:pt x="27805" y="742"/>
                    <a:pt x="28364" y="752"/>
                    <a:pt x="28925" y="759"/>
                  </a:cubicBezTo>
                  <a:cubicBezTo>
                    <a:pt x="29472" y="762"/>
                    <a:pt x="30020" y="773"/>
                    <a:pt x="30568" y="786"/>
                  </a:cubicBezTo>
                  <a:cubicBezTo>
                    <a:pt x="30833" y="789"/>
                    <a:pt x="31099" y="793"/>
                    <a:pt x="31367" y="800"/>
                  </a:cubicBezTo>
                  <a:cubicBezTo>
                    <a:pt x="31639" y="806"/>
                    <a:pt x="31911" y="803"/>
                    <a:pt x="32187" y="813"/>
                  </a:cubicBezTo>
                  <a:cubicBezTo>
                    <a:pt x="32490" y="820"/>
                    <a:pt x="32793" y="823"/>
                    <a:pt x="33095" y="830"/>
                  </a:cubicBezTo>
                  <a:cubicBezTo>
                    <a:pt x="33388" y="834"/>
                    <a:pt x="33683" y="847"/>
                    <a:pt x="33977" y="854"/>
                  </a:cubicBezTo>
                  <a:cubicBezTo>
                    <a:pt x="34258" y="857"/>
                    <a:pt x="34537" y="867"/>
                    <a:pt x="34820" y="878"/>
                  </a:cubicBezTo>
                  <a:cubicBezTo>
                    <a:pt x="35095" y="888"/>
                    <a:pt x="35371" y="891"/>
                    <a:pt x="35646" y="905"/>
                  </a:cubicBezTo>
                  <a:cubicBezTo>
                    <a:pt x="36211" y="932"/>
                    <a:pt x="36776" y="946"/>
                    <a:pt x="37340" y="977"/>
                  </a:cubicBezTo>
                  <a:cubicBezTo>
                    <a:pt x="37596" y="990"/>
                    <a:pt x="37847" y="1007"/>
                    <a:pt x="38103" y="1013"/>
                  </a:cubicBezTo>
                  <a:cubicBezTo>
                    <a:pt x="38392" y="1024"/>
                    <a:pt x="38677" y="1027"/>
                    <a:pt x="38963" y="1038"/>
                  </a:cubicBezTo>
                  <a:cubicBezTo>
                    <a:pt x="39211" y="1048"/>
                    <a:pt x="39460" y="1068"/>
                    <a:pt x="39704" y="1082"/>
                  </a:cubicBezTo>
                  <a:cubicBezTo>
                    <a:pt x="39998" y="1099"/>
                    <a:pt x="40287" y="1115"/>
                    <a:pt x="40576" y="1126"/>
                  </a:cubicBezTo>
                  <a:cubicBezTo>
                    <a:pt x="40855" y="1136"/>
                    <a:pt x="41133" y="1143"/>
                    <a:pt x="41412" y="1153"/>
                  </a:cubicBezTo>
                  <a:cubicBezTo>
                    <a:pt x="41698" y="1164"/>
                    <a:pt x="41981" y="1187"/>
                    <a:pt x="42266" y="1204"/>
                  </a:cubicBezTo>
                  <a:cubicBezTo>
                    <a:pt x="42643" y="1231"/>
                    <a:pt x="43025" y="1252"/>
                    <a:pt x="43402" y="1252"/>
                  </a:cubicBezTo>
                  <a:lnTo>
                    <a:pt x="43626" y="1252"/>
                  </a:lnTo>
                  <a:cubicBezTo>
                    <a:pt x="43733" y="1249"/>
                    <a:pt x="43835" y="1249"/>
                    <a:pt x="43940" y="1249"/>
                  </a:cubicBezTo>
                  <a:cubicBezTo>
                    <a:pt x="43985" y="1249"/>
                    <a:pt x="44031" y="1250"/>
                    <a:pt x="44076" y="1250"/>
                  </a:cubicBezTo>
                  <a:cubicBezTo>
                    <a:pt x="44199" y="1250"/>
                    <a:pt x="44321" y="1247"/>
                    <a:pt x="44443" y="1242"/>
                  </a:cubicBezTo>
                  <a:lnTo>
                    <a:pt x="44443" y="1245"/>
                  </a:lnTo>
                  <a:cubicBezTo>
                    <a:pt x="44447" y="1289"/>
                    <a:pt x="44447" y="1333"/>
                    <a:pt x="44457" y="1378"/>
                  </a:cubicBezTo>
                  <a:cubicBezTo>
                    <a:pt x="44460" y="1401"/>
                    <a:pt x="44467" y="1426"/>
                    <a:pt x="44471" y="1449"/>
                  </a:cubicBezTo>
                  <a:cubicBezTo>
                    <a:pt x="44467" y="1616"/>
                    <a:pt x="44474" y="1782"/>
                    <a:pt x="44480" y="1949"/>
                  </a:cubicBezTo>
                  <a:cubicBezTo>
                    <a:pt x="44488" y="2068"/>
                    <a:pt x="44488" y="2187"/>
                    <a:pt x="44488" y="2307"/>
                  </a:cubicBezTo>
                  <a:cubicBezTo>
                    <a:pt x="44488" y="2429"/>
                    <a:pt x="44498" y="2548"/>
                    <a:pt x="44504" y="2671"/>
                  </a:cubicBezTo>
                  <a:cubicBezTo>
                    <a:pt x="44511" y="2823"/>
                    <a:pt x="44521" y="2980"/>
                    <a:pt x="44529" y="3133"/>
                  </a:cubicBezTo>
                  <a:cubicBezTo>
                    <a:pt x="44538" y="3344"/>
                    <a:pt x="44535" y="3555"/>
                    <a:pt x="44542" y="3762"/>
                  </a:cubicBezTo>
                  <a:cubicBezTo>
                    <a:pt x="44545" y="3983"/>
                    <a:pt x="44565" y="4205"/>
                    <a:pt x="44582" y="4426"/>
                  </a:cubicBezTo>
                  <a:cubicBezTo>
                    <a:pt x="44596" y="4748"/>
                    <a:pt x="44590" y="5079"/>
                    <a:pt x="44606" y="5402"/>
                  </a:cubicBezTo>
                  <a:cubicBezTo>
                    <a:pt x="44627" y="5759"/>
                    <a:pt x="44671" y="6113"/>
                    <a:pt x="44695" y="6470"/>
                  </a:cubicBezTo>
                  <a:cubicBezTo>
                    <a:pt x="44725" y="7014"/>
                    <a:pt x="44749" y="7562"/>
                    <a:pt x="44756" y="8106"/>
                  </a:cubicBezTo>
                  <a:cubicBezTo>
                    <a:pt x="44756" y="8378"/>
                    <a:pt x="44749" y="8647"/>
                    <a:pt x="44746" y="8919"/>
                  </a:cubicBezTo>
                  <a:cubicBezTo>
                    <a:pt x="44742" y="9215"/>
                    <a:pt x="44742" y="9515"/>
                    <a:pt x="44736" y="9814"/>
                  </a:cubicBezTo>
                  <a:cubicBezTo>
                    <a:pt x="44725" y="10378"/>
                    <a:pt x="44722" y="10943"/>
                    <a:pt x="44725" y="11508"/>
                  </a:cubicBezTo>
                  <a:cubicBezTo>
                    <a:pt x="44729" y="11801"/>
                    <a:pt x="44729" y="12093"/>
                    <a:pt x="44725" y="12382"/>
                  </a:cubicBezTo>
                  <a:cubicBezTo>
                    <a:pt x="44722" y="12644"/>
                    <a:pt x="44712" y="12906"/>
                    <a:pt x="44705" y="13165"/>
                  </a:cubicBezTo>
                  <a:cubicBezTo>
                    <a:pt x="44698" y="13457"/>
                    <a:pt x="44688" y="13746"/>
                    <a:pt x="44684" y="14035"/>
                  </a:cubicBezTo>
                  <a:cubicBezTo>
                    <a:pt x="44678" y="14328"/>
                    <a:pt x="44681" y="14617"/>
                    <a:pt x="44675" y="14906"/>
                  </a:cubicBezTo>
                  <a:cubicBezTo>
                    <a:pt x="44671" y="15172"/>
                    <a:pt x="44675" y="15434"/>
                    <a:pt x="44671" y="15696"/>
                  </a:cubicBezTo>
                  <a:cubicBezTo>
                    <a:pt x="44664" y="15961"/>
                    <a:pt x="44647" y="16226"/>
                    <a:pt x="44627" y="16492"/>
                  </a:cubicBezTo>
                  <a:cubicBezTo>
                    <a:pt x="44538" y="17614"/>
                    <a:pt x="44453" y="18733"/>
                    <a:pt x="44365" y="19852"/>
                  </a:cubicBezTo>
                  <a:lnTo>
                    <a:pt x="44089" y="23403"/>
                  </a:lnTo>
                  <a:cubicBezTo>
                    <a:pt x="44045" y="23948"/>
                    <a:pt x="44004" y="24489"/>
                    <a:pt x="43953" y="25033"/>
                  </a:cubicBezTo>
                  <a:cubicBezTo>
                    <a:pt x="43926" y="25332"/>
                    <a:pt x="43896" y="25632"/>
                    <a:pt x="43862" y="25931"/>
                  </a:cubicBezTo>
                  <a:cubicBezTo>
                    <a:pt x="43835" y="26200"/>
                    <a:pt x="43800" y="26465"/>
                    <a:pt x="43780" y="26734"/>
                  </a:cubicBezTo>
                  <a:cubicBezTo>
                    <a:pt x="43728" y="27316"/>
                    <a:pt x="43688" y="27898"/>
                    <a:pt x="43644" y="28479"/>
                  </a:cubicBezTo>
                  <a:cubicBezTo>
                    <a:pt x="43603" y="29044"/>
                    <a:pt x="43562" y="29605"/>
                    <a:pt x="43521" y="30170"/>
                  </a:cubicBezTo>
                  <a:cubicBezTo>
                    <a:pt x="43480" y="30751"/>
                    <a:pt x="43450" y="31333"/>
                    <a:pt x="43422" y="31918"/>
                  </a:cubicBezTo>
                  <a:cubicBezTo>
                    <a:pt x="43392" y="32520"/>
                    <a:pt x="43375" y="33123"/>
                    <a:pt x="43355" y="33724"/>
                  </a:cubicBezTo>
                  <a:cubicBezTo>
                    <a:pt x="43345" y="34017"/>
                    <a:pt x="43337" y="34306"/>
                    <a:pt x="43328" y="34595"/>
                  </a:cubicBezTo>
                  <a:cubicBezTo>
                    <a:pt x="43320" y="34878"/>
                    <a:pt x="43307" y="35160"/>
                    <a:pt x="43293" y="35442"/>
                  </a:cubicBezTo>
                  <a:cubicBezTo>
                    <a:pt x="43284" y="35721"/>
                    <a:pt x="43259" y="36004"/>
                    <a:pt x="43243" y="36282"/>
                  </a:cubicBezTo>
                  <a:cubicBezTo>
                    <a:pt x="43226" y="36555"/>
                    <a:pt x="43205" y="36830"/>
                    <a:pt x="43188" y="37103"/>
                  </a:cubicBezTo>
                  <a:cubicBezTo>
                    <a:pt x="43171" y="37381"/>
                    <a:pt x="43154" y="37660"/>
                    <a:pt x="43141" y="37939"/>
                  </a:cubicBezTo>
                  <a:cubicBezTo>
                    <a:pt x="43127" y="38225"/>
                    <a:pt x="43116" y="38507"/>
                    <a:pt x="43096" y="38793"/>
                  </a:cubicBezTo>
                  <a:cubicBezTo>
                    <a:pt x="43055" y="39378"/>
                    <a:pt x="43011" y="39960"/>
                    <a:pt x="42970" y="40541"/>
                  </a:cubicBezTo>
                  <a:cubicBezTo>
                    <a:pt x="42953" y="40800"/>
                    <a:pt x="42937" y="41058"/>
                    <a:pt x="42926" y="41317"/>
                  </a:cubicBezTo>
                  <a:cubicBezTo>
                    <a:pt x="42919" y="41589"/>
                    <a:pt x="42916" y="41861"/>
                    <a:pt x="42916" y="42137"/>
                  </a:cubicBezTo>
                  <a:cubicBezTo>
                    <a:pt x="42912" y="42711"/>
                    <a:pt x="42916" y="43287"/>
                    <a:pt x="42912" y="43862"/>
                  </a:cubicBezTo>
                  <a:cubicBezTo>
                    <a:pt x="42912" y="44165"/>
                    <a:pt x="42906" y="44463"/>
                    <a:pt x="42899" y="44766"/>
                  </a:cubicBezTo>
                  <a:cubicBezTo>
                    <a:pt x="42892" y="45025"/>
                    <a:pt x="42888" y="45283"/>
                    <a:pt x="42871" y="45542"/>
                  </a:cubicBezTo>
                  <a:cubicBezTo>
                    <a:pt x="42838" y="46083"/>
                    <a:pt x="42790" y="46624"/>
                    <a:pt x="42728" y="47161"/>
                  </a:cubicBezTo>
                  <a:cubicBezTo>
                    <a:pt x="42692" y="47508"/>
                    <a:pt x="42651" y="47855"/>
                    <a:pt x="42617" y="48202"/>
                  </a:cubicBezTo>
                  <a:cubicBezTo>
                    <a:pt x="42579" y="48559"/>
                    <a:pt x="42552" y="48916"/>
                    <a:pt x="42511" y="49270"/>
                  </a:cubicBezTo>
                  <a:cubicBezTo>
                    <a:pt x="42488" y="49474"/>
                    <a:pt x="42463" y="49675"/>
                    <a:pt x="42433" y="49875"/>
                  </a:cubicBezTo>
                  <a:cubicBezTo>
                    <a:pt x="42412" y="50035"/>
                    <a:pt x="42385" y="50192"/>
                    <a:pt x="42365" y="50352"/>
                  </a:cubicBezTo>
                  <a:cubicBezTo>
                    <a:pt x="42320" y="50682"/>
                    <a:pt x="42273" y="51015"/>
                    <a:pt x="42205" y="51342"/>
                  </a:cubicBezTo>
                  <a:cubicBezTo>
                    <a:pt x="42157" y="51549"/>
                    <a:pt x="42113" y="51757"/>
                    <a:pt x="42059" y="51961"/>
                  </a:cubicBezTo>
                  <a:cubicBezTo>
                    <a:pt x="42004" y="52161"/>
                    <a:pt x="41946" y="52365"/>
                    <a:pt x="41861" y="52556"/>
                  </a:cubicBezTo>
                  <a:lnTo>
                    <a:pt x="41851" y="52566"/>
                  </a:lnTo>
                  <a:cubicBezTo>
                    <a:pt x="41851" y="52569"/>
                    <a:pt x="41847" y="52569"/>
                    <a:pt x="41847" y="52569"/>
                  </a:cubicBezTo>
                  <a:cubicBezTo>
                    <a:pt x="41756" y="52587"/>
                    <a:pt x="41664" y="52597"/>
                    <a:pt x="41572" y="52604"/>
                  </a:cubicBezTo>
                  <a:cubicBezTo>
                    <a:pt x="41477" y="52607"/>
                    <a:pt x="41378" y="52618"/>
                    <a:pt x="41279" y="52621"/>
                  </a:cubicBezTo>
                  <a:cubicBezTo>
                    <a:pt x="41012" y="52636"/>
                    <a:pt x="40741" y="52655"/>
                    <a:pt x="40470" y="52673"/>
                  </a:cubicBezTo>
                  <a:lnTo>
                    <a:pt x="40470" y="52673"/>
                  </a:lnTo>
                  <a:cubicBezTo>
                    <a:pt x="40475" y="52672"/>
                    <a:pt x="40479" y="52672"/>
                    <a:pt x="40483" y="52671"/>
                  </a:cubicBezTo>
                  <a:lnTo>
                    <a:pt x="40483" y="52671"/>
                  </a:lnTo>
                  <a:cubicBezTo>
                    <a:pt x="40018" y="52699"/>
                    <a:pt x="39552" y="52737"/>
                    <a:pt x="39086" y="52767"/>
                  </a:cubicBezTo>
                  <a:cubicBezTo>
                    <a:pt x="38544" y="52787"/>
                    <a:pt x="38004" y="52794"/>
                    <a:pt x="37463" y="52811"/>
                  </a:cubicBezTo>
                  <a:cubicBezTo>
                    <a:pt x="36895" y="52831"/>
                    <a:pt x="36327" y="52842"/>
                    <a:pt x="35755" y="52852"/>
                  </a:cubicBezTo>
                  <a:cubicBezTo>
                    <a:pt x="35466" y="52855"/>
                    <a:pt x="35181" y="52862"/>
                    <a:pt x="34895" y="52872"/>
                  </a:cubicBezTo>
                  <a:cubicBezTo>
                    <a:pt x="34613" y="52886"/>
                    <a:pt x="34330" y="52903"/>
                    <a:pt x="34051" y="52920"/>
                  </a:cubicBezTo>
                  <a:cubicBezTo>
                    <a:pt x="33765" y="52934"/>
                    <a:pt x="33483" y="52957"/>
                    <a:pt x="33197" y="52978"/>
                  </a:cubicBezTo>
                  <a:cubicBezTo>
                    <a:pt x="32932" y="52998"/>
                    <a:pt x="32666" y="53015"/>
                    <a:pt x="32401" y="53032"/>
                  </a:cubicBezTo>
                  <a:cubicBezTo>
                    <a:pt x="32123" y="53046"/>
                    <a:pt x="31843" y="53067"/>
                    <a:pt x="31564" y="53084"/>
                  </a:cubicBezTo>
                  <a:cubicBezTo>
                    <a:pt x="31238" y="53100"/>
                    <a:pt x="30915" y="53114"/>
                    <a:pt x="30592" y="53138"/>
                  </a:cubicBezTo>
                  <a:cubicBezTo>
                    <a:pt x="30088" y="53165"/>
                    <a:pt x="29584" y="53169"/>
                    <a:pt x="29081" y="53178"/>
                  </a:cubicBezTo>
                  <a:cubicBezTo>
                    <a:pt x="28785" y="53186"/>
                    <a:pt x="28486" y="53189"/>
                    <a:pt x="28190" y="53196"/>
                  </a:cubicBezTo>
                  <a:cubicBezTo>
                    <a:pt x="27942" y="53202"/>
                    <a:pt x="27697" y="53213"/>
                    <a:pt x="27449" y="53223"/>
                  </a:cubicBezTo>
                  <a:cubicBezTo>
                    <a:pt x="26833" y="53243"/>
                    <a:pt x="26217" y="53263"/>
                    <a:pt x="25601" y="53280"/>
                  </a:cubicBezTo>
                  <a:cubicBezTo>
                    <a:pt x="25057" y="53294"/>
                    <a:pt x="24516" y="53312"/>
                    <a:pt x="23972" y="53329"/>
                  </a:cubicBezTo>
                  <a:cubicBezTo>
                    <a:pt x="23805" y="53335"/>
                    <a:pt x="23642" y="53342"/>
                    <a:pt x="23478" y="53349"/>
                  </a:cubicBezTo>
                  <a:cubicBezTo>
                    <a:pt x="23323" y="53356"/>
                    <a:pt x="23166" y="53352"/>
                    <a:pt x="23009" y="53356"/>
                  </a:cubicBezTo>
                  <a:cubicBezTo>
                    <a:pt x="22913" y="53357"/>
                    <a:pt x="22816" y="53357"/>
                    <a:pt x="22719" y="53357"/>
                  </a:cubicBezTo>
                  <a:cubicBezTo>
                    <a:pt x="22526" y="53357"/>
                    <a:pt x="22332" y="53356"/>
                    <a:pt x="22142" y="53356"/>
                  </a:cubicBezTo>
                  <a:cubicBezTo>
                    <a:pt x="21567" y="53352"/>
                    <a:pt x="20999" y="53335"/>
                    <a:pt x="20424" y="53335"/>
                  </a:cubicBezTo>
                  <a:cubicBezTo>
                    <a:pt x="19873" y="53332"/>
                    <a:pt x="19318" y="53335"/>
                    <a:pt x="18764" y="53315"/>
                  </a:cubicBezTo>
                  <a:cubicBezTo>
                    <a:pt x="18502" y="53308"/>
                    <a:pt x="18240" y="53308"/>
                    <a:pt x="17978" y="53294"/>
                  </a:cubicBezTo>
                  <a:cubicBezTo>
                    <a:pt x="17720" y="53280"/>
                    <a:pt x="17461" y="53267"/>
                    <a:pt x="17206" y="53260"/>
                  </a:cubicBezTo>
                  <a:cubicBezTo>
                    <a:pt x="16930" y="53254"/>
                    <a:pt x="16655" y="53250"/>
                    <a:pt x="16383" y="53233"/>
                  </a:cubicBezTo>
                  <a:cubicBezTo>
                    <a:pt x="16114" y="53219"/>
                    <a:pt x="15848" y="53213"/>
                    <a:pt x="15580" y="53209"/>
                  </a:cubicBezTo>
                  <a:cubicBezTo>
                    <a:pt x="15328" y="53202"/>
                    <a:pt x="15073" y="53189"/>
                    <a:pt x="14821" y="53175"/>
                  </a:cubicBezTo>
                  <a:cubicBezTo>
                    <a:pt x="14539" y="53161"/>
                    <a:pt x="14260" y="53148"/>
                    <a:pt x="13981" y="53134"/>
                  </a:cubicBezTo>
                  <a:cubicBezTo>
                    <a:pt x="13696" y="53120"/>
                    <a:pt x="13413" y="53107"/>
                    <a:pt x="13131" y="53087"/>
                  </a:cubicBezTo>
                  <a:cubicBezTo>
                    <a:pt x="12818" y="53067"/>
                    <a:pt x="12505" y="53046"/>
                    <a:pt x="12192" y="53023"/>
                  </a:cubicBezTo>
                  <a:cubicBezTo>
                    <a:pt x="11631" y="52978"/>
                    <a:pt x="11066" y="52934"/>
                    <a:pt x="10505" y="52889"/>
                  </a:cubicBezTo>
                  <a:cubicBezTo>
                    <a:pt x="9716" y="52825"/>
                    <a:pt x="8926" y="52760"/>
                    <a:pt x="8144" y="52631"/>
                  </a:cubicBezTo>
                  <a:cubicBezTo>
                    <a:pt x="7946" y="52597"/>
                    <a:pt x="7753" y="52566"/>
                    <a:pt x="7555" y="52533"/>
                  </a:cubicBezTo>
                  <a:cubicBezTo>
                    <a:pt x="7351" y="52495"/>
                    <a:pt x="7147" y="52454"/>
                    <a:pt x="6940" y="52413"/>
                  </a:cubicBezTo>
                  <a:cubicBezTo>
                    <a:pt x="6582" y="52342"/>
                    <a:pt x="6219" y="52274"/>
                    <a:pt x="5861" y="52202"/>
                  </a:cubicBezTo>
                  <a:cubicBezTo>
                    <a:pt x="5538" y="52128"/>
                    <a:pt x="5219" y="52043"/>
                    <a:pt x="4902" y="51937"/>
                  </a:cubicBezTo>
                  <a:cubicBezTo>
                    <a:pt x="4651" y="51852"/>
                    <a:pt x="4406" y="51737"/>
                    <a:pt x="4164" y="51624"/>
                  </a:cubicBezTo>
                  <a:cubicBezTo>
                    <a:pt x="4117" y="51597"/>
                    <a:pt x="4072" y="51569"/>
                    <a:pt x="4031" y="51539"/>
                  </a:cubicBezTo>
                  <a:cubicBezTo>
                    <a:pt x="4018" y="51525"/>
                    <a:pt x="4007" y="51512"/>
                    <a:pt x="3997" y="51502"/>
                  </a:cubicBezTo>
                  <a:cubicBezTo>
                    <a:pt x="3994" y="51492"/>
                    <a:pt x="3990" y="51484"/>
                    <a:pt x="3987" y="51478"/>
                  </a:cubicBezTo>
                  <a:cubicBezTo>
                    <a:pt x="3963" y="51399"/>
                    <a:pt x="3953" y="51321"/>
                    <a:pt x="3940" y="51243"/>
                  </a:cubicBezTo>
                  <a:cubicBezTo>
                    <a:pt x="3919" y="51117"/>
                    <a:pt x="3905" y="50991"/>
                    <a:pt x="3892" y="50866"/>
                  </a:cubicBezTo>
                  <a:cubicBezTo>
                    <a:pt x="3864" y="50641"/>
                    <a:pt x="3844" y="50417"/>
                    <a:pt x="3817" y="50192"/>
                  </a:cubicBezTo>
                  <a:cubicBezTo>
                    <a:pt x="3786" y="49944"/>
                    <a:pt x="3759" y="49696"/>
                    <a:pt x="3729" y="49451"/>
                  </a:cubicBezTo>
                  <a:cubicBezTo>
                    <a:pt x="3698" y="49219"/>
                    <a:pt x="3668" y="48985"/>
                    <a:pt x="3630" y="48753"/>
                  </a:cubicBezTo>
                  <a:cubicBezTo>
                    <a:pt x="3552" y="48222"/>
                    <a:pt x="3456" y="47695"/>
                    <a:pt x="3371" y="47168"/>
                  </a:cubicBezTo>
                  <a:cubicBezTo>
                    <a:pt x="3327" y="46882"/>
                    <a:pt x="3283" y="46600"/>
                    <a:pt x="3235" y="46314"/>
                  </a:cubicBezTo>
                  <a:cubicBezTo>
                    <a:pt x="3191" y="46038"/>
                    <a:pt x="3147" y="45763"/>
                    <a:pt x="3106" y="45487"/>
                  </a:cubicBezTo>
                  <a:cubicBezTo>
                    <a:pt x="3059" y="45168"/>
                    <a:pt x="3010" y="44848"/>
                    <a:pt x="2966" y="44528"/>
                  </a:cubicBezTo>
                  <a:cubicBezTo>
                    <a:pt x="2929" y="44276"/>
                    <a:pt x="2895" y="44025"/>
                    <a:pt x="2864" y="43773"/>
                  </a:cubicBezTo>
                  <a:cubicBezTo>
                    <a:pt x="2793" y="43171"/>
                    <a:pt x="2721" y="42568"/>
                    <a:pt x="2643" y="41967"/>
                  </a:cubicBezTo>
                  <a:cubicBezTo>
                    <a:pt x="2602" y="41664"/>
                    <a:pt x="2569" y="41364"/>
                    <a:pt x="2531" y="41065"/>
                  </a:cubicBezTo>
                  <a:cubicBezTo>
                    <a:pt x="2500" y="40783"/>
                    <a:pt x="2473" y="40500"/>
                    <a:pt x="2450" y="40218"/>
                  </a:cubicBezTo>
                  <a:cubicBezTo>
                    <a:pt x="2426" y="39956"/>
                    <a:pt x="2412" y="39691"/>
                    <a:pt x="2392" y="39429"/>
                  </a:cubicBezTo>
                  <a:cubicBezTo>
                    <a:pt x="2382" y="39282"/>
                    <a:pt x="2371" y="39136"/>
                    <a:pt x="2357" y="38993"/>
                  </a:cubicBezTo>
                  <a:cubicBezTo>
                    <a:pt x="2344" y="38854"/>
                    <a:pt x="2330" y="38718"/>
                    <a:pt x="2317" y="38582"/>
                  </a:cubicBezTo>
                  <a:cubicBezTo>
                    <a:pt x="2269" y="38024"/>
                    <a:pt x="2211" y="37466"/>
                    <a:pt x="2153" y="36908"/>
                  </a:cubicBezTo>
                  <a:cubicBezTo>
                    <a:pt x="2096" y="36357"/>
                    <a:pt x="2038" y="35809"/>
                    <a:pt x="1990" y="35258"/>
                  </a:cubicBezTo>
                  <a:cubicBezTo>
                    <a:pt x="1946" y="34701"/>
                    <a:pt x="1902" y="34146"/>
                    <a:pt x="1872" y="33592"/>
                  </a:cubicBezTo>
                  <a:cubicBezTo>
                    <a:pt x="1837" y="33037"/>
                    <a:pt x="1790" y="32479"/>
                    <a:pt x="1742" y="31925"/>
                  </a:cubicBezTo>
                  <a:cubicBezTo>
                    <a:pt x="1718" y="31646"/>
                    <a:pt x="1698" y="31371"/>
                    <a:pt x="1677" y="31091"/>
                  </a:cubicBezTo>
                  <a:cubicBezTo>
                    <a:pt x="1657" y="30833"/>
                    <a:pt x="1643" y="30575"/>
                    <a:pt x="1623" y="30313"/>
                  </a:cubicBezTo>
                  <a:cubicBezTo>
                    <a:pt x="1599" y="29775"/>
                    <a:pt x="1586" y="29237"/>
                    <a:pt x="1565" y="28700"/>
                  </a:cubicBezTo>
                  <a:cubicBezTo>
                    <a:pt x="1555" y="28445"/>
                    <a:pt x="1552" y="28187"/>
                    <a:pt x="1538" y="27931"/>
                  </a:cubicBezTo>
                  <a:cubicBezTo>
                    <a:pt x="1521" y="27608"/>
                    <a:pt x="1500" y="27285"/>
                    <a:pt x="1476" y="26962"/>
                  </a:cubicBezTo>
                  <a:cubicBezTo>
                    <a:pt x="1456" y="26693"/>
                    <a:pt x="1436" y="26424"/>
                    <a:pt x="1418" y="26155"/>
                  </a:cubicBezTo>
                  <a:cubicBezTo>
                    <a:pt x="1402" y="25860"/>
                    <a:pt x="1378" y="25567"/>
                    <a:pt x="1357" y="25271"/>
                  </a:cubicBezTo>
                  <a:cubicBezTo>
                    <a:pt x="1324" y="24720"/>
                    <a:pt x="1272" y="24169"/>
                    <a:pt x="1235" y="23615"/>
                  </a:cubicBezTo>
                  <a:cubicBezTo>
                    <a:pt x="1225" y="23394"/>
                    <a:pt x="1208" y="23169"/>
                    <a:pt x="1194" y="22945"/>
                  </a:cubicBezTo>
                  <a:cubicBezTo>
                    <a:pt x="1174" y="22543"/>
                    <a:pt x="1160" y="22142"/>
                    <a:pt x="1129" y="21744"/>
                  </a:cubicBezTo>
                  <a:cubicBezTo>
                    <a:pt x="1099" y="21326"/>
                    <a:pt x="1065" y="20913"/>
                    <a:pt x="1038" y="20495"/>
                  </a:cubicBezTo>
                  <a:cubicBezTo>
                    <a:pt x="1024" y="20254"/>
                    <a:pt x="1014" y="20009"/>
                    <a:pt x="1004" y="19767"/>
                  </a:cubicBezTo>
                  <a:cubicBezTo>
                    <a:pt x="994" y="19492"/>
                    <a:pt x="977" y="19219"/>
                    <a:pt x="960" y="18944"/>
                  </a:cubicBezTo>
                  <a:cubicBezTo>
                    <a:pt x="936" y="18444"/>
                    <a:pt x="919" y="17941"/>
                    <a:pt x="902" y="17437"/>
                  </a:cubicBezTo>
                  <a:cubicBezTo>
                    <a:pt x="888" y="16937"/>
                    <a:pt x="892" y="16437"/>
                    <a:pt x="885" y="15933"/>
                  </a:cubicBezTo>
                  <a:cubicBezTo>
                    <a:pt x="878" y="15443"/>
                    <a:pt x="878" y="14950"/>
                    <a:pt x="858" y="14457"/>
                  </a:cubicBezTo>
                  <a:cubicBezTo>
                    <a:pt x="837" y="13950"/>
                    <a:pt x="814" y="13443"/>
                    <a:pt x="782" y="12937"/>
                  </a:cubicBezTo>
                  <a:cubicBezTo>
                    <a:pt x="769" y="12688"/>
                    <a:pt x="756" y="12440"/>
                    <a:pt x="745" y="12195"/>
                  </a:cubicBezTo>
                  <a:cubicBezTo>
                    <a:pt x="735" y="11930"/>
                    <a:pt x="732" y="11664"/>
                    <a:pt x="729" y="11402"/>
                  </a:cubicBezTo>
                  <a:cubicBezTo>
                    <a:pt x="725" y="11121"/>
                    <a:pt x="721" y="10841"/>
                    <a:pt x="718" y="10559"/>
                  </a:cubicBezTo>
                  <a:cubicBezTo>
                    <a:pt x="718" y="10287"/>
                    <a:pt x="708" y="10011"/>
                    <a:pt x="704" y="9736"/>
                  </a:cubicBezTo>
                  <a:cubicBezTo>
                    <a:pt x="704" y="9457"/>
                    <a:pt x="701" y="9177"/>
                    <a:pt x="708" y="8899"/>
                  </a:cubicBezTo>
                  <a:cubicBezTo>
                    <a:pt x="715" y="8630"/>
                    <a:pt x="718" y="8365"/>
                    <a:pt x="738" y="8103"/>
                  </a:cubicBezTo>
                  <a:cubicBezTo>
                    <a:pt x="776" y="7565"/>
                    <a:pt x="820" y="7031"/>
                    <a:pt x="875" y="6500"/>
                  </a:cubicBezTo>
                  <a:cubicBezTo>
                    <a:pt x="895" y="6279"/>
                    <a:pt x="925" y="6059"/>
                    <a:pt x="949" y="5841"/>
                  </a:cubicBezTo>
                  <a:cubicBezTo>
                    <a:pt x="980" y="5599"/>
                    <a:pt x="997" y="5361"/>
                    <a:pt x="1018" y="5120"/>
                  </a:cubicBezTo>
                  <a:cubicBezTo>
                    <a:pt x="1035" y="4891"/>
                    <a:pt x="1058" y="4664"/>
                    <a:pt x="1089" y="4439"/>
                  </a:cubicBezTo>
                  <a:cubicBezTo>
                    <a:pt x="1123" y="4201"/>
                    <a:pt x="1170" y="3966"/>
                    <a:pt x="1214" y="3732"/>
                  </a:cubicBezTo>
                  <a:cubicBezTo>
                    <a:pt x="1242" y="3619"/>
                    <a:pt x="1276" y="3508"/>
                    <a:pt x="1313" y="3398"/>
                  </a:cubicBezTo>
                  <a:cubicBezTo>
                    <a:pt x="1354" y="3283"/>
                    <a:pt x="1392" y="3167"/>
                    <a:pt x="1443" y="3059"/>
                  </a:cubicBezTo>
                  <a:cubicBezTo>
                    <a:pt x="1449" y="3045"/>
                    <a:pt x="1456" y="3031"/>
                    <a:pt x="1467" y="3021"/>
                  </a:cubicBezTo>
                  <a:cubicBezTo>
                    <a:pt x="1497" y="2990"/>
                    <a:pt x="1531" y="2966"/>
                    <a:pt x="1565" y="2943"/>
                  </a:cubicBezTo>
                  <a:cubicBezTo>
                    <a:pt x="1657" y="2885"/>
                    <a:pt x="1752" y="2834"/>
                    <a:pt x="1854" y="2789"/>
                  </a:cubicBezTo>
                  <a:cubicBezTo>
                    <a:pt x="1912" y="2765"/>
                    <a:pt x="1966" y="2738"/>
                    <a:pt x="2024" y="2715"/>
                  </a:cubicBezTo>
                  <a:cubicBezTo>
                    <a:pt x="2085" y="2691"/>
                    <a:pt x="2147" y="2671"/>
                    <a:pt x="2208" y="2650"/>
                  </a:cubicBezTo>
                  <a:cubicBezTo>
                    <a:pt x="2426" y="2578"/>
                    <a:pt x="2647" y="2517"/>
                    <a:pt x="2872" y="2467"/>
                  </a:cubicBezTo>
                  <a:cubicBezTo>
                    <a:pt x="3112" y="2415"/>
                    <a:pt x="3362" y="2374"/>
                    <a:pt x="3610" y="2334"/>
                  </a:cubicBezTo>
                  <a:cubicBezTo>
                    <a:pt x="4153" y="2242"/>
                    <a:pt x="4695" y="2129"/>
                    <a:pt x="5235" y="2038"/>
                  </a:cubicBezTo>
                  <a:cubicBezTo>
                    <a:pt x="5783" y="1942"/>
                    <a:pt x="6331" y="1861"/>
                    <a:pt x="6882" y="1782"/>
                  </a:cubicBezTo>
                  <a:cubicBezTo>
                    <a:pt x="7171" y="1742"/>
                    <a:pt x="7460" y="1715"/>
                    <a:pt x="7753" y="1680"/>
                  </a:cubicBezTo>
                  <a:cubicBezTo>
                    <a:pt x="8028" y="1653"/>
                    <a:pt x="8304" y="1616"/>
                    <a:pt x="8579" y="1578"/>
                  </a:cubicBezTo>
                  <a:cubicBezTo>
                    <a:pt x="8855" y="1538"/>
                    <a:pt x="9133" y="1514"/>
                    <a:pt x="9413" y="1483"/>
                  </a:cubicBezTo>
                  <a:cubicBezTo>
                    <a:pt x="9689" y="1456"/>
                    <a:pt x="9964" y="1426"/>
                    <a:pt x="10236" y="1398"/>
                  </a:cubicBezTo>
                  <a:cubicBezTo>
                    <a:pt x="10508" y="1371"/>
                    <a:pt x="10777" y="1337"/>
                    <a:pt x="11049" y="1313"/>
                  </a:cubicBezTo>
                  <a:cubicBezTo>
                    <a:pt x="11331" y="1289"/>
                    <a:pt x="11614" y="1269"/>
                    <a:pt x="11896" y="1242"/>
                  </a:cubicBezTo>
                  <a:cubicBezTo>
                    <a:pt x="12437" y="1197"/>
                    <a:pt x="12978" y="1170"/>
                    <a:pt x="13518" y="1123"/>
                  </a:cubicBezTo>
                  <a:cubicBezTo>
                    <a:pt x="14073" y="1075"/>
                    <a:pt x="14624" y="1044"/>
                    <a:pt x="15179" y="1000"/>
                  </a:cubicBezTo>
                  <a:cubicBezTo>
                    <a:pt x="15318" y="990"/>
                    <a:pt x="15457" y="980"/>
                    <a:pt x="15600" y="969"/>
                  </a:cubicBezTo>
                  <a:cubicBezTo>
                    <a:pt x="16716" y="911"/>
                    <a:pt x="17832" y="854"/>
                    <a:pt x="18951" y="837"/>
                  </a:cubicBezTo>
                  <a:cubicBezTo>
                    <a:pt x="19516" y="826"/>
                    <a:pt x="20084" y="796"/>
                    <a:pt x="20652" y="776"/>
                  </a:cubicBezTo>
                  <a:cubicBezTo>
                    <a:pt x="20910" y="765"/>
                    <a:pt x="21169" y="752"/>
                    <a:pt x="21428" y="745"/>
                  </a:cubicBezTo>
                  <a:cubicBezTo>
                    <a:pt x="21717" y="738"/>
                    <a:pt x="22006" y="732"/>
                    <a:pt x="22298" y="728"/>
                  </a:cubicBezTo>
                  <a:cubicBezTo>
                    <a:pt x="22563" y="724"/>
                    <a:pt x="22833" y="721"/>
                    <a:pt x="23098" y="715"/>
                  </a:cubicBezTo>
                  <a:cubicBezTo>
                    <a:pt x="23353" y="707"/>
                    <a:pt x="23608" y="704"/>
                    <a:pt x="23863" y="701"/>
                  </a:cubicBezTo>
                  <a:cubicBezTo>
                    <a:pt x="24149" y="697"/>
                    <a:pt x="24434" y="696"/>
                    <a:pt x="24720" y="696"/>
                  </a:cubicBezTo>
                  <a:close/>
                  <a:moveTo>
                    <a:pt x="25026" y="0"/>
                  </a:moveTo>
                  <a:cubicBezTo>
                    <a:pt x="24921" y="0"/>
                    <a:pt x="24819" y="4"/>
                    <a:pt x="24714" y="4"/>
                  </a:cubicBezTo>
                  <a:cubicBezTo>
                    <a:pt x="24186" y="10"/>
                    <a:pt x="23656" y="10"/>
                    <a:pt x="23128" y="24"/>
                  </a:cubicBezTo>
                  <a:cubicBezTo>
                    <a:pt x="22563" y="41"/>
                    <a:pt x="21999" y="44"/>
                    <a:pt x="21434" y="58"/>
                  </a:cubicBezTo>
                  <a:cubicBezTo>
                    <a:pt x="21183" y="65"/>
                    <a:pt x="20927" y="79"/>
                    <a:pt x="20676" y="88"/>
                  </a:cubicBezTo>
                  <a:cubicBezTo>
                    <a:pt x="20379" y="99"/>
                    <a:pt x="20084" y="112"/>
                    <a:pt x="19788" y="126"/>
                  </a:cubicBezTo>
                  <a:cubicBezTo>
                    <a:pt x="19233" y="153"/>
                    <a:pt x="18679" y="153"/>
                    <a:pt x="18124" y="173"/>
                  </a:cubicBezTo>
                  <a:cubicBezTo>
                    <a:pt x="17849" y="187"/>
                    <a:pt x="17573" y="197"/>
                    <a:pt x="17294" y="208"/>
                  </a:cubicBezTo>
                  <a:cubicBezTo>
                    <a:pt x="17008" y="221"/>
                    <a:pt x="16723" y="238"/>
                    <a:pt x="16437" y="252"/>
                  </a:cubicBezTo>
                  <a:cubicBezTo>
                    <a:pt x="16128" y="269"/>
                    <a:pt x="15815" y="289"/>
                    <a:pt x="15505" y="306"/>
                  </a:cubicBezTo>
                  <a:cubicBezTo>
                    <a:pt x="15230" y="324"/>
                    <a:pt x="14954" y="347"/>
                    <a:pt x="14675" y="368"/>
                  </a:cubicBezTo>
                  <a:cubicBezTo>
                    <a:pt x="14396" y="391"/>
                    <a:pt x="14121" y="412"/>
                    <a:pt x="13842" y="432"/>
                  </a:cubicBezTo>
                  <a:cubicBezTo>
                    <a:pt x="13570" y="456"/>
                    <a:pt x="13301" y="483"/>
                    <a:pt x="13029" y="507"/>
                  </a:cubicBezTo>
                  <a:cubicBezTo>
                    <a:pt x="12763" y="531"/>
                    <a:pt x="12495" y="551"/>
                    <a:pt x="12229" y="572"/>
                  </a:cubicBezTo>
                  <a:cubicBezTo>
                    <a:pt x="11940" y="592"/>
                    <a:pt x="11655" y="619"/>
                    <a:pt x="11369" y="646"/>
                  </a:cubicBezTo>
                  <a:cubicBezTo>
                    <a:pt x="11103" y="671"/>
                    <a:pt x="10841" y="694"/>
                    <a:pt x="10576" y="724"/>
                  </a:cubicBezTo>
                  <a:cubicBezTo>
                    <a:pt x="10287" y="755"/>
                    <a:pt x="10001" y="786"/>
                    <a:pt x="9716" y="817"/>
                  </a:cubicBezTo>
                  <a:cubicBezTo>
                    <a:pt x="9430" y="850"/>
                    <a:pt x="9144" y="881"/>
                    <a:pt x="8858" y="911"/>
                  </a:cubicBezTo>
                  <a:cubicBezTo>
                    <a:pt x="8579" y="942"/>
                    <a:pt x="8301" y="983"/>
                    <a:pt x="8025" y="1024"/>
                  </a:cubicBezTo>
                  <a:cubicBezTo>
                    <a:pt x="7739" y="1062"/>
                    <a:pt x="7453" y="1092"/>
                    <a:pt x="7171" y="1126"/>
                  </a:cubicBezTo>
                  <a:cubicBezTo>
                    <a:pt x="6902" y="1156"/>
                    <a:pt x="6637" y="1197"/>
                    <a:pt x="6368" y="1238"/>
                  </a:cubicBezTo>
                  <a:cubicBezTo>
                    <a:pt x="5811" y="1324"/>
                    <a:pt x="5252" y="1409"/>
                    <a:pt x="4695" y="1514"/>
                  </a:cubicBezTo>
                  <a:cubicBezTo>
                    <a:pt x="4229" y="1599"/>
                    <a:pt x="3759" y="1694"/>
                    <a:pt x="3290" y="1769"/>
                  </a:cubicBezTo>
                  <a:cubicBezTo>
                    <a:pt x="3059" y="1809"/>
                    <a:pt x="2827" y="1850"/>
                    <a:pt x="2596" y="1902"/>
                  </a:cubicBezTo>
                  <a:cubicBezTo>
                    <a:pt x="2388" y="1946"/>
                    <a:pt x="2184" y="2007"/>
                    <a:pt x="1980" y="2068"/>
                  </a:cubicBezTo>
                  <a:cubicBezTo>
                    <a:pt x="1872" y="2102"/>
                    <a:pt x="1762" y="2136"/>
                    <a:pt x="1657" y="2177"/>
                  </a:cubicBezTo>
                  <a:cubicBezTo>
                    <a:pt x="1582" y="2208"/>
                    <a:pt x="1507" y="2231"/>
                    <a:pt x="1436" y="2266"/>
                  </a:cubicBezTo>
                  <a:cubicBezTo>
                    <a:pt x="1255" y="2347"/>
                    <a:pt x="1082" y="2456"/>
                    <a:pt x="949" y="2609"/>
                  </a:cubicBezTo>
                  <a:cubicBezTo>
                    <a:pt x="820" y="2756"/>
                    <a:pt x="776" y="2952"/>
                    <a:pt x="715" y="3133"/>
                  </a:cubicBezTo>
                  <a:cubicBezTo>
                    <a:pt x="688" y="3211"/>
                    <a:pt x="667" y="3290"/>
                    <a:pt x="643" y="3368"/>
                  </a:cubicBezTo>
                  <a:cubicBezTo>
                    <a:pt x="630" y="3409"/>
                    <a:pt x="616" y="3450"/>
                    <a:pt x="606" y="3494"/>
                  </a:cubicBezTo>
                  <a:cubicBezTo>
                    <a:pt x="589" y="3561"/>
                    <a:pt x="575" y="3630"/>
                    <a:pt x="558" y="3701"/>
                  </a:cubicBezTo>
                  <a:cubicBezTo>
                    <a:pt x="504" y="3963"/>
                    <a:pt x="449" y="4225"/>
                    <a:pt x="412" y="4494"/>
                  </a:cubicBezTo>
                  <a:cubicBezTo>
                    <a:pt x="378" y="4762"/>
                    <a:pt x="351" y="5031"/>
                    <a:pt x="327" y="5304"/>
                  </a:cubicBezTo>
                  <a:cubicBezTo>
                    <a:pt x="303" y="5549"/>
                    <a:pt x="276" y="5789"/>
                    <a:pt x="242" y="6034"/>
                  </a:cubicBezTo>
                  <a:cubicBezTo>
                    <a:pt x="208" y="6304"/>
                    <a:pt x="178" y="6569"/>
                    <a:pt x="150" y="6838"/>
                  </a:cubicBezTo>
                  <a:cubicBezTo>
                    <a:pt x="123" y="7110"/>
                    <a:pt x="102" y="7378"/>
                    <a:pt x="79" y="7647"/>
                  </a:cubicBezTo>
                  <a:cubicBezTo>
                    <a:pt x="55" y="7906"/>
                    <a:pt x="31" y="8161"/>
                    <a:pt x="24" y="8419"/>
                  </a:cubicBezTo>
                  <a:cubicBezTo>
                    <a:pt x="18" y="8695"/>
                    <a:pt x="7" y="8967"/>
                    <a:pt x="4" y="9239"/>
                  </a:cubicBezTo>
                  <a:cubicBezTo>
                    <a:pt x="0" y="9511"/>
                    <a:pt x="4" y="9787"/>
                    <a:pt x="7" y="10059"/>
                  </a:cubicBezTo>
                  <a:cubicBezTo>
                    <a:pt x="18" y="10614"/>
                    <a:pt x="14" y="11165"/>
                    <a:pt x="21" y="11719"/>
                  </a:cubicBezTo>
                  <a:cubicBezTo>
                    <a:pt x="31" y="12253"/>
                    <a:pt x="62" y="12784"/>
                    <a:pt x="92" y="13317"/>
                  </a:cubicBezTo>
                  <a:cubicBezTo>
                    <a:pt x="106" y="13539"/>
                    <a:pt x="116" y="13760"/>
                    <a:pt x="123" y="13981"/>
                  </a:cubicBezTo>
                  <a:cubicBezTo>
                    <a:pt x="133" y="14247"/>
                    <a:pt x="147" y="14509"/>
                    <a:pt x="150" y="14774"/>
                  </a:cubicBezTo>
                  <a:cubicBezTo>
                    <a:pt x="157" y="15280"/>
                    <a:pt x="160" y="15790"/>
                    <a:pt x="164" y="16301"/>
                  </a:cubicBezTo>
                  <a:cubicBezTo>
                    <a:pt x="164" y="16559"/>
                    <a:pt x="164" y="16821"/>
                    <a:pt x="167" y="17080"/>
                  </a:cubicBezTo>
                  <a:cubicBezTo>
                    <a:pt x="170" y="17359"/>
                    <a:pt x="181" y="17638"/>
                    <a:pt x="184" y="17917"/>
                  </a:cubicBezTo>
                  <a:cubicBezTo>
                    <a:pt x="198" y="18444"/>
                    <a:pt x="225" y="18968"/>
                    <a:pt x="255" y="19495"/>
                  </a:cubicBezTo>
                  <a:cubicBezTo>
                    <a:pt x="269" y="19910"/>
                    <a:pt x="286" y="20321"/>
                    <a:pt x="313" y="20734"/>
                  </a:cubicBezTo>
                  <a:cubicBezTo>
                    <a:pt x="337" y="21148"/>
                    <a:pt x="371" y="21560"/>
                    <a:pt x="402" y="21971"/>
                  </a:cubicBezTo>
                  <a:cubicBezTo>
                    <a:pt x="412" y="22199"/>
                    <a:pt x="422" y="22428"/>
                    <a:pt x="432" y="22659"/>
                  </a:cubicBezTo>
                  <a:cubicBezTo>
                    <a:pt x="446" y="22938"/>
                    <a:pt x="467" y="23220"/>
                    <a:pt x="484" y="23502"/>
                  </a:cubicBezTo>
                  <a:cubicBezTo>
                    <a:pt x="520" y="24203"/>
                    <a:pt x="582" y="24901"/>
                    <a:pt x="630" y="25598"/>
                  </a:cubicBezTo>
                  <a:cubicBezTo>
                    <a:pt x="674" y="26306"/>
                    <a:pt x="729" y="27009"/>
                    <a:pt x="776" y="27717"/>
                  </a:cubicBezTo>
                  <a:cubicBezTo>
                    <a:pt x="800" y="28173"/>
                    <a:pt x="814" y="28632"/>
                    <a:pt x="831" y="29091"/>
                  </a:cubicBezTo>
                  <a:cubicBezTo>
                    <a:pt x="847" y="29601"/>
                    <a:pt x="861" y="30108"/>
                    <a:pt x="898" y="30615"/>
                  </a:cubicBezTo>
                  <a:cubicBezTo>
                    <a:pt x="916" y="30870"/>
                    <a:pt x="929" y="31126"/>
                    <a:pt x="949" y="31384"/>
                  </a:cubicBezTo>
                  <a:cubicBezTo>
                    <a:pt x="966" y="31622"/>
                    <a:pt x="987" y="31860"/>
                    <a:pt x="1007" y="32098"/>
                  </a:cubicBezTo>
                  <a:cubicBezTo>
                    <a:pt x="1048" y="32585"/>
                    <a:pt x="1089" y="33068"/>
                    <a:pt x="1120" y="33551"/>
                  </a:cubicBezTo>
                  <a:cubicBezTo>
                    <a:pt x="1153" y="34106"/>
                    <a:pt x="1191" y="34660"/>
                    <a:pt x="1232" y="35214"/>
                  </a:cubicBezTo>
                  <a:cubicBezTo>
                    <a:pt x="1255" y="35497"/>
                    <a:pt x="1276" y="35776"/>
                    <a:pt x="1307" y="36054"/>
                  </a:cubicBezTo>
                  <a:cubicBezTo>
                    <a:pt x="1334" y="36327"/>
                    <a:pt x="1361" y="36596"/>
                    <a:pt x="1388" y="36867"/>
                  </a:cubicBezTo>
                  <a:cubicBezTo>
                    <a:pt x="1446" y="37415"/>
                    <a:pt x="1500" y="37963"/>
                    <a:pt x="1555" y="38511"/>
                  </a:cubicBezTo>
                  <a:cubicBezTo>
                    <a:pt x="1578" y="38769"/>
                    <a:pt x="1606" y="39024"/>
                    <a:pt x="1627" y="39282"/>
                  </a:cubicBezTo>
                  <a:cubicBezTo>
                    <a:pt x="1650" y="39613"/>
                    <a:pt x="1674" y="39940"/>
                    <a:pt x="1698" y="40269"/>
                  </a:cubicBezTo>
                  <a:cubicBezTo>
                    <a:pt x="1704" y="40375"/>
                    <a:pt x="1715" y="40480"/>
                    <a:pt x="1725" y="40585"/>
                  </a:cubicBezTo>
                  <a:cubicBezTo>
                    <a:pt x="1738" y="40736"/>
                    <a:pt x="1749" y="40885"/>
                    <a:pt x="1765" y="41031"/>
                  </a:cubicBezTo>
                  <a:cubicBezTo>
                    <a:pt x="1800" y="41307"/>
                    <a:pt x="1827" y="41579"/>
                    <a:pt x="1864" y="41851"/>
                  </a:cubicBezTo>
                  <a:cubicBezTo>
                    <a:pt x="1902" y="42147"/>
                    <a:pt x="1943" y="42439"/>
                    <a:pt x="1977" y="42736"/>
                  </a:cubicBezTo>
                  <a:cubicBezTo>
                    <a:pt x="2014" y="43042"/>
                    <a:pt x="2048" y="43348"/>
                    <a:pt x="2085" y="43654"/>
                  </a:cubicBezTo>
                  <a:cubicBezTo>
                    <a:pt x="2214" y="44787"/>
                    <a:pt x="2392" y="45916"/>
                    <a:pt x="2561" y="47046"/>
                  </a:cubicBezTo>
                  <a:cubicBezTo>
                    <a:pt x="2606" y="47335"/>
                    <a:pt x="2650" y="47624"/>
                    <a:pt x="2698" y="47913"/>
                  </a:cubicBezTo>
                  <a:cubicBezTo>
                    <a:pt x="2742" y="48185"/>
                    <a:pt x="2786" y="48454"/>
                    <a:pt x="2823" y="48726"/>
                  </a:cubicBezTo>
                  <a:cubicBezTo>
                    <a:pt x="2858" y="48954"/>
                    <a:pt x="2885" y="49181"/>
                    <a:pt x="2922" y="49410"/>
                  </a:cubicBezTo>
                  <a:cubicBezTo>
                    <a:pt x="2939" y="49539"/>
                    <a:pt x="2949" y="49668"/>
                    <a:pt x="2966" y="49798"/>
                  </a:cubicBezTo>
                  <a:cubicBezTo>
                    <a:pt x="2980" y="49927"/>
                    <a:pt x="2990" y="50052"/>
                    <a:pt x="3004" y="50178"/>
                  </a:cubicBezTo>
                  <a:cubicBezTo>
                    <a:pt x="3024" y="50406"/>
                    <a:pt x="3048" y="50635"/>
                    <a:pt x="3062" y="50862"/>
                  </a:cubicBezTo>
                  <a:cubicBezTo>
                    <a:pt x="3079" y="51093"/>
                    <a:pt x="3092" y="51321"/>
                    <a:pt x="3137" y="51549"/>
                  </a:cubicBezTo>
                  <a:cubicBezTo>
                    <a:pt x="3153" y="51641"/>
                    <a:pt x="3188" y="51733"/>
                    <a:pt x="3225" y="51818"/>
                  </a:cubicBezTo>
                  <a:cubicBezTo>
                    <a:pt x="3280" y="51944"/>
                    <a:pt x="3368" y="52029"/>
                    <a:pt x="3470" y="52114"/>
                  </a:cubicBezTo>
                  <a:cubicBezTo>
                    <a:pt x="3630" y="52247"/>
                    <a:pt x="3824" y="52329"/>
                    <a:pt x="4018" y="52406"/>
                  </a:cubicBezTo>
                  <a:cubicBezTo>
                    <a:pt x="4219" y="52492"/>
                    <a:pt x="4423" y="52566"/>
                    <a:pt x="4630" y="52638"/>
                  </a:cubicBezTo>
                  <a:cubicBezTo>
                    <a:pt x="4875" y="52726"/>
                    <a:pt x="5133" y="52784"/>
                    <a:pt x="5385" y="52842"/>
                  </a:cubicBezTo>
                  <a:cubicBezTo>
                    <a:pt x="5660" y="52903"/>
                    <a:pt x="5936" y="52954"/>
                    <a:pt x="6212" y="52998"/>
                  </a:cubicBezTo>
                  <a:cubicBezTo>
                    <a:pt x="6484" y="53043"/>
                    <a:pt x="6756" y="53090"/>
                    <a:pt x="7028" y="53141"/>
                  </a:cubicBezTo>
                  <a:cubicBezTo>
                    <a:pt x="7301" y="53192"/>
                    <a:pt x="7573" y="53230"/>
                    <a:pt x="7844" y="53274"/>
                  </a:cubicBezTo>
                  <a:cubicBezTo>
                    <a:pt x="8127" y="53315"/>
                    <a:pt x="8406" y="53359"/>
                    <a:pt x="8689" y="53390"/>
                  </a:cubicBezTo>
                  <a:cubicBezTo>
                    <a:pt x="9232" y="53454"/>
                    <a:pt x="9780" y="53498"/>
                    <a:pt x="10328" y="53539"/>
                  </a:cubicBezTo>
                  <a:cubicBezTo>
                    <a:pt x="10872" y="53583"/>
                    <a:pt x="11416" y="53624"/>
                    <a:pt x="11957" y="53665"/>
                  </a:cubicBezTo>
                  <a:cubicBezTo>
                    <a:pt x="12264" y="53689"/>
                    <a:pt x="12570" y="53712"/>
                    <a:pt x="12879" y="53733"/>
                  </a:cubicBezTo>
                  <a:cubicBezTo>
                    <a:pt x="13185" y="53757"/>
                    <a:pt x="13495" y="53774"/>
                    <a:pt x="13801" y="53787"/>
                  </a:cubicBezTo>
                  <a:cubicBezTo>
                    <a:pt x="14063" y="53801"/>
                    <a:pt x="14322" y="53814"/>
                    <a:pt x="14583" y="53828"/>
                  </a:cubicBezTo>
                  <a:cubicBezTo>
                    <a:pt x="14862" y="53845"/>
                    <a:pt x="15145" y="53863"/>
                    <a:pt x="15427" y="53872"/>
                  </a:cubicBezTo>
                  <a:cubicBezTo>
                    <a:pt x="15689" y="53880"/>
                    <a:pt x="15954" y="53883"/>
                    <a:pt x="16216" y="53896"/>
                  </a:cubicBezTo>
                  <a:cubicBezTo>
                    <a:pt x="16346" y="53903"/>
                    <a:pt x="16475" y="53910"/>
                    <a:pt x="16604" y="53916"/>
                  </a:cubicBezTo>
                  <a:cubicBezTo>
                    <a:pt x="16750" y="53927"/>
                    <a:pt x="16893" y="53927"/>
                    <a:pt x="17039" y="53930"/>
                  </a:cubicBezTo>
                  <a:cubicBezTo>
                    <a:pt x="17297" y="53934"/>
                    <a:pt x="17556" y="53944"/>
                    <a:pt x="17818" y="53961"/>
                  </a:cubicBezTo>
                  <a:cubicBezTo>
                    <a:pt x="18077" y="53974"/>
                    <a:pt x="18338" y="53978"/>
                    <a:pt x="18597" y="53985"/>
                  </a:cubicBezTo>
                  <a:cubicBezTo>
                    <a:pt x="18730" y="53988"/>
                    <a:pt x="18863" y="53992"/>
                    <a:pt x="18996" y="53998"/>
                  </a:cubicBezTo>
                  <a:cubicBezTo>
                    <a:pt x="19128" y="54002"/>
                    <a:pt x="19264" y="54002"/>
                    <a:pt x="19396" y="54002"/>
                  </a:cubicBezTo>
                  <a:cubicBezTo>
                    <a:pt x="19672" y="54005"/>
                    <a:pt x="19951" y="54005"/>
                    <a:pt x="20227" y="54005"/>
                  </a:cubicBezTo>
                  <a:cubicBezTo>
                    <a:pt x="21076" y="54010"/>
                    <a:pt x="21927" y="54035"/>
                    <a:pt x="22778" y="54035"/>
                  </a:cubicBezTo>
                  <a:cubicBezTo>
                    <a:pt x="23092" y="54035"/>
                    <a:pt x="23406" y="54032"/>
                    <a:pt x="23720" y="54023"/>
                  </a:cubicBezTo>
                  <a:cubicBezTo>
                    <a:pt x="24295" y="54005"/>
                    <a:pt x="24874" y="53988"/>
                    <a:pt x="25448" y="53978"/>
                  </a:cubicBezTo>
                  <a:cubicBezTo>
                    <a:pt x="25734" y="53971"/>
                    <a:pt x="26023" y="53968"/>
                    <a:pt x="26309" y="53961"/>
                  </a:cubicBezTo>
                  <a:cubicBezTo>
                    <a:pt x="26609" y="53954"/>
                    <a:pt x="26911" y="53947"/>
                    <a:pt x="27210" y="53941"/>
                  </a:cubicBezTo>
                  <a:cubicBezTo>
                    <a:pt x="27472" y="53937"/>
                    <a:pt x="27738" y="53927"/>
                    <a:pt x="28000" y="53927"/>
                  </a:cubicBezTo>
                  <a:cubicBezTo>
                    <a:pt x="28285" y="53927"/>
                    <a:pt x="28574" y="53921"/>
                    <a:pt x="28860" y="53916"/>
                  </a:cubicBezTo>
                  <a:cubicBezTo>
                    <a:pt x="29135" y="53913"/>
                    <a:pt x="29411" y="53910"/>
                    <a:pt x="29686" y="53907"/>
                  </a:cubicBezTo>
                  <a:cubicBezTo>
                    <a:pt x="29948" y="53903"/>
                    <a:pt x="30211" y="53903"/>
                    <a:pt x="30473" y="53893"/>
                  </a:cubicBezTo>
                  <a:cubicBezTo>
                    <a:pt x="30598" y="53886"/>
                    <a:pt x="30724" y="53880"/>
                    <a:pt x="30850" y="53872"/>
                  </a:cubicBezTo>
                  <a:cubicBezTo>
                    <a:pt x="31513" y="53839"/>
                    <a:pt x="32180" y="53801"/>
                    <a:pt x="32847" y="53761"/>
                  </a:cubicBezTo>
                  <a:cubicBezTo>
                    <a:pt x="33153" y="53740"/>
                    <a:pt x="33462" y="53720"/>
                    <a:pt x="33768" y="53692"/>
                  </a:cubicBezTo>
                  <a:cubicBezTo>
                    <a:pt x="34092" y="53665"/>
                    <a:pt x="34415" y="53648"/>
                    <a:pt x="34738" y="53631"/>
                  </a:cubicBezTo>
                  <a:cubicBezTo>
                    <a:pt x="34973" y="53618"/>
                    <a:pt x="35208" y="53607"/>
                    <a:pt x="35442" y="53601"/>
                  </a:cubicBezTo>
                  <a:cubicBezTo>
                    <a:pt x="35663" y="53594"/>
                    <a:pt x="35881" y="53587"/>
                    <a:pt x="36102" y="53580"/>
                  </a:cubicBezTo>
                  <a:cubicBezTo>
                    <a:pt x="36565" y="53566"/>
                    <a:pt x="37031" y="53549"/>
                    <a:pt x="37497" y="53533"/>
                  </a:cubicBezTo>
                  <a:cubicBezTo>
                    <a:pt x="37966" y="53516"/>
                    <a:pt x="38432" y="53508"/>
                    <a:pt x="38902" y="53492"/>
                  </a:cubicBezTo>
                  <a:cubicBezTo>
                    <a:pt x="39381" y="53472"/>
                    <a:pt x="39858" y="53431"/>
                    <a:pt x="40337" y="53400"/>
                  </a:cubicBezTo>
                  <a:cubicBezTo>
                    <a:pt x="40589" y="53386"/>
                    <a:pt x="40844" y="53369"/>
                    <a:pt x="41096" y="53352"/>
                  </a:cubicBezTo>
                  <a:cubicBezTo>
                    <a:pt x="41341" y="53332"/>
                    <a:pt x="41585" y="53325"/>
                    <a:pt x="41830" y="53291"/>
                  </a:cubicBezTo>
                  <a:cubicBezTo>
                    <a:pt x="41892" y="53284"/>
                    <a:pt x="41953" y="53274"/>
                    <a:pt x="42014" y="53257"/>
                  </a:cubicBezTo>
                  <a:cubicBezTo>
                    <a:pt x="42127" y="53227"/>
                    <a:pt x="42229" y="53172"/>
                    <a:pt x="42317" y="53094"/>
                  </a:cubicBezTo>
                  <a:cubicBezTo>
                    <a:pt x="42402" y="53018"/>
                    <a:pt x="42453" y="52916"/>
                    <a:pt x="42501" y="52814"/>
                  </a:cubicBezTo>
                  <a:cubicBezTo>
                    <a:pt x="42528" y="52753"/>
                    <a:pt x="42552" y="52689"/>
                    <a:pt x="42576" y="52624"/>
                  </a:cubicBezTo>
                  <a:cubicBezTo>
                    <a:pt x="42661" y="52382"/>
                    <a:pt x="42719" y="52134"/>
                    <a:pt x="42777" y="51886"/>
                  </a:cubicBezTo>
                  <a:cubicBezTo>
                    <a:pt x="42800" y="51773"/>
                    <a:pt x="42827" y="51662"/>
                    <a:pt x="42851" y="51546"/>
                  </a:cubicBezTo>
                  <a:cubicBezTo>
                    <a:pt x="42885" y="51406"/>
                    <a:pt x="42909" y="51263"/>
                    <a:pt x="42932" y="51117"/>
                  </a:cubicBezTo>
                  <a:cubicBezTo>
                    <a:pt x="42960" y="50971"/>
                    <a:pt x="42984" y="50821"/>
                    <a:pt x="43004" y="50675"/>
                  </a:cubicBezTo>
                  <a:cubicBezTo>
                    <a:pt x="43025" y="50542"/>
                    <a:pt x="43042" y="50413"/>
                    <a:pt x="43059" y="50280"/>
                  </a:cubicBezTo>
                  <a:cubicBezTo>
                    <a:pt x="43103" y="49991"/>
                    <a:pt x="43144" y="49705"/>
                    <a:pt x="43177" y="49416"/>
                  </a:cubicBezTo>
                  <a:cubicBezTo>
                    <a:pt x="43208" y="49151"/>
                    <a:pt x="43235" y="48883"/>
                    <a:pt x="43259" y="48617"/>
                  </a:cubicBezTo>
                  <a:cubicBezTo>
                    <a:pt x="43368" y="47518"/>
                    <a:pt x="43528" y="46423"/>
                    <a:pt x="43565" y="45321"/>
                  </a:cubicBezTo>
                  <a:cubicBezTo>
                    <a:pt x="43576" y="45025"/>
                    <a:pt x="43582" y="44729"/>
                    <a:pt x="43590" y="44433"/>
                  </a:cubicBezTo>
                  <a:cubicBezTo>
                    <a:pt x="43596" y="44160"/>
                    <a:pt x="43596" y="43889"/>
                    <a:pt x="43596" y="43617"/>
                  </a:cubicBezTo>
                  <a:cubicBezTo>
                    <a:pt x="43596" y="43028"/>
                    <a:pt x="43596" y="42436"/>
                    <a:pt x="43603" y="41848"/>
                  </a:cubicBezTo>
                  <a:cubicBezTo>
                    <a:pt x="43606" y="41310"/>
                    <a:pt x="43644" y="40772"/>
                    <a:pt x="43684" y="40238"/>
                  </a:cubicBezTo>
                  <a:cubicBezTo>
                    <a:pt x="43725" y="39708"/>
                    <a:pt x="43769" y="39177"/>
                    <a:pt x="43797" y="38646"/>
                  </a:cubicBezTo>
                  <a:cubicBezTo>
                    <a:pt x="43827" y="38055"/>
                    <a:pt x="43858" y="37466"/>
                    <a:pt x="43896" y="36874"/>
                  </a:cubicBezTo>
                  <a:cubicBezTo>
                    <a:pt x="43916" y="36572"/>
                    <a:pt x="43937" y="36266"/>
                    <a:pt x="43957" y="35963"/>
                  </a:cubicBezTo>
                  <a:cubicBezTo>
                    <a:pt x="43977" y="35660"/>
                    <a:pt x="43991" y="35360"/>
                    <a:pt x="44004" y="35062"/>
                  </a:cubicBezTo>
                  <a:cubicBezTo>
                    <a:pt x="44028" y="34470"/>
                    <a:pt x="44045" y="33881"/>
                    <a:pt x="44069" y="33289"/>
                  </a:cubicBezTo>
                  <a:cubicBezTo>
                    <a:pt x="44080" y="32996"/>
                    <a:pt x="44089" y="32704"/>
                    <a:pt x="44100" y="32412"/>
                  </a:cubicBezTo>
                  <a:cubicBezTo>
                    <a:pt x="44113" y="32129"/>
                    <a:pt x="44130" y="31843"/>
                    <a:pt x="44144" y="31558"/>
                  </a:cubicBezTo>
                  <a:cubicBezTo>
                    <a:pt x="44202" y="30435"/>
                    <a:pt x="44300" y="29316"/>
                    <a:pt x="44389" y="28196"/>
                  </a:cubicBezTo>
                  <a:cubicBezTo>
                    <a:pt x="44436" y="27622"/>
                    <a:pt x="44474" y="27044"/>
                    <a:pt x="44535" y="26469"/>
                  </a:cubicBezTo>
                  <a:cubicBezTo>
                    <a:pt x="44562" y="26193"/>
                    <a:pt x="44596" y="25918"/>
                    <a:pt x="44623" y="25642"/>
                  </a:cubicBezTo>
                  <a:cubicBezTo>
                    <a:pt x="44654" y="25356"/>
                    <a:pt x="44681" y="25067"/>
                    <a:pt x="44705" y="24781"/>
                  </a:cubicBezTo>
                  <a:cubicBezTo>
                    <a:pt x="44800" y="23669"/>
                    <a:pt x="44882" y="22557"/>
                    <a:pt x="44967" y="21444"/>
                  </a:cubicBezTo>
                  <a:cubicBezTo>
                    <a:pt x="45055" y="20254"/>
                    <a:pt x="45144" y="19067"/>
                    <a:pt x="45236" y="17876"/>
                  </a:cubicBezTo>
                  <a:cubicBezTo>
                    <a:pt x="45276" y="17318"/>
                    <a:pt x="45320" y="16757"/>
                    <a:pt x="45361" y="16199"/>
                  </a:cubicBezTo>
                  <a:cubicBezTo>
                    <a:pt x="45382" y="15933"/>
                    <a:pt x="45382" y="15665"/>
                    <a:pt x="45382" y="15396"/>
                  </a:cubicBezTo>
                  <a:cubicBezTo>
                    <a:pt x="45382" y="15131"/>
                    <a:pt x="45386" y="14862"/>
                    <a:pt x="45386" y="14597"/>
                  </a:cubicBezTo>
                  <a:cubicBezTo>
                    <a:pt x="45386" y="14049"/>
                    <a:pt x="45402" y="13498"/>
                    <a:pt x="45416" y="12950"/>
                  </a:cubicBezTo>
                  <a:cubicBezTo>
                    <a:pt x="45423" y="12668"/>
                    <a:pt x="45433" y="12382"/>
                    <a:pt x="45433" y="12096"/>
                  </a:cubicBezTo>
                  <a:cubicBezTo>
                    <a:pt x="45430" y="11794"/>
                    <a:pt x="45430" y="11491"/>
                    <a:pt x="45427" y="11192"/>
                  </a:cubicBezTo>
                  <a:cubicBezTo>
                    <a:pt x="45423" y="10926"/>
                    <a:pt x="45427" y="10661"/>
                    <a:pt x="45430" y="10396"/>
                  </a:cubicBezTo>
                  <a:cubicBezTo>
                    <a:pt x="45430" y="10103"/>
                    <a:pt x="45436" y="9810"/>
                    <a:pt x="45436" y="9518"/>
                  </a:cubicBezTo>
                  <a:cubicBezTo>
                    <a:pt x="45436" y="9218"/>
                    <a:pt x="45440" y="8919"/>
                    <a:pt x="45443" y="8617"/>
                  </a:cubicBezTo>
                  <a:cubicBezTo>
                    <a:pt x="45447" y="8355"/>
                    <a:pt x="45447" y="8092"/>
                    <a:pt x="45436" y="7830"/>
                  </a:cubicBezTo>
                  <a:cubicBezTo>
                    <a:pt x="45416" y="7378"/>
                    <a:pt x="45396" y="6923"/>
                    <a:pt x="45365" y="6470"/>
                  </a:cubicBezTo>
                  <a:cubicBezTo>
                    <a:pt x="45338" y="6075"/>
                    <a:pt x="45290" y="5681"/>
                    <a:pt x="45263" y="5286"/>
                  </a:cubicBezTo>
                  <a:cubicBezTo>
                    <a:pt x="45253" y="5045"/>
                    <a:pt x="45246" y="4803"/>
                    <a:pt x="45236" y="4565"/>
                  </a:cubicBezTo>
                  <a:cubicBezTo>
                    <a:pt x="45226" y="4334"/>
                    <a:pt x="45198" y="4103"/>
                    <a:pt x="45178" y="3871"/>
                  </a:cubicBezTo>
                  <a:cubicBezTo>
                    <a:pt x="45168" y="3585"/>
                    <a:pt x="45165" y="3299"/>
                    <a:pt x="45134" y="3014"/>
                  </a:cubicBezTo>
                  <a:cubicBezTo>
                    <a:pt x="45124" y="2905"/>
                    <a:pt x="45113" y="2800"/>
                    <a:pt x="45103" y="2691"/>
                  </a:cubicBezTo>
                  <a:cubicBezTo>
                    <a:pt x="45093" y="2561"/>
                    <a:pt x="45076" y="2432"/>
                    <a:pt x="45066" y="2303"/>
                  </a:cubicBezTo>
                  <a:cubicBezTo>
                    <a:pt x="45062" y="2205"/>
                    <a:pt x="45062" y="2106"/>
                    <a:pt x="45055" y="2007"/>
                  </a:cubicBezTo>
                  <a:cubicBezTo>
                    <a:pt x="45049" y="1929"/>
                    <a:pt x="45042" y="1850"/>
                    <a:pt x="45039" y="1769"/>
                  </a:cubicBezTo>
                  <a:cubicBezTo>
                    <a:pt x="45031" y="1633"/>
                    <a:pt x="45039" y="1493"/>
                    <a:pt x="45025" y="1360"/>
                  </a:cubicBezTo>
                  <a:cubicBezTo>
                    <a:pt x="45018" y="1296"/>
                    <a:pt x="44994" y="1238"/>
                    <a:pt x="44984" y="1173"/>
                  </a:cubicBezTo>
                  <a:cubicBezTo>
                    <a:pt x="44981" y="1115"/>
                    <a:pt x="44973" y="1062"/>
                    <a:pt x="44947" y="1004"/>
                  </a:cubicBezTo>
                  <a:cubicBezTo>
                    <a:pt x="44929" y="969"/>
                    <a:pt x="44906" y="939"/>
                    <a:pt x="44885" y="908"/>
                  </a:cubicBezTo>
                  <a:cubicBezTo>
                    <a:pt x="44876" y="891"/>
                    <a:pt x="44858" y="878"/>
                    <a:pt x="44838" y="864"/>
                  </a:cubicBezTo>
                  <a:cubicBezTo>
                    <a:pt x="44827" y="826"/>
                    <a:pt x="44807" y="793"/>
                    <a:pt x="44783" y="762"/>
                  </a:cubicBezTo>
                  <a:cubicBezTo>
                    <a:pt x="44741" y="713"/>
                    <a:pt x="44662" y="663"/>
                    <a:pt x="44592" y="663"/>
                  </a:cubicBezTo>
                  <a:cubicBezTo>
                    <a:pt x="44590" y="663"/>
                    <a:pt x="44588" y="663"/>
                    <a:pt x="44586" y="663"/>
                  </a:cubicBezTo>
                  <a:cubicBezTo>
                    <a:pt x="44460" y="671"/>
                    <a:pt x="44331" y="674"/>
                    <a:pt x="44205" y="677"/>
                  </a:cubicBezTo>
                  <a:cubicBezTo>
                    <a:pt x="44187" y="678"/>
                    <a:pt x="44169" y="678"/>
                    <a:pt x="44151" y="678"/>
                  </a:cubicBezTo>
                  <a:cubicBezTo>
                    <a:pt x="44039" y="678"/>
                    <a:pt x="43925" y="670"/>
                    <a:pt x="43814" y="666"/>
                  </a:cubicBezTo>
                  <a:cubicBezTo>
                    <a:pt x="43562" y="663"/>
                    <a:pt x="43310" y="666"/>
                    <a:pt x="43059" y="653"/>
                  </a:cubicBezTo>
                  <a:cubicBezTo>
                    <a:pt x="42797" y="636"/>
                    <a:pt x="42532" y="619"/>
                    <a:pt x="42270" y="599"/>
                  </a:cubicBezTo>
                  <a:cubicBezTo>
                    <a:pt x="41984" y="578"/>
                    <a:pt x="41698" y="551"/>
                    <a:pt x="41412" y="541"/>
                  </a:cubicBezTo>
                  <a:cubicBezTo>
                    <a:pt x="41133" y="528"/>
                    <a:pt x="40855" y="517"/>
                    <a:pt x="40576" y="500"/>
                  </a:cubicBezTo>
                  <a:cubicBezTo>
                    <a:pt x="40293" y="487"/>
                    <a:pt x="40007" y="466"/>
                    <a:pt x="39725" y="446"/>
                  </a:cubicBezTo>
                  <a:cubicBezTo>
                    <a:pt x="39473" y="426"/>
                    <a:pt x="39222" y="401"/>
                    <a:pt x="38970" y="388"/>
                  </a:cubicBezTo>
                  <a:cubicBezTo>
                    <a:pt x="38695" y="371"/>
                    <a:pt x="38415" y="368"/>
                    <a:pt x="38140" y="354"/>
                  </a:cubicBezTo>
                  <a:cubicBezTo>
                    <a:pt x="37875" y="340"/>
                    <a:pt x="37613" y="319"/>
                    <a:pt x="37347" y="306"/>
                  </a:cubicBezTo>
                  <a:cubicBezTo>
                    <a:pt x="37058" y="286"/>
                    <a:pt x="36765" y="275"/>
                    <a:pt x="36476" y="262"/>
                  </a:cubicBezTo>
                  <a:cubicBezTo>
                    <a:pt x="36205" y="248"/>
                    <a:pt x="35929" y="235"/>
                    <a:pt x="35657" y="217"/>
                  </a:cubicBezTo>
                  <a:cubicBezTo>
                    <a:pt x="35385" y="204"/>
                    <a:pt x="35109" y="197"/>
                    <a:pt x="34837" y="187"/>
                  </a:cubicBezTo>
                  <a:cubicBezTo>
                    <a:pt x="34558" y="177"/>
                    <a:pt x="34275" y="167"/>
                    <a:pt x="33997" y="160"/>
                  </a:cubicBezTo>
                  <a:cubicBezTo>
                    <a:pt x="33697" y="153"/>
                    <a:pt x="33398" y="140"/>
                    <a:pt x="33095" y="133"/>
                  </a:cubicBezTo>
                  <a:cubicBezTo>
                    <a:pt x="32799" y="129"/>
                    <a:pt x="32503" y="123"/>
                    <a:pt x="32204" y="112"/>
                  </a:cubicBezTo>
                  <a:cubicBezTo>
                    <a:pt x="31931" y="106"/>
                    <a:pt x="31656" y="106"/>
                    <a:pt x="31380" y="99"/>
                  </a:cubicBezTo>
                  <a:cubicBezTo>
                    <a:pt x="31112" y="88"/>
                    <a:pt x="30843" y="88"/>
                    <a:pt x="30575" y="82"/>
                  </a:cubicBezTo>
                  <a:cubicBezTo>
                    <a:pt x="30306" y="75"/>
                    <a:pt x="30037" y="68"/>
                    <a:pt x="29768" y="65"/>
                  </a:cubicBezTo>
                  <a:cubicBezTo>
                    <a:pt x="29210" y="54"/>
                    <a:pt x="28653" y="48"/>
                    <a:pt x="28094" y="44"/>
                  </a:cubicBezTo>
                  <a:cubicBezTo>
                    <a:pt x="27826" y="44"/>
                    <a:pt x="27557" y="38"/>
                    <a:pt x="27285" y="38"/>
                  </a:cubicBezTo>
                  <a:cubicBezTo>
                    <a:pt x="27017" y="38"/>
                    <a:pt x="26747" y="27"/>
                    <a:pt x="26482" y="21"/>
                  </a:cubicBezTo>
                  <a:cubicBezTo>
                    <a:pt x="25996" y="13"/>
                    <a:pt x="25510" y="0"/>
                    <a:pt x="250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56"/>
            <p:cNvSpPr/>
            <p:nvPr/>
          </p:nvSpPr>
          <p:spPr>
            <a:xfrm>
              <a:off x="2929600" y="3492450"/>
              <a:ext cx="136375" cy="1288500"/>
            </a:xfrm>
            <a:custGeom>
              <a:avLst/>
              <a:gdLst/>
              <a:ahLst/>
              <a:cxnLst/>
              <a:rect l="l" t="t" r="r" b="b"/>
              <a:pathLst>
                <a:path w="5455" h="51540" extrusionOk="0">
                  <a:moveTo>
                    <a:pt x="1810" y="14155"/>
                  </a:moveTo>
                  <a:cubicBezTo>
                    <a:pt x="1812" y="14166"/>
                    <a:pt x="1813" y="14176"/>
                    <a:pt x="1813" y="14186"/>
                  </a:cubicBezTo>
                  <a:lnTo>
                    <a:pt x="1813" y="14186"/>
                  </a:lnTo>
                  <a:cubicBezTo>
                    <a:pt x="1812" y="14176"/>
                    <a:pt x="1811" y="14165"/>
                    <a:pt x="1810" y="14155"/>
                  </a:cubicBezTo>
                  <a:close/>
                  <a:moveTo>
                    <a:pt x="218" y="1"/>
                  </a:moveTo>
                  <a:cubicBezTo>
                    <a:pt x="151" y="1"/>
                    <a:pt x="76" y="35"/>
                    <a:pt x="45" y="96"/>
                  </a:cubicBezTo>
                  <a:cubicBezTo>
                    <a:pt x="25" y="130"/>
                    <a:pt x="1" y="171"/>
                    <a:pt x="1" y="215"/>
                  </a:cubicBezTo>
                  <a:cubicBezTo>
                    <a:pt x="5" y="246"/>
                    <a:pt x="5" y="273"/>
                    <a:pt x="8" y="301"/>
                  </a:cubicBezTo>
                  <a:cubicBezTo>
                    <a:pt x="11" y="327"/>
                    <a:pt x="18" y="354"/>
                    <a:pt x="21" y="382"/>
                  </a:cubicBezTo>
                  <a:cubicBezTo>
                    <a:pt x="32" y="430"/>
                    <a:pt x="38" y="480"/>
                    <a:pt x="49" y="532"/>
                  </a:cubicBezTo>
                  <a:cubicBezTo>
                    <a:pt x="62" y="613"/>
                    <a:pt x="76" y="695"/>
                    <a:pt x="86" y="776"/>
                  </a:cubicBezTo>
                  <a:cubicBezTo>
                    <a:pt x="96" y="885"/>
                    <a:pt x="110" y="994"/>
                    <a:pt x="120" y="1106"/>
                  </a:cubicBezTo>
                  <a:cubicBezTo>
                    <a:pt x="127" y="1158"/>
                    <a:pt x="130" y="1212"/>
                    <a:pt x="134" y="1266"/>
                  </a:cubicBezTo>
                  <a:cubicBezTo>
                    <a:pt x="147" y="1412"/>
                    <a:pt x="157" y="1559"/>
                    <a:pt x="174" y="1705"/>
                  </a:cubicBezTo>
                  <a:cubicBezTo>
                    <a:pt x="195" y="1852"/>
                    <a:pt x="209" y="1995"/>
                    <a:pt x="229" y="2141"/>
                  </a:cubicBezTo>
                  <a:cubicBezTo>
                    <a:pt x="266" y="2447"/>
                    <a:pt x="303" y="2753"/>
                    <a:pt x="331" y="3062"/>
                  </a:cubicBezTo>
                  <a:cubicBezTo>
                    <a:pt x="341" y="3164"/>
                    <a:pt x="352" y="3270"/>
                    <a:pt x="361" y="3375"/>
                  </a:cubicBezTo>
                  <a:cubicBezTo>
                    <a:pt x="368" y="3474"/>
                    <a:pt x="375" y="3576"/>
                    <a:pt x="385" y="3675"/>
                  </a:cubicBezTo>
                  <a:cubicBezTo>
                    <a:pt x="426" y="4185"/>
                    <a:pt x="481" y="4695"/>
                    <a:pt x="531" y="5202"/>
                  </a:cubicBezTo>
                  <a:cubicBezTo>
                    <a:pt x="569" y="5668"/>
                    <a:pt x="589" y="6130"/>
                    <a:pt x="627" y="6597"/>
                  </a:cubicBezTo>
                  <a:cubicBezTo>
                    <a:pt x="644" y="6774"/>
                    <a:pt x="654" y="6950"/>
                    <a:pt x="668" y="7124"/>
                  </a:cubicBezTo>
                  <a:cubicBezTo>
                    <a:pt x="668" y="7144"/>
                    <a:pt x="668" y="7165"/>
                    <a:pt x="674" y="7185"/>
                  </a:cubicBezTo>
                  <a:cubicBezTo>
                    <a:pt x="678" y="7246"/>
                    <a:pt x="681" y="7304"/>
                    <a:pt x="688" y="7362"/>
                  </a:cubicBezTo>
                  <a:cubicBezTo>
                    <a:pt x="705" y="7614"/>
                    <a:pt x="735" y="7865"/>
                    <a:pt x="760" y="8118"/>
                  </a:cubicBezTo>
                  <a:cubicBezTo>
                    <a:pt x="787" y="8460"/>
                    <a:pt x="807" y="8804"/>
                    <a:pt x="845" y="9148"/>
                  </a:cubicBezTo>
                  <a:cubicBezTo>
                    <a:pt x="878" y="9488"/>
                    <a:pt x="912" y="9828"/>
                    <a:pt x="947" y="10172"/>
                  </a:cubicBezTo>
                  <a:cubicBezTo>
                    <a:pt x="980" y="10526"/>
                    <a:pt x="1018" y="10879"/>
                    <a:pt x="1052" y="11233"/>
                  </a:cubicBezTo>
                  <a:cubicBezTo>
                    <a:pt x="1082" y="11591"/>
                    <a:pt x="1117" y="11944"/>
                    <a:pt x="1151" y="12302"/>
                  </a:cubicBezTo>
                  <a:cubicBezTo>
                    <a:pt x="1171" y="12580"/>
                    <a:pt x="1188" y="12859"/>
                    <a:pt x="1215" y="13142"/>
                  </a:cubicBezTo>
                  <a:cubicBezTo>
                    <a:pt x="1239" y="13410"/>
                    <a:pt x="1263" y="13679"/>
                    <a:pt x="1286" y="13951"/>
                  </a:cubicBezTo>
                  <a:cubicBezTo>
                    <a:pt x="1286" y="13947"/>
                    <a:pt x="1286" y="13943"/>
                    <a:pt x="1286" y="13940"/>
                  </a:cubicBezTo>
                  <a:lnTo>
                    <a:pt x="1286" y="13940"/>
                  </a:lnTo>
                  <a:cubicBezTo>
                    <a:pt x="1309" y="14193"/>
                    <a:pt x="1332" y="14446"/>
                    <a:pt x="1358" y="14699"/>
                  </a:cubicBezTo>
                  <a:cubicBezTo>
                    <a:pt x="1385" y="14999"/>
                    <a:pt x="1409" y="15295"/>
                    <a:pt x="1446" y="15591"/>
                  </a:cubicBezTo>
                  <a:cubicBezTo>
                    <a:pt x="1481" y="15890"/>
                    <a:pt x="1515" y="16186"/>
                    <a:pt x="1545" y="16482"/>
                  </a:cubicBezTo>
                  <a:cubicBezTo>
                    <a:pt x="1576" y="16740"/>
                    <a:pt x="1597" y="17003"/>
                    <a:pt x="1620" y="17265"/>
                  </a:cubicBezTo>
                  <a:cubicBezTo>
                    <a:pt x="1637" y="17478"/>
                    <a:pt x="1650" y="17696"/>
                    <a:pt x="1671" y="17914"/>
                  </a:cubicBezTo>
                  <a:cubicBezTo>
                    <a:pt x="1688" y="18122"/>
                    <a:pt x="1708" y="18329"/>
                    <a:pt x="1726" y="18537"/>
                  </a:cubicBezTo>
                  <a:cubicBezTo>
                    <a:pt x="1726" y="18513"/>
                    <a:pt x="1722" y="18492"/>
                    <a:pt x="1722" y="18469"/>
                  </a:cubicBezTo>
                  <a:lnTo>
                    <a:pt x="1722" y="18469"/>
                  </a:lnTo>
                  <a:cubicBezTo>
                    <a:pt x="1739" y="18679"/>
                    <a:pt x="1760" y="18887"/>
                    <a:pt x="1770" y="19098"/>
                  </a:cubicBezTo>
                  <a:cubicBezTo>
                    <a:pt x="1784" y="19309"/>
                    <a:pt x="1790" y="19523"/>
                    <a:pt x="1807" y="19734"/>
                  </a:cubicBezTo>
                  <a:cubicBezTo>
                    <a:pt x="1834" y="20166"/>
                    <a:pt x="1865" y="20598"/>
                    <a:pt x="1903" y="21030"/>
                  </a:cubicBezTo>
                  <a:cubicBezTo>
                    <a:pt x="1919" y="21245"/>
                    <a:pt x="1939" y="21455"/>
                    <a:pt x="1953" y="21666"/>
                  </a:cubicBezTo>
                  <a:cubicBezTo>
                    <a:pt x="1967" y="21901"/>
                    <a:pt x="1980" y="22132"/>
                    <a:pt x="2001" y="22364"/>
                  </a:cubicBezTo>
                  <a:cubicBezTo>
                    <a:pt x="2038" y="22802"/>
                    <a:pt x="2082" y="23237"/>
                    <a:pt x="2123" y="23677"/>
                  </a:cubicBezTo>
                  <a:cubicBezTo>
                    <a:pt x="2171" y="24272"/>
                    <a:pt x="2215" y="24864"/>
                    <a:pt x="2270" y="25459"/>
                  </a:cubicBezTo>
                  <a:cubicBezTo>
                    <a:pt x="2311" y="25952"/>
                    <a:pt x="2355" y="26449"/>
                    <a:pt x="2399" y="26942"/>
                  </a:cubicBezTo>
                  <a:cubicBezTo>
                    <a:pt x="2426" y="27357"/>
                    <a:pt x="2454" y="27768"/>
                    <a:pt x="2487" y="28184"/>
                  </a:cubicBezTo>
                  <a:cubicBezTo>
                    <a:pt x="2522" y="28572"/>
                    <a:pt x="2552" y="28960"/>
                    <a:pt x="2576" y="29351"/>
                  </a:cubicBezTo>
                  <a:cubicBezTo>
                    <a:pt x="2600" y="29779"/>
                    <a:pt x="2630" y="30205"/>
                    <a:pt x="2661" y="30630"/>
                  </a:cubicBezTo>
                  <a:cubicBezTo>
                    <a:pt x="2691" y="31059"/>
                    <a:pt x="2735" y="31487"/>
                    <a:pt x="2776" y="31912"/>
                  </a:cubicBezTo>
                  <a:cubicBezTo>
                    <a:pt x="2814" y="32365"/>
                    <a:pt x="2851" y="32817"/>
                    <a:pt x="2886" y="33269"/>
                  </a:cubicBezTo>
                  <a:cubicBezTo>
                    <a:pt x="2919" y="33759"/>
                    <a:pt x="2980" y="34246"/>
                    <a:pt x="3032" y="34732"/>
                  </a:cubicBezTo>
                  <a:cubicBezTo>
                    <a:pt x="3127" y="35640"/>
                    <a:pt x="3222" y="36545"/>
                    <a:pt x="3304" y="37453"/>
                  </a:cubicBezTo>
                  <a:cubicBezTo>
                    <a:pt x="3314" y="37590"/>
                    <a:pt x="3324" y="37725"/>
                    <a:pt x="3335" y="37865"/>
                  </a:cubicBezTo>
                  <a:cubicBezTo>
                    <a:pt x="3344" y="37998"/>
                    <a:pt x="3352" y="38134"/>
                    <a:pt x="3365" y="38267"/>
                  </a:cubicBezTo>
                  <a:cubicBezTo>
                    <a:pt x="3396" y="38552"/>
                    <a:pt x="3426" y="38838"/>
                    <a:pt x="3460" y="39127"/>
                  </a:cubicBezTo>
                  <a:cubicBezTo>
                    <a:pt x="3522" y="39675"/>
                    <a:pt x="3586" y="40223"/>
                    <a:pt x="3668" y="40770"/>
                  </a:cubicBezTo>
                  <a:cubicBezTo>
                    <a:pt x="3705" y="41035"/>
                    <a:pt x="3746" y="41297"/>
                    <a:pt x="3784" y="41562"/>
                  </a:cubicBezTo>
                  <a:cubicBezTo>
                    <a:pt x="3821" y="41848"/>
                    <a:pt x="3858" y="42134"/>
                    <a:pt x="3896" y="42420"/>
                  </a:cubicBezTo>
                  <a:cubicBezTo>
                    <a:pt x="3964" y="42941"/>
                    <a:pt x="4042" y="43461"/>
                    <a:pt x="4100" y="43981"/>
                  </a:cubicBezTo>
                  <a:cubicBezTo>
                    <a:pt x="4158" y="44509"/>
                    <a:pt x="4216" y="45040"/>
                    <a:pt x="4287" y="45566"/>
                  </a:cubicBezTo>
                  <a:cubicBezTo>
                    <a:pt x="4321" y="45828"/>
                    <a:pt x="4352" y="46093"/>
                    <a:pt x="4389" y="46359"/>
                  </a:cubicBezTo>
                  <a:cubicBezTo>
                    <a:pt x="4426" y="46632"/>
                    <a:pt x="4464" y="46907"/>
                    <a:pt x="4501" y="47178"/>
                  </a:cubicBezTo>
                  <a:cubicBezTo>
                    <a:pt x="4539" y="47451"/>
                    <a:pt x="4586" y="47720"/>
                    <a:pt x="4630" y="47988"/>
                  </a:cubicBezTo>
                  <a:cubicBezTo>
                    <a:pt x="4671" y="48247"/>
                    <a:pt x="4709" y="48505"/>
                    <a:pt x="4746" y="48767"/>
                  </a:cubicBezTo>
                  <a:cubicBezTo>
                    <a:pt x="4776" y="49023"/>
                    <a:pt x="4811" y="49277"/>
                    <a:pt x="4842" y="49533"/>
                  </a:cubicBezTo>
                  <a:cubicBezTo>
                    <a:pt x="4869" y="49778"/>
                    <a:pt x="4892" y="50023"/>
                    <a:pt x="4927" y="50268"/>
                  </a:cubicBezTo>
                  <a:cubicBezTo>
                    <a:pt x="4944" y="50407"/>
                    <a:pt x="4964" y="50546"/>
                    <a:pt x="4981" y="50686"/>
                  </a:cubicBezTo>
                  <a:cubicBezTo>
                    <a:pt x="4985" y="50767"/>
                    <a:pt x="4988" y="50846"/>
                    <a:pt x="4985" y="50927"/>
                  </a:cubicBezTo>
                  <a:cubicBezTo>
                    <a:pt x="4981" y="51050"/>
                    <a:pt x="4964" y="51172"/>
                    <a:pt x="4947" y="51295"/>
                  </a:cubicBezTo>
                  <a:cubicBezTo>
                    <a:pt x="4940" y="51353"/>
                    <a:pt x="4971" y="51421"/>
                    <a:pt x="5008" y="51461"/>
                  </a:cubicBezTo>
                  <a:cubicBezTo>
                    <a:pt x="5049" y="51510"/>
                    <a:pt x="5107" y="51536"/>
                    <a:pt x="5168" y="51540"/>
                  </a:cubicBezTo>
                  <a:cubicBezTo>
                    <a:pt x="5233" y="51540"/>
                    <a:pt x="5291" y="51519"/>
                    <a:pt x="5338" y="51479"/>
                  </a:cubicBezTo>
                  <a:cubicBezTo>
                    <a:pt x="5385" y="51434"/>
                    <a:pt x="5406" y="51380"/>
                    <a:pt x="5413" y="51315"/>
                  </a:cubicBezTo>
                  <a:cubicBezTo>
                    <a:pt x="5430" y="51196"/>
                    <a:pt x="5447" y="51074"/>
                    <a:pt x="5450" y="50951"/>
                  </a:cubicBezTo>
                  <a:cubicBezTo>
                    <a:pt x="5454" y="50832"/>
                    <a:pt x="5447" y="50714"/>
                    <a:pt x="5437" y="50598"/>
                  </a:cubicBezTo>
                  <a:cubicBezTo>
                    <a:pt x="5413" y="50359"/>
                    <a:pt x="5376" y="50125"/>
                    <a:pt x="5352" y="49890"/>
                  </a:cubicBezTo>
                  <a:cubicBezTo>
                    <a:pt x="5294" y="49370"/>
                    <a:pt x="5243" y="48846"/>
                    <a:pt x="5172" y="48329"/>
                  </a:cubicBezTo>
                  <a:cubicBezTo>
                    <a:pt x="5131" y="48063"/>
                    <a:pt x="5093" y="47798"/>
                    <a:pt x="5052" y="47533"/>
                  </a:cubicBezTo>
                  <a:cubicBezTo>
                    <a:pt x="5012" y="47274"/>
                    <a:pt x="4981" y="47012"/>
                    <a:pt x="4947" y="46754"/>
                  </a:cubicBezTo>
                  <a:cubicBezTo>
                    <a:pt x="4879" y="46219"/>
                    <a:pt x="4811" y="45682"/>
                    <a:pt x="4750" y="45148"/>
                  </a:cubicBezTo>
                  <a:cubicBezTo>
                    <a:pt x="4723" y="44897"/>
                    <a:pt x="4692" y="44648"/>
                    <a:pt x="4665" y="44399"/>
                  </a:cubicBezTo>
                  <a:cubicBezTo>
                    <a:pt x="4638" y="44114"/>
                    <a:pt x="4607" y="43831"/>
                    <a:pt x="4572" y="43545"/>
                  </a:cubicBezTo>
                  <a:cubicBezTo>
                    <a:pt x="4542" y="43288"/>
                    <a:pt x="4508" y="43025"/>
                    <a:pt x="4470" y="42767"/>
                  </a:cubicBezTo>
                  <a:cubicBezTo>
                    <a:pt x="4437" y="42498"/>
                    <a:pt x="4403" y="42229"/>
                    <a:pt x="4368" y="41964"/>
                  </a:cubicBezTo>
                  <a:cubicBezTo>
                    <a:pt x="4335" y="41692"/>
                    <a:pt x="4300" y="41423"/>
                    <a:pt x="4263" y="41154"/>
                  </a:cubicBezTo>
                  <a:cubicBezTo>
                    <a:pt x="4222" y="40882"/>
                    <a:pt x="4178" y="40614"/>
                    <a:pt x="4144" y="40341"/>
                  </a:cubicBezTo>
                  <a:cubicBezTo>
                    <a:pt x="4073" y="39794"/>
                    <a:pt x="4008" y="39246"/>
                    <a:pt x="3950" y="38695"/>
                  </a:cubicBezTo>
                  <a:cubicBezTo>
                    <a:pt x="3930" y="38518"/>
                    <a:pt x="3913" y="38341"/>
                    <a:pt x="3896" y="38165"/>
                  </a:cubicBezTo>
                  <a:cubicBezTo>
                    <a:pt x="3865" y="37763"/>
                    <a:pt x="3831" y="37361"/>
                    <a:pt x="3797" y="36960"/>
                  </a:cubicBezTo>
                  <a:cubicBezTo>
                    <a:pt x="3763" y="36565"/>
                    <a:pt x="3719" y="36171"/>
                    <a:pt x="3678" y="35773"/>
                  </a:cubicBezTo>
                  <a:cubicBezTo>
                    <a:pt x="3593" y="34987"/>
                    <a:pt x="3504" y="34202"/>
                    <a:pt x="3423" y="33416"/>
                  </a:cubicBezTo>
                  <a:cubicBezTo>
                    <a:pt x="3393" y="32973"/>
                    <a:pt x="3358" y="32531"/>
                    <a:pt x="3321" y="32089"/>
                  </a:cubicBezTo>
                  <a:cubicBezTo>
                    <a:pt x="3280" y="31657"/>
                    <a:pt x="3239" y="31225"/>
                    <a:pt x="3198" y="30793"/>
                  </a:cubicBezTo>
                  <a:cubicBezTo>
                    <a:pt x="3164" y="30299"/>
                    <a:pt x="3127" y="29803"/>
                    <a:pt x="3096" y="29310"/>
                  </a:cubicBezTo>
                  <a:cubicBezTo>
                    <a:pt x="3069" y="28847"/>
                    <a:pt x="3029" y="28385"/>
                    <a:pt x="2988" y="27922"/>
                  </a:cubicBezTo>
                  <a:cubicBezTo>
                    <a:pt x="2964" y="27578"/>
                    <a:pt x="2944" y="27235"/>
                    <a:pt x="2913" y="26891"/>
                  </a:cubicBezTo>
                  <a:cubicBezTo>
                    <a:pt x="2882" y="26568"/>
                    <a:pt x="2855" y="26248"/>
                    <a:pt x="2824" y="25925"/>
                  </a:cubicBezTo>
                  <a:cubicBezTo>
                    <a:pt x="2801" y="25616"/>
                    <a:pt x="2773" y="25306"/>
                    <a:pt x="2743" y="24997"/>
                  </a:cubicBezTo>
                  <a:cubicBezTo>
                    <a:pt x="2705" y="24551"/>
                    <a:pt x="2671" y="24105"/>
                    <a:pt x="2633" y="23659"/>
                  </a:cubicBezTo>
                  <a:cubicBezTo>
                    <a:pt x="2593" y="23210"/>
                    <a:pt x="2548" y="22761"/>
                    <a:pt x="2508" y="22309"/>
                  </a:cubicBezTo>
                  <a:cubicBezTo>
                    <a:pt x="2491" y="22091"/>
                    <a:pt x="2477" y="21877"/>
                    <a:pt x="2460" y="21659"/>
                  </a:cubicBezTo>
                  <a:cubicBezTo>
                    <a:pt x="2446" y="21445"/>
                    <a:pt x="2426" y="21234"/>
                    <a:pt x="2409" y="21020"/>
                  </a:cubicBezTo>
                  <a:cubicBezTo>
                    <a:pt x="2365" y="20493"/>
                    <a:pt x="2327" y="19962"/>
                    <a:pt x="2297" y="19431"/>
                  </a:cubicBezTo>
                  <a:cubicBezTo>
                    <a:pt x="2270" y="18904"/>
                    <a:pt x="2219" y="18380"/>
                    <a:pt x="2171" y="17856"/>
                  </a:cubicBezTo>
                  <a:cubicBezTo>
                    <a:pt x="2148" y="17533"/>
                    <a:pt x="2123" y="17213"/>
                    <a:pt x="2093" y="16894"/>
                  </a:cubicBezTo>
                  <a:cubicBezTo>
                    <a:pt x="2066" y="16598"/>
                    <a:pt x="2038" y="16305"/>
                    <a:pt x="2005" y="16012"/>
                  </a:cubicBezTo>
                  <a:cubicBezTo>
                    <a:pt x="1967" y="15693"/>
                    <a:pt x="1930" y="15373"/>
                    <a:pt x="1895" y="15053"/>
                  </a:cubicBezTo>
                  <a:cubicBezTo>
                    <a:pt x="1878" y="14897"/>
                    <a:pt x="1865" y="14744"/>
                    <a:pt x="1851" y="14588"/>
                  </a:cubicBezTo>
                  <a:cubicBezTo>
                    <a:pt x="1839" y="14465"/>
                    <a:pt x="1828" y="14340"/>
                    <a:pt x="1816" y="14217"/>
                  </a:cubicBezTo>
                  <a:lnTo>
                    <a:pt x="1816" y="14217"/>
                  </a:lnTo>
                  <a:cubicBezTo>
                    <a:pt x="1780" y="13797"/>
                    <a:pt x="1739" y="13377"/>
                    <a:pt x="1702" y="12955"/>
                  </a:cubicBezTo>
                  <a:cubicBezTo>
                    <a:pt x="1691" y="12774"/>
                    <a:pt x="1678" y="12591"/>
                    <a:pt x="1664" y="12407"/>
                  </a:cubicBezTo>
                  <a:cubicBezTo>
                    <a:pt x="1650" y="12223"/>
                    <a:pt x="1633" y="12040"/>
                    <a:pt x="1613" y="11853"/>
                  </a:cubicBezTo>
                  <a:cubicBezTo>
                    <a:pt x="1583" y="11512"/>
                    <a:pt x="1548" y="11168"/>
                    <a:pt x="1518" y="10828"/>
                  </a:cubicBezTo>
                  <a:cubicBezTo>
                    <a:pt x="1484" y="10485"/>
                    <a:pt x="1446" y="10145"/>
                    <a:pt x="1409" y="9804"/>
                  </a:cubicBezTo>
                  <a:cubicBezTo>
                    <a:pt x="1372" y="9465"/>
                    <a:pt x="1338" y="9124"/>
                    <a:pt x="1303" y="8787"/>
                  </a:cubicBezTo>
                  <a:cubicBezTo>
                    <a:pt x="1286" y="8536"/>
                    <a:pt x="1266" y="8287"/>
                    <a:pt x="1242" y="8039"/>
                  </a:cubicBezTo>
                  <a:cubicBezTo>
                    <a:pt x="1222" y="7804"/>
                    <a:pt x="1195" y="7570"/>
                    <a:pt x="1171" y="7335"/>
                  </a:cubicBezTo>
                  <a:lnTo>
                    <a:pt x="1171" y="7322"/>
                  </a:lnTo>
                  <a:cubicBezTo>
                    <a:pt x="1171" y="7317"/>
                    <a:pt x="1170" y="7315"/>
                    <a:pt x="1169" y="7312"/>
                  </a:cubicBezTo>
                  <a:lnTo>
                    <a:pt x="1169" y="7312"/>
                  </a:lnTo>
                  <a:cubicBezTo>
                    <a:pt x="1170" y="7313"/>
                    <a:pt x="1170" y="7313"/>
                    <a:pt x="1171" y="7314"/>
                  </a:cubicBezTo>
                  <a:cubicBezTo>
                    <a:pt x="1168" y="7308"/>
                    <a:pt x="1168" y="7301"/>
                    <a:pt x="1168" y="7294"/>
                  </a:cubicBezTo>
                  <a:cubicBezTo>
                    <a:pt x="1168" y="7284"/>
                    <a:pt x="1167" y="7275"/>
                    <a:pt x="1165" y="7267"/>
                  </a:cubicBezTo>
                  <a:lnTo>
                    <a:pt x="1165" y="7267"/>
                  </a:lnTo>
                  <a:cubicBezTo>
                    <a:pt x="1166" y="7270"/>
                    <a:pt x="1167" y="7272"/>
                    <a:pt x="1168" y="7273"/>
                  </a:cubicBezTo>
                  <a:cubicBezTo>
                    <a:pt x="1161" y="7233"/>
                    <a:pt x="1157" y="7192"/>
                    <a:pt x="1154" y="7154"/>
                  </a:cubicBezTo>
                  <a:cubicBezTo>
                    <a:pt x="1154" y="7138"/>
                    <a:pt x="1154" y="7124"/>
                    <a:pt x="1151" y="7110"/>
                  </a:cubicBezTo>
                  <a:cubicBezTo>
                    <a:pt x="1148" y="7039"/>
                    <a:pt x="1140" y="6971"/>
                    <a:pt x="1134" y="6900"/>
                  </a:cubicBezTo>
                  <a:cubicBezTo>
                    <a:pt x="1123" y="6763"/>
                    <a:pt x="1110" y="6628"/>
                    <a:pt x="1099" y="6495"/>
                  </a:cubicBezTo>
                  <a:cubicBezTo>
                    <a:pt x="1062" y="6042"/>
                    <a:pt x="1035" y="5593"/>
                    <a:pt x="994" y="5144"/>
                  </a:cubicBezTo>
                  <a:cubicBezTo>
                    <a:pt x="974" y="4920"/>
                    <a:pt x="947" y="4698"/>
                    <a:pt x="923" y="4477"/>
                  </a:cubicBezTo>
                  <a:cubicBezTo>
                    <a:pt x="899" y="4249"/>
                    <a:pt x="875" y="4022"/>
                    <a:pt x="851" y="3794"/>
                  </a:cubicBezTo>
                  <a:cubicBezTo>
                    <a:pt x="814" y="3375"/>
                    <a:pt x="776" y="2954"/>
                    <a:pt x="725" y="2535"/>
                  </a:cubicBezTo>
                  <a:cubicBezTo>
                    <a:pt x="702" y="2337"/>
                    <a:pt x="671" y="2141"/>
                    <a:pt x="647" y="1943"/>
                  </a:cubicBezTo>
                  <a:cubicBezTo>
                    <a:pt x="627" y="1763"/>
                    <a:pt x="600" y="1579"/>
                    <a:pt x="583" y="1399"/>
                  </a:cubicBezTo>
                  <a:cubicBezTo>
                    <a:pt x="576" y="1301"/>
                    <a:pt x="569" y="1202"/>
                    <a:pt x="559" y="1103"/>
                  </a:cubicBezTo>
                  <a:cubicBezTo>
                    <a:pt x="548" y="987"/>
                    <a:pt x="535" y="872"/>
                    <a:pt x="521" y="756"/>
                  </a:cubicBezTo>
                  <a:cubicBezTo>
                    <a:pt x="511" y="661"/>
                    <a:pt x="501" y="562"/>
                    <a:pt x="484" y="467"/>
                  </a:cubicBezTo>
                  <a:cubicBezTo>
                    <a:pt x="474" y="409"/>
                    <a:pt x="467" y="351"/>
                    <a:pt x="457" y="293"/>
                  </a:cubicBezTo>
                  <a:cubicBezTo>
                    <a:pt x="454" y="269"/>
                    <a:pt x="446" y="243"/>
                    <a:pt x="443" y="219"/>
                  </a:cubicBezTo>
                  <a:cubicBezTo>
                    <a:pt x="440" y="205"/>
                    <a:pt x="436" y="191"/>
                    <a:pt x="433" y="178"/>
                  </a:cubicBezTo>
                  <a:cubicBezTo>
                    <a:pt x="423" y="140"/>
                    <a:pt x="405" y="109"/>
                    <a:pt x="382" y="79"/>
                  </a:cubicBezTo>
                  <a:cubicBezTo>
                    <a:pt x="361" y="65"/>
                    <a:pt x="344" y="48"/>
                    <a:pt x="324" y="35"/>
                  </a:cubicBezTo>
                  <a:cubicBezTo>
                    <a:pt x="297" y="11"/>
                    <a:pt x="259" y="1"/>
                    <a:pt x="2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56"/>
            <p:cNvSpPr/>
            <p:nvPr/>
          </p:nvSpPr>
          <p:spPr>
            <a:xfrm>
              <a:off x="3312625" y="3576825"/>
              <a:ext cx="27250" cy="27250"/>
            </a:xfrm>
            <a:custGeom>
              <a:avLst/>
              <a:gdLst/>
              <a:ahLst/>
              <a:cxnLst/>
              <a:rect l="l" t="t" r="r" b="b"/>
              <a:pathLst>
                <a:path w="1090" h="1090" extrusionOk="0">
                  <a:moveTo>
                    <a:pt x="545" y="0"/>
                  </a:moveTo>
                  <a:cubicBezTo>
                    <a:pt x="249" y="0"/>
                    <a:pt x="1" y="248"/>
                    <a:pt x="1" y="545"/>
                  </a:cubicBezTo>
                  <a:cubicBezTo>
                    <a:pt x="1" y="840"/>
                    <a:pt x="249" y="1089"/>
                    <a:pt x="545" y="1089"/>
                  </a:cubicBezTo>
                  <a:cubicBezTo>
                    <a:pt x="841" y="1089"/>
                    <a:pt x="1089" y="840"/>
                    <a:pt x="1089" y="545"/>
                  </a:cubicBezTo>
                  <a:cubicBezTo>
                    <a:pt x="1089" y="248"/>
                    <a:pt x="841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56"/>
            <p:cNvSpPr/>
            <p:nvPr/>
          </p:nvSpPr>
          <p:spPr>
            <a:xfrm>
              <a:off x="3586125" y="3561250"/>
              <a:ext cx="26725" cy="26725"/>
            </a:xfrm>
            <a:custGeom>
              <a:avLst/>
              <a:gdLst/>
              <a:ahLst/>
              <a:cxnLst/>
              <a:rect l="l" t="t" r="r" b="b"/>
              <a:pathLst>
                <a:path w="1069" h="1069" extrusionOk="0">
                  <a:moveTo>
                    <a:pt x="535" y="1"/>
                  </a:moveTo>
                  <a:cubicBezTo>
                    <a:pt x="246" y="1"/>
                    <a:pt x="1" y="243"/>
                    <a:pt x="1" y="535"/>
                  </a:cubicBezTo>
                  <a:cubicBezTo>
                    <a:pt x="1" y="824"/>
                    <a:pt x="246" y="1069"/>
                    <a:pt x="535" y="1069"/>
                  </a:cubicBezTo>
                  <a:cubicBezTo>
                    <a:pt x="828" y="1069"/>
                    <a:pt x="1069" y="824"/>
                    <a:pt x="1069" y="535"/>
                  </a:cubicBezTo>
                  <a:cubicBezTo>
                    <a:pt x="1069" y="243"/>
                    <a:pt x="828" y="1"/>
                    <a:pt x="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56"/>
            <p:cNvSpPr/>
            <p:nvPr/>
          </p:nvSpPr>
          <p:spPr>
            <a:xfrm>
              <a:off x="3424725" y="3557925"/>
              <a:ext cx="54700" cy="40150"/>
            </a:xfrm>
            <a:custGeom>
              <a:avLst/>
              <a:gdLst/>
              <a:ahLst/>
              <a:cxnLst/>
              <a:rect l="l" t="t" r="r" b="b"/>
              <a:pathLst>
                <a:path w="2188" h="1606" extrusionOk="0">
                  <a:moveTo>
                    <a:pt x="1940" y="1"/>
                  </a:moveTo>
                  <a:cubicBezTo>
                    <a:pt x="1875" y="1"/>
                    <a:pt x="1814" y="29"/>
                    <a:pt x="1762" y="73"/>
                  </a:cubicBezTo>
                  <a:cubicBezTo>
                    <a:pt x="1708" y="123"/>
                    <a:pt x="1660" y="175"/>
                    <a:pt x="1630" y="243"/>
                  </a:cubicBezTo>
                  <a:cubicBezTo>
                    <a:pt x="1610" y="290"/>
                    <a:pt x="1585" y="335"/>
                    <a:pt x="1562" y="382"/>
                  </a:cubicBezTo>
                  <a:cubicBezTo>
                    <a:pt x="1521" y="470"/>
                    <a:pt x="1477" y="555"/>
                    <a:pt x="1433" y="644"/>
                  </a:cubicBezTo>
                  <a:cubicBezTo>
                    <a:pt x="1388" y="723"/>
                    <a:pt x="1340" y="804"/>
                    <a:pt x="1296" y="882"/>
                  </a:cubicBezTo>
                  <a:cubicBezTo>
                    <a:pt x="1263" y="940"/>
                    <a:pt x="1228" y="998"/>
                    <a:pt x="1191" y="1056"/>
                  </a:cubicBezTo>
                  <a:cubicBezTo>
                    <a:pt x="1161" y="1035"/>
                    <a:pt x="1133" y="1018"/>
                    <a:pt x="1103" y="998"/>
                  </a:cubicBezTo>
                  <a:cubicBezTo>
                    <a:pt x="1014" y="919"/>
                    <a:pt x="932" y="831"/>
                    <a:pt x="850" y="746"/>
                  </a:cubicBezTo>
                  <a:cubicBezTo>
                    <a:pt x="735" y="624"/>
                    <a:pt x="619" y="505"/>
                    <a:pt x="503" y="382"/>
                  </a:cubicBezTo>
                  <a:cubicBezTo>
                    <a:pt x="451" y="328"/>
                    <a:pt x="380" y="302"/>
                    <a:pt x="308" y="302"/>
                  </a:cubicBezTo>
                  <a:cubicBezTo>
                    <a:pt x="235" y="302"/>
                    <a:pt x="162" y="329"/>
                    <a:pt x="109" y="382"/>
                  </a:cubicBezTo>
                  <a:cubicBezTo>
                    <a:pt x="1" y="491"/>
                    <a:pt x="4" y="668"/>
                    <a:pt x="109" y="777"/>
                  </a:cubicBezTo>
                  <a:cubicBezTo>
                    <a:pt x="272" y="947"/>
                    <a:pt x="436" y="1120"/>
                    <a:pt x="602" y="1287"/>
                  </a:cubicBezTo>
                  <a:cubicBezTo>
                    <a:pt x="630" y="1318"/>
                    <a:pt x="664" y="1345"/>
                    <a:pt x="695" y="1372"/>
                  </a:cubicBezTo>
                  <a:cubicBezTo>
                    <a:pt x="721" y="1399"/>
                    <a:pt x="759" y="1426"/>
                    <a:pt x="793" y="1450"/>
                  </a:cubicBezTo>
                  <a:cubicBezTo>
                    <a:pt x="817" y="1464"/>
                    <a:pt x="837" y="1481"/>
                    <a:pt x="864" y="1494"/>
                  </a:cubicBezTo>
                  <a:cubicBezTo>
                    <a:pt x="922" y="1525"/>
                    <a:pt x="987" y="1549"/>
                    <a:pt x="1051" y="1572"/>
                  </a:cubicBezTo>
                  <a:cubicBezTo>
                    <a:pt x="1107" y="1594"/>
                    <a:pt x="1164" y="1606"/>
                    <a:pt x="1222" y="1606"/>
                  </a:cubicBezTo>
                  <a:cubicBezTo>
                    <a:pt x="1295" y="1606"/>
                    <a:pt x="1366" y="1586"/>
                    <a:pt x="1429" y="1542"/>
                  </a:cubicBezTo>
                  <a:cubicBezTo>
                    <a:pt x="1541" y="1467"/>
                    <a:pt x="1620" y="1351"/>
                    <a:pt x="1691" y="1243"/>
                  </a:cubicBezTo>
                  <a:cubicBezTo>
                    <a:pt x="1742" y="1164"/>
                    <a:pt x="1786" y="1090"/>
                    <a:pt x="1837" y="1012"/>
                  </a:cubicBezTo>
                  <a:cubicBezTo>
                    <a:pt x="1888" y="930"/>
                    <a:pt x="1936" y="845"/>
                    <a:pt x="1984" y="756"/>
                  </a:cubicBezTo>
                  <a:cubicBezTo>
                    <a:pt x="2028" y="674"/>
                    <a:pt x="2075" y="593"/>
                    <a:pt x="2116" y="508"/>
                  </a:cubicBezTo>
                  <a:cubicBezTo>
                    <a:pt x="2133" y="470"/>
                    <a:pt x="2157" y="433"/>
                    <a:pt x="2164" y="396"/>
                  </a:cubicBezTo>
                  <a:cubicBezTo>
                    <a:pt x="2174" y="348"/>
                    <a:pt x="2181" y="297"/>
                    <a:pt x="2184" y="249"/>
                  </a:cubicBezTo>
                  <a:cubicBezTo>
                    <a:pt x="2188" y="164"/>
                    <a:pt x="2133" y="76"/>
                    <a:pt x="2062" y="35"/>
                  </a:cubicBezTo>
                  <a:cubicBezTo>
                    <a:pt x="2021" y="12"/>
                    <a:pt x="1980" y="1"/>
                    <a:pt x="19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56"/>
            <p:cNvSpPr/>
            <p:nvPr/>
          </p:nvSpPr>
          <p:spPr>
            <a:xfrm>
              <a:off x="3684600" y="3361400"/>
              <a:ext cx="131750" cy="108375"/>
            </a:xfrm>
            <a:custGeom>
              <a:avLst/>
              <a:gdLst/>
              <a:ahLst/>
              <a:cxnLst/>
              <a:rect l="l" t="t" r="r" b="b"/>
              <a:pathLst>
                <a:path w="5270" h="4335" extrusionOk="0">
                  <a:moveTo>
                    <a:pt x="1470" y="1"/>
                  </a:moveTo>
                  <a:cubicBezTo>
                    <a:pt x="1423" y="1"/>
                    <a:pt x="1379" y="4"/>
                    <a:pt x="1334" y="18"/>
                  </a:cubicBezTo>
                  <a:cubicBezTo>
                    <a:pt x="1301" y="28"/>
                    <a:pt x="1270" y="42"/>
                    <a:pt x="1239" y="59"/>
                  </a:cubicBezTo>
                  <a:cubicBezTo>
                    <a:pt x="1175" y="96"/>
                    <a:pt x="1147" y="134"/>
                    <a:pt x="1106" y="191"/>
                  </a:cubicBezTo>
                  <a:cubicBezTo>
                    <a:pt x="1096" y="202"/>
                    <a:pt x="1089" y="211"/>
                    <a:pt x="1086" y="222"/>
                  </a:cubicBezTo>
                  <a:cubicBezTo>
                    <a:pt x="1062" y="256"/>
                    <a:pt x="1048" y="297"/>
                    <a:pt x="1028" y="334"/>
                  </a:cubicBezTo>
                  <a:cubicBezTo>
                    <a:pt x="974" y="440"/>
                    <a:pt x="933" y="549"/>
                    <a:pt x="892" y="660"/>
                  </a:cubicBezTo>
                  <a:cubicBezTo>
                    <a:pt x="824" y="841"/>
                    <a:pt x="780" y="1032"/>
                    <a:pt x="722" y="1219"/>
                  </a:cubicBezTo>
                  <a:cubicBezTo>
                    <a:pt x="593" y="1616"/>
                    <a:pt x="481" y="2021"/>
                    <a:pt x="371" y="2426"/>
                  </a:cubicBezTo>
                  <a:cubicBezTo>
                    <a:pt x="263" y="2834"/>
                    <a:pt x="158" y="3243"/>
                    <a:pt x="52" y="3651"/>
                  </a:cubicBezTo>
                  <a:cubicBezTo>
                    <a:pt x="1" y="3844"/>
                    <a:pt x="113" y="4048"/>
                    <a:pt x="310" y="4103"/>
                  </a:cubicBezTo>
                  <a:cubicBezTo>
                    <a:pt x="342" y="4112"/>
                    <a:pt x="375" y="4117"/>
                    <a:pt x="407" y="4117"/>
                  </a:cubicBezTo>
                  <a:cubicBezTo>
                    <a:pt x="568" y="4117"/>
                    <a:pt x="720" y="4009"/>
                    <a:pt x="763" y="3848"/>
                  </a:cubicBezTo>
                  <a:cubicBezTo>
                    <a:pt x="882" y="3379"/>
                    <a:pt x="1004" y="2913"/>
                    <a:pt x="1137" y="2450"/>
                  </a:cubicBezTo>
                  <a:cubicBezTo>
                    <a:pt x="1198" y="2229"/>
                    <a:pt x="1260" y="2012"/>
                    <a:pt x="1327" y="1794"/>
                  </a:cubicBezTo>
                  <a:cubicBezTo>
                    <a:pt x="1389" y="1603"/>
                    <a:pt x="1461" y="1412"/>
                    <a:pt x="1522" y="1219"/>
                  </a:cubicBezTo>
                  <a:cubicBezTo>
                    <a:pt x="1555" y="1103"/>
                    <a:pt x="1590" y="984"/>
                    <a:pt x="1627" y="869"/>
                  </a:cubicBezTo>
                  <a:cubicBezTo>
                    <a:pt x="1657" y="899"/>
                    <a:pt x="1688" y="926"/>
                    <a:pt x="1719" y="957"/>
                  </a:cubicBezTo>
                  <a:cubicBezTo>
                    <a:pt x="1783" y="1028"/>
                    <a:pt x="1855" y="1093"/>
                    <a:pt x="1923" y="1161"/>
                  </a:cubicBezTo>
                  <a:cubicBezTo>
                    <a:pt x="1991" y="1236"/>
                    <a:pt x="2059" y="1310"/>
                    <a:pt x="2134" y="1382"/>
                  </a:cubicBezTo>
                  <a:cubicBezTo>
                    <a:pt x="2266" y="1511"/>
                    <a:pt x="2406" y="1637"/>
                    <a:pt x="2535" y="1773"/>
                  </a:cubicBezTo>
                  <a:cubicBezTo>
                    <a:pt x="2599" y="1838"/>
                    <a:pt x="2665" y="1902"/>
                    <a:pt x="2733" y="1963"/>
                  </a:cubicBezTo>
                  <a:cubicBezTo>
                    <a:pt x="2770" y="1994"/>
                    <a:pt x="2808" y="2028"/>
                    <a:pt x="2848" y="2056"/>
                  </a:cubicBezTo>
                  <a:cubicBezTo>
                    <a:pt x="2885" y="2079"/>
                    <a:pt x="2926" y="2100"/>
                    <a:pt x="2967" y="2114"/>
                  </a:cubicBezTo>
                  <a:cubicBezTo>
                    <a:pt x="3012" y="2123"/>
                    <a:pt x="3056" y="2127"/>
                    <a:pt x="3100" y="2134"/>
                  </a:cubicBezTo>
                  <a:cubicBezTo>
                    <a:pt x="3104" y="2134"/>
                    <a:pt x="3109" y="2135"/>
                    <a:pt x="3113" y="2135"/>
                  </a:cubicBezTo>
                  <a:cubicBezTo>
                    <a:pt x="3153" y="2135"/>
                    <a:pt x="3193" y="2123"/>
                    <a:pt x="3232" y="2117"/>
                  </a:cubicBezTo>
                  <a:cubicBezTo>
                    <a:pt x="3243" y="2110"/>
                    <a:pt x="3253" y="2106"/>
                    <a:pt x="3263" y="2103"/>
                  </a:cubicBezTo>
                  <a:cubicBezTo>
                    <a:pt x="3297" y="2089"/>
                    <a:pt x="3331" y="2076"/>
                    <a:pt x="3365" y="2059"/>
                  </a:cubicBezTo>
                  <a:cubicBezTo>
                    <a:pt x="3389" y="2042"/>
                    <a:pt x="3416" y="2028"/>
                    <a:pt x="3440" y="2012"/>
                  </a:cubicBezTo>
                  <a:cubicBezTo>
                    <a:pt x="3604" y="1910"/>
                    <a:pt x="3750" y="1783"/>
                    <a:pt x="3893" y="1657"/>
                  </a:cubicBezTo>
                  <a:cubicBezTo>
                    <a:pt x="4025" y="1545"/>
                    <a:pt x="4147" y="1426"/>
                    <a:pt x="4280" y="1318"/>
                  </a:cubicBezTo>
                  <a:cubicBezTo>
                    <a:pt x="4379" y="1243"/>
                    <a:pt x="4481" y="1171"/>
                    <a:pt x="4579" y="1096"/>
                  </a:cubicBezTo>
                  <a:cubicBezTo>
                    <a:pt x="4587" y="1093"/>
                    <a:pt x="4590" y="1089"/>
                    <a:pt x="4596" y="1086"/>
                  </a:cubicBezTo>
                  <a:cubicBezTo>
                    <a:pt x="4600" y="1150"/>
                    <a:pt x="4604" y="1211"/>
                    <a:pt x="4607" y="1277"/>
                  </a:cubicBezTo>
                  <a:cubicBezTo>
                    <a:pt x="4610" y="1379"/>
                    <a:pt x="4604" y="1477"/>
                    <a:pt x="4600" y="1579"/>
                  </a:cubicBezTo>
                  <a:cubicBezTo>
                    <a:pt x="4593" y="1678"/>
                    <a:pt x="4590" y="1776"/>
                    <a:pt x="4583" y="1875"/>
                  </a:cubicBezTo>
                  <a:cubicBezTo>
                    <a:pt x="4573" y="1977"/>
                    <a:pt x="4559" y="2079"/>
                    <a:pt x="4552" y="2181"/>
                  </a:cubicBezTo>
                  <a:cubicBezTo>
                    <a:pt x="4546" y="2280"/>
                    <a:pt x="4538" y="2375"/>
                    <a:pt x="4525" y="2474"/>
                  </a:cubicBezTo>
                  <a:cubicBezTo>
                    <a:pt x="4502" y="2668"/>
                    <a:pt x="4477" y="2861"/>
                    <a:pt x="4464" y="3059"/>
                  </a:cubicBezTo>
                  <a:cubicBezTo>
                    <a:pt x="4457" y="3195"/>
                    <a:pt x="4453" y="3331"/>
                    <a:pt x="4447" y="3470"/>
                  </a:cubicBezTo>
                  <a:cubicBezTo>
                    <a:pt x="4447" y="3538"/>
                    <a:pt x="4444" y="3610"/>
                    <a:pt x="4444" y="3678"/>
                  </a:cubicBezTo>
                  <a:cubicBezTo>
                    <a:pt x="4440" y="3719"/>
                    <a:pt x="4444" y="3763"/>
                    <a:pt x="4440" y="3804"/>
                  </a:cubicBezTo>
                  <a:cubicBezTo>
                    <a:pt x="4416" y="3916"/>
                    <a:pt x="4400" y="4028"/>
                    <a:pt x="4447" y="4134"/>
                  </a:cubicBezTo>
                  <a:cubicBezTo>
                    <a:pt x="4489" y="4258"/>
                    <a:pt x="4617" y="4335"/>
                    <a:pt x="4747" y="4335"/>
                  </a:cubicBezTo>
                  <a:cubicBezTo>
                    <a:pt x="4774" y="4335"/>
                    <a:pt x="4802" y="4332"/>
                    <a:pt x="4828" y="4324"/>
                  </a:cubicBezTo>
                  <a:cubicBezTo>
                    <a:pt x="4923" y="4301"/>
                    <a:pt x="5008" y="4243"/>
                    <a:pt x="5056" y="4158"/>
                  </a:cubicBezTo>
                  <a:cubicBezTo>
                    <a:pt x="5080" y="4120"/>
                    <a:pt x="5094" y="4073"/>
                    <a:pt x="5103" y="4032"/>
                  </a:cubicBezTo>
                  <a:cubicBezTo>
                    <a:pt x="5124" y="3960"/>
                    <a:pt x="5141" y="3889"/>
                    <a:pt x="5141" y="3814"/>
                  </a:cubicBezTo>
                  <a:cubicBezTo>
                    <a:pt x="5138" y="3736"/>
                    <a:pt x="5138" y="3657"/>
                    <a:pt x="5134" y="3579"/>
                  </a:cubicBezTo>
                  <a:cubicBezTo>
                    <a:pt x="5130" y="3386"/>
                    <a:pt x="5124" y="3188"/>
                    <a:pt x="5127" y="2995"/>
                  </a:cubicBezTo>
                  <a:cubicBezTo>
                    <a:pt x="5130" y="2800"/>
                    <a:pt x="5147" y="2610"/>
                    <a:pt x="5161" y="2416"/>
                  </a:cubicBezTo>
                  <a:cubicBezTo>
                    <a:pt x="5168" y="2318"/>
                    <a:pt x="5171" y="2219"/>
                    <a:pt x="5178" y="2120"/>
                  </a:cubicBezTo>
                  <a:cubicBezTo>
                    <a:pt x="5185" y="2018"/>
                    <a:pt x="5199" y="1916"/>
                    <a:pt x="5209" y="1814"/>
                  </a:cubicBezTo>
                  <a:cubicBezTo>
                    <a:pt x="5219" y="1692"/>
                    <a:pt x="5226" y="1566"/>
                    <a:pt x="5240" y="1443"/>
                  </a:cubicBezTo>
                  <a:cubicBezTo>
                    <a:pt x="5249" y="1310"/>
                    <a:pt x="5253" y="1175"/>
                    <a:pt x="5260" y="1042"/>
                  </a:cubicBezTo>
                  <a:cubicBezTo>
                    <a:pt x="5260" y="977"/>
                    <a:pt x="5263" y="913"/>
                    <a:pt x="5267" y="848"/>
                  </a:cubicBezTo>
                  <a:cubicBezTo>
                    <a:pt x="5270" y="759"/>
                    <a:pt x="5263" y="671"/>
                    <a:pt x="5246" y="579"/>
                  </a:cubicBezTo>
                  <a:cubicBezTo>
                    <a:pt x="5236" y="518"/>
                    <a:pt x="5219" y="464"/>
                    <a:pt x="5192" y="406"/>
                  </a:cubicBezTo>
                  <a:cubicBezTo>
                    <a:pt x="5155" y="341"/>
                    <a:pt x="5103" y="286"/>
                    <a:pt x="5042" y="249"/>
                  </a:cubicBezTo>
                  <a:cubicBezTo>
                    <a:pt x="4984" y="214"/>
                    <a:pt x="4920" y="200"/>
                    <a:pt x="4856" y="200"/>
                  </a:cubicBezTo>
                  <a:cubicBezTo>
                    <a:pt x="4826" y="200"/>
                    <a:pt x="4797" y="203"/>
                    <a:pt x="4767" y="208"/>
                  </a:cubicBezTo>
                  <a:cubicBezTo>
                    <a:pt x="4651" y="232"/>
                    <a:pt x="4569" y="327"/>
                    <a:pt x="4481" y="402"/>
                  </a:cubicBezTo>
                  <a:cubicBezTo>
                    <a:pt x="4293" y="538"/>
                    <a:pt x="4097" y="664"/>
                    <a:pt x="3906" y="800"/>
                  </a:cubicBezTo>
                  <a:cubicBezTo>
                    <a:pt x="3783" y="889"/>
                    <a:pt x="3671" y="991"/>
                    <a:pt x="3555" y="1089"/>
                  </a:cubicBezTo>
                  <a:cubicBezTo>
                    <a:pt x="3474" y="1161"/>
                    <a:pt x="3389" y="1225"/>
                    <a:pt x="3304" y="1293"/>
                  </a:cubicBezTo>
                  <a:cubicBezTo>
                    <a:pt x="3257" y="1327"/>
                    <a:pt x="3205" y="1362"/>
                    <a:pt x="3155" y="1392"/>
                  </a:cubicBezTo>
                  <a:cubicBezTo>
                    <a:pt x="3059" y="1307"/>
                    <a:pt x="2971" y="1211"/>
                    <a:pt x="2875" y="1127"/>
                  </a:cubicBezTo>
                  <a:cubicBezTo>
                    <a:pt x="2733" y="1001"/>
                    <a:pt x="2590" y="869"/>
                    <a:pt x="2457" y="732"/>
                  </a:cubicBezTo>
                  <a:cubicBezTo>
                    <a:pt x="2331" y="603"/>
                    <a:pt x="2202" y="477"/>
                    <a:pt x="2069" y="354"/>
                  </a:cubicBezTo>
                  <a:cubicBezTo>
                    <a:pt x="2012" y="304"/>
                    <a:pt x="1957" y="249"/>
                    <a:pt x="1899" y="195"/>
                  </a:cubicBezTo>
                  <a:cubicBezTo>
                    <a:pt x="1879" y="178"/>
                    <a:pt x="1858" y="164"/>
                    <a:pt x="1841" y="147"/>
                  </a:cubicBezTo>
                  <a:cubicBezTo>
                    <a:pt x="1808" y="120"/>
                    <a:pt x="1773" y="93"/>
                    <a:pt x="1736" y="73"/>
                  </a:cubicBezTo>
                  <a:cubicBezTo>
                    <a:pt x="1701" y="48"/>
                    <a:pt x="1661" y="38"/>
                    <a:pt x="1624" y="21"/>
                  </a:cubicBezTo>
                  <a:cubicBezTo>
                    <a:pt x="1610" y="18"/>
                    <a:pt x="1593" y="15"/>
                    <a:pt x="1579" y="11"/>
                  </a:cubicBezTo>
                  <a:cubicBezTo>
                    <a:pt x="1542" y="7"/>
                    <a:pt x="1511" y="1"/>
                    <a:pt x="1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56"/>
            <p:cNvSpPr/>
            <p:nvPr/>
          </p:nvSpPr>
          <p:spPr>
            <a:xfrm>
              <a:off x="2485100" y="4523000"/>
              <a:ext cx="184800" cy="188475"/>
            </a:xfrm>
            <a:custGeom>
              <a:avLst/>
              <a:gdLst/>
              <a:ahLst/>
              <a:cxnLst/>
              <a:rect l="l" t="t" r="r" b="b"/>
              <a:pathLst>
                <a:path w="7392" h="7539" extrusionOk="0">
                  <a:moveTo>
                    <a:pt x="4708" y="1"/>
                  </a:moveTo>
                  <a:cubicBezTo>
                    <a:pt x="4674" y="4"/>
                    <a:pt x="4641" y="4"/>
                    <a:pt x="4606" y="4"/>
                  </a:cubicBezTo>
                  <a:cubicBezTo>
                    <a:pt x="4542" y="7"/>
                    <a:pt x="4470" y="11"/>
                    <a:pt x="4402" y="11"/>
                  </a:cubicBezTo>
                  <a:cubicBezTo>
                    <a:pt x="4341" y="10"/>
                    <a:pt x="4281" y="9"/>
                    <a:pt x="4222" y="9"/>
                  </a:cubicBezTo>
                  <a:cubicBezTo>
                    <a:pt x="3760" y="9"/>
                    <a:pt x="3375" y="43"/>
                    <a:pt x="3024" y="116"/>
                  </a:cubicBezTo>
                  <a:cubicBezTo>
                    <a:pt x="2840" y="153"/>
                    <a:pt x="2653" y="205"/>
                    <a:pt x="2453" y="273"/>
                  </a:cubicBezTo>
                  <a:cubicBezTo>
                    <a:pt x="2289" y="327"/>
                    <a:pt x="2164" y="381"/>
                    <a:pt x="2048" y="439"/>
                  </a:cubicBezTo>
                  <a:cubicBezTo>
                    <a:pt x="2004" y="460"/>
                    <a:pt x="1959" y="487"/>
                    <a:pt x="1926" y="511"/>
                  </a:cubicBezTo>
                  <a:cubicBezTo>
                    <a:pt x="1854" y="555"/>
                    <a:pt x="1763" y="620"/>
                    <a:pt x="1681" y="687"/>
                  </a:cubicBezTo>
                  <a:cubicBezTo>
                    <a:pt x="1609" y="752"/>
                    <a:pt x="1545" y="824"/>
                    <a:pt x="1470" y="912"/>
                  </a:cubicBezTo>
                  <a:cubicBezTo>
                    <a:pt x="1368" y="1034"/>
                    <a:pt x="1269" y="1154"/>
                    <a:pt x="1181" y="1279"/>
                  </a:cubicBezTo>
                  <a:cubicBezTo>
                    <a:pt x="1024" y="1504"/>
                    <a:pt x="915" y="1769"/>
                    <a:pt x="827" y="1984"/>
                  </a:cubicBezTo>
                  <a:cubicBezTo>
                    <a:pt x="799" y="2052"/>
                    <a:pt x="772" y="2123"/>
                    <a:pt x="742" y="2198"/>
                  </a:cubicBezTo>
                  <a:cubicBezTo>
                    <a:pt x="432" y="2262"/>
                    <a:pt x="314" y="2596"/>
                    <a:pt x="228" y="2902"/>
                  </a:cubicBezTo>
                  <a:cubicBezTo>
                    <a:pt x="198" y="3014"/>
                    <a:pt x="171" y="3116"/>
                    <a:pt x="146" y="3215"/>
                  </a:cubicBezTo>
                  <a:cubicBezTo>
                    <a:pt x="82" y="3504"/>
                    <a:pt x="38" y="3766"/>
                    <a:pt x="14" y="4014"/>
                  </a:cubicBezTo>
                  <a:cubicBezTo>
                    <a:pt x="3" y="4103"/>
                    <a:pt x="0" y="4198"/>
                    <a:pt x="0" y="4300"/>
                  </a:cubicBezTo>
                  <a:cubicBezTo>
                    <a:pt x="3" y="4422"/>
                    <a:pt x="11" y="4582"/>
                    <a:pt x="44" y="4743"/>
                  </a:cubicBezTo>
                  <a:cubicBezTo>
                    <a:pt x="65" y="4984"/>
                    <a:pt x="113" y="5297"/>
                    <a:pt x="293" y="5562"/>
                  </a:cubicBezTo>
                  <a:lnTo>
                    <a:pt x="327" y="5610"/>
                  </a:lnTo>
                  <a:cubicBezTo>
                    <a:pt x="378" y="5688"/>
                    <a:pt x="432" y="5766"/>
                    <a:pt x="493" y="5838"/>
                  </a:cubicBezTo>
                  <a:cubicBezTo>
                    <a:pt x="589" y="5940"/>
                    <a:pt x="708" y="6011"/>
                    <a:pt x="840" y="6090"/>
                  </a:cubicBezTo>
                  <a:cubicBezTo>
                    <a:pt x="865" y="6103"/>
                    <a:pt x="885" y="6117"/>
                    <a:pt x="909" y="6127"/>
                  </a:cubicBezTo>
                  <a:cubicBezTo>
                    <a:pt x="980" y="6171"/>
                    <a:pt x="1052" y="6212"/>
                    <a:pt x="1126" y="6250"/>
                  </a:cubicBezTo>
                  <a:cubicBezTo>
                    <a:pt x="1341" y="6355"/>
                    <a:pt x="1592" y="6477"/>
                    <a:pt x="1854" y="6566"/>
                  </a:cubicBezTo>
                  <a:cubicBezTo>
                    <a:pt x="2055" y="6634"/>
                    <a:pt x="2259" y="6691"/>
                    <a:pt x="2460" y="6749"/>
                  </a:cubicBezTo>
                  <a:cubicBezTo>
                    <a:pt x="2661" y="6807"/>
                    <a:pt x="2857" y="6875"/>
                    <a:pt x="3058" y="6940"/>
                  </a:cubicBezTo>
                  <a:lnTo>
                    <a:pt x="3120" y="6964"/>
                  </a:lnTo>
                  <a:cubicBezTo>
                    <a:pt x="3293" y="7022"/>
                    <a:pt x="3473" y="7083"/>
                    <a:pt x="3647" y="7151"/>
                  </a:cubicBezTo>
                  <a:cubicBezTo>
                    <a:pt x="3865" y="7236"/>
                    <a:pt x="4055" y="7308"/>
                    <a:pt x="4236" y="7365"/>
                  </a:cubicBezTo>
                  <a:cubicBezTo>
                    <a:pt x="4324" y="7396"/>
                    <a:pt x="4412" y="7423"/>
                    <a:pt x="4504" y="7446"/>
                  </a:cubicBezTo>
                  <a:cubicBezTo>
                    <a:pt x="4647" y="7481"/>
                    <a:pt x="4796" y="7512"/>
                    <a:pt x="4956" y="7539"/>
                  </a:cubicBezTo>
                  <a:lnTo>
                    <a:pt x="4983" y="7535"/>
                  </a:lnTo>
                  <a:cubicBezTo>
                    <a:pt x="4995" y="7537"/>
                    <a:pt x="5007" y="7537"/>
                    <a:pt x="5019" y="7537"/>
                  </a:cubicBezTo>
                  <a:cubicBezTo>
                    <a:pt x="5065" y="7537"/>
                    <a:pt x="5111" y="7528"/>
                    <a:pt x="5154" y="7512"/>
                  </a:cubicBezTo>
                  <a:cubicBezTo>
                    <a:pt x="5249" y="7477"/>
                    <a:pt x="5351" y="7440"/>
                    <a:pt x="5426" y="7365"/>
                  </a:cubicBezTo>
                  <a:cubicBezTo>
                    <a:pt x="5487" y="7297"/>
                    <a:pt x="5548" y="7233"/>
                    <a:pt x="5586" y="7154"/>
                  </a:cubicBezTo>
                  <a:lnTo>
                    <a:pt x="5600" y="7120"/>
                  </a:lnTo>
                  <a:cubicBezTo>
                    <a:pt x="5623" y="7073"/>
                    <a:pt x="5650" y="7015"/>
                    <a:pt x="5668" y="6964"/>
                  </a:cubicBezTo>
                  <a:cubicBezTo>
                    <a:pt x="5698" y="6875"/>
                    <a:pt x="5712" y="6790"/>
                    <a:pt x="5726" y="6699"/>
                  </a:cubicBezTo>
                  <a:lnTo>
                    <a:pt x="5726" y="6685"/>
                  </a:lnTo>
                  <a:cubicBezTo>
                    <a:pt x="5743" y="6589"/>
                    <a:pt x="5752" y="6491"/>
                    <a:pt x="5766" y="6396"/>
                  </a:cubicBezTo>
                  <a:lnTo>
                    <a:pt x="5776" y="6314"/>
                  </a:lnTo>
                  <a:cubicBezTo>
                    <a:pt x="5783" y="6239"/>
                    <a:pt x="5793" y="6168"/>
                    <a:pt x="5804" y="6096"/>
                  </a:cubicBezTo>
                  <a:cubicBezTo>
                    <a:pt x="5828" y="5885"/>
                    <a:pt x="5855" y="5664"/>
                    <a:pt x="5889" y="5446"/>
                  </a:cubicBezTo>
                  <a:cubicBezTo>
                    <a:pt x="5977" y="4950"/>
                    <a:pt x="6062" y="4573"/>
                    <a:pt x="6157" y="4226"/>
                  </a:cubicBezTo>
                  <a:cubicBezTo>
                    <a:pt x="6212" y="4031"/>
                    <a:pt x="6269" y="3827"/>
                    <a:pt x="6344" y="3576"/>
                  </a:cubicBezTo>
                  <a:cubicBezTo>
                    <a:pt x="6396" y="3402"/>
                    <a:pt x="6457" y="3215"/>
                    <a:pt x="6548" y="2977"/>
                  </a:cubicBezTo>
                  <a:cubicBezTo>
                    <a:pt x="6589" y="2865"/>
                    <a:pt x="6637" y="2746"/>
                    <a:pt x="6685" y="2626"/>
                  </a:cubicBezTo>
                  <a:lnTo>
                    <a:pt x="6702" y="2593"/>
                  </a:lnTo>
                  <a:cubicBezTo>
                    <a:pt x="6749" y="2480"/>
                    <a:pt x="6797" y="2368"/>
                    <a:pt x="6831" y="2252"/>
                  </a:cubicBezTo>
                  <a:cubicBezTo>
                    <a:pt x="6882" y="2075"/>
                    <a:pt x="6919" y="1895"/>
                    <a:pt x="6947" y="1711"/>
                  </a:cubicBezTo>
                  <a:cubicBezTo>
                    <a:pt x="6953" y="1650"/>
                    <a:pt x="6960" y="1585"/>
                    <a:pt x="6963" y="1521"/>
                  </a:cubicBezTo>
                  <a:cubicBezTo>
                    <a:pt x="6967" y="1483"/>
                    <a:pt x="6967" y="1446"/>
                    <a:pt x="6963" y="1409"/>
                  </a:cubicBezTo>
                  <a:cubicBezTo>
                    <a:pt x="7011" y="1399"/>
                    <a:pt x="7052" y="1381"/>
                    <a:pt x="7079" y="1364"/>
                  </a:cubicBezTo>
                  <a:cubicBezTo>
                    <a:pt x="7164" y="1317"/>
                    <a:pt x="7236" y="1252"/>
                    <a:pt x="7286" y="1171"/>
                  </a:cubicBezTo>
                  <a:cubicBezTo>
                    <a:pt x="7368" y="1045"/>
                    <a:pt x="7392" y="885"/>
                    <a:pt x="7358" y="745"/>
                  </a:cubicBezTo>
                  <a:cubicBezTo>
                    <a:pt x="7335" y="650"/>
                    <a:pt x="7280" y="518"/>
                    <a:pt x="7171" y="422"/>
                  </a:cubicBezTo>
                  <a:cubicBezTo>
                    <a:pt x="7161" y="416"/>
                    <a:pt x="7151" y="405"/>
                    <a:pt x="7137" y="395"/>
                  </a:cubicBezTo>
                  <a:cubicBezTo>
                    <a:pt x="7100" y="361"/>
                    <a:pt x="7052" y="320"/>
                    <a:pt x="7008" y="296"/>
                  </a:cubicBezTo>
                  <a:cubicBezTo>
                    <a:pt x="6916" y="249"/>
                    <a:pt x="6820" y="205"/>
                    <a:pt x="6715" y="164"/>
                  </a:cubicBezTo>
                  <a:cubicBezTo>
                    <a:pt x="6671" y="147"/>
                    <a:pt x="6624" y="130"/>
                    <a:pt x="6566" y="116"/>
                  </a:cubicBezTo>
                  <a:cubicBezTo>
                    <a:pt x="6514" y="103"/>
                    <a:pt x="6464" y="92"/>
                    <a:pt x="6426" y="86"/>
                  </a:cubicBezTo>
                  <a:cubicBezTo>
                    <a:pt x="6273" y="51"/>
                    <a:pt x="6120" y="38"/>
                    <a:pt x="5974" y="28"/>
                  </a:cubicBezTo>
                  <a:cubicBezTo>
                    <a:pt x="5851" y="17"/>
                    <a:pt x="5749" y="11"/>
                    <a:pt x="5647" y="11"/>
                  </a:cubicBezTo>
                  <a:cubicBezTo>
                    <a:pt x="5615" y="9"/>
                    <a:pt x="5582" y="8"/>
                    <a:pt x="5548" y="8"/>
                  </a:cubicBezTo>
                  <a:cubicBezTo>
                    <a:pt x="5515" y="8"/>
                    <a:pt x="5482" y="9"/>
                    <a:pt x="5450" y="11"/>
                  </a:cubicBezTo>
                  <a:lnTo>
                    <a:pt x="5334" y="11"/>
                  </a:lnTo>
                  <a:cubicBezTo>
                    <a:pt x="5273" y="11"/>
                    <a:pt x="5212" y="7"/>
                    <a:pt x="5151" y="4"/>
                  </a:cubicBezTo>
                  <a:cubicBezTo>
                    <a:pt x="5110" y="4"/>
                    <a:pt x="5069" y="4"/>
                    <a:pt x="50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56"/>
            <p:cNvSpPr/>
            <p:nvPr/>
          </p:nvSpPr>
          <p:spPr>
            <a:xfrm>
              <a:off x="2620650" y="4534000"/>
              <a:ext cx="140425" cy="203775"/>
            </a:xfrm>
            <a:custGeom>
              <a:avLst/>
              <a:gdLst/>
              <a:ahLst/>
              <a:cxnLst/>
              <a:rect l="l" t="t" r="r" b="b"/>
              <a:pathLst>
                <a:path w="5617" h="8151" extrusionOk="0">
                  <a:moveTo>
                    <a:pt x="2730" y="1"/>
                  </a:moveTo>
                  <a:cubicBezTo>
                    <a:pt x="2613" y="1"/>
                    <a:pt x="2495" y="27"/>
                    <a:pt x="2395" y="81"/>
                  </a:cubicBezTo>
                  <a:cubicBezTo>
                    <a:pt x="2348" y="108"/>
                    <a:pt x="2310" y="136"/>
                    <a:pt x="2276" y="163"/>
                  </a:cubicBezTo>
                  <a:cubicBezTo>
                    <a:pt x="2242" y="142"/>
                    <a:pt x="2208" y="128"/>
                    <a:pt x="2171" y="118"/>
                  </a:cubicBezTo>
                  <a:cubicBezTo>
                    <a:pt x="2116" y="102"/>
                    <a:pt x="2061" y="94"/>
                    <a:pt x="2006" y="94"/>
                  </a:cubicBezTo>
                  <a:cubicBezTo>
                    <a:pt x="1757" y="94"/>
                    <a:pt x="1521" y="258"/>
                    <a:pt x="1446" y="506"/>
                  </a:cubicBezTo>
                  <a:cubicBezTo>
                    <a:pt x="1317" y="932"/>
                    <a:pt x="1202" y="1363"/>
                    <a:pt x="1109" y="1799"/>
                  </a:cubicBezTo>
                  <a:cubicBezTo>
                    <a:pt x="1062" y="2010"/>
                    <a:pt x="1011" y="2221"/>
                    <a:pt x="957" y="2428"/>
                  </a:cubicBezTo>
                  <a:cubicBezTo>
                    <a:pt x="902" y="2626"/>
                    <a:pt x="858" y="2826"/>
                    <a:pt x="803" y="3026"/>
                  </a:cubicBezTo>
                  <a:cubicBezTo>
                    <a:pt x="691" y="3442"/>
                    <a:pt x="566" y="3857"/>
                    <a:pt x="473" y="4282"/>
                  </a:cubicBezTo>
                  <a:cubicBezTo>
                    <a:pt x="382" y="4694"/>
                    <a:pt x="263" y="5095"/>
                    <a:pt x="178" y="5510"/>
                  </a:cubicBezTo>
                  <a:cubicBezTo>
                    <a:pt x="126" y="5769"/>
                    <a:pt x="79" y="6027"/>
                    <a:pt x="41" y="6289"/>
                  </a:cubicBezTo>
                  <a:cubicBezTo>
                    <a:pt x="4" y="6544"/>
                    <a:pt x="1" y="6799"/>
                    <a:pt x="51" y="7051"/>
                  </a:cubicBezTo>
                  <a:cubicBezTo>
                    <a:pt x="82" y="7197"/>
                    <a:pt x="150" y="7292"/>
                    <a:pt x="235" y="7408"/>
                  </a:cubicBezTo>
                  <a:cubicBezTo>
                    <a:pt x="290" y="7486"/>
                    <a:pt x="371" y="7541"/>
                    <a:pt x="443" y="7598"/>
                  </a:cubicBezTo>
                  <a:cubicBezTo>
                    <a:pt x="514" y="7656"/>
                    <a:pt x="619" y="7694"/>
                    <a:pt x="698" y="7728"/>
                  </a:cubicBezTo>
                  <a:cubicBezTo>
                    <a:pt x="725" y="7741"/>
                    <a:pt x="756" y="7752"/>
                    <a:pt x="786" y="7762"/>
                  </a:cubicBezTo>
                  <a:cubicBezTo>
                    <a:pt x="885" y="7802"/>
                    <a:pt x="994" y="7823"/>
                    <a:pt x="1100" y="7843"/>
                  </a:cubicBezTo>
                  <a:cubicBezTo>
                    <a:pt x="1351" y="7901"/>
                    <a:pt x="1613" y="7939"/>
                    <a:pt x="1868" y="7976"/>
                  </a:cubicBezTo>
                  <a:cubicBezTo>
                    <a:pt x="1875" y="7980"/>
                    <a:pt x="1885" y="7980"/>
                    <a:pt x="1892" y="7980"/>
                  </a:cubicBezTo>
                  <a:cubicBezTo>
                    <a:pt x="2113" y="8017"/>
                    <a:pt x="2337" y="8055"/>
                    <a:pt x="2562" y="8078"/>
                  </a:cubicBezTo>
                  <a:cubicBezTo>
                    <a:pt x="2759" y="8102"/>
                    <a:pt x="2957" y="8126"/>
                    <a:pt x="3150" y="8143"/>
                  </a:cubicBezTo>
                  <a:cubicBezTo>
                    <a:pt x="3198" y="8146"/>
                    <a:pt x="3243" y="8149"/>
                    <a:pt x="3290" y="8149"/>
                  </a:cubicBezTo>
                  <a:cubicBezTo>
                    <a:pt x="3304" y="8150"/>
                    <a:pt x="3319" y="8150"/>
                    <a:pt x="3334" y="8150"/>
                  </a:cubicBezTo>
                  <a:cubicBezTo>
                    <a:pt x="3404" y="8150"/>
                    <a:pt x="3477" y="8143"/>
                    <a:pt x="3541" y="8126"/>
                  </a:cubicBezTo>
                  <a:cubicBezTo>
                    <a:pt x="3722" y="8075"/>
                    <a:pt x="3858" y="7962"/>
                    <a:pt x="3957" y="7807"/>
                  </a:cubicBezTo>
                  <a:cubicBezTo>
                    <a:pt x="4004" y="7735"/>
                    <a:pt x="4035" y="7647"/>
                    <a:pt x="4069" y="7571"/>
                  </a:cubicBezTo>
                  <a:cubicBezTo>
                    <a:pt x="4083" y="7541"/>
                    <a:pt x="4092" y="7513"/>
                    <a:pt x="4106" y="7483"/>
                  </a:cubicBezTo>
                  <a:cubicBezTo>
                    <a:pt x="4110" y="7476"/>
                    <a:pt x="4113" y="7473"/>
                    <a:pt x="4113" y="7466"/>
                  </a:cubicBezTo>
                  <a:cubicBezTo>
                    <a:pt x="4161" y="7326"/>
                    <a:pt x="4205" y="7184"/>
                    <a:pt x="4252" y="7041"/>
                  </a:cubicBezTo>
                  <a:cubicBezTo>
                    <a:pt x="4276" y="6939"/>
                    <a:pt x="4293" y="6833"/>
                    <a:pt x="4310" y="6728"/>
                  </a:cubicBezTo>
                  <a:cubicBezTo>
                    <a:pt x="4358" y="6452"/>
                    <a:pt x="4406" y="6177"/>
                    <a:pt x="4450" y="5901"/>
                  </a:cubicBezTo>
                  <a:cubicBezTo>
                    <a:pt x="4599" y="5054"/>
                    <a:pt x="4868" y="4238"/>
                    <a:pt x="5120" y="3418"/>
                  </a:cubicBezTo>
                  <a:cubicBezTo>
                    <a:pt x="5182" y="3221"/>
                    <a:pt x="5243" y="3026"/>
                    <a:pt x="5297" y="2830"/>
                  </a:cubicBezTo>
                  <a:cubicBezTo>
                    <a:pt x="5355" y="2626"/>
                    <a:pt x="5399" y="2414"/>
                    <a:pt x="5447" y="2207"/>
                  </a:cubicBezTo>
                  <a:cubicBezTo>
                    <a:pt x="5505" y="1955"/>
                    <a:pt x="5562" y="1704"/>
                    <a:pt x="5600" y="1445"/>
                  </a:cubicBezTo>
                  <a:cubicBezTo>
                    <a:pt x="5603" y="1421"/>
                    <a:pt x="5603" y="1398"/>
                    <a:pt x="5607" y="1370"/>
                  </a:cubicBezTo>
                  <a:cubicBezTo>
                    <a:pt x="5617" y="1285"/>
                    <a:pt x="5610" y="1217"/>
                    <a:pt x="5600" y="1125"/>
                  </a:cubicBezTo>
                  <a:cubicBezTo>
                    <a:pt x="5569" y="894"/>
                    <a:pt x="5399" y="707"/>
                    <a:pt x="5212" y="594"/>
                  </a:cubicBezTo>
                  <a:cubicBezTo>
                    <a:pt x="5062" y="503"/>
                    <a:pt x="4899" y="438"/>
                    <a:pt x="4729" y="398"/>
                  </a:cubicBezTo>
                  <a:cubicBezTo>
                    <a:pt x="4715" y="394"/>
                    <a:pt x="4698" y="387"/>
                    <a:pt x="4681" y="384"/>
                  </a:cubicBezTo>
                  <a:cubicBezTo>
                    <a:pt x="4488" y="340"/>
                    <a:pt x="4297" y="292"/>
                    <a:pt x="4100" y="251"/>
                  </a:cubicBezTo>
                  <a:cubicBezTo>
                    <a:pt x="3899" y="210"/>
                    <a:pt x="3698" y="183"/>
                    <a:pt x="3497" y="153"/>
                  </a:cubicBezTo>
                  <a:cubicBezTo>
                    <a:pt x="3419" y="139"/>
                    <a:pt x="3345" y="122"/>
                    <a:pt x="3270" y="105"/>
                  </a:cubicBezTo>
                  <a:cubicBezTo>
                    <a:pt x="3117" y="71"/>
                    <a:pt x="2974" y="23"/>
                    <a:pt x="2817" y="6"/>
                  </a:cubicBezTo>
                  <a:cubicBezTo>
                    <a:pt x="2788" y="2"/>
                    <a:pt x="2759" y="1"/>
                    <a:pt x="2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56"/>
            <p:cNvSpPr/>
            <p:nvPr/>
          </p:nvSpPr>
          <p:spPr>
            <a:xfrm>
              <a:off x="2653975" y="4534750"/>
              <a:ext cx="69100" cy="199275"/>
            </a:xfrm>
            <a:custGeom>
              <a:avLst/>
              <a:gdLst/>
              <a:ahLst/>
              <a:cxnLst/>
              <a:rect l="l" t="t" r="r" b="b"/>
              <a:pathLst>
                <a:path w="2764" h="7971" extrusionOk="0">
                  <a:moveTo>
                    <a:pt x="2316" y="1"/>
                  </a:moveTo>
                  <a:cubicBezTo>
                    <a:pt x="2126" y="1"/>
                    <a:pt x="1931" y="121"/>
                    <a:pt x="1882" y="316"/>
                  </a:cubicBezTo>
                  <a:cubicBezTo>
                    <a:pt x="1776" y="748"/>
                    <a:pt x="1685" y="1187"/>
                    <a:pt x="1563" y="1616"/>
                  </a:cubicBezTo>
                  <a:cubicBezTo>
                    <a:pt x="1437" y="2037"/>
                    <a:pt x="1290" y="2456"/>
                    <a:pt x="1154" y="2878"/>
                  </a:cubicBezTo>
                  <a:cubicBezTo>
                    <a:pt x="1123" y="2976"/>
                    <a:pt x="1100" y="3082"/>
                    <a:pt x="1073" y="3184"/>
                  </a:cubicBezTo>
                  <a:cubicBezTo>
                    <a:pt x="1049" y="3282"/>
                    <a:pt x="1021" y="3378"/>
                    <a:pt x="991" y="3477"/>
                  </a:cubicBezTo>
                  <a:cubicBezTo>
                    <a:pt x="930" y="3684"/>
                    <a:pt x="861" y="3895"/>
                    <a:pt x="804" y="4106"/>
                  </a:cubicBezTo>
                  <a:cubicBezTo>
                    <a:pt x="743" y="4320"/>
                    <a:pt x="688" y="4535"/>
                    <a:pt x="630" y="4748"/>
                  </a:cubicBezTo>
                  <a:cubicBezTo>
                    <a:pt x="569" y="4956"/>
                    <a:pt x="505" y="5164"/>
                    <a:pt x="440" y="5371"/>
                  </a:cubicBezTo>
                  <a:cubicBezTo>
                    <a:pt x="345" y="5681"/>
                    <a:pt x="269" y="5997"/>
                    <a:pt x="188" y="6310"/>
                  </a:cubicBezTo>
                  <a:cubicBezTo>
                    <a:pt x="147" y="6463"/>
                    <a:pt x="113" y="6620"/>
                    <a:pt x="86" y="6780"/>
                  </a:cubicBezTo>
                  <a:cubicBezTo>
                    <a:pt x="62" y="6905"/>
                    <a:pt x="42" y="7034"/>
                    <a:pt x="21" y="7164"/>
                  </a:cubicBezTo>
                  <a:cubicBezTo>
                    <a:pt x="8" y="7249"/>
                    <a:pt x="1" y="7331"/>
                    <a:pt x="1" y="7416"/>
                  </a:cubicBezTo>
                  <a:cubicBezTo>
                    <a:pt x="8" y="7606"/>
                    <a:pt x="90" y="7783"/>
                    <a:pt x="253" y="7888"/>
                  </a:cubicBezTo>
                  <a:cubicBezTo>
                    <a:pt x="338" y="7940"/>
                    <a:pt x="429" y="7967"/>
                    <a:pt x="528" y="7970"/>
                  </a:cubicBezTo>
                  <a:cubicBezTo>
                    <a:pt x="532" y="7970"/>
                    <a:pt x="536" y="7970"/>
                    <a:pt x="540" y="7970"/>
                  </a:cubicBezTo>
                  <a:cubicBezTo>
                    <a:pt x="664" y="7970"/>
                    <a:pt x="820" y="7923"/>
                    <a:pt x="906" y="7827"/>
                  </a:cubicBezTo>
                  <a:cubicBezTo>
                    <a:pt x="957" y="7769"/>
                    <a:pt x="1012" y="7715"/>
                    <a:pt x="1042" y="7647"/>
                  </a:cubicBezTo>
                  <a:cubicBezTo>
                    <a:pt x="1073" y="7582"/>
                    <a:pt x="1103" y="7521"/>
                    <a:pt x="1127" y="7456"/>
                  </a:cubicBezTo>
                  <a:cubicBezTo>
                    <a:pt x="1144" y="7405"/>
                    <a:pt x="1158" y="7354"/>
                    <a:pt x="1172" y="7307"/>
                  </a:cubicBezTo>
                  <a:cubicBezTo>
                    <a:pt x="1195" y="7215"/>
                    <a:pt x="1216" y="7119"/>
                    <a:pt x="1236" y="7028"/>
                  </a:cubicBezTo>
                  <a:cubicBezTo>
                    <a:pt x="1280" y="6821"/>
                    <a:pt x="1335" y="6616"/>
                    <a:pt x="1382" y="6409"/>
                  </a:cubicBezTo>
                  <a:cubicBezTo>
                    <a:pt x="1430" y="6208"/>
                    <a:pt x="1467" y="6007"/>
                    <a:pt x="1519" y="5807"/>
                  </a:cubicBezTo>
                  <a:cubicBezTo>
                    <a:pt x="1572" y="5589"/>
                    <a:pt x="1627" y="5368"/>
                    <a:pt x="1682" y="5147"/>
                  </a:cubicBezTo>
                  <a:cubicBezTo>
                    <a:pt x="1784" y="4735"/>
                    <a:pt x="1865" y="4317"/>
                    <a:pt x="1968" y="3899"/>
                  </a:cubicBezTo>
                  <a:cubicBezTo>
                    <a:pt x="2015" y="3694"/>
                    <a:pt x="2059" y="3486"/>
                    <a:pt x="2103" y="3279"/>
                  </a:cubicBezTo>
                  <a:cubicBezTo>
                    <a:pt x="2151" y="3065"/>
                    <a:pt x="2205" y="2854"/>
                    <a:pt x="2260" y="2640"/>
                  </a:cubicBezTo>
                  <a:cubicBezTo>
                    <a:pt x="2345" y="2310"/>
                    <a:pt x="2423" y="1976"/>
                    <a:pt x="2498" y="1643"/>
                  </a:cubicBezTo>
                  <a:cubicBezTo>
                    <a:pt x="2576" y="1286"/>
                    <a:pt x="2648" y="929"/>
                    <a:pt x="2736" y="575"/>
                  </a:cubicBezTo>
                  <a:cubicBezTo>
                    <a:pt x="2764" y="459"/>
                    <a:pt x="2759" y="343"/>
                    <a:pt x="2702" y="235"/>
                  </a:cubicBezTo>
                  <a:cubicBezTo>
                    <a:pt x="2644" y="133"/>
                    <a:pt x="2549" y="54"/>
                    <a:pt x="2437" y="21"/>
                  </a:cubicBezTo>
                  <a:cubicBezTo>
                    <a:pt x="2433" y="17"/>
                    <a:pt x="2426" y="17"/>
                    <a:pt x="2420" y="13"/>
                  </a:cubicBezTo>
                  <a:cubicBezTo>
                    <a:pt x="2386" y="5"/>
                    <a:pt x="2351" y="1"/>
                    <a:pt x="23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56"/>
            <p:cNvSpPr/>
            <p:nvPr/>
          </p:nvSpPr>
          <p:spPr>
            <a:xfrm>
              <a:off x="2720675" y="4553325"/>
              <a:ext cx="695650" cy="314425"/>
            </a:xfrm>
            <a:custGeom>
              <a:avLst/>
              <a:gdLst/>
              <a:ahLst/>
              <a:cxnLst/>
              <a:rect l="l" t="t" r="r" b="b"/>
              <a:pathLst>
                <a:path w="27826" h="12577" extrusionOk="0">
                  <a:moveTo>
                    <a:pt x="2284" y="1"/>
                  </a:moveTo>
                  <a:cubicBezTo>
                    <a:pt x="2106" y="1"/>
                    <a:pt x="1933" y="61"/>
                    <a:pt x="1810" y="165"/>
                  </a:cubicBezTo>
                  <a:cubicBezTo>
                    <a:pt x="1769" y="199"/>
                    <a:pt x="1735" y="237"/>
                    <a:pt x="1708" y="281"/>
                  </a:cubicBezTo>
                  <a:lnTo>
                    <a:pt x="1697" y="294"/>
                  </a:lnTo>
                  <a:lnTo>
                    <a:pt x="1691" y="315"/>
                  </a:lnTo>
                  <a:cubicBezTo>
                    <a:pt x="1647" y="383"/>
                    <a:pt x="1626" y="454"/>
                    <a:pt x="1622" y="536"/>
                  </a:cubicBezTo>
                  <a:cubicBezTo>
                    <a:pt x="1619" y="564"/>
                    <a:pt x="1616" y="587"/>
                    <a:pt x="1616" y="617"/>
                  </a:cubicBezTo>
                  <a:cubicBezTo>
                    <a:pt x="1612" y="672"/>
                    <a:pt x="1606" y="727"/>
                    <a:pt x="1599" y="781"/>
                  </a:cubicBezTo>
                  <a:cubicBezTo>
                    <a:pt x="1595" y="818"/>
                    <a:pt x="1589" y="856"/>
                    <a:pt x="1585" y="893"/>
                  </a:cubicBezTo>
                  <a:cubicBezTo>
                    <a:pt x="1578" y="968"/>
                    <a:pt x="1568" y="1049"/>
                    <a:pt x="1558" y="1138"/>
                  </a:cubicBezTo>
                  <a:cubicBezTo>
                    <a:pt x="1551" y="1172"/>
                    <a:pt x="1545" y="1206"/>
                    <a:pt x="1537" y="1240"/>
                  </a:cubicBezTo>
                  <a:cubicBezTo>
                    <a:pt x="1520" y="1319"/>
                    <a:pt x="1507" y="1400"/>
                    <a:pt x="1493" y="1478"/>
                  </a:cubicBezTo>
                  <a:cubicBezTo>
                    <a:pt x="1483" y="1546"/>
                    <a:pt x="1476" y="1611"/>
                    <a:pt x="1470" y="1675"/>
                  </a:cubicBezTo>
                  <a:cubicBezTo>
                    <a:pt x="1466" y="1710"/>
                    <a:pt x="1463" y="1740"/>
                    <a:pt x="1459" y="1771"/>
                  </a:cubicBezTo>
                  <a:cubicBezTo>
                    <a:pt x="1443" y="1856"/>
                    <a:pt x="1425" y="1941"/>
                    <a:pt x="1408" y="2022"/>
                  </a:cubicBezTo>
                  <a:cubicBezTo>
                    <a:pt x="1398" y="2074"/>
                    <a:pt x="1385" y="2124"/>
                    <a:pt x="1374" y="2176"/>
                  </a:cubicBezTo>
                  <a:cubicBezTo>
                    <a:pt x="1347" y="2319"/>
                    <a:pt x="1327" y="2462"/>
                    <a:pt x="1303" y="2605"/>
                  </a:cubicBezTo>
                  <a:lnTo>
                    <a:pt x="1289" y="2707"/>
                  </a:lnTo>
                  <a:cubicBezTo>
                    <a:pt x="1238" y="2955"/>
                    <a:pt x="1167" y="3203"/>
                    <a:pt x="1096" y="3454"/>
                  </a:cubicBezTo>
                  <a:cubicBezTo>
                    <a:pt x="1055" y="3597"/>
                    <a:pt x="1014" y="3737"/>
                    <a:pt x="969" y="3876"/>
                  </a:cubicBezTo>
                  <a:cubicBezTo>
                    <a:pt x="928" y="4016"/>
                    <a:pt x="887" y="4159"/>
                    <a:pt x="847" y="4299"/>
                  </a:cubicBezTo>
                  <a:cubicBezTo>
                    <a:pt x="683" y="4870"/>
                    <a:pt x="517" y="5424"/>
                    <a:pt x="350" y="5948"/>
                  </a:cubicBezTo>
                  <a:cubicBezTo>
                    <a:pt x="248" y="6282"/>
                    <a:pt x="140" y="6618"/>
                    <a:pt x="30" y="6945"/>
                  </a:cubicBezTo>
                  <a:cubicBezTo>
                    <a:pt x="0" y="7043"/>
                    <a:pt x="10" y="7152"/>
                    <a:pt x="61" y="7251"/>
                  </a:cubicBezTo>
                  <a:cubicBezTo>
                    <a:pt x="112" y="7349"/>
                    <a:pt x="204" y="7428"/>
                    <a:pt x="306" y="7458"/>
                  </a:cubicBezTo>
                  <a:cubicBezTo>
                    <a:pt x="313" y="7462"/>
                    <a:pt x="320" y="7462"/>
                    <a:pt x="327" y="7462"/>
                  </a:cubicBezTo>
                  <a:cubicBezTo>
                    <a:pt x="361" y="7471"/>
                    <a:pt x="395" y="7476"/>
                    <a:pt x="430" y="7476"/>
                  </a:cubicBezTo>
                  <a:cubicBezTo>
                    <a:pt x="486" y="7476"/>
                    <a:pt x="542" y="7463"/>
                    <a:pt x="595" y="7438"/>
                  </a:cubicBezTo>
                  <a:cubicBezTo>
                    <a:pt x="687" y="7635"/>
                    <a:pt x="908" y="7744"/>
                    <a:pt x="1136" y="7830"/>
                  </a:cubicBezTo>
                  <a:cubicBezTo>
                    <a:pt x="1177" y="7846"/>
                    <a:pt x="1225" y="7860"/>
                    <a:pt x="1259" y="7866"/>
                  </a:cubicBezTo>
                  <a:cubicBezTo>
                    <a:pt x="1275" y="7874"/>
                    <a:pt x="1292" y="7877"/>
                    <a:pt x="1310" y="7880"/>
                  </a:cubicBezTo>
                  <a:lnTo>
                    <a:pt x="1357" y="7894"/>
                  </a:lnTo>
                  <a:lnTo>
                    <a:pt x="1377" y="7897"/>
                  </a:lnTo>
                  <a:lnTo>
                    <a:pt x="1439" y="7914"/>
                  </a:lnTo>
                  <a:cubicBezTo>
                    <a:pt x="1483" y="7924"/>
                    <a:pt x="1531" y="7938"/>
                    <a:pt x="1575" y="7952"/>
                  </a:cubicBezTo>
                  <a:cubicBezTo>
                    <a:pt x="1724" y="7993"/>
                    <a:pt x="1874" y="8034"/>
                    <a:pt x="2027" y="8074"/>
                  </a:cubicBezTo>
                  <a:cubicBezTo>
                    <a:pt x="2116" y="8101"/>
                    <a:pt x="2211" y="8125"/>
                    <a:pt x="2316" y="8152"/>
                  </a:cubicBezTo>
                  <a:cubicBezTo>
                    <a:pt x="2483" y="8197"/>
                    <a:pt x="2650" y="8234"/>
                    <a:pt x="2790" y="8268"/>
                  </a:cubicBezTo>
                  <a:cubicBezTo>
                    <a:pt x="3330" y="8397"/>
                    <a:pt x="3905" y="8530"/>
                    <a:pt x="4476" y="8642"/>
                  </a:cubicBezTo>
                  <a:cubicBezTo>
                    <a:pt x="4831" y="8714"/>
                    <a:pt x="5194" y="8778"/>
                    <a:pt x="5545" y="8843"/>
                  </a:cubicBezTo>
                  <a:cubicBezTo>
                    <a:pt x="5749" y="8877"/>
                    <a:pt x="5953" y="8915"/>
                    <a:pt x="6157" y="8952"/>
                  </a:cubicBezTo>
                  <a:cubicBezTo>
                    <a:pt x="6385" y="8996"/>
                    <a:pt x="6616" y="9047"/>
                    <a:pt x="6841" y="9095"/>
                  </a:cubicBezTo>
                  <a:lnTo>
                    <a:pt x="6960" y="9119"/>
                  </a:lnTo>
                  <a:cubicBezTo>
                    <a:pt x="7164" y="9163"/>
                    <a:pt x="7375" y="9207"/>
                    <a:pt x="7575" y="9248"/>
                  </a:cubicBezTo>
                  <a:lnTo>
                    <a:pt x="7773" y="9288"/>
                  </a:lnTo>
                  <a:lnTo>
                    <a:pt x="7895" y="9312"/>
                  </a:lnTo>
                  <a:cubicBezTo>
                    <a:pt x="8409" y="9417"/>
                    <a:pt x="8940" y="9527"/>
                    <a:pt x="9460" y="9642"/>
                  </a:cubicBezTo>
                  <a:cubicBezTo>
                    <a:pt x="9627" y="9676"/>
                    <a:pt x="9794" y="9714"/>
                    <a:pt x="9963" y="9751"/>
                  </a:cubicBezTo>
                  <a:cubicBezTo>
                    <a:pt x="10072" y="9775"/>
                    <a:pt x="10185" y="9802"/>
                    <a:pt x="10296" y="9826"/>
                  </a:cubicBezTo>
                  <a:cubicBezTo>
                    <a:pt x="10362" y="9840"/>
                    <a:pt x="10430" y="9853"/>
                    <a:pt x="10494" y="9871"/>
                  </a:cubicBezTo>
                  <a:cubicBezTo>
                    <a:pt x="10695" y="9915"/>
                    <a:pt x="10899" y="9962"/>
                    <a:pt x="11106" y="9996"/>
                  </a:cubicBezTo>
                  <a:cubicBezTo>
                    <a:pt x="11171" y="10009"/>
                    <a:pt x="11239" y="10020"/>
                    <a:pt x="11307" y="10034"/>
                  </a:cubicBezTo>
                  <a:cubicBezTo>
                    <a:pt x="11505" y="10067"/>
                    <a:pt x="11712" y="10102"/>
                    <a:pt x="11913" y="10142"/>
                  </a:cubicBezTo>
                  <a:cubicBezTo>
                    <a:pt x="12059" y="10169"/>
                    <a:pt x="12202" y="10200"/>
                    <a:pt x="12348" y="10231"/>
                  </a:cubicBezTo>
                  <a:cubicBezTo>
                    <a:pt x="12491" y="10258"/>
                    <a:pt x="12637" y="10289"/>
                    <a:pt x="12780" y="10315"/>
                  </a:cubicBezTo>
                  <a:cubicBezTo>
                    <a:pt x="13015" y="10364"/>
                    <a:pt x="13253" y="10408"/>
                    <a:pt x="13480" y="10449"/>
                  </a:cubicBezTo>
                  <a:cubicBezTo>
                    <a:pt x="13794" y="10507"/>
                    <a:pt x="14117" y="10564"/>
                    <a:pt x="14436" y="10632"/>
                  </a:cubicBezTo>
                  <a:cubicBezTo>
                    <a:pt x="14930" y="10734"/>
                    <a:pt x="15464" y="10846"/>
                    <a:pt x="16117" y="10989"/>
                  </a:cubicBezTo>
                  <a:cubicBezTo>
                    <a:pt x="16250" y="11020"/>
                    <a:pt x="16386" y="11047"/>
                    <a:pt x="16518" y="11075"/>
                  </a:cubicBezTo>
                  <a:cubicBezTo>
                    <a:pt x="16655" y="11105"/>
                    <a:pt x="16794" y="11132"/>
                    <a:pt x="16930" y="11163"/>
                  </a:cubicBezTo>
                  <a:cubicBezTo>
                    <a:pt x="17192" y="11221"/>
                    <a:pt x="17447" y="11271"/>
                    <a:pt x="17730" y="11333"/>
                  </a:cubicBezTo>
                  <a:lnTo>
                    <a:pt x="17746" y="11336"/>
                  </a:lnTo>
                  <a:cubicBezTo>
                    <a:pt x="18005" y="11391"/>
                    <a:pt x="18274" y="11445"/>
                    <a:pt x="18539" y="11493"/>
                  </a:cubicBezTo>
                  <a:cubicBezTo>
                    <a:pt x="18652" y="11513"/>
                    <a:pt x="18767" y="11530"/>
                    <a:pt x="18879" y="11551"/>
                  </a:cubicBezTo>
                  <a:cubicBezTo>
                    <a:pt x="19066" y="11585"/>
                    <a:pt x="19253" y="11615"/>
                    <a:pt x="19440" y="11649"/>
                  </a:cubicBezTo>
                  <a:lnTo>
                    <a:pt x="19526" y="11667"/>
                  </a:lnTo>
                  <a:cubicBezTo>
                    <a:pt x="19815" y="11717"/>
                    <a:pt x="20110" y="11772"/>
                    <a:pt x="20407" y="11819"/>
                  </a:cubicBezTo>
                  <a:cubicBezTo>
                    <a:pt x="20519" y="11836"/>
                    <a:pt x="20635" y="11854"/>
                    <a:pt x="20746" y="11871"/>
                  </a:cubicBezTo>
                  <a:cubicBezTo>
                    <a:pt x="20937" y="11901"/>
                    <a:pt x="21124" y="11928"/>
                    <a:pt x="21311" y="11959"/>
                  </a:cubicBezTo>
                  <a:lnTo>
                    <a:pt x="21546" y="12000"/>
                  </a:lnTo>
                  <a:cubicBezTo>
                    <a:pt x="21760" y="12034"/>
                    <a:pt x="21975" y="12067"/>
                    <a:pt x="22189" y="12102"/>
                  </a:cubicBezTo>
                  <a:cubicBezTo>
                    <a:pt x="22417" y="12139"/>
                    <a:pt x="22649" y="12173"/>
                    <a:pt x="22873" y="12204"/>
                  </a:cubicBezTo>
                  <a:lnTo>
                    <a:pt x="23019" y="12224"/>
                  </a:lnTo>
                  <a:lnTo>
                    <a:pt x="23084" y="12234"/>
                  </a:lnTo>
                  <a:cubicBezTo>
                    <a:pt x="23335" y="12272"/>
                    <a:pt x="23594" y="12306"/>
                    <a:pt x="23853" y="12336"/>
                  </a:cubicBezTo>
                  <a:cubicBezTo>
                    <a:pt x="23975" y="12350"/>
                    <a:pt x="24101" y="12364"/>
                    <a:pt x="24223" y="12374"/>
                  </a:cubicBezTo>
                  <a:cubicBezTo>
                    <a:pt x="24366" y="12388"/>
                    <a:pt x="24516" y="12401"/>
                    <a:pt x="24662" y="12418"/>
                  </a:cubicBezTo>
                  <a:cubicBezTo>
                    <a:pt x="24767" y="12432"/>
                    <a:pt x="24873" y="12445"/>
                    <a:pt x="24975" y="12455"/>
                  </a:cubicBezTo>
                  <a:cubicBezTo>
                    <a:pt x="25094" y="12472"/>
                    <a:pt x="25216" y="12486"/>
                    <a:pt x="25335" y="12499"/>
                  </a:cubicBezTo>
                  <a:cubicBezTo>
                    <a:pt x="25445" y="12513"/>
                    <a:pt x="25553" y="12527"/>
                    <a:pt x="25662" y="12544"/>
                  </a:cubicBezTo>
                  <a:cubicBezTo>
                    <a:pt x="25686" y="12548"/>
                    <a:pt x="25710" y="12551"/>
                    <a:pt x="25737" y="12554"/>
                  </a:cubicBezTo>
                  <a:cubicBezTo>
                    <a:pt x="25812" y="12565"/>
                    <a:pt x="25887" y="12576"/>
                    <a:pt x="25962" y="12576"/>
                  </a:cubicBezTo>
                  <a:cubicBezTo>
                    <a:pt x="25979" y="12576"/>
                    <a:pt x="25995" y="12576"/>
                    <a:pt x="26012" y="12574"/>
                  </a:cubicBezTo>
                  <a:cubicBezTo>
                    <a:pt x="26142" y="12561"/>
                    <a:pt x="26268" y="12548"/>
                    <a:pt x="26380" y="12476"/>
                  </a:cubicBezTo>
                  <a:cubicBezTo>
                    <a:pt x="26420" y="12452"/>
                    <a:pt x="26458" y="12425"/>
                    <a:pt x="26489" y="12391"/>
                  </a:cubicBezTo>
                  <a:cubicBezTo>
                    <a:pt x="26527" y="12356"/>
                    <a:pt x="26567" y="12306"/>
                    <a:pt x="26608" y="12238"/>
                  </a:cubicBezTo>
                  <a:cubicBezTo>
                    <a:pt x="26642" y="12190"/>
                    <a:pt x="26662" y="12129"/>
                    <a:pt x="26686" y="12075"/>
                  </a:cubicBezTo>
                  <a:cubicBezTo>
                    <a:pt x="26690" y="12061"/>
                    <a:pt x="26696" y="12047"/>
                    <a:pt x="26700" y="12037"/>
                  </a:cubicBezTo>
                  <a:cubicBezTo>
                    <a:pt x="26740" y="11932"/>
                    <a:pt x="26764" y="11826"/>
                    <a:pt x="26788" y="11711"/>
                  </a:cubicBezTo>
                  <a:cubicBezTo>
                    <a:pt x="26825" y="11530"/>
                    <a:pt x="26849" y="11343"/>
                    <a:pt x="26873" y="11163"/>
                  </a:cubicBezTo>
                  <a:cubicBezTo>
                    <a:pt x="26883" y="11098"/>
                    <a:pt x="26890" y="11030"/>
                    <a:pt x="26900" y="10965"/>
                  </a:cubicBezTo>
                  <a:cubicBezTo>
                    <a:pt x="26931" y="10799"/>
                    <a:pt x="26962" y="10635"/>
                    <a:pt x="26989" y="10469"/>
                  </a:cubicBezTo>
                  <a:cubicBezTo>
                    <a:pt x="27033" y="10408"/>
                    <a:pt x="27067" y="10333"/>
                    <a:pt x="27084" y="10265"/>
                  </a:cubicBezTo>
                  <a:cubicBezTo>
                    <a:pt x="27094" y="10231"/>
                    <a:pt x="27101" y="10197"/>
                    <a:pt x="27108" y="10163"/>
                  </a:cubicBezTo>
                  <a:lnTo>
                    <a:pt x="27111" y="10146"/>
                  </a:lnTo>
                  <a:cubicBezTo>
                    <a:pt x="27125" y="10064"/>
                    <a:pt x="27142" y="9982"/>
                    <a:pt x="27162" y="9901"/>
                  </a:cubicBezTo>
                  <a:cubicBezTo>
                    <a:pt x="27180" y="9816"/>
                    <a:pt x="27203" y="9728"/>
                    <a:pt x="27224" y="9646"/>
                  </a:cubicBezTo>
                  <a:cubicBezTo>
                    <a:pt x="27244" y="9571"/>
                    <a:pt x="27265" y="9496"/>
                    <a:pt x="27282" y="9422"/>
                  </a:cubicBezTo>
                  <a:cubicBezTo>
                    <a:pt x="27326" y="9221"/>
                    <a:pt x="27356" y="9020"/>
                    <a:pt x="27387" y="8830"/>
                  </a:cubicBezTo>
                  <a:cubicBezTo>
                    <a:pt x="27397" y="8744"/>
                    <a:pt x="27407" y="8659"/>
                    <a:pt x="27417" y="8574"/>
                  </a:cubicBezTo>
                  <a:lnTo>
                    <a:pt x="27417" y="8554"/>
                  </a:lnTo>
                  <a:cubicBezTo>
                    <a:pt x="27478" y="8346"/>
                    <a:pt x="27527" y="8176"/>
                    <a:pt x="27574" y="8023"/>
                  </a:cubicBezTo>
                  <a:cubicBezTo>
                    <a:pt x="27604" y="7911"/>
                    <a:pt x="27638" y="7802"/>
                    <a:pt x="27673" y="7693"/>
                  </a:cubicBezTo>
                  <a:cubicBezTo>
                    <a:pt x="27690" y="7638"/>
                    <a:pt x="27706" y="7588"/>
                    <a:pt x="27720" y="7536"/>
                  </a:cubicBezTo>
                  <a:cubicBezTo>
                    <a:pt x="27741" y="7475"/>
                    <a:pt x="27751" y="7407"/>
                    <a:pt x="27758" y="7346"/>
                  </a:cubicBezTo>
                  <a:cubicBezTo>
                    <a:pt x="27767" y="7282"/>
                    <a:pt x="27764" y="7234"/>
                    <a:pt x="27751" y="7180"/>
                  </a:cubicBezTo>
                  <a:cubicBezTo>
                    <a:pt x="27747" y="7166"/>
                    <a:pt x="27744" y="7156"/>
                    <a:pt x="27741" y="7145"/>
                  </a:cubicBezTo>
                  <a:cubicBezTo>
                    <a:pt x="27792" y="7067"/>
                    <a:pt x="27819" y="6976"/>
                    <a:pt x="27819" y="6883"/>
                  </a:cubicBezTo>
                  <a:cubicBezTo>
                    <a:pt x="27825" y="6700"/>
                    <a:pt x="27731" y="6523"/>
                    <a:pt x="27571" y="6421"/>
                  </a:cubicBezTo>
                  <a:cubicBezTo>
                    <a:pt x="27527" y="6390"/>
                    <a:pt x="27475" y="6367"/>
                    <a:pt x="27425" y="6353"/>
                  </a:cubicBezTo>
                  <a:cubicBezTo>
                    <a:pt x="27312" y="6309"/>
                    <a:pt x="27200" y="6264"/>
                    <a:pt x="27074" y="6227"/>
                  </a:cubicBezTo>
                  <a:cubicBezTo>
                    <a:pt x="27016" y="6206"/>
                    <a:pt x="26955" y="6189"/>
                    <a:pt x="26897" y="6172"/>
                  </a:cubicBezTo>
                  <a:cubicBezTo>
                    <a:pt x="26822" y="6149"/>
                    <a:pt x="26751" y="6125"/>
                    <a:pt x="26676" y="6101"/>
                  </a:cubicBezTo>
                  <a:cubicBezTo>
                    <a:pt x="26527" y="6054"/>
                    <a:pt x="26376" y="5999"/>
                    <a:pt x="26230" y="5948"/>
                  </a:cubicBezTo>
                  <a:cubicBezTo>
                    <a:pt x="26125" y="5911"/>
                    <a:pt x="26016" y="5873"/>
                    <a:pt x="25910" y="5836"/>
                  </a:cubicBezTo>
                  <a:cubicBezTo>
                    <a:pt x="25461" y="5686"/>
                    <a:pt x="24975" y="5526"/>
                    <a:pt x="24373" y="5343"/>
                  </a:cubicBezTo>
                  <a:cubicBezTo>
                    <a:pt x="24206" y="5291"/>
                    <a:pt x="24036" y="5241"/>
                    <a:pt x="23866" y="5189"/>
                  </a:cubicBezTo>
                  <a:cubicBezTo>
                    <a:pt x="23550" y="5090"/>
                    <a:pt x="23233" y="4993"/>
                    <a:pt x="22914" y="4897"/>
                  </a:cubicBezTo>
                  <a:lnTo>
                    <a:pt x="22676" y="4822"/>
                  </a:lnTo>
                  <a:cubicBezTo>
                    <a:pt x="22220" y="4682"/>
                    <a:pt x="21751" y="4539"/>
                    <a:pt x="21281" y="4417"/>
                  </a:cubicBezTo>
                  <a:lnTo>
                    <a:pt x="21253" y="4410"/>
                  </a:lnTo>
                  <a:cubicBezTo>
                    <a:pt x="21077" y="4366"/>
                    <a:pt x="20897" y="4325"/>
                    <a:pt x="20723" y="4288"/>
                  </a:cubicBezTo>
                  <a:cubicBezTo>
                    <a:pt x="20638" y="4268"/>
                    <a:pt x="20553" y="4250"/>
                    <a:pt x="20468" y="4230"/>
                  </a:cubicBezTo>
                  <a:cubicBezTo>
                    <a:pt x="20383" y="4210"/>
                    <a:pt x="20297" y="4189"/>
                    <a:pt x="20209" y="4169"/>
                  </a:cubicBezTo>
                  <a:cubicBezTo>
                    <a:pt x="20043" y="4128"/>
                    <a:pt x="19866" y="4087"/>
                    <a:pt x="19692" y="4050"/>
                  </a:cubicBezTo>
                  <a:cubicBezTo>
                    <a:pt x="19556" y="4023"/>
                    <a:pt x="19420" y="3988"/>
                    <a:pt x="19287" y="3958"/>
                  </a:cubicBezTo>
                  <a:cubicBezTo>
                    <a:pt x="19154" y="3927"/>
                    <a:pt x="19016" y="3894"/>
                    <a:pt x="18876" y="3866"/>
                  </a:cubicBezTo>
                  <a:cubicBezTo>
                    <a:pt x="18740" y="3836"/>
                    <a:pt x="18597" y="3805"/>
                    <a:pt x="18460" y="3774"/>
                  </a:cubicBezTo>
                  <a:cubicBezTo>
                    <a:pt x="18318" y="3740"/>
                    <a:pt x="18171" y="3707"/>
                    <a:pt x="18025" y="3676"/>
                  </a:cubicBezTo>
                  <a:cubicBezTo>
                    <a:pt x="17900" y="3649"/>
                    <a:pt x="17774" y="3625"/>
                    <a:pt x="17644" y="3597"/>
                  </a:cubicBezTo>
                  <a:cubicBezTo>
                    <a:pt x="17253" y="3519"/>
                    <a:pt x="16848" y="3437"/>
                    <a:pt x="16454" y="3335"/>
                  </a:cubicBezTo>
                  <a:lnTo>
                    <a:pt x="16424" y="3329"/>
                  </a:lnTo>
                  <a:cubicBezTo>
                    <a:pt x="16287" y="3291"/>
                    <a:pt x="16148" y="3254"/>
                    <a:pt x="16015" y="3217"/>
                  </a:cubicBezTo>
                  <a:cubicBezTo>
                    <a:pt x="15886" y="3183"/>
                    <a:pt x="15757" y="3148"/>
                    <a:pt x="15623" y="3115"/>
                  </a:cubicBezTo>
                  <a:lnTo>
                    <a:pt x="15600" y="3107"/>
                  </a:lnTo>
                  <a:cubicBezTo>
                    <a:pt x="15529" y="3080"/>
                    <a:pt x="15454" y="3057"/>
                    <a:pt x="15383" y="3029"/>
                  </a:cubicBezTo>
                  <a:cubicBezTo>
                    <a:pt x="15223" y="2972"/>
                    <a:pt x="15056" y="2914"/>
                    <a:pt x="14889" y="2859"/>
                  </a:cubicBezTo>
                  <a:cubicBezTo>
                    <a:pt x="14814" y="2832"/>
                    <a:pt x="14739" y="2809"/>
                    <a:pt x="14664" y="2781"/>
                  </a:cubicBezTo>
                  <a:cubicBezTo>
                    <a:pt x="14474" y="2716"/>
                    <a:pt x="14276" y="2652"/>
                    <a:pt x="14083" y="2591"/>
                  </a:cubicBezTo>
                  <a:cubicBezTo>
                    <a:pt x="13807" y="2509"/>
                    <a:pt x="13532" y="2434"/>
                    <a:pt x="13321" y="2380"/>
                  </a:cubicBezTo>
                  <a:cubicBezTo>
                    <a:pt x="13301" y="2373"/>
                    <a:pt x="13280" y="2369"/>
                    <a:pt x="13260" y="2363"/>
                  </a:cubicBezTo>
                  <a:cubicBezTo>
                    <a:pt x="12995" y="2294"/>
                    <a:pt x="12791" y="2250"/>
                    <a:pt x="12596" y="2217"/>
                  </a:cubicBezTo>
                  <a:cubicBezTo>
                    <a:pt x="12008" y="2111"/>
                    <a:pt x="11423" y="2019"/>
                    <a:pt x="10929" y="1944"/>
                  </a:cubicBezTo>
                  <a:lnTo>
                    <a:pt x="10879" y="1931"/>
                  </a:lnTo>
                  <a:cubicBezTo>
                    <a:pt x="10848" y="1924"/>
                    <a:pt x="10817" y="1914"/>
                    <a:pt x="10790" y="1906"/>
                  </a:cubicBezTo>
                  <a:lnTo>
                    <a:pt x="10759" y="1900"/>
                  </a:lnTo>
                  <a:cubicBezTo>
                    <a:pt x="10603" y="1859"/>
                    <a:pt x="10443" y="1815"/>
                    <a:pt x="10287" y="1774"/>
                  </a:cubicBezTo>
                  <a:cubicBezTo>
                    <a:pt x="10164" y="1743"/>
                    <a:pt x="10052" y="1716"/>
                    <a:pt x="9946" y="1693"/>
                  </a:cubicBezTo>
                  <a:cubicBezTo>
                    <a:pt x="9824" y="1662"/>
                    <a:pt x="9701" y="1635"/>
                    <a:pt x="9579" y="1611"/>
                  </a:cubicBezTo>
                  <a:cubicBezTo>
                    <a:pt x="9433" y="1577"/>
                    <a:pt x="9283" y="1546"/>
                    <a:pt x="9133" y="1509"/>
                  </a:cubicBezTo>
                  <a:lnTo>
                    <a:pt x="9079" y="1495"/>
                  </a:lnTo>
                  <a:cubicBezTo>
                    <a:pt x="8953" y="1465"/>
                    <a:pt x="8824" y="1434"/>
                    <a:pt x="8698" y="1404"/>
                  </a:cubicBezTo>
                  <a:cubicBezTo>
                    <a:pt x="8566" y="1369"/>
                    <a:pt x="8453" y="1339"/>
                    <a:pt x="8348" y="1308"/>
                  </a:cubicBezTo>
                  <a:cubicBezTo>
                    <a:pt x="7864" y="1168"/>
                    <a:pt x="7490" y="1063"/>
                    <a:pt x="7137" y="972"/>
                  </a:cubicBezTo>
                  <a:cubicBezTo>
                    <a:pt x="7089" y="958"/>
                    <a:pt x="7038" y="944"/>
                    <a:pt x="6990" y="934"/>
                  </a:cubicBezTo>
                  <a:cubicBezTo>
                    <a:pt x="6831" y="890"/>
                    <a:pt x="6688" y="856"/>
                    <a:pt x="6552" y="829"/>
                  </a:cubicBezTo>
                  <a:cubicBezTo>
                    <a:pt x="6330" y="781"/>
                    <a:pt x="6099" y="743"/>
                    <a:pt x="5902" y="710"/>
                  </a:cubicBezTo>
                  <a:cubicBezTo>
                    <a:pt x="5398" y="625"/>
                    <a:pt x="4888" y="526"/>
                    <a:pt x="4395" y="430"/>
                  </a:cubicBezTo>
                  <a:lnTo>
                    <a:pt x="4307" y="413"/>
                  </a:lnTo>
                  <a:cubicBezTo>
                    <a:pt x="4096" y="372"/>
                    <a:pt x="3881" y="322"/>
                    <a:pt x="3674" y="274"/>
                  </a:cubicBezTo>
                  <a:cubicBezTo>
                    <a:pt x="3613" y="261"/>
                    <a:pt x="3555" y="247"/>
                    <a:pt x="3493" y="233"/>
                  </a:cubicBezTo>
                  <a:cubicBezTo>
                    <a:pt x="3377" y="206"/>
                    <a:pt x="3259" y="182"/>
                    <a:pt x="3143" y="159"/>
                  </a:cubicBezTo>
                  <a:cubicBezTo>
                    <a:pt x="3004" y="131"/>
                    <a:pt x="2864" y="104"/>
                    <a:pt x="2724" y="70"/>
                  </a:cubicBezTo>
                  <a:cubicBezTo>
                    <a:pt x="2606" y="43"/>
                    <a:pt x="2466" y="8"/>
                    <a:pt x="2323" y="2"/>
                  </a:cubicBezTo>
                  <a:cubicBezTo>
                    <a:pt x="2310" y="1"/>
                    <a:pt x="2297" y="1"/>
                    <a:pt x="22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56"/>
            <p:cNvSpPr/>
            <p:nvPr/>
          </p:nvSpPr>
          <p:spPr>
            <a:xfrm>
              <a:off x="3389450" y="4731075"/>
              <a:ext cx="113100" cy="126575"/>
            </a:xfrm>
            <a:custGeom>
              <a:avLst/>
              <a:gdLst/>
              <a:ahLst/>
              <a:cxnLst/>
              <a:rect l="l" t="t" r="r" b="b"/>
              <a:pathLst>
                <a:path w="4524" h="5063" extrusionOk="0">
                  <a:moveTo>
                    <a:pt x="1600" y="1"/>
                  </a:moveTo>
                  <a:cubicBezTo>
                    <a:pt x="1430" y="1"/>
                    <a:pt x="1271" y="113"/>
                    <a:pt x="1221" y="280"/>
                  </a:cubicBezTo>
                  <a:cubicBezTo>
                    <a:pt x="1150" y="505"/>
                    <a:pt x="1074" y="729"/>
                    <a:pt x="1013" y="960"/>
                  </a:cubicBezTo>
                  <a:cubicBezTo>
                    <a:pt x="963" y="1164"/>
                    <a:pt x="914" y="1369"/>
                    <a:pt x="857" y="1573"/>
                  </a:cubicBezTo>
                  <a:cubicBezTo>
                    <a:pt x="806" y="1767"/>
                    <a:pt x="762" y="1960"/>
                    <a:pt x="718" y="2155"/>
                  </a:cubicBezTo>
                  <a:cubicBezTo>
                    <a:pt x="669" y="2376"/>
                    <a:pt x="629" y="2601"/>
                    <a:pt x="595" y="2825"/>
                  </a:cubicBezTo>
                  <a:cubicBezTo>
                    <a:pt x="564" y="3009"/>
                    <a:pt x="534" y="3192"/>
                    <a:pt x="503" y="3379"/>
                  </a:cubicBezTo>
                  <a:cubicBezTo>
                    <a:pt x="479" y="3512"/>
                    <a:pt x="452" y="3645"/>
                    <a:pt x="425" y="3774"/>
                  </a:cubicBezTo>
                  <a:cubicBezTo>
                    <a:pt x="398" y="3910"/>
                    <a:pt x="363" y="4042"/>
                    <a:pt x="309" y="4172"/>
                  </a:cubicBezTo>
                  <a:cubicBezTo>
                    <a:pt x="299" y="4196"/>
                    <a:pt x="289" y="4219"/>
                    <a:pt x="275" y="4243"/>
                  </a:cubicBezTo>
                  <a:cubicBezTo>
                    <a:pt x="204" y="4295"/>
                    <a:pt x="139" y="4356"/>
                    <a:pt x="95" y="4427"/>
                  </a:cubicBezTo>
                  <a:cubicBezTo>
                    <a:pt x="0" y="4587"/>
                    <a:pt x="13" y="4791"/>
                    <a:pt x="143" y="4931"/>
                  </a:cubicBezTo>
                  <a:cubicBezTo>
                    <a:pt x="190" y="4985"/>
                    <a:pt x="251" y="5022"/>
                    <a:pt x="323" y="5042"/>
                  </a:cubicBezTo>
                  <a:cubicBezTo>
                    <a:pt x="360" y="5050"/>
                    <a:pt x="398" y="5056"/>
                    <a:pt x="432" y="5063"/>
                  </a:cubicBezTo>
                  <a:cubicBezTo>
                    <a:pt x="506" y="5063"/>
                    <a:pt x="575" y="5046"/>
                    <a:pt x="639" y="5012"/>
                  </a:cubicBezTo>
                  <a:cubicBezTo>
                    <a:pt x="660" y="5006"/>
                    <a:pt x="680" y="4988"/>
                    <a:pt x="701" y="4975"/>
                  </a:cubicBezTo>
                  <a:cubicBezTo>
                    <a:pt x="796" y="4920"/>
                    <a:pt x="894" y="4876"/>
                    <a:pt x="996" y="4835"/>
                  </a:cubicBezTo>
                  <a:cubicBezTo>
                    <a:pt x="1384" y="4703"/>
                    <a:pt x="1779" y="4584"/>
                    <a:pt x="2180" y="4482"/>
                  </a:cubicBezTo>
                  <a:cubicBezTo>
                    <a:pt x="2572" y="4379"/>
                    <a:pt x="2976" y="4315"/>
                    <a:pt x="3364" y="4196"/>
                  </a:cubicBezTo>
                  <a:cubicBezTo>
                    <a:pt x="3500" y="4155"/>
                    <a:pt x="3636" y="4100"/>
                    <a:pt x="3762" y="4036"/>
                  </a:cubicBezTo>
                  <a:cubicBezTo>
                    <a:pt x="3806" y="4012"/>
                    <a:pt x="3847" y="3988"/>
                    <a:pt x="3888" y="3961"/>
                  </a:cubicBezTo>
                  <a:cubicBezTo>
                    <a:pt x="3942" y="3927"/>
                    <a:pt x="3990" y="3890"/>
                    <a:pt x="4041" y="3852"/>
                  </a:cubicBezTo>
                  <a:cubicBezTo>
                    <a:pt x="4109" y="3801"/>
                    <a:pt x="4167" y="3730"/>
                    <a:pt x="4218" y="3665"/>
                  </a:cubicBezTo>
                  <a:cubicBezTo>
                    <a:pt x="4343" y="3505"/>
                    <a:pt x="4415" y="3308"/>
                    <a:pt x="4449" y="3111"/>
                  </a:cubicBezTo>
                  <a:cubicBezTo>
                    <a:pt x="4473" y="2974"/>
                    <a:pt x="4494" y="2835"/>
                    <a:pt x="4507" y="2695"/>
                  </a:cubicBezTo>
                  <a:cubicBezTo>
                    <a:pt x="4517" y="2597"/>
                    <a:pt x="4524" y="2502"/>
                    <a:pt x="4524" y="2403"/>
                  </a:cubicBezTo>
                  <a:cubicBezTo>
                    <a:pt x="4524" y="2315"/>
                    <a:pt x="4517" y="2230"/>
                    <a:pt x="4511" y="2138"/>
                  </a:cubicBezTo>
                  <a:cubicBezTo>
                    <a:pt x="4500" y="2059"/>
                    <a:pt x="4466" y="1981"/>
                    <a:pt x="4425" y="1913"/>
                  </a:cubicBezTo>
                  <a:cubicBezTo>
                    <a:pt x="4378" y="1835"/>
                    <a:pt x="4323" y="1760"/>
                    <a:pt x="4262" y="1695"/>
                  </a:cubicBezTo>
                  <a:cubicBezTo>
                    <a:pt x="4170" y="1597"/>
                    <a:pt x="4062" y="1511"/>
                    <a:pt x="3955" y="1427"/>
                  </a:cubicBezTo>
                  <a:cubicBezTo>
                    <a:pt x="3878" y="1362"/>
                    <a:pt x="3792" y="1307"/>
                    <a:pt x="3707" y="1250"/>
                  </a:cubicBezTo>
                  <a:cubicBezTo>
                    <a:pt x="3483" y="1107"/>
                    <a:pt x="3266" y="957"/>
                    <a:pt x="3051" y="797"/>
                  </a:cubicBezTo>
                  <a:cubicBezTo>
                    <a:pt x="2949" y="720"/>
                    <a:pt x="2850" y="644"/>
                    <a:pt x="2748" y="569"/>
                  </a:cubicBezTo>
                  <a:cubicBezTo>
                    <a:pt x="2670" y="511"/>
                    <a:pt x="2588" y="454"/>
                    <a:pt x="2510" y="393"/>
                  </a:cubicBezTo>
                  <a:cubicBezTo>
                    <a:pt x="2486" y="368"/>
                    <a:pt x="2459" y="345"/>
                    <a:pt x="2432" y="318"/>
                  </a:cubicBezTo>
                  <a:cubicBezTo>
                    <a:pt x="2418" y="301"/>
                    <a:pt x="2401" y="284"/>
                    <a:pt x="2384" y="266"/>
                  </a:cubicBezTo>
                  <a:cubicBezTo>
                    <a:pt x="2306" y="192"/>
                    <a:pt x="2194" y="97"/>
                    <a:pt x="2085" y="66"/>
                  </a:cubicBezTo>
                  <a:lnTo>
                    <a:pt x="2075" y="66"/>
                  </a:lnTo>
                  <a:cubicBezTo>
                    <a:pt x="2065" y="62"/>
                    <a:pt x="2057" y="59"/>
                    <a:pt x="2051" y="59"/>
                  </a:cubicBezTo>
                  <a:cubicBezTo>
                    <a:pt x="2001" y="44"/>
                    <a:pt x="1950" y="36"/>
                    <a:pt x="1900" y="36"/>
                  </a:cubicBezTo>
                  <a:cubicBezTo>
                    <a:pt x="1862" y="36"/>
                    <a:pt x="1824" y="40"/>
                    <a:pt x="1786" y="49"/>
                  </a:cubicBezTo>
                  <a:cubicBezTo>
                    <a:pt x="1765" y="35"/>
                    <a:pt x="1741" y="26"/>
                    <a:pt x="1714" y="18"/>
                  </a:cubicBezTo>
                  <a:cubicBezTo>
                    <a:pt x="1677" y="6"/>
                    <a:pt x="1638" y="1"/>
                    <a:pt x="160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56"/>
            <p:cNvSpPr/>
            <p:nvPr/>
          </p:nvSpPr>
          <p:spPr>
            <a:xfrm>
              <a:off x="3386025" y="4714225"/>
              <a:ext cx="23675" cy="14525"/>
            </a:xfrm>
            <a:custGeom>
              <a:avLst/>
              <a:gdLst/>
              <a:ahLst/>
              <a:cxnLst/>
              <a:rect l="l" t="t" r="r" b="b"/>
              <a:pathLst>
                <a:path w="947" h="581" extrusionOk="0">
                  <a:moveTo>
                    <a:pt x="256" y="0"/>
                  </a:moveTo>
                  <a:cubicBezTo>
                    <a:pt x="196" y="0"/>
                    <a:pt x="128" y="37"/>
                    <a:pt x="89" y="73"/>
                  </a:cubicBezTo>
                  <a:cubicBezTo>
                    <a:pt x="35" y="121"/>
                    <a:pt x="4" y="189"/>
                    <a:pt x="1" y="260"/>
                  </a:cubicBezTo>
                  <a:cubicBezTo>
                    <a:pt x="1" y="332"/>
                    <a:pt x="24" y="400"/>
                    <a:pt x="72" y="451"/>
                  </a:cubicBezTo>
                  <a:cubicBezTo>
                    <a:pt x="89" y="464"/>
                    <a:pt x="109" y="478"/>
                    <a:pt x="126" y="495"/>
                  </a:cubicBezTo>
                  <a:cubicBezTo>
                    <a:pt x="167" y="519"/>
                    <a:pt x="211" y="532"/>
                    <a:pt x="263" y="536"/>
                  </a:cubicBezTo>
                  <a:cubicBezTo>
                    <a:pt x="402" y="557"/>
                    <a:pt x="541" y="577"/>
                    <a:pt x="684" y="580"/>
                  </a:cubicBezTo>
                  <a:cubicBezTo>
                    <a:pt x="820" y="580"/>
                    <a:pt x="940" y="471"/>
                    <a:pt x="943" y="332"/>
                  </a:cubicBezTo>
                  <a:cubicBezTo>
                    <a:pt x="946" y="264"/>
                    <a:pt x="922" y="199"/>
                    <a:pt x="878" y="152"/>
                  </a:cubicBezTo>
                  <a:cubicBezTo>
                    <a:pt x="861" y="138"/>
                    <a:pt x="844" y="124"/>
                    <a:pt x="827" y="111"/>
                  </a:cubicBezTo>
                  <a:cubicBezTo>
                    <a:pt x="803" y="94"/>
                    <a:pt x="780" y="83"/>
                    <a:pt x="753" y="77"/>
                  </a:cubicBezTo>
                  <a:cubicBezTo>
                    <a:pt x="735" y="73"/>
                    <a:pt x="715" y="70"/>
                    <a:pt x="698" y="70"/>
                  </a:cubicBezTo>
                  <a:cubicBezTo>
                    <a:pt x="684" y="70"/>
                    <a:pt x="674" y="67"/>
                    <a:pt x="664" y="67"/>
                  </a:cubicBezTo>
                  <a:cubicBezTo>
                    <a:pt x="535" y="42"/>
                    <a:pt x="406" y="22"/>
                    <a:pt x="276" y="2"/>
                  </a:cubicBezTo>
                  <a:cubicBezTo>
                    <a:pt x="269" y="1"/>
                    <a:pt x="263" y="0"/>
                    <a:pt x="256" y="0"/>
                  </a:cubicBezTo>
                  <a:close/>
                </a:path>
              </a:pathLst>
            </a:custGeom>
            <a:solidFill>
              <a:srgbClr val="FFD3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56"/>
            <p:cNvSpPr/>
            <p:nvPr/>
          </p:nvSpPr>
          <p:spPr>
            <a:xfrm>
              <a:off x="2740725" y="4611025"/>
              <a:ext cx="666250" cy="210675"/>
            </a:xfrm>
            <a:custGeom>
              <a:avLst/>
              <a:gdLst/>
              <a:ahLst/>
              <a:cxnLst/>
              <a:rect l="l" t="t" r="r" b="b"/>
              <a:pathLst>
                <a:path w="26650" h="8427" extrusionOk="0">
                  <a:moveTo>
                    <a:pt x="1062" y="0"/>
                  </a:moveTo>
                  <a:cubicBezTo>
                    <a:pt x="912" y="0"/>
                    <a:pt x="776" y="68"/>
                    <a:pt x="688" y="184"/>
                  </a:cubicBezTo>
                  <a:cubicBezTo>
                    <a:pt x="685" y="184"/>
                    <a:pt x="682" y="184"/>
                    <a:pt x="678" y="184"/>
                  </a:cubicBezTo>
                  <a:cubicBezTo>
                    <a:pt x="563" y="184"/>
                    <a:pt x="451" y="241"/>
                    <a:pt x="385" y="333"/>
                  </a:cubicBezTo>
                  <a:cubicBezTo>
                    <a:pt x="368" y="347"/>
                    <a:pt x="355" y="358"/>
                    <a:pt x="338" y="368"/>
                  </a:cubicBezTo>
                  <a:cubicBezTo>
                    <a:pt x="307" y="402"/>
                    <a:pt x="280" y="439"/>
                    <a:pt x="253" y="473"/>
                  </a:cubicBezTo>
                  <a:cubicBezTo>
                    <a:pt x="208" y="528"/>
                    <a:pt x="192" y="606"/>
                    <a:pt x="181" y="674"/>
                  </a:cubicBezTo>
                  <a:cubicBezTo>
                    <a:pt x="171" y="738"/>
                    <a:pt x="161" y="803"/>
                    <a:pt x="147" y="868"/>
                  </a:cubicBezTo>
                  <a:cubicBezTo>
                    <a:pt x="123" y="994"/>
                    <a:pt x="90" y="1116"/>
                    <a:pt x="65" y="1242"/>
                  </a:cubicBezTo>
                  <a:cubicBezTo>
                    <a:pt x="52" y="1306"/>
                    <a:pt x="38" y="1374"/>
                    <a:pt x="32" y="1443"/>
                  </a:cubicBezTo>
                  <a:cubicBezTo>
                    <a:pt x="24" y="1453"/>
                    <a:pt x="21" y="1463"/>
                    <a:pt x="18" y="1473"/>
                  </a:cubicBezTo>
                  <a:cubicBezTo>
                    <a:pt x="4" y="1511"/>
                    <a:pt x="1" y="1548"/>
                    <a:pt x="4" y="1586"/>
                  </a:cubicBezTo>
                  <a:cubicBezTo>
                    <a:pt x="4" y="1647"/>
                    <a:pt x="21" y="1701"/>
                    <a:pt x="41" y="1749"/>
                  </a:cubicBezTo>
                  <a:cubicBezTo>
                    <a:pt x="58" y="1800"/>
                    <a:pt x="79" y="1848"/>
                    <a:pt x="103" y="1884"/>
                  </a:cubicBezTo>
                  <a:cubicBezTo>
                    <a:pt x="147" y="1956"/>
                    <a:pt x="201" y="2027"/>
                    <a:pt x="276" y="2068"/>
                  </a:cubicBezTo>
                  <a:cubicBezTo>
                    <a:pt x="280" y="2072"/>
                    <a:pt x="283" y="2075"/>
                    <a:pt x="286" y="2075"/>
                  </a:cubicBezTo>
                  <a:cubicBezTo>
                    <a:pt x="280" y="2160"/>
                    <a:pt x="310" y="2239"/>
                    <a:pt x="368" y="2307"/>
                  </a:cubicBezTo>
                  <a:cubicBezTo>
                    <a:pt x="409" y="2361"/>
                    <a:pt x="490" y="2422"/>
                    <a:pt x="559" y="2440"/>
                  </a:cubicBezTo>
                  <a:cubicBezTo>
                    <a:pt x="589" y="2446"/>
                    <a:pt x="620" y="2453"/>
                    <a:pt x="650" y="2460"/>
                  </a:cubicBezTo>
                  <a:cubicBezTo>
                    <a:pt x="712" y="2470"/>
                    <a:pt x="773" y="2484"/>
                    <a:pt x="834" y="2497"/>
                  </a:cubicBezTo>
                  <a:cubicBezTo>
                    <a:pt x="963" y="2531"/>
                    <a:pt x="1090" y="2572"/>
                    <a:pt x="1219" y="2609"/>
                  </a:cubicBezTo>
                  <a:cubicBezTo>
                    <a:pt x="1484" y="2680"/>
                    <a:pt x="1753" y="2746"/>
                    <a:pt x="2018" y="2817"/>
                  </a:cubicBezTo>
                  <a:cubicBezTo>
                    <a:pt x="2280" y="2885"/>
                    <a:pt x="2539" y="2970"/>
                    <a:pt x="2800" y="3045"/>
                  </a:cubicBezTo>
                  <a:cubicBezTo>
                    <a:pt x="3079" y="3123"/>
                    <a:pt x="3358" y="3201"/>
                    <a:pt x="3641" y="3269"/>
                  </a:cubicBezTo>
                  <a:cubicBezTo>
                    <a:pt x="3916" y="3338"/>
                    <a:pt x="4192" y="3385"/>
                    <a:pt x="4467" y="3446"/>
                  </a:cubicBezTo>
                  <a:cubicBezTo>
                    <a:pt x="4739" y="3504"/>
                    <a:pt x="5015" y="3552"/>
                    <a:pt x="5287" y="3606"/>
                  </a:cubicBezTo>
                  <a:cubicBezTo>
                    <a:pt x="5858" y="3725"/>
                    <a:pt x="6430" y="3872"/>
                    <a:pt x="7001" y="4001"/>
                  </a:cubicBezTo>
                  <a:cubicBezTo>
                    <a:pt x="7274" y="4062"/>
                    <a:pt x="7549" y="4116"/>
                    <a:pt x="7821" y="4178"/>
                  </a:cubicBezTo>
                  <a:cubicBezTo>
                    <a:pt x="8117" y="4245"/>
                    <a:pt x="8409" y="4324"/>
                    <a:pt x="8703" y="4395"/>
                  </a:cubicBezTo>
                  <a:cubicBezTo>
                    <a:pt x="8835" y="4429"/>
                    <a:pt x="8964" y="4463"/>
                    <a:pt x="9097" y="4497"/>
                  </a:cubicBezTo>
                  <a:cubicBezTo>
                    <a:pt x="9229" y="4531"/>
                    <a:pt x="9365" y="4566"/>
                    <a:pt x="9502" y="4599"/>
                  </a:cubicBezTo>
                  <a:cubicBezTo>
                    <a:pt x="9767" y="4668"/>
                    <a:pt x="10032" y="4726"/>
                    <a:pt x="10298" y="4790"/>
                  </a:cubicBezTo>
                  <a:cubicBezTo>
                    <a:pt x="10862" y="4922"/>
                    <a:pt x="11430" y="5048"/>
                    <a:pt x="11992" y="5188"/>
                  </a:cubicBezTo>
                  <a:cubicBezTo>
                    <a:pt x="12560" y="5330"/>
                    <a:pt x="13124" y="5473"/>
                    <a:pt x="13689" y="5613"/>
                  </a:cubicBezTo>
                  <a:cubicBezTo>
                    <a:pt x="14250" y="5756"/>
                    <a:pt x="14815" y="5895"/>
                    <a:pt x="15377" y="6042"/>
                  </a:cubicBezTo>
                  <a:cubicBezTo>
                    <a:pt x="15693" y="6120"/>
                    <a:pt x="16009" y="6202"/>
                    <a:pt x="16325" y="6277"/>
                  </a:cubicBezTo>
                  <a:cubicBezTo>
                    <a:pt x="16581" y="6338"/>
                    <a:pt x="16839" y="6389"/>
                    <a:pt x="17094" y="6446"/>
                  </a:cubicBezTo>
                  <a:cubicBezTo>
                    <a:pt x="17414" y="6514"/>
                    <a:pt x="17730" y="6586"/>
                    <a:pt x="18046" y="6660"/>
                  </a:cubicBezTo>
                  <a:cubicBezTo>
                    <a:pt x="18319" y="6722"/>
                    <a:pt x="18588" y="6776"/>
                    <a:pt x="18859" y="6834"/>
                  </a:cubicBezTo>
                  <a:cubicBezTo>
                    <a:pt x="19414" y="6957"/>
                    <a:pt x="19969" y="7093"/>
                    <a:pt x="20526" y="7205"/>
                  </a:cubicBezTo>
                  <a:cubicBezTo>
                    <a:pt x="20826" y="7266"/>
                    <a:pt x="21125" y="7321"/>
                    <a:pt x="21425" y="7389"/>
                  </a:cubicBezTo>
                  <a:cubicBezTo>
                    <a:pt x="21707" y="7450"/>
                    <a:pt x="21989" y="7508"/>
                    <a:pt x="22268" y="7572"/>
                  </a:cubicBezTo>
                  <a:cubicBezTo>
                    <a:pt x="22826" y="7701"/>
                    <a:pt x="23387" y="7821"/>
                    <a:pt x="23938" y="7974"/>
                  </a:cubicBezTo>
                  <a:cubicBezTo>
                    <a:pt x="24214" y="8048"/>
                    <a:pt x="24486" y="8123"/>
                    <a:pt x="24765" y="8195"/>
                  </a:cubicBezTo>
                  <a:cubicBezTo>
                    <a:pt x="25031" y="8266"/>
                    <a:pt x="25299" y="8334"/>
                    <a:pt x="25568" y="8382"/>
                  </a:cubicBezTo>
                  <a:cubicBezTo>
                    <a:pt x="25696" y="8404"/>
                    <a:pt x="25823" y="8427"/>
                    <a:pt x="25950" y="8427"/>
                  </a:cubicBezTo>
                  <a:cubicBezTo>
                    <a:pt x="25959" y="8427"/>
                    <a:pt x="25967" y="8426"/>
                    <a:pt x="25976" y="8426"/>
                  </a:cubicBezTo>
                  <a:cubicBezTo>
                    <a:pt x="26023" y="8426"/>
                    <a:pt x="26071" y="8420"/>
                    <a:pt x="26116" y="8412"/>
                  </a:cubicBezTo>
                  <a:cubicBezTo>
                    <a:pt x="26156" y="8406"/>
                    <a:pt x="26235" y="8368"/>
                    <a:pt x="26262" y="8338"/>
                  </a:cubicBezTo>
                  <a:cubicBezTo>
                    <a:pt x="26299" y="8301"/>
                    <a:pt x="26329" y="8263"/>
                    <a:pt x="26347" y="8212"/>
                  </a:cubicBezTo>
                  <a:cubicBezTo>
                    <a:pt x="26364" y="8161"/>
                    <a:pt x="26370" y="8093"/>
                    <a:pt x="26353" y="8042"/>
                  </a:cubicBezTo>
                  <a:cubicBezTo>
                    <a:pt x="26329" y="7957"/>
                    <a:pt x="26292" y="7878"/>
                    <a:pt x="26262" y="7797"/>
                  </a:cubicBezTo>
                  <a:cubicBezTo>
                    <a:pt x="26248" y="7767"/>
                    <a:pt x="26231" y="7739"/>
                    <a:pt x="26210" y="7712"/>
                  </a:cubicBezTo>
                  <a:cubicBezTo>
                    <a:pt x="26214" y="7705"/>
                    <a:pt x="26214" y="7701"/>
                    <a:pt x="26218" y="7698"/>
                  </a:cubicBezTo>
                  <a:cubicBezTo>
                    <a:pt x="26221" y="7688"/>
                    <a:pt x="26224" y="7674"/>
                    <a:pt x="26227" y="7665"/>
                  </a:cubicBezTo>
                  <a:cubicBezTo>
                    <a:pt x="26238" y="7657"/>
                    <a:pt x="26245" y="7654"/>
                    <a:pt x="26255" y="7647"/>
                  </a:cubicBezTo>
                  <a:cubicBezTo>
                    <a:pt x="26367" y="7583"/>
                    <a:pt x="26469" y="7491"/>
                    <a:pt x="26534" y="7379"/>
                  </a:cubicBezTo>
                  <a:cubicBezTo>
                    <a:pt x="26609" y="7252"/>
                    <a:pt x="26650" y="7103"/>
                    <a:pt x="26629" y="6957"/>
                  </a:cubicBezTo>
                  <a:cubicBezTo>
                    <a:pt x="26618" y="6902"/>
                    <a:pt x="26602" y="6855"/>
                    <a:pt x="26574" y="6814"/>
                  </a:cubicBezTo>
                  <a:cubicBezTo>
                    <a:pt x="26578" y="6803"/>
                    <a:pt x="26582" y="6793"/>
                    <a:pt x="26585" y="6780"/>
                  </a:cubicBezTo>
                  <a:cubicBezTo>
                    <a:pt x="26609" y="6709"/>
                    <a:pt x="26623" y="6630"/>
                    <a:pt x="26626" y="6552"/>
                  </a:cubicBezTo>
                  <a:cubicBezTo>
                    <a:pt x="26629" y="6426"/>
                    <a:pt x="26574" y="6286"/>
                    <a:pt x="26489" y="6195"/>
                  </a:cubicBezTo>
                  <a:cubicBezTo>
                    <a:pt x="26418" y="6117"/>
                    <a:pt x="26316" y="6065"/>
                    <a:pt x="26214" y="6045"/>
                  </a:cubicBezTo>
                  <a:cubicBezTo>
                    <a:pt x="26180" y="6038"/>
                    <a:pt x="26149" y="6035"/>
                    <a:pt x="26119" y="6028"/>
                  </a:cubicBezTo>
                  <a:cubicBezTo>
                    <a:pt x="25996" y="6004"/>
                    <a:pt x="25877" y="5971"/>
                    <a:pt x="25755" y="5936"/>
                  </a:cubicBezTo>
                  <a:cubicBezTo>
                    <a:pt x="25629" y="5902"/>
                    <a:pt x="25503" y="5868"/>
                    <a:pt x="25378" y="5837"/>
                  </a:cubicBezTo>
                  <a:cubicBezTo>
                    <a:pt x="25244" y="5807"/>
                    <a:pt x="25108" y="5776"/>
                    <a:pt x="24976" y="5746"/>
                  </a:cubicBezTo>
                  <a:cubicBezTo>
                    <a:pt x="24894" y="5729"/>
                    <a:pt x="24816" y="5708"/>
                    <a:pt x="24737" y="5688"/>
                  </a:cubicBezTo>
                  <a:cubicBezTo>
                    <a:pt x="24690" y="5674"/>
                    <a:pt x="24643" y="5660"/>
                    <a:pt x="24598" y="5651"/>
                  </a:cubicBezTo>
                  <a:cubicBezTo>
                    <a:pt x="24337" y="5586"/>
                    <a:pt x="24081" y="5514"/>
                    <a:pt x="23822" y="5440"/>
                  </a:cubicBezTo>
                  <a:cubicBezTo>
                    <a:pt x="23537" y="5358"/>
                    <a:pt x="23248" y="5280"/>
                    <a:pt x="22962" y="5201"/>
                  </a:cubicBezTo>
                  <a:cubicBezTo>
                    <a:pt x="22918" y="5188"/>
                    <a:pt x="22870" y="5178"/>
                    <a:pt x="22826" y="5164"/>
                  </a:cubicBezTo>
                  <a:cubicBezTo>
                    <a:pt x="22608" y="5109"/>
                    <a:pt x="22387" y="5059"/>
                    <a:pt x="22169" y="5007"/>
                  </a:cubicBezTo>
                  <a:cubicBezTo>
                    <a:pt x="21894" y="4943"/>
                    <a:pt x="21615" y="4878"/>
                    <a:pt x="21340" y="4814"/>
                  </a:cubicBezTo>
                  <a:cubicBezTo>
                    <a:pt x="21051" y="4746"/>
                    <a:pt x="20765" y="4674"/>
                    <a:pt x="20475" y="4606"/>
                  </a:cubicBezTo>
                  <a:cubicBezTo>
                    <a:pt x="19891" y="4470"/>
                    <a:pt x="19302" y="4330"/>
                    <a:pt x="18713" y="4198"/>
                  </a:cubicBezTo>
                  <a:cubicBezTo>
                    <a:pt x="18162" y="4076"/>
                    <a:pt x="17611" y="3946"/>
                    <a:pt x="17063" y="3803"/>
                  </a:cubicBezTo>
                  <a:cubicBezTo>
                    <a:pt x="16465" y="3654"/>
                    <a:pt x="15870" y="3507"/>
                    <a:pt x="15270" y="3361"/>
                  </a:cubicBezTo>
                  <a:cubicBezTo>
                    <a:pt x="15030" y="3300"/>
                    <a:pt x="14781" y="3245"/>
                    <a:pt x="14536" y="3187"/>
                  </a:cubicBezTo>
                  <a:cubicBezTo>
                    <a:pt x="14529" y="3187"/>
                    <a:pt x="14523" y="3184"/>
                    <a:pt x="14515" y="3184"/>
                  </a:cubicBezTo>
                  <a:cubicBezTo>
                    <a:pt x="14264" y="3120"/>
                    <a:pt x="14009" y="3048"/>
                    <a:pt x="13757" y="2980"/>
                  </a:cubicBezTo>
                  <a:cubicBezTo>
                    <a:pt x="13196" y="2834"/>
                    <a:pt x="12638" y="2691"/>
                    <a:pt x="12077" y="2548"/>
                  </a:cubicBezTo>
                  <a:cubicBezTo>
                    <a:pt x="11495" y="2399"/>
                    <a:pt x="10910" y="2256"/>
                    <a:pt x="10328" y="2102"/>
                  </a:cubicBezTo>
                  <a:cubicBezTo>
                    <a:pt x="9770" y="1953"/>
                    <a:pt x="9213" y="1813"/>
                    <a:pt x="8654" y="1664"/>
                  </a:cubicBezTo>
                  <a:cubicBezTo>
                    <a:pt x="8376" y="1592"/>
                    <a:pt x="8090" y="1528"/>
                    <a:pt x="7811" y="1466"/>
                  </a:cubicBezTo>
                  <a:cubicBezTo>
                    <a:pt x="7505" y="1399"/>
                    <a:pt x="7202" y="1330"/>
                    <a:pt x="6896" y="1262"/>
                  </a:cubicBezTo>
                  <a:cubicBezTo>
                    <a:pt x="6621" y="1201"/>
                    <a:pt x="6348" y="1137"/>
                    <a:pt x="6073" y="1075"/>
                  </a:cubicBezTo>
                  <a:cubicBezTo>
                    <a:pt x="5794" y="1011"/>
                    <a:pt x="5511" y="953"/>
                    <a:pt x="5236" y="884"/>
                  </a:cubicBezTo>
                  <a:cubicBezTo>
                    <a:pt x="5093" y="851"/>
                    <a:pt x="4950" y="813"/>
                    <a:pt x="4807" y="776"/>
                  </a:cubicBezTo>
                  <a:cubicBezTo>
                    <a:pt x="4674" y="741"/>
                    <a:pt x="4539" y="708"/>
                    <a:pt x="4403" y="674"/>
                  </a:cubicBezTo>
                  <a:cubicBezTo>
                    <a:pt x="4131" y="609"/>
                    <a:pt x="3858" y="537"/>
                    <a:pt x="3586" y="473"/>
                  </a:cubicBezTo>
                  <a:cubicBezTo>
                    <a:pt x="3314" y="412"/>
                    <a:pt x="3035" y="358"/>
                    <a:pt x="2763" y="297"/>
                  </a:cubicBezTo>
                  <a:cubicBezTo>
                    <a:pt x="2467" y="228"/>
                    <a:pt x="2167" y="174"/>
                    <a:pt x="1865" y="137"/>
                  </a:cubicBezTo>
                  <a:cubicBezTo>
                    <a:pt x="1800" y="126"/>
                    <a:pt x="1732" y="116"/>
                    <a:pt x="1664" y="109"/>
                  </a:cubicBezTo>
                  <a:cubicBezTo>
                    <a:pt x="1600" y="96"/>
                    <a:pt x="1535" y="82"/>
                    <a:pt x="1470" y="68"/>
                  </a:cubicBezTo>
                  <a:cubicBezTo>
                    <a:pt x="1423" y="58"/>
                    <a:pt x="1375" y="48"/>
                    <a:pt x="1324" y="38"/>
                  </a:cubicBezTo>
                  <a:cubicBezTo>
                    <a:pt x="1266" y="24"/>
                    <a:pt x="1201" y="17"/>
                    <a:pt x="1140" y="7"/>
                  </a:cubicBezTo>
                  <a:cubicBezTo>
                    <a:pt x="1113" y="3"/>
                    <a:pt x="1090" y="0"/>
                    <a:pt x="10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56"/>
            <p:cNvSpPr/>
            <p:nvPr/>
          </p:nvSpPr>
          <p:spPr>
            <a:xfrm>
              <a:off x="2472525" y="4511500"/>
              <a:ext cx="1075625" cy="360600"/>
            </a:xfrm>
            <a:custGeom>
              <a:avLst/>
              <a:gdLst/>
              <a:ahLst/>
              <a:cxnLst/>
              <a:rect l="l" t="t" r="r" b="b"/>
              <a:pathLst>
                <a:path w="43025" h="14424" extrusionOk="0">
                  <a:moveTo>
                    <a:pt x="38163" y="8768"/>
                  </a:moveTo>
                  <a:lnTo>
                    <a:pt x="38167" y="8774"/>
                  </a:lnTo>
                  <a:cubicBezTo>
                    <a:pt x="38177" y="8781"/>
                    <a:pt x="38183" y="8784"/>
                    <a:pt x="38191" y="8791"/>
                  </a:cubicBezTo>
                  <a:cubicBezTo>
                    <a:pt x="38340" y="8917"/>
                    <a:pt x="38503" y="9040"/>
                    <a:pt x="38687" y="9165"/>
                  </a:cubicBezTo>
                  <a:cubicBezTo>
                    <a:pt x="39054" y="9421"/>
                    <a:pt x="39436" y="9672"/>
                    <a:pt x="39759" y="9883"/>
                  </a:cubicBezTo>
                  <a:lnTo>
                    <a:pt x="39864" y="9952"/>
                  </a:lnTo>
                  <a:cubicBezTo>
                    <a:pt x="40000" y="10040"/>
                    <a:pt x="40139" y="10131"/>
                    <a:pt x="40276" y="10227"/>
                  </a:cubicBezTo>
                  <a:cubicBezTo>
                    <a:pt x="40371" y="10294"/>
                    <a:pt x="40463" y="10366"/>
                    <a:pt x="40555" y="10434"/>
                  </a:cubicBezTo>
                  <a:cubicBezTo>
                    <a:pt x="40629" y="10489"/>
                    <a:pt x="40701" y="10543"/>
                    <a:pt x="40775" y="10597"/>
                  </a:cubicBezTo>
                  <a:cubicBezTo>
                    <a:pt x="40861" y="10659"/>
                    <a:pt x="40946" y="10720"/>
                    <a:pt x="41031" y="10778"/>
                  </a:cubicBezTo>
                  <a:cubicBezTo>
                    <a:pt x="40990" y="10880"/>
                    <a:pt x="40946" y="10982"/>
                    <a:pt x="40902" y="11084"/>
                  </a:cubicBezTo>
                  <a:cubicBezTo>
                    <a:pt x="40850" y="11200"/>
                    <a:pt x="40800" y="11322"/>
                    <a:pt x="40752" y="11441"/>
                  </a:cubicBezTo>
                  <a:cubicBezTo>
                    <a:pt x="40704" y="11557"/>
                    <a:pt x="40664" y="11673"/>
                    <a:pt x="40623" y="11792"/>
                  </a:cubicBezTo>
                  <a:cubicBezTo>
                    <a:pt x="40606" y="11846"/>
                    <a:pt x="40585" y="11911"/>
                    <a:pt x="40571" y="11975"/>
                  </a:cubicBezTo>
                  <a:cubicBezTo>
                    <a:pt x="40558" y="12026"/>
                    <a:pt x="40551" y="12077"/>
                    <a:pt x="40541" y="12128"/>
                  </a:cubicBezTo>
                  <a:lnTo>
                    <a:pt x="40541" y="12166"/>
                  </a:lnTo>
                  <a:cubicBezTo>
                    <a:pt x="40544" y="12169"/>
                    <a:pt x="40544" y="12176"/>
                    <a:pt x="40544" y="12180"/>
                  </a:cubicBezTo>
                  <a:cubicBezTo>
                    <a:pt x="40544" y="12217"/>
                    <a:pt x="40551" y="12247"/>
                    <a:pt x="40561" y="12282"/>
                  </a:cubicBezTo>
                  <a:cubicBezTo>
                    <a:pt x="40568" y="12305"/>
                    <a:pt x="40575" y="12326"/>
                    <a:pt x="40588" y="12346"/>
                  </a:cubicBezTo>
                  <a:cubicBezTo>
                    <a:pt x="40548" y="12360"/>
                    <a:pt x="40504" y="12376"/>
                    <a:pt x="40463" y="12390"/>
                  </a:cubicBezTo>
                  <a:cubicBezTo>
                    <a:pt x="40378" y="12424"/>
                    <a:pt x="40293" y="12458"/>
                    <a:pt x="40208" y="12492"/>
                  </a:cubicBezTo>
                  <a:cubicBezTo>
                    <a:pt x="40130" y="12523"/>
                    <a:pt x="40051" y="12553"/>
                    <a:pt x="39973" y="12584"/>
                  </a:cubicBezTo>
                  <a:cubicBezTo>
                    <a:pt x="39888" y="12615"/>
                    <a:pt x="39803" y="12649"/>
                    <a:pt x="39721" y="12682"/>
                  </a:cubicBezTo>
                  <a:cubicBezTo>
                    <a:pt x="39653" y="12710"/>
                    <a:pt x="39585" y="12740"/>
                    <a:pt x="39517" y="12768"/>
                  </a:cubicBezTo>
                  <a:cubicBezTo>
                    <a:pt x="39306" y="12842"/>
                    <a:pt x="39089" y="12914"/>
                    <a:pt x="38877" y="12982"/>
                  </a:cubicBezTo>
                  <a:cubicBezTo>
                    <a:pt x="38772" y="13013"/>
                    <a:pt x="38667" y="13047"/>
                    <a:pt x="38565" y="13084"/>
                  </a:cubicBezTo>
                  <a:cubicBezTo>
                    <a:pt x="38428" y="13128"/>
                    <a:pt x="38252" y="13183"/>
                    <a:pt x="38068" y="13227"/>
                  </a:cubicBezTo>
                  <a:cubicBezTo>
                    <a:pt x="37891" y="13268"/>
                    <a:pt x="37738" y="13305"/>
                    <a:pt x="37595" y="13343"/>
                  </a:cubicBezTo>
                  <a:cubicBezTo>
                    <a:pt x="37530" y="13360"/>
                    <a:pt x="37462" y="13380"/>
                    <a:pt x="37395" y="13401"/>
                  </a:cubicBezTo>
                  <a:cubicBezTo>
                    <a:pt x="37337" y="13417"/>
                    <a:pt x="37272" y="13438"/>
                    <a:pt x="37211" y="13455"/>
                  </a:cubicBezTo>
                  <a:cubicBezTo>
                    <a:pt x="37191" y="13458"/>
                    <a:pt x="37170" y="13465"/>
                    <a:pt x="37150" y="13472"/>
                  </a:cubicBezTo>
                  <a:cubicBezTo>
                    <a:pt x="37115" y="13482"/>
                    <a:pt x="37081" y="13492"/>
                    <a:pt x="37048" y="13499"/>
                  </a:cubicBezTo>
                  <a:cubicBezTo>
                    <a:pt x="37017" y="13506"/>
                    <a:pt x="36983" y="13513"/>
                    <a:pt x="36952" y="13523"/>
                  </a:cubicBezTo>
                  <a:cubicBezTo>
                    <a:pt x="36935" y="13527"/>
                    <a:pt x="36918" y="13530"/>
                    <a:pt x="36902" y="13536"/>
                  </a:cubicBezTo>
                  <a:cubicBezTo>
                    <a:pt x="36922" y="13492"/>
                    <a:pt x="36938" y="13451"/>
                    <a:pt x="36959" y="13407"/>
                  </a:cubicBezTo>
                  <a:lnTo>
                    <a:pt x="36990" y="13343"/>
                  </a:lnTo>
                  <a:cubicBezTo>
                    <a:pt x="37065" y="13193"/>
                    <a:pt x="37136" y="13040"/>
                    <a:pt x="37180" y="12880"/>
                  </a:cubicBezTo>
                  <a:cubicBezTo>
                    <a:pt x="37211" y="12771"/>
                    <a:pt x="37238" y="12666"/>
                    <a:pt x="37265" y="12560"/>
                  </a:cubicBezTo>
                  <a:cubicBezTo>
                    <a:pt x="37285" y="12478"/>
                    <a:pt x="37306" y="12401"/>
                    <a:pt x="37326" y="12319"/>
                  </a:cubicBezTo>
                  <a:cubicBezTo>
                    <a:pt x="37371" y="12159"/>
                    <a:pt x="37418" y="11993"/>
                    <a:pt x="37462" y="11836"/>
                  </a:cubicBezTo>
                  <a:lnTo>
                    <a:pt x="37500" y="11693"/>
                  </a:lnTo>
                  <a:cubicBezTo>
                    <a:pt x="37520" y="11621"/>
                    <a:pt x="37538" y="11550"/>
                    <a:pt x="37551" y="11478"/>
                  </a:cubicBezTo>
                  <a:cubicBezTo>
                    <a:pt x="37555" y="11455"/>
                    <a:pt x="37558" y="11434"/>
                    <a:pt x="37564" y="11410"/>
                  </a:cubicBezTo>
                  <a:cubicBezTo>
                    <a:pt x="37582" y="11322"/>
                    <a:pt x="37605" y="11230"/>
                    <a:pt x="37626" y="11142"/>
                  </a:cubicBezTo>
                  <a:lnTo>
                    <a:pt x="37643" y="11074"/>
                  </a:lnTo>
                  <a:cubicBezTo>
                    <a:pt x="37673" y="10948"/>
                    <a:pt x="37701" y="10815"/>
                    <a:pt x="37728" y="10690"/>
                  </a:cubicBezTo>
                  <a:cubicBezTo>
                    <a:pt x="37742" y="10621"/>
                    <a:pt x="37755" y="10550"/>
                    <a:pt x="37769" y="10478"/>
                  </a:cubicBezTo>
                  <a:cubicBezTo>
                    <a:pt x="37809" y="10291"/>
                    <a:pt x="37857" y="10098"/>
                    <a:pt x="37908" y="9903"/>
                  </a:cubicBezTo>
                  <a:cubicBezTo>
                    <a:pt x="37918" y="9863"/>
                    <a:pt x="37929" y="9822"/>
                    <a:pt x="37938" y="9784"/>
                  </a:cubicBezTo>
                  <a:cubicBezTo>
                    <a:pt x="37952" y="9740"/>
                    <a:pt x="37963" y="9696"/>
                    <a:pt x="37976" y="9652"/>
                  </a:cubicBezTo>
                  <a:cubicBezTo>
                    <a:pt x="37996" y="9574"/>
                    <a:pt x="38010" y="9495"/>
                    <a:pt x="38020" y="9417"/>
                  </a:cubicBezTo>
                  <a:lnTo>
                    <a:pt x="38027" y="9390"/>
                  </a:lnTo>
                  <a:cubicBezTo>
                    <a:pt x="38061" y="9203"/>
                    <a:pt x="38089" y="9046"/>
                    <a:pt x="38133" y="8886"/>
                  </a:cubicBezTo>
                  <a:lnTo>
                    <a:pt x="38147" y="8836"/>
                  </a:lnTo>
                  <a:cubicBezTo>
                    <a:pt x="38153" y="8815"/>
                    <a:pt x="38156" y="8791"/>
                    <a:pt x="38163" y="8768"/>
                  </a:cubicBezTo>
                  <a:close/>
                  <a:moveTo>
                    <a:pt x="4433" y="717"/>
                  </a:moveTo>
                  <a:cubicBezTo>
                    <a:pt x="4540" y="717"/>
                    <a:pt x="4646" y="720"/>
                    <a:pt x="4752" y="722"/>
                  </a:cubicBezTo>
                  <a:cubicBezTo>
                    <a:pt x="4905" y="726"/>
                    <a:pt x="5058" y="733"/>
                    <a:pt x="5205" y="739"/>
                  </a:cubicBezTo>
                  <a:cubicBezTo>
                    <a:pt x="5779" y="774"/>
                    <a:pt x="6358" y="865"/>
                    <a:pt x="6915" y="951"/>
                  </a:cubicBezTo>
                  <a:cubicBezTo>
                    <a:pt x="6993" y="964"/>
                    <a:pt x="7075" y="978"/>
                    <a:pt x="7154" y="987"/>
                  </a:cubicBezTo>
                  <a:lnTo>
                    <a:pt x="7419" y="1032"/>
                  </a:lnTo>
                  <a:cubicBezTo>
                    <a:pt x="7572" y="1056"/>
                    <a:pt x="7725" y="1083"/>
                    <a:pt x="7878" y="1107"/>
                  </a:cubicBezTo>
                  <a:lnTo>
                    <a:pt x="8092" y="1141"/>
                  </a:lnTo>
                  <a:cubicBezTo>
                    <a:pt x="8198" y="1158"/>
                    <a:pt x="8300" y="1171"/>
                    <a:pt x="8402" y="1188"/>
                  </a:cubicBezTo>
                  <a:lnTo>
                    <a:pt x="8616" y="1219"/>
                  </a:lnTo>
                  <a:cubicBezTo>
                    <a:pt x="8851" y="1260"/>
                    <a:pt x="9086" y="1301"/>
                    <a:pt x="9317" y="1345"/>
                  </a:cubicBezTo>
                  <a:cubicBezTo>
                    <a:pt x="9657" y="1406"/>
                    <a:pt x="10008" y="1467"/>
                    <a:pt x="10358" y="1525"/>
                  </a:cubicBezTo>
                  <a:cubicBezTo>
                    <a:pt x="10681" y="1576"/>
                    <a:pt x="11018" y="1627"/>
                    <a:pt x="11290" y="1672"/>
                  </a:cubicBezTo>
                  <a:cubicBezTo>
                    <a:pt x="11716" y="1743"/>
                    <a:pt x="12154" y="1824"/>
                    <a:pt x="12589" y="1913"/>
                  </a:cubicBezTo>
                  <a:cubicBezTo>
                    <a:pt x="12801" y="1957"/>
                    <a:pt x="13014" y="1998"/>
                    <a:pt x="13222" y="2036"/>
                  </a:cubicBezTo>
                  <a:cubicBezTo>
                    <a:pt x="13430" y="2076"/>
                    <a:pt x="13647" y="2117"/>
                    <a:pt x="13859" y="2161"/>
                  </a:cubicBezTo>
                  <a:cubicBezTo>
                    <a:pt x="14691" y="2331"/>
                    <a:pt x="15583" y="2518"/>
                    <a:pt x="16467" y="2709"/>
                  </a:cubicBezTo>
                  <a:lnTo>
                    <a:pt x="16518" y="2722"/>
                  </a:lnTo>
                  <a:cubicBezTo>
                    <a:pt x="16723" y="2767"/>
                    <a:pt x="16930" y="2811"/>
                    <a:pt x="17134" y="2859"/>
                  </a:cubicBezTo>
                  <a:cubicBezTo>
                    <a:pt x="17243" y="2882"/>
                    <a:pt x="17352" y="2906"/>
                    <a:pt x="17461" y="2926"/>
                  </a:cubicBezTo>
                  <a:cubicBezTo>
                    <a:pt x="17556" y="2947"/>
                    <a:pt x="17651" y="2967"/>
                    <a:pt x="17746" y="2988"/>
                  </a:cubicBezTo>
                  <a:cubicBezTo>
                    <a:pt x="17866" y="3015"/>
                    <a:pt x="17985" y="3042"/>
                    <a:pt x="18104" y="3069"/>
                  </a:cubicBezTo>
                  <a:cubicBezTo>
                    <a:pt x="18410" y="3138"/>
                    <a:pt x="18729" y="3209"/>
                    <a:pt x="19043" y="3273"/>
                  </a:cubicBezTo>
                  <a:cubicBezTo>
                    <a:pt x="19247" y="3318"/>
                    <a:pt x="19454" y="3366"/>
                    <a:pt x="19658" y="3410"/>
                  </a:cubicBezTo>
                  <a:cubicBezTo>
                    <a:pt x="19889" y="3461"/>
                    <a:pt x="20131" y="3515"/>
                    <a:pt x="20369" y="3566"/>
                  </a:cubicBezTo>
                  <a:cubicBezTo>
                    <a:pt x="20464" y="3587"/>
                    <a:pt x="20563" y="3607"/>
                    <a:pt x="20658" y="3628"/>
                  </a:cubicBezTo>
                  <a:cubicBezTo>
                    <a:pt x="20784" y="3651"/>
                    <a:pt x="20910" y="3678"/>
                    <a:pt x="21036" y="3706"/>
                  </a:cubicBezTo>
                  <a:cubicBezTo>
                    <a:pt x="21186" y="3736"/>
                    <a:pt x="21338" y="3774"/>
                    <a:pt x="21485" y="3804"/>
                  </a:cubicBezTo>
                  <a:cubicBezTo>
                    <a:pt x="21549" y="3821"/>
                    <a:pt x="21610" y="3835"/>
                    <a:pt x="21676" y="3849"/>
                  </a:cubicBezTo>
                  <a:cubicBezTo>
                    <a:pt x="21753" y="3869"/>
                    <a:pt x="21835" y="3886"/>
                    <a:pt x="21913" y="3903"/>
                  </a:cubicBezTo>
                  <a:cubicBezTo>
                    <a:pt x="22043" y="3931"/>
                    <a:pt x="22175" y="3957"/>
                    <a:pt x="22304" y="3988"/>
                  </a:cubicBezTo>
                  <a:cubicBezTo>
                    <a:pt x="22451" y="4025"/>
                    <a:pt x="22590" y="4060"/>
                    <a:pt x="22726" y="4094"/>
                  </a:cubicBezTo>
                  <a:cubicBezTo>
                    <a:pt x="22808" y="4114"/>
                    <a:pt x="22890" y="4138"/>
                    <a:pt x="22971" y="4158"/>
                  </a:cubicBezTo>
                  <a:lnTo>
                    <a:pt x="23084" y="4189"/>
                  </a:lnTo>
                  <a:cubicBezTo>
                    <a:pt x="23196" y="4220"/>
                    <a:pt x="23312" y="4250"/>
                    <a:pt x="23424" y="4278"/>
                  </a:cubicBezTo>
                  <a:cubicBezTo>
                    <a:pt x="23485" y="4294"/>
                    <a:pt x="23543" y="4308"/>
                    <a:pt x="23601" y="4322"/>
                  </a:cubicBezTo>
                  <a:lnTo>
                    <a:pt x="23631" y="4328"/>
                  </a:lnTo>
                  <a:cubicBezTo>
                    <a:pt x="23855" y="4383"/>
                    <a:pt x="24091" y="4437"/>
                    <a:pt x="24318" y="4498"/>
                  </a:cubicBezTo>
                  <a:lnTo>
                    <a:pt x="24342" y="4505"/>
                  </a:lnTo>
                  <a:cubicBezTo>
                    <a:pt x="24526" y="4549"/>
                    <a:pt x="24709" y="4597"/>
                    <a:pt x="24893" y="4641"/>
                  </a:cubicBezTo>
                  <a:lnTo>
                    <a:pt x="24937" y="4651"/>
                  </a:lnTo>
                  <a:lnTo>
                    <a:pt x="24978" y="4661"/>
                  </a:lnTo>
                  <a:cubicBezTo>
                    <a:pt x="25169" y="4709"/>
                    <a:pt x="25359" y="4757"/>
                    <a:pt x="25549" y="4804"/>
                  </a:cubicBezTo>
                  <a:lnTo>
                    <a:pt x="25594" y="4815"/>
                  </a:lnTo>
                  <a:lnTo>
                    <a:pt x="25635" y="4825"/>
                  </a:lnTo>
                  <a:cubicBezTo>
                    <a:pt x="25843" y="4879"/>
                    <a:pt x="26043" y="4927"/>
                    <a:pt x="26268" y="4981"/>
                  </a:cubicBezTo>
                  <a:lnTo>
                    <a:pt x="26332" y="4998"/>
                  </a:lnTo>
                  <a:cubicBezTo>
                    <a:pt x="26519" y="5046"/>
                    <a:pt x="26717" y="5094"/>
                    <a:pt x="26907" y="5141"/>
                  </a:cubicBezTo>
                  <a:lnTo>
                    <a:pt x="26962" y="5155"/>
                  </a:lnTo>
                  <a:cubicBezTo>
                    <a:pt x="27030" y="5171"/>
                    <a:pt x="27101" y="5192"/>
                    <a:pt x="27169" y="5209"/>
                  </a:cubicBezTo>
                  <a:cubicBezTo>
                    <a:pt x="27271" y="5233"/>
                    <a:pt x="27370" y="5260"/>
                    <a:pt x="27472" y="5284"/>
                  </a:cubicBezTo>
                  <a:lnTo>
                    <a:pt x="27618" y="5322"/>
                  </a:lnTo>
                  <a:lnTo>
                    <a:pt x="27622" y="5325"/>
                  </a:lnTo>
                  <a:cubicBezTo>
                    <a:pt x="27761" y="5359"/>
                    <a:pt x="27901" y="5400"/>
                    <a:pt x="28036" y="5441"/>
                  </a:cubicBezTo>
                  <a:cubicBezTo>
                    <a:pt x="28097" y="5457"/>
                    <a:pt x="28155" y="5478"/>
                    <a:pt x="28217" y="5495"/>
                  </a:cubicBezTo>
                  <a:cubicBezTo>
                    <a:pt x="28680" y="5628"/>
                    <a:pt x="29040" y="5727"/>
                    <a:pt x="29380" y="5815"/>
                  </a:cubicBezTo>
                  <a:cubicBezTo>
                    <a:pt x="29427" y="5825"/>
                    <a:pt x="29472" y="5838"/>
                    <a:pt x="29520" y="5849"/>
                  </a:cubicBezTo>
                  <a:cubicBezTo>
                    <a:pt x="29598" y="5870"/>
                    <a:pt x="29680" y="5890"/>
                    <a:pt x="29758" y="5910"/>
                  </a:cubicBezTo>
                  <a:cubicBezTo>
                    <a:pt x="29934" y="5954"/>
                    <a:pt x="30081" y="5995"/>
                    <a:pt x="30214" y="6033"/>
                  </a:cubicBezTo>
                  <a:cubicBezTo>
                    <a:pt x="30343" y="6070"/>
                    <a:pt x="30476" y="6107"/>
                    <a:pt x="30605" y="6148"/>
                  </a:cubicBezTo>
                  <a:cubicBezTo>
                    <a:pt x="30686" y="6172"/>
                    <a:pt x="30768" y="6196"/>
                    <a:pt x="30853" y="6223"/>
                  </a:cubicBezTo>
                  <a:lnTo>
                    <a:pt x="31346" y="6366"/>
                  </a:lnTo>
                  <a:cubicBezTo>
                    <a:pt x="31625" y="6451"/>
                    <a:pt x="31904" y="6532"/>
                    <a:pt x="32183" y="6614"/>
                  </a:cubicBezTo>
                  <a:cubicBezTo>
                    <a:pt x="32374" y="6669"/>
                    <a:pt x="32564" y="6727"/>
                    <a:pt x="32754" y="6781"/>
                  </a:cubicBezTo>
                  <a:cubicBezTo>
                    <a:pt x="33401" y="6972"/>
                    <a:pt x="34071" y="7168"/>
                    <a:pt x="34724" y="7376"/>
                  </a:cubicBezTo>
                  <a:cubicBezTo>
                    <a:pt x="34897" y="7430"/>
                    <a:pt x="35122" y="7502"/>
                    <a:pt x="35343" y="7584"/>
                  </a:cubicBezTo>
                  <a:cubicBezTo>
                    <a:pt x="35398" y="7600"/>
                    <a:pt x="35456" y="7621"/>
                    <a:pt x="35514" y="7645"/>
                  </a:cubicBezTo>
                  <a:cubicBezTo>
                    <a:pt x="35657" y="7693"/>
                    <a:pt x="35803" y="7747"/>
                    <a:pt x="35946" y="7795"/>
                  </a:cubicBezTo>
                  <a:cubicBezTo>
                    <a:pt x="36027" y="7825"/>
                    <a:pt x="36112" y="7853"/>
                    <a:pt x="36194" y="7879"/>
                  </a:cubicBezTo>
                  <a:cubicBezTo>
                    <a:pt x="36313" y="7920"/>
                    <a:pt x="36439" y="7961"/>
                    <a:pt x="36558" y="8002"/>
                  </a:cubicBezTo>
                  <a:lnTo>
                    <a:pt x="36666" y="8040"/>
                  </a:lnTo>
                  <a:cubicBezTo>
                    <a:pt x="36724" y="8060"/>
                    <a:pt x="36786" y="8080"/>
                    <a:pt x="36844" y="8101"/>
                  </a:cubicBezTo>
                  <a:cubicBezTo>
                    <a:pt x="36922" y="8131"/>
                    <a:pt x="37007" y="8151"/>
                    <a:pt x="37085" y="8172"/>
                  </a:cubicBezTo>
                  <a:lnTo>
                    <a:pt x="37139" y="8189"/>
                  </a:lnTo>
                  <a:cubicBezTo>
                    <a:pt x="37258" y="8220"/>
                    <a:pt x="37378" y="8250"/>
                    <a:pt x="37497" y="8281"/>
                  </a:cubicBezTo>
                  <a:lnTo>
                    <a:pt x="37640" y="8319"/>
                  </a:lnTo>
                  <a:cubicBezTo>
                    <a:pt x="37661" y="8325"/>
                    <a:pt x="37683" y="8329"/>
                    <a:pt x="37705" y="8329"/>
                  </a:cubicBezTo>
                  <a:cubicBezTo>
                    <a:pt x="37717" y="8329"/>
                    <a:pt x="37729" y="8328"/>
                    <a:pt x="37742" y="8325"/>
                  </a:cubicBezTo>
                  <a:lnTo>
                    <a:pt x="37742" y="8325"/>
                  </a:lnTo>
                  <a:cubicBezTo>
                    <a:pt x="37738" y="8339"/>
                    <a:pt x="37738" y="8349"/>
                    <a:pt x="37734" y="8363"/>
                  </a:cubicBezTo>
                  <a:lnTo>
                    <a:pt x="37731" y="8383"/>
                  </a:lnTo>
                  <a:cubicBezTo>
                    <a:pt x="37728" y="8413"/>
                    <a:pt x="37724" y="8444"/>
                    <a:pt x="37721" y="8475"/>
                  </a:cubicBezTo>
                  <a:lnTo>
                    <a:pt x="37718" y="8489"/>
                  </a:lnTo>
                  <a:cubicBezTo>
                    <a:pt x="37707" y="8539"/>
                    <a:pt x="37690" y="8591"/>
                    <a:pt x="37677" y="8641"/>
                  </a:cubicBezTo>
                  <a:lnTo>
                    <a:pt x="37663" y="8686"/>
                  </a:lnTo>
                  <a:cubicBezTo>
                    <a:pt x="37643" y="8751"/>
                    <a:pt x="37622" y="8822"/>
                    <a:pt x="37602" y="8897"/>
                  </a:cubicBezTo>
                  <a:cubicBezTo>
                    <a:pt x="37585" y="8975"/>
                    <a:pt x="37568" y="9053"/>
                    <a:pt x="37551" y="9128"/>
                  </a:cubicBezTo>
                  <a:cubicBezTo>
                    <a:pt x="37527" y="9227"/>
                    <a:pt x="37506" y="9332"/>
                    <a:pt x="37480" y="9434"/>
                  </a:cubicBezTo>
                  <a:cubicBezTo>
                    <a:pt x="37453" y="9526"/>
                    <a:pt x="37422" y="9621"/>
                    <a:pt x="37395" y="9710"/>
                  </a:cubicBezTo>
                  <a:cubicBezTo>
                    <a:pt x="37367" y="9801"/>
                    <a:pt x="37340" y="9897"/>
                    <a:pt x="37313" y="9988"/>
                  </a:cubicBezTo>
                  <a:cubicBezTo>
                    <a:pt x="37258" y="10183"/>
                    <a:pt x="37214" y="10380"/>
                    <a:pt x="37173" y="10567"/>
                  </a:cubicBezTo>
                  <a:cubicBezTo>
                    <a:pt x="37150" y="10682"/>
                    <a:pt x="37119" y="10805"/>
                    <a:pt x="37092" y="10921"/>
                  </a:cubicBezTo>
                  <a:cubicBezTo>
                    <a:pt x="37071" y="10999"/>
                    <a:pt x="37054" y="11081"/>
                    <a:pt x="37034" y="11162"/>
                  </a:cubicBezTo>
                  <a:cubicBezTo>
                    <a:pt x="37024" y="11200"/>
                    <a:pt x="37017" y="11237"/>
                    <a:pt x="37007" y="11278"/>
                  </a:cubicBezTo>
                  <a:cubicBezTo>
                    <a:pt x="36993" y="11335"/>
                    <a:pt x="36979" y="11393"/>
                    <a:pt x="36966" y="11451"/>
                  </a:cubicBezTo>
                  <a:cubicBezTo>
                    <a:pt x="36949" y="11533"/>
                    <a:pt x="36922" y="11615"/>
                    <a:pt x="36897" y="11693"/>
                  </a:cubicBezTo>
                  <a:cubicBezTo>
                    <a:pt x="36888" y="11720"/>
                    <a:pt x="36881" y="11748"/>
                    <a:pt x="36874" y="11771"/>
                  </a:cubicBezTo>
                  <a:cubicBezTo>
                    <a:pt x="36809" y="11979"/>
                    <a:pt x="36748" y="12180"/>
                    <a:pt x="36693" y="12384"/>
                  </a:cubicBezTo>
                  <a:cubicBezTo>
                    <a:pt x="36684" y="12421"/>
                    <a:pt x="36673" y="12455"/>
                    <a:pt x="36663" y="12492"/>
                  </a:cubicBezTo>
                  <a:cubicBezTo>
                    <a:pt x="36629" y="12625"/>
                    <a:pt x="36595" y="12764"/>
                    <a:pt x="36541" y="12894"/>
                  </a:cubicBezTo>
                  <a:lnTo>
                    <a:pt x="36537" y="12897"/>
                  </a:lnTo>
                  <a:cubicBezTo>
                    <a:pt x="36510" y="12955"/>
                    <a:pt x="36483" y="13013"/>
                    <a:pt x="36453" y="13070"/>
                  </a:cubicBezTo>
                  <a:cubicBezTo>
                    <a:pt x="36421" y="13131"/>
                    <a:pt x="36395" y="13193"/>
                    <a:pt x="36367" y="13254"/>
                  </a:cubicBezTo>
                  <a:lnTo>
                    <a:pt x="36346" y="13305"/>
                  </a:lnTo>
                  <a:cubicBezTo>
                    <a:pt x="36316" y="13367"/>
                    <a:pt x="36285" y="13431"/>
                    <a:pt x="36258" y="13496"/>
                  </a:cubicBezTo>
                  <a:cubicBezTo>
                    <a:pt x="36244" y="13527"/>
                    <a:pt x="36231" y="13560"/>
                    <a:pt x="36217" y="13594"/>
                  </a:cubicBezTo>
                  <a:cubicBezTo>
                    <a:pt x="36208" y="13618"/>
                    <a:pt x="36197" y="13646"/>
                    <a:pt x="36187" y="13669"/>
                  </a:cubicBezTo>
                  <a:cubicBezTo>
                    <a:pt x="36159" y="13723"/>
                    <a:pt x="36136" y="13771"/>
                    <a:pt x="36109" y="13812"/>
                  </a:cubicBezTo>
                  <a:lnTo>
                    <a:pt x="36101" y="13812"/>
                  </a:lnTo>
                  <a:cubicBezTo>
                    <a:pt x="36091" y="13813"/>
                    <a:pt x="36080" y="13813"/>
                    <a:pt x="36069" y="13813"/>
                  </a:cubicBezTo>
                  <a:cubicBezTo>
                    <a:pt x="35947" y="13813"/>
                    <a:pt x="35825" y="13797"/>
                    <a:pt x="35707" y="13778"/>
                  </a:cubicBezTo>
                  <a:cubicBezTo>
                    <a:pt x="35666" y="13771"/>
                    <a:pt x="35626" y="13768"/>
                    <a:pt x="35585" y="13761"/>
                  </a:cubicBezTo>
                  <a:cubicBezTo>
                    <a:pt x="35483" y="13748"/>
                    <a:pt x="35377" y="13737"/>
                    <a:pt x="35275" y="13723"/>
                  </a:cubicBezTo>
                  <a:cubicBezTo>
                    <a:pt x="35190" y="13714"/>
                    <a:pt x="35109" y="13703"/>
                    <a:pt x="35027" y="13693"/>
                  </a:cubicBezTo>
                  <a:cubicBezTo>
                    <a:pt x="34942" y="13683"/>
                    <a:pt x="34856" y="13673"/>
                    <a:pt x="34772" y="13659"/>
                  </a:cubicBezTo>
                  <a:cubicBezTo>
                    <a:pt x="34666" y="13646"/>
                    <a:pt x="34561" y="13632"/>
                    <a:pt x="34456" y="13618"/>
                  </a:cubicBezTo>
                  <a:cubicBezTo>
                    <a:pt x="34244" y="13594"/>
                    <a:pt x="34054" y="13571"/>
                    <a:pt x="33877" y="13547"/>
                  </a:cubicBezTo>
                  <a:cubicBezTo>
                    <a:pt x="33649" y="13516"/>
                    <a:pt x="33418" y="13478"/>
                    <a:pt x="33197" y="13445"/>
                  </a:cubicBezTo>
                  <a:cubicBezTo>
                    <a:pt x="33033" y="13417"/>
                    <a:pt x="32864" y="13390"/>
                    <a:pt x="32697" y="13367"/>
                  </a:cubicBezTo>
                  <a:lnTo>
                    <a:pt x="32500" y="13340"/>
                  </a:lnTo>
                  <a:cubicBezTo>
                    <a:pt x="32170" y="13291"/>
                    <a:pt x="31829" y="13244"/>
                    <a:pt x="31496" y="13193"/>
                  </a:cubicBezTo>
                  <a:cubicBezTo>
                    <a:pt x="30887" y="13091"/>
                    <a:pt x="30391" y="13009"/>
                    <a:pt x="29928" y="12935"/>
                  </a:cubicBezTo>
                  <a:cubicBezTo>
                    <a:pt x="29608" y="12880"/>
                    <a:pt x="29278" y="12833"/>
                    <a:pt x="28962" y="12781"/>
                  </a:cubicBezTo>
                  <a:cubicBezTo>
                    <a:pt x="28771" y="12754"/>
                    <a:pt x="28584" y="12723"/>
                    <a:pt x="28394" y="12693"/>
                  </a:cubicBezTo>
                  <a:lnTo>
                    <a:pt x="28366" y="12690"/>
                  </a:lnTo>
                  <a:cubicBezTo>
                    <a:pt x="28159" y="12652"/>
                    <a:pt x="27948" y="12611"/>
                    <a:pt x="27741" y="12571"/>
                  </a:cubicBezTo>
                  <a:cubicBezTo>
                    <a:pt x="27523" y="12526"/>
                    <a:pt x="27298" y="12478"/>
                    <a:pt x="27077" y="12442"/>
                  </a:cubicBezTo>
                  <a:cubicBezTo>
                    <a:pt x="26656" y="12363"/>
                    <a:pt x="26234" y="12285"/>
                    <a:pt x="25812" y="12206"/>
                  </a:cubicBezTo>
                  <a:lnTo>
                    <a:pt x="25778" y="12203"/>
                  </a:lnTo>
                  <a:cubicBezTo>
                    <a:pt x="25557" y="12162"/>
                    <a:pt x="25325" y="12118"/>
                    <a:pt x="25100" y="12070"/>
                  </a:cubicBezTo>
                  <a:cubicBezTo>
                    <a:pt x="24869" y="12019"/>
                    <a:pt x="24628" y="11965"/>
                    <a:pt x="24362" y="11907"/>
                  </a:cubicBezTo>
                  <a:cubicBezTo>
                    <a:pt x="23921" y="11805"/>
                    <a:pt x="23468" y="11717"/>
                    <a:pt x="23029" y="11635"/>
                  </a:cubicBezTo>
                  <a:lnTo>
                    <a:pt x="22957" y="11618"/>
                  </a:lnTo>
                  <a:cubicBezTo>
                    <a:pt x="22533" y="11536"/>
                    <a:pt x="22100" y="11465"/>
                    <a:pt x="21682" y="11393"/>
                  </a:cubicBezTo>
                  <a:lnTo>
                    <a:pt x="21574" y="11373"/>
                  </a:lnTo>
                  <a:cubicBezTo>
                    <a:pt x="21165" y="11305"/>
                    <a:pt x="20737" y="11223"/>
                    <a:pt x="20222" y="11118"/>
                  </a:cubicBezTo>
                  <a:cubicBezTo>
                    <a:pt x="20009" y="11077"/>
                    <a:pt x="19791" y="11033"/>
                    <a:pt x="19577" y="10992"/>
                  </a:cubicBezTo>
                  <a:cubicBezTo>
                    <a:pt x="19478" y="10972"/>
                    <a:pt x="19382" y="10955"/>
                    <a:pt x="19288" y="10941"/>
                  </a:cubicBezTo>
                  <a:cubicBezTo>
                    <a:pt x="19178" y="10921"/>
                    <a:pt x="19063" y="10900"/>
                    <a:pt x="18951" y="10880"/>
                  </a:cubicBezTo>
                  <a:cubicBezTo>
                    <a:pt x="18692" y="10825"/>
                    <a:pt x="18423" y="10774"/>
                    <a:pt x="18168" y="10727"/>
                  </a:cubicBezTo>
                  <a:cubicBezTo>
                    <a:pt x="17974" y="10693"/>
                    <a:pt x="17784" y="10655"/>
                    <a:pt x="17594" y="10618"/>
                  </a:cubicBezTo>
                  <a:cubicBezTo>
                    <a:pt x="16709" y="10445"/>
                    <a:pt x="15811" y="10237"/>
                    <a:pt x="15015" y="10057"/>
                  </a:cubicBezTo>
                  <a:cubicBezTo>
                    <a:pt x="14868" y="10023"/>
                    <a:pt x="14726" y="9988"/>
                    <a:pt x="14579" y="9958"/>
                  </a:cubicBezTo>
                  <a:cubicBezTo>
                    <a:pt x="14300" y="9897"/>
                    <a:pt x="14008" y="9832"/>
                    <a:pt x="13726" y="9760"/>
                  </a:cubicBezTo>
                  <a:lnTo>
                    <a:pt x="13722" y="9757"/>
                  </a:lnTo>
                  <a:cubicBezTo>
                    <a:pt x="13474" y="9696"/>
                    <a:pt x="13267" y="9645"/>
                    <a:pt x="13072" y="9600"/>
                  </a:cubicBezTo>
                  <a:cubicBezTo>
                    <a:pt x="12950" y="9574"/>
                    <a:pt x="12827" y="9547"/>
                    <a:pt x="12705" y="9516"/>
                  </a:cubicBezTo>
                  <a:cubicBezTo>
                    <a:pt x="12614" y="9492"/>
                    <a:pt x="12518" y="9471"/>
                    <a:pt x="12423" y="9448"/>
                  </a:cubicBezTo>
                  <a:cubicBezTo>
                    <a:pt x="12249" y="9410"/>
                    <a:pt x="12069" y="9373"/>
                    <a:pt x="11895" y="9335"/>
                  </a:cubicBezTo>
                  <a:lnTo>
                    <a:pt x="11793" y="9315"/>
                  </a:lnTo>
                  <a:cubicBezTo>
                    <a:pt x="11691" y="9294"/>
                    <a:pt x="11589" y="9271"/>
                    <a:pt x="11484" y="9250"/>
                  </a:cubicBezTo>
                  <a:cubicBezTo>
                    <a:pt x="11361" y="9223"/>
                    <a:pt x="11236" y="9196"/>
                    <a:pt x="11113" y="9169"/>
                  </a:cubicBezTo>
                  <a:lnTo>
                    <a:pt x="10915" y="9131"/>
                  </a:lnTo>
                  <a:cubicBezTo>
                    <a:pt x="10548" y="9053"/>
                    <a:pt x="10168" y="8975"/>
                    <a:pt x="9800" y="8883"/>
                  </a:cubicBezTo>
                  <a:cubicBezTo>
                    <a:pt x="9494" y="8804"/>
                    <a:pt x="9177" y="8737"/>
                    <a:pt x="8874" y="8669"/>
                  </a:cubicBezTo>
                  <a:cubicBezTo>
                    <a:pt x="8756" y="8641"/>
                    <a:pt x="8637" y="8614"/>
                    <a:pt x="8518" y="8587"/>
                  </a:cubicBezTo>
                  <a:cubicBezTo>
                    <a:pt x="8358" y="8553"/>
                    <a:pt x="8198" y="8515"/>
                    <a:pt x="8042" y="8482"/>
                  </a:cubicBezTo>
                  <a:cubicBezTo>
                    <a:pt x="7772" y="8421"/>
                    <a:pt x="7497" y="8360"/>
                    <a:pt x="7225" y="8294"/>
                  </a:cubicBezTo>
                  <a:cubicBezTo>
                    <a:pt x="7089" y="8264"/>
                    <a:pt x="6953" y="8230"/>
                    <a:pt x="6820" y="8196"/>
                  </a:cubicBezTo>
                  <a:cubicBezTo>
                    <a:pt x="6739" y="8179"/>
                    <a:pt x="6660" y="8159"/>
                    <a:pt x="6582" y="8138"/>
                  </a:cubicBezTo>
                  <a:cubicBezTo>
                    <a:pt x="6565" y="8135"/>
                    <a:pt x="6548" y="8131"/>
                    <a:pt x="6531" y="8124"/>
                  </a:cubicBezTo>
                  <a:cubicBezTo>
                    <a:pt x="6384" y="8087"/>
                    <a:pt x="6238" y="8043"/>
                    <a:pt x="6095" y="7999"/>
                  </a:cubicBezTo>
                  <a:cubicBezTo>
                    <a:pt x="6048" y="7985"/>
                    <a:pt x="6001" y="7972"/>
                    <a:pt x="5953" y="7958"/>
                  </a:cubicBezTo>
                  <a:lnTo>
                    <a:pt x="5742" y="7893"/>
                  </a:lnTo>
                  <a:cubicBezTo>
                    <a:pt x="5398" y="7791"/>
                    <a:pt x="5051" y="7686"/>
                    <a:pt x="4708" y="7584"/>
                  </a:cubicBezTo>
                  <a:lnTo>
                    <a:pt x="4592" y="7546"/>
                  </a:lnTo>
                  <a:cubicBezTo>
                    <a:pt x="4228" y="7437"/>
                    <a:pt x="3858" y="7325"/>
                    <a:pt x="3490" y="7206"/>
                  </a:cubicBezTo>
                  <a:cubicBezTo>
                    <a:pt x="3160" y="7104"/>
                    <a:pt x="2772" y="6975"/>
                    <a:pt x="2398" y="6812"/>
                  </a:cubicBezTo>
                  <a:cubicBezTo>
                    <a:pt x="2316" y="6774"/>
                    <a:pt x="2235" y="6740"/>
                    <a:pt x="2153" y="6702"/>
                  </a:cubicBezTo>
                  <a:cubicBezTo>
                    <a:pt x="2102" y="6679"/>
                    <a:pt x="2051" y="6655"/>
                    <a:pt x="2000" y="6631"/>
                  </a:cubicBezTo>
                  <a:cubicBezTo>
                    <a:pt x="1935" y="6600"/>
                    <a:pt x="1871" y="6570"/>
                    <a:pt x="1806" y="6539"/>
                  </a:cubicBezTo>
                  <a:cubicBezTo>
                    <a:pt x="1779" y="6526"/>
                    <a:pt x="1755" y="6515"/>
                    <a:pt x="1731" y="6502"/>
                  </a:cubicBezTo>
                  <a:cubicBezTo>
                    <a:pt x="1663" y="6471"/>
                    <a:pt x="1592" y="6437"/>
                    <a:pt x="1524" y="6400"/>
                  </a:cubicBezTo>
                  <a:lnTo>
                    <a:pt x="1493" y="6383"/>
                  </a:lnTo>
                  <a:cubicBezTo>
                    <a:pt x="1412" y="6335"/>
                    <a:pt x="1323" y="6288"/>
                    <a:pt x="1241" y="6230"/>
                  </a:cubicBezTo>
                  <a:cubicBezTo>
                    <a:pt x="1184" y="6189"/>
                    <a:pt x="1126" y="6148"/>
                    <a:pt x="1068" y="6101"/>
                  </a:cubicBezTo>
                  <a:cubicBezTo>
                    <a:pt x="1007" y="6046"/>
                    <a:pt x="935" y="5981"/>
                    <a:pt x="874" y="5903"/>
                  </a:cubicBezTo>
                  <a:cubicBezTo>
                    <a:pt x="847" y="5856"/>
                    <a:pt x="823" y="5804"/>
                    <a:pt x="796" y="5740"/>
                  </a:cubicBezTo>
                  <a:cubicBezTo>
                    <a:pt x="759" y="5638"/>
                    <a:pt x="735" y="5529"/>
                    <a:pt x="718" y="5407"/>
                  </a:cubicBezTo>
                  <a:cubicBezTo>
                    <a:pt x="697" y="5138"/>
                    <a:pt x="735" y="4869"/>
                    <a:pt x="776" y="4617"/>
                  </a:cubicBezTo>
                  <a:cubicBezTo>
                    <a:pt x="803" y="4461"/>
                    <a:pt x="833" y="4318"/>
                    <a:pt x="864" y="4185"/>
                  </a:cubicBezTo>
                  <a:cubicBezTo>
                    <a:pt x="898" y="4033"/>
                    <a:pt x="949" y="3873"/>
                    <a:pt x="1027" y="3665"/>
                  </a:cubicBezTo>
                  <a:cubicBezTo>
                    <a:pt x="1062" y="3579"/>
                    <a:pt x="1095" y="3491"/>
                    <a:pt x="1129" y="3406"/>
                  </a:cubicBezTo>
                  <a:cubicBezTo>
                    <a:pt x="1153" y="3342"/>
                    <a:pt x="1180" y="3277"/>
                    <a:pt x="1204" y="3209"/>
                  </a:cubicBezTo>
                  <a:cubicBezTo>
                    <a:pt x="1225" y="3161"/>
                    <a:pt x="1241" y="3110"/>
                    <a:pt x="1262" y="3059"/>
                  </a:cubicBezTo>
                  <a:cubicBezTo>
                    <a:pt x="1306" y="2944"/>
                    <a:pt x="1351" y="2828"/>
                    <a:pt x="1395" y="2712"/>
                  </a:cubicBezTo>
                  <a:cubicBezTo>
                    <a:pt x="1493" y="2512"/>
                    <a:pt x="1599" y="2314"/>
                    <a:pt x="1701" y="2124"/>
                  </a:cubicBezTo>
                  <a:cubicBezTo>
                    <a:pt x="1820" y="1903"/>
                    <a:pt x="1942" y="1712"/>
                    <a:pt x="2068" y="1546"/>
                  </a:cubicBezTo>
                  <a:cubicBezTo>
                    <a:pt x="2139" y="1464"/>
                    <a:pt x="2208" y="1392"/>
                    <a:pt x="2276" y="1328"/>
                  </a:cubicBezTo>
                  <a:lnTo>
                    <a:pt x="2286" y="1318"/>
                  </a:lnTo>
                  <a:cubicBezTo>
                    <a:pt x="2330" y="1277"/>
                    <a:pt x="2378" y="1232"/>
                    <a:pt x="2425" y="1196"/>
                  </a:cubicBezTo>
                  <a:cubicBezTo>
                    <a:pt x="2462" y="1165"/>
                    <a:pt x="2500" y="1134"/>
                    <a:pt x="2538" y="1107"/>
                  </a:cubicBezTo>
                  <a:cubicBezTo>
                    <a:pt x="2616" y="1056"/>
                    <a:pt x="2707" y="995"/>
                    <a:pt x="2806" y="943"/>
                  </a:cubicBezTo>
                  <a:cubicBezTo>
                    <a:pt x="2864" y="913"/>
                    <a:pt x="2932" y="882"/>
                    <a:pt x="3017" y="849"/>
                  </a:cubicBezTo>
                  <a:cubicBezTo>
                    <a:pt x="3180" y="794"/>
                    <a:pt x="3354" y="770"/>
                    <a:pt x="3534" y="750"/>
                  </a:cubicBezTo>
                  <a:cubicBezTo>
                    <a:pt x="3721" y="733"/>
                    <a:pt x="3912" y="729"/>
                    <a:pt x="4099" y="722"/>
                  </a:cubicBezTo>
                  <a:cubicBezTo>
                    <a:pt x="4167" y="722"/>
                    <a:pt x="4235" y="722"/>
                    <a:pt x="4299" y="719"/>
                  </a:cubicBezTo>
                  <a:cubicBezTo>
                    <a:pt x="4344" y="718"/>
                    <a:pt x="4389" y="717"/>
                    <a:pt x="4433" y="717"/>
                  </a:cubicBezTo>
                  <a:close/>
                  <a:moveTo>
                    <a:pt x="4528" y="0"/>
                  </a:moveTo>
                  <a:cubicBezTo>
                    <a:pt x="4491" y="0"/>
                    <a:pt x="4455" y="1"/>
                    <a:pt x="4419" y="1"/>
                  </a:cubicBezTo>
                  <a:cubicBezTo>
                    <a:pt x="4255" y="4"/>
                    <a:pt x="4089" y="12"/>
                    <a:pt x="3929" y="18"/>
                  </a:cubicBezTo>
                  <a:lnTo>
                    <a:pt x="3902" y="22"/>
                  </a:lnTo>
                  <a:lnTo>
                    <a:pt x="3861" y="22"/>
                  </a:lnTo>
                  <a:cubicBezTo>
                    <a:pt x="3792" y="25"/>
                    <a:pt x="3728" y="28"/>
                    <a:pt x="3660" y="32"/>
                  </a:cubicBezTo>
                  <a:cubicBezTo>
                    <a:pt x="3511" y="42"/>
                    <a:pt x="3364" y="62"/>
                    <a:pt x="3252" y="80"/>
                  </a:cubicBezTo>
                  <a:cubicBezTo>
                    <a:pt x="3153" y="93"/>
                    <a:pt x="3071" y="110"/>
                    <a:pt x="2996" y="127"/>
                  </a:cubicBezTo>
                  <a:cubicBezTo>
                    <a:pt x="2905" y="147"/>
                    <a:pt x="2817" y="185"/>
                    <a:pt x="2728" y="219"/>
                  </a:cubicBezTo>
                  <a:lnTo>
                    <a:pt x="2684" y="240"/>
                  </a:lnTo>
                  <a:cubicBezTo>
                    <a:pt x="2503" y="311"/>
                    <a:pt x="2320" y="416"/>
                    <a:pt x="2123" y="556"/>
                  </a:cubicBezTo>
                  <a:cubicBezTo>
                    <a:pt x="2034" y="617"/>
                    <a:pt x="1963" y="671"/>
                    <a:pt x="1898" y="733"/>
                  </a:cubicBezTo>
                  <a:cubicBezTo>
                    <a:pt x="1830" y="794"/>
                    <a:pt x="1745" y="876"/>
                    <a:pt x="1663" y="967"/>
                  </a:cubicBezTo>
                  <a:cubicBezTo>
                    <a:pt x="1582" y="1059"/>
                    <a:pt x="1517" y="1138"/>
                    <a:pt x="1459" y="1212"/>
                  </a:cubicBezTo>
                  <a:cubicBezTo>
                    <a:pt x="1401" y="1290"/>
                    <a:pt x="1347" y="1369"/>
                    <a:pt x="1289" y="1454"/>
                  </a:cubicBezTo>
                  <a:cubicBezTo>
                    <a:pt x="1177" y="1620"/>
                    <a:pt x="1078" y="1801"/>
                    <a:pt x="993" y="1961"/>
                  </a:cubicBezTo>
                  <a:lnTo>
                    <a:pt x="952" y="2028"/>
                  </a:lnTo>
                  <a:cubicBezTo>
                    <a:pt x="919" y="2094"/>
                    <a:pt x="881" y="2158"/>
                    <a:pt x="847" y="2226"/>
                  </a:cubicBezTo>
                  <a:cubicBezTo>
                    <a:pt x="782" y="2355"/>
                    <a:pt x="724" y="2488"/>
                    <a:pt x="674" y="2604"/>
                  </a:cubicBezTo>
                  <a:cubicBezTo>
                    <a:pt x="622" y="2722"/>
                    <a:pt x="578" y="2845"/>
                    <a:pt x="531" y="2967"/>
                  </a:cubicBezTo>
                  <a:cubicBezTo>
                    <a:pt x="500" y="3053"/>
                    <a:pt x="466" y="3144"/>
                    <a:pt x="429" y="3229"/>
                  </a:cubicBezTo>
                  <a:cubicBezTo>
                    <a:pt x="391" y="3328"/>
                    <a:pt x="354" y="3424"/>
                    <a:pt x="316" y="3518"/>
                  </a:cubicBezTo>
                  <a:cubicBezTo>
                    <a:pt x="269" y="3641"/>
                    <a:pt x="231" y="3767"/>
                    <a:pt x="204" y="3862"/>
                  </a:cubicBezTo>
                  <a:cubicBezTo>
                    <a:pt x="146" y="4056"/>
                    <a:pt x="102" y="4267"/>
                    <a:pt x="61" y="4526"/>
                  </a:cubicBezTo>
                  <a:cubicBezTo>
                    <a:pt x="27" y="4736"/>
                    <a:pt x="0" y="4931"/>
                    <a:pt x="3" y="5124"/>
                  </a:cubicBezTo>
                  <a:cubicBezTo>
                    <a:pt x="3" y="5376"/>
                    <a:pt x="27" y="5580"/>
                    <a:pt x="78" y="5757"/>
                  </a:cubicBezTo>
                  <a:cubicBezTo>
                    <a:pt x="109" y="5873"/>
                    <a:pt x="156" y="5981"/>
                    <a:pt x="194" y="6063"/>
                  </a:cubicBezTo>
                  <a:cubicBezTo>
                    <a:pt x="234" y="6159"/>
                    <a:pt x="292" y="6250"/>
                    <a:pt x="374" y="6355"/>
                  </a:cubicBezTo>
                  <a:cubicBezTo>
                    <a:pt x="439" y="6437"/>
                    <a:pt x="524" y="6505"/>
                    <a:pt x="605" y="6570"/>
                  </a:cubicBezTo>
                  <a:lnTo>
                    <a:pt x="646" y="6604"/>
                  </a:lnTo>
                  <a:cubicBezTo>
                    <a:pt x="710" y="6658"/>
                    <a:pt x="782" y="6710"/>
                    <a:pt x="870" y="6768"/>
                  </a:cubicBezTo>
                  <a:cubicBezTo>
                    <a:pt x="1048" y="6883"/>
                    <a:pt x="1238" y="6978"/>
                    <a:pt x="1418" y="7063"/>
                  </a:cubicBezTo>
                  <a:cubicBezTo>
                    <a:pt x="1779" y="7237"/>
                    <a:pt x="2170" y="7417"/>
                    <a:pt x="2572" y="7567"/>
                  </a:cubicBezTo>
                  <a:cubicBezTo>
                    <a:pt x="2911" y="7696"/>
                    <a:pt x="3266" y="7808"/>
                    <a:pt x="3609" y="7914"/>
                  </a:cubicBezTo>
                  <a:lnTo>
                    <a:pt x="3711" y="7944"/>
                  </a:lnTo>
                  <a:cubicBezTo>
                    <a:pt x="4021" y="8043"/>
                    <a:pt x="4330" y="8135"/>
                    <a:pt x="4640" y="8230"/>
                  </a:cubicBezTo>
                  <a:lnTo>
                    <a:pt x="4935" y="8322"/>
                  </a:lnTo>
                  <a:cubicBezTo>
                    <a:pt x="5099" y="8369"/>
                    <a:pt x="5266" y="8421"/>
                    <a:pt x="5429" y="8475"/>
                  </a:cubicBezTo>
                  <a:cubicBezTo>
                    <a:pt x="5681" y="8550"/>
                    <a:pt x="5929" y="8628"/>
                    <a:pt x="6177" y="8702"/>
                  </a:cubicBezTo>
                  <a:cubicBezTo>
                    <a:pt x="6255" y="8727"/>
                    <a:pt x="6340" y="8747"/>
                    <a:pt x="6442" y="8774"/>
                  </a:cubicBezTo>
                  <a:cubicBezTo>
                    <a:pt x="6500" y="8791"/>
                    <a:pt x="6558" y="8804"/>
                    <a:pt x="6616" y="8818"/>
                  </a:cubicBezTo>
                  <a:cubicBezTo>
                    <a:pt x="6674" y="8832"/>
                    <a:pt x="6731" y="8849"/>
                    <a:pt x="6789" y="8862"/>
                  </a:cubicBezTo>
                  <a:lnTo>
                    <a:pt x="6800" y="8866"/>
                  </a:lnTo>
                  <a:cubicBezTo>
                    <a:pt x="7028" y="8924"/>
                    <a:pt x="7259" y="8975"/>
                    <a:pt x="7466" y="9022"/>
                  </a:cubicBezTo>
                  <a:cubicBezTo>
                    <a:pt x="7555" y="9043"/>
                    <a:pt x="7643" y="9063"/>
                    <a:pt x="7728" y="9084"/>
                  </a:cubicBezTo>
                  <a:cubicBezTo>
                    <a:pt x="7851" y="9115"/>
                    <a:pt x="7973" y="9142"/>
                    <a:pt x="8096" y="9169"/>
                  </a:cubicBezTo>
                  <a:cubicBezTo>
                    <a:pt x="8215" y="9196"/>
                    <a:pt x="8337" y="9223"/>
                    <a:pt x="8456" y="9254"/>
                  </a:cubicBezTo>
                  <a:cubicBezTo>
                    <a:pt x="8552" y="9274"/>
                    <a:pt x="8647" y="9298"/>
                    <a:pt x="8739" y="9319"/>
                  </a:cubicBezTo>
                  <a:cubicBezTo>
                    <a:pt x="8800" y="9332"/>
                    <a:pt x="8858" y="9346"/>
                    <a:pt x="8915" y="9360"/>
                  </a:cubicBezTo>
                  <a:cubicBezTo>
                    <a:pt x="9066" y="9393"/>
                    <a:pt x="9218" y="9427"/>
                    <a:pt x="9368" y="9465"/>
                  </a:cubicBezTo>
                  <a:cubicBezTo>
                    <a:pt x="9603" y="9523"/>
                    <a:pt x="9804" y="9574"/>
                    <a:pt x="10008" y="9618"/>
                  </a:cubicBezTo>
                  <a:cubicBezTo>
                    <a:pt x="10303" y="9686"/>
                    <a:pt x="10603" y="9751"/>
                    <a:pt x="10895" y="9812"/>
                  </a:cubicBezTo>
                  <a:cubicBezTo>
                    <a:pt x="11058" y="9845"/>
                    <a:pt x="11218" y="9880"/>
                    <a:pt x="11382" y="9914"/>
                  </a:cubicBezTo>
                  <a:cubicBezTo>
                    <a:pt x="11471" y="9934"/>
                    <a:pt x="11556" y="9952"/>
                    <a:pt x="11644" y="9968"/>
                  </a:cubicBezTo>
                  <a:cubicBezTo>
                    <a:pt x="11760" y="9992"/>
                    <a:pt x="11875" y="10019"/>
                    <a:pt x="11991" y="10043"/>
                  </a:cubicBezTo>
                  <a:cubicBezTo>
                    <a:pt x="12181" y="10084"/>
                    <a:pt x="12389" y="10135"/>
                    <a:pt x="12641" y="10196"/>
                  </a:cubicBezTo>
                  <a:cubicBezTo>
                    <a:pt x="12743" y="10220"/>
                    <a:pt x="12845" y="10244"/>
                    <a:pt x="12943" y="10267"/>
                  </a:cubicBezTo>
                  <a:cubicBezTo>
                    <a:pt x="13055" y="10291"/>
                    <a:pt x="13174" y="10319"/>
                    <a:pt x="13287" y="10349"/>
                  </a:cubicBezTo>
                  <a:lnTo>
                    <a:pt x="13294" y="10349"/>
                  </a:lnTo>
                  <a:cubicBezTo>
                    <a:pt x="13501" y="10404"/>
                    <a:pt x="13722" y="10458"/>
                    <a:pt x="13947" y="10512"/>
                  </a:cubicBezTo>
                  <a:cubicBezTo>
                    <a:pt x="14137" y="10556"/>
                    <a:pt x="14331" y="10597"/>
                    <a:pt x="14522" y="10641"/>
                  </a:cubicBezTo>
                  <a:lnTo>
                    <a:pt x="14579" y="10655"/>
                  </a:lnTo>
                  <a:cubicBezTo>
                    <a:pt x="14691" y="10679"/>
                    <a:pt x="14807" y="10707"/>
                    <a:pt x="14920" y="10734"/>
                  </a:cubicBezTo>
                  <a:cubicBezTo>
                    <a:pt x="15022" y="10754"/>
                    <a:pt x="15124" y="10778"/>
                    <a:pt x="15226" y="10801"/>
                  </a:cubicBezTo>
                  <a:cubicBezTo>
                    <a:pt x="15365" y="10832"/>
                    <a:pt x="15504" y="10866"/>
                    <a:pt x="15641" y="10897"/>
                  </a:cubicBezTo>
                  <a:cubicBezTo>
                    <a:pt x="15927" y="10961"/>
                    <a:pt x="16222" y="11029"/>
                    <a:pt x="16515" y="11090"/>
                  </a:cubicBezTo>
                  <a:lnTo>
                    <a:pt x="16583" y="11104"/>
                  </a:lnTo>
                  <a:cubicBezTo>
                    <a:pt x="16994" y="11189"/>
                    <a:pt x="17420" y="11278"/>
                    <a:pt x="17839" y="11356"/>
                  </a:cubicBezTo>
                  <a:cubicBezTo>
                    <a:pt x="18015" y="11390"/>
                    <a:pt x="18195" y="11424"/>
                    <a:pt x="18372" y="11458"/>
                  </a:cubicBezTo>
                  <a:cubicBezTo>
                    <a:pt x="18621" y="11509"/>
                    <a:pt x="18875" y="11560"/>
                    <a:pt x="19128" y="11605"/>
                  </a:cubicBezTo>
                  <a:cubicBezTo>
                    <a:pt x="19512" y="11673"/>
                    <a:pt x="19900" y="11751"/>
                    <a:pt x="20274" y="11825"/>
                  </a:cubicBezTo>
                  <a:lnTo>
                    <a:pt x="20502" y="11873"/>
                  </a:lnTo>
                  <a:cubicBezTo>
                    <a:pt x="20665" y="11907"/>
                    <a:pt x="20831" y="11935"/>
                    <a:pt x="20992" y="11965"/>
                  </a:cubicBezTo>
                  <a:cubicBezTo>
                    <a:pt x="21073" y="11979"/>
                    <a:pt x="21158" y="11993"/>
                    <a:pt x="21240" y="12009"/>
                  </a:cubicBezTo>
                  <a:cubicBezTo>
                    <a:pt x="21400" y="12037"/>
                    <a:pt x="21560" y="12064"/>
                    <a:pt x="21716" y="12091"/>
                  </a:cubicBezTo>
                  <a:cubicBezTo>
                    <a:pt x="21791" y="12104"/>
                    <a:pt x="21869" y="12118"/>
                    <a:pt x="21944" y="12131"/>
                  </a:cubicBezTo>
                  <a:cubicBezTo>
                    <a:pt x="22352" y="12200"/>
                    <a:pt x="22764" y="12282"/>
                    <a:pt x="23162" y="12356"/>
                  </a:cubicBezTo>
                  <a:lnTo>
                    <a:pt x="23318" y="12387"/>
                  </a:lnTo>
                  <a:cubicBezTo>
                    <a:pt x="23464" y="12417"/>
                    <a:pt x="23615" y="12448"/>
                    <a:pt x="23757" y="12478"/>
                  </a:cubicBezTo>
                  <a:cubicBezTo>
                    <a:pt x="23829" y="12492"/>
                    <a:pt x="23900" y="12509"/>
                    <a:pt x="23971" y="12523"/>
                  </a:cubicBezTo>
                  <a:cubicBezTo>
                    <a:pt x="24084" y="12547"/>
                    <a:pt x="24196" y="12574"/>
                    <a:pt x="24304" y="12598"/>
                  </a:cubicBezTo>
                  <a:cubicBezTo>
                    <a:pt x="24397" y="12621"/>
                    <a:pt x="24492" y="12642"/>
                    <a:pt x="24587" y="12662"/>
                  </a:cubicBezTo>
                  <a:lnTo>
                    <a:pt x="24733" y="12693"/>
                  </a:lnTo>
                  <a:cubicBezTo>
                    <a:pt x="24910" y="12734"/>
                    <a:pt x="25091" y="12771"/>
                    <a:pt x="25271" y="12805"/>
                  </a:cubicBezTo>
                  <a:cubicBezTo>
                    <a:pt x="25519" y="12853"/>
                    <a:pt x="25767" y="12897"/>
                    <a:pt x="26012" y="12941"/>
                  </a:cubicBezTo>
                  <a:cubicBezTo>
                    <a:pt x="26475" y="13023"/>
                    <a:pt x="26901" y="13104"/>
                    <a:pt x="27319" y="13186"/>
                  </a:cubicBezTo>
                  <a:cubicBezTo>
                    <a:pt x="27390" y="13200"/>
                    <a:pt x="27465" y="13213"/>
                    <a:pt x="27537" y="13230"/>
                  </a:cubicBezTo>
                  <a:cubicBezTo>
                    <a:pt x="27676" y="13258"/>
                    <a:pt x="27819" y="13285"/>
                    <a:pt x="27962" y="13312"/>
                  </a:cubicBezTo>
                  <a:cubicBezTo>
                    <a:pt x="28213" y="13360"/>
                    <a:pt x="28455" y="13397"/>
                    <a:pt x="28747" y="13442"/>
                  </a:cubicBezTo>
                  <a:cubicBezTo>
                    <a:pt x="28914" y="13469"/>
                    <a:pt x="29084" y="13496"/>
                    <a:pt x="29254" y="13523"/>
                  </a:cubicBezTo>
                  <a:cubicBezTo>
                    <a:pt x="29540" y="13567"/>
                    <a:pt x="29832" y="13611"/>
                    <a:pt x="30121" y="13659"/>
                  </a:cubicBezTo>
                  <a:cubicBezTo>
                    <a:pt x="30275" y="13683"/>
                    <a:pt x="30427" y="13710"/>
                    <a:pt x="30581" y="13734"/>
                  </a:cubicBezTo>
                  <a:cubicBezTo>
                    <a:pt x="30884" y="13785"/>
                    <a:pt x="31197" y="13839"/>
                    <a:pt x="31503" y="13887"/>
                  </a:cubicBezTo>
                  <a:cubicBezTo>
                    <a:pt x="31741" y="13921"/>
                    <a:pt x="31986" y="13958"/>
                    <a:pt x="32224" y="13989"/>
                  </a:cubicBezTo>
                  <a:cubicBezTo>
                    <a:pt x="32435" y="14020"/>
                    <a:pt x="32656" y="14050"/>
                    <a:pt x="32870" y="14084"/>
                  </a:cubicBezTo>
                  <a:cubicBezTo>
                    <a:pt x="33095" y="14118"/>
                    <a:pt x="33316" y="14149"/>
                    <a:pt x="33520" y="14176"/>
                  </a:cubicBezTo>
                  <a:cubicBezTo>
                    <a:pt x="33734" y="14207"/>
                    <a:pt x="33928" y="14230"/>
                    <a:pt x="34122" y="14247"/>
                  </a:cubicBezTo>
                  <a:cubicBezTo>
                    <a:pt x="34305" y="14265"/>
                    <a:pt x="34493" y="14285"/>
                    <a:pt x="34673" y="14305"/>
                  </a:cubicBezTo>
                  <a:cubicBezTo>
                    <a:pt x="34908" y="14332"/>
                    <a:pt x="35150" y="14360"/>
                    <a:pt x="35387" y="14381"/>
                  </a:cubicBezTo>
                  <a:cubicBezTo>
                    <a:pt x="35428" y="14384"/>
                    <a:pt x="35473" y="14384"/>
                    <a:pt x="35514" y="14387"/>
                  </a:cubicBezTo>
                  <a:cubicBezTo>
                    <a:pt x="35588" y="14394"/>
                    <a:pt x="35663" y="14401"/>
                    <a:pt x="35734" y="14407"/>
                  </a:cubicBezTo>
                  <a:cubicBezTo>
                    <a:pt x="35820" y="14415"/>
                    <a:pt x="35916" y="14423"/>
                    <a:pt x="36011" y="14423"/>
                  </a:cubicBezTo>
                  <a:cubicBezTo>
                    <a:pt x="36037" y="14423"/>
                    <a:pt x="36063" y="14423"/>
                    <a:pt x="36088" y="14421"/>
                  </a:cubicBezTo>
                  <a:cubicBezTo>
                    <a:pt x="36214" y="14414"/>
                    <a:pt x="36316" y="14387"/>
                    <a:pt x="36412" y="14340"/>
                  </a:cubicBezTo>
                  <a:cubicBezTo>
                    <a:pt x="36466" y="14312"/>
                    <a:pt x="36520" y="14261"/>
                    <a:pt x="36575" y="14189"/>
                  </a:cubicBezTo>
                  <a:cubicBezTo>
                    <a:pt x="36612" y="14186"/>
                    <a:pt x="36649" y="14183"/>
                    <a:pt x="36684" y="14176"/>
                  </a:cubicBezTo>
                  <a:lnTo>
                    <a:pt x="36697" y="14176"/>
                  </a:lnTo>
                  <a:cubicBezTo>
                    <a:pt x="36830" y="14169"/>
                    <a:pt x="36969" y="14149"/>
                    <a:pt x="37109" y="14115"/>
                  </a:cubicBezTo>
                  <a:cubicBezTo>
                    <a:pt x="37139" y="14108"/>
                    <a:pt x="37167" y="14105"/>
                    <a:pt x="37194" y="14098"/>
                  </a:cubicBezTo>
                  <a:cubicBezTo>
                    <a:pt x="37231" y="14091"/>
                    <a:pt x="37269" y="14084"/>
                    <a:pt x="37306" y="14074"/>
                  </a:cubicBezTo>
                  <a:cubicBezTo>
                    <a:pt x="37351" y="14064"/>
                    <a:pt x="37395" y="14054"/>
                    <a:pt x="37439" y="14043"/>
                  </a:cubicBezTo>
                  <a:cubicBezTo>
                    <a:pt x="37462" y="14037"/>
                    <a:pt x="37489" y="14029"/>
                    <a:pt x="37514" y="14026"/>
                  </a:cubicBezTo>
                  <a:cubicBezTo>
                    <a:pt x="37571" y="14013"/>
                    <a:pt x="37629" y="13996"/>
                    <a:pt x="37687" y="13982"/>
                  </a:cubicBezTo>
                  <a:cubicBezTo>
                    <a:pt x="37792" y="13955"/>
                    <a:pt x="37902" y="13927"/>
                    <a:pt x="38010" y="13907"/>
                  </a:cubicBezTo>
                  <a:cubicBezTo>
                    <a:pt x="38040" y="13900"/>
                    <a:pt x="38071" y="13894"/>
                    <a:pt x="38106" y="13887"/>
                  </a:cubicBezTo>
                  <a:cubicBezTo>
                    <a:pt x="38167" y="13877"/>
                    <a:pt x="38228" y="13863"/>
                    <a:pt x="38293" y="13850"/>
                  </a:cubicBezTo>
                  <a:cubicBezTo>
                    <a:pt x="38384" y="13829"/>
                    <a:pt x="38480" y="13805"/>
                    <a:pt x="38596" y="13771"/>
                  </a:cubicBezTo>
                  <a:cubicBezTo>
                    <a:pt x="38694" y="13740"/>
                    <a:pt x="38796" y="13710"/>
                    <a:pt x="38891" y="13679"/>
                  </a:cubicBezTo>
                  <a:cubicBezTo>
                    <a:pt x="38993" y="13646"/>
                    <a:pt x="39098" y="13611"/>
                    <a:pt x="39204" y="13580"/>
                  </a:cubicBezTo>
                  <a:cubicBezTo>
                    <a:pt x="39392" y="13527"/>
                    <a:pt x="39558" y="13472"/>
                    <a:pt x="39714" y="13414"/>
                  </a:cubicBezTo>
                  <a:cubicBezTo>
                    <a:pt x="39830" y="13370"/>
                    <a:pt x="39946" y="13326"/>
                    <a:pt x="40054" y="13282"/>
                  </a:cubicBezTo>
                  <a:cubicBezTo>
                    <a:pt x="40143" y="13244"/>
                    <a:pt x="40228" y="13210"/>
                    <a:pt x="40317" y="13176"/>
                  </a:cubicBezTo>
                  <a:cubicBezTo>
                    <a:pt x="40436" y="13131"/>
                    <a:pt x="40558" y="13081"/>
                    <a:pt x="40677" y="13033"/>
                  </a:cubicBezTo>
                  <a:lnTo>
                    <a:pt x="40803" y="12982"/>
                  </a:lnTo>
                  <a:cubicBezTo>
                    <a:pt x="40898" y="12952"/>
                    <a:pt x="40993" y="12918"/>
                    <a:pt x="41086" y="12887"/>
                  </a:cubicBezTo>
                  <a:cubicBezTo>
                    <a:pt x="41143" y="12866"/>
                    <a:pt x="41201" y="12850"/>
                    <a:pt x="41259" y="12829"/>
                  </a:cubicBezTo>
                  <a:cubicBezTo>
                    <a:pt x="41436" y="12768"/>
                    <a:pt x="41643" y="12693"/>
                    <a:pt x="41841" y="12608"/>
                  </a:cubicBezTo>
                  <a:cubicBezTo>
                    <a:pt x="42028" y="12526"/>
                    <a:pt x="42218" y="12431"/>
                    <a:pt x="42405" y="12326"/>
                  </a:cubicBezTo>
                  <a:cubicBezTo>
                    <a:pt x="42487" y="12278"/>
                    <a:pt x="42558" y="12241"/>
                    <a:pt x="42629" y="12203"/>
                  </a:cubicBezTo>
                  <a:cubicBezTo>
                    <a:pt x="42728" y="12152"/>
                    <a:pt x="42800" y="12101"/>
                    <a:pt x="42854" y="12040"/>
                  </a:cubicBezTo>
                  <a:cubicBezTo>
                    <a:pt x="42912" y="11968"/>
                    <a:pt x="42973" y="11894"/>
                    <a:pt x="42994" y="11798"/>
                  </a:cubicBezTo>
                  <a:cubicBezTo>
                    <a:pt x="43004" y="11764"/>
                    <a:pt x="43011" y="11723"/>
                    <a:pt x="43014" y="11676"/>
                  </a:cubicBezTo>
                  <a:cubicBezTo>
                    <a:pt x="43025" y="11601"/>
                    <a:pt x="43000" y="11536"/>
                    <a:pt x="42973" y="11465"/>
                  </a:cubicBezTo>
                  <a:cubicBezTo>
                    <a:pt x="42939" y="11376"/>
                    <a:pt x="42847" y="11302"/>
                    <a:pt x="42769" y="11261"/>
                  </a:cubicBezTo>
                  <a:cubicBezTo>
                    <a:pt x="42725" y="11237"/>
                    <a:pt x="42681" y="11206"/>
                    <a:pt x="42637" y="11176"/>
                  </a:cubicBezTo>
                  <a:lnTo>
                    <a:pt x="42602" y="11152"/>
                  </a:lnTo>
                  <a:cubicBezTo>
                    <a:pt x="42524" y="11098"/>
                    <a:pt x="42442" y="11043"/>
                    <a:pt x="42361" y="10985"/>
                  </a:cubicBezTo>
                  <a:cubicBezTo>
                    <a:pt x="42286" y="10934"/>
                    <a:pt x="42211" y="10883"/>
                    <a:pt x="42136" y="10832"/>
                  </a:cubicBezTo>
                  <a:cubicBezTo>
                    <a:pt x="42086" y="10798"/>
                    <a:pt x="42034" y="10761"/>
                    <a:pt x="41980" y="10723"/>
                  </a:cubicBezTo>
                  <a:cubicBezTo>
                    <a:pt x="41861" y="10638"/>
                    <a:pt x="41739" y="10553"/>
                    <a:pt x="41612" y="10472"/>
                  </a:cubicBezTo>
                  <a:cubicBezTo>
                    <a:pt x="41381" y="10319"/>
                    <a:pt x="41143" y="10148"/>
                    <a:pt x="40898" y="9965"/>
                  </a:cubicBezTo>
                  <a:cubicBezTo>
                    <a:pt x="40769" y="9870"/>
                    <a:pt x="40629" y="9764"/>
                    <a:pt x="40486" y="9669"/>
                  </a:cubicBezTo>
                  <a:cubicBezTo>
                    <a:pt x="40354" y="9580"/>
                    <a:pt x="40218" y="9492"/>
                    <a:pt x="40089" y="9407"/>
                  </a:cubicBezTo>
                  <a:lnTo>
                    <a:pt x="40068" y="9396"/>
                  </a:lnTo>
                  <a:cubicBezTo>
                    <a:pt x="39864" y="9264"/>
                    <a:pt x="39660" y="9128"/>
                    <a:pt x="39463" y="8996"/>
                  </a:cubicBezTo>
                  <a:cubicBezTo>
                    <a:pt x="39381" y="8941"/>
                    <a:pt x="39296" y="8883"/>
                    <a:pt x="39211" y="8825"/>
                  </a:cubicBezTo>
                  <a:cubicBezTo>
                    <a:pt x="38987" y="8679"/>
                    <a:pt x="38725" y="8502"/>
                    <a:pt x="38480" y="8302"/>
                  </a:cubicBezTo>
                  <a:lnTo>
                    <a:pt x="38456" y="8278"/>
                  </a:lnTo>
                  <a:cubicBezTo>
                    <a:pt x="38378" y="8213"/>
                    <a:pt x="38299" y="8142"/>
                    <a:pt x="38218" y="8084"/>
                  </a:cubicBezTo>
                  <a:cubicBezTo>
                    <a:pt x="38173" y="8053"/>
                    <a:pt x="38129" y="8029"/>
                    <a:pt x="38085" y="8019"/>
                  </a:cubicBezTo>
                  <a:cubicBezTo>
                    <a:pt x="38060" y="8012"/>
                    <a:pt x="38034" y="8008"/>
                    <a:pt x="38009" y="8008"/>
                  </a:cubicBezTo>
                  <a:cubicBezTo>
                    <a:pt x="37988" y="8008"/>
                    <a:pt x="37966" y="8011"/>
                    <a:pt x="37946" y="8016"/>
                  </a:cubicBezTo>
                  <a:lnTo>
                    <a:pt x="37942" y="8019"/>
                  </a:lnTo>
                  <a:cubicBezTo>
                    <a:pt x="37918" y="7934"/>
                    <a:pt x="37857" y="7876"/>
                    <a:pt x="37782" y="7856"/>
                  </a:cubicBezTo>
                  <a:cubicBezTo>
                    <a:pt x="37575" y="7801"/>
                    <a:pt x="37343" y="7740"/>
                    <a:pt x="37115" y="7675"/>
                  </a:cubicBezTo>
                  <a:cubicBezTo>
                    <a:pt x="36976" y="7635"/>
                    <a:pt x="36836" y="7584"/>
                    <a:pt x="36704" y="7533"/>
                  </a:cubicBezTo>
                  <a:cubicBezTo>
                    <a:pt x="36646" y="7509"/>
                    <a:pt x="36588" y="7488"/>
                    <a:pt x="36534" y="7468"/>
                  </a:cubicBezTo>
                  <a:cubicBezTo>
                    <a:pt x="36456" y="7441"/>
                    <a:pt x="36381" y="7413"/>
                    <a:pt x="36302" y="7386"/>
                  </a:cubicBezTo>
                  <a:cubicBezTo>
                    <a:pt x="36187" y="7346"/>
                    <a:pt x="36065" y="7305"/>
                    <a:pt x="35946" y="7257"/>
                  </a:cubicBezTo>
                  <a:cubicBezTo>
                    <a:pt x="35881" y="7233"/>
                    <a:pt x="35816" y="7209"/>
                    <a:pt x="35751" y="7186"/>
                  </a:cubicBezTo>
                  <a:cubicBezTo>
                    <a:pt x="35612" y="7131"/>
                    <a:pt x="35473" y="7077"/>
                    <a:pt x="35330" y="7022"/>
                  </a:cubicBezTo>
                  <a:cubicBezTo>
                    <a:pt x="35173" y="6964"/>
                    <a:pt x="35010" y="6910"/>
                    <a:pt x="34850" y="6859"/>
                  </a:cubicBezTo>
                  <a:cubicBezTo>
                    <a:pt x="34806" y="6842"/>
                    <a:pt x="34758" y="6829"/>
                    <a:pt x="34714" y="6812"/>
                  </a:cubicBezTo>
                  <a:cubicBezTo>
                    <a:pt x="34517" y="6747"/>
                    <a:pt x="34316" y="6682"/>
                    <a:pt x="34122" y="6621"/>
                  </a:cubicBezTo>
                  <a:lnTo>
                    <a:pt x="34068" y="6604"/>
                  </a:lnTo>
                  <a:cubicBezTo>
                    <a:pt x="33771" y="6509"/>
                    <a:pt x="33473" y="6416"/>
                    <a:pt x="33176" y="6322"/>
                  </a:cubicBezTo>
                  <a:lnTo>
                    <a:pt x="32809" y="6209"/>
                  </a:lnTo>
                  <a:lnTo>
                    <a:pt x="32374" y="6070"/>
                  </a:lnTo>
                  <a:cubicBezTo>
                    <a:pt x="31656" y="5845"/>
                    <a:pt x="30914" y="5611"/>
                    <a:pt x="30183" y="5389"/>
                  </a:cubicBezTo>
                  <a:cubicBezTo>
                    <a:pt x="30129" y="5372"/>
                    <a:pt x="30074" y="5359"/>
                    <a:pt x="30027" y="5345"/>
                  </a:cubicBezTo>
                  <a:lnTo>
                    <a:pt x="29983" y="5335"/>
                  </a:lnTo>
                  <a:cubicBezTo>
                    <a:pt x="29955" y="5328"/>
                    <a:pt x="29931" y="5322"/>
                    <a:pt x="29904" y="5314"/>
                  </a:cubicBezTo>
                  <a:lnTo>
                    <a:pt x="29853" y="5301"/>
                  </a:lnTo>
                  <a:cubicBezTo>
                    <a:pt x="29751" y="5274"/>
                    <a:pt x="29649" y="5250"/>
                    <a:pt x="29547" y="5223"/>
                  </a:cubicBezTo>
                  <a:cubicBezTo>
                    <a:pt x="29329" y="5165"/>
                    <a:pt x="29108" y="5100"/>
                    <a:pt x="28887" y="5039"/>
                  </a:cubicBezTo>
                  <a:cubicBezTo>
                    <a:pt x="28676" y="4978"/>
                    <a:pt x="28462" y="4913"/>
                    <a:pt x="28254" y="4852"/>
                  </a:cubicBezTo>
                  <a:cubicBezTo>
                    <a:pt x="28142" y="4818"/>
                    <a:pt x="28030" y="4784"/>
                    <a:pt x="27917" y="4750"/>
                  </a:cubicBezTo>
                  <a:cubicBezTo>
                    <a:pt x="27832" y="4727"/>
                    <a:pt x="27744" y="4702"/>
                    <a:pt x="27659" y="4682"/>
                  </a:cubicBezTo>
                  <a:lnTo>
                    <a:pt x="27574" y="4658"/>
                  </a:lnTo>
                  <a:cubicBezTo>
                    <a:pt x="26928" y="4488"/>
                    <a:pt x="26240" y="4311"/>
                    <a:pt x="25540" y="4131"/>
                  </a:cubicBezTo>
                  <a:cubicBezTo>
                    <a:pt x="25339" y="4080"/>
                    <a:pt x="25138" y="4029"/>
                    <a:pt x="24937" y="3981"/>
                  </a:cubicBezTo>
                  <a:lnTo>
                    <a:pt x="24890" y="3967"/>
                  </a:lnTo>
                  <a:cubicBezTo>
                    <a:pt x="24717" y="3923"/>
                    <a:pt x="24546" y="3879"/>
                    <a:pt x="24373" y="3835"/>
                  </a:cubicBezTo>
                  <a:lnTo>
                    <a:pt x="24295" y="3811"/>
                  </a:lnTo>
                  <a:cubicBezTo>
                    <a:pt x="24271" y="3804"/>
                    <a:pt x="24243" y="3801"/>
                    <a:pt x="24220" y="3794"/>
                  </a:cubicBezTo>
                  <a:cubicBezTo>
                    <a:pt x="24138" y="3774"/>
                    <a:pt x="24056" y="3753"/>
                    <a:pt x="23978" y="3733"/>
                  </a:cubicBezTo>
                  <a:lnTo>
                    <a:pt x="23951" y="3726"/>
                  </a:lnTo>
                  <a:cubicBezTo>
                    <a:pt x="23863" y="3706"/>
                    <a:pt x="23778" y="3682"/>
                    <a:pt x="23689" y="3661"/>
                  </a:cubicBezTo>
                  <a:lnTo>
                    <a:pt x="23638" y="3648"/>
                  </a:lnTo>
                  <a:cubicBezTo>
                    <a:pt x="23444" y="3597"/>
                    <a:pt x="23247" y="3546"/>
                    <a:pt x="23056" y="3491"/>
                  </a:cubicBezTo>
                  <a:lnTo>
                    <a:pt x="22948" y="3464"/>
                  </a:lnTo>
                  <a:cubicBezTo>
                    <a:pt x="22896" y="3450"/>
                    <a:pt x="22846" y="3437"/>
                    <a:pt x="22794" y="3424"/>
                  </a:cubicBezTo>
                  <a:cubicBezTo>
                    <a:pt x="22676" y="3393"/>
                    <a:pt x="22553" y="3362"/>
                    <a:pt x="22434" y="3335"/>
                  </a:cubicBezTo>
                  <a:lnTo>
                    <a:pt x="22318" y="3308"/>
                  </a:lnTo>
                  <a:cubicBezTo>
                    <a:pt x="22192" y="3277"/>
                    <a:pt x="22059" y="3246"/>
                    <a:pt x="21934" y="3219"/>
                  </a:cubicBezTo>
                  <a:cubicBezTo>
                    <a:pt x="21849" y="3202"/>
                    <a:pt x="21761" y="3182"/>
                    <a:pt x="21672" y="3161"/>
                  </a:cubicBezTo>
                  <a:cubicBezTo>
                    <a:pt x="21406" y="3100"/>
                    <a:pt x="21202" y="3056"/>
                    <a:pt x="21009" y="3012"/>
                  </a:cubicBezTo>
                  <a:cubicBezTo>
                    <a:pt x="20883" y="2984"/>
                    <a:pt x="20757" y="2957"/>
                    <a:pt x="20631" y="2930"/>
                  </a:cubicBezTo>
                  <a:cubicBezTo>
                    <a:pt x="20332" y="2869"/>
                    <a:pt x="20018" y="2801"/>
                    <a:pt x="19716" y="2733"/>
                  </a:cubicBezTo>
                  <a:lnTo>
                    <a:pt x="19553" y="2699"/>
                  </a:lnTo>
                  <a:cubicBezTo>
                    <a:pt x="19393" y="2661"/>
                    <a:pt x="19230" y="2624"/>
                    <a:pt x="19066" y="2590"/>
                  </a:cubicBezTo>
                  <a:cubicBezTo>
                    <a:pt x="18951" y="2563"/>
                    <a:pt x="18831" y="2539"/>
                    <a:pt x="18716" y="2512"/>
                  </a:cubicBezTo>
                  <a:cubicBezTo>
                    <a:pt x="18617" y="2488"/>
                    <a:pt x="18519" y="2464"/>
                    <a:pt x="18420" y="2444"/>
                  </a:cubicBezTo>
                  <a:cubicBezTo>
                    <a:pt x="18263" y="2410"/>
                    <a:pt x="18107" y="2375"/>
                    <a:pt x="17954" y="2342"/>
                  </a:cubicBezTo>
                  <a:cubicBezTo>
                    <a:pt x="17675" y="2281"/>
                    <a:pt x="17390" y="2219"/>
                    <a:pt x="17107" y="2155"/>
                  </a:cubicBezTo>
                  <a:cubicBezTo>
                    <a:pt x="16889" y="2107"/>
                    <a:pt x="16665" y="2059"/>
                    <a:pt x="16447" y="2012"/>
                  </a:cubicBezTo>
                  <a:cubicBezTo>
                    <a:pt x="16247" y="1971"/>
                    <a:pt x="16042" y="1926"/>
                    <a:pt x="15838" y="1882"/>
                  </a:cubicBezTo>
                  <a:cubicBezTo>
                    <a:pt x="15573" y="1821"/>
                    <a:pt x="15308" y="1767"/>
                    <a:pt x="15046" y="1712"/>
                  </a:cubicBezTo>
                  <a:cubicBezTo>
                    <a:pt x="14865" y="1678"/>
                    <a:pt x="14685" y="1641"/>
                    <a:pt x="14504" y="1600"/>
                  </a:cubicBezTo>
                  <a:cubicBezTo>
                    <a:pt x="14063" y="1505"/>
                    <a:pt x="13627" y="1420"/>
                    <a:pt x="13205" y="1342"/>
                  </a:cubicBezTo>
                  <a:cubicBezTo>
                    <a:pt x="12991" y="1304"/>
                    <a:pt x="12773" y="1260"/>
                    <a:pt x="12562" y="1216"/>
                  </a:cubicBezTo>
                  <a:lnTo>
                    <a:pt x="12542" y="1212"/>
                  </a:lnTo>
                  <a:cubicBezTo>
                    <a:pt x="12378" y="1178"/>
                    <a:pt x="12212" y="1147"/>
                    <a:pt x="12049" y="1117"/>
                  </a:cubicBezTo>
                  <a:cubicBezTo>
                    <a:pt x="11994" y="1107"/>
                    <a:pt x="11940" y="1097"/>
                    <a:pt x="11882" y="1086"/>
                  </a:cubicBezTo>
                  <a:cubicBezTo>
                    <a:pt x="11603" y="1032"/>
                    <a:pt x="11317" y="987"/>
                    <a:pt x="11045" y="943"/>
                  </a:cubicBezTo>
                  <a:lnTo>
                    <a:pt x="11001" y="937"/>
                  </a:lnTo>
                  <a:lnTo>
                    <a:pt x="11089" y="954"/>
                  </a:lnTo>
                  <a:cubicBezTo>
                    <a:pt x="10987" y="937"/>
                    <a:pt x="10882" y="920"/>
                    <a:pt x="10777" y="902"/>
                  </a:cubicBezTo>
                  <a:lnTo>
                    <a:pt x="10620" y="879"/>
                  </a:lnTo>
                  <a:cubicBezTo>
                    <a:pt x="10559" y="865"/>
                    <a:pt x="10497" y="858"/>
                    <a:pt x="10436" y="849"/>
                  </a:cubicBezTo>
                  <a:cubicBezTo>
                    <a:pt x="10311" y="824"/>
                    <a:pt x="10181" y="804"/>
                    <a:pt x="10055" y="780"/>
                  </a:cubicBezTo>
                  <a:cubicBezTo>
                    <a:pt x="9906" y="753"/>
                    <a:pt x="9749" y="722"/>
                    <a:pt x="9603" y="695"/>
                  </a:cubicBezTo>
                  <a:lnTo>
                    <a:pt x="9450" y="665"/>
                  </a:lnTo>
                  <a:cubicBezTo>
                    <a:pt x="9062" y="590"/>
                    <a:pt x="8661" y="522"/>
                    <a:pt x="8259" y="461"/>
                  </a:cubicBezTo>
                  <a:cubicBezTo>
                    <a:pt x="8062" y="427"/>
                    <a:pt x="7868" y="392"/>
                    <a:pt x="7670" y="362"/>
                  </a:cubicBezTo>
                  <a:cubicBezTo>
                    <a:pt x="7425" y="318"/>
                    <a:pt x="7174" y="277"/>
                    <a:pt x="6926" y="236"/>
                  </a:cubicBezTo>
                  <a:cubicBezTo>
                    <a:pt x="6511" y="168"/>
                    <a:pt x="6069" y="97"/>
                    <a:pt x="5626" y="56"/>
                  </a:cubicBezTo>
                  <a:cubicBezTo>
                    <a:pt x="5436" y="35"/>
                    <a:pt x="5241" y="22"/>
                    <a:pt x="5031" y="15"/>
                  </a:cubicBezTo>
                  <a:cubicBezTo>
                    <a:pt x="4868" y="6"/>
                    <a:pt x="4698" y="0"/>
                    <a:pt x="45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56"/>
            <p:cNvSpPr/>
            <p:nvPr/>
          </p:nvSpPr>
          <p:spPr>
            <a:xfrm>
              <a:off x="2614775" y="4529925"/>
              <a:ext cx="54300" cy="183200"/>
            </a:xfrm>
            <a:custGeom>
              <a:avLst/>
              <a:gdLst/>
              <a:ahLst/>
              <a:cxnLst/>
              <a:rect l="l" t="t" r="r" b="b"/>
              <a:pathLst>
                <a:path w="2172" h="7328" extrusionOk="0">
                  <a:moveTo>
                    <a:pt x="837" y="6057"/>
                  </a:moveTo>
                  <a:lnTo>
                    <a:pt x="837" y="6057"/>
                  </a:lnTo>
                  <a:cubicBezTo>
                    <a:pt x="837" y="6060"/>
                    <a:pt x="837" y="6062"/>
                    <a:pt x="836" y="6064"/>
                  </a:cubicBezTo>
                  <a:lnTo>
                    <a:pt x="836" y="6064"/>
                  </a:lnTo>
                  <a:cubicBezTo>
                    <a:pt x="837" y="6062"/>
                    <a:pt x="837" y="6060"/>
                    <a:pt x="837" y="6057"/>
                  </a:cubicBezTo>
                  <a:close/>
                  <a:moveTo>
                    <a:pt x="1895" y="0"/>
                  </a:moveTo>
                  <a:cubicBezTo>
                    <a:pt x="1852" y="0"/>
                    <a:pt x="1809" y="11"/>
                    <a:pt x="1770" y="33"/>
                  </a:cubicBezTo>
                  <a:cubicBezTo>
                    <a:pt x="1712" y="63"/>
                    <a:pt x="1654" y="125"/>
                    <a:pt x="1641" y="189"/>
                  </a:cubicBezTo>
                  <a:cubicBezTo>
                    <a:pt x="1539" y="642"/>
                    <a:pt x="1423" y="1095"/>
                    <a:pt x="1290" y="1536"/>
                  </a:cubicBezTo>
                  <a:cubicBezTo>
                    <a:pt x="1161" y="1975"/>
                    <a:pt x="1021" y="2407"/>
                    <a:pt x="882" y="2839"/>
                  </a:cubicBezTo>
                  <a:cubicBezTo>
                    <a:pt x="817" y="3043"/>
                    <a:pt x="763" y="3247"/>
                    <a:pt x="708" y="3452"/>
                  </a:cubicBezTo>
                  <a:cubicBezTo>
                    <a:pt x="650" y="3656"/>
                    <a:pt x="592" y="3860"/>
                    <a:pt x="542" y="4067"/>
                  </a:cubicBezTo>
                  <a:cubicBezTo>
                    <a:pt x="494" y="4271"/>
                    <a:pt x="446" y="4475"/>
                    <a:pt x="402" y="4683"/>
                  </a:cubicBezTo>
                  <a:cubicBezTo>
                    <a:pt x="361" y="4880"/>
                    <a:pt x="324" y="5081"/>
                    <a:pt x="290" y="5282"/>
                  </a:cubicBezTo>
                  <a:cubicBezTo>
                    <a:pt x="242" y="5551"/>
                    <a:pt x="195" y="5819"/>
                    <a:pt x="154" y="6088"/>
                  </a:cubicBezTo>
                  <a:cubicBezTo>
                    <a:pt x="130" y="6248"/>
                    <a:pt x="103" y="6404"/>
                    <a:pt x="76" y="6564"/>
                  </a:cubicBezTo>
                  <a:cubicBezTo>
                    <a:pt x="58" y="6673"/>
                    <a:pt x="38" y="6782"/>
                    <a:pt x="18" y="6891"/>
                  </a:cubicBezTo>
                  <a:cubicBezTo>
                    <a:pt x="14" y="6921"/>
                    <a:pt x="8" y="6949"/>
                    <a:pt x="5" y="6979"/>
                  </a:cubicBezTo>
                  <a:cubicBezTo>
                    <a:pt x="1" y="7040"/>
                    <a:pt x="14" y="7095"/>
                    <a:pt x="45" y="7149"/>
                  </a:cubicBezTo>
                  <a:cubicBezTo>
                    <a:pt x="86" y="7227"/>
                    <a:pt x="157" y="7289"/>
                    <a:pt x="245" y="7312"/>
                  </a:cubicBezTo>
                  <a:cubicBezTo>
                    <a:pt x="278" y="7323"/>
                    <a:pt x="311" y="7328"/>
                    <a:pt x="344" y="7328"/>
                  </a:cubicBezTo>
                  <a:cubicBezTo>
                    <a:pt x="399" y="7328"/>
                    <a:pt x="453" y="7314"/>
                    <a:pt x="504" y="7289"/>
                  </a:cubicBezTo>
                  <a:cubicBezTo>
                    <a:pt x="579" y="7248"/>
                    <a:pt x="650" y="7174"/>
                    <a:pt x="668" y="7088"/>
                  </a:cubicBezTo>
                  <a:cubicBezTo>
                    <a:pt x="722" y="6850"/>
                    <a:pt x="749" y="6609"/>
                    <a:pt x="787" y="6367"/>
                  </a:cubicBezTo>
                  <a:cubicBezTo>
                    <a:pt x="803" y="6264"/>
                    <a:pt x="820" y="6164"/>
                    <a:pt x="836" y="6064"/>
                  </a:cubicBezTo>
                  <a:lnTo>
                    <a:pt x="836" y="6064"/>
                  </a:lnTo>
                  <a:cubicBezTo>
                    <a:pt x="836" y="6065"/>
                    <a:pt x="835" y="6066"/>
                    <a:pt x="834" y="6067"/>
                  </a:cubicBezTo>
                  <a:cubicBezTo>
                    <a:pt x="836" y="6064"/>
                    <a:pt x="836" y="6060"/>
                    <a:pt x="837" y="6056"/>
                  </a:cubicBezTo>
                  <a:lnTo>
                    <a:pt x="837" y="6056"/>
                  </a:lnTo>
                  <a:cubicBezTo>
                    <a:pt x="837" y="6057"/>
                    <a:pt x="837" y="6057"/>
                    <a:pt x="837" y="6057"/>
                  </a:cubicBezTo>
                  <a:cubicBezTo>
                    <a:pt x="837" y="6057"/>
                    <a:pt x="837" y="6057"/>
                    <a:pt x="837" y="6056"/>
                  </a:cubicBezTo>
                  <a:lnTo>
                    <a:pt x="837" y="6056"/>
                  </a:lnTo>
                  <a:cubicBezTo>
                    <a:pt x="838" y="6052"/>
                    <a:pt x="839" y="6047"/>
                    <a:pt x="841" y="6044"/>
                  </a:cubicBezTo>
                  <a:lnTo>
                    <a:pt x="841" y="6044"/>
                  </a:lnTo>
                  <a:cubicBezTo>
                    <a:pt x="840" y="6045"/>
                    <a:pt x="839" y="6046"/>
                    <a:pt x="838" y="6048"/>
                  </a:cubicBezTo>
                  <a:lnTo>
                    <a:pt x="838" y="6048"/>
                  </a:lnTo>
                  <a:cubicBezTo>
                    <a:pt x="839" y="6041"/>
                    <a:pt x="841" y="6034"/>
                    <a:pt x="841" y="6026"/>
                  </a:cubicBezTo>
                  <a:cubicBezTo>
                    <a:pt x="875" y="5833"/>
                    <a:pt x="909" y="5643"/>
                    <a:pt x="947" y="5448"/>
                  </a:cubicBezTo>
                  <a:cubicBezTo>
                    <a:pt x="984" y="5244"/>
                    <a:pt x="1021" y="5037"/>
                    <a:pt x="1059" y="4830"/>
                  </a:cubicBezTo>
                  <a:cubicBezTo>
                    <a:pt x="1099" y="4622"/>
                    <a:pt x="1140" y="4414"/>
                    <a:pt x="1181" y="4207"/>
                  </a:cubicBezTo>
                  <a:cubicBezTo>
                    <a:pt x="1225" y="3990"/>
                    <a:pt x="1273" y="3775"/>
                    <a:pt x="1324" y="3557"/>
                  </a:cubicBezTo>
                  <a:cubicBezTo>
                    <a:pt x="1368" y="3360"/>
                    <a:pt x="1413" y="3159"/>
                    <a:pt x="1467" y="2958"/>
                  </a:cubicBezTo>
                  <a:cubicBezTo>
                    <a:pt x="1531" y="2734"/>
                    <a:pt x="1592" y="2509"/>
                    <a:pt x="1658" y="2285"/>
                  </a:cubicBezTo>
                  <a:cubicBezTo>
                    <a:pt x="1776" y="1856"/>
                    <a:pt x="1892" y="1428"/>
                    <a:pt x="2001" y="996"/>
                  </a:cubicBezTo>
                  <a:cubicBezTo>
                    <a:pt x="2055" y="781"/>
                    <a:pt x="2107" y="564"/>
                    <a:pt x="2154" y="346"/>
                  </a:cubicBezTo>
                  <a:cubicBezTo>
                    <a:pt x="2171" y="275"/>
                    <a:pt x="2171" y="210"/>
                    <a:pt x="2134" y="142"/>
                  </a:cubicBezTo>
                  <a:cubicBezTo>
                    <a:pt x="2099" y="81"/>
                    <a:pt x="2042" y="33"/>
                    <a:pt x="1974" y="13"/>
                  </a:cubicBezTo>
                  <a:cubicBezTo>
                    <a:pt x="1970" y="10"/>
                    <a:pt x="1967" y="10"/>
                    <a:pt x="1964" y="10"/>
                  </a:cubicBezTo>
                  <a:cubicBezTo>
                    <a:pt x="1941" y="4"/>
                    <a:pt x="1918" y="0"/>
                    <a:pt x="18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56"/>
            <p:cNvSpPr/>
            <p:nvPr/>
          </p:nvSpPr>
          <p:spPr>
            <a:xfrm>
              <a:off x="2711900" y="4545100"/>
              <a:ext cx="55150" cy="198900"/>
            </a:xfrm>
            <a:custGeom>
              <a:avLst/>
              <a:gdLst/>
              <a:ahLst/>
              <a:cxnLst/>
              <a:rect l="l" t="t" r="r" b="b"/>
              <a:pathLst>
                <a:path w="2206" h="7956" extrusionOk="0">
                  <a:moveTo>
                    <a:pt x="1957" y="1"/>
                  </a:moveTo>
                  <a:cubicBezTo>
                    <a:pt x="1896" y="1"/>
                    <a:pt x="1834" y="25"/>
                    <a:pt x="1786" y="65"/>
                  </a:cubicBezTo>
                  <a:cubicBezTo>
                    <a:pt x="1736" y="113"/>
                    <a:pt x="1715" y="171"/>
                    <a:pt x="1708" y="239"/>
                  </a:cubicBezTo>
                  <a:cubicBezTo>
                    <a:pt x="1698" y="382"/>
                    <a:pt x="1681" y="525"/>
                    <a:pt x="1667" y="668"/>
                  </a:cubicBezTo>
                  <a:cubicBezTo>
                    <a:pt x="1657" y="753"/>
                    <a:pt x="1643" y="838"/>
                    <a:pt x="1626" y="919"/>
                  </a:cubicBezTo>
                  <a:cubicBezTo>
                    <a:pt x="1626" y="919"/>
                    <a:pt x="1629" y="919"/>
                    <a:pt x="1630" y="917"/>
                  </a:cubicBezTo>
                  <a:lnTo>
                    <a:pt x="1630" y="917"/>
                  </a:lnTo>
                  <a:cubicBezTo>
                    <a:pt x="1544" y="1338"/>
                    <a:pt x="1453" y="1760"/>
                    <a:pt x="1340" y="2174"/>
                  </a:cubicBezTo>
                  <a:cubicBezTo>
                    <a:pt x="1314" y="2284"/>
                    <a:pt x="1283" y="2389"/>
                    <a:pt x="1256" y="2494"/>
                  </a:cubicBezTo>
                  <a:cubicBezTo>
                    <a:pt x="1232" y="2593"/>
                    <a:pt x="1211" y="2689"/>
                    <a:pt x="1185" y="2783"/>
                  </a:cubicBezTo>
                  <a:cubicBezTo>
                    <a:pt x="1130" y="3005"/>
                    <a:pt x="1069" y="3226"/>
                    <a:pt x="1007" y="3447"/>
                  </a:cubicBezTo>
                  <a:cubicBezTo>
                    <a:pt x="946" y="3654"/>
                    <a:pt x="882" y="3862"/>
                    <a:pt x="820" y="4069"/>
                  </a:cubicBezTo>
                  <a:cubicBezTo>
                    <a:pt x="762" y="4263"/>
                    <a:pt x="718" y="4464"/>
                    <a:pt x="664" y="4661"/>
                  </a:cubicBezTo>
                  <a:cubicBezTo>
                    <a:pt x="610" y="4876"/>
                    <a:pt x="552" y="5090"/>
                    <a:pt x="491" y="5301"/>
                  </a:cubicBezTo>
                  <a:cubicBezTo>
                    <a:pt x="433" y="5505"/>
                    <a:pt x="375" y="5713"/>
                    <a:pt x="327" y="5920"/>
                  </a:cubicBezTo>
                  <a:cubicBezTo>
                    <a:pt x="279" y="6131"/>
                    <a:pt x="249" y="6349"/>
                    <a:pt x="205" y="6559"/>
                  </a:cubicBezTo>
                  <a:cubicBezTo>
                    <a:pt x="188" y="6661"/>
                    <a:pt x="164" y="6760"/>
                    <a:pt x="147" y="6859"/>
                  </a:cubicBezTo>
                  <a:cubicBezTo>
                    <a:pt x="123" y="6975"/>
                    <a:pt x="106" y="7087"/>
                    <a:pt x="89" y="7203"/>
                  </a:cubicBezTo>
                  <a:cubicBezTo>
                    <a:pt x="79" y="7260"/>
                    <a:pt x="69" y="7318"/>
                    <a:pt x="59" y="7379"/>
                  </a:cubicBezTo>
                  <a:cubicBezTo>
                    <a:pt x="42" y="7474"/>
                    <a:pt x="14" y="7573"/>
                    <a:pt x="7" y="7672"/>
                  </a:cubicBezTo>
                  <a:cubicBezTo>
                    <a:pt x="1" y="7794"/>
                    <a:pt x="89" y="7910"/>
                    <a:pt x="205" y="7944"/>
                  </a:cubicBezTo>
                  <a:cubicBezTo>
                    <a:pt x="232" y="7951"/>
                    <a:pt x="259" y="7955"/>
                    <a:pt x="286" y="7955"/>
                  </a:cubicBezTo>
                  <a:cubicBezTo>
                    <a:pt x="331" y="7955"/>
                    <a:pt x="375" y="7945"/>
                    <a:pt x="415" y="7923"/>
                  </a:cubicBezTo>
                  <a:cubicBezTo>
                    <a:pt x="473" y="7893"/>
                    <a:pt x="538" y="7828"/>
                    <a:pt x="552" y="7760"/>
                  </a:cubicBezTo>
                  <a:cubicBezTo>
                    <a:pt x="558" y="7709"/>
                    <a:pt x="579" y="7658"/>
                    <a:pt x="589" y="7611"/>
                  </a:cubicBezTo>
                  <a:cubicBezTo>
                    <a:pt x="599" y="7563"/>
                    <a:pt x="610" y="7515"/>
                    <a:pt x="620" y="7468"/>
                  </a:cubicBezTo>
                  <a:cubicBezTo>
                    <a:pt x="640" y="7369"/>
                    <a:pt x="657" y="7267"/>
                    <a:pt x="674" y="7168"/>
                  </a:cubicBezTo>
                  <a:cubicBezTo>
                    <a:pt x="712" y="6961"/>
                    <a:pt x="762" y="6757"/>
                    <a:pt x="803" y="6553"/>
                  </a:cubicBezTo>
                  <a:cubicBezTo>
                    <a:pt x="824" y="6451"/>
                    <a:pt x="841" y="6345"/>
                    <a:pt x="865" y="6243"/>
                  </a:cubicBezTo>
                  <a:cubicBezTo>
                    <a:pt x="885" y="6138"/>
                    <a:pt x="916" y="6036"/>
                    <a:pt x="940" y="5930"/>
                  </a:cubicBezTo>
                  <a:cubicBezTo>
                    <a:pt x="990" y="5736"/>
                    <a:pt x="1051" y="5542"/>
                    <a:pt x="1103" y="5345"/>
                  </a:cubicBezTo>
                  <a:cubicBezTo>
                    <a:pt x="1218" y="4920"/>
                    <a:pt x="1314" y="4485"/>
                    <a:pt x="1429" y="4056"/>
                  </a:cubicBezTo>
                  <a:cubicBezTo>
                    <a:pt x="1541" y="3651"/>
                    <a:pt x="1651" y="3243"/>
                    <a:pt x="1736" y="2831"/>
                  </a:cubicBezTo>
                  <a:cubicBezTo>
                    <a:pt x="1824" y="2416"/>
                    <a:pt x="1916" y="2004"/>
                    <a:pt x="1998" y="1586"/>
                  </a:cubicBezTo>
                  <a:cubicBezTo>
                    <a:pt x="2034" y="1386"/>
                    <a:pt x="2079" y="1185"/>
                    <a:pt x="2110" y="981"/>
                  </a:cubicBezTo>
                  <a:cubicBezTo>
                    <a:pt x="2123" y="879"/>
                    <a:pt x="2144" y="773"/>
                    <a:pt x="2154" y="671"/>
                  </a:cubicBezTo>
                  <a:cubicBezTo>
                    <a:pt x="2167" y="532"/>
                    <a:pt x="2185" y="392"/>
                    <a:pt x="2194" y="249"/>
                  </a:cubicBezTo>
                  <a:cubicBezTo>
                    <a:pt x="2205" y="137"/>
                    <a:pt x="2116" y="35"/>
                    <a:pt x="2007" y="8"/>
                  </a:cubicBezTo>
                  <a:cubicBezTo>
                    <a:pt x="1990" y="4"/>
                    <a:pt x="1973" y="1"/>
                    <a:pt x="19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39" name="Google Shape;2839;p56"/>
          <p:cNvGrpSpPr/>
          <p:nvPr/>
        </p:nvGrpSpPr>
        <p:grpSpPr>
          <a:xfrm rot="1161111">
            <a:off x="2476011" y="3083977"/>
            <a:ext cx="247221" cy="294202"/>
            <a:chOff x="2291900" y="3241075"/>
            <a:chExt cx="137475" cy="163600"/>
          </a:xfrm>
        </p:grpSpPr>
        <p:sp>
          <p:nvSpPr>
            <p:cNvPr id="2840" name="Google Shape;2840;p56"/>
            <p:cNvSpPr/>
            <p:nvPr/>
          </p:nvSpPr>
          <p:spPr>
            <a:xfrm>
              <a:off x="2296325" y="3245450"/>
              <a:ext cx="128725" cy="154875"/>
            </a:xfrm>
            <a:custGeom>
              <a:avLst/>
              <a:gdLst/>
              <a:ahLst/>
              <a:cxnLst/>
              <a:rect l="l" t="t" r="r" b="b"/>
              <a:pathLst>
                <a:path w="5149" h="6195" extrusionOk="0">
                  <a:moveTo>
                    <a:pt x="1673" y="0"/>
                  </a:moveTo>
                  <a:cubicBezTo>
                    <a:pt x="1567" y="0"/>
                    <a:pt x="1456" y="11"/>
                    <a:pt x="1359" y="51"/>
                  </a:cubicBezTo>
                  <a:cubicBezTo>
                    <a:pt x="1295" y="78"/>
                    <a:pt x="1228" y="101"/>
                    <a:pt x="1168" y="134"/>
                  </a:cubicBezTo>
                  <a:cubicBezTo>
                    <a:pt x="1098" y="171"/>
                    <a:pt x="1041" y="228"/>
                    <a:pt x="977" y="279"/>
                  </a:cubicBezTo>
                  <a:cubicBezTo>
                    <a:pt x="957" y="292"/>
                    <a:pt x="944" y="312"/>
                    <a:pt x="927" y="328"/>
                  </a:cubicBezTo>
                  <a:cubicBezTo>
                    <a:pt x="870" y="395"/>
                    <a:pt x="817" y="469"/>
                    <a:pt x="770" y="546"/>
                  </a:cubicBezTo>
                  <a:cubicBezTo>
                    <a:pt x="717" y="636"/>
                    <a:pt x="680" y="740"/>
                    <a:pt x="643" y="837"/>
                  </a:cubicBezTo>
                  <a:cubicBezTo>
                    <a:pt x="623" y="890"/>
                    <a:pt x="606" y="941"/>
                    <a:pt x="593" y="994"/>
                  </a:cubicBezTo>
                  <a:cubicBezTo>
                    <a:pt x="563" y="1131"/>
                    <a:pt x="553" y="1272"/>
                    <a:pt x="539" y="1409"/>
                  </a:cubicBezTo>
                  <a:cubicBezTo>
                    <a:pt x="509" y="1626"/>
                    <a:pt x="473" y="1844"/>
                    <a:pt x="442" y="2065"/>
                  </a:cubicBezTo>
                  <a:cubicBezTo>
                    <a:pt x="408" y="2342"/>
                    <a:pt x="375" y="2619"/>
                    <a:pt x="345" y="2900"/>
                  </a:cubicBezTo>
                  <a:cubicBezTo>
                    <a:pt x="319" y="3091"/>
                    <a:pt x="282" y="3281"/>
                    <a:pt x="241" y="3469"/>
                  </a:cubicBezTo>
                  <a:cubicBezTo>
                    <a:pt x="205" y="3656"/>
                    <a:pt x="164" y="3843"/>
                    <a:pt x="138" y="4031"/>
                  </a:cubicBezTo>
                  <a:cubicBezTo>
                    <a:pt x="111" y="4215"/>
                    <a:pt x="95" y="4399"/>
                    <a:pt x="64" y="4579"/>
                  </a:cubicBezTo>
                  <a:cubicBezTo>
                    <a:pt x="34" y="4737"/>
                    <a:pt x="7" y="4894"/>
                    <a:pt x="1" y="5051"/>
                  </a:cubicBezTo>
                  <a:cubicBezTo>
                    <a:pt x="1" y="5075"/>
                    <a:pt x="1" y="5098"/>
                    <a:pt x="4" y="5118"/>
                  </a:cubicBezTo>
                  <a:cubicBezTo>
                    <a:pt x="14" y="5181"/>
                    <a:pt x="21" y="5271"/>
                    <a:pt x="41" y="5339"/>
                  </a:cubicBezTo>
                  <a:cubicBezTo>
                    <a:pt x="87" y="5502"/>
                    <a:pt x="184" y="5643"/>
                    <a:pt x="308" y="5760"/>
                  </a:cubicBezTo>
                  <a:cubicBezTo>
                    <a:pt x="412" y="5857"/>
                    <a:pt x="529" y="5950"/>
                    <a:pt x="663" y="6004"/>
                  </a:cubicBezTo>
                  <a:cubicBezTo>
                    <a:pt x="807" y="6064"/>
                    <a:pt x="930" y="6118"/>
                    <a:pt x="1084" y="6138"/>
                  </a:cubicBezTo>
                  <a:cubicBezTo>
                    <a:pt x="1198" y="6154"/>
                    <a:pt x="1315" y="6168"/>
                    <a:pt x="1432" y="6174"/>
                  </a:cubicBezTo>
                  <a:cubicBezTo>
                    <a:pt x="1516" y="6178"/>
                    <a:pt x="1603" y="6181"/>
                    <a:pt x="1686" y="6185"/>
                  </a:cubicBezTo>
                  <a:cubicBezTo>
                    <a:pt x="1870" y="6188"/>
                    <a:pt x="2051" y="6191"/>
                    <a:pt x="2231" y="6194"/>
                  </a:cubicBezTo>
                  <a:cubicBezTo>
                    <a:pt x="2389" y="6194"/>
                    <a:pt x="2549" y="6194"/>
                    <a:pt x="2706" y="6185"/>
                  </a:cubicBezTo>
                  <a:cubicBezTo>
                    <a:pt x="2783" y="6181"/>
                    <a:pt x="2861" y="6178"/>
                    <a:pt x="2937" y="6171"/>
                  </a:cubicBezTo>
                  <a:cubicBezTo>
                    <a:pt x="3031" y="6161"/>
                    <a:pt x="3125" y="6151"/>
                    <a:pt x="3218" y="6134"/>
                  </a:cubicBezTo>
                  <a:cubicBezTo>
                    <a:pt x="3231" y="6131"/>
                    <a:pt x="3242" y="6128"/>
                    <a:pt x="3255" y="6125"/>
                  </a:cubicBezTo>
                  <a:cubicBezTo>
                    <a:pt x="3395" y="6084"/>
                    <a:pt x="3449" y="6038"/>
                    <a:pt x="3559" y="5947"/>
                  </a:cubicBezTo>
                  <a:cubicBezTo>
                    <a:pt x="3659" y="5867"/>
                    <a:pt x="3690" y="5767"/>
                    <a:pt x="3733" y="5653"/>
                  </a:cubicBezTo>
                  <a:cubicBezTo>
                    <a:pt x="3753" y="5600"/>
                    <a:pt x="3750" y="5539"/>
                    <a:pt x="3753" y="5482"/>
                  </a:cubicBezTo>
                  <a:cubicBezTo>
                    <a:pt x="3753" y="5376"/>
                    <a:pt x="3727" y="5278"/>
                    <a:pt x="3673" y="5188"/>
                  </a:cubicBezTo>
                  <a:cubicBezTo>
                    <a:pt x="3599" y="5058"/>
                    <a:pt x="3455" y="4937"/>
                    <a:pt x="3305" y="4910"/>
                  </a:cubicBezTo>
                  <a:cubicBezTo>
                    <a:pt x="3268" y="4904"/>
                    <a:pt x="3235" y="4897"/>
                    <a:pt x="3198" y="4894"/>
                  </a:cubicBezTo>
                  <a:cubicBezTo>
                    <a:pt x="3021" y="4870"/>
                    <a:pt x="2844" y="4860"/>
                    <a:pt x="2663" y="4850"/>
                  </a:cubicBezTo>
                  <a:cubicBezTo>
                    <a:pt x="2529" y="4840"/>
                    <a:pt x="2395" y="4834"/>
                    <a:pt x="2262" y="4827"/>
                  </a:cubicBezTo>
                  <a:cubicBezTo>
                    <a:pt x="1994" y="4810"/>
                    <a:pt x="1726" y="4803"/>
                    <a:pt x="1462" y="4780"/>
                  </a:cubicBezTo>
                  <a:cubicBezTo>
                    <a:pt x="1472" y="4697"/>
                    <a:pt x="1482" y="4613"/>
                    <a:pt x="1492" y="4526"/>
                  </a:cubicBezTo>
                  <a:cubicBezTo>
                    <a:pt x="1512" y="4355"/>
                    <a:pt x="1539" y="4184"/>
                    <a:pt x="1572" y="4018"/>
                  </a:cubicBezTo>
                  <a:cubicBezTo>
                    <a:pt x="1606" y="3834"/>
                    <a:pt x="1643" y="3656"/>
                    <a:pt x="1677" y="3473"/>
                  </a:cubicBezTo>
                  <a:cubicBezTo>
                    <a:pt x="1703" y="3312"/>
                    <a:pt x="1720" y="3148"/>
                    <a:pt x="1737" y="2984"/>
                  </a:cubicBezTo>
                  <a:cubicBezTo>
                    <a:pt x="1917" y="2988"/>
                    <a:pt x="2094" y="2991"/>
                    <a:pt x="2275" y="2994"/>
                  </a:cubicBezTo>
                  <a:cubicBezTo>
                    <a:pt x="2412" y="2996"/>
                    <a:pt x="2550" y="2998"/>
                    <a:pt x="2688" y="2998"/>
                  </a:cubicBezTo>
                  <a:cubicBezTo>
                    <a:pt x="2789" y="2998"/>
                    <a:pt x="2890" y="2997"/>
                    <a:pt x="2991" y="2994"/>
                  </a:cubicBezTo>
                  <a:cubicBezTo>
                    <a:pt x="3222" y="2988"/>
                    <a:pt x="3426" y="2834"/>
                    <a:pt x="3479" y="2606"/>
                  </a:cubicBezTo>
                  <a:cubicBezTo>
                    <a:pt x="3512" y="2479"/>
                    <a:pt x="3492" y="2338"/>
                    <a:pt x="3426" y="2225"/>
                  </a:cubicBezTo>
                  <a:cubicBezTo>
                    <a:pt x="3398" y="2188"/>
                    <a:pt x="3372" y="2151"/>
                    <a:pt x="3342" y="2114"/>
                  </a:cubicBezTo>
                  <a:cubicBezTo>
                    <a:pt x="3318" y="2091"/>
                    <a:pt x="3292" y="2071"/>
                    <a:pt x="3265" y="2054"/>
                  </a:cubicBezTo>
                  <a:cubicBezTo>
                    <a:pt x="3218" y="2020"/>
                    <a:pt x="3168" y="1997"/>
                    <a:pt x="3111" y="1984"/>
                  </a:cubicBezTo>
                  <a:cubicBezTo>
                    <a:pt x="2941" y="1964"/>
                    <a:pt x="2773" y="1951"/>
                    <a:pt x="2606" y="1940"/>
                  </a:cubicBezTo>
                  <a:cubicBezTo>
                    <a:pt x="2495" y="1937"/>
                    <a:pt x="2389" y="1934"/>
                    <a:pt x="2282" y="1931"/>
                  </a:cubicBezTo>
                  <a:cubicBezTo>
                    <a:pt x="2141" y="1927"/>
                    <a:pt x="2004" y="1924"/>
                    <a:pt x="1864" y="1920"/>
                  </a:cubicBezTo>
                  <a:cubicBezTo>
                    <a:pt x="1867" y="1904"/>
                    <a:pt x="1867" y="1890"/>
                    <a:pt x="1870" y="1874"/>
                  </a:cubicBezTo>
                  <a:cubicBezTo>
                    <a:pt x="1893" y="1699"/>
                    <a:pt x="1910" y="1523"/>
                    <a:pt x="1927" y="1349"/>
                  </a:cubicBezTo>
                  <a:cubicBezTo>
                    <a:pt x="1930" y="1329"/>
                    <a:pt x="1933" y="1309"/>
                    <a:pt x="1937" y="1292"/>
                  </a:cubicBezTo>
                  <a:cubicBezTo>
                    <a:pt x="2041" y="1288"/>
                    <a:pt x="2141" y="1288"/>
                    <a:pt x="2245" y="1288"/>
                  </a:cubicBezTo>
                  <a:cubicBezTo>
                    <a:pt x="2439" y="1288"/>
                    <a:pt x="2636" y="1295"/>
                    <a:pt x="2833" y="1298"/>
                  </a:cubicBezTo>
                  <a:cubicBezTo>
                    <a:pt x="3215" y="1312"/>
                    <a:pt x="3596" y="1325"/>
                    <a:pt x="3980" y="1338"/>
                  </a:cubicBezTo>
                  <a:cubicBezTo>
                    <a:pt x="4161" y="1342"/>
                    <a:pt x="4341" y="1349"/>
                    <a:pt x="4522" y="1355"/>
                  </a:cubicBezTo>
                  <a:cubicBezTo>
                    <a:pt x="4529" y="1355"/>
                    <a:pt x="4536" y="1355"/>
                    <a:pt x="4543" y="1355"/>
                  </a:cubicBezTo>
                  <a:cubicBezTo>
                    <a:pt x="4879" y="1355"/>
                    <a:pt x="5148" y="1044"/>
                    <a:pt x="5144" y="720"/>
                  </a:cubicBezTo>
                  <a:cubicBezTo>
                    <a:pt x="5144" y="556"/>
                    <a:pt x="5074" y="395"/>
                    <a:pt x="4957" y="279"/>
                  </a:cubicBezTo>
                  <a:cubicBezTo>
                    <a:pt x="4927" y="248"/>
                    <a:pt x="4897" y="225"/>
                    <a:pt x="4867" y="205"/>
                  </a:cubicBezTo>
                  <a:cubicBezTo>
                    <a:pt x="4763" y="134"/>
                    <a:pt x="4642" y="105"/>
                    <a:pt x="4512" y="98"/>
                  </a:cubicBezTo>
                  <a:cubicBezTo>
                    <a:pt x="3679" y="68"/>
                    <a:pt x="2850" y="21"/>
                    <a:pt x="2018" y="4"/>
                  </a:cubicBezTo>
                  <a:cubicBezTo>
                    <a:pt x="1921" y="4"/>
                    <a:pt x="1824" y="4"/>
                    <a:pt x="1723" y="1"/>
                  </a:cubicBezTo>
                  <a:cubicBezTo>
                    <a:pt x="1707" y="1"/>
                    <a:pt x="1690" y="0"/>
                    <a:pt x="16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56"/>
            <p:cNvSpPr/>
            <p:nvPr/>
          </p:nvSpPr>
          <p:spPr>
            <a:xfrm>
              <a:off x="2291900" y="3241075"/>
              <a:ext cx="137475" cy="163600"/>
            </a:xfrm>
            <a:custGeom>
              <a:avLst/>
              <a:gdLst/>
              <a:ahLst/>
              <a:cxnLst/>
              <a:rect l="l" t="t" r="r" b="b"/>
              <a:pathLst>
                <a:path w="5499" h="6544" extrusionOk="0">
                  <a:moveTo>
                    <a:pt x="1854" y="349"/>
                  </a:moveTo>
                  <a:cubicBezTo>
                    <a:pt x="1866" y="349"/>
                    <a:pt x="1883" y="353"/>
                    <a:pt x="1897" y="353"/>
                  </a:cubicBezTo>
                  <a:lnTo>
                    <a:pt x="2061" y="353"/>
                  </a:lnTo>
                  <a:lnTo>
                    <a:pt x="2191" y="357"/>
                  </a:lnTo>
                  <a:cubicBezTo>
                    <a:pt x="2760" y="366"/>
                    <a:pt x="3339" y="394"/>
                    <a:pt x="3896" y="417"/>
                  </a:cubicBezTo>
                  <a:cubicBezTo>
                    <a:pt x="4157" y="426"/>
                    <a:pt x="4422" y="440"/>
                    <a:pt x="4683" y="450"/>
                  </a:cubicBezTo>
                  <a:cubicBezTo>
                    <a:pt x="4787" y="454"/>
                    <a:pt x="4873" y="477"/>
                    <a:pt x="4947" y="527"/>
                  </a:cubicBezTo>
                  <a:cubicBezTo>
                    <a:pt x="4967" y="540"/>
                    <a:pt x="4990" y="557"/>
                    <a:pt x="5010" y="577"/>
                  </a:cubicBezTo>
                  <a:cubicBezTo>
                    <a:pt x="5094" y="661"/>
                    <a:pt x="5145" y="778"/>
                    <a:pt x="5145" y="898"/>
                  </a:cubicBezTo>
                  <a:cubicBezTo>
                    <a:pt x="5148" y="1019"/>
                    <a:pt x="5094" y="1146"/>
                    <a:pt x="5000" y="1236"/>
                  </a:cubicBezTo>
                  <a:cubicBezTo>
                    <a:pt x="4919" y="1314"/>
                    <a:pt x="4820" y="1357"/>
                    <a:pt x="4717" y="1357"/>
                  </a:cubicBezTo>
                  <a:cubicBezTo>
                    <a:pt x="4714" y="1357"/>
                    <a:pt x="4710" y="1357"/>
                    <a:pt x="4706" y="1357"/>
                  </a:cubicBezTo>
                  <a:lnTo>
                    <a:pt x="3913" y="1326"/>
                  </a:lnTo>
                  <a:cubicBezTo>
                    <a:pt x="3612" y="1317"/>
                    <a:pt x="3314" y="1306"/>
                    <a:pt x="3013" y="1300"/>
                  </a:cubicBezTo>
                  <a:lnTo>
                    <a:pt x="2987" y="1300"/>
                  </a:lnTo>
                  <a:cubicBezTo>
                    <a:pt x="2834" y="1294"/>
                    <a:pt x="2678" y="1288"/>
                    <a:pt x="2524" y="1288"/>
                  </a:cubicBezTo>
                  <a:cubicBezTo>
                    <a:pt x="2490" y="1288"/>
                    <a:pt x="2456" y="1289"/>
                    <a:pt x="2422" y="1289"/>
                  </a:cubicBezTo>
                  <a:lnTo>
                    <a:pt x="2110" y="1289"/>
                  </a:lnTo>
                  <a:lnTo>
                    <a:pt x="1974" y="1292"/>
                  </a:lnTo>
                  <a:lnTo>
                    <a:pt x="1944" y="1430"/>
                  </a:lnTo>
                  <a:cubicBezTo>
                    <a:pt x="1940" y="1450"/>
                    <a:pt x="1937" y="1470"/>
                    <a:pt x="1930" y="1504"/>
                  </a:cubicBezTo>
                  <a:lnTo>
                    <a:pt x="1920" y="1587"/>
                  </a:lnTo>
                  <a:cubicBezTo>
                    <a:pt x="1907" y="1734"/>
                    <a:pt x="1894" y="1878"/>
                    <a:pt x="1874" y="2025"/>
                  </a:cubicBezTo>
                  <a:lnTo>
                    <a:pt x="1840" y="2266"/>
                  </a:lnTo>
                  <a:lnTo>
                    <a:pt x="2175" y="2276"/>
                  </a:lnTo>
                  <a:cubicBezTo>
                    <a:pt x="2265" y="2276"/>
                    <a:pt x="2358" y="2280"/>
                    <a:pt x="2452" y="2283"/>
                  </a:cubicBezTo>
                  <a:lnTo>
                    <a:pt x="2516" y="2283"/>
                  </a:lnTo>
                  <a:cubicBezTo>
                    <a:pt x="2599" y="2286"/>
                    <a:pt x="2686" y="2289"/>
                    <a:pt x="2773" y="2293"/>
                  </a:cubicBezTo>
                  <a:cubicBezTo>
                    <a:pt x="2933" y="2300"/>
                    <a:pt x="3091" y="2313"/>
                    <a:pt x="3254" y="2333"/>
                  </a:cubicBezTo>
                  <a:cubicBezTo>
                    <a:pt x="3288" y="2343"/>
                    <a:pt x="3318" y="2356"/>
                    <a:pt x="3345" y="2376"/>
                  </a:cubicBezTo>
                  <a:cubicBezTo>
                    <a:pt x="3362" y="2387"/>
                    <a:pt x="3375" y="2396"/>
                    <a:pt x="3388" y="2410"/>
                  </a:cubicBezTo>
                  <a:lnTo>
                    <a:pt x="3459" y="2496"/>
                  </a:lnTo>
                  <a:cubicBezTo>
                    <a:pt x="3495" y="2570"/>
                    <a:pt x="3509" y="2657"/>
                    <a:pt x="3485" y="2737"/>
                  </a:cubicBezTo>
                  <a:cubicBezTo>
                    <a:pt x="3452" y="2885"/>
                    <a:pt x="3318" y="2989"/>
                    <a:pt x="3161" y="2992"/>
                  </a:cubicBezTo>
                  <a:cubicBezTo>
                    <a:pt x="3055" y="2996"/>
                    <a:pt x="2948" y="2998"/>
                    <a:pt x="2843" y="2998"/>
                  </a:cubicBezTo>
                  <a:cubicBezTo>
                    <a:pt x="2710" y="2998"/>
                    <a:pt x="2580" y="2995"/>
                    <a:pt x="2456" y="2992"/>
                  </a:cubicBezTo>
                  <a:lnTo>
                    <a:pt x="1756" y="2978"/>
                  </a:lnTo>
                  <a:lnTo>
                    <a:pt x="1740" y="3139"/>
                  </a:lnTo>
                  <a:cubicBezTo>
                    <a:pt x="1723" y="3293"/>
                    <a:pt x="1706" y="3456"/>
                    <a:pt x="1679" y="3617"/>
                  </a:cubicBezTo>
                  <a:cubicBezTo>
                    <a:pt x="1659" y="3737"/>
                    <a:pt x="1636" y="3855"/>
                    <a:pt x="1613" y="3972"/>
                  </a:cubicBezTo>
                  <a:lnTo>
                    <a:pt x="1576" y="4159"/>
                  </a:lnTo>
                  <a:cubicBezTo>
                    <a:pt x="1545" y="4313"/>
                    <a:pt x="1519" y="4477"/>
                    <a:pt x="1492" y="4684"/>
                  </a:cubicBezTo>
                  <a:cubicBezTo>
                    <a:pt x="1485" y="4768"/>
                    <a:pt x="1476" y="4851"/>
                    <a:pt x="1465" y="4935"/>
                  </a:cubicBezTo>
                  <a:lnTo>
                    <a:pt x="1442" y="5116"/>
                  </a:lnTo>
                  <a:lnTo>
                    <a:pt x="1622" y="5132"/>
                  </a:lnTo>
                  <a:cubicBezTo>
                    <a:pt x="1809" y="5149"/>
                    <a:pt x="2001" y="5156"/>
                    <a:pt x="2188" y="5165"/>
                  </a:cubicBezTo>
                  <a:cubicBezTo>
                    <a:pt x="2268" y="5169"/>
                    <a:pt x="2348" y="5173"/>
                    <a:pt x="2428" y="5176"/>
                  </a:cubicBezTo>
                  <a:cubicBezTo>
                    <a:pt x="2529" y="5182"/>
                    <a:pt x="2632" y="5189"/>
                    <a:pt x="2733" y="5193"/>
                  </a:cubicBezTo>
                  <a:lnTo>
                    <a:pt x="2863" y="5202"/>
                  </a:lnTo>
                  <a:cubicBezTo>
                    <a:pt x="3030" y="5213"/>
                    <a:pt x="3191" y="5222"/>
                    <a:pt x="3351" y="5242"/>
                  </a:cubicBezTo>
                  <a:cubicBezTo>
                    <a:pt x="3385" y="5246"/>
                    <a:pt x="3419" y="5253"/>
                    <a:pt x="3452" y="5259"/>
                  </a:cubicBezTo>
                  <a:cubicBezTo>
                    <a:pt x="3539" y="5273"/>
                    <a:pt x="3643" y="5356"/>
                    <a:pt x="3700" y="5450"/>
                  </a:cubicBezTo>
                  <a:cubicBezTo>
                    <a:pt x="3736" y="5517"/>
                    <a:pt x="3753" y="5584"/>
                    <a:pt x="3756" y="5641"/>
                  </a:cubicBezTo>
                  <a:lnTo>
                    <a:pt x="3753" y="5691"/>
                  </a:lnTo>
                  <a:cubicBezTo>
                    <a:pt x="3753" y="5721"/>
                    <a:pt x="3750" y="5751"/>
                    <a:pt x="3743" y="5767"/>
                  </a:cubicBezTo>
                  <a:lnTo>
                    <a:pt x="3729" y="5801"/>
                  </a:lnTo>
                  <a:cubicBezTo>
                    <a:pt x="3696" y="5895"/>
                    <a:pt x="3676" y="5945"/>
                    <a:pt x="3626" y="5985"/>
                  </a:cubicBezTo>
                  <a:lnTo>
                    <a:pt x="3612" y="5999"/>
                  </a:lnTo>
                  <a:cubicBezTo>
                    <a:pt x="3515" y="6076"/>
                    <a:pt x="3482" y="6102"/>
                    <a:pt x="3385" y="6129"/>
                  </a:cubicBezTo>
                  <a:lnTo>
                    <a:pt x="3362" y="6136"/>
                  </a:lnTo>
                  <a:cubicBezTo>
                    <a:pt x="3274" y="6153"/>
                    <a:pt x="3184" y="6162"/>
                    <a:pt x="3094" y="6173"/>
                  </a:cubicBezTo>
                  <a:cubicBezTo>
                    <a:pt x="3024" y="6179"/>
                    <a:pt x="2950" y="6182"/>
                    <a:pt x="2873" y="6186"/>
                  </a:cubicBezTo>
                  <a:cubicBezTo>
                    <a:pt x="2769" y="6191"/>
                    <a:pt x="2661" y="6194"/>
                    <a:pt x="2541" y="6194"/>
                  </a:cubicBezTo>
                  <a:cubicBezTo>
                    <a:pt x="2498" y="6194"/>
                    <a:pt x="2454" y="6194"/>
                    <a:pt x="2408" y="6193"/>
                  </a:cubicBezTo>
                  <a:cubicBezTo>
                    <a:pt x="2228" y="6193"/>
                    <a:pt x="2047" y="6189"/>
                    <a:pt x="1866" y="6182"/>
                  </a:cubicBezTo>
                  <a:cubicBezTo>
                    <a:pt x="1813" y="6182"/>
                    <a:pt x="1756" y="6179"/>
                    <a:pt x="1700" y="6176"/>
                  </a:cubicBezTo>
                  <a:lnTo>
                    <a:pt x="1616" y="6173"/>
                  </a:lnTo>
                  <a:cubicBezTo>
                    <a:pt x="1505" y="6169"/>
                    <a:pt x="1392" y="6153"/>
                    <a:pt x="1285" y="6139"/>
                  </a:cubicBezTo>
                  <a:cubicBezTo>
                    <a:pt x="1158" y="6122"/>
                    <a:pt x="1047" y="6076"/>
                    <a:pt x="906" y="6019"/>
                  </a:cubicBezTo>
                  <a:cubicBezTo>
                    <a:pt x="813" y="5978"/>
                    <a:pt x="713" y="5908"/>
                    <a:pt x="605" y="5807"/>
                  </a:cubicBezTo>
                  <a:cubicBezTo>
                    <a:pt x="496" y="5701"/>
                    <a:pt x="418" y="5587"/>
                    <a:pt x="385" y="5466"/>
                  </a:cubicBezTo>
                  <a:cubicBezTo>
                    <a:pt x="375" y="5426"/>
                    <a:pt x="369" y="5370"/>
                    <a:pt x="361" y="5319"/>
                  </a:cubicBezTo>
                  <a:lnTo>
                    <a:pt x="355" y="5270"/>
                  </a:lnTo>
                  <a:cubicBezTo>
                    <a:pt x="355" y="5259"/>
                    <a:pt x="352" y="5246"/>
                    <a:pt x="355" y="5236"/>
                  </a:cubicBezTo>
                  <a:cubicBezTo>
                    <a:pt x="358" y="5085"/>
                    <a:pt x="389" y="4925"/>
                    <a:pt x="415" y="4784"/>
                  </a:cubicBezTo>
                  <a:cubicBezTo>
                    <a:pt x="435" y="4668"/>
                    <a:pt x="449" y="4551"/>
                    <a:pt x="462" y="4433"/>
                  </a:cubicBezTo>
                  <a:cubicBezTo>
                    <a:pt x="472" y="4367"/>
                    <a:pt x="479" y="4299"/>
                    <a:pt x="489" y="4233"/>
                  </a:cubicBezTo>
                  <a:cubicBezTo>
                    <a:pt x="516" y="4052"/>
                    <a:pt x="549" y="3878"/>
                    <a:pt x="593" y="3680"/>
                  </a:cubicBezTo>
                  <a:cubicBezTo>
                    <a:pt x="636" y="3477"/>
                    <a:pt x="670" y="3286"/>
                    <a:pt x="696" y="3092"/>
                  </a:cubicBezTo>
                  <a:cubicBezTo>
                    <a:pt x="730" y="2814"/>
                    <a:pt x="760" y="2537"/>
                    <a:pt x="797" y="2260"/>
                  </a:cubicBezTo>
                  <a:cubicBezTo>
                    <a:pt x="810" y="2135"/>
                    <a:pt x="830" y="2012"/>
                    <a:pt x="850" y="1888"/>
                  </a:cubicBezTo>
                  <a:cubicBezTo>
                    <a:pt x="863" y="1794"/>
                    <a:pt x="877" y="1701"/>
                    <a:pt x="890" y="1601"/>
                  </a:cubicBezTo>
                  <a:lnTo>
                    <a:pt x="894" y="1567"/>
                  </a:lnTo>
                  <a:cubicBezTo>
                    <a:pt x="906" y="1440"/>
                    <a:pt x="917" y="1320"/>
                    <a:pt x="940" y="1209"/>
                  </a:cubicBezTo>
                  <a:cubicBezTo>
                    <a:pt x="951" y="1162"/>
                    <a:pt x="967" y="1119"/>
                    <a:pt x="984" y="1076"/>
                  </a:cubicBezTo>
                  <a:lnTo>
                    <a:pt x="994" y="1048"/>
                  </a:lnTo>
                  <a:cubicBezTo>
                    <a:pt x="1024" y="965"/>
                    <a:pt x="1057" y="878"/>
                    <a:pt x="1098" y="811"/>
                  </a:cubicBezTo>
                  <a:cubicBezTo>
                    <a:pt x="1138" y="744"/>
                    <a:pt x="1184" y="681"/>
                    <a:pt x="1241" y="614"/>
                  </a:cubicBezTo>
                  <a:cubicBezTo>
                    <a:pt x="1248" y="607"/>
                    <a:pt x="1255" y="597"/>
                    <a:pt x="1264" y="590"/>
                  </a:cubicBezTo>
                  <a:cubicBezTo>
                    <a:pt x="1281" y="574"/>
                    <a:pt x="1301" y="560"/>
                    <a:pt x="1318" y="544"/>
                  </a:cubicBezTo>
                  <a:cubicBezTo>
                    <a:pt x="1358" y="510"/>
                    <a:pt x="1392" y="480"/>
                    <a:pt x="1425" y="463"/>
                  </a:cubicBezTo>
                  <a:cubicBezTo>
                    <a:pt x="1468" y="443"/>
                    <a:pt x="1516" y="423"/>
                    <a:pt x="1562" y="406"/>
                  </a:cubicBezTo>
                  <a:lnTo>
                    <a:pt x="1602" y="389"/>
                  </a:lnTo>
                  <a:cubicBezTo>
                    <a:pt x="1679" y="357"/>
                    <a:pt x="1773" y="349"/>
                    <a:pt x="1854" y="349"/>
                  </a:cubicBezTo>
                  <a:close/>
                  <a:moveTo>
                    <a:pt x="1845" y="1"/>
                  </a:moveTo>
                  <a:cubicBezTo>
                    <a:pt x="1730" y="1"/>
                    <a:pt x="1596" y="11"/>
                    <a:pt x="1468" y="62"/>
                  </a:cubicBezTo>
                  <a:lnTo>
                    <a:pt x="1432" y="79"/>
                  </a:lnTo>
                  <a:cubicBezTo>
                    <a:pt x="1375" y="102"/>
                    <a:pt x="1318" y="125"/>
                    <a:pt x="1264" y="153"/>
                  </a:cubicBezTo>
                  <a:cubicBezTo>
                    <a:pt x="1195" y="189"/>
                    <a:pt x="1141" y="236"/>
                    <a:pt x="1091" y="276"/>
                  </a:cubicBezTo>
                  <a:cubicBezTo>
                    <a:pt x="1077" y="289"/>
                    <a:pt x="1061" y="303"/>
                    <a:pt x="1047" y="313"/>
                  </a:cubicBezTo>
                  <a:cubicBezTo>
                    <a:pt x="1014" y="340"/>
                    <a:pt x="991" y="366"/>
                    <a:pt x="971" y="389"/>
                  </a:cubicBezTo>
                  <a:cubicBezTo>
                    <a:pt x="906" y="467"/>
                    <a:pt x="846" y="547"/>
                    <a:pt x="800" y="627"/>
                  </a:cubicBezTo>
                  <a:cubicBezTo>
                    <a:pt x="740" y="724"/>
                    <a:pt x="699" y="831"/>
                    <a:pt x="666" y="925"/>
                  </a:cubicBezTo>
                  <a:lnTo>
                    <a:pt x="656" y="951"/>
                  </a:lnTo>
                  <a:cubicBezTo>
                    <a:pt x="636" y="1005"/>
                    <a:pt x="613" y="1065"/>
                    <a:pt x="599" y="1129"/>
                  </a:cubicBezTo>
                  <a:cubicBezTo>
                    <a:pt x="569" y="1266"/>
                    <a:pt x="556" y="1403"/>
                    <a:pt x="542" y="1533"/>
                  </a:cubicBezTo>
                  <a:lnTo>
                    <a:pt x="542" y="1561"/>
                  </a:lnTo>
                  <a:cubicBezTo>
                    <a:pt x="529" y="1650"/>
                    <a:pt x="516" y="1744"/>
                    <a:pt x="502" y="1834"/>
                  </a:cubicBezTo>
                  <a:cubicBezTo>
                    <a:pt x="482" y="1962"/>
                    <a:pt x="462" y="2089"/>
                    <a:pt x="445" y="2216"/>
                  </a:cubicBezTo>
                  <a:cubicBezTo>
                    <a:pt x="412" y="2493"/>
                    <a:pt x="378" y="2774"/>
                    <a:pt x="349" y="3049"/>
                  </a:cubicBezTo>
                  <a:cubicBezTo>
                    <a:pt x="321" y="3226"/>
                    <a:pt x="288" y="3410"/>
                    <a:pt x="248" y="3611"/>
                  </a:cubicBezTo>
                  <a:cubicBezTo>
                    <a:pt x="204" y="3811"/>
                    <a:pt x="168" y="3995"/>
                    <a:pt x="141" y="4182"/>
                  </a:cubicBezTo>
                  <a:cubicBezTo>
                    <a:pt x="131" y="4253"/>
                    <a:pt x="124" y="4319"/>
                    <a:pt x="114" y="4390"/>
                  </a:cubicBezTo>
                  <a:cubicBezTo>
                    <a:pt x="101" y="4500"/>
                    <a:pt x="88" y="4614"/>
                    <a:pt x="68" y="4721"/>
                  </a:cubicBezTo>
                  <a:cubicBezTo>
                    <a:pt x="40" y="4875"/>
                    <a:pt x="11" y="5045"/>
                    <a:pt x="0" y="5219"/>
                  </a:cubicBezTo>
                  <a:cubicBezTo>
                    <a:pt x="0" y="5253"/>
                    <a:pt x="3" y="5286"/>
                    <a:pt x="7" y="5316"/>
                  </a:cubicBezTo>
                  <a:lnTo>
                    <a:pt x="14" y="5360"/>
                  </a:lnTo>
                  <a:cubicBezTo>
                    <a:pt x="20" y="5420"/>
                    <a:pt x="28" y="5497"/>
                    <a:pt x="48" y="5563"/>
                  </a:cubicBezTo>
                  <a:cubicBezTo>
                    <a:pt x="101" y="5744"/>
                    <a:pt x="208" y="5912"/>
                    <a:pt x="365" y="6062"/>
                  </a:cubicBezTo>
                  <a:cubicBezTo>
                    <a:pt x="502" y="6196"/>
                    <a:pt x="636" y="6286"/>
                    <a:pt x="780" y="6346"/>
                  </a:cubicBezTo>
                  <a:cubicBezTo>
                    <a:pt x="927" y="6406"/>
                    <a:pt x="1064" y="6463"/>
                    <a:pt x="1235" y="6487"/>
                  </a:cubicBezTo>
                  <a:cubicBezTo>
                    <a:pt x="1352" y="6503"/>
                    <a:pt x="1476" y="6520"/>
                    <a:pt x="1602" y="6523"/>
                  </a:cubicBezTo>
                  <a:lnTo>
                    <a:pt x="1683" y="6527"/>
                  </a:lnTo>
                  <a:cubicBezTo>
                    <a:pt x="1743" y="6530"/>
                    <a:pt x="1800" y="6534"/>
                    <a:pt x="1860" y="6534"/>
                  </a:cubicBezTo>
                  <a:cubicBezTo>
                    <a:pt x="2044" y="6540"/>
                    <a:pt x="2224" y="6544"/>
                    <a:pt x="2408" y="6544"/>
                  </a:cubicBezTo>
                  <a:lnTo>
                    <a:pt x="2499" y="6544"/>
                  </a:lnTo>
                  <a:cubicBezTo>
                    <a:pt x="2639" y="6544"/>
                    <a:pt x="2769" y="6544"/>
                    <a:pt x="2890" y="6537"/>
                  </a:cubicBezTo>
                  <a:cubicBezTo>
                    <a:pt x="2970" y="6534"/>
                    <a:pt x="3050" y="6530"/>
                    <a:pt x="3131" y="6520"/>
                  </a:cubicBezTo>
                  <a:cubicBezTo>
                    <a:pt x="3225" y="6510"/>
                    <a:pt x="3325" y="6500"/>
                    <a:pt x="3425" y="6480"/>
                  </a:cubicBezTo>
                  <a:cubicBezTo>
                    <a:pt x="3449" y="6477"/>
                    <a:pt x="3469" y="6474"/>
                    <a:pt x="3479" y="6466"/>
                  </a:cubicBezTo>
                  <a:cubicBezTo>
                    <a:pt x="3649" y="6420"/>
                    <a:pt x="3726" y="6356"/>
                    <a:pt x="3833" y="6273"/>
                  </a:cubicBezTo>
                  <a:lnTo>
                    <a:pt x="3847" y="6259"/>
                  </a:lnTo>
                  <a:cubicBezTo>
                    <a:pt x="3973" y="6159"/>
                    <a:pt x="4021" y="6035"/>
                    <a:pt x="4061" y="5925"/>
                  </a:cubicBezTo>
                  <a:lnTo>
                    <a:pt x="4074" y="5892"/>
                  </a:lnTo>
                  <a:cubicBezTo>
                    <a:pt x="4097" y="5824"/>
                    <a:pt x="4101" y="5761"/>
                    <a:pt x="4104" y="5707"/>
                  </a:cubicBezTo>
                  <a:lnTo>
                    <a:pt x="4107" y="5654"/>
                  </a:lnTo>
                  <a:cubicBezTo>
                    <a:pt x="4104" y="5520"/>
                    <a:pt x="4071" y="5393"/>
                    <a:pt x="4004" y="5276"/>
                  </a:cubicBezTo>
                  <a:cubicBezTo>
                    <a:pt x="3893" y="5089"/>
                    <a:pt x="3703" y="4945"/>
                    <a:pt x="3512" y="4912"/>
                  </a:cubicBezTo>
                  <a:cubicBezTo>
                    <a:pt x="3475" y="4904"/>
                    <a:pt x="3435" y="4898"/>
                    <a:pt x="3399" y="4895"/>
                  </a:cubicBezTo>
                  <a:cubicBezTo>
                    <a:pt x="3225" y="4872"/>
                    <a:pt x="3050" y="4861"/>
                    <a:pt x="2883" y="4851"/>
                  </a:cubicBezTo>
                  <a:lnTo>
                    <a:pt x="2753" y="4841"/>
                  </a:lnTo>
                  <a:cubicBezTo>
                    <a:pt x="2652" y="4838"/>
                    <a:pt x="2549" y="4831"/>
                    <a:pt x="2445" y="4824"/>
                  </a:cubicBezTo>
                  <a:cubicBezTo>
                    <a:pt x="2365" y="4821"/>
                    <a:pt x="2285" y="4818"/>
                    <a:pt x="2201" y="4815"/>
                  </a:cubicBezTo>
                  <a:cubicBezTo>
                    <a:pt x="2081" y="4808"/>
                    <a:pt x="1957" y="4801"/>
                    <a:pt x="1834" y="4795"/>
                  </a:cubicBezTo>
                  <a:cubicBezTo>
                    <a:pt x="1837" y="4771"/>
                    <a:pt x="1840" y="4748"/>
                    <a:pt x="1843" y="4724"/>
                  </a:cubicBezTo>
                  <a:cubicBezTo>
                    <a:pt x="1866" y="4530"/>
                    <a:pt x="1894" y="4370"/>
                    <a:pt x="1920" y="4222"/>
                  </a:cubicBezTo>
                  <a:lnTo>
                    <a:pt x="1957" y="4038"/>
                  </a:lnTo>
                  <a:cubicBezTo>
                    <a:pt x="1980" y="3918"/>
                    <a:pt x="2004" y="3798"/>
                    <a:pt x="2024" y="3677"/>
                  </a:cubicBezTo>
                  <a:cubicBezTo>
                    <a:pt x="2044" y="3564"/>
                    <a:pt x="2061" y="3447"/>
                    <a:pt x="2070" y="3336"/>
                  </a:cubicBezTo>
                  <a:lnTo>
                    <a:pt x="2448" y="3343"/>
                  </a:lnTo>
                  <a:cubicBezTo>
                    <a:pt x="2589" y="3347"/>
                    <a:pt x="2738" y="3350"/>
                    <a:pt x="2889" y="3350"/>
                  </a:cubicBezTo>
                  <a:cubicBezTo>
                    <a:pt x="2982" y="3350"/>
                    <a:pt x="3076" y="3349"/>
                    <a:pt x="3171" y="3347"/>
                  </a:cubicBezTo>
                  <a:cubicBezTo>
                    <a:pt x="3485" y="3336"/>
                    <a:pt x="3753" y="3123"/>
                    <a:pt x="3827" y="2825"/>
                  </a:cubicBezTo>
                  <a:cubicBezTo>
                    <a:pt x="3870" y="2651"/>
                    <a:pt x="3847" y="2464"/>
                    <a:pt x="3756" y="2309"/>
                  </a:cubicBezTo>
                  <a:lnTo>
                    <a:pt x="3660" y="2183"/>
                  </a:lnTo>
                  <a:lnTo>
                    <a:pt x="3643" y="2166"/>
                  </a:lnTo>
                  <a:cubicBezTo>
                    <a:pt x="3612" y="2132"/>
                    <a:pt x="3575" y="2106"/>
                    <a:pt x="3542" y="2082"/>
                  </a:cubicBezTo>
                  <a:cubicBezTo>
                    <a:pt x="3479" y="2039"/>
                    <a:pt x="3405" y="2008"/>
                    <a:pt x="3331" y="1988"/>
                  </a:cubicBezTo>
                  <a:lnTo>
                    <a:pt x="3308" y="1985"/>
                  </a:lnTo>
                  <a:cubicBezTo>
                    <a:pt x="3134" y="1965"/>
                    <a:pt x="2964" y="1948"/>
                    <a:pt x="2790" y="1942"/>
                  </a:cubicBezTo>
                  <a:cubicBezTo>
                    <a:pt x="2703" y="1939"/>
                    <a:pt x="2612" y="1935"/>
                    <a:pt x="2525" y="1931"/>
                  </a:cubicBezTo>
                  <a:lnTo>
                    <a:pt x="2462" y="1928"/>
                  </a:lnTo>
                  <a:cubicBezTo>
                    <a:pt x="2388" y="1928"/>
                    <a:pt x="2315" y="1925"/>
                    <a:pt x="2241" y="1925"/>
                  </a:cubicBezTo>
                  <a:cubicBezTo>
                    <a:pt x="2251" y="1831"/>
                    <a:pt x="2261" y="1734"/>
                    <a:pt x="2271" y="1641"/>
                  </a:cubicBezTo>
                  <a:lnTo>
                    <a:pt x="2422" y="1641"/>
                  </a:lnTo>
                  <a:cubicBezTo>
                    <a:pt x="2456" y="1640"/>
                    <a:pt x="2489" y="1640"/>
                    <a:pt x="2523" y="1640"/>
                  </a:cubicBezTo>
                  <a:cubicBezTo>
                    <a:pt x="2674" y="1640"/>
                    <a:pt x="2827" y="1645"/>
                    <a:pt x="2977" y="1650"/>
                  </a:cubicBezTo>
                  <a:lnTo>
                    <a:pt x="3007" y="1650"/>
                  </a:lnTo>
                  <a:cubicBezTo>
                    <a:pt x="3305" y="1658"/>
                    <a:pt x="3603" y="1671"/>
                    <a:pt x="3900" y="1681"/>
                  </a:cubicBezTo>
                  <a:lnTo>
                    <a:pt x="4696" y="1707"/>
                  </a:lnTo>
                  <a:cubicBezTo>
                    <a:pt x="4703" y="1708"/>
                    <a:pt x="4711" y="1708"/>
                    <a:pt x="4719" y="1708"/>
                  </a:cubicBezTo>
                  <a:cubicBezTo>
                    <a:pt x="4914" y="1708"/>
                    <a:pt x="5096" y="1628"/>
                    <a:pt x="5245" y="1487"/>
                  </a:cubicBezTo>
                  <a:cubicBezTo>
                    <a:pt x="5409" y="1326"/>
                    <a:pt x="5499" y="1112"/>
                    <a:pt x="5499" y="895"/>
                  </a:cubicBezTo>
                  <a:cubicBezTo>
                    <a:pt x="5495" y="684"/>
                    <a:pt x="5409" y="477"/>
                    <a:pt x="5258" y="326"/>
                  </a:cubicBezTo>
                  <a:cubicBezTo>
                    <a:pt x="5221" y="293"/>
                    <a:pt x="5181" y="259"/>
                    <a:pt x="5141" y="233"/>
                  </a:cubicBezTo>
                  <a:cubicBezTo>
                    <a:pt x="5014" y="149"/>
                    <a:pt x="4864" y="105"/>
                    <a:pt x="4696" y="99"/>
                  </a:cubicBezTo>
                  <a:cubicBezTo>
                    <a:pt x="4435" y="88"/>
                    <a:pt x="4174" y="76"/>
                    <a:pt x="3913" y="65"/>
                  </a:cubicBezTo>
                  <a:cubicBezTo>
                    <a:pt x="3351" y="42"/>
                    <a:pt x="2773" y="15"/>
                    <a:pt x="2198" y="5"/>
                  </a:cubicBezTo>
                  <a:lnTo>
                    <a:pt x="2064" y="2"/>
                  </a:lnTo>
                  <a:lnTo>
                    <a:pt x="1907" y="2"/>
                  </a:lnTo>
                  <a:cubicBezTo>
                    <a:pt x="1887" y="1"/>
                    <a:pt x="1866" y="1"/>
                    <a:pt x="18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42" name="Google Shape;2842;p56"/>
          <p:cNvGrpSpPr/>
          <p:nvPr/>
        </p:nvGrpSpPr>
        <p:grpSpPr>
          <a:xfrm rot="1161111">
            <a:off x="1775902" y="3058156"/>
            <a:ext cx="237286" cy="389692"/>
            <a:chOff x="1928775" y="3355950"/>
            <a:chExt cx="131950" cy="216700"/>
          </a:xfrm>
        </p:grpSpPr>
        <p:sp>
          <p:nvSpPr>
            <p:cNvPr id="2843" name="Google Shape;2843;p56"/>
            <p:cNvSpPr/>
            <p:nvPr/>
          </p:nvSpPr>
          <p:spPr>
            <a:xfrm>
              <a:off x="1933125" y="3360350"/>
              <a:ext cx="122775" cy="207875"/>
            </a:xfrm>
            <a:custGeom>
              <a:avLst/>
              <a:gdLst/>
              <a:ahLst/>
              <a:cxnLst/>
              <a:rect l="l" t="t" r="r" b="b"/>
              <a:pathLst>
                <a:path w="4911" h="8315" extrusionOk="0">
                  <a:moveTo>
                    <a:pt x="2600" y="1"/>
                  </a:moveTo>
                  <a:cubicBezTo>
                    <a:pt x="2440" y="1"/>
                    <a:pt x="2270" y="67"/>
                    <a:pt x="2161" y="187"/>
                  </a:cubicBezTo>
                  <a:cubicBezTo>
                    <a:pt x="2148" y="204"/>
                    <a:pt x="2134" y="221"/>
                    <a:pt x="2124" y="238"/>
                  </a:cubicBezTo>
                  <a:cubicBezTo>
                    <a:pt x="2091" y="284"/>
                    <a:pt x="2061" y="334"/>
                    <a:pt x="2034" y="388"/>
                  </a:cubicBezTo>
                  <a:cubicBezTo>
                    <a:pt x="1950" y="515"/>
                    <a:pt x="1850" y="635"/>
                    <a:pt x="1760" y="760"/>
                  </a:cubicBezTo>
                  <a:cubicBezTo>
                    <a:pt x="1649" y="903"/>
                    <a:pt x="1539" y="1040"/>
                    <a:pt x="1419" y="1174"/>
                  </a:cubicBezTo>
                  <a:cubicBezTo>
                    <a:pt x="1295" y="1314"/>
                    <a:pt x="1168" y="1448"/>
                    <a:pt x="1044" y="1582"/>
                  </a:cubicBezTo>
                  <a:cubicBezTo>
                    <a:pt x="930" y="1703"/>
                    <a:pt x="820" y="1823"/>
                    <a:pt x="703" y="1939"/>
                  </a:cubicBezTo>
                  <a:lnTo>
                    <a:pt x="700" y="1947"/>
                  </a:lnTo>
                  <a:cubicBezTo>
                    <a:pt x="643" y="2000"/>
                    <a:pt x="589" y="2053"/>
                    <a:pt x="536" y="2110"/>
                  </a:cubicBezTo>
                  <a:cubicBezTo>
                    <a:pt x="425" y="2120"/>
                    <a:pt x="322" y="2160"/>
                    <a:pt x="235" y="2228"/>
                  </a:cubicBezTo>
                  <a:cubicBezTo>
                    <a:pt x="204" y="2251"/>
                    <a:pt x="175" y="2277"/>
                    <a:pt x="151" y="2305"/>
                  </a:cubicBezTo>
                  <a:cubicBezTo>
                    <a:pt x="71" y="2395"/>
                    <a:pt x="21" y="2505"/>
                    <a:pt x="4" y="2626"/>
                  </a:cubicBezTo>
                  <a:cubicBezTo>
                    <a:pt x="4" y="2676"/>
                    <a:pt x="0" y="2729"/>
                    <a:pt x="0" y="2779"/>
                  </a:cubicBezTo>
                  <a:cubicBezTo>
                    <a:pt x="14" y="2887"/>
                    <a:pt x="54" y="2983"/>
                    <a:pt x="121" y="3070"/>
                  </a:cubicBezTo>
                  <a:cubicBezTo>
                    <a:pt x="238" y="3261"/>
                    <a:pt x="355" y="3448"/>
                    <a:pt x="479" y="3629"/>
                  </a:cubicBezTo>
                  <a:cubicBezTo>
                    <a:pt x="599" y="3810"/>
                    <a:pt x="723" y="3986"/>
                    <a:pt x="846" y="4164"/>
                  </a:cubicBezTo>
                  <a:cubicBezTo>
                    <a:pt x="1067" y="4478"/>
                    <a:pt x="1295" y="4786"/>
                    <a:pt x="1512" y="5104"/>
                  </a:cubicBezTo>
                  <a:cubicBezTo>
                    <a:pt x="1973" y="5779"/>
                    <a:pt x="2449" y="6448"/>
                    <a:pt x="2930" y="7110"/>
                  </a:cubicBezTo>
                  <a:cubicBezTo>
                    <a:pt x="3051" y="7271"/>
                    <a:pt x="3168" y="7435"/>
                    <a:pt x="3288" y="7598"/>
                  </a:cubicBezTo>
                  <a:cubicBezTo>
                    <a:pt x="3352" y="7686"/>
                    <a:pt x="3418" y="7776"/>
                    <a:pt x="3482" y="7863"/>
                  </a:cubicBezTo>
                  <a:cubicBezTo>
                    <a:pt x="3643" y="8073"/>
                    <a:pt x="3830" y="8305"/>
                    <a:pt x="4121" y="8314"/>
                  </a:cubicBezTo>
                  <a:lnTo>
                    <a:pt x="4285" y="8314"/>
                  </a:lnTo>
                  <a:cubicBezTo>
                    <a:pt x="4398" y="8301"/>
                    <a:pt x="4502" y="8257"/>
                    <a:pt x="4596" y="8187"/>
                  </a:cubicBezTo>
                  <a:cubicBezTo>
                    <a:pt x="4636" y="8147"/>
                    <a:pt x="4676" y="8107"/>
                    <a:pt x="4719" y="8067"/>
                  </a:cubicBezTo>
                  <a:cubicBezTo>
                    <a:pt x="4787" y="7976"/>
                    <a:pt x="4830" y="7873"/>
                    <a:pt x="4843" y="7763"/>
                  </a:cubicBezTo>
                  <a:cubicBezTo>
                    <a:pt x="4910" y="7488"/>
                    <a:pt x="4753" y="7247"/>
                    <a:pt x="4596" y="7044"/>
                  </a:cubicBezTo>
                  <a:cubicBezTo>
                    <a:pt x="4536" y="6963"/>
                    <a:pt x="4472" y="6886"/>
                    <a:pt x="4409" y="6806"/>
                  </a:cubicBezTo>
                  <a:cubicBezTo>
                    <a:pt x="4285" y="6645"/>
                    <a:pt x="4157" y="6485"/>
                    <a:pt x="4034" y="6324"/>
                  </a:cubicBezTo>
                  <a:cubicBezTo>
                    <a:pt x="3790" y="6013"/>
                    <a:pt x="3549" y="5702"/>
                    <a:pt x="3311" y="5391"/>
                  </a:cubicBezTo>
                  <a:cubicBezTo>
                    <a:pt x="3071" y="5080"/>
                    <a:pt x="2840" y="4766"/>
                    <a:pt x="2606" y="4452"/>
                  </a:cubicBezTo>
                  <a:cubicBezTo>
                    <a:pt x="2823" y="4221"/>
                    <a:pt x="3041" y="3990"/>
                    <a:pt x="3248" y="3749"/>
                  </a:cubicBezTo>
                  <a:cubicBezTo>
                    <a:pt x="3348" y="3636"/>
                    <a:pt x="3445" y="3525"/>
                    <a:pt x="3543" y="3412"/>
                  </a:cubicBezTo>
                  <a:cubicBezTo>
                    <a:pt x="3673" y="3251"/>
                    <a:pt x="3816" y="3094"/>
                    <a:pt x="3900" y="2903"/>
                  </a:cubicBezTo>
                  <a:cubicBezTo>
                    <a:pt x="4017" y="2626"/>
                    <a:pt x="3924" y="2288"/>
                    <a:pt x="3683" y="2104"/>
                  </a:cubicBezTo>
                  <a:cubicBezTo>
                    <a:pt x="3566" y="2015"/>
                    <a:pt x="3417" y="1966"/>
                    <a:pt x="3268" y="1966"/>
                  </a:cubicBezTo>
                  <a:cubicBezTo>
                    <a:pt x="3242" y="1966"/>
                    <a:pt x="3216" y="1967"/>
                    <a:pt x="3191" y="1970"/>
                  </a:cubicBezTo>
                  <a:cubicBezTo>
                    <a:pt x="3021" y="1993"/>
                    <a:pt x="2873" y="2077"/>
                    <a:pt x="2763" y="2204"/>
                  </a:cubicBezTo>
                  <a:cubicBezTo>
                    <a:pt x="2753" y="2214"/>
                    <a:pt x="2746" y="2224"/>
                    <a:pt x="2736" y="2234"/>
                  </a:cubicBezTo>
                  <a:cubicBezTo>
                    <a:pt x="2713" y="2261"/>
                    <a:pt x="2693" y="2294"/>
                    <a:pt x="2676" y="2325"/>
                  </a:cubicBezTo>
                  <a:cubicBezTo>
                    <a:pt x="2609" y="2425"/>
                    <a:pt x="2532" y="2515"/>
                    <a:pt x="2455" y="2606"/>
                  </a:cubicBezTo>
                  <a:cubicBezTo>
                    <a:pt x="2359" y="2712"/>
                    <a:pt x="2265" y="2822"/>
                    <a:pt x="2168" y="2930"/>
                  </a:cubicBezTo>
                  <a:cubicBezTo>
                    <a:pt x="2041" y="3077"/>
                    <a:pt x="1907" y="3217"/>
                    <a:pt x="1777" y="3358"/>
                  </a:cubicBezTo>
                  <a:cubicBezTo>
                    <a:pt x="1676" y="3224"/>
                    <a:pt x="1576" y="3090"/>
                    <a:pt x="1479" y="2953"/>
                  </a:cubicBezTo>
                  <a:cubicBezTo>
                    <a:pt x="1428" y="2879"/>
                    <a:pt x="1379" y="2806"/>
                    <a:pt x="1328" y="2729"/>
                  </a:cubicBezTo>
                  <a:cubicBezTo>
                    <a:pt x="1559" y="2495"/>
                    <a:pt x="1793" y="2261"/>
                    <a:pt x="2024" y="2024"/>
                  </a:cubicBezTo>
                  <a:cubicBezTo>
                    <a:pt x="2151" y="1893"/>
                    <a:pt x="2282" y="1766"/>
                    <a:pt x="2402" y="1632"/>
                  </a:cubicBezTo>
                  <a:cubicBezTo>
                    <a:pt x="2429" y="1602"/>
                    <a:pt x="2459" y="1569"/>
                    <a:pt x="2486" y="1538"/>
                  </a:cubicBezTo>
                  <a:cubicBezTo>
                    <a:pt x="2559" y="1455"/>
                    <a:pt x="2636" y="1368"/>
                    <a:pt x="2713" y="1284"/>
                  </a:cubicBezTo>
                  <a:cubicBezTo>
                    <a:pt x="2793" y="1211"/>
                    <a:pt x="2873" y="1137"/>
                    <a:pt x="2961" y="1081"/>
                  </a:cubicBezTo>
                  <a:cubicBezTo>
                    <a:pt x="3091" y="993"/>
                    <a:pt x="3171" y="829"/>
                    <a:pt x="3191" y="682"/>
                  </a:cubicBezTo>
                  <a:cubicBezTo>
                    <a:pt x="3214" y="525"/>
                    <a:pt x="3171" y="365"/>
                    <a:pt x="3077" y="238"/>
                  </a:cubicBezTo>
                  <a:cubicBezTo>
                    <a:pt x="2981" y="110"/>
                    <a:pt x="2836" y="27"/>
                    <a:pt x="2680" y="7"/>
                  </a:cubicBezTo>
                  <a:cubicBezTo>
                    <a:pt x="2654" y="3"/>
                    <a:pt x="2627" y="1"/>
                    <a:pt x="26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56"/>
            <p:cNvSpPr/>
            <p:nvPr/>
          </p:nvSpPr>
          <p:spPr>
            <a:xfrm>
              <a:off x="1928775" y="3355950"/>
              <a:ext cx="131950" cy="216700"/>
            </a:xfrm>
            <a:custGeom>
              <a:avLst/>
              <a:gdLst/>
              <a:ahLst/>
              <a:cxnLst/>
              <a:rect l="l" t="t" r="r" b="b"/>
              <a:pathLst>
                <a:path w="5278" h="8668" extrusionOk="0">
                  <a:moveTo>
                    <a:pt x="2772" y="353"/>
                  </a:moveTo>
                  <a:cubicBezTo>
                    <a:pt x="2791" y="353"/>
                    <a:pt x="2811" y="354"/>
                    <a:pt x="2830" y="357"/>
                  </a:cubicBezTo>
                  <a:cubicBezTo>
                    <a:pt x="2940" y="370"/>
                    <a:pt x="3041" y="430"/>
                    <a:pt x="3111" y="521"/>
                  </a:cubicBezTo>
                  <a:cubicBezTo>
                    <a:pt x="3178" y="607"/>
                    <a:pt x="3208" y="724"/>
                    <a:pt x="3191" y="835"/>
                  </a:cubicBezTo>
                  <a:cubicBezTo>
                    <a:pt x="3178" y="945"/>
                    <a:pt x="3115" y="1059"/>
                    <a:pt x="3038" y="1109"/>
                  </a:cubicBezTo>
                  <a:cubicBezTo>
                    <a:pt x="2934" y="1180"/>
                    <a:pt x="2843" y="1263"/>
                    <a:pt x="2760" y="1340"/>
                  </a:cubicBezTo>
                  <a:cubicBezTo>
                    <a:pt x="2680" y="1424"/>
                    <a:pt x="2603" y="1510"/>
                    <a:pt x="2529" y="1598"/>
                  </a:cubicBezTo>
                  <a:lnTo>
                    <a:pt x="2445" y="1691"/>
                  </a:lnTo>
                  <a:cubicBezTo>
                    <a:pt x="2355" y="1791"/>
                    <a:pt x="2258" y="1888"/>
                    <a:pt x="2164" y="1985"/>
                  </a:cubicBezTo>
                  <a:lnTo>
                    <a:pt x="2071" y="2079"/>
                  </a:lnTo>
                  <a:cubicBezTo>
                    <a:pt x="1840" y="2313"/>
                    <a:pt x="1610" y="2547"/>
                    <a:pt x="1378" y="2782"/>
                  </a:cubicBezTo>
                  <a:lnTo>
                    <a:pt x="1281" y="2892"/>
                  </a:lnTo>
                  <a:lnTo>
                    <a:pt x="1362" y="3012"/>
                  </a:lnTo>
                  <a:cubicBezTo>
                    <a:pt x="1409" y="3086"/>
                    <a:pt x="1459" y="3159"/>
                    <a:pt x="1509" y="3230"/>
                  </a:cubicBezTo>
                  <a:cubicBezTo>
                    <a:pt x="1596" y="3350"/>
                    <a:pt x="1683" y="3470"/>
                    <a:pt x="1770" y="3588"/>
                  </a:cubicBezTo>
                  <a:lnTo>
                    <a:pt x="1934" y="3808"/>
                  </a:lnTo>
                  <a:lnTo>
                    <a:pt x="2201" y="3520"/>
                  </a:lnTo>
                  <a:cubicBezTo>
                    <a:pt x="2292" y="3424"/>
                    <a:pt x="2385" y="3327"/>
                    <a:pt x="2472" y="3223"/>
                  </a:cubicBezTo>
                  <a:cubicBezTo>
                    <a:pt x="2566" y="3123"/>
                    <a:pt x="2656" y="3015"/>
                    <a:pt x="2746" y="2912"/>
                  </a:cubicBezTo>
                  <a:lnTo>
                    <a:pt x="2763" y="2895"/>
                  </a:lnTo>
                  <a:cubicBezTo>
                    <a:pt x="2837" y="2811"/>
                    <a:pt x="2920" y="2711"/>
                    <a:pt x="3004" y="2587"/>
                  </a:cubicBezTo>
                  <a:cubicBezTo>
                    <a:pt x="3017" y="2564"/>
                    <a:pt x="3030" y="2541"/>
                    <a:pt x="3047" y="2521"/>
                  </a:cubicBezTo>
                  <a:lnTo>
                    <a:pt x="3067" y="2497"/>
                  </a:lnTo>
                  <a:cubicBezTo>
                    <a:pt x="3158" y="2396"/>
                    <a:pt x="3265" y="2336"/>
                    <a:pt x="3388" y="2323"/>
                  </a:cubicBezTo>
                  <a:cubicBezTo>
                    <a:pt x="3409" y="2321"/>
                    <a:pt x="3429" y="2319"/>
                    <a:pt x="3450" y="2319"/>
                  </a:cubicBezTo>
                  <a:cubicBezTo>
                    <a:pt x="3558" y="2319"/>
                    <a:pt x="3665" y="2356"/>
                    <a:pt x="3750" y="2420"/>
                  </a:cubicBezTo>
                  <a:cubicBezTo>
                    <a:pt x="3927" y="2557"/>
                    <a:pt x="3998" y="2808"/>
                    <a:pt x="3910" y="3009"/>
                  </a:cubicBezTo>
                  <a:cubicBezTo>
                    <a:pt x="3850" y="3149"/>
                    <a:pt x="3746" y="3276"/>
                    <a:pt x="3632" y="3410"/>
                  </a:cubicBezTo>
                  <a:lnTo>
                    <a:pt x="3579" y="3474"/>
                  </a:lnTo>
                  <a:cubicBezTo>
                    <a:pt x="3512" y="3557"/>
                    <a:pt x="3439" y="3641"/>
                    <a:pt x="3365" y="3721"/>
                  </a:cubicBezTo>
                  <a:lnTo>
                    <a:pt x="3291" y="3812"/>
                  </a:lnTo>
                  <a:cubicBezTo>
                    <a:pt x="3074" y="4059"/>
                    <a:pt x="2847" y="4303"/>
                    <a:pt x="2653" y="4507"/>
                  </a:cubicBezTo>
                  <a:lnTo>
                    <a:pt x="2553" y="4614"/>
                  </a:lnTo>
                  <a:lnTo>
                    <a:pt x="2656" y="4758"/>
                  </a:lnTo>
                  <a:cubicBezTo>
                    <a:pt x="2883" y="5062"/>
                    <a:pt x="3111" y="5370"/>
                    <a:pt x="3345" y="5674"/>
                  </a:cubicBezTo>
                  <a:lnTo>
                    <a:pt x="4067" y="6607"/>
                  </a:lnTo>
                  <a:cubicBezTo>
                    <a:pt x="4194" y="6768"/>
                    <a:pt x="4319" y="6928"/>
                    <a:pt x="4445" y="7089"/>
                  </a:cubicBezTo>
                  <a:lnTo>
                    <a:pt x="4489" y="7146"/>
                  </a:lnTo>
                  <a:cubicBezTo>
                    <a:pt x="4535" y="7206"/>
                    <a:pt x="4583" y="7266"/>
                    <a:pt x="4629" y="7326"/>
                  </a:cubicBezTo>
                  <a:cubicBezTo>
                    <a:pt x="4790" y="7541"/>
                    <a:pt x="4890" y="7718"/>
                    <a:pt x="4844" y="7912"/>
                  </a:cubicBezTo>
                  <a:cubicBezTo>
                    <a:pt x="4833" y="7992"/>
                    <a:pt x="4807" y="8062"/>
                    <a:pt x="4760" y="8126"/>
                  </a:cubicBezTo>
                  <a:lnTo>
                    <a:pt x="4656" y="8229"/>
                  </a:lnTo>
                  <a:cubicBezTo>
                    <a:pt x="4592" y="8276"/>
                    <a:pt x="4522" y="8303"/>
                    <a:pt x="4449" y="8316"/>
                  </a:cubicBezTo>
                  <a:lnTo>
                    <a:pt x="4302" y="8313"/>
                  </a:lnTo>
                  <a:cubicBezTo>
                    <a:pt x="4098" y="8306"/>
                    <a:pt x="3947" y="8129"/>
                    <a:pt x="3797" y="7935"/>
                  </a:cubicBezTo>
                  <a:cubicBezTo>
                    <a:pt x="3753" y="7875"/>
                    <a:pt x="3709" y="7811"/>
                    <a:pt x="3663" y="7751"/>
                  </a:cubicBezTo>
                  <a:lnTo>
                    <a:pt x="3248" y="7183"/>
                  </a:lnTo>
                  <a:cubicBezTo>
                    <a:pt x="2760" y="6517"/>
                    <a:pt x="2285" y="5845"/>
                    <a:pt x="1830" y="5179"/>
                  </a:cubicBezTo>
                  <a:cubicBezTo>
                    <a:pt x="1696" y="4982"/>
                    <a:pt x="1556" y="4788"/>
                    <a:pt x="1419" y="4594"/>
                  </a:cubicBezTo>
                  <a:cubicBezTo>
                    <a:pt x="1335" y="4474"/>
                    <a:pt x="1248" y="4357"/>
                    <a:pt x="1164" y="4236"/>
                  </a:cubicBezTo>
                  <a:cubicBezTo>
                    <a:pt x="1041" y="4062"/>
                    <a:pt x="920" y="3885"/>
                    <a:pt x="797" y="3708"/>
                  </a:cubicBezTo>
                  <a:cubicBezTo>
                    <a:pt x="673" y="3524"/>
                    <a:pt x="556" y="3333"/>
                    <a:pt x="435" y="3143"/>
                  </a:cubicBezTo>
                  <a:cubicBezTo>
                    <a:pt x="389" y="3083"/>
                    <a:pt x="361" y="3018"/>
                    <a:pt x="352" y="2945"/>
                  </a:cubicBezTo>
                  <a:lnTo>
                    <a:pt x="352" y="2815"/>
                  </a:lnTo>
                  <a:cubicBezTo>
                    <a:pt x="365" y="2734"/>
                    <a:pt x="402" y="2657"/>
                    <a:pt x="455" y="2597"/>
                  </a:cubicBezTo>
                  <a:cubicBezTo>
                    <a:pt x="472" y="2577"/>
                    <a:pt x="492" y="2561"/>
                    <a:pt x="516" y="2544"/>
                  </a:cubicBezTo>
                  <a:cubicBezTo>
                    <a:pt x="573" y="2497"/>
                    <a:pt x="646" y="2470"/>
                    <a:pt x="727" y="2461"/>
                  </a:cubicBezTo>
                  <a:lnTo>
                    <a:pt x="790" y="2453"/>
                  </a:lnTo>
                  <a:lnTo>
                    <a:pt x="1000" y="2240"/>
                  </a:lnTo>
                  <a:cubicBezTo>
                    <a:pt x="1098" y="2143"/>
                    <a:pt x="1191" y="2042"/>
                    <a:pt x="1285" y="1942"/>
                  </a:cubicBezTo>
                  <a:lnTo>
                    <a:pt x="1425" y="1791"/>
                  </a:lnTo>
                  <a:cubicBezTo>
                    <a:pt x="1525" y="1684"/>
                    <a:pt x="1626" y="1578"/>
                    <a:pt x="1723" y="1467"/>
                  </a:cubicBezTo>
                  <a:cubicBezTo>
                    <a:pt x="1843" y="1337"/>
                    <a:pt x="1960" y="1189"/>
                    <a:pt x="2074" y="1039"/>
                  </a:cubicBezTo>
                  <a:cubicBezTo>
                    <a:pt x="2101" y="1002"/>
                    <a:pt x="2127" y="965"/>
                    <a:pt x="2158" y="932"/>
                  </a:cubicBezTo>
                  <a:cubicBezTo>
                    <a:pt x="2224" y="845"/>
                    <a:pt x="2295" y="755"/>
                    <a:pt x="2362" y="647"/>
                  </a:cubicBezTo>
                  <a:cubicBezTo>
                    <a:pt x="2388" y="601"/>
                    <a:pt x="2412" y="554"/>
                    <a:pt x="2442" y="510"/>
                  </a:cubicBezTo>
                  <a:cubicBezTo>
                    <a:pt x="2448" y="501"/>
                    <a:pt x="2459" y="490"/>
                    <a:pt x="2465" y="480"/>
                  </a:cubicBezTo>
                  <a:cubicBezTo>
                    <a:pt x="2537" y="403"/>
                    <a:pt x="2656" y="353"/>
                    <a:pt x="2772" y="353"/>
                  </a:cubicBezTo>
                  <a:close/>
                  <a:moveTo>
                    <a:pt x="2770" y="1"/>
                  </a:moveTo>
                  <a:cubicBezTo>
                    <a:pt x="2555" y="1"/>
                    <a:pt x="2339" y="91"/>
                    <a:pt x="2204" y="246"/>
                  </a:cubicBezTo>
                  <a:cubicBezTo>
                    <a:pt x="2184" y="266"/>
                    <a:pt x="2167" y="289"/>
                    <a:pt x="2151" y="313"/>
                  </a:cubicBezTo>
                  <a:cubicBezTo>
                    <a:pt x="2114" y="366"/>
                    <a:pt x="2084" y="423"/>
                    <a:pt x="2061" y="467"/>
                  </a:cubicBezTo>
                  <a:cubicBezTo>
                    <a:pt x="2007" y="550"/>
                    <a:pt x="1944" y="631"/>
                    <a:pt x="1880" y="715"/>
                  </a:cubicBezTo>
                  <a:cubicBezTo>
                    <a:pt x="1850" y="751"/>
                    <a:pt x="1820" y="791"/>
                    <a:pt x="1793" y="828"/>
                  </a:cubicBezTo>
                  <a:cubicBezTo>
                    <a:pt x="1683" y="972"/>
                    <a:pt x="1573" y="1109"/>
                    <a:pt x="1462" y="1237"/>
                  </a:cubicBezTo>
                  <a:cubicBezTo>
                    <a:pt x="1365" y="1343"/>
                    <a:pt x="1268" y="1447"/>
                    <a:pt x="1168" y="1550"/>
                  </a:cubicBezTo>
                  <a:lnTo>
                    <a:pt x="1028" y="1701"/>
                  </a:lnTo>
                  <a:cubicBezTo>
                    <a:pt x="937" y="1798"/>
                    <a:pt x="847" y="1899"/>
                    <a:pt x="747" y="1999"/>
                  </a:cubicBezTo>
                  <a:lnTo>
                    <a:pt x="626" y="2119"/>
                  </a:lnTo>
                  <a:cubicBezTo>
                    <a:pt x="506" y="2143"/>
                    <a:pt x="395" y="2193"/>
                    <a:pt x="301" y="2263"/>
                  </a:cubicBezTo>
                  <a:cubicBezTo>
                    <a:pt x="261" y="2293"/>
                    <a:pt x="225" y="2327"/>
                    <a:pt x="195" y="2363"/>
                  </a:cubicBezTo>
                  <a:cubicBezTo>
                    <a:pt x="91" y="2481"/>
                    <a:pt x="24" y="2624"/>
                    <a:pt x="4" y="2778"/>
                  </a:cubicBezTo>
                  <a:lnTo>
                    <a:pt x="0" y="2965"/>
                  </a:lnTo>
                  <a:lnTo>
                    <a:pt x="0" y="2978"/>
                  </a:lnTo>
                  <a:cubicBezTo>
                    <a:pt x="17" y="3116"/>
                    <a:pt x="71" y="3243"/>
                    <a:pt x="145" y="3340"/>
                  </a:cubicBezTo>
                  <a:cubicBezTo>
                    <a:pt x="258" y="3524"/>
                    <a:pt x="378" y="3718"/>
                    <a:pt x="509" y="3905"/>
                  </a:cubicBezTo>
                  <a:cubicBezTo>
                    <a:pt x="630" y="4086"/>
                    <a:pt x="753" y="4263"/>
                    <a:pt x="877" y="4440"/>
                  </a:cubicBezTo>
                  <a:cubicBezTo>
                    <a:pt x="960" y="4560"/>
                    <a:pt x="1048" y="4678"/>
                    <a:pt x="1131" y="4798"/>
                  </a:cubicBezTo>
                  <a:cubicBezTo>
                    <a:pt x="1268" y="4992"/>
                    <a:pt x="1409" y="5182"/>
                    <a:pt x="1542" y="5380"/>
                  </a:cubicBezTo>
                  <a:cubicBezTo>
                    <a:pt x="1994" y="6045"/>
                    <a:pt x="2476" y="6721"/>
                    <a:pt x="2964" y="7390"/>
                  </a:cubicBezTo>
                  <a:lnTo>
                    <a:pt x="3379" y="7959"/>
                  </a:lnTo>
                  <a:cubicBezTo>
                    <a:pt x="3425" y="8022"/>
                    <a:pt x="3469" y="8086"/>
                    <a:pt x="3516" y="8146"/>
                  </a:cubicBezTo>
                  <a:cubicBezTo>
                    <a:pt x="3660" y="8336"/>
                    <a:pt x="3900" y="8654"/>
                    <a:pt x="4291" y="8668"/>
                  </a:cubicBezTo>
                  <a:lnTo>
                    <a:pt x="4469" y="8668"/>
                  </a:lnTo>
                  <a:lnTo>
                    <a:pt x="4482" y="8664"/>
                  </a:lnTo>
                  <a:cubicBezTo>
                    <a:pt x="4626" y="8648"/>
                    <a:pt x="4760" y="8594"/>
                    <a:pt x="4876" y="8504"/>
                  </a:cubicBezTo>
                  <a:lnTo>
                    <a:pt x="5017" y="8367"/>
                  </a:lnTo>
                  <a:lnTo>
                    <a:pt x="5034" y="8347"/>
                  </a:lnTo>
                  <a:cubicBezTo>
                    <a:pt x="5117" y="8233"/>
                    <a:pt x="5171" y="8103"/>
                    <a:pt x="5188" y="7979"/>
                  </a:cubicBezTo>
                  <a:cubicBezTo>
                    <a:pt x="5278" y="7601"/>
                    <a:pt x="5041" y="7283"/>
                    <a:pt x="4910" y="7116"/>
                  </a:cubicBezTo>
                  <a:cubicBezTo>
                    <a:pt x="4864" y="7052"/>
                    <a:pt x="4813" y="6992"/>
                    <a:pt x="4766" y="6928"/>
                  </a:cubicBezTo>
                  <a:lnTo>
                    <a:pt x="4723" y="6875"/>
                  </a:lnTo>
                  <a:cubicBezTo>
                    <a:pt x="4596" y="6715"/>
                    <a:pt x="4472" y="6554"/>
                    <a:pt x="4345" y="6390"/>
                  </a:cubicBezTo>
                  <a:cubicBezTo>
                    <a:pt x="4104" y="6082"/>
                    <a:pt x="3863" y="5772"/>
                    <a:pt x="3623" y="5460"/>
                  </a:cubicBezTo>
                  <a:cubicBezTo>
                    <a:pt x="3416" y="5190"/>
                    <a:pt x="3211" y="4915"/>
                    <a:pt x="3010" y="4641"/>
                  </a:cubicBezTo>
                  <a:cubicBezTo>
                    <a:pt x="3181" y="4460"/>
                    <a:pt x="3371" y="4253"/>
                    <a:pt x="3556" y="4042"/>
                  </a:cubicBezTo>
                  <a:lnTo>
                    <a:pt x="3632" y="3955"/>
                  </a:lnTo>
                  <a:cubicBezTo>
                    <a:pt x="3706" y="3868"/>
                    <a:pt x="3780" y="3785"/>
                    <a:pt x="3850" y="3698"/>
                  </a:cubicBezTo>
                  <a:lnTo>
                    <a:pt x="3904" y="3637"/>
                  </a:lnTo>
                  <a:cubicBezTo>
                    <a:pt x="4027" y="3490"/>
                    <a:pt x="4154" y="3336"/>
                    <a:pt x="4234" y="3149"/>
                  </a:cubicBezTo>
                  <a:cubicBezTo>
                    <a:pt x="4385" y="2798"/>
                    <a:pt x="4271" y="2376"/>
                    <a:pt x="3964" y="2143"/>
                  </a:cubicBezTo>
                  <a:cubicBezTo>
                    <a:pt x="3816" y="2029"/>
                    <a:pt x="3629" y="1966"/>
                    <a:pt x="3443" y="1966"/>
                  </a:cubicBezTo>
                  <a:cubicBezTo>
                    <a:pt x="3410" y="1966"/>
                    <a:pt x="3378" y="1968"/>
                    <a:pt x="3345" y="1972"/>
                  </a:cubicBezTo>
                  <a:cubicBezTo>
                    <a:pt x="3138" y="1999"/>
                    <a:pt x="2950" y="2099"/>
                    <a:pt x="2803" y="2263"/>
                  </a:cubicBezTo>
                  <a:cubicBezTo>
                    <a:pt x="2794" y="2276"/>
                    <a:pt x="2783" y="2286"/>
                    <a:pt x="2777" y="2300"/>
                  </a:cubicBezTo>
                  <a:cubicBezTo>
                    <a:pt x="2746" y="2333"/>
                    <a:pt x="2723" y="2370"/>
                    <a:pt x="2706" y="2404"/>
                  </a:cubicBezTo>
                  <a:cubicBezTo>
                    <a:pt x="2639" y="2497"/>
                    <a:pt x="2562" y="2587"/>
                    <a:pt x="2496" y="2664"/>
                  </a:cubicBezTo>
                  <a:lnTo>
                    <a:pt x="2482" y="2681"/>
                  </a:lnTo>
                  <a:cubicBezTo>
                    <a:pt x="2392" y="2785"/>
                    <a:pt x="2302" y="2888"/>
                    <a:pt x="2212" y="2989"/>
                  </a:cubicBezTo>
                  <a:cubicBezTo>
                    <a:pt x="2131" y="3083"/>
                    <a:pt x="2047" y="3169"/>
                    <a:pt x="1964" y="3259"/>
                  </a:cubicBezTo>
                  <a:cubicBezTo>
                    <a:pt x="1907" y="3183"/>
                    <a:pt x="1854" y="3106"/>
                    <a:pt x="1797" y="3029"/>
                  </a:cubicBezTo>
                  <a:cubicBezTo>
                    <a:pt x="1773" y="2995"/>
                    <a:pt x="1750" y="2962"/>
                    <a:pt x="1726" y="2929"/>
                  </a:cubicBezTo>
                  <a:cubicBezTo>
                    <a:pt x="1927" y="2728"/>
                    <a:pt x="2124" y="2527"/>
                    <a:pt x="2325" y="2323"/>
                  </a:cubicBezTo>
                  <a:lnTo>
                    <a:pt x="2415" y="2229"/>
                  </a:lnTo>
                  <a:cubicBezTo>
                    <a:pt x="2513" y="2129"/>
                    <a:pt x="2613" y="2029"/>
                    <a:pt x="2706" y="1925"/>
                  </a:cubicBezTo>
                  <a:lnTo>
                    <a:pt x="2790" y="1831"/>
                  </a:lnTo>
                  <a:cubicBezTo>
                    <a:pt x="2863" y="1748"/>
                    <a:pt x="2940" y="1664"/>
                    <a:pt x="3010" y="1591"/>
                  </a:cubicBezTo>
                  <a:cubicBezTo>
                    <a:pt x="3074" y="1527"/>
                    <a:pt x="3151" y="1457"/>
                    <a:pt x="3235" y="1400"/>
                  </a:cubicBezTo>
                  <a:cubicBezTo>
                    <a:pt x="3396" y="1297"/>
                    <a:pt x="3512" y="1096"/>
                    <a:pt x="3542" y="882"/>
                  </a:cubicBezTo>
                  <a:cubicBezTo>
                    <a:pt x="3569" y="678"/>
                    <a:pt x="3512" y="470"/>
                    <a:pt x="3388" y="306"/>
                  </a:cubicBezTo>
                  <a:cubicBezTo>
                    <a:pt x="3265" y="143"/>
                    <a:pt x="3081" y="36"/>
                    <a:pt x="2877" y="8"/>
                  </a:cubicBezTo>
                  <a:cubicBezTo>
                    <a:pt x="2842" y="3"/>
                    <a:pt x="2806" y="1"/>
                    <a:pt x="2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45" name="Google Shape;2845;p56"/>
          <p:cNvGrpSpPr/>
          <p:nvPr/>
        </p:nvGrpSpPr>
        <p:grpSpPr>
          <a:xfrm rot="1161111">
            <a:off x="1075441" y="3031101"/>
            <a:ext cx="311691" cy="341767"/>
            <a:chOff x="1550700" y="3464725"/>
            <a:chExt cx="173325" cy="190050"/>
          </a:xfrm>
        </p:grpSpPr>
        <p:sp>
          <p:nvSpPr>
            <p:cNvPr id="2846" name="Google Shape;2846;p56"/>
            <p:cNvSpPr/>
            <p:nvPr/>
          </p:nvSpPr>
          <p:spPr>
            <a:xfrm>
              <a:off x="1555525" y="3469100"/>
              <a:ext cx="164075" cy="181250"/>
            </a:xfrm>
            <a:custGeom>
              <a:avLst/>
              <a:gdLst/>
              <a:ahLst/>
              <a:cxnLst/>
              <a:rect l="l" t="t" r="r" b="b"/>
              <a:pathLst>
                <a:path w="6563" h="7250" extrusionOk="0">
                  <a:moveTo>
                    <a:pt x="2058" y="389"/>
                  </a:moveTo>
                  <a:lnTo>
                    <a:pt x="2055" y="392"/>
                  </a:lnTo>
                  <a:lnTo>
                    <a:pt x="2051" y="392"/>
                  </a:lnTo>
                  <a:lnTo>
                    <a:pt x="2058" y="389"/>
                  </a:lnTo>
                  <a:close/>
                  <a:moveTo>
                    <a:pt x="3450" y="1424"/>
                  </a:moveTo>
                  <a:cubicBezTo>
                    <a:pt x="3510" y="1424"/>
                    <a:pt x="3571" y="1426"/>
                    <a:pt x="3633" y="1433"/>
                  </a:cubicBezTo>
                  <a:cubicBezTo>
                    <a:pt x="3780" y="1470"/>
                    <a:pt x="3927" y="1530"/>
                    <a:pt x="4068" y="1590"/>
                  </a:cubicBezTo>
                  <a:cubicBezTo>
                    <a:pt x="4128" y="1616"/>
                    <a:pt x="4185" y="1643"/>
                    <a:pt x="4245" y="1670"/>
                  </a:cubicBezTo>
                  <a:cubicBezTo>
                    <a:pt x="4349" y="1720"/>
                    <a:pt x="4456" y="1771"/>
                    <a:pt x="4553" y="1834"/>
                  </a:cubicBezTo>
                  <a:cubicBezTo>
                    <a:pt x="4623" y="1894"/>
                    <a:pt x="4690" y="1958"/>
                    <a:pt x="4750" y="2028"/>
                  </a:cubicBezTo>
                  <a:cubicBezTo>
                    <a:pt x="4814" y="2135"/>
                    <a:pt x="4871" y="2249"/>
                    <a:pt x="4921" y="2359"/>
                  </a:cubicBezTo>
                  <a:cubicBezTo>
                    <a:pt x="4968" y="2466"/>
                    <a:pt x="5014" y="2570"/>
                    <a:pt x="5058" y="2677"/>
                  </a:cubicBezTo>
                  <a:cubicBezTo>
                    <a:pt x="5088" y="2767"/>
                    <a:pt x="5115" y="2864"/>
                    <a:pt x="5131" y="2958"/>
                  </a:cubicBezTo>
                  <a:cubicBezTo>
                    <a:pt x="5138" y="3112"/>
                    <a:pt x="5138" y="3265"/>
                    <a:pt x="5135" y="3419"/>
                  </a:cubicBezTo>
                  <a:cubicBezTo>
                    <a:pt x="5131" y="3623"/>
                    <a:pt x="5122" y="3827"/>
                    <a:pt x="5094" y="4031"/>
                  </a:cubicBezTo>
                  <a:cubicBezTo>
                    <a:pt x="5078" y="4122"/>
                    <a:pt x="5058" y="4208"/>
                    <a:pt x="5034" y="4299"/>
                  </a:cubicBezTo>
                  <a:cubicBezTo>
                    <a:pt x="5017" y="4366"/>
                    <a:pt x="5001" y="4436"/>
                    <a:pt x="4981" y="4503"/>
                  </a:cubicBezTo>
                  <a:cubicBezTo>
                    <a:pt x="4954" y="4577"/>
                    <a:pt x="4931" y="4646"/>
                    <a:pt x="4907" y="4720"/>
                  </a:cubicBezTo>
                  <a:cubicBezTo>
                    <a:pt x="4901" y="4737"/>
                    <a:pt x="4894" y="4753"/>
                    <a:pt x="4887" y="4770"/>
                  </a:cubicBezTo>
                  <a:cubicBezTo>
                    <a:pt x="4814" y="4918"/>
                    <a:pt x="4733" y="5058"/>
                    <a:pt x="4650" y="5199"/>
                  </a:cubicBezTo>
                  <a:cubicBezTo>
                    <a:pt x="4573" y="5329"/>
                    <a:pt x="4483" y="5449"/>
                    <a:pt x="4392" y="5566"/>
                  </a:cubicBezTo>
                  <a:lnTo>
                    <a:pt x="4382" y="5580"/>
                  </a:lnTo>
                  <a:cubicBezTo>
                    <a:pt x="4262" y="5432"/>
                    <a:pt x="4142" y="5289"/>
                    <a:pt x="4021" y="5142"/>
                  </a:cubicBezTo>
                  <a:cubicBezTo>
                    <a:pt x="3881" y="4971"/>
                    <a:pt x="3744" y="4801"/>
                    <a:pt x="3606" y="4626"/>
                  </a:cubicBezTo>
                  <a:cubicBezTo>
                    <a:pt x="3492" y="4486"/>
                    <a:pt x="3386" y="4339"/>
                    <a:pt x="3272" y="4195"/>
                  </a:cubicBezTo>
                  <a:cubicBezTo>
                    <a:pt x="3138" y="4035"/>
                    <a:pt x="3011" y="3870"/>
                    <a:pt x="2874" y="3714"/>
                  </a:cubicBezTo>
                  <a:cubicBezTo>
                    <a:pt x="2734" y="3549"/>
                    <a:pt x="2593" y="3386"/>
                    <a:pt x="2453" y="3222"/>
                  </a:cubicBezTo>
                  <a:cubicBezTo>
                    <a:pt x="2336" y="3081"/>
                    <a:pt x="2222" y="2938"/>
                    <a:pt x="2112" y="2791"/>
                  </a:cubicBezTo>
                  <a:cubicBezTo>
                    <a:pt x="1987" y="2633"/>
                    <a:pt x="1864" y="2476"/>
                    <a:pt x="1743" y="2316"/>
                  </a:cubicBezTo>
                  <a:lnTo>
                    <a:pt x="1737" y="2302"/>
                  </a:lnTo>
                  <a:cubicBezTo>
                    <a:pt x="1697" y="2245"/>
                    <a:pt x="1657" y="2189"/>
                    <a:pt x="1617" y="2132"/>
                  </a:cubicBezTo>
                  <a:cubicBezTo>
                    <a:pt x="1580" y="2081"/>
                    <a:pt x="1539" y="2028"/>
                    <a:pt x="1506" y="1971"/>
                  </a:cubicBezTo>
                  <a:cubicBezTo>
                    <a:pt x="1536" y="1961"/>
                    <a:pt x="1566" y="1944"/>
                    <a:pt x="1596" y="1934"/>
                  </a:cubicBezTo>
                  <a:cubicBezTo>
                    <a:pt x="1717" y="1888"/>
                    <a:pt x="1840" y="1848"/>
                    <a:pt x="1964" y="1807"/>
                  </a:cubicBezTo>
                  <a:cubicBezTo>
                    <a:pt x="2132" y="1754"/>
                    <a:pt x="2302" y="1723"/>
                    <a:pt x="2469" y="1680"/>
                  </a:cubicBezTo>
                  <a:cubicBezTo>
                    <a:pt x="2633" y="1640"/>
                    <a:pt x="2790" y="1576"/>
                    <a:pt x="2951" y="1519"/>
                  </a:cubicBezTo>
                  <a:cubicBezTo>
                    <a:pt x="3075" y="1476"/>
                    <a:pt x="3205" y="1446"/>
                    <a:pt x="3336" y="1426"/>
                  </a:cubicBezTo>
                  <a:cubicBezTo>
                    <a:pt x="3374" y="1425"/>
                    <a:pt x="3412" y="1424"/>
                    <a:pt x="3450" y="1424"/>
                  </a:cubicBezTo>
                  <a:close/>
                  <a:moveTo>
                    <a:pt x="3506" y="1"/>
                  </a:moveTo>
                  <a:cubicBezTo>
                    <a:pt x="3348" y="1"/>
                    <a:pt x="3189" y="20"/>
                    <a:pt x="3035" y="42"/>
                  </a:cubicBezTo>
                  <a:cubicBezTo>
                    <a:pt x="2717" y="91"/>
                    <a:pt x="2426" y="235"/>
                    <a:pt x="2132" y="359"/>
                  </a:cubicBezTo>
                  <a:cubicBezTo>
                    <a:pt x="2031" y="392"/>
                    <a:pt x="1931" y="419"/>
                    <a:pt x="1834" y="456"/>
                  </a:cubicBezTo>
                  <a:cubicBezTo>
                    <a:pt x="1657" y="519"/>
                    <a:pt x="1486" y="590"/>
                    <a:pt x="1316" y="664"/>
                  </a:cubicBezTo>
                  <a:cubicBezTo>
                    <a:pt x="1205" y="710"/>
                    <a:pt x="1095" y="757"/>
                    <a:pt x="988" y="804"/>
                  </a:cubicBezTo>
                  <a:cubicBezTo>
                    <a:pt x="931" y="831"/>
                    <a:pt x="874" y="857"/>
                    <a:pt x="820" y="894"/>
                  </a:cubicBezTo>
                  <a:cubicBezTo>
                    <a:pt x="730" y="954"/>
                    <a:pt x="623" y="1021"/>
                    <a:pt x="576" y="1128"/>
                  </a:cubicBezTo>
                  <a:cubicBezTo>
                    <a:pt x="573" y="1141"/>
                    <a:pt x="567" y="1152"/>
                    <a:pt x="563" y="1161"/>
                  </a:cubicBezTo>
                  <a:cubicBezTo>
                    <a:pt x="499" y="1172"/>
                    <a:pt x="439" y="1195"/>
                    <a:pt x="382" y="1226"/>
                  </a:cubicBezTo>
                  <a:cubicBezTo>
                    <a:pt x="349" y="1246"/>
                    <a:pt x="315" y="1266"/>
                    <a:pt x="289" y="1289"/>
                  </a:cubicBezTo>
                  <a:cubicBezTo>
                    <a:pt x="68" y="1473"/>
                    <a:pt x="1" y="1797"/>
                    <a:pt x="141" y="2055"/>
                  </a:cubicBezTo>
                  <a:cubicBezTo>
                    <a:pt x="242" y="2249"/>
                    <a:pt x="349" y="2442"/>
                    <a:pt x="470" y="2626"/>
                  </a:cubicBezTo>
                  <a:cubicBezTo>
                    <a:pt x="593" y="2811"/>
                    <a:pt x="717" y="2995"/>
                    <a:pt x="840" y="3182"/>
                  </a:cubicBezTo>
                  <a:cubicBezTo>
                    <a:pt x="1081" y="3543"/>
                    <a:pt x="1339" y="3898"/>
                    <a:pt x="1610" y="4236"/>
                  </a:cubicBezTo>
                  <a:cubicBezTo>
                    <a:pt x="1861" y="4546"/>
                    <a:pt x="2115" y="4854"/>
                    <a:pt x="2353" y="5179"/>
                  </a:cubicBezTo>
                  <a:cubicBezTo>
                    <a:pt x="2593" y="5509"/>
                    <a:pt x="2841" y="5837"/>
                    <a:pt x="3095" y="6162"/>
                  </a:cubicBezTo>
                  <a:cubicBezTo>
                    <a:pt x="3222" y="6322"/>
                    <a:pt x="3345" y="6483"/>
                    <a:pt x="3472" y="6644"/>
                  </a:cubicBezTo>
                  <a:cubicBezTo>
                    <a:pt x="3532" y="6720"/>
                    <a:pt x="3593" y="6794"/>
                    <a:pt x="3657" y="6871"/>
                  </a:cubicBezTo>
                  <a:cubicBezTo>
                    <a:pt x="3683" y="6904"/>
                    <a:pt x="3710" y="6937"/>
                    <a:pt x="3740" y="6968"/>
                  </a:cubicBezTo>
                  <a:cubicBezTo>
                    <a:pt x="3753" y="6988"/>
                    <a:pt x="3770" y="7001"/>
                    <a:pt x="3790" y="7018"/>
                  </a:cubicBezTo>
                  <a:cubicBezTo>
                    <a:pt x="3890" y="7098"/>
                    <a:pt x="3991" y="7189"/>
                    <a:pt x="4125" y="7215"/>
                  </a:cubicBezTo>
                  <a:cubicBezTo>
                    <a:pt x="4196" y="7231"/>
                    <a:pt x="4268" y="7249"/>
                    <a:pt x="4342" y="7249"/>
                  </a:cubicBezTo>
                  <a:cubicBezTo>
                    <a:pt x="4348" y="7249"/>
                    <a:pt x="4353" y="7249"/>
                    <a:pt x="4359" y="7249"/>
                  </a:cubicBezTo>
                  <a:cubicBezTo>
                    <a:pt x="4368" y="7249"/>
                    <a:pt x="4377" y="7249"/>
                    <a:pt x="4385" y="7249"/>
                  </a:cubicBezTo>
                  <a:cubicBezTo>
                    <a:pt x="4449" y="7249"/>
                    <a:pt x="4511" y="7239"/>
                    <a:pt x="4573" y="7221"/>
                  </a:cubicBezTo>
                  <a:cubicBezTo>
                    <a:pt x="4636" y="7198"/>
                    <a:pt x="4704" y="7172"/>
                    <a:pt x="4767" y="7145"/>
                  </a:cubicBezTo>
                  <a:cubicBezTo>
                    <a:pt x="4797" y="7135"/>
                    <a:pt x="4821" y="7118"/>
                    <a:pt x="4847" y="7098"/>
                  </a:cubicBezTo>
                  <a:cubicBezTo>
                    <a:pt x="4914" y="7054"/>
                    <a:pt x="4977" y="7005"/>
                    <a:pt x="5041" y="6954"/>
                  </a:cubicBezTo>
                  <a:cubicBezTo>
                    <a:pt x="5078" y="6924"/>
                    <a:pt x="5111" y="6891"/>
                    <a:pt x="5145" y="6857"/>
                  </a:cubicBezTo>
                  <a:cubicBezTo>
                    <a:pt x="5208" y="6797"/>
                    <a:pt x="5269" y="6730"/>
                    <a:pt x="5322" y="6664"/>
                  </a:cubicBezTo>
                  <a:cubicBezTo>
                    <a:pt x="5419" y="6546"/>
                    <a:pt x="5519" y="6426"/>
                    <a:pt x="5610" y="6302"/>
                  </a:cubicBezTo>
                  <a:cubicBezTo>
                    <a:pt x="5667" y="6229"/>
                    <a:pt x="5727" y="6155"/>
                    <a:pt x="5780" y="6074"/>
                  </a:cubicBezTo>
                  <a:cubicBezTo>
                    <a:pt x="5887" y="5907"/>
                    <a:pt x="5994" y="5737"/>
                    <a:pt x="6085" y="5560"/>
                  </a:cubicBezTo>
                  <a:cubicBezTo>
                    <a:pt x="6155" y="5419"/>
                    <a:pt x="6212" y="5272"/>
                    <a:pt x="6272" y="5125"/>
                  </a:cubicBezTo>
                  <a:cubicBezTo>
                    <a:pt x="6289" y="5085"/>
                    <a:pt x="6302" y="5041"/>
                    <a:pt x="6315" y="4998"/>
                  </a:cubicBezTo>
                  <a:cubicBezTo>
                    <a:pt x="6329" y="4958"/>
                    <a:pt x="6342" y="4918"/>
                    <a:pt x="6355" y="4878"/>
                  </a:cubicBezTo>
                  <a:cubicBezTo>
                    <a:pt x="6392" y="4744"/>
                    <a:pt x="6429" y="4610"/>
                    <a:pt x="6456" y="4469"/>
                  </a:cubicBezTo>
                  <a:cubicBezTo>
                    <a:pt x="6506" y="4228"/>
                    <a:pt x="6536" y="3984"/>
                    <a:pt x="6550" y="3740"/>
                  </a:cubicBezTo>
                  <a:cubicBezTo>
                    <a:pt x="6559" y="3533"/>
                    <a:pt x="6563" y="3325"/>
                    <a:pt x="6559" y="3118"/>
                  </a:cubicBezTo>
                  <a:cubicBezTo>
                    <a:pt x="6559" y="2891"/>
                    <a:pt x="6539" y="2666"/>
                    <a:pt x="6479" y="2446"/>
                  </a:cubicBezTo>
                  <a:cubicBezTo>
                    <a:pt x="6426" y="2249"/>
                    <a:pt x="6339" y="2061"/>
                    <a:pt x="6262" y="1871"/>
                  </a:cubicBezTo>
                  <a:cubicBezTo>
                    <a:pt x="6192" y="1693"/>
                    <a:pt x="6101" y="1527"/>
                    <a:pt x="6011" y="1356"/>
                  </a:cubicBezTo>
                  <a:cubicBezTo>
                    <a:pt x="5891" y="1135"/>
                    <a:pt x="5713" y="961"/>
                    <a:pt x="5529" y="797"/>
                  </a:cubicBezTo>
                  <a:cubicBezTo>
                    <a:pt x="5419" y="697"/>
                    <a:pt x="5302" y="607"/>
                    <a:pt x="5168" y="539"/>
                  </a:cubicBezTo>
                  <a:cubicBezTo>
                    <a:pt x="5125" y="516"/>
                    <a:pt x="5078" y="493"/>
                    <a:pt x="5031" y="469"/>
                  </a:cubicBezTo>
                  <a:cubicBezTo>
                    <a:pt x="4804" y="359"/>
                    <a:pt x="4570" y="249"/>
                    <a:pt x="4329" y="162"/>
                  </a:cubicBezTo>
                  <a:cubicBezTo>
                    <a:pt x="4262" y="135"/>
                    <a:pt x="4195" y="111"/>
                    <a:pt x="4125" y="91"/>
                  </a:cubicBezTo>
                  <a:cubicBezTo>
                    <a:pt x="3964" y="45"/>
                    <a:pt x="3797" y="18"/>
                    <a:pt x="3626" y="5"/>
                  </a:cubicBezTo>
                  <a:cubicBezTo>
                    <a:pt x="3586" y="2"/>
                    <a:pt x="3546" y="1"/>
                    <a:pt x="35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56"/>
            <p:cNvSpPr/>
            <p:nvPr/>
          </p:nvSpPr>
          <p:spPr>
            <a:xfrm>
              <a:off x="1550700" y="3464725"/>
              <a:ext cx="173325" cy="190050"/>
            </a:xfrm>
            <a:custGeom>
              <a:avLst/>
              <a:gdLst/>
              <a:ahLst/>
              <a:cxnLst/>
              <a:rect l="l" t="t" r="r" b="b"/>
              <a:pathLst>
                <a:path w="6933" h="7602" extrusionOk="0">
                  <a:moveTo>
                    <a:pt x="3648" y="1776"/>
                  </a:moveTo>
                  <a:cubicBezTo>
                    <a:pt x="3699" y="1776"/>
                    <a:pt x="3748" y="1777"/>
                    <a:pt x="3796" y="1782"/>
                  </a:cubicBezTo>
                  <a:cubicBezTo>
                    <a:pt x="3923" y="1815"/>
                    <a:pt x="4047" y="1865"/>
                    <a:pt x="4187" y="1922"/>
                  </a:cubicBezTo>
                  <a:cubicBezTo>
                    <a:pt x="4247" y="1949"/>
                    <a:pt x="4304" y="1975"/>
                    <a:pt x="4361" y="2006"/>
                  </a:cubicBezTo>
                  <a:lnTo>
                    <a:pt x="4398" y="2023"/>
                  </a:lnTo>
                  <a:cubicBezTo>
                    <a:pt x="4485" y="2063"/>
                    <a:pt x="4568" y="2103"/>
                    <a:pt x="4639" y="2149"/>
                  </a:cubicBezTo>
                  <a:cubicBezTo>
                    <a:pt x="4702" y="2206"/>
                    <a:pt x="4756" y="2256"/>
                    <a:pt x="4803" y="2307"/>
                  </a:cubicBezTo>
                  <a:cubicBezTo>
                    <a:pt x="4853" y="2397"/>
                    <a:pt x="4900" y="2491"/>
                    <a:pt x="4954" y="2608"/>
                  </a:cubicBezTo>
                  <a:cubicBezTo>
                    <a:pt x="5000" y="2711"/>
                    <a:pt x="5047" y="2815"/>
                    <a:pt x="5084" y="2906"/>
                  </a:cubicBezTo>
                  <a:cubicBezTo>
                    <a:pt x="5114" y="2999"/>
                    <a:pt x="5137" y="3079"/>
                    <a:pt x="5150" y="3153"/>
                  </a:cubicBezTo>
                  <a:cubicBezTo>
                    <a:pt x="5157" y="3293"/>
                    <a:pt x="5154" y="3440"/>
                    <a:pt x="5150" y="3591"/>
                  </a:cubicBezTo>
                  <a:cubicBezTo>
                    <a:pt x="5147" y="3821"/>
                    <a:pt x="5137" y="4009"/>
                    <a:pt x="5117" y="4173"/>
                  </a:cubicBezTo>
                  <a:cubicBezTo>
                    <a:pt x="5100" y="4260"/>
                    <a:pt x="5080" y="4343"/>
                    <a:pt x="5057" y="4427"/>
                  </a:cubicBezTo>
                  <a:lnTo>
                    <a:pt x="5040" y="4494"/>
                  </a:lnTo>
                  <a:cubicBezTo>
                    <a:pt x="5030" y="4537"/>
                    <a:pt x="5020" y="4581"/>
                    <a:pt x="5007" y="4621"/>
                  </a:cubicBezTo>
                  <a:lnTo>
                    <a:pt x="4933" y="4842"/>
                  </a:lnTo>
                  <a:cubicBezTo>
                    <a:pt x="4929" y="4855"/>
                    <a:pt x="4923" y="4868"/>
                    <a:pt x="4923" y="4868"/>
                  </a:cubicBezTo>
                  <a:cubicBezTo>
                    <a:pt x="4849" y="5013"/>
                    <a:pt x="4769" y="5153"/>
                    <a:pt x="4689" y="5286"/>
                  </a:cubicBezTo>
                  <a:cubicBezTo>
                    <a:pt x="4653" y="5346"/>
                    <a:pt x="4612" y="5410"/>
                    <a:pt x="4568" y="5470"/>
                  </a:cubicBezTo>
                  <a:cubicBezTo>
                    <a:pt x="4495" y="5383"/>
                    <a:pt x="4425" y="5293"/>
                    <a:pt x="4352" y="5206"/>
                  </a:cubicBezTo>
                  <a:cubicBezTo>
                    <a:pt x="4211" y="5036"/>
                    <a:pt x="4074" y="4865"/>
                    <a:pt x="3937" y="4695"/>
                  </a:cubicBezTo>
                  <a:cubicBezTo>
                    <a:pt x="3886" y="4631"/>
                    <a:pt x="3839" y="4567"/>
                    <a:pt x="3790" y="4504"/>
                  </a:cubicBezTo>
                  <a:cubicBezTo>
                    <a:pt x="3729" y="4423"/>
                    <a:pt x="3665" y="4340"/>
                    <a:pt x="3599" y="4260"/>
                  </a:cubicBezTo>
                  <a:lnTo>
                    <a:pt x="3572" y="4223"/>
                  </a:lnTo>
                  <a:cubicBezTo>
                    <a:pt x="3449" y="4073"/>
                    <a:pt x="3328" y="3922"/>
                    <a:pt x="3201" y="3775"/>
                  </a:cubicBezTo>
                  <a:lnTo>
                    <a:pt x="2779" y="3283"/>
                  </a:lnTo>
                  <a:cubicBezTo>
                    <a:pt x="2676" y="3159"/>
                    <a:pt x="2575" y="3029"/>
                    <a:pt x="2475" y="2902"/>
                  </a:cubicBezTo>
                  <a:lnTo>
                    <a:pt x="2408" y="2815"/>
                  </a:lnTo>
                  <a:cubicBezTo>
                    <a:pt x="2298" y="2674"/>
                    <a:pt x="2188" y="2531"/>
                    <a:pt x="2074" y="2377"/>
                  </a:cubicBezTo>
                  <a:lnTo>
                    <a:pt x="1970" y="2230"/>
                  </a:lnTo>
                  <a:cubicBezTo>
                    <a:pt x="2050" y="2203"/>
                    <a:pt x="2131" y="2176"/>
                    <a:pt x="2211" y="2149"/>
                  </a:cubicBezTo>
                  <a:cubicBezTo>
                    <a:pt x="2314" y="2116"/>
                    <a:pt x="2418" y="2092"/>
                    <a:pt x="2529" y="2069"/>
                  </a:cubicBezTo>
                  <a:cubicBezTo>
                    <a:pt x="2589" y="2056"/>
                    <a:pt x="2646" y="2043"/>
                    <a:pt x="2706" y="2026"/>
                  </a:cubicBezTo>
                  <a:cubicBezTo>
                    <a:pt x="2839" y="1992"/>
                    <a:pt x="2970" y="1946"/>
                    <a:pt x="3097" y="1898"/>
                  </a:cubicBezTo>
                  <a:lnTo>
                    <a:pt x="3201" y="1862"/>
                  </a:lnTo>
                  <a:cubicBezTo>
                    <a:pt x="3304" y="1825"/>
                    <a:pt x="3415" y="1798"/>
                    <a:pt x="3545" y="1778"/>
                  </a:cubicBezTo>
                  <a:cubicBezTo>
                    <a:pt x="3580" y="1777"/>
                    <a:pt x="3614" y="1776"/>
                    <a:pt x="3648" y="1776"/>
                  </a:cubicBezTo>
                  <a:close/>
                  <a:moveTo>
                    <a:pt x="3638" y="1424"/>
                  </a:moveTo>
                  <a:cubicBezTo>
                    <a:pt x="3600" y="1424"/>
                    <a:pt x="3561" y="1425"/>
                    <a:pt x="3522" y="1427"/>
                  </a:cubicBezTo>
                  <a:lnTo>
                    <a:pt x="3502" y="1427"/>
                  </a:lnTo>
                  <a:cubicBezTo>
                    <a:pt x="3348" y="1450"/>
                    <a:pt x="3211" y="1484"/>
                    <a:pt x="3083" y="1531"/>
                  </a:cubicBezTo>
                  <a:lnTo>
                    <a:pt x="2977" y="1567"/>
                  </a:lnTo>
                  <a:cubicBezTo>
                    <a:pt x="2853" y="1614"/>
                    <a:pt x="2739" y="1654"/>
                    <a:pt x="2619" y="1685"/>
                  </a:cubicBezTo>
                  <a:cubicBezTo>
                    <a:pt x="2562" y="1702"/>
                    <a:pt x="2505" y="1711"/>
                    <a:pt x="2452" y="1725"/>
                  </a:cubicBezTo>
                  <a:cubicBezTo>
                    <a:pt x="2338" y="1751"/>
                    <a:pt x="2220" y="1778"/>
                    <a:pt x="2097" y="1818"/>
                  </a:cubicBezTo>
                  <a:cubicBezTo>
                    <a:pt x="1973" y="1858"/>
                    <a:pt x="1850" y="1898"/>
                    <a:pt x="1719" y="1946"/>
                  </a:cubicBezTo>
                  <a:lnTo>
                    <a:pt x="1442" y="2069"/>
                  </a:lnTo>
                  <a:lnTo>
                    <a:pt x="1549" y="2243"/>
                  </a:lnTo>
                  <a:cubicBezTo>
                    <a:pt x="1572" y="2279"/>
                    <a:pt x="1598" y="2316"/>
                    <a:pt x="1629" y="2353"/>
                  </a:cubicBezTo>
                  <a:lnTo>
                    <a:pt x="1796" y="2594"/>
                  </a:lnTo>
                  <a:cubicBezTo>
                    <a:pt x="1907" y="2741"/>
                    <a:pt x="2017" y="2889"/>
                    <a:pt x="2131" y="3032"/>
                  </a:cubicBezTo>
                  <a:lnTo>
                    <a:pt x="2197" y="3119"/>
                  </a:lnTo>
                  <a:cubicBezTo>
                    <a:pt x="2298" y="3247"/>
                    <a:pt x="2405" y="3383"/>
                    <a:pt x="2512" y="3511"/>
                  </a:cubicBezTo>
                  <a:lnTo>
                    <a:pt x="2933" y="4002"/>
                  </a:lnTo>
                  <a:cubicBezTo>
                    <a:pt x="3057" y="4146"/>
                    <a:pt x="3177" y="4297"/>
                    <a:pt x="3298" y="4443"/>
                  </a:cubicBezTo>
                  <a:lnTo>
                    <a:pt x="3328" y="4480"/>
                  </a:lnTo>
                  <a:cubicBezTo>
                    <a:pt x="3388" y="4557"/>
                    <a:pt x="3452" y="4638"/>
                    <a:pt x="3512" y="4718"/>
                  </a:cubicBezTo>
                  <a:cubicBezTo>
                    <a:pt x="3562" y="4781"/>
                    <a:pt x="3612" y="4848"/>
                    <a:pt x="3662" y="4912"/>
                  </a:cubicBezTo>
                  <a:cubicBezTo>
                    <a:pt x="3799" y="5086"/>
                    <a:pt x="3940" y="5260"/>
                    <a:pt x="4080" y="5430"/>
                  </a:cubicBezTo>
                  <a:cubicBezTo>
                    <a:pt x="4201" y="5578"/>
                    <a:pt x="4321" y="5721"/>
                    <a:pt x="4441" y="5865"/>
                  </a:cubicBezTo>
                  <a:lnTo>
                    <a:pt x="4579" y="6029"/>
                  </a:lnTo>
                  <a:lnTo>
                    <a:pt x="4739" y="5831"/>
                  </a:lnTo>
                  <a:cubicBezTo>
                    <a:pt x="4826" y="5715"/>
                    <a:pt x="4917" y="5594"/>
                    <a:pt x="4994" y="5464"/>
                  </a:cubicBezTo>
                  <a:cubicBezTo>
                    <a:pt x="5074" y="5326"/>
                    <a:pt x="5161" y="5179"/>
                    <a:pt x="5244" y="5013"/>
                  </a:cubicBezTo>
                  <a:cubicBezTo>
                    <a:pt x="5251" y="4992"/>
                    <a:pt x="5261" y="4972"/>
                    <a:pt x="5267" y="4952"/>
                  </a:cubicBezTo>
                  <a:lnTo>
                    <a:pt x="5341" y="4732"/>
                  </a:lnTo>
                  <a:cubicBezTo>
                    <a:pt x="5358" y="4681"/>
                    <a:pt x="5368" y="4631"/>
                    <a:pt x="5381" y="4581"/>
                  </a:cubicBezTo>
                  <a:lnTo>
                    <a:pt x="5398" y="4517"/>
                  </a:lnTo>
                  <a:cubicBezTo>
                    <a:pt x="5421" y="4427"/>
                    <a:pt x="5445" y="4333"/>
                    <a:pt x="5462" y="4230"/>
                  </a:cubicBezTo>
                  <a:cubicBezTo>
                    <a:pt x="5488" y="4042"/>
                    <a:pt x="5499" y="3841"/>
                    <a:pt x="5505" y="3588"/>
                  </a:cubicBezTo>
                  <a:cubicBezTo>
                    <a:pt x="5505" y="3437"/>
                    <a:pt x="5508" y="3280"/>
                    <a:pt x="5502" y="3126"/>
                  </a:cubicBezTo>
                  <a:lnTo>
                    <a:pt x="5499" y="3106"/>
                  </a:lnTo>
                  <a:cubicBezTo>
                    <a:pt x="5482" y="3009"/>
                    <a:pt x="5455" y="2909"/>
                    <a:pt x="5415" y="2785"/>
                  </a:cubicBezTo>
                  <a:cubicBezTo>
                    <a:pt x="5368" y="2674"/>
                    <a:pt x="5321" y="2568"/>
                    <a:pt x="5275" y="2460"/>
                  </a:cubicBezTo>
                  <a:cubicBezTo>
                    <a:pt x="5221" y="2347"/>
                    <a:pt x="5164" y="2223"/>
                    <a:pt x="5094" y="2109"/>
                  </a:cubicBezTo>
                  <a:lnTo>
                    <a:pt x="5077" y="2086"/>
                  </a:lnTo>
                  <a:cubicBezTo>
                    <a:pt x="5014" y="2019"/>
                    <a:pt x="4946" y="1949"/>
                    <a:pt x="4863" y="1878"/>
                  </a:cubicBezTo>
                  <a:lnTo>
                    <a:pt x="4843" y="1862"/>
                  </a:lnTo>
                  <a:cubicBezTo>
                    <a:pt x="4749" y="1798"/>
                    <a:pt x="4649" y="1751"/>
                    <a:pt x="4552" y="1705"/>
                  </a:cubicBezTo>
                  <a:lnTo>
                    <a:pt x="4515" y="1688"/>
                  </a:lnTo>
                  <a:cubicBezTo>
                    <a:pt x="4455" y="1657"/>
                    <a:pt x="4395" y="1631"/>
                    <a:pt x="4327" y="1601"/>
                  </a:cubicBezTo>
                  <a:cubicBezTo>
                    <a:pt x="4197" y="1547"/>
                    <a:pt x="4034" y="1477"/>
                    <a:pt x="3866" y="1437"/>
                  </a:cubicBezTo>
                  <a:lnTo>
                    <a:pt x="3843" y="1433"/>
                  </a:lnTo>
                  <a:cubicBezTo>
                    <a:pt x="3776" y="1427"/>
                    <a:pt x="3708" y="1424"/>
                    <a:pt x="3638" y="1424"/>
                  </a:cubicBezTo>
                  <a:close/>
                  <a:moveTo>
                    <a:pt x="3681" y="352"/>
                  </a:moveTo>
                  <a:cubicBezTo>
                    <a:pt x="3723" y="352"/>
                    <a:pt x="3764" y="353"/>
                    <a:pt x="3806" y="357"/>
                  </a:cubicBezTo>
                  <a:cubicBezTo>
                    <a:pt x="3977" y="370"/>
                    <a:pt x="4127" y="397"/>
                    <a:pt x="4271" y="437"/>
                  </a:cubicBezTo>
                  <a:cubicBezTo>
                    <a:pt x="4335" y="453"/>
                    <a:pt x="4398" y="477"/>
                    <a:pt x="4462" y="501"/>
                  </a:cubicBezTo>
                  <a:cubicBezTo>
                    <a:pt x="4693" y="584"/>
                    <a:pt x="4909" y="688"/>
                    <a:pt x="5150" y="802"/>
                  </a:cubicBezTo>
                  <a:cubicBezTo>
                    <a:pt x="5181" y="819"/>
                    <a:pt x="5210" y="831"/>
                    <a:pt x="5241" y="848"/>
                  </a:cubicBezTo>
                  <a:lnTo>
                    <a:pt x="5281" y="868"/>
                  </a:lnTo>
                  <a:cubicBezTo>
                    <a:pt x="5385" y="922"/>
                    <a:pt x="5485" y="995"/>
                    <a:pt x="5605" y="1103"/>
                  </a:cubicBezTo>
                  <a:cubicBezTo>
                    <a:pt x="5769" y="1250"/>
                    <a:pt x="5940" y="1410"/>
                    <a:pt x="6050" y="1614"/>
                  </a:cubicBezTo>
                  <a:cubicBezTo>
                    <a:pt x="6130" y="1768"/>
                    <a:pt x="6224" y="1938"/>
                    <a:pt x="6294" y="2113"/>
                  </a:cubicBezTo>
                  <a:lnTo>
                    <a:pt x="6338" y="2226"/>
                  </a:lnTo>
                  <a:cubicBezTo>
                    <a:pt x="6402" y="2377"/>
                    <a:pt x="6462" y="2520"/>
                    <a:pt x="6502" y="2668"/>
                  </a:cubicBezTo>
                  <a:cubicBezTo>
                    <a:pt x="6552" y="2845"/>
                    <a:pt x="6575" y="3046"/>
                    <a:pt x="6579" y="3293"/>
                  </a:cubicBezTo>
                  <a:cubicBezTo>
                    <a:pt x="6579" y="3514"/>
                    <a:pt x="6575" y="3715"/>
                    <a:pt x="6565" y="3905"/>
                  </a:cubicBezTo>
                  <a:cubicBezTo>
                    <a:pt x="6555" y="4136"/>
                    <a:pt x="6525" y="4374"/>
                    <a:pt x="6475" y="4611"/>
                  </a:cubicBezTo>
                  <a:cubicBezTo>
                    <a:pt x="6451" y="4728"/>
                    <a:pt x="6422" y="4845"/>
                    <a:pt x="6388" y="4965"/>
                  </a:cubicBezTo>
                  <a:lnTo>
                    <a:pt x="6378" y="5009"/>
                  </a:lnTo>
                  <a:cubicBezTo>
                    <a:pt x="6371" y="5033"/>
                    <a:pt x="6361" y="5056"/>
                    <a:pt x="6354" y="5082"/>
                  </a:cubicBezTo>
                  <a:lnTo>
                    <a:pt x="6328" y="5163"/>
                  </a:lnTo>
                  <a:cubicBezTo>
                    <a:pt x="6321" y="5186"/>
                    <a:pt x="6314" y="5209"/>
                    <a:pt x="6304" y="5233"/>
                  </a:cubicBezTo>
                  <a:lnTo>
                    <a:pt x="6274" y="5303"/>
                  </a:lnTo>
                  <a:cubicBezTo>
                    <a:pt x="6224" y="5427"/>
                    <a:pt x="6178" y="5541"/>
                    <a:pt x="6121" y="5655"/>
                  </a:cubicBezTo>
                  <a:cubicBezTo>
                    <a:pt x="6044" y="5802"/>
                    <a:pt x="5953" y="5956"/>
                    <a:pt x="5826" y="6152"/>
                  </a:cubicBezTo>
                  <a:cubicBezTo>
                    <a:pt x="5789" y="6209"/>
                    <a:pt x="5749" y="6263"/>
                    <a:pt x="5709" y="6313"/>
                  </a:cubicBezTo>
                  <a:lnTo>
                    <a:pt x="5662" y="6373"/>
                  </a:lnTo>
                  <a:cubicBezTo>
                    <a:pt x="5579" y="6487"/>
                    <a:pt x="5485" y="6601"/>
                    <a:pt x="5395" y="6711"/>
                  </a:cubicBezTo>
                  <a:lnTo>
                    <a:pt x="5378" y="6728"/>
                  </a:lnTo>
                  <a:cubicBezTo>
                    <a:pt x="5324" y="6794"/>
                    <a:pt x="5271" y="6855"/>
                    <a:pt x="5218" y="6905"/>
                  </a:cubicBezTo>
                  <a:lnTo>
                    <a:pt x="5198" y="6925"/>
                  </a:lnTo>
                  <a:cubicBezTo>
                    <a:pt x="5174" y="6949"/>
                    <a:pt x="5150" y="6972"/>
                    <a:pt x="5124" y="6992"/>
                  </a:cubicBezTo>
                  <a:cubicBezTo>
                    <a:pt x="5064" y="7039"/>
                    <a:pt x="5003" y="7086"/>
                    <a:pt x="4933" y="7132"/>
                  </a:cubicBezTo>
                  <a:cubicBezTo>
                    <a:pt x="4920" y="7143"/>
                    <a:pt x="4903" y="7156"/>
                    <a:pt x="4897" y="7160"/>
                  </a:cubicBezTo>
                  <a:cubicBezTo>
                    <a:pt x="4833" y="7183"/>
                    <a:pt x="4769" y="7206"/>
                    <a:pt x="4716" y="7226"/>
                  </a:cubicBezTo>
                  <a:cubicBezTo>
                    <a:pt x="4674" y="7240"/>
                    <a:pt x="4630" y="7247"/>
                    <a:pt x="4575" y="7247"/>
                  </a:cubicBezTo>
                  <a:cubicBezTo>
                    <a:pt x="4565" y="7247"/>
                    <a:pt x="4553" y="7247"/>
                    <a:pt x="4542" y="7246"/>
                  </a:cubicBezTo>
                  <a:cubicBezTo>
                    <a:pt x="4536" y="7247"/>
                    <a:pt x="4530" y="7247"/>
                    <a:pt x="4524" y="7247"/>
                  </a:cubicBezTo>
                  <a:cubicBezTo>
                    <a:pt x="4484" y="7247"/>
                    <a:pt x="4437" y="7238"/>
                    <a:pt x="4388" y="7226"/>
                  </a:cubicBezTo>
                  <a:lnTo>
                    <a:pt x="4352" y="7220"/>
                  </a:lnTo>
                  <a:cubicBezTo>
                    <a:pt x="4274" y="7203"/>
                    <a:pt x="4197" y="7140"/>
                    <a:pt x="4117" y="7072"/>
                  </a:cubicBezTo>
                  <a:lnTo>
                    <a:pt x="4094" y="7055"/>
                  </a:lnTo>
                  <a:cubicBezTo>
                    <a:pt x="4083" y="7046"/>
                    <a:pt x="4074" y="7039"/>
                    <a:pt x="4063" y="7026"/>
                  </a:cubicBezTo>
                  <a:cubicBezTo>
                    <a:pt x="4040" y="6999"/>
                    <a:pt x="4017" y="6972"/>
                    <a:pt x="3986" y="6935"/>
                  </a:cubicBezTo>
                  <a:cubicBezTo>
                    <a:pt x="3937" y="6872"/>
                    <a:pt x="3886" y="6811"/>
                    <a:pt x="3836" y="6751"/>
                  </a:cubicBezTo>
                  <a:lnTo>
                    <a:pt x="3803" y="6708"/>
                  </a:lnTo>
                  <a:cubicBezTo>
                    <a:pt x="3719" y="6601"/>
                    <a:pt x="3636" y="6497"/>
                    <a:pt x="3552" y="6390"/>
                  </a:cubicBezTo>
                  <a:lnTo>
                    <a:pt x="3428" y="6229"/>
                  </a:lnTo>
                  <a:cubicBezTo>
                    <a:pt x="3184" y="5919"/>
                    <a:pt x="2943" y="5598"/>
                    <a:pt x="2686" y="5249"/>
                  </a:cubicBezTo>
                  <a:cubicBezTo>
                    <a:pt x="2485" y="4979"/>
                    <a:pt x="2274" y="4715"/>
                    <a:pt x="2067" y="4457"/>
                  </a:cubicBezTo>
                  <a:lnTo>
                    <a:pt x="1940" y="4300"/>
                  </a:lnTo>
                  <a:cubicBezTo>
                    <a:pt x="1686" y="3985"/>
                    <a:pt x="1438" y="3644"/>
                    <a:pt x="1177" y="3256"/>
                  </a:cubicBezTo>
                  <a:cubicBezTo>
                    <a:pt x="1053" y="3072"/>
                    <a:pt x="933" y="2889"/>
                    <a:pt x="809" y="2705"/>
                  </a:cubicBezTo>
                  <a:cubicBezTo>
                    <a:pt x="686" y="2514"/>
                    <a:pt x="579" y="2316"/>
                    <a:pt x="488" y="2149"/>
                  </a:cubicBezTo>
                  <a:cubicBezTo>
                    <a:pt x="391" y="1962"/>
                    <a:pt x="435" y="1731"/>
                    <a:pt x="592" y="1601"/>
                  </a:cubicBezTo>
                  <a:cubicBezTo>
                    <a:pt x="615" y="1584"/>
                    <a:pt x="635" y="1567"/>
                    <a:pt x="659" y="1554"/>
                  </a:cubicBezTo>
                  <a:cubicBezTo>
                    <a:pt x="699" y="1534"/>
                    <a:pt x="743" y="1517"/>
                    <a:pt x="786" y="1511"/>
                  </a:cubicBezTo>
                  <a:lnTo>
                    <a:pt x="883" y="1484"/>
                  </a:lnTo>
                  <a:lnTo>
                    <a:pt x="930" y="1376"/>
                  </a:lnTo>
                  <a:cubicBezTo>
                    <a:pt x="953" y="1323"/>
                    <a:pt x="1024" y="1273"/>
                    <a:pt x="1094" y="1226"/>
                  </a:cubicBezTo>
                  <a:lnTo>
                    <a:pt x="1114" y="1213"/>
                  </a:lnTo>
                  <a:cubicBezTo>
                    <a:pt x="1151" y="1186"/>
                    <a:pt x="1197" y="1166"/>
                    <a:pt x="1254" y="1140"/>
                  </a:cubicBezTo>
                  <a:cubicBezTo>
                    <a:pt x="1334" y="1103"/>
                    <a:pt x="1415" y="1069"/>
                    <a:pt x="1495" y="1035"/>
                  </a:cubicBezTo>
                  <a:lnTo>
                    <a:pt x="1575" y="999"/>
                  </a:lnTo>
                  <a:cubicBezTo>
                    <a:pt x="1716" y="942"/>
                    <a:pt x="1896" y="865"/>
                    <a:pt x="2087" y="795"/>
                  </a:cubicBezTo>
                  <a:cubicBezTo>
                    <a:pt x="2144" y="774"/>
                    <a:pt x="2197" y="758"/>
                    <a:pt x="2254" y="742"/>
                  </a:cubicBezTo>
                  <a:cubicBezTo>
                    <a:pt x="2265" y="738"/>
                    <a:pt x="2277" y="734"/>
                    <a:pt x="2291" y="731"/>
                  </a:cubicBezTo>
                  <a:lnTo>
                    <a:pt x="2294" y="738"/>
                  </a:lnTo>
                  <a:lnTo>
                    <a:pt x="2318" y="728"/>
                  </a:lnTo>
                  <a:lnTo>
                    <a:pt x="2318" y="721"/>
                  </a:lnTo>
                  <a:cubicBezTo>
                    <a:pt x="2341" y="714"/>
                    <a:pt x="2365" y="708"/>
                    <a:pt x="2391" y="698"/>
                  </a:cubicBezTo>
                  <a:lnTo>
                    <a:pt x="2538" y="634"/>
                  </a:lnTo>
                  <a:cubicBezTo>
                    <a:pt x="2782" y="527"/>
                    <a:pt x="3010" y="427"/>
                    <a:pt x="3254" y="390"/>
                  </a:cubicBezTo>
                  <a:cubicBezTo>
                    <a:pt x="3384" y="372"/>
                    <a:pt x="3533" y="352"/>
                    <a:pt x="3681" y="352"/>
                  </a:cubicBezTo>
                  <a:close/>
                  <a:moveTo>
                    <a:pt x="3691" y="0"/>
                  </a:moveTo>
                  <a:cubicBezTo>
                    <a:pt x="3518" y="0"/>
                    <a:pt x="3348" y="22"/>
                    <a:pt x="3201" y="42"/>
                  </a:cubicBezTo>
                  <a:cubicBezTo>
                    <a:pt x="2913" y="86"/>
                    <a:pt x="2652" y="200"/>
                    <a:pt x="2401" y="310"/>
                  </a:cubicBezTo>
                  <a:lnTo>
                    <a:pt x="2268" y="367"/>
                  </a:lnTo>
                  <a:cubicBezTo>
                    <a:pt x="2228" y="380"/>
                    <a:pt x="2191" y="393"/>
                    <a:pt x="2151" y="404"/>
                  </a:cubicBezTo>
                  <a:cubicBezTo>
                    <a:pt x="2090" y="424"/>
                    <a:pt x="2027" y="444"/>
                    <a:pt x="1967" y="464"/>
                  </a:cubicBezTo>
                  <a:cubicBezTo>
                    <a:pt x="1769" y="538"/>
                    <a:pt x="1582" y="618"/>
                    <a:pt x="1438" y="678"/>
                  </a:cubicBezTo>
                  <a:lnTo>
                    <a:pt x="1358" y="711"/>
                  </a:lnTo>
                  <a:cubicBezTo>
                    <a:pt x="1274" y="748"/>
                    <a:pt x="1191" y="782"/>
                    <a:pt x="1097" y="825"/>
                  </a:cubicBezTo>
                  <a:cubicBezTo>
                    <a:pt x="1041" y="852"/>
                    <a:pt x="976" y="882"/>
                    <a:pt x="913" y="922"/>
                  </a:cubicBezTo>
                  <a:lnTo>
                    <a:pt x="893" y="935"/>
                  </a:lnTo>
                  <a:cubicBezTo>
                    <a:pt x="806" y="995"/>
                    <a:pt x="703" y="1069"/>
                    <a:pt x="632" y="1186"/>
                  </a:cubicBezTo>
                  <a:cubicBezTo>
                    <a:pt x="585" y="1200"/>
                    <a:pt x="535" y="1220"/>
                    <a:pt x="492" y="1246"/>
                  </a:cubicBezTo>
                  <a:cubicBezTo>
                    <a:pt x="448" y="1270"/>
                    <a:pt x="408" y="1296"/>
                    <a:pt x="368" y="1330"/>
                  </a:cubicBezTo>
                  <a:cubicBezTo>
                    <a:pt x="81" y="1567"/>
                    <a:pt x="0" y="1982"/>
                    <a:pt x="178" y="2313"/>
                  </a:cubicBezTo>
                  <a:cubicBezTo>
                    <a:pt x="271" y="2491"/>
                    <a:pt x="385" y="2698"/>
                    <a:pt x="519" y="2898"/>
                  </a:cubicBezTo>
                  <a:cubicBezTo>
                    <a:pt x="639" y="3082"/>
                    <a:pt x="763" y="3270"/>
                    <a:pt x="886" y="3454"/>
                  </a:cubicBezTo>
                  <a:cubicBezTo>
                    <a:pt x="1151" y="3849"/>
                    <a:pt x="1405" y="4196"/>
                    <a:pt x="1666" y="4520"/>
                  </a:cubicBezTo>
                  <a:lnTo>
                    <a:pt x="1793" y="4678"/>
                  </a:lnTo>
                  <a:cubicBezTo>
                    <a:pt x="1997" y="4932"/>
                    <a:pt x="2208" y="5193"/>
                    <a:pt x="2401" y="5457"/>
                  </a:cubicBezTo>
                  <a:cubicBezTo>
                    <a:pt x="2662" y="5811"/>
                    <a:pt x="2907" y="6132"/>
                    <a:pt x="3151" y="6444"/>
                  </a:cubicBezTo>
                  <a:lnTo>
                    <a:pt x="3274" y="6604"/>
                  </a:lnTo>
                  <a:cubicBezTo>
                    <a:pt x="3358" y="6711"/>
                    <a:pt x="3445" y="6822"/>
                    <a:pt x="3529" y="6928"/>
                  </a:cubicBezTo>
                  <a:lnTo>
                    <a:pt x="3562" y="6969"/>
                  </a:lnTo>
                  <a:cubicBezTo>
                    <a:pt x="3612" y="7032"/>
                    <a:pt x="3662" y="7095"/>
                    <a:pt x="3722" y="7166"/>
                  </a:cubicBezTo>
                  <a:cubicBezTo>
                    <a:pt x="3750" y="7200"/>
                    <a:pt x="3773" y="7229"/>
                    <a:pt x="3799" y="7260"/>
                  </a:cubicBezTo>
                  <a:cubicBezTo>
                    <a:pt x="3823" y="7286"/>
                    <a:pt x="3846" y="7307"/>
                    <a:pt x="3873" y="7327"/>
                  </a:cubicBezTo>
                  <a:lnTo>
                    <a:pt x="3893" y="7347"/>
                  </a:lnTo>
                  <a:cubicBezTo>
                    <a:pt x="3997" y="7430"/>
                    <a:pt x="4117" y="7527"/>
                    <a:pt x="4281" y="7564"/>
                  </a:cubicBezTo>
                  <a:lnTo>
                    <a:pt x="4315" y="7571"/>
                  </a:lnTo>
                  <a:cubicBezTo>
                    <a:pt x="4378" y="7584"/>
                    <a:pt x="4452" y="7601"/>
                    <a:pt x="4522" y="7601"/>
                  </a:cubicBezTo>
                  <a:lnTo>
                    <a:pt x="4545" y="7601"/>
                  </a:lnTo>
                  <a:cubicBezTo>
                    <a:pt x="4639" y="7601"/>
                    <a:pt x="4729" y="7591"/>
                    <a:pt x="4829" y="7561"/>
                  </a:cubicBezTo>
                  <a:cubicBezTo>
                    <a:pt x="4893" y="7537"/>
                    <a:pt x="4960" y="7510"/>
                    <a:pt x="5023" y="7484"/>
                  </a:cubicBezTo>
                  <a:cubicBezTo>
                    <a:pt x="5070" y="7467"/>
                    <a:pt x="5104" y="7444"/>
                    <a:pt x="5137" y="7421"/>
                  </a:cubicBezTo>
                  <a:cubicBezTo>
                    <a:pt x="5207" y="7373"/>
                    <a:pt x="5275" y="7320"/>
                    <a:pt x="5341" y="7270"/>
                  </a:cubicBezTo>
                  <a:cubicBezTo>
                    <a:pt x="5378" y="7240"/>
                    <a:pt x="5411" y="7206"/>
                    <a:pt x="5445" y="7176"/>
                  </a:cubicBezTo>
                  <a:lnTo>
                    <a:pt x="5462" y="7160"/>
                  </a:lnTo>
                  <a:cubicBezTo>
                    <a:pt x="5525" y="7095"/>
                    <a:pt x="5588" y="7026"/>
                    <a:pt x="5652" y="6952"/>
                  </a:cubicBezTo>
                  <a:lnTo>
                    <a:pt x="5666" y="6935"/>
                  </a:lnTo>
                  <a:cubicBezTo>
                    <a:pt x="5759" y="6819"/>
                    <a:pt x="5857" y="6705"/>
                    <a:pt x="5943" y="6584"/>
                  </a:cubicBezTo>
                  <a:lnTo>
                    <a:pt x="5987" y="6527"/>
                  </a:lnTo>
                  <a:cubicBezTo>
                    <a:pt x="6033" y="6467"/>
                    <a:pt x="6080" y="6407"/>
                    <a:pt x="6121" y="6347"/>
                  </a:cubicBezTo>
                  <a:cubicBezTo>
                    <a:pt x="6258" y="6136"/>
                    <a:pt x="6351" y="5972"/>
                    <a:pt x="6434" y="5811"/>
                  </a:cubicBezTo>
                  <a:cubicBezTo>
                    <a:pt x="6495" y="5688"/>
                    <a:pt x="6548" y="5561"/>
                    <a:pt x="6599" y="5437"/>
                  </a:cubicBezTo>
                  <a:lnTo>
                    <a:pt x="6629" y="5367"/>
                  </a:lnTo>
                  <a:cubicBezTo>
                    <a:pt x="6642" y="5334"/>
                    <a:pt x="6652" y="5300"/>
                    <a:pt x="6662" y="5266"/>
                  </a:cubicBezTo>
                  <a:lnTo>
                    <a:pt x="6686" y="5196"/>
                  </a:lnTo>
                  <a:cubicBezTo>
                    <a:pt x="6699" y="5166"/>
                    <a:pt x="6709" y="5133"/>
                    <a:pt x="6719" y="5099"/>
                  </a:cubicBezTo>
                  <a:lnTo>
                    <a:pt x="6729" y="5056"/>
                  </a:lnTo>
                  <a:cubicBezTo>
                    <a:pt x="6763" y="4935"/>
                    <a:pt x="6796" y="4808"/>
                    <a:pt x="6820" y="4681"/>
                  </a:cubicBezTo>
                  <a:cubicBezTo>
                    <a:pt x="6873" y="4423"/>
                    <a:pt x="6906" y="4170"/>
                    <a:pt x="6916" y="3925"/>
                  </a:cubicBezTo>
                  <a:cubicBezTo>
                    <a:pt x="6926" y="3724"/>
                    <a:pt x="6933" y="3517"/>
                    <a:pt x="6930" y="3290"/>
                  </a:cubicBezTo>
                  <a:cubicBezTo>
                    <a:pt x="6926" y="3009"/>
                    <a:pt x="6900" y="2781"/>
                    <a:pt x="6843" y="2574"/>
                  </a:cubicBezTo>
                  <a:cubicBezTo>
                    <a:pt x="6796" y="2407"/>
                    <a:pt x="6729" y="2247"/>
                    <a:pt x="6666" y="2089"/>
                  </a:cubicBezTo>
                  <a:lnTo>
                    <a:pt x="6619" y="1982"/>
                  </a:lnTo>
                  <a:cubicBezTo>
                    <a:pt x="6542" y="1791"/>
                    <a:pt x="6445" y="1608"/>
                    <a:pt x="6358" y="1450"/>
                  </a:cubicBezTo>
                  <a:cubicBezTo>
                    <a:pt x="6221" y="1193"/>
                    <a:pt x="6020" y="1002"/>
                    <a:pt x="5840" y="839"/>
                  </a:cubicBezTo>
                  <a:cubicBezTo>
                    <a:pt x="5699" y="711"/>
                    <a:pt x="5572" y="624"/>
                    <a:pt x="5442" y="558"/>
                  </a:cubicBezTo>
                  <a:lnTo>
                    <a:pt x="5401" y="538"/>
                  </a:lnTo>
                  <a:cubicBezTo>
                    <a:pt x="5368" y="521"/>
                    <a:pt x="5335" y="501"/>
                    <a:pt x="5301" y="487"/>
                  </a:cubicBezTo>
                  <a:cubicBezTo>
                    <a:pt x="5060" y="370"/>
                    <a:pt x="4826" y="260"/>
                    <a:pt x="4579" y="169"/>
                  </a:cubicBezTo>
                  <a:cubicBezTo>
                    <a:pt x="4508" y="146"/>
                    <a:pt x="4438" y="119"/>
                    <a:pt x="4368" y="99"/>
                  </a:cubicBezTo>
                  <a:cubicBezTo>
                    <a:pt x="4201" y="52"/>
                    <a:pt x="4026" y="19"/>
                    <a:pt x="3833" y="6"/>
                  </a:cubicBezTo>
                  <a:cubicBezTo>
                    <a:pt x="3786" y="2"/>
                    <a:pt x="3738" y="0"/>
                    <a:pt x="3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48" name="Google Shape;2848;p56"/>
          <p:cNvGrpSpPr/>
          <p:nvPr/>
        </p:nvGrpSpPr>
        <p:grpSpPr>
          <a:xfrm>
            <a:off x="1127750" y="3822899"/>
            <a:ext cx="586905" cy="527443"/>
            <a:chOff x="1936800" y="3919250"/>
            <a:chExt cx="3203628" cy="2879057"/>
          </a:xfrm>
        </p:grpSpPr>
        <p:sp>
          <p:nvSpPr>
            <p:cNvPr id="2849" name="Google Shape;2849;p56"/>
            <p:cNvSpPr/>
            <p:nvPr/>
          </p:nvSpPr>
          <p:spPr>
            <a:xfrm>
              <a:off x="2032091" y="3993742"/>
              <a:ext cx="3079314" cy="2630912"/>
            </a:xfrm>
            <a:custGeom>
              <a:avLst/>
              <a:gdLst/>
              <a:ahLst/>
              <a:cxnLst/>
              <a:rect l="l" t="t" r="r" b="b"/>
              <a:pathLst>
                <a:path w="6366" h="5439" extrusionOk="0">
                  <a:moveTo>
                    <a:pt x="2796" y="884"/>
                  </a:moveTo>
                  <a:cubicBezTo>
                    <a:pt x="2914" y="887"/>
                    <a:pt x="3028" y="890"/>
                    <a:pt x="3141" y="904"/>
                  </a:cubicBezTo>
                  <a:cubicBezTo>
                    <a:pt x="3338" y="940"/>
                    <a:pt x="3525" y="1000"/>
                    <a:pt x="3710" y="1074"/>
                  </a:cubicBezTo>
                  <a:cubicBezTo>
                    <a:pt x="3846" y="1134"/>
                    <a:pt x="3980" y="1201"/>
                    <a:pt x="4111" y="1271"/>
                  </a:cubicBezTo>
                  <a:cubicBezTo>
                    <a:pt x="4255" y="1352"/>
                    <a:pt x="4395" y="1438"/>
                    <a:pt x="4525" y="1539"/>
                  </a:cubicBezTo>
                  <a:cubicBezTo>
                    <a:pt x="4586" y="1592"/>
                    <a:pt x="4643" y="1646"/>
                    <a:pt x="4696" y="1702"/>
                  </a:cubicBezTo>
                  <a:cubicBezTo>
                    <a:pt x="4760" y="1773"/>
                    <a:pt x="4817" y="1847"/>
                    <a:pt x="4877" y="1917"/>
                  </a:cubicBezTo>
                  <a:cubicBezTo>
                    <a:pt x="4987" y="2047"/>
                    <a:pt x="5101" y="2171"/>
                    <a:pt x="5204" y="2308"/>
                  </a:cubicBezTo>
                  <a:cubicBezTo>
                    <a:pt x="5265" y="2398"/>
                    <a:pt x="5318" y="2492"/>
                    <a:pt x="5368" y="2589"/>
                  </a:cubicBezTo>
                  <a:cubicBezTo>
                    <a:pt x="5411" y="2679"/>
                    <a:pt x="5452" y="2770"/>
                    <a:pt x="5485" y="2863"/>
                  </a:cubicBezTo>
                  <a:cubicBezTo>
                    <a:pt x="5519" y="2963"/>
                    <a:pt x="5545" y="3064"/>
                    <a:pt x="5562" y="3167"/>
                  </a:cubicBezTo>
                  <a:cubicBezTo>
                    <a:pt x="5539" y="3174"/>
                    <a:pt x="5512" y="3184"/>
                    <a:pt x="5489" y="3198"/>
                  </a:cubicBezTo>
                  <a:lnTo>
                    <a:pt x="5489" y="3201"/>
                  </a:lnTo>
                  <a:lnTo>
                    <a:pt x="5499" y="3218"/>
                  </a:lnTo>
                  <a:cubicBezTo>
                    <a:pt x="5519" y="3241"/>
                    <a:pt x="5536" y="3264"/>
                    <a:pt x="5549" y="3295"/>
                  </a:cubicBezTo>
                  <a:cubicBezTo>
                    <a:pt x="5559" y="3318"/>
                    <a:pt x="5569" y="3345"/>
                    <a:pt x="5579" y="3368"/>
                  </a:cubicBezTo>
                  <a:lnTo>
                    <a:pt x="5579" y="3372"/>
                  </a:lnTo>
                  <a:cubicBezTo>
                    <a:pt x="5609" y="3425"/>
                    <a:pt x="5623" y="3485"/>
                    <a:pt x="5619" y="3545"/>
                  </a:cubicBezTo>
                  <a:cubicBezTo>
                    <a:pt x="5616" y="3573"/>
                    <a:pt x="5609" y="3602"/>
                    <a:pt x="5606" y="3633"/>
                  </a:cubicBezTo>
                  <a:cubicBezTo>
                    <a:pt x="5579" y="3719"/>
                    <a:pt x="5519" y="3797"/>
                    <a:pt x="5439" y="3840"/>
                  </a:cubicBezTo>
                  <a:cubicBezTo>
                    <a:pt x="5389" y="3867"/>
                    <a:pt x="5333" y="3880"/>
                    <a:pt x="5277" y="3880"/>
                  </a:cubicBezTo>
                  <a:cubicBezTo>
                    <a:pt x="5244" y="3880"/>
                    <a:pt x="5210" y="3875"/>
                    <a:pt x="5178" y="3866"/>
                  </a:cubicBezTo>
                  <a:cubicBezTo>
                    <a:pt x="5098" y="3843"/>
                    <a:pt x="5007" y="3780"/>
                    <a:pt x="4970" y="3696"/>
                  </a:cubicBezTo>
                  <a:cubicBezTo>
                    <a:pt x="4967" y="3689"/>
                    <a:pt x="4964" y="3679"/>
                    <a:pt x="4960" y="3673"/>
                  </a:cubicBezTo>
                  <a:cubicBezTo>
                    <a:pt x="4880" y="3613"/>
                    <a:pt x="4797" y="3556"/>
                    <a:pt x="4713" y="3499"/>
                  </a:cubicBezTo>
                  <a:cubicBezTo>
                    <a:pt x="4602" y="3425"/>
                    <a:pt x="4485" y="3355"/>
                    <a:pt x="4372" y="3281"/>
                  </a:cubicBezTo>
                  <a:cubicBezTo>
                    <a:pt x="4164" y="3147"/>
                    <a:pt x="3963" y="2997"/>
                    <a:pt x="3763" y="2853"/>
                  </a:cubicBezTo>
                  <a:cubicBezTo>
                    <a:pt x="3579" y="2719"/>
                    <a:pt x="3392" y="2589"/>
                    <a:pt x="3215" y="2449"/>
                  </a:cubicBezTo>
                  <a:cubicBezTo>
                    <a:pt x="3091" y="2341"/>
                    <a:pt x="2967" y="2231"/>
                    <a:pt x="2840" y="2128"/>
                  </a:cubicBezTo>
                  <a:cubicBezTo>
                    <a:pt x="2747" y="2054"/>
                    <a:pt x="2649" y="1987"/>
                    <a:pt x="2556" y="1913"/>
                  </a:cubicBezTo>
                  <a:cubicBezTo>
                    <a:pt x="2375" y="1756"/>
                    <a:pt x="2205" y="1586"/>
                    <a:pt x="2020" y="1429"/>
                  </a:cubicBezTo>
                  <a:lnTo>
                    <a:pt x="2017" y="1425"/>
                  </a:lnTo>
                  <a:lnTo>
                    <a:pt x="2034" y="1415"/>
                  </a:lnTo>
                  <a:cubicBezTo>
                    <a:pt x="2080" y="1385"/>
                    <a:pt x="2128" y="1358"/>
                    <a:pt x="2174" y="1328"/>
                  </a:cubicBezTo>
                  <a:lnTo>
                    <a:pt x="2265" y="1268"/>
                  </a:lnTo>
                  <a:cubicBezTo>
                    <a:pt x="2321" y="1231"/>
                    <a:pt x="2378" y="1188"/>
                    <a:pt x="2432" y="1144"/>
                  </a:cubicBezTo>
                  <a:cubicBezTo>
                    <a:pt x="2446" y="1134"/>
                    <a:pt x="2455" y="1124"/>
                    <a:pt x="2469" y="1111"/>
                  </a:cubicBezTo>
                  <a:cubicBezTo>
                    <a:pt x="2526" y="1044"/>
                    <a:pt x="2552" y="1007"/>
                    <a:pt x="2582" y="920"/>
                  </a:cubicBezTo>
                  <a:lnTo>
                    <a:pt x="2582" y="917"/>
                  </a:lnTo>
                  <a:cubicBezTo>
                    <a:pt x="2599" y="904"/>
                    <a:pt x="2613" y="893"/>
                    <a:pt x="2629" y="884"/>
                  </a:cubicBezTo>
                  <a:close/>
                  <a:moveTo>
                    <a:pt x="4505" y="4616"/>
                  </a:moveTo>
                  <a:cubicBezTo>
                    <a:pt x="4515" y="4625"/>
                    <a:pt x="4527" y="4635"/>
                    <a:pt x="4538" y="4643"/>
                  </a:cubicBezTo>
                  <a:lnTo>
                    <a:pt x="4538" y="4643"/>
                  </a:lnTo>
                  <a:cubicBezTo>
                    <a:pt x="4527" y="4634"/>
                    <a:pt x="4516" y="4625"/>
                    <a:pt x="4505" y="4616"/>
                  </a:cubicBezTo>
                  <a:close/>
                  <a:moveTo>
                    <a:pt x="2590" y="0"/>
                  </a:moveTo>
                  <a:cubicBezTo>
                    <a:pt x="2442" y="0"/>
                    <a:pt x="2292" y="16"/>
                    <a:pt x="2145" y="34"/>
                  </a:cubicBezTo>
                  <a:cubicBezTo>
                    <a:pt x="2011" y="50"/>
                    <a:pt x="1877" y="64"/>
                    <a:pt x="1739" y="81"/>
                  </a:cubicBezTo>
                  <a:cubicBezTo>
                    <a:pt x="1619" y="97"/>
                    <a:pt x="1498" y="117"/>
                    <a:pt x="1378" y="148"/>
                  </a:cubicBezTo>
                  <a:cubicBezTo>
                    <a:pt x="1282" y="171"/>
                    <a:pt x="1191" y="208"/>
                    <a:pt x="1097" y="241"/>
                  </a:cubicBezTo>
                  <a:cubicBezTo>
                    <a:pt x="1041" y="265"/>
                    <a:pt x="984" y="288"/>
                    <a:pt x="930" y="315"/>
                  </a:cubicBezTo>
                  <a:cubicBezTo>
                    <a:pt x="850" y="358"/>
                    <a:pt x="783" y="405"/>
                    <a:pt x="709" y="458"/>
                  </a:cubicBezTo>
                  <a:cubicBezTo>
                    <a:pt x="689" y="472"/>
                    <a:pt x="673" y="482"/>
                    <a:pt x="656" y="498"/>
                  </a:cubicBezTo>
                  <a:cubicBezTo>
                    <a:pt x="649" y="509"/>
                    <a:pt x="640" y="515"/>
                    <a:pt x="632" y="526"/>
                  </a:cubicBezTo>
                  <a:cubicBezTo>
                    <a:pt x="620" y="538"/>
                    <a:pt x="606" y="555"/>
                    <a:pt x="595" y="569"/>
                  </a:cubicBezTo>
                  <a:lnTo>
                    <a:pt x="583" y="569"/>
                  </a:lnTo>
                  <a:cubicBezTo>
                    <a:pt x="570" y="567"/>
                    <a:pt x="557" y="567"/>
                    <a:pt x="545" y="567"/>
                  </a:cubicBezTo>
                  <a:cubicBezTo>
                    <a:pt x="502" y="567"/>
                    <a:pt x="459" y="574"/>
                    <a:pt x="415" y="579"/>
                  </a:cubicBezTo>
                  <a:cubicBezTo>
                    <a:pt x="322" y="592"/>
                    <a:pt x="225" y="659"/>
                    <a:pt x="154" y="719"/>
                  </a:cubicBezTo>
                  <a:cubicBezTo>
                    <a:pt x="121" y="746"/>
                    <a:pt x="94" y="787"/>
                    <a:pt x="71" y="823"/>
                  </a:cubicBezTo>
                  <a:cubicBezTo>
                    <a:pt x="47" y="860"/>
                    <a:pt x="30" y="896"/>
                    <a:pt x="24" y="933"/>
                  </a:cubicBezTo>
                  <a:cubicBezTo>
                    <a:pt x="4" y="1007"/>
                    <a:pt x="1" y="1080"/>
                    <a:pt x="18" y="1151"/>
                  </a:cubicBezTo>
                  <a:cubicBezTo>
                    <a:pt x="44" y="1305"/>
                    <a:pt x="178" y="1438"/>
                    <a:pt x="325" y="1478"/>
                  </a:cubicBezTo>
                  <a:cubicBezTo>
                    <a:pt x="369" y="1490"/>
                    <a:pt x="400" y="1494"/>
                    <a:pt x="432" y="1494"/>
                  </a:cubicBezTo>
                  <a:cubicBezTo>
                    <a:pt x="446" y="1494"/>
                    <a:pt x="460" y="1493"/>
                    <a:pt x="475" y="1492"/>
                  </a:cubicBezTo>
                  <a:cubicBezTo>
                    <a:pt x="499" y="1515"/>
                    <a:pt x="522" y="1535"/>
                    <a:pt x="546" y="1559"/>
                  </a:cubicBezTo>
                  <a:cubicBezTo>
                    <a:pt x="632" y="1636"/>
                    <a:pt x="723" y="1710"/>
                    <a:pt x="816" y="1779"/>
                  </a:cubicBezTo>
                  <a:cubicBezTo>
                    <a:pt x="867" y="1820"/>
                    <a:pt x="927" y="1850"/>
                    <a:pt x="987" y="1870"/>
                  </a:cubicBezTo>
                  <a:cubicBezTo>
                    <a:pt x="1131" y="1991"/>
                    <a:pt x="1271" y="2114"/>
                    <a:pt x="1409" y="2241"/>
                  </a:cubicBezTo>
                  <a:cubicBezTo>
                    <a:pt x="1502" y="2328"/>
                    <a:pt x="1596" y="2422"/>
                    <a:pt x="1696" y="2502"/>
                  </a:cubicBezTo>
                  <a:cubicBezTo>
                    <a:pt x="1807" y="2593"/>
                    <a:pt x="1924" y="2676"/>
                    <a:pt x="2040" y="2759"/>
                  </a:cubicBezTo>
                  <a:cubicBezTo>
                    <a:pt x="2145" y="2837"/>
                    <a:pt x="2251" y="2914"/>
                    <a:pt x="2358" y="2991"/>
                  </a:cubicBezTo>
                  <a:cubicBezTo>
                    <a:pt x="2385" y="3011"/>
                    <a:pt x="2415" y="3027"/>
                    <a:pt x="2442" y="3047"/>
                  </a:cubicBezTo>
                  <a:lnTo>
                    <a:pt x="2462" y="3064"/>
                  </a:lnTo>
                  <a:cubicBezTo>
                    <a:pt x="2582" y="3178"/>
                    <a:pt x="2713" y="3281"/>
                    <a:pt x="2843" y="3382"/>
                  </a:cubicBezTo>
                  <a:cubicBezTo>
                    <a:pt x="3064" y="3545"/>
                    <a:pt x="3284" y="3706"/>
                    <a:pt x="3505" y="3870"/>
                  </a:cubicBezTo>
                  <a:cubicBezTo>
                    <a:pt x="3673" y="3994"/>
                    <a:pt x="3846" y="4107"/>
                    <a:pt x="4020" y="4221"/>
                  </a:cubicBezTo>
                  <a:cubicBezTo>
                    <a:pt x="4089" y="4278"/>
                    <a:pt x="4158" y="4339"/>
                    <a:pt x="4227" y="4395"/>
                  </a:cubicBezTo>
                  <a:lnTo>
                    <a:pt x="4227" y="4395"/>
                  </a:lnTo>
                  <a:cubicBezTo>
                    <a:pt x="4223" y="4392"/>
                    <a:pt x="4219" y="4388"/>
                    <a:pt x="4215" y="4385"/>
                  </a:cubicBezTo>
                  <a:lnTo>
                    <a:pt x="4215" y="4385"/>
                  </a:lnTo>
                  <a:cubicBezTo>
                    <a:pt x="4325" y="4476"/>
                    <a:pt x="4439" y="4562"/>
                    <a:pt x="4553" y="4652"/>
                  </a:cubicBezTo>
                  <a:cubicBezTo>
                    <a:pt x="4548" y="4649"/>
                    <a:pt x="4543" y="4646"/>
                    <a:pt x="4538" y="4643"/>
                  </a:cubicBezTo>
                  <a:lnTo>
                    <a:pt x="4538" y="4643"/>
                  </a:lnTo>
                  <a:cubicBezTo>
                    <a:pt x="4605" y="4697"/>
                    <a:pt x="4674" y="4751"/>
                    <a:pt x="4746" y="4800"/>
                  </a:cubicBezTo>
                  <a:cubicBezTo>
                    <a:pt x="4820" y="4850"/>
                    <a:pt x="4897" y="4897"/>
                    <a:pt x="4970" y="4944"/>
                  </a:cubicBezTo>
                  <a:cubicBezTo>
                    <a:pt x="5098" y="5024"/>
                    <a:pt x="5221" y="5110"/>
                    <a:pt x="5338" y="5204"/>
                  </a:cubicBezTo>
                  <a:cubicBezTo>
                    <a:pt x="5338" y="5221"/>
                    <a:pt x="5342" y="5241"/>
                    <a:pt x="5345" y="5258"/>
                  </a:cubicBezTo>
                  <a:cubicBezTo>
                    <a:pt x="5355" y="5334"/>
                    <a:pt x="5425" y="5399"/>
                    <a:pt x="5499" y="5419"/>
                  </a:cubicBezTo>
                  <a:cubicBezTo>
                    <a:pt x="5517" y="5425"/>
                    <a:pt x="5534" y="5428"/>
                    <a:pt x="5550" y="5428"/>
                  </a:cubicBezTo>
                  <a:cubicBezTo>
                    <a:pt x="5567" y="5428"/>
                    <a:pt x="5582" y="5425"/>
                    <a:pt x="5599" y="5422"/>
                  </a:cubicBezTo>
                  <a:cubicBezTo>
                    <a:pt x="5626" y="5433"/>
                    <a:pt x="5653" y="5438"/>
                    <a:pt x="5680" y="5438"/>
                  </a:cubicBezTo>
                  <a:cubicBezTo>
                    <a:pt x="5693" y="5438"/>
                    <a:pt x="5706" y="5437"/>
                    <a:pt x="5720" y="5435"/>
                  </a:cubicBezTo>
                  <a:cubicBezTo>
                    <a:pt x="5773" y="5422"/>
                    <a:pt x="5820" y="5388"/>
                    <a:pt x="5846" y="5342"/>
                  </a:cubicBezTo>
                  <a:cubicBezTo>
                    <a:pt x="5863" y="5311"/>
                    <a:pt x="5873" y="5281"/>
                    <a:pt x="5873" y="5245"/>
                  </a:cubicBezTo>
                  <a:cubicBezTo>
                    <a:pt x="5873" y="5228"/>
                    <a:pt x="5873" y="5208"/>
                    <a:pt x="5870" y="5191"/>
                  </a:cubicBezTo>
                  <a:cubicBezTo>
                    <a:pt x="5890" y="5151"/>
                    <a:pt x="5907" y="5107"/>
                    <a:pt x="5920" y="5064"/>
                  </a:cubicBezTo>
                  <a:cubicBezTo>
                    <a:pt x="5947" y="4990"/>
                    <a:pt x="5960" y="4913"/>
                    <a:pt x="5970" y="4837"/>
                  </a:cubicBezTo>
                  <a:cubicBezTo>
                    <a:pt x="5977" y="4800"/>
                    <a:pt x="5984" y="4763"/>
                    <a:pt x="5990" y="4723"/>
                  </a:cubicBezTo>
                  <a:cubicBezTo>
                    <a:pt x="6007" y="4723"/>
                    <a:pt x="6024" y="4720"/>
                    <a:pt x="6044" y="4716"/>
                  </a:cubicBezTo>
                  <a:cubicBezTo>
                    <a:pt x="6098" y="4703"/>
                    <a:pt x="6144" y="4676"/>
                    <a:pt x="6188" y="4639"/>
                  </a:cubicBezTo>
                  <a:cubicBezTo>
                    <a:pt x="6225" y="4609"/>
                    <a:pt x="6258" y="4545"/>
                    <a:pt x="6271" y="4499"/>
                  </a:cubicBezTo>
                  <a:cubicBezTo>
                    <a:pt x="6274" y="4485"/>
                    <a:pt x="6278" y="4468"/>
                    <a:pt x="6282" y="4451"/>
                  </a:cubicBezTo>
                  <a:cubicBezTo>
                    <a:pt x="6311" y="4318"/>
                    <a:pt x="6365" y="4191"/>
                    <a:pt x="6365" y="4050"/>
                  </a:cubicBezTo>
                  <a:cubicBezTo>
                    <a:pt x="6365" y="3917"/>
                    <a:pt x="6331" y="3780"/>
                    <a:pt x="6311" y="3646"/>
                  </a:cubicBezTo>
                  <a:cubicBezTo>
                    <a:pt x="6291" y="3519"/>
                    <a:pt x="6268" y="3395"/>
                    <a:pt x="6241" y="3268"/>
                  </a:cubicBezTo>
                  <a:cubicBezTo>
                    <a:pt x="6234" y="3238"/>
                    <a:pt x="6225" y="3204"/>
                    <a:pt x="6218" y="3171"/>
                  </a:cubicBezTo>
                  <a:cubicBezTo>
                    <a:pt x="6201" y="3064"/>
                    <a:pt x="6184" y="2954"/>
                    <a:pt x="6154" y="2846"/>
                  </a:cubicBezTo>
                  <a:lnTo>
                    <a:pt x="6154" y="2843"/>
                  </a:lnTo>
                  <a:cubicBezTo>
                    <a:pt x="6151" y="2796"/>
                    <a:pt x="6147" y="2753"/>
                    <a:pt x="6141" y="2706"/>
                  </a:cubicBezTo>
                  <a:lnTo>
                    <a:pt x="6141" y="2706"/>
                  </a:lnTo>
                  <a:cubicBezTo>
                    <a:pt x="6144" y="2723"/>
                    <a:pt x="6144" y="2736"/>
                    <a:pt x="6147" y="2753"/>
                  </a:cubicBezTo>
                  <a:cubicBezTo>
                    <a:pt x="6144" y="2706"/>
                    <a:pt x="6138" y="2656"/>
                    <a:pt x="6134" y="2609"/>
                  </a:cubicBezTo>
                  <a:lnTo>
                    <a:pt x="6134" y="2613"/>
                  </a:lnTo>
                  <a:cubicBezTo>
                    <a:pt x="6127" y="2542"/>
                    <a:pt x="6124" y="2472"/>
                    <a:pt x="6104" y="2405"/>
                  </a:cubicBezTo>
                  <a:cubicBezTo>
                    <a:pt x="6084" y="2341"/>
                    <a:pt x="6058" y="2268"/>
                    <a:pt x="6021" y="2211"/>
                  </a:cubicBezTo>
                  <a:cubicBezTo>
                    <a:pt x="5973" y="2148"/>
                    <a:pt x="5930" y="2091"/>
                    <a:pt x="5877" y="2037"/>
                  </a:cubicBezTo>
                  <a:cubicBezTo>
                    <a:pt x="5860" y="2017"/>
                    <a:pt x="5840" y="2000"/>
                    <a:pt x="5820" y="1983"/>
                  </a:cubicBezTo>
                  <a:cubicBezTo>
                    <a:pt x="5793" y="1957"/>
                    <a:pt x="5763" y="1923"/>
                    <a:pt x="5729" y="1900"/>
                  </a:cubicBezTo>
                  <a:cubicBezTo>
                    <a:pt x="5696" y="1850"/>
                    <a:pt x="5659" y="1799"/>
                    <a:pt x="5623" y="1746"/>
                  </a:cubicBezTo>
                  <a:cubicBezTo>
                    <a:pt x="5559" y="1653"/>
                    <a:pt x="5492" y="1559"/>
                    <a:pt x="5425" y="1469"/>
                  </a:cubicBezTo>
                  <a:cubicBezTo>
                    <a:pt x="5348" y="1361"/>
                    <a:pt x="5275" y="1258"/>
                    <a:pt x="5195" y="1157"/>
                  </a:cubicBezTo>
                  <a:cubicBezTo>
                    <a:pt x="5114" y="1057"/>
                    <a:pt x="5024" y="970"/>
                    <a:pt x="4927" y="890"/>
                  </a:cubicBezTo>
                  <a:cubicBezTo>
                    <a:pt x="4914" y="876"/>
                    <a:pt x="4900" y="867"/>
                    <a:pt x="4887" y="853"/>
                  </a:cubicBezTo>
                  <a:cubicBezTo>
                    <a:pt x="4780" y="766"/>
                    <a:pt x="4669" y="683"/>
                    <a:pt x="4549" y="612"/>
                  </a:cubicBezTo>
                  <a:cubicBezTo>
                    <a:pt x="4439" y="546"/>
                    <a:pt x="4328" y="486"/>
                    <a:pt x="4215" y="429"/>
                  </a:cubicBezTo>
                  <a:cubicBezTo>
                    <a:pt x="4077" y="362"/>
                    <a:pt x="3943" y="294"/>
                    <a:pt x="3800" y="245"/>
                  </a:cubicBezTo>
                  <a:cubicBezTo>
                    <a:pt x="3683" y="201"/>
                    <a:pt x="3562" y="161"/>
                    <a:pt x="3442" y="121"/>
                  </a:cubicBezTo>
                  <a:cubicBezTo>
                    <a:pt x="3292" y="74"/>
                    <a:pt x="3141" y="47"/>
                    <a:pt x="2983" y="27"/>
                  </a:cubicBezTo>
                  <a:cubicBezTo>
                    <a:pt x="2930" y="21"/>
                    <a:pt x="2873" y="17"/>
                    <a:pt x="2816" y="10"/>
                  </a:cubicBezTo>
                  <a:cubicBezTo>
                    <a:pt x="2759" y="7"/>
                    <a:pt x="2699" y="1"/>
                    <a:pt x="2639" y="1"/>
                  </a:cubicBezTo>
                  <a:cubicBezTo>
                    <a:pt x="2623" y="0"/>
                    <a:pt x="2606" y="0"/>
                    <a:pt x="25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56"/>
            <p:cNvSpPr/>
            <p:nvPr/>
          </p:nvSpPr>
          <p:spPr>
            <a:xfrm>
              <a:off x="4998697" y="5257198"/>
              <a:ext cx="484" cy="5321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0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AAD9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56"/>
            <p:cNvSpPr/>
            <p:nvPr/>
          </p:nvSpPr>
          <p:spPr>
            <a:xfrm>
              <a:off x="4503860" y="4823308"/>
              <a:ext cx="408253" cy="281037"/>
            </a:xfrm>
            <a:custGeom>
              <a:avLst/>
              <a:gdLst/>
              <a:ahLst/>
              <a:cxnLst/>
              <a:rect l="l" t="t" r="r" b="b"/>
              <a:pathLst>
                <a:path w="844" h="581" extrusionOk="0">
                  <a:moveTo>
                    <a:pt x="647" y="1"/>
                  </a:moveTo>
                  <a:cubicBezTo>
                    <a:pt x="613" y="1"/>
                    <a:pt x="579" y="7"/>
                    <a:pt x="549" y="24"/>
                  </a:cubicBezTo>
                  <a:cubicBezTo>
                    <a:pt x="449" y="68"/>
                    <a:pt x="349" y="115"/>
                    <a:pt x="245" y="155"/>
                  </a:cubicBezTo>
                  <a:cubicBezTo>
                    <a:pt x="218" y="165"/>
                    <a:pt x="188" y="175"/>
                    <a:pt x="161" y="182"/>
                  </a:cubicBezTo>
                  <a:cubicBezTo>
                    <a:pt x="108" y="198"/>
                    <a:pt x="65" y="228"/>
                    <a:pt x="37" y="276"/>
                  </a:cubicBezTo>
                  <a:cubicBezTo>
                    <a:pt x="11" y="322"/>
                    <a:pt x="0" y="376"/>
                    <a:pt x="14" y="426"/>
                  </a:cubicBezTo>
                  <a:cubicBezTo>
                    <a:pt x="28" y="479"/>
                    <a:pt x="61" y="523"/>
                    <a:pt x="105" y="549"/>
                  </a:cubicBezTo>
                  <a:cubicBezTo>
                    <a:pt x="135" y="568"/>
                    <a:pt x="174" y="580"/>
                    <a:pt x="210" y="580"/>
                  </a:cubicBezTo>
                  <a:cubicBezTo>
                    <a:pt x="226" y="580"/>
                    <a:pt x="241" y="578"/>
                    <a:pt x="255" y="573"/>
                  </a:cubicBezTo>
                  <a:cubicBezTo>
                    <a:pt x="301" y="556"/>
                    <a:pt x="346" y="536"/>
                    <a:pt x="389" y="516"/>
                  </a:cubicBezTo>
                  <a:cubicBezTo>
                    <a:pt x="426" y="503"/>
                    <a:pt x="459" y="486"/>
                    <a:pt x="496" y="473"/>
                  </a:cubicBezTo>
                  <a:cubicBezTo>
                    <a:pt x="576" y="436"/>
                    <a:pt x="656" y="399"/>
                    <a:pt x="736" y="365"/>
                  </a:cubicBezTo>
                  <a:cubicBezTo>
                    <a:pt x="780" y="345"/>
                    <a:pt x="814" y="296"/>
                    <a:pt x="827" y="248"/>
                  </a:cubicBezTo>
                  <a:cubicBezTo>
                    <a:pt x="843" y="198"/>
                    <a:pt x="837" y="145"/>
                    <a:pt x="810" y="101"/>
                  </a:cubicBezTo>
                  <a:cubicBezTo>
                    <a:pt x="800" y="78"/>
                    <a:pt x="783" y="61"/>
                    <a:pt x="767" y="44"/>
                  </a:cubicBezTo>
                  <a:cubicBezTo>
                    <a:pt x="743" y="27"/>
                    <a:pt x="720" y="15"/>
                    <a:pt x="696" y="7"/>
                  </a:cubicBezTo>
                  <a:cubicBezTo>
                    <a:pt x="680" y="4"/>
                    <a:pt x="663" y="4"/>
                    <a:pt x="647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56"/>
            <p:cNvSpPr/>
            <p:nvPr/>
          </p:nvSpPr>
          <p:spPr>
            <a:xfrm>
              <a:off x="4646555" y="5191896"/>
              <a:ext cx="398095" cy="272814"/>
            </a:xfrm>
            <a:custGeom>
              <a:avLst/>
              <a:gdLst/>
              <a:ahLst/>
              <a:cxnLst/>
              <a:rect l="l" t="t" r="r" b="b"/>
              <a:pathLst>
                <a:path w="823" h="564" extrusionOk="0">
                  <a:moveTo>
                    <a:pt x="621" y="0"/>
                  </a:moveTo>
                  <a:cubicBezTo>
                    <a:pt x="589" y="0"/>
                    <a:pt x="558" y="9"/>
                    <a:pt x="525" y="25"/>
                  </a:cubicBezTo>
                  <a:cubicBezTo>
                    <a:pt x="445" y="59"/>
                    <a:pt x="368" y="95"/>
                    <a:pt x="287" y="128"/>
                  </a:cubicBezTo>
                  <a:cubicBezTo>
                    <a:pt x="211" y="156"/>
                    <a:pt x="131" y="176"/>
                    <a:pt x="71" y="236"/>
                  </a:cubicBezTo>
                  <a:cubicBezTo>
                    <a:pt x="47" y="256"/>
                    <a:pt x="17" y="296"/>
                    <a:pt x="14" y="329"/>
                  </a:cubicBezTo>
                  <a:cubicBezTo>
                    <a:pt x="6" y="366"/>
                    <a:pt x="0" y="386"/>
                    <a:pt x="10" y="423"/>
                  </a:cubicBezTo>
                  <a:cubicBezTo>
                    <a:pt x="20" y="463"/>
                    <a:pt x="31" y="469"/>
                    <a:pt x="54" y="503"/>
                  </a:cubicBezTo>
                  <a:cubicBezTo>
                    <a:pt x="63" y="517"/>
                    <a:pt x="80" y="526"/>
                    <a:pt x="94" y="534"/>
                  </a:cubicBezTo>
                  <a:cubicBezTo>
                    <a:pt x="117" y="547"/>
                    <a:pt x="164" y="563"/>
                    <a:pt x="191" y="563"/>
                  </a:cubicBezTo>
                  <a:cubicBezTo>
                    <a:pt x="218" y="560"/>
                    <a:pt x="244" y="557"/>
                    <a:pt x="271" y="550"/>
                  </a:cubicBezTo>
                  <a:cubicBezTo>
                    <a:pt x="301" y="543"/>
                    <a:pt x="332" y="534"/>
                    <a:pt x="358" y="523"/>
                  </a:cubicBezTo>
                  <a:cubicBezTo>
                    <a:pt x="401" y="506"/>
                    <a:pt x="445" y="490"/>
                    <a:pt x="488" y="469"/>
                  </a:cubicBezTo>
                  <a:cubicBezTo>
                    <a:pt x="565" y="437"/>
                    <a:pt x="639" y="400"/>
                    <a:pt x="716" y="366"/>
                  </a:cubicBezTo>
                  <a:cubicBezTo>
                    <a:pt x="759" y="346"/>
                    <a:pt x="793" y="296"/>
                    <a:pt x="806" y="249"/>
                  </a:cubicBezTo>
                  <a:cubicBezTo>
                    <a:pt x="823" y="199"/>
                    <a:pt x="816" y="145"/>
                    <a:pt x="789" y="102"/>
                  </a:cubicBezTo>
                  <a:cubicBezTo>
                    <a:pt x="779" y="79"/>
                    <a:pt x="763" y="62"/>
                    <a:pt x="742" y="45"/>
                  </a:cubicBezTo>
                  <a:cubicBezTo>
                    <a:pt x="722" y="28"/>
                    <a:pt x="699" y="15"/>
                    <a:pt x="673" y="8"/>
                  </a:cubicBezTo>
                  <a:cubicBezTo>
                    <a:pt x="654" y="2"/>
                    <a:pt x="637" y="0"/>
                    <a:pt x="621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56"/>
            <p:cNvSpPr/>
            <p:nvPr/>
          </p:nvSpPr>
          <p:spPr>
            <a:xfrm>
              <a:off x="3166396" y="5149330"/>
              <a:ext cx="590613" cy="397612"/>
            </a:xfrm>
            <a:custGeom>
              <a:avLst/>
              <a:gdLst/>
              <a:ahLst/>
              <a:cxnLst/>
              <a:rect l="l" t="t" r="r" b="b"/>
              <a:pathLst>
                <a:path w="1221" h="822" extrusionOk="0">
                  <a:moveTo>
                    <a:pt x="962" y="1"/>
                  </a:moveTo>
                  <a:cubicBezTo>
                    <a:pt x="925" y="1"/>
                    <a:pt x="887" y="10"/>
                    <a:pt x="853" y="29"/>
                  </a:cubicBezTo>
                  <a:cubicBezTo>
                    <a:pt x="779" y="66"/>
                    <a:pt x="709" y="106"/>
                    <a:pt x="638" y="150"/>
                  </a:cubicBezTo>
                  <a:cubicBezTo>
                    <a:pt x="578" y="183"/>
                    <a:pt x="518" y="224"/>
                    <a:pt x="455" y="253"/>
                  </a:cubicBezTo>
                  <a:cubicBezTo>
                    <a:pt x="394" y="287"/>
                    <a:pt x="331" y="313"/>
                    <a:pt x="264" y="341"/>
                  </a:cubicBezTo>
                  <a:cubicBezTo>
                    <a:pt x="234" y="354"/>
                    <a:pt x="204" y="370"/>
                    <a:pt x="170" y="384"/>
                  </a:cubicBezTo>
                  <a:cubicBezTo>
                    <a:pt x="157" y="391"/>
                    <a:pt x="144" y="397"/>
                    <a:pt x="130" y="407"/>
                  </a:cubicBezTo>
                  <a:cubicBezTo>
                    <a:pt x="90" y="434"/>
                    <a:pt x="67" y="454"/>
                    <a:pt x="40" y="494"/>
                  </a:cubicBezTo>
                  <a:cubicBezTo>
                    <a:pt x="16" y="531"/>
                    <a:pt x="13" y="565"/>
                    <a:pt x="7" y="608"/>
                  </a:cubicBezTo>
                  <a:cubicBezTo>
                    <a:pt x="0" y="678"/>
                    <a:pt x="47" y="755"/>
                    <a:pt x="107" y="789"/>
                  </a:cubicBezTo>
                  <a:cubicBezTo>
                    <a:pt x="141" y="809"/>
                    <a:pt x="185" y="821"/>
                    <a:pt x="228" y="821"/>
                  </a:cubicBezTo>
                  <a:cubicBezTo>
                    <a:pt x="249" y="821"/>
                    <a:pt x="269" y="818"/>
                    <a:pt x="288" y="812"/>
                  </a:cubicBezTo>
                  <a:cubicBezTo>
                    <a:pt x="321" y="802"/>
                    <a:pt x="351" y="789"/>
                    <a:pt x="382" y="775"/>
                  </a:cubicBezTo>
                  <a:cubicBezTo>
                    <a:pt x="411" y="758"/>
                    <a:pt x="442" y="742"/>
                    <a:pt x="471" y="725"/>
                  </a:cubicBezTo>
                  <a:cubicBezTo>
                    <a:pt x="535" y="695"/>
                    <a:pt x="602" y="668"/>
                    <a:pt x="669" y="638"/>
                  </a:cubicBezTo>
                  <a:cubicBezTo>
                    <a:pt x="729" y="611"/>
                    <a:pt x="789" y="578"/>
                    <a:pt x="849" y="548"/>
                  </a:cubicBezTo>
                  <a:cubicBezTo>
                    <a:pt x="923" y="508"/>
                    <a:pt x="996" y="468"/>
                    <a:pt x="1073" y="427"/>
                  </a:cubicBezTo>
                  <a:cubicBezTo>
                    <a:pt x="1180" y="370"/>
                    <a:pt x="1220" y="227"/>
                    <a:pt x="1160" y="116"/>
                  </a:cubicBezTo>
                  <a:cubicBezTo>
                    <a:pt x="1147" y="93"/>
                    <a:pt x="1130" y="73"/>
                    <a:pt x="1107" y="53"/>
                  </a:cubicBezTo>
                  <a:cubicBezTo>
                    <a:pt x="1066" y="19"/>
                    <a:pt x="1014" y="1"/>
                    <a:pt x="962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56"/>
            <p:cNvSpPr/>
            <p:nvPr/>
          </p:nvSpPr>
          <p:spPr>
            <a:xfrm>
              <a:off x="3457591" y="5436171"/>
              <a:ext cx="602222" cy="391323"/>
            </a:xfrm>
            <a:custGeom>
              <a:avLst/>
              <a:gdLst/>
              <a:ahLst/>
              <a:cxnLst/>
              <a:rect l="l" t="t" r="r" b="b"/>
              <a:pathLst>
                <a:path w="1245" h="809" extrusionOk="0">
                  <a:moveTo>
                    <a:pt x="1014" y="0"/>
                  </a:moveTo>
                  <a:cubicBezTo>
                    <a:pt x="975" y="0"/>
                    <a:pt x="938" y="11"/>
                    <a:pt x="903" y="29"/>
                  </a:cubicBezTo>
                  <a:cubicBezTo>
                    <a:pt x="819" y="69"/>
                    <a:pt x="739" y="109"/>
                    <a:pt x="655" y="149"/>
                  </a:cubicBezTo>
                  <a:cubicBezTo>
                    <a:pt x="592" y="179"/>
                    <a:pt x="528" y="213"/>
                    <a:pt x="462" y="242"/>
                  </a:cubicBezTo>
                  <a:cubicBezTo>
                    <a:pt x="405" y="269"/>
                    <a:pt x="345" y="296"/>
                    <a:pt x="284" y="322"/>
                  </a:cubicBezTo>
                  <a:cubicBezTo>
                    <a:pt x="257" y="336"/>
                    <a:pt x="227" y="350"/>
                    <a:pt x="197" y="366"/>
                  </a:cubicBezTo>
                  <a:cubicBezTo>
                    <a:pt x="181" y="373"/>
                    <a:pt x="167" y="379"/>
                    <a:pt x="150" y="390"/>
                  </a:cubicBezTo>
                  <a:lnTo>
                    <a:pt x="130" y="403"/>
                  </a:lnTo>
                  <a:cubicBezTo>
                    <a:pt x="87" y="433"/>
                    <a:pt x="64" y="457"/>
                    <a:pt x="33" y="500"/>
                  </a:cubicBezTo>
                  <a:cubicBezTo>
                    <a:pt x="3" y="540"/>
                    <a:pt x="0" y="600"/>
                    <a:pt x="10" y="647"/>
                  </a:cubicBezTo>
                  <a:cubicBezTo>
                    <a:pt x="24" y="701"/>
                    <a:pt x="56" y="744"/>
                    <a:pt x="104" y="771"/>
                  </a:cubicBezTo>
                  <a:cubicBezTo>
                    <a:pt x="141" y="794"/>
                    <a:pt x="167" y="801"/>
                    <a:pt x="211" y="807"/>
                  </a:cubicBezTo>
                  <a:cubicBezTo>
                    <a:pt x="217" y="808"/>
                    <a:pt x="223" y="808"/>
                    <a:pt x="229" y="808"/>
                  </a:cubicBezTo>
                  <a:cubicBezTo>
                    <a:pt x="253" y="808"/>
                    <a:pt x="276" y="803"/>
                    <a:pt x="297" y="801"/>
                  </a:cubicBezTo>
                  <a:cubicBezTo>
                    <a:pt x="314" y="798"/>
                    <a:pt x="331" y="791"/>
                    <a:pt x="348" y="787"/>
                  </a:cubicBezTo>
                  <a:cubicBezTo>
                    <a:pt x="398" y="771"/>
                    <a:pt x="445" y="751"/>
                    <a:pt x="495" y="731"/>
                  </a:cubicBezTo>
                  <a:cubicBezTo>
                    <a:pt x="555" y="707"/>
                    <a:pt x="615" y="677"/>
                    <a:pt x="675" y="647"/>
                  </a:cubicBezTo>
                  <a:cubicBezTo>
                    <a:pt x="739" y="614"/>
                    <a:pt x="799" y="580"/>
                    <a:pt x="866" y="546"/>
                  </a:cubicBezTo>
                  <a:cubicBezTo>
                    <a:pt x="950" y="506"/>
                    <a:pt x="1033" y="466"/>
                    <a:pt x="1120" y="423"/>
                  </a:cubicBezTo>
                  <a:cubicBezTo>
                    <a:pt x="1171" y="400"/>
                    <a:pt x="1211" y="343"/>
                    <a:pt x="1228" y="290"/>
                  </a:cubicBezTo>
                  <a:cubicBezTo>
                    <a:pt x="1244" y="233"/>
                    <a:pt x="1237" y="169"/>
                    <a:pt x="1207" y="119"/>
                  </a:cubicBezTo>
                  <a:cubicBezTo>
                    <a:pt x="1194" y="92"/>
                    <a:pt x="1177" y="72"/>
                    <a:pt x="1154" y="52"/>
                  </a:cubicBezTo>
                  <a:cubicBezTo>
                    <a:pt x="1130" y="32"/>
                    <a:pt x="1104" y="18"/>
                    <a:pt x="1073" y="9"/>
                  </a:cubicBezTo>
                  <a:cubicBezTo>
                    <a:pt x="1053" y="3"/>
                    <a:pt x="1033" y="0"/>
                    <a:pt x="10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56"/>
            <p:cNvSpPr/>
            <p:nvPr/>
          </p:nvSpPr>
          <p:spPr>
            <a:xfrm>
              <a:off x="1936800" y="3919250"/>
              <a:ext cx="3203628" cy="2879057"/>
            </a:xfrm>
            <a:custGeom>
              <a:avLst/>
              <a:gdLst/>
              <a:ahLst/>
              <a:cxnLst/>
              <a:rect l="l" t="t" r="r" b="b"/>
              <a:pathLst>
                <a:path w="6623" h="5952" extrusionOk="0">
                  <a:moveTo>
                    <a:pt x="2398" y="362"/>
                  </a:moveTo>
                  <a:lnTo>
                    <a:pt x="2398" y="362"/>
                  </a:lnTo>
                  <a:cubicBezTo>
                    <a:pt x="2389" y="363"/>
                    <a:pt x="2381" y="365"/>
                    <a:pt x="2372" y="367"/>
                  </a:cubicBezTo>
                  <a:lnTo>
                    <a:pt x="2372" y="367"/>
                  </a:lnTo>
                  <a:cubicBezTo>
                    <a:pt x="2381" y="366"/>
                    <a:pt x="2390" y="364"/>
                    <a:pt x="2398" y="362"/>
                  </a:cubicBezTo>
                  <a:close/>
                  <a:moveTo>
                    <a:pt x="2936" y="284"/>
                  </a:moveTo>
                  <a:cubicBezTo>
                    <a:pt x="2962" y="284"/>
                    <a:pt x="2988" y="285"/>
                    <a:pt x="3013" y="285"/>
                  </a:cubicBezTo>
                  <a:lnTo>
                    <a:pt x="3211" y="285"/>
                  </a:lnTo>
                  <a:cubicBezTo>
                    <a:pt x="3213" y="285"/>
                    <a:pt x="3215" y="285"/>
                    <a:pt x="3218" y="285"/>
                  </a:cubicBezTo>
                  <a:lnTo>
                    <a:pt x="3218" y="285"/>
                  </a:lnTo>
                  <a:cubicBezTo>
                    <a:pt x="3225" y="285"/>
                    <a:pt x="3233" y="285"/>
                    <a:pt x="3240" y="286"/>
                  </a:cubicBezTo>
                  <a:lnTo>
                    <a:pt x="3240" y="286"/>
                  </a:lnTo>
                  <a:cubicBezTo>
                    <a:pt x="3244" y="286"/>
                    <a:pt x="3247" y="287"/>
                    <a:pt x="3251" y="288"/>
                  </a:cubicBezTo>
                  <a:cubicBezTo>
                    <a:pt x="3249" y="287"/>
                    <a:pt x="3246" y="287"/>
                    <a:pt x="3244" y="286"/>
                  </a:cubicBezTo>
                  <a:lnTo>
                    <a:pt x="3244" y="286"/>
                  </a:lnTo>
                  <a:cubicBezTo>
                    <a:pt x="3312" y="291"/>
                    <a:pt x="3380" y="303"/>
                    <a:pt x="3448" y="315"/>
                  </a:cubicBezTo>
                  <a:cubicBezTo>
                    <a:pt x="3532" y="328"/>
                    <a:pt x="3612" y="345"/>
                    <a:pt x="3689" y="368"/>
                  </a:cubicBezTo>
                  <a:cubicBezTo>
                    <a:pt x="3762" y="388"/>
                    <a:pt x="3833" y="412"/>
                    <a:pt x="3907" y="439"/>
                  </a:cubicBezTo>
                  <a:cubicBezTo>
                    <a:pt x="3980" y="465"/>
                    <a:pt x="4054" y="492"/>
                    <a:pt x="4128" y="526"/>
                  </a:cubicBezTo>
                  <a:cubicBezTo>
                    <a:pt x="4201" y="562"/>
                    <a:pt x="4274" y="599"/>
                    <a:pt x="4344" y="640"/>
                  </a:cubicBezTo>
                  <a:cubicBezTo>
                    <a:pt x="4412" y="680"/>
                    <a:pt x="4482" y="717"/>
                    <a:pt x="4549" y="757"/>
                  </a:cubicBezTo>
                  <a:cubicBezTo>
                    <a:pt x="4616" y="800"/>
                    <a:pt x="4685" y="847"/>
                    <a:pt x="4750" y="897"/>
                  </a:cubicBezTo>
                  <a:cubicBezTo>
                    <a:pt x="4816" y="953"/>
                    <a:pt x="4883" y="1010"/>
                    <a:pt x="4950" y="1067"/>
                  </a:cubicBezTo>
                  <a:cubicBezTo>
                    <a:pt x="5077" y="1171"/>
                    <a:pt x="5204" y="1278"/>
                    <a:pt x="5318" y="1399"/>
                  </a:cubicBezTo>
                  <a:cubicBezTo>
                    <a:pt x="5425" y="1515"/>
                    <a:pt x="5532" y="1632"/>
                    <a:pt x="5633" y="1756"/>
                  </a:cubicBezTo>
                  <a:cubicBezTo>
                    <a:pt x="5686" y="1816"/>
                    <a:pt x="5733" y="1884"/>
                    <a:pt x="5779" y="1950"/>
                  </a:cubicBezTo>
                  <a:cubicBezTo>
                    <a:pt x="5823" y="2014"/>
                    <a:pt x="5860" y="2077"/>
                    <a:pt x="5897" y="2145"/>
                  </a:cubicBezTo>
                  <a:cubicBezTo>
                    <a:pt x="5930" y="2214"/>
                    <a:pt x="5963" y="2285"/>
                    <a:pt x="5994" y="2355"/>
                  </a:cubicBezTo>
                  <a:cubicBezTo>
                    <a:pt x="6023" y="2438"/>
                    <a:pt x="6054" y="2519"/>
                    <a:pt x="6084" y="2603"/>
                  </a:cubicBezTo>
                  <a:cubicBezTo>
                    <a:pt x="6114" y="2683"/>
                    <a:pt x="6141" y="2763"/>
                    <a:pt x="6167" y="2847"/>
                  </a:cubicBezTo>
                  <a:cubicBezTo>
                    <a:pt x="6190" y="2924"/>
                    <a:pt x="6210" y="3004"/>
                    <a:pt x="6227" y="3080"/>
                  </a:cubicBezTo>
                  <a:cubicBezTo>
                    <a:pt x="6255" y="3225"/>
                    <a:pt x="6271" y="3369"/>
                    <a:pt x="6295" y="3512"/>
                  </a:cubicBezTo>
                  <a:cubicBezTo>
                    <a:pt x="6304" y="3589"/>
                    <a:pt x="6315" y="3662"/>
                    <a:pt x="6324" y="3739"/>
                  </a:cubicBezTo>
                  <a:cubicBezTo>
                    <a:pt x="6331" y="3810"/>
                    <a:pt x="6331" y="3883"/>
                    <a:pt x="6335" y="3954"/>
                  </a:cubicBezTo>
                  <a:cubicBezTo>
                    <a:pt x="6324" y="4117"/>
                    <a:pt x="6298" y="4278"/>
                    <a:pt x="6264" y="4439"/>
                  </a:cubicBezTo>
                  <a:cubicBezTo>
                    <a:pt x="6244" y="4536"/>
                    <a:pt x="6227" y="4633"/>
                    <a:pt x="6207" y="4726"/>
                  </a:cubicBezTo>
                  <a:cubicBezTo>
                    <a:pt x="6187" y="4813"/>
                    <a:pt x="6164" y="4894"/>
                    <a:pt x="6144" y="4977"/>
                  </a:cubicBezTo>
                  <a:cubicBezTo>
                    <a:pt x="6114" y="5067"/>
                    <a:pt x="6084" y="5154"/>
                    <a:pt x="6050" y="5238"/>
                  </a:cubicBezTo>
                  <a:cubicBezTo>
                    <a:pt x="6023" y="5308"/>
                    <a:pt x="5994" y="5378"/>
                    <a:pt x="5957" y="5442"/>
                  </a:cubicBezTo>
                  <a:cubicBezTo>
                    <a:pt x="5930" y="5482"/>
                    <a:pt x="5900" y="5522"/>
                    <a:pt x="5869" y="5559"/>
                  </a:cubicBezTo>
                  <a:cubicBezTo>
                    <a:pt x="5860" y="5569"/>
                    <a:pt x="5853" y="5579"/>
                    <a:pt x="5846" y="5589"/>
                  </a:cubicBezTo>
                  <a:cubicBezTo>
                    <a:pt x="5823" y="5573"/>
                    <a:pt x="5803" y="5559"/>
                    <a:pt x="5783" y="5542"/>
                  </a:cubicBezTo>
                  <a:cubicBezTo>
                    <a:pt x="5729" y="5502"/>
                    <a:pt x="5673" y="5459"/>
                    <a:pt x="5619" y="5419"/>
                  </a:cubicBezTo>
                  <a:cubicBezTo>
                    <a:pt x="5519" y="5342"/>
                    <a:pt x="5415" y="5268"/>
                    <a:pt x="5315" y="5195"/>
                  </a:cubicBezTo>
                  <a:cubicBezTo>
                    <a:pt x="5207" y="5114"/>
                    <a:pt x="5100" y="5037"/>
                    <a:pt x="4994" y="4957"/>
                  </a:cubicBezTo>
                  <a:cubicBezTo>
                    <a:pt x="4933" y="4910"/>
                    <a:pt x="4873" y="4866"/>
                    <a:pt x="4813" y="4820"/>
                  </a:cubicBezTo>
                  <a:cubicBezTo>
                    <a:pt x="4756" y="4776"/>
                    <a:pt x="4699" y="4730"/>
                    <a:pt x="4642" y="4683"/>
                  </a:cubicBezTo>
                  <a:cubicBezTo>
                    <a:pt x="4435" y="4519"/>
                    <a:pt x="4228" y="4358"/>
                    <a:pt x="4020" y="4198"/>
                  </a:cubicBezTo>
                  <a:cubicBezTo>
                    <a:pt x="3907" y="4111"/>
                    <a:pt x="3793" y="4028"/>
                    <a:pt x="3682" y="3940"/>
                  </a:cubicBezTo>
                  <a:cubicBezTo>
                    <a:pt x="3572" y="3853"/>
                    <a:pt x="3465" y="3767"/>
                    <a:pt x="3355" y="3679"/>
                  </a:cubicBezTo>
                  <a:cubicBezTo>
                    <a:pt x="3248" y="3596"/>
                    <a:pt x="3140" y="3509"/>
                    <a:pt x="3034" y="3422"/>
                  </a:cubicBezTo>
                  <a:cubicBezTo>
                    <a:pt x="2930" y="3338"/>
                    <a:pt x="2823" y="3255"/>
                    <a:pt x="2716" y="3174"/>
                  </a:cubicBezTo>
                  <a:cubicBezTo>
                    <a:pt x="2615" y="3091"/>
                    <a:pt x="2509" y="3014"/>
                    <a:pt x="2405" y="2937"/>
                  </a:cubicBezTo>
                  <a:cubicBezTo>
                    <a:pt x="2301" y="2856"/>
                    <a:pt x="2197" y="2776"/>
                    <a:pt x="2094" y="2696"/>
                  </a:cubicBezTo>
                  <a:cubicBezTo>
                    <a:pt x="1993" y="2619"/>
                    <a:pt x="1893" y="2539"/>
                    <a:pt x="1793" y="2458"/>
                  </a:cubicBezTo>
                  <a:cubicBezTo>
                    <a:pt x="1689" y="2378"/>
                    <a:pt x="1586" y="2298"/>
                    <a:pt x="1485" y="2214"/>
                  </a:cubicBezTo>
                  <a:cubicBezTo>
                    <a:pt x="1271" y="2041"/>
                    <a:pt x="1061" y="1864"/>
                    <a:pt x="849" y="1689"/>
                  </a:cubicBezTo>
                  <a:cubicBezTo>
                    <a:pt x="752" y="1609"/>
                    <a:pt x="652" y="1529"/>
                    <a:pt x="556" y="1452"/>
                  </a:cubicBezTo>
                  <a:cubicBezTo>
                    <a:pt x="512" y="1419"/>
                    <a:pt x="465" y="1385"/>
                    <a:pt x="422" y="1348"/>
                  </a:cubicBezTo>
                  <a:lnTo>
                    <a:pt x="408" y="1342"/>
                  </a:lnTo>
                  <a:cubicBezTo>
                    <a:pt x="418" y="1331"/>
                    <a:pt x="425" y="1325"/>
                    <a:pt x="431" y="1315"/>
                  </a:cubicBezTo>
                  <a:cubicBezTo>
                    <a:pt x="448" y="1298"/>
                    <a:pt x="462" y="1282"/>
                    <a:pt x="479" y="1268"/>
                  </a:cubicBezTo>
                  <a:cubicBezTo>
                    <a:pt x="491" y="1254"/>
                    <a:pt x="508" y="1242"/>
                    <a:pt x="522" y="1231"/>
                  </a:cubicBezTo>
                  <a:cubicBezTo>
                    <a:pt x="542" y="1214"/>
                    <a:pt x="559" y="1198"/>
                    <a:pt x="579" y="1181"/>
                  </a:cubicBezTo>
                  <a:cubicBezTo>
                    <a:pt x="599" y="1168"/>
                    <a:pt x="622" y="1154"/>
                    <a:pt x="642" y="1138"/>
                  </a:cubicBezTo>
                  <a:cubicBezTo>
                    <a:pt x="659" y="1124"/>
                    <a:pt x="679" y="1111"/>
                    <a:pt x="696" y="1098"/>
                  </a:cubicBezTo>
                  <a:cubicBezTo>
                    <a:pt x="712" y="1084"/>
                    <a:pt x="732" y="1071"/>
                    <a:pt x="749" y="1058"/>
                  </a:cubicBezTo>
                  <a:cubicBezTo>
                    <a:pt x="769" y="1044"/>
                    <a:pt x="789" y="1030"/>
                    <a:pt x="809" y="1021"/>
                  </a:cubicBezTo>
                  <a:cubicBezTo>
                    <a:pt x="849" y="993"/>
                    <a:pt x="890" y="967"/>
                    <a:pt x="927" y="937"/>
                  </a:cubicBezTo>
                  <a:cubicBezTo>
                    <a:pt x="960" y="907"/>
                    <a:pt x="997" y="884"/>
                    <a:pt x="1033" y="860"/>
                  </a:cubicBezTo>
                  <a:cubicBezTo>
                    <a:pt x="1070" y="833"/>
                    <a:pt x="1110" y="810"/>
                    <a:pt x="1150" y="786"/>
                  </a:cubicBezTo>
                  <a:cubicBezTo>
                    <a:pt x="1221" y="749"/>
                    <a:pt x="1291" y="706"/>
                    <a:pt x="1362" y="669"/>
                  </a:cubicBezTo>
                  <a:cubicBezTo>
                    <a:pt x="1492" y="606"/>
                    <a:pt x="1629" y="556"/>
                    <a:pt x="1773" y="522"/>
                  </a:cubicBezTo>
                  <a:cubicBezTo>
                    <a:pt x="1836" y="505"/>
                    <a:pt x="1903" y="492"/>
                    <a:pt x="1967" y="476"/>
                  </a:cubicBezTo>
                  <a:cubicBezTo>
                    <a:pt x="2027" y="459"/>
                    <a:pt x="2087" y="439"/>
                    <a:pt x="2147" y="422"/>
                  </a:cubicBezTo>
                  <a:cubicBezTo>
                    <a:pt x="2181" y="416"/>
                    <a:pt x="2217" y="405"/>
                    <a:pt x="2251" y="399"/>
                  </a:cubicBezTo>
                  <a:cubicBezTo>
                    <a:pt x="2293" y="387"/>
                    <a:pt x="2332" y="376"/>
                    <a:pt x="2372" y="367"/>
                  </a:cubicBezTo>
                  <a:lnTo>
                    <a:pt x="2372" y="367"/>
                  </a:lnTo>
                  <a:cubicBezTo>
                    <a:pt x="2367" y="368"/>
                    <a:pt x="2363" y="368"/>
                    <a:pt x="2358" y="368"/>
                  </a:cubicBezTo>
                  <a:cubicBezTo>
                    <a:pt x="2382" y="365"/>
                    <a:pt x="2402" y="359"/>
                    <a:pt x="2425" y="355"/>
                  </a:cubicBezTo>
                  <a:cubicBezTo>
                    <a:pt x="2485" y="342"/>
                    <a:pt x="2545" y="335"/>
                    <a:pt x="2609" y="325"/>
                  </a:cubicBezTo>
                  <a:cubicBezTo>
                    <a:pt x="2679" y="315"/>
                    <a:pt x="2749" y="302"/>
                    <a:pt x="2819" y="291"/>
                  </a:cubicBezTo>
                  <a:cubicBezTo>
                    <a:pt x="2858" y="285"/>
                    <a:pt x="2897" y="284"/>
                    <a:pt x="2936" y="284"/>
                  </a:cubicBezTo>
                  <a:close/>
                  <a:moveTo>
                    <a:pt x="2873" y="1"/>
                  </a:moveTo>
                  <a:cubicBezTo>
                    <a:pt x="2803" y="1"/>
                    <a:pt x="2729" y="10"/>
                    <a:pt x="2659" y="17"/>
                  </a:cubicBezTo>
                  <a:cubicBezTo>
                    <a:pt x="2589" y="27"/>
                    <a:pt x="2518" y="30"/>
                    <a:pt x="2452" y="41"/>
                  </a:cubicBezTo>
                  <a:cubicBezTo>
                    <a:pt x="2418" y="47"/>
                    <a:pt x="2385" y="50"/>
                    <a:pt x="2351" y="58"/>
                  </a:cubicBezTo>
                  <a:cubicBezTo>
                    <a:pt x="2314" y="64"/>
                    <a:pt x="2277" y="74"/>
                    <a:pt x="2244" y="81"/>
                  </a:cubicBezTo>
                  <a:cubicBezTo>
                    <a:pt x="2161" y="98"/>
                    <a:pt x="2074" y="115"/>
                    <a:pt x="1993" y="135"/>
                  </a:cubicBezTo>
                  <a:cubicBezTo>
                    <a:pt x="1923" y="155"/>
                    <a:pt x="1856" y="175"/>
                    <a:pt x="1786" y="191"/>
                  </a:cubicBezTo>
                  <a:cubicBezTo>
                    <a:pt x="1586" y="235"/>
                    <a:pt x="1385" y="285"/>
                    <a:pt x="1204" y="379"/>
                  </a:cubicBezTo>
                  <a:lnTo>
                    <a:pt x="1207" y="375"/>
                  </a:lnTo>
                  <a:lnTo>
                    <a:pt x="1201" y="379"/>
                  </a:lnTo>
                  <a:cubicBezTo>
                    <a:pt x="1193" y="383"/>
                    <a:pt x="1186" y="386"/>
                    <a:pt x="1178" y="391"/>
                  </a:cubicBezTo>
                  <a:lnTo>
                    <a:pt x="1178" y="391"/>
                  </a:lnTo>
                  <a:lnTo>
                    <a:pt x="1187" y="385"/>
                  </a:lnTo>
                  <a:lnTo>
                    <a:pt x="1187" y="385"/>
                  </a:lnTo>
                  <a:cubicBezTo>
                    <a:pt x="1118" y="422"/>
                    <a:pt x="1050" y="462"/>
                    <a:pt x="977" y="499"/>
                  </a:cubicBezTo>
                  <a:lnTo>
                    <a:pt x="1004" y="489"/>
                  </a:lnTo>
                  <a:lnTo>
                    <a:pt x="1004" y="489"/>
                  </a:lnTo>
                  <a:cubicBezTo>
                    <a:pt x="927" y="526"/>
                    <a:pt x="853" y="569"/>
                    <a:pt x="786" y="619"/>
                  </a:cubicBezTo>
                  <a:cubicBezTo>
                    <a:pt x="752" y="643"/>
                    <a:pt x="723" y="669"/>
                    <a:pt x="689" y="696"/>
                  </a:cubicBezTo>
                  <a:cubicBezTo>
                    <a:pt x="659" y="717"/>
                    <a:pt x="626" y="737"/>
                    <a:pt x="596" y="757"/>
                  </a:cubicBezTo>
                  <a:cubicBezTo>
                    <a:pt x="559" y="780"/>
                    <a:pt x="528" y="806"/>
                    <a:pt x="495" y="837"/>
                  </a:cubicBezTo>
                  <a:cubicBezTo>
                    <a:pt x="465" y="863"/>
                    <a:pt x="428" y="884"/>
                    <a:pt x="395" y="910"/>
                  </a:cubicBezTo>
                  <a:cubicBezTo>
                    <a:pt x="378" y="920"/>
                    <a:pt x="365" y="933"/>
                    <a:pt x="348" y="947"/>
                  </a:cubicBezTo>
                  <a:cubicBezTo>
                    <a:pt x="331" y="964"/>
                    <a:pt x="311" y="981"/>
                    <a:pt x="291" y="997"/>
                  </a:cubicBezTo>
                  <a:cubicBezTo>
                    <a:pt x="251" y="1027"/>
                    <a:pt x="218" y="1064"/>
                    <a:pt x="181" y="1098"/>
                  </a:cubicBezTo>
                  <a:cubicBezTo>
                    <a:pt x="164" y="1111"/>
                    <a:pt x="147" y="1124"/>
                    <a:pt x="134" y="1141"/>
                  </a:cubicBezTo>
                  <a:cubicBezTo>
                    <a:pt x="121" y="1158"/>
                    <a:pt x="110" y="1178"/>
                    <a:pt x="104" y="1194"/>
                  </a:cubicBezTo>
                  <a:cubicBezTo>
                    <a:pt x="81" y="1205"/>
                    <a:pt x="60" y="1221"/>
                    <a:pt x="44" y="1242"/>
                  </a:cubicBezTo>
                  <a:cubicBezTo>
                    <a:pt x="14" y="1274"/>
                    <a:pt x="0" y="1319"/>
                    <a:pt x="7" y="1365"/>
                  </a:cubicBezTo>
                  <a:cubicBezTo>
                    <a:pt x="10" y="1408"/>
                    <a:pt x="34" y="1445"/>
                    <a:pt x="64" y="1475"/>
                  </a:cubicBezTo>
                  <a:cubicBezTo>
                    <a:pt x="90" y="1499"/>
                    <a:pt x="117" y="1522"/>
                    <a:pt x="141" y="1546"/>
                  </a:cubicBezTo>
                  <a:cubicBezTo>
                    <a:pt x="164" y="1569"/>
                    <a:pt x="187" y="1589"/>
                    <a:pt x="211" y="1609"/>
                  </a:cubicBezTo>
                  <a:cubicBezTo>
                    <a:pt x="264" y="1649"/>
                    <a:pt x="318" y="1686"/>
                    <a:pt x="368" y="1726"/>
                  </a:cubicBezTo>
                  <a:cubicBezTo>
                    <a:pt x="479" y="1807"/>
                    <a:pt x="579" y="1893"/>
                    <a:pt x="683" y="1977"/>
                  </a:cubicBezTo>
                  <a:cubicBezTo>
                    <a:pt x="897" y="2148"/>
                    <a:pt x="1107" y="2325"/>
                    <a:pt x="1321" y="2495"/>
                  </a:cubicBezTo>
                  <a:cubicBezTo>
                    <a:pt x="1411" y="2572"/>
                    <a:pt x="1505" y="2643"/>
                    <a:pt x="1599" y="2716"/>
                  </a:cubicBezTo>
                  <a:cubicBezTo>
                    <a:pt x="1703" y="2799"/>
                    <a:pt x="1806" y="2880"/>
                    <a:pt x="1913" y="2964"/>
                  </a:cubicBezTo>
                  <a:cubicBezTo>
                    <a:pt x="2021" y="3044"/>
                    <a:pt x="2124" y="3128"/>
                    <a:pt x="2231" y="3208"/>
                  </a:cubicBezTo>
                  <a:cubicBezTo>
                    <a:pt x="2342" y="3292"/>
                    <a:pt x="2448" y="3372"/>
                    <a:pt x="2555" y="3458"/>
                  </a:cubicBezTo>
                  <a:cubicBezTo>
                    <a:pt x="2776" y="3633"/>
                    <a:pt x="2993" y="3810"/>
                    <a:pt x="3211" y="3987"/>
                  </a:cubicBezTo>
                  <a:cubicBezTo>
                    <a:pt x="3428" y="4164"/>
                    <a:pt x="3649" y="4335"/>
                    <a:pt x="3870" y="4509"/>
                  </a:cubicBezTo>
                  <a:cubicBezTo>
                    <a:pt x="4077" y="4666"/>
                    <a:pt x="4278" y="4833"/>
                    <a:pt x="4482" y="4997"/>
                  </a:cubicBezTo>
                  <a:cubicBezTo>
                    <a:pt x="4685" y="5164"/>
                    <a:pt x="4896" y="5321"/>
                    <a:pt x="5111" y="5479"/>
                  </a:cubicBezTo>
                  <a:cubicBezTo>
                    <a:pt x="5224" y="5562"/>
                    <a:pt x="5341" y="5646"/>
                    <a:pt x="5455" y="5729"/>
                  </a:cubicBezTo>
                  <a:cubicBezTo>
                    <a:pt x="5505" y="5766"/>
                    <a:pt x="5559" y="5803"/>
                    <a:pt x="5612" y="5840"/>
                  </a:cubicBezTo>
                  <a:cubicBezTo>
                    <a:pt x="5645" y="5863"/>
                    <a:pt x="5679" y="5883"/>
                    <a:pt x="5716" y="5907"/>
                  </a:cubicBezTo>
                  <a:cubicBezTo>
                    <a:pt x="5757" y="5930"/>
                    <a:pt x="5803" y="5951"/>
                    <a:pt x="5852" y="5951"/>
                  </a:cubicBezTo>
                  <a:cubicBezTo>
                    <a:pt x="5859" y="5951"/>
                    <a:pt x="5866" y="5951"/>
                    <a:pt x="5873" y="5950"/>
                  </a:cubicBezTo>
                  <a:cubicBezTo>
                    <a:pt x="5926" y="5944"/>
                    <a:pt x="5970" y="5917"/>
                    <a:pt x="6007" y="5877"/>
                  </a:cubicBezTo>
                  <a:cubicBezTo>
                    <a:pt x="6020" y="5860"/>
                    <a:pt x="6034" y="5843"/>
                    <a:pt x="6043" y="5826"/>
                  </a:cubicBezTo>
                  <a:cubicBezTo>
                    <a:pt x="6080" y="5780"/>
                    <a:pt x="6117" y="5736"/>
                    <a:pt x="6150" y="5689"/>
                  </a:cubicBezTo>
                  <a:cubicBezTo>
                    <a:pt x="6190" y="5633"/>
                    <a:pt x="6227" y="5576"/>
                    <a:pt x="6258" y="5519"/>
                  </a:cubicBezTo>
                  <a:cubicBezTo>
                    <a:pt x="6284" y="5468"/>
                    <a:pt x="6304" y="5419"/>
                    <a:pt x="6324" y="5365"/>
                  </a:cubicBezTo>
                  <a:cubicBezTo>
                    <a:pt x="6344" y="5305"/>
                    <a:pt x="6368" y="5244"/>
                    <a:pt x="6391" y="5184"/>
                  </a:cubicBezTo>
                  <a:cubicBezTo>
                    <a:pt x="6418" y="5111"/>
                    <a:pt x="6438" y="5034"/>
                    <a:pt x="6458" y="4960"/>
                  </a:cubicBezTo>
                  <a:cubicBezTo>
                    <a:pt x="6495" y="4830"/>
                    <a:pt x="6522" y="4696"/>
                    <a:pt x="6545" y="4565"/>
                  </a:cubicBezTo>
                  <a:cubicBezTo>
                    <a:pt x="6568" y="4442"/>
                    <a:pt x="6592" y="4321"/>
                    <a:pt x="6605" y="4195"/>
                  </a:cubicBezTo>
                  <a:cubicBezTo>
                    <a:pt x="6612" y="4134"/>
                    <a:pt x="6619" y="4071"/>
                    <a:pt x="6619" y="4007"/>
                  </a:cubicBezTo>
                  <a:cubicBezTo>
                    <a:pt x="6622" y="3937"/>
                    <a:pt x="6622" y="3867"/>
                    <a:pt x="6616" y="3796"/>
                  </a:cubicBezTo>
                  <a:cubicBezTo>
                    <a:pt x="6609" y="3666"/>
                    <a:pt x="6585" y="3539"/>
                    <a:pt x="6562" y="3412"/>
                  </a:cubicBezTo>
                  <a:cubicBezTo>
                    <a:pt x="6542" y="3278"/>
                    <a:pt x="6525" y="3145"/>
                    <a:pt x="6491" y="3014"/>
                  </a:cubicBezTo>
                  <a:cubicBezTo>
                    <a:pt x="6462" y="2887"/>
                    <a:pt x="6425" y="2759"/>
                    <a:pt x="6381" y="2639"/>
                  </a:cubicBezTo>
                  <a:cubicBezTo>
                    <a:pt x="6338" y="2519"/>
                    <a:pt x="6295" y="2398"/>
                    <a:pt x="6244" y="2282"/>
                  </a:cubicBezTo>
                  <a:cubicBezTo>
                    <a:pt x="6190" y="2161"/>
                    <a:pt x="6134" y="2044"/>
                    <a:pt x="6067" y="1930"/>
                  </a:cubicBezTo>
                  <a:cubicBezTo>
                    <a:pt x="6007" y="1827"/>
                    <a:pt x="5937" y="1730"/>
                    <a:pt x="5863" y="1636"/>
                  </a:cubicBezTo>
                  <a:cubicBezTo>
                    <a:pt x="5786" y="1539"/>
                    <a:pt x="5702" y="1445"/>
                    <a:pt x="5622" y="1351"/>
                  </a:cubicBezTo>
                  <a:cubicBezTo>
                    <a:pt x="5572" y="1298"/>
                    <a:pt x="5525" y="1245"/>
                    <a:pt x="5478" y="1191"/>
                  </a:cubicBezTo>
                  <a:cubicBezTo>
                    <a:pt x="5435" y="1148"/>
                    <a:pt x="5392" y="1107"/>
                    <a:pt x="5348" y="1067"/>
                  </a:cubicBezTo>
                  <a:cubicBezTo>
                    <a:pt x="5258" y="984"/>
                    <a:pt x="5164" y="907"/>
                    <a:pt x="5071" y="827"/>
                  </a:cubicBezTo>
                  <a:cubicBezTo>
                    <a:pt x="5034" y="797"/>
                    <a:pt x="4997" y="763"/>
                    <a:pt x="4957" y="729"/>
                  </a:cubicBezTo>
                  <a:cubicBezTo>
                    <a:pt x="4900" y="683"/>
                    <a:pt x="4843" y="640"/>
                    <a:pt x="4786" y="599"/>
                  </a:cubicBezTo>
                  <a:cubicBezTo>
                    <a:pt x="4676" y="526"/>
                    <a:pt x="4562" y="456"/>
                    <a:pt x="4445" y="391"/>
                  </a:cubicBezTo>
                  <a:cubicBezTo>
                    <a:pt x="4338" y="331"/>
                    <a:pt x="4228" y="275"/>
                    <a:pt x="4114" y="231"/>
                  </a:cubicBezTo>
                  <a:cubicBezTo>
                    <a:pt x="3943" y="164"/>
                    <a:pt x="3766" y="104"/>
                    <a:pt x="3586" y="64"/>
                  </a:cubicBezTo>
                  <a:cubicBezTo>
                    <a:pt x="3505" y="47"/>
                    <a:pt x="3425" y="30"/>
                    <a:pt x="3341" y="21"/>
                  </a:cubicBezTo>
                  <a:cubicBezTo>
                    <a:pt x="3261" y="14"/>
                    <a:pt x="3177" y="10"/>
                    <a:pt x="3094" y="7"/>
                  </a:cubicBezTo>
                  <a:cubicBezTo>
                    <a:pt x="3020" y="4"/>
                    <a:pt x="2947" y="1"/>
                    <a:pt x="28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56"/>
            <p:cNvSpPr/>
            <p:nvPr/>
          </p:nvSpPr>
          <p:spPr>
            <a:xfrm>
              <a:off x="2942921" y="4366200"/>
              <a:ext cx="1818759" cy="1611730"/>
            </a:xfrm>
            <a:custGeom>
              <a:avLst/>
              <a:gdLst/>
              <a:ahLst/>
              <a:cxnLst/>
              <a:rect l="l" t="t" r="r" b="b"/>
              <a:pathLst>
                <a:path w="3760" h="3332" extrusionOk="0">
                  <a:moveTo>
                    <a:pt x="1268" y="277"/>
                  </a:moveTo>
                  <a:cubicBezTo>
                    <a:pt x="1372" y="284"/>
                    <a:pt x="1478" y="304"/>
                    <a:pt x="1579" y="327"/>
                  </a:cubicBezTo>
                  <a:cubicBezTo>
                    <a:pt x="1636" y="341"/>
                    <a:pt x="1693" y="358"/>
                    <a:pt x="1750" y="374"/>
                  </a:cubicBezTo>
                  <a:cubicBezTo>
                    <a:pt x="1796" y="384"/>
                    <a:pt x="1843" y="398"/>
                    <a:pt x="1890" y="411"/>
                  </a:cubicBezTo>
                  <a:cubicBezTo>
                    <a:pt x="2020" y="451"/>
                    <a:pt x="2151" y="508"/>
                    <a:pt x="2268" y="578"/>
                  </a:cubicBezTo>
                  <a:cubicBezTo>
                    <a:pt x="2365" y="642"/>
                    <a:pt x="2459" y="708"/>
                    <a:pt x="2542" y="785"/>
                  </a:cubicBezTo>
                  <a:cubicBezTo>
                    <a:pt x="2633" y="863"/>
                    <a:pt x="2719" y="943"/>
                    <a:pt x="2800" y="1029"/>
                  </a:cubicBezTo>
                  <a:cubicBezTo>
                    <a:pt x="2883" y="1123"/>
                    <a:pt x="2957" y="1221"/>
                    <a:pt x="3037" y="1314"/>
                  </a:cubicBezTo>
                  <a:cubicBezTo>
                    <a:pt x="3057" y="1338"/>
                    <a:pt x="3074" y="1361"/>
                    <a:pt x="3094" y="1387"/>
                  </a:cubicBezTo>
                  <a:cubicBezTo>
                    <a:pt x="3114" y="1411"/>
                    <a:pt x="3134" y="1434"/>
                    <a:pt x="3147" y="1461"/>
                  </a:cubicBezTo>
                  <a:cubicBezTo>
                    <a:pt x="3184" y="1518"/>
                    <a:pt x="3218" y="1571"/>
                    <a:pt x="3248" y="1628"/>
                  </a:cubicBezTo>
                  <a:cubicBezTo>
                    <a:pt x="3288" y="1705"/>
                    <a:pt x="3328" y="1782"/>
                    <a:pt x="3358" y="1863"/>
                  </a:cubicBezTo>
                  <a:cubicBezTo>
                    <a:pt x="3378" y="1912"/>
                    <a:pt x="3395" y="1963"/>
                    <a:pt x="3415" y="2013"/>
                  </a:cubicBezTo>
                  <a:cubicBezTo>
                    <a:pt x="3428" y="2053"/>
                    <a:pt x="3439" y="2093"/>
                    <a:pt x="3448" y="2133"/>
                  </a:cubicBezTo>
                  <a:cubicBezTo>
                    <a:pt x="3462" y="2204"/>
                    <a:pt x="3475" y="2270"/>
                    <a:pt x="3492" y="2341"/>
                  </a:cubicBezTo>
                  <a:cubicBezTo>
                    <a:pt x="3508" y="2421"/>
                    <a:pt x="3525" y="2498"/>
                    <a:pt x="3525" y="2582"/>
                  </a:cubicBezTo>
                  <a:cubicBezTo>
                    <a:pt x="3525" y="2615"/>
                    <a:pt x="3522" y="2648"/>
                    <a:pt x="3516" y="2682"/>
                  </a:cubicBezTo>
                  <a:cubicBezTo>
                    <a:pt x="3505" y="2722"/>
                    <a:pt x="3496" y="2766"/>
                    <a:pt x="3485" y="2806"/>
                  </a:cubicBezTo>
                  <a:cubicBezTo>
                    <a:pt x="3475" y="2843"/>
                    <a:pt x="3468" y="2879"/>
                    <a:pt x="3465" y="2916"/>
                  </a:cubicBezTo>
                  <a:cubicBezTo>
                    <a:pt x="3459" y="2949"/>
                    <a:pt x="3455" y="2983"/>
                    <a:pt x="3448" y="3016"/>
                  </a:cubicBezTo>
                  <a:cubicBezTo>
                    <a:pt x="3442" y="3036"/>
                    <a:pt x="3435" y="3053"/>
                    <a:pt x="3425" y="3070"/>
                  </a:cubicBezTo>
                  <a:cubicBezTo>
                    <a:pt x="3385" y="3043"/>
                    <a:pt x="3345" y="3013"/>
                    <a:pt x="3308" y="2983"/>
                  </a:cubicBezTo>
                  <a:cubicBezTo>
                    <a:pt x="3255" y="2946"/>
                    <a:pt x="3204" y="2909"/>
                    <a:pt x="3154" y="2872"/>
                  </a:cubicBezTo>
                  <a:cubicBezTo>
                    <a:pt x="3104" y="2832"/>
                    <a:pt x="3054" y="2789"/>
                    <a:pt x="3000" y="2749"/>
                  </a:cubicBezTo>
                  <a:cubicBezTo>
                    <a:pt x="2951" y="2712"/>
                    <a:pt x="2900" y="2672"/>
                    <a:pt x="2850" y="2635"/>
                  </a:cubicBezTo>
                  <a:cubicBezTo>
                    <a:pt x="2746" y="2555"/>
                    <a:pt x="2642" y="2471"/>
                    <a:pt x="2539" y="2391"/>
                  </a:cubicBezTo>
                  <a:cubicBezTo>
                    <a:pt x="2438" y="2314"/>
                    <a:pt x="2335" y="2244"/>
                    <a:pt x="2235" y="2167"/>
                  </a:cubicBezTo>
                  <a:cubicBezTo>
                    <a:pt x="2181" y="2124"/>
                    <a:pt x="2124" y="2083"/>
                    <a:pt x="2071" y="2040"/>
                  </a:cubicBezTo>
                  <a:cubicBezTo>
                    <a:pt x="2014" y="1993"/>
                    <a:pt x="1957" y="1946"/>
                    <a:pt x="1897" y="1900"/>
                  </a:cubicBezTo>
                  <a:cubicBezTo>
                    <a:pt x="1800" y="1819"/>
                    <a:pt x="1699" y="1742"/>
                    <a:pt x="1599" y="1665"/>
                  </a:cubicBezTo>
                  <a:cubicBezTo>
                    <a:pt x="1546" y="1628"/>
                    <a:pt x="1495" y="1591"/>
                    <a:pt x="1446" y="1551"/>
                  </a:cubicBezTo>
                  <a:cubicBezTo>
                    <a:pt x="1395" y="1514"/>
                    <a:pt x="1348" y="1474"/>
                    <a:pt x="1298" y="1438"/>
                  </a:cubicBezTo>
                  <a:cubicBezTo>
                    <a:pt x="1194" y="1358"/>
                    <a:pt x="1088" y="1277"/>
                    <a:pt x="984" y="1197"/>
                  </a:cubicBezTo>
                  <a:cubicBezTo>
                    <a:pt x="910" y="1143"/>
                    <a:pt x="836" y="1090"/>
                    <a:pt x="766" y="1033"/>
                  </a:cubicBezTo>
                  <a:cubicBezTo>
                    <a:pt x="699" y="980"/>
                    <a:pt x="636" y="926"/>
                    <a:pt x="572" y="876"/>
                  </a:cubicBezTo>
                  <a:cubicBezTo>
                    <a:pt x="478" y="799"/>
                    <a:pt x="385" y="725"/>
                    <a:pt x="291" y="648"/>
                  </a:cubicBezTo>
                  <a:lnTo>
                    <a:pt x="308" y="631"/>
                  </a:lnTo>
                  <a:cubicBezTo>
                    <a:pt x="348" y="598"/>
                    <a:pt x="388" y="565"/>
                    <a:pt x="432" y="531"/>
                  </a:cubicBezTo>
                  <a:cubicBezTo>
                    <a:pt x="486" y="498"/>
                    <a:pt x="539" y="468"/>
                    <a:pt x="596" y="438"/>
                  </a:cubicBezTo>
                  <a:lnTo>
                    <a:pt x="603" y="435"/>
                  </a:lnTo>
                  <a:lnTo>
                    <a:pt x="599" y="435"/>
                  </a:lnTo>
                  <a:cubicBezTo>
                    <a:pt x="659" y="407"/>
                    <a:pt x="723" y="378"/>
                    <a:pt x="783" y="354"/>
                  </a:cubicBezTo>
                  <a:cubicBezTo>
                    <a:pt x="836" y="334"/>
                    <a:pt x="890" y="321"/>
                    <a:pt x="947" y="304"/>
                  </a:cubicBezTo>
                  <a:cubicBezTo>
                    <a:pt x="990" y="297"/>
                    <a:pt x="1037" y="290"/>
                    <a:pt x="1080" y="287"/>
                  </a:cubicBezTo>
                  <a:cubicBezTo>
                    <a:pt x="1145" y="284"/>
                    <a:pt x="1205" y="277"/>
                    <a:pt x="1268" y="277"/>
                  </a:cubicBezTo>
                  <a:close/>
                  <a:moveTo>
                    <a:pt x="1244" y="1"/>
                  </a:moveTo>
                  <a:cubicBezTo>
                    <a:pt x="1215" y="1"/>
                    <a:pt x="1187" y="2"/>
                    <a:pt x="1157" y="3"/>
                  </a:cubicBezTo>
                  <a:cubicBezTo>
                    <a:pt x="1108" y="6"/>
                    <a:pt x="1057" y="9"/>
                    <a:pt x="1007" y="17"/>
                  </a:cubicBezTo>
                  <a:cubicBezTo>
                    <a:pt x="970" y="20"/>
                    <a:pt x="937" y="23"/>
                    <a:pt x="900" y="29"/>
                  </a:cubicBezTo>
                  <a:cubicBezTo>
                    <a:pt x="853" y="40"/>
                    <a:pt x="807" y="53"/>
                    <a:pt x="759" y="63"/>
                  </a:cubicBezTo>
                  <a:cubicBezTo>
                    <a:pt x="719" y="73"/>
                    <a:pt x="683" y="86"/>
                    <a:pt x="643" y="100"/>
                  </a:cubicBezTo>
                  <a:cubicBezTo>
                    <a:pt x="603" y="117"/>
                    <a:pt x="563" y="134"/>
                    <a:pt x="522" y="154"/>
                  </a:cubicBezTo>
                  <a:cubicBezTo>
                    <a:pt x="475" y="174"/>
                    <a:pt x="432" y="200"/>
                    <a:pt x="385" y="227"/>
                  </a:cubicBezTo>
                  <a:cubicBezTo>
                    <a:pt x="352" y="244"/>
                    <a:pt x="318" y="267"/>
                    <a:pt x="285" y="287"/>
                  </a:cubicBezTo>
                  <a:cubicBezTo>
                    <a:pt x="205" y="338"/>
                    <a:pt x="141" y="411"/>
                    <a:pt x="81" y="484"/>
                  </a:cubicBezTo>
                  <a:cubicBezTo>
                    <a:pt x="67" y="505"/>
                    <a:pt x="57" y="528"/>
                    <a:pt x="54" y="548"/>
                  </a:cubicBezTo>
                  <a:lnTo>
                    <a:pt x="34" y="568"/>
                  </a:lnTo>
                  <a:cubicBezTo>
                    <a:pt x="1" y="608"/>
                    <a:pt x="7" y="675"/>
                    <a:pt x="47" y="708"/>
                  </a:cubicBezTo>
                  <a:cubicBezTo>
                    <a:pt x="151" y="792"/>
                    <a:pt x="248" y="876"/>
                    <a:pt x="348" y="963"/>
                  </a:cubicBezTo>
                  <a:cubicBezTo>
                    <a:pt x="435" y="1037"/>
                    <a:pt x="526" y="1113"/>
                    <a:pt x="612" y="1187"/>
                  </a:cubicBezTo>
                  <a:cubicBezTo>
                    <a:pt x="723" y="1277"/>
                    <a:pt x="833" y="1364"/>
                    <a:pt x="944" y="1451"/>
                  </a:cubicBezTo>
                  <a:cubicBezTo>
                    <a:pt x="1040" y="1528"/>
                    <a:pt x="1137" y="1608"/>
                    <a:pt x="1231" y="1685"/>
                  </a:cubicBezTo>
                  <a:cubicBezTo>
                    <a:pt x="1281" y="1729"/>
                    <a:pt x="1332" y="1769"/>
                    <a:pt x="1381" y="1806"/>
                  </a:cubicBezTo>
                  <a:cubicBezTo>
                    <a:pt x="1432" y="1846"/>
                    <a:pt x="1482" y="1883"/>
                    <a:pt x="1532" y="1923"/>
                  </a:cubicBezTo>
                  <a:cubicBezTo>
                    <a:pt x="1633" y="2000"/>
                    <a:pt x="1730" y="2080"/>
                    <a:pt x="1830" y="2160"/>
                  </a:cubicBezTo>
                  <a:cubicBezTo>
                    <a:pt x="1937" y="2247"/>
                    <a:pt x="2044" y="2331"/>
                    <a:pt x="2158" y="2414"/>
                  </a:cubicBezTo>
                  <a:cubicBezTo>
                    <a:pt x="2261" y="2488"/>
                    <a:pt x="2365" y="2562"/>
                    <a:pt x="2465" y="2638"/>
                  </a:cubicBezTo>
                  <a:cubicBezTo>
                    <a:pt x="2572" y="2718"/>
                    <a:pt x="2679" y="2803"/>
                    <a:pt x="2786" y="2879"/>
                  </a:cubicBezTo>
                  <a:cubicBezTo>
                    <a:pt x="2890" y="2953"/>
                    <a:pt x="2991" y="3030"/>
                    <a:pt x="3094" y="3104"/>
                  </a:cubicBezTo>
                  <a:cubicBezTo>
                    <a:pt x="3144" y="3140"/>
                    <a:pt x="3198" y="3173"/>
                    <a:pt x="3248" y="3214"/>
                  </a:cubicBezTo>
                  <a:cubicBezTo>
                    <a:pt x="3272" y="3230"/>
                    <a:pt x="3292" y="3247"/>
                    <a:pt x="3315" y="3264"/>
                  </a:cubicBezTo>
                  <a:cubicBezTo>
                    <a:pt x="3355" y="3291"/>
                    <a:pt x="3392" y="3324"/>
                    <a:pt x="3445" y="3331"/>
                  </a:cubicBezTo>
                  <a:cubicBezTo>
                    <a:pt x="3450" y="3332"/>
                    <a:pt x="3456" y="3332"/>
                    <a:pt x="3462" y="3332"/>
                  </a:cubicBezTo>
                  <a:cubicBezTo>
                    <a:pt x="3479" y="3332"/>
                    <a:pt x="3498" y="3329"/>
                    <a:pt x="3512" y="3324"/>
                  </a:cubicBezTo>
                  <a:cubicBezTo>
                    <a:pt x="3536" y="3314"/>
                    <a:pt x="3553" y="3304"/>
                    <a:pt x="3569" y="3284"/>
                  </a:cubicBezTo>
                  <a:cubicBezTo>
                    <a:pt x="3585" y="3267"/>
                    <a:pt x="3596" y="3247"/>
                    <a:pt x="3606" y="3227"/>
                  </a:cubicBezTo>
                  <a:cubicBezTo>
                    <a:pt x="3622" y="3200"/>
                    <a:pt x="3636" y="3173"/>
                    <a:pt x="3649" y="3147"/>
                  </a:cubicBezTo>
                  <a:cubicBezTo>
                    <a:pt x="3676" y="3087"/>
                    <a:pt x="3683" y="3023"/>
                    <a:pt x="3693" y="2959"/>
                  </a:cubicBezTo>
                  <a:cubicBezTo>
                    <a:pt x="3699" y="2903"/>
                    <a:pt x="3713" y="2849"/>
                    <a:pt x="3726" y="2792"/>
                  </a:cubicBezTo>
                  <a:cubicBezTo>
                    <a:pt x="3733" y="2766"/>
                    <a:pt x="3740" y="2735"/>
                    <a:pt x="3743" y="2705"/>
                  </a:cubicBezTo>
                  <a:cubicBezTo>
                    <a:pt x="3749" y="2672"/>
                    <a:pt x="3753" y="2638"/>
                    <a:pt x="3756" y="2605"/>
                  </a:cubicBezTo>
                  <a:cubicBezTo>
                    <a:pt x="3760" y="2538"/>
                    <a:pt x="3753" y="2471"/>
                    <a:pt x="3743" y="2404"/>
                  </a:cubicBezTo>
                  <a:cubicBezTo>
                    <a:pt x="3729" y="2341"/>
                    <a:pt x="3716" y="2281"/>
                    <a:pt x="3706" y="2217"/>
                  </a:cubicBezTo>
                  <a:cubicBezTo>
                    <a:pt x="3693" y="2150"/>
                    <a:pt x="3676" y="2083"/>
                    <a:pt x="3662" y="2016"/>
                  </a:cubicBezTo>
                  <a:cubicBezTo>
                    <a:pt x="3646" y="1949"/>
                    <a:pt x="3622" y="1889"/>
                    <a:pt x="3599" y="1826"/>
                  </a:cubicBezTo>
                  <a:cubicBezTo>
                    <a:pt x="3576" y="1772"/>
                    <a:pt x="3556" y="1719"/>
                    <a:pt x="3528" y="1668"/>
                  </a:cubicBezTo>
                  <a:cubicBezTo>
                    <a:pt x="3499" y="1605"/>
                    <a:pt x="3465" y="1542"/>
                    <a:pt x="3432" y="1481"/>
                  </a:cubicBezTo>
                  <a:cubicBezTo>
                    <a:pt x="3418" y="1454"/>
                    <a:pt x="3402" y="1431"/>
                    <a:pt x="3388" y="1404"/>
                  </a:cubicBezTo>
                  <a:cubicBezTo>
                    <a:pt x="3372" y="1378"/>
                    <a:pt x="3355" y="1347"/>
                    <a:pt x="3335" y="1324"/>
                  </a:cubicBezTo>
                  <a:cubicBezTo>
                    <a:pt x="3298" y="1270"/>
                    <a:pt x="3261" y="1224"/>
                    <a:pt x="3221" y="1173"/>
                  </a:cubicBezTo>
                  <a:cubicBezTo>
                    <a:pt x="3178" y="1123"/>
                    <a:pt x="3134" y="1073"/>
                    <a:pt x="3094" y="1020"/>
                  </a:cubicBezTo>
                  <a:cubicBezTo>
                    <a:pt x="3057" y="976"/>
                    <a:pt x="3020" y="926"/>
                    <a:pt x="2983" y="883"/>
                  </a:cubicBezTo>
                  <a:cubicBezTo>
                    <a:pt x="2934" y="829"/>
                    <a:pt x="2886" y="779"/>
                    <a:pt x="2837" y="728"/>
                  </a:cubicBezTo>
                  <a:cubicBezTo>
                    <a:pt x="2786" y="679"/>
                    <a:pt x="2733" y="628"/>
                    <a:pt x="2682" y="582"/>
                  </a:cubicBezTo>
                  <a:cubicBezTo>
                    <a:pt x="2666" y="565"/>
                    <a:pt x="2650" y="551"/>
                    <a:pt x="2633" y="538"/>
                  </a:cubicBezTo>
                  <a:cubicBezTo>
                    <a:pt x="2599" y="511"/>
                    <a:pt x="2565" y="484"/>
                    <a:pt x="2536" y="461"/>
                  </a:cubicBezTo>
                  <a:cubicBezTo>
                    <a:pt x="2485" y="421"/>
                    <a:pt x="2435" y="381"/>
                    <a:pt x="2381" y="347"/>
                  </a:cubicBezTo>
                  <a:cubicBezTo>
                    <a:pt x="2275" y="281"/>
                    <a:pt x="2164" y="220"/>
                    <a:pt x="2048" y="177"/>
                  </a:cubicBezTo>
                  <a:cubicBezTo>
                    <a:pt x="1987" y="150"/>
                    <a:pt x="1923" y="134"/>
                    <a:pt x="1863" y="117"/>
                  </a:cubicBezTo>
                  <a:cubicBezTo>
                    <a:pt x="1810" y="100"/>
                    <a:pt x="1756" y="83"/>
                    <a:pt x="1702" y="69"/>
                  </a:cubicBezTo>
                  <a:cubicBezTo>
                    <a:pt x="1592" y="37"/>
                    <a:pt x="1478" y="17"/>
                    <a:pt x="1365" y="6"/>
                  </a:cubicBezTo>
                  <a:cubicBezTo>
                    <a:pt x="1324" y="2"/>
                    <a:pt x="1284" y="1"/>
                    <a:pt x="12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56"/>
            <p:cNvSpPr/>
            <p:nvPr/>
          </p:nvSpPr>
          <p:spPr>
            <a:xfrm>
              <a:off x="2297165" y="4582419"/>
              <a:ext cx="275716" cy="282972"/>
            </a:xfrm>
            <a:custGeom>
              <a:avLst/>
              <a:gdLst/>
              <a:ahLst/>
              <a:cxnLst/>
              <a:rect l="l" t="t" r="r" b="b"/>
              <a:pathLst>
                <a:path w="570" h="585" extrusionOk="0">
                  <a:moveTo>
                    <a:pt x="410" y="0"/>
                  </a:moveTo>
                  <a:cubicBezTo>
                    <a:pt x="406" y="0"/>
                    <a:pt x="403" y="0"/>
                    <a:pt x="399" y="1"/>
                  </a:cubicBezTo>
                  <a:cubicBezTo>
                    <a:pt x="359" y="4"/>
                    <a:pt x="328" y="24"/>
                    <a:pt x="305" y="51"/>
                  </a:cubicBezTo>
                  <a:cubicBezTo>
                    <a:pt x="248" y="115"/>
                    <a:pt x="192" y="175"/>
                    <a:pt x="135" y="235"/>
                  </a:cubicBezTo>
                  <a:cubicBezTo>
                    <a:pt x="112" y="261"/>
                    <a:pt x="88" y="289"/>
                    <a:pt x="64" y="315"/>
                  </a:cubicBezTo>
                  <a:cubicBezTo>
                    <a:pt x="27" y="362"/>
                    <a:pt x="1" y="422"/>
                    <a:pt x="7" y="482"/>
                  </a:cubicBezTo>
                  <a:cubicBezTo>
                    <a:pt x="7" y="522"/>
                    <a:pt x="38" y="559"/>
                    <a:pt x="72" y="576"/>
                  </a:cubicBezTo>
                  <a:cubicBezTo>
                    <a:pt x="86" y="582"/>
                    <a:pt x="100" y="585"/>
                    <a:pt x="113" y="585"/>
                  </a:cubicBezTo>
                  <a:cubicBezTo>
                    <a:pt x="131" y="585"/>
                    <a:pt x="148" y="580"/>
                    <a:pt x="165" y="573"/>
                  </a:cubicBezTo>
                  <a:cubicBezTo>
                    <a:pt x="188" y="562"/>
                    <a:pt x="212" y="553"/>
                    <a:pt x="232" y="539"/>
                  </a:cubicBezTo>
                  <a:cubicBezTo>
                    <a:pt x="248" y="525"/>
                    <a:pt x="268" y="505"/>
                    <a:pt x="282" y="489"/>
                  </a:cubicBezTo>
                  <a:cubicBezTo>
                    <a:pt x="305" y="465"/>
                    <a:pt x="328" y="439"/>
                    <a:pt x="348" y="416"/>
                  </a:cubicBezTo>
                  <a:cubicBezTo>
                    <a:pt x="405" y="352"/>
                    <a:pt x="462" y="292"/>
                    <a:pt x="519" y="232"/>
                  </a:cubicBezTo>
                  <a:cubicBezTo>
                    <a:pt x="569" y="175"/>
                    <a:pt x="556" y="81"/>
                    <a:pt x="499" y="34"/>
                  </a:cubicBezTo>
                  <a:cubicBezTo>
                    <a:pt x="475" y="13"/>
                    <a:pt x="443" y="0"/>
                    <a:pt x="410" y="0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56"/>
            <p:cNvSpPr/>
            <p:nvPr/>
          </p:nvSpPr>
          <p:spPr>
            <a:xfrm>
              <a:off x="2669140" y="4895381"/>
              <a:ext cx="248145" cy="229763"/>
            </a:xfrm>
            <a:custGeom>
              <a:avLst/>
              <a:gdLst/>
              <a:ahLst/>
              <a:cxnLst/>
              <a:rect l="l" t="t" r="r" b="b"/>
              <a:pathLst>
                <a:path w="513" h="475" extrusionOk="0">
                  <a:moveTo>
                    <a:pt x="354" y="0"/>
                  </a:moveTo>
                  <a:cubicBezTo>
                    <a:pt x="324" y="0"/>
                    <a:pt x="291" y="9"/>
                    <a:pt x="269" y="26"/>
                  </a:cubicBezTo>
                  <a:cubicBezTo>
                    <a:pt x="235" y="56"/>
                    <a:pt x="202" y="90"/>
                    <a:pt x="169" y="116"/>
                  </a:cubicBezTo>
                  <a:cubicBezTo>
                    <a:pt x="135" y="147"/>
                    <a:pt x="101" y="170"/>
                    <a:pt x="68" y="200"/>
                  </a:cubicBezTo>
                  <a:cubicBezTo>
                    <a:pt x="38" y="227"/>
                    <a:pt x="15" y="257"/>
                    <a:pt x="8" y="297"/>
                  </a:cubicBezTo>
                  <a:cubicBezTo>
                    <a:pt x="1" y="337"/>
                    <a:pt x="8" y="377"/>
                    <a:pt x="31" y="411"/>
                  </a:cubicBezTo>
                  <a:cubicBezTo>
                    <a:pt x="61" y="450"/>
                    <a:pt x="111" y="474"/>
                    <a:pt x="160" y="474"/>
                  </a:cubicBezTo>
                  <a:cubicBezTo>
                    <a:pt x="189" y="474"/>
                    <a:pt x="218" y="466"/>
                    <a:pt x="242" y="448"/>
                  </a:cubicBezTo>
                  <a:cubicBezTo>
                    <a:pt x="312" y="394"/>
                    <a:pt x="379" y="334"/>
                    <a:pt x="442" y="277"/>
                  </a:cubicBezTo>
                  <a:cubicBezTo>
                    <a:pt x="453" y="267"/>
                    <a:pt x="462" y="257"/>
                    <a:pt x="473" y="250"/>
                  </a:cubicBezTo>
                  <a:cubicBezTo>
                    <a:pt x="493" y="227"/>
                    <a:pt x="503" y="204"/>
                    <a:pt x="507" y="176"/>
                  </a:cubicBezTo>
                  <a:cubicBezTo>
                    <a:pt x="513" y="136"/>
                    <a:pt x="503" y="96"/>
                    <a:pt x="482" y="63"/>
                  </a:cubicBezTo>
                  <a:cubicBezTo>
                    <a:pt x="473" y="53"/>
                    <a:pt x="466" y="43"/>
                    <a:pt x="453" y="33"/>
                  </a:cubicBezTo>
                  <a:cubicBezTo>
                    <a:pt x="433" y="16"/>
                    <a:pt x="409" y="6"/>
                    <a:pt x="382" y="3"/>
                  </a:cubicBezTo>
                  <a:cubicBezTo>
                    <a:pt x="373" y="1"/>
                    <a:pt x="364" y="0"/>
                    <a:pt x="354" y="0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56"/>
            <p:cNvSpPr/>
            <p:nvPr/>
          </p:nvSpPr>
          <p:spPr>
            <a:xfrm>
              <a:off x="3076909" y="5179320"/>
              <a:ext cx="230247" cy="224926"/>
            </a:xfrm>
            <a:custGeom>
              <a:avLst/>
              <a:gdLst/>
              <a:ahLst/>
              <a:cxnLst/>
              <a:rect l="l" t="t" r="r" b="b"/>
              <a:pathLst>
                <a:path w="476" h="465" extrusionOk="0">
                  <a:moveTo>
                    <a:pt x="322" y="0"/>
                  </a:moveTo>
                  <a:cubicBezTo>
                    <a:pt x="318" y="0"/>
                    <a:pt x="313" y="1"/>
                    <a:pt x="309" y="1"/>
                  </a:cubicBezTo>
                  <a:cubicBezTo>
                    <a:pt x="272" y="4"/>
                    <a:pt x="241" y="21"/>
                    <a:pt x="218" y="51"/>
                  </a:cubicBezTo>
                  <a:cubicBezTo>
                    <a:pt x="185" y="85"/>
                    <a:pt x="155" y="118"/>
                    <a:pt x="125" y="154"/>
                  </a:cubicBezTo>
                  <a:cubicBezTo>
                    <a:pt x="111" y="168"/>
                    <a:pt x="95" y="185"/>
                    <a:pt x="85" y="198"/>
                  </a:cubicBezTo>
                  <a:cubicBezTo>
                    <a:pt x="65" y="231"/>
                    <a:pt x="41" y="262"/>
                    <a:pt x="25" y="295"/>
                  </a:cubicBezTo>
                  <a:cubicBezTo>
                    <a:pt x="1" y="342"/>
                    <a:pt x="18" y="406"/>
                    <a:pt x="58" y="439"/>
                  </a:cubicBezTo>
                  <a:cubicBezTo>
                    <a:pt x="79" y="455"/>
                    <a:pt x="108" y="465"/>
                    <a:pt x="135" y="465"/>
                  </a:cubicBezTo>
                  <a:cubicBezTo>
                    <a:pt x="159" y="465"/>
                    <a:pt x="183" y="458"/>
                    <a:pt x="201" y="443"/>
                  </a:cubicBezTo>
                  <a:cubicBezTo>
                    <a:pt x="249" y="409"/>
                    <a:pt x="292" y="369"/>
                    <a:pt x="332" y="325"/>
                  </a:cubicBezTo>
                  <a:cubicBezTo>
                    <a:pt x="366" y="292"/>
                    <a:pt x="396" y="259"/>
                    <a:pt x="426" y="222"/>
                  </a:cubicBezTo>
                  <a:cubicBezTo>
                    <a:pt x="476" y="168"/>
                    <a:pt x="462" y="78"/>
                    <a:pt x="409" y="31"/>
                  </a:cubicBezTo>
                  <a:cubicBezTo>
                    <a:pt x="383" y="10"/>
                    <a:pt x="354" y="0"/>
                    <a:pt x="322" y="0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56"/>
            <p:cNvSpPr/>
            <p:nvPr/>
          </p:nvSpPr>
          <p:spPr>
            <a:xfrm>
              <a:off x="3399062" y="5447780"/>
              <a:ext cx="264107" cy="282004"/>
            </a:xfrm>
            <a:custGeom>
              <a:avLst/>
              <a:gdLst/>
              <a:ahLst/>
              <a:cxnLst/>
              <a:rect l="l" t="t" r="r" b="b"/>
              <a:pathLst>
                <a:path w="546" h="583" extrusionOk="0">
                  <a:moveTo>
                    <a:pt x="389" y="1"/>
                  </a:moveTo>
                  <a:cubicBezTo>
                    <a:pt x="347" y="1"/>
                    <a:pt x="304" y="17"/>
                    <a:pt x="278" y="51"/>
                  </a:cubicBezTo>
                  <a:cubicBezTo>
                    <a:pt x="234" y="108"/>
                    <a:pt x="191" y="161"/>
                    <a:pt x="148" y="215"/>
                  </a:cubicBezTo>
                  <a:cubicBezTo>
                    <a:pt x="101" y="275"/>
                    <a:pt x="54" y="332"/>
                    <a:pt x="24" y="402"/>
                  </a:cubicBezTo>
                  <a:cubicBezTo>
                    <a:pt x="1" y="456"/>
                    <a:pt x="14" y="516"/>
                    <a:pt x="57" y="553"/>
                  </a:cubicBezTo>
                  <a:cubicBezTo>
                    <a:pt x="81" y="573"/>
                    <a:pt x="110" y="583"/>
                    <a:pt x="139" y="583"/>
                  </a:cubicBezTo>
                  <a:cubicBezTo>
                    <a:pt x="164" y="583"/>
                    <a:pt x="189" y="575"/>
                    <a:pt x="211" y="559"/>
                  </a:cubicBezTo>
                  <a:cubicBezTo>
                    <a:pt x="275" y="516"/>
                    <a:pt x="325" y="459"/>
                    <a:pt x="372" y="399"/>
                  </a:cubicBezTo>
                  <a:cubicBezTo>
                    <a:pt x="415" y="346"/>
                    <a:pt x="455" y="289"/>
                    <a:pt x="499" y="235"/>
                  </a:cubicBezTo>
                  <a:cubicBezTo>
                    <a:pt x="546" y="175"/>
                    <a:pt x="543" y="85"/>
                    <a:pt x="478" y="31"/>
                  </a:cubicBezTo>
                  <a:cubicBezTo>
                    <a:pt x="454" y="11"/>
                    <a:pt x="421" y="1"/>
                    <a:pt x="389" y="1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56"/>
            <p:cNvSpPr/>
            <p:nvPr/>
          </p:nvSpPr>
          <p:spPr>
            <a:xfrm>
              <a:off x="4083514" y="4346368"/>
              <a:ext cx="126733" cy="110770"/>
            </a:xfrm>
            <a:custGeom>
              <a:avLst/>
              <a:gdLst/>
              <a:ahLst/>
              <a:cxnLst/>
              <a:rect l="l" t="t" r="r" b="b"/>
              <a:pathLst>
                <a:path w="262" h="229" extrusionOk="0">
                  <a:moveTo>
                    <a:pt x="131" y="0"/>
                  </a:moveTo>
                  <a:cubicBezTo>
                    <a:pt x="95" y="0"/>
                    <a:pt x="59" y="16"/>
                    <a:pt x="37" y="44"/>
                  </a:cubicBezTo>
                  <a:cubicBezTo>
                    <a:pt x="0" y="98"/>
                    <a:pt x="14" y="167"/>
                    <a:pt x="60" y="208"/>
                  </a:cubicBezTo>
                  <a:cubicBezTo>
                    <a:pt x="80" y="222"/>
                    <a:pt x="103" y="229"/>
                    <a:pt x="127" y="229"/>
                  </a:cubicBezTo>
                  <a:cubicBezTo>
                    <a:pt x="163" y="229"/>
                    <a:pt x="198" y="213"/>
                    <a:pt x="221" y="184"/>
                  </a:cubicBezTo>
                  <a:cubicBezTo>
                    <a:pt x="261" y="131"/>
                    <a:pt x="247" y="64"/>
                    <a:pt x="198" y="24"/>
                  </a:cubicBezTo>
                  <a:cubicBezTo>
                    <a:pt x="179" y="8"/>
                    <a:pt x="155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56"/>
            <p:cNvSpPr/>
            <p:nvPr/>
          </p:nvSpPr>
          <p:spPr>
            <a:xfrm>
              <a:off x="4473386" y="4711570"/>
              <a:ext cx="141244" cy="124798"/>
            </a:xfrm>
            <a:custGeom>
              <a:avLst/>
              <a:gdLst/>
              <a:ahLst/>
              <a:cxnLst/>
              <a:rect l="l" t="t" r="r" b="b"/>
              <a:pathLst>
                <a:path w="292" h="258" extrusionOk="0">
                  <a:moveTo>
                    <a:pt x="148" y="1"/>
                  </a:moveTo>
                  <a:cubicBezTo>
                    <a:pt x="108" y="1"/>
                    <a:pt x="67" y="19"/>
                    <a:pt x="43" y="51"/>
                  </a:cubicBezTo>
                  <a:cubicBezTo>
                    <a:pt x="0" y="112"/>
                    <a:pt x="17" y="189"/>
                    <a:pt x="71" y="232"/>
                  </a:cubicBezTo>
                  <a:cubicBezTo>
                    <a:pt x="92" y="249"/>
                    <a:pt x="118" y="258"/>
                    <a:pt x="145" y="258"/>
                  </a:cubicBezTo>
                  <a:cubicBezTo>
                    <a:pt x="185" y="258"/>
                    <a:pt x="225" y="240"/>
                    <a:pt x="251" y="206"/>
                  </a:cubicBezTo>
                  <a:cubicBezTo>
                    <a:pt x="291" y="149"/>
                    <a:pt x="278" y="71"/>
                    <a:pt x="224" y="28"/>
                  </a:cubicBezTo>
                  <a:cubicBezTo>
                    <a:pt x="203" y="9"/>
                    <a:pt x="176" y="1"/>
                    <a:pt x="1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56"/>
            <p:cNvSpPr/>
            <p:nvPr/>
          </p:nvSpPr>
          <p:spPr>
            <a:xfrm>
              <a:off x="4274580" y="4457622"/>
              <a:ext cx="189132" cy="169299"/>
            </a:xfrm>
            <a:custGeom>
              <a:avLst/>
              <a:gdLst/>
              <a:ahLst/>
              <a:cxnLst/>
              <a:rect l="l" t="t" r="r" b="b"/>
              <a:pathLst>
                <a:path w="391" h="350" extrusionOk="0">
                  <a:moveTo>
                    <a:pt x="76" y="0"/>
                  </a:moveTo>
                  <a:cubicBezTo>
                    <a:pt x="73" y="0"/>
                    <a:pt x="70" y="0"/>
                    <a:pt x="67" y="1"/>
                  </a:cubicBezTo>
                  <a:cubicBezTo>
                    <a:pt x="30" y="8"/>
                    <a:pt x="0" y="45"/>
                    <a:pt x="3" y="85"/>
                  </a:cubicBezTo>
                  <a:cubicBezTo>
                    <a:pt x="7" y="108"/>
                    <a:pt x="13" y="135"/>
                    <a:pt x="17" y="161"/>
                  </a:cubicBezTo>
                  <a:cubicBezTo>
                    <a:pt x="20" y="181"/>
                    <a:pt x="27" y="198"/>
                    <a:pt x="30" y="215"/>
                  </a:cubicBezTo>
                  <a:cubicBezTo>
                    <a:pt x="37" y="235"/>
                    <a:pt x="47" y="252"/>
                    <a:pt x="57" y="269"/>
                  </a:cubicBezTo>
                  <a:cubicBezTo>
                    <a:pt x="63" y="279"/>
                    <a:pt x="77" y="289"/>
                    <a:pt x="87" y="299"/>
                  </a:cubicBezTo>
                  <a:cubicBezTo>
                    <a:pt x="97" y="309"/>
                    <a:pt x="113" y="316"/>
                    <a:pt x="127" y="322"/>
                  </a:cubicBezTo>
                  <a:cubicBezTo>
                    <a:pt x="144" y="332"/>
                    <a:pt x="164" y="336"/>
                    <a:pt x="181" y="339"/>
                  </a:cubicBezTo>
                  <a:cubicBezTo>
                    <a:pt x="190" y="339"/>
                    <a:pt x="201" y="342"/>
                    <a:pt x="214" y="342"/>
                  </a:cubicBezTo>
                  <a:cubicBezTo>
                    <a:pt x="222" y="343"/>
                    <a:pt x="229" y="344"/>
                    <a:pt x="237" y="344"/>
                  </a:cubicBezTo>
                  <a:cubicBezTo>
                    <a:pt x="251" y="344"/>
                    <a:pt x="265" y="342"/>
                    <a:pt x="281" y="342"/>
                  </a:cubicBezTo>
                  <a:lnTo>
                    <a:pt x="294" y="346"/>
                  </a:lnTo>
                  <a:cubicBezTo>
                    <a:pt x="301" y="349"/>
                    <a:pt x="308" y="350"/>
                    <a:pt x="315" y="350"/>
                  </a:cubicBezTo>
                  <a:cubicBezTo>
                    <a:pt x="342" y="350"/>
                    <a:pt x="367" y="333"/>
                    <a:pt x="378" y="309"/>
                  </a:cubicBezTo>
                  <a:cubicBezTo>
                    <a:pt x="391" y="275"/>
                    <a:pt x="374" y="235"/>
                    <a:pt x="341" y="226"/>
                  </a:cubicBezTo>
                  <a:cubicBezTo>
                    <a:pt x="328" y="218"/>
                    <a:pt x="314" y="218"/>
                    <a:pt x="298" y="215"/>
                  </a:cubicBezTo>
                  <a:lnTo>
                    <a:pt x="281" y="212"/>
                  </a:lnTo>
                  <a:cubicBezTo>
                    <a:pt x="261" y="209"/>
                    <a:pt x="241" y="202"/>
                    <a:pt x="221" y="198"/>
                  </a:cubicBezTo>
                  <a:cubicBezTo>
                    <a:pt x="207" y="192"/>
                    <a:pt x="194" y="189"/>
                    <a:pt x="181" y="181"/>
                  </a:cubicBezTo>
                  <a:lnTo>
                    <a:pt x="177" y="181"/>
                  </a:lnTo>
                  <a:lnTo>
                    <a:pt x="173" y="178"/>
                  </a:lnTo>
                  <a:cubicBezTo>
                    <a:pt x="170" y="169"/>
                    <a:pt x="167" y="158"/>
                    <a:pt x="164" y="149"/>
                  </a:cubicBezTo>
                  <a:cubicBezTo>
                    <a:pt x="157" y="121"/>
                    <a:pt x="153" y="92"/>
                    <a:pt x="150" y="65"/>
                  </a:cubicBezTo>
                  <a:cubicBezTo>
                    <a:pt x="147" y="45"/>
                    <a:pt x="137" y="28"/>
                    <a:pt x="124" y="18"/>
                  </a:cubicBezTo>
                  <a:cubicBezTo>
                    <a:pt x="110" y="7"/>
                    <a:pt x="93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64" name="Google Shape;2864;p56"/>
          <p:cNvGrpSpPr/>
          <p:nvPr/>
        </p:nvGrpSpPr>
        <p:grpSpPr>
          <a:xfrm>
            <a:off x="1938017" y="3709891"/>
            <a:ext cx="756671" cy="829709"/>
            <a:chOff x="4765025" y="1789925"/>
            <a:chExt cx="3141015" cy="3444207"/>
          </a:xfrm>
        </p:grpSpPr>
        <p:sp>
          <p:nvSpPr>
            <p:cNvPr id="2865" name="Google Shape;2865;p56"/>
            <p:cNvSpPr/>
            <p:nvPr/>
          </p:nvSpPr>
          <p:spPr>
            <a:xfrm>
              <a:off x="4831942" y="1864989"/>
              <a:ext cx="2994380" cy="3260621"/>
            </a:xfrm>
            <a:custGeom>
              <a:avLst/>
              <a:gdLst/>
              <a:ahLst/>
              <a:cxnLst/>
              <a:rect l="l" t="t" r="r" b="b"/>
              <a:pathLst>
                <a:path w="10292" h="11207" extrusionOk="0">
                  <a:moveTo>
                    <a:pt x="2545" y="0"/>
                  </a:moveTo>
                  <a:cubicBezTo>
                    <a:pt x="2522" y="0"/>
                    <a:pt x="2499" y="6"/>
                    <a:pt x="2482" y="14"/>
                  </a:cubicBezTo>
                  <a:cubicBezTo>
                    <a:pt x="2445" y="31"/>
                    <a:pt x="2415" y="60"/>
                    <a:pt x="2399" y="100"/>
                  </a:cubicBezTo>
                  <a:cubicBezTo>
                    <a:pt x="2382" y="137"/>
                    <a:pt x="2382" y="181"/>
                    <a:pt x="2399" y="218"/>
                  </a:cubicBezTo>
                  <a:cubicBezTo>
                    <a:pt x="2408" y="241"/>
                    <a:pt x="2422" y="258"/>
                    <a:pt x="2439" y="275"/>
                  </a:cubicBezTo>
                  <a:cubicBezTo>
                    <a:pt x="2419" y="301"/>
                    <a:pt x="2405" y="338"/>
                    <a:pt x="2405" y="372"/>
                  </a:cubicBezTo>
                  <a:lnTo>
                    <a:pt x="2402" y="395"/>
                  </a:lnTo>
                  <a:lnTo>
                    <a:pt x="2402" y="401"/>
                  </a:lnTo>
                  <a:cubicBezTo>
                    <a:pt x="2402" y="415"/>
                    <a:pt x="2402" y="429"/>
                    <a:pt x="2399" y="442"/>
                  </a:cubicBezTo>
                  <a:cubicBezTo>
                    <a:pt x="2395" y="505"/>
                    <a:pt x="2382" y="565"/>
                    <a:pt x="2372" y="619"/>
                  </a:cubicBezTo>
                  <a:lnTo>
                    <a:pt x="2365" y="659"/>
                  </a:lnTo>
                  <a:cubicBezTo>
                    <a:pt x="2355" y="702"/>
                    <a:pt x="2348" y="746"/>
                    <a:pt x="2342" y="790"/>
                  </a:cubicBezTo>
                  <a:lnTo>
                    <a:pt x="2335" y="813"/>
                  </a:lnTo>
                  <a:lnTo>
                    <a:pt x="2335" y="820"/>
                  </a:lnTo>
                  <a:cubicBezTo>
                    <a:pt x="2328" y="857"/>
                    <a:pt x="2325" y="897"/>
                    <a:pt x="2315" y="934"/>
                  </a:cubicBezTo>
                  <a:cubicBezTo>
                    <a:pt x="2302" y="977"/>
                    <a:pt x="2285" y="1020"/>
                    <a:pt x="2268" y="1060"/>
                  </a:cubicBezTo>
                  <a:lnTo>
                    <a:pt x="2268" y="1064"/>
                  </a:lnTo>
                  <a:cubicBezTo>
                    <a:pt x="2262" y="1080"/>
                    <a:pt x="2254" y="1097"/>
                    <a:pt x="2248" y="1114"/>
                  </a:cubicBezTo>
                  <a:cubicBezTo>
                    <a:pt x="2225" y="1174"/>
                    <a:pt x="2198" y="1241"/>
                    <a:pt x="2178" y="1315"/>
                  </a:cubicBezTo>
                  <a:cubicBezTo>
                    <a:pt x="2161" y="1375"/>
                    <a:pt x="2148" y="1438"/>
                    <a:pt x="2134" y="1499"/>
                  </a:cubicBezTo>
                  <a:lnTo>
                    <a:pt x="2134" y="1502"/>
                  </a:lnTo>
                  <a:lnTo>
                    <a:pt x="2128" y="1532"/>
                  </a:lnTo>
                  <a:cubicBezTo>
                    <a:pt x="2111" y="1539"/>
                    <a:pt x="2094" y="1545"/>
                    <a:pt x="2081" y="1559"/>
                  </a:cubicBezTo>
                  <a:lnTo>
                    <a:pt x="2064" y="1576"/>
                  </a:lnTo>
                  <a:lnTo>
                    <a:pt x="2044" y="1596"/>
                  </a:lnTo>
                  <a:cubicBezTo>
                    <a:pt x="2030" y="1613"/>
                    <a:pt x="2021" y="1633"/>
                    <a:pt x="2014" y="1653"/>
                  </a:cubicBezTo>
                  <a:cubicBezTo>
                    <a:pt x="1961" y="1753"/>
                    <a:pt x="1924" y="1863"/>
                    <a:pt x="1893" y="1957"/>
                  </a:cubicBezTo>
                  <a:cubicBezTo>
                    <a:pt x="1884" y="1997"/>
                    <a:pt x="1870" y="2037"/>
                    <a:pt x="1857" y="2077"/>
                  </a:cubicBezTo>
                  <a:lnTo>
                    <a:pt x="1853" y="2087"/>
                  </a:lnTo>
                  <a:cubicBezTo>
                    <a:pt x="1837" y="2127"/>
                    <a:pt x="1817" y="2164"/>
                    <a:pt x="1800" y="2204"/>
                  </a:cubicBezTo>
                  <a:lnTo>
                    <a:pt x="1790" y="2228"/>
                  </a:lnTo>
                  <a:cubicBezTo>
                    <a:pt x="1777" y="2261"/>
                    <a:pt x="1760" y="2295"/>
                    <a:pt x="1746" y="2328"/>
                  </a:cubicBezTo>
                  <a:lnTo>
                    <a:pt x="1726" y="2378"/>
                  </a:lnTo>
                  <a:cubicBezTo>
                    <a:pt x="1640" y="2582"/>
                    <a:pt x="1549" y="2797"/>
                    <a:pt x="1452" y="3004"/>
                  </a:cubicBezTo>
                  <a:cubicBezTo>
                    <a:pt x="1382" y="3158"/>
                    <a:pt x="1298" y="3338"/>
                    <a:pt x="1218" y="3525"/>
                  </a:cubicBezTo>
                  <a:cubicBezTo>
                    <a:pt x="1208" y="3549"/>
                    <a:pt x="1195" y="3575"/>
                    <a:pt x="1184" y="3599"/>
                  </a:cubicBezTo>
                  <a:lnTo>
                    <a:pt x="1184" y="3602"/>
                  </a:lnTo>
                  <a:cubicBezTo>
                    <a:pt x="1158" y="3659"/>
                    <a:pt x="1131" y="3716"/>
                    <a:pt x="1111" y="3773"/>
                  </a:cubicBezTo>
                  <a:cubicBezTo>
                    <a:pt x="1104" y="3796"/>
                    <a:pt x="1098" y="3823"/>
                    <a:pt x="1091" y="3850"/>
                  </a:cubicBezTo>
                  <a:cubicBezTo>
                    <a:pt x="1084" y="3863"/>
                    <a:pt x="1081" y="3876"/>
                    <a:pt x="1078" y="3890"/>
                  </a:cubicBezTo>
                  <a:cubicBezTo>
                    <a:pt x="1074" y="3903"/>
                    <a:pt x="1067" y="3920"/>
                    <a:pt x="1064" y="3933"/>
                  </a:cubicBezTo>
                  <a:cubicBezTo>
                    <a:pt x="1044" y="3997"/>
                    <a:pt x="1021" y="4057"/>
                    <a:pt x="1034" y="4121"/>
                  </a:cubicBezTo>
                  <a:cubicBezTo>
                    <a:pt x="1041" y="4168"/>
                    <a:pt x="1058" y="4208"/>
                    <a:pt x="1084" y="4245"/>
                  </a:cubicBezTo>
                  <a:cubicBezTo>
                    <a:pt x="1115" y="4282"/>
                    <a:pt x="1148" y="4308"/>
                    <a:pt x="1191" y="4325"/>
                  </a:cubicBezTo>
                  <a:cubicBezTo>
                    <a:pt x="1204" y="4331"/>
                    <a:pt x="1215" y="4334"/>
                    <a:pt x="1228" y="4338"/>
                  </a:cubicBezTo>
                  <a:lnTo>
                    <a:pt x="1221" y="4355"/>
                  </a:lnTo>
                  <a:cubicBezTo>
                    <a:pt x="1211" y="4388"/>
                    <a:pt x="1201" y="4422"/>
                    <a:pt x="1191" y="4455"/>
                  </a:cubicBezTo>
                  <a:cubicBezTo>
                    <a:pt x="1184" y="4475"/>
                    <a:pt x="1178" y="4492"/>
                    <a:pt x="1171" y="4512"/>
                  </a:cubicBezTo>
                  <a:lnTo>
                    <a:pt x="1168" y="4526"/>
                  </a:lnTo>
                  <a:cubicBezTo>
                    <a:pt x="1158" y="4552"/>
                    <a:pt x="1151" y="4583"/>
                    <a:pt x="1141" y="4609"/>
                  </a:cubicBezTo>
                  <a:lnTo>
                    <a:pt x="1111" y="4699"/>
                  </a:lnTo>
                  <a:cubicBezTo>
                    <a:pt x="1101" y="4719"/>
                    <a:pt x="1095" y="4743"/>
                    <a:pt x="1087" y="4763"/>
                  </a:cubicBezTo>
                  <a:cubicBezTo>
                    <a:pt x="1061" y="4839"/>
                    <a:pt x="1027" y="4916"/>
                    <a:pt x="997" y="4993"/>
                  </a:cubicBezTo>
                  <a:lnTo>
                    <a:pt x="987" y="5017"/>
                  </a:lnTo>
                  <a:cubicBezTo>
                    <a:pt x="981" y="5030"/>
                    <a:pt x="974" y="5047"/>
                    <a:pt x="967" y="5060"/>
                  </a:cubicBezTo>
                  <a:lnTo>
                    <a:pt x="927" y="5164"/>
                  </a:lnTo>
                  <a:cubicBezTo>
                    <a:pt x="900" y="5231"/>
                    <a:pt x="870" y="5298"/>
                    <a:pt x="843" y="5365"/>
                  </a:cubicBezTo>
                  <a:cubicBezTo>
                    <a:pt x="797" y="5482"/>
                    <a:pt x="749" y="5595"/>
                    <a:pt x="703" y="5702"/>
                  </a:cubicBezTo>
                  <a:cubicBezTo>
                    <a:pt x="683" y="5742"/>
                    <a:pt x="663" y="5783"/>
                    <a:pt x="646" y="5823"/>
                  </a:cubicBezTo>
                  <a:cubicBezTo>
                    <a:pt x="616" y="5887"/>
                    <a:pt x="586" y="5947"/>
                    <a:pt x="562" y="6010"/>
                  </a:cubicBezTo>
                  <a:cubicBezTo>
                    <a:pt x="516" y="6120"/>
                    <a:pt x="472" y="6231"/>
                    <a:pt x="428" y="6344"/>
                  </a:cubicBezTo>
                  <a:lnTo>
                    <a:pt x="408" y="6389"/>
                  </a:lnTo>
                  <a:cubicBezTo>
                    <a:pt x="375" y="6475"/>
                    <a:pt x="338" y="6569"/>
                    <a:pt x="308" y="6662"/>
                  </a:cubicBezTo>
                  <a:cubicBezTo>
                    <a:pt x="265" y="6786"/>
                    <a:pt x="238" y="6920"/>
                    <a:pt x="215" y="7034"/>
                  </a:cubicBezTo>
                  <a:lnTo>
                    <a:pt x="212" y="7037"/>
                  </a:lnTo>
                  <a:cubicBezTo>
                    <a:pt x="198" y="7104"/>
                    <a:pt x="188" y="7174"/>
                    <a:pt x="181" y="7241"/>
                  </a:cubicBezTo>
                  <a:lnTo>
                    <a:pt x="178" y="7251"/>
                  </a:lnTo>
                  <a:cubicBezTo>
                    <a:pt x="175" y="7281"/>
                    <a:pt x="171" y="7315"/>
                    <a:pt x="164" y="7344"/>
                  </a:cubicBezTo>
                  <a:cubicBezTo>
                    <a:pt x="151" y="7438"/>
                    <a:pt x="131" y="7539"/>
                    <a:pt x="107" y="7645"/>
                  </a:cubicBezTo>
                  <a:lnTo>
                    <a:pt x="94" y="7713"/>
                  </a:lnTo>
                  <a:cubicBezTo>
                    <a:pt x="81" y="7776"/>
                    <a:pt x="64" y="7840"/>
                    <a:pt x="47" y="7906"/>
                  </a:cubicBezTo>
                  <a:cubicBezTo>
                    <a:pt x="34" y="7960"/>
                    <a:pt x="17" y="8024"/>
                    <a:pt x="7" y="8090"/>
                  </a:cubicBezTo>
                  <a:lnTo>
                    <a:pt x="7" y="8107"/>
                  </a:lnTo>
                  <a:lnTo>
                    <a:pt x="4" y="8121"/>
                  </a:lnTo>
                  <a:cubicBezTo>
                    <a:pt x="0" y="8141"/>
                    <a:pt x="4" y="8161"/>
                    <a:pt x="4" y="8181"/>
                  </a:cubicBezTo>
                  <a:lnTo>
                    <a:pt x="4" y="8190"/>
                  </a:lnTo>
                  <a:cubicBezTo>
                    <a:pt x="7" y="8235"/>
                    <a:pt x="31" y="8291"/>
                    <a:pt x="64" y="8325"/>
                  </a:cubicBezTo>
                  <a:lnTo>
                    <a:pt x="74" y="8338"/>
                  </a:lnTo>
                  <a:lnTo>
                    <a:pt x="78" y="8341"/>
                  </a:lnTo>
                  <a:cubicBezTo>
                    <a:pt x="94" y="8358"/>
                    <a:pt x="111" y="8378"/>
                    <a:pt x="135" y="8395"/>
                  </a:cubicBezTo>
                  <a:cubicBezTo>
                    <a:pt x="144" y="8402"/>
                    <a:pt x="155" y="8408"/>
                    <a:pt x="161" y="8418"/>
                  </a:cubicBezTo>
                  <a:lnTo>
                    <a:pt x="164" y="8418"/>
                  </a:lnTo>
                  <a:cubicBezTo>
                    <a:pt x="175" y="8425"/>
                    <a:pt x="181" y="8435"/>
                    <a:pt x="192" y="8442"/>
                  </a:cubicBezTo>
                  <a:cubicBezTo>
                    <a:pt x="228" y="8468"/>
                    <a:pt x="272" y="8499"/>
                    <a:pt x="325" y="8532"/>
                  </a:cubicBezTo>
                  <a:lnTo>
                    <a:pt x="348" y="8548"/>
                  </a:lnTo>
                  <a:cubicBezTo>
                    <a:pt x="362" y="8556"/>
                    <a:pt x="375" y="8565"/>
                    <a:pt x="385" y="8572"/>
                  </a:cubicBezTo>
                  <a:cubicBezTo>
                    <a:pt x="399" y="8579"/>
                    <a:pt x="412" y="8589"/>
                    <a:pt x="422" y="8599"/>
                  </a:cubicBezTo>
                  <a:cubicBezTo>
                    <a:pt x="432" y="8609"/>
                    <a:pt x="439" y="8616"/>
                    <a:pt x="448" y="8622"/>
                  </a:cubicBezTo>
                  <a:lnTo>
                    <a:pt x="465" y="8636"/>
                  </a:lnTo>
                  <a:lnTo>
                    <a:pt x="468" y="8636"/>
                  </a:lnTo>
                  <a:cubicBezTo>
                    <a:pt x="485" y="8649"/>
                    <a:pt x="502" y="8662"/>
                    <a:pt x="519" y="8672"/>
                  </a:cubicBezTo>
                  <a:cubicBezTo>
                    <a:pt x="553" y="8692"/>
                    <a:pt x="586" y="8712"/>
                    <a:pt x="619" y="8729"/>
                  </a:cubicBezTo>
                  <a:cubicBezTo>
                    <a:pt x="646" y="8743"/>
                    <a:pt x="673" y="8756"/>
                    <a:pt x="703" y="8769"/>
                  </a:cubicBezTo>
                  <a:lnTo>
                    <a:pt x="709" y="8772"/>
                  </a:lnTo>
                  <a:cubicBezTo>
                    <a:pt x="726" y="8780"/>
                    <a:pt x="743" y="8786"/>
                    <a:pt x="760" y="8792"/>
                  </a:cubicBezTo>
                  <a:cubicBezTo>
                    <a:pt x="810" y="8820"/>
                    <a:pt x="863" y="8843"/>
                    <a:pt x="910" y="8870"/>
                  </a:cubicBezTo>
                  <a:lnTo>
                    <a:pt x="917" y="8870"/>
                  </a:lnTo>
                  <a:cubicBezTo>
                    <a:pt x="990" y="8906"/>
                    <a:pt x="1064" y="8940"/>
                    <a:pt x="1135" y="8967"/>
                  </a:cubicBezTo>
                  <a:lnTo>
                    <a:pt x="1184" y="8987"/>
                  </a:lnTo>
                  <a:cubicBezTo>
                    <a:pt x="1208" y="8997"/>
                    <a:pt x="1231" y="9007"/>
                    <a:pt x="1255" y="9017"/>
                  </a:cubicBezTo>
                  <a:lnTo>
                    <a:pt x="1305" y="9037"/>
                  </a:lnTo>
                  <a:cubicBezTo>
                    <a:pt x="1339" y="9050"/>
                    <a:pt x="1371" y="9067"/>
                    <a:pt x="1405" y="9081"/>
                  </a:cubicBezTo>
                  <a:cubicBezTo>
                    <a:pt x="1462" y="9104"/>
                    <a:pt x="1519" y="9127"/>
                    <a:pt x="1576" y="9147"/>
                  </a:cubicBezTo>
                  <a:cubicBezTo>
                    <a:pt x="1810" y="9241"/>
                    <a:pt x="2044" y="9321"/>
                    <a:pt x="2242" y="9388"/>
                  </a:cubicBezTo>
                  <a:cubicBezTo>
                    <a:pt x="2299" y="9408"/>
                    <a:pt x="2359" y="9428"/>
                    <a:pt x="2415" y="9451"/>
                  </a:cubicBezTo>
                  <a:cubicBezTo>
                    <a:pt x="2465" y="9468"/>
                    <a:pt x="2519" y="9488"/>
                    <a:pt x="2572" y="9508"/>
                  </a:cubicBezTo>
                  <a:cubicBezTo>
                    <a:pt x="2663" y="9535"/>
                    <a:pt x="2746" y="9569"/>
                    <a:pt x="2830" y="9602"/>
                  </a:cubicBezTo>
                  <a:cubicBezTo>
                    <a:pt x="2856" y="9612"/>
                    <a:pt x="2884" y="9622"/>
                    <a:pt x="2907" y="9632"/>
                  </a:cubicBezTo>
                  <a:cubicBezTo>
                    <a:pt x="2977" y="9659"/>
                    <a:pt x="3047" y="9683"/>
                    <a:pt x="3117" y="9709"/>
                  </a:cubicBezTo>
                  <a:lnTo>
                    <a:pt x="3124" y="9709"/>
                  </a:lnTo>
                  <a:cubicBezTo>
                    <a:pt x="3168" y="9726"/>
                    <a:pt x="3208" y="9740"/>
                    <a:pt x="3248" y="9756"/>
                  </a:cubicBezTo>
                  <a:cubicBezTo>
                    <a:pt x="3318" y="9780"/>
                    <a:pt x="3389" y="9809"/>
                    <a:pt x="3455" y="9836"/>
                  </a:cubicBezTo>
                  <a:lnTo>
                    <a:pt x="3492" y="9853"/>
                  </a:lnTo>
                  <a:cubicBezTo>
                    <a:pt x="3526" y="9863"/>
                    <a:pt x="3555" y="9876"/>
                    <a:pt x="3586" y="9890"/>
                  </a:cubicBezTo>
                  <a:cubicBezTo>
                    <a:pt x="3833" y="9987"/>
                    <a:pt x="4037" y="10064"/>
                    <a:pt x="4231" y="10131"/>
                  </a:cubicBezTo>
                  <a:cubicBezTo>
                    <a:pt x="4315" y="10157"/>
                    <a:pt x="4395" y="10191"/>
                    <a:pt x="4475" y="10221"/>
                  </a:cubicBezTo>
                  <a:cubicBezTo>
                    <a:pt x="4502" y="10231"/>
                    <a:pt x="4532" y="10245"/>
                    <a:pt x="4562" y="10254"/>
                  </a:cubicBezTo>
                  <a:lnTo>
                    <a:pt x="4572" y="10257"/>
                  </a:lnTo>
                  <a:cubicBezTo>
                    <a:pt x="4679" y="10297"/>
                    <a:pt x="4787" y="10342"/>
                    <a:pt x="4894" y="10378"/>
                  </a:cubicBezTo>
                  <a:cubicBezTo>
                    <a:pt x="4927" y="10391"/>
                    <a:pt x="4960" y="10402"/>
                    <a:pt x="4994" y="10411"/>
                  </a:cubicBezTo>
                  <a:cubicBezTo>
                    <a:pt x="5074" y="10442"/>
                    <a:pt x="5164" y="10472"/>
                    <a:pt x="5248" y="10505"/>
                  </a:cubicBezTo>
                  <a:cubicBezTo>
                    <a:pt x="5292" y="10522"/>
                    <a:pt x="5332" y="10538"/>
                    <a:pt x="5375" y="10555"/>
                  </a:cubicBezTo>
                  <a:cubicBezTo>
                    <a:pt x="5439" y="10582"/>
                    <a:pt x="5502" y="10606"/>
                    <a:pt x="5569" y="10632"/>
                  </a:cubicBezTo>
                  <a:lnTo>
                    <a:pt x="5593" y="10643"/>
                  </a:lnTo>
                  <a:cubicBezTo>
                    <a:pt x="5696" y="10683"/>
                    <a:pt x="5800" y="10723"/>
                    <a:pt x="5906" y="10759"/>
                  </a:cubicBezTo>
                  <a:cubicBezTo>
                    <a:pt x="5940" y="10769"/>
                    <a:pt x="5974" y="10783"/>
                    <a:pt x="6007" y="10793"/>
                  </a:cubicBezTo>
                  <a:lnTo>
                    <a:pt x="6024" y="10796"/>
                  </a:lnTo>
                  <a:lnTo>
                    <a:pt x="6081" y="10816"/>
                  </a:lnTo>
                  <a:cubicBezTo>
                    <a:pt x="6111" y="10826"/>
                    <a:pt x="6138" y="10836"/>
                    <a:pt x="6167" y="10847"/>
                  </a:cubicBezTo>
                  <a:cubicBezTo>
                    <a:pt x="6195" y="10856"/>
                    <a:pt x="6221" y="10867"/>
                    <a:pt x="6252" y="10873"/>
                  </a:cubicBezTo>
                  <a:cubicBezTo>
                    <a:pt x="6305" y="10893"/>
                    <a:pt x="6358" y="10910"/>
                    <a:pt x="6408" y="10930"/>
                  </a:cubicBezTo>
                  <a:cubicBezTo>
                    <a:pt x="6465" y="10953"/>
                    <a:pt x="6516" y="10970"/>
                    <a:pt x="6562" y="10987"/>
                  </a:cubicBezTo>
                  <a:cubicBezTo>
                    <a:pt x="6596" y="10997"/>
                    <a:pt x="6629" y="11007"/>
                    <a:pt x="6666" y="11020"/>
                  </a:cubicBezTo>
                  <a:lnTo>
                    <a:pt x="6673" y="11020"/>
                  </a:lnTo>
                  <a:lnTo>
                    <a:pt x="6720" y="11037"/>
                  </a:lnTo>
                  <a:cubicBezTo>
                    <a:pt x="6746" y="11044"/>
                    <a:pt x="6769" y="11054"/>
                    <a:pt x="6797" y="11064"/>
                  </a:cubicBezTo>
                  <a:cubicBezTo>
                    <a:pt x="6823" y="11070"/>
                    <a:pt x="6846" y="11080"/>
                    <a:pt x="6874" y="11087"/>
                  </a:cubicBezTo>
                  <a:cubicBezTo>
                    <a:pt x="6900" y="11097"/>
                    <a:pt x="6930" y="11107"/>
                    <a:pt x="6957" y="11120"/>
                  </a:cubicBezTo>
                  <a:lnTo>
                    <a:pt x="6964" y="11120"/>
                  </a:lnTo>
                  <a:cubicBezTo>
                    <a:pt x="6984" y="11131"/>
                    <a:pt x="7004" y="11137"/>
                    <a:pt x="7024" y="11144"/>
                  </a:cubicBezTo>
                  <a:cubicBezTo>
                    <a:pt x="7084" y="11164"/>
                    <a:pt x="7151" y="11180"/>
                    <a:pt x="7221" y="11191"/>
                  </a:cubicBezTo>
                  <a:lnTo>
                    <a:pt x="7224" y="11194"/>
                  </a:lnTo>
                  <a:cubicBezTo>
                    <a:pt x="7267" y="11200"/>
                    <a:pt x="7312" y="11207"/>
                    <a:pt x="7356" y="11207"/>
                  </a:cubicBezTo>
                  <a:cubicBezTo>
                    <a:pt x="7412" y="11207"/>
                    <a:pt x="7467" y="11196"/>
                    <a:pt x="7516" y="11160"/>
                  </a:cubicBezTo>
                  <a:cubicBezTo>
                    <a:pt x="7562" y="11127"/>
                    <a:pt x="7589" y="11074"/>
                    <a:pt x="7616" y="11024"/>
                  </a:cubicBezTo>
                  <a:cubicBezTo>
                    <a:pt x="7619" y="11013"/>
                    <a:pt x="7623" y="11004"/>
                    <a:pt x="7629" y="10997"/>
                  </a:cubicBezTo>
                  <a:cubicBezTo>
                    <a:pt x="7636" y="10984"/>
                    <a:pt x="7643" y="10973"/>
                    <a:pt x="7649" y="10964"/>
                  </a:cubicBezTo>
                  <a:cubicBezTo>
                    <a:pt x="7669" y="10933"/>
                    <a:pt x="7692" y="10896"/>
                    <a:pt x="7706" y="10859"/>
                  </a:cubicBezTo>
                  <a:cubicBezTo>
                    <a:pt x="7726" y="10816"/>
                    <a:pt x="7743" y="10773"/>
                    <a:pt x="7763" y="10719"/>
                  </a:cubicBezTo>
                  <a:cubicBezTo>
                    <a:pt x="7790" y="10643"/>
                    <a:pt x="7823" y="10566"/>
                    <a:pt x="7853" y="10492"/>
                  </a:cubicBezTo>
                  <a:lnTo>
                    <a:pt x="7857" y="10489"/>
                  </a:lnTo>
                  <a:lnTo>
                    <a:pt x="7873" y="10452"/>
                  </a:lnTo>
                  <a:cubicBezTo>
                    <a:pt x="7913" y="10354"/>
                    <a:pt x="7957" y="10251"/>
                    <a:pt x="8007" y="10147"/>
                  </a:cubicBezTo>
                  <a:cubicBezTo>
                    <a:pt x="8024" y="10110"/>
                    <a:pt x="8044" y="10074"/>
                    <a:pt x="8064" y="10037"/>
                  </a:cubicBezTo>
                  <a:lnTo>
                    <a:pt x="8064" y="10033"/>
                  </a:lnTo>
                  <a:cubicBezTo>
                    <a:pt x="8094" y="9970"/>
                    <a:pt x="8127" y="9907"/>
                    <a:pt x="8158" y="9840"/>
                  </a:cubicBezTo>
                  <a:cubicBezTo>
                    <a:pt x="8234" y="9655"/>
                    <a:pt x="8325" y="9439"/>
                    <a:pt x="8385" y="9207"/>
                  </a:cubicBezTo>
                  <a:cubicBezTo>
                    <a:pt x="8419" y="9084"/>
                    <a:pt x="8455" y="8960"/>
                    <a:pt x="8482" y="8877"/>
                  </a:cubicBezTo>
                  <a:cubicBezTo>
                    <a:pt x="8489" y="8853"/>
                    <a:pt x="8495" y="8826"/>
                    <a:pt x="8502" y="8803"/>
                  </a:cubicBezTo>
                  <a:cubicBezTo>
                    <a:pt x="8509" y="8772"/>
                    <a:pt x="8519" y="8743"/>
                    <a:pt x="8526" y="8712"/>
                  </a:cubicBezTo>
                  <a:cubicBezTo>
                    <a:pt x="8539" y="8676"/>
                    <a:pt x="8549" y="8636"/>
                    <a:pt x="8559" y="8599"/>
                  </a:cubicBezTo>
                  <a:cubicBezTo>
                    <a:pt x="8566" y="8582"/>
                    <a:pt x="8569" y="8565"/>
                    <a:pt x="8575" y="8545"/>
                  </a:cubicBezTo>
                  <a:cubicBezTo>
                    <a:pt x="8606" y="8442"/>
                    <a:pt x="8646" y="8331"/>
                    <a:pt x="8700" y="8215"/>
                  </a:cubicBezTo>
                  <a:cubicBezTo>
                    <a:pt x="8740" y="8124"/>
                    <a:pt x="8796" y="7997"/>
                    <a:pt x="8856" y="7880"/>
                  </a:cubicBezTo>
                  <a:cubicBezTo>
                    <a:pt x="8867" y="7857"/>
                    <a:pt x="8880" y="7833"/>
                    <a:pt x="8893" y="7809"/>
                  </a:cubicBezTo>
                  <a:cubicBezTo>
                    <a:pt x="8910" y="7780"/>
                    <a:pt x="8924" y="7749"/>
                    <a:pt x="8941" y="7719"/>
                  </a:cubicBezTo>
                  <a:cubicBezTo>
                    <a:pt x="8967" y="7669"/>
                    <a:pt x="8990" y="7616"/>
                    <a:pt x="9010" y="7562"/>
                  </a:cubicBezTo>
                  <a:lnTo>
                    <a:pt x="9014" y="7559"/>
                  </a:lnTo>
                  <a:lnTo>
                    <a:pt x="9047" y="7475"/>
                  </a:lnTo>
                  <a:cubicBezTo>
                    <a:pt x="9081" y="7395"/>
                    <a:pt x="9114" y="7312"/>
                    <a:pt x="9148" y="7231"/>
                  </a:cubicBezTo>
                  <a:cubicBezTo>
                    <a:pt x="9221" y="7047"/>
                    <a:pt x="9302" y="6856"/>
                    <a:pt x="9365" y="6665"/>
                  </a:cubicBezTo>
                  <a:cubicBezTo>
                    <a:pt x="9378" y="6622"/>
                    <a:pt x="9388" y="6576"/>
                    <a:pt x="9402" y="6535"/>
                  </a:cubicBezTo>
                  <a:lnTo>
                    <a:pt x="9402" y="6532"/>
                  </a:lnTo>
                  <a:cubicBezTo>
                    <a:pt x="9409" y="6502"/>
                    <a:pt x="9418" y="6472"/>
                    <a:pt x="9425" y="6445"/>
                  </a:cubicBezTo>
                  <a:cubicBezTo>
                    <a:pt x="9432" y="6429"/>
                    <a:pt x="9435" y="6412"/>
                    <a:pt x="9442" y="6398"/>
                  </a:cubicBezTo>
                  <a:cubicBezTo>
                    <a:pt x="9445" y="6378"/>
                    <a:pt x="9452" y="6358"/>
                    <a:pt x="9458" y="6338"/>
                  </a:cubicBezTo>
                  <a:cubicBezTo>
                    <a:pt x="9465" y="6315"/>
                    <a:pt x="9472" y="6295"/>
                    <a:pt x="9478" y="6271"/>
                  </a:cubicBezTo>
                  <a:cubicBezTo>
                    <a:pt x="9492" y="6231"/>
                    <a:pt x="9502" y="6191"/>
                    <a:pt x="9509" y="6154"/>
                  </a:cubicBezTo>
                  <a:lnTo>
                    <a:pt x="9518" y="6120"/>
                  </a:lnTo>
                  <a:lnTo>
                    <a:pt x="9529" y="6080"/>
                  </a:lnTo>
                  <a:cubicBezTo>
                    <a:pt x="9543" y="6034"/>
                    <a:pt x="9555" y="5980"/>
                    <a:pt x="9572" y="5930"/>
                  </a:cubicBezTo>
                  <a:cubicBezTo>
                    <a:pt x="9586" y="5883"/>
                    <a:pt x="9603" y="5839"/>
                    <a:pt x="9619" y="5796"/>
                  </a:cubicBezTo>
                  <a:lnTo>
                    <a:pt x="9623" y="5787"/>
                  </a:lnTo>
                  <a:cubicBezTo>
                    <a:pt x="9632" y="5762"/>
                    <a:pt x="9643" y="5736"/>
                    <a:pt x="9649" y="5713"/>
                  </a:cubicBezTo>
                  <a:cubicBezTo>
                    <a:pt x="9686" y="5609"/>
                    <a:pt x="9713" y="5495"/>
                    <a:pt x="9739" y="5392"/>
                  </a:cubicBezTo>
                  <a:lnTo>
                    <a:pt x="9743" y="5372"/>
                  </a:lnTo>
                  <a:cubicBezTo>
                    <a:pt x="9750" y="5345"/>
                    <a:pt x="9756" y="5318"/>
                    <a:pt x="9759" y="5291"/>
                  </a:cubicBezTo>
                  <a:cubicBezTo>
                    <a:pt x="9773" y="5258"/>
                    <a:pt x="9783" y="5225"/>
                    <a:pt x="9793" y="5191"/>
                  </a:cubicBezTo>
                  <a:cubicBezTo>
                    <a:pt x="9819" y="5107"/>
                    <a:pt x="9850" y="5020"/>
                    <a:pt x="9860" y="4933"/>
                  </a:cubicBezTo>
                  <a:lnTo>
                    <a:pt x="9867" y="4904"/>
                  </a:lnTo>
                  <a:cubicBezTo>
                    <a:pt x="9873" y="4859"/>
                    <a:pt x="9880" y="4816"/>
                    <a:pt x="9887" y="4773"/>
                  </a:cubicBezTo>
                  <a:lnTo>
                    <a:pt x="9893" y="4743"/>
                  </a:lnTo>
                  <a:cubicBezTo>
                    <a:pt x="9904" y="4696"/>
                    <a:pt x="9913" y="4646"/>
                    <a:pt x="9920" y="4595"/>
                  </a:cubicBezTo>
                  <a:cubicBezTo>
                    <a:pt x="9924" y="4558"/>
                    <a:pt x="9927" y="4522"/>
                    <a:pt x="9930" y="4485"/>
                  </a:cubicBezTo>
                  <a:cubicBezTo>
                    <a:pt x="9937" y="4418"/>
                    <a:pt x="9947" y="4342"/>
                    <a:pt x="9957" y="4268"/>
                  </a:cubicBezTo>
                  <a:cubicBezTo>
                    <a:pt x="9964" y="4231"/>
                    <a:pt x="9967" y="4194"/>
                    <a:pt x="9970" y="4157"/>
                  </a:cubicBezTo>
                  <a:cubicBezTo>
                    <a:pt x="9974" y="4134"/>
                    <a:pt x="9977" y="4107"/>
                    <a:pt x="9977" y="4084"/>
                  </a:cubicBezTo>
                  <a:cubicBezTo>
                    <a:pt x="9987" y="4024"/>
                    <a:pt x="9994" y="3964"/>
                    <a:pt x="10000" y="3907"/>
                  </a:cubicBezTo>
                  <a:cubicBezTo>
                    <a:pt x="10004" y="3883"/>
                    <a:pt x="10007" y="3860"/>
                    <a:pt x="10011" y="3836"/>
                  </a:cubicBezTo>
                  <a:cubicBezTo>
                    <a:pt x="10017" y="3789"/>
                    <a:pt x="10020" y="3746"/>
                    <a:pt x="10031" y="3700"/>
                  </a:cubicBezTo>
                  <a:cubicBezTo>
                    <a:pt x="10037" y="3680"/>
                    <a:pt x="10040" y="3663"/>
                    <a:pt x="10047" y="3643"/>
                  </a:cubicBezTo>
                  <a:cubicBezTo>
                    <a:pt x="10054" y="3629"/>
                    <a:pt x="10057" y="3612"/>
                    <a:pt x="10060" y="3599"/>
                  </a:cubicBezTo>
                  <a:cubicBezTo>
                    <a:pt x="10077" y="3552"/>
                    <a:pt x="10088" y="3502"/>
                    <a:pt x="10100" y="3452"/>
                  </a:cubicBezTo>
                  <a:cubicBezTo>
                    <a:pt x="10114" y="3399"/>
                    <a:pt x="10131" y="3354"/>
                    <a:pt x="10145" y="3311"/>
                  </a:cubicBezTo>
                  <a:cubicBezTo>
                    <a:pt x="10161" y="3268"/>
                    <a:pt x="10181" y="3221"/>
                    <a:pt x="10201" y="3184"/>
                  </a:cubicBezTo>
                  <a:lnTo>
                    <a:pt x="10205" y="3171"/>
                  </a:lnTo>
                  <a:cubicBezTo>
                    <a:pt x="10214" y="3151"/>
                    <a:pt x="10221" y="3134"/>
                    <a:pt x="10231" y="3114"/>
                  </a:cubicBezTo>
                  <a:lnTo>
                    <a:pt x="10234" y="3107"/>
                  </a:lnTo>
                  <a:cubicBezTo>
                    <a:pt x="10248" y="3081"/>
                    <a:pt x="10261" y="3053"/>
                    <a:pt x="10271" y="3024"/>
                  </a:cubicBezTo>
                  <a:cubicBezTo>
                    <a:pt x="10291" y="2977"/>
                    <a:pt x="10291" y="2923"/>
                    <a:pt x="10271" y="2866"/>
                  </a:cubicBezTo>
                  <a:cubicBezTo>
                    <a:pt x="10255" y="2823"/>
                    <a:pt x="10214" y="2783"/>
                    <a:pt x="10161" y="2760"/>
                  </a:cubicBezTo>
                  <a:cubicBezTo>
                    <a:pt x="10151" y="2756"/>
                    <a:pt x="10141" y="2749"/>
                    <a:pt x="10131" y="2746"/>
                  </a:cubicBezTo>
                  <a:lnTo>
                    <a:pt x="10111" y="2740"/>
                  </a:lnTo>
                  <a:cubicBezTo>
                    <a:pt x="10057" y="2716"/>
                    <a:pt x="10004" y="2692"/>
                    <a:pt x="9950" y="2669"/>
                  </a:cubicBezTo>
                  <a:cubicBezTo>
                    <a:pt x="9907" y="2652"/>
                    <a:pt x="9864" y="2636"/>
                    <a:pt x="9819" y="2619"/>
                  </a:cubicBezTo>
                  <a:cubicBezTo>
                    <a:pt x="9770" y="2599"/>
                    <a:pt x="9713" y="2576"/>
                    <a:pt x="9656" y="2559"/>
                  </a:cubicBezTo>
                  <a:cubicBezTo>
                    <a:pt x="9629" y="2549"/>
                    <a:pt x="9603" y="2539"/>
                    <a:pt x="9575" y="2532"/>
                  </a:cubicBezTo>
                  <a:lnTo>
                    <a:pt x="9572" y="2529"/>
                  </a:lnTo>
                  <a:lnTo>
                    <a:pt x="9563" y="2529"/>
                  </a:lnTo>
                  <a:cubicBezTo>
                    <a:pt x="9543" y="2522"/>
                    <a:pt x="9522" y="2516"/>
                    <a:pt x="9506" y="2508"/>
                  </a:cubicBezTo>
                  <a:cubicBezTo>
                    <a:pt x="9478" y="2502"/>
                    <a:pt x="9455" y="2492"/>
                    <a:pt x="9435" y="2485"/>
                  </a:cubicBezTo>
                  <a:lnTo>
                    <a:pt x="9412" y="2476"/>
                  </a:lnTo>
                  <a:lnTo>
                    <a:pt x="9409" y="2472"/>
                  </a:lnTo>
                  <a:lnTo>
                    <a:pt x="9382" y="2462"/>
                  </a:lnTo>
                  <a:cubicBezTo>
                    <a:pt x="9375" y="2459"/>
                    <a:pt x="9365" y="2455"/>
                    <a:pt x="9358" y="2451"/>
                  </a:cubicBezTo>
                  <a:cubicBezTo>
                    <a:pt x="9298" y="2428"/>
                    <a:pt x="9248" y="2411"/>
                    <a:pt x="9201" y="2395"/>
                  </a:cubicBezTo>
                  <a:cubicBezTo>
                    <a:pt x="9151" y="2378"/>
                    <a:pt x="9097" y="2362"/>
                    <a:pt x="9047" y="2348"/>
                  </a:cubicBezTo>
                  <a:lnTo>
                    <a:pt x="9044" y="2345"/>
                  </a:lnTo>
                  <a:cubicBezTo>
                    <a:pt x="8984" y="2328"/>
                    <a:pt x="8930" y="2311"/>
                    <a:pt x="8880" y="2295"/>
                  </a:cubicBezTo>
                  <a:cubicBezTo>
                    <a:pt x="8750" y="2251"/>
                    <a:pt x="8623" y="2198"/>
                    <a:pt x="8502" y="2150"/>
                  </a:cubicBezTo>
                  <a:lnTo>
                    <a:pt x="8499" y="2147"/>
                  </a:lnTo>
                  <a:cubicBezTo>
                    <a:pt x="8408" y="2114"/>
                    <a:pt x="8314" y="2074"/>
                    <a:pt x="8221" y="2040"/>
                  </a:cubicBezTo>
                  <a:cubicBezTo>
                    <a:pt x="8138" y="2010"/>
                    <a:pt x="8054" y="1983"/>
                    <a:pt x="7973" y="1957"/>
                  </a:cubicBezTo>
                  <a:lnTo>
                    <a:pt x="7883" y="1927"/>
                  </a:lnTo>
                  <a:cubicBezTo>
                    <a:pt x="7850" y="1914"/>
                    <a:pt x="7817" y="1900"/>
                    <a:pt x="7783" y="1890"/>
                  </a:cubicBezTo>
                  <a:lnTo>
                    <a:pt x="7773" y="1886"/>
                  </a:lnTo>
                  <a:cubicBezTo>
                    <a:pt x="7749" y="1877"/>
                    <a:pt x="7729" y="1870"/>
                    <a:pt x="7709" y="1863"/>
                  </a:cubicBezTo>
                  <a:cubicBezTo>
                    <a:pt x="7689" y="1857"/>
                    <a:pt x="7672" y="1849"/>
                    <a:pt x="7652" y="1843"/>
                  </a:cubicBezTo>
                  <a:cubicBezTo>
                    <a:pt x="7619" y="1829"/>
                    <a:pt x="7582" y="1820"/>
                    <a:pt x="7546" y="1806"/>
                  </a:cubicBezTo>
                  <a:cubicBezTo>
                    <a:pt x="7419" y="1756"/>
                    <a:pt x="7285" y="1703"/>
                    <a:pt x="7171" y="1656"/>
                  </a:cubicBezTo>
                  <a:cubicBezTo>
                    <a:pt x="7074" y="1616"/>
                    <a:pt x="6974" y="1576"/>
                    <a:pt x="6874" y="1536"/>
                  </a:cubicBezTo>
                  <a:cubicBezTo>
                    <a:pt x="6686" y="1462"/>
                    <a:pt x="6492" y="1398"/>
                    <a:pt x="6305" y="1338"/>
                  </a:cubicBezTo>
                  <a:lnTo>
                    <a:pt x="6198" y="1304"/>
                  </a:lnTo>
                  <a:cubicBezTo>
                    <a:pt x="6121" y="1278"/>
                    <a:pt x="6044" y="1251"/>
                    <a:pt x="5977" y="1227"/>
                  </a:cubicBezTo>
                  <a:cubicBezTo>
                    <a:pt x="5937" y="1215"/>
                    <a:pt x="5897" y="1201"/>
                    <a:pt x="5860" y="1187"/>
                  </a:cubicBezTo>
                  <a:cubicBezTo>
                    <a:pt x="5783" y="1164"/>
                    <a:pt x="5706" y="1134"/>
                    <a:pt x="5633" y="1107"/>
                  </a:cubicBezTo>
                  <a:lnTo>
                    <a:pt x="5613" y="1101"/>
                  </a:lnTo>
                  <a:cubicBezTo>
                    <a:pt x="5576" y="1087"/>
                    <a:pt x="5539" y="1074"/>
                    <a:pt x="5502" y="1060"/>
                  </a:cubicBezTo>
                  <a:cubicBezTo>
                    <a:pt x="5462" y="1044"/>
                    <a:pt x="5422" y="1031"/>
                    <a:pt x="5382" y="1017"/>
                  </a:cubicBezTo>
                  <a:lnTo>
                    <a:pt x="5365" y="1011"/>
                  </a:lnTo>
                  <a:cubicBezTo>
                    <a:pt x="5301" y="991"/>
                    <a:pt x="5235" y="967"/>
                    <a:pt x="5168" y="940"/>
                  </a:cubicBezTo>
                  <a:cubicBezTo>
                    <a:pt x="5114" y="920"/>
                    <a:pt x="5064" y="903"/>
                    <a:pt x="5014" y="886"/>
                  </a:cubicBezTo>
                  <a:lnTo>
                    <a:pt x="5008" y="883"/>
                  </a:lnTo>
                  <a:cubicBezTo>
                    <a:pt x="4951" y="863"/>
                    <a:pt x="4887" y="843"/>
                    <a:pt x="4830" y="820"/>
                  </a:cubicBezTo>
                  <a:cubicBezTo>
                    <a:pt x="4807" y="810"/>
                    <a:pt x="4780" y="803"/>
                    <a:pt x="4756" y="793"/>
                  </a:cubicBezTo>
                  <a:lnTo>
                    <a:pt x="4733" y="783"/>
                  </a:lnTo>
                  <a:cubicBezTo>
                    <a:pt x="4662" y="756"/>
                    <a:pt x="4579" y="723"/>
                    <a:pt x="4499" y="693"/>
                  </a:cubicBezTo>
                  <a:cubicBezTo>
                    <a:pt x="4395" y="656"/>
                    <a:pt x="4285" y="622"/>
                    <a:pt x="4145" y="579"/>
                  </a:cubicBezTo>
                  <a:cubicBezTo>
                    <a:pt x="4048" y="552"/>
                    <a:pt x="3954" y="519"/>
                    <a:pt x="3864" y="485"/>
                  </a:cubicBezTo>
                  <a:lnTo>
                    <a:pt x="3824" y="472"/>
                  </a:lnTo>
                  <a:cubicBezTo>
                    <a:pt x="3716" y="435"/>
                    <a:pt x="3606" y="398"/>
                    <a:pt x="3486" y="369"/>
                  </a:cubicBezTo>
                  <a:cubicBezTo>
                    <a:pt x="3368" y="338"/>
                    <a:pt x="3258" y="304"/>
                    <a:pt x="3145" y="261"/>
                  </a:cubicBezTo>
                  <a:cubicBezTo>
                    <a:pt x="3114" y="251"/>
                    <a:pt x="3081" y="238"/>
                    <a:pt x="3047" y="224"/>
                  </a:cubicBezTo>
                  <a:cubicBezTo>
                    <a:pt x="2974" y="194"/>
                    <a:pt x="2901" y="161"/>
                    <a:pt x="2827" y="128"/>
                  </a:cubicBezTo>
                  <a:cubicBezTo>
                    <a:pt x="2746" y="91"/>
                    <a:pt x="2666" y="51"/>
                    <a:pt x="2603" y="14"/>
                  </a:cubicBezTo>
                  <a:lnTo>
                    <a:pt x="2592" y="11"/>
                  </a:lnTo>
                  <a:cubicBezTo>
                    <a:pt x="2578" y="3"/>
                    <a:pt x="2562" y="0"/>
                    <a:pt x="2545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56"/>
            <p:cNvSpPr/>
            <p:nvPr/>
          </p:nvSpPr>
          <p:spPr>
            <a:xfrm>
              <a:off x="4765025" y="1789925"/>
              <a:ext cx="3141015" cy="3444207"/>
            </a:xfrm>
            <a:custGeom>
              <a:avLst/>
              <a:gdLst/>
              <a:ahLst/>
              <a:cxnLst/>
              <a:rect l="l" t="t" r="r" b="b"/>
              <a:pathLst>
                <a:path w="10796" h="11838" extrusionOk="0">
                  <a:moveTo>
                    <a:pt x="2655" y="810"/>
                  </a:moveTo>
                  <a:cubicBezTo>
                    <a:pt x="2654" y="815"/>
                    <a:pt x="2653" y="821"/>
                    <a:pt x="2651" y="826"/>
                  </a:cubicBezTo>
                  <a:lnTo>
                    <a:pt x="2651" y="826"/>
                  </a:lnTo>
                  <a:cubicBezTo>
                    <a:pt x="2653" y="821"/>
                    <a:pt x="2654" y="816"/>
                    <a:pt x="2655" y="810"/>
                  </a:cubicBezTo>
                  <a:close/>
                  <a:moveTo>
                    <a:pt x="2789" y="389"/>
                  </a:moveTo>
                  <a:cubicBezTo>
                    <a:pt x="2956" y="446"/>
                    <a:pt x="3123" y="502"/>
                    <a:pt x="3287" y="562"/>
                  </a:cubicBezTo>
                  <a:cubicBezTo>
                    <a:pt x="3521" y="647"/>
                    <a:pt x="3749" y="736"/>
                    <a:pt x="3983" y="823"/>
                  </a:cubicBezTo>
                  <a:cubicBezTo>
                    <a:pt x="4224" y="911"/>
                    <a:pt x="4468" y="1001"/>
                    <a:pt x="4712" y="1091"/>
                  </a:cubicBezTo>
                  <a:cubicBezTo>
                    <a:pt x="4937" y="1168"/>
                    <a:pt x="5164" y="1245"/>
                    <a:pt x="5384" y="1329"/>
                  </a:cubicBezTo>
                  <a:cubicBezTo>
                    <a:pt x="5639" y="1425"/>
                    <a:pt x="5892" y="1522"/>
                    <a:pt x="6144" y="1619"/>
                  </a:cubicBezTo>
                  <a:cubicBezTo>
                    <a:pt x="6364" y="1703"/>
                    <a:pt x="6582" y="1786"/>
                    <a:pt x="6806" y="1863"/>
                  </a:cubicBezTo>
                  <a:cubicBezTo>
                    <a:pt x="7050" y="1947"/>
                    <a:pt x="7297" y="2031"/>
                    <a:pt x="7541" y="2121"/>
                  </a:cubicBezTo>
                  <a:cubicBezTo>
                    <a:pt x="7796" y="2215"/>
                    <a:pt x="8047" y="2305"/>
                    <a:pt x="8300" y="2399"/>
                  </a:cubicBezTo>
                  <a:cubicBezTo>
                    <a:pt x="8535" y="2482"/>
                    <a:pt x="8769" y="2573"/>
                    <a:pt x="9003" y="2663"/>
                  </a:cubicBezTo>
                  <a:cubicBezTo>
                    <a:pt x="9237" y="2754"/>
                    <a:pt x="9472" y="2837"/>
                    <a:pt x="9708" y="2921"/>
                  </a:cubicBezTo>
                  <a:cubicBezTo>
                    <a:pt x="9839" y="2967"/>
                    <a:pt x="9969" y="3010"/>
                    <a:pt x="10103" y="3051"/>
                  </a:cubicBezTo>
                  <a:cubicBezTo>
                    <a:pt x="10170" y="3075"/>
                    <a:pt x="10237" y="3095"/>
                    <a:pt x="10304" y="3115"/>
                  </a:cubicBezTo>
                  <a:cubicBezTo>
                    <a:pt x="10350" y="3131"/>
                    <a:pt x="10398" y="3144"/>
                    <a:pt x="10444" y="3161"/>
                  </a:cubicBezTo>
                  <a:cubicBezTo>
                    <a:pt x="10441" y="3191"/>
                    <a:pt x="10435" y="3222"/>
                    <a:pt x="10428" y="3248"/>
                  </a:cubicBezTo>
                  <a:cubicBezTo>
                    <a:pt x="10415" y="3299"/>
                    <a:pt x="10401" y="3348"/>
                    <a:pt x="10384" y="3399"/>
                  </a:cubicBezTo>
                  <a:cubicBezTo>
                    <a:pt x="10367" y="3449"/>
                    <a:pt x="10350" y="3499"/>
                    <a:pt x="10338" y="3549"/>
                  </a:cubicBezTo>
                  <a:cubicBezTo>
                    <a:pt x="10301" y="3686"/>
                    <a:pt x="10264" y="3824"/>
                    <a:pt x="10230" y="3961"/>
                  </a:cubicBezTo>
                  <a:cubicBezTo>
                    <a:pt x="10167" y="4214"/>
                    <a:pt x="10106" y="4472"/>
                    <a:pt x="10046" y="4727"/>
                  </a:cubicBezTo>
                  <a:cubicBezTo>
                    <a:pt x="10009" y="4884"/>
                    <a:pt x="9976" y="5041"/>
                    <a:pt x="9943" y="5198"/>
                  </a:cubicBezTo>
                  <a:cubicBezTo>
                    <a:pt x="9929" y="5265"/>
                    <a:pt x="9913" y="5335"/>
                    <a:pt x="9896" y="5402"/>
                  </a:cubicBezTo>
                  <a:cubicBezTo>
                    <a:pt x="9876" y="5475"/>
                    <a:pt x="9859" y="5549"/>
                    <a:pt x="9839" y="5623"/>
                  </a:cubicBezTo>
                  <a:cubicBezTo>
                    <a:pt x="9819" y="5687"/>
                    <a:pt x="9799" y="5747"/>
                    <a:pt x="9782" y="5810"/>
                  </a:cubicBezTo>
                  <a:cubicBezTo>
                    <a:pt x="9765" y="5860"/>
                    <a:pt x="9748" y="5910"/>
                    <a:pt x="9732" y="5960"/>
                  </a:cubicBezTo>
                  <a:cubicBezTo>
                    <a:pt x="9692" y="6077"/>
                    <a:pt x="9652" y="6195"/>
                    <a:pt x="9608" y="6315"/>
                  </a:cubicBezTo>
                  <a:cubicBezTo>
                    <a:pt x="9528" y="6553"/>
                    <a:pt x="9447" y="6793"/>
                    <a:pt x="9367" y="7037"/>
                  </a:cubicBezTo>
                  <a:cubicBezTo>
                    <a:pt x="9284" y="7292"/>
                    <a:pt x="9197" y="7545"/>
                    <a:pt x="9110" y="7800"/>
                  </a:cubicBezTo>
                  <a:cubicBezTo>
                    <a:pt x="9026" y="8051"/>
                    <a:pt x="8933" y="8295"/>
                    <a:pt x="8839" y="8542"/>
                  </a:cubicBezTo>
                  <a:cubicBezTo>
                    <a:pt x="8792" y="8660"/>
                    <a:pt x="8749" y="8774"/>
                    <a:pt x="8702" y="8890"/>
                  </a:cubicBezTo>
                  <a:cubicBezTo>
                    <a:pt x="8662" y="8994"/>
                    <a:pt x="8618" y="9095"/>
                    <a:pt x="8581" y="9198"/>
                  </a:cubicBezTo>
                  <a:cubicBezTo>
                    <a:pt x="8535" y="9325"/>
                    <a:pt x="8491" y="9452"/>
                    <a:pt x="8448" y="9579"/>
                  </a:cubicBezTo>
                  <a:cubicBezTo>
                    <a:pt x="8404" y="9709"/>
                    <a:pt x="8357" y="9837"/>
                    <a:pt x="8314" y="9967"/>
                  </a:cubicBezTo>
                  <a:cubicBezTo>
                    <a:pt x="8234" y="10194"/>
                    <a:pt x="8147" y="10419"/>
                    <a:pt x="8056" y="10643"/>
                  </a:cubicBezTo>
                  <a:cubicBezTo>
                    <a:pt x="8010" y="10767"/>
                    <a:pt x="7959" y="10890"/>
                    <a:pt x="7910" y="11014"/>
                  </a:cubicBezTo>
                  <a:cubicBezTo>
                    <a:pt x="7886" y="11068"/>
                    <a:pt x="7866" y="11121"/>
                    <a:pt x="7842" y="11174"/>
                  </a:cubicBezTo>
                  <a:cubicBezTo>
                    <a:pt x="7822" y="11228"/>
                    <a:pt x="7799" y="11282"/>
                    <a:pt x="7776" y="11332"/>
                  </a:cubicBezTo>
                  <a:cubicBezTo>
                    <a:pt x="7759" y="11372"/>
                    <a:pt x="7739" y="11409"/>
                    <a:pt x="7719" y="11446"/>
                  </a:cubicBezTo>
                  <a:cubicBezTo>
                    <a:pt x="7695" y="11446"/>
                    <a:pt x="7675" y="11438"/>
                    <a:pt x="7655" y="11435"/>
                  </a:cubicBezTo>
                  <a:cubicBezTo>
                    <a:pt x="7541" y="11406"/>
                    <a:pt x="7428" y="11365"/>
                    <a:pt x="7317" y="11328"/>
                  </a:cubicBezTo>
                  <a:cubicBezTo>
                    <a:pt x="7214" y="11292"/>
                    <a:pt x="7107" y="11258"/>
                    <a:pt x="7003" y="11225"/>
                  </a:cubicBezTo>
                  <a:cubicBezTo>
                    <a:pt x="6746" y="11137"/>
                    <a:pt x="6488" y="11051"/>
                    <a:pt x="6230" y="10964"/>
                  </a:cubicBezTo>
                  <a:cubicBezTo>
                    <a:pt x="6000" y="10887"/>
                    <a:pt x="5769" y="10813"/>
                    <a:pt x="5545" y="10730"/>
                  </a:cubicBezTo>
                  <a:cubicBezTo>
                    <a:pt x="5301" y="10636"/>
                    <a:pt x="5053" y="10543"/>
                    <a:pt x="4809" y="10446"/>
                  </a:cubicBezTo>
                  <a:cubicBezTo>
                    <a:pt x="4575" y="10355"/>
                    <a:pt x="4338" y="10254"/>
                    <a:pt x="4103" y="10161"/>
                  </a:cubicBezTo>
                  <a:cubicBezTo>
                    <a:pt x="3869" y="10064"/>
                    <a:pt x="3635" y="9970"/>
                    <a:pt x="3404" y="9873"/>
                  </a:cubicBezTo>
                  <a:cubicBezTo>
                    <a:pt x="2939" y="9686"/>
                    <a:pt x="2475" y="9499"/>
                    <a:pt x="2016" y="9305"/>
                  </a:cubicBezTo>
                  <a:cubicBezTo>
                    <a:pt x="1779" y="9208"/>
                    <a:pt x="1548" y="9101"/>
                    <a:pt x="1317" y="8998"/>
                  </a:cubicBezTo>
                  <a:cubicBezTo>
                    <a:pt x="1200" y="8947"/>
                    <a:pt x="1087" y="8894"/>
                    <a:pt x="973" y="8837"/>
                  </a:cubicBezTo>
                  <a:cubicBezTo>
                    <a:pt x="919" y="8810"/>
                    <a:pt x="866" y="8786"/>
                    <a:pt x="812" y="8760"/>
                  </a:cubicBezTo>
                  <a:cubicBezTo>
                    <a:pt x="759" y="8733"/>
                    <a:pt x="706" y="8703"/>
                    <a:pt x="652" y="8673"/>
                  </a:cubicBezTo>
                  <a:cubicBezTo>
                    <a:pt x="629" y="8663"/>
                    <a:pt x="609" y="8649"/>
                    <a:pt x="585" y="8640"/>
                  </a:cubicBezTo>
                  <a:cubicBezTo>
                    <a:pt x="565" y="8626"/>
                    <a:pt x="542" y="8613"/>
                    <a:pt x="522" y="8596"/>
                  </a:cubicBezTo>
                  <a:cubicBezTo>
                    <a:pt x="502" y="8583"/>
                    <a:pt x="485" y="8569"/>
                    <a:pt x="468" y="8553"/>
                  </a:cubicBezTo>
                  <a:cubicBezTo>
                    <a:pt x="454" y="8539"/>
                    <a:pt x="445" y="8526"/>
                    <a:pt x="434" y="8513"/>
                  </a:cubicBezTo>
                  <a:cubicBezTo>
                    <a:pt x="428" y="8499"/>
                    <a:pt x="422" y="8482"/>
                    <a:pt x="414" y="8465"/>
                  </a:cubicBezTo>
                  <a:cubicBezTo>
                    <a:pt x="411" y="8448"/>
                    <a:pt x="411" y="8428"/>
                    <a:pt x="408" y="8408"/>
                  </a:cubicBezTo>
                  <a:cubicBezTo>
                    <a:pt x="414" y="8318"/>
                    <a:pt x="431" y="8225"/>
                    <a:pt x="445" y="8135"/>
                  </a:cubicBezTo>
                  <a:cubicBezTo>
                    <a:pt x="454" y="8054"/>
                    <a:pt x="468" y="7971"/>
                    <a:pt x="478" y="7891"/>
                  </a:cubicBezTo>
                  <a:cubicBezTo>
                    <a:pt x="488" y="7800"/>
                    <a:pt x="502" y="7713"/>
                    <a:pt x="518" y="7623"/>
                  </a:cubicBezTo>
                  <a:cubicBezTo>
                    <a:pt x="531" y="7542"/>
                    <a:pt x="552" y="7462"/>
                    <a:pt x="572" y="7382"/>
                  </a:cubicBezTo>
                  <a:cubicBezTo>
                    <a:pt x="625" y="7175"/>
                    <a:pt x="682" y="6971"/>
                    <a:pt x="732" y="6763"/>
                  </a:cubicBezTo>
                  <a:cubicBezTo>
                    <a:pt x="749" y="6699"/>
                    <a:pt x="766" y="6636"/>
                    <a:pt x="783" y="6573"/>
                  </a:cubicBezTo>
                  <a:cubicBezTo>
                    <a:pt x="799" y="6516"/>
                    <a:pt x="816" y="6459"/>
                    <a:pt x="836" y="6402"/>
                  </a:cubicBezTo>
                  <a:cubicBezTo>
                    <a:pt x="869" y="6289"/>
                    <a:pt x="906" y="6175"/>
                    <a:pt x="946" y="6065"/>
                  </a:cubicBezTo>
                  <a:cubicBezTo>
                    <a:pt x="1036" y="5820"/>
                    <a:pt x="1127" y="5576"/>
                    <a:pt x="1217" y="5332"/>
                  </a:cubicBezTo>
                  <a:cubicBezTo>
                    <a:pt x="1264" y="5218"/>
                    <a:pt x="1300" y="5101"/>
                    <a:pt x="1337" y="4984"/>
                  </a:cubicBezTo>
                  <a:cubicBezTo>
                    <a:pt x="1381" y="4853"/>
                    <a:pt x="1425" y="4727"/>
                    <a:pt x="1465" y="4600"/>
                  </a:cubicBezTo>
                  <a:cubicBezTo>
                    <a:pt x="1545" y="4359"/>
                    <a:pt x="1629" y="4118"/>
                    <a:pt x="1706" y="3877"/>
                  </a:cubicBezTo>
                  <a:cubicBezTo>
                    <a:pt x="1786" y="3637"/>
                    <a:pt x="1853" y="3392"/>
                    <a:pt x="1923" y="3148"/>
                  </a:cubicBezTo>
                  <a:cubicBezTo>
                    <a:pt x="1993" y="2904"/>
                    <a:pt x="2080" y="2663"/>
                    <a:pt x="2167" y="2425"/>
                  </a:cubicBezTo>
                  <a:cubicBezTo>
                    <a:pt x="2228" y="2258"/>
                    <a:pt x="2288" y="2087"/>
                    <a:pt x="2344" y="1920"/>
                  </a:cubicBezTo>
                  <a:cubicBezTo>
                    <a:pt x="2378" y="1834"/>
                    <a:pt x="2401" y="1743"/>
                    <a:pt x="2428" y="1653"/>
                  </a:cubicBezTo>
                  <a:cubicBezTo>
                    <a:pt x="2448" y="1570"/>
                    <a:pt x="2472" y="1489"/>
                    <a:pt x="2492" y="1405"/>
                  </a:cubicBezTo>
                  <a:cubicBezTo>
                    <a:pt x="2543" y="1213"/>
                    <a:pt x="2602" y="1021"/>
                    <a:pt x="2651" y="826"/>
                  </a:cubicBezTo>
                  <a:lnTo>
                    <a:pt x="2651" y="826"/>
                  </a:lnTo>
                  <a:cubicBezTo>
                    <a:pt x="2649" y="833"/>
                    <a:pt x="2647" y="840"/>
                    <a:pt x="2644" y="847"/>
                  </a:cubicBezTo>
                  <a:lnTo>
                    <a:pt x="2644" y="847"/>
                  </a:lnTo>
                  <a:cubicBezTo>
                    <a:pt x="2671" y="754"/>
                    <a:pt x="2697" y="663"/>
                    <a:pt x="2729" y="570"/>
                  </a:cubicBezTo>
                  <a:cubicBezTo>
                    <a:pt x="2742" y="522"/>
                    <a:pt x="2759" y="479"/>
                    <a:pt x="2773" y="432"/>
                  </a:cubicBezTo>
                  <a:cubicBezTo>
                    <a:pt x="2779" y="419"/>
                    <a:pt x="2782" y="406"/>
                    <a:pt x="2789" y="389"/>
                  </a:cubicBezTo>
                  <a:close/>
                  <a:moveTo>
                    <a:pt x="2549" y="0"/>
                  </a:moveTo>
                  <a:cubicBezTo>
                    <a:pt x="2532" y="51"/>
                    <a:pt x="2515" y="101"/>
                    <a:pt x="2495" y="151"/>
                  </a:cubicBezTo>
                  <a:cubicBezTo>
                    <a:pt x="2478" y="188"/>
                    <a:pt x="2461" y="225"/>
                    <a:pt x="2448" y="261"/>
                  </a:cubicBezTo>
                  <a:lnTo>
                    <a:pt x="2455" y="272"/>
                  </a:lnTo>
                  <a:cubicBezTo>
                    <a:pt x="2448" y="292"/>
                    <a:pt x="2441" y="309"/>
                    <a:pt x="2435" y="329"/>
                  </a:cubicBezTo>
                  <a:cubicBezTo>
                    <a:pt x="2418" y="375"/>
                    <a:pt x="2401" y="426"/>
                    <a:pt x="2388" y="472"/>
                  </a:cubicBezTo>
                  <a:cubicBezTo>
                    <a:pt x="2351" y="582"/>
                    <a:pt x="2321" y="693"/>
                    <a:pt x="2294" y="803"/>
                  </a:cubicBezTo>
                  <a:cubicBezTo>
                    <a:pt x="2264" y="917"/>
                    <a:pt x="2231" y="1031"/>
                    <a:pt x="2200" y="1144"/>
                  </a:cubicBezTo>
                  <a:cubicBezTo>
                    <a:pt x="2163" y="1261"/>
                    <a:pt x="2134" y="1382"/>
                    <a:pt x="2103" y="1499"/>
                  </a:cubicBezTo>
                  <a:cubicBezTo>
                    <a:pt x="2070" y="1613"/>
                    <a:pt x="2036" y="1726"/>
                    <a:pt x="1996" y="1837"/>
                  </a:cubicBezTo>
                  <a:cubicBezTo>
                    <a:pt x="1950" y="1967"/>
                    <a:pt x="1902" y="2101"/>
                    <a:pt x="1856" y="2232"/>
                  </a:cubicBezTo>
                  <a:cubicBezTo>
                    <a:pt x="1819" y="2335"/>
                    <a:pt x="1779" y="2439"/>
                    <a:pt x="1742" y="2542"/>
                  </a:cubicBezTo>
                  <a:cubicBezTo>
                    <a:pt x="1699" y="2677"/>
                    <a:pt x="1655" y="2810"/>
                    <a:pt x="1612" y="2947"/>
                  </a:cubicBezTo>
                  <a:cubicBezTo>
                    <a:pt x="1578" y="3051"/>
                    <a:pt x="1548" y="3161"/>
                    <a:pt x="1515" y="3268"/>
                  </a:cubicBezTo>
                  <a:cubicBezTo>
                    <a:pt x="1478" y="3402"/>
                    <a:pt x="1438" y="3536"/>
                    <a:pt x="1394" y="3669"/>
                  </a:cubicBezTo>
                  <a:cubicBezTo>
                    <a:pt x="1361" y="3777"/>
                    <a:pt x="1325" y="3884"/>
                    <a:pt x="1288" y="3990"/>
                  </a:cubicBezTo>
                  <a:cubicBezTo>
                    <a:pt x="1240" y="4125"/>
                    <a:pt x="1194" y="4259"/>
                    <a:pt x="1150" y="4392"/>
                  </a:cubicBezTo>
                  <a:cubicBezTo>
                    <a:pt x="1070" y="4629"/>
                    <a:pt x="990" y="4864"/>
                    <a:pt x="903" y="5097"/>
                  </a:cubicBezTo>
                  <a:cubicBezTo>
                    <a:pt x="819" y="5335"/>
                    <a:pt x="719" y="5566"/>
                    <a:pt x="632" y="5800"/>
                  </a:cubicBezTo>
                  <a:cubicBezTo>
                    <a:pt x="585" y="5924"/>
                    <a:pt x="542" y="6045"/>
                    <a:pt x="498" y="6168"/>
                  </a:cubicBezTo>
                  <a:cubicBezTo>
                    <a:pt x="475" y="6232"/>
                    <a:pt x="458" y="6295"/>
                    <a:pt x="438" y="6358"/>
                  </a:cubicBezTo>
                  <a:cubicBezTo>
                    <a:pt x="422" y="6412"/>
                    <a:pt x="405" y="6466"/>
                    <a:pt x="391" y="6522"/>
                  </a:cubicBezTo>
                  <a:cubicBezTo>
                    <a:pt x="321" y="6767"/>
                    <a:pt x="254" y="7017"/>
                    <a:pt x="187" y="7265"/>
                  </a:cubicBezTo>
                  <a:cubicBezTo>
                    <a:pt x="167" y="7342"/>
                    <a:pt x="147" y="7419"/>
                    <a:pt x="127" y="7496"/>
                  </a:cubicBezTo>
                  <a:cubicBezTo>
                    <a:pt x="113" y="7556"/>
                    <a:pt x="104" y="7616"/>
                    <a:pt x="93" y="7676"/>
                  </a:cubicBezTo>
                  <a:cubicBezTo>
                    <a:pt x="84" y="7733"/>
                    <a:pt x="76" y="7794"/>
                    <a:pt x="70" y="7851"/>
                  </a:cubicBezTo>
                  <a:cubicBezTo>
                    <a:pt x="64" y="7907"/>
                    <a:pt x="56" y="7964"/>
                    <a:pt x="47" y="8021"/>
                  </a:cubicBezTo>
                  <a:cubicBezTo>
                    <a:pt x="40" y="8078"/>
                    <a:pt x="33" y="8135"/>
                    <a:pt x="27" y="8195"/>
                  </a:cubicBezTo>
                  <a:cubicBezTo>
                    <a:pt x="13" y="8302"/>
                    <a:pt x="0" y="8416"/>
                    <a:pt x="20" y="8522"/>
                  </a:cubicBezTo>
                  <a:cubicBezTo>
                    <a:pt x="56" y="8706"/>
                    <a:pt x="187" y="8857"/>
                    <a:pt x="344" y="8950"/>
                  </a:cubicBezTo>
                  <a:cubicBezTo>
                    <a:pt x="565" y="9081"/>
                    <a:pt x="796" y="9191"/>
                    <a:pt x="1030" y="9302"/>
                  </a:cubicBezTo>
                  <a:cubicBezTo>
                    <a:pt x="1260" y="9408"/>
                    <a:pt x="1498" y="9509"/>
                    <a:pt x="1732" y="9616"/>
                  </a:cubicBezTo>
                  <a:cubicBezTo>
                    <a:pt x="1839" y="9663"/>
                    <a:pt x="1947" y="9706"/>
                    <a:pt x="2057" y="9750"/>
                  </a:cubicBezTo>
                  <a:cubicBezTo>
                    <a:pt x="2187" y="9803"/>
                    <a:pt x="2317" y="9857"/>
                    <a:pt x="2448" y="9910"/>
                  </a:cubicBezTo>
                  <a:cubicBezTo>
                    <a:pt x="2919" y="10104"/>
                    <a:pt x="3387" y="10299"/>
                    <a:pt x="3859" y="10492"/>
                  </a:cubicBezTo>
                  <a:cubicBezTo>
                    <a:pt x="4321" y="10683"/>
                    <a:pt x="4779" y="10873"/>
                    <a:pt x="5244" y="11048"/>
                  </a:cubicBezTo>
                  <a:cubicBezTo>
                    <a:pt x="5368" y="11094"/>
                    <a:pt x="5494" y="11141"/>
                    <a:pt x="5622" y="11188"/>
                  </a:cubicBezTo>
                  <a:cubicBezTo>
                    <a:pt x="5746" y="11231"/>
                    <a:pt x="5869" y="11271"/>
                    <a:pt x="5993" y="11312"/>
                  </a:cubicBezTo>
                  <a:cubicBezTo>
                    <a:pt x="6104" y="11349"/>
                    <a:pt x="6214" y="11385"/>
                    <a:pt x="6324" y="11422"/>
                  </a:cubicBezTo>
                  <a:cubicBezTo>
                    <a:pt x="6434" y="11458"/>
                    <a:pt x="6542" y="11495"/>
                    <a:pt x="6652" y="11532"/>
                  </a:cubicBezTo>
                  <a:cubicBezTo>
                    <a:pt x="6786" y="11576"/>
                    <a:pt x="6916" y="11619"/>
                    <a:pt x="7050" y="11659"/>
                  </a:cubicBezTo>
                  <a:cubicBezTo>
                    <a:pt x="7167" y="11699"/>
                    <a:pt x="7284" y="11739"/>
                    <a:pt x="7405" y="11776"/>
                  </a:cubicBezTo>
                  <a:cubicBezTo>
                    <a:pt x="7491" y="11800"/>
                    <a:pt x="7585" y="11827"/>
                    <a:pt x="7675" y="11837"/>
                  </a:cubicBezTo>
                  <a:cubicBezTo>
                    <a:pt x="7686" y="11838"/>
                    <a:pt x="7698" y="11838"/>
                    <a:pt x="7709" y="11838"/>
                  </a:cubicBezTo>
                  <a:cubicBezTo>
                    <a:pt x="7731" y="11838"/>
                    <a:pt x="7753" y="11837"/>
                    <a:pt x="7776" y="11837"/>
                  </a:cubicBezTo>
                  <a:cubicBezTo>
                    <a:pt x="7826" y="11837"/>
                    <a:pt x="7882" y="11816"/>
                    <a:pt x="7926" y="11787"/>
                  </a:cubicBezTo>
                  <a:cubicBezTo>
                    <a:pt x="7946" y="11770"/>
                    <a:pt x="7967" y="11750"/>
                    <a:pt x="7983" y="11730"/>
                  </a:cubicBezTo>
                  <a:cubicBezTo>
                    <a:pt x="8003" y="11710"/>
                    <a:pt x="8013" y="11683"/>
                    <a:pt x="8027" y="11659"/>
                  </a:cubicBezTo>
                  <a:cubicBezTo>
                    <a:pt x="8033" y="11646"/>
                    <a:pt x="8040" y="11633"/>
                    <a:pt x="8047" y="11619"/>
                  </a:cubicBezTo>
                  <a:cubicBezTo>
                    <a:pt x="8100" y="11519"/>
                    <a:pt x="8140" y="11412"/>
                    <a:pt x="8180" y="11305"/>
                  </a:cubicBezTo>
                  <a:cubicBezTo>
                    <a:pt x="8277" y="11064"/>
                    <a:pt x="8371" y="10827"/>
                    <a:pt x="8468" y="10586"/>
                  </a:cubicBezTo>
                  <a:cubicBezTo>
                    <a:pt x="8561" y="10348"/>
                    <a:pt x="8649" y="10108"/>
                    <a:pt x="8732" y="9867"/>
                  </a:cubicBezTo>
                  <a:cubicBezTo>
                    <a:pt x="8769" y="9763"/>
                    <a:pt x="8802" y="9657"/>
                    <a:pt x="8839" y="9552"/>
                  </a:cubicBezTo>
                  <a:cubicBezTo>
                    <a:pt x="8886" y="9422"/>
                    <a:pt x="8933" y="9295"/>
                    <a:pt x="8983" y="9168"/>
                  </a:cubicBezTo>
                  <a:cubicBezTo>
                    <a:pt x="9080" y="8924"/>
                    <a:pt x="9174" y="8680"/>
                    <a:pt x="9267" y="8436"/>
                  </a:cubicBezTo>
                  <a:cubicBezTo>
                    <a:pt x="9354" y="8208"/>
                    <a:pt x="9435" y="7977"/>
                    <a:pt x="9512" y="7746"/>
                  </a:cubicBezTo>
                  <a:cubicBezTo>
                    <a:pt x="9592" y="7509"/>
                    <a:pt x="9672" y="7272"/>
                    <a:pt x="9748" y="7034"/>
                  </a:cubicBezTo>
                  <a:cubicBezTo>
                    <a:pt x="9833" y="6787"/>
                    <a:pt x="9913" y="6542"/>
                    <a:pt x="10000" y="6295"/>
                  </a:cubicBezTo>
                  <a:cubicBezTo>
                    <a:pt x="10023" y="6228"/>
                    <a:pt x="10046" y="6161"/>
                    <a:pt x="10070" y="6094"/>
                  </a:cubicBezTo>
                  <a:cubicBezTo>
                    <a:pt x="10090" y="6037"/>
                    <a:pt x="10106" y="5980"/>
                    <a:pt x="10123" y="5924"/>
                  </a:cubicBezTo>
                  <a:cubicBezTo>
                    <a:pt x="10147" y="5853"/>
                    <a:pt x="10170" y="5784"/>
                    <a:pt x="10187" y="5710"/>
                  </a:cubicBezTo>
                  <a:cubicBezTo>
                    <a:pt x="10204" y="5643"/>
                    <a:pt x="10224" y="5573"/>
                    <a:pt x="10241" y="5506"/>
                  </a:cubicBezTo>
                  <a:cubicBezTo>
                    <a:pt x="10301" y="5262"/>
                    <a:pt x="10350" y="5017"/>
                    <a:pt x="10404" y="4773"/>
                  </a:cubicBezTo>
                  <a:cubicBezTo>
                    <a:pt x="10461" y="4519"/>
                    <a:pt x="10521" y="4265"/>
                    <a:pt x="10585" y="4011"/>
                  </a:cubicBezTo>
                  <a:cubicBezTo>
                    <a:pt x="10602" y="3941"/>
                    <a:pt x="10619" y="3867"/>
                    <a:pt x="10639" y="3797"/>
                  </a:cubicBezTo>
                  <a:lnTo>
                    <a:pt x="10639" y="3797"/>
                  </a:lnTo>
                  <a:lnTo>
                    <a:pt x="10635" y="3800"/>
                  </a:lnTo>
                  <a:cubicBezTo>
                    <a:pt x="10648" y="3757"/>
                    <a:pt x="10659" y="3713"/>
                    <a:pt x="10672" y="3669"/>
                  </a:cubicBezTo>
                  <a:cubicBezTo>
                    <a:pt x="10692" y="3606"/>
                    <a:pt x="10712" y="3543"/>
                    <a:pt x="10732" y="3479"/>
                  </a:cubicBezTo>
                  <a:cubicBezTo>
                    <a:pt x="10752" y="3405"/>
                    <a:pt x="10772" y="3336"/>
                    <a:pt x="10786" y="3258"/>
                  </a:cubicBezTo>
                  <a:cubicBezTo>
                    <a:pt x="10796" y="3211"/>
                    <a:pt x="10796" y="3158"/>
                    <a:pt x="10796" y="3108"/>
                  </a:cubicBezTo>
                  <a:cubicBezTo>
                    <a:pt x="10792" y="3058"/>
                    <a:pt x="10776" y="3004"/>
                    <a:pt x="10745" y="2964"/>
                  </a:cubicBezTo>
                  <a:cubicBezTo>
                    <a:pt x="10716" y="2924"/>
                    <a:pt x="10679" y="2897"/>
                    <a:pt x="10631" y="2877"/>
                  </a:cubicBezTo>
                  <a:lnTo>
                    <a:pt x="10619" y="2874"/>
                  </a:lnTo>
                  <a:cubicBezTo>
                    <a:pt x="10381" y="2787"/>
                    <a:pt x="10140" y="2717"/>
                    <a:pt x="9903" y="2636"/>
                  </a:cubicBezTo>
                  <a:cubicBezTo>
                    <a:pt x="9665" y="2553"/>
                    <a:pt x="9431" y="2465"/>
                    <a:pt x="9194" y="2379"/>
                  </a:cubicBezTo>
                  <a:cubicBezTo>
                    <a:pt x="9083" y="2339"/>
                    <a:pt x="8970" y="2295"/>
                    <a:pt x="8859" y="2252"/>
                  </a:cubicBezTo>
                  <a:cubicBezTo>
                    <a:pt x="8729" y="2201"/>
                    <a:pt x="8598" y="2155"/>
                    <a:pt x="8464" y="2104"/>
                  </a:cubicBezTo>
                  <a:cubicBezTo>
                    <a:pt x="7996" y="1934"/>
                    <a:pt x="7528" y="1766"/>
                    <a:pt x="7060" y="1606"/>
                  </a:cubicBezTo>
                  <a:cubicBezTo>
                    <a:pt x="6578" y="1442"/>
                    <a:pt x="6107" y="1258"/>
                    <a:pt x="5635" y="1084"/>
                  </a:cubicBezTo>
                  <a:cubicBezTo>
                    <a:pt x="5411" y="1001"/>
                    <a:pt x="5184" y="920"/>
                    <a:pt x="4960" y="843"/>
                  </a:cubicBezTo>
                  <a:cubicBezTo>
                    <a:pt x="4716" y="757"/>
                    <a:pt x="4471" y="670"/>
                    <a:pt x="4227" y="582"/>
                  </a:cubicBezTo>
                  <a:cubicBezTo>
                    <a:pt x="4097" y="536"/>
                    <a:pt x="3966" y="486"/>
                    <a:pt x="3836" y="439"/>
                  </a:cubicBezTo>
                  <a:cubicBezTo>
                    <a:pt x="3722" y="395"/>
                    <a:pt x="3612" y="352"/>
                    <a:pt x="3498" y="312"/>
                  </a:cubicBezTo>
                  <a:cubicBezTo>
                    <a:pt x="3247" y="225"/>
                    <a:pt x="2996" y="141"/>
                    <a:pt x="2745" y="57"/>
                  </a:cubicBezTo>
                  <a:cubicBezTo>
                    <a:pt x="2699" y="41"/>
                    <a:pt x="2652" y="25"/>
                    <a:pt x="2609" y="11"/>
                  </a:cubicBezTo>
                  <a:cubicBezTo>
                    <a:pt x="2589" y="4"/>
                    <a:pt x="2569" y="0"/>
                    <a:pt x="2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56"/>
            <p:cNvSpPr/>
            <p:nvPr/>
          </p:nvSpPr>
          <p:spPr>
            <a:xfrm>
              <a:off x="5810094" y="2143422"/>
              <a:ext cx="185912" cy="164384"/>
            </a:xfrm>
            <a:custGeom>
              <a:avLst/>
              <a:gdLst/>
              <a:ahLst/>
              <a:cxnLst/>
              <a:rect l="l" t="t" r="r" b="b"/>
              <a:pathLst>
                <a:path w="639" h="565" extrusionOk="0">
                  <a:moveTo>
                    <a:pt x="323" y="0"/>
                  </a:moveTo>
                  <a:cubicBezTo>
                    <a:pt x="211" y="0"/>
                    <a:pt x="103" y="67"/>
                    <a:pt x="60" y="174"/>
                  </a:cubicBezTo>
                  <a:cubicBezTo>
                    <a:pt x="0" y="318"/>
                    <a:pt x="70" y="485"/>
                    <a:pt x="214" y="545"/>
                  </a:cubicBezTo>
                  <a:cubicBezTo>
                    <a:pt x="247" y="558"/>
                    <a:pt x="281" y="565"/>
                    <a:pt x="315" y="565"/>
                  </a:cubicBezTo>
                  <a:cubicBezTo>
                    <a:pt x="427" y="565"/>
                    <a:pt x="536" y="497"/>
                    <a:pt x="582" y="388"/>
                  </a:cubicBezTo>
                  <a:cubicBezTo>
                    <a:pt x="638" y="247"/>
                    <a:pt x="568" y="80"/>
                    <a:pt x="425" y="20"/>
                  </a:cubicBezTo>
                  <a:cubicBezTo>
                    <a:pt x="392" y="7"/>
                    <a:pt x="357" y="0"/>
                    <a:pt x="3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56"/>
            <p:cNvSpPr/>
            <p:nvPr/>
          </p:nvSpPr>
          <p:spPr>
            <a:xfrm>
              <a:off x="6277931" y="2322353"/>
              <a:ext cx="189985" cy="168748"/>
            </a:xfrm>
            <a:custGeom>
              <a:avLst/>
              <a:gdLst/>
              <a:ahLst/>
              <a:cxnLst/>
              <a:rect l="l" t="t" r="r" b="b"/>
              <a:pathLst>
                <a:path w="653" h="580" extrusionOk="0">
                  <a:moveTo>
                    <a:pt x="331" y="1"/>
                  </a:moveTo>
                  <a:cubicBezTo>
                    <a:pt x="217" y="1"/>
                    <a:pt x="107" y="68"/>
                    <a:pt x="61" y="181"/>
                  </a:cubicBezTo>
                  <a:cubicBezTo>
                    <a:pt x="1" y="328"/>
                    <a:pt x="74" y="498"/>
                    <a:pt x="218" y="558"/>
                  </a:cubicBezTo>
                  <a:cubicBezTo>
                    <a:pt x="253" y="573"/>
                    <a:pt x="289" y="580"/>
                    <a:pt x="325" y="580"/>
                  </a:cubicBezTo>
                  <a:cubicBezTo>
                    <a:pt x="440" y="580"/>
                    <a:pt x="550" y="510"/>
                    <a:pt x="595" y="398"/>
                  </a:cubicBezTo>
                  <a:cubicBezTo>
                    <a:pt x="652" y="254"/>
                    <a:pt x="583" y="81"/>
                    <a:pt x="435" y="21"/>
                  </a:cubicBezTo>
                  <a:cubicBezTo>
                    <a:pt x="401" y="7"/>
                    <a:pt x="366" y="1"/>
                    <a:pt x="3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56"/>
            <p:cNvSpPr/>
            <p:nvPr/>
          </p:nvSpPr>
          <p:spPr>
            <a:xfrm>
              <a:off x="6807157" y="2518741"/>
              <a:ext cx="207733" cy="183877"/>
            </a:xfrm>
            <a:custGeom>
              <a:avLst/>
              <a:gdLst/>
              <a:ahLst/>
              <a:cxnLst/>
              <a:rect l="l" t="t" r="r" b="b"/>
              <a:pathLst>
                <a:path w="714" h="632" extrusionOk="0">
                  <a:moveTo>
                    <a:pt x="360" y="0"/>
                  </a:moveTo>
                  <a:cubicBezTo>
                    <a:pt x="235" y="0"/>
                    <a:pt x="116" y="75"/>
                    <a:pt x="68" y="195"/>
                  </a:cubicBezTo>
                  <a:cubicBezTo>
                    <a:pt x="0" y="355"/>
                    <a:pt x="81" y="542"/>
                    <a:pt x="238" y="610"/>
                  </a:cubicBezTo>
                  <a:cubicBezTo>
                    <a:pt x="276" y="625"/>
                    <a:pt x="316" y="632"/>
                    <a:pt x="355" y="632"/>
                  </a:cubicBezTo>
                  <a:cubicBezTo>
                    <a:pt x="481" y="632"/>
                    <a:pt x="601" y="558"/>
                    <a:pt x="650" y="436"/>
                  </a:cubicBezTo>
                  <a:cubicBezTo>
                    <a:pt x="713" y="275"/>
                    <a:pt x="636" y="88"/>
                    <a:pt x="479" y="24"/>
                  </a:cubicBezTo>
                  <a:cubicBezTo>
                    <a:pt x="440" y="8"/>
                    <a:pt x="400" y="0"/>
                    <a:pt x="3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56"/>
            <p:cNvSpPr/>
            <p:nvPr/>
          </p:nvSpPr>
          <p:spPr>
            <a:xfrm>
              <a:off x="7303506" y="2697963"/>
              <a:ext cx="216170" cy="191442"/>
            </a:xfrm>
            <a:custGeom>
              <a:avLst/>
              <a:gdLst/>
              <a:ahLst/>
              <a:cxnLst/>
              <a:rect l="l" t="t" r="r" b="b"/>
              <a:pathLst>
                <a:path w="743" h="658" extrusionOk="0">
                  <a:moveTo>
                    <a:pt x="375" y="0"/>
                  </a:moveTo>
                  <a:cubicBezTo>
                    <a:pt x="246" y="0"/>
                    <a:pt x="121" y="77"/>
                    <a:pt x="67" y="204"/>
                  </a:cubicBezTo>
                  <a:cubicBezTo>
                    <a:pt x="0" y="371"/>
                    <a:pt x="84" y="565"/>
                    <a:pt x="248" y="632"/>
                  </a:cubicBezTo>
                  <a:cubicBezTo>
                    <a:pt x="289" y="649"/>
                    <a:pt x="331" y="657"/>
                    <a:pt x="372" y="657"/>
                  </a:cubicBezTo>
                  <a:cubicBezTo>
                    <a:pt x="502" y="657"/>
                    <a:pt x="625" y="578"/>
                    <a:pt x="676" y="451"/>
                  </a:cubicBezTo>
                  <a:cubicBezTo>
                    <a:pt x="743" y="288"/>
                    <a:pt x="662" y="90"/>
                    <a:pt x="495" y="23"/>
                  </a:cubicBezTo>
                  <a:cubicBezTo>
                    <a:pt x="456" y="8"/>
                    <a:pt x="416" y="0"/>
                    <a:pt x="3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56"/>
            <p:cNvSpPr/>
            <p:nvPr/>
          </p:nvSpPr>
          <p:spPr>
            <a:xfrm>
              <a:off x="5664040" y="2587986"/>
              <a:ext cx="1726162" cy="653753"/>
            </a:xfrm>
            <a:custGeom>
              <a:avLst/>
              <a:gdLst/>
              <a:ahLst/>
              <a:cxnLst/>
              <a:rect l="l" t="t" r="r" b="b"/>
              <a:pathLst>
                <a:path w="5933" h="2247" extrusionOk="0">
                  <a:moveTo>
                    <a:pt x="139" y="0"/>
                  </a:moveTo>
                  <a:cubicBezTo>
                    <a:pt x="123" y="0"/>
                    <a:pt x="107" y="4"/>
                    <a:pt x="90" y="11"/>
                  </a:cubicBezTo>
                  <a:cubicBezTo>
                    <a:pt x="61" y="20"/>
                    <a:pt x="37" y="47"/>
                    <a:pt x="27" y="77"/>
                  </a:cubicBezTo>
                  <a:cubicBezTo>
                    <a:pt x="0" y="137"/>
                    <a:pt x="30" y="214"/>
                    <a:pt x="93" y="238"/>
                  </a:cubicBezTo>
                  <a:cubicBezTo>
                    <a:pt x="325" y="321"/>
                    <a:pt x="555" y="408"/>
                    <a:pt x="786" y="495"/>
                  </a:cubicBezTo>
                  <a:cubicBezTo>
                    <a:pt x="1017" y="585"/>
                    <a:pt x="1245" y="673"/>
                    <a:pt x="1475" y="759"/>
                  </a:cubicBezTo>
                  <a:cubicBezTo>
                    <a:pt x="1555" y="789"/>
                    <a:pt x="1635" y="820"/>
                    <a:pt x="1719" y="849"/>
                  </a:cubicBezTo>
                  <a:cubicBezTo>
                    <a:pt x="1796" y="880"/>
                    <a:pt x="1873" y="910"/>
                    <a:pt x="1950" y="937"/>
                  </a:cubicBezTo>
                  <a:cubicBezTo>
                    <a:pt x="1987" y="954"/>
                    <a:pt x="2027" y="967"/>
                    <a:pt x="2063" y="983"/>
                  </a:cubicBezTo>
                  <a:cubicBezTo>
                    <a:pt x="2188" y="1024"/>
                    <a:pt x="2308" y="1067"/>
                    <a:pt x="2432" y="1110"/>
                  </a:cubicBezTo>
                  <a:cubicBezTo>
                    <a:pt x="2515" y="1144"/>
                    <a:pt x="2602" y="1170"/>
                    <a:pt x="2689" y="1201"/>
                  </a:cubicBezTo>
                  <a:cubicBezTo>
                    <a:pt x="2916" y="1275"/>
                    <a:pt x="3140" y="1351"/>
                    <a:pt x="3368" y="1428"/>
                  </a:cubicBezTo>
                  <a:cubicBezTo>
                    <a:pt x="3585" y="1505"/>
                    <a:pt x="3806" y="1576"/>
                    <a:pt x="4027" y="1649"/>
                  </a:cubicBezTo>
                  <a:cubicBezTo>
                    <a:pt x="4448" y="1789"/>
                    <a:pt x="4866" y="1940"/>
                    <a:pt x="5288" y="2084"/>
                  </a:cubicBezTo>
                  <a:cubicBezTo>
                    <a:pt x="5374" y="2114"/>
                    <a:pt x="5465" y="2141"/>
                    <a:pt x="5552" y="2167"/>
                  </a:cubicBezTo>
                  <a:cubicBezTo>
                    <a:pt x="5595" y="2181"/>
                    <a:pt x="5639" y="2198"/>
                    <a:pt x="5682" y="2211"/>
                  </a:cubicBezTo>
                  <a:cubicBezTo>
                    <a:pt x="5712" y="2221"/>
                    <a:pt x="5739" y="2228"/>
                    <a:pt x="5769" y="2234"/>
                  </a:cubicBezTo>
                  <a:cubicBezTo>
                    <a:pt x="5783" y="2238"/>
                    <a:pt x="5796" y="2241"/>
                    <a:pt x="5809" y="2244"/>
                  </a:cubicBezTo>
                  <a:cubicBezTo>
                    <a:pt x="5816" y="2246"/>
                    <a:pt x="5824" y="2247"/>
                    <a:pt x="5831" y="2247"/>
                  </a:cubicBezTo>
                  <a:cubicBezTo>
                    <a:pt x="5839" y="2247"/>
                    <a:pt x="5846" y="2246"/>
                    <a:pt x="5853" y="2244"/>
                  </a:cubicBezTo>
                  <a:cubicBezTo>
                    <a:pt x="5873" y="2241"/>
                    <a:pt x="5883" y="2234"/>
                    <a:pt x="5900" y="2224"/>
                  </a:cubicBezTo>
                  <a:cubicBezTo>
                    <a:pt x="5923" y="2211"/>
                    <a:pt x="5933" y="2174"/>
                    <a:pt x="5930" y="2147"/>
                  </a:cubicBezTo>
                  <a:cubicBezTo>
                    <a:pt x="5926" y="2121"/>
                    <a:pt x="5906" y="2094"/>
                    <a:pt x="5880" y="2084"/>
                  </a:cubicBezTo>
                  <a:lnTo>
                    <a:pt x="5876" y="2081"/>
                  </a:lnTo>
                  <a:cubicBezTo>
                    <a:pt x="5840" y="2061"/>
                    <a:pt x="5803" y="2044"/>
                    <a:pt x="5766" y="2027"/>
                  </a:cubicBezTo>
                  <a:cubicBezTo>
                    <a:pt x="5749" y="2020"/>
                    <a:pt x="5732" y="2013"/>
                    <a:pt x="5719" y="2010"/>
                  </a:cubicBezTo>
                  <a:cubicBezTo>
                    <a:pt x="5669" y="1990"/>
                    <a:pt x="5619" y="1973"/>
                    <a:pt x="5565" y="1953"/>
                  </a:cubicBezTo>
                  <a:cubicBezTo>
                    <a:pt x="5465" y="1920"/>
                    <a:pt x="5365" y="1883"/>
                    <a:pt x="5264" y="1846"/>
                  </a:cubicBezTo>
                  <a:cubicBezTo>
                    <a:pt x="5040" y="1766"/>
                    <a:pt x="4820" y="1683"/>
                    <a:pt x="4596" y="1602"/>
                  </a:cubicBezTo>
                  <a:cubicBezTo>
                    <a:pt x="4385" y="1528"/>
                    <a:pt x="4174" y="1451"/>
                    <a:pt x="3963" y="1382"/>
                  </a:cubicBezTo>
                  <a:cubicBezTo>
                    <a:pt x="3769" y="1311"/>
                    <a:pt x="3572" y="1244"/>
                    <a:pt x="3375" y="1178"/>
                  </a:cubicBezTo>
                  <a:cubicBezTo>
                    <a:pt x="3271" y="1141"/>
                    <a:pt x="3164" y="1101"/>
                    <a:pt x="3057" y="1067"/>
                  </a:cubicBezTo>
                  <a:cubicBezTo>
                    <a:pt x="2926" y="1024"/>
                    <a:pt x="2793" y="977"/>
                    <a:pt x="2659" y="934"/>
                  </a:cubicBezTo>
                  <a:cubicBezTo>
                    <a:pt x="2565" y="903"/>
                    <a:pt x="2472" y="866"/>
                    <a:pt x="2378" y="833"/>
                  </a:cubicBezTo>
                  <a:cubicBezTo>
                    <a:pt x="2288" y="800"/>
                    <a:pt x="2197" y="769"/>
                    <a:pt x="2107" y="736"/>
                  </a:cubicBezTo>
                  <a:cubicBezTo>
                    <a:pt x="1649" y="562"/>
                    <a:pt x="1194" y="388"/>
                    <a:pt x="736" y="214"/>
                  </a:cubicBezTo>
                  <a:cubicBezTo>
                    <a:pt x="555" y="144"/>
                    <a:pt x="371" y="74"/>
                    <a:pt x="187" y="11"/>
                  </a:cubicBezTo>
                  <a:cubicBezTo>
                    <a:pt x="171" y="4"/>
                    <a:pt x="155" y="0"/>
                    <a:pt x="1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56"/>
            <p:cNvSpPr/>
            <p:nvPr/>
          </p:nvSpPr>
          <p:spPr>
            <a:xfrm>
              <a:off x="5521769" y="3050296"/>
              <a:ext cx="1629278" cy="593819"/>
            </a:xfrm>
            <a:custGeom>
              <a:avLst/>
              <a:gdLst/>
              <a:ahLst/>
              <a:cxnLst/>
              <a:rect l="l" t="t" r="r" b="b"/>
              <a:pathLst>
                <a:path w="5600" h="2041" extrusionOk="0">
                  <a:moveTo>
                    <a:pt x="121" y="0"/>
                  </a:moveTo>
                  <a:cubicBezTo>
                    <a:pt x="79" y="0"/>
                    <a:pt x="39" y="25"/>
                    <a:pt x="24" y="63"/>
                  </a:cubicBezTo>
                  <a:cubicBezTo>
                    <a:pt x="1" y="117"/>
                    <a:pt x="28" y="177"/>
                    <a:pt x="81" y="197"/>
                  </a:cubicBezTo>
                  <a:cubicBezTo>
                    <a:pt x="172" y="237"/>
                    <a:pt x="265" y="274"/>
                    <a:pt x="362" y="308"/>
                  </a:cubicBezTo>
                  <a:cubicBezTo>
                    <a:pt x="456" y="341"/>
                    <a:pt x="550" y="374"/>
                    <a:pt x="646" y="404"/>
                  </a:cubicBezTo>
                  <a:cubicBezTo>
                    <a:pt x="840" y="464"/>
                    <a:pt x="1031" y="529"/>
                    <a:pt x="1221" y="602"/>
                  </a:cubicBezTo>
                  <a:cubicBezTo>
                    <a:pt x="1408" y="672"/>
                    <a:pt x="1593" y="753"/>
                    <a:pt x="1780" y="819"/>
                  </a:cubicBezTo>
                  <a:cubicBezTo>
                    <a:pt x="1870" y="853"/>
                    <a:pt x="1961" y="890"/>
                    <a:pt x="2051" y="919"/>
                  </a:cubicBezTo>
                  <a:cubicBezTo>
                    <a:pt x="2151" y="953"/>
                    <a:pt x="2255" y="986"/>
                    <a:pt x="2356" y="1020"/>
                  </a:cubicBezTo>
                  <a:cubicBezTo>
                    <a:pt x="2743" y="1151"/>
                    <a:pt x="3131" y="1284"/>
                    <a:pt x="3519" y="1412"/>
                  </a:cubicBezTo>
                  <a:cubicBezTo>
                    <a:pt x="3710" y="1475"/>
                    <a:pt x="3901" y="1535"/>
                    <a:pt x="4091" y="1599"/>
                  </a:cubicBezTo>
                  <a:cubicBezTo>
                    <a:pt x="4194" y="1628"/>
                    <a:pt x="4295" y="1665"/>
                    <a:pt x="4398" y="1699"/>
                  </a:cubicBezTo>
                  <a:cubicBezTo>
                    <a:pt x="4483" y="1725"/>
                    <a:pt x="4569" y="1756"/>
                    <a:pt x="4653" y="1786"/>
                  </a:cubicBezTo>
                  <a:cubicBezTo>
                    <a:pt x="4790" y="1829"/>
                    <a:pt x="4927" y="1876"/>
                    <a:pt x="5061" y="1923"/>
                  </a:cubicBezTo>
                  <a:cubicBezTo>
                    <a:pt x="5131" y="1943"/>
                    <a:pt x="5198" y="1966"/>
                    <a:pt x="5268" y="1986"/>
                  </a:cubicBezTo>
                  <a:cubicBezTo>
                    <a:pt x="5345" y="2010"/>
                    <a:pt x="5422" y="2026"/>
                    <a:pt x="5502" y="2040"/>
                  </a:cubicBezTo>
                  <a:cubicBezTo>
                    <a:pt x="5504" y="2040"/>
                    <a:pt x="5507" y="2040"/>
                    <a:pt x="5509" y="2040"/>
                  </a:cubicBezTo>
                  <a:cubicBezTo>
                    <a:pt x="5543" y="2040"/>
                    <a:pt x="5577" y="2018"/>
                    <a:pt x="5590" y="1986"/>
                  </a:cubicBezTo>
                  <a:cubicBezTo>
                    <a:pt x="5599" y="1966"/>
                    <a:pt x="5599" y="1943"/>
                    <a:pt x="5590" y="1923"/>
                  </a:cubicBezTo>
                  <a:cubicBezTo>
                    <a:pt x="5579" y="1903"/>
                    <a:pt x="5566" y="1889"/>
                    <a:pt x="5546" y="1879"/>
                  </a:cubicBezTo>
                  <a:cubicBezTo>
                    <a:pt x="5516" y="1863"/>
                    <a:pt x="5486" y="1849"/>
                    <a:pt x="5459" y="1839"/>
                  </a:cubicBezTo>
                  <a:cubicBezTo>
                    <a:pt x="5442" y="1833"/>
                    <a:pt x="5426" y="1826"/>
                    <a:pt x="5409" y="1819"/>
                  </a:cubicBezTo>
                  <a:cubicBezTo>
                    <a:pt x="5362" y="1802"/>
                    <a:pt x="5315" y="1789"/>
                    <a:pt x="5272" y="1776"/>
                  </a:cubicBezTo>
                  <a:cubicBezTo>
                    <a:pt x="5175" y="1745"/>
                    <a:pt x="5081" y="1713"/>
                    <a:pt x="4988" y="1682"/>
                  </a:cubicBezTo>
                  <a:cubicBezTo>
                    <a:pt x="4894" y="1652"/>
                    <a:pt x="4796" y="1622"/>
                    <a:pt x="4703" y="1588"/>
                  </a:cubicBezTo>
                  <a:cubicBezTo>
                    <a:pt x="4599" y="1552"/>
                    <a:pt x="4495" y="1518"/>
                    <a:pt x="4392" y="1485"/>
                  </a:cubicBezTo>
                  <a:cubicBezTo>
                    <a:pt x="4191" y="1418"/>
                    <a:pt x="3991" y="1355"/>
                    <a:pt x="3790" y="1291"/>
                  </a:cubicBezTo>
                  <a:cubicBezTo>
                    <a:pt x="3600" y="1231"/>
                    <a:pt x="3412" y="1167"/>
                    <a:pt x="3222" y="1103"/>
                  </a:cubicBezTo>
                  <a:cubicBezTo>
                    <a:pt x="3128" y="1074"/>
                    <a:pt x="3031" y="1040"/>
                    <a:pt x="2933" y="1006"/>
                  </a:cubicBezTo>
                  <a:cubicBezTo>
                    <a:pt x="2837" y="973"/>
                    <a:pt x="2743" y="943"/>
                    <a:pt x="2646" y="910"/>
                  </a:cubicBezTo>
                  <a:cubicBezTo>
                    <a:pt x="2549" y="879"/>
                    <a:pt x="2452" y="846"/>
                    <a:pt x="2356" y="813"/>
                  </a:cubicBezTo>
                  <a:cubicBezTo>
                    <a:pt x="2265" y="782"/>
                    <a:pt x="2171" y="753"/>
                    <a:pt x="2081" y="722"/>
                  </a:cubicBezTo>
                  <a:cubicBezTo>
                    <a:pt x="1981" y="689"/>
                    <a:pt x="1884" y="652"/>
                    <a:pt x="1786" y="615"/>
                  </a:cubicBezTo>
                  <a:cubicBezTo>
                    <a:pt x="1700" y="585"/>
                    <a:pt x="1613" y="549"/>
                    <a:pt x="1526" y="515"/>
                  </a:cubicBezTo>
                  <a:cubicBezTo>
                    <a:pt x="1428" y="475"/>
                    <a:pt x="1328" y="435"/>
                    <a:pt x="1232" y="398"/>
                  </a:cubicBezTo>
                  <a:cubicBezTo>
                    <a:pt x="1135" y="358"/>
                    <a:pt x="1041" y="324"/>
                    <a:pt x="944" y="291"/>
                  </a:cubicBezTo>
                  <a:cubicBezTo>
                    <a:pt x="880" y="268"/>
                    <a:pt x="820" y="248"/>
                    <a:pt x="757" y="228"/>
                  </a:cubicBezTo>
                  <a:cubicBezTo>
                    <a:pt x="690" y="208"/>
                    <a:pt x="630" y="183"/>
                    <a:pt x="566" y="163"/>
                  </a:cubicBezTo>
                  <a:cubicBezTo>
                    <a:pt x="496" y="137"/>
                    <a:pt x="425" y="114"/>
                    <a:pt x="355" y="87"/>
                  </a:cubicBezTo>
                  <a:cubicBezTo>
                    <a:pt x="289" y="63"/>
                    <a:pt x="221" y="37"/>
                    <a:pt x="158" y="7"/>
                  </a:cubicBezTo>
                  <a:cubicBezTo>
                    <a:pt x="146" y="2"/>
                    <a:pt x="133" y="0"/>
                    <a:pt x="1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56"/>
            <p:cNvSpPr/>
            <p:nvPr/>
          </p:nvSpPr>
          <p:spPr>
            <a:xfrm>
              <a:off x="5387644" y="3506497"/>
              <a:ext cx="1658081" cy="641243"/>
            </a:xfrm>
            <a:custGeom>
              <a:avLst/>
              <a:gdLst/>
              <a:ahLst/>
              <a:cxnLst/>
              <a:rect l="l" t="t" r="r" b="b"/>
              <a:pathLst>
                <a:path w="5699" h="2204" extrusionOk="0">
                  <a:moveTo>
                    <a:pt x="127" y="1"/>
                  </a:moveTo>
                  <a:cubicBezTo>
                    <a:pt x="83" y="1"/>
                    <a:pt x="41" y="28"/>
                    <a:pt x="23" y="71"/>
                  </a:cubicBezTo>
                  <a:cubicBezTo>
                    <a:pt x="0" y="128"/>
                    <a:pt x="31" y="194"/>
                    <a:pt x="84" y="218"/>
                  </a:cubicBezTo>
                  <a:cubicBezTo>
                    <a:pt x="211" y="275"/>
                    <a:pt x="341" y="328"/>
                    <a:pt x="469" y="385"/>
                  </a:cubicBezTo>
                  <a:cubicBezTo>
                    <a:pt x="519" y="409"/>
                    <a:pt x="572" y="429"/>
                    <a:pt x="625" y="452"/>
                  </a:cubicBezTo>
                  <a:cubicBezTo>
                    <a:pt x="669" y="469"/>
                    <a:pt x="713" y="489"/>
                    <a:pt x="759" y="506"/>
                  </a:cubicBezTo>
                  <a:cubicBezTo>
                    <a:pt x="870" y="549"/>
                    <a:pt x="980" y="592"/>
                    <a:pt x="1094" y="633"/>
                  </a:cubicBezTo>
                  <a:cubicBezTo>
                    <a:pt x="1207" y="676"/>
                    <a:pt x="1321" y="716"/>
                    <a:pt x="1435" y="756"/>
                  </a:cubicBezTo>
                  <a:cubicBezTo>
                    <a:pt x="1639" y="827"/>
                    <a:pt x="1837" y="900"/>
                    <a:pt x="2037" y="977"/>
                  </a:cubicBezTo>
                  <a:cubicBezTo>
                    <a:pt x="2251" y="1060"/>
                    <a:pt x="2468" y="1137"/>
                    <a:pt x="2686" y="1214"/>
                  </a:cubicBezTo>
                  <a:cubicBezTo>
                    <a:pt x="2783" y="1251"/>
                    <a:pt x="2883" y="1284"/>
                    <a:pt x="2984" y="1318"/>
                  </a:cubicBezTo>
                  <a:cubicBezTo>
                    <a:pt x="3093" y="1358"/>
                    <a:pt x="3204" y="1398"/>
                    <a:pt x="3318" y="1435"/>
                  </a:cubicBezTo>
                  <a:cubicBezTo>
                    <a:pt x="3435" y="1475"/>
                    <a:pt x="3552" y="1515"/>
                    <a:pt x="3669" y="1556"/>
                  </a:cubicBezTo>
                  <a:cubicBezTo>
                    <a:pt x="3763" y="1589"/>
                    <a:pt x="3860" y="1622"/>
                    <a:pt x="3956" y="1656"/>
                  </a:cubicBezTo>
                  <a:cubicBezTo>
                    <a:pt x="4167" y="1726"/>
                    <a:pt x="4378" y="1803"/>
                    <a:pt x="4589" y="1873"/>
                  </a:cubicBezTo>
                  <a:cubicBezTo>
                    <a:pt x="4699" y="1910"/>
                    <a:pt x="4806" y="1946"/>
                    <a:pt x="4916" y="1980"/>
                  </a:cubicBezTo>
                  <a:cubicBezTo>
                    <a:pt x="5024" y="2011"/>
                    <a:pt x="5131" y="2044"/>
                    <a:pt x="5234" y="2081"/>
                  </a:cubicBezTo>
                  <a:cubicBezTo>
                    <a:pt x="5288" y="2101"/>
                    <a:pt x="5341" y="2117"/>
                    <a:pt x="5392" y="2138"/>
                  </a:cubicBezTo>
                  <a:cubicBezTo>
                    <a:pt x="5452" y="2161"/>
                    <a:pt x="5512" y="2178"/>
                    <a:pt x="5569" y="2198"/>
                  </a:cubicBezTo>
                  <a:cubicBezTo>
                    <a:pt x="5583" y="2201"/>
                    <a:pt x="5596" y="2204"/>
                    <a:pt x="5609" y="2204"/>
                  </a:cubicBezTo>
                  <a:cubicBezTo>
                    <a:pt x="5619" y="2204"/>
                    <a:pt x="5630" y="2202"/>
                    <a:pt x="5642" y="2198"/>
                  </a:cubicBezTo>
                  <a:cubicBezTo>
                    <a:pt x="5662" y="2187"/>
                    <a:pt x="5682" y="2167"/>
                    <a:pt x="5693" y="2147"/>
                  </a:cubicBezTo>
                  <a:cubicBezTo>
                    <a:pt x="5699" y="2124"/>
                    <a:pt x="5699" y="2097"/>
                    <a:pt x="5693" y="2074"/>
                  </a:cubicBezTo>
                  <a:cubicBezTo>
                    <a:pt x="5682" y="2051"/>
                    <a:pt x="5662" y="2037"/>
                    <a:pt x="5639" y="2024"/>
                  </a:cubicBezTo>
                  <a:cubicBezTo>
                    <a:pt x="5595" y="2003"/>
                    <a:pt x="5549" y="1983"/>
                    <a:pt x="5501" y="1963"/>
                  </a:cubicBezTo>
                  <a:cubicBezTo>
                    <a:pt x="5492" y="1960"/>
                    <a:pt x="5481" y="1954"/>
                    <a:pt x="5472" y="1951"/>
                  </a:cubicBezTo>
                  <a:cubicBezTo>
                    <a:pt x="5421" y="1930"/>
                    <a:pt x="5375" y="1914"/>
                    <a:pt x="5325" y="1897"/>
                  </a:cubicBezTo>
                  <a:cubicBezTo>
                    <a:pt x="5221" y="1860"/>
                    <a:pt x="5117" y="1823"/>
                    <a:pt x="5013" y="1790"/>
                  </a:cubicBezTo>
                  <a:cubicBezTo>
                    <a:pt x="4903" y="1756"/>
                    <a:pt x="4793" y="1719"/>
                    <a:pt x="4686" y="1679"/>
                  </a:cubicBezTo>
                  <a:cubicBezTo>
                    <a:pt x="4586" y="1645"/>
                    <a:pt x="4485" y="1609"/>
                    <a:pt x="4385" y="1572"/>
                  </a:cubicBezTo>
                  <a:cubicBezTo>
                    <a:pt x="4181" y="1495"/>
                    <a:pt x="3973" y="1429"/>
                    <a:pt x="3769" y="1355"/>
                  </a:cubicBezTo>
                  <a:cubicBezTo>
                    <a:pt x="3539" y="1275"/>
                    <a:pt x="3311" y="1194"/>
                    <a:pt x="3081" y="1114"/>
                  </a:cubicBezTo>
                  <a:cubicBezTo>
                    <a:pt x="2883" y="1044"/>
                    <a:pt x="2683" y="974"/>
                    <a:pt x="2485" y="903"/>
                  </a:cubicBezTo>
                  <a:cubicBezTo>
                    <a:pt x="2258" y="820"/>
                    <a:pt x="2030" y="733"/>
                    <a:pt x="1803" y="646"/>
                  </a:cubicBezTo>
                  <a:cubicBezTo>
                    <a:pt x="1602" y="572"/>
                    <a:pt x="1398" y="506"/>
                    <a:pt x="1198" y="429"/>
                  </a:cubicBezTo>
                  <a:cubicBezTo>
                    <a:pt x="1080" y="389"/>
                    <a:pt x="966" y="345"/>
                    <a:pt x="853" y="301"/>
                  </a:cubicBezTo>
                  <a:cubicBezTo>
                    <a:pt x="753" y="261"/>
                    <a:pt x="653" y="218"/>
                    <a:pt x="552" y="174"/>
                  </a:cubicBezTo>
                  <a:cubicBezTo>
                    <a:pt x="425" y="120"/>
                    <a:pt x="298" y="64"/>
                    <a:pt x="171" y="10"/>
                  </a:cubicBezTo>
                  <a:cubicBezTo>
                    <a:pt x="157" y="4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56"/>
            <p:cNvSpPr/>
            <p:nvPr/>
          </p:nvSpPr>
          <p:spPr>
            <a:xfrm>
              <a:off x="5262247" y="3956588"/>
              <a:ext cx="1498354" cy="614185"/>
            </a:xfrm>
            <a:custGeom>
              <a:avLst/>
              <a:gdLst/>
              <a:ahLst/>
              <a:cxnLst/>
              <a:rect l="l" t="t" r="r" b="b"/>
              <a:pathLst>
                <a:path w="5150" h="2111" extrusionOk="0">
                  <a:moveTo>
                    <a:pt x="133" y="1"/>
                  </a:moveTo>
                  <a:cubicBezTo>
                    <a:pt x="88" y="1"/>
                    <a:pt x="44" y="28"/>
                    <a:pt x="26" y="72"/>
                  </a:cubicBezTo>
                  <a:cubicBezTo>
                    <a:pt x="0" y="132"/>
                    <a:pt x="30" y="199"/>
                    <a:pt x="87" y="223"/>
                  </a:cubicBezTo>
                  <a:cubicBezTo>
                    <a:pt x="221" y="279"/>
                    <a:pt x="354" y="333"/>
                    <a:pt x="488" y="387"/>
                  </a:cubicBezTo>
                  <a:cubicBezTo>
                    <a:pt x="605" y="430"/>
                    <a:pt x="722" y="470"/>
                    <a:pt x="836" y="517"/>
                  </a:cubicBezTo>
                  <a:cubicBezTo>
                    <a:pt x="1064" y="604"/>
                    <a:pt x="1287" y="691"/>
                    <a:pt x="1508" y="781"/>
                  </a:cubicBezTo>
                  <a:cubicBezTo>
                    <a:pt x="1689" y="855"/>
                    <a:pt x="1869" y="928"/>
                    <a:pt x="2047" y="1001"/>
                  </a:cubicBezTo>
                  <a:cubicBezTo>
                    <a:pt x="2345" y="1126"/>
                    <a:pt x="2642" y="1246"/>
                    <a:pt x="2939" y="1367"/>
                  </a:cubicBezTo>
                  <a:cubicBezTo>
                    <a:pt x="2987" y="1387"/>
                    <a:pt x="3040" y="1403"/>
                    <a:pt x="3087" y="1423"/>
                  </a:cubicBezTo>
                  <a:cubicBezTo>
                    <a:pt x="3143" y="1443"/>
                    <a:pt x="3200" y="1463"/>
                    <a:pt x="3254" y="1483"/>
                  </a:cubicBezTo>
                  <a:cubicBezTo>
                    <a:pt x="3371" y="1523"/>
                    <a:pt x="3484" y="1563"/>
                    <a:pt x="3598" y="1603"/>
                  </a:cubicBezTo>
                  <a:cubicBezTo>
                    <a:pt x="3833" y="1688"/>
                    <a:pt x="4070" y="1771"/>
                    <a:pt x="4301" y="1864"/>
                  </a:cubicBezTo>
                  <a:cubicBezTo>
                    <a:pt x="4421" y="1912"/>
                    <a:pt x="4538" y="1958"/>
                    <a:pt x="4659" y="2002"/>
                  </a:cubicBezTo>
                  <a:cubicBezTo>
                    <a:pt x="4716" y="2022"/>
                    <a:pt x="4773" y="2042"/>
                    <a:pt x="4826" y="2062"/>
                  </a:cubicBezTo>
                  <a:cubicBezTo>
                    <a:pt x="4893" y="2085"/>
                    <a:pt x="4960" y="2102"/>
                    <a:pt x="5029" y="2109"/>
                  </a:cubicBezTo>
                  <a:cubicBezTo>
                    <a:pt x="5034" y="2110"/>
                    <a:pt x="5039" y="2110"/>
                    <a:pt x="5044" y="2110"/>
                  </a:cubicBezTo>
                  <a:cubicBezTo>
                    <a:pt x="5086" y="2110"/>
                    <a:pt x="5125" y="2085"/>
                    <a:pt x="5140" y="2045"/>
                  </a:cubicBezTo>
                  <a:cubicBezTo>
                    <a:pt x="5150" y="2018"/>
                    <a:pt x="5150" y="1989"/>
                    <a:pt x="5140" y="1961"/>
                  </a:cubicBezTo>
                  <a:cubicBezTo>
                    <a:pt x="5130" y="1938"/>
                    <a:pt x="5110" y="1915"/>
                    <a:pt x="5086" y="1904"/>
                  </a:cubicBezTo>
                  <a:lnTo>
                    <a:pt x="5083" y="1904"/>
                  </a:lnTo>
                  <a:cubicBezTo>
                    <a:pt x="5023" y="1884"/>
                    <a:pt x="4963" y="1868"/>
                    <a:pt x="4906" y="1848"/>
                  </a:cubicBezTo>
                  <a:cubicBezTo>
                    <a:pt x="4849" y="1824"/>
                    <a:pt x="4796" y="1804"/>
                    <a:pt x="4739" y="1781"/>
                  </a:cubicBezTo>
                  <a:cubicBezTo>
                    <a:pt x="4615" y="1734"/>
                    <a:pt x="4495" y="1684"/>
                    <a:pt x="4375" y="1634"/>
                  </a:cubicBezTo>
                  <a:cubicBezTo>
                    <a:pt x="4143" y="1540"/>
                    <a:pt x="3906" y="1457"/>
                    <a:pt x="3672" y="1373"/>
                  </a:cubicBezTo>
                  <a:cubicBezTo>
                    <a:pt x="3565" y="1336"/>
                    <a:pt x="3455" y="1296"/>
                    <a:pt x="3344" y="1259"/>
                  </a:cubicBezTo>
                  <a:cubicBezTo>
                    <a:pt x="3280" y="1236"/>
                    <a:pt x="3220" y="1213"/>
                    <a:pt x="3157" y="1193"/>
                  </a:cubicBezTo>
                  <a:cubicBezTo>
                    <a:pt x="3114" y="1176"/>
                    <a:pt x="3067" y="1159"/>
                    <a:pt x="3020" y="1139"/>
                  </a:cubicBezTo>
                  <a:cubicBezTo>
                    <a:pt x="2786" y="1046"/>
                    <a:pt x="2552" y="952"/>
                    <a:pt x="2314" y="855"/>
                  </a:cubicBezTo>
                  <a:cubicBezTo>
                    <a:pt x="2070" y="754"/>
                    <a:pt x="1826" y="657"/>
                    <a:pt x="1582" y="557"/>
                  </a:cubicBezTo>
                  <a:cubicBezTo>
                    <a:pt x="1365" y="470"/>
                    <a:pt x="1144" y="383"/>
                    <a:pt x="923" y="299"/>
                  </a:cubicBezTo>
                  <a:cubicBezTo>
                    <a:pt x="806" y="256"/>
                    <a:pt x="685" y="212"/>
                    <a:pt x="565" y="166"/>
                  </a:cubicBezTo>
                  <a:cubicBezTo>
                    <a:pt x="434" y="119"/>
                    <a:pt x="304" y="62"/>
                    <a:pt x="173" y="9"/>
                  </a:cubicBezTo>
                  <a:cubicBezTo>
                    <a:pt x="160" y="3"/>
                    <a:pt x="147" y="1"/>
                    <a:pt x="1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56"/>
            <p:cNvSpPr/>
            <p:nvPr/>
          </p:nvSpPr>
          <p:spPr>
            <a:xfrm>
              <a:off x="5700990" y="4372639"/>
              <a:ext cx="85828" cy="84665"/>
            </a:xfrm>
            <a:custGeom>
              <a:avLst/>
              <a:gdLst/>
              <a:ahLst/>
              <a:cxnLst/>
              <a:rect l="l" t="t" r="r" b="b"/>
              <a:pathLst>
                <a:path w="295" h="291" extrusionOk="0">
                  <a:moveTo>
                    <a:pt x="149" y="1"/>
                  </a:moveTo>
                  <a:cubicBezTo>
                    <a:pt x="90" y="1"/>
                    <a:pt x="32" y="41"/>
                    <a:pt x="14" y="97"/>
                  </a:cubicBezTo>
                  <a:cubicBezTo>
                    <a:pt x="0" y="133"/>
                    <a:pt x="0" y="170"/>
                    <a:pt x="17" y="204"/>
                  </a:cubicBezTo>
                  <a:cubicBezTo>
                    <a:pt x="34" y="241"/>
                    <a:pt x="64" y="264"/>
                    <a:pt x="101" y="281"/>
                  </a:cubicBezTo>
                  <a:cubicBezTo>
                    <a:pt x="115" y="287"/>
                    <a:pt x="130" y="290"/>
                    <a:pt x="146" y="290"/>
                  </a:cubicBezTo>
                  <a:cubicBezTo>
                    <a:pt x="203" y="290"/>
                    <a:pt x="260" y="249"/>
                    <a:pt x="281" y="194"/>
                  </a:cubicBezTo>
                  <a:cubicBezTo>
                    <a:pt x="295" y="157"/>
                    <a:pt x="291" y="121"/>
                    <a:pt x="278" y="87"/>
                  </a:cubicBezTo>
                  <a:cubicBezTo>
                    <a:pt x="261" y="50"/>
                    <a:pt x="231" y="27"/>
                    <a:pt x="194" y="10"/>
                  </a:cubicBezTo>
                  <a:cubicBezTo>
                    <a:pt x="180" y="4"/>
                    <a:pt x="164" y="1"/>
                    <a:pt x="1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56"/>
            <p:cNvSpPr/>
            <p:nvPr/>
          </p:nvSpPr>
          <p:spPr>
            <a:xfrm>
              <a:off x="6016082" y="4500363"/>
              <a:ext cx="80300" cy="77682"/>
            </a:xfrm>
            <a:custGeom>
              <a:avLst/>
              <a:gdLst/>
              <a:ahLst/>
              <a:cxnLst/>
              <a:rect l="l" t="t" r="r" b="b"/>
              <a:pathLst>
                <a:path w="276" h="267" extrusionOk="0">
                  <a:moveTo>
                    <a:pt x="138" y="1"/>
                  </a:moveTo>
                  <a:cubicBezTo>
                    <a:pt x="84" y="1"/>
                    <a:pt x="33" y="37"/>
                    <a:pt x="14" y="89"/>
                  </a:cubicBezTo>
                  <a:cubicBezTo>
                    <a:pt x="1" y="120"/>
                    <a:pt x="4" y="156"/>
                    <a:pt x="18" y="190"/>
                  </a:cubicBezTo>
                  <a:cubicBezTo>
                    <a:pt x="35" y="223"/>
                    <a:pt x="61" y="243"/>
                    <a:pt x="95" y="256"/>
                  </a:cubicBezTo>
                  <a:cubicBezTo>
                    <a:pt x="110" y="263"/>
                    <a:pt x="125" y="266"/>
                    <a:pt x="140" y="266"/>
                  </a:cubicBezTo>
                  <a:cubicBezTo>
                    <a:pt x="193" y="266"/>
                    <a:pt x="244" y="228"/>
                    <a:pt x="262" y="176"/>
                  </a:cubicBezTo>
                  <a:cubicBezTo>
                    <a:pt x="275" y="146"/>
                    <a:pt x="271" y="109"/>
                    <a:pt x="258" y="80"/>
                  </a:cubicBezTo>
                  <a:cubicBezTo>
                    <a:pt x="242" y="46"/>
                    <a:pt x="215" y="23"/>
                    <a:pt x="181" y="9"/>
                  </a:cubicBezTo>
                  <a:cubicBezTo>
                    <a:pt x="167" y="3"/>
                    <a:pt x="153" y="1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56"/>
            <p:cNvSpPr/>
            <p:nvPr/>
          </p:nvSpPr>
          <p:spPr>
            <a:xfrm>
              <a:off x="5843843" y="4423554"/>
              <a:ext cx="109394" cy="86702"/>
            </a:xfrm>
            <a:custGeom>
              <a:avLst/>
              <a:gdLst/>
              <a:ahLst/>
              <a:cxnLst/>
              <a:rect l="l" t="t" r="r" b="b"/>
              <a:pathLst>
                <a:path w="376" h="298" extrusionOk="0">
                  <a:moveTo>
                    <a:pt x="74" y="1"/>
                  </a:moveTo>
                  <a:cubicBezTo>
                    <a:pt x="71" y="1"/>
                    <a:pt x="68" y="1"/>
                    <a:pt x="65" y="3"/>
                  </a:cubicBezTo>
                  <a:cubicBezTo>
                    <a:pt x="28" y="9"/>
                    <a:pt x="0" y="46"/>
                    <a:pt x="8" y="83"/>
                  </a:cubicBezTo>
                  <a:cubicBezTo>
                    <a:pt x="14" y="106"/>
                    <a:pt x="17" y="133"/>
                    <a:pt x="28" y="156"/>
                  </a:cubicBezTo>
                  <a:cubicBezTo>
                    <a:pt x="31" y="176"/>
                    <a:pt x="37" y="196"/>
                    <a:pt x="45" y="213"/>
                  </a:cubicBezTo>
                  <a:cubicBezTo>
                    <a:pt x="61" y="243"/>
                    <a:pt x="85" y="273"/>
                    <a:pt x="118" y="287"/>
                  </a:cubicBezTo>
                  <a:cubicBezTo>
                    <a:pt x="137" y="294"/>
                    <a:pt x="156" y="297"/>
                    <a:pt x="175" y="297"/>
                  </a:cubicBezTo>
                  <a:cubicBezTo>
                    <a:pt x="205" y="297"/>
                    <a:pt x="236" y="289"/>
                    <a:pt x="265" y="276"/>
                  </a:cubicBezTo>
                  <a:cubicBezTo>
                    <a:pt x="285" y="267"/>
                    <a:pt x="305" y="256"/>
                    <a:pt x="329" y="247"/>
                  </a:cubicBezTo>
                  <a:cubicBezTo>
                    <a:pt x="358" y="230"/>
                    <a:pt x="375" y="190"/>
                    <a:pt x="358" y="156"/>
                  </a:cubicBezTo>
                  <a:cubicBezTo>
                    <a:pt x="352" y="139"/>
                    <a:pt x="338" y="126"/>
                    <a:pt x="321" y="123"/>
                  </a:cubicBezTo>
                  <a:cubicBezTo>
                    <a:pt x="313" y="119"/>
                    <a:pt x="304" y="117"/>
                    <a:pt x="296" y="117"/>
                  </a:cubicBezTo>
                  <a:cubicBezTo>
                    <a:pt x="287" y="117"/>
                    <a:pt x="279" y="119"/>
                    <a:pt x="272" y="123"/>
                  </a:cubicBezTo>
                  <a:cubicBezTo>
                    <a:pt x="245" y="139"/>
                    <a:pt x="218" y="149"/>
                    <a:pt x="191" y="159"/>
                  </a:cubicBezTo>
                  <a:lnTo>
                    <a:pt x="175" y="163"/>
                  </a:lnTo>
                  <a:lnTo>
                    <a:pt x="171" y="159"/>
                  </a:lnTo>
                  <a:cubicBezTo>
                    <a:pt x="165" y="149"/>
                    <a:pt x="161" y="139"/>
                    <a:pt x="158" y="129"/>
                  </a:cubicBezTo>
                  <a:cubicBezTo>
                    <a:pt x="151" y="106"/>
                    <a:pt x="148" y="83"/>
                    <a:pt x="141" y="55"/>
                  </a:cubicBezTo>
                  <a:cubicBezTo>
                    <a:pt x="138" y="32"/>
                    <a:pt x="121" y="15"/>
                    <a:pt x="98" y="6"/>
                  </a:cubicBezTo>
                  <a:cubicBezTo>
                    <a:pt x="91" y="3"/>
                    <a:pt x="82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78" name="Google Shape;2878;p56"/>
          <p:cNvGrpSpPr/>
          <p:nvPr/>
        </p:nvGrpSpPr>
        <p:grpSpPr>
          <a:xfrm rot="-3752205">
            <a:off x="2577978" y="3658858"/>
            <a:ext cx="1313995" cy="376402"/>
            <a:chOff x="-7208225" y="504050"/>
            <a:chExt cx="9031112" cy="2587021"/>
          </a:xfrm>
        </p:grpSpPr>
        <p:grpSp>
          <p:nvGrpSpPr>
            <p:cNvPr id="2879" name="Google Shape;2879;p56"/>
            <p:cNvGrpSpPr/>
            <p:nvPr/>
          </p:nvGrpSpPr>
          <p:grpSpPr>
            <a:xfrm>
              <a:off x="-7208225" y="504050"/>
              <a:ext cx="9031112" cy="2587021"/>
              <a:chOff x="-5417525" y="1065600"/>
              <a:chExt cx="9031112" cy="2587021"/>
            </a:xfrm>
          </p:grpSpPr>
          <p:sp>
            <p:nvSpPr>
              <p:cNvPr id="2880" name="Google Shape;2880;p56"/>
              <p:cNvSpPr/>
              <p:nvPr/>
            </p:nvSpPr>
            <p:spPr>
              <a:xfrm>
                <a:off x="-5322137" y="1090216"/>
                <a:ext cx="8793411" cy="2510095"/>
              </a:xfrm>
              <a:custGeom>
                <a:avLst/>
                <a:gdLst/>
                <a:ahLst/>
                <a:cxnLst/>
                <a:rect l="l" t="t" r="r" b="b"/>
                <a:pathLst>
                  <a:path w="11431" h="3263" extrusionOk="0">
                    <a:moveTo>
                      <a:pt x="4722" y="2068"/>
                    </a:moveTo>
                    <a:cubicBezTo>
                      <a:pt x="4713" y="2071"/>
                      <a:pt x="4705" y="2071"/>
                      <a:pt x="4696" y="2074"/>
                    </a:cubicBezTo>
                    <a:lnTo>
                      <a:pt x="4679" y="2074"/>
                    </a:lnTo>
                    <a:cubicBezTo>
                      <a:pt x="4692" y="2074"/>
                      <a:pt x="4709" y="2071"/>
                      <a:pt x="4722" y="2068"/>
                    </a:cubicBezTo>
                    <a:close/>
                    <a:moveTo>
                      <a:pt x="11026" y="1"/>
                    </a:moveTo>
                    <a:cubicBezTo>
                      <a:pt x="11022" y="1"/>
                      <a:pt x="11018" y="1"/>
                      <a:pt x="11013" y="1"/>
                    </a:cubicBezTo>
                    <a:cubicBezTo>
                      <a:pt x="11003" y="1"/>
                      <a:pt x="10989" y="1"/>
                      <a:pt x="10980" y="4"/>
                    </a:cubicBezTo>
                    <a:cubicBezTo>
                      <a:pt x="10936" y="11"/>
                      <a:pt x="10896" y="31"/>
                      <a:pt x="10863" y="58"/>
                    </a:cubicBezTo>
                    <a:cubicBezTo>
                      <a:pt x="10789" y="74"/>
                      <a:pt x="10716" y="91"/>
                      <a:pt x="10642" y="108"/>
                    </a:cubicBezTo>
                    <a:cubicBezTo>
                      <a:pt x="10528" y="125"/>
                      <a:pt x="10411" y="142"/>
                      <a:pt x="10294" y="158"/>
                    </a:cubicBezTo>
                    <a:cubicBezTo>
                      <a:pt x="10147" y="182"/>
                      <a:pt x="9996" y="215"/>
                      <a:pt x="9850" y="242"/>
                    </a:cubicBezTo>
                    <a:cubicBezTo>
                      <a:pt x="9739" y="262"/>
                      <a:pt x="9632" y="282"/>
                      <a:pt x="9521" y="302"/>
                    </a:cubicBezTo>
                    <a:cubicBezTo>
                      <a:pt x="9394" y="322"/>
                      <a:pt x="9268" y="335"/>
                      <a:pt x="9140" y="359"/>
                    </a:cubicBezTo>
                    <a:cubicBezTo>
                      <a:pt x="9097" y="365"/>
                      <a:pt x="9050" y="375"/>
                      <a:pt x="9003" y="382"/>
                    </a:cubicBezTo>
                    <a:cubicBezTo>
                      <a:pt x="8979" y="382"/>
                      <a:pt x="8959" y="389"/>
                      <a:pt x="8936" y="395"/>
                    </a:cubicBezTo>
                    <a:cubicBezTo>
                      <a:pt x="8742" y="429"/>
                      <a:pt x="8548" y="463"/>
                      <a:pt x="8354" y="503"/>
                    </a:cubicBezTo>
                    <a:cubicBezTo>
                      <a:pt x="8291" y="512"/>
                      <a:pt x="8227" y="523"/>
                      <a:pt x="8167" y="536"/>
                    </a:cubicBezTo>
                    <a:cubicBezTo>
                      <a:pt x="8044" y="558"/>
                      <a:pt x="7921" y="577"/>
                      <a:pt x="7798" y="600"/>
                    </a:cubicBezTo>
                    <a:lnTo>
                      <a:pt x="7798" y="600"/>
                    </a:lnTo>
                    <a:cubicBezTo>
                      <a:pt x="7800" y="600"/>
                      <a:pt x="7801" y="600"/>
                      <a:pt x="7803" y="600"/>
                    </a:cubicBezTo>
                    <a:cubicBezTo>
                      <a:pt x="7794" y="601"/>
                      <a:pt x="7785" y="603"/>
                      <a:pt x="7775" y="604"/>
                    </a:cubicBezTo>
                    <a:lnTo>
                      <a:pt x="7775" y="604"/>
                    </a:lnTo>
                    <a:cubicBezTo>
                      <a:pt x="7783" y="603"/>
                      <a:pt x="7791" y="601"/>
                      <a:pt x="7798" y="600"/>
                    </a:cubicBezTo>
                    <a:lnTo>
                      <a:pt x="7798" y="600"/>
                    </a:lnTo>
                    <a:cubicBezTo>
                      <a:pt x="7788" y="601"/>
                      <a:pt x="7779" y="603"/>
                      <a:pt x="7769" y="605"/>
                    </a:cubicBezTo>
                    <a:lnTo>
                      <a:pt x="7769" y="605"/>
                    </a:lnTo>
                    <a:cubicBezTo>
                      <a:pt x="7771" y="605"/>
                      <a:pt x="7773" y="605"/>
                      <a:pt x="7775" y="604"/>
                    </a:cubicBezTo>
                    <a:lnTo>
                      <a:pt x="7775" y="604"/>
                    </a:lnTo>
                    <a:cubicBezTo>
                      <a:pt x="7772" y="605"/>
                      <a:pt x="7769" y="606"/>
                      <a:pt x="7766" y="606"/>
                    </a:cubicBezTo>
                    <a:cubicBezTo>
                      <a:pt x="7767" y="606"/>
                      <a:pt x="7768" y="606"/>
                      <a:pt x="7769" y="605"/>
                    </a:cubicBezTo>
                    <a:lnTo>
                      <a:pt x="7769" y="605"/>
                    </a:lnTo>
                    <a:cubicBezTo>
                      <a:pt x="7683" y="620"/>
                      <a:pt x="7594" y="635"/>
                      <a:pt x="7508" y="653"/>
                    </a:cubicBezTo>
                    <a:cubicBezTo>
                      <a:pt x="7428" y="670"/>
                      <a:pt x="7348" y="690"/>
                      <a:pt x="7267" y="707"/>
                    </a:cubicBezTo>
                    <a:cubicBezTo>
                      <a:pt x="7121" y="740"/>
                      <a:pt x="6976" y="773"/>
                      <a:pt x="6829" y="804"/>
                    </a:cubicBezTo>
                    <a:cubicBezTo>
                      <a:pt x="6608" y="841"/>
                      <a:pt x="6391" y="881"/>
                      <a:pt x="6177" y="927"/>
                    </a:cubicBezTo>
                    <a:cubicBezTo>
                      <a:pt x="5985" y="968"/>
                      <a:pt x="5796" y="1009"/>
                      <a:pt x="5604" y="1047"/>
                    </a:cubicBezTo>
                    <a:lnTo>
                      <a:pt x="5604" y="1047"/>
                    </a:lnTo>
                    <a:cubicBezTo>
                      <a:pt x="5611" y="1045"/>
                      <a:pt x="5618" y="1044"/>
                      <a:pt x="5625" y="1041"/>
                    </a:cubicBezTo>
                    <a:lnTo>
                      <a:pt x="5625" y="1041"/>
                    </a:lnTo>
                    <a:cubicBezTo>
                      <a:pt x="5351" y="1094"/>
                      <a:pt x="5080" y="1165"/>
                      <a:pt x="4806" y="1218"/>
                    </a:cubicBezTo>
                    <a:cubicBezTo>
                      <a:pt x="4552" y="1268"/>
                      <a:pt x="4294" y="1315"/>
                      <a:pt x="4037" y="1378"/>
                    </a:cubicBezTo>
                    <a:cubicBezTo>
                      <a:pt x="3879" y="1415"/>
                      <a:pt x="3719" y="1449"/>
                      <a:pt x="3558" y="1479"/>
                    </a:cubicBezTo>
                    <a:cubicBezTo>
                      <a:pt x="3234" y="1539"/>
                      <a:pt x="2907" y="1596"/>
                      <a:pt x="2578" y="1656"/>
                    </a:cubicBezTo>
                    <a:cubicBezTo>
                      <a:pt x="2465" y="1673"/>
                      <a:pt x="2351" y="1693"/>
                      <a:pt x="2237" y="1707"/>
                    </a:cubicBezTo>
                    <a:cubicBezTo>
                      <a:pt x="2180" y="1716"/>
                      <a:pt x="2127" y="1724"/>
                      <a:pt x="2070" y="1733"/>
                    </a:cubicBezTo>
                    <a:cubicBezTo>
                      <a:pt x="2010" y="1740"/>
                      <a:pt x="1947" y="1747"/>
                      <a:pt x="1883" y="1753"/>
                    </a:cubicBezTo>
                    <a:cubicBezTo>
                      <a:pt x="1826" y="1764"/>
                      <a:pt x="1766" y="1767"/>
                      <a:pt x="1709" y="1777"/>
                    </a:cubicBezTo>
                    <a:cubicBezTo>
                      <a:pt x="1655" y="1784"/>
                      <a:pt x="1602" y="1790"/>
                      <a:pt x="1548" y="1797"/>
                    </a:cubicBezTo>
                    <a:cubicBezTo>
                      <a:pt x="1434" y="1810"/>
                      <a:pt x="1317" y="1813"/>
                      <a:pt x="1204" y="1820"/>
                    </a:cubicBezTo>
                    <a:cubicBezTo>
                      <a:pt x="1087" y="1827"/>
                      <a:pt x="973" y="1830"/>
                      <a:pt x="856" y="1844"/>
                    </a:cubicBezTo>
                    <a:cubicBezTo>
                      <a:pt x="800" y="1850"/>
                      <a:pt x="743" y="1857"/>
                      <a:pt x="682" y="1860"/>
                    </a:cubicBezTo>
                    <a:cubicBezTo>
                      <a:pt x="632" y="1864"/>
                      <a:pt x="582" y="1864"/>
                      <a:pt x="531" y="1864"/>
                    </a:cubicBezTo>
                    <a:cubicBezTo>
                      <a:pt x="418" y="1864"/>
                      <a:pt x="298" y="1870"/>
                      <a:pt x="204" y="1937"/>
                    </a:cubicBezTo>
                    <a:cubicBezTo>
                      <a:pt x="144" y="1984"/>
                      <a:pt x="97" y="2041"/>
                      <a:pt x="70" y="2111"/>
                    </a:cubicBezTo>
                    <a:cubicBezTo>
                      <a:pt x="53" y="2128"/>
                      <a:pt x="40" y="2145"/>
                      <a:pt x="30" y="2165"/>
                    </a:cubicBezTo>
                    <a:cubicBezTo>
                      <a:pt x="23" y="2185"/>
                      <a:pt x="17" y="2205"/>
                      <a:pt x="10" y="2225"/>
                    </a:cubicBezTo>
                    <a:cubicBezTo>
                      <a:pt x="0" y="2269"/>
                      <a:pt x="3" y="2315"/>
                      <a:pt x="17" y="2358"/>
                    </a:cubicBezTo>
                    <a:cubicBezTo>
                      <a:pt x="37" y="2459"/>
                      <a:pt x="57" y="2562"/>
                      <a:pt x="77" y="2663"/>
                    </a:cubicBezTo>
                    <a:cubicBezTo>
                      <a:pt x="87" y="2716"/>
                      <a:pt x="93" y="2767"/>
                      <a:pt x="104" y="2817"/>
                    </a:cubicBezTo>
                    <a:cubicBezTo>
                      <a:pt x="110" y="2867"/>
                      <a:pt x="120" y="2917"/>
                      <a:pt x="130" y="2964"/>
                    </a:cubicBezTo>
                    <a:cubicBezTo>
                      <a:pt x="137" y="3011"/>
                      <a:pt x="157" y="3048"/>
                      <a:pt x="181" y="3091"/>
                    </a:cubicBezTo>
                    <a:lnTo>
                      <a:pt x="190" y="3104"/>
                    </a:lnTo>
                    <a:cubicBezTo>
                      <a:pt x="214" y="3141"/>
                      <a:pt x="247" y="3172"/>
                      <a:pt x="287" y="3195"/>
                    </a:cubicBezTo>
                    <a:cubicBezTo>
                      <a:pt x="318" y="3215"/>
                      <a:pt x="354" y="3225"/>
                      <a:pt x="385" y="3235"/>
                    </a:cubicBezTo>
                    <a:cubicBezTo>
                      <a:pt x="449" y="3256"/>
                      <a:pt x="519" y="3263"/>
                      <a:pt x="588" y="3263"/>
                    </a:cubicBezTo>
                    <a:cubicBezTo>
                      <a:pt x="605" y="3263"/>
                      <a:pt x="622" y="3262"/>
                      <a:pt x="639" y="3261"/>
                    </a:cubicBezTo>
                    <a:cubicBezTo>
                      <a:pt x="699" y="3261"/>
                      <a:pt x="759" y="3252"/>
                      <a:pt x="820" y="3245"/>
                    </a:cubicBezTo>
                    <a:cubicBezTo>
                      <a:pt x="943" y="3232"/>
                      <a:pt x="1067" y="3229"/>
                      <a:pt x="1190" y="3215"/>
                    </a:cubicBezTo>
                    <a:cubicBezTo>
                      <a:pt x="1317" y="3198"/>
                      <a:pt x="1445" y="3181"/>
                      <a:pt x="1572" y="3164"/>
                    </a:cubicBezTo>
                    <a:cubicBezTo>
                      <a:pt x="1672" y="3148"/>
                      <a:pt x="1772" y="3135"/>
                      <a:pt x="1876" y="3124"/>
                    </a:cubicBezTo>
                    <a:cubicBezTo>
                      <a:pt x="1983" y="3111"/>
                      <a:pt x="2090" y="3101"/>
                      <a:pt x="2200" y="3088"/>
                    </a:cubicBezTo>
                    <a:cubicBezTo>
                      <a:pt x="2418" y="3064"/>
                      <a:pt x="2632" y="3017"/>
                      <a:pt x="2850" y="2974"/>
                    </a:cubicBezTo>
                    <a:cubicBezTo>
                      <a:pt x="2939" y="2960"/>
                      <a:pt x="3027" y="2944"/>
                      <a:pt x="3117" y="2928"/>
                    </a:cubicBezTo>
                    <a:cubicBezTo>
                      <a:pt x="3197" y="2914"/>
                      <a:pt x="3274" y="2894"/>
                      <a:pt x="3354" y="2874"/>
                    </a:cubicBezTo>
                    <a:cubicBezTo>
                      <a:pt x="3498" y="2843"/>
                      <a:pt x="3642" y="2807"/>
                      <a:pt x="3785" y="2777"/>
                    </a:cubicBezTo>
                    <a:cubicBezTo>
                      <a:pt x="3842" y="2767"/>
                      <a:pt x="3899" y="2757"/>
                      <a:pt x="3956" y="2750"/>
                    </a:cubicBezTo>
                    <a:cubicBezTo>
                      <a:pt x="4066" y="2733"/>
                      <a:pt x="4177" y="2716"/>
                      <a:pt x="4287" y="2690"/>
                    </a:cubicBezTo>
                    <a:cubicBezTo>
                      <a:pt x="4432" y="2659"/>
                      <a:pt x="4578" y="2627"/>
                      <a:pt x="4722" y="2596"/>
                    </a:cubicBezTo>
                    <a:cubicBezTo>
                      <a:pt x="4889" y="2570"/>
                      <a:pt x="5057" y="2550"/>
                      <a:pt x="5221" y="2522"/>
                    </a:cubicBezTo>
                    <a:cubicBezTo>
                      <a:pt x="5411" y="2489"/>
                      <a:pt x="5599" y="2449"/>
                      <a:pt x="5786" y="2412"/>
                    </a:cubicBezTo>
                    <a:cubicBezTo>
                      <a:pt x="6060" y="2362"/>
                      <a:pt x="6331" y="2306"/>
                      <a:pt x="6602" y="2245"/>
                    </a:cubicBezTo>
                    <a:cubicBezTo>
                      <a:pt x="6729" y="2215"/>
                      <a:pt x="6860" y="2192"/>
                      <a:pt x="6986" y="2168"/>
                    </a:cubicBezTo>
                    <a:cubicBezTo>
                      <a:pt x="7113" y="2141"/>
                      <a:pt x="7237" y="2111"/>
                      <a:pt x="7365" y="2081"/>
                    </a:cubicBezTo>
                    <a:cubicBezTo>
                      <a:pt x="7615" y="2017"/>
                      <a:pt x="7866" y="1954"/>
                      <a:pt x="8117" y="1894"/>
                    </a:cubicBezTo>
                    <a:cubicBezTo>
                      <a:pt x="8237" y="1864"/>
                      <a:pt x="8361" y="1834"/>
                      <a:pt x="8481" y="1800"/>
                    </a:cubicBezTo>
                    <a:cubicBezTo>
                      <a:pt x="8598" y="1767"/>
                      <a:pt x="8719" y="1733"/>
                      <a:pt x="8839" y="1710"/>
                    </a:cubicBezTo>
                    <a:lnTo>
                      <a:pt x="8839" y="1710"/>
                    </a:lnTo>
                    <a:cubicBezTo>
                      <a:pt x="8829" y="1713"/>
                      <a:pt x="8819" y="1713"/>
                      <a:pt x="8809" y="1716"/>
                    </a:cubicBezTo>
                    <a:cubicBezTo>
                      <a:pt x="8882" y="1704"/>
                      <a:pt x="8956" y="1687"/>
                      <a:pt x="9033" y="1673"/>
                    </a:cubicBezTo>
                    <a:cubicBezTo>
                      <a:pt x="9097" y="1656"/>
                      <a:pt x="9163" y="1636"/>
                      <a:pt x="9231" y="1619"/>
                    </a:cubicBezTo>
                    <a:cubicBezTo>
                      <a:pt x="9354" y="1586"/>
                      <a:pt x="9478" y="1549"/>
                      <a:pt x="9605" y="1523"/>
                    </a:cubicBezTo>
                    <a:cubicBezTo>
                      <a:pt x="9732" y="1492"/>
                      <a:pt x="9856" y="1463"/>
                      <a:pt x="9983" y="1435"/>
                    </a:cubicBezTo>
                    <a:cubicBezTo>
                      <a:pt x="10114" y="1409"/>
                      <a:pt x="10240" y="1382"/>
                      <a:pt x="10371" y="1352"/>
                    </a:cubicBezTo>
                    <a:cubicBezTo>
                      <a:pt x="10484" y="1322"/>
                      <a:pt x="10602" y="1289"/>
                      <a:pt x="10719" y="1255"/>
                    </a:cubicBezTo>
                    <a:cubicBezTo>
                      <a:pt x="10826" y="1225"/>
                      <a:pt x="10936" y="1198"/>
                      <a:pt x="11043" y="1162"/>
                    </a:cubicBezTo>
                    <a:lnTo>
                      <a:pt x="11054" y="1158"/>
                    </a:lnTo>
                    <a:cubicBezTo>
                      <a:pt x="11089" y="1174"/>
                      <a:pt x="11128" y="1182"/>
                      <a:pt x="11167" y="1182"/>
                    </a:cubicBezTo>
                    <a:cubicBezTo>
                      <a:pt x="11257" y="1182"/>
                      <a:pt x="11346" y="1139"/>
                      <a:pt x="11387" y="1051"/>
                    </a:cubicBezTo>
                    <a:cubicBezTo>
                      <a:pt x="11431" y="964"/>
                      <a:pt x="11418" y="870"/>
                      <a:pt x="11411" y="776"/>
                    </a:cubicBezTo>
                    <a:cubicBezTo>
                      <a:pt x="11404" y="730"/>
                      <a:pt x="11401" y="683"/>
                      <a:pt x="11398" y="636"/>
                    </a:cubicBezTo>
                    <a:cubicBezTo>
                      <a:pt x="11384" y="526"/>
                      <a:pt x="11367" y="415"/>
                      <a:pt x="11347" y="308"/>
                    </a:cubicBezTo>
                    <a:cubicBezTo>
                      <a:pt x="11341" y="285"/>
                      <a:pt x="11338" y="265"/>
                      <a:pt x="11330" y="245"/>
                    </a:cubicBezTo>
                    <a:cubicBezTo>
                      <a:pt x="11321" y="219"/>
                      <a:pt x="11307" y="191"/>
                      <a:pt x="11298" y="165"/>
                    </a:cubicBezTo>
                    <a:cubicBezTo>
                      <a:pt x="11270" y="118"/>
                      <a:pt x="11230" y="88"/>
                      <a:pt x="11187" y="58"/>
                    </a:cubicBezTo>
                    <a:lnTo>
                      <a:pt x="11184" y="54"/>
                    </a:lnTo>
                    <a:cubicBezTo>
                      <a:pt x="11140" y="20"/>
                      <a:pt x="11082" y="1"/>
                      <a:pt x="1102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1" name="Google Shape;2881;p56"/>
              <p:cNvSpPr/>
              <p:nvPr/>
            </p:nvSpPr>
            <p:spPr>
              <a:xfrm>
                <a:off x="-5386755" y="1065600"/>
                <a:ext cx="8796488" cy="1659294"/>
              </a:xfrm>
              <a:custGeom>
                <a:avLst/>
                <a:gdLst/>
                <a:ahLst/>
                <a:cxnLst/>
                <a:rect l="l" t="t" r="r" b="b"/>
                <a:pathLst>
                  <a:path w="11435" h="2157" extrusionOk="0">
                    <a:moveTo>
                      <a:pt x="11322" y="0"/>
                    </a:moveTo>
                    <a:cubicBezTo>
                      <a:pt x="11315" y="0"/>
                      <a:pt x="11308" y="1"/>
                      <a:pt x="11301" y="3"/>
                    </a:cubicBezTo>
                    <a:cubicBezTo>
                      <a:pt x="11184" y="26"/>
                      <a:pt x="11060" y="43"/>
                      <a:pt x="10940" y="63"/>
                    </a:cubicBezTo>
                    <a:cubicBezTo>
                      <a:pt x="10809" y="83"/>
                      <a:pt x="10676" y="103"/>
                      <a:pt x="10545" y="126"/>
                    </a:cubicBezTo>
                    <a:cubicBezTo>
                      <a:pt x="10281" y="166"/>
                      <a:pt x="10017" y="214"/>
                      <a:pt x="9756" y="257"/>
                    </a:cubicBezTo>
                    <a:cubicBezTo>
                      <a:pt x="9505" y="300"/>
                      <a:pt x="9255" y="354"/>
                      <a:pt x="9003" y="397"/>
                    </a:cubicBezTo>
                    <a:cubicBezTo>
                      <a:pt x="8719" y="447"/>
                      <a:pt x="8438" y="495"/>
                      <a:pt x="8157" y="541"/>
                    </a:cubicBezTo>
                    <a:cubicBezTo>
                      <a:pt x="7910" y="584"/>
                      <a:pt x="7666" y="628"/>
                      <a:pt x="7421" y="675"/>
                    </a:cubicBezTo>
                    <a:cubicBezTo>
                      <a:pt x="7288" y="698"/>
                      <a:pt x="7157" y="725"/>
                      <a:pt x="7024" y="748"/>
                    </a:cubicBezTo>
                    <a:cubicBezTo>
                      <a:pt x="6887" y="776"/>
                      <a:pt x="6749" y="799"/>
                      <a:pt x="6612" y="822"/>
                    </a:cubicBezTo>
                    <a:cubicBezTo>
                      <a:pt x="6070" y="916"/>
                      <a:pt x="5529" y="1009"/>
                      <a:pt x="4987" y="1103"/>
                    </a:cubicBezTo>
                    <a:cubicBezTo>
                      <a:pt x="4716" y="1154"/>
                      <a:pt x="4448" y="1203"/>
                      <a:pt x="4181" y="1254"/>
                    </a:cubicBezTo>
                    <a:cubicBezTo>
                      <a:pt x="4047" y="1277"/>
                      <a:pt x="3914" y="1304"/>
                      <a:pt x="3783" y="1330"/>
                    </a:cubicBezTo>
                    <a:cubicBezTo>
                      <a:pt x="3653" y="1357"/>
                      <a:pt x="3519" y="1381"/>
                      <a:pt x="3388" y="1404"/>
                    </a:cubicBezTo>
                    <a:cubicBezTo>
                      <a:pt x="3201" y="1438"/>
                      <a:pt x="3014" y="1471"/>
                      <a:pt x="2826" y="1504"/>
                    </a:cubicBezTo>
                    <a:cubicBezTo>
                      <a:pt x="2770" y="1511"/>
                      <a:pt x="2713" y="1521"/>
                      <a:pt x="2656" y="1531"/>
                    </a:cubicBezTo>
                    <a:cubicBezTo>
                      <a:pt x="2378" y="1581"/>
                      <a:pt x="2104" y="1628"/>
                      <a:pt x="1830" y="1671"/>
                    </a:cubicBezTo>
                    <a:cubicBezTo>
                      <a:pt x="1702" y="1691"/>
                      <a:pt x="1575" y="1711"/>
                      <a:pt x="1452" y="1728"/>
                    </a:cubicBezTo>
                    <a:cubicBezTo>
                      <a:pt x="1378" y="1739"/>
                      <a:pt x="1305" y="1748"/>
                      <a:pt x="1231" y="1756"/>
                    </a:cubicBezTo>
                    <a:cubicBezTo>
                      <a:pt x="1168" y="1765"/>
                      <a:pt x="1100" y="1776"/>
                      <a:pt x="1037" y="1785"/>
                    </a:cubicBezTo>
                    <a:cubicBezTo>
                      <a:pt x="910" y="1809"/>
                      <a:pt x="783" y="1825"/>
                      <a:pt x="652" y="1842"/>
                    </a:cubicBezTo>
                    <a:cubicBezTo>
                      <a:pt x="592" y="1849"/>
                      <a:pt x="532" y="1856"/>
                      <a:pt x="469" y="1859"/>
                    </a:cubicBezTo>
                    <a:cubicBezTo>
                      <a:pt x="405" y="1866"/>
                      <a:pt x="342" y="1872"/>
                      <a:pt x="282" y="1876"/>
                    </a:cubicBezTo>
                    <a:lnTo>
                      <a:pt x="278" y="1876"/>
                    </a:lnTo>
                    <a:cubicBezTo>
                      <a:pt x="237" y="1876"/>
                      <a:pt x="197" y="1879"/>
                      <a:pt x="157" y="1879"/>
                    </a:cubicBezTo>
                    <a:lnTo>
                      <a:pt x="117" y="1879"/>
                    </a:lnTo>
                    <a:cubicBezTo>
                      <a:pt x="94" y="1882"/>
                      <a:pt x="70" y="1892"/>
                      <a:pt x="54" y="1909"/>
                    </a:cubicBezTo>
                    <a:cubicBezTo>
                      <a:pt x="24" y="1932"/>
                      <a:pt x="7" y="1966"/>
                      <a:pt x="4" y="2003"/>
                    </a:cubicBezTo>
                    <a:cubicBezTo>
                      <a:pt x="1" y="2040"/>
                      <a:pt x="10" y="2080"/>
                      <a:pt x="37" y="2106"/>
                    </a:cubicBezTo>
                    <a:cubicBezTo>
                      <a:pt x="57" y="2133"/>
                      <a:pt x="94" y="2157"/>
                      <a:pt x="127" y="2157"/>
                    </a:cubicBezTo>
                    <a:cubicBezTo>
                      <a:pt x="204" y="2157"/>
                      <a:pt x="282" y="2157"/>
                      <a:pt x="358" y="2150"/>
                    </a:cubicBezTo>
                    <a:cubicBezTo>
                      <a:pt x="418" y="2143"/>
                      <a:pt x="478" y="2133"/>
                      <a:pt x="535" y="2126"/>
                    </a:cubicBezTo>
                    <a:cubicBezTo>
                      <a:pt x="666" y="2113"/>
                      <a:pt x="793" y="2093"/>
                      <a:pt x="924" y="2073"/>
                    </a:cubicBezTo>
                    <a:cubicBezTo>
                      <a:pt x="964" y="2066"/>
                      <a:pt x="1007" y="2060"/>
                      <a:pt x="1050" y="2049"/>
                    </a:cubicBezTo>
                    <a:cubicBezTo>
                      <a:pt x="1137" y="2037"/>
                      <a:pt x="1225" y="2020"/>
                      <a:pt x="1311" y="2009"/>
                    </a:cubicBezTo>
                    <a:cubicBezTo>
                      <a:pt x="1441" y="1989"/>
                      <a:pt x="1572" y="1972"/>
                      <a:pt x="1702" y="1952"/>
                    </a:cubicBezTo>
                    <a:cubicBezTo>
                      <a:pt x="2244" y="1869"/>
                      <a:pt x="2783" y="1772"/>
                      <a:pt x="3324" y="1682"/>
                    </a:cubicBezTo>
                    <a:cubicBezTo>
                      <a:pt x="3593" y="1635"/>
                      <a:pt x="3860" y="1585"/>
                      <a:pt x="4124" y="1535"/>
                    </a:cubicBezTo>
                    <a:cubicBezTo>
                      <a:pt x="4382" y="1484"/>
                      <a:pt x="4639" y="1441"/>
                      <a:pt x="4897" y="1394"/>
                    </a:cubicBezTo>
                    <a:cubicBezTo>
                      <a:pt x="5191" y="1344"/>
                      <a:pt x="5485" y="1294"/>
                      <a:pt x="5783" y="1243"/>
                    </a:cubicBezTo>
                    <a:cubicBezTo>
                      <a:pt x="6004" y="1203"/>
                      <a:pt x="6224" y="1166"/>
                      <a:pt x="6445" y="1126"/>
                    </a:cubicBezTo>
                    <a:cubicBezTo>
                      <a:pt x="6712" y="1083"/>
                      <a:pt x="6980" y="1036"/>
                      <a:pt x="7248" y="983"/>
                    </a:cubicBezTo>
                    <a:cubicBezTo>
                      <a:pt x="7532" y="926"/>
                      <a:pt x="7813" y="873"/>
                      <a:pt x="8097" y="819"/>
                    </a:cubicBezTo>
                    <a:cubicBezTo>
                      <a:pt x="8338" y="776"/>
                      <a:pt x="8582" y="732"/>
                      <a:pt x="8826" y="688"/>
                    </a:cubicBezTo>
                    <a:cubicBezTo>
                      <a:pt x="8960" y="662"/>
                      <a:pt x="9097" y="638"/>
                      <a:pt x="9234" y="608"/>
                    </a:cubicBezTo>
                    <a:cubicBezTo>
                      <a:pt x="9378" y="581"/>
                      <a:pt x="9525" y="552"/>
                      <a:pt x="9669" y="521"/>
                    </a:cubicBezTo>
                    <a:cubicBezTo>
                      <a:pt x="9917" y="471"/>
                      <a:pt x="10164" y="427"/>
                      <a:pt x="10411" y="381"/>
                    </a:cubicBezTo>
                    <a:cubicBezTo>
                      <a:pt x="10672" y="334"/>
                      <a:pt x="10933" y="283"/>
                      <a:pt x="11191" y="237"/>
                    </a:cubicBezTo>
                    <a:cubicBezTo>
                      <a:pt x="11241" y="227"/>
                      <a:pt x="11291" y="220"/>
                      <a:pt x="11338" y="214"/>
                    </a:cubicBezTo>
                    <a:cubicBezTo>
                      <a:pt x="11394" y="203"/>
                      <a:pt x="11435" y="146"/>
                      <a:pt x="11425" y="90"/>
                    </a:cubicBezTo>
                    <a:cubicBezTo>
                      <a:pt x="11416" y="40"/>
                      <a:pt x="11371" y="0"/>
                      <a:pt x="113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2" name="Google Shape;2882;p56"/>
              <p:cNvSpPr/>
              <p:nvPr/>
            </p:nvSpPr>
            <p:spPr>
              <a:xfrm>
                <a:off x="-5417525" y="1120987"/>
                <a:ext cx="9031112" cy="2531635"/>
              </a:xfrm>
              <a:custGeom>
                <a:avLst/>
                <a:gdLst/>
                <a:ahLst/>
                <a:cxnLst/>
                <a:rect l="l" t="t" r="r" b="b"/>
                <a:pathLst>
                  <a:path w="11740" h="3291" extrusionOk="0">
                    <a:moveTo>
                      <a:pt x="11366" y="1"/>
                    </a:moveTo>
                    <a:cubicBezTo>
                      <a:pt x="11350" y="1"/>
                      <a:pt x="11335" y="4"/>
                      <a:pt x="11321" y="11"/>
                    </a:cubicBezTo>
                    <a:cubicBezTo>
                      <a:pt x="11304" y="18"/>
                      <a:pt x="11291" y="31"/>
                      <a:pt x="11281" y="48"/>
                    </a:cubicBezTo>
                    <a:cubicBezTo>
                      <a:pt x="11261" y="71"/>
                      <a:pt x="11261" y="98"/>
                      <a:pt x="11261" y="128"/>
                    </a:cubicBezTo>
                    <a:cubicBezTo>
                      <a:pt x="11264" y="142"/>
                      <a:pt x="11267" y="155"/>
                      <a:pt x="11274" y="171"/>
                    </a:cubicBezTo>
                    <a:cubicBezTo>
                      <a:pt x="11281" y="199"/>
                      <a:pt x="11284" y="228"/>
                      <a:pt x="11288" y="259"/>
                    </a:cubicBezTo>
                    <a:cubicBezTo>
                      <a:pt x="11294" y="295"/>
                      <a:pt x="11304" y="332"/>
                      <a:pt x="11314" y="369"/>
                    </a:cubicBezTo>
                    <a:cubicBezTo>
                      <a:pt x="11321" y="406"/>
                      <a:pt x="11334" y="443"/>
                      <a:pt x="11345" y="480"/>
                    </a:cubicBezTo>
                    <a:cubicBezTo>
                      <a:pt x="11354" y="520"/>
                      <a:pt x="11365" y="560"/>
                      <a:pt x="11371" y="600"/>
                    </a:cubicBezTo>
                    <a:cubicBezTo>
                      <a:pt x="11381" y="640"/>
                      <a:pt x="11385" y="683"/>
                      <a:pt x="11391" y="727"/>
                    </a:cubicBezTo>
                    <a:cubicBezTo>
                      <a:pt x="11398" y="767"/>
                      <a:pt x="11405" y="810"/>
                      <a:pt x="11411" y="850"/>
                    </a:cubicBezTo>
                    <a:cubicBezTo>
                      <a:pt x="11422" y="901"/>
                      <a:pt x="11431" y="954"/>
                      <a:pt x="11442" y="1005"/>
                    </a:cubicBezTo>
                    <a:cubicBezTo>
                      <a:pt x="11422" y="1008"/>
                      <a:pt x="11401" y="1014"/>
                      <a:pt x="11381" y="1017"/>
                    </a:cubicBezTo>
                    <a:cubicBezTo>
                      <a:pt x="11328" y="1028"/>
                      <a:pt x="11278" y="1045"/>
                      <a:pt x="11227" y="1057"/>
                    </a:cubicBezTo>
                    <a:cubicBezTo>
                      <a:pt x="11167" y="1074"/>
                      <a:pt x="11107" y="1085"/>
                      <a:pt x="11047" y="1102"/>
                    </a:cubicBezTo>
                    <a:cubicBezTo>
                      <a:pt x="11017" y="1108"/>
                      <a:pt x="10990" y="1114"/>
                      <a:pt x="10963" y="1122"/>
                    </a:cubicBezTo>
                    <a:cubicBezTo>
                      <a:pt x="10933" y="1128"/>
                      <a:pt x="10903" y="1135"/>
                      <a:pt x="10877" y="1138"/>
                    </a:cubicBezTo>
                    <a:cubicBezTo>
                      <a:pt x="10766" y="1162"/>
                      <a:pt x="10659" y="1195"/>
                      <a:pt x="10548" y="1222"/>
                    </a:cubicBezTo>
                    <a:cubicBezTo>
                      <a:pt x="10488" y="1235"/>
                      <a:pt x="10425" y="1252"/>
                      <a:pt x="10364" y="1269"/>
                    </a:cubicBezTo>
                    <a:cubicBezTo>
                      <a:pt x="10304" y="1282"/>
                      <a:pt x="10244" y="1295"/>
                      <a:pt x="10184" y="1309"/>
                    </a:cubicBezTo>
                    <a:cubicBezTo>
                      <a:pt x="10120" y="1326"/>
                      <a:pt x="10057" y="1342"/>
                      <a:pt x="9994" y="1358"/>
                    </a:cubicBezTo>
                    <a:cubicBezTo>
                      <a:pt x="9937" y="1372"/>
                      <a:pt x="9876" y="1383"/>
                      <a:pt x="9819" y="1399"/>
                    </a:cubicBezTo>
                    <a:cubicBezTo>
                      <a:pt x="9759" y="1412"/>
                      <a:pt x="9699" y="1426"/>
                      <a:pt x="9639" y="1439"/>
                    </a:cubicBezTo>
                    <a:cubicBezTo>
                      <a:pt x="9579" y="1452"/>
                      <a:pt x="9522" y="1466"/>
                      <a:pt x="9461" y="1479"/>
                    </a:cubicBezTo>
                    <a:cubicBezTo>
                      <a:pt x="9398" y="1496"/>
                      <a:pt x="9335" y="1509"/>
                      <a:pt x="9271" y="1526"/>
                    </a:cubicBezTo>
                    <a:cubicBezTo>
                      <a:pt x="9214" y="1539"/>
                      <a:pt x="9157" y="1553"/>
                      <a:pt x="9100" y="1566"/>
                    </a:cubicBezTo>
                    <a:cubicBezTo>
                      <a:pt x="9043" y="1579"/>
                      <a:pt x="8983" y="1593"/>
                      <a:pt x="8923" y="1603"/>
                    </a:cubicBezTo>
                    <a:cubicBezTo>
                      <a:pt x="8863" y="1616"/>
                      <a:pt x="8802" y="1630"/>
                      <a:pt x="8742" y="1643"/>
                    </a:cubicBezTo>
                    <a:cubicBezTo>
                      <a:pt x="8622" y="1670"/>
                      <a:pt x="8501" y="1700"/>
                      <a:pt x="8381" y="1727"/>
                    </a:cubicBezTo>
                    <a:cubicBezTo>
                      <a:pt x="8321" y="1737"/>
                      <a:pt x="8261" y="1753"/>
                      <a:pt x="8200" y="1767"/>
                    </a:cubicBezTo>
                    <a:cubicBezTo>
                      <a:pt x="8143" y="1780"/>
                      <a:pt x="8083" y="1790"/>
                      <a:pt x="8027" y="1800"/>
                    </a:cubicBezTo>
                    <a:cubicBezTo>
                      <a:pt x="7907" y="1824"/>
                      <a:pt x="7790" y="1851"/>
                      <a:pt x="7669" y="1877"/>
                    </a:cubicBezTo>
                    <a:cubicBezTo>
                      <a:pt x="7546" y="1908"/>
                      <a:pt x="7418" y="1928"/>
                      <a:pt x="7294" y="1954"/>
                    </a:cubicBezTo>
                    <a:cubicBezTo>
                      <a:pt x="7237" y="1968"/>
                      <a:pt x="7177" y="1981"/>
                      <a:pt x="7120" y="1994"/>
                    </a:cubicBezTo>
                    <a:cubicBezTo>
                      <a:pt x="7060" y="2008"/>
                      <a:pt x="7000" y="2021"/>
                      <a:pt x="6939" y="2031"/>
                    </a:cubicBezTo>
                    <a:cubicBezTo>
                      <a:pt x="6819" y="2054"/>
                      <a:pt x="6699" y="2081"/>
                      <a:pt x="6578" y="2108"/>
                    </a:cubicBezTo>
                    <a:cubicBezTo>
                      <a:pt x="6455" y="2138"/>
                      <a:pt x="6331" y="2161"/>
                      <a:pt x="6207" y="2192"/>
                    </a:cubicBezTo>
                    <a:cubicBezTo>
                      <a:pt x="6150" y="2205"/>
                      <a:pt x="6093" y="2218"/>
                      <a:pt x="6036" y="2232"/>
                    </a:cubicBezTo>
                    <a:cubicBezTo>
                      <a:pt x="5976" y="2241"/>
                      <a:pt x="5916" y="2255"/>
                      <a:pt x="5856" y="2269"/>
                    </a:cubicBezTo>
                    <a:cubicBezTo>
                      <a:pt x="5796" y="2282"/>
                      <a:pt x="5740" y="2295"/>
                      <a:pt x="5679" y="2309"/>
                    </a:cubicBezTo>
                    <a:cubicBezTo>
                      <a:pt x="5619" y="2322"/>
                      <a:pt x="5562" y="2332"/>
                      <a:pt x="5502" y="2346"/>
                    </a:cubicBezTo>
                    <a:cubicBezTo>
                      <a:pt x="5382" y="2369"/>
                      <a:pt x="5264" y="2392"/>
                      <a:pt x="5144" y="2419"/>
                    </a:cubicBezTo>
                    <a:cubicBezTo>
                      <a:pt x="5084" y="2432"/>
                      <a:pt x="5024" y="2446"/>
                      <a:pt x="4963" y="2459"/>
                    </a:cubicBezTo>
                    <a:cubicBezTo>
                      <a:pt x="4900" y="2469"/>
                      <a:pt x="4837" y="2479"/>
                      <a:pt x="4772" y="2493"/>
                    </a:cubicBezTo>
                    <a:cubicBezTo>
                      <a:pt x="4652" y="2513"/>
                      <a:pt x="4532" y="2533"/>
                      <a:pt x="4415" y="2556"/>
                    </a:cubicBezTo>
                    <a:cubicBezTo>
                      <a:pt x="4174" y="2596"/>
                      <a:pt x="3934" y="2640"/>
                      <a:pt x="3689" y="2680"/>
                    </a:cubicBezTo>
                    <a:cubicBezTo>
                      <a:pt x="3562" y="2700"/>
                      <a:pt x="3432" y="2717"/>
                      <a:pt x="3301" y="2733"/>
                    </a:cubicBezTo>
                    <a:cubicBezTo>
                      <a:pt x="3177" y="2750"/>
                      <a:pt x="3054" y="2763"/>
                      <a:pt x="2933" y="2780"/>
                    </a:cubicBezTo>
                    <a:cubicBezTo>
                      <a:pt x="2803" y="2800"/>
                      <a:pt x="2676" y="2817"/>
                      <a:pt x="2545" y="2831"/>
                    </a:cubicBezTo>
                    <a:cubicBezTo>
                      <a:pt x="2415" y="2843"/>
                      <a:pt x="2284" y="2857"/>
                      <a:pt x="2154" y="2874"/>
                    </a:cubicBezTo>
                    <a:cubicBezTo>
                      <a:pt x="2091" y="2880"/>
                      <a:pt x="2030" y="2891"/>
                      <a:pt x="1967" y="2900"/>
                    </a:cubicBezTo>
                    <a:cubicBezTo>
                      <a:pt x="1903" y="2908"/>
                      <a:pt x="1843" y="2914"/>
                      <a:pt x="1779" y="2924"/>
                    </a:cubicBezTo>
                    <a:cubicBezTo>
                      <a:pt x="1719" y="2931"/>
                      <a:pt x="1659" y="2937"/>
                      <a:pt x="1599" y="2944"/>
                    </a:cubicBezTo>
                    <a:cubicBezTo>
                      <a:pt x="1538" y="2954"/>
                      <a:pt x="1478" y="2964"/>
                      <a:pt x="1418" y="2971"/>
                    </a:cubicBezTo>
                    <a:cubicBezTo>
                      <a:pt x="1331" y="2981"/>
                      <a:pt x="1245" y="2988"/>
                      <a:pt x="1160" y="2998"/>
                    </a:cubicBezTo>
                    <a:cubicBezTo>
                      <a:pt x="1080" y="3008"/>
                      <a:pt x="1000" y="3014"/>
                      <a:pt x="920" y="3018"/>
                    </a:cubicBezTo>
                    <a:cubicBezTo>
                      <a:pt x="826" y="3021"/>
                      <a:pt x="733" y="3021"/>
                      <a:pt x="635" y="3021"/>
                    </a:cubicBezTo>
                    <a:lnTo>
                      <a:pt x="495" y="3021"/>
                    </a:lnTo>
                    <a:cubicBezTo>
                      <a:pt x="468" y="3021"/>
                      <a:pt x="445" y="3021"/>
                      <a:pt x="422" y="3018"/>
                    </a:cubicBezTo>
                    <a:cubicBezTo>
                      <a:pt x="418" y="3008"/>
                      <a:pt x="418" y="3001"/>
                      <a:pt x="415" y="2991"/>
                    </a:cubicBezTo>
                    <a:cubicBezTo>
                      <a:pt x="411" y="2974"/>
                      <a:pt x="408" y="2954"/>
                      <a:pt x="402" y="2937"/>
                    </a:cubicBezTo>
                    <a:cubicBezTo>
                      <a:pt x="391" y="2894"/>
                      <a:pt x="382" y="2851"/>
                      <a:pt x="375" y="2811"/>
                    </a:cubicBezTo>
                    <a:cubicBezTo>
                      <a:pt x="362" y="2730"/>
                      <a:pt x="351" y="2647"/>
                      <a:pt x="342" y="2567"/>
                    </a:cubicBezTo>
                    <a:cubicBezTo>
                      <a:pt x="322" y="2375"/>
                      <a:pt x="294" y="2185"/>
                      <a:pt x="261" y="1994"/>
                    </a:cubicBezTo>
                    <a:cubicBezTo>
                      <a:pt x="249" y="1934"/>
                      <a:pt x="196" y="1889"/>
                      <a:pt x="133" y="1889"/>
                    </a:cubicBezTo>
                    <a:cubicBezTo>
                      <a:pt x="127" y="1889"/>
                      <a:pt x="120" y="1890"/>
                      <a:pt x="114" y="1891"/>
                    </a:cubicBezTo>
                    <a:cubicBezTo>
                      <a:pt x="47" y="1904"/>
                      <a:pt x="0" y="1971"/>
                      <a:pt x="13" y="2038"/>
                    </a:cubicBezTo>
                    <a:cubicBezTo>
                      <a:pt x="37" y="2178"/>
                      <a:pt x="57" y="2318"/>
                      <a:pt x="74" y="2459"/>
                    </a:cubicBezTo>
                    <a:cubicBezTo>
                      <a:pt x="81" y="2519"/>
                      <a:pt x="84" y="2583"/>
                      <a:pt x="87" y="2643"/>
                    </a:cubicBezTo>
                    <a:cubicBezTo>
                      <a:pt x="90" y="2703"/>
                      <a:pt x="94" y="2760"/>
                      <a:pt x="101" y="2820"/>
                    </a:cubicBezTo>
                    <a:cubicBezTo>
                      <a:pt x="107" y="2877"/>
                      <a:pt x="121" y="2934"/>
                      <a:pt x="137" y="2991"/>
                    </a:cubicBezTo>
                    <a:cubicBezTo>
                      <a:pt x="144" y="3018"/>
                      <a:pt x="151" y="3044"/>
                      <a:pt x="157" y="3068"/>
                    </a:cubicBezTo>
                    <a:cubicBezTo>
                      <a:pt x="171" y="3115"/>
                      <a:pt x="187" y="3161"/>
                      <a:pt x="224" y="3198"/>
                    </a:cubicBezTo>
                    <a:cubicBezTo>
                      <a:pt x="234" y="3212"/>
                      <a:pt x="244" y="3218"/>
                      <a:pt x="257" y="3229"/>
                    </a:cubicBezTo>
                    <a:cubicBezTo>
                      <a:pt x="271" y="3238"/>
                      <a:pt x="288" y="3245"/>
                      <a:pt x="301" y="3252"/>
                    </a:cubicBezTo>
                    <a:cubicBezTo>
                      <a:pt x="311" y="3258"/>
                      <a:pt x="325" y="3262"/>
                      <a:pt x="338" y="3262"/>
                    </a:cubicBezTo>
                    <a:cubicBezTo>
                      <a:pt x="371" y="3272"/>
                      <a:pt x="405" y="3278"/>
                      <a:pt x="442" y="3278"/>
                    </a:cubicBezTo>
                    <a:cubicBezTo>
                      <a:pt x="502" y="3282"/>
                      <a:pt x="562" y="3285"/>
                      <a:pt x="619" y="3285"/>
                    </a:cubicBezTo>
                    <a:cubicBezTo>
                      <a:pt x="693" y="3289"/>
                      <a:pt x="766" y="3291"/>
                      <a:pt x="840" y="3291"/>
                    </a:cubicBezTo>
                    <a:cubicBezTo>
                      <a:pt x="889" y="3291"/>
                      <a:pt x="938" y="3290"/>
                      <a:pt x="987" y="3289"/>
                    </a:cubicBezTo>
                    <a:cubicBezTo>
                      <a:pt x="1117" y="3285"/>
                      <a:pt x="1248" y="3265"/>
                      <a:pt x="1378" y="3255"/>
                    </a:cubicBezTo>
                    <a:cubicBezTo>
                      <a:pt x="1435" y="3249"/>
                      <a:pt x="1495" y="3242"/>
                      <a:pt x="1552" y="3235"/>
                    </a:cubicBezTo>
                    <a:cubicBezTo>
                      <a:pt x="1612" y="3225"/>
                      <a:pt x="1676" y="3218"/>
                      <a:pt x="1736" y="3212"/>
                    </a:cubicBezTo>
                    <a:cubicBezTo>
                      <a:pt x="1863" y="3198"/>
                      <a:pt x="1993" y="3181"/>
                      <a:pt x="2120" y="3164"/>
                    </a:cubicBezTo>
                    <a:cubicBezTo>
                      <a:pt x="2248" y="3148"/>
                      <a:pt x="2378" y="3135"/>
                      <a:pt x="2505" y="3121"/>
                    </a:cubicBezTo>
                    <a:cubicBezTo>
                      <a:pt x="2632" y="3108"/>
                      <a:pt x="2759" y="3095"/>
                      <a:pt x="2883" y="3075"/>
                    </a:cubicBezTo>
                    <a:cubicBezTo>
                      <a:pt x="3017" y="3055"/>
                      <a:pt x="3147" y="3038"/>
                      <a:pt x="3278" y="3018"/>
                    </a:cubicBezTo>
                    <a:cubicBezTo>
                      <a:pt x="3401" y="3001"/>
                      <a:pt x="3522" y="2984"/>
                      <a:pt x="3642" y="2961"/>
                    </a:cubicBezTo>
                    <a:cubicBezTo>
                      <a:pt x="3753" y="2944"/>
                      <a:pt x="3860" y="2924"/>
                      <a:pt x="3966" y="2904"/>
                    </a:cubicBezTo>
                    <a:cubicBezTo>
                      <a:pt x="4100" y="2880"/>
                      <a:pt x="4235" y="2857"/>
                      <a:pt x="4365" y="2837"/>
                    </a:cubicBezTo>
                    <a:cubicBezTo>
                      <a:pt x="4488" y="2814"/>
                      <a:pt x="4609" y="2794"/>
                      <a:pt x="4732" y="2774"/>
                    </a:cubicBezTo>
                    <a:cubicBezTo>
                      <a:pt x="4857" y="2754"/>
                      <a:pt x="4980" y="2733"/>
                      <a:pt x="5104" y="2710"/>
                    </a:cubicBezTo>
                    <a:cubicBezTo>
                      <a:pt x="5221" y="2687"/>
                      <a:pt x="5338" y="2656"/>
                      <a:pt x="5459" y="2636"/>
                    </a:cubicBezTo>
                    <a:cubicBezTo>
                      <a:pt x="5519" y="2623"/>
                      <a:pt x="5582" y="2613"/>
                      <a:pt x="5646" y="2599"/>
                    </a:cubicBezTo>
                    <a:cubicBezTo>
                      <a:pt x="5703" y="2590"/>
                      <a:pt x="5760" y="2576"/>
                      <a:pt x="5816" y="2562"/>
                    </a:cubicBezTo>
                    <a:cubicBezTo>
                      <a:pt x="5933" y="2536"/>
                      <a:pt x="6053" y="2516"/>
                      <a:pt x="6174" y="2489"/>
                    </a:cubicBezTo>
                    <a:cubicBezTo>
                      <a:pt x="6231" y="2473"/>
                      <a:pt x="6291" y="2459"/>
                      <a:pt x="6351" y="2446"/>
                    </a:cubicBezTo>
                    <a:cubicBezTo>
                      <a:pt x="6415" y="2432"/>
                      <a:pt x="6478" y="2419"/>
                      <a:pt x="6542" y="2406"/>
                    </a:cubicBezTo>
                    <a:cubicBezTo>
                      <a:pt x="6663" y="2379"/>
                      <a:pt x="6783" y="2352"/>
                      <a:pt x="6903" y="2329"/>
                    </a:cubicBezTo>
                    <a:cubicBezTo>
                      <a:pt x="6964" y="2315"/>
                      <a:pt x="7020" y="2306"/>
                      <a:pt x="7080" y="2292"/>
                    </a:cubicBezTo>
                    <a:cubicBezTo>
                      <a:pt x="7140" y="2282"/>
                      <a:pt x="7200" y="2266"/>
                      <a:pt x="7261" y="2252"/>
                    </a:cubicBezTo>
                    <a:cubicBezTo>
                      <a:pt x="7385" y="2225"/>
                      <a:pt x="7509" y="2201"/>
                      <a:pt x="7632" y="2178"/>
                    </a:cubicBezTo>
                    <a:cubicBezTo>
                      <a:pt x="7753" y="2152"/>
                      <a:pt x="7870" y="2121"/>
                      <a:pt x="7993" y="2098"/>
                    </a:cubicBezTo>
                    <a:cubicBezTo>
                      <a:pt x="8050" y="2088"/>
                      <a:pt x="8107" y="2074"/>
                      <a:pt x="8168" y="2065"/>
                    </a:cubicBezTo>
                    <a:cubicBezTo>
                      <a:pt x="8228" y="2054"/>
                      <a:pt x="8288" y="2038"/>
                      <a:pt x="8348" y="2025"/>
                    </a:cubicBezTo>
                    <a:cubicBezTo>
                      <a:pt x="8404" y="2011"/>
                      <a:pt x="8461" y="2001"/>
                      <a:pt x="8522" y="1988"/>
                    </a:cubicBezTo>
                    <a:cubicBezTo>
                      <a:pt x="8582" y="1974"/>
                      <a:pt x="8642" y="1960"/>
                      <a:pt x="8702" y="1944"/>
                    </a:cubicBezTo>
                    <a:cubicBezTo>
                      <a:pt x="8819" y="1917"/>
                      <a:pt x="8940" y="1897"/>
                      <a:pt x="9060" y="1871"/>
                    </a:cubicBezTo>
                    <a:cubicBezTo>
                      <a:pt x="9177" y="1844"/>
                      <a:pt x="9298" y="1817"/>
                      <a:pt x="9415" y="1790"/>
                    </a:cubicBezTo>
                    <a:cubicBezTo>
                      <a:pt x="9475" y="1773"/>
                      <a:pt x="9535" y="1760"/>
                      <a:pt x="9596" y="1747"/>
                    </a:cubicBezTo>
                    <a:cubicBezTo>
                      <a:pt x="9659" y="1733"/>
                      <a:pt x="9722" y="1720"/>
                      <a:pt x="9786" y="1707"/>
                    </a:cubicBezTo>
                    <a:cubicBezTo>
                      <a:pt x="9906" y="1680"/>
                      <a:pt x="10027" y="1653"/>
                      <a:pt x="10147" y="1623"/>
                    </a:cubicBezTo>
                    <a:cubicBezTo>
                      <a:pt x="10267" y="1593"/>
                      <a:pt x="10391" y="1566"/>
                      <a:pt x="10511" y="1536"/>
                    </a:cubicBezTo>
                    <a:cubicBezTo>
                      <a:pt x="10572" y="1523"/>
                      <a:pt x="10629" y="1509"/>
                      <a:pt x="10689" y="1493"/>
                    </a:cubicBezTo>
                    <a:cubicBezTo>
                      <a:pt x="10743" y="1479"/>
                      <a:pt x="10796" y="1463"/>
                      <a:pt x="10852" y="1449"/>
                    </a:cubicBezTo>
                    <a:cubicBezTo>
                      <a:pt x="10933" y="1429"/>
                      <a:pt x="11010" y="1415"/>
                      <a:pt x="11090" y="1392"/>
                    </a:cubicBezTo>
                    <a:cubicBezTo>
                      <a:pt x="11133" y="1379"/>
                      <a:pt x="11178" y="1369"/>
                      <a:pt x="11218" y="1358"/>
                    </a:cubicBezTo>
                    <a:cubicBezTo>
                      <a:pt x="11264" y="1349"/>
                      <a:pt x="11304" y="1332"/>
                      <a:pt x="11348" y="1318"/>
                    </a:cubicBezTo>
                    <a:cubicBezTo>
                      <a:pt x="11414" y="1298"/>
                      <a:pt x="11482" y="1285"/>
                      <a:pt x="11548" y="1272"/>
                    </a:cubicBezTo>
                    <a:cubicBezTo>
                      <a:pt x="11599" y="1262"/>
                      <a:pt x="11635" y="1242"/>
                      <a:pt x="11675" y="1215"/>
                    </a:cubicBezTo>
                    <a:cubicBezTo>
                      <a:pt x="11695" y="1202"/>
                      <a:pt x="11719" y="1168"/>
                      <a:pt x="11726" y="1148"/>
                    </a:cubicBezTo>
                    <a:cubicBezTo>
                      <a:pt x="11732" y="1125"/>
                      <a:pt x="11739" y="1098"/>
                      <a:pt x="11739" y="1074"/>
                    </a:cubicBezTo>
                    <a:cubicBezTo>
                      <a:pt x="11739" y="1041"/>
                      <a:pt x="11735" y="1011"/>
                      <a:pt x="11729" y="977"/>
                    </a:cubicBezTo>
                    <a:cubicBezTo>
                      <a:pt x="11723" y="937"/>
                      <a:pt x="11709" y="897"/>
                      <a:pt x="11699" y="857"/>
                    </a:cubicBezTo>
                    <a:cubicBezTo>
                      <a:pt x="11689" y="813"/>
                      <a:pt x="11679" y="773"/>
                      <a:pt x="11666" y="730"/>
                    </a:cubicBezTo>
                    <a:cubicBezTo>
                      <a:pt x="11655" y="687"/>
                      <a:pt x="11649" y="647"/>
                      <a:pt x="11639" y="603"/>
                    </a:cubicBezTo>
                    <a:cubicBezTo>
                      <a:pt x="11629" y="553"/>
                      <a:pt x="11612" y="503"/>
                      <a:pt x="11595" y="452"/>
                    </a:cubicBezTo>
                    <a:lnTo>
                      <a:pt x="11595" y="452"/>
                    </a:lnTo>
                    <a:lnTo>
                      <a:pt x="11599" y="456"/>
                    </a:lnTo>
                    <a:lnTo>
                      <a:pt x="11595" y="446"/>
                    </a:lnTo>
                    <a:lnTo>
                      <a:pt x="11595" y="452"/>
                    </a:lnTo>
                    <a:cubicBezTo>
                      <a:pt x="11585" y="423"/>
                      <a:pt x="11575" y="389"/>
                      <a:pt x="11565" y="359"/>
                    </a:cubicBezTo>
                    <a:cubicBezTo>
                      <a:pt x="11555" y="335"/>
                      <a:pt x="11545" y="309"/>
                      <a:pt x="11539" y="282"/>
                    </a:cubicBezTo>
                    <a:cubicBezTo>
                      <a:pt x="11525" y="245"/>
                      <a:pt x="11515" y="208"/>
                      <a:pt x="11508" y="168"/>
                    </a:cubicBezTo>
                    <a:cubicBezTo>
                      <a:pt x="11502" y="142"/>
                      <a:pt x="11495" y="114"/>
                      <a:pt x="11485" y="88"/>
                    </a:cubicBezTo>
                    <a:cubicBezTo>
                      <a:pt x="11475" y="65"/>
                      <a:pt x="11451" y="38"/>
                      <a:pt x="11428" y="21"/>
                    </a:cubicBezTo>
                    <a:cubicBezTo>
                      <a:pt x="11410" y="8"/>
                      <a:pt x="11388" y="1"/>
                      <a:pt x="1136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3" name="Google Shape;2883;p56"/>
              <p:cNvSpPr/>
              <p:nvPr/>
            </p:nvSpPr>
            <p:spPr>
              <a:xfrm>
                <a:off x="-4905966" y="2517196"/>
                <a:ext cx="245394" cy="410016"/>
              </a:xfrm>
              <a:custGeom>
                <a:avLst/>
                <a:gdLst/>
                <a:ahLst/>
                <a:cxnLst/>
                <a:rect l="l" t="t" r="r" b="b"/>
                <a:pathLst>
                  <a:path w="319" h="533" extrusionOk="0">
                    <a:moveTo>
                      <a:pt x="136" y="1"/>
                    </a:moveTo>
                    <a:cubicBezTo>
                      <a:pt x="130" y="1"/>
                      <a:pt x="124" y="1"/>
                      <a:pt x="118" y="2"/>
                    </a:cubicBezTo>
                    <a:cubicBezTo>
                      <a:pt x="51" y="15"/>
                      <a:pt x="1" y="82"/>
                      <a:pt x="14" y="153"/>
                    </a:cubicBezTo>
                    <a:cubicBezTo>
                      <a:pt x="31" y="246"/>
                      <a:pt x="44" y="340"/>
                      <a:pt x="74" y="430"/>
                    </a:cubicBezTo>
                    <a:cubicBezTo>
                      <a:pt x="78" y="440"/>
                      <a:pt x="81" y="451"/>
                      <a:pt x="84" y="463"/>
                    </a:cubicBezTo>
                    <a:cubicBezTo>
                      <a:pt x="91" y="480"/>
                      <a:pt x="104" y="497"/>
                      <a:pt x="121" y="511"/>
                    </a:cubicBezTo>
                    <a:cubicBezTo>
                      <a:pt x="142" y="523"/>
                      <a:pt x="168" y="533"/>
                      <a:pt x="194" y="533"/>
                    </a:cubicBezTo>
                    <a:cubicBezTo>
                      <a:pt x="201" y="533"/>
                      <a:pt x="208" y="532"/>
                      <a:pt x="214" y="531"/>
                    </a:cubicBezTo>
                    <a:cubicBezTo>
                      <a:pt x="245" y="524"/>
                      <a:pt x="275" y="507"/>
                      <a:pt x="291" y="480"/>
                    </a:cubicBezTo>
                    <a:cubicBezTo>
                      <a:pt x="299" y="471"/>
                      <a:pt x="302" y="463"/>
                      <a:pt x="308" y="454"/>
                    </a:cubicBezTo>
                    <a:cubicBezTo>
                      <a:pt x="315" y="434"/>
                      <a:pt x="319" y="410"/>
                      <a:pt x="312" y="390"/>
                    </a:cubicBezTo>
                    <a:cubicBezTo>
                      <a:pt x="308" y="293"/>
                      <a:pt x="285" y="199"/>
                      <a:pt x="268" y="109"/>
                    </a:cubicBezTo>
                    <a:cubicBezTo>
                      <a:pt x="256" y="45"/>
                      <a:pt x="199" y="1"/>
                      <a:pt x="1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4" name="Google Shape;2884;p56"/>
              <p:cNvSpPr/>
              <p:nvPr/>
            </p:nvSpPr>
            <p:spPr>
              <a:xfrm>
                <a:off x="-4293635" y="2457193"/>
                <a:ext cx="198469" cy="372322"/>
              </a:xfrm>
              <a:custGeom>
                <a:avLst/>
                <a:gdLst/>
                <a:ahLst/>
                <a:cxnLst/>
                <a:rect l="l" t="t" r="r" b="b"/>
                <a:pathLst>
                  <a:path w="258" h="484" extrusionOk="0">
                    <a:moveTo>
                      <a:pt x="119" y="1"/>
                    </a:moveTo>
                    <a:cubicBezTo>
                      <a:pt x="113" y="1"/>
                      <a:pt x="107" y="1"/>
                      <a:pt x="101" y="3"/>
                    </a:cubicBezTo>
                    <a:cubicBezTo>
                      <a:pt x="71" y="7"/>
                      <a:pt x="40" y="27"/>
                      <a:pt x="24" y="50"/>
                    </a:cubicBezTo>
                    <a:cubicBezTo>
                      <a:pt x="4" y="77"/>
                      <a:pt x="0" y="107"/>
                      <a:pt x="4" y="137"/>
                    </a:cubicBezTo>
                    <a:cubicBezTo>
                      <a:pt x="8" y="180"/>
                      <a:pt x="14" y="223"/>
                      <a:pt x="17" y="268"/>
                    </a:cubicBezTo>
                    <a:cubicBezTo>
                      <a:pt x="20" y="288"/>
                      <a:pt x="24" y="308"/>
                      <a:pt x="28" y="328"/>
                    </a:cubicBezTo>
                    <a:cubicBezTo>
                      <a:pt x="31" y="361"/>
                      <a:pt x="40" y="394"/>
                      <a:pt x="57" y="424"/>
                    </a:cubicBezTo>
                    <a:cubicBezTo>
                      <a:pt x="74" y="458"/>
                      <a:pt x="109" y="483"/>
                      <a:pt x="148" y="483"/>
                    </a:cubicBezTo>
                    <a:cubicBezTo>
                      <a:pt x="154" y="483"/>
                      <a:pt x="161" y="483"/>
                      <a:pt x="168" y="481"/>
                    </a:cubicBezTo>
                    <a:cubicBezTo>
                      <a:pt x="215" y="475"/>
                      <a:pt x="252" y="438"/>
                      <a:pt x="255" y="391"/>
                    </a:cubicBezTo>
                    <a:cubicBezTo>
                      <a:pt x="258" y="358"/>
                      <a:pt x="255" y="324"/>
                      <a:pt x="255" y="294"/>
                    </a:cubicBezTo>
                    <a:cubicBezTo>
                      <a:pt x="252" y="271"/>
                      <a:pt x="252" y="251"/>
                      <a:pt x="248" y="228"/>
                    </a:cubicBezTo>
                    <a:cubicBezTo>
                      <a:pt x="245" y="183"/>
                      <a:pt x="238" y="143"/>
                      <a:pt x="235" y="100"/>
                    </a:cubicBezTo>
                    <a:cubicBezTo>
                      <a:pt x="231" y="70"/>
                      <a:pt x="211" y="40"/>
                      <a:pt x="188" y="23"/>
                    </a:cubicBezTo>
                    <a:cubicBezTo>
                      <a:pt x="166" y="10"/>
                      <a:pt x="143" y="1"/>
                      <a:pt x="1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5" name="Google Shape;2885;p56"/>
              <p:cNvSpPr/>
              <p:nvPr/>
            </p:nvSpPr>
            <p:spPr>
              <a:xfrm>
                <a:off x="-3704381" y="2357959"/>
                <a:ext cx="206931" cy="411554"/>
              </a:xfrm>
              <a:custGeom>
                <a:avLst/>
                <a:gdLst/>
                <a:ahLst/>
                <a:cxnLst/>
                <a:rect l="l" t="t" r="r" b="b"/>
                <a:pathLst>
                  <a:path w="269" h="535" extrusionOk="0">
                    <a:moveTo>
                      <a:pt x="119" y="0"/>
                    </a:moveTo>
                    <a:cubicBezTo>
                      <a:pt x="113" y="0"/>
                      <a:pt x="107" y="1"/>
                      <a:pt x="101" y="2"/>
                    </a:cubicBezTo>
                    <a:cubicBezTo>
                      <a:pt x="67" y="5"/>
                      <a:pt x="41" y="25"/>
                      <a:pt x="24" y="48"/>
                    </a:cubicBezTo>
                    <a:cubicBezTo>
                      <a:pt x="4" y="76"/>
                      <a:pt x="1" y="105"/>
                      <a:pt x="4" y="139"/>
                    </a:cubicBezTo>
                    <a:cubicBezTo>
                      <a:pt x="10" y="192"/>
                      <a:pt x="14" y="249"/>
                      <a:pt x="21" y="303"/>
                    </a:cubicBezTo>
                    <a:cubicBezTo>
                      <a:pt x="27" y="360"/>
                      <a:pt x="34" y="420"/>
                      <a:pt x="57" y="473"/>
                    </a:cubicBezTo>
                    <a:cubicBezTo>
                      <a:pt x="77" y="507"/>
                      <a:pt x="108" y="530"/>
                      <a:pt x="145" y="533"/>
                    </a:cubicBezTo>
                    <a:cubicBezTo>
                      <a:pt x="149" y="534"/>
                      <a:pt x="154" y="534"/>
                      <a:pt x="159" y="534"/>
                    </a:cubicBezTo>
                    <a:cubicBezTo>
                      <a:pt x="203" y="534"/>
                      <a:pt x="239" y="505"/>
                      <a:pt x="255" y="463"/>
                    </a:cubicBezTo>
                    <a:cubicBezTo>
                      <a:pt x="262" y="453"/>
                      <a:pt x="265" y="440"/>
                      <a:pt x="268" y="426"/>
                    </a:cubicBezTo>
                    <a:lnTo>
                      <a:pt x="268" y="380"/>
                    </a:lnTo>
                    <a:cubicBezTo>
                      <a:pt x="268" y="369"/>
                      <a:pt x="265" y="357"/>
                      <a:pt x="265" y="343"/>
                    </a:cubicBezTo>
                    <a:cubicBezTo>
                      <a:pt x="262" y="320"/>
                      <a:pt x="258" y="296"/>
                      <a:pt x="258" y="272"/>
                    </a:cubicBezTo>
                    <a:cubicBezTo>
                      <a:pt x="248" y="216"/>
                      <a:pt x="242" y="156"/>
                      <a:pt x="238" y="99"/>
                    </a:cubicBezTo>
                    <a:cubicBezTo>
                      <a:pt x="229" y="42"/>
                      <a:pt x="174" y="0"/>
                      <a:pt x="11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6" name="Google Shape;2886;p56"/>
              <p:cNvSpPr/>
              <p:nvPr/>
            </p:nvSpPr>
            <p:spPr>
              <a:xfrm>
                <a:off x="-2971275" y="2254878"/>
                <a:ext cx="199238" cy="385399"/>
              </a:xfrm>
              <a:custGeom>
                <a:avLst/>
                <a:gdLst/>
                <a:ahLst/>
                <a:cxnLst/>
                <a:rect l="l" t="t" r="r" b="b"/>
                <a:pathLst>
                  <a:path w="259" h="501" extrusionOk="0">
                    <a:moveTo>
                      <a:pt x="120" y="1"/>
                    </a:moveTo>
                    <a:cubicBezTo>
                      <a:pt x="115" y="1"/>
                      <a:pt x="110" y="1"/>
                      <a:pt x="104" y="2"/>
                    </a:cubicBezTo>
                    <a:cubicBezTo>
                      <a:pt x="74" y="9"/>
                      <a:pt x="44" y="29"/>
                      <a:pt x="24" y="55"/>
                    </a:cubicBezTo>
                    <a:cubicBezTo>
                      <a:pt x="4" y="82"/>
                      <a:pt x="1" y="112"/>
                      <a:pt x="4" y="145"/>
                    </a:cubicBezTo>
                    <a:cubicBezTo>
                      <a:pt x="7" y="199"/>
                      <a:pt x="14" y="253"/>
                      <a:pt x="17" y="303"/>
                    </a:cubicBezTo>
                    <a:cubicBezTo>
                      <a:pt x="21" y="366"/>
                      <a:pt x="21" y="446"/>
                      <a:pt x="81" y="483"/>
                    </a:cubicBezTo>
                    <a:cubicBezTo>
                      <a:pt x="95" y="494"/>
                      <a:pt x="111" y="500"/>
                      <a:pt x="127" y="500"/>
                    </a:cubicBezTo>
                    <a:cubicBezTo>
                      <a:pt x="131" y="501"/>
                      <a:pt x="135" y="501"/>
                      <a:pt x="139" y="501"/>
                    </a:cubicBezTo>
                    <a:cubicBezTo>
                      <a:pt x="163" y="501"/>
                      <a:pt x="181" y="492"/>
                      <a:pt x="201" y="480"/>
                    </a:cubicBezTo>
                    <a:cubicBezTo>
                      <a:pt x="238" y="454"/>
                      <a:pt x="248" y="410"/>
                      <a:pt x="252" y="370"/>
                    </a:cubicBezTo>
                    <a:cubicBezTo>
                      <a:pt x="258" y="343"/>
                      <a:pt x="258" y="320"/>
                      <a:pt x="258" y="296"/>
                    </a:cubicBezTo>
                    <a:cubicBezTo>
                      <a:pt x="258" y="233"/>
                      <a:pt x="252" y="169"/>
                      <a:pt x="248" y="105"/>
                    </a:cubicBezTo>
                    <a:cubicBezTo>
                      <a:pt x="245" y="72"/>
                      <a:pt x="221" y="42"/>
                      <a:pt x="198" y="25"/>
                    </a:cubicBezTo>
                    <a:cubicBezTo>
                      <a:pt x="176" y="8"/>
                      <a:pt x="149" y="1"/>
                      <a:pt x="1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7" name="Google Shape;2887;p56"/>
              <p:cNvSpPr/>
              <p:nvPr/>
            </p:nvSpPr>
            <p:spPr>
              <a:xfrm>
                <a:off x="-2186628" y="2115641"/>
                <a:ext cx="224624" cy="343090"/>
              </a:xfrm>
              <a:custGeom>
                <a:avLst/>
                <a:gdLst/>
                <a:ahLst/>
                <a:cxnLst/>
                <a:rect l="l" t="t" r="r" b="b"/>
                <a:pathLst>
                  <a:path w="292" h="446" extrusionOk="0">
                    <a:moveTo>
                      <a:pt x="125" y="1"/>
                    </a:moveTo>
                    <a:cubicBezTo>
                      <a:pt x="119" y="1"/>
                      <a:pt x="114" y="1"/>
                      <a:pt x="108" y="2"/>
                    </a:cubicBezTo>
                    <a:cubicBezTo>
                      <a:pt x="47" y="13"/>
                      <a:pt x="1" y="76"/>
                      <a:pt x="14" y="136"/>
                    </a:cubicBezTo>
                    <a:cubicBezTo>
                      <a:pt x="27" y="206"/>
                      <a:pt x="38" y="277"/>
                      <a:pt x="55" y="346"/>
                    </a:cubicBezTo>
                    <a:cubicBezTo>
                      <a:pt x="66" y="404"/>
                      <a:pt x="113" y="445"/>
                      <a:pt x="169" y="445"/>
                    </a:cubicBezTo>
                    <a:cubicBezTo>
                      <a:pt x="175" y="445"/>
                      <a:pt x="181" y="445"/>
                      <a:pt x="188" y="444"/>
                    </a:cubicBezTo>
                    <a:cubicBezTo>
                      <a:pt x="248" y="434"/>
                      <a:pt x="291" y="371"/>
                      <a:pt x="282" y="310"/>
                    </a:cubicBezTo>
                    <a:cubicBezTo>
                      <a:pt x="268" y="240"/>
                      <a:pt x="255" y="170"/>
                      <a:pt x="242" y="96"/>
                    </a:cubicBezTo>
                    <a:cubicBezTo>
                      <a:pt x="229" y="41"/>
                      <a:pt x="181" y="1"/>
                      <a:pt x="1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888" name="Google Shape;2888;p56"/>
            <p:cNvSpPr/>
            <p:nvPr/>
          </p:nvSpPr>
          <p:spPr>
            <a:xfrm rot="-1235816">
              <a:off x="-2061806" y="1585650"/>
              <a:ext cx="267217" cy="267222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7" y="1"/>
                  </a:moveTo>
                  <a:cubicBezTo>
                    <a:pt x="123" y="1"/>
                    <a:pt x="84" y="19"/>
                    <a:pt x="58" y="39"/>
                  </a:cubicBezTo>
                  <a:cubicBezTo>
                    <a:pt x="28" y="70"/>
                    <a:pt x="5" y="110"/>
                    <a:pt x="5" y="150"/>
                  </a:cubicBezTo>
                  <a:cubicBezTo>
                    <a:pt x="1" y="193"/>
                    <a:pt x="14" y="233"/>
                    <a:pt x="41" y="263"/>
                  </a:cubicBezTo>
                  <a:lnTo>
                    <a:pt x="71" y="294"/>
                  </a:lnTo>
                  <a:cubicBezTo>
                    <a:pt x="95" y="310"/>
                    <a:pt x="121" y="317"/>
                    <a:pt x="148" y="320"/>
                  </a:cubicBezTo>
                  <a:cubicBezTo>
                    <a:pt x="154" y="321"/>
                    <a:pt x="160" y="322"/>
                    <a:pt x="166" y="322"/>
                  </a:cubicBezTo>
                  <a:cubicBezTo>
                    <a:pt x="201" y="322"/>
                    <a:pt x="239" y="304"/>
                    <a:pt x="261" y="283"/>
                  </a:cubicBezTo>
                  <a:cubicBezTo>
                    <a:pt x="295" y="257"/>
                    <a:pt x="315" y="217"/>
                    <a:pt x="318" y="173"/>
                  </a:cubicBezTo>
                  <a:cubicBezTo>
                    <a:pt x="322" y="133"/>
                    <a:pt x="309" y="90"/>
                    <a:pt x="282" y="59"/>
                  </a:cubicBezTo>
                  <a:cubicBezTo>
                    <a:pt x="272" y="50"/>
                    <a:pt x="261" y="39"/>
                    <a:pt x="252" y="33"/>
                  </a:cubicBezTo>
                  <a:cubicBezTo>
                    <a:pt x="232" y="19"/>
                    <a:pt x="212" y="9"/>
                    <a:pt x="188" y="6"/>
                  </a:cubicBezTo>
                  <a:lnTo>
                    <a:pt x="172" y="2"/>
                  </a:lnTo>
                  <a:cubicBezTo>
                    <a:pt x="167" y="1"/>
                    <a:pt x="162" y="1"/>
                    <a:pt x="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56"/>
            <p:cNvSpPr/>
            <p:nvPr/>
          </p:nvSpPr>
          <p:spPr>
            <a:xfrm rot="-1235816">
              <a:off x="-1065759" y="1334017"/>
              <a:ext cx="264727" cy="263903"/>
            </a:xfrm>
            <a:custGeom>
              <a:avLst/>
              <a:gdLst/>
              <a:ahLst/>
              <a:cxnLst/>
              <a:rect l="l" t="t" r="r" b="b"/>
              <a:pathLst>
                <a:path w="319" h="318" extrusionOk="0">
                  <a:moveTo>
                    <a:pt x="156" y="0"/>
                  </a:moveTo>
                  <a:cubicBezTo>
                    <a:pt x="122" y="0"/>
                    <a:pt x="84" y="18"/>
                    <a:pt x="61" y="38"/>
                  </a:cubicBezTo>
                  <a:cubicBezTo>
                    <a:pt x="27" y="69"/>
                    <a:pt x="7" y="105"/>
                    <a:pt x="4" y="149"/>
                  </a:cubicBezTo>
                  <a:cubicBezTo>
                    <a:pt x="1" y="189"/>
                    <a:pt x="14" y="229"/>
                    <a:pt x="41" y="262"/>
                  </a:cubicBezTo>
                  <a:cubicBezTo>
                    <a:pt x="71" y="296"/>
                    <a:pt x="108" y="310"/>
                    <a:pt x="148" y="316"/>
                  </a:cubicBezTo>
                  <a:cubicBezTo>
                    <a:pt x="153" y="317"/>
                    <a:pt x="158" y="317"/>
                    <a:pt x="164" y="317"/>
                  </a:cubicBezTo>
                  <a:cubicBezTo>
                    <a:pt x="200" y="317"/>
                    <a:pt x="238" y="299"/>
                    <a:pt x="262" y="279"/>
                  </a:cubicBezTo>
                  <a:cubicBezTo>
                    <a:pt x="295" y="253"/>
                    <a:pt x="315" y="213"/>
                    <a:pt x="319" y="172"/>
                  </a:cubicBezTo>
                  <a:cubicBezTo>
                    <a:pt x="319" y="132"/>
                    <a:pt x="305" y="89"/>
                    <a:pt x="282" y="58"/>
                  </a:cubicBezTo>
                  <a:cubicBezTo>
                    <a:pt x="251" y="25"/>
                    <a:pt x="214" y="12"/>
                    <a:pt x="171" y="1"/>
                  </a:cubicBezTo>
                  <a:cubicBezTo>
                    <a:pt x="166" y="1"/>
                    <a:pt x="161" y="0"/>
                    <a:pt x="1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56"/>
            <p:cNvSpPr/>
            <p:nvPr/>
          </p:nvSpPr>
          <p:spPr>
            <a:xfrm rot="-1235816">
              <a:off x="-1665067" y="1465191"/>
              <a:ext cx="411614" cy="239006"/>
            </a:xfrm>
            <a:custGeom>
              <a:avLst/>
              <a:gdLst/>
              <a:ahLst/>
              <a:cxnLst/>
              <a:rect l="l" t="t" r="r" b="b"/>
              <a:pathLst>
                <a:path w="496" h="288" extrusionOk="0">
                  <a:moveTo>
                    <a:pt x="61" y="0"/>
                  </a:moveTo>
                  <a:cubicBezTo>
                    <a:pt x="52" y="0"/>
                    <a:pt x="44" y="2"/>
                    <a:pt x="37" y="6"/>
                  </a:cubicBezTo>
                  <a:cubicBezTo>
                    <a:pt x="23" y="12"/>
                    <a:pt x="10" y="26"/>
                    <a:pt x="7" y="43"/>
                  </a:cubicBezTo>
                  <a:cubicBezTo>
                    <a:pt x="0" y="55"/>
                    <a:pt x="0" y="75"/>
                    <a:pt x="7" y="89"/>
                  </a:cubicBezTo>
                  <a:cubicBezTo>
                    <a:pt x="27" y="123"/>
                    <a:pt x="47" y="156"/>
                    <a:pt x="71" y="189"/>
                  </a:cubicBezTo>
                  <a:cubicBezTo>
                    <a:pt x="94" y="226"/>
                    <a:pt x="128" y="256"/>
                    <a:pt x="168" y="273"/>
                  </a:cubicBezTo>
                  <a:cubicBezTo>
                    <a:pt x="187" y="283"/>
                    <a:pt x="208" y="288"/>
                    <a:pt x="230" y="288"/>
                  </a:cubicBezTo>
                  <a:cubicBezTo>
                    <a:pt x="246" y="288"/>
                    <a:pt x="262" y="285"/>
                    <a:pt x="278" y="279"/>
                  </a:cubicBezTo>
                  <a:cubicBezTo>
                    <a:pt x="321" y="266"/>
                    <a:pt x="361" y="243"/>
                    <a:pt x="398" y="213"/>
                  </a:cubicBezTo>
                  <a:cubicBezTo>
                    <a:pt x="412" y="203"/>
                    <a:pt x="425" y="193"/>
                    <a:pt x="435" y="183"/>
                  </a:cubicBezTo>
                  <a:lnTo>
                    <a:pt x="442" y="176"/>
                  </a:lnTo>
                  <a:lnTo>
                    <a:pt x="462" y="156"/>
                  </a:lnTo>
                  <a:cubicBezTo>
                    <a:pt x="472" y="139"/>
                    <a:pt x="478" y="126"/>
                    <a:pt x="485" y="109"/>
                  </a:cubicBezTo>
                  <a:cubicBezTo>
                    <a:pt x="495" y="83"/>
                    <a:pt x="482" y="49"/>
                    <a:pt x="458" y="32"/>
                  </a:cubicBezTo>
                  <a:cubicBezTo>
                    <a:pt x="452" y="29"/>
                    <a:pt x="442" y="26"/>
                    <a:pt x="432" y="22"/>
                  </a:cubicBezTo>
                  <a:cubicBezTo>
                    <a:pt x="428" y="21"/>
                    <a:pt x="423" y="21"/>
                    <a:pt x="418" y="21"/>
                  </a:cubicBezTo>
                  <a:cubicBezTo>
                    <a:pt x="404" y="21"/>
                    <a:pt x="388" y="26"/>
                    <a:pt x="378" y="35"/>
                  </a:cubicBezTo>
                  <a:cubicBezTo>
                    <a:pt x="364" y="49"/>
                    <a:pt x="352" y="59"/>
                    <a:pt x="341" y="72"/>
                  </a:cubicBezTo>
                  <a:lnTo>
                    <a:pt x="324" y="89"/>
                  </a:lnTo>
                  <a:cubicBezTo>
                    <a:pt x="308" y="109"/>
                    <a:pt x="288" y="126"/>
                    <a:pt x="268" y="139"/>
                  </a:cubicBezTo>
                  <a:cubicBezTo>
                    <a:pt x="254" y="146"/>
                    <a:pt x="244" y="153"/>
                    <a:pt x="231" y="159"/>
                  </a:cubicBezTo>
                  <a:lnTo>
                    <a:pt x="221" y="159"/>
                  </a:lnTo>
                  <a:lnTo>
                    <a:pt x="208" y="156"/>
                  </a:lnTo>
                  <a:lnTo>
                    <a:pt x="191" y="143"/>
                  </a:lnTo>
                  <a:cubicBezTo>
                    <a:pt x="181" y="132"/>
                    <a:pt x="174" y="123"/>
                    <a:pt x="164" y="109"/>
                  </a:cubicBezTo>
                  <a:cubicBezTo>
                    <a:pt x="151" y="86"/>
                    <a:pt x="134" y="63"/>
                    <a:pt x="120" y="35"/>
                  </a:cubicBezTo>
                  <a:cubicBezTo>
                    <a:pt x="111" y="22"/>
                    <a:pt x="100" y="9"/>
                    <a:pt x="84" y="6"/>
                  </a:cubicBezTo>
                  <a:cubicBezTo>
                    <a:pt x="77" y="2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29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4" name="Google Shape;2914;p59"/>
          <p:cNvSpPr txBox="1">
            <a:spLocks noGrp="1"/>
          </p:cNvSpPr>
          <p:nvPr>
            <p:ph type="title" idx="4294967295"/>
          </p:nvPr>
        </p:nvSpPr>
        <p:spPr>
          <a:xfrm>
            <a:off x="1048350" y="95440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Fonts &amp; colors used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15" name="Google Shape;2915;p59"/>
          <p:cNvSpPr txBox="1">
            <a:spLocks noGrp="1"/>
          </p:cNvSpPr>
          <p:nvPr>
            <p:ph type="body" idx="4294967295"/>
          </p:nvPr>
        </p:nvSpPr>
        <p:spPr>
          <a:xfrm>
            <a:off x="1068100" y="1457875"/>
            <a:ext cx="7047300" cy="44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This presentation has been made using the following fonts:</a:t>
            </a:r>
            <a:endParaRPr sz="12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16" name="Google Shape;2916;p59"/>
          <p:cNvSpPr txBox="1">
            <a:spLocks noGrp="1"/>
          </p:cNvSpPr>
          <p:nvPr>
            <p:ph type="body" idx="4294967295"/>
          </p:nvPr>
        </p:nvSpPr>
        <p:spPr>
          <a:xfrm>
            <a:off x="1068100" y="1919049"/>
            <a:ext cx="7047300" cy="12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Londrina Solid</a:t>
            </a:r>
            <a:endParaRPr b="1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n">
                <a:solidFill>
                  <a:srgbClr val="FFFFFF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3"/>
              </a:rPr>
              <a:t>https://fonts.google.com/specimen/Londrina+Solid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8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Barlow</a:t>
            </a:r>
            <a:endParaRPr b="1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n">
                <a:solidFill>
                  <a:srgbClr val="FFFFFF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4"/>
              </a:rPr>
              <a:t>https://fonts.google.com/specimen/Barlow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917" name="Google Shape;2917;p59"/>
          <p:cNvGrpSpPr/>
          <p:nvPr/>
        </p:nvGrpSpPr>
        <p:grpSpPr>
          <a:xfrm>
            <a:off x="571550" y="3656211"/>
            <a:ext cx="8000893" cy="582900"/>
            <a:chOff x="571550" y="3656211"/>
            <a:chExt cx="8000893" cy="582900"/>
          </a:xfrm>
        </p:grpSpPr>
        <p:sp>
          <p:nvSpPr>
            <p:cNvPr id="2918" name="Google Shape;2918;p59"/>
            <p:cNvSpPr/>
            <p:nvPr/>
          </p:nvSpPr>
          <p:spPr>
            <a:xfrm>
              <a:off x="1392573" y="3656211"/>
              <a:ext cx="611700" cy="582900"/>
            </a:xfrm>
            <a:prstGeom prst="roundRect">
              <a:avLst>
                <a:gd name="adj" fmla="val 16667"/>
              </a:avLst>
            </a:prstGeom>
            <a:solidFill>
              <a:srgbClr val="CEF3EA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solidFill>
                  <a:srgbClr val="FFFFFF"/>
                </a:solidFill>
              </a:endParaRPr>
            </a:p>
          </p:txBody>
        </p:sp>
        <p:sp>
          <p:nvSpPr>
            <p:cNvPr id="2919" name="Google Shape;2919;p59"/>
            <p:cNvSpPr/>
            <p:nvPr/>
          </p:nvSpPr>
          <p:spPr>
            <a:xfrm>
              <a:off x="571550" y="3656211"/>
              <a:ext cx="611700" cy="582900"/>
            </a:xfrm>
            <a:prstGeom prst="roundRect">
              <a:avLst>
                <a:gd name="adj" fmla="val 16667"/>
              </a:avLst>
            </a:prstGeom>
            <a:solidFill>
              <a:srgbClr val="524A83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solidFill>
                  <a:srgbClr val="FFFFFF"/>
                </a:solidFill>
              </a:endParaRPr>
            </a:p>
          </p:txBody>
        </p:sp>
        <p:sp>
          <p:nvSpPr>
            <p:cNvPr id="2920" name="Google Shape;2920;p59"/>
            <p:cNvSpPr txBox="1"/>
            <p:nvPr/>
          </p:nvSpPr>
          <p:spPr>
            <a:xfrm>
              <a:off x="1392573" y="3777646"/>
              <a:ext cx="611700" cy="340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800">
                  <a:solidFill>
                    <a:srgbClr val="434343"/>
                  </a:solidFill>
                </a:rPr>
                <a:t>#cef3ea</a:t>
              </a:r>
              <a:endParaRPr sz="800">
                <a:solidFill>
                  <a:srgbClr val="434343"/>
                </a:solidFill>
              </a:endParaRPr>
            </a:p>
          </p:txBody>
        </p:sp>
        <p:sp>
          <p:nvSpPr>
            <p:cNvPr id="2921" name="Google Shape;2921;p59"/>
            <p:cNvSpPr txBox="1"/>
            <p:nvPr/>
          </p:nvSpPr>
          <p:spPr>
            <a:xfrm>
              <a:off x="571550" y="3777646"/>
              <a:ext cx="611700" cy="340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800">
                  <a:solidFill>
                    <a:srgbClr val="FFFFFF"/>
                  </a:solidFill>
                </a:rPr>
                <a:t>#524a83</a:t>
              </a:r>
              <a:endParaRPr sz="800">
                <a:solidFill>
                  <a:srgbClr val="FFFFFF"/>
                </a:solidFill>
              </a:endParaRPr>
            </a:p>
          </p:txBody>
        </p:sp>
        <p:sp>
          <p:nvSpPr>
            <p:cNvPr id="2922" name="Google Shape;2922;p59"/>
            <p:cNvSpPr/>
            <p:nvPr/>
          </p:nvSpPr>
          <p:spPr>
            <a:xfrm>
              <a:off x="2213597" y="3656211"/>
              <a:ext cx="611700" cy="582900"/>
            </a:xfrm>
            <a:prstGeom prst="roundRect">
              <a:avLst>
                <a:gd name="adj" fmla="val 16667"/>
              </a:avLst>
            </a:prstGeom>
            <a:solidFill>
              <a:srgbClr val="ADD4CA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solidFill>
                  <a:srgbClr val="FFFFFF"/>
                </a:solidFill>
              </a:endParaRPr>
            </a:p>
          </p:txBody>
        </p:sp>
        <p:sp>
          <p:nvSpPr>
            <p:cNvPr id="2923" name="Google Shape;2923;p59"/>
            <p:cNvSpPr txBox="1"/>
            <p:nvPr/>
          </p:nvSpPr>
          <p:spPr>
            <a:xfrm>
              <a:off x="2213597" y="3777646"/>
              <a:ext cx="611700" cy="340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800">
                  <a:solidFill>
                    <a:srgbClr val="434343"/>
                  </a:solidFill>
                </a:rPr>
                <a:t>#add4ca</a:t>
              </a:r>
              <a:endParaRPr sz="800">
                <a:solidFill>
                  <a:srgbClr val="434343"/>
                </a:solidFill>
              </a:endParaRPr>
            </a:p>
          </p:txBody>
        </p:sp>
        <p:sp>
          <p:nvSpPr>
            <p:cNvPr id="2924" name="Google Shape;2924;p59"/>
            <p:cNvSpPr/>
            <p:nvPr/>
          </p:nvSpPr>
          <p:spPr>
            <a:xfrm>
              <a:off x="3034620" y="3656211"/>
              <a:ext cx="611700" cy="582900"/>
            </a:xfrm>
            <a:prstGeom prst="roundRect">
              <a:avLst>
                <a:gd name="adj" fmla="val 16667"/>
              </a:avLst>
            </a:prstGeom>
            <a:solidFill>
              <a:srgbClr val="51A8A2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/>
            </a:p>
          </p:txBody>
        </p:sp>
        <p:sp>
          <p:nvSpPr>
            <p:cNvPr id="2925" name="Google Shape;2925;p59"/>
            <p:cNvSpPr txBox="1"/>
            <p:nvPr/>
          </p:nvSpPr>
          <p:spPr>
            <a:xfrm>
              <a:off x="3034620" y="3777646"/>
              <a:ext cx="611700" cy="340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800">
                  <a:solidFill>
                    <a:schemeClr val="lt1"/>
                  </a:solidFill>
                </a:rPr>
                <a:t>#51a8a2</a:t>
              </a:r>
              <a:endParaRPr sz="800">
                <a:solidFill>
                  <a:schemeClr val="lt1"/>
                </a:solidFill>
              </a:endParaRPr>
            </a:p>
          </p:txBody>
        </p:sp>
        <p:sp>
          <p:nvSpPr>
            <p:cNvPr id="2926" name="Google Shape;2926;p59"/>
            <p:cNvSpPr/>
            <p:nvPr/>
          </p:nvSpPr>
          <p:spPr>
            <a:xfrm>
              <a:off x="7960743" y="3656211"/>
              <a:ext cx="611700" cy="582900"/>
            </a:xfrm>
            <a:prstGeom prst="roundRect">
              <a:avLst>
                <a:gd name="adj" fmla="val 16667"/>
              </a:avLst>
            </a:prstGeom>
            <a:solidFill>
              <a:srgbClr val="FBD46D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solidFill>
                  <a:srgbClr val="434343"/>
                </a:solidFill>
              </a:endParaRPr>
            </a:p>
          </p:txBody>
        </p:sp>
        <p:sp>
          <p:nvSpPr>
            <p:cNvPr id="2927" name="Google Shape;2927;p59"/>
            <p:cNvSpPr txBox="1"/>
            <p:nvPr/>
          </p:nvSpPr>
          <p:spPr>
            <a:xfrm>
              <a:off x="7960743" y="3777646"/>
              <a:ext cx="611700" cy="340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800">
                  <a:solidFill>
                    <a:srgbClr val="434343"/>
                  </a:solidFill>
                </a:rPr>
                <a:t>#67eee0</a:t>
              </a:r>
              <a:endParaRPr sz="800">
                <a:solidFill>
                  <a:srgbClr val="434343"/>
                </a:solidFill>
              </a:endParaRPr>
            </a:p>
          </p:txBody>
        </p:sp>
        <p:sp>
          <p:nvSpPr>
            <p:cNvPr id="2928" name="Google Shape;2928;p59"/>
            <p:cNvSpPr/>
            <p:nvPr/>
          </p:nvSpPr>
          <p:spPr>
            <a:xfrm>
              <a:off x="3855642" y="3656211"/>
              <a:ext cx="611700" cy="582900"/>
            </a:xfrm>
            <a:prstGeom prst="roundRect">
              <a:avLst>
                <a:gd name="adj" fmla="val 16667"/>
              </a:avLst>
            </a:prstGeom>
            <a:solidFill>
              <a:srgbClr val="FFC9D3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solidFill>
                  <a:srgbClr val="434343"/>
                </a:solidFill>
              </a:endParaRPr>
            </a:p>
          </p:txBody>
        </p:sp>
        <p:sp>
          <p:nvSpPr>
            <p:cNvPr id="2929" name="Google Shape;2929;p59"/>
            <p:cNvSpPr txBox="1"/>
            <p:nvPr/>
          </p:nvSpPr>
          <p:spPr>
            <a:xfrm>
              <a:off x="3855642" y="3777646"/>
              <a:ext cx="611700" cy="340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800">
                  <a:solidFill>
                    <a:srgbClr val="434343"/>
                  </a:solidFill>
                </a:rPr>
                <a:t>#ffc9d3</a:t>
              </a:r>
              <a:endParaRPr sz="800">
                <a:solidFill>
                  <a:srgbClr val="434343"/>
                </a:solidFill>
              </a:endParaRPr>
            </a:p>
          </p:txBody>
        </p:sp>
        <p:sp>
          <p:nvSpPr>
            <p:cNvPr id="2930" name="Google Shape;2930;p59"/>
            <p:cNvSpPr/>
            <p:nvPr/>
          </p:nvSpPr>
          <p:spPr>
            <a:xfrm>
              <a:off x="4676665" y="3656211"/>
              <a:ext cx="611700" cy="582900"/>
            </a:xfrm>
            <a:prstGeom prst="roundRect">
              <a:avLst>
                <a:gd name="adj" fmla="val 16667"/>
              </a:avLst>
            </a:prstGeom>
            <a:solidFill>
              <a:srgbClr val="FB6783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>
                <a:solidFill>
                  <a:srgbClr val="434343"/>
                </a:solidFill>
              </a:endParaRPr>
            </a:p>
          </p:txBody>
        </p:sp>
        <p:sp>
          <p:nvSpPr>
            <p:cNvPr id="2931" name="Google Shape;2931;p59"/>
            <p:cNvSpPr txBox="1"/>
            <p:nvPr/>
          </p:nvSpPr>
          <p:spPr>
            <a:xfrm>
              <a:off x="4676665" y="3777646"/>
              <a:ext cx="611700" cy="340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800">
                  <a:solidFill>
                    <a:srgbClr val="434343"/>
                  </a:solidFill>
                </a:rPr>
                <a:t>#fb6783</a:t>
              </a:r>
              <a:endParaRPr sz="800">
                <a:solidFill>
                  <a:srgbClr val="434343"/>
                </a:solidFill>
              </a:endParaRPr>
            </a:p>
          </p:txBody>
        </p:sp>
        <p:sp>
          <p:nvSpPr>
            <p:cNvPr id="2932" name="Google Shape;2932;p59"/>
            <p:cNvSpPr/>
            <p:nvPr/>
          </p:nvSpPr>
          <p:spPr>
            <a:xfrm>
              <a:off x="5497675" y="3656211"/>
              <a:ext cx="611700" cy="582900"/>
            </a:xfrm>
            <a:prstGeom prst="roundRect">
              <a:avLst>
                <a:gd name="adj" fmla="val 16667"/>
              </a:avLst>
            </a:prstGeom>
            <a:solidFill>
              <a:srgbClr val="F54A7E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/>
            </a:p>
          </p:txBody>
        </p:sp>
        <p:sp>
          <p:nvSpPr>
            <p:cNvPr id="2933" name="Google Shape;2933;p59"/>
            <p:cNvSpPr txBox="1"/>
            <p:nvPr/>
          </p:nvSpPr>
          <p:spPr>
            <a:xfrm>
              <a:off x="5497675" y="3777646"/>
              <a:ext cx="611700" cy="340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800">
                  <a:solidFill>
                    <a:schemeClr val="lt1"/>
                  </a:solidFill>
                </a:rPr>
                <a:t>#f54a7e</a:t>
              </a:r>
              <a:endParaRPr sz="800">
                <a:solidFill>
                  <a:schemeClr val="lt1"/>
                </a:solidFill>
              </a:endParaRPr>
            </a:p>
          </p:txBody>
        </p:sp>
        <p:sp>
          <p:nvSpPr>
            <p:cNvPr id="2934" name="Google Shape;2934;p59"/>
            <p:cNvSpPr/>
            <p:nvPr/>
          </p:nvSpPr>
          <p:spPr>
            <a:xfrm>
              <a:off x="6318698" y="3656211"/>
              <a:ext cx="611700" cy="582900"/>
            </a:xfrm>
            <a:prstGeom prst="roundRect">
              <a:avLst>
                <a:gd name="adj" fmla="val 16667"/>
              </a:avLst>
            </a:prstGeom>
            <a:solidFill>
              <a:srgbClr val="FF8F71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/>
            </a:p>
          </p:txBody>
        </p:sp>
        <p:sp>
          <p:nvSpPr>
            <p:cNvPr id="2935" name="Google Shape;2935;p59"/>
            <p:cNvSpPr txBox="1"/>
            <p:nvPr/>
          </p:nvSpPr>
          <p:spPr>
            <a:xfrm>
              <a:off x="6318698" y="3777646"/>
              <a:ext cx="611700" cy="340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800">
                  <a:solidFill>
                    <a:schemeClr val="lt1"/>
                  </a:solidFill>
                </a:rPr>
                <a:t>#ff8f71</a:t>
              </a:r>
              <a:endParaRPr sz="800">
                <a:solidFill>
                  <a:schemeClr val="lt1"/>
                </a:solidFill>
              </a:endParaRPr>
            </a:p>
          </p:txBody>
        </p:sp>
        <p:sp>
          <p:nvSpPr>
            <p:cNvPr id="2936" name="Google Shape;2936;p59"/>
            <p:cNvSpPr/>
            <p:nvPr/>
          </p:nvSpPr>
          <p:spPr>
            <a:xfrm>
              <a:off x="7139722" y="3656211"/>
              <a:ext cx="611700" cy="582900"/>
            </a:xfrm>
            <a:prstGeom prst="roundRect">
              <a:avLst>
                <a:gd name="adj" fmla="val 16667"/>
              </a:avLst>
            </a:prstGeom>
            <a:solidFill>
              <a:srgbClr val="FFC68D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200"/>
            </a:p>
          </p:txBody>
        </p:sp>
        <p:sp>
          <p:nvSpPr>
            <p:cNvPr id="2937" name="Google Shape;2937;p59"/>
            <p:cNvSpPr txBox="1"/>
            <p:nvPr/>
          </p:nvSpPr>
          <p:spPr>
            <a:xfrm>
              <a:off x="7139722" y="3777646"/>
              <a:ext cx="611700" cy="340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800">
                  <a:solidFill>
                    <a:srgbClr val="434343"/>
                  </a:solidFill>
                </a:rPr>
                <a:t>#ffc68d</a:t>
              </a:r>
              <a:endParaRPr sz="800">
                <a:solidFill>
                  <a:srgbClr val="434343"/>
                </a:solidFill>
              </a:endParaRPr>
            </a:p>
          </p:txBody>
        </p:sp>
      </p:grp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2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6" name="Google Shape;2956;p61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Use our editable graphic resources...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57" name="Google Shape;2957;p61"/>
          <p:cNvSpPr txBox="1">
            <a:spLocks noGrp="1"/>
          </p:cNvSpPr>
          <p:nvPr>
            <p:ph type="body" idx="4294967295"/>
          </p:nvPr>
        </p:nvSpPr>
        <p:spPr>
          <a:xfrm>
            <a:off x="1068100" y="1534076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easily</a:t>
            </a:r>
            <a:r>
              <a:rPr lang="en" sz="1100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 sz="1100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resources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without losing </a:t>
            </a:r>
            <a:r>
              <a:rPr lang="en" sz="11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quality. To</a:t>
            </a:r>
            <a:r>
              <a:rPr lang="en" sz="1100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color</a:t>
            </a:r>
            <a:r>
              <a:rPr lang="en" sz="11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just ungroup the resource and click on the object you want to change. Then, click on the paint bucket and select the color you want. 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G</a:t>
            </a:r>
            <a:r>
              <a:rPr lang="en" sz="11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roup the resource again when you’re done.</a:t>
            </a:r>
            <a:endParaRPr sz="1100"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958" name="Google Shape;2958;p61"/>
          <p:cNvGrpSpPr/>
          <p:nvPr/>
        </p:nvGrpSpPr>
        <p:grpSpPr>
          <a:xfrm>
            <a:off x="5156078" y="3085736"/>
            <a:ext cx="474294" cy="551291"/>
            <a:chOff x="4727025" y="1332775"/>
            <a:chExt cx="59900" cy="69625"/>
          </a:xfrm>
        </p:grpSpPr>
        <p:sp>
          <p:nvSpPr>
            <p:cNvPr id="2959" name="Google Shape;2959;p61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61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61" name="Google Shape;2961;p61"/>
          <p:cNvGrpSpPr/>
          <p:nvPr/>
        </p:nvGrpSpPr>
        <p:grpSpPr>
          <a:xfrm>
            <a:off x="5769734" y="2314340"/>
            <a:ext cx="555653" cy="557031"/>
            <a:chOff x="4820425" y="1329900"/>
            <a:chExt cx="70175" cy="70350"/>
          </a:xfrm>
        </p:grpSpPr>
        <p:sp>
          <p:nvSpPr>
            <p:cNvPr id="2962" name="Google Shape;2962;p61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61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61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61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66" name="Google Shape;2966;p61"/>
          <p:cNvGrpSpPr/>
          <p:nvPr/>
        </p:nvGrpSpPr>
        <p:grpSpPr>
          <a:xfrm>
            <a:off x="6396103" y="2318845"/>
            <a:ext cx="582574" cy="533871"/>
            <a:chOff x="4903200" y="1331525"/>
            <a:chExt cx="73575" cy="67425"/>
          </a:xfrm>
        </p:grpSpPr>
        <p:sp>
          <p:nvSpPr>
            <p:cNvPr id="2967" name="Google Shape;2967;p61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61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69" name="Google Shape;2969;p61"/>
          <p:cNvGrpSpPr/>
          <p:nvPr/>
        </p:nvGrpSpPr>
        <p:grpSpPr>
          <a:xfrm>
            <a:off x="5755581" y="3078709"/>
            <a:ext cx="583960" cy="565345"/>
            <a:chOff x="4815575" y="1416800"/>
            <a:chExt cx="73750" cy="71400"/>
          </a:xfrm>
        </p:grpSpPr>
        <p:sp>
          <p:nvSpPr>
            <p:cNvPr id="2970" name="Google Shape;2970;p61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61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61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73" name="Google Shape;2973;p61"/>
          <p:cNvGrpSpPr/>
          <p:nvPr/>
        </p:nvGrpSpPr>
        <p:grpSpPr>
          <a:xfrm>
            <a:off x="6390362" y="3108896"/>
            <a:ext cx="589898" cy="504970"/>
            <a:chOff x="4902475" y="1418875"/>
            <a:chExt cx="74500" cy="63775"/>
          </a:xfrm>
        </p:grpSpPr>
        <p:sp>
          <p:nvSpPr>
            <p:cNvPr id="2974" name="Google Shape;2974;p61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61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76" name="Google Shape;2976;p61"/>
          <p:cNvGrpSpPr/>
          <p:nvPr/>
        </p:nvGrpSpPr>
        <p:grpSpPr>
          <a:xfrm>
            <a:off x="5765577" y="3826000"/>
            <a:ext cx="563967" cy="567127"/>
            <a:chOff x="4818100" y="1507675"/>
            <a:chExt cx="71225" cy="71625"/>
          </a:xfrm>
        </p:grpSpPr>
        <p:sp>
          <p:nvSpPr>
            <p:cNvPr id="2977" name="Google Shape;2977;p61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61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61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61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81" name="Google Shape;2981;p61"/>
          <p:cNvGrpSpPr/>
          <p:nvPr/>
        </p:nvGrpSpPr>
        <p:grpSpPr>
          <a:xfrm>
            <a:off x="5079075" y="3829461"/>
            <a:ext cx="628301" cy="588505"/>
            <a:chOff x="4721450" y="1509475"/>
            <a:chExt cx="79350" cy="74325"/>
          </a:xfrm>
        </p:grpSpPr>
        <p:sp>
          <p:nvSpPr>
            <p:cNvPr id="2982" name="Google Shape;2982;p61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61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61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61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86" name="Google Shape;2986;p61"/>
          <p:cNvGrpSpPr/>
          <p:nvPr/>
        </p:nvGrpSpPr>
        <p:grpSpPr>
          <a:xfrm>
            <a:off x="6424608" y="3814027"/>
            <a:ext cx="557038" cy="562772"/>
            <a:chOff x="4906800" y="1507500"/>
            <a:chExt cx="70350" cy="71075"/>
          </a:xfrm>
        </p:grpSpPr>
        <p:sp>
          <p:nvSpPr>
            <p:cNvPr id="2987" name="Google Shape;2987;p61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61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61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61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61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92" name="Google Shape;2992;p61"/>
          <p:cNvGrpSpPr/>
          <p:nvPr/>
        </p:nvGrpSpPr>
        <p:grpSpPr>
          <a:xfrm>
            <a:off x="4462216" y="2340963"/>
            <a:ext cx="517934" cy="517934"/>
            <a:chOff x="3736598" y="2170606"/>
            <a:chExt cx="404889" cy="404889"/>
          </a:xfrm>
        </p:grpSpPr>
        <p:sp>
          <p:nvSpPr>
            <p:cNvPr id="2993" name="Google Shape;2993;p61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61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61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61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97" name="Google Shape;2997;p61"/>
          <p:cNvGrpSpPr/>
          <p:nvPr/>
        </p:nvGrpSpPr>
        <p:grpSpPr>
          <a:xfrm>
            <a:off x="3729277" y="2341061"/>
            <a:ext cx="586986" cy="517740"/>
            <a:chOff x="3161917" y="2170682"/>
            <a:chExt cx="458870" cy="404737"/>
          </a:xfrm>
        </p:grpSpPr>
        <p:sp>
          <p:nvSpPr>
            <p:cNvPr id="2998" name="Google Shape;2998;p61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61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61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01" name="Google Shape;3001;p61"/>
          <p:cNvGrpSpPr/>
          <p:nvPr/>
        </p:nvGrpSpPr>
        <p:grpSpPr>
          <a:xfrm>
            <a:off x="3752299" y="3102400"/>
            <a:ext cx="540943" cy="517963"/>
            <a:chOff x="3179914" y="2889488"/>
            <a:chExt cx="422876" cy="404911"/>
          </a:xfrm>
        </p:grpSpPr>
        <p:sp>
          <p:nvSpPr>
            <p:cNvPr id="3002" name="Google Shape;3002;p61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61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61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61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61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61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08" name="Google Shape;3008;p61"/>
          <p:cNvGrpSpPr/>
          <p:nvPr/>
        </p:nvGrpSpPr>
        <p:grpSpPr>
          <a:xfrm>
            <a:off x="4453093" y="3102358"/>
            <a:ext cx="536180" cy="518047"/>
            <a:chOff x="3729467" y="2889422"/>
            <a:chExt cx="419153" cy="404977"/>
          </a:xfrm>
        </p:grpSpPr>
        <p:sp>
          <p:nvSpPr>
            <p:cNvPr id="3009" name="Google Shape;3009;p61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61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61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61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61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61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61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16" name="Google Shape;3016;p61"/>
          <p:cNvGrpSpPr/>
          <p:nvPr/>
        </p:nvGrpSpPr>
        <p:grpSpPr>
          <a:xfrm>
            <a:off x="1990126" y="3445787"/>
            <a:ext cx="965351" cy="134611"/>
            <a:chOff x="4411970" y="2962952"/>
            <a:chExt cx="706544" cy="104212"/>
          </a:xfrm>
        </p:grpSpPr>
        <p:sp>
          <p:nvSpPr>
            <p:cNvPr id="3017" name="Google Shape;3017;p61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61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61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61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21" name="Google Shape;3021;p61"/>
          <p:cNvGrpSpPr/>
          <p:nvPr/>
        </p:nvGrpSpPr>
        <p:grpSpPr>
          <a:xfrm>
            <a:off x="1990126" y="3041077"/>
            <a:ext cx="960158" cy="289172"/>
            <a:chOff x="4411970" y="2726085"/>
            <a:chExt cx="643107" cy="193659"/>
          </a:xfrm>
        </p:grpSpPr>
        <p:sp>
          <p:nvSpPr>
            <p:cNvPr id="3022" name="Google Shape;3022;p61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61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61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25" name="Google Shape;3025;p61"/>
          <p:cNvGrpSpPr/>
          <p:nvPr/>
        </p:nvGrpSpPr>
        <p:grpSpPr>
          <a:xfrm>
            <a:off x="998624" y="3295400"/>
            <a:ext cx="811503" cy="252584"/>
            <a:chOff x="4411970" y="4340222"/>
            <a:chExt cx="779467" cy="242683"/>
          </a:xfrm>
        </p:grpSpPr>
        <p:sp>
          <p:nvSpPr>
            <p:cNvPr id="3026" name="Google Shape;3026;p61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61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61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29" name="Google Shape;3029;p61"/>
          <p:cNvGrpSpPr/>
          <p:nvPr/>
        </p:nvGrpSpPr>
        <p:grpSpPr>
          <a:xfrm>
            <a:off x="1990126" y="2709308"/>
            <a:ext cx="965160" cy="216230"/>
            <a:chOff x="4411970" y="2468674"/>
            <a:chExt cx="747317" cy="167425"/>
          </a:xfrm>
        </p:grpSpPr>
        <p:sp>
          <p:nvSpPr>
            <p:cNvPr id="3030" name="Google Shape;3030;p61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61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32" name="Google Shape;3032;p61"/>
          <p:cNvSpPr/>
          <p:nvPr/>
        </p:nvSpPr>
        <p:spPr>
          <a:xfrm>
            <a:off x="996874" y="3014089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33" name="Google Shape;3033;p61"/>
          <p:cNvGrpSpPr/>
          <p:nvPr/>
        </p:nvGrpSpPr>
        <p:grpSpPr>
          <a:xfrm>
            <a:off x="997692" y="2334687"/>
            <a:ext cx="1959041" cy="208784"/>
            <a:chOff x="6336019" y="3733725"/>
            <a:chExt cx="2566206" cy="351310"/>
          </a:xfrm>
        </p:grpSpPr>
        <p:sp>
          <p:nvSpPr>
            <p:cNvPr id="3034" name="Google Shape;3034;p61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61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61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61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38" name="Google Shape;3038;p61"/>
          <p:cNvGrpSpPr/>
          <p:nvPr/>
        </p:nvGrpSpPr>
        <p:grpSpPr>
          <a:xfrm>
            <a:off x="1990126" y="3950602"/>
            <a:ext cx="946551" cy="153200"/>
            <a:chOff x="4404545" y="3301592"/>
            <a:chExt cx="782403" cy="129272"/>
          </a:xfrm>
        </p:grpSpPr>
        <p:sp>
          <p:nvSpPr>
            <p:cNvPr id="3039" name="Google Shape;3039;p61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61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41" name="Google Shape;3041;p61"/>
          <p:cNvGrpSpPr/>
          <p:nvPr/>
        </p:nvGrpSpPr>
        <p:grpSpPr>
          <a:xfrm>
            <a:off x="1990126" y="3695937"/>
            <a:ext cx="962257" cy="139127"/>
            <a:chOff x="4411970" y="3131459"/>
            <a:chExt cx="710520" cy="117397"/>
          </a:xfrm>
        </p:grpSpPr>
        <p:sp>
          <p:nvSpPr>
            <p:cNvPr id="3042" name="Google Shape;3042;p61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61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44" name="Google Shape;3044;p61" descr="Timeline background shape"/>
          <p:cNvSpPr/>
          <p:nvPr/>
        </p:nvSpPr>
        <p:spPr>
          <a:xfrm>
            <a:off x="1990126" y="421934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45" name="Google Shape;3045;p61"/>
          <p:cNvGrpSpPr/>
          <p:nvPr/>
        </p:nvGrpSpPr>
        <p:grpSpPr>
          <a:xfrm>
            <a:off x="990271" y="3621603"/>
            <a:ext cx="823838" cy="458988"/>
            <a:chOff x="4411970" y="1801825"/>
            <a:chExt cx="734586" cy="409262"/>
          </a:xfrm>
        </p:grpSpPr>
        <p:sp>
          <p:nvSpPr>
            <p:cNvPr id="3046" name="Google Shape;3046;p61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61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48" name="Google Shape;3048;p61"/>
          <p:cNvGrpSpPr/>
          <p:nvPr/>
        </p:nvGrpSpPr>
        <p:grpSpPr>
          <a:xfrm>
            <a:off x="3095243" y="2339173"/>
            <a:ext cx="521514" cy="521514"/>
            <a:chOff x="5681300" y="2527788"/>
            <a:chExt cx="805800" cy="805800"/>
          </a:xfrm>
        </p:grpSpPr>
        <p:sp>
          <p:nvSpPr>
            <p:cNvPr id="3049" name="Google Shape;3049;p61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61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51" name="Google Shape;3051;p61"/>
          <p:cNvGrpSpPr/>
          <p:nvPr/>
        </p:nvGrpSpPr>
        <p:grpSpPr>
          <a:xfrm>
            <a:off x="3089483" y="3094865"/>
            <a:ext cx="533033" cy="533033"/>
            <a:chOff x="4049800" y="640400"/>
            <a:chExt cx="858900" cy="858900"/>
          </a:xfrm>
        </p:grpSpPr>
        <p:sp>
          <p:nvSpPr>
            <p:cNvPr id="3052" name="Google Shape;3052;p61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61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54" name="Google Shape;3054;p61"/>
          <p:cNvGrpSpPr/>
          <p:nvPr/>
        </p:nvGrpSpPr>
        <p:grpSpPr>
          <a:xfrm>
            <a:off x="3014966" y="3772543"/>
            <a:ext cx="682068" cy="682068"/>
            <a:chOff x="5080188" y="927900"/>
            <a:chExt cx="961200" cy="961200"/>
          </a:xfrm>
        </p:grpSpPr>
        <p:sp>
          <p:nvSpPr>
            <p:cNvPr id="3055" name="Google Shape;3055;p61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61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61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61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61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61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61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61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63" name="Google Shape;3063;p61"/>
          <p:cNvGrpSpPr/>
          <p:nvPr/>
        </p:nvGrpSpPr>
        <p:grpSpPr>
          <a:xfrm>
            <a:off x="4478465" y="3869234"/>
            <a:ext cx="505650" cy="504006"/>
            <a:chOff x="6039282" y="1042577"/>
            <a:chExt cx="734315" cy="731929"/>
          </a:xfrm>
        </p:grpSpPr>
        <p:sp>
          <p:nvSpPr>
            <p:cNvPr id="3064" name="Google Shape;3064;p61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61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61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61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61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61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61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61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61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61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61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61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61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61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61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61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61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61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61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61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61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85" name="Google Shape;3085;p61"/>
          <p:cNvGrpSpPr/>
          <p:nvPr/>
        </p:nvGrpSpPr>
        <p:grpSpPr>
          <a:xfrm>
            <a:off x="5091067" y="2298862"/>
            <a:ext cx="567744" cy="602136"/>
            <a:chOff x="1825800" y="1651625"/>
            <a:chExt cx="539989" cy="571775"/>
          </a:xfrm>
        </p:grpSpPr>
        <p:sp>
          <p:nvSpPr>
            <p:cNvPr id="3086" name="Google Shape;3086;p61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61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61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61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90" name="Google Shape;3090;p61"/>
          <p:cNvGrpSpPr/>
          <p:nvPr/>
        </p:nvGrpSpPr>
        <p:grpSpPr>
          <a:xfrm>
            <a:off x="3765995" y="3855579"/>
            <a:ext cx="508123" cy="507955"/>
            <a:chOff x="1897577" y="2802432"/>
            <a:chExt cx="492176" cy="492014"/>
          </a:xfrm>
        </p:grpSpPr>
        <p:sp>
          <p:nvSpPr>
            <p:cNvPr id="3091" name="Google Shape;3091;p61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61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61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61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61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61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61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61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61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61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61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61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03" name="Google Shape;3103;p61"/>
          <p:cNvGrpSpPr/>
          <p:nvPr/>
        </p:nvGrpSpPr>
        <p:grpSpPr>
          <a:xfrm>
            <a:off x="997525" y="4169123"/>
            <a:ext cx="809227" cy="200842"/>
            <a:chOff x="2013045" y="4813233"/>
            <a:chExt cx="921986" cy="228854"/>
          </a:xfrm>
        </p:grpSpPr>
        <p:sp>
          <p:nvSpPr>
            <p:cNvPr id="3104" name="Google Shape;3104;p61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61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06" name="Google Shape;3106;p61"/>
          <p:cNvGrpSpPr/>
          <p:nvPr/>
        </p:nvGrpSpPr>
        <p:grpSpPr>
          <a:xfrm>
            <a:off x="1005985" y="2656004"/>
            <a:ext cx="792421" cy="269941"/>
            <a:chOff x="1046767" y="4756633"/>
            <a:chExt cx="859646" cy="292841"/>
          </a:xfrm>
        </p:grpSpPr>
        <p:sp>
          <p:nvSpPr>
            <p:cNvPr id="3107" name="Google Shape;3107;p61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61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61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10" name="Google Shape;3110;p61"/>
          <p:cNvSpPr/>
          <p:nvPr/>
        </p:nvSpPr>
        <p:spPr>
          <a:xfrm>
            <a:off x="7439738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11" name="Google Shape;3111;p61"/>
          <p:cNvSpPr/>
          <p:nvPr/>
        </p:nvSpPr>
        <p:spPr>
          <a:xfrm>
            <a:off x="7139193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12" name="Google Shape;3112;p61"/>
          <p:cNvSpPr/>
          <p:nvPr/>
        </p:nvSpPr>
        <p:spPr>
          <a:xfrm>
            <a:off x="7761482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13" name="Google Shape;3113;p61"/>
          <p:cNvSpPr/>
          <p:nvPr/>
        </p:nvSpPr>
        <p:spPr>
          <a:xfrm>
            <a:off x="8056187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114" name="Google Shape;3114;p61"/>
          <p:cNvGrpSpPr/>
          <p:nvPr/>
        </p:nvGrpSpPr>
        <p:grpSpPr>
          <a:xfrm>
            <a:off x="7141841" y="2550562"/>
            <a:ext cx="166473" cy="141497"/>
            <a:chOff x="4660325" y="1866850"/>
            <a:chExt cx="68350" cy="58100"/>
          </a:xfrm>
        </p:grpSpPr>
        <p:sp>
          <p:nvSpPr>
            <p:cNvPr id="3115" name="Google Shape;3115;p61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61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17" name="Google Shape;3117;p61"/>
          <p:cNvGrpSpPr/>
          <p:nvPr/>
        </p:nvGrpSpPr>
        <p:grpSpPr>
          <a:xfrm>
            <a:off x="7451186" y="2576286"/>
            <a:ext cx="162515" cy="90049"/>
            <a:chOff x="4791775" y="1877500"/>
            <a:chExt cx="66725" cy="36975"/>
          </a:xfrm>
        </p:grpSpPr>
        <p:sp>
          <p:nvSpPr>
            <p:cNvPr id="3118" name="Google Shape;3118;p61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61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20" name="Google Shape;3120;p61"/>
          <p:cNvGrpSpPr/>
          <p:nvPr/>
        </p:nvGrpSpPr>
        <p:grpSpPr>
          <a:xfrm>
            <a:off x="7772899" y="2576286"/>
            <a:ext cx="144979" cy="90049"/>
            <a:chOff x="4923925" y="1877500"/>
            <a:chExt cx="59525" cy="36975"/>
          </a:xfrm>
        </p:grpSpPr>
        <p:sp>
          <p:nvSpPr>
            <p:cNvPr id="3121" name="Google Shape;3121;p61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61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23" name="Google Shape;3123;p61"/>
          <p:cNvGrpSpPr/>
          <p:nvPr/>
        </p:nvGrpSpPr>
        <p:grpSpPr>
          <a:xfrm>
            <a:off x="8067390" y="2558477"/>
            <a:ext cx="141447" cy="125667"/>
            <a:chOff x="5058450" y="1870100"/>
            <a:chExt cx="58075" cy="51600"/>
          </a:xfrm>
        </p:grpSpPr>
        <p:sp>
          <p:nvSpPr>
            <p:cNvPr id="3124" name="Google Shape;3124;p61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61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26" name="Google Shape;3126;p61"/>
          <p:cNvGrpSpPr/>
          <p:nvPr/>
        </p:nvGrpSpPr>
        <p:grpSpPr>
          <a:xfrm>
            <a:off x="7481905" y="2980885"/>
            <a:ext cx="101077" cy="107645"/>
            <a:chOff x="4811425" y="2065025"/>
            <a:chExt cx="41500" cy="44200"/>
          </a:xfrm>
        </p:grpSpPr>
        <p:sp>
          <p:nvSpPr>
            <p:cNvPr id="3127" name="Google Shape;3127;p61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61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29" name="Google Shape;3129;p61"/>
          <p:cNvGrpSpPr/>
          <p:nvPr/>
        </p:nvGrpSpPr>
        <p:grpSpPr>
          <a:xfrm>
            <a:off x="7774342" y="2981098"/>
            <a:ext cx="120867" cy="107218"/>
            <a:chOff x="4929875" y="2065025"/>
            <a:chExt cx="49625" cy="44025"/>
          </a:xfrm>
        </p:grpSpPr>
        <p:sp>
          <p:nvSpPr>
            <p:cNvPr id="3130" name="Google Shape;3130;p61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61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32" name="Google Shape;3132;p61"/>
          <p:cNvGrpSpPr/>
          <p:nvPr/>
        </p:nvGrpSpPr>
        <p:grpSpPr>
          <a:xfrm>
            <a:off x="8103011" y="2984112"/>
            <a:ext cx="70206" cy="101191"/>
            <a:chOff x="5083925" y="2066350"/>
            <a:chExt cx="28825" cy="41550"/>
          </a:xfrm>
        </p:grpSpPr>
        <p:sp>
          <p:nvSpPr>
            <p:cNvPr id="3133" name="Google Shape;3133;p61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61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35" name="Google Shape;3135;p61"/>
          <p:cNvGrpSpPr/>
          <p:nvPr/>
        </p:nvGrpSpPr>
        <p:grpSpPr>
          <a:xfrm>
            <a:off x="7134565" y="2999759"/>
            <a:ext cx="181026" cy="69896"/>
            <a:chOff x="4659775" y="2072775"/>
            <a:chExt cx="74325" cy="28700"/>
          </a:xfrm>
        </p:grpSpPr>
        <p:sp>
          <p:nvSpPr>
            <p:cNvPr id="3136" name="Google Shape;3136;p61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61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61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39" name="Google Shape;3139;p61"/>
          <p:cNvGrpSpPr/>
          <p:nvPr/>
        </p:nvGrpSpPr>
        <p:grpSpPr>
          <a:xfrm>
            <a:off x="8054421" y="2790324"/>
            <a:ext cx="167387" cy="89197"/>
            <a:chOff x="4662475" y="1976500"/>
            <a:chExt cx="68725" cy="36625"/>
          </a:xfrm>
        </p:grpSpPr>
        <p:sp>
          <p:nvSpPr>
            <p:cNvPr id="3140" name="Google Shape;3140;p61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61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61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43" name="Google Shape;3143;p61"/>
          <p:cNvGrpSpPr/>
          <p:nvPr/>
        </p:nvGrpSpPr>
        <p:grpSpPr>
          <a:xfrm>
            <a:off x="7751326" y="2793764"/>
            <a:ext cx="166899" cy="82317"/>
            <a:chOff x="4920150" y="1977875"/>
            <a:chExt cx="68525" cy="33800"/>
          </a:xfrm>
        </p:grpSpPr>
        <p:sp>
          <p:nvSpPr>
            <p:cNvPr id="3144" name="Google Shape;3144;p61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61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61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47" name="Google Shape;3147;p61"/>
          <p:cNvGrpSpPr/>
          <p:nvPr/>
        </p:nvGrpSpPr>
        <p:grpSpPr>
          <a:xfrm>
            <a:off x="7162483" y="3197682"/>
            <a:ext cx="125190" cy="127859"/>
            <a:chOff x="4676550" y="2160575"/>
            <a:chExt cx="51400" cy="52500"/>
          </a:xfrm>
        </p:grpSpPr>
        <p:sp>
          <p:nvSpPr>
            <p:cNvPr id="3148" name="Google Shape;3148;p61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61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61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51" name="Google Shape;3151;p61"/>
          <p:cNvGrpSpPr/>
          <p:nvPr/>
        </p:nvGrpSpPr>
        <p:grpSpPr>
          <a:xfrm>
            <a:off x="7459741" y="3204714"/>
            <a:ext cx="145405" cy="113794"/>
            <a:chOff x="4768325" y="2163475"/>
            <a:chExt cx="59700" cy="46725"/>
          </a:xfrm>
        </p:grpSpPr>
        <p:sp>
          <p:nvSpPr>
            <p:cNvPr id="3152" name="Google Shape;3152;p61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61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54" name="Google Shape;3154;p61"/>
          <p:cNvSpPr/>
          <p:nvPr/>
        </p:nvSpPr>
        <p:spPr>
          <a:xfrm>
            <a:off x="7791696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55" name="Google Shape;3155;p61"/>
          <p:cNvSpPr/>
          <p:nvPr/>
        </p:nvSpPr>
        <p:spPr>
          <a:xfrm>
            <a:off x="8064072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56" name="Google Shape;3156;p61"/>
          <p:cNvSpPr/>
          <p:nvPr/>
        </p:nvSpPr>
        <p:spPr>
          <a:xfrm>
            <a:off x="7165528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57" name="Google Shape;3157;p61"/>
          <p:cNvSpPr/>
          <p:nvPr/>
        </p:nvSpPr>
        <p:spPr>
          <a:xfrm>
            <a:off x="7133499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58" name="Google Shape;3158;p61"/>
          <p:cNvSpPr/>
          <p:nvPr/>
        </p:nvSpPr>
        <p:spPr>
          <a:xfrm>
            <a:off x="7150823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59" name="Google Shape;3159;p61"/>
          <p:cNvSpPr/>
          <p:nvPr/>
        </p:nvSpPr>
        <p:spPr>
          <a:xfrm>
            <a:off x="7784572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160" name="Google Shape;3160;p61"/>
          <p:cNvGrpSpPr/>
          <p:nvPr/>
        </p:nvGrpSpPr>
        <p:grpSpPr>
          <a:xfrm>
            <a:off x="7476059" y="3459808"/>
            <a:ext cx="112768" cy="106853"/>
            <a:chOff x="4768575" y="2253950"/>
            <a:chExt cx="46300" cy="43875"/>
          </a:xfrm>
        </p:grpSpPr>
        <p:sp>
          <p:nvSpPr>
            <p:cNvPr id="3161" name="Google Shape;3161;p61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61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63" name="Google Shape;3163;p61"/>
          <p:cNvGrpSpPr/>
          <p:nvPr/>
        </p:nvGrpSpPr>
        <p:grpSpPr>
          <a:xfrm>
            <a:off x="7775682" y="3948834"/>
            <a:ext cx="118187" cy="146246"/>
            <a:chOff x="4960900" y="2433225"/>
            <a:chExt cx="48525" cy="60050"/>
          </a:xfrm>
        </p:grpSpPr>
        <p:sp>
          <p:nvSpPr>
            <p:cNvPr id="3164" name="Google Shape;3164;p61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61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66" name="Google Shape;3166;p61"/>
          <p:cNvGrpSpPr/>
          <p:nvPr/>
        </p:nvGrpSpPr>
        <p:grpSpPr>
          <a:xfrm>
            <a:off x="7464247" y="4212895"/>
            <a:ext cx="136394" cy="143810"/>
            <a:chOff x="4854075" y="2527625"/>
            <a:chExt cx="56000" cy="59050"/>
          </a:xfrm>
        </p:grpSpPr>
        <p:sp>
          <p:nvSpPr>
            <p:cNvPr id="3167" name="Google Shape;3167;p61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61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69" name="Google Shape;3169;p61"/>
          <p:cNvSpPr/>
          <p:nvPr/>
        </p:nvSpPr>
        <p:spPr>
          <a:xfrm>
            <a:off x="7479500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70" name="Google Shape;3170;p61"/>
          <p:cNvSpPr/>
          <p:nvPr/>
        </p:nvSpPr>
        <p:spPr>
          <a:xfrm>
            <a:off x="8058166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71" name="Google Shape;3171;p61"/>
          <p:cNvSpPr/>
          <p:nvPr/>
        </p:nvSpPr>
        <p:spPr>
          <a:xfrm>
            <a:off x="7157429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172" name="Google Shape;3172;p61"/>
          <p:cNvGrpSpPr/>
          <p:nvPr/>
        </p:nvGrpSpPr>
        <p:grpSpPr>
          <a:xfrm>
            <a:off x="8088458" y="3676639"/>
            <a:ext cx="99312" cy="160797"/>
            <a:chOff x="5059700" y="2334775"/>
            <a:chExt cx="40775" cy="66025"/>
          </a:xfrm>
        </p:grpSpPr>
        <p:sp>
          <p:nvSpPr>
            <p:cNvPr id="3173" name="Google Shape;3173;p61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61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61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61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61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61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61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61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61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82" name="Google Shape;3182;p61"/>
          <p:cNvGrpSpPr/>
          <p:nvPr/>
        </p:nvGrpSpPr>
        <p:grpSpPr>
          <a:xfrm>
            <a:off x="8045622" y="3941771"/>
            <a:ext cx="184984" cy="160371"/>
            <a:chOff x="5037700" y="2430325"/>
            <a:chExt cx="75950" cy="65850"/>
          </a:xfrm>
        </p:grpSpPr>
        <p:sp>
          <p:nvSpPr>
            <p:cNvPr id="3183" name="Google Shape;3183;p61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61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85" name="Google Shape;3185;p61"/>
          <p:cNvGrpSpPr/>
          <p:nvPr/>
        </p:nvGrpSpPr>
        <p:grpSpPr>
          <a:xfrm>
            <a:off x="7465128" y="3708223"/>
            <a:ext cx="173014" cy="97629"/>
            <a:chOff x="4756975" y="2341800"/>
            <a:chExt cx="91975" cy="51925"/>
          </a:xfrm>
        </p:grpSpPr>
        <p:sp>
          <p:nvSpPr>
            <p:cNvPr id="3186" name="Google Shape;3186;p61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61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61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61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61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61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61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61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61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61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61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61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61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61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61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61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61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61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61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61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06" name="Google Shape;3206;p61"/>
          <p:cNvGrpSpPr/>
          <p:nvPr/>
        </p:nvGrpSpPr>
        <p:grpSpPr>
          <a:xfrm>
            <a:off x="7732065" y="4196920"/>
            <a:ext cx="212497" cy="175761"/>
            <a:chOff x="4943575" y="2516350"/>
            <a:chExt cx="98675" cy="81700"/>
          </a:xfrm>
        </p:grpSpPr>
        <p:sp>
          <p:nvSpPr>
            <p:cNvPr id="3207" name="Google Shape;3207;p61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61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61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61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61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61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61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61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61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61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61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61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61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61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61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61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61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61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61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61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61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61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61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61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61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61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61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61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61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61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61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61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61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61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61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61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61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61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61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61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61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61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61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61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61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61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61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61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61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61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61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61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61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61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61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61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61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61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61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61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61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61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61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61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61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61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61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61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61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61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61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61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61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61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61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61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61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61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85" name="Google Shape;3285;p61"/>
          <p:cNvSpPr/>
          <p:nvPr/>
        </p:nvSpPr>
        <p:spPr>
          <a:xfrm>
            <a:off x="7747607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86" name="Google Shape;3286;p61"/>
          <p:cNvSpPr/>
          <p:nvPr/>
        </p:nvSpPr>
        <p:spPr>
          <a:xfrm>
            <a:off x="8063864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87" name="Google Shape;3287;p61"/>
          <p:cNvSpPr/>
          <p:nvPr/>
        </p:nvSpPr>
        <p:spPr>
          <a:xfrm>
            <a:off x="7165978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88" name="Google Shape;3288;p61"/>
          <p:cNvSpPr/>
          <p:nvPr/>
        </p:nvSpPr>
        <p:spPr>
          <a:xfrm flipH="1">
            <a:off x="7473344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93" name="Google Shape;3293;p62"/>
          <p:cNvGrpSpPr/>
          <p:nvPr/>
        </p:nvGrpSpPr>
        <p:grpSpPr>
          <a:xfrm>
            <a:off x="3642951" y="1176740"/>
            <a:ext cx="2078182" cy="1366558"/>
            <a:chOff x="235800" y="830650"/>
            <a:chExt cx="6978450" cy="4588844"/>
          </a:xfrm>
        </p:grpSpPr>
        <p:sp>
          <p:nvSpPr>
            <p:cNvPr id="3294" name="Google Shape;3294;p62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62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62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62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62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62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00" name="Google Shape;3300;p62"/>
          <p:cNvGrpSpPr/>
          <p:nvPr/>
        </p:nvGrpSpPr>
        <p:grpSpPr>
          <a:xfrm>
            <a:off x="738454" y="3007842"/>
            <a:ext cx="2622876" cy="1333540"/>
            <a:chOff x="238125" y="1038125"/>
            <a:chExt cx="7146800" cy="3633625"/>
          </a:xfrm>
        </p:grpSpPr>
        <p:sp>
          <p:nvSpPr>
            <p:cNvPr id="3301" name="Google Shape;3301;p62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62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62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62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62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62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62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62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62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62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62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62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62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62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62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62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62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62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62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62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62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62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62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62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62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62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62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62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62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62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62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62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62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62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62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62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62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62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62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62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62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62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62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62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62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62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62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62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62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62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62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62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62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62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62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62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62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62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62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62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62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62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62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62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62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62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62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62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62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62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62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62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62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62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62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62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62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62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62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62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62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62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62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62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62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62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62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62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62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62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62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62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62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62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62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62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62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62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62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62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62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62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62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62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62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62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62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62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62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62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62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62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62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62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62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62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62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62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62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62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62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62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62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62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62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62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62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62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62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62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62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62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62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62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62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62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62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62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62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62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62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62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62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62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62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62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62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62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62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62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62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62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62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62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62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62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62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62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62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62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62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62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62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62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62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62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62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62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62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62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62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62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62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62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62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62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62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62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62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62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62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62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62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62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62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62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62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62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62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62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62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62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62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62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62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62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62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62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62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62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62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62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62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62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62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62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62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62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62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62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62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62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62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62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62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62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62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62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62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62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62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62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62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62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62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62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62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62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62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62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62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62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62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62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62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62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62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62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62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62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62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62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62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62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62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62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62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62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62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62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62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62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62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62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62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62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62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62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62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62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62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62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62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62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62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62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62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62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62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62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62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62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62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62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62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62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62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62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62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62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62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62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62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62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62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62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62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62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62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62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62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62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62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62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62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62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62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62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62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62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62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62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62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62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62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62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62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62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62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62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62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62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62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62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62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62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62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62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62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62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62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62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62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62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62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62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62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62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62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62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62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62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62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62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62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62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62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62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62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62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62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62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62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62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62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62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62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62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62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62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62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62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62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62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62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62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62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62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62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62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62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62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62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62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62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62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62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62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62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62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62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62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62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62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62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62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62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62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62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62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62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62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62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62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62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62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62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62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62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62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62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62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62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62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62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62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62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62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62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62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62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62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62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62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62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62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62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62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62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62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62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62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62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62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62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62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62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62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62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62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62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62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62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62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62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62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62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62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62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62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62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62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62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62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62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62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62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62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62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62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62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62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62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62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62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62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62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62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62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62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62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62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62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62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62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62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62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62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62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62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62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62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62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62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62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62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62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62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62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62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62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62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62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62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62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62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62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62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62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62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62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62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62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62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62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62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62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62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62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62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62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62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62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62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62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62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62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62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62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62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62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62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62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62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62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62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62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62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62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62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62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62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62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62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62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62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62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62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62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62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62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62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62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62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62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62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62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62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62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62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62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62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62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62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62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62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62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62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62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62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62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62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62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62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62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62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62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62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62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62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62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62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62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62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62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62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62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62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62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62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62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62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62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62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62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62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62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62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62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62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62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62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62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62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62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62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62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62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62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62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62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62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62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62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62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62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62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62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62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62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62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62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62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62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62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62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62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62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62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62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62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62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62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62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62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62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62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62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62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62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62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62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62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62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62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62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62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62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62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62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62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62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62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62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62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62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62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62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62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62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62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62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62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62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62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62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62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62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62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62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62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62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62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62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62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62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62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62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62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62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62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62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62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62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62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62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62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62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62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62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62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62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62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62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62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62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62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62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62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62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62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62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62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62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62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62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62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62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62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62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62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62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62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62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62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62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62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62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62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62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62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62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62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62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62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62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62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62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62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62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62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62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62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62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62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62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62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62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62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62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62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62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62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62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62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62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62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62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62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62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62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62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62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62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62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62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62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62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62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62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62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62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62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62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62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62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62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62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62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62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62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62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62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62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62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62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62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62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62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62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62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62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62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62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62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62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62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62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62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62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62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62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62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62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62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62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62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62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62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62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62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62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62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62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62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62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62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62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62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62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62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62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62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62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62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62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62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62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62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62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62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62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62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62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62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62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62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62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62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62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62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62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62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62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62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62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62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62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62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62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62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62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62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62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62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62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62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62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62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62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62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62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62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62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62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62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62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62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62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62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62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62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62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62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62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62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62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62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62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62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62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62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62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62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62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62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62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62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62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62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62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62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62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62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62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62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62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62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62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62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62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62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62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62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62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62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62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62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62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62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62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62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62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62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62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62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62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62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62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62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62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62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62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62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62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62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62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62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62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62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62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62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62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62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62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62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62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62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62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62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62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62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62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62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62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62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62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62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62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62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62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62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62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62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62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62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62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62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62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62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62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62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62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62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62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62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62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62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62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62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62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62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62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62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62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62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62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62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62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62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62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62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62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62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62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62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62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62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62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62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62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62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62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62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62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62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62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62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62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62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62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62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62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62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62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62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62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62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62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62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62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62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62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62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62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62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62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62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62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62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62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62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62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62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62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62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62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62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62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62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62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62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62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62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62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62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62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62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62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62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62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62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62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62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62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62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62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62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62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62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62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62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62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62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62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62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62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62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62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62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62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62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62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62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62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62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62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62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62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62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62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62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62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62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62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62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62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62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62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62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62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62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62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62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62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62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62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62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62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62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62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62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62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62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62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62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62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62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62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62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62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62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62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62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62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62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62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62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62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62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62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62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62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62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62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62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62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62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62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62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62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62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62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62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62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62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62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62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62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62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62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62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62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62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62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62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62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62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62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62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62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62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62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62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62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62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62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62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62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62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62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62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62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62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62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62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62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62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62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62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62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62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62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62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62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62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62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62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62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62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62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62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62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62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62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62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62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62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62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62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62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62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62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62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62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62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62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62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62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62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62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62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62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62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62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62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62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62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62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62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62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62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62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62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62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62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62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62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62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62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62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62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62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62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62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62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62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62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62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62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62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62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62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62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62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62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62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62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62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62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62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62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62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62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62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62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62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62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62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62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62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62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62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62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62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62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62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62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62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62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62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62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62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62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62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62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62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62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62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62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62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62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62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62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62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62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62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62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62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62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62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62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62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62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62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62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62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62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62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62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62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62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62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62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62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62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62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62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62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62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62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62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62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62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62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62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62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62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62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62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62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62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62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62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62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62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62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62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62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62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62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62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62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62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62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62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62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62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62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62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62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62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62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62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62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62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62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62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62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62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62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62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62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62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62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62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62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62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62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62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62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62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62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62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62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62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62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62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62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62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62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62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62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62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62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62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62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62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62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62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62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62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62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62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62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62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62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62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62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62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62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62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62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62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62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62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62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62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62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62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62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62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62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62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62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62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62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62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62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62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62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62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62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62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62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62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62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62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62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62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62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62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62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62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62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62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62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62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62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62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62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62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62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62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62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62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62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62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62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62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62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62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62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62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62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62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62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62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62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62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62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62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62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62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62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62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62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62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62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62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62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62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62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62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62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62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62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62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62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62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62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62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62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62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62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62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62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62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62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62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62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62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62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62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62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62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62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62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62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62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62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62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62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62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62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62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62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62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62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62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62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62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62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62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62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62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62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62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62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62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62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62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62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62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62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62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62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62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62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62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62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62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62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62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62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62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62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62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62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62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62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62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62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62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62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62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62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62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62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62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62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62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62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62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62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62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62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62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62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62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62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62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62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62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62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62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62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62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62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62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62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62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62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62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62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62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62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62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62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62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62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62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62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62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62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62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62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62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62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62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62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62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62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62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62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62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62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62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62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62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62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62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62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62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62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62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62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62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62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62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62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62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62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62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62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62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62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62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62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62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62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62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62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62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62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62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62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62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62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62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62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62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62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62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62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62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62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62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62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62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62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62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73" name="Google Shape;4873;p62"/>
          <p:cNvGrpSpPr/>
          <p:nvPr/>
        </p:nvGrpSpPr>
        <p:grpSpPr>
          <a:xfrm>
            <a:off x="5961311" y="1231136"/>
            <a:ext cx="2435960" cy="1297725"/>
            <a:chOff x="233350" y="949250"/>
            <a:chExt cx="7137300" cy="3802300"/>
          </a:xfrm>
        </p:grpSpPr>
        <p:sp>
          <p:nvSpPr>
            <p:cNvPr id="4874" name="Google Shape;4874;p62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62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62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62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62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62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62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62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62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62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62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62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62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62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62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62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62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62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62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62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62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62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62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62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62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62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62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62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62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62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62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62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62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62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62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62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62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62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62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62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62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62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62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62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62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62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62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62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62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62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62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25" name="Google Shape;4925;p62"/>
          <p:cNvGrpSpPr/>
          <p:nvPr/>
        </p:nvGrpSpPr>
        <p:grpSpPr>
          <a:xfrm>
            <a:off x="7714435" y="3194726"/>
            <a:ext cx="104231" cy="320340"/>
            <a:chOff x="7564426" y="3224343"/>
            <a:chExt cx="119985" cy="368801"/>
          </a:xfrm>
        </p:grpSpPr>
        <p:sp>
          <p:nvSpPr>
            <p:cNvPr id="4926" name="Google Shape;4926;p62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62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28" name="Google Shape;4928;p62"/>
          <p:cNvGrpSpPr/>
          <p:nvPr/>
        </p:nvGrpSpPr>
        <p:grpSpPr>
          <a:xfrm>
            <a:off x="7413923" y="3188827"/>
            <a:ext cx="189489" cy="332132"/>
            <a:chOff x="8370831" y="3202002"/>
            <a:chExt cx="218129" cy="382376"/>
          </a:xfrm>
        </p:grpSpPr>
        <p:sp>
          <p:nvSpPr>
            <p:cNvPr id="4929" name="Google Shape;4929;p62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62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31" name="Google Shape;4931;p62"/>
          <p:cNvGrpSpPr/>
          <p:nvPr/>
        </p:nvGrpSpPr>
        <p:grpSpPr>
          <a:xfrm>
            <a:off x="8137312" y="3599959"/>
            <a:ext cx="309429" cy="267000"/>
            <a:chOff x="6742064" y="3750480"/>
            <a:chExt cx="399315" cy="344560"/>
          </a:xfrm>
        </p:grpSpPr>
        <p:sp>
          <p:nvSpPr>
            <p:cNvPr id="4932" name="Google Shape;4932;p62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62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34" name="Google Shape;4934;p62"/>
          <p:cNvGrpSpPr/>
          <p:nvPr/>
        </p:nvGrpSpPr>
        <p:grpSpPr>
          <a:xfrm>
            <a:off x="7676331" y="3951006"/>
            <a:ext cx="180437" cy="281608"/>
            <a:chOff x="7248525" y="3739696"/>
            <a:chExt cx="230531" cy="359790"/>
          </a:xfrm>
        </p:grpSpPr>
        <p:sp>
          <p:nvSpPr>
            <p:cNvPr id="4935" name="Google Shape;4935;p62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62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37" name="Google Shape;4937;p62"/>
          <p:cNvGrpSpPr/>
          <p:nvPr/>
        </p:nvGrpSpPr>
        <p:grpSpPr>
          <a:xfrm>
            <a:off x="7922251" y="3594231"/>
            <a:ext cx="162896" cy="278710"/>
            <a:chOff x="7601242" y="3729267"/>
            <a:chExt cx="222566" cy="380803"/>
          </a:xfrm>
        </p:grpSpPr>
        <p:sp>
          <p:nvSpPr>
            <p:cNvPr id="4938" name="Google Shape;4938;p62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62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40" name="Google Shape;4940;p62"/>
          <p:cNvSpPr/>
          <p:nvPr/>
        </p:nvSpPr>
        <p:spPr>
          <a:xfrm>
            <a:off x="7888277" y="3206587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41" name="Google Shape;4941;p62"/>
          <p:cNvGrpSpPr/>
          <p:nvPr/>
        </p:nvGrpSpPr>
        <p:grpSpPr>
          <a:xfrm>
            <a:off x="7411896" y="3595371"/>
            <a:ext cx="193543" cy="275990"/>
            <a:chOff x="8304647" y="3738687"/>
            <a:chExt cx="225076" cy="320956"/>
          </a:xfrm>
        </p:grpSpPr>
        <p:sp>
          <p:nvSpPr>
            <p:cNvPr id="4942" name="Google Shape;4942;p62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62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62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45" name="Google Shape;4945;p62"/>
          <p:cNvGrpSpPr/>
          <p:nvPr/>
        </p:nvGrpSpPr>
        <p:grpSpPr>
          <a:xfrm>
            <a:off x="7684389" y="3595371"/>
            <a:ext cx="178492" cy="275990"/>
            <a:chOff x="8615101" y="3738687"/>
            <a:chExt cx="207573" cy="320956"/>
          </a:xfrm>
        </p:grpSpPr>
        <p:sp>
          <p:nvSpPr>
            <p:cNvPr id="4946" name="Google Shape;4946;p62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62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62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49" name="Google Shape;4949;p62"/>
          <p:cNvSpPr/>
          <p:nvPr/>
        </p:nvSpPr>
        <p:spPr>
          <a:xfrm>
            <a:off x="8180828" y="3185254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50" name="Google Shape;4950;p62"/>
          <p:cNvGrpSpPr/>
          <p:nvPr/>
        </p:nvGrpSpPr>
        <p:grpSpPr>
          <a:xfrm>
            <a:off x="7909920" y="3998032"/>
            <a:ext cx="187557" cy="187557"/>
            <a:chOff x="8565775" y="671075"/>
            <a:chExt cx="441000" cy="441000"/>
          </a:xfrm>
        </p:grpSpPr>
        <p:sp>
          <p:nvSpPr>
            <p:cNvPr id="4951" name="Google Shape;4951;p62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62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53" name="Google Shape;4953;p62"/>
          <p:cNvSpPr/>
          <p:nvPr/>
        </p:nvSpPr>
        <p:spPr>
          <a:xfrm>
            <a:off x="8195186" y="3993952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54" name="Google Shape;4954;p62"/>
          <p:cNvSpPr/>
          <p:nvPr/>
        </p:nvSpPr>
        <p:spPr>
          <a:xfrm flipH="1">
            <a:off x="7419373" y="3960408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55" name="Google Shape;4955;p62"/>
          <p:cNvGrpSpPr/>
          <p:nvPr/>
        </p:nvGrpSpPr>
        <p:grpSpPr>
          <a:xfrm>
            <a:off x="3561370" y="3009282"/>
            <a:ext cx="2241344" cy="1330656"/>
            <a:chOff x="230250" y="739925"/>
            <a:chExt cx="7124425" cy="4229675"/>
          </a:xfrm>
        </p:grpSpPr>
        <p:sp>
          <p:nvSpPr>
            <p:cNvPr id="4956" name="Google Shape;4956;p62"/>
            <p:cNvSpPr/>
            <p:nvPr/>
          </p:nvSpPr>
          <p:spPr>
            <a:xfrm>
              <a:off x="2001525" y="3293875"/>
              <a:ext cx="920575" cy="1635500"/>
            </a:xfrm>
            <a:custGeom>
              <a:avLst/>
              <a:gdLst/>
              <a:ahLst/>
              <a:cxnLst/>
              <a:rect l="l" t="t" r="r" b="b"/>
              <a:pathLst>
                <a:path w="36823" h="65420" fill="none" extrusionOk="0">
                  <a:moveTo>
                    <a:pt x="5928" y="64827"/>
                  </a:moveTo>
                  <a:lnTo>
                    <a:pt x="6158" y="49755"/>
                  </a:lnTo>
                  <a:lnTo>
                    <a:pt x="8202" y="42327"/>
                  </a:lnTo>
                  <a:lnTo>
                    <a:pt x="8795" y="36351"/>
                  </a:lnTo>
                  <a:lnTo>
                    <a:pt x="8795" y="28912"/>
                  </a:lnTo>
                  <a:lnTo>
                    <a:pt x="3049" y="23347"/>
                  </a:lnTo>
                  <a:lnTo>
                    <a:pt x="0" y="12291"/>
                  </a:lnTo>
                  <a:lnTo>
                    <a:pt x="11601" y="1"/>
                  </a:lnTo>
                  <a:lnTo>
                    <a:pt x="19319" y="4259"/>
                  </a:lnTo>
                  <a:lnTo>
                    <a:pt x="27266" y="11747"/>
                  </a:lnTo>
                  <a:lnTo>
                    <a:pt x="36823" y="15472"/>
                  </a:lnTo>
                  <a:lnTo>
                    <a:pt x="34827" y="25803"/>
                  </a:lnTo>
                  <a:lnTo>
                    <a:pt x="26722" y="36944"/>
                  </a:lnTo>
                  <a:lnTo>
                    <a:pt x="19924" y="49198"/>
                  </a:lnTo>
                  <a:lnTo>
                    <a:pt x="11008" y="60690"/>
                  </a:lnTo>
                  <a:lnTo>
                    <a:pt x="5335" y="6542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62"/>
            <p:cNvSpPr/>
            <p:nvPr/>
          </p:nvSpPr>
          <p:spPr>
            <a:xfrm>
              <a:off x="294050" y="1435525"/>
              <a:ext cx="2107300" cy="2180450"/>
            </a:xfrm>
            <a:custGeom>
              <a:avLst/>
              <a:gdLst/>
              <a:ahLst/>
              <a:cxnLst/>
              <a:rect l="l" t="t" r="r" b="b"/>
              <a:pathLst>
                <a:path w="84292" h="87218" fill="none" extrusionOk="0">
                  <a:moveTo>
                    <a:pt x="79900" y="75157"/>
                  </a:moveTo>
                  <a:lnTo>
                    <a:pt x="77916" y="83262"/>
                  </a:lnTo>
                  <a:lnTo>
                    <a:pt x="68299" y="87218"/>
                  </a:lnTo>
                  <a:lnTo>
                    <a:pt x="61610" y="72314"/>
                  </a:lnTo>
                  <a:lnTo>
                    <a:pt x="48376" y="64524"/>
                  </a:lnTo>
                  <a:lnTo>
                    <a:pt x="37489" y="50685"/>
                  </a:lnTo>
                  <a:lnTo>
                    <a:pt x="32771" y="39181"/>
                  </a:lnTo>
                  <a:lnTo>
                    <a:pt x="28525" y="27000"/>
                  </a:lnTo>
                  <a:lnTo>
                    <a:pt x="19779" y="19379"/>
                  </a:lnTo>
                  <a:lnTo>
                    <a:pt x="1" y="14057"/>
                  </a:lnTo>
                  <a:lnTo>
                    <a:pt x="5227" y="0"/>
                  </a:lnTo>
                  <a:lnTo>
                    <a:pt x="40380" y="3605"/>
                  </a:lnTo>
                  <a:lnTo>
                    <a:pt x="53662" y="9254"/>
                  </a:lnTo>
                  <a:lnTo>
                    <a:pt x="56711" y="17734"/>
                  </a:lnTo>
                  <a:lnTo>
                    <a:pt x="69727" y="26177"/>
                  </a:lnTo>
                  <a:lnTo>
                    <a:pt x="84291" y="20649"/>
                  </a:lnTo>
                  <a:lnTo>
                    <a:pt x="79465" y="38165"/>
                  </a:lnTo>
                  <a:lnTo>
                    <a:pt x="72207" y="46960"/>
                  </a:lnTo>
                  <a:lnTo>
                    <a:pt x="64791" y="54677"/>
                  </a:lnTo>
                  <a:lnTo>
                    <a:pt x="54497" y="63206"/>
                  </a:lnTo>
                  <a:lnTo>
                    <a:pt x="62094" y="63556"/>
                  </a:lnTo>
                  <a:lnTo>
                    <a:pt x="66098" y="74335"/>
                  </a:lnTo>
                  <a:close/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62"/>
            <p:cNvSpPr/>
            <p:nvPr/>
          </p:nvSpPr>
          <p:spPr>
            <a:xfrm>
              <a:off x="2241950" y="3529150"/>
              <a:ext cx="49625" cy="247725"/>
            </a:xfrm>
            <a:custGeom>
              <a:avLst/>
              <a:gdLst/>
              <a:ahLst/>
              <a:cxnLst/>
              <a:rect l="l" t="t" r="r" b="b"/>
              <a:pathLst>
                <a:path w="1985" h="9909" fill="none" extrusionOk="0">
                  <a:moveTo>
                    <a:pt x="1984" y="9908"/>
                  </a:moveTo>
                  <a:lnTo>
                    <a:pt x="0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62"/>
            <p:cNvSpPr/>
            <p:nvPr/>
          </p:nvSpPr>
          <p:spPr>
            <a:xfrm>
              <a:off x="2241950" y="3400325"/>
              <a:ext cx="441250" cy="371700"/>
            </a:xfrm>
            <a:custGeom>
              <a:avLst/>
              <a:gdLst/>
              <a:ahLst/>
              <a:cxnLst/>
              <a:rect l="l" t="t" r="r" b="b"/>
              <a:pathLst>
                <a:path w="17650" h="14868" fill="none" extrusionOk="0">
                  <a:moveTo>
                    <a:pt x="11952" y="14868"/>
                  </a:moveTo>
                  <a:lnTo>
                    <a:pt x="0" y="4670"/>
                  </a:lnTo>
                  <a:lnTo>
                    <a:pt x="9702" y="1"/>
                  </a:lnTo>
                  <a:lnTo>
                    <a:pt x="17649" y="7489"/>
                  </a:lnTo>
                  <a:close/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62"/>
            <p:cNvSpPr/>
            <p:nvPr/>
          </p:nvSpPr>
          <p:spPr>
            <a:xfrm>
              <a:off x="2254050" y="3517075"/>
              <a:ext cx="457575" cy="70475"/>
            </a:xfrm>
            <a:custGeom>
              <a:avLst/>
              <a:gdLst/>
              <a:ahLst/>
              <a:cxnLst/>
              <a:rect l="l" t="t" r="r" b="b"/>
              <a:pathLst>
                <a:path w="18303" h="2819" fill="none" extrusionOk="0">
                  <a:moveTo>
                    <a:pt x="0" y="0"/>
                  </a:moveTo>
                  <a:lnTo>
                    <a:pt x="18303" y="2819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62"/>
            <p:cNvSpPr/>
            <p:nvPr/>
          </p:nvSpPr>
          <p:spPr>
            <a:xfrm>
              <a:off x="2463625" y="3784100"/>
              <a:ext cx="77125" cy="358075"/>
            </a:xfrm>
            <a:custGeom>
              <a:avLst/>
              <a:gdLst/>
              <a:ahLst/>
              <a:cxnLst/>
              <a:rect l="l" t="t" r="r" b="b"/>
              <a:pathLst>
                <a:path w="3085" h="14323" fill="none" extrusionOk="0">
                  <a:moveTo>
                    <a:pt x="0" y="14323"/>
                  </a:moveTo>
                  <a:lnTo>
                    <a:pt x="3085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62"/>
            <p:cNvSpPr/>
            <p:nvPr/>
          </p:nvSpPr>
          <p:spPr>
            <a:xfrm>
              <a:off x="2540725" y="3772000"/>
              <a:ext cx="128875" cy="445500"/>
            </a:xfrm>
            <a:custGeom>
              <a:avLst/>
              <a:gdLst/>
              <a:ahLst/>
              <a:cxnLst/>
              <a:rect l="l" t="t" r="r" b="b"/>
              <a:pathLst>
                <a:path w="5155" h="17820" fill="none" extrusionOk="0">
                  <a:moveTo>
                    <a:pt x="1" y="1"/>
                  </a:moveTo>
                  <a:lnTo>
                    <a:pt x="5154" y="17819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62"/>
            <p:cNvSpPr/>
            <p:nvPr/>
          </p:nvSpPr>
          <p:spPr>
            <a:xfrm>
              <a:off x="2540725" y="3772000"/>
              <a:ext cx="331475" cy="166950"/>
            </a:xfrm>
            <a:custGeom>
              <a:avLst/>
              <a:gdLst/>
              <a:ahLst/>
              <a:cxnLst/>
              <a:rect l="l" t="t" r="r" b="b"/>
              <a:pathLst>
                <a:path w="13259" h="6678" fill="none" extrusionOk="0">
                  <a:moveTo>
                    <a:pt x="1" y="1"/>
                  </a:moveTo>
                  <a:lnTo>
                    <a:pt x="13259" y="6678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62"/>
            <p:cNvSpPr/>
            <p:nvPr/>
          </p:nvSpPr>
          <p:spPr>
            <a:xfrm>
              <a:off x="2552825" y="3677050"/>
              <a:ext cx="360525" cy="94975"/>
            </a:xfrm>
            <a:custGeom>
              <a:avLst/>
              <a:gdLst/>
              <a:ahLst/>
              <a:cxnLst/>
              <a:rect l="l" t="t" r="r" b="b"/>
              <a:pathLst>
                <a:path w="14421" h="3799" fill="none" extrusionOk="0">
                  <a:moveTo>
                    <a:pt x="14420" y="0"/>
                  </a:moveTo>
                  <a:lnTo>
                    <a:pt x="1" y="3799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62"/>
            <p:cNvSpPr/>
            <p:nvPr/>
          </p:nvSpPr>
          <p:spPr>
            <a:xfrm>
              <a:off x="2221375" y="3772000"/>
              <a:ext cx="75925" cy="244675"/>
            </a:xfrm>
            <a:custGeom>
              <a:avLst/>
              <a:gdLst/>
              <a:ahLst/>
              <a:cxnLst/>
              <a:rect l="l" t="t" r="r" b="b"/>
              <a:pathLst>
                <a:path w="3037" h="9787" fill="none" extrusionOk="0">
                  <a:moveTo>
                    <a:pt x="1" y="9787"/>
                  </a:moveTo>
                  <a:lnTo>
                    <a:pt x="3037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62"/>
            <p:cNvSpPr/>
            <p:nvPr/>
          </p:nvSpPr>
          <p:spPr>
            <a:xfrm>
              <a:off x="2297275" y="3772000"/>
              <a:ext cx="166375" cy="370175"/>
            </a:xfrm>
            <a:custGeom>
              <a:avLst/>
              <a:gdLst/>
              <a:ahLst/>
              <a:cxnLst/>
              <a:rect l="l" t="t" r="r" b="b"/>
              <a:pathLst>
                <a:path w="6655" h="14807" fill="none" extrusionOk="0">
                  <a:moveTo>
                    <a:pt x="1" y="1"/>
                  </a:moveTo>
                  <a:lnTo>
                    <a:pt x="6654" y="14807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62"/>
            <p:cNvSpPr/>
            <p:nvPr/>
          </p:nvSpPr>
          <p:spPr>
            <a:xfrm>
              <a:off x="2463625" y="4150925"/>
              <a:ext cx="20875" cy="378350"/>
            </a:xfrm>
            <a:custGeom>
              <a:avLst/>
              <a:gdLst/>
              <a:ahLst/>
              <a:cxnLst/>
              <a:rect l="l" t="t" r="r" b="b"/>
              <a:pathLst>
                <a:path w="835" h="15134" fill="none" extrusionOk="0">
                  <a:moveTo>
                    <a:pt x="0" y="1"/>
                  </a:moveTo>
                  <a:lnTo>
                    <a:pt x="835" y="15134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62"/>
            <p:cNvSpPr/>
            <p:nvPr/>
          </p:nvSpPr>
          <p:spPr>
            <a:xfrm>
              <a:off x="2207175" y="4345400"/>
              <a:ext cx="271275" cy="192350"/>
            </a:xfrm>
            <a:custGeom>
              <a:avLst/>
              <a:gdLst/>
              <a:ahLst/>
              <a:cxnLst/>
              <a:rect l="l" t="t" r="r" b="b"/>
              <a:pathLst>
                <a:path w="10851" h="7694" fill="none" extrusionOk="0">
                  <a:moveTo>
                    <a:pt x="0" y="0"/>
                  </a:moveTo>
                  <a:lnTo>
                    <a:pt x="10851" y="7694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62"/>
            <p:cNvSpPr/>
            <p:nvPr/>
          </p:nvSpPr>
          <p:spPr>
            <a:xfrm>
              <a:off x="2218950" y="4145500"/>
              <a:ext cx="260425" cy="48100"/>
            </a:xfrm>
            <a:custGeom>
              <a:avLst/>
              <a:gdLst/>
              <a:ahLst/>
              <a:cxnLst/>
              <a:rect l="l" t="t" r="r" b="b"/>
              <a:pathLst>
                <a:path w="10417" h="1924" fill="none" extrusionOk="0">
                  <a:moveTo>
                    <a:pt x="1" y="1923"/>
                  </a:moveTo>
                  <a:lnTo>
                    <a:pt x="10416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62"/>
            <p:cNvSpPr/>
            <p:nvPr/>
          </p:nvSpPr>
          <p:spPr>
            <a:xfrm>
              <a:off x="2473900" y="4150925"/>
              <a:ext cx="190550" cy="75950"/>
            </a:xfrm>
            <a:custGeom>
              <a:avLst/>
              <a:gdLst/>
              <a:ahLst/>
              <a:cxnLst/>
              <a:rect l="l" t="t" r="r" b="b"/>
              <a:pathLst>
                <a:path w="7622" h="3038" fill="none" extrusionOk="0">
                  <a:moveTo>
                    <a:pt x="7621" y="3037"/>
                  </a:moveTo>
                  <a:lnTo>
                    <a:pt x="0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62"/>
            <p:cNvSpPr/>
            <p:nvPr/>
          </p:nvSpPr>
          <p:spPr>
            <a:xfrm>
              <a:off x="2149700" y="4558600"/>
              <a:ext cx="127050" cy="245275"/>
            </a:xfrm>
            <a:custGeom>
              <a:avLst/>
              <a:gdLst/>
              <a:ahLst/>
              <a:cxnLst/>
              <a:rect l="l" t="t" r="r" b="b"/>
              <a:pathLst>
                <a:path w="5082" h="9811" fill="none" extrusionOk="0">
                  <a:moveTo>
                    <a:pt x="1" y="0"/>
                  </a:moveTo>
                  <a:lnTo>
                    <a:pt x="5081" y="981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62"/>
            <p:cNvSpPr/>
            <p:nvPr/>
          </p:nvSpPr>
          <p:spPr>
            <a:xfrm>
              <a:off x="2156650" y="4529250"/>
              <a:ext cx="327850" cy="29375"/>
            </a:xfrm>
            <a:custGeom>
              <a:avLst/>
              <a:gdLst/>
              <a:ahLst/>
              <a:cxnLst/>
              <a:rect l="l" t="t" r="r" b="b"/>
              <a:pathLst>
                <a:path w="13114" h="1175" fill="none" extrusionOk="0">
                  <a:moveTo>
                    <a:pt x="1" y="1174"/>
                  </a:moveTo>
                  <a:lnTo>
                    <a:pt x="13114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62"/>
            <p:cNvSpPr/>
            <p:nvPr/>
          </p:nvSpPr>
          <p:spPr>
            <a:xfrm>
              <a:off x="2077725" y="3529150"/>
              <a:ext cx="164250" cy="333600"/>
            </a:xfrm>
            <a:custGeom>
              <a:avLst/>
              <a:gdLst/>
              <a:ahLst/>
              <a:cxnLst/>
              <a:rect l="l" t="t" r="r" b="b"/>
              <a:pathLst>
                <a:path w="6570" h="13344" fill="none" extrusionOk="0">
                  <a:moveTo>
                    <a:pt x="1" y="13344"/>
                  </a:moveTo>
                  <a:lnTo>
                    <a:pt x="6569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62"/>
            <p:cNvSpPr/>
            <p:nvPr/>
          </p:nvSpPr>
          <p:spPr>
            <a:xfrm>
              <a:off x="2297275" y="3772000"/>
              <a:ext cx="243475" cy="25"/>
            </a:xfrm>
            <a:custGeom>
              <a:avLst/>
              <a:gdLst/>
              <a:ahLst/>
              <a:cxnLst/>
              <a:rect l="l" t="t" r="r" b="b"/>
              <a:pathLst>
                <a:path w="9739" h="1" fill="none" extrusionOk="0">
                  <a:moveTo>
                    <a:pt x="1" y="1"/>
                  </a:moveTo>
                  <a:lnTo>
                    <a:pt x="9739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62"/>
            <p:cNvSpPr/>
            <p:nvPr/>
          </p:nvSpPr>
          <p:spPr>
            <a:xfrm>
              <a:off x="2206550" y="4150925"/>
              <a:ext cx="267375" cy="201150"/>
            </a:xfrm>
            <a:custGeom>
              <a:avLst/>
              <a:gdLst/>
              <a:ahLst/>
              <a:cxnLst/>
              <a:rect l="l" t="t" r="r" b="b"/>
              <a:pathLst>
                <a:path w="10695" h="8046" fill="none" extrusionOk="0">
                  <a:moveTo>
                    <a:pt x="1" y="8045"/>
                  </a:moveTo>
                  <a:lnTo>
                    <a:pt x="10694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62"/>
            <p:cNvSpPr/>
            <p:nvPr/>
          </p:nvSpPr>
          <p:spPr>
            <a:xfrm>
              <a:off x="412000" y="1451850"/>
              <a:ext cx="148825" cy="202950"/>
            </a:xfrm>
            <a:custGeom>
              <a:avLst/>
              <a:gdLst/>
              <a:ahLst/>
              <a:cxnLst/>
              <a:rect l="l" t="t" r="r" b="b"/>
              <a:pathLst>
                <a:path w="5953" h="8118" fill="none" extrusionOk="0">
                  <a:moveTo>
                    <a:pt x="1" y="0"/>
                  </a:moveTo>
                  <a:lnTo>
                    <a:pt x="5952" y="8117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62"/>
            <p:cNvSpPr/>
            <p:nvPr/>
          </p:nvSpPr>
          <p:spPr>
            <a:xfrm>
              <a:off x="300100" y="1654775"/>
              <a:ext cx="272525" cy="116750"/>
            </a:xfrm>
            <a:custGeom>
              <a:avLst/>
              <a:gdLst/>
              <a:ahLst/>
              <a:cxnLst/>
              <a:rect l="l" t="t" r="r" b="b"/>
              <a:pathLst>
                <a:path w="10901" h="4670" fill="none" extrusionOk="0">
                  <a:moveTo>
                    <a:pt x="1" y="4670"/>
                  </a:moveTo>
                  <a:lnTo>
                    <a:pt x="10900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62"/>
            <p:cNvSpPr/>
            <p:nvPr/>
          </p:nvSpPr>
          <p:spPr>
            <a:xfrm>
              <a:off x="564725" y="1658100"/>
              <a:ext cx="223825" cy="252225"/>
            </a:xfrm>
            <a:custGeom>
              <a:avLst/>
              <a:gdLst/>
              <a:ahLst/>
              <a:cxnLst/>
              <a:rect l="l" t="t" r="r" b="b"/>
              <a:pathLst>
                <a:path w="8953" h="10089" fill="none" extrusionOk="0">
                  <a:moveTo>
                    <a:pt x="1" y="0"/>
                  </a:moveTo>
                  <a:lnTo>
                    <a:pt x="8952" y="10089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62"/>
            <p:cNvSpPr/>
            <p:nvPr/>
          </p:nvSpPr>
          <p:spPr>
            <a:xfrm>
              <a:off x="809075" y="1695300"/>
              <a:ext cx="109500" cy="215025"/>
            </a:xfrm>
            <a:custGeom>
              <a:avLst/>
              <a:gdLst/>
              <a:ahLst/>
              <a:cxnLst/>
              <a:rect l="l" t="t" r="r" b="b"/>
              <a:pathLst>
                <a:path w="4380" h="8601" fill="none" extrusionOk="0">
                  <a:moveTo>
                    <a:pt x="1" y="8601"/>
                  </a:moveTo>
                  <a:lnTo>
                    <a:pt x="4380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62"/>
            <p:cNvSpPr/>
            <p:nvPr/>
          </p:nvSpPr>
          <p:spPr>
            <a:xfrm>
              <a:off x="560800" y="1654775"/>
              <a:ext cx="369875" cy="40550"/>
            </a:xfrm>
            <a:custGeom>
              <a:avLst/>
              <a:gdLst/>
              <a:ahLst/>
              <a:cxnLst/>
              <a:rect l="l" t="t" r="r" b="b"/>
              <a:pathLst>
                <a:path w="14795" h="1622" fill="none" extrusionOk="0">
                  <a:moveTo>
                    <a:pt x="14795" y="1621"/>
                  </a:moveTo>
                  <a:lnTo>
                    <a:pt x="0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62"/>
            <p:cNvSpPr/>
            <p:nvPr/>
          </p:nvSpPr>
          <p:spPr>
            <a:xfrm>
              <a:off x="560800" y="1525625"/>
              <a:ext cx="722200" cy="129175"/>
            </a:xfrm>
            <a:custGeom>
              <a:avLst/>
              <a:gdLst/>
              <a:ahLst/>
              <a:cxnLst/>
              <a:rect l="l" t="t" r="r" b="b"/>
              <a:pathLst>
                <a:path w="28888" h="5167" fill="none" extrusionOk="0">
                  <a:moveTo>
                    <a:pt x="28887" y="1"/>
                  </a:moveTo>
                  <a:lnTo>
                    <a:pt x="0" y="5166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62"/>
            <p:cNvSpPr/>
            <p:nvPr/>
          </p:nvSpPr>
          <p:spPr>
            <a:xfrm>
              <a:off x="1154750" y="1525625"/>
              <a:ext cx="128250" cy="363850"/>
            </a:xfrm>
            <a:custGeom>
              <a:avLst/>
              <a:gdLst/>
              <a:ahLst/>
              <a:cxnLst/>
              <a:rect l="l" t="t" r="r" b="b"/>
              <a:pathLst>
                <a:path w="5130" h="14554" fill="none" extrusionOk="0">
                  <a:moveTo>
                    <a:pt x="5129" y="1"/>
                  </a:moveTo>
                  <a:lnTo>
                    <a:pt x="0" y="14553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62"/>
            <p:cNvSpPr/>
            <p:nvPr/>
          </p:nvSpPr>
          <p:spPr>
            <a:xfrm>
              <a:off x="918550" y="1695300"/>
              <a:ext cx="236225" cy="194175"/>
            </a:xfrm>
            <a:custGeom>
              <a:avLst/>
              <a:gdLst/>
              <a:ahLst/>
              <a:cxnLst/>
              <a:rect l="l" t="t" r="r" b="b"/>
              <a:pathLst>
                <a:path w="9449" h="7767" fill="none" extrusionOk="0">
                  <a:moveTo>
                    <a:pt x="1" y="0"/>
                  </a:moveTo>
                  <a:lnTo>
                    <a:pt x="9448" y="7766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62"/>
            <p:cNvSpPr/>
            <p:nvPr/>
          </p:nvSpPr>
          <p:spPr>
            <a:xfrm>
              <a:off x="995075" y="1889450"/>
              <a:ext cx="159700" cy="215350"/>
            </a:xfrm>
            <a:custGeom>
              <a:avLst/>
              <a:gdLst/>
              <a:ahLst/>
              <a:cxnLst/>
              <a:rect l="l" t="t" r="r" b="b"/>
              <a:pathLst>
                <a:path w="6388" h="8614" fill="none" extrusionOk="0">
                  <a:moveTo>
                    <a:pt x="0" y="8613"/>
                  </a:moveTo>
                  <a:lnTo>
                    <a:pt x="6387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62"/>
            <p:cNvSpPr/>
            <p:nvPr/>
          </p:nvSpPr>
          <p:spPr>
            <a:xfrm>
              <a:off x="918550" y="1525625"/>
              <a:ext cx="364450" cy="169700"/>
            </a:xfrm>
            <a:custGeom>
              <a:avLst/>
              <a:gdLst/>
              <a:ahLst/>
              <a:cxnLst/>
              <a:rect l="l" t="t" r="r" b="b"/>
              <a:pathLst>
                <a:path w="14578" h="6788" fill="none" extrusionOk="0">
                  <a:moveTo>
                    <a:pt x="1" y="6787"/>
                  </a:moveTo>
                  <a:lnTo>
                    <a:pt x="14577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62"/>
            <p:cNvSpPr/>
            <p:nvPr/>
          </p:nvSpPr>
          <p:spPr>
            <a:xfrm>
              <a:off x="1154750" y="1889450"/>
              <a:ext cx="176025" cy="242250"/>
            </a:xfrm>
            <a:custGeom>
              <a:avLst/>
              <a:gdLst/>
              <a:ahLst/>
              <a:cxnLst/>
              <a:rect l="l" t="t" r="r" b="b"/>
              <a:pathLst>
                <a:path w="7041" h="9690" fill="none" extrusionOk="0">
                  <a:moveTo>
                    <a:pt x="0" y="0"/>
                  </a:moveTo>
                  <a:lnTo>
                    <a:pt x="7041" y="969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62"/>
            <p:cNvSpPr/>
            <p:nvPr/>
          </p:nvSpPr>
          <p:spPr>
            <a:xfrm>
              <a:off x="1330750" y="1821700"/>
              <a:ext cx="129150" cy="310000"/>
            </a:xfrm>
            <a:custGeom>
              <a:avLst/>
              <a:gdLst/>
              <a:ahLst/>
              <a:cxnLst/>
              <a:rect l="l" t="t" r="r" b="b"/>
              <a:pathLst>
                <a:path w="5166" h="12400" fill="none" extrusionOk="0">
                  <a:moveTo>
                    <a:pt x="1" y="12400"/>
                  </a:moveTo>
                  <a:lnTo>
                    <a:pt x="5166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62"/>
            <p:cNvSpPr/>
            <p:nvPr/>
          </p:nvSpPr>
          <p:spPr>
            <a:xfrm>
              <a:off x="1459875" y="1666875"/>
              <a:ext cx="175750" cy="154850"/>
            </a:xfrm>
            <a:custGeom>
              <a:avLst/>
              <a:gdLst/>
              <a:ahLst/>
              <a:cxnLst/>
              <a:rect l="l" t="t" r="r" b="b"/>
              <a:pathLst>
                <a:path w="7030" h="6194" fill="none" extrusionOk="0">
                  <a:moveTo>
                    <a:pt x="1" y="6194"/>
                  </a:moveTo>
                  <a:lnTo>
                    <a:pt x="7029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62"/>
            <p:cNvSpPr/>
            <p:nvPr/>
          </p:nvSpPr>
          <p:spPr>
            <a:xfrm>
              <a:off x="1154750" y="1821700"/>
              <a:ext cx="305150" cy="67775"/>
            </a:xfrm>
            <a:custGeom>
              <a:avLst/>
              <a:gdLst/>
              <a:ahLst/>
              <a:cxnLst/>
              <a:rect l="l" t="t" r="r" b="b"/>
              <a:pathLst>
                <a:path w="12206" h="2711" fill="none" extrusionOk="0">
                  <a:moveTo>
                    <a:pt x="0" y="2710"/>
                  </a:moveTo>
                  <a:lnTo>
                    <a:pt x="12206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62"/>
            <p:cNvSpPr/>
            <p:nvPr/>
          </p:nvSpPr>
          <p:spPr>
            <a:xfrm>
              <a:off x="1459875" y="1821700"/>
              <a:ext cx="134300" cy="433400"/>
            </a:xfrm>
            <a:custGeom>
              <a:avLst/>
              <a:gdLst/>
              <a:ahLst/>
              <a:cxnLst/>
              <a:rect l="l" t="t" r="r" b="b"/>
              <a:pathLst>
                <a:path w="5372" h="17336" fill="none" extrusionOk="0">
                  <a:moveTo>
                    <a:pt x="1" y="1"/>
                  </a:moveTo>
                  <a:lnTo>
                    <a:pt x="5372" y="17335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62"/>
            <p:cNvSpPr/>
            <p:nvPr/>
          </p:nvSpPr>
          <p:spPr>
            <a:xfrm>
              <a:off x="1594150" y="1889450"/>
              <a:ext cx="113150" cy="365650"/>
            </a:xfrm>
            <a:custGeom>
              <a:avLst/>
              <a:gdLst/>
              <a:ahLst/>
              <a:cxnLst/>
              <a:rect l="l" t="t" r="r" b="b"/>
              <a:pathLst>
                <a:path w="4526" h="14626" fill="none" extrusionOk="0">
                  <a:moveTo>
                    <a:pt x="1" y="14625"/>
                  </a:moveTo>
                  <a:lnTo>
                    <a:pt x="4525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62"/>
            <p:cNvSpPr/>
            <p:nvPr/>
          </p:nvSpPr>
          <p:spPr>
            <a:xfrm>
              <a:off x="1115425" y="2255075"/>
              <a:ext cx="478750" cy="165450"/>
            </a:xfrm>
            <a:custGeom>
              <a:avLst/>
              <a:gdLst/>
              <a:ahLst/>
              <a:cxnLst/>
              <a:rect l="l" t="t" r="r" b="b"/>
              <a:pathLst>
                <a:path w="19150" h="6618" fill="none" extrusionOk="0">
                  <a:moveTo>
                    <a:pt x="1" y="6617"/>
                  </a:moveTo>
                  <a:lnTo>
                    <a:pt x="19150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62"/>
            <p:cNvSpPr/>
            <p:nvPr/>
          </p:nvSpPr>
          <p:spPr>
            <a:xfrm>
              <a:off x="1530050" y="2255075"/>
              <a:ext cx="64125" cy="314825"/>
            </a:xfrm>
            <a:custGeom>
              <a:avLst/>
              <a:gdLst/>
              <a:ahLst/>
              <a:cxnLst/>
              <a:rect l="l" t="t" r="r" b="b"/>
              <a:pathLst>
                <a:path w="2565" h="12593" fill="none" extrusionOk="0">
                  <a:moveTo>
                    <a:pt x="2565" y="0"/>
                  </a:moveTo>
                  <a:lnTo>
                    <a:pt x="0" y="12593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62"/>
            <p:cNvSpPr/>
            <p:nvPr/>
          </p:nvSpPr>
          <p:spPr>
            <a:xfrm>
              <a:off x="1231250" y="2569875"/>
              <a:ext cx="310925" cy="132800"/>
            </a:xfrm>
            <a:custGeom>
              <a:avLst/>
              <a:gdLst/>
              <a:ahLst/>
              <a:cxnLst/>
              <a:rect l="l" t="t" r="r" b="b"/>
              <a:pathLst>
                <a:path w="12437" h="5312" fill="none" extrusionOk="0">
                  <a:moveTo>
                    <a:pt x="1" y="5311"/>
                  </a:moveTo>
                  <a:lnTo>
                    <a:pt x="12436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62"/>
            <p:cNvSpPr/>
            <p:nvPr/>
          </p:nvSpPr>
          <p:spPr>
            <a:xfrm>
              <a:off x="1113325" y="2131675"/>
              <a:ext cx="217450" cy="283400"/>
            </a:xfrm>
            <a:custGeom>
              <a:avLst/>
              <a:gdLst/>
              <a:ahLst/>
              <a:cxnLst/>
              <a:rect l="l" t="t" r="r" b="b"/>
              <a:pathLst>
                <a:path w="8698" h="11336" fill="none" extrusionOk="0">
                  <a:moveTo>
                    <a:pt x="8698" y="1"/>
                  </a:moveTo>
                  <a:lnTo>
                    <a:pt x="0" y="11335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62"/>
            <p:cNvSpPr/>
            <p:nvPr/>
          </p:nvSpPr>
          <p:spPr>
            <a:xfrm>
              <a:off x="1330750" y="2131675"/>
              <a:ext cx="284300" cy="114950"/>
            </a:xfrm>
            <a:custGeom>
              <a:avLst/>
              <a:gdLst/>
              <a:ahLst/>
              <a:cxnLst/>
              <a:rect l="l" t="t" r="r" b="b"/>
              <a:pathLst>
                <a:path w="11372" h="4598" fill="none" extrusionOk="0">
                  <a:moveTo>
                    <a:pt x="1" y="1"/>
                  </a:moveTo>
                  <a:lnTo>
                    <a:pt x="11372" y="4598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62"/>
            <p:cNvSpPr/>
            <p:nvPr/>
          </p:nvSpPr>
          <p:spPr>
            <a:xfrm>
              <a:off x="1615025" y="2089950"/>
              <a:ext cx="422200" cy="156675"/>
            </a:xfrm>
            <a:custGeom>
              <a:avLst/>
              <a:gdLst/>
              <a:ahLst/>
              <a:cxnLst/>
              <a:rect l="l" t="t" r="r" b="b"/>
              <a:pathLst>
                <a:path w="16888" h="6267" fill="none" extrusionOk="0">
                  <a:moveTo>
                    <a:pt x="1" y="6267"/>
                  </a:moveTo>
                  <a:lnTo>
                    <a:pt x="16888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62"/>
            <p:cNvSpPr/>
            <p:nvPr/>
          </p:nvSpPr>
          <p:spPr>
            <a:xfrm>
              <a:off x="2037200" y="2089950"/>
              <a:ext cx="233500" cy="303650"/>
            </a:xfrm>
            <a:custGeom>
              <a:avLst/>
              <a:gdLst/>
              <a:ahLst/>
              <a:cxnLst/>
              <a:rect l="l" t="t" r="r" b="b"/>
              <a:pathLst>
                <a:path w="9340" h="12146" fill="none" extrusionOk="0">
                  <a:moveTo>
                    <a:pt x="1" y="0"/>
                  </a:moveTo>
                  <a:lnTo>
                    <a:pt x="9339" y="12146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62"/>
            <p:cNvSpPr/>
            <p:nvPr/>
          </p:nvSpPr>
          <p:spPr>
            <a:xfrm>
              <a:off x="1596875" y="2246600"/>
              <a:ext cx="673825" cy="127050"/>
            </a:xfrm>
            <a:custGeom>
              <a:avLst/>
              <a:gdLst/>
              <a:ahLst/>
              <a:cxnLst/>
              <a:rect l="l" t="t" r="r" b="b"/>
              <a:pathLst>
                <a:path w="26953" h="5082" fill="none" extrusionOk="0">
                  <a:moveTo>
                    <a:pt x="26952" y="5081"/>
                  </a:moveTo>
                  <a:lnTo>
                    <a:pt x="1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62"/>
            <p:cNvSpPr/>
            <p:nvPr/>
          </p:nvSpPr>
          <p:spPr>
            <a:xfrm>
              <a:off x="1596875" y="2246600"/>
              <a:ext cx="316975" cy="555875"/>
            </a:xfrm>
            <a:custGeom>
              <a:avLst/>
              <a:gdLst/>
              <a:ahLst/>
              <a:cxnLst/>
              <a:rect l="l" t="t" r="r" b="b"/>
              <a:pathLst>
                <a:path w="12679" h="22235" fill="none" extrusionOk="0">
                  <a:moveTo>
                    <a:pt x="1" y="1"/>
                  </a:moveTo>
                  <a:lnTo>
                    <a:pt x="12678" y="22234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62"/>
            <p:cNvSpPr/>
            <p:nvPr/>
          </p:nvSpPr>
          <p:spPr>
            <a:xfrm>
              <a:off x="1596875" y="2246600"/>
              <a:ext cx="507800" cy="355075"/>
            </a:xfrm>
            <a:custGeom>
              <a:avLst/>
              <a:gdLst/>
              <a:ahLst/>
              <a:cxnLst/>
              <a:rect l="l" t="t" r="r" b="b"/>
              <a:pathLst>
                <a:path w="20312" h="14203" fill="none" extrusionOk="0">
                  <a:moveTo>
                    <a:pt x="1" y="1"/>
                  </a:moveTo>
                  <a:lnTo>
                    <a:pt x="20311" y="14202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62"/>
            <p:cNvSpPr/>
            <p:nvPr/>
          </p:nvSpPr>
          <p:spPr>
            <a:xfrm>
              <a:off x="1530050" y="2569875"/>
              <a:ext cx="383800" cy="232600"/>
            </a:xfrm>
            <a:custGeom>
              <a:avLst/>
              <a:gdLst/>
              <a:ahLst/>
              <a:cxnLst/>
              <a:rect l="l" t="t" r="r" b="b"/>
              <a:pathLst>
                <a:path w="15352" h="9304" fill="none" extrusionOk="0">
                  <a:moveTo>
                    <a:pt x="0" y="1"/>
                  </a:moveTo>
                  <a:lnTo>
                    <a:pt x="15351" y="9303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62"/>
            <p:cNvSpPr/>
            <p:nvPr/>
          </p:nvSpPr>
          <p:spPr>
            <a:xfrm>
              <a:off x="1530050" y="2569875"/>
              <a:ext cx="126425" cy="445800"/>
            </a:xfrm>
            <a:custGeom>
              <a:avLst/>
              <a:gdLst/>
              <a:ahLst/>
              <a:cxnLst/>
              <a:rect l="l" t="t" r="r" b="b"/>
              <a:pathLst>
                <a:path w="5057" h="17832" fill="none" extrusionOk="0">
                  <a:moveTo>
                    <a:pt x="5057" y="17832"/>
                  </a:moveTo>
                  <a:lnTo>
                    <a:pt x="0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62"/>
            <p:cNvSpPr/>
            <p:nvPr/>
          </p:nvSpPr>
          <p:spPr>
            <a:xfrm>
              <a:off x="1497375" y="3024425"/>
              <a:ext cx="164850" cy="32675"/>
            </a:xfrm>
            <a:custGeom>
              <a:avLst/>
              <a:gdLst/>
              <a:ahLst/>
              <a:cxnLst/>
              <a:rect l="l" t="t" r="r" b="b"/>
              <a:pathLst>
                <a:path w="6594" h="1307" fill="none" extrusionOk="0">
                  <a:moveTo>
                    <a:pt x="1" y="1307"/>
                  </a:moveTo>
                  <a:lnTo>
                    <a:pt x="6594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62"/>
            <p:cNvSpPr/>
            <p:nvPr/>
          </p:nvSpPr>
          <p:spPr>
            <a:xfrm>
              <a:off x="1662200" y="3024425"/>
              <a:ext cx="151250" cy="218975"/>
            </a:xfrm>
            <a:custGeom>
              <a:avLst/>
              <a:gdLst/>
              <a:ahLst/>
              <a:cxnLst/>
              <a:rect l="l" t="t" r="r" b="b"/>
              <a:pathLst>
                <a:path w="6050" h="8759" fill="none" extrusionOk="0">
                  <a:moveTo>
                    <a:pt x="1" y="0"/>
                  </a:moveTo>
                  <a:lnTo>
                    <a:pt x="6049" y="8758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62"/>
            <p:cNvSpPr/>
            <p:nvPr/>
          </p:nvSpPr>
          <p:spPr>
            <a:xfrm>
              <a:off x="1813725" y="3036525"/>
              <a:ext cx="32675" cy="206275"/>
            </a:xfrm>
            <a:custGeom>
              <a:avLst/>
              <a:gdLst/>
              <a:ahLst/>
              <a:cxnLst/>
              <a:rect l="l" t="t" r="r" b="b"/>
              <a:pathLst>
                <a:path w="1307" h="8251" fill="none" extrusionOk="0">
                  <a:moveTo>
                    <a:pt x="0" y="8250"/>
                  </a:moveTo>
                  <a:lnTo>
                    <a:pt x="1307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62"/>
            <p:cNvSpPr/>
            <p:nvPr/>
          </p:nvSpPr>
          <p:spPr>
            <a:xfrm>
              <a:off x="1813425" y="3243375"/>
              <a:ext cx="145175" cy="50525"/>
            </a:xfrm>
            <a:custGeom>
              <a:avLst/>
              <a:gdLst/>
              <a:ahLst/>
              <a:cxnLst/>
              <a:rect l="l" t="t" r="r" b="b"/>
              <a:pathLst>
                <a:path w="5807" h="2021" fill="none" extrusionOk="0">
                  <a:moveTo>
                    <a:pt x="0" y="0"/>
                  </a:moveTo>
                  <a:lnTo>
                    <a:pt x="5807" y="202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62"/>
            <p:cNvSpPr/>
            <p:nvPr/>
          </p:nvSpPr>
          <p:spPr>
            <a:xfrm>
              <a:off x="1949200" y="3290550"/>
              <a:ext cx="52350" cy="323300"/>
            </a:xfrm>
            <a:custGeom>
              <a:avLst/>
              <a:gdLst/>
              <a:ahLst/>
              <a:cxnLst/>
              <a:rect l="l" t="t" r="r" b="b"/>
              <a:pathLst>
                <a:path w="2094" h="12932" fill="none" extrusionOk="0">
                  <a:moveTo>
                    <a:pt x="1" y="1"/>
                  </a:moveTo>
                  <a:lnTo>
                    <a:pt x="2093" y="12932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62"/>
            <p:cNvSpPr/>
            <p:nvPr/>
          </p:nvSpPr>
          <p:spPr>
            <a:xfrm>
              <a:off x="1113325" y="2415050"/>
              <a:ext cx="416750" cy="154850"/>
            </a:xfrm>
            <a:custGeom>
              <a:avLst/>
              <a:gdLst/>
              <a:ahLst/>
              <a:cxnLst/>
              <a:rect l="l" t="t" r="r" b="b"/>
              <a:pathLst>
                <a:path w="16670" h="6194" fill="none" extrusionOk="0">
                  <a:moveTo>
                    <a:pt x="0" y="0"/>
                  </a:moveTo>
                  <a:lnTo>
                    <a:pt x="16669" y="6194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62"/>
            <p:cNvSpPr/>
            <p:nvPr/>
          </p:nvSpPr>
          <p:spPr>
            <a:xfrm>
              <a:off x="2032675" y="1784200"/>
              <a:ext cx="84100" cy="296100"/>
            </a:xfrm>
            <a:custGeom>
              <a:avLst/>
              <a:gdLst/>
              <a:ahLst/>
              <a:cxnLst/>
              <a:rect l="l" t="t" r="r" b="b"/>
              <a:pathLst>
                <a:path w="3364" h="11844" fill="none" extrusionOk="0">
                  <a:moveTo>
                    <a:pt x="0" y="11843"/>
                  </a:moveTo>
                  <a:lnTo>
                    <a:pt x="3363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62"/>
            <p:cNvSpPr/>
            <p:nvPr/>
          </p:nvSpPr>
          <p:spPr>
            <a:xfrm>
              <a:off x="2116750" y="1784200"/>
              <a:ext cx="275225" cy="167575"/>
            </a:xfrm>
            <a:custGeom>
              <a:avLst/>
              <a:gdLst/>
              <a:ahLst/>
              <a:cxnLst/>
              <a:rect l="l" t="t" r="r" b="b"/>
              <a:pathLst>
                <a:path w="11009" h="6703" fill="none" extrusionOk="0">
                  <a:moveTo>
                    <a:pt x="0" y="1"/>
                  </a:moveTo>
                  <a:lnTo>
                    <a:pt x="11008" y="6702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62"/>
            <p:cNvSpPr/>
            <p:nvPr/>
          </p:nvSpPr>
          <p:spPr>
            <a:xfrm>
              <a:off x="1166850" y="792275"/>
              <a:ext cx="1104150" cy="510800"/>
            </a:xfrm>
            <a:custGeom>
              <a:avLst/>
              <a:gdLst/>
              <a:ahLst/>
              <a:cxnLst/>
              <a:rect l="l" t="t" r="r" b="b"/>
              <a:pathLst>
                <a:path w="44166" h="20432" fill="none" extrusionOk="0">
                  <a:moveTo>
                    <a:pt x="7041" y="11529"/>
                  </a:moveTo>
                  <a:lnTo>
                    <a:pt x="22440" y="4162"/>
                  </a:lnTo>
                  <a:lnTo>
                    <a:pt x="34815" y="0"/>
                  </a:lnTo>
                  <a:lnTo>
                    <a:pt x="44166" y="484"/>
                  </a:lnTo>
                  <a:lnTo>
                    <a:pt x="38964" y="8565"/>
                  </a:lnTo>
                  <a:lnTo>
                    <a:pt x="33012" y="10065"/>
                  </a:lnTo>
                  <a:lnTo>
                    <a:pt x="22440" y="4839"/>
                  </a:lnTo>
                  <a:lnTo>
                    <a:pt x="18750" y="15424"/>
                  </a:lnTo>
                  <a:cubicBezTo>
                    <a:pt x="18750" y="15424"/>
                    <a:pt x="6206" y="11154"/>
                    <a:pt x="6557" y="11516"/>
                  </a:cubicBezTo>
                  <a:lnTo>
                    <a:pt x="0" y="20432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62"/>
            <p:cNvSpPr/>
            <p:nvPr/>
          </p:nvSpPr>
          <p:spPr>
            <a:xfrm>
              <a:off x="1154750" y="1080175"/>
              <a:ext cx="231975" cy="222900"/>
            </a:xfrm>
            <a:custGeom>
              <a:avLst/>
              <a:gdLst/>
              <a:ahLst/>
              <a:cxnLst/>
              <a:rect l="l" t="t" r="r" b="b"/>
              <a:pathLst>
                <a:path w="9279" h="8916" fill="none" extrusionOk="0">
                  <a:moveTo>
                    <a:pt x="0" y="8916"/>
                  </a:moveTo>
                  <a:lnTo>
                    <a:pt x="9279" y="6883"/>
                  </a:lnTo>
                  <a:lnTo>
                    <a:pt x="7041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62"/>
            <p:cNvSpPr/>
            <p:nvPr/>
          </p:nvSpPr>
          <p:spPr>
            <a:xfrm>
              <a:off x="1382775" y="1177850"/>
              <a:ext cx="252850" cy="62325"/>
            </a:xfrm>
            <a:custGeom>
              <a:avLst/>
              <a:gdLst/>
              <a:ahLst/>
              <a:cxnLst/>
              <a:rect l="l" t="t" r="r" b="b"/>
              <a:pathLst>
                <a:path w="10114" h="2493" fill="none" extrusionOk="0">
                  <a:moveTo>
                    <a:pt x="0" y="2493"/>
                  </a:moveTo>
                  <a:lnTo>
                    <a:pt x="10113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62"/>
            <p:cNvSpPr/>
            <p:nvPr/>
          </p:nvSpPr>
          <p:spPr>
            <a:xfrm>
              <a:off x="1647375" y="1043875"/>
              <a:ext cx="344800" cy="134000"/>
            </a:xfrm>
            <a:custGeom>
              <a:avLst/>
              <a:gdLst/>
              <a:ahLst/>
              <a:cxnLst/>
              <a:rect l="l" t="t" r="r" b="b"/>
              <a:pathLst>
                <a:path w="13792" h="5360" fill="none" extrusionOk="0">
                  <a:moveTo>
                    <a:pt x="1" y="5360"/>
                  </a:moveTo>
                  <a:lnTo>
                    <a:pt x="13791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62"/>
            <p:cNvSpPr/>
            <p:nvPr/>
          </p:nvSpPr>
          <p:spPr>
            <a:xfrm>
              <a:off x="1992150" y="792275"/>
              <a:ext cx="54750" cy="263725"/>
            </a:xfrm>
            <a:custGeom>
              <a:avLst/>
              <a:gdLst/>
              <a:ahLst/>
              <a:cxnLst/>
              <a:rect l="l" t="t" r="r" b="b"/>
              <a:pathLst>
                <a:path w="2190" h="10549" fill="none" extrusionOk="0">
                  <a:moveTo>
                    <a:pt x="0" y="10549"/>
                  </a:moveTo>
                  <a:lnTo>
                    <a:pt x="2190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62"/>
            <p:cNvSpPr/>
            <p:nvPr/>
          </p:nvSpPr>
          <p:spPr>
            <a:xfrm>
              <a:off x="2046875" y="792275"/>
              <a:ext cx="82000" cy="202025"/>
            </a:xfrm>
            <a:custGeom>
              <a:avLst/>
              <a:gdLst/>
              <a:ahLst/>
              <a:cxnLst/>
              <a:rect l="l" t="t" r="r" b="b"/>
              <a:pathLst>
                <a:path w="3280" h="8081" fill="none" extrusionOk="0">
                  <a:moveTo>
                    <a:pt x="1" y="0"/>
                  </a:moveTo>
                  <a:lnTo>
                    <a:pt x="3279" y="808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62"/>
            <p:cNvSpPr/>
            <p:nvPr/>
          </p:nvSpPr>
          <p:spPr>
            <a:xfrm>
              <a:off x="1509175" y="1303050"/>
              <a:ext cx="189350" cy="181475"/>
            </a:xfrm>
            <a:custGeom>
              <a:avLst/>
              <a:gdLst/>
              <a:ahLst/>
              <a:cxnLst/>
              <a:rect l="l" t="t" r="r" b="b"/>
              <a:pathLst>
                <a:path w="7574" h="7259" fill="none" extrusionOk="0">
                  <a:moveTo>
                    <a:pt x="1" y="2323"/>
                  </a:moveTo>
                  <a:lnTo>
                    <a:pt x="2577" y="7259"/>
                  </a:lnTo>
                  <a:lnTo>
                    <a:pt x="7573" y="4114"/>
                  </a:lnTo>
                  <a:lnTo>
                    <a:pt x="5541" y="1"/>
                  </a:lnTo>
                  <a:lnTo>
                    <a:pt x="352" y="2323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62"/>
            <p:cNvSpPr/>
            <p:nvPr/>
          </p:nvSpPr>
          <p:spPr>
            <a:xfrm>
              <a:off x="1850300" y="1393775"/>
              <a:ext cx="487825" cy="350525"/>
            </a:xfrm>
            <a:custGeom>
              <a:avLst/>
              <a:gdLst/>
              <a:ahLst/>
              <a:cxnLst/>
              <a:rect l="l" t="t" r="r" b="b"/>
              <a:pathLst>
                <a:path w="19513" h="14021" fill="none" extrusionOk="0">
                  <a:moveTo>
                    <a:pt x="19513" y="14021"/>
                  </a:moveTo>
                  <a:lnTo>
                    <a:pt x="14844" y="968"/>
                  </a:lnTo>
                  <a:lnTo>
                    <a:pt x="5674" y="1"/>
                  </a:lnTo>
                  <a:lnTo>
                    <a:pt x="1" y="968"/>
                  </a:lnTo>
                  <a:lnTo>
                    <a:pt x="8977" y="2674"/>
                  </a:lnTo>
                  <a:lnTo>
                    <a:pt x="14360" y="10102"/>
                  </a:lnTo>
                  <a:lnTo>
                    <a:pt x="19029" y="1402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62"/>
            <p:cNvSpPr/>
            <p:nvPr/>
          </p:nvSpPr>
          <p:spPr>
            <a:xfrm>
              <a:off x="1787100" y="1207200"/>
              <a:ext cx="158800" cy="32975"/>
            </a:xfrm>
            <a:custGeom>
              <a:avLst/>
              <a:gdLst/>
              <a:ahLst/>
              <a:cxnLst/>
              <a:rect l="l" t="t" r="r" b="b"/>
              <a:pathLst>
                <a:path w="6352" h="1319" fill="none" extrusionOk="0">
                  <a:moveTo>
                    <a:pt x="1" y="1319"/>
                  </a:moveTo>
                  <a:lnTo>
                    <a:pt x="6351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62"/>
            <p:cNvSpPr/>
            <p:nvPr/>
          </p:nvSpPr>
          <p:spPr>
            <a:xfrm>
              <a:off x="1585700" y="1315150"/>
              <a:ext cx="49925" cy="169675"/>
            </a:xfrm>
            <a:custGeom>
              <a:avLst/>
              <a:gdLst/>
              <a:ahLst/>
              <a:cxnLst/>
              <a:rect l="l" t="t" r="r" b="b"/>
              <a:pathLst>
                <a:path w="1997" h="6787" fill="none" extrusionOk="0">
                  <a:moveTo>
                    <a:pt x="0" y="6787"/>
                  </a:moveTo>
                  <a:lnTo>
                    <a:pt x="1996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62"/>
            <p:cNvSpPr/>
            <p:nvPr/>
          </p:nvSpPr>
          <p:spPr>
            <a:xfrm>
              <a:off x="1517950" y="1361125"/>
              <a:ext cx="180575" cy="44775"/>
            </a:xfrm>
            <a:custGeom>
              <a:avLst/>
              <a:gdLst/>
              <a:ahLst/>
              <a:cxnLst/>
              <a:rect l="l" t="t" r="r" b="b"/>
              <a:pathLst>
                <a:path w="7223" h="1791" fill="none" extrusionOk="0">
                  <a:moveTo>
                    <a:pt x="7222" y="1791"/>
                  </a:moveTo>
                  <a:lnTo>
                    <a:pt x="1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62"/>
            <p:cNvSpPr/>
            <p:nvPr/>
          </p:nvSpPr>
          <p:spPr>
            <a:xfrm>
              <a:off x="2004250" y="1395000"/>
              <a:ext cx="70475" cy="65350"/>
            </a:xfrm>
            <a:custGeom>
              <a:avLst/>
              <a:gdLst/>
              <a:ahLst/>
              <a:cxnLst/>
              <a:rect l="l" t="t" r="r" b="b"/>
              <a:pathLst>
                <a:path w="2819" h="2614" fill="none" extrusionOk="0">
                  <a:moveTo>
                    <a:pt x="2819" y="2613"/>
                  </a:moveTo>
                  <a:lnTo>
                    <a:pt x="0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62"/>
            <p:cNvSpPr/>
            <p:nvPr/>
          </p:nvSpPr>
          <p:spPr>
            <a:xfrm>
              <a:off x="2074700" y="1417975"/>
              <a:ext cx="134600" cy="42375"/>
            </a:xfrm>
            <a:custGeom>
              <a:avLst/>
              <a:gdLst/>
              <a:ahLst/>
              <a:cxnLst/>
              <a:rect l="l" t="t" r="r" b="b"/>
              <a:pathLst>
                <a:path w="5384" h="1695" fill="none" extrusionOk="0">
                  <a:moveTo>
                    <a:pt x="1" y="1694"/>
                  </a:moveTo>
                  <a:lnTo>
                    <a:pt x="5384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62"/>
            <p:cNvSpPr/>
            <p:nvPr/>
          </p:nvSpPr>
          <p:spPr>
            <a:xfrm>
              <a:off x="2209275" y="1417975"/>
              <a:ext cx="25" cy="228050"/>
            </a:xfrm>
            <a:custGeom>
              <a:avLst/>
              <a:gdLst/>
              <a:ahLst/>
              <a:cxnLst/>
              <a:rect l="l" t="t" r="r" b="b"/>
              <a:pathLst>
                <a:path w="1" h="9122" fill="none" extrusionOk="0">
                  <a:moveTo>
                    <a:pt x="1" y="0"/>
                  </a:moveTo>
                  <a:lnTo>
                    <a:pt x="1" y="912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62"/>
            <p:cNvSpPr/>
            <p:nvPr/>
          </p:nvSpPr>
          <p:spPr>
            <a:xfrm>
              <a:off x="2442750" y="780475"/>
              <a:ext cx="856175" cy="991650"/>
            </a:xfrm>
            <a:custGeom>
              <a:avLst/>
              <a:gdLst/>
              <a:ahLst/>
              <a:cxnLst/>
              <a:rect l="l" t="t" r="r" b="b"/>
              <a:pathLst>
                <a:path w="34247" h="39666" fill="none" extrusionOk="0">
                  <a:moveTo>
                    <a:pt x="13" y="16730"/>
                  </a:moveTo>
                  <a:lnTo>
                    <a:pt x="7162" y="27690"/>
                  </a:lnTo>
                  <a:lnTo>
                    <a:pt x="8480" y="39666"/>
                  </a:lnTo>
                  <a:lnTo>
                    <a:pt x="18182" y="34138"/>
                  </a:lnTo>
                  <a:lnTo>
                    <a:pt x="26371" y="29807"/>
                  </a:lnTo>
                  <a:cubicBezTo>
                    <a:pt x="26371" y="29807"/>
                    <a:pt x="33605" y="34694"/>
                    <a:pt x="33932" y="35456"/>
                  </a:cubicBezTo>
                  <a:cubicBezTo>
                    <a:pt x="34246" y="36218"/>
                    <a:pt x="32263" y="18388"/>
                    <a:pt x="32263" y="18388"/>
                  </a:cubicBezTo>
                  <a:lnTo>
                    <a:pt x="28428" y="2928"/>
                  </a:lnTo>
                  <a:lnTo>
                    <a:pt x="12932" y="1"/>
                  </a:lnTo>
                  <a:lnTo>
                    <a:pt x="1670" y="2650"/>
                  </a:lnTo>
                  <a:lnTo>
                    <a:pt x="0" y="17142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62"/>
            <p:cNvSpPr/>
            <p:nvPr/>
          </p:nvSpPr>
          <p:spPr>
            <a:xfrm>
              <a:off x="2484475" y="846700"/>
              <a:ext cx="198725" cy="221400"/>
            </a:xfrm>
            <a:custGeom>
              <a:avLst/>
              <a:gdLst/>
              <a:ahLst/>
              <a:cxnLst/>
              <a:rect l="l" t="t" r="r" b="b"/>
              <a:pathLst>
                <a:path w="7949" h="8856" fill="none" extrusionOk="0">
                  <a:moveTo>
                    <a:pt x="1" y="1"/>
                  </a:moveTo>
                  <a:lnTo>
                    <a:pt x="7948" y="8856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62"/>
            <p:cNvSpPr/>
            <p:nvPr/>
          </p:nvSpPr>
          <p:spPr>
            <a:xfrm>
              <a:off x="2683175" y="1068075"/>
              <a:ext cx="82875" cy="313625"/>
            </a:xfrm>
            <a:custGeom>
              <a:avLst/>
              <a:gdLst/>
              <a:ahLst/>
              <a:cxnLst/>
              <a:rect l="l" t="t" r="r" b="b"/>
              <a:pathLst>
                <a:path w="3315" h="12545" fill="none" extrusionOk="0">
                  <a:moveTo>
                    <a:pt x="0" y="1"/>
                  </a:moveTo>
                  <a:lnTo>
                    <a:pt x="3315" y="12545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62"/>
            <p:cNvSpPr/>
            <p:nvPr/>
          </p:nvSpPr>
          <p:spPr>
            <a:xfrm>
              <a:off x="2778125" y="780475"/>
              <a:ext cx="190850" cy="351425"/>
            </a:xfrm>
            <a:custGeom>
              <a:avLst/>
              <a:gdLst/>
              <a:ahLst/>
              <a:cxnLst/>
              <a:rect l="l" t="t" r="r" b="b"/>
              <a:pathLst>
                <a:path w="7634" h="14057" fill="none" extrusionOk="0">
                  <a:moveTo>
                    <a:pt x="7634" y="14057"/>
                  </a:moveTo>
                  <a:lnTo>
                    <a:pt x="1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62"/>
            <p:cNvSpPr/>
            <p:nvPr/>
          </p:nvSpPr>
          <p:spPr>
            <a:xfrm>
              <a:off x="2695275" y="1068075"/>
              <a:ext cx="261600" cy="63825"/>
            </a:xfrm>
            <a:custGeom>
              <a:avLst/>
              <a:gdLst/>
              <a:ahLst/>
              <a:cxnLst/>
              <a:rect l="l" t="t" r="r" b="b"/>
              <a:pathLst>
                <a:path w="10464" h="2553" fill="none" extrusionOk="0">
                  <a:moveTo>
                    <a:pt x="0" y="1"/>
                  </a:moveTo>
                  <a:lnTo>
                    <a:pt x="10464" y="2553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62"/>
            <p:cNvSpPr/>
            <p:nvPr/>
          </p:nvSpPr>
          <p:spPr>
            <a:xfrm>
              <a:off x="2683175" y="780475"/>
              <a:ext cx="94975" cy="287625"/>
            </a:xfrm>
            <a:custGeom>
              <a:avLst/>
              <a:gdLst/>
              <a:ahLst/>
              <a:cxnLst/>
              <a:rect l="l" t="t" r="r" b="b"/>
              <a:pathLst>
                <a:path w="3799" h="11505" fill="none" extrusionOk="0">
                  <a:moveTo>
                    <a:pt x="0" y="11505"/>
                  </a:moveTo>
                  <a:lnTo>
                    <a:pt x="3799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62"/>
            <p:cNvSpPr/>
            <p:nvPr/>
          </p:nvSpPr>
          <p:spPr>
            <a:xfrm>
              <a:off x="2443050" y="1068075"/>
              <a:ext cx="240150" cy="130675"/>
            </a:xfrm>
            <a:custGeom>
              <a:avLst/>
              <a:gdLst/>
              <a:ahLst/>
              <a:cxnLst/>
              <a:rect l="l" t="t" r="r" b="b"/>
              <a:pathLst>
                <a:path w="9606" h="5227" fill="none" extrusionOk="0">
                  <a:moveTo>
                    <a:pt x="1" y="5226"/>
                  </a:moveTo>
                  <a:lnTo>
                    <a:pt x="9605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62"/>
            <p:cNvSpPr/>
            <p:nvPr/>
          </p:nvSpPr>
          <p:spPr>
            <a:xfrm>
              <a:off x="2621775" y="1381675"/>
              <a:ext cx="144275" cy="85925"/>
            </a:xfrm>
            <a:custGeom>
              <a:avLst/>
              <a:gdLst/>
              <a:ahLst/>
              <a:cxnLst/>
              <a:rect l="l" t="t" r="r" b="b"/>
              <a:pathLst>
                <a:path w="5771" h="3437" fill="none" extrusionOk="0">
                  <a:moveTo>
                    <a:pt x="1" y="3436"/>
                  </a:moveTo>
                  <a:lnTo>
                    <a:pt x="5771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62"/>
            <p:cNvSpPr/>
            <p:nvPr/>
          </p:nvSpPr>
          <p:spPr>
            <a:xfrm>
              <a:off x="2766025" y="1381675"/>
              <a:ext cx="123425" cy="241675"/>
            </a:xfrm>
            <a:custGeom>
              <a:avLst/>
              <a:gdLst/>
              <a:ahLst/>
              <a:cxnLst/>
              <a:rect l="l" t="t" r="r" b="b"/>
              <a:pathLst>
                <a:path w="4937" h="9667" fill="none" extrusionOk="0">
                  <a:moveTo>
                    <a:pt x="1" y="1"/>
                  </a:moveTo>
                  <a:lnTo>
                    <a:pt x="4936" y="9666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62"/>
            <p:cNvSpPr/>
            <p:nvPr/>
          </p:nvSpPr>
          <p:spPr>
            <a:xfrm>
              <a:off x="2654450" y="1381675"/>
              <a:ext cx="111600" cy="387725"/>
            </a:xfrm>
            <a:custGeom>
              <a:avLst/>
              <a:gdLst/>
              <a:ahLst/>
              <a:cxnLst/>
              <a:rect l="l" t="t" r="r" b="b"/>
              <a:pathLst>
                <a:path w="4464" h="15509" fill="none" extrusionOk="0">
                  <a:moveTo>
                    <a:pt x="0" y="15509"/>
                  </a:moveTo>
                  <a:lnTo>
                    <a:pt x="4464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62"/>
            <p:cNvSpPr/>
            <p:nvPr/>
          </p:nvSpPr>
          <p:spPr>
            <a:xfrm>
              <a:off x="2443050" y="1198725"/>
              <a:ext cx="323000" cy="182975"/>
            </a:xfrm>
            <a:custGeom>
              <a:avLst/>
              <a:gdLst/>
              <a:ahLst/>
              <a:cxnLst/>
              <a:rect l="l" t="t" r="r" b="b"/>
              <a:pathLst>
                <a:path w="12920" h="7319" fill="none" extrusionOk="0">
                  <a:moveTo>
                    <a:pt x="1" y="0"/>
                  </a:moveTo>
                  <a:lnTo>
                    <a:pt x="12920" y="7319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62"/>
            <p:cNvSpPr/>
            <p:nvPr/>
          </p:nvSpPr>
          <p:spPr>
            <a:xfrm>
              <a:off x="2766025" y="1123125"/>
              <a:ext cx="211125" cy="253450"/>
            </a:xfrm>
            <a:custGeom>
              <a:avLst/>
              <a:gdLst/>
              <a:ahLst/>
              <a:cxnLst/>
              <a:rect l="l" t="t" r="r" b="b"/>
              <a:pathLst>
                <a:path w="8445" h="10138" fill="none" extrusionOk="0">
                  <a:moveTo>
                    <a:pt x="8444" y="0"/>
                  </a:moveTo>
                  <a:lnTo>
                    <a:pt x="1" y="10137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62"/>
            <p:cNvSpPr/>
            <p:nvPr/>
          </p:nvSpPr>
          <p:spPr>
            <a:xfrm>
              <a:off x="2968950" y="1133400"/>
              <a:ext cx="133100" cy="392250"/>
            </a:xfrm>
            <a:custGeom>
              <a:avLst/>
              <a:gdLst/>
              <a:ahLst/>
              <a:cxnLst/>
              <a:rect l="l" t="t" r="r" b="b"/>
              <a:pathLst>
                <a:path w="5324" h="15690" fill="none" extrusionOk="0">
                  <a:moveTo>
                    <a:pt x="1" y="0"/>
                  </a:moveTo>
                  <a:lnTo>
                    <a:pt x="5323" y="1569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62"/>
            <p:cNvSpPr/>
            <p:nvPr/>
          </p:nvSpPr>
          <p:spPr>
            <a:xfrm>
              <a:off x="2766025" y="1381675"/>
              <a:ext cx="336025" cy="143975"/>
            </a:xfrm>
            <a:custGeom>
              <a:avLst/>
              <a:gdLst/>
              <a:ahLst/>
              <a:cxnLst/>
              <a:rect l="l" t="t" r="r" b="b"/>
              <a:pathLst>
                <a:path w="13441" h="5759" fill="none" extrusionOk="0">
                  <a:moveTo>
                    <a:pt x="1" y="1"/>
                  </a:moveTo>
                  <a:lnTo>
                    <a:pt x="13440" y="5759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62"/>
            <p:cNvSpPr/>
            <p:nvPr/>
          </p:nvSpPr>
          <p:spPr>
            <a:xfrm>
              <a:off x="3102025" y="1240150"/>
              <a:ext cx="147600" cy="285500"/>
            </a:xfrm>
            <a:custGeom>
              <a:avLst/>
              <a:gdLst/>
              <a:ahLst/>
              <a:cxnLst/>
              <a:rect l="l" t="t" r="r" b="b"/>
              <a:pathLst>
                <a:path w="5904" h="11420" fill="none" extrusionOk="0">
                  <a:moveTo>
                    <a:pt x="0" y="11420"/>
                  </a:moveTo>
                  <a:lnTo>
                    <a:pt x="5904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62"/>
            <p:cNvSpPr/>
            <p:nvPr/>
          </p:nvSpPr>
          <p:spPr>
            <a:xfrm>
              <a:off x="2969875" y="861825"/>
              <a:ext cx="185700" cy="270075"/>
            </a:xfrm>
            <a:custGeom>
              <a:avLst/>
              <a:gdLst/>
              <a:ahLst/>
              <a:cxnLst/>
              <a:rect l="l" t="t" r="r" b="b"/>
              <a:pathLst>
                <a:path w="7428" h="10803" fill="none" extrusionOk="0">
                  <a:moveTo>
                    <a:pt x="0" y="10803"/>
                  </a:moveTo>
                  <a:lnTo>
                    <a:pt x="7428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62"/>
            <p:cNvSpPr/>
            <p:nvPr/>
          </p:nvSpPr>
          <p:spPr>
            <a:xfrm>
              <a:off x="2969875" y="1131875"/>
              <a:ext cx="275225" cy="116775"/>
            </a:xfrm>
            <a:custGeom>
              <a:avLst/>
              <a:gdLst/>
              <a:ahLst/>
              <a:cxnLst/>
              <a:rect l="l" t="t" r="r" b="b"/>
              <a:pathLst>
                <a:path w="11009" h="4671" fill="none" extrusionOk="0">
                  <a:moveTo>
                    <a:pt x="0" y="1"/>
                  </a:moveTo>
                  <a:lnTo>
                    <a:pt x="11008" y="467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62"/>
            <p:cNvSpPr/>
            <p:nvPr/>
          </p:nvSpPr>
          <p:spPr>
            <a:xfrm>
              <a:off x="3349700" y="2603750"/>
              <a:ext cx="1343375" cy="1817575"/>
            </a:xfrm>
            <a:custGeom>
              <a:avLst/>
              <a:gdLst/>
              <a:ahLst/>
              <a:cxnLst/>
              <a:rect l="l" t="t" r="r" b="b"/>
              <a:pathLst>
                <a:path w="53735" h="72703" fill="none" extrusionOk="0">
                  <a:moveTo>
                    <a:pt x="27593" y="71880"/>
                  </a:moveTo>
                  <a:lnTo>
                    <a:pt x="23771" y="58694"/>
                  </a:lnTo>
                  <a:lnTo>
                    <a:pt x="22936" y="46731"/>
                  </a:lnTo>
                  <a:lnTo>
                    <a:pt x="19972" y="37380"/>
                  </a:lnTo>
                  <a:lnTo>
                    <a:pt x="11674" y="32686"/>
                  </a:lnTo>
                  <a:lnTo>
                    <a:pt x="1" y="27001"/>
                  </a:lnTo>
                  <a:lnTo>
                    <a:pt x="1392" y="10610"/>
                  </a:lnTo>
                  <a:lnTo>
                    <a:pt x="17517" y="1"/>
                  </a:lnTo>
                  <a:lnTo>
                    <a:pt x="29747" y="5384"/>
                  </a:lnTo>
                  <a:lnTo>
                    <a:pt x="43827" y="21291"/>
                  </a:lnTo>
                  <a:lnTo>
                    <a:pt x="49343" y="27122"/>
                  </a:lnTo>
                  <a:lnTo>
                    <a:pt x="53735" y="25815"/>
                  </a:lnTo>
                  <a:lnTo>
                    <a:pt x="50347" y="35940"/>
                  </a:lnTo>
                  <a:lnTo>
                    <a:pt x="47093" y="38214"/>
                  </a:lnTo>
                  <a:lnTo>
                    <a:pt x="44069" y="44275"/>
                  </a:lnTo>
                  <a:lnTo>
                    <a:pt x="45073" y="51944"/>
                  </a:lnTo>
                  <a:lnTo>
                    <a:pt x="42170" y="55694"/>
                  </a:lnTo>
                  <a:lnTo>
                    <a:pt x="38227" y="66025"/>
                  </a:lnTo>
                  <a:lnTo>
                    <a:pt x="27593" y="72702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62"/>
            <p:cNvSpPr/>
            <p:nvPr/>
          </p:nvSpPr>
          <p:spPr>
            <a:xfrm>
              <a:off x="3385100" y="2877450"/>
              <a:ext cx="295475" cy="291550"/>
            </a:xfrm>
            <a:custGeom>
              <a:avLst/>
              <a:gdLst/>
              <a:ahLst/>
              <a:cxnLst/>
              <a:rect l="l" t="t" r="r" b="b"/>
              <a:pathLst>
                <a:path w="11819" h="11662" fill="none" extrusionOk="0">
                  <a:moveTo>
                    <a:pt x="0" y="0"/>
                  </a:moveTo>
                  <a:lnTo>
                    <a:pt x="11819" y="11662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62"/>
            <p:cNvSpPr/>
            <p:nvPr/>
          </p:nvSpPr>
          <p:spPr>
            <a:xfrm>
              <a:off x="3680550" y="2603750"/>
              <a:ext cx="106775" cy="565250"/>
            </a:xfrm>
            <a:custGeom>
              <a:avLst/>
              <a:gdLst/>
              <a:ahLst/>
              <a:cxnLst/>
              <a:rect l="l" t="t" r="r" b="b"/>
              <a:pathLst>
                <a:path w="4271" h="22610" fill="none" extrusionOk="0">
                  <a:moveTo>
                    <a:pt x="1" y="22610"/>
                  </a:moveTo>
                  <a:lnTo>
                    <a:pt x="4271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62"/>
            <p:cNvSpPr/>
            <p:nvPr/>
          </p:nvSpPr>
          <p:spPr>
            <a:xfrm>
              <a:off x="3787300" y="2603750"/>
              <a:ext cx="225625" cy="660225"/>
            </a:xfrm>
            <a:custGeom>
              <a:avLst/>
              <a:gdLst/>
              <a:ahLst/>
              <a:cxnLst/>
              <a:rect l="l" t="t" r="r" b="b"/>
              <a:pathLst>
                <a:path w="9025" h="26409" fill="none" extrusionOk="0">
                  <a:moveTo>
                    <a:pt x="1" y="1"/>
                  </a:moveTo>
                  <a:lnTo>
                    <a:pt x="9025" y="26408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62"/>
            <p:cNvSpPr/>
            <p:nvPr/>
          </p:nvSpPr>
          <p:spPr>
            <a:xfrm>
              <a:off x="4093350" y="2738325"/>
              <a:ext cx="140350" cy="442775"/>
            </a:xfrm>
            <a:custGeom>
              <a:avLst/>
              <a:gdLst/>
              <a:ahLst/>
              <a:cxnLst/>
              <a:rect l="l" t="t" r="r" b="b"/>
              <a:pathLst>
                <a:path w="5614" h="17711" fill="none" extrusionOk="0">
                  <a:moveTo>
                    <a:pt x="5614" y="17711"/>
                  </a:moveTo>
                  <a:lnTo>
                    <a:pt x="1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62"/>
            <p:cNvSpPr/>
            <p:nvPr/>
          </p:nvSpPr>
          <p:spPr>
            <a:xfrm>
              <a:off x="4012900" y="2738325"/>
              <a:ext cx="80475" cy="525650"/>
            </a:xfrm>
            <a:custGeom>
              <a:avLst/>
              <a:gdLst/>
              <a:ahLst/>
              <a:cxnLst/>
              <a:rect l="l" t="t" r="r" b="b"/>
              <a:pathLst>
                <a:path w="3219" h="21026" fill="none" extrusionOk="0">
                  <a:moveTo>
                    <a:pt x="3219" y="1"/>
                  </a:moveTo>
                  <a:lnTo>
                    <a:pt x="1" y="21025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62"/>
            <p:cNvSpPr/>
            <p:nvPr/>
          </p:nvSpPr>
          <p:spPr>
            <a:xfrm>
              <a:off x="4015025" y="3249125"/>
              <a:ext cx="183000" cy="352025"/>
            </a:xfrm>
            <a:custGeom>
              <a:avLst/>
              <a:gdLst/>
              <a:ahLst/>
              <a:cxnLst/>
              <a:rect l="l" t="t" r="r" b="b"/>
              <a:pathLst>
                <a:path w="7320" h="14081" fill="none" extrusionOk="0">
                  <a:moveTo>
                    <a:pt x="7319" y="14081"/>
                  </a:moveTo>
                  <a:lnTo>
                    <a:pt x="1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62"/>
            <p:cNvSpPr/>
            <p:nvPr/>
          </p:nvSpPr>
          <p:spPr>
            <a:xfrm>
              <a:off x="4198000" y="3181075"/>
              <a:ext cx="35700" cy="420075"/>
            </a:xfrm>
            <a:custGeom>
              <a:avLst/>
              <a:gdLst/>
              <a:ahLst/>
              <a:cxnLst/>
              <a:rect l="l" t="t" r="r" b="b"/>
              <a:pathLst>
                <a:path w="1428" h="16803" fill="none" extrusionOk="0">
                  <a:moveTo>
                    <a:pt x="0" y="16803"/>
                  </a:moveTo>
                  <a:lnTo>
                    <a:pt x="1428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62"/>
            <p:cNvSpPr/>
            <p:nvPr/>
          </p:nvSpPr>
          <p:spPr>
            <a:xfrm>
              <a:off x="4013225" y="3179575"/>
              <a:ext cx="220175" cy="70775"/>
            </a:xfrm>
            <a:custGeom>
              <a:avLst/>
              <a:gdLst/>
              <a:ahLst/>
              <a:cxnLst/>
              <a:rect l="l" t="t" r="r" b="b"/>
              <a:pathLst>
                <a:path w="8807" h="2831" fill="none" extrusionOk="0">
                  <a:moveTo>
                    <a:pt x="8806" y="0"/>
                  </a:moveTo>
                  <a:lnTo>
                    <a:pt x="0" y="283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62"/>
            <p:cNvSpPr/>
            <p:nvPr/>
          </p:nvSpPr>
          <p:spPr>
            <a:xfrm>
              <a:off x="3680550" y="3168975"/>
              <a:ext cx="338125" cy="80175"/>
            </a:xfrm>
            <a:custGeom>
              <a:avLst/>
              <a:gdLst/>
              <a:ahLst/>
              <a:cxnLst/>
              <a:rect l="l" t="t" r="r" b="b"/>
              <a:pathLst>
                <a:path w="13525" h="3207" fill="none" extrusionOk="0">
                  <a:moveTo>
                    <a:pt x="1" y="1"/>
                  </a:moveTo>
                  <a:lnTo>
                    <a:pt x="13525" y="3206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62"/>
            <p:cNvSpPr/>
            <p:nvPr/>
          </p:nvSpPr>
          <p:spPr>
            <a:xfrm>
              <a:off x="3641550" y="3168975"/>
              <a:ext cx="39025" cy="251950"/>
            </a:xfrm>
            <a:custGeom>
              <a:avLst/>
              <a:gdLst/>
              <a:ahLst/>
              <a:cxnLst/>
              <a:rect l="l" t="t" r="r" b="b"/>
              <a:pathLst>
                <a:path w="1561" h="10078" fill="none" extrusionOk="0">
                  <a:moveTo>
                    <a:pt x="1561" y="1"/>
                  </a:moveTo>
                  <a:lnTo>
                    <a:pt x="0" y="10077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62"/>
            <p:cNvSpPr/>
            <p:nvPr/>
          </p:nvSpPr>
          <p:spPr>
            <a:xfrm>
              <a:off x="3364525" y="3168975"/>
              <a:ext cx="316050" cy="109800"/>
            </a:xfrm>
            <a:custGeom>
              <a:avLst/>
              <a:gdLst/>
              <a:ahLst/>
              <a:cxnLst/>
              <a:rect l="l" t="t" r="r" b="b"/>
              <a:pathLst>
                <a:path w="12642" h="4392" fill="none" extrusionOk="0">
                  <a:moveTo>
                    <a:pt x="0" y="4392"/>
                  </a:moveTo>
                  <a:lnTo>
                    <a:pt x="12642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62"/>
            <p:cNvSpPr/>
            <p:nvPr/>
          </p:nvSpPr>
          <p:spPr>
            <a:xfrm>
              <a:off x="3680550" y="3168975"/>
              <a:ext cx="160000" cy="375025"/>
            </a:xfrm>
            <a:custGeom>
              <a:avLst/>
              <a:gdLst/>
              <a:ahLst/>
              <a:cxnLst/>
              <a:rect l="l" t="t" r="r" b="b"/>
              <a:pathLst>
                <a:path w="6400" h="15001" fill="none" extrusionOk="0">
                  <a:moveTo>
                    <a:pt x="1" y="1"/>
                  </a:moveTo>
                  <a:lnTo>
                    <a:pt x="6400" y="1500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62"/>
            <p:cNvSpPr/>
            <p:nvPr/>
          </p:nvSpPr>
          <p:spPr>
            <a:xfrm>
              <a:off x="3840525" y="3249125"/>
              <a:ext cx="178150" cy="294875"/>
            </a:xfrm>
            <a:custGeom>
              <a:avLst/>
              <a:gdLst/>
              <a:ahLst/>
              <a:cxnLst/>
              <a:rect l="l" t="t" r="r" b="b"/>
              <a:pathLst>
                <a:path w="7126" h="11795" fill="none" extrusionOk="0">
                  <a:moveTo>
                    <a:pt x="1" y="11795"/>
                  </a:moveTo>
                  <a:lnTo>
                    <a:pt x="7126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62"/>
            <p:cNvSpPr/>
            <p:nvPr/>
          </p:nvSpPr>
          <p:spPr>
            <a:xfrm>
              <a:off x="3929450" y="3247600"/>
              <a:ext cx="83475" cy="524425"/>
            </a:xfrm>
            <a:custGeom>
              <a:avLst/>
              <a:gdLst/>
              <a:ahLst/>
              <a:cxnLst/>
              <a:rect l="l" t="t" r="r" b="b"/>
              <a:pathLst>
                <a:path w="3339" h="20977" fill="none" extrusionOk="0">
                  <a:moveTo>
                    <a:pt x="0" y="20977"/>
                  </a:moveTo>
                  <a:lnTo>
                    <a:pt x="3339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62"/>
            <p:cNvSpPr/>
            <p:nvPr/>
          </p:nvSpPr>
          <p:spPr>
            <a:xfrm>
              <a:off x="3902525" y="3601125"/>
              <a:ext cx="295500" cy="170900"/>
            </a:xfrm>
            <a:custGeom>
              <a:avLst/>
              <a:gdLst/>
              <a:ahLst/>
              <a:cxnLst/>
              <a:rect l="l" t="t" r="r" b="b"/>
              <a:pathLst>
                <a:path w="11820" h="6836" fill="none" extrusionOk="0">
                  <a:moveTo>
                    <a:pt x="1" y="6836"/>
                  </a:moveTo>
                  <a:lnTo>
                    <a:pt x="11819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62"/>
            <p:cNvSpPr/>
            <p:nvPr/>
          </p:nvSpPr>
          <p:spPr>
            <a:xfrm>
              <a:off x="4201025" y="3131475"/>
              <a:ext cx="235300" cy="464850"/>
            </a:xfrm>
            <a:custGeom>
              <a:avLst/>
              <a:gdLst/>
              <a:ahLst/>
              <a:cxnLst/>
              <a:rect l="l" t="t" r="r" b="b"/>
              <a:pathLst>
                <a:path w="9412" h="18594" fill="none" extrusionOk="0">
                  <a:moveTo>
                    <a:pt x="0" y="18593"/>
                  </a:moveTo>
                  <a:lnTo>
                    <a:pt x="9411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62"/>
            <p:cNvSpPr/>
            <p:nvPr/>
          </p:nvSpPr>
          <p:spPr>
            <a:xfrm>
              <a:off x="4233675" y="3136025"/>
              <a:ext cx="222300" cy="45075"/>
            </a:xfrm>
            <a:custGeom>
              <a:avLst/>
              <a:gdLst/>
              <a:ahLst/>
              <a:cxnLst/>
              <a:rect l="l" t="t" r="r" b="b"/>
              <a:pathLst>
                <a:path w="8892" h="1803" fill="none" extrusionOk="0">
                  <a:moveTo>
                    <a:pt x="1" y="1803"/>
                  </a:moveTo>
                  <a:lnTo>
                    <a:pt x="8892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62"/>
            <p:cNvSpPr/>
            <p:nvPr/>
          </p:nvSpPr>
          <p:spPr>
            <a:xfrm>
              <a:off x="4455950" y="3147500"/>
              <a:ext cx="71100" cy="411625"/>
            </a:xfrm>
            <a:custGeom>
              <a:avLst/>
              <a:gdLst/>
              <a:ahLst/>
              <a:cxnLst/>
              <a:rect l="l" t="t" r="r" b="b"/>
              <a:pathLst>
                <a:path w="2844" h="16465" fill="none" extrusionOk="0">
                  <a:moveTo>
                    <a:pt x="1" y="1"/>
                  </a:moveTo>
                  <a:lnTo>
                    <a:pt x="2843" y="16464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62"/>
            <p:cNvSpPr/>
            <p:nvPr/>
          </p:nvSpPr>
          <p:spPr>
            <a:xfrm>
              <a:off x="4198000" y="3559100"/>
              <a:ext cx="329050" cy="41750"/>
            </a:xfrm>
            <a:custGeom>
              <a:avLst/>
              <a:gdLst/>
              <a:ahLst/>
              <a:cxnLst/>
              <a:rect l="l" t="t" r="r" b="b"/>
              <a:pathLst>
                <a:path w="13162" h="1670" fill="none" extrusionOk="0">
                  <a:moveTo>
                    <a:pt x="13161" y="0"/>
                  </a:moveTo>
                  <a:lnTo>
                    <a:pt x="0" y="167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62"/>
            <p:cNvSpPr/>
            <p:nvPr/>
          </p:nvSpPr>
          <p:spPr>
            <a:xfrm>
              <a:off x="4198000" y="3589050"/>
              <a:ext cx="205975" cy="407075"/>
            </a:xfrm>
            <a:custGeom>
              <a:avLst/>
              <a:gdLst/>
              <a:ahLst/>
              <a:cxnLst/>
              <a:rect l="l" t="t" r="r" b="b"/>
              <a:pathLst>
                <a:path w="8239" h="16283" fill="none" extrusionOk="0">
                  <a:moveTo>
                    <a:pt x="0" y="0"/>
                  </a:moveTo>
                  <a:lnTo>
                    <a:pt x="8238" y="16282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62"/>
            <p:cNvSpPr/>
            <p:nvPr/>
          </p:nvSpPr>
          <p:spPr>
            <a:xfrm>
              <a:off x="4185900" y="3589050"/>
              <a:ext cx="12125" cy="523800"/>
            </a:xfrm>
            <a:custGeom>
              <a:avLst/>
              <a:gdLst/>
              <a:ahLst/>
              <a:cxnLst/>
              <a:rect l="l" t="t" r="r" b="b"/>
              <a:pathLst>
                <a:path w="485" h="20952" fill="none" extrusionOk="0">
                  <a:moveTo>
                    <a:pt x="0" y="20952"/>
                  </a:moveTo>
                  <a:lnTo>
                    <a:pt x="484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62"/>
            <p:cNvSpPr/>
            <p:nvPr/>
          </p:nvSpPr>
          <p:spPr>
            <a:xfrm>
              <a:off x="4185900" y="4100725"/>
              <a:ext cx="119475" cy="168475"/>
            </a:xfrm>
            <a:custGeom>
              <a:avLst/>
              <a:gdLst/>
              <a:ahLst/>
              <a:cxnLst/>
              <a:rect l="l" t="t" r="r" b="b"/>
              <a:pathLst>
                <a:path w="4779" h="6739" fill="none" extrusionOk="0">
                  <a:moveTo>
                    <a:pt x="4779" y="6739"/>
                  </a:moveTo>
                  <a:lnTo>
                    <a:pt x="0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62"/>
            <p:cNvSpPr/>
            <p:nvPr/>
          </p:nvSpPr>
          <p:spPr>
            <a:xfrm>
              <a:off x="3958775" y="4085900"/>
              <a:ext cx="227150" cy="14850"/>
            </a:xfrm>
            <a:custGeom>
              <a:avLst/>
              <a:gdLst/>
              <a:ahLst/>
              <a:cxnLst/>
              <a:rect l="l" t="t" r="r" b="b"/>
              <a:pathLst>
                <a:path w="9086" h="594" fill="none" extrusionOk="0">
                  <a:moveTo>
                    <a:pt x="9085" y="594"/>
                  </a:moveTo>
                  <a:lnTo>
                    <a:pt x="1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62"/>
            <p:cNvSpPr/>
            <p:nvPr/>
          </p:nvSpPr>
          <p:spPr>
            <a:xfrm>
              <a:off x="4185900" y="3996100"/>
              <a:ext cx="218075" cy="104650"/>
            </a:xfrm>
            <a:custGeom>
              <a:avLst/>
              <a:gdLst/>
              <a:ahLst/>
              <a:cxnLst/>
              <a:rect l="l" t="t" r="r" b="b"/>
              <a:pathLst>
                <a:path w="8723" h="4186" fill="none" extrusionOk="0">
                  <a:moveTo>
                    <a:pt x="0" y="4186"/>
                  </a:moveTo>
                  <a:lnTo>
                    <a:pt x="8722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62"/>
            <p:cNvSpPr/>
            <p:nvPr/>
          </p:nvSpPr>
          <p:spPr>
            <a:xfrm>
              <a:off x="4334375" y="2852350"/>
              <a:ext cx="111025" cy="283700"/>
            </a:xfrm>
            <a:custGeom>
              <a:avLst/>
              <a:gdLst/>
              <a:ahLst/>
              <a:cxnLst/>
              <a:rect l="l" t="t" r="r" b="b"/>
              <a:pathLst>
                <a:path w="4441" h="11348" fill="none" extrusionOk="0">
                  <a:moveTo>
                    <a:pt x="4440" y="11347"/>
                  </a:moveTo>
                  <a:lnTo>
                    <a:pt x="1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62"/>
            <p:cNvSpPr/>
            <p:nvPr/>
          </p:nvSpPr>
          <p:spPr>
            <a:xfrm>
              <a:off x="3385100" y="2652150"/>
              <a:ext cx="158175" cy="225325"/>
            </a:xfrm>
            <a:custGeom>
              <a:avLst/>
              <a:gdLst/>
              <a:ahLst/>
              <a:cxnLst/>
              <a:rect l="l" t="t" r="r" b="b"/>
              <a:pathLst>
                <a:path w="6327" h="9013" fill="none" extrusionOk="0">
                  <a:moveTo>
                    <a:pt x="0" y="9012"/>
                  </a:moveTo>
                  <a:lnTo>
                    <a:pt x="6327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62"/>
            <p:cNvSpPr/>
            <p:nvPr/>
          </p:nvSpPr>
          <p:spPr>
            <a:xfrm>
              <a:off x="3544150" y="2591975"/>
              <a:ext cx="256175" cy="64425"/>
            </a:xfrm>
            <a:custGeom>
              <a:avLst/>
              <a:gdLst/>
              <a:ahLst/>
              <a:cxnLst/>
              <a:rect l="l" t="t" r="r" b="b"/>
              <a:pathLst>
                <a:path w="10247" h="2577" fill="none" extrusionOk="0">
                  <a:moveTo>
                    <a:pt x="1" y="2577"/>
                  </a:moveTo>
                  <a:lnTo>
                    <a:pt x="10247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62"/>
            <p:cNvSpPr/>
            <p:nvPr/>
          </p:nvSpPr>
          <p:spPr>
            <a:xfrm>
              <a:off x="3473100" y="1177850"/>
              <a:ext cx="3833475" cy="2175325"/>
            </a:xfrm>
            <a:custGeom>
              <a:avLst/>
              <a:gdLst/>
              <a:ahLst/>
              <a:cxnLst/>
              <a:rect l="l" t="t" r="r" b="b"/>
              <a:pathLst>
                <a:path w="153339" h="87013" fill="none" extrusionOk="0">
                  <a:moveTo>
                    <a:pt x="24811" y="62214"/>
                  </a:moveTo>
                  <a:lnTo>
                    <a:pt x="34452" y="66980"/>
                  </a:lnTo>
                  <a:lnTo>
                    <a:pt x="37549" y="69920"/>
                  </a:lnTo>
                  <a:lnTo>
                    <a:pt x="41274" y="77698"/>
                  </a:lnTo>
                  <a:lnTo>
                    <a:pt x="46270" y="79222"/>
                  </a:lnTo>
                  <a:lnTo>
                    <a:pt x="55899" y="72775"/>
                  </a:lnTo>
                  <a:lnTo>
                    <a:pt x="52645" y="69085"/>
                  </a:lnTo>
                  <a:lnTo>
                    <a:pt x="48291" y="70234"/>
                  </a:lnTo>
                  <a:lnTo>
                    <a:pt x="46585" y="64634"/>
                  </a:lnTo>
                  <a:lnTo>
                    <a:pt x="48774" y="66097"/>
                  </a:lnTo>
                  <a:lnTo>
                    <a:pt x="59698" y="70234"/>
                  </a:lnTo>
                  <a:lnTo>
                    <a:pt x="65988" y="72279"/>
                  </a:lnTo>
                  <a:lnTo>
                    <a:pt x="66315" y="75944"/>
                  </a:lnTo>
                  <a:lnTo>
                    <a:pt x="70960" y="87013"/>
                  </a:lnTo>
                  <a:lnTo>
                    <a:pt x="76573" y="75944"/>
                  </a:lnTo>
                  <a:lnTo>
                    <a:pt x="80831" y="72932"/>
                  </a:lnTo>
                  <a:lnTo>
                    <a:pt x="86069" y="78146"/>
                  </a:lnTo>
                  <a:lnTo>
                    <a:pt x="88355" y="83928"/>
                  </a:lnTo>
                  <a:lnTo>
                    <a:pt x="94633" y="84037"/>
                  </a:lnTo>
                  <a:lnTo>
                    <a:pt x="94270" y="74299"/>
                  </a:lnTo>
                  <a:lnTo>
                    <a:pt x="100936" y="72690"/>
                  </a:lnTo>
                  <a:lnTo>
                    <a:pt x="106682" y="64307"/>
                  </a:lnTo>
                  <a:lnTo>
                    <a:pt x="106319" y="56553"/>
                  </a:lnTo>
                  <a:lnTo>
                    <a:pt x="103416" y="54690"/>
                  </a:lnTo>
                  <a:lnTo>
                    <a:pt x="106827" y="53105"/>
                  </a:lnTo>
                  <a:lnTo>
                    <a:pt x="120194" y="45339"/>
                  </a:lnTo>
                  <a:lnTo>
                    <a:pt x="122528" y="36859"/>
                  </a:lnTo>
                  <a:lnTo>
                    <a:pt x="118851" y="35493"/>
                  </a:lnTo>
                  <a:lnTo>
                    <a:pt x="125093" y="28464"/>
                  </a:lnTo>
                  <a:lnTo>
                    <a:pt x="148536" y="25972"/>
                  </a:lnTo>
                  <a:lnTo>
                    <a:pt x="153339" y="12255"/>
                  </a:lnTo>
                  <a:lnTo>
                    <a:pt x="125468" y="6255"/>
                  </a:lnTo>
                  <a:lnTo>
                    <a:pt x="101758" y="5432"/>
                  </a:lnTo>
                  <a:lnTo>
                    <a:pt x="85016" y="1"/>
                  </a:lnTo>
                  <a:lnTo>
                    <a:pt x="60532" y="12255"/>
                  </a:lnTo>
                  <a:lnTo>
                    <a:pt x="39714" y="20214"/>
                  </a:lnTo>
                  <a:lnTo>
                    <a:pt x="35444" y="13089"/>
                  </a:lnTo>
                  <a:lnTo>
                    <a:pt x="22186" y="13464"/>
                  </a:lnTo>
                  <a:lnTo>
                    <a:pt x="15291" y="21351"/>
                  </a:lnTo>
                  <a:lnTo>
                    <a:pt x="11831" y="27484"/>
                  </a:lnTo>
                  <a:lnTo>
                    <a:pt x="21581" y="26614"/>
                  </a:lnTo>
                  <a:lnTo>
                    <a:pt x="24532" y="19561"/>
                  </a:lnTo>
                  <a:lnTo>
                    <a:pt x="29480" y="22694"/>
                  </a:lnTo>
                  <a:lnTo>
                    <a:pt x="24811" y="32964"/>
                  </a:lnTo>
                  <a:lnTo>
                    <a:pt x="20262" y="35541"/>
                  </a:lnTo>
                  <a:lnTo>
                    <a:pt x="15569" y="31368"/>
                  </a:lnTo>
                  <a:lnTo>
                    <a:pt x="15061" y="35650"/>
                  </a:lnTo>
                  <a:lnTo>
                    <a:pt x="11057" y="37924"/>
                  </a:lnTo>
                  <a:lnTo>
                    <a:pt x="6024" y="43089"/>
                  </a:lnTo>
                  <a:lnTo>
                    <a:pt x="6387" y="49210"/>
                  </a:lnTo>
                  <a:lnTo>
                    <a:pt x="992" y="49210"/>
                  </a:lnTo>
                  <a:lnTo>
                    <a:pt x="0" y="52198"/>
                  </a:lnTo>
                  <a:lnTo>
                    <a:pt x="835" y="57037"/>
                  </a:lnTo>
                  <a:lnTo>
                    <a:pt x="6726" y="55198"/>
                  </a:lnTo>
                  <a:lnTo>
                    <a:pt x="10924" y="50069"/>
                  </a:lnTo>
                  <a:lnTo>
                    <a:pt x="16367" y="50686"/>
                  </a:lnTo>
                  <a:lnTo>
                    <a:pt x="18049" y="46670"/>
                  </a:lnTo>
                  <a:lnTo>
                    <a:pt x="23093" y="54363"/>
                  </a:lnTo>
                  <a:lnTo>
                    <a:pt x="26528" y="56105"/>
                  </a:lnTo>
                  <a:lnTo>
                    <a:pt x="26734" y="52210"/>
                  </a:lnTo>
                  <a:lnTo>
                    <a:pt x="33835" y="47069"/>
                  </a:lnTo>
                  <a:lnTo>
                    <a:pt x="38069" y="49488"/>
                  </a:lnTo>
                  <a:lnTo>
                    <a:pt x="36278" y="53045"/>
                  </a:lnTo>
                  <a:lnTo>
                    <a:pt x="28343" y="55392"/>
                  </a:lnTo>
                  <a:cubicBezTo>
                    <a:pt x="28343" y="55392"/>
                    <a:pt x="31041" y="58888"/>
                    <a:pt x="31319" y="58984"/>
                  </a:cubicBezTo>
                  <a:cubicBezTo>
                    <a:pt x="31597" y="59069"/>
                    <a:pt x="36278" y="58150"/>
                    <a:pt x="36278" y="58150"/>
                  </a:cubicBezTo>
                  <a:lnTo>
                    <a:pt x="35456" y="61948"/>
                  </a:lnTo>
                  <a:lnTo>
                    <a:pt x="30920" y="63255"/>
                  </a:lnTo>
                  <a:lnTo>
                    <a:pt x="24823" y="62142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62"/>
            <p:cNvSpPr/>
            <p:nvPr/>
          </p:nvSpPr>
          <p:spPr>
            <a:xfrm>
              <a:off x="3473100" y="2483100"/>
              <a:ext cx="168475" cy="66850"/>
            </a:xfrm>
            <a:custGeom>
              <a:avLst/>
              <a:gdLst/>
              <a:ahLst/>
              <a:cxnLst/>
              <a:rect l="l" t="t" r="r" b="b"/>
              <a:pathLst>
                <a:path w="6739" h="2674" fill="none" extrusionOk="0">
                  <a:moveTo>
                    <a:pt x="0" y="0"/>
                  </a:moveTo>
                  <a:lnTo>
                    <a:pt x="6738" y="2674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62"/>
            <p:cNvSpPr/>
            <p:nvPr/>
          </p:nvSpPr>
          <p:spPr>
            <a:xfrm>
              <a:off x="3493950" y="2402950"/>
              <a:ext cx="138850" cy="200825"/>
            </a:xfrm>
            <a:custGeom>
              <a:avLst/>
              <a:gdLst/>
              <a:ahLst/>
              <a:cxnLst/>
              <a:rect l="l" t="t" r="r" b="b"/>
              <a:pathLst>
                <a:path w="5554" h="8033" fill="none" extrusionOk="0">
                  <a:moveTo>
                    <a:pt x="1" y="8033"/>
                  </a:moveTo>
                  <a:lnTo>
                    <a:pt x="5553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62"/>
            <p:cNvSpPr/>
            <p:nvPr/>
          </p:nvSpPr>
          <p:spPr>
            <a:xfrm>
              <a:off x="3632775" y="2176750"/>
              <a:ext cx="356575" cy="226225"/>
            </a:xfrm>
            <a:custGeom>
              <a:avLst/>
              <a:gdLst/>
              <a:ahLst/>
              <a:cxnLst/>
              <a:rect l="l" t="t" r="r" b="b"/>
              <a:pathLst>
                <a:path w="14263" h="9049" fill="none" extrusionOk="0">
                  <a:moveTo>
                    <a:pt x="0" y="9049"/>
                  </a:moveTo>
                  <a:lnTo>
                    <a:pt x="14262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62"/>
            <p:cNvSpPr/>
            <p:nvPr/>
          </p:nvSpPr>
          <p:spPr>
            <a:xfrm>
              <a:off x="3754650" y="2173125"/>
              <a:ext cx="246200" cy="254050"/>
            </a:xfrm>
            <a:custGeom>
              <a:avLst/>
              <a:gdLst/>
              <a:ahLst/>
              <a:cxnLst/>
              <a:rect l="l" t="t" r="r" b="b"/>
              <a:pathLst>
                <a:path w="9848" h="10162" fill="none" extrusionOk="0">
                  <a:moveTo>
                    <a:pt x="0" y="10161"/>
                  </a:moveTo>
                  <a:lnTo>
                    <a:pt x="9847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62"/>
            <p:cNvSpPr/>
            <p:nvPr/>
          </p:nvSpPr>
          <p:spPr>
            <a:xfrm>
              <a:off x="3936100" y="2173125"/>
              <a:ext cx="64750" cy="167850"/>
            </a:xfrm>
            <a:custGeom>
              <a:avLst/>
              <a:gdLst/>
              <a:ahLst/>
              <a:cxnLst/>
              <a:rect l="l" t="t" r="r" b="b"/>
              <a:pathLst>
                <a:path w="2590" h="6714" fill="none" extrusionOk="0">
                  <a:moveTo>
                    <a:pt x="0" y="6714"/>
                  </a:moveTo>
                  <a:lnTo>
                    <a:pt x="2589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62"/>
            <p:cNvSpPr/>
            <p:nvPr/>
          </p:nvSpPr>
          <p:spPr>
            <a:xfrm>
              <a:off x="3998100" y="2185200"/>
              <a:ext cx="145775" cy="309700"/>
            </a:xfrm>
            <a:custGeom>
              <a:avLst/>
              <a:gdLst/>
              <a:ahLst/>
              <a:cxnLst/>
              <a:rect l="l" t="t" r="r" b="b"/>
              <a:pathLst>
                <a:path w="5831" h="12388" fill="none" extrusionOk="0">
                  <a:moveTo>
                    <a:pt x="5831" y="12388"/>
                  </a:moveTo>
                  <a:lnTo>
                    <a:pt x="0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62"/>
            <p:cNvSpPr/>
            <p:nvPr/>
          </p:nvSpPr>
          <p:spPr>
            <a:xfrm>
              <a:off x="3855350" y="2066350"/>
              <a:ext cx="142775" cy="118875"/>
            </a:xfrm>
            <a:custGeom>
              <a:avLst/>
              <a:gdLst/>
              <a:ahLst/>
              <a:cxnLst/>
              <a:rect l="l" t="t" r="r" b="b"/>
              <a:pathLst>
                <a:path w="5711" h="4755" fill="none" extrusionOk="0">
                  <a:moveTo>
                    <a:pt x="1" y="1"/>
                  </a:moveTo>
                  <a:lnTo>
                    <a:pt x="5710" y="4755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62"/>
            <p:cNvSpPr/>
            <p:nvPr/>
          </p:nvSpPr>
          <p:spPr>
            <a:xfrm>
              <a:off x="3749500" y="2125625"/>
              <a:ext cx="248625" cy="59600"/>
            </a:xfrm>
            <a:custGeom>
              <a:avLst/>
              <a:gdLst/>
              <a:ahLst/>
              <a:cxnLst/>
              <a:rect l="l" t="t" r="r" b="b"/>
              <a:pathLst>
                <a:path w="9945" h="2384" fill="none" extrusionOk="0">
                  <a:moveTo>
                    <a:pt x="1" y="1"/>
                  </a:moveTo>
                  <a:lnTo>
                    <a:pt x="9944" y="2384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62"/>
            <p:cNvSpPr/>
            <p:nvPr/>
          </p:nvSpPr>
          <p:spPr>
            <a:xfrm>
              <a:off x="3632775" y="2185200"/>
              <a:ext cx="368075" cy="61425"/>
            </a:xfrm>
            <a:custGeom>
              <a:avLst/>
              <a:gdLst/>
              <a:ahLst/>
              <a:cxnLst/>
              <a:rect l="l" t="t" r="r" b="b"/>
              <a:pathLst>
                <a:path w="14723" h="2457" fill="none" extrusionOk="0">
                  <a:moveTo>
                    <a:pt x="0" y="2457"/>
                  </a:moveTo>
                  <a:lnTo>
                    <a:pt x="14722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62"/>
            <p:cNvSpPr/>
            <p:nvPr/>
          </p:nvSpPr>
          <p:spPr>
            <a:xfrm>
              <a:off x="4093350" y="2001950"/>
              <a:ext cx="128250" cy="162725"/>
            </a:xfrm>
            <a:custGeom>
              <a:avLst/>
              <a:gdLst/>
              <a:ahLst/>
              <a:cxnLst/>
              <a:rect l="l" t="t" r="r" b="b"/>
              <a:pathLst>
                <a:path w="5130" h="6509" fill="none" extrusionOk="0">
                  <a:moveTo>
                    <a:pt x="5130" y="6508"/>
                  </a:moveTo>
                  <a:lnTo>
                    <a:pt x="1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62"/>
            <p:cNvSpPr/>
            <p:nvPr/>
          </p:nvSpPr>
          <p:spPr>
            <a:xfrm>
              <a:off x="4012900" y="2001950"/>
              <a:ext cx="80475" cy="174825"/>
            </a:xfrm>
            <a:custGeom>
              <a:avLst/>
              <a:gdLst/>
              <a:ahLst/>
              <a:cxnLst/>
              <a:rect l="l" t="t" r="r" b="b"/>
              <a:pathLst>
                <a:path w="3219" h="6993" fill="none" extrusionOk="0">
                  <a:moveTo>
                    <a:pt x="1" y="6992"/>
                  </a:moveTo>
                  <a:lnTo>
                    <a:pt x="3219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62"/>
            <p:cNvSpPr/>
            <p:nvPr/>
          </p:nvSpPr>
          <p:spPr>
            <a:xfrm>
              <a:off x="3992350" y="2164650"/>
              <a:ext cx="229850" cy="22100"/>
            </a:xfrm>
            <a:custGeom>
              <a:avLst/>
              <a:gdLst/>
              <a:ahLst/>
              <a:cxnLst/>
              <a:rect l="l" t="t" r="r" b="b"/>
              <a:pathLst>
                <a:path w="9194" h="884" fill="none" extrusionOk="0">
                  <a:moveTo>
                    <a:pt x="0" y="883"/>
                  </a:moveTo>
                  <a:lnTo>
                    <a:pt x="9194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62"/>
            <p:cNvSpPr/>
            <p:nvPr/>
          </p:nvSpPr>
          <p:spPr>
            <a:xfrm>
              <a:off x="4222175" y="2164650"/>
              <a:ext cx="83200" cy="188125"/>
            </a:xfrm>
            <a:custGeom>
              <a:avLst/>
              <a:gdLst/>
              <a:ahLst/>
              <a:cxnLst/>
              <a:rect l="l" t="t" r="r" b="b"/>
              <a:pathLst>
                <a:path w="3328" h="7525" fill="none" extrusionOk="0">
                  <a:moveTo>
                    <a:pt x="1" y="0"/>
                  </a:moveTo>
                  <a:lnTo>
                    <a:pt x="3328" y="7525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62"/>
            <p:cNvSpPr/>
            <p:nvPr/>
          </p:nvSpPr>
          <p:spPr>
            <a:xfrm>
              <a:off x="4305350" y="2014050"/>
              <a:ext cx="236525" cy="338725"/>
            </a:xfrm>
            <a:custGeom>
              <a:avLst/>
              <a:gdLst/>
              <a:ahLst/>
              <a:cxnLst/>
              <a:rect l="l" t="t" r="r" b="b"/>
              <a:pathLst>
                <a:path w="9461" h="13549" fill="none" extrusionOk="0">
                  <a:moveTo>
                    <a:pt x="1" y="13549"/>
                  </a:moveTo>
                  <a:lnTo>
                    <a:pt x="9460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62"/>
            <p:cNvSpPr/>
            <p:nvPr/>
          </p:nvSpPr>
          <p:spPr>
            <a:xfrm>
              <a:off x="4138725" y="2164650"/>
              <a:ext cx="83475" cy="319075"/>
            </a:xfrm>
            <a:custGeom>
              <a:avLst/>
              <a:gdLst/>
              <a:ahLst/>
              <a:cxnLst/>
              <a:rect l="l" t="t" r="r" b="b"/>
              <a:pathLst>
                <a:path w="3339" h="12763" fill="none" extrusionOk="0">
                  <a:moveTo>
                    <a:pt x="3339" y="0"/>
                  </a:moveTo>
                  <a:lnTo>
                    <a:pt x="0" y="12762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62"/>
            <p:cNvSpPr/>
            <p:nvPr/>
          </p:nvSpPr>
          <p:spPr>
            <a:xfrm>
              <a:off x="4465925" y="1687425"/>
              <a:ext cx="75950" cy="326650"/>
            </a:xfrm>
            <a:custGeom>
              <a:avLst/>
              <a:gdLst/>
              <a:ahLst/>
              <a:cxnLst/>
              <a:rect l="l" t="t" r="r" b="b"/>
              <a:pathLst>
                <a:path w="3038" h="13066" fill="none" extrusionOk="0">
                  <a:moveTo>
                    <a:pt x="3037" y="13065"/>
                  </a:moveTo>
                  <a:lnTo>
                    <a:pt x="1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62"/>
            <p:cNvSpPr/>
            <p:nvPr/>
          </p:nvSpPr>
          <p:spPr>
            <a:xfrm>
              <a:off x="4210100" y="1757300"/>
              <a:ext cx="330850" cy="251925"/>
            </a:xfrm>
            <a:custGeom>
              <a:avLst/>
              <a:gdLst/>
              <a:ahLst/>
              <a:cxnLst/>
              <a:rect l="l" t="t" r="r" b="b"/>
              <a:pathLst>
                <a:path w="13234" h="10077" fill="none" extrusionOk="0">
                  <a:moveTo>
                    <a:pt x="0" y="0"/>
                  </a:moveTo>
                  <a:lnTo>
                    <a:pt x="13234" y="10077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62"/>
            <p:cNvSpPr/>
            <p:nvPr/>
          </p:nvSpPr>
          <p:spPr>
            <a:xfrm>
              <a:off x="4209475" y="1505075"/>
              <a:ext cx="145800" cy="252250"/>
            </a:xfrm>
            <a:custGeom>
              <a:avLst/>
              <a:gdLst/>
              <a:ahLst/>
              <a:cxnLst/>
              <a:rect l="l" t="t" r="r" b="b"/>
              <a:pathLst>
                <a:path w="5832" h="10090" fill="none" extrusionOk="0">
                  <a:moveTo>
                    <a:pt x="5831" y="0"/>
                  </a:moveTo>
                  <a:lnTo>
                    <a:pt x="1" y="10089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62"/>
            <p:cNvSpPr/>
            <p:nvPr/>
          </p:nvSpPr>
          <p:spPr>
            <a:xfrm>
              <a:off x="4209475" y="1678950"/>
              <a:ext cx="267975" cy="78375"/>
            </a:xfrm>
            <a:custGeom>
              <a:avLst/>
              <a:gdLst/>
              <a:ahLst/>
              <a:cxnLst/>
              <a:rect l="l" t="t" r="r" b="b"/>
              <a:pathLst>
                <a:path w="10719" h="3135" fill="none" extrusionOk="0">
                  <a:moveTo>
                    <a:pt x="1" y="3134"/>
                  </a:moveTo>
                  <a:lnTo>
                    <a:pt x="10719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62"/>
            <p:cNvSpPr/>
            <p:nvPr/>
          </p:nvSpPr>
          <p:spPr>
            <a:xfrm>
              <a:off x="4018650" y="1505075"/>
              <a:ext cx="62625" cy="173900"/>
            </a:xfrm>
            <a:custGeom>
              <a:avLst/>
              <a:gdLst/>
              <a:ahLst/>
              <a:cxnLst/>
              <a:rect l="l" t="t" r="r" b="b"/>
              <a:pathLst>
                <a:path w="2505" h="6956" fill="none" extrusionOk="0">
                  <a:moveTo>
                    <a:pt x="2505" y="6956"/>
                  </a:moveTo>
                  <a:lnTo>
                    <a:pt x="1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62"/>
            <p:cNvSpPr/>
            <p:nvPr/>
          </p:nvSpPr>
          <p:spPr>
            <a:xfrm>
              <a:off x="3855350" y="1666875"/>
              <a:ext cx="238025" cy="32675"/>
            </a:xfrm>
            <a:custGeom>
              <a:avLst/>
              <a:gdLst/>
              <a:ahLst/>
              <a:cxnLst/>
              <a:rect l="l" t="t" r="r" b="b"/>
              <a:pathLst>
                <a:path w="9521" h="1307" fill="none" extrusionOk="0">
                  <a:moveTo>
                    <a:pt x="1" y="1307"/>
                  </a:moveTo>
                  <a:lnTo>
                    <a:pt x="9521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62"/>
            <p:cNvSpPr/>
            <p:nvPr/>
          </p:nvSpPr>
          <p:spPr>
            <a:xfrm>
              <a:off x="3766450" y="1666875"/>
              <a:ext cx="314825" cy="202025"/>
            </a:xfrm>
            <a:custGeom>
              <a:avLst/>
              <a:gdLst/>
              <a:ahLst/>
              <a:cxnLst/>
              <a:rect l="l" t="t" r="r" b="b"/>
              <a:pathLst>
                <a:path w="12593" h="8081" fill="none" extrusionOk="0">
                  <a:moveTo>
                    <a:pt x="0" y="8081"/>
                  </a:moveTo>
                  <a:lnTo>
                    <a:pt x="12593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62"/>
            <p:cNvSpPr/>
            <p:nvPr/>
          </p:nvSpPr>
          <p:spPr>
            <a:xfrm>
              <a:off x="4081250" y="1505075"/>
              <a:ext cx="277950" cy="161825"/>
            </a:xfrm>
            <a:custGeom>
              <a:avLst/>
              <a:gdLst/>
              <a:ahLst/>
              <a:cxnLst/>
              <a:rect l="l" t="t" r="r" b="b"/>
              <a:pathLst>
                <a:path w="11118" h="6473" fill="none" extrusionOk="0">
                  <a:moveTo>
                    <a:pt x="1" y="6472"/>
                  </a:moveTo>
                  <a:lnTo>
                    <a:pt x="11118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62"/>
            <p:cNvSpPr/>
            <p:nvPr/>
          </p:nvSpPr>
          <p:spPr>
            <a:xfrm>
              <a:off x="4541850" y="1827450"/>
              <a:ext cx="336900" cy="186625"/>
            </a:xfrm>
            <a:custGeom>
              <a:avLst/>
              <a:gdLst/>
              <a:ahLst/>
              <a:cxnLst/>
              <a:rect l="l" t="t" r="r" b="b"/>
              <a:pathLst>
                <a:path w="13476" h="7465" fill="none" extrusionOk="0">
                  <a:moveTo>
                    <a:pt x="0" y="7464"/>
                  </a:moveTo>
                  <a:lnTo>
                    <a:pt x="13476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62"/>
            <p:cNvSpPr/>
            <p:nvPr/>
          </p:nvSpPr>
          <p:spPr>
            <a:xfrm>
              <a:off x="4540925" y="2009200"/>
              <a:ext cx="380775" cy="174225"/>
            </a:xfrm>
            <a:custGeom>
              <a:avLst/>
              <a:gdLst/>
              <a:ahLst/>
              <a:cxnLst/>
              <a:rect l="l" t="t" r="r" b="b"/>
              <a:pathLst>
                <a:path w="15231" h="6969" fill="none" extrusionOk="0">
                  <a:moveTo>
                    <a:pt x="1" y="1"/>
                  </a:moveTo>
                  <a:lnTo>
                    <a:pt x="15231" y="6968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62"/>
            <p:cNvSpPr/>
            <p:nvPr/>
          </p:nvSpPr>
          <p:spPr>
            <a:xfrm>
              <a:off x="4539125" y="2394175"/>
              <a:ext cx="468175" cy="387425"/>
            </a:xfrm>
            <a:custGeom>
              <a:avLst/>
              <a:gdLst/>
              <a:ahLst/>
              <a:cxnLst/>
              <a:rect l="l" t="t" r="r" b="b"/>
              <a:pathLst>
                <a:path w="18727" h="15497" fill="none" extrusionOk="0">
                  <a:moveTo>
                    <a:pt x="18726" y="1"/>
                  </a:moveTo>
                  <a:lnTo>
                    <a:pt x="0" y="15497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62"/>
            <p:cNvSpPr/>
            <p:nvPr/>
          </p:nvSpPr>
          <p:spPr>
            <a:xfrm>
              <a:off x="4921675" y="2186725"/>
              <a:ext cx="85625" cy="228350"/>
            </a:xfrm>
            <a:custGeom>
              <a:avLst/>
              <a:gdLst/>
              <a:ahLst/>
              <a:cxnLst/>
              <a:rect l="l" t="t" r="r" b="b"/>
              <a:pathLst>
                <a:path w="3425" h="9134" fill="none" extrusionOk="0">
                  <a:moveTo>
                    <a:pt x="1" y="0"/>
                  </a:moveTo>
                  <a:lnTo>
                    <a:pt x="3424" y="9133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62"/>
            <p:cNvSpPr/>
            <p:nvPr/>
          </p:nvSpPr>
          <p:spPr>
            <a:xfrm>
              <a:off x="5007275" y="2394175"/>
              <a:ext cx="85000" cy="258000"/>
            </a:xfrm>
            <a:custGeom>
              <a:avLst/>
              <a:gdLst/>
              <a:ahLst/>
              <a:cxnLst/>
              <a:rect l="l" t="t" r="r" b="b"/>
              <a:pathLst>
                <a:path w="3400" h="10320" fill="none" extrusionOk="0">
                  <a:moveTo>
                    <a:pt x="3399" y="10319"/>
                  </a:moveTo>
                  <a:lnTo>
                    <a:pt x="0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62"/>
            <p:cNvSpPr/>
            <p:nvPr/>
          </p:nvSpPr>
          <p:spPr>
            <a:xfrm>
              <a:off x="4968850" y="1334200"/>
              <a:ext cx="2205875" cy="1654875"/>
            </a:xfrm>
            <a:custGeom>
              <a:avLst/>
              <a:gdLst/>
              <a:ahLst/>
              <a:cxnLst/>
              <a:rect l="l" t="t" r="r" b="b"/>
              <a:pathLst>
                <a:path w="88235" h="66195" fill="none" extrusionOk="0">
                  <a:moveTo>
                    <a:pt x="1" y="63509"/>
                  </a:moveTo>
                  <a:lnTo>
                    <a:pt x="1537" y="42400"/>
                  </a:lnTo>
                  <a:lnTo>
                    <a:pt x="10077" y="22210"/>
                  </a:lnTo>
                  <a:cubicBezTo>
                    <a:pt x="10077" y="22210"/>
                    <a:pt x="14202" y="33218"/>
                    <a:pt x="14202" y="32384"/>
                  </a:cubicBezTo>
                  <a:cubicBezTo>
                    <a:pt x="14202" y="31561"/>
                    <a:pt x="26009" y="8976"/>
                    <a:pt x="26009" y="8976"/>
                  </a:cubicBezTo>
                  <a:lnTo>
                    <a:pt x="33618" y="31077"/>
                  </a:lnTo>
                  <a:lnTo>
                    <a:pt x="15025" y="46779"/>
                  </a:lnTo>
                  <a:lnTo>
                    <a:pt x="36037" y="48944"/>
                  </a:lnTo>
                  <a:lnTo>
                    <a:pt x="27557" y="58863"/>
                  </a:lnTo>
                  <a:lnTo>
                    <a:pt x="40803" y="66194"/>
                  </a:lnTo>
                  <a:lnTo>
                    <a:pt x="43586" y="48448"/>
                  </a:lnTo>
                  <a:lnTo>
                    <a:pt x="51122" y="29734"/>
                  </a:lnTo>
                  <a:lnTo>
                    <a:pt x="49670" y="16694"/>
                  </a:lnTo>
                  <a:lnTo>
                    <a:pt x="65263" y="21376"/>
                  </a:lnTo>
                  <a:lnTo>
                    <a:pt x="68819" y="9448"/>
                  </a:lnTo>
                  <a:lnTo>
                    <a:pt x="66098" y="1"/>
                  </a:lnTo>
                  <a:lnTo>
                    <a:pt x="88235" y="20069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62"/>
            <p:cNvSpPr/>
            <p:nvPr/>
          </p:nvSpPr>
          <p:spPr>
            <a:xfrm>
              <a:off x="4878750" y="1177850"/>
              <a:ext cx="1731050" cy="1005575"/>
            </a:xfrm>
            <a:custGeom>
              <a:avLst/>
              <a:gdLst/>
              <a:ahLst/>
              <a:cxnLst/>
              <a:rect l="l" t="t" r="r" b="b"/>
              <a:pathLst>
                <a:path w="69242" h="40223" fill="none" extrusionOk="0">
                  <a:moveTo>
                    <a:pt x="69242" y="6255"/>
                  </a:moveTo>
                  <a:lnTo>
                    <a:pt x="53274" y="22948"/>
                  </a:lnTo>
                  <a:lnTo>
                    <a:pt x="45532" y="5432"/>
                  </a:lnTo>
                  <a:lnTo>
                    <a:pt x="29613" y="14747"/>
                  </a:lnTo>
                  <a:lnTo>
                    <a:pt x="28790" y="1"/>
                  </a:lnTo>
                  <a:lnTo>
                    <a:pt x="13500" y="28912"/>
                  </a:lnTo>
                  <a:lnTo>
                    <a:pt x="4306" y="13089"/>
                  </a:lnTo>
                  <a:lnTo>
                    <a:pt x="0" y="25984"/>
                  </a:lnTo>
                  <a:lnTo>
                    <a:pt x="1718" y="40222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62"/>
            <p:cNvSpPr/>
            <p:nvPr/>
          </p:nvSpPr>
          <p:spPr>
            <a:xfrm>
              <a:off x="5092250" y="2143775"/>
              <a:ext cx="396500" cy="851350"/>
            </a:xfrm>
            <a:custGeom>
              <a:avLst/>
              <a:gdLst/>
              <a:ahLst/>
              <a:cxnLst/>
              <a:rect l="l" t="t" r="r" b="b"/>
              <a:pathLst>
                <a:path w="15860" h="34054" fill="none" extrusionOk="0">
                  <a:moveTo>
                    <a:pt x="9266" y="1"/>
                  </a:moveTo>
                  <a:lnTo>
                    <a:pt x="10101" y="14396"/>
                  </a:lnTo>
                  <a:lnTo>
                    <a:pt x="15859" y="34053"/>
                  </a:lnTo>
                  <a:lnTo>
                    <a:pt x="0" y="19851"/>
                  </a:lnTo>
                  <a:lnTo>
                    <a:pt x="1234" y="33642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62"/>
            <p:cNvSpPr/>
            <p:nvPr/>
          </p:nvSpPr>
          <p:spPr>
            <a:xfrm>
              <a:off x="4389725" y="2014050"/>
              <a:ext cx="617575" cy="1140750"/>
            </a:xfrm>
            <a:custGeom>
              <a:avLst/>
              <a:gdLst/>
              <a:ahLst/>
              <a:cxnLst/>
              <a:rect l="l" t="t" r="r" b="b"/>
              <a:pathLst>
                <a:path w="24703" h="45630" fill="none" extrusionOk="0">
                  <a:moveTo>
                    <a:pt x="8396" y="39968"/>
                  </a:moveTo>
                  <a:lnTo>
                    <a:pt x="9835" y="45629"/>
                  </a:lnTo>
                  <a:lnTo>
                    <a:pt x="11626" y="36786"/>
                  </a:lnTo>
                  <a:lnTo>
                    <a:pt x="5492" y="30218"/>
                  </a:lnTo>
                  <a:lnTo>
                    <a:pt x="1" y="25016"/>
                  </a:lnTo>
                  <a:lnTo>
                    <a:pt x="1392" y="16040"/>
                  </a:lnTo>
                  <a:lnTo>
                    <a:pt x="24702" y="15206"/>
                  </a:lnTo>
                  <a:lnTo>
                    <a:pt x="6472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62"/>
            <p:cNvSpPr/>
            <p:nvPr/>
          </p:nvSpPr>
          <p:spPr>
            <a:xfrm>
              <a:off x="4420875" y="2917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close/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62"/>
            <p:cNvSpPr/>
            <p:nvPr/>
          </p:nvSpPr>
          <p:spPr>
            <a:xfrm>
              <a:off x="5007275" y="2143775"/>
              <a:ext cx="316650" cy="250425"/>
            </a:xfrm>
            <a:custGeom>
              <a:avLst/>
              <a:gdLst/>
              <a:ahLst/>
              <a:cxnLst/>
              <a:rect l="l" t="t" r="r" b="b"/>
              <a:pathLst>
                <a:path w="12666" h="10017" fill="none" extrusionOk="0">
                  <a:moveTo>
                    <a:pt x="0" y="10017"/>
                  </a:moveTo>
                  <a:lnTo>
                    <a:pt x="12665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62"/>
            <p:cNvSpPr/>
            <p:nvPr/>
          </p:nvSpPr>
          <p:spPr>
            <a:xfrm>
              <a:off x="5323900" y="2123225"/>
              <a:ext cx="497500" cy="20575"/>
            </a:xfrm>
            <a:custGeom>
              <a:avLst/>
              <a:gdLst/>
              <a:ahLst/>
              <a:cxnLst/>
              <a:rect l="l" t="t" r="r" b="b"/>
              <a:pathLst>
                <a:path w="19900" h="823" fill="none" extrusionOk="0">
                  <a:moveTo>
                    <a:pt x="0" y="823"/>
                  </a:moveTo>
                  <a:lnTo>
                    <a:pt x="19900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62"/>
            <p:cNvSpPr/>
            <p:nvPr/>
          </p:nvSpPr>
          <p:spPr>
            <a:xfrm>
              <a:off x="5092250" y="2143775"/>
              <a:ext cx="231675" cy="495400"/>
            </a:xfrm>
            <a:custGeom>
              <a:avLst/>
              <a:gdLst/>
              <a:ahLst/>
              <a:cxnLst/>
              <a:rect l="l" t="t" r="r" b="b"/>
              <a:pathLst>
                <a:path w="9267" h="19816" fill="none" extrusionOk="0">
                  <a:moveTo>
                    <a:pt x="9266" y="1"/>
                  </a:moveTo>
                  <a:lnTo>
                    <a:pt x="0" y="19815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62"/>
            <p:cNvSpPr/>
            <p:nvPr/>
          </p:nvSpPr>
          <p:spPr>
            <a:xfrm>
              <a:off x="4647700" y="2415050"/>
              <a:ext cx="359600" cy="378650"/>
            </a:xfrm>
            <a:custGeom>
              <a:avLst/>
              <a:gdLst/>
              <a:ahLst/>
              <a:cxnLst/>
              <a:rect l="l" t="t" r="r" b="b"/>
              <a:pathLst>
                <a:path w="14384" h="15146" fill="none" extrusionOk="0">
                  <a:moveTo>
                    <a:pt x="0" y="15146"/>
                  </a:moveTo>
                  <a:lnTo>
                    <a:pt x="14383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62"/>
            <p:cNvSpPr/>
            <p:nvPr/>
          </p:nvSpPr>
          <p:spPr>
            <a:xfrm>
              <a:off x="5809275" y="1751550"/>
              <a:ext cx="401350" cy="374100"/>
            </a:xfrm>
            <a:custGeom>
              <a:avLst/>
              <a:gdLst/>
              <a:ahLst/>
              <a:cxnLst/>
              <a:rect l="l" t="t" r="r" b="b"/>
              <a:pathLst>
                <a:path w="16054" h="14964" fill="none" extrusionOk="0">
                  <a:moveTo>
                    <a:pt x="1" y="14964"/>
                  </a:moveTo>
                  <a:lnTo>
                    <a:pt x="16053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62"/>
            <p:cNvSpPr/>
            <p:nvPr/>
          </p:nvSpPr>
          <p:spPr>
            <a:xfrm>
              <a:off x="5821375" y="1313650"/>
              <a:ext cx="195700" cy="809600"/>
            </a:xfrm>
            <a:custGeom>
              <a:avLst/>
              <a:gdLst/>
              <a:ahLst/>
              <a:cxnLst/>
              <a:rect l="l" t="t" r="r" b="b"/>
              <a:pathLst>
                <a:path w="7828" h="32384" fill="none" extrusionOk="0">
                  <a:moveTo>
                    <a:pt x="1" y="32383"/>
                  </a:moveTo>
                  <a:lnTo>
                    <a:pt x="7827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62"/>
            <p:cNvSpPr/>
            <p:nvPr/>
          </p:nvSpPr>
          <p:spPr>
            <a:xfrm>
              <a:off x="5809275" y="2077550"/>
              <a:ext cx="449725" cy="33600"/>
            </a:xfrm>
            <a:custGeom>
              <a:avLst/>
              <a:gdLst/>
              <a:ahLst/>
              <a:cxnLst/>
              <a:rect l="l" t="t" r="r" b="b"/>
              <a:pathLst>
                <a:path w="17989" h="1344" fill="none" extrusionOk="0">
                  <a:moveTo>
                    <a:pt x="1" y="1343"/>
                  </a:moveTo>
                  <a:lnTo>
                    <a:pt x="17989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62"/>
            <p:cNvSpPr/>
            <p:nvPr/>
          </p:nvSpPr>
          <p:spPr>
            <a:xfrm>
              <a:off x="5812300" y="2123225"/>
              <a:ext cx="57500" cy="434600"/>
            </a:xfrm>
            <a:custGeom>
              <a:avLst/>
              <a:gdLst/>
              <a:ahLst/>
              <a:cxnLst/>
              <a:rect l="l" t="t" r="r" b="b"/>
              <a:pathLst>
                <a:path w="2300" h="17384" fill="none" extrusionOk="0">
                  <a:moveTo>
                    <a:pt x="1" y="0"/>
                  </a:moveTo>
                  <a:lnTo>
                    <a:pt x="2299" y="17383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62"/>
            <p:cNvSpPr/>
            <p:nvPr/>
          </p:nvSpPr>
          <p:spPr>
            <a:xfrm>
              <a:off x="5344475" y="2503650"/>
              <a:ext cx="325425" cy="314250"/>
            </a:xfrm>
            <a:custGeom>
              <a:avLst/>
              <a:gdLst/>
              <a:ahLst/>
              <a:cxnLst/>
              <a:rect l="l" t="t" r="r" b="b"/>
              <a:pathLst>
                <a:path w="13017" h="12570" fill="none" extrusionOk="0">
                  <a:moveTo>
                    <a:pt x="0" y="1"/>
                  </a:moveTo>
                  <a:lnTo>
                    <a:pt x="13016" y="12569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62"/>
            <p:cNvSpPr/>
            <p:nvPr/>
          </p:nvSpPr>
          <p:spPr>
            <a:xfrm>
              <a:off x="5619050" y="2805775"/>
              <a:ext cx="50850" cy="321800"/>
            </a:xfrm>
            <a:custGeom>
              <a:avLst/>
              <a:gdLst/>
              <a:ahLst/>
              <a:cxnLst/>
              <a:rect l="l" t="t" r="r" b="b"/>
              <a:pathLst>
                <a:path w="2034" h="12872" fill="none" extrusionOk="0">
                  <a:moveTo>
                    <a:pt x="2033" y="0"/>
                  </a:moveTo>
                  <a:lnTo>
                    <a:pt x="1" y="1287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62"/>
            <p:cNvSpPr/>
            <p:nvPr/>
          </p:nvSpPr>
          <p:spPr>
            <a:xfrm>
              <a:off x="5092250" y="2627950"/>
              <a:ext cx="295175" cy="427650"/>
            </a:xfrm>
            <a:custGeom>
              <a:avLst/>
              <a:gdLst/>
              <a:ahLst/>
              <a:cxnLst/>
              <a:rect l="l" t="t" r="r" b="b"/>
              <a:pathLst>
                <a:path w="11807" h="17106" fill="none" extrusionOk="0">
                  <a:moveTo>
                    <a:pt x="11807" y="17105"/>
                  </a:moveTo>
                  <a:lnTo>
                    <a:pt x="0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62"/>
            <p:cNvSpPr/>
            <p:nvPr/>
          </p:nvSpPr>
          <p:spPr>
            <a:xfrm>
              <a:off x="6210600" y="1570400"/>
              <a:ext cx="478750" cy="181175"/>
            </a:xfrm>
            <a:custGeom>
              <a:avLst/>
              <a:gdLst/>
              <a:ahLst/>
              <a:cxnLst/>
              <a:rect l="l" t="t" r="r" b="b"/>
              <a:pathLst>
                <a:path w="19150" h="7247" fill="none" extrusionOk="0">
                  <a:moveTo>
                    <a:pt x="19149" y="0"/>
                  </a:moveTo>
                  <a:lnTo>
                    <a:pt x="0" y="7246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62"/>
            <p:cNvSpPr/>
            <p:nvPr/>
          </p:nvSpPr>
          <p:spPr>
            <a:xfrm>
              <a:off x="6245375" y="2065450"/>
              <a:ext cx="187525" cy="15750"/>
            </a:xfrm>
            <a:custGeom>
              <a:avLst/>
              <a:gdLst/>
              <a:ahLst/>
              <a:cxnLst/>
              <a:rect l="l" t="t" r="r" b="b"/>
              <a:pathLst>
                <a:path w="7501" h="630" fill="none" extrusionOk="0">
                  <a:moveTo>
                    <a:pt x="0" y="630"/>
                  </a:moveTo>
                  <a:lnTo>
                    <a:pt x="7500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62"/>
            <p:cNvSpPr/>
            <p:nvPr/>
          </p:nvSpPr>
          <p:spPr>
            <a:xfrm>
              <a:off x="6246875" y="2065450"/>
              <a:ext cx="210225" cy="245900"/>
            </a:xfrm>
            <a:custGeom>
              <a:avLst/>
              <a:gdLst/>
              <a:ahLst/>
              <a:cxnLst/>
              <a:rect l="l" t="t" r="r" b="b"/>
              <a:pathLst>
                <a:path w="8409" h="9836" fill="none" extrusionOk="0">
                  <a:moveTo>
                    <a:pt x="1" y="1"/>
                  </a:moveTo>
                  <a:lnTo>
                    <a:pt x="8408" y="9835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62"/>
            <p:cNvSpPr/>
            <p:nvPr/>
          </p:nvSpPr>
          <p:spPr>
            <a:xfrm>
              <a:off x="5869775" y="2545100"/>
              <a:ext cx="188725" cy="12725"/>
            </a:xfrm>
            <a:custGeom>
              <a:avLst/>
              <a:gdLst/>
              <a:ahLst/>
              <a:cxnLst/>
              <a:rect l="l" t="t" r="r" b="b"/>
              <a:pathLst>
                <a:path w="7549" h="509" fill="none" extrusionOk="0">
                  <a:moveTo>
                    <a:pt x="0" y="508"/>
                  </a:moveTo>
                  <a:lnTo>
                    <a:pt x="7549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62"/>
            <p:cNvSpPr/>
            <p:nvPr/>
          </p:nvSpPr>
          <p:spPr>
            <a:xfrm>
              <a:off x="5809275" y="2111125"/>
              <a:ext cx="249225" cy="434000"/>
            </a:xfrm>
            <a:custGeom>
              <a:avLst/>
              <a:gdLst/>
              <a:ahLst/>
              <a:cxnLst/>
              <a:rect l="l" t="t" r="r" b="b"/>
              <a:pathLst>
                <a:path w="9969" h="17360" fill="none" extrusionOk="0">
                  <a:moveTo>
                    <a:pt x="9969" y="17359"/>
                  </a:moveTo>
                  <a:lnTo>
                    <a:pt x="1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62"/>
            <p:cNvSpPr/>
            <p:nvPr/>
          </p:nvSpPr>
          <p:spPr>
            <a:xfrm>
              <a:off x="4412100" y="2781575"/>
              <a:ext cx="127050" cy="144275"/>
            </a:xfrm>
            <a:custGeom>
              <a:avLst/>
              <a:gdLst/>
              <a:ahLst/>
              <a:cxnLst/>
              <a:rect l="l" t="t" r="r" b="b"/>
              <a:pathLst>
                <a:path w="5082" h="5771" fill="none" extrusionOk="0">
                  <a:moveTo>
                    <a:pt x="1" y="5771"/>
                  </a:moveTo>
                  <a:lnTo>
                    <a:pt x="5081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62"/>
            <p:cNvSpPr/>
            <p:nvPr/>
          </p:nvSpPr>
          <p:spPr>
            <a:xfrm>
              <a:off x="4334375" y="2769475"/>
              <a:ext cx="192675" cy="82900"/>
            </a:xfrm>
            <a:custGeom>
              <a:avLst/>
              <a:gdLst/>
              <a:ahLst/>
              <a:cxnLst/>
              <a:rect l="l" t="t" r="r" b="b"/>
              <a:pathLst>
                <a:path w="7707" h="3316" fill="none" extrusionOk="0">
                  <a:moveTo>
                    <a:pt x="1" y="3315"/>
                  </a:moveTo>
                  <a:lnTo>
                    <a:pt x="7706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62"/>
            <p:cNvSpPr/>
            <p:nvPr/>
          </p:nvSpPr>
          <p:spPr>
            <a:xfrm>
              <a:off x="4424500" y="2402950"/>
              <a:ext cx="102550" cy="378650"/>
            </a:xfrm>
            <a:custGeom>
              <a:avLst/>
              <a:gdLst/>
              <a:ahLst/>
              <a:cxnLst/>
              <a:rect l="l" t="t" r="r" b="b"/>
              <a:pathLst>
                <a:path w="4102" h="15146" fill="none" extrusionOk="0">
                  <a:moveTo>
                    <a:pt x="1" y="1"/>
                  </a:moveTo>
                  <a:lnTo>
                    <a:pt x="4101" y="15146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62"/>
            <p:cNvSpPr/>
            <p:nvPr/>
          </p:nvSpPr>
          <p:spPr>
            <a:xfrm>
              <a:off x="4424500" y="2014050"/>
              <a:ext cx="129475" cy="388925"/>
            </a:xfrm>
            <a:custGeom>
              <a:avLst/>
              <a:gdLst/>
              <a:ahLst/>
              <a:cxnLst/>
              <a:rect l="l" t="t" r="r" b="b"/>
              <a:pathLst>
                <a:path w="5179" h="15557" fill="none" extrusionOk="0">
                  <a:moveTo>
                    <a:pt x="1" y="15557"/>
                  </a:moveTo>
                  <a:lnTo>
                    <a:pt x="5178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62"/>
            <p:cNvSpPr/>
            <p:nvPr/>
          </p:nvSpPr>
          <p:spPr>
            <a:xfrm>
              <a:off x="5702825" y="3559100"/>
              <a:ext cx="355675" cy="25"/>
            </a:xfrm>
            <a:custGeom>
              <a:avLst/>
              <a:gdLst/>
              <a:ahLst/>
              <a:cxnLst/>
              <a:rect l="l" t="t" r="r" b="b"/>
              <a:pathLst>
                <a:path w="14227" h="1" fill="none" extrusionOk="0">
                  <a:moveTo>
                    <a:pt x="1" y="0"/>
                  </a:moveTo>
                  <a:lnTo>
                    <a:pt x="14227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62"/>
            <p:cNvSpPr/>
            <p:nvPr/>
          </p:nvSpPr>
          <p:spPr>
            <a:xfrm>
              <a:off x="5975625" y="3844275"/>
              <a:ext cx="460900" cy="552550"/>
            </a:xfrm>
            <a:custGeom>
              <a:avLst/>
              <a:gdLst/>
              <a:ahLst/>
              <a:cxnLst/>
              <a:rect l="l" t="t" r="r" b="b"/>
              <a:pathLst>
                <a:path w="18436" h="22102" fill="none" extrusionOk="0">
                  <a:moveTo>
                    <a:pt x="0" y="12037"/>
                  </a:moveTo>
                  <a:cubicBezTo>
                    <a:pt x="702" y="12073"/>
                    <a:pt x="12302" y="22101"/>
                    <a:pt x="12302" y="22101"/>
                  </a:cubicBezTo>
                  <a:lnTo>
                    <a:pt x="11819" y="13005"/>
                  </a:lnTo>
                  <a:lnTo>
                    <a:pt x="18435" y="1"/>
                  </a:lnTo>
                  <a:lnTo>
                    <a:pt x="0" y="1252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62"/>
            <p:cNvSpPr/>
            <p:nvPr/>
          </p:nvSpPr>
          <p:spPr>
            <a:xfrm>
              <a:off x="6283175" y="4106775"/>
              <a:ext cx="427050" cy="430975"/>
            </a:xfrm>
            <a:custGeom>
              <a:avLst/>
              <a:gdLst/>
              <a:ahLst/>
              <a:cxnLst/>
              <a:rect l="l" t="t" r="r" b="b"/>
              <a:pathLst>
                <a:path w="17082" h="17239" fill="none" extrusionOk="0">
                  <a:moveTo>
                    <a:pt x="13513" y="17239"/>
                  </a:moveTo>
                  <a:lnTo>
                    <a:pt x="12690" y="8614"/>
                  </a:lnTo>
                  <a:lnTo>
                    <a:pt x="17081" y="1"/>
                  </a:lnTo>
                  <a:lnTo>
                    <a:pt x="0" y="2021"/>
                  </a:lnTo>
                  <a:close/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62"/>
            <p:cNvSpPr/>
            <p:nvPr/>
          </p:nvSpPr>
          <p:spPr>
            <a:xfrm>
              <a:off x="6415625" y="3845800"/>
              <a:ext cx="315150" cy="259500"/>
            </a:xfrm>
            <a:custGeom>
              <a:avLst/>
              <a:gdLst/>
              <a:ahLst/>
              <a:cxnLst/>
              <a:rect l="l" t="t" r="r" b="b"/>
              <a:pathLst>
                <a:path w="12606" h="10380" fill="none" extrusionOk="0">
                  <a:moveTo>
                    <a:pt x="1" y="0"/>
                  </a:moveTo>
                  <a:lnTo>
                    <a:pt x="12606" y="10379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62"/>
            <p:cNvSpPr/>
            <p:nvPr/>
          </p:nvSpPr>
          <p:spPr>
            <a:xfrm>
              <a:off x="6282875" y="4157275"/>
              <a:ext cx="329650" cy="164850"/>
            </a:xfrm>
            <a:custGeom>
              <a:avLst/>
              <a:gdLst/>
              <a:ahLst/>
              <a:cxnLst/>
              <a:rect l="l" t="t" r="r" b="b"/>
              <a:pathLst>
                <a:path w="13186" h="6594" fill="none" extrusionOk="0">
                  <a:moveTo>
                    <a:pt x="13186" y="6594"/>
                  </a:moveTo>
                  <a:lnTo>
                    <a:pt x="0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62"/>
            <p:cNvSpPr/>
            <p:nvPr/>
          </p:nvSpPr>
          <p:spPr>
            <a:xfrm>
              <a:off x="6263525" y="4379875"/>
              <a:ext cx="336900" cy="159400"/>
            </a:xfrm>
            <a:custGeom>
              <a:avLst/>
              <a:gdLst/>
              <a:ahLst/>
              <a:cxnLst/>
              <a:rect l="l" t="t" r="r" b="b"/>
              <a:pathLst>
                <a:path w="13476" h="6376" fill="none" extrusionOk="0">
                  <a:moveTo>
                    <a:pt x="0" y="0"/>
                  </a:moveTo>
                  <a:lnTo>
                    <a:pt x="13476" y="6375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62"/>
            <p:cNvSpPr/>
            <p:nvPr/>
          </p:nvSpPr>
          <p:spPr>
            <a:xfrm>
              <a:off x="5975625" y="4136425"/>
              <a:ext cx="307275" cy="20875"/>
            </a:xfrm>
            <a:custGeom>
              <a:avLst/>
              <a:gdLst/>
              <a:ahLst/>
              <a:cxnLst/>
              <a:rect l="l" t="t" r="r" b="b"/>
              <a:pathLst>
                <a:path w="12291" h="835" fill="none" extrusionOk="0">
                  <a:moveTo>
                    <a:pt x="12290" y="835"/>
                  </a:moveTo>
                  <a:lnTo>
                    <a:pt x="0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62"/>
            <p:cNvSpPr/>
            <p:nvPr/>
          </p:nvSpPr>
          <p:spPr>
            <a:xfrm>
              <a:off x="3882275" y="952550"/>
              <a:ext cx="276125" cy="179350"/>
            </a:xfrm>
            <a:custGeom>
              <a:avLst/>
              <a:gdLst/>
              <a:ahLst/>
              <a:cxnLst/>
              <a:rect l="l" t="t" r="r" b="b"/>
              <a:pathLst>
                <a:path w="11045" h="7174" fill="none" extrusionOk="0">
                  <a:moveTo>
                    <a:pt x="0" y="1597"/>
                  </a:moveTo>
                  <a:cubicBezTo>
                    <a:pt x="242" y="1743"/>
                    <a:pt x="3532" y="7174"/>
                    <a:pt x="3532" y="7174"/>
                  </a:cubicBezTo>
                  <a:lnTo>
                    <a:pt x="6290" y="3315"/>
                  </a:lnTo>
                  <a:lnTo>
                    <a:pt x="11044" y="1"/>
                  </a:lnTo>
                  <a:close/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62"/>
            <p:cNvSpPr/>
            <p:nvPr/>
          </p:nvSpPr>
          <p:spPr>
            <a:xfrm>
              <a:off x="3882275" y="992475"/>
              <a:ext cx="157275" cy="42975"/>
            </a:xfrm>
            <a:custGeom>
              <a:avLst/>
              <a:gdLst/>
              <a:ahLst/>
              <a:cxnLst/>
              <a:rect l="l" t="t" r="r" b="b"/>
              <a:pathLst>
                <a:path w="6291" h="1719" fill="none" extrusionOk="0">
                  <a:moveTo>
                    <a:pt x="0" y="0"/>
                  </a:moveTo>
                  <a:lnTo>
                    <a:pt x="6290" y="1718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62"/>
            <p:cNvSpPr/>
            <p:nvPr/>
          </p:nvSpPr>
          <p:spPr>
            <a:xfrm>
              <a:off x="4527025" y="2781575"/>
              <a:ext cx="72600" cy="231675"/>
            </a:xfrm>
            <a:custGeom>
              <a:avLst/>
              <a:gdLst/>
              <a:ahLst/>
              <a:cxnLst/>
              <a:rect l="l" t="t" r="r" b="b"/>
              <a:pathLst>
                <a:path w="2904" h="9267" fill="none" extrusionOk="0">
                  <a:moveTo>
                    <a:pt x="0" y="1"/>
                  </a:moveTo>
                  <a:lnTo>
                    <a:pt x="2904" y="9267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62"/>
            <p:cNvSpPr/>
            <p:nvPr/>
          </p:nvSpPr>
          <p:spPr>
            <a:xfrm>
              <a:off x="4407875" y="2921600"/>
              <a:ext cx="191750" cy="91650"/>
            </a:xfrm>
            <a:custGeom>
              <a:avLst/>
              <a:gdLst/>
              <a:ahLst/>
              <a:cxnLst/>
              <a:rect l="l" t="t" r="r" b="b"/>
              <a:pathLst>
                <a:path w="7670" h="3666" fill="none" extrusionOk="0">
                  <a:moveTo>
                    <a:pt x="0" y="1"/>
                  </a:moveTo>
                  <a:lnTo>
                    <a:pt x="7670" y="3666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62"/>
            <p:cNvSpPr/>
            <p:nvPr/>
          </p:nvSpPr>
          <p:spPr>
            <a:xfrm>
              <a:off x="4599600" y="2933700"/>
              <a:ext cx="80775" cy="79550"/>
            </a:xfrm>
            <a:custGeom>
              <a:avLst/>
              <a:gdLst/>
              <a:ahLst/>
              <a:cxnLst/>
              <a:rect l="l" t="t" r="r" b="b"/>
              <a:pathLst>
                <a:path w="3231" h="3182" fill="none" extrusionOk="0">
                  <a:moveTo>
                    <a:pt x="1" y="3182"/>
                  </a:moveTo>
                  <a:lnTo>
                    <a:pt x="3231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62"/>
            <p:cNvSpPr/>
            <p:nvPr/>
          </p:nvSpPr>
          <p:spPr>
            <a:xfrm>
              <a:off x="4878750" y="1827450"/>
              <a:ext cx="354150" cy="62025"/>
            </a:xfrm>
            <a:custGeom>
              <a:avLst/>
              <a:gdLst/>
              <a:ahLst/>
              <a:cxnLst/>
              <a:rect l="l" t="t" r="r" b="b"/>
              <a:pathLst>
                <a:path w="14166" h="2481" fill="none" extrusionOk="0">
                  <a:moveTo>
                    <a:pt x="0" y="0"/>
                  </a:moveTo>
                  <a:lnTo>
                    <a:pt x="14165" y="248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62"/>
            <p:cNvSpPr/>
            <p:nvPr/>
          </p:nvSpPr>
          <p:spPr>
            <a:xfrm>
              <a:off x="5092250" y="2503650"/>
              <a:ext cx="252250" cy="135525"/>
            </a:xfrm>
            <a:custGeom>
              <a:avLst/>
              <a:gdLst/>
              <a:ahLst/>
              <a:cxnLst/>
              <a:rect l="l" t="t" r="r" b="b"/>
              <a:pathLst>
                <a:path w="10090" h="5421" fill="none" extrusionOk="0">
                  <a:moveTo>
                    <a:pt x="0" y="5420"/>
                  </a:moveTo>
                  <a:lnTo>
                    <a:pt x="10089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62"/>
            <p:cNvSpPr/>
            <p:nvPr/>
          </p:nvSpPr>
          <p:spPr>
            <a:xfrm>
              <a:off x="4527025" y="2781575"/>
              <a:ext cx="120700" cy="12125"/>
            </a:xfrm>
            <a:custGeom>
              <a:avLst/>
              <a:gdLst/>
              <a:ahLst/>
              <a:cxnLst/>
              <a:rect l="l" t="t" r="r" b="b"/>
              <a:pathLst>
                <a:path w="4828" h="485" fill="none" extrusionOk="0">
                  <a:moveTo>
                    <a:pt x="0" y="1"/>
                  </a:moveTo>
                  <a:lnTo>
                    <a:pt x="4827" y="485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62"/>
            <p:cNvSpPr/>
            <p:nvPr/>
          </p:nvSpPr>
          <p:spPr>
            <a:xfrm>
              <a:off x="4338925" y="2717475"/>
              <a:ext cx="16350" cy="139125"/>
            </a:xfrm>
            <a:custGeom>
              <a:avLst/>
              <a:gdLst/>
              <a:ahLst/>
              <a:cxnLst/>
              <a:rect l="l" t="t" r="r" b="b"/>
              <a:pathLst>
                <a:path w="654" h="5565" fill="none" extrusionOk="0">
                  <a:moveTo>
                    <a:pt x="653" y="0"/>
                  </a:moveTo>
                  <a:lnTo>
                    <a:pt x="0" y="5565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62"/>
            <p:cNvSpPr/>
            <p:nvPr/>
          </p:nvSpPr>
          <p:spPr>
            <a:xfrm>
              <a:off x="4367350" y="2717475"/>
              <a:ext cx="171800" cy="64125"/>
            </a:xfrm>
            <a:custGeom>
              <a:avLst/>
              <a:gdLst/>
              <a:ahLst/>
              <a:cxnLst/>
              <a:rect l="l" t="t" r="r" b="b"/>
              <a:pathLst>
                <a:path w="6872" h="2565" fill="none" extrusionOk="0">
                  <a:moveTo>
                    <a:pt x="0" y="0"/>
                  </a:moveTo>
                  <a:lnTo>
                    <a:pt x="6871" y="2565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62"/>
            <p:cNvSpPr/>
            <p:nvPr/>
          </p:nvSpPr>
          <p:spPr>
            <a:xfrm>
              <a:off x="4250925" y="2757375"/>
              <a:ext cx="88025" cy="99225"/>
            </a:xfrm>
            <a:custGeom>
              <a:avLst/>
              <a:gdLst/>
              <a:ahLst/>
              <a:cxnLst/>
              <a:rect l="l" t="t" r="r" b="b"/>
              <a:pathLst>
                <a:path w="3521" h="3969" fill="none" extrusionOk="0">
                  <a:moveTo>
                    <a:pt x="0" y="1"/>
                  </a:moveTo>
                  <a:lnTo>
                    <a:pt x="3520" y="3969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62"/>
            <p:cNvSpPr/>
            <p:nvPr/>
          </p:nvSpPr>
          <p:spPr>
            <a:xfrm>
              <a:off x="4540925" y="1474825"/>
              <a:ext cx="464250" cy="534400"/>
            </a:xfrm>
            <a:custGeom>
              <a:avLst/>
              <a:gdLst/>
              <a:ahLst/>
              <a:cxnLst/>
              <a:rect l="l" t="t" r="r" b="b"/>
              <a:pathLst>
                <a:path w="18570" h="21376" fill="none" extrusionOk="0">
                  <a:moveTo>
                    <a:pt x="1" y="21376"/>
                  </a:moveTo>
                  <a:lnTo>
                    <a:pt x="18569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62"/>
            <p:cNvSpPr/>
            <p:nvPr/>
          </p:nvSpPr>
          <p:spPr>
            <a:xfrm>
              <a:off x="2083775" y="4509400"/>
              <a:ext cx="120100" cy="103050"/>
            </a:xfrm>
            <a:custGeom>
              <a:avLst/>
              <a:gdLst/>
              <a:ahLst/>
              <a:cxnLst/>
              <a:rect l="l" t="t" r="r" b="b"/>
              <a:pathLst>
                <a:path w="4804" h="4122" extrusionOk="0">
                  <a:moveTo>
                    <a:pt x="2738" y="0"/>
                  </a:moveTo>
                  <a:cubicBezTo>
                    <a:pt x="2231" y="0"/>
                    <a:pt x="1715" y="190"/>
                    <a:pt x="1295" y="613"/>
                  </a:cubicBezTo>
                  <a:cubicBezTo>
                    <a:pt x="1" y="1908"/>
                    <a:pt x="920" y="4121"/>
                    <a:pt x="2759" y="4121"/>
                  </a:cubicBezTo>
                  <a:cubicBezTo>
                    <a:pt x="3884" y="4109"/>
                    <a:pt x="4803" y="3190"/>
                    <a:pt x="4803" y="2065"/>
                  </a:cubicBezTo>
                  <a:cubicBezTo>
                    <a:pt x="4803" y="823"/>
                    <a:pt x="3792" y="0"/>
                    <a:pt x="273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62"/>
            <p:cNvSpPr/>
            <p:nvPr/>
          </p:nvSpPr>
          <p:spPr>
            <a:xfrm>
              <a:off x="2131875" y="454015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0"/>
                  </a:moveTo>
                  <a:cubicBezTo>
                    <a:pt x="375" y="0"/>
                    <a:pt x="0" y="375"/>
                    <a:pt x="0" y="835"/>
                  </a:cubicBezTo>
                  <a:cubicBezTo>
                    <a:pt x="0" y="1295"/>
                    <a:pt x="375" y="1658"/>
                    <a:pt x="835" y="1658"/>
                  </a:cubicBezTo>
                  <a:cubicBezTo>
                    <a:pt x="1282" y="1658"/>
                    <a:pt x="1657" y="1295"/>
                    <a:pt x="1657" y="835"/>
                  </a:cubicBezTo>
                  <a:cubicBezTo>
                    <a:pt x="1657" y="375"/>
                    <a:pt x="1282" y="0"/>
                    <a:pt x="83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62"/>
            <p:cNvSpPr/>
            <p:nvPr/>
          </p:nvSpPr>
          <p:spPr>
            <a:xfrm>
              <a:off x="2149700" y="3967650"/>
              <a:ext cx="120100" cy="102875"/>
            </a:xfrm>
            <a:custGeom>
              <a:avLst/>
              <a:gdLst/>
              <a:ahLst/>
              <a:cxnLst/>
              <a:rect l="l" t="t" r="r" b="b"/>
              <a:pathLst>
                <a:path w="4804" h="4115" extrusionOk="0">
                  <a:moveTo>
                    <a:pt x="2732" y="1"/>
                  </a:moveTo>
                  <a:cubicBezTo>
                    <a:pt x="2228" y="1"/>
                    <a:pt x="1713" y="188"/>
                    <a:pt x="1295" y="606"/>
                  </a:cubicBezTo>
                  <a:cubicBezTo>
                    <a:pt x="1" y="1900"/>
                    <a:pt x="920" y="4114"/>
                    <a:pt x="2747" y="4114"/>
                  </a:cubicBezTo>
                  <a:cubicBezTo>
                    <a:pt x="3884" y="4114"/>
                    <a:pt x="4803" y="3195"/>
                    <a:pt x="4803" y="2058"/>
                  </a:cubicBezTo>
                  <a:cubicBezTo>
                    <a:pt x="4803" y="821"/>
                    <a:pt x="3789" y="1"/>
                    <a:pt x="273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62"/>
            <p:cNvSpPr/>
            <p:nvPr/>
          </p:nvSpPr>
          <p:spPr>
            <a:xfrm>
              <a:off x="2190825" y="3998525"/>
              <a:ext cx="48425" cy="41450"/>
            </a:xfrm>
            <a:custGeom>
              <a:avLst/>
              <a:gdLst/>
              <a:ahLst/>
              <a:cxnLst/>
              <a:rect l="l" t="t" r="r" b="b"/>
              <a:pathLst>
                <a:path w="1937" h="1658" extrusionOk="0">
                  <a:moveTo>
                    <a:pt x="1102" y="0"/>
                  </a:moveTo>
                  <a:cubicBezTo>
                    <a:pt x="364" y="0"/>
                    <a:pt x="1" y="883"/>
                    <a:pt x="521" y="1415"/>
                  </a:cubicBezTo>
                  <a:cubicBezTo>
                    <a:pt x="688" y="1582"/>
                    <a:pt x="894" y="1657"/>
                    <a:pt x="1096" y="1657"/>
                  </a:cubicBezTo>
                  <a:cubicBezTo>
                    <a:pt x="1524" y="1657"/>
                    <a:pt x="1936" y="1323"/>
                    <a:pt x="1936" y="823"/>
                  </a:cubicBezTo>
                  <a:cubicBezTo>
                    <a:pt x="1936" y="363"/>
                    <a:pt x="1561" y="0"/>
                    <a:pt x="1102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62"/>
            <p:cNvSpPr/>
            <p:nvPr/>
          </p:nvSpPr>
          <p:spPr>
            <a:xfrm>
              <a:off x="2412800" y="3351325"/>
              <a:ext cx="120100" cy="103150"/>
            </a:xfrm>
            <a:custGeom>
              <a:avLst/>
              <a:gdLst/>
              <a:ahLst/>
              <a:cxnLst/>
              <a:rect l="l" t="t" r="r" b="b"/>
              <a:pathLst>
                <a:path w="4804" h="4126" extrusionOk="0">
                  <a:moveTo>
                    <a:pt x="2731" y="1"/>
                  </a:moveTo>
                  <a:cubicBezTo>
                    <a:pt x="2227" y="1"/>
                    <a:pt x="1713" y="188"/>
                    <a:pt x="1295" y="606"/>
                  </a:cubicBezTo>
                  <a:cubicBezTo>
                    <a:pt x="1" y="1900"/>
                    <a:pt x="920" y="4126"/>
                    <a:pt x="2747" y="4126"/>
                  </a:cubicBezTo>
                  <a:cubicBezTo>
                    <a:pt x="3884" y="4114"/>
                    <a:pt x="4803" y="3195"/>
                    <a:pt x="4803" y="2070"/>
                  </a:cubicBezTo>
                  <a:cubicBezTo>
                    <a:pt x="4803" y="824"/>
                    <a:pt x="3788" y="1"/>
                    <a:pt x="273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62"/>
            <p:cNvSpPr/>
            <p:nvPr/>
          </p:nvSpPr>
          <p:spPr>
            <a:xfrm>
              <a:off x="2460900" y="3381875"/>
              <a:ext cx="41450" cy="41475"/>
            </a:xfrm>
            <a:custGeom>
              <a:avLst/>
              <a:gdLst/>
              <a:ahLst/>
              <a:cxnLst/>
              <a:rect l="l" t="t" r="r" b="b"/>
              <a:pathLst>
                <a:path w="1658" h="1659" extrusionOk="0">
                  <a:moveTo>
                    <a:pt x="823" y="1"/>
                  </a:moveTo>
                  <a:cubicBezTo>
                    <a:pt x="363" y="1"/>
                    <a:pt x="0" y="376"/>
                    <a:pt x="0" y="835"/>
                  </a:cubicBezTo>
                  <a:cubicBezTo>
                    <a:pt x="0" y="1295"/>
                    <a:pt x="363" y="1658"/>
                    <a:pt x="823" y="1658"/>
                  </a:cubicBezTo>
                  <a:cubicBezTo>
                    <a:pt x="1283" y="1658"/>
                    <a:pt x="1658" y="1295"/>
                    <a:pt x="1658" y="835"/>
                  </a:cubicBezTo>
                  <a:cubicBezTo>
                    <a:pt x="1658" y="376"/>
                    <a:pt x="1283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62"/>
            <p:cNvSpPr/>
            <p:nvPr/>
          </p:nvSpPr>
          <p:spPr>
            <a:xfrm>
              <a:off x="2219875" y="3265425"/>
              <a:ext cx="120375" cy="102875"/>
            </a:xfrm>
            <a:custGeom>
              <a:avLst/>
              <a:gdLst/>
              <a:ahLst/>
              <a:cxnLst/>
              <a:rect l="l" t="t" r="r" b="b"/>
              <a:pathLst>
                <a:path w="4815" h="4115" extrusionOk="0">
                  <a:moveTo>
                    <a:pt x="2735" y="1"/>
                  </a:moveTo>
                  <a:cubicBezTo>
                    <a:pt x="2228" y="1"/>
                    <a:pt x="1713" y="188"/>
                    <a:pt x="1295" y="606"/>
                  </a:cubicBezTo>
                  <a:cubicBezTo>
                    <a:pt x="0" y="1901"/>
                    <a:pt x="920" y="4114"/>
                    <a:pt x="2758" y="4114"/>
                  </a:cubicBezTo>
                  <a:cubicBezTo>
                    <a:pt x="3883" y="4114"/>
                    <a:pt x="4803" y="3195"/>
                    <a:pt x="4815" y="2058"/>
                  </a:cubicBezTo>
                  <a:cubicBezTo>
                    <a:pt x="4815" y="822"/>
                    <a:pt x="3795" y="1"/>
                    <a:pt x="273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62"/>
            <p:cNvSpPr/>
            <p:nvPr/>
          </p:nvSpPr>
          <p:spPr>
            <a:xfrm>
              <a:off x="2267950" y="329630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0"/>
                  </a:moveTo>
                  <a:cubicBezTo>
                    <a:pt x="376" y="0"/>
                    <a:pt x="1" y="363"/>
                    <a:pt x="1" y="823"/>
                  </a:cubicBezTo>
                  <a:cubicBezTo>
                    <a:pt x="1" y="1283"/>
                    <a:pt x="376" y="1658"/>
                    <a:pt x="835" y="1658"/>
                  </a:cubicBezTo>
                  <a:cubicBezTo>
                    <a:pt x="1283" y="1658"/>
                    <a:pt x="1658" y="1283"/>
                    <a:pt x="1658" y="823"/>
                  </a:cubicBezTo>
                  <a:cubicBezTo>
                    <a:pt x="1658" y="363"/>
                    <a:pt x="1283" y="0"/>
                    <a:pt x="83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62"/>
            <p:cNvSpPr/>
            <p:nvPr/>
          </p:nvSpPr>
          <p:spPr>
            <a:xfrm>
              <a:off x="1842150" y="2753150"/>
              <a:ext cx="120075" cy="102850"/>
            </a:xfrm>
            <a:custGeom>
              <a:avLst/>
              <a:gdLst/>
              <a:ahLst/>
              <a:cxnLst/>
              <a:rect l="l" t="t" r="r" b="b"/>
              <a:pathLst>
                <a:path w="4803" h="4114" extrusionOk="0">
                  <a:moveTo>
                    <a:pt x="2730" y="0"/>
                  </a:moveTo>
                  <a:cubicBezTo>
                    <a:pt x="2226" y="0"/>
                    <a:pt x="1712" y="188"/>
                    <a:pt x="1295" y="605"/>
                  </a:cubicBezTo>
                  <a:cubicBezTo>
                    <a:pt x="0" y="1900"/>
                    <a:pt x="920" y="4114"/>
                    <a:pt x="2746" y="4114"/>
                  </a:cubicBezTo>
                  <a:cubicBezTo>
                    <a:pt x="3883" y="4114"/>
                    <a:pt x="4803" y="3194"/>
                    <a:pt x="4803" y="2069"/>
                  </a:cubicBezTo>
                  <a:cubicBezTo>
                    <a:pt x="4803" y="824"/>
                    <a:pt x="3788" y="0"/>
                    <a:pt x="27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62"/>
            <p:cNvSpPr/>
            <p:nvPr/>
          </p:nvSpPr>
          <p:spPr>
            <a:xfrm>
              <a:off x="1890225" y="278400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23" y="0"/>
                  </a:moveTo>
                  <a:cubicBezTo>
                    <a:pt x="376" y="0"/>
                    <a:pt x="1" y="375"/>
                    <a:pt x="1" y="823"/>
                  </a:cubicBezTo>
                  <a:cubicBezTo>
                    <a:pt x="1" y="1283"/>
                    <a:pt x="376" y="1658"/>
                    <a:pt x="823" y="1658"/>
                  </a:cubicBezTo>
                  <a:cubicBezTo>
                    <a:pt x="1283" y="1658"/>
                    <a:pt x="1658" y="1283"/>
                    <a:pt x="1658" y="823"/>
                  </a:cubicBezTo>
                  <a:cubicBezTo>
                    <a:pt x="1658" y="375"/>
                    <a:pt x="1283" y="0"/>
                    <a:pt x="82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62"/>
            <p:cNvSpPr/>
            <p:nvPr/>
          </p:nvSpPr>
          <p:spPr>
            <a:xfrm>
              <a:off x="1965225" y="2040750"/>
              <a:ext cx="120400" cy="103050"/>
            </a:xfrm>
            <a:custGeom>
              <a:avLst/>
              <a:gdLst/>
              <a:ahLst/>
              <a:cxnLst/>
              <a:rect l="l" t="t" r="r" b="b"/>
              <a:pathLst>
                <a:path w="4816" h="4122" extrusionOk="0">
                  <a:moveTo>
                    <a:pt x="2750" y="0"/>
                  </a:moveTo>
                  <a:cubicBezTo>
                    <a:pt x="2244" y="0"/>
                    <a:pt x="1727" y="190"/>
                    <a:pt x="1307" y="614"/>
                  </a:cubicBezTo>
                  <a:cubicBezTo>
                    <a:pt x="1" y="1908"/>
                    <a:pt x="920" y="4122"/>
                    <a:pt x="2759" y="4122"/>
                  </a:cubicBezTo>
                  <a:cubicBezTo>
                    <a:pt x="3896" y="4122"/>
                    <a:pt x="4815" y="3202"/>
                    <a:pt x="4815" y="2065"/>
                  </a:cubicBezTo>
                  <a:cubicBezTo>
                    <a:pt x="4815" y="823"/>
                    <a:pt x="3805" y="0"/>
                    <a:pt x="27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62"/>
            <p:cNvSpPr/>
            <p:nvPr/>
          </p:nvSpPr>
          <p:spPr>
            <a:xfrm>
              <a:off x="2013325" y="207150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1"/>
                  </a:moveTo>
                  <a:cubicBezTo>
                    <a:pt x="375" y="1"/>
                    <a:pt x="0" y="376"/>
                    <a:pt x="0" y="835"/>
                  </a:cubicBezTo>
                  <a:cubicBezTo>
                    <a:pt x="0" y="1295"/>
                    <a:pt x="375" y="1658"/>
                    <a:pt x="835" y="1658"/>
                  </a:cubicBezTo>
                  <a:cubicBezTo>
                    <a:pt x="1294" y="1658"/>
                    <a:pt x="1657" y="1295"/>
                    <a:pt x="1657" y="835"/>
                  </a:cubicBezTo>
                  <a:cubicBezTo>
                    <a:pt x="1657" y="376"/>
                    <a:pt x="1294" y="1"/>
                    <a:pt x="83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62"/>
            <p:cNvSpPr/>
            <p:nvPr/>
          </p:nvSpPr>
          <p:spPr>
            <a:xfrm>
              <a:off x="2199300" y="2345175"/>
              <a:ext cx="120075" cy="102875"/>
            </a:xfrm>
            <a:custGeom>
              <a:avLst/>
              <a:gdLst/>
              <a:ahLst/>
              <a:cxnLst/>
              <a:rect l="l" t="t" r="r" b="b"/>
              <a:pathLst>
                <a:path w="4803" h="4115" extrusionOk="0">
                  <a:moveTo>
                    <a:pt x="2732" y="1"/>
                  </a:moveTo>
                  <a:cubicBezTo>
                    <a:pt x="2228" y="1"/>
                    <a:pt x="1713" y="188"/>
                    <a:pt x="1295" y="606"/>
                  </a:cubicBezTo>
                  <a:cubicBezTo>
                    <a:pt x="1" y="1900"/>
                    <a:pt x="920" y="4114"/>
                    <a:pt x="2759" y="4114"/>
                  </a:cubicBezTo>
                  <a:cubicBezTo>
                    <a:pt x="3884" y="4114"/>
                    <a:pt x="4803" y="3195"/>
                    <a:pt x="4803" y="2058"/>
                  </a:cubicBezTo>
                  <a:cubicBezTo>
                    <a:pt x="4803" y="821"/>
                    <a:pt x="3789" y="1"/>
                    <a:pt x="273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62"/>
            <p:cNvSpPr/>
            <p:nvPr/>
          </p:nvSpPr>
          <p:spPr>
            <a:xfrm>
              <a:off x="2247375" y="2376025"/>
              <a:ext cx="41475" cy="41475"/>
            </a:xfrm>
            <a:custGeom>
              <a:avLst/>
              <a:gdLst/>
              <a:ahLst/>
              <a:cxnLst/>
              <a:rect l="l" t="t" r="r" b="b"/>
              <a:pathLst>
                <a:path w="1659" h="1659" extrusionOk="0">
                  <a:moveTo>
                    <a:pt x="824" y="1"/>
                  </a:moveTo>
                  <a:cubicBezTo>
                    <a:pt x="364" y="1"/>
                    <a:pt x="1" y="376"/>
                    <a:pt x="1" y="824"/>
                  </a:cubicBezTo>
                  <a:cubicBezTo>
                    <a:pt x="1" y="1283"/>
                    <a:pt x="364" y="1658"/>
                    <a:pt x="824" y="1658"/>
                  </a:cubicBezTo>
                  <a:cubicBezTo>
                    <a:pt x="1283" y="1658"/>
                    <a:pt x="1658" y="1283"/>
                    <a:pt x="1658" y="824"/>
                  </a:cubicBezTo>
                  <a:cubicBezTo>
                    <a:pt x="1658" y="376"/>
                    <a:pt x="1283" y="1"/>
                    <a:pt x="82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62"/>
            <p:cNvSpPr/>
            <p:nvPr/>
          </p:nvSpPr>
          <p:spPr>
            <a:xfrm>
              <a:off x="3401425" y="2433800"/>
              <a:ext cx="120075" cy="103150"/>
            </a:xfrm>
            <a:custGeom>
              <a:avLst/>
              <a:gdLst/>
              <a:ahLst/>
              <a:cxnLst/>
              <a:rect l="l" t="t" r="r" b="b"/>
              <a:pathLst>
                <a:path w="4803" h="4126" extrusionOk="0">
                  <a:moveTo>
                    <a:pt x="2730" y="0"/>
                  </a:moveTo>
                  <a:cubicBezTo>
                    <a:pt x="2226" y="0"/>
                    <a:pt x="1712" y="187"/>
                    <a:pt x="1295" y="605"/>
                  </a:cubicBezTo>
                  <a:cubicBezTo>
                    <a:pt x="0" y="1900"/>
                    <a:pt x="920" y="4125"/>
                    <a:pt x="2758" y="4125"/>
                  </a:cubicBezTo>
                  <a:cubicBezTo>
                    <a:pt x="3883" y="4113"/>
                    <a:pt x="4803" y="3194"/>
                    <a:pt x="4803" y="2069"/>
                  </a:cubicBezTo>
                  <a:cubicBezTo>
                    <a:pt x="4803" y="824"/>
                    <a:pt x="3788" y="0"/>
                    <a:pt x="27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62"/>
            <p:cNvSpPr/>
            <p:nvPr/>
          </p:nvSpPr>
          <p:spPr>
            <a:xfrm>
              <a:off x="3449500" y="246465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0"/>
                  </a:moveTo>
                  <a:cubicBezTo>
                    <a:pt x="376" y="0"/>
                    <a:pt x="1" y="375"/>
                    <a:pt x="1" y="835"/>
                  </a:cubicBezTo>
                  <a:cubicBezTo>
                    <a:pt x="1" y="1283"/>
                    <a:pt x="376" y="1658"/>
                    <a:pt x="835" y="1658"/>
                  </a:cubicBezTo>
                  <a:cubicBezTo>
                    <a:pt x="1283" y="1658"/>
                    <a:pt x="1658" y="1283"/>
                    <a:pt x="1658" y="835"/>
                  </a:cubicBezTo>
                  <a:cubicBezTo>
                    <a:pt x="1658" y="375"/>
                    <a:pt x="1283" y="0"/>
                    <a:pt x="83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62"/>
            <p:cNvSpPr/>
            <p:nvPr/>
          </p:nvSpPr>
          <p:spPr>
            <a:xfrm>
              <a:off x="3549000" y="2197525"/>
              <a:ext cx="120075" cy="102925"/>
            </a:xfrm>
            <a:custGeom>
              <a:avLst/>
              <a:gdLst/>
              <a:ahLst/>
              <a:cxnLst/>
              <a:rect l="l" t="t" r="r" b="b"/>
              <a:pathLst>
                <a:path w="4803" h="4117" extrusionOk="0">
                  <a:moveTo>
                    <a:pt x="2737" y="1"/>
                  </a:moveTo>
                  <a:cubicBezTo>
                    <a:pt x="2231" y="1"/>
                    <a:pt x="1715" y="189"/>
                    <a:pt x="1295" y="609"/>
                  </a:cubicBezTo>
                  <a:cubicBezTo>
                    <a:pt x="0" y="1903"/>
                    <a:pt x="908" y="4117"/>
                    <a:pt x="2746" y="4117"/>
                  </a:cubicBezTo>
                  <a:cubicBezTo>
                    <a:pt x="3884" y="4117"/>
                    <a:pt x="4803" y="3197"/>
                    <a:pt x="4803" y="2060"/>
                  </a:cubicBezTo>
                  <a:cubicBezTo>
                    <a:pt x="4803" y="818"/>
                    <a:pt x="3792" y="1"/>
                    <a:pt x="273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62"/>
            <p:cNvSpPr/>
            <p:nvPr/>
          </p:nvSpPr>
          <p:spPr>
            <a:xfrm>
              <a:off x="3597075" y="2228150"/>
              <a:ext cx="41475" cy="41450"/>
            </a:xfrm>
            <a:custGeom>
              <a:avLst/>
              <a:gdLst/>
              <a:ahLst/>
              <a:cxnLst/>
              <a:rect l="l" t="t" r="r" b="b"/>
              <a:pathLst>
                <a:path w="1659" h="1658" extrusionOk="0">
                  <a:moveTo>
                    <a:pt x="823" y="1"/>
                  </a:moveTo>
                  <a:cubicBezTo>
                    <a:pt x="376" y="1"/>
                    <a:pt x="1" y="376"/>
                    <a:pt x="1" y="835"/>
                  </a:cubicBezTo>
                  <a:cubicBezTo>
                    <a:pt x="1" y="1295"/>
                    <a:pt x="376" y="1658"/>
                    <a:pt x="823" y="1658"/>
                  </a:cubicBezTo>
                  <a:cubicBezTo>
                    <a:pt x="1283" y="1658"/>
                    <a:pt x="1658" y="1295"/>
                    <a:pt x="1658" y="835"/>
                  </a:cubicBezTo>
                  <a:cubicBezTo>
                    <a:pt x="1658" y="376"/>
                    <a:pt x="1283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62"/>
            <p:cNvSpPr/>
            <p:nvPr/>
          </p:nvSpPr>
          <p:spPr>
            <a:xfrm>
              <a:off x="3569875" y="3371900"/>
              <a:ext cx="120075" cy="102850"/>
            </a:xfrm>
            <a:custGeom>
              <a:avLst/>
              <a:gdLst/>
              <a:ahLst/>
              <a:cxnLst/>
              <a:rect l="l" t="t" r="r" b="b"/>
              <a:pathLst>
                <a:path w="4803" h="4114" extrusionOk="0">
                  <a:moveTo>
                    <a:pt x="2732" y="0"/>
                  </a:moveTo>
                  <a:cubicBezTo>
                    <a:pt x="2227" y="0"/>
                    <a:pt x="1713" y="187"/>
                    <a:pt x="1295" y="605"/>
                  </a:cubicBezTo>
                  <a:cubicBezTo>
                    <a:pt x="0" y="1900"/>
                    <a:pt x="920" y="4113"/>
                    <a:pt x="2746" y="4113"/>
                  </a:cubicBezTo>
                  <a:cubicBezTo>
                    <a:pt x="3883" y="4113"/>
                    <a:pt x="4803" y="3194"/>
                    <a:pt x="4803" y="2057"/>
                  </a:cubicBezTo>
                  <a:cubicBezTo>
                    <a:pt x="4803" y="821"/>
                    <a:pt x="3788" y="0"/>
                    <a:pt x="27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62"/>
            <p:cNvSpPr/>
            <p:nvPr/>
          </p:nvSpPr>
          <p:spPr>
            <a:xfrm>
              <a:off x="3617950" y="340275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23" y="0"/>
                  </a:moveTo>
                  <a:cubicBezTo>
                    <a:pt x="363" y="0"/>
                    <a:pt x="1" y="375"/>
                    <a:pt x="1" y="823"/>
                  </a:cubicBezTo>
                  <a:cubicBezTo>
                    <a:pt x="1" y="1283"/>
                    <a:pt x="363" y="1658"/>
                    <a:pt x="823" y="1658"/>
                  </a:cubicBezTo>
                  <a:cubicBezTo>
                    <a:pt x="1283" y="1658"/>
                    <a:pt x="1658" y="1283"/>
                    <a:pt x="1658" y="823"/>
                  </a:cubicBezTo>
                  <a:cubicBezTo>
                    <a:pt x="1658" y="375"/>
                    <a:pt x="1283" y="0"/>
                    <a:pt x="82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62"/>
            <p:cNvSpPr/>
            <p:nvPr/>
          </p:nvSpPr>
          <p:spPr>
            <a:xfrm>
              <a:off x="3313425" y="2828375"/>
              <a:ext cx="120375" cy="102925"/>
            </a:xfrm>
            <a:custGeom>
              <a:avLst/>
              <a:gdLst/>
              <a:ahLst/>
              <a:cxnLst/>
              <a:rect l="l" t="t" r="r" b="b"/>
              <a:pathLst>
                <a:path w="4815" h="4117" extrusionOk="0">
                  <a:moveTo>
                    <a:pt x="2749" y="1"/>
                  </a:moveTo>
                  <a:cubicBezTo>
                    <a:pt x="2243" y="1"/>
                    <a:pt x="1726" y="189"/>
                    <a:pt x="1307" y="609"/>
                  </a:cubicBezTo>
                  <a:cubicBezTo>
                    <a:pt x="0" y="1903"/>
                    <a:pt x="919" y="4117"/>
                    <a:pt x="2758" y="4117"/>
                  </a:cubicBezTo>
                  <a:cubicBezTo>
                    <a:pt x="3895" y="4117"/>
                    <a:pt x="4815" y="3197"/>
                    <a:pt x="4815" y="2060"/>
                  </a:cubicBezTo>
                  <a:cubicBezTo>
                    <a:pt x="4815" y="818"/>
                    <a:pt x="3804" y="1"/>
                    <a:pt x="27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62"/>
            <p:cNvSpPr/>
            <p:nvPr/>
          </p:nvSpPr>
          <p:spPr>
            <a:xfrm>
              <a:off x="3354550" y="2859000"/>
              <a:ext cx="48400" cy="41525"/>
            </a:xfrm>
            <a:custGeom>
              <a:avLst/>
              <a:gdLst/>
              <a:ahLst/>
              <a:cxnLst/>
              <a:rect l="l" t="t" r="r" b="b"/>
              <a:pathLst>
                <a:path w="1936" h="1661" extrusionOk="0">
                  <a:moveTo>
                    <a:pt x="1113" y="0"/>
                  </a:moveTo>
                  <a:cubicBezTo>
                    <a:pt x="375" y="0"/>
                    <a:pt x="0" y="896"/>
                    <a:pt x="520" y="1416"/>
                  </a:cubicBezTo>
                  <a:cubicBezTo>
                    <a:pt x="689" y="1585"/>
                    <a:pt x="898" y="1661"/>
                    <a:pt x="1103" y="1661"/>
                  </a:cubicBezTo>
                  <a:cubicBezTo>
                    <a:pt x="1528" y="1661"/>
                    <a:pt x="1936" y="1333"/>
                    <a:pt x="1936" y="835"/>
                  </a:cubicBezTo>
                  <a:cubicBezTo>
                    <a:pt x="1936" y="375"/>
                    <a:pt x="1573" y="0"/>
                    <a:pt x="111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62"/>
            <p:cNvSpPr/>
            <p:nvPr/>
          </p:nvSpPr>
          <p:spPr>
            <a:xfrm>
              <a:off x="3471575" y="2603150"/>
              <a:ext cx="120100" cy="102850"/>
            </a:xfrm>
            <a:custGeom>
              <a:avLst/>
              <a:gdLst/>
              <a:ahLst/>
              <a:cxnLst/>
              <a:rect l="l" t="t" r="r" b="b"/>
              <a:pathLst>
                <a:path w="4804" h="4114" extrusionOk="0">
                  <a:moveTo>
                    <a:pt x="2732" y="0"/>
                  </a:moveTo>
                  <a:cubicBezTo>
                    <a:pt x="2228" y="0"/>
                    <a:pt x="1713" y="187"/>
                    <a:pt x="1295" y="605"/>
                  </a:cubicBezTo>
                  <a:cubicBezTo>
                    <a:pt x="1" y="1900"/>
                    <a:pt x="920" y="4114"/>
                    <a:pt x="2747" y="4114"/>
                  </a:cubicBezTo>
                  <a:cubicBezTo>
                    <a:pt x="3884" y="4114"/>
                    <a:pt x="4803" y="3194"/>
                    <a:pt x="4803" y="2057"/>
                  </a:cubicBezTo>
                  <a:cubicBezTo>
                    <a:pt x="4803" y="821"/>
                    <a:pt x="3789" y="0"/>
                    <a:pt x="27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62"/>
            <p:cNvSpPr/>
            <p:nvPr/>
          </p:nvSpPr>
          <p:spPr>
            <a:xfrm>
              <a:off x="3519675" y="263400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23" y="1"/>
                  </a:moveTo>
                  <a:cubicBezTo>
                    <a:pt x="363" y="1"/>
                    <a:pt x="0" y="363"/>
                    <a:pt x="0" y="823"/>
                  </a:cubicBezTo>
                  <a:cubicBezTo>
                    <a:pt x="0" y="1283"/>
                    <a:pt x="363" y="1658"/>
                    <a:pt x="823" y="1658"/>
                  </a:cubicBezTo>
                  <a:cubicBezTo>
                    <a:pt x="1282" y="1658"/>
                    <a:pt x="1657" y="1283"/>
                    <a:pt x="1657" y="823"/>
                  </a:cubicBezTo>
                  <a:cubicBezTo>
                    <a:pt x="1657" y="363"/>
                    <a:pt x="1282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62"/>
            <p:cNvSpPr/>
            <p:nvPr/>
          </p:nvSpPr>
          <p:spPr>
            <a:xfrm>
              <a:off x="3857775" y="2291950"/>
              <a:ext cx="120375" cy="102850"/>
            </a:xfrm>
            <a:custGeom>
              <a:avLst/>
              <a:gdLst/>
              <a:ahLst/>
              <a:cxnLst/>
              <a:rect l="l" t="t" r="r" b="b"/>
              <a:pathLst>
                <a:path w="4815" h="4114" extrusionOk="0">
                  <a:moveTo>
                    <a:pt x="2744" y="1"/>
                  </a:moveTo>
                  <a:cubicBezTo>
                    <a:pt x="2239" y="1"/>
                    <a:pt x="1725" y="188"/>
                    <a:pt x="1307" y="606"/>
                  </a:cubicBezTo>
                  <a:cubicBezTo>
                    <a:pt x="0" y="1900"/>
                    <a:pt x="920" y="4114"/>
                    <a:pt x="2758" y="4114"/>
                  </a:cubicBezTo>
                  <a:cubicBezTo>
                    <a:pt x="3895" y="4114"/>
                    <a:pt x="4815" y="3195"/>
                    <a:pt x="4815" y="2058"/>
                  </a:cubicBezTo>
                  <a:cubicBezTo>
                    <a:pt x="4815" y="821"/>
                    <a:pt x="3801" y="1"/>
                    <a:pt x="274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62"/>
            <p:cNvSpPr/>
            <p:nvPr/>
          </p:nvSpPr>
          <p:spPr>
            <a:xfrm>
              <a:off x="3898900" y="2322800"/>
              <a:ext cx="48400" cy="41475"/>
            </a:xfrm>
            <a:custGeom>
              <a:avLst/>
              <a:gdLst/>
              <a:ahLst/>
              <a:cxnLst/>
              <a:rect l="l" t="t" r="r" b="b"/>
              <a:pathLst>
                <a:path w="1936" h="1659" extrusionOk="0">
                  <a:moveTo>
                    <a:pt x="1113" y="1"/>
                  </a:moveTo>
                  <a:cubicBezTo>
                    <a:pt x="375" y="1"/>
                    <a:pt x="0" y="896"/>
                    <a:pt x="521" y="1416"/>
                  </a:cubicBezTo>
                  <a:cubicBezTo>
                    <a:pt x="692" y="1583"/>
                    <a:pt x="899" y="1658"/>
                    <a:pt x="1101" y="1658"/>
                  </a:cubicBezTo>
                  <a:cubicBezTo>
                    <a:pt x="1529" y="1658"/>
                    <a:pt x="1936" y="1324"/>
                    <a:pt x="1936" y="824"/>
                  </a:cubicBezTo>
                  <a:cubicBezTo>
                    <a:pt x="1936" y="364"/>
                    <a:pt x="1573" y="1"/>
                    <a:pt x="111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62"/>
            <p:cNvSpPr/>
            <p:nvPr/>
          </p:nvSpPr>
          <p:spPr>
            <a:xfrm>
              <a:off x="4072500" y="2533875"/>
              <a:ext cx="120075" cy="102875"/>
            </a:xfrm>
            <a:custGeom>
              <a:avLst/>
              <a:gdLst/>
              <a:ahLst/>
              <a:cxnLst/>
              <a:rect l="l" t="t" r="r" b="b"/>
              <a:pathLst>
                <a:path w="4803" h="4115" extrusionOk="0">
                  <a:moveTo>
                    <a:pt x="2732" y="1"/>
                  </a:moveTo>
                  <a:cubicBezTo>
                    <a:pt x="2227" y="1"/>
                    <a:pt x="1713" y="188"/>
                    <a:pt x="1294" y="606"/>
                  </a:cubicBezTo>
                  <a:cubicBezTo>
                    <a:pt x="0" y="1901"/>
                    <a:pt x="907" y="4114"/>
                    <a:pt x="2746" y="4114"/>
                  </a:cubicBezTo>
                  <a:cubicBezTo>
                    <a:pt x="3883" y="4114"/>
                    <a:pt x="4802" y="3195"/>
                    <a:pt x="4802" y="2058"/>
                  </a:cubicBezTo>
                  <a:cubicBezTo>
                    <a:pt x="4802" y="822"/>
                    <a:pt x="3788" y="1"/>
                    <a:pt x="273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62"/>
            <p:cNvSpPr/>
            <p:nvPr/>
          </p:nvSpPr>
          <p:spPr>
            <a:xfrm>
              <a:off x="4113625" y="2564750"/>
              <a:ext cx="48400" cy="41450"/>
            </a:xfrm>
            <a:custGeom>
              <a:avLst/>
              <a:gdLst/>
              <a:ahLst/>
              <a:cxnLst/>
              <a:rect l="l" t="t" r="r" b="b"/>
              <a:pathLst>
                <a:path w="1936" h="1658" extrusionOk="0">
                  <a:moveTo>
                    <a:pt x="1113" y="0"/>
                  </a:moveTo>
                  <a:cubicBezTo>
                    <a:pt x="363" y="0"/>
                    <a:pt x="0" y="896"/>
                    <a:pt x="520" y="1416"/>
                  </a:cubicBezTo>
                  <a:cubicBezTo>
                    <a:pt x="687" y="1583"/>
                    <a:pt x="893" y="1657"/>
                    <a:pt x="1096" y="1657"/>
                  </a:cubicBezTo>
                  <a:cubicBezTo>
                    <a:pt x="1523" y="1657"/>
                    <a:pt x="1936" y="1324"/>
                    <a:pt x="1936" y="823"/>
                  </a:cubicBezTo>
                  <a:cubicBezTo>
                    <a:pt x="1936" y="363"/>
                    <a:pt x="1561" y="0"/>
                    <a:pt x="111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62"/>
            <p:cNvSpPr/>
            <p:nvPr/>
          </p:nvSpPr>
          <p:spPr>
            <a:xfrm>
              <a:off x="3851425" y="3723000"/>
              <a:ext cx="120375" cy="102850"/>
            </a:xfrm>
            <a:custGeom>
              <a:avLst/>
              <a:gdLst/>
              <a:ahLst/>
              <a:cxnLst/>
              <a:rect l="l" t="t" r="r" b="b"/>
              <a:pathLst>
                <a:path w="4815" h="4114" extrusionOk="0">
                  <a:moveTo>
                    <a:pt x="2740" y="0"/>
                  </a:moveTo>
                  <a:cubicBezTo>
                    <a:pt x="2234" y="0"/>
                    <a:pt x="1717" y="187"/>
                    <a:pt x="1295" y="606"/>
                  </a:cubicBezTo>
                  <a:cubicBezTo>
                    <a:pt x="0" y="1900"/>
                    <a:pt x="920" y="4114"/>
                    <a:pt x="2758" y="4114"/>
                  </a:cubicBezTo>
                  <a:cubicBezTo>
                    <a:pt x="3895" y="4114"/>
                    <a:pt x="4803" y="3194"/>
                    <a:pt x="4815" y="2057"/>
                  </a:cubicBezTo>
                  <a:cubicBezTo>
                    <a:pt x="4815" y="821"/>
                    <a:pt x="3801" y="0"/>
                    <a:pt x="274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62"/>
            <p:cNvSpPr/>
            <p:nvPr/>
          </p:nvSpPr>
          <p:spPr>
            <a:xfrm>
              <a:off x="3899500" y="3753850"/>
              <a:ext cx="41450" cy="41475"/>
            </a:xfrm>
            <a:custGeom>
              <a:avLst/>
              <a:gdLst/>
              <a:ahLst/>
              <a:cxnLst/>
              <a:rect l="l" t="t" r="r" b="b"/>
              <a:pathLst>
                <a:path w="1658" h="1659" extrusionOk="0">
                  <a:moveTo>
                    <a:pt x="835" y="1"/>
                  </a:moveTo>
                  <a:cubicBezTo>
                    <a:pt x="376" y="1"/>
                    <a:pt x="1" y="364"/>
                    <a:pt x="1" y="823"/>
                  </a:cubicBezTo>
                  <a:cubicBezTo>
                    <a:pt x="1" y="1283"/>
                    <a:pt x="376" y="1658"/>
                    <a:pt x="835" y="1658"/>
                  </a:cubicBezTo>
                  <a:cubicBezTo>
                    <a:pt x="1295" y="1658"/>
                    <a:pt x="1658" y="1283"/>
                    <a:pt x="1658" y="823"/>
                  </a:cubicBezTo>
                  <a:cubicBezTo>
                    <a:pt x="1658" y="364"/>
                    <a:pt x="1295" y="1"/>
                    <a:pt x="83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62"/>
            <p:cNvSpPr/>
            <p:nvPr/>
          </p:nvSpPr>
          <p:spPr>
            <a:xfrm>
              <a:off x="3967850" y="4372300"/>
              <a:ext cx="120075" cy="102850"/>
            </a:xfrm>
            <a:custGeom>
              <a:avLst/>
              <a:gdLst/>
              <a:ahLst/>
              <a:cxnLst/>
              <a:rect l="l" t="t" r="r" b="b"/>
              <a:pathLst>
                <a:path w="4803" h="4114" extrusionOk="0">
                  <a:moveTo>
                    <a:pt x="2732" y="0"/>
                  </a:moveTo>
                  <a:cubicBezTo>
                    <a:pt x="2227" y="0"/>
                    <a:pt x="1713" y="187"/>
                    <a:pt x="1295" y="605"/>
                  </a:cubicBezTo>
                  <a:cubicBezTo>
                    <a:pt x="1" y="1900"/>
                    <a:pt x="920" y="4114"/>
                    <a:pt x="2746" y="4114"/>
                  </a:cubicBezTo>
                  <a:cubicBezTo>
                    <a:pt x="3884" y="4114"/>
                    <a:pt x="4803" y="3194"/>
                    <a:pt x="4803" y="2057"/>
                  </a:cubicBezTo>
                  <a:cubicBezTo>
                    <a:pt x="4803" y="821"/>
                    <a:pt x="3789" y="0"/>
                    <a:pt x="27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62"/>
            <p:cNvSpPr/>
            <p:nvPr/>
          </p:nvSpPr>
          <p:spPr>
            <a:xfrm>
              <a:off x="4015625" y="4403150"/>
              <a:ext cx="41475" cy="41450"/>
            </a:xfrm>
            <a:custGeom>
              <a:avLst/>
              <a:gdLst/>
              <a:ahLst/>
              <a:cxnLst/>
              <a:rect l="l" t="t" r="r" b="b"/>
              <a:pathLst>
                <a:path w="1659" h="1658" extrusionOk="0">
                  <a:moveTo>
                    <a:pt x="835" y="0"/>
                  </a:moveTo>
                  <a:cubicBezTo>
                    <a:pt x="376" y="0"/>
                    <a:pt x="1" y="363"/>
                    <a:pt x="1" y="823"/>
                  </a:cubicBezTo>
                  <a:cubicBezTo>
                    <a:pt x="1" y="1283"/>
                    <a:pt x="376" y="1658"/>
                    <a:pt x="835" y="1658"/>
                  </a:cubicBezTo>
                  <a:cubicBezTo>
                    <a:pt x="1295" y="1658"/>
                    <a:pt x="1658" y="1283"/>
                    <a:pt x="1658" y="823"/>
                  </a:cubicBezTo>
                  <a:cubicBezTo>
                    <a:pt x="1658" y="363"/>
                    <a:pt x="1295" y="0"/>
                    <a:pt x="83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62"/>
            <p:cNvSpPr/>
            <p:nvPr/>
          </p:nvSpPr>
          <p:spPr>
            <a:xfrm>
              <a:off x="4332275" y="3946800"/>
              <a:ext cx="120075" cy="103150"/>
            </a:xfrm>
            <a:custGeom>
              <a:avLst/>
              <a:gdLst/>
              <a:ahLst/>
              <a:cxnLst/>
              <a:rect l="l" t="t" r="r" b="b"/>
              <a:pathLst>
                <a:path w="4803" h="4126" extrusionOk="0">
                  <a:moveTo>
                    <a:pt x="2730" y="0"/>
                  </a:moveTo>
                  <a:cubicBezTo>
                    <a:pt x="2226" y="0"/>
                    <a:pt x="1712" y="187"/>
                    <a:pt x="1294" y="605"/>
                  </a:cubicBezTo>
                  <a:cubicBezTo>
                    <a:pt x="0" y="1912"/>
                    <a:pt x="919" y="4125"/>
                    <a:pt x="2746" y="4125"/>
                  </a:cubicBezTo>
                  <a:cubicBezTo>
                    <a:pt x="3883" y="4125"/>
                    <a:pt x="4803" y="3206"/>
                    <a:pt x="4803" y="2069"/>
                  </a:cubicBezTo>
                  <a:cubicBezTo>
                    <a:pt x="4803" y="824"/>
                    <a:pt x="3787" y="0"/>
                    <a:pt x="27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62"/>
            <p:cNvSpPr/>
            <p:nvPr/>
          </p:nvSpPr>
          <p:spPr>
            <a:xfrm>
              <a:off x="4373400" y="3977650"/>
              <a:ext cx="48400" cy="41525"/>
            </a:xfrm>
            <a:custGeom>
              <a:avLst/>
              <a:gdLst/>
              <a:ahLst/>
              <a:cxnLst/>
              <a:rect l="l" t="t" r="r" b="b"/>
              <a:pathLst>
                <a:path w="1936" h="1661" extrusionOk="0">
                  <a:moveTo>
                    <a:pt x="1101" y="0"/>
                  </a:moveTo>
                  <a:cubicBezTo>
                    <a:pt x="363" y="0"/>
                    <a:pt x="0" y="896"/>
                    <a:pt x="520" y="1416"/>
                  </a:cubicBezTo>
                  <a:cubicBezTo>
                    <a:pt x="689" y="1585"/>
                    <a:pt x="898" y="1660"/>
                    <a:pt x="1103" y="1660"/>
                  </a:cubicBezTo>
                  <a:cubicBezTo>
                    <a:pt x="1528" y="1660"/>
                    <a:pt x="1936" y="1333"/>
                    <a:pt x="1936" y="835"/>
                  </a:cubicBezTo>
                  <a:cubicBezTo>
                    <a:pt x="1936" y="375"/>
                    <a:pt x="1561" y="0"/>
                    <a:pt x="110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62"/>
            <p:cNvSpPr/>
            <p:nvPr/>
          </p:nvSpPr>
          <p:spPr>
            <a:xfrm>
              <a:off x="4373700" y="3087000"/>
              <a:ext cx="120075" cy="102875"/>
            </a:xfrm>
            <a:custGeom>
              <a:avLst/>
              <a:gdLst/>
              <a:ahLst/>
              <a:cxnLst/>
              <a:rect l="l" t="t" r="r" b="b"/>
              <a:pathLst>
                <a:path w="4803" h="4115" extrusionOk="0">
                  <a:moveTo>
                    <a:pt x="2732" y="1"/>
                  </a:moveTo>
                  <a:cubicBezTo>
                    <a:pt x="2227" y="1"/>
                    <a:pt x="1713" y="188"/>
                    <a:pt x="1295" y="606"/>
                  </a:cubicBezTo>
                  <a:cubicBezTo>
                    <a:pt x="0" y="1901"/>
                    <a:pt x="920" y="4114"/>
                    <a:pt x="2746" y="4114"/>
                  </a:cubicBezTo>
                  <a:cubicBezTo>
                    <a:pt x="3883" y="4114"/>
                    <a:pt x="4803" y="3195"/>
                    <a:pt x="4803" y="2058"/>
                  </a:cubicBezTo>
                  <a:cubicBezTo>
                    <a:pt x="4803" y="822"/>
                    <a:pt x="3789" y="1"/>
                    <a:pt x="273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62"/>
            <p:cNvSpPr/>
            <p:nvPr/>
          </p:nvSpPr>
          <p:spPr>
            <a:xfrm>
              <a:off x="4414825" y="3117875"/>
              <a:ext cx="48425" cy="41450"/>
            </a:xfrm>
            <a:custGeom>
              <a:avLst/>
              <a:gdLst/>
              <a:ahLst/>
              <a:cxnLst/>
              <a:rect l="l" t="t" r="r" b="b"/>
              <a:pathLst>
                <a:path w="1937" h="1658" extrusionOk="0">
                  <a:moveTo>
                    <a:pt x="1101" y="0"/>
                  </a:moveTo>
                  <a:cubicBezTo>
                    <a:pt x="363" y="0"/>
                    <a:pt x="1" y="895"/>
                    <a:pt x="521" y="1416"/>
                  </a:cubicBezTo>
                  <a:cubicBezTo>
                    <a:pt x="688" y="1583"/>
                    <a:pt x="894" y="1657"/>
                    <a:pt x="1096" y="1657"/>
                  </a:cubicBezTo>
                  <a:cubicBezTo>
                    <a:pt x="1524" y="1657"/>
                    <a:pt x="1936" y="1324"/>
                    <a:pt x="1936" y="823"/>
                  </a:cubicBezTo>
                  <a:cubicBezTo>
                    <a:pt x="1936" y="363"/>
                    <a:pt x="1561" y="0"/>
                    <a:pt x="110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62"/>
            <p:cNvSpPr/>
            <p:nvPr/>
          </p:nvSpPr>
          <p:spPr>
            <a:xfrm>
              <a:off x="4262700" y="2803350"/>
              <a:ext cx="120300" cy="102850"/>
            </a:xfrm>
            <a:custGeom>
              <a:avLst/>
              <a:gdLst/>
              <a:ahLst/>
              <a:cxnLst/>
              <a:rect l="l" t="t" r="r" b="b"/>
              <a:pathLst>
                <a:path w="4812" h="4114" extrusionOk="0">
                  <a:moveTo>
                    <a:pt x="2735" y="0"/>
                  </a:moveTo>
                  <a:cubicBezTo>
                    <a:pt x="2229" y="0"/>
                    <a:pt x="1714" y="187"/>
                    <a:pt x="1295" y="606"/>
                  </a:cubicBezTo>
                  <a:cubicBezTo>
                    <a:pt x="1" y="1900"/>
                    <a:pt x="920" y="4114"/>
                    <a:pt x="2747" y="4114"/>
                  </a:cubicBezTo>
                  <a:cubicBezTo>
                    <a:pt x="3884" y="4114"/>
                    <a:pt x="4803" y="3194"/>
                    <a:pt x="4803" y="2057"/>
                  </a:cubicBezTo>
                  <a:cubicBezTo>
                    <a:pt x="4811" y="821"/>
                    <a:pt x="3794" y="0"/>
                    <a:pt x="273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62"/>
            <p:cNvSpPr/>
            <p:nvPr/>
          </p:nvSpPr>
          <p:spPr>
            <a:xfrm>
              <a:off x="4303850" y="2833900"/>
              <a:ext cx="48400" cy="41650"/>
            </a:xfrm>
            <a:custGeom>
              <a:avLst/>
              <a:gdLst/>
              <a:ahLst/>
              <a:cxnLst/>
              <a:rect l="l" t="t" r="r" b="b"/>
              <a:pathLst>
                <a:path w="1936" h="1666" extrusionOk="0">
                  <a:moveTo>
                    <a:pt x="1101" y="0"/>
                  </a:moveTo>
                  <a:cubicBezTo>
                    <a:pt x="363" y="0"/>
                    <a:pt x="0" y="896"/>
                    <a:pt x="520" y="1416"/>
                  </a:cubicBezTo>
                  <a:cubicBezTo>
                    <a:pt x="689" y="1589"/>
                    <a:pt x="898" y="1666"/>
                    <a:pt x="1103" y="1666"/>
                  </a:cubicBezTo>
                  <a:cubicBezTo>
                    <a:pt x="1528" y="1666"/>
                    <a:pt x="1936" y="1333"/>
                    <a:pt x="1936" y="835"/>
                  </a:cubicBezTo>
                  <a:cubicBezTo>
                    <a:pt x="1936" y="375"/>
                    <a:pt x="1561" y="0"/>
                    <a:pt x="110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62"/>
            <p:cNvSpPr/>
            <p:nvPr/>
          </p:nvSpPr>
          <p:spPr>
            <a:xfrm>
              <a:off x="4621375" y="3199925"/>
              <a:ext cx="120400" cy="103050"/>
            </a:xfrm>
            <a:custGeom>
              <a:avLst/>
              <a:gdLst/>
              <a:ahLst/>
              <a:cxnLst/>
              <a:rect l="l" t="t" r="r" b="b"/>
              <a:pathLst>
                <a:path w="4816" h="4122" extrusionOk="0">
                  <a:moveTo>
                    <a:pt x="2738" y="0"/>
                  </a:moveTo>
                  <a:cubicBezTo>
                    <a:pt x="2231" y="0"/>
                    <a:pt x="1715" y="190"/>
                    <a:pt x="1295" y="613"/>
                  </a:cubicBezTo>
                  <a:cubicBezTo>
                    <a:pt x="1" y="1908"/>
                    <a:pt x="920" y="4122"/>
                    <a:pt x="2759" y="4122"/>
                  </a:cubicBezTo>
                  <a:cubicBezTo>
                    <a:pt x="3884" y="4122"/>
                    <a:pt x="4803" y="3202"/>
                    <a:pt x="4815" y="2065"/>
                  </a:cubicBezTo>
                  <a:cubicBezTo>
                    <a:pt x="4807" y="823"/>
                    <a:pt x="3794" y="0"/>
                    <a:pt x="273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62"/>
            <p:cNvSpPr/>
            <p:nvPr/>
          </p:nvSpPr>
          <p:spPr>
            <a:xfrm>
              <a:off x="4669475" y="3230675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0"/>
                  </a:moveTo>
                  <a:cubicBezTo>
                    <a:pt x="375" y="0"/>
                    <a:pt x="0" y="375"/>
                    <a:pt x="0" y="835"/>
                  </a:cubicBezTo>
                  <a:cubicBezTo>
                    <a:pt x="0" y="1295"/>
                    <a:pt x="375" y="1658"/>
                    <a:pt x="835" y="1658"/>
                  </a:cubicBezTo>
                  <a:cubicBezTo>
                    <a:pt x="1282" y="1658"/>
                    <a:pt x="1657" y="1295"/>
                    <a:pt x="1657" y="835"/>
                  </a:cubicBezTo>
                  <a:cubicBezTo>
                    <a:pt x="1657" y="375"/>
                    <a:pt x="1282" y="0"/>
                    <a:pt x="83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62"/>
            <p:cNvSpPr/>
            <p:nvPr/>
          </p:nvSpPr>
          <p:spPr>
            <a:xfrm>
              <a:off x="4021975" y="2689275"/>
              <a:ext cx="120100" cy="102925"/>
            </a:xfrm>
            <a:custGeom>
              <a:avLst/>
              <a:gdLst/>
              <a:ahLst/>
              <a:cxnLst/>
              <a:rect l="l" t="t" r="r" b="b"/>
              <a:pathLst>
                <a:path w="4804" h="4117" extrusionOk="0">
                  <a:moveTo>
                    <a:pt x="2738" y="0"/>
                  </a:moveTo>
                  <a:cubicBezTo>
                    <a:pt x="2231" y="0"/>
                    <a:pt x="1715" y="188"/>
                    <a:pt x="1295" y="608"/>
                  </a:cubicBezTo>
                  <a:cubicBezTo>
                    <a:pt x="1" y="1902"/>
                    <a:pt x="908" y="4116"/>
                    <a:pt x="2747" y="4116"/>
                  </a:cubicBezTo>
                  <a:cubicBezTo>
                    <a:pt x="3884" y="4116"/>
                    <a:pt x="4803" y="3197"/>
                    <a:pt x="4803" y="2060"/>
                  </a:cubicBezTo>
                  <a:cubicBezTo>
                    <a:pt x="4803" y="817"/>
                    <a:pt x="3793" y="0"/>
                    <a:pt x="273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62"/>
            <p:cNvSpPr/>
            <p:nvPr/>
          </p:nvSpPr>
          <p:spPr>
            <a:xfrm>
              <a:off x="4062800" y="2719875"/>
              <a:ext cx="48425" cy="41550"/>
            </a:xfrm>
            <a:custGeom>
              <a:avLst/>
              <a:gdLst/>
              <a:ahLst/>
              <a:cxnLst/>
              <a:rect l="l" t="t" r="r" b="b"/>
              <a:pathLst>
                <a:path w="1937" h="1662" extrusionOk="0">
                  <a:moveTo>
                    <a:pt x="1114" y="1"/>
                  </a:moveTo>
                  <a:cubicBezTo>
                    <a:pt x="376" y="1"/>
                    <a:pt x="1" y="896"/>
                    <a:pt x="521" y="1416"/>
                  </a:cubicBezTo>
                  <a:cubicBezTo>
                    <a:pt x="694" y="1585"/>
                    <a:pt x="904" y="1661"/>
                    <a:pt x="1109" y="1661"/>
                  </a:cubicBezTo>
                  <a:cubicBezTo>
                    <a:pt x="1534" y="1661"/>
                    <a:pt x="1936" y="1334"/>
                    <a:pt x="1936" y="836"/>
                  </a:cubicBezTo>
                  <a:cubicBezTo>
                    <a:pt x="1936" y="376"/>
                    <a:pt x="1573" y="1"/>
                    <a:pt x="11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62"/>
            <p:cNvSpPr/>
            <p:nvPr/>
          </p:nvSpPr>
          <p:spPr>
            <a:xfrm>
              <a:off x="4233675" y="2303750"/>
              <a:ext cx="120075" cy="102850"/>
            </a:xfrm>
            <a:custGeom>
              <a:avLst/>
              <a:gdLst/>
              <a:ahLst/>
              <a:cxnLst/>
              <a:rect l="l" t="t" r="r" b="b"/>
              <a:pathLst>
                <a:path w="4803" h="4114" extrusionOk="0">
                  <a:moveTo>
                    <a:pt x="2732" y="0"/>
                  </a:moveTo>
                  <a:cubicBezTo>
                    <a:pt x="2228" y="0"/>
                    <a:pt x="1713" y="187"/>
                    <a:pt x="1295" y="606"/>
                  </a:cubicBezTo>
                  <a:cubicBezTo>
                    <a:pt x="1" y="1900"/>
                    <a:pt x="908" y="4114"/>
                    <a:pt x="2747" y="4114"/>
                  </a:cubicBezTo>
                  <a:cubicBezTo>
                    <a:pt x="3884" y="4114"/>
                    <a:pt x="4803" y="3194"/>
                    <a:pt x="4803" y="2057"/>
                  </a:cubicBezTo>
                  <a:cubicBezTo>
                    <a:pt x="4803" y="821"/>
                    <a:pt x="3789" y="0"/>
                    <a:pt x="27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62"/>
            <p:cNvSpPr/>
            <p:nvPr/>
          </p:nvSpPr>
          <p:spPr>
            <a:xfrm>
              <a:off x="4274500" y="2334600"/>
              <a:ext cx="48725" cy="41450"/>
            </a:xfrm>
            <a:custGeom>
              <a:avLst/>
              <a:gdLst/>
              <a:ahLst/>
              <a:cxnLst/>
              <a:rect l="l" t="t" r="r" b="b"/>
              <a:pathLst>
                <a:path w="1949" h="1658" extrusionOk="0">
                  <a:moveTo>
                    <a:pt x="1114" y="1"/>
                  </a:moveTo>
                  <a:cubicBezTo>
                    <a:pt x="376" y="1"/>
                    <a:pt x="1" y="896"/>
                    <a:pt x="533" y="1416"/>
                  </a:cubicBezTo>
                  <a:cubicBezTo>
                    <a:pt x="700" y="1583"/>
                    <a:pt x="905" y="1658"/>
                    <a:pt x="1105" y="1658"/>
                  </a:cubicBezTo>
                  <a:cubicBezTo>
                    <a:pt x="1529" y="1658"/>
                    <a:pt x="1936" y="1324"/>
                    <a:pt x="1936" y="823"/>
                  </a:cubicBezTo>
                  <a:cubicBezTo>
                    <a:pt x="1948" y="364"/>
                    <a:pt x="1573" y="1"/>
                    <a:pt x="11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62"/>
            <p:cNvSpPr/>
            <p:nvPr/>
          </p:nvSpPr>
          <p:spPr>
            <a:xfrm>
              <a:off x="4318350" y="2590375"/>
              <a:ext cx="120100" cy="102925"/>
            </a:xfrm>
            <a:custGeom>
              <a:avLst/>
              <a:gdLst/>
              <a:ahLst/>
              <a:cxnLst/>
              <a:rect l="l" t="t" r="r" b="b"/>
              <a:pathLst>
                <a:path w="4804" h="4117" extrusionOk="0">
                  <a:moveTo>
                    <a:pt x="2731" y="0"/>
                  </a:moveTo>
                  <a:cubicBezTo>
                    <a:pt x="2226" y="0"/>
                    <a:pt x="1711" y="188"/>
                    <a:pt x="1295" y="608"/>
                  </a:cubicBezTo>
                  <a:cubicBezTo>
                    <a:pt x="1" y="1903"/>
                    <a:pt x="920" y="4104"/>
                    <a:pt x="2747" y="4116"/>
                  </a:cubicBezTo>
                  <a:cubicBezTo>
                    <a:pt x="3884" y="4104"/>
                    <a:pt x="4803" y="3185"/>
                    <a:pt x="4803" y="2048"/>
                  </a:cubicBezTo>
                  <a:cubicBezTo>
                    <a:pt x="4795" y="814"/>
                    <a:pt x="3783" y="0"/>
                    <a:pt x="2731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62"/>
            <p:cNvSpPr/>
            <p:nvPr/>
          </p:nvSpPr>
          <p:spPr>
            <a:xfrm>
              <a:off x="4359175" y="2621000"/>
              <a:ext cx="48725" cy="41350"/>
            </a:xfrm>
            <a:custGeom>
              <a:avLst/>
              <a:gdLst/>
              <a:ahLst/>
              <a:cxnLst/>
              <a:rect l="l" t="t" r="r" b="b"/>
              <a:pathLst>
                <a:path w="1949" h="1654" extrusionOk="0">
                  <a:moveTo>
                    <a:pt x="1114" y="0"/>
                  </a:moveTo>
                  <a:cubicBezTo>
                    <a:pt x="376" y="0"/>
                    <a:pt x="1" y="883"/>
                    <a:pt x="533" y="1404"/>
                  </a:cubicBezTo>
                  <a:cubicBezTo>
                    <a:pt x="702" y="1577"/>
                    <a:pt x="911" y="1654"/>
                    <a:pt x="1115" y="1654"/>
                  </a:cubicBezTo>
                  <a:cubicBezTo>
                    <a:pt x="1541" y="1654"/>
                    <a:pt x="1948" y="1321"/>
                    <a:pt x="1948" y="823"/>
                  </a:cubicBezTo>
                  <a:cubicBezTo>
                    <a:pt x="1948" y="363"/>
                    <a:pt x="1573" y="0"/>
                    <a:pt x="11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62"/>
            <p:cNvSpPr/>
            <p:nvPr/>
          </p:nvSpPr>
          <p:spPr>
            <a:xfrm>
              <a:off x="4394250" y="1634200"/>
              <a:ext cx="120400" cy="102850"/>
            </a:xfrm>
            <a:custGeom>
              <a:avLst/>
              <a:gdLst/>
              <a:ahLst/>
              <a:cxnLst/>
              <a:rect l="l" t="t" r="r" b="b"/>
              <a:pathLst>
                <a:path w="4816" h="4114" extrusionOk="0">
                  <a:moveTo>
                    <a:pt x="2733" y="0"/>
                  </a:moveTo>
                  <a:cubicBezTo>
                    <a:pt x="2228" y="0"/>
                    <a:pt x="1714" y="187"/>
                    <a:pt x="1295" y="606"/>
                  </a:cubicBezTo>
                  <a:cubicBezTo>
                    <a:pt x="1" y="1900"/>
                    <a:pt x="920" y="4114"/>
                    <a:pt x="2759" y="4114"/>
                  </a:cubicBezTo>
                  <a:cubicBezTo>
                    <a:pt x="3884" y="4114"/>
                    <a:pt x="4803" y="3194"/>
                    <a:pt x="4815" y="2057"/>
                  </a:cubicBezTo>
                  <a:cubicBezTo>
                    <a:pt x="4807" y="821"/>
                    <a:pt x="3791" y="0"/>
                    <a:pt x="273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62"/>
            <p:cNvSpPr/>
            <p:nvPr/>
          </p:nvSpPr>
          <p:spPr>
            <a:xfrm>
              <a:off x="4442350" y="166505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1"/>
                  </a:moveTo>
                  <a:cubicBezTo>
                    <a:pt x="375" y="1"/>
                    <a:pt x="0" y="363"/>
                    <a:pt x="0" y="823"/>
                  </a:cubicBezTo>
                  <a:cubicBezTo>
                    <a:pt x="0" y="1283"/>
                    <a:pt x="375" y="1658"/>
                    <a:pt x="835" y="1658"/>
                  </a:cubicBezTo>
                  <a:cubicBezTo>
                    <a:pt x="1283" y="1658"/>
                    <a:pt x="1658" y="1283"/>
                    <a:pt x="1658" y="823"/>
                  </a:cubicBezTo>
                  <a:cubicBezTo>
                    <a:pt x="1658" y="363"/>
                    <a:pt x="1283" y="1"/>
                    <a:pt x="83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62"/>
            <p:cNvSpPr/>
            <p:nvPr/>
          </p:nvSpPr>
          <p:spPr>
            <a:xfrm>
              <a:off x="4894150" y="2876825"/>
              <a:ext cx="120100" cy="102875"/>
            </a:xfrm>
            <a:custGeom>
              <a:avLst/>
              <a:gdLst/>
              <a:ahLst/>
              <a:cxnLst/>
              <a:rect l="l" t="t" r="r" b="b"/>
              <a:pathLst>
                <a:path w="4804" h="4115" extrusionOk="0">
                  <a:moveTo>
                    <a:pt x="2732" y="1"/>
                  </a:moveTo>
                  <a:cubicBezTo>
                    <a:pt x="2228" y="1"/>
                    <a:pt x="1714" y="188"/>
                    <a:pt x="1295" y="606"/>
                  </a:cubicBezTo>
                  <a:cubicBezTo>
                    <a:pt x="1" y="1900"/>
                    <a:pt x="920" y="4114"/>
                    <a:pt x="2747" y="4114"/>
                  </a:cubicBezTo>
                  <a:cubicBezTo>
                    <a:pt x="3884" y="4114"/>
                    <a:pt x="4803" y="3195"/>
                    <a:pt x="4803" y="2058"/>
                  </a:cubicBezTo>
                  <a:cubicBezTo>
                    <a:pt x="4803" y="821"/>
                    <a:pt x="3789" y="1"/>
                    <a:pt x="273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62"/>
            <p:cNvSpPr/>
            <p:nvPr/>
          </p:nvSpPr>
          <p:spPr>
            <a:xfrm>
              <a:off x="4935300" y="2907375"/>
              <a:ext cx="48400" cy="41550"/>
            </a:xfrm>
            <a:custGeom>
              <a:avLst/>
              <a:gdLst/>
              <a:ahLst/>
              <a:cxnLst/>
              <a:rect l="l" t="t" r="r" b="b"/>
              <a:pathLst>
                <a:path w="1936" h="1662" extrusionOk="0">
                  <a:moveTo>
                    <a:pt x="1101" y="1"/>
                  </a:moveTo>
                  <a:cubicBezTo>
                    <a:pt x="363" y="1"/>
                    <a:pt x="0" y="896"/>
                    <a:pt x="520" y="1416"/>
                  </a:cubicBezTo>
                  <a:cubicBezTo>
                    <a:pt x="689" y="1585"/>
                    <a:pt x="898" y="1661"/>
                    <a:pt x="1102" y="1661"/>
                  </a:cubicBezTo>
                  <a:cubicBezTo>
                    <a:pt x="1528" y="1661"/>
                    <a:pt x="1936" y="1334"/>
                    <a:pt x="1936" y="836"/>
                  </a:cubicBezTo>
                  <a:cubicBezTo>
                    <a:pt x="1936" y="376"/>
                    <a:pt x="1561" y="1"/>
                    <a:pt x="110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62"/>
            <p:cNvSpPr/>
            <p:nvPr/>
          </p:nvSpPr>
          <p:spPr>
            <a:xfrm>
              <a:off x="4915025" y="1435200"/>
              <a:ext cx="120100" cy="102850"/>
            </a:xfrm>
            <a:custGeom>
              <a:avLst/>
              <a:gdLst/>
              <a:ahLst/>
              <a:cxnLst/>
              <a:rect l="l" t="t" r="r" b="b"/>
              <a:pathLst>
                <a:path w="4804" h="4114" extrusionOk="0">
                  <a:moveTo>
                    <a:pt x="2732" y="0"/>
                  </a:moveTo>
                  <a:cubicBezTo>
                    <a:pt x="2228" y="0"/>
                    <a:pt x="1713" y="188"/>
                    <a:pt x="1295" y="606"/>
                  </a:cubicBezTo>
                  <a:cubicBezTo>
                    <a:pt x="1" y="1900"/>
                    <a:pt x="908" y="4114"/>
                    <a:pt x="2747" y="4114"/>
                  </a:cubicBezTo>
                  <a:cubicBezTo>
                    <a:pt x="3872" y="4114"/>
                    <a:pt x="4791" y="3195"/>
                    <a:pt x="4803" y="2057"/>
                  </a:cubicBezTo>
                  <a:cubicBezTo>
                    <a:pt x="4803" y="821"/>
                    <a:pt x="3789" y="0"/>
                    <a:pt x="27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62"/>
            <p:cNvSpPr/>
            <p:nvPr/>
          </p:nvSpPr>
          <p:spPr>
            <a:xfrm>
              <a:off x="4962800" y="1466050"/>
              <a:ext cx="41475" cy="41475"/>
            </a:xfrm>
            <a:custGeom>
              <a:avLst/>
              <a:gdLst/>
              <a:ahLst/>
              <a:cxnLst/>
              <a:rect l="l" t="t" r="r" b="b"/>
              <a:pathLst>
                <a:path w="1659" h="1659" extrusionOk="0">
                  <a:moveTo>
                    <a:pt x="836" y="1"/>
                  </a:moveTo>
                  <a:cubicBezTo>
                    <a:pt x="376" y="1"/>
                    <a:pt x="1" y="364"/>
                    <a:pt x="1" y="823"/>
                  </a:cubicBezTo>
                  <a:cubicBezTo>
                    <a:pt x="1" y="1283"/>
                    <a:pt x="376" y="1658"/>
                    <a:pt x="836" y="1658"/>
                  </a:cubicBezTo>
                  <a:cubicBezTo>
                    <a:pt x="1283" y="1658"/>
                    <a:pt x="1658" y="1283"/>
                    <a:pt x="1658" y="823"/>
                  </a:cubicBezTo>
                  <a:cubicBezTo>
                    <a:pt x="1658" y="364"/>
                    <a:pt x="1283" y="1"/>
                    <a:pt x="836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62"/>
            <p:cNvSpPr/>
            <p:nvPr/>
          </p:nvSpPr>
          <p:spPr>
            <a:xfrm>
              <a:off x="5924800" y="2946025"/>
              <a:ext cx="120100" cy="102925"/>
            </a:xfrm>
            <a:custGeom>
              <a:avLst/>
              <a:gdLst/>
              <a:ahLst/>
              <a:cxnLst/>
              <a:rect l="l" t="t" r="r" b="b"/>
              <a:pathLst>
                <a:path w="4804" h="4117" extrusionOk="0">
                  <a:moveTo>
                    <a:pt x="2738" y="0"/>
                  </a:moveTo>
                  <a:cubicBezTo>
                    <a:pt x="2231" y="0"/>
                    <a:pt x="1715" y="188"/>
                    <a:pt x="1295" y="608"/>
                  </a:cubicBezTo>
                  <a:cubicBezTo>
                    <a:pt x="1" y="1903"/>
                    <a:pt x="920" y="4116"/>
                    <a:pt x="2747" y="4116"/>
                  </a:cubicBezTo>
                  <a:cubicBezTo>
                    <a:pt x="3884" y="4116"/>
                    <a:pt x="4803" y="3197"/>
                    <a:pt x="4803" y="2060"/>
                  </a:cubicBezTo>
                  <a:cubicBezTo>
                    <a:pt x="4803" y="817"/>
                    <a:pt x="3792" y="0"/>
                    <a:pt x="273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62"/>
            <p:cNvSpPr/>
            <p:nvPr/>
          </p:nvSpPr>
          <p:spPr>
            <a:xfrm>
              <a:off x="5965925" y="2976650"/>
              <a:ext cx="48425" cy="41525"/>
            </a:xfrm>
            <a:custGeom>
              <a:avLst/>
              <a:gdLst/>
              <a:ahLst/>
              <a:cxnLst/>
              <a:rect l="l" t="t" r="r" b="b"/>
              <a:pathLst>
                <a:path w="1937" h="1661" extrusionOk="0">
                  <a:moveTo>
                    <a:pt x="1114" y="0"/>
                  </a:moveTo>
                  <a:cubicBezTo>
                    <a:pt x="364" y="0"/>
                    <a:pt x="1" y="895"/>
                    <a:pt x="521" y="1415"/>
                  </a:cubicBezTo>
                  <a:cubicBezTo>
                    <a:pt x="690" y="1584"/>
                    <a:pt x="899" y="1660"/>
                    <a:pt x="1103" y="1660"/>
                  </a:cubicBezTo>
                  <a:cubicBezTo>
                    <a:pt x="1528" y="1660"/>
                    <a:pt x="1936" y="1333"/>
                    <a:pt x="1936" y="835"/>
                  </a:cubicBezTo>
                  <a:cubicBezTo>
                    <a:pt x="1936" y="375"/>
                    <a:pt x="1561" y="0"/>
                    <a:pt x="11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62"/>
            <p:cNvSpPr/>
            <p:nvPr/>
          </p:nvSpPr>
          <p:spPr>
            <a:xfrm>
              <a:off x="5966250" y="3510025"/>
              <a:ext cx="120075" cy="102925"/>
            </a:xfrm>
            <a:custGeom>
              <a:avLst/>
              <a:gdLst/>
              <a:ahLst/>
              <a:cxnLst/>
              <a:rect l="l" t="t" r="r" b="b"/>
              <a:pathLst>
                <a:path w="4803" h="4117" extrusionOk="0">
                  <a:moveTo>
                    <a:pt x="2737" y="1"/>
                  </a:moveTo>
                  <a:cubicBezTo>
                    <a:pt x="2231" y="1"/>
                    <a:pt x="1714" y="189"/>
                    <a:pt x="1294" y="609"/>
                  </a:cubicBezTo>
                  <a:cubicBezTo>
                    <a:pt x="0" y="1903"/>
                    <a:pt x="919" y="4117"/>
                    <a:pt x="2746" y="4117"/>
                  </a:cubicBezTo>
                  <a:cubicBezTo>
                    <a:pt x="3883" y="4117"/>
                    <a:pt x="4802" y="3185"/>
                    <a:pt x="4802" y="2060"/>
                  </a:cubicBezTo>
                  <a:cubicBezTo>
                    <a:pt x="4802" y="818"/>
                    <a:pt x="3792" y="1"/>
                    <a:pt x="273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62"/>
            <p:cNvSpPr/>
            <p:nvPr/>
          </p:nvSpPr>
          <p:spPr>
            <a:xfrm>
              <a:off x="6007075" y="3540650"/>
              <a:ext cx="48700" cy="41525"/>
            </a:xfrm>
            <a:custGeom>
              <a:avLst/>
              <a:gdLst/>
              <a:ahLst/>
              <a:cxnLst/>
              <a:rect l="l" t="t" r="r" b="b"/>
              <a:pathLst>
                <a:path w="1948" h="1661" extrusionOk="0">
                  <a:moveTo>
                    <a:pt x="1113" y="1"/>
                  </a:moveTo>
                  <a:cubicBezTo>
                    <a:pt x="375" y="1"/>
                    <a:pt x="0" y="896"/>
                    <a:pt x="532" y="1416"/>
                  </a:cubicBezTo>
                  <a:cubicBezTo>
                    <a:pt x="701" y="1585"/>
                    <a:pt x="910" y="1661"/>
                    <a:pt x="1114" y="1661"/>
                  </a:cubicBezTo>
                  <a:cubicBezTo>
                    <a:pt x="1540" y="1661"/>
                    <a:pt x="1948" y="1333"/>
                    <a:pt x="1948" y="835"/>
                  </a:cubicBezTo>
                  <a:cubicBezTo>
                    <a:pt x="1948" y="376"/>
                    <a:pt x="1573" y="1"/>
                    <a:pt x="111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62"/>
            <p:cNvSpPr/>
            <p:nvPr/>
          </p:nvSpPr>
          <p:spPr>
            <a:xfrm>
              <a:off x="5904250" y="4108225"/>
              <a:ext cx="120075" cy="102925"/>
            </a:xfrm>
            <a:custGeom>
              <a:avLst/>
              <a:gdLst/>
              <a:ahLst/>
              <a:cxnLst/>
              <a:rect l="l" t="t" r="r" b="b"/>
              <a:pathLst>
                <a:path w="4803" h="4117" extrusionOk="0">
                  <a:moveTo>
                    <a:pt x="2734" y="0"/>
                  </a:moveTo>
                  <a:cubicBezTo>
                    <a:pt x="2229" y="0"/>
                    <a:pt x="1714" y="188"/>
                    <a:pt x="1295" y="608"/>
                  </a:cubicBezTo>
                  <a:cubicBezTo>
                    <a:pt x="0" y="1902"/>
                    <a:pt x="907" y="4116"/>
                    <a:pt x="2746" y="4116"/>
                  </a:cubicBezTo>
                  <a:cubicBezTo>
                    <a:pt x="3871" y="4116"/>
                    <a:pt x="4790" y="3197"/>
                    <a:pt x="4803" y="2060"/>
                  </a:cubicBezTo>
                  <a:cubicBezTo>
                    <a:pt x="4794" y="817"/>
                    <a:pt x="3787" y="0"/>
                    <a:pt x="273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62"/>
            <p:cNvSpPr/>
            <p:nvPr/>
          </p:nvSpPr>
          <p:spPr>
            <a:xfrm>
              <a:off x="5945075" y="4138825"/>
              <a:ext cx="48400" cy="41550"/>
            </a:xfrm>
            <a:custGeom>
              <a:avLst/>
              <a:gdLst/>
              <a:ahLst/>
              <a:cxnLst/>
              <a:rect l="l" t="t" r="r" b="b"/>
              <a:pathLst>
                <a:path w="1936" h="1662" extrusionOk="0">
                  <a:moveTo>
                    <a:pt x="1113" y="1"/>
                  </a:moveTo>
                  <a:cubicBezTo>
                    <a:pt x="375" y="1"/>
                    <a:pt x="0" y="896"/>
                    <a:pt x="520" y="1416"/>
                  </a:cubicBezTo>
                  <a:cubicBezTo>
                    <a:pt x="689" y="1585"/>
                    <a:pt x="898" y="1661"/>
                    <a:pt x="1103" y="1661"/>
                  </a:cubicBezTo>
                  <a:cubicBezTo>
                    <a:pt x="1528" y="1661"/>
                    <a:pt x="1936" y="1334"/>
                    <a:pt x="1936" y="836"/>
                  </a:cubicBezTo>
                  <a:cubicBezTo>
                    <a:pt x="1936" y="376"/>
                    <a:pt x="1561" y="1"/>
                    <a:pt x="111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62"/>
            <p:cNvSpPr/>
            <p:nvPr/>
          </p:nvSpPr>
          <p:spPr>
            <a:xfrm>
              <a:off x="6199400" y="4330850"/>
              <a:ext cx="120100" cy="102875"/>
            </a:xfrm>
            <a:custGeom>
              <a:avLst/>
              <a:gdLst/>
              <a:ahLst/>
              <a:cxnLst/>
              <a:rect l="l" t="t" r="r" b="b"/>
              <a:pathLst>
                <a:path w="4804" h="4115" extrusionOk="0">
                  <a:moveTo>
                    <a:pt x="2732" y="1"/>
                  </a:moveTo>
                  <a:cubicBezTo>
                    <a:pt x="2228" y="1"/>
                    <a:pt x="1713" y="188"/>
                    <a:pt x="1295" y="606"/>
                  </a:cubicBezTo>
                  <a:cubicBezTo>
                    <a:pt x="1" y="1901"/>
                    <a:pt x="920" y="4114"/>
                    <a:pt x="2747" y="4114"/>
                  </a:cubicBezTo>
                  <a:cubicBezTo>
                    <a:pt x="3884" y="4114"/>
                    <a:pt x="4803" y="3195"/>
                    <a:pt x="4803" y="2058"/>
                  </a:cubicBezTo>
                  <a:cubicBezTo>
                    <a:pt x="4803" y="821"/>
                    <a:pt x="3789" y="1"/>
                    <a:pt x="273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62"/>
            <p:cNvSpPr/>
            <p:nvPr/>
          </p:nvSpPr>
          <p:spPr>
            <a:xfrm>
              <a:off x="6240225" y="4361725"/>
              <a:ext cx="48725" cy="41450"/>
            </a:xfrm>
            <a:custGeom>
              <a:avLst/>
              <a:gdLst/>
              <a:ahLst/>
              <a:cxnLst/>
              <a:rect l="l" t="t" r="r" b="b"/>
              <a:pathLst>
                <a:path w="1949" h="1658" extrusionOk="0">
                  <a:moveTo>
                    <a:pt x="1114" y="0"/>
                  </a:moveTo>
                  <a:cubicBezTo>
                    <a:pt x="376" y="0"/>
                    <a:pt x="1" y="883"/>
                    <a:pt x="533" y="1416"/>
                  </a:cubicBezTo>
                  <a:cubicBezTo>
                    <a:pt x="700" y="1583"/>
                    <a:pt x="905" y="1657"/>
                    <a:pt x="1106" y="1657"/>
                  </a:cubicBezTo>
                  <a:cubicBezTo>
                    <a:pt x="1531" y="1657"/>
                    <a:pt x="1940" y="1324"/>
                    <a:pt x="1948" y="823"/>
                  </a:cubicBezTo>
                  <a:cubicBezTo>
                    <a:pt x="1948" y="363"/>
                    <a:pt x="1573" y="0"/>
                    <a:pt x="11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62"/>
            <p:cNvSpPr/>
            <p:nvPr/>
          </p:nvSpPr>
          <p:spPr>
            <a:xfrm>
              <a:off x="6380250" y="3795600"/>
              <a:ext cx="105875" cy="102550"/>
            </a:xfrm>
            <a:custGeom>
              <a:avLst/>
              <a:gdLst/>
              <a:ahLst/>
              <a:cxnLst/>
              <a:rect l="l" t="t" r="r" b="b"/>
              <a:pathLst>
                <a:path w="4235" h="4102" extrusionOk="0">
                  <a:moveTo>
                    <a:pt x="1984" y="0"/>
                  </a:moveTo>
                  <a:cubicBezTo>
                    <a:pt x="871" y="49"/>
                    <a:pt x="0" y="1004"/>
                    <a:pt x="37" y="2117"/>
                  </a:cubicBezTo>
                  <a:cubicBezTo>
                    <a:pt x="73" y="3227"/>
                    <a:pt x="980" y="4101"/>
                    <a:pt x="2084" y="4101"/>
                  </a:cubicBezTo>
                  <a:cubicBezTo>
                    <a:pt x="2099" y="4101"/>
                    <a:pt x="2114" y="4101"/>
                    <a:pt x="2130" y="4101"/>
                  </a:cubicBezTo>
                  <a:lnTo>
                    <a:pt x="2275" y="4101"/>
                  </a:lnTo>
                  <a:cubicBezTo>
                    <a:pt x="3375" y="4028"/>
                    <a:pt x="4234" y="3085"/>
                    <a:pt x="4186" y="1984"/>
                  </a:cubicBezTo>
                  <a:cubicBezTo>
                    <a:pt x="4150" y="871"/>
                    <a:pt x="3242" y="0"/>
                    <a:pt x="21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62"/>
            <p:cNvSpPr/>
            <p:nvPr/>
          </p:nvSpPr>
          <p:spPr>
            <a:xfrm>
              <a:off x="6405950" y="3826100"/>
              <a:ext cx="49275" cy="41525"/>
            </a:xfrm>
            <a:custGeom>
              <a:avLst/>
              <a:gdLst/>
              <a:ahLst/>
              <a:cxnLst/>
              <a:rect l="l" t="t" r="r" b="b"/>
              <a:pathLst>
                <a:path w="1971" h="1661" extrusionOk="0">
                  <a:moveTo>
                    <a:pt x="1098" y="1"/>
                  </a:moveTo>
                  <a:cubicBezTo>
                    <a:pt x="1083" y="1"/>
                    <a:pt x="1068" y="1"/>
                    <a:pt x="1053" y="2"/>
                  </a:cubicBezTo>
                  <a:cubicBezTo>
                    <a:pt x="315" y="50"/>
                    <a:pt x="1" y="970"/>
                    <a:pt x="557" y="1453"/>
                  </a:cubicBezTo>
                  <a:cubicBezTo>
                    <a:pt x="721" y="1596"/>
                    <a:pt x="913" y="1660"/>
                    <a:pt x="1100" y="1660"/>
                  </a:cubicBezTo>
                  <a:cubicBezTo>
                    <a:pt x="1548" y="1660"/>
                    <a:pt x="1970" y="1296"/>
                    <a:pt x="1936" y="776"/>
                  </a:cubicBezTo>
                  <a:cubicBezTo>
                    <a:pt x="1901" y="332"/>
                    <a:pt x="1527" y="1"/>
                    <a:pt x="109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62"/>
            <p:cNvSpPr/>
            <p:nvPr/>
          </p:nvSpPr>
          <p:spPr>
            <a:xfrm>
              <a:off x="6565025" y="4489025"/>
              <a:ext cx="106475" cy="102575"/>
            </a:xfrm>
            <a:custGeom>
              <a:avLst/>
              <a:gdLst/>
              <a:ahLst/>
              <a:cxnLst/>
              <a:rect l="l" t="t" r="r" b="b"/>
              <a:pathLst>
                <a:path w="4259" h="4103" extrusionOk="0">
                  <a:moveTo>
                    <a:pt x="2175" y="0"/>
                  </a:moveTo>
                  <a:cubicBezTo>
                    <a:pt x="2160" y="0"/>
                    <a:pt x="2145" y="1"/>
                    <a:pt x="2130" y="1"/>
                  </a:cubicBezTo>
                  <a:lnTo>
                    <a:pt x="1984" y="1"/>
                  </a:lnTo>
                  <a:cubicBezTo>
                    <a:pt x="872" y="49"/>
                    <a:pt x="1" y="993"/>
                    <a:pt x="37" y="2118"/>
                  </a:cubicBezTo>
                  <a:cubicBezTo>
                    <a:pt x="73" y="3228"/>
                    <a:pt x="980" y="4102"/>
                    <a:pt x="2085" y="4102"/>
                  </a:cubicBezTo>
                  <a:cubicBezTo>
                    <a:pt x="2100" y="4102"/>
                    <a:pt x="2115" y="4102"/>
                    <a:pt x="2130" y="4102"/>
                  </a:cubicBezTo>
                  <a:lnTo>
                    <a:pt x="2275" y="4102"/>
                  </a:lnTo>
                  <a:cubicBezTo>
                    <a:pt x="3388" y="4041"/>
                    <a:pt x="4259" y="3098"/>
                    <a:pt x="4222" y="1985"/>
                  </a:cubicBezTo>
                  <a:cubicBezTo>
                    <a:pt x="4175" y="875"/>
                    <a:pt x="3279" y="0"/>
                    <a:pt x="217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62"/>
            <p:cNvSpPr/>
            <p:nvPr/>
          </p:nvSpPr>
          <p:spPr>
            <a:xfrm>
              <a:off x="6590725" y="4519525"/>
              <a:ext cx="48975" cy="41475"/>
            </a:xfrm>
            <a:custGeom>
              <a:avLst/>
              <a:gdLst/>
              <a:ahLst/>
              <a:cxnLst/>
              <a:rect l="l" t="t" r="r" b="b"/>
              <a:pathLst>
                <a:path w="1959" h="1659" extrusionOk="0">
                  <a:moveTo>
                    <a:pt x="1106" y="0"/>
                  </a:moveTo>
                  <a:cubicBezTo>
                    <a:pt x="1085" y="0"/>
                    <a:pt x="1063" y="1"/>
                    <a:pt x="1041" y="3"/>
                  </a:cubicBezTo>
                  <a:cubicBezTo>
                    <a:pt x="303" y="51"/>
                    <a:pt x="1" y="970"/>
                    <a:pt x="557" y="1454"/>
                  </a:cubicBezTo>
                  <a:cubicBezTo>
                    <a:pt x="720" y="1596"/>
                    <a:pt x="909" y="1659"/>
                    <a:pt x="1093" y="1659"/>
                  </a:cubicBezTo>
                  <a:cubicBezTo>
                    <a:pt x="1538" y="1659"/>
                    <a:pt x="1958" y="1290"/>
                    <a:pt x="1924" y="777"/>
                  </a:cubicBezTo>
                  <a:cubicBezTo>
                    <a:pt x="1901" y="339"/>
                    <a:pt x="1538" y="0"/>
                    <a:pt x="110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62"/>
            <p:cNvSpPr/>
            <p:nvPr/>
          </p:nvSpPr>
          <p:spPr>
            <a:xfrm>
              <a:off x="6653950" y="4057775"/>
              <a:ext cx="105250" cy="102850"/>
            </a:xfrm>
            <a:custGeom>
              <a:avLst/>
              <a:gdLst/>
              <a:ahLst/>
              <a:cxnLst/>
              <a:rect l="l" t="t" r="r" b="b"/>
              <a:pathLst>
                <a:path w="4210" h="4114" extrusionOk="0">
                  <a:moveTo>
                    <a:pt x="1984" y="1"/>
                  </a:moveTo>
                  <a:cubicBezTo>
                    <a:pt x="871" y="61"/>
                    <a:pt x="0" y="1005"/>
                    <a:pt x="36" y="2130"/>
                  </a:cubicBezTo>
                  <a:cubicBezTo>
                    <a:pt x="84" y="3235"/>
                    <a:pt x="992" y="4114"/>
                    <a:pt x="2106" y="4114"/>
                  </a:cubicBezTo>
                  <a:cubicBezTo>
                    <a:pt x="2114" y="4114"/>
                    <a:pt x="2121" y="4114"/>
                    <a:pt x="2129" y="4114"/>
                  </a:cubicBezTo>
                  <a:lnTo>
                    <a:pt x="2274" y="4114"/>
                  </a:lnTo>
                  <a:cubicBezTo>
                    <a:pt x="3375" y="4029"/>
                    <a:pt x="4210" y="3086"/>
                    <a:pt x="4173" y="1985"/>
                  </a:cubicBezTo>
                  <a:cubicBezTo>
                    <a:pt x="4137" y="884"/>
                    <a:pt x="3230" y="13"/>
                    <a:pt x="212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62"/>
            <p:cNvSpPr/>
            <p:nvPr/>
          </p:nvSpPr>
          <p:spPr>
            <a:xfrm>
              <a:off x="6679650" y="4088300"/>
              <a:ext cx="49250" cy="41500"/>
            </a:xfrm>
            <a:custGeom>
              <a:avLst/>
              <a:gdLst/>
              <a:ahLst/>
              <a:cxnLst/>
              <a:rect l="l" t="t" r="r" b="b"/>
              <a:pathLst>
                <a:path w="1970" h="1660" extrusionOk="0">
                  <a:moveTo>
                    <a:pt x="1098" y="1"/>
                  </a:moveTo>
                  <a:cubicBezTo>
                    <a:pt x="1083" y="1"/>
                    <a:pt x="1068" y="1"/>
                    <a:pt x="1053" y="2"/>
                  </a:cubicBezTo>
                  <a:cubicBezTo>
                    <a:pt x="315" y="62"/>
                    <a:pt x="0" y="970"/>
                    <a:pt x="557" y="1453"/>
                  </a:cubicBezTo>
                  <a:cubicBezTo>
                    <a:pt x="721" y="1596"/>
                    <a:pt x="913" y="1660"/>
                    <a:pt x="1100" y="1660"/>
                  </a:cubicBezTo>
                  <a:cubicBezTo>
                    <a:pt x="1547" y="1660"/>
                    <a:pt x="1970" y="1296"/>
                    <a:pt x="1936" y="776"/>
                  </a:cubicBezTo>
                  <a:cubicBezTo>
                    <a:pt x="1901" y="332"/>
                    <a:pt x="1527" y="1"/>
                    <a:pt x="109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62"/>
            <p:cNvSpPr/>
            <p:nvPr/>
          </p:nvSpPr>
          <p:spPr>
            <a:xfrm>
              <a:off x="5631150" y="3510025"/>
              <a:ext cx="120100" cy="102925"/>
            </a:xfrm>
            <a:custGeom>
              <a:avLst/>
              <a:gdLst/>
              <a:ahLst/>
              <a:cxnLst/>
              <a:rect l="l" t="t" r="r" b="b"/>
              <a:pathLst>
                <a:path w="4804" h="4117" extrusionOk="0">
                  <a:moveTo>
                    <a:pt x="2738" y="1"/>
                  </a:moveTo>
                  <a:cubicBezTo>
                    <a:pt x="2231" y="1"/>
                    <a:pt x="1715" y="189"/>
                    <a:pt x="1295" y="609"/>
                  </a:cubicBezTo>
                  <a:cubicBezTo>
                    <a:pt x="1" y="1903"/>
                    <a:pt x="920" y="4117"/>
                    <a:pt x="2747" y="4117"/>
                  </a:cubicBezTo>
                  <a:cubicBezTo>
                    <a:pt x="3884" y="4117"/>
                    <a:pt x="4803" y="3185"/>
                    <a:pt x="4803" y="2060"/>
                  </a:cubicBezTo>
                  <a:cubicBezTo>
                    <a:pt x="4803" y="818"/>
                    <a:pt x="3792" y="1"/>
                    <a:pt x="273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62"/>
            <p:cNvSpPr/>
            <p:nvPr/>
          </p:nvSpPr>
          <p:spPr>
            <a:xfrm>
              <a:off x="5672275" y="3540650"/>
              <a:ext cx="48425" cy="41525"/>
            </a:xfrm>
            <a:custGeom>
              <a:avLst/>
              <a:gdLst/>
              <a:ahLst/>
              <a:cxnLst/>
              <a:rect l="l" t="t" r="r" b="b"/>
              <a:pathLst>
                <a:path w="1937" h="1661" extrusionOk="0">
                  <a:moveTo>
                    <a:pt x="1102" y="1"/>
                  </a:moveTo>
                  <a:cubicBezTo>
                    <a:pt x="364" y="1"/>
                    <a:pt x="1" y="896"/>
                    <a:pt x="521" y="1416"/>
                  </a:cubicBezTo>
                  <a:cubicBezTo>
                    <a:pt x="690" y="1585"/>
                    <a:pt x="899" y="1661"/>
                    <a:pt x="1103" y="1661"/>
                  </a:cubicBezTo>
                  <a:cubicBezTo>
                    <a:pt x="1528" y="1661"/>
                    <a:pt x="1936" y="1333"/>
                    <a:pt x="1936" y="835"/>
                  </a:cubicBezTo>
                  <a:cubicBezTo>
                    <a:pt x="1936" y="376"/>
                    <a:pt x="1561" y="1"/>
                    <a:pt x="110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62"/>
            <p:cNvSpPr/>
            <p:nvPr/>
          </p:nvSpPr>
          <p:spPr>
            <a:xfrm>
              <a:off x="6059075" y="2542375"/>
              <a:ext cx="120400" cy="103150"/>
            </a:xfrm>
            <a:custGeom>
              <a:avLst/>
              <a:gdLst/>
              <a:ahLst/>
              <a:cxnLst/>
              <a:rect l="l" t="t" r="r" b="b"/>
              <a:pathLst>
                <a:path w="4816" h="4126" extrusionOk="0">
                  <a:moveTo>
                    <a:pt x="2734" y="0"/>
                  </a:moveTo>
                  <a:cubicBezTo>
                    <a:pt x="2228" y="0"/>
                    <a:pt x="1713" y="187"/>
                    <a:pt x="1295" y="605"/>
                  </a:cubicBezTo>
                  <a:cubicBezTo>
                    <a:pt x="1" y="1899"/>
                    <a:pt x="920" y="4125"/>
                    <a:pt x="2759" y="4125"/>
                  </a:cubicBezTo>
                  <a:cubicBezTo>
                    <a:pt x="3896" y="4113"/>
                    <a:pt x="4815" y="3194"/>
                    <a:pt x="4815" y="2069"/>
                  </a:cubicBezTo>
                  <a:cubicBezTo>
                    <a:pt x="4815" y="824"/>
                    <a:pt x="3795" y="0"/>
                    <a:pt x="273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62"/>
            <p:cNvSpPr/>
            <p:nvPr/>
          </p:nvSpPr>
          <p:spPr>
            <a:xfrm>
              <a:off x="6100200" y="2573225"/>
              <a:ext cx="48425" cy="41525"/>
            </a:xfrm>
            <a:custGeom>
              <a:avLst/>
              <a:gdLst/>
              <a:ahLst/>
              <a:cxnLst/>
              <a:rect l="l" t="t" r="r" b="b"/>
              <a:pathLst>
                <a:path w="1937" h="1661" extrusionOk="0">
                  <a:moveTo>
                    <a:pt x="1114" y="0"/>
                  </a:moveTo>
                  <a:cubicBezTo>
                    <a:pt x="376" y="0"/>
                    <a:pt x="1" y="895"/>
                    <a:pt x="521" y="1415"/>
                  </a:cubicBezTo>
                  <a:cubicBezTo>
                    <a:pt x="690" y="1584"/>
                    <a:pt x="899" y="1660"/>
                    <a:pt x="1103" y="1660"/>
                  </a:cubicBezTo>
                  <a:cubicBezTo>
                    <a:pt x="1528" y="1660"/>
                    <a:pt x="1936" y="1333"/>
                    <a:pt x="1936" y="835"/>
                  </a:cubicBezTo>
                  <a:cubicBezTo>
                    <a:pt x="1936" y="375"/>
                    <a:pt x="1573" y="0"/>
                    <a:pt x="11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62"/>
            <p:cNvSpPr/>
            <p:nvPr/>
          </p:nvSpPr>
          <p:spPr>
            <a:xfrm>
              <a:off x="6406250" y="2262325"/>
              <a:ext cx="120100" cy="102850"/>
            </a:xfrm>
            <a:custGeom>
              <a:avLst/>
              <a:gdLst/>
              <a:ahLst/>
              <a:cxnLst/>
              <a:rect l="l" t="t" r="r" b="b"/>
              <a:pathLst>
                <a:path w="4804" h="4114" extrusionOk="0">
                  <a:moveTo>
                    <a:pt x="2732" y="0"/>
                  </a:moveTo>
                  <a:cubicBezTo>
                    <a:pt x="2228" y="0"/>
                    <a:pt x="1713" y="187"/>
                    <a:pt x="1295" y="605"/>
                  </a:cubicBezTo>
                  <a:cubicBezTo>
                    <a:pt x="1" y="1900"/>
                    <a:pt x="920" y="4114"/>
                    <a:pt x="2747" y="4114"/>
                  </a:cubicBezTo>
                  <a:cubicBezTo>
                    <a:pt x="3884" y="4114"/>
                    <a:pt x="4803" y="3194"/>
                    <a:pt x="4803" y="2057"/>
                  </a:cubicBezTo>
                  <a:cubicBezTo>
                    <a:pt x="4803" y="821"/>
                    <a:pt x="3789" y="0"/>
                    <a:pt x="27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62"/>
            <p:cNvSpPr/>
            <p:nvPr/>
          </p:nvSpPr>
          <p:spPr>
            <a:xfrm>
              <a:off x="6447375" y="2293175"/>
              <a:ext cx="48425" cy="41450"/>
            </a:xfrm>
            <a:custGeom>
              <a:avLst/>
              <a:gdLst/>
              <a:ahLst/>
              <a:cxnLst/>
              <a:rect l="l" t="t" r="r" b="b"/>
              <a:pathLst>
                <a:path w="1937" h="1658" extrusionOk="0">
                  <a:moveTo>
                    <a:pt x="1102" y="0"/>
                  </a:moveTo>
                  <a:cubicBezTo>
                    <a:pt x="364" y="0"/>
                    <a:pt x="1" y="896"/>
                    <a:pt x="521" y="1416"/>
                  </a:cubicBezTo>
                  <a:cubicBezTo>
                    <a:pt x="688" y="1583"/>
                    <a:pt x="894" y="1658"/>
                    <a:pt x="1096" y="1658"/>
                  </a:cubicBezTo>
                  <a:cubicBezTo>
                    <a:pt x="1524" y="1658"/>
                    <a:pt x="1936" y="1324"/>
                    <a:pt x="1936" y="823"/>
                  </a:cubicBezTo>
                  <a:cubicBezTo>
                    <a:pt x="1936" y="363"/>
                    <a:pt x="1561" y="0"/>
                    <a:pt x="1102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62"/>
            <p:cNvSpPr/>
            <p:nvPr/>
          </p:nvSpPr>
          <p:spPr>
            <a:xfrm>
              <a:off x="6528750" y="1840450"/>
              <a:ext cx="120075" cy="102850"/>
            </a:xfrm>
            <a:custGeom>
              <a:avLst/>
              <a:gdLst/>
              <a:ahLst/>
              <a:cxnLst/>
              <a:rect l="l" t="t" r="r" b="b"/>
              <a:pathLst>
                <a:path w="4803" h="4114" extrusionOk="0">
                  <a:moveTo>
                    <a:pt x="2732" y="0"/>
                  </a:moveTo>
                  <a:cubicBezTo>
                    <a:pt x="2227" y="0"/>
                    <a:pt x="1713" y="187"/>
                    <a:pt x="1294" y="605"/>
                  </a:cubicBezTo>
                  <a:cubicBezTo>
                    <a:pt x="0" y="1900"/>
                    <a:pt x="919" y="4114"/>
                    <a:pt x="2746" y="4114"/>
                  </a:cubicBezTo>
                  <a:cubicBezTo>
                    <a:pt x="3883" y="4114"/>
                    <a:pt x="4802" y="3194"/>
                    <a:pt x="4802" y="2057"/>
                  </a:cubicBezTo>
                  <a:cubicBezTo>
                    <a:pt x="4802" y="821"/>
                    <a:pt x="3788" y="0"/>
                    <a:pt x="27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62"/>
            <p:cNvSpPr/>
            <p:nvPr/>
          </p:nvSpPr>
          <p:spPr>
            <a:xfrm>
              <a:off x="6576825" y="187130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23" y="1"/>
                  </a:moveTo>
                  <a:cubicBezTo>
                    <a:pt x="375" y="1"/>
                    <a:pt x="0" y="363"/>
                    <a:pt x="0" y="823"/>
                  </a:cubicBezTo>
                  <a:cubicBezTo>
                    <a:pt x="0" y="1283"/>
                    <a:pt x="375" y="1658"/>
                    <a:pt x="823" y="1658"/>
                  </a:cubicBezTo>
                  <a:cubicBezTo>
                    <a:pt x="1283" y="1658"/>
                    <a:pt x="1658" y="1283"/>
                    <a:pt x="1658" y="823"/>
                  </a:cubicBezTo>
                  <a:cubicBezTo>
                    <a:pt x="1658" y="363"/>
                    <a:pt x="1283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62"/>
            <p:cNvSpPr/>
            <p:nvPr/>
          </p:nvSpPr>
          <p:spPr>
            <a:xfrm>
              <a:off x="7234575" y="1435200"/>
              <a:ext cx="120100" cy="102850"/>
            </a:xfrm>
            <a:custGeom>
              <a:avLst/>
              <a:gdLst/>
              <a:ahLst/>
              <a:cxnLst/>
              <a:rect l="l" t="t" r="r" b="b"/>
              <a:pathLst>
                <a:path w="4804" h="4114" extrusionOk="0">
                  <a:moveTo>
                    <a:pt x="2732" y="0"/>
                  </a:moveTo>
                  <a:cubicBezTo>
                    <a:pt x="2228" y="0"/>
                    <a:pt x="1714" y="188"/>
                    <a:pt x="1295" y="606"/>
                  </a:cubicBezTo>
                  <a:cubicBezTo>
                    <a:pt x="1" y="1900"/>
                    <a:pt x="920" y="4114"/>
                    <a:pt x="2759" y="4114"/>
                  </a:cubicBezTo>
                  <a:cubicBezTo>
                    <a:pt x="3884" y="4114"/>
                    <a:pt x="4803" y="3195"/>
                    <a:pt x="4803" y="2057"/>
                  </a:cubicBezTo>
                  <a:cubicBezTo>
                    <a:pt x="4803" y="821"/>
                    <a:pt x="3789" y="0"/>
                    <a:pt x="27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62"/>
            <p:cNvSpPr/>
            <p:nvPr/>
          </p:nvSpPr>
          <p:spPr>
            <a:xfrm>
              <a:off x="7282675" y="1466050"/>
              <a:ext cx="41450" cy="41475"/>
            </a:xfrm>
            <a:custGeom>
              <a:avLst/>
              <a:gdLst/>
              <a:ahLst/>
              <a:cxnLst/>
              <a:rect l="l" t="t" r="r" b="b"/>
              <a:pathLst>
                <a:path w="1658" h="1659" extrusionOk="0">
                  <a:moveTo>
                    <a:pt x="835" y="1"/>
                  </a:moveTo>
                  <a:cubicBezTo>
                    <a:pt x="375" y="1"/>
                    <a:pt x="0" y="364"/>
                    <a:pt x="0" y="823"/>
                  </a:cubicBezTo>
                  <a:cubicBezTo>
                    <a:pt x="0" y="1283"/>
                    <a:pt x="375" y="1658"/>
                    <a:pt x="835" y="1658"/>
                  </a:cubicBezTo>
                  <a:cubicBezTo>
                    <a:pt x="1283" y="1658"/>
                    <a:pt x="1658" y="1283"/>
                    <a:pt x="1658" y="823"/>
                  </a:cubicBezTo>
                  <a:cubicBezTo>
                    <a:pt x="1658" y="364"/>
                    <a:pt x="1283" y="1"/>
                    <a:pt x="83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62"/>
            <p:cNvSpPr/>
            <p:nvPr/>
          </p:nvSpPr>
          <p:spPr>
            <a:xfrm>
              <a:off x="7114525" y="1799000"/>
              <a:ext cx="120075" cy="102875"/>
            </a:xfrm>
            <a:custGeom>
              <a:avLst/>
              <a:gdLst/>
              <a:ahLst/>
              <a:cxnLst/>
              <a:rect l="l" t="t" r="r" b="b"/>
              <a:pathLst>
                <a:path w="4803" h="4115" extrusionOk="0">
                  <a:moveTo>
                    <a:pt x="2732" y="1"/>
                  </a:moveTo>
                  <a:cubicBezTo>
                    <a:pt x="2227" y="1"/>
                    <a:pt x="1713" y="188"/>
                    <a:pt x="1295" y="606"/>
                  </a:cubicBezTo>
                  <a:cubicBezTo>
                    <a:pt x="0" y="1901"/>
                    <a:pt x="920" y="4114"/>
                    <a:pt x="2746" y="4114"/>
                  </a:cubicBezTo>
                  <a:cubicBezTo>
                    <a:pt x="3884" y="4114"/>
                    <a:pt x="4803" y="3195"/>
                    <a:pt x="4803" y="2058"/>
                  </a:cubicBezTo>
                  <a:cubicBezTo>
                    <a:pt x="4803" y="822"/>
                    <a:pt x="3789" y="1"/>
                    <a:pt x="273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62"/>
            <p:cNvSpPr/>
            <p:nvPr/>
          </p:nvSpPr>
          <p:spPr>
            <a:xfrm>
              <a:off x="7155650" y="1829875"/>
              <a:ext cx="48425" cy="41450"/>
            </a:xfrm>
            <a:custGeom>
              <a:avLst/>
              <a:gdLst/>
              <a:ahLst/>
              <a:cxnLst/>
              <a:rect l="l" t="t" r="r" b="b"/>
              <a:pathLst>
                <a:path w="1937" h="1658" extrusionOk="0">
                  <a:moveTo>
                    <a:pt x="1101" y="0"/>
                  </a:moveTo>
                  <a:cubicBezTo>
                    <a:pt x="364" y="0"/>
                    <a:pt x="1" y="895"/>
                    <a:pt x="521" y="1416"/>
                  </a:cubicBezTo>
                  <a:cubicBezTo>
                    <a:pt x="688" y="1583"/>
                    <a:pt x="894" y="1657"/>
                    <a:pt x="1096" y="1657"/>
                  </a:cubicBezTo>
                  <a:cubicBezTo>
                    <a:pt x="1524" y="1657"/>
                    <a:pt x="1936" y="1324"/>
                    <a:pt x="1936" y="823"/>
                  </a:cubicBezTo>
                  <a:cubicBezTo>
                    <a:pt x="1936" y="363"/>
                    <a:pt x="1561" y="0"/>
                    <a:pt x="110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62"/>
            <p:cNvSpPr/>
            <p:nvPr/>
          </p:nvSpPr>
          <p:spPr>
            <a:xfrm>
              <a:off x="5945675" y="1264625"/>
              <a:ext cx="120075" cy="102875"/>
            </a:xfrm>
            <a:custGeom>
              <a:avLst/>
              <a:gdLst/>
              <a:ahLst/>
              <a:cxnLst/>
              <a:rect l="l" t="t" r="r" b="b"/>
              <a:pathLst>
                <a:path w="4803" h="4115" extrusionOk="0">
                  <a:moveTo>
                    <a:pt x="2732" y="1"/>
                  </a:moveTo>
                  <a:cubicBezTo>
                    <a:pt x="2227" y="1"/>
                    <a:pt x="1713" y="188"/>
                    <a:pt x="1295" y="606"/>
                  </a:cubicBezTo>
                  <a:cubicBezTo>
                    <a:pt x="0" y="1901"/>
                    <a:pt x="920" y="4114"/>
                    <a:pt x="2746" y="4114"/>
                  </a:cubicBezTo>
                  <a:cubicBezTo>
                    <a:pt x="3883" y="4114"/>
                    <a:pt x="4803" y="3195"/>
                    <a:pt x="4803" y="2058"/>
                  </a:cubicBezTo>
                  <a:cubicBezTo>
                    <a:pt x="4803" y="822"/>
                    <a:pt x="3789" y="1"/>
                    <a:pt x="273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62"/>
            <p:cNvSpPr/>
            <p:nvPr/>
          </p:nvSpPr>
          <p:spPr>
            <a:xfrm>
              <a:off x="5986500" y="1295200"/>
              <a:ext cx="48400" cy="41525"/>
            </a:xfrm>
            <a:custGeom>
              <a:avLst/>
              <a:gdLst/>
              <a:ahLst/>
              <a:cxnLst/>
              <a:rect l="l" t="t" r="r" b="b"/>
              <a:pathLst>
                <a:path w="1936" h="1661" extrusionOk="0">
                  <a:moveTo>
                    <a:pt x="1113" y="0"/>
                  </a:moveTo>
                  <a:cubicBezTo>
                    <a:pt x="375" y="0"/>
                    <a:pt x="0" y="895"/>
                    <a:pt x="521" y="1416"/>
                  </a:cubicBezTo>
                  <a:cubicBezTo>
                    <a:pt x="690" y="1585"/>
                    <a:pt x="898" y="1660"/>
                    <a:pt x="1103" y="1660"/>
                  </a:cubicBezTo>
                  <a:cubicBezTo>
                    <a:pt x="1528" y="1660"/>
                    <a:pt x="1936" y="1333"/>
                    <a:pt x="1936" y="835"/>
                  </a:cubicBezTo>
                  <a:cubicBezTo>
                    <a:pt x="1936" y="375"/>
                    <a:pt x="1561" y="0"/>
                    <a:pt x="111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62"/>
            <p:cNvSpPr/>
            <p:nvPr/>
          </p:nvSpPr>
          <p:spPr>
            <a:xfrm>
              <a:off x="3967850" y="986125"/>
              <a:ext cx="120075" cy="103150"/>
            </a:xfrm>
            <a:custGeom>
              <a:avLst/>
              <a:gdLst/>
              <a:ahLst/>
              <a:cxnLst/>
              <a:rect l="l" t="t" r="r" b="b"/>
              <a:pathLst>
                <a:path w="4803" h="4126" extrusionOk="0">
                  <a:moveTo>
                    <a:pt x="2730" y="0"/>
                  </a:moveTo>
                  <a:cubicBezTo>
                    <a:pt x="2226" y="0"/>
                    <a:pt x="1713" y="187"/>
                    <a:pt x="1295" y="605"/>
                  </a:cubicBezTo>
                  <a:cubicBezTo>
                    <a:pt x="1" y="1900"/>
                    <a:pt x="920" y="4125"/>
                    <a:pt x="2746" y="4125"/>
                  </a:cubicBezTo>
                  <a:cubicBezTo>
                    <a:pt x="3884" y="4125"/>
                    <a:pt x="4803" y="3206"/>
                    <a:pt x="4803" y="2069"/>
                  </a:cubicBezTo>
                  <a:cubicBezTo>
                    <a:pt x="4803" y="824"/>
                    <a:pt x="3788" y="0"/>
                    <a:pt x="27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62"/>
            <p:cNvSpPr/>
            <p:nvPr/>
          </p:nvSpPr>
          <p:spPr>
            <a:xfrm>
              <a:off x="4015625" y="1016975"/>
              <a:ext cx="41475" cy="41450"/>
            </a:xfrm>
            <a:custGeom>
              <a:avLst/>
              <a:gdLst/>
              <a:ahLst/>
              <a:cxnLst/>
              <a:rect l="l" t="t" r="r" b="b"/>
              <a:pathLst>
                <a:path w="1659" h="1658" extrusionOk="0">
                  <a:moveTo>
                    <a:pt x="835" y="0"/>
                  </a:moveTo>
                  <a:cubicBezTo>
                    <a:pt x="376" y="0"/>
                    <a:pt x="1" y="375"/>
                    <a:pt x="1" y="835"/>
                  </a:cubicBezTo>
                  <a:cubicBezTo>
                    <a:pt x="1" y="1295"/>
                    <a:pt x="376" y="1657"/>
                    <a:pt x="835" y="1657"/>
                  </a:cubicBezTo>
                  <a:cubicBezTo>
                    <a:pt x="1295" y="1657"/>
                    <a:pt x="1658" y="1295"/>
                    <a:pt x="1658" y="835"/>
                  </a:cubicBezTo>
                  <a:cubicBezTo>
                    <a:pt x="1658" y="375"/>
                    <a:pt x="1295" y="0"/>
                    <a:pt x="83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62"/>
            <p:cNvSpPr/>
            <p:nvPr/>
          </p:nvSpPr>
          <p:spPr>
            <a:xfrm>
              <a:off x="3810600" y="947700"/>
              <a:ext cx="120075" cy="103175"/>
            </a:xfrm>
            <a:custGeom>
              <a:avLst/>
              <a:gdLst/>
              <a:ahLst/>
              <a:cxnLst/>
              <a:rect l="l" t="t" r="r" b="b"/>
              <a:pathLst>
                <a:path w="4803" h="4127" extrusionOk="0">
                  <a:moveTo>
                    <a:pt x="2730" y="1"/>
                  </a:moveTo>
                  <a:cubicBezTo>
                    <a:pt x="2226" y="1"/>
                    <a:pt x="1712" y="188"/>
                    <a:pt x="1295" y="606"/>
                  </a:cubicBezTo>
                  <a:cubicBezTo>
                    <a:pt x="0" y="1900"/>
                    <a:pt x="920" y="4114"/>
                    <a:pt x="2746" y="4126"/>
                  </a:cubicBezTo>
                  <a:cubicBezTo>
                    <a:pt x="3883" y="4114"/>
                    <a:pt x="4803" y="3195"/>
                    <a:pt x="4803" y="2070"/>
                  </a:cubicBezTo>
                  <a:cubicBezTo>
                    <a:pt x="4803" y="824"/>
                    <a:pt x="3787" y="1"/>
                    <a:pt x="273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62"/>
            <p:cNvSpPr/>
            <p:nvPr/>
          </p:nvSpPr>
          <p:spPr>
            <a:xfrm>
              <a:off x="3858675" y="978550"/>
              <a:ext cx="41450" cy="41475"/>
            </a:xfrm>
            <a:custGeom>
              <a:avLst/>
              <a:gdLst/>
              <a:ahLst/>
              <a:cxnLst/>
              <a:rect l="l" t="t" r="r" b="b"/>
              <a:pathLst>
                <a:path w="1658" h="1659" extrusionOk="0">
                  <a:moveTo>
                    <a:pt x="823" y="1"/>
                  </a:moveTo>
                  <a:cubicBezTo>
                    <a:pt x="363" y="1"/>
                    <a:pt x="1" y="376"/>
                    <a:pt x="1" y="823"/>
                  </a:cubicBezTo>
                  <a:cubicBezTo>
                    <a:pt x="1" y="1283"/>
                    <a:pt x="363" y="1658"/>
                    <a:pt x="823" y="1658"/>
                  </a:cubicBezTo>
                  <a:cubicBezTo>
                    <a:pt x="1283" y="1658"/>
                    <a:pt x="1658" y="1283"/>
                    <a:pt x="1658" y="823"/>
                  </a:cubicBezTo>
                  <a:cubicBezTo>
                    <a:pt x="1658" y="376"/>
                    <a:pt x="1283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62"/>
            <p:cNvSpPr/>
            <p:nvPr/>
          </p:nvSpPr>
          <p:spPr>
            <a:xfrm>
              <a:off x="3908875" y="1090125"/>
              <a:ext cx="102850" cy="88350"/>
            </a:xfrm>
            <a:custGeom>
              <a:avLst/>
              <a:gdLst/>
              <a:ahLst/>
              <a:cxnLst/>
              <a:rect l="l" t="t" r="r" b="b"/>
              <a:pathLst>
                <a:path w="4114" h="3534" extrusionOk="0">
                  <a:moveTo>
                    <a:pt x="2338" y="0"/>
                  </a:moveTo>
                  <a:cubicBezTo>
                    <a:pt x="1904" y="0"/>
                    <a:pt x="1462" y="162"/>
                    <a:pt x="1101" y="522"/>
                  </a:cubicBezTo>
                  <a:cubicBezTo>
                    <a:pt x="1" y="1635"/>
                    <a:pt x="787" y="3534"/>
                    <a:pt x="2360" y="3534"/>
                  </a:cubicBezTo>
                  <a:cubicBezTo>
                    <a:pt x="3327" y="3534"/>
                    <a:pt x="4114" y="2735"/>
                    <a:pt x="4114" y="1768"/>
                  </a:cubicBezTo>
                  <a:cubicBezTo>
                    <a:pt x="4114" y="704"/>
                    <a:pt x="3245" y="0"/>
                    <a:pt x="233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62"/>
            <p:cNvSpPr/>
            <p:nvPr/>
          </p:nvSpPr>
          <p:spPr>
            <a:xfrm>
              <a:off x="3949700" y="1121000"/>
              <a:ext cx="31475" cy="26675"/>
            </a:xfrm>
            <a:custGeom>
              <a:avLst/>
              <a:gdLst/>
              <a:ahLst/>
              <a:cxnLst/>
              <a:rect l="l" t="t" r="r" b="b"/>
              <a:pathLst>
                <a:path w="1259" h="1067" extrusionOk="0">
                  <a:moveTo>
                    <a:pt x="714" y="0"/>
                  </a:moveTo>
                  <a:cubicBezTo>
                    <a:pt x="243" y="0"/>
                    <a:pt x="1" y="569"/>
                    <a:pt x="339" y="908"/>
                  </a:cubicBezTo>
                  <a:cubicBezTo>
                    <a:pt x="449" y="1017"/>
                    <a:pt x="584" y="1066"/>
                    <a:pt x="716" y="1066"/>
                  </a:cubicBezTo>
                  <a:cubicBezTo>
                    <a:pt x="993" y="1066"/>
                    <a:pt x="1259" y="852"/>
                    <a:pt x="1259" y="533"/>
                  </a:cubicBezTo>
                  <a:cubicBezTo>
                    <a:pt x="1259" y="230"/>
                    <a:pt x="1017" y="0"/>
                    <a:pt x="7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62"/>
            <p:cNvSpPr/>
            <p:nvPr/>
          </p:nvSpPr>
          <p:spPr>
            <a:xfrm>
              <a:off x="4091550" y="910775"/>
              <a:ext cx="103150" cy="88375"/>
            </a:xfrm>
            <a:custGeom>
              <a:avLst/>
              <a:gdLst/>
              <a:ahLst/>
              <a:cxnLst/>
              <a:rect l="l" t="t" r="r" b="b"/>
              <a:pathLst>
                <a:path w="4126" h="3535" extrusionOk="0">
                  <a:moveTo>
                    <a:pt x="2350" y="1"/>
                  </a:moveTo>
                  <a:cubicBezTo>
                    <a:pt x="1916" y="1"/>
                    <a:pt x="1473" y="162"/>
                    <a:pt x="1113" y="522"/>
                  </a:cubicBezTo>
                  <a:cubicBezTo>
                    <a:pt x="0" y="1635"/>
                    <a:pt x="798" y="3534"/>
                    <a:pt x="2371" y="3534"/>
                  </a:cubicBezTo>
                  <a:cubicBezTo>
                    <a:pt x="3339" y="3534"/>
                    <a:pt x="4125" y="2748"/>
                    <a:pt x="4125" y="1768"/>
                  </a:cubicBezTo>
                  <a:cubicBezTo>
                    <a:pt x="4125" y="705"/>
                    <a:pt x="3256" y="1"/>
                    <a:pt x="235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62"/>
            <p:cNvSpPr/>
            <p:nvPr/>
          </p:nvSpPr>
          <p:spPr>
            <a:xfrm>
              <a:off x="4137200" y="941675"/>
              <a:ext cx="26950" cy="26625"/>
            </a:xfrm>
            <a:custGeom>
              <a:avLst/>
              <a:gdLst/>
              <a:ahLst/>
              <a:cxnLst/>
              <a:rect l="l" t="t" r="r" b="b"/>
              <a:pathLst>
                <a:path w="1078" h="1065" extrusionOk="0">
                  <a:moveTo>
                    <a:pt x="533" y="0"/>
                  </a:moveTo>
                  <a:cubicBezTo>
                    <a:pt x="243" y="0"/>
                    <a:pt x="1" y="242"/>
                    <a:pt x="1" y="532"/>
                  </a:cubicBezTo>
                  <a:cubicBezTo>
                    <a:pt x="1" y="835"/>
                    <a:pt x="243" y="1065"/>
                    <a:pt x="533" y="1065"/>
                  </a:cubicBezTo>
                  <a:cubicBezTo>
                    <a:pt x="835" y="1065"/>
                    <a:pt x="1077" y="835"/>
                    <a:pt x="1077" y="532"/>
                  </a:cubicBezTo>
                  <a:cubicBezTo>
                    <a:pt x="1077" y="242"/>
                    <a:pt x="835" y="0"/>
                    <a:pt x="53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62"/>
            <p:cNvSpPr/>
            <p:nvPr/>
          </p:nvSpPr>
          <p:spPr>
            <a:xfrm>
              <a:off x="5526825" y="1128850"/>
              <a:ext cx="120075" cy="102850"/>
            </a:xfrm>
            <a:custGeom>
              <a:avLst/>
              <a:gdLst/>
              <a:ahLst/>
              <a:cxnLst/>
              <a:rect l="l" t="t" r="r" b="b"/>
              <a:pathLst>
                <a:path w="4803" h="4114" extrusionOk="0">
                  <a:moveTo>
                    <a:pt x="2732" y="0"/>
                  </a:moveTo>
                  <a:cubicBezTo>
                    <a:pt x="2227" y="0"/>
                    <a:pt x="1713" y="188"/>
                    <a:pt x="1295" y="606"/>
                  </a:cubicBezTo>
                  <a:cubicBezTo>
                    <a:pt x="0" y="1900"/>
                    <a:pt x="920" y="4114"/>
                    <a:pt x="2746" y="4114"/>
                  </a:cubicBezTo>
                  <a:cubicBezTo>
                    <a:pt x="3883" y="4114"/>
                    <a:pt x="4803" y="3195"/>
                    <a:pt x="4803" y="2057"/>
                  </a:cubicBezTo>
                  <a:cubicBezTo>
                    <a:pt x="4803" y="821"/>
                    <a:pt x="3789" y="0"/>
                    <a:pt x="27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62"/>
            <p:cNvSpPr/>
            <p:nvPr/>
          </p:nvSpPr>
          <p:spPr>
            <a:xfrm>
              <a:off x="5574900" y="1159700"/>
              <a:ext cx="41475" cy="41475"/>
            </a:xfrm>
            <a:custGeom>
              <a:avLst/>
              <a:gdLst/>
              <a:ahLst/>
              <a:cxnLst/>
              <a:rect l="l" t="t" r="r" b="b"/>
              <a:pathLst>
                <a:path w="1659" h="1659" extrusionOk="0">
                  <a:moveTo>
                    <a:pt x="823" y="1"/>
                  </a:moveTo>
                  <a:cubicBezTo>
                    <a:pt x="364" y="1"/>
                    <a:pt x="1" y="376"/>
                    <a:pt x="1" y="823"/>
                  </a:cubicBezTo>
                  <a:cubicBezTo>
                    <a:pt x="1" y="1283"/>
                    <a:pt x="364" y="1658"/>
                    <a:pt x="823" y="1658"/>
                  </a:cubicBezTo>
                  <a:cubicBezTo>
                    <a:pt x="1283" y="1658"/>
                    <a:pt x="1658" y="1283"/>
                    <a:pt x="1658" y="823"/>
                  </a:cubicBezTo>
                  <a:cubicBezTo>
                    <a:pt x="1658" y="376"/>
                    <a:pt x="1283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62"/>
            <p:cNvSpPr/>
            <p:nvPr/>
          </p:nvSpPr>
          <p:spPr>
            <a:xfrm>
              <a:off x="6549300" y="1285200"/>
              <a:ext cx="120400" cy="102850"/>
            </a:xfrm>
            <a:custGeom>
              <a:avLst/>
              <a:gdLst/>
              <a:ahLst/>
              <a:cxnLst/>
              <a:rect l="l" t="t" r="r" b="b"/>
              <a:pathLst>
                <a:path w="4816" h="4114" extrusionOk="0">
                  <a:moveTo>
                    <a:pt x="2744" y="0"/>
                  </a:moveTo>
                  <a:cubicBezTo>
                    <a:pt x="2240" y="0"/>
                    <a:pt x="1725" y="188"/>
                    <a:pt x="1307" y="606"/>
                  </a:cubicBezTo>
                  <a:cubicBezTo>
                    <a:pt x="1" y="1900"/>
                    <a:pt x="920" y="4114"/>
                    <a:pt x="2759" y="4114"/>
                  </a:cubicBezTo>
                  <a:cubicBezTo>
                    <a:pt x="3896" y="4114"/>
                    <a:pt x="4815" y="3195"/>
                    <a:pt x="4815" y="2057"/>
                  </a:cubicBezTo>
                  <a:cubicBezTo>
                    <a:pt x="4815" y="821"/>
                    <a:pt x="3801" y="0"/>
                    <a:pt x="274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62"/>
            <p:cNvSpPr/>
            <p:nvPr/>
          </p:nvSpPr>
          <p:spPr>
            <a:xfrm>
              <a:off x="6590425" y="1316050"/>
              <a:ext cx="48425" cy="41475"/>
            </a:xfrm>
            <a:custGeom>
              <a:avLst/>
              <a:gdLst/>
              <a:ahLst/>
              <a:cxnLst/>
              <a:rect l="l" t="t" r="r" b="b"/>
              <a:pathLst>
                <a:path w="1937" h="1659" extrusionOk="0">
                  <a:moveTo>
                    <a:pt x="1114" y="1"/>
                  </a:moveTo>
                  <a:cubicBezTo>
                    <a:pt x="376" y="1"/>
                    <a:pt x="1" y="896"/>
                    <a:pt x="521" y="1416"/>
                  </a:cubicBezTo>
                  <a:cubicBezTo>
                    <a:pt x="692" y="1583"/>
                    <a:pt x="899" y="1658"/>
                    <a:pt x="1102" y="1658"/>
                  </a:cubicBezTo>
                  <a:cubicBezTo>
                    <a:pt x="1529" y="1658"/>
                    <a:pt x="1936" y="1324"/>
                    <a:pt x="1936" y="823"/>
                  </a:cubicBezTo>
                  <a:cubicBezTo>
                    <a:pt x="1936" y="376"/>
                    <a:pt x="1573" y="1"/>
                    <a:pt x="11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62"/>
            <p:cNvSpPr/>
            <p:nvPr/>
          </p:nvSpPr>
          <p:spPr>
            <a:xfrm>
              <a:off x="3219375" y="1617800"/>
              <a:ext cx="120075" cy="102925"/>
            </a:xfrm>
            <a:custGeom>
              <a:avLst/>
              <a:gdLst/>
              <a:ahLst/>
              <a:cxnLst/>
              <a:rect l="l" t="t" r="r" b="b"/>
              <a:pathLst>
                <a:path w="4803" h="4117" extrusionOk="0">
                  <a:moveTo>
                    <a:pt x="2737" y="0"/>
                  </a:moveTo>
                  <a:cubicBezTo>
                    <a:pt x="2231" y="0"/>
                    <a:pt x="1714" y="189"/>
                    <a:pt x="1294" y="608"/>
                  </a:cubicBezTo>
                  <a:cubicBezTo>
                    <a:pt x="0" y="1903"/>
                    <a:pt x="919" y="4116"/>
                    <a:pt x="2746" y="4116"/>
                  </a:cubicBezTo>
                  <a:cubicBezTo>
                    <a:pt x="3883" y="4116"/>
                    <a:pt x="4802" y="3197"/>
                    <a:pt x="4802" y="2060"/>
                  </a:cubicBezTo>
                  <a:cubicBezTo>
                    <a:pt x="4802" y="817"/>
                    <a:pt x="3792" y="0"/>
                    <a:pt x="273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62"/>
            <p:cNvSpPr/>
            <p:nvPr/>
          </p:nvSpPr>
          <p:spPr>
            <a:xfrm>
              <a:off x="3267150" y="1648725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0"/>
                  </a:moveTo>
                  <a:cubicBezTo>
                    <a:pt x="375" y="0"/>
                    <a:pt x="0" y="363"/>
                    <a:pt x="0" y="823"/>
                  </a:cubicBezTo>
                  <a:cubicBezTo>
                    <a:pt x="0" y="1283"/>
                    <a:pt x="375" y="1658"/>
                    <a:pt x="835" y="1658"/>
                  </a:cubicBezTo>
                  <a:cubicBezTo>
                    <a:pt x="1295" y="1658"/>
                    <a:pt x="1658" y="1283"/>
                    <a:pt x="1658" y="823"/>
                  </a:cubicBezTo>
                  <a:cubicBezTo>
                    <a:pt x="1658" y="363"/>
                    <a:pt x="1295" y="0"/>
                    <a:pt x="83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62"/>
            <p:cNvSpPr/>
            <p:nvPr/>
          </p:nvSpPr>
          <p:spPr>
            <a:xfrm>
              <a:off x="4287500" y="1455775"/>
              <a:ext cx="120400" cy="103150"/>
            </a:xfrm>
            <a:custGeom>
              <a:avLst/>
              <a:gdLst/>
              <a:ahLst/>
              <a:cxnLst/>
              <a:rect l="l" t="t" r="r" b="b"/>
              <a:pathLst>
                <a:path w="4816" h="4126" extrusionOk="0">
                  <a:moveTo>
                    <a:pt x="2739" y="0"/>
                  </a:moveTo>
                  <a:cubicBezTo>
                    <a:pt x="2233" y="0"/>
                    <a:pt x="1717" y="188"/>
                    <a:pt x="1295" y="605"/>
                  </a:cubicBezTo>
                  <a:cubicBezTo>
                    <a:pt x="1" y="1900"/>
                    <a:pt x="920" y="4126"/>
                    <a:pt x="2759" y="4126"/>
                  </a:cubicBezTo>
                  <a:cubicBezTo>
                    <a:pt x="3884" y="4113"/>
                    <a:pt x="4803" y="3206"/>
                    <a:pt x="4815" y="2069"/>
                  </a:cubicBezTo>
                  <a:cubicBezTo>
                    <a:pt x="4815" y="824"/>
                    <a:pt x="3800" y="0"/>
                    <a:pt x="273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62"/>
            <p:cNvSpPr/>
            <p:nvPr/>
          </p:nvSpPr>
          <p:spPr>
            <a:xfrm>
              <a:off x="4335600" y="1486625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0"/>
                  </a:moveTo>
                  <a:cubicBezTo>
                    <a:pt x="375" y="0"/>
                    <a:pt x="0" y="375"/>
                    <a:pt x="0" y="835"/>
                  </a:cubicBezTo>
                  <a:cubicBezTo>
                    <a:pt x="0" y="1283"/>
                    <a:pt x="375" y="1658"/>
                    <a:pt x="835" y="1658"/>
                  </a:cubicBezTo>
                  <a:cubicBezTo>
                    <a:pt x="1295" y="1658"/>
                    <a:pt x="1657" y="1283"/>
                    <a:pt x="1657" y="835"/>
                  </a:cubicBezTo>
                  <a:cubicBezTo>
                    <a:pt x="1657" y="375"/>
                    <a:pt x="1295" y="0"/>
                    <a:pt x="83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62"/>
            <p:cNvSpPr/>
            <p:nvPr/>
          </p:nvSpPr>
          <p:spPr>
            <a:xfrm>
              <a:off x="5316025" y="3027225"/>
              <a:ext cx="120100" cy="103075"/>
            </a:xfrm>
            <a:custGeom>
              <a:avLst/>
              <a:gdLst/>
              <a:ahLst/>
              <a:cxnLst/>
              <a:rect l="l" t="t" r="r" b="b"/>
              <a:pathLst>
                <a:path w="4804" h="4123" extrusionOk="0">
                  <a:moveTo>
                    <a:pt x="2738" y="1"/>
                  </a:moveTo>
                  <a:cubicBezTo>
                    <a:pt x="2232" y="1"/>
                    <a:pt x="1715" y="190"/>
                    <a:pt x="1295" y="614"/>
                  </a:cubicBezTo>
                  <a:cubicBezTo>
                    <a:pt x="1" y="1909"/>
                    <a:pt x="908" y="4122"/>
                    <a:pt x="2747" y="4122"/>
                  </a:cubicBezTo>
                  <a:cubicBezTo>
                    <a:pt x="3884" y="4122"/>
                    <a:pt x="4803" y="3203"/>
                    <a:pt x="4803" y="2066"/>
                  </a:cubicBezTo>
                  <a:cubicBezTo>
                    <a:pt x="4803" y="824"/>
                    <a:pt x="3793" y="1"/>
                    <a:pt x="273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62"/>
            <p:cNvSpPr/>
            <p:nvPr/>
          </p:nvSpPr>
          <p:spPr>
            <a:xfrm>
              <a:off x="5363825" y="305800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0"/>
                  </a:moveTo>
                  <a:cubicBezTo>
                    <a:pt x="375" y="0"/>
                    <a:pt x="0" y="375"/>
                    <a:pt x="0" y="835"/>
                  </a:cubicBezTo>
                  <a:cubicBezTo>
                    <a:pt x="0" y="1294"/>
                    <a:pt x="375" y="1657"/>
                    <a:pt x="835" y="1657"/>
                  </a:cubicBezTo>
                  <a:cubicBezTo>
                    <a:pt x="1295" y="1657"/>
                    <a:pt x="1657" y="1294"/>
                    <a:pt x="1657" y="835"/>
                  </a:cubicBezTo>
                  <a:cubicBezTo>
                    <a:pt x="1657" y="375"/>
                    <a:pt x="1295" y="0"/>
                    <a:pt x="83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62"/>
            <p:cNvSpPr/>
            <p:nvPr/>
          </p:nvSpPr>
          <p:spPr>
            <a:xfrm>
              <a:off x="5252225" y="2094775"/>
              <a:ext cx="120075" cy="102850"/>
            </a:xfrm>
            <a:custGeom>
              <a:avLst/>
              <a:gdLst/>
              <a:ahLst/>
              <a:cxnLst/>
              <a:rect l="l" t="t" r="r" b="b"/>
              <a:pathLst>
                <a:path w="4803" h="4114" extrusionOk="0">
                  <a:moveTo>
                    <a:pt x="2736" y="1"/>
                  </a:moveTo>
                  <a:cubicBezTo>
                    <a:pt x="2232" y="1"/>
                    <a:pt x="1717" y="188"/>
                    <a:pt x="1295" y="606"/>
                  </a:cubicBezTo>
                  <a:cubicBezTo>
                    <a:pt x="1" y="1900"/>
                    <a:pt x="920" y="4114"/>
                    <a:pt x="2746" y="4114"/>
                  </a:cubicBezTo>
                  <a:cubicBezTo>
                    <a:pt x="3884" y="4114"/>
                    <a:pt x="4803" y="3195"/>
                    <a:pt x="4803" y="2070"/>
                  </a:cubicBezTo>
                  <a:cubicBezTo>
                    <a:pt x="4803" y="824"/>
                    <a:pt x="3793" y="1"/>
                    <a:pt x="273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62"/>
            <p:cNvSpPr/>
            <p:nvPr/>
          </p:nvSpPr>
          <p:spPr>
            <a:xfrm>
              <a:off x="5300300" y="2125625"/>
              <a:ext cx="41475" cy="41475"/>
            </a:xfrm>
            <a:custGeom>
              <a:avLst/>
              <a:gdLst/>
              <a:ahLst/>
              <a:cxnLst/>
              <a:rect l="l" t="t" r="r" b="b"/>
              <a:pathLst>
                <a:path w="1659" h="1659" extrusionOk="0">
                  <a:moveTo>
                    <a:pt x="823" y="1"/>
                  </a:moveTo>
                  <a:cubicBezTo>
                    <a:pt x="376" y="1"/>
                    <a:pt x="1" y="364"/>
                    <a:pt x="1" y="823"/>
                  </a:cubicBezTo>
                  <a:cubicBezTo>
                    <a:pt x="1" y="1283"/>
                    <a:pt x="376" y="1658"/>
                    <a:pt x="823" y="1658"/>
                  </a:cubicBezTo>
                  <a:cubicBezTo>
                    <a:pt x="1283" y="1658"/>
                    <a:pt x="1658" y="1283"/>
                    <a:pt x="1658" y="823"/>
                  </a:cubicBezTo>
                  <a:cubicBezTo>
                    <a:pt x="1658" y="364"/>
                    <a:pt x="1283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62"/>
            <p:cNvSpPr/>
            <p:nvPr/>
          </p:nvSpPr>
          <p:spPr>
            <a:xfrm>
              <a:off x="5798100" y="2508725"/>
              <a:ext cx="120375" cy="102925"/>
            </a:xfrm>
            <a:custGeom>
              <a:avLst/>
              <a:gdLst/>
              <a:ahLst/>
              <a:cxnLst/>
              <a:rect l="l" t="t" r="r" b="b"/>
              <a:pathLst>
                <a:path w="4815" h="4117" extrusionOk="0">
                  <a:moveTo>
                    <a:pt x="2740" y="0"/>
                  </a:moveTo>
                  <a:cubicBezTo>
                    <a:pt x="2232" y="0"/>
                    <a:pt x="1714" y="189"/>
                    <a:pt x="1295" y="608"/>
                  </a:cubicBezTo>
                  <a:cubicBezTo>
                    <a:pt x="0" y="1903"/>
                    <a:pt x="920" y="4116"/>
                    <a:pt x="2758" y="4116"/>
                  </a:cubicBezTo>
                  <a:cubicBezTo>
                    <a:pt x="3883" y="4116"/>
                    <a:pt x="4815" y="3197"/>
                    <a:pt x="4815" y="2060"/>
                  </a:cubicBezTo>
                  <a:cubicBezTo>
                    <a:pt x="4815" y="817"/>
                    <a:pt x="3798" y="0"/>
                    <a:pt x="274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62"/>
            <p:cNvSpPr/>
            <p:nvPr/>
          </p:nvSpPr>
          <p:spPr>
            <a:xfrm>
              <a:off x="5839225" y="2539650"/>
              <a:ext cx="48400" cy="41450"/>
            </a:xfrm>
            <a:custGeom>
              <a:avLst/>
              <a:gdLst/>
              <a:ahLst/>
              <a:cxnLst/>
              <a:rect l="l" t="t" r="r" b="b"/>
              <a:pathLst>
                <a:path w="1936" h="1658" extrusionOk="0">
                  <a:moveTo>
                    <a:pt x="1134" y="0"/>
                  </a:moveTo>
                  <a:cubicBezTo>
                    <a:pt x="1127" y="0"/>
                    <a:pt x="1120" y="0"/>
                    <a:pt x="1113" y="0"/>
                  </a:cubicBezTo>
                  <a:cubicBezTo>
                    <a:pt x="363" y="0"/>
                    <a:pt x="0" y="883"/>
                    <a:pt x="521" y="1416"/>
                  </a:cubicBezTo>
                  <a:cubicBezTo>
                    <a:pt x="691" y="1583"/>
                    <a:pt x="899" y="1657"/>
                    <a:pt x="1101" y="1657"/>
                  </a:cubicBezTo>
                  <a:cubicBezTo>
                    <a:pt x="1529" y="1657"/>
                    <a:pt x="1936" y="1324"/>
                    <a:pt x="1936" y="823"/>
                  </a:cubicBezTo>
                  <a:cubicBezTo>
                    <a:pt x="1936" y="370"/>
                    <a:pt x="1573" y="0"/>
                    <a:pt x="113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62"/>
            <p:cNvSpPr/>
            <p:nvPr/>
          </p:nvSpPr>
          <p:spPr>
            <a:xfrm>
              <a:off x="4906250" y="2323200"/>
              <a:ext cx="171500" cy="146925"/>
            </a:xfrm>
            <a:custGeom>
              <a:avLst/>
              <a:gdLst/>
              <a:ahLst/>
              <a:cxnLst/>
              <a:rect l="l" t="t" r="r" b="b"/>
              <a:pathLst>
                <a:path w="6860" h="5877" extrusionOk="0">
                  <a:moveTo>
                    <a:pt x="3909" y="0"/>
                  </a:moveTo>
                  <a:cubicBezTo>
                    <a:pt x="3187" y="0"/>
                    <a:pt x="2451" y="269"/>
                    <a:pt x="1852" y="868"/>
                  </a:cubicBezTo>
                  <a:cubicBezTo>
                    <a:pt x="1" y="2719"/>
                    <a:pt x="1307" y="5876"/>
                    <a:pt x="3920" y="5876"/>
                  </a:cubicBezTo>
                  <a:cubicBezTo>
                    <a:pt x="5541" y="5876"/>
                    <a:pt x="6848" y="4558"/>
                    <a:pt x="6860" y="2937"/>
                  </a:cubicBezTo>
                  <a:cubicBezTo>
                    <a:pt x="6860" y="1170"/>
                    <a:pt x="5416" y="0"/>
                    <a:pt x="3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62"/>
            <p:cNvSpPr/>
            <p:nvPr/>
          </p:nvSpPr>
          <p:spPr>
            <a:xfrm>
              <a:off x="4961600" y="2353950"/>
              <a:ext cx="85300" cy="85325"/>
            </a:xfrm>
            <a:custGeom>
              <a:avLst/>
              <a:gdLst/>
              <a:ahLst/>
              <a:cxnLst/>
              <a:rect l="l" t="t" r="r" b="b"/>
              <a:pathLst>
                <a:path w="3412" h="3413" extrusionOk="0">
                  <a:moveTo>
                    <a:pt x="1706" y="1"/>
                  </a:moveTo>
                  <a:cubicBezTo>
                    <a:pt x="763" y="1"/>
                    <a:pt x="1" y="763"/>
                    <a:pt x="1" y="1707"/>
                  </a:cubicBezTo>
                  <a:cubicBezTo>
                    <a:pt x="1" y="2650"/>
                    <a:pt x="763" y="3412"/>
                    <a:pt x="1706" y="3412"/>
                  </a:cubicBezTo>
                  <a:cubicBezTo>
                    <a:pt x="2650" y="3412"/>
                    <a:pt x="3412" y="2650"/>
                    <a:pt x="3412" y="1707"/>
                  </a:cubicBezTo>
                  <a:cubicBezTo>
                    <a:pt x="3412" y="763"/>
                    <a:pt x="2650" y="1"/>
                    <a:pt x="1706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62"/>
            <p:cNvSpPr/>
            <p:nvPr/>
          </p:nvSpPr>
          <p:spPr>
            <a:xfrm>
              <a:off x="4807075" y="1778150"/>
              <a:ext cx="120375" cy="103150"/>
            </a:xfrm>
            <a:custGeom>
              <a:avLst/>
              <a:gdLst/>
              <a:ahLst/>
              <a:cxnLst/>
              <a:rect l="l" t="t" r="r" b="b"/>
              <a:pathLst>
                <a:path w="4815" h="4126" extrusionOk="0">
                  <a:moveTo>
                    <a:pt x="2742" y="1"/>
                  </a:moveTo>
                  <a:cubicBezTo>
                    <a:pt x="2238" y="1"/>
                    <a:pt x="1724" y="188"/>
                    <a:pt x="1307" y="606"/>
                  </a:cubicBezTo>
                  <a:cubicBezTo>
                    <a:pt x="0" y="1912"/>
                    <a:pt x="919" y="4126"/>
                    <a:pt x="2758" y="4126"/>
                  </a:cubicBezTo>
                  <a:cubicBezTo>
                    <a:pt x="3895" y="4114"/>
                    <a:pt x="4815" y="3194"/>
                    <a:pt x="4815" y="2069"/>
                  </a:cubicBezTo>
                  <a:cubicBezTo>
                    <a:pt x="4815" y="824"/>
                    <a:pt x="3799" y="1"/>
                    <a:pt x="274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62"/>
            <p:cNvSpPr/>
            <p:nvPr/>
          </p:nvSpPr>
          <p:spPr>
            <a:xfrm>
              <a:off x="4848200" y="1809000"/>
              <a:ext cx="48400" cy="41525"/>
            </a:xfrm>
            <a:custGeom>
              <a:avLst/>
              <a:gdLst/>
              <a:ahLst/>
              <a:cxnLst/>
              <a:rect l="l" t="t" r="r" b="b"/>
              <a:pathLst>
                <a:path w="1936" h="1661" extrusionOk="0">
                  <a:moveTo>
                    <a:pt x="1113" y="1"/>
                  </a:moveTo>
                  <a:cubicBezTo>
                    <a:pt x="375" y="1"/>
                    <a:pt x="0" y="896"/>
                    <a:pt x="520" y="1416"/>
                  </a:cubicBezTo>
                  <a:cubicBezTo>
                    <a:pt x="689" y="1585"/>
                    <a:pt x="898" y="1661"/>
                    <a:pt x="1103" y="1661"/>
                  </a:cubicBezTo>
                  <a:cubicBezTo>
                    <a:pt x="1528" y="1661"/>
                    <a:pt x="1936" y="1333"/>
                    <a:pt x="1936" y="835"/>
                  </a:cubicBezTo>
                  <a:cubicBezTo>
                    <a:pt x="1936" y="376"/>
                    <a:pt x="1573" y="1"/>
                    <a:pt x="111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62"/>
            <p:cNvSpPr/>
            <p:nvPr/>
          </p:nvSpPr>
          <p:spPr>
            <a:xfrm>
              <a:off x="6138625" y="1702250"/>
              <a:ext cx="120375" cy="103150"/>
            </a:xfrm>
            <a:custGeom>
              <a:avLst/>
              <a:gdLst/>
              <a:ahLst/>
              <a:cxnLst/>
              <a:rect l="l" t="t" r="r" b="b"/>
              <a:pathLst>
                <a:path w="4815" h="4126" extrusionOk="0">
                  <a:moveTo>
                    <a:pt x="2742" y="0"/>
                  </a:moveTo>
                  <a:cubicBezTo>
                    <a:pt x="2238" y="0"/>
                    <a:pt x="1724" y="187"/>
                    <a:pt x="1307" y="605"/>
                  </a:cubicBezTo>
                  <a:cubicBezTo>
                    <a:pt x="0" y="1912"/>
                    <a:pt x="920" y="4125"/>
                    <a:pt x="2758" y="4125"/>
                  </a:cubicBezTo>
                  <a:cubicBezTo>
                    <a:pt x="3895" y="4113"/>
                    <a:pt x="4815" y="3194"/>
                    <a:pt x="4815" y="2069"/>
                  </a:cubicBezTo>
                  <a:cubicBezTo>
                    <a:pt x="4815" y="824"/>
                    <a:pt x="3800" y="0"/>
                    <a:pt x="274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62"/>
            <p:cNvSpPr/>
            <p:nvPr/>
          </p:nvSpPr>
          <p:spPr>
            <a:xfrm>
              <a:off x="6179750" y="1733100"/>
              <a:ext cx="48400" cy="41525"/>
            </a:xfrm>
            <a:custGeom>
              <a:avLst/>
              <a:gdLst/>
              <a:ahLst/>
              <a:cxnLst/>
              <a:rect l="l" t="t" r="r" b="b"/>
              <a:pathLst>
                <a:path w="1936" h="1661" extrusionOk="0">
                  <a:moveTo>
                    <a:pt x="1113" y="0"/>
                  </a:moveTo>
                  <a:cubicBezTo>
                    <a:pt x="375" y="0"/>
                    <a:pt x="0" y="895"/>
                    <a:pt x="520" y="1416"/>
                  </a:cubicBezTo>
                  <a:cubicBezTo>
                    <a:pt x="693" y="1585"/>
                    <a:pt x="903" y="1660"/>
                    <a:pt x="1108" y="1660"/>
                  </a:cubicBezTo>
                  <a:cubicBezTo>
                    <a:pt x="1533" y="1660"/>
                    <a:pt x="1936" y="1333"/>
                    <a:pt x="1936" y="835"/>
                  </a:cubicBezTo>
                  <a:cubicBezTo>
                    <a:pt x="1936" y="375"/>
                    <a:pt x="1573" y="0"/>
                    <a:pt x="111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62"/>
            <p:cNvSpPr/>
            <p:nvPr/>
          </p:nvSpPr>
          <p:spPr>
            <a:xfrm>
              <a:off x="3911000" y="2124650"/>
              <a:ext cx="147000" cy="125900"/>
            </a:xfrm>
            <a:custGeom>
              <a:avLst/>
              <a:gdLst/>
              <a:ahLst/>
              <a:cxnLst/>
              <a:rect l="l" t="t" r="r" b="b"/>
              <a:pathLst>
                <a:path w="5880" h="5036" extrusionOk="0">
                  <a:moveTo>
                    <a:pt x="3345" y="0"/>
                  </a:moveTo>
                  <a:cubicBezTo>
                    <a:pt x="2727" y="0"/>
                    <a:pt x="2097" y="229"/>
                    <a:pt x="1585" y="741"/>
                  </a:cubicBezTo>
                  <a:cubicBezTo>
                    <a:pt x="0" y="2326"/>
                    <a:pt x="1125" y="5036"/>
                    <a:pt x="3363" y="5036"/>
                  </a:cubicBezTo>
                  <a:cubicBezTo>
                    <a:pt x="4754" y="5036"/>
                    <a:pt x="5879" y="3911"/>
                    <a:pt x="5879" y="2520"/>
                  </a:cubicBezTo>
                  <a:cubicBezTo>
                    <a:pt x="5879" y="1005"/>
                    <a:pt x="4638" y="0"/>
                    <a:pt x="334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62"/>
            <p:cNvSpPr/>
            <p:nvPr/>
          </p:nvSpPr>
          <p:spPr>
            <a:xfrm>
              <a:off x="3952125" y="2155575"/>
              <a:ext cx="75325" cy="64275"/>
            </a:xfrm>
            <a:custGeom>
              <a:avLst/>
              <a:gdLst/>
              <a:ahLst/>
              <a:cxnLst/>
              <a:rect l="l" t="t" r="r" b="b"/>
              <a:pathLst>
                <a:path w="3013" h="2571" extrusionOk="0">
                  <a:moveTo>
                    <a:pt x="1718" y="0"/>
                  </a:moveTo>
                  <a:cubicBezTo>
                    <a:pt x="569" y="0"/>
                    <a:pt x="0" y="1379"/>
                    <a:pt x="811" y="2190"/>
                  </a:cubicBezTo>
                  <a:cubicBezTo>
                    <a:pt x="1074" y="2453"/>
                    <a:pt x="1398" y="2571"/>
                    <a:pt x="1715" y="2571"/>
                  </a:cubicBezTo>
                  <a:cubicBezTo>
                    <a:pt x="2377" y="2571"/>
                    <a:pt x="3013" y="2059"/>
                    <a:pt x="3013" y="1283"/>
                  </a:cubicBezTo>
                  <a:cubicBezTo>
                    <a:pt x="3013" y="581"/>
                    <a:pt x="2432" y="0"/>
                    <a:pt x="1718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62"/>
            <p:cNvSpPr/>
            <p:nvPr/>
          </p:nvSpPr>
          <p:spPr>
            <a:xfrm>
              <a:off x="3674500" y="2074000"/>
              <a:ext cx="120100" cy="103075"/>
            </a:xfrm>
            <a:custGeom>
              <a:avLst/>
              <a:gdLst/>
              <a:ahLst/>
              <a:cxnLst/>
              <a:rect l="l" t="t" r="r" b="b"/>
              <a:pathLst>
                <a:path w="4804" h="4123" extrusionOk="0">
                  <a:moveTo>
                    <a:pt x="2738" y="1"/>
                  </a:moveTo>
                  <a:cubicBezTo>
                    <a:pt x="2231" y="1"/>
                    <a:pt x="1715" y="191"/>
                    <a:pt x="1295" y="614"/>
                  </a:cubicBezTo>
                  <a:cubicBezTo>
                    <a:pt x="1" y="1909"/>
                    <a:pt x="920" y="4122"/>
                    <a:pt x="2747" y="4122"/>
                  </a:cubicBezTo>
                  <a:cubicBezTo>
                    <a:pt x="3884" y="4122"/>
                    <a:pt x="4803" y="3203"/>
                    <a:pt x="4803" y="2066"/>
                  </a:cubicBezTo>
                  <a:cubicBezTo>
                    <a:pt x="4803" y="824"/>
                    <a:pt x="3793" y="1"/>
                    <a:pt x="273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62"/>
            <p:cNvSpPr/>
            <p:nvPr/>
          </p:nvSpPr>
          <p:spPr>
            <a:xfrm>
              <a:off x="3722600" y="2104775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23" y="0"/>
                  </a:moveTo>
                  <a:cubicBezTo>
                    <a:pt x="363" y="0"/>
                    <a:pt x="0" y="375"/>
                    <a:pt x="0" y="835"/>
                  </a:cubicBezTo>
                  <a:cubicBezTo>
                    <a:pt x="0" y="1295"/>
                    <a:pt x="363" y="1657"/>
                    <a:pt x="823" y="1657"/>
                  </a:cubicBezTo>
                  <a:cubicBezTo>
                    <a:pt x="1282" y="1657"/>
                    <a:pt x="1657" y="1295"/>
                    <a:pt x="1657" y="835"/>
                  </a:cubicBezTo>
                  <a:cubicBezTo>
                    <a:pt x="1657" y="375"/>
                    <a:pt x="1282" y="0"/>
                    <a:pt x="82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62"/>
            <p:cNvSpPr/>
            <p:nvPr/>
          </p:nvSpPr>
          <p:spPr>
            <a:xfrm>
              <a:off x="3946975" y="1455775"/>
              <a:ext cx="120400" cy="103150"/>
            </a:xfrm>
            <a:custGeom>
              <a:avLst/>
              <a:gdLst/>
              <a:ahLst/>
              <a:cxnLst/>
              <a:rect l="l" t="t" r="r" b="b"/>
              <a:pathLst>
                <a:path w="4816" h="4126" extrusionOk="0">
                  <a:moveTo>
                    <a:pt x="2739" y="0"/>
                  </a:moveTo>
                  <a:cubicBezTo>
                    <a:pt x="2233" y="0"/>
                    <a:pt x="1717" y="188"/>
                    <a:pt x="1295" y="605"/>
                  </a:cubicBezTo>
                  <a:cubicBezTo>
                    <a:pt x="1" y="1900"/>
                    <a:pt x="920" y="4126"/>
                    <a:pt x="2759" y="4126"/>
                  </a:cubicBezTo>
                  <a:cubicBezTo>
                    <a:pt x="3884" y="4113"/>
                    <a:pt x="4803" y="3206"/>
                    <a:pt x="4815" y="2069"/>
                  </a:cubicBezTo>
                  <a:cubicBezTo>
                    <a:pt x="4815" y="824"/>
                    <a:pt x="3800" y="0"/>
                    <a:pt x="273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62"/>
            <p:cNvSpPr/>
            <p:nvPr/>
          </p:nvSpPr>
          <p:spPr>
            <a:xfrm>
              <a:off x="3988200" y="1486925"/>
              <a:ext cx="48325" cy="41350"/>
            </a:xfrm>
            <a:custGeom>
              <a:avLst/>
              <a:gdLst/>
              <a:ahLst/>
              <a:cxnLst/>
              <a:rect l="l" t="t" r="r" b="b"/>
              <a:pathLst>
                <a:path w="1933" h="1654" extrusionOk="0">
                  <a:moveTo>
                    <a:pt x="1131" y="0"/>
                  </a:moveTo>
                  <a:cubicBezTo>
                    <a:pt x="1124" y="0"/>
                    <a:pt x="1117" y="0"/>
                    <a:pt x="1110" y="1"/>
                  </a:cubicBezTo>
                  <a:cubicBezTo>
                    <a:pt x="1105" y="0"/>
                    <a:pt x="1100" y="0"/>
                    <a:pt x="1095" y="0"/>
                  </a:cubicBezTo>
                  <a:cubicBezTo>
                    <a:pt x="367" y="0"/>
                    <a:pt x="0" y="887"/>
                    <a:pt x="517" y="1404"/>
                  </a:cubicBezTo>
                  <a:cubicBezTo>
                    <a:pt x="686" y="1577"/>
                    <a:pt x="895" y="1654"/>
                    <a:pt x="1100" y="1654"/>
                  </a:cubicBezTo>
                  <a:cubicBezTo>
                    <a:pt x="1525" y="1654"/>
                    <a:pt x="1932" y="1321"/>
                    <a:pt x="1932" y="823"/>
                  </a:cubicBezTo>
                  <a:cubicBezTo>
                    <a:pt x="1932" y="371"/>
                    <a:pt x="1569" y="0"/>
                    <a:pt x="113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62"/>
            <p:cNvSpPr/>
            <p:nvPr/>
          </p:nvSpPr>
          <p:spPr>
            <a:xfrm>
              <a:off x="3695075" y="1819575"/>
              <a:ext cx="120075" cy="103150"/>
            </a:xfrm>
            <a:custGeom>
              <a:avLst/>
              <a:gdLst/>
              <a:ahLst/>
              <a:cxnLst/>
              <a:rect l="l" t="t" r="r" b="b"/>
              <a:pathLst>
                <a:path w="4803" h="4126" extrusionOk="0">
                  <a:moveTo>
                    <a:pt x="2730" y="1"/>
                  </a:moveTo>
                  <a:cubicBezTo>
                    <a:pt x="2226" y="1"/>
                    <a:pt x="1712" y="188"/>
                    <a:pt x="1295" y="606"/>
                  </a:cubicBezTo>
                  <a:cubicBezTo>
                    <a:pt x="0" y="1912"/>
                    <a:pt x="920" y="4126"/>
                    <a:pt x="2758" y="4126"/>
                  </a:cubicBezTo>
                  <a:cubicBezTo>
                    <a:pt x="3883" y="4114"/>
                    <a:pt x="4803" y="3195"/>
                    <a:pt x="4803" y="2070"/>
                  </a:cubicBezTo>
                  <a:cubicBezTo>
                    <a:pt x="4803" y="824"/>
                    <a:pt x="3787" y="1"/>
                    <a:pt x="273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62"/>
            <p:cNvSpPr/>
            <p:nvPr/>
          </p:nvSpPr>
          <p:spPr>
            <a:xfrm>
              <a:off x="3743150" y="1850425"/>
              <a:ext cx="41450" cy="41475"/>
            </a:xfrm>
            <a:custGeom>
              <a:avLst/>
              <a:gdLst/>
              <a:ahLst/>
              <a:cxnLst/>
              <a:rect l="l" t="t" r="r" b="b"/>
              <a:pathLst>
                <a:path w="1658" h="1659" extrusionOk="0">
                  <a:moveTo>
                    <a:pt x="823" y="1"/>
                  </a:moveTo>
                  <a:cubicBezTo>
                    <a:pt x="376" y="1"/>
                    <a:pt x="1" y="376"/>
                    <a:pt x="1" y="836"/>
                  </a:cubicBezTo>
                  <a:cubicBezTo>
                    <a:pt x="1" y="1295"/>
                    <a:pt x="376" y="1658"/>
                    <a:pt x="823" y="1658"/>
                  </a:cubicBezTo>
                  <a:cubicBezTo>
                    <a:pt x="1283" y="1658"/>
                    <a:pt x="1658" y="1295"/>
                    <a:pt x="1658" y="836"/>
                  </a:cubicBezTo>
                  <a:cubicBezTo>
                    <a:pt x="1658" y="376"/>
                    <a:pt x="1283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62"/>
            <p:cNvSpPr/>
            <p:nvPr/>
          </p:nvSpPr>
          <p:spPr>
            <a:xfrm>
              <a:off x="2320275" y="1902450"/>
              <a:ext cx="120075" cy="103150"/>
            </a:xfrm>
            <a:custGeom>
              <a:avLst/>
              <a:gdLst/>
              <a:ahLst/>
              <a:cxnLst/>
              <a:rect l="l" t="t" r="r" b="b"/>
              <a:pathLst>
                <a:path w="4803" h="4126" extrusionOk="0">
                  <a:moveTo>
                    <a:pt x="2730" y="0"/>
                  </a:moveTo>
                  <a:cubicBezTo>
                    <a:pt x="2226" y="0"/>
                    <a:pt x="1712" y="187"/>
                    <a:pt x="1295" y="605"/>
                  </a:cubicBezTo>
                  <a:cubicBezTo>
                    <a:pt x="0" y="1912"/>
                    <a:pt x="920" y="4125"/>
                    <a:pt x="2758" y="4125"/>
                  </a:cubicBezTo>
                  <a:cubicBezTo>
                    <a:pt x="3883" y="4113"/>
                    <a:pt x="4803" y="3194"/>
                    <a:pt x="4803" y="2069"/>
                  </a:cubicBezTo>
                  <a:cubicBezTo>
                    <a:pt x="4803" y="824"/>
                    <a:pt x="3788" y="0"/>
                    <a:pt x="27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62"/>
            <p:cNvSpPr/>
            <p:nvPr/>
          </p:nvSpPr>
          <p:spPr>
            <a:xfrm>
              <a:off x="2368350" y="193330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0"/>
                  </a:moveTo>
                  <a:cubicBezTo>
                    <a:pt x="376" y="0"/>
                    <a:pt x="1" y="375"/>
                    <a:pt x="1" y="835"/>
                  </a:cubicBezTo>
                  <a:cubicBezTo>
                    <a:pt x="1" y="1295"/>
                    <a:pt x="376" y="1658"/>
                    <a:pt x="835" y="1658"/>
                  </a:cubicBezTo>
                  <a:cubicBezTo>
                    <a:pt x="1295" y="1658"/>
                    <a:pt x="1658" y="1295"/>
                    <a:pt x="1658" y="835"/>
                  </a:cubicBezTo>
                  <a:cubicBezTo>
                    <a:pt x="1658" y="375"/>
                    <a:pt x="1295" y="0"/>
                    <a:pt x="83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62"/>
            <p:cNvSpPr/>
            <p:nvPr/>
          </p:nvSpPr>
          <p:spPr>
            <a:xfrm>
              <a:off x="2371375" y="1149525"/>
              <a:ext cx="120100" cy="103050"/>
            </a:xfrm>
            <a:custGeom>
              <a:avLst/>
              <a:gdLst/>
              <a:ahLst/>
              <a:cxnLst/>
              <a:rect l="l" t="t" r="r" b="b"/>
              <a:pathLst>
                <a:path w="4804" h="4122" extrusionOk="0">
                  <a:moveTo>
                    <a:pt x="2738" y="0"/>
                  </a:moveTo>
                  <a:cubicBezTo>
                    <a:pt x="2231" y="0"/>
                    <a:pt x="1715" y="190"/>
                    <a:pt x="1295" y="614"/>
                  </a:cubicBezTo>
                  <a:cubicBezTo>
                    <a:pt x="1" y="1908"/>
                    <a:pt x="920" y="4122"/>
                    <a:pt x="2747" y="4122"/>
                  </a:cubicBezTo>
                  <a:cubicBezTo>
                    <a:pt x="3884" y="4122"/>
                    <a:pt x="4803" y="3202"/>
                    <a:pt x="4803" y="2065"/>
                  </a:cubicBezTo>
                  <a:cubicBezTo>
                    <a:pt x="4803" y="823"/>
                    <a:pt x="3793" y="0"/>
                    <a:pt x="273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62"/>
            <p:cNvSpPr/>
            <p:nvPr/>
          </p:nvSpPr>
          <p:spPr>
            <a:xfrm>
              <a:off x="2419475" y="1180275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23" y="0"/>
                  </a:moveTo>
                  <a:cubicBezTo>
                    <a:pt x="363" y="0"/>
                    <a:pt x="0" y="375"/>
                    <a:pt x="0" y="835"/>
                  </a:cubicBezTo>
                  <a:cubicBezTo>
                    <a:pt x="0" y="1295"/>
                    <a:pt x="363" y="1658"/>
                    <a:pt x="823" y="1658"/>
                  </a:cubicBezTo>
                  <a:cubicBezTo>
                    <a:pt x="1282" y="1658"/>
                    <a:pt x="1657" y="1295"/>
                    <a:pt x="1657" y="835"/>
                  </a:cubicBezTo>
                  <a:cubicBezTo>
                    <a:pt x="1657" y="375"/>
                    <a:pt x="1282" y="0"/>
                    <a:pt x="82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62"/>
            <p:cNvSpPr/>
            <p:nvPr/>
          </p:nvSpPr>
          <p:spPr>
            <a:xfrm>
              <a:off x="1965525" y="743275"/>
              <a:ext cx="120100" cy="102850"/>
            </a:xfrm>
            <a:custGeom>
              <a:avLst/>
              <a:gdLst/>
              <a:ahLst/>
              <a:cxnLst/>
              <a:rect l="l" t="t" r="r" b="b"/>
              <a:pathLst>
                <a:path w="4804" h="4114" extrusionOk="0">
                  <a:moveTo>
                    <a:pt x="2731" y="0"/>
                  </a:moveTo>
                  <a:cubicBezTo>
                    <a:pt x="2227" y="0"/>
                    <a:pt x="1713" y="188"/>
                    <a:pt x="1295" y="605"/>
                  </a:cubicBezTo>
                  <a:cubicBezTo>
                    <a:pt x="1" y="1900"/>
                    <a:pt x="920" y="4114"/>
                    <a:pt x="2747" y="4114"/>
                  </a:cubicBezTo>
                  <a:cubicBezTo>
                    <a:pt x="3884" y="4114"/>
                    <a:pt x="4803" y="3194"/>
                    <a:pt x="4803" y="2069"/>
                  </a:cubicBezTo>
                  <a:cubicBezTo>
                    <a:pt x="4803" y="824"/>
                    <a:pt x="3788" y="0"/>
                    <a:pt x="2731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62"/>
            <p:cNvSpPr/>
            <p:nvPr/>
          </p:nvSpPr>
          <p:spPr>
            <a:xfrm>
              <a:off x="2013325" y="774125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1"/>
                  </a:moveTo>
                  <a:cubicBezTo>
                    <a:pt x="375" y="1"/>
                    <a:pt x="0" y="376"/>
                    <a:pt x="0" y="823"/>
                  </a:cubicBezTo>
                  <a:cubicBezTo>
                    <a:pt x="0" y="1283"/>
                    <a:pt x="375" y="1658"/>
                    <a:pt x="835" y="1658"/>
                  </a:cubicBezTo>
                  <a:cubicBezTo>
                    <a:pt x="1294" y="1658"/>
                    <a:pt x="1657" y="1283"/>
                    <a:pt x="1657" y="823"/>
                  </a:cubicBezTo>
                  <a:cubicBezTo>
                    <a:pt x="1657" y="376"/>
                    <a:pt x="1294" y="1"/>
                    <a:pt x="83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62"/>
            <p:cNvSpPr/>
            <p:nvPr/>
          </p:nvSpPr>
          <p:spPr>
            <a:xfrm>
              <a:off x="1650400" y="859700"/>
              <a:ext cx="120100" cy="103150"/>
            </a:xfrm>
            <a:custGeom>
              <a:avLst/>
              <a:gdLst/>
              <a:ahLst/>
              <a:cxnLst/>
              <a:rect l="l" t="t" r="r" b="b"/>
              <a:pathLst>
                <a:path w="4804" h="4126" extrusionOk="0">
                  <a:moveTo>
                    <a:pt x="2731" y="1"/>
                  </a:moveTo>
                  <a:cubicBezTo>
                    <a:pt x="2227" y="1"/>
                    <a:pt x="1713" y="188"/>
                    <a:pt x="1295" y="606"/>
                  </a:cubicBezTo>
                  <a:cubicBezTo>
                    <a:pt x="1" y="1900"/>
                    <a:pt x="908" y="4114"/>
                    <a:pt x="2747" y="4126"/>
                  </a:cubicBezTo>
                  <a:cubicBezTo>
                    <a:pt x="3884" y="4114"/>
                    <a:pt x="4803" y="3194"/>
                    <a:pt x="4803" y="2069"/>
                  </a:cubicBezTo>
                  <a:cubicBezTo>
                    <a:pt x="4803" y="824"/>
                    <a:pt x="3788" y="1"/>
                    <a:pt x="273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62"/>
            <p:cNvSpPr/>
            <p:nvPr/>
          </p:nvSpPr>
          <p:spPr>
            <a:xfrm>
              <a:off x="1698200" y="890550"/>
              <a:ext cx="41450" cy="41475"/>
            </a:xfrm>
            <a:custGeom>
              <a:avLst/>
              <a:gdLst/>
              <a:ahLst/>
              <a:cxnLst/>
              <a:rect l="l" t="t" r="r" b="b"/>
              <a:pathLst>
                <a:path w="1658" h="1659" extrusionOk="0">
                  <a:moveTo>
                    <a:pt x="835" y="1"/>
                  </a:moveTo>
                  <a:cubicBezTo>
                    <a:pt x="375" y="1"/>
                    <a:pt x="0" y="376"/>
                    <a:pt x="0" y="835"/>
                  </a:cubicBezTo>
                  <a:cubicBezTo>
                    <a:pt x="0" y="1283"/>
                    <a:pt x="375" y="1658"/>
                    <a:pt x="835" y="1658"/>
                  </a:cubicBezTo>
                  <a:cubicBezTo>
                    <a:pt x="1295" y="1658"/>
                    <a:pt x="1657" y="1283"/>
                    <a:pt x="1657" y="835"/>
                  </a:cubicBezTo>
                  <a:cubicBezTo>
                    <a:pt x="1657" y="376"/>
                    <a:pt x="1295" y="1"/>
                    <a:pt x="83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62"/>
            <p:cNvSpPr/>
            <p:nvPr/>
          </p:nvSpPr>
          <p:spPr>
            <a:xfrm>
              <a:off x="1564225" y="1128850"/>
              <a:ext cx="120075" cy="102850"/>
            </a:xfrm>
            <a:custGeom>
              <a:avLst/>
              <a:gdLst/>
              <a:ahLst/>
              <a:cxnLst/>
              <a:rect l="l" t="t" r="r" b="b"/>
              <a:pathLst>
                <a:path w="4803" h="4114" extrusionOk="0">
                  <a:moveTo>
                    <a:pt x="2732" y="0"/>
                  </a:moveTo>
                  <a:cubicBezTo>
                    <a:pt x="2227" y="0"/>
                    <a:pt x="1713" y="188"/>
                    <a:pt x="1295" y="606"/>
                  </a:cubicBezTo>
                  <a:cubicBezTo>
                    <a:pt x="0" y="1900"/>
                    <a:pt x="908" y="4114"/>
                    <a:pt x="2746" y="4114"/>
                  </a:cubicBezTo>
                  <a:cubicBezTo>
                    <a:pt x="3883" y="4114"/>
                    <a:pt x="4803" y="3195"/>
                    <a:pt x="4803" y="2057"/>
                  </a:cubicBezTo>
                  <a:cubicBezTo>
                    <a:pt x="4803" y="821"/>
                    <a:pt x="3789" y="0"/>
                    <a:pt x="27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62"/>
            <p:cNvSpPr/>
            <p:nvPr/>
          </p:nvSpPr>
          <p:spPr>
            <a:xfrm>
              <a:off x="1612000" y="1159700"/>
              <a:ext cx="41450" cy="41475"/>
            </a:xfrm>
            <a:custGeom>
              <a:avLst/>
              <a:gdLst/>
              <a:ahLst/>
              <a:cxnLst/>
              <a:rect l="l" t="t" r="r" b="b"/>
              <a:pathLst>
                <a:path w="1658" h="1659" extrusionOk="0">
                  <a:moveTo>
                    <a:pt x="835" y="1"/>
                  </a:moveTo>
                  <a:cubicBezTo>
                    <a:pt x="376" y="1"/>
                    <a:pt x="1" y="376"/>
                    <a:pt x="1" y="823"/>
                  </a:cubicBezTo>
                  <a:cubicBezTo>
                    <a:pt x="1" y="1283"/>
                    <a:pt x="376" y="1658"/>
                    <a:pt x="835" y="1658"/>
                  </a:cubicBezTo>
                  <a:cubicBezTo>
                    <a:pt x="1295" y="1658"/>
                    <a:pt x="1658" y="1283"/>
                    <a:pt x="1658" y="823"/>
                  </a:cubicBezTo>
                  <a:cubicBezTo>
                    <a:pt x="1658" y="376"/>
                    <a:pt x="1295" y="1"/>
                    <a:pt x="83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62"/>
            <p:cNvSpPr/>
            <p:nvPr/>
          </p:nvSpPr>
          <p:spPr>
            <a:xfrm>
              <a:off x="1259375" y="1031175"/>
              <a:ext cx="120100" cy="102850"/>
            </a:xfrm>
            <a:custGeom>
              <a:avLst/>
              <a:gdLst/>
              <a:ahLst/>
              <a:cxnLst/>
              <a:rect l="l" t="t" r="r" b="b"/>
              <a:pathLst>
                <a:path w="4804" h="4114" extrusionOk="0">
                  <a:moveTo>
                    <a:pt x="2732" y="0"/>
                  </a:moveTo>
                  <a:cubicBezTo>
                    <a:pt x="2228" y="0"/>
                    <a:pt x="1713" y="187"/>
                    <a:pt x="1295" y="606"/>
                  </a:cubicBezTo>
                  <a:cubicBezTo>
                    <a:pt x="1" y="1900"/>
                    <a:pt x="908" y="4114"/>
                    <a:pt x="2747" y="4114"/>
                  </a:cubicBezTo>
                  <a:cubicBezTo>
                    <a:pt x="3872" y="4114"/>
                    <a:pt x="4803" y="3194"/>
                    <a:pt x="4803" y="2057"/>
                  </a:cubicBezTo>
                  <a:cubicBezTo>
                    <a:pt x="4803" y="821"/>
                    <a:pt x="3789" y="0"/>
                    <a:pt x="27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62"/>
            <p:cNvSpPr/>
            <p:nvPr/>
          </p:nvSpPr>
          <p:spPr>
            <a:xfrm>
              <a:off x="1307175" y="1062025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1"/>
                  </a:moveTo>
                  <a:cubicBezTo>
                    <a:pt x="375" y="1"/>
                    <a:pt x="0" y="364"/>
                    <a:pt x="0" y="823"/>
                  </a:cubicBezTo>
                  <a:cubicBezTo>
                    <a:pt x="0" y="1283"/>
                    <a:pt x="375" y="1658"/>
                    <a:pt x="835" y="1658"/>
                  </a:cubicBezTo>
                  <a:cubicBezTo>
                    <a:pt x="1282" y="1658"/>
                    <a:pt x="1657" y="1283"/>
                    <a:pt x="1657" y="823"/>
                  </a:cubicBezTo>
                  <a:cubicBezTo>
                    <a:pt x="1657" y="364"/>
                    <a:pt x="1282" y="1"/>
                    <a:pt x="83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62"/>
            <p:cNvSpPr/>
            <p:nvPr/>
          </p:nvSpPr>
          <p:spPr>
            <a:xfrm>
              <a:off x="1437800" y="1312050"/>
              <a:ext cx="120100" cy="102925"/>
            </a:xfrm>
            <a:custGeom>
              <a:avLst/>
              <a:gdLst/>
              <a:ahLst/>
              <a:cxnLst/>
              <a:rect l="l" t="t" r="r" b="b"/>
              <a:pathLst>
                <a:path w="4804" h="4117" extrusionOk="0">
                  <a:moveTo>
                    <a:pt x="2726" y="1"/>
                  </a:moveTo>
                  <a:cubicBezTo>
                    <a:pt x="2219" y="1"/>
                    <a:pt x="1703" y="189"/>
                    <a:pt x="1283" y="608"/>
                  </a:cubicBezTo>
                  <a:cubicBezTo>
                    <a:pt x="1" y="1903"/>
                    <a:pt x="908" y="4117"/>
                    <a:pt x="2747" y="4117"/>
                  </a:cubicBezTo>
                  <a:cubicBezTo>
                    <a:pt x="3872" y="4104"/>
                    <a:pt x="4791" y="3185"/>
                    <a:pt x="4803" y="2060"/>
                  </a:cubicBezTo>
                  <a:cubicBezTo>
                    <a:pt x="4795" y="818"/>
                    <a:pt x="3782" y="1"/>
                    <a:pt x="272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62"/>
            <p:cNvSpPr/>
            <p:nvPr/>
          </p:nvSpPr>
          <p:spPr>
            <a:xfrm>
              <a:off x="1485600" y="1342675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0"/>
                  </a:moveTo>
                  <a:cubicBezTo>
                    <a:pt x="375" y="0"/>
                    <a:pt x="0" y="375"/>
                    <a:pt x="0" y="835"/>
                  </a:cubicBezTo>
                  <a:cubicBezTo>
                    <a:pt x="0" y="1295"/>
                    <a:pt x="375" y="1658"/>
                    <a:pt x="835" y="1658"/>
                  </a:cubicBezTo>
                  <a:cubicBezTo>
                    <a:pt x="1282" y="1658"/>
                    <a:pt x="1657" y="1295"/>
                    <a:pt x="1657" y="835"/>
                  </a:cubicBezTo>
                  <a:cubicBezTo>
                    <a:pt x="1657" y="375"/>
                    <a:pt x="1282" y="0"/>
                    <a:pt x="83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62"/>
            <p:cNvSpPr/>
            <p:nvPr/>
          </p:nvSpPr>
          <p:spPr>
            <a:xfrm>
              <a:off x="1315025" y="1203175"/>
              <a:ext cx="120100" cy="102925"/>
            </a:xfrm>
            <a:custGeom>
              <a:avLst/>
              <a:gdLst/>
              <a:ahLst/>
              <a:cxnLst/>
              <a:rect l="l" t="t" r="r" b="b"/>
              <a:pathLst>
                <a:path w="4804" h="4117" extrusionOk="0">
                  <a:moveTo>
                    <a:pt x="2737" y="1"/>
                  </a:moveTo>
                  <a:cubicBezTo>
                    <a:pt x="2231" y="1"/>
                    <a:pt x="1715" y="189"/>
                    <a:pt x="1295" y="609"/>
                  </a:cubicBezTo>
                  <a:cubicBezTo>
                    <a:pt x="1" y="1903"/>
                    <a:pt x="920" y="4117"/>
                    <a:pt x="2759" y="4117"/>
                  </a:cubicBezTo>
                  <a:cubicBezTo>
                    <a:pt x="3884" y="4117"/>
                    <a:pt x="4803" y="3197"/>
                    <a:pt x="4803" y="2060"/>
                  </a:cubicBezTo>
                  <a:cubicBezTo>
                    <a:pt x="4803" y="818"/>
                    <a:pt x="3792" y="1"/>
                    <a:pt x="273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62"/>
            <p:cNvSpPr/>
            <p:nvPr/>
          </p:nvSpPr>
          <p:spPr>
            <a:xfrm>
              <a:off x="1363125" y="123380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23" y="1"/>
                  </a:moveTo>
                  <a:cubicBezTo>
                    <a:pt x="375" y="1"/>
                    <a:pt x="0" y="376"/>
                    <a:pt x="0" y="835"/>
                  </a:cubicBezTo>
                  <a:cubicBezTo>
                    <a:pt x="0" y="1295"/>
                    <a:pt x="375" y="1658"/>
                    <a:pt x="823" y="1658"/>
                  </a:cubicBezTo>
                  <a:cubicBezTo>
                    <a:pt x="1282" y="1658"/>
                    <a:pt x="1657" y="1295"/>
                    <a:pt x="1657" y="835"/>
                  </a:cubicBezTo>
                  <a:cubicBezTo>
                    <a:pt x="1657" y="376"/>
                    <a:pt x="1282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62"/>
            <p:cNvSpPr/>
            <p:nvPr/>
          </p:nvSpPr>
          <p:spPr>
            <a:xfrm>
              <a:off x="2412800" y="797700"/>
              <a:ext cx="120100" cy="102850"/>
            </a:xfrm>
            <a:custGeom>
              <a:avLst/>
              <a:gdLst/>
              <a:ahLst/>
              <a:cxnLst/>
              <a:rect l="l" t="t" r="r" b="b"/>
              <a:pathLst>
                <a:path w="4804" h="4114" extrusionOk="0">
                  <a:moveTo>
                    <a:pt x="2732" y="1"/>
                  </a:moveTo>
                  <a:cubicBezTo>
                    <a:pt x="2228" y="1"/>
                    <a:pt x="1714" y="188"/>
                    <a:pt x="1295" y="606"/>
                  </a:cubicBezTo>
                  <a:cubicBezTo>
                    <a:pt x="1" y="1900"/>
                    <a:pt x="920" y="4114"/>
                    <a:pt x="2747" y="4114"/>
                  </a:cubicBezTo>
                  <a:cubicBezTo>
                    <a:pt x="3884" y="4114"/>
                    <a:pt x="4803" y="3195"/>
                    <a:pt x="4803" y="2058"/>
                  </a:cubicBezTo>
                  <a:cubicBezTo>
                    <a:pt x="4803" y="821"/>
                    <a:pt x="3789" y="1"/>
                    <a:pt x="273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62"/>
            <p:cNvSpPr/>
            <p:nvPr/>
          </p:nvSpPr>
          <p:spPr>
            <a:xfrm>
              <a:off x="2460900" y="828550"/>
              <a:ext cx="41450" cy="41475"/>
            </a:xfrm>
            <a:custGeom>
              <a:avLst/>
              <a:gdLst/>
              <a:ahLst/>
              <a:cxnLst/>
              <a:rect l="l" t="t" r="r" b="b"/>
              <a:pathLst>
                <a:path w="1658" h="1659" extrusionOk="0">
                  <a:moveTo>
                    <a:pt x="823" y="1"/>
                  </a:moveTo>
                  <a:cubicBezTo>
                    <a:pt x="363" y="1"/>
                    <a:pt x="0" y="364"/>
                    <a:pt x="0" y="824"/>
                  </a:cubicBezTo>
                  <a:cubicBezTo>
                    <a:pt x="0" y="1283"/>
                    <a:pt x="363" y="1658"/>
                    <a:pt x="823" y="1658"/>
                  </a:cubicBezTo>
                  <a:cubicBezTo>
                    <a:pt x="1283" y="1658"/>
                    <a:pt x="1658" y="1283"/>
                    <a:pt x="1658" y="824"/>
                  </a:cubicBezTo>
                  <a:cubicBezTo>
                    <a:pt x="1658" y="364"/>
                    <a:pt x="1283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62"/>
            <p:cNvSpPr/>
            <p:nvPr/>
          </p:nvSpPr>
          <p:spPr>
            <a:xfrm>
              <a:off x="3030350" y="1476350"/>
              <a:ext cx="120075" cy="103150"/>
            </a:xfrm>
            <a:custGeom>
              <a:avLst/>
              <a:gdLst/>
              <a:ahLst/>
              <a:cxnLst/>
              <a:rect l="l" t="t" r="r" b="b"/>
              <a:pathLst>
                <a:path w="4803" h="4126" extrusionOk="0">
                  <a:moveTo>
                    <a:pt x="2730" y="0"/>
                  </a:moveTo>
                  <a:cubicBezTo>
                    <a:pt x="2226" y="0"/>
                    <a:pt x="1713" y="187"/>
                    <a:pt x="1295" y="605"/>
                  </a:cubicBezTo>
                  <a:cubicBezTo>
                    <a:pt x="1" y="1899"/>
                    <a:pt x="920" y="4125"/>
                    <a:pt x="2746" y="4125"/>
                  </a:cubicBezTo>
                  <a:cubicBezTo>
                    <a:pt x="3884" y="4113"/>
                    <a:pt x="4803" y="3194"/>
                    <a:pt x="4803" y="2069"/>
                  </a:cubicBezTo>
                  <a:cubicBezTo>
                    <a:pt x="4803" y="824"/>
                    <a:pt x="3788" y="0"/>
                    <a:pt x="27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62"/>
            <p:cNvSpPr/>
            <p:nvPr/>
          </p:nvSpPr>
          <p:spPr>
            <a:xfrm>
              <a:off x="3078125" y="1507500"/>
              <a:ext cx="41475" cy="41450"/>
            </a:xfrm>
            <a:custGeom>
              <a:avLst/>
              <a:gdLst/>
              <a:ahLst/>
              <a:cxnLst/>
              <a:rect l="l" t="t" r="r" b="b"/>
              <a:pathLst>
                <a:path w="1659" h="1658" extrusionOk="0">
                  <a:moveTo>
                    <a:pt x="835" y="0"/>
                  </a:moveTo>
                  <a:cubicBezTo>
                    <a:pt x="376" y="0"/>
                    <a:pt x="1" y="363"/>
                    <a:pt x="1" y="823"/>
                  </a:cubicBezTo>
                  <a:cubicBezTo>
                    <a:pt x="1" y="1282"/>
                    <a:pt x="376" y="1657"/>
                    <a:pt x="835" y="1657"/>
                  </a:cubicBezTo>
                  <a:cubicBezTo>
                    <a:pt x="1295" y="1657"/>
                    <a:pt x="1658" y="1282"/>
                    <a:pt x="1658" y="823"/>
                  </a:cubicBezTo>
                  <a:cubicBezTo>
                    <a:pt x="1658" y="363"/>
                    <a:pt x="1295" y="0"/>
                    <a:pt x="83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62"/>
            <p:cNvSpPr/>
            <p:nvPr/>
          </p:nvSpPr>
          <p:spPr>
            <a:xfrm>
              <a:off x="2817750" y="1584900"/>
              <a:ext cx="120075" cy="103150"/>
            </a:xfrm>
            <a:custGeom>
              <a:avLst/>
              <a:gdLst/>
              <a:ahLst/>
              <a:cxnLst/>
              <a:rect l="l" t="t" r="r" b="b"/>
              <a:pathLst>
                <a:path w="4803" h="4126" extrusionOk="0">
                  <a:moveTo>
                    <a:pt x="2730" y="1"/>
                  </a:moveTo>
                  <a:cubicBezTo>
                    <a:pt x="2226" y="1"/>
                    <a:pt x="1713" y="188"/>
                    <a:pt x="1295" y="606"/>
                  </a:cubicBezTo>
                  <a:cubicBezTo>
                    <a:pt x="0" y="1900"/>
                    <a:pt x="920" y="4126"/>
                    <a:pt x="2759" y="4126"/>
                  </a:cubicBezTo>
                  <a:cubicBezTo>
                    <a:pt x="3884" y="4114"/>
                    <a:pt x="4803" y="3194"/>
                    <a:pt x="4803" y="2069"/>
                  </a:cubicBezTo>
                  <a:cubicBezTo>
                    <a:pt x="4803" y="824"/>
                    <a:pt x="3788" y="1"/>
                    <a:pt x="273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62"/>
            <p:cNvSpPr/>
            <p:nvPr/>
          </p:nvSpPr>
          <p:spPr>
            <a:xfrm>
              <a:off x="2865825" y="1615750"/>
              <a:ext cx="41475" cy="41475"/>
            </a:xfrm>
            <a:custGeom>
              <a:avLst/>
              <a:gdLst/>
              <a:ahLst/>
              <a:cxnLst/>
              <a:rect l="l" t="t" r="r" b="b"/>
              <a:pathLst>
                <a:path w="1659" h="1659" extrusionOk="0">
                  <a:moveTo>
                    <a:pt x="823" y="1"/>
                  </a:moveTo>
                  <a:cubicBezTo>
                    <a:pt x="376" y="1"/>
                    <a:pt x="1" y="376"/>
                    <a:pt x="1" y="823"/>
                  </a:cubicBezTo>
                  <a:cubicBezTo>
                    <a:pt x="1" y="1283"/>
                    <a:pt x="376" y="1658"/>
                    <a:pt x="823" y="1658"/>
                  </a:cubicBezTo>
                  <a:cubicBezTo>
                    <a:pt x="1283" y="1658"/>
                    <a:pt x="1658" y="1283"/>
                    <a:pt x="1658" y="823"/>
                  </a:cubicBezTo>
                  <a:cubicBezTo>
                    <a:pt x="1658" y="376"/>
                    <a:pt x="1283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62"/>
            <p:cNvSpPr/>
            <p:nvPr/>
          </p:nvSpPr>
          <p:spPr>
            <a:xfrm>
              <a:off x="2583075" y="1723100"/>
              <a:ext cx="120075" cy="102850"/>
            </a:xfrm>
            <a:custGeom>
              <a:avLst/>
              <a:gdLst/>
              <a:ahLst/>
              <a:cxnLst/>
              <a:rect l="l" t="t" r="r" b="b"/>
              <a:pathLst>
                <a:path w="4803" h="4114" extrusionOk="0">
                  <a:moveTo>
                    <a:pt x="2732" y="1"/>
                  </a:moveTo>
                  <a:cubicBezTo>
                    <a:pt x="2227" y="1"/>
                    <a:pt x="1713" y="188"/>
                    <a:pt x="1295" y="606"/>
                  </a:cubicBezTo>
                  <a:cubicBezTo>
                    <a:pt x="0" y="1900"/>
                    <a:pt x="920" y="4114"/>
                    <a:pt x="2746" y="4114"/>
                  </a:cubicBezTo>
                  <a:cubicBezTo>
                    <a:pt x="3883" y="4114"/>
                    <a:pt x="4803" y="3195"/>
                    <a:pt x="4803" y="2058"/>
                  </a:cubicBezTo>
                  <a:cubicBezTo>
                    <a:pt x="4803" y="821"/>
                    <a:pt x="3789" y="1"/>
                    <a:pt x="273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62"/>
            <p:cNvSpPr/>
            <p:nvPr/>
          </p:nvSpPr>
          <p:spPr>
            <a:xfrm>
              <a:off x="2631150" y="1753950"/>
              <a:ext cx="41475" cy="41475"/>
            </a:xfrm>
            <a:custGeom>
              <a:avLst/>
              <a:gdLst/>
              <a:ahLst/>
              <a:cxnLst/>
              <a:rect l="l" t="t" r="r" b="b"/>
              <a:pathLst>
                <a:path w="1659" h="1659" extrusionOk="0">
                  <a:moveTo>
                    <a:pt x="823" y="1"/>
                  </a:moveTo>
                  <a:cubicBezTo>
                    <a:pt x="364" y="1"/>
                    <a:pt x="1" y="364"/>
                    <a:pt x="1" y="824"/>
                  </a:cubicBezTo>
                  <a:cubicBezTo>
                    <a:pt x="1" y="1283"/>
                    <a:pt x="364" y="1658"/>
                    <a:pt x="823" y="1658"/>
                  </a:cubicBezTo>
                  <a:cubicBezTo>
                    <a:pt x="1283" y="1658"/>
                    <a:pt x="1658" y="1283"/>
                    <a:pt x="1658" y="824"/>
                  </a:cubicBezTo>
                  <a:cubicBezTo>
                    <a:pt x="1658" y="364"/>
                    <a:pt x="1283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62"/>
            <p:cNvSpPr/>
            <p:nvPr/>
          </p:nvSpPr>
          <p:spPr>
            <a:xfrm>
              <a:off x="1041650" y="2365850"/>
              <a:ext cx="120075" cy="103050"/>
            </a:xfrm>
            <a:custGeom>
              <a:avLst/>
              <a:gdLst/>
              <a:ahLst/>
              <a:cxnLst/>
              <a:rect l="l" t="t" r="r" b="b"/>
              <a:pathLst>
                <a:path w="4803" h="4122" extrusionOk="0">
                  <a:moveTo>
                    <a:pt x="2737" y="0"/>
                  </a:moveTo>
                  <a:cubicBezTo>
                    <a:pt x="2231" y="0"/>
                    <a:pt x="1714" y="190"/>
                    <a:pt x="1294" y="614"/>
                  </a:cubicBezTo>
                  <a:cubicBezTo>
                    <a:pt x="0" y="1908"/>
                    <a:pt x="919" y="4122"/>
                    <a:pt x="2746" y="4122"/>
                  </a:cubicBezTo>
                  <a:cubicBezTo>
                    <a:pt x="3883" y="4122"/>
                    <a:pt x="4803" y="3202"/>
                    <a:pt x="4803" y="2065"/>
                  </a:cubicBezTo>
                  <a:cubicBezTo>
                    <a:pt x="4803" y="823"/>
                    <a:pt x="3792" y="0"/>
                    <a:pt x="273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62"/>
            <p:cNvSpPr/>
            <p:nvPr/>
          </p:nvSpPr>
          <p:spPr>
            <a:xfrm>
              <a:off x="1089725" y="239660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23" y="1"/>
                  </a:moveTo>
                  <a:cubicBezTo>
                    <a:pt x="363" y="1"/>
                    <a:pt x="1" y="376"/>
                    <a:pt x="1" y="835"/>
                  </a:cubicBezTo>
                  <a:cubicBezTo>
                    <a:pt x="1" y="1295"/>
                    <a:pt x="363" y="1658"/>
                    <a:pt x="823" y="1658"/>
                  </a:cubicBezTo>
                  <a:cubicBezTo>
                    <a:pt x="1283" y="1658"/>
                    <a:pt x="1658" y="1295"/>
                    <a:pt x="1658" y="835"/>
                  </a:cubicBezTo>
                  <a:cubicBezTo>
                    <a:pt x="1658" y="376"/>
                    <a:pt x="1283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62"/>
            <p:cNvSpPr/>
            <p:nvPr/>
          </p:nvSpPr>
          <p:spPr>
            <a:xfrm>
              <a:off x="1635600" y="1840450"/>
              <a:ext cx="120075" cy="102850"/>
            </a:xfrm>
            <a:custGeom>
              <a:avLst/>
              <a:gdLst/>
              <a:ahLst/>
              <a:cxnLst/>
              <a:rect l="l" t="t" r="r" b="b"/>
              <a:pathLst>
                <a:path w="4803" h="4114" extrusionOk="0">
                  <a:moveTo>
                    <a:pt x="2732" y="0"/>
                  </a:moveTo>
                  <a:cubicBezTo>
                    <a:pt x="2227" y="0"/>
                    <a:pt x="1713" y="187"/>
                    <a:pt x="1295" y="605"/>
                  </a:cubicBezTo>
                  <a:cubicBezTo>
                    <a:pt x="0" y="1900"/>
                    <a:pt x="920" y="4114"/>
                    <a:pt x="2746" y="4114"/>
                  </a:cubicBezTo>
                  <a:cubicBezTo>
                    <a:pt x="3883" y="4114"/>
                    <a:pt x="4803" y="3194"/>
                    <a:pt x="4803" y="2057"/>
                  </a:cubicBezTo>
                  <a:cubicBezTo>
                    <a:pt x="4803" y="821"/>
                    <a:pt x="3789" y="0"/>
                    <a:pt x="27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62"/>
            <p:cNvSpPr/>
            <p:nvPr/>
          </p:nvSpPr>
          <p:spPr>
            <a:xfrm>
              <a:off x="1683675" y="187130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23" y="1"/>
                  </a:moveTo>
                  <a:cubicBezTo>
                    <a:pt x="363" y="1"/>
                    <a:pt x="1" y="363"/>
                    <a:pt x="1" y="823"/>
                  </a:cubicBezTo>
                  <a:cubicBezTo>
                    <a:pt x="1" y="1283"/>
                    <a:pt x="363" y="1658"/>
                    <a:pt x="823" y="1658"/>
                  </a:cubicBezTo>
                  <a:cubicBezTo>
                    <a:pt x="1283" y="1658"/>
                    <a:pt x="1658" y="1283"/>
                    <a:pt x="1658" y="823"/>
                  </a:cubicBezTo>
                  <a:cubicBezTo>
                    <a:pt x="1658" y="363"/>
                    <a:pt x="1283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62"/>
            <p:cNvSpPr/>
            <p:nvPr/>
          </p:nvSpPr>
          <p:spPr>
            <a:xfrm>
              <a:off x="1563925" y="1617800"/>
              <a:ext cx="120375" cy="102925"/>
            </a:xfrm>
            <a:custGeom>
              <a:avLst/>
              <a:gdLst/>
              <a:ahLst/>
              <a:cxnLst/>
              <a:rect l="l" t="t" r="r" b="b"/>
              <a:pathLst>
                <a:path w="4815" h="4117" extrusionOk="0">
                  <a:moveTo>
                    <a:pt x="2749" y="0"/>
                  </a:moveTo>
                  <a:cubicBezTo>
                    <a:pt x="2243" y="0"/>
                    <a:pt x="1726" y="189"/>
                    <a:pt x="1307" y="608"/>
                  </a:cubicBezTo>
                  <a:cubicBezTo>
                    <a:pt x="0" y="1903"/>
                    <a:pt x="920" y="4116"/>
                    <a:pt x="2758" y="4116"/>
                  </a:cubicBezTo>
                  <a:cubicBezTo>
                    <a:pt x="3895" y="4116"/>
                    <a:pt x="4815" y="3197"/>
                    <a:pt x="4815" y="2060"/>
                  </a:cubicBezTo>
                  <a:cubicBezTo>
                    <a:pt x="4815" y="817"/>
                    <a:pt x="3804" y="0"/>
                    <a:pt x="274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62"/>
            <p:cNvSpPr/>
            <p:nvPr/>
          </p:nvSpPr>
          <p:spPr>
            <a:xfrm>
              <a:off x="1612000" y="1648725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0"/>
                  </a:moveTo>
                  <a:cubicBezTo>
                    <a:pt x="376" y="0"/>
                    <a:pt x="1" y="363"/>
                    <a:pt x="1" y="823"/>
                  </a:cubicBezTo>
                  <a:cubicBezTo>
                    <a:pt x="1" y="1283"/>
                    <a:pt x="376" y="1658"/>
                    <a:pt x="835" y="1658"/>
                  </a:cubicBezTo>
                  <a:cubicBezTo>
                    <a:pt x="1295" y="1658"/>
                    <a:pt x="1658" y="1283"/>
                    <a:pt x="1658" y="823"/>
                  </a:cubicBezTo>
                  <a:cubicBezTo>
                    <a:pt x="1658" y="363"/>
                    <a:pt x="1295" y="0"/>
                    <a:pt x="83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62"/>
            <p:cNvSpPr/>
            <p:nvPr/>
          </p:nvSpPr>
          <p:spPr>
            <a:xfrm>
              <a:off x="1504650" y="2183975"/>
              <a:ext cx="151825" cy="130100"/>
            </a:xfrm>
            <a:custGeom>
              <a:avLst/>
              <a:gdLst/>
              <a:ahLst/>
              <a:cxnLst/>
              <a:rect l="l" t="t" r="r" b="b"/>
              <a:pathLst>
                <a:path w="6073" h="5204" extrusionOk="0">
                  <a:moveTo>
                    <a:pt x="3457" y="0"/>
                  </a:moveTo>
                  <a:cubicBezTo>
                    <a:pt x="2821" y="0"/>
                    <a:pt x="2173" y="236"/>
                    <a:pt x="1645" y="764"/>
                  </a:cubicBezTo>
                  <a:cubicBezTo>
                    <a:pt x="0" y="2397"/>
                    <a:pt x="1162" y="5191"/>
                    <a:pt x="3472" y="5203"/>
                  </a:cubicBezTo>
                  <a:cubicBezTo>
                    <a:pt x="4899" y="5191"/>
                    <a:pt x="6061" y="4030"/>
                    <a:pt x="6073" y="2602"/>
                  </a:cubicBezTo>
                  <a:cubicBezTo>
                    <a:pt x="6073" y="1038"/>
                    <a:pt x="4792" y="0"/>
                    <a:pt x="345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62"/>
            <p:cNvSpPr/>
            <p:nvPr/>
          </p:nvSpPr>
          <p:spPr>
            <a:xfrm>
              <a:off x="1546075" y="2214850"/>
              <a:ext cx="79550" cy="68175"/>
            </a:xfrm>
            <a:custGeom>
              <a:avLst/>
              <a:gdLst/>
              <a:ahLst/>
              <a:cxnLst/>
              <a:rect l="l" t="t" r="r" b="b"/>
              <a:pathLst>
                <a:path w="3182" h="2727" extrusionOk="0">
                  <a:moveTo>
                    <a:pt x="1815" y="0"/>
                  </a:moveTo>
                  <a:cubicBezTo>
                    <a:pt x="605" y="0"/>
                    <a:pt x="1" y="1464"/>
                    <a:pt x="847" y="2323"/>
                  </a:cubicBezTo>
                  <a:cubicBezTo>
                    <a:pt x="1126" y="2601"/>
                    <a:pt x="1468" y="2726"/>
                    <a:pt x="1803" y="2726"/>
                  </a:cubicBezTo>
                  <a:cubicBezTo>
                    <a:pt x="2503" y="2726"/>
                    <a:pt x="3174" y="2185"/>
                    <a:pt x="3182" y="1367"/>
                  </a:cubicBezTo>
                  <a:cubicBezTo>
                    <a:pt x="3182" y="605"/>
                    <a:pt x="2565" y="0"/>
                    <a:pt x="181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62"/>
            <p:cNvSpPr/>
            <p:nvPr/>
          </p:nvSpPr>
          <p:spPr>
            <a:xfrm>
              <a:off x="716850" y="1861250"/>
              <a:ext cx="120075" cy="102925"/>
            </a:xfrm>
            <a:custGeom>
              <a:avLst/>
              <a:gdLst/>
              <a:ahLst/>
              <a:cxnLst/>
              <a:rect l="l" t="t" r="r" b="b"/>
              <a:pathLst>
                <a:path w="4803" h="4117" extrusionOk="0">
                  <a:moveTo>
                    <a:pt x="2737" y="0"/>
                  </a:moveTo>
                  <a:cubicBezTo>
                    <a:pt x="2231" y="0"/>
                    <a:pt x="1714" y="188"/>
                    <a:pt x="1295" y="608"/>
                  </a:cubicBezTo>
                  <a:cubicBezTo>
                    <a:pt x="0" y="1903"/>
                    <a:pt x="920" y="4116"/>
                    <a:pt x="2746" y="4116"/>
                  </a:cubicBezTo>
                  <a:cubicBezTo>
                    <a:pt x="3883" y="4104"/>
                    <a:pt x="4803" y="3185"/>
                    <a:pt x="4803" y="2060"/>
                  </a:cubicBezTo>
                  <a:cubicBezTo>
                    <a:pt x="4803" y="817"/>
                    <a:pt x="3792" y="0"/>
                    <a:pt x="273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62"/>
            <p:cNvSpPr/>
            <p:nvPr/>
          </p:nvSpPr>
          <p:spPr>
            <a:xfrm>
              <a:off x="764925" y="1891875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23" y="0"/>
                  </a:moveTo>
                  <a:cubicBezTo>
                    <a:pt x="363" y="0"/>
                    <a:pt x="1" y="375"/>
                    <a:pt x="1" y="835"/>
                  </a:cubicBezTo>
                  <a:cubicBezTo>
                    <a:pt x="1" y="1294"/>
                    <a:pt x="363" y="1657"/>
                    <a:pt x="823" y="1657"/>
                  </a:cubicBezTo>
                  <a:cubicBezTo>
                    <a:pt x="1283" y="1657"/>
                    <a:pt x="1658" y="1294"/>
                    <a:pt x="1658" y="835"/>
                  </a:cubicBezTo>
                  <a:cubicBezTo>
                    <a:pt x="1658" y="375"/>
                    <a:pt x="1283" y="0"/>
                    <a:pt x="82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62"/>
            <p:cNvSpPr/>
            <p:nvPr/>
          </p:nvSpPr>
          <p:spPr>
            <a:xfrm>
              <a:off x="340625" y="1402850"/>
              <a:ext cx="120100" cy="102850"/>
            </a:xfrm>
            <a:custGeom>
              <a:avLst/>
              <a:gdLst/>
              <a:ahLst/>
              <a:cxnLst/>
              <a:rect l="l" t="t" r="r" b="b"/>
              <a:pathLst>
                <a:path w="4804" h="4114" extrusionOk="0">
                  <a:moveTo>
                    <a:pt x="2732" y="0"/>
                  </a:moveTo>
                  <a:cubicBezTo>
                    <a:pt x="2228" y="0"/>
                    <a:pt x="1713" y="187"/>
                    <a:pt x="1295" y="605"/>
                  </a:cubicBezTo>
                  <a:cubicBezTo>
                    <a:pt x="1" y="1900"/>
                    <a:pt x="908" y="4114"/>
                    <a:pt x="2747" y="4114"/>
                  </a:cubicBezTo>
                  <a:cubicBezTo>
                    <a:pt x="3872" y="4114"/>
                    <a:pt x="4791" y="3194"/>
                    <a:pt x="4803" y="2057"/>
                  </a:cubicBezTo>
                  <a:cubicBezTo>
                    <a:pt x="4803" y="821"/>
                    <a:pt x="3789" y="0"/>
                    <a:pt x="27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62"/>
            <p:cNvSpPr/>
            <p:nvPr/>
          </p:nvSpPr>
          <p:spPr>
            <a:xfrm>
              <a:off x="388425" y="143340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0"/>
                  </a:moveTo>
                  <a:cubicBezTo>
                    <a:pt x="375" y="0"/>
                    <a:pt x="0" y="375"/>
                    <a:pt x="0" y="835"/>
                  </a:cubicBezTo>
                  <a:cubicBezTo>
                    <a:pt x="0" y="1295"/>
                    <a:pt x="375" y="1658"/>
                    <a:pt x="835" y="1658"/>
                  </a:cubicBezTo>
                  <a:cubicBezTo>
                    <a:pt x="1282" y="1658"/>
                    <a:pt x="1657" y="1295"/>
                    <a:pt x="1657" y="835"/>
                  </a:cubicBezTo>
                  <a:cubicBezTo>
                    <a:pt x="1657" y="375"/>
                    <a:pt x="1282" y="0"/>
                    <a:pt x="83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62"/>
            <p:cNvSpPr/>
            <p:nvPr/>
          </p:nvSpPr>
          <p:spPr>
            <a:xfrm>
              <a:off x="1211300" y="1476350"/>
              <a:ext cx="120075" cy="103150"/>
            </a:xfrm>
            <a:custGeom>
              <a:avLst/>
              <a:gdLst/>
              <a:ahLst/>
              <a:cxnLst/>
              <a:rect l="l" t="t" r="r" b="b"/>
              <a:pathLst>
                <a:path w="4803" h="4126" extrusionOk="0">
                  <a:moveTo>
                    <a:pt x="2730" y="0"/>
                  </a:moveTo>
                  <a:cubicBezTo>
                    <a:pt x="2226" y="0"/>
                    <a:pt x="1713" y="187"/>
                    <a:pt x="1295" y="605"/>
                  </a:cubicBezTo>
                  <a:cubicBezTo>
                    <a:pt x="0" y="1899"/>
                    <a:pt x="920" y="4125"/>
                    <a:pt x="2746" y="4125"/>
                  </a:cubicBezTo>
                  <a:cubicBezTo>
                    <a:pt x="3883" y="4113"/>
                    <a:pt x="4803" y="3194"/>
                    <a:pt x="4803" y="2069"/>
                  </a:cubicBezTo>
                  <a:cubicBezTo>
                    <a:pt x="4803" y="824"/>
                    <a:pt x="3788" y="0"/>
                    <a:pt x="27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62"/>
            <p:cNvSpPr/>
            <p:nvPr/>
          </p:nvSpPr>
          <p:spPr>
            <a:xfrm>
              <a:off x="1259375" y="1507500"/>
              <a:ext cx="41475" cy="41450"/>
            </a:xfrm>
            <a:custGeom>
              <a:avLst/>
              <a:gdLst/>
              <a:ahLst/>
              <a:cxnLst/>
              <a:rect l="l" t="t" r="r" b="b"/>
              <a:pathLst>
                <a:path w="1659" h="1658" extrusionOk="0">
                  <a:moveTo>
                    <a:pt x="823" y="0"/>
                  </a:moveTo>
                  <a:cubicBezTo>
                    <a:pt x="364" y="0"/>
                    <a:pt x="1" y="363"/>
                    <a:pt x="1" y="823"/>
                  </a:cubicBezTo>
                  <a:cubicBezTo>
                    <a:pt x="1" y="1282"/>
                    <a:pt x="364" y="1657"/>
                    <a:pt x="823" y="1657"/>
                  </a:cubicBezTo>
                  <a:cubicBezTo>
                    <a:pt x="1283" y="1657"/>
                    <a:pt x="1658" y="1282"/>
                    <a:pt x="1658" y="823"/>
                  </a:cubicBezTo>
                  <a:cubicBezTo>
                    <a:pt x="1658" y="363"/>
                    <a:pt x="1283" y="0"/>
                    <a:pt x="82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62"/>
            <p:cNvSpPr/>
            <p:nvPr/>
          </p:nvSpPr>
          <p:spPr>
            <a:xfrm>
              <a:off x="1083075" y="1840450"/>
              <a:ext cx="120075" cy="102850"/>
            </a:xfrm>
            <a:custGeom>
              <a:avLst/>
              <a:gdLst/>
              <a:ahLst/>
              <a:cxnLst/>
              <a:rect l="l" t="t" r="r" b="b"/>
              <a:pathLst>
                <a:path w="4803" h="4114" extrusionOk="0">
                  <a:moveTo>
                    <a:pt x="2732" y="0"/>
                  </a:moveTo>
                  <a:cubicBezTo>
                    <a:pt x="2227" y="0"/>
                    <a:pt x="1713" y="187"/>
                    <a:pt x="1295" y="605"/>
                  </a:cubicBezTo>
                  <a:cubicBezTo>
                    <a:pt x="0" y="1900"/>
                    <a:pt x="920" y="4114"/>
                    <a:pt x="2746" y="4114"/>
                  </a:cubicBezTo>
                  <a:cubicBezTo>
                    <a:pt x="3883" y="4114"/>
                    <a:pt x="4803" y="3194"/>
                    <a:pt x="4803" y="2057"/>
                  </a:cubicBezTo>
                  <a:cubicBezTo>
                    <a:pt x="4803" y="821"/>
                    <a:pt x="3789" y="0"/>
                    <a:pt x="27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62"/>
            <p:cNvSpPr/>
            <p:nvPr/>
          </p:nvSpPr>
          <p:spPr>
            <a:xfrm>
              <a:off x="1131150" y="1871300"/>
              <a:ext cx="41475" cy="41450"/>
            </a:xfrm>
            <a:custGeom>
              <a:avLst/>
              <a:gdLst/>
              <a:ahLst/>
              <a:cxnLst/>
              <a:rect l="l" t="t" r="r" b="b"/>
              <a:pathLst>
                <a:path w="1659" h="1658" extrusionOk="0">
                  <a:moveTo>
                    <a:pt x="823" y="1"/>
                  </a:moveTo>
                  <a:cubicBezTo>
                    <a:pt x="364" y="1"/>
                    <a:pt x="1" y="363"/>
                    <a:pt x="1" y="823"/>
                  </a:cubicBezTo>
                  <a:cubicBezTo>
                    <a:pt x="1" y="1283"/>
                    <a:pt x="364" y="1658"/>
                    <a:pt x="823" y="1658"/>
                  </a:cubicBezTo>
                  <a:cubicBezTo>
                    <a:pt x="1283" y="1658"/>
                    <a:pt x="1658" y="1283"/>
                    <a:pt x="1658" y="823"/>
                  </a:cubicBezTo>
                  <a:cubicBezTo>
                    <a:pt x="1658" y="363"/>
                    <a:pt x="1283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62"/>
            <p:cNvSpPr/>
            <p:nvPr/>
          </p:nvSpPr>
          <p:spPr>
            <a:xfrm>
              <a:off x="1584775" y="2966650"/>
              <a:ext cx="120100" cy="102850"/>
            </a:xfrm>
            <a:custGeom>
              <a:avLst/>
              <a:gdLst/>
              <a:ahLst/>
              <a:cxnLst/>
              <a:rect l="l" t="t" r="r" b="b"/>
              <a:pathLst>
                <a:path w="4804" h="4114" extrusionOk="0">
                  <a:moveTo>
                    <a:pt x="2732" y="0"/>
                  </a:moveTo>
                  <a:cubicBezTo>
                    <a:pt x="2228" y="0"/>
                    <a:pt x="1714" y="187"/>
                    <a:pt x="1295" y="606"/>
                  </a:cubicBezTo>
                  <a:cubicBezTo>
                    <a:pt x="1" y="1900"/>
                    <a:pt x="920" y="4114"/>
                    <a:pt x="2747" y="4114"/>
                  </a:cubicBezTo>
                  <a:cubicBezTo>
                    <a:pt x="3884" y="4114"/>
                    <a:pt x="4803" y="3194"/>
                    <a:pt x="4803" y="2057"/>
                  </a:cubicBezTo>
                  <a:cubicBezTo>
                    <a:pt x="4803" y="821"/>
                    <a:pt x="3789" y="0"/>
                    <a:pt x="27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62"/>
            <p:cNvSpPr/>
            <p:nvPr/>
          </p:nvSpPr>
          <p:spPr>
            <a:xfrm>
              <a:off x="1632875" y="2997500"/>
              <a:ext cx="41450" cy="41475"/>
            </a:xfrm>
            <a:custGeom>
              <a:avLst/>
              <a:gdLst/>
              <a:ahLst/>
              <a:cxnLst/>
              <a:rect l="l" t="t" r="r" b="b"/>
              <a:pathLst>
                <a:path w="1658" h="1659" extrusionOk="0">
                  <a:moveTo>
                    <a:pt x="823" y="1"/>
                  </a:moveTo>
                  <a:cubicBezTo>
                    <a:pt x="363" y="1"/>
                    <a:pt x="0" y="376"/>
                    <a:pt x="0" y="823"/>
                  </a:cubicBezTo>
                  <a:cubicBezTo>
                    <a:pt x="0" y="1283"/>
                    <a:pt x="363" y="1658"/>
                    <a:pt x="823" y="1658"/>
                  </a:cubicBezTo>
                  <a:cubicBezTo>
                    <a:pt x="1283" y="1658"/>
                    <a:pt x="1658" y="1283"/>
                    <a:pt x="1658" y="823"/>
                  </a:cubicBezTo>
                  <a:cubicBezTo>
                    <a:pt x="1658" y="376"/>
                    <a:pt x="1283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62"/>
            <p:cNvSpPr/>
            <p:nvPr/>
          </p:nvSpPr>
          <p:spPr>
            <a:xfrm>
              <a:off x="1425725" y="3008100"/>
              <a:ext cx="120075" cy="102850"/>
            </a:xfrm>
            <a:custGeom>
              <a:avLst/>
              <a:gdLst/>
              <a:ahLst/>
              <a:cxnLst/>
              <a:rect l="l" t="t" r="r" b="b"/>
              <a:pathLst>
                <a:path w="4803" h="4114" extrusionOk="0">
                  <a:moveTo>
                    <a:pt x="2730" y="0"/>
                  </a:moveTo>
                  <a:cubicBezTo>
                    <a:pt x="2226" y="0"/>
                    <a:pt x="1712" y="187"/>
                    <a:pt x="1294" y="605"/>
                  </a:cubicBezTo>
                  <a:cubicBezTo>
                    <a:pt x="0" y="1899"/>
                    <a:pt x="919" y="4113"/>
                    <a:pt x="2746" y="4113"/>
                  </a:cubicBezTo>
                  <a:cubicBezTo>
                    <a:pt x="3883" y="4113"/>
                    <a:pt x="4802" y="3194"/>
                    <a:pt x="4802" y="2069"/>
                  </a:cubicBezTo>
                  <a:cubicBezTo>
                    <a:pt x="4802" y="824"/>
                    <a:pt x="3787" y="0"/>
                    <a:pt x="27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62"/>
            <p:cNvSpPr/>
            <p:nvPr/>
          </p:nvSpPr>
          <p:spPr>
            <a:xfrm>
              <a:off x="1473800" y="303895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23" y="0"/>
                  </a:moveTo>
                  <a:cubicBezTo>
                    <a:pt x="363" y="0"/>
                    <a:pt x="0" y="375"/>
                    <a:pt x="0" y="823"/>
                  </a:cubicBezTo>
                  <a:cubicBezTo>
                    <a:pt x="0" y="1282"/>
                    <a:pt x="363" y="1657"/>
                    <a:pt x="823" y="1657"/>
                  </a:cubicBezTo>
                  <a:cubicBezTo>
                    <a:pt x="1283" y="1657"/>
                    <a:pt x="1658" y="1282"/>
                    <a:pt x="1658" y="823"/>
                  </a:cubicBezTo>
                  <a:cubicBezTo>
                    <a:pt x="1658" y="375"/>
                    <a:pt x="1283" y="0"/>
                    <a:pt x="82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62"/>
            <p:cNvSpPr/>
            <p:nvPr/>
          </p:nvSpPr>
          <p:spPr>
            <a:xfrm>
              <a:off x="1742050" y="3194300"/>
              <a:ext cx="120075" cy="102925"/>
            </a:xfrm>
            <a:custGeom>
              <a:avLst/>
              <a:gdLst/>
              <a:ahLst/>
              <a:cxnLst/>
              <a:rect l="l" t="t" r="r" b="b"/>
              <a:pathLst>
                <a:path w="4803" h="4117" extrusionOk="0">
                  <a:moveTo>
                    <a:pt x="2737" y="1"/>
                  </a:moveTo>
                  <a:cubicBezTo>
                    <a:pt x="2231" y="1"/>
                    <a:pt x="1714" y="189"/>
                    <a:pt x="1295" y="609"/>
                  </a:cubicBezTo>
                  <a:cubicBezTo>
                    <a:pt x="0" y="1891"/>
                    <a:pt x="920" y="4105"/>
                    <a:pt x="2746" y="4117"/>
                  </a:cubicBezTo>
                  <a:cubicBezTo>
                    <a:pt x="3883" y="4105"/>
                    <a:pt x="4803" y="3185"/>
                    <a:pt x="4803" y="2060"/>
                  </a:cubicBezTo>
                  <a:cubicBezTo>
                    <a:pt x="4803" y="818"/>
                    <a:pt x="3792" y="1"/>
                    <a:pt x="273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62"/>
            <p:cNvSpPr/>
            <p:nvPr/>
          </p:nvSpPr>
          <p:spPr>
            <a:xfrm>
              <a:off x="1789825" y="3224925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1"/>
                  </a:moveTo>
                  <a:cubicBezTo>
                    <a:pt x="376" y="1"/>
                    <a:pt x="1" y="376"/>
                    <a:pt x="1" y="835"/>
                  </a:cubicBezTo>
                  <a:cubicBezTo>
                    <a:pt x="1" y="1283"/>
                    <a:pt x="376" y="1658"/>
                    <a:pt x="835" y="1658"/>
                  </a:cubicBezTo>
                  <a:cubicBezTo>
                    <a:pt x="1295" y="1658"/>
                    <a:pt x="1658" y="1283"/>
                    <a:pt x="1658" y="835"/>
                  </a:cubicBezTo>
                  <a:cubicBezTo>
                    <a:pt x="1658" y="376"/>
                    <a:pt x="1295" y="1"/>
                    <a:pt x="83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62"/>
            <p:cNvSpPr/>
            <p:nvPr/>
          </p:nvSpPr>
          <p:spPr>
            <a:xfrm>
              <a:off x="2597975" y="4168450"/>
              <a:ext cx="120000" cy="102875"/>
            </a:xfrm>
            <a:custGeom>
              <a:avLst/>
              <a:gdLst/>
              <a:ahLst/>
              <a:cxnLst/>
              <a:rect l="l" t="t" r="r" b="b"/>
              <a:pathLst>
                <a:path w="4800" h="4115" extrusionOk="0">
                  <a:moveTo>
                    <a:pt x="2729" y="1"/>
                  </a:moveTo>
                  <a:cubicBezTo>
                    <a:pt x="2224" y="1"/>
                    <a:pt x="1710" y="188"/>
                    <a:pt x="1291" y="606"/>
                  </a:cubicBezTo>
                  <a:cubicBezTo>
                    <a:pt x="1" y="1897"/>
                    <a:pt x="912" y="4114"/>
                    <a:pt x="2740" y="4114"/>
                  </a:cubicBezTo>
                  <a:cubicBezTo>
                    <a:pt x="2745" y="4114"/>
                    <a:pt x="2750" y="4114"/>
                    <a:pt x="2755" y="4114"/>
                  </a:cubicBezTo>
                  <a:cubicBezTo>
                    <a:pt x="3880" y="4114"/>
                    <a:pt x="4800" y="3195"/>
                    <a:pt x="4800" y="2058"/>
                  </a:cubicBezTo>
                  <a:cubicBezTo>
                    <a:pt x="4800" y="822"/>
                    <a:pt x="3785" y="1"/>
                    <a:pt x="272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62"/>
            <p:cNvSpPr/>
            <p:nvPr/>
          </p:nvSpPr>
          <p:spPr>
            <a:xfrm>
              <a:off x="2639025" y="4199325"/>
              <a:ext cx="48400" cy="41450"/>
            </a:xfrm>
            <a:custGeom>
              <a:avLst/>
              <a:gdLst/>
              <a:ahLst/>
              <a:cxnLst/>
              <a:rect l="l" t="t" r="r" b="b"/>
              <a:pathLst>
                <a:path w="1936" h="1658" extrusionOk="0">
                  <a:moveTo>
                    <a:pt x="1101" y="0"/>
                  </a:moveTo>
                  <a:cubicBezTo>
                    <a:pt x="363" y="0"/>
                    <a:pt x="0" y="895"/>
                    <a:pt x="520" y="1416"/>
                  </a:cubicBezTo>
                  <a:cubicBezTo>
                    <a:pt x="688" y="1583"/>
                    <a:pt x="893" y="1657"/>
                    <a:pt x="1096" y="1657"/>
                  </a:cubicBezTo>
                  <a:cubicBezTo>
                    <a:pt x="1523" y="1657"/>
                    <a:pt x="1936" y="1324"/>
                    <a:pt x="1936" y="823"/>
                  </a:cubicBezTo>
                  <a:cubicBezTo>
                    <a:pt x="1936" y="375"/>
                    <a:pt x="1561" y="0"/>
                    <a:pt x="110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62"/>
            <p:cNvSpPr/>
            <p:nvPr/>
          </p:nvSpPr>
          <p:spPr>
            <a:xfrm>
              <a:off x="2800500" y="3889925"/>
              <a:ext cx="120100" cy="102875"/>
            </a:xfrm>
            <a:custGeom>
              <a:avLst/>
              <a:gdLst/>
              <a:ahLst/>
              <a:cxnLst/>
              <a:rect l="l" t="t" r="r" b="b"/>
              <a:pathLst>
                <a:path w="4804" h="4115" extrusionOk="0">
                  <a:moveTo>
                    <a:pt x="2733" y="1"/>
                  </a:moveTo>
                  <a:cubicBezTo>
                    <a:pt x="2228" y="1"/>
                    <a:pt x="1714" y="188"/>
                    <a:pt x="1295" y="606"/>
                  </a:cubicBezTo>
                  <a:cubicBezTo>
                    <a:pt x="1" y="1900"/>
                    <a:pt x="920" y="4114"/>
                    <a:pt x="2747" y="4114"/>
                  </a:cubicBezTo>
                  <a:cubicBezTo>
                    <a:pt x="3884" y="4114"/>
                    <a:pt x="4803" y="3195"/>
                    <a:pt x="4803" y="2058"/>
                  </a:cubicBezTo>
                  <a:cubicBezTo>
                    <a:pt x="4803" y="821"/>
                    <a:pt x="3789" y="1"/>
                    <a:pt x="273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62"/>
            <p:cNvSpPr/>
            <p:nvPr/>
          </p:nvSpPr>
          <p:spPr>
            <a:xfrm>
              <a:off x="2841650" y="3920775"/>
              <a:ext cx="48400" cy="41375"/>
            </a:xfrm>
            <a:custGeom>
              <a:avLst/>
              <a:gdLst/>
              <a:ahLst/>
              <a:cxnLst/>
              <a:rect l="l" t="t" r="r" b="b"/>
              <a:pathLst>
                <a:path w="1936" h="1655" extrusionOk="0">
                  <a:moveTo>
                    <a:pt x="1123" y="1"/>
                  </a:moveTo>
                  <a:cubicBezTo>
                    <a:pt x="1115" y="1"/>
                    <a:pt x="1108" y="1"/>
                    <a:pt x="1101" y="1"/>
                  </a:cubicBezTo>
                  <a:cubicBezTo>
                    <a:pt x="363" y="1"/>
                    <a:pt x="0" y="884"/>
                    <a:pt x="520" y="1404"/>
                  </a:cubicBezTo>
                  <a:cubicBezTo>
                    <a:pt x="689" y="1577"/>
                    <a:pt x="898" y="1655"/>
                    <a:pt x="1103" y="1655"/>
                  </a:cubicBezTo>
                  <a:cubicBezTo>
                    <a:pt x="1528" y="1655"/>
                    <a:pt x="1936" y="1322"/>
                    <a:pt x="1936" y="824"/>
                  </a:cubicBezTo>
                  <a:cubicBezTo>
                    <a:pt x="1936" y="371"/>
                    <a:pt x="1572" y="1"/>
                    <a:pt x="11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62"/>
            <p:cNvSpPr/>
            <p:nvPr/>
          </p:nvSpPr>
          <p:spPr>
            <a:xfrm>
              <a:off x="3081750" y="818275"/>
              <a:ext cx="120400" cy="103150"/>
            </a:xfrm>
            <a:custGeom>
              <a:avLst/>
              <a:gdLst/>
              <a:ahLst/>
              <a:cxnLst/>
              <a:rect l="l" t="t" r="r" b="b"/>
              <a:pathLst>
                <a:path w="4816" h="4126" extrusionOk="0">
                  <a:moveTo>
                    <a:pt x="2739" y="0"/>
                  </a:moveTo>
                  <a:cubicBezTo>
                    <a:pt x="2233" y="0"/>
                    <a:pt x="1717" y="188"/>
                    <a:pt x="1295" y="605"/>
                  </a:cubicBezTo>
                  <a:cubicBezTo>
                    <a:pt x="1" y="1900"/>
                    <a:pt x="920" y="4126"/>
                    <a:pt x="2759" y="4126"/>
                  </a:cubicBezTo>
                  <a:cubicBezTo>
                    <a:pt x="3896" y="4114"/>
                    <a:pt x="4803" y="3194"/>
                    <a:pt x="4815" y="2069"/>
                  </a:cubicBezTo>
                  <a:cubicBezTo>
                    <a:pt x="4815" y="824"/>
                    <a:pt x="3800" y="0"/>
                    <a:pt x="273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62"/>
            <p:cNvSpPr/>
            <p:nvPr/>
          </p:nvSpPr>
          <p:spPr>
            <a:xfrm>
              <a:off x="3129850" y="849125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1"/>
                  </a:moveTo>
                  <a:cubicBezTo>
                    <a:pt x="375" y="1"/>
                    <a:pt x="0" y="376"/>
                    <a:pt x="0" y="835"/>
                  </a:cubicBezTo>
                  <a:cubicBezTo>
                    <a:pt x="0" y="1283"/>
                    <a:pt x="375" y="1658"/>
                    <a:pt x="835" y="1658"/>
                  </a:cubicBezTo>
                  <a:cubicBezTo>
                    <a:pt x="1295" y="1658"/>
                    <a:pt x="1658" y="1283"/>
                    <a:pt x="1658" y="835"/>
                  </a:cubicBezTo>
                  <a:cubicBezTo>
                    <a:pt x="1658" y="376"/>
                    <a:pt x="1295" y="1"/>
                    <a:pt x="83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62"/>
            <p:cNvSpPr/>
            <p:nvPr/>
          </p:nvSpPr>
          <p:spPr>
            <a:xfrm>
              <a:off x="3177925" y="1190950"/>
              <a:ext cx="120100" cy="103050"/>
            </a:xfrm>
            <a:custGeom>
              <a:avLst/>
              <a:gdLst/>
              <a:ahLst/>
              <a:cxnLst/>
              <a:rect l="l" t="t" r="r" b="b"/>
              <a:pathLst>
                <a:path w="4804" h="4122" extrusionOk="0">
                  <a:moveTo>
                    <a:pt x="2738" y="0"/>
                  </a:moveTo>
                  <a:cubicBezTo>
                    <a:pt x="2231" y="0"/>
                    <a:pt x="1715" y="190"/>
                    <a:pt x="1295" y="614"/>
                  </a:cubicBezTo>
                  <a:cubicBezTo>
                    <a:pt x="1" y="1908"/>
                    <a:pt x="920" y="4122"/>
                    <a:pt x="2747" y="4122"/>
                  </a:cubicBezTo>
                  <a:cubicBezTo>
                    <a:pt x="3884" y="4122"/>
                    <a:pt x="4803" y="3202"/>
                    <a:pt x="4803" y="2065"/>
                  </a:cubicBezTo>
                  <a:cubicBezTo>
                    <a:pt x="4803" y="823"/>
                    <a:pt x="3793" y="0"/>
                    <a:pt x="273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62"/>
            <p:cNvSpPr/>
            <p:nvPr/>
          </p:nvSpPr>
          <p:spPr>
            <a:xfrm>
              <a:off x="3226025" y="122170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23" y="1"/>
                  </a:moveTo>
                  <a:cubicBezTo>
                    <a:pt x="363" y="1"/>
                    <a:pt x="0" y="376"/>
                    <a:pt x="0" y="835"/>
                  </a:cubicBezTo>
                  <a:cubicBezTo>
                    <a:pt x="0" y="1295"/>
                    <a:pt x="363" y="1658"/>
                    <a:pt x="823" y="1658"/>
                  </a:cubicBezTo>
                  <a:cubicBezTo>
                    <a:pt x="1282" y="1658"/>
                    <a:pt x="1657" y="1295"/>
                    <a:pt x="1657" y="835"/>
                  </a:cubicBezTo>
                  <a:cubicBezTo>
                    <a:pt x="1657" y="376"/>
                    <a:pt x="1282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62"/>
            <p:cNvSpPr/>
            <p:nvPr/>
          </p:nvSpPr>
          <p:spPr>
            <a:xfrm>
              <a:off x="2412800" y="4488725"/>
              <a:ext cx="120100" cy="102850"/>
            </a:xfrm>
            <a:custGeom>
              <a:avLst/>
              <a:gdLst/>
              <a:ahLst/>
              <a:cxnLst/>
              <a:rect l="l" t="t" r="r" b="b"/>
              <a:pathLst>
                <a:path w="4804" h="4114" extrusionOk="0">
                  <a:moveTo>
                    <a:pt x="2732" y="0"/>
                  </a:moveTo>
                  <a:cubicBezTo>
                    <a:pt x="2228" y="0"/>
                    <a:pt x="1714" y="187"/>
                    <a:pt x="1295" y="606"/>
                  </a:cubicBezTo>
                  <a:cubicBezTo>
                    <a:pt x="1" y="1900"/>
                    <a:pt x="920" y="4114"/>
                    <a:pt x="2747" y="4114"/>
                  </a:cubicBezTo>
                  <a:cubicBezTo>
                    <a:pt x="3884" y="4114"/>
                    <a:pt x="4803" y="3194"/>
                    <a:pt x="4803" y="2057"/>
                  </a:cubicBezTo>
                  <a:cubicBezTo>
                    <a:pt x="4803" y="821"/>
                    <a:pt x="3789" y="0"/>
                    <a:pt x="27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62"/>
            <p:cNvSpPr/>
            <p:nvPr/>
          </p:nvSpPr>
          <p:spPr>
            <a:xfrm>
              <a:off x="2460900" y="4519575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23" y="1"/>
                  </a:moveTo>
                  <a:cubicBezTo>
                    <a:pt x="363" y="1"/>
                    <a:pt x="0" y="364"/>
                    <a:pt x="0" y="823"/>
                  </a:cubicBezTo>
                  <a:cubicBezTo>
                    <a:pt x="0" y="1283"/>
                    <a:pt x="363" y="1658"/>
                    <a:pt x="823" y="1658"/>
                  </a:cubicBezTo>
                  <a:cubicBezTo>
                    <a:pt x="1283" y="1658"/>
                    <a:pt x="1658" y="1283"/>
                    <a:pt x="1658" y="823"/>
                  </a:cubicBezTo>
                  <a:cubicBezTo>
                    <a:pt x="1658" y="364"/>
                    <a:pt x="1283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62"/>
            <p:cNvSpPr/>
            <p:nvPr/>
          </p:nvSpPr>
          <p:spPr>
            <a:xfrm>
              <a:off x="2205050" y="4762100"/>
              <a:ext cx="120075" cy="102875"/>
            </a:xfrm>
            <a:custGeom>
              <a:avLst/>
              <a:gdLst/>
              <a:ahLst/>
              <a:cxnLst/>
              <a:rect l="l" t="t" r="r" b="b"/>
              <a:pathLst>
                <a:path w="4803" h="4115" extrusionOk="0">
                  <a:moveTo>
                    <a:pt x="2732" y="1"/>
                  </a:moveTo>
                  <a:cubicBezTo>
                    <a:pt x="2227" y="1"/>
                    <a:pt x="1713" y="188"/>
                    <a:pt x="1295" y="606"/>
                  </a:cubicBezTo>
                  <a:cubicBezTo>
                    <a:pt x="0" y="1901"/>
                    <a:pt x="920" y="4114"/>
                    <a:pt x="2746" y="4114"/>
                  </a:cubicBezTo>
                  <a:cubicBezTo>
                    <a:pt x="3883" y="4114"/>
                    <a:pt x="4803" y="3195"/>
                    <a:pt x="4803" y="2058"/>
                  </a:cubicBezTo>
                  <a:cubicBezTo>
                    <a:pt x="4803" y="821"/>
                    <a:pt x="3789" y="1"/>
                    <a:pt x="273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62"/>
            <p:cNvSpPr/>
            <p:nvPr/>
          </p:nvSpPr>
          <p:spPr>
            <a:xfrm>
              <a:off x="2246175" y="4792975"/>
              <a:ext cx="48425" cy="41450"/>
            </a:xfrm>
            <a:custGeom>
              <a:avLst/>
              <a:gdLst/>
              <a:ahLst/>
              <a:cxnLst/>
              <a:rect l="l" t="t" r="r" b="b"/>
              <a:pathLst>
                <a:path w="1937" h="1658" extrusionOk="0">
                  <a:moveTo>
                    <a:pt x="1113" y="0"/>
                  </a:moveTo>
                  <a:cubicBezTo>
                    <a:pt x="363" y="0"/>
                    <a:pt x="1" y="895"/>
                    <a:pt x="521" y="1416"/>
                  </a:cubicBezTo>
                  <a:cubicBezTo>
                    <a:pt x="688" y="1583"/>
                    <a:pt x="894" y="1657"/>
                    <a:pt x="1096" y="1657"/>
                  </a:cubicBezTo>
                  <a:cubicBezTo>
                    <a:pt x="1524" y="1657"/>
                    <a:pt x="1936" y="1324"/>
                    <a:pt x="1936" y="823"/>
                  </a:cubicBezTo>
                  <a:cubicBezTo>
                    <a:pt x="1936" y="375"/>
                    <a:pt x="1561" y="0"/>
                    <a:pt x="111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62"/>
            <p:cNvSpPr/>
            <p:nvPr/>
          </p:nvSpPr>
          <p:spPr>
            <a:xfrm>
              <a:off x="2157575" y="4159525"/>
              <a:ext cx="106475" cy="91225"/>
            </a:xfrm>
            <a:custGeom>
              <a:avLst/>
              <a:gdLst/>
              <a:ahLst/>
              <a:cxnLst/>
              <a:rect l="l" t="t" r="r" b="b"/>
              <a:pathLst>
                <a:path w="4259" h="3649" extrusionOk="0">
                  <a:moveTo>
                    <a:pt x="2427" y="1"/>
                  </a:moveTo>
                  <a:cubicBezTo>
                    <a:pt x="1979" y="1"/>
                    <a:pt x="1522" y="168"/>
                    <a:pt x="1149" y="540"/>
                  </a:cubicBezTo>
                  <a:cubicBezTo>
                    <a:pt x="0" y="1677"/>
                    <a:pt x="811" y="3649"/>
                    <a:pt x="2432" y="3649"/>
                  </a:cubicBezTo>
                  <a:cubicBezTo>
                    <a:pt x="3448" y="3649"/>
                    <a:pt x="4258" y="2826"/>
                    <a:pt x="4258" y="1822"/>
                  </a:cubicBezTo>
                  <a:cubicBezTo>
                    <a:pt x="4258" y="726"/>
                    <a:pt x="3363" y="1"/>
                    <a:pt x="242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62"/>
            <p:cNvSpPr/>
            <p:nvPr/>
          </p:nvSpPr>
          <p:spPr>
            <a:xfrm>
              <a:off x="2198400" y="4189950"/>
              <a:ext cx="35100" cy="29875"/>
            </a:xfrm>
            <a:custGeom>
              <a:avLst/>
              <a:gdLst/>
              <a:ahLst/>
              <a:cxnLst/>
              <a:rect l="l" t="t" r="r" b="b"/>
              <a:pathLst>
                <a:path w="1404" h="1195" extrusionOk="0">
                  <a:moveTo>
                    <a:pt x="799" y="0"/>
                  </a:moveTo>
                  <a:cubicBezTo>
                    <a:pt x="266" y="0"/>
                    <a:pt x="0" y="641"/>
                    <a:pt x="375" y="1016"/>
                  </a:cubicBezTo>
                  <a:cubicBezTo>
                    <a:pt x="498" y="1139"/>
                    <a:pt x="650" y="1195"/>
                    <a:pt x="799" y="1195"/>
                  </a:cubicBezTo>
                  <a:cubicBezTo>
                    <a:pt x="1103" y="1195"/>
                    <a:pt x="1395" y="963"/>
                    <a:pt x="1404" y="605"/>
                  </a:cubicBezTo>
                  <a:cubicBezTo>
                    <a:pt x="1404" y="278"/>
                    <a:pt x="1137" y="0"/>
                    <a:pt x="79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62"/>
            <p:cNvSpPr/>
            <p:nvPr/>
          </p:nvSpPr>
          <p:spPr>
            <a:xfrm>
              <a:off x="2467250" y="3721450"/>
              <a:ext cx="123700" cy="105925"/>
            </a:xfrm>
            <a:custGeom>
              <a:avLst/>
              <a:gdLst/>
              <a:ahLst/>
              <a:cxnLst/>
              <a:rect l="l" t="t" r="r" b="b"/>
              <a:pathLst>
                <a:path w="4948" h="4237" extrusionOk="0">
                  <a:moveTo>
                    <a:pt x="2818" y="1"/>
                  </a:moveTo>
                  <a:cubicBezTo>
                    <a:pt x="2295" y="1"/>
                    <a:pt x="1763" y="196"/>
                    <a:pt x="1331" y="631"/>
                  </a:cubicBezTo>
                  <a:cubicBezTo>
                    <a:pt x="0" y="1962"/>
                    <a:pt x="944" y="4236"/>
                    <a:pt x="2831" y="4236"/>
                  </a:cubicBezTo>
                  <a:cubicBezTo>
                    <a:pt x="3992" y="4236"/>
                    <a:pt x="4948" y="3293"/>
                    <a:pt x="4948" y="2119"/>
                  </a:cubicBezTo>
                  <a:cubicBezTo>
                    <a:pt x="4948" y="845"/>
                    <a:pt x="3905" y="1"/>
                    <a:pt x="281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62"/>
            <p:cNvSpPr/>
            <p:nvPr/>
          </p:nvSpPr>
          <p:spPr>
            <a:xfrm>
              <a:off x="2508075" y="3752350"/>
              <a:ext cx="52350" cy="44500"/>
            </a:xfrm>
            <a:custGeom>
              <a:avLst/>
              <a:gdLst/>
              <a:ahLst/>
              <a:cxnLst/>
              <a:rect l="l" t="t" r="r" b="b"/>
              <a:pathLst>
                <a:path w="2094" h="1780" extrusionOk="0">
                  <a:moveTo>
                    <a:pt x="1220" y="0"/>
                  </a:moveTo>
                  <a:cubicBezTo>
                    <a:pt x="1213" y="0"/>
                    <a:pt x="1205" y="0"/>
                    <a:pt x="1198" y="0"/>
                  </a:cubicBezTo>
                  <a:cubicBezTo>
                    <a:pt x="400" y="0"/>
                    <a:pt x="0" y="956"/>
                    <a:pt x="569" y="1512"/>
                  </a:cubicBezTo>
                  <a:cubicBezTo>
                    <a:pt x="750" y="1697"/>
                    <a:pt x="974" y="1780"/>
                    <a:pt x="1194" y="1780"/>
                  </a:cubicBezTo>
                  <a:cubicBezTo>
                    <a:pt x="1652" y="1780"/>
                    <a:pt x="2093" y="1422"/>
                    <a:pt x="2093" y="883"/>
                  </a:cubicBezTo>
                  <a:cubicBezTo>
                    <a:pt x="2093" y="395"/>
                    <a:pt x="1706" y="0"/>
                    <a:pt x="122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62"/>
            <p:cNvSpPr/>
            <p:nvPr/>
          </p:nvSpPr>
          <p:spPr>
            <a:xfrm>
              <a:off x="4442950" y="1944400"/>
              <a:ext cx="167875" cy="144050"/>
            </a:xfrm>
            <a:custGeom>
              <a:avLst/>
              <a:gdLst/>
              <a:ahLst/>
              <a:cxnLst/>
              <a:rect l="l" t="t" r="r" b="b"/>
              <a:pathLst>
                <a:path w="6715" h="5762" extrusionOk="0">
                  <a:moveTo>
                    <a:pt x="3823" y="1"/>
                  </a:moveTo>
                  <a:cubicBezTo>
                    <a:pt x="3117" y="1"/>
                    <a:pt x="2398" y="263"/>
                    <a:pt x="1815" y="851"/>
                  </a:cubicBezTo>
                  <a:cubicBezTo>
                    <a:pt x="1" y="2665"/>
                    <a:pt x="1283" y="5762"/>
                    <a:pt x="3847" y="5762"/>
                  </a:cubicBezTo>
                  <a:cubicBezTo>
                    <a:pt x="5432" y="5762"/>
                    <a:pt x="6714" y="4468"/>
                    <a:pt x="6714" y="2883"/>
                  </a:cubicBezTo>
                  <a:cubicBezTo>
                    <a:pt x="6714" y="1148"/>
                    <a:pt x="5298" y="1"/>
                    <a:pt x="38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62"/>
            <p:cNvSpPr/>
            <p:nvPr/>
          </p:nvSpPr>
          <p:spPr>
            <a:xfrm>
              <a:off x="4198000" y="2611725"/>
              <a:ext cx="99825" cy="85800"/>
            </a:xfrm>
            <a:custGeom>
              <a:avLst/>
              <a:gdLst/>
              <a:ahLst/>
              <a:cxnLst/>
              <a:rect l="l" t="t" r="r" b="b"/>
              <a:pathLst>
                <a:path w="3993" h="3432" extrusionOk="0">
                  <a:moveTo>
                    <a:pt x="2272" y="0"/>
                  </a:moveTo>
                  <a:cubicBezTo>
                    <a:pt x="1853" y="0"/>
                    <a:pt x="1425" y="156"/>
                    <a:pt x="1077" y="504"/>
                  </a:cubicBezTo>
                  <a:cubicBezTo>
                    <a:pt x="0" y="1581"/>
                    <a:pt x="750" y="3432"/>
                    <a:pt x="2274" y="3432"/>
                  </a:cubicBezTo>
                  <a:cubicBezTo>
                    <a:pt x="3218" y="3432"/>
                    <a:pt x="3992" y="2658"/>
                    <a:pt x="3992" y="1714"/>
                  </a:cubicBezTo>
                  <a:cubicBezTo>
                    <a:pt x="3992" y="683"/>
                    <a:pt x="3150" y="0"/>
                    <a:pt x="2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62"/>
            <p:cNvSpPr/>
            <p:nvPr/>
          </p:nvSpPr>
          <p:spPr>
            <a:xfrm>
              <a:off x="4238825" y="2642475"/>
              <a:ext cx="28150" cy="24400"/>
            </a:xfrm>
            <a:custGeom>
              <a:avLst/>
              <a:gdLst/>
              <a:ahLst/>
              <a:cxnLst/>
              <a:rect l="l" t="t" r="r" b="b"/>
              <a:pathLst>
                <a:path w="1126" h="976" extrusionOk="0">
                  <a:moveTo>
                    <a:pt x="641" y="0"/>
                  </a:moveTo>
                  <a:cubicBezTo>
                    <a:pt x="218" y="0"/>
                    <a:pt x="0" y="520"/>
                    <a:pt x="303" y="835"/>
                  </a:cubicBezTo>
                  <a:cubicBezTo>
                    <a:pt x="400" y="932"/>
                    <a:pt x="519" y="975"/>
                    <a:pt x="636" y="975"/>
                  </a:cubicBezTo>
                  <a:cubicBezTo>
                    <a:pt x="885" y="975"/>
                    <a:pt x="1125" y="780"/>
                    <a:pt x="1125" y="484"/>
                  </a:cubicBezTo>
                  <a:cubicBezTo>
                    <a:pt x="1125" y="218"/>
                    <a:pt x="907" y="0"/>
                    <a:pt x="64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62"/>
            <p:cNvSpPr/>
            <p:nvPr/>
          </p:nvSpPr>
          <p:spPr>
            <a:xfrm>
              <a:off x="4451125" y="2729175"/>
              <a:ext cx="127950" cy="109575"/>
            </a:xfrm>
            <a:custGeom>
              <a:avLst/>
              <a:gdLst/>
              <a:ahLst/>
              <a:cxnLst/>
              <a:rect l="l" t="t" r="r" b="b"/>
              <a:pathLst>
                <a:path w="5118" h="4383" extrusionOk="0">
                  <a:moveTo>
                    <a:pt x="2908" y="0"/>
                  </a:moveTo>
                  <a:cubicBezTo>
                    <a:pt x="2371" y="0"/>
                    <a:pt x="1825" y="200"/>
                    <a:pt x="1379" y="645"/>
                  </a:cubicBezTo>
                  <a:cubicBezTo>
                    <a:pt x="0" y="2024"/>
                    <a:pt x="968" y="4383"/>
                    <a:pt x="2915" y="4383"/>
                  </a:cubicBezTo>
                  <a:cubicBezTo>
                    <a:pt x="4125" y="4383"/>
                    <a:pt x="5105" y="3403"/>
                    <a:pt x="5117" y="2193"/>
                  </a:cubicBezTo>
                  <a:cubicBezTo>
                    <a:pt x="5109" y="875"/>
                    <a:pt x="4031" y="0"/>
                    <a:pt x="290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62"/>
            <p:cNvSpPr/>
            <p:nvPr/>
          </p:nvSpPr>
          <p:spPr>
            <a:xfrm>
              <a:off x="4491950" y="2759800"/>
              <a:ext cx="56275" cy="48275"/>
            </a:xfrm>
            <a:custGeom>
              <a:avLst/>
              <a:gdLst/>
              <a:ahLst/>
              <a:cxnLst/>
              <a:rect l="l" t="t" r="r" b="b"/>
              <a:pathLst>
                <a:path w="2251" h="1931" extrusionOk="0">
                  <a:moveTo>
                    <a:pt x="1295" y="1"/>
                  </a:moveTo>
                  <a:cubicBezTo>
                    <a:pt x="436" y="1"/>
                    <a:pt x="0" y="1041"/>
                    <a:pt x="605" y="1646"/>
                  </a:cubicBezTo>
                  <a:cubicBezTo>
                    <a:pt x="801" y="1842"/>
                    <a:pt x="1043" y="1930"/>
                    <a:pt x="1281" y="1930"/>
                  </a:cubicBezTo>
                  <a:cubicBezTo>
                    <a:pt x="1775" y="1930"/>
                    <a:pt x="2250" y="1549"/>
                    <a:pt x="2250" y="968"/>
                  </a:cubicBezTo>
                  <a:cubicBezTo>
                    <a:pt x="2250" y="436"/>
                    <a:pt x="1827" y="1"/>
                    <a:pt x="129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62"/>
            <p:cNvSpPr/>
            <p:nvPr/>
          </p:nvSpPr>
          <p:spPr>
            <a:xfrm>
              <a:off x="4352525" y="2885400"/>
              <a:ext cx="99825" cy="85525"/>
            </a:xfrm>
            <a:custGeom>
              <a:avLst/>
              <a:gdLst/>
              <a:ahLst/>
              <a:cxnLst/>
              <a:rect l="l" t="t" r="r" b="b"/>
              <a:pathLst>
                <a:path w="3993" h="3421" extrusionOk="0">
                  <a:moveTo>
                    <a:pt x="2273" y="1"/>
                  </a:moveTo>
                  <a:cubicBezTo>
                    <a:pt x="1853" y="1"/>
                    <a:pt x="1425" y="157"/>
                    <a:pt x="1077" y="505"/>
                  </a:cubicBezTo>
                  <a:cubicBezTo>
                    <a:pt x="1" y="1582"/>
                    <a:pt x="763" y="3420"/>
                    <a:pt x="2287" y="3420"/>
                  </a:cubicBezTo>
                  <a:cubicBezTo>
                    <a:pt x="3230" y="3420"/>
                    <a:pt x="3993" y="2658"/>
                    <a:pt x="3993" y="1715"/>
                  </a:cubicBezTo>
                  <a:cubicBezTo>
                    <a:pt x="3993" y="683"/>
                    <a:pt x="3151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62"/>
            <p:cNvSpPr/>
            <p:nvPr/>
          </p:nvSpPr>
          <p:spPr>
            <a:xfrm>
              <a:off x="4393350" y="2916150"/>
              <a:ext cx="28450" cy="24175"/>
            </a:xfrm>
            <a:custGeom>
              <a:avLst/>
              <a:gdLst/>
              <a:ahLst/>
              <a:cxnLst/>
              <a:rect l="l" t="t" r="r" b="b"/>
              <a:pathLst>
                <a:path w="1138" h="967" extrusionOk="0">
                  <a:moveTo>
                    <a:pt x="654" y="1"/>
                  </a:moveTo>
                  <a:cubicBezTo>
                    <a:pt x="218" y="1"/>
                    <a:pt x="1" y="521"/>
                    <a:pt x="303" y="823"/>
                  </a:cubicBezTo>
                  <a:cubicBezTo>
                    <a:pt x="406" y="922"/>
                    <a:pt x="531" y="967"/>
                    <a:pt x="652" y="967"/>
                  </a:cubicBezTo>
                  <a:cubicBezTo>
                    <a:pt x="902" y="967"/>
                    <a:pt x="1138" y="778"/>
                    <a:pt x="1138" y="485"/>
                  </a:cubicBezTo>
                  <a:cubicBezTo>
                    <a:pt x="1138" y="219"/>
                    <a:pt x="920" y="1"/>
                    <a:pt x="65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62"/>
            <p:cNvSpPr/>
            <p:nvPr/>
          </p:nvSpPr>
          <p:spPr>
            <a:xfrm>
              <a:off x="4567550" y="2743950"/>
              <a:ext cx="121600" cy="104175"/>
            </a:xfrm>
            <a:custGeom>
              <a:avLst/>
              <a:gdLst/>
              <a:ahLst/>
              <a:cxnLst/>
              <a:rect l="l" t="t" r="r" b="b"/>
              <a:pathLst>
                <a:path w="4864" h="4167" extrusionOk="0">
                  <a:moveTo>
                    <a:pt x="2767" y="1"/>
                  </a:moveTo>
                  <a:cubicBezTo>
                    <a:pt x="2259" y="1"/>
                    <a:pt x="1740" y="189"/>
                    <a:pt x="1319" y="611"/>
                  </a:cubicBezTo>
                  <a:cubicBezTo>
                    <a:pt x="0" y="1929"/>
                    <a:pt x="932" y="4167"/>
                    <a:pt x="2783" y="4167"/>
                  </a:cubicBezTo>
                  <a:cubicBezTo>
                    <a:pt x="3932" y="4167"/>
                    <a:pt x="4863" y="3236"/>
                    <a:pt x="4863" y="2086"/>
                  </a:cubicBezTo>
                  <a:cubicBezTo>
                    <a:pt x="4863" y="833"/>
                    <a:pt x="3836" y="1"/>
                    <a:pt x="276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62"/>
            <p:cNvSpPr/>
            <p:nvPr/>
          </p:nvSpPr>
          <p:spPr>
            <a:xfrm>
              <a:off x="4608675" y="2774925"/>
              <a:ext cx="49625" cy="42550"/>
            </a:xfrm>
            <a:custGeom>
              <a:avLst/>
              <a:gdLst/>
              <a:ahLst/>
              <a:cxnLst/>
              <a:rect l="l" t="t" r="r" b="b"/>
              <a:pathLst>
                <a:path w="1985" h="1702" extrusionOk="0">
                  <a:moveTo>
                    <a:pt x="1138" y="1"/>
                  </a:moveTo>
                  <a:cubicBezTo>
                    <a:pt x="388" y="1"/>
                    <a:pt x="1" y="908"/>
                    <a:pt x="533" y="1452"/>
                  </a:cubicBezTo>
                  <a:cubicBezTo>
                    <a:pt x="709" y="1624"/>
                    <a:pt x="923" y="1702"/>
                    <a:pt x="1132" y="1702"/>
                  </a:cubicBezTo>
                  <a:cubicBezTo>
                    <a:pt x="1569" y="1702"/>
                    <a:pt x="1984" y="1363"/>
                    <a:pt x="1984" y="847"/>
                  </a:cubicBezTo>
                  <a:cubicBezTo>
                    <a:pt x="1984" y="376"/>
                    <a:pt x="1609" y="1"/>
                    <a:pt x="113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62"/>
            <p:cNvSpPr/>
            <p:nvPr/>
          </p:nvSpPr>
          <p:spPr>
            <a:xfrm>
              <a:off x="4624400" y="2893350"/>
              <a:ext cx="100125" cy="85725"/>
            </a:xfrm>
            <a:custGeom>
              <a:avLst/>
              <a:gdLst/>
              <a:ahLst/>
              <a:cxnLst/>
              <a:rect l="l" t="t" r="r" b="b"/>
              <a:pathLst>
                <a:path w="4005" h="3429" extrusionOk="0">
                  <a:moveTo>
                    <a:pt x="2274" y="0"/>
                  </a:moveTo>
                  <a:cubicBezTo>
                    <a:pt x="1855" y="0"/>
                    <a:pt x="1427" y="155"/>
                    <a:pt x="1077" y="501"/>
                  </a:cubicBezTo>
                  <a:cubicBezTo>
                    <a:pt x="1" y="1578"/>
                    <a:pt x="763" y="3429"/>
                    <a:pt x="2287" y="3429"/>
                  </a:cubicBezTo>
                  <a:cubicBezTo>
                    <a:pt x="3230" y="3429"/>
                    <a:pt x="3993" y="2667"/>
                    <a:pt x="4005" y="1723"/>
                  </a:cubicBezTo>
                  <a:cubicBezTo>
                    <a:pt x="4005" y="689"/>
                    <a:pt x="3158" y="0"/>
                    <a:pt x="227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62"/>
            <p:cNvSpPr/>
            <p:nvPr/>
          </p:nvSpPr>
          <p:spPr>
            <a:xfrm>
              <a:off x="4665525" y="2924325"/>
              <a:ext cx="28150" cy="24175"/>
            </a:xfrm>
            <a:custGeom>
              <a:avLst/>
              <a:gdLst/>
              <a:ahLst/>
              <a:cxnLst/>
              <a:rect l="l" t="t" r="r" b="b"/>
              <a:pathLst>
                <a:path w="1126" h="967" extrusionOk="0">
                  <a:moveTo>
                    <a:pt x="642" y="0"/>
                  </a:moveTo>
                  <a:cubicBezTo>
                    <a:pt x="206" y="0"/>
                    <a:pt x="1" y="521"/>
                    <a:pt x="303" y="823"/>
                  </a:cubicBezTo>
                  <a:cubicBezTo>
                    <a:pt x="402" y="922"/>
                    <a:pt x="524" y="966"/>
                    <a:pt x="644" y="966"/>
                  </a:cubicBezTo>
                  <a:cubicBezTo>
                    <a:pt x="890" y="966"/>
                    <a:pt x="1126" y="777"/>
                    <a:pt x="1126" y="484"/>
                  </a:cubicBezTo>
                  <a:cubicBezTo>
                    <a:pt x="1126" y="218"/>
                    <a:pt x="908" y="0"/>
                    <a:pt x="642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62"/>
            <p:cNvSpPr/>
            <p:nvPr/>
          </p:nvSpPr>
          <p:spPr>
            <a:xfrm>
              <a:off x="4731150" y="2864625"/>
              <a:ext cx="100125" cy="85725"/>
            </a:xfrm>
            <a:custGeom>
              <a:avLst/>
              <a:gdLst/>
              <a:ahLst/>
              <a:cxnLst/>
              <a:rect l="l" t="t" r="r" b="b"/>
              <a:pathLst>
                <a:path w="4005" h="3429" extrusionOk="0">
                  <a:moveTo>
                    <a:pt x="2281" y="1"/>
                  </a:moveTo>
                  <a:cubicBezTo>
                    <a:pt x="1858" y="1"/>
                    <a:pt x="1428" y="159"/>
                    <a:pt x="1077" y="513"/>
                  </a:cubicBezTo>
                  <a:cubicBezTo>
                    <a:pt x="1" y="1590"/>
                    <a:pt x="775" y="3429"/>
                    <a:pt x="2299" y="3429"/>
                  </a:cubicBezTo>
                  <a:cubicBezTo>
                    <a:pt x="3231" y="3417"/>
                    <a:pt x="3993" y="2655"/>
                    <a:pt x="4005" y="1711"/>
                  </a:cubicBezTo>
                  <a:cubicBezTo>
                    <a:pt x="3997" y="682"/>
                    <a:pt x="3157" y="1"/>
                    <a:pt x="228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62"/>
            <p:cNvSpPr/>
            <p:nvPr/>
          </p:nvSpPr>
          <p:spPr>
            <a:xfrm>
              <a:off x="4776525" y="2895300"/>
              <a:ext cx="24225" cy="24200"/>
            </a:xfrm>
            <a:custGeom>
              <a:avLst/>
              <a:gdLst/>
              <a:ahLst/>
              <a:cxnLst/>
              <a:rect l="l" t="t" r="r" b="b"/>
              <a:pathLst>
                <a:path w="969" h="968" extrusionOk="0">
                  <a:moveTo>
                    <a:pt x="484" y="0"/>
                  </a:moveTo>
                  <a:cubicBezTo>
                    <a:pt x="218" y="0"/>
                    <a:pt x="0" y="218"/>
                    <a:pt x="0" y="484"/>
                  </a:cubicBezTo>
                  <a:cubicBezTo>
                    <a:pt x="0" y="750"/>
                    <a:pt x="218" y="968"/>
                    <a:pt x="484" y="968"/>
                  </a:cubicBezTo>
                  <a:cubicBezTo>
                    <a:pt x="750" y="968"/>
                    <a:pt x="968" y="750"/>
                    <a:pt x="968" y="484"/>
                  </a:cubicBezTo>
                  <a:cubicBezTo>
                    <a:pt x="968" y="218"/>
                    <a:pt x="750" y="0"/>
                    <a:pt x="48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62"/>
            <p:cNvSpPr/>
            <p:nvPr/>
          </p:nvSpPr>
          <p:spPr>
            <a:xfrm>
              <a:off x="4804050" y="2960725"/>
              <a:ext cx="100125" cy="85500"/>
            </a:xfrm>
            <a:custGeom>
              <a:avLst/>
              <a:gdLst/>
              <a:ahLst/>
              <a:cxnLst/>
              <a:rect l="l" t="t" r="r" b="b"/>
              <a:pathLst>
                <a:path w="4005" h="3420" extrusionOk="0">
                  <a:moveTo>
                    <a:pt x="2284" y="0"/>
                  </a:moveTo>
                  <a:cubicBezTo>
                    <a:pt x="1865" y="0"/>
                    <a:pt x="1437" y="156"/>
                    <a:pt x="1089" y="504"/>
                  </a:cubicBezTo>
                  <a:cubicBezTo>
                    <a:pt x="0" y="1581"/>
                    <a:pt x="774" y="3419"/>
                    <a:pt x="2298" y="3419"/>
                  </a:cubicBezTo>
                  <a:cubicBezTo>
                    <a:pt x="3242" y="3419"/>
                    <a:pt x="4004" y="2657"/>
                    <a:pt x="4004" y="1714"/>
                  </a:cubicBezTo>
                  <a:cubicBezTo>
                    <a:pt x="4004" y="682"/>
                    <a:pt x="3162" y="0"/>
                    <a:pt x="228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62"/>
            <p:cNvSpPr/>
            <p:nvPr/>
          </p:nvSpPr>
          <p:spPr>
            <a:xfrm>
              <a:off x="4845175" y="2991450"/>
              <a:ext cx="28150" cy="24175"/>
            </a:xfrm>
            <a:custGeom>
              <a:avLst/>
              <a:gdLst/>
              <a:ahLst/>
              <a:cxnLst/>
              <a:rect l="l" t="t" r="r" b="b"/>
              <a:pathLst>
                <a:path w="1126" h="967" extrusionOk="0">
                  <a:moveTo>
                    <a:pt x="653" y="1"/>
                  </a:moveTo>
                  <a:cubicBezTo>
                    <a:pt x="218" y="1"/>
                    <a:pt x="0" y="521"/>
                    <a:pt x="303" y="823"/>
                  </a:cubicBezTo>
                  <a:cubicBezTo>
                    <a:pt x="402" y="922"/>
                    <a:pt x="524" y="967"/>
                    <a:pt x="643" y="967"/>
                  </a:cubicBezTo>
                  <a:cubicBezTo>
                    <a:pt x="890" y="967"/>
                    <a:pt x="1125" y="778"/>
                    <a:pt x="1125" y="485"/>
                  </a:cubicBezTo>
                  <a:cubicBezTo>
                    <a:pt x="1125" y="219"/>
                    <a:pt x="920" y="1"/>
                    <a:pt x="65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62"/>
            <p:cNvSpPr/>
            <p:nvPr/>
          </p:nvSpPr>
          <p:spPr>
            <a:xfrm>
              <a:off x="4539725" y="2972825"/>
              <a:ext cx="99825" cy="85500"/>
            </a:xfrm>
            <a:custGeom>
              <a:avLst/>
              <a:gdLst/>
              <a:ahLst/>
              <a:cxnLst/>
              <a:rect l="l" t="t" r="r" b="b"/>
              <a:pathLst>
                <a:path w="3993" h="3420" extrusionOk="0">
                  <a:moveTo>
                    <a:pt x="2271" y="0"/>
                  </a:moveTo>
                  <a:cubicBezTo>
                    <a:pt x="1852" y="0"/>
                    <a:pt x="1425" y="156"/>
                    <a:pt x="1077" y="504"/>
                  </a:cubicBezTo>
                  <a:cubicBezTo>
                    <a:pt x="1" y="1581"/>
                    <a:pt x="751" y="3419"/>
                    <a:pt x="2287" y="3419"/>
                  </a:cubicBezTo>
                  <a:cubicBezTo>
                    <a:pt x="3218" y="3419"/>
                    <a:pt x="3992" y="2657"/>
                    <a:pt x="3992" y="1726"/>
                  </a:cubicBezTo>
                  <a:cubicBezTo>
                    <a:pt x="3992" y="686"/>
                    <a:pt x="3150" y="0"/>
                    <a:pt x="2271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62"/>
            <p:cNvSpPr/>
            <p:nvPr/>
          </p:nvSpPr>
          <p:spPr>
            <a:xfrm>
              <a:off x="4580550" y="3003550"/>
              <a:ext cx="28450" cy="24425"/>
            </a:xfrm>
            <a:custGeom>
              <a:avLst/>
              <a:gdLst/>
              <a:ahLst/>
              <a:cxnLst/>
              <a:rect l="l" t="t" r="r" b="b"/>
              <a:pathLst>
                <a:path w="1138" h="977" extrusionOk="0">
                  <a:moveTo>
                    <a:pt x="654" y="1"/>
                  </a:moveTo>
                  <a:cubicBezTo>
                    <a:pt x="218" y="1"/>
                    <a:pt x="1" y="533"/>
                    <a:pt x="303" y="835"/>
                  </a:cubicBezTo>
                  <a:cubicBezTo>
                    <a:pt x="404" y="933"/>
                    <a:pt x="527" y="976"/>
                    <a:pt x="647" y="976"/>
                  </a:cubicBezTo>
                  <a:cubicBezTo>
                    <a:pt x="899" y="976"/>
                    <a:pt x="1138" y="784"/>
                    <a:pt x="1138" y="497"/>
                  </a:cubicBezTo>
                  <a:cubicBezTo>
                    <a:pt x="1138" y="218"/>
                    <a:pt x="920" y="1"/>
                    <a:pt x="65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62"/>
            <p:cNvSpPr/>
            <p:nvPr/>
          </p:nvSpPr>
          <p:spPr>
            <a:xfrm>
              <a:off x="4575400" y="3117975"/>
              <a:ext cx="100125" cy="85800"/>
            </a:xfrm>
            <a:custGeom>
              <a:avLst/>
              <a:gdLst/>
              <a:ahLst/>
              <a:cxnLst/>
              <a:rect l="l" t="t" r="r" b="b"/>
              <a:pathLst>
                <a:path w="4005" h="3432" extrusionOk="0">
                  <a:moveTo>
                    <a:pt x="2276" y="0"/>
                  </a:moveTo>
                  <a:cubicBezTo>
                    <a:pt x="1855" y="0"/>
                    <a:pt x="1426" y="156"/>
                    <a:pt x="1078" y="504"/>
                  </a:cubicBezTo>
                  <a:cubicBezTo>
                    <a:pt x="1" y="1581"/>
                    <a:pt x="763" y="3432"/>
                    <a:pt x="2287" y="3432"/>
                  </a:cubicBezTo>
                  <a:cubicBezTo>
                    <a:pt x="3231" y="3432"/>
                    <a:pt x="3993" y="2658"/>
                    <a:pt x="4005" y="1714"/>
                  </a:cubicBezTo>
                  <a:cubicBezTo>
                    <a:pt x="4005" y="683"/>
                    <a:pt x="3158" y="0"/>
                    <a:pt x="227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62"/>
            <p:cNvSpPr/>
            <p:nvPr/>
          </p:nvSpPr>
          <p:spPr>
            <a:xfrm>
              <a:off x="4616550" y="3148725"/>
              <a:ext cx="28150" cy="24400"/>
            </a:xfrm>
            <a:custGeom>
              <a:avLst/>
              <a:gdLst/>
              <a:ahLst/>
              <a:cxnLst/>
              <a:rect l="l" t="t" r="r" b="b"/>
              <a:pathLst>
                <a:path w="1126" h="976" extrusionOk="0">
                  <a:moveTo>
                    <a:pt x="641" y="0"/>
                  </a:moveTo>
                  <a:cubicBezTo>
                    <a:pt x="206" y="0"/>
                    <a:pt x="0" y="520"/>
                    <a:pt x="303" y="835"/>
                  </a:cubicBezTo>
                  <a:cubicBezTo>
                    <a:pt x="399" y="932"/>
                    <a:pt x="519" y="975"/>
                    <a:pt x="636" y="975"/>
                  </a:cubicBezTo>
                  <a:cubicBezTo>
                    <a:pt x="885" y="975"/>
                    <a:pt x="1125" y="780"/>
                    <a:pt x="1125" y="484"/>
                  </a:cubicBezTo>
                  <a:cubicBezTo>
                    <a:pt x="1125" y="218"/>
                    <a:pt x="907" y="0"/>
                    <a:pt x="64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62"/>
            <p:cNvSpPr/>
            <p:nvPr/>
          </p:nvSpPr>
          <p:spPr>
            <a:xfrm>
              <a:off x="4443550" y="3075025"/>
              <a:ext cx="100025" cy="85500"/>
            </a:xfrm>
            <a:custGeom>
              <a:avLst/>
              <a:gdLst/>
              <a:ahLst/>
              <a:cxnLst/>
              <a:rect l="l" t="t" r="r" b="b"/>
              <a:pathLst>
                <a:path w="4001" h="3420" extrusionOk="0">
                  <a:moveTo>
                    <a:pt x="2276" y="1"/>
                  </a:moveTo>
                  <a:cubicBezTo>
                    <a:pt x="1855" y="1"/>
                    <a:pt x="1426" y="156"/>
                    <a:pt x="1077" y="505"/>
                  </a:cubicBezTo>
                  <a:cubicBezTo>
                    <a:pt x="1" y="1581"/>
                    <a:pt x="763" y="3420"/>
                    <a:pt x="2287" y="3420"/>
                  </a:cubicBezTo>
                  <a:cubicBezTo>
                    <a:pt x="3231" y="3420"/>
                    <a:pt x="3993" y="2658"/>
                    <a:pt x="3993" y="1714"/>
                  </a:cubicBezTo>
                  <a:cubicBezTo>
                    <a:pt x="4001" y="683"/>
                    <a:pt x="3156" y="1"/>
                    <a:pt x="227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62"/>
            <p:cNvSpPr/>
            <p:nvPr/>
          </p:nvSpPr>
          <p:spPr>
            <a:xfrm>
              <a:off x="4488625" y="3105775"/>
              <a:ext cx="24200" cy="24225"/>
            </a:xfrm>
            <a:custGeom>
              <a:avLst/>
              <a:gdLst/>
              <a:ahLst/>
              <a:cxnLst/>
              <a:rect l="l" t="t" r="r" b="b"/>
              <a:pathLst>
                <a:path w="968" h="969" extrusionOk="0">
                  <a:moveTo>
                    <a:pt x="484" y="0"/>
                  </a:moveTo>
                  <a:cubicBezTo>
                    <a:pt x="218" y="0"/>
                    <a:pt x="0" y="218"/>
                    <a:pt x="0" y="484"/>
                  </a:cubicBezTo>
                  <a:cubicBezTo>
                    <a:pt x="0" y="750"/>
                    <a:pt x="218" y="968"/>
                    <a:pt x="484" y="968"/>
                  </a:cubicBezTo>
                  <a:cubicBezTo>
                    <a:pt x="750" y="968"/>
                    <a:pt x="968" y="750"/>
                    <a:pt x="968" y="484"/>
                  </a:cubicBezTo>
                  <a:cubicBezTo>
                    <a:pt x="968" y="218"/>
                    <a:pt x="750" y="0"/>
                    <a:pt x="48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62"/>
            <p:cNvSpPr/>
            <p:nvPr/>
          </p:nvSpPr>
          <p:spPr>
            <a:xfrm>
              <a:off x="5032375" y="2599625"/>
              <a:ext cx="99825" cy="85800"/>
            </a:xfrm>
            <a:custGeom>
              <a:avLst/>
              <a:gdLst/>
              <a:ahLst/>
              <a:cxnLst/>
              <a:rect l="l" t="t" r="r" b="b"/>
              <a:pathLst>
                <a:path w="3993" h="3432" extrusionOk="0">
                  <a:moveTo>
                    <a:pt x="2272" y="1"/>
                  </a:moveTo>
                  <a:cubicBezTo>
                    <a:pt x="1853" y="1"/>
                    <a:pt x="1425" y="156"/>
                    <a:pt x="1077" y="505"/>
                  </a:cubicBezTo>
                  <a:cubicBezTo>
                    <a:pt x="0" y="1581"/>
                    <a:pt x="762" y="3432"/>
                    <a:pt x="2286" y="3432"/>
                  </a:cubicBezTo>
                  <a:cubicBezTo>
                    <a:pt x="3230" y="3432"/>
                    <a:pt x="3992" y="2658"/>
                    <a:pt x="3992" y="1714"/>
                  </a:cubicBezTo>
                  <a:cubicBezTo>
                    <a:pt x="3992" y="683"/>
                    <a:pt x="3150" y="1"/>
                    <a:pt x="227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62"/>
            <p:cNvSpPr/>
            <p:nvPr/>
          </p:nvSpPr>
          <p:spPr>
            <a:xfrm>
              <a:off x="5077425" y="2630375"/>
              <a:ext cx="24225" cy="24225"/>
            </a:xfrm>
            <a:custGeom>
              <a:avLst/>
              <a:gdLst/>
              <a:ahLst/>
              <a:cxnLst/>
              <a:rect l="l" t="t" r="r" b="b"/>
              <a:pathLst>
                <a:path w="969" h="969" extrusionOk="0">
                  <a:moveTo>
                    <a:pt x="484" y="0"/>
                  </a:moveTo>
                  <a:cubicBezTo>
                    <a:pt x="218" y="0"/>
                    <a:pt x="1" y="218"/>
                    <a:pt x="1" y="484"/>
                  </a:cubicBezTo>
                  <a:cubicBezTo>
                    <a:pt x="1" y="750"/>
                    <a:pt x="218" y="968"/>
                    <a:pt x="484" y="968"/>
                  </a:cubicBezTo>
                  <a:cubicBezTo>
                    <a:pt x="751" y="968"/>
                    <a:pt x="968" y="750"/>
                    <a:pt x="968" y="484"/>
                  </a:cubicBezTo>
                  <a:cubicBezTo>
                    <a:pt x="968" y="218"/>
                    <a:pt x="751" y="0"/>
                    <a:pt x="48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62"/>
            <p:cNvSpPr/>
            <p:nvPr/>
          </p:nvSpPr>
          <p:spPr>
            <a:xfrm>
              <a:off x="5066850" y="2948625"/>
              <a:ext cx="100125" cy="85800"/>
            </a:xfrm>
            <a:custGeom>
              <a:avLst/>
              <a:gdLst/>
              <a:ahLst/>
              <a:cxnLst/>
              <a:rect l="l" t="t" r="r" b="b"/>
              <a:pathLst>
                <a:path w="4005" h="3432" extrusionOk="0">
                  <a:moveTo>
                    <a:pt x="2275" y="0"/>
                  </a:moveTo>
                  <a:cubicBezTo>
                    <a:pt x="1854" y="0"/>
                    <a:pt x="1425" y="156"/>
                    <a:pt x="1077" y="504"/>
                  </a:cubicBezTo>
                  <a:cubicBezTo>
                    <a:pt x="0" y="1581"/>
                    <a:pt x="762" y="3432"/>
                    <a:pt x="2286" y="3432"/>
                  </a:cubicBezTo>
                  <a:cubicBezTo>
                    <a:pt x="3230" y="3420"/>
                    <a:pt x="3992" y="2657"/>
                    <a:pt x="4004" y="1714"/>
                  </a:cubicBezTo>
                  <a:cubicBezTo>
                    <a:pt x="4004" y="683"/>
                    <a:pt x="3157" y="0"/>
                    <a:pt x="227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62"/>
            <p:cNvSpPr/>
            <p:nvPr/>
          </p:nvSpPr>
          <p:spPr>
            <a:xfrm>
              <a:off x="5107975" y="2979350"/>
              <a:ext cx="28150" cy="24325"/>
            </a:xfrm>
            <a:custGeom>
              <a:avLst/>
              <a:gdLst/>
              <a:ahLst/>
              <a:cxnLst/>
              <a:rect l="l" t="t" r="r" b="b"/>
              <a:pathLst>
                <a:path w="1126" h="973" extrusionOk="0">
                  <a:moveTo>
                    <a:pt x="641" y="1"/>
                  </a:moveTo>
                  <a:cubicBezTo>
                    <a:pt x="206" y="1"/>
                    <a:pt x="0" y="521"/>
                    <a:pt x="303" y="824"/>
                  </a:cubicBezTo>
                  <a:cubicBezTo>
                    <a:pt x="402" y="926"/>
                    <a:pt x="524" y="972"/>
                    <a:pt x="644" y="972"/>
                  </a:cubicBezTo>
                  <a:cubicBezTo>
                    <a:pt x="890" y="972"/>
                    <a:pt x="1125" y="778"/>
                    <a:pt x="1125" y="485"/>
                  </a:cubicBezTo>
                  <a:cubicBezTo>
                    <a:pt x="1125" y="219"/>
                    <a:pt x="908" y="1"/>
                    <a:pt x="64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62"/>
            <p:cNvSpPr/>
            <p:nvPr/>
          </p:nvSpPr>
          <p:spPr>
            <a:xfrm>
              <a:off x="5066850" y="3036025"/>
              <a:ext cx="100125" cy="85800"/>
            </a:xfrm>
            <a:custGeom>
              <a:avLst/>
              <a:gdLst/>
              <a:ahLst/>
              <a:cxnLst/>
              <a:rect l="l" t="t" r="r" b="b"/>
              <a:pathLst>
                <a:path w="4005" h="3432" extrusionOk="0">
                  <a:moveTo>
                    <a:pt x="2275" y="0"/>
                  </a:moveTo>
                  <a:cubicBezTo>
                    <a:pt x="1854" y="0"/>
                    <a:pt x="1425" y="156"/>
                    <a:pt x="1077" y="504"/>
                  </a:cubicBezTo>
                  <a:cubicBezTo>
                    <a:pt x="0" y="1581"/>
                    <a:pt x="762" y="3432"/>
                    <a:pt x="2286" y="3432"/>
                  </a:cubicBezTo>
                  <a:cubicBezTo>
                    <a:pt x="3230" y="3419"/>
                    <a:pt x="3992" y="2657"/>
                    <a:pt x="4004" y="1714"/>
                  </a:cubicBezTo>
                  <a:cubicBezTo>
                    <a:pt x="4004" y="683"/>
                    <a:pt x="3157" y="0"/>
                    <a:pt x="227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62"/>
            <p:cNvSpPr/>
            <p:nvPr/>
          </p:nvSpPr>
          <p:spPr>
            <a:xfrm>
              <a:off x="5107975" y="3066750"/>
              <a:ext cx="28150" cy="24175"/>
            </a:xfrm>
            <a:custGeom>
              <a:avLst/>
              <a:gdLst/>
              <a:ahLst/>
              <a:cxnLst/>
              <a:rect l="l" t="t" r="r" b="b"/>
              <a:pathLst>
                <a:path w="1126" h="967" extrusionOk="0">
                  <a:moveTo>
                    <a:pt x="641" y="1"/>
                  </a:moveTo>
                  <a:cubicBezTo>
                    <a:pt x="206" y="1"/>
                    <a:pt x="0" y="521"/>
                    <a:pt x="303" y="824"/>
                  </a:cubicBezTo>
                  <a:cubicBezTo>
                    <a:pt x="402" y="922"/>
                    <a:pt x="524" y="967"/>
                    <a:pt x="643" y="967"/>
                  </a:cubicBezTo>
                  <a:cubicBezTo>
                    <a:pt x="890" y="967"/>
                    <a:pt x="1125" y="778"/>
                    <a:pt x="1125" y="485"/>
                  </a:cubicBezTo>
                  <a:cubicBezTo>
                    <a:pt x="1125" y="219"/>
                    <a:pt x="908" y="1"/>
                    <a:pt x="64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62"/>
            <p:cNvSpPr/>
            <p:nvPr/>
          </p:nvSpPr>
          <p:spPr>
            <a:xfrm>
              <a:off x="5189625" y="3312725"/>
              <a:ext cx="99825" cy="85825"/>
            </a:xfrm>
            <a:custGeom>
              <a:avLst/>
              <a:gdLst/>
              <a:ahLst/>
              <a:cxnLst/>
              <a:rect l="l" t="t" r="r" b="b"/>
              <a:pathLst>
                <a:path w="3993" h="3433" extrusionOk="0">
                  <a:moveTo>
                    <a:pt x="2273" y="1"/>
                  </a:moveTo>
                  <a:cubicBezTo>
                    <a:pt x="1853" y="1"/>
                    <a:pt x="1425" y="157"/>
                    <a:pt x="1077" y="505"/>
                  </a:cubicBezTo>
                  <a:cubicBezTo>
                    <a:pt x="0" y="1581"/>
                    <a:pt x="763" y="3432"/>
                    <a:pt x="2287" y="3432"/>
                  </a:cubicBezTo>
                  <a:cubicBezTo>
                    <a:pt x="3230" y="3432"/>
                    <a:pt x="3992" y="2658"/>
                    <a:pt x="3992" y="1714"/>
                  </a:cubicBezTo>
                  <a:cubicBezTo>
                    <a:pt x="3992" y="683"/>
                    <a:pt x="3151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62"/>
            <p:cNvSpPr/>
            <p:nvPr/>
          </p:nvSpPr>
          <p:spPr>
            <a:xfrm>
              <a:off x="5230450" y="3343475"/>
              <a:ext cx="28450" cy="24300"/>
            </a:xfrm>
            <a:custGeom>
              <a:avLst/>
              <a:gdLst/>
              <a:ahLst/>
              <a:cxnLst/>
              <a:rect l="l" t="t" r="r" b="b"/>
              <a:pathLst>
                <a:path w="1138" h="972" extrusionOk="0">
                  <a:moveTo>
                    <a:pt x="654" y="0"/>
                  </a:moveTo>
                  <a:cubicBezTo>
                    <a:pt x="218" y="0"/>
                    <a:pt x="1" y="521"/>
                    <a:pt x="303" y="823"/>
                  </a:cubicBezTo>
                  <a:cubicBezTo>
                    <a:pt x="406" y="926"/>
                    <a:pt x="531" y="972"/>
                    <a:pt x="652" y="972"/>
                  </a:cubicBezTo>
                  <a:cubicBezTo>
                    <a:pt x="902" y="972"/>
                    <a:pt x="1138" y="777"/>
                    <a:pt x="1138" y="484"/>
                  </a:cubicBezTo>
                  <a:cubicBezTo>
                    <a:pt x="1138" y="218"/>
                    <a:pt x="920" y="0"/>
                    <a:pt x="65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62"/>
            <p:cNvSpPr/>
            <p:nvPr/>
          </p:nvSpPr>
          <p:spPr>
            <a:xfrm>
              <a:off x="5428525" y="2960725"/>
              <a:ext cx="100125" cy="85500"/>
            </a:xfrm>
            <a:custGeom>
              <a:avLst/>
              <a:gdLst/>
              <a:ahLst/>
              <a:cxnLst/>
              <a:rect l="l" t="t" r="r" b="b"/>
              <a:pathLst>
                <a:path w="4005" h="3420" extrusionOk="0">
                  <a:moveTo>
                    <a:pt x="2276" y="0"/>
                  </a:moveTo>
                  <a:cubicBezTo>
                    <a:pt x="1855" y="0"/>
                    <a:pt x="1426" y="156"/>
                    <a:pt x="1078" y="504"/>
                  </a:cubicBezTo>
                  <a:cubicBezTo>
                    <a:pt x="1" y="1581"/>
                    <a:pt x="763" y="3419"/>
                    <a:pt x="2287" y="3419"/>
                  </a:cubicBezTo>
                  <a:cubicBezTo>
                    <a:pt x="3231" y="3419"/>
                    <a:pt x="4005" y="2657"/>
                    <a:pt x="4005" y="1714"/>
                  </a:cubicBezTo>
                  <a:cubicBezTo>
                    <a:pt x="4005" y="682"/>
                    <a:pt x="3158" y="0"/>
                    <a:pt x="227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62"/>
            <p:cNvSpPr/>
            <p:nvPr/>
          </p:nvSpPr>
          <p:spPr>
            <a:xfrm>
              <a:off x="5469675" y="2991450"/>
              <a:ext cx="28150" cy="24125"/>
            </a:xfrm>
            <a:custGeom>
              <a:avLst/>
              <a:gdLst/>
              <a:ahLst/>
              <a:cxnLst/>
              <a:rect l="l" t="t" r="r" b="b"/>
              <a:pathLst>
                <a:path w="1126" h="965" extrusionOk="0">
                  <a:moveTo>
                    <a:pt x="641" y="1"/>
                  </a:moveTo>
                  <a:cubicBezTo>
                    <a:pt x="218" y="1"/>
                    <a:pt x="0" y="521"/>
                    <a:pt x="303" y="823"/>
                  </a:cubicBezTo>
                  <a:cubicBezTo>
                    <a:pt x="400" y="921"/>
                    <a:pt x="520" y="964"/>
                    <a:pt x="638" y="964"/>
                  </a:cubicBezTo>
                  <a:cubicBezTo>
                    <a:pt x="886" y="964"/>
                    <a:pt x="1125" y="772"/>
                    <a:pt x="1125" y="485"/>
                  </a:cubicBezTo>
                  <a:cubicBezTo>
                    <a:pt x="1125" y="219"/>
                    <a:pt x="907" y="1"/>
                    <a:pt x="64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62"/>
            <p:cNvSpPr/>
            <p:nvPr/>
          </p:nvSpPr>
          <p:spPr>
            <a:xfrm>
              <a:off x="5565225" y="3091050"/>
              <a:ext cx="100125" cy="85525"/>
            </a:xfrm>
            <a:custGeom>
              <a:avLst/>
              <a:gdLst/>
              <a:ahLst/>
              <a:cxnLst/>
              <a:rect l="l" t="t" r="r" b="b"/>
              <a:pathLst>
                <a:path w="4005" h="3421" extrusionOk="0">
                  <a:moveTo>
                    <a:pt x="2281" y="1"/>
                  </a:moveTo>
                  <a:cubicBezTo>
                    <a:pt x="1860" y="1"/>
                    <a:pt x="1429" y="157"/>
                    <a:pt x="1077" y="505"/>
                  </a:cubicBezTo>
                  <a:cubicBezTo>
                    <a:pt x="1" y="1581"/>
                    <a:pt x="763" y="3420"/>
                    <a:pt x="2287" y="3420"/>
                  </a:cubicBezTo>
                  <a:cubicBezTo>
                    <a:pt x="3231" y="3420"/>
                    <a:pt x="4005" y="2658"/>
                    <a:pt x="4005" y="1714"/>
                  </a:cubicBezTo>
                  <a:cubicBezTo>
                    <a:pt x="4005" y="683"/>
                    <a:pt x="3163" y="1"/>
                    <a:pt x="228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62"/>
            <p:cNvSpPr/>
            <p:nvPr/>
          </p:nvSpPr>
          <p:spPr>
            <a:xfrm>
              <a:off x="5606350" y="3121800"/>
              <a:ext cx="28150" cy="24175"/>
            </a:xfrm>
            <a:custGeom>
              <a:avLst/>
              <a:gdLst/>
              <a:ahLst/>
              <a:cxnLst/>
              <a:rect l="l" t="t" r="r" b="b"/>
              <a:pathLst>
                <a:path w="1126" h="967" extrusionOk="0">
                  <a:moveTo>
                    <a:pt x="642" y="1"/>
                  </a:moveTo>
                  <a:cubicBezTo>
                    <a:pt x="219" y="1"/>
                    <a:pt x="1" y="521"/>
                    <a:pt x="303" y="823"/>
                  </a:cubicBezTo>
                  <a:cubicBezTo>
                    <a:pt x="402" y="922"/>
                    <a:pt x="524" y="967"/>
                    <a:pt x="644" y="967"/>
                  </a:cubicBezTo>
                  <a:cubicBezTo>
                    <a:pt x="890" y="967"/>
                    <a:pt x="1126" y="778"/>
                    <a:pt x="1126" y="484"/>
                  </a:cubicBezTo>
                  <a:cubicBezTo>
                    <a:pt x="1126" y="218"/>
                    <a:pt x="908" y="1"/>
                    <a:pt x="64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62"/>
            <p:cNvSpPr/>
            <p:nvPr/>
          </p:nvSpPr>
          <p:spPr>
            <a:xfrm>
              <a:off x="5622075" y="3238500"/>
              <a:ext cx="99825" cy="85650"/>
            </a:xfrm>
            <a:custGeom>
              <a:avLst/>
              <a:gdLst/>
              <a:ahLst/>
              <a:cxnLst/>
              <a:rect l="l" t="t" r="r" b="b"/>
              <a:pathLst>
                <a:path w="3993" h="3426" extrusionOk="0">
                  <a:moveTo>
                    <a:pt x="2273" y="1"/>
                  </a:moveTo>
                  <a:cubicBezTo>
                    <a:pt x="1854" y="1"/>
                    <a:pt x="1426" y="158"/>
                    <a:pt x="1077" y="510"/>
                  </a:cubicBezTo>
                  <a:cubicBezTo>
                    <a:pt x="1" y="1587"/>
                    <a:pt x="763" y="3425"/>
                    <a:pt x="2287" y="3425"/>
                  </a:cubicBezTo>
                  <a:cubicBezTo>
                    <a:pt x="3231" y="3425"/>
                    <a:pt x="3993" y="2663"/>
                    <a:pt x="3993" y="1720"/>
                  </a:cubicBezTo>
                  <a:cubicBezTo>
                    <a:pt x="3993" y="688"/>
                    <a:pt x="3151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62"/>
            <p:cNvSpPr/>
            <p:nvPr/>
          </p:nvSpPr>
          <p:spPr>
            <a:xfrm>
              <a:off x="5667150" y="3269075"/>
              <a:ext cx="24225" cy="24225"/>
            </a:xfrm>
            <a:custGeom>
              <a:avLst/>
              <a:gdLst/>
              <a:ahLst/>
              <a:cxnLst/>
              <a:rect l="l" t="t" r="r" b="b"/>
              <a:pathLst>
                <a:path w="969" h="969" extrusionOk="0">
                  <a:moveTo>
                    <a:pt x="484" y="1"/>
                  </a:moveTo>
                  <a:cubicBezTo>
                    <a:pt x="218" y="1"/>
                    <a:pt x="0" y="218"/>
                    <a:pt x="0" y="485"/>
                  </a:cubicBezTo>
                  <a:cubicBezTo>
                    <a:pt x="0" y="763"/>
                    <a:pt x="218" y="968"/>
                    <a:pt x="484" y="968"/>
                  </a:cubicBezTo>
                  <a:cubicBezTo>
                    <a:pt x="750" y="968"/>
                    <a:pt x="968" y="763"/>
                    <a:pt x="968" y="485"/>
                  </a:cubicBezTo>
                  <a:cubicBezTo>
                    <a:pt x="968" y="218"/>
                    <a:pt x="750" y="1"/>
                    <a:pt x="48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62"/>
            <p:cNvSpPr/>
            <p:nvPr/>
          </p:nvSpPr>
          <p:spPr>
            <a:xfrm>
              <a:off x="5773600" y="3238400"/>
              <a:ext cx="99825" cy="85750"/>
            </a:xfrm>
            <a:custGeom>
              <a:avLst/>
              <a:gdLst/>
              <a:ahLst/>
              <a:cxnLst/>
              <a:rect l="l" t="t" r="r" b="b"/>
              <a:pathLst>
                <a:path w="3993" h="3430" extrusionOk="0">
                  <a:moveTo>
                    <a:pt x="2266" y="1"/>
                  </a:moveTo>
                  <a:cubicBezTo>
                    <a:pt x="1848" y="1"/>
                    <a:pt x="1423" y="156"/>
                    <a:pt x="1077" y="502"/>
                  </a:cubicBezTo>
                  <a:cubicBezTo>
                    <a:pt x="0" y="1578"/>
                    <a:pt x="762" y="3429"/>
                    <a:pt x="2287" y="3429"/>
                  </a:cubicBezTo>
                  <a:cubicBezTo>
                    <a:pt x="3230" y="3429"/>
                    <a:pt x="3992" y="2667"/>
                    <a:pt x="3992" y="1724"/>
                  </a:cubicBezTo>
                  <a:cubicBezTo>
                    <a:pt x="3992" y="690"/>
                    <a:pt x="3146" y="1"/>
                    <a:pt x="226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62"/>
            <p:cNvSpPr/>
            <p:nvPr/>
          </p:nvSpPr>
          <p:spPr>
            <a:xfrm>
              <a:off x="5814425" y="3269375"/>
              <a:ext cx="28450" cy="24125"/>
            </a:xfrm>
            <a:custGeom>
              <a:avLst/>
              <a:gdLst/>
              <a:ahLst/>
              <a:cxnLst/>
              <a:rect l="l" t="t" r="r" b="b"/>
              <a:pathLst>
                <a:path w="1138" h="965" extrusionOk="0">
                  <a:moveTo>
                    <a:pt x="654" y="1"/>
                  </a:moveTo>
                  <a:cubicBezTo>
                    <a:pt x="218" y="1"/>
                    <a:pt x="0" y="521"/>
                    <a:pt x="303" y="823"/>
                  </a:cubicBezTo>
                  <a:cubicBezTo>
                    <a:pt x="404" y="921"/>
                    <a:pt x="527" y="964"/>
                    <a:pt x="646" y="964"/>
                  </a:cubicBezTo>
                  <a:cubicBezTo>
                    <a:pt x="898" y="964"/>
                    <a:pt x="1138" y="772"/>
                    <a:pt x="1138" y="485"/>
                  </a:cubicBezTo>
                  <a:cubicBezTo>
                    <a:pt x="1138" y="206"/>
                    <a:pt x="920" y="1"/>
                    <a:pt x="65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62"/>
            <p:cNvSpPr/>
            <p:nvPr/>
          </p:nvSpPr>
          <p:spPr>
            <a:xfrm>
              <a:off x="4861800" y="2144800"/>
              <a:ext cx="99825" cy="85800"/>
            </a:xfrm>
            <a:custGeom>
              <a:avLst/>
              <a:gdLst/>
              <a:ahLst/>
              <a:cxnLst/>
              <a:rect l="l" t="t" r="r" b="b"/>
              <a:pathLst>
                <a:path w="3993" h="3432" extrusionOk="0">
                  <a:moveTo>
                    <a:pt x="2273" y="0"/>
                  </a:moveTo>
                  <a:cubicBezTo>
                    <a:pt x="1853" y="0"/>
                    <a:pt x="1425" y="156"/>
                    <a:pt x="1077" y="504"/>
                  </a:cubicBezTo>
                  <a:cubicBezTo>
                    <a:pt x="1" y="1581"/>
                    <a:pt x="763" y="3431"/>
                    <a:pt x="2287" y="3431"/>
                  </a:cubicBezTo>
                  <a:cubicBezTo>
                    <a:pt x="3230" y="3431"/>
                    <a:pt x="3993" y="2657"/>
                    <a:pt x="3993" y="1714"/>
                  </a:cubicBezTo>
                  <a:cubicBezTo>
                    <a:pt x="3993" y="682"/>
                    <a:pt x="3151" y="0"/>
                    <a:pt x="227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62"/>
            <p:cNvSpPr/>
            <p:nvPr/>
          </p:nvSpPr>
          <p:spPr>
            <a:xfrm>
              <a:off x="4902625" y="2175525"/>
              <a:ext cx="28450" cy="24175"/>
            </a:xfrm>
            <a:custGeom>
              <a:avLst/>
              <a:gdLst/>
              <a:ahLst/>
              <a:cxnLst/>
              <a:rect l="l" t="t" r="r" b="b"/>
              <a:pathLst>
                <a:path w="1138" h="967" extrusionOk="0">
                  <a:moveTo>
                    <a:pt x="654" y="1"/>
                  </a:moveTo>
                  <a:cubicBezTo>
                    <a:pt x="218" y="1"/>
                    <a:pt x="1" y="521"/>
                    <a:pt x="315" y="823"/>
                  </a:cubicBezTo>
                  <a:cubicBezTo>
                    <a:pt x="414" y="922"/>
                    <a:pt x="536" y="967"/>
                    <a:pt x="656" y="967"/>
                  </a:cubicBezTo>
                  <a:cubicBezTo>
                    <a:pt x="902" y="967"/>
                    <a:pt x="1138" y="778"/>
                    <a:pt x="1138" y="485"/>
                  </a:cubicBezTo>
                  <a:cubicBezTo>
                    <a:pt x="1138" y="219"/>
                    <a:pt x="920" y="1"/>
                    <a:pt x="65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62"/>
            <p:cNvSpPr/>
            <p:nvPr/>
          </p:nvSpPr>
          <p:spPr>
            <a:xfrm>
              <a:off x="4295075" y="2677125"/>
              <a:ext cx="99825" cy="85725"/>
            </a:xfrm>
            <a:custGeom>
              <a:avLst/>
              <a:gdLst/>
              <a:ahLst/>
              <a:cxnLst/>
              <a:rect l="l" t="t" r="r" b="b"/>
              <a:pathLst>
                <a:path w="3993" h="3429" extrusionOk="0">
                  <a:moveTo>
                    <a:pt x="2266" y="0"/>
                  </a:moveTo>
                  <a:cubicBezTo>
                    <a:pt x="1848" y="0"/>
                    <a:pt x="1423" y="155"/>
                    <a:pt x="1077" y="501"/>
                  </a:cubicBezTo>
                  <a:cubicBezTo>
                    <a:pt x="0" y="1578"/>
                    <a:pt x="762" y="3429"/>
                    <a:pt x="2287" y="3429"/>
                  </a:cubicBezTo>
                  <a:cubicBezTo>
                    <a:pt x="3230" y="3429"/>
                    <a:pt x="3992" y="2667"/>
                    <a:pt x="3992" y="1723"/>
                  </a:cubicBezTo>
                  <a:cubicBezTo>
                    <a:pt x="3992" y="689"/>
                    <a:pt x="3146" y="0"/>
                    <a:pt x="226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62"/>
            <p:cNvSpPr/>
            <p:nvPr/>
          </p:nvSpPr>
          <p:spPr>
            <a:xfrm>
              <a:off x="4336200" y="2707800"/>
              <a:ext cx="28150" cy="24400"/>
            </a:xfrm>
            <a:custGeom>
              <a:avLst/>
              <a:gdLst/>
              <a:ahLst/>
              <a:cxnLst/>
              <a:rect l="l" t="t" r="r" b="b"/>
              <a:pathLst>
                <a:path w="1126" h="976" extrusionOk="0">
                  <a:moveTo>
                    <a:pt x="642" y="0"/>
                  </a:moveTo>
                  <a:cubicBezTo>
                    <a:pt x="218" y="12"/>
                    <a:pt x="0" y="520"/>
                    <a:pt x="303" y="835"/>
                  </a:cubicBezTo>
                  <a:cubicBezTo>
                    <a:pt x="400" y="932"/>
                    <a:pt x="520" y="976"/>
                    <a:pt x="638" y="976"/>
                  </a:cubicBezTo>
                  <a:cubicBezTo>
                    <a:pt x="886" y="976"/>
                    <a:pt x="1125" y="783"/>
                    <a:pt x="1125" y="496"/>
                  </a:cubicBezTo>
                  <a:cubicBezTo>
                    <a:pt x="1125" y="218"/>
                    <a:pt x="908" y="0"/>
                    <a:pt x="642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62"/>
            <p:cNvSpPr/>
            <p:nvPr/>
          </p:nvSpPr>
          <p:spPr>
            <a:xfrm>
              <a:off x="4185900" y="2718475"/>
              <a:ext cx="99825" cy="85800"/>
            </a:xfrm>
            <a:custGeom>
              <a:avLst/>
              <a:gdLst/>
              <a:ahLst/>
              <a:cxnLst/>
              <a:rect l="l" t="t" r="r" b="b"/>
              <a:pathLst>
                <a:path w="3993" h="3432" extrusionOk="0">
                  <a:moveTo>
                    <a:pt x="2273" y="1"/>
                  </a:moveTo>
                  <a:cubicBezTo>
                    <a:pt x="1853" y="1"/>
                    <a:pt x="1425" y="156"/>
                    <a:pt x="1077" y="505"/>
                  </a:cubicBezTo>
                  <a:cubicBezTo>
                    <a:pt x="0" y="1581"/>
                    <a:pt x="762" y="3420"/>
                    <a:pt x="2287" y="3432"/>
                  </a:cubicBezTo>
                  <a:cubicBezTo>
                    <a:pt x="3230" y="3432"/>
                    <a:pt x="3992" y="2658"/>
                    <a:pt x="3992" y="1714"/>
                  </a:cubicBezTo>
                  <a:cubicBezTo>
                    <a:pt x="3992" y="683"/>
                    <a:pt x="3150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62"/>
            <p:cNvSpPr/>
            <p:nvPr/>
          </p:nvSpPr>
          <p:spPr>
            <a:xfrm>
              <a:off x="4226725" y="2749500"/>
              <a:ext cx="28150" cy="24125"/>
            </a:xfrm>
            <a:custGeom>
              <a:avLst/>
              <a:gdLst/>
              <a:ahLst/>
              <a:cxnLst/>
              <a:rect l="l" t="t" r="r" b="b"/>
              <a:pathLst>
                <a:path w="1126" h="965" extrusionOk="0">
                  <a:moveTo>
                    <a:pt x="664" y="1"/>
                  </a:moveTo>
                  <a:cubicBezTo>
                    <a:pt x="656" y="1"/>
                    <a:pt x="649" y="1"/>
                    <a:pt x="641" y="1"/>
                  </a:cubicBezTo>
                  <a:cubicBezTo>
                    <a:pt x="218" y="1"/>
                    <a:pt x="0" y="522"/>
                    <a:pt x="303" y="824"/>
                  </a:cubicBezTo>
                  <a:cubicBezTo>
                    <a:pt x="400" y="921"/>
                    <a:pt x="520" y="965"/>
                    <a:pt x="638" y="965"/>
                  </a:cubicBezTo>
                  <a:cubicBezTo>
                    <a:pt x="886" y="965"/>
                    <a:pt x="1125" y="772"/>
                    <a:pt x="1125" y="485"/>
                  </a:cubicBezTo>
                  <a:cubicBezTo>
                    <a:pt x="1125" y="215"/>
                    <a:pt x="931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62"/>
            <p:cNvSpPr/>
            <p:nvPr/>
          </p:nvSpPr>
          <p:spPr>
            <a:xfrm>
              <a:off x="5284575" y="2463225"/>
              <a:ext cx="99825" cy="85825"/>
            </a:xfrm>
            <a:custGeom>
              <a:avLst/>
              <a:gdLst/>
              <a:ahLst/>
              <a:cxnLst/>
              <a:rect l="l" t="t" r="r" b="b"/>
              <a:pathLst>
                <a:path w="3993" h="3433" extrusionOk="0">
                  <a:moveTo>
                    <a:pt x="2273" y="1"/>
                  </a:moveTo>
                  <a:cubicBezTo>
                    <a:pt x="1853" y="1"/>
                    <a:pt x="1426" y="157"/>
                    <a:pt x="1077" y="505"/>
                  </a:cubicBezTo>
                  <a:cubicBezTo>
                    <a:pt x="1" y="1582"/>
                    <a:pt x="763" y="3432"/>
                    <a:pt x="2287" y="3432"/>
                  </a:cubicBezTo>
                  <a:cubicBezTo>
                    <a:pt x="3231" y="3420"/>
                    <a:pt x="3993" y="2658"/>
                    <a:pt x="3993" y="1715"/>
                  </a:cubicBezTo>
                  <a:cubicBezTo>
                    <a:pt x="3993" y="683"/>
                    <a:pt x="3151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62"/>
            <p:cNvSpPr/>
            <p:nvPr/>
          </p:nvSpPr>
          <p:spPr>
            <a:xfrm>
              <a:off x="5329650" y="2493975"/>
              <a:ext cx="24225" cy="24225"/>
            </a:xfrm>
            <a:custGeom>
              <a:avLst/>
              <a:gdLst/>
              <a:ahLst/>
              <a:cxnLst/>
              <a:rect l="l" t="t" r="r" b="b"/>
              <a:pathLst>
                <a:path w="969" h="969" extrusionOk="0">
                  <a:moveTo>
                    <a:pt x="484" y="1"/>
                  </a:moveTo>
                  <a:cubicBezTo>
                    <a:pt x="218" y="1"/>
                    <a:pt x="0" y="218"/>
                    <a:pt x="0" y="485"/>
                  </a:cubicBezTo>
                  <a:cubicBezTo>
                    <a:pt x="0" y="751"/>
                    <a:pt x="218" y="968"/>
                    <a:pt x="484" y="968"/>
                  </a:cubicBezTo>
                  <a:cubicBezTo>
                    <a:pt x="750" y="968"/>
                    <a:pt x="968" y="751"/>
                    <a:pt x="968" y="485"/>
                  </a:cubicBezTo>
                  <a:cubicBezTo>
                    <a:pt x="968" y="218"/>
                    <a:pt x="750" y="1"/>
                    <a:pt x="48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62"/>
            <p:cNvSpPr/>
            <p:nvPr/>
          </p:nvSpPr>
          <p:spPr>
            <a:xfrm>
              <a:off x="5140625" y="1833850"/>
              <a:ext cx="135225" cy="116100"/>
            </a:xfrm>
            <a:custGeom>
              <a:avLst/>
              <a:gdLst/>
              <a:ahLst/>
              <a:cxnLst/>
              <a:rect l="l" t="t" r="r" b="b"/>
              <a:pathLst>
                <a:path w="5409" h="4644" extrusionOk="0">
                  <a:moveTo>
                    <a:pt x="3085" y="1"/>
                  </a:moveTo>
                  <a:cubicBezTo>
                    <a:pt x="2516" y="1"/>
                    <a:pt x="1935" y="213"/>
                    <a:pt x="1465" y="688"/>
                  </a:cubicBezTo>
                  <a:cubicBezTo>
                    <a:pt x="1" y="2140"/>
                    <a:pt x="1029" y="4632"/>
                    <a:pt x="3098" y="4644"/>
                  </a:cubicBezTo>
                  <a:cubicBezTo>
                    <a:pt x="4380" y="4632"/>
                    <a:pt x="5408" y="3603"/>
                    <a:pt x="5408" y="2321"/>
                  </a:cubicBezTo>
                  <a:cubicBezTo>
                    <a:pt x="5408" y="923"/>
                    <a:pt x="4270" y="1"/>
                    <a:pt x="308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62"/>
            <p:cNvSpPr/>
            <p:nvPr/>
          </p:nvSpPr>
          <p:spPr>
            <a:xfrm>
              <a:off x="5190825" y="1864650"/>
              <a:ext cx="54475" cy="54450"/>
            </a:xfrm>
            <a:custGeom>
              <a:avLst/>
              <a:gdLst/>
              <a:ahLst/>
              <a:cxnLst/>
              <a:rect l="l" t="t" r="r" b="b"/>
              <a:pathLst>
                <a:path w="2179" h="2178" extrusionOk="0">
                  <a:moveTo>
                    <a:pt x="1090" y="0"/>
                  </a:moveTo>
                  <a:cubicBezTo>
                    <a:pt x="485" y="0"/>
                    <a:pt x="1" y="484"/>
                    <a:pt x="1" y="1089"/>
                  </a:cubicBezTo>
                  <a:cubicBezTo>
                    <a:pt x="1" y="1694"/>
                    <a:pt x="485" y="2178"/>
                    <a:pt x="1090" y="2178"/>
                  </a:cubicBezTo>
                  <a:cubicBezTo>
                    <a:pt x="1694" y="2178"/>
                    <a:pt x="2178" y="1694"/>
                    <a:pt x="2178" y="1089"/>
                  </a:cubicBezTo>
                  <a:cubicBezTo>
                    <a:pt x="2178" y="484"/>
                    <a:pt x="1694" y="0"/>
                    <a:pt x="109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62"/>
            <p:cNvSpPr/>
            <p:nvPr/>
          </p:nvSpPr>
          <p:spPr>
            <a:xfrm>
              <a:off x="5543150" y="1497350"/>
              <a:ext cx="127950" cy="109350"/>
            </a:xfrm>
            <a:custGeom>
              <a:avLst/>
              <a:gdLst/>
              <a:ahLst/>
              <a:cxnLst/>
              <a:rect l="l" t="t" r="r" b="b"/>
              <a:pathLst>
                <a:path w="5118" h="4374" extrusionOk="0">
                  <a:moveTo>
                    <a:pt x="2915" y="0"/>
                  </a:moveTo>
                  <a:cubicBezTo>
                    <a:pt x="2376" y="0"/>
                    <a:pt x="1827" y="201"/>
                    <a:pt x="1380" y="648"/>
                  </a:cubicBezTo>
                  <a:cubicBezTo>
                    <a:pt x="1" y="2015"/>
                    <a:pt x="980" y="4374"/>
                    <a:pt x="2928" y="4374"/>
                  </a:cubicBezTo>
                  <a:cubicBezTo>
                    <a:pt x="4126" y="4374"/>
                    <a:pt x="5105" y="3394"/>
                    <a:pt x="5118" y="2184"/>
                  </a:cubicBezTo>
                  <a:cubicBezTo>
                    <a:pt x="5109" y="869"/>
                    <a:pt x="4036" y="0"/>
                    <a:pt x="291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62"/>
            <p:cNvSpPr/>
            <p:nvPr/>
          </p:nvSpPr>
          <p:spPr>
            <a:xfrm>
              <a:off x="5592150" y="1528050"/>
              <a:ext cx="48100" cy="48125"/>
            </a:xfrm>
            <a:custGeom>
              <a:avLst/>
              <a:gdLst/>
              <a:ahLst/>
              <a:cxnLst/>
              <a:rect l="l" t="t" r="r" b="b"/>
              <a:pathLst>
                <a:path w="1924" h="1925" extrusionOk="0">
                  <a:moveTo>
                    <a:pt x="968" y="1"/>
                  </a:moveTo>
                  <a:cubicBezTo>
                    <a:pt x="436" y="1"/>
                    <a:pt x="0" y="436"/>
                    <a:pt x="0" y="956"/>
                  </a:cubicBezTo>
                  <a:cubicBezTo>
                    <a:pt x="0" y="1489"/>
                    <a:pt x="436" y="1924"/>
                    <a:pt x="968" y="1924"/>
                  </a:cubicBezTo>
                  <a:cubicBezTo>
                    <a:pt x="1500" y="1924"/>
                    <a:pt x="1924" y="1489"/>
                    <a:pt x="1924" y="956"/>
                  </a:cubicBezTo>
                  <a:cubicBezTo>
                    <a:pt x="1924" y="436"/>
                    <a:pt x="1500" y="1"/>
                    <a:pt x="96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62"/>
            <p:cNvSpPr/>
            <p:nvPr/>
          </p:nvSpPr>
          <p:spPr>
            <a:xfrm>
              <a:off x="5727925" y="2045500"/>
              <a:ext cx="158500" cy="135800"/>
            </a:xfrm>
            <a:custGeom>
              <a:avLst/>
              <a:gdLst/>
              <a:ahLst/>
              <a:cxnLst/>
              <a:rect l="l" t="t" r="r" b="b"/>
              <a:pathLst>
                <a:path w="6340" h="5432" extrusionOk="0">
                  <a:moveTo>
                    <a:pt x="3602" y="1"/>
                  </a:moveTo>
                  <a:cubicBezTo>
                    <a:pt x="2936" y="1"/>
                    <a:pt x="2257" y="248"/>
                    <a:pt x="1706" y="799"/>
                  </a:cubicBezTo>
                  <a:cubicBezTo>
                    <a:pt x="1" y="2504"/>
                    <a:pt x="1210" y="5432"/>
                    <a:pt x="3630" y="5432"/>
                  </a:cubicBezTo>
                  <a:cubicBezTo>
                    <a:pt x="5118" y="5432"/>
                    <a:pt x="6339" y="4222"/>
                    <a:pt x="6339" y="2722"/>
                  </a:cubicBezTo>
                  <a:cubicBezTo>
                    <a:pt x="6339" y="1084"/>
                    <a:pt x="4998" y="1"/>
                    <a:pt x="360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62"/>
            <p:cNvSpPr/>
            <p:nvPr/>
          </p:nvSpPr>
          <p:spPr>
            <a:xfrm>
              <a:off x="5768750" y="2076350"/>
              <a:ext cx="86825" cy="74400"/>
            </a:xfrm>
            <a:custGeom>
              <a:avLst/>
              <a:gdLst/>
              <a:ahLst/>
              <a:cxnLst/>
              <a:rect l="l" t="t" r="r" b="b"/>
              <a:pathLst>
                <a:path w="3473" h="2976" extrusionOk="0">
                  <a:moveTo>
                    <a:pt x="1985" y="0"/>
                  </a:moveTo>
                  <a:cubicBezTo>
                    <a:pt x="666" y="0"/>
                    <a:pt x="1" y="1597"/>
                    <a:pt x="944" y="2540"/>
                  </a:cubicBezTo>
                  <a:cubicBezTo>
                    <a:pt x="1245" y="2841"/>
                    <a:pt x="1614" y="2975"/>
                    <a:pt x="1977" y="2975"/>
                  </a:cubicBezTo>
                  <a:cubicBezTo>
                    <a:pt x="2739" y="2975"/>
                    <a:pt x="3473" y="2381"/>
                    <a:pt x="3473" y="1488"/>
                  </a:cubicBezTo>
                  <a:cubicBezTo>
                    <a:pt x="3473" y="665"/>
                    <a:pt x="2807" y="0"/>
                    <a:pt x="198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62"/>
            <p:cNvSpPr/>
            <p:nvPr/>
          </p:nvSpPr>
          <p:spPr>
            <a:xfrm>
              <a:off x="5610000" y="2765350"/>
              <a:ext cx="99800" cy="85500"/>
            </a:xfrm>
            <a:custGeom>
              <a:avLst/>
              <a:gdLst/>
              <a:ahLst/>
              <a:cxnLst/>
              <a:rect l="l" t="t" r="r" b="b"/>
              <a:pathLst>
                <a:path w="3992" h="3420" extrusionOk="0">
                  <a:moveTo>
                    <a:pt x="2272" y="1"/>
                  </a:moveTo>
                  <a:cubicBezTo>
                    <a:pt x="1853" y="1"/>
                    <a:pt x="1425" y="156"/>
                    <a:pt x="1077" y="505"/>
                  </a:cubicBezTo>
                  <a:cubicBezTo>
                    <a:pt x="0" y="1581"/>
                    <a:pt x="762" y="3420"/>
                    <a:pt x="2286" y="3420"/>
                  </a:cubicBezTo>
                  <a:cubicBezTo>
                    <a:pt x="3230" y="3420"/>
                    <a:pt x="3992" y="2658"/>
                    <a:pt x="3992" y="1714"/>
                  </a:cubicBezTo>
                  <a:cubicBezTo>
                    <a:pt x="3992" y="683"/>
                    <a:pt x="3150" y="1"/>
                    <a:pt x="227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62"/>
            <p:cNvSpPr/>
            <p:nvPr/>
          </p:nvSpPr>
          <p:spPr>
            <a:xfrm>
              <a:off x="5655050" y="2796100"/>
              <a:ext cx="24225" cy="24225"/>
            </a:xfrm>
            <a:custGeom>
              <a:avLst/>
              <a:gdLst/>
              <a:ahLst/>
              <a:cxnLst/>
              <a:rect l="l" t="t" r="r" b="b"/>
              <a:pathLst>
                <a:path w="969" h="969" extrusionOk="0">
                  <a:moveTo>
                    <a:pt x="484" y="0"/>
                  </a:moveTo>
                  <a:cubicBezTo>
                    <a:pt x="218" y="0"/>
                    <a:pt x="0" y="218"/>
                    <a:pt x="0" y="484"/>
                  </a:cubicBezTo>
                  <a:cubicBezTo>
                    <a:pt x="0" y="750"/>
                    <a:pt x="218" y="968"/>
                    <a:pt x="484" y="968"/>
                  </a:cubicBezTo>
                  <a:cubicBezTo>
                    <a:pt x="750" y="968"/>
                    <a:pt x="968" y="750"/>
                    <a:pt x="968" y="484"/>
                  </a:cubicBezTo>
                  <a:cubicBezTo>
                    <a:pt x="968" y="218"/>
                    <a:pt x="750" y="0"/>
                    <a:pt x="48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62"/>
            <p:cNvSpPr/>
            <p:nvPr/>
          </p:nvSpPr>
          <p:spPr>
            <a:xfrm>
              <a:off x="5773600" y="2997000"/>
              <a:ext cx="99825" cy="85500"/>
            </a:xfrm>
            <a:custGeom>
              <a:avLst/>
              <a:gdLst/>
              <a:ahLst/>
              <a:cxnLst/>
              <a:rect l="l" t="t" r="r" b="b"/>
              <a:pathLst>
                <a:path w="3993" h="3420" extrusionOk="0">
                  <a:moveTo>
                    <a:pt x="2273" y="1"/>
                  </a:moveTo>
                  <a:cubicBezTo>
                    <a:pt x="1853" y="1"/>
                    <a:pt x="1425" y="157"/>
                    <a:pt x="1077" y="505"/>
                  </a:cubicBezTo>
                  <a:cubicBezTo>
                    <a:pt x="0" y="1581"/>
                    <a:pt x="762" y="3420"/>
                    <a:pt x="2287" y="3420"/>
                  </a:cubicBezTo>
                  <a:cubicBezTo>
                    <a:pt x="3230" y="3420"/>
                    <a:pt x="3992" y="2658"/>
                    <a:pt x="3992" y="1714"/>
                  </a:cubicBezTo>
                  <a:cubicBezTo>
                    <a:pt x="3992" y="683"/>
                    <a:pt x="3151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62"/>
            <p:cNvSpPr/>
            <p:nvPr/>
          </p:nvSpPr>
          <p:spPr>
            <a:xfrm>
              <a:off x="5814425" y="3027750"/>
              <a:ext cx="28450" cy="24175"/>
            </a:xfrm>
            <a:custGeom>
              <a:avLst/>
              <a:gdLst/>
              <a:ahLst/>
              <a:cxnLst/>
              <a:rect l="l" t="t" r="r" b="b"/>
              <a:pathLst>
                <a:path w="1138" h="967" extrusionOk="0">
                  <a:moveTo>
                    <a:pt x="654" y="0"/>
                  </a:moveTo>
                  <a:cubicBezTo>
                    <a:pt x="218" y="0"/>
                    <a:pt x="0" y="521"/>
                    <a:pt x="303" y="823"/>
                  </a:cubicBezTo>
                  <a:cubicBezTo>
                    <a:pt x="402" y="922"/>
                    <a:pt x="525" y="966"/>
                    <a:pt x="646" y="966"/>
                  </a:cubicBezTo>
                  <a:cubicBezTo>
                    <a:pt x="896" y="966"/>
                    <a:pt x="1138" y="777"/>
                    <a:pt x="1138" y="484"/>
                  </a:cubicBezTo>
                  <a:cubicBezTo>
                    <a:pt x="1138" y="218"/>
                    <a:pt x="920" y="0"/>
                    <a:pt x="65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62"/>
            <p:cNvSpPr/>
            <p:nvPr/>
          </p:nvSpPr>
          <p:spPr>
            <a:xfrm>
              <a:off x="6082975" y="2753250"/>
              <a:ext cx="99825" cy="85500"/>
            </a:xfrm>
            <a:custGeom>
              <a:avLst/>
              <a:gdLst/>
              <a:ahLst/>
              <a:cxnLst/>
              <a:rect l="l" t="t" r="r" b="b"/>
              <a:pathLst>
                <a:path w="3993" h="3420" extrusionOk="0">
                  <a:moveTo>
                    <a:pt x="2273" y="1"/>
                  </a:moveTo>
                  <a:cubicBezTo>
                    <a:pt x="1853" y="1"/>
                    <a:pt x="1425" y="157"/>
                    <a:pt x="1077" y="505"/>
                  </a:cubicBezTo>
                  <a:cubicBezTo>
                    <a:pt x="0" y="1581"/>
                    <a:pt x="762" y="3420"/>
                    <a:pt x="2287" y="3420"/>
                  </a:cubicBezTo>
                  <a:cubicBezTo>
                    <a:pt x="3230" y="3420"/>
                    <a:pt x="3992" y="2658"/>
                    <a:pt x="3992" y="1714"/>
                  </a:cubicBezTo>
                  <a:cubicBezTo>
                    <a:pt x="3992" y="683"/>
                    <a:pt x="3151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62"/>
            <p:cNvSpPr/>
            <p:nvPr/>
          </p:nvSpPr>
          <p:spPr>
            <a:xfrm>
              <a:off x="6128025" y="2784000"/>
              <a:ext cx="24225" cy="24225"/>
            </a:xfrm>
            <a:custGeom>
              <a:avLst/>
              <a:gdLst/>
              <a:ahLst/>
              <a:cxnLst/>
              <a:rect l="l" t="t" r="r" b="b"/>
              <a:pathLst>
                <a:path w="969" h="969" extrusionOk="0">
                  <a:moveTo>
                    <a:pt x="485" y="0"/>
                  </a:moveTo>
                  <a:cubicBezTo>
                    <a:pt x="219" y="0"/>
                    <a:pt x="1" y="218"/>
                    <a:pt x="1" y="484"/>
                  </a:cubicBezTo>
                  <a:cubicBezTo>
                    <a:pt x="1" y="750"/>
                    <a:pt x="219" y="968"/>
                    <a:pt x="485" y="968"/>
                  </a:cubicBezTo>
                  <a:cubicBezTo>
                    <a:pt x="751" y="968"/>
                    <a:pt x="969" y="750"/>
                    <a:pt x="969" y="484"/>
                  </a:cubicBezTo>
                  <a:cubicBezTo>
                    <a:pt x="969" y="218"/>
                    <a:pt x="751" y="0"/>
                    <a:pt x="48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62"/>
            <p:cNvSpPr/>
            <p:nvPr/>
          </p:nvSpPr>
          <p:spPr>
            <a:xfrm>
              <a:off x="5998300" y="2508600"/>
              <a:ext cx="100125" cy="85800"/>
            </a:xfrm>
            <a:custGeom>
              <a:avLst/>
              <a:gdLst/>
              <a:ahLst/>
              <a:cxnLst/>
              <a:rect l="l" t="t" r="r" b="b"/>
              <a:pathLst>
                <a:path w="4005" h="3432" extrusionOk="0">
                  <a:moveTo>
                    <a:pt x="2285" y="0"/>
                  </a:moveTo>
                  <a:cubicBezTo>
                    <a:pt x="1865" y="0"/>
                    <a:pt x="1437" y="156"/>
                    <a:pt x="1089" y="504"/>
                  </a:cubicBezTo>
                  <a:cubicBezTo>
                    <a:pt x="0" y="1581"/>
                    <a:pt x="774" y="3432"/>
                    <a:pt x="2299" y="3432"/>
                  </a:cubicBezTo>
                  <a:cubicBezTo>
                    <a:pt x="3242" y="3432"/>
                    <a:pt x="4004" y="2658"/>
                    <a:pt x="4004" y="1714"/>
                  </a:cubicBezTo>
                  <a:cubicBezTo>
                    <a:pt x="4004" y="683"/>
                    <a:pt x="3163" y="0"/>
                    <a:pt x="228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62"/>
            <p:cNvSpPr/>
            <p:nvPr/>
          </p:nvSpPr>
          <p:spPr>
            <a:xfrm>
              <a:off x="6043650" y="2539650"/>
              <a:ext cx="23925" cy="23900"/>
            </a:xfrm>
            <a:custGeom>
              <a:avLst/>
              <a:gdLst/>
              <a:ahLst/>
              <a:cxnLst/>
              <a:rect l="l" t="t" r="r" b="b"/>
              <a:pathLst>
                <a:path w="957" h="956" extrusionOk="0">
                  <a:moveTo>
                    <a:pt x="485" y="0"/>
                  </a:moveTo>
                  <a:cubicBezTo>
                    <a:pt x="206" y="0"/>
                    <a:pt x="1" y="206"/>
                    <a:pt x="1" y="472"/>
                  </a:cubicBezTo>
                  <a:cubicBezTo>
                    <a:pt x="1" y="738"/>
                    <a:pt x="206" y="956"/>
                    <a:pt x="485" y="956"/>
                  </a:cubicBezTo>
                  <a:cubicBezTo>
                    <a:pt x="751" y="956"/>
                    <a:pt x="956" y="738"/>
                    <a:pt x="956" y="472"/>
                  </a:cubicBezTo>
                  <a:cubicBezTo>
                    <a:pt x="956" y="206"/>
                    <a:pt x="751" y="0"/>
                    <a:pt x="48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62"/>
            <p:cNvSpPr/>
            <p:nvPr/>
          </p:nvSpPr>
          <p:spPr>
            <a:xfrm>
              <a:off x="6210900" y="4116850"/>
              <a:ext cx="99825" cy="85525"/>
            </a:xfrm>
            <a:custGeom>
              <a:avLst/>
              <a:gdLst/>
              <a:ahLst/>
              <a:cxnLst/>
              <a:rect l="l" t="t" r="r" b="b"/>
              <a:pathLst>
                <a:path w="3993" h="3421" extrusionOk="0">
                  <a:moveTo>
                    <a:pt x="2273" y="1"/>
                  </a:moveTo>
                  <a:cubicBezTo>
                    <a:pt x="1853" y="1"/>
                    <a:pt x="1425" y="157"/>
                    <a:pt x="1077" y="505"/>
                  </a:cubicBezTo>
                  <a:cubicBezTo>
                    <a:pt x="0" y="1582"/>
                    <a:pt x="762" y="3420"/>
                    <a:pt x="2287" y="3420"/>
                  </a:cubicBezTo>
                  <a:cubicBezTo>
                    <a:pt x="3230" y="3420"/>
                    <a:pt x="3992" y="2658"/>
                    <a:pt x="3992" y="1715"/>
                  </a:cubicBezTo>
                  <a:cubicBezTo>
                    <a:pt x="3992" y="683"/>
                    <a:pt x="3150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62"/>
            <p:cNvSpPr/>
            <p:nvPr/>
          </p:nvSpPr>
          <p:spPr>
            <a:xfrm>
              <a:off x="6255950" y="4147600"/>
              <a:ext cx="24225" cy="24225"/>
            </a:xfrm>
            <a:custGeom>
              <a:avLst/>
              <a:gdLst/>
              <a:ahLst/>
              <a:cxnLst/>
              <a:rect l="l" t="t" r="r" b="b"/>
              <a:pathLst>
                <a:path w="969" h="969" extrusionOk="0">
                  <a:moveTo>
                    <a:pt x="485" y="1"/>
                  </a:moveTo>
                  <a:cubicBezTo>
                    <a:pt x="218" y="1"/>
                    <a:pt x="1" y="218"/>
                    <a:pt x="1" y="485"/>
                  </a:cubicBezTo>
                  <a:cubicBezTo>
                    <a:pt x="1" y="751"/>
                    <a:pt x="218" y="968"/>
                    <a:pt x="485" y="968"/>
                  </a:cubicBezTo>
                  <a:cubicBezTo>
                    <a:pt x="751" y="968"/>
                    <a:pt x="968" y="751"/>
                    <a:pt x="968" y="485"/>
                  </a:cubicBezTo>
                  <a:cubicBezTo>
                    <a:pt x="968" y="218"/>
                    <a:pt x="751" y="1"/>
                    <a:pt x="48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62"/>
            <p:cNvSpPr/>
            <p:nvPr/>
          </p:nvSpPr>
          <p:spPr>
            <a:xfrm>
              <a:off x="6540225" y="4281675"/>
              <a:ext cx="100125" cy="85500"/>
            </a:xfrm>
            <a:custGeom>
              <a:avLst/>
              <a:gdLst/>
              <a:ahLst/>
              <a:cxnLst/>
              <a:rect l="l" t="t" r="r" b="b"/>
              <a:pathLst>
                <a:path w="4005" h="3420" extrusionOk="0">
                  <a:moveTo>
                    <a:pt x="2276" y="1"/>
                  </a:moveTo>
                  <a:cubicBezTo>
                    <a:pt x="1855" y="1"/>
                    <a:pt x="1425" y="156"/>
                    <a:pt x="1077" y="505"/>
                  </a:cubicBezTo>
                  <a:cubicBezTo>
                    <a:pt x="1" y="1581"/>
                    <a:pt x="763" y="3420"/>
                    <a:pt x="2287" y="3420"/>
                  </a:cubicBezTo>
                  <a:cubicBezTo>
                    <a:pt x="3231" y="3420"/>
                    <a:pt x="4005" y="2658"/>
                    <a:pt x="4005" y="1714"/>
                  </a:cubicBezTo>
                  <a:cubicBezTo>
                    <a:pt x="4005" y="683"/>
                    <a:pt x="3157" y="1"/>
                    <a:pt x="227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62"/>
            <p:cNvSpPr/>
            <p:nvPr/>
          </p:nvSpPr>
          <p:spPr>
            <a:xfrm>
              <a:off x="6585300" y="4312425"/>
              <a:ext cx="24200" cy="24225"/>
            </a:xfrm>
            <a:custGeom>
              <a:avLst/>
              <a:gdLst/>
              <a:ahLst/>
              <a:cxnLst/>
              <a:rect l="l" t="t" r="r" b="b"/>
              <a:pathLst>
                <a:path w="968" h="969" extrusionOk="0">
                  <a:moveTo>
                    <a:pt x="484" y="0"/>
                  </a:moveTo>
                  <a:cubicBezTo>
                    <a:pt x="218" y="0"/>
                    <a:pt x="0" y="218"/>
                    <a:pt x="0" y="484"/>
                  </a:cubicBezTo>
                  <a:cubicBezTo>
                    <a:pt x="0" y="750"/>
                    <a:pt x="218" y="968"/>
                    <a:pt x="484" y="968"/>
                  </a:cubicBezTo>
                  <a:cubicBezTo>
                    <a:pt x="750" y="968"/>
                    <a:pt x="968" y="750"/>
                    <a:pt x="968" y="484"/>
                  </a:cubicBezTo>
                  <a:cubicBezTo>
                    <a:pt x="968" y="218"/>
                    <a:pt x="750" y="0"/>
                    <a:pt x="48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62"/>
            <p:cNvSpPr/>
            <p:nvPr/>
          </p:nvSpPr>
          <p:spPr>
            <a:xfrm>
              <a:off x="6201225" y="2037025"/>
              <a:ext cx="85300" cy="85600"/>
            </a:xfrm>
            <a:custGeom>
              <a:avLst/>
              <a:gdLst/>
              <a:ahLst/>
              <a:cxnLst/>
              <a:rect l="l" t="t" r="r" b="b"/>
              <a:pathLst>
                <a:path w="3412" h="3424" extrusionOk="0">
                  <a:moveTo>
                    <a:pt x="1706" y="1"/>
                  </a:moveTo>
                  <a:cubicBezTo>
                    <a:pt x="762" y="1"/>
                    <a:pt x="0" y="775"/>
                    <a:pt x="0" y="1718"/>
                  </a:cubicBezTo>
                  <a:cubicBezTo>
                    <a:pt x="0" y="2662"/>
                    <a:pt x="762" y="3424"/>
                    <a:pt x="1706" y="3424"/>
                  </a:cubicBezTo>
                  <a:cubicBezTo>
                    <a:pt x="2649" y="3424"/>
                    <a:pt x="3411" y="2662"/>
                    <a:pt x="3411" y="1718"/>
                  </a:cubicBezTo>
                  <a:cubicBezTo>
                    <a:pt x="3411" y="775"/>
                    <a:pt x="2649" y="1"/>
                    <a:pt x="170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62"/>
            <p:cNvSpPr/>
            <p:nvPr/>
          </p:nvSpPr>
          <p:spPr>
            <a:xfrm>
              <a:off x="6231750" y="2067875"/>
              <a:ext cx="24225" cy="24225"/>
            </a:xfrm>
            <a:custGeom>
              <a:avLst/>
              <a:gdLst/>
              <a:ahLst/>
              <a:cxnLst/>
              <a:rect l="l" t="t" r="r" b="b"/>
              <a:pathLst>
                <a:path w="969" h="969" extrusionOk="0">
                  <a:moveTo>
                    <a:pt x="485" y="0"/>
                  </a:moveTo>
                  <a:cubicBezTo>
                    <a:pt x="219" y="0"/>
                    <a:pt x="1" y="218"/>
                    <a:pt x="1" y="484"/>
                  </a:cubicBezTo>
                  <a:cubicBezTo>
                    <a:pt x="1" y="750"/>
                    <a:pt x="219" y="968"/>
                    <a:pt x="485" y="968"/>
                  </a:cubicBezTo>
                  <a:cubicBezTo>
                    <a:pt x="751" y="968"/>
                    <a:pt x="969" y="750"/>
                    <a:pt x="969" y="484"/>
                  </a:cubicBezTo>
                  <a:cubicBezTo>
                    <a:pt x="969" y="218"/>
                    <a:pt x="751" y="0"/>
                    <a:pt x="48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62"/>
            <p:cNvSpPr/>
            <p:nvPr/>
          </p:nvSpPr>
          <p:spPr>
            <a:xfrm>
              <a:off x="6481875" y="2061325"/>
              <a:ext cx="99800" cy="85500"/>
            </a:xfrm>
            <a:custGeom>
              <a:avLst/>
              <a:gdLst/>
              <a:ahLst/>
              <a:cxnLst/>
              <a:rect l="l" t="t" r="r" b="b"/>
              <a:pathLst>
                <a:path w="3992" h="3420" extrusionOk="0">
                  <a:moveTo>
                    <a:pt x="2272" y="0"/>
                  </a:moveTo>
                  <a:cubicBezTo>
                    <a:pt x="1853" y="0"/>
                    <a:pt x="1425" y="156"/>
                    <a:pt x="1077" y="504"/>
                  </a:cubicBezTo>
                  <a:cubicBezTo>
                    <a:pt x="0" y="1581"/>
                    <a:pt x="762" y="3420"/>
                    <a:pt x="2286" y="3420"/>
                  </a:cubicBezTo>
                  <a:cubicBezTo>
                    <a:pt x="3230" y="3420"/>
                    <a:pt x="3992" y="2658"/>
                    <a:pt x="3992" y="1714"/>
                  </a:cubicBezTo>
                  <a:cubicBezTo>
                    <a:pt x="3992" y="683"/>
                    <a:pt x="3150" y="0"/>
                    <a:pt x="2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62"/>
            <p:cNvSpPr/>
            <p:nvPr/>
          </p:nvSpPr>
          <p:spPr>
            <a:xfrm>
              <a:off x="6526925" y="2092075"/>
              <a:ext cx="24225" cy="24200"/>
            </a:xfrm>
            <a:custGeom>
              <a:avLst/>
              <a:gdLst/>
              <a:ahLst/>
              <a:cxnLst/>
              <a:rect l="l" t="t" r="r" b="b"/>
              <a:pathLst>
                <a:path w="969" h="968" extrusionOk="0">
                  <a:moveTo>
                    <a:pt x="484" y="0"/>
                  </a:moveTo>
                  <a:cubicBezTo>
                    <a:pt x="218" y="0"/>
                    <a:pt x="0" y="218"/>
                    <a:pt x="0" y="484"/>
                  </a:cubicBezTo>
                  <a:cubicBezTo>
                    <a:pt x="0" y="750"/>
                    <a:pt x="218" y="968"/>
                    <a:pt x="484" y="968"/>
                  </a:cubicBezTo>
                  <a:cubicBezTo>
                    <a:pt x="750" y="968"/>
                    <a:pt x="968" y="750"/>
                    <a:pt x="968" y="484"/>
                  </a:cubicBezTo>
                  <a:cubicBezTo>
                    <a:pt x="968" y="218"/>
                    <a:pt x="750" y="0"/>
                    <a:pt x="48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62"/>
            <p:cNvSpPr/>
            <p:nvPr/>
          </p:nvSpPr>
          <p:spPr>
            <a:xfrm>
              <a:off x="6385100" y="2025025"/>
              <a:ext cx="99800" cy="85525"/>
            </a:xfrm>
            <a:custGeom>
              <a:avLst/>
              <a:gdLst/>
              <a:ahLst/>
              <a:cxnLst/>
              <a:rect l="l" t="t" r="r" b="b"/>
              <a:pathLst>
                <a:path w="3992" h="3421" extrusionOk="0">
                  <a:moveTo>
                    <a:pt x="2272" y="1"/>
                  </a:moveTo>
                  <a:cubicBezTo>
                    <a:pt x="1853" y="1"/>
                    <a:pt x="1425" y="157"/>
                    <a:pt x="1077" y="505"/>
                  </a:cubicBezTo>
                  <a:cubicBezTo>
                    <a:pt x="0" y="1581"/>
                    <a:pt x="762" y="3420"/>
                    <a:pt x="2286" y="3420"/>
                  </a:cubicBezTo>
                  <a:cubicBezTo>
                    <a:pt x="3230" y="3420"/>
                    <a:pt x="3992" y="2658"/>
                    <a:pt x="3992" y="1714"/>
                  </a:cubicBezTo>
                  <a:cubicBezTo>
                    <a:pt x="3992" y="683"/>
                    <a:pt x="3150" y="1"/>
                    <a:pt x="227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62"/>
            <p:cNvSpPr/>
            <p:nvPr/>
          </p:nvSpPr>
          <p:spPr>
            <a:xfrm>
              <a:off x="6425925" y="2055775"/>
              <a:ext cx="28450" cy="24100"/>
            </a:xfrm>
            <a:custGeom>
              <a:avLst/>
              <a:gdLst/>
              <a:ahLst/>
              <a:cxnLst/>
              <a:rect l="l" t="t" r="r" b="b"/>
              <a:pathLst>
                <a:path w="1138" h="964" extrusionOk="0">
                  <a:moveTo>
                    <a:pt x="653" y="1"/>
                  </a:moveTo>
                  <a:cubicBezTo>
                    <a:pt x="218" y="1"/>
                    <a:pt x="0" y="521"/>
                    <a:pt x="303" y="823"/>
                  </a:cubicBezTo>
                  <a:cubicBezTo>
                    <a:pt x="404" y="921"/>
                    <a:pt x="526" y="964"/>
                    <a:pt x="646" y="964"/>
                  </a:cubicBezTo>
                  <a:cubicBezTo>
                    <a:pt x="898" y="964"/>
                    <a:pt x="1137" y="771"/>
                    <a:pt x="1137" y="484"/>
                  </a:cubicBezTo>
                  <a:cubicBezTo>
                    <a:pt x="1137" y="218"/>
                    <a:pt x="919" y="1"/>
                    <a:pt x="65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62"/>
            <p:cNvSpPr/>
            <p:nvPr/>
          </p:nvSpPr>
          <p:spPr>
            <a:xfrm>
              <a:off x="6629150" y="1530150"/>
              <a:ext cx="100125" cy="85625"/>
            </a:xfrm>
            <a:custGeom>
              <a:avLst/>
              <a:gdLst/>
              <a:ahLst/>
              <a:cxnLst/>
              <a:rect l="l" t="t" r="r" b="b"/>
              <a:pathLst>
                <a:path w="4005" h="3425" extrusionOk="0">
                  <a:moveTo>
                    <a:pt x="2285" y="0"/>
                  </a:moveTo>
                  <a:cubicBezTo>
                    <a:pt x="1865" y="0"/>
                    <a:pt x="1437" y="157"/>
                    <a:pt x="1089" y="509"/>
                  </a:cubicBezTo>
                  <a:cubicBezTo>
                    <a:pt x="0" y="1586"/>
                    <a:pt x="774" y="3425"/>
                    <a:pt x="2299" y="3425"/>
                  </a:cubicBezTo>
                  <a:cubicBezTo>
                    <a:pt x="3242" y="3425"/>
                    <a:pt x="4004" y="2663"/>
                    <a:pt x="4004" y="1719"/>
                  </a:cubicBezTo>
                  <a:cubicBezTo>
                    <a:pt x="4004" y="688"/>
                    <a:pt x="3163" y="0"/>
                    <a:pt x="228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62"/>
            <p:cNvSpPr/>
            <p:nvPr/>
          </p:nvSpPr>
          <p:spPr>
            <a:xfrm>
              <a:off x="6670275" y="1561000"/>
              <a:ext cx="28450" cy="24125"/>
            </a:xfrm>
            <a:custGeom>
              <a:avLst/>
              <a:gdLst/>
              <a:ahLst/>
              <a:cxnLst/>
              <a:rect l="l" t="t" r="r" b="b"/>
              <a:pathLst>
                <a:path w="1138" h="965" extrusionOk="0">
                  <a:moveTo>
                    <a:pt x="675" y="1"/>
                  </a:moveTo>
                  <a:cubicBezTo>
                    <a:pt x="668" y="1"/>
                    <a:pt x="661" y="1"/>
                    <a:pt x="654" y="1"/>
                  </a:cubicBezTo>
                  <a:cubicBezTo>
                    <a:pt x="218" y="1"/>
                    <a:pt x="0" y="509"/>
                    <a:pt x="303" y="824"/>
                  </a:cubicBezTo>
                  <a:cubicBezTo>
                    <a:pt x="404" y="921"/>
                    <a:pt x="525" y="965"/>
                    <a:pt x="644" y="965"/>
                  </a:cubicBezTo>
                  <a:cubicBezTo>
                    <a:pt x="893" y="965"/>
                    <a:pt x="1129" y="772"/>
                    <a:pt x="1137" y="485"/>
                  </a:cubicBezTo>
                  <a:cubicBezTo>
                    <a:pt x="1137" y="214"/>
                    <a:pt x="931" y="1"/>
                    <a:pt x="67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62"/>
            <p:cNvSpPr/>
            <p:nvPr/>
          </p:nvSpPr>
          <p:spPr>
            <a:xfrm>
              <a:off x="4161400" y="2124225"/>
              <a:ext cx="100125" cy="85500"/>
            </a:xfrm>
            <a:custGeom>
              <a:avLst/>
              <a:gdLst/>
              <a:ahLst/>
              <a:cxnLst/>
              <a:rect l="l" t="t" r="r" b="b"/>
              <a:pathLst>
                <a:path w="4005" h="3420" extrusionOk="0">
                  <a:moveTo>
                    <a:pt x="2285" y="0"/>
                  </a:moveTo>
                  <a:cubicBezTo>
                    <a:pt x="1865" y="0"/>
                    <a:pt x="1437" y="156"/>
                    <a:pt x="1089" y="504"/>
                  </a:cubicBezTo>
                  <a:cubicBezTo>
                    <a:pt x="0" y="1581"/>
                    <a:pt x="775" y="3420"/>
                    <a:pt x="2299" y="3420"/>
                  </a:cubicBezTo>
                  <a:cubicBezTo>
                    <a:pt x="3242" y="3420"/>
                    <a:pt x="4004" y="2658"/>
                    <a:pt x="4004" y="1714"/>
                  </a:cubicBezTo>
                  <a:cubicBezTo>
                    <a:pt x="4004" y="683"/>
                    <a:pt x="3163" y="0"/>
                    <a:pt x="228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62"/>
            <p:cNvSpPr/>
            <p:nvPr/>
          </p:nvSpPr>
          <p:spPr>
            <a:xfrm>
              <a:off x="4202525" y="2154975"/>
              <a:ext cx="28450" cy="24175"/>
            </a:xfrm>
            <a:custGeom>
              <a:avLst/>
              <a:gdLst/>
              <a:ahLst/>
              <a:cxnLst/>
              <a:rect l="l" t="t" r="r" b="b"/>
              <a:pathLst>
                <a:path w="1138" h="967" extrusionOk="0">
                  <a:moveTo>
                    <a:pt x="654" y="0"/>
                  </a:moveTo>
                  <a:cubicBezTo>
                    <a:pt x="218" y="0"/>
                    <a:pt x="1" y="520"/>
                    <a:pt x="303" y="823"/>
                  </a:cubicBezTo>
                  <a:cubicBezTo>
                    <a:pt x="402" y="922"/>
                    <a:pt x="524" y="966"/>
                    <a:pt x="644" y="966"/>
                  </a:cubicBezTo>
                  <a:cubicBezTo>
                    <a:pt x="891" y="966"/>
                    <a:pt x="1130" y="777"/>
                    <a:pt x="1138" y="484"/>
                  </a:cubicBezTo>
                  <a:cubicBezTo>
                    <a:pt x="1138" y="218"/>
                    <a:pt x="920" y="0"/>
                    <a:pt x="65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62"/>
            <p:cNvSpPr/>
            <p:nvPr/>
          </p:nvSpPr>
          <p:spPr>
            <a:xfrm>
              <a:off x="4364625" y="2374625"/>
              <a:ext cx="99825" cy="85500"/>
            </a:xfrm>
            <a:custGeom>
              <a:avLst/>
              <a:gdLst/>
              <a:ahLst/>
              <a:cxnLst/>
              <a:rect l="l" t="t" r="r" b="b"/>
              <a:pathLst>
                <a:path w="3993" h="3420" extrusionOk="0">
                  <a:moveTo>
                    <a:pt x="2273" y="1"/>
                  </a:moveTo>
                  <a:cubicBezTo>
                    <a:pt x="1853" y="1"/>
                    <a:pt x="1425" y="156"/>
                    <a:pt x="1077" y="505"/>
                  </a:cubicBezTo>
                  <a:cubicBezTo>
                    <a:pt x="0" y="1581"/>
                    <a:pt x="763" y="3420"/>
                    <a:pt x="2287" y="3420"/>
                  </a:cubicBezTo>
                  <a:cubicBezTo>
                    <a:pt x="3230" y="3420"/>
                    <a:pt x="3992" y="2658"/>
                    <a:pt x="3992" y="1714"/>
                  </a:cubicBezTo>
                  <a:cubicBezTo>
                    <a:pt x="3992" y="683"/>
                    <a:pt x="3151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62"/>
            <p:cNvSpPr/>
            <p:nvPr/>
          </p:nvSpPr>
          <p:spPr>
            <a:xfrm>
              <a:off x="4405450" y="2405375"/>
              <a:ext cx="28450" cy="24175"/>
            </a:xfrm>
            <a:custGeom>
              <a:avLst/>
              <a:gdLst/>
              <a:ahLst/>
              <a:cxnLst/>
              <a:rect l="l" t="t" r="r" b="b"/>
              <a:pathLst>
                <a:path w="1138" h="967" extrusionOk="0">
                  <a:moveTo>
                    <a:pt x="654" y="0"/>
                  </a:moveTo>
                  <a:cubicBezTo>
                    <a:pt x="218" y="0"/>
                    <a:pt x="1" y="521"/>
                    <a:pt x="303" y="823"/>
                  </a:cubicBezTo>
                  <a:cubicBezTo>
                    <a:pt x="402" y="922"/>
                    <a:pt x="524" y="966"/>
                    <a:pt x="644" y="966"/>
                  </a:cubicBezTo>
                  <a:cubicBezTo>
                    <a:pt x="891" y="966"/>
                    <a:pt x="1130" y="777"/>
                    <a:pt x="1138" y="484"/>
                  </a:cubicBezTo>
                  <a:cubicBezTo>
                    <a:pt x="1138" y="218"/>
                    <a:pt x="920" y="0"/>
                    <a:pt x="65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62"/>
            <p:cNvSpPr/>
            <p:nvPr/>
          </p:nvSpPr>
          <p:spPr>
            <a:xfrm>
              <a:off x="4314425" y="2463225"/>
              <a:ext cx="100125" cy="85825"/>
            </a:xfrm>
            <a:custGeom>
              <a:avLst/>
              <a:gdLst/>
              <a:ahLst/>
              <a:cxnLst/>
              <a:rect l="l" t="t" r="r" b="b"/>
              <a:pathLst>
                <a:path w="4005" h="3433" extrusionOk="0">
                  <a:moveTo>
                    <a:pt x="2276" y="1"/>
                  </a:moveTo>
                  <a:cubicBezTo>
                    <a:pt x="1854" y="1"/>
                    <a:pt x="1425" y="157"/>
                    <a:pt x="1077" y="505"/>
                  </a:cubicBezTo>
                  <a:cubicBezTo>
                    <a:pt x="0" y="1582"/>
                    <a:pt x="763" y="3432"/>
                    <a:pt x="2287" y="3432"/>
                  </a:cubicBezTo>
                  <a:cubicBezTo>
                    <a:pt x="3230" y="3420"/>
                    <a:pt x="4004" y="2658"/>
                    <a:pt x="4004" y="1715"/>
                  </a:cubicBezTo>
                  <a:cubicBezTo>
                    <a:pt x="4004" y="683"/>
                    <a:pt x="3157" y="1"/>
                    <a:pt x="227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62"/>
            <p:cNvSpPr/>
            <p:nvPr/>
          </p:nvSpPr>
          <p:spPr>
            <a:xfrm>
              <a:off x="4355550" y="2493975"/>
              <a:ext cx="28450" cy="24325"/>
            </a:xfrm>
            <a:custGeom>
              <a:avLst/>
              <a:gdLst/>
              <a:ahLst/>
              <a:cxnLst/>
              <a:rect l="l" t="t" r="r" b="b"/>
              <a:pathLst>
                <a:path w="1138" h="973" extrusionOk="0">
                  <a:moveTo>
                    <a:pt x="642" y="1"/>
                  </a:moveTo>
                  <a:cubicBezTo>
                    <a:pt x="218" y="1"/>
                    <a:pt x="1" y="521"/>
                    <a:pt x="303" y="823"/>
                  </a:cubicBezTo>
                  <a:cubicBezTo>
                    <a:pt x="402" y="926"/>
                    <a:pt x="524" y="972"/>
                    <a:pt x="644" y="972"/>
                  </a:cubicBezTo>
                  <a:cubicBezTo>
                    <a:pt x="891" y="972"/>
                    <a:pt x="1130" y="778"/>
                    <a:pt x="1138" y="485"/>
                  </a:cubicBezTo>
                  <a:cubicBezTo>
                    <a:pt x="1138" y="218"/>
                    <a:pt x="920" y="1"/>
                    <a:pt x="64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62"/>
            <p:cNvSpPr/>
            <p:nvPr/>
          </p:nvSpPr>
          <p:spPr>
            <a:xfrm>
              <a:off x="4189525" y="2537525"/>
              <a:ext cx="51725" cy="51450"/>
            </a:xfrm>
            <a:custGeom>
              <a:avLst/>
              <a:gdLst/>
              <a:ahLst/>
              <a:cxnLst/>
              <a:rect l="l" t="t" r="r" b="b"/>
              <a:pathLst>
                <a:path w="2069" h="2058" extrusionOk="0">
                  <a:moveTo>
                    <a:pt x="1029" y="1"/>
                  </a:moveTo>
                  <a:cubicBezTo>
                    <a:pt x="460" y="1"/>
                    <a:pt x="0" y="460"/>
                    <a:pt x="0" y="1029"/>
                  </a:cubicBezTo>
                  <a:cubicBezTo>
                    <a:pt x="0" y="1597"/>
                    <a:pt x="460" y="2057"/>
                    <a:pt x="1029" y="2057"/>
                  </a:cubicBezTo>
                  <a:cubicBezTo>
                    <a:pt x="1609" y="2057"/>
                    <a:pt x="2069" y="1597"/>
                    <a:pt x="2069" y="1029"/>
                  </a:cubicBezTo>
                  <a:cubicBezTo>
                    <a:pt x="2069" y="460"/>
                    <a:pt x="1609" y="1"/>
                    <a:pt x="102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62"/>
            <p:cNvSpPr/>
            <p:nvPr/>
          </p:nvSpPr>
          <p:spPr>
            <a:xfrm>
              <a:off x="4207975" y="2555975"/>
              <a:ext cx="14850" cy="14550"/>
            </a:xfrm>
            <a:custGeom>
              <a:avLst/>
              <a:gdLst/>
              <a:ahLst/>
              <a:cxnLst/>
              <a:rect l="l" t="t" r="r" b="b"/>
              <a:pathLst>
                <a:path w="594" h="582" extrusionOk="0">
                  <a:moveTo>
                    <a:pt x="291" y="1"/>
                  </a:moveTo>
                  <a:cubicBezTo>
                    <a:pt x="133" y="1"/>
                    <a:pt x="0" y="134"/>
                    <a:pt x="0" y="291"/>
                  </a:cubicBezTo>
                  <a:cubicBezTo>
                    <a:pt x="0" y="460"/>
                    <a:pt x="133" y="581"/>
                    <a:pt x="291" y="581"/>
                  </a:cubicBezTo>
                  <a:cubicBezTo>
                    <a:pt x="460" y="581"/>
                    <a:pt x="593" y="460"/>
                    <a:pt x="593" y="291"/>
                  </a:cubicBezTo>
                  <a:cubicBezTo>
                    <a:pt x="593" y="134"/>
                    <a:pt x="460" y="1"/>
                    <a:pt x="29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62"/>
            <p:cNvSpPr/>
            <p:nvPr/>
          </p:nvSpPr>
          <p:spPr>
            <a:xfrm>
              <a:off x="3822075" y="2410925"/>
              <a:ext cx="100125" cy="85500"/>
            </a:xfrm>
            <a:custGeom>
              <a:avLst/>
              <a:gdLst/>
              <a:ahLst/>
              <a:cxnLst/>
              <a:rect l="l" t="t" r="r" b="b"/>
              <a:pathLst>
                <a:path w="4005" h="3420" extrusionOk="0">
                  <a:moveTo>
                    <a:pt x="2276" y="0"/>
                  </a:moveTo>
                  <a:cubicBezTo>
                    <a:pt x="1855" y="0"/>
                    <a:pt x="1426" y="156"/>
                    <a:pt x="1077" y="504"/>
                  </a:cubicBezTo>
                  <a:cubicBezTo>
                    <a:pt x="1" y="1581"/>
                    <a:pt x="763" y="3419"/>
                    <a:pt x="2287" y="3419"/>
                  </a:cubicBezTo>
                  <a:cubicBezTo>
                    <a:pt x="3231" y="3419"/>
                    <a:pt x="3993" y="2657"/>
                    <a:pt x="4005" y="1714"/>
                  </a:cubicBezTo>
                  <a:cubicBezTo>
                    <a:pt x="4005" y="683"/>
                    <a:pt x="3158" y="0"/>
                    <a:pt x="227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62"/>
            <p:cNvSpPr/>
            <p:nvPr/>
          </p:nvSpPr>
          <p:spPr>
            <a:xfrm>
              <a:off x="3863225" y="2441650"/>
              <a:ext cx="28150" cy="24125"/>
            </a:xfrm>
            <a:custGeom>
              <a:avLst/>
              <a:gdLst/>
              <a:ahLst/>
              <a:cxnLst/>
              <a:rect l="l" t="t" r="r" b="b"/>
              <a:pathLst>
                <a:path w="1126" h="965" extrusionOk="0">
                  <a:moveTo>
                    <a:pt x="641" y="1"/>
                  </a:moveTo>
                  <a:cubicBezTo>
                    <a:pt x="206" y="1"/>
                    <a:pt x="0" y="521"/>
                    <a:pt x="302" y="824"/>
                  </a:cubicBezTo>
                  <a:cubicBezTo>
                    <a:pt x="400" y="921"/>
                    <a:pt x="520" y="964"/>
                    <a:pt x="638" y="964"/>
                  </a:cubicBezTo>
                  <a:cubicBezTo>
                    <a:pt x="886" y="964"/>
                    <a:pt x="1125" y="772"/>
                    <a:pt x="1125" y="485"/>
                  </a:cubicBezTo>
                  <a:cubicBezTo>
                    <a:pt x="1125" y="219"/>
                    <a:pt x="907" y="1"/>
                    <a:pt x="64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62"/>
            <p:cNvSpPr/>
            <p:nvPr/>
          </p:nvSpPr>
          <p:spPr>
            <a:xfrm>
              <a:off x="3581350" y="2509500"/>
              <a:ext cx="99825" cy="85525"/>
            </a:xfrm>
            <a:custGeom>
              <a:avLst/>
              <a:gdLst/>
              <a:ahLst/>
              <a:cxnLst/>
              <a:rect l="l" t="t" r="r" b="b"/>
              <a:pathLst>
                <a:path w="3993" h="3421" extrusionOk="0">
                  <a:moveTo>
                    <a:pt x="2273" y="1"/>
                  </a:moveTo>
                  <a:cubicBezTo>
                    <a:pt x="1853" y="1"/>
                    <a:pt x="1426" y="157"/>
                    <a:pt x="1077" y="505"/>
                  </a:cubicBezTo>
                  <a:cubicBezTo>
                    <a:pt x="1" y="1581"/>
                    <a:pt x="763" y="3420"/>
                    <a:pt x="2287" y="3420"/>
                  </a:cubicBezTo>
                  <a:cubicBezTo>
                    <a:pt x="3231" y="3420"/>
                    <a:pt x="3993" y="2658"/>
                    <a:pt x="3993" y="1714"/>
                  </a:cubicBezTo>
                  <a:cubicBezTo>
                    <a:pt x="3993" y="683"/>
                    <a:pt x="3151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62"/>
            <p:cNvSpPr/>
            <p:nvPr/>
          </p:nvSpPr>
          <p:spPr>
            <a:xfrm>
              <a:off x="3626425" y="2540250"/>
              <a:ext cx="24200" cy="24225"/>
            </a:xfrm>
            <a:custGeom>
              <a:avLst/>
              <a:gdLst/>
              <a:ahLst/>
              <a:cxnLst/>
              <a:rect l="l" t="t" r="r" b="b"/>
              <a:pathLst>
                <a:path w="968" h="969" extrusionOk="0">
                  <a:moveTo>
                    <a:pt x="484" y="1"/>
                  </a:moveTo>
                  <a:cubicBezTo>
                    <a:pt x="218" y="1"/>
                    <a:pt x="0" y="218"/>
                    <a:pt x="0" y="484"/>
                  </a:cubicBezTo>
                  <a:cubicBezTo>
                    <a:pt x="0" y="751"/>
                    <a:pt x="218" y="968"/>
                    <a:pt x="484" y="968"/>
                  </a:cubicBezTo>
                  <a:cubicBezTo>
                    <a:pt x="750" y="968"/>
                    <a:pt x="968" y="751"/>
                    <a:pt x="968" y="484"/>
                  </a:cubicBezTo>
                  <a:cubicBezTo>
                    <a:pt x="968" y="218"/>
                    <a:pt x="750" y="1"/>
                    <a:pt x="48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62"/>
            <p:cNvSpPr/>
            <p:nvPr/>
          </p:nvSpPr>
          <p:spPr>
            <a:xfrm>
              <a:off x="3445875" y="2365850"/>
              <a:ext cx="100125" cy="85825"/>
            </a:xfrm>
            <a:custGeom>
              <a:avLst/>
              <a:gdLst/>
              <a:ahLst/>
              <a:cxnLst/>
              <a:rect l="l" t="t" r="r" b="b"/>
              <a:pathLst>
                <a:path w="4005" h="3433" extrusionOk="0">
                  <a:moveTo>
                    <a:pt x="2273" y="1"/>
                  </a:moveTo>
                  <a:cubicBezTo>
                    <a:pt x="1853" y="1"/>
                    <a:pt x="1425" y="157"/>
                    <a:pt x="1077" y="505"/>
                  </a:cubicBezTo>
                  <a:cubicBezTo>
                    <a:pt x="0" y="1581"/>
                    <a:pt x="763" y="3432"/>
                    <a:pt x="2287" y="3432"/>
                  </a:cubicBezTo>
                  <a:cubicBezTo>
                    <a:pt x="3230" y="3432"/>
                    <a:pt x="3992" y="2658"/>
                    <a:pt x="4005" y="1714"/>
                  </a:cubicBezTo>
                  <a:cubicBezTo>
                    <a:pt x="3996" y="683"/>
                    <a:pt x="3152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62"/>
            <p:cNvSpPr/>
            <p:nvPr/>
          </p:nvSpPr>
          <p:spPr>
            <a:xfrm>
              <a:off x="3490925" y="2396600"/>
              <a:ext cx="24225" cy="24225"/>
            </a:xfrm>
            <a:custGeom>
              <a:avLst/>
              <a:gdLst/>
              <a:ahLst/>
              <a:cxnLst/>
              <a:rect l="l" t="t" r="r" b="b"/>
              <a:pathLst>
                <a:path w="969" h="969" extrusionOk="0">
                  <a:moveTo>
                    <a:pt x="485" y="1"/>
                  </a:moveTo>
                  <a:cubicBezTo>
                    <a:pt x="219" y="1"/>
                    <a:pt x="1" y="218"/>
                    <a:pt x="1" y="484"/>
                  </a:cubicBezTo>
                  <a:cubicBezTo>
                    <a:pt x="1" y="751"/>
                    <a:pt x="219" y="968"/>
                    <a:pt x="485" y="968"/>
                  </a:cubicBezTo>
                  <a:cubicBezTo>
                    <a:pt x="751" y="968"/>
                    <a:pt x="969" y="751"/>
                    <a:pt x="969" y="484"/>
                  </a:cubicBezTo>
                  <a:cubicBezTo>
                    <a:pt x="969" y="218"/>
                    <a:pt x="751" y="1"/>
                    <a:pt x="48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62"/>
            <p:cNvSpPr/>
            <p:nvPr/>
          </p:nvSpPr>
          <p:spPr>
            <a:xfrm>
              <a:off x="3572600" y="2365850"/>
              <a:ext cx="100125" cy="85825"/>
            </a:xfrm>
            <a:custGeom>
              <a:avLst/>
              <a:gdLst/>
              <a:ahLst/>
              <a:cxnLst/>
              <a:rect l="l" t="t" r="r" b="b"/>
              <a:pathLst>
                <a:path w="4005" h="3433" extrusionOk="0">
                  <a:moveTo>
                    <a:pt x="2275" y="1"/>
                  </a:moveTo>
                  <a:cubicBezTo>
                    <a:pt x="1854" y="1"/>
                    <a:pt x="1425" y="157"/>
                    <a:pt x="1077" y="505"/>
                  </a:cubicBezTo>
                  <a:cubicBezTo>
                    <a:pt x="0" y="1581"/>
                    <a:pt x="762" y="3432"/>
                    <a:pt x="2286" y="3432"/>
                  </a:cubicBezTo>
                  <a:cubicBezTo>
                    <a:pt x="3230" y="3432"/>
                    <a:pt x="4004" y="2658"/>
                    <a:pt x="4004" y="1714"/>
                  </a:cubicBezTo>
                  <a:cubicBezTo>
                    <a:pt x="4004" y="683"/>
                    <a:pt x="3157" y="1"/>
                    <a:pt x="227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62"/>
            <p:cNvSpPr/>
            <p:nvPr/>
          </p:nvSpPr>
          <p:spPr>
            <a:xfrm>
              <a:off x="3613725" y="2396600"/>
              <a:ext cx="28150" cy="24400"/>
            </a:xfrm>
            <a:custGeom>
              <a:avLst/>
              <a:gdLst/>
              <a:ahLst/>
              <a:cxnLst/>
              <a:rect l="l" t="t" r="r" b="b"/>
              <a:pathLst>
                <a:path w="1126" h="976" extrusionOk="0">
                  <a:moveTo>
                    <a:pt x="641" y="1"/>
                  </a:moveTo>
                  <a:cubicBezTo>
                    <a:pt x="218" y="1"/>
                    <a:pt x="0" y="521"/>
                    <a:pt x="303" y="835"/>
                  </a:cubicBezTo>
                  <a:cubicBezTo>
                    <a:pt x="400" y="932"/>
                    <a:pt x="519" y="976"/>
                    <a:pt x="636" y="976"/>
                  </a:cubicBezTo>
                  <a:cubicBezTo>
                    <a:pt x="885" y="976"/>
                    <a:pt x="1125" y="780"/>
                    <a:pt x="1125" y="484"/>
                  </a:cubicBezTo>
                  <a:cubicBezTo>
                    <a:pt x="1125" y="218"/>
                    <a:pt x="907" y="1"/>
                    <a:pt x="64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62"/>
            <p:cNvSpPr/>
            <p:nvPr/>
          </p:nvSpPr>
          <p:spPr>
            <a:xfrm>
              <a:off x="3433775" y="2563325"/>
              <a:ext cx="100125" cy="85525"/>
            </a:xfrm>
            <a:custGeom>
              <a:avLst/>
              <a:gdLst/>
              <a:ahLst/>
              <a:cxnLst/>
              <a:rect l="l" t="t" r="r" b="b"/>
              <a:pathLst>
                <a:path w="4005" h="3421" extrusionOk="0">
                  <a:moveTo>
                    <a:pt x="2276" y="1"/>
                  </a:moveTo>
                  <a:cubicBezTo>
                    <a:pt x="1855" y="1"/>
                    <a:pt x="1425" y="157"/>
                    <a:pt x="1077" y="505"/>
                  </a:cubicBezTo>
                  <a:cubicBezTo>
                    <a:pt x="1" y="1582"/>
                    <a:pt x="763" y="3420"/>
                    <a:pt x="2287" y="3420"/>
                  </a:cubicBezTo>
                  <a:cubicBezTo>
                    <a:pt x="3230" y="3420"/>
                    <a:pt x="3993" y="2658"/>
                    <a:pt x="4005" y="1715"/>
                  </a:cubicBezTo>
                  <a:cubicBezTo>
                    <a:pt x="4005" y="683"/>
                    <a:pt x="3157" y="1"/>
                    <a:pt x="227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62"/>
            <p:cNvSpPr/>
            <p:nvPr/>
          </p:nvSpPr>
          <p:spPr>
            <a:xfrm>
              <a:off x="3478850" y="2594075"/>
              <a:ext cx="24200" cy="24225"/>
            </a:xfrm>
            <a:custGeom>
              <a:avLst/>
              <a:gdLst/>
              <a:ahLst/>
              <a:cxnLst/>
              <a:rect l="l" t="t" r="r" b="b"/>
              <a:pathLst>
                <a:path w="968" h="969" extrusionOk="0">
                  <a:moveTo>
                    <a:pt x="484" y="1"/>
                  </a:moveTo>
                  <a:cubicBezTo>
                    <a:pt x="218" y="1"/>
                    <a:pt x="0" y="218"/>
                    <a:pt x="0" y="485"/>
                  </a:cubicBezTo>
                  <a:cubicBezTo>
                    <a:pt x="0" y="751"/>
                    <a:pt x="218" y="968"/>
                    <a:pt x="484" y="968"/>
                  </a:cubicBezTo>
                  <a:cubicBezTo>
                    <a:pt x="750" y="968"/>
                    <a:pt x="968" y="751"/>
                    <a:pt x="968" y="485"/>
                  </a:cubicBezTo>
                  <a:cubicBezTo>
                    <a:pt x="968" y="218"/>
                    <a:pt x="750" y="1"/>
                    <a:pt x="48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62"/>
            <p:cNvSpPr/>
            <p:nvPr/>
          </p:nvSpPr>
          <p:spPr>
            <a:xfrm>
              <a:off x="4004450" y="2497600"/>
              <a:ext cx="85600" cy="85325"/>
            </a:xfrm>
            <a:custGeom>
              <a:avLst/>
              <a:gdLst/>
              <a:ahLst/>
              <a:cxnLst/>
              <a:rect l="l" t="t" r="r" b="b"/>
              <a:pathLst>
                <a:path w="3424" h="3413" extrusionOk="0">
                  <a:moveTo>
                    <a:pt x="1718" y="1"/>
                  </a:moveTo>
                  <a:cubicBezTo>
                    <a:pt x="774" y="1"/>
                    <a:pt x="0" y="763"/>
                    <a:pt x="0" y="1707"/>
                  </a:cubicBezTo>
                  <a:cubicBezTo>
                    <a:pt x="0" y="2650"/>
                    <a:pt x="774" y="3412"/>
                    <a:pt x="1718" y="3412"/>
                  </a:cubicBezTo>
                  <a:cubicBezTo>
                    <a:pt x="2662" y="3412"/>
                    <a:pt x="3424" y="2650"/>
                    <a:pt x="3424" y="1707"/>
                  </a:cubicBezTo>
                  <a:cubicBezTo>
                    <a:pt x="3424" y="763"/>
                    <a:pt x="2662" y="1"/>
                    <a:pt x="171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62"/>
            <p:cNvSpPr/>
            <p:nvPr/>
          </p:nvSpPr>
          <p:spPr>
            <a:xfrm>
              <a:off x="4031350" y="2528150"/>
              <a:ext cx="28150" cy="24125"/>
            </a:xfrm>
            <a:custGeom>
              <a:avLst/>
              <a:gdLst/>
              <a:ahLst/>
              <a:cxnLst/>
              <a:rect l="l" t="t" r="r" b="b"/>
              <a:pathLst>
                <a:path w="1126" h="965" extrusionOk="0">
                  <a:moveTo>
                    <a:pt x="642" y="1"/>
                  </a:moveTo>
                  <a:cubicBezTo>
                    <a:pt x="206" y="1"/>
                    <a:pt x="1" y="521"/>
                    <a:pt x="303" y="823"/>
                  </a:cubicBezTo>
                  <a:cubicBezTo>
                    <a:pt x="401" y="921"/>
                    <a:pt x="521" y="964"/>
                    <a:pt x="639" y="964"/>
                  </a:cubicBezTo>
                  <a:cubicBezTo>
                    <a:pt x="887" y="964"/>
                    <a:pt x="1126" y="772"/>
                    <a:pt x="1126" y="485"/>
                  </a:cubicBezTo>
                  <a:cubicBezTo>
                    <a:pt x="1126" y="218"/>
                    <a:pt x="908" y="1"/>
                    <a:pt x="64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62"/>
            <p:cNvSpPr/>
            <p:nvPr/>
          </p:nvSpPr>
          <p:spPr>
            <a:xfrm>
              <a:off x="4083975" y="2442675"/>
              <a:ext cx="99825" cy="85500"/>
            </a:xfrm>
            <a:custGeom>
              <a:avLst/>
              <a:gdLst/>
              <a:ahLst/>
              <a:cxnLst/>
              <a:rect l="l" t="t" r="r" b="b"/>
              <a:pathLst>
                <a:path w="3993" h="3420" extrusionOk="0">
                  <a:moveTo>
                    <a:pt x="2273" y="0"/>
                  </a:moveTo>
                  <a:cubicBezTo>
                    <a:pt x="1853" y="0"/>
                    <a:pt x="1425" y="156"/>
                    <a:pt x="1077" y="504"/>
                  </a:cubicBezTo>
                  <a:cubicBezTo>
                    <a:pt x="1" y="1581"/>
                    <a:pt x="763" y="3420"/>
                    <a:pt x="2287" y="3420"/>
                  </a:cubicBezTo>
                  <a:cubicBezTo>
                    <a:pt x="3231" y="3420"/>
                    <a:pt x="3993" y="2658"/>
                    <a:pt x="3993" y="1714"/>
                  </a:cubicBezTo>
                  <a:cubicBezTo>
                    <a:pt x="3993" y="683"/>
                    <a:pt x="3151" y="0"/>
                    <a:pt x="227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62"/>
            <p:cNvSpPr/>
            <p:nvPr/>
          </p:nvSpPr>
          <p:spPr>
            <a:xfrm>
              <a:off x="4129050" y="2473425"/>
              <a:ext cx="24200" cy="24200"/>
            </a:xfrm>
            <a:custGeom>
              <a:avLst/>
              <a:gdLst/>
              <a:ahLst/>
              <a:cxnLst/>
              <a:rect l="l" t="t" r="r" b="b"/>
              <a:pathLst>
                <a:path w="968" h="968" extrusionOk="0">
                  <a:moveTo>
                    <a:pt x="484" y="0"/>
                  </a:moveTo>
                  <a:cubicBezTo>
                    <a:pt x="218" y="0"/>
                    <a:pt x="0" y="218"/>
                    <a:pt x="0" y="484"/>
                  </a:cubicBezTo>
                  <a:cubicBezTo>
                    <a:pt x="0" y="750"/>
                    <a:pt x="218" y="968"/>
                    <a:pt x="484" y="968"/>
                  </a:cubicBezTo>
                  <a:cubicBezTo>
                    <a:pt x="750" y="968"/>
                    <a:pt x="968" y="750"/>
                    <a:pt x="968" y="484"/>
                  </a:cubicBezTo>
                  <a:cubicBezTo>
                    <a:pt x="968" y="218"/>
                    <a:pt x="750" y="0"/>
                    <a:pt x="48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62"/>
            <p:cNvSpPr/>
            <p:nvPr/>
          </p:nvSpPr>
          <p:spPr>
            <a:xfrm>
              <a:off x="4150200" y="1716875"/>
              <a:ext cx="99825" cy="85500"/>
            </a:xfrm>
            <a:custGeom>
              <a:avLst/>
              <a:gdLst/>
              <a:ahLst/>
              <a:cxnLst/>
              <a:rect l="l" t="t" r="r" b="b"/>
              <a:pathLst>
                <a:path w="3993" h="3420" extrusionOk="0">
                  <a:moveTo>
                    <a:pt x="2273" y="0"/>
                  </a:moveTo>
                  <a:cubicBezTo>
                    <a:pt x="1853" y="0"/>
                    <a:pt x="1426" y="156"/>
                    <a:pt x="1077" y="504"/>
                  </a:cubicBezTo>
                  <a:cubicBezTo>
                    <a:pt x="1" y="1581"/>
                    <a:pt x="763" y="3419"/>
                    <a:pt x="2287" y="3419"/>
                  </a:cubicBezTo>
                  <a:cubicBezTo>
                    <a:pt x="3231" y="3419"/>
                    <a:pt x="3993" y="2657"/>
                    <a:pt x="3993" y="1714"/>
                  </a:cubicBezTo>
                  <a:cubicBezTo>
                    <a:pt x="3993" y="683"/>
                    <a:pt x="3151" y="0"/>
                    <a:pt x="227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62"/>
            <p:cNvSpPr/>
            <p:nvPr/>
          </p:nvSpPr>
          <p:spPr>
            <a:xfrm>
              <a:off x="4195275" y="1747600"/>
              <a:ext cx="23900" cy="24225"/>
            </a:xfrm>
            <a:custGeom>
              <a:avLst/>
              <a:gdLst/>
              <a:ahLst/>
              <a:cxnLst/>
              <a:rect l="l" t="t" r="r" b="b"/>
              <a:pathLst>
                <a:path w="956" h="969" extrusionOk="0">
                  <a:moveTo>
                    <a:pt x="472" y="1"/>
                  </a:moveTo>
                  <a:cubicBezTo>
                    <a:pt x="206" y="1"/>
                    <a:pt x="0" y="219"/>
                    <a:pt x="0" y="485"/>
                  </a:cubicBezTo>
                  <a:cubicBezTo>
                    <a:pt x="0" y="751"/>
                    <a:pt x="206" y="969"/>
                    <a:pt x="472" y="969"/>
                  </a:cubicBezTo>
                  <a:cubicBezTo>
                    <a:pt x="750" y="969"/>
                    <a:pt x="956" y="751"/>
                    <a:pt x="956" y="485"/>
                  </a:cubicBezTo>
                  <a:cubicBezTo>
                    <a:pt x="956" y="219"/>
                    <a:pt x="750" y="1"/>
                    <a:pt x="47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62"/>
            <p:cNvSpPr/>
            <p:nvPr/>
          </p:nvSpPr>
          <p:spPr>
            <a:xfrm>
              <a:off x="3795175" y="1659100"/>
              <a:ext cx="100125" cy="85825"/>
            </a:xfrm>
            <a:custGeom>
              <a:avLst/>
              <a:gdLst/>
              <a:ahLst/>
              <a:cxnLst/>
              <a:rect l="l" t="t" r="r" b="b"/>
              <a:pathLst>
                <a:path w="4005" h="3433" extrusionOk="0">
                  <a:moveTo>
                    <a:pt x="2275" y="1"/>
                  </a:moveTo>
                  <a:cubicBezTo>
                    <a:pt x="1854" y="1"/>
                    <a:pt x="1425" y="157"/>
                    <a:pt x="1077" y="505"/>
                  </a:cubicBezTo>
                  <a:cubicBezTo>
                    <a:pt x="0" y="1581"/>
                    <a:pt x="762" y="3432"/>
                    <a:pt x="2287" y="3432"/>
                  </a:cubicBezTo>
                  <a:cubicBezTo>
                    <a:pt x="3230" y="3432"/>
                    <a:pt x="4004" y="2658"/>
                    <a:pt x="4004" y="1714"/>
                  </a:cubicBezTo>
                  <a:cubicBezTo>
                    <a:pt x="4004" y="683"/>
                    <a:pt x="3157" y="1"/>
                    <a:pt x="227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62"/>
            <p:cNvSpPr/>
            <p:nvPr/>
          </p:nvSpPr>
          <p:spPr>
            <a:xfrm>
              <a:off x="3840525" y="1690150"/>
              <a:ext cx="23925" cy="23925"/>
            </a:xfrm>
            <a:custGeom>
              <a:avLst/>
              <a:gdLst/>
              <a:ahLst/>
              <a:cxnLst/>
              <a:rect l="l" t="t" r="r" b="b"/>
              <a:pathLst>
                <a:path w="957" h="957" extrusionOk="0">
                  <a:moveTo>
                    <a:pt x="473" y="1"/>
                  </a:moveTo>
                  <a:cubicBezTo>
                    <a:pt x="206" y="1"/>
                    <a:pt x="1" y="206"/>
                    <a:pt x="1" y="472"/>
                  </a:cubicBezTo>
                  <a:cubicBezTo>
                    <a:pt x="1" y="738"/>
                    <a:pt x="206" y="956"/>
                    <a:pt x="473" y="956"/>
                  </a:cubicBezTo>
                  <a:cubicBezTo>
                    <a:pt x="751" y="956"/>
                    <a:pt x="956" y="738"/>
                    <a:pt x="956" y="472"/>
                  </a:cubicBezTo>
                  <a:cubicBezTo>
                    <a:pt x="956" y="206"/>
                    <a:pt x="751" y="1"/>
                    <a:pt x="47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62"/>
            <p:cNvSpPr/>
            <p:nvPr/>
          </p:nvSpPr>
          <p:spPr>
            <a:xfrm>
              <a:off x="4047700" y="1961725"/>
              <a:ext cx="85600" cy="85600"/>
            </a:xfrm>
            <a:custGeom>
              <a:avLst/>
              <a:gdLst/>
              <a:ahLst/>
              <a:cxnLst/>
              <a:rect l="l" t="t" r="r" b="b"/>
              <a:pathLst>
                <a:path w="3424" h="3424" extrusionOk="0">
                  <a:moveTo>
                    <a:pt x="1718" y="0"/>
                  </a:moveTo>
                  <a:cubicBezTo>
                    <a:pt x="774" y="0"/>
                    <a:pt x="0" y="763"/>
                    <a:pt x="0" y="1706"/>
                  </a:cubicBezTo>
                  <a:cubicBezTo>
                    <a:pt x="0" y="2650"/>
                    <a:pt x="774" y="3424"/>
                    <a:pt x="1718" y="3424"/>
                  </a:cubicBezTo>
                  <a:cubicBezTo>
                    <a:pt x="2661" y="3424"/>
                    <a:pt x="3423" y="2650"/>
                    <a:pt x="3423" y="1706"/>
                  </a:cubicBezTo>
                  <a:cubicBezTo>
                    <a:pt x="3423" y="763"/>
                    <a:pt x="2661" y="0"/>
                    <a:pt x="171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62"/>
            <p:cNvSpPr/>
            <p:nvPr/>
          </p:nvSpPr>
          <p:spPr>
            <a:xfrm>
              <a:off x="4074600" y="1992275"/>
              <a:ext cx="28150" cy="24175"/>
            </a:xfrm>
            <a:custGeom>
              <a:avLst/>
              <a:gdLst/>
              <a:ahLst/>
              <a:cxnLst/>
              <a:rect l="l" t="t" r="r" b="b"/>
              <a:pathLst>
                <a:path w="1126" h="967" extrusionOk="0">
                  <a:moveTo>
                    <a:pt x="642" y="0"/>
                  </a:moveTo>
                  <a:cubicBezTo>
                    <a:pt x="206" y="0"/>
                    <a:pt x="1" y="520"/>
                    <a:pt x="303" y="823"/>
                  </a:cubicBezTo>
                  <a:cubicBezTo>
                    <a:pt x="402" y="922"/>
                    <a:pt x="524" y="966"/>
                    <a:pt x="644" y="966"/>
                  </a:cubicBezTo>
                  <a:cubicBezTo>
                    <a:pt x="890" y="966"/>
                    <a:pt x="1126" y="777"/>
                    <a:pt x="1126" y="484"/>
                  </a:cubicBezTo>
                  <a:cubicBezTo>
                    <a:pt x="1126" y="218"/>
                    <a:pt x="908" y="0"/>
                    <a:pt x="642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62"/>
            <p:cNvSpPr/>
            <p:nvPr/>
          </p:nvSpPr>
          <p:spPr>
            <a:xfrm>
              <a:off x="3560800" y="2016700"/>
              <a:ext cx="99825" cy="85675"/>
            </a:xfrm>
            <a:custGeom>
              <a:avLst/>
              <a:gdLst/>
              <a:ahLst/>
              <a:cxnLst/>
              <a:rect l="l" t="t" r="r" b="b"/>
              <a:pathLst>
                <a:path w="3993" h="3427" extrusionOk="0">
                  <a:moveTo>
                    <a:pt x="2272" y="0"/>
                  </a:moveTo>
                  <a:cubicBezTo>
                    <a:pt x="1853" y="0"/>
                    <a:pt x="1425" y="155"/>
                    <a:pt x="1077" y="499"/>
                  </a:cubicBezTo>
                  <a:cubicBezTo>
                    <a:pt x="0" y="1576"/>
                    <a:pt x="750" y="3414"/>
                    <a:pt x="2274" y="3426"/>
                  </a:cubicBezTo>
                  <a:cubicBezTo>
                    <a:pt x="3218" y="3426"/>
                    <a:pt x="3992" y="2652"/>
                    <a:pt x="3992" y="1709"/>
                  </a:cubicBezTo>
                  <a:cubicBezTo>
                    <a:pt x="3992" y="677"/>
                    <a:pt x="3150" y="0"/>
                    <a:pt x="2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62"/>
            <p:cNvSpPr/>
            <p:nvPr/>
          </p:nvSpPr>
          <p:spPr>
            <a:xfrm>
              <a:off x="3605850" y="2047300"/>
              <a:ext cx="23925" cy="24225"/>
            </a:xfrm>
            <a:custGeom>
              <a:avLst/>
              <a:gdLst/>
              <a:ahLst/>
              <a:cxnLst/>
              <a:rect l="l" t="t" r="r" b="b"/>
              <a:pathLst>
                <a:path w="957" h="969" extrusionOk="0">
                  <a:moveTo>
                    <a:pt x="472" y="1"/>
                  </a:moveTo>
                  <a:cubicBezTo>
                    <a:pt x="206" y="1"/>
                    <a:pt x="1" y="219"/>
                    <a:pt x="1" y="485"/>
                  </a:cubicBezTo>
                  <a:cubicBezTo>
                    <a:pt x="1" y="751"/>
                    <a:pt x="206" y="969"/>
                    <a:pt x="472" y="969"/>
                  </a:cubicBezTo>
                  <a:cubicBezTo>
                    <a:pt x="751" y="969"/>
                    <a:pt x="956" y="751"/>
                    <a:pt x="956" y="485"/>
                  </a:cubicBezTo>
                  <a:cubicBezTo>
                    <a:pt x="956" y="219"/>
                    <a:pt x="751" y="1"/>
                    <a:pt x="47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62"/>
            <p:cNvSpPr/>
            <p:nvPr/>
          </p:nvSpPr>
          <p:spPr>
            <a:xfrm>
              <a:off x="3694475" y="2386725"/>
              <a:ext cx="100125" cy="85500"/>
            </a:xfrm>
            <a:custGeom>
              <a:avLst/>
              <a:gdLst/>
              <a:ahLst/>
              <a:cxnLst/>
              <a:rect l="l" t="t" r="r" b="b"/>
              <a:pathLst>
                <a:path w="4005" h="3420" extrusionOk="0">
                  <a:moveTo>
                    <a:pt x="2284" y="0"/>
                  </a:moveTo>
                  <a:cubicBezTo>
                    <a:pt x="1865" y="0"/>
                    <a:pt x="1437" y="156"/>
                    <a:pt x="1089" y="504"/>
                  </a:cubicBezTo>
                  <a:cubicBezTo>
                    <a:pt x="0" y="1581"/>
                    <a:pt x="774" y="3420"/>
                    <a:pt x="2298" y="3420"/>
                  </a:cubicBezTo>
                  <a:cubicBezTo>
                    <a:pt x="3242" y="3420"/>
                    <a:pt x="4004" y="2658"/>
                    <a:pt x="4004" y="1714"/>
                  </a:cubicBezTo>
                  <a:cubicBezTo>
                    <a:pt x="4004" y="683"/>
                    <a:pt x="3162" y="0"/>
                    <a:pt x="228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62"/>
            <p:cNvSpPr/>
            <p:nvPr/>
          </p:nvSpPr>
          <p:spPr>
            <a:xfrm>
              <a:off x="3735600" y="2417475"/>
              <a:ext cx="28450" cy="24100"/>
            </a:xfrm>
            <a:custGeom>
              <a:avLst/>
              <a:gdLst/>
              <a:ahLst/>
              <a:cxnLst/>
              <a:rect l="l" t="t" r="r" b="b"/>
              <a:pathLst>
                <a:path w="1138" h="964" extrusionOk="0">
                  <a:moveTo>
                    <a:pt x="641" y="0"/>
                  </a:moveTo>
                  <a:cubicBezTo>
                    <a:pt x="218" y="0"/>
                    <a:pt x="0" y="520"/>
                    <a:pt x="303" y="823"/>
                  </a:cubicBezTo>
                  <a:cubicBezTo>
                    <a:pt x="404" y="920"/>
                    <a:pt x="525" y="964"/>
                    <a:pt x="644" y="964"/>
                  </a:cubicBezTo>
                  <a:cubicBezTo>
                    <a:pt x="893" y="964"/>
                    <a:pt x="1129" y="771"/>
                    <a:pt x="1137" y="484"/>
                  </a:cubicBezTo>
                  <a:cubicBezTo>
                    <a:pt x="1137" y="218"/>
                    <a:pt x="920" y="0"/>
                    <a:pt x="64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62"/>
            <p:cNvSpPr/>
            <p:nvPr/>
          </p:nvSpPr>
          <p:spPr>
            <a:xfrm>
              <a:off x="3795175" y="2028650"/>
              <a:ext cx="100125" cy="85825"/>
            </a:xfrm>
            <a:custGeom>
              <a:avLst/>
              <a:gdLst/>
              <a:ahLst/>
              <a:cxnLst/>
              <a:rect l="l" t="t" r="r" b="b"/>
              <a:pathLst>
                <a:path w="4005" h="3433" extrusionOk="0">
                  <a:moveTo>
                    <a:pt x="2285" y="1"/>
                  </a:moveTo>
                  <a:cubicBezTo>
                    <a:pt x="1865" y="1"/>
                    <a:pt x="1437" y="157"/>
                    <a:pt x="1089" y="505"/>
                  </a:cubicBezTo>
                  <a:cubicBezTo>
                    <a:pt x="0" y="1581"/>
                    <a:pt x="774" y="3432"/>
                    <a:pt x="2299" y="3432"/>
                  </a:cubicBezTo>
                  <a:cubicBezTo>
                    <a:pt x="3242" y="3432"/>
                    <a:pt x="4004" y="2658"/>
                    <a:pt x="4004" y="1715"/>
                  </a:cubicBezTo>
                  <a:cubicBezTo>
                    <a:pt x="4004" y="683"/>
                    <a:pt x="3163" y="1"/>
                    <a:pt x="228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62"/>
            <p:cNvSpPr/>
            <p:nvPr/>
          </p:nvSpPr>
          <p:spPr>
            <a:xfrm>
              <a:off x="3836300" y="2059400"/>
              <a:ext cx="28150" cy="24175"/>
            </a:xfrm>
            <a:custGeom>
              <a:avLst/>
              <a:gdLst/>
              <a:ahLst/>
              <a:cxnLst/>
              <a:rect l="l" t="t" r="r" b="b"/>
              <a:pathLst>
                <a:path w="1126" h="967" extrusionOk="0">
                  <a:moveTo>
                    <a:pt x="642" y="1"/>
                  </a:moveTo>
                  <a:cubicBezTo>
                    <a:pt x="218" y="1"/>
                    <a:pt x="0" y="521"/>
                    <a:pt x="303" y="823"/>
                  </a:cubicBezTo>
                  <a:cubicBezTo>
                    <a:pt x="402" y="922"/>
                    <a:pt x="524" y="967"/>
                    <a:pt x="643" y="967"/>
                  </a:cubicBezTo>
                  <a:cubicBezTo>
                    <a:pt x="890" y="967"/>
                    <a:pt x="1125" y="778"/>
                    <a:pt x="1125" y="485"/>
                  </a:cubicBezTo>
                  <a:cubicBezTo>
                    <a:pt x="1125" y="218"/>
                    <a:pt x="920" y="1"/>
                    <a:pt x="64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62"/>
            <p:cNvSpPr/>
            <p:nvPr/>
          </p:nvSpPr>
          <p:spPr>
            <a:xfrm>
              <a:off x="3795175" y="1911325"/>
              <a:ext cx="100125" cy="85500"/>
            </a:xfrm>
            <a:custGeom>
              <a:avLst/>
              <a:gdLst/>
              <a:ahLst/>
              <a:cxnLst/>
              <a:rect l="l" t="t" r="r" b="b"/>
              <a:pathLst>
                <a:path w="4005" h="3420" extrusionOk="0">
                  <a:moveTo>
                    <a:pt x="2285" y="0"/>
                  </a:moveTo>
                  <a:cubicBezTo>
                    <a:pt x="1865" y="0"/>
                    <a:pt x="1437" y="156"/>
                    <a:pt x="1089" y="504"/>
                  </a:cubicBezTo>
                  <a:cubicBezTo>
                    <a:pt x="0" y="1581"/>
                    <a:pt x="774" y="3420"/>
                    <a:pt x="2299" y="3420"/>
                  </a:cubicBezTo>
                  <a:cubicBezTo>
                    <a:pt x="3242" y="3420"/>
                    <a:pt x="4004" y="2658"/>
                    <a:pt x="4004" y="1714"/>
                  </a:cubicBezTo>
                  <a:cubicBezTo>
                    <a:pt x="4004" y="683"/>
                    <a:pt x="3163" y="0"/>
                    <a:pt x="228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62"/>
            <p:cNvSpPr/>
            <p:nvPr/>
          </p:nvSpPr>
          <p:spPr>
            <a:xfrm>
              <a:off x="3836300" y="1942075"/>
              <a:ext cx="28150" cy="24100"/>
            </a:xfrm>
            <a:custGeom>
              <a:avLst/>
              <a:gdLst/>
              <a:ahLst/>
              <a:cxnLst/>
              <a:rect l="l" t="t" r="r" b="b"/>
              <a:pathLst>
                <a:path w="1126" h="964" extrusionOk="0">
                  <a:moveTo>
                    <a:pt x="642" y="0"/>
                  </a:moveTo>
                  <a:cubicBezTo>
                    <a:pt x="218" y="0"/>
                    <a:pt x="0" y="520"/>
                    <a:pt x="303" y="823"/>
                  </a:cubicBezTo>
                  <a:cubicBezTo>
                    <a:pt x="400" y="920"/>
                    <a:pt x="520" y="964"/>
                    <a:pt x="638" y="964"/>
                  </a:cubicBezTo>
                  <a:cubicBezTo>
                    <a:pt x="886" y="964"/>
                    <a:pt x="1125" y="771"/>
                    <a:pt x="1125" y="484"/>
                  </a:cubicBezTo>
                  <a:cubicBezTo>
                    <a:pt x="1125" y="218"/>
                    <a:pt x="920" y="0"/>
                    <a:pt x="642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62"/>
            <p:cNvSpPr/>
            <p:nvPr/>
          </p:nvSpPr>
          <p:spPr>
            <a:xfrm>
              <a:off x="3952725" y="1807600"/>
              <a:ext cx="100125" cy="85500"/>
            </a:xfrm>
            <a:custGeom>
              <a:avLst/>
              <a:gdLst/>
              <a:ahLst/>
              <a:cxnLst/>
              <a:rect l="l" t="t" r="r" b="b"/>
              <a:pathLst>
                <a:path w="4005" h="3420" extrusionOk="0">
                  <a:moveTo>
                    <a:pt x="2276" y="0"/>
                  </a:moveTo>
                  <a:cubicBezTo>
                    <a:pt x="1855" y="0"/>
                    <a:pt x="1425" y="156"/>
                    <a:pt x="1077" y="504"/>
                  </a:cubicBezTo>
                  <a:cubicBezTo>
                    <a:pt x="1" y="1581"/>
                    <a:pt x="763" y="3419"/>
                    <a:pt x="2287" y="3419"/>
                  </a:cubicBezTo>
                  <a:cubicBezTo>
                    <a:pt x="3231" y="3419"/>
                    <a:pt x="4005" y="2657"/>
                    <a:pt x="4005" y="1714"/>
                  </a:cubicBezTo>
                  <a:cubicBezTo>
                    <a:pt x="4005" y="683"/>
                    <a:pt x="3157" y="0"/>
                    <a:pt x="227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62"/>
            <p:cNvSpPr/>
            <p:nvPr/>
          </p:nvSpPr>
          <p:spPr>
            <a:xfrm>
              <a:off x="3997800" y="1838325"/>
              <a:ext cx="24200" cy="24225"/>
            </a:xfrm>
            <a:custGeom>
              <a:avLst/>
              <a:gdLst/>
              <a:ahLst/>
              <a:cxnLst/>
              <a:rect l="l" t="t" r="r" b="b"/>
              <a:pathLst>
                <a:path w="968" h="969" extrusionOk="0">
                  <a:moveTo>
                    <a:pt x="484" y="1"/>
                  </a:moveTo>
                  <a:cubicBezTo>
                    <a:pt x="218" y="1"/>
                    <a:pt x="0" y="219"/>
                    <a:pt x="0" y="485"/>
                  </a:cubicBezTo>
                  <a:cubicBezTo>
                    <a:pt x="0" y="751"/>
                    <a:pt x="218" y="969"/>
                    <a:pt x="484" y="969"/>
                  </a:cubicBezTo>
                  <a:cubicBezTo>
                    <a:pt x="750" y="969"/>
                    <a:pt x="968" y="751"/>
                    <a:pt x="968" y="485"/>
                  </a:cubicBezTo>
                  <a:cubicBezTo>
                    <a:pt x="968" y="219"/>
                    <a:pt x="750" y="1"/>
                    <a:pt x="48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62"/>
            <p:cNvSpPr/>
            <p:nvPr/>
          </p:nvSpPr>
          <p:spPr>
            <a:xfrm>
              <a:off x="3931550" y="2028850"/>
              <a:ext cx="85625" cy="85625"/>
            </a:xfrm>
            <a:custGeom>
              <a:avLst/>
              <a:gdLst/>
              <a:ahLst/>
              <a:cxnLst/>
              <a:rect l="l" t="t" r="r" b="b"/>
              <a:pathLst>
                <a:path w="3425" h="3425" extrusionOk="0">
                  <a:moveTo>
                    <a:pt x="1707" y="1"/>
                  </a:moveTo>
                  <a:cubicBezTo>
                    <a:pt x="763" y="1"/>
                    <a:pt x="1" y="763"/>
                    <a:pt x="1" y="1707"/>
                  </a:cubicBezTo>
                  <a:cubicBezTo>
                    <a:pt x="1" y="2650"/>
                    <a:pt x="763" y="3424"/>
                    <a:pt x="1707" y="3424"/>
                  </a:cubicBezTo>
                  <a:cubicBezTo>
                    <a:pt x="2662" y="3424"/>
                    <a:pt x="3424" y="2650"/>
                    <a:pt x="3424" y="1707"/>
                  </a:cubicBezTo>
                  <a:cubicBezTo>
                    <a:pt x="3424" y="763"/>
                    <a:pt x="2662" y="1"/>
                    <a:pt x="170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62"/>
            <p:cNvSpPr/>
            <p:nvPr/>
          </p:nvSpPr>
          <p:spPr>
            <a:xfrm>
              <a:off x="3958175" y="2059400"/>
              <a:ext cx="28150" cy="24175"/>
            </a:xfrm>
            <a:custGeom>
              <a:avLst/>
              <a:gdLst/>
              <a:ahLst/>
              <a:cxnLst/>
              <a:rect l="l" t="t" r="r" b="b"/>
              <a:pathLst>
                <a:path w="1126" h="967" extrusionOk="0">
                  <a:moveTo>
                    <a:pt x="642" y="1"/>
                  </a:moveTo>
                  <a:cubicBezTo>
                    <a:pt x="218" y="1"/>
                    <a:pt x="0" y="521"/>
                    <a:pt x="303" y="823"/>
                  </a:cubicBezTo>
                  <a:cubicBezTo>
                    <a:pt x="402" y="922"/>
                    <a:pt x="524" y="967"/>
                    <a:pt x="643" y="967"/>
                  </a:cubicBezTo>
                  <a:cubicBezTo>
                    <a:pt x="890" y="967"/>
                    <a:pt x="1125" y="778"/>
                    <a:pt x="1125" y="485"/>
                  </a:cubicBezTo>
                  <a:cubicBezTo>
                    <a:pt x="1125" y="218"/>
                    <a:pt x="920" y="1"/>
                    <a:pt x="64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62"/>
            <p:cNvSpPr/>
            <p:nvPr/>
          </p:nvSpPr>
          <p:spPr>
            <a:xfrm>
              <a:off x="4021375" y="1626450"/>
              <a:ext cx="99825" cy="85500"/>
            </a:xfrm>
            <a:custGeom>
              <a:avLst/>
              <a:gdLst/>
              <a:ahLst/>
              <a:cxnLst/>
              <a:rect l="l" t="t" r="r" b="b"/>
              <a:pathLst>
                <a:path w="3993" h="3420" extrusionOk="0">
                  <a:moveTo>
                    <a:pt x="2273" y="0"/>
                  </a:moveTo>
                  <a:cubicBezTo>
                    <a:pt x="1853" y="0"/>
                    <a:pt x="1425" y="156"/>
                    <a:pt x="1077" y="504"/>
                  </a:cubicBezTo>
                  <a:cubicBezTo>
                    <a:pt x="1" y="1581"/>
                    <a:pt x="763" y="3420"/>
                    <a:pt x="2287" y="3420"/>
                  </a:cubicBezTo>
                  <a:cubicBezTo>
                    <a:pt x="3230" y="3420"/>
                    <a:pt x="3993" y="2657"/>
                    <a:pt x="3993" y="1714"/>
                  </a:cubicBezTo>
                  <a:cubicBezTo>
                    <a:pt x="3993" y="683"/>
                    <a:pt x="3151" y="0"/>
                    <a:pt x="227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62"/>
            <p:cNvSpPr/>
            <p:nvPr/>
          </p:nvSpPr>
          <p:spPr>
            <a:xfrm>
              <a:off x="4066450" y="1657200"/>
              <a:ext cx="24200" cy="24200"/>
            </a:xfrm>
            <a:custGeom>
              <a:avLst/>
              <a:gdLst/>
              <a:ahLst/>
              <a:cxnLst/>
              <a:rect l="l" t="t" r="r" b="b"/>
              <a:pathLst>
                <a:path w="968" h="968" extrusionOk="0">
                  <a:moveTo>
                    <a:pt x="484" y="0"/>
                  </a:moveTo>
                  <a:cubicBezTo>
                    <a:pt x="218" y="0"/>
                    <a:pt x="0" y="218"/>
                    <a:pt x="0" y="484"/>
                  </a:cubicBezTo>
                  <a:cubicBezTo>
                    <a:pt x="0" y="750"/>
                    <a:pt x="218" y="968"/>
                    <a:pt x="484" y="968"/>
                  </a:cubicBezTo>
                  <a:cubicBezTo>
                    <a:pt x="750" y="968"/>
                    <a:pt x="968" y="750"/>
                    <a:pt x="968" y="484"/>
                  </a:cubicBezTo>
                  <a:cubicBezTo>
                    <a:pt x="968" y="218"/>
                    <a:pt x="750" y="0"/>
                    <a:pt x="48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62"/>
            <p:cNvSpPr/>
            <p:nvPr/>
          </p:nvSpPr>
          <p:spPr>
            <a:xfrm>
              <a:off x="4127225" y="3552550"/>
              <a:ext cx="118875" cy="101825"/>
            </a:xfrm>
            <a:custGeom>
              <a:avLst/>
              <a:gdLst/>
              <a:ahLst/>
              <a:cxnLst/>
              <a:rect l="l" t="t" r="r" b="b"/>
              <a:pathLst>
                <a:path w="4755" h="4073" extrusionOk="0">
                  <a:moveTo>
                    <a:pt x="2707" y="1"/>
                  </a:moveTo>
                  <a:cubicBezTo>
                    <a:pt x="2207" y="1"/>
                    <a:pt x="1698" y="186"/>
                    <a:pt x="1283" y="601"/>
                  </a:cubicBezTo>
                  <a:cubicBezTo>
                    <a:pt x="1" y="1883"/>
                    <a:pt x="908" y="4073"/>
                    <a:pt x="2722" y="4073"/>
                  </a:cubicBezTo>
                  <a:cubicBezTo>
                    <a:pt x="3835" y="4073"/>
                    <a:pt x="4755" y="3166"/>
                    <a:pt x="4755" y="2041"/>
                  </a:cubicBezTo>
                  <a:cubicBezTo>
                    <a:pt x="4755" y="813"/>
                    <a:pt x="3752" y="1"/>
                    <a:pt x="270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62"/>
            <p:cNvSpPr/>
            <p:nvPr/>
          </p:nvSpPr>
          <p:spPr>
            <a:xfrm>
              <a:off x="4168050" y="3583300"/>
              <a:ext cx="47200" cy="40425"/>
            </a:xfrm>
            <a:custGeom>
              <a:avLst/>
              <a:gdLst/>
              <a:ahLst/>
              <a:cxnLst/>
              <a:rect l="l" t="t" r="r" b="b"/>
              <a:pathLst>
                <a:path w="1888" h="1617" extrusionOk="0">
                  <a:moveTo>
                    <a:pt x="1089" y="0"/>
                  </a:moveTo>
                  <a:cubicBezTo>
                    <a:pt x="363" y="0"/>
                    <a:pt x="1" y="871"/>
                    <a:pt x="509" y="1379"/>
                  </a:cubicBezTo>
                  <a:cubicBezTo>
                    <a:pt x="673" y="1543"/>
                    <a:pt x="874" y="1616"/>
                    <a:pt x="1073" y="1616"/>
                  </a:cubicBezTo>
                  <a:cubicBezTo>
                    <a:pt x="1488" y="1616"/>
                    <a:pt x="1888" y="1294"/>
                    <a:pt x="1888" y="811"/>
                  </a:cubicBezTo>
                  <a:cubicBezTo>
                    <a:pt x="1888" y="363"/>
                    <a:pt x="1537" y="0"/>
                    <a:pt x="108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62"/>
            <p:cNvSpPr/>
            <p:nvPr/>
          </p:nvSpPr>
          <p:spPr>
            <a:xfrm>
              <a:off x="4126025" y="4060600"/>
              <a:ext cx="99825" cy="85525"/>
            </a:xfrm>
            <a:custGeom>
              <a:avLst/>
              <a:gdLst/>
              <a:ahLst/>
              <a:cxnLst/>
              <a:rect l="l" t="t" r="r" b="b"/>
              <a:pathLst>
                <a:path w="3993" h="3421" extrusionOk="0">
                  <a:moveTo>
                    <a:pt x="2272" y="1"/>
                  </a:moveTo>
                  <a:cubicBezTo>
                    <a:pt x="1853" y="1"/>
                    <a:pt x="1425" y="157"/>
                    <a:pt x="1077" y="505"/>
                  </a:cubicBezTo>
                  <a:cubicBezTo>
                    <a:pt x="0" y="1582"/>
                    <a:pt x="762" y="3420"/>
                    <a:pt x="2286" y="3420"/>
                  </a:cubicBezTo>
                  <a:cubicBezTo>
                    <a:pt x="3230" y="3420"/>
                    <a:pt x="3992" y="2658"/>
                    <a:pt x="3992" y="1715"/>
                  </a:cubicBezTo>
                  <a:cubicBezTo>
                    <a:pt x="3992" y="683"/>
                    <a:pt x="3150" y="1"/>
                    <a:pt x="227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62"/>
            <p:cNvSpPr/>
            <p:nvPr/>
          </p:nvSpPr>
          <p:spPr>
            <a:xfrm>
              <a:off x="4166850" y="4091050"/>
              <a:ext cx="28450" cy="24425"/>
            </a:xfrm>
            <a:custGeom>
              <a:avLst/>
              <a:gdLst/>
              <a:ahLst/>
              <a:cxnLst/>
              <a:rect l="l" t="t" r="r" b="b"/>
              <a:pathLst>
                <a:path w="1138" h="977" extrusionOk="0">
                  <a:moveTo>
                    <a:pt x="653" y="1"/>
                  </a:moveTo>
                  <a:cubicBezTo>
                    <a:pt x="218" y="1"/>
                    <a:pt x="0" y="533"/>
                    <a:pt x="303" y="835"/>
                  </a:cubicBezTo>
                  <a:cubicBezTo>
                    <a:pt x="404" y="933"/>
                    <a:pt x="527" y="976"/>
                    <a:pt x="646" y="976"/>
                  </a:cubicBezTo>
                  <a:cubicBezTo>
                    <a:pt x="898" y="976"/>
                    <a:pt x="1137" y="784"/>
                    <a:pt x="1137" y="497"/>
                  </a:cubicBezTo>
                  <a:cubicBezTo>
                    <a:pt x="1137" y="218"/>
                    <a:pt x="920" y="1"/>
                    <a:pt x="65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62"/>
            <p:cNvSpPr/>
            <p:nvPr/>
          </p:nvSpPr>
          <p:spPr>
            <a:xfrm>
              <a:off x="4173500" y="3140650"/>
              <a:ext cx="100125" cy="85500"/>
            </a:xfrm>
            <a:custGeom>
              <a:avLst/>
              <a:gdLst/>
              <a:ahLst/>
              <a:cxnLst/>
              <a:rect l="l" t="t" r="r" b="b"/>
              <a:pathLst>
                <a:path w="4005" h="3420" extrusionOk="0">
                  <a:moveTo>
                    <a:pt x="2285" y="1"/>
                  </a:moveTo>
                  <a:cubicBezTo>
                    <a:pt x="1865" y="1"/>
                    <a:pt x="1437" y="156"/>
                    <a:pt x="1089" y="505"/>
                  </a:cubicBezTo>
                  <a:cubicBezTo>
                    <a:pt x="0" y="1581"/>
                    <a:pt x="775" y="3420"/>
                    <a:pt x="2299" y="3420"/>
                  </a:cubicBezTo>
                  <a:cubicBezTo>
                    <a:pt x="3242" y="3420"/>
                    <a:pt x="4004" y="2658"/>
                    <a:pt x="4004" y="1714"/>
                  </a:cubicBezTo>
                  <a:cubicBezTo>
                    <a:pt x="4004" y="683"/>
                    <a:pt x="3163" y="1"/>
                    <a:pt x="228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62"/>
            <p:cNvSpPr/>
            <p:nvPr/>
          </p:nvSpPr>
          <p:spPr>
            <a:xfrm>
              <a:off x="4214625" y="3171400"/>
              <a:ext cx="28450" cy="24100"/>
            </a:xfrm>
            <a:custGeom>
              <a:avLst/>
              <a:gdLst/>
              <a:ahLst/>
              <a:cxnLst/>
              <a:rect l="l" t="t" r="r" b="b"/>
              <a:pathLst>
                <a:path w="1138" h="964" extrusionOk="0">
                  <a:moveTo>
                    <a:pt x="654" y="0"/>
                  </a:moveTo>
                  <a:cubicBezTo>
                    <a:pt x="218" y="0"/>
                    <a:pt x="0" y="521"/>
                    <a:pt x="303" y="823"/>
                  </a:cubicBezTo>
                  <a:cubicBezTo>
                    <a:pt x="404" y="920"/>
                    <a:pt x="526" y="964"/>
                    <a:pt x="644" y="964"/>
                  </a:cubicBezTo>
                  <a:cubicBezTo>
                    <a:pt x="893" y="964"/>
                    <a:pt x="1129" y="771"/>
                    <a:pt x="1138" y="484"/>
                  </a:cubicBezTo>
                  <a:cubicBezTo>
                    <a:pt x="1125" y="218"/>
                    <a:pt x="920" y="0"/>
                    <a:pt x="65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62"/>
            <p:cNvSpPr/>
            <p:nvPr/>
          </p:nvSpPr>
          <p:spPr>
            <a:xfrm>
              <a:off x="3610700" y="3121125"/>
              <a:ext cx="117050" cy="100200"/>
            </a:xfrm>
            <a:custGeom>
              <a:avLst/>
              <a:gdLst/>
              <a:ahLst/>
              <a:cxnLst/>
              <a:rect l="l" t="t" r="r" b="b"/>
              <a:pathLst>
                <a:path w="4682" h="4008" extrusionOk="0">
                  <a:moveTo>
                    <a:pt x="2663" y="0"/>
                  </a:moveTo>
                  <a:cubicBezTo>
                    <a:pt x="2169" y="0"/>
                    <a:pt x="1666" y="184"/>
                    <a:pt x="1258" y="596"/>
                  </a:cubicBezTo>
                  <a:cubicBezTo>
                    <a:pt x="0" y="1854"/>
                    <a:pt x="895" y="4007"/>
                    <a:pt x="2674" y="4007"/>
                  </a:cubicBezTo>
                  <a:cubicBezTo>
                    <a:pt x="3774" y="4007"/>
                    <a:pt x="4682" y="3112"/>
                    <a:pt x="4682" y="2011"/>
                  </a:cubicBezTo>
                  <a:cubicBezTo>
                    <a:pt x="4682" y="801"/>
                    <a:pt x="3692" y="0"/>
                    <a:pt x="266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62"/>
            <p:cNvSpPr/>
            <p:nvPr/>
          </p:nvSpPr>
          <p:spPr>
            <a:xfrm>
              <a:off x="3658175" y="3152050"/>
              <a:ext cx="38725" cy="38725"/>
            </a:xfrm>
            <a:custGeom>
              <a:avLst/>
              <a:gdLst/>
              <a:ahLst/>
              <a:cxnLst/>
              <a:rect l="l" t="t" r="r" b="b"/>
              <a:pathLst>
                <a:path w="1549" h="1549" extrusionOk="0">
                  <a:moveTo>
                    <a:pt x="775" y="0"/>
                  </a:moveTo>
                  <a:cubicBezTo>
                    <a:pt x="351" y="0"/>
                    <a:pt x="0" y="339"/>
                    <a:pt x="0" y="774"/>
                  </a:cubicBezTo>
                  <a:cubicBezTo>
                    <a:pt x="0" y="1198"/>
                    <a:pt x="351" y="1549"/>
                    <a:pt x="775" y="1549"/>
                  </a:cubicBezTo>
                  <a:cubicBezTo>
                    <a:pt x="1210" y="1549"/>
                    <a:pt x="1549" y="1198"/>
                    <a:pt x="1549" y="774"/>
                  </a:cubicBezTo>
                  <a:cubicBezTo>
                    <a:pt x="1549" y="339"/>
                    <a:pt x="1210" y="0"/>
                    <a:pt x="77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62"/>
            <p:cNvSpPr/>
            <p:nvPr/>
          </p:nvSpPr>
          <p:spPr>
            <a:xfrm>
              <a:off x="2178425" y="3469700"/>
              <a:ext cx="116175" cy="99700"/>
            </a:xfrm>
            <a:custGeom>
              <a:avLst/>
              <a:gdLst/>
              <a:ahLst/>
              <a:cxnLst/>
              <a:rect l="l" t="t" r="r" b="b"/>
              <a:pathLst>
                <a:path w="4647" h="3988" extrusionOk="0">
                  <a:moveTo>
                    <a:pt x="2642" y="0"/>
                  </a:moveTo>
                  <a:cubicBezTo>
                    <a:pt x="2152" y="0"/>
                    <a:pt x="1654" y="182"/>
                    <a:pt x="1247" y="589"/>
                  </a:cubicBezTo>
                  <a:cubicBezTo>
                    <a:pt x="1" y="1847"/>
                    <a:pt x="884" y="3988"/>
                    <a:pt x="2662" y="3988"/>
                  </a:cubicBezTo>
                  <a:cubicBezTo>
                    <a:pt x="3751" y="3976"/>
                    <a:pt x="4646" y="3093"/>
                    <a:pt x="4646" y="1992"/>
                  </a:cubicBezTo>
                  <a:cubicBezTo>
                    <a:pt x="4646" y="797"/>
                    <a:pt x="3665" y="0"/>
                    <a:pt x="264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62"/>
            <p:cNvSpPr/>
            <p:nvPr/>
          </p:nvSpPr>
          <p:spPr>
            <a:xfrm>
              <a:off x="2225925" y="3500425"/>
              <a:ext cx="38125" cy="38125"/>
            </a:xfrm>
            <a:custGeom>
              <a:avLst/>
              <a:gdLst/>
              <a:ahLst/>
              <a:cxnLst/>
              <a:rect l="l" t="t" r="r" b="b"/>
              <a:pathLst>
                <a:path w="1525" h="1525" extrusionOk="0">
                  <a:moveTo>
                    <a:pt x="762" y="1"/>
                  </a:moveTo>
                  <a:cubicBezTo>
                    <a:pt x="339" y="1"/>
                    <a:pt x="0" y="339"/>
                    <a:pt x="0" y="763"/>
                  </a:cubicBezTo>
                  <a:cubicBezTo>
                    <a:pt x="0" y="1186"/>
                    <a:pt x="339" y="1525"/>
                    <a:pt x="762" y="1525"/>
                  </a:cubicBezTo>
                  <a:cubicBezTo>
                    <a:pt x="1173" y="1525"/>
                    <a:pt x="1524" y="1186"/>
                    <a:pt x="1524" y="763"/>
                  </a:cubicBezTo>
                  <a:cubicBezTo>
                    <a:pt x="1524" y="339"/>
                    <a:pt x="1173" y="1"/>
                    <a:pt x="76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62"/>
            <p:cNvSpPr/>
            <p:nvPr/>
          </p:nvSpPr>
          <p:spPr>
            <a:xfrm>
              <a:off x="1469875" y="2529475"/>
              <a:ext cx="100125" cy="85800"/>
            </a:xfrm>
            <a:custGeom>
              <a:avLst/>
              <a:gdLst/>
              <a:ahLst/>
              <a:cxnLst/>
              <a:rect l="l" t="t" r="r" b="b"/>
              <a:pathLst>
                <a:path w="4005" h="3432" extrusionOk="0">
                  <a:moveTo>
                    <a:pt x="2284" y="0"/>
                  </a:moveTo>
                  <a:cubicBezTo>
                    <a:pt x="1865" y="0"/>
                    <a:pt x="1437" y="156"/>
                    <a:pt x="1089" y="504"/>
                  </a:cubicBezTo>
                  <a:cubicBezTo>
                    <a:pt x="0" y="1581"/>
                    <a:pt x="774" y="3432"/>
                    <a:pt x="2299" y="3432"/>
                  </a:cubicBezTo>
                  <a:cubicBezTo>
                    <a:pt x="3242" y="3419"/>
                    <a:pt x="4004" y="2657"/>
                    <a:pt x="4004" y="1714"/>
                  </a:cubicBezTo>
                  <a:cubicBezTo>
                    <a:pt x="4004" y="682"/>
                    <a:pt x="3162" y="0"/>
                    <a:pt x="228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62"/>
            <p:cNvSpPr/>
            <p:nvPr/>
          </p:nvSpPr>
          <p:spPr>
            <a:xfrm>
              <a:off x="1511000" y="2560200"/>
              <a:ext cx="28150" cy="24175"/>
            </a:xfrm>
            <a:custGeom>
              <a:avLst/>
              <a:gdLst/>
              <a:ahLst/>
              <a:cxnLst/>
              <a:rect l="l" t="t" r="r" b="b"/>
              <a:pathLst>
                <a:path w="1126" h="967" extrusionOk="0">
                  <a:moveTo>
                    <a:pt x="641" y="1"/>
                  </a:moveTo>
                  <a:cubicBezTo>
                    <a:pt x="218" y="1"/>
                    <a:pt x="0" y="521"/>
                    <a:pt x="303" y="823"/>
                  </a:cubicBezTo>
                  <a:cubicBezTo>
                    <a:pt x="402" y="922"/>
                    <a:pt x="524" y="967"/>
                    <a:pt x="643" y="967"/>
                  </a:cubicBezTo>
                  <a:cubicBezTo>
                    <a:pt x="890" y="967"/>
                    <a:pt x="1125" y="778"/>
                    <a:pt x="1125" y="485"/>
                  </a:cubicBezTo>
                  <a:cubicBezTo>
                    <a:pt x="1125" y="219"/>
                    <a:pt x="908" y="1"/>
                    <a:pt x="64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62"/>
            <p:cNvSpPr/>
            <p:nvPr/>
          </p:nvSpPr>
          <p:spPr>
            <a:xfrm>
              <a:off x="1786500" y="2996100"/>
              <a:ext cx="99825" cy="85500"/>
            </a:xfrm>
            <a:custGeom>
              <a:avLst/>
              <a:gdLst/>
              <a:ahLst/>
              <a:cxnLst/>
              <a:rect l="l" t="t" r="r" b="b"/>
              <a:pathLst>
                <a:path w="3993" h="3420" extrusionOk="0">
                  <a:moveTo>
                    <a:pt x="2273" y="0"/>
                  </a:moveTo>
                  <a:cubicBezTo>
                    <a:pt x="1853" y="0"/>
                    <a:pt x="1425" y="156"/>
                    <a:pt x="1077" y="504"/>
                  </a:cubicBezTo>
                  <a:cubicBezTo>
                    <a:pt x="0" y="1581"/>
                    <a:pt x="750" y="3420"/>
                    <a:pt x="2275" y="3420"/>
                  </a:cubicBezTo>
                  <a:cubicBezTo>
                    <a:pt x="3230" y="3420"/>
                    <a:pt x="3992" y="2658"/>
                    <a:pt x="3992" y="1714"/>
                  </a:cubicBezTo>
                  <a:cubicBezTo>
                    <a:pt x="3992" y="683"/>
                    <a:pt x="3151" y="0"/>
                    <a:pt x="227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62"/>
            <p:cNvSpPr/>
            <p:nvPr/>
          </p:nvSpPr>
          <p:spPr>
            <a:xfrm>
              <a:off x="1831250" y="3026850"/>
              <a:ext cx="24225" cy="24200"/>
            </a:xfrm>
            <a:custGeom>
              <a:avLst/>
              <a:gdLst/>
              <a:ahLst/>
              <a:cxnLst/>
              <a:rect l="l" t="t" r="r" b="b"/>
              <a:pathLst>
                <a:path w="969" h="968" extrusionOk="0">
                  <a:moveTo>
                    <a:pt x="485" y="0"/>
                  </a:moveTo>
                  <a:cubicBezTo>
                    <a:pt x="219" y="0"/>
                    <a:pt x="1" y="218"/>
                    <a:pt x="1" y="484"/>
                  </a:cubicBezTo>
                  <a:cubicBezTo>
                    <a:pt x="1" y="750"/>
                    <a:pt x="219" y="968"/>
                    <a:pt x="485" y="968"/>
                  </a:cubicBezTo>
                  <a:cubicBezTo>
                    <a:pt x="751" y="968"/>
                    <a:pt x="969" y="750"/>
                    <a:pt x="969" y="484"/>
                  </a:cubicBezTo>
                  <a:cubicBezTo>
                    <a:pt x="969" y="218"/>
                    <a:pt x="751" y="0"/>
                    <a:pt x="48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62"/>
            <p:cNvSpPr/>
            <p:nvPr/>
          </p:nvSpPr>
          <p:spPr>
            <a:xfrm>
              <a:off x="1886600" y="3253450"/>
              <a:ext cx="99825" cy="85525"/>
            </a:xfrm>
            <a:custGeom>
              <a:avLst/>
              <a:gdLst/>
              <a:ahLst/>
              <a:cxnLst/>
              <a:rect l="l" t="t" r="r" b="b"/>
              <a:pathLst>
                <a:path w="3993" h="3421" extrusionOk="0">
                  <a:moveTo>
                    <a:pt x="2273" y="1"/>
                  </a:moveTo>
                  <a:cubicBezTo>
                    <a:pt x="1853" y="1"/>
                    <a:pt x="1425" y="157"/>
                    <a:pt x="1077" y="505"/>
                  </a:cubicBezTo>
                  <a:cubicBezTo>
                    <a:pt x="1" y="1581"/>
                    <a:pt x="763" y="3420"/>
                    <a:pt x="2287" y="3420"/>
                  </a:cubicBezTo>
                  <a:cubicBezTo>
                    <a:pt x="3230" y="3420"/>
                    <a:pt x="3992" y="2658"/>
                    <a:pt x="3992" y="1714"/>
                  </a:cubicBezTo>
                  <a:cubicBezTo>
                    <a:pt x="3992" y="683"/>
                    <a:pt x="3151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62"/>
            <p:cNvSpPr/>
            <p:nvPr/>
          </p:nvSpPr>
          <p:spPr>
            <a:xfrm>
              <a:off x="1931650" y="3284200"/>
              <a:ext cx="24225" cy="24225"/>
            </a:xfrm>
            <a:custGeom>
              <a:avLst/>
              <a:gdLst/>
              <a:ahLst/>
              <a:cxnLst/>
              <a:rect l="l" t="t" r="r" b="b"/>
              <a:pathLst>
                <a:path w="969" h="969" extrusionOk="0">
                  <a:moveTo>
                    <a:pt x="485" y="1"/>
                  </a:moveTo>
                  <a:cubicBezTo>
                    <a:pt x="219" y="1"/>
                    <a:pt x="1" y="218"/>
                    <a:pt x="1" y="484"/>
                  </a:cubicBezTo>
                  <a:cubicBezTo>
                    <a:pt x="1" y="751"/>
                    <a:pt x="219" y="968"/>
                    <a:pt x="485" y="968"/>
                  </a:cubicBezTo>
                  <a:cubicBezTo>
                    <a:pt x="751" y="968"/>
                    <a:pt x="969" y="751"/>
                    <a:pt x="969" y="484"/>
                  </a:cubicBezTo>
                  <a:cubicBezTo>
                    <a:pt x="969" y="218"/>
                    <a:pt x="751" y="1"/>
                    <a:pt x="48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62"/>
            <p:cNvSpPr/>
            <p:nvPr/>
          </p:nvSpPr>
          <p:spPr>
            <a:xfrm>
              <a:off x="2044475" y="2563325"/>
              <a:ext cx="100125" cy="85525"/>
            </a:xfrm>
            <a:custGeom>
              <a:avLst/>
              <a:gdLst/>
              <a:ahLst/>
              <a:cxnLst/>
              <a:rect l="l" t="t" r="r" b="b"/>
              <a:pathLst>
                <a:path w="4005" h="3421" extrusionOk="0">
                  <a:moveTo>
                    <a:pt x="2284" y="1"/>
                  </a:moveTo>
                  <a:cubicBezTo>
                    <a:pt x="1865" y="1"/>
                    <a:pt x="1437" y="157"/>
                    <a:pt x="1089" y="505"/>
                  </a:cubicBezTo>
                  <a:cubicBezTo>
                    <a:pt x="0" y="1582"/>
                    <a:pt x="774" y="3420"/>
                    <a:pt x="2298" y="3420"/>
                  </a:cubicBezTo>
                  <a:cubicBezTo>
                    <a:pt x="3242" y="3420"/>
                    <a:pt x="4004" y="2658"/>
                    <a:pt x="4004" y="1715"/>
                  </a:cubicBezTo>
                  <a:cubicBezTo>
                    <a:pt x="4004" y="683"/>
                    <a:pt x="3162" y="1"/>
                    <a:pt x="228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62"/>
            <p:cNvSpPr/>
            <p:nvPr/>
          </p:nvSpPr>
          <p:spPr>
            <a:xfrm>
              <a:off x="2089525" y="2594075"/>
              <a:ext cx="24525" cy="24225"/>
            </a:xfrm>
            <a:custGeom>
              <a:avLst/>
              <a:gdLst/>
              <a:ahLst/>
              <a:cxnLst/>
              <a:rect l="l" t="t" r="r" b="b"/>
              <a:pathLst>
                <a:path w="981" h="969" extrusionOk="0">
                  <a:moveTo>
                    <a:pt x="496" y="1"/>
                  </a:moveTo>
                  <a:cubicBezTo>
                    <a:pt x="218" y="1"/>
                    <a:pt x="0" y="218"/>
                    <a:pt x="0" y="485"/>
                  </a:cubicBezTo>
                  <a:cubicBezTo>
                    <a:pt x="0" y="751"/>
                    <a:pt x="218" y="968"/>
                    <a:pt x="496" y="968"/>
                  </a:cubicBezTo>
                  <a:cubicBezTo>
                    <a:pt x="763" y="968"/>
                    <a:pt x="980" y="751"/>
                    <a:pt x="980" y="485"/>
                  </a:cubicBezTo>
                  <a:cubicBezTo>
                    <a:pt x="980" y="218"/>
                    <a:pt x="763" y="1"/>
                    <a:pt x="496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62"/>
            <p:cNvSpPr/>
            <p:nvPr/>
          </p:nvSpPr>
          <p:spPr>
            <a:xfrm>
              <a:off x="1400000" y="1781450"/>
              <a:ext cx="99825" cy="85650"/>
            </a:xfrm>
            <a:custGeom>
              <a:avLst/>
              <a:gdLst/>
              <a:ahLst/>
              <a:cxnLst/>
              <a:rect l="l" t="t" r="r" b="b"/>
              <a:pathLst>
                <a:path w="3993" h="3426" extrusionOk="0">
                  <a:moveTo>
                    <a:pt x="2273" y="0"/>
                  </a:moveTo>
                  <a:cubicBezTo>
                    <a:pt x="1854" y="0"/>
                    <a:pt x="1426" y="158"/>
                    <a:pt x="1077" y="510"/>
                  </a:cubicBezTo>
                  <a:cubicBezTo>
                    <a:pt x="1" y="1586"/>
                    <a:pt x="763" y="3425"/>
                    <a:pt x="2287" y="3425"/>
                  </a:cubicBezTo>
                  <a:cubicBezTo>
                    <a:pt x="3231" y="3425"/>
                    <a:pt x="3993" y="2663"/>
                    <a:pt x="3993" y="1720"/>
                  </a:cubicBezTo>
                  <a:cubicBezTo>
                    <a:pt x="3993" y="688"/>
                    <a:pt x="3151" y="0"/>
                    <a:pt x="227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62"/>
            <p:cNvSpPr/>
            <p:nvPr/>
          </p:nvSpPr>
          <p:spPr>
            <a:xfrm>
              <a:off x="1440825" y="1812325"/>
              <a:ext cx="28450" cy="24125"/>
            </a:xfrm>
            <a:custGeom>
              <a:avLst/>
              <a:gdLst/>
              <a:ahLst/>
              <a:cxnLst/>
              <a:rect l="l" t="t" r="r" b="b"/>
              <a:pathLst>
                <a:path w="1138" h="965" extrusionOk="0">
                  <a:moveTo>
                    <a:pt x="654" y="1"/>
                  </a:moveTo>
                  <a:cubicBezTo>
                    <a:pt x="219" y="1"/>
                    <a:pt x="1" y="509"/>
                    <a:pt x="315" y="823"/>
                  </a:cubicBezTo>
                  <a:cubicBezTo>
                    <a:pt x="413" y="921"/>
                    <a:pt x="533" y="964"/>
                    <a:pt x="651" y="964"/>
                  </a:cubicBezTo>
                  <a:cubicBezTo>
                    <a:pt x="899" y="964"/>
                    <a:pt x="1138" y="772"/>
                    <a:pt x="1138" y="485"/>
                  </a:cubicBezTo>
                  <a:cubicBezTo>
                    <a:pt x="1138" y="206"/>
                    <a:pt x="920" y="1"/>
                    <a:pt x="65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62"/>
            <p:cNvSpPr/>
            <p:nvPr/>
          </p:nvSpPr>
          <p:spPr>
            <a:xfrm>
              <a:off x="1944050" y="1353350"/>
              <a:ext cx="100125" cy="85825"/>
            </a:xfrm>
            <a:custGeom>
              <a:avLst/>
              <a:gdLst/>
              <a:ahLst/>
              <a:cxnLst/>
              <a:rect l="l" t="t" r="r" b="b"/>
              <a:pathLst>
                <a:path w="4005" h="3433" extrusionOk="0">
                  <a:moveTo>
                    <a:pt x="2285" y="1"/>
                  </a:moveTo>
                  <a:cubicBezTo>
                    <a:pt x="1866" y="1"/>
                    <a:pt x="1438" y="157"/>
                    <a:pt x="1090" y="505"/>
                  </a:cubicBezTo>
                  <a:cubicBezTo>
                    <a:pt x="1" y="1581"/>
                    <a:pt x="775" y="3432"/>
                    <a:pt x="2299" y="3432"/>
                  </a:cubicBezTo>
                  <a:cubicBezTo>
                    <a:pt x="3243" y="3420"/>
                    <a:pt x="4005" y="2658"/>
                    <a:pt x="4005" y="1715"/>
                  </a:cubicBezTo>
                  <a:cubicBezTo>
                    <a:pt x="4005" y="683"/>
                    <a:pt x="3163" y="1"/>
                    <a:pt x="228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62"/>
            <p:cNvSpPr/>
            <p:nvPr/>
          </p:nvSpPr>
          <p:spPr>
            <a:xfrm>
              <a:off x="1989425" y="1384100"/>
              <a:ext cx="24225" cy="24225"/>
            </a:xfrm>
            <a:custGeom>
              <a:avLst/>
              <a:gdLst/>
              <a:ahLst/>
              <a:cxnLst/>
              <a:rect l="l" t="t" r="r" b="b"/>
              <a:pathLst>
                <a:path w="969" h="969" extrusionOk="0">
                  <a:moveTo>
                    <a:pt x="484" y="1"/>
                  </a:moveTo>
                  <a:cubicBezTo>
                    <a:pt x="206" y="1"/>
                    <a:pt x="0" y="218"/>
                    <a:pt x="0" y="485"/>
                  </a:cubicBezTo>
                  <a:cubicBezTo>
                    <a:pt x="0" y="751"/>
                    <a:pt x="206" y="968"/>
                    <a:pt x="484" y="968"/>
                  </a:cubicBezTo>
                  <a:cubicBezTo>
                    <a:pt x="750" y="968"/>
                    <a:pt x="968" y="751"/>
                    <a:pt x="968" y="485"/>
                  </a:cubicBezTo>
                  <a:cubicBezTo>
                    <a:pt x="968" y="218"/>
                    <a:pt x="750" y="1"/>
                    <a:pt x="48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62"/>
            <p:cNvSpPr/>
            <p:nvPr/>
          </p:nvSpPr>
          <p:spPr>
            <a:xfrm>
              <a:off x="1638625" y="1365450"/>
              <a:ext cx="99825" cy="85825"/>
            </a:xfrm>
            <a:custGeom>
              <a:avLst/>
              <a:gdLst/>
              <a:ahLst/>
              <a:cxnLst/>
              <a:rect l="l" t="t" r="r" b="b"/>
              <a:pathLst>
                <a:path w="3993" h="3433" extrusionOk="0">
                  <a:moveTo>
                    <a:pt x="2272" y="1"/>
                  </a:moveTo>
                  <a:cubicBezTo>
                    <a:pt x="1853" y="1"/>
                    <a:pt x="1425" y="157"/>
                    <a:pt x="1077" y="505"/>
                  </a:cubicBezTo>
                  <a:cubicBezTo>
                    <a:pt x="0" y="1581"/>
                    <a:pt x="762" y="3420"/>
                    <a:pt x="2286" y="3432"/>
                  </a:cubicBezTo>
                  <a:cubicBezTo>
                    <a:pt x="3230" y="3420"/>
                    <a:pt x="3992" y="2658"/>
                    <a:pt x="3992" y="1714"/>
                  </a:cubicBezTo>
                  <a:cubicBezTo>
                    <a:pt x="3992" y="683"/>
                    <a:pt x="3150" y="1"/>
                    <a:pt x="227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62"/>
            <p:cNvSpPr/>
            <p:nvPr/>
          </p:nvSpPr>
          <p:spPr>
            <a:xfrm>
              <a:off x="1683375" y="1396200"/>
              <a:ext cx="24225" cy="24225"/>
            </a:xfrm>
            <a:custGeom>
              <a:avLst/>
              <a:gdLst/>
              <a:ahLst/>
              <a:cxnLst/>
              <a:rect l="l" t="t" r="r" b="b"/>
              <a:pathLst>
                <a:path w="969" h="969" extrusionOk="0">
                  <a:moveTo>
                    <a:pt x="484" y="1"/>
                  </a:moveTo>
                  <a:cubicBezTo>
                    <a:pt x="218" y="1"/>
                    <a:pt x="0" y="218"/>
                    <a:pt x="0" y="484"/>
                  </a:cubicBezTo>
                  <a:cubicBezTo>
                    <a:pt x="0" y="751"/>
                    <a:pt x="218" y="968"/>
                    <a:pt x="484" y="968"/>
                  </a:cubicBezTo>
                  <a:cubicBezTo>
                    <a:pt x="763" y="968"/>
                    <a:pt x="968" y="751"/>
                    <a:pt x="968" y="484"/>
                  </a:cubicBezTo>
                  <a:cubicBezTo>
                    <a:pt x="968" y="218"/>
                    <a:pt x="763" y="1"/>
                    <a:pt x="48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62"/>
            <p:cNvSpPr/>
            <p:nvPr/>
          </p:nvSpPr>
          <p:spPr>
            <a:xfrm>
              <a:off x="1575725" y="1262625"/>
              <a:ext cx="99800" cy="85525"/>
            </a:xfrm>
            <a:custGeom>
              <a:avLst/>
              <a:gdLst/>
              <a:ahLst/>
              <a:cxnLst/>
              <a:rect l="l" t="t" r="r" b="b"/>
              <a:pathLst>
                <a:path w="3992" h="3421" extrusionOk="0">
                  <a:moveTo>
                    <a:pt x="2272" y="1"/>
                  </a:moveTo>
                  <a:cubicBezTo>
                    <a:pt x="1853" y="1"/>
                    <a:pt x="1425" y="157"/>
                    <a:pt x="1077" y="505"/>
                  </a:cubicBezTo>
                  <a:cubicBezTo>
                    <a:pt x="0" y="1581"/>
                    <a:pt x="762" y="3420"/>
                    <a:pt x="2286" y="3420"/>
                  </a:cubicBezTo>
                  <a:cubicBezTo>
                    <a:pt x="3230" y="3420"/>
                    <a:pt x="3992" y="2658"/>
                    <a:pt x="3992" y="1714"/>
                  </a:cubicBezTo>
                  <a:cubicBezTo>
                    <a:pt x="3992" y="683"/>
                    <a:pt x="3150" y="1"/>
                    <a:pt x="227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62"/>
            <p:cNvSpPr/>
            <p:nvPr/>
          </p:nvSpPr>
          <p:spPr>
            <a:xfrm>
              <a:off x="1620775" y="1293375"/>
              <a:ext cx="24225" cy="24225"/>
            </a:xfrm>
            <a:custGeom>
              <a:avLst/>
              <a:gdLst/>
              <a:ahLst/>
              <a:cxnLst/>
              <a:rect l="l" t="t" r="r" b="b"/>
              <a:pathLst>
                <a:path w="969" h="969" extrusionOk="0">
                  <a:moveTo>
                    <a:pt x="484" y="1"/>
                  </a:moveTo>
                  <a:cubicBezTo>
                    <a:pt x="218" y="1"/>
                    <a:pt x="0" y="218"/>
                    <a:pt x="0" y="484"/>
                  </a:cubicBezTo>
                  <a:cubicBezTo>
                    <a:pt x="0" y="751"/>
                    <a:pt x="218" y="968"/>
                    <a:pt x="484" y="968"/>
                  </a:cubicBezTo>
                  <a:cubicBezTo>
                    <a:pt x="750" y="968"/>
                    <a:pt x="968" y="751"/>
                    <a:pt x="968" y="484"/>
                  </a:cubicBezTo>
                  <a:cubicBezTo>
                    <a:pt x="968" y="218"/>
                    <a:pt x="750" y="1"/>
                    <a:pt x="48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62"/>
            <p:cNvSpPr/>
            <p:nvPr/>
          </p:nvSpPr>
          <p:spPr>
            <a:xfrm>
              <a:off x="1513425" y="1444250"/>
              <a:ext cx="100125" cy="85650"/>
            </a:xfrm>
            <a:custGeom>
              <a:avLst/>
              <a:gdLst/>
              <a:ahLst/>
              <a:cxnLst/>
              <a:rect l="l" t="t" r="r" b="b"/>
              <a:pathLst>
                <a:path w="4005" h="3426" extrusionOk="0">
                  <a:moveTo>
                    <a:pt x="2276" y="1"/>
                  </a:moveTo>
                  <a:cubicBezTo>
                    <a:pt x="1854" y="1"/>
                    <a:pt x="1425" y="158"/>
                    <a:pt x="1077" y="510"/>
                  </a:cubicBezTo>
                  <a:cubicBezTo>
                    <a:pt x="0" y="1587"/>
                    <a:pt x="762" y="3425"/>
                    <a:pt x="2286" y="3425"/>
                  </a:cubicBezTo>
                  <a:cubicBezTo>
                    <a:pt x="3230" y="3425"/>
                    <a:pt x="3992" y="2663"/>
                    <a:pt x="4004" y="1720"/>
                  </a:cubicBezTo>
                  <a:cubicBezTo>
                    <a:pt x="4004" y="688"/>
                    <a:pt x="3157" y="1"/>
                    <a:pt x="227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62"/>
            <p:cNvSpPr/>
            <p:nvPr/>
          </p:nvSpPr>
          <p:spPr>
            <a:xfrm>
              <a:off x="1554550" y="1475125"/>
              <a:ext cx="28150" cy="24125"/>
            </a:xfrm>
            <a:custGeom>
              <a:avLst/>
              <a:gdLst/>
              <a:ahLst/>
              <a:cxnLst/>
              <a:rect l="l" t="t" r="r" b="b"/>
              <a:pathLst>
                <a:path w="1126" h="965" extrusionOk="0">
                  <a:moveTo>
                    <a:pt x="641" y="1"/>
                  </a:moveTo>
                  <a:cubicBezTo>
                    <a:pt x="218" y="1"/>
                    <a:pt x="0" y="521"/>
                    <a:pt x="303" y="823"/>
                  </a:cubicBezTo>
                  <a:cubicBezTo>
                    <a:pt x="400" y="921"/>
                    <a:pt x="520" y="964"/>
                    <a:pt x="638" y="964"/>
                  </a:cubicBezTo>
                  <a:cubicBezTo>
                    <a:pt x="886" y="964"/>
                    <a:pt x="1125" y="772"/>
                    <a:pt x="1125" y="485"/>
                  </a:cubicBezTo>
                  <a:cubicBezTo>
                    <a:pt x="1125" y="206"/>
                    <a:pt x="908" y="1"/>
                    <a:pt x="64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62"/>
            <p:cNvSpPr/>
            <p:nvPr/>
          </p:nvSpPr>
          <p:spPr>
            <a:xfrm>
              <a:off x="1778025" y="1377550"/>
              <a:ext cx="100025" cy="85500"/>
            </a:xfrm>
            <a:custGeom>
              <a:avLst/>
              <a:gdLst/>
              <a:ahLst/>
              <a:cxnLst/>
              <a:rect l="l" t="t" r="r" b="b"/>
              <a:pathLst>
                <a:path w="4001" h="3420" extrusionOk="0">
                  <a:moveTo>
                    <a:pt x="2279" y="1"/>
                  </a:moveTo>
                  <a:cubicBezTo>
                    <a:pt x="1859" y="1"/>
                    <a:pt x="1429" y="157"/>
                    <a:pt x="1077" y="505"/>
                  </a:cubicBezTo>
                  <a:cubicBezTo>
                    <a:pt x="1" y="1581"/>
                    <a:pt x="763" y="3420"/>
                    <a:pt x="2287" y="3420"/>
                  </a:cubicBezTo>
                  <a:cubicBezTo>
                    <a:pt x="3231" y="3420"/>
                    <a:pt x="3993" y="2658"/>
                    <a:pt x="3993" y="1726"/>
                  </a:cubicBezTo>
                  <a:cubicBezTo>
                    <a:pt x="4001" y="686"/>
                    <a:pt x="3161" y="1"/>
                    <a:pt x="227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62"/>
            <p:cNvSpPr/>
            <p:nvPr/>
          </p:nvSpPr>
          <p:spPr>
            <a:xfrm>
              <a:off x="1823100" y="1408300"/>
              <a:ext cx="24200" cy="24225"/>
            </a:xfrm>
            <a:custGeom>
              <a:avLst/>
              <a:gdLst/>
              <a:ahLst/>
              <a:cxnLst/>
              <a:rect l="l" t="t" r="r" b="b"/>
              <a:pathLst>
                <a:path w="968" h="969" extrusionOk="0">
                  <a:moveTo>
                    <a:pt x="484" y="0"/>
                  </a:moveTo>
                  <a:cubicBezTo>
                    <a:pt x="218" y="0"/>
                    <a:pt x="0" y="218"/>
                    <a:pt x="0" y="484"/>
                  </a:cubicBezTo>
                  <a:cubicBezTo>
                    <a:pt x="0" y="750"/>
                    <a:pt x="218" y="968"/>
                    <a:pt x="484" y="968"/>
                  </a:cubicBezTo>
                  <a:cubicBezTo>
                    <a:pt x="750" y="968"/>
                    <a:pt x="968" y="750"/>
                    <a:pt x="968" y="484"/>
                  </a:cubicBezTo>
                  <a:cubicBezTo>
                    <a:pt x="968" y="218"/>
                    <a:pt x="750" y="0"/>
                    <a:pt x="48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62"/>
            <p:cNvSpPr/>
            <p:nvPr/>
          </p:nvSpPr>
          <p:spPr>
            <a:xfrm>
              <a:off x="2014825" y="1420050"/>
              <a:ext cx="99825" cy="85650"/>
            </a:xfrm>
            <a:custGeom>
              <a:avLst/>
              <a:gdLst/>
              <a:ahLst/>
              <a:cxnLst/>
              <a:rect l="l" t="t" r="r" b="b"/>
              <a:pathLst>
                <a:path w="3993" h="3426" extrusionOk="0">
                  <a:moveTo>
                    <a:pt x="2273" y="1"/>
                  </a:moveTo>
                  <a:cubicBezTo>
                    <a:pt x="1853" y="1"/>
                    <a:pt x="1425" y="158"/>
                    <a:pt x="1077" y="510"/>
                  </a:cubicBezTo>
                  <a:cubicBezTo>
                    <a:pt x="1" y="1587"/>
                    <a:pt x="763" y="3426"/>
                    <a:pt x="2287" y="3426"/>
                  </a:cubicBezTo>
                  <a:cubicBezTo>
                    <a:pt x="3230" y="3426"/>
                    <a:pt x="3992" y="2663"/>
                    <a:pt x="3992" y="1720"/>
                  </a:cubicBezTo>
                  <a:cubicBezTo>
                    <a:pt x="3992" y="689"/>
                    <a:pt x="3151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62"/>
            <p:cNvSpPr/>
            <p:nvPr/>
          </p:nvSpPr>
          <p:spPr>
            <a:xfrm>
              <a:off x="2059875" y="1450950"/>
              <a:ext cx="24225" cy="24200"/>
            </a:xfrm>
            <a:custGeom>
              <a:avLst/>
              <a:gdLst/>
              <a:ahLst/>
              <a:cxnLst/>
              <a:rect l="l" t="t" r="r" b="b"/>
              <a:pathLst>
                <a:path w="969" h="968" extrusionOk="0">
                  <a:moveTo>
                    <a:pt x="485" y="0"/>
                  </a:moveTo>
                  <a:cubicBezTo>
                    <a:pt x="219" y="0"/>
                    <a:pt x="1" y="218"/>
                    <a:pt x="1" y="484"/>
                  </a:cubicBezTo>
                  <a:cubicBezTo>
                    <a:pt x="1" y="750"/>
                    <a:pt x="219" y="968"/>
                    <a:pt x="485" y="968"/>
                  </a:cubicBezTo>
                  <a:cubicBezTo>
                    <a:pt x="751" y="968"/>
                    <a:pt x="969" y="750"/>
                    <a:pt x="969" y="484"/>
                  </a:cubicBezTo>
                  <a:cubicBezTo>
                    <a:pt x="969" y="218"/>
                    <a:pt x="751" y="0"/>
                    <a:pt x="48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62"/>
            <p:cNvSpPr/>
            <p:nvPr/>
          </p:nvSpPr>
          <p:spPr>
            <a:xfrm>
              <a:off x="2149400" y="1377625"/>
              <a:ext cx="99825" cy="85450"/>
            </a:xfrm>
            <a:custGeom>
              <a:avLst/>
              <a:gdLst/>
              <a:ahLst/>
              <a:cxnLst/>
              <a:rect l="l" t="t" r="r" b="b"/>
              <a:pathLst>
                <a:path w="3993" h="3418" extrusionOk="0">
                  <a:moveTo>
                    <a:pt x="2266" y="1"/>
                  </a:moveTo>
                  <a:cubicBezTo>
                    <a:pt x="1849" y="1"/>
                    <a:pt x="1423" y="155"/>
                    <a:pt x="1077" y="502"/>
                  </a:cubicBezTo>
                  <a:cubicBezTo>
                    <a:pt x="1" y="1566"/>
                    <a:pt x="751" y="3417"/>
                    <a:pt x="2275" y="3417"/>
                  </a:cubicBezTo>
                  <a:cubicBezTo>
                    <a:pt x="2282" y="3417"/>
                    <a:pt x="2290" y="3417"/>
                    <a:pt x="2297" y="3417"/>
                  </a:cubicBezTo>
                  <a:cubicBezTo>
                    <a:pt x="3230" y="3417"/>
                    <a:pt x="3993" y="2660"/>
                    <a:pt x="3993" y="1723"/>
                  </a:cubicBezTo>
                  <a:cubicBezTo>
                    <a:pt x="3993" y="689"/>
                    <a:pt x="3146" y="1"/>
                    <a:pt x="226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62"/>
            <p:cNvSpPr/>
            <p:nvPr/>
          </p:nvSpPr>
          <p:spPr>
            <a:xfrm>
              <a:off x="2190025" y="1408600"/>
              <a:ext cx="28350" cy="24100"/>
            </a:xfrm>
            <a:custGeom>
              <a:avLst/>
              <a:gdLst/>
              <a:ahLst/>
              <a:cxnLst/>
              <a:rect l="l" t="t" r="r" b="b"/>
              <a:pathLst>
                <a:path w="1134" h="964" extrusionOk="0">
                  <a:moveTo>
                    <a:pt x="635" y="0"/>
                  </a:moveTo>
                  <a:cubicBezTo>
                    <a:pt x="209" y="0"/>
                    <a:pt x="0" y="512"/>
                    <a:pt x="311" y="823"/>
                  </a:cubicBezTo>
                  <a:cubicBezTo>
                    <a:pt x="408" y="920"/>
                    <a:pt x="528" y="964"/>
                    <a:pt x="646" y="964"/>
                  </a:cubicBezTo>
                  <a:cubicBezTo>
                    <a:pt x="895" y="964"/>
                    <a:pt x="1134" y="771"/>
                    <a:pt x="1134" y="484"/>
                  </a:cubicBezTo>
                  <a:cubicBezTo>
                    <a:pt x="1134" y="206"/>
                    <a:pt x="916" y="0"/>
                    <a:pt x="650" y="0"/>
                  </a:cubicBezTo>
                  <a:cubicBezTo>
                    <a:pt x="645" y="0"/>
                    <a:pt x="640" y="0"/>
                    <a:pt x="63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62"/>
            <p:cNvSpPr/>
            <p:nvPr/>
          </p:nvSpPr>
          <p:spPr>
            <a:xfrm>
              <a:off x="2149400" y="1605775"/>
              <a:ext cx="99825" cy="85600"/>
            </a:xfrm>
            <a:custGeom>
              <a:avLst/>
              <a:gdLst/>
              <a:ahLst/>
              <a:cxnLst/>
              <a:rect l="l" t="t" r="r" b="b"/>
              <a:pathLst>
                <a:path w="3993" h="3424" extrusionOk="0">
                  <a:moveTo>
                    <a:pt x="2266" y="1"/>
                  </a:moveTo>
                  <a:cubicBezTo>
                    <a:pt x="1848" y="1"/>
                    <a:pt x="1423" y="154"/>
                    <a:pt x="1077" y="497"/>
                  </a:cubicBezTo>
                  <a:cubicBezTo>
                    <a:pt x="1" y="1573"/>
                    <a:pt x="751" y="3412"/>
                    <a:pt x="2275" y="3424"/>
                  </a:cubicBezTo>
                  <a:cubicBezTo>
                    <a:pt x="3218" y="3424"/>
                    <a:pt x="3993" y="2662"/>
                    <a:pt x="3993" y="1718"/>
                  </a:cubicBezTo>
                  <a:cubicBezTo>
                    <a:pt x="3993" y="684"/>
                    <a:pt x="3146" y="1"/>
                    <a:pt x="226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62"/>
            <p:cNvSpPr/>
            <p:nvPr/>
          </p:nvSpPr>
          <p:spPr>
            <a:xfrm>
              <a:off x="2190025" y="1636600"/>
              <a:ext cx="28350" cy="24125"/>
            </a:xfrm>
            <a:custGeom>
              <a:avLst/>
              <a:gdLst/>
              <a:ahLst/>
              <a:cxnLst/>
              <a:rect l="l" t="t" r="r" b="b"/>
              <a:pathLst>
                <a:path w="1134" h="965" extrusionOk="0">
                  <a:moveTo>
                    <a:pt x="671" y="1"/>
                  </a:moveTo>
                  <a:cubicBezTo>
                    <a:pt x="664" y="1"/>
                    <a:pt x="657" y="1"/>
                    <a:pt x="650" y="1"/>
                  </a:cubicBezTo>
                  <a:cubicBezTo>
                    <a:pt x="645" y="1"/>
                    <a:pt x="640" y="1"/>
                    <a:pt x="635" y="1"/>
                  </a:cubicBezTo>
                  <a:cubicBezTo>
                    <a:pt x="209" y="1"/>
                    <a:pt x="0" y="513"/>
                    <a:pt x="311" y="824"/>
                  </a:cubicBezTo>
                  <a:cubicBezTo>
                    <a:pt x="408" y="921"/>
                    <a:pt x="528" y="965"/>
                    <a:pt x="646" y="965"/>
                  </a:cubicBezTo>
                  <a:cubicBezTo>
                    <a:pt x="895" y="965"/>
                    <a:pt x="1134" y="772"/>
                    <a:pt x="1134" y="485"/>
                  </a:cubicBezTo>
                  <a:cubicBezTo>
                    <a:pt x="1134" y="214"/>
                    <a:pt x="927" y="1"/>
                    <a:pt x="67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62"/>
            <p:cNvSpPr/>
            <p:nvPr/>
          </p:nvSpPr>
          <p:spPr>
            <a:xfrm>
              <a:off x="2266125" y="1703850"/>
              <a:ext cx="99825" cy="85825"/>
            </a:xfrm>
            <a:custGeom>
              <a:avLst/>
              <a:gdLst/>
              <a:ahLst/>
              <a:cxnLst/>
              <a:rect l="l" t="t" r="r" b="b"/>
              <a:pathLst>
                <a:path w="3993" h="3433" extrusionOk="0">
                  <a:moveTo>
                    <a:pt x="2273" y="1"/>
                  </a:moveTo>
                  <a:cubicBezTo>
                    <a:pt x="1854" y="1"/>
                    <a:pt x="1426" y="157"/>
                    <a:pt x="1078" y="505"/>
                  </a:cubicBezTo>
                  <a:cubicBezTo>
                    <a:pt x="1" y="1582"/>
                    <a:pt x="763" y="3432"/>
                    <a:pt x="2287" y="3432"/>
                  </a:cubicBezTo>
                  <a:cubicBezTo>
                    <a:pt x="3231" y="3432"/>
                    <a:pt x="3993" y="2658"/>
                    <a:pt x="3993" y="1715"/>
                  </a:cubicBezTo>
                  <a:cubicBezTo>
                    <a:pt x="3993" y="683"/>
                    <a:pt x="3151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62"/>
            <p:cNvSpPr/>
            <p:nvPr/>
          </p:nvSpPr>
          <p:spPr>
            <a:xfrm>
              <a:off x="2307275" y="1734600"/>
              <a:ext cx="28150" cy="24175"/>
            </a:xfrm>
            <a:custGeom>
              <a:avLst/>
              <a:gdLst/>
              <a:ahLst/>
              <a:cxnLst/>
              <a:rect l="l" t="t" r="r" b="b"/>
              <a:pathLst>
                <a:path w="1126" h="967" extrusionOk="0">
                  <a:moveTo>
                    <a:pt x="641" y="1"/>
                  </a:moveTo>
                  <a:cubicBezTo>
                    <a:pt x="206" y="1"/>
                    <a:pt x="0" y="521"/>
                    <a:pt x="303" y="823"/>
                  </a:cubicBezTo>
                  <a:cubicBezTo>
                    <a:pt x="401" y="922"/>
                    <a:pt x="524" y="967"/>
                    <a:pt x="643" y="967"/>
                  </a:cubicBezTo>
                  <a:cubicBezTo>
                    <a:pt x="889" y="967"/>
                    <a:pt x="1125" y="778"/>
                    <a:pt x="1125" y="485"/>
                  </a:cubicBezTo>
                  <a:cubicBezTo>
                    <a:pt x="1125" y="219"/>
                    <a:pt x="907" y="1"/>
                    <a:pt x="64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62"/>
            <p:cNvSpPr/>
            <p:nvPr/>
          </p:nvSpPr>
          <p:spPr>
            <a:xfrm>
              <a:off x="2068950" y="965875"/>
              <a:ext cx="99825" cy="85600"/>
            </a:xfrm>
            <a:custGeom>
              <a:avLst/>
              <a:gdLst/>
              <a:ahLst/>
              <a:cxnLst/>
              <a:rect l="l" t="t" r="r" b="b"/>
              <a:pathLst>
                <a:path w="3993" h="3424" extrusionOk="0">
                  <a:moveTo>
                    <a:pt x="2268" y="1"/>
                  </a:moveTo>
                  <a:cubicBezTo>
                    <a:pt x="1846" y="1"/>
                    <a:pt x="1415" y="158"/>
                    <a:pt x="1065" y="508"/>
                  </a:cubicBezTo>
                  <a:cubicBezTo>
                    <a:pt x="1" y="1585"/>
                    <a:pt x="763" y="3423"/>
                    <a:pt x="2275" y="3423"/>
                  </a:cubicBezTo>
                  <a:cubicBezTo>
                    <a:pt x="3231" y="3423"/>
                    <a:pt x="3993" y="2649"/>
                    <a:pt x="3993" y="1705"/>
                  </a:cubicBezTo>
                  <a:cubicBezTo>
                    <a:pt x="3985" y="677"/>
                    <a:pt x="3145" y="1"/>
                    <a:pt x="226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62"/>
            <p:cNvSpPr/>
            <p:nvPr/>
          </p:nvSpPr>
          <p:spPr>
            <a:xfrm>
              <a:off x="2113725" y="996700"/>
              <a:ext cx="24200" cy="24225"/>
            </a:xfrm>
            <a:custGeom>
              <a:avLst/>
              <a:gdLst/>
              <a:ahLst/>
              <a:cxnLst/>
              <a:rect l="l" t="t" r="r" b="b"/>
              <a:pathLst>
                <a:path w="968" h="969" extrusionOk="0">
                  <a:moveTo>
                    <a:pt x="484" y="1"/>
                  </a:moveTo>
                  <a:cubicBezTo>
                    <a:pt x="218" y="1"/>
                    <a:pt x="0" y="218"/>
                    <a:pt x="0" y="485"/>
                  </a:cubicBezTo>
                  <a:cubicBezTo>
                    <a:pt x="0" y="751"/>
                    <a:pt x="218" y="968"/>
                    <a:pt x="484" y="968"/>
                  </a:cubicBezTo>
                  <a:cubicBezTo>
                    <a:pt x="750" y="968"/>
                    <a:pt x="968" y="751"/>
                    <a:pt x="968" y="485"/>
                  </a:cubicBezTo>
                  <a:cubicBezTo>
                    <a:pt x="968" y="218"/>
                    <a:pt x="750" y="1"/>
                    <a:pt x="48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62"/>
            <p:cNvSpPr/>
            <p:nvPr/>
          </p:nvSpPr>
          <p:spPr>
            <a:xfrm>
              <a:off x="2056550" y="1743775"/>
              <a:ext cx="100125" cy="85825"/>
            </a:xfrm>
            <a:custGeom>
              <a:avLst/>
              <a:gdLst/>
              <a:ahLst/>
              <a:cxnLst/>
              <a:rect l="l" t="t" r="r" b="b"/>
              <a:pathLst>
                <a:path w="4005" h="3433" extrusionOk="0">
                  <a:moveTo>
                    <a:pt x="2285" y="1"/>
                  </a:moveTo>
                  <a:cubicBezTo>
                    <a:pt x="1866" y="1"/>
                    <a:pt x="1438" y="157"/>
                    <a:pt x="1090" y="505"/>
                  </a:cubicBezTo>
                  <a:cubicBezTo>
                    <a:pt x="1" y="1581"/>
                    <a:pt x="775" y="3420"/>
                    <a:pt x="2299" y="3432"/>
                  </a:cubicBezTo>
                  <a:cubicBezTo>
                    <a:pt x="3243" y="3420"/>
                    <a:pt x="4005" y="2658"/>
                    <a:pt x="4005" y="1714"/>
                  </a:cubicBezTo>
                  <a:cubicBezTo>
                    <a:pt x="4005" y="683"/>
                    <a:pt x="3163" y="1"/>
                    <a:pt x="228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62"/>
            <p:cNvSpPr/>
            <p:nvPr/>
          </p:nvSpPr>
          <p:spPr>
            <a:xfrm>
              <a:off x="2097700" y="1774525"/>
              <a:ext cx="28150" cy="24175"/>
            </a:xfrm>
            <a:custGeom>
              <a:avLst/>
              <a:gdLst/>
              <a:ahLst/>
              <a:cxnLst/>
              <a:rect l="l" t="t" r="r" b="b"/>
              <a:pathLst>
                <a:path w="1126" h="967" extrusionOk="0">
                  <a:moveTo>
                    <a:pt x="653" y="1"/>
                  </a:moveTo>
                  <a:cubicBezTo>
                    <a:pt x="218" y="1"/>
                    <a:pt x="0" y="521"/>
                    <a:pt x="302" y="823"/>
                  </a:cubicBezTo>
                  <a:cubicBezTo>
                    <a:pt x="401" y="922"/>
                    <a:pt x="523" y="967"/>
                    <a:pt x="643" y="967"/>
                  </a:cubicBezTo>
                  <a:cubicBezTo>
                    <a:pt x="889" y="967"/>
                    <a:pt x="1125" y="778"/>
                    <a:pt x="1125" y="484"/>
                  </a:cubicBezTo>
                  <a:cubicBezTo>
                    <a:pt x="1125" y="218"/>
                    <a:pt x="919" y="1"/>
                    <a:pt x="65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62"/>
            <p:cNvSpPr/>
            <p:nvPr/>
          </p:nvSpPr>
          <p:spPr>
            <a:xfrm>
              <a:off x="1931975" y="1015550"/>
              <a:ext cx="100125" cy="85825"/>
            </a:xfrm>
            <a:custGeom>
              <a:avLst/>
              <a:gdLst/>
              <a:ahLst/>
              <a:cxnLst/>
              <a:rect l="l" t="t" r="r" b="b"/>
              <a:pathLst>
                <a:path w="4005" h="3433" extrusionOk="0">
                  <a:moveTo>
                    <a:pt x="2284" y="1"/>
                  </a:moveTo>
                  <a:cubicBezTo>
                    <a:pt x="1865" y="1"/>
                    <a:pt x="1437" y="157"/>
                    <a:pt x="1089" y="505"/>
                  </a:cubicBezTo>
                  <a:cubicBezTo>
                    <a:pt x="0" y="1581"/>
                    <a:pt x="774" y="3432"/>
                    <a:pt x="2298" y="3432"/>
                  </a:cubicBezTo>
                  <a:cubicBezTo>
                    <a:pt x="3242" y="3432"/>
                    <a:pt x="4004" y="2658"/>
                    <a:pt x="4004" y="1714"/>
                  </a:cubicBezTo>
                  <a:cubicBezTo>
                    <a:pt x="4004" y="683"/>
                    <a:pt x="3162" y="1"/>
                    <a:pt x="228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62"/>
            <p:cNvSpPr/>
            <p:nvPr/>
          </p:nvSpPr>
          <p:spPr>
            <a:xfrm>
              <a:off x="1977025" y="1046300"/>
              <a:ext cx="24225" cy="24225"/>
            </a:xfrm>
            <a:custGeom>
              <a:avLst/>
              <a:gdLst/>
              <a:ahLst/>
              <a:cxnLst/>
              <a:rect l="l" t="t" r="r" b="b"/>
              <a:pathLst>
                <a:path w="969" h="969" extrusionOk="0">
                  <a:moveTo>
                    <a:pt x="484" y="1"/>
                  </a:moveTo>
                  <a:cubicBezTo>
                    <a:pt x="218" y="1"/>
                    <a:pt x="0" y="218"/>
                    <a:pt x="0" y="484"/>
                  </a:cubicBezTo>
                  <a:cubicBezTo>
                    <a:pt x="0" y="751"/>
                    <a:pt x="218" y="968"/>
                    <a:pt x="484" y="968"/>
                  </a:cubicBezTo>
                  <a:cubicBezTo>
                    <a:pt x="763" y="968"/>
                    <a:pt x="968" y="751"/>
                    <a:pt x="968" y="484"/>
                  </a:cubicBezTo>
                  <a:cubicBezTo>
                    <a:pt x="968" y="218"/>
                    <a:pt x="763" y="1"/>
                    <a:pt x="48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62"/>
            <p:cNvSpPr/>
            <p:nvPr/>
          </p:nvSpPr>
          <p:spPr>
            <a:xfrm>
              <a:off x="1873900" y="1166775"/>
              <a:ext cx="99825" cy="85800"/>
            </a:xfrm>
            <a:custGeom>
              <a:avLst/>
              <a:gdLst/>
              <a:ahLst/>
              <a:cxnLst/>
              <a:rect l="l" t="t" r="r" b="b"/>
              <a:pathLst>
                <a:path w="3993" h="3432" extrusionOk="0">
                  <a:moveTo>
                    <a:pt x="2273" y="0"/>
                  </a:moveTo>
                  <a:cubicBezTo>
                    <a:pt x="1853" y="0"/>
                    <a:pt x="1425" y="156"/>
                    <a:pt x="1077" y="504"/>
                  </a:cubicBezTo>
                  <a:cubicBezTo>
                    <a:pt x="0" y="1581"/>
                    <a:pt x="763" y="3432"/>
                    <a:pt x="2287" y="3432"/>
                  </a:cubicBezTo>
                  <a:cubicBezTo>
                    <a:pt x="3230" y="3432"/>
                    <a:pt x="3992" y="2657"/>
                    <a:pt x="3992" y="1714"/>
                  </a:cubicBezTo>
                  <a:cubicBezTo>
                    <a:pt x="3992" y="683"/>
                    <a:pt x="3151" y="0"/>
                    <a:pt x="227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62"/>
            <p:cNvSpPr/>
            <p:nvPr/>
          </p:nvSpPr>
          <p:spPr>
            <a:xfrm>
              <a:off x="1914725" y="1197500"/>
              <a:ext cx="28450" cy="24425"/>
            </a:xfrm>
            <a:custGeom>
              <a:avLst/>
              <a:gdLst/>
              <a:ahLst/>
              <a:cxnLst/>
              <a:rect l="l" t="t" r="r" b="b"/>
              <a:pathLst>
                <a:path w="1138" h="977" extrusionOk="0">
                  <a:moveTo>
                    <a:pt x="654" y="1"/>
                  </a:moveTo>
                  <a:cubicBezTo>
                    <a:pt x="218" y="1"/>
                    <a:pt x="1" y="521"/>
                    <a:pt x="303" y="836"/>
                  </a:cubicBezTo>
                  <a:cubicBezTo>
                    <a:pt x="400" y="933"/>
                    <a:pt x="519" y="976"/>
                    <a:pt x="637" y="976"/>
                  </a:cubicBezTo>
                  <a:cubicBezTo>
                    <a:pt x="887" y="976"/>
                    <a:pt x="1129" y="781"/>
                    <a:pt x="1138" y="485"/>
                  </a:cubicBezTo>
                  <a:cubicBezTo>
                    <a:pt x="1138" y="219"/>
                    <a:pt x="920" y="1"/>
                    <a:pt x="65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62"/>
            <p:cNvSpPr/>
            <p:nvPr/>
          </p:nvSpPr>
          <p:spPr>
            <a:xfrm>
              <a:off x="1726925" y="1199725"/>
              <a:ext cx="100125" cy="85525"/>
            </a:xfrm>
            <a:custGeom>
              <a:avLst/>
              <a:gdLst/>
              <a:ahLst/>
              <a:cxnLst/>
              <a:rect l="l" t="t" r="r" b="b"/>
              <a:pathLst>
                <a:path w="4005" h="3421" extrusionOk="0">
                  <a:moveTo>
                    <a:pt x="2285" y="1"/>
                  </a:moveTo>
                  <a:cubicBezTo>
                    <a:pt x="1865" y="1"/>
                    <a:pt x="1437" y="157"/>
                    <a:pt x="1089" y="505"/>
                  </a:cubicBezTo>
                  <a:cubicBezTo>
                    <a:pt x="0" y="1581"/>
                    <a:pt x="775" y="3420"/>
                    <a:pt x="2299" y="3420"/>
                  </a:cubicBezTo>
                  <a:cubicBezTo>
                    <a:pt x="3242" y="3420"/>
                    <a:pt x="4004" y="2658"/>
                    <a:pt x="4004" y="1714"/>
                  </a:cubicBezTo>
                  <a:cubicBezTo>
                    <a:pt x="4004" y="683"/>
                    <a:pt x="3163" y="1"/>
                    <a:pt x="228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62"/>
            <p:cNvSpPr/>
            <p:nvPr/>
          </p:nvSpPr>
          <p:spPr>
            <a:xfrm>
              <a:off x="1768050" y="1230475"/>
              <a:ext cx="28150" cy="24100"/>
            </a:xfrm>
            <a:custGeom>
              <a:avLst/>
              <a:gdLst/>
              <a:ahLst/>
              <a:cxnLst/>
              <a:rect l="l" t="t" r="r" b="b"/>
              <a:pathLst>
                <a:path w="1126" h="964" extrusionOk="0">
                  <a:moveTo>
                    <a:pt x="642" y="1"/>
                  </a:moveTo>
                  <a:cubicBezTo>
                    <a:pt x="218" y="1"/>
                    <a:pt x="1" y="521"/>
                    <a:pt x="303" y="823"/>
                  </a:cubicBezTo>
                  <a:cubicBezTo>
                    <a:pt x="400" y="920"/>
                    <a:pt x="520" y="964"/>
                    <a:pt x="638" y="964"/>
                  </a:cubicBezTo>
                  <a:cubicBezTo>
                    <a:pt x="887" y="964"/>
                    <a:pt x="1126" y="771"/>
                    <a:pt x="1126" y="484"/>
                  </a:cubicBezTo>
                  <a:cubicBezTo>
                    <a:pt x="1126" y="218"/>
                    <a:pt x="908" y="1"/>
                    <a:pt x="64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62"/>
            <p:cNvSpPr/>
            <p:nvPr/>
          </p:nvSpPr>
          <p:spPr>
            <a:xfrm>
              <a:off x="2210800" y="764250"/>
              <a:ext cx="100125" cy="85500"/>
            </a:xfrm>
            <a:custGeom>
              <a:avLst/>
              <a:gdLst/>
              <a:ahLst/>
              <a:cxnLst/>
              <a:rect l="l" t="t" r="r" b="b"/>
              <a:pathLst>
                <a:path w="4005" h="3420" extrusionOk="0">
                  <a:moveTo>
                    <a:pt x="2285" y="0"/>
                  </a:moveTo>
                  <a:cubicBezTo>
                    <a:pt x="1865" y="0"/>
                    <a:pt x="1437" y="156"/>
                    <a:pt x="1089" y="504"/>
                  </a:cubicBezTo>
                  <a:cubicBezTo>
                    <a:pt x="0" y="1581"/>
                    <a:pt x="774" y="3420"/>
                    <a:pt x="2299" y="3420"/>
                  </a:cubicBezTo>
                  <a:cubicBezTo>
                    <a:pt x="3242" y="3420"/>
                    <a:pt x="4004" y="2658"/>
                    <a:pt x="4004" y="1714"/>
                  </a:cubicBezTo>
                  <a:cubicBezTo>
                    <a:pt x="4004" y="683"/>
                    <a:pt x="3163" y="0"/>
                    <a:pt x="228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62"/>
            <p:cNvSpPr/>
            <p:nvPr/>
          </p:nvSpPr>
          <p:spPr>
            <a:xfrm>
              <a:off x="2255850" y="794700"/>
              <a:ext cx="24225" cy="24200"/>
            </a:xfrm>
            <a:custGeom>
              <a:avLst/>
              <a:gdLst/>
              <a:ahLst/>
              <a:cxnLst/>
              <a:rect l="l" t="t" r="r" b="b"/>
              <a:pathLst>
                <a:path w="969" h="968" extrusionOk="0">
                  <a:moveTo>
                    <a:pt x="485" y="0"/>
                  </a:moveTo>
                  <a:cubicBezTo>
                    <a:pt x="218" y="0"/>
                    <a:pt x="1" y="218"/>
                    <a:pt x="1" y="484"/>
                  </a:cubicBezTo>
                  <a:cubicBezTo>
                    <a:pt x="1" y="750"/>
                    <a:pt x="218" y="968"/>
                    <a:pt x="485" y="968"/>
                  </a:cubicBezTo>
                  <a:cubicBezTo>
                    <a:pt x="751" y="968"/>
                    <a:pt x="968" y="750"/>
                    <a:pt x="968" y="484"/>
                  </a:cubicBezTo>
                  <a:cubicBezTo>
                    <a:pt x="968" y="218"/>
                    <a:pt x="751" y="0"/>
                    <a:pt x="48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62"/>
            <p:cNvSpPr/>
            <p:nvPr/>
          </p:nvSpPr>
          <p:spPr>
            <a:xfrm>
              <a:off x="1094575" y="1262625"/>
              <a:ext cx="100125" cy="85525"/>
            </a:xfrm>
            <a:custGeom>
              <a:avLst/>
              <a:gdLst/>
              <a:ahLst/>
              <a:cxnLst/>
              <a:rect l="l" t="t" r="r" b="b"/>
              <a:pathLst>
                <a:path w="4005" h="3421" extrusionOk="0">
                  <a:moveTo>
                    <a:pt x="2275" y="1"/>
                  </a:moveTo>
                  <a:cubicBezTo>
                    <a:pt x="1854" y="1"/>
                    <a:pt x="1425" y="157"/>
                    <a:pt x="1077" y="505"/>
                  </a:cubicBezTo>
                  <a:cubicBezTo>
                    <a:pt x="0" y="1581"/>
                    <a:pt x="762" y="3420"/>
                    <a:pt x="2286" y="3420"/>
                  </a:cubicBezTo>
                  <a:cubicBezTo>
                    <a:pt x="3230" y="3420"/>
                    <a:pt x="3992" y="2658"/>
                    <a:pt x="4004" y="1714"/>
                  </a:cubicBezTo>
                  <a:cubicBezTo>
                    <a:pt x="4004" y="683"/>
                    <a:pt x="3157" y="1"/>
                    <a:pt x="227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62"/>
            <p:cNvSpPr/>
            <p:nvPr/>
          </p:nvSpPr>
          <p:spPr>
            <a:xfrm>
              <a:off x="1139625" y="1293375"/>
              <a:ext cx="24225" cy="24225"/>
            </a:xfrm>
            <a:custGeom>
              <a:avLst/>
              <a:gdLst/>
              <a:ahLst/>
              <a:cxnLst/>
              <a:rect l="l" t="t" r="r" b="b"/>
              <a:pathLst>
                <a:path w="969" h="969" extrusionOk="0">
                  <a:moveTo>
                    <a:pt x="484" y="1"/>
                  </a:moveTo>
                  <a:cubicBezTo>
                    <a:pt x="218" y="1"/>
                    <a:pt x="0" y="218"/>
                    <a:pt x="0" y="484"/>
                  </a:cubicBezTo>
                  <a:cubicBezTo>
                    <a:pt x="0" y="751"/>
                    <a:pt x="218" y="968"/>
                    <a:pt x="484" y="968"/>
                  </a:cubicBezTo>
                  <a:cubicBezTo>
                    <a:pt x="750" y="968"/>
                    <a:pt x="968" y="751"/>
                    <a:pt x="968" y="484"/>
                  </a:cubicBezTo>
                  <a:cubicBezTo>
                    <a:pt x="968" y="218"/>
                    <a:pt x="750" y="1"/>
                    <a:pt x="48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62"/>
            <p:cNvSpPr/>
            <p:nvPr/>
          </p:nvSpPr>
          <p:spPr>
            <a:xfrm>
              <a:off x="2909075" y="1091475"/>
              <a:ext cx="100125" cy="85500"/>
            </a:xfrm>
            <a:custGeom>
              <a:avLst/>
              <a:gdLst/>
              <a:ahLst/>
              <a:cxnLst/>
              <a:rect l="l" t="t" r="r" b="b"/>
              <a:pathLst>
                <a:path w="4005" h="3420" extrusionOk="0">
                  <a:moveTo>
                    <a:pt x="2281" y="0"/>
                  </a:moveTo>
                  <a:cubicBezTo>
                    <a:pt x="1860" y="0"/>
                    <a:pt x="1429" y="156"/>
                    <a:pt x="1077" y="504"/>
                  </a:cubicBezTo>
                  <a:cubicBezTo>
                    <a:pt x="1" y="1581"/>
                    <a:pt x="763" y="3419"/>
                    <a:pt x="2287" y="3419"/>
                  </a:cubicBezTo>
                  <a:cubicBezTo>
                    <a:pt x="3231" y="3419"/>
                    <a:pt x="3993" y="2657"/>
                    <a:pt x="4005" y="1714"/>
                  </a:cubicBezTo>
                  <a:cubicBezTo>
                    <a:pt x="4005" y="682"/>
                    <a:pt x="3163" y="0"/>
                    <a:pt x="2281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62"/>
            <p:cNvSpPr/>
            <p:nvPr/>
          </p:nvSpPr>
          <p:spPr>
            <a:xfrm>
              <a:off x="2954150" y="1122200"/>
              <a:ext cx="24200" cy="24225"/>
            </a:xfrm>
            <a:custGeom>
              <a:avLst/>
              <a:gdLst/>
              <a:ahLst/>
              <a:cxnLst/>
              <a:rect l="l" t="t" r="r" b="b"/>
              <a:pathLst>
                <a:path w="968" h="969" extrusionOk="0">
                  <a:moveTo>
                    <a:pt x="484" y="1"/>
                  </a:moveTo>
                  <a:cubicBezTo>
                    <a:pt x="218" y="1"/>
                    <a:pt x="0" y="219"/>
                    <a:pt x="0" y="485"/>
                  </a:cubicBezTo>
                  <a:cubicBezTo>
                    <a:pt x="0" y="751"/>
                    <a:pt x="218" y="969"/>
                    <a:pt x="484" y="969"/>
                  </a:cubicBezTo>
                  <a:cubicBezTo>
                    <a:pt x="750" y="969"/>
                    <a:pt x="968" y="751"/>
                    <a:pt x="968" y="485"/>
                  </a:cubicBezTo>
                  <a:cubicBezTo>
                    <a:pt x="968" y="219"/>
                    <a:pt x="750" y="1"/>
                    <a:pt x="48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62"/>
            <p:cNvSpPr/>
            <p:nvPr/>
          </p:nvSpPr>
          <p:spPr>
            <a:xfrm>
              <a:off x="2623000" y="1027650"/>
              <a:ext cx="99825" cy="85825"/>
            </a:xfrm>
            <a:custGeom>
              <a:avLst/>
              <a:gdLst/>
              <a:ahLst/>
              <a:cxnLst/>
              <a:rect l="l" t="t" r="r" b="b"/>
              <a:pathLst>
                <a:path w="3993" h="3433" extrusionOk="0">
                  <a:moveTo>
                    <a:pt x="2272" y="1"/>
                  </a:moveTo>
                  <a:cubicBezTo>
                    <a:pt x="1853" y="1"/>
                    <a:pt x="1425" y="156"/>
                    <a:pt x="1077" y="505"/>
                  </a:cubicBezTo>
                  <a:cubicBezTo>
                    <a:pt x="0" y="1581"/>
                    <a:pt x="762" y="3432"/>
                    <a:pt x="2286" y="3432"/>
                  </a:cubicBezTo>
                  <a:cubicBezTo>
                    <a:pt x="3230" y="3420"/>
                    <a:pt x="3992" y="2658"/>
                    <a:pt x="3992" y="1714"/>
                  </a:cubicBezTo>
                  <a:cubicBezTo>
                    <a:pt x="3992" y="683"/>
                    <a:pt x="3150" y="1"/>
                    <a:pt x="227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62"/>
            <p:cNvSpPr/>
            <p:nvPr/>
          </p:nvSpPr>
          <p:spPr>
            <a:xfrm>
              <a:off x="2668050" y="1058400"/>
              <a:ext cx="24225" cy="24225"/>
            </a:xfrm>
            <a:custGeom>
              <a:avLst/>
              <a:gdLst/>
              <a:ahLst/>
              <a:cxnLst/>
              <a:rect l="l" t="t" r="r" b="b"/>
              <a:pathLst>
                <a:path w="969" h="969" extrusionOk="0">
                  <a:moveTo>
                    <a:pt x="484" y="0"/>
                  </a:moveTo>
                  <a:cubicBezTo>
                    <a:pt x="218" y="0"/>
                    <a:pt x="1" y="218"/>
                    <a:pt x="1" y="484"/>
                  </a:cubicBezTo>
                  <a:cubicBezTo>
                    <a:pt x="1" y="750"/>
                    <a:pt x="218" y="968"/>
                    <a:pt x="484" y="968"/>
                  </a:cubicBezTo>
                  <a:cubicBezTo>
                    <a:pt x="751" y="968"/>
                    <a:pt x="968" y="750"/>
                    <a:pt x="968" y="484"/>
                  </a:cubicBezTo>
                  <a:cubicBezTo>
                    <a:pt x="968" y="218"/>
                    <a:pt x="751" y="0"/>
                    <a:pt x="48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62"/>
            <p:cNvSpPr/>
            <p:nvPr/>
          </p:nvSpPr>
          <p:spPr>
            <a:xfrm>
              <a:off x="1270875" y="2091250"/>
              <a:ext cx="99825" cy="85825"/>
            </a:xfrm>
            <a:custGeom>
              <a:avLst/>
              <a:gdLst/>
              <a:ahLst/>
              <a:cxnLst/>
              <a:rect l="l" t="t" r="r" b="b"/>
              <a:pathLst>
                <a:path w="3993" h="3433" extrusionOk="0">
                  <a:moveTo>
                    <a:pt x="2273" y="1"/>
                  </a:moveTo>
                  <a:cubicBezTo>
                    <a:pt x="1853" y="1"/>
                    <a:pt x="1425" y="157"/>
                    <a:pt x="1077" y="505"/>
                  </a:cubicBezTo>
                  <a:cubicBezTo>
                    <a:pt x="0" y="1582"/>
                    <a:pt x="763" y="3432"/>
                    <a:pt x="2287" y="3432"/>
                  </a:cubicBezTo>
                  <a:cubicBezTo>
                    <a:pt x="3230" y="3432"/>
                    <a:pt x="3992" y="2658"/>
                    <a:pt x="3992" y="1715"/>
                  </a:cubicBezTo>
                  <a:cubicBezTo>
                    <a:pt x="3992" y="683"/>
                    <a:pt x="3151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62"/>
            <p:cNvSpPr/>
            <p:nvPr/>
          </p:nvSpPr>
          <p:spPr>
            <a:xfrm>
              <a:off x="1315925" y="2122000"/>
              <a:ext cx="24225" cy="24225"/>
            </a:xfrm>
            <a:custGeom>
              <a:avLst/>
              <a:gdLst/>
              <a:ahLst/>
              <a:cxnLst/>
              <a:rect l="l" t="t" r="r" b="b"/>
              <a:pathLst>
                <a:path w="969" h="969" extrusionOk="0">
                  <a:moveTo>
                    <a:pt x="485" y="1"/>
                  </a:moveTo>
                  <a:cubicBezTo>
                    <a:pt x="219" y="1"/>
                    <a:pt x="1" y="218"/>
                    <a:pt x="1" y="485"/>
                  </a:cubicBezTo>
                  <a:cubicBezTo>
                    <a:pt x="1" y="751"/>
                    <a:pt x="219" y="968"/>
                    <a:pt x="485" y="968"/>
                  </a:cubicBezTo>
                  <a:cubicBezTo>
                    <a:pt x="751" y="968"/>
                    <a:pt x="969" y="751"/>
                    <a:pt x="969" y="485"/>
                  </a:cubicBezTo>
                  <a:cubicBezTo>
                    <a:pt x="969" y="218"/>
                    <a:pt x="751" y="1"/>
                    <a:pt x="48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62"/>
            <p:cNvSpPr/>
            <p:nvPr/>
          </p:nvSpPr>
          <p:spPr>
            <a:xfrm>
              <a:off x="2706150" y="1341250"/>
              <a:ext cx="99825" cy="85825"/>
            </a:xfrm>
            <a:custGeom>
              <a:avLst/>
              <a:gdLst/>
              <a:ahLst/>
              <a:cxnLst/>
              <a:rect l="l" t="t" r="r" b="b"/>
              <a:pathLst>
                <a:path w="3993" h="3433" extrusionOk="0">
                  <a:moveTo>
                    <a:pt x="2273" y="1"/>
                  </a:moveTo>
                  <a:cubicBezTo>
                    <a:pt x="1853" y="1"/>
                    <a:pt x="1426" y="157"/>
                    <a:pt x="1077" y="505"/>
                  </a:cubicBezTo>
                  <a:cubicBezTo>
                    <a:pt x="1" y="1582"/>
                    <a:pt x="763" y="3432"/>
                    <a:pt x="2287" y="3432"/>
                  </a:cubicBezTo>
                  <a:cubicBezTo>
                    <a:pt x="3231" y="3432"/>
                    <a:pt x="3993" y="2658"/>
                    <a:pt x="3993" y="1715"/>
                  </a:cubicBezTo>
                  <a:cubicBezTo>
                    <a:pt x="3993" y="683"/>
                    <a:pt x="3151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62"/>
            <p:cNvSpPr/>
            <p:nvPr/>
          </p:nvSpPr>
          <p:spPr>
            <a:xfrm>
              <a:off x="2751225" y="1372000"/>
              <a:ext cx="24200" cy="24225"/>
            </a:xfrm>
            <a:custGeom>
              <a:avLst/>
              <a:gdLst/>
              <a:ahLst/>
              <a:cxnLst/>
              <a:rect l="l" t="t" r="r" b="b"/>
              <a:pathLst>
                <a:path w="968" h="969" extrusionOk="0">
                  <a:moveTo>
                    <a:pt x="484" y="1"/>
                  </a:moveTo>
                  <a:cubicBezTo>
                    <a:pt x="218" y="1"/>
                    <a:pt x="0" y="219"/>
                    <a:pt x="0" y="485"/>
                  </a:cubicBezTo>
                  <a:cubicBezTo>
                    <a:pt x="0" y="751"/>
                    <a:pt x="218" y="969"/>
                    <a:pt x="484" y="969"/>
                  </a:cubicBezTo>
                  <a:cubicBezTo>
                    <a:pt x="750" y="969"/>
                    <a:pt x="968" y="751"/>
                    <a:pt x="968" y="485"/>
                  </a:cubicBezTo>
                  <a:cubicBezTo>
                    <a:pt x="968" y="219"/>
                    <a:pt x="750" y="1"/>
                    <a:pt x="48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62"/>
            <p:cNvSpPr/>
            <p:nvPr/>
          </p:nvSpPr>
          <p:spPr>
            <a:xfrm>
              <a:off x="2561900" y="1432150"/>
              <a:ext cx="99825" cy="85650"/>
            </a:xfrm>
            <a:custGeom>
              <a:avLst/>
              <a:gdLst/>
              <a:ahLst/>
              <a:cxnLst/>
              <a:rect l="l" t="t" r="r" b="b"/>
              <a:pathLst>
                <a:path w="3993" h="3426" extrusionOk="0">
                  <a:moveTo>
                    <a:pt x="2273" y="1"/>
                  </a:moveTo>
                  <a:cubicBezTo>
                    <a:pt x="1853" y="1"/>
                    <a:pt x="1425" y="158"/>
                    <a:pt x="1077" y="510"/>
                  </a:cubicBezTo>
                  <a:cubicBezTo>
                    <a:pt x="1" y="1587"/>
                    <a:pt x="763" y="3425"/>
                    <a:pt x="2287" y="3425"/>
                  </a:cubicBezTo>
                  <a:cubicBezTo>
                    <a:pt x="3230" y="3425"/>
                    <a:pt x="3993" y="2663"/>
                    <a:pt x="3993" y="1720"/>
                  </a:cubicBezTo>
                  <a:cubicBezTo>
                    <a:pt x="3993" y="689"/>
                    <a:pt x="3151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62"/>
            <p:cNvSpPr/>
            <p:nvPr/>
          </p:nvSpPr>
          <p:spPr>
            <a:xfrm>
              <a:off x="2606975" y="1462725"/>
              <a:ext cx="24200" cy="24225"/>
            </a:xfrm>
            <a:custGeom>
              <a:avLst/>
              <a:gdLst/>
              <a:ahLst/>
              <a:cxnLst/>
              <a:rect l="l" t="t" r="r" b="b"/>
              <a:pathLst>
                <a:path w="968" h="969" extrusionOk="0">
                  <a:moveTo>
                    <a:pt x="484" y="1"/>
                  </a:moveTo>
                  <a:cubicBezTo>
                    <a:pt x="218" y="1"/>
                    <a:pt x="0" y="219"/>
                    <a:pt x="0" y="485"/>
                  </a:cubicBezTo>
                  <a:cubicBezTo>
                    <a:pt x="0" y="763"/>
                    <a:pt x="218" y="969"/>
                    <a:pt x="484" y="969"/>
                  </a:cubicBezTo>
                  <a:cubicBezTo>
                    <a:pt x="750" y="969"/>
                    <a:pt x="968" y="763"/>
                    <a:pt x="968" y="485"/>
                  </a:cubicBezTo>
                  <a:cubicBezTo>
                    <a:pt x="968" y="219"/>
                    <a:pt x="750" y="1"/>
                    <a:pt x="48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62"/>
            <p:cNvSpPr/>
            <p:nvPr/>
          </p:nvSpPr>
          <p:spPr>
            <a:xfrm>
              <a:off x="2718250" y="739925"/>
              <a:ext cx="99825" cy="85625"/>
            </a:xfrm>
            <a:custGeom>
              <a:avLst/>
              <a:gdLst/>
              <a:ahLst/>
              <a:cxnLst/>
              <a:rect l="l" t="t" r="r" b="b"/>
              <a:pathLst>
                <a:path w="3993" h="3425" extrusionOk="0">
                  <a:moveTo>
                    <a:pt x="2273" y="0"/>
                  </a:moveTo>
                  <a:cubicBezTo>
                    <a:pt x="1853" y="0"/>
                    <a:pt x="1426" y="157"/>
                    <a:pt x="1077" y="510"/>
                  </a:cubicBezTo>
                  <a:cubicBezTo>
                    <a:pt x="1" y="1586"/>
                    <a:pt x="763" y="3425"/>
                    <a:pt x="2287" y="3425"/>
                  </a:cubicBezTo>
                  <a:cubicBezTo>
                    <a:pt x="3230" y="3425"/>
                    <a:pt x="3993" y="2663"/>
                    <a:pt x="3993" y="1719"/>
                  </a:cubicBezTo>
                  <a:cubicBezTo>
                    <a:pt x="3993" y="688"/>
                    <a:pt x="3151" y="0"/>
                    <a:pt x="227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62"/>
            <p:cNvSpPr/>
            <p:nvPr/>
          </p:nvSpPr>
          <p:spPr>
            <a:xfrm>
              <a:off x="2759075" y="770500"/>
              <a:ext cx="28450" cy="24400"/>
            </a:xfrm>
            <a:custGeom>
              <a:avLst/>
              <a:gdLst/>
              <a:ahLst/>
              <a:cxnLst/>
              <a:rect l="l" t="t" r="r" b="b"/>
              <a:pathLst>
                <a:path w="1138" h="976" extrusionOk="0">
                  <a:moveTo>
                    <a:pt x="654" y="0"/>
                  </a:moveTo>
                  <a:cubicBezTo>
                    <a:pt x="218" y="0"/>
                    <a:pt x="1" y="521"/>
                    <a:pt x="303" y="835"/>
                  </a:cubicBezTo>
                  <a:cubicBezTo>
                    <a:pt x="401" y="932"/>
                    <a:pt x="522" y="976"/>
                    <a:pt x="641" y="976"/>
                  </a:cubicBezTo>
                  <a:cubicBezTo>
                    <a:pt x="893" y="976"/>
                    <a:pt x="1138" y="783"/>
                    <a:pt x="1138" y="496"/>
                  </a:cubicBezTo>
                  <a:cubicBezTo>
                    <a:pt x="1138" y="218"/>
                    <a:pt x="920" y="12"/>
                    <a:pt x="65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62"/>
            <p:cNvSpPr/>
            <p:nvPr/>
          </p:nvSpPr>
          <p:spPr>
            <a:xfrm>
              <a:off x="500625" y="1614350"/>
              <a:ext cx="99800" cy="85500"/>
            </a:xfrm>
            <a:custGeom>
              <a:avLst/>
              <a:gdLst/>
              <a:ahLst/>
              <a:cxnLst/>
              <a:rect l="l" t="t" r="r" b="b"/>
              <a:pathLst>
                <a:path w="3992" h="3420" extrusionOk="0">
                  <a:moveTo>
                    <a:pt x="2272" y="0"/>
                  </a:moveTo>
                  <a:cubicBezTo>
                    <a:pt x="1853" y="0"/>
                    <a:pt x="1425" y="156"/>
                    <a:pt x="1077" y="504"/>
                  </a:cubicBezTo>
                  <a:cubicBezTo>
                    <a:pt x="0" y="1581"/>
                    <a:pt x="762" y="3420"/>
                    <a:pt x="2286" y="3420"/>
                  </a:cubicBezTo>
                  <a:cubicBezTo>
                    <a:pt x="3230" y="3420"/>
                    <a:pt x="3992" y="2658"/>
                    <a:pt x="3992" y="1714"/>
                  </a:cubicBezTo>
                  <a:cubicBezTo>
                    <a:pt x="3992" y="683"/>
                    <a:pt x="3150" y="0"/>
                    <a:pt x="2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62"/>
            <p:cNvSpPr/>
            <p:nvPr/>
          </p:nvSpPr>
          <p:spPr>
            <a:xfrm>
              <a:off x="541750" y="1645100"/>
              <a:ext cx="28150" cy="24300"/>
            </a:xfrm>
            <a:custGeom>
              <a:avLst/>
              <a:gdLst/>
              <a:ahLst/>
              <a:cxnLst/>
              <a:rect l="l" t="t" r="r" b="b"/>
              <a:pathLst>
                <a:path w="1126" h="972" extrusionOk="0">
                  <a:moveTo>
                    <a:pt x="641" y="0"/>
                  </a:moveTo>
                  <a:cubicBezTo>
                    <a:pt x="206" y="0"/>
                    <a:pt x="0" y="520"/>
                    <a:pt x="303" y="823"/>
                  </a:cubicBezTo>
                  <a:cubicBezTo>
                    <a:pt x="401" y="926"/>
                    <a:pt x="524" y="972"/>
                    <a:pt x="643" y="972"/>
                  </a:cubicBezTo>
                  <a:cubicBezTo>
                    <a:pt x="890" y="972"/>
                    <a:pt x="1125" y="777"/>
                    <a:pt x="1125" y="484"/>
                  </a:cubicBezTo>
                  <a:cubicBezTo>
                    <a:pt x="1125" y="218"/>
                    <a:pt x="907" y="0"/>
                    <a:pt x="64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62"/>
            <p:cNvSpPr/>
            <p:nvPr/>
          </p:nvSpPr>
          <p:spPr>
            <a:xfrm>
              <a:off x="858375" y="1654875"/>
              <a:ext cx="100125" cy="85800"/>
            </a:xfrm>
            <a:custGeom>
              <a:avLst/>
              <a:gdLst/>
              <a:ahLst/>
              <a:cxnLst/>
              <a:rect l="l" t="t" r="r" b="b"/>
              <a:pathLst>
                <a:path w="4005" h="3432" extrusionOk="0">
                  <a:moveTo>
                    <a:pt x="2285" y="0"/>
                  </a:moveTo>
                  <a:cubicBezTo>
                    <a:pt x="1865" y="0"/>
                    <a:pt x="1437" y="156"/>
                    <a:pt x="1089" y="504"/>
                  </a:cubicBezTo>
                  <a:cubicBezTo>
                    <a:pt x="0" y="1581"/>
                    <a:pt x="775" y="3432"/>
                    <a:pt x="2299" y="3432"/>
                  </a:cubicBezTo>
                  <a:cubicBezTo>
                    <a:pt x="3242" y="3432"/>
                    <a:pt x="4005" y="2658"/>
                    <a:pt x="4005" y="1714"/>
                  </a:cubicBezTo>
                  <a:cubicBezTo>
                    <a:pt x="4005" y="683"/>
                    <a:pt x="3163" y="0"/>
                    <a:pt x="228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62"/>
            <p:cNvSpPr/>
            <p:nvPr/>
          </p:nvSpPr>
          <p:spPr>
            <a:xfrm>
              <a:off x="903750" y="1685625"/>
              <a:ext cx="24200" cy="24200"/>
            </a:xfrm>
            <a:custGeom>
              <a:avLst/>
              <a:gdLst/>
              <a:ahLst/>
              <a:cxnLst/>
              <a:rect l="l" t="t" r="r" b="b"/>
              <a:pathLst>
                <a:path w="968" h="968" extrusionOk="0">
                  <a:moveTo>
                    <a:pt x="484" y="0"/>
                  </a:moveTo>
                  <a:cubicBezTo>
                    <a:pt x="206" y="0"/>
                    <a:pt x="0" y="218"/>
                    <a:pt x="0" y="484"/>
                  </a:cubicBezTo>
                  <a:cubicBezTo>
                    <a:pt x="0" y="750"/>
                    <a:pt x="206" y="968"/>
                    <a:pt x="484" y="968"/>
                  </a:cubicBezTo>
                  <a:cubicBezTo>
                    <a:pt x="750" y="968"/>
                    <a:pt x="968" y="750"/>
                    <a:pt x="968" y="484"/>
                  </a:cubicBezTo>
                  <a:cubicBezTo>
                    <a:pt x="968" y="218"/>
                    <a:pt x="750" y="0"/>
                    <a:pt x="48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62"/>
            <p:cNvSpPr/>
            <p:nvPr/>
          </p:nvSpPr>
          <p:spPr>
            <a:xfrm>
              <a:off x="2071075" y="4863700"/>
              <a:ext cx="123725" cy="105900"/>
            </a:xfrm>
            <a:custGeom>
              <a:avLst/>
              <a:gdLst/>
              <a:ahLst/>
              <a:cxnLst/>
              <a:rect l="l" t="t" r="r" b="b"/>
              <a:pathLst>
                <a:path w="4949" h="4236" extrusionOk="0">
                  <a:moveTo>
                    <a:pt x="2823" y="0"/>
                  </a:moveTo>
                  <a:cubicBezTo>
                    <a:pt x="2301" y="0"/>
                    <a:pt x="1767" y="195"/>
                    <a:pt x="1331" y="631"/>
                  </a:cubicBezTo>
                  <a:cubicBezTo>
                    <a:pt x="1" y="1961"/>
                    <a:pt x="944" y="4236"/>
                    <a:pt x="2831" y="4236"/>
                  </a:cubicBezTo>
                  <a:cubicBezTo>
                    <a:pt x="4005" y="4236"/>
                    <a:pt x="4948" y="3292"/>
                    <a:pt x="4948" y="2119"/>
                  </a:cubicBezTo>
                  <a:cubicBezTo>
                    <a:pt x="4948" y="844"/>
                    <a:pt x="3911" y="0"/>
                    <a:pt x="28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62"/>
            <p:cNvSpPr/>
            <p:nvPr/>
          </p:nvSpPr>
          <p:spPr>
            <a:xfrm>
              <a:off x="2119775" y="4894575"/>
              <a:ext cx="44175" cy="44475"/>
            </a:xfrm>
            <a:custGeom>
              <a:avLst/>
              <a:gdLst/>
              <a:ahLst/>
              <a:cxnLst/>
              <a:rect l="l" t="t" r="r" b="b"/>
              <a:pathLst>
                <a:path w="1767" h="1779" extrusionOk="0">
                  <a:moveTo>
                    <a:pt x="883" y="1"/>
                  </a:moveTo>
                  <a:cubicBezTo>
                    <a:pt x="399" y="1"/>
                    <a:pt x="0" y="400"/>
                    <a:pt x="0" y="896"/>
                  </a:cubicBezTo>
                  <a:cubicBezTo>
                    <a:pt x="0" y="1380"/>
                    <a:pt x="399" y="1779"/>
                    <a:pt x="883" y="1779"/>
                  </a:cubicBezTo>
                  <a:cubicBezTo>
                    <a:pt x="1379" y="1779"/>
                    <a:pt x="1766" y="1380"/>
                    <a:pt x="1766" y="896"/>
                  </a:cubicBezTo>
                  <a:cubicBezTo>
                    <a:pt x="1766" y="400"/>
                    <a:pt x="1379" y="1"/>
                    <a:pt x="88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62"/>
            <p:cNvSpPr/>
            <p:nvPr/>
          </p:nvSpPr>
          <p:spPr>
            <a:xfrm>
              <a:off x="2227725" y="3733500"/>
              <a:ext cx="106675" cy="91450"/>
            </a:xfrm>
            <a:custGeom>
              <a:avLst/>
              <a:gdLst/>
              <a:ahLst/>
              <a:cxnLst/>
              <a:rect l="l" t="t" r="r" b="b"/>
              <a:pathLst>
                <a:path w="4267" h="3658" extrusionOk="0">
                  <a:moveTo>
                    <a:pt x="2427" y="1"/>
                  </a:moveTo>
                  <a:cubicBezTo>
                    <a:pt x="1980" y="1"/>
                    <a:pt x="1524" y="167"/>
                    <a:pt x="1150" y="537"/>
                  </a:cubicBezTo>
                  <a:cubicBezTo>
                    <a:pt x="1" y="1686"/>
                    <a:pt x="811" y="3645"/>
                    <a:pt x="2444" y="3658"/>
                  </a:cubicBezTo>
                  <a:cubicBezTo>
                    <a:pt x="3436" y="3645"/>
                    <a:pt x="4259" y="2835"/>
                    <a:pt x="4259" y="1843"/>
                  </a:cubicBezTo>
                  <a:cubicBezTo>
                    <a:pt x="4267" y="736"/>
                    <a:pt x="3369" y="1"/>
                    <a:pt x="242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62"/>
            <p:cNvSpPr/>
            <p:nvPr/>
          </p:nvSpPr>
          <p:spPr>
            <a:xfrm>
              <a:off x="2268850" y="3764450"/>
              <a:ext cx="34800" cy="29825"/>
            </a:xfrm>
            <a:custGeom>
              <a:avLst/>
              <a:gdLst/>
              <a:ahLst/>
              <a:cxnLst/>
              <a:rect l="l" t="t" r="r" b="b"/>
              <a:pathLst>
                <a:path w="1392" h="1193" extrusionOk="0">
                  <a:moveTo>
                    <a:pt x="787" y="0"/>
                  </a:moveTo>
                  <a:cubicBezTo>
                    <a:pt x="267" y="0"/>
                    <a:pt x="1" y="641"/>
                    <a:pt x="376" y="1016"/>
                  </a:cubicBezTo>
                  <a:cubicBezTo>
                    <a:pt x="497" y="1138"/>
                    <a:pt x="647" y="1192"/>
                    <a:pt x="794" y="1192"/>
                  </a:cubicBezTo>
                  <a:cubicBezTo>
                    <a:pt x="1099" y="1192"/>
                    <a:pt x="1392" y="957"/>
                    <a:pt x="1392" y="605"/>
                  </a:cubicBezTo>
                  <a:cubicBezTo>
                    <a:pt x="1392" y="266"/>
                    <a:pt x="1126" y="0"/>
                    <a:pt x="787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62"/>
            <p:cNvSpPr/>
            <p:nvPr/>
          </p:nvSpPr>
          <p:spPr>
            <a:xfrm>
              <a:off x="230250" y="1729000"/>
              <a:ext cx="106775" cy="91225"/>
            </a:xfrm>
            <a:custGeom>
              <a:avLst/>
              <a:gdLst/>
              <a:ahLst/>
              <a:cxnLst/>
              <a:rect l="l" t="t" r="r" b="b"/>
              <a:pathLst>
                <a:path w="4271" h="3649" extrusionOk="0">
                  <a:moveTo>
                    <a:pt x="2428" y="0"/>
                  </a:moveTo>
                  <a:cubicBezTo>
                    <a:pt x="1979" y="0"/>
                    <a:pt x="1522" y="167"/>
                    <a:pt x="1150" y="539"/>
                  </a:cubicBezTo>
                  <a:cubicBezTo>
                    <a:pt x="0" y="1676"/>
                    <a:pt x="811" y="3648"/>
                    <a:pt x="2444" y="3648"/>
                  </a:cubicBezTo>
                  <a:cubicBezTo>
                    <a:pt x="3448" y="3648"/>
                    <a:pt x="4259" y="2826"/>
                    <a:pt x="4271" y="1822"/>
                  </a:cubicBezTo>
                  <a:cubicBezTo>
                    <a:pt x="4262" y="726"/>
                    <a:pt x="3364" y="0"/>
                    <a:pt x="242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62"/>
            <p:cNvSpPr/>
            <p:nvPr/>
          </p:nvSpPr>
          <p:spPr>
            <a:xfrm>
              <a:off x="276525" y="1759700"/>
              <a:ext cx="29650" cy="29675"/>
            </a:xfrm>
            <a:custGeom>
              <a:avLst/>
              <a:gdLst/>
              <a:ahLst/>
              <a:cxnLst/>
              <a:rect l="l" t="t" r="r" b="b"/>
              <a:pathLst>
                <a:path w="1186" h="1187" extrusionOk="0">
                  <a:moveTo>
                    <a:pt x="593" y="1"/>
                  </a:moveTo>
                  <a:cubicBezTo>
                    <a:pt x="266" y="1"/>
                    <a:pt x="0" y="267"/>
                    <a:pt x="0" y="594"/>
                  </a:cubicBezTo>
                  <a:cubicBezTo>
                    <a:pt x="0" y="920"/>
                    <a:pt x="266" y="1186"/>
                    <a:pt x="593" y="1186"/>
                  </a:cubicBezTo>
                  <a:cubicBezTo>
                    <a:pt x="920" y="1186"/>
                    <a:pt x="1186" y="920"/>
                    <a:pt x="1186" y="594"/>
                  </a:cubicBezTo>
                  <a:cubicBezTo>
                    <a:pt x="1186" y="267"/>
                    <a:pt x="920" y="1"/>
                    <a:pt x="59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62"/>
            <p:cNvSpPr/>
            <p:nvPr/>
          </p:nvSpPr>
          <p:spPr>
            <a:xfrm>
              <a:off x="1152325" y="2659550"/>
              <a:ext cx="106775" cy="91200"/>
            </a:xfrm>
            <a:custGeom>
              <a:avLst/>
              <a:gdLst/>
              <a:ahLst/>
              <a:cxnLst/>
              <a:rect l="l" t="t" r="r" b="b"/>
              <a:pathLst>
                <a:path w="4271" h="3648" extrusionOk="0">
                  <a:moveTo>
                    <a:pt x="2431" y="0"/>
                  </a:moveTo>
                  <a:cubicBezTo>
                    <a:pt x="1981" y="0"/>
                    <a:pt x="1522" y="167"/>
                    <a:pt x="1150" y="539"/>
                  </a:cubicBezTo>
                  <a:cubicBezTo>
                    <a:pt x="1" y="1676"/>
                    <a:pt x="823" y="3648"/>
                    <a:pt x="2444" y="3648"/>
                  </a:cubicBezTo>
                  <a:cubicBezTo>
                    <a:pt x="3448" y="3648"/>
                    <a:pt x="4271" y="2825"/>
                    <a:pt x="4271" y="1821"/>
                  </a:cubicBezTo>
                  <a:cubicBezTo>
                    <a:pt x="4271" y="725"/>
                    <a:pt x="3370" y="0"/>
                    <a:pt x="2431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62"/>
            <p:cNvSpPr/>
            <p:nvPr/>
          </p:nvSpPr>
          <p:spPr>
            <a:xfrm>
              <a:off x="1198600" y="2690250"/>
              <a:ext cx="29950" cy="29650"/>
            </a:xfrm>
            <a:custGeom>
              <a:avLst/>
              <a:gdLst/>
              <a:ahLst/>
              <a:cxnLst/>
              <a:rect l="l" t="t" r="r" b="b"/>
              <a:pathLst>
                <a:path w="1198" h="1186" extrusionOk="0">
                  <a:moveTo>
                    <a:pt x="593" y="1"/>
                  </a:moveTo>
                  <a:cubicBezTo>
                    <a:pt x="266" y="1"/>
                    <a:pt x="0" y="267"/>
                    <a:pt x="0" y="593"/>
                  </a:cubicBezTo>
                  <a:cubicBezTo>
                    <a:pt x="0" y="920"/>
                    <a:pt x="266" y="1186"/>
                    <a:pt x="593" y="1186"/>
                  </a:cubicBezTo>
                  <a:cubicBezTo>
                    <a:pt x="932" y="1186"/>
                    <a:pt x="1198" y="920"/>
                    <a:pt x="1198" y="593"/>
                  </a:cubicBezTo>
                  <a:cubicBezTo>
                    <a:pt x="1198" y="267"/>
                    <a:pt x="932" y="1"/>
                    <a:pt x="59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62"/>
            <p:cNvSpPr/>
            <p:nvPr/>
          </p:nvSpPr>
          <p:spPr>
            <a:xfrm>
              <a:off x="931250" y="2061425"/>
              <a:ext cx="106475" cy="91450"/>
            </a:xfrm>
            <a:custGeom>
              <a:avLst/>
              <a:gdLst/>
              <a:ahLst/>
              <a:cxnLst/>
              <a:rect l="l" t="t" r="r" b="b"/>
              <a:pathLst>
                <a:path w="4259" h="3658" extrusionOk="0">
                  <a:moveTo>
                    <a:pt x="2421" y="1"/>
                  </a:moveTo>
                  <a:cubicBezTo>
                    <a:pt x="1975" y="1"/>
                    <a:pt x="1520" y="166"/>
                    <a:pt x="1150" y="537"/>
                  </a:cubicBezTo>
                  <a:cubicBezTo>
                    <a:pt x="1" y="1686"/>
                    <a:pt x="811" y="3658"/>
                    <a:pt x="2432" y="3658"/>
                  </a:cubicBezTo>
                  <a:cubicBezTo>
                    <a:pt x="3448" y="3658"/>
                    <a:pt x="4259" y="2835"/>
                    <a:pt x="4259" y="1831"/>
                  </a:cubicBezTo>
                  <a:cubicBezTo>
                    <a:pt x="4259" y="732"/>
                    <a:pt x="3359" y="1"/>
                    <a:pt x="242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62"/>
            <p:cNvSpPr/>
            <p:nvPr/>
          </p:nvSpPr>
          <p:spPr>
            <a:xfrm>
              <a:off x="972375" y="2092375"/>
              <a:ext cx="34825" cy="29800"/>
            </a:xfrm>
            <a:custGeom>
              <a:avLst/>
              <a:gdLst/>
              <a:ahLst/>
              <a:cxnLst/>
              <a:rect l="l" t="t" r="r" b="b"/>
              <a:pathLst>
                <a:path w="1393" h="1192" extrusionOk="0">
                  <a:moveTo>
                    <a:pt x="787" y="0"/>
                  </a:moveTo>
                  <a:cubicBezTo>
                    <a:pt x="267" y="0"/>
                    <a:pt x="1" y="641"/>
                    <a:pt x="376" y="1016"/>
                  </a:cubicBezTo>
                  <a:cubicBezTo>
                    <a:pt x="497" y="1137"/>
                    <a:pt x="646" y="1192"/>
                    <a:pt x="792" y="1192"/>
                  </a:cubicBezTo>
                  <a:cubicBezTo>
                    <a:pt x="1098" y="1192"/>
                    <a:pt x="1392" y="953"/>
                    <a:pt x="1392" y="593"/>
                  </a:cubicBezTo>
                  <a:cubicBezTo>
                    <a:pt x="1392" y="266"/>
                    <a:pt x="1126" y="0"/>
                    <a:pt x="787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62"/>
            <p:cNvSpPr/>
            <p:nvPr/>
          </p:nvSpPr>
          <p:spPr>
            <a:xfrm>
              <a:off x="2392850" y="4093600"/>
              <a:ext cx="119175" cy="102125"/>
            </a:xfrm>
            <a:custGeom>
              <a:avLst/>
              <a:gdLst/>
              <a:ahLst/>
              <a:cxnLst/>
              <a:rect l="l" t="t" r="r" b="b"/>
              <a:pathLst>
                <a:path w="4767" h="4085" extrusionOk="0">
                  <a:moveTo>
                    <a:pt x="2708" y="0"/>
                  </a:moveTo>
                  <a:cubicBezTo>
                    <a:pt x="2207" y="0"/>
                    <a:pt x="1697" y="186"/>
                    <a:pt x="1283" y="600"/>
                  </a:cubicBezTo>
                  <a:cubicBezTo>
                    <a:pt x="1" y="1895"/>
                    <a:pt x="908" y="4084"/>
                    <a:pt x="2722" y="4084"/>
                  </a:cubicBezTo>
                  <a:cubicBezTo>
                    <a:pt x="3847" y="4084"/>
                    <a:pt x="4755" y="3177"/>
                    <a:pt x="4767" y="2052"/>
                  </a:cubicBezTo>
                  <a:cubicBezTo>
                    <a:pt x="4767" y="815"/>
                    <a:pt x="3758" y="0"/>
                    <a:pt x="270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62"/>
            <p:cNvSpPr/>
            <p:nvPr/>
          </p:nvSpPr>
          <p:spPr>
            <a:xfrm>
              <a:off x="2433675" y="4124325"/>
              <a:ext cx="47500" cy="40725"/>
            </a:xfrm>
            <a:custGeom>
              <a:avLst/>
              <a:gdLst/>
              <a:ahLst/>
              <a:cxnLst/>
              <a:rect l="l" t="t" r="r" b="b"/>
              <a:pathLst>
                <a:path w="1900" h="1629" extrusionOk="0">
                  <a:moveTo>
                    <a:pt x="1089" y="0"/>
                  </a:moveTo>
                  <a:cubicBezTo>
                    <a:pt x="363" y="0"/>
                    <a:pt x="1" y="883"/>
                    <a:pt x="509" y="1391"/>
                  </a:cubicBezTo>
                  <a:cubicBezTo>
                    <a:pt x="673" y="1555"/>
                    <a:pt x="876" y="1629"/>
                    <a:pt x="1076" y="1629"/>
                  </a:cubicBezTo>
                  <a:cubicBezTo>
                    <a:pt x="1495" y="1629"/>
                    <a:pt x="1900" y="1306"/>
                    <a:pt x="1900" y="823"/>
                  </a:cubicBezTo>
                  <a:cubicBezTo>
                    <a:pt x="1900" y="363"/>
                    <a:pt x="1537" y="0"/>
                    <a:pt x="108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62"/>
            <p:cNvSpPr/>
            <p:nvPr/>
          </p:nvSpPr>
          <p:spPr>
            <a:xfrm>
              <a:off x="2843450" y="3637275"/>
              <a:ext cx="106475" cy="91200"/>
            </a:xfrm>
            <a:custGeom>
              <a:avLst/>
              <a:gdLst/>
              <a:ahLst/>
              <a:cxnLst/>
              <a:rect l="l" t="t" r="r" b="b"/>
              <a:pathLst>
                <a:path w="4259" h="3648" extrusionOk="0">
                  <a:moveTo>
                    <a:pt x="2426" y="0"/>
                  </a:moveTo>
                  <a:cubicBezTo>
                    <a:pt x="1979" y="0"/>
                    <a:pt x="1522" y="167"/>
                    <a:pt x="1150" y="539"/>
                  </a:cubicBezTo>
                  <a:cubicBezTo>
                    <a:pt x="1" y="1688"/>
                    <a:pt x="811" y="3648"/>
                    <a:pt x="2432" y="3648"/>
                  </a:cubicBezTo>
                  <a:cubicBezTo>
                    <a:pt x="3448" y="3648"/>
                    <a:pt x="4259" y="2837"/>
                    <a:pt x="4259" y="1833"/>
                  </a:cubicBezTo>
                  <a:cubicBezTo>
                    <a:pt x="4259" y="729"/>
                    <a:pt x="3362" y="0"/>
                    <a:pt x="242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62"/>
            <p:cNvSpPr/>
            <p:nvPr/>
          </p:nvSpPr>
          <p:spPr>
            <a:xfrm>
              <a:off x="2884275" y="3667975"/>
              <a:ext cx="35100" cy="29875"/>
            </a:xfrm>
            <a:custGeom>
              <a:avLst/>
              <a:gdLst/>
              <a:ahLst/>
              <a:cxnLst/>
              <a:rect l="l" t="t" r="r" b="b"/>
              <a:pathLst>
                <a:path w="1404" h="1195" extrusionOk="0">
                  <a:moveTo>
                    <a:pt x="799" y="0"/>
                  </a:moveTo>
                  <a:cubicBezTo>
                    <a:pt x="267" y="0"/>
                    <a:pt x="1" y="641"/>
                    <a:pt x="376" y="1016"/>
                  </a:cubicBezTo>
                  <a:cubicBezTo>
                    <a:pt x="499" y="1139"/>
                    <a:pt x="650" y="1195"/>
                    <a:pt x="799" y="1195"/>
                  </a:cubicBezTo>
                  <a:cubicBezTo>
                    <a:pt x="1104" y="1195"/>
                    <a:pt x="1396" y="963"/>
                    <a:pt x="1404" y="605"/>
                  </a:cubicBezTo>
                  <a:cubicBezTo>
                    <a:pt x="1404" y="266"/>
                    <a:pt x="1138" y="0"/>
                    <a:pt x="79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62"/>
            <p:cNvSpPr/>
            <p:nvPr/>
          </p:nvSpPr>
          <p:spPr>
            <a:xfrm>
              <a:off x="3285600" y="3235650"/>
              <a:ext cx="106775" cy="91225"/>
            </a:xfrm>
            <a:custGeom>
              <a:avLst/>
              <a:gdLst/>
              <a:ahLst/>
              <a:cxnLst/>
              <a:rect l="l" t="t" r="r" b="b"/>
              <a:pathLst>
                <a:path w="4271" h="3649" extrusionOk="0">
                  <a:moveTo>
                    <a:pt x="2430" y="0"/>
                  </a:moveTo>
                  <a:cubicBezTo>
                    <a:pt x="1980" y="0"/>
                    <a:pt x="1522" y="167"/>
                    <a:pt x="1149" y="539"/>
                  </a:cubicBezTo>
                  <a:cubicBezTo>
                    <a:pt x="0" y="1688"/>
                    <a:pt x="823" y="3648"/>
                    <a:pt x="2444" y="3648"/>
                  </a:cubicBezTo>
                  <a:cubicBezTo>
                    <a:pt x="3448" y="3648"/>
                    <a:pt x="4270" y="2838"/>
                    <a:pt x="4270" y="1822"/>
                  </a:cubicBezTo>
                  <a:cubicBezTo>
                    <a:pt x="4270" y="726"/>
                    <a:pt x="3369" y="0"/>
                    <a:pt x="24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62"/>
            <p:cNvSpPr/>
            <p:nvPr/>
          </p:nvSpPr>
          <p:spPr>
            <a:xfrm>
              <a:off x="3331875" y="3266350"/>
              <a:ext cx="29650" cy="29975"/>
            </a:xfrm>
            <a:custGeom>
              <a:avLst/>
              <a:gdLst/>
              <a:ahLst/>
              <a:cxnLst/>
              <a:rect l="l" t="t" r="r" b="b"/>
              <a:pathLst>
                <a:path w="1186" h="1199" extrusionOk="0">
                  <a:moveTo>
                    <a:pt x="593" y="1"/>
                  </a:moveTo>
                  <a:cubicBezTo>
                    <a:pt x="266" y="1"/>
                    <a:pt x="0" y="267"/>
                    <a:pt x="0" y="594"/>
                  </a:cubicBezTo>
                  <a:cubicBezTo>
                    <a:pt x="0" y="932"/>
                    <a:pt x="266" y="1198"/>
                    <a:pt x="593" y="1198"/>
                  </a:cubicBezTo>
                  <a:cubicBezTo>
                    <a:pt x="919" y="1198"/>
                    <a:pt x="1185" y="932"/>
                    <a:pt x="1185" y="594"/>
                  </a:cubicBezTo>
                  <a:cubicBezTo>
                    <a:pt x="1185" y="267"/>
                    <a:pt x="919" y="1"/>
                    <a:pt x="59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62"/>
            <p:cNvSpPr/>
            <p:nvPr/>
          </p:nvSpPr>
          <p:spPr>
            <a:xfrm>
              <a:off x="3723500" y="2560350"/>
              <a:ext cx="106775" cy="91525"/>
            </a:xfrm>
            <a:custGeom>
              <a:avLst/>
              <a:gdLst/>
              <a:ahLst/>
              <a:cxnLst/>
              <a:rect l="l" t="t" r="r" b="b"/>
              <a:pathLst>
                <a:path w="4271" h="3661" extrusionOk="0">
                  <a:moveTo>
                    <a:pt x="2426" y="1"/>
                  </a:moveTo>
                  <a:cubicBezTo>
                    <a:pt x="1978" y="1"/>
                    <a:pt x="1521" y="167"/>
                    <a:pt x="1150" y="539"/>
                  </a:cubicBezTo>
                  <a:cubicBezTo>
                    <a:pt x="0" y="1688"/>
                    <a:pt x="823" y="3660"/>
                    <a:pt x="2444" y="3660"/>
                  </a:cubicBezTo>
                  <a:cubicBezTo>
                    <a:pt x="3448" y="3648"/>
                    <a:pt x="4258" y="2838"/>
                    <a:pt x="4270" y="1834"/>
                  </a:cubicBezTo>
                  <a:cubicBezTo>
                    <a:pt x="4262" y="729"/>
                    <a:pt x="3363" y="1"/>
                    <a:pt x="242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62"/>
            <p:cNvSpPr/>
            <p:nvPr/>
          </p:nvSpPr>
          <p:spPr>
            <a:xfrm>
              <a:off x="3769775" y="2591050"/>
              <a:ext cx="29650" cy="29975"/>
            </a:xfrm>
            <a:custGeom>
              <a:avLst/>
              <a:gdLst/>
              <a:ahLst/>
              <a:cxnLst/>
              <a:rect l="l" t="t" r="r" b="b"/>
              <a:pathLst>
                <a:path w="1186" h="1199" extrusionOk="0">
                  <a:moveTo>
                    <a:pt x="593" y="1"/>
                  </a:moveTo>
                  <a:cubicBezTo>
                    <a:pt x="266" y="1"/>
                    <a:pt x="0" y="279"/>
                    <a:pt x="0" y="606"/>
                  </a:cubicBezTo>
                  <a:cubicBezTo>
                    <a:pt x="0" y="932"/>
                    <a:pt x="266" y="1198"/>
                    <a:pt x="593" y="1198"/>
                  </a:cubicBezTo>
                  <a:cubicBezTo>
                    <a:pt x="919" y="1198"/>
                    <a:pt x="1186" y="932"/>
                    <a:pt x="1186" y="606"/>
                  </a:cubicBezTo>
                  <a:cubicBezTo>
                    <a:pt x="1186" y="279"/>
                    <a:pt x="919" y="1"/>
                    <a:pt x="59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62"/>
            <p:cNvSpPr/>
            <p:nvPr/>
          </p:nvSpPr>
          <p:spPr>
            <a:xfrm>
              <a:off x="4463225" y="3515700"/>
              <a:ext cx="106475" cy="91200"/>
            </a:xfrm>
            <a:custGeom>
              <a:avLst/>
              <a:gdLst/>
              <a:ahLst/>
              <a:cxnLst/>
              <a:rect l="l" t="t" r="r" b="b"/>
              <a:pathLst>
                <a:path w="4259" h="3648" extrusionOk="0">
                  <a:moveTo>
                    <a:pt x="2426" y="0"/>
                  </a:moveTo>
                  <a:cubicBezTo>
                    <a:pt x="1978" y="0"/>
                    <a:pt x="1521" y="167"/>
                    <a:pt x="1149" y="539"/>
                  </a:cubicBezTo>
                  <a:cubicBezTo>
                    <a:pt x="0" y="1688"/>
                    <a:pt x="811" y="3648"/>
                    <a:pt x="2431" y="3648"/>
                  </a:cubicBezTo>
                  <a:cubicBezTo>
                    <a:pt x="3448" y="3648"/>
                    <a:pt x="4258" y="2837"/>
                    <a:pt x="4258" y="1833"/>
                  </a:cubicBezTo>
                  <a:cubicBezTo>
                    <a:pt x="4258" y="729"/>
                    <a:pt x="3361" y="0"/>
                    <a:pt x="242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62"/>
            <p:cNvSpPr/>
            <p:nvPr/>
          </p:nvSpPr>
          <p:spPr>
            <a:xfrm>
              <a:off x="4509175" y="3546700"/>
              <a:ext cx="29975" cy="29650"/>
            </a:xfrm>
            <a:custGeom>
              <a:avLst/>
              <a:gdLst/>
              <a:ahLst/>
              <a:cxnLst/>
              <a:rect l="l" t="t" r="r" b="b"/>
              <a:pathLst>
                <a:path w="1199" h="1186" extrusionOk="0">
                  <a:moveTo>
                    <a:pt x="593" y="0"/>
                  </a:moveTo>
                  <a:cubicBezTo>
                    <a:pt x="267" y="0"/>
                    <a:pt x="1" y="267"/>
                    <a:pt x="1" y="593"/>
                  </a:cubicBezTo>
                  <a:cubicBezTo>
                    <a:pt x="1" y="920"/>
                    <a:pt x="267" y="1186"/>
                    <a:pt x="593" y="1186"/>
                  </a:cubicBezTo>
                  <a:cubicBezTo>
                    <a:pt x="932" y="1186"/>
                    <a:pt x="1198" y="920"/>
                    <a:pt x="1198" y="593"/>
                  </a:cubicBezTo>
                  <a:cubicBezTo>
                    <a:pt x="1198" y="267"/>
                    <a:pt x="932" y="0"/>
                    <a:pt x="59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62"/>
            <p:cNvSpPr/>
            <p:nvPr/>
          </p:nvSpPr>
          <p:spPr>
            <a:xfrm>
              <a:off x="4392150" y="3664775"/>
              <a:ext cx="106475" cy="91225"/>
            </a:xfrm>
            <a:custGeom>
              <a:avLst/>
              <a:gdLst/>
              <a:ahLst/>
              <a:cxnLst/>
              <a:rect l="l" t="t" r="r" b="b"/>
              <a:pathLst>
                <a:path w="4259" h="3649" extrusionOk="0">
                  <a:moveTo>
                    <a:pt x="2427" y="1"/>
                  </a:moveTo>
                  <a:cubicBezTo>
                    <a:pt x="1979" y="1"/>
                    <a:pt x="1522" y="167"/>
                    <a:pt x="1149" y="540"/>
                  </a:cubicBezTo>
                  <a:cubicBezTo>
                    <a:pt x="0" y="1689"/>
                    <a:pt x="811" y="3648"/>
                    <a:pt x="2444" y="3648"/>
                  </a:cubicBezTo>
                  <a:cubicBezTo>
                    <a:pt x="3448" y="3648"/>
                    <a:pt x="4258" y="2826"/>
                    <a:pt x="4258" y="1822"/>
                  </a:cubicBezTo>
                  <a:cubicBezTo>
                    <a:pt x="4258" y="726"/>
                    <a:pt x="3363" y="1"/>
                    <a:pt x="242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62"/>
            <p:cNvSpPr/>
            <p:nvPr/>
          </p:nvSpPr>
          <p:spPr>
            <a:xfrm>
              <a:off x="4438125" y="3695500"/>
              <a:ext cx="29950" cy="29650"/>
            </a:xfrm>
            <a:custGeom>
              <a:avLst/>
              <a:gdLst/>
              <a:ahLst/>
              <a:cxnLst/>
              <a:rect l="l" t="t" r="r" b="b"/>
              <a:pathLst>
                <a:path w="1198" h="1186" extrusionOk="0">
                  <a:moveTo>
                    <a:pt x="605" y="0"/>
                  </a:moveTo>
                  <a:cubicBezTo>
                    <a:pt x="266" y="0"/>
                    <a:pt x="0" y="266"/>
                    <a:pt x="0" y="593"/>
                  </a:cubicBezTo>
                  <a:cubicBezTo>
                    <a:pt x="0" y="919"/>
                    <a:pt x="266" y="1186"/>
                    <a:pt x="605" y="1186"/>
                  </a:cubicBezTo>
                  <a:cubicBezTo>
                    <a:pt x="931" y="1186"/>
                    <a:pt x="1198" y="919"/>
                    <a:pt x="1198" y="593"/>
                  </a:cubicBezTo>
                  <a:cubicBezTo>
                    <a:pt x="1198" y="266"/>
                    <a:pt x="931" y="0"/>
                    <a:pt x="60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62"/>
            <p:cNvSpPr/>
            <p:nvPr/>
          </p:nvSpPr>
          <p:spPr>
            <a:xfrm>
              <a:off x="4406975" y="3862050"/>
              <a:ext cx="106775" cy="91425"/>
            </a:xfrm>
            <a:custGeom>
              <a:avLst/>
              <a:gdLst/>
              <a:ahLst/>
              <a:cxnLst/>
              <a:rect l="l" t="t" r="r" b="b"/>
              <a:pathLst>
                <a:path w="4271" h="3657" extrusionOk="0">
                  <a:moveTo>
                    <a:pt x="2422" y="0"/>
                  </a:moveTo>
                  <a:cubicBezTo>
                    <a:pt x="1974" y="0"/>
                    <a:pt x="1519" y="166"/>
                    <a:pt x="1149" y="536"/>
                  </a:cubicBezTo>
                  <a:cubicBezTo>
                    <a:pt x="0" y="1685"/>
                    <a:pt x="823" y="3657"/>
                    <a:pt x="2456" y="3657"/>
                  </a:cubicBezTo>
                  <a:cubicBezTo>
                    <a:pt x="3448" y="3645"/>
                    <a:pt x="4258" y="2834"/>
                    <a:pt x="4270" y="1842"/>
                  </a:cubicBezTo>
                  <a:cubicBezTo>
                    <a:pt x="4270" y="735"/>
                    <a:pt x="3364" y="0"/>
                    <a:pt x="242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62"/>
            <p:cNvSpPr/>
            <p:nvPr/>
          </p:nvSpPr>
          <p:spPr>
            <a:xfrm>
              <a:off x="4453225" y="3892975"/>
              <a:ext cx="29675" cy="29650"/>
            </a:xfrm>
            <a:custGeom>
              <a:avLst/>
              <a:gdLst/>
              <a:ahLst/>
              <a:cxnLst/>
              <a:rect l="l" t="t" r="r" b="b"/>
              <a:pathLst>
                <a:path w="1187" h="1186" extrusionOk="0">
                  <a:moveTo>
                    <a:pt x="594" y="0"/>
                  </a:moveTo>
                  <a:cubicBezTo>
                    <a:pt x="267" y="0"/>
                    <a:pt x="1" y="266"/>
                    <a:pt x="1" y="593"/>
                  </a:cubicBezTo>
                  <a:cubicBezTo>
                    <a:pt x="1" y="920"/>
                    <a:pt x="267" y="1186"/>
                    <a:pt x="594" y="1186"/>
                  </a:cubicBezTo>
                  <a:cubicBezTo>
                    <a:pt x="920" y="1186"/>
                    <a:pt x="1186" y="920"/>
                    <a:pt x="1186" y="593"/>
                  </a:cubicBezTo>
                  <a:cubicBezTo>
                    <a:pt x="1186" y="266"/>
                    <a:pt x="920" y="0"/>
                    <a:pt x="59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62"/>
            <p:cNvSpPr/>
            <p:nvPr/>
          </p:nvSpPr>
          <p:spPr>
            <a:xfrm>
              <a:off x="3776725" y="3500875"/>
              <a:ext cx="106475" cy="91200"/>
            </a:xfrm>
            <a:custGeom>
              <a:avLst/>
              <a:gdLst/>
              <a:ahLst/>
              <a:cxnLst/>
              <a:rect l="l" t="t" r="r" b="b"/>
              <a:pathLst>
                <a:path w="4259" h="3648" extrusionOk="0">
                  <a:moveTo>
                    <a:pt x="2422" y="0"/>
                  </a:moveTo>
                  <a:cubicBezTo>
                    <a:pt x="1974" y="0"/>
                    <a:pt x="1518" y="167"/>
                    <a:pt x="1150" y="539"/>
                  </a:cubicBezTo>
                  <a:cubicBezTo>
                    <a:pt x="0" y="1688"/>
                    <a:pt x="811" y="3648"/>
                    <a:pt x="2432" y="3648"/>
                  </a:cubicBezTo>
                  <a:cubicBezTo>
                    <a:pt x="3436" y="3648"/>
                    <a:pt x="4258" y="2838"/>
                    <a:pt x="4258" y="1821"/>
                  </a:cubicBezTo>
                  <a:cubicBezTo>
                    <a:pt x="4258" y="726"/>
                    <a:pt x="3357" y="0"/>
                    <a:pt x="242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62"/>
            <p:cNvSpPr/>
            <p:nvPr/>
          </p:nvSpPr>
          <p:spPr>
            <a:xfrm>
              <a:off x="3822700" y="3531575"/>
              <a:ext cx="29650" cy="29975"/>
            </a:xfrm>
            <a:custGeom>
              <a:avLst/>
              <a:gdLst/>
              <a:ahLst/>
              <a:cxnLst/>
              <a:rect l="l" t="t" r="r" b="b"/>
              <a:pathLst>
                <a:path w="1186" h="1199" extrusionOk="0">
                  <a:moveTo>
                    <a:pt x="593" y="1"/>
                  </a:moveTo>
                  <a:cubicBezTo>
                    <a:pt x="266" y="1"/>
                    <a:pt x="0" y="267"/>
                    <a:pt x="0" y="593"/>
                  </a:cubicBezTo>
                  <a:cubicBezTo>
                    <a:pt x="0" y="932"/>
                    <a:pt x="266" y="1198"/>
                    <a:pt x="593" y="1198"/>
                  </a:cubicBezTo>
                  <a:cubicBezTo>
                    <a:pt x="919" y="1198"/>
                    <a:pt x="1186" y="932"/>
                    <a:pt x="1186" y="593"/>
                  </a:cubicBezTo>
                  <a:cubicBezTo>
                    <a:pt x="1186" y="267"/>
                    <a:pt x="919" y="1"/>
                    <a:pt x="59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62"/>
            <p:cNvSpPr/>
            <p:nvPr/>
          </p:nvSpPr>
          <p:spPr>
            <a:xfrm>
              <a:off x="3932850" y="3193725"/>
              <a:ext cx="134825" cy="115300"/>
            </a:xfrm>
            <a:custGeom>
              <a:avLst/>
              <a:gdLst/>
              <a:ahLst/>
              <a:cxnLst/>
              <a:rect l="l" t="t" r="r" b="b"/>
              <a:pathLst>
                <a:path w="5393" h="4612" extrusionOk="0">
                  <a:moveTo>
                    <a:pt x="3064" y="1"/>
                  </a:moveTo>
                  <a:cubicBezTo>
                    <a:pt x="2496" y="1"/>
                    <a:pt x="1918" y="211"/>
                    <a:pt x="1449" y="680"/>
                  </a:cubicBezTo>
                  <a:cubicBezTo>
                    <a:pt x="1" y="2128"/>
                    <a:pt x="1033" y="4611"/>
                    <a:pt x="3067" y="4611"/>
                  </a:cubicBezTo>
                  <a:cubicBezTo>
                    <a:pt x="3072" y="4611"/>
                    <a:pt x="3077" y="4611"/>
                    <a:pt x="3082" y="4611"/>
                  </a:cubicBezTo>
                  <a:cubicBezTo>
                    <a:pt x="4352" y="4611"/>
                    <a:pt x="5380" y="3583"/>
                    <a:pt x="5392" y="2313"/>
                  </a:cubicBezTo>
                  <a:cubicBezTo>
                    <a:pt x="5392" y="921"/>
                    <a:pt x="4251" y="1"/>
                    <a:pt x="306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62"/>
            <p:cNvSpPr/>
            <p:nvPr/>
          </p:nvSpPr>
          <p:spPr>
            <a:xfrm>
              <a:off x="3973900" y="3224625"/>
              <a:ext cx="62925" cy="53900"/>
            </a:xfrm>
            <a:custGeom>
              <a:avLst/>
              <a:gdLst/>
              <a:ahLst/>
              <a:cxnLst/>
              <a:rect l="l" t="t" r="r" b="b"/>
              <a:pathLst>
                <a:path w="2517" h="2156" extrusionOk="0">
                  <a:moveTo>
                    <a:pt x="1440" y="0"/>
                  </a:moveTo>
                  <a:cubicBezTo>
                    <a:pt x="484" y="0"/>
                    <a:pt x="0" y="1162"/>
                    <a:pt x="678" y="1839"/>
                  </a:cubicBezTo>
                  <a:cubicBezTo>
                    <a:pt x="896" y="2058"/>
                    <a:pt x="1165" y="2155"/>
                    <a:pt x="1429" y="2155"/>
                  </a:cubicBezTo>
                  <a:cubicBezTo>
                    <a:pt x="1984" y="2155"/>
                    <a:pt x="2517" y="1724"/>
                    <a:pt x="2517" y="1077"/>
                  </a:cubicBezTo>
                  <a:cubicBezTo>
                    <a:pt x="2517" y="484"/>
                    <a:pt x="2045" y="0"/>
                    <a:pt x="144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62"/>
            <p:cNvSpPr/>
            <p:nvPr/>
          </p:nvSpPr>
          <p:spPr>
            <a:xfrm>
              <a:off x="3880150" y="4042800"/>
              <a:ext cx="106475" cy="91225"/>
            </a:xfrm>
            <a:custGeom>
              <a:avLst/>
              <a:gdLst/>
              <a:ahLst/>
              <a:cxnLst/>
              <a:rect l="l" t="t" r="r" b="b"/>
              <a:pathLst>
                <a:path w="4259" h="3649" extrusionOk="0">
                  <a:moveTo>
                    <a:pt x="2428" y="1"/>
                  </a:moveTo>
                  <a:cubicBezTo>
                    <a:pt x="1979" y="1"/>
                    <a:pt x="1522" y="167"/>
                    <a:pt x="1150" y="540"/>
                  </a:cubicBezTo>
                  <a:cubicBezTo>
                    <a:pt x="0" y="1677"/>
                    <a:pt x="811" y="3648"/>
                    <a:pt x="2432" y="3648"/>
                  </a:cubicBezTo>
                  <a:cubicBezTo>
                    <a:pt x="3436" y="3648"/>
                    <a:pt x="4259" y="2826"/>
                    <a:pt x="4259" y="1822"/>
                  </a:cubicBezTo>
                  <a:cubicBezTo>
                    <a:pt x="4259" y="726"/>
                    <a:pt x="3363" y="1"/>
                    <a:pt x="242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62"/>
            <p:cNvSpPr/>
            <p:nvPr/>
          </p:nvSpPr>
          <p:spPr>
            <a:xfrm>
              <a:off x="3920975" y="4073525"/>
              <a:ext cx="35100" cy="29800"/>
            </a:xfrm>
            <a:custGeom>
              <a:avLst/>
              <a:gdLst/>
              <a:ahLst/>
              <a:cxnLst/>
              <a:rect l="l" t="t" r="r" b="b"/>
              <a:pathLst>
                <a:path w="1404" h="1192" extrusionOk="0">
                  <a:moveTo>
                    <a:pt x="799" y="0"/>
                  </a:moveTo>
                  <a:cubicBezTo>
                    <a:pt x="267" y="0"/>
                    <a:pt x="1" y="641"/>
                    <a:pt x="376" y="1016"/>
                  </a:cubicBezTo>
                  <a:cubicBezTo>
                    <a:pt x="497" y="1137"/>
                    <a:pt x="645" y="1191"/>
                    <a:pt x="792" y="1191"/>
                  </a:cubicBezTo>
                  <a:cubicBezTo>
                    <a:pt x="1099" y="1191"/>
                    <a:pt x="1396" y="953"/>
                    <a:pt x="1404" y="593"/>
                  </a:cubicBezTo>
                  <a:cubicBezTo>
                    <a:pt x="1404" y="266"/>
                    <a:pt x="1126" y="0"/>
                    <a:pt x="79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62"/>
            <p:cNvSpPr/>
            <p:nvPr/>
          </p:nvSpPr>
          <p:spPr>
            <a:xfrm>
              <a:off x="4241250" y="4225850"/>
              <a:ext cx="106775" cy="91425"/>
            </a:xfrm>
            <a:custGeom>
              <a:avLst/>
              <a:gdLst/>
              <a:ahLst/>
              <a:cxnLst/>
              <a:rect l="l" t="t" r="r" b="b"/>
              <a:pathLst>
                <a:path w="4271" h="3657" extrusionOk="0">
                  <a:moveTo>
                    <a:pt x="2423" y="0"/>
                  </a:moveTo>
                  <a:cubicBezTo>
                    <a:pt x="1975" y="0"/>
                    <a:pt x="1520" y="166"/>
                    <a:pt x="1149" y="536"/>
                  </a:cubicBezTo>
                  <a:cubicBezTo>
                    <a:pt x="0" y="1685"/>
                    <a:pt x="823" y="3657"/>
                    <a:pt x="2444" y="3657"/>
                  </a:cubicBezTo>
                  <a:cubicBezTo>
                    <a:pt x="3448" y="3657"/>
                    <a:pt x="4258" y="2834"/>
                    <a:pt x="4270" y="1830"/>
                  </a:cubicBezTo>
                  <a:cubicBezTo>
                    <a:pt x="4270" y="732"/>
                    <a:pt x="3365" y="0"/>
                    <a:pt x="24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62"/>
            <p:cNvSpPr/>
            <p:nvPr/>
          </p:nvSpPr>
          <p:spPr>
            <a:xfrm>
              <a:off x="4287500" y="4256775"/>
              <a:ext cx="29675" cy="29675"/>
            </a:xfrm>
            <a:custGeom>
              <a:avLst/>
              <a:gdLst/>
              <a:ahLst/>
              <a:cxnLst/>
              <a:rect l="l" t="t" r="r" b="b"/>
              <a:pathLst>
                <a:path w="1187" h="1187" extrusionOk="0">
                  <a:moveTo>
                    <a:pt x="594" y="1"/>
                  </a:moveTo>
                  <a:cubicBezTo>
                    <a:pt x="267" y="1"/>
                    <a:pt x="1" y="267"/>
                    <a:pt x="1" y="593"/>
                  </a:cubicBezTo>
                  <a:cubicBezTo>
                    <a:pt x="1" y="920"/>
                    <a:pt x="267" y="1186"/>
                    <a:pt x="594" y="1186"/>
                  </a:cubicBezTo>
                  <a:cubicBezTo>
                    <a:pt x="920" y="1186"/>
                    <a:pt x="1186" y="920"/>
                    <a:pt x="1186" y="593"/>
                  </a:cubicBezTo>
                  <a:cubicBezTo>
                    <a:pt x="1186" y="267"/>
                    <a:pt x="920" y="1"/>
                    <a:pt x="59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62"/>
            <p:cNvSpPr/>
            <p:nvPr/>
          </p:nvSpPr>
          <p:spPr>
            <a:xfrm>
              <a:off x="2013925" y="3819400"/>
              <a:ext cx="106475" cy="91425"/>
            </a:xfrm>
            <a:custGeom>
              <a:avLst/>
              <a:gdLst/>
              <a:ahLst/>
              <a:cxnLst/>
              <a:rect l="l" t="t" r="r" b="b"/>
              <a:pathLst>
                <a:path w="4259" h="3657" extrusionOk="0">
                  <a:moveTo>
                    <a:pt x="2421" y="0"/>
                  </a:moveTo>
                  <a:cubicBezTo>
                    <a:pt x="1974" y="0"/>
                    <a:pt x="1520" y="166"/>
                    <a:pt x="1149" y="536"/>
                  </a:cubicBezTo>
                  <a:cubicBezTo>
                    <a:pt x="0" y="1685"/>
                    <a:pt x="811" y="3645"/>
                    <a:pt x="2432" y="3657"/>
                  </a:cubicBezTo>
                  <a:cubicBezTo>
                    <a:pt x="3436" y="3645"/>
                    <a:pt x="4258" y="2834"/>
                    <a:pt x="4258" y="1830"/>
                  </a:cubicBezTo>
                  <a:cubicBezTo>
                    <a:pt x="4258" y="732"/>
                    <a:pt x="3358" y="0"/>
                    <a:pt x="2421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62"/>
            <p:cNvSpPr/>
            <p:nvPr/>
          </p:nvSpPr>
          <p:spPr>
            <a:xfrm>
              <a:off x="2059875" y="3850025"/>
              <a:ext cx="29675" cy="29975"/>
            </a:xfrm>
            <a:custGeom>
              <a:avLst/>
              <a:gdLst/>
              <a:ahLst/>
              <a:cxnLst/>
              <a:rect l="l" t="t" r="r" b="b"/>
              <a:pathLst>
                <a:path w="1187" h="1199" extrusionOk="0">
                  <a:moveTo>
                    <a:pt x="594" y="1"/>
                  </a:moveTo>
                  <a:cubicBezTo>
                    <a:pt x="267" y="1"/>
                    <a:pt x="1" y="279"/>
                    <a:pt x="1" y="605"/>
                  </a:cubicBezTo>
                  <a:cubicBezTo>
                    <a:pt x="1" y="932"/>
                    <a:pt x="267" y="1198"/>
                    <a:pt x="594" y="1198"/>
                  </a:cubicBezTo>
                  <a:cubicBezTo>
                    <a:pt x="920" y="1198"/>
                    <a:pt x="1186" y="932"/>
                    <a:pt x="1186" y="605"/>
                  </a:cubicBezTo>
                  <a:cubicBezTo>
                    <a:pt x="1186" y="279"/>
                    <a:pt x="920" y="1"/>
                    <a:pt x="59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62"/>
            <p:cNvSpPr/>
            <p:nvPr/>
          </p:nvSpPr>
          <p:spPr>
            <a:xfrm>
              <a:off x="1937700" y="3572625"/>
              <a:ext cx="106475" cy="91450"/>
            </a:xfrm>
            <a:custGeom>
              <a:avLst/>
              <a:gdLst/>
              <a:ahLst/>
              <a:cxnLst/>
              <a:rect l="l" t="t" r="r" b="b"/>
              <a:pathLst>
                <a:path w="4259" h="3658" extrusionOk="0">
                  <a:moveTo>
                    <a:pt x="2421" y="0"/>
                  </a:moveTo>
                  <a:cubicBezTo>
                    <a:pt x="1975" y="0"/>
                    <a:pt x="1520" y="166"/>
                    <a:pt x="1150" y="536"/>
                  </a:cubicBezTo>
                  <a:cubicBezTo>
                    <a:pt x="1" y="1685"/>
                    <a:pt x="811" y="3657"/>
                    <a:pt x="2432" y="3657"/>
                  </a:cubicBezTo>
                  <a:cubicBezTo>
                    <a:pt x="3436" y="3657"/>
                    <a:pt x="4259" y="2834"/>
                    <a:pt x="4259" y="1830"/>
                  </a:cubicBezTo>
                  <a:cubicBezTo>
                    <a:pt x="4259" y="732"/>
                    <a:pt x="3359" y="0"/>
                    <a:pt x="2421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62"/>
            <p:cNvSpPr/>
            <p:nvPr/>
          </p:nvSpPr>
          <p:spPr>
            <a:xfrm>
              <a:off x="1978525" y="3603550"/>
              <a:ext cx="34825" cy="29825"/>
            </a:xfrm>
            <a:custGeom>
              <a:avLst/>
              <a:gdLst/>
              <a:ahLst/>
              <a:cxnLst/>
              <a:rect l="l" t="t" r="r" b="b"/>
              <a:pathLst>
                <a:path w="1393" h="1193" extrusionOk="0">
                  <a:moveTo>
                    <a:pt x="799" y="1"/>
                  </a:moveTo>
                  <a:cubicBezTo>
                    <a:pt x="267" y="1"/>
                    <a:pt x="1" y="642"/>
                    <a:pt x="376" y="1017"/>
                  </a:cubicBezTo>
                  <a:cubicBezTo>
                    <a:pt x="497" y="1138"/>
                    <a:pt x="646" y="1192"/>
                    <a:pt x="792" y="1192"/>
                  </a:cubicBezTo>
                  <a:cubicBezTo>
                    <a:pt x="1098" y="1192"/>
                    <a:pt x="1392" y="954"/>
                    <a:pt x="1392" y="593"/>
                  </a:cubicBezTo>
                  <a:cubicBezTo>
                    <a:pt x="1392" y="267"/>
                    <a:pt x="1126" y="1"/>
                    <a:pt x="799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62"/>
            <p:cNvSpPr/>
            <p:nvPr/>
          </p:nvSpPr>
          <p:spPr>
            <a:xfrm>
              <a:off x="2124300" y="4295300"/>
              <a:ext cx="138525" cy="118450"/>
            </a:xfrm>
            <a:custGeom>
              <a:avLst/>
              <a:gdLst/>
              <a:ahLst/>
              <a:cxnLst/>
              <a:rect l="l" t="t" r="r" b="b"/>
              <a:pathLst>
                <a:path w="5541" h="4738" extrusionOk="0">
                  <a:moveTo>
                    <a:pt x="3156" y="1"/>
                  </a:moveTo>
                  <a:cubicBezTo>
                    <a:pt x="2575" y="1"/>
                    <a:pt x="1982" y="216"/>
                    <a:pt x="1501" y="698"/>
                  </a:cubicBezTo>
                  <a:cubicBezTo>
                    <a:pt x="1" y="2185"/>
                    <a:pt x="1065" y="4738"/>
                    <a:pt x="3170" y="4738"/>
                  </a:cubicBezTo>
                  <a:cubicBezTo>
                    <a:pt x="4476" y="4738"/>
                    <a:pt x="5529" y="3673"/>
                    <a:pt x="5541" y="2367"/>
                  </a:cubicBezTo>
                  <a:cubicBezTo>
                    <a:pt x="5541" y="943"/>
                    <a:pt x="4373" y="1"/>
                    <a:pt x="315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62"/>
            <p:cNvSpPr/>
            <p:nvPr/>
          </p:nvSpPr>
          <p:spPr>
            <a:xfrm>
              <a:off x="2165425" y="4326025"/>
              <a:ext cx="66575" cy="57050"/>
            </a:xfrm>
            <a:custGeom>
              <a:avLst/>
              <a:gdLst/>
              <a:ahLst/>
              <a:cxnLst/>
              <a:rect l="l" t="t" r="r" b="b"/>
              <a:pathLst>
                <a:path w="2663" h="2282" extrusionOk="0">
                  <a:moveTo>
                    <a:pt x="1525" y="1"/>
                  </a:moveTo>
                  <a:cubicBezTo>
                    <a:pt x="509" y="1"/>
                    <a:pt x="1" y="1223"/>
                    <a:pt x="714" y="1948"/>
                  </a:cubicBezTo>
                  <a:cubicBezTo>
                    <a:pt x="948" y="2179"/>
                    <a:pt x="1234" y="2282"/>
                    <a:pt x="1514" y="2282"/>
                  </a:cubicBezTo>
                  <a:cubicBezTo>
                    <a:pt x="2101" y="2282"/>
                    <a:pt x="2662" y="1826"/>
                    <a:pt x="2662" y="1138"/>
                  </a:cubicBezTo>
                  <a:cubicBezTo>
                    <a:pt x="2662" y="509"/>
                    <a:pt x="2154" y="1"/>
                    <a:pt x="152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62"/>
            <p:cNvSpPr/>
            <p:nvPr/>
          </p:nvSpPr>
          <p:spPr>
            <a:xfrm>
              <a:off x="2600925" y="3530650"/>
              <a:ext cx="138525" cy="118600"/>
            </a:xfrm>
            <a:custGeom>
              <a:avLst/>
              <a:gdLst/>
              <a:ahLst/>
              <a:cxnLst/>
              <a:rect l="l" t="t" r="r" b="b"/>
              <a:pathLst>
                <a:path w="5541" h="4744" extrusionOk="0">
                  <a:moveTo>
                    <a:pt x="3156" y="1"/>
                  </a:moveTo>
                  <a:cubicBezTo>
                    <a:pt x="2574" y="1"/>
                    <a:pt x="1982" y="218"/>
                    <a:pt x="1500" y="703"/>
                  </a:cubicBezTo>
                  <a:cubicBezTo>
                    <a:pt x="0" y="2191"/>
                    <a:pt x="1065" y="4743"/>
                    <a:pt x="3169" y="4743"/>
                  </a:cubicBezTo>
                  <a:cubicBezTo>
                    <a:pt x="4476" y="4731"/>
                    <a:pt x="5528" y="3679"/>
                    <a:pt x="5540" y="2372"/>
                  </a:cubicBezTo>
                  <a:cubicBezTo>
                    <a:pt x="5540" y="949"/>
                    <a:pt x="4373" y="1"/>
                    <a:pt x="315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62"/>
            <p:cNvSpPr/>
            <p:nvPr/>
          </p:nvSpPr>
          <p:spPr>
            <a:xfrm>
              <a:off x="2651725" y="3561525"/>
              <a:ext cx="56875" cy="56875"/>
            </a:xfrm>
            <a:custGeom>
              <a:avLst/>
              <a:gdLst/>
              <a:ahLst/>
              <a:cxnLst/>
              <a:rect l="l" t="t" r="r" b="b"/>
              <a:pathLst>
                <a:path w="2275" h="2275" extrusionOk="0">
                  <a:moveTo>
                    <a:pt x="1137" y="0"/>
                  </a:moveTo>
                  <a:cubicBezTo>
                    <a:pt x="508" y="0"/>
                    <a:pt x="0" y="508"/>
                    <a:pt x="0" y="1137"/>
                  </a:cubicBezTo>
                  <a:cubicBezTo>
                    <a:pt x="0" y="1766"/>
                    <a:pt x="508" y="2274"/>
                    <a:pt x="1137" y="2274"/>
                  </a:cubicBezTo>
                  <a:cubicBezTo>
                    <a:pt x="1766" y="2274"/>
                    <a:pt x="2275" y="1766"/>
                    <a:pt x="2275" y="1137"/>
                  </a:cubicBezTo>
                  <a:cubicBezTo>
                    <a:pt x="2275" y="508"/>
                    <a:pt x="1766" y="0"/>
                    <a:pt x="1137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62"/>
            <p:cNvSpPr/>
            <p:nvPr/>
          </p:nvSpPr>
          <p:spPr>
            <a:xfrm>
              <a:off x="4484075" y="1975325"/>
              <a:ext cx="96200" cy="82375"/>
            </a:xfrm>
            <a:custGeom>
              <a:avLst/>
              <a:gdLst/>
              <a:ahLst/>
              <a:cxnLst/>
              <a:rect l="l" t="t" r="r" b="b"/>
              <a:pathLst>
                <a:path w="3848" h="3295" extrusionOk="0">
                  <a:moveTo>
                    <a:pt x="2202" y="1"/>
                  </a:moveTo>
                  <a:cubicBezTo>
                    <a:pt x="727" y="1"/>
                    <a:pt x="1" y="1779"/>
                    <a:pt x="1029" y="2807"/>
                  </a:cubicBezTo>
                  <a:cubicBezTo>
                    <a:pt x="1365" y="3144"/>
                    <a:pt x="1779" y="3294"/>
                    <a:pt x="2185" y="3294"/>
                  </a:cubicBezTo>
                  <a:cubicBezTo>
                    <a:pt x="3034" y="3294"/>
                    <a:pt x="3847" y="2636"/>
                    <a:pt x="3847" y="1646"/>
                  </a:cubicBezTo>
                  <a:cubicBezTo>
                    <a:pt x="3847" y="739"/>
                    <a:pt x="3110" y="1"/>
                    <a:pt x="220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44" name="Google Shape;5544;p62"/>
          <p:cNvGrpSpPr/>
          <p:nvPr/>
        </p:nvGrpSpPr>
        <p:grpSpPr>
          <a:xfrm>
            <a:off x="6064392" y="3070557"/>
            <a:ext cx="587865" cy="517731"/>
            <a:chOff x="6000718" y="3070557"/>
            <a:chExt cx="587865" cy="517731"/>
          </a:xfrm>
        </p:grpSpPr>
        <p:sp>
          <p:nvSpPr>
            <p:cNvPr id="5545" name="Google Shape;5545;p62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62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62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62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62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62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62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62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62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62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55" name="Google Shape;5555;p62"/>
          <p:cNvGrpSpPr/>
          <p:nvPr/>
        </p:nvGrpSpPr>
        <p:grpSpPr>
          <a:xfrm>
            <a:off x="6079197" y="3714217"/>
            <a:ext cx="557665" cy="516387"/>
            <a:chOff x="6015523" y="3714217"/>
            <a:chExt cx="557665" cy="516387"/>
          </a:xfrm>
        </p:grpSpPr>
        <p:grpSp>
          <p:nvGrpSpPr>
            <p:cNvPr id="5556" name="Google Shape;5556;p62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5557" name="Google Shape;5557;p62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8" name="Google Shape;5558;p62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9" name="Google Shape;5559;p62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0" name="Google Shape;5560;p62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1" name="Google Shape;5561;p62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2" name="Google Shape;5562;p62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3" name="Google Shape;5563;p62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4" name="Google Shape;5564;p62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5" name="Google Shape;5565;p62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6" name="Google Shape;5566;p62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567" name="Google Shape;5567;p62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68" name="Google Shape;5568;p62"/>
          <p:cNvGrpSpPr/>
          <p:nvPr/>
        </p:nvGrpSpPr>
        <p:grpSpPr>
          <a:xfrm>
            <a:off x="6707979" y="3073628"/>
            <a:ext cx="576302" cy="511871"/>
            <a:chOff x="6644304" y="3073628"/>
            <a:chExt cx="576302" cy="511871"/>
          </a:xfrm>
        </p:grpSpPr>
        <p:grpSp>
          <p:nvGrpSpPr>
            <p:cNvPr id="5569" name="Google Shape;5569;p62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5570" name="Google Shape;5570;p62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5571" name="Google Shape;5571;p62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72" name="Google Shape;5572;p62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73" name="Google Shape;5573;p62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74" name="Google Shape;5574;p62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75" name="Google Shape;5575;p62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576" name="Google Shape;5576;p62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7" name="Google Shape;5577;p62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8" name="Google Shape;5578;p62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9" name="Google Shape;5579;p62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580" name="Google Shape;5580;p62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81" name="Google Shape;5581;p62"/>
          <p:cNvGrpSpPr/>
          <p:nvPr/>
        </p:nvGrpSpPr>
        <p:grpSpPr>
          <a:xfrm>
            <a:off x="6715725" y="3714143"/>
            <a:ext cx="560636" cy="516497"/>
            <a:chOff x="6652051" y="3714143"/>
            <a:chExt cx="560636" cy="516497"/>
          </a:xfrm>
        </p:grpSpPr>
        <p:grpSp>
          <p:nvGrpSpPr>
            <p:cNvPr id="5582" name="Google Shape;5582;p62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5583" name="Google Shape;5583;p62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5584" name="Google Shape;5584;p62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85" name="Google Shape;5585;p62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86" name="Google Shape;5586;p62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87" name="Google Shape;5587;p62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88" name="Google Shape;5588;p62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89" name="Google Shape;5589;p62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90" name="Google Shape;5590;p62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91" name="Google Shape;5591;p62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92" name="Google Shape;5592;p62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593" name="Google Shape;5593;p62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4" name="Google Shape;5594;p62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5" name="Google Shape;5595;p62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6" name="Google Shape;5596;p62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597" name="Google Shape;5597;p62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98" name="Google Shape;5598;p62"/>
          <p:cNvGrpSpPr/>
          <p:nvPr/>
        </p:nvGrpSpPr>
        <p:grpSpPr>
          <a:xfrm>
            <a:off x="726609" y="1192826"/>
            <a:ext cx="2665073" cy="1317140"/>
            <a:chOff x="793334" y="1192826"/>
            <a:chExt cx="2665073" cy="1317140"/>
          </a:xfrm>
        </p:grpSpPr>
        <p:sp>
          <p:nvSpPr>
            <p:cNvPr id="5599" name="Google Shape;5599;p62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62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62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62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62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62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62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62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62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62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62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62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62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62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62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62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62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62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62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62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62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62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62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62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62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62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62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62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62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62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62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62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62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62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62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62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62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62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62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62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62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62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62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62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62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62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62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62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62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62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62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62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62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62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62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62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62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62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62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62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62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62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62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62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62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62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62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62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62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62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62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62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62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62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62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62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62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62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62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62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62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62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62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62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62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62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62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62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62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62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62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62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62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62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62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62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62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62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62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62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62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62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62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62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62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62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62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62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62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62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62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62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62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62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62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62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62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62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62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62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62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62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62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62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62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62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62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62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62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62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62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62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62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62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62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62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62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62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62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62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62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62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62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62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62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62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62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62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62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62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62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62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62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62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62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62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62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62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62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62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62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62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62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62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62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62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62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62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62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62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62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62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62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62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62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62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62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62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62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62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62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62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62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62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62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62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62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62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62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62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62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62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62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62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62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62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62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62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62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62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62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62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62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62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62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62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62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62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62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62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62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62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62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62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62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62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62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62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62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62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62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62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62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62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62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62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62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62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62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62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62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62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62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62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62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62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62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62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62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62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62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62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62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62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62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62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62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62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62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62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62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62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62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62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62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62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62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62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62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62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62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62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62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62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62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62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62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62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62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62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62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62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62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62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62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62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62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62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62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62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62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62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62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62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62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62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62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62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62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62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62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62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62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62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62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62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62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62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62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62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62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62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62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62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62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62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62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62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62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62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62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62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62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62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62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62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62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62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62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62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62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62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62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62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62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62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62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62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62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62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62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62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62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62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62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62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62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62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62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62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62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62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62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62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62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62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62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62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62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62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62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62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62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62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62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62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62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62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62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62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62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62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62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62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62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62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62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62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62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62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62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62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62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62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62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62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62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62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62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62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62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62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62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62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62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62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62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62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62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62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62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62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62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62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62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62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62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62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62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62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62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62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62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62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62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62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62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62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62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62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62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62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62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62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62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62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62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62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62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62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62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62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62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62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62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62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62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62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62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62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62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62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62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62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62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62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62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62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62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62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62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62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62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62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62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62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62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62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62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62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62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62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62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62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62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62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62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62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62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62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62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62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62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62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62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62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62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62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62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62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62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62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62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62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62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62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62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62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62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62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62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62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62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62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62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62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62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62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62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62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62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62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62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62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62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62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62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62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62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62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62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62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62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62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62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62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62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62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62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62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62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62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62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62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62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62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62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62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62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62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62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62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62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62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62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62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62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62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62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62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62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62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62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62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62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62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62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62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62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62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62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62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62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62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62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62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62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62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62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62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62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62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62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62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62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62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62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62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62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62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62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62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62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62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62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62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62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62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62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62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62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62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62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62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62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62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62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62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62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62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62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62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62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62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62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62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62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62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62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62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62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62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62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62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62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62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62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62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62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62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62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62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62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62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62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62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62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62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62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62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62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62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62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62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62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62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62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62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62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62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62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62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62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62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62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62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62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62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62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62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62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62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62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62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62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62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62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62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62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62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62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62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62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62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62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62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62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62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62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62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62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62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62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62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62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62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62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62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62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62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62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62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62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62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62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62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62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62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62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62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62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62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62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62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62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62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62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62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62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62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62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62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62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62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62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62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62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62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62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62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62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62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62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62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62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62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62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62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62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62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62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62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62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62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62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62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62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62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62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62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62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62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62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62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62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62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62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62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62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62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62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62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62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62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62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62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62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62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62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62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62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62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62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62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62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62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62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62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62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62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62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62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62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62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62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62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62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62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62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62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62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62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62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62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62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62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62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62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62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62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62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62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62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62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62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62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62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62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62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62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62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62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62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62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62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62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62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62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62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62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62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62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62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62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62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62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62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62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62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62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62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62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62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62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62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62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62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62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62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62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62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62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62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62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62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62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62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62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62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62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62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62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62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62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62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62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62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62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62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62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62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62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62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62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62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62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62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62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62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62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62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62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62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62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62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62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62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62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62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62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62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62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62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62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62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62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62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62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62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62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62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62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62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62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62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62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62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62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62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62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62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62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62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62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62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62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62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62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62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62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62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62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62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62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62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62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62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62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62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62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62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62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62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62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62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62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62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62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62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62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62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62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62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62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62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62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62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62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62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62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62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62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62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62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62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62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62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62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62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62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62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62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62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62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62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62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62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62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62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62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62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62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62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62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62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62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62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62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62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62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62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62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62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62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62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62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62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62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62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62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62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62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62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62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62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62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62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62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62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62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62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62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62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62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62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62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62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62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62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62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62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62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62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62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62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62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62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62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62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62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62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62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62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62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62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62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62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62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62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62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62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62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62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62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62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62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62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62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62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62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62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62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62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62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62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62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62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62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62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62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62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62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62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62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62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62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62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62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62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62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62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62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62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62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62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62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62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62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62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62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62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62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62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62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62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62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62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62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62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62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62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62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62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62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62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62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62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62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62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62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62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62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62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62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62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62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62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62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62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62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62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62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62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62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62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62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62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62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62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62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62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62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62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62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62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62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62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62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62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62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62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62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62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62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62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62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62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62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62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62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62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62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62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62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62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62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62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62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62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62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62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62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62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62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62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62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62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62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62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62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62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62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62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62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62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62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62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62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62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62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62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62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62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62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62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62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62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62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62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62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62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62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62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62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62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62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62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62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62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62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62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62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62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62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62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62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62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62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62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62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62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62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62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62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62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62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62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62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62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62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62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62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62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62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62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62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62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62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62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62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62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62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62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62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62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62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62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62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62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62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62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62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62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62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62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62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62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62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62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62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62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62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62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62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62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62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62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62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62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62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62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62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62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62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62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62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62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62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62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62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62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62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62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62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62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62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62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62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62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62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62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62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62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62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62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62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62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62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62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62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62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62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62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62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62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62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62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62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62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62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62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62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62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62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62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62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62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62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62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62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62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62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62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62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62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62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62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62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62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62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62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62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62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62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62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62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62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62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62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62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62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62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62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62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62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62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62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62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62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62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62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62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62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62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62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62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62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62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62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62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62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62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62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62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62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62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62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62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62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62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62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62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62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62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62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62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62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62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62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62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62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62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62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62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62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62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62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62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62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62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62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62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62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62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62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62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62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62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62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62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62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62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62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62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62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62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62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62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62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62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62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62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62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62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62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62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62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62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62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62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62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62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62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62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62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62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62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62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62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62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62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62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62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62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62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62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62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62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62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62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62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62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62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62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62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62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62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62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62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62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62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62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62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62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62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62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62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62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62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62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62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62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62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62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62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62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62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62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62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62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62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62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62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62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62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62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62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62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62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62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62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62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62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62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62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62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62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62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62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62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62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62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62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62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62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62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62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62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62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62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62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62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62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62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62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62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62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62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62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62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62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62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62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62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62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62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62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62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62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62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62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62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62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62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62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62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62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62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62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62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62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62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62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62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62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62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62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62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62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62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62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62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62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62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62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62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62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62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62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62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62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62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62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62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62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62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62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62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62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62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62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62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62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62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62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62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62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62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62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62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62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62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62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62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62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62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62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62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62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62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62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62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62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62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62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62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62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62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62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62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62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62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62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62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62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62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62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62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62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62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62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62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62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62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62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62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62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62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62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62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62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62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62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62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62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62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62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62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62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62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62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62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62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62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62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62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62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62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62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62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62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62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62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62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62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62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62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62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62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62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62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62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62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62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62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62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62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62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62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62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62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62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62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62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62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62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62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62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62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62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62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62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62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62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62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62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62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62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62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62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62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62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62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62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62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62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62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62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62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62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62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62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62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62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62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62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62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62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62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62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62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62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62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62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62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62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62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62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62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62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62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62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62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62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62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62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62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62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62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62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62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62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62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62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62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62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62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62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62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62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62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62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62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62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62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62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62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62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62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62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62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62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62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62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62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62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62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62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62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62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62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62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62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62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62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62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62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62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62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62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62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62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62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62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62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62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62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62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62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62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62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62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62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62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62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62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62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62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62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62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62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62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62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62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62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62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62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62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62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62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62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62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62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62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62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62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62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62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62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62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62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62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62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62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62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62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62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62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62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62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62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62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62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62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62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62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62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62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62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62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62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62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62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62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62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62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62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62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62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62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62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62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62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62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62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62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62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62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62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62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62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62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62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62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62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62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62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62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62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62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62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62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62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62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62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62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62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62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62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62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62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62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62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62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62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62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62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62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62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62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62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62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62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62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62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62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62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62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62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62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62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62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62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62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62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62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62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62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62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62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62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62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62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62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62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62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62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62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62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62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62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62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62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62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62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62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62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62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62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62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62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62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62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62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62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62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62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62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62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62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62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62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62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62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62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62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62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62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62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62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62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62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62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62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62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62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62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62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62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62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62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62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62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62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62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62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62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62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62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62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62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62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62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62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62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62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62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62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62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62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62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62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62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62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62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62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62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62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62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62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62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62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62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62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62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62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62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62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62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62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62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62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62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62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62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62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62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62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62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62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62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62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62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62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62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62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62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62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62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62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62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62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62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62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62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62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62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62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62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62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62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62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62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62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62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62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62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62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62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62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62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62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62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62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62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62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62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62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62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62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62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62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62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62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62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62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62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62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62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62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62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62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62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62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62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62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62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62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62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62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62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62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62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62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62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62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62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62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62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62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62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62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62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62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62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62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62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62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62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62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62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62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62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62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62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62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62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62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62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62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62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62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62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62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62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62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62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62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62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62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62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62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62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62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62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62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62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62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62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62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62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62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62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62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62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62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62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62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62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62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62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62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62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62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62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62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62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62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62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62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62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62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62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62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62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62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62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62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62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62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62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62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62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62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62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62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62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62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62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62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62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62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62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62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62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62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62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62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62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62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62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62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62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62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62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62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62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62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62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62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62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62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62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62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62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62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62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62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62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62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62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62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62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62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62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62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62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62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62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62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62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62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62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62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62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62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62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62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62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62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62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62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62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62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62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62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62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62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62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62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62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62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62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62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62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62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62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62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62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62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62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62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62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62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62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62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62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62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62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62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62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62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62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62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62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62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62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62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62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62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62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62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62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62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62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62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62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62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62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62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62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62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62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62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62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62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62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62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62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62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62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62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62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62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62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62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62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62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62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62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62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62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62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62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62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62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62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62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62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62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62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62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62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62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62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62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62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62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62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62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62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62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62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62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62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62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62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62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62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62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62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62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62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62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62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62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62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62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62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62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62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62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62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62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62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62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62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62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62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62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62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62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62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62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62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62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62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62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62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62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62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62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62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62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62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62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62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62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62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62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62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62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62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62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62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62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62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62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62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62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62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62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62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62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62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62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62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62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62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62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62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62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62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62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62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62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62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62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62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62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62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62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62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62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62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62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62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62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62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62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62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62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62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62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62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62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62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62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62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62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62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62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62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62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62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62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62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62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62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62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62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62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62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62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62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62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62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62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62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62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62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62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62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62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62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62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62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62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62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62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62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62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62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62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62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62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62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62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62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62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62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62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62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7932;p62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62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62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62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62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62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62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62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62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62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62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62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62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62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62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62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62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62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62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62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62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62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62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62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62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62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62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62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62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62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62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62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62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62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62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62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62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62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62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62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62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62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62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62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62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62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62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62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62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62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62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7983;p62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62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62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62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62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62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62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62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62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62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62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62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62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62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62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62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62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62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62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62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62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62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62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62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62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62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62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62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62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62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62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62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62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62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62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62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62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62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62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62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62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62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62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62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62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62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62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62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62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62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62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62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62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62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62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62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62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62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62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62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62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62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62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62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62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62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62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62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62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62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62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62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62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62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62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62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62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62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62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62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62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62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62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62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62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62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62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62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62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62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62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62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62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62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62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62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62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62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62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62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62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62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62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62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62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62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62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62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62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62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62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62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62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62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62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62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62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62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62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62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62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62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62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62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62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62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62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62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62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62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62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62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62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62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62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62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62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62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62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62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62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62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62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62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62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62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62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62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62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62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62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62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62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62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62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62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62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62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62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62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62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62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62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62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62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62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62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62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62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62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62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8154;p62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8155;p62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62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62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62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62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62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62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62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62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62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62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62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62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62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62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62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62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62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62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62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62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62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62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62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62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62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62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62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62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62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62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62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62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62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62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62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62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62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62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62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62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62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62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62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62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62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62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62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62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62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62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62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62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62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62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62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62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62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62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62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62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62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62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62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62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62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62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62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62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62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62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62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62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62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62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62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62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62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62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62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62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62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62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62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62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62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62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62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62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62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62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62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62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62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62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62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62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62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62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62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62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62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62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62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62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62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62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62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62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62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62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62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62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62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62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62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62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62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62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62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62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62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62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62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62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62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62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62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62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62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62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62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62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62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62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62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8291;p62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8292;p62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62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62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62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62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62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62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62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62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62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62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62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62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62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62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62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62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62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62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62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62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62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62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62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62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62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62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62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62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62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62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62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62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62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62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62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62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62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62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62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62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62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62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62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62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62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62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62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62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62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62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62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62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62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62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62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62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62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62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62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62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62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62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62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62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62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62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62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62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62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62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62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62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62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62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62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62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62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62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62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62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62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62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62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62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62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62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62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62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62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62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62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62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62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62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62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8" name="Google Shape;8388;p62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9" name="Google Shape;8389;p62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8390;p62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8391;p62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8392;p62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62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8394;p62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5" name="Google Shape;8395;p62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8396;p62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8397;p62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62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62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62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62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62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62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62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62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8406;p62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8407;p62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62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62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62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62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62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62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62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62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62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62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62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62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62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62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62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62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62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62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62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62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62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62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62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62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62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62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62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62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62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62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62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62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62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62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62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62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62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62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62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62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62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62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8450;p62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8451;p62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62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62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62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62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62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62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62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62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62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62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62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62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62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62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62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62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62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62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62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62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62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62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62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62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62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62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62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62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62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62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62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62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62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62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62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62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62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62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62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62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62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62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62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62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62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62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62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62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62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62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62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62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62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62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62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62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62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62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62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62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62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62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62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62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62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62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62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62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62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62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62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62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62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62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62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62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62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62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62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62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62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62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62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62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62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62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62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62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62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62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62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62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62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62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62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62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62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62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62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62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62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62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62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62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62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62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62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62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62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62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62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62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62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62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62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8567;p62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62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8569;p62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62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62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62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62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62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8575;p62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62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62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62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62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62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62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62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62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62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62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62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62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62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62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62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62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62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62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62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62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62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62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62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62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62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62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62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62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62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62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62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62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62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62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62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62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62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62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62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62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62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62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62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62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62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62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62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62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62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62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62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62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62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62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62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62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62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62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62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62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62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62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62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62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62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62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62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62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62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62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62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62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62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62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62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62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62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62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62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62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62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62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62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62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62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62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62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62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62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62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62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62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62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62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62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62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62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3" name="Google Shape;8673;p62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8674;p62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62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62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62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62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62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62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62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62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62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62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62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62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62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62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62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62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62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62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62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62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62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62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62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62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62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62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62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62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62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62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62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62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62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62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62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62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62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62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62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62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62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62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62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62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62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62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62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62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62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62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62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62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62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62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62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62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62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62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8733;p62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8734;p62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8735;p62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8736;p62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8737;p62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8738;p62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62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62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62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62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62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8744;p62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8745;p62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8746;p62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8747;p62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62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8749;p62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62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62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62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62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62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62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62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7" name="Google Shape;8757;p62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8" name="Google Shape;8758;p62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9" name="Google Shape;8759;p62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0" name="Google Shape;8760;p62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8761;p62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8762;p62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8763;p62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8764;p62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5" name="Google Shape;8765;p62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6" name="Google Shape;8766;p62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7" name="Google Shape;8767;p62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8" name="Google Shape;8768;p62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8769;p62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0" name="Google Shape;8770;p62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1" name="Google Shape;8771;p62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2" name="Google Shape;8772;p62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3" name="Google Shape;8773;p62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4" name="Google Shape;8774;p62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5" name="Google Shape;8775;p62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8776;p62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8777;p62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8" name="Google Shape;8778;p62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8779;p62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0" name="Google Shape;8780;p62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8781;p62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62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8783;p62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8784;p62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8785;p62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62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62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62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8789;p62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62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62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8792;p62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62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62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8795;p62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8796;p62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62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62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62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62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8801;p62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8802;p62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62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62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8805;p62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62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62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8808;p62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8809;p62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62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62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8812;p62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8813;p62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8814;p62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8815;p62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8816;p62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8817;p62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8818;p62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62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8820;p62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8821;p62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8822;p62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8823;p62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8824;p62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62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62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62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62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62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8830;p62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8831;p62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62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8833;p62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8834;p62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835;p62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62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62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62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62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62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62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842;p62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8843;p62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844;p62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62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62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62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62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62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62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62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8852;p62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8853;p62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8854;p62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8855;p62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8856;p62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62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62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62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62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62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62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62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62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62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62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62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62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62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62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62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62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62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62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62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62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62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62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62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62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62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62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62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62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8885;p62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62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62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62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8889;p62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62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62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62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62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62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62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62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62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62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62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8900;p62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1" name="Google Shape;8901;p62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8902;p62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62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62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62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62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62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62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62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8910;p62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62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62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62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62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62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62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62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62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62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62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62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62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62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62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62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62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62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62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62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62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8931;p62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2" name="Google Shape;8932;p62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8933;p62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62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62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62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62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62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62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62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62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62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8943;p62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62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62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62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62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62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62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62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62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62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62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62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62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62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62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62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62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62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62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62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62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8964;p62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62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62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62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62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62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62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62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62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62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62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62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62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62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62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8979;p62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62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8981;p62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8982;p62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62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62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62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8986;p62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62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62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62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62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62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992;p62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993;p62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62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62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62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62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8998;p62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62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62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62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62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62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62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62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62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62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62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62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62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62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62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62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62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62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62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9017;p62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62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62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62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62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62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62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62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62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62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62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62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62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62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62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62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62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62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62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62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62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62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62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62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62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62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62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62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62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62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62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62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62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62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62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62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62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62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62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62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62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62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62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62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62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62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62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62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62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62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62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62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62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9070;p62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62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62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62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62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62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9076;p62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9077;p62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62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62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62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62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62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62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62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62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62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62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62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62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62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62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62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62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62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62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62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62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62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62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62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62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62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62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62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62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62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62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62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62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62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62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62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62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62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62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62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62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62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62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62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9121;p62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9122;p62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9123;p62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4" name="Google Shape;9124;p62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5" name="Google Shape;9125;p62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9126;p62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9127;p62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8" name="Google Shape;9128;p62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9" name="Google Shape;9129;p62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62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9131;p62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9132;p62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62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62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62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62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62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9138;p62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62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62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62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62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62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62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62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62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9147;p62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62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62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62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62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62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62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62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62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62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62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62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62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62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62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62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62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62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62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62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62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62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62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62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62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62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62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62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62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62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62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62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62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62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62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62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62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62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62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62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62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62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62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62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62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9192;p62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62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62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9195;p62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9196;p62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62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62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62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62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62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62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62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62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62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62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62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62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62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62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62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62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62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62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62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62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62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62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62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62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62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62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62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62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62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62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62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62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62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62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62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62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62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62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62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62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62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62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62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62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62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62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62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62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62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9246;p62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9247;p62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62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62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62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62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62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62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62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62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62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62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62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62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62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62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62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3" name="Google Shape;9263;p62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62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62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62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62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62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9269;p62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9270;p62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9271;p62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62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62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62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62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62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62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62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62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62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62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62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62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62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62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9286;p62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62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62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62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62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62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62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62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62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62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62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9297;p62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9298;p62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9299;p62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9300;p62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62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62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62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62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62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62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62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62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62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62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62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62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9313;p62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9314;p62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9315;p62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62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62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62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9319;p62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62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62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62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62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p62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62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62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9327;p62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62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62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62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62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62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62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62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62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9336;p62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9337;p62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9338;p62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62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62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62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62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62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62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62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62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7" name="Google Shape;9347;p62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9348;p62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62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p62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62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62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62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62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62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62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62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62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62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62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62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p62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9363;p62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9364;p62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9365;p62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6" name="Google Shape;9366;p62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7" name="Google Shape;9367;p62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9368;p62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9369;p62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62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62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62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9373;p62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62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9375;p62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6" name="Google Shape;9376;p62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9377;p62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9378;p62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9" name="Google Shape;9379;p62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9380;p62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9381;p62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62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62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62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62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9386;p62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9387;p62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62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62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62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62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62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62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62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5" name="Google Shape;9395;p62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9396;p62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62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62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9399;p62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9400;p62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62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62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62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9404;p62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62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62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62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62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62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62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62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62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62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9414;p62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9415;p62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9416;p62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62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62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62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9420;p62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9421;p62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62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62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62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62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62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62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62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62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62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62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62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3" name="Google Shape;9433;p62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4" name="Google Shape;9434;p62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9435;p62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62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62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62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62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62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9441;p62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9442;p62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62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62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62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62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62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9448;p62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9449;p62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62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62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62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62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62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62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9456;p62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62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9458;p62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9459;p62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62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62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62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62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62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62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62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62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62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62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62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62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2" name="Google Shape;9472;p62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9473;p62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62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62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9476;p62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62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62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62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62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62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62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62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62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62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62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62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62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62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62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62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62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62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62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62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62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62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62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62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62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62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62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62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62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62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62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62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62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62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62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62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62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62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62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62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9516;p62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62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62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62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62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62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62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9523;p62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62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62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62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62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62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62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9530;p62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62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62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62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62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62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62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9537;p62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62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62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62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62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62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62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9544;p62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5" name="Google Shape;9545;p62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9546;p62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9547;p62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62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62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62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62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62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62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62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62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6" name="Google Shape;9556;p62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9557;p62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62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62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62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62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62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62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9564;p62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5" name="Google Shape;9565;p62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70" name="Google Shape;9570;p63"/>
          <p:cNvGrpSpPr/>
          <p:nvPr/>
        </p:nvGrpSpPr>
        <p:grpSpPr>
          <a:xfrm>
            <a:off x="2126623" y="3607908"/>
            <a:ext cx="1102891" cy="760337"/>
            <a:chOff x="4967783" y="2151471"/>
            <a:chExt cx="3920692" cy="2702940"/>
          </a:xfrm>
        </p:grpSpPr>
        <p:grpSp>
          <p:nvGrpSpPr>
            <p:cNvPr id="9571" name="Google Shape;9571;p63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9572" name="Google Shape;9572;p63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3" name="Google Shape;9573;p63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4" name="Google Shape;9574;p63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5" name="Google Shape;9575;p63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6" name="Google Shape;9576;p63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7" name="Google Shape;9577;p63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8" name="Google Shape;9578;p63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79" name="Google Shape;9579;p63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9580" name="Google Shape;9580;p63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1" name="Google Shape;9581;p63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2" name="Google Shape;9582;p63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3" name="Google Shape;9583;p63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4" name="Google Shape;9584;p63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585" name="Google Shape;9585;p63"/>
          <p:cNvGrpSpPr/>
          <p:nvPr/>
        </p:nvGrpSpPr>
        <p:grpSpPr>
          <a:xfrm>
            <a:off x="3530532" y="1496185"/>
            <a:ext cx="1561911" cy="708580"/>
            <a:chOff x="3530532" y="1496185"/>
            <a:chExt cx="1561911" cy="708580"/>
          </a:xfrm>
        </p:grpSpPr>
        <p:grpSp>
          <p:nvGrpSpPr>
            <p:cNvPr id="9586" name="Google Shape;9586;p63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9587" name="Google Shape;9587;p63"/>
              <p:cNvCxnSpPr>
                <a:endCxn id="9588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589" name="Google Shape;9589;p63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590" name="Google Shape;9590;p63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591" name="Google Shape;9591;p63"/>
              <p:cNvCxnSpPr>
                <a:stCxn id="9588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9592" name="Google Shape;9592;p63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9593" name="Google Shape;9593;p63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594" name="Google Shape;9594;p63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595" name="Google Shape;9595;p63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63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597" name="Google Shape;9597;p63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9598" name="Google Shape;9598;p63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599" name="Google Shape;9599;p63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600" name="Google Shape;9600;p63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9601" name="Google Shape;9601;p63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602" name="Google Shape;9602;p63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603" name="Google Shape;9603;p63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63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604" name="Google Shape;9604;p63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9605" name="Google Shape;9605;p63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606" name="Google Shape;9606;p63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607" name="Google Shape;9607;p63"/>
          <p:cNvGrpSpPr/>
          <p:nvPr/>
        </p:nvGrpSpPr>
        <p:grpSpPr>
          <a:xfrm>
            <a:off x="3512551" y="2358282"/>
            <a:ext cx="1597032" cy="378649"/>
            <a:chOff x="3512551" y="2358282"/>
            <a:chExt cx="1597032" cy="378649"/>
          </a:xfrm>
        </p:grpSpPr>
        <p:grpSp>
          <p:nvGrpSpPr>
            <p:cNvPr id="9608" name="Google Shape;9608;p63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9609" name="Google Shape;9609;p63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10" name="Google Shape;9610;p63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11" name="Google Shape;9611;p63"/>
              <p:cNvCxnSpPr>
                <a:stCxn id="9612" idx="6"/>
                <a:endCxn id="9613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9614" name="Google Shape;9614;p63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9615" name="Google Shape;9615;p63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613" name="Google Shape;9613;p63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6" name="Google Shape;9616;p63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617" name="Google Shape;9617;p63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9618" name="Google Shape;9618;p63"/>
              <p:cNvCxnSpPr>
                <a:stCxn id="9619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620" name="Google Shape;9620;p63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9" name="Google Shape;9619;p63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621" name="Google Shape;9621;p63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9622" name="Google Shape;9622;p63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623" name="Google Shape;9623;p63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4" name="Google Shape;9624;p63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625" name="Google Shape;9625;p63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9626" name="Google Shape;9626;p63"/>
              <p:cNvCxnSpPr>
                <a:stCxn id="9627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9612" name="Google Shape;9612;p63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7" name="Google Shape;9627;p63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628" name="Google Shape;9628;p63"/>
          <p:cNvGrpSpPr/>
          <p:nvPr/>
        </p:nvGrpSpPr>
        <p:grpSpPr>
          <a:xfrm>
            <a:off x="6872633" y="1182079"/>
            <a:ext cx="1559809" cy="722610"/>
            <a:chOff x="634175" y="2986275"/>
            <a:chExt cx="3147949" cy="1458344"/>
          </a:xfrm>
        </p:grpSpPr>
        <p:cxnSp>
          <p:nvCxnSpPr>
            <p:cNvPr id="9629" name="Google Shape;9629;p63"/>
            <p:cNvCxnSpPr>
              <a:stCxn id="9630" idx="4"/>
              <a:endCxn id="9631" idx="0"/>
            </p:cNvCxnSpPr>
            <p:nvPr/>
          </p:nvCxnSpPr>
          <p:spPr>
            <a:xfrm>
              <a:off x="929975" y="3577875"/>
              <a:ext cx="591600" cy="2748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632" name="Google Shape;9632;p63"/>
            <p:cNvCxnSpPr>
              <a:stCxn id="9631" idx="0"/>
              <a:endCxn id="9633" idx="4"/>
            </p:cNvCxnSpPr>
            <p:nvPr/>
          </p:nvCxnSpPr>
          <p:spPr>
            <a:xfrm rot="10800000" flipH="1">
              <a:off x="1521366" y="3578219"/>
              <a:ext cx="686700" cy="2748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634" name="Google Shape;9634;p63"/>
            <p:cNvCxnSpPr>
              <a:stCxn id="9633" idx="4"/>
              <a:endCxn id="9635" idx="0"/>
            </p:cNvCxnSpPr>
            <p:nvPr/>
          </p:nvCxnSpPr>
          <p:spPr>
            <a:xfrm>
              <a:off x="2208152" y="3577875"/>
              <a:ext cx="686700" cy="2748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636" name="Google Shape;9636;p63"/>
            <p:cNvCxnSpPr>
              <a:stCxn id="9635" idx="0"/>
              <a:endCxn id="9637" idx="4"/>
            </p:cNvCxnSpPr>
            <p:nvPr/>
          </p:nvCxnSpPr>
          <p:spPr>
            <a:xfrm rot="10800000" flipH="1">
              <a:off x="2894933" y="3578218"/>
              <a:ext cx="591600" cy="2748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9637" name="Google Shape;9637;p63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33" name="Google Shape;9633;p63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30" name="Google Shape;9630;p63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35" name="Google Shape;9635;p63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31" name="Google Shape;9631;p63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9638" name="Google Shape;9638;p63"/>
          <p:cNvGrpSpPr/>
          <p:nvPr/>
        </p:nvGrpSpPr>
        <p:grpSpPr>
          <a:xfrm>
            <a:off x="3526424" y="2891987"/>
            <a:ext cx="1570719" cy="294123"/>
            <a:chOff x="998425" y="1182125"/>
            <a:chExt cx="1065400" cy="199500"/>
          </a:xfrm>
        </p:grpSpPr>
        <p:sp>
          <p:nvSpPr>
            <p:cNvPr id="9639" name="Google Shape;9639;p63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63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63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63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63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44" name="Google Shape;9644;p63"/>
          <p:cNvGrpSpPr/>
          <p:nvPr/>
        </p:nvGrpSpPr>
        <p:grpSpPr>
          <a:xfrm>
            <a:off x="6869680" y="2009474"/>
            <a:ext cx="1565716" cy="366729"/>
            <a:chOff x="1247650" y="2075423"/>
            <a:chExt cx="6648477" cy="1557238"/>
          </a:xfrm>
        </p:grpSpPr>
        <p:sp>
          <p:nvSpPr>
            <p:cNvPr id="9645" name="Google Shape;9645;p63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63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63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63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63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63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51" name="Google Shape;9651;p63"/>
          <p:cNvGrpSpPr/>
          <p:nvPr/>
        </p:nvGrpSpPr>
        <p:grpSpPr>
          <a:xfrm>
            <a:off x="6853992" y="3158289"/>
            <a:ext cx="1597061" cy="663440"/>
            <a:chOff x="6796238" y="3158297"/>
            <a:chExt cx="1630319" cy="677257"/>
          </a:xfrm>
        </p:grpSpPr>
        <p:cxnSp>
          <p:nvCxnSpPr>
            <p:cNvPr id="9652" name="Google Shape;9652;p63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9653" name="Google Shape;9653;p63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9654" name="Google Shape;9654;p63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9655" name="Google Shape;9655;p63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9656" name="Google Shape;9656;p63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9657" name="Google Shape;9657;p63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8" name="Google Shape;9658;p63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9" name="Google Shape;9659;p63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660" name="Google Shape;9660;p63"/>
          <p:cNvGrpSpPr/>
          <p:nvPr/>
        </p:nvGrpSpPr>
        <p:grpSpPr>
          <a:xfrm>
            <a:off x="5375130" y="1179681"/>
            <a:ext cx="1368606" cy="1593805"/>
            <a:chOff x="1839112" y="2209163"/>
            <a:chExt cx="1918159" cy="2233784"/>
          </a:xfrm>
        </p:grpSpPr>
        <p:sp>
          <p:nvSpPr>
            <p:cNvPr id="9661" name="Google Shape;9661;p63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9662;p63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63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9664" name="Google Shape;9664;p63"/>
            <p:cNvCxnSpPr>
              <a:stCxn id="9661" idx="6"/>
              <a:endCxn id="9662" idx="2"/>
            </p:cNvCxnSpPr>
            <p:nvPr/>
          </p:nvCxnSpPr>
          <p:spPr>
            <a:xfrm>
              <a:off x="2414212" y="2496713"/>
              <a:ext cx="767700" cy="9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665" name="Google Shape;9665;p63"/>
            <p:cNvCxnSpPr>
              <a:stCxn id="9662" idx="4"/>
              <a:endCxn id="9666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667" name="Google Shape;9667;p63"/>
            <p:cNvCxnSpPr>
              <a:stCxn id="9666" idx="6"/>
              <a:endCxn id="9663" idx="2"/>
            </p:cNvCxnSpPr>
            <p:nvPr/>
          </p:nvCxnSpPr>
          <p:spPr>
            <a:xfrm>
              <a:off x="2414212" y="3328316"/>
              <a:ext cx="767700" cy="9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668" name="Google Shape;9668;p63"/>
            <p:cNvCxnSpPr>
              <a:stCxn id="9663" idx="4"/>
              <a:endCxn id="9669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9666" name="Google Shape;9666;p63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63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63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9671" name="Google Shape;9671;p63"/>
            <p:cNvCxnSpPr>
              <a:endCxn id="9670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9672" name="Google Shape;9672;p63"/>
          <p:cNvGrpSpPr/>
          <p:nvPr/>
        </p:nvGrpSpPr>
        <p:grpSpPr>
          <a:xfrm>
            <a:off x="3507503" y="1185917"/>
            <a:ext cx="1637968" cy="154942"/>
            <a:chOff x="238125" y="2506075"/>
            <a:chExt cx="7115411" cy="673075"/>
          </a:xfrm>
        </p:grpSpPr>
        <p:sp>
          <p:nvSpPr>
            <p:cNvPr id="9673" name="Google Shape;9673;p63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63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63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63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63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78" name="Google Shape;9678;p63"/>
          <p:cNvGrpSpPr/>
          <p:nvPr/>
        </p:nvGrpSpPr>
        <p:grpSpPr>
          <a:xfrm>
            <a:off x="746187" y="1507514"/>
            <a:ext cx="2476762" cy="91743"/>
            <a:chOff x="1464850" y="436376"/>
            <a:chExt cx="6001362" cy="222300"/>
          </a:xfrm>
        </p:grpSpPr>
        <p:sp>
          <p:nvSpPr>
            <p:cNvPr id="9679" name="Google Shape;9679;p63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63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63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63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63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9684" name="Google Shape;9684;p63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685" name="Google Shape;9685;p63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686" name="Google Shape;9686;p63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687" name="Google Shape;9687;p63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9688" name="Google Shape;9688;p63"/>
          <p:cNvGrpSpPr/>
          <p:nvPr/>
        </p:nvGrpSpPr>
        <p:grpSpPr>
          <a:xfrm>
            <a:off x="732455" y="2742980"/>
            <a:ext cx="1452710" cy="651923"/>
            <a:chOff x="803162" y="2667727"/>
            <a:chExt cx="1411906" cy="633611"/>
          </a:xfrm>
        </p:grpSpPr>
        <p:cxnSp>
          <p:nvCxnSpPr>
            <p:cNvPr id="9689" name="Google Shape;9689;p63"/>
            <p:cNvCxnSpPr>
              <a:stCxn id="9690" idx="2"/>
              <a:endCxn id="9691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692" name="Google Shape;9692;p63"/>
            <p:cNvCxnSpPr>
              <a:stCxn id="9693" idx="0"/>
              <a:endCxn id="9690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694" name="Google Shape;9694;p63"/>
            <p:cNvCxnSpPr>
              <a:stCxn id="9693" idx="2"/>
              <a:endCxn id="9695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696" name="Google Shape;9696;p63"/>
            <p:cNvCxnSpPr>
              <a:stCxn id="9697" idx="0"/>
              <a:endCxn id="9693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698" name="Google Shape;9698;p63"/>
            <p:cNvCxnSpPr>
              <a:stCxn id="9691" idx="2"/>
              <a:endCxn id="9699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9700" name="Google Shape;9700;p63"/>
            <p:cNvCxnSpPr>
              <a:stCxn id="9701" idx="0"/>
              <a:endCxn id="9691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9697" name="Google Shape;9697;p63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9695" name="Google Shape;9695;p63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9701" name="Google Shape;9701;p63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9699" name="Google Shape;9699;p63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9691" name="Google Shape;9691;p63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9693" name="Google Shape;9693;p63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9690" name="Google Shape;9690;p63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</p:grpSp>
      <p:grpSp>
        <p:nvGrpSpPr>
          <p:cNvPr id="9702" name="Google Shape;9702;p63"/>
          <p:cNvGrpSpPr/>
          <p:nvPr/>
        </p:nvGrpSpPr>
        <p:grpSpPr>
          <a:xfrm>
            <a:off x="732456" y="1178518"/>
            <a:ext cx="2518541" cy="209309"/>
            <a:chOff x="803163" y="1111966"/>
            <a:chExt cx="2447800" cy="203430"/>
          </a:xfrm>
        </p:grpSpPr>
        <p:grpSp>
          <p:nvGrpSpPr>
            <p:cNvPr id="9703" name="Google Shape;9703;p63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9704" name="Google Shape;9704;p63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705" name="Google Shape;9705;p63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9706" name="Google Shape;9706;p63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9707" name="Google Shape;9707;p63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cxnSp>
          <p:nvCxnSpPr>
            <p:cNvPr id="9708" name="Google Shape;9708;p63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9709" name="Google Shape;9709;p63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710" name="Google Shape;9710;p63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9711" name="Google Shape;9711;p63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9712" name="Google Shape;9712;p63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9713" name="Google Shape;9713;p63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9714" name="Google Shape;9714;p63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15" name="Google Shape;9715;p63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9716" name="Google Shape;9716;p63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9717" name="Google Shape;9717;p63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9718" name="Google Shape;9718;p63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9719" name="Google Shape;9719;p63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20" name="Google Shape;9720;p63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9721" name="Google Shape;9721;p63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9722" name="Google Shape;9722;p63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9723" name="Google Shape;9723;p63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9724" name="Google Shape;9724;p63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725" name="Google Shape;9725;p63"/>
          <p:cNvGrpSpPr/>
          <p:nvPr/>
        </p:nvGrpSpPr>
        <p:grpSpPr>
          <a:xfrm>
            <a:off x="3525467" y="3875150"/>
            <a:ext cx="1567778" cy="491677"/>
            <a:chOff x="5194708" y="3484366"/>
            <a:chExt cx="3148148" cy="987304"/>
          </a:xfrm>
        </p:grpSpPr>
        <p:grpSp>
          <p:nvGrpSpPr>
            <p:cNvPr id="9726" name="Google Shape;9726;p63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9727" name="Google Shape;9727;p63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8" name="Google Shape;9728;p63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9" name="Google Shape;9729;p63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30" name="Google Shape;9730;p63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9731" name="Google Shape;9731;p63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2" name="Google Shape;9732;p63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3" name="Google Shape;9733;p63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34" name="Google Shape;9734;p63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9735" name="Google Shape;9735;p63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6" name="Google Shape;9736;p63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7" name="Google Shape;9737;p63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38" name="Google Shape;9738;p63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9739" name="Google Shape;9739;p63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0" name="Google Shape;9740;p63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1" name="Google Shape;9741;p63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742" name="Google Shape;9742;p63"/>
          <p:cNvGrpSpPr/>
          <p:nvPr/>
        </p:nvGrpSpPr>
        <p:grpSpPr>
          <a:xfrm>
            <a:off x="3486076" y="3355561"/>
            <a:ext cx="1616964" cy="346256"/>
            <a:chOff x="1808063" y="4294338"/>
            <a:chExt cx="3370782" cy="721817"/>
          </a:xfrm>
        </p:grpSpPr>
        <p:sp>
          <p:nvSpPr>
            <p:cNvPr id="9743" name="Google Shape;9743;p63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63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63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63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63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63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63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63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63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63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53" name="Google Shape;9753;p63"/>
          <p:cNvGrpSpPr/>
          <p:nvPr/>
        </p:nvGrpSpPr>
        <p:grpSpPr>
          <a:xfrm>
            <a:off x="764288" y="3641590"/>
            <a:ext cx="1295882" cy="646587"/>
            <a:chOff x="834100" y="3642869"/>
            <a:chExt cx="1259483" cy="628426"/>
          </a:xfrm>
        </p:grpSpPr>
        <p:sp>
          <p:nvSpPr>
            <p:cNvPr id="9754" name="Google Shape;9754;p63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63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63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63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63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63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63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63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63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63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63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63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63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9767;p63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9768;p63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9769;p63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63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63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63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63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9774;p63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63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63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7" name="Google Shape;9777;p63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8" name="Google Shape;9778;p63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779" name="Google Shape;9779;p63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9780" name="Google Shape;9780;p63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1" name="Google Shape;9781;p63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2" name="Google Shape;9782;p63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3" name="Google Shape;9783;p63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4" name="Google Shape;9784;p63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5" name="Google Shape;9785;p63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6" name="Google Shape;9786;p63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7" name="Google Shape;9787;p63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8" name="Google Shape;9788;p63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9" name="Google Shape;9789;p63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0" name="Google Shape;9790;p63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1" name="Google Shape;9791;p63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2" name="Google Shape;9792;p63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3" name="Google Shape;9793;p63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4" name="Google Shape;9794;p63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5" name="Google Shape;9795;p63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6" name="Google Shape;9796;p63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7" name="Google Shape;9797;p63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8" name="Google Shape;9798;p63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9" name="Google Shape;9799;p63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800" name="Google Shape;9800;p63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63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63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63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63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9805;p63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9806;p63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63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63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63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63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63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9812;p63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9813;p63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14" name="Google Shape;9814;p63"/>
          <p:cNvGrpSpPr/>
          <p:nvPr/>
        </p:nvGrpSpPr>
        <p:grpSpPr>
          <a:xfrm rot="5400000">
            <a:off x="5977401" y="3438087"/>
            <a:ext cx="164064" cy="1414916"/>
            <a:chOff x="4428249" y="1369375"/>
            <a:chExt cx="36905" cy="429569"/>
          </a:xfrm>
        </p:grpSpPr>
        <p:sp>
          <p:nvSpPr>
            <p:cNvPr id="9815" name="Google Shape;9815;p63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63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63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63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63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63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63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63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63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63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5" name="Google Shape;9825;p63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9826;p63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63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63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63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63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63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63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9833;p63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63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9835;p63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63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63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63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9839;p63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9840;p63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63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9842;p63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9843;p63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9844;p63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9845;p63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9846;p63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47" name="Google Shape;9847;p63"/>
          <p:cNvGrpSpPr/>
          <p:nvPr/>
        </p:nvGrpSpPr>
        <p:grpSpPr>
          <a:xfrm rot="10800000" flipH="1">
            <a:off x="5349830" y="3026630"/>
            <a:ext cx="1419207" cy="24808"/>
            <a:chOff x="219558" y="4738465"/>
            <a:chExt cx="5852400" cy="102300"/>
          </a:xfrm>
        </p:grpSpPr>
        <p:cxnSp>
          <p:nvCxnSpPr>
            <p:cNvPr id="9848" name="Google Shape;9848;p63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9849" name="Google Shape;9849;p63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63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63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63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63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54" name="Google Shape;9854;p63"/>
          <p:cNvGrpSpPr/>
          <p:nvPr/>
        </p:nvGrpSpPr>
        <p:grpSpPr>
          <a:xfrm>
            <a:off x="5361148" y="3399694"/>
            <a:ext cx="1396570" cy="385016"/>
            <a:chOff x="5286284" y="2966544"/>
            <a:chExt cx="1396570" cy="385016"/>
          </a:xfrm>
        </p:grpSpPr>
        <p:cxnSp>
          <p:nvCxnSpPr>
            <p:cNvPr id="9855" name="Google Shape;9855;p63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9856" name="Google Shape;9856;p63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9857" name="Google Shape;9857;p63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9858" name="Google Shape;9858;p63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859" name="Google Shape;9859;p63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860" name="Google Shape;9860;p63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861" name="Google Shape;9861;p63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862" name="Google Shape;9862;p63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863" name="Google Shape;9863;p63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864" name="Google Shape;9864;p63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865" name="Google Shape;9865;p63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9866" name="Google Shape;9866;p63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9867" name="Google Shape;9867;p63"/>
          <p:cNvGrpSpPr/>
          <p:nvPr/>
        </p:nvGrpSpPr>
        <p:grpSpPr>
          <a:xfrm>
            <a:off x="2047214" y="1818470"/>
            <a:ext cx="1182276" cy="662027"/>
            <a:chOff x="2029517" y="1732295"/>
            <a:chExt cx="1149068" cy="643432"/>
          </a:xfrm>
        </p:grpSpPr>
        <p:grpSp>
          <p:nvGrpSpPr>
            <p:cNvPr id="9868" name="Google Shape;9868;p63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9869" name="Google Shape;9869;p63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9870" name="Google Shape;9870;p63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9871" name="Google Shape;9871;p63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872" name="Google Shape;9872;p63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9873" name="Google Shape;9873;p63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9874" name="Google Shape;9874;p63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9875" name="Google Shape;9875;p63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9876" name="Google Shape;9876;p63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9877" name="Google Shape;9877;p63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9878" name="Google Shape;9878;p63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9879" name="Google Shape;9879;p63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9880" name="Google Shape;9880;p63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9881" name="Google Shape;9881;p63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9882" name="Google Shape;9882;p63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9883" name="Google Shape;9883;p63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9884" name="Google Shape;9884;p63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9885" name="Google Shape;9885;p63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9886" name="Google Shape;9886;p63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9887" name="Google Shape;9887;p63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9888" name="Google Shape;9888;p63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9889" name="Google Shape;9889;p63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9890" name="Google Shape;9890;p63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grpSp>
        <p:nvGrpSpPr>
          <p:cNvPr id="9891" name="Google Shape;9891;p63"/>
          <p:cNvGrpSpPr/>
          <p:nvPr/>
        </p:nvGrpSpPr>
        <p:grpSpPr>
          <a:xfrm>
            <a:off x="732462" y="1766083"/>
            <a:ext cx="962651" cy="810058"/>
            <a:chOff x="844912" y="1681380"/>
            <a:chExt cx="935611" cy="787305"/>
          </a:xfrm>
        </p:grpSpPr>
        <p:grpSp>
          <p:nvGrpSpPr>
            <p:cNvPr id="9892" name="Google Shape;9892;p63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9893" name="Google Shape;9893;p63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4" name="Google Shape;9894;p63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5" name="Google Shape;9895;p63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6" name="Google Shape;9896;p63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7" name="Google Shape;9897;p63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8" name="Google Shape;9898;p63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99" name="Google Shape;9899;p63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9900" name="Google Shape;9900;p63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901" name="Google Shape;9901;p63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9902" name="Google Shape;9902;p63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9903" name="Google Shape;9903;p63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904" name="Google Shape;9904;p63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905" name="Google Shape;9905;p63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906" name="Google Shape;9906;p63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907" name="Google Shape;9907;p63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908" name="Google Shape;9908;p63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909" name="Google Shape;9909;p63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9910" name="Google Shape;9910;p63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11" name="Google Shape;9911;p63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9912" name="Google Shape;9912;p63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9913" name="Google Shape;9913;p63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914" name="Google Shape;9914;p63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9915" name="Google Shape;9915;p63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9916" name="Google Shape;9916;p63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917" name="Google Shape;9917;p63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918" name="Google Shape;9918;p63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919" name="Google Shape;9919;p63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920" name="Google Shape;9920;p63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921" name="Google Shape;9921;p63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922" name="Google Shape;9922;p63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9923" name="Google Shape;9923;p63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24" name="Google Shape;9924;p63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9925" name="Google Shape;9925;p63"/>
          <p:cNvGrpSpPr/>
          <p:nvPr/>
        </p:nvGrpSpPr>
        <p:grpSpPr>
          <a:xfrm>
            <a:off x="6841403" y="2533512"/>
            <a:ext cx="1622269" cy="552443"/>
            <a:chOff x="6894650" y="2574740"/>
            <a:chExt cx="1445100" cy="492111"/>
          </a:xfrm>
        </p:grpSpPr>
        <p:sp>
          <p:nvSpPr>
            <p:cNvPr id="9926" name="Google Shape;9926;p63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9927;p63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8" name="Google Shape;9928;p63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9" name="Google Shape;9929;p63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0" name="Google Shape;9930;p63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9931" name="Google Shape;9931;p63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9932" name="Google Shape;9932;p63"/>
          <p:cNvGrpSpPr/>
          <p:nvPr/>
        </p:nvGrpSpPr>
        <p:grpSpPr>
          <a:xfrm>
            <a:off x="6860946" y="3907768"/>
            <a:ext cx="1583206" cy="475705"/>
            <a:chOff x="6953919" y="3907920"/>
            <a:chExt cx="1377300" cy="475705"/>
          </a:xfrm>
        </p:grpSpPr>
        <p:cxnSp>
          <p:nvCxnSpPr>
            <p:cNvPr id="9933" name="Google Shape;9933;p63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34" name="Google Shape;9934;p63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35" name="Google Shape;9935;p63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36" name="Google Shape;9936;p63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37" name="Google Shape;9937;p63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9938" name="Google Shape;9938;p63"/>
          <p:cNvGrpSpPr/>
          <p:nvPr/>
        </p:nvGrpSpPr>
        <p:grpSpPr>
          <a:xfrm>
            <a:off x="2364534" y="2668913"/>
            <a:ext cx="836286" cy="824529"/>
            <a:chOff x="2389399" y="2595741"/>
            <a:chExt cx="812796" cy="801369"/>
          </a:xfrm>
        </p:grpSpPr>
        <p:grpSp>
          <p:nvGrpSpPr>
            <p:cNvPr id="9939" name="Google Shape;9939;p63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9940" name="Google Shape;9940;p63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1" name="Google Shape;9941;p63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2" name="Google Shape;9942;p63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43" name="Google Shape;9943;p63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9944" name="Google Shape;9944;p63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9945" name="Google Shape;9945;p63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9946" name="Google Shape;9946;p63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947" name="Google Shape;9947;p63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948" name="Google Shape;9948;p63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9949" name="Google Shape;9949;p63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9950" name="Google Shape;9950;p63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951" name="Google Shape;9951;p63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9952" name="Google Shape;9952;p63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9953" name="Google Shape;9953;p63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9954" name="Google Shape;9954;p63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955" name="Google Shape;9955;p63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956" name="Google Shape;9956;p63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9957" name="Google Shape;9957;p63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9958" name="Google Shape;9958;p63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959" name="Google Shape;9959;p63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9960" name="Google Shape;9960;p63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9961" name="Google Shape;9961;p63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9962" name="Google Shape;9962;p63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963" name="Google Shape;9963;p63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964" name="Google Shape;9964;p63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9965" name="Google Shape;9965;p63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9966" name="Google Shape;9966;p63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967" name="Google Shape;9967;p63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9968" name="Google Shape;9968;p63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9969" name="Google Shape;9969;p63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9970" name="Google Shape;9970;p63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9971" name="Google Shape;9971;p63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972" name="Google Shape;9972;p63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973" name="Google Shape;9973;p63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9974" name="Google Shape;9974;p63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9975" name="Google Shape;9975;p63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976" name="Google Shape;9976;p63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9977" name="Google Shape;9977;p63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9978" name="Google Shape;9978;p63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9979" name="Google Shape;9979;p63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980" name="Google Shape;9980;p63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981" name="Google Shape;9981;p63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9982" name="Google Shape;9982;p63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9983" name="Google Shape;9983;p63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984" name="Google Shape;9984;p63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9985" name="Google Shape;9985;p63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9986" name="Google Shape;9986;p63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9987" name="Google Shape;9987;p63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988" name="Google Shape;9988;p63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989" name="Google Shape;9989;p63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9990" name="Google Shape;9990;p63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9991" name="Google Shape;9991;p63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992" name="Google Shape;9992;p63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9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97" name="Google Shape;9997;p64"/>
          <p:cNvGrpSpPr/>
          <p:nvPr/>
        </p:nvGrpSpPr>
        <p:grpSpPr>
          <a:xfrm>
            <a:off x="718875" y="3363288"/>
            <a:ext cx="2390414" cy="1024800"/>
            <a:chOff x="728925" y="3296613"/>
            <a:chExt cx="2390414" cy="1024800"/>
          </a:xfrm>
        </p:grpSpPr>
        <p:grpSp>
          <p:nvGrpSpPr>
            <p:cNvPr id="9998" name="Google Shape;9998;p64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9999" name="Google Shape;9999;p64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10000" name="Google Shape;10000;p64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10001" name="Google Shape;10001;p64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10002" name="Google Shape;10002;p64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10003" name="Google Shape;10003;p64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10004" name="Google Shape;10004;p64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10005" name="Google Shape;10005;p64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10006" name="Google Shape;10006;p64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10007" name="Google Shape;10007;p64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10008" name="Google Shape;10008;p64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9" name="Google Shape;10009;p64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0" name="Google Shape;10010;p64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1" name="Google Shape;10011;p64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2" name="Google Shape;10012;p64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3" name="Google Shape;10013;p64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4" name="Google Shape;10014;p64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5" name="Google Shape;10015;p64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6" name="Google Shape;10016;p64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7" name="Google Shape;10017;p64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8" name="Google Shape;10018;p64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9" name="Google Shape;10019;p64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0" name="Google Shape;10020;p64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1" name="Google Shape;10021;p64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2" name="Google Shape;10022;p64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3" name="Google Shape;10023;p64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4" name="Google Shape;10024;p64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5" name="Google Shape;10025;p64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6" name="Google Shape;10026;p64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7" name="Google Shape;10027;p64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10028" name="Google Shape;10028;p64"/>
          <p:cNvGraphicFramePr/>
          <p:nvPr/>
        </p:nvGraphicFramePr>
        <p:xfrm>
          <a:off x="5954575" y="2361200"/>
          <a:ext cx="2504100" cy="868600"/>
        </p:xfrm>
        <a:graphic>
          <a:graphicData uri="http://schemas.openxmlformats.org/drawingml/2006/table">
            <a:tbl>
              <a:tblPr>
                <a:noFill/>
                <a:tableStyleId>{F98FC6FE-554F-4873-B674-BBDB78D33DA1}</a:tableStyleId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10029" name="Google Shape;10029;p64"/>
          <p:cNvGrpSpPr/>
          <p:nvPr/>
        </p:nvGrpSpPr>
        <p:grpSpPr>
          <a:xfrm>
            <a:off x="727251" y="1188964"/>
            <a:ext cx="2396505" cy="976502"/>
            <a:chOff x="749309" y="1112739"/>
            <a:chExt cx="2371603" cy="976502"/>
          </a:xfrm>
        </p:grpSpPr>
        <p:grpSp>
          <p:nvGrpSpPr>
            <p:cNvPr id="10030" name="Google Shape;10030;p64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10031" name="Google Shape;10031;p64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2" name="Google Shape;10032;p64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3" name="Google Shape;10033;p64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4" name="Google Shape;10034;p64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5" name="Google Shape;10035;p64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6" name="Google Shape;10036;p64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7" name="Google Shape;10037;p64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8" name="Google Shape;10038;p64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9" name="Google Shape;10039;p64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0" name="Google Shape;10040;p64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1" name="Google Shape;10041;p64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2" name="Google Shape;10042;p64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3" name="Google Shape;10043;p64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4" name="Google Shape;10044;p64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5" name="Google Shape;10045;p64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6" name="Google Shape;10046;p64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7" name="Google Shape;10047;p64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8" name="Google Shape;10048;p64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9" name="Google Shape;10049;p64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0" name="Google Shape;10050;p64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1" name="Google Shape;10051;p64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2" name="Google Shape;10052;p64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3" name="Google Shape;10053;p64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4" name="Google Shape;10054;p64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55" name="Google Shape;10055;p64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10056" name="Google Shape;10056;p64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7" name="Google Shape;10057;p64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8" name="Google Shape;10058;p64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9" name="Google Shape;10059;p64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060" name="Google Shape;10060;p64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64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64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64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10064" name="Google Shape;10064;p64"/>
          <p:cNvGraphicFramePr/>
          <p:nvPr/>
        </p:nvGraphicFramePr>
        <p:xfrm>
          <a:off x="5954600" y="1188950"/>
          <a:ext cx="2504100" cy="976500"/>
        </p:xfrm>
        <a:graphic>
          <a:graphicData uri="http://schemas.openxmlformats.org/drawingml/2006/table">
            <a:tbl>
              <a:tblPr>
                <a:noFill/>
                <a:tableStyleId>{F98FC6FE-554F-4873-B674-BBDB78D33DA1}</a:tableStyleId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0065" name="Google Shape;10065;p64"/>
          <p:cNvGraphicFramePr/>
          <p:nvPr/>
        </p:nvGraphicFramePr>
        <p:xfrm>
          <a:off x="3375463" y="2361200"/>
          <a:ext cx="2363400" cy="868575"/>
        </p:xfrm>
        <a:graphic>
          <a:graphicData uri="http://schemas.openxmlformats.org/drawingml/2006/table">
            <a:tbl>
              <a:tblPr>
                <a:noFill/>
                <a:tableStyleId>{F98FC6FE-554F-4873-B674-BBDB78D33DA1}</a:tableStyleId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10066" name="Google Shape;10066;p64"/>
          <p:cNvGrpSpPr/>
          <p:nvPr/>
        </p:nvGrpSpPr>
        <p:grpSpPr>
          <a:xfrm>
            <a:off x="3377449" y="3352160"/>
            <a:ext cx="2363377" cy="1047062"/>
            <a:chOff x="3358399" y="3285485"/>
            <a:chExt cx="2363377" cy="1047062"/>
          </a:xfrm>
        </p:grpSpPr>
        <p:grpSp>
          <p:nvGrpSpPr>
            <p:cNvPr id="10067" name="Google Shape;10067;p64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10068" name="Google Shape;10068;p64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9" name="Google Shape;10069;p64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0" name="Google Shape;10070;p64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1" name="Google Shape;10071;p64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2" name="Google Shape;10072;p64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73" name="Google Shape;10073;p64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10074" name="Google Shape;10074;p64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5" name="Google Shape;10075;p64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6" name="Google Shape;10076;p64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7" name="Google Shape;10077;p64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8" name="Google Shape;10078;p64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79" name="Google Shape;10079;p64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10080" name="Google Shape;10080;p64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1" name="Google Shape;10081;p64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2" name="Google Shape;10082;p64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3" name="Google Shape;10083;p64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4" name="Google Shape;10084;p64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85" name="Google Shape;10085;p64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10086" name="Google Shape;10086;p64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7" name="Google Shape;10087;p64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8" name="Google Shape;10088;p64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9" name="Google Shape;10089;p64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0" name="Google Shape;10090;p64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91" name="Google Shape;10091;p64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10092" name="Google Shape;10092;p64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3" name="Google Shape;10093;p64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4" name="Google Shape;10094;p64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5" name="Google Shape;10095;p64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6" name="Google Shape;10096;p64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97" name="Google Shape;10097;p64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10098" name="Google Shape;10098;p64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9" name="Google Shape;10099;p64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0" name="Google Shape;10100;p64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1" name="Google Shape;10101;p64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2" name="Google Shape;10102;p64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10103" name="Google Shape;10103;p64"/>
          <p:cNvGraphicFramePr/>
          <p:nvPr/>
        </p:nvGraphicFramePr>
        <p:xfrm>
          <a:off x="728250" y="2361200"/>
          <a:ext cx="2369800" cy="889350"/>
        </p:xfrm>
        <a:graphic>
          <a:graphicData uri="http://schemas.openxmlformats.org/drawingml/2006/table">
            <a:tbl>
              <a:tblPr>
                <a:noFill/>
                <a:tableStyleId>{F98FC6FE-554F-4873-B674-BBDB78D33DA1}</a:tableStyleId>
              </a:tblPr>
              <a:tblGrid>
                <a:gridCol w="592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10104" name="Google Shape;10104;p64"/>
          <p:cNvGrpSpPr/>
          <p:nvPr/>
        </p:nvGrpSpPr>
        <p:grpSpPr>
          <a:xfrm>
            <a:off x="4177919" y="2765014"/>
            <a:ext cx="1302095" cy="60959"/>
            <a:chOff x="3558802" y="4011427"/>
            <a:chExt cx="1866000" cy="111300"/>
          </a:xfrm>
        </p:grpSpPr>
        <p:sp>
          <p:nvSpPr>
            <p:cNvPr id="10105" name="Google Shape;10105;p64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6" name="Google Shape;10106;p64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07" name="Google Shape;10107;p64"/>
          <p:cNvGrpSpPr/>
          <p:nvPr/>
        </p:nvGrpSpPr>
        <p:grpSpPr>
          <a:xfrm>
            <a:off x="4723407" y="3047174"/>
            <a:ext cx="914340" cy="60959"/>
            <a:chOff x="3558802" y="4011427"/>
            <a:chExt cx="1866000" cy="111300"/>
          </a:xfrm>
        </p:grpSpPr>
        <p:sp>
          <p:nvSpPr>
            <p:cNvPr id="10108" name="Google Shape;10108;p64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9" name="Google Shape;10109;p64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10" name="Google Shape;10110;p64"/>
          <p:cNvGrpSpPr/>
          <p:nvPr/>
        </p:nvGrpSpPr>
        <p:grpSpPr>
          <a:xfrm>
            <a:off x="5926924" y="3381697"/>
            <a:ext cx="2519825" cy="1001454"/>
            <a:chOff x="1906114" y="789980"/>
            <a:chExt cx="1487676" cy="606868"/>
          </a:xfrm>
        </p:grpSpPr>
        <p:cxnSp>
          <p:nvCxnSpPr>
            <p:cNvPr id="10111" name="Google Shape;10111;p64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12" name="Google Shape;10112;p64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13" name="Google Shape;10113;p64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0114" name="Google Shape;10114;p64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JANUARY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10115" name="Google Shape;10115;p64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FEBRUARY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10116" name="Google Shape;10116;p64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MARCH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10117" name="Google Shape;10117;p64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APRIL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10118" name="Google Shape;10118;p64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9" name="Google Shape;10119;p64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0" name="Google Shape;10120;p64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1" name="Google Shape;10121;p64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2" name="Google Shape;10122;p64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3" name="Google Shape;10123;p64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4" name="Google Shape;10124;p64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PHASE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10125" name="Google Shape;10125;p64"/>
            <p:cNvSpPr txBox="1"/>
            <p:nvPr/>
          </p:nvSpPr>
          <p:spPr>
            <a:xfrm flipH="1">
              <a:off x="1919618" y="1113390"/>
              <a:ext cx="1899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10126" name="Google Shape;10126;p64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2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10127" name="Google Shape;10127;p64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28" name="Google Shape;10128;p64"/>
          <p:cNvGrpSpPr/>
          <p:nvPr/>
        </p:nvGrpSpPr>
        <p:grpSpPr>
          <a:xfrm>
            <a:off x="3372612" y="1159008"/>
            <a:ext cx="2363393" cy="1005865"/>
            <a:chOff x="3292400" y="1193188"/>
            <a:chExt cx="2615240" cy="1131075"/>
          </a:xfrm>
        </p:grpSpPr>
        <p:sp>
          <p:nvSpPr>
            <p:cNvPr id="10129" name="Google Shape;10129;p64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10130" name="Google Shape;10130;p64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10131" name="Google Shape;10131;p64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JANUARY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10132" name="Google Shape;10132;p64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FEBRUARY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10133" name="Google Shape;10133;p64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MARCH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10134" name="Google Shape;10134;p64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APRIL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10135" name="Google Shape;10135;p64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10136" name="Google Shape;10136;p64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JUNE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10137" name="Google Shape;10137;p64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10138" name="Google Shape;10138;p64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10139" name="Google Shape;10139;p64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10140" name="Google Shape;10140;p64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10141" name="Google Shape;10141;p64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10142" name="Google Shape;10142;p64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grpSp>
          <p:nvGrpSpPr>
            <p:cNvPr id="10143" name="Google Shape;10143;p64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10144" name="Google Shape;10144;p64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10145" name="Google Shape;10145;p64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10146" name="Google Shape;10146;p64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10147" name="Google Shape;10147;p64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10148" name="Google Shape;10148;p64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10149" name="Google Shape;10149;p64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10150" name="Google Shape;10150;p64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10151" name="Google Shape;10151;p64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10152" name="Google Shape;10152;p64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10153" name="Google Shape;10153;p64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10154" name="Google Shape;10154;p64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10155" name="Google Shape;10155;p64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</p:grpSp>
      </p:grp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60" name="Google Shape;10160;p65"/>
          <p:cNvGrpSpPr/>
          <p:nvPr/>
        </p:nvGrpSpPr>
        <p:grpSpPr>
          <a:xfrm>
            <a:off x="4814684" y="1191441"/>
            <a:ext cx="745431" cy="718863"/>
            <a:chOff x="4249973" y="1201875"/>
            <a:chExt cx="1958568" cy="1888762"/>
          </a:xfrm>
        </p:grpSpPr>
        <p:sp>
          <p:nvSpPr>
            <p:cNvPr id="10161" name="Google Shape;10161;p65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162" name="Google Shape;10162;p65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10163" name="Google Shape;10163;p65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10164" name="Google Shape;10164;p65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165" name="Google Shape;10165;p65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10166" name="Google Shape;10166;p65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10167" name="Google Shape;10167;p65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168" name="Google Shape;10168;p65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10169" name="Google Shape;10169;p65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10170" name="Google Shape;10170;p65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171" name="Google Shape;10171;p65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10172" name="Google Shape;10172;p65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10173" name="Google Shape;10173;p65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174" name="Google Shape;10174;p65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10175" name="Google Shape;10175;p65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10176" name="Google Shape;10176;p65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177" name="Google Shape;10177;p65"/>
          <p:cNvGrpSpPr/>
          <p:nvPr/>
        </p:nvGrpSpPr>
        <p:grpSpPr>
          <a:xfrm>
            <a:off x="731057" y="2069890"/>
            <a:ext cx="761767" cy="729896"/>
            <a:chOff x="2657744" y="2337745"/>
            <a:chExt cx="832987" cy="798137"/>
          </a:xfrm>
        </p:grpSpPr>
        <p:sp>
          <p:nvSpPr>
            <p:cNvPr id="10178" name="Google Shape;10178;p65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9" name="Google Shape;10179;p65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0" name="Google Shape;10180;p65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1" name="Google Shape;10181;p65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2" name="Google Shape;10182;p65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3" name="Google Shape;10183;p65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84" name="Google Shape;10184;p65"/>
          <p:cNvGrpSpPr/>
          <p:nvPr/>
        </p:nvGrpSpPr>
        <p:grpSpPr>
          <a:xfrm>
            <a:off x="3242022" y="2073097"/>
            <a:ext cx="685569" cy="723586"/>
            <a:chOff x="3398134" y="2057755"/>
            <a:chExt cx="704087" cy="743130"/>
          </a:xfrm>
        </p:grpSpPr>
        <p:grpSp>
          <p:nvGrpSpPr>
            <p:cNvPr id="10185" name="Google Shape;10185;p65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10186" name="Google Shape;10186;p65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10187" name="Google Shape;10187;p65"/>
              <p:cNvCxnSpPr>
                <a:stCxn id="10186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0188" name="Google Shape;10188;p65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10189" name="Google Shape;10189;p65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10190" name="Google Shape;10190;p65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0191" name="Google Shape;10191;p65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10192" name="Google Shape;10192;p65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10193" name="Google Shape;10193;p65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0194" name="Google Shape;10194;p65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10195" name="Google Shape;10195;p65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10196" name="Google Shape;10196;p65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0197" name="Google Shape;10197;p65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10198" name="Google Shape;10198;p65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10199" name="Google Shape;10199;p65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10200" name="Google Shape;10200;p65"/>
          <p:cNvGrpSpPr/>
          <p:nvPr/>
        </p:nvGrpSpPr>
        <p:grpSpPr>
          <a:xfrm>
            <a:off x="4917244" y="2079792"/>
            <a:ext cx="710153" cy="710153"/>
            <a:chOff x="5007123" y="2079403"/>
            <a:chExt cx="687600" cy="687600"/>
          </a:xfrm>
        </p:grpSpPr>
        <p:sp>
          <p:nvSpPr>
            <p:cNvPr id="10201" name="Google Shape;10201;p65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2" name="Google Shape;10202;p65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3" name="Google Shape;10203;p65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4" name="Google Shape;10204;p65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05" name="Google Shape;10205;p65"/>
          <p:cNvGrpSpPr/>
          <p:nvPr/>
        </p:nvGrpSpPr>
        <p:grpSpPr>
          <a:xfrm>
            <a:off x="5726681" y="2074299"/>
            <a:ext cx="720998" cy="721183"/>
            <a:chOff x="5797446" y="2063053"/>
            <a:chExt cx="698100" cy="698280"/>
          </a:xfrm>
        </p:grpSpPr>
        <p:sp>
          <p:nvSpPr>
            <p:cNvPr id="10206" name="Google Shape;10206;p65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7" name="Google Shape;10207;p65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8" name="Google Shape;10208;p65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9" name="Google Shape;10209;p65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10" name="Google Shape;10210;p65"/>
          <p:cNvGrpSpPr/>
          <p:nvPr/>
        </p:nvGrpSpPr>
        <p:grpSpPr>
          <a:xfrm>
            <a:off x="8171828" y="3719904"/>
            <a:ext cx="280585" cy="673164"/>
            <a:chOff x="8075075" y="3754290"/>
            <a:chExt cx="255612" cy="613194"/>
          </a:xfrm>
        </p:grpSpPr>
        <p:grpSp>
          <p:nvGrpSpPr>
            <p:cNvPr id="10211" name="Google Shape;10211;p65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10212" name="Google Shape;10212;p65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3" name="Google Shape;10213;p65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214" name="Google Shape;10214;p65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15" name="Google Shape;10215;p65"/>
          <p:cNvGrpSpPr/>
          <p:nvPr/>
        </p:nvGrpSpPr>
        <p:grpSpPr>
          <a:xfrm>
            <a:off x="5288887" y="3708700"/>
            <a:ext cx="470352" cy="683745"/>
            <a:chOff x="1697726" y="3244179"/>
            <a:chExt cx="788124" cy="1146069"/>
          </a:xfrm>
        </p:grpSpPr>
        <p:sp>
          <p:nvSpPr>
            <p:cNvPr id="10216" name="Google Shape;10216;p65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7" name="Google Shape;10217;p65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18" name="Google Shape;10218;p65"/>
          <p:cNvSpPr/>
          <p:nvPr/>
        </p:nvSpPr>
        <p:spPr>
          <a:xfrm>
            <a:off x="8146351" y="3622703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19" name="Google Shape;10219;p65"/>
          <p:cNvGrpSpPr/>
          <p:nvPr/>
        </p:nvGrpSpPr>
        <p:grpSpPr>
          <a:xfrm>
            <a:off x="5910037" y="3719902"/>
            <a:ext cx="293891" cy="293845"/>
            <a:chOff x="6134814" y="3754290"/>
            <a:chExt cx="293891" cy="293845"/>
          </a:xfrm>
        </p:grpSpPr>
        <p:sp>
          <p:nvSpPr>
            <p:cNvPr id="10220" name="Google Shape;10220;p65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1" name="Google Shape;10221;p65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22" name="Google Shape;10222;p65"/>
          <p:cNvGrpSpPr/>
          <p:nvPr/>
        </p:nvGrpSpPr>
        <p:grpSpPr>
          <a:xfrm>
            <a:off x="5910037" y="4098574"/>
            <a:ext cx="293891" cy="293891"/>
            <a:chOff x="6134814" y="4086186"/>
            <a:chExt cx="293891" cy="293891"/>
          </a:xfrm>
        </p:grpSpPr>
        <p:sp>
          <p:nvSpPr>
            <p:cNvPr id="10223" name="Google Shape;10223;p65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4" name="Google Shape;10224;p65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25" name="Google Shape;10225;p65"/>
          <p:cNvSpPr/>
          <p:nvPr/>
        </p:nvSpPr>
        <p:spPr>
          <a:xfrm>
            <a:off x="6948464" y="3719100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26" name="Google Shape;10226;p65"/>
          <p:cNvSpPr/>
          <p:nvPr/>
        </p:nvSpPr>
        <p:spPr>
          <a:xfrm rot="10800000">
            <a:off x="6354727" y="3716837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27" name="Google Shape;10227;p65"/>
          <p:cNvGrpSpPr/>
          <p:nvPr/>
        </p:nvGrpSpPr>
        <p:grpSpPr>
          <a:xfrm>
            <a:off x="7835013" y="2927266"/>
            <a:ext cx="622883" cy="621944"/>
            <a:chOff x="1187048" y="238125"/>
            <a:chExt cx="5256397" cy="5248476"/>
          </a:xfrm>
        </p:grpSpPr>
        <p:sp>
          <p:nvSpPr>
            <p:cNvPr id="10228" name="Google Shape;10228;p65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9" name="Google Shape;10229;p65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0" name="Google Shape;10230;p65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1" name="Google Shape;10231;p65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32" name="Google Shape;10232;p65"/>
          <p:cNvGrpSpPr/>
          <p:nvPr/>
        </p:nvGrpSpPr>
        <p:grpSpPr>
          <a:xfrm>
            <a:off x="2292118" y="2936875"/>
            <a:ext cx="1310987" cy="612407"/>
            <a:chOff x="238125" y="1188750"/>
            <a:chExt cx="7140450" cy="3335550"/>
          </a:xfrm>
        </p:grpSpPr>
        <p:sp>
          <p:nvSpPr>
            <p:cNvPr id="10233" name="Google Shape;10233;p65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4" name="Google Shape;10234;p65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5" name="Google Shape;10235;p65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6" name="Google Shape;10236;p65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7" name="Google Shape;10237;p65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38" name="Google Shape;10238;p65"/>
          <p:cNvGrpSpPr/>
          <p:nvPr/>
        </p:nvGrpSpPr>
        <p:grpSpPr>
          <a:xfrm>
            <a:off x="6617990" y="2927430"/>
            <a:ext cx="1110299" cy="621702"/>
            <a:chOff x="238125" y="1335475"/>
            <a:chExt cx="5418735" cy="3034175"/>
          </a:xfrm>
        </p:grpSpPr>
        <p:sp>
          <p:nvSpPr>
            <p:cNvPr id="10239" name="Google Shape;10239;p65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0" name="Google Shape;10240;p65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1" name="Google Shape;10241;p65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42" name="Google Shape;10242;p65"/>
          <p:cNvGrpSpPr/>
          <p:nvPr/>
        </p:nvGrpSpPr>
        <p:grpSpPr>
          <a:xfrm>
            <a:off x="5435649" y="2924327"/>
            <a:ext cx="1074451" cy="627181"/>
            <a:chOff x="5359127" y="2910889"/>
            <a:chExt cx="1097723" cy="640831"/>
          </a:xfrm>
        </p:grpSpPr>
        <p:grpSp>
          <p:nvGrpSpPr>
            <p:cNvPr id="10243" name="Google Shape;10243;p65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10244" name="Google Shape;10244;p65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10245" name="Google Shape;10245;p65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10246" name="Google Shape;10246;p65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10247" name="Google Shape;10247;p65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10248" name="Google Shape;10248;p65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10249" name="Google Shape;10249;p65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10250" name="Google Shape;10250;p65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10251" name="Google Shape;10251;p65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10252" name="Google Shape;10252;p65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10253" name="Google Shape;10253;p65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10254" name="Google Shape;10254;p65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</p:grpSp>
      <p:grpSp>
        <p:nvGrpSpPr>
          <p:cNvPr id="10255" name="Google Shape;10255;p65"/>
          <p:cNvGrpSpPr/>
          <p:nvPr/>
        </p:nvGrpSpPr>
        <p:grpSpPr>
          <a:xfrm>
            <a:off x="7586863" y="2075038"/>
            <a:ext cx="874976" cy="719600"/>
            <a:chOff x="7608988" y="2093194"/>
            <a:chExt cx="817276" cy="672147"/>
          </a:xfrm>
        </p:grpSpPr>
        <p:cxnSp>
          <p:nvCxnSpPr>
            <p:cNvPr id="10256" name="Google Shape;10256;p65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57" name="Google Shape;10257;p65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58" name="Google Shape;10258;p65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59" name="Google Shape;10259;p65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60" name="Google Shape;10260;p65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61" name="Google Shape;10261;p65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10262" name="Google Shape;10262;p65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10263" name="Google Shape;10263;p65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10264" name="Google Shape;10264;p65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65" name="Google Shape;10265;p65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66" name="Google Shape;10266;p65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67" name="Google Shape;10267;p65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68" name="Google Shape;10268;p65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69" name="Google Shape;10269;p65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70" name="Google Shape;10270;p65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271" name="Google Shape;10271;p65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10272" name="Google Shape;10272;p65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73" name="Google Shape;10273;p65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74" name="Google Shape;10274;p65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75" name="Google Shape;10275;p65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76" name="Google Shape;10276;p65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77" name="Google Shape;10277;p65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78" name="Google Shape;10278;p65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10279" name="Google Shape;10279;p65"/>
          <p:cNvGrpSpPr/>
          <p:nvPr/>
        </p:nvGrpSpPr>
        <p:grpSpPr>
          <a:xfrm>
            <a:off x="4031299" y="1191441"/>
            <a:ext cx="712557" cy="785901"/>
            <a:chOff x="4206459" y="1191441"/>
            <a:chExt cx="712557" cy="785901"/>
          </a:xfrm>
        </p:grpSpPr>
        <p:sp>
          <p:nvSpPr>
            <p:cNvPr id="10280" name="Google Shape;10280;p65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1" name="Google Shape;10281;p65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2" name="Google Shape;10282;p65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3" name="Google Shape;10283;p65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284" name="Google Shape;10284;p65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10285" name="Google Shape;10285;p65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6" name="Google Shape;10286;p65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7" name="Google Shape;10287;p65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8" name="Google Shape;10288;p65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289" name="Google Shape;10289;p65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10290" name="Google Shape;10290;p65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1" name="Google Shape;10291;p65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2" name="Google Shape;10292;p65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3" name="Google Shape;10293;p65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294" name="Google Shape;10294;p65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10295" name="Google Shape;10295;p65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6" name="Google Shape;10296;p65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7" name="Google Shape;10297;p65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8" name="Google Shape;10298;p65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299" name="Google Shape;10299;p65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10300" name="Google Shape;10300;p65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1" name="Google Shape;10301;p65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2" name="Google Shape;10302;p65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3" name="Google Shape;10303;p65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304" name="Google Shape;10304;p65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5" name="Google Shape;10305;p65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6" name="Google Shape;10306;p65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7" name="Google Shape;10307;p65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308" name="Google Shape;10308;p65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10309" name="Google Shape;10309;p65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0" name="Google Shape;10310;p65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1" name="Google Shape;10311;p65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2" name="Google Shape;10312;p65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313" name="Google Shape;10313;p65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10314" name="Google Shape;10314;p65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5" name="Google Shape;10315;p65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6" name="Google Shape;10316;p65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7" name="Google Shape;10317;p65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318" name="Google Shape;10318;p65"/>
          <p:cNvGrpSpPr/>
          <p:nvPr/>
        </p:nvGrpSpPr>
        <p:grpSpPr>
          <a:xfrm>
            <a:off x="4026774" y="2074664"/>
            <a:ext cx="791287" cy="720350"/>
            <a:chOff x="267375" y="1071875"/>
            <a:chExt cx="470500" cy="428550"/>
          </a:xfrm>
        </p:grpSpPr>
        <p:sp>
          <p:nvSpPr>
            <p:cNvPr id="10319" name="Google Shape;10319;p65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0" name="Google Shape;10320;p65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1" name="Google Shape;10321;p65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2" name="Google Shape;10322;p65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3" name="Google Shape;10323;p65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4" name="Google Shape;10324;p65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5" name="Google Shape;10325;p65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6" name="Google Shape;10326;p65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27" name="Google Shape;10327;p65"/>
          <p:cNvGrpSpPr/>
          <p:nvPr/>
        </p:nvGrpSpPr>
        <p:grpSpPr>
          <a:xfrm>
            <a:off x="727269" y="3719294"/>
            <a:ext cx="1408444" cy="673166"/>
            <a:chOff x="712664" y="3693287"/>
            <a:chExt cx="1460738" cy="698160"/>
          </a:xfrm>
        </p:grpSpPr>
        <p:grpSp>
          <p:nvGrpSpPr>
            <p:cNvPr id="10328" name="Google Shape;10328;p65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10329" name="Google Shape;10329;p65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0" name="Google Shape;10330;p65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1" name="Google Shape;10331;p65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332" name="Google Shape;10332;p65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10333" name="Google Shape;10333;p65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4" name="Google Shape;10334;p65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5" name="Google Shape;10335;p65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336" name="Google Shape;10336;p65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10337" name="Google Shape;10337;p65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8" name="Google Shape;10338;p65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9" name="Google Shape;10339;p65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0" name="Google Shape;10340;p65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1" name="Google Shape;10341;p65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2" name="Google Shape;10342;p65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343" name="Google Shape;10343;p65"/>
          <p:cNvGrpSpPr/>
          <p:nvPr/>
        </p:nvGrpSpPr>
        <p:grpSpPr>
          <a:xfrm>
            <a:off x="3164985" y="1191441"/>
            <a:ext cx="795485" cy="738831"/>
            <a:chOff x="3348603" y="1236445"/>
            <a:chExt cx="749256" cy="695894"/>
          </a:xfrm>
        </p:grpSpPr>
        <p:grpSp>
          <p:nvGrpSpPr>
            <p:cNvPr id="10344" name="Google Shape;10344;p65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10345" name="Google Shape;10345;p65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6" name="Google Shape;10346;p65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347" name="Google Shape;10347;p65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10348" name="Google Shape;10348;p65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9" name="Google Shape;10349;p65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350" name="Google Shape;10350;p65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10351" name="Google Shape;10351;p65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2" name="Google Shape;10352;p65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353" name="Google Shape;10353;p65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10354" name="Google Shape;10354;p65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5" name="Google Shape;10355;p65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356" name="Google Shape;10356;p65"/>
          <p:cNvGrpSpPr/>
          <p:nvPr/>
        </p:nvGrpSpPr>
        <p:grpSpPr>
          <a:xfrm>
            <a:off x="2286512" y="3714337"/>
            <a:ext cx="1324924" cy="678083"/>
            <a:chOff x="2413923" y="3711366"/>
            <a:chExt cx="1374117" cy="703260"/>
          </a:xfrm>
        </p:grpSpPr>
        <p:grpSp>
          <p:nvGrpSpPr>
            <p:cNvPr id="10357" name="Google Shape;10357;p65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10358" name="Google Shape;10358;p65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359" name="Google Shape;10359;p65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10360" name="Google Shape;10360;p65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0361" name="Google Shape;10361;p65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0362" name="Google Shape;10362;p65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10363" name="Google Shape;10363;p65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0364" name="Google Shape;10364;p65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0365" name="Google Shape;10365;p65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10366" name="Google Shape;10366;p65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0367" name="Google Shape;10367;p65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0368" name="Google Shape;10368;p65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10369" name="Google Shape;10369;p65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0370" name="Google Shape;10370;p65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0371" name="Google Shape;10371;p65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10372" name="Google Shape;10372;p65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0373" name="Google Shape;10373;p65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10374" name="Google Shape;10374;p65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10375" name="Google Shape;10375;p65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6" name="Google Shape;10376;p65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377" name="Google Shape;10377;p65"/>
          <p:cNvGrpSpPr/>
          <p:nvPr/>
        </p:nvGrpSpPr>
        <p:grpSpPr>
          <a:xfrm>
            <a:off x="6410784" y="1264884"/>
            <a:ext cx="1131087" cy="587383"/>
            <a:chOff x="238125" y="999450"/>
            <a:chExt cx="7140700" cy="3708225"/>
          </a:xfrm>
        </p:grpSpPr>
        <p:sp>
          <p:nvSpPr>
            <p:cNvPr id="10378" name="Google Shape;10378;p65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9" name="Google Shape;10379;p65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0" name="Google Shape;10380;p65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1" name="Google Shape;10381;p65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2" name="Google Shape;10382;p65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3" name="Google Shape;10383;p65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4" name="Google Shape;10384;p65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5" name="Google Shape;10385;p65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6" name="Google Shape;10386;p65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87" name="Google Shape;10387;p65"/>
          <p:cNvGrpSpPr/>
          <p:nvPr/>
        </p:nvGrpSpPr>
        <p:grpSpPr>
          <a:xfrm>
            <a:off x="3762234" y="3714379"/>
            <a:ext cx="1375854" cy="678131"/>
            <a:chOff x="3913765" y="3641905"/>
            <a:chExt cx="1522805" cy="750560"/>
          </a:xfrm>
        </p:grpSpPr>
        <p:grpSp>
          <p:nvGrpSpPr>
            <p:cNvPr id="10388" name="Google Shape;10388;p65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10389" name="Google Shape;10389;p65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10390" name="Google Shape;10390;p65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91" name="Google Shape;10391;p65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/>
                    <a:t>     </a:t>
                  </a:r>
                  <a:endParaRPr/>
                </a:p>
              </p:txBody>
            </p:sp>
          </p:grpSp>
          <p:grpSp>
            <p:nvGrpSpPr>
              <p:cNvPr id="10392" name="Google Shape;10392;p65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10393" name="Google Shape;10393;p65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94" name="Google Shape;10394;p65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395" name="Google Shape;10395;p65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10396" name="Google Shape;10396;p65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97" name="Google Shape;10397;p65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0398" name="Google Shape;10398;p65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10399" name="Google Shape;10399;p65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0" name="Google Shape;10400;p65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1" name="Google Shape;10401;p65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2" name="Google Shape;10402;p65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403" name="Google Shape;10403;p65"/>
          <p:cNvGrpSpPr/>
          <p:nvPr/>
        </p:nvGrpSpPr>
        <p:grpSpPr>
          <a:xfrm>
            <a:off x="6546943" y="2074305"/>
            <a:ext cx="940737" cy="721067"/>
            <a:chOff x="6599718" y="2068734"/>
            <a:chExt cx="940737" cy="721067"/>
          </a:xfrm>
        </p:grpSpPr>
        <p:sp>
          <p:nvSpPr>
            <p:cNvPr id="10404" name="Google Shape;10404;p65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5" name="Google Shape;10405;p65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6" name="Google Shape;10406;p65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7" name="Google Shape;10407;p65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8" name="Google Shape;10408;p65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9" name="Google Shape;10409;p65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410" name="Google Shape;10410;p65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10411" name="Google Shape;10411;p65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2" name="Google Shape;10412;p65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3" name="Google Shape;10413;p65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4" name="Google Shape;10414;p65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5" name="Google Shape;10415;p65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6" name="Google Shape;10416;p65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417" name="Google Shape;10417;p65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10418" name="Google Shape;10418;p65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19" name="Google Shape;10419;p65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20" name="Google Shape;10420;p65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21" name="Google Shape;10421;p65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22" name="Google Shape;10422;p65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23" name="Google Shape;10423;p65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24" name="Google Shape;10424;p65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10425" name="Google Shape;10425;p65"/>
          <p:cNvGrpSpPr/>
          <p:nvPr/>
        </p:nvGrpSpPr>
        <p:grpSpPr>
          <a:xfrm>
            <a:off x="2430262" y="2078652"/>
            <a:ext cx="712577" cy="712374"/>
            <a:chOff x="2559249" y="2069323"/>
            <a:chExt cx="685566" cy="685634"/>
          </a:xfrm>
        </p:grpSpPr>
        <p:sp>
          <p:nvSpPr>
            <p:cNvPr id="10426" name="Google Shape;10426;p65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7" name="Google Shape;10427;p65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8" name="Google Shape;10428;p65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9" name="Google Shape;10429;p65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0" name="Google Shape;10430;p65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1" name="Google Shape;10431;p65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2" name="Google Shape;10432;p65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3" name="Google Shape;10433;p65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4" name="Google Shape;10434;p65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5" name="Google Shape;10435;p65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6" name="Google Shape;10436;p65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7" name="Google Shape;10437;p65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8" name="Google Shape;10438;p65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39" name="Google Shape;10439;p65"/>
          <p:cNvGrpSpPr/>
          <p:nvPr/>
        </p:nvGrpSpPr>
        <p:grpSpPr>
          <a:xfrm>
            <a:off x="7612699" y="1191441"/>
            <a:ext cx="845645" cy="711911"/>
            <a:chOff x="951975" y="315800"/>
            <a:chExt cx="5860325" cy="4933550"/>
          </a:xfrm>
        </p:grpSpPr>
        <p:sp>
          <p:nvSpPr>
            <p:cNvPr id="10440" name="Google Shape;10440;p65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1" name="Google Shape;10441;p65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2" name="Google Shape;10442;p65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3" name="Google Shape;10443;p65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4" name="Google Shape;10444;p65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5" name="Google Shape;10445;p65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6" name="Google Shape;10446;p65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7" name="Google Shape;10447;p65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48" name="Google Shape;10448;p65"/>
          <p:cNvGrpSpPr/>
          <p:nvPr/>
        </p:nvGrpSpPr>
        <p:grpSpPr>
          <a:xfrm>
            <a:off x="3709828" y="2927550"/>
            <a:ext cx="1617932" cy="621724"/>
            <a:chOff x="3862800" y="3038525"/>
            <a:chExt cx="1329006" cy="510698"/>
          </a:xfrm>
        </p:grpSpPr>
        <p:sp>
          <p:nvSpPr>
            <p:cNvPr id="10449" name="Google Shape;10449;p65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0" name="Google Shape;10450;p65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451" name="Google Shape;10451;p65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10452" name="Google Shape;10452;p65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3" name="Google Shape;10453;p65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54" name="Google Shape;10454;p65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10455" name="Google Shape;10455;p65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6" name="Google Shape;10456;p65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57" name="Google Shape;10457;p65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10458" name="Google Shape;10458;p65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9" name="Google Shape;10459;p65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60" name="Google Shape;10460;p65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10461" name="Google Shape;10461;p65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2" name="Google Shape;10462;p65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463" name="Google Shape;10463;p65"/>
          <p:cNvGrpSpPr/>
          <p:nvPr/>
        </p:nvGrpSpPr>
        <p:grpSpPr>
          <a:xfrm>
            <a:off x="718150" y="1191441"/>
            <a:ext cx="883205" cy="775176"/>
            <a:chOff x="649648" y="271400"/>
            <a:chExt cx="6215377" cy="5455143"/>
          </a:xfrm>
        </p:grpSpPr>
        <p:sp>
          <p:nvSpPr>
            <p:cNvPr id="10464" name="Google Shape;10464;p65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5" name="Google Shape;10465;p65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6" name="Google Shape;10466;p65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7" name="Google Shape;10467;p65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8" name="Google Shape;10468;p65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9" name="Google Shape;10469;p65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0" name="Google Shape;10470;p65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1" name="Google Shape;10471;p65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2" name="Google Shape;10472;p65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3" name="Google Shape;10473;p65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4" name="Google Shape;10474;p65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5" name="Google Shape;10475;p65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76" name="Google Shape;10476;p65"/>
          <p:cNvGrpSpPr/>
          <p:nvPr/>
        </p:nvGrpSpPr>
        <p:grpSpPr>
          <a:xfrm>
            <a:off x="2326452" y="1191441"/>
            <a:ext cx="767704" cy="815489"/>
            <a:chOff x="2499700" y="1135950"/>
            <a:chExt cx="732402" cy="777990"/>
          </a:xfrm>
        </p:grpSpPr>
        <p:grpSp>
          <p:nvGrpSpPr>
            <p:cNvPr id="10477" name="Google Shape;10477;p65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10478" name="Google Shape;10478;p65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9" name="Google Shape;10479;p65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0" name="Google Shape;10480;p65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1" name="Google Shape;10481;p65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2" name="Google Shape;10482;p65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3" name="Google Shape;10483;p65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4" name="Google Shape;10484;p65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5" name="Google Shape;10485;p65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6" name="Google Shape;10486;p65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7" name="Google Shape;10487;p65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8" name="Google Shape;10488;p65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9" name="Google Shape;10489;p65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0" name="Google Shape;10490;p65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1" name="Google Shape;10491;p65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2" name="Google Shape;10492;p65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3" name="Google Shape;10493;p65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4" name="Google Shape;10494;p65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5" name="Google Shape;10495;p65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6" name="Google Shape;10496;p65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7" name="Google Shape;10497;p65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8" name="Google Shape;10498;p65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9" name="Google Shape;10499;p65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0" name="Google Shape;10500;p65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1" name="Google Shape;10501;p65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2" name="Google Shape;10502;p65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3" name="Google Shape;10503;p65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4" name="Google Shape;10504;p65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505" name="Google Shape;10505;p65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10506" name="Google Shape;10506;p65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7" name="Google Shape;10507;p65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8" name="Google Shape;10508;p65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9" name="Google Shape;10509;p65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0" name="Google Shape;10510;p65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511" name="Google Shape;10511;p65"/>
          <p:cNvGrpSpPr/>
          <p:nvPr/>
        </p:nvGrpSpPr>
        <p:grpSpPr>
          <a:xfrm>
            <a:off x="1672184" y="1191441"/>
            <a:ext cx="583439" cy="870229"/>
            <a:chOff x="1716825" y="1121550"/>
            <a:chExt cx="622800" cy="928938"/>
          </a:xfrm>
        </p:grpSpPr>
        <p:grpSp>
          <p:nvGrpSpPr>
            <p:cNvPr id="10512" name="Google Shape;10512;p65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10513" name="Google Shape;10513;p65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0514" name="Google Shape;10514;p65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515" name="Google Shape;10515;p65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10516" name="Google Shape;10516;p65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0517" name="Google Shape;10517;p65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518" name="Google Shape;10518;p65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10519" name="Google Shape;10519;p65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0520" name="Google Shape;10520;p65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521" name="Google Shape;10521;p65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10522" name="Google Shape;10522;p65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0523" name="Google Shape;10523;p65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524" name="Google Shape;10524;p65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25" name="Google Shape;10525;p65"/>
          <p:cNvGrpSpPr/>
          <p:nvPr/>
        </p:nvGrpSpPr>
        <p:grpSpPr>
          <a:xfrm>
            <a:off x="1592007" y="2077763"/>
            <a:ext cx="739072" cy="714152"/>
            <a:chOff x="4334725" y="1355875"/>
            <a:chExt cx="3106650" cy="3001900"/>
          </a:xfrm>
        </p:grpSpPr>
        <p:grpSp>
          <p:nvGrpSpPr>
            <p:cNvPr id="10526" name="Google Shape;10526;p65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10527" name="Google Shape;10527;p65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8" name="Google Shape;10528;p65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9" name="Google Shape;10529;p65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530" name="Google Shape;10530;p65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10531" name="Google Shape;10531;p65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2" name="Google Shape;10532;p65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3" name="Google Shape;10533;p65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534" name="Google Shape;10534;p65"/>
          <p:cNvGrpSpPr/>
          <p:nvPr/>
        </p:nvGrpSpPr>
        <p:grpSpPr>
          <a:xfrm>
            <a:off x="7708956" y="3708534"/>
            <a:ext cx="312074" cy="684173"/>
            <a:chOff x="7645573" y="3754300"/>
            <a:chExt cx="293855" cy="644170"/>
          </a:xfrm>
        </p:grpSpPr>
        <p:sp>
          <p:nvSpPr>
            <p:cNvPr id="10535" name="Google Shape;10535;p65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6" name="Google Shape;10536;p65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37" name="Google Shape;10537;p65"/>
          <p:cNvGrpSpPr/>
          <p:nvPr/>
        </p:nvGrpSpPr>
        <p:grpSpPr>
          <a:xfrm>
            <a:off x="5630944" y="1191441"/>
            <a:ext cx="709011" cy="739359"/>
            <a:chOff x="5830645" y="1256617"/>
            <a:chExt cx="530340" cy="553040"/>
          </a:xfrm>
        </p:grpSpPr>
        <p:grpSp>
          <p:nvGrpSpPr>
            <p:cNvPr id="10538" name="Google Shape;10538;p65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10539" name="Google Shape;10539;p65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0" name="Google Shape;10540;p65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541" name="Google Shape;10541;p65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10542" name="Google Shape;10542;p65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3" name="Google Shape;10543;p65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544" name="Google Shape;10544;p65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10545" name="Google Shape;10545;p65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6" name="Google Shape;10546;p65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547" name="Google Shape;10547;p65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10548" name="Google Shape;10548;p65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9" name="Google Shape;10549;p65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550" name="Google Shape;10550;p65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51" name="Google Shape;10551;p65"/>
          <p:cNvGrpSpPr/>
          <p:nvPr/>
        </p:nvGrpSpPr>
        <p:grpSpPr>
          <a:xfrm>
            <a:off x="732438" y="2927557"/>
            <a:ext cx="1452955" cy="621360"/>
            <a:chOff x="732422" y="2990152"/>
            <a:chExt cx="1337773" cy="572102"/>
          </a:xfrm>
        </p:grpSpPr>
        <p:sp>
          <p:nvSpPr>
            <p:cNvPr id="10552" name="Google Shape;10552;p65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3" name="Google Shape;10553;p65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4" name="Google Shape;10554;p65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5" name="Google Shape;10555;p65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6" name="Google Shape;10556;p65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7" name="Google Shape;10557;p65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0" name="Google Shape;840;p27"/>
          <p:cNvGrpSpPr/>
          <p:nvPr/>
        </p:nvGrpSpPr>
        <p:grpSpPr>
          <a:xfrm>
            <a:off x="917195" y="1993475"/>
            <a:ext cx="809594" cy="2775498"/>
            <a:chOff x="917195" y="1993475"/>
            <a:chExt cx="809594" cy="2775498"/>
          </a:xfrm>
        </p:grpSpPr>
        <p:sp>
          <p:nvSpPr>
            <p:cNvPr id="841" name="Google Shape;841;p27"/>
            <p:cNvSpPr/>
            <p:nvPr/>
          </p:nvSpPr>
          <p:spPr>
            <a:xfrm>
              <a:off x="917195" y="1993475"/>
              <a:ext cx="809594" cy="2775498"/>
            </a:xfrm>
            <a:custGeom>
              <a:avLst/>
              <a:gdLst/>
              <a:ahLst/>
              <a:cxnLst/>
              <a:rect l="l" t="t" r="r" b="b"/>
              <a:pathLst>
                <a:path w="14563" h="64712" extrusionOk="0">
                  <a:moveTo>
                    <a:pt x="177" y="0"/>
                  </a:moveTo>
                  <a:cubicBezTo>
                    <a:pt x="79" y="0"/>
                    <a:pt x="0" y="79"/>
                    <a:pt x="0" y="178"/>
                  </a:cubicBezTo>
                  <a:lnTo>
                    <a:pt x="0" y="64534"/>
                  </a:lnTo>
                  <a:cubicBezTo>
                    <a:pt x="0" y="64633"/>
                    <a:pt x="79" y="64711"/>
                    <a:pt x="177" y="64711"/>
                  </a:cubicBezTo>
                  <a:lnTo>
                    <a:pt x="14386" y="64711"/>
                  </a:lnTo>
                  <a:cubicBezTo>
                    <a:pt x="14485" y="64711"/>
                    <a:pt x="14562" y="64633"/>
                    <a:pt x="14562" y="64534"/>
                  </a:cubicBezTo>
                  <a:lnTo>
                    <a:pt x="14562" y="178"/>
                  </a:lnTo>
                  <a:cubicBezTo>
                    <a:pt x="14562" y="79"/>
                    <a:pt x="14485" y="0"/>
                    <a:pt x="143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42" name="Google Shape;842;p27"/>
            <p:cNvCxnSpPr/>
            <p:nvPr/>
          </p:nvCxnSpPr>
          <p:spPr>
            <a:xfrm>
              <a:off x="1140612" y="2852476"/>
              <a:ext cx="3627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3" name="Google Shape;843;p27"/>
            <p:cNvCxnSpPr/>
            <p:nvPr/>
          </p:nvCxnSpPr>
          <p:spPr>
            <a:xfrm>
              <a:off x="1140612" y="3244726"/>
              <a:ext cx="3627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4" name="Google Shape;844;p27"/>
            <p:cNvCxnSpPr/>
            <p:nvPr/>
          </p:nvCxnSpPr>
          <p:spPr>
            <a:xfrm>
              <a:off x="1140612" y="3636976"/>
              <a:ext cx="3627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5" name="Google Shape;845;p27"/>
            <p:cNvCxnSpPr/>
            <p:nvPr/>
          </p:nvCxnSpPr>
          <p:spPr>
            <a:xfrm>
              <a:off x="1140612" y="4029227"/>
              <a:ext cx="3627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6" name="Google Shape;846;p27"/>
            <p:cNvCxnSpPr/>
            <p:nvPr/>
          </p:nvCxnSpPr>
          <p:spPr>
            <a:xfrm>
              <a:off x="1140612" y="4421477"/>
              <a:ext cx="3627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47" name="Google Shape;847;p27"/>
          <p:cNvGrpSpPr/>
          <p:nvPr/>
        </p:nvGrpSpPr>
        <p:grpSpPr>
          <a:xfrm>
            <a:off x="1764141" y="1993475"/>
            <a:ext cx="1261783" cy="2775498"/>
            <a:chOff x="1764141" y="1993475"/>
            <a:chExt cx="1261783" cy="2775498"/>
          </a:xfrm>
        </p:grpSpPr>
        <p:sp>
          <p:nvSpPr>
            <p:cNvPr id="848" name="Google Shape;848;p27"/>
            <p:cNvSpPr/>
            <p:nvPr/>
          </p:nvSpPr>
          <p:spPr>
            <a:xfrm>
              <a:off x="1764141" y="1993475"/>
              <a:ext cx="1261783" cy="2775498"/>
            </a:xfrm>
            <a:custGeom>
              <a:avLst/>
              <a:gdLst/>
              <a:ahLst/>
              <a:cxnLst/>
              <a:rect l="l" t="t" r="r" b="b"/>
              <a:pathLst>
                <a:path w="22697" h="64712" extrusionOk="0">
                  <a:moveTo>
                    <a:pt x="178" y="0"/>
                  </a:moveTo>
                  <a:cubicBezTo>
                    <a:pt x="79" y="0"/>
                    <a:pt x="1" y="79"/>
                    <a:pt x="1" y="178"/>
                  </a:cubicBezTo>
                  <a:lnTo>
                    <a:pt x="1" y="64534"/>
                  </a:lnTo>
                  <a:cubicBezTo>
                    <a:pt x="1" y="64633"/>
                    <a:pt x="79" y="64711"/>
                    <a:pt x="178" y="64711"/>
                  </a:cubicBezTo>
                  <a:lnTo>
                    <a:pt x="22521" y="64711"/>
                  </a:lnTo>
                  <a:cubicBezTo>
                    <a:pt x="22619" y="64711"/>
                    <a:pt x="22697" y="64633"/>
                    <a:pt x="22697" y="64534"/>
                  </a:cubicBezTo>
                  <a:lnTo>
                    <a:pt x="22697" y="178"/>
                  </a:lnTo>
                  <a:cubicBezTo>
                    <a:pt x="22697" y="79"/>
                    <a:pt x="22619" y="0"/>
                    <a:pt x="225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49" name="Google Shape;849;p27"/>
            <p:cNvCxnSpPr/>
            <p:nvPr/>
          </p:nvCxnSpPr>
          <p:spPr>
            <a:xfrm>
              <a:off x="1955937" y="2852476"/>
              <a:ext cx="8781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0" name="Google Shape;850;p27"/>
            <p:cNvCxnSpPr/>
            <p:nvPr/>
          </p:nvCxnSpPr>
          <p:spPr>
            <a:xfrm>
              <a:off x="1955937" y="3244726"/>
              <a:ext cx="8781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1" name="Google Shape;851;p27"/>
            <p:cNvCxnSpPr/>
            <p:nvPr/>
          </p:nvCxnSpPr>
          <p:spPr>
            <a:xfrm>
              <a:off x="1955937" y="3636976"/>
              <a:ext cx="8781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2" name="Google Shape;852;p27"/>
            <p:cNvCxnSpPr/>
            <p:nvPr/>
          </p:nvCxnSpPr>
          <p:spPr>
            <a:xfrm>
              <a:off x="1955937" y="4029227"/>
              <a:ext cx="8781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3" name="Google Shape;853;p27"/>
            <p:cNvCxnSpPr/>
            <p:nvPr/>
          </p:nvCxnSpPr>
          <p:spPr>
            <a:xfrm>
              <a:off x="1955937" y="4421477"/>
              <a:ext cx="8781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54" name="Google Shape;854;p27"/>
          <p:cNvGrpSpPr/>
          <p:nvPr/>
        </p:nvGrpSpPr>
        <p:grpSpPr>
          <a:xfrm>
            <a:off x="3063161" y="1993475"/>
            <a:ext cx="1261950" cy="2775498"/>
            <a:chOff x="3063161" y="1993475"/>
            <a:chExt cx="1261950" cy="2775498"/>
          </a:xfrm>
        </p:grpSpPr>
        <p:sp>
          <p:nvSpPr>
            <p:cNvPr id="855" name="Google Shape;855;p27"/>
            <p:cNvSpPr/>
            <p:nvPr/>
          </p:nvSpPr>
          <p:spPr>
            <a:xfrm>
              <a:off x="3063161" y="1993475"/>
              <a:ext cx="1261950" cy="2775498"/>
            </a:xfrm>
            <a:custGeom>
              <a:avLst/>
              <a:gdLst/>
              <a:ahLst/>
              <a:cxnLst/>
              <a:rect l="l" t="t" r="r" b="b"/>
              <a:pathLst>
                <a:path w="22700" h="64712" extrusionOk="0">
                  <a:moveTo>
                    <a:pt x="177" y="0"/>
                  </a:moveTo>
                  <a:cubicBezTo>
                    <a:pt x="78" y="0"/>
                    <a:pt x="0" y="79"/>
                    <a:pt x="0" y="178"/>
                  </a:cubicBezTo>
                  <a:lnTo>
                    <a:pt x="0" y="64534"/>
                  </a:lnTo>
                  <a:cubicBezTo>
                    <a:pt x="0" y="64633"/>
                    <a:pt x="78" y="64711"/>
                    <a:pt x="177" y="64711"/>
                  </a:cubicBezTo>
                  <a:lnTo>
                    <a:pt x="22523" y="64711"/>
                  </a:lnTo>
                  <a:cubicBezTo>
                    <a:pt x="22622" y="64711"/>
                    <a:pt x="22699" y="64633"/>
                    <a:pt x="22699" y="64534"/>
                  </a:cubicBezTo>
                  <a:lnTo>
                    <a:pt x="22699" y="178"/>
                  </a:lnTo>
                  <a:cubicBezTo>
                    <a:pt x="22699" y="79"/>
                    <a:pt x="22622" y="0"/>
                    <a:pt x="225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56" name="Google Shape;856;p27"/>
            <p:cNvCxnSpPr/>
            <p:nvPr/>
          </p:nvCxnSpPr>
          <p:spPr>
            <a:xfrm>
              <a:off x="3254984" y="2852476"/>
              <a:ext cx="8781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7" name="Google Shape;857;p27"/>
            <p:cNvCxnSpPr/>
            <p:nvPr/>
          </p:nvCxnSpPr>
          <p:spPr>
            <a:xfrm>
              <a:off x="3254984" y="3244726"/>
              <a:ext cx="8781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8" name="Google Shape;858;p27"/>
            <p:cNvCxnSpPr/>
            <p:nvPr/>
          </p:nvCxnSpPr>
          <p:spPr>
            <a:xfrm>
              <a:off x="3254984" y="3636976"/>
              <a:ext cx="8781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9" name="Google Shape;859;p27"/>
            <p:cNvCxnSpPr/>
            <p:nvPr/>
          </p:nvCxnSpPr>
          <p:spPr>
            <a:xfrm>
              <a:off x="3254984" y="4029227"/>
              <a:ext cx="8781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60" name="Google Shape;860;p27"/>
            <p:cNvCxnSpPr/>
            <p:nvPr/>
          </p:nvCxnSpPr>
          <p:spPr>
            <a:xfrm>
              <a:off x="3254984" y="4421477"/>
              <a:ext cx="8781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1" name="Google Shape;861;p27"/>
          <p:cNvGrpSpPr/>
          <p:nvPr/>
        </p:nvGrpSpPr>
        <p:grpSpPr>
          <a:xfrm>
            <a:off x="4362126" y="1993475"/>
            <a:ext cx="1261950" cy="2775498"/>
            <a:chOff x="4362126" y="1993475"/>
            <a:chExt cx="1261950" cy="2775498"/>
          </a:xfrm>
        </p:grpSpPr>
        <p:sp>
          <p:nvSpPr>
            <p:cNvPr id="862" name="Google Shape;862;p27"/>
            <p:cNvSpPr/>
            <p:nvPr/>
          </p:nvSpPr>
          <p:spPr>
            <a:xfrm>
              <a:off x="4362126" y="1993475"/>
              <a:ext cx="1261950" cy="2775498"/>
            </a:xfrm>
            <a:custGeom>
              <a:avLst/>
              <a:gdLst/>
              <a:ahLst/>
              <a:cxnLst/>
              <a:rect l="l" t="t" r="r" b="b"/>
              <a:pathLst>
                <a:path w="22700" h="64712" extrusionOk="0">
                  <a:moveTo>
                    <a:pt x="181" y="0"/>
                  </a:moveTo>
                  <a:cubicBezTo>
                    <a:pt x="82" y="0"/>
                    <a:pt x="0" y="79"/>
                    <a:pt x="0" y="178"/>
                  </a:cubicBezTo>
                  <a:lnTo>
                    <a:pt x="0" y="64534"/>
                  </a:lnTo>
                  <a:cubicBezTo>
                    <a:pt x="0" y="64633"/>
                    <a:pt x="82" y="64711"/>
                    <a:pt x="181" y="64711"/>
                  </a:cubicBezTo>
                  <a:lnTo>
                    <a:pt x="22523" y="64711"/>
                  </a:lnTo>
                  <a:cubicBezTo>
                    <a:pt x="22621" y="64711"/>
                    <a:pt x="22700" y="64633"/>
                    <a:pt x="22700" y="64534"/>
                  </a:cubicBezTo>
                  <a:lnTo>
                    <a:pt x="22700" y="178"/>
                  </a:lnTo>
                  <a:cubicBezTo>
                    <a:pt x="22700" y="79"/>
                    <a:pt x="22621" y="0"/>
                    <a:pt x="225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3" name="Google Shape;863;p27"/>
            <p:cNvCxnSpPr/>
            <p:nvPr/>
          </p:nvCxnSpPr>
          <p:spPr>
            <a:xfrm>
              <a:off x="4554151" y="2852476"/>
              <a:ext cx="8781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64" name="Google Shape;864;p27"/>
            <p:cNvCxnSpPr/>
            <p:nvPr/>
          </p:nvCxnSpPr>
          <p:spPr>
            <a:xfrm>
              <a:off x="4554151" y="3244726"/>
              <a:ext cx="8781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65" name="Google Shape;865;p27"/>
            <p:cNvCxnSpPr/>
            <p:nvPr/>
          </p:nvCxnSpPr>
          <p:spPr>
            <a:xfrm>
              <a:off x="4554151" y="3636976"/>
              <a:ext cx="8781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66" name="Google Shape;866;p27"/>
            <p:cNvCxnSpPr/>
            <p:nvPr/>
          </p:nvCxnSpPr>
          <p:spPr>
            <a:xfrm>
              <a:off x="4554151" y="4029227"/>
              <a:ext cx="8781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67" name="Google Shape;867;p27"/>
            <p:cNvCxnSpPr/>
            <p:nvPr/>
          </p:nvCxnSpPr>
          <p:spPr>
            <a:xfrm>
              <a:off x="4554151" y="4421477"/>
              <a:ext cx="8781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8" name="Google Shape;868;p27"/>
          <p:cNvGrpSpPr/>
          <p:nvPr/>
        </p:nvGrpSpPr>
        <p:grpSpPr>
          <a:xfrm>
            <a:off x="5661258" y="1993475"/>
            <a:ext cx="1262005" cy="2775498"/>
            <a:chOff x="5661258" y="1993475"/>
            <a:chExt cx="1262005" cy="2775498"/>
          </a:xfrm>
        </p:grpSpPr>
        <p:sp>
          <p:nvSpPr>
            <p:cNvPr id="869" name="Google Shape;869;p27"/>
            <p:cNvSpPr/>
            <p:nvPr/>
          </p:nvSpPr>
          <p:spPr>
            <a:xfrm>
              <a:off x="5661258" y="1993475"/>
              <a:ext cx="1262005" cy="2775498"/>
            </a:xfrm>
            <a:custGeom>
              <a:avLst/>
              <a:gdLst/>
              <a:ahLst/>
              <a:cxnLst/>
              <a:rect l="l" t="t" r="r" b="b"/>
              <a:pathLst>
                <a:path w="22701" h="64712" extrusionOk="0">
                  <a:moveTo>
                    <a:pt x="178" y="0"/>
                  </a:moveTo>
                  <a:cubicBezTo>
                    <a:pt x="79" y="0"/>
                    <a:pt x="1" y="79"/>
                    <a:pt x="1" y="178"/>
                  </a:cubicBezTo>
                  <a:lnTo>
                    <a:pt x="1" y="64534"/>
                  </a:lnTo>
                  <a:cubicBezTo>
                    <a:pt x="1" y="64633"/>
                    <a:pt x="79" y="64711"/>
                    <a:pt x="178" y="64711"/>
                  </a:cubicBezTo>
                  <a:lnTo>
                    <a:pt x="22524" y="64711"/>
                  </a:lnTo>
                  <a:cubicBezTo>
                    <a:pt x="22618" y="64711"/>
                    <a:pt x="22700" y="64633"/>
                    <a:pt x="22700" y="64534"/>
                  </a:cubicBezTo>
                  <a:lnTo>
                    <a:pt x="22700" y="178"/>
                  </a:lnTo>
                  <a:cubicBezTo>
                    <a:pt x="22700" y="79"/>
                    <a:pt x="22618" y="0"/>
                    <a:pt x="225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70" name="Google Shape;870;p27"/>
            <p:cNvCxnSpPr/>
            <p:nvPr/>
          </p:nvCxnSpPr>
          <p:spPr>
            <a:xfrm>
              <a:off x="5853137" y="2852476"/>
              <a:ext cx="8781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71" name="Google Shape;871;p27"/>
            <p:cNvCxnSpPr/>
            <p:nvPr/>
          </p:nvCxnSpPr>
          <p:spPr>
            <a:xfrm>
              <a:off x="5853137" y="3244726"/>
              <a:ext cx="8781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72" name="Google Shape;872;p27"/>
            <p:cNvCxnSpPr/>
            <p:nvPr/>
          </p:nvCxnSpPr>
          <p:spPr>
            <a:xfrm>
              <a:off x="5853137" y="3636976"/>
              <a:ext cx="8781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73" name="Google Shape;873;p27"/>
            <p:cNvCxnSpPr/>
            <p:nvPr/>
          </p:nvCxnSpPr>
          <p:spPr>
            <a:xfrm>
              <a:off x="5853137" y="4029227"/>
              <a:ext cx="8781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74" name="Google Shape;874;p27"/>
            <p:cNvCxnSpPr/>
            <p:nvPr/>
          </p:nvCxnSpPr>
          <p:spPr>
            <a:xfrm>
              <a:off x="5853137" y="4421477"/>
              <a:ext cx="8781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75" name="Google Shape;875;p27"/>
          <p:cNvGrpSpPr/>
          <p:nvPr/>
        </p:nvGrpSpPr>
        <p:grpSpPr>
          <a:xfrm>
            <a:off x="6960279" y="1993475"/>
            <a:ext cx="1261950" cy="2775498"/>
            <a:chOff x="6960279" y="1993475"/>
            <a:chExt cx="1261950" cy="2775498"/>
          </a:xfrm>
        </p:grpSpPr>
        <p:sp>
          <p:nvSpPr>
            <p:cNvPr id="876" name="Google Shape;876;p27"/>
            <p:cNvSpPr/>
            <p:nvPr/>
          </p:nvSpPr>
          <p:spPr>
            <a:xfrm>
              <a:off x="6960279" y="1993475"/>
              <a:ext cx="1261950" cy="2775498"/>
            </a:xfrm>
            <a:custGeom>
              <a:avLst/>
              <a:gdLst/>
              <a:ahLst/>
              <a:cxnLst/>
              <a:rect l="l" t="t" r="r" b="b"/>
              <a:pathLst>
                <a:path w="22700" h="64712" extrusionOk="0">
                  <a:moveTo>
                    <a:pt x="180" y="0"/>
                  </a:moveTo>
                  <a:cubicBezTo>
                    <a:pt x="82" y="0"/>
                    <a:pt x="0" y="79"/>
                    <a:pt x="0" y="178"/>
                  </a:cubicBezTo>
                  <a:lnTo>
                    <a:pt x="0" y="64534"/>
                  </a:lnTo>
                  <a:cubicBezTo>
                    <a:pt x="0" y="64633"/>
                    <a:pt x="82" y="64711"/>
                    <a:pt x="180" y="64711"/>
                  </a:cubicBezTo>
                  <a:lnTo>
                    <a:pt x="22522" y="64711"/>
                  </a:lnTo>
                  <a:cubicBezTo>
                    <a:pt x="22621" y="64711"/>
                    <a:pt x="22699" y="64633"/>
                    <a:pt x="22699" y="64534"/>
                  </a:cubicBezTo>
                  <a:lnTo>
                    <a:pt x="22699" y="178"/>
                  </a:lnTo>
                  <a:cubicBezTo>
                    <a:pt x="22699" y="79"/>
                    <a:pt x="22621" y="0"/>
                    <a:pt x="225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77" name="Google Shape;877;p27"/>
            <p:cNvCxnSpPr/>
            <p:nvPr/>
          </p:nvCxnSpPr>
          <p:spPr>
            <a:xfrm>
              <a:off x="7152280" y="2852476"/>
              <a:ext cx="8781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78" name="Google Shape;878;p27"/>
            <p:cNvCxnSpPr/>
            <p:nvPr/>
          </p:nvCxnSpPr>
          <p:spPr>
            <a:xfrm>
              <a:off x="7152280" y="3244726"/>
              <a:ext cx="8781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79" name="Google Shape;879;p27"/>
            <p:cNvCxnSpPr/>
            <p:nvPr/>
          </p:nvCxnSpPr>
          <p:spPr>
            <a:xfrm>
              <a:off x="7152280" y="3636976"/>
              <a:ext cx="8781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0" name="Google Shape;880;p27"/>
            <p:cNvCxnSpPr/>
            <p:nvPr/>
          </p:nvCxnSpPr>
          <p:spPr>
            <a:xfrm>
              <a:off x="7152280" y="4029227"/>
              <a:ext cx="8781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1" name="Google Shape;881;p27"/>
            <p:cNvCxnSpPr/>
            <p:nvPr/>
          </p:nvCxnSpPr>
          <p:spPr>
            <a:xfrm>
              <a:off x="7152280" y="4421477"/>
              <a:ext cx="8781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82" name="Google Shape;882;p27"/>
          <p:cNvGrpSpPr/>
          <p:nvPr/>
        </p:nvGrpSpPr>
        <p:grpSpPr>
          <a:xfrm>
            <a:off x="923400" y="408925"/>
            <a:ext cx="7298860" cy="599400"/>
            <a:chOff x="923400" y="408925"/>
            <a:chExt cx="7298860" cy="599400"/>
          </a:xfrm>
        </p:grpSpPr>
        <p:sp>
          <p:nvSpPr>
            <p:cNvPr id="883" name="Google Shape;883;p27"/>
            <p:cNvSpPr/>
            <p:nvPr/>
          </p:nvSpPr>
          <p:spPr>
            <a:xfrm>
              <a:off x="923400" y="408925"/>
              <a:ext cx="7297200" cy="599400"/>
            </a:xfrm>
            <a:prstGeom prst="rect">
              <a:avLst/>
            </a:pr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27"/>
            <p:cNvSpPr/>
            <p:nvPr/>
          </p:nvSpPr>
          <p:spPr>
            <a:xfrm>
              <a:off x="1094232" y="643325"/>
              <a:ext cx="135300" cy="135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85" name="Google Shape;885;p27"/>
            <p:cNvCxnSpPr/>
            <p:nvPr/>
          </p:nvCxnSpPr>
          <p:spPr>
            <a:xfrm>
              <a:off x="1374460" y="9158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6" name="Google Shape;886;p27"/>
            <p:cNvCxnSpPr/>
            <p:nvPr/>
          </p:nvCxnSpPr>
          <p:spPr>
            <a:xfrm>
              <a:off x="1374460" y="5014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887" name="Google Shape;887;p27"/>
          <p:cNvSpPr txBox="1">
            <a:spLocks noGrp="1"/>
          </p:cNvSpPr>
          <p:nvPr>
            <p:ph type="title"/>
          </p:nvPr>
        </p:nvSpPr>
        <p:spPr>
          <a:xfrm>
            <a:off x="1126500" y="572125"/>
            <a:ext cx="6890100" cy="27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TIMETABLE</a:t>
            </a:r>
            <a:endParaRPr/>
          </a:p>
        </p:txBody>
      </p:sp>
      <p:grpSp>
        <p:nvGrpSpPr>
          <p:cNvPr id="888" name="Google Shape;888;p27"/>
          <p:cNvGrpSpPr/>
          <p:nvPr/>
        </p:nvGrpSpPr>
        <p:grpSpPr>
          <a:xfrm>
            <a:off x="5991482" y="1271439"/>
            <a:ext cx="601324" cy="540731"/>
            <a:chOff x="5687494" y="1183114"/>
            <a:chExt cx="601324" cy="540731"/>
          </a:xfrm>
        </p:grpSpPr>
        <p:sp>
          <p:nvSpPr>
            <p:cNvPr id="889" name="Google Shape;889;p27"/>
            <p:cNvSpPr/>
            <p:nvPr/>
          </p:nvSpPr>
          <p:spPr>
            <a:xfrm>
              <a:off x="5687494" y="1183114"/>
              <a:ext cx="601324" cy="540731"/>
            </a:xfrm>
            <a:custGeom>
              <a:avLst/>
              <a:gdLst/>
              <a:ahLst/>
              <a:cxnLst/>
              <a:rect l="l" t="t" r="r" b="b"/>
              <a:pathLst>
                <a:path w="12931" h="11628" extrusionOk="0">
                  <a:moveTo>
                    <a:pt x="6872" y="0"/>
                  </a:moveTo>
                  <a:cubicBezTo>
                    <a:pt x="6736" y="0"/>
                    <a:pt x="6556" y="0"/>
                    <a:pt x="6376" y="7"/>
                  </a:cubicBezTo>
                  <a:cubicBezTo>
                    <a:pt x="6100" y="20"/>
                    <a:pt x="5804" y="38"/>
                    <a:pt x="5515" y="99"/>
                  </a:cubicBezTo>
                  <a:cubicBezTo>
                    <a:pt x="5393" y="126"/>
                    <a:pt x="5266" y="160"/>
                    <a:pt x="5148" y="194"/>
                  </a:cubicBezTo>
                  <a:cubicBezTo>
                    <a:pt x="5008" y="235"/>
                    <a:pt x="4899" y="269"/>
                    <a:pt x="4804" y="306"/>
                  </a:cubicBezTo>
                  <a:cubicBezTo>
                    <a:pt x="4695" y="344"/>
                    <a:pt x="4589" y="388"/>
                    <a:pt x="4487" y="432"/>
                  </a:cubicBezTo>
                  <a:lnTo>
                    <a:pt x="4433" y="452"/>
                  </a:lnTo>
                  <a:cubicBezTo>
                    <a:pt x="4307" y="507"/>
                    <a:pt x="4168" y="568"/>
                    <a:pt x="4008" y="633"/>
                  </a:cubicBezTo>
                  <a:cubicBezTo>
                    <a:pt x="3882" y="687"/>
                    <a:pt x="3766" y="745"/>
                    <a:pt x="3654" y="803"/>
                  </a:cubicBezTo>
                  <a:cubicBezTo>
                    <a:pt x="3559" y="857"/>
                    <a:pt x="3464" y="912"/>
                    <a:pt x="3372" y="966"/>
                  </a:cubicBezTo>
                  <a:lnTo>
                    <a:pt x="3341" y="986"/>
                  </a:lnTo>
                  <a:lnTo>
                    <a:pt x="3256" y="1034"/>
                  </a:lnTo>
                  <a:cubicBezTo>
                    <a:pt x="3148" y="1099"/>
                    <a:pt x="3032" y="1167"/>
                    <a:pt x="2919" y="1239"/>
                  </a:cubicBezTo>
                  <a:cubicBezTo>
                    <a:pt x="2868" y="1269"/>
                    <a:pt x="2817" y="1303"/>
                    <a:pt x="2770" y="1337"/>
                  </a:cubicBezTo>
                  <a:lnTo>
                    <a:pt x="2735" y="1358"/>
                  </a:lnTo>
                  <a:cubicBezTo>
                    <a:pt x="2664" y="1408"/>
                    <a:pt x="2592" y="1460"/>
                    <a:pt x="2511" y="1524"/>
                  </a:cubicBezTo>
                  <a:cubicBezTo>
                    <a:pt x="2454" y="1568"/>
                    <a:pt x="2392" y="1612"/>
                    <a:pt x="2338" y="1660"/>
                  </a:cubicBezTo>
                  <a:cubicBezTo>
                    <a:pt x="2283" y="1708"/>
                    <a:pt x="2229" y="1755"/>
                    <a:pt x="2174" y="1803"/>
                  </a:cubicBezTo>
                  <a:cubicBezTo>
                    <a:pt x="2123" y="1843"/>
                    <a:pt x="2076" y="1884"/>
                    <a:pt x="2025" y="1925"/>
                  </a:cubicBezTo>
                  <a:cubicBezTo>
                    <a:pt x="1980" y="1963"/>
                    <a:pt x="1933" y="2000"/>
                    <a:pt x="1889" y="2038"/>
                  </a:cubicBezTo>
                  <a:cubicBezTo>
                    <a:pt x="1848" y="2072"/>
                    <a:pt x="1801" y="2113"/>
                    <a:pt x="1756" y="2157"/>
                  </a:cubicBezTo>
                  <a:cubicBezTo>
                    <a:pt x="1712" y="2201"/>
                    <a:pt x="1671" y="2245"/>
                    <a:pt x="1630" y="2289"/>
                  </a:cubicBezTo>
                  <a:cubicBezTo>
                    <a:pt x="1548" y="2385"/>
                    <a:pt x="1460" y="2484"/>
                    <a:pt x="1375" y="2586"/>
                  </a:cubicBezTo>
                  <a:cubicBezTo>
                    <a:pt x="1266" y="2715"/>
                    <a:pt x="1171" y="2854"/>
                    <a:pt x="1099" y="2960"/>
                  </a:cubicBezTo>
                  <a:cubicBezTo>
                    <a:pt x="1045" y="3038"/>
                    <a:pt x="997" y="3123"/>
                    <a:pt x="950" y="3208"/>
                  </a:cubicBezTo>
                  <a:cubicBezTo>
                    <a:pt x="936" y="3231"/>
                    <a:pt x="923" y="3259"/>
                    <a:pt x="906" y="3283"/>
                  </a:cubicBezTo>
                  <a:cubicBezTo>
                    <a:pt x="851" y="3374"/>
                    <a:pt x="800" y="3480"/>
                    <a:pt x="739" y="3613"/>
                  </a:cubicBezTo>
                  <a:cubicBezTo>
                    <a:pt x="671" y="3766"/>
                    <a:pt x="609" y="3919"/>
                    <a:pt x="556" y="4065"/>
                  </a:cubicBezTo>
                  <a:cubicBezTo>
                    <a:pt x="511" y="4187"/>
                    <a:pt x="470" y="4307"/>
                    <a:pt x="436" y="4426"/>
                  </a:cubicBezTo>
                  <a:cubicBezTo>
                    <a:pt x="402" y="4534"/>
                    <a:pt x="375" y="4654"/>
                    <a:pt x="347" y="4790"/>
                  </a:cubicBezTo>
                  <a:cubicBezTo>
                    <a:pt x="331" y="4872"/>
                    <a:pt x="320" y="4953"/>
                    <a:pt x="311" y="5035"/>
                  </a:cubicBezTo>
                  <a:cubicBezTo>
                    <a:pt x="307" y="5045"/>
                    <a:pt x="303" y="5058"/>
                    <a:pt x="297" y="5068"/>
                  </a:cubicBezTo>
                  <a:cubicBezTo>
                    <a:pt x="283" y="5120"/>
                    <a:pt x="266" y="5174"/>
                    <a:pt x="249" y="5228"/>
                  </a:cubicBezTo>
                  <a:cubicBezTo>
                    <a:pt x="245" y="5249"/>
                    <a:pt x="239" y="5266"/>
                    <a:pt x="232" y="5286"/>
                  </a:cubicBezTo>
                  <a:cubicBezTo>
                    <a:pt x="218" y="5330"/>
                    <a:pt x="204" y="5374"/>
                    <a:pt x="195" y="5419"/>
                  </a:cubicBezTo>
                  <a:lnTo>
                    <a:pt x="168" y="5538"/>
                  </a:lnTo>
                  <a:lnTo>
                    <a:pt x="140" y="5660"/>
                  </a:lnTo>
                  <a:cubicBezTo>
                    <a:pt x="133" y="5701"/>
                    <a:pt x="127" y="5742"/>
                    <a:pt x="120" y="5779"/>
                  </a:cubicBezTo>
                  <a:cubicBezTo>
                    <a:pt x="120" y="5797"/>
                    <a:pt x="116" y="5814"/>
                    <a:pt x="113" y="5828"/>
                  </a:cubicBezTo>
                  <a:cubicBezTo>
                    <a:pt x="58" y="6164"/>
                    <a:pt x="28" y="6443"/>
                    <a:pt x="18" y="6708"/>
                  </a:cubicBezTo>
                  <a:lnTo>
                    <a:pt x="14" y="6776"/>
                  </a:lnTo>
                  <a:cubicBezTo>
                    <a:pt x="11" y="6882"/>
                    <a:pt x="4" y="6991"/>
                    <a:pt x="4" y="7099"/>
                  </a:cubicBezTo>
                  <a:cubicBezTo>
                    <a:pt x="0" y="7181"/>
                    <a:pt x="0" y="7249"/>
                    <a:pt x="4" y="7313"/>
                  </a:cubicBezTo>
                  <a:cubicBezTo>
                    <a:pt x="8" y="7379"/>
                    <a:pt x="14" y="7446"/>
                    <a:pt x="18" y="7511"/>
                  </a:cubicBezTo>
                  <a:lnTo>
                    <a:pt x="21" y="7517"/>
                  </a:lnTo>
                  <a:cubicBezTo>
                    <a:pt x="31" y="7637"/>
                    <a:pt x="45" y="7756"/>
                    <a:pt x="62" y="7872"/>
                  </a:cubicBezTo>
                  <a:lnTo>
                    <a:pt x="66" y="7909"/>
                  </a:lnTo>
                  <a:cubicBezTo>
                    <a:pt x="75" y="7994"/>
                    <a:pt x="93" y="8079"/>
                    <a:pt x="110" y="8191"/>
                  </a:cubicBezTo>
                  <a:cubicBezTo>
                    <a:pt x="120" y="8232"/>
                    <a:pt x="130" y="8277"/>
                    <a:pt x="140" y="8318"/>
                  </a:cubicBezTo>
                  <a:cubicBezTo>
                    <a:pt x="147" y="8338"/>
                    <a:pt x="151" y="8358"/>
                    <a:pt x="157" y="8379"/>
                  </a:cubicBezTo>
                  <a:cubicBezTo>
                    <a:pt x="168" y="8420"/>
                    <a:pt x="181" y="8464"/>
                    <a:pt x="195" y="8505"/>
                  </a:cubicBezTo>
                  <a:cubicBezTo>
                    <a:pt x="201" y="8528"/>
                    <a:pt x="209" y="8549"/>
                    <a:pt x="215" y="8572"/>
                  </a:cubicBezTo>
                  <a:cubicBezTo>
                    <a:pt x="229" y="8613"/>
                    <a:pt x="245" y="8657"/>
                    <a:pt x="259" y="8698"/>
                  </a:cubicBezTo>
                  <a:cubicBezTo>
                    <a:pt x="270" y="8718"/>
                    <a:pt x="276" y="8742"/>
                    <a:pt x="283" y="8763"/>
                  </a:cubicBezTo>
                  <a:cubicBezTo>
                    <a:pt x="311" y="8828"/>
                    <a:pt x="338" y="8892"/>
                    <a:pt x="368" y="8957"/>
                  </a:cubicBezTo>
                  <a:cubicBezTo>
                    <a:pt x="382" y="8984"/>
                    <a:pt x="392" y="9012"/>
                    <a:pt x="405" y="9035"/>
                  </a:cubicBezTo>
                  <a:cubicBezTo>
                    <a:pt x="422" y="9079"/>
                    <a:pt x="446" y="9120"/>
                    <a:pt x="467" y="9161"/>
                  </a:cubicBezTo>
                  <a:cubicBezTo>
                    <a:pt x="477" y="9175"/>
                    <a:pt x="484" y="9191"/>
                    <a:pt x="494" y="9208"/>
                  </a:cubicBezTo>
                  <a:cubicBezTo>
                    <a:pt x="617" y="9436"/>
                    <a:pt x="776" y="9637"/>
                    <a:pt x="943" y="9841"/>
                  </a:cubicBezTo>
                  <a:lnTo>
                    <a:pt x="950" y="9852"/>
                  </a:lnTo>
                  <a:cubicBezTo>
                    <a:pt x="984" y="9892"/>
                    <a:pt x="1021" y="9937"/>
                    <a:pt x="1058" y="9981"/>
                  </a:cubicBezTo>
                  <a:cubicBezTo>
                    <a:pt x="1072" y="9994"/>
                    <a:pt x="1086" y="10012"/>
                    <a:pt x="1103" y="10028"/>
                  </a:cubicBezTo>
                  <a:cubicBezTo>
                    <a:pt x="1154" y="10089"/>
                    <a:pt x="1212" y="10154"/>
                    <a:pt x="1270" y="10212"/>
                  </a:cubicBezTo>
                  <a:cubicBezTo>
                    <a:pt x="1457" y="10395"/>
                    <a:pt x="1685" y="10535"/>
                    <a:pt x="1903" y="10671"/>
                  </a:cubicBezTo>
                  <a:lnTo>
                    <a:pt x="1923" y="10681"/>
                  </a:lnTo>
                  <a:cubicBezTo>
                    <a:pt x="1956" y="10706"/>
                    <a:pt x="1997" y="10726"/>
                    <a:pt x="2032" y="10742"/>
                  </a:cubicBezTo>
                  <a:cubicBezTo>
                    <a:pt x="2045" y="10750"/>
                    <a:pt x="2059" y="10756"/>
                    <a:pt x="2069" y="10763"/>
                  </a:cubicBezTo>
                  <a:cubicBezTo>
                    <a:pt x="2086" y="10773"/>
                    <a:pt x="2103" y="10783"/>
                    <a:pt x="2120" y="10790"/>
                  </a:cubicBezTo>
                  <a:cubicBezTo>
                    <a:pt x="2154" y="10811"/>
                    <a:pt x="2192" y="10831"/>
                    <a:pt x="2229" y="10848"/>
                  </a:cubicBezTo>
                  <a:lnTo>
                    <a:pt x="2229" y="10852"/>
                  </a:lnTo>
                  <a:cubicBezTo>
                    <a:pt x="2355" y="10913"/>
                    <a:pt x="2481" y="10974"/>
                    <a:pt x="2610" y="11032"/>
                  </a:cubicBezTo>
                  <a:cubicBezTo>
                    <a:pt x="2776" y="11106"/>
                    <a:pt x="2944" y="11175"/>
                    <a:pt x="3086" y="11232"/>
                  </a:cubicBezTo>
                  <a:cubicBezTo>
                    <a:pt x="3321" y="11324"/>
                    <a:pt x="3572" y="11392"/>
                    <a:pt x="3834" y="11436"/>
                  </a:cubicBezTo>
                  <a:cubicBezTo>
                    <a:pt x="3875" y="11444"/>
                    <a:pt x="3913" y="11447"/>
                    <a:pt x="3953" y="11453"/>
                  </a:cubicBezTo>
                  <a:cubicBezTo>
                    <a:pt x="4046" y="11471"/>
                    <a:pt x="4140" y="11484"/>
                    <a:pt x="4236" y="11497"/>
                  </a:cubicBezTo>
                  <a:lnTo>
                    <a:pt x="4338" y="11511"/>
                  </a:lnTo>
                  <a:cubicBezTo>
                    <a:pt x="4467" y="11532"/>
                    <a:pt x="4600" y="11549"/>
                    <a:pt x="4732" y="11566"/>
                  </a:cubicBezTo>
                  <a:cubicBezTo>
                    <a:pt x="4862" y="11579"/>
                    <a:pt x="4998" y="11593"/>
                    <a:pt x="5171" y="11607"/>
                  </a:cubicBezTo>
                  <a:cubicBezTo>
                    <a:pt x="5270" y="11617"/>
                    <a:pt x="5365" y="11620"/>
                    <a:pt x="5460" y="11624"/>
                  </a:cubicBezTo>
                  <a:cubicBezTo>
                    <a:pt x="5495" y="11624"/>
                    <a:pt x="5528" y="11627"/>
                    <a:pt x="5563" y="11627"/>
                  </a:cubicBezTo>
                  <a:lnTo>
                    <a:pt x="5950" y="11627"/>
                  </a:lnTo>
                  <a:cubicBezTo>
                    <a:pt x="6205" y="11627"/>
                    <a:pt x="6470" y="11617"/>
                    <a:pt x="6743" y="11604"/>
                  </a:cubicBezTo>
                  <a:cubicBezTo>
                    <a:pt x="6845" y="11600"/>
                    <a:pt x="6985" y="11590"/>
                    <a:pt x="7120" y="11573"/>
                  </a:cubicBezTo>
                  <a:cubicBezTo>
                    <a:pt x="7148" y="11573"/>
                    <a:pt x="7175" y="11569"/>
                    <a:pt x="7202" y="11566"/>
                  </a:cubicBezTo>
                  <a:cubicBezTo>
                    <a:pt x="7274" y="11559"/>
                    <a:pt x="7345" y="11549"/>
                    <a:pt x="7413" y="11538"/>
                  </a:cubicBezTo>
                  <a:lnTo>
                    <a:pt x="7434" y="11535"/>
                  </a:lnTo>
                  <a:lnTo>
                    <a:pt x="7627" y="11505"/>
                  </a:lnTo>
                  <a:cubicBezTo>
                    <a:pt x="7899" y="11461"/>
                    <a:pt x="8175" y="11403"/>
                    <a:pt x="8430" y="11348"/>
                  </a:cubicBezTo>
                  <a:cubicBezTo>
                    <a:pt x="8461" y="11342"/>
                    <a:pt x="8491" y="11334"/>
                    <a:pt x="8522" y="11331"/>
                  </a:cubicBezTo>
                  <a:cubicBezTo>
                    <a:pt x="8607" y="11311"/>
                    <a:pt x="8699" y="11293"/>
                    <a:pt x="8784" y="11273"/>
                  </a:cubicBezTo>
                  <a:cubicBezTo>
                    <a:pt x="8814" y="11263"/>
                    <a:pt x="8845" y="11257"/>
                    <a:pt x="8875" y="11249"/>
                  </a:cubicBezTo>
                  <a:cubicBezTo>
                    <a:pt x="8968" y="11226"/>
                    <a:pt x="9062" y="11205"/>
                    <a:pt x="9158" y="11178"/>
                  </a:cubicBezTo>
                  <a:cubicBezTo>
                    <a:pt x="9236" y="11155"/>
                    <a:pt x="9318" y="11127"/>
                    <a:pt x="9400" y="11103"/>
                  </a:cubicBezTo>
                  <a:cubicBezTo>
                    <a:pt x="9437" y="11093"/>
                    <a:pt x="9478" y="11079"/>
                    <a:pt x="9516" y="11062"/>
                  </a:cubicBezTo>
                  <a:cubicBezTo>
                    <a:pt x="9532" y="11056"/>
                    <a:pt x="9549" y="11048"/>
                    <a:pt x="9569" y="11042"/>
                  </a:cubicBezTo>
                  <a:cubicBezTo>
                    <a:pt x="9699" y="10998"/>
                    <a:pt x="9825" y="10946"/>
                    <a:pt x="9960" y="10889"/>
                  </a:cubicBezTo>
                  <a:cubicBezTo>
                    <a:pt x="10087" y="10838"/>
                    <a:pt x="10226" y="10780"/>
                    <a:pt x="10362" y="10719"/>
                  </a:cubicBezTo>
                  <a:lnTo>
                    <a:pt x="10383" y="10709"/>
                  </a:lnTo>
                  <a:cubicBezTo>
                    <a:pt x="10461" y="10671"/>
                    <a:pt x="10543" y="10630"/>
                    <a:pt x="10621" y="10590"/>
                  </a:cubicBezTo>
                  <a:cubicBezTo>
                    <a:pt x="10750" y="10518"/>
                    <a:pt x="10869" y="10433"/>
                    <a:pt x="10957" y="10368"/>
                  </a:cubicBezTo>
                  <a:cubicBezTo>
                    <a:pt x="10974" y="10355"/>
                    <a:pt x="10995" y="10338"/>
                    <a:pt x="11015" y="10324"/>
                  </a:cubicBezTo>
                  <a:cubicBezTo>
                    <a:pt x="11076" y="10283"/>
                    <a:pt x="11138" y="10236"/>
                    <a:pt x="11196" y="10191"/>
                  </a:cubicBezTo>
                  <a:lnTo>
                    <a:pt x="11379" y="10042"/>
                  </a:lnTo>
                  <a:cubicBezTo>
                    <a:pt x="11478" y="9960"/>
                    <a:pt x="11573" y="9875"/>
                    <a:pt x="11662" y="9790"/>
                  </a:cubicBezTo>
                  <a:cubicBezTo>
                    <a:pt x="11743" y="9715"/>
                    <a:pt x="11838" y="9624"/>
                    <a:pt x="11924" y="9514"/>
                  </a:cubicBezTo>
                  <a:cubicBezTo>
                    <a:pt x="11998" y="9423"/>
                    <a:pt x="12067" y="9327"/>
                    <a:pt x="12131" y="9236"/>
                  </a:cubicBezTo>
                  <a:cubicBezTo>
                    <a:pt x="12202" y="9130"/>
                    <a:pt x="12271" y="9021"/>
                    <a:pt x="12335" y="8913"/>
                  </a:cubicBezTo>
                  <a:lnTo>
                    <a:pt x="12339" y="8905"/>
                  </a:lnTo>
                  <a:cubicBezTo>
                    <a:pt x="12403" y="8800"/>
                    <a:pt x="12468" y="8688"/>
                    <a:pt x="12522" y="8576"/>
                  </a:cubicBezTo>
                  <a:cubicBezTo>
                    <a:pt x="12601" y="8420"/>
                    <a:pt x="12651" y="8277"/>
                    <a:pt x="12682" y="8140"/>
                  </a:cubicBezTo>
                  <a:cubicBezTo>
                    <a:pt x="12706" y="8038"/>
                    <a:pt x="12726" y="7933"/>
                    <a:pt x="12747" y="7834"/>
                  </a:cubicBezTo>
                  <a:lnTo>
                    <a:pt x="12761" y="7766"/>
                  </a:lnTo>
                  <a:cubicBezTo>
                    <a:pt x="12784" y="7644"/>
                    <a:pt x="12808" y="7514"/>
                    <a:pt x="12832" y="7379"/>
                  </a:cubicBezTo>
                  <a:cubicBezTo>
                    <a:pt x="12855" y="7242"/>
                    <a:pt x="12869" y="7103"/>
                    <a:pt x="12886" y="6966"/>
                  </a:cubicBezTo>
                  <a:lnTo>
                    <a:pt x="12896" y="6899"/>
                  </a:lnTo>
                  <a:cubicBezTo>
                    <a:pt x="12910" y="6787"/>
                    <a:pt x="12917" y="6668"/>
                    <a:pt x="12924" y="6511"/>
                  </a:cubicBezTo>
                  <a:cubicBezTo>
                    <a:pt x="12927" y="6409"/>
                    <a:pt x="12931" y="6310"/>
                    <a:pt x="12927" y="6208"/>
                  </a:cubicBezTo>
                  <a:cubicBezTo>
                    <a:pt x="12927" y="6126"/>
                    <a:pt x="12920" y="6038"/>
                    <a:pt x="12907" y="5933"/>
                  </a:cubicBezTo>
                  <a:cubicBezTo>
                    <a:pt x="12896" y="5844"/>
                    <a:pt x="12886" y="5759"/>
                    <a:pt x="12873" y="5674"/>
                  </a:cubicBezTo>
                  <a:lnTo>
                    <a:pt x="12852" y="5552"/>
                  </a:lnTo>
                  <a:lnTo>
                    <a:pt x="12828" y="5426"/>
                  </a:lnTo>
                  <a:cubicBezTo>
                    <a:pt x="12822" y="5382"/>
                    <a:pt x="12811" y="5338"/>
                    <a:pt x="12802" y="5297"/>
                  </a:cubicBezTo>
                  <a:cubicBezTo>
                    <a:pt x="12797" y="5280"/>
                    <a:pt x="12794" y="5263"/>
                    <a:pt x="12791" y="5245"/>
                  </a:cubicBezTo>
                  <a:cubicBezTo>
                    <a:pt x="12736" y="4997"/>
                    <a:pt x="12665" y="4746"/>
                    <a:pt x="12597" y="4504"/>
                  </a:cubicBezTo>
                  <a:lnTo>
                    <a:pt x="12587" y="4470"/>
                  </a:lnTo>
                  <a:cubicBezTo>
                    <a:pt x="12573" y="4426"/>
                    <a:pt x="12557" y="4378"/>
                    <a:pt x="12543" y="4334"/>
                  </a:cubicBezTo>
                  <a:cubicBezTo>
                    <a:pt x="12532" y="4313"/>
                    <a:pt x="12526" y="4293"/>
                    <a:pt x="12519" y="4272"/>
                  </a:cubicBezTo>
                  <a:cubicBezTo>
                    <a:pt x="12499" y="4215"/>
                    <a:pt x="12478" y="4164"/>
                    <a:pt x="12458" y="4116"/>
                  </a:cubicBezTo>
                  <a:cubicBezTo>
                    <a:pt x="12450" y="4093"/>
                    <a:pt x="12441" y="4068"/>
                    <a:pt x="12430" y="4048"/>
                  </a:cubicBezTo>
                  <a:cubicBezTo>
                    <a:pt x="12406" y="3987"/>
                    <a:pt x="12383" y="3922"/>
                    <a:pt x="12353" y="3861"/>
                  </a:cubicBezTo>
                  <a:lnTo>
                    <a:pt x="12304" y="3762"/>
                  </a:lnTo>
                  <a:lnTo>
                    <a:pt x="12257" y="3660"/>
                  </a:lnTo>
                  <a:cubicBezTo>
                    <a:pt x="12237" y="3616"/>
                    <a:pt x="12213" y="3572"/>
                    <a:pt x="12189" y="3531"/>
                  </a:cubicBezTo>
                  <a:cubicBezTo>
                    <a:pt x="12179" y="3507"/>
                    <a:pt x="12165" y="3484"/>
                    <a:pt x="12155" y="3463"/>
                  </a:cubicBezTo>
                  <a:cubicBezTo>
                    <a:pt x="12135" y="3422"/>
                    <a:pt x="12111" y="3385"/>
                    <a:pt x="12090" y="3344"/>
                  </a:cubicBezTo>
                  <a:lnTo>
                    <a:pt x="12067" y="3303"/>
                  </a:lnTo>
                  <a:lnTo>
                    <a:pt x="12056" y="3283"/>
                  </a:lnTo>
                  <a:cubicBezTo>
                    <a:pt x="11998" y="3181"/>
                    <a:pt x="11944" y="3079"/>
                    <a:pt x="11883" y="2980"/>
                  </a:cubicBezTo>
                  <a:lnTo>
                    <a:pt x="11849" y="2929"/>
                  </a:lnTo>
                  <a:lnTo>
                    <a:pt x="11767" y="2793"/>
                  </a:lnTo>
                  <a:cubicBezTo>
                    <a:pt x="11757" y="2776"/>
                    <a:pt x="11743" y="2755"/>
                    <a:pt x="11730" y="2738"/>
                  </a:cubicBezTo>
                  <a:cubicBezTo>
                    <a:pt x="11726" y="2732"/>
                    <a:pt x="11720" y="2721"/>
                    <a:pt x="11712" y="2715"/>
                  </a:cubicBezTo>
                  <a:cubicBezTo>
                    <a:pt x="11709" y="2705"/>
                    <a:pt x="11703" y="2694"/>
                    <a:pt x="11695" y="2688"/>
                  </a:cubicBezTo>
                  <a:cubicBezTo>
                    <a:pt x="11686" y="2670"/>
                    <a:pt x="11672" y="2650"/>
                    <a:pt x="11659" y="2633"/>
                  </a:cubicBezTo>
                  <a:cubicBezTo>
                    <a:pt x="11560" y="2501"/>
                    <a:pt x="11464" y="2378"/>
                    <a:pt x="11369" y="2259"/>
                  </a:cubicBezTo>
                  <a:cubicBezTo>
                    <a:pt x="11223" y="2079"/>
                    <a:pt x="11050" y="1864"/>
                    <a:pt x="10855" y="1660"/>
                  </a:cubicBezTo>
                  <a:lnTo>
                    <a:pt x="10825" y="1630"/>
                  </a:lnTo>
                  <a:cubicBezTo>
                    <a:pt x="10743" y="1545"/>
                    <a:pt x="10658" y="1456"/>
                    <a:pt x="10573" y="1371"/>
                  </a:cubicBezTo>
                  <a:lnTo>
                    <a:pt x="10546" y="1344"/>
                  </a:lnTo>
                  <a:cubicBezTo>
                    <a:pt x="10505" y="1306"/>
                    <a:pt x="10464" y="1265"/>
                    <a:pt x="10423" y="1228"/>
                  </a:cubicBezTo>
                  <a:cubicBezTo>
                    <a:pt x="10369" y="1177"/>
                    <a:pt x="10315" y="1129"/>
                    <a:pt x="10271" y="1092"/>
                  </a:cubicBezTo>
                  <a:cubicBezTo>
                    <a:pt x="10213" y="1044"/>
                    <a:pt x="10148" y="997"/>
                    <a:pt x="10087" y="953"/>
                  </a:cubicBezTo>
                  <a:lnTo>
                    <a:pt x="10056" y="929"/>
                  </a:lnTo>
                  <a:cubicBezTo>
                    <a:pt x="10005" y="892"/>
                    <a:pt x="9947" y="854"/>
                    <a:pt x="9896" y="820"/>
                  </a:cubicBezTo>
                  <a:lnTo>
                    <a:pt x="9893" y="820"/>
                  </a:lnTo>
                  <a:cubicBezTo>
                    <a:pt x="9858" y="796"/>
                    <a:pt x="9822" y="776"/>
                    <a:pt x="9784" y="755"/>
                  </a:cubicBezTo>
                  <a:cubicBezTo>
                    <a:pt x="9767" y="745"/>
                    <a:pt x="9750" y="735"/>
                    <a:pt x="9729" y="721"/>
                  </a:cubicBezTo>
                  <a:cubicBezTo>
                    <a:pt x="9679" y="691"/>
                    <a:pt x="9624" y="660"/>
                    <a:pt x="9569" y="629"/>
                  </a:cubicBezTo>
                  <a:lnTo>
                    <a:pt x="9532" y="606"/>
                  </a:lnTo>
                  <a:cubicBezTo>
                    <a:pt x="9491" y="582"/>
                    <a:pt x="9447" y="558"/>
                    <a:pt x="9403" y="534"/>
                  </a:cubicBezTo>
                  <a:cubicBezTo>
                    <a:pt x="9345" y="504"/>
                    <a:pt x="9287" y="476"/>
                    <a:pt x="9219" y="446"/>
                  </a:cubicBezTo>
                  <a:cubicBezTo>
                    <a:pt x="9144" y="408"/>
                    <a:pt x="9059" y="371"/>
                    <a:pt x="8964" y="333"/>
                  </a:cubicBezTo>
                  <a:cubicBezTo>
                    <a:pt x="8899" y="309"/>
                    <a:pt x="8831" y="286"/>
                    <a:pt x="8767" y="262"/>
                  </a:cubicBezTo>
                  <a:cubicBezTo>
                    <a:pt x="8546" y="187"/>
                    <a:pt x="8301" y="129"/>
                    <a:pt x="8046" y="85"/>
                  </a:cubicBezTo>
                  <a:cubicBezTo>
                    <a:pt x="7971" y="75"/>
                    <a:pt x="7896" y="61"/>
                    <a:pt x="7825" y="51"/>
                  </a:cubicBezTo>
                  <a:cubicBezTo>
                    <a:pt x="7773" y="44"/>
                    <a:pt x="7726" y="38"/>
                    <a:pt x="7665" y="31"/>
                  </a:cubicBezTo>
                  <a:cubicBezTo>
                    <a:pt x="7654" y="27"/>
                    <a:pt x="7641" y="27"/>
                    <a:pt x="7630" y="24"/>
                  </a:cubicBezTo>
                  <a:cubicBezTo>
                    <a:pt x="7607" y="20"/>
                    <a:pt x="7583" y="17"/>
                    <a:pt x="7559" y="17"/>
                  </a:cubicBezTo>
                  <a:cubicBezTo>
                    <a:pt x="7542" y="14"/>
                    <a:pt x="7525" y="14"/>
                    <a:pt x="7508" y="14"/>
                  </a:cubicBezTo>
                  <a:cubicBezTo>
                    <a:pt x="7464" y="7"/>
                    <a:pt x="7417" y="3"/>
                    <a:pt x="7372" y="3"/>
                  </a:cubicBezTo>
                  <a:lnTo>
                    <a:pt x="7321" y="3"/>
                  </a:lnTo>
                  <a:cubicBezTo>
                    <a:pt x="7274" y="0"/>
                    <a:pt x="7222" y="0"/>
                    <a:pt x="7175" y="0"/>
                  </a:cubicBezTo>
                  <a:close/>
                </a:path>
              </a:pathLst>
            </a:custGeom>
            <a:solidFill>
              <a:srgbClr val="FBD46D"/>
            </a:solidFill>
            <a:ln w="19050" cap="flat" cmpd="sng">
              <a:solidFill>
                <a:srgbClr val="524A8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27"/>
            <p:cNvSpPr/>
            <p:nvPr/>
          </p:nvSpPr>
          <p:spPr>
            <a:xfrm>
              <a:off x="6041980" y="1218223"/>
              <a:ext cx="215028" cy="355651"/>
            </a:xfrm>
            <a:custGeom>
              <a:avLst/>
              <a:gdLst/>
              <a:ahLst/>
              <a:cxnLst/>
              <a:rect l="l" t="t" r="r" b="b"/>
              <a:pathLst>
                <a:path w="4624" h="7648" extrusionOk="0">
                  <a:moveTo>
                    <a:pt x="188" y="0"/>
                  </a:moveTo>
                  <a:cubicBezTo>
                    <a:pt x="150" y="0"/>
                    <a:pt x="106" y="17"/>
                    <a:pt x="76" y="41"/>
                  </a:cubicBezTo>
                  <a:cubicBezTo>
                    <a:pt x="38" y="72"/>
                    <a:pt x="15" y="116"/>
                    <a:pt x="7" y="163"/>
                  </a:cubicBezTo>
                  <a:cubicBezTo>
                    <a:pt x="1" y="211"/>
                    <a:pt x="15" y="262"/>
                    <a:pt x="45" y="303"/>
                  </a:cubicBezTo>
                  <a:cubicBezTo>
                    <a:pt x="56" y="313"/>
                    <a:pt x="65" y="324"/>
                    <a:pt x="79" y="337"/>
                  </a:cubicBezTo>
                  <a:cubicBezTo>
                    <a:pt x="106" y="358"/>
                    <a:pt x="133" y="368"/>
                    <a:pt x="167" y="374"/>
                  </a:cubicBezTo>
                  <a:cubicBezTo>
                    <a:pt x="249" y="395"/>
                    <a:pt x="327" y="422"/>
                    <a:pt x="406" y="446"/>
                  </a:cubicBezTo>
                  <a:cubicBezTo>
                    <a:pt x="467" y="463"/>
                    <a:pt x="528" y="490"/>
                    <a:pt x="590" y="510"/>
                  </a:cubicBezTo>
                  <a:cubicBezTo>
                    <a:pt x="651" y="534"/>
                    <a:pt x="712" y="562"/>
                    <a:pt x="770" y="589"/>
                  </a:cubicBezTo>
                  <a:cubicBezTo>
                    <a:pt x="821" y="613"/>
                    <a:pt x="872" y="639"/>
                    <a:pt x="919" y="667"/>
                  </a:cubicBezTo>
                  <a:cubicBezTo>
                    <a:pt x="1015" y="725"/>
                    <a:pt x="1110" y="782"/>
                    <a:pt x="1199" y="848"/>
                  </a:cubicBezTo>
                  <a:cubicBezTo>
                    <a:pt x="1304" y="925"/>
                    <a:pt x="1409" y="1000"/>
                    <a:pt x="1508" y="1085"/>
                  </a:cubicBezTo>
                  <a:cubicBezTo>
                    <a:pt x="1610" y="1174"/>
                    <a:pt x="1712" y="1262"/>
                    <a:pt x="1814" y="1351"/>
                  </a:cubicBezTo>
                  <a:cubicBezTo>
                    <a:pt x="1913" y="1443"/>
                    <a:pt x="2008" y="1534"/>
                    <a:pt x="2106" y="1626"/>
                  </a:cubicBezTo>
                  <a:cubicBezTo>
                    <a:pt x="2147" y="1667"/>
                    <a:pt x="2191" y="1708"/>
                    <a:pt x="2232" y="1752"/>
                  </a:cubicBezTo>
                  <a:cubicBezTo>
                    <a:pt x="2280" y="1800"/>
                    <a:pt x="2324" y="1848"/>
                    <a:pt x="2372" y="1895"/>
                  </a:cubicBezTo>
                  <a:cubicBezTo>
                    <a:pt x="2416" y="1942"/>
                    <a:pt x="2457" y="1994"/>
                    <a:pt x="2501" y="2041"/>
                  </a:cubicBezTo>
                  <a:cubicBezTo>
                    <a:pt x="2582" y="2137"/>
                    <a:pt x="2661" y="2236"/>
                    <a:pt x="2736" y="2333"/>
                  </a:cubicBezTo>
                  <a:cubicBezTo>
                    <a:pt x="2811" y="2429"/>
                    <a:pt x="2879" y="2528"/>
                    <a:pt x="2943" y="2630"/>
                  </a:cubicBezTo>
                  <a:cubicBezTo>
                    <a:pt x="3015" y="2732"/>
                    <a:pt x="3086" y="2837"/>
                    <a:pt x="3151" y="2943"/>
                  </a:cubicBezTo>
                  <a:cubicBezTo>
                    <a:pt x="3182" y="2997"/>
                    <a:pt x="3212" y="3048"/>
                    <a:pt x="3246" y="3103"/>
                  </a:cubicBezTo>
                  <a:cubicBezTo>
                    <a:pt x="3297" y="3191"/>
                    <a:pt x="3345" y="3276"/>
                    <a:pt x="3389" y="3368"/>
                  </a:cubicBezTo>
                  <a:cubicBezTo>
                    <a:pt x="3419" y="3426"/>
                    <a:pt x="3450" y="3484"/>
                    <a:pt x="3477" y="3545"/>
                  </a:cubicBezTo>
                  <a:cubicBezTo>
                    <a:pt x="3505" y="3603"/>
                    <a:pt x="3535" y="3664"/>
                    <a:pt x="3559" y="3725"/>
                  </a:cubicBezTo>
                  <a:cubicBezTo>
                    <a:pt x="3610" y="3848"/>
                    <a:pt x="3661" y="3974"/>
                    <a:pt x="3709" y="4099"/>
                  </a:cubicBezTo>
                  <a:cubicBezTo>
                    <a:pt x="3753" y="4211"/>
                    <a:pt x="3787" y="4330"/>
                    <a:pt x="3824" y="4446"/>
                  </a:cubicBezTo>
                  <a:cubicBezTo>
                    <a:pt x="3848" y="4542"/>
                    <a:pt x="3876" y="4640"/>
                    <a:pt x="3896" y="4739"/>
                  </a:cubicBezTo>
                  <a:cubicBezTo>
                    <a:pt x="3926" y="4868"/>
                    <a:pt x="3950" y="5001"/>
                    <a:pt x="3974" y="5134"/>
                  </a:cubicBezTo>
                  <a:cubicBezTo>
                    <a:pt x="3998" y="5259"/>
                    <a:pt x="4005" y="5388"/>
                    <a:pt x="4011" y="5517"/>
                  </a:cubicBezTo>
                  <a:cubicBezTo>
                    <a:pt x="4018" y="5640"/>
                    <a:pt x="4018" y="5766"/>
                    <a:pt x="4022" y="5889"/>
                  </a:cubicBezTo>
                  <a:lnTo>
                    <a:pt x="4022" y="5926"/>
                  </a:lnTo>
                  <a:cubicBezTo>
                    <a:pt x="4018" y="6042"/>
                    <a:pt x="4018" y="6158"/>
                    <a:pt x="3998" y="6273"/>
                  </a:cubicBezTo>
                  <a:cubicBezTo>
                    <a:pt x="3978" y="6392"/>
                    <a:pt x="3950" y="6511"/>
                    <a:pt x="3929" y="6630"/>
                  </a:cubicBezTo>
                  <a:cubicBezTo>
                    <a:pt x="3909" y="6749"/>
                    <a:pt x="3893" y="6865"/>
                    <a:pt x="3876" y="6984"/>
                  </a:cubicBezTo>
                  <a:cubicBezTo>
                    <a:pt x="3868" y="7045"/>
                    <a:pt x="3862" y="7103"/>
                    <a:pt x="3855" y="7164"/>
                  </a:cubicBezTo>
                  <a:cubicBezTo>
                    <a:pt x="3848" y="7229"/>
                    <a:pt x="3838" y="7293"/>
                    <a:pt x="3827" y="7358"/>
                  </a:cubicBezTo>
                  <a:cubicBezTo>
                    <a:pt x="3811" y="7470"/>
                    <a:pt x="3879" y="7583"/>
                    <a:pt x="3984" y="7627"/>
                  </a:cubicBezTo>
                  <a:cubicBezTo>
                    <a:pt x="4015" y="7641"/>
                    <a:pt x="4049" y="7647"/>
                    <a:pt x="4083" y="7647"/>
                  </a:cubicBezTo>
                  <a:cubicBezTo>
                    <a:pt x="4117" y="7647"/>
                    <a:pt x="4151" y="7641"/>
                    <a:pt x="4182" y="7627"/>
                  </a:cubicBezTo>
                  <a:cubicBezTo>
                    <a:pt x="4240" y="7603"/>
                    <a:pt x="4297" y="7552"/>
                    <a:pt x="4317" y="7491"/>
                  </a:cubicBezTo>
                  <a:cubicBezTo>
                    <a:pt x="4331" y="7453"/>
                    <a:pt x="4342" y="7420"/>
                    <a:pt x="4358" y="7385"/>
                  </a:cubicBezTo>
                  <a:cubicBezTo>
                    <a:pt x="4369" y="7358"/>
                    <a:pt x="4383" y="7334"/>
                    <a:pt x="4396" y="7310"/>
                  </a:cubicBezTo>
                  <a:cubicBezTo>
                    <a:pt x="4430" y="7225"/>
                    <a:pt x="4454" y="7140"/>
                    <a:pt x="4474" y="7056"/>
                  </a:cubicBezTo>
                  <a:cubicBezTo>
                    <a:pt x="4505" y="6933"/>
                    <a:pt x="4521" y="6811"/>
                    <a:pt x="4542" y="6688"/>
                  </a:cubicBezTo>
                  <a:cubicBezTo>
                    <a:pt x="4552" y="6627"/>
                    <a:pt x="4566" y="6569"/>
                    <a:pt x="4576" y="6508"/>
                  </a:cubicBezTo>
                  <a:cubicBezTo>
                    <a:pt x="4587" y="6450"/>
                    <a:pt x="4603" y="6385"/>
                    <a:pt x="4610" y="6324"/>
                  </a:cubicBezTo>
                  <a:cubicBezTo>
                    <a:pt x="4614" y="6290"/>
                    <a:pt x="4617" y="6256"/>
                    <a:pt x="4620" y="6222"/>
                  </a:cubicBezTo>
                  <a:cubicBezTo>
                    <a:pt x="4623" y="6188"/>
                    <a:pt x="4620" y="6158"/>
                    <a:pt x="4620" y="6123"/>
                  </a:cubicBezTo>
                  <a:cubicBezTo>
                    <a:pt x="4623" y="6038"/>
                    <a:pt x="4623" y="5953"/>
                    <a:pt x="4620" y="5864"/>
                  </a:cubicBezTo>
                  <a:cubicBezTo>
                    <a:pt x="4617" y="5610"/>
                    <a:pt x="4607" y="5354"/>
                    <a:pt x="4576" y="5099"/>
                  </a:cubicBezTo>
                  <a:cubicBezTo>
                    <a:pt x="4570" y="5045"/>
                    <a:pt x="4556" y="4987"/>
                    <a:pt x="4546" y="4933"/>
                  </a:cubicBezTo>
                  <a:cubicBezTo>
                    <a:pt x="4532" y="4864"/>
                    <a:pt x="4518" y="4800"/>
                    <a:pt x="4505" y="4735"/>
                  </a:cubicBezTo>
                  <a:cubicBezTo>
                    <a:pt x="4471" y="4583"/>
                    <a:pt x="4430" y="4432"/>
                    <a:pt x="4386" y="4283"/>
                  </a:cubicBezTo>
                  <a:cubicBezTo>
                    <a:pt x="4314" y="4035"/>
                    <a:pt x="4219" y="3793"/>
                    <a:pt x="4117" y="3555"/>
                  </a:cubicBezTo>
                  <a:cubicBezTo>
                    <a:pt x="4066" y="3440"/>
                    <a:pt x="4008" y="3330"/>
                    <a:pt x="3950" y="3218"/>
                  </a:cubicBezTo>
                  <a:cubicBezTo>
                    <a:pt x="3882" y="3082"/>
                    <a:pt x="3807" y="2950"/>
                    <a:pt x="3729" y="2820"/>
                  </a:cubicBezTo>
                  <a:cubicBezTo>
                    <a:pt x="3600" y="2613"/>
                    <a:pt x="3474" y="2402"/>
                    <a:pt x="3328" y="2205"/>
                  </a:cubicBezTo>
                  <a:cubicBezTo>
                    <a:pt x="3287" y="2147"/>
                    <a:pt x="3246" y="2093"/>
                    <a:pt x="3205" y="2035"/>
                  </a:cubicBezTo>
                  <a:cubicBezTo>
                    <a:pt x="3168" y="1980"/>
                    <a:pt x="3120" y="1929"/>
                    <a:pt x="3076" y="1878"/>
                  </a:cubicBezTo>
                  <a:cubicBezTo>
                    <a:pt x="2995" y="1776"/>
                    <a:pt x="2902" y="1684"/>
                    <a:pt x="2814" y="1589"/>
                  </a:cubicBezTo>
                  <a:cubicBezTo>
                    <a:pt x="2715" y="1487"/>
                    <a:pt x="2607" y="1388"/>
                    <a:pt x="2501" y="1297"/>
                  </a:cubicBezTo>
                  <a:cubicBezTo>
                    <a:pt x="2406" y="1215"/>
                    <a:pt x="2311" y="1137"/>
                    <a:pt x="2215" y="1058"/>
                  </a:cubicBezTo>
                  <a:cubicBezTo>
                    <a:pt x="2117" y="980"/>
                    <a:pt x="2022" y="898"/>
                    <a:pt x="1919" y="823"/>
                  </a:cubicBezTo>
                  <a:cubicBezTo>
                    <a:pt x="1814" y="746"/>
                    <a:pt x="1709" y="667"/>
                    <a:pt x="1596" y="595"/>
                  </a:cubicBezTo>
                  <a:cubicBezTo>
                    <a:pt x="1546" y="558"/>
                    <a:pt x="1491" y="524"/>
                    <a:pt x="1436" y="490"/>
                  </a:cubicBezTo>
                  <a:cubicBezTo>
                    <a:pt x="1375" y="449"/>
                    <a:pt x="1310" y="415"/>
                    <a:pt x="1246" y="381"/>
                  </a:cubicBezTo>
                  <a:cubicBezTo>
                    <a:pt x="1150" y="324"/>
                    <a:pt x="1048" y="279"/>
                    <a:pt x="946" y="235"/>
                  </a:cubicBezTo>
                  <a:cubicBezTo>
                    <a:pt x="896" y="211"/>
                    <a:pt x="841" y="195"/>
                    <a:pt x="786" y="174"/>
                  </a:cubicBezTo>
                  <a:cubicBezTo>
                    <a:pt x="732" y="154"/>
                    <a:pt x="678" y="140"/>
                    <a:pt x="623" y="119"/>
                  </a:cubicBezTo>
                  <a:cubicBezTo>
                    <a:pt x="491" y="75"/>
                    <a:pt x="351" y="38"/>
                    <a:pt x="215" y="3"/>
                  </a:cubicBezTo>
                  <a:cubicBezTo>
                    <a:pt x="208" y="0"/>
                    <a:pt x="199" y="0"/>
                    <a:pt x="18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27"/>
            <p:cNvSpPr/>
            <p:nvPr/>
          </p:nvSpPr>
          <p:spPr>
            <a:xfrm>
              <a:off x="6172837" y="1599774"/>
              <a:ext cx="39574" cy="38318"/>
            </a:xfrm>
            <a:custGeom>
              <a:avLst/>
              <a:gdLst/>
              <a:ahLst/>
              <a:cxnLst/>
              <a:rect l="l" t="t" r="r" b="b"/>
              <a:pathLst>
                <a:path w="851" h="824" extrusionOk="0">
                  <a:moveTo>
                    <a:pt x="368" y="0"/>
                  </a:moveTo>
                  <a:cubicBezTo>
                    <a:pt x="296" y="11"/>
                    <a:pt x="228" y="38"/>
                    <a:pt x="170" y="85"/>
                  </a:cubicBezTo>
                  <a:cubicBezTo>
                    <a:pt x="85" y="149"/>
                    <a:pt x="27" y="248"/>
                    <a:pt x="13" y="358"/>
                  </a:cubicBezTo>
                  <a:cubicBezTo>
                    <a:pt x="0" y="466"/>
                    <a:pt x="30" y="578"/>
                    <a:pt x="99" y="667"/>
                  </a:cubicBezTo>
                  <a:cubicBezTo>
                    <a:pt x="123" y="691"/>
                    <a:pt x="146" y="718"/>
                    <a:pt x="173" y="741"/>
                  </a:cubicBezTo>
                  <a:cubicBezTo>
                    <a:pt x="231" y="786"/>
                    <a:pt x="296" y="813"/>
                    <a:pt x="368" y="823"/>
                  </a:cubicBezTo>
                  <a:lnTo>
                    <a:pt x="479" y="823"/>
                  </a:lnTo>
                  <a:cubicBezTo>
                    <a:pt x="555" y="813"/>
                    <a:pt x="622" y="786"/>
                    <a:pt x="680" y="738"/>
                  </a:cubicBezTo>
                  <a:cubicBezTo>
                    <a:pt x="765" y="674"/>
                    <a:pt x="820" y="575"/>
                    <a:pt x="837" y="466"/>
                  </a:cubicBezTo>
                  <a:cubicBezTo>
                    <a:pt x="850" y="358"/>
                    <a:pt x="820" y="245"/>
                    <a:pt x="752" y="157"/>
                  </a:cubicBezTo>
                  <a:cubicBezTo>
                    <a:pt x="724" y="133"/>
                    <a:pt x="701" y="105"/>
                    <a:pt x="677" y="82"/>
                  </a:cubicBezTo>
                  <a:cubicBezTo>
                    <a:pt x="619" y="38"/>
                    <a:pt x="551" y="11"/>
                    <a:pt x="479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27"/>
            <p:cNvSpPr/>
            <p:nvPr/>
          </p:nvSpPr>
          <p:spPr>
            <a:xfrm>
              <a:off x="5841742" y="1377354"/>
              <a:ext cx="43201" cy="41806"/>
            </a:xfrm>
            <a:custGeom>
              <a:avLst/>
              <a:gdLst/>
              <a:ahLst/>
              <a:cxnLst/>
              <a:rect l="l" t="t" r="r" b="b"/>
              <a:pathLst>
                <a:path w="929" h="899" extrusionOk="0">
                  <a:moveTo>
                    <a:pt x="398" y="1"/>
                  </a:moveTo>
                  <a:cubicBezTo>
                    <a:pt x="320" y="14"/>
                    <a:pt x="249" y="45"/>
                    <a:pt x="187" y="92"/>
                  </a:cubicBezTo>
                  <a:cubicBezTo>
                    <a:pt x="92" y="167"/>
                    <a:pt x="31" y="276"/>
                    <a:pt x="18" y="395"/>
                  </a:cubicBezTo>
                  <a:cubicBezTo>
                    <a:pt x="0" y="514"/>
                    <a:pt x="35" y="633"/>
                    <a:pt x="109" y="728"/>
                  </a:cubicBezTo>
                  <a:cubicBezTo>
                    <a:pt x="137" y="756"/>
                    <a:pt x="164" y="783"/>
                    <a:pt x="191" y="810"/>
                  </a:cubicBezTo>
                  <a:cubicBezTo>
                    <a:pt x="259" y="858"/>
                    <a:pt x="330" y="888"/>
                    <a:pt x="412" y="899"/>
                  </a:cubicBezTo>
                  <a:lnTo>
                    <a:pt x="534" y="899"/>
                  </a:lnTo>
                  <a:cubicBezTo>
                    <a:pt x="613" y="885"/>
                    <a:pt x="684" y="855"/>
                    <a:pt x="745" y="806"/>
                  </a:cubicBezTo>
                  <a:cubicBezTo>
                    <a:pt x="840" y="732"/>
                    <a:pt x="902" y="623"/>
                    <a:pt x="916" y="503"/>
                  </a:cubicBezTo>
                  <a:cubicBezTo>
                    <a:pt x="929" y="385"/>
                    <a:pt x="895" y="263"/>
                    <a:pt x="820" y="170"/>
                  </a:cubicBezTo>
                  <a:cubicBezTo>
                    <a:pt x="793" y="143"/>
                    <a:pt x="765" y="116"/>
                    <a:pt x="738" y="89"/>
                  </a:cubicBezTo>
                  <a:cubicBezTo>
                    <a:pt x="674" y="38"/>
                    <a:pt x="599" y="10"/>
                    <a:pt x="520" y="1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27"/>
            <p:cNvSpPr/>
            <p:nvPr/>
          </p:nvSpPr>
          <p:spPr>
            <a:xfrm>
              <a:off x="6009568" y="1341129"/>
              <a:ext cx="82123" cy="37016"/>
            </a:xfrm>
            <a:custGeom>
              <a:avLst/>
              <a:gdLst/>
              <a:ahLst/>
              <a:cxnLst/>
              <a:rect l="l" t="t" r="r" b="b"/>
              <a:pathLst>
                <a:path w="1766" h="796" extrusionOk="0">
                  <a:moveTo>
                    <a:pt x="1177" y="1"/>
                  </a:moveTo>
                  <a:cubicBezTo>
                    <a:pt x="1120" y="1"/>
                    <a:pt x="1059" y="14"/>
                    <a:pt x="1001" y="28"/>
                  </a:cubicBezTo>
                  <a:cubicBezTo>
                    <a:pt x="926" y="42"/>
                    <a:pt x="855" y="58"/>
                    <a:pt x="783" y="78"/>
                  </a:cubicBezTo>
                  <a:cubicBezTo>
                    <a:pt x="725" y="95"/>
                    <a:pt x="667" y="116"/>
                    <a:pt x="610" y="140"/>
                  </a:cubicBezTo>
                  <a:cubicBezTo>
                    <a:pt x="552" y="164"/>
                    <a:pt x="494" y="184"/>
                    <a:pt x="439" y="211"/>
                  </a:cubicBezTo>
                  <a:cubicBezTo>
                    <a:pt x="371" y="246"/>
                    <a:pt x="307" y="286"/>
                    <a:pt x="249" y="331"/>
                  </a:cubicBezTo>
                  <a:cubicBezTo>
                    <a:pt x="194" y="375"/>
                    <a:pt x="144" y="425"/>
                    <a:pt x="95" y="480"/>
                  </a:cubicBezTo>
                  <a:cubicBezTo>
                    <a:pt x="79" y="497"/>
                    <a:pt x="65" y="518"/>
                    <a:pt x="48" y="535"/>
                  </a:cubicBezTo>
                  <a:cubicBezTo>
                    <a:pt x="1" y="589"/>
                    <a:pt x="7" y="678"/>
                    <a:pt x="51" y="731"/>
                  </a:cubicBezTo>
                  <a:cubicBezTo>
                    <a:pt x="68" y="756"/>
                    <a:pt x="89" y="772"/>
                    <a:pt x="116" y="783"/>
                  </a:cubicBezTo>
                  <a:cubicBezTo>
                    <a:pt x="136" y="790"/>
                    <a:pt x="162" y="796"/>
                    <a:pt x="187" y="796"/>
                  </a:cubicBezTo>
                  <a:cubicBezTo>
                    <a:pt x="207" y="796"/>
                    <a:pt x="227" y="792"/>
                    <a:pt x="242" y="783"/>
                  </a:cubicBezTo>
                  <a:cubicBezTo>
                    <a:pt x="334" y="728"/>
                    <a:pt x="426" y="674"/>
                    <a:pt x="514" y="616"/>
                  </a:cubicBezTo>
                  <a:cubicBezTo>
                    <a:pt x="593" y="572"/>
                    <a:pt x="674" y="535"/>
                    <a:pt x="759" y="500"/>
                  </a:cubicBezTo>
                  <a:cubicBezTo>
                    <a:pt x="841" y="463"/>
                    <a:pt x="922" y="429"/>
                    <a:pt x="1011" y="405"/>
                  </a:cubicBezTo>
                  <a:cubicBezTo>
                    <a:pt x="1092" y="381"/>
                    <a:pt x="1177" y="361"/>
                    <a:pt x="1266" y="358"/>
                  </a:cubicBezTo>
                  <a:cubicBezTo>
                    <a:pt x="1365" y="361"/>
                    <a:pt x="1463" y="375"/>
                    <a:pt x="1558" y="384"/>
                  </a:cubicBezTo>
                  <a:cubicBezTo>
                    <a:pt x="1566" y="386"/>
                    <a:pt x="1574" y="386"/>
                    <a:pt x="1582" y="386"/>
                  </a:cubicBezTo>
                  <a:cubicBezTo>
                    <a:pt x="1668" y="386"/>
                    <a:pt x="1743" y="319"/>
                    <a:pt x="1756" y="232"/>
                  </a:cubicBezTo>
                  <a:cubicBezTo>
                    <a:pt x="1766" y="136"/>
                    <a:pt x="1698" y="48"/>
                    <a:pt x="1603" y="34"/>
                  </a:cubicBezTo>
                  <a:cubicBezTo>
                    <a:pt x="1535" y="28"/>
                    <a:pt x="1467" y="17"/>
                    <a:pt x="1402" y="11"/>
                  </a:cubicBezTo>
                  <a:cubicBezTo>
                    <a:pt x="1371" y="7"/>
                    <a:pt x="1345" y="4"/>
                    <a:pt x="1313" y="4"/>
                  </a:cubicBezTo>
                  <a:cubicBezTo>
                    <a:pt x="1290" y="1"/>
                    <a:pt x="1266" y="1"/>
                    <a:pt x="1242" y="1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27"/>
            <p:cNvSpPr/>
            <p:nvPr/>
          </p:nvSpPr>
          <p:spPr>
            <a:xfrm>
              <a:off x="5916703" y="1404744"/>
              <a:ext cx="75846" cy="37342"/>
            </a:xfrm>
            <a:custGeom>
              <a:avLst/>
              <a:gdLst/>
              <a:ahLst/>
              <a:cxnLst/>
              <a:rect l="l" t="t" r="r" b="b"/>
              <a:pathLst>
                <a:path w="1631" h="803" extrusionOk="0">
                  <a:moveTo>
                    <a:pt x="1467" y="0"/>
                  </a:moveTo>
                  <a:cubicBezTo>
                    <a:pt x="1433" y="0"/>
                    <a:pt x="1403" y="10"/>
                    <a:pt x="1375" y="30"/>
                  </a:cubicBezTo>
                  <a:cubicBezTo>
                    <a:pt x="1337" y="68"/>
                    <a:pt x="1296" y="102"/>
                    <a:pt x="1256" y="136"/>
                  </a:cubicBezTo>
                  <a:cubicBezTo>
                    <a:pt x="1222" y="167"/>
                    <a:pt x="1181" y="194"/>
                    <a:pt x="1144" y="217"/>
                  </a:cubicBezTo>
                  <a:cubicBezTo>
                    <a:pt x="1059" y="282"/>
                    <a:pt x="970" y="340"/>
                    <a:pt x="878" y="398"/>
                  </a:cubicBezTo>
                  <a:cubicBezTo>
                    <a:pt x="824" y="432"/>
                    <a:pt x="763" y="459"/>
                    <a:pt x="701" y="479"/>
                  </a:cubicBezTo>
                  <a:cubicBezTo>
                    <a:pt x="620" y="500"/>
                    <a:pt x="538" y="520"/>
                    <a:pt x="456" y="524"/>
                  </a:cubicBezTo>
                  <a:cubicBezTo>
                    <a:pt x="395" y="520"/>
                    <a:pt x="337" y="514"/>
                    <a:pt x="280" y="497"/>
                  </a:cubicBezTo>
                  <a:cubicBezTo>
                    <a:pt x="252" y="490"/>
                    <a:pt x="222" y="483"/>
                    <a:pt x="194" y="473"/>
                  </a:cubicBezTo>
                  <a:cubicBezTo>
                    <a:pt x="176" y="468"/>
                    <a:pt x="158" y="464"/>
                    <a:pt x="140" y="464"/>
                  </a:cubicBezTo>
                  <a:cubicBezTo>
                    <a:pt x="122" y="464"/>
                    <a:pt x="104" y="468"/>
                    <a:pt x="86" y="476"/>
                  </a:cubicBezTo>
                  <a:cubicBezTo>
                    <a:pt x="56" y="490"/>
                    <a:pt x="28" y="517"/>
                    <a:pt x="15" y="551"/>
                  </a:cubicBezTo>
                  <a:cubicBezTo>
                    <a:pt x="1" y="585"/>
                    <a:pt x="1" y="622"/>
                    <a:pt x="15" y="657"/>
                  </a:cubicBezTo>
                  <a:cubicBezTo>
                    <a:pt x="28" y="687"/>
                    <a:pt x="56" y="721"/>
                    <a:pt x="89" y="731"/>
                  </a:cubicBezTo>
                  <a:cubicBezTo>
                    <a:pt x="205" y="765"/>
                    <a:pt x="321" y="799"/>
                    <a:pt x="439" y="803"/>
                  </a:cubicBezTo>
                  <a:cubicBezTo>
                    <a:pt x="538" y="803"/>
                    <a:pt x="634" y="789"/>
                    <a:pt x="729" y="768"/>
                  </a:cubicBezTo>
                  <a:cubicBezTo>
                    <a:pt x="773" y="759"/>
                    <a:pt x="814" y="748"/>
                    <a:pt x="855" y="735"/>
                  </a:cubicBezTo>
                  <a:cubicBezTo>
                    <a:pt x="916" y="718"/>
                    <a:pt x="970" y="687"/>
                    <a:pt x="1025" y="657"/>
                  </a:cubicBezTo>
                  <a:cubicBezTo>
                    <a:pt x="1069" y="633"/>
                    <a:pt x="1117" y="602"/>
                    <a:pt x="1161" y="575"/>
                  </a:cubicBezTo>
                  <a:cubicBezTo>
                    <a:pt x="1235" y="527"/>
                    <a:pt x="1310" y="476"/>
                    <a:pt x="1385" y="429"/>
                  </a:cubicBezTo>
                  <a:cubicBezTo>
                    <a:pt x="1470" y="371"/>
                    <a:pt x="1566" y="302"/>
                    <a:pt x="1607" y="204"/>
                  </a:cubicBezTo>
                  <a:cubicBezTo>
                    <a:pt x="1630" y="143"/>
                    <a:pt x="1610" y="68"/>
                    <a:pt x="1559" y="30"/>
                  </a:cubicBezTo>
                  <a:cubicBezTo>
                    <a:pt x="1532" y="10"/>
                    <a:pt x="1497" y="0"/>
                    <a:pt x="1467" y="0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27"/>
            <p:cNvSpPr/>
            <p:nvPr/>
          </p:nvSpPr>
          <p:spPr>
            <a:xfrm>
              <a:off x="5807284" y="1327829"/>
              <a:ext cx="33389" cy="40225"/>
            </a:xfrm>
            <a:custGeom>
              <a:avLst/>
              <a:gdLst/>
              <a:ahLst/>
              <a:cxnLst/>
              <a:rect l="l" t="t" r="r" b="b"/>
              <a:pathLst>
                <a:path w="718" h="865" extrusionOk="0">
                  <a:moveTo>
                    <a:pt x="541" y="1"/>
                  </a:moveTo>
                  <a:cubicBezTo>
                    <a:pt x="506" y="1"/>
                    <a:pt x="470" y="14"/>
                    <a:pt x="442" y="38"/>
                  </a:cubicBezTo>
                  <a:cubicBezTo>
                    <a:pt x="343" y="127"/>
                    <a:pt x="238" y="212"/>
                    <a:pt x="159" y="323"/>
                  </a:cubicBezTo>
                  <a:cubicBezTo>
                    <a:pt x="126" y="375"/>
                    <a:pt x="92" y="430"/>
                    <a:pt x="65" y="487"/>
                  </a:cubicBezTo>
                  <a:cubicBezTo>
                    <a:pt x="34" y="552"/>
                    <a:pt x="7" y="620"/>
                    <a:pt x="3" y="695"/>
                  </a:cubicBezTo>
                  <a:cubicBezTo>
                    <a:pt x="0" y="722"/>
                    <a:pt x="7" y="749"/>
                    <a:pt x="16" y="772"/>
                  </a:cubicBezTo>
                  <a:cubicBezTo>
                    <a:pt x="30" y="810"/>
                    <a:pt x="61" y="841"/>
                    <a:pt x="98" y="854"/>
                  </a:cubicBezTo>
                  <a:cubicBezTo>
                    <a:pt x="117" y="861"/>
                    <a:pt x="137" y="865"/>
                    <a:pt x="158" y="865"/>
                  </a:cubicBezTo>
                  <a:cubicBezTo>
                    <a:pt x="178" y="865"/>
                    <a:pt x="199" y="861"/>
                    <a:pt x="217" y="854"/>
                  </a:cubicBezTo>
                  <a:cubicBezTo>
                    <a:pt x="228" y="848"/>
                    <a:pt x="238" y="841"/>
                    <a:pt x="252" y="834"/>
                  </a:cubicBezTo>
                  <a:cubicBezTo>
                    <a:pt x="272" y="817"/>
                    <a:pt x="286" y="797"/>
                    <a:pt x="296" y="772"/>
                  </a:cubicBezTo>
                  <a:cubicBezTo>
                    <a:pt x="316" y="736"/>
                    <a:pt x="336" y="698"/>
                    <a:pt x="357" y="657"/>
                  </a:cubicBezTo>
                  <a:cubicBezTo>
                    <a:pt x="371" y="630"/>
                    <a:pt x="384" y="606"/>
                    <a:pt x="398" y="579"/>
                  </a:cubicBezTo>
                  <a:cubicBezTo>
                    <a:pt x="429" y="524"/>
                    <a:pt x="465" y="477"/>
                    <a:pt x="506" y="430"/>
                  </a:cubicBezTo>
                  <a:cubicBezTo>
                    <a:pt x="554" y="385"/>
                    <a:pt x="602" y="344"/>
                    <a:pt x="649" y="300"/>
                  </a:cubicBezTo>
                  <a:cubicBezTo>
                    <a:pt x="683" y="270"/>
                    <a:pt x="707" y="235"/>
                    <a:pt x="710" y="188"/>
                  </a:cubicBezTo>
                  <a:cubicBezTo>
                    <a:pt x="718" y="147"/>
                    <a:pt x="704" y="99"/>
                    <a:pt x="677" y="65"/>
                  </a:cubicBezTo>
                  <a:cubicBezTo>
                    <a:pt x="646" y="25"/>
                    <a:pt x="592" y="1"/>
                    <a:pt x="541" y="1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27"/>
            <p:cNvSpPr/>
            <p:nvPr/>
          </p:nvSpPr>
          <p:spPr>
            <a:xfrm>
              <a:off x="6003709" y="1286861"/>
              <a:ext cx="57477" cy="20647"/>
            </a:xfrm>
            <a:custGeom>
              <a:avLst/>
              <a:gdLst/>
              <a:ahLst/>
              <a:cxnLst/>
              <a:rect l="l" t="t" r="r" b="b"/>
              <a:pathLst>
                <a:path w="1236" h="444" extrusionOk="0">
                  <a:moveTo>
                    <a:pt x="899" y="0"/>
                  </a:moveTo>
                  <a:cubicBezTo>
                    <a:pt x="800" y="0"/>
                    <a:pt x="698" y="4"/>
                    <a:pt x="599" y="28"/>
                  </a:cubicBezTo>
                  <a:cubicBezTo>
                    <a:pt x="555" y="38"/>
                    <a:pt x="507" y="55"/>
                    <a:pt x="463" y="69"/>
                  </a:cubicBezTo>
                  <a:cubicBezTo>
                    <a:pt x="426" y="82"/>
                    <a:pt x="389" y="93"/>
                    <a:pt x="351" y="106"/>
                  </a:cubicBezTo>
                  <a:cubicBezTo>
                    <a:pt x="266" y="133"/>
                    <a:pt x="181" y="164"/>
                    <a:pt x="96" y="198"/>
                  </a:cubicBezTo>
                  <a:cubicBezTo>
                    <a:pt x="31" y="225"/>
                    <a:pt x="1" y="303"/>
                    <a:pt x="31" y="368"/>
                  </a:cubicBezTo>
                  <a:cubicBezTo>
                    <a:pt x="51" y="416"/>
                    <a:pt x="97" y="443"/>
                    <a:pt x="146" y="443"/>
                  </a:cubicBezTo>
                  <a:cubicBezTo>
                    <a:pt x="164" y="443"/>
                    <a:pt x="181" y="440"/>
                    <a:pt x="198" y="433"/>
                  </a:cubicBezTo>
                  <a:cubicBezTo>
                    <a:pt x="328" y="382"/>
                    <a:pt x="457" y="341"/>
                    <a:pt x="589" y="300"/>
                  </a:cubicBezTo>
                  <a:cubicBezTo>
                    <a:pt x="596" y="300"/>
                    <a:pt x="606" y="297"/>
                    <a:pt x="613" y="293"/>
                  </a:cubicBezTo>
                  <a:cubicBezTo>
                    <a:pt x="650" y="283"/>
                    <a:pt x="688" y="279"/>
                    <a:pt x="725" y="273"/>
                  </a:cubicBezTo>
                  <a:cubicBezTo>
                    <a:pt x="752" y="273"/>
                    <a:pt x="783" y="270"/>
                    <a:pt x="810" y="270"/>
                  </a:cubicBezTo>
                  <a:cubicBezTo>
                    <a:pt x="851" y="270"/>
                    <a:pt x="892" y="270"/>
                    <a:pt x="929" y="273"/>
                  </a:cubicBezTo>
                  <a:cubicBezTo>
                    <a:pt x="981" y="273"/>
                    <a:pt x="1031" y="279"/>
                    <a:pt x="1079" y="279"/>
                  </a:cubicBezTo>
                  <a:cubicBezTo>
                    <a:pt x="1085" y="280"/>
                    <a:pt x="1091" y="281"/>
                    <a:pt x="1096" y="281"/>
                  </a:cubicBezTo>
                  <a:cubicBezTo>
                    <a:pt x="1113" y="281"/>
                    <a:pt x="1129" y="277"/>
                    <a:pt x="1144" y="270"/>
                  </a:cubicBezTo>
                  <a:cubicBezTo>
                    <a:pt x="1174" y="256"/>
                    <a:pt x="1198" y="232"/>
                    <a:pt x="1208" y="204"/>
                  </a:cubicBezTo>
                  <a:cubicBezTo>
                    <a:pt x="1235" y="137"/>
                    <a:pt x="1201" y="69"/>
                    <a:pt x="1140" y="41"/>
                  </a:cubicBezTo>
                  <a:cubicBezTo>
                    <a:pt x="1069" y="8"/>
                    <a:pt x="981" y="0"/>
                    <a:pt x="899" y="0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7" name="Google Shape;897;p27"/>
          <p:cNvGrpSpPr/>
          <p:nvPr/>
        </p:nvGrpSpPr>
        <p:grpSpPr>
          <a:xfrm>
            <a:off x="7290633" y="1271451"/>
            <a:ext cx="601138" cy="540731"/>
            <a:chOff x="2427645" y="1183114"/>
            <a:chExt cx="601138" cy="540731"/>
          </a:xfrm>
        </p:grpSpPr>
        <p:sp>
          <p:nvSpPr>
            <p:cNvPr id="898" name="Google Shape;898;p27"/>
            <p:cNvSpPr/>
            <p:nvPr/>
          </p:nvSpPr>
          <p:spPr>
            <a:xfrm>
              <a:off x="2427645" y="1183114"/>
              <a:ext cx="601138" cy="540731"/>
            </a:xfrm>
            <a:custGeom>
              <a:avLst/>
              <a:gdLst/>
              <a:ahLst/>
              <a:cxnLst/>
              <a:rect l="l" t="t" r="r" b="b"/>
              <a:pathLst>
                <a:path w="12927" h="11628" extrusionOk="0">
                  <a:moveTo>
                    <a:pt x="8518" y="3800"/>
                  </a:moveTo>
                  <a:cubicBezTo>
                    <a:pt x="8552" y="3800"/>
                    <a:pt x="8582" y="3810"/>
                    <a:pt x="8610" y="3823"/>
                  </a:cubicBezTo>
                  <a:cubicBezTo>
                    <a:pt x="8643" y="3840"/>
                    <a:pt x="8684" y="3864"/>
                    <a:pt x="8715" y="3895"/>
                  </a:cubicBezTo>
                  <a:cubicBezTo>
                    <a:pt x="8725" y="3902"/>
                    <a:pt x="8736" y="3912"/>
                    <a:pt x="8746" y="3919"/>
                  </a:cubicBezTo>
                  <a:cubicBezTo>
                    <a:pt x="8759" y="3936"/>
                    <a:pt x="8777" y="3950"/>
                    <a:pt x="8794" y="3963"/>
                  </a:cubicBezTo>
                  <a:lnTo>
                    <a:pt x="8803" y="3973"/>
                  </a:lnTo>
                  <a:cubicBezTo>
                    <a:pt x="8830" y="3997"/>
                    <a:pt x="8858" y="4021"/>
                    <a:pt x="8882" y="4048"/>
                  </a:cubicBezTo>
                  <a:cubicBezTo>
                    <a:pt x="8929" y="4109"/>
                    <a:pt x="8970" y="4174"/>
                    <a:pt x="9008" y="4245"/>
                  </a:cubicBezTo>
                  <a:cubicBezTo>
                    <a:pt x="9025" y="4280"/>
                    <a:pt x="9035" y="4320"/>
                    <a:pt x="9042" y="4358"/>
                  </a:cubicBezTo>
                  <a:cubicBezTo>
                    <a:pt x="9048" y="4382"/>
                    <a:pt x="9052" y="4409"/>
                    <a:pt x="9055" y="4436"/>
                  </a:cubicBezTo>
                  <a:lnTo>
                    <a:pt x="9055" y="4449"/>
                  </a:lnTo>
                  <a:cubicBezTo>
                    <a:pt x="9055" y="4487"/>
                    <a:pt x="9059" y="4525"/>
                    <a:pt x="9055" y="4562"/>
                  </a:cubicBezTo>
                  <a:cubicBezTo>
                    <a:pt x="9052" y="4592"/>
                    <a:pt x="9045" y="4619"/>
                    <a:pt x="9039" y="4650"/>
                  </a:cubicBezTo>
                  <a:cubicBezTo>
                    <a:pt x="9031" y="4688"/>
                    <a:pt x="9018" y="4729"/>
                    <a:pt x="9001" y="4769"/>
                  </a:cubicBezTo>
                  <a:cubicBezTo>
                    <a:pt x="8998" y="4779"/>
                    <a:pt x="8990" y="4793"/>
                    <a:pt x="8987" y="4803"/>
                  </a:cubicBezTo>
                  <a:lnTo>
                    <a:pt x="8984" y="4810"/>
                  </a:lnTo>
                  <a:cubicBezTo>
                    <a:pt x="8981" y="4823"/>
                    <a:pt x="8973" y="4834"/>
                    <a:pt x="8967" y="4848"/>
                  </a:cubicBezTo>
                  <a:lnTo>
                    <a:pt x="8964" y="4851"/>
                  </a:lnTo>
                  <a:cubicBezTo>
                    <a:pt x="8957" y="4864"/>
                    <a:pt x="8946" y="4885"/>
                    <a:pt x="8932" y="4898"/>
                  </a:cubicBezTo>
                  <a:cubicBezTo>
                    <a:pt x="8882" y="4963"/>
                    <a:pt x="8827" y="5007"/>
                    <a:pt x="8763" y="5038"/>
                  </a:cubicBezTo>
                  <a:cubicBezTo>
                    <a:pt x="8719" y="5058"/>
                    <a:pt x="8671" y="5072"/>
                    <a:pt x="8620" y="5082"/>
                  </a:cubicBezTo>
                  <a:cubicBezTo>
                    <a:pt x="8593" y="5085"/>
                    <a:pt x="8565" y="5085"/>
                    <a:pt x="8535" y="5085"/>
                  </a:cubicBezTo>
                  <a:cubicBezTo>
                    <a:pt x="8501" y="5085"/>
                    <a:pt x="8463" y="5085"/>
                    <a:pt x="8422" y="5079"/>
                  </a:cubicBezTo>
                  <a:cubicBezTo>
                    <a:pt x="8365" y="5072"/>
                    <a:pt x="8310" y="5055"/>
                    <a:pt x="8259" y="5035"/>
                  </a:cubicBezTo>
                  <a:cubicBezTo>
                    <a:pt x="8215" y="5014"/>
                    <a:pt x="8171" y="4987"/>
                    <a:pt x="8136" y="4966"/>
                  </a:cubicBezTo>
                  <a:cubicBezTo>
                    <a:pt x="8025" y="4895"/>
                    <a:pt x="7909" y="4820"/>
                    <a:pt x="7790" y="4735"/>
                  </a:cubicBezTo>
                  <a:cubicBezTo>
                    <a:pt x="7742" y="4701"/>
                    <a:pt x="7725" y="4636"/>
                    <a:pt x="7745" y="4578"/>
                  </a:cubicBezTo>
                  <a:cubicBezTo>
                    <a:pt x="7749" y="4551"/>
                    <a:pt x="7759" y="4525"/>
                    <a:pt x="7780" y="4497"/>
                  </a:cubicBezTo>
                  <a:cubicBezTo>
                    <a:pt x="7794" y="4480"/>
                    <a:pt x="7807" y="4460"/>
                    <a:pt x="7821" y="4443"/>
                  </a:cubicBezTo>
                  <a:cubicBezTo>
                    <a:pt x="7834" y="4423"/>
                    <a:pt x="7851" y="4405"/>
                    <a:pt x="7868" y="4385"/>
                  </a:cubicBezTo>
                  <a:lnTo>
                    <a:pt x="7875" y="4378"/>
                  </a:lnTo>
                  <a:cubicBezTo>
                    <a:pt x="7882" y="4371"/>
                    <a:pt x="7892" y="4361"/>
                    <a:pt x="7899" y="4351"/>
                  </a:cubicBezTo>
                  <a:cubicBezTo>
                    <a:pt x="7905" y="4341"/>
                    <a:pt x="7912" y="4334"/>
                    <a:pt x="7923" y="4327"/>
                  </a:cubicBezTo>
                  <a:cubicBezTo>
                    <a:pt x="7957" y="4286"/>
                    <a:pt x="7994" y="4245"/>
                    <a:pt x="8031" y="4198"/>
                  </a:cubicBezTo>
                  <a:cubicBezTo>
                    <a:pt x="8069" y="4150"/>
                    <a:pt x="8110" y="4106"/>
                    <a:pt x="8157" y="4058"/>
                  </a:cubicBezTo>
                  <a:lnTo>
                    <a:pt x="8194" y="4018"/>
                  </a:lnTo>
                  <a:cubicBezTo>
                    <a:pt x="8208" y="4007"/>
                    <a:pt x="8218" y="3997"/>
                    <a:pt x="8229" y="3983"/>
                  </a:cubicBezTo>
                  <a:cubicBezTo>
                    <a:pt x="8239" y="3973"/>
                    <a:pt x="8252" y="3960"/>
                    <a:pt x="8263" y="3950"/>
                  </a:cubicBezTo>
                  <a:lnTo>
                    <a:pt x="8273" y="3939"/>
                  </a:lnTo>
                  <a:cubicBezTo>
                    <a:pt x="8297" y="3912"/>
                    <a:pt x="8328" y="3881"/>
                    <a:pt x="8358" y="3861"/>
                  </a:cubicBezTo>
                  <a:cubicBezTo>
                    <a:pt x="8392" y="3837"/>
                    <a:pt x="8430" y="3817"/>
                    <a:pt x="8477" y="3807"/>
                  </a:cubicBezTo>
                  <a:cubicBezTo>
                    <a:pt x="8491" y="3803"/>
                    <a:pt x="8504" y="3800"/>
                    <a:pt x="8518" y="3800"/>
                  </a:cubicBezTo>
                  <a:close/>
                  <a:moveTo>
                    <a:pt x="6868" y="0"/>
                  </a:moveTo>
                  <a:cubicBezTo>
                    <a:pt x="6732" y="0"/>
                    <a:pt x="6555" y="0"/>
                    <a:pt x="6371" y="7"/>
                  </a:cubicBezTo>
                  <a:cubicBezTo>
                    <a:pt x="6095" y="20"/>
                    <a:pt x="5803" y="38"/>
                    <a:pt x="5514" y="99"/>
                  </a:cubicBezTo>
                  <a:cubicBezTo>
                    <a:pt x="5388" y="126"/>
                    <a:pt x="5263" y="160"/>
                    <a:pt x="5147" y="194"/>
                  </a:cubicBezTo>
                  <a:cubicBezTo>
                    <a:pt x="5004" y="235"/>
                    <a:pt x="4899" y="269"/>
                    <a:pt x="4800" y="306"/>
                  </a:cubicBezTo>
                  <a:cubicBezTo>
                    <a:pt x="4695" y="344"/>
                    <a:pt x="4589" y="388"/>
                    <a:pt x="4487" y="432"/>
                  </a:cubicBezTo>
                  <a:lnTo>
                    <a:pt x="4432" y="452"/>
                  </a:lnTo>
                  <a:cubicBezTo>
                    <a:pt x="4303" y="507"/>
                    <a:pt x="4164" y="568"/>
                    <a:pt x="4007" y="633"/>
                  </a:cubicBezTo>
                  <a:cubicBezTo>
                    <a:pt x="3881" y="687"/>
                    <a:pt x="3765" y="745"/>
                    <a:pt x="3654" y="803"/>
                  </a:cubicBezTo>
                  <a:cubicBezTo>
                    <a:pt x="3558" y="857"/>
                    <a:pt x="3463" y="912"/>
                    <a:pt x="3371" y="966"/>
                  </a:cubicBezTo>
                  <a:lnTo>
                    <a:pt x="3337" y="986"/>
                  </a:lnTo>
                  <a:lnTo>
                    <a:pt x="3255" y="1034"/>
                  </a:lnTo>
                  <a:cubicBezTo>
                    <a:pt x="3143" y="1099"/>
                    <a:pt x="3027" y="1167"/>
                    <a:pt x="2919" y="1239"/>
                  </a:cubicBezTo>
                  <a:cubicBezTo>
                    <a:pt x="2867" y="1269"/>
                    <a:pt x="2817" y="1303"/>
                    <a:pt x="2765" y="1337"/>
                  </a:cubicBezTo>
                  <a:lnTo>
                    <a:pt x="2735" y="1358"/>
                  </a:lnTo>
                  <a:cubicBezTo>
                    <a:pt x="2660" y="1408"/>
                    <a:pt x="2592" y="1460"/>
                    <a:pt x="2511" y="1524"/>
                  </a:cubicBezTo>
                  <a:cubicBezTo>
                    <a:pt x="2453" y="1568"/>
                    <a:pt x="2391" y="1612"/>
                    <a:pt x="2334" y="1660"/>
                  </a:cubicBezTo>
                  <a:cubicBezTo>
                    <a:pt x="2279" y="1708"/>
                    <a:pt x="2225" y="1755"/>
                    <a:pt x="2170" y="1803"/>
                  </a:cubicBezTo>
                  <a:cubicBezTo>
                    <a:pt x="2123" y="1843"/>
                    <a:pt x="2071" y="1884"/>
                    <a:pt x="2024" y="1925"/>
                  </a:cubicBezTo>
                  <a:cubicBezTo>
                    <a:pt x="1977" y="1963"/>
                    <a:pt x="1932" y="2000"/>
                    <a:pt x="1888" y="2038"/>
                  </a:cubicBezTo>
                  <a:cubicBezTo>
                    <a:pt x="1847" y="2072"/>
                    <a:pt x="1796" y="2113"/>
                    <a:pt x="1755" y="2157"/>
                  </a:cubicBezTo>
                  <a:cubicBezTo>
                    <a:pt x="1711" y="2201"/>
                    <a:pt x="1667" y="2245"/>
                    <a:pt x="1630" y="2289"/>
                  </a:cubicBezTo>
                  <a:cubicBezTo>
                    <a:pt x="1544" y="2385"/>
                    <a:pt x="1456" y="2484"/>
                    <a:pt x="1371" y="2586"/>
                  </a:cubicBezTo>
                  <a:cubicBezTo>
                    <a:pt x="1266" y="2715"/>
                    <a:pt x="1170" y="2854"/>
                    <a:pt x="1099" y="2960"/>
                  </a:cubicBezTo>
                  <a:cubicBezTo>
                    <a:pt x="1044" y="3038"/>
                    <a:pt x="997" y="3123"/>
                    <a:pt x="949" y="3208"/>
                  </a:cubicBezTo>
                  <a:cubicBezTo>
                    <a:pt x="932" y="3231"/>
                    <a:pt x="919" y="3259"/>
                    <a:pt x="905" y="3283"/>
                  </a:cubicBezTo>
                  <a:cubicBezTo>
                    <a:pt x="850" y="3374"/>
                    <a:pt x="796" y="3480"/>
                    <a:pt x="738" y="3613"/>
                  </a:cubicBezTo>
                  <a:cubicBezTo>
                    <a:pt x="671" y="3766"/>
                    <a:pt x="605" y="3919"/>
                    <a:pt x="555" y="4065"/>
                  </a:cubicBezTo>
                  <a:cubicBezTo>
                    <a:pt x="510" y="4187"/>
                    <a:pt x="470" y="4307"/>
                    <a:pt x="432" y="4426"/>
                  </a:cubicBezTo>
                  <a:cubicBezTo>
                    <a:pt x="401" y="4534"/>
                    <a:pt x="374" y="4654"/>
                    <a:pt x="347" y="4790"/>
                  </a:cubicBezTo>
                  <a:cubicBezTo>
                    <a:pt x="330" y="4872"/>
                    <a:pt x="316" y="4953"/>
                    <a:pt x="310" y="5035"/>
                  </a:cubicBezTo>
                  <a:cubicBezTo>
                    <a:pt x="303" y="5045"/>
                    <a:pt x="299" y="5058"/>
                    <a:pt x="296" y="5068"/>
                  </a:cubicBezTo>
                  <a:cubicBezTo>
                    <a:pt x="279" y="5120"/>
                    <a:pt x="262" y="5174"/>
                    <a:pt x="248" y="5228"/>
                  </a:cubicBezTo>
                  <a:cubicBezTo>
                    <a:pt x="242" y="5249"/>
                    <a:pt x="235" y="5266"/>
                    <a:pt x="231" y="5286"/>
                  </a:cubicBezTo>
                  <a:cubicBezTo>
                    <a:pt x="217" y="5330"/>
                    <a:pt x="204" y="5374"/>
                    <a:pt x="194" y="5419"/>
                  </a:cubicBezTo>
                  <a:lnTo>
                    <a:pt x="167" y="5538"/>
                  </a:lnTo>
                  <a:lnTo>
                    <a:pt x="140" y="5660"/>
                  </a:lnTo>
                  <a:cubicBezTo>
                    <a:pt x="129" y="5701"/>
                    <a:pt x="126" y="5742"/>
                    <a:pt x="119" y="5779"/>
                  </a:cubicBezTo>
                  <a:cubicBezTo>
                    <a:pt x="115" y="5797"/>
                    <a:pt x="112" y="5814"/>
                    <a:pt x="112" y="5828"/>
                  </a:cubicBezTo>
                  <a:cubicBezTo>
                    <a:pt x="58" y="6164"/>
                    <a:pt x="27" y="6443"/>
                    <a:pt x="13" y="6708"/>
                  </a:cubicBezTo>
                  <a:lnTo>
                    <a:pt x="13" y="6776"/>
                  </a:lnTo>
                  <a:cubicBezTo>
                    <a:pt x="7" y="6882"/>
                    <a:pt x="4" y="6991"/>
                    <a:pt x="0" y="7099"/>
                  </a:cubicBezTo>
                  <a:cubicBezTo>
                    <a:pt x="0" y="7181"/>
                    <a:pt x="0" y="7249"/>
                    <a:pt x="4" y="7313"/>
                  </a:cubicBezTo>
                  <a:cubicBezTo>
                    <a:pt x="7" y="7379"/>
                    <a:pt x="10" y="7446"/>
                    <a:pt x="17" y="7511"/>
                  </a:cubicBezTo>
                  <a:lnTo>
                    <a:pt x="17" y="7517"/>
                  </a:lnTo>
                  <a:cubicBezTo>
                    <a:pt x="30" y="7637"/>
                    <a:pt x="44" y="7756"/>
                    <a:pt x="58" y="7869"/>
                  </a:cubicBezTo>
                  <a:lnTo>
                    <a:pt x="65" y="7909"/>
                  </a:lnTo>
                  <a:cubicBezTo>
                    <a:pt x="75" y="7991"/>
                    <a:pt x="88" y="8079"/>
                    <a:pt x="109" y="8191"/>
                  </a:cubicBezTo>
                  <a:cubicBezTo>
                    <a:pt x="115" y="8232"/>
                    <a:pt x="129" y="8277"/>
                    <a:pt x="140" y="8318"/>
                  </a:cubicBezTo>
                  <a:cubicBezTo>
                    <a:pt x="143" y="8338"/>
                    <a:pt x="150" y="8358"/>
                    <a:pt x="153" y="8379"/>
                  </a:cubicBezTo>
                  <a:cubicBezTo>
                    <a:pt x="164" y="8420"/>
                    <a:pt x="177" y="8464"/>
                    <a:pt x="190" y="8505"/>
                  </a:cubicBezTo>
                  <a:cubicBezTo>
                    <a:pt x="197" y="8528"/>
                    <a:pt x="204" y="8549"/>
                    <a:pt x="211" y="8572"/>
                  </a:cubicBezTo>
                  <a:cubicBezTo>
                    <a:pt x="225" y="8613"/>
                    <a:pt x="242" y="8657"/>
                    <a:pt x="258" y="8698"/>
                  </a:cubicBezTo>
                  <a:cubicBezTo>
                    <a:pt x="266" y="8718"/>
                    <a:pt x="275" y="8742"/>
                    <a:pt x="283" y="8763"/>
                  </a:cubicBezTo>
                  <a:cubicBezTo>
                    <a:pt x="306" y="8828"/>
                    <a:pt x="337" y="8892"/>
                    <a:pt x="368" y="8957"/>
                  </a:cubicBezTo>
                  <a:cubicBezTo>
                    <a:pt x="377" y="8984"/>
                    <a:pt x="391" y="9012"/>
                    <a:pt x="401" y="9035"/>
                  </a:cubicBezTo>
                  <a:cubicBezTo>
                    <a:pt x="421" y="9079"/>
                    <a:pt x="442" y="9120"/>
                    <a:pt x="466" y="9161"/>
                  </a:cubicBezTo>
                  <a:cubicBezTo>
                    <a:pt x="473" y="9175"/>
                    <a:pt x="483" y="9191"/>
                    <a:pt x="490" y="9208"/>
                  </a:cubicBezTo>
                  <a:cubicBezTo>
                    <a:pt x="613" y="9436"/>
                    <a:pt x="773" y="9637"/>
                    <a:pt x="939" y="9841"/>
                  </a:cubicBezTo>
                  <a:lnTo>
                    <a:pt x="949" y="9852"/>
                  </a:lnTo>
                  <a:cubicBezTo>
                    <a:pt x="983" y="9892"/>
                    <a:pt x="1021" y="9937"/>
                    <a:pt x="1058" y="9981"/>
                  </a:cubicBezTo>
                  <a:cubicBezTo>
                    <a:pt x="1071" y="9994"/>
                    <a:pt x="1085" y="10012"/>
                    <a:pt x="1099" y="10028"/>
                  </a:cubicBezTo>
                  <a:cubicBezTo>
                    <a:pt x="1153" y="10089"/>
                    <a:pt x="1211" y="10154"/>
                    <a:pt x="1269" y="10212"/>
                  </a:cubicBezTo>
                  <a:cubicBezTo>
                    <a:pt x="1456" y="10395"/>
                    <a:pt x="1684" y="10535"/>
                    <a:pt x="1902" y="10671"/>
                  </a:cubicBezTo>
                  <a:lnTo>
                    <a:pt x="1922" y="10681"/>
                  </a:lnTo>
                  <a:cubicBezTo>
                    <a:pt x="1956" y="10706"/>
                    <a:pt x="1993" y="10726"/>
                    <a:pt x="2031" y="10742"/>
                  </a:cubicBezTo>
                  <a:cubicBezTo>
                    <a:pt x="2045" y="10750"/>
                    <a:pt x="2054" y="10756"/>
                    <a:pt x="2068" y="10763"/>
                  </a:cubicBezTo>
                  <a:cubicBezTo>
                    <a:pt x="2085" y="10773"/>
                    <a:pt x="2102" y="10783"/>
                    <a:pt x="2116" y="10790"/>
                  </a:cubicBezTo>
                  <a:cubicBezTo>
                    <a:pt x="2153" y="10811"/>
                    <a:pt x="2187" y="10831"/>
                    <a:pt x="2225" y="10848"/>
                  </a:cubicBezTo>
                  <a:lnTo>
                    <a:pt x="2228" y="10852"/>
                  </a:lnTo>
                  <a:cubicBezTo>
                    <a:pt x="2351" y="10913"/>
                    <a:pt x="2480" y="10974"/>
                    <a:pt x="2605" y="11032"/>
                  </a:cubicBezTo>
                  <a:cubicBezTo>
                    <a:pt x="2776" y="11106"/>
                    <a:pt x="2943" y="11175"/>
                    <a:pt x="3085" y="11232"/>
                  </a:cubicBezTo>
                  <a:cubicBezTo>
                    <a:pt x="3316" y="11324"/>
                    <a:pt x="3569" y="11392"/>
                    <a:pt x="3834" y="11436"/>
                  </a:cubicBezTo>
                  <a:cubicBezTo>
                    <a:pt x="3871" y="11444"/>
                    <a:pt x="3912" y="11447"/>
                    <a:pt x="3949" y="11453"/>
                  </a:cubicBezTo>
                  <a:cubicBezTo>
                    <a:pt x="4045" y="11471"/>
                    <a:pt x="4140" y="11484"/>
                    <a:pt x="4235" y="11497"/>
                  </a:cubicBezTo>
                  <a:lnTo>
                    <a:pt x="4334" y="11511"/>
                  </a:lnTo>
                  <a:cubicBezTo>
                    <a:pt x="4463" y="11532"/>
                    <a:pt x="4599" y="11549"/>
                    <a:pt x="4732" y="11566"/>
                  </a:cubicBezTo>
                  <a:cubicBezTo>
                    <a:pt x="4858" y="11579"/>
                    <a:pt x="4993" y="11593"/>
                    <a:pt x="5171" y="11607"/>
                  </a:cubicBezTo>
                  <a:cubicBezTo>
                    <a:pt x="5266" y="11617"/>
                    <a:pt x="5365" y="11620"/>
                    <a:pt x="5460" y="11624"/>
                  </a:cubicBezTo>
                  <a:cubicBezTo>
                    <a:pt x="5494" y="11624"/>
                    <a:pt x="5528" y="11627"/>
                    <a:pt x="5562" y="11627"/>
                  </a:cubicBezTo>
                  <a:lnTo>
                    <a:pt x="5946" y="11627"/>
                  </a:lnTo>
                  <a:cubicBezTo>
                    <a:pt x="6202" y="11627"/>
                    <a:pt x="6470" y="11617"/>
                    <a:pt x="6739" y="11604"/>
                  </a:cubicBezTo>
                  <a:cubicBezTo>
                    <a:pt x="6844" y="11600"/>
                    <a:pt x="6980" y="11590"/>
                    <a:pt x="7120" y="11573"/>
                  </a:cubicBezTo>
                  <a:cubicBezTo>
                    <a:pt x="7147" y="11573"/>
                    <a:pt x="7174" y="11569"/>
                    <a:pt x="7202" y="11566"/>
                  </a:cubicBezTo>
                  <a:cubicBezTo>
                    <a:pt x="7269" y="11559"/>
                    <a:pt x="7341" y="11549"/>
                    <a:pt x="7412" y="11538"/>
                  </a:cubicBezTo>
                  <a:lnTo>
                    <a:pt x="7433" y="11535"/>
                  </a:lnTo>
                  <a:lnTo>
                    <a:pt x="7623" y="11505"/>
                  </a:lnTo>
                  <a:cubicBezTo>
                    <a:pt x="7899" y="11461"/>
                    <a:pt x="8171" y="11403"/>
                    <a:pt x="8430" y="11348"/>
                  </a:cubicBezTo>
                  <a:cubicBezTo>
                    <a:pt x="8460" y="11342"/>
                    <a:pt x="8491" y="11334"/>
                    <a:pt x="8518" y="11331"/>
                  </a:cubicBezTo>
                  <a:cubicBezTo>
                    <a:pt x="8606" y="11311"/>
                    <a:pt x="8695" y="11293"/>
                    <a:pt x="8783" y="11273"/>
                  </a:cubicBezTo>
                  <a:cubicBezTo>
                    <a:pt x="8814" y="11263"/>
                    <a:pt x="8844" y="11257"/>
                    <a:pt x="8875" y="11249"/>
                  </a:cubicBezTo>
                  <a:cubicBezTo>
                    <a:pt x="8967" y="11226"/>
                    <a:pt x="9062" y="11205"/>
                    <a:pt x="9154" y="11178"/>
                  </a:cubicBezTo>
                  <a:cubicBezTo>
                    <a:pt x="9235" y="11150"/>
                    <a:pt x="9317" y="11127"/>
                    <a:pt x="9395" y="11103"/>
                  </a:cubicBezTo>
                  <a:cubicBezTo>
                    <a:pt x="9436" y="11093"/>
                    <a:pt x="9474" y="11079"/>
                    <a:pt x="9511" y="11062"/>
                  </a:cubicBezTo>
                  <a:cubicBezTo>
                    <a:pt x="9532" y="11056"/>
                    <a:pt x="9549" y="11048"/>
                    <a:pt x="9565" y="11042"/>
                  </a:cubicBezTo>
                  <a:cubicBezTo>
                    <a:pt x="9695" y="10998"/>
                    <a:pt x="9821" y="10946"/>
                    <a:pt x="9960" y="10889"/>
                  </a:cubicBezTo>
                  <a:cubicBezTo>
                    <a:pt x="10086" y="10838"/>
                    <a:pt x="10226" y="10780"/>
                    <a:pt x="10361" y="10719"/>
                  </a:cubicBezTo>
                  <a:lnTo>
                    <a:pt x="10382" y="10709"/>
                  </a:lnTo>
                  <a:cubicBezTo>
                    <a:pt x="10460" y="10671"/>
                    <a:pt x="10542" y="10630"/>
                    <a:pt x="10620" y="10590"/>
                  </a:cubicBezTo>
                  <a:cubicBezTo>
                    <a:pt x="10746" y="10518"/>
                    <a:pt x="10865" y="10433"/>
                    <a:pt x="10953" y="10368"/>
                  </a:cubicBezTo>
                  <a:cubicBezTo>
                    <a:pt x="10973" y="10355"/>
                    <a:pt x="10994" y="10338"/>
                    <a:pt x="11014" y="10324"/>
                  </a:cubicBezTo>
                  <a:cubicBezTo>
                    <a:pt x="11072" y="10283"/>
                    <a:pt x="11134" y="10236"/>
                    <a:pt x="11195" y="10191"/>
                  </a:cubicBezTo>
                  <a:lnTo>
                    <a:pt x="11378" y="10042"/>
                  </a:lnTo>
                  <a:cubicBezTo>
                    <a:pt x="11477" y="9960"/>
                    <a:pt x="11573" y="9875"/>
                    <a:pt x="11661" y="9790"/>
                  </a:cubicBezTo>
                  <a:cubicBezTo>
                    <a:pt x="11743" y="9715"/>
                    <a:pt x="11838" y="9624"/>
                    <a:pt x="11923" y="9514"/>
                  </a:cubicBezTo>
                  <a:cubicBezTo>
                    <a:pt x="11998" y="9423"/>
                    <a:pt x="12063" y="9327"/>
                    <a:pt x="12130" y="9236"/>
                  </a:cubicBezTo>
                  <a:cubicBezTo>
                    <a:pt x="12202" y="9130"/>
                    <a:pt x="12267" y="9021"/>
                    <a:pt x="12331" y="8913"/>
                  </a:cubicBezTo>
                  <a:lnTo>
                    <a:pt x="12338" y="8905"/>
                  </a:lnTo>
                  <a:cubicBezTo>
                    <a:pt x="12399" y="8800"/>
                    <a:pt x="12468" y="8688"/>
                    <a:pt x="12521" y="8576"/>
                  </a:cubicBezTo>
                  <a:cubicBezTo>
                    <a:pt x="12596" y="8420"/>
                    <a:pt x="12651" y="8277"/>
                    <a:pt x="12681" y="8140"/>
                  </a:cubicBezTo>
                  <a:cubicBezTo>
                    <a:pt x="12705" y="8038"/>
                    <a:pt x="12725" y="7933"/>
                    <a:pt x="12743" y="7834"/>
                  </a:cubicBezTo>
                  <a:lnTo>
                    <a:pt x="12757" y="7766"/>
                  </a:lnTo>
                  <a:cubicBezTo>
                    <a:pt x="12780" y="7644"/>
                    <a:pt x="12807" y="7514"/>
                    <a:pt x="12828" y="7379"/>
                  </a:cubicBezTo>
                  <a:cubicBezTo>
                    <a:pt x="12851" y="7242"/>
                    <a:pt x="12868" y="7103"/>
                    <a:pt x="12886" y="6966"/>
                  </a:cubicBezTo>
                  <a:lnTo>
                    <a:pt x="12892" y="6899"/>
                  </a:lnTo>
                  <a:cubicBezTo>
                    <a:pt x="12906" y="6787"/>
                    <a:pt x="12917" y="6668"/>
                    <a:pt x="12920" y="6511"/>
                  </a:cubicBezTo>
                  <a:cubicBezTo>
                    <a:pt x="12923" y="6409"/>
                    <a:pt x="12926" y="6310"/>
                    <a:pt x="12926" y="6208"/>
                  </a:cubicBezTo>
                  <a:cubicBezTo>
                    <a:pt x="12923" y="6126"/>
                    <a:pt x="12917" y="6038"/>
                    <a:pt x="12906" y="5933"/>
                  </a:cubicBezTo>
                  <a:cubicBezTo>
                    <a:pt x="12896" y="5844"/>
                    <a:pt x="12886" y="5759"/>
                    <a:pt x="12872" y="5674"/>
                  </a:cubicBezTo>
                  <a:lnTo>
                    <a:pt x="12848" y="5552"/>
                  </a:lnTo>
                  <a:lnTo>
                    <a:pt x="12828" y="5426"/>
                  </a:lnTo>
                  <a:cubicBezTo>
                    <a:pt x="12821" y="5382"/>
                    <a:pt x="12810" y="5338"/>
                    <a:pt x="12801" y="5297"/>
                  </a:cubicBezTo>
                  <a:cubicBezTo>
                    <a:pt x="12797" y="5280"/>
                    <a:pt x="12794" y="5263"/>
                    <a:pt x="12790" y="5245"/>
                  </a:cubicBezTo>
                  <a:cubicBezTo>
                    <a:pt x="12736" y="4997"/>
                    <a:pt x="12664" y="4746"/>
                    <a:pt x="12593" y="4504"/>
                  </a:cubicBezTo>
                  <a:lnTo>
                    <a:pt x="12586" y="4470"/>
                  </a:lnTo>
                  <a:cubicBezTo>
                    <a:pt x="12573" y="4426"/>
                    <a:pt x="12556" y="4378"/>
                    <a:pt x="12539" y="4334"/>
                  </a:cubicBezTo>
                  <a:cubicBezTo>
                    <a:pt x="12532" y="4313"/>
                    <a:pt x="12525" y="4293"/>
                    <a:pt x="12518" y="4272"/>
                  </a:cubicBezTo>
                  <a:cubicBezTo>
                    <a:pt x="12498" y="4215"/>
                    <a:pt x="12477" y="4164"/>
                    <a:pt x="12457" y="4116"/>
                  </a:cubicBezTo>
                  <a:cubicBezTo>
                    <a:pt x="12447" y="4093"/>
                    <a:pt x="12440" y="4068"/>
                    <a:pt x="12430" y="4048"/>
                  </a:cubicBezTo>
                  <a:cubicBezTo>
                    <a:pt x="12406" y="3987"/>
                    <a:pt x="12379" y="3922"/>
                    <a:pt x="12352" y="3861"/>
                  </a:cubicBezTo>
                  <a:lnTo>
                    <a:pt x="12304" y="3762"/>
                  </a:lnTo>
                  <a:lnTo>
                    <a:pt x="12256" y="3660"/>
                  </a:lnTo>
                  <a:cubicBezTo>
                    <a:pt x="12236" y="3616"/>
                    <a:pt x="12212" y="3572"/>
                    <a:pt x="12188" y="3531"/>
                  </a:cubicBezTo>
                  <a:cubicBezTo>
                    <a:pt x="12174" y="3507"/>
                    <a:pt x="12165" y="3484"/>
                    <a:pt x="12151" y="3463"/>
                  </a:cubicBezTo>
                  <a:cubicBezTo>
                    <a:pt x="12130" y="3422"/>
                    <a:pt x="12110" y="3385"/>
                    <a:pt x="12086" y="3344"/>
                  </a:cubicBezTo>
                  <a:lnTo>
                    <a:pt x="12063" y="3303"/>
                  </a:lnTo>
                  <a:lnTo>
                    <a:pt x="12052" y="3283"/>
                  </a:lnTo>
                  <a:cubicBezTo>
                    <a:pt x="11998" y="3181"/>
                    <a:pt x="11940" y="3079"/>
                    <a:pt x="11879" y="2980"/>
                  </a:cubicBezTo>
                  <a:lnTo>
                    <a:pt x="11848" y="2929"/>
                  </a:lnTo>
                  <a:lnTo>
                    <a:pt x="11766" y="2793"/>
                  </a:lnTo>
                  <a:cubicBezTo>
                    <a:pt x="11753" y="2776"/>
                    <a:pt x="11743" y="2755"/>
                    <a:pt x="11729" y="2738"/>
                  </a:cubicBezTo>
                  <a:cubicBezTo>
                    <a:pt x="11722" y="2732"/>
                    <a:pt x="11719" y="2721"/>
                    <a:pt x="11712" y="2715"/>
                  </a:cubicBezTo>
                  <a:cubicBezTo>
                    <a:pt x="11705" y="2705"/>
                    <a:pt x="11698" y="2694"/>
                    <a:pt x="11695" y="2688"/>
                  </a:cubicBezTo>
                  <a:cubicBezTo>
                    <a:pt x="11681" y="2670"/>
                    <a:pt x="11672" y="2650"/>
                    <a:pt x="11658" y="2633"/>
                  </a:cubicBezTo>
                  <a:cubicBezTo>
                    <a:pt x="11559" y="2501"/>
                    <a:pt x="11463" y="2378"/>
                    <a:pt x="11369" y="2259"/>
                  </a:cubicBezTo>
                  <a:cubicBezTo>
                    <a:pt x="11222" y="2075"/>
                    <a:pt x="11045" y="1864"/>
                    <a:pt x="10855" y="1660"/>
                  </a:cubicBezTo>
                  <a:lnTo>
                    <a:pt x="10824" y="1630"/>
                  </a:lnTo>
                  <a:cubicBezTo>
                    <a:pt x="10742" y="1545"/>
                    <a:pt x="10658" y="1456"/>
                    <a:pt x="10573" y="1371"/>
                  </a:cubicBezTo>
                  <a:lnTo>
                    <a:pt x="10545" y="1344"/>
                  </a:lnTo>
                  <a:cubicBezTo>
                    <a:pt x="10504" y="1306"/>
                    <a:pt x="10463" y="1265"/>
                    <a:pt x="10422" y="1228"/>
                  </a:cubicBezTo>
                  <a:cubicBezTo>
                    <a:pt x="10369" y="1177"/>
                    <a:pt x="10314" y="1129"/>
                    <a:pt x="10266" y="1092"/>
                  </a:cubicBezTo>
                  <a:cubicBezTo>
                    <a:pt x="10209" y="1044"/>
                    <a:pt x="10147" y="997"/>
                    <a:pt x="10086" y="953"/>
                  </a:cubicBezTo>
                  <a:lnTo>
                    <a:pt x="10052" y="929"/>
                  </a:lnTo>
                  <a:cubicBezTo>
                    <a:pt x="10001" y="892"/>
                    <a:pt x="9946" y="854"/>
                    <a:pt x="9892" y="820"/>
                  </a:cubicBezTo>
                  <a:cubicBezTo>
                    <a:pt x="9855" y="796"/>
                    <a:pt x="9821" y="776"/>
                    <a:pt x="9783" y="755"/>
                  </a:cubicBezTo>
                  <a:cubicBezTo>
                    <a:pt x="9766" y="745"/>
                    <a:pt x="9746" y="735"/>
                    <a:pt x="9728" y="721"/>
                  </a:cubicBezTo>
                  <a:cubicBezTo>
                    <a:pt x="9675" y="691"/>
                    <a:pt x="9623" y="660"/>
                    <a:pt x="9569" y="629"/>
                  </a:cubicBezTo>
                  <a:lnTo>
                    <a:pt x="9532" y="606"/>
                  </a:lnTo>
                  <a:cubicBezTo>
                    <a:pt x="9488" y="582"/>
                    <a:pt x="9443" y="558"/>
                    <a:pt x="9399" y="534"/>
                  </a:cubicBezTo>
                  <a:cubicBezTo>
                    <a:pt x="9345" y="504"/>
                    <a:pt x="9287" y="476"/>
                    <a:pt x="9218" y="446"/>
                  </a:cubicBezTo>
                  <a:cubicBezTo>
                    <a:pt x="9141" y="408"/>
                    <a:pt x="9059" y="371"/>
                    <a:pt x="8964" y="333"/>
                  </a:cubicBezTo>
                  <a:cubicBezTo>
                    <a:pt x="8899" y="309"/>
                    <a:pt x="8830" y="286"/>
                    <a:pt x="8766" y="262"/>
                  </a:cubicBezTo>
                  <a:cubicBezTo>
                    <a:pt x="8541" y="187"/>
                    <a:pt x="8300" y="129"/>
                    <a:pt x="8042" y="85"/>
                  </a:cubicBezTo>
                  <a:cubicBezTo>
                    <a:pt x="7970" y="75"/>
                    <a:pt x="7896" y="61"/>
                    <a:pt x="7821" y="51"/>
                  </a:cubicBezTo>
                  <a:cubicBezTo>
                    <a:pt x="7773" y="44"/>
                    <a:pt x="7722" y="38"/>
                    <a:pt x="7664" y="31"/>
                  </a:cubicBezTo>
                  <a:cubicBezTo>
                    <a:pt x="7651" y="27"/>
                    <a:pt x="7640" y="27"/>
                    <a:pt x="7630" y="24"/>
                  </a:cubicBezTo>
                  <a:cubicBezTo>
                    <a:pt x="7606" y="20"/>
                    <a:pt x="7582" y="17"/>
                    <a:pt x="7558" y="17"/>
                  </a:cubicBezTo>
                  <a:cubicBezTo>
                    <a:pt x="7541" y="14"/>
                    <a:pt x="7524" y="14"/>
                    <a:pt x="7508" y="14"/>
                  </a:cubicBezTo>
                  <a:cubicBezTo>
                    <a:pt x="7460" y="7"/>
                    <a:pt x="7416" y="3"/>
                    <a:pt x="7368" y="3"/>
                  </a:cubicBezTo>
                  <a:lnTo>
                    <a:pt x="7320" y="3"/>
                  </a:lnTo>
                  <a:cubicBezTo>
                    <a:pt x="7273" y="0"/>
                    <a:pt x="7222" y="0"/>
                    <a:pt x="7171" y="0"/>
                  </a:cubicBezTo>
                  <a:close/>
                </a:path>
              </a:pathLst>
            </a:custGeom>
            <a:solidFill>
              <a:srgbClr val="FBD46D"/>
            </a:solidFill>
            <a:ln w="19050" cap="flat" cmpd="sng">
              <a:solidFill>
                <a:srgbClr val="524A8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27"/>
            <p:cNvSpPr/>
            <p:nvPr/>
          </p:nvSpPr>
          <p:spPr>
            <a:xfrm>
              <a:off x="2781945" y="1218223"/>
              <a:ext cx="215214" cy="355651"/>
            </a:xfrm>
            <a:custGeom>
              <a:avLst/>
              <a:gdLst/>
              <a:ahLst/>
              <a:cxnLst/>
              <a:rect l="l" t="t" r="r" b="b"/>
              <a:pathLst>
                <a:path w="4628" h="7648" extrusionOk="0">
                  <a:moveTo>
                    <a:pt x="191" y="0"/>
                  </a:moveTo>
                  <a:cubicBezTo>
                    <a:pt x="150" y="0"/>
                    <a:pt x="106" y="17"/>
                    <a:pt x="79" y="41"/>
                  </a:cubicBezTo>
                  <a:cubicBezTo>
                    <a:pt x="42" y="72"/>
                    <a:pt x="15" y="116"/>
                    <a:pt x="7" y="163"/>
                  </a:cubicBezTo>
                  <a:cubicBezTo>
                    <a:pt x="1" y="211"/>
                    <a:pt x="15" y="262"/>
                    <a:pt x="45" y="303"/>
                  </a:cubicBezTo>
                  <a:cubicBezTo>
                    <a:pt x="59" y="313"/>
                    <a:pt x="68" y="324"/>
                    <a:pt x="79" y="337"/>
                  </a:cubicBezTo>
                  <a:cubicBezTo>
                    <a:pt x="106" y="358"/>
                    <a:pt x="137" y="368"/>
                    <a:pt x="167" y="374"/>
                  </a:cubicBezTo>
                  <a:lnTo>
                    <a:pt x="171" y="374"/>
                  </a:lnTo>
                  <a:cubicBezTo>
                    <a:pt x="249" y="395"/>
                    <a:pt x="327" y="422"/>
                    <a:pt x="409" y="446"/>
                  </a:cubicBezTo>
                  <a:cubicBezTo>
                    <a:pt x="470" y="463"/>
                    <a:pt x="531" y="490"/>
                    <a:pt x="589" y="510"/>
                  </a:cubicBezTo>
                  <a:cubicBezTo>
                    <a:pt x="654" y="534"/>
                    <a:pt x="712" y="562"/>
                    <a:pt x="773" y="589"/>
                  </a:cubicBezTo>
                  <a:cubicBezTo>
                    <a:pt x="824" y="613"/>
                    <a:pt x="872" y="639"/>
                    <a:pt x="922" y="667"/>
                  </a:cubicBezTo>
                  <a:cubicBezTo>
                    <a:pt x="1018" y="725"/>
                    <a:pt x="1113" y="782"/>
                    <a:pt x="1202" y="848"/>
                  </a:cubicBezTo>
                  <a:cubicBezTo>
                    <a:pt x="1304" y="925"/>
                    <a:pt x="1409" y="1000"/>
                    <a:pt x="1511" y="1085"/>
                  </a:cubicBezTo>
                  <a:cubicBezTo>
                    <a:pt x="1613" y="1174"/>
                    <a:pt x="1715" y="1262"/>
                    <a:pt x="1814" y="1351"/>
                  </a:cubicBezTo>
                  <a:cubicBezTo>
                    <a:pt x="1916" y="1443"/>
                    <a:pt x="2012" y="1534"/>
                    <a:pt x="2106" y="1626"/>
                  </a:cubicBezTo>
                  <a:cubicBezTo>
                    <a:pt x="2150" y="1667"/>
                    <a:pt x="2191" y="1708"/>
                    <a:pt x="2236" y="1752"/>
                  </a:cubicBezTo>
                  <a:cubicBezTo>
                    <a:pt x="2280" y="1800"/>
                    <a:pt x="2327" y="1848"/>
                    <a:pt x="2372" y="1895"/>
                  </a:cubicBezTo>
                  <a:cubicBezTo>
                    <a:pt x="2420" y="1942"/>
                    <a:pt x="2461" y="1994"/>
                    <a:pt x="2505" y="2041"/>
                  </a:cubicBezTo>
                  <a:cubicBezTo>
                    <a:pt x="2586" y="2137"/>
                    <a:pt x="2661" y="2236"/>
                    <a:pt x="2739" y="2333"/>
                  </a:cubicBezTo>
                  <a:cubicBezTo>
                    <a:pt x="2814" y="2429"/>
                    <a:pt x="2879" y="2528"/>
                    <a:pt x="2946" y="2630"/>
                  </a:cubicBezTo>
                  <a:cubicBezTo>
                    <a:pt x="3018" y="2732"/>
                    <a:pt x="3086" y="2837"/>
                    <a:pt x="3150" y="2943"/>
                  </a:cubicBezTo>
                  <a:cubicBezTo>
                    <a:pt x="3185" y="2997"/>
                    <a:pt x="3216" y="3048"/>
                    <a:pt x="3246" y="3103"/>
                  </a:cubicBezTo>
                  <a:cubicBezTo>
                    <a:pt x="3297" y="3191"/>
                    <a:pt x="3348" y="3276"/>
                    <a:pt x="3392" y="3368"/>
                  </a:cubicBezTo>
                  <a:cubicBezTo>
                    <a:pt x="3423" y="3426"/>
                    <a:pt x="3450" y="3484"/>
                    <a:pt x="3477" y="3545"/>
                  </a:cubicBezTo>
                  <a:cubicBezTo>
                    <a:pt x="3505" y="3603"/>
                    <a:pt x="3538" y="3664"/>
                    <a:pt x="3563" y="3725"/>
                  </a:cubicBezTo>
                  <a:cubicBezTo>
                    <a:pt x="3613" y="3848"/>
                    <a:pt x="3665" y="3974"/>
                    <a:pt x="3712" y="4099"/>
                  </a:cubicBezTo>
                  <a:cubicBezTo>
                    <a:pt x="3753" y="4211"/>
                    <a:pt x="3790" y="4330"/>
                    <a:pt x="3824" y="4446"/>
                  </a:cubicBezTo>
                  <a:cubicBezTo>
                    <a:pt x="3852" y="4542"/>
                    <a:pt x="3879" y="4640"/>
                    <a:pt x="3899" y="4739"/>
                  </a:cubicBezTo>
                  <a:cubicBezTo>
                    <a:pt x="3926" y="4868"/>
                    <a:pt x="3954" y="5001"/>
                    <a:pt x="3977" y="5134"/>
                  </a:cubicBezTo>
                  <a:cubicBezTo>
                    <a:pt x="3998" y="5259"/>
                    <a:pt x="4004" y="5388"/>
                    <a:pt x="4012" y="5517"/>
                  </a:cubicBezTo>
                  <a:cubicBezTo>
                    <a:pt x="4021" y="5640"/>
                    <a:pt x="4021" y="5766"/>
                    <a:pt x="4025" y="5889"/>
                  </a:cubicBezTo>
                  <a:lnTo>
                    <a:pt x="4025" y="5926"/>
                  </a:lnTo>
                  <a:cubicBezTo>
                    <a:pt x="4021" y="6042"/>
                    <a:pt x="4021" y="6158"/>
                    <a:pt x="4001" y="6273"/>
                  </a:cubicBezTo>
                  <a:cubicBezTo>
                    <a:pt x="3977" y="6392"/>
                    <a:pt x="3954" y="6511"/>
                    <a:pt x="3933" y="6630"/>
                  </a:cubicBezTo>
                  <a:cubicBezTo>
                    <a:pt x="3913" y="6749"/>
                    <a:pt x="3892" y="6865"/>
                    <a:pt x="3879" y="6984"/>
                  </a:cubicBezTo>
                  <a:cubicBezTo>
                    <a:pt x="3872" y="7045"/>
                    <a:pt x="3861" y="7103"/>
                    <a:pt x="3855" y="7164"/>
                  </a:cubicBezTo>
                  <a:cubicBezTo>
                    <a:pt x="3848" y="7229"/>
                    <a:pt x="3838" y="7293"/>
                    <a:pt x="3831" y="7358"/>
                  </a:cubicBezTo>
                  <a:cubicBezTo>
                    <a:pt x="3814" y="7470"/>
                    <a:pt x="3879" y="7583"/>
                    <a:pt x="3984" y="7627"/>
                  </a:cubicBezTo>
                  <a:cubicBezTo>
                    <a:pt x="4016" y="7641"/>
                    <a:pt x="4050" y="7647"/>
                    <a:pt x="4084" y="7647"/>
                  </a:cubicBezTo>
                  <a:cubicBezTo>
                    <a:pt x="4118" y="7647"/>
                    <a:pt x="4153" y="7641"/>
                    <a:pt x="4185" y="7627"/>
                  </a:cubicBezTo>
                  <a:cubicBezTo>
                    <a:pt x="4243" y="7603"/>
                    <a:pt x="4301" y="7552"/>
                    <a:pt x="4321" y="7491"/>
                  </a:cubicBezTo>
                  <a:cubicBezTo>
                    <a:pt x="4331" y="7453"/>
                    <a:pt x="4345" y="7420"/>
                    <a:pt x="4359" y="7385"/>
                  </a:cubicBezTo>
                  <a:cubicBezTo>
                    <a:pt x="4368" y="7358"/>
                    <a:pt x="4386" y="7334"/>
                    <a:pt x="4395" y="7310"/>
                  </a:cubicBezTo>
                  <a:cubicBezTo>
                    <a:pt x="4433" y="7225"/>
                    <a:pt x="4453" y="7140"/>
                    <a:pt x="4477" y="7056"/>
                  </a:cubicBezTo>
                  <a:cubicBezTo>
                    <a:pt x="4505" y="6933"/>
                    <a:pt x="4522" y="6811"/>
                    <a:pt x="4546" y="6688"/>
                  </a:cubicBezTo>
                  <a:cubicBezTo>
                    <a:pt x="4555" y="6627"/>
                    <a:pt x="4566" y="6569"/>
                    <a:pt x="4579" y="6508"/>
                  </a:cubicBezTo>
                  <a:cubicBezTo>
                    <a:pt x="4590" y="6447"/>
                    <a:pt x="4607" y="6385"/>
                    <a:pt x="4610" y="6324"/>
                  </a:cubicBezTo>
                  <a:cubicBezTo>
                    <a:pt x="4613" y="6290"/>
                    <a:pt x="4617" y="6256"/>
                    <a:pt x="4620" y="6222"/>
                  </a:cubicBezTo>
                  <a:cubicBezTo>
                    <a:pt x="4624" y="6188"/>
                    <a:pt x="4624" y="6158"/>
                    <a:pt x="4624" y="6123"/>
                  </a:cubicBezTo>
                  <a:cubicBezTo>
                    <a:pt x="4627" y="6038"/>
                    <a:pt x="4624" y="5953"/>
                    <a:pt x="4624" y="5864"/>
                  </a:cubicBezTo>
                  <a:cubicBezTo>
                    <a:pt x="4620" y="5610"/>
                    <a:pt x="4610" y="5354"/>
                    <a:pt x="4579" y="5099"/>
                  </a:cubicBezTo>
                  <a:cubicBezTo>
                    <a:pt x="4573" y="5045"/>
                    <a:pt x="4559" y="4987"/>
                    <a:pt x="4549" y="4933"/>
                  </a:cubicBezTo>
                  <a:cubicBezTo>
                    <a:pt x="4535" y="4864"/>
                    <a:pt x="4522" y="4800"/>
                    <a:pt x="4508" y="4735"/>
                  </a:cubicBezTo>
                  <a:cubicBezTo>
                    <a:pt x="4471" y="4583"/>
                    <a:pt x="4430" y="4432"/>
                    <a:pt x="4389" y="4283"/>
                  </a:cubicBezTo>
                  <a:cubicBezTo>
                    <a:pt x="4318" y="4035"/>
                    <a:pt x="4222" y="3793"/>
                    <a:pt x="4117" y="3555"/>
                  </a:cubicBezTo>
                  <a:cubicBezTo>
                    <a:pt x="4069" y="3440"/>
                    <a:pt x="4012" y="3330"/>
                    <a:pt x="3954" y="3218"/>
                  </a:cubicBezTo>
                  <a:cubicBezTo>
                    <a:pt x="3885" y="3082"/>
                    <a:pt x="3811" y="2950"/>
                    <a:pt x="3729" y="2820"/>
                  </a:cubicBezTo>
                  <a:cubicBezTo>
                    <a:pt x="3603" y="2613"/>
                    <a:pt x="3474" y="2402"/>
                    <a:pt x="3331" y="2205"/>
                  </a:cubicBezTo>
                  <a:cubicBezTo>
                    <a:pt x="3290" y="2147"/>
                    <a:pt x="3249" y="2093"/>
                    <a:pt x="3208" y="2035"/>
                  </a:cubicBezTo>
                  <a:cubicBezTo>
                    <a:pt x="3168" y="1980"/>
                    <a:pt x="3123" y="1929"/>
                    <a:pt x="3079" y="1878"/>
                  </a:cubicBezTo>
                  <a:cubicBezTo>
                    <a:pt x="2998" y="1776"/>
                    <a:pt x="2905" y="1684"/>
                    <a:pt x="2817" y="1589"/>
                  </a:cubicBezTo>
                  <a:cubicBezTo>
                    <a:pt x="2715" y="1487"/>
                    <a:pt x="2610" y="1388"/>
                    <a:pt x="2501" y="1297"/>
                  </a:cubicBezTo>
                  <a:cubicBezTo>
                    <a:pt x="2409" y="1215"/>
                    <a:pt x="2314" y="1137"/>
                    <a:pt x="2219" y="1058"/>
                  </a:cubicBezTo>
                  <a:cubicBezTo>
                    <a:pt x="2120" y="980"/>
                    <a:pt x="2021" y="898"/>
                    <a:pt x="1919" y="823"/>
                  </a:cubicBezTo>
                  <a:cubicBezTo>
                    <a:pt x="1814" y="746"/>
                    <a:pt x="1709" y="667"/>
                    <a:pt x="1599" y="595"/>
                  </a:cubicBezTo>
                  <a:cubicBezTo>
                    <a:pt x="1545" y="558"/>
                    <a:pt x="1494" y="524"/>
                    <a:pt x="1440" y="490"/>
                  </a:cubicBezTo>
                  <a:cubicBezTo>
                    <a:pt x="1379" y="449"/>
                    <a:pt x="1310" y="415"/>
                    <a:pt x="1249" y="381"/>
                  </a:cubicBezTo>
                  <a:cubicBezTo>
                    <a:pt x="1150" y="324"/>
                    <a:pt x="1048" y="279"/>
                    <a:pt x="950" y="235"/>
                  </a:cubicBezTo>
                  <a:cubicBezTo>
                    <a:pt x="899" y="211"/>
                    <a:pt x="841" y="195"/>
                    <a:pt x="790" y="174"/>
                  </a:cubicBezTo>
                  <a:cubicBezTo>
                    <a:pt x="735" y="154"/>
                    <a:pt x="681" y="137"/>
                    <a:pt x="624" y="119"/>
                  </a:cubicBezTo>
                  <a:cubicBezTo>
                    <a:pt x="491" y="75"/>
                    <a:pt x="354" y="38"/>
                    <a:pt x="219" y="3"/>
                  </a:cubicBezTo>
                  <a:cubicBezTo>
                    <a:pt x="211" y="0"/>
                    <a:pt x="202" y="0"/>
                    <a:pt x="191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27"/>
            <p:cNvSpPr/>
            <p:nvPr/>
          </p:nvSpPr>
          <p:spPr>
            <a:xfrm>
              <a:off x="2912802" y="1599774"/>
              <a:ext cx="39713" cy="38318"/>
            </a:xfrm>
            <a:custGeom>
              <a:avLst/>
              <a:gdLst/>
              <a:ahLst/>
              <a:cxnLst/>
              <a:rect l="l" t="t" r="r" b="b"/>
              <a:pathLst>
                <a:path w="854" h="824" extrusionOk="0">
                  <a:moveTo>
                    <a:pt x="371" y="0"/>
                  </a:moveTo>
                  <a:cubicBezTo>
                    <a:pt x="296" y="11"/>
                    <a:pt x="231" y="38"/>
                    <a:pt x="170" y="85"/>
                  </a:cubicBezTo>
                  <a:cubicBezTo>
                    <a:pt x="85" y="149"/>
                    <a:pt x="30" y="248"/>
                    <a:pt x="17" y="358"/>
                  </a:cubicBezTo>
                  <a:cubicBezTo>
                    <a:pt x="0" y="466"/>
                    <a:pt x="30" y="578"/>
                    <a:pt x="99" y="667"/>
                  </a:cubicBezTo>
                  <a:cubicBezTo>
                    <a:pt x="126" y="691"/>
                    <a:pt x="149" y="718"/>
                    <a:pt x="177" y="741"/>
                  </a:cubicBezTo>
                  <a:cubicBezTo>
                    <a:pt x="234" y="786"/>
                    <a:pt x="300" y="813"/>
                    <a:pt x="371" y="823"/>
                  </a:cubicBezTo>
                  <a:lnTo>
                    <a:pt x="483" y="823"/>
                  </a:lnTo>
                  <a:cubicBezTo>
                    <a:pt x="558" y="813"/>
                    <a:pt x="622" y="786"/>
                    <a:pt x="683" y="738"/>
                  </a:cubicBezTo>
                  <a:cubicBezTo>
                    <a:pt x="765" y="674"/>
                    <a:pt x="823" y="575"/>
                    <a:pt x="837" y="466"/>
                  </a:cubicBezTo>
                  <a:cubicBezTo>
                    <a:pt x="854" y="358"/>
                    <a:pt x="823" y="245"/>
                    <a:pt x="755" y="157"/>
                  </a:cubicBezTo>
                  <a:cubicBezTo>
                    <a:pt x="728" y="133"/>
                    <a:pt x="704" y="105"/>
                    <a:pt x="677" y="82"/>
                  </a:cubicBezTo>
                  <a:cubicBezTo>
                    <a:pt x="619" y="38"/>
                    <a:pt x="554" y="11"/>
                    <a:pt x="483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27"/>
            <p:cNvSpPr/>
            <p:nvPr/>
          </p:nvSpPr>
          <p:spPr>
            <a:xfrm>
              <a:off x="2588496" y="1340013"/>
              <a:ext cx="62220" cy="55943"/>
            </a:xfrm>
            <a:custGeom>
              <a:avLst/>
              <a:gdLst/>
              <a:ahLst/>
              <a:cxnLst/>
              <a:rect l="l" t="t" r="r" b="b"/>
              <a:pathLst>
                <a:path w="1338" h="1203" extrusionOk="0">
                  <a:moveTo>
                    <a:pt x="559" y="0"/>
                  </a:moveTo>
                  <a:cubicBezTo>
                    <a:pt x="534" y="4"/>
                    <a:pt x="501" y="14"/>
                    <a:pt x="480" y="21"/>
                  </a:cubicBezTo>
                  <a:cubicBezTo>
                    <a:pt x="460" y="31"/>
                    <a:pt x="440" y="38"/>
                    <a:pt x="422" y="48"/>
                  </a:cubicBezTo>
                  <a:cubicBezTo>
                    <a:pt x="391" y="69"/>
                    <a:pt x="364" y="86"/>
                    <a:pt x="338" y="110"/>
                  </a:cubicBezTo>
                  <a:cubicBezTo>
                    <a:pt x="303" y="137"/>
                    <a:pt x="276" y="171"/>
                    <a:pt x="253" y="204"/>
                  </a:cubicBezTo>
                  <a:cubicBezTo>
                    <a:pt x="208" y="259"/>
                    <a:pt x="177" y="324"/>
                    <a:pt x="154" y="392"/>
                  </a:cubicBezTo>
                  <a:cubicBezTo>
                    <a:pt x="130" y="463"/>
                    <a:pt x="113" y="538"/>
                    <a:pt x="93" y="613"/>
                  </a:cubicBezTo>
                  <a:cubicBezTo>
                    <a:pt x="62" y="732"/>
                    <a:pt x="38" y="854"/>
                    <a:pt x="21" y="977"/>
                  </a:cubicBezTo>
                  <a:cubicBezTo>
                    <a:pt x="17" y="994"/>
                    <a:pt x="14" y="1011"/>
                    <a:pt x="11" y="1028"/>
                  </a:cubicBezTo>
                  <a:cubicBezTo>
                    <a:pt x="0" y="1113"/>
                    <a:pt x="65" y="1191"/>
                    <a:pt x="146" y="1201"/>
                  </a:cubicBezTo>
                  <a:cubicBezTo>
                    <a:pt x="153" y="1202"/>
                    <a:pt x="159" y="1202"/>
                    <a:pt x="166" y="1202"/>
                  </a:cubicBezTo>
                  <a:cubicBezTo>
                    <a:pt x="243" y="1202"/>
                    <a:pt x="304" y="1144"/>
                    <a:pt x="317" y="1066"/>
                  </a:cubicBezTo>
                  <a:cubicBezTo>
                    <a:pt x="327" y="1008"/>
                    <a:pt x="338" y="950"/>
                    <a:pt x="347" y="888"/>
                  </a:cubicBezTo>
                  <a:cubicBezTo>
                    <a:pt x="355" y="851"/>
                    <a:pt x="364" y="810"/>
                    <a:pt x="375" y="773"/>
                  </a:cubicBezTo>
                  <a:cubicBezTo>
                    <a:pt x="388" y="715"/>
                    <a:pt x="402" y="661"/>
                    <a:pt x="422" y="609"/>
                  </a:cubicBezTo>
                  <a:cubicBezTo>
                    <a:pt x="440" y="548"/>
                    <a:pt x="460" y="490"/>
                    <a:pt x="487" y="436"/>
                  </a:cubicBezTo>
                  <a:cubicBezTo>
                    <a:pt x="511" y="399"/>
                    <a:pt x="534" y="364"/>
                    <a:pt x="562" y="331"/>
                  </a:cubicBezTo>
                  <a:cubicBezTo>
                    <a:pt x="575" y="320"/>
                    <a:pt x="586" y="310"/>
                    <a:pt x="600" y="303"/>
                  </a:cubicBezTo>
                  <a:lnTo>
                    <a:pt x="603" y="300"/>
                  </a:lnTo>
                  <a:lnTo>
                    <a:pt x="620" y="300"/>
                  </a:lnTo>
                  <a:cubicBezTo>
                    <a:pt x="633" y="303"/>
                    <a:pt x="644" y="306"/>
                    <a:pt x="657" y="314"/>
                  </a:cubicBezTo>
                  <a:cubicBezTo>
                    <a:pt x="702" y="341"/>
                    <a:pt x="742" y="372"/>
                    <a:pt x="783" y="408"/>
                  </a:cubicBezTo>
                  <a:cubicBezTo>
                    <a:pt x="824" y="449"/>
                    <a:pt x="865" y="497"/>
                    <a:pt x="902" y="542"/>
                  </a:cubicBezTo>
                  <a:cubicBezTo>
                    <a:pt x="919" y="565"/>
                    <a:pt x="939" y="589"/>
                    <a:pt x="956" y="613"/>
                  </a:cubicBezTo>
                  <a:cubicBezTo>
                    <a:pt x="977" y="647"/>
                    <a:pt x="997" y="681"/>
                    <a:pt x="1024" y="708"/>
                  </a:cubicBezTo>
                  <a:cubicBezTo>
                    <a:pt x="1055" y="742"/>
                    <a:pt x="1089" y="766"/>
                    <a:pt x="1133" y="773"/>
                  </a:cubicBezTo>
                  <a:cubicBezTo>
                    <a:pt x="1138" y="773"/>
                    <a:pt x="1142" y="773"/>
                    <a:pt x="1147" y="773"/>
                  </a:cubicBezTo>
                  <a:cubicBezTo>
                    <a:pt x="1186" y="773"/>
                    <a:pt x="1222" y="760"/>
                    <a:pt x="1253" y="739"/>
                  </a:cubicBezTo>
                  <a:cubicBezTo>
                    <a:pt x="1324" y="681"/>
                    <a:pt x="1338" y="579"/>
                    <a:pt x="1283" y="507"/>
                  </a:cubicBezTo>
                  <a:cubicBezTo>
                    <a:pt x="1228" y="436"/>
                    <a:pt x="1160" y="375"/>
                    <a:pt x="1099" y="314"/>
                  </a:cubicBezTo>
                  <a:cubicBezTo>
                    <a:pt x="1096" y="310"/>
                    <a:pt x="1093" y="310"/>
                    <a:pt x="1093" y="306"/>
                  </a:cubicBezTo>
                  <a:cubicBezTo>
                    <a:pt x="1049" y="262"/>
                    <a:pt x="1008" y="215"/>
                    <a:pt x="960" y="171"/>
                  </a:cubicBezTo>
                  <a:cubicBezTo>
                    <a:pt x="926" y="140"/>
                    <a:pt x="889" y="113"/>
                    <a:pt x="851" y="89"/>
                  </a:cubicBezTo>
                  <a:cubicBezTo>
                    <a:pt x="820" y="69"/>
                    <a:pt x="790" y="52"/>
                    <a:pt x="759" y="35"/>
                  </a:cubicBezTo>
                  <a:cubicBezTo>
                    <a:pt x="749" y="31"/>
                    <a:pt x="738" y="25"/>
                    <a:pt x="729" y="21"/>
                  </a:cubicBezTo>
                  <a:cubicBezTo>
                    <a:pt x="688" y="4"/>
                    <a:pt x="644" y="0"/>
                    <a:pt x="603" y="0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27"/>
            <p:cNvSpPr/>
            <p:nvPr/>
          </p:nvSpPr>
          <p:spPr>
            <a:xfrm>
              <a:off x="2757764" y="1284954"/>
              <a:ext cx="60174" cy="55477"/>
            </a:xfrm>
            <a:custGeom>
              <a:avLst/>
              <a:gdLst/>
              <a:ahLst/>
              <a:cxnLst/>
              <a:rect l="l" t="t" r="r" b="b"/>
              <a:pathLst>
                <a:path w="1294" h="1193" extrusionOk="0">
                  <a:moveTo>
                    <a:pt x="593" y="0"/>
                  </a:moveTo>
                  <a:cubicBezTo>
                    <a:pt x="565" y="5"/>
                    <a:pt x="544" y="8"/>
                    <a:pt x="521" y="14"/>
                  </a:cubicBezTo>
                  <a:cubicBezTo>
                    <a:pt x="483" y="28"/>
                    <a:pt x="450" y="45"/>
                    <a:pt x="419" y="69"/>
                  </a:cubicBezTo>
                  <a:cubicBezTo>
                    <a:pt x="392" y="93"/>
                    <a:pt x="364" y="120"/>
                    <a:pt x="340" y="143"/>
                  </a:cubicBezTo>
                  <a:cubicBezTo>
                    <a:pt x="323" y="164"/>
                    <a:pt x="307" y="184"/>
                    <a:pt x="290" y="205"/>
                  </a:cubicBezTo>
                  <a:cubicBezTo>
                    <a:pt x="273" y="225"/>
                    <a:pt x="255" y="249"/>
                    <a:pt x="238" y="270"/>
                  </a:cubicBezTo>
                  <a:cubicBezTo>
                    <a:pt x="201" y="320"/>
                    <a:pt x="167" y="375"/>
                    <a:pt x="139" y="436"/>
                  </a:cubicBezTo>
                  <a:cubicBezTo>
                    <a:pt x="126" y="470"/>
                    <a:pt x="116" y="511"/>
                    <a:pt x="106" y="548"/>
                  </a:cubicBezTo>
                  <a:cubicBezTo>
                    <a:pt x="99" y="576"/>
                    <a:pt x="92" y="606"/>
                    <a:pt x="86" y="633"/>
                  </a:cubicBezTo>
                  <a:cubicBezTo>
                    <a:pt x="62" y="763"/>
                    <a:pt x="37" y="889"/>
                    <a:pt x="14" y="1018"/>
                  </a:cubicBezTo>
                  <a:cubicBezTo>
                    <a:pt x="1" y="1103"/>
                    <a:pt x="68" y="1181"/>
                    <a:pt x="150" y="1192"/>
                  </a:cubicBezTo>
                  <a:cubicBezTo>
                    <a:pt x="155" y="1192"/>
                    <a:pt x="160" y="1192"/>
                    <a:pt x="164" y="1192"/>
                  </a:cubicBezTo>
                  <a:cubicBezTo>
                    <a:pt x="200" y="1192"/>
                    <a:pt x="235" y="1181"/>
                    <a:pt x="262" y="1157"/>
                  </a:cubicBezTo>
                  <a:cubicBezTo>
                    <a:pt x="296" y="1134"/>
                    <a:pt x="313" y="1096"/>
                    <a:pt x="320" y="1055"/>
                  </a:cubicBezTo>
                  <a:cubicBezTo>
                    <a:pt x="344" y="916"/>
                    <a:pt x="371" y="776"/>
                    <a:pt x="402" y="637"/>
                  </a:cubicBezTo>
                  <a:cubicBezTo>
                    <a:pt x="415" y="592"/>
                    <a:pt x="429" y="552"/>
                    <a:pt x="450" y="511"/>
                  </a:cubicBezTo>
                  <a:cubicBezTo>
                    <a:pt x="470" y="480"/>
                    <a:pt x="491" y="446"/>
                    <a:pt x="514" y="416"/>
                  </a:cubicBezTo>
                  <a:cubicBezTo>
                    <a:pt x="538" y="378"/>
                    <a:pt x="562" y="344"/>
                    <a:pt x="588" y="314"/>
                  </a:cubicBezTo>
                  <a:cubicBezTo>
                    <a:pt x="599" y="303"/>
                    <a:pt x="609" y="297"/>
                    <a:pt x="619" y="290"/>
                  </a:cubicBezTo>
                  <a:lnTo>
                    <a:pt x="619" y="286"/>
                  </a:lnTo>
                  <a:lnTo>
                    <a:pt x="626" y="286"/>
                  </a:lnTo>
                  <a:cubicBezTo>
                    <a:pt x="633" y="290"/>
                    <a:pt x="637" y="290"/>
                    <a:pt x="643" y="294"/>
                  </a:cubicBezTo>
                  <a:cubicBezTo>
                    <a:pt x="650" y="297"/>
                    <a:pt x="657" y="303"/>
                    <a:pt x="660" y="307"/>
                  </a:cubicBezTo>
                  <a:cubicBezTo>
                    <a:pt x="691" y="338"/>
                    <a:pt x="718" y="365"/>
                    <a:pt x="742" y="396"/>
                  </a:cubicBezTo>
                  <a:cubicBezTo>
                    <a:pt x="776" y="433"/>
                    <a:pt x="817" y="467"/>
                    <a:pt x="847" y="504"/>
                  </a:cubicBezTo>
                  <a:cubicBezTo>
                    <a:pt x="874" y="538"/>
                    <a:pt x="899" y="576"/>
                    <a:pt x="922" y="609"/>
                  </a:cubicBezTo>
                  <a:cubicBezTo>
                    <a:pt x="956" y="661"/>
                    <a:pt x="993" y="719"/>
                    <a:pt x="1045" y="760"/>
                  </a:cubicBezTo>
                  <a:cubicBezTo>
                    <a:pt x="1070" y="779"/>
                    <a:pt x="1102" y="788"/>
                    <a:pt x="1133" y="788"/>
                  </a:cubicBezTo>
                  <a:cubicBezTo>
                    <a:pt x="1167" y="788"/>
                    <a:pt x="1202" y="777"/>
                    <a:pt x="1229" y="756"/>
                  </a:cubicBezTo>
                  <a:cubicBezTo>
                    <a:pt x="1249" y="739"/>
                    <a:pt x="1266" y="719"/>
                    <a:pt x="1276" y="694"/>
                  </a:cubicBezTo>
                  <a:cubicBezTo>
                    <a:pt x="1290" y="661"/>
                    <a:pt x="1293" y="609"/>
                    <a:pt x="1273" y="579"/>
                  </a:cubicBezTo>
                  <a:cubicBezTo>
                    <a:pt x="1262" y="556"/>
                    <a:pt x="1249" y="535"/>
                    <a:pt x="1232" y="518"/>
                  </a:cubicBezTo>
                  <a:cubicBezTo>
                    <a:pt x="1221" y="507"/>
                    <a:pt x="1211" y="498"/>
                    <a:pt x="1201" y="484"/>
                  </a:cubicBezTo>
                  <a:cubicBezTo>
                    <a:pt x="1180" y="460"/>
                    <a:pt x="1157" y="433"/>
                    <a:pt x="1136" y="405"/>
                  </a:cubicBezTo>
                  <a:cubicBezTo>
                    <a:pt x="1099" y="361"/>
                    <a:pt x="1062" y="320"/>
                    <a:pt x="1021" y="280"/>
                  </a:cubicBezTo>
                  <a:lnTo>
                    <a:pt x="1021" y="280"/>
                  </a:lnTo>
                  <a:cubicBezTo>
                    <a:pt x="1024" y="283"/>
                    <a:pt x="1031" y="290"/>
                    <a:pt x="1034" y="294"/>
                  </a:cubicBezTo>
                  <a:cubicBezTo>
                    <a:pt x="997" y="256"/>
                    <a:pt x="960" y="218"/>
                    <a:pt x="926" y="178"/>
                  </a:cubicBezTo>
                  <a:cubicBezTo>
                    <a:pt x="905" y="157"/>
                    <a:pt x="885" y="134"/>
                    <a:pt x="864" y="113"/>
                  </a:cubicBezTo>
                  <a:cubicBezTo>
                    <a:pt x="847" y="99"/>
                    <a:pt x="833" y="82"/>
                    <a:pt x="817" y="69"/>
                  </a:cubicBezTo>
                  <a:cubicBezTo>
                    <a:pt x="800" y="55"/>
                    <a:pt x="776" y="41"/>
                    <a:pt x="756" y="35"/>
                  </a:cubicBezTo>
                  <a:cubicBezTo>
                    <a:pt x="728" y="18"/>
                    <a:pt x="695" y="11"/>
                    <a:pt x="664" y="5"/>
                  </a:cubicBezTo>
                  <a:cubicBezTo>
                    <a:pt x="650" y="0"/>
                    <a:pt x="637" y="0"/>
                    <a:pt x="623" y="0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27"/>
            <p:cNvSpPr/>
            <p:nvPr/>
          </p:nvSpPr>
          <p:spPr>
            <a:xfrm>
              <a:off x="2786875" y="1359776"/>
              <a:ext cx="62081" cy="59849"/>
            </a:xfrm>
            <a:custGeom>
              <a:avLst/>
              <a:gdLst/>
              <a:ahLst/>
              <a:cxnLst/>
              <a:rect l="l" t="t" r="r" b="b"/>
              <a:pathLst>
                <a:path w="1335" h="1287" extrusionOk="0">
                  <a:moveTo>
                    <a:pt x="793" y="1"/>
                  </a:moveTo>
                  <a:cubicBezTo>
                    <a:pt x="779" y="1"/>
                    <a:pt x="766" y="4"/>
                    <a:pt x="752" y="8"/>
                  </a:cubicBezTo>
                  <a:cubicBezTo>
                    <a:pt x="705" y="18"/>
                    <a:pt x="667" y="38"/>
                    <a:pt x="633" y="62"/>
                  </a:cubicBezTo>
                  <a:cubicBezTo>
                    <a:pt x="603" y="82"/>
                    <a:pt x="572" y="113"/>
                    <a:pt x="548" y="140"/>
                  </a:cubicBezTo>
                  <a:lnTo>
                    <a:pt x="538" y="151"/>
                  </a:lnTo>
                  <a:cubicBezTo>
                    <a:pt x="527" y="161"/>
                    <a:pt x="514" y="174"/>
                    <a:pt x="504" y="184"/>
                  </a:cubicBezTo>
                  <a:cubicBezTo>
                    <a:pt x="493" y="198"/>
                    <a:pt x="483" y="208"/>
                    <a:pt x="469" y="219"/>
                  </a:cubicBezTo>
                  <a:lnTo>
                    <a:pt x="432" y="259"/>
                  </a:lnTo>
                  <a:cubicBezTo>
                    <a:pt x="385" y="307"/>
                    <a:pt x="344" y="351"/>
                    <a:pt x="306" y="399"/>
                  </a:cubicBezTo>
                  <a:cubicBezTo>
                    <a:pt x="269" y="446"/>
                    <a:pt x="232" y="487"/>
                    <a:pt x="198" y="528"/>
                  </a:cubicBezTo>
                  <a:cubicBezTo>
                    <a:pt x="187" y="535"/>
                    <a:pt x="180" y="542"/>
                    <a:pt x="174" y="552"/>
                  </a:cubicBezTo>
                  <a:cubicBezTo>
                    <a:pt x="167" y="562"/>
                    <a:pt x="157" y="572"/>
                    <a:pt x="150" y="579"/>
                  </a:cubicBezTo>
                  <a:lnTo>
                    <a:pt x="143" y="586"/>
                  </a:lnTo>
                  <a:cubicBezTo>
                    <a:pt x="126" y="606"/>
                    <a:pt x="109" y="624"/>
                    <a:pt x="96" y="644"/>
                  </a:cubicBezTo>
                  <a:cubicBezTo>
                    <a:pt x="82" y="661"/>
                    <a:pt x="69" y="681"/>
                    <a:pt x="55" y="698"/>
                  </a:cubicBezTo>
                  <a:cubicBezTo>
                    <a:pt x="34" y="726"/>
                    <a:pt x="24" y="752"/>
                    <a:pt x="20" y="779"/>
                  </a:cubicBezTo>
                  <a:cubicBezTo>
                    <a:pt x="0" y="837"/>
                    <a:pt x="17" y="902"/>
                    <a:pt x="65" y="936"/>
                  </a:cubicBezTo>
                  <a:cubicBezTo>
                    <a:pt x="184" y="1021"/>
                    <a:pt x="300" y="1096"/>
                    <a:pt x="411" y="1167"/>
                  </a:cubicBezTo>
                  <a:cubicBezTo>
                    <a:pt x="446" y="1188"/>
                    <a:pt x="490" y="1215"/>
                    <a:pt x="534" y="1236"/>
                  </a:cubicBezTo>
                  <a:cubicBezTo>
                    <a:pt x="585" y="1256"/>
                    <a:pt x="640" y="1273"/>
                    <a:pt x="697" y="1280"/>
                  </a:cubicBezTo>
                  <a:cubicBezTo>
                    <a:pt x="738" y="1286"/>
                    <a:pt x="776" y="1286"/>
                    <a:pt x="810" y="1286"/>
                  </a:cubicBezTo>
                  <a:cubicBezTo>
                    <a:pt x="840" y="1286"/>
                    <a:pt x="868" y="1286"/>
                    <a:pt x="895" y="1283"/>
                  </a:cubicBezTo>
                  <a:cubicBezTo>
                    <a:pt x="946" y="1273"/>
                    <a:pt x="994" y="1259"/>
                    <a:pt x="1038" y="1239"/>
                  </a:cubicBezTo>
                  <a:cubicBezTo>
                    <a:pt x="1102" y="1208"/>
                    <a:pt x="1157" y="1164"/>
                    <a:pt x="1207" y="1099"/>
                  </a:cubicBezTo>
                  <a:cubicBezTo>
                    <a:pt x="1221" y="1086"/>
                    <a:pt x="1232" y="1065"/>
                    <a:pt x="1239" y="1052"/>
                  </a:cubicBezTo>
                  <a:lnTo>
                    <a:pt x="1242" y="1049"/>
                  </a:lnTo>
                  <a:cubicBezTo>
                    <a:pt x="1248" y="1035"/>
                    <a:pt x="1256" y="1024"/>
                    <a:pt x="1259" y="1011"/>
                  </a:cubicBezTo>
                  <a:lnTo>
                    <a:pt x="1262" y="1004"/>
                  </a:lnTo>
                  <a:cubicBezTo>
                    <a:pt x="1265" y="994"/>
                    <a:pt x="1273" y="980"/>
                    <a:pt x="1276" y="970"/>
                  </a:cubicBezTo>
                  <a:cubicBezTo>
                    <a:pt x="1293" y="930"/>
                    <a:pt x="1306" y="889"/>
                    <a:pt x="1314" y="851"/>
                  </a:cubicBezTo>
                  <a:cubicBezTo>
                    <a:pt x="1320" y="820"/>
                    <a:pt x="1327" y="793"/>
                    <a:pt x="1330" y="763"/>
                  </a:cubicBezTo>
                  <a:cubicBezTo>
                    <a:pt x="1334" y="726"/>
                    <a:pt x="1330" y="688"/>
                    <a:pt x="1330" y="650"/>
                  </a:cubicBezTo>
                  <a:lnTo>
                    <a:pt x="1330" y="637"/>
                  </a:lnTo>
                  <a:cubicBezTo>
                    <a:pt x="1327" y="610"/>
                    <a:pt x="1323" y="583"/>
                    <a:pt x="1317" y="559"/>
                  </a:cubicBezTo>
                  <a:cubicBezTo>
                    <a:pt x="1310" y="521"/>
                    <a:pt x="1300" y="481"/>
                    <a:pt x="1283" y="446"/>
                  </a:cubicBezTo>
                  <a:cubicBezTo>
                    <a:pt x="1245" y="375"/>
                    <a:pt x="1204" y="310"/>
                    <a:pt x="1157" y="249"/>
                  </a:cubicBezTo>
                  <a:cubicBezTo>
                    <a:pt x="1133" y="222"/>
                    <a:pt x="1105" y="198"/>
                    <a:pt x="1078" y="174"/>
                  </a:cubicBezTo>
                  <a:lnTo>
                    <a:pt x="1069" y="164"/>
                  </a:lnTo>
                  <a:cubicBezTo>
                    <a:pt x="1052" y="151"/>
                    <a:pt x="1034" y="137"/>
                    <a:pt x="1021" y="120"/>
                  </a:cubicBezTo>
                  <a:cubicBezTo>
                    <a:pt x="1011" y="113"/>
                    <a:pt x="1000" y="103"/>
                    <a:pt x="990" y="96"/>
                  </a:cubicBezTo>
                  <a:cubicBezTo>
                    <a:pt x="959" y="65"/>
                    <a:pt x="918" y="41"/>
                    <a:pt x="885" y="24"/>
                  </a:cubicBezTo>
                  <a:cubicBezTo>
                    <a:pt x="857" y="11"/>
                    <a:pt x="827" y="1"/>
                    <a:pt x="793" y="1"/>
                  </a:cubicBezTo>
                  <a:close/>
                </a:path>
              </a:pathLst>
            </a:custGeom>
            <a:solidFill>
              <a:srgbClr val="FB6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27"/>
            <p:cNvSpPr/>
            <p:nvPr/>
          </p:nvSpPr>
          <p:spPr>
            <a:xfrm>
              <a:off x="2751905" y="1331317"/>
              <a:ext cx="87704" cy="92121"/>
            </a:xfrm>
            <a:custGeom>
              <a:avLst/>
              <a:gdLst/>
              <a:ahLst/>
              <a:cxnLst/>
              <a:rect l="l" t="t" r="r" b="b"/>
              <a:pathLst>
                <a:path w="1886" h="1981" extrusionOk="0">
                  <a:moveTo>
                    <a:pt x="1755" y="0"/>
                  </a:moveTo>
                  <a:cubicBezTo>
                    <a:pt x="1722" y="0"/>
                    <a:pt x="1684" y="17"/>
                    <a:pt x="1664" y="48"/>
                  </a:cubicBezTo>
                  <a:cubicBezTo>
                    <a:pt x="1586" y="151"/>
                    <a:pt x="1524" y="269"/>
                    <a:pt x="1463" y="382"/>
                  </a:cubicBezTo>
                  <a:cubicBezTo>
                    <a:pt x="1443" y="412"/>
                    <a:pt x="1426" y="443"/>
                    <a:pt x="1405" y="473"/>
                  </a:cubicBezTo>
                  <a:cubicBezTo>
                    <a:pt x="1385" y="511"/>
                    <a:pt x="1355" y="545"/>
                    <a:pt x="1327" y="579"/>
                  </a:cubicBezTo>
                  <a:cubicBezTo>
                    <a:pt x="1300" y="613"/>
                    <a:pt x="1270" y="647"/>
                    <a:pt x="1239" y="677"/>
                  </a:cubicBezTo>
                  <a:cubicBezTo>
                    <a:pt x="1212" y="711"/>
                    <a:pt x="1184" y="746"/>
                    <a:pt x="1154" y="776"/>
                  </a:cubicBezTo>
                  <a:cubicBezTo>
                    <a:pt x="1041" y="902"/>
                    <a:pt x="929" y="1031"/>
                    <a:pt x="810" y="1151"/>
                  </a:cubicBezTo>
                  <a:cubicBezTo>
                    <a:pt x="745" y="1215"/>
                    <a:pt x="674" y="1276"/>
                    <a:pt x="606" y="1338"/>
                  </a:cubicBezTo>
                  <a:cubicBezTo>
                    <a:pt x="568" y="1368"/>
                    <a:pt x="535" y="1402"/>
                    <a:pt x="497" y="1436"/>
                  </a:cubicBezTo>
                  <a:cubicBezTo>
                    <a:pt x="466" y="1460"/>
                    <a:pt x="436" y="1484"/>
                    <a:pt x="405" y="1504"/>
                  </a:cubicBezTo>
                  <a:cubicBezTo>
                    <a:pt x="364" y="1525"/>
                    <a:pt x="327" y="1548"/>
                    <a:pt x="286" y="1572"/>
                  </a:cubicBezTo>
                  <a:cubicBezTo>
                    <a:pt x="290" y="1572"/>
                    <a:pt x="290" y="1569"/>
                    <a:pt x="293" y="1569"/>
                  </a:cubicBezTo>
                  <a:cubicBezTo>
                    <a:pt x="215" y="1613"/>
                    <a:pt x="140" y="1661"/>
                    <a:pt x="61" y="1705"/>
                  </a:cubicBezTo>
                  <a:cubicBezTo>
                    <a:pt x="31" y="1725"/>
                    <a:pt x="11" y="1773"/>
                    <a:pt x="4" y="1810"/>
                  </a:cubicBezTo>
                  <a:cubicBezTo>
                    <a:pt x="0" y="1851"/>
                    <a:pt x="11" y="1892"/>
                    <a:pt x="38" y="1922"/>
                  </a:cubicBezTo>
                  <a:cubicBezTo>
                    <a:pt x="61" y="1956"/>
                    <a:pt x="99" y="1977"/>
                    <a:pt x="140" y="1980"/>
                  </a:cubicBezTo>
                  <a:lnTo>
                    <a:pt x="181" y="1980"/>
                  </a:lnTo>
                  <a:cubicBezTo>
                    <a:pt x="208" y="1977"/>
                    <a:pt x="232" y="1967"/>
                    <a:pt x="256" y="1950"/>
                  </a:cubicBezTo>
                  <a:cubicBezTo>
                    <a:pt x="279" y="1933"/>
                    <a:pt x="306" y="1919"/>
                    <a:pt x="334" y="1902"/>
                  </a:cubicBezTo>
                  <a:cubicBezTo>
                    <a:pt x="381" y="1871"/>
                    <a:pt x="433" y="1845"/>
                    <a:pt x="480" y="1817"/>
                  </a:cubicBezTo>
                  <a:cubicBezTo>
                    <a:pt x="531" y="1787"/>
                    <a:pt x="585" y="1759"/>
                    <a:pt x="637" y="1725"/>
                  </a:cubicBezTo>
                  <a:cubicBezTo>
                    <a:pt x="681" y="1691"/>
                    <a:pt x="725" y="1654"/>
                    <a:pt x="766" y="1616"/>
                  </a:cubicBezTo>
                  <a:cubicBezTo>
                    <a:pt x="810" y="1579"/>
                    <a:pt x="854" y="1542"/>
                    <a:pt x="898" y="1501"/>
                  </a:cubicBezTo>
                  <a:cubicBezTo>
                    <a:pt x="990" y="1419"/>
                    <a:pt x="1079" y="1327"/>
                    <a:pt x="1160" y="1232"/>
                  </a:cubicBezTo>
                  <a:cubicBezTo>
                    <a:pt x="1239" y="1140"/>
                    <a:pt x="1320" y="1049"/>
                    <a:pt x="1395" y="956"/>
                  </a:cubicBezTo>
                  <a:cubicBezTo>
                    <a:pt x="1443" y="898"/>
                    <a:pt x="1490" y="840"/>
                    <a:pt x="1535" y="783"/>
                  </a:cubicBezTo>
                  <a:cubicBezTo>
                    <a:pt x="1555" y="752"/>
                    <a:pt x="1579" y="722"/>
                    <a:pt x="1599" y="688"/>
                  </a:cubicBezTo>
                  <a:cubicBezTo>
                    <a:pt x="1626" y="650"/>
                    <a:pt x="1647" y="609"/>
                    <a:pt x="1670" y="569"/>
                  </a:cubicBezTo>
                  <a:cubicBezTo>
                    <a:pt x="1742" y="440"/>
                    <a:pt x="1804" y="300"/>
                    <a:pt x="1865" y="164"/>
                  </a:cubicBezTo>
                  <a:cubicBezTo>
                    <a:pt x="1885" y="113"/>
                    <a:pt x="1868" y="55"/>
                    <a:pt x="1827" y="24"/>
                  </a:cubicBezTo>
                  <a:cubicBezTo>
                    <a:pt x="1807" y="11"/>
                    <a:pt x="1780" y="0"/>
                    <a:pt x="1755" y="0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27"/>
            <p:cNvSpPr/>
            <p:nvPr/>
          </p:nvSpPr>
          <p:spPr>
            <a:xfrm>
              <a:off x="2804592" y="1379726"/>
              <a:ext cx="26134" cy="19764"/>
            </a:xfrm>
            <a:custGeom>
              <a:avLst/>
              <a:gdLst/>
              <a:ahLst/>
              <a:cxnLst/>
              <a:rect l="l" t="t" r="r" b="b"/>
              <a:pathLst>
                <a:path w="562" h="425" extrusionOk="0">
                  <a:moveTo>
                    <a:pt x="99" y="0"/>
                  </a:moveTo>
                  <a:cubicBezTo>
                    <a:pt x="96" y="0"/>
                    <a:pt x="88" y="0"/>
                    <a:pt x="85" y="3"/>
                  </a:cubicBezTo>
                  <a:cubicBezTo>
                    <a:pt x="62" y="8"/>
                    <a:pt x="38" y="21"/>
                    <a:pt x="24" y="41"/>
                  </a:cubicBezTo>
                  <a:cubicBezTo>
                    <a:pt x="7" y="61"/>
                    <a:pt x="0" y="89"/>
                    <a:pt x="4" y="113"/>
                  </a:cubicBezTo>
                  <a:cubicBezTo>
                    <a:pt x="7" y="137"/>
                    <a:pt x="21" y="163"/>
                    <a:pt x="41" y="177"/>
                  </a:cubicBezTo>
                  <a:cubicBezTo>
                    <a:pt x="116" y="218"/>
                    <a:pt x="191" y="262"/>
                    <a:pt x="262" y="306"/>
                  </a:cubicBezTo>
                  <a:cubicBezTo>
                    <a:pt x="293" y="327"/>
                    <a:pt x="324" y="344"/>
                    <a:pt x="351" y="364"/>
                  </a:cubicBezTo>
                  <a:cubicBezTo>
                    <a:pt x="368" y="378"/>
                    <a:pt x="382" y="388"/>
                    <a:pt x="395" y="399"/>
                  </a:cubicBezTo>
                  <a:cubicBezTo>
                    <a:pt x="398" y="399"/>
                    <a:pt x="402" y="402"/>
                    <a:pt x="402" y="402"/>
                  </a:cubicBezTo>
                  <a:cubicBezTo>
                    <a:pt x="408" y="408"/>
                    <a:pt x="415" y="412"/>
                    <a:pt x="426" y="416"/>
                  </a:cubicBezTo>
                  <a:cubicBezTo>
                    <a:pt x="432" y="419"/>
                    <a:pt x="443" y="419"/>
                    <a:pt x="453" y="422"/>
                  </a:cubicBezTo>
                  <a:cubicBezTo>
                    <a:pt x="458" y="424"/>
                    <a:pt x="464" y="425"/>
                    <a:pt x="471" y="425"/>
                  </a:cubicBezTo>
                  <a:cubicBezTo>
                    <a:pt x="487" y="425"/>
                    <a:pt x="505" y="419"/>
                    <a:pt x="517" y="412"/>
                  </a:cubicBezTo>
                  <a:cubicBezTo>
                    <a:pt x="534" y="405"/>
                    <a:pt x="548" y="391"/>
                    <a:pt x="555" y="375"/>
                  </a:cubicBezTo>
                  <a:cubicBezTo>
                    <a:pt x="561" y="361"/>
                    <a:pt x="561" y="350"/>
                    <a:pt x="558" y="337"/>
                  </a:cubicBezTo>
                  <a:cubicBezTo>
                    <a:pt x="558" y="330"/>
                    <a:pt x="558" y="323"/>
                    <a:pt x="555" y="317"/>
                  </a:cubicBezTo>
                  <a:cubicBezTo>
                    <a:pt x="551" y="306"/>
                    <a:pt x="548" y="300"/>
                    <a:pt x="545" y="293"/>
                  </a:cubicBezTo>
                  <a:cubicBezTo>
                    <a:pt x="534" y="273"/>
                    <a:pt x="520" y="259"/>
                    <a:pt x="507" y="245"/>
                  </a:cubicBezTo>
                  <a:cubicBezTo>
                    <a:pt x="493" y="235"/>
                    <a:pt x="480" y="221"/>
                    <a:pt x="470" y="212"/>
                  </a:cubicBezTo>
                  <a:cubicBezTo>
                    <a:pt x="439" y="191"/>
                    <a:pt x="408" y="171"/>
                    <a:pt x="382" y="154"/>
                  </a:cubicBezTo>
                  <a:cubicBezTo>
                    <a:pt x="306" y="110"/>
                    <a:pt x="231" y="65"/>
                    <a:pt x="160" y="21"/>
                  </a:cubicBezTo>
                  <a:cubicBezTo>
                    <a:pt x="150" y="17"/>
                    <a:pt x="143" y="14"/>
                    <a:pt x="137" y="8"/>
                  </a:cubicBezTo>
                  <a:cubicBezTo>
                    <a:pt x="126" y="3"/>
                    <a:pt x="112" y="0"/>
                    <a:pt x="99" y="0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6" name="Google Shape;906;p27"/>
          <p:cNvGrpSpPr/>
          <p:nvPr/>
        </p:nvGrpSpPr>
        <p:grpSpPr>
          <a:xfrm>
            <a:off x="3381268" y="1271439"/>
            <a:ext cx="625505" cy="540731"/>
            <a:chOff x="3501706" y="1183114"/>
            <a:chExt cx="625505" cy="540731"/>
          </a:xfrm>
        </p:grpSpPr>
        <p:sp>
          <p:nvSpPr>
            <p:cNvPr id="907" name="Google Shape;907;p27"/>
            <p:cNvSpPr/>
            <p:nvPr/>
          </p:nvSpPr>
          <p:spPr>
            <a:xfrm>
              <a:off x="3525887" y="1183114"/>
              <a:ext cx="601324" cy="540731"/>
            </a:xfrm>
            <a:custGeom>
              <a:avLst/>
              <a:gdLst/>
              <a:ahLst/>
              <a:cxnLst/>
              <a:rect l="l" t="t" r="r" b="b"/>
              <a:pathLst>
                <a:path w="12931" h="11628" extrusionOk="0">
                  <a:moveTo>
                    <a:pt x="6868" y="0"/>
                  </a:moveTo>
                  <a:cubicBezTo>
                    <a:pt x="6736" y="0"/>
                    <a:pt x="6556" y="0"/>
                    <a:pt x="6372" y="7"/>
                  </a:cubicBezTo>
                  <a:cubicBezTo>
                    <a:pt x="6097" y="20"/>
                    <a:pt x="5804" y="38"/>
                    <a:pt x="5515" y="99"/>
                  </a:cubicBezTo>
                  <a:cubicBezTo>
                    <a:pt x="5389" y="126"/>
                    <a:pt x="5263" y="160"/>
                    <a:pt x="5148" y="194"/>
                  </a:cubicBezTo>
                  <a:cubicBezTo>
                    <a:pt x="5008" y="235"/>
                    <a:pt x="4899" y="269"/>
                    <a:pt x="4801" y="306"/>
                  </a:cubicBezTo>
                  <a:cubicBezTo>
                    <a:pt x="4695" y="344"/>
                    <a:pt x="4590" y="388"/>
                    <a:pt x="4488" y="432"/>
                  </a:cubicBezTo>
                  <a:lnTo>
                    <a:pt x="4433" y="452"/>
                  </a:lnTo>
                  <a:cubicBezTo>
                    <a:pt x="4304" y="507"/>
                    <a:pt x="4165" y="568"/>
                    <a:pt x="4008" y="633"/>
                  </a:cubicBezTo>
                  <a:cubicBezTo>
                    <a:pt x="3882" y="687"/>
                    <a:pt x="3766" y="745"/>
                    <a:pt x="3654" y="803"/>
                  </a:cubicBezTo>
                  <a:cubicBezTo>
                    <a:pt x="3559" y="857"/>
                    <a:pt x="3464" y="912"/>
                    <a:pt x="3372" y="966"/>
                  </a:cubicBezTo>
                  <a:lnTo>
                    <a:pt x="3338" y="986"/>
                  </a:lnTo>
                  <a:lnTo>
                    <a:pt x="3256" y="1034"/>
                  </a:lnTo>
                  <a:cubicBezTo>
                    <a:pt x="3144" y="1099"/>
                    <a:pt x="3031" y="1167"/>
                    <a:pt x="2920" y="1239"/>
                  </a:cubicBezTo>
                  <a:cubicBezTo>
                    <a:pt x="2868" y="1269"/>
                    <a:pt x="2818" y="1303"/>
                    <a:pt x="2766" y="1337"/>
                  </a:cubicBezTo>
                  <a:lnTo>
                    <a:pt x="2736" y="1358"/>
                  </a:lnTo>
                  <a:cubicBezTo>
                    <a:pt x="2664" y="1408"/>
                    <a:pt x="2593" y="1460"/>
                    <a:pt x="2511" y="1524"/>
                  </a:cubicBezTo>
                  <a:cubicBezTo>
                    <a:pt x="2453" y="1568"/>
                    <a:pt x="2392" y="1612"/>
                    <a:pt x="2337" y="1660"/>
                  </a:cubicBezTo>
                  <a:cubicBezTo>
                    <a:pt x="2284" y="1708"/>
                    <a:pt x="2226" y="1755"/>
                    <a:pt x="2171" y="1803"/>
                  </a:cubicBezTo>
                  <a:cubicBezTo>
                    <a:pt x="2124" y="1843"/>
                    <a:pt x="2072" y="1884"/>
                    <a:pt x="2025" y="1925"/>
                  </a:cubicBezTo>
                  <a:cubicBezTo>
                    <a:pt x="1977" y="1963"/>
                    <a:pt x="1933" y="2000"/>
                    <a:pt x="1888" y="2038"/>
                  </a:cubicBezTo>
                  <a:cubicBezTo>
                    <a:pt x="1848" y="2072"/>
                    <a:pt x="1800" y="2113"/>
                    <a:pt x="1756" y="2157"/>
                  </a:cubicBezTo>
                  <a:cubicBezTo>
                    <a:pt x="1712" y="2201"/>
                    <a:pt x="1671" y="2245"/>
                    <a:pt x="1630" y="2289"/>
                  </a:cubicBezTo>
                  <a:cubicBezTo>
                    <a:pt x="1549" y="2385"/>
                    <a:pt x="1457" y="2484"/>
                    <a:pt x="1375" y="2586"/>
                  </a:cubicBezTo>
                  <a:cubicBezTo>
                    <a:pt x="1266" y="2715"/>
                    <a:pt x="1171" y="2854"/>
                    <a:pt x="1100" y="2960"/>
                  </a:cubicBezTo>
                  <a:cubicBezTo>
                    <a:pt x="1045" y="3038"/>
                    <a:pt x="998" y="3123"/>
                    <a:pt x="950" y="3208"/>
                  </a:cubicBezTo>
                  <a:cubicBezTo>
                    <a:pt x="937" y="3231"/>
                    <a:pt x="919" y="3259"/>
                    <a:pt x="905" y="3283"/>
                  </a:cubicBezTo>
                  <a:cubicBezTo>
                    <a:pt x="852" y="3374"/>
                    <a:pt x="797" y="3480"/>
                    <a:pt x="739" y="3613"/>
                  </a:cubicBezTo>
                  <a:cubicBezTo>
                    <a:pt x="671" y="3766"/>
                    <a:pt x="610" y="3919"/>
                    <a:pt x="555" y="4065"/>
                  </a:cubicBezTo>
                  <a:cubicBezTo>
                    <a:pt x="511" y="4187"/>
                    <a:pt x="470" y="4307"/>
                    <a:pt x="433" y="4426"/>
                  </a:cubicBezTo>
                  <a:cubicBezTo>
                    <a:pt x="403" y="4534"/>
                    <a:pt x="375" y="4654"/>
                    <a:pt x="348" y="4790"/>
                  </a:cubicBezTo>
                  <a:cubicBezTo>
                    <a:pt x="331" y="4872"/>
                    <a:pt x="317" y="4953"/>
                    <a:pt x="310" y="5035"/>
                  </a:cubicBezTo>
                  <a:cubicBezTo>
                    <a:pt x="307" y="5045"/>
                    <a:pt x="301" y="5058"/>
                    <a:pt x="296" y="5068"/>
                  </a:cubicBezTo>
                  <a:cubicBezTo>
                    <a:pt x="283" y="5120"/>
                    <a:pt x="266" y="5174"/>
                    <a:pt x="249" y="5228"/>
                  </a:cubicBezTo>
                  <a:cubicBezTo>
                    <a:pt x="243" y="5249"/>
                    <a:pt x="239" y="5266"/>
                    <a:pt x="232" y="5286"/>
                  </a:cubicBezTo>
                  <a:cubicBezTo>
                    <a:pt x="219" y="5330"/>
                    <a:pt x="205" y="5374"/>
                    <a:pt x="194" y="5419"/>
                  </a:cubicBezTo>
                  <a:lnTo>
                    <a:pt x="167" y="5538"/>
                  </a:lnTo>
                  <a:lnTo>
                    <a:pt x="141" y="5660"/>
                  </a:lnTo>
                  <a:cubicBezTo>
                    <a:pt x="133" y="5701"/>
                    <a:pt x="127" y="5742"/>
                    <a:pt x="120" y="5779"/>
                  </a:cubicBezTo>
                  <a:cubicBezTo>
                    <a:pt x="117" y="5797"/>
                    <a:pt x="117" y="5814"/>
                    <a:pt x="113" y="5828"/>
                  </a:cubicBezTo>
                  <a:cubicBezTo>
                    <a:pt x="59" y="6164"/>
                    <a:pt x="28" y="6443"/>
                    <a:pt x="18" y="6708"/>
                  </a:cubicBezTo>
                  <a:lnTo>
                    <a:pt x="15" y="6776"/>
                  </a:lnTo>
                  <a:cubicBezTo>
                    <a:pt x="7" y="6882"/>
                    <a:pt x="4" y="6991"/>
                    <a:pt x="1" y="7099"/>
                  </a:cubicBezTo>
                  <a:cubicBezTo>
                    <a:pt x="1" y="7181"/>
                    <a:pt x="1" y="7249"/>
                    <a:pt x="4" y="7313"/>
                  </a:cubicBezTo>
                  <a:cubicBezTo>
                    <a:pt x="7" y="7379"/>
                    <a:pt x="15" y="7446"/>
                    <a:pt x="18" y="7511"/>
                  </a:cubicBezTo>
                  <a:lnTo>
                    <a:pt x="21" y="7517"/>
                  </a:lnTo>
                  <a:cubicBezTo>
                    <a:pt x="31" y="7637"/>
                    <a:pt x="45" y="7756"/>
                    <a:pt x="62" y="7872"/>
                  </a:cubicBezTo>
                  <a:lnTo>
                    <a:pt x="65" y="7909"/>
                  </a:lnTo>
                  <a:cubicBezTo>
                    <a:pt x="76" y="7994"/>
                    <a:pt x="89" y="8079"/>
                    <a:pt x="109" y="8191"/>
                  </a:cubicBezTo>
                  <a:cubicBezTo>
                    <a:pt x="120" y="8232"/>
                    <a:pt x="130" y="8277"/>
                    <a:pt x="141" y="8318"/>
                  </a:cubicBezTo>
                  <a:cubicBezTo>
                    <a:pt x="144" y="8338"/>
                    <a:pt x="150" y="8358"/>
                    <a:pt x="154" y="8379"/>
                  </a:cubicBezTo>
                  <a:cubicBezTo>
                    <a:pt x="164" y="8420"/>
                    <a:pt x="178" y="8464"/>
                    <a:pt x="191" y="8505"/>
                  </a:cubicBezTo>
                  <a:cubicBezTo>
                    <a:pt x="202" y="8528"/>
                    <a:pt x="208" y="8549"/>
                    <a:pt x="215" y="8572"/>
                  </a:cubicBezTo>
                  <a:cubicBezTo>
                    <a:pt x="225" y="8613"/>
                    <a:pt x="243" y="8657"/>
                    <a:pt x="260" y="8698"/>
                  </a:cubicBezTo>
                  <a:cubicBezTo>
                    <a:pt x="270" y="8718"/>
                    <a:pt x="276" y="8742"/>
                    <a:pt x="283" y="8763"/>
                  </a:cubicBezTo>
                  <a:cubicBezTo>
                    <a:pt x="307" y="8828"/>
                    <a:pt x="337" y="8892"/>
                    <a:pt x="368" y="8957"/>
                  </a:cubicBezTo>
                  <a:cubicBezTo>
                    <a:pt x="378" y="8984"/>
                    <a:pt x="392" y="9012"/>
                    <a:pt x="403" y="9035"/>
                  </a:cubicBezTo>
                  <a:cubicBezTo>
                    <a:pt x="423" y="9079"/>
                    <a:pt x="447" y="9120"/>
                    <a:pt x="467" y="9161"/>
                  </a:cubicBezTo>
                  <a:cubicBezTo>
                    <a:pt x="477" y="9175"/>
                    <a:pt x="484" y="9191"/>
                    <a:pt x="491" y="9208"/>
                  </a:cubicBezTo>
                  <a:cubicBezTo>
                    <a:pt x="613" y="9436"/>
                    <a:pt x="773" y="9637"/>
                    <a:pt x="940" y="9841"/>
                  </a:cubicBezTo>
                  <a:lnTo>
                    <a:pt x="950" y="9852"/>
                  </a:lnTo>
                  <a:cubicBezTo>
                    <a:pt x="984" y="9892"/>
                    <a:pt x="1021" y="9937"/>
                    <a:pt x="1059" y="9981"/>
                  </a:cubicBezTo>
                  <a:cubicBezTo>
                    <a:pt x="1072" y="9994"/>
                    <a:pt x="1086" y="10012"/>
                    <a:pt x="1100" y="10028"/>
                  </a:cubicBezTo>
                  <a:cubicBezTo>
                    <a:pt x="1154" y="10089"/>
                    <a:pt x="1212" y="10154"/>
                    <a:pt x="1270" y="10212"/>
                  </a:cubicBezTo>
                  <a:cubicBezTo>
                    <a:pt x="1457" y="10395"/>
                    <a:pt x="1684" y="10535"/>
                    <a:pt x="1902" y="10671"/>
                  </a:cubicBezTo>
                  <a:lnTo>
                    <a:pt x="1923" y="10681"/>
                  </a:lnTo>
                  <a:cubicBezTo>
                    <a:pt x="1957" y="10706"/>
                    <a:pt x="1995" y="10726"/>
                    <a:pt x="2031" y="10742"/>
                  </a:cubicBezTo>
                  <a:cubicBezTo>
                    <a:pt x="2045" y="10750"/>
                    <a:pt x="2056" y="10756"/>
                    <a:pt x="2069" y="10763"/>
                  </a:cubicBezTo>
                  <a:cubicBezTo>
                    <a:pt x="2086" y="10773"/>
                    <a:pt x="2103" y="10783"/>
                    <a:pt x="2117" y="10790"/>
                  </a:cubicBezTo>
                  <a:cubicBezTo>
                    <a:pt x="2154" y="10811"/>
                    <a:pt x="2191" y="10831"/>
                    <a:pt x="2226" y="10848"/>
                  </a:cubicBezTo>
                  <a:lnTo>
                    <a:pt x="2229" y="10852"/>
                  </a:lnTo>
                  <a:cubicBezTo>
                    <a:pt x="2351" y="10913"/>
                    <a:pt x="2480" y="10974"/>
                    <a:pt x="2610" y="11032"/>
                  </a:cubicBezTo>
                  <a:cubicBezTo>
                    <a:pt x="2777" y="11106"/>
                    <a:pt x="2943" y="11175"/>
                    <a:pt x="3086" y="11232"/>
                  </a:cubicBezTo>
                  <a:cubicBezTo>
                    <a:pt x="3317" y="11324"/>
                    <a:pt x="3569" y="11392"/>
                    <a:pt x="3835" y="11436"/>
                  </a:cubicBezTo>
                  <a:cubicBezTo>
                    <a:pt x="3872" y="11444"/>
                    <a:pt x="3913" y="11447"/>
                    <a:pt x="3950" y="11453"/>
                  </a:cubicBezTo>
                  <a:cubicBezTo>
                    <a:pt x="4045" y="11471"/>
                    <a:pt x="4141" y="11484"/>
                    <a:pt x="4236" y="11497"/>
                  </a:cubicBezTo>
                  <a:lnTo>
                    <a:pt x="4334" y="11511"/>
                  </a:lnTo>
                  <a:cubicBezTo>
                    <a:pt x="4467" y="11532"/>
                    <a:pt x="4600" y="11549"/>
                    <a:pt x="4733" y="11566"/>
                  </a:cubicBezTo>
                  <a:cubicBezTo>
                    <a:pt x="4862" y="11579"/>
                    <a:pt x="4998" y="11593"/>
                    <a:pt x="5171" y="11607"/>
                  </a:cubicBezTo>
                  <a:cubicBezTo>
                    <a:pt x="5267" y="11617"/>
                    <a:pt x="5365" y="11620"/>
                    <a:pt x="5460" y="11624"/>
                  </a:cubicBezTo>
                  <a:cubicBezTo>
                    <a:pt x="5494" y="11624"/>
                    <a:pt x="5529" y="11627"/>
                    <a:pt x="5562" y="11627"/>
                  </a:cubicBezTo>
                  <a:lnTo>
                    <a:pt x="5947" y="11627"/>
                  </a:lnTo>
                  <a:cubicBezTo>
                    <a:pt x="6202" y="11627"/>
                    <a:pt x="6471" y="11617"/>
                    <a:pt x="6743" y="11604"/>
                  </a:cubicBezTo>
                  <a:cubicBezTo>
                    <a:pt x="6845" y="11600"/>
                    <a:pt x="6981" y="11590"/>
                    <a:pt x="7121" y="11573"/>
                  </a:cubicBezTo>
                  <a:cubicBezTo>
                    <a:pt x="7148" y="11573"/>
                    <a:pt x="7175" y="11569"/>
                    <a:pt x="7202" y="11566"/>
                  </a:cubicBezTo>
                  <a:cubicBezTo>
                    <a:pt x="7273" y="11559"/>
                    <a:pt x="7345" y="11549"/>
                    <a:pt x="7413" y="11538"/>
                  </a:cubicBezTo>
                  <a:lnTo>
                    <a:pt x="7433" y="11535"/>
                  </a:lnTo>
                  <a:lnTo>
                    <a:pt x="7624" y="11505"/>
                  </a:lnTo>
                  <a:cubicBezTo>
                    <a:pt x="7900" y="11461"/>
                    <a:pt x="8175" y="11403"/>
                    <a:pt x="8430" y="11348"/>
                  </a:cubicBezTo>
                  <a:cubicBezTo>
                    <a:pt x="8460" y="11342"/>
                    <a:pt x="8491" y="11334"/>
                    <a:pt x="8522" y="11331"/>
                  </a:cubicBezTo>
                  <a:cubicBezTo>
                    <a:pt x="8607" y="11311"/>
                    <a:pt x="8696" y="11293"/>
                    <a:pt x="8784" y="11273"/>
                  </a:cubicBezTo>
                  <a:cubicBezTo>
                    <a:pt x="8815" y="11263"/>
                    <a:pt x="8845" y="11257"/>
                    <a:pt x="8876" y="11249"/>
                  </a:cubicBezTo>
                  <a:cubicBezTo>
                    <a:pt x="8967" y="11226"/>
                    <a:pt x="9063" y="11205"/>
                    <a:pt x="9154" y="11178"/>
                  </a:cubicBezTo>
                  <a:cubicBezTo>
                    <a:pt x="9236" y="11155"/>
                    <a:pt x="9318" y="11127"/>
                    <a:pt x="9396" y="11103"/>
                  </a:cubicBezTo>
                  <a:cubicBezTo>
                    <a:pt x="9437" y="11093"/>
                    <a:pt x="9474" y="11079"/>
                    <a:pt x="9515" y="11062"/>
                  </a:cubicBezTo>
                  <a:cubicBezTo>
                    <a:pt x="9532" y="11056"/>
                    <a:pt x="9550" y="11048"/>
                    <a:pt x="9567" y="11042"/>
                  </a:cubicBezTo>
                  <a:cubicBezTo>
                    <a:pt x="9699" y="10998"/>
                    <a:pt x="9821" y="10946"/>
                    <a:pt x="9961" y="10889"/>
                  </a:cubicBezTo>
                  <a:cubicBezTo>
                    <a:pt x="10087" y="10838"/>
                    <a:pt x="10226" y="10780"/>
                    <a:pt x="10363" y="10719"/>
                  </a:cubicBezTo>
                  <a:lnTo>
                    <a:pt x="10383" y="10709"/>
                  </a:lnTo>
                  <a:cubicBezTo>
                    <a:pt x="10461" y="10671"/>
                    <a:pt x="10542" y="10630"/>
                    <a:pt x="10621" y="10590"/>
                  </a:cubicBezTo>
                  <a:cubicBezTo>
                    <a:pt x="10746" y="10518"/>
                    <a:pt x="10866" y="10433"/>
                    <a:pt x="10958" y="10368"/>
                  </a:cubicBezTo>
                  <a:cubicBezTo>
                    <a:pt x="10975" y="10355"/>
                    <a:pt x="10995" y="10338"/>
                    <a:pt x="11016" y="10324"/>
                  </a:cubicBezTo>
                  <a:cubicBezTo>
                    <a:pt x="11073" y="10283"/>
                    <a:pt x="11138" y="10236"/>
                    <a:pt x="11195" y="10191"/>
                  </a:cubicBezTo>
                  <a:lnTo>
                    <a:pt x="11379" y="10042"/>
                  </a:lnTo>
                  <a:cubicBezTo>
                    <a:pt x="11478" y="9960"/>
                    <a:pt x="11573" y="9875"/>
                    <a:pt x="11662" y="9790"/>
                  </a:cubicBezTo>
                  <a:cubicBezTo>
                    <a:pt x="11743" y="9715"/>
                    <a:pt x="11839" y="9624"/>
                    <a:pt x="11924" y="9514"/>
                  </a:cubicBezTo>
                  <a:cubicBezTo>
                    <a:pt x="11999" y="9423"/>
                    <a:pt x="12067" y="9327"/>
                    <a:pt x="12131" y="9236"/>
                  </a:cubicBezTo>
                  <a:cubicBezTo>
                    <a:pt x="12203" y="9130"/>
                    <a:pt x="12271" y="9021"/>
                    <a:pt x="12332" y="8913"/>
                  </a:cubicBezTo>
                  <a:lnTo>
                    <a:pt x="12338" y="8905"/>
                  </a:lnTo>
                  <a:cubicBezTo>
                    <a:pt x="12400" y="8800"/>
                    <a:pt x="12468" y="8688"/>
                    <a:pt x="12522" y="8576"/>
                  </a:cubicBezTo>
                  <a:cubicBezTo>
                    <a:pt x="12600" y="8420"/>
                    <a:pt x="12652" y="8277"/>
                    <a:pt x="12682" y="8140"/>
                  </a:cubicBezTo>
                  <a:cubicBezTo>
                    <a:pt x="12706" y="8038"/>
                    <a:pt x="12726" y="7933"/>
                    <a:pt x="12747" y="7834"/>
                  </a:cubicBezTo>
                  <a:lnTo>
                    <a:pt x="12760" y="7766"/>
                  </a:lnTo>
                  <a:cubicBezTo>
                    <a:pt x="12781" y="7644"/>
                    <a:pt x="12808" y="7514"/>
                    <a:pt x="12828" y="7379"/>
                  </a:cubicBezTo>
                  <a:cubicBezTo>
                    <a:pt x="12853" y="7242"/>
                    <a:pt x="12869" y="7103"/>
                    <a:pt x="12886" y="6966"/>
                  </a:cubicBezTo>
                  <a:lnTo>
                    <a:pt x="12897" y="6899"/>
                  </a:lnTo>
                  <a:cubicBezTo>
                    <a:pt x="12910" y="6787"/>
                    <a:pt x="12917" y="6668"/>
                    <a:pt x="12924" y="6511"/>
                  </a:cubicBezTo>
                  <a:cubicBezTo>
                    <a:pt x="12927" y="6409"/>
                    <a:pt x="12930" y="6310"/>
                    <a:pt x="12927" y="6208"/>
                  </a:cubicBezTo>
                  <a:cubicBezTo>
                    <a:pt x="12924" y="6126"/>
                    <a:pt x="12920" y="6038"/>
                    <a:pt x="12907" y="5933"/>
                  </a:cubicBezTo>
                  <a:cubicBezTo>
                    <a:pt x="12897" y="5844"/>
                    <a:pt x="12886" y="5759"/>
                    <a:pt x="12873" y="5674"/>
                  </a:cubicBezTo>
                  <a:lnTo>
                    <a:pt x="12849" y="5552"/>
                  </a:lnTo>
                  <a:lnTo>
                    <a:pt x="12828" y="5426"/>
                  </a:lnTo>
                  <a:cubicBezTo>
                    <a:pt x="12822" y="5382"/>
                    <a:pt x="12812" y="5338"/>
                    <a:pt x="12801" y="5297"/>
                  </a:cubicBezTo>
                  <a:cubicBezTo>
                    <a:pt x="12798" y="5280"/>
                    <a:pt x="12795" y="5263"/>
                    <a:pt x="12791" y="5245"/>
                  </a:cubicBezTo>
                  <a:cubicBezTo>
                    <a:pt x="12737" y="4997"/>
                    <a:pt x="12665" y="4746"/>
                    <a:pt x="12597" y="4504"/>
                  </a:cubicBezTo>
                  <a:lnTo>
                    <a:pt x="12587" y="4470"/>
                  </a:lnTo>
                  <a:cubicBezTo>
                    <a:pt x="12573" y="4426"/>
                    <a:pt x="12556" y="4378"/>
                    <a:pt x="12539" y="4334"/>
                  </a:cubicBezTo>
                  <a:cubicBezTo>
                    <a:pt x="12533" y="4313"/>
                    <a:pt x="12526" y="4293"/>
                    <a:pt x="12519" y="4272"/>
                  </a:cubicBezTo>
                  <a:cubicBezTo>
                    <a:pt x="12498" y="4215"/>
                    <a:pt x="12478" y="4164"/>
                    <a:pt x="12458" y="4116"/>
                  </a:cubicBezTo>
                  <a:cubicBezTo>
                    <a:pt x="12448" y="4093"/>
                    <a:pt x="12440" y="4068"/>
                    <a:pt x="12431" y="4048"/>
                  </a:cubicBezTo>
                  <a:cubicBezTo>
                    <a:pt x="12407" y="3987"/>
                    <a:pt x="12383" y="3922"/>
                    <a:pt x="12352" y="3861"/>
                  </a:cubicBezTo>
                  <a:lnTo>
                    <a:pt x="12305" y="3762"/>
                  </a:lnTo>
                  <a:lnTo>
                    <a:pt x="12257" y="3660"/>
                  </a:lnTo>
                  <a:cubicBezTo>
                    <a:pt x="12236" y="3616"/>
                    <a:pt x="12213" y="3572"/>
                    <a:pt x="12189" y="3531"/>
                  </a:cubicBezTo>
                  <a:cubicBezTo>
                    <a:pt x="12179" y="3507"/>
                    <a:pt x="12165" y="3484"/>
                    <a:pt x="12155" y="3463"/>
                  </a:cubicBezTo>
                  <a:cubicBezTo>
                    <a:pt x="12134" y="3422"/>
                    <a:pt x="12111" y="3385"/>
                    <a:pt x="12090" y="3344"/>
                  </a:cubicBezTo>
                  <a:lnTo>
                    <a:pt x="12067" y="3303"/>
                  </a:lnTo>
                  <a:lnTo>
                    <a:pt x="12053" y="3283"/>
                  </a:lnTo>
                  <a:cubicBezTo>
                    <a:pt x="11999" y="3181"/>
                    <a:pt x="11941" y="3079"/>
                    <a:pt x="11880" y="2980"/>
                  </a:cubicBezTo>
                  <a:lnTo>
                    <a:pt x="11849" y="2929"/>
                  </a:lnTo>
                  <a:lnTo>
                    <a:pt x="11767" y="2793"/>
                  </a:lnTo>
                  <a:cubicBezTo>
                    <a:pt x="11754" y="2776"/>
                    <a:pt x="11743" y="2755"/>
                    <a:pt x="11730" y="2738"/>
                  </a:cubicBezTo>
                  <a:cubicBezTo>
                    <a:pt x="11723" y="2732"/>
                    <a:pt x="11720" y="2721"/>
                    <a:pt x="11713" y="2715"/>
                  </a:cubicBezTo>
                  <a:cubicBezTo>
                    <a:pt x="11706" y="2705"/>
                    <a:pt x="11702" y="2694"/>
                    <a:pt x="11696" y="2688"/>
                  </a:cubicBezTo>
                  <a:cubicBezTo>
                    <a:pt x="11685" y="2670"/>
                    <a:pt x="11672" y="2650"/>
                    <a:pt x="11658" y="2633"/>
                  </a:cubicBezTo>
                  <a:cubicBezTo>
                    <a:pt x="11560" y="2501"/>
                    <a:pt x="11465" y="2378"/>
                    <a:pt x="11369" y="2259"/>
                  </a:cubicBezTo>
                  <a:cubicBezTo>
                    <a:pt x="11223" y="2079"/>
                    <a:pt x="11046" y="1864"/>
                    <a:pt x="10856" y="1660"/>
                  </a:cubicBezTo>
                  <a:lnTo>
                    <a:pt x="10825" y="1630"/>
                  </a:lnTo>
                  <a:cubicBezTo>
                    <a:pt x="10743" y="1545"/>
                    <a:pt x="10658" y="1456"/>
                    <a:pt x="10573" y="1371"/>
                  </a:cubicBezTo>
                  <a:lnTo>
                    <a:pt x="10546" y="1344"/>
                  </a:lnTo>
                  <a:cubicBezTo>
                    <a:pt x="10506" y="1306"/>
                    <a:pt x="10465" y="1265"/>
                    <a:pt x="10424" y="1228"/>
                  </a:cubicBezTo>
                  <a:cubicBezTo>
                    <a:pt x="10369" y="1177"/>
                    <a:pt x="10315" y="1129"/>
                    <a:pt x="10270" y="1092"/>
                  </a:cubicBezTo>
                  <a:cubicBezTo>
                    <a:pt x="10209" y="1044"/>
                    <a:pt x="10148" y="997"/>
                    <a:pt x="10087" y="953"/>
                  </a:cubicBezTo>
                  <a:lnTo>
                    <a:pt x="10057" y="929"/>
                  </a:lnTo>
                  <a:cubicBezTo>
                    <a:pt x="10002" y="892"/>
                    <a:pt x="9947" y="854"/>
                    <a:pt x="9897" y="820"/>
                  </a:cubicBezTo>
                  <a:lnTo>
                    <a:pt x="9893" y="820"/>
                  </a:lnTo>
                  <a:cubicBezTo>
                    <a:pt x="9856" y="796"/>
                    <a:pt x="9821" y="776"/>
                    <a:pt x="9784" y="755"/>
                  </a:cubicBezTo>
                  <a:cubicBezTo>
                    <a:pt x="9767" y="745"/>
                    <a:pt x="9750" y="735"/>
                    <a:pt x="9730" y="721"/>
                  </a:cubicBezTo>
                  <a:cubicBezTo>
                    <a:pt x="9679" y="691"/>
                    <a:pt x="9624" y="660"/>
                    <a:pt x="9570" y="629"/>
                  </a:cubicBezTo>
                  <a:lnTo>
                    <a:pt x="9532" y="606"/>
                  </a:lnTo>
                  <a:cubicBezTo>
                    <a:pt x="9492" y="582"/>
                    <a:pt x="9447" y="558"/>
                    <a:pt x="9403" y="534"/>
                  </a:cubicBezTo>
                  <a:cubicBezTo>
                    <a:pt x="9345" y="504"/>
                    <a:pt x="9287" y="476"/>
                    <a:pt x="9220" y="446"/>
                  </a:cubicBezTo>
                  <a:cubicBezTo>
                    <a:pt x="9145" y="408"/>
                    <a:pt x="9060" y="371"/>
                    <a:pt x="8964" y="333"/>
                  </a:cubicBezTo>
                  <a:cubicBezTo>
                    <a:pt x="8900" y="309"/>
                    <a:pt x="8832" y="286"/>
                    <a:pt x="8767" y="262"/>
                  </a:cubicBezTo>
                  <a:cubicBezTo>
                    <a:pt x="8542" y="187"/>
                    <a:pt x="8301" y="129"/>
                    <a:pt x="8046" y="85"/>
                  </a:cubicBezTo>
                  <a:cubicBezTo>
                    <a:pt x="7971" y="75"/>
                    <a:pt x="7896" y="61"/>
                    <a:pt x="7821" y="51"/>
                  </a:cubicBezTo>
                  <a:cubicBezTo>
                    <a:pt x="7774" y="44"/>
                    <a:pt x="7722" y="38"/>
                    <a:pt x="7664" y="31"/>
                  </a:cubicBezTo>
                  <a:cubicBezTo>
                    <a:pt x="7655" y="27"/>
                    <a:pt x="7641" y="27"/>
                    <a:pt x="7631" y="24"/>
                  </a:cubicBezTo>
                  <a:cubicBezTo>
                    <a:pt x="7607" y="20"/>
                    <a:pt x="7583" y="17"/>
                    <a:pt x="7559" y="17"/>
                  </a:cubicBezTo>
                  <a:cubicBezTo>
                    <a:pt x="7542" y="14"/>
                    <a:pt x="7526" y="14"/>
                    <a:pt x="7509" y="14"/>
                  </a:cubicBezTo>
                  <a:cubicBezTo>
                    <a:pt x="7464" y="7"/>
                    <a:pt x="7416" y="3"/>
                    <a:pt x="7369" y="3"/>
                  </a:cubicBezTo>
                  <a:lnTo>
                    <a:pt x="7322" y="3"/>
                  </a:lnTo>
                  <a:cubicBezTo>
                    <a:pt x="7273" y="0"/>
                    <a:pt x="7223" y="0"/>
                    <a:pt x="7171" y="0"/>
                  </a:cubicBezTo>
                  <a:close/>
                </a:path>
              </a:pathLst>
            </a:custGeom>
            <a:solidFill>
              <a:srgbClr val="FBD46D"/>
            </a:solidFill>
            <a:ln w="19050" cap="flat" cmpd="sng">
              <a:solidFill>
                <a:srgbClr val="524A8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27"/>
            <p:cNvSpPr/>
            <p:nvPr/>
          </p:nvSpPr>
          <p:spPr>
            <a:xfrm>
              <a:off x="3880234" y="1218223"/>
              <a:ext cx="215167" cy="355651"/>
            </a:xfrm>
            <a:custGeom>
              <a:avLst/>
              <a:gdLst/>
              <a:ahLst/>
              <a:cxnLst/>
              <a:rect l="l" t="t" r="r" b="b"/>
              <a:pathLst>
                <a:path w="4627" h="7648" extrusionOk="0">
                  <a:moveTo>
                    <a:pt x="191" y="0"/>
                  </a:moveTo>
                  <a:cubicBezTo>
                    <a:pt x="151" y="0"/>
                    <a:pt x="106" y="17"/>
                    <a:pt x="79" y="41"/>
                  </a:cubicBezTo>
                  <a:cubicBezTo>
                    <a:pt x="41" y="72"/>
                    <a:pt x="14" y="116"/>
                    <a:pt x="8" y="163"/>
                  </a:cubicBezTo>
                  <a:cubicBezTo>
                    <a:pt x="0" y="211"/>
                    <a:pt x="18" y="262"/>
                    <a:pt x="49" y="303"/>
                  </a:cubicBezTo>
                  <a:cubicBezTo>
                    <a:pt x="58" y="313"/>
                    <a:pt x="69" y="324"/>
                    <a:pt x="82" y="337"/>
                  </a:cubicBezTo>
                  <a:cubicBezTo>
                    <a:pt x="106" y="358"/>
                    <a:pt x="137" y="368"/>
                    <a:pt x="171" y="374"/>
                  </a:cubicBezTo>
                  <a:cubicBezTo>
                    <a:pt x="249" y="395"/>
                    <a:pt x="330" y="422"/>
                    <a:pt x="409" y="446"/>
                  </a:cubicBezTo>
                  <a:cubicBezTo>
                    <a:pt x="470" y="463"/>
                    <a:pt x="531" y="490"/>
                    <a:pt x="592" y="510"/>
                  </a:cubicBezTo>
                  <a:cubicBezTo>
                    <a:pt x="654" y="534"/>
                    <a:pt x="711" y="562"/>
                    <a:pt x="773" y="589"/>
                  </a:cubicBezTo>
                  <a:cubicBezTo>
                    <a:pt x="824" y="613"/>
                    <a:pt x="875" y="639"/>
                    <a:pt x="922" y="667"/>
                  </a:cubicBezTo>
                  <a:cubicBezTo>
                    <a:pt x="1018" y="725"/>
                    <a:pt x="1113" y="782"/>
                    <a:pt x="1201" y="848"/>
                  </a:cubicBezTo>
                  <a:cubicBezTo>
                    <a:pt x="1307" y="925"/>
                    <a:pt x="1412" y="1000"/>
                    <a:pt x="1511" y="1085"/>
                  </a:cubicBezTo>
                  <a:cubicBezTo>
                    <a:pt x="1613" y="1174"/>
                    <a:pt x="1715" y="1262"/>
                    <a:pt x="1817" y="1351"/>
                  </a:cubicBezTo>
                  <a:cubicBezTo>
                    <a:pt x="1916" y="1443"/>
                    <a:pt x="2011" y="1534"/>
                    <a:pt x="2106" y="1626"/>
                  </a:cubicBezTo>
                  <a:cubicBezTo>
                    <a:pt x="2151" y="1667"/>
                    <a:pt x="2195" y="1708"/>
                    <a:pt x="2236" y="1752"/>
                  </a:cubicBezTo>
                  <a:cubicBezTo>
                    <a:pt x="2283" y="1800"/>
                    <a:pt x="2327" y="1848"/>
                    <a:pt x="2371" y="1895"/>
                  </a:cubicBezTo>
                  <a:cubicBezTo>
                    <a:pt x="2419" y="1942"/>
                    <a:pt x="2460" y="1994"/>
                    <a:pt x="2504" y="2041"/>
                  </a:cubicBezTo>
                  <a:cubicBezTo>
                    <a:pt x="2586" y="2137"/>
                    <a:pt x="2664" y="2236"/>
                    <a:pt x="2739" y="2333"/>
                  </a:cubicBezTo>
                  <a:cubicBezTo>
                    <a:pt x="2814" y="2429"/>
                    <a:pt x="2881" y="2528"/>
                    <a:pt x="2947" y="2630"/>
                  </a:cubicBezTo>
                  <a:cubicBezTo>
                    <a:pt x="3018" y="2732"/>
                    <a:pt x="3090" y="2837"/>
                    <a:pt x="3154" y="2943"/>
                  </a:cubicBezTo>
                  <a:cubicBezTo>
                    <a:pt x="3184" y="2997"/>
                    <a:pt x="3215" y="3048"/>
                    <a:pt x="3246" y="3103"/>
                  </a:cubicBezTo>
                  <a:cubicBezTo>
                    <a:pt x="3297" y="3191"/>
                    <a:pt x="3348" y="3276"/>
                    <a:pt x="3392" y="3368"/>
                  </a:cubicBezTo>
                  <a:cubicBezTo>
                    <a:pt x="3423" y="3426"/>
                    <a:pt x="3450" y="3484"/>
                    <a:pt x="3477" y="3545"/>
                  </a:cubicBezTo>
                  <a:cubicBezTo>
                    <a:pt x="3508" y="3603"/>
                    <a:pt x="3539" y="3664"/>
                    <a:pt x="3562" y="3725"/>
                  </a:cubicBezTo>
                  <a:cubicBezTo>
                    <a:pt x="3613" y="3848"/>
                    <a:pt x="3664" y="3974"/>
                    <a:pt x="3712" y="4099"/>
                  </a:cubicBezTo>
                  <a:cubicBezTo>
                    <a:pt x="3756" y="4211"/>
                    <a:pt x="3790" y="4330"/>
                    <a:pt x="3824" y="4446"/>
                  </a:cubicBezTo>
                  <a:cubicBezTo>
                    <a:pt x="3851" y="4542"/>
                    <a:pt x="3878" y="4640"/>
                    <a:pt x="3899" y="4739"/>
                  </a:cubicBezTo>
                  <a:cubicBezTo>
                    <a:pt x="3926" y="4868"/>
                    <a:pt x="3953" y="5001"/>
                    <a:pt x="3977" y="5134"/>
                  </a:cubicBezTo>
                  <a:cubicBezTo>
                    <a:pt x="4001" y="5259"/>
                    <a:pt x="4004" y="5388"/>
                    <a:pt x="4015" y="5517"/>
                  </a:cubicBezTo>
                  <a:cubicBezTo>
                    <a:pt x="4021" y="5640"/>
                    <a:pt x="4021" y="5766"/>
                    <a:pt x="4024" y="5889"/>
                  </a:cubicBezTo>
                  <a:lnTo>
                    <a:pt x="4024" y="5926"/>
                  </a:lnTo>
                  <a:cubicBezTo>
                    <a:pt x="4021" y="6042"/>
                    <a:pt x="4021" y="6158"/>
                    <a:pt x="4001" y="6273"/>
                  </a:cubicBezTo>
                  <a:cubicBezTo>
                    <a:pt x="3980" y="6392"/>
                    <a:pt x="3953" y="6511"/>
                    <a:pt x="3933" y="6630"/>
                  </a:cubicBezTo>
                  <a:cubicBezTo>
                    <a:pt x="3913" y="6749"/>
                    <a:pt x="3895" y="6865"/>
                    <a:pt x="3878" y="6984"/>
                  </a:cubicBezTo>
                  <a:cubicBezTo>
                    <a:pt x="3872" y="7045"/>
                    <a:pt x="3861" y="7103"/>
                    <a:pt x="3858" y="7164"/>
                  </a:cubicBezTo>
                  <a:cubicBezTo>
                    <a:pt x="3851" y="7229"/>
                    <a:pt x="3837" y="7293"/>
                    <a:pt x="3831" y="7358"/>
                  </a:cubicBezTo>
                  <a:cubicBezTo>
                    <a:pt x="3814" y="7470"/>
                    <a:pt x="3878" y="7583"/>
                    <a:pt x="3984" y="7627"/>
                  </a:cubicBezTo>
                  <a:cubicBezTo>
                    <a:pt x="4016" y="7641"/>
                    <a:pt x="4050" y="7647"/>
                    <a:pt x="4084" y="7647"/>
                  </a:cubicBezTo>
                  <a:cubicBezTo>
                    <a:pt x="4118" y="7647"/>
                    <a:pt x="4152" y="7641"/>
                    <a:pt x="4184" y="7627"/>
                  </a:cubicBezTo>
                  <a:cubicBezTo>
                    <a:pt x="4242" y="7603"/>
                    <a:pt x="4300" y="7552"/>
                    <a:pt x="4321" y="7491"/>
                  </a:cubicBezTo>
                  <a:cubicBezTo>
                    <a:pt x="4331" y="7453"/>
                    <a:pt x="4344" y="7420"/>
                    <a:pt x="4358" y="7385"/>
                  </a:cubicBezTo>
                  <a:cubicBezTo>
                    <a:pt x="4368" y="7358"/>
                    <a:pt x="4385" y="7334"/>
                    <a:pt x="4396" y="7310"/>
                  </a:cubicBezTo>
                  <a:cubicBezTo>
                    <a:pt x="4433" y="7225"/>
                    <a:pt x="4453" y="7140"/>
                    <a:pt x="4478" y="7056"/>
                  </a:cubicBezTo>
                  <a:cubicBezTo>
                    <a:pt x="4504" y="6933"/>
                    <a:pt x="4525" y="6811"/>
                    <a:pt x="4545" y="6688"/>
                  </a:cubicBezTo>
                  <a:cubicBezTo>
                    <a:pt x="4555" y="6627"/>
                    <a:pt x="4569" y="6569"/>
                    <a:pt x="4580" y="6508"/>
                  </a:cubicBezTo>
                  <a:cubicBezTo>
                    <a:pt x="4589" y="6450"/>
                    <a:pt x="4607" y="6385"/>
                    <a:pt x="4613" y="6324"/>
                  </a:cubicBezTo>
                  <a:lnTo>
                    <a:pt x="4624" y="6222"/>
                  </a:lnTo>
                  <a:lnTo>
                    <a:pt x="4624" y="6123"/>
                  </a:lnTo>
                  <a:cubicBezTo>
                    <a:pt x="4627" y="6038"/>
                    <a:pt x="4627" y="5953"/>
                    <a:pt x="4624" y="5864"/>
                  </a:cubicBezTo>
                  <a:cubicBezTo>
                    <a:pt x="4620" y="5610"/>
                    <a:pt x="4610" y="5354"/>
                    <a:pt x="4580" y="5099"/>
                  </a:cubicBezTo>
                  <a:cubicBezTo>
                    <a:pt x="4572" y="5045"/>
                    <a:pt x="4559" y="4987"/>
                    <a:pt x="4549" y="4933"/>
                  </a:cubicBezTo>
                  <a:cubicBezTo>
                    <a:pt x="4535" y="4864"/>
                    <a:pt x="4522" y="4800"/>
                    <a:pt x="4508" y="4735"/>
                  </a:cubicBezTo>
                  <a:cubicBezTo>
                    <a:pt x="4473" y="4583"/>
                    <a:pt x="4429" y="4432"/>
                    <a:pt x="4389" y="4283"/>
                  </a:cubicBezTo>
                  <a:cubicBezTo>
                    <a:pt x="4318" y="4035"/>
                    <a:pt x="4222" y="3793"/>
                    <a:pt x="4120" y="3555"/>
                  </a:cubicBezTo>
                  <a:cubicBezTo>
                    <a:pt x="4069" y="3440"/>
                    <a:pt x="4011" y="3330"/>
                    <a:pt x="3953" y="3218"/>
                  </a:cubicBezTo>
                  <a:cubicBezTo>
                    <a:pt x="3886" y="3082"/>
                    <a:pt x="3811" y="2950"/>
                    <a:pt x="3732" y="2820"/>
                  </a:cubicBezTo>
                  <a:cubicBezTo>
                    <a:pt x="3603" y="2613"/>
                    <a:pt x="3473" y="2402"/>
                    <a:pt x="3330" y="2205"/>
                  </a:cubicBezTo>
                  <a:cubicBezTo>
                    <a:pt x="3290" y="2147"/>
                    <a:pt x="3249" y="2093"/>
                    <a:pt x="3208" y="2035"/>
                  </a:cubicBezTo>
                  <a:cubicBezTo>
                    <a:pt x="3167" y="1980"/>
                    <a:pt x="3123" y="1929"/>
                    <a:pt x="3079" y="1878"/>
                  </a:cubicBezTo>
                  <a:cubicBezTo>
                    <a:pt x="2997" y="1776"/>
                    <a:pt x="2906" y="1684"/>
                    <a:pt x="2817" y="1589"/>
                  </a:cubicBezTo>
                  <a:cubicBezTo>
                    <a:pt x="2718" y="1487"/>
                    <a:pt x="2610" y="1388"/>
                    <a:pt x="2501" y="1297"/>
                  </a:cubicBezTo>
                  <a:cubicBezTo>
                    <a:pt x="2409" y="1215"/>
                    <a:pt x="2314" y="1137"/>
                    <a:pt x="2219" y="1058"/>
                  </a:cubicBezTo>
                  <a:cubicBezTo>
                    <a:pt x="2120" y="980"/>
                    <a:pt x="2021" y="898"/>
                    <a:pt x="1919" y="823"/>
                  </a:cubicBezTo>
                  <a:cubicBezTo>
                    <a:pt x="1814" y="746"/>
                    <a:pt x="1712" y="667"/>
                    <a:pt x="1600" y="595"/>
                  </a:cubicBezTo>
                  <a:cubicBezTo>
                    <a:pt x="1545" y="558"/>
                    <a:pt x="1494" y="524"/>
                    <a:pt x="1440" y="490"/>
                  </a:cubicBezTo>
                  <a:cubicBezTo>
                    <a:pt x="1378" y="449"/>
                    <a:pt x="1314" y="415"/>
                    <a:pt x="1249" y="381"/>
                  </a:cubicBezTo>
                  <a:cubicBezTo>
                    <a:pt x="1154" y="324"/>
                    <a:pt x="1052" y="279"/>
                    <a:pt x="950" y="235"/>
                  </a:cubicBezTo>
                  <a:cubicBezTo>
                    <a:pt x="898" y="211"/>
                    <a:pt x="845" y="195"/>
                    <a:pt x="790" y="174"/>
                  </a:cubicBezTo>
                  <a:cubicBezTo>
                    <a:pt x="735" y="154"/>
                    <a:pt x="681" y="140"/>
                    <a:pt x="627" y="119"/>
                  </a:cubicBezTo>
                  <a:cubicBezTo>
                    <a:pt x="490" y="75"/>
                    <a:pt x="355" y="38"/>
                    <a:pt x="218" y="3"/>
                  </a:cubicBezTo>
                  <a:cubicBezTo>
                    <a:pt x="212" y="0"/>
                    <a:pt x="201" y="0"/>
                    <a:pt x="191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27"/>
            <p:cNvSpPr/>
            <p:nvPr/>
          </p:nvSpPr>
          <p:spPr>
            <a:xfrm>
              <a:off x="4011044" y="1599774"/>
              <a:ext cx="39760" cy="38318"/>
            </a:xfrm>
            <a:custGeom>
              <a:avLst/>
              <a:gdLst/>
              <a:ahLst/>
              <a:cxnLst/>
              <a:rect l="l" t="t" r="r" b="b"/>
              <a:pathLst>
                <a:path w="855" h="824" extrusionOk="0">
                  <a:moveTo>
                    <a:pt x="371" y="0"/>
                  </a:moveTo>
                  <a:cubicBezTo>
                    <a:pt x="297" y="11"/>
                    <a:pt x="232" y="38"/>
                    <a:pt x="171" y="85"/>
                  </a:cubicBezTo>
                  <a:cubicBezTo>
                    <a:pt x="89" y="149"/>
                    <a:pt x="32" y="248"/>
                    <a:pt x="18" y="358"/>
                  </a:cubicBezTo>
                  <a:cubicBezTo>
                    <a:pt x="1" y="466"/>
                    <a:pt x="32" y="578"/>
                    <a:pt x="99" y="667"/>
                  </a:cubicBezTo>
                  <a:cubicBezTo>
                    <a:pt x="126" y="691"/>
                    <a:pt x="150" y="718"/>
                    <a:pt x="178" y="741"/>
                  </a:cubicBezTo>
                  <a:cubicBezTo>
                    <a:pt x="236" y="786"/>
                    <a:pt x="300" y="813"/>
                    <a:pt x="371" y="823"/>
                  </a:cubicBezTo>
                  <a:lnTo>
                    <a:pt x="484" y="823"/>
                  </a:lnTo>
                  <a:cubicBezTo>
                    <a:pt x="558" y="813"/>
                    <a:pt x="624" y="786"/>
                    <a:pt x="685" y="738"/>
                  </a:cubicBezTo>
                  <a:cubicBezTo>
                    <a:pt x="770" y="674"/>
                    <a:pt x="824" y="575"/>
                    <a:pt x="838" y="466"/>
                  </a:cubicBezTo>
                  <a:cubicBezTo>
                    <a:pt x="855" y="358"/>
                    <a:pt x="824" y="245"/>
                    <a:pt x="756" y="157"/>
                  </a:cubicBezTo>
                  <a:cubicBezTo>
                    <a:pt x="729" y="133"/>
                    <a:pt x="705" y="105"/>
                    <a:pt x="678" y="82"/>
                  </a:cubicBezTo>
                  <a:cubicBezTo>
                    <a:pt x="620" y="38"/>
                    <a:pt x="555" y="11"/>
                    <a:pt x="48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27"/>
            <p:cNvSpPr/>
            <p:nvPr/>
          </p:nvSpPr>
          <p:spPr>
            <a:xfrm>
              <a:off x="3501706" y="1243520"/>
              <a:ext cx="612856" cy="152900"/>
            </a:xfrm>
            <a:custGeom>
              <a:avLst/>
              <a:gdLst/>
              <a:ahLst/>
              <a:cxnLst/>
              <a:rect l="l" t="t" r="r" b="b"/>
              <a:pathLst>
                <a:path w="13179" h="3288" extrusionOk="0">
                  <a:moveTo>
                    <a:pt x="12957" y="1"/>
                  </a:moveTo>
                  <a:cubicBezTo>
                    <a:pt x="12818" y="11"/>
                    <a:pt x="12675" y="31"/>
                    <a:pt x="12536" y="51"/>
                  </a:cubicBezTo>
                  <a:cubicBezTo>
                    <a:pt x="12403" y="69"/>
                    <a:pt x="12266" y="89"/>
                    <a:pt x="12134" y="109"/>
                  </a:cubicBezTo>
                  <a:cubicBezTo>
                    <a:pt x="12005" y="130"/>
                    <a:pt x="11875" y="157"/>
                    <a:pt x="11746" y="177"/>
                  </a:cubicBezTo>
                  <a:cubicBezTo>
                    <a:pt x="11604" y="205"/>
                    <a:pt x="11461" y="229"/>
                    <a:pt x="11315" y="255"/>
                  </a:cubicBezTo>
                  <a:cubicBezTo>
                    <a:pt x="11168" y="279"/>
                    <a:pt x="11018" y="307"/>
                    <a:pt x="10872" y="331"/>
                  </a:cubicBezTo>
                  <a:cubicBezTo>
                    <a:pt x="10726" y="354"/>
                    <a:pt x="10580" y="381"/>
                    <a:pt x="10437" y="412"/>
                  </a:cubicBezTo>
                  <a:cubicBezTo>
                    <a:pt x="10172" y="460"/>
                    <a:pt x="9906" y="514"/>
                    <a:pt x="9644" y="565"/>
                  </a:cubicBezTo>
                  <a:cubicBezTo>
                    <a:pt x="9345" y="623"/>
                    <a:pt x="9049" y="681"/>
                    <a:pt x="8753" y="739"/>
                  </a:cubicBezTo>
                  <a:cubicBezTo>
                    <a:pt x="8627" y="762"/>
                    <a:pt x="8501" y="789"/>
                    <a:pt x="8372" y="817"/>
                  </a:cubicBezTo>
                  <a:cubicBezTo>
                    <a:pt x="8260" y="838"/>
                    <a:pt x="8148" y="861"/>
                    <a:pt x="8032" y="885"/>
                  </a:cubicBezTo>
                  <a:cubicBezTo>
                    <a:pt x="7735" y="953"/>
                    <a:pt x="7437" y="1021"/>
                    <a:pt x="7140" y="1089"/>
                  </a:cubicBezTo>
                  <a:cubicBezTo>
                    <a:pt x="6845" y="1157"/>
                    <a:pt x="6552" y="1229"/>
                    <a:pt x="6259" y="1300"/>
                  </a:cubicBezTo>
                  <a:cubicBezTo>
                    <a:pt x="6143" y="1327"/>
                    <a:pt x="6028" y="1358"/>
                    <a:pt x="5912" y="1389"/>
                  </a:cubicBezTo>
                  <a:cubicBezTo>
                    <a:pt x="5787" y="1419"/>
                    <a:pt x="5661" y="1450"/>
                    <a:pt x="5539" y="1483"/>
                  </a:cubicBezTo>
                  <a:cubicBezTo>
                    <a:pt x="5253" y="1562"/>
                    <a:pt x="4970" y="1637"/>
                    <a:pt x="4685" y="1715"/>
                  </a:cubicBezTo>
                  <a:cubicBezTo>
                    <a:pt x="4396" y="1797"/>
                    <a:pt x="4107" y="1875"/>
                    <a:pt x="3813" y="1957"/>
                  </a:cubicBezTo>
                  <a:cubicBezTo>
                    <a:pt x="3551" y="2031"/>
                    <a:pt x="3290" y="2100"/>
                    <a:pt x="3025" y="2167"/>
                  </a:cubicBezTo>
                  <a:cubicBezTo>
                    <a:pt x="2490" y="2310"/>
                    <a:pt x="1956" y="2457"/>
                    <a:pt x="1422" y="2603"/>
                  </a:cubicBezTo>
                  <a:cubicBezTo>
                    <a:pt x="980" y="2722"/>
                    <a:pt x="538" y="2851"/>
                    <a:pt x="106" y="3008"/>
                  </a:cubicBezTo>
                  <a:cubicBezTo>
                    <a:pt x="31" y="3035"/>
                    <a:pt x="0" y="3130"/>
                    <a:pt x="31" y="3202"/>
                  </a:cubicBezTo>
                  <a:cubicBezTo>
                    <a:pt x="48" y="3235"/>
                    <a:pt x="75" y="3263"/>
                    <a:pt x="109" y="3276"/>
                  </a:cubicBezTo>
                  <a:cubicBezTo>
                    <a:pt x="127" y="3284"/>
                    <a:pt x="145" y="3288"/>
                    <a:pt x="163" y="3288"/>
                  </a:cubicBezTo>
                  <a:cubicBezTo>
                    <a:pt x="183" y="3288"/>
                    <a:pt x="203" y="3283"/>
                    <a:pt x="225" y="3276"/>
                  </a:cubicBezTo>
                  <a:cubicBezTo>
                    <a:pt x="354" y="3229"/>
                    <a:pt x="487" y="3185"/>
                    <a:pt x="623" y="3141"/>
                  </a:cubicBezTo>
                  <a:cubicBezTo>
                    <a:pt x="670" y="3124"/>
                    <a:pt x="722" y="3110"/>
                    <a:pt x="769" y="3092"/>
                  </a:cubicBezTo>
                  <a:cubicBezTo>
                    <a:pt x="827" y="3075"/>
                    <a:pt x="882" y="3059"/>
                    <a:pt x="939" y="3042"/>
                  </a:cubicBezTo>
                  <a:cubicBezTo>
                    <a:pt x="1457" y="2896"/>
                    <a:pt x="1980" y="2756"/>
                    <a:pt x="2501" y="2620"/>
                  </a:cubicBezTo>
                  <a:cubicBezTo>
                    <a:pt x="3066" y="2467"/>
                    <a:pt x="3633" y="2324"/>
                    <a:pt x="4198" y="2171"/>
                  </a:cubicBezTo>
                  <a:cubicBezTo>
                    <a:pt x="4722" y="2028"/>
                    <a:pt x="5242" y="1888"/>
                    <a:pt x="5770" y="1756"/>
                  </a:cubicBezTo>
                  <a:cubicBezTo>
                    <a:pt x="5933" y="1715"/>
                    <a:pt x="6096" y="1674"/>
                    <a:pt x="6263" y="1634"/>
                  </a:cubicBezTo>
                  <a:cubicBezTo>
                    <a:pt x="6402" y="1599"/>
                    <a:pt x="6542" y="1569"/>
                    <a:pt x="6681" y="1535"/>
                  </a:cubicBezTo>
                  <a:cubicBezTo>
                    <a:pt x="6960" y="1470"/>
                    <a:pt x="7236" y="1409"/>
                    <a:pt x="7515" y="1348"/>
                  </a:cubicBezTo>
                  <a:cubicBezTo>
                    <a:pt x="7647" y="1320"/>
                    <a:pt x="7784" y="1290"/>
                    <a:pt x="7916" y="1263"/>
                  </a:cubicBezTo>
                  <a:cubicBezTo>
                    <a:pt x="8025" y="1238"/>
                    <a:pt x="8137" y="1211"/>
                    <a:pt x="8246" y="1191"/>
                  </a:cubicBezTo>
                  <a:cubicBezTo>
                    <a:pt x="8552" y="1130"/>
                    <a:pt x="8858" y="1072"/>
                    <a:pt x="9168" y="1014"/>
                  </a:cubicBezTo>
                  <a:cubicBezTo>
                    <a:pt x="9434" y="967"/>
                    <a:pt x="9699" y="916"/>
                    <a:pt x="9964" y="865"/>
                  </a:cubicBezTo>
                  <a:cubicBezTo>
                    <a:pt x="10120" y="838"/>
                    <a:pt x="10274" y="807"/>
                    <a:pt x="10430" y="780"/>
                  </a:cubicBezTo>
                  <a:cubicBezTo>
                    <a:pt x="10552" y="756"/>
                    <a:pt x="10671" y="732"/>
                    <a:pt x="10794" y="715"/>
                  </a:cubicBezTo>
                  <a:cubicBezTo>
                    <a:pt x="11066" y="671"/>
                    <a:pt x="11338" y="626"/>
                    <a:pt x="11610" y="579"/>
                  </a:cubicBezTo>
                  <a:cubicBezTo>
                    <a:pt x="11893" y="531"/>
                    <a:pt x="12175" y="477"/>
                    <a:pt x="12461" y="436"/>
                  </a:cubicBezTo>
                  <a:cubicBezTo>
                    <a:pt x="12552" y="426"/>
                    <a:pt x="12644" y="412"/>
                    <a:pt x="12736" y="398"/>
                  </a:cubicBezTo>
                  <a:cubicBezTo>
                    <a:pt x="12828" y="385"/>
                    <a:pt x="12920" y="371"/>
                    <a:pt x="13012" y="361"/>
                  </a:cubicBezTo>
                  <a:cubicBezTo>
                    <a:pt x="13111" y="351"/>
                    <a:pt x="13178" y="249"/>
                    <a:pt x="13165" y="153"/>
                  </a:cubicBezTo>
                  <a:cubicBezTo>
                    <a:pt x="13158" y="109"/>
                    <a:pt x="13134" y="65"/>
                    <a:pt x="13093" y="38"/>
                  </a:cubicBezTo>
                  <a:cubicBezTo>
                    <a:pt x="13059" y="11"/>
                    <a:pt x="13022" y="1"/>
                    <a:pt x="12981" y="1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27"/>
            <p:cNvSpPr/>
            <p:nvPr/>
          </p:nvSpPr>
          <p:spPr>
            <a:xfrm>
              <a:off x="3558346" y="1326248"/>
              <a:ext cx="218841" cy="177221"/>
            </a:xfrm>
            <a:custGeom>
              <a:avLst/>
              <a:gdLst/>
              <a:ahLst/>
              <a:cxnLst/>
              <a:rect l="l" t="t" r="r" b="b"/>
              <a:pathLst>
                <a:path w="4706" h="3811" extrusionOk="0">
                  <a:moveTo>
                    <a:pt x="4129" y="1"/>
                  </a:moveTo>
                  <a:cubicBezTo>
                    <a:pt x="4120" y="1"/>
                    <a:pt x="4113" y="1"/>
                    <a:pt x="4106" y="4"/>
                  </a:cubicBezTo>
                  <a:cubicBezTo>
                    <a:pt x="4018" y="15"/>
                    <a:pt x="3950" y="103"/>
                    <a:pt x="3966" y="191"/>
                  </a:cubicBezTo>
                  <a:cubicBezTo>
                    <a:pt x="3977" y="249"/>
                    <a:pt x="3991" y="304"/>
                    <a:pt x="4000" y="362"/>
                  </a:cubicBezTo>
                  <a:cubicBezTo>
                    <a:pt x="4011" y="419"/>
                    <a:pt x="4018" y="477"/>
                    <a:pt x="4027" y="535"/>
                  </a:cubicBezTo>
                  <a:cubicBezTo>
                    <a:pt x="4041" y="593"/>
                    <a:pt x="4055" y="647"/>
                    <a:pt x="4068" y="701"/>
                  </a:cubicBezTo>
                  <a:cubicBezTo>
                    <a:pt x="4079" y="759"/>
                    <a:pt x="4093" y="817"/>
                    <a:pt x="4103" y="878"/>
                  </a:cubicBezTo>
                  <a:cubicBezTo>
                    <a:pt x="4126" y="1001"/>
                    <a:pt x="4154" y="1127"/>
                    <a:pt x="4178" y="1249"/>
                  </a:cubicBezTo>
                  <a:cubicBezTo>
                    <a:pt x="4201" y="1371"/>
                    <a:pt x="4232" y="1491"/>
                    <a:pt x="4256" y="1613"/>
                  </a:cubicBezTo>
                  <a:cubicBezTo>
                    <a:pt x="4272" y="1705"/>
                    <a:pt x="4289" y="1800"/>
                    <a:pt x="4303" y="1896"/>
                  </a:cubicBezTo>
                  <a:cubicBezTo>
                    <a:pt x="4310" y="1940"/>
                    <a:pt x="4313" y="1987"/>
                    <a:pt x="4317" y="2035"/>
                  </a:cubicBezTo>
                  <a:cubicBezTo>
                    <a:pt x="4324" y="2092"/>
                    <a:pt x="4330" y="2147"/>
                    <a:pt x="4334" y="2205"/>
                  </a:cubicBezTo>
                  <a:cubicBezTo>
                    <a:pt x="4330" y="2256"/>
                    <a:pt x="4327" y="2304"/>
                    <a:pt x="4321" y="2348"/>
                  </a:cubicBezTo>
                  <a:cubicBezTo>
                    <a:pt x="4310" y="2398"/>
                    <a:pt x="4303" y="2450"/>
                    <a:pt x="4293" y="2501"/>
                  </a:cubicBezTo>
                  <a:cubicBezTo>
                    <a:pt x="4286" y="2528"/>
                    <a:pt x="4276" y="2552"/>
                    <a:pt x="4266" y="2576"/>
                  </a:cubicBezTo>
                  <a:cubicBezTo>
                    <a:pt x="4256" y="2586"/>
                    <a:pt x="4249" y="2599"/>
                    <a:pt x="4239" y="2610"/>
                  </a:cubicBezTo>
                  <a:cubicBezTo>
                    <a:pt x="4208" y="2634"/>
                    <a:pt x="4178" y="2657"/>
                    <a:pt x="4143" y="2674"/>
                  </a:cubicBezTo>
                  <a:cubicBezTo>
                    <a:pt x="4035" y="2736"/>
                    <a:pt x="3922" y="2790"/>
                    <a:pt x="3807" y="2838"/>
                  </a:cubicBezTo>
                  <a:cubicBezTo>
                    <a:pt x="3688" y="2885"/>
                    <a:pt x="3569" y="2929"/>
                    <a:pt x="3449" y="2974"/>
                  </a:cubicBezTo>
                  <a:cubicBezTo>
                    <a:pt x="3211" y="3062"/>
                    <a:pt x="2966" y="3144"/>
                    <a:pt x="2725" y="3222"/>
                  </a:cubicBezTo>
                  <a:cubicBezTo>
                    <a:pt x="2674" y="3239"/>
                    <a:pt x="2623" y="3252"/>
                    <a:pt x="2572" y="3270"/>
                  </a:cubicBezTo>
                  <a:cubicBezTo>
                    <a:pt x="2385" y="3317"/>
                    <a:pt x="2195" y="3368"/>
                    <a:pt x="2000" y="3399"/>
                  </a:cubicBezTo>
                  <a:cubicBezTo>
                    <a:pt x="1898" y="3416"/>
                    <a:pt x="1796" y="3433"/>
                    <a:pt x="1694" y="3443"/>
                  </a:cubicBezTo>
                  <a:cubicBezTo>
                    <a:pt x="1639" y="3450"/>
                    <a:pt x="1586" y="3453"/>
                    <a:pt x="1534" y="3460"/>
                  </a:cubicBezTo>
                  <a:cubicBezTo>
                    <a:pt x="1490" y="3464"/>
                    <a:pt x="1446" y="3464"/>
                    <a:pt x="1402" y="3467"/>
                  </a:cubicBezTo>
                  <a:cubicBezTo>
                    <a:pt x="1337" y="3467"/>
                    <a:pt x="1276" y="3464"/>
                    <a:pt x="1215" y="3460"/>
                  </a:cubicBezTo>
                  <a:cubicBezTo>
                    <a:pt x="1146" y="3457"/>
                    <a:pt x="1085" y="3447"/>
                    <a:pt x="1021" y="3433"/>
                  </a:cubicBezTo>
                  <a:cubicBezTo>
                    <a:pt x="994" y="3426"/>
                    <a:pt x="970" y="3419"/>
                    <a:pt x="942" y="3412"/>
                  </a:cubicBezTo>
                  <a:cubicBezTo>
                    <a:pt x="901" y="3403"/>
                    <a:pt x="864" y="3389"/>
                    <a:pt x="823" y="3372"/>
                  </a:cubicBezTo>
                  <a:cubicBezTo>
                    <a:pt x="817" y="3365"/>
                    <a:pt x="813" y="3354"/>
                    <a:pt x="807" y="3348"/>
                  </a:cubicBezTo>
                  <a:cubicBezTo>
                    <a:pt x="769" y="3273"/>
                    <a:pt x="749" y="3191"/>
                    <a:pt x="725" y="3113"/>
                  </a:cubicBezTo>
                  <a:cubicBezTo>
                    <a:pt x="701" y="3028"/>
                    <a:pt x="674" y="2946"/>
                    <a:pt x="650" y="2865"/>
                  </a:cubicBezTo>
                  <a:cubicBezTo>
                    <a:pt x="626" y="2780"/>
                    <a:pt x="603" y="2692"/>
                    <a:pt x="578" y="2603"/>
                  </a:cubicBezTo>
                  <a:cubicBezTo>
                    <a:pt x="551" y="2505"/>
                    <a:pt x="524" y="2406"/>
                    <a:pt x="496" y="2307"/>
                  </a:cubicBezTo>
                  <a:cubicBezTo>
                    <a:pt x="473" y="2222"/>
                    <a:pt x="456" y="2137"/>
                    <a:pt x="439" y="2052"/>
                  </a:cubicBezTo>
                  <a:cubicBezTo>
                    <a:pt x="422" y="1957"/>
                    <a:pt x="408" y="1865"/>
                    <a:pt x="391" y="1773"/>
                  </a:cubicBezTo>
                  <a:cubicBezTo>
                    <a:pt x="361" y="1572"/>
                    <a:pt x="327" y="1371"/>
                    <a:pt x="292" y="1171"/>
                  </a:cubicBezTo>
                  <a:cubicBezTo>
                    <a:pt x="283" y="1102"/>
                    <a:pt x="222" y="1050"/>
                    <a:pt x="151" y="1050"/>
                  </a:cubicBezTo>
                  <a:cubicBezTo>
                    <a:pt x="145" y="1050"/>
                    <a:pt x="139" y="1051"/>
                    <a:pt x="133" y="1051"/>
                  </a:cubicBezTo>
                  <a:cubicBezTo>
                    <a:pt x="55" y="1062"/>
                    <a:pt x="0" y="1137"/>
                    <a:pt x="14" y="1215"/>
                  </a:cubicBezTo>
                  <a:cubicBezTo>
                    <a:pt x="55" y="1480"/>
                    <a:pt x="99" y="1745"/>
                    <a:pt x="126" y="2015"/>
                  </a:cubicBezTo>
                  <a:cubicBezTo>
                    <a:pt x="140" y="2130"/>
                    <a:pt x="154" y="2243"/>
                    <a:pt x="177" y="2358"/>
                  </a:cubicBezTo>
                  <a:cubicBezTo>
                    <a:pt x="187" y="2412"/>
                    <a:pt x="204" y="2470"/>
                    <a:pt x="221" y="2528"/>
                  </a:cubicBezTo>
                  <a:cubicBezTo>
                    <a:pt x="235" y="2590"/>
                    <a:pt x="252" y="2651"/>
                    <a:pt x="265" y="2712"/>
                  </a:cubicBezTo>
                  <a:cubicBezTo>
                    <a:pt x="279" y="2773"/>
                    <a:pt x="292" y="2834"/>
                    <a:pt x="303" y="2896"/>
                  </a:cubicBezTo>
                  <a:cubicBezTo>
                    <a:pt x="317" y="2954"/>
                    <a:pt x="333" y="3011"/>
                    <a:pt x="347" y="3072"/>
                  </a:cubicBezTo>
                  <a:cubicBezTo>
                    <a:pt x="361" y="3130"/>
                    <a:pt x="378" y="3188"/>
                    <a:pt x="394" y="3249"/>
                  </a:cubicBezTo>
                  <a:cubicBezTo>
                    <a:pt x="405" y="3290"/>
                    <a:pt x="415" y="3328"/>
                    <a:pt x="429" y="3368"/>
                  </a:cubicBezTo>
                  <a:cubicBezTo>
                    <a:pt x="435" y="3395"/>
                    <a:pt x="443" y="3423"/>
                    <a:pt x="452" y="3447"/>
                  </a:cubicBezTo>
                  <a:cubicBezTo>
                    <a:pt x="473" y="3497"/>
                    <a:pt x="496" y="3541"/>
                    <a:pt x="531" y="3582"/>
                  </a:cubicBezTo>
                  <a:cubicBezTo>
                    <a:pt x="592" y="3664"/>
                    <a:pt x="680" y="3709"/>
                    <a:pt x="776" y="3736"/>
                  </a:cubicBezTo>
                  <a:cubicBezTo>
                    <a:pt x="830" y="3753"/>
                    <a:pt x="884" y="3763"/>
                    <a:pt x="936" y="3773"/>
                  </a:cubicBezTo>
                  <a:cubicBezTo>
                    <a:pt x="1000" y="3790"/>
                    <a:pt x="1068" y="3804"/>
                    <a:pt x="1133" y="3804"/>
                  </a:cubicBezTo>
                  <a:cubicBezTo>
                    <a:pt x="1201" y="3807"/>
                    <a:pt x="1269" y="3811"/>
                    <a:pt x="1337" y="3811"/>
                  </a:cubicBezTo>
                  <a:cubicBezTo>
                    <a:pt x="1415" y="3811"/>
                    <a:pt x="1493" y="3804"/>
                    <a:pt x="1575" y="3800"/>
                  </a:cubicBezTo>
                  <a:cubicBezTo>
                    <a:pt x="1633" y="3797"/>
                    <a:pt x="1691" y="3790"/>
                    <a:pt x="1749" y="3783"/>
                  </a:cubicBezTo>
                  <a:cubicBezTo>
                    <a:pt x="1807" y="3777"/>
                    <a:pt x="1864" y="3766"/>
                    <a:pt x="1922" y="3759"/>
                  </a:cubicBezTo>
                  <a:cubicBezTo>
                    <a:pt x="2048" y="3739"/>
                    <a:pt x="2170" y="3719"/>
                    <a:pt x="2297" y="3688"/>
                  </a:cubicBezTo>
                  <a:cubicBezTo>
                    <a:pt x="2432" y="3657"/>
                    <a:pt x="2569" y="3623"/>
                    <a:pt x="2705" y="3582"/>
                  </a:cubicBezTo>
                  <a:cubicBezTo>
                    <a:pt x="2831" y="3546"/>
                    <a:pt x="2956" y="3508"/>
                    <a:pt x="3079" y="3467"/>
                  </a:cubicBezTo>
                  <a:cubicBezTo>
                    <a:pt x="3320" y="3389"/>
                    <a:pt x="3558" y="3304"/>
                    <a:pt x="3796" y="3215"/>
                  </a:cubicBezTo>
                  <a:cubicBezTo>
                    <a:pt x="3912" y="3171"/>
                    <a:pt x="4032" y="3123"/>
                    <a:pt x="4147" y="3069"/>
                  </a:cubicBezTo>
                  <a:cubicBezTo>
                    <a:pt x="4215" y="3035"/>
                    <a:pt x="4280" y="3001"/>
                    <a:pt x="4347" y="2960"/>
                  </a:cubicBezTo>
                  <a:cubicBezTo>
                    <a:pt x="4395" y="2929"/>
                    <a:pt x="4443" y="2899"/>
                    <a:pt x="4484" y="2858"/>
                  </a:cubicBezTo>
                  <a:cubicBezTo>
                    <a:pt x="4514" y="2827"/>
                    <a:pt x="4548" y="2797"/>
                    <a:pt x="4569" y="2759"/>
                  </a:cubicBezTo>
                  <a:cubicBezTo>
                    <a:pt x="4583" y="2736"/>
                    <a:pt x="4596" y="2715"/>
                    <a:pt x="4606" y="2692"/>
                  </a:cubicBezTo>
                  <a:cubicBezTo>
                    <a:pt x="4616" y="2668"/>
                    <a:pt x="4627" y="2640"/>
                    <a:pt x="4633" y="2613"/>
                  </a:cubicBezTo>
                  <a:cubicBezTo>
                    <a:pt x="4657" y="2532"/>
                    <a:pt x="4674" y="2447"/>
                    <a:pt x="4685" y="2362"/>
                  </a:cubicBezTo>
                  <a:cubicBezTo>
                    <a:pt x="4691" y="2331"/>
                    <a:pt x="4694" y="2301"/>
                    <a:pt x="4698" y="2269"/>
                  </a:cubicBezTo>
                  <a:cubicBezTo>
                    <a:pt x="4705" y="2198"/>
                    <a:pt x="4694" y="2123"/>
                    <a:pt x="4688" y="2052"/>
                  </a:cubicBezTo>
                  <a:cubicBezTo>
                    <a:pt x="4681" y="1994"/>
                    <a:pt x="4677" y="1940"/>
                    <a:pt x="4671" y="1885"/>
                  </a:cubicBezTo>
                  <a:cubicBezTo>
                    <a:pt x="4660" y="1820"/>
                    <a:pt x="4650" y="1759"/>
                    <a:pt x="4640" y="1695"/>
                  </a:cubicBezTo>
                  <a:cubicBezTo>
                    <a:pt x="4616" y="1572"/>
                    <a:pt x="4586" y="1450"/>
                    <a:pt x="4555" y="1331"/>
                  </a:cubicBezTo>
                  <a:cubicBezTo>
                    <a:pt x="4528" y="1215"/>
                    <a:pt x="4497" y="1100"/>
                    <a:pt x="4473" y="980"/>
                  </a:cubicBezTo>
                  <a:cubicBezTo>
                    <a:pt x="4440" y="838"/>
                    <a:pt x="4412" y="691"/>
                    <a:pt x="4371" y="549"/>
                  </a:cubicBezTo>
                  <a:cubicBezTo>
                    <a:pt x="4354" y="480"/>
                    <a:pt x="4341" y="409"/>
                    <a:pt x="4327" y="341"/>
                  </a:cubicBezTo>
                  <a:cubicBezTo>
                    <a:pt x="4324" y="307"/>
                    <a:pt x="4317" y="276"/>
                    <a:pt x="4313" y="242"/>
                  </a:cubicBezTo>
                  <a:cubicBezTo>
                    <a:pt x="4310" y="225"/>
                    <a:pt x="4307" y="211"/>
                    <a:pt x="4303" y="194"/>
                  </a:cubicBezTo>
                  <a:cubicBezTo>
                    <a:pt x="4300" y="164"/>
                    <a:pt x="4289" y="133"/>
                    <a:pt x="4280" y="99"/>
                  </a:cubicBezTo>
                  <a:cubicBezTo>
                    <a:pt x="4269" y="72"/>
                    <a:pt x="4252" y="51"/>
                    <a:pt x="4228" y="35"/>
                  </a:cubicBezTo>
                  <a:cubicBezTo>
                    <a:pt x="4201" y="10"/>
                    <a:pt x="4164" y="1"/>
                    <a:pt x="4129" y="1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27"/>
            <p:cNvSpPr/>
            <p:nvPr/>
          </p:nvSpPr>
          <p:spPr>
            <a:xfrm>
              <a:off x="3813922" y="1262354"/>
              <a:ext cx="216330" cy="184987"/>
            </a:xfrm>
            <a:custGeom>
              <a:avLst/>
              <a:gdLst/>
              <a:ahLst/>
              <a:cxnLst/>
              <a:rect l="l" t="t" r="r" b="b"/>
              <a:pathLst>
                <a:path w="4652" h="3978" extrusionOk="0">
                  <a:moveTo>
                    <a:pt x="4205" y="1844"/>
                  </a:moveTo>
                  <a:cubicBezTo>
                    <a:pt x="4205" y="1856"/>
                    <a:pt x="4205" y="1868"/>
                    <a:pt x="4207" y="1881"/>
                  </a:cubicBezTo>
                  <a:lnTo>
                    <a:pt x="4207" y="1881"/>
                  </a:lnTo>
                  <a:cubicBezTo>
                    <a:pt x="4206" y="1869"/>
                    <a:pt x="4205" y="1856"/>
                    <a:pt x="4205" y="1844"/>
                  </a:cubicBezTo>
                  <a:close/>
                  <a:moveTo>
                    <a:pt x="4274" y="1"/>
                  </a:moveTo>
                  <a:cubicBezTo>
                    <a:pt x="4243" y="1"/>
                    <a:pt x="4210" y="7"/>
                    <a:pt x="4178" y="21"/>
                  </a:cubicBezTo>
                  <a:cubicBezTo>
                    <a:pt x="4138" y="37"/>
                    <a:pt x="4114" y="62"/>
                    <a:pt x="4087" y="95"/>
                  </a:cubicBezTo>
                  <a:cubicBezTo>
                    <a:pt x="4056" y="130"/>
                    <a:pt x="4046" y="174"/>
                    <a:pt x="4039" y="218"/>
                  </a:cubicBezTo>
                  <a:cubicBezTo>
                    <a:pt x="4036" y="242"/>
                    <a:pt x="4039" y="303"/>
                    <a:pt x="4039" y="307"/>
                  </a:cubicBezTo>
                  <a:lnTo>
                    <a:pt x="4039" y="327"/>
                  </a:lnTo>
                  <a:cubicBezTo>
                    <a:pt x="4042" y="354"/>
                    <a:pt x="4049" y="384"/>
                    <a:pt x="4053" y="412"/>
                  </a:cubicBezTo>
                  <a:cubicBezTo>
                    <a:pt x="4063" y="470"/>
                    <a:pt x="4080" y="527"/>
                    <a:pt x="4094" y="585"/>
                  </a:cubicBezTo>
                  <a:cubicBezTo>
                    <a:pt x="4117" y="698"/>
                    <a:pt x="4128" y="813"/>
                    <a:pt x="4141" y="926"/>
                  </a:cubicBezTo>
                  <a:cubicBezTo>
                    <a:pt x="4148" y="987"/>
                    <a:pt x="4158" y="1048"/>
                    <a:pt x="4165" y="1109"/>
                  </a:cubicBezTo>
                  <a:cubicBezTo>
                    <a:pt x="4169" y="1167"/>
                    <a:pt x="4175" y="1229"/>
                    <a:pt x="4178" y="1290"/>
                  </a:cubicBezTo>
                  <a:cubicBezTo>
                    <a:pt x="4185" y="1416"/>
                    <a:pt x="4192" y="1545"/>
                    <a:pt x="4199" y="1670"/>
                  </a:cubicBezTo>
                  <a:cubicBezTo>
                    <a:pt x="4202" y="1749"/>
                    <a:pt x="4205" y="1824"/>
                    <a:pt x="4210" y="1902"/>
                  </a:cubicBezTo>
                  <a:cubicBezTo>
                    <a:pt x="4208" y="1895"/>
                    <a:pt x="4207" y="1888"/>
                    <a:pt x="4207" y="1881"/>
                  </a:cubicBezTo>
                  <a:lnTo>
                    <a:pt x="4207" y="1881"/>
                  </a:lnTo>
                  <a:cubicBezTo>
                    <a:pt x="4208" y="1905"/>
                    <a:pt x="4210" y="1928"/>
                    <a:pt x="4210" y="1953"/>
                  </a:cubicBezTo>
                  <a:cubicBezTo>
                    <a:pt x="4205" y="2089"/>
                    <a:pt x="4196" y="2221"/>
                    <a:pt x="4189" y="2358"/>
                  </a:cubicBezTo>
                  <a:cubicBezTo>
                    <a:pt x="4185" y="2422"/>
                    <a:pt x="4182" y="2487"/>
                    <a:pt x="4175" y="2552"/>
                  </a:cubicBezTo>
                  <a:cubicBezTo>
                    <a:pt x="4169" y="2603"/>
                    <a:pt x="4158" y="2654"/>
                    <a:pt x="4148" y="2705"/>
                  </a:cubicBezTo>
                  <a:cubicBezTo>
                    <a:pt x="4124" y="2776"/>
                    <a:pt x="4100" y="2847"/>
                    <a:pt x="4067" y="2915"/>
                  </a:cubicBezTo>
                  <a:cubicBezTo>
                    <a:pt x="4063" y="2923"/>
                    <a:pt x="4059" y="2926"/>
                    <a:pt x="4056" y="2932"/>
                  </a:cubicBezTo>
                  <a:cubicBezTo>
                    <a:pt x="4029" y="2953"/>
                    <a:pt x="4001" y="2973"/>
                    <a:pt x="3974" y="2990"/>
                  </a:cubicBezTo>
                  <a:cubicBezTo>
                    <a:pt x="3896" y="3034"/>
                    <a:pt x="3814" y="3069"/>
                    <a:pt x="3733" y="3096"/>
                  </a:cubicBezTo>
                  <a:cubicBezTo>
                    <a:pt x="3638" y="3130"/>
                    <a:pt x="3543" y="3160"/>
                    <a:pt x="3444" y="3191"/>
                  </a:cubicBezTo>
                  <a:cubicBezTo>
                    <a:pt x="3257" y="3252"/>
                    <a:pt x="3067" y="3310"/>
                    <a:pt x="2876" y="3372"/>
                  </a:cubicBezTo>
                  <a:cubicBezTo>
                    <a:pt x="2675" y="3422"/>
                    <a:pt x="2471" y="3470"/>
                    <a:pt x="2266" y="3507"/>
                  </a:cubicBezTo>
                  <a:cubicBezTo>
                    <a:pt x="2155" y="3528"/>
                    <a:pt x="2042" y="3545"/>
                    <a:pt x="1930" y="3559"/>
                  </a:cubicBezTo>
                  <a:cubicBezTo>
                    <a:pt x="1828" y="3572"/>
                    <a:pt x="1726" y="3579"/>
                    <a:pt x="1624" y="3582"/>
                  </a:cubicBezTo>
                  <a:cubicBezTo>
                    <a:pt x="1457" y="3579"/>
                    <a:pt x="1284" y="3576"/>
                    <a:pt x="1117" y="3538"/>
                  </a:cubicBezTo>
                  <a:cubicBezTo>
                    <a:pt x="1087" y="3528"/>
                    <a:pt x="1056" y="3518"/>
                    <a:pt x="1026" y="3504"/>
                  </a:cubicBezTo>
                  <a:cubicBezTo>
                    <a:pt x="1018" y="3497"/>
                    <a:pt x="1008" y="3494"/>
                    <a:pt x="1001" y="3487"/>
                  </a:cubicBezTo>
                  <a:cubicBezTo>
                    <a:pt x="991" y="3474"/>
                    <a:pt x="981" y="3457"/>
                    <a:pt x="971" y="3439"/>
                  </a:cubicBezTo>
                  <a:cubicBezTo>
                    <a:pt x="869" y="3259"/>
                    <a:pt x="817" y="3052"/>
                    <a:pt x="756" y="2851"/>
                  </a:cubicBezTo>
                  <a:cubicBezTo>
                    <a:pt x="729" y="2745"/>
                    <a:pt x="699" y="2640"/>
                    <a:pt x="671" y="2532"/>
                  </a:cubicBezTo>
                  <a:cubicBezTo>
                    <a:pt x="644" y="2405"/>
                    <a:pt x="617" y="2279"/>
                    <a:pt x="586" y="2154"/>
                  </a:cubicBezTo>
                  <a:cubicBezTo>
                    <a:pt x="556" y="2031"/>
                    <a:pt x="528" y="1905"/>
                    <a:pt x="501" y="1783"/>
                  </a:cubicBezTo>
                  <a:cubicBezTo>
                    <a:pt x="474" y="1667"/>
                    <a:pt x="443" y="1555"/>
                    <a:pt x="413" y="1439"/>
                  </a:cubicBezTo>
                  <a:cubicBezTo>
                    <a:pt x="385" y="1340"/>
                    <a:pt x="368" y="1235"/>
                    <a:pt x="352" y="1133"/>
                  </a:cubicBezTo>
                  <a:cubicBezTo>
                    <a:pt x="336" y="1050"/>
                    <a:pt x="267" y="988"/>
                    <a:pt x="183" y="988"/>
                  </a:cubicBezTo>
                  <a:cubicBezTo>
                    <a:pt x="175" y="988"/>
                    <a:pt x="166" y="989"/>
                    <a:pt x="158" y="990"/>
                  </a:cubicBezTo>
                  <a:cubicBezTo>
                    <a:pt x="70" y="1004"/>
                    <a:pt x="1" y="1092"/>
                    <a:pt x="18" y="1184"/>
                  </a:cubicBezTo>
                  <a:cubicBezTo>
                    <a:pt x="42" y="1310"/>
                    <a:pt x="62" y="1439"/>
                    <a:pt x="93" y="1565"/>
                  </a:cubicBezTo>
                  <a:cubicBezTo>
                    <a:pt x="123" y="1684"/>
                    <a:pt x="148" y="1803"/>
                    <a:pt x="172" y="1923"/>
                  </a:cubicBezTo>
                  <a:cubicBezTo>
                    <a:pt x="222" y="2160"/>
                    <a:pt x="263" y="2405"/>
                    <a:pt x="314" y="2643"/>
                  </a:cubicBezTo>
                  <a:cubicBezTo>
                    <a:pt x="345" y="2772"/>
                    <a:pt x="376" y="2899"/>
                    <a:pt x="409" y="3028"/>
                  </a:cubicBezTo>
                  <a:cubicBezTo>
                    <a:pt x="440" y="3154"/>
                    <a:pt x="470" y="3279"/>
                    <a:pt x="515" y="3405"/>
                  </a:cubicBezTo>
                  <a:cubicBezTo>
                    <a:pt x="532" y="3457"/>
                    <a:pt x="552" y="3511"/>
                    <a:pt x="580" y="3559"/>
                  </a:cubicBezTo>
                  <a:cubicBezTo>
                    <a:pt x="600" y="3596"/>
                    <a:pt x="621" y="3634"/>
                    <a:pt x="641" y="3667"/>
                  </a:cubicBezTo>
                  <a:cubicBezTo>
                    <a:pt x="654" y="3691"/>
                    <a:pt x="668" y="3711"/>
                    <a:pt x="685" y="3732"/>
                  </a:cubicBezTo>
                  <a:cubicBezTo>
                    <a:pt x="709" y="3759"/>
                    <a:pt x="732" y="3783"/>
                    <a:pt x="760" y="3804"/>
                  </a:cubicBezTo>
                  <a:cubicBezTo>
                    <a:pt x="773" y="3817"/>
                    <a:pt x="790" y="3824"/>
                    <a:pt x="808" y="3834"/>
                  </a:cubicBezTo>
                  <a:cubicBezTo>
                    <a:pt x="848" y="3858"/>
                    <a:pt x="886" y="3879"/>
                    <a:pt x="933" y="3895"/>
                  </a:cubicBezTo>
                  <a:cubicBezTo>
                    <a:pt x="991" y="3912"/>
                    <a:pt x="1049" y="3926"/>
                    <a:pt x="1110" y="3940"/>
                  </a:cubicBezTo>
                  <a:cubicBezTo>
                    <a:pt x="1195" y="3956"/>
                    <a:pt x="1284" y="3960"/>
                    <a:pt x="1373" y="3970"/>
                  </a:cubicBezTo>
                  <a:cubicBezTo>
                    <a:pt x="1441" y="3975"/>
                    <a:pt x="1511" y="3978"/>
                    <a:pt x="1580" y="3978"/>
                  </a:cubicBezTo>
                  <a:cubicBezTo>
                    <a:pt x="1782" y="3978"/>
                    <a:pt x="1985" y="3958"/>
                    <a:pt x="2185" y="3932"/>
                  </a:cubicBezTo>
                  <a:cubicBezTo>
                    <a:pt x="2304" y="3915"/>
                    <a:pt x="2423" y="3892"/>
                    <a:pt x="2539" y="3871"/>
                  </a:cubicBezTo>
                  <a:cubicBezTo>
                    <a:pt x="2668" y="3844"/>
                    <a:pt x="2794" y="3821"/>
                    <a:pt x="2920" y="3786"/>
                  </a:cubicBezTo>
                  <a:cubicBezTo>
                    <a:pt x="3056" y="3752"/>
                    <a:pt x="3185" y="3711"/>
                    <a:pt x="3318" y="3670"/>
                  </a:cubicBezTo>
                  <a:cubicBezTo>
                    <a:pt x="3437" y="3634"/>
                    <a:pt x="3556" y="3599"/>
                    <a:pt x="3675" y="3562"/>
                  </a:cubicBezTo>
                  <a:cubicBezTo>
                    <a:pt x="3791" y="3524"/>
                    <a:pt x="3910" y="3487"/>
                    <a:pt x="4022" y="3436"/>
                  </a:cubicBezTo>
                  <a:cubicBezTo>
                    <a:pt x="4090" y="3405"/>
                    <a:pt x="4155" y="3372"/>
                    <a:pt x="4216" y="3331"/>
                  </a:cubicBezTo>
                  <a:cubicBezTo>
                    <a:pt x="4287" y="3287"/>
                    <a:pt x="4356" y="3235"/>
                    <a:pt x="4403" y="3171"/>
                  </a:cubicBezTo>
                  <a:cubicBezTo>
                    <a:pt x="4434" y="3130"/>
                    <a:pt x="4458" y="3086"/>
                    <a:pt x="4478" y="3042"/>
                  </a:cubicBezTo>
                  <a:cubicBezTo>
                    <a:pt x="4491" y="3014"/>
                    <a:pt x="4502" y="2987"/>
                    <a:pt x="4516" y="2960"/>
                  </a:cubicBezTo>
                  <a:cubicBezTo>
                    <a:pt x="4536" y="2905"/>
                    <a:pt x="4552" y="2847"/>
                    <a:pt x="4566" y="2790"/>
                  </a:cubicBezTo>
                  <a:cubicBezTo>
                    <a:pt x="4587" y="2715"/>
                    <a:pt x="4607" y="2643"/>
                    <a:pt x="4614" y="2565"/>
                  </a:cubicBezTo>
                  <a:cubicBezTo>
                    <a:pt x="4621" y="2501"/>
                    <a:pt x="4628" y="2436"/>
                    <a:pt x="4631" y="2372"/>
                  </a:cubicBezTo>
                  <a:cubicBezTo>
                    <a:pt x="4638" y="2249"/>
                    <a:pt x="4645" y="2127"/>
                    <a:pt x="4648" y="2004"/>
                  </a:cubicBezTo>
                  <a:cubicBezTo>
                    <a:pt x="4651" y="1926"/>
                    <a:pt x="4648" y="1844"/>
                    <a:pt x="4641" y="1766"/>
                  </a:cubicBezTo>
                  <a:cubicBezTo>
                    <a:pt x="4641" y="1705"/>
                    <a:pt x="4638" y="1647"/>
                    <a:pt x="4634" y="1589"/>
                  </a:cubicBezTo>
                  <a:cubicBezTo>
                    <a:pt x="4624" y="1460"/>
                    <a:pt x="4618" y="1334"/>
                    <a:pt x="4607" y="1208"/>
                  </a:cubicBezTo>
                  <a:cubicBezTo>
                    <a:pt x="4604" y="1150"/>
                    <a:pt x="4597" y="1089"/>
                    <a:pt x="4593" y="1031"/>
                  </a:cubicBezTo>
                  <a:cubicBezTo>
                    <a:pt x="4590" y="970"/>
                    <a:pt x="4580" y="909"/>
                    <a:pt x="4573" y="851"/>
                  </a:cubicBezTo>
                  <a:cubicBezTo>
                    <a:pt x="4563" y="735"/>
                    <a:pt x="4563" y="620"/>
                    <a:pt x="4552" y="504"/>
                  </a:cubicBezTo>
                  <a:cubicBezTo>
                    <a:pt x="4549" y="442"/>
                    <a:pt x="4546" y="381"/>
                    <a:pt x="4543" y="323"/>
                  </a:cubicBezTo>
                  <a:cubicBezTo>
                    <a:pt x="4543" y="296"/>
                    <a:pt x="4536" y="269"/>
                    <a:pt x="4532" y="246"/>
                  </a:cubicBezTo>
                  <a:cubicBezTo>
                    <a:pt x="4529" y="221"/>
                    <a:pt x="4516" y="180"/>
                    <a:pt x="4512" y="171"/>
                  </a:cubicBezTo>
                  <a:cubicBezTo>
                    <a:pt x="4502" y="144"/>
                    <a:pt x="4485" y="123"/>
                    <a:pt x="4467" y="99"/>
                  </a:cubicBezTo>
                  <a:cubicBezTo>
                    <a:pt x="4450" y="68"/>
                    <a:pt x="4396" y="34"/>
                    <a:pt x="4365" y="21"/>
                  </a:cubicBezTo>
                  <a:cubicBezTo>
                    <a:pt x="4335" y="7"/>
                    <a:pt x="4304" y="1"/>
                    <a:pt x="4274" y="1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27"/>
            <p:cNvSpPr/>
            <p:nvPr/>
          </p:nvSpPr>
          <p:spPr>
            <a:xfrm>
              <a:off x="3701014" y="1379260"/>
              <a:ext cx="31343" cy="30413"/>
            </a:xfrm>
            <a:custGeom>
              <a:avLst/>
              <a:gdLst/>
              <a:ahLst/>
              <a:cxnLst/>
              <a:rect l="l" t="t" r="r" b="b"/>
              <a:pathLst>
                <a:path w="674" h="654" extrusionOk="0">
                  <a:moveTo>
                    <a:pt x="375" y="0"/>
                  </a:moveTo>
                  <a:cubicBezTo>
                    <a:pt x="347" y="0"/>
                    <a:pt x="317" y="4"/>
                    <a:pt x="286" y="4"/>
                  </a:cubicBezTo>
                  <a:cubicBezTo>
                    <a:pt x="232" y="10"/>
                    <a:pt x="177" y="34"/>
                    <a:pt x="133" y="68"/>
                  </a:cubicBezTo>
                  <a:cubicBezTo>
                    <a:pt x="65" y="123"/>
                    <a:pt x="21" y="205"/>
                    <a:pt x="11" y="289"/>
                  </a:cubicBezTo>
                  <a:cubicBezTo>
                    <a:pt x="0" y="374"/>
                    <a:pt x="25" y="462"/>
                    <a:pt x="79" y="531"/>
                  </a:cubicBezTo>
                  <a:cubicBezTo>
                    <a:pt x="99" y="551"/>
                    <a:pt x="119" y="572"/>
                    <a:pt x="136" y="592"/>
                  </a:cubicBezTo>
                  <a:cubicBezTo>
                    <a:pt x="184" y="626"/>
                    <a:pt x="239" y="646"/>
                    <a:pt x="297" y="654"/>
                  </a:cubicBezTo>
                  <a:lnTo>
                    <a:pt x="385" y="654"/>
                  </a:lnTo>
                  <a:cubicBezTo>
                    <a:pt x="443" y="643"/>
                    <a:pt x="494" y="623"/>
                    <a:pt x="541" y="585"/>
                  </a:cubicBezTo>
                  <a:cubicBezTo>
                    <a:pt x="609" y="534"/>
                    <a:pt x="653" y="453"/>
                    <a:pt x="664" y="368"/>
                  </a:cubicBezTo>
                  <a:cubicBezTo>
                    <a:pt x="674" y="283"/>
                    <a:pt x="650" y="194"/>
                    <a:pt x="596" y="126"/>
                  </a:cubicBezTo>
                  <a:lnTo>
                    <a:pt x="535" y="65"/>
                  </a:lnTo>
                  <a:cubicBezTo>
                    <a:pt x="487" y="31"/>
                    <a:pt x="436" y="7"/>
                    <a:pt x="375" y="0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27"/>
            <p:cNvSpPr/>
            <p:nvPr/>
          </p:nvSpPr>
          <p:spPr>
            <a:xfrm>
              <a:off x="3854285" y="1330991"/>
              <a:ext cx="31668" cy="30738"/>
            </a:xfrm>
            <a:custGeom>
              <a:avLst/>
              <a:gdLst/>
              <a:ahLst/>
              <a:cxnLst/>
              <a:rect l="l" t="t" r="r" b="b"/>
              <a:pathLst>
                <a:path w="681" h="661" extrusionOk="0">
                  <a:moveTo>
                    <a:pt x="378" y="1"/>
                  </a:moveTo>
                  <a:cubicBezTo>
                    <a:pt x="351" y="1"/>
                    <a:pt x="321" y="4"/>
                    <a:pt x="290" y="4"/>
                  </a:cubicBezTo>
                  <a:cubicBezTo>
                    <a:pt x="232" y="11"/>
                    <a:pt x="181" y="35"/>
                    <a:pt x="137" y="69"/>
                  </a:cubicBezTo>
                  <a:cubicBezTo>
                    <a:pt x="65" y="123"/>
                    <a:pt x="21" y="205"/>
                    <a:pt x="11" y="290"/>
                  </a:cubicBezTo>
                  <a:cubicBezTo>
                    <a:pt x="1" y="378"/>
                    <a:pt x="24" y="467"/>
                    <a:pt x="79" y="535"/>
                  </a:cubicBezTo>
                  <a:lnTo>
                    <a:pt x="140" y="596"/>
                  </a:lnTo>
                  <a:cubicBezTo>
                    <a:pt x="188" y="630"/>
                    <a:pt x="242" y="654"/>
                    <a:pt x="300" y="660"/>
                  </a:cubicBezTo>
                  <a:cubicBezTo>
                    <a:pt x="331" y="660"/>
                    <a:pt x="362" y="660"/>
                    <a:pt x="389" y="657"/>
                  </a:cubicBezTo>
                  <a:cubicBezTo>
                    <a:pt x="447" y="651"/>
                    <a:pt x="497" y="627"/>
                    <a:pt x="545" y="593"/>
                  </a:cubicBezTo>
                  <a:cubicBezTo>
                    <a:pt x="613" y="538"/>
                    <a:pt x="657" y="456"/>
                    <a:pt x="671" y="371"/>
                  </a:cubicBezTo>
                  <a:cubicBezTo>
                    <a:pt x="681" y="283"/>
                    <a:pt x="654" y="194"/>
                    <a:pt x="599" y="126"/>
                  </a:cubicBezTo>
                  <a:cubicBezTo>
                    <a:pt x="579" y="106"/>
                    <a:pt x="562" y="86"/>
                    <a:pt x="541" y="65"/>
                  </a:cubicBezTo>
                  <a:cubicBezTo>
                    <a:pt x="494" y="31"/>
                    <a:pt x="439" y="7"/>
                    <a:pt x="378" y="1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27"/>
            <p:cNvSpPr/>
            <p:nvPr/>
          </p:nvSpPr>
          <p:spPr>
            <a:xfrm>
              <a:off x="3775046" y="1363915"/>
              <a:ext cx="40550" cy="29669"/>
            </a:xfrm>
            <a:custGeom>
              <a:avLst/>
              <a:gdLst/>
              <a:ahLst/>
              <a:cxnLst/>
              <a:rect l="l" t="t" r="r" b="b"/>
              <a:pathLst>
                <a:path w="872" h="638" extrusionOk="0">
                  <a:moveTo>
                    <a:pt x="681" y="1"/>
                  </a:moveTo>
                  <a:cubicBezTo>
                    <a:pt x="667" y="1"/>
                    <a:pt x="653" y="1"/>
                    <a:pt x="640" y="4"/>
                  </a:cubicBezTo>
                  <a:cubicBezTo>
                    <a:pt x="612" y="4"/>
                    <a:pt x="582" y="10"/>
                    <a:pt x="551" y="14"/>
                  </a:cubicBezTo>
                  <a:cubicBezTo>
                    <a:pt x="483" y="24"/>
                    <a:pt x="412" y="45"/>
                    <a:pt x="344" y="65"/>
                  </a:cubicBezTo>
                  <a:lnTo>
                    <a:pt x="347" y="62"/>
                  </a:lnTo>
                  <a:lnTo>
                    <a:pt x="347" y="62"/>
                  </a:lnTo>
                  <a:cubicBezTo>
                    <a:pt x="317" y="72"/>
                    <a:pt x="286" y="78"/>
                    <a:pt x="256" y="89"/>
                  </a:cubicBezTo>
                  <a:cubicBezTo>
                    <a:pt x="225" y="99"/>
                    <a:pt x="194" y="112"/>
                    <a:pt x="168" y="133"/>
                  </a:cubicBezTo>
                  <a:cubicBezTo>
                    <a:pt x="147" y="143"/>
                    <a:pt x="127" y="157"/>
                    <a:pt x="110" y="170"/>
                  </a:cubicBezTo>
                  <a:cubicBezTo>
                    <a:pt x="99" y="184"/>
                    <a:pt x="89" y="194"/>
                    <a:pt x="82" y="205"/>
                  </a:cubicBezTo>
                  <a:cubicBezTo>
                    <a:pt x="34" y="214"/>
                    <a:pt x="0" y="262"/>
                    <a:pt x="11" y="310"/>
                  </a:cubicBezTo>
                  <a:cubicBezTo>
                    <a:pt x="25" y="381"/>
                    <a:pt x="34" y="459"/>
                    <a:pt x="58" y="531"/>
                  </a:cubicBezTo>
                  <a:cubicBezTo>
                    <a:pt x="69" y="568"/>
                    <a:pt x="102" y="596"/>
                    <a:pt x="133" y="613"/>
                  </a:cubicBezTo>
                  <a:cubicBezTo>
                    <a:pt x="160" y="626"/>
                    <a:pt x="188" y="633"/>
                    <a:pt x="215" y="637"/>
                  </a:cubicBezTo>
                  <a:cubicBezTo>
                    <a:pt x="226" y="638"/>
                    <a:pt x="238" y="638"/>
                    <a:pt x="249" y="638"/>
                  </a:cubicBezTo>
                  <a:cubicBezTo>
                    <a:pt x="271" y="638"/>
                    <a:pt x="293" y="637"/>
                    <a:pt x="314" y="637"/>
                  </a:cubicBezTo>
                  <a:cubicBezTo>
                    <a:pt x="368" y="633"/>
                    <a:pt x="419" y="629"/>
                    <a:pt x="474" y="623"/>
                  </a:cubicBezTo>
                  <a:cubicBezTo>
                    <a:pt x="535" y="616"/>
                    <a:pt x="592" y="599"/>
                    <a:pt x="650" y="575"/>
                  </a:cubicBezTo>
                  <a:cubicBezTo>
                    <a:pt x="674" y="565"/>
                    <a:pt x="698" y="555"/>
                    <a:pt x="725" y="548"/>
                  </a:cubicBezTo>
                  <a:cubicBezTo>
                    <a:pt x="735" y="541"/>
                    <a:pt x="749" y="538"/>
                    <a:pt x="759" y="535"/>
                  </a:cubicBezTo>
                  <a:cubicBezTo>
                    <a:pt x="793" y="524"/>
                    <a:pt x="817" y="503"/>
                    <a:pt x="837" y="480"/>
                  </a:cubicBezTo>
                  <a:cubicBezTo>
                    <a:pt x="844" y="470"/>
                    <a:pt x="851" y="456"/>
                    <a:pt x="857" y="442"/>
                  </a:cubicBezTo>
                  <a:cubicBezTo>
                    <a:pt x="861" y="425"/>
                    <a:pt x="865" y="412"/>
                    <a:pt x="868" y="395"/>
                  </a:cubicBezTo>
                  <a:cubicBezTo>
                    <a:pt x="871" y="381"/>
                    <a:pt x="871" y="364"/>
                    <a:pt x="871" y="351"/>
                  </a:cubicBezTo>
                  <a:cubicBezTo>
                    <a:pt x="871" y="320"/>
                    <a:pt x="868" y="286"/>
                    <a:pt x="861" y="255"/>
                  </a:cubicBezTo>
                  <a:cubicBezTo>
                    <a:pt x="857" y="228"/>
                    <a:pt x="854" y="205"/>
                    <a:pt x="848" y="177"/>
                  </a:cubicBezTo>
                  <a:cubicBezTo>
                    <a:pt x="841" y="136"/>
                    <a:pt x="827" y="95"/>
                    <a:pt x="803" y="62"/>
                  </a:cubicBezTo>
                  <a:cubicBezTo>
                    <a:pt x="793" y="48"/>
                    <a:pt x="783" y="34"/>
                    <a:pt x="772" y="28"/>
                  </a:cubicBezTo>
                  <a:cubicBezTo>
                    <a:pt x="755" y="14"/>
                    <a:pt x="739" y="10"/>
                    <a:pt x="719" y="4"/>
                  </a:cubicBezTo>
                  <a:cubicBezTo>
                    <a:pt x="705" y="1"/>
                    <a:pt x="694" y="1"/>
                    <a:pt x="68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27"/>
            <p:cNvSpPr/>
            <p:nvPr/>
          </p:nvSpPr>
          <p:spPr>
            <a:xfrm>
              <a:off x="3770117" y="1359637"/>
              <a:ext cx="48967" cy="17903"/>
            </a:xfrm>
            <a:custGeom>
              <a:avLst/>
              <a:gdLst/>
              <a:ahLst/>
              <a:cxnLst/>
              <a:rect l="l" t="t" r="r" b="b"/>
              <a:pathLst>
                <a:path w="1053" h="385" extrusionOk="0">
                  <a:moveTo>
                    <a:pt x="936" y="0"/>
                  </a:moveTo>
                  <a:cubicBezTo>
                    <a:pt x="933" y="0"/>
                    <a:pt x="927" y="0"/>
                    <a:pt x="919" y="4"/>
                  </a:cubicBezTo>
                  <a:cubicBezTo>
                    <a:pt x="872" y="14"/>
                    <a:pt x="825" y="27"/>
                    <a:pt x="776" y="44"/>
                  </a:cubicBezTo>
                  <a:cubicBezTo>
                    <a:pt x="736" y="62"/>
                    <a:pt x="695" y="75"/>
                    <a:pt x="651" y="88"/>
                  </a:cubicBezTo>
                  <a:cubicBezTo>
                    <a:pt x="607" y="102"/>
                    <a:pt x="563" y="116"/>
                    <a:pt x="518" y="129"/>
                  </a:cubicBezTo>
                  <a:cubicBezTo>
                    <a:pt x="376" y="167"/>
                    <a:pt x="233" y="187"/>
                    <a:pt x="86" y="195"/>
                  </a:cubicBezTo>
                  <a:cubicBezTo>
                    <a:pt x="62" y="198"/>
                    <a:pt x="38" y="215"/>
                    <a:pt x="25" y="231"/>
                  </a:cubicBezTo>
                  <a:cubicBezTo>
                    <a:pt x="8" y="252"/>
                    <a:pt x="1" y="280"/>
                    <a:pt x="4" y="303"/>
                  </a:cubicBezTo>
                  <a:cubicBezTo>
                    <a:pt x="8" y="330"/>
                    <a:pt x="21" y="351"/>
                    <a:pt x="42" y="368"/>
                  </a:cubicBezTo>
                  <a:cubicBezTo>
                    <a:pt x="62" y="385"/>
                    <a:pt x="86" y="385"/>
                    <a:pt x="113" y="385"/>
                  </a:cubicBezTo>
                  <a:cubicBezTo>
                    <a:pt x="195" y="382"/>
                    <a:pt x="274" y="371"/>
                    <a:pt x="355" y="364"/>
                  </a:cubicBezTo>
                  <a:cubicBezTo>
                    <a:pt x="420" y="354"/>
                    <a:pt x="487" y="344"/>
                    <a:pt x="555" y="330"/>
                  </a:cubicBezTo>
                  <a:cubicBezTo>
                    <a:pt x="586" y="324"/>
                    <a:pt x="620" y="317"/>
                    <a:pt x="651" y="310"/>
                  </a:cubicBezTo>
                  <a:lnTo>
                    <a:pt x="773" y="280"/>
                  </a:lnTo>
                  <a:cubicBezTo>
                    <a:pt x="811" y="269"/>
                    <a:pt x="845" y="259"/>
                    <a:pt x="878" y="245"/>
                  </a:cubicBezTo>
                  <a:cubicBezTo>
                    <a:pt x="913" y="231"/>
                    <a:pt x="947" y="222"/>
                    <a:pt x="981" y="208"/>
                  </a:cubicBezTo>
                  <a:cubicBezTo>
                    <a:pt x="1025" y="187"/>
                    <a:pt x="1052" y="140"/>
                    <a:pt x="1042" y="93"/>
                  </a:cubicBezTo>
                  <a:cubicBezTo>
                    <a:pt x="1038" y="65"/>
                    <a:pt x="1025" y="41"/>
                    <a:pt x="1001" y="24"/>
                  </a:cubicBezTo>
                  <a:cubicBezTo>
                    <a:pt x="984" y="11"/>
                    <a:pt x="960" y="0"/>
                    <a:pt x="936" y="0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27"/>
            <p:cNvSpPr/>
            <p:nvPr/>
          </p:nvSpPr>
          <p:spPr>
            <a:xfrm>
              <a:off x="3789461" y="1369635"/>
              <a:ext cx="11440" cy="22972"/>
            </a:xfrm>
            <a:custGeom>
              <a:avLst/>
              <a:gdLst/>
              <a:ahLst/>
              <a:cxnLst/>
              <a:rect l="l" t="t" r="r" b="b"/>
              <a:pathLst>
                <a:path w="246" h="494" extrusionOk="0">
                  <a:moveTo>
                    <a:pt x="92" y="0"/>
                  </a:moveTo>
                  <a:cubicBezTo>
                    <a:pt x="89" y="0"/>
                    <a:pt x="85" y="0"/>
                    <a:pt x="82" y="3"/>
                  </a:cubicBezTo>
                  <a:cubicBezTo>
                    <a:pt x="34" y="10"/>
                    <a:pt x="0" y="54"/>
                    <a:pt x="7" y="102"/>
                  </a:cubicBezTo>
                  <a:cubicBezTo>
                    <a:pt x="13" y="139"/>
                    <a:pt x="21" y="176"/>
                    <a:pt x="27" y="214"/>
                  </a:cubicBezTo>
                  <a:cubicBezTo>
                    <a:pt x="34" y="245"/>
                    <a:pt x="37" y="275"/>
                    <a:pt x="44" y="306"/>
                  </a:cubicBezTo>
                  <a:cubicBezTo>
                    <a:pt x="54" y="343"/>
                    <a:pt x="58" y="380"/>
                    <a:pt x="71" y="415"/>
                  </a:cubicBezTo>
                  <a:cubicBezTo>
                    <a:pt x="82" y="438"/>
                    <a:pt x="92" y="462"/>
                    <a:pt x="112" y="476"/>
                  </a:cubicBezTo>
                  <a:cubicBezTo>
                    <a:pt x="128" y="487"/>
                    <a:pt x="149" y="494"/>
                    <a:pt x="168" y="494"/>
                  </a:cubicBezTo>
                  <a:cubicBezTo>
                    <a:pt x="191" y="494"/>
                    <a:pt x="212" y="485"/>
                    <a:pt x="225" y="465"/>
                  </a:cubicBezTo>
                  <a:cubicBezTo>
                    <a:pt x="225" y="465"/>
                    <a:pt x="224" y="465"/>
                    <a:pt x="224" y="465"/>
                  </a:cubicBezTo>
                  <a:lnTo>
                    <a:pt x="224" y="465"/>
                  </a:lnTo>
                  <a:cubicBezTo>
                    <a:pt x="239" y="446"/>
                    <a:pt x="245" y="423"/>
                    <a:pt x="241" y="394"/>
                  </a:cubicBezTo>
                  <a:cubicBezTo>
                    <a:pt x="241" y="380"/>
                    <a:pt x="238" y="367"/>
                    <a:pt x="235" y="354"/>
                  </a:cubicBezTo>
                  <a:cubicBezTo>
                    <a:pt x="231" y="340"/>
                    <a:pt x="231" y="327"/>
                    <a:pt x="228" y="313"/>
                  </a:cubicBezTo>
                  <a:cubicBezTo>
                    <a:pt x="225" y="296"/>
                    <a:pt x="221" y="282"/>
                    <a:pt x="218" y="269"/>
                  </a:cubicBezTo>
                  <a:cubicBezTo>
                    <a:pt x="211" y="241"/>
                    <a:pt x="208" y="211"/>
                    <a:pt x="200" y="184"/>
                  </a:cubicBezTo>
                  <a:cubicBezTo>
                    <a:pt x="194" y="149"/>
                    <a:pt x="187" y="112"/>
                    <a:pt x="180" y="74"/>
                  </a:cubicBezTo>
                  <a:cubicBezTo>
                    <a:pt x="173" y="34"/>
                    <a:pt x="136" y="0"/>
                    <a:pt x="92" y="0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8" name="Google Shape;918;p27"/>
          <p:cNvGrpSpPr/>
          <p:nvPr/>
        </p:nvGrpSpPr>
        <p:grpSpPr>
          <a:xfrm>
            <a:off x="4673999" y="1271464"/>
            <a:ext cx="601184" cy="540731"/>
            <a:chOff x="4600924" y="1183114"/>
            <a:chExt cx="601184" cy="540731"/>
          </a:xfrm>
        </p:grpSpPr>
        <p:sp>
          <p:nvSpPr>
            <p:cNvPr id="919" name="Google Shape;919;p27"/>
            <p:cNvSpPr/>
            <p:nvPr/>
          </p:nvSpPr>
          <p:spPr>
            <a:xfrm>
              <a:off x="4600924" y="1183114"/>
              <a:ext cx="601184" cy="540731"/>
            </a:xfrm>
            <a:custGeom>
              <a:avLst/>
              <a:gdLst/>
              <a:ahLst/>
              <a:cxnLst/>
              <a:rect l="l" t="t" r="r" b="b"/>
              <a:pathLst>
                <a:path w="12928" h="11628" extrusionOk="0">
                  <a:moveTo>
                    <a:pt x="6869" y="0"/>
                  </a:moveTo>
                  <a:cubicBezTo>
                    <a:pt x="6732" y="0"/>
                    <a:pt x="6556" y="0"/>
                    <a:pt x="6372" y="7"/>
                  </a:cubicBezTo>
                  <a:cubicBezTo>
                    <a:pt x="6096" y="20"/>
                    <a:pt x="5801" y="38"/>
                    <a:pt x="5515" y="99"/>
                  </a:cubicBezTo>
                  <a:cubicBezTo>
                    <a:pt x="5389" y="126"/>
                    <a:pt x="5263" y="160"/>
                    <a:pt x="5148" y="194"/>
                  </a:cubicBezTo>
                  <a:cubicBezTo>
                    <a:pt x="5005" y="235"/>
                    <a:pt x="4899" y="269"/>
                    <a:pt x="4801" y="306"/>
                  </a:cubicBezTo>
                  <a:cubicBezTo>
                    <a:pt x="4695" y="344"/>
                    <a:pt x="4589" y="388"/>
                    <a:pt x="4487" y="432"/>
                  </a:cubicBezTo>
                  <a:lnTo>
                    <a:pt x="4433" y="452"/>
                  </a:lnTo>
                  <a:cubicBezTo>
                    <a:pt x="4303" y="507"/>
                    <a:pt x="4165" y="568"/>
                    <a:pt x="4008" y="633"/>
                  </a:cubicBezTo>
                  <a:cubicBezTo>
                    <a:pt x="3882" y="687"/>
                    <a:pt x="3766" y="745"/>
                    <a:pt x="3654" y="803"/>
                  </a:cubicBezTo>
                  <a:cubicBezTo>
                    <a:pt x="3556" y="857"/>
                    <a:pt x="3463" y="912"/>
                    <a:pt x="3372" y="966"/>
                  </a:cubicBezTo>
                  <a:lnTo>
                    <a:pt x="3338" y="986"/>
                  </a:lnTo>
                  <a:lnTo>
                    <a:pt x="3256" y="1034"/>
                  </a:lnTo>
                  <a:cubicBezTo>
                    <a:pt x="3144" y="1099"/>
                    <a:pt x="3028" y="1167"/>
                    <a:pt x="2920" y="1239"/>
                  </a:cubicBezTo>
                  <a:cubicBezTo>
                    <a:pt x="2868" y="1269"/>
                    <a:pt x="2818" y="1303"/>
                    <a:pt x="2766" y="1337"/>
                  </a:cubicBezTo>
                  <a:lnTo>
                    <a:pt x="2736" y="1358"/>
                  </a:lnTo>
                  <a:cubicBezTo>
                    <a:pt x="2661" y="1408"/>
                    <a:pt x="2593" y="1460"/>
                    <a:pt x="2511" y="1524"/>
                  </a:cubicBezTo>
                  <a:cubicBezTo>
                    <a:pt x="2453" y="1568"/>
                    <a:pt x="2392" y="1612"/>
                    <a:pt x="2334" y="1660"/>
                  </a:cubicBezTo>
                  <a:cubicBezTo>
                    <a:pt x="2280" y="1708"/>
                    <a:pt x="2226" y="1755"/>
                    <a:pt x="2171" y="1803"/>
                  </a:cubicBezTo>
                  <a:cubicBezTo>
                    <a:pt x="2124" y="1843"/>
                    <a:pt x="2072" y="1884"/>
                    <a:pt x="2022" y="1925"/>
                  </a:cubicBezTo>
                  <a:cubicBezTo>
                    <a:pt x="1977" y="1963"/>
                    <a:pt x="1933" y="2000"/>
                    <a:pt x="1888" y="2038"/>
                  </a:cubicBezTo>
                  <a:cubicBezTo>
                    <a:pt x="1844" y="2072"/>
                    <a:pt x="1797" y="2113"/>
                    <a:pt x="1756" y="2157"/>
                  </a:cubicBezTo>
                  <a:cubicBezTo>
                    <a:pt x="1711" y="2201"/>
                    <a:pt x="1667" y="2245"/>
                    <a:pt x="1630" y="2289"/>
                  </a:cubicBezTo>
                  <a:cubicBezTo>
                    <a:pt x="1545" y="2385"/>
                    <a:pt x="1457" y="2484"/>
                    <a:pt x="1372" y="2586"/>
                  </a:cubicBezTo>
                  <a:cubicBezTo>
                    <a:pt x="1266" y="2715"/>
                    <a:pt x="1171" y="2854"/>
                    <a:pt x="1099" y="2960"/>
                  </a:cubicBezTo>
                  <a:cubicBezTo>
                    <a:pt x="1045" y="3038"/>
                    <a:pt x="994" y="3123"/>
                    <a:pt x="950" y="3208"/>
                  </a:cubicBezTo>
                  <a:cubicBezTo>
                    <a:pt x="932" y="3231"/>
                    <a:pt x="919" y="3259"/>
                    <a:pt x="906" y="3283"/>
                  </a:cubicBezTo>
                  <a:cubicBezTo>
                    <a:pt x="851" y="3374"/>
                    <a:pt x="797" y="3480"/>
                    <a:pt x="739" y="3613"/>
                  </a:cubicBezTo>
                  <a:cubicBezTo>
                    <a:pt x="667" y="3766"/>
                    <a:pt x="606" y="3919"/>
                    <a:pt x="555" y="4065"/>
                  </a:cubicBezTo>
                  <a:cubicBezTo>
                    <a:pt x="511" y="4187"/>
                    <a:pt x="470" y="4307"/>
                    <a:pt x="433" y="4426"/>
                  </a:cubicBezTo>
                  <a:cubicBezTo>
                    <a:pt x="402" y="4534"/>
                    <a:pt x="372" y="4654"/>
                    <a:pt x="348" y="4790"/>
                  </a:cubicBezTo>
                  <a:cubicBezTo>
                    <a:pt x="331" y="4872"/>
                    <a:pt x="317" y="4953"/>
                    <a:pt x="307" y="5035"/>
                  </a:cubicBezTo>
                  <a:cubicBezTo>
                    <a:pt x="303" y="5045"/>
                    <a:pt x="300" y="5058"/>
                    <a:pt x="296" y="5068"/>
                  </a:cubicBezTo>
                  <a:cubicBezTo>
                    <a:pt x="279" y="5120"/>
                    <a:pt x="262" y="5174"/>
                    <a:pt x="249" y="5228"/>
                  </a:cubicBezTo>
                  <a:cubicBezTo>
                    <a:pt x="242" y="5249"/>
                    <a:pt x="235" y="5266"/>
                    <a:pt x="232" y="5286"/>
                  </a:cubicBezTo>
                  <a:cubicBezTo>
                    <a:pt x="218" y="5330"/>
                    <a:pt x="205" y="5374"/>
                    <a:pt x="194" y="5419"/>
                  </a:cubicBezTo>
                  <a:lnTo>
                    <a:pt x="168" y="5538"/>
                  </a:lnTo>
                  <a:lnTo>
                    <a:pt x="140" y="5660"/>
                  </a:lnTo>
                  <a:cubicBezTo>
                    <a:pt x="130" y="5701"/>
                    <a:pt x="127" y="5742"/>
                    <a:pt x="119" y="5779"/>
                  </a:cubicBezTo>
                  <a:cubicBezTo>
                    <a:pt x="116" y="5797"/>
                    <a:pt x="113" y="5814"/>
                    <a:pt x="113" y="5828"/>
                  </a:cubicBezTo>
                  <a:cubicBezTo>
                    <a:pt x="58" y="6164"/>
                    <a:pt x="28" y="6443"/>
                    <a:pt x="14" y="6708"/>
                  </a:cubicBezTo>
                  <a:lnTo>
                    <a:pt x="14" y="6776"/>
                  </a:lnTo>
                  <a:cubicBezTo>
                    <a:pt x="7" y="6882"/>
                    <a:pt x="4" y="6991"/>
                    <a:pt x="1" y="7099"/>
                  </a:cubicBezTo>
                  <a:cubicBezTo>
                    <a:pt x="1" y="7181"/>
                    <a:pt x="1" y="7249"/>
                    <a:pt x="4" y="7313"/>
                  </a:cubicBezTo>
                  <a:cubicBezTo>
                    <a:pt x="4" y="7379"/>
                    <a:pt x="11" y="7446"/>
                    <a:pt x="17" y="7511"/>
                  </a:cubicBezTo>
                  <a:lnTo>
                    <a:pt x="17" y="7517"/>
                  </a:lnTo>
                  <a:cubicBezTo>
                    <a:pt x="31" y="7637"/>
                    <a:pt x="45" y="7756"/>
                    <a:pt x="58" y="7872"/>
                  </a:cubicBezTo>
                  <a:lnTo>
                    <a:pt x="65" y="7909"/>
                  </a:lnTo>
                  <a:cubicBezTo>
                    <a:pt x="75" y="7994"/>
                    <a:pt x="89" y="8079"/>
                    <a:pt x="110" y="8191"/>
                  </a:cubicBezTo>
                  <a:cubicBezTo>
                    <a:pt x="116" y="8232"/>
                    <a:pt x="130" y="8277"/>
                    <a:pt x="140" y="8318"/>
                  </a:cubicBezTo>
                  <a:cubicBezTo>
                    <a:pt x="144" y="8338"/>
                    <a:pt x="150" y="8358"/>
                    <a:pt x="154" y="8379"/>
                  </a:cubicBezTo>
                  <a:cubicBezTo>
                    <a:pt x="164" y="8420"/>
                    <a:pt x="177" y="8464"/>
                    <a:pt x="191" y="8505"/>
                  </a:cubicBezTo>
                  <a:cubicBezTo>
                    <a:pt x="198" y="8528"/>
                    <a:pt x="205" y="8549"/>
                    <a:pt x="212" y="8572"/>
                  </a:cubicBezTo>
                  <a:cubicBezTo>
                    <a:pt x="225" y="8613"/>
                    <a:pt x="242" y="8657"/>
                    <a:pt x="259" y="8698"/>
                  </a:cubicBezTo>
                  <a:cubicBezTo>
                    <a:pt x="266" y="8718"/>
                    <a:pt x="276" y="8742"/>
                    <a:pt x="283" y="8763"/>
                  </a:cubicBezTo>
                  <a:cubicBezTo>
                    <a:pt x="307" y="8828"/>
                    <a:pt x="337" y="8892"/>
                    <a:pt x="368" y="8957"/>
                  </a:cubicBezTo>
                  <a:cubicBezTo>
                    <a:pt x="378" y="8984"/>
                    <a:pt x="392" y="9012"/>
                    <a:pt x="402" y="9035"/>
                  </a:cubicBezTo>
                  <a:cubicBezTo>
                    <a:pt x="422" y="9079"/>
                    <a:pt x="443" y="9120"/>
                    <a:pt x="466" y="9161"/>
                  </a:cubicBezTo>
                  <a:cubicBezTo>
                    <a:pt x="474" y="9175"/>
                    <a:pt x="483" y="9191"/>
                    <a:pt x="491" y="9208"/>
                  </a:cubicBezTo>
                  <a:cubicBezTo>
                    <a:pt x="613" y="9436"/>
                    <a:pt x="772" y="9637"/>
                    <a:pt x="940" y="9841"/>
                  </a:cubicBezTo>
                  <a:lnTo>
                    <a:pt x="950" y="9852"/>
                  </a:lnTo>
                  <a:cubicBezTo>
                    <a:pt x="984" y="9892"/>
                    <a:pt x="1021" y="9937"/>
                    <a:pt x="1058" y="9981"/>
                  </a:cubicBezTo>
                  <a:cubicBezTo>
                    <a:pt x="1072" y="9994"/>
                    <a:pt x="1086" y="10012"/>
                    <a:pt x="1099" y="10028"/>
                  </a:cubicBezTo>
                  <a:cubicBezTo>
                    <a:pt x="1154" y="10089"/>
                    <a:pt x="1208" y="10154"/>
                    <a:pt x="1270" y="10212"/>
                  </a:cubicBezTo>
                  <a:cubicBezTo>
                    <a:pt x="1457" y="10395"/>
                    <a:pt x="1681" y="10535"/>
                    <a:pt x="1902" y="10671"/>
                  </a:cubicBezTo>
                  <a:lnTo>
                    <a:pt x="1920" y="10681"/>
                  </a:lnTo>
                  <a:cubicBezTo>
                    <a:pt x="1956" y="10706"/>
                    <a:pt x="1994" y="10726"/>
                    <a:pt x="2031" y="10742"/>
                  </a:cubicBezTo>
                  <a:cubicBezTo>
                    <a:pt x="2045" y="10750"/>
                    <a:pt x="2055" y="10756"/>
                    <a:pt x="2069" y="10763"/>
                  </a:cubicBezTo>
                  <a:cubicBezTo>
                    <a:pt x="2086" y="10773"/>
                    <a:pt x="2099" y="10783"/>
                    <a:pt x="2116" y="10790"/>
                  </a:cubicBezTo>
                  <a:cubicBezTo>
                    <a:pt x="2154" y="10811"/>
                    <a:pt x="2188" y="10831"/>
                    <a:pt x="2226" y="10848"/>
                  </a:cubicBezTo>
                  <a:lnTo>
                    <a:pt x="2229" y="10852"/>
                  </a:lnTo>
                  <a:cubicBezTo>
                    <a:pt x="2351" y="10913"/>
                    <a:pt x="2480" y="10974"/>
                    <a:pt x="2606" y="11032"/>
                  </a:cubicBezTo>
                  <a:cubicBezTo>
                    <a:pt x="2773" y="11106"/>
                    <a:pt x="2943" y="11175"/>
                    <a:pt x="3086" y="11232"/>
                  </a:cubicBezTo>
                  <a:cubicBezTo>
                    <a:pt x="3317" y="11324"/>
                    <a:pt x="3569" y="11392"/>
                    <a:pt x="3834" y="11436"/>
                  </a:cubicBezTo>
                  <a:cubicBezTo>
                    <a:pt x="3872" y="11444"/>
                    <a:pt x="3912" y="11447"/>
                    <a:pt x="3950" y="11453"/>
                  </a:cubicBezTo>
                  <a:cubicBezTo>
                    <a:pt x="4045" y="11471"/>
                    <a:pt x="4140" y="11484"/>
                    <a:pt x="4236" y="11497"/>
                  </a:cubicBezTo>
                  <a:lnTo>
                    <a:pt x="4334" y="11511"/>
                  </a:lnTo>
                  <a:cubicBezTo>
                    <a:pt x="4463" y="11532"/>
                    <a:pt x="4600" y="11549"/>
                    <a:pt x="4732" y="11566"/>
                  </a:cubicBezTo>
                  <a:cubicBezTo>
                    <a:pt x="4859" y="11579"/>
                    <a:pt x="4994" y="11593"/>
                    <a:pt x="5171" y="11607"/>
                  </a:cubicBezTo>
                  <a:cubicBezTo>
                    <a:pt x="5267" y="11617"/>
                    <a:pt x="5365" y="11620"/>
                    <a:pt x="5460" y="11624"/>
                  </a:cubicBezTo>
                  <a:cubicBezTo>
                    <a:pt x="5495" y="11624"/>
                    <a:pt x="5528" y="11627"/>
                    <a:pt x="5559" y="11627"/>
                  </a:cubicBezTo>
                  <a:lnTo>
                    <a:pt x="5947" y="11627"/>
                  </a:lnTo>
                  <a:cubicBezTo>
                    <a:pt x="6202" y="11627"/>
                    <a:pt x="6471" y="11617"/>
                    <a:pt x="6740" y="11604"/>
                  </a:cubicBezTo>
                  <a:cubicBezTo>
                    <a:pt x="6845" y="11600"/>
                    <a:pt x="6981" y="11590"/>
                    <a:pt x="7120" y="11573"/>
                  </a:cubicBezTo>
                  <a:cubicBezTo>
                    <a:pt x="7148" y="11573"/>
                    <a:pt x="7175" y="11569"/>
                    <a:pt x="7202" y="11566"/>
                  </a:cubicBezTo>
                  <a:cubicBezTo>
                    <a:pt x="7270" y="11559"/>
                    <a:pt x="7341" y="11549"/>
                    <a:pt x="7413" y="11538"/>
                  </a:cubicBezTo>
                  <a:lnTo>
                    <a:pt x="7433" y="11535"/>
                  </a:lnTo>
                  <a:lnTo>
                    <a:pt x="7624" y="11505"/>
                  </a:lnTo>
                  <a:cubicBezTo>
                    <a:pt x="7900" y="11461"/>
                    <a:pt x="8172" y="11403"/>
                    <a:pt x="8430" y="11348"/>
                  </a:cubicBezTo>
                  <a:cubicBezTo>
                    <a:pt x="8461" y="11342"/>
                    <a:pt x="8487" y="11334"/>
                    <a:pt x="8518" y="11331"/>
                  </a:cubicBezTo>
                  <a:cubicBezTo>
                    <a:pt x="8607" y="11311"/>
                    <a:pt x="8696" y="11293"/>
                    <a:pt x="8784" y="11273"/>
                  </a:cubicBezTo>
                  <a:cubicBezTo>
                    <a:pt x="8814" y="11263"/>
                    <a:pt x="8845" y="11257"/>
                    <a:pt x="8875" y="11249"/>
                  </a:cubicBezTo>
                  <a:cubicBezTo>
                    <a:pt x="8967" y="11226"/>
                    <a:pt x="9063" y="11205"/>
                    <a:pt x="9154" y="11178"/>
                  </a:cubicBezTo>
                  <a:cubicBezTo>
                    <a:pt x="9236" y="11155"/>
                    <a:pt x="9314" y="11127"/>
                    <a:pt x="9396" y="11103"/>
                  </a:cubicBezTo>
                  <a:cubicBezTo>
                    <a:pt x="9437" y="11093"/>
                    <a:pt x="9474" y="11079"/>
                    <a:pt x="9512" y="11062"/>
                  </a:cubicBezTo>
                  <a:cubicBezTo>
                    <a:pt x="9532" y="11056"/>
                    <a:pt x="9549" y="11048"/>
                    <a:pt x="9566" y="11042"/>
                  </a:cubicBezTo>
                  <a:cubicBezTo>
                    <a:pt x="9696" y="10998"/>
                    <a:pt x="9821" y="10946"/>
                    <a:pt x="9961" y="10889"/>
                  </a:cubicBezTo>
                  <a:cubicBezTo>
                    <a:pt x="10087" y="10838"/>
                    <a:pt x="10226" y="10780"/>
                    <a:pt x="10362" y="10719"/>
                  </a:cubicBezTo>
                  <a:lnTo>
                    <a:pt x="10382" y="10709"/>
                  </a:lnTo>
                  <a:cubicBezTo>
                    <a:pt x="10461" y="10671"/>
                    <a:pt x="10542" y="10630"/>
                    <a:pt x="10621" y="10590"/>
                  </a:cubicBezTo>
                  <a:cubicBezTo>
                    <a:pt x="10746" y="10518"/>
                    <a:pt x="10866" y="10433"/>
                    <a:pt x="10954" y="10368"/>
                  </a:cubicBezTo>
                  <a:cubicBezTo>
                    <a:pt x="10974" y="10355"/>
                    <a:pt x="10995" y="10338"/>
                    <a:pt x="11015" y="10324"/>
                  </a:cubicBezTo>
                  <a:cubicBezTo>
                    <a:pt x="11073" y="10283"/>
                    <a:pt x="11134" y="10236"/>
                    <a:pt x="11195" y="10191"/>
                  </a:cubicBezTo>
                  <a:lnTo>
                    <a:pt x="11376" y="10042"/>
                  </a:lnTo>
                  <a:cubicBezTo>
                    <a:pt x="11478" y="9960"/>
                    <a:pt x="11573" y="9875"/>
                    <a:pt x="11662" y="9790"/>
                  </a:cubicBezTo>
                  <a:cubicBezTo>
                    <a:pt x="11743" y="9715"/>
                    <a:pt x="11839" y="9624"/>
                    <a:pt x="11924" y="9514"/>
                  </a:cubicBezTo>
                  <a:cubicBezTo>
                    <a:pt x="11998" y="9423"/>
                    <a:pt x="12063" y="9327"/>
                    <a:pt x="12128" y="9236"/>
                  </a:cubicBezTo>
                  <a:cubicBezTo>
                    <a:pt x="12202" y="9130"/>
                    <a:pt x="12267" y="9021"/>
                    <a:pt x="12332" y="8913"/>
                  </a:cubicBezTo>
                  <a:lnTo>
                    <a:pt x="12338" y="8905"/>
                  </a:lnTo>
                  <a:cubicBezTo>
                    <a:pt x="12400" y="8800"/>
                    <a:pt x="12467" y="8688"/>
                    <a:pt x="12522" y="8576"/>
                  </a:cubicBezTo>
                  <a:cubicBezTo>
                    <a:pt x="12597" y="8420"/>
                    <a:pt x="12651" y="8277"/>
                    <a:pt x="12682" y="8140"/>
                  </a:cubicBezTo>
                  <a:cubicBezTo>
                    <a:pt x="12706" y="8038"/>
                    <a:pt x="12726" y="7933"/>
                    <a:pt x="12743" y="7834"/>
                  </a:cubicBezTo>
                  <a:lnTo>
                    <a:pt x="12757" y="7766"/>
                  </a:lnTo>
                  <a:cubicBezTo>
                    <a:pt x="12781" y="7644"/>
                    <a:pt x="12805" y="7514"/>
                    <a:pt x="12828" y="7379"/>
                  </a:cubicBezTo>
                  <a:cubicBezTo>
                    <a:pt x="12852" y="7242"/>
                    <a:pt x="12869" y="7103"/>
                    <a:pt x="12886" y="6966"/>
                  </a:cubicBezTo>
                  <a:lnTo>
                    <a:pt x="12893" y="6899"/>
                  </a:lnTo>
                  <a:cubicBezTo>
                    <a:pt x="12907" y="6787"/>
                    <a:pt x="12916" y="6668"/>
                    <a:pt x="12921" y="6511"/>
                  </a:cubicBezTo>
                  <a:cubicBezTo>
                    <a:pt x="12924" y="6409"/>
                    <a:pt x="12927" y="6310"/>
                    <a:pt x="12927" y="6208"/>
                  </a:cubicBezTo>
                  <a:cubicBezTo>
                    <a:pt x="12924" y="6126"/>
                    <a:pt x="12916" y="6038"/>
                    <a:pt x="12907" y="5933"/>
                  </a:cubicBezTo>
                  <a:cubicBezTo>
                    <a:pt x="12896" y="5844"/>
                    <a:pt x="12886" y="5759"/>
                    <a:pt x="12869" y="5674"/>
                  </a:cubicBezTo>
                  <a:lnTo>
                    <a:pt x="12849" y="5552"/>
                  </a:lnTo>
                  <a:lnTo>
                    <a:pt x="12828" y="5426"/>
                  </a:lnTo>
                  <a:cubicBezTo>
                    <a:pt x="12818" y="5382"/>
                    <a:pt x="12811" y="5338"/>
                    <a:pt x="12801" y="5297"/>
                  </a:cubicBezTo>
                  <a:cubicBezTo>
                    <a:pt x="12798" y="5280"/>
                    <a:pt x="12794" y="5263"/>
                    <a:pt x="12791" y="5245"/>
                  </a:cubicBezTo>
                  <a:cubicBezTo>
                    <a:pt x="12737" y="4997"/>
                    <a:pt x="12665" y="4746"/>
                    <a:pt x="12594" y="4504"/>
                  </a:cubicBezTo>
                  <a:lnTo>
                    <a:pt x="12583" y="4470"/>
                  </a:lnTo>
                  <a:cubicBezTo>
                    <a:pt x="12574" y="4426"/>
                    <a:pt x="12556" y="4378"/>
                    <a:pt x="12539" y="4334"/>
                  </a:cubicBezTo>
                  <a:cubicBezTo>
                    <a:pt x="12533" y="4313"/>
                    <a:pt x="12525" y="4293"/>
                    <a:pt x="12519" y="4272"/>
                  </a:cubicBezTo>
                  <a:cubicBezTo>
                    <a:pt x="12498" y="4215"/>
                    <a:pt x="12478" y="4164"/>
                    <a:pt x="12458" y="4116"/>
                  </a:cubicBezTo>
                  <a:cubicBezTo>
                    <a:pt x="12447" y="4093"/>
                    <a:pt x="12440" y="4068"/>
                    <a:pt x="12431" y="4048"/>
                  </a:cubicBezTo>
                  <a:cubicBezTo>
                    <a:pt x="12406" y="3987"/>
                    <a:pt x="12379" y="3922"/>
                    <a:pt x="12352" y="3861"/>
                  </a:cubicBezTo>
                  <a:lnTo>
                    <a:pt x="12304" y="3762"/>
                  </a:lnTo>
                  <a:lnTo>
                    <a:pt x="12257" y="3660"/>
                  </a:lnTo>
                  <a:cubicBezTo>
                    <a:pt x="12236" y="3616"/>
                    <a:pt x="12213" y="3572"/>
                    <a:pt x="12189" y="3531"/>
                  </a:cubicBezTo>
                  <a:cubicBezTo>
                    <a:pt x="12175" y="3507"/>
                    <a:pt x="12165" y="3484"/>
                    <a:pt x="12151" y="3463"/>
                  </a:cubicBezTo>
                  <a:cubicBezTo>
                    <a:pt x="12131" y="3422"/>
                    <a:pt x="12111" y="3385"/>
                    <a:pt x="12087" y="3344"/>
                  </a:cubicBezTo>
                  <a:lnTo>
                    <a:pt x="12063" y="3303"/>
                  </a:lnTo>
                  <a:lnTo>
                    <a:pt x="12053" y="3283"/>
                  </a:lnTo>
                  <a:cubicBezTo>
                    <a:pt x="11998" y="3181"/>
                    <a:pt x="11941" y="3079"/>
                    <a:pt x="11880" y="2980"/>
                  </a:cubicBezTo>
                  <a:lnTo>
                    <a:pt x="11849" y="2929"/>
                  </a:lnTo>
                  <a:lnTo>
                    <a:pt x="11764" y="2793"/>
                  </a:lnTo>
                  <a:cubicBezTo>
                    <a:pt x="11753" y="2776"/>
                    <a:pt x="11740" y="2755"/>
                    <a:pt x="11729" y="2738"/>
                  </a:cubicBezTo>
                  <a:cubicBezTo>
                    <a:pt x="11723" y="2732"/>
                    <a:pt x="11720" y="2721"/>
                    <a:pt x="11712" y="2715"/>
                  </a:cubicBezTo>
                  <a:cubicBezTo>
                    <a:pt x="11706" y="2705"/>
                    <a:pt x="11699" y="2694"/>
                    <a:pt x="11696" y="2688"/>
                  </a:cubicBezTo>
                  <a:cubicBezTo>
                    <a:pt x="11682" y="2670"/>
                    <a:pt x="11671" y="2650"/>
                    <a:pt x="11658" y="2633"/>
                  </a:cubicBezTo>
                  <a:cubicBezTo>
                    <a:pt x="11556" y="2501"/>
                    <a:pt x="11464" y="2378"/>
                    <a:pt x="11365" y="2259"/>
                  </a:cubicBezTo>
                  <a:cubicBezTo>
                    <a:pt x="11222" y="2079"/>
                    <a:pt x="11046" y="1864"/>
                    <a:pt x="10855" y="1660"/>
                  </a:cubicBezTo>
                  <a:lnTo>
                    <a:pt x="10825" y="1630"/>
                  </a:lnTo>
                  <a:cubicBezTo>
                    <a:pt x="10743" y="1545"/>
                    <a:pt x="10658" y="1456"/>
                    <a:pt x="10573" y="1371"/>
                  </a:cubicBezTo>
                  <a:lnTo>
                    <a:pt x="10546" y="1344"/>
                  </a:lnTo>
                  <a:cubicBezTo>
                    <a:pt x="10505" y="1306"/>
                    <a:pt x="10464" y="1265"/>
                    <a:pt x="10423" y="1228"/>
                  </a:cubicBezTo>
                  <a:cubicBezTo>
                    <a:pt x="10369" y="1177"/>
                    <a:pt x="10315" y="1129"/>
                    <a:pt x="10267" y="1092"/>
                  </a:cubicBezTo>
                  <a:cubicBezTo>
                    <a:pt x="10209" y="1044"/>
                    <a:pt x="10148" y="997"/>
                    <a:pt x="10087" y="953"/>
                  </a:cubicBezTo>
                  <a:lnTo>
                    <a:pt x="10052" y="929"/>
                  </a:lnTo>
                  <a:cubicBezTo>
                    <a:pt x="10002" y="892"/>
                    <a:pt x="9947" y="854"/>
                    <a:pt x="9892" y="820"/>
                  </a:cubicBezTo>
                  <a:cubicBezTo>
                    <a:pt x="9855" y="796"/>
                    <a:pt x="9818" y="776"/>
                    <a:pt x="9784" y="755"/>
                  </a:cubicBezTo>
                  <a:cubicBezTo>
                    <a:pt x="9767" y="745"/>
                    <a:pt x="9746" y="735"/>
                    <a:pt x="9729" y="721"/>
                  </a:cubicBezTo>
                  <a:cubicBezTo>
                    <a:pt x="9675" y="691"/>
                    <a:pt x="9624" y="660"/>
                    <a:pt x="9569" y="629"/>
                  </a:cubicBezTo>
                  <a:lnTo>
                    <a:pt x="9532" y="606"/>
                  </a:lnTo>
                  <a:cubicBezTo>
                    <a:pt x="9488" y="582"/>
                    <a:pt x="9443" y="558"/>
                    <a:pt x="9399" y="534"/>
                  </a:cubicBezTo>
                  <a:cubicBezTo>
                    <a:pt x="9345" y="504"/>
                    <a:pt x="9288" y="476"/>
                    <a:pt x="9219" y="446"/>
                  </a:cubicBezTo>
                  <a:cubicBezTo>
                    <a:pt x="9141" y="408"/>
                    <a:pt x="9059" y="371"/>
                    <a:pt x="8964" y="333"/>
                  </a:cubicBezTo>
                  <a:cubicBezTo>
                    <a:pt x="8900" y="309"/>
                    <a:pt x="8831" y="286"/>
                    <a:pt x="8767" y="262"/>
                  </a:cubicBezTo>
                  <a:cubicBezTo>
                    <a:pt x="8542" y="187"/>
                    <a:pt x="8300" y="129"/>
                    <a:pt x="8043" y="85"/>
                  </a:cubicBezTo>
                  <a:cubicBezTo>
                    <a:pt x="7971" y="75"/>
                    <a:pt x="7896" y="61"/>
                    <a:pt x="7821" y="51"/>
                  </a:cubicBezTo>
                  <a:cubicBezTo>
                    <a:pt x="7773" y="44"/>
                    <a:pt x="7722" y="38"/>
                    <a:pt x="7665" y="31"/>
                  </a:cubicBezTo>
                  <a:cubicBezTo>
                    <a:pt x="7651" y="27"/>
                    <a:pt x="7641" y="27"/>
                    <a:pt x="7630" y="24"/>
                  </a:cubicBezTo>
                  <a:cubicBezTo>
                    <a:pt x="7607" y="20"/>
                    <a:pt x="7583" y="17"/>
                    <a:pt x="7559" y="17"/>
                  </a:cubicBezTo>
                  <a:cubicBezTo>
                    <a:pt x="7542" y="14"/>
                    <a:pt x="7525" y="14"/>
                    <a:pt x="7505" y="14"/>
                  </a:cubicBezTo>
                  <a:cubicBezTo>
                    <a:pt x="7460" y="7"/>
                    <a:pt x="7416" y="3"/>
                    <a:pt x="7369" y="3"/>
                  </a:cubicBezTo>
                  <a:lnTo>
                    <a:pt x="7321" y="3"/>
                  </a:lnTo>
                  <a:cubicBezTo>
                    <a:pt x="7270" y="0"/>
                    <a:pt x="7222" y="0"/>
                    <a:pt x="7171" y="0"/>
                  </a:cubicBezTo>
                  <a:close/>
                </a:path>
              </a:pathLst>
            </a:custGeom>
            <a:solidFill>
              <a:srgbClr val="FBD46D"/>
            </a:solidFill>
            <a:ln w="19050" cap="flat" cmpd="sng">
              <a:solidFill>
                <a:srgbClr val="524A8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27"/>
            <p:cNvSpPr/>
            <p:nvPr/>
          </p:nvSpPr>
          <p:spPr>
            <a:xfrm>
              <a:off x="4955271" y="1218223"/>
              <a:ext cx="215167" cy="355651"/>
            </a:xfrm>
            <a:custGeom>
              <a:avLst/>
              <a:gdLst/>
              <a:ahLst/>
              <a:cxnLst/>
              <a:rect l="l" t="t" r="r" b="b"/>
              <a:pathLst>
                <a:path w="4627" h="7648" extrusionOk="0">
                  <a:moveTo>
                    <a:pt x="191" y="0"/>
                  </a:moveTo>
                  <a:cubicBezTo>
                    <a:pt x="150" y="0"/>
                    <a:pt x="106" y="17"/>
                    <a:pt x="79" y="41"/>
                  </a:cubicBezTo>
                  <a:cubicBezTo>
                    <a:pt x="41" y="72"/>
                    <a:pt x="14" y="116"/>
                    <a:pt x="7" y="163"/>
                  </a:cubicBezTo>
                  <a:cubicBezTo>
                    <a:pt x="0" y="211"/>
                    <a:pt x="14" y="262"/>
                    <a:pt x="45" y="303"/>
                  </a:cubicBezTo>
                  <a:cubicBezTo>
                    <a:pt x="58" y="313"/>
                    <a:pt x="68" y="324"/>
                    <a:pt x="79" y="337"/>
                  </a:cubicBezTo>
                  <a:cubicBezTo>
                    <a:pt x="106" y="358"/>
                    <a:pt x="137" y="368"/>
                    <a:pt x="167" y="374"/>
                  </a:cubicBezTo>
                  <a:lnTo>
                    <a:pt x="170" y="374"/>
                  </a:lnTo>
                  <a:cubicBezTo>
                    <a:pt x="249" y="395"/>
                    <a:pt x="327" y="422"/>
                    <a:pt x="409" y="446"/>
                  </a:cubicBezTo>
                  <a:cubicBezTo>
                    <a:pt x="470" y="463"/>
                    <a:pt x="531" y="490"/>
                    <a:pt x="589" y="510"/>
                  </a:cubicBezTo>
                  <a:cubicBezTo>
                    <a:pt x="654" y="534"/>
                    <a:pt x="712" y="562"/>
                    <a:pt x="773" y="589"/>
                  </a:cubicBezTo>
                  <a:cubicBezTo>
                    <a:pt x="823" y="613"/>
                    <a:pt x="872" y="639"/>
                    <a:pt x="922" y="667"/>
                  </a:cubicBezTo>
                  <a:cubicBezTo>
                    <a:pt x="1018" y="725"/>
                    <a:pt x="1112" y="782"/>
                    <a:pt x="1201" y="848"/>
                  </a:cubicBezTo>
                  <a:cubicBezTo>
                    <a:pt x="1303" y="925"/>
                    <a:pt x="1409" y="1000"/>
                    <a:pt x="1508" y="1085"/>
                  </a:cubicBezTo>
                  <a:cubicBezTo>
                    <a:pt x="1613" y="1174"/>
                    <a:pt x="1715" y="1262"/>
                    <a:pt x="1814" y="1351"/>
                  </a:cubicBezTo>
                  <a:cubicBezTo>
                    <a:pt x="1912" y="1443"/>
                    <a:pt x="2010" y="1534"/>
                    <a:pt x="2106" y="1626"/>
                  </a:cubicBezTo>
                  <a:cubicBezTo>
                    <a:pt x="2150" y="1667"/>
                    <a:pt x="2191" y="1708"/>
                    <a:pt x="2235" y="1752"/>
                  </a:cubicBezTo>
                  <a:cubicBezTo>
                    <a:pt x="2280" y="1800"/>
                    <a:pt x="2327" y="1848"/>
                    <a:pt x="2371" y="1895"/>
                  </a:cubicBezTo>
                  <a:cubicBezTo>
                    <a:pt x="2419" y="1942"/>
                    <a:pt x="2459" y="1994"/>
                    <a:pt x="2500" y="2041"/>
                  </a:cubicBezTo>
                  <a:cubicBezTo>
                    <a:pt x="2586" y="2137"/>
                    <a:pt x="2660" y="2236"/>
                    <a:pt x="2739" y="2333"/>
                  </a:cubicBezTo>
                  <a:cubicBezTo>
                    <a:pt x="2810" y="2429"/>
                    <a:pt x="2878" y="2528"/>
                    <a:pt x="2946" y="2630"/>
                  </a:cubicBezTo>
                  <a:cubicBezTo>
                    <a:pt x="3015" y="2732"/>
                    <a:pt x="3086" y="2837"/>
                    <a:pt x="3150" y="2943"/>
                  </a:cubicBezTo>
                  <a:cubicBezTo>
                    <a:pt x="3184" y="2997"/>
                    <a:pt x="3215" y="3048"/>
                    <a:pt x="3246" y="3103"/>
                  </a:cubicBezTo>
                  <a:cubicBezTo>
                    <a:pt x="3296" y="3191"/>
                    <a:pt x="3348" y="3276"/>
                    <a:pt x="3392" y="3368"/>
                  </a:cubicBezTo>
                  <a:cubicBezTo>
                    <a:pt x="3419" y="3426"/>
                    <a:pt x="3450" y="3484"/>
                    <a:pt x="3477" y="3545"/>
                  </a:cubicBezTo>
                  <a:cubicBezTo>
                    <a:pt x="3504" y="3603"/>
                    <a:pt x="3535" y="3664"/>
                    <a:pt x="3562" y="3725"/>
                  </a:cubicBezTo>
                  <a:cubicBezTo>
                    <a:pt x="3613" y="3848"/>
                    <a:pt x="3660" y="3974"/>
                    <a:pt x="3712" y="4099"/>
                  </a:cubicBezTo>
                  <a:cubicBezTo>
                    <a:pt x="3753" y="4211"/>
                    <a:pt x="3790" y="4330"/>
                    <a:pt x="3824" y="4446"/>
                  </a:cubicBezTo>
                  <a:cubicBezTo>
                    <a:pt x="3851" y="4542"/>
                    <a:pt x="3878" y="4640"/>
                    <a:pt x="3899" y="4739"/>
                  </a:cubicBezTo>
                  <a:cubicBezTo>
                    <a:pt x="3926" y="4868"/>
                    <a:pt x="3953" y="5001"/>
                    <a:pt x="3977" y="5134"/>
                  </a:cubicBezTo>
                  <a:cubicBezTo>
                    <a:pt x="3998" y="5259"/>
                    <a:pt x="4004" y="5388"/>
                    <a:pt x="4011" y="5517"/>
                  </a:cubicBezTo>
                  <a:cubicBezTo>
                    <a:pt x="4018" y="5640"/>
                    <a:pt x="4021" y="5766"/>
                    <a:pt x="4021" y="5889"/>
                  </a:cubicBezTo>
                  <a:cubicBezTo>
                    <a:pt x="4023" y="5903"/>
                    <a:pt x="4024" y="5918"/>
                    <a:pt x="4024" y="5933"/>
                  </a:cubicBezTo>
                  <a:lnTo>
                    <a:pt x="4024" y="5933"/>
                  </a:lnTo>
                  <a:cubicBezTo>
                    <a:pt x="4021" y="6047"/>
                    <a:pt x="4021" y="6160"/>
                    <a:pt x="4001" y="6273"/>
                  </a:cubicBezTo>
                  <a:cubicBezTo>
                    <a:pt x="3977" y="6392"/>
                    <a:pt x="3953" y="6511"/>
                    <a:pt x="3933" y="6630"/>
                  </a:cubicBezTo>
                  <a:cubicBezTo>
                    <a:pt x="3913" y="6749"/>
                    <a:pt x="3892" y="6865"/>
                    <a:pt x="3878" y="6984"/>
                  </a:cubicBezTo>
                  <a:cubicBezTo>
                    <a:pt x="3872" y="7045"/>
                    <a:pt x="3861" y="7103"/>
                    <a:pt x="3855" y="7164"/>
                  </a:cubicBezTo>
                  <a:cubicBezTo>
                    <a:pt x="3847" y="7229"/>
                    <a:pt x="3838" y="7293"/>
                    <a:pt x="3827" y="7358"/>
                  </a:cubicBezTo>
                  <a:cubicBezTo>
                    <a:pt x="3814" y="7470"/>
                    <a:pt x="3878" y="7583"/>
                    <a:pt x="3984" y="7627"/>
                  </a:cubicBezTo>
                  <a:cubicBezTo>
                    <a:pt x="4016" y="7641"/>
                    <a:pt x="4050" y="7647"/>
                    <a:pt x="4084" y="7647"/>
                  </a:cubicBezTo>
                  <a:cubicBezTo>
                    <a:pt x="4118" y="7647"/>
                    <a:pt x="4152" y="7641"/>
                    <a:pt x="4184" y="7627"/>
                  </a:cubicBezTo>
                  <a:cubicBezTo>
                    <a:pt x="4242" y="7603"/>
                    <a:pt x="4300" y="7552"/>
                    <a:pt x="4321" y="7491"/>
                  </a:cubicBezTo>
                  <a:cubicBezTo>
                    <a:pt x="4331" y="7453"/>
                    <a:pt x="4345" y="7420"/>
                    <a:pt x="4358" y="7385"/>
                  </a:cubicBezTo>
                  <a:cubicBezTo>
                    <a:pt x="4368" y="7358"/>
                    <a:pt x="4385" y="7334"/>
                    <a:pt x="4395" y="7310"/>
                  </a:cubicBezTo>
                  <a:cubicBezTo>
                    <a:pt x="4433" y="7225"/>
                    <a:pt x="4453" y="7140"/>
                    <a:pt x="4473" y="7056"/>
                  </a:cubicBezTo>
                  <a:cubicBezTo>
                    <a:pt x="4505" y="6933"/>
                    <a:pt x="4521" y="6811"/>
                    <a:pt x="4545" y="6688"/>
                  </a:cubicBezTo>
                  <a:cubicBezTo>
                    <a:pt x="4555" y="6627"/>
                    <a:pt x="4566" y="6569"/>
                    <a:pt x="4579" y="6508"/>
                  </a:cubicBezTo>
                  <a:cubicBezTo>
                    <a:pt x="4589" y="6450"/>
                    <a:pt x="4602" y="6385"/>
                    <a:pt x="4610" y="6324"/>
                  </a:cubicBezTo>
                  <a:lnTo>
                    <a:pt x="4620" y="6222"/>
                  </a:lnTo>
                  <a:cubicBezTo>
                    <a:pt x="4623" y="6188"/>
                    <a:pt x="4623" y="6158"/>
                    <a:pt x="4623" y="6123"/>
                  </a:cubicBezTo>
                  <a:cubicBezTo>
                    <a:pt x="4627" y="6038"/>
                    <a:pt x="4623" y="5953"/>
                    <a:pt x="4623" y="5864"/>
                  </a:cubicBezTo>
                  <a:cubicBezTo>
                    <a:pt x="4620" y="5610"/>
                    <a:pt x="4610" y="5354"/>
                    <a:pt x="4579" y="5099"/>
                  </a:cubicBezTo>
                  <a:cubicBezTo>
                    <a:pt x="4572" y="5045"/>
                    <a:pt x="4558" y="4987"/>
                    <a:pt x="4549" y="4933"/>
                  </a:cubicBezTo>
                  <a:cubicBezTo>
                    <a:pt x="4535" y="4864"/>
                    <a:pt x="4521" y="4800"/>
                    <a:pt x="4505" y="4735"/>
                  </a:cubicBezTo>
                  <a:cubicBezTo>
                    <a:pt x="4470" y="4583"/>
                    <a:pt x="4429" y="4432"/>
                    <a:pt x="4389" y="4283"/>
                  </a:cubicBezTo>
                  <a:cubicBezTo>
                    <a:pt x="4317" y="4035"/>
                    <a:pt x="4222" y="3793"/>
                    <a:pt x="4117" y="3555"/>
                  </a:cubicBezTo>
                  <a:cubicBezTo>
                    <a:pt x="4069" y="3440"/>
                    <a:pt x="4011" y="3330"/>
                    <a:pt x="3953" y="3218"/>
                  </a:cubicBezTo>
                  <a:cubicBezTo>
                    <a:pt x="3885" y="3082"/>
                    <a:pt x="3811" y="2950"/>
                    <a:pt x="3729" y="2820"/>
                  </a:cubicBezTo>
                  <a:cubicBezTo>
                    <a:pt x="3602" y="2613"/>
                    <a:pt x="3473" y="2402"/>
                    <a:pt x="3331" y="2205"/>
                  </a:cubicBezTo>
                  <a:cubicBezTo>
                    <a:pt x="3290" y="2147"/>
                    <a:pt x="3249" y="2093"/>
                    <a:pt x="3208" y="2035"/>
                  </a:cubicBezTo>
                  <a:cubicBezTo>
                    <a:pt x="3167" y="1980"/>
                    <a:pt x="3123" y="1929"/>
                    <a:pt x="3079" y="1878"/>
                  </a:cubicBezTo>
                  <a:cubicBezTo>
                    <a:pt x="2997" y="1776"/>
                    <a:pt x="2905" y="1684"/>
                    <a:pt x="2817" y="1589"/>
                  </a:cubicBezTo>
                  <a:cubicBezTo>
                    <a:pt x="2715" y="1487"/>
                    <a:pt x="2610" y="1388"/>
                    <a:pt x="2500" y="1297"/>
                  </a:cubicBezTo>
                  <a:cubicBezTo>
                    <a:pt x="2409" y="1215"/>
                    <a:pt x="2313" y="1137"/>
                    <a:pt x="2219" y="1058"/>
                  </a:cubicBezTo>
                  <a:cubicBezTo>
                    <a:pt x="2120" y="980"/>
                    <a:pt x="2021" y="898"/>
                    <a:pt x="1919" y="823"/>
                  </a:cubicBezTo>
                  <a:cubicBezTo>
                    <a:pt x="1814" y="746"/>
                    <a:pt x="1708" y="667"/>
                    <a:pt x="1599" y="595"/>
                  </a:cubicBezTo>
                  <a:cubicBezTo>
                    <a:pt x="1545" y="558"/>
                    <a:pt x="1494" y="524"/>
                    <a:pt x="1439" y="490"/>
                  </a:cubicBezTo>
                  <a:cubicBezTo>
                    <a:pt x="1378" y="449"/>
                    <a:pt x="1310" y="415"/>
                    <a:pt x="1249" y="381"/>
                  </a:cubicBezTo>
                  <a:cubicBezTo>
                    <a:pt x="1150" y="324"/>
                    <a:pt x="1048" y="279"/>
                    <a:pt x="949" y="235"/>
                  </a:cubicBezTo>
                  <a:cubicBezTo>
                    <a:pt x="895" y="211"/>
                    <a:pt x="841" y="195"/>
                    <a:pt x="790" y="174"/>
                  </a:cubicBezTo>
                  <a:cubicBezTo>
                    <a:pt x="735" y="154"/>
                    <a:pt x="680" y="137"/>
                    <a:pt x="623" y="119"/>
                  </a:cubicBezTo>
                  <a:cubicBezTo>
                    <a:pt x="490" y="75"/>
                    <a:pt x="354" y="38"/>
                    <a:pt x="218" y="3"/>
                  </a:cubicBezTo>
                  <a:cubicBezTo>
                    <a:pt x="208" y="0"/>
                    <a:pt x="201" y="0"/>
                    <a:pt x="191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27"/>
            <p:cNvSpPr/>
            <p:nvPr/>
          </p:nvSpPr>
          <p:spPr>
            <a:xfrm>
              <a:off x="5086082" y="1599774"/>
              <a:ext cx="39760" cy="38318"/>
            </a:xfrm>
            <a:custGeom>
              <a:avLst/>
              <a:gdLst/>
              <a:ahLst/>
              <a:cxnLst/>
              <a:rect l="l" t="t" r="r" b="b"/>
              <a:pathLst>
                <a:path w="855" h="824" extrusionOk="0">
                  <a:moveTo>
                    <a:pt x="371" y="0"/>
                  </a:moveTo>
                  <a:cubicBezTo>
                    <a:pt x="296" y="11"/>
                    <a:pt x="232" y="38"/>
                    <a:pt x="171" y="85"/>
                  </a:cubicBezTo>
                  <a:cubicBezTo>
                    <a:pt x="86" y="149"/>
                    <a:pt x="31" y="248"/>
                    <a:pt x="14" y="358"/>
                  </a:cubicBezTo>
                  <a:cubicBezTo>
                    <a:pt x="1" y="466"/>
                    <a:pt x="31" y="578"/>
                    <a:pt x="100" y="667"/>
                  </a:cubicBezTo>
                  <a:cubicBezTo>
                    <a:pt x="126" y="691"/>
                    <a:pt x="150" y="718"/>
                    <a:pt x="174" y="741"/>
                  </a:cubicBezTo>
                  <a:cubicBezTo>
                    <a:pt x="235" y="786"/>
                    <a:pt x="300" y="813"/>
                    <a:pt x="371" y="823"/>
                  </a:cubicBezTo>
                  <a:lnTo>
                    <a:pt x="483" y="823"/>
                  </a:lnTo>
                  <a:cubicBezTo>
                    <a:pt x="555" y="813"/>
                    <a:pt x="623" y="786"/>
                    <a:pt x="681" y="738"/>
                  </a:cubicBezTo>
                  <a:cubicBezTo>
                    <a:pt x="766" y="674"/>
                    <a:pt x="824" y="575"/>
                    <a:pt x="838" y="466"/>
                  </a:cubicBezTo>
                  <a:cubicBezTo>
                    <a:pt x="855" y="358"/>
                    <a:pt x="824" y="245"/>
                    <a:pt x="753" y="157"/>
                  </a:cubicBezTo>
                  <a:cubicBezTo>
                    <a:pt x="728" y="133"/>
                    <a:pt x="704" y="105"/>
                    <a:pt x="678" y="82"/>
                  </a:cubicBezTo>
                  <a:cubicBezTo>
                    <a:pt x="620" y="38"/>
                    <a:pt x="555" y="11"/>
                    <a:pt x="483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27"/>
            <p:cNvSpPr/>
            <p:nvPr/>
          </p:nvSpPr>
          <p:spPr>
            <a:xfrm>
              <a:off x="4759264" y="1352661"/>
              <a:ext cx="56222" cy="53106"/>
            </a:xfrm>
            <a:custGeom>
              <a:avLst/>
              <a:gdLst/>
              <a:ahLst/>
              <a:cxnLst/>
              <a:rect l="l" t="t" r="r" b="b"/>
              <a:pathLst>
                <a:path w="1209" h="1142" extrusionOk="0">
                  <a:moveTo>
                    <a:pt x="528" y="320"/>
                  </a:moveTo>
                  <a:cubicBezTo>
                    <a:pt x="528" y="324"/>
                    <a:pt x="524" y="324"/>
                    <a:pt x="521" y="327"/>
                  </a:cubicBezTo>
                  <a:lnTo>
                    <a:pt x="528" y="320"/>
                  </a:lnTo>
                  <a:close/>
                  <a:moveTo>
                    <a:pt x="480" y="1"/>
                  </a:moveTo>
                  <a:cubicBezTo>
                    <a:pt x="460" y="1"/>
                    <a:pt x="436" y="7"/>
                    <a:pt x="413" y="11"/>
                  </a:cubicBezTo>
                  <a:cubicBezTo>
                    <a:pt x="388" y="18"/>
                    <a:pt x="364" y="25"/>
                    <a:pt x="341" y="34"/>
                  </a:cubicBezTo>
                  <a:cubicBezTo>
                    <a:pt x="317" y="45"/>
                    <a:pt x="297" y="59"/>
                    <a:pt x="276" y="72"/>
                  </a:cubicBezTo>
                  <a:cubicBezTo>
                    <a:pt x="259" y="83"/>
                    <a:pt x="235" y="110"/>
                    <a:pt x="225" y="123"/>
                  </a:cubicBezTo>
                  <a:cubicBezTo>
                    <a:pt x="209" y="144"/>
                    <a:pt x="198" y="164"/>
                    <a:pt x="184" y="188"/>
                  </a:cubicBezTo>
                  <a:cubicBezTo>
                    <a:pt x="178" y="202"/>
                    <a:pt x="171" y="215"/>
                    <a:pt x="164" y="229"/>
                  </a:cubicBezTo>
                  <a:cubicBezTo>
                    <a:pt x="140" y="300"/>
                    <a:pt x="123" y="378"/>
                    <a:pt x="110" y="453"/>
                  </a:cubicBezTo>
                  <a:cubicBezTo>
                    <a:pt x="96" y="518"/>
                    <a:pt x="82" y="582"/>
                    <a:pt x="72" y="643"/>
                  </a:cubicBezTo>
                  <a:cubicBezTo>
                    <a:pt x="52" y="742"/>
                    <a:pt x="35" y="838"/>
                    <a:pt x="17" y="932"/>
                  </a:cubicBezTo>
                  <a:cubicBezTo>
                    <a:pt x="0" y="1031"/>
                    <a:pt x="86" y="1127"/>
                    <a:pt x="181" y="1141"/>
                  </a:cubicBezTo>
                  <a:cubicBezTo>
                    <a:pt x="185" y="1141"/>
                    <a:pt x="190" y="1141"/>
                    <a:pt x="195" y="1141"/>
                  </a:cubicBezTo>
                  <a:cubicBezTo>
                    <a:pt x="238" y="1141"/>
                    <a:pt x="283" y="1127"/>
                    <a:pt x="317" y="1100"/>
                  </a:cubicBezTo>
                  <a:cubicBezTo>
                    <a:pt x="358" y="1069"/>
                    <a:pt x="378" y="1025"/>
                    <a:pt x="385" y="977"/>
                  </a:cubicBezTo>
                  <a:cubicBezTo>
                    <a:pt x="409" y="858"/>
                    <a:pt x="429" y="742"/>
                    <a:pt x="453" y="623"/>
                  </a:cubicBezTo>
                  <a:cubicBezTo>
                    <a:pt x="470" y="541"/>
                    <a:pt x="484" y="460"/>
                    <a:pt x="504" y="378"/>
                  </a:cubicBezTo>
                  <a:cubicBezTo>
                    <a:pt x="507" y="365"/>
                    <a:pt x="511" y="354"/>
                    <a:pt x="515" y="345"/>
                  </a:cubicBezTo>
                  <a:cubicBezTo>
                    <a:pt x="528" y="354"/>
                    <a:pt x="545" y="368"/>
                    <a:pt x="559" y="378"/>
                  </a:cubicBezTo>
                  <a:cubicBezTo>
                    <a:pt x="620" y="447"/>
                    <a:pt x="678" y="518"/>
                    <a:pt x="725" y="593"/>
                  </a:cubicBezTo>
                  <a:cubicBezTo>
                    <a:pt x="746" y="634"/>
                    <a:pt x="763" y="674"/>
                    <a:pt x="783" y="715"/>
                  </a:cubicBezTo>
                  <a:cubicBezTo>
                    <a:pt x="793" y="739"/>
                    <a:pt x="807" y="759"/>
                    <a:pt x="817" y="783"/>
                  </a:cubicBezTo>
                  <a:cubicBezTo>
                    <a:pt x="834" y="807"/>
                    <a:pt x="845" y="827"/>
                    <a:pt x="865" y="848"/>
                  </a:cubicBezTo>
                  <a:cubicBezTo>
                    <a:pt x="906" y="896"/>
                    <a:pt x="950" y="919"/>
                    <a:pt x="1011" y="929"/>
                  </a:cubicBezTo>
                  <a:cubicBezTo>
                    <a:pt x="1019" y="930"/>
                    <a:pt x="1027" y="931"/>
                    <a:pt x="1035" y="931"/>
                  </a:cubicBezTo>
                  <a:cubicBezTo>
                    <a:pt x="1073" y="931"/>
                    <a:pt x="1113" y="918"/>
                    <a:pt x="1140" y="896"/>
                  </a:cubicBezTo>
                  <a:cubicBezTo>
                    <a:pt x="1164" y="875"/>
                    <a:pt x="1181" y="855"/>
                    <a:pt x="1191" y="824"/>
                  </a:cubicBezTo>
                  <a:cubicBezTo>
                    <a:pt x="1205" y="797"/>
                    <a:pt x="1209" y="766"/>
                    <a:pt x="1201" y="736"/>
                  </a:cubicBezTo>
                  <a:cubicBezTo>
                    <a:pt x="1198" y="667"/>
                    <a:pt x="1157" y="610"/>
                    <a:pt x="1130" y="552"/>
                  </a:cubicBezTo>
                  <a:cubicBezTo>
                    <a:pt x="1099" y="494"/>
                    <a:pt x="1072" y="436"/>
                    <a:pt x="1035" y="381"/>
                  </a:cubicBezTo>
                  <a:cubicBezTo>
                    <a:pt x="1008" y="337"/>
                    <a:pt x="977" y="296"/>
                    <a:pt x="943" y="259"/>
                  </a:cubicBezTo>
                  <a:cubicBezTo>
                    <a:pt x="898" y="208"/>
                    <a:pt x="851" y="157"/>
                    <a:pt x="800" y="113"/>
                  </a:cubicBezTo>
                  <a:cubicBezTo>
                    <a:pt x="780" y="96"/>
                    <a:pt x="763" y="83"/>
                    <a:pt x="742" y="69"/>
                  </a:cubicBezTo>
                  <a:cubicBezTo>
                    <a:pt x="719" y="55"/>
                    <a:pt x="694" y="42"/>
                    <a:pt x="671" y="31"/>
                  </a:cubicBezTo>
                  <a:cubicBezTo>
                    <a:pt x="647" y="18"/>
                    <a:pt x="613" y="11"/>
                    <a:pt x="586" y="4"/>
                  </a:cubicBezTo>
                  <a:cubicBezTo>
                    <a:pt x="565" y="1"/>
                    <a:pt x="545" y="1"/>
                    <a:pt x="521" y="1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27"/>
            <p:cNvSpPr/>
            <p:nvPr/>
          </p:nvSpPr>
          <p:spPr>
            <a:xfrm>
              <a:off x="4938344" y="1319459"/>
              <a:ext cx="59663" cy="56687"/>
            </a:xfrm>
            <a:custGeom>
              <a:avLst/>
              <a:gdLst/>
              <a:ahLst/>
              <a:cxnLst/>
              <a:rect l="l" t="t" r="r" b="b"/>
              <a:pathLst>
                <a:path w="1283" h="1219" extrusionOk="0">
                  <a:moveTo>
                    <a:pt x="562" y="1"/>
                  </a:moveTo>
                  <a:cubicBezTo>
                    <a:pt x="551" y="1"/>
                    <a:pt x="542" y="4"/>
                    <a:pt x="531" y="4"/>
                  </a:cubicBezTo>
                  <a:cubicBezTo>
                    <a:pt x="484" y="10"/>
                    <a:pt x="440" y="28"/>
                    <a:pt x="399" y="54"/>
                  </a:cubicBezTo>
                  <a:cubicBezTo>
                    <a:pt x="364" y="75"/>
                    <a:pt x="337" y="106"/>
                    <a:pt x="310" y="136"/>
                  </a:cubicBezTo>
                  <a:cubicBezTo>
                    <a:pt x="293" y="156"/>
                    <a:pt x="280" y="181"/>
                    <a:pt x="266" y="201"/>
                  </a:cubicBezTo>
                  <a:cubicBezTo>
                    <a:pt x="245" y="238"/>
                    <a:pt x="225" y="272"/>
                    <a:pt x="204" y="310"/>
                  </a:cubicBezTo>
                  <a:cubicBezTo>
                    <a:pt x="181" y="365"/>
                    <a:pt x="164" y="426"/>
                    <a:pt x="146" y="483"/>
                  </a:cubicBezTo>
                  <a:cubicBezTo>
                    <a:pt x="96" y="646"/>
                    <a:pt x="52" y="814"/>
                    <a:pt x="11" y="980"/>
                  </a:cubicBezTo>
                  <a:cubicBezTo>
                    <a:pt x="0" y="1034"/>
                    <a:pt x="24" y="1095"/>
                    <a:pt x="55" y="1136"/>
                  </a:cubicBezTo>
                  <a:cubicBezTo>
                    <a:pt x="88" y="1181"/>
                    <a:pt x="140" y="1211"/>
                    <a:pt x="198" y="1218"/>
                  </a:cubicBezTo>
                  <a:cubicBezTo>
                    <a:pt x="204" y="1218"/>
                    <a:pt x="210" y="1219"/>
                    <a:pt x="216" y="1219"/>
                  </a:cubicBezTo>
                  <a:cubicBezTo>
                    <a:pt x="265" y="1219"/>
                    <a:pt x="315" y="1204"/>
                    <a:pt x="354" y="1174"/>
                  </a:cubicBezTo>
                  <a:cubicBezTo>
                    <a:pt x="364" y="1161"/>
                    <a:pt x="378" y="1147"/>
                    <a:pt x="391" y="1133"/>
                  </a:cubicBezTo>
                  <a:cubicBezTo>
                    <a:pt x="415" y="1103"/>
                    <a:pt x="429" y="1068"/>
                    <a:pt x="432" y="1031"/>
                  </a:cubicBezTo>
                  <a:cubicBezTo>
                    <a:pt x="456" y="922"/>
                    <a:pt x="487" y="814"/>
                    <a:pt x="514" y="701"/>
                  </a:cubicBezTo>
                  <a:cubicBezTo>
                    <a:pt x="534" y="619"/>
                    <a:pt x="551" y="534"/>
                    <a:pt x="572" y="453"/>
                  </a:cubicBezTo>
                  <a:cubicBezTo>
                    <a:pt x="582" y="419"/>
                    <a:pt x="592" y="388"/>
                    <a:pt x="606" y="357"/>
                  </a:cubicBezTo>
                  <a:cubicBezTo>
                    <a:pt x="630" y="374"/>
                    <a:pt x="650" y="395"/>
                    <a:pt x="671" y="415"/>
                  </a:cubicBezTo>
                  <a:cubicBezTo>
                    <a:pt x="738" y="487"/>
                    <a:pt x="790" y="569"/>
                    <a:pt x="851" y="643"/>
                  </a:cubicBezTo>
                  <a:cubicBezTo>
                    <a:pt x="881" y="684"/>
                    <a:pt x="916" y="725"/>
                    <a:pt x="950" y="766"/>
                  </a:cubicBezTo>
                  <a:cubicBezTo>
                    <a:pt x="963" y="786"/>
                    <a:pt x="977" y="806"/>
                    <a:pt x="991" y="827"/>
                  </a:cubicBezTo>
                  <a:cubicBezTo>
                    <a:pt x="997" y="834"/>
                    <a:pt x="1004" y="844"/>
                    <a:pt x="1011" y="855"/>
                  </a:cubicBezTo>
                  <a:cubicBezTo>
                    <a:pt x="1018" y="861"/>
                    <a:pt x="1048" y="888"/>
                    <a:pt x="1044" y="888"/>
                  </a:cubicBezTo>
                  <a:cubicBezTo>
                    <a:pt x="1058" y="895"/>
                    <a:pt x="1072" y="902"/>
                    <a:pt x="1085" y="908"/>
                  </a:cubicBezTo>
                  <a:cubicBezTo>
                    <a:pt x="1099" y="916"/>
                    <a:pt x="1113" y="919"/>
                    <a:pt x="1126" y="922"/>
                  </a:cubicBezTo>
                  <a:cubicBezTo>
                    <a:pt x="1131" y="923"/>
                    <a:pt x="1136" y="924"/>
                    <a:pt x="1141" y="924"/>
                  </a:cubicBezTo>
                  <a:cubicBezTo>
                    <a:pt x="1170" y="924"/>
                    <a:pt x="1205" y="909"/>
                    <a:pt x="1225" y="891"/>
                  </a:cubicBezTo>
                  <a:cubicBezTo>
                    <a:pt x="1266" y="861"/>
                    <a:pt x="1283" y="814"/>
                    <a:pt x="1276" y="766"/>
                  </a:cubicBezTo>
                  <a:cubicBezTo>
                    <a:pt x="1272" y="732"/>
                    <a:pt x="1259" y="698"/>
                    <a:pt x="1242" y="667"/>
                  </a:cubicBezTo>
                  <a:cubicBezTo>
                    <a:pt x="1222" y="633"/>
                    <a:pt x="1205" y="602"/>
                    <a:pt x="1184" y="572"/>
                  </a:cubicBezTo>
                  <a:cubicBezTo>
                    <a:pt x="1154" y="528"/>
                    <a:pt x="1120" y="490"/>
                    <a:pt x="1089" y="450"/>
                  </a:cubicBezTo>
                  <a:cubicBezTo>
                    <a:pt x="1021" y="368"/>
                    <a:pt x="970" y="276"/>
                    <a:pt x="895" y="197"/>
                  </a:cubicBezTo>
                  <a:cubicBezTo>
                    <a:pt x="851" y="153"/>
                    <a:pt x="803" y="109"/>
                    <a:pt x="755" y="72"/>
                  </a:cubicBezTo>
                  <a:cubicBezTo>
                    <a:pt x="701" y="28"/>
                    <a:pt x="630" y="1"/>
                    <a:pt x="562" y="1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27"/>
            <p:cNvSpPr/>
            <p:nvPr/>
          </p:nvSpPr>
          <p:spPr>
            <a:xfrm>
              <a:off x="4828413" y="1339827"/>
              <a:ext cx="86076" cy="42643"/>
            </a:xfrm>
            <a:custGeom>
              <a:avLst/>
              <a:gdLst/>
              <a:ahLst/>
              <a:cxnLst/>
              <a:rect l="l" t="t" r="r" b="b"/>
              <a:pathLst>
                <a:path w="1851" h="917" extrusionOk="0">
                  <a:moveTo>
                    <a:pt x="1664" y="1"/>
                  </a:moveTo>
                  <a:cubicBezTo>
                    <a:pt x="1640" y="1"/>
                    <a:pt x="1616" y="4"/>
                    <a:pt x="1595" y="18"/>
                  </a:cubicBezTo>
                  <a:cubicBezTo>
                    <a:pt x="1565" y="35"/>
                    <a:pt x="1534" y="52"/>
                    <a:pt x="1507" y="76"/>
                  </a:cubicBezTo>
                  <a:cubicBezTo>
                    <a:pt x="1487" y="93"/>
                    <a:pt x="1470" y="110"/>
                    <a:pt x="1452" y="123"/>
                  </a:cubicBezTo>
                  <a:cubicBezTo>
                    <a:pt x="1419" y="154"/>
                    <a:pt x="1388" y="181"/>
                    <a:pt x="1354" y="208"/>
                  </a:cubicBezTo>
                  <a:cubicBezTo>
                    <a:pt x="1283" y="263"/>
                    <a:pt x="1207" y="310"/>
                    <a:pt x="1133" y="359"/>
                  </a:cubicBezTo>
                  <a:cubicBezTo>
                    <a:pt x="1072" y="396"/>
                    <a:pt x="1007" y="423"/>
                    <a:pt x="936" y="443"/>
                  </a:cubicBezTo>
                  <a:cubicBezTo>
                    <a:pt x="895" y="457"/>
                    <a:pt x="854" y="470"/>
                    <a:pt x="813" y="481"/>
                  </a:cubicBezTo>
                  <a:cubicBezTo>
                    <a:pt x="783" y="491"/>
                    <a:pt x="752" y="498"/>
                    <a:pt x="722" y="508"/>
                  </a:cubicBezTo>
                  <a:cubicBezTo>
                    <a:pt x="647" y="528"/>
                    <a:pt x="572" y="539"/>
                    <a:pt x="497" y="542"/>
                  </a:cubicBezTo>
                  <a:cubicBezTo>
                    <a:pt x="402" y="542"/>
                    <a:pt x="306" y="535"/>
                    <a:pt x="211" y="532"/>
                  </a:cubicBezTo>
                  <a:cubicBezTo>
                    <a:pt x="204" y="531"/>
                    <a:pt x="197" y="531"/>
                    <a:pt x="189" y="531"/>
                  </a:cubicBezTo>
                  <a:cubicBezTo>
                    <a:pt x="147" y="531"/>
                    <a:pt x="110" y="540"/>
                    <a:pt x="75" y="569"/>
                  </a:cubicBezTo>
                  <a:cubicBezTo>
                    <a:pt x="38" y="600"/>
                    <a:pt x="11" y="644"/>
                    <a:pt x="3" y="695"/>
                  </a:cubicBezTo>
                  <a:cubicBezTo>
                    <a:pt x="0" y="743"/>
                    <a:pt x="14" y="794"/>
                    <a:pt x="44" y="831"/>
                  </a:cubicBezTo>
                  <a:cubicBezTo>
                    <a:pt x="72" y="869"/>
                    <a:pt x="119" y="899"/>
                    <a:pt x="167" y="902"/>
                  </a:cubicBezTo>
                  <a:cubicBezTo>
                    <a:pt x="242" y="906"/>
                    <a:pt x="314" y="910"/>
                    <a:pt x="388" y="913"/>
                  </a:cubicBezTo>
                  <a:cubicBezTo>
                    <a:pt x="403" y="915"/>
                    <a:pt x="419" y="915"/>
                    <a:pt x="434" y="915"/>
                  </a:cubicBezTo>
                  <a:cubicBezTo>
                    <a:pt x="449" y="915"/>
                    <a:pt x="465" y="915"/>
                    <a:pt x="480" y="916"/>
                  </a:cubicBezTo>
                  <a:cubicBezTo>
                    <a:pt x="554" y="916"/>
                    <a:pt x="633" y="913"/>
                    <a:pt x="708" y="899"/>
                  </a:cubicBezTo>
                  <a:cubicBezTo>
                    <a:pt x="840" y="872"/>
                    <a:pt x="967" y="838"/>
                    <a:pt x="1096" y="797"/>
                  </a:cubicBezTo>
                  <a:cubicBezTo>
                    <a:pt x="1256" y="750"/>
                    <a:pt x="1399" y="651"/>
                    <a:pt x="1534" y="555"/>
                  </a:cubicBezTo>
                  <a:cubicBezTo>
                    <a:pt x="1582" y="522"/>
                    <a:pt x="1626" y="488"/>
                    <a:pt x="1670" y="450"/>
                  </a:cubicBezTo>
                  <a:cubicBezTo>
                    <a:pt x="1701" y="423"/>
                    <a:pt x="1728" y="392"/>
                    <a:pt x="1755" y="362"/>
                  </a:cubicBezTo>
                  <a:cubicBezTo>
                    <a:pt x="1790" y="328"/>
                    <a:pt x="1810" y="290"/>
                    <a:pt x="1834" y="249"/>
                  </a:cubicBezTo>
                  <a:cubicBezTo>
                    <a:pt x="1844" y="219"/>
                    <a:pt x="1851" y="188"/>
                    <a:pt x="1844" y="154"/>
                  </a:cubicBezTo>
                  <a:cubicBezTo>
                    <a:pt x="1840" y="123"/>
                    <a:pt x="1827" y="96"/>
                    <a:pt x="1807" y="70"/>
                  </a:cubicBezTo>
                  <a:cubicBezTo>
                    <a:pt x="1790" y="45"/>
                    <a:pt x="1766" y="29"/>
                    <a:pt x="1735" y="15"/>
                  </a:cubicBezTo>
                  <a:cubicBezTo>
                    <a:pt x="1714" y="8"/>
                    <a:pt x="1688" y="1"/>
                    <a:pt x="1664" y="1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27"/>
            <p:cNvSpPr/>
            <p:nvPr/>
          </p:nvSpPr>
          <p:spPr>
            <a:xfrm>
              <a:off x="4708019" y="1410417"/>
              <a:ext cx="134671" cy="130533"/>
            </a:xfrm>
            <a:custGeom>
              <a:avLst/>
              <a:gdLst/>
              <a:ahLst/>
              <a:cxnLst/>
              <a:rect l="l" t="t" r="r" b="b"/>
              <a:pathLst>
                <a:path w="2896" h="2807" extrusionOk="0">
                  <a:moveTo>
                    <a:pt x="1617" y="1"/>
                  </a:moveTo>
                  <a:cubicBezTo>
                    <a:pt x="1490" y="4"/>
                    <a:pt x="1364" y="4"/>
                    <a:pt x="1235" y="7"/>
                  </a:cubicBezTo>
                  <a:cubicBezTo>
                    <a:pt x="991" y="45"/>
                    <a:pt x="769" y="139"/>
                    <a:pt x="576" y="293"/>
                  </a:cubicBezTo>
                  <a:cubicBezTo>
                    <a:pt x="279" y="524"/>
                    <a:pt x="89" y="868"/>
                    <a:pt x="45" y="1238"/>
                  </a:cubicBezTo>
                  <a:cubicBezTo>
                    <a:pt x="0" y="1609"/>
                    <a:pt x="106" y="1984"/>
                    <a:pt x="337" y="2279"/>
                  </a:cubicBezTo>
                  <a:cubicBezTo>
                    <a:pt x="422" y="2364"/>
                    <a:pt x="507" y="2446"/>
                    <a:pt x="596" y="2532"/>
                  </a:cubicBezTo>
                  <a:cubicBezTo>
                    <a:pt x="796" y="2684"/>
                    <a:pt x="1028" y="2776"/>
                    <a:pt x="1280" y="2807"/>
                  </a:cubicBezTo>
                  <a:cubicBezTo>
                    <a:pt x="1405" y="2807"/>
                    <a:pt x="1531" y="2803"/>
                    <a:pt x="1658" y="2803"/>
                  </a:cubicBezTo>
                  <a:cubicBezTo>
                    <a:pt x="1906" y="2766"/>
                    <a:pt x="2127" y="2670"/>
                    <a:pt x="2320" y="2518"/>
                  </a:cubicBezTo>
                  <a:cubicBezTo>
                    <a:pt x="2613" y="2287"/>
                    <a:pt x="2807" y="1943"/>
                    <a:pt x="2851" y="1572"/>
                  </a:cubicBezTo>
                  <a:cubicBezTo>
                    <a:pt x="2895" y="1201"/>
                    <a:pt x="2790" y="824"/>
                    <a:pt x="2559" y="531"/>
                  </a:cubicBezTo>
                  <a:cubicBezTo>
                    <a:pt x="2474" y="446"/>
                    <a:pt x="2388" y="361"/>
                    <a:pt x="2300" y="279"/>
                  </a:cubicBezTo>
                  <a:cubicBezTo>
                    <a:pt x="2096" y="126"/>
                    <a:pt x="1868" y="34"/>
                    <a:pt x="1617" y="1"/>
                  </a:cubicBezTo>
                  <a:close/>
                </a:path>
              </a:pathLst>
            </a:custGeom>
            <a:solidFill>
              <a:srgbClr val="FB6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27"/>
            <p:cNvSpPr/>
            <p:nvPr/>
          </p:nvSpPr>
          <p:spPr>
            <a:xfrm>
              <a:off x="4942436" y="1357730"/>
              <a:ext cx="134671" cy="130579"/>
            </a:xfrm>
            <a:custGeom>
              <a:avLst/>
              <a:gdLst/>
              <a:ahLst/>
              <a:cxnLst/>
              <a:rect l="l" t="t" r="r" b="b"/>
              <a:pathLst>
                <a:path w="2896" h="2808" extrusionOk="0">
                  <a:moveTo>
                    <a:pt x="1617" y="1"/>
                  </a:moveTo>
                  <a:cubicBezTo>
                    <a:pt x="1490" y="1"/>
                    <a:pt x="1365" y="4"/>
                    <a:pt x="1239" y="4"/>
                  </a:cubicBezTo>
                  <a:cubicBezTo>
                    <a:pt x="991" y="41"/>
                    <a:pt x="770" y="140"/>
                    <a:pt x="576" y="293"/>
                  </a:cubicBezTo>
                  <a:cubicBezTo>
                    <a:pt x="283" y="521"/>
                    <a:pt x="89" y="864"/>
                    <a:pt x="45" y="1236"/>
                  </a:cubicBezTo>
                  <a:cubicBezTo>
                    <a:pt x="0" y="1606"/>
                    <a:pt x="107" y="1984"/>
                    <a:pt x="338" y="2277"/>
                  </a:cubicBezTo>
                  <a:cubicBezTo>
                    <a:pt x="423" y="2362"/>
                    <a:pt x="507" y="2446"/>
                    <a:pt x="596" y="2528"/>
                  </a:cubicBezTo>
                  <a:cubicBezTo>
                    <a:pt x="801" y="2681"/>
                    <a:pt x="1028" y="2776"/>
                    <a:pt x="1280" y="2807"/>
                  </a:cubicBezTo>
                  <a:cubicBezTo>
                    <a:pt x="1406" y="2803"/>
                    <a:pt x="1531" y="2803"/>
                    <a:pt x="1661" y="2800"/>
                  </a:cubicBezTo>
                  <a:cubicBezTo>
                    <a:pt x="1906" y="2762"/>
                    <a:pt x="2127" y="2668"/>
                    <a:pt x="2321" y="2514"/>
                  </a:cubicBezTo>
                  <a:cubicBezTo>
                    <a:pt x="2617" y="2283"/>
                    <a:pt x="2807" y="1943"/>
                    <a:pt x="2851" y="1572"/>
                  </a:cubicBezTo>
                  <a:cubicBezTo>
                    <a:pt x="2895" y="1201"/>
                    <a:pt x="2790" y="823"/>
                    <a:pt x="2559" y="528"/>
                  </a:cubicBezTo>
                  <a:cubicBezTo>
                    <a:pt x="2474" y="446"/>
                    <a:pt x="2388" y="361"/>
                    <a:pt x="2300" y="276"/>
                  </a:cubicBezTo>
                  <a:cubicBezTo>
                    <a:pt x="2099" y="123"/>
                    <a:pt x="1868" y="32"/>
                    <a:pt x="1617" y="1"/>
                  </a:cubicBezTo>
                  <a:close/>
                </a:path>
              </a:pathLst>
            </a:custGeom>
            <a:solidFill>
              <a:srgbClr val="FB6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7" name="Google Shape;927;p27"/>
          <p:cNvGrpSpPr/>
          <p:nvPr/>
        </p:nvGrpSpPr>
        <p:grpSpPr>
          <a:xfrm>
            <a:off x="2075890" y="1271439"/>
            <a:ext cx="638154" cy="540730"/>
            <a:chOff x="1990565" y="1271439"/>
            <a:chExt cx="638154" cy="540730"/>
          </a:xfrm>
        </p:grpSpPr>
        <p:sp>
          <p:nvSpPr>
            <p:cNvPr id="928" name="Google Shape;928;p27"/>
            <p:cNvSpPr/>
            <p:nvPr/>
          </p:nvSpPr>
          <p:spPr>
            <a:xfrm>
              <a:off x="2036695" y="1271439"/>
              <a:ext cx="542963" cy="224793"/>
            </a:xfrm>
            <a:custGeom>
              <a:avLst/>
              <a:gdLst/>
              <a:ahLst/>
              <a:cxnLst/>
              <a:rect l="l" t="t" r="r" b="b"/>
              <a:pathLst>
                <a:path w="11676" h="4834" extrusionOk="0">
                  <a:moveTo>
                    <a:pt x="6532" y="0"/>
                  </a:moveTo>
                  <a:cubicBezTo>
                    <a:pt x="6396" y="0"/>
                    <a:pt x="6219" y="0"/>
                    <a:pt x="6036" y="7"/>
                  </a:cubicBezTo>
                  <a:cubicBezTo>
                    <a:pt x="5760" y="20"/>
                    <a:pt x="5464" y="38"/>
                    <a:pt x="5178" y="99"/>
                  </a:cubicBezTo>
                  <a:cubicBezTo>
                    <a:pt x="5053" y="126"/>
                    <a:pt x="4927" y="160"/>
                    <a:pt x="4811" y="194"/>
                  </a:cubicBezTo>
                  <a:cubicBezTo>
                    <a:pt x="4668" y="235"/>
                    <a:pt x="4563" y="269"/>
                    <a:pt x="4464" y="306"/>
                  </a:cubicBezTo>
                  <a:cubicBezTo>
                    <a:pt x="4359" y="344"/>
                    <a:pt x="4253" y="388"/>
                    <a:pt x="4151" y="432"/>
                  </a:cubicBezTo>
                  <a:lnTo>
                    <a:pt x="4097" y="452"/>
                  </a:lnTo>
                  <a:cubicBezTo>
                    <a:pt x="3968" y="507"/>
                    <a:pt x="3828" y="568"/>
                    <a:pt x="3671" y="633"/>
                  </a:cubicBezTo>
                  <a:cubicBezTo>
                    <a:pt x="3546" y="687"/>
                    <a:pt x="3430" y="745"/>
                    <a:pt x="3318" y="803"/>
                  </a:cubicBezTo>
                  <a:cubicBezTo>
                    <a:pt x="3222" y="857"/>
                    <a:pt x="3128" y="912"/>
                    <a:pt x="3035" y="966"/>
                  </a:cubicBezTo>
                  <a:lnTo>
                    <a:pt x="3001" y="986"/>
                  </a:lnTo>
                  <a:lnTo>
                    <a:pt x="2919" y="1034"/>
                  </a:lnTo>
                  <a:cubicBezTo>
                    <a:pt x="2808" y="1099"/>
                    <a:pt x="2692" y="1167"/>
                    <a:pt x="2583" y="1239"/>
                  </a:cubicBezTo>
                  <a:cubicBezTo>
                    <a:pt x="2532" y="1269"/>
                    <a:pt x="2481" y="1303"/>
                    <a:pt x="2430" y="1337"/>
                  </a:cubicBezTo>
                  <a:lnTo>
                    <a:pt x="2399" y="1358"/>
                  </a:lnTo>
                  <a:cubicBezTo>
                    <a:pt x="2324" y="1408"/>
                    <a:pt x="2256" y="1460"/>
                    <a:pt x="2175" y="1524"/>
                  </a:cubicBezTo>
                  <a:cubicBezTo>
                    <a:pt x="2117" y="1568"/>
                    <a:pt x="2056" y="1612"/>
                    <a:pt x="1998" y="1660"/>
                  </a:cubicBezTo>
                  <a:cubicBezTo>
                    <a:pt x="1944" y="1708"/>
                    <a:pt x="1889" y="1755"/>
                    <a:pt x="1834" y="1803"/>
                  </a:cubicBezTo>
                  <a:cubicBezTo>
                    <a:pt x="1787" y="1843"/>
                    <a:pt x="1736" y="1884"/>
                    <a:pt x="1685" y="1925"/>
                  </a:cubicBezTo>
                  <a:cubicBezTo>
                    <a:pt x="1641" y="1963"/>
                    <a:pt x="1597" y="2000"/>
                    <a:pt x="1552" y="2038"/>
                  </a:cubicBezTo>
                  <a:cubicBezTo>
                    <a:pt x="1508" y="2072"/>
                    <a:pt x="1460" y="2113"/>
                    <a:pt x="1420" y="2157"/>
                  </a:cubicBezTo>
                  <a:cubicBezTo>
                    <a:pt x="1376" y="2201"/>
                    <a:pt x="1331" y="2245"/>
                    <a:pt x="1294" y="2289"/>
                  </a:cubicBezTo>
                  <a:cubicBezTo>
                    <a:pt x="1209" y="2385"/>
                    <a:pt x="1120" y="2484"/>
                    <a:pt x="1035" y="2586"/>
                  </a:cubicBezTo>
                  <a:cubicBezTo>
                    <a:pt x="930" y="2715"/>
                    <a:pt x="834" y="2854"/>
                    <a:pt x="763" y="2960"/>
                  </a:cubicBezTo>
                  <a:cubicBezTo>
                    <a:pt x="709" y="3038"/>
                    <a:pt x="661" y="3123"/>
                    <a:pt x="613" y="3208"/>
                  </a:cubicBezTo>
                  <a:cubicBezTo>
                    <a:pt x="597" y="3231"/>
                    <a:pt x="583" y="3259"/>
                    <a:pt x="569" y="3283"/>
                  </a:cubicBezTo>
                  <a:cubicBezTo>
                    <a:pt x="515" y="3374"/>
                    <a:pt x="460" y="3480"/>
                    <a:pt x="402" y="3613"/>
                  </a:cubicBezTo>
                  <a:cubicBezTo>
                    <a:pt x="335" y="3766"/>
                    <a:pt x="270" y="3919"/>
                    <a:pt x="219" y="4065"/>
                  </a:cubicBezTo>
                  <a:cubicBezTo>
                    <a:pt x="175" y="4187"/>
                    <a:pt x="134" y="4307"/>
                    <a:pt x="96" y="4426"/>
                  </a:cubicBezTo>
                  <a:cubicBezTo>
                    <a:pt x="66" y="4534"/>
                    <a:pt x="38" y="4654"/>
                    <a:pt x="11" y="4790"/>
                  </a:cubicBezTo>
                  <a:cubicBezTo>
                    <a:pt x="8" y="4807"/>
                    <a:pt x="5" y="4820"/>
                    <a:pt x="1" y="4834"/>
                  </a:cubicBezTo>
                  <a:cubicBezTo>
                    <a:pt x="127" y="4817"/>
                    <a:pt x="250" y="4796"/>
                    <a:pt x="372" y="4779"/>
                  </a:cubicBezTo>
                  <a:cubicBezTo>
                    <a:pt x="651" y="4738"/>
                    <a:pt x="954" y="4694"/>
                    <a:pt x="1260" y="4644"/>
                  </a:cubicBezTo>
                  <a:lnTo>
                    <a:pt x="1420" y="4616"/>
                  </a:lnTo>
                  <a:cubicBezTo>
                    <a:pt x="1644" y="4578"/>
                    <a:pt x="1875" y="4542"/>
                    <a:pt x="2107" y="4507"/>
                  </a:cubicBezTo>
                  <a:cubicBezTo>
                    <a:pt x="2393" y="4463"/>
                    <a:pt x="2685" y="4423"/>
                    <a:pt x="3008" y="4378"/>
                  </a:cubicBezTo>
                  <a:cubicBezTo>
                    <a:pt x="3172" y="4358"/>
                    <a:pt x="3335" y="4334"/>
                    <a:pt x="3498" y="4313"/>
                  </a:cubicBezTo>
                  <a:lnTo>
                    <a:pt x="3549" y="4307"/>
                  </a:lnTo>
                  <a:cubicBezTo>
                    <a:pt x="3671" y="4293"/>
                    <a:pt x="3790" y="4276"/>
                    <a:pt x="3913" y="4259"/>
                  </a:cubicBezTo>
                  <a:cubicBezTo>
                    <a:pt x="4240" y="4215"/>
                    <a:pt x="4577" y="4167"/>
                    <a:pt x="4899" y="4123"/>
                  </a:cubicBezTo>
                  <a:lnTo>
                    <a:pt x="4910" y="4120"/>
                  </a:lnTo>
                  <a:cubicBezTo>
                    <a:pt x="5134" y="4089"/>
                    <a:pt x="5359" y="4055"/>
                    <a:pt x="5583" y="4024"/>
                  </a:cubicBezTo>
                  <a:cubicBezTo>
                    <a:pt x="5720" y="4004"/>
                    <a:pt x="5852" y="3987"/>
                    <a:pt x="5988" y="3966"/>
                  </a:cubicBezTo>
                  <a:lnTo>
                    <a:pt x="5992" y="3966"/>
                  </a:lnTo>
                  <a:cubicBezTo>
                    <a:pt x="6444" y="3905"/>
                    <a:pt x="6907" y="3840"/>
                    <a:pt x="7366" y="3773"/>
                  </a:cubicBezTo>
                  <a:cubicBezTo>
                    <a:pt x="7526" y="3749"/>
                    <a:pt x="7686" y="3721"/>
                    <a:pt x="7866" y="3691"/>
                  </a:cubicBezTo>
                  <a:lnTo>
                    <a:pt x="7904" y="3688"/>
                  </a:lnTo>
                  <a:cubicBezTo>
                    <a:pt x="8006" y="3671"/>
                    <a:pt x="8111" y="3653"/>
                    <a:pt x="8213" y="3636"/>
                  </a:cubicBezTo>
                  <a:cubicBezTo>
                    <a:pt x="8508" y="3589"/>
                    <a:pt x="8811" y="3548"/>
                    <a:pt x="9094" y="3511"/>
                  </a:cubicBezTo>
                  <a:cubicBezTo>
                    <a:pt x="9210" y="3493"/>
                    <a:pt x="9322" y="3480"/>
                    <a:pt x="9447" y="3466"/>
                  </a:cubicBezTo>
                  <a:lnTo>
                    <a:pt x="9529" y="3456"/>
                  </a:lnTo>
                  <a:cubicBezTo>
                    <a:pt x="9604" y="3446"/>
                    <a:pt x="9679" y="3440"/>
                    <a:pt x="9753" y="3432"/>
                  </a:cubicBezTo>
                  <a:lnTo>
                    <a:pt x="9757" y="3429"/>
                  </a:lnTo>
                  <a:cubicBezTo>
                    <a:pt x="9808" y="3426"/>
                    <a:pt x="9859" y="3422"/>
                    <a:pt x="9910" y="3415"/>
                  </a:cubicBezTo>
                  <a:cubicBezTo>
                    <a:pt x="10196" y="3382"/>
                    <a:pt x="10482" y="3347"/>
                    <a:pt x="10794" y="3303"/>
                  </a:cubicBezTo>
                  <a:cubicBezTo>
                    <a:pt x="11060" y="3269"/>
                    <a:pt x="11339" y="3239"/>
                    <a:pt x="11645" y="3208"/>
                  </a:cubicBezTo>
                  <a:lnTo>
                    <a:pt x="11675" y="3208"/>
                  </a:lnTo>
                  <a:cubicBezTo>
                    <a:pt x="11631" y="3129"/>
                    <a:pt x="11590" y="3055"/>
                    <a:pt x="11543" y="2980"/>
                  </a:cubicBezTo>
                  <a:lnTo>
                    <a:pt x="11512" y="2929"/>
                  </a:lnTo>
                  <a:lnTo>
                    <a:pt x="11427" y="2793"/>
                  </a:lnTo>
                  <a:cubicBezTo>
                    <a:pt x="11417" y="2776"/>
                    <a:pt x="11407" y="2755"/>
                    <a:pt x="11394" y="2738"/>
                  </a:cubicBezTo>
                  <a:cubicBezTo>
                    <a:pt x="11386" y="2732"/>
                    <a:pt x="11383" y="2721"/>
                    <a:pt x="11376" y="2715"/>
                  </a:cubicBezTo>
                  <a:cubicBezTo>
                    <a:pt x="11369" y="2705"/>
                    <a:pt x="11363" y="2694"/>
                    <a:pt x="11359" y="2688"/>
                  </a:cubicBezTo>
                  <a:cubicBezTo>
                    <a:pt x="11345" y="2670"/>
                    <a:pt x="11336" y="2650"/>
                    <a:pt x="11322" y="2633"/>
                  </a:cubicBezTo>
                  <a:cubicBezTo>
                    <a:pt x="11223" y="2501"/>
                    <a:pt x="11128" y="2378"/>
                    <a:pt x="11033" y="2259"/>
                  </a:cubicBezTo>
                  <a:cubicBezTo>
                    <a:pt x="10887" y="2075"/>
                    <a:pt x="10709" y="1864"/>
                    <a:pt x="10519" y="1664"/>
                  </a:cubicBezTo>
                  <a:lnTo>
                    <a:pt x="10488" y="1630"/>
                  </a:lnTo>
                  <a:cubicBezTo>
                    <a:pt x="10407" y="1545"/>
                    <a:pt x="10322" y="1456"/>
                    <a:pt x="10237" y="1371"/>
                  </a:cubicBezTo>
                  <a:lnTo>
                    <a:pt x="10210" y="1344"/>
                  </a:lnTo>
                  <a:cubicBezTo>
                    <a:pt x="10169" y="1306"/>
                    <a:pt x="10128" y="1265"/>
                    <a:pt x="10087" y="1228"/>
                  </a:cubicBezTo>
                  <a:cubicBezTo>
                    <a:pt x="10033" y="1177"/>
                    <a:pt x="9978" y="1129"/>
                    <a:pt x="9931" y="1092"/>
                  </a:cubicBezTo>
                  <a:cubicBezTo>
                    <a:pt x="9873" y="1044"/>
                    <a:pt x="9811" y="997"/>
                    <a:pt x="9750" y="953"/>
                  </a:cubicBezTo>
                  <a:lnTo>
                    <a:pt x="9716" y="929"/>
                  </a:lnTo>
                  <a:cubicBezTo>
                    <a:pt x="9665" y="892"/>
                    <a:pt x="9611" y="854"/>
                    <a:pt x="9557" y="820"/>
                  </a:cubicBezTo>
                  <a:cubicBezTo>
                    <a:pt x="9519" y="796"/>
                    <a:pt x="9482" y="776"/>
                    <a:pt x="9447" y="755"/>
                  </a:cubicBezTo>
                  <a:cubicBezTo>
                    <a:pt x="9430" y="745"/>
                    <a:pt x="9410" y="735"/>
                    <a:pt x="9393" y="721"/>
                  </a:cubicBezTo>
                  <a:cubicBezTo>
                    <a:pt x="9339" y="691"/>
                    <a:pt x="9287" y="660"/>
                    <a:pt x="9233" y="629"/>
                  </a:cubicBezTo>
                  <a:lnTo>
                    <a:pt x="9196" y="606"/>
                  </a:lnTo>
                  <a:cubicBezTo>
                    <a:pt x="9152" y="582"/>
                    <a:pt x="9108" y="558"/>
                    <a:pt x="9063" y="534"/>
                  </a:cubicBezTo>
                  <a:cubicBezTo>
                    <a:pt x="9009" y="504"/>
                    <a:pt x="8951" y="476"/>
                    <a:pt x="8883" y="446"/>
                  </a:cubicBezTo>
                  <a:cubicBezTo>
                    <a:pt x="8805" y="408"/>
                    <a:pt x="8723" y="371"/>
                    <a:pt x="8628" y="333"/>
                  </a:cubicBezTo>
                  <a:cubicBezTo>
                    <a:pt x="8563" y="309"/>
                    <a:pt x="8495" y="286"/>
                    <a:pt x="8430" y="262"/>
                  </a:cubicBezTo>
                  <a:cubicBezTo>
                    <a:pt x="8206" y="187"/>
                    <a:pt x="7965" y="129"/>
                    <a:pt x="7706" y="85"/>
                  </a:cubicBezTo>
                  <a:cubicBezTo>
                    <a:pt x="7634" y="75"/>
                    <a:pt x="7560" y="61"/>
                    <a:pt x="7485" y="51"/>
                  </a:cubicBezTo>
                  <a:cubicBezTo>
                    <a:pt x="7437" y="44"/>
                    <a:pt x="7386" y="38"/>
                    <a:pt x="7328" y="31"/>
                  </a:cubicBezTo>
                  <a:cubicBezTo>
                    <a:pt x="7315" y="27"/>
                    <a:pt x="7304" y="27"/>
                    <a:pt x="7294" y="24"/>
                  </a:cubicBezTo>
                  <a:cubicBezTo>
                    <a:pt x="7271" y="20"/>
                    <a:pt x="7246" y="17"/>
                    <a:pt x="7223" y="17"/>
                  </a:cubicBezTo>
                  <a:cubicBezTo>
                    <a:pt x="7206" y="14"/>
                    <a:pt x="7189" y="14"/>
                    <a:pt x="7169" y="14"/>
                  </a:cubicBezTo>
                  <a:cubicBezTo>
                    <a:pt x="7124" y="7"/>
                    <a:pt x="7080" y="3"/>
                    <a:pt x="7032" y="3"/>
                  </a:cubicBezTo>
                  <a:lnTo>
                    <a:pt x="6985" y="3"/>
                  </a:lnTo>
                  <a:cubicBezTo>
                    <a:pt x="6934" y="0"/>
                    <a:pt x="6886" y="0"/>
                    <a:pt x="6835" y="0"/>
                  </a:cubicBezTo>
                  <a:close/>
                </a:path>
              </a:pathLst>
            </a:custGeom>
            <a:solidFill>
              <a:srgbClr val="FBD46D"/>
            </a:solidFill>
            <a:ln w="19050" cap="flat" cmpd="sng">
              <a:solidFill>
                <a:srgbClr val="524A8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27"/>
            <p:cNvSpPr/>
            <p:nvPr/>
          </p:nvSpPr>
          <p:spPr>
            <a:xfrm>
              <a:off x="2021071" y="1441312"/>
              <a:ext cx="601138" cy="370857"/>
            </a:xfrm>
            <a:custGeom>
              <a:avLst/>
              <a:gdLst/>
              <a:ahLst/>
              <a:cxnLst/>
              <a:rect l="l" t="t" r="r" b="b"/>
              <a:pathLst>
                <a:path w="12927" h="7975" extrusionOk="0">
                  <a:moveTo>
                    <a:pt x="12253" y="0"/>
                  </a:moveTo>
                  <a:cubicBezTo>
                    <a:pt x="12144" y="14"/>
                    <a:pt x="12036" y="27"/>
                    <a:pt x="11930" y="38"/>
                  </a:cubicBezTo>
                  <a:lnTo>
                    <a:pt x="11926" y="38"/>
                  </a:lnTo>
                  <a:lnTo>
                    <a:pt x="11882" y="45"/>
                  </a:lnTo>
                  <a:cubicBezTo>
                    <a:pt x="11879" y="58"/>
                    <a:pt x="11879" y="72"/>
                    <a:pt x="11879" y="85"/>
                  </a:cubicBezTo>
                  <a:cubicBezTo>
                    <a:pt x="11876" y="103"/>
                    <a:pt x="11876" y="123"/>
                    <a:pt x="11873" y="140"/>
                  </a:cubicBezTo>
                  <a:lnTo>
                    <a:pt x="11868" y="170"/>
                  </a:lnTo>
                  <a:cubicBezTo>
                    <a:pt x="11865" y="222"/>
                    <a:pt x="11855" y="272"/>
                    <a:pt x="11848" y="327"/>
                  </a:cubicBezTo>
                  <a:cubicBezTo>
                    <a:pt x="11841" y="354"/>
                    <a:pt x="11838" y="385"/>
                    <a:pt x="11835" y="412"/>
                  </a:cubicBezTo>
                  <a:cubicBezTo>
                    <a:pt x="11824" y="494"/>
                    <a:pt x="11811" y="578"/>
                    <a:pt x="11791" y="660"/>
                  </a:cubicBezTo>
                  <a:cubicBezTo>
                    <a:pt x="11780" y="694"/>
                    <a:pt x="11770" y="729"/>
                    <a:pt x="11763" y="762"/>
                  </a:cubicBezTo>
                  <a:cubicBezTo>
                    <a:pt x="11757" y="790"/>
                    <a:pt x="11750" y="817"/>
                    <a:pt x="11743" y="844"/>
                  </a:cubicBezTo>
                  <a:cubicBezTo>
                    <a:pt x="11736" y="872"/>
                    <a:pt x="11730" y="898"/>
                    <a:pt x="11722" y="930"/>
                  </a:cubicBezTo>
                  <a:cubicBezTo>
                    <a:pt x="11716" y="956"/>
                    <a:pt x="11709" y="987"/>
                    <a:pt x="11702" y="1018"/>
                  </a:cubicBezTo>
                  <a:cubicBezTo>
                    <a:pt x="11664" y="1150"/>
                    <a:pt x="11617" y="1290"/>
                    <a:pt x="11556" y="1446"/>
                  </a:cubicBezTo>
                  <a:cubicBezTo>
                    <a:pt x="11512" y="1555"/>
                    <a:pt x="11457" y="1668"/>
                    <a:pt x="11403" y="1773"/>
                  </a:cubicBezTo>
                  <a:lnTo>
                    <a:pt x="11399" y="1776"/>
                  </a:lnTo>
                  <a:lnTo>
                    <a:pt x="11396" y="1783"/>
                  </a:lnTo>
                  <a:lnTo>
                    <a:pt x="11392" y="1790"/>
                  </a:lnTo>
                  <a:cubicBezTo>
                    <a:pt x="11369" y="1841"/>
                    <a:pt x="11342" y="1892"/>
                    <a:pt x="11311" y="1943"/>
                  </a:cubicBezTo>
                  <a:lnTo>
                    <a:pt x="11290" y="1977"/>
                  </a:lnTo>
                  <a:cubicBezTo>
                    <a:pt x="11250" y="2048"/>
                    <a:pt x="11209" y="2120"/>
                    <a:pt x="11158" y="2184"/>
                  </a:cubicBezTo>
                  <a:cubicBezTo>
                    <a:pt x="11090" y="2277"/>
                    <a:pt x="11001" y="2354"/>
                    <a:pt x="10926" y="2419"/>
                  </a:cubicBezTo>
                  <a:cubicBezTo>
                    <a:pt x="10879" y="2456"/>
                    <a:pt x="10832" y="2497"/>
                    <a:pt x="10774" y="2542"/>
                  </a:cubicBezTo>
                  <a:cubicBezTo>
                    <a:pt x="10672" y="2616"/>
                    <a:pt x="10579" y="2674"/>
                    <a:pt x="10485" y="2718"/>
                  </a:cubicBezTo>
                  <a:cubicBezTo>
                    <a:pt x="10440" y="2735"/>
                    <a:pt x="10396" y="2753"/>
                    <a:pt x="10362" y="2770"/>
                  </a:cubicBezTo>
                  <a:cubicBezTo>
                    <a:pt x="10294" y="2797"/>
                    <a:pt x="10226" y="2820"/>
                    <a:pt x="10165" y="2841"/>
                  </a:cubicBezTo>
                  <a:cubicBezTo>
                    <a:pt x="10121" y="2858"/>
                    <a:pt x="10076" y="2868"/>
                    <a:pt x="10036" y="2882"/>
                  </a:cubicBezTo>
                  <a:cubicBezTo>
                    <a:pt x="10018" y="2885"/>
                    <a:pt x="10001" y="2889"/>
                    <a:pt x="9984" y="2895"/>
                  </a:cubicBezTo>
                  <a:cubicBezTo>
                    <a:pt x="9943" y="2905"/>
                    <a:pt x="9903" y="2913"/>
                    <a:pt x="9862" y="2922"/>
                  </a:cubicBezTo>
                  <a:lnTo>
                    <a:pt x="9858" y="2922"/>
                  </a:lnTo>
                  <a:lnTo>
                    <a:pt x="9832" y="2930"/>
                  </a:lnTo>
                  <a:cubicBezTo>
                    <a:pt x="9821" y="2930"/>
                    <a:pt x="9814" y="2933"/>
                    <a:pt x="9804" y="2933"/>
                  </a:cubicBezTo>
                  <a:lnTo>
                    <a:pt x="9797" y="2936"/>
                  </a:lnTo>
                  <a:cubicBezTo>
                    <a:pt x="9777" y="2940"/>
                    <a:pt x="9756" y="2943"/>
                    <a:pt x="9736" y="2946"/>
                  </a:cubicBezTo>
                  <a:lnTo>
                    <a:pt x="9733" y="2946"/>
                  </a:lnTo>
                  <a:cubicBezTo>
                    <a:pt x="9623" y="2963"/>
                    <a:pt x="9498" y="2980"/>
                    <a:pt x="9375" y="2987"/>
                  </a:cubicBezTo>
                  <a:lnTo>
                    <a:pt x="9355" y="2987"/>
                  </a:lnTo>
                  <a:cubicBezTo>
                    <a:pt x="9256" y="2991"/>
                    <a:pt x="9154" y="2997"/>
                    <a:pt x="9056" y="2997"/>
                  </a:cubicBezTo>
                  <a:cubicBezTo>
                    <a:pt x="8981" y="2997"/>
                    <a:pt x="8913" y="2994"/>
                    <a:pt x="8852" y="2987"/>
                  </a:cubicBezTo>
                  <a:cubicBezTo>
                    <a:pt x="8719" y="2977"/>
                    <a:pt x="8593" y="2936"/>
                    <a:pt x="8457" y="2889"/>
                  </a:cubicBezTo>
                  <a:lnTo>
                    <a:pt x="8413" y="2872"/>
                  </a:lnTo>
                  <a:cubicBezTo>
                    <a:pt x="8328" y="2844"/>
                    <a:pt x="8235" y="2814"/>
                    <a:pt x="8154" y="2766"/>
                  </a:cubicBezTo>
                  <a:cubicBezTo>
                    <a:pt x="8011" y="2691"/>
                    <a:pt x="7865" y="2593"/>
                    <a:pt x="7709" y="2467"/>
                  </a:cubicBezTo>
                  <a:cubicBezTo>
                    <a:pt x="7651" y="2419"/>
                    <a:pt x="7603" y="2379"/>
                    <a:pt x="7559" y="2344"/>
                  </a:cubicBezTo>
                  <a:cubicBezTo>
                    <a:pt x="7518" y="2307"/>
                    <a:pt x="7480" y="2269"/>
                    <a:pt x="7444" y="2232"/>
                  </a:cubicBezTo>
                  <a:lnTo>
                    <a:pt x="7423" y="2208"/>
                  </a:lnTo>
                  <a:cubicBezTo>
                    <a:pt x="7321" y="2106"/>
                    <a:pt x="7232" y="1994"/>
                    <a:pt x="7147" y="1881"/>
                  </a:cubicBezTo>
                  <a:cubicBezTo>
                    <a:pt x="7059" y="1770"/>
                    <a:pt x="6990" y="1674"/>
                    <a:pt x="6933" y="1586"/>
                  </a:cubicBezTo>
                  <a:cubicBezTo>
                    <a:pt x="6807" y="1392"/>
                    <a:pt x="6725" y="1170"/>
                    <a:pt x="6651" y="956"/>
                  </a:cubicBezTo>
                  <a:lnTo>
                    <a:pt x="6643" y="939"/>
                  </a:lnTo>
                  <a:cubicBezTo>
                    <a:pt x="6630" y="902"/>
                    <a:pt x="6617" y="864"/>
                    <a:pt x="6599" y="827"/>
                  </a:cubicBezTo>
                  <a:cubicBezTo>
                    <a:pt x="6593" y="803"/>
                    <a:pt x="6586" y="776"/>
                    <a:pt x="6586" y="749"/>
                  </a:cubicBezTo>
                  <a:lnTo>
                    <a:pt x="6150" y="803"/>
                  </a:lnTo>
                  <a:lnTo>
                    <a:pt x="5715" y="858"/>
                  </a:lnTo>
                  <a:cubicBezTo>
                    <a:pt x="5718" y="878"/>
                    <a:pt x="5715" y="902"/>
                    <a:pt x="5712" y="919"/>
                  </a:cubicBezTo>
                  <a:cubicBezTo>
                    <a:pt x="5701" y="956"/>
                    <a:pt x="5688" y="997"/>
                    <a:pt x="5671" y="1045"/>
                  </a:cubicBezTo>
                  <a:cubicBezTo>
                    <a:pt x="5661" y="1079"/>
                    <a:pt x="5647" y="1109"/>
                    <a:pt x="5634" y="1143"/>
                  </a:cubicBezTo>
                  <a:lnTo>
                    <a:pt x="5630" y="1150"/>
                  </a:lnTo>
                  <a:cubicBezTo>
                    <a:pt x="5613" y="1195"/>
                    <a:pt x="5596" y="1239"/>
                    <a:pt x="5582" y="1283"/>
                  </a:cubicBezTo>
                  <a:lnTo>
                    <a:pt x="5579" y="1293"/>
                  </a:lnTo>
                  <a:cubicBezTo>
                    <a:pt x="5566" y="1327"/>
                    <a:pt x="5555" y="1361"/>
                    <a:pt x="5541" y="1392"/>
                  </a:cubicBezTo>
                  <a:cubicBezTo>
                    <a:pt x="5525" y="1440"/>
                    <a:pt x="5505" y="1487"/>
                    <a:pt x="5487" y="1534"/>
                  </a:cubicBezTo>
                  <a:lnTo>
                    <a:pt x="5487" y="1538"/>
                  </a:lnTo>
                  <a:cubicBezTo>
                    <a:pt x="5477" y="1569"/>
                    <a:pt x="5467" y="1599"/>
                    <a:pt x="5453" y="1630"/>
                  </a:cubicBezTo>
                  <a:cubicBezTo>
                    <a:pt x="5423" y="1718"/>
                    <a:pt x="5385" y="1803"/>
                    <a:pt x="5358" y="1872"/>
                  </a:cubicBezTo>
                  <a:cubicBezTo>
                    <a:pt x="5314" y="1980"/>
                    <a:pt x="5260" y="2093"/>
                    <a:pt x="5208" y="2195"/>
                  </a:cubicBezTo>
                  <a:cubicBezTo>
                    <a:pt x="5181" y="2252"/>
                    <a:pt x="5150" y="2313"/>
                    <a:pt x="5113" y="2382"/>
                  </a:cubicBezTo>
                  <a:cubicBezTo>
                    <a:pt x="5079" y="2446"/>
                    <a:pt x="5042" y="2508"/>
                    <a:pt x="5001" y="2569"/>
                  </a:cubicBezTo>
                  <a:lnTo>
                    <a:pt x="4984" y="2596"/>
                  </a:lnTo>
                  <a:cubicBezTo>
                    <a:pt x="4909" y="2715"/>
                    <a:pt x="4820" y="2814"/>
                    <a:pt x="4749" y="2889"/>
                  </a:cubicBezTo>
                  <a:cubicBezTo>
                    <a:pt x="4732" y="2909"/>
                    <a:pt x="4715" y="2926"/>
                    <a:pt x="4698" y="2943"/>
                  </a:cubicBezTo>
                  <a:lnTo>
                    <a:pt x="4681" y="2960"/>
                  </a:lnTo>
                  <a:cubicBezTo>
                    <a:pt x="4630" y="3007"/>
                    <a:pt x="4576" y="3059"/>
                    <a:pt x="4518" y="3096"/>
                  </a:cubicBezTo>
                  <a:cubicBezTo>
                    <a:pt x="4464" y="3134"/>
                    <a:pt x="4409" y="3167"/>
                    <a:pt x="4334" y="3211"/>
                  </a:cubicBezTo>
                  <a:cubicBezTo>
                    <a:pt x="4123" y="3338"/>
                    <a:pt x="3878" y="3446"/>
                    <a:pt x="3586" y="3545"/>
                  </a:cubicBezTo>
                  <a:cubicBezTo>
                    <a:pt x="3439" y="3593"/>
                    <a:pt x="3290" y="3627"/>
                    <a:pt x="3174" y="3647"/>
                  </a:cubicBezTo>
                  <a:lnTo>
                    <a:pt x="3133" y="3657"/>
                  </a:lnTo>
                  <a:lnTo>
                    <a:pt x="3106" y="3664"/>
                  </a:lnTo>
                  <a:cubicBezTo>
                    <a:pt x="3007" y="3685"/>
                    <a:pt x="2902" y="3705"/>
                    <a:pt x="2800" y="3715"/>
                  </a:cubicBezTo>
                  <a:cubicBezTo>
                    <a:pt x="2681" y="3729"/>
                    <a:pt x="2582" y="3736"/>
                    <a:pt x="2490" y="3736"/>
                  </a:cubicBezTo>
                  <a:cubicBezTo>
                    <a:pt x="2446" y="3736"/>
                    <a:pt x="2402" y="3732"/>
                    <a:pt x="2357" y="3732"/>
                  </a:cubicBezTo>
                  <a:cubicBezTo>
                    <a:pt x="2300" y="3726"/>
                    <a:pt x="2235" y="3722"/>
                    <a:pt x="2174" y="3715"/>
                  </a:cubicBezTo>
                  <a:cubicBezTo>
                    <a:pt x="2161" y="3715"/>
                    <a:pt x="2147" y="3712"/>
                    <a:pt x="2133" y="3712"/>
                  </a:cubicBezTo>
                  <a:cubicBezTo>
                    <a:pt x="2109" y="3709"/>
                    <a:pt x="2082" y="3705"/>
                    <a:pt x="2059" y="3705"/>
                  </a:cubicBezTo>
                  <a:cubicBezTo>
                    <a:pt x="1929" y="3688"/>
                    <a:pt x="1834" y="3668"/>
                    <a:pt x="1745" y="3633"/>
                  </a:cubicBezTo>
                  <a:cubicBezTo>
                    <a:pt x="1596" y="3579"/>
                    <a:pt x="1476" y="3525"/>
                    <a:pt x="1374" y="3467"/>
                  </a:cubicBezTo>
                  <a:cubicBezTo>
                    <a:pt x="1316" y="3436"/>
                    <a:pt x="1266" y="3402"/>
                    <a:pt x="1205" y="3368"/>
                  </a:cubicBezTo>
                  <a:cubicBezTo>
                    <a:pt x="1164" y="3344"/>
                    <a:pt x="1126" y="3318"/>
                    <a:pt x="1089" y="3293"/>
                  </a:cubicBezTo>
                  <a:lnTo>
                    <a:pt x="1085" y="3293"/>
                  </a:lnTo>
                  <a:lnTo>
                    <a:pt x="1055" y="3269"/>
                  </a:lnTo>
                  <a:cubicBezTo>
                    <a:pt x="1004" y="3239"/>
                    <a:pt x="956" y="3198"/>
                    <a:pt x="916" y="3154"/>
                  </a:cubicBezTo>
                  <a:cubicBezTo>
                    <a:pt x="858" y="3096"/>
                    <a:pt x="803" y="3032"/>
                    <a:pt x="756" y="2971"/>
                  </a:cubicBezTo>
                  <a:cubicBezTo>
                    <a:pt x="742" y="2953"/>
                    <a:pt x="729" y="2940"/>
                    <a:pt x="715" y="2922"/>
                  </a:cubicBezTo>
                  <a:cubicBezTo>
                    <a:pt x="677" y="2878"/>
                    <a:pt x="640" y="2834"/>
                    <a:pt x="609" y="2783"/>
                  </a:cubicBezTo>
                  <a:cubicBezTo>
                    <a:pt x="565" y="2705"/>
                    <a:pt x="531" y="2630"/>
                    <a:pt x="504" y="2558"/>
                  </a:cubicBezTo>
                  <a:cubicBezTo>
                    <a:pt x="497" y="2538"/>
                    <a:pt x="487" y="2514"/>
                    <a:pt x="480" y="2494"/>
                  </a:cubicBezTo>
                  <a:cubicBezTo>
                    <a:pt x="467" y="2460"/>
                    <a:pt x="456" y="2423"/>
                    <a:pt x="443" y="2388"/>
                  </a:cubicBezTo>
                  <a:cubicBezTo>
                    <a:pt x="422" y="2341"/>
                    <a:pt x="405" y="2290"/>
                    <a:pt x="388" y="2242"/>
                  </a:cubicBezTo>
                  <a:cubicBezTo>
                    <a:pt x="357" y="2164"/>
                    <a:pt x="333" y="2093"/>
                    <a:pt x="307" y="2024"/>
                  </a:cubicBezTo>
                  <a:cubicBezTo>
                    <a:pt x="272" y="1936"/>
                    <a:pt x="235" y="1844"/>
                    <a:pt x="198" y="1749"/>
                  </a:cubicBezTo>
                  <a:cubicBezTo>
                    <a:pt x="198" y="1752"/>
                    <a:pt x="194" y="1759"/>
                    <a:pt x="194" y="1766"/>
                  </a:cubicBezTo>
                  <a:lnTo>
                    <a:pt x="167" y="1885"/>
                  </a:lnTo>
                  <a:lnTo>
                    <a:pt x="140" y="2007"/>
                  </a:lnTo>
                  <a:cubicBezTo>
                    <a:pt x="129" y="2048"/>
                    <a:pt x="126" y="2089"/>
                    <a:pt x="120" y="2126"/>
                  </a:cubicBezTo>
                  <a:cubicBezTo>
                    <a:pt x="116" y="2144"/>
                    <a:pt x="112" y="2161"/>
                    <a:pt x="112" y="2175"/>
                  </a:cubicBezTo>
                  <a:cubicBezTo>
                    <a:pt x="58" y="2511"/>
                    <a:pt x="27" y="2790"/>
                    <a:pt x="14" y="3055"/>
                  </a:cubicBezTo>
                  <a:lnTo>
                    <a:pt x="14" y="3123"/>
                  </a:lnTo>
                  <a:cubicBezTo>
                    <a:pt x="7" y="3229"/>
                    <a:pt x="4" y="3338"/>
                    <a:pt x="0" y="3446"/>
                  </a:cubicBezTo>
                  <a:cubicBezTo>
                    <a:pt x="0" y="3528"/>
                    <a:pt x="0" y="3596"/>
                    <a:pt x="4" y="3660"/>
                  </a:cubicBezTo>
                  <a:cubicBezTo>
                    <a:pt x="4" y="3726"/>
                    <a:pt x="10" y="3793"/>
                    <a:pt x="18" y="3858"/>
                  </a:cubicBezTo>
                  <a:lnTo>
                    <a:pt x="18" y="3864"/>
                  </a:lnTo>
                  <a:cubicBezTo>
                    <a:pt x="31" y="3984"/>
                    <a:pt x="44" y="4103"/>
                    <a:pt x="58" y="4219"/>
                  </a:cubicBezTo>
                  <a:lnTo>
                    <a:pt x="65" y="4256"/>
                  </a:lnTo>
                  <a:cubicBezTo>
                    <a:pt x="76" y="4341"/>
                    <a:pt x="89" y="4426"/>
                    <a:pt x="109" y="4538"/>
                  </a:cubicBezTo>
                  <a:cubicBezTo>
                    <a:pt x="116" y="4579"/>
                    <a:pt x="129" y="4624"/>
                    <a:pt x="140" y="4665"/>
                  </a:cubicBezTo>
                  <a:cubicBezTo>
                    <a:pt x="143" y="4685"/>
                    <a:pt x="150" y="4705"/>
                    <a:pt x="153" y="4726"/>
                  </a:cubicBezTo>
                  <a:cubicBezTo>
                    <a:pt x="164" y="4767"/>
                    <a:pt x="178" y="4811"/>
                    <a:pt x="191" y="4855"/>
                  </a:cubicBezTo>
                  <a:cubicBezTo>
                    <a:pt x="198" y="4875"/>
                    <a:pt x="205" y="4896"/>
                    <a:pt x="211" y="4919"/>
                  </a:cubicBezTo>
                  <a:cubicBezTo>
                    <a:pt x="225" y="4960"/>
                    <a:pt x="242" y="5004"/>
                    <a:pt x="259" y="5045"/>
                  </a:cubicBezTo>
                  <a:cubicBezTo>
                    <a:pt x="266" y="5065"/>
                    <a:pt x="276" y="5089"/>
                    <a:pt x="283" y="5110"/>
                  </a:cubicBezTo>
                  <a:cubicBezTo>
                    <a:pt x="307" y="5175"/>
                    <a:pt x="337" y="5239"/>
                    <a:pt x="368" y="5304"/>
                  </a:cubicBezTo>
                  <a:cubicBezTo>
                    <a:pt x="378" y="5331"/>
                    <a:pt x="391" y="5359"/>
                    <a:pt x="402" y="5382"/>
                  </a:cubicBezTo>
                  <a:cubicBezTo>
                    <a:pt x="422" y="5426"/>
                    <a:pt x="443" y="5467"/>
                    <a:pt x="467" y="5508"/>
                  </a:cubicBezTo>
                  <a:cubicBezTo>
                    <a:pt x="473" y="5522"/>
                    <a:pt x="484" y="5538"/>
                    <a:pt x="490" y="5555"/>
                  </a:cubicBezTo>
                  <a:cubicBezTo>
                    <a:pt x="613" y="5783"/>
                    <a:pt x="773" y="5984"/>
                    <a:pt x="939" y="6188"/>
                  </a:cubicBezTo>
                  <a:lnTo>
                    <a:pt x="949" y="6199"/>
                  </a:lnTo>
                  <a:cubicBezTo>
                    <a:pt x="983" y="6239"/>
                    <a:pt x="1021" y="6284"/>
                    <a:pt x="1058" y="6328"/>
                  </a:cubicBezTo>
                  <a:cubicBezTo>
                    <a:pt x="1072" y="6341"/>
                    <a:pt x="1085" y="6359"/>
                    <a:pt x="1099" y="6375"/>
                  </a:cubicBezTo>
                  <a:cubicBezTo>
                    <a:pt x="1153" y="6436"/>
                    <a:pt x="1208" y="6501"/>
                    <a:pt x="1269" y="6559"/>
                  </a:cubicBezTo>
                  <a:cubicBezTo>
                    <a:pt x="1456" y="6742"/>
                    <a:pt x="1684" y="6882"/>
                    <a:pt x="1902" y="7018"/>
                  </a:cubicBezTo>
                  <a:lnTo>
                    <a:pt x="1919" y="7028"/>
                  </a:lnTo>
                  <a:cubicBezTo>
                    <a:pt x="1957" y="7053"/>
                    <a:pt x="1994" y="7073"/>
                    <a:pt x="2031" y="7089"/>
                  </a:cubicBezTo>
                  <a:cubicBezTo>
                    <a:pt x="2045" y="7097"/>
                    <a:pt x="2055" y="7103"/>
                    <a:pt x="2068" y="7110"/>
                  </a:cubicBezTo>
                  <a:cubicBezTo>
                    <a:pt x="2085" y="7120"/>
                    <a:pt x="2099" y="7130"/>
                    <a:pt x="2117" y="7137"/>
                  </a:cubicBezTo>
                  <a:cubicBezTo>
                    <a:pt x="2153" y="7158"/>
                    <a:pt x="2188" y="7178"/>
                    <a:pt x="2225" y="7195"/>
                  </a:cubicBezTo>
                  <a:lnTo>
                    <a:pt x="2228" y="7199"/>
                  </a:lnTo>
                  <a:cubicBezTo>
                    <a:pt x="2351" y="7260"/>
                    <a:pt x="2480" y="7321"/>
                    <a:pt x="2606" y="7379"/>
                  </a:cubicBezTo>
                  <a:cubicBezTo>
                    <a:pt x="2773" y="7453"/>
                    <a:pt x="2943" y="7522"/>
                    <a:pt x="3086" y="7579"/>
                  </a:cubicBezTo>
                  <a:cubicBezTo>
                    <a:pt x="3317" y="7671"/>
                    <a:pt x="3569" y="7739"/>
                    <a:pt x="3834" y="7783"/>
                  </a:cubicBezTo>
                  <a:cubicBezTo>
                    <a:pt x="3872" y="7791"/>
                    <a:pt x="3913" y="7794"/>
                    <a:pt x="3949" y="7800"/>
                  </a:cubicBezTo>
                  <a:cubicBezTo>
                    <a:pt x="4045" y="7818"/>
                    <a:pt x="4140" y="7831"/>
                    <a:pt x="4235" y="7844"/>
                  </a:cubicBezTo>
                  <a:lnTo>
                    <a:pt x="4334" y="7858"/>
                  </a:lnTo>
                  <a:cubicBezTo>
                    <a:pt x="4464" y="7879"/>
                    <a:pt x="4599" y="7896"/>
                    <a:pt x="4732" y="7913"/>
                  </a:cubicBezTo>
                  <a:cubicBezTo>
                    <a:pt x="4858" y="7926"/>
                    <a:pt x="4994" y="7940"/>
                    <a:pt x="5171" y="7954"/>
                  </a:cubicBezTo>
                  <a:cubicBezTo>
                    <a:pt x="5266" y="7964"/>
                    <a:pt x="5365" y="7967"/>
                    <a:pt x="5460" y="7971"/>
                  </a:cubicBezTo>
                  <a:cubicBezTo>
                    <a:pt x="5494" y="7971"/>
                    <a:pt x="5528" y="7974"/>
                    <a:pt x="5558" y="7974"/>
                  </a:cubicBezTo>
                  <a:lnTo>
                    <a:pt x="5946" y="7974"/>
                  </a:lnTo>
                  <a:cubicBezTo>
                    <a:pt x="6202" y="7974"/>
                    <a:pt x="6470" y="7964"/>
                    <a:pt x="6739" y="7951"/>
                  </a:cubicBezTo>
                  <a:cubicBezTo>
                    <a:pt x="6844" y="7947"/>
                    <a:pt x="6981" y="7937"/>
                    <a:pt x="7120" y="7920"/>
                  </a:cubicBezTo>
                  <a:cubicBezTo>
                    <a:pt x="7147" y="7920"/>
                    <a:pt x="7174" y="7916"/>
                    <a:pt x="7202" y="7913"/>
                  </a:cubicBezTo>
                  <a:cubicBezTo>
                    <a:pt x="7270" y="7906"/>
                    <a:pt x="7341" y="7896"/>
                    <a:pt x="7413" y="7885"/>
                  </a:cubicBezTo>
                  <a:lnTo>
                    <a:pt x="7433" y="7882"/>
                  </a:lnTo>
                  <a:lnTo>
                    <a:pt x="7623" y="7852"/>
                  </a:lnTo>
                  <a:cubicBezTo>
                    <a:pt x="7899" y="7808"/>
                    <a:pt x="8171" y="7750"/>
                    <a:pt x="8430" y="7695"/>
                  </a:cubicBezTo>
                  <a:cubicBezTo>
                    <a:pt x="8460" y="7689"/>
                    <a:pt x="8488" y="7681"/>
                    <a:pt x="8518" y="7678"/>
                  </a:cubicBezTo>
                  <a:cubicBezTo>
                    <a:pt x="8607" y="7658"/>
                    <a:pt x="8695" y="7640"/>
                    <a:pt x="8783" y="7620"/>
                  </a:cubicBezTo>
                  <a:cubicBezTo>
                    <a:pt x="8814" y="7610"/>
                    <a:pt x="8844" y="7604"/>
                    <a:pt x="8876" y="7596"/>
                  </a:cubicBezTo>
                  <a:cubicBezTo>
                    <a:pt x="8967" y="7573"/>
                    <a:pt x="9062" y="7552"/>
                    <a:pt x="9154" y="7525"/>
                  </a:cubicBezTo>
                  <a:cubicBezTo>
                    <a:pt x="9236" y="7502"/>
                    <a:pt x="9314" y="7474"/>
                    <a:pt x="9396" y="7450"/>
                  </a:cubicBezTo>
                  <a:cubicBezTo>
                    <a:pt x="9436" y="7440"/>
                    <a:pt x="9474" y="7426"/>
                    <a:pt x="9511" y="7409"/>
                  </a:cubicBezTo>
                  <a:cubicBezTo>
                    <a:pt x="9532" y="7403"/>
                    <a:pt x="9549" y="7395"/>
                    <a:pt x="9566" y="7389"/>
                  </a:cubicBezTo>
                  <a:cubicBezTo>
                    <a:pt x="9695" y="7345"/>
                    <a:pt x="9821" y="7293"/>
                    <a:pt x="9961" y="7236"/>
                  </a:cubicBezTo>
                  <a:cubicBezTo>
                    <a:pt x="10086" y="7185"/>
                    <a:pt x="10226" y="7127"/>
                    <a:pt x="10362" y="7066"/>
                  </a:cubicBezTo>
                  <a:lnTo>
                    <a:pt x="10383" y="7056"/>
                  </a:lnTo>
                  <a:cubicBezTo>
                    <a:pt x="10460" y="7018"/>
                    <a:pt x="10542" y="6977"/>
                    <a:pt x="10620" y="6937"/>
                  </a:cubicBezTo>
                  <a:cubicBezTo>
                    <a:pt x="10746" y="6865"/>
                    <a:pt x="10865" y="6780"/>
                    <a:pt x="10954" y="6715"/>
                  </a:cubicBezTo>
                  <a:cubicBezTo>
                    <a:pt x="10974" y="6702"/>
                    <a:pt x="10995" y="6685"/>
                    <a:pt x="11015" y="6671"/>
                  </a:cubicBezTo>
                  <a:cubicBezTo>
                    <a:pt x="11072" y="6630"/>
                    <a:pt x="11134" y="6583"/>
                    <a:pt x="11195" y="6538"/>
                  </a:cubicBezTo>
                  <a:lnTo>
                    <a:pt x="11379" y="6389"/>
                  </a:lnTo>
                  <a:cubicBezTo>
                    <a:pt x="11477" y="6307"/>
                    <a:pt x="11573" y="6222"/>
                    <a:pt x="11661" y="6137"/>
                  </a:cubicBezTo>
                  <a:cubicBezTo>
                    <a:pt x="11743" y="6062"/>
                    <a:pt x="11838" y="5971"/>
                    <a:pt x="11923" y="5861"/>
                  </a:cubicBezTo>
                  <a:cubicBezTo>
                    <a:pt x="11998" y="5770"/>
                    <a:pt x="12063" y="5674"/>
                    <a:pt x="12127" y="5583"/>
                  </a:cubicBezTo>
                  <a:cubicBezTo>
                    <a:pt x="12202" y="5477"/>
                    <a:pt x="12267" y="5368"/>
                    <a:pt x="12331" y="5260"/>
                  </a:cubicBezTo>
                  <a:lnTo>
                    <a:pt x="12338" y="5252"/>
                  </a:lnTo>
                  <a:cubicBezTo>
                    <a:pt x="12399" y="5147"/>
                    <a:pt x="12468" y="5035"/>
                    <a:pt x="12522" y="4923"/>
                  </a:cubicBezTo>
                  <a:cubicBezTo>
                    <a:pt x="12597" y="4767"/>
                    <a:pt x="12651" y="4624"/>
                    <a:pt x="12682" y="4487"/>
                  </a:cubicBezTo>
                  <a:cubicBezTo>
                    <a:pt x="12705" y="4385"/>
                    <a:pt x="12726" y="4280"/>
                    <a:pt x="12743" y="4181"/>
                  </a:cubicBezTo>
                  <a:lnTo>
                    <a:pt x="12757" y="4113"/>
                  </a:lnTo>
                  <a:cubicBezTo>
                    <a:pt x="12780" y="3991"/>
                    <a:pt x="12804" y="3861"/>
                    <a:pt x="12828" y="3726"/>
                  </a:cubicBezTo>
                  <a:cubicBezTo>
                    <a:pt x="12852" y="3589"/>
                    <a:pt x="12869" y="3450"/>
                    <a:pt x="12886" y="3313"/>
                  </a:cubicBezTo>
                  <a:lnTo>
                    <a:pt x="12893" y="3246"/>
                  </a:lnTo>
                  <a:cubicBezTo>
                    <a:pt x="12906" y="3134"/>
                    <a:pt x="12917" y="3015"/>
                    <a:pt x="12920" y="2858"/>
                  </a:cubicBezTo>
                  <a:cubicBezTo>
                    <a:pt x="12923" y="2756"/>
                    <a:pt x="12926" y="2657"/>
                    <a:pt x="12926" y="2555"/>
                  </a:cubicBezTo>
                  <a:cubicBezTo>
                    <a:pt x="12923" y="2473"/>
                    <a:pt x="12917" y="2385"/>
                    <a:pt x="12906" y="2280"/>
                  </a:cubicBezTo>
                  <a:cubicBezTo>
                    <a:pt x="12896" y="2191"/>
                    <a:pt x="12886" y="2106"/>
                    <a:pt x="12873" y="2021"/>
                  </a:cubicBezTo>
                  <a:lnTo>
                    <a:pt x="12848" y="1899"/>
                  </a:lnTo>
                  <a:lnTo>
                    <a:pt x="12828" y="1773"/>
                  </a:lnTo>
                  <a:cubicBezTo>
                    <a:pt x="12821" y="1729"/>
                    <a:pt x="12811" y="1685"/>
                    <a:pt x="12801" y="1644"/>
                  </a:cubicBezTo>
                  <a:cubicBezTo>
                    <a:pt x="12797" y="1627"/>
                    <a:pt x="12794" y="1610"/>
                    <a:pt x="12791" y="1592"/>
                  </a:cubicBezTo>
                  <a:cubicBezTo>
                    <a:pt x="12736" y="1344"/>
                    <a:pt x="12664" y="1093"/>
                    <a:pt x="12593" y="851"/>
                  </a:cubicBezTo>
                  <a:lnTo>
                    <a:pt x="12583" y="817"/>
                  </a:lnTo>
                  <a:cubicBezTo>
                    <a:pt x="12573" y="773"/>
                    <a:pt x="12556" y="725"/>
                    <a:pt x="12539" y="681"/>
                  </a:cubicBezTo>
                  <a:cubicBezTo>
                    <a:pt x="12532" y="660"/>
                    <a:pt x="12526" y="640"/>
                    <a:pt x="12518" y="619"/>
                  </a:cubicBezTo>
                  <a:cubicBezTo>
                    <a:pt x="12498" y="565"/>
                    <a:pt x="12477" y="511"/>
                    <a:pt x="12457" y="463"/>
                  </a:cubicBezTo>
                  <a:cubicBezTo>
                    <a:pt x="12447" y="440"/>
                    <a:pt x="12440" y="415"/>
                    <a:pt x="12430" y="395"/>
                  </a:cubicBezTo>
                  <a:cubicBezTo>
                    <a:pt x="12406" y="334"/>
                    <a:pt x="12379" y="269"/>
                    <a:pt x="12352" y="208"/>
                  </a:cubicBezTo>
                  <a:lnTo>
                    <a:pt x="12304" y="109"/>
                  </a:lnTo>
                  <a:lnTo>
                    <a:pt x="12256" y="7"/>
                  </a:lnTo>
                  <a:cubicBezTo>
                    <a:pt x="12256" y="7"/>
                    <a:pt x="12253" y="4"/>
                    <a:pt x="12253" y="0"/>
                  </a:cubicBezTo>
                  <a:close/>
                </a:path>
              </a:pathLst>
            </a:custGeom>
            <a:solidFill>
              <a:schemeClr val="accent6"/>
            </a:solidFill>
            <a:ln w="19050" cap="flat" cmpd="sng">
              <a:solidFill>
                <a:srgbClr val="524A8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27"/>
            <p:cNvSpPr/>
            <p:nvPr/>
          </p:nvSpPr>
          <p:spPr>
            <a:xfrm>
              <a:off x="2375371" y="1306548"/>
              <a:ext cx="165549" cy="122023"/>
            </a:xfrm>
            <a:custGeom>
              <a:avLst/>
              <a:gdLst/>
              <a:ahLst/>
              <a:cxnLst/>
              <a:rect l="l" t="t" r="r" b="b"/>
              <a:pathLst>
                <a:path w="3560" h="2624" extrusionOk="0">
                  <a:moveTo>
                    <a:pt x="192" y="0"/>
                  </a:moveTo>
                  <a:cubicBezTo>
                    <a:pt x="151" y="0"/>
                    <a:pt x="106" y="17"/>
                    <a:pt x="79" y="41"/>
                  </a:cubicBezTo>
                  <a:cubicBezTo>
                    <a:pt x="42" y="72"/>
                    <a:pt x="15" y="116"/>
                    <a:pt x="8" y="163"/>
                  </a:cubicBezTo>
                  <a:cubicBezTo>
                    <a:pt x="1" y="211"/>
                    <a:pt x="15" y="262"/>
                    <a:pt x="45" y="303"/>
                  </a:cubicBezTo>
                  <a:cubicBezTo>
                    <a:pt x="59" y="313"/>
                    <a:pt x="69" y="327"/>
                    <a:pt x="79" y="337"/>
                  </a:cubicBezTo>
                  <a:cubicBezTo>
                    <a:pt x="106" y="358"/>
                    <a:pt x="137" y="368"/>
                    <a:pt x="167" y="374"/>
                  </a:cubicBezTo>
                  <a:lnTo>
                    <a:pt x="172" y="374"/>
                  </a:lnTo>
                  <a:cubicBezTo>
                    <a:pt x="249" y="395"/>
                    <a:pt x="327" y="422"/>
                    <a:pt x="409" y="446"/>
                  </a:cubicBezTo>
                  <a:cubicBezTo>
                    <a:pt x="470" y="463"/>
                    <a:pt x="532" y="490"/>
                    <a:pt x="590" y="510"/>
                  </a:cubicBezTo>
                  <a:cubicBezTo>
                    <a:pt x="654" y="534"/>
                    <a:pt x="712" y="562"/>
                    <a:pt x="773" y="589"/>
                  </a:cubicBezTo>
                  <a:cubicBezTo>
                    <a:pt x="825" y="613"/>
                    <a:pt x="872" y="639"/>
                    <a:pt x="923" y="667"/>
                  </a:cubicBezTo>
                  <a:cubicBezTo>
                    <a:pt x="1018" y="725"/>
                    <a:pt x="1114" y="782"/>
                    <a:pt x="1202" y="848"/>
                  </a:cubicBezTo>
                  <a:cubicBezTo>
                    <a:pt x="1304" y="925"/>
                    <a:pt x="1409" y="1000"/>
                    <a:pt x="1508" y="1085"/>
                  </a:cubicBezTo>
                  <a:cubicBezTo>
                    <a:pt x="1613" y="1174"/>
                    <a:pt x="1715" y="1262"/>
                    <a:pt x="1814" y="1351"/>
                  </a:cubicBezTo>
                  <a:cubicBezTo>
                    <a:pt x="1913" y="1443"/>
                    <a:pt x="2012" y="1534"/>
                    <a:pt x="2106" y="1626"/>
                  </a:cubicBezTo>
                  <a:cubicBezTo>
                    <a:pt x="2151" y="1667"/>
                    <a:pt x="2192" y="1708"/>
                    <a:pt x="2236" y="1752"/>
                  </a:cubicBezTo>
                  <a:cubicBezTo>
                    <a:pt x="2280" y="1800"/>
                    <a:pt x="2328" y="1848"/>
                    <a:pt x="2372" y="1895"/>
                  </a:cubicBezTo>
                  <a:cubicBezTo>
                    <a:pt x="2420" y="1942"/>
                    <a:pt x="2461" y="1994"/>
                    <a:pt x="2505" y="2041"/>
                  </a:cubicBezTo>
                  <a:cubicBezTo>
                    <a:pt x="2586" y="2137"/>
                    <a:pt x="2662" y="2236"/>
                    <a:pt x="2739" y="2333"/>
                  </a:cubicBezTo>
                  <a:cubicBezTo>
                    <a:pt x="2811" y="2429"/>
                    <a:pt x="2879" y="2525"/>
                    <a:pt x="2943" y="2623"/>
                  </a:cubicBezTo>
                  <a:cubicBezTo>
                    <a:pt x="3127" y="2599"/>
                    <a:pt x="3315" y="2575"/>
                    <a:pt x="3511" y="2548"/>
                  </a:cubicBezTo>
                  <a:cubicBezTo>
                    <a:pt x="3529" y="2548"/>
                    <a:pt x="3546" y="2545"/>
                    <a:pt x="3560" y="2545"/>
                  </a:cubicBezTo>
                  <a:cubicBezTo>
                    <a:pt x="3488" y="2429"/>
                    <a:pt x="3409" y="2313"/>
                    <a:pt x="3331" y="2205"/>
                  </a:cubicBezTo>
                  <a:cubicBezTo>
                    <a:pt x="3290" y="2147"/>
                    <a:pt x="3249" y="2093"/>
                    <a:pt x="3209" y="2038"/>
                  </a:cubicBezTo>
                  <a:cubicBezTo>
                    <a:pt x="3168" y="1980"/>
                    <a:pt x="3124" y="1929"/>
                    <a:pt x="3080" y="1878"/>
                  </a:cubicBezTo>
                  <a:cubicBezTo>
                    <a:pt x="2998" y="1776"/>
                    <a:pt x="2906" y="1684"/>
                    <a:pt x="2817" y="1589"/>
                  </a:cubicBezTo>
                  <a:cubicBezTo>
                    <a:pt x="2715" y="1487"/>
                    <a:pt x="2610" y="1388"/>
                    <a:pt x="2502" y="1297"/>
                  </a:cubicBezTo>
                  <a:cubicBezTo>
                    <a:pt x="2409" y="1215"/>
                    <a:pt x="2315" y="1137"/>
                    <a:pt x="2219" y="1058"/>
                  </a:cubicBezTo>
                  <a:cubicBezTo>
                    <a:pt x="2120" y="980"/>
                    <a:pt x="2021" y="898"/>
                    <a:pt x="1919" y="823"/>
                  </a:cubicBezTo>
                  <a:cubicBezTo>
                    <a:pt x="1814" y="746"/>
                    <a:pt x="1709" y="667"/>
                    <a:pt x="1600" y="595"/>
                  </a:cubicBezTo>
                  <a:cubicBezTo>
                    <a:pt x="1546" y="558"/>
                    <a:pt x="1494" y="524"/>
                    <a:pt x="1440" y="490"/>
                  </a:cubicBezTo>
                  <a:cubicBezTo>
                    <a:pt x="1379" y="449"/>
                    <a:pt x="1310" y="415"/>
                    <a:pt x="1249" y="381"/>
                  </a:cubicBezTo>
                  <a:cubicBezTo>
                    <a:pt x="1151" y="324"/>
                    <a:pt x="1049" y="279"/>
                    <a:pt x="950" y="235"/>
                  </a:cubicBezTo>
                  <a:cubicBezTo>
                    <a:pt x="899" y="211"/>
                    <a:pt x="841" y="195"/>
                    <a:pt x="790" y="174"/>
                  </a:cubicBezTo>
                  <a:cubicBezTo>
                    <a:pt x="736" y="154"/>
                    <a:pt x="682" y="140"/>
                    <a:pt x="624" y="119"/>
                  </a:cubicBezTo>
                  <a:cubicBezTo>
                    <a:pt x="491" y="75"/>
                    <a:pt x="355" y="38"/>
                    <a:pt x="219" y="3"/>
                  </a:cubicBezTo>
                  <a:cubicBezTo>
                    <a:pt x="208" y="0"/>
                    <a:pt x="202" y="0"/>
                    <a:pt x="19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27"/>
            <p:cNvSpPr/>
            <p:nvPr/>
          </p:nvSpPr>
          <p:spPr>
            <a:xfrm>
              <a:off x="2552730" y="1475491"/>
              <a:ext cx="37853" cy="186708"/>
            </a:xfrm>
            <a:custGeom>
              <a:avLst/>
              <a:gdLst/>
              <a:ahLst/>
              <a:cxnLst/>
              <a:rect l="l" t="t" r="r" b="b"/>
              <a:pathLst>
                <a:path w="814" h="4015" extrusionOk="0">
                  <a:moveTo>
                    <a:pt x="337" y="0"/>
                  </a:moveTo>
                  <a:cubicBezTo>
                    <a:pt x="333" y="11"/>
                    <a:pt x="333" y="21"/>
                    <a:pt x="330" y="27"/>
                  </a:cubicBezTo>
                  <a:cubicBezTo>
                    <a:pt x="324" y="55"/>
                    <a:pt x="317" y="82"/>
                    <a:pt x="310" y="109"/>
                  </a:cubicBezTo>
                  <a:cubicBezTo>
                    <a:pt x="303" y="137"/>
                    <a:pt x="297" y="163"/>
                    <a:pt x="289" y="195"/>
                  </a:cubicBezTo>
                  <a:cubicBezTo>
                    <a:pt x="283" y="221"/>
                    <a:pt x="276" y="252"/>
                    <a:pt x="269" y="283"/>
                  </a:cubicBezTo>
                  <a:cubicBezTo>
                    <a:pt x="231" y="415"/>
                    <a:pt x="184" y="555"/>
                    <a:pt x="123" y="711"/>
                  </a:cubicBezTo>
                  <a:cubicBezTo>
                    <a:pt x="96" y="776"/>
                    <a:pt x="68" y="840"/>
                    <a:pt x="35" y="905"/>
                  </a:cubicBezTo>
                  <a:cubicBezTo>
                    <a:pt x="55" y="970"/>
                    <a:pt x="72" y="1038"/>
                    <a:pt x="85" y="1106"/>
                  </a:cubicBezTo>
                  <a:cubicBezTo>
                    <a:pt x="113" y="1235"/>
                    <a:pt x="140" y="1368"/>
                    <a:pt x="164" y="1501"/>
                  </a:cubicBezTo>
                  <a:cubicBezTo>
                    <a:pt x="184" y="1626"/>
                    <a:pt x="191" y="1755"/>
                    <a:pt x="198" y="1884"/>
                  </a:cubicBezTo>
                  <a:cubicBezTo>
                    <a:pt x="204" y="2007"/>
                    <a:pt x="208" y="2133"/>
                    <a:pt x="208" y="2256"/>
                  </a:cubicBezTo>
                  <a:cubicBezTo>
                    <a:pt x="210" y="2270"/>
                    <a:pt x="210" y="2285"/>
                    <a:pt x="211" y="2300"/>
                  </a:cubicBezTo>
                  <a:lnTo>
                    <a:pt x="211" y="2300"/>
                  </a:lnTo>
                  <a:cubicBezTo>
                    <a:pt x="208" y="2414"/>
                    <a:pt x="207" y="2527"/>
                    <a:pt x="187" y="2640"/>
                  </a:cubicBezTo>
                  <a:cubicBezTo>
                    <a:pt x="164" y="2759"/>
                    <a:pt x="140" y="2878"/>
                    <a:pt x="119" y="2997"/>
                  </a:cubicBezTo>
                  <a:cubicBezTo>
                    <a:pt x="99" y="3116"/>
                    <a:pt x="79" y="3232"/>
                    <a:pt x="65" y="3351"/>
                  </a:cubicBezTo>
                  <a:cubicBezTo>
                    <a:pt x="58" y="3412"/>
                    <a:pt x="48" y="3470"/>
                    <a:pt x="41" y="3531"/>
                  </a:cubicBezTo>
                  <a:cubicBezTo>
                    <a:pt x="35" y="3596"/>
                    <a:pt x="24" y="3660"/>
                    <a:pt x="17" y="3725"/>
                  </a:cubicBezTo>
                  <a:cubicBezTo>
                    <a:pt x="0" y="3837"/>
                    <a:pt x="65" y="3950"/>
                    <a:pt x="170" y="3994"/>
                  </a:cubicBezTo>
                  <a:cubicBezTo>
                    <a:pt x="203" y="4008"/>
                    <a:pt x="237" y="4014"/>
                    <a:pt x="271" y="4014"/>
                  </a:cubicBezTo>
                  <a:cubicBezTo>
                    <a:pt x="305" y="4014"/>
                    <a:pt x="339" y="4008"/>
                    <a:pt x="371" y="3994"/>
                  </a:cubicBezTo>
                  <a:cubicBezTo>
                    <a:pt x="429" y="3970"/>
                    <a:pt x="487" y="3919"/>
                    <a:pt x="507" y="3858"/>
                  </a:cubicBezTo>
                  <a:cubicBezTo>
                    <a:pt x="517" y="3820"/>
                    <a:pt x="531" y="3787"/>
                    <a:pt x="545" y="3752"/>
                  </a:cubicBezTo>
                  <a:cubicBezTo>
                    <a:pt x="555" y="3725"/>
                    <a:pt x="572" y="3701"/>
                    <a:pt x="582" y="3677"/>
                  </a:cubicBezTo>
                  <a:cubicBezTo>
                    <a:pt x="619" y="3592"/>
                    <a:pt x="640" y="3507"/>
                    <a:pt x="660" y="3423"/>
                  </a:cubicBezTo>
                  <a:cubicBezTo>
                    <a:pt x="691" y="3300"/>
                    <a:pt x="708" y="3178"/>
                    <a:pt x="732" y="3055"/>
                  </a:cubicBezTo>
                  <a:cubicBezTo>
                    <a:pt x="742" y="2994"/>
                    <a:pt x="752" y="2936"/>
                    <a:pt x="766" y="2878"/>
                  </a:cubicBezTo>
                  <a:cubicBezTo>
                    <a:pt x="776" y="2817"/>
                    <a:pt x="790" y="2752"/>
                    <a:pt x="796" y="2691"/>
                  </a:cubicBezTo>
                  <a:cubicBezTo>
                    <a:pt x="800" y="2657"/>
                    <a:pt x="803" y="2623"/>
                    <a:pt x="807" y="2589"/>
                  </a:cubicBezTo>
                  <a:cubicBezTo>
                    <a:pt x="810" y="2555"/>
                    <a:pt x="810" y="2525"/>
                    <a:pt x="810" y="2490"/>
                  </a:cubicBezTo>
                  <a:cubicBezTo>
                    <a:pt x="813" y="2405"/>
                    <a:pt x="810" y="2320"/>
                    <a:pt x="810" y="2231"/>
                  </a:cubicBezTo>
                  <a:cubicBezTo>
                    <a:pt x="807" y="1977"/>
                    <a:pt x="796" y="1721"/>
                    <a:pt x="766" y="1466"/>
                  </a:cubicBezTo>
                  <a:cubicBezTo>
                    <a:pt x="759" y="1412"/>
                    <a:pt x="746" y="1354"/>
                    <a:pt x="735" y="1300"/>
                  </a:cubicBezTo>
                  <a:cubicBezTo>
                    <a:pt x="721" y="1231"/>
                    <a:pt x="708" y="1167"/>
                    <a:pt x="691" y="1102"/>
                  </a:cubicBezTo>
                  <a:cubicBezTo>
                    <a:pt x="657" y="950"/>
                    <a:pt x="616" y="799"/>
                    <a:pt x="575" y="650"/>
                  </a:cubicBezTo>
                  <a:cubicBezTo>
                    <a:pt x="511" y="429"/>
                    <a:pt x="429" y="211"/>
                    <a:pt x="3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27"/>
            <p:cNvSpPr/>
            <p:nvPr/>
          </p:nvSpPr>
          <p:spPr>
            <a:xfrm>
              <a:off x="2506228" y="1688099"/>
              <a:ext cx="39760" cy="38318"/>
            </a:xfrm>
            <a:custGeom>
              <a:avLst/>
              <a:gdLst/>
              <a:ahLst/>
              <a:cxnLst/>
              <a:rect l="l" t="t" r="r" b="b"/>
              <a:pathLst>
                <a:path w="855" h="824" extrusionOk="0">
                  <a:moveTo>
                    <a:pt x="371" y="0"/>
                  </a:moveTo>
                  <a:cubicBezTo>
                    <a:pt x="297" y="11"/>
                    <a:pt x="231" y="38"/>
                    <a:pt x="170" y="85"/>
                  </a:cubicBezTo>
                  <a:cubicBezTo>
                    <a:pt x="85" y="149"/>
                    <a:pt x="31" y="248"/>
                    <a:pt x="14" y="358"/>
                  </a:cubicBezTo>
                  <a:cubicBezTo>
                    <a:pt x="0" y="466"/>
                    <a:pt x="31" y="578"/>
                    <a:pt x="99" y="667"/>
                  </a:cubicBezTo>
                  <a:cubicBezTo>
                    <a:pt x="126" y="691"/>
                    <a:pt x="150" y="718"/>
                    <a:pt x="174" y="741"/>
                  </a:cubicBezTo>
                  <a:cubicBezTo>
                    <a:pt x="235" y="786"/>
                    <a:pt x="300" y="813"/>
                    <a:pt x="371" y="823"/>
                  </a:cubicBezTo>
                  <a:lnTo>
                    <a:pt x="484" y="823"/>
                  </a:lnTo>
                  <a:cubicBezTo>
                    <a:pt x="558" y="813"/>
                    <a:pt x="623" y="786"/>
                    <a:pt x="680" y="738"/>
                  </a:cubicBezTo>
                  <a:cubicBezTo>
                    <a:pt x="766" y="674"/>
                    <a:pt x="823" y="575"/>
                    <a:pt x="837" y="466"/>
                  </a:cubicBezTo>
                  <a:cubicBezTo>
                    <a:pt x="854" y="358"/>
                    <a:pt x="823" y="245"/>
                    <a:pt x="752" y="157"/>
                  </a:cubicBezTo>
                  <a:cubicBezTo>
                    <a:pt x="728" y="133"/>
                    <a:pt x="705" y="105"/>
                    <a:pt x="677" y="82"/>
                  </a:cubicBezTo>
                  <a:cubicBezTo>
                    <a:pt x="619" y="38"/>
                    <a:pt x="555" y="11"/>
                    <a:pt x="48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27"/>
            <p:cNvSpPr/>
            <p:nvPr/>
          </p:nvSpPr>
          <p:spPr>
            <a:xfrm>
              <a:off x="1990565" y="1416340"/>
              <a:ext cx="638154" cy="198705"/>
            </a:xfrm>
            <a:custGeom>
              <a:avLst/>
              <a:gdLst/>
              <a:ahLst/>
              <a:cxnLst/>
              <a:rect l="l" t="t" r="r" b="b"/>
              <a:pathLst>
                <a:path w="13723" h="4273" extrusionOk="0">
                  <a:moveTo>
                    <a:pt x="13457" y="0"/>
                  </a:moveTo>
                  <a:cubicBezTo>
                    <a:pt x="13314" y="24"/>
                    <a:pt x="13174" y="38"/>
                    <a:pt x="13055" y="51"/>
                  </a:cubicBezTo>
                  <a:cubicBezTo>
                    <a:pt x="13018" y="54"/>
                    <a:pt x="12984" y="58"/>
                    <a:pt x="12947" y="61"/>
                  </a:cubicBezTo>
                  <a:lnTo>
                    <a:pt x="12892" y="68"/>
                  </a:lnTo>
                  <a:cubicBezTo>
                    <a:pt x="12807" y="75"/>
                    <a:pt x="12722" y="85"/>
                    <a:pt x="12637" y="95"/>
                  </a:cubicBezTo>
                  <a:cubicBezTo>
                    <a:pt x="12331" y="123"/>
                    <a:pt x="12052" y="153"/>
                    <a:pt x="11786" y="187"/>
                  </a:cubicBezTo>
                  <a:cubicBezTo>
                    <a:pt x="11474" y="231"/>
                    <a:pt x="11188" y="266"/>
                    <a:pt x="10902" y="299"/>
                  </a:cubicBezTo>
                  <a:cubicBezTo>
                    <a:pt x="10851" y="306"/>
                    <a:pt x="10800" y="310"/>
                    <a:pt x="10749" y="313"/>
                  </a:cubicBezTo>
                  <a:lnTo>
                    <a:pt x="10745" y="316"/>
                  </a:lnTo>
                  <a:cubicBezTo>
                    <a:pt x="10671" y="324"/>
                    <a:pt x="10596" y="330"/>
                    <a:pt x="10521" y="340"/>
                  </a:cubicBezTo>
                  <a:lnTo>
                    <a:pt x="10439" y="350"/>
                  </a:lnTo>
                  <a:cubicBezTo>
                    <a:pt x="10314" y="364"/>
                    <a:pt x="10202" y="377"/>
                    <a:pt x="10086" y="395"/>
                  </a:cubicBezTo>
                  <a:cubicBezTo>
                    <a:pt x="9803" y="432"/>
                    <a:pt x="9500" y="473"/>
                    <a:pt x="9205" y="520"/>
                  </a:cubicBezTo>
                  <a:cubicBezTo>
                    <a:pt x="9103" y="537"/>
                    <a:pt x="8998" y="555"/>
                    <a:pt x="8896" y="572"/>
                  </a:cubicBezTo>
                  <a:lnTo>
                    <a:pt x="8858" y="575"/>
                  </a:lnTo>
                  <a:cubicBezTo>
                    <a:pt x="8678" y="605"/>
                    <a:pt x="8518" y="633"/>
                    <a:pt x="8358" y="657"/>
                  </a:cubicBezTo>
                  <a:cubicBezTo>
                    <a:pt x="7899" y="724"/>
                    <a:pt x="7436" y="789"/>
                    <a:pt x="6984" y="850"/>
                  </a:cubicBezTo>
                  <a:lnTo>
                    <a:pt x="6980" y="850"/>
                  </a:lnTo>
                  <a:cubicBezTo>
                    <a:pt x="6844" y="871"/>
                    <a:pt x="6712" y="888"/>
                    <a:pt x="6575" y="908"/>
                  </a:cubicBezTo>
                  <a:cubicBezTo>
                    <a:pt x="6351" y="939"/>
                    <a:pt x="6126" y="973"/>
                    <a:pt x="5902" y="1004"/>
                  </a:cubicBezTo>
                  <a:lnTo>
                    <a:pt x="5891" y="1007"/>
                  </a:lnTo>
                  <a:cubicBezTo>
                    <a:pt x="5569" y="1051"/>
                    <a:pt x="5232" y="1099"/>
                    <a:pt x="4905" y="1143"/>
                  </a:cubicBezTo>
                  <a:cubicBezTo>
                    <a:pt x="4782" y="1160"/>
                    <a:pt x="4663" y="1177"/>
                    <a:pt x="4541" y="1191"/>
                  </a:cubicBezTo>
                  <a:lnTo>
                    <a:pt x="4490" y="1197"/>
                  </a:lnTo>
                  <a:cubicBezTo>
                    <a:pt x="4327" y="1218"/>
                    <a:pt x="4164" y="1242"/>
                    <a:pt x="4000" y="1262"/>
                  </a:cubicBezTo>
                  <a:cubicBezTo>
                    <a:pt x="3677" y="1307"/>
                    <a:pt x="3385" y="1347"/>
                    <a:pt x="3099" y="1391"/>
                  </a:cubicBezTo>
                  <a:cubicBezTo>
                    <a:pt x="2867" y="1426"/>
                    <a:pt x="2636" y="1462"/>
                    <a:pt x="2412" y="1500"/>
                  </a:cubicBezTo>
                  <a:lnTo>
                    <a:pt x="2252" y="1528"/>
                  </a:lnTo>
                  <a:cubicBezTo>
                    <a:pt x="1946" y="1578"/>
                    <a:pt x="1643" y="1622"/>
                    <a:pt x="1364" y="1663"/>
                  </a:cubicBezTo>
                  <a:cubicBezTo>
                    <a:pt x="1201" y="1687"/>
                    <a:pt x="1038" y="1711"/>
                    <a:pt x="874" y="1735"/>
                  </a:cubicBezTo>
                  <a:lnTo>
                    <a:pt x="854" y="1738"/>
                  </a:lnTo>
                  <a:lnTo>
                    <a:pt x="823" y="1742"/>
                  </a:lnTo>
                  <a:cubicBezTo>
                    <a:pt x="636" y="1769"/>
                    <a:pt x="446" y="1793"/>
                    <a:pt x="258" y="1813"/>
                  </a:cubicBezTo>
                  <a:lnTo>
                    <a:pt x="190" y="1820"/>
                  </a:lnTo>
                  <a:cubicBezTo>
                    <a:pt x="82" y="1834"/>
                    <a:pt x="0" y="1932"/>
                    <a:pt x="13" y="2041"/>
                  </a:cubicBezTo>
                  <a:cubicBezTo>
                    <a:pt x="24" y="2140"/>
                    <a:pt x="112" y="2222"/>
                    <a:pt x="211" y="2222"/>
                  </a:cubicBezTo>
                  <a:cubicBezTo>
                    <a:pt x="217" y="2222"/>
                    <a:pt x="225" y="2222"/>
                    <a:pt x="231" y="2218"/>
                  </a:cubicBezTo>
                  <a:cubicBezTo>
                    <a:pt x="415" y="2197"/>
                    <a:pt x="602" y="2174"/>
                    <a:pt x="803" y="2147"/>
                  </a:cubicBezTo>
                  <a:cubicBezTo>
                    <a:pt x="803" y="2153"/>
                    <a:pt x="806" y="2160"/>
                    <a:pt x="809" y="2167"/>
                  </a:cubicBezTo>
                  <a:cubicBezTo>
                    <a:pt x="861" y="2303"/>
                    <a:pt x="911" y="2436"/>
                    <a:pt x="963" y="2561"/>
                  </a:cubicBezTo>
                  <a:cubicBezTo>
                    <a:pt x="989" y="2630"/>
                    <a:pt x="1013" y="2701"/>
                    <a:pt x="1044" y="2779"/>
                  </a:cubicBezTo>
                  <a:cubicBezTo>
                    <a:pt x="1061" y="2827"/>
                    <a:pt x="1078" y="2878"/>
                    <a:pt x="1099" y="2925"/>
                  </a:cubicBezTo>
                  <a:cubicBezTo>
                    <a:pt x="1112" y="2960"/>
                    <a:pt x="1123" y="2997"/>
                    <a:pt x="1136" y="3031"/>
                  </a:cubicBezTo>
                  <a:cubicBezTo>
                    <a:pt x="1143" y="3051"/>
                    <a:pt x="1153" y="3075"/>
                    <a:pt x="1160" y="3095"/>
                  </a:cubicBezTo>
                  <a:cubicBezTo>
                    <a:pt x="1187" y="3167"/>
                    <a:pt x="1221" y="3242"/>
                    <a:pt x="1265" y="3320"/>
                  </a:cubicBezTo>
                  <a:cubicBezTo>
                    <a:pt x="1296" y="3371"/>
                    <a:pt x="1333" y="3415"/>
                    <a:pt x="1371" y="3459"/>
                  </a:cubicBezTo>
                  <a:cubicBezTo>
                    <a:pt x="1385" y="3477"/>
                    <a:pt x="1398" y="3490"/>
                    <a:pt x="1412" y="3508"/>
                  </a:cubicBezTo>
                  <a:cubicBezTo>
                    <a:pt x="1459" y="3569"/>
                    <a:pt x="1514" y="3633"/>
                    <a:pt x="1572" y="3691"/>
                  </a:cubicBezTo>
                  <a:cubicBezTo>
                    <a:pt x="1612" y="3735"/>
                    <a:pt x="1660" y="3776"/>
                    <a:pt x="1711" y="3806"/>
                  </a:cubicBezTo>
                  <a:lnTo>
                    <a:pt x="1741" y="3830"/>
                  </a:lnTo>
                  <a:lnTo>
                    <a:pt x="1745" y="3830"/>
                  </a:lnTo>
                  <a:cubicBezTo>
                    <a:pt x="1782" y="3855"/>
                    <a:pt x="1820" y="3881"/>
                    <a:pt x="1861" y="3905"/>
                  </a:cubicBezTo>
                  <a:cubicBezTo>
                    <a:pt x="1922" y="3939"/>
                    <a:pt x="1972" y="3973"/>
                    <a:pt x="2030" y="4004"/>
                  </a:cubicBezTo>
                  <a:cubicBezTo>
                    <a:pt x="2136" y="4062"/>
                    <a:pt x="2252" y="4116"/>
                    <a:pt x="2401" y="4170"/>
                  </a:cubicBezTo>
                  <a:cubicBezTo>
                    <a:pt x="2490" y="4205"/>
                    <a:pt x="2585" y="4225"/>
                    <a:pt x="2715" y="4242"/>
                  </a:cubicBezTo>
                  <a:cubicBezTo>
                    <a:pt x="2738" y="4242"/>
                    <a:pt x="2765" y="4246"/>
                    <a:pt x="2789" y="4249"/>
                  </a:cubicBezTo>
                  <a:cubicBezTo>
                    <a:pt x="2803" y="4249"/>
                    <a:pt x="2817" y="4252"/>
                    <a:pt x="2830" y="4252"/>
                  </a:cubicBezTo>
                  <a:cubicBezTo>
                    <a:pt x="2891" y="4259"/>
                    <a:pt x="2956" y="4263"/>
                    <a:pt x="3013" y="4269"/>
                  </a:cubicBezTo>
                  <a:cubicBezTo>
                    <a:pt x="3058" y="4269"/>
                    <a:pt x="3102" y="4273"/>
                    <a:pt x="3146" y="4273"/>
                  </a:cubicBezTo>
                  <a:cubicBezTo>
                    <a:pt x="3238" y="4273"/>
                    <a:pt x="3337" y="4266"/>
                    <a:pt x="3456" y="4252"/>
                  </a:cubicBezTo>
                  <a:cubicBezTo>
                    <a:pt x="3558" y="4242"/>
                    <a:pt x="3663" y="4222"/>
                    <a:pt x="3762" y="4201"/>
                  </a:cubicBezTo>
                  <a:lnTo>
                    <a:pt x="3789" y="4194"/>
                  </a:lnTo>
                  <a:lnTo>
                    <a:pt x="3830" y="4184"/>
                  </a:lnTo>
                  <a:cubicBezTo>
                    <a:pt x="3946" y="4164"/>
                    <a:pt x="4095" y="4130"/>
                    <a:pt x="4242" y="4082"/>
                  </a:cubicBezTo>
                  <a:cubicBezTo>
                    <a:pt x="4534" y="3983"/>
                    <a:pt x="4779" y="3875"/>
                    <a:pt x="4990" y="3748"/>
                  </a:cubicBezTo>
                  <a:cubicBezTo>
                    <a:pt x="5065" y="3704"/>
                    <a:pt x="5120" y="3671"/>
                    <a:pt x="5174" y="3633"/>
                  </a:cubicBezTo>
                  <a:cubicBezTo>
                    <a:pt x="5232" y="3596"/>
                    <a:pt x="5286" y="3544"/>
                    <a:pt x="5337" y="3497"/>
                  </a:cubicBezTo>
                  <a:lnTo>
                    <a:pt x="5354" y="3480"/>
                  </a:lnTo>
                  <a:cubicBezTo>
                    <a:pt x="5371" y="3463"/>
                    <a:pt x="5388" y="3446"/>
                    <a:pt x="5405" y="3426"/>
                  </a:cubicBezTo>
                  <a:cubicBezTo>
                    <a:pt x="5476" y="3351"/>
                    <a:pt x="5565" y="3252"/>
                    <a:pt x="5640" y="3133"/>
                  </a:cubicBezTo>
                  <a:lnTo>
                    <a:pt x="5657" y="3106"/>
                  </a:lnTo>
                  <a:cubicBezTo>
                    <a:pt x="5698" y="3045"/>
                    <a:pt x="5735" y="2983"/>
                    <a:pt x="5769" y="2919"/>
                  </a:cubicBezTo>
                  <a:cubicBezTo>
                    <a:pt x="5806" y="2850"/>
                    <a:pt x="5837" y="2789"/>
                    <a:pt x="5864" y="2732"/>
                  </a:cubicBezTo>
                  <a:cubicBezTo>
                    <a:pt x="5916" y="2630"/>
                    <a:pt x="5970" y="2517"/>
                    <a:pt x="6014" y="2409"/>
                  </a:cubicBezTo>
                  <a:cubicBezTo>
                    <a:pt x="6041" y="2340"/>
                    <a:pt x="6079" y="2255"/>
                    <a:pt x="6109" y="2167"/>
                  </a:cubicBezTo>
                  <a:cubicBezTo>
                    <a:pt x="6123" y="2136"/>
                    <a:pt x="6133" y="2106"/>
                    <a:pt x="6143" y="2075"/>
                  </a:cubicBezTo>
                  <a:lnTo>
                    <a:pt x="6143" y="2071"/>
                  </a:lnTo>
                  <a:cubicBezTo>
                    <a:pt x="6161" y="2024"/>
                    <a:pt x="6181" y="1977"/>
                    <a:pt x="6197" y="1929"/>
                  </a:cubicBezTo>
                  <a:cubicBezTo>
                    <a:pt x="6211" y="1898"/>
                    <a:pt x="6222" y="1864"/>
                    <a:pt x="6235" y="1830"/>
                  </a:cubicBezTo>
                  <a:lnTo>
                    <a:pt x="6238" y="1820"/>
                  </a:lnTo>
                  <a:cubicBezTo>
                    <a:pt x="6252" y="1776"/>
                    <a:pt x="6269" y="1732"/>
                    <a:pt x="6286" y="1687"/>
                  </a:cubicBezTo>
                  <a:lnTo>
                    <a:pt x="6290" y="1680"/>
                  </a:lnTo>
                  <a:cubicBezTo>
                    <a:pt x="6303" y="1646"/>
                    <a:pt x="6317" y="1616"/>
                    <a:pt x="6327" y="1582"/>
                  </a:cubicBezTo>
                  <a:cubicBezTo>
                    <a:pt x="6344" y="1534"/>
                    <a:pt x="6357" y="1493"/>
                    <a:pt x="6368" y="1456"/>
                  </a:cubicBezTo>
                  <a:cubicBezTo>
                    <a:pt x="6371" y="1439"/>
                    <a:pt x="6374" y="1415"/>
                    <a:pt x="6371" y="1395"/>
                  </a:cubicBezTo>
                  <a:lnTo>
                    <a:pt x="6806" y="1340"/>
                  </a:lnTo>
                  <a:lnTo>
                    <a:pt x="7242" y="1286"/>
                  </a:lnTo>
                  <a:cubicBezTo>
                    <a:pt x="7242" y="1313"/>
                    <a:pt x="7249" y="1340"/>
                    <a:pt x="7255" y="1364"/>
                  </a:cubicBezTo>
                  <a:cubicBezTo>
                    <a:pt x="7273" y="1401"/>
                    <a:pt x="7286" y="1439"/>
                    <a:pt x="7299" y="1476"/>
                  </a:cubicBezTo>
                  <a:lnTo>
                    <a:pt x="7307" y="1493"/>
                  </a:lnTo>
                  <a:cubicBezTo>
                    <a:pt x="7381" y="1707"/>
                    <a:pt x="7463" y="1929"/>
                    <a:pt x="7589" y="2123"/>
                  </a:cubicBezTo>
                  <a:cubicBezTo>
                    <a:pt x="7646" y="2211"/>
                    <a:pt x="7715" y="2307"/>
                    <a:pt x="7803" y="2418"/>
                  </a:cubicBezTo>
                  <a:cubicBezTo>
                    <a:pt x="7888" y="2531"/>
                    <a:pt x="7977" y="2643"/>
                    <a:pt x="8079" y="2745"/>
                  </a:cubicBezTo>
                  <a:lnTo>
                    <a:pt x="8100" y="2769"/>
                  </a:lnTo>
                  <a:cubicBezTo>
                    <a:pt x="8136" y="2806"/>
                    <a:pt x="8174" y="2844"/>
                    <a:pt x="8215" y="2881"/>
                  </a:cubicBezTo>
                  <a:cubicBezTo>
                    <a:pt x="8259" y="2916"/>
                    <a:pt x="8307" y="2956"/>
                    <a:pt x="8365" y="3004"/>
                  </a:cubicBezTo>
                  <a:cubicBezTo>
                    <a:pt x="8521" y="3130"/>
                    <a:pt x="8667" y="3228"/>
                    <a:pt x="8810" y="3303"/>
                  </a:cubicBezTo>
                  <a:cubicBezTo>
                    <a:pt x="8891" y="3351"/>
                    <a:pt x="8984" y="3381"/>
                    <a:pt x="9069" y="3409"/>
                  </a:cubicBezTo>
                  <a:lnTo>
                    <a:pt x="9113" y="3426"/>
                  </a:lnTo>
                  <a:cubicBezTo>
                    <a:pt x="9249" y="3473"/>
                    <a:pt x="9375" y="3514"/>
                    <a:pt x="9508" y="3524"/>
                  </a:cubicBezTo>
                  <a:cubicBezTo>
                    <a:pt x="9569" y="3531"/>
                    <a:pt x="9637" y="3534"/>
                    <a:pt x="9712" y="3534"/>
                  </a:cubicBezTo>
                  <a:cubicBezTo>
                    <a:pt x="9810" y="3534"/>
                    <a:pt x="9912" y="3528"/>
                    <a:pt x="10011" y="3524"/>
                  </a:cubicBezTo>
                  <a:lnTo>
                    <a:pt x="10031" y="3524"/>
                  </a:lnTo>
                  <a:cubicBezTo>
                    <a:pt x="10154" y="3517"/>
                    <a:pt x="10279" y="3500"/>
                    <a:pt x="10389" y="3483"/>
                  </a:cubicBezTo>
                  <a:lnTo>
                    <a:pt x="10392" y="3483"/>
                  </a:lnTo>
                  <a:cubicBezTo>
                    <a:pt x="10412" y="3480"/>
                    <a:pt x="10433" y="3477"/>
                    <a:pt x="10453" y="3473"/>
                  </a:cubicBezTo>
                  <a:lnTo>
                    <a:pt x="10460" y="3470"/>
                  </a:lnTo>
                  <a:cubicBezTo>
                    <a:pt x="10470" y="3470"/>
                    <a:pt x="10477" y="3467"/>
                    <a:pt x="10488" y="3467"/>
                  </a:cubicBezTo>
                  <a:lnTo>
                    <a:pt x="10514" y="3459"/>
                  </a:lnTo>
                  <a:lnTo>
                    <a:pt x="10518" y="3459"/>
                  </a:lnTo>
                  <a:cubicBezTo>
                    <a:pt x="10559" y="3450"/>
                    <a:pt x="10599" y="3442"/>
                    <a:pt x="10640" y="3432"/>
                  </a:cubicBezTo>
                  <a:cubicBezTo>
                    <a:pt x="10657" y="3426"/>
                    <a:pt x="10674" y="3422"/>
                    <a:pt x="10692" y="3419"/>
                  </a:cubicBezTo>
                  <a:cubicBezTo>
                    <a:pt x="10732" y="3405"/>
                    <a:pt x="10777" y="3395"/>
                    <a:pt x="10821" y="3378"/>
                  </a:cubicBezTo>
                  <a:cubicBezTo>
                    <a:pt x="10882" y="3357"/>
                    <a:pt x="10950" y="3334"/>
                    <a:pt x="11018" y="3307"/>
                  </a:cubicBezTo>
                  <a:cubicBezTo>
                    <a:pt x="11052" y="3290"/>
                    <a:pt x="11096" y="3272"/>
                    <a:pt x="11141" y="3255"/>
                  </a:cubicBezTo>
                  <a:cubicBezTo>
                    <a:pt x="11235" y="3211"/>
                    <a:pt x="11328" y="3153"/>
                    <a:pt x="11430" y="3079"/>
                  </a:cubicBezTo>
                  <a:cubicBezTo>
                    <a:pt x="11488" y="3034"/>
                    <a:pt x="11535" y="2993"/>
                    <a:pt x="11582" y="2956"/>
                  </a:cubicBezTo>
                  <a:cubicBezTo>
                    <a:pt x="11657" y="2891"/>
                    <a:pt x="11746" y="2814"/>
                    <a:pt x="11814" y="2721"/>
                  </a:cubicBezTo>
                  <a:cubicBezTo>
                    <a:pt x="11865" y="2657"/>
                    <a:pt x="11906" y="2585"/>
                    <a:pt x="11946" y="2514"/>
                  </a:cubicBezTo>
                  <a:lnTo>
                    <a:pt x="11967" y="2480"/>
                  </a:lnTo>
                  <a:cubicBezTo>
                    <a:pt x="11998" y="2429"/>
                    <a:pt x="12025" y="2378"/>
                    <a:pt x="12048" y="2327"/>
                  </a:cubicBezTo>
                  <a:lnTo>
                    <a:pt x="12052" y="2320"/>
                  </a:lnTo>
                  <a:lnTo>
                    <a:pt x="12055" y="2313"/>
                  </a:lnTo>
                  <a:lnTo>
                    <a:pt x="12059" y="2310"/>
                  </a:lnTo>
                  <a:cubicBezTo>
                    <a:pt x="12113" y="2205"/>
                    <a:pt x="12168" y="2095"/>
                    <a:pt x="12212" y="1983"/>
                  </a:cubicBezTo>
                  <a:cubicBezTo>
                    <a:pt x="12273" y="1827"/>
                    <a:pt x="12320" y="1687"/>
                    <a:pt x="12358" y="1551"/>
                  </a:cubicBezTo>
                  <a:cubicBezTo>
                    <a:pt x="12365" y="1524"/>
                    <a:pt x="12372" y="1493"/>
                    <a:pt x="12378" y="1467"/>
                  </a:cubicBezTo>
                  <a:cubicBezTo>
                    <a:pt x="12386" y="1435"/>
                    <a:pt x="12392" y="1409"/>
                    <a:pt x="12399" y="1381"/>
                  </a:cubicBezTo>
                  <a:cubicBezTo>
                    <a:pt x="12406" y="1354"/>
                    <a:pt x="12413" y="1327"/>
                    <a:pt x="12419" y="1299"/>
                  </a:cubicBezTo>
                  <a:cubicBezTo>
                    <a:pt x="12430" y="1266"/>
                    <a:pt x="12436" y="1231"/>
                    <a:pt x="12447" y="1197"/>
                  </a:cubicBezTo>
                  <a:cubicBezTo>
                    <a:pt x="12467" y="1115"/>
                    <a:pt x="12480" y="1031"/>
                    <a:pt x="12491" y="949"/>
                  </a:cubicBezTo>
                  <a:cubicBezTo>
                    <a:pt x="12494" y="922"/>
                    <a:pt x="12497" y="891"/>
                    <a:pt x="12504" y="864"/>
                  </a:cubicBezTo>
                  <a:cubicBezTo>
                    <a:pt x="12511" y="809"/>
                    <a:pt x="12521" y="759"/>
                    <a:pt x="12524" y="707"/>
                  </a:cubicBezTo>
                  <a:lnTo>
                    <a:pt x="12529" y="677"/>
                  </a:lnTo>
                  <a:cubicBezTo>
                    <a:pt x="12532" y="660"/>
                    <a:pt x="12532" y="640"/>
                    <a:pt x="12535" y="622"/>
                  </a:cubicBezTo>
                  <a:cubicBezTo>
                    <a:pt x="12535" y="609"/>
                    <a:pt x="12535" y="595"/>
                    <a:pt x="12538" y="582"/>
                  </a:cubicBezTo>
                  <a:lnTo>
                    <a:pt x="12582" y="575"/>
                  </a:lnTo>
                  <a:lnTo>
                    <a:pt x="12586" y="575"/>
                  </a:lnTo>
                  <a:cubicBezTo>
                    <a:pt x="12719" y="561"/>
                    <a:pt x="12855" y="544"/>
                    <a:pt x="12987" y="531"/>
                  </a:cubicBezTo>
                  <a:cubicBezTo>
                    <a:pt x="13028" y="528"/>
                    <a:pt x="13066" y="524"/>
                    <a:pt x="13103" y="520"/>
                  </a:cubicBezTo>
                  <a:cubicBezTo>
                    <a:pt x="13236" y="507"/>
                    <a:pt x="13372" y="493"/>
                    <a:pt x="13504" y="473"/>
                  </a:cubicBezTo>
                  <a:cubicBezTo>
                    <a:pt x="13573" y="462"/>
                    <a:pt x="13623" y="435"/>
                    <a:pt x="13661" y="388"/>
                  </a:cubicBezTo>
                  <a:cubicBezTo>
                    <a:pt x="13702" y="340"/>
                    <a:pt x="13722" y="275"/>
                    <a:pt x="13716" y="214"/>
                  </a:cubicBezTo>
                  <a:cubicBezTo>
                    <a:pt x="13708" y="153"/>
                    <a:pt x="13678" y="95"/>
                    <a:pt x="13631" y="54"/>
                  </a:cubicBezTo>
                  <a:cubicBezTo>
                    <a:pt x="13590" y="21"/>
                    <a:pt x="13535" y="0"/>
                    <a:pt x="13484" y="0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27"/>
            <p:cNvSpPr/>
            <p:nvPr/>
          </p:nvSpPr>
          <p:spPr>
            <a:xfrm>
              <a:off x="2302643" y="1572416"/>
              <a:ext cx="37993" cy="27157"/>
            </a:xfrm>
            <a:custGeom>
              <a:avLst/>
              <a:gdLst/>
              <a:ahLst/>
              <a:cxnLst/>
              <a:rect l="l" t="t" r="r" b="b"/>
              <a:pathLst>
                <a:path w="817" h="584" extrusionOk="0">
                  <a:moveTo>
                    <a:pt x="646" y="0"/>
                  </a:moveTo>
                  <a:cubicBezTo>
                    <a:pt x="626" y="0"/>
                    <a:pt x="605" y="4"/>
                    <a:pt x="588" y="11"/>
                  </a:cubicBezTo>
                  <a:cubicBezTo>
                    <a:pt x="561" y="21"/>
                    <a:pt x="538" y="38"/>
                    <a:pt x="517" y="62"/>
                  </a:cubicBezTo>
                  <a:cubicBezTo>
                    <a:pt x="497" y="85"/>
                    <a:pt x="486" y="113"/>
                    <a:pt x="480" y="140"/>
                  </a:cubicBezTo>
                  <a:cubicBezTo>
                    <a:pt x="476" y="160"/>
                    <a:pt x="470" y="181"/>
                    <a:pt x="466" y="198"/>
                  </a:cubicBezTo>
                  <a:cubicBezTo>
                    <a:pt x="453" y="242"/>
                    <a:pt x="435" y="280"/>
                    <a:pt x="415" y="320"/>
                  </a:cubicBezTo>
                  <a:cubicBezTo>
                    <a:pt x="384" y="303"/>
                    <a:pt x="354" y="286"/>
                    <a:pt x="323" y="269"/>
                  </a:cubicBezTo>
                  <a:cubicBezTo>
                    <a:pt x="272" y="239"/>
                    <a:pt x="217" y="204"/>
                    <a:pt x="167" y="174"/>
                  </a:cubicBezTo>
                  <a:cubicBezTo>
                    <a:pt x="155" y="166"/>
                    <a:pt x="140" y="162"/>
                    <a:pt x="124" y="162"/>
                  </a:cubicBezTo>
                  <a:cubicBezTo>
                    <a:pt x="108" y="162"/>
                    <a:pt x="92" y="166"/>
                    <a:pt x="78" y="171"/>
                  </a:cubicBezTo>
                  <a:cubicBezTo>
                    <a:pt x="51" y="181"/>
                    <a:pt x="27" y="201"/>
                    <a:pt x="13" y="228"/>
                  </a:cubicBezTo>
                  <a:cubicBezTo>
                    <a:pt x="4" y="256"/>
                    <a:pt x="0" y="289"/>
                    <a:pt x="13" y="317"/>
                  </a:cubicBezTo>
                  <a:cubicBezTo>
                    <a:pt x="17" y="327"/>
                    <a:pt x="21" y="334"/>
                    <a:pt x="27" y="344"/>
                  </a:cubicBezTo>
                  <a:cubicBezTo>
                    <a:pt x="37" y="361"/>
                    <a:pt x="54" y="371"/>
                    <a:pt x="71" y="382"/>
                  </a:cubicBezTo>
                  <a:cubicBezTo>
                    <a:pt x="126" y="416"/>
                    <a:pt x="184" y="449"/>
                    <a:pt x="238" y="484"/>
                  </a:cubicBezTo>
                  <a:cubicBezTo>
                    <a:pt x="262" y="498"/>
                    <a:pt x="286" y="511"/>
                    <a:pt x="310" y="528"/>
                  </a:cubicBezTo>
                  <a:cubicBezTo>
                    <a:pt x="354" y="551"/>
                    <a:pt x="395" y="579"/>
                    <a:pt x="442" y="582"/>
                  </a:cubicBezTo>
                  <a:cubicBezTo>
                    <a:pt x="449" y="583"/>
                    <a:pt x="456" y="584"/>
                    <a:pt x="463" y="584"/>
                  </a:cubicBezTo>
                  <a:cubicBezTo>
                    <a:pt x="503" y="584"/>
                    <a:pt x="540" y="568"/>
                    <a:pt x="572" y="545"/>
                  </a:cubicBezTo>
                  <a:cubicBezTo>
                    <a:pt x="595" y="528"/>
                    <a:pt x="616" y="501"/>
                    <a:pt x="636" y="477"/>
                  </a:cubicBezTo>
                  <a:cubicBezTo>
                    <a:pt x="653" y="453"/>
                    <a:pt x="667" y="429"/>
                    <a:pt x="680" y="409"/>
                  </a:cubicBezTo>
                  <a:cubicBezTo>
                    <a:pt x="711" y="361"/>
                    <a:pt x="745" y="320"/>
                    <a:pt x="776" y="276"/>
                  </a:cubicBezTo>
                  <a:cubicBezTo>
                    <a:pt x="803" y="239"/>
                    <a:pt x="817" y="198"/>
                    <a:pt x="813" y="151"/>
                  </a:cubicBezTo>
                  <a:cubicBezTo>
                    <a:pt x="806" y="93"/>
                    <a:pt x="769" y="41"/>
                    <a:pt x="715" y="14"/>
                  </a:cubicBezTo>
                  <a:cubicBezTo>
                    <a:pt x="694" y="4"/>
                    <a:pt x="670" y="0"/>
                    <a:pt x="646" y="0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5" name="Google Shape;935;p27"/>
          <p:cNvGrpSpPr/>
          <p:nvPr/>
        </p:nvGrpSpPr>
        <p:grpSpPr>
          <a:xfrm>
            <a:off x="968832" y="1223372"/>
            <a:ext cx="661731" cy="636898"/>
            <a:chOff x="862457" y="1223372"/>
            <a:chExt cx="661731" cy="636898"/>
          </a:xfrm>
        </p:grpSpPr>
        <p:grpSp>
          <p:nvGrpSpPr>
            <p:cNvPr id="936" name="Google Shape;936;p27"/>
            <p:cNvGrpSpPr/>
            <p:nvPr/>
          </p:nvGrpSpPr>
          <p:grpSpPr>
            <a:xfrm>
              <a:off x="862457" y="1223372"/>
              <a:ext cx="661731" cy="636898"/>
              <a:chOff x="862457" y="953747"/>
              <a:chExt cx="661731" cy="636898"/>
            </a:xfrm>
          </p:grpSpPr>
          <p:sp>
            <p:nvSpPr>
              <p:cNvPr id="937" name="Google Shape;937;p27"/>
              <p:cNvSpPr/>
              <p:nvPr/>
            </p:nvSpPr>
            <p:spPr>
              <a:xfrm>
                <a:off x="862457" y="953747"/>
                <a:ext cx="661731" cy="636898"/>
              </a:xfrm>
              <a:custGeom>
                <a:avLst/>
                <a:gdLst/>
                <a:ahLst/>
                <a:cxnLst/>
                <a:rect l="l" t="t" r="r" b="b"/>
                <a:pathLst>
                  <a:path w="14230" h="13696" extrusionOk="0">
                    <a:moveTo>
                      <a:pt x="8998" y="4299"/>
                    </a:moveTo>
                    <a:cubicBezTo>
                      <a:pt x="9069" y="4299"/>
                      <a:pt x="9162" y="4303"/>
                      <a:pt x="9240" y="4340"/>
                    </a:cubicBezTo>
                    <a:cubicBezTo>
                      <a:pt x="9304" y="4368"/>
                      <a:pt x="9331" y="4439"/>
                      <a:pt x="9308" y="4500"/>
                    </a:cubicBezTo>
                    <a:cubicBezTo>
                      <a:pt x="9294" y="4531"/>
                      <a:pt x="9270" y="4555"/>
                      <a:pt x="9243" y="4569"/>
                    </a:cubicBezTo>
                    <a:cubicBezTo>
                      <a:pt x="9226" y="4575"/>
                      <a:pt x="9209" y="4578"/>
                      <a:pt x="9192" y="4578"/>
                    </a:cubicBezTo>
                    <a:cubicBezTo>
                      <a:pt x="9189" y="4578"/>
                      <a:pt x="9182" y="4578"/>
                      <a:pt x="9179" y="4575"/>
                    </a:cubicBezTo>
                    <a:lnTo>
                      <a:pt x="9171" y="4575"/>
                    </a:lnTo>
                    <a:cubicBezTo>
                      <a:pt x="9144" y="4575"/>
                      <a:pt x="9118" y="4575"/>
                      <a:pt x="9090" y="4572"/>
                    </a:cubicBezTo>
                    <a:lnTo>
                      <a:pt x="9083" y="4572"/>
                    </a:lnTo>
                    <a:cubicBezTo>
                      <a:pt x="9063" y="4572"/>
                      <a:pt x="9046" y="4569"/>
                      <a:pt x="9029" y="4569"/>
                    </a:cubicBezTo>
                    <a:cubicBezTo>
                      <a:pt x="8988" y="4569"/>
                      <a:pt x="8947" y="4565"/>
                      <a:pt x="8910" y="4565"/>
                    </a:cubicBezTo>
                    <a:cubicBezTo>
                      <a:pt x="8879" y="4565"/>
                      <a:pt x="8849" y="4569"/>
                      <a:pt x="8821" y="4572"/>
                    </a:cubicBezTo>
                    <a:cubicBezTo>
                      <a:pt x="8791" y="4575"/>
                      <a:pt x="8750" y="4578"/>
                      <a:pt x="8713" y="4592"/>
                    </a:cubicBezTo>
                    <a:lnTo>
                      <a:pt x="8699" y="4596"/>
                    </a:lnTo>
                    <a:lnTo>
                      <a:pt x="8689" y="4599"/>
                    </a:lnTo>
                    <a:cubicBezTo>
                      <a:pt x="8570" y="4633"/>
                      <a:pt x="8430" y="4677"/>
                      <a:pt x="8298" y="4732"/>
                    </a:cubicBezTo>
                    <a:cubicBezTo>
                      <a:pt x="8281" y="4738"/>
                      <a:pt x="8264" y="4742"/>
                      <a:pt x="8246" y="4742"/>
                    </a:cubicBezTo>
                    <a:cubicBezTo>
                      <a:pt x="8196" y="4742"/>
                      <a:pt x="8148" y="4712"/>
                      <a:pt x="8130" y="4663"/>
                    </a:cubicBezTo>
                    <a:cubicBezTo>
                      <a:pt x="8124" y="4650"/>
                      <a:pt x="8121" y="4633"/>
                      <a:pt x="8121" y="4616"/>
                    </a:cubicBezTo>
                    <a:cubicBezTo>
                      <a:pt x="8121" y="4599"/>
                      <a:pt x="8121" y="4582"/>
                      <a:pt x="8127" y="4565"/>
                    </a:cubicBezTo>
                    <a:cubicBezTo>
                      <a:pt x="8141" y="4534"/>
                      <a:pt x="8165" y="4507"/>
                      <a:pt x="8196" y="4497"/>
                    </a:cubicBezTo>
                    <a:cubicBezTo>
                      <a:pt x="8273" y="4467"/>
                      <a:pt x="8355" y="4436"/>
                      <a:pt x="8451" y="4405"/>
                    </a:cubicBezTo>
                    <a:lnTo>
                      <a:pt x="8543" y="4374"/>
                    </a:lnTo>
                    <a:lnTo>
                      <a:pt x="8553" y="4371"/>
                    </a:lnTo>
                    <a:lnTo>
                      <a:pt x="8563" y="4368"/>
                    </a:lnTo>
                    <a:lnTo>
                      <a:pt x="8590" y="4361"/>
                    </a:lnTo>
                    <a:lnTo>
                      <a:pt x="8593" y="4357"/>
                    </a:lnTo>
                    <a:cubicBezTo>
                      <a:pt x="8628" y="4347"/>
                      <a:pt x="8665" y="4337"/>
                      <a:pt x="8699" y="4327"/>
                    </a:cubicBezTo>
                    <a:cubicBezTo>
                      <a:pt x="8797" y="4303"/>
                      <a:pt x="8903" y="4299"/>
                      <a:pt x="8998" y="4299"/>
                    </a:cubicBezTo>
                    <a:close/>
                    <a:moveTo>
                      <a:pt x="4416" y="5181"/>
                    </a:moveTo>
                    <a:cubicBezTo>
                      <a:pt x="4467" y="5181"/>
                      <a:pt x="4522" y="5208"/>
                      <a:pt x="4552" y="5245"/>
                    </a:cubicBezTo>
                    <a:cubicBezTo>
                      <a:pt x="4579" y="5279"/>
                      <a:pt x="4590" y="5324"/>
                      <a:pt x="4586" y="5368"/>
                    </a:cubicBezTo>
                    <a:cubicBezTo>
                      <a:pt x="4579" y="5409"/>
                      <a:pt x="4563" y="5446"/>
                      <a:pt x="4522" y="5480"/>
                    </a:cubicBezTo>
                    <a:lnTo>
                      <a:pt x="4518" y="5483"/>
                    </a:lnTo>
                    <a:lnTo>
                      <a:pt x="4515" y="5487"/>
                    </a:lnTo>
                    <a:cubicBezTo>
                      <a:pt x="4474" y="5524"/>
                      <a:pt x="4426" y="5565"/>
                      <a:pt x="4382" y="5610"/>
                    </a:cubicBezTo>
                    <a:cubicBezTo>
                      <a:pt x="4342" y="5654"/>
                      <a:pt x="4304" y="5701"/>
                      <a:pt x="4270" y="5756"/>
                    </a:cubicBezTo>
                    <a:cubicBezTo>
                      <a:pt x="4257" y="5786"/>
                      <a:pt x="4240" y="5817"/>
                      <a:pt x="4229" y="5837"/>
                    </a:cubicBezTo>
                    <a:cubicBezTo>
                      <a:pt x="4212" y="5875"/>
                      <a:pt x="4191" y="5912"/>
                      <a:pt x="4171" y="5949"/>
                    </a:cubicBezTo>
                    <a:cubicBezTo>
                      <a:pt x="4161" y="5973"/>
                      <a:pt x="4144" y="5993"/>
                      <a:pt x="4124" y="6010"/>
                    </a:cubicBezTo>
                    <a:cubicBezTo>
                      <a:pt x="4114" y="6018"/>
                      <a:pt x="4103" y="6024"/>
                      <a:pt x="4089" y="6031"/>
                    </a:cubicBezTo>
                    <a:cubicBezTo>
                      <a:pt x="4073" y="6038"/>
                      <a:pt x="4053" y="6045"/>
                      <a:pt x="4032" y="6045"/>
                    </a:cubicBezTo>
                    <a:cubicBezTo>
                      <a:pt x="4012" y="6045"/>
                      <a:pt x="3991" y="6041"/>
                      <a:pt x="3974" y="6031"/>
                    </a:cubicBezTo>
                    <a:cubicBezTo>
                      <a:pt x="3937" y="6018"/>
                      <a:pt x="3906" y="5987"/>
                      <a:pt x="3893" y="5952"/>
                    </a:cubicBezTo>
                    <a:cubicBezTo>
                      <a:pt x="3882" y="5932"/>
                      <a:pt x="3879" y="5912"/>
                      <a:pt x="3879" y="5891"/>
                    </a:cubicBezTo>
                    <a:lnTo>
                      <a:pt x="3879" y="5875"/>
                    </a:lnTo>
                    <a:cubicBezTo>
                      <a:pt x="3882" y="5797"/>
                      <a:pt x="3913" y="5725"/>
                      <a:pt x="3940" y="5663"/>
                    </a:cubicBezTo>
                    <a:cubicBezTo>
                      <a:pt x="3964" y="5616"/>
                      <a:pt x="3995" y="5561"/>
                      <a:pt x="4035" y="5503"/>
                    </a:cubicBezTo>
                    <a:cubicBezTo>
                      <a:pt x="4103" y="5409"/>
                      <a:pt x="4191" y="5330"/>
                      <a:pt x="4277" y="5255"/>
                    </a:cubicBezTo>
                    <a:lnTo>
                      <a:pt x="4290" y="5242"/>
                    </a:lnTo>
                    <a:lnTo>
                      <a:pt x="4318" y="5218"/>
                    </a:lnTo>
                    <a:cubicBezTo>
                      <a:pt x="4345" y="5194"/>
                      <a:pt x="4379" y="5181"/>
                      <a:pt x="4416" y="5181"/>
                    </a:cubicBezTo>
                    <a:close/>
                    <a:moveTo>
                      <a:pt x="9468" y="5467"/>
                    </a:moveTo>
                    <a:cubicBezTo>
                      <a:pt x="9495" y="5467"/>
                      <a:pt x="9515" y="5467"/>
                      <a:pt x="9539" y="5470"/>
                    </a:cubicBezTo>
                    <a:cubicBezTo>
                      <a:pt x="9563" y="5470"/>
                      <a:pt x="9587" y="5473"/>
                      <a:pt x="9614" y="5477"/>
                    </a:cubicBezTo>
                    <a:lnTo>
                      <a:pt x="9628" y="5477"/>
                    </a:lnTo>
                    <a:cubicBezTo>
                      <a:pt x="9669" y="5483"/>
                      <a:pt x="9709" y="5487"/>
                      <a:pt x="9753" y="5494"/>
                    </a:cubicBezTo>
                    <a:cubicBezTo>
                      <a:pt x="9777" y="5497"/>
                      <a:pt x="9801" y="5500"/>
                      <a:pt x="9825" y="5500"/>
                    </a:cubicBezTo>
                    <a:cubicBezTo>
                      <a:pt x="9920" y="5514"/>
                      <a:pt x="9992" y="5602"/>
                      <a:pt x="9978" y="5698"/>
                    </a:cubicBezTo>
                    <a:cubicBezTo>
                      <a:pt x="9967" y="5783"/>
                      <a:pt x="9893" y="5850"/>
                      <a:pt x="9804" y="5850"/>
                    </a:cubicBezTo>
                    <a:lnTo>
                      <a:pt x="9784" y="5850"/>
                    </a:lnTo>
                    <a:lnTo>
                      <a:pt x="9747" y="5844"/>
                    </a:lnTo>
                    <a:cubicBezTo>
                      <a:pt x="9665" y="5834"/>
                      <a:pt x="9576" y="5824"/>
                      <a:pt x="9491" y="5820"/>
                    </a:cubicBezTo>
                    <a:cubicBezTo>
                      <a:pt x="9396" y="5827"/>
                      <a:pt x="9308" y="5847"/>
                      <a:pt x="9233" y="5868"/>
                    </a:cubicBezTo>
                    <a:cubicBezTo>
                      <a:pt x="9151" y="5895"/>
                      <a:pt x="9066" y="5926"/>
                      <a:pt x="8981" y="5963"/>
                    </a:cubicBezTo>
                    <a:cubicBezTo>
                      <a:pt x="8900" y="6001"/>
                      <a:pt x="8818" y="6038"/>
                      <a:pt x="8740" y="6082"/>
                    </a:cubicBezTo>
                    <a:lnTo>
                      <a:pt x="8686" y="6113"/>
                    </a:lnTo>
                    <a:cubicBezTo>
                      <a:pt x="8607" y="6161"/>
                      <a:pt x="8539" y="6205"/>
                      <a:pt x="8468" y="6246"/>
                    </a:cubicBezTo>
                    <a:cubicBezTo>
                      <a:pt x="8451" y="6255"/>
                      <a:pt x="8430" y="6259"/>
                      <a:pt x="8406" y="6259"/>
                    </a:cubicBezTo>
                    <a:cubicBezTo>
                      <a:pt x="8386" y="6259"/>
                      <a:pt x="8362" y="6255"/>
                      <a:pt x="8342" y="6246"/>
                    </a:cubicBezTo>
                    <a:cubicBezTo>
                      <a:pt x="8314" y="6235"/>
                      <a:pt x="8294" y="6218"/>
                      <a:pt x="8277" y="6197"/>
                    </a:cubicBezTo>
                    <a:cubicBezTo>
                      <a:pt x="8253" y="6170"/>
                      <a:pt x="8240" y="6133"/>
                      <a:pt x="8240" y="6095"/>
                    </a:cubicBezTo>
                    <a:cubicBezTo>
                      <a:pt x="8240" y="6059"/>
                      <a:pt x="8253" y="6024"/>
                      <a:pt x="8273" y="6001"/>
                    </a:cubicBezTo>
                    <a:lnTo>
                      <a:pt x="8287" y="5984"/>
                    </a:lnTo>
                    <a:lnTo>
                      <a:pt x="8290" y="5980"/>
                    </a:lnTo>
                    <a:cubicBezTo>
                      <a:pt x="8301" y="5970"/>
                      <a:pt x="8311" y="5957"/>
                      <a:pt x="8322" y="5946"/>
                    </a:cubicBezTo>
                    <a:cubicBezTo>
                      <a:pt x="8366" y="5899"/>
                      <a:pt x="8416" y="5844"/>
                      <a:pt x="8474" y="5797"/>
                    </a:cubicBezTo>
                    <a:cubicBezTo>
                      <a:pt x="8529" y="5756"/>
                      <a:pt x="8590" y="5715"/>
                      <a:pt x="8661" y="5677"/>
                    </a:cubicBezTo>
                    <a:cubicBezTo>
                      <a:pt x="8706" y="5657"/>
                      <a:pt x="8753" y="5640"/>
                      <a:pt x="8788" y="5623"/>
                    </a:cubicBezTo>
                    <a:lnTo>
                      <a:pt x="8801" y="5619"/>
                    </a:lnTo>
                    <a:lnTo>
                      <a:pt x="8808" y="5616"/>
                    </a:lnTo>
                    <a:cubicBezTo>
                      <a:pt x="8818" y="5613"/>
                      <a:pt x="8828" y="5610"/>
                      <a:pt x="8835" y="5606"/>
                    </a:cubicBezTo>
                    <a:cubicBezTo>
                      <a:pt x="8896" y="5582"/>
                      <a:pt x="8954" y="5561"/>
                      <a:pt x="9005" y="5544"/>
                    </a:cubicBezTo>
                    <a:cubicBezTo>
                      <a:pt x="9083" y="5521"/>
                      <a:pt x="9158" y="5503"/>
                      <a:pt x="9223" y="5494"/>
                    </a:cubicBezTo>
                    <a:cubicBezTo>
                      <a:pt x="9281" y="5480"/>
                      <a:pt x="9342" y="5470"/>
                      <a:pt x="9400" y="5467"/>
                    </a:cubicBezTo>
                    <a:close/>
                    <a:moveTo>
                      <a:pt x="5134" y="6246"/>
                    </a:moveTo>
                    <a:cubicBezTo>
                      <a:pt x="5216" y="6255"/>
                      <a:pt x="5290" y="6283"/>
                      <a:pt x="5355" y="6334"/>
                    </a:cubicBezTo>
                    <a:lnTo>
                      <a:pt x="5396" y="6375"/>
                    </a:lnTo>
                    <a:lnTo>
                      <a:pt x="5436" y="6415"/>
                    </a:lnTo>
                    <a:cubicBezTo>
                      <a:pt x="5511" y="6508"/>
                      <a:pt x="5546" y="6630"/>
                      <a:pt x="5529" y="6745"/>
                    </a:cubicBezTo>
                    <a:cubicBezTo>
                      <a:pt x="5515" y="6864"/>
                      <a:pt x="5453" y="6973"/>
                      <a:pt x="5362" y="7048"/>
                    </a:cubicBezTo>
                    <a:cubicBezTo>
                      <a:pt x="5298" y="7095"/>
                      <a:pt x="5226" y="7126"/>
                      <a:pt x="5147" y="7140"/>
                    </a:cubicBezTo>
                    <a:lnTo>
                      <a:pt x="5028" y="7140"/>
                    </a:lnTo>
                    <a:cubicBezTo>
                      <a:pt x="4947" y="7133"/>
                      <a:pt x="4872" y="7103"/>
                      <a:pt x="4808" y="7051"/>
                    </a:cubicBezTo>
                    <a:lnTo>
                      <a:pt x="4767" y="7014"/>
                    </a:lnTo>
                    <a:lnTo>
                      <a:pt x="4726" y="6973"/>
                    </a:lnTo>
                    <a:cubicBezTo>
                      <a:pt x="4665" y="6895"/>
                      <a:pt x="4631" y="6797"/>
                      <a:pt x="4631" y="6695"/>
                    </a:cubicBezTo>
                    <a:cubicBezTo>
                      <a:pt x="4631" y="6677"/>
                      <a:pt x="4631" y="6657"/>
                      <a:pt x="4634" y="6640"/>
                    </a:cubicBezTo>
                    <a:cubicBezTo>
                      <a:pt x="4648" y="6521"/>
                      <a:pt x="4709" y="6412"/>
                      <a:pt x="4800" y="6337"/>
                    </a:cubicBezTo>
                    <a:cubicBezTo>
                      <a:pt x="4865" y="6290"/>
                      <a:pt x="4937" y="6259"/>
                      <a:pt x="5015" y="6246"/>
                    </a:cubicBezTo>
                    <a:close/>
                    <a:moveTo>
                      <a:pt x="7692" y="6834"/>
                    </a:moveTo>
                    <a:cubicBezTo>
                      <a:pt x="7726" y="6834"/>
                      <a:pt x="7760" y="6844"/>
                      <a:pt x="7784" y="6864"/>
                    </a:cubicBezTo>
                    <a:cubicBezTo>
                      <a:pt x="7838" y="6902"/>
                      <a:pt x="7859" y="6977"/>
                      <a:pt x="7832" y="7038"/>
                    </a:cubicBezTo>
                    <a:cubicBezTo>
                      <a:pt x="7794" y="7133"/>
                      <a:pt x="7702" y="7198"/>
                      <a:pt x="7610" y="7259"/>
                    </a:cubicBezTo>
                    <a:cubicBezTo>
                      <a:pt x="7543" y="7307"/>
                      <a:pt x="7468" y="7354"/>
                      <a:pt x="7386" y="7409"/>
                    </a:cubicBezTo>
                    <a:cubicBezTo>
                      <a:pt x="7331" y="7442"/>
                      <a:pt x="7290" y="7467"/>
                      <a:pt x="7250" y="7491"/>
                    </a:cubicBezTo>
                    <a:lnTo>
                      <a:pt x="7246" y="7491"/>
                    </a:lnTo>
                    <a:cubicBezTo>
                      <a:pt x="7196" y="7521"/>
                      <a:pt x="7141" y="7552"/>
                      <a:pt x="7083" y="7569"/>
                    </a:cubicBezTo>
                    <a:cubicBezTo>
                      <a:pt x="7036" y="7582"/>
                      <a:pt x="6995" y="7593"/>
                      <a:pt x="6957" y="7599"/>
                    </a:cubicBezTo>
                    <a:cubicBezTo>
                      <a:pt x="6879" y="7616"/>
                      <a:pt x="6783" y="7633"/>
                      <a:pt x="6689" y="7633"/>
                    </a:cubicBezTo>
                    <a:lnTo>
                      <a:pt x="6668" y="7633"/>
                    </a:lnTo>
                    <a:cubicBezTo>
                      <a:pt x="6546" y="7630"/>
                      <a:pt x="6430" y="7596"/>
                      <a:pt x="6318" y="7562"/>
                    </a:cubicBezTo>
                    <a:cubicBezTo>
                      <a:pt x="6284" y="7552"/>
                      <a:pt x="6257" y="7518"/>
                      <a:pt x="6243" y="7491"/>
                    </a:cubicBezTo>
                    <a:cubicBezTo>
                      <a:pt x="6229" y="7456"/>
                      <a:pt x="6229" y="7415"/>
                      <a:pt x="6243" y="7381"/>
                    </a:cubicBezTo>
                    <a:cubicBezTo>
                      <a:pt x="6257" y="7351"/>
                      <a:pt x="6284" y="7324"/>
                      <a:pt x="6314" y="7310"/>
                    </a:cubicBezTo>
                    <a:cubicBezTo>
                      <a:pt x="6331" y="7304"/>
                      <a:pt x="6348" y="7296"/>
                      <a:pt x="6365" y="7296"/>
                    </a:cubicBezTo>
                    <a:cubicBezTo>
                      <a:pt x="6383" y="7296"/>
                      <a:pt x="6400" y="7300"/>
                      <a:pt x="6423" y="7307"/>
                    </a:cubicBezTo>
                    <a:cubicBezTo>
                      <a:pt x="6450" y="7317"/>
                      <a:pt x="6477" y="7324"/>
                      <a:pt x="6508" y="7331"/>
                    </a:cubicBezTo>
                    <a:cubicBezTo>
                      <a:pt x="6570" y="7348"/>
                      <a:pt x="6631" y="7354"/>
                      <a:pt x="6685" y="7358"/>
                    </a:cubicBezTo>
                    <a:cubicBezTo>
                      <a:pt x="6767" y="7354"/>
                      <a:pt x="6849" y="7334"/>
                      <a:pt x="6926" y="7313"/>
                    </a:cubicBezTo>
                    <a:cubicBezTo>
                      <a:pt x="6984" y="7296"/>
                      <a:pt x="7042" y="7269"/>
                      <a:pt x="7107" y="7232"/>
                    </a:cubicBezTo>
                    <a:cubicBezTo>
                      <a:pt x="7209" y="7167"/>
                      <a:pt x="7294" y="7109"/>
                      <a:pt x="7372" y="7051"/>
                    </a:cubicBezTo>
                    <a:lnTo>
                      <a:pt x="7386" y="7042"/>
                    </a:lnTo>
                    <a:cubicBezTo>
                      <a:pt x="7420" y="7021"/>
                      <a:pt x="7454" y="6997"/>
                      <a:pt x="7485" y="6970"/>
                    </a:cubicBezTo>
                    <a:cubicBezTo>
                      <a:pt x="7508" y="6949"/>
                      <a:pt x="7535" y="6926"/>
                      <a:pt x="7563" y="6902"/>
                    </a:cubicBezTo>
                    <a:lnTo>
                      <a:pt x="7566" y="6899"/>
                    </a:lnTo>
                    <a:cubicBezTo>
                      <a:pt x="7579" y="6888"/>
                      <a:pt x="7593" y="6875"/>
                      <a:pt x="7604" y="6864"/>
                    </a:cubicBezTo>
                    <a:cubicBezTo>
                      <a:pt x="7628" y="6844"/>
                      <a:pt x="7658" y="6834"/>
                      <a:pt x="7689" y="6834"/>
                    </a:cubicBezTo>
                    <a:close/>
                    <a:moveTo>
                      <a:pt x="9110" y="2823"/>
                    </a:moveTo>
                    <a:cubicBezTo>
                      <a:pt x="9121" y="2823"/>
                      <a:pt x="9131" y="2823"/>
                      <a:pt x="9138" y="2826"/>
                    </a:cubicBezTo>
                    <a:lnTo>
                      <a:pt x="9144" y="2826"/>
                    </a:lnTo>
                    <a:cubicBezTo>
                      <a:pt x="9278" y="2861"/>
                      <a:pt x="9413" y="2898"/>
                      <a:pt x="9543" y="2942"/>
                    </a:cubicBezTo>
                    <a:cubicBezTo>
                      <a:pt x="9563" y="2949"/>
                      <a:pt x="9580" y="2956"/>
                      <a:pt x="9597" y="2960"/>
                    </a:cubicBezTo>
                    <a:cubicBezTo>
                      <a:pt x="9634" y="2973"/>
                      <a:pt x="9672" y="2983"/>
                      <a:pt x="9709" y="2997"/>
                    </a:cubicBezTo>
                    <a:cubicBezTo>
                      <a:pt x="9722" y="3004"/>
                      <a:pt x="9740" y="3010"/>
                      <a:pt x="9753" y="3013"/>
                    </a:cubicBezTo>
                    <a:lnTo>
                      <a:pt x="9760" y="3018"/>
                    </a:lnTo>
                    <a:cubicBezTo>
                      <a:pt x="9798" y="3031"/>
                      <a:pt x="9832" y="3041"/>
                      <a:pt x="9869" y="3058"/>
                    </a:cubicBezTo>
                    <a:lnTo>
                      <a:pt x="9903" y="3071"/>
                    </a:lnTo>
                    <a:cubicBezTo>
                      <a:pt x="9985" y="3109"/>
                      <a:pt x="10080" y="3153"/>
                      <a:pt x="10168" y="3204"/>
                    </a:cubicBezTo>
                    <a:cubicBezTo>
                      <a:pt x="10189" y="3214"/>
                      <a:pt x="10209" y="3228"/>
                      <a:pt x="10229" y="3238"/>
                    </a:cubicBezTo>
                    <a:lnTo>
                      <a:pt x="10233" y="3242"/>
                    </a:lnTo>
                    <a:cubicBezTo>
                      <a:pt x="10274" y="3262"/>
                      <a:pt x="10318" y="3286"/>
                      <a:pt x="10359" y="3313"/>
                    </a:cubicBezTo>
                    <a:lnTo>
                      <a:pt x="10437" y="3364"/>
                    </a:lnTo>
                    <a:lnTo>
                      <a:pt x="10518" y="3418"/>
                    </a:lnTo>
                    <a:cubicBezTo>
                      <a:pt x="10614" y="3480"/>
                      <a:pt x="10706" y="3548"/>
                      <a:pt x="10791" y="3613"/>
                    </a:cubicBezTo>
                    <a:lnTo>
                      <a:pt x="10838" y="3646"/>
                    </a:lnTo>
                    <a:cubicBezTo>
                      <a:pt x="10937" y="3718"/>
                      <a:pt x="11033" y="3796"/>
                      <a:pt x="11121" y="3867"/>
                    </a:cubicBezTo>
                    <a:lnTo>
                      <a:pt x="11124" y="3871"/>
                    </a:lnTo>
                    <a:lnTo>
                      <a:pt x="11127" y="3871"/>
                    </a:lnTo>
                    <a:lnTo>
                      <a:pt x="11138" y="3881"/>
                    </a:lnTo>
                    <a:cubicBezTo>
                      <a:pt x="11233" y="3956"/>
                      <a:pt x="11328" y="4038"/>
                      <a:pt x="11421" y="4120"/>
                    </a:cubicBezTo>
                    <a:cubicBezTo>
                      <a:pt x="11553" y="4232"/>
                      <a:pt x="11652" y="4324"/>
                      <a:pt x="11737" y="4412"/>
                    </a:cubicBezTo>
                    <a:lnTo>
                      <a:pt x="11771" y="4449"/>
                    </a:lnTo>
                    <a:cubicBezTo>
                      <a:pt x="11845" y="4531"/>
                      <a:pt x="11927" y="4613"/>
                      <a:pt x="11999" y="4701"/>
                    </a:cubicBezTo>
                    <a:cubicBezTo>
                      <a:pt x="12012" y="4715"/>
                      <a:pt x="12022" y="4732"/>
                      <a:pt x="12036" y="4745"/>
                    </a:cubicBezTo>
                    <a:lnTo>
                      <a:pt x="12043" y="4752"/>
                    </a:lnTo>
                    <a:lnTo>
                      <a:pt x="12046" y="4756"/>
                    </a:lnTo>
                    <a:cubicBezTo>
                      <a:pt x="12074" y="4789"/>
                      <a:pt x="12101" y="4823"/>
                      <a:pt x="12128" y="4858"/>
                    </a:cubicBezTo>
                    <a:lnTo>
                      <a:pt x="12189" y="4943"/>
                    </a:lnTo>
                    <a:lnTo>
                      <a:pt x="12250" y="5028"/>
                    </a:lnTo>
                    <a:cubicBezTo>
                      <a:pt x="12390" y="5218"/>
                      <a:pt x="12512" y="5419"/>
                      <a:pt x="12648" y="5643"/>
                    </a:cubicBezTo>
                    <a:cubicBezTo>
                      <a:pt x="12733" y="5779"/>
                      <a:pt x="12804" y="5912"/>
                      <a:pt x="12873" y="6041"/>
                    </a:cubicBezTo>
                    <a:cubicBezTo>
                      <a:pt x="12934" y="6161"/>
                      <a:pt x="12988" y="6266"/>
                      <a:pt x="13036" y="6378"/>
                    </a:cubicBezTo>
                    <a:cubicBezTo>
                      <a:pt x="13121" y="6575"/>
                      <a:pt x="13230" y="6834"/>
                      <a:pt x="13308" y="7106"/>
                    </a:cubicBezTo>
                    <a:cubicBezTo>
                      <a:pt x="13355" y="7273"/>
                      <a:pt x="13393" y="7415"/>
                      <a:pt x="13424" y="7558"/>
                    </a:cubicBezTo>
                    <a:cubicBezTo>
                      <a:pt x="13441" y="7623"/>
                      <a:pt x="13451" y="7684"/>
                      <a:pt x="13465" y="7749"/>
                    </a:cubicBezTo>
                    <a:lnTo>
                      <a:pt x="13468" y="7756"/>
                    </a:lnTo>
                    <a:cubicBezTo>
                      <a:pt x="13468" y="7762"/>
                      <a:pt x="13471" y="7773"/>
                      <a:pt x="13471" y="7780"/>
                    </a:cubicBezTo>
                    <a:lnTo>
                      <a:pt x="13475" y="7786"/>
                    </a:lnTo>
                    <a:lnTo>
                      <a:pt x="13475" y="7797"/>
                    </a:lnTo>
                    <a:cubicBezTo>
                      <a:pt x="13485" y="7834"/>
                      <a:pt x="13492" y="7878"/>
                      <a:pt x="13498" y="7922"/>
                    </a:cubicBezTo>
                    <a:cubicBezTo>
                      <a:pt x="13526" y="8144"/>
                      <a:pt x="13539" y="8378"/>
                      <a:pt x="13543" y="8687"/>
                    </a:cubicBezTo>
                    <a:cubicBezTo>
                      <a:pt x="13543" y="8780"/>
                      <a:pt x="13546" y="8865"/>
                      <a:pt x="13543" y="8946"/>
                    </a:cubicBezTo>
                    <a:lnTo>
                      <a:pt x="13543" y="8977"/>
                    </a:lnTo>
                    <a:cubicBezTo>
                      <a:pt x="13543" y="9004"/>
                      <a:pt x="13543" y="9025"/>
                      <a:pt x="13539" y="9042"/>
                    </a:cubicBezTo>
                    <a:lnTo>
                      <a:pt x="13533" y="9130"/>
                    </a:lnTo>
                    <a:lnTo>
                      <a:pt x="13529" y="9141"/>
                    </a:lnTo>
                    <a:cubicBezTo>
                      <a:pt x="13526" y="9188"/>
                      <a:pt x="13515" y="9232"/>
                      <a:pt x="13509" y="9276"/>
                    </a:cubicBezTo>
                    <a:lnTo>
                      <a:pt x="13506" y="9283"/>
                    </a:lnTo>
                    <a:lnTo>
                      <a:pt x="13502" y="9296"/>
                    </a:lnTo>
                    <a:cubicBezTo>
                      <a:pt x="13502" y="9307"/>
                      <a:pt x="13498" y="9320"/>
                      <a:pt x="13495" y="9331"/>
                    </a:cubicBezTo>
                    <a:cubicBezTo>
                      <a:pt x="13495" y="9348"/>
                      <a:pt x="13492" y="9365"/>
                      <a:pt x="13489" y="9378"/>
                    </a:cubicBezTo>
                    <a:lnTo>
                      <a:pt x="13489" y="9385"/>
                    </a:lnTo>
                    <a:lnTo>
                      <a:pt x="13485" y="9402"/>
                    </a:lnTo>
                    <a:cubicBezTo>
                      <a:pt x="13478" y="9436"/>
                      <a:pt x="13471" y="9474"/>
                      <a:pt x="13465" y="9511"/>
                    </a:cubicBezTo>
                    <a:cubicBezTo>
                      <a:pt x="13457" y="9541"/>
                      <a:pt x="13451" y="9576"/>
                      <a:pt x="13448" y="9606"/>
                    </a:cubicBezTo>
                    <a:cubicBezTo>
                      <a:pt x="13434" y="9684"/>
                      <a:pt x="13417" y="9783"/>
                      <a:pt x="13393" y="9875"/>
                    </a:cubicBezTo>
                    <a:cubicBezTo>
                      <a:pt x="13373" y="9960"/>
                      <a:pt x="13352" y="10048"/>
                      <a:pt x="13315" y="10130"/>
                    </a:cubicBezTo>
                    <a:cubicBezTo>
                      <a:pt x="13311" y="10144"/>
                      <a:pt x="13305" y="10154"/>
                      <a:pt x="13298" y="10168"/>
                    </a:cubicBezTo>
                    <a:cubicBezTo>
                      <a:pt x="13288" y="10181"/>
                      <a:pt x="13284" y="10195"/>
                      <a:pt x="13278" y="10208"/>
                    </a:cubicBezTo>
                    <a:cubicBezTo>
                      <a:pt x="13261" y="10246"/>
                      <a:pt x="13250" y="10279"/>
                      <a:pt x="13240" y="10310"/>
                    </a:cubicBezTo>
                    <a:cubicBezTo>
                      <a:pt x="13217" y="10375"/>
                      <a:pt x="13155" y="10426"/>
                      <a:pt x="13104" y="10450"/>
                    </a:cubicBezTo>
                    <a:cubicBezTo>
                      <a:pt x="13070" y="10463"/>
                      <a:pt x="13036" y="10470"/>
                      <a:pt x="13002" y="10470"/>
                    </a:cubicBezTo>
                    <a:cubicBezTo>
                      <a:pt x="12968" y="10470"/>
                      <a:pt x="12937" y="10463"/>
                      <a:pt x="12903" y="10450"/>
                    </a:cubicBezTo>
                    <a:cubicBezTo>
                      <a:pt x="12798" y="10406"/>
                      <a:pt x="12733" y="10293"/>
                      <a:pt x="12750" y="10181"/>
                    </a:cubicBezTo>
                    <a:cubicBezTo>
                      <a:pt x="12750" y="10168"/>
                      <a:pt x="12754" y="10157"/>
                      <a:pt x="12754" y="10147"/>
                    </a:cubicBezTo>
                    <a:lnTo>
                      <a:pt x="12757" y="10133"/>
                    </a:lnTo>
                    <a:lnTo>
                      <a:pt x="12757" y="10120"/>
                    </a:lnTo>
                    <a:lnTo>
                      <a:pt x="12760" y="10113"/>
                    </a:lnTo>
                    <a:cubicBezTo>
                      <a:pt x="12764" y="10079"/>
                      <a:pt x="12771" y="10031"/>
                      <a:pt x="12777" y="9987"/>
                    </a:cubicBezTo>
                    <a:cubicBezTo>
                      <a:pt x="12781" y="9940"/>
                      <a:pt x="12788" y="9892"/>
                      <a:pt x="12795" y="9844"/>
                    </a:cubicBezTo>
                    <a:lnTo>
                      <a:pt x="12795" y="9838"/>
                    </a:lnTo>
                    <a:lnTo>
                      <a:pt x="12795" y="9830"/>
                    </a:lnTo>
                    <a:lnTo>
                      <a:pt x="12798" y="9827"/>
                    </a:lnTo>
                    <a:lnTo>
                      <a:pt x="12798" y="9803"/>
                    </a:lnTo>
                    <a:cubicBezTo>
                      <a:pt x="12812" y="9701"/>
                      <a:pt x="12829" y="9590"/>
                      <a:pt x="12853" y="9453"/>
                    </a:cubicBezTo>
                    <a:cubicBezTo>
                      <a:pt x="12866" y="9385"/>
                      <a:pt x="12876" y="9317"/>
                      <a:pt x="12893" y="9246"/>
                    </a:cubicBezTo>
                    <a:cubicBezTo>
                      <a:pt x="12903" y="9194"/>
                      <a:pt x="12914" y="9144"/>
                      <a:pt x="12920" y="9096"/>
                    </a:cubicBezTo>
                    <a:cubicBezTo>
                      <a:pt x="12941" y="8990"/>
                      <a:pt x="12941" y="8882"/>
                      <a:pt x="12944" y="8786"/>
                    </a:cubicBezTo>
                    <a:lnTo>
                      <a:pt x="12944" y="8712"/>
                    </a:lnTo>
                    <a:lnTo>
                      <a:pt x="12944" y="8698"/>
                    </a:lnTo>
                    <a:cubicBezTo>
                      <a:pt x="12941" y="8582"/>
                      <a:pt x="12941" y="8460"/>
                      <a:pt x="12934" y="8340"/>
                    </a:cubicBezTo>
                    <a:lnTo>
                      <a:pt x="12931" y="8310"/>
                    </a:lnTo>
                    <a:cubicBezTo>
                      <a:pt x="12924" y="8191"/>
                      <a:pt x="12917" y="8069"/>
                      <a:pt x="12897" y="7953"/>
                    </a:cubicBezTo>
                    <a:cubicBezTo>
                      <a:pt x="12876" y="7838"/>
                      <a:pt x="12853" y="7712"/>
                      <a:pt x="12818" y="7558"/>
                    </a:cubicBezTo>
                    <a:cubicBezTo>
                      <a:pt x="12798" y="7463"/>
                      <a:pt x="12771" y="7365"/>
                      <a:pt x="12747" y="7276"/>
                    </a:cubicBezTo>
                    <a:lnTo>
                      <a:pt x="12747" y="7273"/>
                    </a:lnTo>
                    <a:lnTo>
                      <a:pt x="12747" y="7269"/>
                    </a:lnTo>
                    <a:lnTo>
                      <a:pt x="12733" y="7225"/>
                    </a:lnTo>
                    <a:lnTo>
                      <a:pt x="12730" y="7222"/>
                    </a:lnTo>
                    <a:lnTo>
                      <a:pt x="12730" y="7215"/>
                    </a:lnTo>
                    <a:cubicBezTo>
                      <a:pt x="12702" y="7123"/>
                      <a:pt x="12669" y="7018"/>
                      <a:pt x="12631" y="6919"/>
                    </a:cubicBezTo>
                    <a:cubicBezTo>
                      <a:pt x="12584" y="6793"/>
                      <a:pt x="12533" y="6667"/>
                      <a:pt x="12482" y="6544"/>
                    </a:cubicBezTo>
                    <a:cubicBezTo>
                      <a:pt x="12465" y="6504"/>
                      <a:pt x="12444" y="6459"/>
                      <a:pt x="12427" y="6422"/>
                    </a:cubicBezTo>
                    <a:cubicBezTo>
                      <a:pt x="12417" y="6406"/>
                      <a:pt x="12407" y="6385"/>
                      <a:pt x="12400" y="6365"/>
                    </a:cubicBezTo>
                    <a:cubicBezTo>
                      <a:pt x="12380" y="6324"/>
                      <a:pt x="12359" y="6286"/>
                      <a:pt x="12342" y="6246"/>
                    </a:cubicBezTo>
                    <a:lnTo>
                      <a:pt x="12339" y="6242"/>
                    </a:lnTo>
                    <a:lnTo>
                      <a:pt x="12325" y="6218"/>
                    </a:lnTo>
                    <a:lnTo>
                      <a:pt x="12311" y="6191"/>
                    </a:lnTo>
                    <a:cubicBezTo>
                      <a:pt x="12267" y="6099"/>
                      <a:pt x="12217" y="6007"/>
                      <a:pt x="12168" y="5926"/>
                    </a:cubicBezTo>
                    <a:lnTo>
                      <a:pt x="12141" y="5881"/>
                    </a:lnTo>
                    <a:lnTo>
                      <a:pt x="12074" y="5766"/>
                    </a:lnTo>
                    <a:cubicBezTo>
                      <a:pt x="12012" y="5667"/>
                      <a:pt x="11944" y="5569"/>
                      <a:pt x="11886" y="5480"/>
                    </a:cubicBezTo>
                    <a:lnTo>
                      <a:pt x="11886" y="5477"/>
                    </a:lnTo>
                    <a:lnTo>
                      <a:pt x="11866" y="5450"/>
                    </a:lnTo>
                    <a:cubicBezTo>
                      <a:pt x="11791" y="5340"/>
                      <a:pt x="11730" y="5245"/>
                      <a:pt x="11658" y="5156"/>
                    </a:cubicBezTo>
                    <a:lnTo>
                      <a:pt x="11652" y="5147"/>
                    </a:lnTo>
                    <a:lnTo>
                      <a:pt x="11648" y="5143"/>
                    </a:lnTo>
                    <a:lnTo>
                      <a:pt x="11648" y="5140"/>
                    </a:lnTo>
                    <a:lnTo>
                      <a:pt x="11645" y="5136"/>
                    </a:lnTo>
                    <a:cubicBezTo>
                      <a:pt x="11573" y="5045"/>
                      <a:pt x="11502" y="4952"/>
                      <a:pt x="11424" y="4864"/>
                    </a:cubicBezTo>
                    <a:cubicBezTo>
                      <a:pt x="11410" y="4847"/>
                      <a:pt x="11396" y="4830"/>
                      <a:pt x="11383" y="4817"/>
                    </a:cubicBezTo>
                    <a:lnTo>
                      <a:pt x="11380" y="4814"/>
                    </a:lnTo>
                    <a:cubicBezTo>
                      <a:pt x="11352" y="4783"/>
                      <a:pt x="11322" y="4748"/>
                      <a:pt x="11294" y="4715"/>
                    </a:cubicBezTo>
                    <a:lnTo>
                      <a:pt x="11203" y="4619"/>
                    </a:lnTo>
                    <a:lnTo>
                      <a:pt x="11155" y="4572"/>
                    </a:lnTo>
                    <a:lnTo>
                      <a:pt x="11145" y="4565"/>
                    </a:lnTo>
                    <a:cubicBezTo>
                      <a:pt x="11107" y="4524"/>
                      <a:pt x="11066" y="4487"/>
                      <a:pt x="11029" y="4449"/>
                    </a:cubicBezTo>
                    <a:cubicBezTo>
                      <a:pt x="11002" y="4426"/>
                      <a:pt x="10978" y="4401"/>
                      <a:pt x="10951" y="4374"/>
                    </a:cubicBezTo>
                    <a:cubicBezTo>
                      <a:pt x="10876" y="4303"/>
                      <a:pt x="10804" y="4238"/>
                      <a:pt x="10736" y="4174"/>
                    </a:cubicBezTo>
                    <a:cubicBezTo>
                      <a:pt x="10638" y="4085"/>
                      <a:pt x="10539" y="3997"/>
                      <a:pt x="10430" y="3908"/>
                    </a:cubicBezTo>
                    <a:cubicBezTo>
                      <a:pt x="10339" y="3830"/>
                      <a:pt x="10243" y="3759"/>
                      <a:pt x="10151" y="3691"/>
                    </a:cubicBezTo>
                    <a:lnTo>
                      <a:pt x="10121" y="3667"/>
                    </a:lnTo>
                    <a:cubicBezTo>
                      <a:pt x="10036" y="3605"/>
                      <a:pt x="9944" y="3548"/>
                      <a:pt x="9852" y="3493"/>
                    </a:cubicBezTo>
                    <a:lnTo>
                      <a:pt x="9849" y="3490"/>
                    </a:lnTo>
                    <a:lnTo>
                      <a:pt x="9842" y="3487"/>
                    </a:lnTo>
                    <a:lnTo>
                      <a:pt x="9811" y="3473"/>
                    </a:lnTo>
                    <a:cubicBezTo>
                      <a:pt x="9777" y="3453"/>
                      <a:pt x="9736" y="3429"/>
                      <a:pt x="9692" y="3412"/>
                    </a:cubicBezTo>
                    <a:lnTo>
                      <a:pt x="9665" y="3398"/>
                    </a:lnTo>
                    <a:cubicBezTo>
                      <a:pt x="9614" y="3374"/>
                      <a:pt x="9563" y="3351"/>
                      <a:pt x="9512" y="3333"/>
                    </a:cubicBezTo>
                    <a:cubicBezTo>
                      <a:pt x="9498" y="3330"/>
                      <a:pt x="9488" y="3324"/>
                      <a:pt x="9478" y="3320"/>
                    </a:cubicBezTo>
                    <a:lnTo>
                      <a:pt x="9471" y="3316"/>
                    </a:lnTo>
                    <a:lnTo>
                      <a:pt x="9461" y="3313"/>
                    </a:lnTo>
                    <a:lnTo>
                      <a:pt x="9457" y="3313"/>
                    </a:lnTo>
                    <a:lnTo>
                      <a:pt x="9454" y="3310"/>
                    </a:lnTo>
                    <a:cubicBezTo>
                      <a:pt x="9413" y="3296"/>
                      <a:pt x="9369" y="3279"/>
                      <a:pt x="9328" y="3266"/>
                    </a:cubicBezTo>
                    <a:lnTo>
                      <a:pt x="9267" y="3249"/>
                    </a:lnTo>
                    <a:lnTo>
                      <a:pt x="9264" y="3245"/>
                    </a:lnTo>
                    <a:cubicBezTo>
                      <a:pt x="9206" y="3228"/>
                      <a:pt x="9148" y="3211"/>
                      <a:pt x="9090" y="3194"/>
                    </a:cubicBezTo>
                    <a:cubicBezTo>
                      <a:pt x="9056" y="3191"/>
                      <a:pt x="9025" y="3177"/>
                      <a:pt x="9002" y="3156"/>
                    </a:cubicBezTo>
                    <a:lnTo>
                      <a:pt x="8984" y="3140"/>
                    </a:lnTo>
                    <a:lnTo>
                      <a:pt x="8967" y="3123"/>
                    </a:lnTo>
                    <a:cubicBezTo>
                      <a:pt x="8940" y="3092"/>
                      <a:pt x="8926" y="3051"/>
                      <a:pt x="8926" y="3010"/>
                    </a:cubicBezTo>
                    <a:cubicBezTo>
                      <a:pt x="8926" y="3000"/>
                      <a:pt x="8926" y="2993"/>
                      <a:pt x="8931" y="2983"/>
                    </a:cubicBezTo>
                    <a:cubicBezTo>
                      <a:pt x="8937" y="2936"/>
                      <a:pt x="8961" y="2891"/>
                      <a:pt x="8998" y="2864"/>
                    </a:cubicBezTo>
                    <a:cubicBezTo>
                      <a:pt x="9029" y="2840"/>
                      <a:pt x="9073" y="2823"/>
                      <a:pt x="9110" y="2823"/>
                    </a:cubicBezTo>
                    <a:close/>
                    <a:moveTo>
                      <a:pt x="12217" y="11028"/>
                    </a:moveTo>
                    <a:cubicBezTo>
                      <a:pt x="12288" y="11039"/>
                      <a:pt x="12352" y="11066"/>
                      <a:pt x="12410" y="11110"/>
                    </a:cubicBezTo>
                    <a:lnTo>
                      <a:pt x="12448" y="11147"/>
                    </a:lnTo>
                    <a:lnTo>
                      <a:pt x="12485" y="11185"/>
                    </a:lnTo>
                    <a:cubicBezTo>
                      <a:pt x="12556" y="11270"/>
                      <a:pt x="12584" y="11386"/>
                      <a:pt x="12570" y="11494"/>
                    </a:cubicBezTo>
                    <a:cubicBezTo>
                      <a:pt x="12556" y="11600"/>
                      <a:pt x="12498" y="11698"/>
                      <a:pt x="12413" y="11766"/>
                    </a:cubicBezTo>
                    <a:cubicBezTo>
                      <a:pt x="12355" y="11810"/>
                      <a:pt x="12291" y="11838"/>
                      <a:pt x="12217" y="11848"/>
                    </a:cubicBezTo>
                    <a:lnTo>
                      <a:pt x="12104" y="11848"/>
                    </a:lnTo>
                    <a:cubicBezTo>
                      <a:pt x="12033" y="11838"/>
                      <a:pt x="11968" y="11810"/>
                      <a:pt x="11910" y="11766"/>
                    </a:cubicBezTo>
                    <a:lnTo>
                      <a:pt x="11873" y="11729"/>
                    </a:lnTo>
                    <a:lnTo>
                      <a:pt x="11835" y="11695"/>
                    </a:lnTo>
                    <a:cubicBezTo>
                      <a:pt x="11777" y="11623"/>
                      <a:pt x="11747" y="11532"/>
                      <a:pt x="11747" y="11440"/>
                    </a:cubicBezTo>
                    <a:cubicBezTo>
                      <a:pt x="11747" y="11419"/>
                      <a:pt x="11747" y="11402"/>
                      <a:pt x="11750" y="11382"/>
                    </a:cubicBezTo>
                    <a:cubicBezTo>
                      <a:pt x="11763" y="11276"/>
                      <a:pt x="11821" y="11177"/>
                      <a:pt x="11906" y="11113"/>
                    </a:cubicBezTo>
                    <a:cubicBezTo>
                      <a:pt x="11964" y="11066"/>
                      <a:pt x="12033" y="11039"/>
                      <a:pt x="12104" y="11028"/>
                    </a:cubicBezTo>
                    <a:close/>
                    <a:moveTo>
                      <a:pt x="11771" y="0"/>
                    </a:moveTo>
                    <a:cubicBezTo>
                      <a:pt x="11750" y="0"/>
                      <a:pt x="11730" y="7"/>
                      <a:pt x="11713" y="13"/>
                    </a:cubicBezTo>
                    <a:cubicBezTo>
                      <a:pt x="11689" y="24"/>
                      <a:pt x="11675" y="34"/>
                      <a:pt x="11655" y="54"/>
                    </a:cubicBezTo>
                    <a:cubicBezTo>
                      <a:pt x="11638" y="74"/>
                      <a:pt x="11625" y="99"/>
                      <a:pt x="11608" y="129"/>
                    </a:cubicBezTo>
                    <a:cubicBezTo>
                      <a:pt x="11584" y="173"/>
                      <a:pt x="11563" y="221"/>
                      <a:pt x="11546" y="269"/>
                    </a:cubicBezTo>
                    <a:lnTo>
                      <a:pt x="11536" y="292"/>
                    </a:lnTo>
                    <a:cubicBezTo>
                      <a:pt x="11515" y="350"/>
                      <a:pt x="11492" y="405"/>
                      <a:pt x="11471" y="462"/>
                    </a:cubicBezTo>
                    <a:cubicBezTo>
                      <a:pt x="11451" y="520"/>
                      <a:pt x="11427" y="578"/>
                      <a:pt x="11403" y="636"/>
                    </a:cubicBezTo>
                    <a:cubicBezTo>
                      <a:pt x="11363" y="741"/>
                      <a:pt x="11314" y="847"/>
                      <a:pt x="11274" y="939"/>
                    </a:cubicBezTo>
                    <a:lnTo>
                      <a:pt x="11270" y="942"/>
                    </a:lnTo>
                    <a:cubicBezTo>
                      <a:pt x="11230" y="1041"/>
                      <a:pt x="11185" y="1132"/>
                      <a:pt x="11141" y="1225"/>
                    </a:cubicBezTo>
                    <a:cubicBezTo>
                      <a:pt x="11077" y="1354"/>
                      <a:pt x="11022" y="1459"/>
                      <a:pt x="10972" y="1558"/>
                    </a:cubicBezTo>
                    <a:cubicBezTo>
                      <a:pt x="10934" y="1636"/>
                      <a:pt x="10890" y="1711"/>
                      <a:pt x="10852" y="1786"/>
                    </a:cubicBezTo>
                    <a:lnTo>
                      <a:pt x="10821" y="1837"/>
                    </a:lnTo>
                    <a:lnTo>
                      <a:pt x="10760" y="1939"/>
                    </a:lnTo>
                    <a:lnTo>
                      <a:pt x="10692" y="2051"/>
                    </a:lnTo>
                    <a:cubicBezTo>
                      <a:pt x="10665" y="2099"/>
                      <a:pt x="10634" y="2143"/>
                      <a:pt x="10604" y="2187"/>
                    </a:cubicBezTo>
                    <a:lnTo>
                      <a:pt x="10594" y="2197"/>
                    </a:lnTo>
                    <a:cubicBezTo>
                      <a:pt x="10587" y="2208"/>
                      <a:pt x="10580" y="2217"/>
                      <a:pt x="10573" y="2228"/>
                    </a:cubicBezTo>
                    <a:cubicBezTo>
                      <a:pt x="10567" y="2238"/>
                      <a:pt x="10559" y="2252"/>
                      <a:pt x="10549" y="2262"/>
                    </a:cubicBezTo>
                    <a:cubicBezTo>
                      <a:pt x="10518" y="2306"/>
                      <a:pt x="10488" y="2351"/>
                      <a:pt x="10454" y="2395"/>
                    </a:cubicBezTo>
                    <a:lnTo>
                      <a:pt x="10403" y="2459"/>
                    </a:lnTo>
                    <a:cubicBezTo>
                      <a:pt x="10363" y="2439"/>
                      <a:pt x="10314" y="2422"/>
                      <a:pt x="10264" y="2401"/>
                    </a:cubicBezTo>
                    <a:cubicBezTo>
                      <a:pt x="10203" y="2374"/>
                      <a:pt x="10138" y="2354"/>
                      <a:pt x="10080" y="2333"/>
                    </a:cubicBezTo>
                    <a:lnTo>
                      <a:pt x="10077" y="2333"/>
                    </a:lnTo>
                    <a:lnTo>
                      <a:pt x="10066" y="2330"/>
                    </a:lnTo>
                    <a:cubicBezTo>
                      <a:pt x="9842" y="2252"/>
                      <a:pt x="9600" y="2194"/>
                      <a:pt x="9342" y="2153"/>
                    </a:cubicBezTo>
                    <a:cubicBezTo>
                      <a:pt x="9270" y="2140"/>
                      <a:pt x="9196" y="2129"/>
                      <a:pt x="9121" y="2115"/>
                    </a:cubicBezTo>
                    <a:cubicBezTo>
                      <a:pt x="9073" y="2109"/>
                      <a:pt x="9025" y="2102"/>
                      <a:pt x="8964" y="2095"/>
                    </a:cubicBezTo>
                    <a:cubicBezTo>
                      <a:pt x="8954" y="2095"/>
                      <a:pt x="8944" y="2092"/>
                      <a:pt x="8931" y="2092"/>
                    </a:cubicBezTo>
                    <a:lnTo>
                      <a:pt x="8923" y="2092"/>
                    </a:lnTo>
                    <a:cubicBezTo>
                      <a:pt x="8903" y="2088"/>
                      <a:pt x="8879" y="2085"/>
                      <a:pt x="8859" y="2082"/>
                    </a:cubicBezTo>
                    <a:cubicBezTo>
                      <a:pt x="8842" y="2082"/>
                      <a:pt x="8824" y="2079"/>
                      <a:pt x="8811" y="2079"/>
                    </a:cubicBezTo>
                    <a:lnTo>
                      <a:pt x="8804" y="2079"/>
                    </a:lnTo>
                    <a:cubicBezTo>
                      <a:pt x="8763" y="2075"/>
                      <a:pt x="8716" y="2071"/>
                      <a:pt x="8668" y="2068"/>
                    </a:cubicBezTo>
                    <a:lnTo>
                      <a:pt x="8620" y="2068"/>
                    </a:lnTo>
                    <a:cubicBezTo>
                      <a:pt x="8573" y="2068"/>
                      <a:pt x="8522" y="2065"/>
                      <a:pt x="8471" y="2065"/>
                    </a:cubicBezTo>
                    <a:lnTo>
                      <a:pt x="8168" y="2065"/>
                    </a:lnTo>
                    <a:cubicBezTo>
                      <a:pt x="8036" y="2065"/>
                      <a:pt x="7855" y="2065"/>
                      <a:pt x="7672" y="2075"/>
                    </a:cubicBezTo>
                    <a:cubicBezTo>
                      <a:pt x="7396" y="2085"/>
                      <a:pt x="7103" y="2106"/>
                      <a:pt x="6814" y="2167"/>
                    </a:cubicBezTo>
                    <a:cubicBezTo>
                      <a:pt x="6689" y="2194"/>
                      <a:pt x="6559" y="2228"/>
                      <a:pt x="6447" y="2262"/>
                    </a:cubicBezTo>
                    <a:cubicBezTo>
                      <a:pt x="6307" y="2303"/>
                      <a:pt x="6202" y="2337"/>
                      <a:pt x="6100" y="2371"/>
                    </a:cubicBezTo>
                    <a:cubicBezTo>
                      <a:pt x="5995" y="2412"/>
                      <a:pt x="5889" y="2456"/>
                      <a:pt x="5791" y="2497"/>
                    </a:cubicBezTo>
                    <a:lnTo>
                      <a:pt x="5733" y="2520"/>
                    </a:lnTo>
                    <a:cubicBezTo>
                      <a:pt x="5596" y="2578"/>
                      <a:pt x="5457" y="2636"/>
                      <a:pt x="5307" y="2701"/>
                    </a:cubicBezTo>
                    <a:cubicBezTo>
                      <a:pt x="5182" y="2755"/>
                      <a:pt x="5066" y="2809"/>
                      <a:pt x="4954" y="2871"/>
                    </a:cubicBezTo>
                    <a:cubicBezTo>
                      <a:pt x="4858" y="2922"/>
                      <a:pt x="4767" y="2977"/>
                      <a:pt x="4678" y="3027"/>
                    </a:cubicBezTo>
                    <a:lnTo>
                      <a:pt x="4675" y="3031"/>
                    </a:lnTo>
                    <a:lnTo>
                      <a:pt x="4671" y="3031"/>
                    </a:lnTo>
                    <a:lnTo>
                      <a:pt x="4637" y="3051"/>
                    </a:lnTo>
                    <a:lnTo>
                      <a:pt x="4555" y="3099"/>
                    </a:lnTo>
                    <a:lnTo>
                      <a:pt x="4549" y="3102"/>
                    </a:lnTo>
                    <a:lnTo>
                      <a:pt x="4538" y="3109"/>
                    </a:lnTo>
                    <a:lnTo>
                      <a:pt x="4535" y="3112"/>
                    </a:lnTo>
                    <a:cubicBezTo>
                      <a:pt x="4440" y="3167"/>
                      <a:pt x="4324" y="3235"/>
                      <a:pt x="4219" y="3303"/>
                    </a:cubicBezTo>
                    <a:cubicBezTo>
                      <a:pt x="4171" y="3330"/>
                      <a:pt x="4127" y="3360"/>
                      <a:pt x="4073" y="3398"/>
                    </a:cubicBezTo>
                    <a:lnTo>
                      <a:pt x="4066" y="3401"/>
                    </a:lnTo>
                    <a:lnTo>
                      <a:pt x="4035" y="3426"/>
                    </a:lnTo>
                    <a:cubicBezTo>
                      <a:pt x="3964" y="3473"/>
                      <a:pt x="3893" y="3524"/>
                      <a:pt x="3811" y="3589"/>
                    </a:cubicBezTo>
                    <a:lnTo>
                      <a:pt x="3804" y="3592"/>
                    </a:lnTo>
                    <a:cubicBezTo>
                      <a:pt x="3753" y="3633"/>
                      <a:pt x="3692" y="3680"/>
                      <a:pt x="3634" y="3728"/>
                    </a:cubicBezTo>
                    <a:cubicBezTo>
                      <a:pt x="3579" y="3776"/>
                      <a:pt x="3525" y="3820"/>
                      <a:pt x="3470" y="3867"/>
                    </a:cubicBezTo>
                    <a:cubicBezTo>
                      <a:pt x="3423" y="3908"/>
                      <a:pt x="3372" y="3949"/>
                      <a:pt x="3321" y="3990"/>
                    </a:cubicBezTo>
                    <a:cubicBezTo>
                      <a:pt x="3277" y="4027"/>
                      <a:pt x="3232" y="4065"/>
                      <a:pt x="3188" y="4103"/>
                    </a:cubicBezTo>
                    <a:lnTo>
                      <a:pt x="3185" y="4106"/>
                    </a:lnTo>
                    <a:cubicBezTo>
                      <a:pt x="3147" y="4136"/>
                      <a:pt x="3100" y="4177"/>
                      <a:pt x="3056" y="4225"/>
                    </a:cubicBezTo>
                    <a:cubicBezTo>
                      <a:pt x="3012" y="4266"/>
                      <a:pt x="2967" y="4313"/>
                      <a:pt x="2930" y="4357"/>
                    </a:cubicBezTo>
                    <a:cubicBezTo>
                      <a:pt x="2865" y="4429"/>
                      <a:pt x="2787" y="4517"/>
                      <a:pt x="2712" y="4605"/>
                    </a:cubicBezTo>
                    <a:cubicBezTo>
                      <a:pt x="2685" y="4589"/>
                      <a:pt x="2654" y="4575"/>
                      <a:pt x="2627" y="4561"/>
                    </a:cubicBezTo>
                    <a:lnTo>
                      <a:pt x="2603" y="4552"/>
                    </a:lnTo>
                    <a:cubicBezTo>
                      <a:pt x="2545" y="4521"/>
                      <a:pt x="2491" y="4494"/>
                      <a:pt x="2433" y="4467"/>
                    </a:cubicBezTo>
                    <a:cubicBezTo>
                      <a:pt x="2409" y="4456"/>
                      <a:pt x="2382" y="4442"/>
                      <a:pt x="2359" y="4432"/>
                    </a:cubicBezTo>
                    <a:cubicBezTo>
                      <a:pt x="2287" y="4395"/>
                      <a:pt x="2208" y="4357"/>
                      <a:pt x="2134" y="4320"/>
                    </a:cubicBezTo>
                    <a:cubicBezTo>
                      <a:pt x="1905" y="4181"/>
                      <a:pt x="1698" y="4000"/>
                      <a:pt x="1497" y="3827"/>
                    </a:cubicBezTo>
                    <a:lnTo>
                      <a:pt x="1440" y="3776"/>
                    </a:lnTo>
                    <a:cubicBezTo>
                      <a:pt x="1307" y="3663"/>
                      <a:pt x="1171" y="3538"/>
                      <a:pt x="1018" y="3391"/>
                    </a:cubicBezTo>
                    <a:cubicBezTo>
                      <a:pt x="922" y="3296"/>
                      <a:pt x="831" y="3204"/>
                      <a:pt x="736" y="3112"/>
                    </a:cubicBezTo>
                    <a:lnTo>
                      <a:pt x="729" y="3106"/>
                    </a:lnTo>
                    <a:cubicBezTo>
                      <a:pt x="674" y="3054"/>
                      <a:pt x="620" y="3000"/>
                      <a:pt x="555" y="2956"/>
                    </a:cubicBezTo>
                    <a:cubicBezTo>
                      <a:pt x="487" y="2908"/>
                      <a:pt x="426" y="2871"/>
                      <a:pt x="371" y="2844"/>
                    </a:cubicBezTo>
                    <a:cubicBezTo>
                      <a:pt x="358" y="2837"/>
                      <a:pt x="344" y="2830"/>
                      <a:pt x="331" y="2823"/>
                    </a:cubicBezTo>
                    <a:cubicBezTo>
                      <a:pt x="313" y="2817"/>
                      <a:pt x="297" y="2813"/>
                      <a:pt x="280" y="2806"/>
                    </a:cubicBezTo>
                    <a:lnTo>
                      <a:pt x="266" y="2806"/>
                    </a:lnTo>
                    <a:cubicBezTo>
                      <a:pt x="246" y="2800"/>
                      <a:pt x="232" y="2796"/>
                      <a:pt x="215" y="2796"/>
                    </a:cubicBezTo>
                    <a:cubicBezTo>
                      <a:pt x="205" y="2796"/>
                      <a:pt x="198" y="2800"/>
                      <a:pt x="191" y="2800"/>
                    </a:cubicBezTo>
                    <a:cubicBezTo>
                      <a:pt x="167" y="2803"/>
                      <a:pt x="147" y="2809"/>
                      <a:pt x="126" y="2820"/>
                    </a:cubicBezTo>
                    <a:cubicBezTo>
                      <a:pt x="109" y="2830"/>
                      <a:pt x="69" y="2854"/>
                      <a:pt x="52" y="2881"/>
                    </a:cubicBezTo>
                    <a:lnTo>
                      <a:pt x="45" y="2891"/>
                    </a:lnTo>
                    <a:cubicBezTo>
                      <a:pt x="35" y="2908"/>
                      <a:pt x="24" y="2925"/>
                      <a:pt x="18" y="2946"/>
                    </a:cubicBezTo>
                    <a:cubicBezTo>
                      <a:pt x="7" y="2973"/>
                      <a:pt x="4" y="3004"/>
                      <a:pt x="1" y="3031"/>
                    </a:cubicBezTo>
                    <a:cubicBezTo>
                      <a:pt x="1" y="3075"/>
                      <a:pt x="4" y="3115"/>
                      <a:pt x="7" y="3156"/>
                    </a:cubicBezTo>
                    <a:cubicBezTo>
                      <a:pt x="15" y="3177"/>
                      <a:pt x="18" y="3201"/>
                      <a:pt x="21" y="3225"/>
                    </a:cubicBezTo>
                    <a:lnTo>
                      <a:pt x="24" y="3231"/>
                    </a:lnTo>
                    <a:cubicBezTo>
                      <a:pt x="52" y="3364"/>
                      <a:pt x="76" y="3473"/>
                      <a:pt x="103" y="3572"/>
                    </a:cubicBezTo>
                    <a:lnTo>
                      <a:pt x="117" y="3626"/>
                    </a:lnTo>
                    <a:cubicBezTo>
                      <a:pt x="147" y="3738"/>
                      <a:pt x="181" y="3858"/>
                      <a:pt x="219" y="3969"/>
                    </a:cubicBezTo>
                    <a:cubicBezTo>
                      <a:pt x="252" y="4068"/>
                      <a:pt x="293" y="4164"/>
                      <a:pt x="334" y="4255"/>
                    </a:cubicBezTo>
                    <a:lnTo>
                      <a:pt x="358" y="4316"/>
                    </a:lnTo>
                    <a:cubicBezTo>
                      <a:pt x="402" y="4418"/>
                      <a:pt x="450" y="4521"/>
                      <a:pt x="494" y="4619"/>
                    </a:cubicBezTo>
                    <a:lnTo>
                      <a:pt x="518" y="4663"/>
                    </a:lnTo>
                    <a:cubicBezTo>
                      <a:pt x="569" y="4776"/>
                      <a:pt x="633" y="4891"/>
                      <a:pt x="729" y="5038"/>
                    </a:cubicBezTo>
                    <a:cubicBezTo>
                      <a:pt x="783" y="5123"/>
                      <a:pt x="844" y="5211"/>
                      <a:pt x="899" y="5293"/>
                    </a:cubicBezTo>
                    <a:lnTo>
                      <a:pt x="933" y="5344"/>
                    </a:lnTo>
                    <a:cubicBezTo>
                      <a:pt x="960" y="5385"/>
                      <a:pt x="991" y="5422"/>
                      <a:pt x="1018" y="5459"/>
                    </a:cubicBezTo>
                    <a:lnTo>
                      <a:pt x="1042" y="5490"/>
                    </a:lnTo>
                    <a:lnTo>
                      <a:pt x="1069" y="5528"/>
                    </a:lnTo>
                    <a:cubicBezTo>
                      <a:pt x="1100" y="5569"/>
                      <a:pt x="1130" y="5606"/>
                      <a:pt x="1161" y="5646"/>
                    </a:cubicBezTo>
                    <a:cubicBezTo>
                      <a:pt x="1239" y="5748"/>
                      <a:pt x="1331" y="5844"/>
                      <a:pt x="1433" y="5932"/>
                    </a:cubicBezTo>
                    <a:cubicBezTo>
                      <a:pt x="1470" y="5966"/>
                      <a:pt x="1518" y="6007"/>
                      <a:pt x="1569" y="6041"/>
                    </a:cubicBezTo>
                    <a:cubicBezTo>
                      <a:pt x="1630" y="6086"/>
                      <a:pt x="1695" y="6126"/>
                      <a:pt x="1770" y="6167"/>
                    </a:cubicBezTo>
                    <a:lnTo>
                      <a:pt x="1831" y="6197"/>
                    </a:lnTo>
                    <a:cubicBezTo>
                      <a:pt x="1800" y="6283"/>
                      <a:pt x="1763" y="6385"/>
                      <a:pt x="1732" y="6494"/>
                    </a:cubicBezTo>
                    <a:cubicBezTo>
                      <a:pt x="1701" y="6602"/>
                      <a:pt x="1674" y="6718"/>
                      <a:pt x="1644" y="6858"/>
                    </a:cubicBezTo>
                    <a:cubicBezTo>
                      <a:pt x="1630" y="6940"/>
                      <a:pt x="1616" y="7021"/>
                      <a:pt x="1607" y="7100"/>
                    </a:cubicBezTo>
                    <a:lnTo>
                      <a:pt x="1603" y="7113"/>
                    </a:lnTo>
                    <a:lnTo>
                      <a:pt x="1596" y="7136"/>
                    </a:lnTo>
                    <a:cubicBezTo>
                      <a:pt x="1579" y="7188"/>
                      <a:pt x="1563" y="7238"/>
                      <a:pt x="1549" y="7293"/>
                    </a:cubicBezTo>
                    <a:cubicBezTo>
                      <a:pt x="1542" y="7313"/>
                      <a:pt x="1535" y="7334"/>
                      <a:pt x="1528" y="7354"/>
                    </a:cubicBezTo>
                    <a:cubicBezTo>
                      <a:pt x="1518" y="7392"/>
                      <a:pt x="1505" y="7439"/>
                      <a:pt x="1494" y="7487"/>
                    </a:cubicBezTo>
                    <a:lnTo>
                      <a:pt x="1467" y="7606"/>
                    </a:lnTo>
                    <a:lnTo>
                      <a:pt x="1440" y="7725"/>
                    </a:lnTo>
                    <a:cubicBezTo>
                      <a:pt x="1429" y="7766"/>
                      <a:pt x="1423" y="7807"/>
                      <a:pt x="1420" y="7844"/>
                    </a:cubicBezTo>
                    <a:lnTo>
                      <a:pt x="1420" y="7847"/>
                    </a:lnTo>
                    <a:cubicBezTo>
                      <a:pt x="1416" y="7865"/>
                      <a:pt x="1412" y="7878"/>
                      <a:pt x="1412" y="7896"/>
                    </a:cubicBezTo>
                    <a:cubicBezTo>
                      <a:pt x="1358" y="8232"/>
                      <a:pt x="1327" y="8511"/>
                      <a:pt x="1314" y="8776"/>
                    </a:cubicBezTo>
                    <a:lnTo>
                      <a:pt x="1310" y="8841"/>
                    </a:lnTo>
                    <a:lnTo>
                      <a:pt x="1310" y="8851"/>
                    </a:lnTo>
                    <a:lnTo>
                      <a:pt x="1310" y="8855"/>
                    </a:lnTo>
                    <a:lnTo>
                      <a:pt x="1310" y="8865"/>
                    </a:lnTo>
                    <a:cubicBezTo>
                      <a:pt x="1307" y="8963"/>
                      <a:pt x="1300" y="9065"/>
                      <a:pt x="1300" y="9167"/>
                    </a:cubicBezTo>
                    <a:cubicBezTo>
                      <a:pt x="1300" y="9249"/>
                      <a:pt x="1300" y="9317"/>
                      <a:pt x="1304" y="9381"/>
                    </a:cubicBezTo>
                    <a:cubicBezTo>
                      <a:pt x="1304" y="9447"/>
                      <a:pt x="1310" y="9514"/>
                      <a:pt x="1318" y="9569"/>
                    </a:cubicBezTo>
                    <a:lnTo>
                      <a:pt x="1318" y="9572"/>
                    </a:lnTo>
                    <a:lnTo>
                      <a:pt x="1318" y="9576"/>
                    </a:lnTo>
                    <a:lnTo>
                      <a:pt x="1318" y="9585"/>
                    </a:lnTo>
                    <a:cubicBezTo>
                      <a:pt x="1327" y="9701"/>
                      <a:pt x="1345" y="9824"/>
                      <a:pt x="1358" y="9926"/>
                    </a:cubicBezTo>
                    <a:lnTo>
                      <a:pt x="1358" y="9929"/>
                    </a:lnTo>
                    <a:lnTo>
                      <a:pt x="1358" y="9937"/>
                    </a:lnTo>
                    <a:lnTo>
                      <a:pt x="1365" y="9977"/>
                    </a:lnTo>
                    <a:cubicBezTo>
                      <a:pt x="1375" y="10059"/>
                      <a:pt x="1389" y="10147"/>
                      <a:pt x="1409" y="10259"/>
                    </a:cubicBezTo>
                    <a:cubicBezTo>
                      <a:pt x="1416" y="10304"/>
                      <a:pt x="1429" y="10351"/>
                      <a:pt x="1440" y="10386"/>
                    </a:cubicBezTo>
                    <a:lnTo>
                      <a:pt x="1440" y="10389"/>
                    </a:lnTo>
                    <a:cubicBezTo>
                      <a:pt x="1443" y="10406"/>
                      <a:pt x="1450" y="10426"/>
                      <a:pt x="1453" y="10447"/>
                    </a:cubicBezTo>
                    <a:cubicBezTo>
                      <a:pt x="1464" y="10488"/>
                      <a:pt x="1477" y="10535"/>
                      <a:pt x="1491" y="10569"/>
                    </a:cubicBezTo>
                    <a:lnTo>
                      <a:pt x="1491" y="10573"/>
                    </a:lnTo>
                    <a:lnTo>
                      <a:pt x="1494" y="10586"/>
                    </a:lnTo>
                    <a:cubicBezTo>
                      <a:pt x="1501" y="10603"/>
                      <a:pt x="1508" y="10620"/>
                      <a:pt x="1511" y="10637"/>
                    </a:cubicBezTo>
                    <a:cubicBezTo>
                      <a:pt x="1525" y="10678"/>
                      <a:pt x="1538" y="10719"/>
                      <a:pt x="1555" y="10759"/>
                    </a:cubicBezTo>
                    <a:lnTo>
                      <a:pt x="1555" y="10763"/>
                    </a:lnTo>
                    <a:cubicBezTo>
                      <a:pt x="1566" y="10786"/>
                      <a:pt x="1576" y="10807"/>
                      <a:pt x="1583" y="10831"/>
                    </a:cubicBezTo>
                    <a:cubicBezTo>
                      <a:pt x="1607" y="10896"/>
                      <a:pt x="1640" y="10967"/>
                      <a:pt x="1665" y="11022"/>
                    </a:cubicBezTo>
                    <a:lnTo>
                      <a:pt x="1668" y="11031"/>
                    </a:lnTo>
                    <a:cubicBezTo>
                      <a:pt x="1681" y="11055"/>
                      <a:pt x="1692" y="11080"/>
                      <a:pt x="1701" y="11103"/>
                    </a:cubicBezTo>
                    <a:cubicBezTo>
                      <a:pt x="1722" y="11147"/>
                      <a:pt x="1746" y="11195"/>
                      <a:pt x="1767" y="11229"/>
                    </a:cubicBezTo>
                    <a:cubicBezTo>
                      <a:pt x="1773" y="11243"/>
                      <a:pt x="1783" y="11259"/>
                      <a:pt x="1790" y="11273"/>
                    </a:cubicBezTo>
                    <a:cubicBezTo>
                      <a:pt x="1913" y="11504"/>
                      <a:pt x="2073" y="11705"/>
                      <a:pt x="2239" y="11909"/>
                    </a:cubicBezTo>
                    <a:lnTo>
                      <a:pt x="2246" y="11916"/>
                    </a:lnTo>
                    <a:lnTo>
                      <a:pt x="2249" y="11923"/>
                    </a:lnTo>
                    <a:cubicBezTo>
                      <a:pt x="2283" y="11960"/>
                      <a:pt x="2321" y="12005"/>
                      <a:pt x="2359" y="12045"/>
                    </a:cubicBezTo>
                    <a:lnTo>
                      <a:pt x="2379" y="12072"/>
                    </a:lnTo>
                    <a:lnTo>
                      <a:pt x="2399" y="12096"/>
                    </a:lnTo>
                    <a:cubicBezTo>
                      <a:pt x="2450" y="12154"/>
                      <a:pt x="2511" y="12222"/>
                      <a:pt x="2569" y="12280"/>
                    </a:cubicBezTo>
                    <a:cubicBezTo>
                      <a:pt x="2756" y="12463"/>
                      <a:pt x="2981" y="12603"/>
                      <a:pt x="3202" y="12739"/>
                    </a:cubicBezTo>
                    <a:lnTo>
                      <a:pt x="3222" y="12749"/>
                    </a:lnTo>
                    <a:cubicBezTo>
                      <a:pt x="3257" y="12774"/>
                      <a:pt x="3297" y="12794"/>
                      <a:pt x="3328" y="12810"/>
                    </a:cubicBezTo>
                    <a:lnTo>
                      <a:pt x="3341" y="12818"/>
                    </a:lnTo>
                    <a:lnTo>
                      <a:pt x="3355" y="12824"/>
                    </a:lnTo>
                    <a:lnTo>
                      <a:pt x="3368" y="12831"/>
                    </a:lnTo>
                    <a:cubicBezTo>
                      <a:pt x="3386" y="12841"/>
                      <a:pt x="3403" y="12851"/>
                      <a:pt x="3416" y="12858"/>
                    </a:cubicBezTo>
                    <a:lnTo>
                      <a:pt x="3420" y="12862"/>
                    </a:lnTo>
                    <a:lnTo>
                      <a:pt x="3423" y="12862"/>
                    </a:lnTo>
                    <a:cubicBezTo>
                      <a:pt x="3457" y="12882"/>
                      <a:pt x="3491" y="12899"/>
                      <a:pt x="3525" y="12916"/>
                    </a:cubicBezTo>
                    <a:lnTo>
                      <a:pt x="3528" y="12920"/>
                    </a:lnTo>
                    <a:lnTo>
                      <a:pt x="3532" y="12920"/>
                    </a:lnTo>
                    <a:cubicBezTo>
                      <a:pt x="3654" y="12981"/>
                      <a:pt x="3780" y="13042"/>
                      <a:pt x="3906" y="13100"/>
                    </a:cubicBezTo>
                    <a:cubicBezTo>
                      <a:pt x="4076" y="13174"/>
                      <a:pt x="4243" y="13243"/>
                      <a:pt x="4386" y="13300"/>
                    </a:cubicBezTo>
                    <a:cubicBezTo>
                      <a:pt x="4617" y="13392"/>
                      <a:pt x="4869" y="13460"/>
                      <a:pt x="5134" y="13504"/>
                    </a:cubicBezTo>
                    <a:cubicBezTo>
                      <a:pt x="5164" y="13508"/>
                      <a:pt x="5196" y="13515"/>
                      <a:pt x="5226" y="13518"/>
                    </a:cubicBezTo>
                    <a:lnTo>
                      <a:pt x="5236" y="13518"/>
                    </a:lnTo>
                    <a:lnTo>
                      <a:pt x="5249" y="13521"/>
                    </a:lnTo>
                    <a:lnTo>
                      <a:pt x="5253" y="13521"/>
                    </a:lnTo>
                    <a:cubicBezTo>
                      <a:pt x="5355" y="13539"/>
                      <a:pt x="5444" y="13552"/>
                      <a:pt x="5535" y="13565"/>
                    </a:cubicBezTo>
                    <a:lnTo>
                      <a:pt x="5634" y="13579"/>
                    </a:lnTo>
                    <a:lnTo>
                      <a:pt x="5637" y="13579"/>
                    </a:lnTo>
                    <a:cubicBezTo>
                      <a:pt x="5760" y="13596"/>
                      <a:pt x="5899" y="13617"/>
                      <a:pt x="6032" y="13634"/>
                    </a:cubicBezTo>
                    <a:cubicBezTo>
                      <a:pt x="6161" y="13647"/>
                      <a:pt x="6298" y="13661"/>
                      <a:pt x="6471" y="13675"/>
                    </a:cubicBezTo>
                    <a:cubicBezTo>
                      <a:pt x="6566" y="13685"/>
                      <a:pt x="6668" y="13688"/>
                      <a:pt x="6750" y="13692"/>
                    </a:cubicBezTo>
                    <a:lnTo>
                      <a:pt x="6791" y="13692"/>
                    </a:lnTo>
                    <a:cubicBezTo>
                      <a:pt x="6814" y="13695"/>
                      <a:pt x="6838" y="13695"/>
                      <a:pt x="6862" y="13695"/>
                    </a:cubicBezTo>
                    <a:lnTo>
                      <a:pt x="7246" y="13695"/>
                    </a:lnTo>
                    <a:cubicBezTo>
                      <a:pt x="7502" y="13695"/>
                      <a:pt x="7767" y="13685"/>
                      <a:pt x="8042" y="13672"/>
                    </a:cubicBezTo>
                    <a:cubicBezTo>
                      <a:pt x="8144" y="13668"/>
                      <a:pt x="8284" y="13658"/>
                      <a:pt x="8420" y="13641"/>
                    </a:cubicBezTo>
                    <a:cubicBezTo>
                      <a:pt x="8447" y="13641"/>
                      <a:pt x="8474" y="13637"/>
                      <a:pt x="8502" y="13634"/>
                    </a:cubicBezTo>
                    <a:lnTo>
                      <a:pt x="8505" y="13634"/>
                    </a:lnTo>
                    <a:cubicBezTo>
                      <a:pt x="8566" y="13627"/>
                      <a:pt x="8641" y="13617"/>
                      <a:pt x="8713" y="13606"/>
                    </a:cubicBezTo>
                    <a:lnTo>
                      <a:pt x="8733" y="13603"/>
                    </a:lnTo>
                    <a:lnTo>
                      <a:pt x="8923" y="13573"/>
                    </a:lnTo>
                    <a:cubicBezTo>
                      <a:pt x="9199" y="13529"/>
                      <a:pt x="9474" y="13471"/>
                      <a:pt x="9730" y="13416"/>
                    </a:cubicBezTo>
                    <a:cubicBezTo>
                      <a:pt x="9750" y="13413"/>
                      <a:pt x="9771" y="13410"/>
                      <a:pt x="9791" y="13402"/>
                    </a:cubicBezTo>
                    <a:lnTo>
                      <a:pt x="9818" y="13399"/>
                    </a:lnTo>
                    <a:cubicBezTo>
                      <a:pt x="9900" y="13382"/>
                      <a:pt x="9995" y="13361"/>
                      <a:pt x="10083" y="13341"/>
                    </a:cubicBezTo>
                    <a:lnTo>
                      <a:pt x="10158" y="13321"/>
                    </a:lnTo>
                    <a:lnTo>
                      <a:pt x="10176" y="13317"/>
                    </a:lnTo>
                    <a:cubicBezTo>
                      <a:pt x="10264" y="13297"/>
                      <a:pt x="10359" y="13273"/>
                      <a:pt x="10454" y="13246"/>
                    </a:cubicBezTo>
                    <a:cubicBezTo>
                      <a:pt x="10536" y="13218"/>
                      <a:pt x="10617" y="13195"/>
                      <a:pt x="10696" y="13171"/>
                    </a:cubicBezTo>
                    <a:cubicBezTo>
                      <a:pt x="10736" y="13161"/>
                      <a:pt x="10777" y="13144"/>
                      <a:pt x="10812" y="13134"/>
                    </a:cubicBezTo>
                    <a:lnTo>
                      <a:pt x="10815" y="13130"/>
                    </a:lnTo>
                    <a:lnTo>
                      <a:pt x="10825" y="13127"/>
                    </a:lnTo>
                    <a:lnTo>
                      <a:pt x="10838" y="13124"/>
                    </a:lnTo>
                    <a:cubicBezTo>
                      <a:pt x="10849" y="13116"/>
                      <a:pt x="10859" y="13113"/>
                      <a:pt x="10870" y="13110"/>
                    </a:cubicBezTo>
                    <a:cubicBezTo>
                      <a:pt x="11002" y="13063"/>
                      <a:pt x="11135" y="13008"/>
                      <a:pt x="11261" y="12957"/>
                    </a:cubicBezTo>
                    <a:cubicBezTo>
                      <a:pt x="11386" y="12906"/>
                      <a:pt x="11526" y="12851"/>
                      <a:pt x="11661" y="12783"/>
                    </a:cubicBezTo>
                    <a:lnTo>
                      <a:pt x="11682" y="12777"/>
                    </a:lnTo>
                    <a:lnTo>
                      <a:pt x="11686" y="12774"/>
                    </a:lnTo>
                    <a:lnTo>
                      <a:pt x="11689" y="12774"/>
                    </a:lnTo>
                    <a:cubicBezTo>
                      <a:pt x="11763" y="12736"/>
                      <a:pt x="11842" y="12698"/>
                      <a:pt x="11920" y="12658"/>
                    </a:cubicBezTo>
                    <a:cubicBezTo>
                      <a:pt x="12049" y="12583"/>
                      <a:pt x="12168" y="12501"/>
                      <a:pt x="12257" y="12436"/>
                    </a:cubicBezTo>
                    <a:cubicBezTo>
                      <a:pt x="12270" y="12423"/>
                      <a:pt x="12288" y="12413"/>
                      <a:pt x="12305" y="12399"/>
                    </a:cubicBezTo>
                    <a:lnTo>
                      <a:pt x="12315" y="12392"/>
                    </a:lnTo>
                    <a:cubicBezTo>
                      <a:pt x="12372" y="12351"/>
                      <a:pt x="12434" y="12307"/>
                      <a:pt x="12495" y="12256"/>
                    </a:cubicBezTo>
                    <a:lnTo>
                      <a:pt x="12679" y="12110"/>
                    </a:lnTo>
                    <a:cubicBezTo>
                      <a:pt x="12781" y="12028"/>
                      <a:pt x="12873" y="11943"/>
                      <a:pt x="12961" y="11858"/>
                    </a:cubicBezTo>
                    <a:cubicBezTo>
                      <a:pt x="13043" y="11783"/>
                      <a:pt x="13138" y="11688"/>
                      <a:pt x="13223" y="11582"/>
                    </a:cubicBezTo>
                    <a:cubicBezTo>
                      <a:pt x="13298" y="11491"/>
                      <a:pt x="13363" y="11395"/>
                      <a:pt x="13427" y="11307"/>
                    </a:cubicBezTo>
                    <a:lnTo>
                      <a:pt x="13431" y="11304"/>
                    </a:lnTo>
                    <a:cubicBezTo>
                      <a:pt x="13502" y="11198"/>
                      <a:pt x="13570" y="11089"/>
                      <a:pt x="13631" y="10984"/>
                    </a:cubicBezTo>
                    <a:lnTo>
                      <a:pt x="13638" y="10973"/>
                    </a:lnTo>
                    <a:cubicBezTo>
                      <a:pt x="13702" y="10865"/>
                      <a:pt x="13768" y="10756"/>
                      <a:pt x="13822" y="10644"/>
                    </a:cubicBezTo>
                    <a:cubicBezTo>
                      <a:pt x="13900" y="10488"/>
                      <a:pt x="13951" y="10345"/>
                      <a:pt x="13982" y="10208"/>
                    </a:cubicBezTo>
                    <a:cubicBezTo>
                      <a:pt x="14005" y="10110"/>
                      <a:pt x="14026" y="10008"/>
                      <a:pt x="14043" y="9916"/>
                    </a:cubicBezTo>
                    <a:lnTo>
                      <a:pt x="14043" y="9912"/>
                    </a:lnTo>
                    <a:lnTo>
                      <a:pt x="14046" y="9902"/>
                    </a:lnTo>
                    <a:lnTo>
                      <a:pt x="14046" y="9899"/>
                    </a:lnTo>
                    <a:lnTo>
                      <a:pt x="14060" y="9830"/>
                    </a:lnTo>
                    <a:cubicBezTo>
                      <a:pt x="14084" y="9712"/>
                      <a:pt x="14107" y="9579"/>
                      <a:pt x="14131" y="9447"/>
                    </a:cubicBezTo>
                    <a:cubicBezTo>
                      <a:pt x="14156" y="9310"/>
                      <a:pt x="14172" y="9164"/>
                      <a:pt x="14186" y="9039"/>
                    </a:cubicBezTo>
                    <a:lnTo>
                      <a:pt x="14196" y="8967"/>
                    </a:lnTo>
                    <a:cubicBezTo>
                      <a:pt x="14209" y="8851"/>
                      <a:pt x="14217" y="8732"/>
                      <a:pt x="14223" y="8576"/>
                    </a:cubicBezTo>
                    <a:cubicBezTo>
                      <a:pt x="14227" y="8470"/>
                      <a:pt x="14230" y="8375"/>
                      <a:pt x="14227" y="8276"/>
                    </a:cubicBezTo>
                    <a:cubicBezTo>
                      <a:pt x="14227" y="8191"/>
                      <a:pt x="14220" y="8103"/>
                      <a:pt x="14206" y="7998"/>
                    </a:cubicBezTo>
                    <a:cubicBezTo>
                      <a:pt x="14196" y="7912"/>
                      <a:pt x="14186" y="7824"/>
                      <a:pt x="14172" y="7742"/>
                    </a:cubicBezTo>
                    <a:lnTo>
                      <a:pt x="14151" y="7616"/>
                    </a:lnTo>
                    <a:lnTo>
                      <a:pt x="14128" y="7494"/>
                    </a:lnTo>
                    <a:cubicBezTo>
                      <a:pt x="14121" y="7450"/>
                      <a:pt x="14111" y="7406"/>
                      <a:pt x="14104" y="7371"/>
                    </a:cubicBezTo>
                    <a:lnTo>
                      <a:pt x="14101" y="7361"/>
                    </a:lnTo>
                    <a:cubicBezTo>
                      <a:pt x="14098" y="7344"/>
                      <a:pt x="14094" y="7331"/>
                      <a:pt x="14090" y="7313"/>
                    </a:cubicBezTo>
                    <a:cubicBezTo>
                      <a:pt x="14036" y="7065"/>
                      <a:pt x="13964" y="6817"/>
                      <a:pt x="13897" y="6575"/>
                    </a:cubicBezTo>
                    <a:lnTo>
                      <a:pt x="13897" y="6572"/>
                    </a:lnTo>
                    <a:lnTo>
                      <a:pt x="13886" y="6535"/>
                    </a:lnTo>
                    <a:cubicBezTo>
                      <a:pt x="13873" y="6491"/>
                      <a:pt x="13856" y="6442"/>
                      <a:pt x="13842" y="6406"/>
                    </a:cubicBezTo>
                    <a:cubicBezTo>
                      <a:pt x="13832" y="6381"/>
                      <a:pt x="13825" y="6361"/>
                      <a:pt x="13818" y="6337"/>
                    </a:cubicBezTo>
                    <a:cubicBezTo>
                      <a:pt x="13798" y="6283"/>
                      <a:pt x="13778" y="6228"/>
                      <a:pt x="13757" y="6181"/>
                    </a:cubicBezTo>
                    <a:lnTo>
                      <a:pt x="13737" y="6126"/>
                    </a:lnTo>
                    <a:lnTo>
                      <a:pt x="13730" y="6113"/>
                    </a:lnTo>
                    <a:lnTo>
                      <a:pt x="13730" y="6109"/>
                    </a:lnTo>
                    <a:cubicBezTo>
                      <a:pt x="13710" y="6059"/>
                      <a:pt x="13682" y="5990"/>
                      <a:pt x="13652" y="5929"/>
                    </a:cubicBezTo>
                    <a:lnTo>
                      <a:pt x="13604" y="5830"/>
                    </a:lnTo>
                    <a:lnTo>
                      <a:pt x="13556" y="5728"/>
                    </a:lnTo>
                    <a:cubicBezTo>
                      <a:pt x="13536" y="5684"/>
                      <a:pt x="13512" y="5640"/>
                      <a:pt x="13492" y="5599"/>
                    </a:cubicBezTo>
                    <a:lnTo>
                      <a:pt x="13489" y="5596"/>
                    </a:lnTo>
                    <a:cubicBezTo>
                      <a:pt x="13478" y="5575"/>
                      <a:pt x="13465" y="5552"/>
                      <a:pt x="13454" y="5528"/>
                    </a:cubicBezTo>
                    <a:cubicBezTo>
                      <a:pt x="13434" y="5494"/>
                      <a:pt x="13417" y="5459"/>
                      <a:pt x="13396" y="5426"/>
                    </a:cubicBezTo>
                    <a:lnTo>
                      <a:pt x="13396" y="5422"/>
                    </a:lnTo>
                    <a:lnTo>
                      <a:pt x="13390" y="5412"/>
                    </a:lnTo>
                    <a:lnTo>
                      <a:pt x="13366" y="5368"/>
                    </a:lnTo>
                    <a:lnTo>
                      <a:pt x="13355" y="5348"/>
                    </a:lnTo>
                    <a:lnTo>
                      <a:pt x="13352" y="5348"/>
                    </a:lnTo>
                    <a:lnTo>
                      <a:pt x="13352" y="5344"/>
                    </a:lnTo>
                    <a:cubicBezTo>
                      <a:pt x="13298" y="5245"/>
                      <a:pt x="13240" y="5143"/>
                      <a:pt x="13182" y="5048"/>
                    </a:cubicBezTo>
                    <a:lnTo>
                      <a:pt x="13148" y="4993"/>
                    </a:lnTo>
                    <a:lnTo>
                      <a:pt x="13066" y="4861"/>
                    </a:lnTo>
                    <a:cubicBezTo>
                      <a:pt x="13057" y="4844"/>
                      <a:pt x="13046" y="4827"/>
                      <a:pt x="13033" y="4810"/>
                    </a:cubicBezTo>
                    <a:lnTo>
                      <a:pt x="13033" y="4806"/>
                    </a:lnTo>
                    <a:cubicBezTo>
                      <a:pt x="13026" y="4796"/>
                      <a:pt x="13019" y="4789"/>
                      <a:pt x="13013" y="4779"/>
                    </a:cubicBezTo>
                    <a:cubicBezTo>
                      <a:pt x="13005" y="4773"/>
                      <a:pt x="13002" y="4762"/>
                      <a:pt x="12995" y="4752"/>
                    </a:cubicBezTo>
                    <a:cubicBezTo>
                      <a:pt x="12985" y="4738"/>
                      <a:pt x="12972" y="4718"/>
                      <a:pt x="12958" y="4701"/>
                    </a:cubicBezTo>
                    <a:cubicBezTo>
                      <a:pt x="12859" y="4565"/>
                      <a:pt x="12764" y="4442"/>
                      <a:pt x="12669" y="4324"/>
                    </a:cubicBezTo>
                    <a:cubicBezTo>
                      <a:pt x="12523" y="4143"/>
                      <a:pt x="12346" y="3929"/>
                      <a:pt x="12155" y="3728"/>
                    </a:cubicBezTo>
                    <a:lnTo>
                      <a:pt x="12124" y="3698"/>
                    </a:lnTo>
                    <a:lnTo>
                      <a:pt x="12121" y="3694"/>
                    </a:lnTo>
                    <a:cubicBezTo>
                      <a:pt x="12080" y="3646"/>
                      <a:pt x="12036" y="3602"/>
                      <a:pt x="11992" y="3558"/>
                    </a:cubicBezTo>
                    <a:cubicBezTo>
                      <a:pt x="12016" y="3517"/>
                      <a:pt x="12043" y="3476"/>
                      <a:pt x="12070" y="3422"/>
                    </a:cubicBezTo>
                    <a:cubicBezTo>
                      <a:pt x="12124" y="3324"/>
                      <a:pt x="12168" y="3218"/>
                      <a:pt x="12209" y="3099"/>
                    </a:cubicBezTo>
                    <a:cubicBezTo>
                      <a:pt x="12257" y="2963"/>
                      <a:pt x="12281" y="2820"/>
                      <a:pt x="12298" y="2701"/>
                    </a:cubicBezTo>
                    <a:cubicBezTo>
                      <a:pt x="12311" y="2592"/>
                      <a:pt x="12322" y="2480"/>
                      <a:pt x="12328" y="2374"/>
                    </a:cubicBezTo>
                    <a:lnTo>
                      <a:pt x="12332" y="2368"/>
                    </a:lnTo>
                    <a:lnTo>
                      <a:pt x="12335" y="2313"/>
                    </a:lnTo>
                    <a:cubicBezTo>
                      <a:pt x="12346" y="2170"/>
                      <a:pt x="12352" y="2054"/>
                      <a:pt x="12355" y="1952"/>
                    </a:cubicBezTo>
                    <a:cubicBezTo>
                      <a:pt x="12355" y="1864"/>
                      <a:pt x="12355" y="1789"/>
                      <a:pt x="12352" y="1715"/>
                    </a:cubicBezTo>
                    <a:cubicBezTo>
                      <a:pt x="12349" y="1663"/>
                      <a:pt x="12346" y="1602"/>
                      <a:pt x="12339" y="1534"/>
                    </a:cubicBezTo>
                    <a:cubicBezTo>
                      <a:pt x="12332" y="1462"/>
                      <a:pt x="12325" y="1398"/>
                      <a:pt x="12315" y="1337"/>
                    </a:cubicBezTo>
                    <a:cubicBezTo>
                      <a:pt x="12305" y="1286"/>
                      <a:pt x="12294" y="1231"/>
                      <a:pt x="12278" y="1170"/>
                    </a:cubicBezTo>
                    <a:lnTo>
                      <a:pt x="12278" y="1167"/>
                    </a:lnTo>
                    <a:cubicBezTo>
                      <a:pt x="12261" y="1115"/>
                      <a:pt x="12244" y="1051"/>
                      <a:pt x="12230" y="990"/>
                    </a:cubicBezTo>
                    <a:cubicBezTo>
                      <a:pt x="12223" y="963"/>
                      <a:pt x="12217" y="936"/>
                      <a:pt x="12212" y="908"/>
                    </a:cubicBezTo>
                    <a:cubicBezTo>
                      <a:pt x="12206" y="878"/>
                      <a:pt x="12199" y="847"/>
                      <a:pt x="12192" y="820"/>
                    </a:cubicBezTo>
                    <a:cubicBezTo>
                      <a:pt x="12172" y="741"/>
                      <a:pt x="12155" y="680"/>
                      <a:pt x="12135" y="622"/>
                    </a:cubicBezTo>
                    <a:cubicBezTo>
                      <a:pt x="12118" y="575"/>
                      <a:pt x="12097" y="520"/>
                      <a:pt x="12066" y="452"/>
                    </a:cubicBezTo>
                    <a:cubicBezTo>
                      <a:pt x="12049" y="408"/>
                      <a:pt x="12033" y="367"/>
                      <a:pt x="12016" y="327"/>
                    </a:cubicBezTo>
                    <a:lnTo>
                      <a:pt x="11999" y="283"/>
                    </a:lnTo>
                    <a:lnTo>
                      <a:pt x="11985" y="255"/>
                    </a:lnTo>
                    <a:cubicBezTo>
                      <a:pt x="11968" y="217"/>
                      <a:pt x="11951" y="170"/>
                      <a:pt x="11927" y="129"/>
                    </a:cubicBezTo>
                    <a:cubicBezTo>
                      <a:pt x="11900" y="74"/>
                      <a:pt x="11856" y="10"/>
                      <a:pt x="11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" name="Google Shape;938;p27"/>
              <p:cNvSpPr/>
              <p:nvPr/>
            </p:nvSpPr>
            <p:spPr>
              <a:xfrm>
                <a:off x="1224709" y="1200163"/>
                <a:ext cx="116303" cy="48735"/>
              </a:xfrm>
              <a:custGeom>
                <a:avLst/>
                <a:gdLst/>
                <a:ahLst/>
                <a:cxnLst/>
                <a:rect l="l" t="t" r="r" b="b"/>
                <a:pathLst>
                  <a:path w="2501" h="1048" extrusionOk="0">
                    <a:moveTo>
                      <a:pt x="1937" y="0"/>
                    </a:moveTo>
                    <a:cubicBezTo>
                      <a:pt x="1868" y="0"/>
                      <a:pt x="1797" y="4"/>
                      <a:pt x="1728" y="11"/>
                    </a:cubicBezTo>
                    <a:cubicBezTo>
                      <a:pt x="1643" y="18"/>
                      <a:pt x="1562" y="28"/>
                      <a:pt x="1480" y="38"/>
                    </a:cubicBezTo>
                    <a:cubicBezTo>
                      <a:pt x="1375" y="49"/>
                      <a:pt x="1270" y="62"/>
                      <a:pt x="1164" y="79"/>
                    </a:cubicBezTo>
                    <a:cubicBezTo>
                      <a:pt x="1103" y="86"/>
                      <a:pt x="1045" y="96"/>
                      <a:pt x="984" y="107"/>
                    </a:cubicBezTo>
                    <a:cubicBezTo>
                      <a:pt x="929" y="116"/>
                      <a:pt x="878" y="133"/>
                      <a:pt x="824" y="151"/>
                    </a:cubicBezTo>
                    <a:cubicBezTo>
                      <a:pt x="814" y="154"/>
                      <a:pt x="803" y="157"/>
                      <a:pt x="794" y="164"/>
                    </a:cubicBezTo>
                    <a:cubicBezTo>
                      <a:pt x="759" y="184"/>
                      <a:pt x="722" y="201"/>
                      <a:pt x="692" y="229"/>
                    </a:cubicBezTo>
                    <a:cubicBezTo>
                      <a:pt x="687" y="229"/>
                      <a:pt x="687" y="232"/>
                      <a:pt x="684" y="232"/>
                    </a:cubicBezTo>
                    <a:cubicBezTo>
                      <a:pt x="678" y="235"/>
                      <a:pt x="671" y="239"/>
                      <a:pt x="664" y="242"/>
                    </a:cubicBezTo>
                    <a:cubicBezTo>
                      <a:pt x="599" y="259"/>
                      <a:pt x="538" y="283"/>
                      <a:pt x="477" y="303"/>
                    </a:cubicBezTo>
                    <a:cubicBezTo>
                      <a:pt x="453" y="314"/>
                      <a:pt x="426" y="324"/>
                      <a:pt x="398" y="334"/>
                    </a:cubicBezTo>
                    <a:cubicBezTo>
                      <a:pt x="385" y="341"/>
                      <a:pt x="371" y="347"/>
                      <a:pt x="361" y="355"/>
                    </a:cubicBezTo>
                    <a:cubicBezTo>
                      <a:pt x="290" y="385"/>
                      <a:pt x="232" y="426"/>
                      <a:pt x="181" y="484"/>
                    </a:cubicBezTo>
                    <a:cubicBezTo>
                      <a:pt x="177" y="487"/>
                      <a:pt x="174" y="494"/>
                      <a:pt x="171" y="498"/>
                    </a:cubicBezTo>
                    <a:cubicBezTo>
                      <a:pt x="161" y="504"/>
                      <a:pt x="154" y="507"/>
                      <a:pt x="144" y="515"/>
                    </a:cubicBezTo>
                    <a:cubicBezTo>
                      <a:pt x="89" y="542"/>
                      <a:pt x="48" y="576"/>
                      <a:pt x="25" y="633"/>
                    </a:cubicBezTo>
                    <a:cubicBezTo>
                      <a:pt x="1" y="691"/>
                      <a:pt x="4" y="752"/>
                      <a:pt x="28" y="810"/>
                    </a:cubicBezTo>
                    <a:cubicBezTo>
                      <a:pt x="51" y="862"/>
                      <a:pt x="92" y="906"/>
                      <a:pt x="147" y="926"/>
                    </a:cubicBezTo>
                    <a:cubicBezTo>
                      <a:pt x="164" y="933"/>
                      <a:pt x="185" y="939"/>
                      <a:pt x="205" y="943"/>
                    </a:cubicBezTo>
                    <a:cubicBezTo>
                      <a:pt x="243" y="977"/>
                      <a:pt x="283" y="1005"/>
                      <a:pt x="327" y="1021"/>
                    </a:cubicBezTo>
                    <a:cubicBezTo>
                      <a:pt x="385" y="1040"/>
                      <a:pt x="444" y="1048"/>
                      <a:pt x="503" y="1048"/>
                    </a:cubicBezTo>
                    <a:cubicBezTo>
                      <a:pt x="538" y="1048"/>
                      <a:pt x="572" y="1045"/>
                      <a:pt x="606" y="1041"/>
                    </a:cubicBezTo>
                    <a:cubicBezTo>
                      <a:pt x="671" y="1035"/>
                      <a:pt x="736" y="1025"/>
                      <a:pt x="800" y="1014"/>
                    </a:cubicBezTo>
                    <a:cubicBezTo>
                      <a:pt x="919" y="997"/>
                      <a:pt x="1038" y="970"/>
                      <a:pt x="1157" y="939"/>
                    </a:cubicBezTo>
                    <a:cubicBezTo>
                      <a:pt x="1279" y="912"/>
                      <a:pt x="1402" y="882"/>
                      <a:pt x="1524" y="851"/>
                    </a:cubicBezTo>
                    <a:cubicBezTo>
                      <a:pt x="1640" y="821"/>
                      <a:pt x="1759" y="793"/>
                      <a:pt x="1882" y="776"/>
                    </a:cubicBezTo>
                    <a:cubicBezTo>
                      <a:pt x="1937" y="766"/>
                      <a:pt x="1994" y="760"/>
                      <a:pt x="2052" y="752"/>
                    </a:cubicBezTo>
                    <a:cubicBezTo>
                      <a:pt x="2083" y="749"/>
                      <a:pt x="2116" y="746"/>
                      <a:pt x="2150" y="742"/>
                    </a:cubicBezTo>
                    <a:cubicBezTo>
                      <a:pt x="2252" y="729"/>
                      <a:pt x="2345" y="681"/>
                      <a:pt x="2406" y="600"/>
                    </a:cubicBezTo>
                    <a:cubicBezTo>
                      <a:pt x="2484" y="498"/>
                      <a:pt x="2501" y="361"/>
                      <a:pt x="2450" y="242"/>
                    </a:cubicBezTo>
                    <a:cubicBezTo>
                      <a:pt x="2436" y="212"/>
                      <a:pt x="2419" y="184"/>
                      <a:pt x="2399" y="160"/>
                    </a:cubicBezTo>
                    <a:cubicBezTo>
                      <a:pt x="2358" y="116"/>
                      <a:pt x="2300" y="62"/>
                      <a:pt x="2239" y="41"/>
                    </a:cubicBezTo>
                    <a:cubicBezTo>
                      <a:pt x="2181" y="21"/>
                      <a:pt x="2120" y="8"/>
                      <a:pt x="2055" y="4"/>
                    </a:cubicBezTo>
                    <a:cubicBezTo>
                      <a:pt x="2014" y="0"/>
                      <a:pt x="1977" y="0"/>
                      <a:pt x="1937" y="0"/>
                    </a:cubicBez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39" name="Google Shape;939;p27"/>
            <p:cNvSpPr/>
            <p:nvPr/>
          </p:nvSpPr>
          <p:spPr>
            <a:xfrm>
              <a:off x="1277535" y="1354648"/>
              <a:ext cx="214888" cy="355651"/>
            </a:xfrm>
            <a:custGeom>
              <a:avLst/>
              <a:gdLst/>
              <a:ahLst/>
              <a:cxnLst/>
              <a:rect l="l" t="t" r="r" b="b"/>
              <a:pathLst>
                <a:path w="4621" h="7648" extrusionOk="0">
                  <a:moveTo>
                    <a:pt x="184" y="0"/>
                  </a:moveTo>
                  <a:cubicBezTo>
                    <a:pt x="147" y="0"/>
                    <a:pt x="103" y="17"/>
                    <a:pt x="72" y="41"/>
                  </a:cubicBezTo>
                  <a:cubicBezTo>
                    <a:pt x="35" y="68"/>
                    <a:pt x="8" y="113"/>
                    <a:pt x="5" y="160"/>
                  </a:cubicBezTo>
                  <a:cubicBezTo>
                    <a:pt x="0" y="170"/>
                    <a:pt x="0" y="177"/>
                    <a:pt x="0" y="187"/>
                  </a:cubicBezTo>
                  <a:cubicBezTo>
                    <a:pt x="0" y="228"/>
                    <a:pt x="14" y="269"/>
                    <a:pt x="41" y="300"/>
                  </a:cubicBezTo>
                  <a:lnTo>
                    <a:pt x="58" y="317"/>
                  </a:lnTo>
                  <a:lnTo>
                    <a:pt x="76" y="333"/>
                  </a:lnTo>
                  <a:cubicBezTo>
                    <a:pt x="99" y="354"/>
                    <a:pt x="130" y="368"/>
                    <a:pt x="164" y="371"/>
                  </a:cubicBezTo>
                  <a:cubicBezTo>
                    <a:pt x="222" y="388"/>
                    <a:pt x="280" y="405"/>
                    <a:pt x="338" y="422"/>
                  </a:cubicBezTo>
                  <a:lnTo>
                    <a:pt x="341" y="426"/>
                  </a:lnTo>
                  <a:lnTo>
                    <a:pt x="402" y="443"/>
                  </a:lnTo>
                  <a:cubicBezTo>
                    <a:pt x="443" y="456"/>
                    <a:pt x="487" y="473"/>
                    <a:pt x="528" y="487"/>
                  </a:cubicBezTo>
                  <a:lnTo>
                    <a:pt x="531" y="490"/>
                  </a:lnTo>
                  <a:lnTo>
                    <a:pt x="535" y="490"/>
                  </a:lnTo>
                  <a:lnTo>
                    <a:pt x="545" y="493"/>
                  </a:lnTo>
                  <a:lnTo>
                    <a:pt x="552" y="497"/>
                  </a:lnTo>
                  <a:cubicBezTo>
                    <a:pt x="562" y="501"/>
                    <a:pt x="572" y="507"/>
                    <a:pt x="586" y="510"/>
                  </a:cubicBezTo>
                  <a:cubicBezTo>
                    <a:pt x="637" y="528"/>
                    <a:pt x="688" y="551"/>
                    <a:pt x="739" y="575"/>
                  </a:cubicBezTo>
                  <a:lnTo>
                    <a:pt x="766" y="589"/>
                  </a:lnTo>
                  <a:cubicBezTo>
                    <a:pt x="810" y="606"/>
                    <a:pt x="851" y="630"/>
                    <a:pt x="885" y="650"/>
                  </a:cubicBezTo>
                  <a:lnTo>
                    <a:pt x="916" y="664"/>
                  </a:lnTo>
                  <a:lnTo>
                    <a:pt x="923" y="667"/>
                  </a:lnTo>
                  <a:lnTo>
                    <a:pt x="926" y="670"/>
                  </a:lnTo>
                  <a:cubicBezTo>
                    <a:pt x="1014" y="725"/>
                    <a:pt x="1110" y="782"/>
                    <a:pt x="1195" y="844"/>
                  </a:cubicBezTo>
                  <a:lnTo>
                    <a:pt x="1225" y="868"/>
                  </a:lnTo>
                  <a:cubicBezTo>
                    <a:pt x="1317" y="936"/>
                    <a:pt x="1413" y="1007"/>
                    <a:pt x="1504" y="1085"/>
                  </a:cubicBezTo>
                  <a:cubicBezTo>
                    <a:pt x="1613" y="1174"/>
                    <a:pt x="1712" y="1262"/>
                    <a:pt x="1810" y="1351"/>
                  </a:cubicBezTo>
                  <a:cubicBezTo>
                    <a:pt x="1878" y="1415"/>
                    <a:pt x="1950" y="1480"/>
                    <a:pt x="2025" y="1551"/>
                  </a:cubicBezTo>
                  <a:cubicBezTo>
                    <a:pt x="2052" y="1578"/>
                    <a:pt x="2076" y="1603"/>
                    <a:pt x="2103" y="1626"/>
                  </a:cubicBezTo>
                  <a:cubicBezTo>
                    <a:pt x="2140" y="1664"/>
                    <a:pt x="2181" y="1701"/>
                    <a:pt x="2219" y="1742"/>
                  </a:cubicBezTo>
                  <a:lnTo>
                    <a:pt x="2229" y="1749"/>
                  </a:lnTo>
                  <a:lnTo>
                    <a:pt x="2277" y="1796"/>
                  </a:lnTo>
                  <a:lnTo>
                    <a:pt x="2368" y="1892"/>
                  </a:lnTo>
                  <a:cubicBezTo>
                    <a:pt x="2396" y="1925"/>
                    <a:pt x="2426" y="1960"/>
                    <a:pt x="2454" y="1991"/>
                  </a:cubicBezTo>
                  <a:lnTo>
                    <a:pt x="2457" y="1994"/>
                  </a:lnTo>
                  <a:cubicBezTo>
                    <a:pt x="2470" y="2007"/>
                    <a:pt x="2484" y="2024"/>
                    <a:pt x="2498" y="2041"/>
                  </a:cubicBezTo>
                  <a:cubicBezTo>
                    <a:pt x="2576" y="2129"/>
                    <a:pt x="2647" y="2222"/>
                    <a:pt x="2719" y="2313"/>
                  </a:cubicBezTo>
                  <a:lnTo>
                    <a:pt x="2722" y="2317"/>
                  </a:lnTo>
                  <a:lnTo>
                    <a:pt x="2722" y="2320"/>
                  </a:lnTo>
                  <a:lnTo>
                    <a:pt x="2726" y="2324"/>
                  </a:lnTo>
                  <a:lnTo>
                    <a:pt x="2732" y="2333"/>
                  </a:lnTo>
                  <a:cubicBezTo>
                    <a:pt x="2804" y="2422"/>
                    <a:pt x="2865" y="2517"/>
                    <a:pt x="2940" y="2627"/>
                  </a:cubicBezTo>
                  <a:lnTo>
                    <a:pt x="2960" y="2654"/>
                  </a:lnTo>
                  <a:lnTo>
                    <a:pt x="2960" y="2657"/>
                  </a:lnTo>
                  <a:cubicBezTo>
                    <a:pt x="3018" y="2746"/>
                    <a:pt x="3086" y="2844"/>
                    <a:pt x="3148" y="2943"/>
                  </a:cubicBezTo>
                  <a:lnTo>
                    <a:pt x="3215" y="3058"/>
                  </a:lnTo>
                  <a:lnTo>
                    <a:pt x="3242" y="3103"/>
                  </a:lnTo>
                  <a:cubicBezTo>
                    <a:pt x="3291" y="3184"/>
                    <a:pt x="3341" y="3276"/>
                    <a:pt x="3385" y="3368"/>
                  </a:cubicBezTo>
                  <a:lnTo>
                    <a:pt x="3399" y="3395"/>
                  </a:lnTo>
                  <a:lnTo>
                    <a:pt x="3413" y="3419"/>
                  </a:lnTo>
                  <a:lnTo>
                    <a:pt x="3416" y="3423"/>
                  </a:lnTo>
                  <a:cubicBezTo>
                    <a:pt x="3433" y="3463"/>
                    <a:pt x="3454" y="3501"/>
                    <a:pt x="3474" y="3542"/>
                  </a:cubicBezTo>
                  <a:cubicBezTo>
                    <a:pt x="3481" y="3562"/>
                    <a:pt x="3491" y="3583"/>
                    <a:pt x="3501" y="3599"/>
                  </a:cubicBezTo>
                  <a:cubicBezTo>
                    <a:pt x="3518" y="3636"/>
                    <a:pt x="3539" y="3681"/>
                    <a:pt x="3556" y="3721"/>
                  </a:cubicBezTo>
                  <a:cubicBezTo>
                    <a:pt x="3607" y="3844"/>
                    <a:pt x="3658" y="3970"/>
                    <a:pt x="3705" y="4096"/>
                  </a:cubicBezTo>
                  <a:cubicBezTo>
                    <a:pt x="3743" y="4195"/>
                    <a:pt x="3776" y="4300"/>
                    <a:pt x="3804" y="4392"/>
                  </a:cubicBezTo>
                  <a:lnTo>
                    <a:pt x="3804" y="4399"/>
                  </a:lnTo>
                  <a:lnTo>
                    <a:pt x="3807" y="4402"/>
                  </a:lnTo>
                  <a:lnTo>
                    <a:pt x="3821" y="4446"/>
                  </a:lnTo>
                  <a:lnTo>
                    <a:pt x="3821" y="4450"/>
                  </a:lnTo>
                  <a:lnTo>
                    <a:pt x="3821" y="4453"/>
                  </a:lnTo>
                  <a:cubicBezTo>
                    <a:pt x="3845" y="4542"/>
                    <a:pt x="3872" y="4640"/>
                    <a:pt x="3892" y="4735"/>
                  </a:cubicBezTo>
                  <a:cubicBezTo>
                    <a:pt x="3927" y="4889"/>
                    <a:pt x="3950" y="5015"/>
                    <a:pt x="3971" y="5130"/>
                  </a:cubicBezTo>
                  <a:cubicBezTo>
                    <a:pt x="3991" y="5246"/>
                    <a:pt x="3998" y="5368"/>
                    <a:pt x="4005" y="5487"/>
                  </a:cubicBezTo>
                  <a:lnTo>
                    <a:pt x="4008" y="5517"/>
                  </a:lnTo>
                  <a:cubicBezTo>
                    <a:pt x="4015" y="5637"/>
                    <a:pt x="4015" y="5759"/>
                    <a:pt x="4018" y="5875"/>
                  </a:cubicBezTo>
                  <a:lnTo>
                    <a:pt x="4018" y="5889"/>
                  </a:lnTo>
                  <a:lnTo>
                    <a:pt x="4018" y="5940"/>
                  </a:lnTo>
                  <a:lnTo>
                    <a:pt x="4018" y="5963"/>
                  </a:lnTo>
                  <a:cubicBezTo>
                    <a:pt x="4015" y="6059"/>
                    <a:pt x="4015" y="6167"/>
                    <a:pt x="3994" y="6273"/>
                  </a:cubicBezTo>
                  <a:cubicBezTo>
                    <a:pt x="3988" y="6321"/>
                    <a:pt x="3977" y="6371"/>
                    <a:pt x="3967" y="6423"/>
                  </a:cubicBezTo>
                  <a:cubicBezTo>
                    <a:pt x="3950" y="6494"/>
                    <a:pt x="3940" y="6562"/>
                    <a:pt x="3927" y="6630"/>
                  </a:cubicBezTo>
                  <a:cubicBezTo>
                    <a:pt x="3903" y="6767"/>
                    <a:pt x="3886" y="6878"/>
                    <a:pt x="3872" y="6980"/>
                  </a:cubicBezTo>
                  <a:lnTo>
                    <a:pt x="3872" y="7004"/>
                  </a:lnTo>
                  <a:lnTo>
                    <a:pt x="3869" y="7007"/>
                  </a:lnTo>
                  <a:lnTo>
                    <a:pt x="3869" y="7015"/>
                  </a:lnTo>
                  <a:lnTo>
                    <a:pt x="3869" y="7021"/>
                  </a:lnTo>
                  <a:cubicBezTo>
                    <a:pt x="3862" y="7069"/>
                    <a:pt x="3855" y="7117"/>
                    <a:pt x="3851" y="7164"/>
                  </a:cubicBezTo>
                  <a:cubicBezTo>
                    <a:pt x="3845" y="7208"/>
                    <a:pt x="3838" y="7256"/>
                    <a:pt x="3834" y="7290"/>
                  </a:cubicBezTo>
                  <a:lnTo>
                    <a:pt x="3834" y="7297"/>
                  </a:lnTo>
                  <a:lnTo>
                    <a:pt x="3831" y="7310"/>
                  </a:lnTo>
                  <a:lnTo>
                    <a:pt x="3828" y="7321"/>
                  </a:lnTo>
                  <a:cubicBezTo>
                    <a:pt x="3828" y="7334"/>
                    <a:pt x="3824" y="7345"/>
                    <a:pt x="3824" y="7358"/>
                  </a:cubicBezTo>
                  <a:cubicBezTo>
                    <a:pt x="3807" y="7470"/>
                    <a:pt x="3872" y="7583"/>
                    <a:pt x="3977" y="7627"/>
                  </a:cubicBezTo>
                  <a:cubicBezTo>
                    <a:pt x="4011" y="7640"/>
                    <a:pt x="4042" y="7647"/>
                    <a:pt x="4076" y="7647"/>
                  </a:cubicBezTo>
                  <a:cubicBezTo>
                    <a:pt x="4110" y="7647"/>
                    <a:pt x="4144" y="7640"/>
                    <a:pt x="4178" y="7627"/>
                  </a:cubicBezTo>
                  <a:cubicBezTo>
                    <a:pt x="4229" y="7603"/>
                    <a:pt x="4291" y="7552"/>
                    <a:pt x="4314" y="7487"/>
                  </a:cubicBezTo>
                  <a:cubicBezTo>
                    <a:pt x="4324" y="7456"/>
                    <a:pt x="4335" y="7423"/>
                    <a:pt x="4352" y="7385"/>
                  </a:cubicBezTo>
                  <a:cubicBezTo>
                    <a:pt x="4358" y="7372"/>
                    <a:pt x="4362" y="7358"/>
                    <a:pt x="4372" y="7345"/>
                  </a:cubicBezTo>
                  <a:cubicBezTo>
                    <a:pt x="4379" y="7331"/>
                    <a:pt x="4385" y="7321"/>
                    <a:pt x="4389" y="7307"/>
                  </a:cubicBezTo>
                  <a:cubicBezTo>
                    <a:pt x="4426" y="7225"/>
                    <a:pt x="4447" y="7137"/>
                    <a:pt x="4467" y="7052"/>
                  </a:cubicBezTo>
                  <a:cubicBezTo>
                    <a:pt x="4491" y="6960"/>
                    <a:pt x="4508" y="6861"/>
                    <a:pt x="4522" y="6783"/>
                  </a:cubicBezTo>
                  <a:cubicBezTo>
                    <a:pt x="4525" y="6753"/>
                    <a:pt x="4531" y="6718"/>
                    <a:pt x="4539" y="6688"/>
                  </a:cubicBezTo>
                  <a:cubicBezTo>
                    <a:pt x="4545" y="6651"/>
                    <a:pt x="4552" y="6613"/>
                    <a:pt x="4559" y="6579"/>
                  </a:cubicBezTo>
                  <a:lnTo>
                    <a:pt x="4563" y="6562"/>
                  </a:lnTo>
                  <a:lnTo>
                    <a:pt x="4563" y="6555"/>
                  </a:lnTo>
                  <a:cubicBezTo>
                    <a:pt x="4566" y="6542"/>
                    <a:pt x="4569" y="6525"/>
                    <a:pt x="4569" y="6508"/>
                  </a:cubicBezTo>
                  <a:cubicBezTo>
                    <a:pt x="4572" y="6497"/>
                    <a:pt x="4576" y="6484"/>
                    <a:pt x="4576" y="6473"/>
                  </a:cubicBezTo>
                  <a:lnTo>
                    <a:pt x="4580" y="6460"/>
                  </a:lnTo>
                  <a:lnTo>
                    <a:pt x="4583" y="6453"/>
                  </a:lnTo>
                  <a:cubicBezTo>
                    <a:pt x="4589" y="6409"/>
                    <a:pt x="4600" y="6365"/>
                    <a:pt x="4603" y="6318"/>
                  </a:cubicBezTo>
                  <a:lnTo>
                    <a:pt x="4607" y="6307"/>
                  </a:lnTo>
                  <a:lnTo>
                    <a:pt x="4613" y="6219"/>
                  </a:lnTo>
                  <a:cubicBezTo>
                    <a:pt x="4617" y="6202"/>
                    <a:pt x="4617" y="6181"/>
                    <a:pt x="4617" y="6154"/>
                  </a:cubicBezTo>
                  <a:lnTo>
                    <a:pt x="4617" y="6123"/>
                  </a:lnTo>
                  <a:cubicBezTo>
                    <a:pt x="4620" y="6042"/>
                    <a:pt x="4617" y="5957"/>
                    <a:pt x="4617" y="5864"/>
                  </a:cubicBezTo>
                  <a:cubicBezTo>
                    <a:pt x="4613" y="5555"/>
                    <a:pt x="4600" y="5321"/>
                    <a:pt x="4572" y="5099"/>
                  </a:cubicBezTo>
                  <a:cubicBezTo>
                    <a:pt x="4566" y="5055"/>
                    <a:pt x="4559" y="5011"/>
                    <a:pt x="4549" y="4974"/>
                  </a:cubicBezTo>
                  <a:lnTo>
                    <a:pt x="4549" y="4963"/>
                  </a:lnTo>
                  <a:lnTo>
                    <a:pt x="4545" y="4957"/>
                  </a:lnTo>
                  <a:cubicBezTo>
                    <a:pt x="4545" y="4950"/>
                    <a:pt x="4542" y="4939"/>
                    <a:pt x="4542" y="4930"/>
                  </a:cubicBezTo>
                  <a:lnTo>
                    <a:pt x="4539" y="4926"/>
                  </a:lnTo>
                  <a:cubicBezTo>
                    <a:pt x="4525" y="4861"/>
                    <a:pt x="4515" y="4800"/>
                    <a:pt x="4498" y="4735"/>
                  </a:cubicBezTo>
                  <a:cubicBezTo>
                    <a:pt x="4467" y="4592"/>
                    <a:pt x="4429" y="4450"/>
                    <a:pt x="4382" y="4283"/>
                  </a:cubicBezTo>
                  <a:cubicBezTo>
                    <a:pt x="4304" y="4011"/>
                    <a:pt x="4195" y="3752"/>
                    <a:pt x="4110" y="3555"/>
                  </a:cubicBezTo>
                  <a:cubicBezTo>
                    <a:pt x="4062" y="3443"/>
                    <a:pt x="4008" y="3338"/>
                    <a:pt x="3947" y="3218"/>
                  </a:cubicBezTo>
                  <a:cubicBezTo>
                    <a:pt x="3878" y="3089"/>
                    <a:pt x="3807" y="2956"/>
                    <a:pt x="3722" y="2820"/>
                  </a:cubicBezTo>
                  <a:cubicBezTo>
                    <a:pt x="3586" y="2596"/>
                    <a:pt x="3464" y="2395"/>
                    <a:pt x="3324" y="2205"/>
                  </a:cubicBezTo>
                  <a:lnTo>
                    <a:pt x="3263" y="2120"/>
                  </a:lnTo>
                  <a:lnTo>
                    <a:pt x="3202" y="2035"/>
                  </a:lnTo>
                  <a:cubicBezTo>
                    <a:pt x="3175" y="2000"/>
                    <a:pt x="3148" y="1966"/>
                    <a:pt x="3120" y="1933"/>
                  </a:cubicBezTo>
                  <a:lnTo>
                    <a:pt x="3117" y="1929"/>
                  </a:lnTo>
                  <a:lnTo>
                    <a:pt x="3110" y="1922"/>
                  </a:lnTo>
                  <a:cubicBezTo>
                    <a:pt x="3096" y="1909"/>
                    <a:pt x="3086" y="1892"/>
                    <a:pt x="3073" y="1878"/>
                  </a:cubicBezTo>
                  <a:cubicBezTo>
                    <a:pt x="3001" y="1790"/>
                    <a:pt x="2919" y="1708"/>
                    <a:pt x="2845" y="1626"/>
                  </a:cubicBezTo>
                  <a:lnTo>
                    <a:pt x="2811" y="1589"/>
                  </a:lnTo>
                  <a:cubicBezTo>
                    <a:pt x="2726" y="1501"/>
                    <a:pt x="2627" y="1409"/>
                    <a:pt x="2495" y="1297"/>
                  </a:cubicBezTo>
                  <a:cubicBezTo>
                    <a:pt x="2402" y="1215"/>
                    <a:pt x="2307" y="1133"/>
                    <a:pt x="2212" y="1058"/>
                  </a:cubicBezTo>
                  <a:lnTo>
                    <a:pt x="2201" y="1048"/>
                  </a:lnTo>
                  <a:lnTo>
                    <a:pt x="2198" y="1048"/>
                  </a:lnTo>
                  <a:lnTo>
                    <a:pt x="2195" y="1044"/>
                  </a:lnTo>
                  <a:cubicBezTo>
                    <a:pt x="2107" y="973"/>
                    <a:pt x="2011" y="895"/>
                    <a:pt x="1912" y="823"/>
                  </a:cubicBezTo>
                  <a:lnTo>
                    <a:pt x="1865" y="790"/>
                  </a:lnTo>
                  <a:cubicBezTo>
                    <a:pt x="1780" y="725"/>
                    <a:pt x="1688" y="657"/>
                    <a:pt x="1592" y="595"/>
                  </a:cubicBezTo>
                  <a:lnTo>
                    <a:pt x="1511" y="541"/>
                  </a:lnTo>
                  <a:lnTo>
                    <a:pt x="1433" y="490"/>
                  </a:lnTo>
                  <a:cubicBezTo>
                    <a:pt x="1392" y="463"/>
                    <a:pt x="1348" y="439"/>
                    <a:pt x="1307" y="419"/>
                  </a:cubicBezTo>
                  <a:lnTo>
                    <a:pt x="1303" y="415"/>
                  </a:lnTo>
                  <a:cubicBezTo>
                    <a:pt x="1283" y="405"/>
                    <a:pt x="1263" y="391"/>
                    <a:pt x="1242" y="381"/>
                  </a:cubicBezTo>
                  <a:cubicBezTo>
                    <a:pt x="1154" y="330"/>
                    <a:pt x="1059" y="289"/>
                    <a:pt x="977" y="248"/>
                  </a:cubicBezTo>
                  <a:lnTo>
                    <a:pt x="943" y="235"/>
                  </a:lnTo>
                  <a:cubicBezTo>
                    <a:pt x="906" y="218"/>
                    <a:pt x="872" y="208"/>
                    <a:pt x="834" y="195"/>
                  </a:cubicBezTo>
                  <a:lnTo>
                    <a:pt x="827" y="190"/>
                  </a:lnTo>
                  <a:cubicBezTo>
                    <a:pt x="814" y="187"/>
                    <a:pt x="796" y="181"/>
                    <a:pt x="783" y="174"/>
                  </a:cubicBezTo>
                  <a:cubicBezTo>
                    <a:pt x="746" y="160"/>
                    <a:pt x="708" y="150"/>
                    <a:pt x="671" y="137"/>
                  </a:cubicBezTo>
                  <a:cubicBezTo>
                    <a:pt x="654" y="133"/>
                    <a:pt x="637" y="126"/>
                    <a:pt x="617" y="119"/>
                  </a:cubicBezTo>
                  <a:cubicBezTo>
                    <a:pt x="487" y="75"/>
                    <a:pt x="352" y="38"/>
                    <a:pt x="218" y="3"/>
                  </a:cubicBezTo>
                  <a:lnTo>
                    <a:pt x="212" y="3"/>
                  </a:lnTo>
                  <a:cubicBezTo>
                    <a:pt x="205" y="0"/>
                    <a:pt x="195" y="0"/>
                    <a:pt x="184" y="0"/>
                  </a:cubicBezTo>
                  <a:close/>
                </a:path>
              </a:pathLst>
            </a:custGeom>
            <a:solidFill>
              <a:srgbClr val="F7D3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27"/>
            <p:cNvSpPr/>
            <p:nvPr/>
          </p:nvSpPr>
          <p:spPr>
            <a:xfrm>
              <a:off x="1152119" y="1541169"/>
              <a:ext cx="75799" cy="37202"/>
            </a:xfrm>
            <a:custGeom>
              <a:avLst/>
              <a:gdLst/>
              <a:ahLst/>
              <a:cxnLst/>
              <a:rect l="l" t="t" r="r" b="b"/>
              <a:pathLst>
                <a:path w="1630" h="800" extrusionOk="0">
                  <a:moveTo>
                    <a:pt x="1460" y="0"/>
                  </a:moveTo>
                  <a:cubicBezTo>
                    <a:pt x="1429" y="0"/>
                    <a:pt x="1399" y="10"/>
                    <a:pt x="1375" y="30"/>
                  </a:cubicBezTo>
                  <a:cubicBezTo>
                    <a:pt x="1364" y="41"/>
                    <a:pt x="1350" y="54"/>
                    <a:pt x="1337" y="65"/>
                  </a:cubicBezTo>
                  <a:lnTo>
                    <a:pt x="1334" y="68"/>
                  </a:lnTo>
                  <a:cubicBezTo>
                    <a:pt x="1306" y="92"/>
                    <a:pt x="1279" y="115"/>
                    <a:pt x="1256" y="136"/>
                  </a:cubicBezTo>
                  <a:cubicBezTo>
                    <a:pt x="1225" y="163"/>
                    <a:pt x="1191" y="187"/>
                    <a:pt x="1157" y="208"/>
                  </a:cubicBezTo>
                  <a:lnTo>
                    <a:pt x="1143" y="217"/>
                  </a:lnTo>
                  <a:cubicBezTo>
                    <a:pt x="1065" y="275"/>
                    <a:pt x="980" y="333"/>
                    <a:pt x="878" y="398"/>
                  </a:cubicBezTo>
                  <a:cubicBezTo>
                    <a:pt x="813" y="435"/>
                    <a:pt x="755" y="462"/>
                    <a:pt x="697" y="479"/>
                  </a:cubicBezTo>
                  <a:cubicBezTo>
                    <a:pt x="620" y="500"/>
                    <a:pt x="538" y="520"/>
                    <a:pt x="456" y="524"/>
                  </a:cubicBezTo>
                  <a:cubicBezTo>
                    <a:pt x="402" y="520"/>
                    <a:pt x="341" y="514"/>
                    <a:pt x="279" y="497"/>
                  </a:cubicBezTo>
                  <a:cubicBezTo>
                    <a:pt x="248" y="490"/>
                    <a:pt x="221" y="483"/>
                    <a:pt x="194" y="473"/>
                  </a:cubicBezTo>
                  <a:cubicBezTo>
                    <a:pt x="171" y="466"/>
                    <a:pt x="154" y="462"/>
                    <a:pt x="136" y="462"/>
                  </a:cubicBezTo>
                  <a:cubicBezTo>
                    <a:pt x="119" y="462"/>
                    <a:pt x="102" y="466"/>
                    <a:pt x="85" y="476"/>
                  </a:cubicBezTo>
                  <a:cubicBezTo>
                    <a:pt x="55" y="490"/>
                    <a:pt x="28" y="517"/>
                    <a:pt x="14" y="547"/>
                  </a:cubicBezTo>
                  <a:cubicBezTo>
                    <a:pt x="0" y="581"/>
                    <a:pt x="0" y="622"/>
                    <a:pt x="14" y="657"/>
                  </a:cubicBezTo>
                  <a:cubicBezTo>
                    <a:pt x="28" y="684"/>
                    <a:pt x="55" y="718"/>
                    <a:pt x="89" y="728"/>
                  </a:cubicBezTo>
                  <a:cubicBezTo>
                    <a:pt x="201" y="762"/>
                    <a:pt x="317" y="796"/>
                    <a:pt x="439" y="799"/>
                  </a:cubicBezTo>
                  <a:lnTo>
                    <a:pt x="460" y="799"/>
                  </a:lnTo>
                  <a:cubicBezTo>
                    <a:pt x="554" y="799"/>
                    <a:pt x="650" y="782"/>
                    <a:pt x="728" y="765"/>
                  </a:cubicBezTo>
                  <a:cubicBezTo>
                    <a:pt x="766" y="759"/>
                    <a:pt x="807" y="748"/>
                    <a:pt x="854" y="735"/>
                  </a:cubicBezTo>
                  <a:cubicBezTo>
                    <a:pt x="912" y="718"/>
                    <a:pt x="967" y="687"/>
                    <a:pt x="1017" y="657"/>
                  </a:cubicBezTo>
                  <a:lnTo>
                    <a:pt x="1021" y="657"/>
                  </a:lnTo>
                  <a:cubicBezTo>
                    <a:pt x="1061" y="633"/>
                    <a:pt x="1102" y="608"/>
                    <a:pt x="1157" y="575"/>
                  </a:cubicBezTo>
                  <a:cubicBezTo>
                    <a:pt x="1239" y="520"/>
                    <a:pt x="1314" y="473"/>
                    <a:pt x="1385" y="425"/>
                  </a:cubicBezTo>
                  <a:cubicBezTo>
                    <a:pt x="1473" y="364"/>
                    <a:pt x="1565" y="299"/>
                    <a:pt x="1603" y="204"/>
                  </a:cubicBezTo>
                  <a:cubicBezTo>
                    <a:pt x="1630" y="143"/>
                    <a:pt x="1609" y="68"/>
                    <a:pt x="1555" y="30"/>
                  </a:cubicBezTo>
                  <a:cubicBezTo>
                    <a:pt x="1531" y="10"/>
                    <a:pt x="1497" y="0"/>
                    <a:pt x="1463" y="0"/>
                  </a:cubicBezTo>
                  <a:close/>
                </a:path>
              </a:pathLst>
            </a:custGeom>
            <a:solidFill>
              <a:srgbClr val="F7D3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27"/>
            <p:cNvSpPr/>
            <p:nvPr/>
          </p:nvSpPr>
          <p:spPr>
            <a:xfrm>
              <a:off x="1408718" y="1736199"/>
              <a:ext cx="38923" cy="38132"/>
            </a:xfrm>
            <a:custGeom>
              <a:avLst/>
              <a:gdLst/>
              <a:ahLst/>
              <a:cxnLst/>
              <a:rect l="l" t="t" r="r" b="b"/>
              <a:pathLst>
                <a:path w="837" h="820" extrusionOk="0">
                  <a:moveTo>
                    <a:pt x="357" y="0"/>
                  </a:moveTo>
                  <a:cubicBezTo>
                    <a:pt x="286" y="11"/>
                    <a:pt x="217" y="38"/>
                    <a:pt x="159" y="85"/>
                  </a:cubicBezTo>
                  <a:cubicBezTo>
                    <a:pt x="74" y="149"/>
                    <a:pt x="16" y="248"/>
                    <a:pt x="3" y="354"/>
                  </a:cubicBezTo>
                  <a:cubicBezTo>
                    <a:pt x="0" y="374"/>
                    <a:pt x="0" y="391"/>
                    <a:pt x="0" y="412"/>
                  </a:cubicBezTo>
                  <a:cubicBezTo>
                    <a:pt x="0" y="504"/>
                    <a:pt x="30" y="595"/>
                    <a:pt x="88" y="667"/>
                  </a:cubicBezTo>
                  <a:lnTo>
                    <a:pt x="126" y="701"/>
                  </a:lnTo>
                  <a:lnTo>
                    <a:pt x="163" y="738"/>
                  </a:lnTo>
                  <a:cubicBezTo>
                    <a:pt x="221" y="782"/>
                    <a:pt x="286" y="810"/>
                    <a:pt x="357" y="820"/>
                  </a:cubicBezTo>
                  <a:lnTo>
                    <a:pt x="470" y="820"/>
                  </a:lnTo>
                  <a:cubicBezTo>
                    <a:pt x="544" y="810"/>
                    <a:pt x="608" y="782"/>
                    <a:pt x="666" y="738"/>
                  </a:cubicBezTo>
                  <a:cubicBezTo>
                    <a:pt x="751" y="670"/>
                    <a:pt x="809" y="572"/>
                    <a:pt x="823" y="466"/>
                  </a:cubicBezTo>
                  <a:cubicBezTo>
                    <a:pt x="837" y="358"/>
                    <a:pt x="809" y="242"/>
                    <a:pt x="738" y="157"/>
                  </a:cubicBezTo>
                  <a:lnTo>
                    <a:pt x="701" y="119"/>
                  </a:lnTo>
                  <a:lnTo>
                    <a:pt x="663" y="82"/>
                  </a:lnTo>
                  <a:cubicBezTo>
                    <a:pt x="605" y="38"/>
                    <a:pt x="541" y="11"/>
                    <a:pt x="470" y="0"/>
                  </a:cubicBezTo>
                  <a:close/>
                </a:path>
              </a:pathLst>
            </a:custGeom>
            <a:solidFill>
              <a:srgbClr val="F7D3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27"/>
            <p:cNvSpPr/>
            <p:nvPr/>
          </p:nvSpPr>
          <p:spPr>
            <a:xfrm>
              <a:off x="1277535" y="1354648"/>
              <a:ext cx="214888" cy="355651"/>
            </a:xfrm>
            <a:custGeom>
              <a:avLst/>
              <a:gdLst/>
              <a:ahLst/>
              <a:cxnLst/>
              <a:rect l="l" t="t" r="r" b="b"/>
              <a:pathLst>
                <a:path w="4621" h="7648" extrusionOk="0">
                  <a:moveTo>
                    <a:pt x="184" y="0"/>
                  </a:moveTo>
                  <a:cubicBezTo>
                    <a:pt x="147" y="0"/>
                    <a:pt x="103" y="17"/>
                    <a:pt x="72" y="41"/>
                  </a:cubicBezTo>
                  <a:cubicBezTo>
                    <a:pt x="35" y="68"/>
                    <a:pt x="8" y="113"/>
                    <a:pt x="5" y="160"/>
                  </a:cubicBezTo>
                  <a:cubicBezTo>
                    <a:pt x="0" y="170"/>
                    <a:pt x="0" y="177"/>
                    <a:pt x="0" y="187"/>
                  </a:cubicBezTo>
                  <a:cubicBezTo>
                    <a:pt x="0" y="228"/>
                    <a:pt x="14" y="269"/>
                    <a:pt x="41" y="300"/>
                  </a:cubicBezTo>
                  <a:lnTo>
                    <a:pt x="58" y="317"/>
                  </a:lnTo>
                  <a:lnTo>
                    <a:pt x="76" y="333"/>
                  </a:lnTo>
                  <a:cubicBezTo>
                    <a:pt x="99" y="354"/>
                    <a:pt x="130" y="368"/>
                    <a:pt x="164" y="371"/>
                  </a:cubicBezTo>
                  <a:cubicBezTo>
                    <a:pt x="222" y="388"/>
                    <a:pt x="280" y="405"/>
                    <a:pt x="338" y="422"/>
                  </a:cubicBezTo>
                  <a:lnTo>
                    <a:pt x="341" y="426"/>
                  </a:lnTo>
                  <a:lnTo>
                    <a:pt x="402" y="443"/>
                  </a:lnTo>
                  <a:cubicBezTo>
                    <a:pt x="443" y="456"/>
                    <a:pt x="487" y="473"/>
                    <a:pt x="528" y="487"/>
                  </a:cubicBezTo>
                  <a:lnTo>
                    <a:pt x="531" y="490"/>
                  </a:lnTo>
                  <a:lnTo>
                    <a:pt x="535" y="490"/>
                  </a:lnTo>
                  <a:lnTo>
                    <a:pt x="545" y="493"/>
                  </a:lnTo>
                  <a:lnTo>
                    <a:pt x="552" y="497"/>
                  </a:lnTo>
                  <a:cubicBezTo>
                    <a:pt x="562" y="501"/>
                    <a:pt x="572" y="507"/>
                    <a:pt x="586" y="510"/>
                  </a:cubicBezTo>
                  <a:cubicBezTo>
                    <a:pt x="637" y="528"/>
                    <a:pt x="688" y="551"/>
                    <a:pt x="739" y="575"/>
                  </a:cubicBezTo>
                  <a:lnTo>
                    <a:pt x="766" y="589"/>
                  </a:lnTo>
                  <a:cubicBezTo>
                    <a:pt x="810" y="606"/>
                    <a:pt x="851" y="630"/>
                    <a:pt x="885" y="650"/>
                  </a:cubicBezTo>
                  <a:lnTo>
                    <a:pt x="916" y="664"/>
                  </a:lnTo>
                  <a:lnTo>
                    <a:pt x="923" y="667"/>
                  </a:lnTo>
                  <a:lnTo>
                    <a:pt x="926" y="670"/>
                  </a:lnTo>
                  <a:cubicBezTo>
                    <a:pt x="1014" y="725"/>
                    <a:pt x="1110" y="782"/>
                    <a:pt x="1195" y="844"/>
                  </a:cubicBezTo>
                  <a:lnTo>
                    <a:pt x="1225" y="868"/>
                  </a:lnTo>
                  <a:cubicBezTo>
                    <a:pt x="1317" y="936"/>
                    <a:pt x="1413" y="1007"/>
                    <a:pt x="1504" y="1085"/>
                  </a:cubicBezTo>
                  <a:cubicBezTo>
                    <a:pt x="1613" y="1174"/>
                    <a:pt x="1712" y="1262"/>
                    <a:pt x="1810" y="1351"/>
                  </a:cubicBezTo>
                  <a:cubicBezTo>
                    <a:pt x="1878" y="1415"/>
                    <a:pt x="1950" y="1480"/>
                    <a:pt x="2025" y="1551"/>
                  </a:cubicBezTo>
                  <a:cubicBezTo>
                    <a:pt x="2052" y="1578"/>
                    <a:pt x="2076" y="1603"/>
                    <a:pt x="2103" y="1626"/>
                  </a:cubicBezTo>
                  <a:cubicBezTo>
                    <a:pt x="2140" y="1664"/>
                    <a:pt x="2181" y="1701"/>
                    <a:pt x="2219" y="1742"/>
                  </a:cubicBezTo>
                  <a:lnTo>
                    <a:pt x="2229" y="1749"/>
                  </a:lnTo>
                  <a:lnTo>
                    <a:pt x="2277" y="1796"/>
                  </a:lnTo>
                  <a:lnTo>
                    <a:pt x="2368" y="1892"/>
                  </a:lnTo>
                  <a:cubicBezTo>
                    <a:pt x="2396" y="1925"/>
                    <a:pt x="2426" y="1960"/>
                    <a:pt x="2454" y="1991"/>
                  </a:cubicBezTo>
                  <a:lnTo>
                    <a:pt x="2457" y="1994"/>
                  </a:lnTo>
                  <a:cubicBezTo>
                    <a:pt x="2470" y="2007"/>
                    <a:pt x="2484" y="2024"/>
                    <a:pt x="2498" y="2041"/>
                  </a:cubicBezTo>
                  <a:cubicBezTo>
                    <a:pt x="2576" y="2129"/>
                    <a:pt x="2647" y="2222"/>
                    <a:pt x="2719" y="2313"/>
                  </a:cubicBezTo>
                  <a:lnTo>
                    <a:pt x="2722" y="2317"/>
                  </a:lnTo>
                  <a:lnTo>
                    <a:pt x="2722" y="2320"/>
                  </a:lnTo>
                  <a:lnTo>
                    <a:pt x="2726" y="2324"/>
                  </a:lnTo>
                  <a:lnTo>
                    <a:pt x="2732" y="2333"/>
                  </a:lnTo>
                  <a:cubicBezTo>
                    <a:pt x="2804" y="2422"/>
                    <a:pt x="2865" y="2517"/>
                    <a:pt x="2940" y="2627"/>
                  </a:cubicBezTo>
                  <a:lnTo>
                    <a:pt x="2960" y="2654"/>
                  </a:lnTo>
                  <a:lnTo>
                    <a:pt x="2960" y="2657"/>
                  </a:lnTo>
                  <a:cubicBezTo>
                    <a:pt x="3018" y="2746"/>
                    <a:pt x="3086" y="2844"/>
                    <a:pt x="3148" y="2943"/>
                  </a:cubicBezTo>
                  <a:lnTo>
                    <a:pt x="3215" y="3058"/>
                  </a:lnTo>
                  <a:lnTo>
                    <a:pt x="3242" y="3103"/>
                  </a:lnTo>
                  <a:cubicBezTo>
                    <a:pt x="3291" y="3184"/>
                    <a:pt x="3341" y="3276"/>
                    <a:pt x="3385" y="3368"/>
                  </a:cubicBezTo>
                  <a:lnTo>
                    <a:pt x="3399" y="3395"/>
                  </a:lnTo>
                  <a:lnTo>
                    <a:pt x="3413" y="3419"/>
                  </a:lnTo>
                  <a:lnTo>
                    <a:pt x="3416" y="3423"/>
                  </a:lnTo>
                  <a:cubicBezTo>
                    <a:pt x="3433" y="3463"/>
                    <a:pt x="3454" y="3501"/>
                    <a:pt x="3474" y="3542"/>
                  </a:cubicBezTo>
                  <a:cubicBezTo>
                    <a:pt x="3481" y="3562"/>
                    <a:pt x="3491" y="3583"/>
                    <a:pt x="3501" y="3599"/>
                  </a:cubicBezTo>
                  <a:cubicBezTo>
                    <a:pt x="3518" y="3636"/>
                    <a:pt x="3539" y="3681"/>
                    <a:pt x="3556" y="3721"/>
                  </a:cubicBezTo>
                  <a:cubicBezTo>
                    <a:pt x="3607" y="3844"/>
                    <a:pt x="3658" y="3970"/>
                    <a:pt x="3705" y="4096"/>
                  </a:cubicBezTo>
                  <a:cubicBezTo>
                    <a:pt x="3743" y="4195"/>
                    <a:pt x="3776" y="4300"/>
                    <a:pt x="3804" y="4392"/>
                  </a:cubicBezTo>
                  <a:lnTo>
                    <a:pt x="3804" y="4399"/>
                  </a:lnTo>
                  <a:lnTo>
                    <a:pt x="3807" y="4402"/>
                  </a:lnTo>
                  <a:lnTo>
                    <a:pt x="3821" y="4446"/>
                  </a:lnTo>
                  <a:lnTo>
                    <a:pt x="3821" y="4450"/>
                  </a:lnTo>
                  <a:lnTo>
                    <a:pt x="3821" y="4453"/>
                  </a:lnTo>
                  <a:cubicBezTo>
                    <a:pt x="3845" y="4542"/>
                    <a:pt x="3872" y="4640"/>
                    <a:pt x="3892" y="4735"/>
                  </a:cubicBezTo>
                  <a:cubicBezTo>
                    <a:pt x="3927" y="4889"/>
                    <a:pt x="3950" y="5015"/>
                    <a:pt x="3971" y="5130"/>
                  </a:cubicBezTo>
                  <a:cubicBezTo>
                    <a:pt x="3991" y="5246"/>
                    <a:pt x="3998" y="5368"/>
                    <a:pt x="4005" y="5487"/>
                  </a:cubicBezTo>
                  <a:lnTo>
                    <a:pt x="4008" y="5517"/>
                  </a:lnTo>
                  <a:cubicBezTo>
                    <a:pt x="4015" y="5637"/>
                    <a:pt x="4015" y="5759"/>
                    <a:pt x="4018" y="5875"/>
                  </a:cubicBezTo>
                  <a:lnTo>
                    <a:pt x="4018" y="5889"/>
                  </a:lnTo>
                  <a:lnTo>
                    <a:pt x="4018" y="5940"/>
                  </a:lnTo>
                  <a:lnTo>
                    <a:pt x="4018" y="5963"/>
                  </a:lnTo>
                  <a:cubicBezTo>
                    <a:pt x="4015" y="6059"/>
                    <a:pt x="4015" y="6167"/>
                    <a:pt x="3994" y="6273"/>
                  </a:cubicBezTo>
                  <a:cubicBezTo>
                    <a:pt x="3988" y="6321"/>
                    <a:pt x="3977" y="6371"/>
                    <a:pt x="3967" y="6423"/>
                  </a:cubicBezTo>
                  <a:cubicBezTo>
                    <a:pt x="3950" y="6494"/>
                    <a:pt x="3940" y="6562"/>
                    <a:pt x="3927" y="6630"/>
                  </a:cubicBezTo>
                  <a:cubicBezTo>
                    <a:pt x="3903" y="6767"/>
                    <a:pt x="3886" y="6878"/>
                    <a:pt x="3872" y="6980"/>
                  </a:cubicBezTo>
                  <a:lnTo>
                    <a:pt x="3872" y="7004"/>
                  </a:lnTo>
                  <a:lnTo>
                    <a:pt x="3869" y="7007"/>
                  </a:lnTo>
                  <a:lnTo>
                    <a:pt x="3869" y="7015"/>
                  </a:lnTo>
                  <a:lnTo>
                    <a:pt x="3869" y="7021"/>
                  </a:lnTo>
                  <a:cubicBezTo>
                    <a:pt x="3862" y="7069"/>
                    <a:pt x="3855" y="7117"/>
                    <a:pt x="3851" y="7164"/>
                  </a:cubicBezTo>
                  <a:cubicBezTo>
                    <a:pt x="3845" y="7208"/>
                    <a:pt x="3838" y="7256"/>
                    <a:pt x="3834" y="7290"/>
                  </a:cubicBezTo>
                  <a:lnTo>
                    <a:pt x="3834" y="7297"/>
                  </a:lnTo>
                  <a:lnTo>
                    <a:pt x="3831" y="7310"/>
                  </a:lnTo>
                  <a:lnTo>
                    <a:pt x="3828" y="7321"/>
                  </a:lnTo>
                  <a:cubicBezTo>
                    <a:pt x="3828" y="7334"/>
                    <a:pt x="3824" y="7345"/>
                    <a:pt x="3824" y="7358"/>
                  </a:cubicBezTo>
                  <a:cubicBezTo>
                    <a:pt x="3807" y="7470"/>
                    <a:pt x="3872" y="7583"/>
                    <a:pt x="3977" y="7627"/>
                  </a:cubicBezTo>
                  <a:cubicBezTo>
                    <a:pt x="4011" y="7640"/>
                    <a:pt x="4042" y="7647"/>
                    <a:pt x="4076" y="7647"/>
                  </a:cubicBezTo>
                  <a:cubicBezTo>
                    <a:pt x="4110" y="7647"/>
                    <a:pt x="4144" y="7640"/>
                    <a:pt x="4178" y="7627"/>
                  </a:cubicBezTo>
                  <a:cubicBezTo>
                    <a:pt x="4229" y="7603"/>
                    <a:pt x="4291" y="7552"/>
                    <a:pt x="4314" y="7487"/>
                  </a:cubicBezTo>
                  <a:cubicBezTo>
                    <a:pt x="4324" y="7456"/>
                    <a:pt x="4335" y="7423"/>
                    <a:pt x="4352" y="7385"/>
                  </a:cubicBezTo>
                  <a:cubicBezTo>
                    <a:pt x="4358" y="7372"/>
                    <a:pt x="4362" y="7358"/>
                    <a:pt x="4372" y="7345"/>
                  </a:cubicBezTo>
                  <a:cubicBezTo>
                    <a:pt x="4379" y="7331"/>
                    <a:pt x="4385" y="7321"/>
                    <a:pt x="4389" y="7307"/>
                  </a:cubicBezTo>
                  <a:cubicBezTo>
                    <a:pt x="4426" y="7225"/>
                    <a:pt x="4447" y="7137"/>
                    <a:pt x="4467" y="7052"/>
                  </a:cubicBezTo>
                  <a:cubicBezTo>
                    <a:pt x="4491" y="6960"/>
                    <a:pt x="4508" y="6861"/>
                    <a:pt x="4522" y="6783"/>
                  </a:cubicBezTo>
                  <a:cubicBezTo>
                    <a:pt x="4525" y="6753"/>
                    <a:pt x="4531" y="6718"/>
                    <a:pt x="4539" y="6688"/>
                  </a:cubicBezTo>
                  <a:cubicBezTo>
                    <a:pt x="4545" y="6651"/>
                    <a:pt x="4552" y="6613"/>
                    <a:pt x="4559" y="6579"/>
                  </a:cubicBezTo>
                  <a:lnTo>
                    <a:pt x="4563" y="6562"/>
                  </a:lnTo>
                  <a:lnTo>
                    <a:pt x="4563" y="6555"/>
                  </a:lnTo>
                  <a:cubicBezTo>
                    <a:pt x="4566" y="6542"/>
                    <a:pt x="4569" y="6525"/>
                    <a:pt x="4569" y="6508"/>
                  </a:cubicBezTo>
                  <a:cubicBezTo>
                    <a:pt x="4572" y="6497"/>
                    <a:pt x="4576" y="6484"/>
                    <a:pt x="4576" y="6473"/>
                  </a:cubicBezTo>
                  <a:lnTo>
                    <a:pt x="4580" y="6460"/>
                  </a:lnTo>
                  <a:lnTo>
                    <a:pt x="4583" y="6453"/>
                  </a:lnTo>
                  <a:cubicBezTo>
                    <a:pt x="4589" y="6409"/>
                    <a:pt x="4600" y="6365"/>
                    <a:pt x="4603" y="6318"/>
                  </a:cubicBezTo>
                  <a:lnTo>
                    <a:pt x="4607" y="6307"/>
                  </a:lnTo>
                  <a:lnTo>
                    <a:pt x="4613" y="6219"/>
                  </a:lnTo>
                  <a:cubicBezTo>
                    <a:pt x="4617" y="6202"/>
                    <a:pt x="4617" y="6181"/>
                    <a:pt x="4617" y="6154"/>
                  </a:cubicBezTo>
                  <a:lnTo>
                    <a:pt x="4617" y="6123"/>
                  </a:lnTo>
                  <a:cubicBezTo>
                    <a:pt x="4620" y="6042"/>
                    <a:pt x="4617" y="5957"/>
                    <a:pt x="4617" y="5864"/>
                  </a:cubicBezTo>
                  <a:cubicBezTo>
                    <a:pt x="4613" y="5555"/>
                    <a:pt x="4600" y="5321"/>
                    <a:pt x="4572" y="5099"/>
                  </a:cubicBezTo>
                  <a:cubicBezTo>
                    <a:pt x="4566" y="5055"/>
                    <a:pt x="4559" y="5011"/>
                    <a:pt x="4549" y="4974"/>
                  </a:cubicBezTo>
                  <a:lnTo>
                    <a:pt x="4549" y="4963"/>
                  </a:lnTo>
                  <a:lnTo>
                    <a:pt x="4545" y="4957"/>
                  </a:lnTo>
                  <a:cubicBezTo>
                    <a:pt x="4545" y="4950"/>
                    <a:pt x="4542" y="4939"/>
                    <a:pt x="4542" y="4930"/>
                  </a:cubicBezTo>
                  <a:lnTo>
                    <a:pt x="4539" y="4926"/>
                  </a:lnTo>
                  <a:cubicBezTo>
                    <a:pt x="4525" y="4861"/>
                    <a:pt x="4515" y="4800"/>
                    <a:pt x="4498" y="4735"/>
                  </a:cubicBezTo>
                  <a:cubicBezTo>
                    <a:pt x="4467" y="4592"/>
                    <a:pt x="4429" y="4450"/>
                    <a:pt x="4382" y="4283"/>
                  </a:cubicBezTo>
                  <a:cubicBezTo>
                    <a:pt x="4304" y="4011"/>
                    <a:pt x="4195" y="3752"/>
                    <a:pt x="4110" y="3555"/>
                  </a:cubicBezTo>
                  <a:cubicBezTo>
                    <a:pt x="4062" y="3443"/>
                    <a:pt x="4008" y="3338"/>
                    <a:pt x="3947" y="3218"/>
                  </a:cubicBezTo>
                  <a:cubicBezTo>
                    <a:pt x="3878" y="3089"/>
                    <a:pt x="3807" y="2956"/>
                    <a:pt x="3722" y="2820"/>
                  </a:cubicBezTo>
                  <a:cubicBezTo>
                    <a:pt x="3586" y="2596"/>
                    <a:pt x="3464" y="2395"/>
                    <a:pt x="3324" y="2205"/>
                  </a:cubicBezTo>
                  <a:lnTo>
                    <a:pt x="3263" y="2120"/>
                  </a:lnTo>
                  <a:lnTo>
                    <a:pt x="3202" y="2035"/>
                  </a:lnTo>
                  <a:cubicBezTo>
                    <a:pt x="3175" y="2000"/>
                    <a:pt x="3148" y="1966"/>
                    <a:pt x="3120" y="1933"/>
                  </a:cubicBezTo>
                  <a:lnTo>
                    <a:pt x="3117" y="1929"/>
                  </a:lnTo>
                  <a:lnTo>
                    <a:pt x="3110" y="1922"/>
                  </a:lnTo>
                  <a:cubicBezTo>
                    <a:pt x="3096" y="1909"/>
                    <a:pt x="3086" y="1892"/>
                    <a:pt x="3073" y="1878"/>
                  </a:cubicBezTo>
                  <a:cubicBezTo>
                    <a:pt x="3001" y="1790"/>
                    <a:pt x="2919" y="1708"/>
                    <a:pt x="2845" y="1626"/>
                  </a:cubicBezTo>
                  <a:lnTo>
                    <a:pt x="2811" y="1589"/>
                  </a:lnTo>
                  <a:cubicBezTo>
                    <a:pt x="2726" y="1501"/>
                    <a:pt x="2627" y="1409"/>
                    <a:pt x="2495" y="1297"/>
                  </a:cubicBezTo>
                  <a:cubicBezTo>
                    <a:pt x="2402" y="1215"/>
                    <a:pt x="2307" y="1133"/>
                    <a:pt x="2212" y="1058"/>
                  </a:cubicBezTo>
                  <a:lnTo>
                    <a:pt x="2201" y="1048"/>
                  </a:lnTo>
                  <a:lnTo>
                    <a:pt x="2198" y="1048"/>
                  </a:lnTo>
                  <a:lnTo>
                    <a:pt x="2195" y="1044"/>
                  </a:lnTo>
                  <a:cubicBezTo>
                    <a:pt x="2107" y="973"/>
                    <a:pt x="2011" y="895"/>
                    <a:pt x="1912" y="823"/>
                  </a:cubicBezTo>
                  <a:lnTo>
                    <a:pt x="1865" y="790"/>
                  </a:lnTo>
                  <a:cubicBezTo>
                    <a:pt x="1780" y="725"/>
                    <a:pt x="1688" y="657"/>
                    <a:pt x="1592" y="595"/>
                  </a:cubicBezTo>
                  <a:lnTo>
                    <a:pt x="1511" y="541"/>
                  </a:lnTo>
                  <a:lnTo>
                    <a:pt x="1433" y="490"/>
                  </a:lnTo>
                  <a:cubicBezTo>
                    <a:pt x="1392" y="463"/>
                    <a:pt x="1348" y="439"/>
                    <a:pt x="1307" y="419"/>
                  </a:cubicBezTo>
                  <a:lnTo>
                    <a:pt x="1303" y="415"/>
                  </a:lnTo>
                  <a:cubicBezTo>
                    <a:pt x="1283" y="405"/>
                    <a:pt x="1263" y="391"/>
                    <a:pt x="1242" y="381"/>
                  </a:cubicBezTo>
                  <a:cubicBezTo>
                    <a:pt x="1154" y="330"/>
                    <a:pt x="1059" y="289"/>
                    <a:pt x="977" y="248"/>
                  </a:cubicBezTo>
                  <a:lnTo>
                    <a:pt x="943" y="235"/>
                  </a:lnTo>
                  <a:cubicBezTo>
                    <a:pt x="906" y="218"/>
                    <a:pt x="872" y="208"/>
                    <a:pt x="834" y="195"/>
                  </a:cubicBezTo>
                  <a:lnTo>
                    <a:pt x="827" y="190"/>
                  </a:lnTo>
                  <a:cubicBezTo>
                    <a:pt x="814" y="187"/>
                    <a:pt x="796" y="181"/>
                    <a:pt x="783" y="174"/>
                  </a:cubicBezTo>
                  <a:cubicBezTo>
                    <a:pt x="746" y="160"/>
                    <a:pt x="708" y="150"/>
                    <a:pt x="671" y="137"/>
                  </a:cubicBezTo>
                  <a:cubicBezTo>
                    <a:pt x="654" y="133"/>
                    <a:pt x="637" y="126"/>
                    <a:pt x="617" y="119"/>
                  </a:cubicBezTo>
                  <a:cubicBezTo>
                    <a:pt x="487" y="75"/>
                    <a:pt x="352" y="38"/>
                    <a:pt x="218" y="3"/>
                  </a:cubicBezTo>
                  <a:lnTo>
                    <a:pt x="212" y="3"/>
                  </a:lnTo>
                  <a:cubicBezTo>
                    <a:pt x="205" y="0"/>
                    <a:pt x="195" y="0"/>
                    <a:pt x="18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27"/>
            <p:cNvSpPr/>
            <p:nvPr/>
          </p:nvSpPr>
          <p:spPr>
            <a:xfrm>
              <a:off x="1408718" y="1736199"/>
              <a:ext cx="38923" cy="38132"/>
            </a:xfrm>
            <a:custGeom>
              <a:avLst/>
              <a:gdLst/>
              <a:ahLst/>
              <a:cxnLst/>
              <a:rect l="l" t="t" r="r" b="b"/>
              <a:pathLst>
                <a:path w="837" h="820" extrusionOk="0">
                  <a:moveTo>
                    <a:pt x="357" y="0"/>
                  </a:moveTo>
                  <a:cubicBezTo>
                    <a:pt x="286" y="11"/>
                    <a:pt x="217" y="38"/>
                    <a:pt x="159" y="85"/>
                  </a:cubicBezTo>
                  <a:cubicBezTo>
                    <a:pt x="74" y="149"/>
                    <a:pt x="16" y="248"/>
                    <a:pt x="3" y="354"/>
                  </a:cubicBezTo>
                  <a:cubicBezTo>
                    <a:pt x="0" y="374"/>
                    <a:pt x="0" y="391"/>
                    <a:pt x="0" y="412"/>
                  </a:cubicBezTo>
                  <a:cubicBezTo>
                    <a:pt x="0" y="504"/>
                    <a:pt x="30" y="595"/>
                    <a:pt x="88" y="667"/>
                  </a:cubicBezTo>
                  <a:lnTo>
                    <a:pt x="126" y="701"/>
                  </a:lnTo>
                  <a:lnTo>
                    <a:pt x="163" y="738"/>
                  </a:lnTo>
                  <a:cubicBezTo>
                    <a:pt x="221" y="782"/>
                    <a:pt x="286" y="810"/>
                    <a:pt x="357" y="820"/>
                  </a:cubicBezTo>
                  <a:lnTo>
                    <a:pt x="470" y="820"/>
                  </a:lnTo>
                  <a:cubicBezTo>
                    <a:pt x="544" y="810"/>
                    <a:pt x="608" y="782"/>
                    <a:pt x="666" y="738"/>
                  </a:cubicBezTo>
                  <a:cubicBezTo>
                    <a:pt x="751" y="670"/>
                    <a:pt x="809" y="572"/>
                    <a:pt x="823" y="466"/>
                  </a:cubicBezTo>
                  <a:cubicBezTo>
                    <a:pt x="837" y="358"/>
                    <a:pt x="809" y="242"/>
                    <a:pt x="738" y="157"/>
                  </a:cubicBezTo>
                  <a:lnTo>
                    <a:pt x="701" y="119"/>
                  </a:lnTo>
                  <a:lnTo>
                    <a:pt x="663" y="82"/>
                  </a:lnTo>
                  <a:cubicBezTo>
                    <a:pt x="605" y="38"/>
                    <a:pt x="541" y="11"/>
                    <a:pt x="470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27"/>
            <p:cNvSpPr/>
            <p:nvPr/>
          </p:nvSpPr>
          <p:spPr>
            <a:xfrm>
              <a:off x="1077762" y="1511605"/>
              <a:ext cx="42596" cy="41666"/>
            </a:xfrm>
            <a:custGeom>
              <a:avLst/>
              <a:gdLst/>
              <a:ahLst/>
              <a:cxnLst/>
              <a:rect l="l" t="t" r="r" b="b"/>
              <a:pathLst>
                <a:path w="916" h="896" extrusionOk="0">
                  <a:moveTo>
                    <a:pt x="385" y="1"/>
                  </a:moveTo>
                  <a:cubicBezTo>
                    <a:pt x="307" y="14"/>
                    <a:pt x="235" y="45"/>
                    <a:pt x="174" y="92"/>
                  </a:cubicBezTo>
                  <a:cubicBezTo>
                    <a:pt x="79" y="167"/>
                    <a:pt x="18" y="276"/>
                    <a:pt x="4" y="395"/>
                  </a:cubicBezTo>
                  <a:cubicBezTo>
                    <a:pt x="1" y="412"/>
                    <a:pt x="1" y="432"/>
                    <a:pt x="1" y="450"/>
                  </a:cubicBezTo>
                  <a:cubicBezTo>
                    <a:pt x="1" y="552"/>
                    <a:pt x="35" y="650"/>
                    <a:pt x="96" y="728"/>
                  </a:cubicBezTo>
                  <a:lnTo>
                    <a:pt x="137" y="769"/>
                  </a:lnTo>
                  <a:lnTo>
                    <a:pt x="178" y="806"/>
                  </a:lnTo>
                  <a:cubicBezTo>
                    <a:pt x="242" y="858"/>
                    <a:pt x="317" y="888"/>
                    <a:pt x="398" y="895"/>
                  </a:cubicBezTo>
                  <a:lnTo>
                    <a:pt x="517" y="895"/>
                  </a:lnTo>
                  <a:cubicBezTo>
                    <a:pt x="596" y="881"/>
                    <a:pt x="668" y="850"/>
                    <a:pt x="732" y="803"/>
                  </a:cubicBezTo>
                  <a:cubicBezTo>
                    <a:pt x="823" y="728"/>
                    <a:pt x="885" y="619"/>
                    <a:pt x="899" y="500"/>
                  </a:cubicBezTo>
                  <a:cubicBezTo>
                    <a:pt x="916" y="385"/>
                    <a:pt x="881" y="263"/>
                    <a:pt x="806" y="170"/>
                  </a:cubicBezTo>
                  <a:lnTo>
                    <a:pt x="766" y="130"/>
                  </a:lnTo>
                  <a:lnTo>
                    <a:pt x="725" y="89"/>
                  </a:lnTo>
                  <a:cubicBezTo>
                    <a:pt x="660" y="38"/>
                    <a:pt x="586" y="10"/>
                    <a:pt x="504" y="1"/>
                  </a:cubicBezTo>
                  <a:close/>
                </a:path>
              </a:pathLst>
            </a:custGeom>
            <a:solidFill>
              <a:srgbClr val="2A263F"/>
            </a:solidFill>
            <a:ln w="9525" cap="flat" cmpd="sng">
              <a:solidFill>
                <a:srgbClr val="2A263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27"/>
            <p:cNvSpPr/>
            <p:nvPr/>
          </p:nvSpPr>
          <p:spPr>
            <a:xfrm>
              <a:off x="1152119" y="1541169"/>
              <a:ext cx="75799" cy="37202"/>
            </a:xfrm>
            <a:custGeom>
              <a:avLst/>
              <a:gdLst/>
              <a:ahLst/>
              <a:cxnLst/>
              <a:rect l="l" t="t" r="r" b="b"/>
              <a:pathLst>
                <a:path w="1630" h="800" extrusionOk="0">
                  <a:moveTo>
                    <a:pt x="1460" y="0"/>
                  </a:moveTo>
                  <a:cubicBezTo>
                    <a:pt x="1429" y="0"/>
                    <a:pt x="1399" y="10"/>
                    <a:pt x="1375" y="30"/>
                  </a:cubicBezTo>
                  <a:cubicBezTo>
                    <a:pt x="1364" y="41"/>
                    <a:pt x="1350" y="54"/>
                    <a:pt x="1337" y="65"/>
                  </a:cubicBezTo>
                  <a:lnTo>
                    <a:pt x="1334" y="68"/>
                  </a:lnTo>
                  <a:cubicBezTo>
                    <a:pt x="1306" y="92"/>
                    <a:pt x="1279" y="115"/>
                    <a:pt x="1256" y="136"/>
                  </a:cubicBezTo>
                  <a:cubicBezTo>
                    <a:pt x="1225" y="163"/>
                    <a:pt x="1191" y="187"/>
                    <a:pt x="1157" y="208"/>
                  </a:cubicBezTo>
                  <a:lnTo>
                    <a:pt x="1143" y="217"/>
                  </a:lnTo>
                  <a:cubicBezTo>
                    <a:pt x="1065" y="275"/>
                    <a:pt x="980" y="333"/>
                    <a:pt x="878" y="398"/>
                  </a:cubicBezTo>
                  <a:cubicBezTo>
                    <a:pt x="813" y="435"/>
                    <a:pt x="755" y="462"/>
                    <a:pt x="697" y="479"/>
                  </a:cubicBezTo>
                  <a:cubicBezTo>
                    <a:pt x="620" y="500"/>
                    <a:pt x="538" y="520"/>
                    <a:pt x="456" y="524"/>
                  </a:cubicBezTo>
                  <a:cubicBezTo>
                    <a:pt x="402" y="520"/>
                    <a:pt x="341" y="514"/>
                    <a:pt x="279" y="497"/>
                  </a:cubicBezTo>
                  <a:cubicBezTo>
                    <a:pt x="248" y="490"/>
                    <a:pt x="221" y="483"/>
                    <a:pt x="194" y="473"/>
                  </a:cubicBezTo>
                  <a:cubicBezTo>
                    <a:pt x="171" y="466"/>
                    <a:pt x="154" y="462"/>
                    <a:pt x="136" y="462"/>
                  </a:cubicBezTo>
                  <a:cubicBezTo>
                    <a:pt x="119" y="462"/>
                    <a:pt x="102" y="466"/>
                    <a:pt x="85" y="476"/>
                  </a:cubicBezTo>
                  <a:cubicBezTo>
                    <a:pt x="55" y="490"/>
                    <a:pt x="28" y="517"/>
                    <a:pt x="14" y="547"/>
                  </a:cubicBezTo>
                  <a:cubicBezTo>
                    <a:pt x="0" y="581"/>
                    <a:pt x="0" y="622"/>
                    <a:pt x="14" y="657"/>
                  </a:cubicBezTo>
                  <a:cubicBezTo>
                    <a:pt x="28" y="684"/>
                    <a:pt x="55" y="718"/>
                    <a:pt x="89" y="728"/>
                  </a:cubicBezTo>
                  <a:cubicBezTo>
                    <a:pt x="201" y="762"/>
                    <a:pt x="317" y="796"/>
                    <a:pt x="439" y="799"/>
                  </a:cubicBezTo>
                  <a:lnTo>
                    <a:pt x="460" y="799"/>
                  </a:lnTo>
                  <a:cubicBezTo>
                    <a:pt x="554" y="799"/>
                    <a:pt x="650" y="782"/>
                    <a:pt x="728" y="765"/>
                  </a:cubicBezTo>
                  <a:cubicBezTo>
                    <a:pt x="766" y="759"/>
                    <a:pt x="807" y="748"/>
                    <a:pt x="854" y="735"/>
                  </a:cubicBezTo>
                  <a:cubicBezTo>
                    <a:pt x="912" y="718"/>
                    <a:pt x="967" y="687"/>
                    <a:pt x="1017" y="657"/>
                  </a:cubicBezTo>
                  <a:lnTo>
                    <a:pt x="1021" y="657"/>
                  </a:lnTo>
                  <a:cubicBezTo>
                    <a:pt x="1061" y="633"/>
                    <a:pt x="1102" y="608"/>
                    <a:pt x="1157" y="575"/>
                  </a:cubicBezTo>
                  <a:cubicBezTo>
                    <a:pt x="1239" y="520"/>
                    <a:pt x="1314" y="473"/>
                    <a:pt x="1385" y="425"/>
                  </a:cubicBezTo>
                  <a:cubicBezTo>
                    <a:pt x="1473" y="364"/>
                    <a:pt x="1565" y="299"/>
                    <a:pt x="1603" y="204"/>
                  </a:cubicBezTo>
                  <a:cubicBezTo>
                    <a:pt x="1630" y="143"/>
                    <a:pt x="1609" y="68"/>
                    <a:pt x="1555" y="30"/>
                  </a:cubicBezTo>
                  <a:cubicBezTo>
                    <a:pt x="1531" y="10"/>
                    <a:pt x="1497" y="0"/>
                    <a:pt x="1463" y="0"/>
                  </a:cubicBezTo>
                  <a:close/>
                </a:path>
              </a:pathLst>
            </a:custGeom>
            <a:solidFill>
              <a:srgbClr val="2A263F"/>
            </a:solidFill>
            <a:ln w="9525" cap="flat" cmpd="sng">
              <a:solidFill>
                <a:srgbClr val="2A263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27"/>
            <p:cNvSpPr/>
            <p:nvPr/>
          </p:nvSpPr>
          <p:spPr>
            <a:xfrm>
              <a:off x="1042792" y="1462080"/>
              <a:ext cx="33110" cy="40225"/>
            </a:xfrm>
            <a:custGeom>
              <a:avLst/>
              <a:gdLst/>
              <a:ahLst/>
              <a:cxnLst/>
              <a:rect l="l" t="t" r="r" b="b"/>
              <a:pathLst>
                <a:path w="712" h="865" extrusionOk="0">
                  <a:moveTo>
                    <a:pt x="538" y="1"/>
                  </a:moveTo>
                  <a:cubicBezTo>
                    <a:pt x="501" y="1"/>
                    <a:pt x="467" y="14"/>
                    <a:pt x="440" y="38"/>
                  </a:cubicBezTo>
                  <a:lnTo>
                    <a:pt x="412" y="62"/>
                  </a:lnTo>
                  <a:lnTo>
                    <a:pt x="399" y="75"/>
                  </a:lnTo>
                  <a:cubicBezTo>
                    <a:pt x="313" y="150"/>
                    <a:pt x="225" y="229"/>
                    <a:pt x="157" y="323"/>
                  </a:cubicBezTo>
                  <a:cubicBezTo>
                    <a:pt x="117" y="381"/>
                    <a:pt x="86" y="436"/>
                    <a:pt x="62" y="483"/>
                  </a:cubicBezTo>
                  <a:cubicBezTo>
                    <a:pt x="35" y="545"/>
                    <a:pt x="4" y="617"/>
                    <a:pt x="1" y="695"/>
                  </a:cubicBezTo>
                  <a:lnTo>
                    <a:pt x="1" y="711"/>
                  </a:lnTo>
                  <a:cubicBezTo>
                    <a:pt x="1" y="732"/>
                    <a:pt x="4" y="752"/>
                    <a:pt x="15" y="772"/>
                  </a:cubicBezTo>
                  <a:cubicBezTo>
                    <a:pt x="28" y="807"/>
                    <a:pt x="59" y="838"/>
                    <a:pt x="96" y="851"/>
                  </a:cubicBezTo>
                  <a:cubicBezTo>
                    <a:pt x="113" y="861"/>
                    <a:pt x="134" y="865"/>
                    <a:pt x="154" y="865"/>
                  </a:cubicBezTo>
                  <a:cubicBezTo>
                    <a:pt x="175" y="865"/>
                    <a:pt x="195" y="858"/>
                    <a:pt x="211" y="851"/>
                  </a:cubicBezTo>
                  <a:cubicBezTo>
                    <a:pt x="225" y="844"/>
                    <a:pt x="236" y="838"/>
                    <a:pt x="246" y="830"/>
                  </a:cubicBezTo>
                  <a:cubicBezTo>
                    <a:pt x="266" y="813"/>
                    <a:pt x="283" y="793"/>
                    <a:pt x="293" y="769"/>
                  </a:cubicBezTo>
                  <a:cubicBezTo>
                    <a:pt x="313" y="732"/>
                    <a:pt x="334" y="695"/>
                    <a:pt x="351" y="657"/>
                  </a:cubicBezTo>
                  <a:cubicBezTo>
                    <a:pt x="362" y="637"/>
                    <a:pt x="379" y="606"/>
                    <a:pt x="392" y="576"/>
                  </a:cubicBezTo>
                  <a:cubicBezTo>
                    <a:pt x="426" y="521"/>
                    <a:pt x="464" y="474"/>
                    <a:pt x="504" y="430"/>
                  </a:cubicBezTo>
                  <a:cubicBezTo>
                    <a:pt x="548" y="385"/>
                    <a:pt x="596" y="344"/>
                    <a:pt x="637" y="307"/>
                  </a:cubicBezTo>
                  <a:lnTo>
                    <a:pt x="640" y="303"/>
                  </a:lnTo>
                  <a:lnTo>
                    <a:pt x="644" y="300"/>
                  </a:lnTo>
                  <a:cubicBezTo>
                    <a:pt x="685" y="266"/>
                    <a:pt x="701" y="229"/>
                    <a:pt x="708" y="188"/>
                  </a:cubicBezTo>
                  <a:cubicBezTo>
                    <a:pt x="712" y="144"/>
                    <a:pt x="701" y="99"/>
                    <a:pt x="674" y="65"/>
                  </a:cubicBezTo>
                  <a:cubicBezTo>
                    <a:pt x="644" y="28"/>
                    <a:pt x="589" y="1"/>
                    <a:pt x="538" y="1"/>
                  </a:cubicBezTo>
                  <a:close/>
                </a:path>
              </a:pathLst>
            </a:custGeom>
            <a:solidFill>
              <a:srgbClr val="2A263F"/>
            </a:solidFill>
            <a:ln w="9525" cap="flat" cmpd="sng">
              <a:solidFill>
                <a:srgbClr val="2A263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27"/>
            <p:cNvSpPr/>
            <p:nvPr/>
          </p:nvSpPr>
          <p:spPr>
            <a:xfrm>
              <a:off x="1240055" y="1421111"/>
              <a:ext cx="56361" cy="20461"/>
            </a:xfrm>
            <a:custGeom>
              <a:avLst/>
              <a:gdLst/>
              <a:ahLst/>
              <a:cxnLst/>
              <a:rect l="l" t="t" r="r" b="b"/>
              <a:pathLst>
                <a:path w="1212" h="440" extrusionOk="0">
                  <a:moveTo>
                    <a:pt x="878" y="0"/>
                  </a:moveTo>
                  <a:cubicBezTo>
                    <a:pt x="783" y="0"/>
                    <a:pt x="677" y="4"/>
                    <a:pt x="579" y="28"/>
                  </a:cubicBezTo>
                  <a:cubicBezTo>
                    <a:pt x="545" y="38"/>
                    <a:pt x="508" y="48"/>
                    <a:pt x="473" y="58"/>
                  </a:cubicBezTo>
                  <a:lnTo>
                    <a:pt x="470" y="62"/>
                  </a:lnTo>
                  <a:lnTo>
                    <a:pt x="443" y="69"/>
                  </a:lnTo>
                  <a:lnTo>
                    <a:pt x="433" y="72"/>
                  </a:lnTo>
                  <a:lnTo>
                    <a:pt x="423" y="75"/>
                  </a:lnTo>
                  <a:lnTo>
                    <a:pt x="331" y="106"/>
                  </a:lnTo>
                  <a:cubicBezTo>
                    <a:pt x="235" y="137"/>
                    <a:pt x="153" y="168"/>
                    <a:pt x="76" y="198"/>
                  </a:cubicBezTo>
                  <a:cubicBezTo>
                    <a:pt x="45" y="208"/>
                    <a:pt x="21" y="232"/>
                    <a:pt x="7" y="266"/>
                  </a:cubicBezTo>
                  <a:cubicBezTo>
                    <a:pt x="1" y="283"/>
                    <a:pt x="1" y="300"/>
                    <a:pt x="1" y="317"/>
                  </a:cubicBezTo>
                  <a:cubicBezTo>
                    <a:pt x="1" y="334"/>
                    <a:pt x="4" y="351"/>
                    <a:pt x="7" y="364"/>
                  </a:cubicBezTo>
                  <a:cubicBezTo>
                    <a:pt x="28" y="413"/>
                    <a:pt x="76" y="439"/>
                    <a:pt x="126" y="439"/>
                  </a:cubicBezTo>
                  <a:cubicBezTo>
                    <a:pt x="144" y="439"/>
                    <a:pt x="161" y="439"/>
                    <a:pt x="178" y="433"/>
                  </a:cubicBezTo>
                  <a:cubicBezTo>
                    <a:pt x="310" y="378"/>
                    <a:pt x="450" y="334"/>
                    <a:pt x="569" y="300"/>
                  </a:cubicBezTo>
                  <a:lnTo>
                    <a:pt x="579" y="297"/>
                  </a:lnTo>
                  <a:lnTo>
                    <a:pt x="593" y="293"/>
                  </a:lnTo>
                  <a:cubicBezTo>
                    <a:pt x="630" y="279"/>
                    <a:pt x="671" y="276"/>
                    <a:pt x="701" y="273"/>
                  </a:cubicBezTo>
                  <a:cubicBezTo>
                    <a:pt x="729" y="270"/>
                    <a:pt x="759" y="266"/>
                    <a:pt x="790" y="266"/>
                  </a:cubicBezTo>
                  <a:cubicBezTo>
                    <a:pt x="827" y="266"/>
                    <a:pt x="868" y="270"/>
                    <a:pt x="909" y="270"/>
                  </a:cubicBezTo>
                  <a:cubicBezTo>
                    <a:pt x="926" y="270"/>
                    <a:pt x="943" y="273"/>
                    <a:pt x="963" y="273"/>
                  </a:cubicBezTo>
                  <a:lnTo>
                    <a:pt x="970" y="273"/>
                  </a:lnTo>
                  <a:cubicBezTo>
                    <a:pt x="998" y="276"/>
                    <a:pt x="1024" y="276"/>
                    <a:pt x="1051" y="276"/>
                  </a:cubicBezTo>
                  <a:lnTo>
                    <a:pt x="1059" y="276"/>
                  </a:lnTo>
                  <a:cubicBezTo>
                    <a:pt x="1062" y="279"/>
                    <a:pt x="1069" y="279"/>
                    <a:pt x="1072" y="279"/>
                  </a:cubicBezTo>
                  <a:cubicBezTo>
                    <a:pt x="1089" y="279"/>
                    <a:pt x="1106" y="276"/>
                    <a:pt x="1123" y="270"/>
                  </a:cubicBezTo>
                  <a:cubicBezTo>
                    <a:pt x="1150" y="256"/>
                    <a:pt x="1174" y="232"/>
                    <a:pt x="1188" y="201"/>
                  </a:cubicBezTo>
                  <a:cubicBezTo>
                    <a:pt x="1211" y="140"/>
                    <a:pt x="1184" y="69"/>
                    <a:pt x="1120" y="41"/>
                  </a:cubicBezTo>
                  <a:cubicBezTo>
                    <a:pt x="1042" y="4"/>
                    <a:pt x="949" y="0"/>
                    <a:pt x="878" y="0"/>
                  </a:cubicBezTo>
                  <a:close/>
                </a:path>
              </a:pathLst>
            </a:custGeom>
            <a:solidFill>
              <a:srgbClr val="2A263F"/>
            </a:solidFill>
            <a:ln w="9525" cap="flat" cmpd="sng">
              <a:solidFill>
                <a:srgbClr val="2A263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27"/>
            <p:cNvSpPr/>
            <p:nvPr/>
          </p:nvSpPr>
          <p:spPr>
            <a:xfrm>
              <a:off x="1236706" y="1471090"/>
              <a:ext cx="38690" cy="37481"/>
            </a:xfrm>
            <a:custGeom>
              <a:avLst/>
              <a:gdLst/>
              <a:ahLst/>
              <a:cxnLst/>
              <a:rect l="l" t="t" r="r" b="b"/>
              <a:pathLst>
                <a:path w="832" h="806" extrusionOk="0">
                  <a:moveTo>
                    <a:pt x="464" y="0"/>
                  </a:moveTo>
                  <a:cubicBezTo>
                    <a:pt x="426" y="0"/>
                    <a:pt x="393" y="0"/>
                    <a:pt x="355" y="3"/>
                  </a:cubicBezTo>
                  <a:cubicBezTo>
                    <a:pt x="283" y="13"/>
                    <a:pt x="222" y="41"/>
                    <a:pt x="164" y="85"/>
                  </a:cubicBezTo>
                  <a:cubicBezTo>
                    <a:pt x="79" y="150"/>
                    <a:pt x="25" y="248"/>
                    <a:pt x="11" y="354"/>
                  </a:cubicBezTo>
                  <a:cubicBezTo>
                    <a:pt x="1" y="462"/>
                    <a:pt x="32" y="568"/>
                    <a:pt x="96" y="653"/>
                  </a:cubicBezTo>
                  <a:cubicBezTo>
                    <a:pt x="120" y="677"/>
                    <a:pt x="148" y="701"/>
                    <a:pt x="171" y="728"/>
                  </a:cubicBezTo>
                  <a:cubicBezTo>
                    <a:pt x="229" y="768"/>
                    <a:pt x="294" y="796"/>
                    <a:pt x="368" y="806"/>
                  </a:cubicBezTo>
                  <a:cubicBezTo>
                    <a:pt x="403" y="806"/>
                    <a:pt x="440" y="806"/>
                    <a:pt x="478" y="803"/>
                  </a:cubicBezTo>
                  <a:cubicBezTo>
                    <a:pt x="545" y="793"/>
                    <a:pt x="610" y="765"/>
                    <a:pt x="665" y="721"/>
                  </a:cubicBezTo>
                  <a:cubicBezTo>
                    <a:pt x="749" y="657"/>
                    <a:pt x="804" y="558"/>
                    <a:pt x="817" y="452"/>
                  </a:cubicBezTo>
                  <a:cubicBezTo>
                    <a:pt x="831" y="344"/>
                    <a:pt x="801" y="238"/>
                    <a:pt x="736" y="153"/>
                  </a:cubicBezTo>
                  <a:cubicBezTo>
                    <a:pt x="709" y="129"/>
                    <a:pt x="685" y="105"/>
                    <a:pt x="661" y="79"/>
                  </a:cubicBezTo>
                  <a:cubicBezTo>
                    <a:pt x="603" y="38"/>
                    <a:pt x="536" y="10"/>
                    <a:pt x="464" y="0"/>
                  </a:cubicBezTo>
                  <a:close/>
                </a:path>
              </a:pathLst>
            </a:custGeom>
            <a:solidFill>
              <a:srgbClr val="2A263F"/>
            </a:solidFill>
            <a:ln w="9525" cap="flat" cmpd="sng">
              <a:solidFill>
                <a:srgbClr val="2A263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9" name="Google Shape;949;p27"/>
          <p:cNvGrpSpPr/>
          <p:nvPr/>
        </p:nvGrpSpPr>
        <p:grpSpPr>
          <a:xfrm rot="-2067855">
            <a:off x="772593" y="904917"/>
            <a:ext cx="223712" cy="342891"/>
            <a:chOff x="1459800" y="1512500"/>
            <a:chExt cx="131625" cy="197100"/>
          </a:xfrm>
        </p:grpSpPr>
        <p:sp>
          <p:nvSpPr>
            <p:cNvPr id="950" name="Google Shape;950;p27"/>
            <p:cNvSpPr/>
            <p:nvPr/>
          </p:nvSpPr>
          <p:spPr>
            <a:xfrm>
              <a:off x="1533625" y="1599050"/>
              <a:ext cx="600" cy="2450"/>
            </a:xfrm>
            <a:custGeom>
              <a:avLst/>
              <a:gdLst/>
              <a:ahLst/>
              <a:cxnLst/>
              <a:rect l="l" t="t" r="r" b="b"/>
              <a:pathLst>
                <a:path w="24" h="98" extrusionOk="0">
                  <a:moveTo>
                    <a:pt x="0" y="1"/>
                  </a:moveTo>
                  <a:cubicBezTo>
                    <a:pt x="2" y="11"/>
                    <a:pt x="5" y="21"/>
                    <a:pt x="7" y="30"/>
                  </a:cubicBezTo>
                  <a:lnTo>
                    <a:pt x="7" y="30"/>
                  </a:lnTo>
                  <a:cubicBezTo>
                    <a:pt x="7" y="19"/>
                    <a:pt x="3" y="9"/>
                    <a:pt x="0" y="1"/>
                  </a:cubicBezTo>
                  <a:close/>
                  <a:moveTo>
                    <a:pt x="7" y="30"/>
                  </a:moveTo>
                  <a:lnTo>
                    <a:pt x="7" y="30"/>
                  </a:lnTo>
                  <a:cubicBezTo>
                    <a:pt x="7" y="32"/>
                    <a:pt x="7" y="33"/>
                    <a:pt x="7" y="34"/>
                  </a:cubicBezTo>
                  <a:cubicBezTo>
                    <a:pt x="11" y="47"/>
                    <a:pt x="14" y="64"/>
                    <a:pt x="17" y="81"/>
                  </a:cubicBezTo>
                  <a:lnTo>
                    <a:pt x="23" y="98"/>
                  </a:lnTo>
                  <a:cubicBezTo>
                    <a:pt x="19" y="74"/>
                    <a:pt x="13" y="53"/>
                    <a:pt x="7" y="30"/>
                  </a:cubicBezTo>
                  <a:close/>
                </a:path>
              </a:pathLst>
            </a:custGeom>
            <a:solidFill>
              <a:srgbClr val="FB6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27"/>
            <p:cNvSpPr/>
            <p:nvPr/>
          </p:nvSpPr>
          <p:spPr>
            <a:xfrm>
              <a:off x="1529350" y="1598125"/>
              <a:ext cx="9150" cy="4300"/>
            </a:xfrm>
            <a:custGeom>
              <a:avLst/>
              <a:gdLst/>
              <a:ahLst/>
              <a:cxnLst/>
              <a:rect l="l" t="t" r="r" b="b"/>
              <a:pathLst>
                <a:path w="366" h="172" extrusionOk="0">
                  <a:moveTo>
                    <a:pt x="345" y="1"/>
                  </a:moveTo>
                  <a:lnTo>
                    <a:pt x="1" y="74"/>
                  </a:lnTo>
                  <a:lnTo>
                    <a:pt x="21" y="172"/>
                  </a:lnTo>
                  <a:lnTo>
                    <a:pt x="365" y="98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27"/>
            <p:cNvSpPr/>
            <p:nvPr/>
          </p:nvSpPr>
          <p:spPr>
            <a:xfrm>
              <a:off x="1463575" y="1516850"/>
              <a:ext cx="123425" cy="188350"/>
            </a:xfrm>
            <a:custGeom>
              <a:avLst/>
              <a:gdLst/>
              <a:ahLst/>
              <a:cxnLst/>
              <a:rect l="l" t="t" r="r" b="b"/>
              <a:pathLst>
                <a:path w="4937" h="7534" extrusionOk="0">
                  <a:moveTo>
                    <a:pt x="2585" y="2359"/>
                  </a:moveTo>
                  <a:cubicBezTo>
                    <a:pt x="2601" y="2419"/>
                    <a:pt x="2618" y="2479"/>
                    <a:pt x="2635" y="2543"/>
                  </a:cubicBezTo>
                  <a:cubicBezTo>
                    <a:pt x="2682" y="2743"/>
                    <a:pt x="2729" y="2947"/>
                    <a:pt x="2772" y="3148"/>
                  </a:cubicBezTo>
                  <a:cubicBezTo>
                    <a:pt x="2782" y="3188"/>
                    <a:pt x="2793" y="3225"/>
                    <a:pt x="2799" y="3265"/>
                  </a:cubicBezTo>
                  <a:lnTo>
                    <a:pt x="2796" y="3245"/>
                  </a:lnTo>
                  <a:lnTo>
                    <a:pt x="2796" y="3245"/>
                  </a:lnTo>
                  <a:cubicBezTo>
                    <a:pt x="2799" y="3258"/>
                    <a:pt x="2802" y="3275"/>
                    <a:pt x="2805" y="3292"/>
                  </a:cubicBezTo>
                  <a:cubicBezTo>
                    <a:pt x="2805" y="3302"/>
                    <a:pt x="2809" y="3312"/>
                    <a:pt x="2809" y="3322"/>
                  </a:cubicBezTo>
                  <a:lnTo>
                    <a:pt x="2816" y="3338"/>
                  </a:lnTo>
                  <a:lnTo>
                    <a:pt x="2816" y="3352"/>
                  </a:lnTo>
                  <a:cubicBezTo>
                    <a:pt x="2859" y="3543"/>
                    <a:pt x="2902" y="3733"/>
                    <a:pt x="2946" y="3924"/>
                  </a:cubicBezTo>
                  <a:cubicBezTo>
                    <a:pt x="2856" y="3934"/>
                    <a:pt x="2762" y="3937"/>
                    <a:pt x="2672" y="3951"/>
                  </a:cubicBezTo>
                  <a:cubicBezTo>
                    <a:pt x="2558" y="3968"/>
                    <a:pt x="2444" y="3984"/>
                    <a:pt x="2328" y="4000"/>
                  </a:cubicBezTo>
                  <a:cubicBezTo>
                    <a:pt x="2197" y="4017"/>
                    <a:pt x="2067" y="4034"/>
                    <a:pt x="1939" y="4051"/>
                  </a:cubicBezTo>
                  <a:cubicBezTo>
                    <a:pt x="1979" y="3944"/>
                    <a:pt x="2020" y="3840"/>
                    <a:pt x="2060" y="3736"/>
                  </a:cubicBezTo>
                  <a:cubicBezTo>
                    <a:pt x="2227" y="3325"/>
                    <a:pt x="2401" y="2914"/>
                    <a:pt x="2541" y="2492"/>
                  </a:cubicBezTo>
                  <a:cubicBezTo>
                    <a:pt x="2555" y="2449"/>
                    <a:pt x="2572" y="2402"/>
                    <a:pt x="2585" y="2359"/>
                  </a:cubicBezTo>
                  <a:close/>
                  <a:moveTo>
                    <a:pt x="2705" y="1"/>
                  </a:moveTo>
                  <a:cubicBezTo>
                    <a:pt x="2595" y="1"/>
                    <a:pt x="2495" y="35"/>
                    <a:pt x="2391" y="95"/>
                  </a:cubicBezTo>
                  <a:cubicBezTo>
                    <a:pt x="2294" y="152"/>
                    <a:pt x="2240" y="235"/>
                    <a:pt x="2183" y="328"/>
                  </a:cubicBezTo>
                  <a:cubicBezTo>
                    <a:pt x="2130" y="416"/>
                    <a:pt x="2097" y="516"/>
                    <a:pt x="2063" y="609"/>
                  </a:cubicBezTo>
                  <a:cubicBezTo>
                    <a:pt x="1916" y="1024"/>
                    <a:pt x="1806" y="1449"/>
                    <a:pt x="1682" y="1870"/>
                  </a:cubicBezTo>
                  <a:cubicBezTo>
                    <a:pt x="1641" y="2011"/>
                    <a:pt x="1601" y="2148"/>
                    <a:pt x="1558" y="2285"/>
                  </a:cubicBezTo>
                  <a:cubicBezTo>
                    <a:pt x="1508" y="2435"/>
                    <a:pt x="1454" y="2586"/>
                    <a:pt x="1397" y="2736"/>
                  </a:cubicBezTo>
                  <a:cubicBezTo>
                    <a:pt x="1317" y="2944"/>
                    <a:pt x="1240" y="3151"/>
                    <a:pt x="1160" y="3358"/>
                  </a:cubicBezTo>
                  <a:cubicBezTo>
                    <a:pt x="1090" y="3543"/>
                    <a:pt x="1023" y="3727"/>
                    <a:pt x="956" y="3914"/>
                  </a:cubicBezTo>
                  <a:cubicBezTo>
                    <a:pt x="909" y="4034"/>
                    <a:pt x="873" y="4158"/>
                    <a:pt x="832" y="4278"/>
                  </a:cubicBezTo>
                  <a:cubicBezTo>
                    <a:pt x="806" y="4366"/>
                    <a:pt x="772" y="4452"/>
                    <a:pt x="749" y="4542"/>
                  </a:cubicBezTo>
                  <a:cubicBezTo>
                    <a:pt x="632" y="4937"/>
                    <a:pt x="522" y="5332"/>
                    <a:pt x="401" y="5726"/>
                  </a:cubicBezTo>
                  <a:cubicBezTo>
                    <a:pt x="334" y="5924"/>
                    <a:pt x="267" y="6118"/>
                    <a:pt x="210" y="6319"/>
                  </a:cubicBezTo>
                  <a:cubicBezTo>
                    <a:pt x="147" y="6529"/>
                    <a:pt x="107" y="6750"/>
                    <a:pt x="56" y="6964"/>
                  </a:cubicBezTo>
                  <a:cubicBezTo>
                    <a:pt x="0" y="7211"/>
                    <a:pt x="184" y="7466"/>
                    <a:pt x="425" y="7512"/>
                  </a:cubicBezTo>
                  <a:cubicBezTo>
                    <a:pt x="454" y="7518"/>
                    <a:pt x="483" y="7521"/>
                    <a:pt x="512" y="7521"/>
                  </a:cubicBezTo>
                  <a:cubicBezTo>
                    <a:pt x="605" y="7521"/>
                    <a:pt x="697" y="7493"/>
                    <a:pt x="775" y="7442"/>
                  </a:cubicBezTo>
                  <a:cubicBezTo>
                    <a:pt x="879" y="7368"/>
                    <a:pt x="943" y="7265"/>
                    <a:pt x="973" y="7141"/>
                  </a:cubicBezTo>
                  <a:cubicBezTo>
                    <a:pt x="1007" y="6990"/>
                    <a:pt x="1036" y="6837"/>
                    <a:pt x="1076" y="6689"/>
                  </a:cubicBezTo>
                  <a:cubicBezTo>
                    <a:pt x="1107" y="6576"/>
                    <a:pt x="1144" y="6469"/>
                    <a:pt x="1177" y="6359"/>
                  </a:cubicBezTo>
                  <a:cubicBezTo>
                    <a:pt x="1271" y="6091"/>
                    <a:pt x="1365" y="5827"/>
                    <a:pt x="1445" y="5556"/>
                  </a:cubicBezTo>
                  <a:lnTo>
                    <a:pt x="1535" y="5255"/>
                  </a:lnTo>
                  <a:cubicBezTo>
                    <a:pt x="1554" y="5257"/>
                    <a:pt x="1573" y="5259"/>
                    <a:pt x="1593" y="5259"/>
                  </a:cubicBezTo>
                  <a:cubicBezTo>
                    <a:pt x="1607" y="5259"/>
                    <a:pt x="1621" y="5258"/>
                    <a:pt x="1635" y="5255"/>
                  </a:cubicBezTo>
                  <a:cubicBezTo>
                    <a:pt x="1896" y="5221"/>
                    <a:pt x="2157" y="5188"/>
                    <a:pt x="2418" y="5151"/>
                  </a:cubicBezTo>
                  <a:cubicBezTo>
                    <a:pt x="2532" y="5138"/>
                    <a:pt x="2649" y="5118"/>
                    <a:pt x="2762" y="5098"/>
                  </a:cubicBezTo>
                  <a:cubicBezTo>
                    <a:pt x="2873" y="5078"/>
                    <a:pt x="2986" y="5078"/>
                    <a:pt x="3100" y="5061"/>
                  </a:cubicBezTo>
                  <a:cubicBezTo>
                    <a:pt x="3110" y="5058"/>
                    <a:pt x="3120" y="5054"/>
                    <a:pt x="3130" y="5054"/>
                  </a:cubicBezTo>
                  <a:cubicBezTo>
                    <a:pt x="3137" y="5081"/>
                    <a:pt x="3140" y="5111"/>
                    <a:pt x="3146" y="5138"/>
                  </a:cubicBezTo>
                  <a:cubicBezTo>
                    <a:pt x="3171" y="5285"/>
                    <a:pt x="3197" y="5436"/>
                    <a:pt x="3237" y="5579"/>
                  </a:cubicBezTo>
                  <a:cubicBezTo>
                    <a:pt x="3264" y="5673"/>
                    <a:pt x="3291" y="5766"/>
                    <a:pt x="3321" y="5860"/>
                  </a:cubicBezTo>
                  <a:cubicBezTo>
                    <a:pt x="3371" y="6031"/>
                    <a:pt x="3418" y="6201"/>
                    <a:pt x="3461" y="6372"/>
                  </a:cubicBezTo>
                  <a:cubicBezTo>
                    <a:pt x="3475" y="6439"/>
                    <a:pt x="3488" y="6509"/>
                    <a:pt x="3498" y="6576"/>
                  </a:cubicBezTo>
                  <a:cubicBezTo>
                    <a:pt x="3508" y="6626"/>
                    <a:pt x="3518" y="6677"/>
                    <a:pt x="3525" y="6730"/>
                  </a:cubicBezTo>
                  <a:cubicBezTo>
                    <a:pt x="3538" y="6817"/>
                    <a:pt x="3558" y="6904"/>
                    <a:pt x="3578" y="6987"/>
                  </a:cubicBezTo>
                  <a:cubicBezTo>
                    <a:pt x="3592" y="7041"/>
                    <a:pt x="3618" y="7091"/>
                    <a:pt x="3645" y="7138"/>
                  </a:cubicBezTo>
                  <a:cubicBezTo>
                    <a:pt x="3682" y="7228"/>
                    <a:pt x="3739" y="7305"/>
                    <a:pt x="3813" y="7372"/>
                  </a:cubicBezTo>
                  <a:cubicBezTo>
                    <a:pt x="3903" y="7449"/>
                    <a:pt x="4003" y="7499"/>
                    <a:pt x="4120" y="7523"/>
                  </a:cubicBezTo>
                  <a:cubicBezTo>
                    <a:pt x="4161" y="7530"/>
                    <a:pt x="4202" y="7534"/>
                    <a:pt x="4243" y="7534"/>
                  </a:cubicBezTo>
                  <a:cubicBezTo>
                    <a:pt x="4316" y="7534"/>
                    <a:pt x="4387" y="7522"/>
                    <a:pt x="4458" y="7496"/>
                  </a:cubicBezTo>
                  <a:cubicBezTo>
                    <a:pt x="4565" y="7459"/>
                    <a:pt x="4655" y="7396"/>
                    <a:pt x="4732" y="7311"/>
                  </a:cubicBezTo>
                  <a:cubicBezTo>
                    <a:pt x="4816" y="7185"/>
                    <a:pt x="4889" y="7095"/>
                    <a:pt x="4916" y="6937"/>
                  </a:cubicBezTo>
                  <a:cubicBezTo>
                    <a:pt x="4929" y="6860"/>
                    <a:pt x="4936" y="6783"/>
                    <a:pt x="4932" y="6700"/>
                  </a:cubicBezTo>
                  <a:cubicBezTo>
                    <a:pt x="4932" y="6660"/>
                    <a:pt x="4929" y="6620"/>
                    <a:pt x="4920" y="6579"/>
                  </a:cubicBezTo>
                  <a:cubicBezTo>
                    <a:pt x="4896" y="6445"/>
                    <a:pt x="4866" y="6308"/>
                    <a:pt x="4836" y="6175"/>
                  </a:cubicBezTo>
                  <a:cubicBezTo>
                    <a:pt x="4802" y="6018"/>
                    <a:pt x="4765" y="5860"/>
                    <a:pt x="4719" y="5706"/>
                  </a:cubicBezTo>
                  <a:cubicBezTo>
                    <a:pt x="4665" y="5539"/>
                    <a:pt x="4611" y="5372"/>
                    <a:pt x="4558" y="5208"/>
                  </a:cubicBezTo>
                  <a:cubicBezTo>
                    <a:pt x="4511" y="5071"/>
                    <a:pt x="4481" y="4934"/>
                    <a:pt x="4448" y="4794"/>
                  </a:cubicBezTo>
                  <a:cubicBezTo>
                    <a:pt x="4364" y="4375"/>
                    <a:pt x="4290" y="3957"/>
                    <a:pt x="4184" y="3546"/>
                  </a:cubicBezTo>
                  <a:cubicBezTo>
                    <a:pt x="4080" y="3162"/>
                    <a:pt x="3949" y="2787"/>
                    <a:pt x="3836" y="2406"/>
                  </a:cubicBezTo>
                  <a:cubicBezTo>
                    <a:pt x="3773" y="2191"/>
                    <a:pt x="3702" y="1984"/>
                    <a:pt x="3625" y="1777"/>
                  </a:cubicBezTo>
                  <a:cubicBezTo>
                    <a:pt x="3538" y="1549"/>
                    <a:pt x="3464" y="1325"/>
                    <a:pt x="3401" y="1091"/>
                  </a:cubicBezTo>
                  <a:cubicBezTo>
                    <a:pt x="3364" y="904"/>
                    <a:pt x="3331" y="714"/>
                    <a:pt x="3287" y="526"/>
                  </a:cubicBezTo>
                  <a:cubicBezTo>
                    <a:pt x="3281" y="502"/>
                    <a:pt x="3277" y="479"/>
                    <a:pt x="3271" y="456"/>
                  </a:cubicBezTo>
                  <a:cubicBezTo>
                    <a:pt x="3251" y="388"/>
                    <a:pt x="3220" y="336"/>
                    <a:pt x="3187" y="272"/>
                  </a:cubicBezTo>
                  <a:cubicBezTo>
                    <a:pt x="3120" y="135"/>
                    <a:pt x="2950" y="31"/>
                    <a:pt x="2805" y="11"/>
                  </a:cubicBezTo>
                  <a:cubicBezTo>
                    <a:pt x="2772" y="4"/>
                    <a:pt x="2739" y="1"/>
                    <a:pt x="2705" y="1"/>
                  </a:cubicBezTo>
                  <a:close/>
                </a:path>
              </a:pathLst>
            </a:custGeom>
            <a:solidFill>
              <a:srgbClr val="FB6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27"/>
            <p:cNvSpPr/>
            <p:nvPr/>
          </p:nvSpPr>
          <p:spPr>
            <a:xfrm>
              <a:off x="1459800" y="1512500"/>
              <a:ext cx="131625" cy="197100"/>
            </a:xfrm>
            <a:custGeom>
              <a:avLst/>
              <a:gdLst/>
              <a:ahLst/>
              <a:cxnLst/>
              <a:rect l="l" t="t" r="r" b="b"/>
              <a:pathLst>
                <a:path w="5265" h="7884" extrusionOk="0">
                  <a:moveTo>
                    <a:pt x="2706" y="3151"/>
                  </a:moveTo>
                  <a:cubicBezTo>
                    <a:pt x="2723" y="3222"/>
                    <a:pt x="2736" y="3292"/>
                    <a:pt x="2752" y="3362"/>
                  </a:cubicBezTo>
                  <a:lnTo>
                    <a:pt x="2796" y="3563"/>
                  </a:lnTo>
                  <a:cubicBezTo>
                    <a:pt x="2823" y="3690"/>
                    <a:pt x="2853" y="3813"/>
                    <a:pt x="2880" y="3941"/>
                  </a:cubicBezTo>
                  <a:cubicBezTo>
                    <a:pt x="2853" y="3944"/>
                    <a:pt x="2826" y="3947"/>
                    <a:pt x="2800" y="3951"/>
                  </a:cubicBezTo>
                  <a:lnTo>
                    <a:pt x="2669" y="3971"/>
                  </a:lnTo>
                  <a:cubicBezTo>
                    <a:pt x="2599" y="3981"/>
                    <a:pt x="2529" y="3991"/>
                    <a:pt x="2455" y="4001"/>
                  </a:cubicBezTo>
                  <a:lnTo>
                    <a:pt x="2362" y="4011"/>
                  </a:lnTo>
                  <a:cubicBezTo>
                    <a:pt x="2365" y="4001"/>
                    <a:pt x="2368" y="3987"/>
                    <a:pt x="2374" y="3974"/>
                  </a:cubicBezTo>
                  <a:lnTo>
                    <a:pt x="2462" y="3760"/>
                  </a:lnTo>
                  <a:cubicBezTo>
                    <a:pt x="2545" y="3560"/>
                    <a:pt x="2629" y="3359"/>
                    <a:pt x="2706" y="3151"/>
                  </a:cubicBezTo>
                  <a:close/>
                  <a:moveTo>
                    <a:pt x="2749" y="1934"/>
                  </a:moveTo>
                  <a:lnTo>
                    <a:pt x="2525" y="2613"/>
                  </a:lnTo>
                  <a:cubicBezTo>
                    <a:pt x="2411" y="2954"/>
                    <a:pt x="2271" y="3296"/>
                    <a:pt x="2138" y="3626"/>
                  </a:cubicBezTo>
                  <a:lnTo>
                    <a:pt x="2050" y="3844"/>
                  </a:lnTo>
                  <a:cubicBezTo>
                    <a:pt x="2017" y="3924"/>
                    <a:pt x="1984" y="4008"/>
                    <a:pt x="1953" y="4091"/>
                  </a:cubicBezTo>
                  <a:lnTo>
                    <a:pt x="1820" y="4435"/>
                  </a:lnTo>
                  <a:lnTo>
                    <a:pt x="2502" y="4349"/>
                  </a:lnTo>
                  <a:cubicBezTo>
                    <a:pt x="2575" y="4339"/>
                    <a:pt x="2649" y="4329"/>
                    <a:pt x="2723" y="4319"/>
                  </a:cubicBezTo>
                  <a:lnTo>
                    <a:pt x="2850" y="4299"/>
                  </a:lnTo>
                  <a:cubicBezTo>
                    <a:pt x="2896" y="4292"/>
                    <a:pt x="2947" y="4288"/>
                    <a:pt x="2993" y="4282"/>
                  </a:cubicBezTo>
                  <a:cubicBezTo>
                    <a:pt x="3033" y="4279"/>
                    <a:pt x="3077" y="4275"/>
                    <a:pt x="3117" y="4272"/>
                  </a:cubicBezTo>
                  <a:lnTo>
                    <a:pt x="3311" y="4248"/>
                  </a:lnTo>
                  <a:lnTo>
                    <a:pt x="3228" y="3887"/>
                  </a:lnTo>
                  <a:cubicBezTo>
                    <a:pt x="3197" y="3753"/>
                    <a:pt x="3167" y="3623"/>
                    <a:pt x="3137" y="3476"/>
                  </a:cubicBezTo>
                  <a:lnTo>
                    <a:pt x="3134" y="3456"/>
                  </a:lnTo>
                  <a:lnTo>
                    <a:pt x="2960" y="3496"/>
                  </a:lnTo>
                  <a:lnTo>
                    <a:pt x="3127" y="3429"/>
                  </a:lnTo>
                  <a:lnTo>
                    <a:pt x="3117" y="3382"/>
                  </a:lnTo>
                  <a:lnTo>
                    <a:pt x="3097" y="3285"/>
                  </a:lnTo>
                  <a:cubicBezTo>
                    <a:pt x="3050" y="3081"/>
                    <a:pt x="3004" y="2877"/>
                    <a:pt x="2956" y="2673"/>
                  </a:cubicBezTo>
                  <a:cubicBezTo>
                    <a:pt x="2940" y="2609"/>
                    <a:pt x="2923" y="2546"/>
                    <a:pt x="2907" y="2486"/>
                  </a:cubicBezTo>
                  <a:lnTo>
                    <a:pt x="2749" y="1934"/>
                  </a:lnTo>
                  <a:close/>
                  <a:moveTo>
                    <a:pt x="2855" y="352"/>
                  </a:moveTo>
                  <a:cubicBezTo>
                    <a:pt x="2879" y="352"/>
                    <a:pt x="2904" y="355"/>
                    <a:pt x="2930" y="359"/>
                  </a:cubicBezTo>
                  <a:cubicBezTo>
                    <a:pt x="3030" y="372"/>
                    <a:pt x="3144" y="449"/>
                    <a:pt x="3181" y="526"/>
                  </a:cubicBezTo>
                  <a:lnTo>
                    <a:pt x="3201" y="566"/>
                  </a:lnTo>
                  <a:cubicBezTo>
                    <a:pt x="3224" y="607"/>
                    <a:pt x="3241" y="640"/>
                    <a:pt x="3251" y="673"/>
                  </a:cubicBezTo>
                  <a:cubicBezTo>
                    <a:pt x="3257" y="697"/>
                    <a:pt x="3261" y="717"/>
                    <a:pt x="3268" y="740"/>
                  </a:cubicBezTo>
                  <a:cubicBezTo>
                    <a:pt x="3294" y="871"/>
                    <a:pt x="3322" y="1001"/>
                    <a:pt x="3345" y="1132"/>
                  </a:cubicBezTo>
                  <a:lnTo>
                    <a:pt x="3382" y="1315"/>
                  </a:lnTo>
                  <a:cubicBezTo>
                    <a:pt x="3448" y="1553"/>
                    <a:pt x="3522" y="1780"/>
                    <a:pt x="3609" y="2011"/>
                  </a:cubicBezTo>
                  <a:cubicBezTo>
                    <a:pt x="3686" y="2212"/>
                    <a:pt x="3753" y="2416"/>
                    <a:pt x="3819" y="2629"/>
                  </a:cubicBezTo>
                  <a:cubicBezTo>
                    <a:pt x="3856" y="2760"/>
                    <a:pt x="3899" y="2890"/>
                    <a:pt x="3940" y="3021"/>
                  </a:cubicBezTo>
                  <a:cubicBezTo>
                    <a:pt x="4017" y="3265"/>
                    <a:pt x="4097" y="3516"/>
                    <a:pt x="4164" y="3767"/>
                  </a:cubicBezTo>
                  <a:cubicBezTo>
                    <a:pt x="4248" y="4081"/>
                    <a:pt x="4311" y="4409"/>
                    <a:pt x="4371" y="4723"/>
                  </a:cubicBezTo>
                  <a:lnTo>
                    <a:pt x="4428" y="5004"/>
                  </a:lnTo>
                  <a:cubicBezTo>
                    <a:pt x="4461" y="5151"/>
                    <a:pt x="4495" y="5295"/>
                    <a:pt x="4542" y="5439"/>
                  </a:cubicBezTo>
                  <a:cubicBezTo>
                    <a:pt x="4595" y="5603"/>
                    <a:pt x="4649" y="5767"/>
                    <a:pt x="4699" y="5931"/>
                  </a:cubicBezTo>
                  <a:cubicBezTo>
                    <a:pt x="4739" y="6061"/>
                    <a:pt x="4776" y="6201"/>
                    <a:pt x="4816" y="6386"/>
                  </a:cubicBezTo>
                  <a:lnTo>
                    <a:pt x="4836" y="6476"/>
                  </a:lnTo>
                  <a:cubicBezTo>
                    <a:pt x="4856" y="6579"/>
                    <a:pt x="4880" y="6683"/>
                    <a:pt x="4900" y="6787"/>
                  </a:cubicBezTo>
                  <a:cubicBezTo>
                    <a:pt x="4907" y="6817"/>
                    <a:pt x="4907" y="6847"/>
                    <a:pt x="4910" y="6880"/>
                  </a:cubicBezTo>
                  <a:cubicBezTo>
                    <a:pt x="4910" y="6948"/>
                    <a:pt x="4907" y="7011"/>
                    <a:pt x="4893" y="7081"/>
                  </a:cubicBezTo>
                  <a:cubicBezTo>
                    <a:pt x="4876" y="7181"/>
                    <a:pt x="4833" y="7245"/>
                    <a:pt x="4766" y="7345"/>
                  </a:cubicBezTo>
                  <a:lnTo>
                    <a:pt x="4742" y="7375"/>
                  </a:lnTo>
                  <a:cubicBezTo>
                    <a:pt x="4689" y="7436"/>
                    <a:pt x="4626" y="7479"/>
                    <a:pt x="4552" y="7506"/>
                  </a:cubicBezTo>
                  <a:cubicBezTo>
                    <a:pt x="4499" y="7523"/>
                    <a:pt x="4448" y="7532"/>
                    <a:pt x="4396" y="7532"/>
                  </a:cubicBezTo>
                  <a:cubicBezTo>
                    <a:pt x="4366" y="7532"/>
                    <a:pt x="4336" y="7529"/>
                    <a:pt x="4305" y="7522"/>
                  </a:cubicBezTo>
                  <a:cubicBezTo>
                    <a:pt x="4217" y="7506"/>
                    <a:pt x="4144" y="7469"/>
                    <a:pt x="4080" y="7416"/>
                  </a:cubicBezTo>
                  <a:cubicBezTo>
                    <a:pt x="4027" y="7365"/>
                    <a:pt x="3987" y="7309"/>
                    <a:pt x="3956" y="7245"/>
                  </a:cubicBezTo>
                  <a:lnTo>
                    <a:pt x="3947" y="7225"/>
                  </a:lnTo>
                  <a:cubicBezTo>
                    <a:pt x="3927" y="7188"/>
                    <a:pt x="3907" y="7152"/>
                    <a:pt x="3896" y="7104"/>
                  </a:cubicBezTo>
                  <a:cubicBezTo>
                    <a:pt x="3879" y="7031"/>
                    <a:pt x="3859" y="6954"/>
                    <a:pt x="3850" y="6877"/>
                  </a:cubicBezTo>
                  <a:cubicBezTo>
                    <a:pt x="3843" y="6823"/>
                    <a:pt x="3833" y="6770"/>
                    <a:pt x="3823" y="6717"/>
                  </a:cubicBezTo>
                  <a:cubicBezTo>
                    <a:pt x="3810" y="6650"/>
                    <a:pt x="3796" y="6579"/>
                    <a:pt x="3783" y="6506"/>
                  </a:cubicBezTo>
                  <a:cubicBezTo>
                    <a:pt x="3746" y="6352"/>
                    <a:pt x="3699" y="6192"/>
                    <a:pt x="3639" y="5984"/>
                  </a:cubicBezTo>
                  <a:lnTo>
                    <a:pt x="3632" y="5968"/>
                  </a:lnTo>
                  <a:cubicBezTo>
                    <a:pt x="3609" y="5880"/>
                    <a:pt x="3582" y="5793"/>
                    <a:pt x="3558" y="5707"/>
                  </a:cubicBezTo>
                  <a:cubicBezTo>
                    <a:pt x="3518" y="5563"/>
                    <a:pt x="3492" y="5412"/>
                    <a:pt x="3468" y="5285"/>
                  </a:cubicBezTo>
                  <a:lnTo>
                    <a:pt x="3425" y="5017"/>
                  </a:lnTo>
                  <a:lnTo>
                    <a:pt x="3221" y="5061"/>
                  </a:lnTo>
                  <a:cubicBezTo>
                    <a:pt x="3174" y="5068"/>
                    <a:pt x="3124" y="5071"/>
                    <a:pt x="3074" y="5077"/>
                  </a:cubicBezTo>
                  <a:cubicBezTo>
                    <a:pt x="3010" y="5081"/>
                    <a:pt x="2947" y="5088"/>
                    <a:pt x="2883" y="5102"/>
                  </a:cubicBezTo>
                  <a:cubicBezTo>
                    <a:pt x="2769" y="5122"/>
                    <a:pt x="2655" y="5138"/>
                    <a:pt x="2545" y="5151"/>
                  </a:cubicBezTo>
                  <a:cubicBezTo>
                    <a:pt x="2374" y="5178"/>
                    <a:pt x="2204" y="5198"/>
                    <a:pt x="2033" y="5222"/>
                  </a:cubicBezTo>
                  <a:lnTo>
                    <a:pt x="1763" y="5255"/>
                  </a:lnTo>
                  <a:cubicBezTo>
                    <a:pt x="1756" y="5256"/>
                    <a:pt x="1748" y="5257"/>
                    <a:pt x="1738" y="5257"/>
                  </a:cubicBezTo>
                  <a:cubicBezTo>
                    <a:pt x="1727" y="5257"/>
                    <a:pt x="1716" y="5256"/>
                    <a:pt x="1703" y="5255"/>
                  </a:cubicBezTo>
                  <a:lnTo>
                    <a:pt x="1559" y="5242"/>
                  </a:lnTo>
                  <a:lnTo>
                    <a:pt x="1428" y="5679"/>
                  </a:lnTo>
                  <a:cubicBezTo>
                    <a:pt x="1358" y="5917"/>
                    <a:pt x="1275" y="6155"/>
                    <a:pt x="1195" y="6386"/>
                  </a:cubicBezTo>
                  <a:lnTo>
                    <a:pt x="1161" y="6479"/>
                  </a:lnTo>
                  <a:cubicBezTo>
                    <a:pt x="1124" y="6590"/>
                    <a:pt x="1090" y="6703"/>
                    <a:pt x="1060" y="6817"/>
                  </a:cubicBezTo>
                  <a:cubicBezTo>
                    <a:pt x="1030" y="6924"/>
                    <a:pt x="1007" y="7031"/>
                    <a:pt x="983" y="7141"/>
                  </a:cubicBezTo>
                  <a:lnTo>
                    <a:pt x="950" y="7275"/>
                  </a:lnTo>
                  <a:cubicBezTo>
                    <a:pt x="934" y="7362"/>
                    <a:pt x="890" y="7425"/>
                    <a:pt x="826" y="7469"/>
                  </a:cubicBezTo>
                  <a:cubicBezTo>
                    <a:pt x="779" y="7502"/>
                    <a:pt x="724" y="7519"/>
                    <a:pt x="668" y="7519"/>
                  </a:cubicBezTo>
                  <a:cubicBezTo>
                    <a:pt x="648" y="7519"/>
                    <a:pt x="628" y="7517"/>
                    <a:pt x="609" y="7513"/>
                  </a:cubicBezTo>
                  <a:cubicBezTo>
                    <a:pt x="536" y="7499"/>
                    <a:pt x="465" y="7449"/>
                    <a:pt x="418" y="7382"/>
                  </a:cubicBezTo>
                  <a:cubicBezTo>
                    <a:pt x="378" y="7315"/>
                    <a:pt x="365" y="7245"/>
                    <a:pt x="378" y="7178"/>
                  </a:cubicBezTo>
                  <a:cubicBezTo>
                    <a:pt x="392" y="7115"/>
                    <a:pt x="408" y="7054"/>
                    <a:pt x="422" y="6991"/>
                  </a:cubicBezTo>
                  <a:cubicBezTo>
                    <a:pt x="452" y="6840"/>
                    <a:pt x="485" y="6687"/>
                    <a:pt x="528" y="6542"/>
                  </a:cubicBezTo>
                  <a:cubicBezTo>
                    <a:pt x="589" y="6342"/>
                    <a:pt x="656" y="6141"/>
                    <a:pt x="719" y="5951"/>
                  </a:cubicBezTo>
                  <a:cubicBezTo>
                    <a:pt x="806" y="5663"/>
                    <a:pt x="894" y="5369"/>
                    <a:pt x="977" y="5077"/>
                  </a:cubicBezTo>
                  <a:lnTo>
                    <a:pt x="1067" y="4764"/>
                  </a:lnTo>
                  <a:cubicBezTo>
                    <a:pt x="1084" y="4707"/>
                    <a:pt x="1104" y="4653"/>
                    <a:pt x="1121" y="4596"/>
                  </a:cubicBezTo>
                  <a:lnTo>
                    <a:pt x="1187" y="4395"/>
                  </a:lnTo>
                  <a:cubicBezTo>
                    <a:pt x="1215" y="4312"/>
                    <a:pt x="1241" y="4228"/>
                    <a:pt x="1271" y="4148"/>
                  </a:cubicBezTo>
                  <a:lnTo>
                    <a:pt x="1325" y="4001"/>
                  </a:lnTo>
                  <a:cubicBezTo>
                    <a:pt x="1375" y="3867"/>
                    <a:pt x="1425" y="3730"/>
                    <a:pt x="1475" y="3597"/>
                  </a:cubicBezTo>
                  <a:lnTo>
                    <a:pt x="1485" y="3569"/>
                  </a:lnTo>
                  <a:cubicBezTo>
                    <a:pt x="1562" y="3372"/>
                    <a:pt x="1636" y="3171"/>
                    <a:pt x="1712" y="2974"/>
                  </a:cubicBezTo>
                  <a:cubicBezTo>
                    <a:pt x="1769" y="2824"/>
                    <a:pt x="1823" y="2669"/>
                    <a:pt x="1880" y="2509"/>
                  </a:cubicBezTo>
                  <a:lnTo>
                    <a:pt x="1900" y="2433"/>
                  </a:lnTo>
                  <a:cubicBezTo>
                    <a:pt x="1937" y="2322"/>
                    <a:pt x="1970" y="2208"/>
                    <a:pt x="2004" y="2095"/>
                  </a:cubicBezTo>
                  <a:cubicBezTo>
                    <a:pt x="2033" y="1994"/>
                    <a:pt x="2061" y="1891"/>
                    <a:pt x="2090" y="1791"/>
                  </a:cubicBezTo>
                  <a:cubicBezTo>
                    <a:pt x="2178" y="1476"/>
                    <a:pt x="2271" y="1152"/>
                    <a:pt x="2382" y="843"/>
                  </a:cubicBezTo>
                  <a:lnTo>
                    <a:pt x="2391" y="817"/>
                  </a:lnTo>
                  <a:cubicBezTo>
                    <a:pt x="2419" y="737"/>
                    <a:pt x="2448" y="656"/>
                    <a:pt x="2485" y="593"/>
                  </a:cubicBezTo>
                  <a:cubicBezTo>
                    <a:pt x="2539" y="506"/>
                    <a:pt x="2575" y="456"/>
                    <a:pt x="2632" y="419"/>
                  </a:cubicBezTo>
                  <a:cubicBezTo>
                    <a:pt x="2711" y="373"/>
                    <a:pt x="2780" y="352"/>
                    <a:pt x="2855" y="352"/>
                  </a:cubicBezTo>
                  <a:close/>
                  <a:moveTo>
                    <a:pt x="2851" y="0"/>
                  </a:moveTo>
                  <a:cubicBezTo>
                    <a:pt x="2711" y="0"/>
                    <a:pt x="2582" y="39"/>
                    <a:pt x="2451" y="118"/>
                  </a:cubicBezTo>
                  <a:cubicBezTo>
                    <a:pt x="2321" y="198"/>
                    <a:pt x="2248" y="309"/>
                    <a:pt x="2184" y="412"/>
                  </a:cubicBezTo>
                  <a:cubicBezTo>
                    <a:pt x="2127" y="506"/>
                    <a:pt x="2090" y="610"/>
                    <a:pt x="2061" y="700"/>
                  </a:cubicBezTo>
                  <a:lnTo>
                    <a:pt x="2050" y="727"/>
                  </a:lnTo>
                  <a:cubicBezTo>
                    <a:pt x="1937" y="1044"/>
                    <a:pt x="1843" y="1376"/>
                    <a:pt x="1752" y="1693"/>
                  </a:cubicBezTo>
                  <a:cubicBezTo>
                    <a:pt x="1723" y="1794"/>
                    <a:pt x="1696" y="1894"/>
                    <a:pt x="1666" y="1998"/>
                  </a:cubicBezTo>
                  <a:cubicBezTo>
                    <a:pt x="1632" y="2108"/>
                    <a:pt x="1599" y="2222"/>
                    <a:pt x="1565" y="2332"/>
                  </a:cubicBezTo>
                  <a:lnTo>
                    <a:pt x="1545" y="2402"/>
                  </a:lnTo>
                  <a:cubicBezTo>
                    <a:pt x="1491" y="2553"/>
                    <a:pt x="1442" y="2700"/>
                    <a:pt x="1385" y="2850"/>
                  </a:cubicBezTo>
                  <a:cubicBezTo>
                    <a:pt x="1308" y="3048"/>
                    <a:pt x="1235" y="3245"/>
                    <a:pt x="1158" y="3442"/>
                  </a:cubicBezTo>
                  <a:lnTo>
                    <a:pt x="1147" y="3469"/>
                  </a:lnTo>
                  <a:cubicBezTo>
                    <a:pt x="1094" y="3606"/>
                    <a:pt x="1044" y="3743"/>
                    <a:pt x="994" y="3881"/>
                  </a:cubicBezTo>
                  <a:lnTo>
                    <a:pt x="940" y="4024"/>
                  </a:lnTo>
                  <a:cubicBezTo>
                    <a:pt x="910" y="4111"/>
                    <a:pt x="880" y="4202"/>
                    <a:pt x="853" y="4288"/>
                  </a:cubicBezTo>
                  <a:lnTo>
                    <a:pt x="789" y="4483"/>
                  </a:lnTo>
                  <a:cubicBezTo>
                    <a:pt x="769" y="4543"/>
                    <a:pt x="749" y="4603"/>
                    <a:pt x="729" y="4667"/>
                  </a:cubicBezTo>
                  <a:lnTo>
                    <a:pt x="639" y="4981"/>
                  </a:lnTo>
                  <a:cubicBezTo>
                    <a:pt x="556" y="5272"/>
                    <a:pt x="472" y="5559"/>
                    <a:pt x="385" y="5844"/>
                  </a:cubicBezTo>
                  <a:cubicBezTo>
                    <a:pt x="321" y="6034"/>
                    <a:pt x="251" y="6235"/>
                    <a:pt x="191" y="6442"/>
                  </a:cubicBezTo>
                  <a:cubicBezTo>
                    <a:pt x="147" y="6599"/>
                    <a:pt x="111" y="6760"/>
                    <a:pt x="77" y="6914"/>
                  </a:cubicBezTo>
                  <a:cubicBezTo>
                    <a:pt x="64" y="6977"/>
                    <a:pt x="51" y="7038"/>
                    <a:pt x="37" y="7098"/>
                  </a:cubicBezTo>
                  <a:cubicBezTo>
                    <a:pt x="0" y="7258"/>
                    <a:pt x="31" y="7429"/>
                    <a:pt x="124" y="7573"/>
                  </a:cubicBezTo>
                  <a:cubicBezTo>
                    <a:pt x="221" y="7723"/>
                    <a:pt x="375" y="7827"/>
                    <a:pt x="542" y="7860"/>
                  </a:cubicBezTo>
                  <a:cubicBezTo>
                    <a:pt x="580" y="7867"/>
                    <a:pt x="619" y="7871"/>
                    <a:pt x="658" y="7871"/>
                  </a:cubicBezTo>
                  <a:cubicBezTo>
                    <a:pt x="787" y="7871"/>
                    <a:pt x="915" y="7832"/>
                    <a:pt x="1024" y="7760"/>
                  </a:cubicBezTo>
                  <a:cubicBezTo>
                    <a:pt x="1161" y="7666"/>
                    <a:pt x="1255" y="7526"/>
                    <a:pt x="1295" y="7355"/>
                  </a:cubicBezTo>
                  <a:lnTo>
                    <a:pt x="1325" y="7215"/>
                  </a:lnTo>
                  <a:cubicBezTo>
                    <a:pt x="1348" y="7115"/>
                    <a:pt x="1371" y="7011"/>
                    <a:pt x="1398" y="6911"/>
                  </a:cubicBezTo>
                  <a:cubicBezTo>
                    <a:pt x="1428" y="6800"/>
                    <a:pt x="1462" y="6693"/>
                    <a:pt x="1496" y="6590"/>
                  </a:cubicBezTo>
                  <a:lnTo>
                    <a:pt x="1525" y="6502"/>
                  </a:lnTo>
                  <a:cubicBezTo>
                    <a:pt x="1609" y="6269"/>
                    <a:pt x="1692" y="6025"/>
                    <a:pt x="1766" y="5780"/>
                  </a:cubicBezTo>
                  <a:lnTo>
                    <a:pt x="1817" y="5603"/>
                  </a:lnTo>
                  <a:lnTo>
                    <a:pt x="2081" y="5570"/>
                  </a:lnTo>
                  <a:cubicBezTo>
                    <a:pt x="2251" y="5546"/>
                    <a:pt x="2422" y="5526"/>
                    <a:pt x="2592" y="5499"/>
                  </a:cubicBezTo>
                  <a:cubicBezTo>
                    <a:pt x="2709" y="5486"/>
                    <a:pt x="2830" y="5466"/>
                    <a:pt x="2944" y="5446"/>
                  </a:cubicBezTo>
                  <a:cubicBezTo>
                    <a:pt x="2996" y="5435"/>
                    <a:pt x="3050" y="5432"/>
                    <a:pt x="3107" y="5426"/>
                  </a:cubicBezTo>
                  <a:lnTo>
                    <a:pt x="3137" y="5426"/>
                  </a:lnTo>
                  <a:cubicBezTo>
                    <a:pt x="3157" y="5543"/>
                    <a:pt x="3184" y="5670"/>
                    <a:pt x="3217" y="5800"/>
                  </a:cubicBezTo>
                  <a:cubicBezTo>
                    <a:pt x="3245" y="5891"/>
                    <a:pt x="3271" y="5977"/>
                    <a:pt x="3297" y="6068"/>
                  </a:cubicBezTo>
                  <a:lnTo>
                    <a:pt x="3302" y="6085"/>
                  </a:lnTo>
                  <a:cubicBezTo>
                    <a:pt x="3362" y="6285"/>
                    <a:pt x="3405" y="6442"/>
                    <a:pt x="3438" y="6582"/>
                  </a:cubicBezTo>
                  <a:cubicBezTo>
                    <a:pt x="3452" y="6650"/>
                    <a:pt x="3465" y="6713"/>
                    <a:pt x="3478" y="6780"/>
                  </a:cubicBezTo>
                  <a:cubicBezTo>
                    <a:pt x="3485" y="6830"/>
                    <a:pt x="3495" y="6880"/>
                    <a:pt x="3502" y="6931"/>
                  </a:cubicBezTo>
                  <a:cubicBezTo>
                    <a:pt x="3515" y="7014"/>
                    <a:pt x="3535" y="7101"/>
                    <a:pt x="3558" y="7201"/>
                  </a:cubicBezTo>
                  <a:cubicBezTo>
                    <a:pt x="3575" y="7275"/>
                    <a:pt x="3609" y="7339"/>
                    <a:pt x="3639" y="7392"/>
                  </a:cubicBezTo>
                  <a:cubicBezTo>
                    <a:pt x="3686" y="7499"/>
                    <a:pt x="3756" y="7596"/>
                    <a:pt x="3850" y="7680"/>
                  </a:cubicBezTo>
                  <a:cubicBezTo>
                    <a:pt x="3960" y="7777"/>
                    <a:pt x="4091" y="7840"/>
                    <a:pt x="4237" y="7867"/>
                  </a:cubicBezTo>
                  <a:cubicBezTo>
                    <a:pt x="4288" y="7877"/>
                    <a:pt x="4341" y="7884"/>
                    <a:pt x="4395" y="7884"/>
                  </a:cubicBezTo>
                  <a:cubicBezTo>
                    <a:pt x="4485" y="7884"/>
                    <a:pt x="4579" y="7867"/>
                    <a:pt x="4669" y="7837"/>
                  </a:cubicBezTo>
                  <a:cubicBezTo>
                    <a:pt x="4802" y="7786"/>
                    <a:pt x="4920" y="7710"/>
                    <a:pt x="5014" y="7603"/>
                  </a:cubicBezTo>
                  <a:lnTo>
                    <a:pt x="5057" y="7542"/>
                  </a:lnTo>
                  <a:cubicBezTo>
                    <a:pt x="5134" y="7425"/>
                    <a:pt x="5208" y="7319"/>
                    <a:pt x="5241" y="7141"/>
                  </a:cubicBezTo>
                  <a:cubicBezTo>
                    <a:pt x="5258" y="7048"/>
                    <a:pt x="5264" y="6961"/>
                    <a:pt x="5261" y="6871"/>
                  </a:cubicBezTo>
                  <a:cubicBezTo>
                    <a:pt x="5258" y="6820"/>
                    <a:pt x="5254" y="6770"/>
                    <a:pt x="5244" y="6720"/>
                  </a:cubicBezTo>
                  <a:cubicBezTo>
                    <a:pt x="5224" y="6613"/>
                    <a:pt x="5201" y="6509"/>
                    <a:pt x="5177" y="6402"/>
                  </a:cubicBezTo>
                  <a:lnTo>
                    <a:pt x="5157" y="6312"/>
                  </a:lnTo>
                  <a:cubicBezTo>
                    <a:pt x="5117" y="6121"/>
                    <a:pt x="5077" y="5968"/>
                    <a:pt x="5037" y="5827"/>
                  </a:cubicBezTo>
                  <a:cubicBezTo>
                    <a:pt x="4987" y="5659"/>
                    <a:pt x="4930" y="5492"/>
                    <a:pt x="4876" y="5325"/>
                  </a:cubicBezTo>
                  <a:cubicBezTo>
                    <a:pt x="4833" y="5202"/>
                    <a:pt x="4802" y="5071"/>
                    <a:pt x="4773" y="4934"/>
                  </a:cubicBezTo>
                  <a:lnTo>
                    <a:pt x="4719" y="4656"/>
                  </a:lnTo>
                  <a:cubicBezTo>
                    <a:pt x="4656" y="4335"/>
                    <a:pt x="4589" y="4001"/>
                    <a:pt x="4501" y="3677"/>
                  </a:cubicBezTo>
                  <a:cubicBezTo>
                    <a:pt x="4435" y="3419"/>
                    <a:pt x="4355" y="3165"/>
                    <a:pt x="4274" y="2917"/>
                  </a:cubicBezTo>
                  <a:lnTo>
                    <a:pt x="4154" y="2526"/>
                  </a:lnTo>
                  <a:cubicBezTo>
                    <a:pt x="4087" y="2308"/>
                    <a:pt x="4017" y="2095"/>
                    <a:pt x="3940" y="1887"/>
                  </a:cubicBezTo>
                  <a:cubicBezTo>
                    <a:pt x="3856" y="1666"/>
                    <a:pt x="3786" y="1445"/>
                    <a:pt x="3723" y="1232"/>
                  </a:cubicBezTo>
                  <a:lnTo>
                    <a:pt x="3692" y="1068"/>
                  </a:lnTo>
                  <a:cubicBezTo>
                    <a:pt x="3666" y="931"/>
                    <a:pt x="3639" y="797"/>
                    <a:pt x="3609" y="663"/>
                  </a:cubicBezTo>
                  <a:cubicBezTo>
                    <a:pt x="3606" y="636"/>
                    <a:pt x="3598" y="610"/>
                    <a:pt x="3592" y="583"/>
                  </a:cubicBezTo>
                  <a:cubicBezTo>
                    <a:pt x="3572" y="513"/>
                    <a:pt x="3542" y="456"/>
                    <a:pt x="3515" y="402"/>
                  </a:cubicBezTo>
                  <a:lnTo>
                    <a:pt x="3495" y="366"/>
                  </a:lnTo>
                  <a:cubicBezTo>
                    <a:pt x="3405" y="188"/>
                    <a:pt x="3194" y="41"/>
                    <a:pt x="2984" y="11"/>
                  </a:cubicBezTo>
                  <a:cubicBezTo>
                    <a:pt x="2938" y="4"/>
                    <a:pt x="2894" y="0"/>
                    <a:pt x="2851" y="0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4" name="Google Shape;954;p27"/>
          <p:cNvGrpSpPr/>
          <p:nvPr/>
        </p:nvGrpSpPr>
        <p:grpSpPr>
          <a:xfrm rot="2387789">
            <a:off x="1389824" y="773329"/>
            <a:ext cx="233031" cy="275639"/>
            <a:chOff x="1824250" y="1008625"/>
            <a:chExt cx="144250" cy="170625"/>
          </a:xfrm>
        </p:grpSpPr>
        <p:sp>
          <p:nvSpPr>
            <p:cNvPr id="955" name="Google Shape;955;p27"/>
            <p:cNvSpPr/>
            <p:nvPr/>
          </p:nvSpPr>
          <p:spPr>
            <a:xfrm>
              <a:off x="1828675" y="1013025"/>
              <a:ext cx="135400" cy="161850"/>
            </a:xfrm>
            <a:custGeom>
              <a:avLst/>
              <a:gdLst/>
              <a:ahLst/>
              <a:cxnLst/>
              <a:rect l="l" t="t" r="r" b="b"/>
              <a:pathLst>
                <a:path w="5416" h="6474" extrusionOk="0">
                  <a:moveTo>
                    <a:pt x="2356" y="0"/>
                  </a:moveTo>
                  <a:cubicBezTo>
                    <a:pt x="2252" y="0"/>
                    <a:pt x="2150" y="4"/>
                    <a:pt x="2047" y="21"/>
                  </a:cubicBezTo>
                  <a:cubicBezTo>
                    <a:pt x="1947" y="37"/>
                    <a:pt x="1847" y="67"/>
                    <a:pt x="1750" y="94"/>
                  </a:cubicBezTo>
                  <a:cubicBezTo>
                    <a:pt x="1690" y="107"/>
                    <a:pt x="1636" y="138"/>
                    <a:pt x="1579" y="161"/>
                  </a:cubicBezTo>
                  <a:cubicBezTo>
                    <a:pt x="1469" y="211"/>
                    <a:pt x="1362" y="274"/>
                    <a:pt x="1258" y="342"/>
                  </a:cubicBezTo>
                  <a:cubicBezTo>
                    <a:pt x="1164" y="402"/>
                    <a:pt x="1074" y="472"/>
                    <a:pt x="988" y="539"/>
                  </a:cubicBezTo>
                  <a:cubicBezTo>
                    <a:pt x="871" y="629"/>
                    <a:pt x="760" y="743"/>
                    <a:pt x="659" y="850"/>
                  </a:cubicBezTo>
                  <a:cubicBezTo>
                    <a:pt x="647" y="863"/>
                    <a:pt x="636" y="876"/>
                    <a:pt x="623" y="890"/>
                  </a:cubicBezTo>
                  <a:cubicBezTo>
                    <a:pt x="562" y="960"/>
                    <a:pt x="506" y="1034"/>
                    <a:pt x="456" y="1111"/>
                  </a:cubicBezTo>
                  <a:cubicBezTo>
                    <a:pt x="358" y="1265"/>
                    <a:pt x="272" y="1428"/>
                    <a:pt x="208" y="1599"/>
                  </a:cubicBezTo>
                  <a:cubicBezTo>
                    <a:pt x="141" y="1783"/>
                    <a:pt x="98" y="1973"/>
                    <a:pt x="65" y="2164"/>
                  </a:cubicBezTo>
                  <a:cubicBezTo>
                    <a:pt x="45" y="2291"/>
                    <a:pt x="28" y="2418"/>
                    <a:pt x="17" y="2546"/>
                  </a:cubicBezTo>
                  <a:cubicBezTo>
                    <a:pt x="1" y="2696"/>
                    <a:pt x="1" y="2850"/>
                    <a:pt x="5" y="3003"/>
                  </a:cubicBezTo>
                  <a:cubicBezTo>
                    <a:pt x="11" y="3144"/>
                    <a:pt x="51" y="3295"/>
                    <a:pt x="91" y="3429"/>
                  </a:cubicBezTo>
                  <a:cubicBezTo>
                    <a:pt x="151" y="3619"/>
                    <a:pt x="228" y="3803"/>
                    <a:pt x="306" y="3987"/>
                  </a:cubicBezTo>
                  <a:cubicBezTo>
                    <a:pt x="342" y="4077"/>
                    <a:pt x="382" y="4167"/>
                    <a:pt x="422" y="4258"/>
                  </a:cubicBezTo>
                  <a:cubicBezTo>
                    <a:pt x="489" y="4402"/>
                    <a:pt x="573" y="4539"/>
                    <a:pt x="656" y="4676"/>
                  </a:cubicBezTo>
                  <a:cubicBezTo>
                    <a:pt x="757" y="4846"/>
                    <a:pt x="867" y="5007"/>
                    <a:pt x="997" y="5150"/>
                  </a:cubicBezTo>
                  <a:cubicBezTo>
                    <a:pt x="1161" y="5331"/>
                    <a:pt x="1339" y="5505"/>
                    <a:pt x="1522" y="5666"/>
                  </a:cubicBezTo>
                  <a:cubicBezTo>
                    <a:pt x="1666" y="5793"/>
                    <a:pt x="1817" y="5917"/>
                    <a:pt x="1977" y="6024"/>
                  </a:cubicBezTo>
                  <a:cubicBezTo>
                    <a:pt x="2175" y="6161"/>
                    <a:pt x="2385" y="6285"/>
                    <a:pt x="2613" y="6362"/>
                  </a:cubicBezTo>
                  <a:cubicBezTo>
                    <a:pt x="2743" y="6405"/>
                    <a:pt x="2877" y="6442"/>
                    <a:pt x="3014" y="6459"/>
                  </a:cubicBezTo>
                  <a:cubicBezTo>
                    <a:pt x="3084" y="6469"/>
                    <a:pt x="3155" y="6473"/>
                    <a:pt x="3227" y="6473"/>
                  </a:cubicBezTo>
                  <a:cubicBezTo>
                    <a:pt x="3293" y="6473"/>
                    <a:pt x="3360" y="6470"/>
                    <a:pt x="3425" y="6465"/>
                  </a:cubicBezTo>
                  <a:cubicBezTo>
                    <a:pt x="3509" y="6459"/>
                    <a:pt x="3589" y="6445"/>
                    <a:pt x="3669" y="6428"/>
                  </a:cubicBezTo>
                  <a:cubicBezTo>
                    <a:pt x="3813" y="6395"/>
                    <a:pt x="3958" y="6362"/>
                    <a:pt x="4098" y="6311"/>
                  </a:cubicBezTo>
                  <a:cubicBezTo>
                    <a:pt x="4248" y="6261"/>
                    <a:pt x="4389" y="6184"/>
                    <a:pt x="4519" y="6094"/>
                  </a:cubicBezTo>
                  <a:cubicBezTo>
                    <a:pt x="4646" y="6007"/>
                    <a:pt x="4750" y="5886"/>
                    <a:pt x="4853" y="5769"/>
                  </a:cubicBezTo>
                  <a:cubicBezTo>
                    <a:pt x="4957" y="5652"/>
                    <a:pt x="5031" y="5528"/>
                    <a:pt x="5108" y="5391"/>
                  </a:cubicBezTo>
                  <a:cubicBezTo>
                    <a:pt x="5185" y="5251"/>
                    <a:pt x="5228" y="5097"/>
                    <a:pt x="5268" y="4943"/>
                  </a:cubicBezTo>
                  <a:cubicBezTo>
                    <a:pt x="5332" y="4706"/>
                    <a:pt x="5402" y="4465"/>
                    <a:pt x="5409" y="4218"/>
                  </a:cubicBezTo>
                  <a:cubicBezTo>
                    <a:pt x="5415" y="4054"/>
                    <a:pt x="5415" y="3886"/>
                    <a:pt x="5392" y="3722"/>
                  </a:cubicBezTo>
                  <a:cubicBezTo>
                    <a:pt x="5389" y="3699"/>
                    <a:pt x="5386" y="3676"/>
                    <a:pt x="5382" y="3649"/>
                  </a:cubicBezTo>
                  <a:cubicBezTo>
                    <a:pt x="5365" y="3579"/>
                    <a:pt x="5345" y="3512"/>
                    <a:pt x="5329" y="3442"/>
                  </a:cubicBezTo>
                  <a:cubicBezTo>
                    <a:pt x="5325" y="3429"/>
                    <a:pt x="5322" y="3415"/>
                    <a:pt x="5315" y="3401"/>
                  </a:cubicBezTo>
                  <a:cubicBezTo>
                    <a:pt x="5272" y="3324"/>
                    <a:pt x="5238" y="3244"/>
                    <a:pt x="5178" y="3181"/>
                  </a:cubicBezTo>
                  <a:cubicBezTo>
                    <a:pt x="5128" y="3128"/>
                    <a:pt x="5077" y="3071"/>
                    <a:pt x="5017" y="3027"/>
                  </a:cubicBezTo>
                  <a:cubicBezTo>
                    <a:pt x="4997" y="3014"/>
                    <a:pt x="4981" y="2997"/>
                    <a:pt x="4961" y="2983"/>
                  </a:cubicBezTo>
                  <a:cubicBezTo>
                    <a:pt x="4852" y="2900"/>
                    <a:pt x="4718" y="2857"/>
                    <a:pt x="4583" y="2857"/>
                  </a:cubicBezTo>
                  <a:cubicBezTo>
                    <a:pt x="4503" y="2857"/>
                    <a:pt x="4423" y="2872"/>
                    <a:pt x="4349" y="2903"/>
                  </a:cubicBezTo>
                  <a:cubicBezTo>
                    <a:pt x="4108" y="3000"/>
                    <a:pt x="3944" y="3251"/>
                    <a:pt x="3958" y="3512"/>
                  </a:cubicBezTo>
                  <a:lnTo>
                    <a:pt x="3958" y="3525"/>
                  </a:lnTo>
                  <a:cubicBezTo>
                    <a:pt x="3944" y="3602"/>
                    <a:pt x="3950" y="3682"/>
                    <a:pt x="3954" y="3759"/>
                  </a:cubicBezTo>
                  <a:cubicBezTo>
                    <a:pt x="3954" y="3803"/>
                    <a:pt x="3967" y="3850"/>
                    <a:pt x="3974" y="3890"/>
                  </a:cubicBezTo>
                  <a:cubicBezTo>
                    <a:pt x="3984" y="3950"/>
                    <a:pt x="3991" y="4011"/>
                    <a:pt x="3994" y="4067"/>
                  </a:cubicBezTo>
                  <a:cubicBezTo>
                    <a:pt x="3984" y="4207"/>
                    <a:pt x="3958" y="4345"/>
                    <a:pt x="3927" y="4482"/>
                  </a:cubicBezTo>
                  <a:cubicBezTo>
                    <a:pt x="3901" y="4576"/>
                    <a:pt x="3870" y="4669"/>
                    <a:pt x="3830" y="4759"/>
                  </a:cubicBezTo>
                  <a:cubicBezTo>
                    <a:pt x="3793" y="4813"/>
                    <a:pt x="3753" y="4863"/>
                    <a:pt x="3710" y="4914"/>
                  </a:cubicBezTo>
                  <a:cubicBezTo>
                    <a:pt x="3697" y="4923"/>
                    <a:pt x="3683" y="4934"/>
                    <a:pt x="3669" y="4943"/>
                  </a:cubicBezTo>
                  <a:cubicBezTo>
                    <a:pt x="3620" y="4967"/>
                    <a:pt x="3563" y="4987"/>
                    <a:pt x="3509" y="5004"/>
                  </a:cubicBezTo>
                  <a:cubicBezTo>
                    <a:pt x="3419" y="5024"/>
                    <a:pt x="3325" y="5040"/>
                    <a:pt x="3231" y="5047"/>
                  </a:cubicBezTo>
                  <a:cubicBezTo>
                    <a:pt x="3202" y="5044"/>
                    <a:pt x="3168" y="5037"/>
                    <a:pt x="3135" y="5034"/>
                  </a:cubicBezTo>
                  <a:cubicBezTo>
                    <a:pt x="3061" y="5007"/>
                    <a:pt x="2987" y="4977"/>
                    <a:pt x="2917" y="4940"/>
                  </a:cubicBezTo>
                  <a:cubicBezTo>
                    <a:pt x="2649" y="4773"/>
                    <a:pt x="2408" y="4562"/>
                    <a:pt x="2181" y="4345"/>
                  </a:cubicBezTo>
                  <a:cubicBezTo>
                    <a:pt x="2101" y="4261"/>
                    <a:pt x="2027" y="4174"/>
                    <a:pt x="1957" y="4084"/>
                  </a:cubicBezTo>
                  <a:cubicBezTo>
                    <a:pt x="1894" y="4000"/>
                    <a:pt x="1837" y="3910"/>
                    <a:pt x="1780" y="3820"/>
                  </a:cubicBezTo>
                  <a:cubicBezTo>
                    <a:pt x="1706" y="3679"/>
                    <a:pt x="1643" y="3532"/>
                    <a:pt x="1579" y="3385"/>
                  </a:cubicBezTo>
                  <a:cubicBezTo>
                    <a:pt x="1519" y="3241"/>
                    <a:pt x="1453" y="3094"/>
                    <a:pt x="1405" y="2947"/>
                  </a:cubicBezTo>
                  <a:cubicBezTo>
                    <a:pt x="1396" y="2883"/>
                    <a:pt x="1389" y="2823"/>
                    <a:pt x="1385" y="2759"/>
                  </a:cubicBezTo>
                  <a:cubicBezTo>
                    <a:pt x="1392" y="2552"/>
                    <a:pt x="1416" y="2345"/>
                    <a:pt x="1459" y="2140"/>
                  </a:cubicBezTo>
                  <a:cubicBezTo>
                    <a:pt x="1489" y="2047"/>
                    <a:pt x="1522" y="1957"/>
                    <a:pt x="1566" y="1867"/>
                  </a:cubicBezTo>
                  <a:cubicBezTo>
                    <a:pt x="1636" y="1759"/>
                    <a:pt x="1713" y="1659"/>
                    <a:pt x="1800" y="1562"/>
                  </a:cubicBezTo>
                  <a:cubicBezTo>
                    <a:pt x="1904" y="1462"/>
                    <a:pt x="2014" y="1368"/>
                    <a:pt x="2135" y="1291"/>
                  </a:cubicBezTo>
                  <a:cubicBezTo>
                    <a:pt x="2212" y="1251"/>
                    <a:pt x="2285" y="1217"/>
                    <a:pt x="2365" y="1188"/>
                  </a:cubicBezTo>
                  <a:cubicBezTo>
                    <a:pt x="2476" y="1171"/>
                    <a:pt x="2589" y="1168"/>
                    <a:pt x="2700" y="1168"/>
                  </a:cubicBezTo>
                  <a:lnTo>
                    <a:pt x="2914" y="1168"/>
                  </a:lnTo>
                  <a:cubicBezTo>
                    <a:pt x="3021" y="1154"/>
                    <a:pt x="3115" y="1117"/>
                    <a:pt x="3198" y="1050"/>
                  </a:cubicBezTo>
                  <a:cubicBezTo>
                    <a:pt x="3319" y="956"/>
                    <a:pt x="3399" y="816"/>
                    <a:pt x="3419" y="666"/>
                  </a:cubicBezTo>
                  <a:cubicBezTo>
                    <a:pt x="3439" y="512"/>
                    <a:pt x="3396" y="354"/>
                    <a:pt x="3302" y="234"/>
                  </a:cubicBezTo>
                  <a:cubicBezTo>
                    <a:pt x="3218" y="121"/>
                    <a:pt x="3064" y="13"/>
                    <a:pt x="2917" y="10"/>
                  </a:cubicBezTo>
                  <a:cubicBezTo>
                    <a:pt x="2803" y="7"/>
                    <a:pt x="2686" y="4"/>
                    <a:pt x="2573" y="4"/>
                  </a:cubicBezTo>
                  <a:cubicBezTo>
                    <a:pt x="2500" y="2"/>
                    <a:pt x="2428" y="0"/>
                    <a:pt x="2356" y="0"/>
                  </a:cubicBezTo>
                  <a:close/>
                </a:path>
              </a:pathLst>
            </a:custGeom>
            <a:solidFill>
              <a:srgbClr val="FFC6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27"/>
            <p:cNvSpPr/>
            <p:nvPr/>
          </p:nvSpPr>
          <p:spPr>
            <a:xfrm>
              <a:off x="1824250" y="1008625"/>
              <a:ext cx="144250" cy="170625"/>
            </a:xfrm>
            <a:custGeom>
              <a:avLst/>
              <a:gdLst/>
              <a:ahLst/>
              <a:cxnLst/>
              <a:rect l="l" t="t" r="r" b="b"/>
              <a:pathLst>
                <a:path w="5770" h="6825" extrusionOk="0">
                  <a:moveTo>
                    <a:pt x="5328" y="3645"/>
                  </a:moveTo>
                  <a:lnTo>
                    <a:pt x="5328" y="3645"/>
                  </a:lnTo>
                  <a:cubicBezTo>
                    <a:pt x="5328" y="3645"/>
                    <a:pt x="5331" y="3651"/>
                    <a:pt x="5339" y="3661"/>
                  </a:cubicBezTo>
                  <a:cubicBezTo>
                    <a:pt x="5335" y="3655"/>
                    <a:pt x="5332" y="3650"/>
                    <a:pt x="5328" y="3645"/>
                  </a:cubicBezTo>
                  <a:close/>
                  <a:moveTo>
                    <a:pt x="2545" y="352"/>
                  </a:moveTo>
                  <a:cubicBezTo>
                    <a:pt x="2590" y="352"/>
                    <a:pt x="2636" y="353"/>
                    <a:pt x="2683" y="354"/>
                  </a:cubicBezTo>
                  <a:lnTo>
                    <a:pt x="2750" y="354"/>
                  </a:lnTo>
                  <a:cubicBezTo>
                    <a:pt x="2863" y="357"/>
                    <a:pt x="2977" y="357"/>
                    <a:pt x="3091" y="360"/>
                  </a:cubicBezTo>
                  <a:cubicBezTo>
                    <a:pt x="3164" y="364"/>
                    <a:pt x="3275" y="430"/>
                    <a:pt x="3342" y="518"/>
                  </a:cubicBezTo>
                  <a:cubicBezTo>
                    <a:pt x="3405" y="601"/>
                    <a:pt x="3436" y="711"/>
                    <a:pt x="3422" y="819"/>
                  </a:cubicBezTo>
                  <a:cubicBezTo>
                    <a:pt x="3408" y="925"/>
                    <a:pt x="3352" y="1023"/>
                    <a:pt x="3268" y="1089"/>
                  </a:cubicBezTo>
                  <a:cubicBezTo>
                    <a:pt x="3212" y="1129"/>
                    <a:pt x="3147" y="1157"/>
                    <a:pt x="3081" y="1169"/>
                  </a:cubicBezTo>
                  <a:lnTo>
                    <a:pt x="2877" y="1166"/>
                  </a:lnTo>
                  <a:cubicBezTo>
                    <a:pt x="2763" y="1166"/>
                    <a:pt x="2639" y="1169"/>
                    <a:pt x="2516" y="1189"/>
                  </a:cubicBezTo>
                  <a:lnTo>
                    <a:pt x="2482" y="1200"/>
                  </a:lnTo>
                  <a:cubicBezTo>
                    <a:pt x="2405" y="1226"/>
                    <a:pt x="2321" y="1263"/>
                    <a:pt x="2218" y="1320"/>
                  </a:cubicBezTo>
                  <a:cubicBezTo>
                    <a:pt x="2101" y="1393"/>
                    <a:pt x="1988" y="1487"/>
                    <a:pt x="1847" y="1621"/>
                  </a:cubicBezTo>
                  <a:cubicBezTo>
                    <a:pt x="1750" y="1728"/>
                    <a:pt x="1666" y="1839"/>
                    <a:pt x="1596" y="1949"/>
                  </a:cubicBezTo>
                  <a:lnTo>
                    <a:pt x="1586" y="1966"/>
                  </a:lnTo>
                  <a:cubicBezTo>
                    <a:pt x="1539" y="2060"/>
                    <a:pt x="1499" y="2160"/>
                    <a:pt x="1462" y="2280"/>
                  </a:cubicBezTo>
                  <a:cubicBezTo>
                    <a:pt x="1422" y="2474"/>
                    <a:pt x="1395" y="2685"/>
                    <a:pt x="1386" y="2946"/>
                  </a:cubicBezTo>
                  <a:cubicBezTo>
                    <a:pt x="1389" y="3016"/>
                    <a:pt x="1395" y="3083"/>
                    <a:pt x="1409" y="3150"/>
                  </a:cubicBezTo>
                  <a:lnTo>
                    <a:pt x="1415" y="3176"/>
                  </a:lnTo>
                  <a:cubicBezTo>
                    <a:pt x="1459" y="3313"/>
                    <a:pt x="1516" y="3444"/>
                    <a:pt x="1569" y="3571"/>
                  </a:cubicBezTo>
                  <a:lnTo>
                    <a:pt x="1596" y="3631"/>
                  </a:lnTo>
                  <a:cubicBezTo>
                    <a:pt x="1650" y="3755"/>
                    <a:pt x="1719" y="3919"/>
                    <a:pt x="1810" y="4089"/>
                  </a:cubicBezTo>
                  <a:cubicBezTo>
                    <a:pt x="1860" y="4173"/>
                    <a:pt x="1920" y="4273"/>
                    <a:pt x="1994" y="4367"/>
                  </a:cubicBezTo>
                  <a:cubicBezTo>
                    <a:pt x="2061" y="4457"/>
                    <a:pt x="2141" y="4548"/>
                    <a:pt x="2235" y="4648"/>
                  </a:cubicBezTo>
                  <a:cubicBezTo>
                    <a:pt x="2519" y="4919"/>
                    <a:pt x="2760" y="5113"/>
                    <a:pt x="3000" y="5266"/>
                  </a:cubicBezTo>
                  <a:lnTo>
                    <a:pt x="3017" y="5277"/>
                  </a:lnTo>
                  <a:cubicBezTo>
                    <a:pt x="3104" y="5317"/>
                    <a:pt x="3181" y="5350"/>
                    <a:pt x="3255" y="5374"/>
                  </a:cubicBezTo>
                  <a:lnTo>
                    <a:pt x="3278" y="5380"/>
                  </a:lnTo>
                  <a:cubicBezTo>
                    <a:pt x="3318" y="5387"/>
                    <a:pt x="3355" y="5394"/>
                    <a:pt x="3392" y="5397"/>
                  </a:cubicBezTo>
                  <a:lnTo>
                    <a:pt x="3408" y="5400"/>
                  </a:lnTo>
                  <a:lnTo>
                    <a:pt x="3425" y="5397"/>
                  </a:lnTo>
                  <a:cubicBezTo>
                    <a:pt x="3516" y="5391"/>
                    <a:pt x="3613" y="5377"/>
                    <a:pt x="3740" y="5346"/>
                  </a:cubicBezTo>
                  <a:cubicBezTo>
                    <a:pt x="3800" y="5330"/>
                    <a:pt x="3860" y="5306"/>
                    <a:pt x="3917" y="5283"/>
                  </a:cubicBezTo>
                  <a:lnTo>
                    <a:pt x="3950" y="5263"/>
                  </a:lnTo>
                  <a:cubicBezTo>
                    <a:pt x="3967" y="5250"/>
                    <a:pt x="3984" y="5240"/>
                    <a:pt x="3997" y="5226"/>
                  </a:cubicBezTo>
                  <a:lnTo>
                    <a:pt x="4017" y="5206"/>
                  </a:lnTo>
                  <a:cubicBezTo>
                    <a:pt x="4070" y="5146"/>
                    <a:pt x="4115" y="5090"/>
                    <a:pt x="4155" y="5036"/>
                  </a:cubicBezTo>
                  <a:lnTo>
                    <a:pt x="4168" y="5005"/>
                  </a:lnTo>
                  <a:cubicBezTo>
                    <a:pt x="4218" y="4899"/>
                    <a:pt x="4251" y="4789"/>
                    <a:pt x="4275" y="4698"/>
                  </a:cubicBezTo>
                  <a:cubicBezTo>
                    <a:pt x="4302" y="4581"/>
                    <a:pt x="4335" y="4423"/>
                    <a:pt x="4345" y="4256"/>
                  </a:cubicBezTo>
                  <a:lnTo>
                    <a:pt x="4345" y="4247"/>
                  </a:lnTo>
                  <a:lnTo>
                    <a:pt x="4345" y="4236"/>
                  </a:lnTo>
                  <a:cubicBezTo>
                    <a:pt x="4342" y="4170"/>
                    <a:pt x="4335" y="4102"/>
                    <a:pt x="4325" y="4039"/>
                  </a:cubicBezTo>
                  <a:cubicBezTo>
                    <a:pt x="4322" y="4019"/>
                    <a:pt x="4318" y="4002"/>
                    <a:pt x="4315" y="3982"/>
                  </a:cubicBezTo>
                  <a:cubicBezTo>
                    <a:pt x="4311" y="3966"/>
                    <a:pt x="4305" y="3942"/>
                    <a:pt x="4305" y="3935"/>
                  </a:cubicBezTo>
                  <a:lnTo>
                    <a:pt x="4305" y="3862"/>
                  </a:lnTo>
                  <a:cubicBezTo>
                    <a:pt x="4302" y="3815"/>
                    <a:pt x="4302" y="3768"/>
                    <a:pt x="4308" y="3715"/>
                  </a:cubicBezTo>
                  <a:lnTo>
                    <a:pt x="4311" y="3698"/>
                  </a:lnTo>
                  <a:lnTo>
                    <a:pt x="4311" y="3678"/>
                  </a:lnTo>
                  <a:cubicBezTo>
                    <a:pt x="4302" y="3494"/>
                    <a:pt x="4419" y="3310"/>
                    <a:pt x="4592" y="3243"/>
                  </a:cubicBezTo>
                  <a:cubicBezTo>
                    <a:pt x="4647" y="3221"/>
                    <a:pt x="4706" y="3209"/>
                    <a:pt x="4765" y="3209"/>
                  </a:cubicBezTo>
                  <a:cubicBezTo>
                    <a:pt x="4860" y="3209"/>
                    <a:pt x="4954" y="3239"/>
                    <a:pt x="5030" y="3296"/>
                  </a:cubicBezTo>
                  <a:lnTo>
                    <a:pt x="5091" y="3344"/>
                  </a:lnTo>
                  <a:cubicBezTo>
                    <a:pt x="5124" y="3370"/>
                    <a:pt x="5161" y="3407"/>
                    <a:pt x="5198" y="3444"/>
                  </a:cubicBezTo>
                  <a:lnTo>
                    <a:pt x="5231" y="3480"/>
                  </a:lnTo>
                  <a:cubicBezTo>
                    <a:pt x="5258" y="3508"/>
                    <a:pt x="5278" y="3551"/>
                    <a:pt x="5305" y="3601"/>
                  </a:cubicBezTo>
                  <a:cubicBezTo>
                    <a:pt x="5312" y="3615"/>
                    <a:pt x="5319" y="3630"/>
                    <a:pt x="5328" y="3645"/>
                  </a:cubicBezTo>
                  <a:lnTo>
                    <a:pt x="5328" y="3645"/>
                  </a:lnTo>
                  <a:lnTo>
                    <a:pt x="5499" y="3597"/>
                  </a:lnTo>
                  <a:lnTo>
                    <a:pt x="5499" y="3597"/>
                  </a:lnTo>
                  <a:lnTo>
                    <a:pt x="5335" y="3665"/>
                  </a:lnTo>
                  <a:lnTo>
                    <a:pt x="5342" y="3691"/>
                  </a:lnTo>
                  <a:cubicBezTo>
                    <a:pt x="5359" y="3748"/>
                    <a:pt x="5375" y="3801"/>
                    <a:pt x="5385" y="3858"/>
                  </a:cubicBezTo>
                  <a:cubicBezTo>
                    <a:pt x="5388" y="3882"/>
                    <a:pt x="5392" y="3902"/>
                    <a:pt x="5395" y="3926"/>
                  </a:cubicBezTo>
                  <a:cubicBezTo>
                    <a:pt x="5419" y="4073"/>
                    <a:pt x="5415" y="4230"/>
                    <a:pt x="5412" y="4390"/>
                  </a:cubicBezTo>
                  <a:cubicBezTo>
                    <a:pt x="5405" y="4591"/>
                    <a:pt x="5351" y="4792"/>
                    <a:pt x="5294" y="5005"/>
                  </a:cubicBezTo>
                  <a:lnTo>
                    <a:pt x="5274" y="5076"/>
                  </a:lnTo>
                  <a:cubicBezTo>
                    <a:pt x="5238" y="5220"/>
                    <a:pt x="5198" y="5360"/>
                    <a:pt x="5131" y="5481"/>
                  </a:cubicBezTo>
                  <a:cubicBezTo>
                    <a:pt x="5061" y="5607"/>
                    <a:pt x="4993" y="5725"/>
                    <a:pt x="4900" y="5828"/>
                  </a:cubicBezTo>
                  <a:lnTo>
                    <a:pt x="4873" y="5859"/>
                  </a:lnTo>
                  <a:cubicBezTo>
                    <a:pt x="4783" y="5959"/>
                    <a:pt x="4696" y="6059"/>
                    <a:pt x="4596" y="6126"/>
                  </a:cubicBezTo>
                  <a:cubicBezTo>
                    <a:pt x="4462" y="6217"/>
                    <a:pt x="4339" y="6283"/>
                    <a:pt x="4218" y="6323"/>
                  </a:cubicBezTo>
                  <a:cubicBezTo>
                    <a:pt x="4094" y="6363"/>
                    <a:pt x="3964" y="6397"/>
                    <a:pt x="3806" y="6434"/>
                  </a:cubicBezTo>
                  <a:cubicBezTo>
                    <a:pt x="3726" y="6450"/>
                    <a:pt x="3656" y="6461"/>
                    <a:pt x="3593" y="6467"/>
                  </a:cubicBezTo>
                  <a:cubicBezTo>
                    <a:pt x="3539" y="6471"/>
                    <a:pt x="3477" y="6474"/>
                    <a:pt x="3412" y="6474"/>
                  </a:cubicBezTo>
                  <a:cubicBezTo>
                    <a:pt x="3347" y="6474"/>
                    <a:pt x="3280" y="6471"/>
                    <a:pt x="3215" y="6461"/>
                  </a:cubicBezTo>
                  <a:cubicBezTo>
                    <a:pt x="3104" y="6447"/>
                    <a:pt x="2984" y="6417"/>
                    <a:pt x="2846" y="6370"/>
                  </a:cubicBezTo>
                  <a:cubicBezTo>
                    <a:pt x="2663" y="6310"/>
                    <a:pt x="2476" y="6209"/>
                    <a:pt x="2255" y="6056"/>
                  </a:cubicBezTo>
                  <a:cubicBezTo>
                    <a:pt x="2114" y="5962"/>
                    <a:pt x="1974" y="5848"/>
                    <a:pt x="1817" y="5712"/>
                  </a:cubicBezTo>
                  <a:cubicBezTo>
                    <a:pt x="1636" y="5551"/>
                    <a:pt x="1466" y="5383"/>
                    <a:pt x="1305" y="5210"/>
                  </a:cubicBezTo>
                  <a:cubicBezTo>
                    <a:pt x="1198" y="5090"/>
                    <a:pt x="1094" y="4949"/>
                    <a:pt x="984" y="4761"/>
                  </a:cubicBezTo>
                  <a:lnTo>
                    <a:pt x="964" y="4732"/>
                  </a:lnTo>
                  <a:cubicBezTo>
                    <a:pt x="890" y="4604"/>
                    <a:pt x="816" y="4488"/>
                    <a:pt x="759" y="4360"/>
                  </a:cubicBezTo>
                  <a:lnTo>
                    <a:pt x="739" y="4317"/>
                  </a:lnTo>
                  <a:cubicBezTo>
                    <a:pt x="710" y="4243"/>
                    <a:pt x="676" y="4170"/>
                    <a:pt x="646" y="4096"/>
                  </a:cubicBezTo>
                  <a:lnTo>
                    <a:pt x="616" y="4022"/>
                  </a:lnTo>
                  <a:cubicBezTo>
                    <a:pt x="549" y="3862"/>
                    <a:pt x="486" y="3708"/>
                    <a:pt x="435" y="3551"/>
                  </a:cubicBezTo>
                  <a:cubicBezTo>
                    <a:pt x="398" y="3427"/>
                    <a:pt x="362" y="3293"/>
                    <a:pt x="358" y="3173"/>
                  </a:cubicBezTo>
                  <a:cubicBezTo>
                    <a:pt x="355" y="3036"/>
                    <a:pt x="355" y="2885"/>
                    <a:pt x="369" y="2738"/>
                  </a:cubicBezTo>
                  <a:cubicBezTo>
                    <a:pt x="378" y="2637"/>
                    <a:pt x="392" y="2504"/>
                    <a:pt x="415" y="2370"/>
                  </a:cubicBezTo>
                  <a:cubicBezTo>
                    <a:pt x="452" y="2163"/>
                    <a:pt x="495" y="1989"/>
                    <a:pt x="549" y="1835"/>
                  </a:cubicBezTo>
                  <a:cubicBezTo>
                    <a:pt x="603" y="1688"/>
                    <a:pt x="683" y="1538"/>
                    <a:pt x="779" y="1380"/>
                  </a:cubicBezTo>
                  <a:cubicBezTo>
                    <a:pt x="824" y="1313"/>
                    <a:pt x="873" y="1250"/>
                    <a:pt x="934" y="1183"/>
                  </a:cubicBezTo>
                  <a:lnTo>
                    <a:pt x="967" y="1146"/>
                  </a:lnTo>
                  <a:cubicBezTo>
                    <a:pt x="1060" y="1043"/>
                    <a:pt x="1161" y="936"/>
                    <a:pt x="1272" y="856"/>
                  </a:cubicBezTo>
                  <a:lnTo>
                    <a:pt x="1312" y="825"/>
                  </a:lnTo>
                  <a:cubicBezTo>
                    <a:pt x="1386" y="765"/>
                    <a:pt x="1455" y="711"/>
                    <a:pt x="1529" y="665"/>
                  </a:cubicBezTo>
                  <a:cubicBezTo>
                    <a:pt x="1622" y="608"/>
                    <a:pt x="1727" y="544"/>
                    <a:pt x="1830" y="498"/>
                  </a:cubicBezTo>
                  <a:lnTo>
                    <a:pt x="1860" y="484"/>
                  </a:lnTo>
                  <a:cubicBezTo>
                    <a:pt x="1900" y="464"/>
                    <a:pt x="1940" y="447"/>
                    <a:pt x="1974" y="437"/>
                  </a:cubicBezTo>
                  <a:lnTo>
                    <a:pt x="2008" y="430"/>
                  </a:lnTo>
                  <a:cubicBezTo>
                    <a:pt x="2091" y="407"/>
                    <a:pt x="2171" y="384"/>
                    <a:pt x="2252" y="370"/>
                  </a:cubicBezTo>
                  <a:cubicBezTo>
                    <a:pt x="2346" y="356"/>
                    <a:pt x="2444" y="352"/>
                    <a:pt x="2545" y="352"/>
                  </a:cubicBezTo>
                  <a:close/>
                  <a:moveTo>
                    <a:pt x="2529" y="0"/>
                  </a:moveTo>
                  <a:cubicBezTo>
                    <a:pt x="2420" y="0"/>
                    <a:pt x="2309" y="5"/>
                    <a:pt x="2195" y="22"/>
                  </a:cubicBezTo>
                  <a:cubicBezTo>
                    <a:pt x="2097" y="39"/>
                    <a:pt x="2004" y="66"/>
                    <a:pt x="1914" y="89"/>
                  </a:cubicBezTo>
                  <a:lnTo>
                    <a:pt x="1880" y="99"/>
                  </a:lnTo>
                  <a:cubicBezTo>
                    <a:pt x="1817" y="116"/>
                    <a:pt x="1763" y="143"/>
                    <a:pt x="1713" y="166"/>
                  </a:cubicBezTo>
                  <a:lnTo>
                    <a:pt x="1687" y="176"/>
                  </a:lnTo>
                  <a:cubicBezTo>
                    <a:pt x="1562" y="233"/>
                    <a:pt x="1449" y="303"/>
                    <a:pt x="1341" y="367"/>
                  </a:cubicBezTo>
                  <a:cubicBezTo>
                    <a:pt x="1255" y="424"/>
                    <a:pt x="1174" y="484"/>
                    <a:pt x="1097" y="544"/>
                  </a:cubicBezTo>
                  <a:lnTo>
                    <a:pt x="1057" y="575"/>
                  </a:lnTo>
                  <a:cubicBezTo>
                    <a:pt x="927" y="675"/>
                    <a:pt x="813" y="791"/>
                    <a:pt x="706" y="909"/>
                  </a:cubicBezTo>
                  <a:lnTo>
                    <a:pt x="670" y="949"/>
                  </a:lnTo>
                  <a:cubicBezTo>
                    <a:pt x="596" y="1032"/>
                    <a:pt x="539" y="1109"/>
                    <a:pt x="486" y="1193"/>
                  </a:cubicBezTo>
                  <a:cubicBezTo>
                    <a:pt x="372" y="1367"/>
                    <a:pt x="282" y="1544"/>
                    <a:pt x="222" y="1714"/>
                  </a:cubicBezTo>
                  <a:cubicBezTo>
                    <a:pt x="157" y="1889"/>
                    <a:pt x="108" y="2083"/>
                    <a:pt x="68" y="2310"/>
                  </a:cubicBezTo>
                  <a:cubicBezTo>
                    <a:pt x="44" y="2454"/>
                    <a:pt x="27" y="2597"/>
                    <a:pt x="17" y="2705"/>
                  </a:cubicBezTo>
                  <a:cubicBezTo>
                    <a:pt x="1" y="2869"/>
                    <a:pt x="4" y="3032"/>
                    <a:pt x="7" y="3183"/>
                  </a:cubicBezTo>
                  <a:cubicBezTo>
                    <a:pt x="11" y="3347"/>
                    <a:pt x="54" y="3508"/>
                    <a:pt x="101" y="3654"/>
                  </a:cubicBezTo>
                  <a:cubicBezTo>
                    <a:pt x="154" y="3829"/>
                    <a:pt x="222" y="3996"/>
                    <a:pt x="288" y="4156"/>
                  </a:cubicBezTo>
                  <a:lnTo>
                    <a:pt x="322" y="4230"/>
                  </a:lnTo>
                  <a:cubicBezTo>
                    <a:pt x="352" y="4307"/>
                    <a:pt x="385" y="4383"/>
                    <a:pt x="418" y="4460"/>
                  </a:cubicBezTo>
                  <a:lnTo>
                    <a:pt x="438" y="4504"/>
                  </a:lnTo>
                  <a:cubicBezTo>
                    <a:pt x="506" y="4651"/>
                    <a:pt x="586" y="4785"/>
                    <a:pt x="663" y="4915"/>
                  </a:cubicBezTo>
                  <a:lnTo>
                    <a:pt x="683" y="4942"/>
                  </a:lnTo>
                  <a:cubicBezTo>
                    <a:pt x="807" y="5150"/>
                    <a:pt x="920" y="5306"/>
                    <a:pt x="1044" y="5444"/>
                  </a:cubicBezTo>
                  <a:cubicBezTo>
                    <a:pt x="1211" y="5627"/>
                    <a:pt x="1395" y="5808"/>
                    <a:pt x="1586" y="5976"/>
                  </a:cubicBezTo>
                  <a:cubicBezTo>
                    <a:pt x="1750" y="6119"/>
                    <a:pt x="1903" y="6243"/>
                    <a:pt x="2054" y="6347"/>
                  </a:cubicBezTo>
                  <a:cubicBezTo>
                    <a:pt x="2301" y="6518"/>
                    <a:pt x="2519" y="6635"/>
                    <a:pt x="2736" y="6705"/>
                  </a:cubicBezTo>
                  <a:cubicBezTo>
                    <a:pt x="2894" y="6758"/>
                    <a:pt x="3034" y="6791"/>
                    <a:pt x="3167" y="6811"/>
                  </a:cubicBezTo>
                  <a:cubicBezTo>
                    <a:pt x="3248" y="6822"/>
                    <a:pt x="3328" y="6825"/>
                    <a:pt x="3405" y="6825"/>
                  </a:cubicBezTo>
                  <a:cubicBezTo>
                    <a:pt x="3482" y="6825"/>
                    <a:pt x="3553" y="6822"/>
                    <a:pt x="3616" y="6819"/>
                  </a:cubicBezTo>
                  <a:cubicBezTo>
                    <a:pt x="3696" y="6811"/>
                    <a:pt x="3786" y="6798"/>
                    <a:pt x="3883" y="6775"/>
                  </a:cubicBezTo>
                  <a:cubicBezTo>
                    <a:pt x="4050" y="6738"/>
                    <a:pt x="4191" y="6701"/>
                    <a:pt x="4331" y="6655"/>
                  </a:cubicBezTo>
                  <a:cubicBezTo>
                    <a:pt x="4482" y="6604"/>
                    <a:pt x="4632" y="6527"/>
                    <a:pt x="4797" y="6417"/>
                  </a:cubicBezTo>
                  <a:cubicBezTo>
                    <a:pt x="4930" y="6323"/>
                    <a:pt x="5038" y="6206"/>
                    <a:pt x="5138" y="6089"/>
                  </a:cubicBezTo>
                  <a:lnTo>
                    <a:pt x="5161" y="6062"/>
                  </a:lnTo>
                  <a:cubicBezTo>
                    <a:pt x="5282" y="5932"/>
                    <a:pt x="5359" y="5788"/>
                    <a:pt x="5435" y="5651"/>
                  </a:cubicBezTo>
                  <a:cubicBezTo>
                    <a:pt x="5526" y="5494"/>
                    <a:pt x="5572" y="5326"/>
                    <a:pt x="5616" y="5166"/>
                  </a:cubicBezTo>
                  <a:lnTo>
                    <a:pt x="5636" y="5096"/>
                  </a:lnTo>
                  <a:cubicBezTo>
                    <a:pt x="5696" y="4872"/>
                    <a:pt x="5756" y="4644"/>
                    <a:pt x="5763" y="4397"/>
                  </a:cubicBezTo>
                  <a:cubicBezTo>
                    <a:pt x="5766" y="4230"/>
                    <a:pt x="5770" y="4049"/>
                    <a:pt x="5743" y="3875"/>
                  </a:cubicBezTo>
                  <a:cubicBezTo>
                    <a:pt x="5740" y="3849"/>
                    <a:pt x="5736" y="3821"/>
                    <a:pt x="5730" y="3795"/>
                  </a:cubicBezTo>
                  <a:cubicBezTo>
                    <a:pt x="5716" y="3728"/>
                    <a:pt x="5700" y="3661"/>
                    <a:pt x="5683" y="3597"/>
                  </a:cubicBezTo>
                  <a:lnTo>
                    <a:pt x="5673" y="3565"/>
                  </a:lnTo>
                  <a:cubicBezTo>
                    <a:pt x="5669" y="3548"/>
                    <a:pt x="5663" y="3520"/>
                    <a:pt x="5646" y="3491"/>
                  </a:cubicBezTo>
                  <a:cubicBezTo>
                    <a:pt x="5636" y="3474"/>
                    <a:pt x="5626" y="3457"/>
                    <a:pt x="5616" y="3437"/>
                  </a:cubicBezTo>
                  <a:cubicBezTo>
                    <a:pt x="5583" y="3374"/>
                    <a:pt x="5546" y="3300"/>
                    <a:pt x="5482" y="3236"/>
                  </a:cubicBezTo>
                  <a:lnTo>
                    <a:pt x="5452" y="3203"/>
                  </a:lnTo>
                  <a:cubicBezTo>
                    <a:pt x="5405" y="3156"/>
                    <a:pt x="5359" y="3106"/>
                    <a:pt x="5302" y="3063"/>
                  </a:cubicBezTo>
                  <a:lnTo>
                    <a:pt x="5245" y="3019"/>
                  </a:lnTo>
                  <a:cubicBezTo>
                    <a:pt x="5107" y="2913"/>
                    <a:pt x="4932" y="2857"/>
                    <a:pt x="4757" y="2857"/>
                  </a:cubicBezTo>
                  <a:cubicBezTo>
                    <a:pt x="4655" y="2857"/>
                    <a:pt x="4554" y="2876"/>
                    <a:pt x="4459" y="2915"/>
                  </a:cubicBezTo>
                  <a:cubicBezTo>
                    <a:pt x="4155" y="3039"/>
                    <a:pt x="3950" y="3350"/>
                    <a:pt x="3960" y="3675"/>
                  </a:cubicBezTo>
                  <a:cubicBezTo>
                    <a:pt x="3947" y="3748"/>
                    <a:pt x="3950" y="3815"/>
                    <a:pt x="3954" y="3875"/>
                  </a:cubicBezTo>
                  <a:lnTo>
                    <a:pt x="3954" y="3939"/>
                  </a:lnTo>
                  <a:cubicBezTo>
                    <a:pt x="3954" y="3982"/>
                    <a:pt x="3964" y="4026"/>
                    <a:pt x="3970" y="4059"/>
                  </a:cubicBezTo>
                  <a:cubicBezTo>
                    <a:pt x="3974" y="4073"/>
                    <a:pt x="3977" y="4082"/>
                    <a:pt x="3977" y="4096"/>
                  </a:cubicBezTo>
                  <a:cubicBezTo>
                    <a:pt x="3987" y="4142"/>
                    <a:pt x="3990" y="4193"/>
                    <a:pt x="3994" y="4243"/>
                  </a:cubicBezTo>
                  <a:cubicBezTo>
                    <a:pt x="3984" y="4380"/>
                    <a:pt x="3957" y="4517"/>
                    <a:pt x="3934" y="4611"/>
                  </a:cubicBezTo>
                  <a:cubicBezTo>
                    <a:pt x="3917" y="4678"/>
                    <a:pt x="3890" y="4765"/>
                    <a:pt x="3854" y="4849"/>
                  </a:cubicBezTo>
                  <a:cubicBezTo>
                    <a:pt x="3826" y="4889"/>
                    <a:pt x="3797" y="4925"/>
                    <a:pt x="3763" y="4962"/>
                  </a:cubicBezTo>
                  <a:cubicBezTo>
                    <a:pt x="3760" y="4965"/>
                    <a:pt x="3760" y="4965"/>
                    <a:pt x="3760" y="4969"/>
                  </a:cubicBezTo>
                  <a:cubicBezTo>
                    <a:pt x="3716" y="4985"/>
                    <a:pt x="3680" y="4999"/>
                    <a:pt x="3649" y="5009"/>
                  </a:cubicBezTo>
                  <a:cubicBezTo>
                    <a:pt x="3559" y="5025"/>
                    <a:pt x="3485" y="5039"/>
                    <a:pt x="3412" y="5045"/>
                  </a:cubicBezTo>
                  <a:cubicBezTo>
                    <a:pt x="3395" y="5042"/>
                    <a:pt x="3375" y="5039"/>
                    <a:pt x="3355" y="5039"/>
                  </a:cubicBezTo>
                  <a:cubicBezTo>
                    <a:pt x="3301" y="5019"/>
                    <a:pt x="3244" y="4992"/>
                    <a:pt x="3181" y="4962"/>
                  </a:cubicBezTo>
                  <a:cubicBezTo>
                    <a:pt x="2964" y="4825"/>
                    <a:pt x="2740" y="4644"/>
                    <a:pt x="2485" y="4397"/>
                  </a:cubicBezTo>
                  <a:cubicBezTo>
                    <a:pt x="2402" y="4313"/>
                    <a:pt x="2335" y="4233"/>
                    <a:pt x="2275" y="4153"/>
                  </a:cubicBezTo>
                  <a:cubicBezTo>
                    <a:pt x="2218" y="4079"/>
                    <a:pt x="2168" y="4002"/>
                    <a:pt x="2114" y="3915"/>
                  </a:cubicBezTo>
                  <a:cubicBezTo>
                    <a:pt x="2037" y="3765"/>
                    <a:pt x="1971" y="3611"/>
                    <a:pt x="1920" y="3494"/>
                  </a:cubicBezTo>
                  <a:lnTo>
                    <a:pt x="1894" y="3430"/>
                  </a:lnTo>
                  <a:cubicBezTo>
                    <a:pt x="1840" y="3310"/>
                    <a:pt x="1793" y="3196"/>
                    <a:pt x="1753" y="3079"/>
                  </a:cubicBezTo>
                  <a:cubicBezTo>
                    <a:pt x="1743" y="3029"/>
                    <a:pt x="1739" y="2979"/>
                    <a:pt x="1736" y="2946"/>
                  </a:cubicBezTo>
                  <a:cubicBezTo>
                    <a:pt x="1747" y="2722"/>
                    <a:pt x="1770" y="2527"/>
                    <a:pt x="1803" y="2370"/>
                  </a:cubicBezTo>
                  <a:cubicBezTo>
                    <a:pt x="1830" y="2287"/>
                    <a:pt x="1860" y="2206"/>
                    <a:pt x="1897" y="2129"/>
                  </a:cubicBezTo>
                  <a:cubicBezTo>
                    <a:pt x="1957" y="2035"/>
                    <a:pt x="2028" y="1946"/>
                    <a:pt x="2097" y="1865"/>
                  </a:cubicBezTo>
                  <a:cubicBezTo>
                    <a:pt x="2211" y="1759"/>
                    <a:pt x="2309" y="1678"/>
                    <a:pt x="2395" y="1625"/>
                  </a:cubicBezTo>
                  <a:cubicBezTo>
                    <a:pt x="2465" y="1584"/>
                    <a:pt x="2525" y="1558"/>
                    <a:pt x="2585" y="1538"/>
                  </a:cubicBezTo>
                  <a:cubicBezTo>
                    <a:pt x="2683" y="1521"/>
                    <a:pt x="2783" y="1518"/>
                    <a:pt x="2874" y="1518"/>
                  </a:cubicBezTo>
                  <a:lnTo>
                    <a:pt x="3091" y="1521"/>
                  </a:lnTo>
                  <a:lnTo>
                    <a:pt x="3114" y="1518"/>
                  </a:lnTo>
                  <a:cubicBezTo>
                    <a:pt x="3252" y="1501"/>
                    <a:pt x="3372" y="1450"/>
                    <a:pt x="3482" y="1367"/>
                  </a:cubicBezTo>
                  <a:cubicBezTo>
                    <a:pt x="3639" y="1246"/>
                    <a:pt x="3743" y="1063"/>
                    <a:pt x="3769" y="862"/>
                  </a:cubicBezTo>
                  <a:cubicBezTo>
                    <a:pt x="3797" y="665"/>
                    <a:pt x="3740" y="461"/>
                    <a:pt x="3619" y="303"/>
                  </a:cubicBezTo>
                  <a:cubicBezTo>
                    <a:pt x="3519" y="169"/>
                    <a:pt x="3322" y="16"/>
                    <a:pt x="3098" y="9"/>
                  </a:cubicBezTo>
                  <a:cubicBezTo>
                    <a:pt x="2984" y="6"/>
                    <a:pt x="2866" y="2"/>
                    <a:pt x="2753" y="2"/>
                  </a:cubicBezTo>
                  <a:lnTo>
                    <a:pt x="2686" y="2"/>
                  </a:lnTo>
                  <a:cubicBezTo>
                    <a:pt x="2634" y="1"/>
                    <a:pt x="2582" y="0"/>
                    <a:pt x="2529" y="0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7" name="Google Shape;957;p27"/>
          <p:cNvGrpSpPr/>
          <p:nvPr/>
        </p:nvGrpSpPr>
        <p:grpSpPr>
          <a:xfrm rot="-2430424">
            <a:off x="1002030" y="649138"/>
            <a:ext cx="288484" cy="322683"/>
            <a:chOff x="4791500" y="4541438"/>
            <a:chExt cx="163225" cy="182575"/>
          </a:xfrm>
        </p:grpSpPr>
        <p:sp>
          <p:nvSpPr>
            <p:cNvPr id="958" name="Google Shape;958;p27"/>
            <p:cNvSpPr/>
            <p:nvPr/>
          </p:nvSpPr>
          <p:spPr>
            <a:xfrm>
              <a:off x="4795950" y="4545838"/>
              <a:ext cx="154425" cy="173825"/>
            </a:xfrm>
            <a:custGeom>
              <a:avLst/>
              <a:gdLst/>
              <a:ahLst/>
              <a:cxnLst/>
              <a:rect l="l" t="t" r="r" b="b"/>
              <a:pathLst>
                <a:path w="6177" h="6953" extrusionOk="0">
                  <a:moveTo>
                    <a:pt x="3438" y="1267"/>
                  </a:moveTo>
                  <a:cubicBezTo>
                    <a:pt x="3458" y="1271"/>
                    <a:pt x="3475" y="1275"/>
                    <a:pt x="3495" y="1275"/>
                  </a:cubicBezTo>
                  <a:cubicBezTo>
                    <a:pt x="3575" y="1288"/>
                    <a:pt x="3652" y="1301"/>
                    <a:pt x="3733" y="1315"/>
                  </a:cubicBezTo>
                  <a:cubicBezTo>
                    <a:pt x="3849" y="1338"/>
                    <a:pt x="3969" y="1358"/>
                    <a:pt x="4087" y="1381"/>
                  </a:cubicBezTo>
                  <a:cubicBezTo>
                    <a:pt x="4190" y="1408"/>
                    <a:pt x="4294" y="1442"/>
                    <a:pt x="4391" y="1482"/>
                  </a:cubicBezTo>
                  <a:cubicBezTo>
                    <a:pt x="4491" y="1545"/>
                    <a:pt x="4585" y="1619"/>
                    <a:pt x="4676" y="1699"/>
                  </a:cubicBezTo>
                  <a:cubicBezTo>
                    <a:pt x="4776" y="1796"/>
                    <a:pt x="4876" y="1897"/>
                    <a:pt x="4960" y="2007"/>
                  </a:cubicBezTo>
                  <a:cubicBezTo>
                    <a:pt x="4966" y="2027"/>
                    <a:pt x="4977" y="2044"/>
                    <a:pt x="4986" y="2064"/>
                  </a:cubicBezTo>
                  <a:cubicBezTo>
                    <a:pt x="4983" y="2124"/>
                    <a:pt x="4980" y="2184"/>
                    <a:pt x="4970" y="2244"/>
                  </a:cubicBezTo>
                  <a:lnTo>
                    <a:pt x="4963" y="2264"/>
                  </a:lnTo>
                  <a:cubicBezTo>
                    <a:pt x="4920" y="2338"/>
                    <a:pt x="4866" y="2408"/>
                    <a:pt x="4812" y="2479"/>
                  </a:cubicBezTo>
                  <a:lnTo>
                    <a:pt x="4792" y="2495"/>
                  </a:lnTo>
                  <a:cubicBezTo>
                    <a:pt x="4702" y="2542"/>
                    <a:pt x="4608" y="2582"/>
                    <a:pt x="4515" y="2615"/>
                  </a:cubicBezTo>
                  <a:cubicBezTo>
                    <a:pt x="4408" y="2642"/>
                    <a:pt x="4298" y="2652"/>
                    <a:pt x="4190" y="2666"/>
                  </a:cubicBezTo>
                  <a:cubicBezTo>
                    <a:pt x="4114" y="2675"/>
                    <a:pt x="4034" y="2686"/>
                    <a:pt x="3953" y="2692"/>
                  </a:cubicBezTo>
                  <a:cubicBezTo>
                    <a:pt x="3816" y="2692"/>
                    <a:pt x="3679" y="2679"/>
                    <a:pt x="3538" y="2666"/>
                  </a:cubicBezTo>
                  <a:cubicBezTo>
                    <a:pt x="3415" y="2652"/>
                    <a:pt x="3291" y="2639"/>
                    <a:pt x="3167" y="2615"/>
                  </a:cubicBezTo>
                  <a:cubicBezTo>
                    <a:pt x="3074" y="2589"/>
                    <a:pt x="2983" y="2562"/>
                    <a:pt x="2886" y="2552"/>
                  </a:cubicBezTo>
                  <a:cubicBezTo>
                    <a:pt x="2864" y="2549"/>
                    <a:pt x="2843" y="2548"/>
                    <a:pt x="2822" y="2548"/>
                  </a:cubicBezTo>
                  <a:cubicBezTo>
                    <a:pt x="2763" y="2548"/>
                    <a:pt x="2705" y="2557"/>
                    <a:pt x="2649" y="2572"/>
                  </a:cubicBezTo>
                  <a:cubicBezTo>
                    <a:pt x="2665" y="2539"/>
                    <a:pt x="2679" y="2508"/>
                    <a:pt x="2692" y="2475"/>
                  </a:cubicBezTo>
                  <a:cubicBezTo>
                    <a:pt x="2742" y="2385"/>
                    <a:pt x="2789" y="2294"/>
                    <a:pt x="2842" y="2204"/>
                  </a:cubicBezTo>
                  <a:cubicBezTo>
                    <a:pt x="2923" y="2070"/>
                    <a:pt x="3000" y="1940"/>
                    <a:pt x="3080" y="1809"/>
                  </a:cubicBezTo>
                  <a:cubicBezTo>
                    <a:pt x="3157" y="1689"/>
                    <a:pt x="3231" y="1572"/>
                    <a:pt x="3311" y="1459"/>
                  </a:cubicBezTo>
                  <a:cubicBezTo>
                    <a:pt x="3355" y="1395"/>
                    <a:pt x="3395" y="1331"/>
                    <a:pt x="3438" y="1267"/>
                  </a:cubicBezTo>
                  <a:close/>
                  <a:moveTo>
                    <a:pt x="2228" y="3492"/>
                  </a:moveTo>
                  <a:cubicBezTo>
                    <a:pt x="2284" y="3609"/>
                    <a:pt x="2358" y="3675"/>
                    <a:pt x="2458" y="3759"/>
                  </a:cubicBezTo>
                  <a:lnTo>
                    <a:pt x="2461" y="3763"/>
                  </a:lnTo>
                  <a:cubicBezTo>
                    <a:pt x="2509" y="3796"/>
                    <a:pt x="2562" y="3826"/>
                    <a:pt x="2612" y="3853"/>
                  </a:cubicBezTo>
                  <a:cubicBezTo>
                    <a:pt x="2659" y="3879"/>
                    <a:pt x="2702" y="3907"/>
                    <a:pt x="2749" y="3933"/>
                  </a:cubicBezTo>
                  <a:cubicBezTo>
                    <a:pt x="2839" y="3984"/>
                    <a:pt x="2936" y="4037"/>
                    <a:pt x="3023" y="4097"/>
                  </a:cubicBezTo>
                  <a:cubicBezTo>
                    <a:pt x="3100" y="4147"/>
                    <a:pt x="3171" y="4204"/>
                    <a:pt x="3237" y="4261"/>
                  </a:cubicBezTo>
                  <a:cubicBezTo>
                    <a:pt x="3298" y="4321"/>
                    <a:pt x="3358" y="4385"/>
                    <a:pt x="3408" y="4452"/>
                  </a:cubicBezTo>
                  <a:cubicBezTo>
                    <a:pt x="3438" y="4509"/>
                    <a:pt x="3465" y="4572"/>
                    <a:pt x="3488" y="4635"/>
                  </a:cubicBezTo>
                  <a:cubicBezTo>
                    <a:pt x="3508" y="4709"/>
                    <a:pt x="3522" y="4786"/>
                    <a:pt x="3528" y="4863"/>
                  </a:cubicBezTo>
                  <a:cubicBezTo>
                    <a:pt x="3528" y="4900"/>
                    <a:pt x="3522" y="4933"/>
                    <a:pt x="3518" y="4967"/>
                  </a:cubicBezTo>
                  <a:cubicBezTo>
                    <a:pt x="3501" y="5020"/>
                    <a:pt x="3485" y="5074"/>
                    <a:pt x="3461" y="5128"/>
                  </a:cubicBezTo>
                  <a:cubicBezTo>
                    <a:pt x="3438" y="5168"/>
                    <a:pt x="3412" y="5208"/>
                    <a:pt x="3384" y="5244"/>
                  </a:cubicBezTo>
                  <a:cubicBezTo>
                    <a:pt x="3321" y="5301"/>
                    <a:pt x="3251" y="5355"/>
                    <a:pt x="3180" y="5401"/>
                  </a:cubicBezTo>
                  <a:cubicBezTo>
                    <a:pt x="3060" y="5472"/>
                    <a:pt x="2930" y="5525"/>
                    <a:pt x="2796" y="5572"/>
                  </a:cubicBezTo>
                  <a:cubicBezTo>
                    <a:pt x="2759" y="5582"/>
                    <a:pt x="2719" y="5592"/>
                    <a:pt x="2679" y="5599"/>
                  </a:cubicBezTo>
                  <a:cubicBezTo>
                    <a:pt x="2669" y="5599"/>
                    <a:pt x="2662" y="5595"/>
                    <a:pt x="2655" y="5595"/>
                  </a:cubicBezTo>
                  <a:cubicBezTo>
                    <a:pt x="2585" y="5575"/>
                    <a:pt x="2518" y="5555"/>
                    <a:pt x="2452" y="5535"/>
                  </a:cubicBezTo>
                  <a:cubicBezTo>
                    <a:pt x="2324" y="5495"/>
                    <a:pt x="2197" y="5458"/>
                    <a:pt x="2077" y="5404"/>
                  </a:cubicBezTo>
                  <a:cubicBezTo>
                    <a:pt x="1963" y="5341"/>
                    <a:pt x="1850" y="5274"/>
                    <a:pt x="1739" y="5204"/>
                  </a:cubicBezTo>
                  <a:cubicBezTo>
                    <a:pt x="1679" y="5168"/>
                    <a:pt x="1618" y="5123"/>
                    <a:pt x="1558" y="5087"/>
                  </a:cubicBezTo>
                  <a:cubicBezTo>
                    <a:pt x="1538" y="5077"/>
                    <a:pt x="1515" y="5063"/>
                    <a:pt x="1495" y="5050"/>
                  </a:cubicBezTo>
                  <a:cubicBezTo>
                    <a:pt x="1572" y="4873"/>
                    <a:pt x="1649" y="4696"/>
                    <a:pt x="1729" y="4518"/>
                  </a:cubicBezTo>
                  <a:cubicBezTo>
                    <a:pt x="1882" y="4171"/>
                    <a:pt x="2057" y="3833"/>
                    <a:pt x="2228" y="3492"/>
                  </a:cubicBezTo>
                  <a:close/>
                  <a:moveTo>
                    <a:pt x="3314" y="0"/>
                  </a:moveTo>
                  <a:cubicBezTo>
                    <a:pt x="3231" y="3"/>
                    <a:pt x="3151" y="3"/>
                    <a:pt x="3070" y="23"/>
                  </a:cubicBezTo>
                  <a:cubicBezTo>
                    <a:pt x="2997" y="40"/>
                    <a:pt x="2926" y="63"/>
                    <a:pt x="2859" y="87"/>
                  </a:cubicBezTo>
                  <a:cubicBezTo>
                    <a:pt x="2719" y="134"/>
                    <a:pt x="2589" y="224"/>
                    <a:pt x="2488" y="332"/>
                  </a:cubicBezTo>
                  <a:cubicBezTo>
                    <a:pt x="2381" y="445"/>
                    <a:pt x="2284" y="552"/>
                    <a:pt x="2204" y="686"/>
                  </a:cubicBezTo>
                  <a:cubicBezTo>
                    <a:pt x="2110" y="849"/>
                    <a:pt x="2023" y="1014"/>
                    <a:pt x="1933" y="1181"/>
                  </a:cubicBezTo>
                  <a:cubicBezTo>
                    <a:pt x="1726" y="1568"/>
                    <a:pt x="1518" y="1963"/>
                    <a:pt x="1361" y="2378"/>
                  </a:cubicBezTo>
                  <a:cubicBezTo>
                    <a:pt x="1291" y="2569"/>
                    <a:pt x="1228" y="2766"/>
                    <a:pt x="1144" y="2953"/>
                  </a:cubicBezTo>
                  <a:cubicBezTo>
                    <a:pt x="1053" y="3154"/>
                    <a:pt x="963" y="3354"/>
                    <a:pt x="870" y="3555"/>
                  </a:cubicBezTo>
                  <a:cubicBezTo>
                    <a:pt x="585" y="4180"/>
                    <a:pt x="325" y="4816"/>
                    <a:pt x="56" y="5449"/>
                  </a:cubicBezTo>
                  <a:cubicBezTo>
                    <a:pt x="0" y="5585"/>
                    <a:pt x="16" y="5759"/>
                    <a:pt x="76" y="5890"/>
                  </a:cubicBezTo>
                  <a:cubicBezTo>
                    <a:pt x="141" y="6031"/>
                    <a:pt x="264" y="6144"/>
                    <a:pt x="411" y="6197"/>
                  </a:cubicBezTo>
                  <a:cubicBezTo>
                    <a:pt x="473" y="6220"/>
                    <a:pt x="539" y="6231"/>
                    <a:pt x="605" y="6231"/>
                  </a:cubicBezTo>
                  <a:cubicBezTo>
                    <a:pt x="657" y="6231"/>
                    <a:pt x="709" y="6224"/>
                    <a:pt x="759" y="6211"/>
                  </a:cubicBezTo>
                  <a:cubicBezTo>
                    <a:pt x="783" y="6227"/>
                    <a:pt x="809" y="6244"/>
                    <a:pt x="836" y="6264"/>
                  </a:cubicBezTo>
                  <a:cubicBezTo>
                    <a:pt x="916" y="6318"/>
                    <a:pt x="1000" y="6368"/>
                    <a:pt x="1084" y="6418"/>
                  </a:cubicBezTo>
                  <a:cubicBezTo>
                    <a:pt x="1164" y="6468"/>
                    <a:pt x="1248" y="6515"/>
                    <a:pt x="1331" y="6562"/>
                  </a:cubicBezTo>
                  <a:cubicBezTo>
                    <a:pt x="1465" y="6639"/>
                    <a:pt x="1602" y="6706"/>
                    <a:pt x="1749" y="6753"/>
                  </a:cubicBezTo>
                  <a:cubicBezTo>
                    <a:pt x="1799" y="6769"/>
                    <a:pt x="1846" y="6786"/>
                    <a:pt x="1896" y="6799"/>
                  </a:cubicBezTo>
                  <a:cubicBezTo>
                    <a:pt x="1990" y="6826"/>
                    <a:pt x="2083" y="6856"/>
                    <a:pt x="2180" y="6880"/>
                  </a:cubicBezTo>
                  <a:cubicBezTo>
                    <a:pt x="2274" y="6900"/>
                    <a:pt x="2368" y="6923"/>
                    <a:pt x="2464" y="6940"/>
                  </a:cubicBezTo>
                  <a:cubicBezTo>
                    <a:pt x="2517" y="6949"/>
                    <a:pt x="2569" y="6953"/>
                    <a:pt x="2620" y="6953"/>
                  </a:cubicBezTo>
                  <a:cubicBezTo>
                    <a:pt x="2678" y="6953"/>
                    <a:pt x="2736" y="6949"/>
                    <a:pt x="2796" y="6943"/>
                  </a:cubicBezTo>
                  <a:cubicBezTo>
                    <a:pt x="2940" y="6937"/>
                    <a:pt x="3070" y="6886"/>
                    <a:pt x="3207" y="6843"/>
                  </a:cubicBezTo>
                  <a:cubicBezTo>
                    <a:pt x="3291" y="6816"/>
                    <a:pt x="3375" y="6779"/>
                    <a:pt x="3455" y="6742"/>
                  </a:cubicBezTo>
                  <a:cubicBezTo>
                    <a:pt x="3679" y="6639"/>
                    <a:pt x="3889" y="6508"/>
                    <a:pt x="4083" y="6355"/>
                  </a:cubicBezTo>
                  <a:cubicBezTo>
                    <a:pt x="4124" y="6321"/>
                    <a:pt x="4160" y="6287"/>
                    <a:pt x="4197" y="6254"/>
                  </a:cubicBezTo>
                  <a:cubicBezTo>
                    <a:pt x="4324" y="6127"/>
                    <a:pt x="4438" y="5994"/>
                    <a:pt x="4522" y="5836"/>
                  </a:cubicBezTo>
                  <a:cubicBezTo>
                    <a:pt x="4585" y="5719"/>
                    <a:pt x="4639" y="5605"/>
                    <a:pt x="4682" y="5478"/>
                  </a:cubicBezTo>
                  <a:cubicBezTo>
                    <a:pt x="4716" y="5384"/>
                    <a:pt x="4732" y="5284"/>
                    <a:pt x="4749" y="5188"/>
                  </a:cubicBezTo>
                  <a:cubicBezTo>
                    <a:pt x="4786" y="5007"/>
                    <a:pt x="4789" y="4827"/>
                    <a:pt x="4762" y="4642"/>
                  </a:cubicBezTo>
                  <a:cubicBezTo>
                    <a:pt x="4749" y="4546"/>
                    <a:pt x="4732" y="4452"/>
                    <a:pt x="4709" y="4358"/>
                  </a:cubicBezTo>
                  <a:cubicBezTo>
                    <a:pt x="4669" y="4211"/>
                    <a:pt x="4616" y="4074"/>
                    <a:pt x="4551" y="3940"/>
                  </a:cubicBezTo>
                  <a:cubicBezTo>
                    <a:pt x="4535" y="3910"/>
                    <a:pt x="4518" y="3879"/>
                    <a:pt x="4502" y="3850"/>
                  </a:cubicBezTo>
                  <a:cubicBezTo>
                    <a:pt x="4565" y="3839"/>
                    <a:pt x="4628" y="3830"/>
                    <a:pt x="4692" y="3816"/>
                  </a:cubicBezTo>
                  <a:cubicBezTo>
                    <a:pt x="4883" y="3783"/>
                    <a:pt x="5060" y="3703"/>
                    <a:pt x="5234" y="3623"/>
                  </a:cubicBezTo>
                  <a:cubicBezTo>
                    <a:pt x="5378" y="3558"/>
                    <a:pt x="5522" y="3475"/>
                    <a:pt x="5632" y="3354"/>
                  </a:cubicBezTo>
                  <a:cubicBezTo>
                    <a:pt x="5699" y="3281"/>
                    <a:pt x="5766" y="3208"/>
                    <a:pt x="5826" y="3127"/>
                  </a:cubicBezTo>
                  <a:cubicBezTo>
                    <a:pt x="5936" y="2980"/>
                    <a:pt x="6040" y="2823"/>
                    <a:pt x="6100" y="2649"/>
                  </a:cubicBezTo>
                  <a:cubicBezTo>
                    <a:pt x="6137" y="2539"/>
                    <a:pt x="6161" y="2414"/>
                    <a:pt x="6167" y="2298"/>
                  </a:cubicBezTo>
                  <a:cubicBezTo>
                    <a:pt x="6177" y="2161"/>
                    <a:pt x="6174" y="2027"/>
                    <a:pt x="6164" y="1886"/>
                  </a:cubicBezTo>
                  <a:cubicBezTo>
                    <a:pt x="6161" y="1860"/>
                    <a:pt x="6157" y="1833"/>
                    <a:pt x="6150" y="1806"/>
                  </a:cubicBezTo>
                  <a:cubicBezTo>
                    <a:pt x="6133" y="1739"/>
                    <a:pt x="6110" y="1672"/>
                    <a:pt x="6087" y="1609"/>
                  </a:cubicBezTo>
                  <a:cubicBezTo>
                    <a:pt x="6067" y="1556"/>
                    <a:pt x="6040" y="1508"/>
                    <a:pt x="6013" y="1459"/>
                  </a:cubicBezTo>
                  <a:cubicBezTo>
                    <a:pt x="5940" y="1338"/>
                    <a:pt x="5860" y="1224"/>
                    <a:pt x="5769" y="1117"/>
                  </a:cubicBezTo>
                  <a:cubicBezTo>
                    <a:pt x="5709" y="1047"/>
                    <a:pt x="5642" y="987"/>
                    <a:pt x="5575" y="923"/>
                  </a:cubicBezTo>
                  <a:cubicBezTo>
                    <a:pt x="5474" y="823"/>
                    <a:pt x="5368" y="729"/>
                    <a:pt x="5258" y="639"/>
                  </a:cubicBezTo>
                  <a:cubicBezTo>
                    <a:pt x="5241" y="625"/>
                    <a:pt x="5224" y="613"/>
                    <a:pt x="5207" y="599"/>
                  </a:cubicBezTo>
                  <a:cubicBezTo>
                    <a:pt x="5153" y="556"/>
                    <a:pt x="5104" y="515"/>
                    <a:pt x="5047" y="482"/>
                  </a:cubicBezTo>
                  <a:cubicBezTo>
                    <a:pt x="4846" y="361"/>
                    <a:pt x="4636" y="275"/>
                    <a:pt x="4408" y="214"/>
                  </a:cubicBezTo>
                  <a:cubicBezTo>
                    <a:pt x="4170" y="154"/>
                    <a:pt x="3929" y="107"/>
                    <a:pt x="3692" y="57"/>
                  </a:cubicBezTo>
                  <a:cubicBezTo>
                    <a:pt x="3602" y="37"/>
                    <a:pt x="3515" y="23"/>
                    <a:pt x="3428" y="7"/>
                  </a:cubicBezTo>
                  <a:cubicBezTo>
                    <a:pt x="3387" y="0"/>
                    <a:pt x="3351" y="0"/>
                    <a:pt x="3314" y="0"/>
                  </a:cubicBezTo>
                  <a:close/>
                </a:path>
              </a:pathLst>
            </a:custGeom>
            <a:solidFill>
              <a:srgbClr val="FCB7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27"/>
            <p:cNvSpPr/>
            <p:nvPr/>
          </p:nvSpPr>
          <p:spPr>
            <a:xfrm>
              <a:off x="4791500" y="4541438"/>
              <a:ext cx="163225" cy="182575"/>
            </a:xfrm>
            <a:custGeom>
              <a:avLst/>
              <a:gdLst/>
              <a:ahLst/>
              <a:cxnLst/>
              <a:rect l="l" t="t" r="r" b="b"/>
              <a:pathLst>
                <a:path w="6529" h="7303" extrusionOk="0">
                  <a:moveTo>
                    <a:pt x="3700" y="1635"/>
                  </a:moveTo>
                  <a:lnTo>
                    <a:pt x="3880" y="1664"/>
                  </a:lnTo>
                  <a:cubicBezTo>
                    <a:pt x="3997" y="1684"/>
                    <a:pt x="4111" y="1708"/>
                    <a:pt x="4221" y="1728"/>
                  </a:cubicBezTo>
                  <a:cubicBezTo>
                    <a:pt x="4325" y="1755"/>
                    <a:pt x="4412" y="1781"/>
                    <a:pt x="4489" y="1815"/>
                  </a:cubicBezTo>
                  <a:cubicBezTo>
                    <a:pt x="4582" y="1875"/>
                    <a:pt x="4669" y="1945"/>
                    <a:pt x="4733" y="2005"/>
                  </a:cubicBezTo>
                  <a:cubicBezTo>
                    <a:pt x="4817" y="2082"/>
                    <a:pt x="4907" y="2173"/>
                    <a:pt x="4987" y="2277"/>
                  </a:cubicBezTo>
                  <a:cubicBezTo>
                    <a:pt x="4984" y="2310"/>
                    <a:pt x="4981" y="2340"/>
                    <a:pt x="4977" y="2374"/>
                  </a:cubicBezTo>
                  <a:cubicBezTo>
                    <a:pt x="4947" y="2424"/>
                    <a:pt x="4907" y="2474"/>
                    <a:pt x="4867" y="2527"/>
                  </a:cubicBezTo>
                  <a:cubicBezTo>
                    <a:pt x="4797" y="2561"/>
                    <a:pt x="4723" y="2595"/>
                    <a:pt x="4643" y="2624"/>
                  </a:cubicBezTo>
                  <a:cubicBezTo>
                    <a:pt x="4566" y="2641"/>
                    <a:pt x="4489" y="2651"/>
                    <a:pt x="4405" y="2661"/>
                  </a:cubicBezTo>
                  <a:lnTo>
                    <a:pt x="4348" y="2668"/>
                  </a:lnTo>
                  <a:cubicBezTo>
                    <a:pt x="4272" y="2678"/>
                    <a:pt x="4195" y="2684"/>
                    <a:pt x="4131" y="2691"/>
                  </a:cubicBezTo>
                  <a:cubicBezTo>
                    <a:pt x="3991" y="2691"/>
                    <a:pt x="3854" y="2678"/>
                    <a:pt x="3736" y="2668"/>
                  </a:cubicBezTo>
                  <a:cubicBezTo>
                    <a:pt x="3596" y="2655"/>
                    <a:pt x="3485" y="2638"/>
                    <a:pt x="3385" y="2621"/>
                  </a:cubicBezTo>
                  <a:lnTo>
                    <a:pt x="3375" y="2618"/>
                  </a:lnTo>
                  <a:cubicBezTo>
                    <a:pt x="3295" y="2595"/>
                    <a:pt x="3215" y="2570"/>
                    <a:pt x="3121" y="2558"/>
                  </a:cubicBezTo>
                  <a:cubicBezTo>
                    <a:pt x="3138" y="2527"/>
                    <a:pt x="3155" y="2497"/>
                    <a:pt x="3171" y="2470"/>
                  </a:cubicBezTo>
                  <a:cubicBezTo>
                    <a:pt x="3252" y="2337"/>
                    <a:pt x="3329" y="2206"/>
                    <a:pt x="3409" y="2079"/>
                  </a:cubicBezTo>
                  <a:cubicBezTo>
                    <a:pt x="3482" y="1962"/>
                    <a:pt x="3556" y="1845"/>
                    <a:pt x="3633" y="1735"/>
                  </a:cubicBezTo>
                  <a:lnTo>
                    <a:pt x="3700" y="1635"/>
                  </a:lnTo>
                  <a:close/>
                  <a:moveTo>
                    <a:pt x="3536" y="1253"/>
                  </a:moveTo>
                  <a:lnTo>
                    <a:pt x="3345" y="1534"/>
                  </a:lnTo>
                  <a:cubicBezTo>
                    <a:pt x="3261" y="1651"/>
                    <a:pt x="3184" y="1772"/>
                    <a:pt x="3111" y="1892"/>
                  </a:cubicBezTo>
                  <a:cubicBezTo>
                    <a:pt x="3028" y="2022"/>
                    <a:pt x="2951" y="2156"/>
                    <a:pt x="2870" y="2289"/>
                  </a:cubicBezTo>
                  <a:cubicBezTo>
                    <a:pt x="2817" y="2380"/>
                    <a:pt x="2770" y="2470"/>
                    <a:pt x="2719" y="2561"/>
                  </a:cubicBezTo>
                  <a:lnTo>
                    <a:pt x="2509" y="3019"/>
                  </a:lnTo>
                  <a:lnTo>
                    <a:pt x="2874" y="2919"/>
                  </a:lnTo>
                  <a:cubicBezTo>
                    <a:pt x="2916" y="2906"/>
                    <a:pt x="2960" y="2899"/>
                    <a:pt x="3003" y="2899"/>
                  </a:cubicBezTo>
                  <a:cubicBezTo>
                    <a:pt x="3018" y="2899"/>
                    <a:pt x="3033" y="2900"/>
                    <a:pt x="3048" y="2902"/>
                  </a:cubicBezTo>
                  <a:cubicBezTo>
                    <a:pt x="3121" y="2908"/>
                    <a:pt x="3195" y="2932"/>
                    <a:pt x="3275" y="2956"/>
                  </a:cubicBezTo>
                  <a:lnTo>
                    <a:pt x="3312" y="2965"/>
                  </a:lnTo>
                  <a:cubicBezTo>
                    <a:pt x="3425" y="2985"/>
                    <a:pt x="3549" y="3002"/>
                    <a:pt x="3700" y="3016"/>
                  </a:cubicBezTo>
                  <a:cubicBezTo>
                    <a:pt x="3823" y="3029"/>
                    <a:pt x="3967" y="3042"/>
                    <a:pt x="4131" y="3042"/>
                  </a:cubicBezTo>
                  <a:lnTo>
                    <a:pt x="4144" y="3042"/>
                  </a:lnTo>
                  <a:cubicBezTo>
                    <a:pt x="4228" y="3036"/>
                    <a:pt x="4308" y="3029"/>
                    <a:pt x="4392" y="3016"/>
                  </a:cubicBezTo>
                  <a:lnTo>
                    <a:pt x="4452" y="3009"/>
                  </a:lnTo>
                  <a:cubicBezTo>
                    <a:pt x="4542" y="2999"/>
                    <a:pt x="4636" y="2985"/>
                    <a:pt x="4729" y="2965"/>
                  </a:cubicBezTo>
                  <a:lnTo>
                    <a:pt x="4753" y="2959"/>
                  </a:lnTo>
                  <a:cubicBezTo>
                    <a:pt x="4860" y="2919"/>
                    <a:pt x="4961" y="2875"/>
                    <a:pt x="5050" y="2828"/>
                  </a:cubicBezTo>
                  <a:lnTo>
                    <a:pt x="5124" y="2765"/>
                  </a:lnTo>
                  <a:cubicBezTo>
                    <a:pt x="5188" y="2688"/>
                    <a:pt x="5245" y="2607"/>
                    <a:pt x="5291" y="2534"/>
                  </a:cubicBezTo>
                  <a:lnTo>
                    <a:pt x="5322" y="2447"/>
                  </a:lnTo>
                  <a:cubicBezTo>
                    <a:pt x="5331" y="2380"/>
                    <a:pt x="5339" y="2310"/>
                    <a:pt x="5339" y="2243"/>
                  </a:cubicBezTo>
                  <a:lnTo>
                    <a:pt x="5339" y="2226"/>
                  </a:lnTo>
                  <a:lnTo>
                    <a:pt x="5322" y="2166"/>
                  </a:lnTo>
                  <a:cubicBezTo>
                    <a:pt x="5311" y="2143"/>
                    <a:pt x="5302" y="2123"/>
                    <a:pt x="5291" y="2102"/>
                  </a:cubicBezTo>
                  <a:lnTo>
                    <a:pt x="5278" y="2079"/>
                  </a:lnTo>
                  <a:cubicBezTo>
                    <a:pt x="5181" y="1948"/>
                    <a:pt x="5070" y="1838"/>
                    <a:pt x="4974" y="1748"/>
                  </a:cubicBezTo>
                  <a:lnTo>
                    <a:pt x="4967" y="1741"/>
                  </a:lnTo>
                  <a:cubicBezTo>
                    <a:pt x="4890" y="1675"/>
                    <a:pt x="4783" y="1584"/>
                    <a:pt x="4663" y="1511"/>
                  </a:cubicBezTo>
                  <a:lnTo>
                    <a:pt x="4639" y="1497"/>
                  </a:lnTo>
                  <a:cubicBezTo>
                    <a:pt x="4539" y="1454"/>
                    <a:pt x="4436" y="1420"/>
                    <a:pt x="4298" y="1387"/>
                  </a:cubicBezTo>
                  <a:cubicBezTo>
                    <a:pt x="4181" y="1363"/>
                    <a:pt x="4061" y="1340"/>
                    <a:pt x="3944" y="1320"/>
                  </a:cubicBezTo>
                  <a:cubicBezTo>
                    <a:pt x="3860" y="1303"/>
                    <a:pt x="3780" y="1290"/>
                    <a:pt x="3696" y="1277"/>
                  </a:cubicBezTo>
                  <a:lnTo>
                    <a:pt x="3536" y="1253"/>
                  </a:lnTo>
                  <a:close/>
                  <a:moveTo>
                    <a:pt x="2439" y="3995"/>
                  </a:moveTo>
                  <a:cubicBezTo>
                    <a:pt x="2466" y="4022"/>
                    <a:pt x="2496" y="4046"/>
                    <a:pt x="2526" y="4069"/>
                  </a:cubicBezTo>
                  <a:lnTo>
                    <a:pt x="2529" y="4072"/>
                  </a:lnTo>
                  <a:cubicBezTo>
                    <a:pt x="2576" y="4109"/>
                    <a:pt x="2622" y="4136"/>
                    <a:pt x="2662" y="4160"/>
                  </a:cubicBezTo>
                  <a:lnTo>
                    <a:pt x="2703" y="4183"/>
                  </a:lnTo>
                  <a:cubicBezTo>
                    <a:pt x="2747" y="4209"/>
                    <a:pt x="2793" y="4236"/>
                    <a:pt x="2840" y="4260"/>
                  </a:cubicBezTo>
                  <a:lnTo>
                    <a:pt x="2880" y="4287"/>
                  </a:lnTo>
                  <a:cubicBezTo>
                    <a:pt x="2957" y="4327"/>
                    <a:pt x="3034" y="4370"/>
                    <a:pt x="3104" y="4417"/>
                  </a:cubicBezTo>
                  <a:cubicBezTo>
                    <a:pt x="3168" y="4461"/>
                    <a:pt x="3232" y="4510"/>
                    <a:pt x="3292" y="4564"/>
                  </a:cubicBezTo>
                  <a:cubicBezTo>
                    <a:pt x="3352" y="4621"/>
                    <a:pt x="3399" y="4671"/>
                    <a:pt x="3439" y="4722"/>
                  </a:cubicBezTo>
                  <a:cubicBezTo>
                    <a:pt x="3459" y="4765"/>
                    <a:pt x="3479" y="4808"/>
                    <a:pt x="3499" y="4862"/>
                  </a:cubicBezTo>
                  <a:cubicBezTo>
                    <a:pt x="3512" y="4925"/>
                    <a:pt x="3522" y="4986"/>
                    <a:pt x="3533" y="5043"/>
                  </a:cubicBezTo>
                  <a:cubicBezTo>
                    <a:pt x="3529" y="5063"/>
                    <a:pt x="3525" y="5083"/>
                    <a:pt x="3522" y="5106"/>
                  </a:cubicBezTo>
                  <a:cubicBezTo>
                    <a:pt x="3512" y="5146"/>
                    <a:pt x="3499" y="5186"/>
                    <a:pt x="3482" y="5223"/>
                  </a:cubicBezTo>
                  <a:cubicBezTo>
                    <a:pt x="3465" y="5250"/>
                    <a:pt x="3449" y="5276"/>
                    <a:pt x="3429" y="5299"/>
                  </a:cubicBezTo>
                  <a:cubicBezTo>
                    <a:pt x="3385" y="5344"/>
                    <a:pt x="3332" y="5384"/>
                    <a:pt x="3275" y="5424"/>
                  </a:cubicBezTo>
                  <a:cubicBezTo>
                    <a:pt x="3171" y="5480"/>
                    <a:pt x="3054" y="5534"/>
                    <a:pt x="2931" y="5577"/>
                  </a:cubicBezTo>
                  <a:cubicBezTo>
                    <a:pt x="2903" y="5584"/>
                    <a:pt x="2880" y="5591"/>
                    <a:pt x="2854" y="5594"/>
                  </a:cubicBezTo>
                  <a:cubicBezTo>
                    <a:pt x="2810" y="5580"/>
                    <a:pt x="2767" y="5568"/>
                    <a:pt x="2723" y="5554"/>
                  </a:cubicBezTo>
                  <a:lnTo>
                    <a:pt x="2642" y="5531"/>
                  </a:lnTo>
                  <a:cubicBezTo>
                    <a:pt x="2532" y="5497"/>
                    <a:pt x="2426" y="5464"/>
                    <a:pt x="2338" y="5427"/>
                  </a:cubicBezTo>
                  <a:cubicBezTo>
                    <a:pt x="2228" y="5364"/>
                    <a:pt x="2121" y="5296"/>
                    <a:pt x="2011" y="5230"/>
                  </a:cubicBezTo>
                  <a:lnTo>
                    <a:pt x="1944" y="5186"/>
                  </a:lnTo>
                  <a:cubicBezTo>
                    <a:pt x="1927" y="5176"/>
                    <a:pt x="1910" y="5166"/>
                    <a:pt x="1897" y="5156"/>
                  </a:cubicBezTo>
                  <a:cubicBezTo>
                    <a:pt x="1954" y="5026"/>
                    <a:pt x="2011" y="4895"/>
                    <a:pt x="2068" y="4768"/>
                  </a:cubicBezTo>
                  <a:cubicBezTo>
                    <a:pt x="2181" y="4507"/>
                    <a:pt x="2309" y="4250"/>
                    <a:pt x="2439" y="3995"/>
                  </a:cubicBezTo>
                  <a:close/>
                  <a:moveTo>
                    <a:pt x="2409" y="3273"/>
                  </a:moveTo>
                  <a:lnTo>
                    <a:pt x="2228" y="3631"/>
                  </a:lnTo>
                  <a:cubicBezTo>
                    <a:pt x="2064" y="3952"/>
                    <a:pt x="1894" y="4287"/>
                    <a:pt x="1747" y="4624"/>
                  </a:cubicBezTo>
                  <a:cubicBezTo>
                    <a:pt x="1666" y="4802"/>
                    <a:pt x="1589" y="4978"/>
                    <a:pt x="1512" y="5156"/>
                  </a:cubicBezTo>
                  <a:lnTo>
                    <a:pt x="1449" y="5299"/>
                  </a:lnTo>
                  <a:lnTo>
                    <a:pt x="1646" y="5417"/>
                  </a:lnTo>
                  <a:cubicBezTo>
                    <a:pt x="1683" y="5437"/>
                    <a:pt x="1716" y="5460"/>
                    <a:pt x="1753" y="5480"/>
                  </a:cubicBezTo>
                  <a:lnTo>
                    <a:pt x="1827" y="5531"/>
                  </a:lnTo>
                  <a:cubicBezTo>
                    <a:pt x="1937" y="5600"/>
                    <a:pt x="2051" y="5668"/>
                    <a:pt x="2181" y="5741"/>
                  </a:cubicBezTo>
                  <a:cubicBezTo>
                    <a:pt x="2301" y="5795"/>
                    <a:pt x="2422" y="5832"/>
                    <a:pt x="2542" y="5869"/>
                  </a:cubicBezTo>
                  <a:lnTo>
                    <a:pt x="2619" y="5892"/>
                  </a:lnTo>
                  <a:cubicBezTo>
                    <a:pt x="2673" y="5909"/>
                    <a:pt x="2730" y="5926"/>
                    <a:pt x="2787" y="5942"/>
                  </a:cubicBezTo>
                  <a:lnTo>
                    <a:pt x="2863" y="5952"/>
                  </a:lnTo>
                  <a:lnTo>
                    <a:pt x="2887" y="5946"/>
                  </a:lnTo>
                  <a:cubicBezTo>
                    <a:pt x="2931" y="5938"/>
                    <a:pt x="2977" y="5929"/>
                    <a:pt x="3034" y="5912"/>
                  </a:cubicBezTo>
                  <a:cubicBezTo>
                    <a:pt x="3188" y="5858"/>
                    <a:pt x="3325" y="5798"/>
                    <a:pt x="3459" y="5721"/>
                  </a:cubicBezTo>
                  <a:cubicBezTo>
                    <a:pt x="3549" y="5661"/>
                    <a:pt x="3619" y="5605"/>
                    <a:pt x="3679" y="5548"/>
                  </a:cubicBezTo>
                  <a:lnTo>
                    <a:pt x="3700" y="5527"/>
                  </a:lnTo>
                  <a:cubicBezTo>
                    <a:pt x="3733" y="5484"/>
                    <a:pt x="3763" y="5440"/>
                    <a:pt x="3790" y="5393"/>
                  </a:cubicBezTo>
                  <a:lnTo>
                    <a:pt x="3803" y="5370"/>
                  </a:lnTo>
                  <a:cubicBezTo>
                    <a:pt x="3826" y="5310"/>
                    <a:pt x="3846" y="5253"/>
                    <a:pt x="3863" y="5190"/>
                  </a:cubicBezTo>
                  <a:lnTo>
                    <a:pt x="3870" y="5169"/>
                  </a:lnTo>
                  <a:cubicBezTo>
                    <a:pt x="3874" y="5129"/>
                    <a:pt x="3880" y="5092"/>
                    <a:pt x="3883" y="5052"/>
                  </a:cubicBezTo>
                  <a:lnTo>
                    <a:pt x="3883" y="5035"/>
                  </a:lnTo>
                  <a:lnTo>
                    <a:pt x="3883" y="5019"/>
                  </a:lnTo>
                  <a:cubicBezTo>
                    <a:pt x="3874" y="4942"/>
                    <a:pt x="3860" y="4858"/>
                    <a:pt x="3840" y="4771"/>
                  </a:cubicBezTo>
                  <a:lnTo>
                    <a:pt x="3834" y="4748"/>
                  </a:lnTo>
                  <a:cubicBezTo>
                    <a:pt x="3803" y="4674"/>
                    <a:pt x="3773" y="4608"/>
                    <a:pt x="3743" y="4544"/>
                  </a:cubicBezTo>
                  <a:lnTo>
                    <a:pt x="3726" y="4517"/>
                  </a:lnTo>
                  <a:cubicBezTo>
                    <a:pt x="3673" y="4453"/>
                    <a:pt x="3616" y="4387"/>
                    <a:pt x="3529" y="4303"/>
                  </a:cubicBezTo>
                  <a:cubicBezTo>
                    <a:pt x="3465" y="4250"/>
                    <a:pt x="3389" y="4186"/>
                    <a:pt x="3301" y="4126"/>
                  </a:cubicBezTo>
                  <a:cubicBezTo>
                    <a:pt x="3221" y="4072"/>
                    <a:pt x="3138" y="4026"/>
                    <a:pt x="3054" y="3979"/>
                  </a:cubicBezTo>
                  <a:lnTo>
                    <a:pt x="3011" y="3955"/>
                  </a:lnTo>
                  <a:cubicBezTo>
                    <a:pt x="2967" y="3929"/>
                    <a:pt x="2923" y="3905"/>
                    <a:pt x="2880" y="3879"/>
                  </a:cubicBezTo>
                  <a:lnTo>
                    <a:pt x="2837" y="3855"/>
                  </a:lnTo>
                  <a:cubicBezTo>
                    <a:pt x="2807" y="3839"/>
                    <a:pt x="2776" y="3822"/>
                    <a:pt x="2750" y="3802"/>
                  </a:cubicBezTo>
                  <a:lnTo>
                    <a:pt x="2639" y="3939"/>
                  </a:lnTo>
                  <a:lnTo>
                    <a:pt x="2747" y="3799"/>
                  </a:lnTo>
                  <a:cubicBezTo>
                    <a:pt x="2650" y="3718"/>
                    <a:pt x="2602" y="3674"/>
                    <a:pt x="2566" y="3591"/>
                  </a:cubicBezTo>
                  <a:lnTo>
                    <a:pt x="2409" y="3273"/>
                  </a:lnTo>
                  <a:close/>
                  <a:moveTo>
                    <a:pt x="3525" y="352"/>
                  </a:moveTo>
                  <a:cubicBezTo>
                    <a:pt x="3544" y="352"/>
                    <a:pt x="3562" y="354"/>
                    <a:pt x="3576" y="357"/>
                  </a:cubicBezTo>
                  <a:cubicBezTo>
                    <a:pt x="3663" y="370"/>
                    <a:pt x="3746" y="387"/>
                    <a:pt x="3834" y="403"/>
                  </a:cubicBezTo>
                  <a:lnTo>
                    <a:pt x="3980" y="434"/>
                  </a:lnTo>
                  <a:cubicBezTo>
                    <a:pt x="4167" y="474"/>
                    <a:pt x="4359" y="514"/>
                    <a:pt x="4542" y="561"/>
                  </a:cubicBezTo>
                  <a:cubicBezTo>
                    <a:pt x="4753" y="614"/>
                    <a:pt x="4944" y="698"/>
                    <a:pt x="5135" y="812"/>
                  </a:cubicBezTo>
                  <a:cubicBezTo>
                    <a:pt x="5184" y="838"/>
                    <a:pt x="5231" y="875"/>
                    <a:pt x="5275" y="912"/>
                  </a:cubicBezTo>
                  <a:lnTo>
                    <a:pt x="5325" y="952"/>
                  </a:lnTo>
                  <a:cubicBezTo>
                    <a:pt x="5432" y="1042"/>
                    <a:pt x="5536" y="1133"/>
                    <a:pt x="5632" y="1226"/>
                  </a:cubicBezTo>
                  <a:lnTo>
                    <a:pt x="5666" y="1256"/>
                  </a:lnTo>
                  <a:cubicBezTo>
                    <a:pt x="5720" y="1310"/>
                    <a:pt x="5770" y="1357"/>
                    <a:pt x="5813" y="1407"/>
                  </a:cubicBezTo>
                  <a:cubicBezTo>
                    <a:pt x="5893" y="1504"/>
                    <a:pt x="5967" y="1607"/>
                    <a:pt x="6038" y="1724"/>
                  </a:cubicBezTo>
                  <a:cubicBezTo>
                    <a:pt x="6061" y="1765"/>
                    <a:pt x="6084" y="1805"/>
                    <a:pt x="6101" y="1845"/>
                  </a:cubicBezTo>
                  <a:cubicBezTo>
                    <a:pt x="6121" y="1905"/>
                    <a:pt x="6141" y="1962"/>
                    <a:pt x="6154" y="2025"/>
                  </a:cubicBezTo>
                  <a:cubicBezTo>
                    <a:pt x="6161" y="2042"/>
                    <a:pt x="6164" y="2059"/>
                    <a:pt x="6168" y="2076"/>
                  </a:cubicBezTo>
                  <a:cubicBezTo>
                    <a:pt x="6178" y="2213"/>
                    <a:pt x="6178" y="2340"/>
                    <a:pt x="6171" y="2464"/>
                  </a:cubicBezTo>
                  <a:cubicBezTo>
                    <a:pt x="6164" y="2570"/>
                    <a:pt x="6141" y="2678"/>
                    <a:pt x="6111" y="2768"/>
                  </a:cubicBezTo>
                  <a:cubicBezTo>
                    <a:pt x="6058" y="2925"/>
                    <a:pt x="5957" y="3072"/>
                    <a:pt x="5863" y="3200"/>
                  </a:cubicBezTo>
                  <a:cubicBezTo>
                    <a:pt x="5820" y="3257"/>
                    <a:pt x="5770" y="3313"/>
                    <a:pt x="5713" y="3373"/>
                  </a:cubicBezTo>
                  <a:lnTo>
                    <a:pt x="5680" y="3413"/>
                  </a:lnTo>
                  <a:cubicBezTo>
                    <a:pt x="5603" y="3498"/>
                    <a:pt x="5496" y="3567"/>
                    <a:pt x="5339" y="3638"/>
                  </a:cubicBezTo>
                  <a:cubicBezTo>
                    <a:pt x="5175" y="3711"/>
                    <a:pt x="5007" y="3788"/>
                    <a:pt x="4840" y="3819"/>
                  </a:cubicBezTo>
                  <a:cubicBezTo>
                    <a:pt x="4777" y="3831"/>
                    <a:pt x="4716" y="3842"/>
                    <a:pt x="4653" y="3851"/>
                  </a:cubicBezTo>
                  <a:lnTo>
                    <a:pt x="4402" y="3892"/>
                  </a:lnTo>
                  <a:lnTo>
                    <a:pt x="4529" y="4112"/>
                  </a:lnTo>
                  <a:cubicBezTo>
                    <a:pt x="4542" y="4140"/>
                    <a:pt x="4556" y="4166"/>
                    <a:pt x="4569" y="4193"/>
                  </a:cubicBezTo>
                  <a:cubicBezTo>
                    <a:pt x="4633" y="4323"/>
                    <a:pt x="4683" y="4450"/>
                    <a:pt x="4716" y="4577"/>
                  </a:cubicBezTo>
                  <a:cubicBezTo>
                    <a:pt x="4740" y="4671"/>
                    <a:pt x="4757" y="4771"/>
                    <a:pt x="4766" y="4845"/>
                  </a:cubicBezTo>
                  <a:cubicBezTo>
                    <a:pt x="4794" y="5006"/>
                    <a:pt x="4786" y="5169"/>
                    <a:pt x="4757" y="5330"/>
                  </a:cubicBezTo>
                  <a:lnTo>
                    <a:pt x="4743" y="5393"/>
                  </a:lnTo>
                  <a:cubicBezTo>
                    <a:pt x="4729" y="5467"/>
                    <a:pt x="4716" y="5537"/>
                    <a:pt x="4696" y="5597"/>
                  </a:cubicBezTo>
                  <a:cubicBezTo>
                    <a:pt x="4660" y="5701"/>
                    <a:pt x="4613" y="5805"/>
                    <a:pt x="4546" y="5929"/>
                  </a:cubicBezTo>
                  <a:cubicBezTo>
                    <a:pt x="4476" y="6056"/>
                    <a:pt x="4382" y="6176"/>
                    <a:pt x="4252" y="6303"/>
                  </a:cubicBezTo>
                  <a:cubicBezTo>
                    <a:pt x="4218" y="6333"/>
                    <a:pt x="4188" y="6363"/>
                    <a:pt x="4151" y="6394"/>
                  </a:cubicBezTo>
                  <a:cubicBezTo>
                    <a:pt x="3971" y="6537"/>
                    <a:pt x="3770" y="6661"/>
                    <a:pt x="3559" y="6758"/>
                  </a:cubicBezTo>
                  <a:cubicBezTo>
                    <a:pt x="3472" y="6798"/>
                    <a:pt x="3399" y="6829"/>
                    <a:pt x="3332" y="6852"/>
                  </a:cubicBezTo>
                  <a:lnTo>
                    <a:pt x="3261" y="6872"/>
                  </a:lnTo>
                  <a:cubicBezTo>
                    <a:pt x="3158" y="6905"/>
                    <a:pt x="3057" y="6939"/>
                    <a:pt x="2954" y="6945"/>
                  </a:cubicBezTo>
                  <a:cubicBezTo>
                    <a:pt x="2899" y="6949"/>
                    <a:pt x="2847" y="6952"/>
                    <a:pt x="2798" y="6952"/>
                  </a:cubicBezTo>
                  <a:cubicBezTo>
                    <a:pt x="2755" y="6952"/>
                    <a:pt x="2713" y="6950"/>
                    <a:pt x="2673" y="6942"/>
                  </a:cubicBezTo>
                  <a:cubicBezTo>
                    <a:pt x="2579" y="6925"/>
                    <a:pt x="2489" y="6905"/>
                    <a:pt x="2395" y="6882"/>
                  </a:cubicBezTo>
                  <a:cubicBezTo>
                    <a:pt x="2335" y="6869"/>
                    <a:pt x="2275" y="6852"/>
                    <a:pt x="2215" y="6832"/>
                  </a:cubicBezTo>
                  <a:lnTo>
                    <a:pt x="2121" y="6804"/>
                  </a:lnTo>
                  <a:cubicBezTo>
                    <a:pt x="2085" y="6795"/>
                    <a:pt x="2044" y="6781"/>
                    <a:pt x="2004" y="6768"/>
                  </a:cubicBezTo>
                  <a:lnTo>
                    <a:pt x="1980" y="6761"/>
                  </a:lnTo>
                  <a:cubicBezTo>
                    <a:pt x="1840" y="6718"/>
                    <a:pt x="1710" y="6648"/>
                    <a:pt x="1596" y="6584"/>
                  </a:cubicBezTo>
                  <a:cubicBezTo>
                    <a:pt x="1512" y="6540"/>
                    <a:pt x="1432" y="6494"/>
                    <a:pt x="1352" y="6443"/>
                  </a:cubicBezTo>
                  <a:cubicBezTo>
                    <a:pt x="1268" y="6397"/>
                    <a:pt x="1191" y="6343"/>
                    <a:pt x="1111" y="6293"/>
                  </a:cubicBezTo>
                  <a:cubicBezTo>
                    <a:pt x="1084" y="6276"/>
                    <a:pt x="1061" y="6259"/>
                    <a:pt x="1041" y="6243"/>
                  </a:cubicBezTo>
                  <a:lnTo>
                    <a:pt x="970" y="6193"/>
                  </a:lnTo>
                  <a:lnTo>
                    <a:pt x="890" y="6216"/>
                  </a:lnTo>
                  <a:cubicBezTo>
                    <a:pt x="856" y="6225"/>
                    <a:pt x="820" y="6229"/>
                    <a:pt x="784" y="6229"/>
                  </a:cubicBezTo>
                  <a:cubicBezTo>
                    <a:pt x="737" y="6229"/>
                    <a:pt x="690" y="6222"/>
                    <a:pt x="646" y="6207"/>
                  </a:cubicBezTo>
                  <a:cubicBezTo>
                    <a:pt x="546" y="6170"/>
                    <a:pt x="459" y="6093"/>
                    <a:pt x="412" y="5992"/>
                  </a:cubicBezTo>
                  <a:cubicBezTo>
                    <a:pt x="368" y="5895"/>
                    <a:pt x="362" y="5771"/>
                    <a:pt x="395" y="5694"/>
                  </a:cubicBezTo>
                  <a:lnTo>
                    <a:pt x="569" y="5279"/>
                  </a:lnTo>
                  <a:cubicBezTo>
                    <a:pt x="776" y="4795"/>
                    <a:pt x="987" y="4293"/>
                    <a:pt x="1208" y="3805"/>
                  </a:cubicBezTo>
                  <a:cubicBezTo>
                    <a:pt x="1302" y="3604"/>
                    <a:pt x="1392" y="3404"/>
                    <a:pt x="1483" y="3200"/>
                  </a:cubicBezTo>
                  <a:cubicBezTo>
                    <a:pt x="1546" y="3052"/>
                    <a:pt x="1603" y="2899"/>
                    <a:pt x="1656" y="2751"/>
                  </a:cubicBezTo>
                  <a:lnTo>
                    <a:pt x="1707" y="2615"/>
                  </a:lnTo>
                  <a:cubicBezTo>
                    <a:pt x="1857" y="2209"/>
                    <a:pt x="2064" y="1818"/>
                    <a:pt x="2268" y="1437"/>
                  </a:cubicBezTo>
                  <a:lnTo>
                    <a:pt x="2298" y="1383"/>
                  </a:lnTo>
                  <a:cubicBezTo>
                    <a:pt x="2375" y="1240"/>
                    <a:pt x="2452" y="1093"/>
                    <a:pt x="2536" y="952"/>
                  </a:cubicBezTo>
                  <a:cubicBezTo>
                    <a:pt x="2606" y="835"/>
                    <a:pt x="2693" y="735"/>
                    <a:pt x="2793" y="628"/>
                  </a:cubicBezTo>
                  <a:cubicBezTo>
                    <a:pt x="2877" y="537"/>
                    <a:pt x="2984" y="467"/>
                    <a:pt x="3094" y="431"/>
                  </a:cubicBezTo>
                  <a:cubicBezTo>
                    <a:pt x="3158" y="407"/>
                    <a:pt x="3221" y="383"/>
                    <a:pt x="3289" y="370"/>
                  </a:cubicBezTo>
                  <a:cubicBezTo>
                    <a:pt x="3335" y="357"/>
                    <a:pt x="3385" y="357"/>
                    <a:pt x="3445" y="353"/>
                  </a:cubicBezTo>
                  <a:lnTo>
                    <a:pt x="3499" y="353"/>
                  </a:lnTo>
                  <a:cubicBezTo>
                    <a:pt x="3508" y="353"/>
                    <a:pt x="3516" y="352"/>
                    <a:pt x="3525" y="352"/>
                  </a:cubicBezTo>
                  <a:close/>
                  <a:moveTo>
                    <a:pt x="3528" y="1"/>
                  </a:moveTo>
                  <a:cubicBezTo>
                    <a:pt x="3515" y="1"/>
                    <a:pt x="3500" y="1"/>
                    <a:pt x="3485" y="2"/>
                  </a:cubicBezTo>
                  <a:lnTo>
                    <a:pt x="3435" y="2"/>
                  </a:lnTo>
                  <a:cubicBezTo>
                    <a:pt x="3362" y="6"/>
                    <a:pt x="3289" y="9"/>
                    <a:pt x="3208" y="26"/>
                  </a:cubicBezTo>
                  <a:cubicBezTo>
                    <a:pt x="3128" y="46"/>
                    <a:pt x="3054" y="69"/>
                    <a:pt x="2980" y="96"/>
                  </a:cubicBezTo>
                  <a:cubicBezTo>
                    <a:pt x="2817" y="153"/>
                    <a:pt x="2659" y="256"/>
                    <a:pt x="2536" y="387"/>
                  </a:cubicBezTo>
                  <a:cubicBezTo>
                    <a:pt x="2426" y="508"/>
                    <a:pt x="2318" y="624"/>
                    <a:pt x="2231" y="775"/>
                  </a:cubicBezTo>
                  <a:cubicBezTo>
                    <a:pt x="2148" y="919"/>
                    <a:pt x="2068" y="1069"/>
                    <a:pt x="1987" y="1216"/>
                  </a:cubicBezTo>
                  <a:lnTo>
                    <a:pt x="1957" y="1273"/>
                  </a:lnTo>
                  <a:cubicBezTo>
                    <a:pt x="1750" y="1661"/>
                    <a:pt x="1536" y="2066"/>
                    <a:pt x="1375" y="2494"/>
                  </a:cubicBezTo>
                  <a:lnTo>
                    <a:pt x="1325" y="2635"/>
                  </a:lnTo>
                  <a:cubicBezTo>
                    <a:pt x="1275" y="2775"/>
                    <a:pt x="1222" y="2922"/>
                    <a:pt x="1161" y="3056"/>
                  </a:cubicBezTo>
                  <a:lnTo>
                    <a:pt x="890" y="3658"/>
                  </a:lnTo>
                  <a:cubicBezTo>
                    <a:pt x="666" y="4149"/>
                    <a:pt x="452" y="4654"/>
                    <a:pt x="248" y="5143"/>
                  </a:cubicBezTo>
                  <a:lnTo>
                    <a:pt x="71" y="5557"/>
                  </a:lnTo>
                  <a:cubicBezTo>
                    <a:pt x="1" y="5728"/>
                    <a:pt x="7" y="5952"/>
                    <a:pt x="94" y="6139"/>
                  </a:cubicBezTo>
                  <a:cubicBezTo>
                    <a:pt x="178" y="6323"/>
                    <a:pt x="339" y="6471"/>
                    <a:pt x="529" y="6537"/>
                  </a:cubicBezTo>
                  <a:cubicBezTo>
                    <a:pt x="611" y="6568"/>
                    <a:pt x="698" y="6582"/>
                    <a:pt x="785" y="6582"/>
                  </a:cubicBezTo>
                  <a:cubicBezTo>
                    <a:pt x="822" y="6582"/>
                    <a:pt x="860" y="6579"/>
                    <a:pt x="897" y="6574"/>
                  </a:cubicBezTo>
                  <a:cubicBezTo>
                    <a:pt x="904" y="6577"/>
                    <a:pt x="910" y="6584"/>
                    <a:pt x="917" y="6588"/>
                  </a:cubicBezTo>
                  <a:cubicBezTo>
                    <a:pt x="1001" y="6641"/>
                    <a:pt x="1084" y="6695"/>
                    <a:pt x="1168" y="6744"/>
                  </a:cubicBezTo>
                  <a:cubicBezTo>
                    <a:pt x="1255" y="6795"/>
                    <a:pt x="1338" y="6845"/>
                    <a:pt x="1426" y="6892"/>
                  </a:cubicBezTo>
                  <a:cubicBezTo>
                    <a:pt x="1552" y="6962"/>
                    <a:pt x="1707" y="7042"/>
                    <a:pt x="1873" y="7096"/>
                  </a:cubicBezTo>
                  <a:lnTo>
                    <a:pt x="1897" y="7105"/>
                  </a:lnTo>
                  <a:cubicBezTo>
                    <a:pt x="1940" y="7119"/>
                    <a:pt x="1984" y="7133"/>
                    <a:pt x="2028" y="7142"/>
                  </a:cubicBezTo>
                  <a:lnTo>
                    <a:pt x="2114" y="7170"/>
                  </a:lnTo>
                  <a:cubicBezTo>
                    <a:pt x="2181" y="7190"/>
                    <a:pt x="2252" y="7210"/>
                    <a:pt x="2318" y="7226"/>
                  </a:cubicBezTo>
                  <a:cubicBezTo>
                    <a:pt x="2415" y="7250"/>
                    <a:pt x="2512" y="7270"/>
                    <a:pt x="2609" y="7286"/>
                  </a:cubicBezTo>
                  <a:cubicBezTo>
                    <a:pt x="2676" y="7300"/>
                    <a:pt x="2736" y="7303"/>
                    <a:pt x="2800" y="7303"/>
                  </a:cubicBezTo>
                  <a:cubicBezTo>
                    <a:pt x="2863" y="7303"/>
                    <a:pt x="2923" y="7300"/>
                    <a:pt x="2988" y="7297"/>
                  </a:cubicBezTo>
                  <a:cubicBezTo>
                    <a:pt x="3124" y="7286"/>
                    <a:pt x="3252" y="7246"/>
                    <a:pt x="3372" y="7206"/>
                  </a:cubicBezTo>
                  <a:lnTo>
                    <a:pt x="3435" y="7186"/>
                  </a:lnTo>
                  <a:cubicBezTo>
                    <a:pt x="3519" y="7159"/>
                    <a:pt x="3606" y="7126"/>
                    <a:pt x="3706" y="7079"/>
                  </a:cubicBezTo>
                  <a:cubicBezTo>
                    <a:pt x="3944" y="6969"/>
                    <a:pt x="4167" y="6832"/>
                    <a:pt x="4372" y="6668"/>
                  </a:cubicBezTo>
                  <a:cubicBezTo>
                    <a:pt x="4415" y="6634"/>
                    <a:pt x="4456" y="6594"/>
                    <a:pt x="4496" y="6557"/>
                  </a:cubicBezTo>
                  <a:cubicBezTo>
                    <a:pt x="4653" y="6403"/>
                    <a:pt x="4769" y="6253"/>
                    <a:pt x="4857" y="6096"/>
                  </a:cubicBezTo>
                  <a:cubicBezTo>
                    <a:pt x="4930" y="5955"/>
                    <a:pt x="4984" y="5835"/>
                    <a:pt x="5027" y="5714"/>
                  </a:cubicBezTo>
                  <a:cubicBezTo>
                    <a:pt x="5058" y="5628"/>
                    <a:pt x="5074" y="5540"/>
                    <a:pt x="5087" y="5460"/>
                  </a:cubicBezTo>
                  <a:lnTo>
                    <a:pt x="5101" y="5397"/>
                  </a:lnTo>
                  <a:cubicBezTo>
                    <a:pt x="5141" y="5199"/>
                    <a:pt x="5144" y="4995"/>
                    <a:pt x="5115" y="4791"/>
                  </a:cubicBezTo>
                  <a:cubicBezTo>
                    <a:pt x="5104" y="4708"/>
                    <a:pt x="5084" y="4601"/>
                    <a:pt x="5054" y="4487"/>
                  </a:cubicBezTo>
                  <a:cubicBezTo>
                    <a:pt x="5027" y="4376"/>
                    <a:pt x="4987" y="4270"/>
                    <a:pt x="4940" y="4156"/>
                  </a:cubicBezTo>
                  <a:cubicBezTo>
                    <a:pt x="5138" y="4116"/>
                    <a:pt x="5322" y="4032"/>
                    <a:pt x="5482" y="3959"/>
                  </a:cubicBezTo>
                  <a:cubicBezTo>
                    <a:pt x="5686" y="3868"/>
                    <a:pt x="5830" y="3768"/>
                    <a:pt x="5941" y="3648"/>
                  </a:cubicBezTo>
                  <a:lnTo>
                    <a:pt x="5973" y="3611"/>
                  </a:lnTo>
                  <a:cubicBezTo>
                    <a:pt x="6030" y="3547"/>
                    <a:pt x="6091" y="3481"/>
                    <a:pt x="6148" y="3407"/>
                  </a:cubicBezTo>
                  <a:cubicBezTo>
                    <a:pt x="6254" y="3260"/>
                    <a:pt x="6375" y="3089"/>
                    <a:pt x="6445" y="2882"/>
                  </a:cubicBezTo>
                  <a:cubicBezTo>
                    <a:pt x="6486" y="2761"/>
                    <a:pt x="6512" y="2624"/>
                    <a:pt x="6522" y="2484"/>
                  </a:cubicBezTo>
                  <a:cubicBezTo>
                    <a:pt x="6529" y="2346"/>
                    <a:pt x="6529" y="2203"/>
                    <a:pt x="6515" y="2053"/>
                  </a:cubicBezTo>
                  <a:cubicBezTo>
                    <a:pt x="6515" y="2013"/>
                    <a:pt x="6506" y="1976"/>
                    <a:pt x="6499" y="1939"/>
                  </a:cubicBezTo>
                  <a:cubicBezTo>
                    <a:pt x="6482" y="1875"/>
                    <a:pt x="6459" y="1805"/>
                    <a:pt x="6429" y="1724"/>
                  </a:cubicBezTo>
                  <a:cubicBezTo>
                    <a:pt x="6405" y="1658"/>
                    <a:pt x="6372" y="1601"/>
                    <a:pt x="6342" y="1547"/>
                  </a:cubicBezTo>
                  <a:cubicBezTo>
                    <a:pt x="6262" y="1411"/>
                    <a:pt x="6174" y="1290"/>
                    <a:pt x="6081" y="1179"/>
                  </a:cubicBezTo>
                  <a:cubicBezTo>
                    <a:pt x="6024" y="1116"/>
                    <a:pt x="5967" y="1059"/>
                    <a:pt x="5907" y="1002"/>
                  </a:cubicBezTo>
                  <a:lnTo>
                    <a:pt x="5877" y="972"/>
                  </a:lnTo>
                  <a:cubicBezTo>
                    <a:pt x="5773" y="875"/>
                    <a:pt x="5663" y="775"/>
                    <a:pt x="5546" y="681"/>
                  </a:cubicBezTo>
                  <a:lnTo>
                    <a:pt x="5496" y="638"/>
                  </a:lnTo>
                  <a:cubicBezTo>
                    <a:pt x="5442" y="594"/>
                    <a:pt x="5382" y="548"/>
                    <a:pt x="5315" y="508"/>
                  </a:cubicBezTo>
                  <a:cubicBezTo>
                    <a:pt x="5098" y="377"/>
                    <a:pt x="4874" y="283"/>
                    <a:pt x="4629" y="223"/>
                  </a:cubicBezTo>
                  <a:cubicBezTo>
                    <a:pt x="4439" y="173"/>
                    <a:pt x="4241" y="130"/>
                    <a:pt x="4054" y="93"/>
                  </a:cubicBezTo>
                  <a:lnTo>
                    <a:pt x="3907" y="59"/>
                  </a:lnTo>
                  <a:cubicBezTo>
                    <a:pt x="3817" y="42"/>
                    <a:pt x="3726" y="26"/>
                    <a:pt x="3633" y="9"/>
                  </a:cubicBezTo>
                  <a:cubicBezTo>
                    <a:pt x="3601" y="4"/>
                    <a:pt x="3567" y="1"/>
                    <a:pt x="3528" y="1"/>
                  </a:cubicBez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0" name="Google Shape;960;p27"/>
          <p:cNvSpPr txBox="1">
            <a:spLocks noGrp="1"/>
          </p:cNvSpPr>
          <p:nvPr>
            <p:ph type="title" idx="4294967295"/>
          </p:nvPr>
        </p:nvSpPr>
        <p:spPr>
          <a:xfrm>
            <a:off x="1877212" y="2086422"/>
            <a:ext cx="1035600" cy="43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/>
              <a:t>MONDAY</a:t>
            </a:r>
            <a:endParaRPr sz="1500"/>
          </a:p>
        </p:txBody>
      </p:sp>
      <p:sp>
        <p:nvSpPr>
          <p:cNvPr id="961" name="Google Shape;961;p27"/>
          <p:cNvSpPr txBox="1">
            <a:spLocks noGrp="1"/>
          </p:cNvSpPr>
          <p:nvPr>
            <p:ph type="title" idx="4294967295"/>
          </p:nvPr>
        </p:nvSpPr>
        <p:spPr>
          <a:xfrm>
            <a:off x="3176258" y="2086422"/>
            <a:ext cx="1035600" cy="43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/>
              <a:t>TUESDAY</a:t>
            </a:r>
            <a:endParaRPr sz="1500"/>
          </a:p>
        </p:txBody>
      </p:sp>
      <p:sp>
        <p:nvSpPr>
          <p:cNvPr id="962" name="Google Shape;962;p27"/>
          <p:cNvSpPr txBox="1">
            <a:spLocks noGrp="1"/>
          </p:cNvSpPr>
          <p:nvPr>
            <p:ph type="title" idx="4294967295"/>
          </p:nvPr>
        </p:nvSpPr>
        <p:spPr>
          <a:xfrm>
            <a:off x="4475305" y="2086422"/>
            <a:ext cx="1035600" cy="43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/>
              <a:t>WEDNESDAY</a:t>
            </a:r>
            <a:endParaRPr sz="1500"/>
          </a:p>
        </p:txBody>
      </p:sp>
      <p:sp>
        <p:nvSpPr>
          <p:cNvPr id="963" name="Google Shape;963;p27"/>
          <p:cNvSpPr txBox="1">
            <a:spLocks noGrp="1"/>
          </p:cNvSpPr>
          <p:nvPr>
            <p:ph type="title" idx="4294967295"/>
          </p:nvPr>
        </p:nvSpPr>
        <p:spPr>
          <a:xfrm>
            <a:off x="5774351" y="2086422"/>
            <a:ext cx="1035600" cy="43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/>
              <a:t>THURSDAY</a:t>
            </a:r>
            <a:endParaRPr sz="1500"/>
          </a:p>
        </p:txBody>
      </p:sp>
      <p:sp>
        <p:nvSpPr>
          <p:cNvPr id="964" name="Google Shape;964;p27"/>
          <p:cNvSpPr txBox="1">
            <a:spLocks noGrp="1"/>
          </p:cNvSpPr>
          <p:nvPr>
            <p:ph type="title" idx="4294967295"/>
          </p:nvPr>
        </p:nvSpPr>
        <p:spPr>
          <a:xfrm>
            <a:off x="7073398" y="2086422"/>
            <a:ext cx="1035600" cy="43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/>
              <a:t>FRIDAY</a:t>
            </a:r>
            <a:endParaRPr sz="1500"/>
          </a:p>
        </p:txBody>
      </p:sp>
      <p:sp>
        <p:nvSpPr>
          <p:cNvPr id="965" name="Google Shape;965;p27"/>
          <p:cNvSpPr txBox="1">
            <a:spLocks noGrp="1"/>
          </p:cNvSpPr>
          <p:nvPr>
            <p:ph type="title" idx="4294967295"/>
          </p:nvPr>
        </p:nvSpPr>
        <p:spPr>
          <a:xfrm>
            <a:off x="804225" y="2086422"/>
            <a:ext cx="1035600" cy="43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/>
              <a:t>HRS</a:t>
            </a:r>
            <a:endParaRPr sz="1500"/>
          </a:p>
        </p:txBody>
      </p:sp>
      <p:grpSp>
        <p:nvGrpSpPr>
          <p:cNvPr id="966" name="Google Shape;966;p27"/>
          <p:cNvGrpSpPr/>
          <p:nvPr/>
        </p:nvGrpSpPr>
        <p:grpSpPr>
          <a:xfrm>
            <a:off x="240265" y="2189418"/>
            <a:ext cx="8701101" cy="1267254"/>
            <a:chOff x="240265" y="2189418"/>
            <a:chExt cx="8701101" cy="1267254"/>
          </a:xfrm>
        </p:grpSpPr>
        <p:grpSp>
          <p:nvGrpSpPr>
            <p:cNvPr id="967" name="Google Shape;967;p27"/>
            <p:cNvGrpSpPr/>
            <p:nvPr/>
          </p:nvGrpSpPr>
          <p:grpSpPr>
            <a:xfrm>
              <a:off x="8601851" y="2189418"/>
              <a:ext cx="339515" cy="501753"/>
              <a:chOff x="2013050" y="3113925"/>
              <a:chExt cx="415410" cy="714951"/>
            </a:xfrm>
          </p:grpSpPr>
          <p:sp>
            <p:nvSpPr>
              <p:cNvPr id="968" name="Google Shape;968;p27"/>
              <p:cNvSpPr/>
              <p:nvPr/>
            </p:nvSpPr>
            <p:spPr>
              <a:xfrm>
                <a:off x="2118764" y="3136461"/>
                <a:ext cx="302830" cy="506426"/>
              </a:xfrm>
              <a:custGeom>
                <a:avLst/>
                <a:gdLst/>
                <a:ahLst/>
                <a:cxnLst/>
                <a:rect l="l" t="t" r="r" b="b"/>
                <a:pathLst>
                  <a:path w="3131" h="5236" extrusionOk="0">
                    <a:moveTo>
                      <a:pt x="2865" y="1"/>
                    </a:moveTo>
                    <a:cubicBezTo>
                      <a:pt x="2852" y="1"/>
                      <a:pt x="2839" y="2"/>
                      <a:pt x="2824" y="4"/>
                    </a:cubicBezTo>
                    <a:cubicBezTo>
                      <a:pt x="2750" y="8"/>
                      <a:pt x="2683" y="55"/>
                      <a:pt x="2626" y="101"/>
                    </a:cubicBezTo>
                    <a:cubicBezTo>
                      <a:pt x="2566" y="152"/>
                      <a:pt x="2509" y="209"/>
                      <a:pt x="2456" y="269"/>
                    </a:cubicBezTo>
                    <a:cubicBezTo>
                      <a:pt x="2416" y="312"/>
                      <a:pt x="2376" y="362"/>
                      <a:pt x="2336" y="413"/>
                    </a:cubicBezTo>
                    <a:cubicBezTo>
                      <a:pt x="2299" y="459"/>
                      <a:pt x="2262" y="506"/>
                      <a:pt x="2225" y="556"/>
                    </a:cubicBezTo>
                    <a:cubicBezTo>
                      <a:pt x="2192" y="603"/>
                      <a:pt x="2158" y="657"/>
                      <a:pt x="2124" y="706"/>
                    </a:cubicBezTo>
                    <a:cubicBezTo>
                      <a:pt x="2092" y="760"/>
                      <a:pt x="2058" y="811"/>
                      <a:pt x="2027" y="864"/>
                    </a:cubicBezTo>
                    <a:cubicBezTo>
                      <a:pt x="1971" y="958"/>
                      <a:pt x="1924" y="1055"/>
                      <a:pt x="1874" y="1152"/>
                    </a:cubicBezTo>
                    <a:cubicBezTo>
                      <a:pt x="1831" y="1228"/>
                      <a:pt x="1783" y="1305"/>
                      <a:pt x="1740" y="1385"/>
                    </a:cubicBezTo>
                    <a:cubicBezTo>
                      <a:pt x="1683" y="1486"/>
                      <a:pt x="1633" y="1593"/>
                      <a:pt x="1583" y="1697"/>
                    </a:cubicBezTo>
                    <a:cubicBezTo>
                      <a:pt x="1539" y="1780"/>
                      <a:pt x="1493" y="1861"/>
                      <a:pt x="1449" y="1947"/>
                    </a:cubicBezTo>
                    <a:cubicBezTo>
                      <a:pt x="1416" y="2018"/>
                      <a:pt x="1379" y="2088"/>
                      <a:pt x="1342" y="2162"/>
                    </a:cubicBezTo>
                    <a:cubicBezTo>
                      <a:pt x="1282" y="2265"/>
                      <a:pt x="1221" y="2369"/>
                      <a:pt x="1158" y="2472"/>
                    </a:cubicBezTo>
                    <a:cubicBezTo>
                      <a:pt x="1091" y="2583"/>
                      <a:pt x="1031" y="2693"/>
                      <a:pt x="964" y="2801"/>
                    </a:cubicBezTo>
                    <a:cubicBezTo>
                      <a:pt x="897" y="2907"/>
                      <a:pt x="823" y="3011"/>
                      <a:pt x="753" y="3118"/>
                    </a:cubicBezTo>
                    <a:cubicBezTo>
                      <a:pt x="710" y="3185"/>
                      <a:pt x="670" y="3255"/>
                      <a:pt x="633" y="3325"/>
                    </a:cubicBezTo>
                    <a:cubicBezTo>
                      <a:pt x="607" y="3375"/>
                      <a:pt x="587" y="3429"/>
                      <a:pt x="562" y="3476"/>
                    </a:cubicBezTo>
                    <a:cubicBezTo>
                      <a:pt x="522" y="3553"/>
                      <a:pt x="486" y="3633"/>
                      <a:pt x="456" y="3713"/>
                    </a:cubicBezTo>
                    <a:cubicBezTo>
                      <a:pt x="432" y="3784"/>
                      <a:pt x="426" y="3864"/>
                      <a:pt x="432" y="3941"/>
                    </a:cubicBezTo>
                    <a:cubicBezTo>
                      <a:pt x="432" y="3968"/>
                      <a:pt x="439" y="3997"/>
                      <a:pt x="439" y="4025"/>
                    </a:cubicBezTo>
                    <a:cubicBezTo>
                      <a:pt x="439" y="4062"/>
                      <a:pt x="436" y="4094"/>
                      <a:pt x="432" y="4128"/>
                    </a:cubicBezTo>
                    <a:cubicBezTo>
                      <a:pt x="419" y="4171"/>
                      <a:pt x="402" y="4212"/>
                      <a:pt x="379" y="4249"/>
                    </a:cubicBezTo>
                    <a:cubicBezTo>
                      <a:pt x="375" y="4258"/>
                      <a:pt x="372" y="4265"/>
                      <a:pt x="366" y="4275"/>
                    </a:cubicBezTo>
                    <a:cubicBezTo>
                      <a:pt x="332" y="4338"/>
                      <a:pt x="298" y="4403"/>
                      <a:pt x="261" y="4466"/>
                    </a:cubicBezTo>
                    <a:lnTo>
                      <a:pt x="272" y="4452"/>
                    </a:lnTo>
                    <a:lnTo>
                      <a:pt x="272" y="4452"/>
                    </a:lnTo>
                    <a:cubicBezTo>
                      <a:pt x="232" y="4519"/>
                      <a:pt x="192" y="4586"/>
                      <a:pt x="145" y="4647"/>
                    </a:cubicBezTo>
                    <a:cubicBezTo>
                      <a:pt x="135" y="4664"/>
                      <a:pt x="121" y="4676"/>
                      <a:pt x="111" y="4693"/>
                    </a:cubicBezTo>
                    <a:cubicBezTo>
                      <a:pt x="88" y="4720"/>
                      <a:pt x="74" y="4753"/>
                      <a:pt x="58" y="4784"/>
                    </a:cubicBezTo>
                    <a:cubicBezTo>
                      <a:pt x="51" y="4800"/>
                      <a:pt x="45" y="4814"/>
                      <a:pt x="41" y="4830"/>
                    </a:cubicBezTo>
                    <a:cubicBezTo>
                      <a:pt x="31" y="4840"/>
                      <a:pt x="25" y="4854"/>
                      <a:pt x="21" y="4871"/>
                    </a:cubicBezTo>
                    <a:cubicBezTo>
                      <a:pt x="1" y="4914"/>
                      <a:pt x="5" y="4968"/>
                      <a:pt x="25" y="5014"/>
                    </a:cubicBezTo>
                    <a:cubicBezTo>
                      <a:pt x="45" y="5058"/>
                      <a:pt x="78" y="5088"/>
                      <a:pt x="121" y="5111"/>
                    </a:cubicBezTo>
                    <a:cubicBezTo>
                      <a:pt x="135" y="5121"/>
                      <a:pt x="148" y="5131"/>
                      <a:pt x="165" y="5141"/>
                    </a:cubicBezTo>
                    <a:lnTo>
                      <a:pt x="188" y="5152"/>
                    </a:lnTo>
                    <a:cubicBezTo>
                      <a:pt x="205" y="5161"/>
                      <a:pt x="225" y="5165"/>
                      <a:pt x="245" y="5168"/>
                    </a:cubicBezTo>
                    <a:cubicBezTo>
                      <a:pt x="275" y="5181"/>
                      <a:pt x="306" y="5195"/>
                      <a:pt x="335" y="5205"/>
                    </a:cubicBezTo>
                    <a:cubicBezTo>
                      <a:pt x="383" y="5224"/>
                      <a:pt x="433" y="5235"/>
                      <a:pt x="483" y="5235"/>
                    </a:cubicBezTo>
                    <a:cubicBezTo>
                      <a:pt x="528" y="5235"/>
                      <a:pt x="573" y="5226"/>
                      <a:pt x="616" y="5205"/>
                    </a:cubicBezTo>
                    <a:cubicBezTo>
                      <a:pt x="676" y="5178"/>
                      <a:pt x="723" y="5125"/>
                      <a:pt x="763" y="5074"/>
                    </a:cubicBezTo>
                    <a:cubicBezTo>
                      <a:pt x="834" y="4977"/>
                      <a:pt x="891" y="4871"/>
                      <a:pt x="957" y="4773"/>
                    </a:cubicBezTo>
                    <a:cubicBezTo>
                      <a:pt x="1101" y="4559"/>
                      <a:pt x="1205" y="4318"/>
                      <a:pt x="1309" y="4085"/>
                    </a:cubicBezTo>
                    <a:cubicBezTo>
                      <a:pt x="1352" y="3988"/>
                      <a:pt x="1402" y="3891"/>
                      <a:pt x="1449" y="3793"/>
                    </a:cubicBezTo>
                    <a:cubicBezTo>
                      <a:pt x="1496" y="3696"/>
                      <a:pt x="1539" y="3596"/>
                      <a:pt x="1590" y="3496"/>
                    </a:cubicBezTo>
                    <a:cubicBezTo>
                      <a:pt x="1640" y="3395"/>
                      <a:pt x="1693" y="3295"/>
                      <a:pt x="1743" y="3195"/>
                    </a:cubicBezTo>
                    <a:cubicBezTo>
                      <a:pt x="1791" y="3098"/>
                      <a:pt x="1840" y="3001"/>
                      <a:pt x="1891" y="2904"/>
                    </a:cubicBezTo>
                    <a:cubicBezTo>
                      <a:pt x="1931" y="2827"/>
                      <a:pt x="1971" y="2753"/>
                      <a:pt x="2011" y="2677"/>
                    </a:cubicBezTo>
                    <a:lnTo>
                      <a:pt x="2018" y="2663"/>
                    </a:lnTo>
                    <a:cubicBezTo>
                      <a:pt x="2078" y="2557"/>
                      <a:pt x="2138" y="2446"/>
                      <a:pt x="2201" y="2339"/>
                    </a:cubicBezTo>
                    <a:cubicBezTo>
                      <a:pt x="2232" y="2285"/>
                      <a:pt x="2265" y="2231"/>
                      <a:pt x="2299" y="2178"/>
                    </a:cubicBezTo>
                    <a:cubicBezTo>
                      <a:pt x="2336" y="2115"/>
                      <a:pt x="2368" y="2051"/>
                      <a:pt x="2402" y="1987"/>
                    </a:cubicBezTo>
                    <a:cubicBezTo>
                      <a:pt x="2462" y="1887"/>
                      <a:pt x="2526" y="1794"/>
                      <a:pt x="2583" y="1690"/>
                    </a:cubicBezTo>
                    <a:cubicBezTo>
                      <a:pt x="2653" y="1563"/>
                      <a:pt x="2720" y="1433"/>
                      <a:pt x="2767" y="1292"/>
                    </a:cubicBezTo>
                    <a:cubicBezTo>
                      <a:pt x="2787" y="1235"/>
                      <a:pt x="2807" y="1178"/>
                      <a:pt x="2820" y="1121"/>
                    </a:cubicBezTo>
                    <a:cubicBezTo>
                      <a:pt x="2830" y="1095"/>
                      <a:pt x="2834" y="1068"/>
                      <a:pt x="2844" y="1044"/>
                    </a:cubicBezTo>
                    <a:cubicBezTo>
                      <a:pt x="2854" y="1015"/>
                      <a:pt x="2864" y="987"/>
                      <a:pt x="2874" y="961"/>
                    </a:cubicBezTo>
                    <a:cubicBezTo>
                      <a:pt x="2901" y="904"/>
                      <a:pt x="2921" y="847"/>
                      <a:pt x="2947" y="791"/>
                    </a:cubicBezTo>
                    <a:cubicBezTo>
                      <a:pt x="2967" y="737"/>
                      <a:pt x="2995" y="683"/>
                      <a:pt x="3018" y="630"/>
                    </a:cubicBezTo>
                    <a:cubicBezTo>
                      <a:pt x="3035" y="586"/>
                      <a:pt x="3055" y="539"/>
                      <a:pt x="3071" y="493"/>
                    </a:cubicBezTo>
                    <a:cubicBezTo>
                      <a:pt x="3078" y="473"/>
                      <a:pt x="3088" y="450"/>
                      <a:pt x="3095" y="429"/>
                    </a:cubicBezTo>
                    <a:cubicBezTo>
                      <a:pt x="3101" y="416"/>
                      <a:pt x="3104" y="402"/>
                      <a:pt x="3108" y="389"/>
                    </a:cubicBezTo>
                    <a:cubicBezTo>
                      <a:pt x="3115" y="365"/>
                      <a:pt x="3125" y="336"/>
                      <a:pt x="3125" y="309"/>
                    </a:cubicBezTo>
                    <a:cubicBezTo>
                      <a:pt x="3131" y="255"/>
                      <a:pt x="3121" y="218"/>
                      <a:pt x="3104" y="172"/>
                    </a:cubicBezTo>
                    <a:cubicBezTo>
                      <a:pt x="3088" y="121"/>
                      <a:pt x="3051" y="84"/>
                      <a:pt x="3015" y="51"/>
                    </a:cubicBezTo>
                    <a:cubicBezTo>
                      <a:pt x="3004" y="44"/>
                      <a:pt x="2967" y="24"/>
                      <a:pt x="2947" y="14"/>
                    </a:cubicBezTo>
                    <a:cubicBezTo>
                      <a:pt x="2916" y="5"/>
                      <a:pt x="2892" y="1"/>
                      <a:pt x="286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" name="Google Shape;969;p27"/>
              <p:cNvSpPr/>
              <p:nvPr/>
            </p:nvSpPr>
            <p:spPr>
              <a:xfrm>
                <a:off x="2025333" y="3624604"/>
                <a:ext cx="142469" cy="184832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911" extrusionOk="0">
                    <a:moveTo>
                      <a:pt x="920" y="0"/>
                    </a:moveTo>
                    <a:cubicBezTo>
                      <a:pt x="882" y="0"/>
                      <a:pt x="846" y="8"/>
                      <a:pt x="813" y="21"/>
                    </a:cubicBezTo>
                    <a:cubicBezTo>
                      <a:pt x="780" y="31"/>
                      <a:pt x="750" y="51"/>
                      <a:pt x="723" y="71"/>
                    </a:cubicBezTo>
                    <a:cubicBezTo>
                      <a:pt x="690" y="94"/>
                      <a:pt x="662" y="125"/>
                      <a:pt x="636" y="154"/>
                    </a:cubicBezTo>
                    <a:cubicBezTo>
                      <a:pt x="609" y="182"/>
                      <a:pt x="593" y="214"/>
                      <a:pt x="572" y="245"/>
                    </a:cubicBezTo>
                    <a:cubicBezTo>
                      <a:pt x="549" y="282"/>
                      <a:pt x="525" y="319"/>
                      <a:pt x="505" y="359"/>
                    </a:cubicBezTo>
                    <a:cubicBezTo>
                      <a:pt x="455" y="452"/>
                      <a:pt x="412" y="549"/>
                      <a:pt x="365" y="643"/>
                    </a:cubicBezTo>
                    <a:cubicBezTo>
                      <a:pt x="312" y="740"/>
                      <a:pt x="255" y="841"/>
                      <a:pt x="208" y="941"/>
                    </a:cubicBezTo>
                    <a:cubicBezTo>
                      <a:pt x="184" y="991"/>
                      <a:pt x="168" y="1041"/>
                      <a:pt x="151" y="1091"/>
                    </a:cubicBezTo>
                    <a:cubicBezTo>
                      <a:pt x="134" y="1145"/>
                      <a:pt x="114" y="1198"/>
                      <a:pt x="94" y="1252"/>
                    </a:cubicBezTo>
                    <a:cubicBezTo>
                      <a:pt x="51" y="1355"/>
                      <a:pt x="3" y="1466"/>
                      <a:pt x="0" y="1583"/>
                    </a:cubicBezTo>
                    <a:cubicBezTo>
                      <a:pt x="0" y="1636"/>
                      <a:pt x="7" y="1690"/>
                      <a:pt x="31" y="1736"/>
                    </a:cubicBezTo>
                    <a:cubicBezTo>
                      <a:pt x="48" y="1767"/>
                      <a:pt x="64" y="1790"/>
                      <a:pt x="88" y="1817"/>
                    </a:cubicBezTo>
                    <a:cubicBezTo>
                      <a:pt x="111" y="1844"/>
                      <a:pt x="137" y="1867"/>
                      <a:pt x="168" y="1884"/>
                    </a:cubicBezTo>
                    <a:cubicBezTo>
                      <a:pt x="194" y="1900"/>
                      <a:pt x="224" y="1911"/>
                      <a:pt x="258" y="1911"/>
                    </a:cubicBezTo>
                    <a:cubicBezTo>
                      <a:pt x="262" y="1911"/>
                      <a:pt x="266" y="1911"/>
                      <a:pt x="270" y="1911"/>
                    </a:cubicBezTo>
                    <a:cubicBezTo>
                      <a:pt x="310" y="1911"/>
                      <a:pt x="348" y="1898"/>
                      <a:pt x="378" y="1877"/>
                    </a:cubicBezTo>
                    <a:cubicBezTo>
                      <a:pt x="384" y="1877"/>
                      <a:pt x="389" y="1878"/>
                      <a:pt x="394" y="1878"/>
                    </a:cubicBezTo>
                    <a:cubicBezTo>
                      <a:pt x="418" y="1878"/>
                      <a:pt x="440" y="1872"/>
                      <a:pt x="462" y="1864"/>
                    </a:cubicBezTo>
                    <a:cubicBezTo>
                      <a:pt x="475" y="1854"/>
                      <a:pt x="489" y="1847"/>
                      <a:pt x="502" y="1837"/>
                    </a:cubicBezTo>
                    <a:cubicBezTo>
                      <a:pt x="529" y="1817"/>
                      <a:pt x="549" y="1790"/>
                      <a:pt x="559" y="1756"/>
                    </a:cubicBezTo>
                    <a:cubicBezTo>
                      <a:pt x="622" y="1643"/>
                      <a:pt x="686" y="1529"/>
                      <a:pt x="756" y="1423"/>
                    </a:cubicBezTo>
                    <a:cubicBezTo>
                      <a:pt x="793" y="1366"/>
                      <a:pt x="830" y="1312"/>
                      <a:pt x="870" y="1258"/>
                    </a:cubicBezTo>
                    <a:cubicBezTo>
                      <a:pt x="910" y="1208"/>
                      <a:pt x="951" y="1158"/>
                      <a:pt x="994" y="1108"/>
                    </a:cubicBezTo>
                    <a:cubicBezTo>
                      <a:pt x="1071" y="1014"/>
                      <a:pt x="1151" y="917"/>
                      <a:pt x="1227" y="816"/>
                    </a:cubicBezTo>
                    <a:cubicBezTo>
                      <a:pt x="1264" y="770"/>
                      <a:pt x="1301" y="723"/>
                      <a:pt x="1338" y="676"/>
                    </a:cubicBezTo>
                    <a:cubicBezTo>
                      <a:pt x="1352" y="653"/>
                      <a:pt x="1365" y="633"/>
                      <a:pt x="1378" y="609"/>
                    </a:cubicBezTo>
                    <a:cubicBezTo>
                      <a:pt x="1398" y="580"/>
                      <a:pt x="1412" y="549"/>
                      <a:pt x="1428" y="520"/>
                    </a:cubicBezTo>
                    <a:cubicBezTo>
                      <a:pt x="1445" y="486"/>
                      <a:pt x="1452" y="459"/>
                      <a:pt x="1459" y="422"/>
                    </a:cubicBezTo>
                    <a:cubicBezTo>
                      <a:pt x="1472" y="349"/>
                      <a:pt x="1442" y="268"/>
                      <a:pt x="1395" y="211"/>
                    </a:cubicBezTo>
                    <a:cubicBezTo>
                      <a:pt x="1352" y="162"/>
                      <a:pt x="1305" y="138"/>
                      <a:pt x="1244" y="105"/>
                    </a:cubicBezTo>
                    <a:cubicBezTo>
                      <a:pt x="1207" y="84"/>
                      <a:pt x="1171" y="68"/>
                      <a:pt x="1134" y="54"/>
                    </a:cubicBezTo>
                    <a:cubicBezTo>
                      <a:pt x="1084" y="34"/>
                      <a:pt x="1034" y="21"/>
                      <a:pt x="980" y="7"/>
                    </a:cubicBezTo>
                    <a:cubicBezTo>
                      <a:pt x="960" y="3"/>
                      <a:pt x="940" y="0"/>
                      <a:pt x="9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970;p27"/>
              <p:cNvSpPr/>
              <p:nvPr/>
            </p:nvSpPr>
            <p:spPr>
              <a:xfrm>
                <a:off x="2100678" y="3519083"/>
                <a:ext cx="69638" cy="100008"/>
              </a:xfrm>
              <a:custGeom>
                <a:avLst/>
                <a:gdLst/>
                <a:ahLst/>
                <a:cxnLst/>
                <a:rect l="l" t="t" r="r" b="b"/>
                <a:pathLst>
                  <a:path w="720" h="1034" extrusionOk="0">
                    <a:moveTo>
                      <a:pt x="613" y="1"/>
                    </a:moveTo>
                    <a:cubicBezTo>
                      <a:pt x="584" y="1"/>
                      <a:pt x="563" y="13"/>
                      <a:pt x="539" y="28"/>
                    </a:cubicBezTo>
                    <a:lnTo>
                      <a:pt x="519" y="49"/>
                    </a:lnTo>
                    <a:cubicBezTo>
                      <a:pt x="505" y="55"/>
                      <a:pt x="496" y="65"/>
                      <a:pt x="485" y="75"/>
                    </a:cubicBezTo>
                    <a:cubicBezTo>
                      <a:pt x="439" y="126"/>
                      <a:pt x="395" y="175"/>
                      <a:pt x="355" y="229"/>
                    </a:cubicBezTo>
                    <a:cubicBezTo>
                      <a:pt x="318" y="276"/>
                      <a:pt x="285" y="322"/>
                      <a:pt x="252" y="370"/>
                    </a:cubicBezTo>
                    <a:cubicBezTo>
                      <a:pt x="218" y="423"/>
                      <a:pt x="192" y="483"/>
                      <a:pt x="164" y="540"/>
                    </a:cubicBezTo>
                    <a:cubicBezTo>
                      <a:pt x="111" y="643"/>
                      <a:pt x="64" y="744"/>
                      <a:pt x="24" y="851"/>
                    </a:cubicBezTo>
                    <a:cubicBezTo>
                      <a:pt x="1" y="915"/>
                      <a:pt x="27" y="984"/>
                      <a:pt x="84" y="1018"/>
                    </a:cubicBezTo>
                    <a:lnTo>
                      <a:pt x="104" y="1025"/>
                    </a:lnTo>
                    <a:cubicBezTo>
                      <a:pt x="119" y="1031"/>
                      <a:pt x="135" y="1034"/>
                      <a:pt x="151" y="1034"/>
                    </a:cubicBezTo>
                    <a:cubicBezTo>
                      <a:pt x="204" y="1034"/>
                      <a:pt x="254" y="1000"/>
                      <a:pt x="275" y="948"/>
                    </a:cubicBezTo>
                    <a:cubicBezTo>
                      <a:pt x="308" y="868"/>
                      <a:pt x="342" y="788"/>
                      <a:pt x="382" y="711"/>
                    </a:cubicBezTo>
                    <a:cubicBezTo>
                      <a:pt x="432" y="617"/>
                      <a:pt x="489" y="527"/>
                      <a:pt x="549" y="436"/>
                    </a:cubicBezTo>
                    <a:lnTo>
                      <a:pt x="639" y="286"/>
                    </a:lnTo>
                    <a:cubicBezTo>
                      <a:pt x="660" y="256"/>
                      <a:pt x="676" y="226"/>
                      <a:pt x="689" y="192"/>
                    </a:cubicBezTo>
                    <a:cubicBezTo>
                      <a:pt x="703" y="158"/>
                      <a:pt x="720" y="129"/>
                      <a:pt x="713" y="92"/>
                    </a:cubicBezTo>
                    <a:cubicBezTo>
                      <a:pt x="706" y="45"/>
                      <a:pt x="669" y="8"/>
                      <a:pt x="623" y="1"/>
                    </a:cubicBezTo>
                    <a:cubicBezTo>
                      <a:pt x="619" y="1"/>
                      <a:pt x="616" y="1"/>
                      <a:pt x="613" y="1"/>
                    </a:cubicBezTo>
                    <a:close/>
                  </a:path>
                </a:pathLst>
              </a:custGeom>
              <a:solidFill>
                <a:srgbClr val="FB67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971;p27"/>
              <p:cNvSpPr/>
              <p:nvPr/>
            </p:nvSpPr>
            <p:spPr>
              <a:xfrm>
                <a:off x="2018853" y="3521694"/>
                <a:ext cx="147014" cy="281552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2911" extrusionOk="0">
                    <a:moveTo>
                      <a:pt x="1390" y="1"/>
                    </a:moveTo>
                    <a:cubicBezTo>
                      <a:pt x="1365" y="1"/>
                      <a:pt x="1345" y="10"/>
                      <a:pt x="1325" y="22"/>
                    </a:cubicBezTo>
                    <a:cubicBezTo>
                      <a:pt x="1308" y="31"/>
                      <a:pt x="1294" y="38"/>
                      <a:pt x="1278" y="48"/>
                    </a:cubicBezTo>
                    <a:cubicBezTo>
                      <a:pt x="1258" y="62"/>
                      <a:pt x="1245" y="82"/>
                      <a:pt x="1228" y="99"/>
                    </a:cubicBezTo>
                    <a:cubicBezTo>
                      <a:pt x="1214" y="119"/>
                      <a:pt x="1201" y="139"/>
                      <a:pt x="1188" y="159"/>
                    </a:cubicBezTo>
                    <a:cubicBezTo>
                      <a:pt x="1161" y="205"/>
                      <a:pt x="1134" y="249"/>
                      <a:pt x="1107" y="292"/>
                    </a:cubicBezTo>
                    <a:cubicBezTo>
                      <a:pt x="1084" y="335"/>
                      <a:pt x="1061" y="375"/>
                      <a:pt x="1034" y="420"/>
                    </a:cubicBezTo>
                    <a:cubicBezTo>
                      <a:pt x="1007" y="466"/>
                      <a:pt x="977" y="513"/>
                      <a:pt x="950" y="560"/>
                    </a:cubicBezTo>
                    <a:cubicBezTo>
                      <a:pt x="897" y="653"/>
                      <a:pt x="830" y="741"/>
                      <a:pt x="786" y="841"/>
                    </a:cubicBezTo>
                    <a:cubicBezTo>
                      <a:pt x="766" y="888"/>
                      <a:pt x="746" y="934"/>
                      <a:pt x="737" y="982"/>
                    </a:cubicBezTo>
                    <a:cubicBezTo>
                      <a:pt x="726" y="1018"/>
                      <a:pt x="720" y="1048"/>
                      <a:pt x="720" y="1085"/>
                    </a:cubicBezTo>
                    <a:cubicBezTo>
                      <a:pt x="717" y="1112"/>
                      <a:pt x="717" y="1142"/>
                      <a:pt x="723" y="1172"/>
                    </a:cubicBezTo>
                    <a:lnTo>
                      <a:pt x="726" y="1185"/>
                    </a:lnTo>
                    <a:cubicBezTo>
                      <a:pt x="723" y="1195"/>
                      <a:pt x="717" y="1209"/>
                      <a:pt x="713" y="1218"/>
                    </a:cubicBezTo>
                    <a:cubicBezTo>
                      <a:pt x="696" y="1246"/>
                      <a:pt x="680" y="1272"/>
                      <a:pt x="663" y="1299"/>
                    </a:cubicBezTo>
                    <a:cubicBezTo>
                      <a:pt x="639" y="1335"/>
                      <a:pt x="619" y="1372"/>
                      <a:pt x="596" y="1409"/>
                    </a:cubicBezTo>
                    <a:cubicBezTo>
                      <a:pt x="556" y="1479"/>
                      <a:pt x="522" y="1553"/>
                      <a:pt x="485" y="1627"/>
                    </a:cubicBezTo>
                    <a:cubicBezTo>
                      <a:pt x="442" y="1707"/>
                      <a:pt x="395" y="1787"/>
                      <a:pt x="362" y="1874"/>
                    </a:cubicBezTo>
                    <a:cubicBezTo>
                      <a:pt x="328" y="1951"/>
                      <a:pt x="291" y="2028"/>
                      <a:pt x="261" y="2105"/>
                    </a:cubicBezTo>
                    <a:cubicBezTo>
                      <a:pt x="225" y="2192"/>
                      <a:pt x="191" y="2279"/>
                      <a:pt x="155" y="2366"/>
                    </a:cubicBezTo>
                    <a:cubicBezTo>
                      <a:pt x="111" y="2479"/>
                      <a:pt x="67" y="2593"/>
                      <a:pt x="27" y="2707"/>
                    </a:cubicBezTo>
                    <a:cubicBezTo>
                      <a:pt x="1" y="2777"/>
                      <a:pt x="30" y="2857"/>
                      <a:pt x="94" y="2891"/>
                    </a:cubicBezTo>
                    <a:lnTo>
                      <a:pt x="115" y="2901"/>
                    </a:lnTo>
                    <a:cubicBezTo>
                      <a:pt x="131" y="2907"/>
                      <a:pt x="149" y="2911"/>
                      <a:pt x="166" y="2911"/>
                    </a:cubicBezTo>
                    <a:cubicBezTo>
                      <a:pt x="228" y="2911"/>
                      <a:pt x="287" y="2871"/>
                      <a:pt x="308" y="2811"/>
                    </a:cubicBezTo>
                    <a:cubicBezTo>
                      <a:pt x="342" y="2723"/>
                      <a:pt x="371" y="2640"/>
                      <a:pt x="405" y="2553"/>
                    </a:cubicBezTo>
                    <a:cubicBezTo>
                      <a:pt x="439" y="2479"/>
                      <a:pt x="469" y="2402"/>
                      <a:pt x="502" y="2329"/>
                    </a:cubicBezTo>
                    <a:cubicBezTo>
                      <a:pt x="556" y="2209"/>
                      <a:pt x="612" y="2092"/>
                      <a:pt x="672" y="1974"/>
                    </a:cubicBezTo>
                    <a:cubicBezTo>
                      <a:pt x="700" y="1921"/>
                      <a:pt x="733" y="1871"/>
                      <a:pt x="760" y="1817"/>
                    </a:cubicBezTo>
                    <a:cubicBezTo>
                      <a:pt x="793" y="1760"/>
                      <a:pt x="823" y="1700"/>
                      <a:pt x="853" y="1640"/>
                    </a:cubicBezTo>
                    <a:cubicBezTo>
                      <a:pt x="863" y="1620"/>
                      <a:pt x="873" y="1604"/>
                      <a:pt x="887" y="1584"/>
                    </a:cubicBezTo>
                    <a:cubicBezTo>
                      <a:pt x="900" y="1559"/>
                      <a:pt x="913" y="1536"/>
                      <a:pt x="924" y="1513"/>
                    </a:cubicBezTo>
                    <a:lnTo>
                      <a:pt x="924" y="1519"/>
                    </a:lnTo>
                    <a:cubicBezTo>
                      <a:pt x="954" y="1458"/>
                      <a:pt x="990" y="1399"/>
                      <a:pt x="1022" y="1340"/>
                    </a:cubicBezTo>
                    <a:lnTo>
                      <a:pt x="1022" y="1340"/>
                    </a:lnTo>
                    <a:cubicBezTo>
                      <a:pt x="1045" y="1301"/>
                      <a:pt x="1067" y="1261"/>
                      <a:pt x="1074" y="1212"/>
                    </a:cubicBezTo>
                    <a:cubicBezTo>
                      <a:pt x="1078" y="1172"/>
                      <a:pt x="1071" y="1138"/>
                      <a:pt x="1058" y="1102"/>
                    </a:cubicBezTo>
                    <a:lnTo>
                      <a:pt x="1054" y="1091"/>
                    </a:lnTo>
                    <a:lnTo>
                      <a:pt x="1050" y="1075"/>
                    </a:lnTo>
                    <a:cubicBezTo>
                      <a:pt x="1054" y="1055"/>
                      <a:pt x="1054" y="1038"/>
                      <a:pt x="1061" y="1018"/>
                    </a:cubicBezTo>
                    <a:cubicBezTo>
                      <a:pt x="1067" y="982"/>
                      <a:pt x="1078" y="948"/>
                      <a:pt x="1094" y="914"/>
                    </a:cubicBezTo>
                    <a:cubicBezTo>
                      <a:pt x="1118" y="871"/>
                      <a:pt x="1148" y="831"/>
                      <a:pt x="1174" y="787"/>
                    </a:cubicBezTo>
                    <a:cubicBezTo>
                      <a:pt x="1211" y="730"/>
                      <a:pt x="1248" y="673"/>
                      <a:pt x="1285" y="620"/>
                    </a:cubicBezTo>
                    <a:cubicBezTo>
                      <a:pt x="1355" y="510"/>
                      <a:pt x="1415" y="396"/>
                      <a:pt x="1475" y="279"/>
                    </a:cubicBezTo>
                    <a:lnTo>
                      <a:pt x="1475" y="279"/>
                    </a:lnTo>
                    <a:lnTo>
                      <a:pt x="1469" y="295"/>
                    </a:lnTo>
                    <a:cubicBezTo>
                      <a:pt x="1482" y="272"/>
                      <a:pt x="1495" y="249"/>
                      <a:pt x="1506" y="222"/>
                    </a:cubicBezTo>
                    <a:cubicBezTo>
                      <a:pt x="1519" y="199"/>
                      <a:pt x="1515" y="168"/>
                      <a:pt x="1519" y="142"/>
                    </a:cubicBezTo>
                    <a:cubicBezTo>
                      <a:pt x="1519" y="95"/>
                      <a:pt x="1502" y="51"/>
                      <a:pt x="1465" y="25"/>
                    </a:cubicBezTo>
                    <a:cubicBezTo>
                      <a:pt x="1445" y="11"/>
                      <a:pt x="1425" y="5"/>
                      <a:pt x="1402" y="1"/>
                    </a:cubicBezTo>
                    <a:cubicBezTo>
                      <a:pt x="1398" y="1"/>
                      <a:pt x="1394" y="1"/>
                      <a:pt x="13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972;p27"/>
              <p:cNvSpPr/>
              <p:nvPr/>
            </p:nvSpPr>
            <p:spPr>
              <a:xfrm>
                <a:off x="2013050" y="3604583"/>
                <a:ext cx="168970" cy="224294"/>
              </a:xfrm>
              <a:custGeom>
                <a:avLst/>
                <a:gdLst/>
                <a:ahLst/>
                <a:cxnLst/>
                <a:rect l="l" t="t" r="r" b="b"/>
                <a:pathLst>
                  <a:path w="1747" h="2319" extrusionOk="0">
                    <a:moveTo>
                      <a:pt x="947" y="255"/>
                    </a:moveTo>
                    <a:cubicBezTo>
                      <a:pt x="964" y="265"/>
                      <a:pt x="980" y="275"/>
                      <a:pt x="997" y="281"/>
                    </a:cubicBezTo>
                    <a:cubicBezTo>
                      <a:pt x="1044" y="312"/>
                      <a:pt x="1090" y="338"/>
                      <a:pt x="1141" y="361"/>
                    </a:cubicBezTo>
                    <a:cubicBezTo>
                      <a:pt x="1204" y="395"/>
                      <a:pt x="1268" y="426"/>
                      <a:pt x="1334" y="452"/>
                    </a:cubicBezTo>
                    <a:cubicBezTo>
                      <a:pt x="1395" y="475"/>
                      <a:pt x="1448" y="506"/>
                      <a:pt x="1502" y="542"/>
                    </a:cubicBezTo>
                    <a:lnTo>
                      <a:pt x="1519" y="559"/>
                    </a:lnTo>
                    <a:lnTo>
                      <a:pt x="1522" y="566"/>
                    </a:lnTo>
                    <a:cubicBezTo>
                      <a:pt x="1515" y="582"/>
                      <a:pt x="1505" y="596"/>
                      <a:pt x="1495" y="613"/>
                    </a:cubicBezTo>
                    <a:cubicBezTo>
                      <a:pt x="1482" y="639"/>
                      <a:pt x="1465" y="662"/>
                      <a:pt x="1448" y="690"/>
                    </a:cubicBezTo>
                    <a:cubicBezTo>
                      <a:pt x="1422" y="736"/>
                      <a:pt x="1395" y="783"/>
                      <a:pt x="1368" y="830"/>
                    </a:cubicBezTo>
                    <a:cubicBezTo>
                      <a:pt x="1318" y="917"/>
                      <a:pt x="1268" y="1000"/>
                      <a:pt x="1211" y="1080"/>
                    </a:cubicBezTo>
                    <a:cubicBezTo>
                      <a:pt x="1178" y="1124"/>
                      <a:pt x="1151" y="1171"/>
                      <a:pt x="1121" y="1218"/>
                    </a:cubicBezTo>
                    <a:cubicBezTo>
                      <a:pt x="1090" y="1268"/>
                      <a:pt x="1061" y="1318"/>
                      <a:pt x="1027" y="1365"/>
                    </a:cubicBezTo>
                    <a:cubicBezTo>
                      <a:pt x="997" y="1412"/>
                      <a:pt x="970" y="1462"/>
                      <a:pt x="940" y="1509"/>
                    </a:cubicBezTo>
                    <a:cubicBezTo>
                      <a:pt x="910" y="1552"/>
                      <a:pt x="880" y="1599"/>
                      <a:pt x="850" y="1642"/>
                    </a:cubicBezTo>
                    <a:cubicBezTo>
                      <a:pt x="820" y="1686"/>
                      <a:pt x="789" y="1733"/>
                      <a:pt x="760" y="1776"/>
                    </a:cubicBezTo>
                    <a:cubicBezTo>
                      <a:pt x="736" y="1806"/>
                      <a:pt x="709" y="1840"/>
                      <a:pt x="686" y="1870"/>
                    </a:cubicBezTo>
                    <a:cubicBezTo>
                      <a:pt x="659" y="1906"/>
                      <a:pt x="629" y="1940"/>
                      <a:pt x="596" y="1977"/>
                    </a:cubicBezTo>
                    <a:cubicBezTo>
                      <a:pt x="582" y="1994"/>
                      <a:pt x="565" y="2011"/>
                      <a:pt x="552" y="2027"/>
                    </a:cubicBezTo>
                    <a:cubicBezTo>
                      <a:pt x="539" y="2040"/>
                      <a:pt x="529" y="2054"/>
                      <a:pt x="516" y="2064"/>
                    </a:cubicBezTo>
                    <a:lnTo>
                      <a:pt x="496" y="2074"/>
                    </a:lnTo>
                    <a:lnTo>
                      <a:pt x="485" y="2077"/>
                    </a:lnTo>
                    <a:lnTo>
                      <a:pt x="465" y="2077"/>
                    </a:lnTo>
                    <a:cubicBezTo>
                      <a:pt x="445" y="2067"/>
                      <a:pt x="428" y="2054"/>
                      <a:pt x="408" y="2040"/>
                    </a:cubicBezTo>
                    <a:cubicBezTo>
                      <a:pt x="382" y="2020"/>
                      <a:pt x="355" y="1997"/>
                      <a:pt x="328" y="1974"/>
                    </a:cubicBezTo>
                    <a:cubicBezTo>
                      <a:pt x="301" y="1951"/>
                      <a:pt x="275" y="1926"/>
                      <a:pt x="248" y="1900"/>
                    </a:cubicBezTo>
                    <a:lnTo>
                      <a:pt x="241" y="1883"/>
                    </a:lnTo>
                    <a:cubicBezTo>
                      <a:pt x="238" y="1874"/>
                      <a:pt x="235" y="1866"/>
                      <a:pt x="231" y="1857"/>
                    </a:cubicBezTo>
                    <a:lnTo>
                      <a:pt x="231" y="1803"/>
                    </a:lnTo>
                    <a:cubicBezTo>
                      <a:pt x="244" y="1716"/>
                      <a:pt x="271" y="1630"/>
                      <a:pt x="301" y="1549"/>
                    </a:cubicBezTo>
                    <a:cubicBezTo>
                      <a:pt x="331" y="1479"/>
                      <a:pt x="362" y="1409"/>
                      <a:pt x="388" y="1338"/>
                    </a:cubicBezTo>
                    <a:cubicBezTo>
                      <a:pt x="405" y="1295"/>
                      <a:pt x="422" y="1248"/>
                      <a:pt x="442" y="1204"/>
                    </a:cubicBezTo>
                    <a:cubicBezTo>
                      <a:pt x="462" y="1154"/>
                      <a:pt x="485" y="1104"/>
                      <a:pt x="512" y="1054"/>
                    </a:cubicBezTo>
                    <a:cubicBezTo>
                      <a:pt x="532" y="1011"/>
                      <a:pt x="559" y="971"/>
                      <a:pt x="582" y="927"/>
                    </a:cubicBezTo>
                    <a:cubicBezTo>
                      <a:pt x="609" y="877"/>
                      <a:pt x="636" y="827"/>
                      <a:pt x="663" y="773"/>
                    </a:cubicBezTo>
                    <a:cubicBezTo>
                      <a:pt x="712" y="682"/>
                      <a:pt x="763" y="589"/>
                      <a:pt x="813" y="495"/>
                    </a:cubicBezTo>
                    <a:cubicBezTo>
                      <a:pt x="857" y="415"/>
                      <a:pt x="900" y="335"/>
                      <a:pt x="947" y="255"/>
                    </a:cubicBezTo>
                    <a:close/>
                    <a:moveTo>
                      <a:pt x="927" y="0"/>
                    </a:moveTo>
                    <a:cubicBezTo>
                      <a:pt x="897" y="0"/>
                      <a:pt x="870" y="11"/>
                      <a:pt x="850" y="34"/>
                    </a:cubicBezTo>
                    <a:lnTo>
                      <a:pt x="840" y="44"/>
                    </a:lnTo>
                    <a:cubicBezTo>
                      <a:pt x="826" y="51"/>
                      <a:pt x="817" y="64"/>
                      <a:pt x="809" y="77"/>
                    </a:cubicBezTo>
                    <a:cubicBezTo>
                      <a:pt x="686" y="288"/>
                      <a:pt x="562" y="495"/>
                      <a:pt x="445" y="706"/>
                    </a:cubicBezTo>
                    <a:cubicBezTo>
                      <a:pt x="388" y="803"/>
                      <a:pt x="331" y="900"/>
                      <a:pt x="285" y="1000"/>
                    </a:cubicBezTo>
                    <a:cubicBezTo>
                      <a:pt x="238" y="1097"/>
                      <a:pt x="198" y="1198"/>
                      <a:pt x="158" y="1301"/>
                    </a:cubicBezTo>
                    <a:cubicBezTo>
                      <a:pt x="138" y="1349"/>
                      <a:pt x="118" y="1395"/>
                      <a:pt x="97" y="1445"/>
                    </a:cubicBezTo>
                    <a:cubicBezTo>
                      <a:pt x="77" y="1502"/>
                      <a:pt x="57" y="1559"/>
                      <a:pt x="40" y="1616"/>
                    </a:cubicBezTo>
                    <a:cubicBezTo>
                      <a:pt x="24" y="1666"/>
                      <a:pt x="14" y="1713"/>
                      <a:pt x="7" y="1766"/>
                    </a:cubicBezTo>
                    <a:cubicBezTo>
                      <a:pt x="0" y="1810"/>
                      <a:pt x="0" y="1850"/>
                      <a:pt x="7" y="1894"/>
                    </a:cubicBezTo>
                    <a:cubicBezTo>
                      <a:pt x="17" y="1931"/>
                      <a:pt x="30" y="1960"/>
                      <a:pt x="44" y="1994"/>
                    </a:cubicBezTo>
                    <a:cubicBezTo>
                      <a:pt x="61" y="2031"/>
                      <a:pt x="87" y="2061"/>
                      <a:pt x="114" y="2087"/>
                    </a:cubicBezTo>
                    <a:cubicBezTo>
                      <a:pt x="130" y="2104"/>
                      <a:pt x="147" y="2124"/>
                      <a:pt x="164" y="2141"/>
                    </a:cubicBezTo>
                    <a:cubicBezTo>
                      <a:pt x="204" y="2184"/>
                      <a:pt x="248" y="2224"/>
                      <a:pt x="298" y="2258"/>
                    </a:cubicBezTo>
                    <a:cubicBezTo>
                      <a:pt x="308" y="2268"/>
                      <a:pt x="318" y="2272"/>
                      <a:pt x="331" y="2278"/>
                    </a:cubicBezTo>
                    <a:cubicBezTo>
                      <a:pt x="355" y="2292"/>
                      <a:pt x="378" y="2301"/>
                      <a:pt x="408" y="2312"/>
                    </a:cubicBezTo>
                    <a:cubicBezTo>
                      <a:pt x="425" y="2315"/>
                      <a:pt x="448" y="2318"/>
                      <a:pt x="465" y="2318"/>
                    </a:cubicBezTo>
                    <a:cubicBezTo>
                      <a:pt x="479" y="2318"/>
                      <a:pt x="488" y="2318"/>
                      <a:pt x="502" y="2315"/>
                    </a:cubicBezTo>
                    <a:cubicBezTo>
                      <a:pt x="516" y="2315"/>
                      <a:pt x="529" y="2312"/>
                      <a:pt x="545" y="2308"/>
                    </a:cubicBezTo>
                    <a:cubicBezTo>
                      <a:pt x="562" y="2305"/>
                      <a:pt x="579" y="2298"/>
                      <a:pt x="596" y="2292"/>
                    </a:cubicBezTo>
                    <a:cubicBezTo>
                      <a:pt x="649" y="2264"/>
                      <a:pt x="689" y="2221"/>
                      <a:pt x="729" y="2178"/>
                    </a:cubicBezTo>
                    <a:cubicBezTo>
                      <a:pt x="763" y="2144"/>
                      <a:pt x="789" y="2107"/>
                      <a:pt x="820" y="2071"/>
                    </a:cubicBezTo>
                    <a:cubicBezTo>
                      <a:pt x="858" y="2023"/>
                      <a:pt x="890" y="1976"/>
                      <a:pt x="921" y="1928"/>
                    </a:cubicBezTo>
                    <a:lnTo>
                      <a:pt x="921" y="1928"/>
                    </a:lnTo>
                    <a:cubicBezTo>
                      <a:pt x="956" y="1882"/>
                      <a:pt x="988" y="1835"/>
                      <a:pt x="1021" y="1786"/>
                    </a:cubicBezTo>
                    <a:cubicBezTo>
                      <a:pt x="1047" y="1739"/>
                      <a:pt x="1081" y="1696"/>
                      <a:pt x="1110" y="1653"/>
                    </a:cubicBezTo>
                    <a:cubicBezTo>
                      <a:pt x="1141" y="1609"/>
                      <a:pt x="1171" y="1562"/>
                      <a:pt x="1198" y="1516"/>
                    </a:cubicBezTo>
                    <a:cubicBezTo>
                      <a:pt x="1228" y="1465"/>
                      <a:pt x="1265" y="1418"/>
                      <a:pt x="1298" y="1369"/>
                    </a:cubicBezTo>
                    <a:cubicBezTo>
                      <a:pt x="1328" y="1321"/>
                      <a:pt x="1354" y="1275"/>
                      <a:pt x="1388" y="1231"/>
                    </a:cubicBezTo>
                    <a:cubicBezTo>
                      <a:pt x="1419" y="1188"/>
                      <a:pt x="1448" y="1144"/>
                      <a:pt x="1479" y="1097"/>
                    </a:cubicBezTo>
                    <a:cubicBezTo>
                      <a:pt x="1532" y="1017"/>
                      <a:pt x="1575" y="930"/>
                      <a:pt x="1623" y="843"/>
                    </a:cubicBezTo>
                    <a:cubicBezTo>
                      <a:pt x="1646" y="800"/>
                      <a:pt x="1669" y="753"/>
                      <a:pt x="1692" y="710"/>
                    </a:cubicBezTo>
                    <a:cubicBezTo>
                      <a:pt x="1706" y="679"/>
                      <a:pt x="1720" y="649"/>
                      <a:pt x="1729" y="619"/>
                    </a:cubicBezTo>
                    <a:cubicBezTo>
                      <a:pt x="1746" y="569"/>
                      <a:pt x="1726" y="515"/>
                      <a:pt x="1706" y="469"/>
                    </a:cubicBezTo>
                    <a:cubicBezTo>
                      <a:pt x="1672" y="405"/>
                      <a:pt x="1612" y="365"/>
                      <a:pt x="1555" y="325"/>
                    </a:cubicBezTo>
                    <a:cubicBezTo>
                      <a:pt x="1512" y="295"/>
                      <a:pt x="1468" y="271"/>
                      <a:pt x="1425" y="248"/>
                    </a:cubicBezTo>
                    <a:cubicBezTo>
                      <a:pt x="1342" y="205"/>
                      <a:pt x="1261" y="161"/>
                      <a:pt x="1181" y="117"/>
                    </a:cubicBezTo>
                    <a:cubicBezTo>
                      <a:pt x="1144" y="97"/>
                      <a:pt x="1107" y="77"/>
                      <a:pt x="1074" y="60"/>
                    </a:cubicBezTo>
                    <a:cubicBezTo>
                      <a:pt x="1057" y="51"/>
                      <a:pt x="1041" y="44"/>
                      <a:pt x="1024" y="34"/>
                    </a:cubicBezTo>
                    <a:cubicBezTo>
                      <a:pt x="1010" y="27"/>
                      <a:pt x="997" y="24"/>
                      <a:pt x="984" y="14"/>
                    </a:cubicBezTo>
                    <a:cubicBezTo>
                      <a:pt x="967" y="4"/>
                      <a:pt x="947" y="0"/>
                      <a:pt x="9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973;p27"/>
              <p:cNvSpPr/>
              <p:nvPr/>
            </p:nvSpPr>
            <p:spPr>
              <a:xfrm>
                <a:off x="2086460" y="3506606"/>
                <a:ext cx="94205" cy="122931"/>
              </a:xfrm>
              <a:custGeom>
                <a:avLst/>
                <a:gdLst/>
                <a:ahLst/>
                <a:cxnLst/>
                <a:rect l="l" t="t" r="r" b="b"/>
                <a:pathLst>
                  <a:path w="974" h="1271" extrusionOk="0">
                    <a:moveTo>
                      <a:pt x="676" y="0"/>
                    </a:moveTo>
                    <a:cubicBezTo>
                      <a:pt x="643" y="0"/>
                      <a:pt x="612" y="10"/>
                      <a:pt x="586" y="23"/>
                    </a:cubicBezTo>
                    <a:cubicBezTo>
                      <a:pt x="559" y="40"/>
                      <a:pt x="539" y="70"/>
                      <a:pt x="522" y="97"/>
                    </a:cubicBezTo>
                    <a:cubicBezTo>
                      <a:pt x="435" y="241"/>
                      <a:pt x="362" y="391"/>
                      <a:pt x="282" y="539"/>
                    </a:cubicBezTo>
                    <a:cubicBezTo>
                      <a:pt x="194" y="706"/>
                      <a:pt x="104" y="873"/>
                      <a:pt x="21" y="1040"/>
                    </a:cubicBezTo>
                    <a:cubicBezTo>
                      <a:pt x="1" y="1077"/>
                      <a:pt x="10" y="1121"/>
                      <a:pt x="47" y="1141"/>
                    </a:cubicBezTo>
                    <a:cubicBezTo>
                      <a:pt x="59" y="1147"/>
                      <a:pt x="72" y="1150"/>
                      <a:pt x="84" y="1150"/>
                    </a:cubicBezTo>
                    <a:cubicBezTo>
                      <a:pt x="111" y="1150"/>
                      <a:pt x="136" y="1136"/>
                      <a:pt x="148" y="1113"/>
                    </a:cubicBezTo>
                    <a:cubicBezTo>
                      <a:pt x="228" y="957"/>
                      <a:pt x="315" y="803"/>
                      <a:pt x="405" y="652"/>
                    </a:cubicBezTo>
                    <a:cubicBezTo>
                      <a:pt x="449" y="579"/>
                      <a:pt x="489" y="505"/>
                      <a:pt x="532" y="431"/>
                    </a:cubicBezTo>
                    <a:cubicBezTo>
                      <a:pt x="575" y="358"/>
                      <a:pt x="616" y="281"/>
                      <a:pt x="656" y="207"/>
                    </a:cubicBezTo>
                    <a:cubicBezTo>
                      <a:pt x="663" y="198"/>
                      <a:pt x="666" y="190"/>
                      <a:pt x="673" y="181"/>
                    </a:cubicBezTo>
                    <a:cubicBezTo>
                      <a:pt x="693" y="181"/>
                      <a:pt x="713" y="184"/>
                      <a:pt x="730" y="187"/>
                    </a:cubicBezTo>
                    <a:cubicBezTo>
                      <a:pt x="750" y="187"/>
                      <a:pt x="770" y="190"/>
                      <a:pt x="790" y="198"/>
                    </a:cubicBezTo>
                    <a:cubicBezTo>
                      <a:pt x="763" y="258"/>
                      <a:pt x="730" y="318"/>
                      <a:pt x="700" y="375"/>
                    </a:cubicBezTo>
                    <a:cubicBezTo>
                      <a:pt x="660" y="448"/>
                      <a:pt x="616" y="515"/>
                      <a:pt x="572" y="582"/>
                    </a:cubicBezTo>
                    <a:cubicBezTo>
                      <a:pt x="489" y="726"/>
                      <a:pt x="405" y="873"/>
                      <a:pt x="322" y="1017"/>
                    </a:cubicBezTo>
                    <a:cubicBezTo>
                      <a:pt x="298" y="1060"/>
                      <a:pt x="271" y="1104"/>
                      <a:pt x="245" y="1147"/>
                    </a:cubicBezTo>
                    <a:cubicBezTo>
                      <a:pt x="221" y="1187"/>
                      <a:pt x="238" y="1238"/>
                      <a:pt x="278" y="1261"/>
                    </a:cubicBezTo>
                    <a:cubicBezTo>
                      <a:pt x="290" y="1267"/>
                      <a:pt x="302" y="1270"/>
                      <a:pt x="315" y="1270"/>
                    </a:cubicBezTo>
                    <a:cubicBezTo>
                      <a:pt x="344" y="1270"/>
                      <a:pt x="374" y="1255"/>
                      <a:pt x="388" y="1227"/>
                    </a:cubicBezTo>
                    <a:cubicBezTo>
                      <a:pt x="408" y="1190"/>
                      <a:pt x="425" y="1150"/>
                      <a:pt x="445" y="1113"/>
                    </a:cubicBezTo>
                    <a:cubicBezTo>
                      <a:pt x="465" y="1077"/>
                      <a:pt x="485" y="1040"/>
                      <a:pt x="506" y="1003"/>
                    </a:cubicBezTo>
                    <a:cubicBezTo>
                      <a:pt x="546" y="930"/>
                      <a:pt x="586" y="857"/>
                      <a:pt x="629" y="783"/>
                    </a:cubicBezTo>
                    <a:cubicBezTo>
                      <a:pt x="673" y="712"/>
                      <a:pt x="716" y="642"/>
                      <a:pt x="760" y="576"/>
                    </a:cubicBezTo>
                    <a:cubicBezTo>
                      <a:pt x="783" y="539"/>
                      <a:pt x="807" y="505"/>
                      <a:pt x="827" y="468"/>
                    </a:cubicBezTo>
                    <a:cubicBezTo>
                      <a:pt x="850" y="431"/>
                      <a:pt x="870" y="395"/>
                      <a:pt x="887" y="358"/>
                    </a:cubicBezTo>
                    <a:cubicBezTo>
                      <a:pt x="907" y="324"/>
                      <a:pt x="927" y="287"/>
                      <a:pt x="944" y="251"/>
                    </a:cubicBezTo>
                    <a:cubicBezTo>
                      <a:pt x="947" y="244"/>
                      <a:pt x="950" y="235"/>
                      <a:pt x="953" y="224"/>
                    </a:cubicBezTo>
                    <a:cubicBezTo>
                      <a:pt x="961" y="214"/>
                      <a:pt x="964" y="201"/>
                      <a:pt x="967" y="190"/>
                    </a:cubicBezTo>
                    <a:cubicBezTo>
                      <a:pt x="974" y="178"/>
                      <a:pt x="974" y="164"/>
                      <a:pt x="974" y="150"/>
                    </a:cubicBezTo>
                    <a:cubicBezTo>
                      <a:pt x="974" y="137"/>
                      <a:pt x="967" y="117"/>
                      <a:pt x="961" y="104"/>
                    </a:cubicBezTo>
                    <a:cubicBezTo>
                      <a:pt x="957" y="94"/>
                      <a:pt x="947" y="87"/>
                      <a:pt x="941" y="80"/>
                    </a:cubicBezTo>
                    <a:cubicBezTo>
                      <a:pt x="921" y="57"/>
                      <a:pt x="893" y="47"/>
                      <a:pt x="870" y="37"/>
                    </a:cubicBezTo>
                    <a:cubicBezTo>
                      <a:pt x="833" y="23"/>
                      <a:pt x="793" y="10"/>
                      <a:pt x="753" y="7"/>
                    </a:cubicBezTo>
                    <a:cubicBezTo>
                      <a:pt x="730" y="3"/>
                      <a:pt x="703" y="0"/>
                      <a:pt x="6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" name="Google Shape;974;p27"/>
              <p:cNvSpPr/>
              <p:nvPr/>
            </p:nvSpPr>
            <p:spPr>
              <a:xfrm>
                <a:off x="2158613" y="3161124"/>
                <a:ext cx="256888" cy="498205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5151" extrusionOk="0">
                    <a:moveTo>
                      <a:pt x="2095" y="1"/>
                    </a:moveTo>
                    <a:cubicBezTo>
                      <a:pt x="2088" y="1"/>
                      <a:pt x="2081" y="2"/>
                      <a:pt x="2074" y="3"/>
                    </a:cubicBezTo>
                    <a:cubicBezTo>
                      <a:pt x="2047" y="14"/>
                      <a:pt x="2024" y="30"/>
                      <a:pt x="2013" y="54"/>
                    </a:cubicBezTo>
                    <a:cubicBezTo>
                      <a:pt x="1987" y="101"/>
                      <a:pt x="2004" y="164"/>
                      <a:pt x="2050" y="191"/>
                    </a:cubicBezTo>
                    <a:cubicBezTo>
                      <a:pt x="2090" y="215"/>
                      <a:pt x="2124" y="238"/>
                      <a:pt x="2161" y="258"/>
                    </a:cubicBezTo>
                    <a:cubicBezTo>
                      <a:pt x="2194" y="278"/>
                      <a:pt x="2228" y="298"/>
                      <a:pt x="2257" y="315"/>
                    </a:cubicBezTo>
                    <a:cubicBezTo>
                      <a:pt x="2311" y="345"/>
                      <a:pt x="2365" y="375"/>
                      <a:pt x="2415" y="408"/>
                    </a:cubicBezTo>
                    <a:cubicBezTo>
                      <a:pt x="2378" y="475"/>
                      <a:pt x="2345" y="542"/>
                      <a:pt x="2311" y="612"/>
                    </a:cubicBezTo>
                    <a:cubicBezTo>
                      <a:pt x="2285" y="662"/>
                      <a:pt x="2265" y="716"/>
                      <a:pt x="2241" y="769"/>
                    </a:cubicBezTo>
                    <a:cubicBezTo>
                      <a:pt x="2221" y="817"/>
                      <a:pt x="2197" y="863"/>
                      <a:pt x="2174" y="910"/>
                    </a:cubicBezTo>
                    <a:cubicBezTo>
                      <a:pt x="2131" y="1013"/>
                      <a:pt x="2081" y="1110"/>
                      <a:pt x="2034" y="1211"/>
                    </a:cubicBezTo>
                    <a:cubicBezTo>
                      <a:pt x="1987" y="1311"/>
                      <a:pt x="1940" y="1411"/>
                      <a:pt x="1893" y="1512"/>
                    </a:cubicBezTo>
                    <a:cubicBezTo>
                      <a:pt x="1843" y="1619"/>
                      <a:pt x="1796" y="1729"/>
                      <a:pt x="1746" y="1836"/>
                    </a:cubicBezTo>
                    <a:cubicBezTo>
                      <a:pt x="1703" y="1944"/>
                      <a:pt x="1652" y="2050"/>
                      <a:pt x="1602" y="2154"/>
                    </a:cubicBezTo>
                    <a:cubicBezTo>
                      <a:pt x="1555" y="2254"/>
                      <a:pt x="1502" y="2354"/>
                      <a:pt x="1452" y="2458"/>
                    </a:cubicBezTo>
                    <a:cubicBezTo>
                      <a:pt x="1408" y="2552"/>
                      <a:pt x="1362" y="2643"/>
                      <a:pt x="1311" y="2736"/>
                    </a:cubicBezTo>
                    <a:cubicBezTo>
                      <a:pt x="1098" y="3131"/>
                      <a:pt x="883" y="3522"/>
                      <a:pt x="666" y="3916"/>
                    </a:cubicBezTo>
                    <a:cubicBezTo>
                      <a:pt x="565" y="4097"/>
                      <a:pt x="468" y="4281"/>
                      <a:pt x="371" y="4461"/>
                    </a:cubicBezTo>
                    <a:cubicBezTo>
                      <a:pt x="321" y="4552"/>
                      <a:pt x="268" y="4636"/>
                      <a:pt x="215" y="4719"/>
                    </a:cubicBezTo>
                    <a:cubicBezTo>
                      <a:pt x="147" y="4819"/>
                      <a:pt x="84" y="4913"/>
                      <a:pt x="14" y="5011"/>
                    </a:cubicBezTo>
                    <a:cubicBezTo>
                      <a:pt x="0" y="5031"/>
                      <a:pt x="0" y="5060"/>
                      <a:pt x="7" y="5080"/>
                    </a:cubicBezTo>
                    <a:cubicBezTo>
                      <a:pt x="14" y="5104"/>
                      <a:pt x="30" y="5124"/>
                      <a:pt x="50" y="5137"/>
                    </a:cubicBezTo>
                    <a:cubicBezTo>
                      <a:pt x="66" y="5146"/>
                      <a:pt x="81" y="5151"/>
                      <a:pt x="97" y="5151"/>
                    </a:cubicBezTo>
                    <a:cubicBezTo>
                      <a:pt x="105" y="5151"/>
                      <a:pt x="113" y="5149"/>
                      <a:pt x="121" y="5147"/>
                    </a:cubicBezTo>
                    <a:cubicBezTo>
                      <a:pt x="147" y="5137"/>
                      <a:pt x="161" y="5124"/>
                      <a:pt x="178" y="5100"/>
                    </a:cubicBezTo>
                    <a:cubicBezTo>
                      <a:pt x="251" y="5000"/>
                      <a:pt x="321" y="4897"/>
                      <a:pt x="391" y="4790"/>
                    </a:cubicBezTo>
                    <a:cubicBezTo>
                      <a:pt x="448" y="4699"/>
                      <a:pt x="508" y="4609"/>
                      <a:pt x="559" y="4515"/>
                    </a:cubicBezTo>
                    <a:cubicBezTo>
                      <a:pt x="669" y="4318"/>
                      <a:pt x="777" y="4120"/>
                      <a:pt x="886" y="3927"/>
                    </a:cubicBezTo>
                    <a:cubicBezTo>
                      <a:pt x="1104" y="3538"/>
                      <a:pt x="1322" y="3148"/>
                      <a:pt x="1542" y="2763"/>
                    </a:cubicBezTo>
                    <a:cubicBezTo>
                      <a:pt x="1569" y="2719"/>
                      <a:pt x="1592" y="2676"/>
                      <a:pt x="1615" y="2629"/>
                    </a:cubicBezTo>
                    <a:cubicBezTo>
                      <a:pt x="1643" y="2578"/>
                      <a:pt x="1669" y="2525"/>
                      <a:pt x="1696" y="2472"/>
                    </a:cubicBezTo>
                    <a:cubicBezTo>
                      <a:pt x="1749" y="2368"/>
                      <a:pt x="1803" y="2268"/>
                      <a:pt x="1853" y="2161"/>
                    </a:cubicBezTo>
                    <a:cubicBezTo>
                      <a:pt x="1900" y="2067"/>
                      <a:pt x="1940" y="1970"/>
                      <a:pt x="1984" y="1873"/>
                    </a:cubicBezTo>
                    <a:cubicBezTo>
                      <a:pt x="2030" y="1766"/>
                      <a:pt x="2081" y="1659"/>
                      <a:pt x="2127" y="1555"/>
                    </a:cubicBezTo>
                    <a:cubicBezTo>
                      <a:pt x="2177" y="1451"/>
                      <a:pt x="2225" y="1345"/>
                      <a:pt x="2271" y="1241"/>
                    </a:cubicBezTo>
                    <a:cubicBezTo>
                      <a:pt x="2294" y="1194"/>
                      <a:pt x="2318" y="1147"/>
                      <a:pt x="2338" y="1098"/>
                    </a:cubicBezTo>
                    <a:cubicBezTo>
                      <a:pt x="2365" y="1047"/>
                      <a:pt x="2388" y="993"/>
                      <a:pt x="2412" y="940"/>
                    </a:cubicBezTo>
                    <a:cubicBezTo>
                      <a:pt x="2432" y="890"/>
                      <a:pt x="2452" y="840"/>
                      <a:pt x="2475" y="789"/>
                    </a:cubicBezTo>
                    <a:cubicBezTo>
                      <a:pt x="2495" y="740"/>
                      <a:pt x="2518" y="689"/>
                      <a:pt x="2542" y="642"/>
                    </a:cubicBezTo>
                    <a:cubicBezTo>
                      <a:pt x="2566" y="596"/>
                      <a:pt x="2589" y="548"/>
                      <a:pt x="2612" y="505"/>
                    </a:cubicBezTo>
                    <a:cubicBezTo>
                      <a:pt x="2626" y="479"/>
                      <a:pt x="2639" y="451"/>
                      <a:pt x="2649" y="425"/>
                    </a:cubicBezTo>
                    <a:lnTo>
                      <a:pt x="2652" y="408"/>
                    </a:lnTo>
                    <a:cubicBezTo>
                      <a:pt x="2656" y="375"/>
                      <a:pt x="2656" y="375"/>
                      <a:pt x="2652" y="345"/>
                    </a:cubicBezTo>
                    <a:cubicBezTo>
                      <a:pt x="2646" y="315"/>
                      <a:pt x="2629" y="291"/>
                      <a:pt x="2609" y="271"/>
                    </a:cubicBezTo>
                    <a:cubicBezTo>
                      <a:pt x="2595" y="255"/>
                      <a:pt x="2575" y="241"/>
                      <a:pt x="2555" y="231"/>
                    </a:cubicBezTo>
                    <a:cubicBezTo>
                      <a:pt x="2538" y="218"/>
                      <a:pt x="2522" y="207"/>
                      <a:pt x="2502" y="198"/>
                    </a:cubicBezTo>
                    <a:cubicBezTo>
                      <a:pt x="2462" y="174"/>
                      <a:pt x="2425" y="154"/>
                      <a:pt x="2385" y="134"/>
                    </a:cubicBezTo>
                    <a:cubicBezTo>
                      <a:pt x="2308" y="90"/>
                      <a:pt x="2231" y="50"/>
                      <a:pt x="2151" y="14"/>
                    </a:cubicBezTo>
                    <a:cubicBezTo>
                      <a:pt x="2132" y="6"/>
                      <a:pt x="2114" y="1"/>
                      <a:pt x="20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" name="Google Shape;975;p27"/>
              <p:cNvSpPr/>
              <p:nvPr/>
            </p:nvSpPr>
            <p:spPr>
              <a:xfrm>
                <a:off x="2145652" y="3155321"/>
                <a:ext cx="231741" cy="365988"/>
              </a:xfrm>
              <a:custGeom>
                <a:avLst/>
                <a:gdLst/>
                <a:ahLst/>
                <a:cxnLst/>
                <a:rect l="l" t="t" r="r" b="b"/>
                <a:pathLst>
                  <a:path w="2396" h="3784" extrusionOk="0">
                    <a:moveTo>
                      <a:pt x="2103" y="0"/>
                    </a:moveTo>
                    <a:cubicBezTo>
                      <a:pt x="2087" y="0"/>
                      <a:pt x="2071" y="3"/>
                      <a:pt x="2054" y="6"/>
                    </a:cubicBezTo>
                    <a:cubicBezTo>
                      <a:pt x="2044" y="10"/>
                      <a:pt x="2027" y="20"/>
                      <a:pt x="2014" y="27"/>
                    </a:cubicBezTo>
                    <a:cubicBezTo>
                      <a:pt x="2001" y="34"/>
                      <a:pt x="1990" y="43"/>
                      <a:pt x="1980" y="57"/>
                    </a:cubicBezTo>
                    <a:cubicBezTo>
                      <a:pt x="1954" y="80"/>
                      <a:pt x="1937" y="114"/>
                      <a:pt x="1920" y="144"/>
                    </a:cubicBezTo>
                    <a:cubicBezTo>
                      <a:pt x="1897" y="184"/>
                      <a:pt x="1877" y="224"/>
                      <a:pt x="1854" y="261"/>
                    </a:cubicBezTo>
                    <a:cubicBezTo>
                      <a:pt x="1753" y="435"/>
                      <a:pt x="1656" y="608"/>
                      <a:pt x="1559" y="786"/>
                    </a:cubicBezTo>
                    <a:cubicBezTo>
                      <a:pt x="1513" y="873"/>
                      <a:pt x="1465" y="960"/>
                      <a:pt x="1419" y="1047"/>
                    </a:cubicBezTo>
                    <a:cubicBezTo>
                      <a:pt x="1375" y="1130"/>
                      <a:pt x="1332" y="1218"/>
                      <a:pt x="1292" y="1304"/>
                    </a:cubicBezTo>
                    <a:cubicBezTo>
                      <a:pt x="1268" y="1348"/>
                      <a:pt x="1248" y="1391"/>
                      <a:pt x="1224" y="1438"/>
                    </a:cubicBezTo>
                    <a:cubicBezTo>
                      <a:pt x="1204" y="1479"/>
                      <a:pt x="1184" y="1519"/>
                      <a:pt x="1161" y="1559"/>
                    </a:cubicBezTo>
                    <a:cubicBezTo>
                      <a:pt x="1114" y="1646"/>
                      <a:pt x="1067" y="1732"/>
                      <a:pt x="1020" y="1820"/>
                    </a:cubicBezTo>
                    <a:cubicBezTo>
                      <a:pt x="833" y="2164"/>
                      <a:pt x="650" y="2508"/>
                      <a:pt x="459" y="2853"/>
                    </a:cubicBezTo>
                    <a:cubicBezTo>
                      <a:pt x="315" y="3120"/>
                      <a:pt x="168" y="3385"/>
                      <a:pt x="24" y="3652"/>
                    </a:cubicBezTo>
                    <a:cubicBezTo>
                      <a:pt x="0" y="3696"/>
                      <a:pt x="14" y="3749"/>
                      <a:pt x="57" y="3773"/>
                    </a:cubicBezTo>
                    <a:cubicBezTo>
                      <a:pt x="71" y="3780"/>
                      <a:pt x="87" y="3784"/>
                      <a:pt x="102" y="3784"/>
                    </a:cubicBezTo>
                    <a:cubicBezTo>
                      <a:pt x="132" y="3784"/>
                      <a:pt x="162" y="3768"/>
                      <a:pt x="178" y="3739"/>
                    </a:cubicBezTo>
                    <a:cubicBezTo>
                      <a:pt x="372" y="3378"/>
                      <a:pt x="573" y="3020"/>
                      <a:pt x="773" y="2663"/>
                    </a:cubicBezTo>
                    <a:cubicBezTo>
                      <a:pt x="967" y="2317"/>
                      <a:pt x="1164" y="1973"/>
                      <a:pt x="1358" y="1629"/>
                    </a:cubicBezTo>
                    <a:cubicBezTo>
                      <a:pt x="1382" y="1589"/>
                      <a:pt x="1405" y="1545"/>
                      <a:pt x="1428" y="1502"/>
                    </a:cubicBezTo>
                    <a:cubicBezTo>
                      <a:pt x="1452" y="1459"/>
                      <a:pt x="1472" y="1411"/>
                      <a:pt x="1496" y="1368"/>
                    </a:cubicBezTo>
                    <a:cubicBezTo>
                      <a:pt x="1539" y="1284"/>
                      <a:pt x="1582" y="1201"/>
                      <a:pt x="1626" y="1117"/>
                    </a:cubicBezTo>
                    <a:cubicBezTo>
                      <a:pt x="1723" y="940"/>
                      <a:pt x="1820" y="766"/>
                      <a:pt x="1917" y="588"/>
                    </a:cubicBezTo>
                    <a:cubicBezTo>
                      <a:pt x="1954" y="522"/>
                      <a:pt x="1990" y="458"/>
                      <a:pt x="2024" y="391"/>
                    </a:cubicBezTo>
                    <a:cubicBezTo>
                      <a:pt x="2044" y="358"/>
                      <a:pt x="2061" y="321"/>
                      <a:pt x="2081" y="287"/>
                    </a:cubicBezTo>
                    <a:cubicBezTo>
                      <a:pt x="2090" y="271"/>
                      <a:pt x="2098" y="251"/>
                      <a:pt x="2107" y="230"/>
                    </a:cubicBezTo>
                    <a:lnTo>
                      <a:pt x="2124" y="241"/>
                    </a:lnTo>
                    <a:cubicBezTo>
                      <a:pt x="2144" y="251"/>
                      <a:pt x="2161" y="258"/>
                      <a:pt x="2178" y="267"/>
                    </a:cubicBezTo>
                    <a:cubicBezTo>
                      <a:pt x="2201" y="278"/>
                      <a:pt x="2224" y="287"/>
                      <a:pt x="2251" y="295"/>
                    </a:cubicBezTo>
                    <a:cubicBezTo>
                      <a:pt x="2267" y="303"/>
                      <a:pt x="2289" y="308"/>
                      <a:pt x="2309" y="308"/>
                    </a:cubicBezTo>
                    <a:cubicBezTo>
                      <a:pt x="2313" y="308"/>
                      <a:pt x="2317" y="308"/>
                      <a:pt x="2322" y="307"/>
                    </a:cubicBezTo>
                    <a:cubicBezTo>
                      <a:pt x="2335" y="307"/>
                      <a:pt x="2348" y="304"/>
                      <a:pt x="2359" y="298"/>
                    </a:cubicBezTo>
                    <a:cubicBezTo>
                      <a:pt x="2368" y="291"/>
                      <a:pt x="2379" y="281"/>
                      <a:pt x="2385" y="267"/>
                    </a:cubicBezTo>
                    <a:cubicBezTo>
                      <a:pt x="2391" y="258"/>
                      <a:pt x="2395" y="244"/>
                      <a:pt x="2395" y="230"/>
                    </a:cubicBezTo>
                    <a:cubicBezTo>
                      <a:pt x="2395" y="218"/>
                      <a:pt x="2391" y="204"/>
                      <a:pt x="2385" y="194"/>
                    </a:cubicBezTo>
                    <a:cubicBezTo>
                      <a:pt x="2375" y="174"/>
                      <a:pt x="2359" y="157"/>
                      <a:pt x="2342" y="141"/>
                    </a:cubicBezTo>
                    <a:cubicBezTo>
                      <a:pt x="2322" y="124"/>
                      <a:pt x="2298" y="107"/>
                      <a:pt x="2275" y="90"/>
                    </a:cubicBezTo>
                    <a:cubicBezTo>
                      <a:pt x="2258" y="80"/>
                      <a:pt x="2245" y="67"/>
                      <a:pt x="2228" y="57"/>
                    </a:cubicBezTo>
                    <a:cubicBezTo>
                      <a:pt x="2218" y="50"/>
                      <a:pt x="2208" y="43"/>
                      <a:pt x="2198" y="37"/>
                    </a:cubicBezTo>
                    <a:cubicBezTo>
                      <a:pt x="2181" y="23"/>
                      <a:pt x="2164" y="17"/>
                      <a:pt x="2141" y="6"/>
                    </a:cubicBezTo>
                    <a:cubicBezTo>
                      <a:pt x="2129" y="2"/>
                      <a:pt x="2116" y="0"/>
                      <a:pt x="210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" name="Google Shape;976;p27"/>
              <p:cNvSpPr/>
              <p:nvPr/>
            </p:nvSpPr>
            <p:spPr>
              <a:xfrm>
                <a:off x="2340445" y="3113925"/>
                <a:ext cx="88015" cy="94109"/>
              </a:xfrm>
              <a:custGeom>
                <a:avLst/>
                <a:gdLst/>
                <a:ahLst/>
                <a:cxnLst/>
                <a:rect l="l" t="t" r="r" b="b"/>
                <a:pathLst>
                  <a:path w="910" h="973" extrusionOk="0">
                    <a:moveTo>
                      <a:pt x="789" y="0"/>
                    </a:moveTo>
                    <a:cubicBezTo>
                      <a:pt x="755" y="0"/>
                      <a:pt x="726" y="10"/>
                      <a:pt x="695" y="24"/>
                    </a:cubicBezTo>
                    <a:cubicBezTo>
                      <a:pt x="686" y="30"/>
                      <a:pt x="672" y="36"/>
                      <a:pt x="662" y="44"/>
                    </a:cubicBezTo>
                    <a:cubicBezTo>
                      <a:pt x="652" y="50"/>
                      <a:pt x="638" y="56"/>
                      <a:pt x="629" y="67"/>
                    </a:cubicBezTo>
                    <a:cubicBezTo>
                      <a:pt x="609" y="81"/>
                      <a:pt x="592" y="93"/>
                      <a:pt x="568" y="107"/>
                    </a:cubicBezTo>
                    <a:cubicBezTo>
                      <a:pt x="552" y="117"/>
                      <a:pt x="532" y="130"/>
                      <a:pt x="511" y="141"/>
                    </a:cubicBezTo>
                    <a:cubicBezTo>
                      <a:pt x="485" y="154"/>
                      <a:pt x="465" y="170"/>
                      <a:pt x="442" y="190"/>
                    </a:cubicBezTo>
                    <a:lnTo>
                      <a:pt x="451" y="181"/>
                    </a:lnTo>
                    <a:lnTo>
                      <a:pt x="451" y="181"/>
                    </a:lnTo>
                    <a:cubicBezTo>
                      <a:pt x="431" y="197"/>
                      <a:pt x="414" y="211"/>
                      <a:pt x="394" y="227"/>
                    </a:cubicBezTo>
                    <a:lnTo>
                      <a:pt x="371" y="244"/>
                    </a:lnTo>
                    <a:cubicBezTo>
                      <a:pt x="337" y="268"/>
                      <a:pt x="304" y="288"/>
                      <a:pt x="271" y="311"/>
                    </a:cubicBezTo>
                    <a:cubicBezTo>
                      <a:pt x="237" y="331"/>
                      <a:pt x="201" y="351"/>
                      <a:pt x="164" y="365"/>
                    </a:cubicBezTo>
                    <a:cubicBezTo>
                      <a:pt x="130" y="378"/>
                      <a:pt x="93" y="391"/>
                      <a:pt x="60" y="402"/>
                    </a:cubicBezTo>
                    <a:cubicBezTo>
                      <a:pt x="23" y="411"/>
                      <a:pt x="0" y="451"/>
                      <a:pt x="10" y="491"/>
                    </a:cubicBezTo>
                    <a:cubicBezTo>
                      <a:pt x="18" y="521"/>
                      <a:pt x="48" y="542"/>
                      <a:pt x="78" y="542"/>
                    </a:cubicBezTo>
                    <a:cubicBezTo>
                      <a:pt x="86" y="542"/>
                      <a:pt x="93" y="541"/>
                      <a:pt x="101" y="538"/>
                    </a:cubicBezTo>
                    <a:cubicBezTo>
                      <a:pt x="181" y="515"/>
                      <a:pt x="257" y="488"/>
                      <a:pt x="328" y="445"/>
                    </a:cubicBezTo>
                    <a:cubicBezTo>
                      <a:pt x="357" y="428"/>
                      <a:pt x="388" y="408"/>
                      <a:pt x="414" y="391"/>
                    </a:cubicBezTo>
                    <a:cubicBezTo>
                      <a:pt x="448" y="371"/>
                      <a:pt x="478" y="348"/>
                      <a:pt x="508" y="325"/>
                    </a:cubicBezTo>
                    <a:cubicBezTo>
                      <a:pt x="525" y="311"/>
                      <a:pt x="542" y="301"/>
                      <a:pt x="562" y="288"/>
                    </a:cubicBezTo>
                    <a:lnTo>
                      <a:pt x="622" y="257"/>
                    </a:lnTo>
                    <a:cubicBezTo>
                      <a:pt x="638" y="247"/>
                      <a:pt x="658" y="237"/>
                      <a:pt x="678" y="227"/>
                    </a:cubicBezTo>
                    <a:cubicBezTo>
                      <a:pt x="695" y="214"/>
                      <a:pt x="715" y="204"/>
                      <a:pt x="732" y="194"/>
                    </a:cubicBezTo>
                    <a:lnTo>
                      <a:pt x="732" y="194"/>
                    </a:lnTo>
                    <a:cubicBezTo>
                      <a:pt x="732" y="221"/>
                      <a:pt x="729" y="251"/>
                      <a:pt x="726" y="277"/>
                    </a:cubicBezTo>
                    <a:cubicBezTo>
                      <a:pt x="723" y="304"/>
                      <a:pt x="723" y="334"/>
                      <a:pt x="719" y="361"/>
                    </a:cubicBezTo>
                    <a:cubicBezTo>
                      <a:pt x="712" y="402"/>
                      <a:pt x="706" y="442"/>
                      <a:pt x="699" y="482"/>
                    </a:cubicBezTo>
                    <a:cubicBezTo>
                      <a:pt x="689" y="525"/>
                      <a:pt x="682" y="572"/>
                      <a:pt x="669" y="615"/>
                    </a:cubicBezTo>
                    <a:cubicBezTo>
                      <a:pt x="658" y="658"/>
                      <a:pt x="649" y="703"/>
                      <a:pt x="635" y="743"/>
                    </a:cubicBezTo>
                    <a:cubicBezTo>
                      <a:pt x="629" y="766"/>
                      <a:pt x="622" y="789"/>
                      <a:pt x="615" y="813"/>
                    </a:cubicBezTo>
                    <a:cubicBezTo>
                      <a:pt x="612" y="823"/>
                      <a:pt x="609" y="833"/>
                      <a:pt x="605" y="843"/>
                    </a:cubicBezTo>
                    <a:cubicBezTo>
                      <a:pt x="598" y="859"/>
                      <a:pt x="595" y="879"/>
                      <a:pt x="595" y="899"/>
                    </a:cubicBezTo>
                    <a:cubicBezTo>
                      <a:pt x="595" y="927"/>
                      <a:pt x="612" y="950"/>
                      <a:pt x="635" y="963"/>
                    </a:cubicBezTo>
                    <a:lnTo>
                      <a:pt x="655" y="970"/>
                    </a:lnTo>
                    <a:cubicBezTo>
                      <a:pt x="661" y="972"/>
                      <a:pt x="667" y="973"/>
                      <a:pt x="674" y="973"/>
                    </a:cubicBezTo>
                    <a:cubicBezTo>
                      <a:pt x="699" y="973"/>
                      <a:pt x="726" y="957"/>
                      <a:pt x="739" y="933"/>
                    </a:cubicBezTo>
                    <a:cubicBezTo>
                      <a:pt x="752" y="910"/>
                      <a:pt x="759" y="890"/>
                      <a:pt x="766" y="863"/>
                    </a:cubicBezTo>
                    <a:cubicBezTo>
                      <a:pt x="772" y="843"/>
                      <a:pt x="779" y="823"/>
                      <a:pt x="783" y="803"/>
                    </a:cubicBezTo>
                    <a:cubicBezTo>
                      <a:pt x="792" y="766"/>
                      <a:pt x="806" y="729"/>
                      <a:pt x="819" y="692"/>
                    </a:cubicBezTo>
                    <a:cubicBezTo>
                      <a:pt x="829" y="652"/>
                      <a:pt x="839" y="615"/>
                      <a:pt x="849" y="578"/>
                    </a:cubicBezTo>
                    <a:cubicBezTo>
                      <a:pt x="856" y="538"/>
                      <a:pt x="866" y="505"/>
                      <a:pt x="873" y="468"/>
                    </a:cubicBezTo>
                    <a:cubicBezTo>
                      <a:pt x="879" y="428"/>
                      <a:pt x="886" y="391"/>
                      <a:pt x="893" y="354"/>
                    </a:cubicBezTo>
                    <a:cubicBezTo>
                      <a:pt x="896" y="311"/>
                      <a:pt x="903" y="268"/>
                      <a:pt x="906" y="224"/>
                    </a:cubicBezTo>
                    <a:cubicBezTo>
                      <a:pt x="906" y="207"/>
                      <a:pt x="910" y="187"/>
                      <a:pt x="910" y="167"/>
                    </a:cubicBezTo>
                    <a:cubicBezTo>
                      <a:pt x="910" y="144"/>
                      <a:pt x="906" y="117"/>
                      <a:pt x="903" y="93"/>
                    </a:cubicBezTo>
                    <a:cubicBezTo>
                      <a:pt x="899" y="81"/>
                      <a:pt x="896" y="70"/>
                      <a:pt x="890" y="56"/>
                    </a:cubicBezTo>
                    <a:cubicBezTo>
                      <a:pt x="883" y="47"/>
                      <a:pt x="876" y="36"/>
                      <a:pt x="869" y="27"/>
                    </a:cubicBezTo>
                    <a:cubicBezTo>
                      <a:pt x="859" y="20"/>
                      <a:pt x="833" y="3"/>
                      <a:pt x="823" y="3"/>
                    </a:cubicBezTo>
                    <a:cubicBezTo>
                      <a:pt x="809" y="0"/>
                      <a:pt x="799" y="0"/>
                      <a:pt x="7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" name="Google Shape;977;p27"/>
              <p:cNvSpPr/>
              <p:nvPr/>
            </p:nvSpPr>
            <p:spPr>
              <a:xfrm>
                <a:off x="2373427" y="3138105"/>
                <a:ext cx="40139" cy="26308"/>
              </a:xfrm>
              <a:custGeom>
                <a:avLst/>
                <a:gdLst/>
                <a:ahLst/>
                <a:cxnLst/>
                <a:rect l="l" t="t" r="r" b="b"/>
                <a:pathLst>
                  <a:path w="415" h="272" extrusionOk="0">
                    <a:moveTo>
                      <a:pt x="90" y="1"/>
                    </a:moveTo>
                    <a:cubicBezTo>
                      <a:pt x="83" y="1"/>
                      <a:pt x="75" y="2"/>
                      <a:pt x="67" y="4"/>
                    </a:cubicBezTo>
                    <a:cubicBezTo>
                      <a:pt x="47" y="11"/>
                      <a:pt x="30" y="24"/>
                      <a:pt x="20" y="41"/>
                    </a:cubicBezTo>
                    <a:cubicBezTo>
                      <a:pt x="0" y="78"/>
                      <a:pt x="10" y="128"/>
                      <a:pt x="47" y="148"/>
                    </a:cubicBezTo>
                    <a:lnTo>
                      <a:pt x="50" y="152"/>
                    </a:lnTo>
                    <a:cubicBezTo>
                      <a:pt x="130" y="188"/>
                      <a:pt x="207" y="225"/>
                      <a:pt x="284" y="262"/>
                    </a:cubicBezTo>
                    <a:cubicBezTo>
                      <a:pt x="298" y="268"/>
                      <a:pt x="312" y="272"/>
                      <a:pt x="326" y="272"/>
                    </a:cubicBezTo>
                    <a:cubicBezTo>
                      <a:pt x="353" y="272"/>
                      <a:pt x="378" y="258"/>
                      <a:pt x="391" y="232"/>
                    </a:cubicBezTo>
                    <a:cubicBezTo>
                      <a:pt x="414" y="195"/>
                      <a:pt x="398" y="144"/>
                      <a:pt x="362" y="124"/>
                    </a:cubicBezTo>
                    <a:cubicBezTo>
                      <a:pt x="288" y="81"/>
                      <a:pt x="207" y="47"/>
                      <a:pt x="127" y="11"/>
                    </a:cubicBezTo>
                    <a:cubicBezTo>
                      <a:pt x="116" y="4"/>
                      <a:pt x="104" y="1"/>
                      <a:pt x="90" y="1"/>
                    </a:cubicBez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" name="Google Shape;978;p27"/>
              <p:cNvSpPr/>
              <p:nvPr/>
            </p:nvSpPr>
            <p:spPr>
              <a:xfrm>
                <a:off x="2198364" y="3124564"/>
                <a:ext cx="220135" cy="380883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3938" extrusionOk="0">
                    <a:moveTo>
                      <a:pt x="2181" y="0"/>
                    </a:moveTo>
                    <a:cubicBezTo>
                      <a:pt x="2161" y="0"/>
                      <a:pt x="2144" y="7"/>
                      <a:pt x="2127" y="14"/>
                    </a:cubicBezTo>
                    <a:cubicBezTo>
                      <a:pt x="2115" y="17"/>
                      <a:pt x="2101" y="23"/>
                      <a:pt x="2091" y="31"/>
                    </a:cubicBezTo>
                    <a:cubicBezTo>
                      <a:pt x="2081" y="37"/>
                      <a:pt x="2074" y="44"/>
                      <a:pt x="2064" y="54"/>
                    </a:cubicBezTo>
                    <a:cubicBezTo>
                      <a:pt x="2051" y="67"/>
                      <a:pt x="2041" y="87"/>
                      <a:pt x="2031" y="104"/>
                    </a:cubicBezTo>
                    <a:lnTo>
                      <a:pt x="2017" y="124"/>
                    </a:lnTo>
                    <a:cubicBezTo>
                      <a:pt x="2001" y="144"/>
                      <a:pt x="1984" y="161"/>
                      <a:pt x="1967" y="184"/>
                    </a:cubicBezTo>
                    <a:cubicBezTo>
                      <a:pt x="1944" y="211"/>
                      <a:pt x="1927" y="241"/>
                      <a:pt x="1907" y="272"/>
                    </a:cubicBezTo>
                    <a:cubicBezTo>
                      <a:pt x="1891" y="298"/>
                      <a:pt x="1874" y="328"/>
                      <a:pt x="1857" y="355"/>
                    </a:cubicBezTo>
                    <a:cubicBezTo>
                      <a:pt x="1837" y="395"/>
                      <a:pt x="1814" y="432"/>
                      <a:pt x="1793" y="472"/>
                    </a:cubicBezTo>
                    <a:cubicBezTo>
                      <a:pt x="1773" y="505"/>
                      <a:pt x="1757" y="536"/>
                      <a:pt x="1736" y="569"/>
                    </a:cubicBezTo>
                    <a:cubicBezTo>
                      <a:pt x="1713" y="616"/>
                      <a:pt x="1693" y="662"/>
                      <a:pt x="1676" y="709"/>
                    </a:cubicBezTo>
                    <a:lnTo>
                      <a:pt x="1676" y="706"/>
                    </a:lnTo>
                    <a:cubicBezTo>
                      <a:pt x="1659" y="746"/>
                      <a:pt x="1636" y="783"/>
                      <a:pt x="1616" y="820"/>
                    </a:cubicBezTo>
                    <a:cubicBezTo>
                      <a:pt x="1596" y="857"/>
                      <a:pt x="1576" y="894"/>
                      <a:pt x="1556" y="926"/>
                    </a:cubicBezTo>
                    <a:cubicBezTo>
                      <a:pt x="1513" y="1007"/>
                      <a:pt x="1472" y="1087"/>
                      <a:pt x="1435" y="1167"/>
                    </a:cubicBezTo>
                    <a:cubicBezTo>
                      <a:pt x="1395" y="1251"/>
                      <a:pt x="1345" y="1335"/>
                      <a:pt x="1301" y="1419"/>
                    </a:cubicBezTo>
                    <a:cubicBezTo>
                      <a:pt x="1255" y="1502"/>
                      <a:pt x="1208" y="1585"/>
                      <a:pt x="1164" y="1672"/>
                    </a:cubicBezTo>
                    <a:cubicBezTo>
                      <a:pt x="1148" y="1712"/>
                      <a:pt x="1128" y="1749"/>
                      <a:pt x="1111" y="1786"/>
                    </a:cubicBezTo>
                    <a:cubicBezTo>
                      <a:pt x="1091" y="1829"/>
                      <a:pt x="1068" y="1873"/>
                      <a:pt x="1044" y="1913"/>
                    </a:cubicBezTo>
                    <a:cubicBezTo>
                      <a:pt x="1000" y="1990"/>
                      <a:pt x="960" y="2067"/>
                      <a:pt x="917" y="2147"/>
                    </a:cubicBezTo>
                    <a:cubicBezTo>
                      <a:pt x="830" y="2305"/>
                      <a:pt x="743" y="2465"/>
                      <a:pt x="656" y="2626"/>
                    </a:cubicBezTo>
                    <a:cubicBezTo>
                      <a:pt x="566" y="2789"/>
                      <a:pt x="479" y="2953"/>
                      <a:pt x="386" y="3117"/>
                    </a:cubicBezTo>
                    <a:cubicBezTo>
                      <a:pt x="298" y="3274"/>
                      <a:pt x="208" y="3432"/>
                      <a:pt x="125" y="3592"/>
                    </a:cubicBezTo>
                    <a:cubicBezTo>
                      <a:pt x="91" y="3652"/>
                      <a:pt x="61" y="3713"/>
                      <a:pt x="28" y="3773"/>
                    </a:cubicBezTo>
                    <a:cubicBezTo>
                      <a:pt x="0" y="3827"/>
                      <a:pt x="17" y="3893"/>
                      <a:pt x="71" y="3924"/>
                    </a:cubicBezTo>
                    <a:cubicBezTo>
                      <a:pt x="87" y="3933"/>
                      <a:pt x="104" y="3937"/>
                      <a:pt x="122" y="3937"/>
                    </a:cubicBezTo>
                    <a:cubicBezTo>
                      <a:pt x="161" y="3937"/>
                      <a:pt x="200" y="3916"/>
                      <a:pt x="218" y="3879"/>
                    </a:cubicBezTo>
                    <a:cubicBezTo>
                      <a:pt x="305" y="3716"/>
                      <a:pt x="395" y="3552"/>
                      <a:pt x="486" y="3388"/>
                    </a:cubicBezTo>
                    <a:cubicBezTo>
                      <a:pt x="573" y="3228"/>
                      <a:pt x="663" y="3067"/>
                      <a:pt x="750" y="2907"/>
                    </a:cubicBezTo>
                    <a:cubicBezTo>
                      <a:pt x="843" y="2746"/>
                      <a:pt x="937" y="2582"/>
                      <a:pt x="1028" y="2419"/>
                    </a:cubicBezTo>
                    <a:cubicBezTo>
                      <a:pt x="1071" y="2342"/>
                      <a:pt x="1114" y="2265"/>
                      <a:pt x="1158" y="2187"/>
                    </a:cubicBezTo>
                    <a:cubicBezTo>
                      <a:pt x="1178" y="2154"/>
                      <a:pt x="1198" y="2118"/>
                      <a:pt x="1218" y="2081"/>
                    </a:cubicBezTo>
                    <a:cubicBezTo>
                      <a:pt x="1241" y="2037"/>
                      <a:pt x="1269" y="1993"/>
                      <a:pt x="1289" y="1947"/>
                    </a:cubicBezTo>
                    <a:cubicBezTo>
                      <a:pt x="1309" y="1910"/>
                      <a:pt x="1325" y="1870"/>
                      <a:pt x="1345" y="1829"/>
                    </a:cubicBezTo>
                    <a:cubicBezTo>
                      <a:pt x="1365" y="1789"/>
                      <a:pt x="1385" y="1746"/>
                      <a:pt x="1405" y="1706"/>
                    </a:cubicBezTo>
                    <a:cubicBezTo>
                      <a:pt x="1449" y="1619"/>
                      <a:pt x="1496" y="1536"/>
                      <a:pt x="1539" y="1448"/>
                    </a:cubicBezTo>
                    <a:cubicBezTo>
                      <a:pt x="1562" y="1408"/>
                      <a:pt x="1586" y="1368"/>
                      <a:pt x="1606" y="1325"/>
                    </a:cubicBezTo>
                    <a:cubicBezTo>
                      <a:pt x="1626" y="1284"/>
                      <a:pt x="1643" y="1244"/>
                      <a:pt x="1663" y="1204"/>
                    </a:cubicBezTo>
                    <a:cubicBezTo>
                      <a:pt x="1700" y="1124"/>
                      <a:pt x="1740" y="1044"/>
                      <a:pt x="1780" y="963"/>
                    </a:cubicBezTo>
                    <a:cubicBezTo>
                      <a:pt x="1797" y="934"/>
                      <a:pt x="1814" y="900"/>
                      <a:pt x="1830" y="866"/>
                    </a:cubicBezTo>
                    <a:cubicBezTo>
                      <a:pt x="1843" y="840"/>
                      <a:pt x="1857" y="813"/>
                      <a:pt x="1867" y="786"/>
                    </a:cubicBezTo>
                    <a:cubicBezTo>
                      <a:pt x="1871" y="773"/>
                      <a:pt x="1874" y="760"/>
                      <a:pt x="1880" y="746"/>
                    </a:cubicBezTo>
                    <a:cubicBezTo>
                      <a:pt x="1907" y="679"/>
                      <a:pt x="1944" y="613"/>
                      <a:pt x="1977" y="548"/>
                    </a:cubicBezTo>
                    <a:cubicBezTo>
                      <a:pt x="1997" y="516"/>
                      <a:pt x="2017" y="479"/>
                      <a:pt x="2034" y="445"/>
                    </a:cubicBezTo>
                    <a:cubicBezTo>
                      <a:pt x="2047" y="422"/>
                      <a:pt x="2061" y="395"/>
                      <a:pt x="2071" y="372"/>
                    </a:cubicBezTo>
                    <a:cubicBezTo>
                      <a:pt x="2084" y="377"/>
                      <a:pt x="2098" y="380"/>
                      <a:pt x="2111" y="380"/>
                    </a:cubicBezTo>
                    <a:cubicBezTo>
                      <a:pt x="2123" y="380"/>
                      <a:pt x="2134" y="378"/>
                      <a:pt x="2144" y="375"/>
                    </a:cubicBezTo>
                    <a:cubicBezTo>
                      <a:pt x="2164" y="368"/>
                      <a:pt x="2184" y="358"/>
                      <a:pt x="2198" y="341"/>
                    </a:cubicBezTo>
                    <a:cubicBezTo>
                      <a:pt x="2212" y="324"/>
                      <a:pt x="2218" y="315"/>
                      <a:pt x="2228" y="298"/>
                    </a:cubicBezTo>
                    <a:cubicBezTo>
                      <a:pt x="2232" y="288"/>
                      <a:pt x="2238" y="275"/>
                      <a:pt x="2245" y="264"/>
                    </a:cubicBezTo>
                    <a:lnTo>
                      <a:pt x="2252" y="247"/>
                    </a:lnTo>
                    <a:cubicBezTo>
                      <a:pt x="2268" y="227"/>
                      <a:pt x="2275" y="207"/>
                      <a:pt x="2268" y="181"/>
                    </a:cubicBezTo>
                    <a:lnTo>
                      <a:pt x="2268" y="171"/>
                    </a:lnTo>
                    <a:cubicBezTo>
                      <a:pt x="2268" y="161"/>
                      <a:pt x="2265" y="151"/>
                      <a:pt x="2261" y="137"/>
                    </a:cubicBezTo>
                    <a:lnTo>
                      <a:pt x="2265" y="124"/>
                    </a:lnTo>
                    <a:cubicBezTo>
                      <a:pt x="2268" y="94"/>
                      <a:pt x="2268" y="67"/>
                      <a:pt x="2255" y="40"/>
                    </a:cubicBezTo>
                    <a:cubicBezTo>
                      <a:pt x="2238" y="17"/>
                      <a:pt x="2208" y="0"/>
                      <a:pt x="2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9" name="Google Shape;979;p27"/>
            <p:cNvGrpSpPr/>
            <p:nvPr/>
          </p:nvGrpSpPr>
          <p:grpSpPr>
            <a:xfrm>
              <a:off x="240265" y="2876724"/>
              <a:ext cx="274707" cy="579948"/>
              <a:chOff x="304040" y="3020774"/>
              <a:chExt cx="274707" cy="579948"/>
            </a:xfrm>
          </p:grpSpPr>
          <p:sp>
            <p:nvSpPr>
              <p:cNvPr id="980" name="Google Shape;980;p27"/>
              <p:cNvSpPr/>
              <p:nvPr/>
            </p:nvSpPr>
            <p:spPr>
              <a:xfrm>
                <a:off x="331667" y="3093518"/>
                <a:ext cx="75931" cy="35025"/>
              </a:xfrm>
              <a:custGeom>
                <a:avLst/>
                <a:gdLst/>
                <a:ahLst/>
                <a:cxnLst/>
                <a:rect l="l" t="t" r="r" b="b"/>
                <a:pathLst>
                  <a:path w="874" h="507" extrusionOk="0">
                    <a:moveTo>
                      <a:pt x="670" y="1"/>
                    </a:moveTo>
                    <a:cubicBezTo>
                      <a:pt x="650" y="1"/>
                      <a:pt x="630" y="4"/>
                      <a:pt x="613" y="10"/>
                    </a:cubicBezTo>
                    <a:lnTo>
                      <a:pt x="593" y="14"/>
                    </a:lnTo>
                    <a:cubicBezTo>
                      <a:pt x="566" y="26"/>
                      <a:pt x="536" y="51"/>
                      <a:pt x="516" y="74"/>
                    </a:cubicBezTo>
                    <a:cubicBezTo>
                      <a:pt x="509" y="83"/>
                      <a:pt x="502" y="94"/>
                      <a:pt x="499" y="104"/>
                    </a:cubicBezTo>
                    <a:cubicBezTo>
                      <a:pt x="485" y="107"/>
                      <a:pt x="473" y="107"/>
                      <a:pt x="459" y="107"/>
                    </a:cubicBezTo>
                    <a:cubicBezTo>
                      <a:pt x="362" y="114"/>
                      <a:pt x="265" y="127"/>
                      <a:pt x="168" y="140"/>
                    </a:cubicBezTo>
                    <a:cubicBezTo>
                      <a:pt x="68" y="154"/>
                      <a:pt x="1" y="251"/>
                      <a:pt x="14" y="348"/>
                    </a:cubicBezTo>
                    <a:cubicBezTo>
                      <a:pt x="27" y="440"/>
                      <a:pt x="106" y="507"/>
                      <a:pt x="196" y="507"/>
                    </a:cubicBezTo>
                    <a:cubicBezTo>
                      <a:pt x="205" y="507"/>
                      <a:pt x="213" y="506"/>
                      <a:pt x="221" y="505"/>
                    </a:cubicBezTo>
                    <a:cubicBezTo>
                      <a:pt x="302" y="492"/>
                      <a:pt x="385" y="478"/>
                      <a:pt x="465" y="472"/>
                    </a:cubicBezTo>
                    <a:cubicBezTo>
                      <a:pt x="499" y="468"/>
                      <a:pt x="530" y="465"/>
                      <a:pt x="562" y="455"/>
                    </a:cubicBezTo>
                    <a:cubicBezTo>
                      <a:pt x="593" y="448"/>
                      <a:pt x="619" y="438"/>
                      <a:pt x="650" y="428"/>
                    </a:cubicBezTo>
                    <a:cubicBezTo>
                      <a:pt x="656" y="425"/>
                      <a:pt x="663" y="421"/>
                      <a:pt x="673" y="418"/>
                    </a:cubicBezTo>
                    <a:cubicBezTo>
                      <a:pt x="683" y="418"/>
                      <a:pt x="696" y="418"/>
                      <a:pt x="706" y="415"/>
                    </a:cubicBezTo>
                    <a:lnTo>
                      <a:pt x="726" y="412"/>
                    </a:lnTo>
                    <a:lnTo>
                      <a:pt x="737" y="408"/>
                    </a:lnTo>
                    <a:cubicBezTo>
                      <a:pt x="760" y="401"/>
                      <a:pt x="790" y="395"/>
                      <a:pt x="806" y="375"/>
                    </a:cubicBezTo>
                    <a:cubicBezTo>
                      <a:pt x="831" y="355"/>
                      <a:pt x="851" y="335"/>
                      <a:pt x="860" y="304"/>
                    </a:cubicBezTo>
                    <a:cubicBezTo>
                      <a:pt x="874" y="264"/>
                      <a:pt x="874" y="247"/>
                      <a:pt x="874" y="207"/>
                    </a:cubicBezTo>
                    <a:cubicBezTo>
                      <a:pt x="874" y="164"/>
                      <a:pt x="851" y="127"/>
                      <a:pt x="826" y="91"/>
                    </a:cubicBezTo>
                    <a:cubicBezTo>
                      <a:pt x="803" y="57"/>
                      <a:pt x="766" y="34"/>
                      <a:pt x="730" y="14"/>
                    </a:cubicBezTo>
                    <a:cubicBezTo>
                      <a:pt x="712" y="5"/>
                      <a:pt x="691" y="1"/>
                      <a:pt x="670" y="1"/>
                    </a:cubicBezTo>
                    <a:close/>
                  </a:path>
                </a:pathLst>
              </a:custGeom>
              <a:solidFill>
                <a:srgbClr val="FFC68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" name="Google Shape;981;p27"/>
              <p:cNvSpPr/>
              <p:nvPr/>
            </p:nvSpPr>
            <p:spPr>
              <a:xfrm>
                <a:off x="345915" y="3132135"/>
                <a:ext cx="214501" cy="410557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5943" extrusionOk="0">
                    <a:moveTo>
                      <a:pt x="543" y="1"/>
                    </a:moveTo>
                    <a:cubicBezTo>
                      <a:pt x="523" y="1"/>
                      <a:pt x="503" y="3"/>
                      <a:pt x="486" y="3"/>
                    </a:cubicBezTo>
                    <a:cubicBezTo>
                      <a:pt x="466" y="6"/>
                      <a:pt x="442" y="9"/>
                      <a:pt x="422" y="17"/>
                    </a:cubicBezTo>
                    <a:cubicBezTo>
                      <a:pt x="398" y="23"/>
                      <a:pt x="378" y="29"/>
                      <a:pt x="355" y="37"/>
                    </a:cubicBezTo>
                    <a:cubicBezTo>
                      <a:pt x="301" y="53"/>
                      <a:pt x="252" y="94"/>
                      <a:pt x="215" y="137"/>
                    </a:cubicBezTo>
                    <a:cubicBezTo>
                      <a:pt x="203" y="133"/>
                      <a:pt x="192" y="132"/>
                      <a:pt x="180" y="132"/>
                    </a:cubicBezTo>
                    <a:cubicBezTo>
                      <a:pt x="157" y="132"/>
                      <a:pt x="134" y="138"/>
                      <a:pt x="111" y="147"/>
                    </a:cubicBezTo>
                    <a:cubicBezTo>
                      <a:pt x="71" y="163"/>
                      <a:pt x="37" y="197"/>
                      <a:pt x="20" y="240"/>
                    </a:cubicBezTo>
                    <a:cubicBezTo>
                      <a:pt x="0" y="287"/>
                      <a:pt x="8" y="327"/>
                      <a:pt x="20" y="374"/>
                    </a:cubicBezTo>
                    <a:cubicBezTo>
                      <a:pt x="65" y="511"/>
                      <a:pt x="121" y="645"/>
                      <a:pt x="168" y="779"/>
                    </a:cubicBezTo>
                    <a:cubicBezTo>
                      <a:pt x="211" y="896"/>
                      <a:pt x="241" y="1013"/>
                      <a:pt x="281" y="1127"/>
                    </a:cubicBezTo>
                    <a:cubicBezTo>
                      <a:pt x="318" y="1227"/>
                      <a:pt x="366" y="1324"/>
                      <a:pt x="406" y="1421"/>
                    </a:cubicBezTo>
                    <a:cubicBezTo>
                      <a:pt x="412" y="1444"/>
                      <a:pt x="418" y="1471"/>
                      <a:pt x="426" y="1494"/>
                    </a:cubicBezTo>
                    <a:cubicBezTo>
                      <a:pt x="446" y="1571"/>
                      <a:pt x="469" y="1648"/>
                      <a:pt x="489" y="1722"/>
                    </a:cubicBezTo>
                    <a:cubicBezTo>
                      <a:pt x="509" y="1786"/>
                      <a:pt x="536" y="1849"/>
                      <a:pt x="556" y="1912"/>
                    </a:cubicBezTo>
                    <a:cubicBezTo>
                      <a:pt x="566" y="1953"/>
                      <a:pt x="576" y="1993"/>
                      <a:pt x="589" y="2033"/>
                    </a:cubicBezTo>
                    <a:cubicBezTo>
                      <a:pt x="602" y="2067"/>
                      <a:pt x="616" y="2103"/>
                      <a:pt x="626" y="2140"/>
                    </a:cubicBezTo>
                    <a:cubicBezTo>
                      <a:pt x="642" y="2193"/>
                      <a:pt x="656" y="2247"/>
                      <a:pt x="673" y="2301"/>
                    </a:cubicBezTo>
                    <a:cubicBezTo>
                      <a:pt x="690" y="2354"/>
                      <a:pt x="710" y="2408"/>
                      <a:pt x="727" y="2461"/>
                    </a:cubicBezTo>
                    <a:cubicBezTo>
                      <a:pt x="743" y="2514"/>
                      <a:pt x="756" y="2571"/>
                      <a:pt x="780" y="2625"/>
                    </a:cubicBezTo>
                    <a:cubicBezTo>
                      <a:pt x="803" y="2682"/>
                      <a:pt x="830" y="2732"/>
                      <a:pt x="850" y="2789"/>
                    </a:cubicBezTo>
                    <a:cubicBezTo>
                      <a:pt x="870" y="2835"/>
                      <a:pt x="890" y="2886"/>
                      <a:pt x="911" y="2933"/>
                    </a:cubicBezTo>
                    <a:cubicBezTo>
                      <a:pt x="934" y="2986"/>
                      <a:pt x="957" y="3039"/>
                      <a:pt x="977" y="3093"/>
                    </a:cubicBezTo>
                    <a:cubicBezTo>
                      <a:pt x="994" y="3150"/>
                      <a:pt x="1011" y="3207"/>
                      <a:pt x="1031" y="3260"/>
                    </a:cubicBezTo>
                    <a:cubicBezTo>
                      <a:pt x="1048" y="3311"/>
                      <a:pt x="1068" y="3360"/>
                      <a:pt x="1081" y="3408"/>
                    </a:cubicBezTo>
                    <a:cubicBezTo>
                      <a:pt x="1111" y="3511"/>
                      <a:pt x="1138" y="3612"/>
                      <a:pt x="1171" y="3712"/>
                    </a:cubicBezTo>
                    <a:cubicBezTo>
                      <a:pt x="1198" y="3802"/>
                      <a:pt x="1228" y="3896"/>
                      <a:pt x="1255" y="3986"/>
                    </a:cubicBezTo>
                    <a:cubicBezTo>
                      <a:pt x="1289" y="4100"/>
                      <a:pt x="1318" y="4214"/>
                      <a:pt x="1349" y="4328"/>
                    </a:cubicBezTo>
                    <a:cubicBezTo>
                      <a:pt x="1385" y="4461"/>
                      <a:pt x="1415" y="4598"/>
                      <a:pt x="1456" y="4732"/>
                    </a:cubicBezTo>
                    <a:cubicBezTo>
                      <a:pt x="1496" y="4869"/>
                      <a:pt x="1539" y="5006"/>
                      <a:pt x="1582" y="5140"/>
                    </a:cubicBezTo>
                    <a:cubicBezTo>
                      <a:pt x="1622" y="5271"/>
                      <a:pt x="1659" y="5398"/>
                      <a:pt x="1696" y="5528"/>
                    </a:cubicBezTo>
                    <a:cubicBezTo>
                      <a:pt x="1710" y="5572"/>
                      <a:pt x="1723" y="5612"/>
                      <a:pt x="1733" y="5655"/>
                    </a:cubicBezTo>
                    <a:cubicBezTo>
                      <a:pt x="1740" y="5678"/>
                      <a:pt x="1746" y="5702"/>
                      <a:pt x="1753" y="5725"/>
                    </a:cubicBezTo>
                    <a:cubicBezTo>
                      <a:pt x="1760" y="5756"/>
                      <a:pt x="1763" y="5788"/>
                      <a:pt x="1780" y="5819"/>
                    </a:cubicBezTo>
                    <a:cubicBezTo>
                      <a:pt x="1793" y="5853"/>
                      <a:pt x="1814" y="5879"/>
                      <a:pt x="1843" y="5902"/>
                    </a:cubicBezTo>
                    <a:cubicBezTo>
                      <a:pt x="1860" y="5909"/>
                      <a:pt x="1877" y="5919"/>
                      <a:pt x="1891" y="5926"/>
                    </a:cubicBezTo>
                    <a:cubicBezTo>
                      <a:pt x="1913" y="5937"/>
                      <a:pt x="1938" y="5942"/>
                      <a:pt x="1963" y="5942"/>
                    </a:cubicBezTo>
                    <a:cubicBezTo>
                      <a:pt x="1974" y="5942"/>
                      <a:pt x="1986" y="5941"/>
                      <a:pt x="1997" y="5939"/>
                    </a:cubicBezTo>
                    <a:cubicBezTo>
                      <a:pt x="2044" y="5939"/>
                      <a:pt x="2084" y="5913"/>
                      <a:pt x="2118" y="5882"/>
                    </a:cubicBezTo>
                    <a:cubicBezTo>
                      <a:pt x="2138" y="5882"/>
                      <a:pt x="2158" y="5879"/>
                      <a:pt x="2178" y="5879"/>
                    </a:cubicBezTo>
                    <a:cubicBezTo>
                      <a:pt x="2212" y="5876"/>
                      <a:pt x="2245" y="5866"/>
                      <a:pt x="2275" y="5856"/>
                    </a:cubicBezTo>
                    <a:cubicBezTo>
                      <a:pt x="2322" y="5842"/>
                      <a:pt x="2379" y="5802"/>
                      <a:pt x="2405" y="5759"/>
                    </a:cubicBezTo>
                    <a:cubicBezTo>
                      <a:pt x="2436" y="5708"/>
                      <a:pt x="2456" y="5672"/>
                      <a:pt x="2462" y="5612"/>
                    </a:cubicBezTo>
                    <a:cubicBezTo>
                      <a:pt x="2468" y="5578"/>
                      <a:pt x="2468" y="5544"/>
                      <a:pt x="2462" y="5515"/>
                    </a:cubicBezTo>
                    <a:lnTo>
                      <a:pt x="2462" y="5495"/>
                    </a:lnTo>
                    <a:cubicBezTo>
                      <a:pt x="2462" y="5401"/>
                      <a:pt x="2452" y="5307"/>
                      <a:pt x="2436" y="5214"/>
                    </a:cubicBezTo>
                    <a:cubicBezTo>
                      <a:pt x="2408" y="5070"/>
                      <a:pt x="2379" y="4922"/>
                      <a:pt x="2332" y="4782"/>
                    </a:cubicBezTo>
                    <a:cubicBezTo>
                      <a:pt x="2288" y="4658"/>
                      <a:pt x="2241" y="4535"/>
                      <a:pt x="2198" y="4408"/>
                    </a:cubicBezTo>
                    <a:cubicBezTo>
                      <a:pt x="2155" y="4287"/>
                      <a:pt x="2115" y="4167"/>
                      <a:pt x="2078" y="4047"/>
                    </a:cubicBezTo>
                    <a:cubicBezTo>
                      <a:pt x="2031" y="3882"/>
                      <a:pt x="1987" y="3718"/>
                      <a:pt x="1937" y="3555"/>
                    </a:cubicBezTo>
                    <a:cubicBezTo>
                      <a:pt x="1914" y="3481"/>
                      <a:pt x="1891" y="3411"/>
                      <a:pt x="1866" y="3337"/>
                    </a:cubicBezTo>
                    <a:cubicBezTo>
                      <a:pt x="1843" y="3264"/>
                      <a:pt x="1823" y="3184"/>
                      <a:pt x="1793" y="3110"/>
                    </a:cubicBezTo>
                    <a:cubicBezTo>
                      <a:pt x="1786" y="3090"/>
                      <a:pt x="1773" y="3070"/>
                      <a:pt x="1757" y="3053"/>
                    </a:cubicBezTo>
                    <a:cubicBezTo>
                      <a:pt x="1726" y="2946"/>
                      <a:pt x="1700" y="2835"/>
                      <a:pt x="1673" y="2729"/>
                    </a:cubicBezTo>
                    <a:cubicBezTo>
                      <a:pt x="1633" y="2578"/>
                      <a:pt x="1590" y="2428"/>
                      <a:pt x="1539" y="2281"/>
                    </a:cubicBezTo>
                    <a:cubicBezTo>
                      <a:pt x="1519" y="2224"/>
                      <a:pt x="1499" y="2167"/>
                      <a:pt x="1479" y="2110"/>
                    </a:cubicBezTo>
                    <a:cubicBezTo>
                      <a:pt x="1459" y="2046"/>
                      <a:pt x="1439" y="1983"/>
                      <a:pt x="1419" y="1916"/>
                    </a:cubicBezTo>
                    <a:cubicBezTo>
                      <a:pt x="1399" y="1859"/>
                      <a:pt x="1375" y="1802"/>
                      <a:pt x="1352" y="1745"/>
                    </a:cubicBezTo>
                    <a:cubicBezTo>
                      <a:pt x="1325" y="1692"/>
                      <a:pt x="1305" y="1635"/>
                      <a:pt x="1281" y="1582"/>
                    </a:cubicBezTo>
                    <a:cubicBezTo>
                      <a:pt x="1235" y="1465"/>
                      <a:pt x="1191" y="1347"/>
                      <a:pt x="1158" y="1224"/>
                    </a:cubicBezTo>
                    <a:lnTo>
                      <a:pt x="1158" y="1224"/>
                    </a:lnTo>
                    <a:lnTo>
                      <a:pt x="1161" y="1244"/>
                    </a:lnTo>
                    <a:cubicBezTo>
                      <a:pt x="1134" y="1143"/>
                      <a:pt x="1104" y="1040"/>
                      <a:pt x="1071" y="940"/>
                    </a:cubicBezTo>
                    <a:cubicBezTo>
                      <a:pt x="1044" y="852"/>
                      <a:pt x="1017" y="765"/>
                      <a:pt x="991" y="679"/>
                    </a:cubicBezTo>
                    <a:cubicBezTo>
                      <a:pt x="977" y="628"/>
                      <a:pt x="963" y="582"/>
                      <a:pt x="951" y="531"/>
                    </a:cubicBezTo>
                    <a:cubicBezTo>
                      <a:pt x="934" y="458"/>
                      <a:pt x="914" y="381"/>
                      <a:pt x="887" y="304"/>
                    </a:cubicBezTo>
                    <a:cubicBezTo>
                      <a:pt x="857" y="210"/>
                      <a:pt x="807" y="123"/>
                      <a:pt x="727" y="63"/>
                    </a:cubicBezTo>
                    <a:cubicBezTo>
                      <a:pt x="683" y="29"/>
                      <a:pt x="639" y="20"/>
                      <a:pt x="586" y="6"/>
                    </a:cubicBezTo>
                    <a:cubicBezTo>
                      <a:pt x="573" y="2"/>
                      <a:pt x="558" y="1"/>
                      <a:pt x="54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982;p27"/>
              <p:cNvSpPr/>
              <p:nvPr/>
            </p:nvSpPr>
            <p:spPr>
              <a:xfrm>
                <a:off x="320634" y="3031206"/>
                <a:ext cx="66896" cy="72398"/>
              </a:xfrm>
              <a:custGeom>
                <a:avLst/>
                <a:gdLst/>
                <a:ahLst/>
                <a:cxnLst/>
                <a:rect l="l" t="t" r="r" b="b"/>
                <a:pathLst>
                  <a:path w="770" h="1048" extrusionOk="0">
                    <a:moveTo>
                      <a:pt x="283" y="1"/>
                    </a:moveTo>
                    <a:cubicBezTo>
                      <a:pt x="263" y="1"/>
                      <a:pt x="245" y="4"/>
                      <a:pt x="228" y="9"/>
                    </a:cubicBezTo>
                    <a:cubicBezTo>
                      <a:pt x="215" y="13"/>
                      <a:pt x="205" y="16"/>
                      <a:pt x="191" y="19"/>
                    </a:cubicBezTo>
                    <a:cubicBezTo>
                      <a:pt x="158" y="33"/>
                      <a:pt x="124" y="66"/>
                      <a:pt x="101" y="90"/>
                    </a:cubicBezTo>
                    <a:cubicBezTo>
                      <a:pt x="91" y="103"/>
                      <a:pt x="84" y="113"/>
                      <a:pt x="75" y="126"/>
                    </a:cubicBezTo>
                    <a:cubicBezTo>
                      <a:pt x="64" y="146"/>
                      <a:pt x="50" y="166"/>
                      <a:pt x="41" y="190"/>
                    </a:cubicBezTo>
                    <a:cubicBezTo>
                      <a:pt x="38" y="213"/>
                      <a:pt x="30" y="237"/>
                      <a:pt x="24" y="257"/>
                    </a:cubicBezTo>
                    <a:cubicBezTo>
                      <a:pt x="14" y="297"/>
                      <a:pt x="14" y="340"/>
                      <a:pt x="10" y="380"/>
                    </a:cubicBezTo>
                    <a:cubicBezTo>
                      <a:pt x="10" y="414"/>
                      <a:pt x="7" y="444"/>
                      <a:pt x="7" y="477"/>
                    </a:cubicBezTo>
                    <a:cubicBezTo>
                      <a:pt x="4" y="554"/>
                      <a:pt x="1" y="631"/>
                      <a:pt x="7" y="712"/>
                    </a:cubicBezTo>
                    <a:cubicBezTo>
                      <a:pt x="7" y="748"/>
                      <a:pt x="18" y="788"/>
                      <a:pt x="30" y="825"/>
                    </a:cubicBezTo>
                    <a:cubicBezTo>
                      <a:pt x="14" y="852"/>
                      <a:pt x="4" y="885"/>
                      <a:pt x="10" y="922"/>
                    </a:cubicBezTo>
                    <a:cubicBezTo>
                      <a:pt x="20" y="992"/>
                      <a:pt x="84" y="1048"/>
                      <a:pt x="153" y="1048"/>
                    </a:cubicBezTo>
                    <a:cubicBezTo>
                      <a:pt x="160" y="1048"/>
                      <a:pt x="168" y="1047"/>
                      <a:pt x="175" y="1046"/>
                    </a:cubicBezTo>
                    <a:cubicBezTo>
                      <a:pt x="215" y="1039"/>
                      <a:pt x="258" y="1029"/>
                      <a:pt x="299" y="1022"/>
                    </a:cubicBezTo>
                    <a:cubicBezTo>
                      <a:pt x="311" y="1022"/>
                      <a:pt x="325" y="1022"/>
                      <a:pt x="335" y="1019"/>
                    </a:cubicBezTo>
                    <a:cubicBezTo>
                      <a:pt x="365" y="1016"/>
                      <a:pt x="388" y="1009"/>
                      <a:pt x="412" y="996"/>
                    </a:cubicBezTo>
                    <a:cubicBezTo>
                      <a:pt x="456" y="985"/>
                      <a:pt x="499" y="976"/>
                      <a:pt x="539" y="959"/>
                    </a:cubicBezTo>
                    <a:cubicBezTo>
                      <a:pt x="563" y="949"/>
                      <a:pt x="586" y="939"/>
                      <a:pt x="609" y="928"/>
                    </a:cubicBezTo>
                    <a:cubicBezTo>
                      <a:pt x="620" y="925"/>
                      <a:pt x="632" y="922"/>
                      <a:pt x="643" y="919"/>
                    </a:cubicBezTo>
                    <a:cubicBezTo>
                      <a:pt x="680" y="905"/>
                      <a:pt x="706" y="882"/>
                      <a:pt x="730" y="852"/>
                    </a:cubicBezTo>
                    <a:cubicBezTo>
                      <a:pt x="766" y="812"/>
                      <a:pt x="770" y="752"/>
                      <a:pt x="766" y="698"/>
                    </a:cubicBezTo>
                    <a:cubicBezTo>
                      <a:pt x="766" y="675"/>
                      <a:pt x="760" y="652"/>
                      <a:pt x="753" y="631"/>
                    </a:cubicBezTo>
                    <a:cubicBezTo>
                      <a:pt x="737" y="564"/>
                      <a:pt x="720" y="497"/>
                      <a:pt x="693" y="434"/>
                    </a:cubicBezTo>
                    <a:cubicBezTo>
                      <a:pt x="673" y="387"/>
                      <a:pt x="649" y="340"/>
                      <a:pt x="629" y="294"/>
                    </a:cubicBezTo>
                    <a:cubicBezTo>
                      <a:pt x="609" y="253"/>
                      <a:pt x="586" y="213"/>
                      <a:pt x="556" y="176"/>
                    </a:cubicBezTo>
                    <a:cubicBezTo>
                      <a:pt x="539" y="156"/>
                      <a:pt x="519" y="136"/>
                      <a:pt x="499" y="116"/>
                    </a:cubicBezTo>
                    <a:cubicBezTo>
                      <a:pt x="479" y="96"/>
                      <a:pt x="459" y="79"/>
                      <a:pt x="439" y="59"/>
                    </a:cubicBezTo>
                    <a:cubicBezTo>
                      <a:pt x="402" y="29"/>
                      <a:pt x="351" y="5"/>
                      <a:pt x="305" y="2"/>
                    </a:cubicBezTo>
                    <a:cubicBezTo>
                      <a:pt x="297" y="1"/>
                      <a:pt x="290" y="1"/>
                      <a:pt x="2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983;p27"/>
              <p:cNvSpPr/>
              <p:nvPr/>
            </p:nvSpPr>
            <p:spPr>
              <a:xfrm>
                <a:off x="392655" y="3123914"/>
                <a:ext cx="171844" cy="413459"/>
              </a:xfrm>
              <a:custGeom>
                <a:avLst/>
                <a:gdLst/>
                <a:ahLst/>
                <a:cxnLst/>
                <a:rect l="l" t="t" r="r" b="b"/>
                <a:pathLst>
                  <a:path w="1978" h="5985" extrusionOk="0">
                    <a:moveTo>
                      <a:pt x="97" y="1"/>
                    </a:moveTo>
                    <a:cubicBezTo>
                      <a:pt x="93" y="1"/>
                      <a:pt x="88" y="1"/>
                      <a:pt x="84" y="1"/>
                    </a:cubicBezTo>
                    <a:lnTo>
                      <a:pt x="75" y="1"/>
                    </a:lnTo>
                    <a:cubicBezTo>
                      <a:pt x="35" y="15"/>
                      <a:pt x="1" y="58"/>
                      <a:pt x="11" y="102"/>
                    </a:cubicBezTo>
                    <a:cubicBezTo>
                      <a:pt x="41" y="225"/>
                      <a:pt x="68" y="353"/>
                      <a:pt x="95" y="477"/>
                    </a:cubicBezTo>
                    <a:cubicBezTo>
                      <a:pt x="118" y="600"/>
                      <a:pt x="149" y="724"/>
                      <a:pt x="178" y="847"/>
                    </a:cubicBezTo>
                    <a:cubicBezTo>
                      <a:pt x="209" y="968"/>
                      <a:pt x="242" y="1088"/>
                      <a:pt x="275" y="1212"/>
                    </a:cubicBezTo>
                    <a:cubicBezTo>
                      <a:pt x="309" y="1343"/>
                      <a:pt x="345" y="1473"/>
                      <a:pt x="376" y="1604"/>
                    </a:cubicBezTo>
                    <a:cubicBezTo>
                      <a:pt x="413" y="1741"/>
                      <a:pt x="442" y="1878"/>
                      <a:pt x="470" y="2019"/>
                    </a:cubicBezTo>
                    <a:cubicBezTo>
                      <a:pt x="499" y="2155"/>
                      <a:pt x="539" y="2292"/>
                      <a:pt x="580" y="2426"/>
                    </a:cubicBezTo>
                    <a:cubicBezTo>
                      <a:pt x="623" y="2576"/>
                      <a:pt x="663" y="2724"/>
                      <a:pt x="710" y="2871"/>
                    </a:cubicBezTo>
                    <a:cubicBezTo>
                      <a:pt x="740" y="2978"/>
                      <a:pt x="774" y="3089"/>
                      <a:pt x="807" y="3198"/>
                    </a:cubicBezTo>
                    <a:cubicBezTo>
                      <a:pt x="857" y="3376"/>
                      <a:pt x="907" y="3553"/>
                      <a:pt x="964" y="3727"/>
                    </a:cubicBezTo>
                    <a:cubicBezTo>
                      <a:pt x="1021" y="3905"/>
                      <a:pt x="1084" y="4078"/>
                      <a:pt x="1141" y="4256"/>
                    </a:cubicBezTo>
                    <a:cubicBezTo>
                      <a:pt x="1208" y="4493"/>
                      <a:pt x="1279" y="4734"/>
                      <a:pt x="1345" y="4975"/>
                    </a:cubicBezTo>
                    <a:cubicBezTo>
                      <a:pt x="1382" y="5105"/>
                      <a:pt x="1426" y="5232"/>
                      <a:pt x="1473" y="5359"/>
                    </a:cubicBezTo>
                    <a:cubicBezTo>
                      <a:pt x="1489" y="5410"/>
                      <a:pt x="1506" y="5463"/>
                      <a:pt x="1523" y="5517"/>
                    </a:cubicBezTo>
                    <a:cubicBezTo>
                      <a:pt x="1543" y="5574"/>
                      <a:pt x="1563" y="5631"/>
                      <a:pt x="1583" y="5687"/>
                    </a:cubicBezTo>
                    <a:cubicBezTo>
                      <a:pt x="1600" y="5724"/>
                      <a:pt x="1613" y="5764"/>
                      <a:pt x="1629" y="5804"/>
                    </a:cubicBezTo>
                    <a:cubicBezTo>
                      <a:pt x="1637" y="5821"/>
                      <a:pt x="1650" y="5841"/>
                      <a:pt x="1657" y="5861"/>
                    </a:cubicBezTo>
                    <a:cubicBezTo>
                      <a:pt x="1674" y="5891"/>
                      <a:pt x="1697" y="5928"/>
                      <a:pt x="1727" y="5952"/>
                    </a:cubicBezTo>
                    <a:cubicBezTo>
                      <a:pt x="1754" y="5972"/>
                      <a:pt x="1787" y="5984"/>
                      <a:pt x="1821" y="5984"/>
                    </a:cubicBezTo>
                    <a:cubicBezTo>
                      <a:pt x="1841" y="5984"/>
                      <a:pt x="1861" y="5980"/>
                      <a:pt x="1881" y="5972"/>
                    </a:cubicBezTo>
                    <a:cubicBezTo>
                      <a:pt x="1907" y="5958"/>
                      <a:pt x="1921" y="5944"/>
                      <a:pt x="1941" y="5924"/>
                    </a:cubicBezTo>
                    <a:cubicBezTo>
                      <a:pt x="1958" y="5904"/>
                      <a:pt x="1964" y="5878"/>
                      <a:pt x="1971" y="5851"/>
                    </a:cubicBezTo>
                    <a:cubicBezTo>
                      <a:pt x="1975" y="5831"/>
                      <a:pt x="1978" y="5811"/>
                      <a:pt x="1975" y="5787"/>
                    </a:cubicBezTo>
                    <a:cubicBezTo>
                      <a:pt x="1971" y="5757"/>
                      <a:pt x="1955" y="5737"/>
                      <a:pt x="1941" y="5717"/>
                    </a:cubicBezTo>
                    <a:lnTo>
                      <a:pt x="1921" y="5700"/>
                    </a:lnTo>
                    <a:cubicBezTo>
                      <a:pt x="1914" y="5684"/>
                      <a:pt x="1910" y="5667"/>
                      <a:pt x="1904" y="5651"/>
                    </a:cubicBezTo>
                    <a:cubicBezTo>
                      <a:pt x="1887" y="5600"/>
                      <a:pt x="1867" y="5546"/>
                      <a:pt x="1850" y="5496"/>
                    </a:cubicBezTo>
                    <a:cubicBezTo>
                      <a:pt x="1827" y="5440"/>
                      <a:pt x="1807" y="5383"/>
                      <a:pt x="1784" y="5322"/>
                    </a:cubicBezTo>
                    <a:cubicBezTo>
                      <a:pt x="1764" y="5269"/>
                      <a:pt x="1740" y="5216"/>
                      <a:pt x="1720" y="5162"/>
                    </a:cubicBezTo>
                    <a:cubicBezTo>
                      <a:pt x="1674" y="5045"/>
                      <a:pt x="1629" y="4928"/>
                      <a:pt x="1589" y="4808"/>
                    </a:cubicBezTo>
                    <a:cubicBezTo>
                      <a:pt x="1553" y="4691"/>
                      <a:pt x="1513" y="4570"/>
                      <a:pt x="1479" y="4450"/>
                    </a:cubicBezTo>
                    <a:cubicBezTo>
                      <a:pt x="1459" y="4393"/>
                      <a:pt x="1442" y="4333"/>
                      <a:pt x="1426" y="4276"/>
                    </a:cubicBezTo>
                    <a:cubicBezTo>
                      <a:pt x="1402" y="4192"/>
                      <a:pt x="1376" y="4109"/>
                      <a:pt x="1349" y="4025"/>
                    </a:cubicBezTo>
                    <a:cubicBezTo>
                      <a:pt x="1316" y="3938"/>
                      <a:pt x="1285" y="3851"/>
                      <a:pt x="1255" y="3760"/>
                    </a:cubicBezTo>
                    <a:cubicBezTo>
                      <a:pt x="1192" y="3587"/>
                      <a:pt x="1138" y="3410"/>
                      <a:pt x="1084" y="3232"/>
                    </a:cubicBezTo>
                    <a:lnTo>
                      <a:pt x="1084" y="3232"/>
                    </a:lnTo>
                    <a:cubicBezTo>
                      <a:pt x="1088" y="3243"/>
                      <a:pt x="1092" y="3255"/>
                      <a:pt x="1095" y="3266"/>
                    </a:cubicBezTo>
                    <a:cubicBezTo>
                      <a:pt x="1032" y="3052"/>
                      <a:pt x="964" y="2837"/>
                      <a:pt x="901" y="2624"/>
                    </a:cubicBezTo>
                    <a:cubicBezTo>
                      <a:pt x="847" y="2440"/>
                      <a:pt x="791" y="2255"/>
                      <a:pt x="734" y="2072"/>
                    </a:cubicBezTo>
                    <a:cubicBezTo>
                      <a:pt x="677" y="1874"/>
                      <a:pt x="630" y="1677"/>
                      <a:pt x="573" y="1480"/>
                    </a:cubicBezTo>
                    <a:cubicBezTo>
                      <a:pt x="513" y="1276"/>
                      <a:pt x="453" y="1071"/>
                      <a:pt x="393" y="868"/>
                    </a:cubicBezTo>
                    <a:cubicBezTo>
                      <a:pt x="356" y="741"/>
                      <a:pt x="322" y="614"/>
                      <a:pt x="289" y="486"/>
                    </a:cubicBezTo>
                    <a:cubicBezTo>
                      <a:pt x="252" y="349"/>
                      <a:pt x="218" y="213"/>
                      <a:pt x="185" y="75"/>
                    </a:cubicBezTo>
                    <a:cubicBezTo>
                      <a:pt x="181" y="52"/>
                      <a:pt x="172" y="32"/>
                      <a:pt x="152" y="18"/>
                    </a:cubicBezTo>
                    <a:cubicBezTo>
                      <a:pt x="135" y="7"/>
                      <a:pt x="116" y="1"/>
                      <a:pt x="97" y="1"/>
                    </a:cubicBezTo>
                    <a:close/>
                  </a:path>
                </a:pathLst>
              </a:custGeom>
              <a:solidFill>
                <a:srgbClr val="524A83">
                  <a:alpha val="254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984;p27"/>
              <p:cNvSpPr/>
              <p:nvPr/>
            </p:nvSpPr>
            <p:spPr>
              <a:xfrm>
                <a:off x="304040" y="3020774"/>
                <a:ext cx="274707" cy="579948"/>
              </a:xfrm>
              <a:custGeom>
                <a:avLst/>
                <a:gdLst/>
                <a:ahLst/>
                <a:cxnLst/>
                <a:rect l="l" t="t" r="r" b="b"/>
                <a:pathLst>
                  <a:path w="3162" h="8395" extrusionOk="0">
                    <a:moveTo>
                      <a:pt x="473" y="261"/>
                    </a:moveTo>
                    <a:cubicBezTo>
                      <a:pt x="490" y="264"/>
                      <a:pt x="506" y="267"/>
                      <a:pt x="522" y="274"/>
                    </a:cubicBezTo>
                    <a:cubicBezTo>
                      <a:pt x="539" y="281"/>
                      <a:pt x="556" y="290"/>
                      <a:pt x="570" y="301"/>
                    </a:cubicBezTo>
                    <a:cubicBezTo>
                      <a:pt x="596" y="324"/>
                      <a:pt x="620" y="351"/>
                      <a:pt x="643" y="377"/>
                    </a:cubicBezTo>
                    <a:cubicBezTo>
                      <a:pt x="670" y="411"/>
                      <a:pt x="693" y="448"/>
                      <a:pt x="713" y="485"/>
                    </a:cubicBezTo>
                    <a:cubicBezTo>
                      <a:pt x="740" y="528"/>
                      <a:pt x="763" y="575"/>
                      <a:pt x="787" y="622"/>
                    </a:cubicBezTo>
                    <a:cubicBezTo>
                      <a:pt x="834" y="715"/>
                      <a:pt x="877" y="812"/>
                      <a:pt x="917" y="906"/>
                    </a:cubicBezTo>
                    <a:cubicBezTo>
                      <a:pt x="957" y="1006"/>
                      <a:pt x="994" y="1107"/>
                      <a:pt x="1021" y="1207"/>
                    </a:cubicBezTo>
                    <a:cubicBezTo>
                      <a:pt x="1055" y="1324"/>
                      <a:pt x="1088" y="1441"/>
                      <a:pt x="1128" y="1555"/>
                    </a:cubicBezTo>
                    <a:cubicBezTo>
                      <a:pt x="1165" y="1669"/>
                      <a:pt x="1198" y="1786"/>
                      <a:pt x="1235" y="1899"/>
                    </a:cubicBezTo>
                    <a:cubicBezTo>
                      <a:pt x="1252" y="1956"/>
                      <a:pt x="1269" y="2010"/>
                      <a:pt x="1285" y="2063"/>
                    </a:cubicBezTo>
                    <a:cubicBezTo>
                      <a:pt x="1302" y="2123"/>
                      <a:pt x="1315" y="2180"/>
                      <a:pt x="1332" y="2240"/>
                    </a:cubicBezTo>
                    <a:cubicBezTo>
                      <a:pt x="1365" y="2351"/>
                      <a:pt x="1399" y="2461"/>
                      <a:pt x="1433" y="2575"/>
                    </a:cubicBezTo>
                    <a:cubicBezTo>
                      <a:pt x="1470" y="2692"/>
                      <a:pt x="1506" y="2805"/>
                      <a:pt x="1543" y="2922"/>
                    </a:cubicBezTo>
                    <a:cubicBezTo>
                      <a:pt x="1576" y="3036"/>
                      <a:pt x="1610" y="3150"/>
                      <a:pt x="1646" y="3264"/>
                    </a:cubicBezTo>
                    <a:cubicBezTo>
                      <a:pt x="1666" y="3324"/>
                      <a:pt x="1686" y="3384"/>
                      <a:pt x="1703" y="3447"/>
                    </a:cubicBezTo>
                    <a:cubicBezTo>
                      <a:pt x="1720" y="3498"/>
                      <a:pt x="1734" y="3548"/>
                      <a:pt x="1751" y="3601"/>
                    </a:cubicBezTo>
                    <a:cubicBezTo>
                      <a:pt x="1783" y="3722"/>
                      <a:pt x="1820" y="3842"/>
                      <a:pt x="1857" y="3963"/>
                    </a:cubicBezTo>
                    <a:cubicBezTo>
                      <a:pt x="1887" y="4073"/>
                      <a:pt x="1927" y="4177"/>
                      <a:pt x="1961" y="4287"/>
                    </a:cubicBezTo>
                    <a:cubicBezTo>
                      <a:pt x="1998" y="4407"/>
                      <a:pt x="2038" y="4528"/>
                      <a:pt x="2075" y="4651"/>
                    </a:cubicBezTo>
                    <a:cubicBezTo>
                      <a:pt x="2104" y="4762"/>
                      <a:pt x="2141" y="4872"/>
                      <a:pt x="2178" y="4983"/>
                    </a:cubicBezTo>
                    <a:cubicBezTo>
                      <a:pt x="2215" y="5097"/>
                      <a:pt x="2248" y="5210"/>
                      <a:pt x="2285" y="5321"/>
                    </a:cubicBezTo>
                    <a:cubicBezTo>
                      <a:pt x="2325" y="5438"/>
                      <a:pt x="2362" y="5554"/>
                      <a:pt x="2402" y="5672"/>
                    </a:cubicBezTo>
                    <a:cubicBezTo>
                      <a:pt x="2442" y="5782"/>
                      <a:pt x="2473" y="5895"/>
                      <a:pt x="2506" y="6006"/>
                    </a:cubicBezTo>
                    <a:cubicBezTo>
                      <a:pt x="2536" y="6110"/>
                      <a:pt x="2573" y="6217"/>
                      <a:pt x="2609" y="6321"/>
                    </a:cubicBezTo>
                    <a:cubicBezTo>
                      <a:pt x="2623" y="6364"/>
                      <a:pt x="2640" y="6404"/>
                      <a:pt x="2657" y="6448"/>
                    </a:cubicBezTo>
                    <a:cubicBezTo>
                      <a:pt x="2674" y="6491"/>
                      <a:pt x="2686" y="6534"/>
                      <a:pt x="2703" y="6582"/>
                    </a:cubicBezTo>
                    <a:cubicBezTo>
                      <a:pt x="2734" y="6668"/>
                      <a:pt x="2767" y="6752"/>
                      <a:pt x="2800" y="6835"/>
                    </a:cubicBezTo>
                    <a:cubicBezTo>
                      <a:pt x="2837" y="6929"/>
                      <a:pt x="2874" y="7023"/>
                      <a:pt x="2907" y="7120"/>
                    </a:cubicBezTo>
                    <a:cubicBezTo>
                      <a:pt x="2924" y="7164"/>
                      <a:pt x="2934" y="7210"/>
                      <a:pt x="2947" y="7260"/>
                    </a:cubicBezTo>
                    <a:cubicBezTo>
                      <a:pt x="2950" y="7270"/>
                      <a:pt x="2954" y="7284"/>
                      <a:pt x="2954" y="7294"/>
                    </a:cubicBezTo>
                    <a:cubicBezTo>
                      <a:pt x="2901" y="7311"/>
                      <a:pt x="2847" y="7337"/>
                      <a:pt x="2797" y="7360"/>
                    </a:cubicBezTo>
                    <a:cubicBezTo>
                      <a:pt x="2763" y="7371"/>
                      <a:pt x="2730" y="7380"/>
                      <a:pt x="2697" y="7394"/>
                    </a:cubicBezTo>
                    <a:cubicBezTo>
                      <a:pt x="2660" y="7408"/>
                      <a:pt x="2626" y="7428"/>
                      <a:pt x="2589" y="7445"/>
                    </a:cubicBezTo>
                    <a:cubicBezTo>
                      <a:pt x="2546" y="7461"/>
                      <a:pt x="2496" y="7468"/>
                      <a:pt x="2449" y="7474"/>
                    </a:cubicBezTo>
                    <a:cubicBezTo>
                      <a:pt x="2442" y="7474"/>
                      <a:pt x="2433" y="7478"/>
                      <a:pt x="2426" y="7478"/>
                    </a:cubicBezTo>
                    <a:cubicBezTo>
                      <a:pt x="2419" y="7465"/>
                      <a:pt x="2413" y="7451"/>
                      <a:pt x="2405" y="7441"/>
                    </a:cubicBezTo>
                    <a:cubicBezTo>
                      <a:pt x="2393" y="7417"/>
                      <a:pt x="2382" y="7397"/>
                      <a:pt x="2373" y="7374"/>
                    </a:cubicBezTo>
                    <a:cubicBezTo>
                      <a:pt x="2352" y="7334"/>
                      <a:pt x="2336" y="7294"/>
                      <a:pt x="2319" y="7250"/>
                    </a:cubicBezTo>
                    <a:cubicBezTo>
                      <a:pt x="2279" y="7153"/>
                      <a:pt x="2245" y="7053"/>
                      <a:pt x="2212" y="6956"/>
                    </a:cubicBezTo>
                    <a:cubicBezTo>
                      <a:pt x="2172" y="6846"/>
                      <a:pt x="2141" y="6732"/>
                      <a:pt x="2108" y="6618"/>
                    </a:cubicBezTo>
                    <a:cubicBezTo>
                      <a:pt x="2075" y="6508"/>
                      <a:pt x="2035" y="6397"/>
                      <a:pt x="1995" y="6284"/>
                    </a:cubicBezTo>
                    <a:cubicBezTo>
                      <a:pt x="1954" y="6176"/>
                      <a:pt x="1917" y="6066"/>
                      <a:pt x="1881" y="5956"/>
                    </a:cubicBezTo>
                    <a:cubicBezTo>
                      <a:pt x="1860" y="5903"/>
                      <a:pt x="1844" y="5849"/>
                      <a:pt x="1824" y="5792"/>
                    </a:cubicBezTo>
                    <a:cubicBezTo>
                      <a:pt x="1807" y="5739"/>
                      <a:pt x="1791" y="5685"/>
                      <a:pt x="1774" y="5631"/>
                    </a:cubicBezTo>
                    <a:cubicBezTo>
                      <a:pt x="1737" y="5514"/>
                      <a:pt x="1700" y="5401"/>
                      <a:pt x="1657" y="5287"/>
                    </a:cubicBezTo>
                    <a:cubicBezTo>
                      <a:pt x="1620" y="5180"/>
                      <a:pt x="1583" y="5077"/>
                      <a:pt x="1550" y="4969"/>
                    </a:cubicBezTo>
                    <a:cubicBezTo>
                      <a:pt x="1513" y="4856"/>
                      <a:pt x="1473" y="4745"/>
                      <a:pt x="1442" y="4631"/>
                    </a:cubicBezTo>
                    <a:cubicBezTo>
                      <a:pt x="1405" y="4518"/>
                      <a:pt x="1372" y="4404"/>
                      <a:pt x="1336" y="4290"/>
                    </a:cubicBezTo>
                    <a:cubicBezTo>
                      <a:pt x="1319" y="4237"/>
                      <a:pt x="1302" y="4183"/>
                      <a:pt x="1282" y="4130"/>
                    </a:cubicBezTo>
                    <a:cubicBezTo>
                      <a:pt x="1265" y="4077"/>
                      <a:pt x="1249" y="4020"/>
                      <a:pt x="1232" y="3966"/>
                    </a:cubicBezTo>
                    <a:cubicBezTo>
                      <a:pt x="1195" y="3849"/>
                      <a:pt x="1155" y="3732"/>
                      <a:pt x="1115" y="3618"/>
                    </a:cubicBezTo>
                    <a:cubicBezTo>
                      <a:pt x="1095" y="3565"/>
                      <a:pt x="1078" y="3508"/>
                      <a:pt x="1061" y="3455"/>
                    </a:cubicBezTo>
                    <a:cubicBezTo>
                      <a:pt x="1044" y="3398"/>
                      <a:pt x="1024" y="3344"/>
                      <a:pt x="1004" y="3291"/>
                    </a:cubicBezTo>
                    <a:cubicBezTo>
                      <a:pt x="988" y="3234"/>
                      <a:pt x="968" y="3177"/>
                      <a:pt x="951" y="3120"/>
                    </a:cubicBezTo>
                    <a:cubicBezTo>
                      <a:pt x="934" y="3070"/>
                      <a:pt x="914" y="3016"/>
                      <a:pt x="897" y="2966"/>
                    </a:cubicBezTo>
                    <a:cubicBezTo>
                      <a:pt x="860" y="2849"/>
                      <a:pt x="827" y="2732"/>
                      <a:pt x="791" y="2615"/>
                    </a:cubicBezTo>
                    <a:cubicBezTo>
                      <a:pt x="754" y="2501"/>
                      <a:pt x="723" y="2391"/>
                      <a:pt x="690" y="2277"/>
                    </a:cubicBezTo>
                    <a:cubicBezTo>
                      <a:pt x="656" y="2160"/>
                      <a:pt x="623" y="2047"/>
                      <a:pt x="590" y="1933"/>
                    </a:cubicBezTo>
                    <a:cubicBezTo>
                      <a:pt x="573" y="1876"/>
                      <a:pt x="556" y="1822"/>
                      <a:pt x="539" y="1766"/>
                    </a:cubicBezTo>
                    <a:cubicBezTo>
                      <a:pt x="522" y="1709"/>
                      <a:pt x="510" y="1649"/>
                      <a:pt x="493" y="1588"/>
                    </a:cubicBezTo>
                    <a:cubicBezTo>
                      <a:pt x="466" y="1468"/>
                      <a:pt x="439" y="1351"/>
                      <a:pt x="412" y="1234"/>
                    </a:cubicBezTo>
                    <a:cubicBezTo>
                      <a:pt x="389" y="1124"/>
                      <a:pt x="372" y="1013"/>
                      <a:pt x="349" y="903"/>
                    </a:cubicBezTo>
                    <a:cubicBezTo>
                      <a:pt x="335" y="839"/>
                      <a:pt x="326" y="778"/>
                      <a:pt x="312" y="718"/>
                    </a:cubicBezTo>
                    <a:cubicBezTo>
                      <a:pt x="302" y="662"/>
                      <a:pt x="295" y="602"/>
                      <a:pt x="289" y="545"/>
                    </a:cubicBezTo>
                    <a:cubicBezTo>
                      <a:pt x="286" y="531"/>
                      <a:pt x="286" y="522"/>
                      <a:pt x="282" y="508"/>
                    </a:cubicBezTo>
                    <a:cubicBezTo>
                      <a:pt x="278" y="465"/>
                      <a:pt x="272" y="421"/>
                      <a:pt x="275" y="381"/>
                    </a:cubicBezTo>
                    <a:cubicBezTo>
                      <a:pt x="278" y="364"/>
                      <a:pt x="282" y="347"/>
                      <a:pt x="289" y="331"/>
                    </a:cubicBezTo>
                    <a:lnTo>
                      <a:pt x="298" y="307"/>
                    </a:lnTo>
                    <a:lnTo>
                      <a:pt x="312" y="297"/>
                    </a:lnTo>
                    <a:cubicBezTo>
                      <a:pt x="319" y="294"/>
                      <a:pt x="326" y="287"/>
                      <a:pt x="335" y="284"/>
                    </a:cubicBezTo>
                    <a:cubicBezTo>
                      <a:pt x="362" y="274"/>
                      <a:pt x="392" y="267"/>
                      <a:pt x="419" y="261"/>
                    </a:cubicBezTo>
                    <a:close/>
                    <a:moveTo>
                      <a:pt x="2978" y="7494"/>
                    </a:moveTo>
                    <a:lnTo>
                      <a:pt x="2978" y="7525"/>
                    </a:lnTo>
                    <a:cubicBezTo>
                      <a:pt x="2975" y="7575"/>
                      <a:pt x="2975" y="7625"/>
                      <a:pt x="2971" y="7675"/>
                    </a:cubicBezTo>
                    <a:cubicBezTo>
                      <a:pt x="2971" y="7769"/>
                      <a:pt x="2967" y="7866"/>
                      <a:pt x="2954" y="7959"/>
                    </a:cubicBezTo>
                    <a:cubicBezTo>
                      <a:pt x="2954" y="7976"/>
                      <a:pt x="2950" y="7996"/>
                      <a:pt x="2947" y="8013"/>
                    </a:cubicBezTo>
                    <a:cubicBezTo>
                      <a:pt x="2941" y="8056"/>
                      <a:pt x="2938" y="8103"/>
                      <a:pt x="2927" y="8147"/>
                    </a:cubicBezTo>
                    <a:cubicBezTo>
                      <a:pt x="2887" y="8116"/>
                      <a:pt x="2850" y="8083"/>
                      <a:pt x="2814" y="8050"/>
                    </a:cubicBezTo>
                    <a:cubicBezTo>
                      <a:pt x="2780" y="8019"/>
                      <a:pt x="2750" y="7990"/>
                      <a:pt x="2723" y="7953"/>
                    </a:cubicBezTo>
                    <a:cubicBezTo>
                      <a:pt x="2683" y="7899"/>
                      <a:pt x="2643" y="7842"/>
                      <a:pt x="2603" y="7789"/>
                    </a:cubicBezTo>
                    <a:cubicBezTo>
                      <a:pt x="2583" y="7755"/>
                      <a:pt x="2560" y="7726"/>
                      <a:pt x="2536" y="7692"/>
                    </a:cubicBezTo>
                    <a:lnTo>
                      <a:pt x="2543" y="7692"/>
                    </a:lnTo>
                    <a:cubicBezTo>
                      <a:pt x="2563" y="7681"/>
                      <a:pt x="2586" y="7675"/>
                      <a:pt x="2609" y="7669"/>
                    </a:cubicBezTo>
                    <a:cubicBezTo>
                      <a:pt x="2643" y="7658"/>
                      <a:pt x="2670" y="7641"/>
                      <a:pt x="2700" y="7628"/>
                    </a:cubicBezTo>
                    <a:cubicBezTo>
                      <a:pt x="2720" y="7618"/>
                      <a:pt x="2740" y="7605"/>
                      <a:pt x="2760" y="7595"/>
                    </a:cubicBezTo>
                    <a:cubicBezTo>
                      <a:pt x="2780" y="7581"/>
                      <a:pt x="2800" y="7571"/>
                      <a:pt x="2820" y="7561"/>
                    </a:cubicBezTo>
                    <a:cubicBezTo>
                      <a:pt x="2844" y="7551"/>
                      <a:pt x="2864" y="7545"/>
                      <a:pt x="2887" y="7535"/>
                    </a:cubicBezTo>
                    <a:cubicBezTo>
                      <a:pt x="2904" y="7525"/>
                      <a:pt x="2924" y="7514"/>
                      <a:pt x="2941" y="7508"/>
                    </a:cubicBezTo>
                    <a:cubicBezTo>
                      <a:pt x="2954" y="7501"/>
                      <a:pt x="2967" y="7498"/>
                      <a:pt x="2978" y="7494"/>
                    </a:cubicBezTo>
                    <a:close/>
                    <a:moveTo>
                      <a:pt x="434" y="1"/>
                    </a:moveTo>
                    <a:cubicBezTo>
                      <a:pt x="385" y="1"/>
                      <a:pt x="334" y="9"/>
                      <a:pt x="286" y="16"/>
                    </a:cubicBezTo>
                    <a:cubicBezTo>
                      <a:pt x="278" y="20"/>
                      <a:pt x="269" y="20"/>
                      <a:pt x="262" y="23"/>
                    </a:cubicBezTo>
                    <a:cubicBezTo>
                      <a:pt x="201" y="40"/>
                      <a:pt x="148" y="73"/>
                      <a:pt x="105" y="116"/>
                    </a:cubicBezTo>
                    <a:cubicBezTo>
                      <a:pt x="91" y="130"/>
                      <a:pt x="81" y="147"/>
                      <a:pt x="71" y="160"/>
                    </a:cubicBezTo>
                    <a:cubicBezTo>
                      <a:pt x="65" y="170"/>
                      <a:pt x="61" y="176"/>
                      <a:pt x="54" y="187"/>
                    </a:cubicBezTo>
                    <a:cubicBezTo>
                      <a:pt x="38" y="217"/>
                      <a:pt x="28" y="250"/>
                      <a:pt x="18" y="287"/>
                    </a:cubicBezTo>
                    <a:cubicBezTo>
                      <a:pt x="8" y="344"/>
                      <a:pt x="1" y="401"/>
                      <a:pt x="8" y="461"/>
                    </a:cubicBezTo>
                    <a:cubicBezTo>
                      <a:pt x="14" y="502"/>
                      <a:pt x="21" y="542"/>
                      <a:pt x="28" y="582"/>
                    </a:cubicBezTo>
                    <a:cubicBezTo>
                      <a:pt x="38" y="642"/>
                      <a:pt x="51" y="698"/>
                      <a:pt x="61" y="758"/>
                    </a:cubicBezTo>
                    <a:cubicBezTo>
                      <a:pt x="85" y="872"/>
                      <a:pt x="115" y="986"/>
                      <a:pt x="145" y="1104"/>
                    </a:cubicBezTo>
                    <a:cubicBezTo>
                      <a:pt x="172" y="1214"/>
                      <a:pt x="198" y="1328"/>
                      <a:pt x="229" y="1437"/>
                    </a:cubicBezTo>
                    <a:cubicBezTo>
                      <a:pt x="241" y="1494"/>
                      <a:pt x="258" y="1551"/>
                      <a:pt x="275" y="1605"/>
                    </a:cubicBezTo>
                    <a:cubicBezTo>
                      <a:pt x="289" y="1661"/>
                      <a:pt x="306" y="1722"/>
                      <a:pt x="322" y="1779"/>
                    </a:cubicBezTo>
                    <a:cubicBezTo>
                      <a:pt x="362" y="1896"/>
                      <a:pt x="402" y="2013"/>
                      <a:pt x="436" y="2133"/>
                    </a:cubicBezTo>
                    <a:cubicBezTo>
                      <a:pt x="473" y="2247"/>
                      <a:pt x="506" y="2364"/>
                      <a:pt x="539" y="2481"/>
                    </a:cubicBezTo>
                    <a:cubicBezTo>
                      <a:pt x="570" y="2588"/>
                      <a:pt x="607" y="2695"/>
                      <a:pt x="640" y="2802"/>
                    </a:cubicBezTo>
                    <a:cubicBezTo>
                      <a:pt x="660" y="2862"/>
                      <a:pt x="677" y="2919"/>
                      <a:pt x="697" y="2979"/>
                    </a:cubicBezTo>
                    <a:cubicBezTo>
                      <a:pt x="713" y="3033"/>
                      <a:pt x="734" y="3090"/>
                      <a:pt x="750" y="3146"/>
                    </a:cubicBezTo>
                    <a:cubicBezTo>
                      <a:pt x="770" y="3197"/>
                      <a:pt x="783" y="3251"/>
                      <a:pt x="803" y="3304"/>
                    </a:cubicBezTo>
                    <a:cubicBezTo>
                      <a:pt x="820" y="3357"/>
                      <a:pt x="840" y="3411"/>
                      <a:pt x="857" y="3464"/>
                    </a:cubicBezTo>
                    <a:cubicBezTo>
                      <a:pt x="877" y="3524"/>
                      <a:pt x="897" y="3585"/>
                      <a:pt x="914" y="3645"/>
                    </a:cubicBezTo>
                    <a:cubicBezTo>
                      <a:pt x="934" y="3702"/>
                      <a:pt x="954" y="3759"/>
                      <a:pt x="974" y="3816"/>
                    </a:cubicBezTo>
                    <a:cubicBezTo>
                      <a:pt x="1011" y="3923"/>
                      <a:pt x="1041" y="4036"/>
                      <a:pt x="1075" y="4146"/>
                    </a:cubicBezTo>
                    <a:cubicBezTo>
                      <a:pt x="1092" y="4207"/>
                      <a:pt x="1115" y="4264"/>
                      <a:pt x="1132" y="4324"/>
                    </a:cubicBezTo>
                    <a:cubicBezTo>
                      <a:pt x="1152" y="4374"/>
                      <a:pt x="1169" y="4427"/>
                      <a:pt x="1181" y="4484"/>
                    </a:cubicBezTo>
                    <a:cubicBezTo>
                      <a:pt x="1215" y="4595"/>
                      <a:pt x="1245" y="4712"/>
                      <a:pt x="1282" y="4822"/>
                    </a:cubicBezTo>
                    <a:cubicBezTo>
                      <a:pt x="1315" y="4932"/>
                      <a:pt x="1352" y="5046"/>
                      <a:pt x="1389" y="5157"/>
                    </a:cubicBezTo>
                    <a:cubicBezTo>
                      <a:pt x="1425" y="5264"/>
                      <a:pt x="1462" y="5371"/>
                      <a:pt x="1499" y="5478"/>
                    </a:cubicBezTo>
                    <a:cubicBezTo>
                      <a:pt x="1536" y="5585"/>
                      <a:pt x="1570" y="5695"/>
                      <a:pt x="1603" y="5806"/>
                    </a:cubicBezTo>
                    <a:cubicBezTo>
                      <a:pt x="1640" y="5920"/>
                      <a:pt x="1677" y="6030"/>
                      <a:pt x="1717" y="6143"/>
                    </a:cubicBezTo>
                    <a:cubicBezTo>
                      <a:pt x="1791" y="6364"/>
                      <a:pt x="1874" y="6582"/>
                      <a:pt x="1941" y="6802"/>
                    </a:cubicBezTo>
                    <a:cubicBezTo>
                      <a:pt x="1958" y="6863"/>
                      <a:pt x="1974" y="6923"/>
                      <a:pt x="1995" y="6979"/>
                    </a:cubicBezTo>
                    <a:cubicBezTo>
                      <a:pt x="2011" y="7030"/>
                      <a:pt x="2027" y="7079"/>
                      <a:pt x="2044" y="7130"/>
                    </a:cubicBezTo>
                    <a:cubicBezTo>
                      <a:pt x="2061" y="7184"/>
                      <a:pt x="2081" y="7237"/>
                      <a:pt x="2101" y="7290"/>
                    </a:cubicBezTo>
                    <a:cubicBezTo>
                      <a:pt x="2118" y="7340"/>
                      <a:pt x="2141" y="7391"/>
                      <a:pt x="2161" y="7441"/>
                    </a:cubicBezTo>
                    <a:cubicBezTo>
                      <a:pt x="2178" y="7485"/>
                      <a:pt x="2195" y="7525"/>
                      <a:pt x="2215" y="7568"/>
                    </a:cubicBezTo>
                    <a:lnTo>
                      <a:pt x="2222" y="7588"/>
                    </a:lnTo>
                    <a:cubicBezTo>
                      <a:pt x="2225" y="7605"/>
                      <a:pt x="2235" y="7621"/>
                      <a:pt x="2242" y="7638"/>
                    </a:cubicBezTo>
                    <a:cubicBezTo>
                      <a:pt x="2255" y="7669"/>
                      <a:pt x="2279" y="7692"/>
                      <a:pt x="2305" y="7705"/>
                    </a:cubicBezTo>
                    <a:cubicBezTo>
                      <a:pt x="2316" y="7722"/>
                      <a:pt x="2325" y="7742"/>
                      <a:pt x="2336" y="7758"/>
                    </a:cubicBezTo>
                    <a:cubicBezTo>
                      <a:pt x="2348" y="7786"/>
                      <a:pt x="2362" y="7809"/>
                      <a:pt x="2376" y="7836"/>
                    </a:cubicBezTo>
                    <a:cubicBezTo>
                      <a:pt x="2402" y="7882"/>
                      <a:pt x="2433" y="7926"/>
                      <a:pt x="2462" y="7970"/>
                    </a:cubicBezTo>
                    <a:cubicBezTo>
                      <a:pt x="2496" y="8019"/>
                      <a:pt x="2533" y="8070"/>
                      <a:pt x="2573" y="8116"/>
                    </a:cubicBezTo>
                    <a:cubicBezTo>
                      <a:pt x="2606" y="8157"/>
                      <a:pt x="2643" y="8193"/>
                      <a:pt x="2680" y="8227"/>
                    </a:cubicBezTo>
                    <a:cubicBezTo>
                      <a:pt x="2730" y="8271"/>
                      <a:pt x="2777" y="8317"/>
                      <a:pt x="2834" y="8351"/>
                    </a:cubicBezTo>
                    <a:cubicBezTo>
                      <a:pt x="2871" y="8375"/>
                      <a:pt x="2914" y="8395"/>
                      <a:pt x="2957" y="8395"/>
                    </a:cubicBezTo>
                    <a:cubicBezTo>
                      <a:pt x="2961" y="8395"/>
                      <a:pt x="2964" y="8394"/>
                      <a:pt x="2967" y="8394"/>
                    </a:cubicBezTo>
                    <a:cubicBezTo>
                      <a:pt x="3007" y="8391"/>
                      <a:pt x="3044" y="8374"/>
                      <a:pt x="3068" y="8344"/>
                    </a:cubicBezTo>
                    <a:cubicBezTo>
                      <a:pt x="3091" y="8317"/>
                      <a:pt x="3105" y="8287"/>
                      <a:pt x="3111" y="8250"/>
                    </a:cubicBezTo>
                    <a:cubicBezTo>
                      <a:pt x="3125" y="8200"/>
                      <a:pt x="3128" y="8147"/>
                      <a:pt x="3135" y="8093"/>
                    </a:cubicBezTo>
                    <a:cubicBezTo>
                      <a:pt x="3142" y="8039"/>
                      <a:pt x="3148" y="7982"/>
                      <a:pt x="3148" y="7929"/>
                    </a:cubicBezTo>
                    <a:cubicBezTo>
                      <a:pt x="3155" y="7849"/>
                      <a:pt x="3155" y="7766"/>
                      <a:pt x="3155" y="7685"/>
                    </a:cubicBezTo>
                    <a:cubicBezTo>
                      <a:pt x="3155" y="7605"/>
                      <a:pt x="3158" y="7525"/>
                      <a:pt x="3162" y="7445"/>
                    </a:cubicBezTo>
                    <a:cubicBezTo>
                      <a:pt x="3162" y="7408"/>
                      <a:pt x="3162" y="7364"/>
                      <a:pt x="3142" y="7331"/>
                    </a:cubicBezTo>
                    <a:cubicBezTo>
                      <a:pt x="3115" y="7227"/>
                      <a:pt x="3091" y="7124"/>
                      <a:pt x="3061" y="7019"/>
                    </a:cubicBezTo>
                    <a:cubicBezTo>
                      <a:pt x="3041" y="6963"/>
                      <a:pt x="3024" y="6906"/>
                      <a:pt x="3007" y="6852"/>
                    </a:cubicBezTo>
                    <a:cubicBezTo>
                      <a:pt x="2987" y="6792"/>
                      <a:pt x="2967" y="6735"/>
                      <a:pt x="2950" y="6675"/>
                    </a:cubicBezTo>
                    <a:cubicBezTo>
                      <a:pt x="2921" y="6575"/>
                      <a:pt x="2901" y="6471"/>
                      <a:pt x="2867" y="6371"/>
                    </a:cubicBezTo>
                    <a:cubicBezTo>
                      <a:pt x="2834" y="6264"/>
                      <a:pt x="2804" y="6156"/>
                      <a:pt x="2777" y="6050"/>
                    </a:cubicBezTo>
                    <a:cubicBezTo>
                      <a:pt x="2747" y="5940"/>
                      <a:pt x="2720" y="5829"/>
                      <a:pt x="2690" y="5719"/>
                    </a:cubicBezTo>
                    <a:cubicBezTo>
                      <a:pt x="2677" y="5665"/>
                      <a:pt x="2660" y="5611"/>
                      <a:pt x="2643" y="5558"/>
                    </a:cubicBezTo>
                    <a:cubicBezTo>
                      <a:pt x="2623" y="5494"/>
                      <a:pt x="2603" y="5434"/>
                      <a:pt x="2583" y="5371"/>
                    </a:cubicBezTo>
                    <a:cubicBezTo>
                      <a:pt x="2546" y="5253"/>
                      <a:pt x="2509" y="5140"/>
                      <a:pt x="2469" y="5026"/>
                    </a:cubicBezTo>
                    <a:cubicBezTo>
                      <a:pt x="2436" y="4916"/>
                      <a:pt x="2399" y="4809"/>
                      <a:pt x="2365" y="4702"/>
                    </a:cubicBezTo>
                    <a:cubicBezTo>
                      <a:pt x="2325" y="4578"/>
                      <a:pt x="2285" y="4455"/>
                      <a:pt x="2245" y="4330"/>
                    </a:cubicBezTo>
                    <a:cubicBezTo>
                      <a:pt x="2212" y="4227"/>
                      <a:pt x="2172" y="4123"/>
                      <a:pt x="2138" y="4016"/>
                    </a:cubicBezTo>
                    <a:cubicBezTo>
                      <a:pt x="2095" y="3896"/>
                      <a:pt x="2058" y="3772"/>
                      <a:pt x="2018" y="3648"/>
                    </a:cubicBezTo>
                    <a:cubicBezTo>
                      <a:pt x="1984" y="3535"/>
                      <a:pt x="1954" y="3421"/>
                      <a:pt x="1917" y="3307"/>
                    </a:cubicBezTo>
                    <a:cubicBezTo>
                      <a:pt x="1884" y="3197"/>
                      <a:pt x="1847" y="3086"/>
                      <a:pt x="1814" y="2976"/>
                    </a:cubicBezTo>
                    <a:cubicBezTo>
                      <a:pt x="1780" y="2859"/>
                      <a:pt x="1746" y="2742"/>
                      <a:pt x="1710" y="2625"/>
                    </a:cubicBezTo>
                    <a:cubicBezTo>
                      <a:pt x="1677" y="2511"/>
                      <a:pt x="1640" y="2401"/>
                      <a:pt x="1606" y="2287"/>
                    </a:cubicBezTo>
                    <a:cubicBezTo>
                      <a:pt x="1573" y="2170"/>
                      <a:pt x="1539" y="2050"/>
                      <a:pt x="1502" y="1933"/>
                    </a:cubicBezTo>
                    <a:cubicBezTo>
                      <a:pt x="1466" y="1822"/>
                      <a:pt x="1429" y="1715"/>
                      <a:pt x="1396" y="1605"/>
                    </a:cubicBezTo>
                    <a:cubicBezTo>
                      <a:pt x="1379" y="1551"/>
                      <a:pt x="1356" y="1498"/>
                      <a:pt x="1339" y="1445"/>
                    </a:cubicBezTo>
                    <a:cubicBezTo>
                      <a:pt x="1319" y="1388"/>
                      <a:pt x="1299" y="1328"/>
                      <a:pt x="1282" y="1271"/>
                    </a:cubicBezTo>
                    <a:cubicBezTo>
                      <a:pt x="1245" y="1160"/>
                      <a:pt x="1209" y="1047"/>
                      <a:pt x="1169" y="939"/>
                    </a:cubicBezTo>
                    <a:cubicBezTo>
                      <a:pt x="1132" y="835"/>
                      <a:pt x="1088" y="732"/>
                      <a:pt x="1044" y="632"/>
                    </a:cubicBezTo>
                    <a:cubicBezTo>
                      <a:pt x="1028" y="585"/>
                      <a:pt x="1008" y="542"/>
                      <a:pt x="991" y="498"/>
                    </a:cubicBezTo>
                    <a:lnTo>
                      <a:pt x="991" y="498"/>
                    </a:lnTo>
                    <a:cubicBezTo>
                      <a:pt x="994" y="508"/>
                      <a:pt x="998" y="514"/>
                      <a:pt x="1001" y="525"/>
                    </a:cubicBezTo>
                    <a:cubicBezTo>
                      <a:pt x="978" y="468"/>
                      <a:pt x="954" y="411"/>
                      <a:pt x="928" y="354"/>
                    </a:cubicBezTo>
                    <a:cubicBezTo>
                      <a:pt x="904" y="307"/>
                      <a:pt x="877" y="264"/>
                      <a:pt x="848" y="224"/>
                    </a:cubicBezTo>
                    <a:cubicBezTo>
                      <a:pt x="803" y="167"/>
                      <a:pt x="754" y="113"/>
                      <a:pt x="693" y="76"/>
                    </a:cubicBezTo>
                    <a:cubicBezTo>
                      <a:pt x="627" y="33"/>
                      <a:pt x="556" y="10"/>
                      <a:pt x="479" y="3"/>
                    </a:cubicBezTo>
                    <a:cubicBezTo>
                      <a:pt x="464" y="1"/>
                      <a:pt x="449" y="1"/>
                      <a:pt x="4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985;p27"/>
              <p:cNvSpPr/>
              <p:nvPr/>
            </p:nvSpPr>
            <p:spPr>
              <a:xfrm>
                <a:off x="325325" y="3088199"/>
                <a:ext cx="72369" cy="23212"/>
              </a:xfrm>
              <a:custGeom>
                <a:avLst/>
                <a:gdLst/>
                <a:ahLst/>
                <a:cxnLst/>
                <a:rect l="l" t="t" r="r" b="b"/>
                <a:pathLst>
                  <a:path w="833" h="336" extrusionOk="0">
                    <a:moveTo>
                      <a:pt x="721" y="0"/>
                    </a:moveTo>
                    <a:cubicBezTo>
                      <a:pt x="712" y="0"/>
                      <a:pt x="704" y="1"/>
                      <a:pt x="696" y="3"/>
                    </a:cubicBezTo>
                    <a:cubicBezTo>
                      <a:pt x="639" y="20"/>
                      <a:pt x="578" y="34"/>
                      <a:pt x="522" y="47"/>
                    </a:cubicBezTo>
                    <a:cubicBezTo>
                      <a:pt x="465" y="60"/>
                      <a:pt x="411" y="71"/>
                      <a:pt x="358" y="83"/>
                    </a:cubicBezTo>
                    <a:cubicBezTo>
                      <a:pt x="308" y="97"/>
                      <a:pt x="257" y="107"/>
                      <a:pt x="208" y="120"/>
                    </a:cubicBezTo>
                    <a:lnTo>
                      <a:pt x="204" y="124"/>
                    </a:lnTo>
                    <a:cubicBezTo>
                      <a:pt x="181" y="128"/>
                      <a:pt x="157" y="137"/>
                      <a:pt x="134" y="144"/>
                    </a:cubicBezTo>
                    <a:cubicBezTo>
                      <a:pt x="104" y="154"/>
                      <a:pt x="74" y="164"/>
                      <a:pt x="47" y="184"/>
                    </a:cubicBezTo>
                    <a:cubicBezTo>
                      <a:pt x="17" y="204"/>
                      <a:pt x="1" y="238"/>
                      <a:pt x="10" y="274"/>
                    </a:cubicBezTo>
                    <a:cubicBezTo>
                      <a:pt x="13" y="288"/>
                      <a:pt x="21" y="301"/>
                      <a:pt x="30" y="311"/>
                    </a:cubicBezTo>
                    <a:cubicBezTo>
                      <a:pt x="47" y="328"/>
                      <a:pt x="67" y="331"/>
                      <a:pt x="87" y="335"/>
                    </a:cubicBezTo>
                    <a:cubicBezTo>
                      <a:pt x="93" y="335"/>
                      <a:pt x="98" y="335"/>
                      <a:pt x="103" y="335"/>
                    </a:cubicBezTo>
                    <a:cubicBezTo>
                      <a:pt x="128" y="335"/>
                      <a:pt x="154" y="330"/>
                      <a:pt x="181" y="324"/>
                    </a:cubicBezTo>
                    <a:cubicBezTo>
                      <a:pt x="201" y="321"/>
                      <a:pt x="224" y="315"/>
                      <a:pt x="248" y="311"/>
                    </a:cubicBezTo>
                    <a:cubicBezTo>
                      <a:pt x="302" y="298"/>
                      <a:pt x="354" y="288"/>
                      <a:pt x="408" y="274"/>
                    </a:cubicBezTo>
                    <a:cubicBezTo>
                      <a:pt x="465" y="261"/>
                      <a:pt x="518" y="251"/>
                      <a:pt x="572" y="241"/>
                    </a:cubicBezTo>
                    <a:cubicBezTo>
                      <a:pt x="632" y="228"/>
                      <a:pt x="689" y="211"/>
                      <a:pt x="749" y="194"/>
                    </a:cubicBezTo>
                    <a:cubicBezTo>
                      <a:pt x="803" y="181"/>
                      <a:pt x="833" y="124"/>
                      <a:pt x="819" y="74"/>
                    </a:cubicBezTo>
                    <a:cubicBezTo>
                      <a:pt x="808" y="28"/>
                      <a:pt x="766" y="0"/>
                      <a:pt x="7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986;p27"/>
              <p:cNvSpPr/>
              <p:nvPr/>
            </p:nvSpPr>
            <p:spPr>
              <a:xfrm>
                <a:off x="334360" y="3118388"/>
                <a:ext cx="81665" cy="26251"/>
              </a:xfrm>
              <a:custGeom>
                <a:avLst/>
                <a:gdLst/>
                <a:ahLst/>
                <a:cxnLst/>
                <a:rect l="l" t="t" r="r" b="b"/>
                <a:pathLst>
                  <a:path w="940" h="380" extrusionOk="0">
                    <a:moveTo>
                      <a:pt x="812" y="0"/>
                    </a:moveTo>
                    <a:cubicBezTo>
                      <a:pt x="803" y="0"/>
                      <a:pt x="793" y="2"/>
                      <a:pt x="783" y="4"/>
                    </a:cubicBezTo>
                    <a:cubicBezTo>
                      <a:pt x="715" y="24"/>
                      <a:pt x="649" y="41"/>
                      <a:pt x="579" y="61"/>
                    </a:cubicBezTo>
                    <a:cubicBezTo>
                      <a:pt x="525" y="75"/>
                      <a:pt x="468" y="85"/>
                      <a:pt x="414" y="98"/>
                    </a:cubicBezTo>
                    <a:cubicBezTo>
                      <a:pt x="354" y="108"/>
                      <a:pt x="294" y="122"/>
                      <a:pt x="234" y="132"/>
                    </a:cubicBezTo>
                    <a:cubicBezTo>
                      <a:pt x="207" y="135"/>
                      <a:pt x="181" y="142"/>
                      <a:pt x="157" y="148"/>
                    </a:cubicBezTo>
                    <a:lnTo>
                      <a:pt x="137" y="152"/>
                    </a:lnTo>
                    <a:cubicBezTo>
                      <a:pt x="110" y="159"/>
                      <a:pt x="84" y="168"/>
                      <a:pt x="57" y="182"/>
                    </a:cubicBezTo>
                    <a:cubicBezTo>
                      <a:pt x="40" y="192"/>
                      <a:pt x="27" y="202"/>
                      <a:pt x="17" y="219"/>
                    </a:cubicBezTo>
                    <a:cubicBezTo>
                      <a:pt x="3" y="245"/>
                      <a:pt x="0" y="272"/>
                      <a:pt x="6" y="299"/>
                    </a:cubicBezTo>
                    <a:cubicBezTo>
                      <a:pt x="13" y="319"/>
                      <a:pt x="23" y="336"/>
                      <a:pt x="37" y="349"/>
                    </a:cubicBezTo>
                    <a:cubicBezTo>
                      <a:pt x="52" y="364"/>
                      <a:pt x="79" y="380"/>
                      <a:pt x="103" y="380"/>
                    </a:cubicBezTo>
                    <a:cubicBezTo>
                      <a:pt x="106" y="380"/>
                      <a:pt x="108" y="380"/>
                      <a:pt x="110" y="379"/>
                    </a:cubicBezTo>
                    <a:cubicBezTo>
                      <a:pt x="137" y="376"/>
                      <a:pt x="164" y="376"/>
                      <a:pt x="190" y="373"/>
                    </a:cubicBezTo>
                    <a:cubicBezTo>
                      <a:pt x="227" y="369"/>
                      <a:pt x="261" y="366"/>
                      <a:pt x="298" y="359"/>
                    </a:cubicBezTo>
                    <a:cubicBezTo>
                      <a:pt x="358" y="349"/>
                      <a:pt x="414" y="333"/>
                      <a:pt x="474" y="319"/>
                    </a:cubicBezTo>
                    <a:cubicBezTo>
                      <a:pt x="528" y="305"/>
                      <a:pt x="585" y="296"/>
                      <a:pt x="639" y="279"/>
                    </a:cubicBezTo>
                    <a:cubicBezTo>
                      <a:pt x="706" y="262"/>
                      <a:pt x="775" y="242"/>
                      <a:pt x="843" y="225"/>
                    </a:cubicBezTo>
                    <a:cubicBezTo>
                      <a:pt x="903" y="208"/>
                      <a:pt x="940" y="145"/>
                      <a:pt x="923" y="85"/>
                    </a:cubicBezTo>
                    <a:cubicBezTo>
                      <a:pt x="909" y="34"/>
                      <a:pt x="862" y="0"/>
                      <a:pt x="81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62" name="Google Shape;10562;p66"/>
          <p:cNvGrpSpPr/>
          <p:nvPr/>
        </p:nvGrpSpPr>
        <p:grpSpPr>
          <a:xfrm>
            <a:off x="729238" y="1179665"/>
            <a:ext cx="1636117" cy="1526144"/>
            <a:chOff x="729238" y="1179665"/>
            <a:chExt cx="1636117" cy="1526144"/>
          </a:xfrm>
        </p:grpSpPr>
        <p:grpSp>
          <p:nvGrpSpPr>
            <p:cNvPr id="10563" name="Google Shape;10563;p66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10564" name="Google Shape;10564;p66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5" name="Google Shape;10565;p66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6" name="Google Shape;10566;p66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7" name="Google Shape;10567;p66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8" name="Google Shape;10568;p66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9" name="Google Shape;10569;p66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0" name="Google Shape;10570;p66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1" name="Google Shape;10571;p66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2" name="Google Shape;10572;p66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3" name="Google Shape;10573;p66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574" name="Google Shape;10574;p66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10575" name="Google Shape;10575;p66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6" name="Google Shape;10576;p66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7" name="Google Shape;10577;p66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8" name="Google Shape;10578;p66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9" name="Google Shape;10579;p66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0" name="Google Shape;10580;p66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1" name="Google Shape;10581;p66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2" name="Google Shape;10582;p66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3" name="Google Shape;10583;p66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4" name="Google Shape;10584;p66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585" name="Google Shape;10585;p66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10586" name="Google Shape;10586;p66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7" name="Google Shape;10587;p66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8" name="Google Shape;10588;p66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9" name="Google Shape;10589;p66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0" name="Google Shape;10590;p66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1" name="Google Shape;10591;p66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2" name="Google Shape;10592;p66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3" name="Google Shape;10593;p66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4" name="Google Shape;10594;p66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5" name="Google Shape;10595;p66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596" name="Google Shape;10596;p66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10597" name="Google Shape;10597;p66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8" name="Google Shape;10598;p66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9" name="Google Shape;10599;p66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0" name="Google Shape;10600;p66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1" name="Google Shape;10601;p66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2" name="Google Shape;10602;p66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3" name="Google Shape;10603;p66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4" name="Google Shape;10604;p66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5" name="Google Shape;10605;p66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6" name="Google Shape;10606;p66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607" name="Google Shape;10607;p66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10608" name="Google Shape;10608;p66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9" name="Google Shape;10609;p66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0" name="Google Shape;10610;p66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1" name="Google Shape;10611;p66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2" name="Google Shape;10612;p66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3" name="Google Shape;10613;p66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4" name="Google Shape;10614;p66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5" name="Google Shape;10615;p66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6" name="Google Shape;10616;p66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7" name="Google Shape;10617;p66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618" name="Google Shape;10618;p66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10619" name="Google Shape;10619;p66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0" name="Google Shape;10620;p66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1" name="Google Shape;10621;p66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2" name="Google Shape;10622;p66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3" name="Google Shape;10623;p66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4" name="Google Shape;10624;p66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5" name="Google Shape;10625;p66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6" name="Google Shape;10626;p66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7" name="Google Shape;10627;p66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8" name="Google Shape;10628;p66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629" name="Google Shape;10629;p66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10630" name="Google Shape;10630;p66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1" name="Google Shape;10631;p66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2" name="Google Shape;10632;p66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3" name="Google Shape;10633;p66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4" name="Google Shape;10634;p66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5" name="Google Shape;10635;p66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6" name="Google Shape;10636;p66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7" name="Google Shape;10637;p66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8" name="Google Shape;10638;p66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9" name="Google Shape;10639;p66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640" name="Google Shape;10640;p66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10641" name="Google Shape;10641;p66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2" name="Google Shape;10642;p66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3" name="Google Shape;10643;p66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4" name="Google Shape;10644;p66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5" name="Google Shape;10645;p66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6" name="Google Shape;10646;p66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7" name="Google Shape;10647;p66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8" name="Google Shape;10648;p66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9" name="Google Shape;10649;p66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0" name="Google Shape;10650;p66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651" name="Google Shape;10651;p66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10652" name="Google Shape;10652;p66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3" name="Google Shape;10653;p66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4" name="Google Shape;10654;p66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5" name="Google Shape;10655;p66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6" name="Google Shape;10656;p66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7" name="Google Shape;10657;p66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8" name="Google Shape;10658;p66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9" name="Google Shape;10659;p66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0" name="Google Shape;10660;p66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1" name="Google Shape;10661;p66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662" name="Google Shape;10662;p66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10663" name="Google Shape;10663;p66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4" name="Google Shape;10664;p66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5" name="Google Shape;10665;p66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6" name="Google Shape;10666;p66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7" name="Google Shape;10667;p66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8" name="Google Shape;10668;p66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9" name="Google Shape;10669;p66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0" name="Google Shape;10670;p66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1" name="Google Shape;10671;p66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2" name="Google Shape;10672;p66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673" name="Google Shape;10673;p66"/>
          <p:cNvGrpSpPr/>
          <p:nvPr/>
        </p:nvGrpSpPr>
        <p:grpSpPr>
          <a:xfrm>
            <a:off x="2623904" y="1198803"/>
            <a:ext cx="1364248" cy="1102133"/>
            <a:chOff x="2623904" y="1198803"/>
            <a:chExt cx="1364248" cy="1102133"/>
          </a:xfrm>
        </p:grpSpPr>
        <p:grpSp>
          <p:nvGrpSpPr>
            <p:cNvPr id="10674" name="Google Shape;10674;p66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10675" name="Google Shape;10675;p66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6" name="Google Shape;10676;p66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7" name="Google Shape;10677;p66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8" name="Google Shape;10678;p66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9" name="Google Shape;10679;p66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680" name="Google Shape;10680;p66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10681" name="Google Shape;10681;p66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2" name="Google Shape;10682;p66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3" name="Google Shape;10683;p66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4" name="Google Shape;10684;p66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5" name="Google Shape;10685;p66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686" name="Google Shape;10686;p66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10687" name="Google Shape;10687;p66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8" name="Google Shape;10688;p66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9" name="Google Shape;10689;p66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0" name="Google Shape;10690;p66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1" name="Google Shape;10691;p66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692" name="Google Shape;10692;p66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10693" name="Google Shape;10693;p66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4" name="Google Shape;10694;p66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5" name="Google Shape;10695;p66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6" name="Google Shape;10696;p66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7" name="Google Shape;10697;p66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698" name="Google Shape;10698;p66"/>
          <p:cNvGrpSpPr/>
          <p:nvPr/>
        </p:nvGrpSpPr>
        <p:grpSpPr>
          <a:xfrm>
            <a:off x="2613365" y="2657986"/>
            <a:ext cx="1387541" cy="159124"/>
            <a:chOff x="3200660" y="2180272"/>
            <a:chExt cx="2563824" cy="378237"/>
          </a:xfrm>
        </p:grpSpPr>
        <p:sp>
          <p:nvSpPr>
            <p:cNvPr id="10699" name="Google Shape;10699;p66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0" name="Google Shape;10700;p66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1" name="Google Shape;10701;p66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2" name="Google Shape;10702;p66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3" name="Google Shape;10703;p66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4" name="Google Shape;10704;p66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5" name="Google Shape;10705;p66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6" name="Google Shape;10706;p66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7" name="Google Shape;10707;p66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8" name="Google Shape;10708;p66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9" name="Google Shape;10709;p66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0" name="Google Shape;10710;p66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1" name="Google Shape;10711;p66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2" name="Google Shape;10712;p66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3" name="Google Shape;10713;p66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4" name="Google Shape;10714;p66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5" name="Google Shape;10715;p66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6" name="Google Shape;10716;p66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17" name="Google Shape;10717;p66"/>
          <p:cNvGrpSpPr/>
          <p:nvPr/>
        </p:nvGrpSpPr>
        <p:grpSpPr>
          <a:xfrm>
            <a:off x="2609890" y="2935811"/>
            <a:ext cx="1390502" cy="159625"/>
            <a:chOff x="3530150" y="2790075"/>
            <a:chExt cx="1962600" cy="225300"/>
          </a:xfrm>
        </p:grpSpPr>
        <p:sp>
          <p:nvSpPr>
            <p:cNvPr id="10718" name="Google Shape;10718;p66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9" name="Google Shape;10719;p66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20" name="Google Shape;10720;p66"/>
          <p:cNvGrpSpPr/>
          <p:nvPr/>
        </p:nvGrpSpPr>
        <p:grpSpPr>
          <a:xfrm>
            <a:off x="2610543" y="3214137"/>
            <a:ext cx="1411629" cy="153761"/>
            <a:chOff x="3558802" y="4011427"/>
            <a:chExt cx="1866000" cy="111300"/>
          </a:xfrm>
        </p:grpSpPr>
        <p:sp>
          <p:nvSpPr>
            <p:cNvPr id="10721" name="Google Shape;10721;p66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2" name="Google Shape;10722;p66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23" name="Google Shape;10723;p66"/>
          <p:cNvGrpSpPr/>
          <p:nvPr/>
        </p:nvGrpSpPr>
        <p:grpSpPr>
          <a:xfrm>
            <a:off x="2610235" y="2419536"/>
            <a:ext cx="1383503" cy="119749"/>
            <a:chOff x="3465975" y="2270276"/>
            <a:chExt cx="1986364" cy="171929"/>
          </a:xfrm>
        </p:grpSpPr>
        <p:sp>
          <p:nvSpPr>
            <p:cNvPr id="10724" name="Google Shape;10724;p66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5" name="Google Shape;10725;p66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6" name="Google Shape;10726;p66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7" name="Google Shape;10727;p66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8" name="Google Shape;10728;p66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9" name="Google Shape;10729;p66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0" name="Google Shape;10730;p66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1" name="Google Shape;10731;p66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32" name="Google Shape;10732;p66"/>
          <p:cNvGrpSpPr/>
          <p:nvPr/>
        </p:nvGrpSpPr>
        <p:grpSpPr>
          <a:xfrm>
            <a:off x="2621243" y="3783187"/>
            <a:ext cx="1369531" cy="195460"/>
            <a:chOff x="723300" y="4253549"/>
            <a:chExt cx="2276482" cy="324900"/>
          </a:xfrm>
        </p:grpSpPr>
        <p:sp>
          <p:nvSpPr>
            <p:cNvPr id="10733" name="Google Shape;10733;p66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4" name="Google Shape;10734;p66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5" name="Google Shape;10735;p66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6" name="Google Shape;10736;p66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7" name="Google Shape;10737;p66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38" name="Google Shape;10738;p66"/>
          <p:cNvGrpSpPr/>
          <p:nvPr/>
        </p:nvGrpSpPr>
        <p:grpSpPr>
          <a:xfrm>
            <a:off x="2610803" y="3484367"/>
            <a:ext cx="1389066" cy="180119"/>
            <a:chOff x="705948" y="3788465"/>
            <a:chExt cx="2308953" cy="299400"/>
          </a:xfrm>
        </p:grpSpPr>
        <p:sp>
          <p:nvSpPr>
            <p:cNvPr id="10739" name="Google Shape;10739;p66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0" name="Google Shape;10740;p66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1" name="Google Shape;10741;p66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2" name="Google Shape;10742;p66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3" name="Google Shape;10743;p66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44" name="Google Shape;10744;p66"/>
          <p:cNvGrpSpPr/>
          <p:nvPr/>
        </p:nvGrpSpPr>
        <p:grpSpPr>
          <a:xfrm>
            <a:off x="2658741" y="4097347"/>
            <a:ext cx="1304609" cy="294074"/>
            <a:chOff x="2658741" y="4097347"/>
            <a:chExt cx="1304609" cy="294074"/>
          </a:xfrm>
        </p:grpSpPr>
        <p:grpSp>
          <p:nvGrpSpPr>
            <p:cNvPr id="10745" name="Google Shape;10745;p66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10746" name="Google Shape;10746;p66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7" name="Google Shape;10747;p66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748" name="Google Shape;10748;p66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10749" name="Google Shape;10749;p66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0" name="Google Shape;10750;p66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751" name="Google Shape;10751;p66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10752" name="Google Shape;10752;p66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3" name="Google Shape;10753;p66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754" name="Google Shape;10754;p66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10755" name="Google Shape;10755;p66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6" name="Google Shape;10756;p66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757" name="Google Shape;10757;p66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10758" name="Google Shape;10758;p66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9" name="Google Shape;10759;p66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760" name="Google Shape;10760;p66"/>
          <p:cNvGrpSpPr/>
          <p:nvPr/>
        </p:nvGrpSpPr>
        <p:grpSpPr>
          <a:xfrm>
            <a:off x="4277571" y="2080469"/>
            <a:ext cx="1433821" cy="191501"/>
            <a:chOff x="4273350" y="2080469"/>
            <a:chExt cx="1433821" cy="191501"/>
          </a:xfrm>
        </p:grpSpPr>
        <p:grpSp>
          <p:nvGrpSpPr>
            <p:cNvPr id="10761" name="Google Shape;10761;p66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10762" name="Google Shape;10762;p66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63" name="Google Shape;10763;p66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10764" name="Google Shape;10764;p66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10765" name="Google Shape;10765;p66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66" name="Google Shape;10766;p66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10767" name="Google Shape;10767;p66"/>
          <p:cNvGrpSpPr/>
          <p:nvPr/>
        </p:nvGrpSpPr>
        <p:grpSpPr>
          <a:xfrm>
            <a:off x="4279126" y="1183036"/>
            <a:ext cx="1430711" cy="743389"/>
            <a:chOff x="5159450" y="1919950"/>
            <a:chExt cx="1541050" cy="862500"/>
          </a:xfrm>
        </p:grpSpPr>
        <p:sp>
          <p:nvSpPr>
            <p:cNvPr id="10768" name="Google Shape;10768;p66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10769" name="Google Shape;10769;p66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10770" name="Google Shape;10770;p66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71" name="Google Shape;10771;p66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10772" name="Google Shape;10772;p66"/>
          <p:cNvGrpSpPr/>
          <p:nvPr/>
        </p:nvGrpSpPr>
        <p:grpSpPr>
          <a:xfrm>
            <a:off x="4269239" y="2406364"/>
            <a:ext cx="1450484" cy="1052087"/>
            <a:chOff x="5230575" y="1554475"/>
            <a:chExt cx="2137150" cy="1550150"/>
          </a:xfrm>
        </p:grpSpPr>
        <p:sp>
          <p:nvSpPr>
            <p:cNvPr id="10773" name="Google Shape;10773;p66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4" name="Google Shape;10774;p66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5" name="Google Shape;10775;p66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6" name="Google Shape;10776;p66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7" name="Google Shape;10777;p66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8" name="Google Shape;10778;p66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9" name="Google Shape;10779;p66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0" name="Google Shape;10780;p66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1" name="Google Shape;10781;p66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2" name="Google Shape;10782;p66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3" name="Google Shape;10783;p66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4" name="Google Shape;10784;p66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5" name="Google Shape;10785;p66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86" name="Google Shape;10786;p66"/>
          <p:cNvGrpSpPr/>
          <p:nvPr/>
        </p:nvGrpSpPr>
        <p:grpSpPr>
          <a:xfrm rot="10800000">
            <a:off x="4285790" y="3498553"/>
            <a:ext cx="1417383" cy="887946"/>
            <a:chOff x="5645403" y="2920021"/>
            <a:chExt cx="2650800" cy="2180614"/>
          </a:xfrm>
        </p:grpSpPr>
        <p:sp>
          <p:nvSpPr>
            <p:cNvPr id="10787" name="Google Shape;10787;p66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0788" name="Google Shape;10788;p66"/>
            <p:cNvCxnSpPr>
              <a:stCxn id="10787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0789" name="Google Shape;10789;p66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0790" name="Google Shape;10790;p66"/>
            <p:cNvCxnSpPr>
              <a:endCxn id="10789" idx="3"/>
            </p:cNvCxnSpPr>
            <p:nvPr/>
          </p:nvCxnSpPr>
          <p:spPr>
            <a:xfrm rot="10800000">
              <a:off x="8059040" y="3735533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0791" name="Google Shape;10791;p66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0792" name="Google Shape;10792;p66"/>
            <p:cNvCxnSpPr>
              <a:stCxn id="10791" idx="1"/>
            </p:cNvCxnSpPr>
            <p:nvPr/>
          </p:nvCxnSpPr>
          <p:spPr>
            <a:xfrm rot="10800000">
              <a:off x="6175222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0793" name="Google Shape;10793;p66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0794" name="Google Shape;10794;p66"/>
            <p:cNvCxnSpPr>
              <a:endCxn id="10793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0795" name="Google Shape;10795;p66"/>
          <p:cNvGrpSpPr/>
          <p:nvPr/>
        </p:nvGrpSpPr>
        <p:grpSpPr>
          <a:xfrm>
            <a:off x="7386150" y="2401908"/>
            <a:ext cx="1071743" cy="1021579"/>
            <a:chOff x="7189833" y="2022667"/>
            <a:chExt cx="1251159" cy="1192597"/>
          </a:xfrm>
        </p:grpSpPr>
        <p:sp>
          <p:nvSpPr>
            <p:cNvPr id="10796" name="Google Shape;10796;p66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7" name="Google Shape;10797;p66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8" name="Google Shape;10798;p66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9" name="Google Shape;10799;p66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00" name="Google Shape;10800;p66"/>
          <p:cNvGrpSpPr/>
          <p:nvPr/>
        </p:nvGrpSpPr>
        <p:grpSpPr>
          <a:xfrm>
            <a:off x="727421" y="2828315"/>
            <a:ext cx="1695374" cy="1560837"/>
            <a:chOff x="727421" y="2828315"/>
            <a:chExt cx="1695374" cy="1560837"/>
          </a:xfrm>
        </p:grpSpPr>
        <p:grpSp>
          <p:nvGrpSpPr>
            <p:cNvPr id="10801" name="Google Shape;10801;p66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10802" name="Google Shape;10802;p66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3" name="Google Shape;10803;p66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4" name="Google Shape;10804;p66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5" name="Google Shape;10805;p66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6" name="Google Shape;10806;p66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7" name="Google Shape;10807;p66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8" name="Google Shape;10808;p66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809" name="Google Shape;10809;p66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10810" name="Google Shape;10810;p66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1" name="Google Shape;10811;p66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2" name="Google Shape;10812;p66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3" name="Google Shape;10813;p66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4" name="Google Shape;10814;p66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5" name="Google Shape;10815;p66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6" name="Google Shape;10816;p66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817" name="Google Shape;10817;p66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10818" name="Google Shape;10818;p66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9" name="Google Shape;10819;p66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0" name="Google Shape;10820;p66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1" name="Google Shape;10821;p66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2" name="Google Shape;10822;p66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3" name="Google Shape;10823;p66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4" name="Google Shape;10824;p66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825" name="Google Shape;10825;p66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10826" name="Google Shape;10826;p66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7" name="Google Shape;10827;p66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8" name="Google Shape;10828;p66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9" name="Google Shape;10829;p66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0" name="Google Shape;10830;p66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1" name="Google Shape;10831;p66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2" name="Google Shape;10832;p66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833" name="Google Shape;10833;p66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10834" name="Google Shape;10834;p66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5" name="Google Shape;10835;p66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6" name="Google Shape;10836;p66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7" name="Google Shape;10837;p66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8" name="Google Shape;10838;p66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9" name="Google Shape;10839;p66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0" name="Google Shape;10840;p66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841" name="Google Shape;10841;p66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10842" name="Google Shape;10842;p66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43" name="Google Shape;10843;p66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0844" name="Google Shape;10844;p66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10845" name="Google Shape;10845;p66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6" name="Google Shape;10846;p66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7" name="Google Shape;10847;p66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8" name="Google Shape;10848;p66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9" name="Google Shape;10849;p66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0" name="Google Shape;10850;p66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1" name="Google Shape;10851;p66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852" name="Google Shape;10852;p66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10853" name="Google Shape;10853;p66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4" name="Google Shape;10854;p66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5" name="Google Shape;10855;p66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6" name="Google Shape;10856;p66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7" name="Google Shape;10857;p66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8" name="Google Shape;10858;p66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9" name="Google Shape;10859;p66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860" name="Google Shape;10860;p66"/>
          <p:cNvGrpSpPr/>
          <p:nvPr/>
        </p:nvGrpSpPr>
        <p:grpSpPr>
          <a:xfrm>
            <a:off x="5936000" y="2405887"/>
            <a:ext cx="1248543" cy="1025319"/>
            <a:chOff x="5183758" y="1210600"/>
            <a:chExt cx="3605380" cy="2960783"/>
          </a:xfrm>
        </p:grpSpPr>
        <p:sp>
          <p:nvSpPr>
            <p:cNvPr id="10861" name="Google Shape;10861;p66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2" name="Google Shape;10862;p66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66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66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0865" name="Google Shape;10865;p66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10866" name="Google Shape;10866;p66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10867" name="Google Shape;10867;p66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10868" name="Google Shape;10868;p66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10869" name="Google Shape;10869;p66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70" name="Google Shape;10870;p66"/>
          <p:cNvGrpSpPr/>
          <p:nvPr/>
        </p:nvGrpSpPr>
        <p:grpSpPr>
          <a:xfrm>
            <a:off x="5793062" y="3544204"/>
            <a:ext cx="2664831" cy="843440"/>
            <a:chOff x="5916567" y="1099697"/>
            <a:chExt cx="2556683" cy="809211"/>
          </a:xfrm>
        </p:grpSpPr>
        <p:sp>
          <p:nvSpPr>
            <p:cNvPr id="10871" name="Google Shape;10871;p66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2" name="Google Shape;10872;p66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3" name="Google Shape;10873;p66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4" name="Google Shape;10874;p66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5" name="Google Shape;10875;p66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6" name="Google Shape;10876;p66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7" name="Google Shape;10877;p66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8" name="Google Shape;10878;p66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79" name="Google Shape;10879;p66"/>
          <p:cNvGrpSpPr/>
          <p:nvPr/>
        </p:nvGrpSpPr>
        <p:grpSpPr>
          <a:xfrm>
            <a:off x="5900602" y="1193063"/>
            <a:ext cx="1299851" cy="1023338"/>
            <a:chOff x="5900602" y="1193063"/>
            <a:chExt cx="1299851" cy="1023338"/>
          </a:xfrm>
        </p:grpSpPr>
        <p:grpSp>
          <p:nvGrpSpPr>
            <p:cNvPr id="10880" name="Google Shape;10880;p66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10881" name="Google Shape;10881;p66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10882" name="Google Shape;10882;p66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83" name="Google Shape;10883;p66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884" name="Google Shape;10884;p66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10885" name="Google Shape;10885;p66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0886" name="Google Shape;10886;p66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0887" name="Google Shape;10887;p66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10888" name="Google Shape;10888;p66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10889" name="Google Shape;10889;p66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90" name="Google Shape;10890;p66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891" name="Google Shape;10891;p66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10892" name="Google Shape;10892;p66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0893" name="Google Shape;10893;p66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0894" name="Google Shape;10894;p66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10895" name="Google Shape;10895;p66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10896" name="Google Shape;10896;p66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97" name="Google Shape;10897;p66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898" name="Google Shape;10898;p66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10899" name="Google Shape;10899;p66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0900" name="Google Shape;10900;p66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0901" name="Google Shape;10901;p66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10902" name="Google Shape;10902;p66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10903" name="Google Shape;10903;p66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04" name="Google Shape;10904;p66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905" name="Google Shape;10905;p66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10906" name="Google Shape;10906;p66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0907" name="Google Shape;10907;p66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10908" name="Google Shape;10908;p66"/>
          <p:cNvGrpSpPr/>
          <p:nvPr/>
        </p:nvGrpSpPr>
        <p:grpSpPr>
          <a:xfrm>
            <a:off x="7238484" y="1193208"/>
            <a:ext cx="1219413" cy="1051365"/>
            <a:chOff x="7287122" y="1165658"/>
            <a:chExt cx="1219413" cy="1051365"/>
          </a:xfrm>
        </p:grpSpPr>
        <p:grpSp>
          <p:nvGrpSpPr>
            <p:cNvPr id="10909" name="Google Shape;10909;p66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10910" name="Google Shape;10910;p66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911" name="Google Shape;10911;p66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10912" name="Google Shape;10912;p66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0913" name="Google Shape;10913;p66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0914" name="Google Shape;10914;p66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10915" name="Google Shape;10915;p66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916" name="Google Shape;10916;p66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10917" name="Google Shape;10917;p66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0918" name="Google Shape;10918;p66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0919" name="Google Shape;10919;p66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10920" name="Google Shape;10920;p66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921" name="Google Shape;10921;p66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10922" name="Google Shape;10922;p66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0923" name="Google Shape;10923;p66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0924" name="Google Shape;10924;p66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10925" name="Google Shape;10925;p66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926" name="Google Shape;10926;p66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10927" name="Google Shape;10927;p66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0928" name="Google Shape;10928;p66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09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33" name="Google Shape;10933;p67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...and our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sets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of editable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34" name="Google Shape;10934;p67"/>
          <p:cNvSpPr txBox="1">
            <a:spLocks noGrp="1"/>
          </p:cNvSpPr>
          <p:nvPr>
            <p:ph type="body" idx="4294967295"/>
          </p:nvPr>
        </p:nvSpPr>
        <p:spPr>
          <a:xfrm>
            <a:off x="828875" y="1610275"/>
            <a:ext cx="75258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</a:t>
            </a:r>
            <a: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icons without losing quality.</a:t>
            </a:r>
            <a:endParaRPr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</a:t>
            </a:r>
            <a:r>
              <a:rPr lang="en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stroke and fill color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; just select the icon and click on the</a:t>
            </a:r>
            <a: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paint bucket/pen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</a:t>
            </a:r>
            <a:endParaRPr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In Google Slides, you can also use </a:t>
            </a:r>
            <a:r>
              <a:rPr lang="en" dirty="0">
                <a:solidFill>
                  <a:srgbClr val="869FB2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</a:rPr>
              <a:t>Flaticon’s extension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allowing you to customize and add even more icons.</a:t>
            </a:r>
            <a:b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</a:br>
            <a:endParaRPr dirty="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935" name="Google Shape;10935;p67"/>
          <p:cNvGrpSpPr/>
          <p:nvPr/>
        </p:nvGrpSpPr>
        <p:grpSpPr>
          <a:xfrm>
            <a:off x="866243" y="2291587"/>
            <a:ext cx="415546" cy="355053"/>
            <a:chOff x="866243" y="2291587"/>
            <a:chExt cx="415546" cy="355053"/>
          </a:xfrm>
        </p:grpSpPr>
        <p:sp>
          <p:nvSpPr>
            <p:cNvPr id="10936" name="Google Shape;10936;p67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7" name="Google Shape;10937;p67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8" name="Google Shape;10938;p67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9" name="Google Shape;10939;p67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0" name="Google Shape;10940;p67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41" name="Google Shape;10941;p67"/>
          <p:cNvSpPr/>
          <p:nvPr/>
        </p:nvSpPr>
        <p:spPr>
          <a:xfrm>
            <a:off x="1411794" y="2287808"/>
            <a:ext cx="360356" cy="35883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942" name="Google Shape;10942;p67"/>
          <p:cNvGrpSpPr/>
          <p:nvPr/>
        </p:nvGrpSpPr>
        <p:grpSpPr>
          <a:xfrm>
            <a:off x="1958520" y="2302574"/>
            <a:ext cx="359213" cy="327807"/>
            <a:chOff x="1958520" y="2302574"/>
            <a:chExt cx="359213" cy="327807"/>
          </a:xfrm>
        </p:grpSpPr>
        <p:sp>
          <p:nvSpPr>
            <p:cNvPr id="10943" name="Google Shape;10943;p67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67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67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46" name="Google Shape;10946;p67"/>
          <p:cNvGrpSpPr/>
          <p:nvPr/>
        </p:nvGrpSpPr>
        <p:grpSpPr>
          <a:xfrm>
            <a:off x="2579882" y="2287427"/>
            <a:ext cx="207582" cy="359594"/>
            <a:chOff x="2656082" y="2287427"/>
            <a:chExt cx="207582" cy="359594"/>
          </a:xfrm>
        </p:grpSpPr>
        <p:sp>
          <p:nvSpPr>
            <p:cNvPr id="10947" name="Google Shape;10947;p67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67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67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67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51" name="Google Shape;10951;p67"/>
          <p:cNvGrpSpPr/>
          <p:nvPr/>
        </p:nvGrpSpPr>
        <p:grpSpPr>
          <a:xfrm>
            <a:off x="3049653" y="2321468"/>
            <a:ext cx="362991" cy="290018"/>
            <a:chOff x="3049653" y="2321468"/>
            <a:chExt cx="362991" cy="290018"/>
          </a:xfrm>
        </p:grpSpPr>
        <p:sp>
          <p:nvSpPr>
            <p:cNvPr id="10952" name="Google Shape;10952;p67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67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4" name="Google Shape;10954;p67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5" name="Google Shape;10955;p67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56" name="Google Shape;10956;p67"/>
          <p:cNvGrpSpPr/>
          <p:nvPr/>
        </p:nvGrpSpPr>
        <p:grpSpPr>
          <a:xfrm>
            <a:off x="3564243" y="2289904"/>
            <a:ext cx="422342" cy="355243"/>
            <a:chOff x="3564243" y="2289904"/>
            <a:chExt cx="422342" cy="355243"/>
          </a:xfrm>
        </p:grpSpPr>
        <p:sp>
          <p:nvSpPr>
            <p:cNvPr id="10957" name="Google Shape;10957;p67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67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67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67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67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62" name="Google Shape;10962;p67"/>
          <p:cNvSpPr/>
          <p:nvPr/>
        </p:nvSpPr>
        <p:spPr>
          <a:xfrm>
            <a:off x="4143835" y="2288189"/>
            <a:ext cx="357688" cy="357339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963" name="Google Shape;10963;p67"/>
          <p:cNvGrpSpPr/>
          <p:nvPr/>
        </p:nvGrpSpPr>
        <p:grpSpPr>
          <a:xfrm>
            <a:off x="4687894" y="2289713"/>
            <a:ext cx="359594" cy="353909"/>
            <a:chOff x="4687894" y="2289713"/>
            <a:chExt cx="359594" cy="353909"/>
          </a:xfrm>
        </p:grpSpPr>
        <p:sp>
          <p:nvSpPr>
            <p:cNvPr id="10964" name="Google Shape;10964;p67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67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6" name="Google Shape;10966;p67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67" name="Google Shape;10967;p67"/>
          <p:cNvSpPr/>
          <p:nvPr/>
        </p:nvSpPr>
        <p:spPr>
          <a:xfrm>
            <a:off x="5234620" y="2287078"/>
            <a:ext cx="358832" cy="359562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968" name="Google Shape;10968;p67"/>
          <p:cNvGrpSpPr/>
          <p:nvPr/>
        </p:nvGrpSpPr>
        <p:grpSpPr>
          <a:xfrm>
            <a:off x="6372624" y="2308227"/>
            <a:ext cx="263567" cy="317614"/>
            <a:chOff x="6421399" y="2308227"/>
            <a:chExt cx="263567" cy="317614"/>
          </a:xfrm>
        </p:grpSpPr>
        <p:sp>
          <p:nvSpPr>
            <p:cNvPr id="10969" name="Google Shape;10969;p67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0" name="Google Shape;10970;p67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1" name="Google Shape;10971;p67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2" name="Google Shape;10972;p67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73" name="Google Shape;10973;p67"/>
          <p:cNvGrpSpPr/>
          <p:nvPr/>
        </p:nvGrpSpPr>
        <p:grpSpPr>
          <a:xfrm>
            <a:off x="6870193" y="2295620"/>
            <a:ext cx="360356" cy="343462"/>
            <a:chOff x="6870193" y="2295620"/>
            <a:chExt cx="360356" cy="343462"/>
          </a:xfrm>
        </p:grpSpPr>
        <p:sp>
          <p:nvSpPr>
            <p:cNvPr id="10974" name="Google Shape;10974;p67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5" name="Google Shape;10975;p67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76" name="Google Shape;10976;p67"/>
          <p:cNvGrpSpPr/>
          <p:nvPr/>
        </p:nvGrpSpPr>
        <p:grpSpPr>
          <a:xfrm>
            <a:off x="7441465" y="2302860"/>
            <a:ext cx="342192" cy="327140"/>
            <a:chOff x="7441465" y="2302860"/>
            <a:chExt cx="342192" cy="327140"/>
          </a:xfrm>
        </p:grpSpPr>
        <p:sp>
          <p:nvSpPr>
            <p:cNvPr id="10977" name="Google Shape;10977;p67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8" name="Google Shape;10978;p67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79" name="Google Shape;10979;p67"/>
          <p:cNvGrpSpPr/>
          <p:nvPr/>
        </p:nvGrpSpPr>
        <p:grpSpPr>
          <a:xfrm>
            <a:off x="7989683" y="2350207"/>
            <a:ext cx="332761" cy="234066"/>
            <a:chOff x="7989683" y="2350207"/>
            <a:chExt cx="332761" cy="234066"/>
          </a:xfrm>
        </p:grpSpPr>
        <p:sp>
          <p:nvSpPr>
            <p:cNvPr id="10980" name="Google Shape;10980;p67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1" name="Google Shape;10981;p67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2" name="Google Shape;10982;p67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3" name="Google Shape;10983;p67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4" name="Google Shape;10984;p67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5" name="Google Shape;10985;p67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86" name="Google Shape;10986;p67"/>
          <p:cNvGrpSpPr/>
          <p:nvPr/>
        </p:nvGrpSpPr>
        <p:grpSpPr>
          <a:xfrm>
            <a:off x="5823294" y="2309751"/>
            <a:ext cx="315327" cy="314978"/>
            <a:chOff x="5823294" y="2309751"/>
            <a:chExt cx="315327" cy="314978"/>
          </a:xfrm>
        </p:grpSpPr>
        <p:sp>
          <p:nvSpPr>
            <p:cNvPr id="10987" name="Google Shape;10987;p67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8" name="Google Shape;10988;p67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9" name="Google Shape;10989;p67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0" name="Google Shape;10990;p67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1" name="Google Shape;10991;p67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2" name="Google Shape;10992;p67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10993;p67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4" name="Google Shape;10994;p67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5" name="Google Shape;10995;p67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6" name="Google Shape;10996;p67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7" name="Google Shape;10997;p67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8" name="Google Shape;10998;p67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10999;p67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0" name="Google Shape;11000;p67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1" name="Google Shape;11001;p67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2" name="Google Shape;11002;p67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3" name="Google Shape;11003;p67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04" name="Google Shape;11004;p67"/>
          <p:cNvGrpSpPr/>
          <p:nvPr/>
        </p:nvGrpSpPr>
        <p:grpSpPr>
          <a:xfrm>
            <a:off x="2497275" y="2744159"/>
            <a:ext cx="370930" cy="370549"/>
            <a:chOff x="2497275" y="2744159"/>
            <a:chExt cx="370930" cy="370549"/>
          </a:xfrm>
        </p:grpSpPr>
        <p:sp>
          <p:nvSpPr>
            <p:cNvPr id="11005" name="Google Shape;11005;p67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6" name="Google Shape;11006;p67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7" name="Google Shape;11007;p67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8" name="Google Shape;11008;p67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9" name="Google Shape;11009;p67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0" name="Google Shape;11010;p67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11" name="Google Shape;11011;p67"/>
          <p:cNvGrpSpPr/>
          <p:nvPr/>
        </p:nvGrpSpPr>
        <p:grpSpPr>
          <a:xfrm>
            <a:off x="860940" y="2746477"/>
            <a:ext cx="371883" cy="365691"/>
            <a:chOff x="860940" y="2746477"/>
            <a:chExt cx="371883" cy="365691"/>
          </a:xfrm>
        </p:grpSpPr>
        <p:sp>
          <p:nvSpPr>
            <p:cNvPr id="11012" name="Google Shape;11012;p67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3" name="Google Shape;11013;p67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4" name="Google Shape;11014;p67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5" name="Google Shape;11015;p67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11016;p67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17" name="Google Shape;11017;p67"/>
          <p:cNvGrpSpPr/>
          <p:nvPr/>
        </p:nvGrpSpPr>
        <p:grpSpPr>
          <a:xfrm>
            <a:off x="1493849" y="2775533"/>
            <a:ext cx="283985" cy="341080"/>
            <a:chOff x="1493849" y="2775533"/>
            <a:chExt cx="283985" cy="341080"/>
          </a:xfrm>
        </p:grpSpPr>
        <p:sp>
          <p:nvSpPr>
            <p:cNvPr id="11018" name="Google Shape;11018;p67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9" name="Google Shape;11019;p67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20" name="Google Shape;11020;p67"/>
          <p:cNvGrpSpPr/>
          <p:nvPr/>
        </p:nvGrpSpPr>
        <p:grpSpPr>
          <a:xfrm>
            <a:off x="1952836" y="2774422"/>
            <a:ext cx="372835" cy="342573"/>
            <a:chOff x="1952836" y="2774422"/>
            <a:chExt cx="372835" cy="342573"/>
          </a:xfrm>
        </p:grpSpPr>
        <p:sp>
          <p:nvSpPr>
            <p:cNvPr id="11021" name="Google Shape;11021;p67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2" name="Google Shape;11022;p67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11023;p67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24" name="Google Shape;11024;p67"/>
          <p:cNvGrpSpPr/>
          <p:nvPr/>
        </p:nvGrpSpPr>
        <p:grpSpPr>
          <a:xfrm>
            <a:off x="3079916" y="2744477"/>
            <a:ext cx="332729" cy="372518"/>
            <a:chOff x="3079916" y="2744477"/>
            <a:chExt cx="332729" cy="372518"/>
          </a:xfrm>
        </p:grpSpPr>
        <p:sp>
          <p:nvSpPr>
            <p:cNvPr id="11025" name="Google Shape;11025;p67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6" name="Google Shape;11026;p67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7" name="Google Shape;11027;p67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28" name="Google Shape;11028;p67"/>
          <p:cNvGrpSpPr/>
          <p:nvPr/>
        </p:nvGrpSpPr>
        <p:grpSpPr>
          <a:xfrm>
            <a:off x="3620576" y="2745525"/>
            <a:ext cx="336889" cy="355592"/>
            <a:chOff x="3620576" y="2745525"/>
            <a:chExt cx="336889" cy="355592"/>
          </a:xfrm>
        </p:grpSpPr>
        <p:sp>
          <p:nvSpPr>
            <p:cNvPr id="11029" name="Google Shape;11029;p67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0" name="Google Shape;11030;p67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31" name="Google Shape;11031;p67"/>
          <p:cNvGrpSpPr/>
          <p:nvPr/>
        </p:nvGrpSpPr>
        <p:grpSpPr>
          <a:xfrm>
            <a:off x="4126815" y="2760704"/>
            <a:ext cx="380393" cy="363118"/>
            <a:chOff x="4126815" y="2760704"/>
            <a:chExt cx="380393" cy="363118"/>
          </a:xfrm>
        </p:grpSpPr>
        <p:sp>
          <p:nvSpPr>
            <p:cNvPr id="11032" name="Google Shape;11032;p67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3" name="Google Shape;11033;p67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4" name="Google Shape;11034;p67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5" name="Google Shape;11035;p67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36" name="Google Shape;11036;p67"/>
          <p:cNvGrpSpPr/>
          <p:nvPr/>
        </p:nvGrpSpPr>
        <p:grpSpPr>
          <a:xfrm>
            <a:off x="4675986" y="2745684"/>
            <a:ext cx="381346" cy="368644"/>
            <a:chOff x="4675986" y="2745684"/>
            <a:chExt cx="381346" cy="368644"/>
          </a:xfrm>
        </p:grpSpPr>
        <p:sp>
          <p:nvSpPr>
            <p:cNvPr id="11037" name="Google Shape;11037;p67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8" name="Google Shape;11038;p67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39" name="Google Shape;11039;p67"/>
          <p:cNvGrpSpPr/>
          <p:nvPr/>
        </p:nvGrpSpPr>
        <p:grpSpPr>
          <a:xfrm>
            <a:off x="5220616" y="2791061"/>
            <a:ext cx="373185" cy="302466"/>
            <a:chOff x="5220616" y="2791061"/>
            <a:chExt cx="373185" cy="302466"/>
          </a:xfrm>
        </p:grpSpPr>
        <p:sp>
          <p:nvSpPr>
            <p:cNvPr id="11040" name="Google Shape;11040;p67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11041;p67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2" name="Google Shape;11042;p67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3" name="Google Shape;11043;p67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4" name="Google Shape;11044;p67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5" name="Google Shape;11045;p67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6" name="Google Shape;11046;p67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7" name="Google Shape;11047;p67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8" name="Google Shape;11048;p67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9" name="Google Shape;11049;p67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0" name="Google Shape;11050;p67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1" name="Google Shape;11051;p67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67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3" name="Google Shape;11053;p67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4" name="Google Shape;11054;p67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5" name="Google Shape;11055;p67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6" name="Google Shape;11056;p67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7" name="Google Shape;11057;p67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58" name="Google Shape;11058;p67"/>
          <p:cNvGrpSpPr/>
          <p:nvPr/>
        </p:nvGrpSpPr>
        <p:grpSpPr>
          <a:xfrm>
            <a:off x="5788661" y="2772517"/>
            <a:ext cx="284366" cy="344097"/>
            <a:chOff x="5864861" y="2772517"/>
            <a:chExt cx="284366" cy="344097"/>
          </a:xfrm>
        </p:grpSpPr>
        <p:sp>
          <p:nvSpPr>
            <p:cNvPr id="11059" name="Google Shape;11059;p67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0" name="Google Shape;11060;p67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1" name="Google Shape;11061;p67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2" name="Google Shape;11062;p67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3" name="Google Shape;11063;p67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4" name="Google Shape;11064;p67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065" name="Google Shape;11065;p67"/>
          <p:cNvSpPr/>
          <p:nvPr/>
        </p:nvSpPr>
        <p:spPr>
          <a:xfrm>
            <a:off x="6340868" y="2770643"/>
            <a:ext cx="343335" cy="343303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066" name="Google Shape;11066;p67"/>
          <p:cNvGrpSpPr/>
          <p:nvPr/>
        </p:nvGrpSpPr>
        <p:grpSpPr>
          <a:xfrm>
            <a:off x="6974158" y="2789537"/>
            <a:ext cx="255247" cy="327458"/>
            <a:chOff x="6974158" y="2789537"/>
            <a:chExt cx="255247" cy="327458"/>
          </a:xfrm>
        </p:grpSpPr>
        <p:sp>
          <p:nvSpPr>
            <p:cNvPr id="11067" name="Google Shape;11067;p67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8" name="Google Shape;11068;p67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9" name="Google Shape;11069;p67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0" name="Google Shape;11070;p67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1" name="Google Shape;11071;p67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2" name="Google Shape;11072;p67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73" name="Google Shape;11073;p67"/>
          <p:cNvGrpSpPr/>
          <p:nvPr/>
        </p:nvGrpSpPr>
        <p:grpSpPr>
          <a:xfrm>
            <a:off x="7530697" y="2790299"/>
            <a:ext cx="244291" cy="326314"/>
            <a:chOff x="7530697" y="2790299"/>
            <a:chExt cx="244291" cy="326314"/>
          </a:xfrm>
        </p:grpSpPr>
        <p:sp>
          <p:nvSpPr>
            <p:cNvPr id="11074" name="Google Shape;11074;p67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5" name="Google Shape;11075;p67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6" name="Google Shape;11076;p67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7" name="Google Shape;11077;p67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8" name="Google Shape;11078;p67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9" name="Google Shape;11079;p67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80" name="Google Shape;11080;p67"/>
          <p:cNvGrpSpPr/>
          <p:nvPr/>
        </p:nvGrpSpPr>
        <p:grpSpPr>
          <a:xfrm>
            <a:off x="7988191" y="2832248"/>
            <a:ext cx="332348" cy="283985"/>
            <a:chOff x="7988191" y="2832248"/>
            <a:chExt cx="332348" cy="283985"/>
          </a:xfrm>
        </p:grpSpPr>
        <p:sp>
          <p:nvSpPr>
            <p:cNvPr id="11081" name="Google Shape;11081;p67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2" name="Google Shape;11082;p67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3" name="Google Shape;11083;p67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084" name="Google Shape;11084;p67"/>
          <p:cNvSpPr/>
          <p:nvPr/>
        </p:nvSpPr>
        <p:spPr>
          <a:xfrm>
            <a:off x="2498418" y="3245126"/>
            <a:ext cx="365627" cy="292273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085" name="Google Shape;11085;p67"/>
          <p:cNvGrpSpPr/>
          <p:nvPr/>
        </p:nvGrpSpPr>
        <p:grpSpPr>
          <a:xfrm>
            <a:off x="3588440" y="3258368"/>
            <a:ext cx="364484" cy="262423"/>
            <a:chOff x="3588440" y="3258368"/>
            <a:chExt cx="364484" cy="262423"/>
          </a:xfrm>
        </p:grpSpPr>
        <p:sp>
          <p:nvSpPr>
            <p:cNvPr id="11086" name="Google Shape;11086;p67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7" name="Google Shape;11087;p67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8" name="Google Shape;11088;p67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9" name="Google Shape;11089;p67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0" name="Google Shape;11090;p67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1" name="Google Shape;11091;p67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092" name="Google Shape;11092;p67"/>
          <p:cNvSpPr/>
          <p:nvPr/>
        </p:nvSpPr>
        <p:spPr>
          <a:xfrm>
            <a:off x="5263326" y="3229852"/>
            <a:ext cx="323298" cy="32078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093" name="Google Shape;11093;p67"/>
          <p:cNvGrpSpPr/>
          <p:nvPr/>
        </p:nvGrpSpPr>
        <p:grpSpPr>
          <a:xfrm>
            <a:off x="5765817" y="3227724"/>
            <a:ext cx="364865" cy="324822"/>
            <a:chOff x="5765817" y="3227724"/>
            <a:chExt cx="364865" cy="324822"/>
          </a:xfrm>
        </p:grpSpPr>
        <p:sp>
          <p:nvSpPr>
            <p:cNvPr id="11094" name="Google Shape;11094;p67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5" name="Google Shape;11095;p67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6" name="Google Shape;11096;p67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97" name="Google Shape;11097;p67"/>
          <p:cNvGrpSpPr/>
          <p:nvPr/>
        </p:nvGrpSpPr>
        <p:grpSpPr>
          <a:xfrm>
            <a:off x="6228583" y="3237664"/>
            <a:ext cx="446539" cy="303895"/>
            <a:chOff x="6228583" y="3237664"/>
            <a:chExt cx="446539" cy="303895"/>
          </a:xfrm>
        </p:grpSpPr>
        <p:sp>
          <p:nvSpPr>
            <p:cNvPr id="11098" name="Google Shape;11098;p67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9" name="Google Shape;11099;p67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0" name="Google Shape;11100;p67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1" name="Google Shape;11101;p67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2" name="Google Shape;11102;p67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3" name="Google Shape;11103;p67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4" name="Google Shape;11104;p67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5" name="Google Shape;11105;p67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6" name="Google Shape;11106;p67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7" name="Google Shape;11107;p67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8" name="Google Shape;11108;p67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9" name="Google Shape;11109;p67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0" name="Google Shape;11110;p67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1" name="Google Shape;11111;p67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2" name="Google Shape;11112;p67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3" name="Google Shape;11113;p67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4" name="Google Shape;11114;p67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15" name="Google Shape;11115;p67"/>
          <p:cNvGrpSpPr/>
          <p:nvPr/>
        </p:nvGrpSpPr>
        <p:grpSpPr>
          <a:xfrm>
            <a:off x="865862" y="3207306"/>
            <a:ext cx="364484" cy="364897"/>
            <a:chOff x="865862" y="3207306"/>
            <a:chExt cx="364484" cy="364897"/>
          </a:xfrm>
        </p:grpSpPr>
        <p:sp>
          <p:nvSpPr>
            <p:cNvPr id="11116" name="Google Shape;11116;p67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7" name="Google Shape;11117;p67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8" name="Google Shape;11118;p67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9" name="Google Shape;11119;p67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0" name="Google Shape;11120;p67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1" name="Google Shape;11121;p67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2" name="Google Shape;11122;p67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3" name="Google Shape;11123;p67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4" name="Google Shape;11124;p67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5" name="Google Shape;11125;p67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6" name="Google Shape;11126;p67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7" name="Google Shape;11127;p67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8" name="Google Shape;11128;p67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9" name="Google Shape;11129;p67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30" name="Google Shape;11130;p67"/>
          <p:cNvGrpSpPr/>
          <p:nvPr/>
        </p:nvGrpSpPr>
        <p:grpSpPr>
          <a:xfrm>
            <a:off x="1404617" y="3226962"/>
            <a:ext cx="370168" cy="325965"/>
            <a:chOff x="1404617" y="3226962"/>
            <a:chExt cx="370168" cy="325965"/>
          </a:xfrm>
        </p:grpSpPr>
        <p:sp>
          <p:nvSpPr>
            <p:cNvPr id="11131" name="Google Shape;11131;p67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2" name="Google Shape;11132;p67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3" name="Google Shape;11133;p67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4" name="Google Shape;11134;p67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5" name="Google Shape;11135;p67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6" name="Google Shape;11136;p67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7" name="Google Shape;11137;p67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8" name="Google Shape;11138;p67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9" name="Google Shape;11139;p67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40" name="Google Shape;11140;p67"/>
          <p:cNvGrpSpPr/>
          <p:nvPr/>
        </p:nvGrpSpPr>
        <p:grpSpPr>
          <a:xfrm>
            <a:off x="1954741" y="3212419"/>
            <a:ext cx="366389" cy="354481"/>
            <a:chOff x="1954741" y="3212419"/>
            <a:chExt cx="366389" cy="354481"/>
          </a:xfrm>
        </p:grpSpPr>
        <p:sp>
          <p:nvSpPr>
            <p:cNvPr id="11141" name="Google Shape;11141;p67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2" name="Google Shape;11142;p67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3" name="Google Shape;11143;p67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4" name="Google Shape;11144;p67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5" name="Google Shape;11145;p67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6" name="Google Shape;11146;p67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7" name="Google Shape;11147;p67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48" name="Google Shape;11148;p67"/>
          <p:cNvGrpSpPr/>
          <p:nvPr/>
        </p:nvGrpSpPr>
        <p:grpSpPr>
          <a:xfrm>
            <a:off x="3043239" y="3215626"/>
            <a:ext cx="366008" cy="348670"/>
            <a:chOff x="3043239" y="3215626"/>
            <a:chExt cx="366008" cy="348670"/>
          </a:xfrm>
        </p:grpSpPr>
        <p:sp>
          <p:nvSpPr>
            <p:cNvPr id="11149" name="Google Shape;11149;p67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0" name="Google Shape;11150;p67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51" name="Google Shape;11151;p67"/>
          <p:cNvGrpSpPr/>
          <p:nvPr/>
        </p:nvGrpSpPr>
        <p:grpSpPr>
          <a:xfrm>
            <a:off x="4218333" y="3184982"/>
            <a:ext cx="209107" cy="383442"/>
            <a:chOff x="4218333" y="3184982"/>
            <a:chExt cx="209107" cy="383442"/>
          </a:xfrm>
        </p:grpSpPr>
        <p:sp>
          <p:nvSpPr>
            <p:cNvPr id="11152" name="Google Shape;11152;p67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3" name="Google Shape;11153;p67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54" name="Google Shape;11154;p67"/>
          <p:cNvSpPr/>
          <p:nvPr/>
        </p:nvSpPr>
        <p:spPr>
          <a:xfrm>
            <a:off x="4816819" y="3186157"/>
            <a:ext cx="83230" cy="379536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155" name="Google Shape;11155;p67"/>
          <p:cNvGrpSpPr/>
          <p:nvPr/>
        </p:nvGrpSpPr>
        <p:grpSpPr>
          <a:xfrm>
            <a:off x="6896644" y="3216007"/>
            <a:ext cx="322917" cy="347876"/>
            <a:chOff x="6896644" y="3216007"/>
            <a:chExt cx="322917" cy="347876"/>
          </a:xfrm>
        </p:grpSpPr>
        <p:sp>
          <p:nvSpPr>
            <p:cNvPr id="11156" name="Google Shape;11156;p67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7" name="Google Shape;11157;p67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8" name="Google Shape;11158;p67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9" name="Google Shape;11159;p67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0" name="Google Shape;11160;p67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1" name="Google Shape;11161;p67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2" name="Google Shape;11162;p67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63" name="Google Shape;11163;p67"/>
          <p:cNvGrpSpPr/>
          <p:nvPr/>
        </p:nvGrpSpPr>
        <p:grpSpPr>
          <a:xfrm>
            <a:off x="7429366" y="3223183"/>
            <a:ext cx="334634" cy="333904"/>
            <a:chOff x="7429366" y="3223183"/>
            <a:chExt cx="334634" cy="333904"/>
          </a:xfrm>
        </p:grpSpPr>
        <p:sp>
          <p:nvSpPr>
            <p:cNvPr id="11164" name="Google Shape;11164;p67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5" name="Google Shape;11165;p67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66" name="Google Shape;11166;p67"/>
          <p:cNvSpPr/>
          <p:nvPr/>
        </p:nvSpPr>
        <p:spPr>
          <a:xfrm>
            <a:off x="8079296" y="3207306"/>
            <a:ext cx="229906" cy="364135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167" name="Google Shape;11167;p67"/>
          <p:cNvGrpSpPr/>
          <p:nvPr/>
        </p:nvGrpSpPr>
        <p:grpSpPr>
          <a:xfrm>
            <a:off x="5216456" y="3725484"/>
            <a:ext cx="356196" cy="265631"/>
            <a:chOff x="5216456" y="3725484"/>
            <a:chExt cx="356196" cy="265631"/>
          </a:xfrm>
        </p:grpSpPr>
        <p:sp>
          <p:nvSpPr>
            <p:cNvPr id="11168" name="Google Shape;11168;p67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9" name="Google Shape;11169;p67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70" name="Google Shape;11170;p67"/>
          <p:cNvGrpSpPr/>
          <p:nvPr/>
        </p:nvGrpSpPr>
        <p:grpSpPr>
          <a:xfrm>
            <a:off x="6849393" y="3733994"/>
            <a:ext cx="355053" cy="248038"/>
            <a:chOff x="6849393" y="3733994"/>
            <a:chExt cx="355053" cy="248038"/>
          </a:xfrm>
        </p:grpSpPr>
        <p:sp>
          <p:nvSpPr>
            <p:cNvPr id="11171" name="Google Shape;11171;p67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2" name="Google Shape;11172;p67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3" name="Google Shape;11173;p67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4" name="Google Shape;11174;p67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5" name="Google Shape;11175;p67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76" name="Google Shape;11176;p67"/>
          <p:cNvGrpSpPr/>
          <p:nvPr/>
        </p:nvGrpSpPr>
        <p:grpSpPr>
          <a:xfrm>
            <a:off x="7918997" y="3714687"/>
            <a:ext cx="392111" cy="280206"/>
            <a:chOff x="7918997" y="3714687"/>
            <a:chExt cx="392111" cy="280206"/>
          </a:xfrm>
        </p:grpSpPr>
        <p:sp>
          <p:nvSpPr>
            <p:cNvPr id="11177" name="Google Shape;11177;p67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8" name="Google Shape;11178;p67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9" name="Google Shape;11179;p67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0" name="Google Shape;11180;p67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1" name="Google Shape;11181;p67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82" name="Google Shape;11182;p67"/>
          <p:cNvSpPr/>
          <p:nvPr/>
        </p:nvSpPr>
        <p:spPr>
          <a:xfrm>
            <a:off x="867354" y="3694364"/>
            <a:ext cx="355434" cy="326981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183" name="Google Shape;11183;p67"/>
          <p:cNvGrpSpPr/>
          <p:nvPr/>
        </p:nvGrpSpPr>
        <p:grpSpPr>
          <a:xfrm>
            <a:off x="1408777" y="3680964"/>
            <a:ext cx="357720" cy="355148"/>
            <a:chOff x="1408777" y="3680964"/>
            <a:chExt cx="357720" cy="355148"/>
          </a:xfrm>
        </p:grpSpPr>
        <p:sp>
          <p:nvSpPr>
            <p:cNvPr id="11184" name="Google Shape;11184;p67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5" name="Google Shape;11185;p67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6" name="Google Shape;11186;p67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7" name="Google Shape;11187;p67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8" name="Google Shape;11188;p67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89" name="Google Shape;11189;p67"/>
          <p:cNvGrpSpPr/>
          <p:nvPr/>
        </p:nvGrpSpPr>
        <p:grpSpPr>
          <a:xfrm>
            <a:off x="1952836" y="3680964"/>
            <a:ext cx="357720" cy="355148"/>
            <a:chOff x="1952836" y="3680964"/>
            <a:chExt cx="357720" cy="355148"/>
          </a:xfrm>
        </p:grpSpPr>
        <p:sp>
          <p:nvSpPr>
            <p:cNvPr id="11190" name="Google Shape;11190;p67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1" name="Google Shape;11191;p67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2" name="Google Shape;11192;p67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3" name="Google Shape;11193;p67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4" name="Google Shape;11194;p67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95" name="Google Shape;11195;p67"/>
          <p:cNvGrpSpPr/>
          <p:nvPr/>
        </p:nvGrpSpPr>
        <p:grpSpPr>
          <a:xfrm>
            <a:off x="2496894" y="3680964"/>
            <a:ext cx="357720" cy="355148"/>
            <a:chOff x="2496894" y="3680964"/>
            <a:chExt cx="357720" cy="355148"/>
          </a:xfrm>
        </p:grpSpPr>
        <p:sp>
          <p:nvSpPr>
            <p:cNvPr id="11196" name="Google Shape;11196;p67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7" name="Google Shape;11197;p67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8" name="Google Shape;11198;p67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9" name="Google Shape;11199;p67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0" name="Google Shape;11200;p67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01" name="Google Shape;11201;p67"/>
          <p:cNvGrpSpPr/>
          <p:nvPr/>
        </p:nvGrpSpPr>
        <p:grpSpPr>
          <a:xfrm>
            <a:off x="3040984" y="3681059"/>
            <a:ext cx="356164" cy="355815"/>
            <a:chOff x="3040984" y="3681059"/>
            <a:chExt cx="356164" cy="355815"/>
          </a:xfrm>
        </p:grpSpPr>
        <p:sp>
          <p:nvSpPr>
            <p:cNvPr id="11202" name="Google Shape;11202;p67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3" name="Google Shape;11203;p67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4" name="Google Shape;11204;p67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05" name="Google Shape;11205;p67"/>
          <p:cNvGrpSpPr/>
          <p:nvPr/>
        </p:nvGrpSpPr>
        <p:grpSpPr>
          <a:xfrm>
            <a:off x="3584280" y="3699191"/>
            <a:ext cx="358069" cy="317995"/>
            <a:chOff x="3584280" y="3699191"/>
            <a:chExt cx="358069" cy="317995"/>
          </a:xfrm>
        </p:grpSpPr>
        <p:sp>
          <p:nvSpPr>
            <p:cNvPr id="11206" name="Google Shape;11206;p67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7" name="Google Shape;11207;p67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8" name="Google Shape;11208;p67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9" name="Google Shape;11209;p67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10" name="Google Shape;11210;p67"/>
          <p:cNvGrpSpPr/>
          <p:nvPr/>
        </p:nvGrpSpPr>
        <p:grpSpPr>
          <a:xfrm>
            <a:off x="4129482" y="3681059"/>
            <a:ext cx="355402" cy="354291"/>
            <a:chOff x="4129482" y="3681059"/>
            <a:chExt cx="355402" cy="354291"/>
          </a:xfrm>
        </p:grpSpPr>
        <p:sp>
          <p:nvSpPr>
            <p:cNvPr id="11211" name="Google Shape;11211;p67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2" name="Google Shape;11212;p67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3" name="Google Shape;11213;p67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4" name="Google Shape;11214;p67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15" name="Google Shape;11215;p67"/>
          <p:cNvGrpSpPr/>
          <p:nvPr/>
        </p:nvGrpSpPr>
        <p:grpSpPr>
          <a:xfrm>
            <a:off x="4673540" y="3680297"/>
            <a:ext cx="355434" cy="355815"/>
            <a:chOff x="4673540" y="3680297"/>
            <a:chExt cx="355434" cy="355815"/>
          </a:xfrm>
        </p:grpSpPr>
        <p:sp>
          <p:nvSpPr>
            <p:cNvPr id="11216" name="Google Shape;11216;p67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7" name="Google Shape;11217;p67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8" name="Google Shape;11218;p67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19" name="Google Shape;11219;p67"/>
          <p:cNvGrpSpPr/>
          <p:nvPr/>
        </p:nvGrpSpPr>
        <p:grpSpPr>
          <a:xfrm>
            <a:off x="5779408" y="3699191"/>
            <a:ext cx="317645" cy="318757"/>
            <a:chOff x="5779408" y="3699191"/>
            <a:chExt cx="317645" cy="318757"/>
          </a:xfrm>
        </p:grpSpPr>
        <p:sp>
          <p:nvSpPr>
            <p:cNvPr id="11220" name="Google Shape;11220;p67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1" name="Google Shape;11221;p67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22" name="Google Shape;11222;p67"/>
          <p:cNvSpPr/>
          <p:nvPr/>
        </p:nvSpPr>
        <p:spPr>
          <a:xfrm>
            <a:off x="6304573" y="3694459"/>
            <a:ext cx="356196" cy="32841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223" name="Google Shape;11223;p67"/>
          <p:cNvGrpSpPr/>
          <p:nvPr/>
        </p:nvGrpSpPr>
        <p:grpSpPr>
          <a:xfrm>
            <a:off x="7390435" y="3680868"/>
            <a:ext cx="372073" cy="355243"/>
            <a:chOff x="7390435" y="3680868"/>
            <a:chExt cx="372073" cy="355243"/>
          </a:xfrm>
        </p:grpSpPr>
        <p:sp>
          <p:nvSpPr>
            <p:cNvPr id="11224" name="Google Shape;11224;p67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5" name="Google Shape;11225;p67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6" name="Google Shape;11226;p67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7" name="Google Shape;11227;p67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8" name="Google Shape;11228;p67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9" name="Google Shape;11229;p67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30" name="Google Shape;11230;p67"/>
          <p:cNvGrpSpPr/>
          <p:nvPr/>
        </p:nvGrpSpPr>
        <p:grpSpPr>
          <a:xfrm>
            <a:off x="1421638" y="4125629"/>
            <a:ext cx="374709" cy="374010"/>
            <a:chOff x="1421638" y="4125629"/>
            <a:chExt cx="374709" cy="374010"/>
          </a:xfrm>
        </p:grpSpPr>
        <p:sp>
          <p:nvSpPr>
            <p:cNvPr id="11231" name="Google Shape;11231;p67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2" name="Google Shape;11232;p67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33" name="Google Shape;11233;p67"/>
          <p:cNvGrpSpPr/>
          <p:nvPr/>
        </p:nvGrpSpPr>
        <p:grpSpPr>
          <a:xfrm>
            <a:off x="1973254" y="4156304"/>
            <a:ext cx="357720" cy="342192"/>
            <a:chOff x="1973254" y="4156304"/>
            <a:chExt cx="357720" cy="342192"/>
          </a:xfrm>
        </p:grpSpPr>
        <p:sp>
          <p:nvSpPr>
            <p:cNvPr id="11234" name="Google Shape;11234;p67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5" name="Google Shape;11235;p67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6" name="Google Shape;11236;p67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7" name="Google Shape;11237;p67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8" name="Google Shape;11238;p67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9" name="Google Shape;11239;p67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40" name="Google Shape;11240;p67"/>
          <p:cNvGrpSpPr/>
          <p:nvPr/>
        </p:nvGrpSpPr>
        <p:grpSpPr>
          <a:xfrm>
            <a:off x="2523759" y="4135505"/>
            <a:ext cx="341049" cy="340318"/>
            <a:chOff x="2523759" y="4135505"/>
            <a:chExt cx="341049" cy="340318"/>
          </a:xfrm>
        </p:grpSpPr>
        <p:sp>
          <p:nvSpPr>
            <p:cNvPr id="11241" name="Google Shape;11241;p67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2" name="Google Shape;11242;p67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43" name="Google Shape;11243;p67"/>
          <p:cNvGrpSpPr/>
          <p:nvPr/>
        </p:nvGrpSpPr>
        <p:grpSpPr>
          <a:xfrm>
            <a:off x="3040603" y="4130360"/>
            <a:ext cx="392079" cy="350353"/>
            <a:chOff x="3040603" y="4130360"/>
            <a:chExt cx="392079" cy="350353"/>
          </a:xfrm>
        </p:grpSpPr>
        <p:sp>
          <p:nvSpPr>
            <p:cNvPr id="11244" name="Google Shape;11244;p67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5" name="Google Shape;11245;p67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6" name="Google Shape;11246;p67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7" name="Google Shape;11247;p67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8" name="Google Shape;11248;p67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9" name="Google Shape;11249;p67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0" name="Google Shape;11250;p67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1" name="Google Shape;11251;p67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2" name="Google Shape;11252;p67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3" name="Google Shape;11253;p67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54" name="Google Shape;11254;p67"/>
          <p:cNvGrpSpPr/>
          <p:nvPr/>
        </p:nvGrpSpPr>
        <p:grpSpPr>
          <a:xfrm>
            <a:off x="3662144" y="4135505"/>
            <a:ext cx="232955" cy="340318"/>
            <a:chOff x="3662144" y="4135505"/>
            <a:chExt cx="232955" cy="340318"/>
          </a:xfrm>
        </p:grpSpPr>
        <p:sp>
          <p:nvSpPr>
            <p:cNvPr id="11255" name="Google Shape;11255;p67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6" name="Google Shape;11256;p67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7" name="Google Shape;11257;p67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8" name="Google Shape;11258;p67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59" name="Google Shape;11259;p67"/>
          <p:cNvGrpSpPr/>
          <p:nvPr/>
        </p:nvGrpSpPr>
        <p:grpSpPr>
          <a:xfrm>
            <a:off x="4149138" y="4121151"/>
            <a:ext cx="344065" cy="368644"/>
            <a:chOff x="4149138" y="4121151"/>
            <a:chExt cx="344065" cy="368644"/>
          </a:xfrm>
        </p:grpSpPr>
        <p:sp>
          <p:nvSpPr>
            <p:cNvPr id="11260" name="Google Shape;11260;p67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1" name="Google Shape;11261;p67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2" name="Google Shape;11262;p67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3" name="Google Shape;11263;p67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4" name="Google Shape;11264;p67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5" name="Google Shape;11265;p67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6" name="Google Shape;11266;p67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7" name="Google Shape;11267;p67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8" name="Google Shape;11268;p67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9" name="Google Shape;11269;p67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0" name="Google Shape;11270;p67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1" name="Google Shape;11271;p67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72" name="Google Shape;11272;p67"/>
          <p:cNvSpPr/>
          <p:nvPr/>
        </p:nvSpPr>
        <p:spPr>
          <a:xfrm>
            <a:off x="4692054" y="4135409"/>
            <a:ext cx="344097" cy="340033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273" name="Google Shape;11273;p67"/>
          <p:cNvGrpSpPr/>
          <p:nvPr/>
        </p:nvGrpSpPr>
        <p:grpSpPr>
          <a:xfrm>
            <a:off x="5206262" y="4174817"/>
            <a:ext cx="397763" cy="262804"/>
            <a:chOff x="5206262" y="4174817"/>
            <a:chExt cx="397763" cy="262804"/>
          </a:xfrm>
        </p:grpSpPr>
        <p:sp>
          <p:nvSpPr>
            <p:cNvPr id="11274" name="Google Shape;11274;p67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5" name="Google Shape;11275;p67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6" name="Google Shape;11276;p67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7" name="Google Shape;11277;p67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8" name="Google Shape;11278;p67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9" name="Google Shape;11279;p67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0" name="Google Shape;11280;p67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81" name="Google Shape;11281;p67"/>
          <p:cNvGrpSpPr/>
          <p:nvPr/>
        </p:nvGrpSpPr>
        <p:grpSpPr>
          <a:xfrm>
            <a:off x="5727616" y="4204699"/>
            <a:ext cx="440505" cy="290018"/>
            <a:chOff x="5727616" y="4204699"/>
            <a:chExt cx="440505" cy="290018"/>
          </a:xfrm>
        </p:grpSpPr>
        <p:sp>
          <p:nvSpPr>
            <p:cNvPr id="11282" name="Google Shape;11282;p67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3" name="Google Shape;11283;p67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4" name="Google Shape;11284;p67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5" name="Google Shape;11285;p67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6" name="Google Shape;11286;p67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7" name="Google Shape;11287;p67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8" name="Google Shape;11288;p67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9" name="Google Shape;11289;p67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90" name="Google Shape;11290;p67"/>
          <p:cNvGrpSpPr/>
          <p:nvPr/>
        </p:nvGrpSpPr>
        <p:grpSpPr>
          <a:xfrm>
            <a:off x="6410063" y="4135124"/>
            <a:ext cx="159950" cy="364516"/>
            <a:chOff x="6410063" y="4135124"/>
            <a:chExt cx="159950" cy="364516"/>
          </a:xfrm>
        </p:grpSpPr>
        <p:sp>
          <p:nvSpPr>
            <p:cNvPr id="11291" name="Google Shape;11291;p67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2" name="Google Shape;11292;p67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3" name="Google Shape;11293;p67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4" name="Google Shape;11294;p67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95" name="Google Shape;11295;p67"/>
          <p:cNvGrpSpPr/>
          <p:nvPr/>
        </p:nvGrpSpPr>
        <p:grpSpPr>
          <a:xfrm>
            <a:off x="6924652" y="4135505"/>
            <a:ext cx="214378" cy="364135"/>
            <a:chOff x="6924652" y="4135505"/>
            <a:chExt cx="214378" cy="364135"/>
          </a:xfrm>
        </p:grpSpPr>
        <p:sp>
          <p:nvSpPr>
            <p:cNvPr id="11296" name="Google Shape;11296;p67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7" name="Google Shape;11297;p67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8" name="Google Shape;11298;p67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9" name="Google Shape;11299;p67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00" name="Google Shape;11300;p67"/>
          <p:cNvGrpSpPr/>
          <p:nvPr/>
        </p:nvGrpSpPr>
        <p:grpSpPr>
          <a:xfrm>
            <a:off x="7384751" y="4147984"/>
            <a:ext cx="380012" cy="351274"/>
            <a:chOff x="7384751" y="4147984"/>
            <a:chExt cx="380012" cy="351274"/>
          </a:xfrm>
        </p:grpSpPr>
        <p:sp>
          <p:nvSpPr>
            <p:cNvPr id="11301" name="Google Shape;11301;p67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2" name="Google Shape;11302;p67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3" name="Google Shape;11303;p67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4" name="Google Shape;11304;p67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5" name="Google Shape;11305;p67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10" name="Google Shape;11310;p68"/>
          <p:cNvSpPr txBox="1">
            <a:spLocks noGrp="1"/>
          </p:cNvSpPr>
          <p:nvPr>
            <p:ph type="title" idx="4294967295"/>
          </p:nvPr>
        </p:nvSpPr>
        <p:spPr>
          <a:xfrm>
            <a:off x="849675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Educational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11" name="Google Shape;11311;p68"/>
          <p:cNvSpPr txBox="1">
            <a:spLocks noGrp="1"/>
          </p:cNvSpPr>
          <p:nvPr>
            <p:ph type="title" idx="4294967295"/>
          </p:nvPr>
        </p:nvSpPr>
        <p:spPr>
          <a:xfrm>
            <a:off x="4858400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Medical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312" name="Google Shape;11312;p68"/>
          <p:cNvGrpSpPr/>
          <p:nvPr/>
        </p:nvGrpSpPr>
        <p:grpSpPr>
          <a:xfrm>
            <a:off x="1989449" y="4282269"/>
            <a:ext cx="374774" cy="346073"/>
            <a:chOff x="1989449" y="4282269"/>
            <a:chExt cx="374774" cy="346073"/>
          </a:xfrm>
        </p:grpSpPr>
        <p:sp>
          <p:nvSpPr>
            <p:cNvPr id="11313" name="Google Shape;11313;p68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4" name="Google Shape;11314;p68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5" name="Google Shape;11315;p68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6" name="Google Shape;11316;p68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7" name="Google Shape;11317;p68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18" name="Google Shape;11318;p68"/>
          <p:cNvGrpSpPr/>
          <p:nvPr/>
        </p:nvGrpSpPr>
        <p:grpSpPr>
          <a:xfrm>
            <a:off x="2487439" y="4280740"/>
            <a:ext cx="198775" cy="348972"/>
            <a:chOff x="2487439" y="4280740"/>
            <a:chExt cx="198775" cy="348972"/>
          </a:xfrm>
        </p:grpSpPr>
        <p:sp>
          <p:nvSpPr>
            <p:cNvPr id="11319" name="Google Shape;11319;p68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0" name="Google Shape;11320;p68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1" name="Google Shape;11321;p68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2" name="Google Shape;11322;p68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23" name="Google Shape;11323;p68"/>
          <p:cNvGrpSpPr/>
          <p:nvPr/>
        </p:nvGrpSpPr>
        <p:grpSpPr>
          <a:xfrm>
            <a:off x="2810958" y="4273923"/>
            <a:ext cx="353145" cy="361873"/>
            <a:chOff x="2810958" y="4273923"/>
            <a:chExt cx="353145" cy="361873"/>
          </a:xfrm>
        </p:grpSpPr>
        <p:sp>
          <p:nvSpPr>
            <p:cNvPr id="11324" name="Google Shape;11324;p68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5" name="Google Shape;11325;p68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6" name="Google Shape;11326;p68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7" name="Google Shape;11327;p68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8" name="Google Shape;11328;p68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9" name="Google Shape;11329;p68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0" name="Google Shape;11330;p68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31" name="Google Shape;11331;p68"/>
          <p:cNvGrpSpPr/>
          <p:nvPr/>
        </p:nvGrpSpPr>
        <p:grpSpPr>
          <a:xfrm>
            <a:off x="6275635" y="4282651"/>
            <a:ext cx="209383" cy="366778"/>
            <a:chOff x="6275635" y="4282651"/>
            <a:chExt cx="209383" cy="366778"/>
          </a:xfrm>
        </p:grpSpPr>
        <p:sp>
          <p:nvSpPr>
            <p:cNvPr id="11332" name="Google Shape;11332;p68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3" name="Google Shape;11333;p68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34" name="Google Shape;11334;p68"/>
          <p:cNvGrpSpPr/>
          <p:nvPr/>
        </p:nvGrpSpPr>
        <p:grpSpPr>
          <a:xfrm>
            <a:off x="6701186" y="4283033"/>
            <a:ext cx="280292" cy="366396"/>
            <a:chOff x="6701186" y="4283033"/>
            <a:chExt cx="280292" cy="366396"/>
          </a:xfrm>
        </p:grpSpPr>
        <p:sp>
          <p:nvSpPr>
            <p:cNvPr id="11335" name="Google Shape;11335;p68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6" name="Google Shape;11336;p68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37" name="Google Shape;11337;p68"/>
          <p:cNvGrpSpPr/>
          <p:nvPr/>
        </p:nvGrpSpPr>
        <p:grpSpPr>
          <a:xfrm>
            <a:off x="2609571" y="3824958"/>
            <a:ext cx="373627" cy="347347"/>
            <a:chOff x="2609571" y="3824958"/>
            <a:chExt cx="373627" cy="347347"/>
          </a:xfrm>
        </p:grpSpPr>
        <p:sp>
          <p:nvSpPr>
            <p:cNvPr id="11338" name="Google Shape;11338;p68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9" name="Google Shape;11339;p68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340" name="Google Shape;11340;p68"/>
          <p:cNvSpPr/>
          <p:nvPr/>
        </p:nvSpPr>
        <p:spPr>
          <a:xfrm>
            <a:off x="1288576" y="3822410"/>
            <a:ext cx="363370" cy="351456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41" name="Google Shape;11341;p68"/>
          <p:cNvGrpSpPr/>
          <p:nvPr/>
        </p:nvGrpSpPr>
        <p:grpSpPr>
          <a:xfrm>
            <a:off x="916127" y="3807056"/>
            <a:ext cx="221902" cy="380795"/>
            <a:chOff x="916127" y="3807056"/>
            <a:chExt cx="221902" cy="380795"/>
          </a:xfrm>
        </p:grpSpPr>
        <p:sp>
          <p:nvSpPr>
            <p:cNvPr id="11342" name="Google Shape;11342;p68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3" name="Google Shape;11343;p68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4" name="Google Shape;11344;p68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5" name="Google Shape;11345;p68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346" name="Google Shape;11346;p68"/>
          <p:cNvSpPr/>
          <p:nvPr/>
        </p:nvSpPr>
        <p:spPr>
          <a:xfrm>
            <a:off x="3136771" y="3823174"/>
            <a:ext cx="224928" cy="349131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47" name="Google Shape;11347;p68"/>
          <p:cNvSpPr/>
          <p:nvPr/>
        </p:nvSpPr>
        <p:spPr>
          <a:xfrm>
            <a:off x="2179465" y="3851048"/>
            <a:ext cx="362255" cy="292811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48" name="Google Shape;11348;p68"/>
          <p:cNvGrpSpPr/>
          <p:nvPr/>
        </p:nvGrpSpPr>
        <p:grpSpPr>
          <a:xfrm>
            <a:off x="3513010" y="3816134"/>
            <a:ext cx="362223" cy="361108"/>
            <a:chOff x="3513010" y="3816134"/>
            <a:chExt cx="362223" cy="361108"/>
          </a:xfrm>
        </p:grpSpPr>
        <p:sp>
          <p:nvSpPr>
            <p:cNvPr id="11349" name="Google Shape;11349;p68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0" name="Google Shape;11350;p68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1" name="Google Shape;11351;p68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2" name="Google Shape;11352;p68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53" name="Google Shape;11353;p68"/>
          <p:cNvGrpSpPr/>
          <p:nvPr/>
        </p:nvGrpSpPr>
        <p:grpSpPr>
          <a:xfrm>
            <a:off x="3950316" y="3820307"/>
            <a:ext cx="369805" cy="353782"/>
            <a:chOff x="3950316" y="3820307"/>
            <a:chExt cx="369805" cy="353782"/>
          </a:xfrm>
        </p:grpSpPr>
        <p:sp>
          <p:nvSpPr>
            <p:cNvPr id="11354" name="Google Shape;11354;p68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5" name="Google Shape;11355;p68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6" name="Google Shape;11356;p68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7" name="Google Shape;11357;p68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58" name="Google Shape;11358;p68"/>
          <p:cNvGrpSpPr/>
          <p:nvPr/>
        </p:nvGrpSpPr>
        <p:grpSpPr>
          <a:xfrm>
            <a:off x="1761909" y="3811961"/>
            <a:ext cx="307974" cy="371716"/>
            <a:chOff x="1761909" y="3811961"/>
            <a:chExt cx="307974" cy="371716"/>
          </a:xfrm>
        </p:grpSpPr>
        <p:sp>
          <p:nvSpPr>
            <p:cNvPr id="11359" name="Google Shape;11359;p68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0" name="Google Shape;11360;p68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1" name="Google Shape;11361;p68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2" name="Google Shape;11362;p68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3" name="Google Shape;11363;p68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4" name="Google Shape;11364;p68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5" name="Google Shape;11365;p68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6" name="Google Shape;11366;p68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7" name="Google Shape;11367;p68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8" name="Google Shape;11368;p68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69" name="Google Shape;11369;p68"/>
          <p:cNvGrpSpPr/>
          <p:nvPr/>
        </p:nvGrpSpPr>
        <p:grpSpPr>
          <a:xfrm>
            <a:off x="5373342" y="3808935"/>
            <a:ext cx="231395" cy="353145"/>
            <a:chOff x="5373342" y="3808935"/>
            <a:chExt cx="231395" cy="353145"/>
          </a:xfrm>
        </p:grpSpPr>
        <p:sp>
          <p:nvSpPr>
            <p:cNvPr id="11370" name="Google Shape;11370;p68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1" name="Google Shape;11371;p68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2" name="Google Shape;11372;p68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3" name="Google Shape;11373;p68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4" name="Google Shape;11374;p68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5" name="Google Shape;11375;p68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6" name="Google Shape;11376;p68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7" name="Google Shape;11377;p68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8" name="Google Shape;11378;p68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379" name="Google Shape;11379;p68"/>
          <p:cNvSpPr/>
          <p:nvPr/>
        </p:nvSpPr>
        <p:spPr>
          <a:xfrm>
            <a:off x="6738361" y="3809700"/>
            <a:ext cx="205210" cy="353399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80" name="Google Shape;11380;p68"/>
          <p:cNvGrpSpPr/>
          <p:nvPr/>
        </p:nvGrpSpPr>
        <p:grpSpPr>
          <a:xfrm>
            <a:off x="5833775" y="3809445"/>
            <a:ext cx="235185" cy="352253"/>
            <a:chOff x="5833775" y="3809445"/>
            <a:chExt cx="235185" cy="352253"/>
          </a:xfrm>
        </p:grpSpPr>
        <p:sp>
          <p:nvSpPr>
            <p:cNvPr id="11381" name="Google Shape;11381;p68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2" name="Google Shape;11382;p68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3" name="Google Shape;11383;p68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84" name="Google Shape;11384;p68"/>
          <p:cNvGrpSpPr/>
          <p:nvPr/>
        </p:nvGrpSpPr>
        <p:grpSpPr>
          <a:xfrm>
            <a:off x="4942472" y="3809318"/>
            <a:ext cx="238976" cy="352762"/>
            <a:chOff x="4942472" y="3809318"/>
            <a:chExt cx="238976" cy="352762"/>
          </a:xfrm>
        </p:grpSpPr>
        <p:sp>
          <p:nvSpPr>
            <p:cNvPr id="11385" name="Google Shape;11385;p68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6" name="Google Shape;11386;p68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7" name="Google Shape;11387;p68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8" name="Google Shape;11388;p68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9" name="Google Shape;11389;p68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0" name="Google Shape;11390;p68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1" name="Google Shape;11391;p68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92" name="Google Shape;11392;p68"/>
          <p:cNvGrpSpPr/>
          <p:nvPr/>
        </p:nvGrpSpPr>
        <p:grpSpPr>
          <a:xfrm>
            <a:off x="6266525" y="3807788"/>
            <a:ext cx="260223" cy="353527"/>
            <a:chOff x="6266525" y="3807788"/>
            <a:chExt cx="260223" cy="353527"/>
          </a:xfrm>
        </p:grpSpPr>
        <p:sp>
          <p:nvSpPr>
            <p:cNvPr id="11393" name="Google Shape;11393;p68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4" name="Google Shape;11394;p68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5" name="Google Shape;11395;p68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6" name="Google Shape;11396;p68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397" name="Google Shape;11397;p68"/>
          <p:cNvSpPr/>
          <p:nvPr/>
        </p:nvSpPr>
        <p:spPr>
          <a:xfrm>
            <a:off x="7972870" y="3808967"/>
            <a:ext cx="348749" cy="353877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98" name="Google Shape;11398;p68"/>
          <p:cNvGrpSpPr/>
          <p:nvPr/>
        </p:nvGrpSpPr>
        <p:grpSpPr>
          <a:xfrm>
            <a:off x="7184363" y="3809604"/>
            <a:ext cx="202184" cy="352762"/>
            <a:chOff x="7184363" y="3809604"/>
            <a:chExt cx="202184" cy="352762"/>
          </a:xfrm>
        </p:grpSpPr>
        <p:sp>
          <p:nvSpPr>
            <p:cNvPr id="11399" name="Google Shape;11399;p68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0" name="Google Shape;11400;p68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01" name="Google Shape;11401;p68"/>
          <p:cNvGrpSpPr/>
          <p:nvPr/>
        </p:nvGrpSpPr>
        <p:grpSpPr>
          <a:xfrm>
            <a:off x="7571624" y="3808935"/>
            <a:ext cx="292047" cy="352762"/>
            <a:chOff x="7571624" y="3808935"/>
            <a:chExt cx="292047" cy="352762"/>
          </a:xfrm>
        </p:grpSpPr>
        <p:sp>
          <p:nvSpPr>
            <p:cNvPr id="11402" name="Google Shape;11402;p68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3" name="Google Shape;11403;p68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4" name="Google Shape;11404;p68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5" name="Google Shape;11405;p68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6" name="Google Shape;11406;p68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7" name="Google Shape;11407;p68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08" name="Google Shape;11408;p68"/>
          <p:cNvGrpSpPr/>
          <p:nvPr/>
        </p:nvGrpSpPr>
        <p:grpSpPr>
          <a:xfrm>
            <a:off x="2174559" y="3356116"/>
            <a:ext cx="364135" cy="359930"/>
            <a:chOff x="2174559" y="3356116"/>
            <a:chExt cx="364135" cy="359930"/>
          </a:xfrm>
        </p:grpSpPr>
        <p:sp>
          <p:nvSpPr>
            <p:cNvPr id="11409" name="Google Shape;11409;p68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0" name="Google Shape;11410;p68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11" name="Google Shape;11411;p68"/>
          <p:cNvGrpSpPr/>
          <p:nvPr/>
        </p:nvGrpSpPr>
        <p:grpSpPr>
          <a:xfrm>
            <a:off x="1731934" y="3355639"/>
            <a:ext cx="368371" cy="361554"/>
            <a:chOff x="1731934" y="3355639"/>
            <a:chExt cx="368371" cy="361554"/>
          </a:xfrm>
        </p:grpSpPr>
        <p:sp>
          <p:nvSpPr>
            <p:cNvPr id="11412" name="Google Shape;11412;p68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3" name="Google Shape;11413;p68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14" name="Google Shape;11414;p68"/>
          <p:cNvGrpSpPr/>
          <p:nvPr/>
        </p:nvGrpSpPr>
        <p:grpSpPr>
          <a:xfrm>
            <a:off x="3990517" y="3354173"/>
            <a:ext cx="279559" cy="363402"/>
            <a:chOff x="3990517" y="3354173"/>
            <a:chExt cx="279559" cy="363402"/>
          </a:xfrm>
        </p:grpSpPr>
        <p:sp>
          <p:nvSpPr>
            <p:cNvPr id="11415" name="Google Shape;11415;p68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6" name="Google Shape;11416;p68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7" name="Google Shape;11417;p68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18" name="Google Shape;11418;p68"/>
          <p:cNvGrpSpPr/>
          <p:nvPr/>
        </p:nvGrpSpPr>
        <p:grpSpPr>
          <a:xfrm>
            <a:off x="3497847" y="3417374"/>
            <a:ext cx="379680" cy="237606"/>
            <a:chOff x="3497847" y="3417374"/>
            <a:chExt cx="379680" cy="237606"/>
          </a:xfrm>
        </p:grpSpPr>
        <p:sp>
          <p:nvSpPr>
            <p:cNvPr id="11419" name="Google Shape;11419;p68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0" name="Google Shape;11420;p68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1" name="Google Shape;11421;p68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2" name="Google Shape;11422;p68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23" name="Google Shape;11423;p68"/>
          <p:cNvGrpSpPr/>
          <p:nvPr/>
        </p:nvGrpSpPr>
        <p:grpSpPr>
          <a:xfrm>
            <a:off x="2612597" y="3367075"/>
            <a:ext cx="376271" cy="337982"/>
            <a:chOff x="2612597" y="3367075"/>
            <a:chExt cx="376271" cy="337982"/>
          </a:xfrm>
        </p:grpSpPr>
        <p:sp>
          <p:nvSpPr>
            <p:cNvPr id="11424" name="Google Shape;11424;p68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5" name="Google Shape;11425;p68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26" name="Google Shape;11426;p68"/>
          <p:cNvGrpSpPr/>
          <p:nvPr/>
        </p:nvGrpSpPr>
        <p:grpSpPr>
          <a:xfrm>
            <a:off x="3071914" y="3364431"/>
            <a:ext cx="343652" cy="342505"/>
            <a:chOff x="3071914" y="3364431"/>
            <a:chExt cx="343652" cy="342505"/>
          </a:xfrm>
        </p:grpSpPr>
        <p:sp>
          <p:nvSpPr>
            <p:cNvPr id="11427" name="Google Shape;11427;p68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8" name="Google Shape;11428;p68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9" name="Google Shape;11429;p68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0" name="Google Shape;11430;p68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1" name="Google Shape;11431;p68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32" name="Google Shape;11432;p68"/>
          <p:cNvGrpSpPr/>
          <p:nvPr/>
        </p:nvGrpSpPr>
        <p:grpSpPr>
          <a:xfrm>
            <a:off x="897141" y="3359875"/>
            <a:ext cx="257962" cy="352762"/>
            <a:chOff x="897141" y="3359875"/>
            <a:chExt cx="257962" cy="352762"/>
          </a:xfrm>
        </p:grpSpPr>
        <p:sp>
          <p:nvSpPr>
            <p:cNvPr id="11433" name="Google Shape;11433;p68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4" name="Google Shape;11434;p68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5" name="Google Shape;11435;p68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6" name="Google Shape;11436;p68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7" name="Google Shape;11437;p68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8" name="Google Shape;11438;p68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9" name="Google Shape;11439;p68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0" name="Google Shape;11440;p68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41" name="Google Shape;11441;p68"/>
          <p:cNvGrpSpPr/>
          <p:nvPr/>
        </p:nvGrpSpPr>
        <p:grpSpPr>
          <a:xfrm>
            <a:off x="1333682" y="3344330"/>
            <a:ext cx="271213" cy="383088"/>
            <a:chOff x="1333682" y="3344330"/>
            <a:chExt cx="271213" cy="383088"/>
          </a:xfrm>
        </p:grpSpPr>
        <p:sp>
          <p:nvSpPr>
            <p:cNvPr id="11442" name="Google Shape;11442;p68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3" name="Google Shape;11443;p68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4" name="Google Shape;11444;p68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5" name="Google Shape;11445;p68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6" name="Google Shape;11446;p68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7" name="Google Shape;11447;p68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8" name="Google Shape;11448;p68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9" name="Google Shape;11449;p68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0" name="Google Shape;11450;p68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1" name="Google Shape;11451;p68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2" name="Google Shape;11452;p68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53" name="Google Shape;11453;p68"/>
          <p:cNvGrpSpPr/>
          <p:nvPr/>
        </p:nvGrpSpPr>
        <p:grpSpPr>
          <a:xfrm>
            <a:off x="6664394" y="3346974"/>
            <a:ext cx="353113" cy="351998"/>
            <a:chOff x="6664394" y="3346974"/>
            <a:chExt cx="353113" cy="351998"/>
          </a:xfrm>
        </p:grpSpPr>
        <p:sp>
          <p:nvSpPr>
            <p:cNvPr id="11454" name="Google Shape;11454;p68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5" name="Google Shape;11455;p68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6" name="Google Shape;11456;p68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7" name="Google Shape;11457;p68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8" name="Google Shape;11458;p68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59" name="Google Shape;11459;p68"/>
          <p:cNvGrpSpPr/>
          <p:nvPr/>
        </p:nvGrpSpPr>
        <p:grpSpPr>
          <a:xfrm>
            <a:off x="849741" y="1959307"/>
            <a:ext cx="399398" cy="375443"/>
            <a:chOff x="849741" y="1959307"/>
            <a:chExt cx="399398" cy="375443"/>
          </a:xfrm>
        </p:grpSpPr>
        <p:sp>
          <p:nvSpPr>
            <p:cNvPr id="11460" name="Google Shape;11460;p68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1" name="Google Shape;11461;p68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62" name="Google Shape;11462;p68"/>
          <p:cNvGrpSpPr/>
          <p:nvPr/>
        </p:nvGrpSpPr>
        <p:grpSpPr>
          <a:xfrm>
            <a:off x="1284212" y="1963766"/>
            <a:ext cx="379489" cy="366046"/>
            <a:chOff x="1284212" y="1963766"/>
            <a:chExt cx="379489" cy="366046"/>
          </a:xfrm>
        </p:grpSpPr>
        <p:sp>
          <p:nvSpPr>
            <p:cNvPr id="11463" name="Google Shape;11463;p68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4" name="Google Shape;11464;p68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65" name="Google Shape;11465;p68"/>
          <p:cNvGrpSpPr/>
          <p:nvPr/>
        </p:nvGrpSpPr>
        <p:grpSpPr>
          <a:xfrm>
            <a:off x="3037766" y="1969564"/>
            <a:ext cx="370219" cy="354928"/>
            <a:chOff x="3037766" y="1969564"/>
            <a:chExt cx="370219" cy="354928"/>
          </a:xfrm>
        </p:grpSpPr>
        <p:sp>
          <p:nvSpPr>
            <p:cNvPr id="11466" name="Google Shape;11466;p68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7" name="Google Shape;11467;p68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8" name="Google Shape;11468;p68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9" name="Google Shape;11469;p68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70" name="Google Shape;11470;p68"/>
          <p:cNvGrpSpPr/>
          <p:nvPr/>
        </p:nvGrpSpPr>
        <p:grpSpPr>
          <a:xfrm>
            <a:off x="3982553" y="1971730"/>
            <a:ext cx="304566" cy="350501"/>
            <a:chOff x="3982553" y="1971730"/>
            <a:chExt cx="304566" cy="350501"/>
          </a:xfrm>
        </p:grpSpPr>
        <p:sp>
          <p:nvSpPr>
            <p:cNvPr id="11471" name="Google Shape;11471;p68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2" name="Google Shape;11472;p68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73" name="Google Shape;11473;p68"/>
          <p:cNvGrpSpPr/>
          <p:nvPr/>
        </p:nvGrpSpPr>
        <p:grpSpPr>
          <a:xfrm>
            <a:off x="2567841" y="1994124"/>
            <a:ext cx="399812" cy="306477"/>
            <a:chOff x="2567841" y="1994124"/>
            <a:chExt cx="399812" cy="306477"/>
          </a:xfrm>
        </p:grpSpPr>
        <p:sp>
          <p:nvSpPr>
            <p:cNvPr id="11474" name="Google Shape;11474;p68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5" name="Google Shape;11475;p68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6" name="Google Shape;11476;p68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77" name="Google Shape;11477;p68"/>
          <p:cNvGrpSpPr/>
          <p:nvPr/>
        </p:nvGrpSpPr>
        <p:grpSpPr>
          <a:xfrm>
            <a:off x="2212084" y="1960358"/>
            <a:ext cx="324698" cy="372863"/>
            <a:chOff x="2212084" y="1960358"/>
            <a:chExt cx="324698" cy="372863"/>
          </a:xfrm>
        </p:grpSpPr>
        <p:sp>
          <p:nvSpPr>
            <p:cNvPr id="11478" name="Google Shape;11478;p68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9" name="Google Shape;11479;p68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0" name="Google Shape;11480;p68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81" name="Google Shape;11481;p68"/>
          <p:cNvGrpSpPr/>
          <p:nvPr/>
        </p:nvGrpSpPr>
        <p:grpSpPr>
          <a:xfrm>
            <a:off x="1805901" y="1960358"/>
            <a:ext cx="284847" cy="373627"/>
            <a:chOff x="1805901" y="1960358"/>
            <a:chExt cx="284847" cy="373627"/>
          </a:xfrm>
        </p:grpSpPr>
        <p:sp>
          <p:nvSpPr>
            <p:cNvPr id="11482" name="Google Shape;11482;p68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3" name="Google Shape;11483;p68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484" name="Google Shape;11484;p68"/>
          <p:cNvSpPr/>
          <p:nvPr/>
        </p:nvSpPr>
        <p:spPr>
          <a:xfrm>
            <a:off x="3505429" y="1980076"/>
            <a:ext cx="342505" cy="334191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85" name="Google Shape;11485;p68"/>
          <p:cNvSpPr/>
          <p:nvPr/>
        </p:nvSpPr>
        <p:spPr>
          <a:xfrm>
            <a:off x="7100552" y="1984249"/>
            <a:ext cx="368690" cy="334541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86" name="Google Shape;11486;p68"/>
          <p:cNvSpPr/>
          <p:nvPr/>
        </p:nvSpPr>
        <p:spPr>
          <a:xfrm>
            <a:off x="7955445" y="2011198"/>
            <a:ext cx="383088" cy="286472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487" name="Google Shape;11487;p68"/>
          <p:cNvGrpSpPr/>
          <p:nvPr/>
        </p:nvGrpSpPr>
        <p:grpSpPr>
          <a:xfrm>
            <a:off x="6656812" y="2029388"/>
            <a:ext cx="368690" cy="245793"/>
            <a:chOff x="6656812" y="2029388"/>
            <a:chExt cx="368690" cy="245793"/>
          </a:xfrm>
        </p:grpSpPr>
        <p:sp>
          <p:nvSpPr>
            <p:cNvPr id="11488" name="Google Shape;11488;p68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9" name="Google Shape;11489;p68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0" name="Google Shape;11490;p68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1" name="Google Shape;11491;p68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2" name="Google Shape;11492;p68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3" name="Google Shape;11493;p68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4" name="Google Shape;11494;p68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5" name="Google Shape;11495;p68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6" name="Google Shape;11496;p68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7" name="Google Shape;11497;p68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98" name="Google Shape;11498;p68"/>
          <p:cNvGrpSpPr/>
          <p:nvPr/>
        </p:nvGrpSpPr>
        <p:grpSpPr>
          <a:xfrm>
            <a:off x="4869651" y="2012218"/>
            <a:ext cx="376654" cy="281566"/>
            <a:chOff x="4869651" y="2012218"/>
            <a:chExt cx="376654" cy="281566"/>
          </a:xfrm>
        </p:grpSpPr>
        <p:sp>
          <p:nvSpPr>
            <p:cNvPr id="11499" name="Google Shape;11499;p68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0" name="Google Shape;11500;p68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1" name="Google Shape;11501;p68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2" name="Google Shape;11502;p68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03" name="Google Shape;11503;p68"/>
          <p:cNvGrpSpPr/>
          <p:nvPr/>
        </p:nvGrpSpPr>
        <p:grpSpPr>
          <a:xfrm>
            <a:off x="5306224" y="2012313"/>
            <a:ext cx="367925" cy="281694"/>
            <a:chOff x="5306224" y="2012313"/>
            <a:chExt cx="367925" cy="281694"/>
          </a:xfrm>
        </p:grpSpPr>
        <p:sp>
          <p:nvSpPr>
            <p:cNvPr id="11504" name="Google Shape;11504;p68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5" name="Google Shape;11505;p68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506" name="Google Shape;11506;p68"/>
          <p:cNvSpPr/>
          <p:nvPr/>
        </p:nvSpPr>
        <p:spPr>
          <a:xfrm>
            <a:off x="5754137" y="2005815"/>
            <a:ext cx="370569" cy="293958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507" name="Google Shape;11507;p68"/>
          <p:cNvGrpSpPr/>
          <p:nvPr/>
        </p:nvGrpSpPr>
        <p:grpSpPr>
          <a:xfrm>
            <a:off x="6195998" y="1983102"/>
            <a:ext cx="368308" cy="338746"/>
            <a:chOff x="6195998" y="1983102"/>
            <a:chExt cx="368308" cy="338746"/>
          </a:xfrm>
        </p:grpSpPr>
        <p:sp>
          <p:nvSpPr>
            <p:cNvPr id="11508" name="Google Shape;11508;p68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9" name="Google Shape;11509;p68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0" name="Google Shape;11510;p68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11" name="Google Shape;11511;p68"/>
          <p:cNvGrpSpPr/>
          <p:nvPr/>
        </p:nvGrpSpPr>
        <p:grpSpPr>
          <a:xfrm>
            <a:off x="7542031" y="2011835"/>
            <a:ext cx="369072" cy="280037"/>
            <a:chOff x="7542031" y="2011835"/>
            <a:chExt cx="369072" cy="280037"/>
          </a:xfrm>
        </p:grpSpPr>
        <p:sp>
          <p:nvSpPr>
            <p:cNvPr id="11512" name="Google Shape;11512;p68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3" name="Google Shape;11513;p68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4" name="Google Shape;11514;p68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5" name="Google Shape;11515;p68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6" name="Google Shape;11516;p68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7" name="Google Shape;11517;p68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8" name="Google Shape;11518;p68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9" name="Google Shape;11519;p68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0" name="Google Shape;11520;p68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21" name="Google Shape;11521;p68"/>
          <p:cNvGrpSpPr/>
          <p:nvPr/>
        </p:nvGrpSpPr>
        <p:grpSpPr>
          <a:xfrm>
            <a:off x="8010427" y="3348503"/>
            <a:ext cx="278795" cy="351615"/>
            <a:chOff x="8010427" y="3348503"/>
            <a:chExt cx="278795" cy="351615"/>
          </a:xfrm>
        </p:grpSpPr>
        <p:sp>
          <p:nvSpPr>
            <p:cNvPr id="11522" name="Google Shape;11522;p68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3" name="Google Shape;11523;p68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4" name="Google Shape;11524;p68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5" name="Google Shape;11525;p68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526" name="Google Shape;11526;p68"/>
          <p:cNvSpPr/>
          <p:nvPr/>
        </p:nvSpPr>
        <p:spPr>
          <a:xfrm>
            <a:off x="7615138" y="3348917"/>
            <a:ext cx="223304" cy="351201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527" name="Google Shape;11527;p68"/>
          <p:cNvGrpSpPr/>
          <p:nvPr/>
        </p:nvGrpSpPr>
        <p:grpSpPr>
          <a:xfrm>
            <a:off x="7141900" y="3349204"/>
            <a:ext cx="281057" cy="351010"/>
            <a:chOff x="7141900" y="3349204"/>
            <a:chExt cx="281057" cy="351010"/>
          </a:xfrm>
        </p:grpSpPr>
        <p:sp>
          <p:nvSpPr>
            <p:cNvPr id="11528" name="Google Shape;11528;p68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9" name="Google Shape;11529;p68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0" name="Google Shape;11530;p68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31" name="Google Shape;11531;p68"/>
          <p:cNvGrpSpPr/>
          <p:nvPr/>
        </p:nvGrpSpPr>
        <p:grpSpPr>
          <a:xfrm>
            <a:off x="5314188" y="3350032"/>
            <a:ext cx="363752" cy="353113"/>
            <a:chOff x="5314188" y="3350032"/>
            <a:chExt cx="363752" cy="353113"/>
          </a:xfrm>
        </p:grpSpPr>
        <p:sp>
          <p:nvSpPr>
            <p:cNvPr id="11532" name="Google Shape;11532;p68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3" name="Google Shape;11533;p68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34" name="Google Shape;11534;p68"/>
          <p:cNvGrpSpPr/>
          <p:nvPr/>
        </p:nvGrpSpPr>
        <p:grpSpPr>
          <a:xfrm>
            <a:off x="6203579" y="3348981"/>
            <a:ext cx="351615" cy="350373"/>
            <a:chOff x="6203579" y="3348981"/>
            <a:chExt cx="351615" cy="350373"/>
          </a:xfrm>
        </p:grpSpPr>
        <p:sp>
          <p:nvSpPr>
            <p:cNvPr id="11535" name="Google Shape;11535;p68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6" name="Google Shape;11536;p68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7" name="Google Shape;11537;p68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8" name="Google Shape;11538;p68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9" name="Google Shape;11539;p68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40" name="Google Shape;11540;p68"/>
          <p:cNvGrpSpPr/>
          <p:nvPr/>
        </p:nvGrpSpPr>
        <p:grpSpPr>
          <a:xfrm>
            <a:off x="5829984" y="3350032"/>
            <a:ext cx="220755" cy="352348"/>
            <a:chOff x="5829984" y="3350032"/>
            <a:chExt cx="220755" cy="352348"/>
          </a:xfrm>
        </p:grpSpPr>
        <p:sp>
          <p:nvSpPr>
            <p:cNvPr id="11541" name="Google Shape;11541;p68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2" name="Google Shape;11542;p68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3" name="Google Shape;11543;p68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4" name="Google Shape;11544;p68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45" name="Google Shape;11545;p68"/>
          <p:cNvGrpSpPr/>
          <p:nvPr/>
        </p:nvGrpSpPr>
        <p:grpSpPr>
          <a:xfrm>
            <a:off x="4882170" y="3349841"/>
            <a:ext cx="358464" cy="352316"/>
            <a:chOff x="4882170" y="3349841"/>
            <a:chExt cx="358464" cy="352316"/>
          </a:xfrm>
        </p:grpSpPr>
        <p:sp>
          <p:nvSpPr>
            <p:cNvPr id="11546" name="Google Shape;11546;p68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7" name="Google Shape;11547;p68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548" name="Google Shape;11548;p68"/>
          <p:cNvSpPr/>
          <p:nvPr/>
        </p:nvSpPr>
        <p:spPr>
          <a:xfrm>
            <a:off x="3955221" y="2893008"/>
            <a:ext cx="358464" cy="356808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49" name="Google Shape;11549;p68"/>
          <p:cNvSpPr/>
          <p:nvPr/>
        </p:nvSpPr>
        <p:spPr>
          <a:xfrm>
            <a:off x="3499727" y="2442228"/>
            <a:ext cx="380444" cy="310077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550" name="Google Shape;11550;p68"/>
          <p:cNvGrpSpPr/>
          <p:nvPr/>
        </p:nvGrpSpPr>
        <p:grpSpPr>
          <a:xfrm>
            <a:off x="3044965" y="2435220"/>
            <a:ext cx="400194" cy="324316"/>
            <a:chOff x="3044965" y="2435220"/>
            <a:chExt cx="400194" cy="324316"/>
          </a:xfrm>
        </p:grpSpPr>
        <p:sp>
          <p:nvSpPr>
            <p:cNvPr id="11551" name="Google Shape;11551;p68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2" name="Google Shape;11552;p68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3" name="Google Shape;11553;p68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54" name="Google Shape;11554;p68"/>
          <p:cNvGrpSpPr/>
          <p:nvPr/>
        </p:nvGrpSpPr>
        <p:grpSpPr>
          <a:xfrm>
            <a:off x="4878379" y="2473892"/>
            <a:ext cx="367161" cy="287523"/>
            <a:chOff x="4878379" y="2473892"/>
            <a:chExt cx="367161" cy="287523"/>
          </a:xfrm>
        </p:grpSpPr>
        <p:sp>
          <p:nvSpPr>
            <p:cNvPr id="11555" name="Google Shape;11555;p68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6" name="Google Shape;11556;p68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7" name="Google Shape;11557;p68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8" name="Google Shape;11558;p68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9" name="Google Shape;11559;p68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60" name="Google Shape;11560;p68"/>
          <p:cNvGrpSpPr/>
          <p:nvPr/>
        </p:nvGrpSpPr>
        <p:grpSpPr>
          <a:xfrm>
            <a:off x="1325719" y="2887689"/>
            <a:ext cx="290581" cy="372481"/>
            <a:chOff x="1325719" y="2887689"/>
            <a:chExt cx="290581" cy="372481"/>
          </a:xfrm>
        </p:grpSpPr>
        <p:sp>
          <p:nvSpPr>
            <p:cNvPr id="11561" name="Google Shape;11561;p68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2" name="Google Shape;11562;p68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563" name="Google Shape;11563;p68"/>
          <p:cNvSpPr/>
          <p:nvPr/>
        </p:nvSpPr>
        <p:spPr>
          <a:xfrm>
            <a:off x="1819153" y="2882369"/>
            <a:ext cx="191194" cy="382738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564" name="Google Shape;11564;p68"/>
          <p:cNvGrpSpPr/>
          <p:nvPr/>
        </p:nvGrpSpPr>
        <p:grpSpPr>
          <a:xfrm>
            <a:off x="3510335" y="2892499"/>
            <a:ext cx="360726" cy="361204"/>
            <a:chOff x="3510335" y="2892499"/>
            <a:chExt cx="360726" cy="361204"/>
          </a:xfrm>
        </p:grpSpPr>
        <p:sp>
          <p:nvSpPr>
            <p:cNvPr id="11565" name="Google Shape;11565;p68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6" name="Google Shape;11566;p68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7" name="Google Shape;11567;p68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8" name="Google Shape;11568;p68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9" name="Google Shape;11569;p68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70" name="Google Shape;11570;p68"/>
          <p:cNvGrpSpPr/>
          <p:nvPr/>
        </p:nvGrpSpPr>
        <p:grpSpPr>
          <a:xfrm>
            <a:off x="3086313" y="2877049"/>
            <a:ext cx="320143" cy="392581"/>
            <a:chOff x="3086313" y="2877049"/>
            <a:chExt cx="320143" cy="392581"/>
          </a:xfrm>
        </p:grpSpPr>
        <p:sp>
          <p:nvSpPr>
            <p:cNvPr id="11571" name="Google Shape;11571;p68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2" name="Google Shape;11572;p68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3" name="Google Shape;11573;p68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4" name="Google Shape;11574;p68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5" name="Google Shape;11575;p68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6" name="Google Shape;11576;p68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7" name="Google Shape;11577;p68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8" name="Google Shape;11578;p68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9" name="Google Shape;11579;p68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0" name="Google Shape;11580;p68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1" name="Google Shape;11581;p68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2" name="Google Shape;11582;p68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583" name="Google Shape;11583;p68"/>
          <p:cNvSpPr/>
          <p:nvPr/>
        </p:nvSpPr>
        <p:spPr>
          <a:xfrm>
            <a:off x="2253814" y="2894123"/>
            <a:ext cx="210530" cy="357700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584" name="Google Shape;11584;p68"/>
          <p:cNvGrpSpPr/>
          <p:nvPr/>
        </p:nvGrpSpPr>
        <p:grpSpPr>
          <a:xfrm>
            <a:off x="861113" y="2885746"/>
            <a:ext cx="333809" cy="373277"/>
            <a:chOff x="861113" y="2885746"/>
            <a:chExt cx="333809" cy="373277"/>
          </a:xfrm>
        </p:grpSpPr>
        <p:sp>
          <p:nvSpPr>
            <p:cNvPr id="11585" name="Google Shape;11585;p68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6" name="Google Shape;11586;p68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7" name="Google Shape;11587;p68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588" name="Google Shape;11588;p68"/>
          <p:cNvSpPr/>
          <p:nvPr/>
        </p:nvSpPr>
        <p:spPr>
          <a:xfrm>
            <a:off x="2616005" y="2886542"/>
            <a:ext cx="371366" cy="372353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89" name="Google Shape;11589;p68"/>
          <p:cNvSpPr/>
          <p:nvPr/>
        </p:nvSpPr>
        <p:spPr>
          <a:xfrm>
            <a:off x="2160129" y="1516235"/>
            <a:ext cx="399780" cy="341740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590" name="Google Shape;11590;p68"/>
          <p:cNvGrpSpPr/>
          <p:nvPr/>
        </p:nvGrpSpPr>
        <p:grpSpPr>
          <a:xfrm>
            <a:off x="1297654" y="1504481"/>
            <a:ext cx="349354" cy="362223"/>
            <a:chOff x="1297654" y="1504481"/>
            <a:chExt cx="349354" cy="362223"/>
          </a:xfrm>
        </p:grpSpPr>
        <p:sp>
          <p:nvSpPr>
            <p:cNvPr id="11591" name="Google Shape;11591;p68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2" name="Google Shape;11592;p68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3" name="Google Shape;11593;p68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594" name="Google Shape;11594;p68"/>
          <p:cNvSpPr/>
          <p:nvPr/>
        </p:nvSpPr>
        <p:spPr>
          <a:xfrm>
            <a:off x="3945378" y="1530729"/>
            <a:ext cx="381209" cy="312466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595" name="Google Shape;11595;p68"/>
          <p:cNvGrpSpPr/>
          <p:nvPr/>
        </p:nvGrpSpPr>
        <p:grpSpPr>
          <a:xfrm>
            <a:off x="852385" y="1510916"/>
            <a:ext cx="353145" cy="351998"/>
            <a:chOff x="852385" y="1510916"/>
            <a:chExt cx="353145" cy="351998"/>
          </a:xfrm>
        </p:grpSpPr>
        <p:sp>
          <p:nvSpPr>
            <p:cNvPr id="11596" name="Google Shape;11596;p68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7" name="Google Shape;11597;p68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8" name="Google Shape;11598;p68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99" name="Google Shape;11599;p68"/>
          <p:cNvGrpSpPr/>
          <p:nvPr/>
        </p:nvGrpSpPr>
        <p:grpSpPr>
          <a:xfrm>
            <a:off x="1745217" y="1515471"/>
            <a:ext cx="343269" cy="342505"/>
            <a:chOff x="1745217" y="1515471"/>
            <a:chExt cx="343269" cy="342505"/>
          </a:xfrm>
        </p:grpSpPr>
        <p:sp>
          <p:nvSpPr>
            <p:cNvPr id="11600" name="Google Shape;11600;p68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1" name="Google Shape;11601;p68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2" name="Google Shape;11602;p68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3" name="Google Shape;11603;p68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604" name="Google Shape;11604;p68"/>
          <p:cNvSpPr/>
          <p:nvPr/>
        </p:nvSpPr>
        <p:spPr>
          <a:xfrm>
            <a:off x="3509220" y="1505437"/>
            <a:ext cx="365632" cy="363561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605" name="Google Shape;11605;p68"/>
          <p:cNvGrpSpPr/>
          <p:nvPr/>
        </p:nvGrpSpPr>
        <p:grpSpPr>
          <a:xfrm>
            <a:off x="3042703" y="1529137"/>
            <a:ext cx="411535" cy="315587"/>
            <a:chOff x="3042703" y="1529137"/>
            <a:chExt cx="411535" cy="315587"/>
          </a:xfrm>
        </p:grpSpPr>
        <p:sp>
          <p:nvSpPr>
            <p:cNvPr id="11606" name="Google Shape;11606;p68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7" name="Google Shape;11607;p68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8" name="Google Shape;11608;p68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9" name="Google Shape;11609;p68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0" name="Google Shape;11610;p68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1" name="Google Shape;11611;p68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2" name="Google Shape;11612;p68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3" name="Google Shape;11613;p68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4" name="Google Shape;11614;p68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5" name="Google Shape;11615;p68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16" name="Google Shape;11616;p68"/>
          <p:cNvGrpSpPr/>
          <p:nvPr/>
        </p:nvGrpSpPr>
        <p:grpSpPr>
          <a:xfrm>
            <a:off x="2629289" y="1544682"/>
            <a:ext cx="350501" cy="284497"/>
            <a:chOff x="2629289" y="1544682"/>
            <a:chExt cx="350501" cy="284497"/>
          </a:xfrm>
        </p:grpSpPr>
        <p:sp>
          <p:nvSpPr>
            <p:cNvPr id="11617" name="Google Shape;11617;p68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8" name="Google Shape;11618;p68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9" name="Google Shape;11619;p68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0" name="Google Shape;11620;p68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1" name="Google Shape;11621;p68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22" name="Google Shape;11622;p68"/>
          <p:cNvGrpSpPr/>
          <p:nvPr/>
        </p:nvGrpSpPr>
        <p:grpSpPr>
          <a:xfrm>
            <a:off x="5305077" y="1502633"/>
            <a:ext cx="367893" cy="365218"/>
            <a:chOff x="5305077" y="1502633"/>
            <a:chExt cx="367893" cy="365218"/>
          </a:xfrm>
        </p:grpSpPr>
        <p:sp>
          <p:nvSpPr>
            <p:cNvPr id="11623" name="Google Shape;11623;p68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4" name="Google Shape;11624;p68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25" name="Google Shape;11625;p68"/>
          <p:cNvGrpSpPr/>
          <p:nvPr/>
        </p:nvGrpSpPr>
        <p:grpSpPr>
          <a:xfrm>
            <a:off x="7100170" y="1500117"/>
            <a:ext cx="368308" cy="367033"/>
            <a:chOff x="7100170" y="1500117"/>
            <a:chExt cx="368308" cy="367033"/>
          </a:xfrm>
        </p:grpSpPr>
        <p:sp>
          <p:nvSpPr>
            <p:cNvPr id="11626" name="Google Shape;11626;p68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7" name="Google Shape;11627;p68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8" name="Google Shape;11628;p68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9" name="Google Shape;11629;p68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0" name="Google Shape;11630;p68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1" name="Google Shape;11631;p68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2" name="Google Shape;11632;p68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3" name="Google Shape;11633;p68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4" name="Google Shape;11634;p68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5" name="Google Shape;11635;p68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6" name="Google Shape;11636;p68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7" name="Google Shape;11637;p68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8" name="Google Shape;11638;p68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639" name="Google Shape;11639;p68"/>
          <p:cNvSpPr/>
          <p:nvPr/>
        </p:nvSpPr>
        <p:spPr>
          <a:xfrm>
            <a:off x="7539642" y="1500180"/>
            <a:ext cx="372958" cy="366747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640" name="Google Shape;11640;p68"/>
          <p:cNvGrpSpPr/>
          <p:nvPr/>
        </p:nvGrpSpPr>
        <p:grpSpPr>
          <a:xfrm>
            <a:off x="6649231" y="1500021"/>
            <a:ext cx="390287" cy="367065"/>
            <a:chOff x="6649231" y="1500021"/>
            <a:chExt cx="390287" cy="367065"/>
          </a:xfrm>
        </p:grpSpPr>
        <p:sp>
          <p:nvSpPr>
            <p:cNvPr id="11641" name="Google Shape;11641;p68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2" name="Google Shape;11642;p68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3" name="Google Shape;11643;p68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4" name="Google Shape;11644;p68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5" name="Google Shape;11645;p68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6" name="Google Shape;11646;p68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7" name="Google Shape;11647;p68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8" name="Google Shape;11648;p68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9" name="Google Shape;11649;p68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0" name="Google Shape;11650;p68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1" name="Google Shape;11651;p68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2" name="Google Shape;11652;p68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53" name="Google Shape;11653;p68"/>
          <p:cNvGrpSpPr/>
          <p:nvPr/>
        </p:nvGrpSpPr>
        <p:grpSpPr>
          <a:xfrm>
            <a:off x="5746938" y="1543503"/>
            <a:ext cx="387261" cy="280356"/>
            <a:chOff x="5746938" y="1543503"/>
            <a:chExt cx="387261" cy="280356"/>
          </a:xfrm>
        </p:grpSpPr>
        <p:sp>
          <p:nvSpPr>
            <p:cNvPr id="11654" name="Google Shape;11654;p68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5" name="Google Shape;11655;p68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56" name="Google Shape;11656;p68"/>
          <p:cNvGrpSpPr/>
          <p:nvPr/>
        </p:nvGrpSpPr>
        <p:grpSpPr>
          <a:xfrm>
            <a:off x="6196730" y="1525346"/>
            <a:ext cx="369072" cy="317467"/>
            <a:chOff x="6196730" y="1525346"/>
            <a:chExt cx="369072" cy="317467"/>
          </a:xfrm>
        </p:grpSpPr>
        <p:sp>
          <p:nvSpPr>
            <p:cNvPr id="11657" name="Google Shape;11657;p68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8" name="Google Shape;11658;p68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9" name="Google Shape;11659;p68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60" name="Google Shape;11660;p68"/>
          <p:cNvGrpSpPr/>
          <p:nvPr/>
        </p:nvGrpSpPr>
        <p:grpSpPr>
          <a:xfrm>
            <a:off x="4940592" y="1500690"/>
            <a:ext cx="246558" cy="367161"/>
            <a:chOff x="4940592" y="1500690"/>
            <a:chExt cx="246558" cy="367161"/>
          </a:xfrm>
        </p:grpSpPr>
        <p:sp>
          <p:nvSpPr>
            <p:cNvPr id="11661" name="Google Shape;11661;p68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2" name="Google Shape;11662;p68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3" name="Google Shape;11663;p68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4" name="Google Shape;11664;p68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65" name="Google Shape;11665;p68"/>
          <p:cNvGrpSpPr/>
          <p:nvPr/>
        </p:nvGrpSpPr>
        <p:grpSpPr>
          <a:xfrm>
            <a:off x="7964906" y="1499894"/>
            <a:ext cx="380858" cy="367575"/>
            <a:chOff x="7964906" y="1499894"/>
            <a:chExt cx="380858" cy="367575"/>
          </a:xfrm>
        </p:grpSpPr>
        <p:sp>
          <p:nvSpPr>
            <p:cNvPr id="11666" name="Google Shape;11666;p68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7" name="Google Shape;11667;p68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8" name="Google Shape;11668;p68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669" name="Google Shape;11669;p68"/>
          <p:cNvSpPr/>
          <p:nvPr/>
        </p:nvSpPr>
        <p:spPr>
          <a:xfrm>
            <a:off x="5779557" y="2902087"/>
            <a:ext cx="322787" cy="355788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670" name="Google Shape;11670;p68"/>
          <p:cNvGrpSpPr/>
          <p:nvPr/>
        </p:nvGrpSpPr>
        <p:grpSpPr>
          <a:xfrm>
            <a:off x="8007400" y="2902278"/>
            <a:ext cx="285230" cy="355597"/>
            <a:chOff x="8007400" y="2902278"/>
            <a:chExt cx="285230" cy="355597"/>
          </a:xfrm>
        </p:grpSpPr>
        <p:sp>
          <p:nvSpPr>
            <p:cNvPr id="11671" name="Google Shape;11671;p68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2" name="Google Shape;11672;p68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73" name="Google Shape;11673;p68"/>
          <p:cNvGrpSpPr/>
          <p:nvPr/>
        </p:nvGrpSpPr>
        <p:grpSpPr>
          <a:xfrm>
            <a:off x="6219124" y="2902788"/>
            <a:ext cx="318231" cy="355470"/>
            <a:chOff x="6219124" y="2902788"/>
            <a:chExt cx="318231" cy="355470"/>
          </a:xfrm>
        </p:grpSpPr>
        <p:sp>
          <p:nvSpPr>
            <p:cNvPr id="11674" name="Google Shape;11674;p68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5" name="Google Shape;11675;p68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6" name="Google Shape;11676;p68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77" name="Google Shape;11677;p68"/>
          <p:cNvGrpSpPr/>
          <p:nvPr/>
        </p:nvGrpSpPr>
        <p:grpSpPr>
          <a:xfrm>
            <a:off x="4969421" y="2902852"/>
            <a:ext cx="185109" cy="355406"/>
            <a:chOff x="4969421" y="2902852"/>
            <a:chExt cx="185109" cy="355406"/>
          </a:xfrm>
        </p:grpSpPr>
        <p:sp>
          <p:nvSpPr>
            <p:cNvPr id="11678" name="Google Shape;11678;p68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9" name="Google Shape;11679;p68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0" name="Google Shape;11680;p68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1" name="Google Shape;11681;p68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2" name="Google Shape;11682;p68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3" name="Google Shape;11683;p68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684" name="Google Shape;11684;p68"/>
          <p:cNvSpPr/>
          <p:nvPr/>
        </p:nvSpPr>
        <p:spPr>
          <a:xfrm>
            <a:off x="7574555" y="2903043"/>
            <a:ext cx="303387" cy="355597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85" name="Google Shape;11685;p68"/>
          <p:cNvSpPr/>
          <p:nvPr/>
        </p:nvSpPr>
        <p:spPr>
          <a:xfrm>
            <a:off x="7121800" y="2902852"/>
            <a:ext cx="318231" cy="354642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686" name="Google Shape;11686;p68"/>
          <p:cNvGrpSpPr/>
          <p:nvPr/>
        </p:nvGrpSpPr>
        <p:grpSpPr>
          <a:xfrm>
            <a:off x="6685259" y="2902852"/>
            <a:ext cx="311414" cy="355406"/>
            <a:chOff x="6685259" y="2902852"/>
            <a:chExt cx="311414" cy="355406"/>
          </a:xfrm>
        </p:grpSpPr>
        <p:sp>
          <p:nvSpPr>
            <p:cNvPr id="11687" name="Google Shape;11687;p68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8" name="Google Shape;11688;p68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9" name="Google Shape;11689;p68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90" name="Google Shape;11690;p68"/>
          <p:cNvGrpSpPr/>
          <p:nvPr/>
        </p:nvGrpSpPr>
        <p:grpSpPr>
          <a:xfrm>
            <a:off x="5309250" y="2903170"/>
            <a:ext cx="359579" cy="355852"/>
            <a:chOff x="5309250" y="2903170"/>
            <a:chExt cx="359579" cy="355852"/>
          </a:xfrm>
        </p:grpSpPr>
        <p:sp>
          <p:nvSpPr>
            <p:cNvPr id="11691" name="Google Shape;11691;p68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2" name="Google Shape;11692;p68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3" name="Google Shape;11693;p68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94" name="Google Shape;11694;p68"/>
          <p:cNvGrpSpPr/>
          <p:nvPr/>
        </p:nvGrpSpPr>
        <p:grpSpPr>
          <a:xfrm>
            <a:off x="2199565" y="2421172"/>
            <a:ext cx="312179" cy="353431"/>
            <a:chOff x="2199565" y="2421172"/>
            <a:chExt cx="312179" cy="353431"/>
          </a:xfrm>
        </p:grpSpPr>
        <p:sp>
          <p:nvSpPr>
            <p:cNvPr id="11695" name="Google Shape;11695;p68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6" name="Google Shape;11696;p68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97" name="Google Shape;11697;p68"/>
          <p:cNvGrpSpPr/>
          <p:nvPr/>
        </p:nvGrpSpPr>
        <p:grpSpPr>
          <a:xfrm>
            <a:off x="1750887" y="2425727"/>
            <a:ext cx="320143" cy="343269"/>
            <a:chOff x="1750887" y="2425727"/>
            <a:chExt cx="320143" cy="343269"/>
          </a:xfrm>
        </p:grpSpPr>
        <p:sp>
          <p:nvSpPr>
            <p:cNvPr id="11698" name="Google Shape;11698;p68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9" name="Google Shape;11699;p68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00" name="Google Shape;11700;p68"/>
          <p:cNvGrpSpPr/>
          <p:nvPr/>
        </p:nvGrpSpPr>
        <p:grpSpPr>
          <a:xfrm>
            <a:off x="1298037" y="2425727"/>
            <a:ext cx="338364" cy="342887"/>
            <a:chOff x="1298037" y="2425727"/>
            <a:chExt cx="338364" cy="342887"/>
          </a:xfrm>
        </p:grpSpPr>
        <p:sp>
          <p:nvSpPr>
            <p:cNvPr id="11701" name="Google Shape;11701;p68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2" name="Google Shape;11702;p68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3" name="Google Shape;11703;p68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4" name="Google Shape;11704;p68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05" name="Google Shape;11705;p68"/>
          <p:cNvSpPr/>
          <p:nvPr/>
        </p:nvSpPr>
        <p:spPr>
          <a:xfrm>
            <a:off x="848977" y="2418528"/>
            <a:ext cx="347060" cy="357286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706" name="Google Shape;11706;p68"/>
          <p:cNvGrpSpPr/>
          <p:nvPr/>
        </p:nvGrpSpPr>
        <p:grpSpPr>
          <a:xfrm>
            <a:off x="3974207" y="2429009"/>
            <a:ext cx="320143" cy="338491"/>
            <a:chOff x="3974207" y="2429009"/>
            <a:chExt cx="320143" cy="338491"/>
          </a:xfrm>
        </p:grpSpPr>
        <p:sp>
          <p:nvSpPr>
            <p:cNvPr id="11707" name="Google Shape;11707;p68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8" name="Google Shape;11708;p68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09" name="Google Shape;11709;p68"/>
          <p:cNvGrpSpPr/>
          <p:nvPr/>
        </p:nvGrpSpPr>
        <p:grpSpPr>
          <a:xfrm>
            <a:off x="2623237" y="2431047"/>
            <a:ext cx="355024" cy="332630"/>
            <a:chOff x="2623237" y="2431047"/>
            <a:chExt cx="355024" cy="332630"/>
          </a:xfrm>
        </p:grpSpPr>
        <p:sp>
          <p:nvSpPr>
            <p:cNvPr id="11710" name="Google Shape;11710;p68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1" name="Google Shape;11711;p68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2" name="Google Shape;11712;p68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3" name="Google Shape;11713;p68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14" name="Google Shape;11714;p68"/>
          <p:cNvGrpSpPr/>
          <p:nvPr/>
        </p:nvGrpSpPr>
        <p:grpSpPr>
          <a:xfrm>
            <a:off x="6657194" y="2434073"/>
            <a:ext cx="375507" cy="367925"/>
            <a:chOff x="6657194" y="2434073"/>
            <a:chExt cx="375507" cy="367925"/>
          </a:xfrm>
        </p:grpSpPr>
        <p:sp>
          <p:nvSpPr>
            <p:cNvPr id="11715" name="Google Shape;11715;p68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6" name="Google Shape;11716;p68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7" name="Google Shape;11717;p68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18" name="Google Shape;11718;p68"/>
          <p:cNvGrpSpPr/>
          <p:nvPr/>
        </p:nvGrpSpPr>
        <p:grpSpPr>
          <a:xfrm>
            <a:off x="7101317" y="2441655"/>
            <a:ext cx="367925" cy="352380"/>
            <a:chOff x="7101317" y="2441655"/>
            <a:chExt cx="367925" cy="352380"/>
          </a:xfrm>
        </p:grpSpPr>
        <p:sp>
          <p:nvSpPr>
            <p:cNvPr id="11719" name="Google Shape;11719;p68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0" name="Google Shape;11720;p68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21" name="Google Shape;11721;p68"/>
          <p:cNvGrpSpPr/>
          <p:nvPr/>
        </p:nvGrpSpPr>
        <p:grpSpPr>
          <a:xfrm>
            <a:off x="5756399" y="2434456"/>
            <a:ext cx="367925" cy="367161"/>
            <a:chOff x="5756399" y="2434456"/>
            <a:chExt cx="367925" cy="367161"/>
          </a:xfrm>
        </p:grpSpPr>
        <p:sp>
          <p:nvSpPr>
            <p:cNvPr id="11722" name="Google Shape;11722;p68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3" name="Google Shape;11723;p68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4" name="Google Shape;11724;p68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5" name="Google Shape;11725;p68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6" name="Google Shape;11726;p68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7" name="Google Shape;11727;p68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8" name="Google Shape;11728;p68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29" name="Google Shape;11729;p68"/>
          <p:cNvSpPr/>
          <p:nvPr/>
        </p:nvSpPr>
        <p:spPr>
          <a:xfrm>
            <a:off x="5304695" y="2434551"/>
            <a:ext cx="368308" cy="366970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30" name="Google Shape;11730;p68"/>
          <p:cNvSpPr/>
          <p:nvPr/>
        </p:nvSpPr>
        <p:spPr>
          <a:xfrm>
            <a:off x="7542031" y="2445541"/>
            <a:ext cx="370187" cy="344034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731" name="Google Shape;11731;p68"/>
          <p:cNvGrpSpPr/>
          <p:nvPr/>
        </p:nvGrpSpPr>
        <p:grpSpPr>
          <a:xfrm>
            <a:off x="7964906" y="2434073"/>
            <a:ext cx="373627" cy="367925"/>
            <a:chOff x="7964906" y="2434073"/>
            <a:chExt cx="373627" cy="367925"/>
          </a:xfrm>
        </p:grpSpPr>
        <p:sp>
          <p:nvSpPr>
            <p:cNvPr id="11732" name="Google Shape;11732;p68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3" name="Google Shape;11733;p68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34" name="Google Shape;11734;p68"/>
          <p:cNvGrpSpPr/>
          <p:nvPr/>
        </p:nvGrpSpPr>
        <p:grpSpPr>
          <a:xfrm>
            <a:off x="6194086" y="2437737"/>
            <a:ext cx="369837" cy="360471"/>
            <a:chOff x="6194086" y="2437737"/>
            <a:chExt cx="369837" cy="360471"/>
          </a:xfrm>
        </p:grpSpPr>
        <p:sp>
          <p:nvSpPr>
            <p:cNvPr id="11735" name="Google Shape;11735;p68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6" name="Google Shape;11736;p68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17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41" name="Google Shape;11741;p69"/>
          <p:cNvSpPr txBox="1">
            <a:spLocks noGrp="1"/>
          </p:cNvSpPr>
          <p:nvPr>
            <p:ph type="title" idx="4294967295"/>
          </p:nvPr>
        </p:nvSpPr>
        <p:spPr>
          <a:xfrm>
            <a:off x="849675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Business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42" name="Google Shape;11742;p69"/>
          <p:cNvSpPr txBox="1">
            <a:spLocks noGrp="1"/>
          </p:cNvSpPr>
          <p:nvPr>
            <p:ph type="title" idx="4294967295"/>
          </p:nvPr>
        </p:nvSpPr>
        <p:spPr>
          <a:xfrm>
            <a:off x="4858400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Teamwork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743" name="Google Shape;11743;p69"/>
          <p:cNvGrpSpPr/>
          <p:nvPr/>
        </p:nvGrpSpPr>
        <p:grpSpPr>
          <a:xfrm>
            <a:off x="3541011" y="1508594"/>
            <a:ext cx="350166" cy="349434"/>
            <a:chOff x="3541011" y="1508594"/>
            <a:chExt cx="350166" cy="349434"/>
          </a:xfrm>
        </p:grpSpPr>
        <p:sp>
          <p:nvSpPr>
            <p:cNvPr id="11744" name="Google Shape;11744;p69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5" name="Google Shape;11745;p69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6" name="Google Shape;11746;p69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7" name="Google Shape;11747;p69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8" name="Google Shape;11748;p69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9" name="Google Shape;11749;p69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0" name="Google Shape;11750;p69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1" name="Google Shape;11751;p69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2" name="Google Shape;11752;p69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3" name="Google Shape;11753;p69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4" name="Google Shape;11754;p69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5" name="Google Shape;11755;p69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6" name="Google Shape;11756;p69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57" name="Google Shape;11757;p69"/>
          <p:cNvGrpSpPr/>
          <p:nvPr/>
        </p:nvGrpSpPr>
        <p:grpSpPr>
          <a:xfrm>
            <a:off x="3122257" y="1508594"/>
            <a:ext cx="294850" cy="349434"/>
            <a:chOff x="3122257" y="1508594"/>
            <a:chExt cx="294850" cy="349434"/>
          </a:xfrm>
        </p:grpSpPr>
        <p:sp>
          <p:nvSpPr>
            <p:cNvPr id="11758" name="Google Shape;11758;p69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9" name="Google Shape;11759;p69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0" name="Google Shape;11760;p69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1" name="Google Shape;11761;p69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2" name="Google Shape;11762;p69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63" name="Google Shape;11763;p69"/>
          <p:cNvGrpSpPr/>
          <p:nvPr/>
        </p:nvGrpSpPr>
        <p:grpSpPr>
          <a:xfrm>
            <a:off x="910723" y="1508212"/>
            <a:ext cx="251660" cy="350166"/>
            <a:chOff x="910723" y="1508212"/>
            <a:chExt cx="251660" cy="350166"/>
          </a:xfrm>
        </p:grpSpPr>
        <p:sp>
          <p:nvSpPr>
            <p:cNvPr id="11764" name="Google Shape;11764;p69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5" name="Google Shape;11765;p69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6" name="Google Shape;11766;p69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7" name="Google Shape;11767;p69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8" name="Google Shape;11768;p69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9" name="Google Shape;11769;p69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0" name="Google Shape;11770;p69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1" name="Google Shape;11771;p69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2" name="Google Shape;11772;p69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3" name="Google Shape;11773;p69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4" name="Google Shape;11774;p69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5" name="Google Shape;11775;p69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6" name="Google Shape;11776;p69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7" name="Google Shape;11777;p69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8" name="Google Shape;11778;p69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9" name="Google Shape;11779;p69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0" name="Google Shape;11780;p69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81" name="Google Shape;11781;p69"/>
          <p:cNvGrpSpPr/>
          <p:nvPr/>
        </p:nvGrpSpPr>
        <p:grpSpPr>
          <a:xfrm>
            <a:off x="1308631" y="1507830"/>
            <a:ext cx="350166" cy="350198"/>
            <a:chOff x="1308631" y="1507830"/>
            <a:chExt cx="350166" cy="350198"/>
          </a:xfrm>
        </p:grpSpPr>
        <p:sp>
          <p:nvSpPr>
            <p:cNvPr id="11782" name="Google Shape;11782;p69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3" name="Google Shape;11783;p69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4" name="Google Shape;11784;p69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5" name="Google Shape;11785;p69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86" name="Google Shape;11786;p69"/>
          <p:cNvGrpSpPr/>
          <p:nvPr/>
        </p:nvGrpSpPr>
        <p:grpSpPr>
          <a:xfrm>
            <a:off x="1756921" y="1509739"/>
            <a:ext cx="345997" cy="345997"/>
            <a:chOff x="1756921" y="1509739"/>
            <a:chExt cx="345997" cy="345997"/>
          </a:xfrm>
        </p:grpSpPr>
        <p:sp>
          <p:nvSpPr>
            <p:cNvPr id="11787" name="Google Shape;11787;p69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8" name="Google Shape;11788;p69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9" name="Google Shape;11789;p69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0" name="Google Shape;11790;p69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1" name="Google Shape;11791;p69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2" name="Google Shape;11792;p69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3" name="Google Shape;11793;p69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4" name="Google Shape;11794;p69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5" name="Google Shape;11795;p69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6" name="Google Shape;11796;p69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7" name="Google Shape;11797;p69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8" name="Google Shape;11798;p69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9" name="Google Shape;11799;p69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0" name="Google Shape;11800;p69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1" name="Google Shape;11801;p69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2" name="Google Shape;11802;p69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3" name="Google Shape;11803;p69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04" name="Google Shape;11804;p69"/>
          <p:cNvGrpSpPr/>
          <p:nvPr/>
        </p:nvGrpSpPr>
        <p:grpSpPr>
          <a:xfrm>
            <a:off x="2216956" y="1510503"/>
            <a:ext cx="318721" cy="345615"/>
            <a:chOff x="2216956" y="1510503"/>
            <a:chExt cx="318721" cy="345615"/>
          </a:xfrm>
        </p:grpSpPr>
        <p:sp>
          <p:nvSpPr>
            <p:cNvPr id="11805" name="Google Shape;11805;p69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6" name="Google Shape;11806;p69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7" name="Google Shape;11807;p69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8" name="Google Shape;11808;p69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9" name="Google Shape;11809;p69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10" name="Google Shape;11810;p69"/>
          <p:cNvGrpSpPr/>
          <p:nvPr/>
        </p:nvGrpSpPr>
        <p:grpSpPr>
          <a:xfrm>
            <a:off x="3988156" y="1568461"/>
            <a:ext cx="349052" cy="230049"/>
            <a:chOff x="3988156" y="1568461"/>
            <a:chExt cx="349052" cy="230049"/>
          </a:xfrm>
        </p:grpSpPr>
        <p:sp>
          <p:nvSpPr>
            <p:cNvPr id="11811" name="Google Shape;11811;p69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2" name="Google Shape;11812;p69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3" name="Google Shape;11813;p69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4" name="Google Shape;11814;p69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5" name="Google Shape;11815;p69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6" name="Google Shape;11816;p69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7" name="Google Shape;11817;p69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18" name="Google Shape;11818;p69"/>
          <p:cNvGrpSpPr/>
          <p:nvPr/>
        </p:nvGrpSpPr>
        <p:grpSpPr>
          <a:xfrm>
            <a:off x="2633037" y="1499873"/>
            <a:ext cx="379002" cy="366112"/>
            <a:chOff x="2633037" y="1499873"/>
            <a:chExt cx="379002" cy="366112"/>
          </a:xfrm>
        </p:grpSpPr>
        <p:sp>
          <p:nvSpPr>
            <p:cNvPr id="11819" name="Google Shape;11819;p69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0" name="Google Shape;11820;p69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1" name="Google Shape;11821;p69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2" name="Google Shape;11822;p69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3" name="Google Shape;11823;p69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4" name="Google Shape;11824;p69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25" name="Google Shape;11825;p69"/>
          <p:cNvGrpSpPr/>
          <p:nvPr/>
        </p:nvGrpSpPr>
        <p:grpSpPr>
          <a:xfrm>
            <a:off x="6675256" y="1516169"/>
            <a:ext cx="327823" cy="357009"/>
            <a:chOff x="6675256" y="1516169"/>
            <a:chExt cx="327823" cy="357009"/>
          </a:xfrm>
        </p:grpSpPr>
        <p:sp>
          <p:nvSpPr>
            <p:cNvPr id="11826" name="Google Shape;11826;p69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7" name="Google Shape;11827;p69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8" name="Google Shape;11828;p69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9" name="Google Shape;11829;p69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0" name="Google Shape;11830;p69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1" name="Google Shape;11831;p69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2" name="Google Shape;11832;p69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3" name="Google Shape;11833;p69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4" name="Google Shape;11834;p69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35" name="Google Shape;11835;p69"/>
          <p:cNvGrpSpPr/>
          <p:nvPr/>
        </p:nvGrpSpPr>
        <p:grpSpPr>
          <a:xfrm>
            <a:off x="8020159" y="1516551"/>
            <a:ext cx="300897" cy="356627"/>
            <a:chOff x="8020159" y="1516551"/>
            <a:chExt cx="300897" cy="356627"/>
          </a:xfrm>
        </p:grpSpPr>
        <p:sp>
          <p:nvSpPr>
            <p:cNvPr id="11836" name="Google Shape;11836;p69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7" name="Google Shape;11837;p69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8" name="Google Shape;11838;p69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9" name="Google Shape;11839;p69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0" name="Google Shape;11840;p69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41" name="Google Shape;11841;p69"/>
          <p:cNvGrpSpPr/>
          <p:nvPr/>
        </p:nvGrpSpPr>
        <p:grpSpPr>
          <a:xfrm>
            <a:off x="5377363" y="1516169"/>
            <a:ext cx="257357" cy="356627"/>
            <a:chOff x="5377363" y="1516169"/>
            <a:chExt cx="257357" cy="356627"/>
          </a:xfrm>
        </p:grpSpPr>
        <p:sp>
          <p:nvSpPr>
            <p:cNvPr id="11842" name="Google Shape;11842;p69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3" name="Google Shape;11843;p69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4" name="Google Shape;11844;p69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5" name="Google Shape;11845;p69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6" name="Google Shape;11846;p69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7" name="Google Shape;11847;p69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8" name="Google Shape;11848;p69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9" name="Google Shape;11849;p69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0" name="Google Shape;11850;p69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1" name="Google Shape;11851;p69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2" name="Google Shape;11852;p69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3" name="Google Shape;11853;p69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4" name="Google Shape;11854;p69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5" name="Google Shape;11855;p69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6" name="Google Shape;11856;p69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7" name="Google Shape;11857;p69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8" name="Google Shape;11858;p69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59" name="Google Shape;11859;p69"/>
          <p:cNvGrpSpPr/>
          <p:nvPr/>
        </p:nvGrpSpPr>
        <p:grpSpPr>
          <a:xfrm>
            <a:off x="4880567" y="1535870"/>
            <a:ext cx="356245" cy="317607"/>
            <a:chOff x="4880567" y="1535870"/>
            <a:chExt cx="356245" cy="317607"/>
          </a:xfrm>
        </p:grpSpPr>
        <p:sp>
          <p:nvSpPr>
            <p:cNvPr id="11860" name="Google Shape;11860;p69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1" name="Google Shape;11861;p69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2" name="Google Shape;11862;p69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3" name="Google Shape;11863;p69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4" name="Google Shape;11864;p69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65" name="Google Shape;11865;p69"/>
          <p:cNvGrpSpPr/>
          <p:nvPr/>
        </p:nvGrpSpPr>
        <p:grpSpPr>
          <a:xfrm>
            <a:off x="5771483" y="1515787"/>
            <a:ext cx="357359" cy="357391"/>
            <a:chOff x="5771483" y="1515787"/>
            <a:chExt cx="357359" cy="357391"/>
          </a:xfrm>
        </p:grpSpPr>
        <p:sp>
          <p:nvSpPr>
            <p:cNvPr id="11866" name="Google Shape;11866;p69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7" name="Google Shape;11867;p69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8" name="Google Shape;11868;p69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9" name="Google Shape;11869;p69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70" name="Google Shape;11870;p69"/>
          <p:cNvGrpSpPr/>
          <p:nvPr/>
        </p:nvGrpSpPr>
        <p:grpSpPr>
          <a:xfrm>
            <a:off x="7121669" y="1533610"/>
            <a:ext cx="321362" cy="321362"/>
            <a:chOff x="7121669" y="1533610"/>
            <a:chExt cx="321362" cy="321362"/>
          </a:xfrm>
        </p:grpSpPr>
        <p:sp>
          <p:nvSpPr>
            <p:cNvPr id="11871" name="Google Shape;11871;p69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2" name="Google Shape;11872;p69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3" name="Google Shape;11873;p69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4" name="Google Shape;11874;p69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75" name="Google Shape;11875;p69"/>
          <p:cNvGrpSpPr/>
          <p:nvPr/>
        </p:nvGrpSpPr>
        <p:grpSpPr>
          <a:xfrm>
            <a:off x="7562766" y="1514864"/>
            <a:ext cx="327059" cy="360192"/>
            <a:chOff x="7562766" y="1514864"/>
            <a:chExt cx="327059" cy="360192"/>
          </a:xfrm>
        </p:grpSpPr>
        <p:sp>
          <p:nvSpPr>
            <p:cNvPr id="11876" name="Google Shape;11876;p69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7" name="Google Shape;11877;p69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8" name="Google Shape;11878;p69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9" name="Google Shape;11879;p69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80" name="Google Shape;11880;p69"/>
          <p:cNvGrpSpPr/>
          <p:nvPr/>
        </p:nvGrpSpPr>
        <p:grpSpPr>
          <a:xfrm>
            <a:off x="6221229" y="1498673"/>
            <a:ext cx="361636" cy="362183"/>
            <a:chOff x="6259175" y="1559008"/>
            <a:chExt cx="271743" cy="272093"/>
          </a:xfrm>
        </p:grpSpPr>
        <p:sp>
          <p:nvSpPr>
            <p:cNvPr id="11881" name="Google Shape;11881;p69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2" name="Google Shape;11882;p69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3" name="Google Shape;11883;p69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4" name="Google Shape;11884;p69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5" name="Google Shape;11885;p69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6" name="Google Shape;11886;p69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7" name="Google Shape;11887;p69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8" name="Google Shape;11888;p69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9" name="Google Shape;11889;p69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0" name="Google Shape;11890;p69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1" name="Google Shape;11891;p69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2" name="Google Shape;11892;p69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3" name="Google Shape;11893;p69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4" name="Google Shape;11894;p69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5" name="Google Shape;11895;p69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6" name="Google Shape;11896;p69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7" name="Google Shape;11897;p69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98" name="Google Shape;11898;p69"/>
          <p:cNvGrpSpPr/>
          <p:nvPr/>
        </p:nvGrpSpPr>
        <p:grpSpPr>
          <a:xfrm>
            <a:off x="2661459" y="2015001"/>
            <a:ext cx="322508" cy="273494"/>
            <a:chOff x="2661459" y="2015001"/>
            <a:chExt cx="322508" cy="273494"/>
          </a:xfrm>
        </p:grpSpPr>
        <p:sp>
          <p:nvSpPr>
            <p:cNvPr id="11899" name="Google Shape;11899;p69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0" name="Google Shape;11900;p69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01" name="Google Shape;11901;p69"/>
          <p:cNvGrpSpPr/>
          <p:nvPr/>
        </p:nvGrpSpPr>
        <p:grpSpPr>
          <a:xfrm>
            <a:off x="6671087" y="2009304"/>
            <a:ext cx="332757" cy="281833"/>
            <a:chOff x="6671087" y="2009304"/>
            <a:chExt cx="332757" cy="281833"/>
          </a:xfrm>
        </p:grpSpPr>
        <p:sp>
          <p:nvSpPr>
            <p:cNvPr id="11902" name="Google Shape;11902;p69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3" name="Google Shape;11903;p69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04" name="Google Shape;11904;p69"/>
          <p:cNvSpPr/>
          <p:nvPr/>
        </p:nvSpPr>
        <p:spPr>
          <a:xfrm>
            <a:off x="1745940" y="1967132"/>
            <a:ext cx="368371" cy="36834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05" name="Google Shape;11905;p69"/>
          <p:cNvGrpSpPr/>
          <p:nvPr/>
        </p:nvGrpSpPr>
        <p:grpSpPr>
          <a:xfrm>
            <a:off x="2201806" y="1976585"/>
            <a:ext cx="349784" cy="349434"/>
            <a:chOff x="2201806" y="1976585"/>
            <a:chExt cx="349784" cy="349434"/>
          </a:xfrm>
        </p:grpSpPr>
        <p:sp>
          <p:nvSpPr>
            <p:cNvPr id="11906" name="Google Shape;11906;p69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7" name="Google Shape;11907;p69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8" name="Google Shape;11908;p69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9" name="Google Shape;11909;p69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10" name="Google Shape;11910;p69"/>
          <p:cNvGrpSpPr/>
          <p:nvPr/>
        </p:nvGrpSpPr>
        <p:grpSpPr>
          <a:xfrm>
            <a:off x="3094217" y="1976585"/>
            <a:ext cx="350198" cy="350548"/>
            <a:chOff x="3094217" y="1976585"/>
            <a:chExt cx="350198" cy="350548"/>
          </a:xfrm>
        </p:grpSpPr>
        <p:sp>
          <p:nvSpPr>
            <p:cNvPr id="11911" name="Google Shape;11911;p69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2" name="Google Shape;11912;p69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3" name="Google Shape;11913;p69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4" name="Google Shape;11914;p69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11915;p69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6" name="Google Shape;11916;p69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7" name="Google Shape;11917;p69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8" name="Google Shape;11918;p69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9" name="Google Shape;11919;p69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0" name="Google Shape;11920;p69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1" name="Google Shape;11921;p69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2" name="Google Shape;11922;p69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3" name="Google Shape;11923;p69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24" name="Google Shape;11924;p69"/>
          <p:cNvGrpSpPr/>
          <p:nvPr/>
        </p:nvGrpSpPr>
        <p:grpSpPr>
          <a:xfrm>
            <a:off x="870939" y="1975821"/>
            <a:ext cx="332375" cy="350071"/>
            <a:chOff x="870939" y="1975821"/>
            <a:chExt cx="332375" cy="350071"/>
          </a:xfrm>
        </p:grpSpPr>
        <p:sp>
          <p:nvSpPr>
            <p:cNvPr id="11925" name="Google Shape;11925;p69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6" name="Google Shape;11926;p69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7" name="Google Shape;11927;p69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8" name="Google Shape;11928;p69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29" name="Google Shape;11929;p69"/>
          <p:cNvSpPr/>
          <p:nvPr/>
        </p:nvSpPr>
        <p:spPr>
          <a:xfrm>
            <a:off x="1276039" y="1961817"/>
            <a:ext cx="414967" cy="378970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30" name="Google Shape;11930;p69"/>
          <p:cNvGrpSpPr/>
          <p:nvPr/>
        </p:nvGrpSpPr>
        <p:grpSpPr>
          <a:xfrm>
            <a:off x="3979435" y="1976585"/>
            <a:ext cx="345265" cy="349848"/>
            <a:chOff x="3979435" y="1976585"/>
            <a:chExt cx="345265" cy="349848"/>
          </a:xfrm>
        </p:grpSpPr>
        <p:sp>
          <p:nvSpPr>
            <p:cNvPr id="11931" name="Google Shape;11931;p69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2" name="Google Shape;11932;p69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3" name="Google Shape;11933;p69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4" name="Google Shape;11934;p69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5" name="Google Shape;11935;p69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6" name="Google Shape;11936;p69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7" name="Google Shape;11937;p69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8" name="Google Shape;11938;p69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9" name="Google Shape;11939;p69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0" name="Google Shape;11940;p69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1" name="Google Shape;11941;p69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2" name="Google Shape;11942;p69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3" name="Google Shape;11943;p69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4" name="Google Shape;11944;p69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5" name="Google Shape;11945;p69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6" name="Google Shape;11946;p69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7" name="Google Shape;11947;p69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48" name="Google Shape;11948;p69"/>
          <p:cNvGrpSpPr/>
          <p:nvPr/>
        </p:nvGrpSpPr>
        <p:grpSpPr>
          <a:xfrm>
            <a:off x="3576626" y="1975821"/>
            <a:ext cx="284251" cy="351694"/>
            <a:chOff x="3576626" y="1975821"/>
            <a:chExt cx="284251" cy="351694"/>
          </a:xfrm>
        </p:grpSpPr>
        <p:sp>
          <p:nvSpPr>
            <p:cNvPr id="11949" name="Google Shape;11949;p69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0" name="Google Shape;11950;p69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1" name="Google Shape;11951;p69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52" name="Google Shape;11952;p69"/>
          <p:cNvGrpSpPr/>
          <p:nvPr/>
        </p:nvGrpSpPr>
        <p:grpSpPr>
          <a:xfrm>
            <a:off x="2722090" y="2890162"/>
            <a:ext cx="238770" cy="371841"/>
            <a:chOff x="2722090" y="2890162"/>
            <a:chExt cx="238770" cy="371841"/>
          </a:xfrm>
        </p:grpSpPr>
        <p:sp>
          <p:nvSpPr>
            <p:cNvPr id="11953" name="Google Shape;11953;p69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4" name="Google Shape;11954;p69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5" name="Google Shape;11955;p69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56" name="Google Shape;11956;p69"/>
          <p:cNvSpPr/>
          <p:nvPr/>
        </p:nvSpPr>
        <p:spPr>
          <a:xfrm>
            <a:off x="5775652" y="1969392"/>
            <a:ext cx="361147" cy="360797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57" name="Google Shape;11957;p69"/>
          <p:cNvGrpSpPr/>
          <p:nvPr/>
        </p:nvGrpSpPr>
        <p:grpSpPr>
          <a:xfrm>
            <a:off x="6216367" y="1970156"/>
            <a:ext cx="361147" cy="361147"/>
            <a:chOff x="6216367" y="1970156"/>
            <a:chExt cx="361147" cy="361147"/>
          </a:xfrm>
        </p:grpSpPr>
        <p:sp>
          <p:nvSpPr>
            <p:cNvPr id="11958" name="Google Shape;11958;p69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9" name="Google Shape;11959;p69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0" name="Google Shape;11960;p69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1" name="Google Shape;11961;p69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62" name="Google Shape;11962;p69"/>
          <p:cNvGrpSpPr/>
          <p:nvPr/>
        </p:nvGrpSpPr>
        <p:grpSpPr>
          <a:xfrm>
            <a:off x="1289311" y="2926222"/>
            <a:ext cx="408156" cy="299783"/>
            <a:chOff x="1289311" y="2926222"/>
            <a:chExt cx="408156" cy="299783"/>
          </a:xfrm>
        </p:grpSpPr>
        <p:sp>
          <p:nvSpPr>
            <p:cNvPr id="11963" name="Google Shape;11963;p69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4" name="Google Shape;11964;p69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65" name="Google Shape;11965;p69"/>
          <p:cNvGrpSpPr/>
          <p:nvPr/>
        </p:nvGrpSpPr>
        <p:grpSpPr>
          <a:xfrm>
            <a:off x="7978465" y="1969392"/>
            <a:ext cx="361147" cy="360797"/>
            <a:chOff x="7978465" y="1969392"/>
            <a:chExt cx="361147" cy="360797"/>
          </a:xfrm>
        </p:grpSpPr>
        <p:sp>
          <p:nvSpPr>
            <p:cNvPr id="11966" name="Google Shape;11966;p69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7" name="Google Shape;11967;p69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8" name="Google Shape;11968;p69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9" name="Google Shape;11969;p69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0" name="Google Shape;11970;p69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1" name="Google Shape;11971;p69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2" name="Google Shape;11972;p69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3" name="Google Shape;11973;p69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4" name="Google Shape;11974;p69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75" name="Google Shape;11975;p69"/>
          <p:cNvSpPr/>
          <p:nvPr/>
        </p:nvSpPr>
        <p:spPr>
          <a:xfrm>
            <a:off x="2206357" y="2890607"/>
            <a:ext cx="372159" cy="372159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76" name="Google Shape;11976;p69"/>
          <p:cNvGrpSpPr/>
          <p:nvPr/>
        </p:nvGrpSpPr>
        <p:grpSpPr>
          <a:xfrm>
            <a:off x="854261" y="2908813"/>
            <a:ext cx="377474" cy="335748"/>
            <a:chOff x="854261" y="2908813"/>
            <a:chExt cx="377474" cy="335748"/>
          </a:xfrm>
        </p:grpSpPr>
        <p:sp>
          <p:nvSpPr>
            <p:cNvPr id="11977" name="Google Shape;11977;p69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8" name="Google Shape;11978;p69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9" name="Google Shape;11979;p69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0" name="Google Shape;11980;p69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1" name="Google Shape;11981;p69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82" name="Google Shape;11982;p69"/>
          <p:cNvGrpSpPr/>
          <p:nvPr/>
        </p:nvGrpSpPr>
        <p:grpSpPr>
          <a:xfrm>
            <a:off x="1749728" y="2894777"/>
            <a:ext cx="386927" cy="363438"/>
            <a:chOff x="1749728" y="2894777"/>
            <a:chExt cx="386927" cy="363438"/>
          </a:xfrm>
        </p:grpSpPr>
        <p:sp>
          <p:nvSpPr>
            <p:cNvPr id="11983" name="Google Shape;11983;p69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4" name="Google Shape;11984;p69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5" name="Google Shape;11985;p69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6" name="Google Shape;11986;p69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7" name="Google Shape;11987;p69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8" name="Google Shape;11988;p69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9" name="Google Shape;11989;p69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90" name="Google Shape;11990;p69"/>
          <p:cNvGrpSpPr/>
          <p:nvPr/>
        </p:nvGrpSpPr>
        <p:grpSpPr>
          <a:xfrm>
            <a:off x="7098912" y="1969392"/>
            <a:ext cx="359651" cy="361560"/>
            <a:chOff x="7098912" y="1969392"/>
            <a:chExt cx="359651" cy="361560"/>
          </a:xfrm>
        </p:grpSpPr>
        <p:sp>
          <p:nvSpPr>
            <p:cNvPr id="11991" name="Google Shape;11991;p69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2" name="Google Shape;11992;p69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3" name="Google Shape;11993;p69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4" name="Google Shape;11994;p69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5" name="Google Shape;11995;p69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6" name="Google Shape;11996;p69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7" name="Google Shape;11997;p69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8" name="Google Shape;11998;p69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9" name="Google Shape;11999;p69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0" name="Google Shape;12000;p69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1" name="Google Shape;12001;p69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2" name="Google Shape;12002;p69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3" name="Google Shape;12003;p69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004" name="Google Shape;12004;p69"/>
          <p:cNvSpPr/>
          <p:nvPr/>
        </p:nvSpPr>
        <p:spPr>
          <a:xfrm>
            <a:off x="3094217" y="2895159"/>
            <a:ext cx="394152" cy="36152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005" name="Google Shape;12005;p69"/>
          <p:cNvGrpSpPr/>
          <p:nvPr/>
        </p:nvGrpSpPr>
        <p:grpSpPr>
          <a:xfrm>
            <a:off x="5352728" y="1990239"/>
            <a:ext cx="327091" cy="322508"/>
            <a:chOff x="5352728" y="1990239"/>
            <a:chExt cx="327091" cy="322508"/>
          </a:xfrm>
        </p:grpSpPr>
        <p:sp>
          <p:nvSpPr>
            <p:cNvPr id="12006" name="Google Shape;12006;p69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7" name="Google Shape;12007;p69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8" name="Google Shape;12008;p69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09" name="Google Shape;12009;p69"/>
          <p:cNvGrpSpPr/>
          <p:nvPr/>
        </p:nvGrpSpPr>
        <p:grpSpPr>
          <a:xfrm>
            <a:off x="7538896" y="1970156"/>
            <a:ext cx="361147" cy="361529"/>
            <a:chOff x="7538896" y="1970156"/>
            <a:chExt cx="361147" cy="361529"/>
          </a:xfrm>
        </p:grpSpPr>
        <p:sp>
          <p:nvSpPr>
            <p:cNvPr id="12010" name="Google Shape;12010;p69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1" name="Google Shape;12011;p69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2" name="Google Shape;12012;p69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3" name="Google Shape;12013;p69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4" name="Google Shape;12014;p69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5" name="Google Shape;12015;p69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16" name="Google Shape;12016;p69"/>
          <p:cNvGrpSpPr/>
          <p:nvPr/>
        </p:nvGrpSpPr>
        <p:grpSpPr>
          <a:xfrm>
            <a:off x="4896099" y="1970920"/>
            <a:ext cx="358155" cy="358123"/>
            <a:chOff x="4896099" y="1970920"/>
            <a:chExt cx="358155" cy="358123"/>
          </a:xfrm>
        </p:grpSpPr>
        <p:sp>
          <p:nvSpPr>
            <p:cNvPr id="12017" name="Google Shape;12017;p69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8" name="Google Shape;12018;p69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9" name="Google Shape;12019;p69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20" name="Google Shape;12020;p69"/>
          <p:cNvGrpSpPr/>
          <p:nvPr/>
        </p:nvGrpSpPr>
        <p:grpSpPr>
          <a:xfrm>
            <a:off x="4048787" y="2977019"/>
            <a:ext cx="283488" cy="198604"/>
            <a:chOff x="4048787" y="2977019"/>
            <a:chExt cx="283488" cy="198604"/>
          </a:xfrm>
        </p:grpSpPr>
        <p:sp>
          <p:nvSpPr>
            <p:cNvPr id="12021" name="Google Shape;12021;p69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2" name="Google Shape;12022;p69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3" name="Google Shape;12023;p69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4" name="Google Shape;12024;p69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5" name="Google Shape;12025;p69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6" name="Google Shape;12026;p69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27" name="Google Shape;12027;p69"/>
          <p:cNvGrpSpPr/>
          <p:nvPr/>
        </p:nvGrpSpPr>
        <p:grpSpPr>
          <a:xfrm>
            <a:off x="4054103" y="2430191"/>
            <a:ext cx="218687" cy="349052"/>
            <a:chOff x="4054103" y="2430191"/>
            <a:chExt cx="218687" cy="349052"/>
          </a:xfrm>
        </p:grpSpPr>
        <p:sp>
          <p:nvSpPr>
            <p:cNvPr id="12028" name="Google Shape;12028;p69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9" name="Google Shape;12029;p69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30" name="Google Shape;12030;p69"/>
          <p:cNvGrpSpPr/>
          <p:nvPr/>
        </p:nvGrpSpPr>
        <p:grpSpPr>
          <a:xfrm>
            <a:off x="2185128" y="2427549"/>
            <a:ext cx="382758" cy="356595"/>
            <a:chOff x="2185128" y="2427549"/>
            <a:chExt cx="382758" cy="356595"/>
          </a:xfrm>
        </p:grpSpPr>
        <p:sp>
          <p:nvSpPr>
            <p:cNvPr id="12031" name="Google Shape;12031;p69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2" name="Google Shape;12032;p69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3" name="Google Shape;12033;p69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4" name="Google Shape;12034;p69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35" name="Google Shape;12035;p69"/>
          <p:cNvGrpSpPr/>
          <p:nvPr/>
        </p:nvGrpSpPr>
        <p:grpSpPr>
          <a:xfrm>
            <a:off x="3539102" y="2427549"/>
            <a:ext cx="355099" cy="355481"/>
            <a:chOff x="3539102" y="2427549"/>
            <a:chExt cx="355099" cy="355481"/>
          </a:xfrm>
        </p:grpSpPr>
        <p:sp>
          <p:nvSpPr>
            <p:cNvPr id="12036" name="Google Shape;12036;p69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7" name="Google Shape;12037;p69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38" name="Google Shape;12038;p69"/>
          <p:cNvGrpSpPr/>
          <p:nvPr/>
        </p:nvGrpSpPr>
        <p:grpSpPr>
          <a:xfrm>
            <a:off x="2656907" y="2439293"/>
            <a:ext cx="332757" cy="332343"/>
            <a:chOff x="2656907" y="2439293"/>
            <a:chExt cx="332757" cy="332343"/>
          </a:xfrm>
        </p:grpSpPr>
        <p:sp>
          <p:nvSpPr>
            <p:cNvPr id="12039" name="Google Shape;12039;p69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0" name="Google Shape;12040;p69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1" name="Google Shape;12041;p69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2" name="Google Shape;12042;p69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3" name="Google Shape;12043;p69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4" name="Google Shape;12044;p69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5" name="Google Shape;12045;p69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46" name="Google Shape;12046;p69"/>
          <p:cNvGrpSpPr/>
          <p:nvPr/>
        </p:nvGrpSpPr>
        <p:grpSpPr>
          <a:xfrm>
            <a:off x="1731523" y="2422616"/>
            <a:ext cx="399435" cy="365698"/>
            <a:chOff x="1731523" y="2422616"/>
            <a:chExt cx="399435" cy="365698"/>
          </a:xfrm>
        </p:grpSpPr>
        <p:sp>
          <p:nvSpPr>
            <p:cNvPr id="12047" name="Google Shape;12047;p69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8" name="Google Shape;12048;p69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9" name="Google Shape;12049;p69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50" name="Google Shape;12050;p69"/>
          <p:cNvGrpSpPr/>
          <p:nvPr/>
        </p:nvGrpSpPr>
        <p:grpSpPr>
          <a:xfrm>
            <a:off x="3097241" y="2433564"/>
            <a:ext cx="344883" cy="343387"/>
            <a:chOff x="3097241" y="2433564"/>
            <a:chExt cx="344883" cy="343387"/>
          </a:xfrm>
        </p:grpSpPr>
        <p:sp>
          <p:nvSpPr>
            <p:cNvPr id="12051" name="Google Shape;12051;p69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2" name="Google Shape;12052;p69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3" name="Google Shape;12053;p69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4" name="Google Shape;12054;p69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5" name="Google Shape;12055;p69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6" name="Google Shape;12056;p69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7" name="Google Shape;12057;p69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8" name="Google Shape;12058;p69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9" name="Google Shape;12059;p69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60" name="Google Shape;12060;p69"/>
          <p:cNvGrpSpPr/>
          <p:nvPr/>
        </p:nvGrpSpPr>
        <p:grpSpPr>
          <a:xfrm>
            <a:off x="1278299" y="2439293"/>
            <a:ext cx="410829" cy="332343"/>
            <a:chOff x="1278299" y="2439293"/>
            <a:chExt cx="410829" cy="332343"/>
          </a:xfrm>
        </p:grpSpPr>
        <p:sp>
          <p:nvSpPr>
            <p:cNvPr id="12061" name="Google Shape;12061;p69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2" name="Google Shape;12062;p69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3" name="Google Shape;12063;p69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4" name="Google Shape;12064;p69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5" name="Google Shape;12065;p69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6" name="Google Shape;12066;p69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7" name="Google Shape;12067;p69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8" name="Google Shape;12068;p69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69" name="Google Shape;12069;p69"/>
          <p:cNvGrpSpPr/>
          <p:nvPr/>
        </p:nvGrpSpPr>
        <p:grpSpPr>
          <a:xfrm>
            <a:off x="870939" y="2439293"/>
            <a:ext cx="331993" cy="331993"/>
            <a:chOff x="870939" y="2439293"/>
            <a:chExt cx="331993" cy="331993"/>
          </a:xfrm>
        </p:grpSpPr>
        <p:sp>
          <p:nvSpPr>
            <p:cNvPr id="12070" name="Google Shape;12070;p69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1" name="Google Shape;12071;p69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2" name="Google Shape;12072;p69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3" name="Google Shape;12073;p69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4" name="Google Shape;12074;p69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5" name="Google Shape;12075;p69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6" name="Google Shape;12076;p69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7" name="Google Shape;12077;p69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8" name="Google Shape;12078;p69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9" name="Google Shape;12079;p69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0" name="Google Shape;12080;p69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1" name="Google Shape;12081;p69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2" name="Google Shape;12082;p69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3" name="Google Shape;12083;p69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4" name="Google Shape;12084;p69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5" name="Google Shape;12085;p69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86" name="Google Shape;12086;p69"/>
          <p:cNvGrpSpPr/>
          <p:nvPr/>
        </p:nvGrpSpPr>
        <p:grpSpPr>
          <a:xfrm>
            <a:off x="6644957" y="2456353"/>
            <a:ext cx="371395" cy="278904"/>
            <a:chOff x="6644957" y="2456353"/>
            <a:chExt cx="371395" cy="278904"/>
          </a:xfrm>
        </p:grpSpPr>
        <p:sp>
          <p:nvSpPr>
            <p:cNvPr id="12087" name="Google Shape;12087;p69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8" name="Google Shape;12088;p69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9" name="Google Shape;12089;p69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0" name="Google Shape;12090;p69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1" name="Google Shape;12091;p69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92" name="Google Shape;12092;p69"/>
          <p:cNvGrpSpPr/>
          <p:nvPr/>
        </p:nvGrpSpPr>
        <p:grpSpPr>
          <a:xfrm>
            <a:off x="5388757" y="2414659"/>
            <a:ext cx="260349" cy="362292"/>
            <a:chOff x="5388757" y="2414659"/>
            <a:chExt cx="260349" cy="362292"/>
          </a:xfrm>
        </p:grpSpPr>
        <p:sp>
          <p:nvSpPr>
            <p:cNvPr id="12093" name="Google Shape;12093;p69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4" name="Google Shape;12094;p69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5" name="Google Shape;12095;p69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6" name="Google Shape;12096;p69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7" name="Google Shape;12097;p69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8" name="Google Shape;12098;p69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9" name="Google Shape;12099;p69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0" name="Google Shape;12100;p69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1" name="Google Shape;12101;p69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2" name="Google Shape;12102;p69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3" name="Google Shape;12103;p69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4" name="Google Shape;12104;p69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5" name="Google Shape;12105;p69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6" name="Google Shape;12106;p69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7" name="Google Shape;12107;p69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8" name="Google Shape;12108;p69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9" name="Google Shape;12109;p69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0" name="Google Shape;12110;p69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1" name="Google Shape;12111;p69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2" name="Google Shape;12112;p69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13" name="Google Shape;12113;p69"/>
          <p:cNvGrpSpPr/>
          <p:nvPr/>
        </p:nvGrpSpPr>
        <p:grpSpPr>
          <a:xfrm>
            <a:off x="3567142" y="2905757"/>
            <a:ext cx="348288" cy="340331"/>
            <a:chOff x="3567142" y="2905757"/>
            <a:chExt cx="348288" cy="340331"/>
          </a:xfrm>
        </p:grpSpPr>
        <p:sp>
          <p:nvSpPr>
            <p:cNvPr id="12114" name="Google Shape;12114;p69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5" name="Google Shape;12115;p69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6" name="Google Shape;12116;p69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7" name="Google Shape;12117;p69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8" name="Google Shape;12118;p69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19" name="Google Shape;12119;p69"/>
          <p:cNvGrpSpPr/>
          <p:nvPr/>
        </p:nvGrpSpPr>
        <p:grpSpPr>
          <a:xfrm>
            <a:off x="7967103" y="2415041"/>
            <a:ext cx="355863" cy="361911"/>
            <a:chOff x="7967103" y="2415041"/>
            <a:chExt cx="355863" cy="361911"/>
          </a:xfrm>
        </p:grpSpPr>
        <p:sp>
          <p:nvSpPr>
            <p:cNvPr id="12120" name="Google Shape;12120;p69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1" name="Google Shape;12121;p69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2" name="Google Shape;12122;p69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3" name="Google Shape;12123;p69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4" name="Google Shape;12124;p69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5" name="Google Shape;12125;p69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6" name="Google Shape;12126;p69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7" name="Google Shape;12127;p69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8" name="Google Shape;12128;p69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9" name="Google Shape;12129;p69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0" name="Google Shape;12130;p69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31" name="Google Shape;12131;p69"/>
          <p:cNvGrpSpPr/>
          <p:nvPr/>
        </p:nvGrpSpPr>
        <p:grpSpPr>
          <a:xfrm>
            <a:off x="7529411" y="2414659"/>
            <a:ext cx="355863" cy="362292"/>
            <a:chOff x="7529411" y="2414659"/>
            <a:chExt cx="355863" cy="362292"/>
          </a:xfrm>
        </p:grpSpPr>
        <p:sp>
          <p:nvSpPr>
            <p:cNvPr id="12132" name="Google Shape;12132;p69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3" name="Google Shape;12133;p69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4" name="Google Shape;12134;p69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5" name="Google Shape;12135;p69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6" name="Google Shape;12136;p69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7" name="Google Shape;12137;p69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8" name="Google Shape;12138;p69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9" name="Google Shape;12139;p69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0" name="Google Shape;12140;p69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1" name="Google Shape;12141;p69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2" name="Google Shape;12142;p69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3" name="Google Shape;12143;p69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44" name="Google Shape;12144;p69"/>
          <p:cNvGrpSpPr/>
          <p:nvPr/>
        </p:nvGrpSpPr>
        <p:grpSpPr>
          <a:xfrm>
            <a:off x="5733194" y="2431718"/>
            <a:ext cx="446826" cy="327059"/>
            <a:chOff x="5733194" y="2431718"/>
            <a:chExt cx="446826" cy="327059"/>
          </a:xfrm>
        </p:grpSpPr>
        <p:sp>
          <p:nvSpPr>
            <p:cNvPr id="12145" name="Google Shape;12145;p69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6" name="Google Shape;12146;p69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7" name="Google Shape;12147;p69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48" name="Google Shape;12148;p69"/>
          <p:cNvGrpSpPr/>
          <p:nvPr/>
        </p:nvGrpSpPr>
        <p:grpSpPr>
          <a:xfrm>
            <a:off x="4876780" y="2418064"/>
            <a:ext cx="407774" cy="356627"/>
            <a:chOff x="4876780" y="2418064"/>
            <a:chExt cx="407774" cy="356627"/>
          </a:xfrm>
        </p:grpSpPr>
        <p:sp>
          <p:nvSpPr>
            <p:cNvPr id="12149" name="Google Shape;12149;p69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0" name="Google Shape;12150;p69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1" name="Google Shape;12151;p69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2" name="Google Shape;12152;p69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3" name="Google Shape;12153;p69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4" name="Google Shape;12154;p69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5" name="Google Shape;12155;p69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6" name="Google Shape;12156;p69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57" name="Google Shape;12157;p69"/>
          <p:cNvGrpSpPr/>
          <p:nvPr/>
        </p:nvGrpSpPr>
        <p:grpSpPr>
          <a:xfrm>
            <a:off x="7070872" y="2410871"/>
            <a:ext cx="398321" cy="371013"/>
            <a:chOff x="7070872" y="2410871"/>
            <a:chExt cx="398321" cy="371013"/>
          </a:xfrm>
        </p:grpSpPr>
        <p:sp>
          <p:nvSpPr>
            <p:cNvPr id="12158" name="Google Shape;12158;p69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9" name="Google Shape;12159;p69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0" name="Google Shape;12160;p69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1" name="Google Shape;12161;p69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62" name="Google Shape;12162;p69"/>
          <p:cNvSpPr/>
          <p:nvPr/>
        </p:nvSpPr>
        <p:spPr>
          <a:xfrm>
            <a:off x="6238328" y="2433596"/>
            <a:ext cx="316461" cy="324036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63" name="Google Shape;12163;p69"/>
          <p:cNvGrpSpPr/>
          <p:nvPr/>
        </p:nvGrpSpPr>
        <p:grpSpPr>
          <a:xfrm>
            <a:off x="5318259" y="2982111"/>
            <a:ext cx="371013" cy="220787"/>
            <a:chOff x="5318259" y="2982111"/>
            <a:chExt cx="371013" cy="220787"/>
          </a:xfrm>
        </p:grpSpPr>
        <p:sp>
          <p:nvSpPr>
            <p:cNvPr id="12164" name="Google Shape;12164;p69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5" name="Google Shape;12165;p69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6" name="Google Shape;12166;p69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7" name="Google Shape;12167;p69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8" name="Google Shape;12168;p69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9" name="Google Shape;12169;p69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0" name="Google Shape;12170;p69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1" name="Google Shape;12171;p69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72" name="Google Shape;12172;p69"/>
          <p:cNvGrpSpPr/>
          <p:nvPr/>
        </p:nvGrpSpPr>
        <p:grpSpPr>
          <a:xfrm>
            <a:off x="7073928" y="2905757"/>
            <a:ext cx="371395" cy="371809"/>
            <a:chOff x="7073928" y="2905757"/>
            <a:chExt cx="371395" cy="371809"/>
          </a:xfrm>
        </p:grpSpPr>
        <p:sp>
          <p:nvSpPr>
            <p:cNvPr id="12173" name="Google Shape;12173;p69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4" name="Google Shape;12174;p69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5" name="Google Shape;12175;p69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76" name="Google Shape;12176;p69"/>
          <p:cNvGrpSpPr/>
          <p:nvPr/>
        </p:nvGrpSpPr>
        <p:grpSpPr>
          <a:xfrm>
            <a:off x="6188327" y="2955408"/>
            <a:ext cx="371395" cy="272857"/>
            <a:chOff x="6188327" y="2955408"/>
            <a:chExt cx="371395" cy="272857"/>
          </a:xfrm>
        </p:grpSpPr>
        <p:sp>
          <p:nvSpPr>
            <p:cNvPr id="12177" name="Google Shape;12177;p69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8" name="Google Shape;12178;p69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79" name="Google Shape;12179;p69"/>
          <p:cNvGrpSpPr/>
          <p:nvPr/>
        </p:nvGrpSpPr>
        <p:grpSpPr>
          <a:xfrm>
            <a:off x="7521454" y="2906139"/>
            <a:ext cx="359651" cy="371013"/>
            <a:chOff x="7521454" y="2906139"/>
            <a:chExt cx="359651" cy="371013"/>
          </a:xfrm>
        </p:grpSpPr>
        <p:sp>
          <p:nvSpPr>
            <p:cNvPr id="12180" name="Google Shape;12180;p69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1" name="Google Shape;12181;p69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2" name="Google Shape;12182;p69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3" name="Google Shape;12183;p69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4" name="Google Shape;12184;p69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85" name="Google Shape;12185;p69"/>
          <p:cNvGrpSpPr/>
          <p:nvPr/>
        </p:nvGrpSpPr>
        <p:grpSpPr>
          <a:xfrm>
            <a:off x="5782845" y="2906521"/>
            <a:ext cx="301661" cy="371013"/>
            <a:chOff x="5782845" y="2906521"/>
            <a:chExt cx="301661" cy="371013"/>
          </a:xfrm>
        </p:grpSpPr>
        <p:sp>
          <p:nvSpPr>
            <p:cNvPr id="12186" name="Google Shape;12186;p69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7" name="Google Shape;12187;p69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8" name="Google Shape;12188;p69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89" name="Google Shape;12189;p69"/>
          <p:cNvGrpSpPr/>
          <p:nvPr/>
        </p:nvGrpSpPr>
        <p:grpSpPr>
          <a:xfrm>
            <a:off x="6630539" y="2917502"/>
            <a:ext cx="371777" cy="349434"/>
            <a:chOff x="6630539" y="2917502"/>
            <a:chExt cx="371777" cy="349434"/>
          </a:xfrm>
        </p:grpSpPr>
        <p:sp>
          <p:nvSpPr>
            <p:cNvPr id="12190" name="Google Shape;12190;p69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1" name="Google Shape;12191;p69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2" name="Google Shape;12192;p69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3" name="Google Shape;12193;p69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4" name="Google Shape;12194;p69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5" name="Google Shape;12195;p69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6" name="Google Shape;12196;p69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97" name="Google Shape;12197;p69"/>
          <p:cNvGrpSpPr/>
          <p:nvPr/>
        </p:nvGrpSpPr>
        <p:grpSpPr>
          <a:xfrm>
            <a:off x="2171474" y="3369229"/>
            <a:ext cx="408156" cy="343737"/>
            <a:chOff x="2171474" y="3369229"/>
            <a:chExt cx="408156" cy="343737"/>
          </a:xfrm>
        </p:grpSpPr>
        <p:sp>
          <p:nvSpPr>
            <p:cNvPr id="12198" name="Google Shape;12198;p69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9" name="Google Shape;12199;p69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0" name="Google Shape;12200;p69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1" name="Google Shape;12201;p69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02" name="Google Shape;12202;p69"/>
          <p:cNvGrpSpPr/>
          <p:nvPr/>
        </p:nvGrpSpPr>
        <p:grpSpPr>
          <a:xfrm>
            <a:off x="4891198" y="2925108"/>
            <a:ext cx="334634" cy="334634"/>
            <a:chOff x="4891198" y="2925108"/>
            <a:chExt cx="334634" cy="334634"/>
          </a:xfrm>
        </p:grpSpPr>
        <p:sp>
          <p:nvSpPr>
            <p:cNvPr id="12203" name="Google Shape;12203;p69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4" name="Google Shape;12204;p69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5" name="Google Shape;12205;p69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6" name="Google Shape;12206;p69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7" name="Google Shape;12207;p69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8" name="Google Shape;12208;p69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9" name="Google Shape;12209;p69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0" name="Google Shape;12210;p69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11" name="Google Shape;12211;p69"/>
          <p:cNvGrpSpPr/>
          <p:nvPr/>
        </p:nvGrpSpPr>
        <p:grpSpPr>
          <a:xfrm>
            <a:off x="7976174" y="2925108"/>
            <a:ext cx="334666" cy="334634"/>
            <a:chOff x="7976174" y="2925108"/>
            <a:chExt cx="334666" cy="334634"/>
          </a:xfrm>
        </p:grpSpPr>
        <p:sp>
          <p:nvSpPr>
            <p:cNvPr id="12212" name="Google Shape;12212;p69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3" name="Google Shape;12213;p69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4" name="Google Shape;12214;p69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5" name="Google Shape;12215;p69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6" name="Google Shape;12216;p69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7" name="Google Shape;12217;p69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8" name="Google Shape;12218;p69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9" name="Google Shape;12219;p69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0" name="Google Shape;12220;p69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21" name="Google Shape;12221;p69"/>
          <p:cNvGrpSpPr/>
          <p:nvPr/>
        </p:nvGrpSpPr>
        <p:grpSpPr>
          <a:xfrm>
            <a:off x="3091957" y="3374131"/>
            <a:ext cx="354717" cy="332757"/>
            <a:chOff x="3091957" y="3374131"/>
            <a:chExt cx="354717" cy="332757"/>
          </a:xfrm>
        </p:grpSpPr>
        <p:sp>
          <p:nvSpPr>
            <p:cNvPr id="12222" name="Google Shape;12222;p69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3" name="Google Shape;12223;p69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4" name="Google Shape;12224;p69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5" name="Google Shape;12225;p69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6" name="Google Shape;12226;p69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7" name="Google Shape;12227;p69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28" name="Google Shape;12228;p69"/>
          <p:cNvGrpSpPr/>
          <p:nvPr/>
        </p:nvGrpSpPr>
        <p:grpSpPr>
          <a:xfrm>
            <a:off x="3988156" y="3380210"/>
            <a:ext cx="353954" cy="318880"/>
            <a:chOff x="3988156" y="3380210"/>
            <a:chExt cx="353954" cy="318880"/>
          </a:xfrm>
        </p:grpSpPr>
        <p:sp>
          <p:nvSpPr>
            <p:cNvPr id="12229" name="Google Shape;12229;p69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0" name="Google Shape;12230;p69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1" name="Google Shape;12231;p69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2" name="Google Shape;12232;p69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3" name="Google Shape;12233;p69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34" name="Google Shape;12234;p69"/>
          <p:cNvGrpSpPr/>
          <p:nvPr/>
        </p:nvGrpSpPr>
        <p:grpSpPr>
          <a:xfrm>
            <a:off x="3541011" y="3367320"/>
            <a:ext cx="348257" cy="346188"/>
            <a:chOff x="3541011" y="3367320"/>
            <a:chExt cx="348257" cy="346188"/>
          </a:xfrm>
        </p:grpSpPr>
        <p:sp>
          <p:nvSpPr>
            <p:cNvPr id="12235" name="Google Shape;12235;p69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6" name="Google Shape;12236;p69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7" name="Google Shape;12237;p69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8" name="Google Shape;12238;p69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39" name="Google Shape;12239;p69"/>
          <p:cNvGrpSpPr/>
          <p:nvPr/>
        </p:nvGrpSpPr>
        <p:grpSpPr>
          <a:xfrm>
            <a:off x="850092" y="3352934"/>
            <a:ext cx="369517" cy="375660"/>
            <a:chOff x="850092" y="3352934"/>
            <a:chExt cx="369517" cy="375660"/>
          </a:xfrm>
        </p:grpSpPr>
        <p:sp>
          <p:nvSpPr>
            <p:cNvPr id="12240" name="Google Shape;12240;p69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1" name="Google Shape;12241;p69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2" name="Google Shape;12242;p69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3" name="Google Shape;12243;p69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4" name="Google Shape;12244;p69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45" name="Google Shape;12245;p69"/>
          <p:cNvGrpSpPr/>
          <p:nvPr/>
        </p:nvGrpSpPr>
        <p:grpSpPr>
          <a:xfrm>
            <a:off x="1314678" y="3358217"/>
            <a:ext cx="334666" cy="365348"/>
            <a:chOff x="1314678" y="3358217"/>
            <a:chExt cx="334666" cy="365348"/>
          </a:xfrm>
        </p:grpSpPr>
        <p:sp>
          <p:nvSpPr>
            <p:cNvPr id="12246" name="Google Shape;12246;p69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7" name="Google Shape;12247;p69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8" name="Google Shape;12248;p69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9" name="Google Shape;12249;p69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0" name="Google Shape;12250;p69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51" name="Google Shape;12251;p69"/>
          <p:cNvGrpSpPr/>
          <p:nvPr/>
        </p:nvGrpSpPr>
        <p:grpSpPr>
          <a:xfrm>
            <a:off x="1748582" y="3372635"/>
            <a:ext cx="359269" cy="335780"/>
            <a:chOff x="1748582" y="3372635"/>
            <a:chExt cx="359269" cy="335780"/>
          </a:xfrm>
        </p:grpSpPr>
        <p:sp>
          <p:nvSpPr>
            <p:cNvPr id="12252" name="Google Shape;12252;p69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253" name="Google Shape;12253;p69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</p:grpSpPr>
          <p:sp>
            <p:nvSpPr>
              <p:cNvPr id="12254" name="Google Shape;12254;p69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5" name="Google Shape;12255;p69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6" name="Google Shape;12256;p69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257" name="Google Shape;12257;p69"/>
          <p:cNvGrpSpPr/>
          <p:nvPr/>
        </p:nvGrpSpPr>
        <p:grpSpPr>
          <a:xfrm>
            <a:off x="2640993" y="3357835"/>
            <a:ext cx="365348" cy="364966"/>
            <a:chOff x="2640993" y="3357835"/>
            <a:chExt cx="365348" cy="364966"/>
          </a:xfrm>
        </p:grpSpPr>
        <p:sp>
          <p:nvSpPr>
            <p:cNvPr id="12258" name="Google Shape;12258;p69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9" name="Google Shape;12259;p69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0" name="Google Shape;12260;p69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1" name="Google Shape;12261;p69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2" name="Google Shape;12262;p69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3" name="Google Shape;12263;p69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4" name="Google Shape;12264;p69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5" name="Google Shape;12265;p69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6" name="Google Shape;12266;p69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7" name="Google Shape;12267;p69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68" name="Google Shape;12268;p69"/>
          <p:cNvGrpSpPr/>
          <p:nvPr/>
        </p:nvGrpSpPr>
        <p:grpSpPr>
          <a:xfrm>
            <a:off x="4886264" y="3366174"/>
            <a:ext cx="350548" cy="350198"/>
            <a:chOff x="4886264" y="3366174"/>
            <a:chExt cx="350548" cy="350198"/>
          </a:xfrm>
        </p:grpSpPr>
        <p:sp>
          <p:nvSpPr>
            <p:cNvPr id="12269" name="Google Shape;12269;p69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0" name="Google Shape;12270;p69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1" name="Google Shape;12271;p69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2" name="Google Shape;12272;p69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3" name="Google Shape;12273;p69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4" name="Google Shape;12274;p69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5" name="Google Shape;12275;p69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6" name="Google Shape;12276;p69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7" name="Google Shape;12277;p69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8" name="Google Shape;12278;p69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9" name="Google Shape;12279;p69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0" name="Google Shape;12280;p69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1" name="Google Shape;12281;p69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82" name="Google Shape;12282;p69"/>
          <p:cNvGrpSpPr/>
          <p:nvPr/>
        </p:nvGrpSpPr>
        <p:grpSpPr>
          <a:xfrm>
            <a:off x="5331913" y="3413947"/>
            <a:ext cx="347143" cy="254684"/>
            <a:chOff x="5331913" y="3413947"/>
            <a:chExt cx="347143" cy="254684"/>
          </a:xfrm>
        </p:grpSpPr>
        <p:sp>
          <p:nvSpPr>
            <p:cNvPr id="12283" name="Google Shape;12283;p69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4" name="Google Shape;12284;p69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5" name="Google Shape;12285;p69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6" name="Google Shape;12286;p69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7" name="Google Shape;12287;p69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8" name="Google Shape;12288;p69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89" name="Google Shape;12289;p69"/>
          <p:cNvGrpSpPr/>
          <p:nvPr/>
        </p:nvGrpSpPr>
        <p:grpSpPr>
          <a:xfrm>
            <a:off x="5776798" y="3409778"/>
            <a:ext cx="346379" cy="264518"/>
            <a:chOff x="5776798" y="3409778"/>
            <a:chExt cx="346379" cy="264518"/>
          </a:xfrm>
        </p:grpSpPr>
        <p:sp>
          <p:nvSpPr>
            <p:cNvPr id="12290" name="Google Shape;12290;p69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1" name="Google Shape;12291;p69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2" name="Google Shape;12292;p69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3" name="Google Shape;12293;p69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4" name="Google Shape;12294;p69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5" name="Google Shape;12295;p69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96" name="Google Shape;12296;p69"/>
          <p:cNvGrpSpPr/>
          <p:nvPr/>
        </p:nvGrpSpPr>
        <p:grpSpPr>
          <a:xfrm>
            <a:off x="7108015" y="3396505"/>
            <a:ext cx="344883" cy="290299"/>
            <a:chOff x="7108015" y="3396505"/>
            <a:chExt cx="344883" cy="290299"/>
          </a:xfrm>
        </p:grpSpPr>
        <p:sp>
          <p:nvSpPr>
            <p:cNvPr id="12297" name="Google Shape;12297;p69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8" name="Google Shape;12298;p69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9" name="Google Shape;12299;p69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0" name="Google Shape;12300;p69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01" name="Google Shape;12301;p69"/>
          <p:cNvGrpSpPr/>
          <p:nvPr/>
        </p:nvGrpSpPr>
        <p:grpSpPr>
          <a:xfrm>
            <a:off x="7551754" y="3390808"/>
            <a:ext cx="344883" cy="301311"/>
            <a:chOff x="7551754" y="3390808"/>
            <a:chExt cx="344883" cy="301311"/>
          </a:xfrm>
        </p:grpSpPr>
        <p:sp>
          <p:nvSpPr>
            <p:cNvPr id="12302" name="Google Shape;12302;p69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3" name="Google Shape;12303;p69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4" name="Google Shape;12304;p69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5" name="Google Shape;12305;p69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6" name="Google Shape;12306;p69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7" name="Google Shape;12307;p69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8" name="Google Shape;12308;p69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9" name="Google Shape;12309;p69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0" name="Google Shape;12310;p69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1" name="Google Shape;12311;p69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2" name="Google Shape;12312;p69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13" name="Google Shape;12313;p69"/>
          <p:cNvGrpSpPr/>
          <p:nvPr/>
        </p:nvGrpSpPr>
        <p:grpSpPr>
          <a:xfrm>
            <a:off x="6707084" y="3387403"/>
            <a:ext cx="261145" cy="308504"/>
            <a:chOff x="6707084" y="3387403"/>
            <a:chExt cx="261145" cy="308504"/>
          </a:xfrm>
        </p:grpSpPr>
        <p:sp>
          <p:nvSpPr>
            <p:cNvPr id="12314" name="Google Shape;12314;p69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5" name="Google Shape;12315;p69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6" name="Google Shape;12316;p69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7" name="Google Shape;12317;p69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18" name="Google Shape;12318;p69"/>
          <p:cNvGrpSpPr/>
          <p:nvPr/>
        </p:nvGrpSpPr>
        <p:grpSpPr>
          <a:xfrm>
            <a:off x="848978" y="4297637"/>
            <a:ext cx="377824" cy="324418"/>
            <a:chOff x="848978" y="4297637"/>
            <a:chExt cx="377824" cy="324418"/>
          </a:xfrm>
        </p:grpSpPr>
        <p:sp>
          <p:nvSpPr>
            <p:cNvPr id="12319" name="Google Shape;12319;p69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0" name="Google Shape;12320;p69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21" name="Google Shape;12321;p69"/>
          <p:cNvGrpSpPr/>
          <p:nvPr/>
        </p:nvGrpSpPr>
        <p:grpSpPr>
          <a:xfrm>
            <a:off x="1754279" y="4286593"/>
            <a:ext cx="351439" cy="345965"/>
            <a:chOff x="1754279" y="4286593"/>
            <a:chExt cx="351439" cy="345965"/>
          </a:xfrm>
        </p:grpSpPr>
        <p:sp>
          <p:nvSpPr>
            <p:cNvPr id="12322" name="Google Shape;12322;p69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3" name="Google Shape;12323;p69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4" name="Google Shape;12324;p69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5" name="Google Shape;12325;p69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6" name="Google Shape;12326;p69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27" name="Google Shape;12327;p69"/>
          <p:cNvGrpSpPr/>
          <p:nvPr/>
        </p:nvGrpSpPr>
        <p:grpSpPr>
          <a:xfrm>
            <a:off x="3996113" y="4291176"/>
            <a:ext cx="336512" cy="335048"/>
            <a:chOff x="3996113" y="4291176"/>
            <a:chExt cx="336512" cy="335048"/>
          </a:xfrm>
        </p:grpSpPr>
        <p:sp>
          <p:nvSpPr>
            <p:cNvPr id="12328" name="Google Shape;12328;p69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9" name="Google Shape;12329;p69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0" name="Google Shape;12330;p69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331" name="Google Shape;12331;p69"/>
          <p:cNvSpPr/>
          <p:nvPr/>
        </p:nvSpPr>
        <p:spPr>
          <a:xfrm>
            <a:off x="1331737" y="4307377"/>
            <a:ext cx="304716" cy="304048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332" name="Google Shape;12332;p69"/>
          <p:cNvGrpSpPr/>
          <p:nvPr/>
        </p:nvGrpSpPr>
        <p:grpSpPr>
          <a:xfrm>
            <a:off x="2179081" y="4285511"/>
            <a:ext cx="397525" cy="348670"/>
            <a:chOff x="2179081" y="4285511"/>
            <a:chExt cx="397525" cy="348670"/>
          </a:xfrm>
        </p:grpSpPr>
        <p:sp>
          <p:nvSpPr>
            <p:cNvPr id="12333" name="Google Shape;12333;p69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4" name="Google Shape;12334;p69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35" name="Google Shape;12335;p69"/>
          <p:cNvGrpSpPr/>
          <p:nvPr/>
        </p:nvGrpSpPr>
        <p:grpSpPr>
          <a:xfrm>
            <a:off x="3584201" y="4294996"/>
            <a:ext cx="267574" cy="329415"/>
            <a:chOff x="3584201" y="4294996"/>
            <a:chExt cx="267574" cy="329415"/>
          </a:xfrm>
        </p:grpSpPr>
        <p:sp>
          <p:nvSpPr>
            <p:cNvPr id="12336" name="Google Shape;12336;p69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7" name="Google Shape;12337;p69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8" name="Google Shape;12338;p69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9" name="Google Shape;12339;p69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40" name="Google Shape;12340;p69"/>
          <p:cNvGrpSpPr/>
          <p:nvPr/>
        </p:nvGrpSpPr>
        <p:grpSpPr>
          <a:xfrm>
            <a:off x="3082855" y="4295728"/>
            <a:ext cx="375946" cy="327823"/>
            <a:chOff x="3082855" y="4295728"/>
            <a:chExt cx="375946" cy="327823"/>
          </a:xfrm>
        </p:grpSpPr>
        <p:sp>
          <p:nvSpPr>
            <p:cNvPr id="12341" name="Google Shape;12341;p69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2" name="Google Shape;12342;p69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3" name="Google Shape;12343;p69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4" name="Google Shape;12344;p69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5" name="Google Shape;12345;p69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6" name="Google Shape;12346;p69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7" name="Google Shape;12347;p69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8" name="Google Shape;12348;p69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9" name="Google Shape;12349;p69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0" name="Google Shape;12350;p69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1" name="Google Shape;12351;p69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52" name="Google Shape;12352;p69"/>
          <p:cNvGrpSpPr/>
          <p:nvPr/>
        </p:nvGrpSpPr>
        <p:grpSpPr>
          <a:xfrm>
            <a:off x="2749016" y="4291176"/>
            <a:ext cx="150831" cy="336926"/>
            <a:chOff x="2749016" y="4291176"/>
            <a:chExt cx="150831" cy="336926"/>
          </a:xfrm>
        </p:grpSpPr>
        <p:sp>
          <p:nvSpPr>
            <p:cNvPr id="12353" name="Google Shape;12353;p69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4" name="Google Shape;12354;p69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5" name="Google Shape;12355;p69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6" name="Google Shape;12356;p69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57" name="Google Shape;12357;p69"/>
          <p:cNvGrpSpPr/>
          <p:nvPr/>
        </p:nvGrpSpPr>
        <p:grpSpPr>
          <a:xfrm>
            <a:off x="7127716" y="4279432"/>
            <a:ext cx="248254" cy="361942"/>
            <a:chOff x="7127716" y="4279432"/>
            <a:chExt cx="248254" cy="361942"/>
          </a:xfrm>
        </p:grpSpPr>
        <p:sp>
          <p:nvSpPr>
            <p:cNvPr id="12358" name="Google Shape;12358;p69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9" name="Google Shape;12359;p69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0" name="Google Shape;12360;p69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1" name="Google Shape;12361;p69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2" name="Google Shape;12362;p69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3" name="Google Shape;12363;p69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4" name="Google Shape;12364;p69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5" name="Google Shape;12365;p69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6" name="Google Shape;12366;p69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67" name="Google Shape;12367;p69"/>
          <p:cNvGrpSpPr/>
          <p:nvPr/>
        </p:nvGrpSpPr>
        <p:grpSpPr>
          <a:xfrm>
            <a:off x="7565408" y="4279432"/>
            <a:ext cx="248255" cy="361942"/>
            <a:chOff x="7565408" y="4279432"/>
            <a:chExt cx="248255" cy="361942"/>
          </a:xfrm>
        </p:grpSpPr>
        <p:sp>
          <p:nvSpPr>
            <p:cNvPr id="12368" name="Google Shape;12368;p69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9" name="Google Shape;12369;p69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0" name="Google Shape;12370;p69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1" name="Google Shape;12371;p69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2" name="Google Shape;12372;p69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3" name="Google Shape;12373;p69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4" name="Google Shape;12374;p69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5" name="Google Shape;12375;p69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76" name="Google Shape;12376;p69"/>
          <p:cNvGrpSpPr/>
          <p:nvPr/>
        </p:nvGrpSpPr>
        <p:grpSpPr>
          <a:xfrm>
            <a:off x="6264109" y="4279432"/>
            <a:ext cx="225498" cy="361560"/>
            <a:chOff x="6264109" y="4279432"/>
            <a:chExt cx="225498" cy="361560"/>
          </a:xfrm>
        </p:grpSpPr>
        <p:sp>
          <p:nvSpPr>
            <p:cNvPr id="12377" name="Google Shape;12377;p69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8" name="Google Shape;12378;p69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79" name="Google Shape;12379;p69"/>
          <p:cNvGrpSpPr/>
          <p:nvPr/>
        </p:nvGrpSpPr>
        <p:grpSpPr>
          <a:xfrm>
            <a:off x="7929578" y="4284365"/>
            <a:ext cx="395266" cy="351312"/>
            <a:chOff x="7929578" y="4284365"/>
            <a:chExt cx="395266" cy="351312"/>
          </a:xfrm>
        </p:grpSpPr>
        <p:sp>
          <p:nvSpPr>
            <p:cNvPr id="12380" name="Google Shape;12380;p69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1" name="Google Shape;12381;p69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2" name="Google Shape;12382;p69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3" name="Google Shape;12383;p69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84" name="Google Shape;12384;p69"/>
          <p:cNvGrpSpPr/>
          <p:nvPr/>
        </p:nvGrpSpPr>
        <p:grpSpPr>
          <a:xfrm>
            <a:off x="6595502" y="4323777"/>
            <a:ext cx="426315" cy="332826"/>
            <a:chOff x="6639652" y="4323777"/>
            <a:chExt cx="426315" cy="332826"/>
          </a:xfrm>
        </p:grpSpPr>
        <p:sp>
          <p:nvSpPr>
            <p:cNvPr id="12385" name="Google Shape;12385;p69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6" name="Google Shape;12386;p69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7" name="Google Shape;12387;p69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8" name="Google Shape;12388;p69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9" name="Google Shape;12389;p69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0" name="Google Shape;12390;p69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1" name="Google Shape;12391;p69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2" name="Google Shape;12392;p69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3" name="Google Shape;12393;p69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4" name="Google Shape;12394;p69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95" name="Google Shape;12395;p69"/>
          <p:cNvGrpSpPr/>
          <p:nvPr/>
        </p:nvGrpSpPr>
        <p:grpSpPr>
          <a:xfrm>
            <a:off x="5357662" y="4297637"/>
            <a:ext cx="287275" cy="326296"/>
            <a:chOff x="5357662" y="4297637"/>
            <a:chExt cx="287275" cy="326296"/>
          </a:xfrm>
        </p:grpSpPr>
        <p:sp>
          <p:nvSpPr>
            <p:cNvPr id="12396" name="Google Shape;12396;p69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7" name="Google Shape;12397;p69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8" name="Google Shape;12398;p69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9" name="Google Shape;12399;p69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0" name="Google Shape;12400;p69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01" name="Google Shape;12401;p69"/>
          <p:cNvGrpSpPr/>
          <p:nvPr/>
        </p:nvGrpSpPr>
        <p:grpSpPr>
          <a:xfrm>
            <a:off x="5774124" y="4294550"/>
            <a:ext cx="331611" cy="331674"/>
            <a:chOff x="5774124" y="4294550"/>
            <a:chExt cx="331611" cy="331674"/>
          </a:xfrm>
        </p:grpSpPr>
        <p:sp>
          <p:nvSpPr>
            <p:cNvPr id="12402" name="Google Shape;12402;p69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3" name="Google Shape;12403;p69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04" name="Google Shape;12404;p69"/>
          <p:cNvGrpSpPr/>
          <p:nvPr/>
        </p:nvGrpSpPr>
        <p:grpSpPr>
          <a:xfrm>
            <a:off x="4890434" y="4287389"/>
            <a:ext cx="345997" cy="346029"/>
            <a:chOff x="4890434" y="4287389"/>
            <a:chExt cx="345997" cy="346029"/>
          </a:xfrm>
        </p:grpSpPr>
        <p:sp>
          <p:nvSpPr>
            <p:cNvPr id="12405" name="Google Shape;12405;p69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6" name="Google Shape;12406;p69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7" name="Google Shape;12407;p69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8" name="Google Shape;12408;p69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9" name="Google Shape;12409;p69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0" name="Google Shape;12410;p69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1" name="Google Shape;12411;p69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12" name="Google Shape;12412;p69"/>
          <p:cNvGrpSpPr/>
          <p:nvPr/>
        </p:nvGrpSpPr>
        <p:grpSpPr>
          <a:xfrm>
            <a:off x="2165809" y="3811059"/>
            <a:ext cx="422542" cy="342973"/>
            <a:chOff x="2165809" y="3811059"/>
            <a:chExt cx="422542" cy="342973"/>
          </a:xfrm>
        </p:grpSpPr>
        <p:sp>
          <p:nvSpPr>
            <p:cNvPr id="12413" name="Google Shape;12413;p69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4" name="Google Shape;12414;p69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5" name="Google Shape;12415;p69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6" name="Google Shape;12416;p69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7" name="Google Shape;12417;p69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8" name="Google Shape;12418;p69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9" name="Google Shape;12419;p69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0" name="Google Shape;12420;p69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1" name="Google Shape;12421;p69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2" name="Google Shape;12422;p69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3" name="Google Shape;12423;p69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4" name="Google Shape;12424;p69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5" name="Google Shape;12425;p69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6" name="Google Shape;12426;p69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7" name="Google Shape;12427;p69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8" name="Google Shape;12428;p69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9" name="Google Shape;12429;p69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0" name="Google Shape;12430;p69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431" name="Google Shape;12431;p69"/>
          <p:cNvSpPr/>
          <p:nvPr/>
        </p:nvSpPr>
        <p:spPr>
          <a:xfrm>
            <a:off x="6217513" y="3397651"/>
            <a:ext cx="347524" cy="289917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432" name="Google Shape;12432;p69"/>
          <p:cNvGrpSpPr/>
          <p:nvPr/>
        </p:nvGrpSpPr>
        <p:grpSpPr>
          <a:xfrm>
            <a:off x="903530" y="3806125"/>
            <a:ext cx="264550" cy="353222"/>
            <a:chOff x="903530" y="3806125"/>
            <a:chExt cx="264550" cy="353222"/>
          </a:xfrm>
        </p:grpSpPr>
        <p:sp>
          <p:nvSpPr>
            <p:cNvPr id="12433" name="Google Shape;12433;p69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4" name="Google Shape;12434;p69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5" name="Google Shape;12435;p69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6" name="Google Shape;12436;p69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37" name="Google Shape;12437;p69"/>
          <p:cNvGrpSpPr/>
          <p:nvPr/>
        </p:nvGrpSpPr>
        <p:grpSpPr>
          <a:xfrm>
            <a:off x="2611458" y="3816374"/>
            <a:ext cx="426329" cy="332375"/>
            <a:chOff x="2611458" y="3816374"/>
            <a:chExt cx="426329" cy="332375"/>
          </a:xfrm>
        </p:grpSpPr>
        <p:sp>
          <p:nvSpPr>
            <p:cNvPr id="12438" name="Google Shape;12438;p69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9" name="Google Shape;12439;p69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0" name="Google Shape;12440;p69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1" name="Google Shape;12441;p69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2" name="Google Shape;12442;p69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3" name="Google Shape;12443;p69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4" name="Google Shape;12444;p69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5" name="Google Shape;12445;p69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6" name="Google Shape;12446;p69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7" name="Google Shape;12447;p69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448" name="Google Shape;12448;p69"/>
          <p:cNvSpPr/>
          <p:nvPr/>
        </p:nvSpPr>
        <p:spPr>
          <a:xfrm>
            <a:off x="1752752" y="3803866"/>
            <a:ext cx="356245" cy="356627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449" name="Google Shape;12449;p69"/>
          <p:cNvGrpSpPr/>
          <p:nvPr/>
        </p:nvGrpSpPr>
        <p:grpSpPr>
          <a:xfrm>
            <a:off x="4019984" y="3805393"/>
            <a:ext cx="293704" cy="353954"/>
            <a:chOff x="4019984" y="3805393"/>
            <a:chExt cx="293704" cy="353954"/>
          </a:xfrm>
        </p:grpSpPr>
        <p:sp>
          <p:nvSpPr>
            <p:cNvPr id="12450" name="Google Shape;12450;p69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1" name="Google Shape;12451;p69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52" name="Google Shape;12452;p69"/>
          <p:cNvGrpSpPr/>
          <p:nvPr/>
        </p:nvGrpSpPr>
        <p:grpSpPr>
          <a:xfrm>
            <a:off x="8006505" y="3390044"/>
            <a:ext cx="323654" cy="303189"/>
            <a:chOff x="8006505" y="3390044"/>
            <a:chExt cx="323654" cy="303189"/>
          </a:xfrm>
        </p:grpSpPr>
        <p:sp>
          <p:nvSpPr>
            <p:cNvPr id="12453" name="Google Shape;12453;p69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4" name="Google Shape;12454;p69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5" name="Google Shape;12455;p69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6" name="Google Shape;12456;p69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7" name="Google Shape;12457;p69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8" name="Google Shape;12458;p69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59" name="Google Shape;12459;p69"/>
          <p:cNvGrpSpPr/>
          <p:nvPr/>
        </p:nvGrpSpPr>
        <p:grpSpPr>
          <a:xfrm>
            <a:off x="1299146" y="3806507"/>
            <a:ext cx="367990" cy="351312"/>
            <a:chOff x="1299146" y="3806507"/>
            <a:chExt cx="367990" cy="351312"/>
          </a:xfrm>
        </p:grpSpPr>
        <p:sp>
          <p:nvSpPr>
            <p:cNvPr id="12460" name="Google Shape;12460;p69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1" name="Google Shape;12461;p69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462" name="Google Shape;12462;p69"/>
          <p:cNvSpPr/>
          <p:nvPr/>
        </p:nvSpPr>
        <p:spPr>
          <a:xfrm>
            <a:off x="3524716" y="3804184"/>
            <a:ext cx="389187" cy="355927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463" name="Google Shape;12463;p69"/>
          <p:cNvGrpSpPr/>
          <p:nvPr/>
        </p:nvGrpSpPr>
        <p:grpSpPr>
          <a:xfrm>
            <a:off x="3095745" y="3805393"/>
            <a:ext cx="352840" cy="354717"/>
            <a:chOff x="3095745" y="3805393"/>
            <a:chExt cx="352840" cy="354717"/>
          </a:xfrm>
        </p:grpSpPr>
        <p:sp>
          <p:nvSpPr>
            <p:cNvPr id="12464" name="Google Shape;12464;p69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5" name="Google Shape;12465;p69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6" name="Google Shape;12466;p69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7" name="Google Shape;12467;p69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8" name="Google Shape;12468;p69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9" name="Google Shape;12469;p69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70" name="Google Shape;12470;p69"/>
          <p:cNvGrpSpPr/>
          <p:nvPr/>
        </p:nvGrpSpPr>
        <p:grpSpPr>
          <a:xfrm>
            <a:off x="7550258" y="3832670"/>
            <a:ext cx="371395" cy="301279"/>
            <a:chOff x="7550258" y="3832670"/>
            <a:chExt cx="371395" cy="301279"/>
          </a:xfrm>
        </p:grpSpPr>
        <p:sp>
          <p:nvSpPr>
            <p:cNvPr id="12471" name="Google Shape;12471;p69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2" name="Google Shape;12472;p69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3" name="Google Shape;12473;p69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4" name="Google Shape;12474;p69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5" name="Google Shape;12475;p69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6" name="Google Shape;12476;p69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7" name="Google Shape;12477;p69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8" name="Google Shape;12478;p69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9" name="Google Shape;12479;p69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0" name="Google Shape;12480;p69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1" name="Google Shape;12481;p69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2" name="Google Shape;12482;p69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3" name="Google Shape;12483;p69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4" name="Google Shape;12484;p69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5" name="Google Shape;12485;p69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6" name="Google Shape;12486;p69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7" name="Google Shape;12487;p69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8" name="Google Shape;12488;p69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489" name="Google Shape;12489;p69"/>
          <p:cNvSpPr/>
          <p:nvPr/>
        </p:nvSpPr>
        <p:spPr>
          <a:xfrm>
            <a:off x="7114476" y="3808799"/>
            <a:ext cx="350548" cy="350548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490" name="Google Shape;12490;p69"/>
          <p:cNvGrpSpPr/>
          <p:nvPr/>
        </p:nvGrpSpPr>
        <p:grpSpPr>
          <a:xfrm>
            <a:off x="6659725" y="3808035"/>
            <a:ext cx="367608" cy="350548"/>
            <a:chOff x="6659725" y="3808035"/>
            <a:chExt cx="367608" cy="350548"/>
          </a:xfrm>
        </p:grpSpPr>
        <p:sp>
          <p:nvSpPr>
            <p:cNvPr id="12491" name="Google Shape;12491;p69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2" name="Google Shape;12492;p69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93" name="Google Shape;12493;p69"/>
          <p:cNvGrpSpPr/>
          <p:nvPr/>
        </p:nvGrpSpPr>
        <p:grpSpPr>
          <a:xfrm>
            <a:off x="6219391" y="3816756"/>
            <a:ext cx="356627" cy="334252"/>
            <a:chOff x="6219391" y="3816756"/>
            <a:chExt cx="356627" cy="334252"/>
          </a:xfrm>
        </p:grpSpPr>
        <p:sp>
          <p:nvSpPr>
            <p:cNvPr id="12494" name="Google Shape;12494;p69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5" name="Google Shape;12495;p69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6" name="Google Shape;12496;p69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7" name="Google Shape;12497;p69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98" name="Google Shape;12498;p69"/>
          <p:cNvGrpSpPr/>
          <p:nvPr/>
        </p:nvGrpSpPr>
        <p:grpSpPr>
          <a:xfrm>
            <a:off x="5778676" y="3826972"/>
            <a:ext cx="349052" cy="313055"/>
            <a:chOff x="5778676" y="3826972"/>
            <a:chExt cx="349052" cy="313055"/>
          </a:xfrm>
        </p:grpSpPr>
        <p:sp>
          <p:nvSpPr>
            <p:cNvPr id="12499" name="Google Shape;12499;p69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0" name="Google Shape;12500;p69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1" name="Google Shape;12501;p69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2" name="Google Shape;12502;p69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3" name="Google Shape;12503;p69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04" name="Google Shape;12504;p69"/>
          <p:cNvGrpSpPr/>
          <p:nvPr/>
        </p:nvGrpSpPr>
        <p:grpSpPr>
          <a:xfrm>
            <a:off x="5355784" y="3834547"/>
            <a:ext cx="299019" cy="297905"/>
            <a:chOff x="5355784" y="3834547"/>
            <a:chExt cx="299019" cy="297905"/>
          </a:xfrm>
        </p:grpSpPr>
        <p:sp>
          <p:nvSpPr>
            <p:cNvPr id="12505" name="Google Shape;12505;p69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6" name="Google Shape;12506;p69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7" name="Google Shape;12507;p69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8" name="Google Shape;12508;p69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09" name="Google Shape;12509;p69"/>
          <p:cNvGrpSpPr/>
          <p:nvPr/>
        </p:nvGrpSpPr>
        <p:grpSpPr>
          <a:xfrm>
            <a:off x="8036455" y="3807271"/>
            <a:ext cx="292176" cy="353985"/>
            <a:chOff x="8036455" y="3807271"/>
            <a:chExt cx="292176" cy="353985"/>
          </a:xfrm>
        </p:grpSpPr>
        <p:sp>
          <p:nvSpPr>
            <p:cNvPr id="12510" name="Google Shape;12510;p69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1" name="Google Shape;12511;p69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12" name="Google Shape;12512;p69"/>
          <p:cNvGrpSpPr/>
          <p:nvPr/>
        </p:nvGrpSpPr>
        <p:grpSpPr>
          <a:xfrm>
            <a:off x="4874902" y="3808799"/>
            <a:ext cx="345615" cy="350835"/>
            <a:chOff x="4874902" y="3808799"/>
            <a:chExt cx="345615" cy="350835"/>
          </a:xfrm>
        </p:grpSpPr>
        <p:sp>
          <p:nvSpPr>
            <p:cNvPr id="12513" name="Google Shape;12513;p69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4" name="Google Shape;12514;p69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5" name="Google Shape;12515;p69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6" name="Google Shape;12516;p69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7" name="Google Shape;12517;p69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8" name="Google Shape;12518;p69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9" name="Google Shape;12519;p69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0" name="Google Shape;12520;p69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1" name="Google Shape;12521;p69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2" name="Google Shape;12522;p69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3" name="Google Shape;12523;p69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4" name="Google Shape;12524;p69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5" name="Google Shape;12525;p69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6" name="Google Shape;12526;p69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7" name="Google Shape;12527;p69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8" name="Google Shape;12528;p69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9" name="Google Shape;12529;p69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2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34" name="Google Shape;12534;p70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Help &amp; Support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535" name="Google Shape;12535;p70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Avatar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536" name="Google Shape;12536;p70"/>
          <p:cNvGrpSpPr/>
          <p:nvPr/>
        </p:nvGrpSpPr>
        <p:grpSpPr>
          <a:xfrm>
            <a:off x="2704005" y="4258781"/>
            <a:ext cx="342144" cy="362704"/>
            <a:chOff x="2704005" y="4258781"/>
            <a:chExt cx="342144" cy="362704"/>
          </a:xfrm>
        </p:grpSpPr>
        <p:sp>
          <p:nvSpPr>
            <p:cNvPr id="12537" name="Google Shape;12537;p70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8" name="Google Shape;12538;p70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9" name="Google Shape;12539;p70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0" name="Google Shape;12540;p70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1" name="Google Shape;12541;p70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2" name="Google Shape;12542;p70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3" name="Google Shape;12543;p70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44" name="Google Shape;12544;p70"/>
          <p:cNvGrpSpPr/>
          <p:nvPr/>
        </p:nvGrpSpPr>
        <p:grpSpPr>
          <a:xfrm>
            <a:off x="2157462" y="4258496"/>
            <a:ext cx="347435" cy="363370"/>
            <a:chOff x="2157462" y="4258496"/>
            <a:chExt cx="347435" cy="363370"/>
          </a:xfrm>
        </p:grpSpPr>
        <p:sp>
          <p:nvSpPr>
            <p:cNvPr id="12545" name="Google Shape;12545;p70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6" name="Google Shape;12546;p70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7" name="Google Shape;12547;p70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48" name="Google Shape;12548;p70"/>
          <p:cNvGrpSpPr/>
          <p:nvPr/>
        </p:nvGrpSpPr>
        <p:grpSpPr>
          <a:xfrm>
            <a:off x="4010963" y="3763781"/>
            <a:ext cx="343665" cy="363211"/>
            <a:chOff x="4010963" y="3763781"/>
            <a:chExt cx="343665" cy="363211"/>
          </a:xfrm>
        </p:grpSpPr>
        <p:sp>
          <p:nvSpPr>
            <p:cNvPr id="12549" name="Google Shape;12549;p70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0" name="Google Shape;12550;p70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1" name="Google Shape;12551;p70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2" name="Google Shape;12552;p70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3" name="Google Shape;12553;p70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54" name="Google Shape;12554;p70"/>
          <p:cNvGrpSpPr/>
          <p:nvPr/>
        </p:nvGrpSpPr>
        <p:grpSpPr>
          <a:xfrm>
            <a:off x="2214042" y="3810509"/>
            <a:ext cx="368153" cy="311193"/>
            <a:chOff x="2214042" y="3810509"/>
            <a:chExt cx="368153" cy="311193"/>
          </a:xfrm>
        </p:grpSpPr>
        <p:sp>
          <p:nvSpPr>
            <p:cNvPr id="12555" name="Google Shape;12555;p70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6" name="Google Shape;12556;p70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57" name="Google Shape;12557;p70"/>
          <p:cNvGrpSpPr/>
          <p:nvPr/>
        </p:nvGrpSpPr>
        <p:grpSpPr>
          <a:xfrm>
            <a:off x="1768938" y="3782219"/>
            <a:ext cx="367805" cy="367773"/>
            <a:chOff x="1768938" y="3782219"/>
            <a:chExt cx="367805" cy="367773"/>
          </a:xfrm>
        </p:grpSpPr>
        <p:sp>
          <p:nvSpPr>
            <p:cNvPr id="12558" name="Google Shape;12558;p70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9" name="Google Shape;12559;p70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0" name="Google Shape;12560;p70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1" name="Google Shape;12561;p70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2" name="Google Shape;12562;p70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63" name="Google Shape;12563;p70"/>
          <p:cNvGrpSpPr/>
          <p:nvPr/>
        </p:nvGrpSpPr>
        <p:grpSpPr>
          <a:xfrm>
            <a:off x="2681385" y="3798439"/>
            <a:ext cx="325544" cy="327413"/>
            <a:chOff x="2681385" y="3798439"/>
            <a:chExt cx="325544" cy="327413"/>
          </a:xfrm>
        </p:grpSpPr>
        <p:sp>
          <p:nvSpPr>
            <p:cNvPr id="12564" name="Google Shape;12564;p70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5" name="Google Shape;12565;p70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6" name="Google Shape;12566;p70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7" name="Google Shape;12567;p70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8" name="Google Shape;12568;p70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9" name="Google Shape;12569;p70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0" name="Google Shape;12570;p70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71" name="Google Shape;12571;p70"/>
          <p:cNvGrpSpPr/>
          <p:nvPr/>
        </p:nvGrpSpPr>
        <p:grpSpPr>
          <a:xfrm>
            <a:off x="6243928" y="4263502"/>
            <a:ext cx="274254" cy="350824"/>
            <a:chOff x="6243928" y="4263502"/>
            <a:chExt cx="274254" cy="350824"/>
          </a:xfrm>
        </p:grpSpPr>
        <p:sp>
          <p:nvSpPr>
            <p:cNvPr id="12572" name="Google Shape;12572;p70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3" name="Google Shape;12573;p70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4" name="Google Shape;12574;p70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5" name="Google Shape;12575;p70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6" name="Google Shape;12576;p70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7" name="Google Shape;12577;p70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8" name="Google Shape;12578;p70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9" name="Google Shape;12579;p70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80" name="Google Shape;12580;p70"/>
          <p:cNvGrpSpPr/>
          <p:nvPr/>
        </p:nvGrpSpPr>
        <p:grpSpPr>
          <a:xfrm>
            <a:off x="3560600" y="3763338"/>
            <a:ext cx="352345" cy="363655"/>
            <a:chOff x="3560600" y="3763338"/>
            <a:chExt cx="352345" cy="363655"/>
          </a:xfrm>
        </p:grpSpPr>
        <p:sp>
          <p:nvSpPr>
            <p:cNvPr id="12581" name="Google Shape;12581;p70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2" name="Google Shape;12582;p70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3" name="Google Shape;12583;p70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84" name="Google Shape;12584;p70"/>
          <p:cNvGrpSpPr/>
          <p:nvPr/>
        </p:nvGrpSpPr>
        <p:grpSpPr>
          <a:xfrm>
            <a:off x="5790556" y="4261252"/>
            <a:ext cx="279513" cy="356083"/>
            <a:chOff x="5790556" y="4261252"/>
            <a:chExt cx="279513" cy="356083"/>
          </a:xfrm>
        </p:grpSpPr>
        <p:sp>
          <p:nvSpPr>
            <p:cNvPr id="12585" name="Google Shape;12585;p70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6" name="Google Shape;12586;p70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7" name="Google Shape;12587;p70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8" name="Google Shape;12588;p70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9" name="Google Shape;12589;p70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0" name="Google Shape;12590;p70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1" name="Google Shape;12591;p70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92" name="Google Shape;12592;p70"/>
          <p:cNvGrpSpPr/>
          <p:nvPr/>
        </p:nvGrpSpPr>
        <p:grpSpPr>
          <a:xfrm>
            <a:off x="5341333" y="4261252"/>
            <a:ext cx="278752" cy="356463"/>
            <a:chOff x="5341333" y="4261252"/>
            <a:chExt cx="278752" cy="356463"/>
          </a:xfrm>
        </p:grpSpPr>
        <p:sp>
          <p:nvSpPr>
            <p:cNvPr id="12593" name="Google Shape;12593;p70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4" name="Google Shape;12594;p70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5" name="Google Shape;12595;p70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6" name="Google Shape;12596;p70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7" name="Google Shape;12597;p70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8" name="Google Shape;12598;p70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9" name="Google Shape;12599;p70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600" name="Google Shape;12600;p70"/>
          <p:cNvSpPr/>
          <p:nvPr/>
        </p:nvSpPr>
        <p:spPr>
          <a:xfrm>
            <a:off x="1322345" y="3836582"/>
            <a:ext cx="367805" cy="259871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601" name="Google Shape;12601;p70"/>
          <p:cNvGrpSpPr/>
          <p:nvPr/>
        </p:nvGrpSpPr>
        <p:grpSpPr>
          <a:xfrm>
            <a:off x="3103646" y="3766076"/>
            <a:ext cx="360233" cy="362451"/>
            <a:chOff x="3107608" y="3763401"/>
            <a:chExt cx="360233" cy="362451"/>
          </a:xfrm>
        </p:grpSpPr>
        <p:sp>
          <p:nvSpPr>
            <p:cNvPr id="12602" name="Google Shape;12602;p70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3" name="Google Shape;12603;p70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4" name="Google Shape;12604;p70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05" name="Google Shape;12605;p70"/>
          <p:cNvGrpSpPr/>
          <p:nvPr/>
        </p:nvGrpSpPr>
        <p:grpSpPr>
          <a:xfrm>
            <a:off x="889343" y="3801227"/>
            <a:ext cx="351585" cy="339705"/>
            <a:chOff x="889343" y="3801227"/>
            <a:chExt cx="351585" cy="339705"/>
          </a:xfrm>
        </p:grpSpPr>
        <p:sp>
          <p:nvSpPr>
            <p:cNvPr id="12606" name="Google Shape;12606;p70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7" name="Google Shape;12607;p70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8" name="Google Shape;12608;p70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9" name="Google Shape;12609;p70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0" name="Google Shape;12610;p70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11" name="Google Shape;12611;p70"/>
          <p:cNvGrpSpPr/>
          <p:nvPr/>
        </p:nvGrpSpPr>
        <p:grpSpPr>
          <a:xfrm>
            <a:off x="4896609" y="4260872"/>
            <a:ext cx="278784" cy="355323"/>
            <a:chOff x="4896609" y="4260872"/>
            <a:chExt cx="278784" cy="355323"/>
          </a:xfrm>
        </p:grpSpPr>
        <p:sp>
          <p:nvSpPr>
            <p:cNvPr id="12612" name="Google Shape;12612;p70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3" name="Google Shape;12613;p70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4" name="Google Shape;12614;p70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5" name="Google Shape;12615;p70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6" name="Google Shape;12616;p70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7" name="Google Shape;12617;p70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18" name="Google Shape;12618;p70"/>
          <p:cNvGrpSpPr/>
          <p:nvPr/>
        </p:nvGrpSpPr>
        <p:grpSpPr>
          <a:xfrm>
            <a:off x="7598438" y="4266131"/>
            <a:ext cx="260283" cy="345914"/>
            <a:chOff x="7598438" y="4266131"/>
            <a:chExt cx="260283" cy="345914"/>
          </a:xfrm>
        </p:grpSpPr>
        <p:sp>
          <p:nvSpPr>
            <p:cNvPr id="12619" name="Google Shape;12619;p70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0" name="Google Shape;12620;p70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1" name="Google Shape;12621;p70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2" name="Google Shape;12622;p70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3" name="Google Shape;12623;p70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4" name="Google Shape;12624;p70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5" name="Google Shape;12625;p70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26" name="Google Shape;12626;p70"/>
          <p:cNvGrpSpPr/>
          <p:nvPr/>
        </p:nvGrpSpPr>
        <p:grpSpPr>
          <a:xfrm>
            <a:off x="1767069" y="3360146"/>
            <a:ext cx="286324" cy="348163"/>
            <a:chOff x="1767069" y="3360146"/>
            <a:chExt cx="286324" cy="348163"/>
          </a:xfrm>
        </p:grpSpPr>
        <p:sp>
          <p:nvSpPr>
            <p:cNvPr id="12627" name="Google Shape;12627;p70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8" name="Google Shape;12628;p70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9" name="Google Shape;12629;p70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0" name="Google Shape;12630;p70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1" name="Google Shape;12631;p70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2" name="Google Shape;12632;p70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3" name="Google Shape;12633;p70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34" name="Google Shape;12634;p70"/>
          <p:cNvGrpSpPr/>
          <p:nvPr/>
        </p:nvGrpSpPr>
        <p:grpSpPr>
          <a:xfrm>
            <a:off x="7149944" y="4266131"/>
            <a:ext cx="260283" cy="345914"/>
            <a:chOff x="7149944" y="4266131"/>
            <a:chExt cx="260283" cy="345914"/>
          </a:xfrm>
        </p:grpSpPr>
        <p:sp>
          <p:nvSpPr>
            <p:cNvPr id="12635" name="Google Shape;12635;p70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6" name="Google Shape;12636;p70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7" name="Google Shape;12637;p70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8" name="Google Shape;12638;p70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9" name="Google Shape;12639;p70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0" name="Google Shape;12640;p70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41" name="Google Shape;12641;p70"/>
          <p:cNvGrpSpPr/>
          <p:nvPr/>
        </p:nvGrpSpPr>
        <p:grpSpPr>
          <a:xfrm>
            <a:off x="6695051" y="4259351"/>
            <a:ext cx="270104" cy="360233"/>
            <a:chOff x="6695051" y="4259351"/>
            <a:chExt cx="270104" cy="360233"/>
          </a:xfrm>
        </p:grpSpPr>
        <p:sp>
          <p:nvSpPr>
            <p:cNvPr id="12642" name="Google Shape;12642;p70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3" name="Google Shape;12643;p70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4" name="Google Shape;12644;p70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5" name="Google Shape;12645;p70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46" name="Google Shape;12646;p70"/>
          <p:cNvGrpSpPr/>
          <p:nvPr/>
        </p:nvGrpSpPr>
        <p:grpSpPr>
          <a:xfrm>
            <a:off x="8047661" y="4257451"/>
            <a:ext cx="277263" cy="362514"/>
            <a:chOff x="8047661" y="4257451"/>
            <a:chExt cx="277263" cy="362514"/>
          </a:xfrm>
        </p:grpSpPr>
        <p:sp>
          <p:nvSpPr>
            <p:cNvPr id="12647" name="Google Shape;12647;p70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8" name="Google Shape;12648;p70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9" name="Google Shape;12649;p70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0" name="Google Shape;12650;p70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51" name="Google Shape;12651;p70"/>
          <p:cNvGrpSpPr/>
          <p:nvPr/>
        </p:nvGrpSpPr>
        <p:grpSpPr>
          <a:xfrm>
            <a:off x="6248078" y="3784468"/>
            <a:ext cx="277263" cy="356115"/>
            <a:chOff x="6248078" y="3784468"/>
            <a:chExt cx="277263" cy="356115"/>
          </a:xfrm>
        </p:grpSpPr>
        <p:sp>
          <p:nvSpPr>
            <p:cNvPr id="12652" name="Google Shape;12652;p70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3" name="Google Shape;12653;p70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4" name="Google Shape;12654;p70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5" name="Google Shape;12655;p70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6" name="Google Shape;12656;p70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57" name="Google Shape;12657;p70"/>
          <p:cNvGrpSpPr/>
          <p:nvPr/>
        </p:nvGrpSpPr>
        <p:grpSpPr>
          <a:xfrm>
            <a:off x="5800725" y="3785989"/>
            <a:ext cx="277644" cy="354594"/>
            <a:chOff x="5800725" y="3785989"/>
            <a:chExt cx="277644" cy="354594"/>
          </a:xfrm>
        </p:grpSpPr>
        <p:sp>
          <p:nvSpPr>
            <p:cNvPr id="12658" name="Google Shape;12658;p70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9" name="Google Shape;12659;p70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0" name="Google Shape;12660;p70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1" name="Google Shape;12661;p70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2" name="Google Shape;12662;p70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3" name="Google Shape;12663;p70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4" name="Google Shape;12664;p70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65" name="Google Shape;12665;p70"/>
          <p:cNvGrpSpPr/>
          <p:nvPr/>
        </p:nvGrpSpPr>
        <p:grpSpPr>
          <a:xfrm>
            <a:off x="2206122" y="3360748"/>
            <a:ext cx="308183" cy="347561"/>
            <a:chOff x="2206122" y="3360748"/>
            <a:chExt cx="308183" cy="347561"/>
          </a:xfrm>
        </p:grpSpPr>
        <p:sp>
          <p:nvSpPr>
            <p:cNvPr id="12666" name="Google Shape;12666;p70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7" name="Google Shape;12667;p70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8" name="Google Shape;12668;p70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9" name="Google Shape;12669;p70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0" name="Google Shape;12670;p70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71" name="Google Shape;12671;p70"/>
          <p:cNvGrpSpPr/>
          <p:nvPr/>
        </p:nvGrpSpPr>
        <p:grpSpPr>
          <a:xfrm>
            <a:off x="5353403" y="3785609"/>
            <a:ext cx="277992" cy="354974"/>
            <a:chOff x="5353403" y="3785609"/>
            <a:chExt cx="277992" cy="354974"/>
          </a:xfrm>
        </p:grpSpPr>
        <p:sp>
          <p:nvSpPr>
            <p:cNvPr id="12672" name="Google Shape;12672;p70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3" name="Google Shape;12673;p70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4" name="Google Shape;12674;p70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5" name="Google Shape;12675;p70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6" name="Google Shape;12676;p70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7" name="Google Shape;12677;p70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78" name="Google Shape;12678;p70"/>
          <p:cNvGrpSpPr/>
          <p:nvPr/>
        </p:nvGrpSpPr>
        <p:grpSpPr>
          <a:xfrm>
            <a:off x="4896229" y="3785989"/>
            <a:ext cx="278784" cy="354594"/>
            <a:chOff x="4896229" y="3785989"/>
            <a:chExt cx="278784" cy="354594"/>
          </a:xfrm>
        </p:grpSpPr>
        <p:sp>
          <p:nvSpPr>
            <p:cNvPr id="12679" name="Google Shape;12679;p70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0" name="Google Shape;12680;p70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1" name="Google Shape;12681;p70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2" name="Google Shape;12682;p70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3" name="Google Shape;12683;p70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4" name="Google Shape;12684;p70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85" name="Google Shape;12685;p70"/>
          <p:cNvGrpSpPr/>
          <p:nvPr/>
        </p:nvGrpSpPr>
        <p:grpSpPr>
          <a:xfrm>
            <a:off x="7592387" y="3787858"/>
            <a:ext cx="273874" cy="351204"/>
            <a:chOff x="7592387" y="3787858"/>
            <a:chExt cx="273874" cy="351204"/>
          </a:xfrm>
        </p:grpSpPr>
        <p:sp>
          <p:nvSpPr>
            <p:cNvPr id="12686" name="Google Shape;12686;p70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7" name="Google Shape;12687;p70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8" name="Google Shape;12688;p70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9" name="Google Shape;12689;p70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90" name="Google Shape;12690;p70"/>
          <p:cNvGrpSpPr/>
          <p:nvPr/>
        </p:nvGrpSpPr>
        <p:grpSpPr>
          <a:xfrm>
            <a:off x="7145794" y="3787858"/>
            <a:ext cx="274254" cy="350444"/>
            <a:chOff x="7145794" y="3787858"/>
            <a:chExt cx="274254" cy="350444"/>
          </a:xfrm>
        </p:grpSpPr>
        <p:sp>
          <p:nvSpPr>
            <p:cNvPr id="12691" name="Google Shape;12691;p70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2" name="Google Shape;12692;p70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3" name="Google Shape;12693;p70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4" name="Google Shape;12694;p70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5" name="Google Shape;12695;p70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6" name="Google Shape;12696;p70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97" name="Google Shape;12697;p70"/>
          <p:cNvGrpSpPr/>
          <p:nvPr/>
        </p:nvGrpSpPr>
        <p:grpSpPr>
          <a:xfrm>
            <a:off x="8054060" y="3787098"/>
            <a:ext cx="266334" cy="353834"/>
            <a:chOff x="8054060" y="3787098"/>
            <a:chExt cx="266334" cy="353834"/>
          </a:xfrm>
        </p:grpSpPr>
        <p:sp>
          <p:nvSpPr>
            <p:cNvPr id="12698" name="Google Shape;12698;p70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9" name="Google Shape;12699;p70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0" name="Google Shape;12700;p70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1" name="Google Shape;12701;p70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02" name="Google Shape;12702;p70"/>
          <p:cNvGrpSpPr/>
          <p:nvPr/>
        </p:nvGrpSpPr>
        <p:grpSpPr>
          <a:xfrm>
            <a:off x="6702211" y="3782599"/>
            <a:ext cx="270104" cy="361754"/>
            <a:chOff x="6702211" y="3782599"/>
            <a:chExt cx="270104" cy="361754"/>
          </a:xfrm>
        </p:grpSpPr>
        <p:sp>
          <p:nvSpPr>
            <p:cNvPr id="12703" name="Google Shape;12703;p70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4" name="Google Shape;12704;p70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5" name="Google Shape;12705;p70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6" name="Google Shape;12706;p70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7" name="Google Shape;12707;p70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08" name="Google Shape;12708;p70"/>
          <p:cNvGrpSpPr/>
          <p:nvPr/>
        </p:nvGrpSpPr>
        <p:grpSpPr>
          <a:xfrm>
            <a:off x="3516886" y="3438727"/>
            <a:ext cx="391854" cy="269922"/>
            <a:chOff x="3516850" y="3406526"/>
            <a:chExt cx="369674" cy="254644"/>
          </a:xfrm>
        </p:grpSpPr>
        <p:sp>
          <p:nvSpPr>
            <p:cNvPr id="12709" name="Google Shape;12709;p70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0" name="Google Shape;12710;p70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1" name="Google Shape;12711;p70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2" name="Google Shape;12712;p70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13" name="Google Shape;12713;p70"/>
          <p:cNvGrpSpPr/>
          <p:nvPr/>
        </p:nvGrpSpPr>
        <p:grpSpPr>
          <a:xfrm>
            <a:off x="1310655" y="3360527"/>
            <a:ext cx="306314" cy="347403"/>
            <a:chOff x="1310655" y="3360527"/>
            <a:chExt cx="306314" cy="347403"/>
          </a:xfrm>
        </p:grpSpPr>
        <p:sp>
          <p:nvSpPr>
            <p:cNvPr id="12714" name="Google Shape;12714;p70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5" name="Google Shape;12715;p70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6" name="Google Shape;12716;p70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7" name="Google Shape;12717;p70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8" name="Google Shape;12718;p70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19" name="Google Shape;12719;p70"/>
          <p:cNvGrpSpPr/>
          <p:nvPr/>
        </p:nvGrpSpPr>
        <p:grpSpPr>
          <a:xfrm>
            <a:off x="3119678" y="3360146"/>
            <a:ext cx="269343" cy="348543"/>
            <a:chOff x="3119678" y="3360146"/>
            <a:chExt cx="269343" cy="348543"/>
          </a:xfrm>
        </p:grpSpPr>
        <p:sp>
          <p:nvSpPr>
            <p:cNvPr id="12720" name="Google Shape;12720;p70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1" name="Google Shape;12721;p70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2" name="Google Shape;12722;p70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3" name="Google Shape;12723;p70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4" name="Google Shape;12724;p70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5" name="Google Shape;12725;p70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6" name="Google Shape;12726;p70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27" name="Google Shape;12727;p70"/>
          <p:cNvGrpSpPr/>
          <p:nvPr/>
        </p:nvGrpSpPr>
        <p:grpSpPr>
          <a:xfrm>
            <a:off x="3967213" y="3356947"/>
            <a:ext cx="368185" cy="354753"/>
            <a:chOff x="3967213" y="3356947"/>
            <a:chExt cx="368185" cy="354753"/>
          </a:xfrm>
        </p:grpSpPr>
        <p:sp>
          <p:nvSpPr>
            <p:cNvPr id="12728" name="Google Shape;12728;p70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9" name="Google Shape;12729;p70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0" name="Google Shape;12730;p70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1" name="Google Shape;12731;p70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2" name="Google Shape;12732;p70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33" name="Google Shape;12733;p70"/>
          <p:cNvGrpSpPr/>
          <p:nvPr/>
        </p:nvGrpSpPr>
        <p:grpSpPr>
          <a:xfrm>
            <a:off x="871254" y="3360146"/>
            <a:ext cx="285183" cy="347023"/>
            <a:chOff x="871254" y="3360146"/>
            <a:chExt cx="285183" cy="347023"/>
          </a:xfrm>
        </p:grpSpPr>
        <p:sp>
          <p:nvSpPr>
            <p:cNvPr id="12734" name="Google Shape;12734;p70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5" name="Google Shape;12735;p70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6" name="Google Shape;12736;p70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7" name="Google Shape;12737;p70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38" name="Google Shape;12738;p70"/>
          <p:cNvGrpSpPr/>
          <p:nvPr/>
        </p:nvGrpSpPr>
        <p:grpSpPr>
          <a:xfrm>
            <a:off x="2665165" y="3360146"/>
            <a:ext cx="281794" cy="349684"/>
            <a:chOff x="2665165" y="3360146"/>
            <a:chExt cx="281794" cy="349684"/>
          </a:xfrm>
        </p:grpSpPr>
        <p:sp>
          <p:nvSpPr>
            <p:cNvPr id="12739" name="Google Shape;12739;p70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0" name="Google Shape;12740;p70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1" name="Google Shape;12741;p70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2" name="Google Shape;12742;p70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3" name="Google Shape;12743;p70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44" name="Google Shape;12744;p70"/>
          <p:cNvGrpSpPr/>
          <p:nvPr/>
        </p:nvGrpSpPr>
        <p:grpSpPr>
          <a:xfrm>
            <a:off x="7156344" y="3347696"/>
            <a:ext cx="264465" cy="353074"/>
            <a:chOff x="7156344" y="3347696"/>
            <a:chExt cx="264465" cy="353074"/>
          </a:xfrm>
        </p:grpSpPr>
        <p:sp>
          <p:nvSpPr>
            <p:cNvPr id="12745" name="Google Shape;12745;p70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6" name="Google Shape;12746;p70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7" name="Google Shape;12747;p70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8" name="Google Shape;12748;p70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9" name="Google Shape;12749;p70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50" name="Google Shape;12750;p70"/>
          <p:cNvGrpSpPr/>
          <p:nvPr/>
        </p:nvGrpSpPr>
        <p:grpSpPr>
          <a:xfrm>
            <a:off x="6703732" y="3346936"/>
            <a:ext cx="264813" cy="352693"/>
            <a:chOff x="6703732" y="3346936"/>
            <a:chExt cx="264813" cy="352693"/>
          </a:xfrm>
        </p:grpSpPr>
        <p:sp>
          <p:nvSpPr>
            <p:cNvPr id="12751" name="Google Shape;12751;p70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2" name="Google Shape;12752;p70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3" name="Google Shape;12753;p70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4" name="Google Shape;12754;p70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5" name="Google Shape;12755;p70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56" name="Google Shape;12756;p70"/>
          <p:cNvGrpSpPr/>
          <p:nvPr/>
        </p:nvGrpSpPr>
        <p:grpSpPr>
          <a:xfrm>
            <a:off x="6252228" y="3346936"/>
            <a:ext cx="265193" cy="352693"/>
            <a:chOff x="6252228" y="3346936"/>
            <a:chExt cx="265193" cy="352693"/>
          </a:xfrm>
        </p:grpSpPr>
        <p:sp>
          <p:nvSpPr>
            <p:cNvPr id="12757" name="Google Shape;12757;p70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8" name="Google Shape;12758;p70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9" name="Google Shape;12759;p70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60" name="Google Shape;12760;p70"/>
          <p:cNvGrpSpPr/>
          <p:nvPr/>
        </p:nvGrpSpPr>
        <p:grpSpPr>
          <a:xfrm>
            <a:off x="5801105" y="3347696"/>
            <a:ext cx="264813" cy="351933"/>
            <a:chOff x="5801105" y="3347696"/>
            <a:chExt cx="264813" cy="351933"/>
          </a:xfrm>
        </p:grpSpPr>
        <p:sp>
          <p:nvSpPr>
            <p:cNvPr id="12761" name="Google Shape;12761;p70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2" name="Google Shape;12762;p70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3" name="Google Shape;12763;p70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4" name="Google Shape;12764;p70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65" name="Google Shape;12765;p70"/>
          <p:cNvGrpSpPr/>
          <p:nvPr/>
        </p:nvGrpSpPr>
        <p:grpSpPr>
          <a:xfrm>
            <a:off x="5349253" y="3346936"/>
            <a:ext cx="265922" cy="352693"/>
            <a:chOff x="5349253" y="3346936"/>
            <a:chExt cx="265922" cy="352693"/>
          </a:xfrm>
        </p:grpSpPr>
        <p:sp>
          <p:nvSpPr>
            <p:cNvPr id="12766" name="Google Shape;12766;p70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7" name="Google Shape;12767;p70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8" name="Google Shape;12768;p70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9" name="Google Shape;12769;p70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0" name="Google Shape;12770;p70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1" name="Google Shape;12771;p70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72" name="Google Shape;12772;p70"/>
          <p:cNvGrpSpPr/>
          <p:nvPr/>
        </p:nvGrpSpPr>
        <p:grpSpPr>
          <a:xfrm>
            <a:off x="4907159" y="3346936"/>
            <a:ext cx="264845" cy="354214"/>
            <a:chOff x="4907159" y="3346936"/>
            <a:chExt cx="264845" cy="354214"/>
          </a:xfrm>
        </p:grpSpPr>
        <p:sp>
          <p:nvSpPr>
            <p:cNvPr id="12773" name="Google Shape;12773;p70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4" name="Google Shape;12774;p70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75" name="Google Shape;12775;p70"/>
          <p:cNvGrpSpPr/>
          <p:nvPr/>
        </p:nvGrpSpPr>
        <p:grpSpPr>
          <a:xfrm>
            <a:off x="8048421" y="3334486"/>
            <a:ext cx="276503" cy="369674"/>
            <a:chOff x="8048421" y="3334486"/>
            <a:chExt cx="276503" cy="369674"/>
          </a:xfrm>
        </p:grpSpPr>
        <p:sp>
          <p:nvSpPr>
            <p:cNvPr id="12776" name="Google Shape;12776;p70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7" name="Google Shape;12777;p70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8" name="Google Shape;12778;p70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9" name="Google Shape;12779;p70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0" name="Google Shape;12780;p70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1" name="Google Shape;12781;p70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82" name="Google Shape;12782;p70"/>
          <p:cNvGrpSpPr/>
          <p:nvPr/>
        </p:nvGrpSpPr>
        <p:grpSpPr>
          <a:xfrm>
            <a:off x="7575787" y="3329955"/>
            <a:ext cx="295384" cy="376834"/>
            <a:chOff x="7575787" y="3329955"/>
            <a:chExt cx="295384" cy="376834"/>
          </a:xfrm>
        </p:grpSpPr>
        <p:sp>
          <p:nvSpPr>
            <p:cNvPr id="12783" name="Google Shape;12783;p70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4" name="Google Shape;12784;p70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5" name="Google Shape;12785;p70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6" name="Google Shape;12786;p70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7" name="Google Shape;12787;p70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8" name="Google Shape;12788;p70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89" name="Google Shape;12789;p70"/>
          <p:cNvGrpSpPr/>
          <p:nvPr/>
        </p:nvGrpSpPr>
        <p:grpSpPr>
          <a:xfrm>
            <a:off x="864062" y="2884503"/>
            <a:ext cx="264084" cy="347783"/>
            <a:chOff x="864062" y="2884503"/>
            <a:chExt cx="264084" cy="347783"/>
          </a:xfrm>
        </p:grpSpPr>
        <p:sp>
          <p:nvSpPr>
            <p:cNvPr id="12790" name="Google Shape;12790;p70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1" name="Google Shape;12791;p70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2" name="Google Shape;12792;p70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3" name="Google Shape;12793;p70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4" name="Google Shape;12794;p70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5" name="Google Shape;12795;p70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6" name="Google Shape;12796;p70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7" name="Google Shape;12797;p70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8" name="Google Shape;12798;p70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9" name="Google Shape;12799;p70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00" name="Google Shape;12800;p70"/>
          <p:cNvGrpSpPr/>
          <p:nvPr/>
        </p:nvGrpSpPr>
        <p:grpSpPr>
          <a:xfrm>
            <a:off x="3978523" y="2884661"/>
            <a:ext cx="348955" cy="346516"/>
            <a:chOff x="3978523" y="2884661"/>
            <a:chExt cx="348955" cy="346516"/>
          </a:xfrm>
        </p:grpSpPr>
        <p:sp>
          <p:nvSpPr>
            <p:cNvPr id="12801" name="Google Shape;12801;p70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2" name="Google Shape;12802;p70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3" name="Google Shape;12803;p70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4" name="Google Shape;12804;p70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5" name="Google Shape;12805;p70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6" name="Google Shape;12806;p70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7" name="Google Shape;12807;p70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8" name="Google Shape;12808;p70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09" name="Google Shape;12809;p70"/>
          <p:cNvGrpSpPr/>
          <p:nvPr/>
        </p:nvGrpSpPr>
        <p:grpSpPr>
          <a:xfrm>
            <a:off x="3527780" y="2885263"/>
            <a:ext cx="347435" cy="345534"/>
            <a:chOff x="3527780" y="2885263"/>
            <a:chExt cx="347435" cy="345534"/>
          </a:xfrm>
        </p:grpSpPr>
        <p:sp>
          <p:nvSpPr>
            <p:cNvPr id="12810" name="Google Shape;12810;p70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1" name="Google Shape;12811;p70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2" name="Google Shape;12812;p70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3" name="Google Shape;12813;p70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4" name="Google Shape;12814;p70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5" name="Google Shape;12815;p70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6" name="Google Shape;12816;p70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7" name="Google Shape;12817;p70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8" name="Google Shape;12818;p70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9" name="Google Shape;12819;p70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0" name="Google Shape;12820;p70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1" name="Google Shape;12821;p70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2" name="Google Shape;12822;p70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3" name="Google Shape;12823;p70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4" name="Google Shape;12824;p70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5" name="Google Shape;12825;p70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6" name="Google Shape;12826;p70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7" name="Google Shape;12827;p70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8" name="Google Shape;12828;p70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9" name="Google Shape;12829;p70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0" name="Google Shape;12830;p70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1" name="Google Shape;12831;p70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2" name="Google Shape;12832;p70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33" name="Google Shape;12833;p70"/>
          <p:cNvGrpSpPr/>
          <p:nvPr/>
        </p:nvGrpSpPr>
        <p:grpSpPr>
          <a:xfrm>
            <a:off x="2239671" y="2884503"/>
            <a:ext cx="218053" cy="348543"/>
            <a:chOff x="2239671" y="2884503"/>
            <a:chExt cx="218053" cy="348543"/>
          </a:xfrm>
        </p:grpSpPr>
        <p:sp>
          <p:nvSpPr>
            <p:cNvPr id="12834" name="Google Shape;12834;p70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5" name="Google Shape;12835;p70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6" name="Google Shape;12836;p70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7" name="Google Shape;12837;p70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8" name="Google Shape;12838;p70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39" name="Google Shape;12839;p70"/>
          <p:cNvGrpSpPr/>
          <p:nvPr/>
        </p:nvGrpSpPr>
        <p:grpSpPr>
          <a:xfrm>
            <a:off x="2691555" y="2884503"/>
            <a:ext cx="215044" cy="348924"/>
            <a:chOff x="2691555" y="2884503"/>
            <a:chExt cx="215044" cy="348924"/>
          </a:xfrm>
        </p:grpSpPr>
        <p:sp>
          <p:nvSpPr>
            <p:cNvPr id="12840" name="Google Shape;12840;p70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1" name="Google Shape;12841;p70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2" name="Google Shape;12842;p70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43" name="Google Shape;12843;p70"/>
          <p:cNvGrpSpPr/>
          <p:nvPr/>
        </p:nvGrpSpPr>
        <p:grpSpPr>
          <a:xfrm>
            <a:off x="1770459" y="2884503"/>
            <a:ext cx="254644" cy="348828"/>
            <a:chOff x="1770459" y="2884503"/>
            <a:chExt cx="254644" cy="348828"/>
          </a:xfrm>
        </p:grpSpPr>
        <p:sp>
          <p:nvSpPr>
            <p:cNvPr id="12844" name="Google Shape;12844;p70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5" name="Google Shape;12845;p70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6" name="Google Shape;12846;p70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7" name="Google Shape;12847;p70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8" name="Google Shape;12848;p70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9" name="Google Shape;12849;p70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0" name="Google Shape;12850;p70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1" name="Google Shape;12851;p70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52" name="Google Shape;12852;p70"/>
          <p:cNvGrpSpPr/>
          <p:nvPr/>
        </p:nvGrpSpPr>
        <p:grpSpPr>
          <a:xfrm>
            <a:off x="1317466" y="2884883"/>
            <a:ext cx="258382" cy="348543"/>
            <a:chOff x="1317466" y="2884883"/>
            <a:chExt cx="258382" cy="348543"/>
          </a:xfrm>
        </p:grpSpPr>
        <p:sp>
          <p:nvSpPr>
            <p:cNvPr id="12853" name="Google Shape;12853;p70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4" name="Google Shape;12854;p70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5" name="Google Shape;12855;p70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6" name="Google Shape;12856;p70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7" name="Google Shape;12857;p70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8" name="Google Shape;12858;p70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9" name="Google Shape;12859;p70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0" name="Google Shape;12860;p70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61" name="Google Shape;12861;p70"/>
          <p:cNvGrpSpPr/>
          <p:nvPr/>
        </p:nvGrpSpPr>
        <p:grpSpPr>
          <a:xfrm>
            <a:off x="3121167" y="2884883"/>
            <a:ext cx="258414" cy="348543"/>
            <a:chOff x="3121167" y="2884883"/>
            <a:chExt cx="258414" cy="348543"/>
          </a:xfrm>
        </p:grpSpPr>
        <p:sp>
          <p:nvSpPr>
            <p:cNvPr id="12862" name="Google Shape;12862;p70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3" name="Google Shape;12863;p70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4" name="Google Shape;12864;p70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5" name="Google Shape;12865;p70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6" name="Google Shape;12866;p70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7" name="Google Shape;12867;p70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8" name="Google Shape;12868;p70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9" name="Google Shape;12869;p70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70" name="Google Shape;12870;p70"/>
          <p:cNvGrpSpPr/>
          <p:nvPr/>
        </p:nvGrpSpPr>
        <p:grpSpPr>
          <a:xfrm>
            <a:off x="4899999" y="2882095"/>
            <a:ext cx="271244" cy="346801"/>
            <a:chOff x="4899999" y="2882095"/>
            <a:chExt cx="271244" cy="346801"/>
          </a:xfrm>
        </p:grpSpPr>
        <p:sp>
          <p:nvSpPr>
            <p:cNvPr id="12871" name="Google Shape;12871;p70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2" name="Google Shape;12872;p70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3" name="Google Shape;12873;p70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4" name="Google Shape;12874;p70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5" name="Google Shape;12875;p70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6" name="Google Shape;12876;p70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7" name="Google Shape;12877;p70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8" name="Google Shape;12878;p70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9" name="Google Shape;12879;p70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0" name="Google Shape;12880;p70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81" name="Google Shape;12881;p70"/>
          <p:cNvGrpSpPr/>
          <p:nvPr/>
        </p:nvGrpSpPr>
        <p:grpSpPr>
          <a:xfrm>
            <a:off x="7162775" y="2881113"/>
            <a:ext cx="259523" cy="346294"/>
            <a:chOff x="7162775" y="2881113"/>
            <a:chExt cx="259523" cy="346294"/>
          </a:xfrm>
        </p:grpSpPr>
        <p:sp>
          <p:nvSpPr>
            <p:cNvPr id="12882" name="Google Shape;12882;p70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3" name="Google Shape;12883;p70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4" name="Google Shape;12884;p70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5" name="Google Shape;12885;p70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6" name="Google Shape;12886;p70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7" name="Google Shape;12887;p70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88" name="Google Shape;12888;p70"/>
          <p:cNvGrpSpPr/>
          <p:nvPr/>
        </p:nvGrpSpPr>
        <p:grpSpPr>
          <a:xfrm>
            <a:off x="6709751" y="2881842"/>
            <a:ext cx="261075" cy="347815"/>
            <a:chOff x="6709751" y="2881842"/>
            <a:chExt cx="261075" cy="347815"/>
          </a:xfrm>
        </p:grpSpPr>
        <p:sp>
          <p:nvSpPr>
            <p:cNvPr id="12889" name="Google Shape;12889;p70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0" name="Google Shape;12890;p70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1" name="Google Shape;12891;p70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2" name="Google Shape;12892;p70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3" name="Google Shape;12893;p70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4" name="Google Shape;12894;p70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95" name="Google Shape;12895;p70"/>
          <p:cNvGrpSpPr/>
          <p:nvPr/>
        </p:nvGrpSpPr>
        <p:grpSpPr>
          <a:xfrm>
            <a:off x="5807156" y="2881113"/>
            <a:ext cx="261043" cy="348163"/>
            <a:chOff x="5807156" y="2881113"/>
            <a:chExt cx="261043" cy="348163"/>
          </a:xfrm>
        </p:grpSpPr>
        <p:sp>
          <p:nvSpPr>
            <p:cNvPr id="12896" name="Google Shape;12896;p70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7" name="Google Shape;12897;p70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8" name="Google Shape;12898;p70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9" name="Google Shape;12899;p70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0" name="Google Shape;12900;p70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01" name="Google Shape;12901;p70"/>
          <p:cNvGrpSpPr/>
          <p:nvPr/>
        </p:nvGrpSpPr>
        <p:grpSpPr>
          <a:xfrm>
            <a:off x="5355653" y="2881493"/>
            <a:ext cx="262184" cy="346643"/>
            <a:chOff x="5355653" y="2881493"/>
            <a:chExt cx="262184" cy="346643"/>
          </a:xfrm>
        </p:grpSpPr>
        <p:sp>
          <p:nvSpPr>
            <p:cNvPr id="12902" name="Google Shape;12902;p70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3" name="Google Shape;12903;p70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4" name="Google Shape;12904;p70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5" name="Google Shape;12905;p70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6" name="Google Shape;12906;p70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07" name="Google Shape;12907;p70"/>
          <p:cNvGrpSpPr/>
          <p:nvPr/>
        </p:nvGrpSpPr>
        <p:grpSpPr>
          <a:xfrm>
            <a:off x="8055961" y="2881842"/>
            <a:ext cx="260283" cy="345914"/>
            <a:chOff x="8055961" y="2881842"/>
            <a:chExt cx="260283" cy="345914"/>
          </a:xfrm>
        </p:grpSpPr>
        <p:sp>
          <p:nvSpPr>
            <p:cNvPr id="12908" name="Google Shape;12908;p70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9" name="Google Shape;12909;p70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0" name="Google Shape;12910;p70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1" name="Google Shape;12911;p70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12" name="Google Shape;12912;p70"/>
          <p:cNvGrpSpPr/>
          <p:nvPr/>
        </p:nvGrpSpPr>
        <p:grpSpPr>
          <a:xfrm>
            <a:off x="7609368" y="2893912"/>
            <a:ext cx="264813" cy="353105"/>
            <a:chOff x="7609368" y="2893912"/>
            <a:chExt cx="264813" cy="353105"/>
          </a:xfrm>
        </p:grpSpPr>
        <p:sp>
          <p:nvSpPr>
            <p:cNvPr id="12913" name="Google Shape;12913;p70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4" name="Google Shape;12914;p70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5" name="Google Shape;12915;p70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6" name="Google Shape;12916;p70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7" name="Google Shape;12917;p70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8" name="Google Shape;12918;p70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19" name="Google Shape;12919;p70"/>
          <p:cNvGrpSpPr/>
          <p:nvPr/>
        </p:nvGrpSpPr>
        <p:grpSpPr>
          <a:xfrm>
            <a:off x="6248458" y="2869772"/>
            <a:ext cx="270864" cy="360645"/>
            <a:chOff x="6248458" y="2869772"/>
            <a:chExt cx="270864" cy="360645"/>
          </a:xfrm>
        </p:grpSpPr>
        <p:sp>
          <p:nvSpPr>
            <p:cNvPr id="12920" name="Google Shape;12920;p70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1" name="Google Shape;12921;p70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2" name="Google Shape;12922;p70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3" name="Google Shape;12923;p70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4" name="Google Shape;12924;p70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25" name="Google Shape;12925;p70"/>
          <p:cNvGrpSpPr/>
          <p:nvPr/>
        </p:nvGrpSpPr>
        <p:grpSpPr>
          <a:xfrm>
            <a:off x="3075928" y="2445798"/>
            <a:ext cx="363243" cy="300675"/>
            <a:chOff x="3075928" y="2445798"/>
            <a:chExt cx="363243" cy="300675"/>
          </a:xfrm>
        </p:grpSpPr>
        <p:sp>
          <p:nvSpPr>
            <p:cNvPr id="12926" name="Google Shape;12926;p70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7" name="Google Shape;12927;p70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8" name="Google Shape;12928;p70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9" name="Google Shape;12929;p70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0" name="Google Shape;12930;p70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1" name="Google Shape;12931;p70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2" name="Google Shape;12932;p70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3" name="Google Shape;12933;p70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4" name="Google Shape;12934;p70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5" name="Google Shape;12935;p70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6" name="Google Shape;12936;p70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37" name="Google Shape;12937;p70"/>
          <p:cNvGrpSpPr/>
          <p:nvPr/>
        </p:nvGrpSpPr>
        <p:grpSpPr>
          <a:xfrm>
            <a:off x="2633105" y="2431859"/>
            <a:ext cx="363243" cy="328585"/>
            <a:chOff x="2633105" y="2431859"/>
            <a:chExt cx="363243" cy="328585"/>
          </a:xfrm>
        </p:grpSpPr>
        <p:sp>
          <p:nvSpPr>
            <p:cNvPr id="12938" name="Google Shape;12938;p70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9" name="Google Shape;12939;p70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0" name="Google Shape;12940;p70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1" name="Google Shape;12941;p70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2" name="Google Shape;12942;p70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3" name="Google Shape;12943;p70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4" name="Google Shape;12944;p70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5" name="Google Shape;12945;p70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46" name="Google Shape;12946;p70"/>
          <p:cNvGrpSpPr/>
          <p:nvPr/>
        </p:nvGrpSpPr>
        <p:grpSpPr>
          <a:xfrm>
            <a:off x="2189142" y="2421310"/>
            <a:ext cx="365904" cy="350064"/>
            <a:chOff x="2189142" y="2421310"/>
            <a:chExt cx="365904" cy="350064"/>
          </a:xfrm>
        </p:grpSpPr>
        <p:sp>
          <p:nvSpPr>
            <p:cNvPr id="12947" name="Google Shape;12947;p70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8" name="Google Shape;12948;p70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9" name="Google Shape;12949;p70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0" name="Google Shape;12950;p70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1" name="Google Shape;12951;p70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2" name="Google Shape;12952;p70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3" name="Google Shape;12953;p70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4" name="Google Shape;12954;p70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5" name="Google Shape;12955;p70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956" name="Google Shape;12956;p70"/>
          <p:cNvSpPr/>
          <p:nvPr/>
        </p:nvSpPr>
        <p:spPr>
          <a:xfrm>
            <a:off x="3518751" y="2415259"/>
            <a:ext cx="364003" cy="361405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957" name="Google Shape;12957;p70"/>
          <p:cNvGrpSpPr/>
          <p:nvPr/>
        </p:nvGrpSpPr>
        <p:grpSpPr>
          <a:xfrm>
            <a:off x="3961923" y="2486317"/>
            <a:ext cx="364415" cy="220936"/>
            <a:chOff x="3961923" y="2486317"/>
            <a:chExt cx="364415" cy="220936"/>
          </a:xfrm>
        </p:grpSpPr>
        <p:sp>
          <p:nvSpPr>
            <p:cNvPr id="12958" name="Google Shape;12958;p70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9" name="Google Shape;12959;p70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0" name="Google Shape;12960;p70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1" name="Google Shape;12961;p70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962" name="Google Shape;12962;p70"/>
          <p:cNvSpPr/>
          <p:nvPr/>
        </p:nvSpPr>
        <p:spPr>
          <a:xfrm>
            <a:off x="1747839" y="2414150"/>
            <a:ext cx="361754" cy="362514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963" name="Google Shape;12963;p70"/>
          <p:cNvGrpSpPr/>
          <p:nvPr/>
        </p:nvGrpSpPr>
        <p:grpSpPr>
          <a:xfrm>
            <a:off x="1303876" y="2419377"/>
            <a:ext cx="363275" cy="354626"/>
            <a:chOff x="1303876" y="2419377"/>
            <a:chExt cx="363275" cy="354626"/>
          </a:xfrm>
        </p:grpSpPr>
        <p:sp>
          <p:nvSpPr>
            <p:cNvPr id="12964" name="Google Shape;12964;p70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5" name="Google Shape;12965;p70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6" name="Google Shape;12966;p70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7" name="Google Shape;12967;p70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8" name="Google Shape;12968;p70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9" name="Google Shape;12969;p70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0" name="Google Shape;12970;p70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1" name="Google Shape;12971;p70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72" name="Google Shape;12972;p70"/>
          <p:cNvGrpSpPr/>
          <p:nvPr/>
        </p:nvGrpSpPr>
        <p:grpSpPr>
          <a:xfrm>
            <a:off x="861053" y="2414910"/>
            <a:ext cx="362134" cy="363623"/>
            <a:chOff x="861053" y="2414910"/>
            <a:chExt cx="362134" cy="363623"/>
          </a:xfrm>
        </p:grpSpPr>
        <p:sp>
          <p:nvSpPr>
            <p:cNvPr id="12973" name="Google Shape;12973;p70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4" name="Google Shape;12974;p70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5" name="Google Shape;12975;p70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6" name="Google Shape;12976;p70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7" name="Google Shape;12977;p70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78" name="Google Shape;12978;p70"/>
          <p:cNvGrpSpPr/>
          <p:nvPr/>
        </p:nvGrpSpPr>
        <p:grpSpPr>
          <a:xfrm>
            <a:off x="7594288" y="2415259"/>
            <a:ext cx="279513" cy="355735"/>
            <a:chOff x="7594288" y="2415259"/>
            <a:chExt cx="279513" cy="355735"/>
          </a:xfrm>
        </p:grpSpPr>
        <p:sp>
          <p:nvSpPr>
            <p:cNvPr id="12979" name="Google Shape;12979;p70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0" name="Google Shape;12980;p70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1" name="Google Shape;12981;p70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2" name="Google Shape;12982;p70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3" name="Google Shape;12983;p70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4" name="Google Shape;12984;p70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85" name="Google Shape;12985;p70"/>
          <p:cNvGrpSpPr/>
          <p:nvPr/>
        </p:nvGrpSpPr>
        <p:grpSpPr>
          <a:xfrm>
            <a:off x="7145794" y="2415639"/>
            <a:ext cx="278784" cy="355735"/>
            <a:chOff x="7145794" y="2415639"/>
            <a:chExt cx="278784" cy="355735"/>
          </a:xfrm>
        </p:grpSpPr>
        <p:sp>
          <p:nvSpPr>
            <p:cNvPr id="12986" name="Google Shape;12986;p70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7" name="Google Shape;12987;p70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8" name="Google Shape;12988;p70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9" name="Google Shape;12989;p70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0" name="Google Shape;12990;p70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1" name="Google Shape;12991;p70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2" name="Google Shape;12992;p70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3" name="Google Shape;12993;p70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4" name="Google Shape;12994;p70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5" name="Google Shape;12995;p70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96" name="Google Shape;12996;p70"/>
          <p:cNvGrpSpPr/>
          <p:nvPr/>
        </p:nvGrpSpPr>
        <p:grpSpPr>
          <a:xfrm>
            <a:off x="6698441" y="2414530"/>
            <a:ext cx="277644" cy="357984"/>
            <a:chOff x="6698441" y="2414530"/>
            <a:chExt cx="277644" cy="357984"/>
          </a:xfrm>
        </p:grpSpPr>
        <p:sp>
          <p:nvSpPr>
            <p:cNvPr id="12997" name="Google Shape;12997;p70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8" name="Google Shape;12998;p70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9" name="Google Shape;12999;p70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0" name="Google Shape;13000;p70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1" name="Google Shape;13001;p70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2" name="Google Shape;13002;p70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03" name="Google Shape;13003;p70"/>
          <p:cNvGrpSpPr/>
          <p:nvPr/>
        </p:nvGrpSpPr>
        <p:grpSpPr>
          <a:xfrm>
            <a:off x="4897750" y="2415639"/>
            <a:ext cx="279513" cy="357255"/>
            <a:chOff x="4897750" y="2415639"/>
            <a:chExt cx="279513" cy="357255"/>
          </a:xfrm>
        </p:grpSpPr>
        <p:sp>
          <p:nvSpPr>
            <p:cNvPr id="13004" name="Google Shape;13004;p70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5" name="Google Shape;13005;p70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6" name="Google Shape;13006;p70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7" name="Google Shape;13007;p70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8" name="Google Shape;13008;p70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9" name="Google Shape;13009;p70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0" name="Google Shape;13010;p70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1" name="Google Shape;13011;p70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12" name="Google Shape;13012;p70"/>
          <p:cNvGrpSpPr/>
          <p:nvPr/>
        </p:nvGrpSpPr>
        <p:grpSpPr>
          <a:xfrm>
            <a:off x="5812066" y="2416019"/>
            <a:ext cx="264813" cy="353454"/>
            <a:chOff x="5812066" y="2416019"/>
            <a:chExt cx="264813" cy="353454"/>
          </a:xfrm>
        </p:grpSpPr>
        <p:sp>
          <p:nvSpPr>
            <p:cNvPr id="13013" name="Google Shape;13013;p70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4" name="Google Shape;13014;p70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5" name="Google Shape;13015;p70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6" name="Google Shape;13016;p70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7" name="Google Shape;13017;p70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8" name="Google Shape;13018;p70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9" name="Google Shape;13019;p70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20" name="Google Shape;13020;p70"/>
          <p:cNvGrpSpPr/>
          <p:nvPr/>
        </p:nvGrpSpPr>
        <p:grpSpPr>
          <a:xfrm>
            <a:off x="8054820" y="2416399"/>
            <a:ext cx="264433" cy="353454"/>
            <a:chOff x="8054820" y="2416399"/>
            <a:chExt cx="264433" cy="353454"/>
          </a:xfrm>
        </p:grpSpPr>
        <p:sp>
          <p:nvSpPr>
            <p:cNvPr id="13021" name="Google Shape;13021;p70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2" name="Google Shape;13022;p70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3" name="Google Shape;13023;p70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4" name="Google Shape;13024;p70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5" name="Google Shape;13025;p70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6" name="Google Shape;13026;p70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27" name="Google Shape;13027;p70"/>
          <p:cNvGrpSpPr/>
          <p:nvPr/>
        </p:nvGrpSpPr>
        <p:grpSpPr>
          <a:xfrm>
            <a:off x="5356413" y="2413390"/>
            <a:ext cx="271212" cy="361374"/>
            <a:chOff x="5356413" y="2413390"/>
            <a:chExt cx="271212" cy="361374"/>
          </a:xfrm>
        </p:grpSpPr>
        <p:sp>
          <p:nvSpPr>
            <p:cNvPr id="13028" name="Google Shape;13028;p70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9" name="Google Shape;13029;p70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0" name="Google Shape;13030;p70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1" name="Google Shape;13031;p70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2" name="Google Shape;13032;p70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33" name="Google Shape;13033;p70"/>
          <p:cNvGrpSpPr/>
          <p:nvPr/>
        </p:nvGrpSpPr>
        <p:grpSpPr>
          <a:xfrm>
            <a:off x="6255238" y="2412249"/>
            <a:ext cx="271244" cy="360994"/>
            <a:chOff x="6255238" y="2412249"/>
            <a:chExt cx="271244" cy="360994"/>
          </a:xfrm>
        </p:grpSpPr>
        <p:sp>
          <p:nvSpPr>
            <p:cNvPr id="13034" name="Google Shape;13034;p70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5" name="Google Shape;13035;p70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6" name="Google Shape;13036;p70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7" name="Google Shape;13037;p70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8" name="Google Shape;13038;p70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9" name="Google Shape;13039;p70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40" name="Google Shape;13040;p70"/>
          <p:cNvGrpSpPr/>
          <p:nvPr/>
        </p:nvGrpSpPr>
        <p:grpSpPr>
          <a:xfrm>
            <a:off x="2185372" y="1957799"/>
            <a:ext cx="366664" cy="366981"/>
            <a:chOff x="2185372" y="1957799"/>
            <a:chExt cx="366664" cy="366981"/>
          </a:xfrm>
        </p:grpSpPr>
        <p:sp>
          <p:nvSpPr>
            <p:cNvPr id="13041" name="Google Shape;13041;p70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2" name="Google Shape;13042;p70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3" name="Google Shape;13043;p70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4" name="Google Shape;13044;p70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5" name="Google Shape;13045;p70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6" name="Google Shape;13046;p70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7" name="Google Shape;13047;p70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8" name="Google Shape;13048;p70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49" name="Google Shape;13049;p70"/>
          <p:cNvGrpSpPr/>
          <p:nvPr/>
        </p:nvGrpSpPr>
        <p:grpSpPr>
          <a:xfrm>
            <a:off x="1737258" y="1988371"/>
            <a:ext cx="370814" cy="307359"/>
            <a:chOff x="1737258" y="1988371"/>
            <a:chExt cx="370814" cy="307359"/>
          </a:xfrm>
        </p:grpSpPr>
        <p:sp>
          <p:nvSpPr>
            <p:cNvPr id="13050" name="Google Shape;13050;p70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1" name="Google Shape;13051;p70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2" name="Google Shape;13052;p70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3" name="Google Shape;13053;p70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54" name="Google Shape;13054;p70"/>
          <p:cNvGrpSpPr/>
          <p:nvPr/>
        </p:nvGrpSpPr>
        <p:grpSpPr>
          <a:xfrm>
            <a:off x="848983" y="1989511"/>
            <a:ext cx="369294" cy="304350"/>
            <a:chOff x="848983" y="1989511"/>
            <a:chExt cx="369294" cy="304350"/>
          </a:xfrm>
        </p:grpSpPr>
        <p:sp>
          <p:nvSpPr>
            <p:cNvPr id="13055" name="Google Shape;13055;p70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6" name="Google Shape;13056;p70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7" name="Google Shape;13057;p70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8" name="Google Shape;13058;p70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9" name="Google Shape;13059;p70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60" name="Google Shape;13060;p70"/>
          <p:cNvGrpSpPr/>
          <p:nvPr/>
        </p:nvGrpSpPr>
        <p:grpSpPr>
          <a:xfrm>
            <a:off x="3074027" y="1983777"/>
            <a:ext cx="380604" cy="313854"/>
            <a:chOff x="3074027" y="1983777"/>
            <a:chExt cx="380604" cy="313854"/>
          </a:xfrm>
        </p:grpSpPr>
        <p:sp>
          <p:nvSpPr>
            <p:cNvPr id="13061" name="Google Shape;13061;p70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2" name="Google Shape;13062;p70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3" name="Google Shape;13063;p70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4" name="Google Shape;13064;p70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5" name="Google Shape;13065;p70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66" name="Google Shape;13066;p70"/>
          <p:cNvGrpSpPr/>
          <p:nvPr/>
        </p:nvGrpSpPr>
        <p:grpSpPr>
          <a:xfrm>
            <a:off x="3522521" y="1975857"/>
            <a:ext cx="367013" cy="331278"/>
            <a:chOff x="3522521" y="1975857"/>
            <a:chExt cx="367013" cy="331278"/>
          </a:xfrm>
        </p:grpSpPr>
        <p:sp>
          <p:nvSpPr>
            <p:cNvPr id="13067" name="Google Shape;13067;p70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8" name="Google Shape;13068;p70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9" name="Google Shape;13069;p70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0" name="Google Shape;13070;p70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1" name="Google Shape;13071;p70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2" name="Google Shape;13072;p70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3" name="Google Shape;13073;p70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74" name="Google Shape;13074;p70"/>
          <p:cNvGrpSpPr/>
          <p:nvPr/>
        </p:nvGrpSpPr>
        <p:grpSpPr>
          <a:xfrm>
            <a:off x="2630824" y="1976966"/>
            <a:ext cx="368185" cy="330454"/>
            <a:chOff x="2630824" y="1976966"/>
            <a:chExt cx="368185" cy="330454"/>
          </a:xfrm>
        </p:grpSpPr>
        <p:sp>
          <p:nvSpPr>
            <p:cNvPr id="13075" name="Google Shape;13075;p70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6" name="Google Shape;13076;p70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7" name="Google Shape;13077;p70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8" name="Google Shape;13078;p70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9" name="Google Shape;13079;p70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0" name="Google Shape;13080;p70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1" name="Google Shape;13081;p70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2" name="Google Shape;13082;p70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83" name="Google Shape;13083;p70"/>
          <p:cNvGrpSpPr/>
          <p:nvPr/>
        </p:nvGrpSpPr>
        <p:grpSpPr>
          <a:xfrm>
            <a:off x="1293706" y="1966416"/>
            <a:ext cx="369294" cy="350444"/>
            <a:chOff x="1293706" y="1966416"/>
            <a:chExt cx="369294" cy="350444"/>
          </a:xfrm>
        </p:grpSpPr>
        <p:sp>
          <p:nvSpPr>
            <p:cNvPr id="13084" name="Google Shape;13084;p70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5" name="Google Shape;13085;p70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6" name="Google Shape;13086;p70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7" name="Google Shape;13087;p70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8" name="Google Shape;13088;p70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9" name="Google Shape;13089;p70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0" name="Google Shape;13090;p70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1" name="Google Shape;13091;p70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92" name="Google Shape;13092;p70"/>
          <p:cNvGrpSpPr/>
          <p:nvPr/>
        </p:nvGrpSpPr>
        <p:grpSpPr>
          <a:xfrm>
            <a:off x="3967213" y="1975477"/>
            <a:ext cx="368185" cy="331816"/>
            <a:chOff x="3967213" y="1975477"/>
            <a:chExt cx="368185" cy="331816"/>
          </a:xfrm>
        </p:grpSpPr>
        <p:sp>
          <p:nvSpPr>
            <p:cNvPr id="13093" name="Google Shape;13093;p70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4" name="Google Shape;13094;p70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5" name="Google Shape;13095;p70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96" name="Google Shape;13096;p70"/>
          <p:cNvGrpSpPr/>
          <p:nvPr/>
        </p:nvGrpSpPr>
        <p:grpSpPr>
          <a:xfrm>
            <a:off x="8047661" y="1969046"/>
            <a:ext cx="279132" cy="356875"/>
            <a:chOff x="8047661" y="1969046"/>
            <a:chExt cx="279132" cy="356875"/>
          </a:xfrm>
        </p:grpSpPr>
        <p:sp>
          <p:nvSpPr>
            <p:cNvPr id="13097" name="Google Shape;13097;p70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8" name="Google Shape;13098;p70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9" name="Google Shape;13099;p70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0" name="Google Shape;13100;p70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01" name="Google Shape;13101;p70"/>
          <p:cNvGrpSpPr/>
          <p:nvPr/>
        </p:nvGrpSpPr>
        <p:grpSpPr>
          <a:xfrm>
            <a:off x="7596157" y="1968159"/>
            <a:ext cx="279544" cy="358142"/>
            <a:chOff x="7596157" y="1968159"/>
            <a:chExt cx="279544" cy="358142"/>
          </a:xfrm>
        </p:grpSpPr>
        <p:sp>
          <p:nvSpPr>
            <p:cNvPr id="13102" name="Google Shape;13102;p70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3" name="Google Shape;13103;p70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4" name="Google Shape;13104;p70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5" name="Google Shape;13105;p70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6" name="Google Shape;13106;p70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7" name="Google Shape;13107;p70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08" name="Google Shape;13108;p70"/>
          <p:cNvGrpSpPr/>
          <p:nvPr/>
        </p:nvGrpSpPr>
        <p:grpSpPr>
          <a:xfrm>
            <a:off x="7147315" y="1969046"/>
            <a:ext cx="279513" cy="357636"/>
            <a:chOff x="7147315" y="1969046"/>
            <a:chExt cx="279513" cy="357636"/>
          </a:xfrm>
        </p:grpSpPr>
        <p:sp>
          <p:nvSpPr>
            <p:cNvPr id="13109" name="Google Shape;13109;p70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0" name="Google Shape;13110;p70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1" name="Google Shape;13111;p70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2" name="Google Shape;13112;p70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3" name="Google Shape;13113;p70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4" name="Google Shape;13114;p70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5" name="Google Shape;13115;p70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16" name="Google Shape;13116;p70"/>
          <p:cNvGrpSpPr/>
          <p:nvPr/>
        </p:nvGrpSpPr>
        <p:grpSpPr>
          <a:xfrm>
            <a:off x="6697681" y="1968317"/>
            <a:ext cx="280305" cy="359093"/>
            <a:chOff x="6697681" y="1968317"/>
            <a:chExt cx="280305" cy="359093"/>
          </a:xfrm>
        </p:grpSpPr>
        <p:sp>
          <p:nvSpPr>
            <p:cNvPr id="13117" name="Google Shape;13117;p70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8" name="Google Shape;13118;p70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9" name="Google Shape;13119;p70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0" name="Google Shape;13120;p70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1" name="Google Shape;13121;p70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2" name="Google Shape;13122;p70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3" name="Google Shape;13123;p70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24" name="Google Shape;13124;p70"/>
          <p:cNvGrpSpPr/>
          <p:nvPr/>
        </p:nvGrpSpPr>
        <p:grpSpPr>
          <a:xfrm>
            <a:off x="6248839" y="1967937"/>
            <a:ext cx="280273" cy="358744"/>
            <a:chOff x="6248839" y="1967937"/>
            <a:chExt cx="280273" cy="358744"/>
          </a:xfrm>
        </p:grpSpPr>
        <p:sp>
          <p:nvSpPr>
            <p:cNvPr id="13125" name="Google Shape;13125;p70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6" name="Google Shape;13126;p70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7" name="Google Shape;13127;p70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8" name="Google Shape;13128;p70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9" name="Google Shape;13129;p70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0" name="Google Shape;13130;p70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31" name="Google Shape;13131;p70"/>
          <p:cNvGrpSpPr/>
          <p:nvPr/>
        </p:nvGrpSpPr>
        <p:grpSpPr>
          <a:xfrm>
            <a:off x="5801485" y="1969046"/>
            <a:ext cx="279164" cy="357794"/>
            <a:chOff x="5801485" y="1969046"/>
            <a:chExt cx="279164" cy="357794"/>
          </a:xfrm>
        </p:grpSpPr>
        <p:sp>
          <p:nvSpPr>
            <p:cNvPr id="13132" name="Google Shape;13132;p70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3" name="Google Shape;13133;p70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4" name="Google Shape;13134;p70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5" name="Google Shape;13135;p70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6" name="Google Shape;13136;p70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7" name="Google Shape;13137;p70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8" name="Google Shape;13138;p70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9" name="Google Shape;13139;p70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0" name="Google Shape;13140;p70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1" name="Google Shape;13141;p70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2" name="Google Shape;13142;p70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3" name="Google Shape;13143;p70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4" name="Google Shape;13144;p70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45" name="Google Shape;13145;p70"/>
          <p:cNvGrpSpPr/>
          <p:nvPr/>
        </p:nvGrpSpPr>
        <p:grpSpPr>
          <a:xfrm>
            <a:off x="5352643" y="1969046"/>
            <a:ext cx="278404" cy="358364"/>
            <a:chOff x="5352643" y="1969046"/>
            <a:chExt cx="278404" cy="358364"/>
          </a:xfrm>
        </p:grpSpPr>
        <p:sp>
          <p:nvSpPr>
            <p:cNvPr id="13146" name="Google Shape;13146;p70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7" name="Google Shape;13147;p70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8" name="Google Shape;13148;p70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9" name="Google Shape;13149;p70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50" name="Google Shape;13150;p70"/>
          <p:cNvGrpSpPr/>
          <p:nvPr/>
        </p:nvGrpSpPr>
        <p:grpSpPr>
          <a:xfrm>
            <a:off x="4897750" y="1968317"/>
            <a:ext cx="279132" cy="358364"/>
            <a:chOff x="4897750" y="1968317"/>
            <a:chExt cx="279132" cy="358364"/>
          </a:xfrm>
        </p:grpSpPr>
        <p:sp>
          <p:nvSpPr>
            <p:cNvPr id="13151" name="Google Shape;13151;p70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2" name="Google Shape;13152;p70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3" name="Google Shape;13153;p70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4" name="Google Shape;13154;p70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5" name="Google Shape;13155;p70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6" name="Google Shape;13156;p70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7" name="Google Shape;13157;p70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8" name="Google Shape;13158;p70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9" name="Google Shape;13159;p70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0" name="Google Shape;13160;p70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1" name="Google Shape;13161;p70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2" name="Google Shape;13162;p70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3" name="Google Shape;13163;p70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164" name="Google Shape;13164;p70"/>
          <p:cNvSpPr/>
          <p:nvPr/>
        </p:nvSpPr>
        <p:spPr>
          <a:xfrm>
            <a:off x="872362" y="1513044"/>
            <a:ext cx="325164" cy="347783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165" name="Google Shape;13165;p70"/>
          <p:cNvGrpSpPr/>
          <p:nvPr/>
        </p:nvGrpSpPr>
        <p:grpSpPr>
          <a:xfrm>
            <a:off x="1767449" y="1513044"/>
            <a:ext cx="324403" cy="347783"/>
            <a:chOff x="1767449" y="1513044"/>
            <a:chExt cx="324403" cy="347783"/>
          </a:xfrm>
        </p:grpSpPr>
        <p:sp>
          <p:nvSpPr>
            <p:cNvPr id="13166" name="Google Shape;13166;p70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7" name="Google Shape;13167;p70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8" name="Google Shape;13168;p70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9" name="Google Shape;13169;p70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0" name="Google Shape;13170;p70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1" name="Google Shape;13171;p70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2" name="Google Shape;13172;p70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3" name="Google Shape;13173;p70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4" name="Google Shape;13174;p70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75" name="Google Shape;13175;p70"/>
          <p:cNvGrpSpPr/>
          <p:nvPr/>
        </p:nvGrpSpPr>
        <p:grpSpPr>
          <a:xfrm>
            <a:off x="4007193" y="1512727"/>
            <a:ext cx="320633" cy="348100"/>
            <a:chOff x="4007193" y="1512727"/>
            <a:chExt cx="320633" cy="348100"/>
          </a:xfrm>
        </p:grpSpPr>
        <p:sp>
          <p:nvSpPr>
            <p:cNvPr id="13176" name="Google Shape;13176;p70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7" name="Google Shape;13177;p70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8" name="Google Shape;13178;p70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9" name="Google Shape;13179;p70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0" name="Google Shape;13180;p70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81" name="Google Shape;13181;p70"/>
          <p:cNvGrpSpPr/>
          <p:nvPr/>
        </p:nvGrpSpPr>
        <p:grpSpPr>
          <a:xfrm>
            <a:off x="3530425" y="1508747"/>
            <a:ext cx="368175" cy="344594"/>
            <a:chOff x="3530425" y="1508747"/>
            <a:chExt cx="368175" cy="344594"/>
          </a:xfrm>
        </p:grpSpPr>
        <p:sp>
          <p:nvSpPr>
            <p:cNvPr id="13182" name="Google Shape;13182;p70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3" name="Google Shape;13183;p70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4" name="Google Shape;13184;p70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5" name="Google Shape;13185;p70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86" name="Google Shape;13186;p70"/>
          <p:cNvGrpSpPr/>
          <p:nvPr/>
        </p:nvGrpSpPr>
        <p:grpSpPr>
          <a:xfrm>
            <a:off x="3127598" y="1513234"/>
            <a:ext cx="289714" cy="347593"/>
            <a:chOff x="3127598" y="1513234"/>
            <a:chExt cx="289714" cy="347593"/>
          </a:xfrm>
        </p:grpSpPr>
        <p:sp>
          <p:nvSpPr>
            <p:cNvPr id="13187" name="Google Shape;13187;p70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8" name="Google Shape;13188;p70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9" name="Google Shape;13189;p70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0" name="Google Shape;13190;p70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1" name="Google Shape;13191;p70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92" name="Google Shape;13192;p70"/>
          <p:cNvGrpSpPr/>
          <p:nvPr/>
        </p:nvGrpSpPr>
        <p:grpSpPr>
          <a:xfrm>
            <a:off x="2662884" y="1513044"/>
            <a:ext cx="322914" cy="348543"/>
            <a:chOff x="2662884" y="1513044"/>
            <a:chExt cx="322914" cy="348543"/>
          </a:xfrm>
        </p:grpSpPr>
        <p:sp>
          <p:nvSpPr>
            <p:cNvPr id="13193" name="Google Shape;13193;p70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4" name="Google Shape;13194;p70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5" name="Google Shape;13195;p70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6" name="Google Shape;13196;p70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7" name="Google Shape;13197;p70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8" name="Google Shape;13198;p70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9" name="Google Shape;13199;p70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0" name="Google Shape;13200;p70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1" name="Google Shape;13201;p70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2" name="Google Shape;13202;p70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03" name="Google Shape;13203;p70"/>
          <p:cNvGrpSpPr/>
          <p:nvPr/>
        </p:nvGrpSpPr>
        <p:grpSpPr>
          <a:xfrm>
            <a:off x="2232511" y="1512759"/>
            <a:ext cx="299534" cy="348068"/>
            <a:chOff x="2232511" y="1512759"/>
            <a:chExt cx="299534" cy="348068"/>
          </a:xfrm>
        </p:grpSpPr>
        <p:sp>
          <p:nvSpPr>
            <p:cNvPr id="13204" name="Google Shape;13204;p70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5" name="Google Shape;13205;p70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6" name="Google Shape;13206;p70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7" name="Google Shape;13207;p70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8" name="Google Shape;13208;p70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9" name="Google Shape;13209;p70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0" name="Google Shape;13210;p70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1" name="Google Shape;13211;p70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2" name="Google Shape;13212;p70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3" name="Google Shape;13213;p70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4" name="Google Shape;13214;p70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15" name="Google Shape;13215;p70"/>
          <p:cNvGrpSpPr/>
          <p:nvPr/>
        </p:nvGrpSpPr>
        <p:grpSpPr>
          <a:xfrm>
            <a:off x="1331406" y="1513361"/>
            <a:ext cx="301784" cy="348607"/>
            <a:chOff x="1331406" y="1513361"/>
            <a:chExt cx="301784" cy="348607"/>
          </a:xfrm>
        </p:grpSpPr>
        <p:sp>
          <p:nvSpPr>
            <p:cNvPr id="13216" name="Google Shape;13216;p70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7" name="Google Shape;13217;p70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8" name="Google Shape;13218;p70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9" name="Google Shape;13219;p70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20" name="Google Shape;13220;p70"/>
          <p:cNvGrpSpPr/>
          <p:nvPr/>
        </p:nvGrpSpPr>
        <p:grpSpPr>
          <a:xfrm>
            <a:off x="7144274" y="1500214"/>
            <a:ext cx="282174" cy="355735"/>
            <a:chOff x="7144274" y="1500214"/>
            <a:chExt cx="282174" cy="355735"/>
          </a:xfrm>
        </p:grpSpPr>
        <p:sp>
          <p:nvSpPr>
            <p:cNvPr id="13221" name="Google Shape;13221;p70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2" name="Google Shape;13222;p70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3" name="Google Shape;13223;p70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4" name="Google Shape;13224;p70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5" name="Google Shape;13225;p70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6" name="Google Shape;13226;p70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27" name="Google Shape;13227;p70"/>
          <p:cNvGrpSpPr/>
          <p:nvPr/>
        </p:nvGrpSpPr>
        <p:grpSpPr>
          <a:xfrm>
            <a:off x="6685262" y="1500214"/>
            <a:ext cx="289682" cy="354594"/>
            <a:chOff x="6685262" y="1500214"/>
            <a:chExt cx="289682" cy="354594"/>
          </a:xfrm>
        </p:grpSpPr>
        <p:sp>
          <p:nvSpPr>
            <p:cNvPr id="13228" name="Google Shape;13228;p70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9" name="Google Shape;13229;p70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0" name="Google Shape;13230;p70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1" name="Google Shape;13231;p70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32" name="Google Shape;13232;p70"/>
          <p:cNvGrpSpPr/>
          <p:nvPr/>
        </p:nvGrpSpPr>
        <p:grpSpPr>
          <a:xfrm>
            <a:off x="6200938" y="1500594"/>
            <a:ext cx="322154" cy="355355"/>
            <a:chOff x="6200938" y="1500594"/>
            <a:chExt cx="322154" cy="355355"/>
          </a:xfrm>
        </p:grpSpPr>
        <p:sp>
          <p:nvSpPr>
            <p:cNvPr id="13233" name="Google Shape;13233;p70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4" name="Google Shape;13234;p70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5" name="Google Shape;13235;p70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6" name="Google Shape;13236;p70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7" name="Google Shape;13237;p70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38" name="Google Shape;13238;p70"/>
          <p:cNvGrpSpPr/>
          <p:nvPr/>
        </p:nvGrpSpPr>
        <p:grpSpPr>
          <a:xfrm>
            <a:off x="5289631" y="1500214"/>
            <a:ext cx="332355" cy="354974"/>
            <a:chOff x="5289631" y="1500214"/>
            <a:chExt cx="332355" cy="354974"/>
          </a:xfrm>
        </p:grpSpPr>
        <p:sp>
          <p:nvSpPr>
            <p:cNvPr id="13239" name="Google Shape;13239;p70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0" name="Google Shape;13240;p70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1" name="Google Shape;13241;p70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2" name="Google Shape;13242;p70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3" name="Google Shape;13243;p70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4" name="Google Shape;13244;p70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45" name="Google Shape;13245;p70"/>
          <p:cNvGrpSpPr/>
          <p:nvPr/>
        </p:nvGrpSpPr>
        <p:grpSpPr>
          <a:xfrm>
            <a:off x="5748295" y="1499833"/>
            <a:ext cx="323294" cy="356115"/>
            <a:chOff x="5748295" y="1499833"/>
            <a:chExt cx="323294" cy="356115"/>
          </a:xfrm>
        </p:grpSpPr>
        <p:sp>
          <p:nvSpPr>
            <p:cNvPr id="13246" name="Google Shape;13246;p70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7" name="Google Shape;13247;p70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8" name="Google Shape;13248;p70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9" name="Google Shape;13249;p70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0" name="Google Shape;13250;p70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1" name="Google Shape;13251;p70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2" name="Google Shape;13252;p70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53" name="Google Shape;13253;p70"/>
          <p:cNvGrpSpPr/>
          <p:nvPr/>
        </p:nvGrpSpPr>
        <p:grpSpPr>
          <a:xfrm>
            <a:off x="8047661" y="1501037"/>
            <a:ext cx="278404" cy="355260"/>
            <a:chOff x="8047661" y="1501037"/>
            <a:chExt cx="278404" cy="355260"/>
          </a:xfrm>
        </p:grpSpPr>
        <p:sp>
          <p:nvSpPr>
            <p:cNvPr id="13254" name="Google Shape;13254;p70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5" name="Google Shape;13255;p70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6" name="Google Shape;13256;p70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7" name="Google Shape;13257;p70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58" name="Google Shape;13258;p70"/>
          <p:cNvGrpSpPr/>
          <p:nvPr/>
        </p:nvGrpSpPr>
        <p:grpSpPr>
          <a:xfrm>
            <a:off x="4903389" y="1500214"/>
            <a:ext cx="267854" cy="355735"/>
            <a:chOff x="4903389" y="1500214"/>
            <a:chExt cx="267854" cy="355735"/>
          </a:xfrm>
        </p:grpSpPr>
        <p:sp>
          <p:nvSpPr>
            <p:cNvPr id="13259" name="Google Shape;13259;p70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0" name="Google Shape;13260;p70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1" name="Google Shape;13261;p70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2" name="Google Shape;13262;p70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3" name="Google Shape;13263;p70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64" name="Google Shape;13264;p70"/>
          <p:cNvGrpSpPr/>
          <p:nvPr/>
        </p:nvGrpSpPr>
        <p:grpSpPr>
          <a:xfrm>
            <a:off x="7613518" y="1501354"/>
            <a:ext cx="264433" cy="353074"/>
            <a:chOff x="7613518" y="1501354"/>
            <a:chExt cx="264433" cy="353074"/>
          </a:xfrm>
        </p:grpSpPr>
        <p:sp>
          <p:nvSpPr>
            <p:cNvPr id="13265" name="Google Shape;13265;p70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6" name="Google Shape;13266;p70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7" name="Google Shape;13267;p70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8" name="Google Shape;13268;p70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9" name="Google Shape;13269;p70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0" name="Google Shape;13270;p70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3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75" name="Google Shape;13275;p71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Creative Process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76" name="Google Shape;13276;p71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Performing Arts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277" name="Google Shape;13277;p71"/>
          <p:cNvGrpSpPr/>
          <p:nvPr/>
        </p:nvGrpSpPr>
        <p:grpSpPr>
          <a:xfrm>
            <a:off x="1757085" y="1500675"/>
            <a:ext cx="371069" cy="359396"/>
            <a:chOff x="1757085" y="1500675"/>
            <a:chExt cx="371069" cy="359396"/>
          </a:xfrm>
        </p:grpSpPr>
        <p:sp>
          <p:nvSpPr>
            <p:cNvPr id="13278" name="Google Shape;13278;p71"/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9" name="Google Shape;13279;p71"/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0" name="Google Shape;13280;p71"/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1" name="Google Shape;13281;p71"/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2" name="Google Shape;13282;p71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3" name="Google Shape;13283;p71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4" name="Google Shape;13284;p71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5" name="Google Shape;13285;p71"/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6" name="Google Shape;13286;p71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7" name="Google Shape;13287;p71"/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8" name="Google Shape;13288;p71"/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9" name="Google Shape;13289;p71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0" name="Google Shape;13290;p71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1" name="Google Shape;13291;p71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2" name="Google Shape;13292;p71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3" name="Google Shape;13293;p71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4" name="Google Shape;13294;p71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5" name="Google Shape;13295;p71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6" name="Google Shape;13296;p71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7" name="Google Shape;13297;p71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8" name="Google Shape;13298;p71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9" name="Google Shape;13299;p71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0" name="Google Shape;13300;p71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1" name="Google Shape;13301;p71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2" name="Google Shape;13302;p71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3" name="Google Shape;13303;p71"/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4" name="Google Shape;13304;p71"/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5" name="Google Shape;13305;p71"/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6" name="Google Shape;13306;p71"/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07" name="Google Shape;13307;p71"/>
          <p:cNvGrpSpPr/>
          <p:nvPr/>
        </p:nvGrpSpPr>
        <p:grpSpPr>
          <a:xfrm>
            <a:off x="2774209" y="1954691"/>
            <a:ext cx="116693" cy="374186"/>
            <a:chOff x="2774209" y="1954691"/>
            <a:chExt cx="116693" cy="374186"/>
          </a:xfrm>
        </p:grpSpPr>
        <p:sp>
          <p:nvSpPr>
            <p:cNvPr id="13308" name="Google Shape;13308;p71"/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9" name="Google Shape;13309;p71"/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10" name="Google Shape;13310;p71"/>
          <p:cNvGrpSpPr/>
          <p:nvPr/>
        </p:nvGrpSpPr>
        <p:grpSpPr>
          <a:xfrm>
            <a:off x="4017435" y="1499912"/>
            <a:ext cx="315092" cy="359397"/>
            <a:chOff x="4017435" y="1499912"/>
            <a:chExt cx="315092" cy="359397"/>
          </a:xfrm>
        </p:grpSpPr>
        <p:sp>
          <p:nvSpPr>
            <p:cNvPr id="13311" name="Google Shape;13311;p71"/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2" name="Google Shape;13312;p71"/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13" name="Google Shape;13313;p71"/>
          <p:cNvGrpSpPr/>
          <p:nvPr/>
        </p:nvGrpSpPr>
        <p:grpSpPr>
          <a:xfrm>
            <a:off x="3963652" y="1999759"/>
            <a:ext cx="374154" cy="284050"/>
            <a:chOff x="3963652" y="1999759"/>
            <a:chExt cx="374154" cy="284050"/>
          </a:xfrm>
        </p:grpSpPr>
        <p:sp>
          <p:nvSpPr>
            <p:cNvPr id="13314" name="Google Shape;13314;p71"/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5" name="Google Shape;13315;p71"/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6" name="Google Shape;13316;p71"/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17" name="Google Shape;13317;p71"/>
          <p:cNvGrpSpPr/>
          <p:nvPr/>
        </p:nvGrpSpPr>
        <p:grpSpPr>
          <a:xfrm>
            <a:off x="1777536" y="2014866"/>
            <a:ext cx="376444" cy="253772"/>
            <a:chOff x="1777536" y="2014866"/>
            <a:chExt cx="376444" cy="253772"/>
          </a:xfrm>
        </p:grpSpPr>
        <p:sp>
          <p:nvSpPr>
            <p:cNvPr id="13318" name="Google Shape;13318;p71"/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9" name="Google Shape;13319;p71"/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0" name="Google Shape;13320;p71"/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1" name="Google Shape;13321;p71"/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2" name="Google Shape;13322;p71"/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23" name="Google Shape;13323;p71"/>
          <p:cNvGrpSpPr/>
          <p:nvPr/>
        </p:nvGrpSpPr>
        <p:grpSpPr>
          <a:xfrm>
            <a:off x="1309875" y="2057326"/>
            <a:ext cx="374154" cy="169680"/>
            <a:chOff x="1309875" y="2057326"/>
            <a:chExt cx="374154" cy="169680"/>
          </a:xfrm>
        </p:grpSpPr>
        <p:sp>
          <p:nvSpPr>
            <p:cNvPr id="13324" name="Google Shape;13324;p71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5" name="Google Shape;13325;p71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6" name="Google Shape;13326;p71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7" name="Google Shape;13327;p71"/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8" name="Google Shape;13328;p71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9" name="Google Shape;13329;p71"/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0" name="Google Shape;13330;p71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1" name="Google Shape;13331;p71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2" name="Google Shape;13332;p71"/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3" name="Google Shape;13333;p71"/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4" name="Google Shape;13334;p71"/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335" name="Google Shape;13335;p71"/>
          <p:cNvSpPr/>
          <p:nvPr/>
        </p:nvSpPr>
        <p:spPr>
          <a:xfrm>
            <a:off x="862283" y="2076250"/>
            <a:ext cx="374536" cy="130305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336" name="Google Shape;13336;p71"/>
          <p:cNvGrpSpPr/>
          <p:nvPr/>
        </p:nvGrpSpPr>
        <p:grpSpPr>
          <a:xfrm>
            <a:off x="2347450" y="1954564"/>
            <a:ext cx="113639" cy="373168"/>
            <a:chOff x="2347450" y="1954564"/>
            <a:chExt cx="113639" cy="373168"/>
          </a:xfrm>
        </p:grpSpPr>
        <p:sp>
          <p:nvSpPr>
            <p:cNvPr id="13337" name="Google Shape;13337;p71"/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8" name="Google Shape;13338;p71"/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339" name="Google Shape;13339;p71"/>
          <p:cNvSpPr/>
          <p:nvPr/>
        </p:nvSpPr>
        <p:spPr>
          <a:xfrm>
            <a:off x="861520" y="1586835"/>
            <a:ext cx="360160" cy="184628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340" name="Google Shape;13340;p71"/>
          <p:cNvGrpSpPr/>
          <p:nvPr/>
        </p:nvGrpSpPr>
        <p:grpSpPr>
          <a:xfrm>
            <a:off x="3110102" y="1499880"/>
            <a:ext cx="330613" cy="358379"/>
            <a:chOff x="3110102" y="1499880"/>
            <a:chExt cx="330613" cy="358379"/>
          </a:xfrm>
        </p:grpSpPr>
        <p:sp>
          <p:nvSpPr>
            <p:cNvPr id="13341" name="Google Shape;13341;p71"/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2" name="Google Shape;13342;p71"/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3" name="Google Shape;13343;p71"/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4" name="Google Shape;13344;p71"/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5" name="Google Shape;13345;p71"/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6" name="Google Shape;13346;p71"/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7" name="Google Shape;13347;p71"/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348" name="Google Shape;13348;p71"/>
          <p:cNvSpPr/>
          <p:nvPr/>
        </p:nvSpPr>
        <p:spPr>
          <a:xfrm>
            <a:off x="3196834" y="1954214"/>
            <a:ext cx="118537" cy="373518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349" name="Google Shape;13349;p71"/>
          <p:cNvGrpSpPr/>
          <p:nvPr/>
        </p:nvGrpSpPr>
        <p:grpSpPr>
          <a:xfrm>
            <a:off x="3485575" y="1999759"/>
            <a:ext cx="373772" cy="284050"/>
            <a:chOff x="3531200" y="1999759"/>
            <a:chExt cx="373772" cy="284050"/>
          </a:xfrm>
        </p:grpSpPr>
        <p:sp>
          <p:nvSpPr>
            <p:cNvPr id="13350" name="Google Shape;13350;p71"/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1" name="Google Shape;13351;p71"/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2" name="Google Shape;13352;p71"/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3" name="Google Shape;13353;p71"/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54" name="Google Shape;13354;p71"/>
          <p:cNvGrpSpPr/>
          <p:nvPr/>
        </p:nvGrpSpPr>
        <p:grpSpPr>
          <a:xfrm>
            <a:off x="2667058" y="1500293"/>
            <a:ext cx="330231" cy="359015"/>
            <a:chOff x="2667058" y="1500293"/>
            <a:chExt cx="330231" cy="359015"/>
          </a:xfrm>
        </p:grpSpPr>
        <p:sp>
          <p:nvSpPr>
            <p:cNvPr id="13355" name="Google Shape;13355;p71"/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6" name="Google Shape;13356;p71"/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7" name="Google Shape;13357;p71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8" name="Google Shape;13358;p71"/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9" name="Google Shape;13359;p71"/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0" name="Google Shape;13360;p71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1" name="Google Shape;13361;p71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2" name="Google Shape;13362;p71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3" name="Google Shape;13363;p71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4" name="Google Shape;13364;p71"/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5" name="Google Shape;13365;p71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6" name="Google Shape;13366;p71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7" name="Google Shape;13367;p71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8" name="Google Shape;13368;p71"/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9" name="Google Shape;13369;p71"/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0" name="Google Shape;13370;p71"/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1" name="Google Shape;13371;p71"/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2" name="Google Shape;13372;p71"/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73" name="Google Shape;13373;p71"/>
          <p:cNvGrpSpPr/>
          <p:nvPr/>
        </p:nvGrpSpPr>
        <p:grpSpPr>
          <a:xfrm>
            <a:off x="3567553" y="1499912"/>
            <a:ext cx="320022" cy="359778"/>
            <a:chOff x="3567553" y="1499912"/>
            <a:chExt cx="320022" cy="359778"/>
          </a:xfrm>
        </p:grpSpPr>
        <p:sp>
          <p:nvSpPr>
            <p:cNvPr id="13374" name="Google Shape;13374;p71"/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5" name="Google Shape;13375;p71"/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6" name="Google Shape;13376;p71"/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7" name="Google Shape;13377;p71"/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8" name="Google Shape;13378;p71"/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9" name="Google Shape;13379;p71"/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80" name="Google Shape;13380;p71"/>
          <p:cNvGrpSpPr/>
          <p:nvPr/>
        </p:nvGrpSpPr>
        <p:grpSpPr>
          <a:xfrm>
            <a:off x="1309875" y="1499912"/>
            <a:ext cx="359015" cy="358633"/>
            <a:chOff x="1309875" y="1499912"/>
            <a:chExt cx="359015" cy="358633"/>
          </a:xfrm>
        </p:grpSpPr>
        <p:sp>
          <p:nvSpPr>
            <p:cNvPr id="13381" name="Google Shape;13381;p71"/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2" name="Google Shape;13382;p71"/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3" name="Google Shape;13383;p71"/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4" name="Google Shape;13384;p71"/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5" name="Google Shape;13385;p71"/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6" name="Google Shape;13386;p71"/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7" name="Google Shape;13387;p71"/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8" name="Google Shape;13388;p71"/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9" name="Google Shape;13389;p71"/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90" name="Google Shape;13390;p71"/>
          <p:cNvGrpSpPr/>
          <p:nvPr/>
        </p:nvGrpSpPr>
        <p:grpSpPr>
          <a:xfrm>
            <a:off x="2219466" y="1500293"/>
            <a:ext cx="330613" cy="359015"/>
            <a:chOff x="2219466" y="1500293"/>
            <a:chExt cx="330613" cy="359015"/>
          </a:xfrm>
        </p:grpSpPr>
        <p:sp>
          <p:nvSpPr>
            <p:cNvPr id="13391" name="Google Shape;13391;p71"/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2" name="Google Shape;13392;p71"/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93" name="Google Shape;13393;p71"/>
          <p:cNvGrpSpPr/>
          <p:nvPr/>
        </p:nvGrpSpPr>
        <p:grpSpPr>
          <a:xfrm>
            <a:off x="5343544" y="1509358"/>
            <a:ext cx="244676" cy="351095"/>
            <a:chOff x="5343544" y="1509358"/>
            <a:chExt cx="244676" cy="351095"/>
          </a:xfrm>
        </p:grpSpPr>
        <p:sp>
          <p:nvSpPr>
            <p:cNvPr id="13394" name="Google Shape;13394;p71"/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5" name="Google Shape;13395;p71"/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6" name="Google Shape;13396;p71"/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97" name="Google Shape;13397;p71"/>
          <p:cNvGrpSpPr/>
          <p:nvPr/>
        </p:nvGrpSpPr>
        <p:grpSpPr>
          <a:xfrm>
            <a:off x="4882340" y="1509358"/>
            <a:ext cx="246171" cy="351095"/>
            <a:chOff x="4882340" y="1509358"/>
            <a:chExt cx="246171" cy="351095"/>
          </a:xfrm>
        </p:grpSpPr>
        <p:sp>
          <p:nvSpPr>
            <p:cNvPr id="13398" name="Google Shape;13398;p71"/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9" name="Google Shape;13399;p71"/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0" name="Google Shape;13400;p71"/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1" name="Google Shape;13401;p71"/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2" name="Google Shape;13402;p71"/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03" name="Google Shape;13403;p71"/>
          <p:cNvGrpSpPr/>
          <p:nvPr/>
        </p:nvGrpSpPr>
        <p:grpSpPr>
          <a:xfrm>
            <a:off x="6273204" y="1509008"/>
            <a:ext cx="236343" cy="351445"/>
            <a:chOff x="6273204" y="1509008"/>
            <a:chExt cx="236343" cy="351445"/>
          </a:xfrm>
        </p:grpSpPr>
        <p:sp>
          <p:nvSpPr>
            <p:cNvPr id="13404" name="Google Shape;13404;p71"/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5" name="Google Shape;13405;p71"/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406" name="Google Shape;13406;p71"/>
          <p:cNvSpPr/>
          <p:nvPr/>
        </p:nvSpPr>
        <p:spPr>
          <a:xfrm>
            <a:off x="5809710" y="1509739"/>
            <a:ext cx="243913" cy="351445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407" name="Google Shape;13407;p71"/>
          <p:cNvGrpSpPr/>
          <p:nvPr/>
        </p:nvGrpSpPr>
        <p:grpSpPr>
          <a:xfrm>
            <a:off x="7219530" y="1508244"/>
            <a:ext cx="191625" cy="352209"/>
            <a:chOff x="7219530" y="1508244"/>
            <a:chExt cx="191625" cy="352209"/>
          </a:xfrm>
        </p:grpSpPr>
        <p:sp>
          <p:nvSpPr>
            <p:cNvPr id="13408" name="Google Shape;13408;p71"/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9" name="Google Shape;13409;p71"/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10" name="Google Shape;13410;p71"/>
          <p:cNvGrpSpPr/>
          <p:nvPr/>
        </p:nvGrpSpPr>
        <p:grpSpPr>
          <a:xfrm>
            <a:off x="7699309" y="1508626"/>
            <a:ext cx="154922" cy="351827"/>
            <a:chOff x="7699309" y="1508626"/>
            <a:chExt cx="154922" cy="351827"/>
          </a:xfrm>
        </p:grpSpPr>
        <p:sp>
          <p:nvSpPr>
            <p:cNvPr id="13411" name="Google Shape;13411;p71"/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2" name="Google Shape;13412;p71"/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3" name="Google Shape;13413;p71"/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4" name="Google Shape;13414;p71"/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5" name="Google Shape;13415;p71"/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6" name="Google Shape;13416;p71"/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7" name="Google Shape;13417;p71"/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18" name="Google Shape;13418;p71"/>
          <p:cNvGrpSpPr/>
          <p:nvPr/>
        </p:nvGrpSpPr>
        <p:grpSpPr>
          <a:xfrm>
            <a:off x="8161690" y="1509008"/>
            <a:ext cx="153396" cy="351064"/>
            <a:chOff x="8161690" y="1509008"/>
            <a:chExt cx="153396" cy="351064"/>
          </a:xfrm>
        </p:grpSpPr>
        <p:sp>
          <p:nvSpPr>
            <p:cNvPr id="13419" name="Google Shape;13419;p71"/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0" name="Google Shape;13420;p71"/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1" name="Google Shape;13421;p71"/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2" name="Google Shape;13422;p71"/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23" name="Google Shape;13423;p71"/>
          <p:cNvGrpSpPr/>
          <p:nvPr/>
        </p:nvGrpSpPr>
        <p:grpSpPr>
          <a:xfrm>
            <a:off x="6746940" y="1508881"/>
            <a:ext cx="213221" cy="352304"/>
            <a:chOff x="6746940" y="1508881"/>
            <a:chExt cx="213221" cy="352304"/>
          </a:xfrm>
        </p:grpSpPr>
        <p:sp>
          <p:nvSpPr>
            <p:cNvPr id="13424" name="Google Shape;13424;p71"/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5" name="Google Shape;13425;p71"/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6" name="Google Shape;13426;p71"/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7" name="Google Shape;13427;p71"/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28" name="Google Shape;13428;p71"/>
          <p:cNvGrpSpPr/>
          <p:nvPr/>
        </p:nvGrpSpPr>
        <p:grpSpPr>
          <a:xfrm>
            <a:off x="5770336" y="2007615"/>
            <a:ext cx="350682" cy="292097"/>
            <a:chOff x="5770336" y="2007615"/>
            <a:chExt cx="350682" cy="292097"/>
          </a:xfrm>
        </p:grpSpPr>
        <p:sp>
          <p:nvSpPr>
            <p:cNvPr id="13429" name="Google Shape;13429;p71"/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0" name="Google Shape;13430;p71"/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1" name="Google Shape;13431;p71"/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2" name="Google Shape;13432;p71"/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33" name="Google Shape;13433;p71"/>
          <p:cNvGrpSpPr/>
          <p:nvPr/>
        </p:nvGrpSpPr>
        <p:grpSpPr>
          <a:xfrm>
            <a:off x="5326878" y="1980358"/>
            <a:ext cx="350332" cy="346229"/>
            <a:chOff x="5326878" y="1980358"/>
            <a:chExt cx="350332" cy="346229"/>
          </a:xfrm>
        </p:grpSpPr>
        <p:sp>
          <p:nvSpPr>
            <p:cNvPr id="13434" name="Google Shape;13434;p71"/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5" name="Google Shape;13435;p71"/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6" name="Google Shape;13436;p71"/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7" name="Google Shape;13437;p71"/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438" name="Google Shape;13438;p71"/>
          <p:cNvSpPr/>
          <p:nvPr/>
        </p:nvSpPr>
        <p:spPr>
          <a:xfrm>
            <a:off x="7992774" y="1977782"/>
            <a:ext cx="330645" cy="349950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439" name="Google Shape;13439;p71"/>
          <p:cNvGrpSpPr/>
          <p:nvPr/>
        </p:nvGrpSpPr>
        <p:grpSpPr>
          <a:xfrm>
            <a:off x="4883835" y="1992571"/>
            <a:ext cx="350300" cy="323043"/>
            <a:chOff x="4883835" y="1992571"/>
            <a:chExt cx="350300" cy="323043"/>
          </a:xfrm>
        </p:grpSpPr>
        <p:sp>
          <p:nvSpPr>
            <p:cNvPr id="13440" name="Google Shape;13440;p71"/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1" name="Google Shape;13441;p71"/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2" name="Google Shape;13442;p71"/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3" name="Google Shape;13443;p71"/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4" name="Google Shape;13444;p71"/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5" name="Google Shape;13445;p71"/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46" name="Google Shape;13446;p71"/>
          <p:cNvGrpSpPr/>
          <p:nvPr/>
        </p:nvGrpSpPr>
        <p:grpSpPr>
          <a:xfrm>
            <a:off x="7548967" y="1978927"/>
            <a:ext cx="333285" cy="349950"/>
            <a:chOff x="7548967" y="1978927"/>
            <a:chExt cx="333285" cy="349950"/>
          </a:xfrm>
        </p:grpSpPr>
        <p:sp>
          <p:nvSpPr>
            <p:cNvPr id="13447" name="Google Shape;13447;p71"/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8" name="Google Shape;13448;p71"/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9" name="Google Shape;13449;p71"/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0" name="Google Shape;13450;p71"/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1" name="Google Shape;13451;p71"/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2" name="Google Shape;13452;p71"/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3" name="Google Shape;13453;p71"/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54" name="Google Shape;13454;p71"/>
          <p:cNvGrpSpPr/>
          <p:nvPr/>
        </p:nvGrpSpPr>
        <p:grpSpPr>
          <a:xfrm>
            <a:off x="6214142" y="1978927"/>
            <a:ext cx="346515" cy="350300"/>
            <a:chOff x="6214142" y="1978927"/>
            <a:chExt cx="346515" cy="350300"/>
          </a:xfrm>
        </p:grpSpPr>
        <p:sp>
          <p:nvSpPr>
            <p:cNvPr id="13455" name="Google Shape;13455;p71"/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6" name="Google Shape;13456;p71"/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57" name="Google Shape;13457;p71"/>
          <p:cNvGrpSpPr/>
          <p:nvPr/>
        </p:nvGrpSpPr>
        <p:grpSpPr>
          <a:xfrm>
            <a:off x="7105923" y="1978545"/>
            <a:ext cx="333285" cy="350682"/>
            <a:chOff x="7105923" y="1978545"/>
            <a:chExt cx="333285" cy="350682"/>
          </a:xfrm>
        </p:grpSpPr>
        <p:sp>
          <p:nvSpPr>
            <p:cNvPr id="13458" name="Google Shape;13458;p71"/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9" name="Google Shape;13459;p71"/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0" name="Google Shape;13460;p71"/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1" name="Google Shape;13461;p71"/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2" name="Google Shape;13462;p71"/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3" name="Google Shape;13463;p71"/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4" name="Google Shape;13464;p71"/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465" name="Google Shape;13465;p71"/>
          <p:cNvSpPr/>
          <p:nvPr/>
        </p:nvSpPr>
        <p:spPr>
          <a:xfrm>
            <a:off x="6658713" y="1978545"/>
            <a:ext cx="342349" cy="350332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66" name="Google Shape;13466;p71"/>
          <p:cNvSpPr/>
          <p:nvPr/>
        </p:nvSpPr>
        <p:spPr>
          <a:xfrm>
            <a:off x="4104898" y="2422257"/>
            <a:ext cx="91662" cy="351541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467" name="Google Shape;13467;p71"/>
          <p:cNvGrpSpPr/>
          <p:nvPr/>
        </p:nvGrpSpPr>
        <p:grpSpPr>
          <a:xfrm>
            <a:off x="3616406" y="2422352"/>
            <a:ext cx="203393" cy="351827"/>
            <a:chOff x="3616406" y="2422352"/>
            <a:chExt cx="203393" cy="351827"/>
          </a:xfrm>
        </p:grpSpPr>
        <p:sp>
          <p:nvSpPr>
            <p:cNvPr id="13468" name="Google Shape;13468;p71"/>
            <p:cNvSpPr/>
            <p:nvPr/>
          </p:nvSpPr>
          <p:spPr>
            <a:xfrm>
              <a:off x="3640641" y="2422352"/>
              <a:ext cx="154159" cy="92075"/>
            </a:xfrm>
            <a:custGeom>
              <a:avLst/>
              <a:gdLst/>
              <a:ahLst/>
              <a:cxnLst/>
              <a:rect l="l" t="t" r="r" b="b"/>
              <a:pathLst>
                <a:path w="4847" h="2895" extrusionOk="0">
                  <a:moveTo>
                    <a:pt x="1632" y="1"/>
                  </a:moveTo>
                  <a:cubicBezTo>
                    <a:pt x="727" y="1"/>
                    <a:pt x="0" y="727"/>
                    <a:pt x="0" y="1644"/>
                  </a:cubicBezTo>
                  <a:lnTo>
                    <a:pt x="0" y="2727"/>
                  </a:lnTo>
                  <a:cubicBezTo>
                    <a:pt x="0" y="2811"/>
                    <a:pt x="72" y="2894"/>
                    <a:pt x="155" y="2894"/>
                  </a:cubicBezTo>
                  <a:cubicBezTo>
                    <a:pt x="250" y="2894"/>
                    <a:pt x="322" y="2811"/>
                    <a:pt x="322" y="2727"/>
                  </a:cubicBezTo>
                  <a:lnTo>
                    <a:pt x="322" y="1644"/>
                  </a:lnTo>
                  <a:cubicBezTo>
                    <a:pt x="322" y="906"/>
                    <a:pt x="905" y="334"/>
                    <a:pt x="1632" y="334"/>
                  </a:cubicBezTo>
                  <a:lnTo>
                    <a:pt x="3239" y="334"/>
                  </a:lnTo>
                  <a:cubicBezTo>
                    <a:pt x="3846" y="334"/>
                    <a:pt x="4370" y="751"/>
                    <a:pt x="4525" y="1346"/>
                  </a:cubicBezTo>
                  <a:cubicBezTo>
                    <a:pt x="4535" y="1417"/>
                    <a:pt x="4597" y="1471"/>
                    <a:pt x="4673" y="1471"/>
                  </a:cubicBezTo>
                  <a:cubicBezTo>
                    <a:pt x="4687" y="1471"/>
                    <a:pt x="4701" y="1469"/>
                    <a:pt x="4715" y="1465"/>
                  </a:cubicBezTo>
                  <a:cubicBezTo>
                    <a:pt x="4799" y="1442"/>
                    <a:pt x="4846" y="1358"/>
                    <a:pt x="4834" y="1263"/>
                  </a:cubicBezTo>
                  <a:cubicBezTo>
                    <a:pt x="4739" y="906"/>
                    <a:pt x="4549" y="596"/>
                    <a:pt x="4263" y="358"/>
                  </a:cubicBezTo>
                  <a:cubicBezTo>
                    <a:pt x="3989" y="120"/>
                    <a:pt x="3608" y="1"/>
                    <a:pt x="3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9" name="Google Shape;13469;p71"/>
            <p:cNvSpPr/>
            <p:nvPr/>
          </p:nvSpPr>
          <p:spPr>
            <a:xfrm>
              <a:off x="3616406" y="2479156"/>
              <a:ext cx="203393" cy="295023"/>
            </a:xfrm>
            <a:custGeom>
              <a:avLst/>
              <a:gdLst/>
              <a:ahLst/>
              <a:cxnLst/>
              <a:rect l="l" t="t" r="r" b="b"/>
              <a:pathLst>
                <a:path w="6395" h="9276" extrusionOk="0">
                  <a:moveTo>
                    <a:pt x="5918" y="2346"/>
                  </a:moveTo>
                  <a:cubicBezTo>
                    <a:pt x="6001" y="2346"/>
                    <a:pt x="6073" y="2406"/>
                    <a:pt x="6073" y="2501"/>
                  </a:cubicBezTo>
                  <a:lnTo>
                    <a:pt x="6073" y="3989"/>
                  </a:lnTo>
                  <a:lnTo>
                    <a:pt x="4811" y="3989"/>
                  </a:lnTo>
                  <a:cubicBezTo>
                    <a:pt x="4715" y="3989"/>
                    <a:pt x="4644" y="4061"/>
                    <a:pt x="4644" y="4156"/>
                  </a:cubicBezTo>
                  <a:cubicBezTo>
                    <a:pt x="4644" y="4239"/>
                    <a:pt x="4715" y="4323"/>
                    <a:pt x="4811" y="4323"/>
                  </a:cubicBezTo>
                  <a:lnTo>
                    <a:pt x="6073" y="4323"/>
                  </a:lnTo>
                  <a:lnTo>
                    <a:pt x="6073" y="6966"/>
                  </a:lnTo>
                  <a:lnTo>
                    <a:pt x="2394" y="6966"/>
                  </a:lnTo>
                  <a:cubicBezTo>
                    <a:pt x="2298" y="6966"/>
                    <a:pt x="2227" y="7037"/>
                    <a:pt x="2227" y="7133"/>
                  </a:cubicBezTo>
                  <a:cubicBezTo>
                    <a:pt x="2227" y="7216"/>
                    <a:pt x="2298" y="7299"/>
                    <a:pt x="2394" y="7299"/>
                  </a:cubicBezTo>
                  <a:lnTo>
                    <a:pt x="6073" y="7299"/>
                  </a:lnTo>
                  <a:lnTo>
                    <a:pt x="6073" y="8788"/>
                  </a:lnTo>
                  <a:cubicBezTo>
                    <a:pt x="6073" y="8859"/>
                    <a:pt x="6013" y="8930"/>
                    <a:pt x="5918" y="8930"/>
                  </a:cubicBezTo>
                  <a:lnTo>
                    <a:pt x="477" y="8930"/>
                  </a:lnTo>
                  <a:cubicBezTo>
                    <a:pt x="405" y="8930"/>
                    <a:pt x="322" y="8871"/>
                    <a:pt x="322" y="8788"/>
                  </a:cubicBezTo>
                  <a:lnTo>
                    <a:pt x="322" y="7299"/>
                  </a:lnTo>
                  <a:lnTo>
                    <a:pt x="1739" y="7299"/>
                  </a:lnTo>
                  <a:cubicBezTo>
                    <a:pt x="1834" y="7299"/>
                    <a:pt x="1905" y="7216"/>
                    <a:pt x="1905" y="7133"/>
                  </a:cubicBezTo>
                  <a:cubicBezTo>
                    <a:pt x="1905" y="7037"/>
                    <a:pt x="1834" y="6966"/>
                    <a:pt x="1739" y="6966"/>
                  </a:cubicBezTo>
                  <a:lnTo>
                    <a:pt x="322" y="6966"/>
                  </a:lnTo>
                  <a:lnTo>
                    <a:pt x="322" y="4323"/>
                  </a:lnTo>
                  <a:lnTo>
                    <a:pt x="4156" y="4323"/>
                  </a:lnTo>
                  <a:cubicBezTo>
                    <a:pt x="4239" y="4323"/>
                    <a:pt x="4311" y="4239"/>
                    <a:pt x="4311" y="4156"/>
                  </a:cubicBezTo>
                  <a:cubicBezTo>
                    <a:pt x="4311" y="4061"/>
                    <a:pt x="4239" y="3989"/>
                    <a:pt x="4156" y="3989"/>
                  </a:cubicBezTo>
                  <a:lnTo>
                    <a:pt x="322" y="3989"/>
                  </a:lnTo>
                  <a:lnTo>
                    <a:pt x="322" y="2501"/>
                  </a:lnTo>
                  <a:cubicBezTo>
                    <a:pt x="322" y="2430"/>
                    <a:pt x="381" y="2346"/>
                    <a:pt x="477" y="2346"/>
                  </a:cubicBezTo>
                  <a:close/>
                  <a:moveTo>
                    <a:pt x="5477" y="1"/>
                  </a:moveTo>
                  <a:cubicBezTo>
                    <a:pt x="5382" y="1"/>
                    <a:pt x="5311" y="72"/>
                    <a:pt x="5311" y="168"/>
                  </a:cubicBezTo>
                  <a:lnTo>
                    <a:pt x="5311" y="2025"/>
                  </a:lnTo>
                  <a:lnTo>
                    <a:pt x="1084" y="2025"/>
                  </a:lnTo>
                  <a:lnTo>
                    <a:pt x="1084" y="1596"/>
                  </a:lnTo>
                  <a:cubicBezTo>
                    <a:pt x="1084" y="1501"/>
                    <a:pt x="1012" y="1430"/>
                    <a:pt x="917" y="1430"/>
                  </a:cubicBezTo>
                  <a:cubicBezTo>
                    <a:pt x="834" y="1430"/>
                    <a:pt x="762" y="1501"/>
                    <a:pt x="762" y="1596"/>
                  </a:cubicBezTo>
                  <a:lnTo>
                    <a:pt x="762" y="2025"/>
                  </a:lnTo>
                  <a:lnTo>
                    <a:pt x="477" y="2025"/>
                  </a:lnTo>
                  <a:cubicBezTo>
                    <a:pt x="215" y="2025"/>
                    <a:pt x="0" y="2239"/>
                    <a:pt x="0" y="2501"/>
                  </a:cubicBezTo>
                  <a:lnTo>
                    <a:pt x="0" y="8800"/>
                  </a:lnTo>
                  <a:cubicBezTo>
                    <a:pt x="0" y="9050"/>
                    <a:pt x="203" y="9276"/>
                    <a:pt x="477" y="9276"/>
                  </a:cubicBezTo>
                  <a:lnTo>
                    <a:pt x="5918" y="9276"/>
                  </a:lnTo>
                  <a:cubicBezTo>
                    <a:pt x="6180" y="9276"/>
                    <a:pt x="6394" y="9061"/>
                    <a:pt x="6394" y="8800"/>
                  </a:cubicBezTo>
                  <a:lnTo>
                    <a:pt x="6394" y="2501"/>
                  </a:lnTo>
                  <a:cubicBezTo>
                    <a:pt x="6394" y="2239"/>
                    <a:pt x="6192" y="2025"/>
                    <a:pt x="5918" y="2025"/>
                  </a:cubicBezTo>
                  <a:lnTo>
                    <a:pt x="5644" y="2025"/>
                  </a:lnTo>
                  <a:lnTo>
                    <a:pt x="5644" y="168"/>
                  </a:lnTo>
                  <a:cubicBezTo>
                    <a:pt x="5644" y="72"/>
                    <a:pt x="5561" y="1"/>
                    <a:pt x="5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70" name="Google Shape;13470;p71"/>
          <p:cNvGrpSpPr/>
          <p:nvPr/>
        </p:nvGrpSpPr>
        <p:grpSpPr>
          <a:xfrm>
            <a:off x="878187" y="2421970"/>
            <a:ext cx="272696" cy="351827"/>
            <a:chOff x="913012" y="2421970"/>
            <a:chExt cx="272696" cy="351827"/>
          </a:xfrm>
        </p:grpSpPr>
        <p:sp>
          <p:nvSpPr>
            <p:cNvPr id="13471" name="Google Shape;13471;p71"/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2" name="Google Shape;13472;p71"/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3" name="Google Shape;13473;p71"/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4" name="Google Shape;13474;p71"/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75" name="Google Shape;13475;p71"/>
          <p:cNvGrpSpPr/>
          <p:nvPr/>
        </p:nvGrpSpPr>
        <p:grpSpPr>
          <a:xfrm>
            <a:off x="2274743" y="2422352"/>
            <a:ext cx="255649" cy="351445"/>
            <a:chOff x="2274743" y="2422352"/>
            <a:chExt cx="255649" cy="351445"/>
          </a:xfrm>
        </p:grpSpPr>
        <p:sp>
          <p:nvSpPr>
            <p:cNvPr id="13476" name="Google Shape;13476;p71"/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7" name="Google Shape;13477;p71"/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8" name="Google Shape;13478;p71"/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79" name="Google Shape;13479;p71"/>
          <p:cNvGrpSpPr/>
          <p:nvPr/>
        </p:nvGrpSpPr>
        <p:grpSpPr>
          <a:xfrm>
            <a:off x="2708723" y="2421239"/>
            <a:ext cx="246552" cy="352558"/>
            <a:chOff x="2708723" y="2421239"/>
            <a:chExt cx="246552" cy="352558"/>
          </a:xfrm>
        </p:grpSpPr>
        <p:sp>
          <p:nvSpPr>
            <p:cNvPr id="13480" name="Google Shape;13480;p71"/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1" name="Google Shape;13481;p71"/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82" name="Google Shape;13482;p71"/>
          <p:cNvGrpSpPr/>
          <p:nvPr/>
        </p:nvGrpSpPr>
        <p:grpSpPr>
          <a:xfrm>
            <a:off x="1835485" y="2422352"/>
            <a:ext cx="259433" cy="350714"/>
            <a:chOff x="1835485" y="2422352"/>
            <a:chExt cx="259433" cy="350714"/>
          </a:xfrm>
        </p:grpSpPr>
        <p:sp>
          <p:nvSpPr>
            <p:cNvPr id="13483" name="Google Shape;13483;p71"/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4" name="Google Shape;13484;p71"/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5" name="Google Shape;13485;p71"/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6" name="Google Shape;13486;p71"/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7" name="Google Shape;13487;p71"/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8" name="Google Shape;13488;p71"/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9" name="Google Shape;13489;p71"/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90" name="Google Shape;13490;p71"/>
          <p:cNvGrpSpPr/>
          <p:nvPr/>
        </p:nvGrpSpPr>
        <p:grpSpPr>
          <a:xfrm>
            <a:off x="3150240" y="2422352"/>
            <a:ext cx="212489" cy="351445"/>
            <a:chOff x="3150240" y="2422352"/>
            <a:chExt cx="212489" cy="351445"/>
          </a:xfrm>
        </p:grpSpPr>
        <p:sp>
          <p:nvSpPr>
            <p:cNvPr id="13491" name="Google Shape;13491;p71"/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2" name="Google Shape;13492;p71"/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93" name="Google Shape;13493;p71"/>
          <p:cNvGrpSpPr/>
          <p:nvPr/>
        </p:nvGrpSpPr>
        <p:grpSpPr>
          <a:xfrm>
            <a:off x="1367060" y="2422129"/>
            <a:ext cx="269261" cy="352050"/>
            <a:chOff x="1367060" y="2422129"/>
            <a:chExt cx="269261" cy="352050"/>
          </a:xfrm>
        </p:grpSpPr>
        <p:sp>
          <p:nvSpPr>
            <p:cNvPr id="13494" name="Google Shape;13494;p71"/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5" name="Google Shape;13495;p71"/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6" name="Google Shape;13496;p71"/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7" name="Google Shape;13497;p71"/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8" name="Google Shape;13498;p71"/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9" name="Google Shape;13499;p71"/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0" name="Google Shape;13500;p71"/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1" name="Google Shape;13501;p71"/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2" name="Google Shape;13502;p71"/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3" name="Google Shape;13503;p71"/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4" name="Google Shape;13504;p71"/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5" name="Google Shape;13505;p71"/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6" name="Google Shape;13506;p71"/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7" name="Google Shape;13507;p71"/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508" name="Google Shape;13508;p71"/>
          <p:cNvSpPr/>
          <p:nvPr/>
        </p:nvSpPr>
        <p:spPr>
          <a:xfrm>
            <a:off x="7075994" y="2425914"/>
            <a:ext cx="353354" cy="351318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509" name="Google Shape;13509;p71"/>
          <p:cNvGrpSpPr/>
          <p:nvPr/>
        </p:nvGrpSpPr>
        <p:grpSpPr>
          <a:xfrm>
            <a:off x="4882690" y="2425405"/>
            <a:ext cx="274573" cy="350682"/>
            <a:chOff x="4882690" y="2425405"/>
            <a:chExt cx="274573" cy="350682"/>
          </a:xfrm>
        </p:grpSpPr>
        <p:sp>
          <p:nvSpPr>
            <p:cNvPr id="13510" name="Google Shape;13510;p71"/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1" name="Google Shape;13511;p71"/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12" name="Google Shape;13512;p71"/>
          <p:cNvGrpSpPr/>
          <p:nvPr/>
        </p:nvGrpSpPr>
        <p:grpSpPr>
          <a:xfrm>
            <a:off x="6627639" y="2443884"/>
            <a:ext cx="355993" cy="313247"/>
            <a:chOff x="6627639" y="2443884"/>
            <a:chExt cx="355993" cy="313247"/>
          </a:xfrm>
        </p:grpSpPr>
        <p:sp>
          <p:nvSpPr>
            <p:cNvPr id="13513" name="Google Shape;13513;p71"/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4" name="Google Shape;13514;p71"/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5" name="Google Shape;13515;p71"/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16" name="Google Shape;13516;p71"/>
          <p:cNvGrpSpPr/>
          <p:nvPr/>
        </p:nvGrpSpPr>
        <p:grpSpPr>
          <a:xfrm>
            <a:off x="6183451" y="2462140"/>
            <a:ext cx="351445" cy="277976"/>
            <a:chOff x="6183451" y="2462140"/>
            <a:chExt cx="351445" cy="277976"/>
          </a:xfrm>
        </p:grpSpPr>
        <p:sp>
          <p:nvSpPr>
            <p:cNvPr id="13517" name="Google Shape;13517;p71"/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8" name="Google Shape;13518;p71"/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9" name="Google Shape;13519;p71"/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0" name="Google Shape;13520;p71"/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1" name="Google Shape;13521;p71"/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2" name="Google Shape;13522;p71"/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3" name="Google Shape;13523;p71"/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24" name="Google Shape;13524;p71"/>
          <p:cNvGrpSpPr/>
          <p:nvPr/>
        </p:nvGrpSpPr>
        <p:grpSpPr>
          <a:xfrm>
            <a:off x="5735477" y="2429858"/>
            <a:ext cx="353354" cy="341299"/>
            <a:chOff x="5735477" y="2429858"/>
            <a:chExt cx="353354" cy="341299"/>
          </a:xfrm>
        </p:grpSpPr>
        <p:sp>
          <p:nvSpPr>
            <p:cNvPr id="13525" name="Google Shape;13525;p71"/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6" name="Google Shape;13526;p71"/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7" name="Google Shape;13527;p71"/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8" name="Google Shape;13528;p71"/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9" name="Google Shape;13529;p71"/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0" name="Google Shape;13530;p71"/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31" name="Google Shape;13531;p71"/>
          <p:cNvGrpSpPr/>
          <p:nvPr/>
        </p:nvGrpSpPr>
        <p:grpSpPr>
          <a:xfrm>
            <a:off x="5243735" y="2446973"/>
            <a:ext cx="405255" cy="275499"/>
            <a:chOff x="5283337" y="2478774"/>
            <a:chExt cx="358633" cy="243913"/>
          </a:xfrm>
        </p:grpSpPr>
        <p:sp>
          <p:nvSpPr>
            <p:cNvPr id="13532" name="Google Shape;13532;p71"/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3" name="Google Shape;13533;p71"/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4" name="Google Shape;13534;p71"/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5" name="Google Shape;13535;p71"/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6" name="Google Shape;13536;p71"/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7" name="Google Shape;13537;p71"/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8" name="Google Shape;13538;p71"/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9" name="Google Shape;13539;p71"/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0" name="Google Shape;13540;p71"/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1" name="Google Shape;13541;p71"/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2" name="Google Shape;13542;p71"/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3" name="Google Shape;13543;p71"/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4" name="Google Shape;13544;p71"/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5" name="Google Shape;13545;p71"/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6" name="Google Shape;13546;p71"/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7" name="Google Shape;13547;p71"/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8" name="Google Shape;13548;p71"/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49" name="Google Shape;13549;p71"/>
          <p:cNvGrpSpPr/>
          <p:nvPr/>
        </p:nvGrpSpPr>
        <p:grpSpPr>
          <a:xfrm>
            <a:off x="7964753" y="2470823"/>
            <a:ext cx="362068" cy="258670"/>
            <a:chOff x="7964753" y="2470823"/>
            <a:chExt cx="362068" cy="258670"/>
          </a:xfrm>
        </p:grpSpPr>
        <p:sp>
          <p:nvSpPr>
            <p:cNvPr id="13550" name="Google Shape;13550;p71"/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1" name="Google Shape;13551;p71"/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2" name="Google Shape;13552;p71"/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3" name="Google Shape;13553;p71"/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4" name="Google Shape;13554;p71"/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5" name="Google Shape;13555;p71"/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6" name="Google Shape;13556;p71"/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7" name="Google Shape;13557;p71"/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8" name="Google Shape;13558;p71"/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59" name="Google Shape;13559;p71"/>
          <p:cNvGrpSpPr/>
          <p:nvPr/>
        </p:nvGrpSpPr>
        <p:grpSpPr>
          <a:xfrm>
            <a:off x="7524349" y="2456447"/>
            <a:ext cx="350332" cy="288948"/>
            <a:chOff x="7524349" y="2456447"/>
            <a:chExt cx="350332" cy="288948"/>
          </a:xfrm>
        </p:grpSpPr>
        <p:sp>
          <p:nvSpPr>
            <p:cNvPr id="13560" name="Google Shape;13560;p71"/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1" name="Google Shape;13561;p71"/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2" name="Google Shape;13562;p71"/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3" name="Google Shape;13563;p71"/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4" name="Google Shape;13564;p71"/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65" name="Google Shape;13565;p71"/>
          <p:cNvGrpSpPr/>
          <p:nvPr/>
        </p:nvGrpSpPr>
        <p:grpSpPr>
          <a:xfrm>
            <a:off x="3972749" y="2894211"/>
            <a:ext cx="355230" cy="356725"/>
            <a:chOff x="3972749" y="2894211"/>
            <a:chExt cx="355230" cy="356725"/>
          </a:xfrm>
        </p:grpSpPr>
        <p:sp>
          <p:nvSpPr>
            <p:cNvPr id="13566" name="Google Shape;13566;p71"/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7" name="Google Shape;13567;p71"/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8" name="Google Shape;13568;p71"/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9" name="Google Shape;13569;p71"/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0" name="Google Shape;13570;p71"/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71" name="Google Shape;13571;p71"/>
          <p:cNvGrpSpPr/>
          <p:nvPr/>
        </p:nvGrpSpPr>
        <p:grpSpPr>
          <a:xfrm>
            <a:off x="3527797" y="2918796"/>
            <a:ext cx="355993" cy="307904"/>
            <a:chOff x="3527797" y="2918796"/>
            <a:chExt cx="355993" cy="307904"/>
          </a:xfrm>
        </p:grpSpPr>
        <p:sp>
          <p:nvSpPr>
            <p:cNvPr id="13572" name="Google Shape;13572;p71"/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3" name="Google Shape;13573;p71"/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4" name="Google Shape;13574;p71"/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5" name="Google Shape;13575;p71"/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6" name="Google Shape;13576;p71"/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7" name="Google Shape;13577;p71"/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8" name="Google Shape;13578;p71"/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9" name="Google Shape;13579;p71"/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0" name="Google Shape;13580;p71"/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1" name="Google Shape;13581;p71"/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82" name="Google Shape;13582;p71"/>
          <p:cNvGrpSpPr/>
          <p:nvPr/>
        </p:nvGrpSpPr>
        <p:grpSpPr>
          <a:xfrm>
            <a:off x="3082845" y="2920959"/>
            <a:ext cx="356375" cy="302338"/>
            <a:chOff x="3082845" y="2920959"/>
            <a:chExt cx="356375" cy="302338"/>
          </a:xfrm>
        </p:grpSpPr>
        <p:sp>
          <p:nvSpPr>
            <p:cNvPr id="13583" name="Google Shape;13583;p71"/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4" name="Google Shape;13584;p71"/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85" name="Google Shape;13585;p71"/>
          <p:cNvGrpSpPr/>
          <p:nvPr/>
        </p:nvGrpSpPr>
        <p:grpSpPr>
          <a:xfrm>
            <a:off x="2639038" y="2894942"/>
            <a:ext cx="355612" cy="355612"/>
            <a:chOff x="2639038" y="2894942"/>
            <a:chExt cx="355612" cy="355612"/>
          </a:xfrm>
        </p:grpSpPr>
        <p:sp>
          <p:nvSpPr>
            <p:cNvPr id="13586" name="Google Shape;13586;p71"/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7" name="Google Shape;13587;p71"/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88" name="Google Shape;13588;p71"/>
          <p:cNvGrpSpPr/>
          <p:nvPr/>
        </p:nvGrpSpPr>
        <p:grpSpPr>
          <a:xfrm>
            <a:off x="2194468" y="2938865"/>
            <a:ext cx="355993" cy="267766"/>
            <a:chOff x="2194468" y="2938865"/>
            <a:chExt cx="355993" cy="267766"/>
          </a:xfrm>
        </p:grpSpPr>
        <p:sp>
          <p:nvSpPr>
            <p:cNvPr id="13589" name="Google Shape;13589;p71"/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0" name="Google Shape;13590;p71"/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1" name="Google Shape;13591;p71"/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2" name="Google Shape;13592;p71"/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3" name="Google Shape;13593;p71"/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4" name="Google Shape;13594;p71"/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5" name="Google Shape;13595;p71"/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6" name="Google Shape;13596;p71"/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7" name="Google Shape;13597;p71"/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8" name="Google Shape;13598;p71"/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9" name="Google Shape;13599;p71"/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0" name="Google Shape;13600;p71"/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1" name="Google Shape;13601;p71"/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2" name="Google Shape;13602;p71"/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3" name="Google Shape;13603;p71"/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4" name="Google Shape;13604;p71"/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5" name="Google Shape;13605;p71"/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6" name="Google Shape;13606;p71"/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7" name="Google Shape;13607;p71"/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8" name="Google Shape;13608;p71"/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09" name="Google Shape;13609;p71"/>
          <p:cNvGrpSpPr/>
          <p:nvPr/>
        </p:nvGrpSpPr>
        <p:grpSpPr>
          <a:xfrm>
            <a:off x="1749897" y="2894561"/>
            <a:ext cx="355993" cy="355612"/>
            <a:chOff x="1749897" y="2894561"/>
            <a:chExt cx="355993" cy="355612"/>
          </a:xfrm>
        </p:grpSpPr>
        <p:sp>
          <p:nvSpPr>
            <p:cNvPr id="13610" name="Google Shape;13610;p71"/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1" name="Google Shape;13611;p71"/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2" name="Google Shape;13612;p71"/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3" name="Google Shape;13613;p71"/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4" name="Google Shape;13614;p71"/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5" name="Google Shape;13615;p71"/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6" name="Google Shape;13616;p71"/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7" name="Google Shape;13617;p71"/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8" name="Google Shape;13618;p71"/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9" name="Google Shape;13619;p71"/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0" name="Google Shape;13620;p71"/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21" name="Google Shape;13621;p71"/>
          <p:cNvGrpSpPr/>
          <p:nvPr/>
        </p:nvGrpSpPr>
        <p:grpSpPr>
          <a:xfrm>
            <a:off x="1305327" y="2894211"/>
            <a:ext cx="357520" cy="357488"/>
            <a:chOff x="1305327" y="2894211"/>
            <a:chExt cx="357520" cy="357488"/>
          </a:xfrm>
        </p:grpSpPr>
        <p:sp>
          <p:nvSpPr>
            <p:cNvPr id="13622" name="Google Shape;13622;p71"/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3" name="Google Shape;13623;p71"/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4" name="Google Shape;13624;p71"/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5" name="Google Shape;13625;p71"/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6" name="Google Shape;13626;p71"/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27" name="Google Shape;13627;p71"/>
          <p:cNvGrpSpPr/>
          <p:nvPr/>
        </p:nvGrpSpPr>
        <p:grpSpPr>
          <a:xfrm>
            <a:off x="853950" y="2894720"/>
            <a:ext cx="364104" cy="353290"/>
            <a:chOff x="853950" y="2894720"/>
            <a:chExt cx="364104" cy="353290"/>
          </a:xfrm>
        </p:grpSpPr>
        <p:sp>
          <p:nvSpPr>
            <p:cNvPr id="13628" name="Google Shape;13628;p71"/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9" name="Google Shape;13629;p71"/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0" name="Google Shape;13630;p71"/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1" name="Google Shape;13631;p71"/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2" name="Google Shape;13632;p71"/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3" name="Google Shape;13633;p71"/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4" name="Google Shape;13634;p71"/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35" name="Google Shape;13635;p71"/>
          <p:cNvGrpSpPr/>
          <p:nvPr/>
        </p:nvGrpSpPr>
        <p:grpSpPr>
          <a:xfrm>
            <a:off x="7066548" y="2912594"/>
            <a:ext cx="352209" cy="334938"/>
            <a:chOff x="7066548" y="2912594"/>
            <a:chExt cx="352209" cy="334938"/>
          </a:xfrm>
        </p:grpSpPr>
        <p:sp>
          <p:nvSpPr>
            <p:cNvPr id="13636" name="Google Shape;13636;p71"/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7" name="Google Shape;13637;p71"/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8" name="Google Shape;13638;p71"/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9" name="Google Shape;13639;p71"/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0" name="Google Shape;13640;p71"/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1" name="Google Shape;13641;p71"/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642" name="Google Shape;13642;p71"/>
          <p:cNvSpPr/>
          <p:nvPr/>
        </p:nvSpPr>
        <p:spPr>
          <a:xfrm>
            <a:off x="6591286" y="2883970"/>
            <a:ext cx="390088" cy="357520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43" name="Google Shape;13643;p71"/>
          <p:cNvSpPr/>
          <p:nvPr/>
        </p:nvSpPr>
        <p:spPr>
          <a:xfrm>
            <a:off x="6134980" y="2901781"/>
            <a:ext cx="390470" cy="332108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644" name="Google Shape;13644;p71"/>
          <p:cNvGrpSpPr/>
          <p:nvPr/>
        </p:nvGrpSpPr>
        <p:grpSpPr>
          <a:xfrm>
            <a:off x="7541397" y="2904802"/>
            <a:ext cx="318495" cy="352209"/>
            <a:chOff x="7541397" y="2904802"/>
            <a:chExt cx="318495" cy="352209"/>
          </a:xfrm>
        </p:grpSpPr>
        <p:sp>
          <p:nvSpPr>
            <p:cNvPr id="13645" name="Google Shape;13645;p71"/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6" name="Google Shape;13646;p71"/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47" name="Google Shape;13647;p71"/>
          <p:cNvGrpSpPr/>
          <p:nvPr/>
        </p:nvGrpSpPr>
        <p:grpSpPr>
          <a:xfrm>
            <a:off x="8003015" y="2904039"/>
            <a:ext cx="306759" cy="351445"/>
            <a:chOff x="8003015" y="2904039"/>
            <a:chExt cx="306759" cy="351445"/>
          </a:xfrm>
        </p:grpSpPr>
        <p:sp>
          <p:nvSpPr>
            <p:cNvPr id="13648" name="Google Shape;13648;p71"/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9" name="Google Shape;13649;p71"/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0" name="Google Shape;13650;p71"/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1" name="Google Shape;13651;p71"/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2" name="Google Shape;13652;p71"/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3" name="Google Shape;13653;p71"/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54" name="Google Shape;13654;p71"/>
          <p:cNvGrpSpPr/>
          <p:nvPr/>
        </p:nvGrpSpPr>
        <p:grpSpPr>
          <a:xfrm>
            <a:off x="5687770" y="2885496"/>
            <a:ext cx="369638" cy="369606"/>
            <a:chOff x="5687770" y="2885496"/>
            <a:chExt cx="369638" cy="369606"/>
          </a:xfrm>
        </p:grpSpPr>
        <p:sp>
          <p:nvSpPr>
            <p:cNvPr id="13655" name="Google Shape;13655;p71"/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6" name="Google Shape;13656;p71"/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7" name="Google Shape;13657;p71"/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8" name="Google Shape;13658;p71"/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9" name="Google Shape;13659;p71"/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0" name="Google Shape;13660;p71"/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1" name="Google Shape;13661;p71"/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2" name="Google Shape;13662;p71"/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3" name="Google Shape;13663;p71"/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4" name="Google Shape;13664;p71"/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65" name="Google Shape;13665;p71"/>
          <p:cNvGrpSpPr/>
          <p:nvPr/>
        </p:nvGrpSpPr>
        <p:grpSpPr>
          <a:xfrm>
            <a:off x="4881958" y="2904802"/>
            <a:ext cx="156417" cy="349537"/>
            <a:chOff x="4881958" y="2904802"/>
            <a:chExt cx="156417" cy="349537"/>
          </a:xfrm>
        </p:grpSpPr>
        <p:sp>
          <p:nvSpPr>
            <p:cNvPr id="13666" name="Google Shape;13666;p71"/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7" name="Google Shape;13667;p71"/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8" name="Google Shape;13668;p71"/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9" name="Google Shape;13669;p71"/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0" name="Google Shape;13670;p71"/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1" name="Google Shape;13671;p71"/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2" name="Google Shape;13672;p71"/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73" name="Google Shape;13673;p71"/>
          <p:cNvGrpSpPr/>
          <p:nvPr/>
        </p:nvGrpSpPr>
        <p:grpSpPr>
          <a:xfrm>
            <a:off x="5230318" y="2886514"/>
            <a:ext cx="371133" cy="367443"/>
            <a:chOff x="5230318" y="2886514"/>
            <a:chExt cx="371133" cy="367443"/>
          </a:xfrm>
        </p:grpSpPr>
        <p:sp>
          <p:nvSpPr>
            <p:cNvPr id="13674" name="Google Shape;13674;p71"/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5" name="Google Shape;13675;p71"/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6" name="Google Shape;13676;p71"/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7" name="Google Shape;13677;p71"/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8" name="Google Shape;13678;p71"/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9" name="Google Shape;13679;p71"/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0" name="Google Shape;13680;p71"/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1" name="Google Shape;13681;p71"/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2" name="Google Shape;13682;p71"/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83" name="Google Shape;13683;p71"/>
          <p:cNvGrpSpPr/>
          <p:nvPr/>
        </p:nvGrpSpPr>
        <p:grpSpPr>
          <a:xfrm>
            <a:off x="5748358" y="3434578"/>
            <a:ext cx="352590" cy="182561"/>
            <a:chOff x="5748358" y="3434578"/>
            <a:chExt cx="352590" cy="182561"/>
          </a:xfrm>
        </p:grpSpPr>
        <p:sp>
          <p:nvSpPr>
            <p:cNvPr id="13684" name="Google Shape;13684;p71"/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5" name="Google Shape;13685;p71"/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6" name="Google Shape;13686;p71"/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7" name="Google Shape;13687;p71"/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8" name="Google Shape;13688;p71"/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9" name="Google Shape;13689;p71"/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90" name="Google Shape;13690;p71"/>
          <p:cNvGrpSpPr/>
          <p:nvPr/>
        </p:nvGrpSpPr>
        <p:grpSpPr>
          <a:xfrm>
            <a:off x="862283" y="4274771"/>
            <a:ext cx="341204" cy="359301"/>
            <a:chOff x="862283" y="4274771"/>
            <a:chExt cx="341204" cy="359301"/>
          </a:xfrm>
        </p:grpSpPr>
        <p:sp>
          <p:nvSpPr>
            <p:cNvPr id="13691" name="Google Shape;13691;p71"/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2" name="Google Shape;13692;p71"/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3" name="Google Shape;13693;p71"/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94" name="Google Shape;13694;p71"/>
          <p:cNvGrpSpPr/>
          <p:nvPr/>
        </p:nvGrpSpPr>
        <p:grpSpPr>
          <a:xfrm>
            <a:off x="1396957" y="4287365"/>
            <a:ext cx="301861" cy="332871"/>
            <a:chOff x="1396957" y="4287365"/>
            <a:chExt cx="301861" cy="332871"/>
          </a:xfrm>
        </p:grpSpPr>
        <p:sp>
          <p:nvSpPr>
            <p:cNvPr id="13695" name="Google Shape;13695;p71"/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6" name="Google Shape;13696;p71"/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7" name="Google Shape;13697;p71"/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8" name="Google Shape;13698;p71"/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9" name="Google Shape;13699;p71"/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0" name="Google Shape;13700;p71"/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1" name="Google Shape;13701;p71"/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2" name="Google Shape;13702;p71"/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3" name="Google Shape;13703;p71"/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4" name="Google Shape;13704;p71"/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5" name="Google Shape;13705;p71"/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6" name="Google Shape;13706;p71"/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7" name="Google Shape;13707;p71"/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8" name="Google Shape;13708;p71"/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9" name="Google Shape;13709;p71"/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10" name="Google Shape;13710;p71"/>
          <p:cNvGrpSpPr/>
          <p:nvPr/>
        </p:nvGrpSpPr>
        <p:grpSpPr>
          <a:xfrm>
            <a:off x="1865381" y="4277506"/>
            <a:ext cx="396131" cy="355612"/>
            <a:chOff x="1865381" y="4277506"/>
            <a:chExt cx="396131" cy="355612"/>
          </a:xfrm>
        </p:grpSpPr>
        <p:sp>
          <p:nvSpPr>
            <p:cNvPr id="13711" name="Google Shape;13711;p71"/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2" name="Google Shape;13712;p71"/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3" name="Google Shape;13713;p71"/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4" name="Google Shape;13714;p71"/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5" name="Google Shape;13715;p71"/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6" name="Google Shape;13716;p71"/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17" name="Google Shape;13717;p71"/>
          <p:cNvGrpSpPr/>
          <p:nvPr/>
        </p:nvGrpSpPr>
        <p:grpSpPr>
          <a:xfrm>
            <a:off x="2411823" y="4303999"/>
            <a:ext cx="334398" cy="299953"/>
            <a:chOff x="2411823" y="4303999"/>
            <a:chExt cx="334398" cy="299953"/>
          </a:xfrm>
        </p:grpSpPr>
        <p:sp>
          <p:nvSpPr>
            <p:cNvPr id="13718" name="Google Shape;13718;p71"/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9" name="Google Shape;13719;p71"/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0" name="Google Shape;13720;p71"/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1" name="Google Shape;13721;p71"/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2" name="Google Shape;13722;p71"/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3" name="Google Shape;13723;p71"/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4" name="Google Shape;13724;p71"/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25" name="Google Shape;13725;p71"/>
          <p:cNvGrpSpPr/>
          <p:nvPr/>
        </p:nvGrpSpPr>
        <p:grpSpPr>
          <a:xfrm>
            <a:off x="2903337" y="4279032"/>
            <a:ext cx="382519" cy="350682"/>
            <a:chOff x="2903337" y="4279032"/>
            <a:chExt cx="382519" cy="350682"/>
          </a:xfrm>
        </p:grpSpPr>
        <p:sp>
          <p:nvSpPr>
            <p:cNvPr id="13726" name="Google Shape;13726;p71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7" name="Google Shape;13727;p71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8" name="Google Shape;13728;p71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9" name="Google Shape;13729;p71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0" name="Google Shape;13730;p71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1" name="Google Shape;13731;p71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2" name="Google Shape;13732;p71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3" name="Google Shape;13733;p71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4" name="Google Shape;13734;p71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5" name="Google Shape;13735;p71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6" name="Google Shape;13736;p71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7" name="Google Shape;13737;p71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8" name="Google Shape;13738;p71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9" name="Google Shape;13739;p71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0" name="Google Shape;13740;p71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41" name="Google Shape;13741;p71"/>
          <p:cNvGrpSpPr/>
          <p:nvPr/>
        </p:nvGrpSpPr>
        <p:grpSpPr>
          <a:xfrm>
            <a:off x="3933342" y="4315767"/>
            <a:ext cx="383632" cy="276449"/>
            <a:chOff x="3933342" y="4315767"/>
            <a:chExt cx="383632" cy="276449"/>
          </a:xfrm>
        </p:grpSpPr>
        <p:sp>
          <p:nvSpPr>
            <p:cNvPr id="13742" name="Google Shape;13742;p71"/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3" name="Google Shape;13743;p71"/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4" name="Google Shape;13744;p71"/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5" name="Google Shape;13745;p71"/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6" name="Google Shape;13746;p71"/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7" name="Google Shape;13747;p71"/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48" name="Google Shape;13748;p71"/>
          <p:cNvGrpSpPr/>
          <p:nvPr/>
        </p:nvGrpSpPr>
        <p:grpSpPr>
          <a:xfrm>
            <a:off x="3441065" y="4302505"/>
            <a:ext cx="337069" cy="302593"/>
            <a:chOff x="3441065" y="4302505"/>
            <a:chExt cx="337069" cy="302593"/>
          </a:xfrm>
        </p:grpSpPr>
        <p:sp>
          <p:nvSpPr>
            <p:cNvPr id="13749" name="Google Shape;13749;p71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0" name="Google Shape;13750;p71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1" name="Google Shape;13751;p71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2" name="Google Shape;13752;p71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3" name="Google Shape;13753;p71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4" name="Google Shape;13754;p71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5" name="Google Shape;13755;p71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6" name="Google Shape;13756;p71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7" name="Google Shape;13757;p71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8" name="Google Shape;13758;p71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9" name="Google Shape;13759;p71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0" name="Google Shape;13760;p71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1" name="Google Shape;13761;p71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62" name="Google Shape;13762;p71"/>
          <p:cNvGrpSpPr/>
          <p:nvPr/>
        </p:nvGrpSpPr>
        <p:grpSpPr>
          <a:xfrm>
            <a:off x="3532345" y="3362635"/>
            <a:ext cx="339328" cy="336274"/>
            <a:chOff x="3532345" y="3362635"/>
            <a:chExt cx="339328" cy="336274"/>
          </a:xfrm>
        </p:grpSpPr>
        <p:sp>
          <p:nvSpPr>
            <p:cNvPr id="13763" name="Google Shape;13763;p71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4" name="Google Shape;13764;p71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5" name="Google Shape;13765;p71"/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6" name="Google Shape;13766;p71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7" name="Google Shape;13767;p71"/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768" name="Google Shape;13768;p71"/>
          <p:cNvSpPr/>
          <p:nvPr/>
        </p:nvSpPr>
        <p:spPr>
          <a:xfrm>
            <a:off x="3968964" y="3349945"/>
            <a:ext cx="359015" cy="358442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769" name="Google Shape;13769;p71"/>
          <p:cNvGrpSpPr/>
          <p:nvPr/>
        </p:nvGrpSpPr>
        <p:grpSpPr>
          <a:xfrm>
            <a:off x="1883955" y="3808700"/>
            <a:ext cx="162873" cy="351445"/>
            <a:chOff x="1883955" y="3808700"/>
            <a:chExt cx="162873" cy="351445"/>
          </a:xfrm>
        </p:grpSpPr>
        <p:sp>
          <p:nvSpPr>
            <p:cNvPr id="13770" name="Google Shape;13770;p71"/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1" name="Google Shape;13771;p71"/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72" name="Google Shape;13772;p71"/>
          <p:cNvGrpSpPr/>
          <p:nvPr/>
        </p:nvGrpSpPr>
        <p:grpSpPr>
          <a:xfrm>
            <a:off x="939156" y="3809209"/>
            <a:ext cx="192007" cy="351318"/>
            <a:chOff x="939156" y="3809209"/>
            <a:chExt cx="192007" cy="351318"/>
          </a:xfrm>
        </p:grpSpPr>
        <p:sp>
          <p:nvSpPr>
            <p:cNvPr id="13773" name="Google Shape;13773;p71"/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4" name="Google Shape;13774;p71"/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75" name="Google Shape;13775;p71"/>
          <p:cNvGrpSpPr/>
          <p:nvPr/>
        </p:nvGrpSpPr>
        <p:grpSpPr>
          <a:xfrm>
            <a:off x="2306167" y="3809845"/>
            <a:ext cx="193915" cy="349155"/>
            <a:chOff x="2306167" y="3809845"/>
            <a:chExt cx="193915" cy="349155"/>
          </a:xfrm>
        </p:grpSpPr>
        <p:sp>
          <p:nvSpPr>
            <p:cNvPr id="13776" name="Google Shape;13776;p71"/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7" name="Google Shape;13777;p71"/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8" name="Google Shape;13778;p71"/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9" name="Google Shape;13779;p71"/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0" name="Google Shape;13780;p71"/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1" name="Google Shape;13781;p71"/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2" name="Google Shape;13782;p71"/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83" name="Google Shape;13783;p71"/>
          <p:cNvGrpSpPr/>
          <p:nvPr/>
        </p:nvGrpSpPr>
        <p:grpSpPr>
          <a:xfrm>
            <a:off x="1323901" y="3807173"/>
            <a:ext cx="356343" cy="356757"/>
            <a:chOff x="1323901" y="3807173"/>
            <a:chExt cx="356343" cy="356757"/>
          </a:xfrm>
        </p:grpSpPr>
        <p:sp>
          <p:nvSpPr>
            <p:cNvPr id="13784" name="Google Shape;13784;p71"/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5" name="Google Shape;13785;p71"/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6" name="Google Shape;13786;p71"/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7" name="Google Shape;13787;p71"/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8" name="Google Shape;13788;p71"/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9" name="Google Shape;13789;p71"/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0" name="Google Shape;13790;p71"/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1" name="Google Shape;13791;p71"/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2" name="Google Shape;13792;p71"/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3" name="Google Shape;13793;p71"/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4" name="Google Shape;13794;p71"/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5" name="Google Shape;13795;p71"/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6" name="Google Shape;13796;p71"/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7" name="Google Shape;13797;p71"/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8" name="Google Shape;13798;p71"/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9" name="Google Shape;13799;p71"/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0" name="Google Shape;13800;p71"/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1" name="Google Shape;13801;p71"/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2" name="Google Shape;13802;p71"/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3" name="Google Shape;13803;p71"/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4" name="Google Shape;13804;p71"/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5" name="Google Shape;13805;p71"/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6" name="Google Shape;13806;p71"/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7" name="Google Shape;13807;p71"/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08" name="Google Shape;13808;p71"/>
          <p:cNvSpPr/>
          <p:nvPr/>
        </p:nvSpPr>
        <p:spPr>
          <a:xfrm>
            <a:off x="2787472" y="3804915"/>
            <a:ext cx="89022" cy="360064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809" name="Google Shape;13809;p71"/>
          <p:cNvGrpSpPr/>
          <p:nvPr/>
        </p:nvGrpSpPr>
        <p:grpSpPr>
          <a:xfrm>
            <a:off x="859262" y="3353920"/>
            <a:ext cx="306759" cy="351445"/>
            <a:chOff x="859262" y="3353920"/>
            <a:chExt cx="306759" cy="351445"/>
          </a:xfrm>
        </p:grpSpPr>
        <p:sp>
          <p:nvSpPr>
            <p:cNvPr id="13810" name="Google Shape;13810;p71"/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1" name="Google Shape;13811;p71"/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2" name="Google Shape;13812;p71"/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3" name="Google Shape;13813;p71"/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4" name="Google Shape;13814;p71"/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15" name="Google Shape;13815;p71"/>
          <p:cNvSpPr/>
          <p:nvPr/>
        </p:nvSpPr>
        <p:spPr>
          <a:xfrm>
            <a:off x="1315918" y="3360631"/>
            <a:ext cx="288599" cy="337515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816" name="Google Shape;13816;p71"/>
          <p:cNvGrpSpPr/>
          <p:nvPr/>
        </p:nvGrpSpPr>
        <p:grpSpPr>
          <a:xfrm>
            <a:off x="3967437" y="3837102"/>
            <a:ext cx="364708" cy="295405"/>
            <a:chOff x="3967437" y="3837102"/>
            <a:chExt cx="364708" cy="295405"/>
          </a:xfrm>
        </p:grpSpPr>
        <p:sp>
          <p:nvSpPr>
            <p:cNvPr id="13817" name="Google Shape;13817;p71"/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8" name="Google Shape;13818;p71"/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9" name="Google Shape;13819;p71"/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0" name="Google Shape;13820;p71"/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1" name="Google Shape;13821;p71"/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22" name="Google Shape;13822;p71"/>
          <p:cNvSpPr/>
          <p:nvPr/>
        </p:nvSpPr>
        <p:spPr>
          <a:xfrm>
            <a:off x="3216521" y="3807937"/>
            <a:ext cx="78049" cy="353417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23" name="Google Shape;13823;p71"/>
          <p:cNvSpPr/>
          <p:nvPr/>
        </p:nvSpPr>
        <p:spPr>
          <a:xfrm>
            <a:off x="3469466" y="3828197"/>
            <a:ext cx="363563" cy="311657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24" name="Google Shape;13824;p71"/>
          <p:cNvSpPr/>
          <p:nvPr/>
        </p:nvSpPr>
        <p:spPr>
          <a:xfrm>
            <a:off x="5314611" y="3818560"/>
            <a:ext cx="324188" cy="324538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825" name="Google Shape;13825;p71"/>
          <p:cNvGrpSpPr/>
          <p:nvPr/>
        </p:nvGrpSpPr>
        <p:grpSpPr>
          <a:xfrm>
            <a:off x="5811827" y="3806451"/>
            <a:ext cx="283743" cy="308444"/>
            <a:chOff x="5964227" y="3858701"/>
            <a:chExt cx="283743" cy="308444"/>
          </a:xfrm>
        </p:grpSpPr>
        <p:sp>
          <p:nvSpPr>
            <p:cNvPr id="13826" name="Google Shape;13826;p71"/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7" name="Google Shape;13827;p71"/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8" name="Google Shape;13828;p71"/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9" name="Google Shape;13829;p71"/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30" name="Google Shape;13830;p71"/>
          <p:cNvGrpSpPr/>
          <p:nvPr/>
        </p:nvGrpSpPr>
        <p:grpSpPr>
          <a:xfrm>
            <a:off x="6243508" y="3873073"/>
            <a:ext cx="320372" cy="213602"/>
            <a:chOff x="6395908" y="3873073"/>
            <a:chExt cx="320372" cy="213602"/>
          </a:xfrm>
        </p:grpSpPr>
        <p:sp>
          <p:nvSpPr>
            <p:cNvPr id="13831" name="Google Shape;13831;p71"/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2" name="Google Shape;13832;p71"/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3" name="Google Shape;13833;p71"/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4" name="Google Shape;13834;p71"/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5" name="Google Shape;13835;p71"/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6" name="Google Shape;13836;p71"/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7" name="Google Shape;13837;p71"/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8" name="Google Shape;13838;p71"/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9" name="Google Shape;13839;p71"/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0" name="Google Shape;13840;p71"/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41" name="Google Shape;13841;p71"/>
          <p:cNvGrpSpPr/>
          <p:nvPr/>
        </p:nvGrpSpPr>
        <p:grpSpPr>
          <a:xfrm>
            <a:off x="7262890" y="3802816"/>
            <a:ext cx="357138" cy="352018"/>
            <a:chOff x="7415290" y="3802816"/>
            <a:chExt cx="357138" cy="352018"/>
          </a:xfrm>
        </p:grpSpPr>
        <p:sp>
          <p:nvSpPr>
            <p:cNvPr id="13842" name="Google Shape;13842;p71"/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3" name="Google Shape;13843;p71"/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4" name="Google Shape;13844;p71"/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5" name="Google Shape;13845;p71"/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6" name="Google Shape;13846;p71"/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7" name="Google Shape;13847;p71"/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8" name="Google Shape;13848;p71"/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9" name="Google Shape;13849;p71"/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50" name="Google Shape;13850;p71"/>
          <p:cNvGrpSpPr/>
          <p:nvPr/>
        </p:nvGrpSpPr>
        <p:grpSpPr>
          <a:xfrm>
            <a:off x="6737312" y="3833413"/>
            <a:ext cx="355230" cy="293401"/>
            <a:chOff x="6889712" y="3833413"/>
            <a:chExt cx="355230" cy="293401"/>
          </a:xfrm>
        </p:grpSpPr>
        <p:sp>
          <p:nvSpPr>
            <p:cNvPr id="13851" name="Google Shape;13851;p71"/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2" name="Google Shape;13852;p71"/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3" name="Google Shape;13853;p71"/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4" name="Google Shape;13854;p71"/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5" name="Google Shape;13855;p71"/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56" name="Google Shape;13856;p71"/>
          <p:cNvGrpSpPr/>
          <p:nvPr/>
        </p:nvGrpSpPr>
        <p:grpSpPr>
          <a:xfrm>
            <a:off x="7707152" y="3835870"/>
            <a:ext cx="282318" cy="337168"/>
            <a:chOff x="1635875" y="237775"/>
            <a:chExt cx="4370250" cy="5219325"/>
          </a:xfrm>
        </p:grpSpPr>
        <p:sp>
          <p:nvSpPr>
            <p:cNvPr id="13857" name="Google Shape;13857;p71"/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8" name="Google Shape;13858;p71"/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59" name="Google Shape;13859;p71"/>
          <p:cNvGrpSpPr/>
          <p:nvPr/>
        </p:nvGrpSpPr>
        <p:grpSpPr>
          <a:xfrm>
            <a:off x="3103963" y="3361140"/>
            <a:ext cx="297886" cy="337578"/>
            <a:chOff x="3103963" y="3361140"/>
            <a:chExt cx="297886" cy="337578"/>
          </a:xfrm>
        </p:grpSpPr>
        <p:sp>
          <p:nvSpPr>
            <p:cNvPr id="13860" name="Google Shape;13860;p71"/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1" name="Google Shape;13861;p71"/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2" name="Google Shape;13862;p71"/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3" name="Google Shape;13863;p71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4" name="Google Shape;13864;p71"/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5" name="Google Shape;13865;p71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6" name="Google Shape;13866;p71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7" name="Google Shape;13867;p71"/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8" name="Google Shape;13868;p71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9" name="Google Shape;13869;p71"/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0" name="Google Shape;13870;p71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1" name="Google Shape;13871;p71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2" name="Google Shape;13872;p71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3" name="Google Shape;13873;p71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4" name="Google Shape;13874;p71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5" name="Google Shape;13875;p71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6" name="Google Shape;13876;p71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7" name="Google Shape;13877;p71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8" name="Google Shape;13878;p71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9" name="Google Shape;13879;p71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0" name="Google Shape;13880;p71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1" name="Google Shape;13881;p71"/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2" name="Google Shape;13882;p71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3" name="Google Shape;13883;p71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84" name="Google Shape;13884;p71"/>
          <p:cNvGrpSpPr/>
          <p:nvPr/>
        </p:nvGrpSpPr>
        <p:grpSpPr>
          <a:xfrm>
            <a:off x="2667821" y="3361108"/>
            <a:ext cx="273046" cy="337801"/>
            <a:chOff x="2667821" y="3361108"/>
            <a:chExt cx="273046" cy="337801"/>
          </a:xfrm>
        </p:grpSpPr>
        <p:sp>
          <p:nvSpPr>
            <p:cNvPr id="13885" name="Google Shape;13885;p71"/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6" name="Google Shape;13886;p71"/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7" name="Google Shape;13887;p71"/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8" name="Google Shape;13888;p71"/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9" name="Google Shape;13889;p71"/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0" name="Google Shape;13890;p71"/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1" name="Google Shape;13891;p71"/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2" name="Google Shape;13892;p71"/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3" name="Google Shape;13893;p71"/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4" name="Google Shape;13894;p71"/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5" name="Google Shape;13895;p71"/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6" name="Google Shape;13896;p71"/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7" name="Google Shape;13897;p71"/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8" name="Google Shape;13898;p71"/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9" name="Google Shape;13899;p71"/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0" name="Google Shape;13900;p71"/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1" name="Google Shape;13901;p71"/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2" name="Google Shape;13902;p71"/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3" name="Google Shape;13903;p71"/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04" name="Google Shape;13904;p71"/>
          <p:cNvGrpSpPr/>
          <p:nvPr/>
        </p:nvGrpSpPr>
        <p:grpSpPr>
          <a:xfrm>
            <a:off x="2212469" y="3360313"/>
            <a:ext cx="282715" cy="338660"/>
            <a:chOff x="2212469" y="3360313"/>
            <a:chExt cx="282715" cy="338660"/>
          </a:xfrm>
        </p:grpSpPr>
        <p:sp>
          <p:nvSpPr>
            <p:cNvPr id="13905" name="Google Shape;13905;p71"/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6" name="Google Shape;13906;p71"/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7" name="Google Shape;13907;p71"/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08" name="Google Shape;13908;p71"/>
          <p:cNvGrpSpPr/>
          <p:nvPr/>
        </p:nvGrpSpPr>
        <p:grpSpPr>
          <a:xfrm>
            <a:off x="1768821" y="3361108"/>
            <a:ext cx="278739" cy="339073"/>
            <a:chOff x="1768821" y="3361108"/>
            <a:chExt cx="278739" cy="339073"/>
          </a:xfrm>
        </p:grpSpPr>
        <p:sp>
          <p:nvSpPr>
            <p:cNvPr id="13909" name="Google Shape;13909;p71"/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0" name="Google Shape;13910;p71"/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1" name="Google Shape;13911;p71"/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2" name="Google Shape;13912;p71"/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3" name="Google Shape;13913;p71"/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4" name="Google Shape;13914;p71"/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5" name="Google Shape;13915;p71"/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6" name="Google Shape;13916;p71"/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7" name="Google Shape;13917;p71"/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8" name="Google Shape;13918;p71"/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9" name="Google Shape;13919;p71"/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20" name="Google Shape;13920;p71"/>
          <p:cNvGrpSpPr/>
          <p:nvPr/>
        </p:nvGrpSpPr>
        <p:grpSpPr>
          <a:xfrm>
            <a:off x="5337883" y="3336873"/>
            <a:ext cx="307141" cy="376826"/>
            <a:chOff x="5337883" y="3336873"/>
            <a:chExt cx="307141" cy="376826"/>
          </a:xfrm>
        </p:grpSpPr>
        <p:sp>
          <p:nvSpPr>
            <p:cNvPr id="13921" name="Google Shape;13921;p71"/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2" name="Google Shape;13922;p71"/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23" name="Google Shape;13923;p71"/>
          <p:cNvGrpSpPr/>
          <p:nvPr/>
        </p:nvGrpSpPr>
        <p:grpSpPr>
          <a:xfrm>
            <a:off x="4883835" y="3337255"/>
            <a:ext cx="323425" cy="377557"/>
            <a:chOff x="4883835" y="3337255"/>
            <a:chExt cx="323425" cy="377557"/>
          </a:xfrm>
        </p:grpSpPr>
        <p:sp>
          <p:nvSpPr>
            <p:cNvPr id="13924" name="Google Shape;13924;p71"/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5" name="Google Shape;13925;p71"/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6" name="Google Shape;13926;p71"/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27" name="Google Shape;13927;p71"/>
          <p:cNvGrpSpPr/>
          <p:nvPr/>
        </p:nvGrpSpPr>
        <p:grpSpPr>
          <a:xfrm>
            <a:off x="6193310" y="3407289"/>
            <a:ext cx="352590" cy="237488"/>
            <a:chOff x="6193310" y="3407289"/>
            <a:chExt cx="352590" cy="237488"/>
          </a:xfrm>
        </p:grpSpPr>
        <p:sp>
          <p:nvSpPr>
            <p:cNvPr id="13928" name="Google Shape;13928;p71"/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9" name="Google Shape;13929;p71"/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0" name="Google Shape;13930;p71"/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1" name="Google Shape;13931;p71"/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2" name="Google Shape;13932;p71"/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33" name="Google Shape;13933;p71"/>
          <p:cNvGrpSpPr/>
          <p:nvPr/>
        </p:nvGrpSpPr>
        <p:grpSpPr>
          <a:xfrm>
            <a:off x="6637117" y="3397843"/>
            <a:ext cx="353735" cy="254504"/>
            <a:chOff x="6637117" y="3397843"/>
            <a:chExt cx="353735" cy="254504"/>
          </a:xfrm>
        </p:grpSpPr>
        <p:sp>
          <p:nvSpPr>
            <p:cNvPr id="13934" name="Google Shape;13934;p71"/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5" name="Google Shape;13935;p71"/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6" name="Google Shape;13936;p71"/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7" name="Google Shape;13937;p71"/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8" name="Google Shape;13938;p71"/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9" name="Google Shape;13939;p71"/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40" name="Google Shape;13940;p71"/>
          <p:cNvGrpSpPr/>
          <p:nvPr/>
        </p:nvGrpSpPr>
        <p:grpSpPr>
          <a:xfrm>
            <a:off x="7075994" y="3349531"/>
            <a:ext cx="360637" cy="352336"/>
            <a:chOff x="7075994" y="3349531"/>
            <a:chExt cx="360637" cy="352336"/>
          </a:xfrm>
        </p:grpSpPr>
        <p:sp>
          <p:nvSpPr>
            <p:cNvPr id="13941" name="Google Shape;13941;p71"/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2" name="Google Shape;13942;p71"/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3" name="Google Shape;13943;p71"/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4" name="Google Shape;13944;p71"/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5" name="Google Shape;13945;p71"/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6" name="Google Shape;13946;p71"/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7" name="Google Shape;13947;p71"/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48" name="Google Shape;13948;p71"/>
          <p:cNvGrpSpPr/>
          <p:nvPr/>
        </p:nvGrpSpPr>
        <p:grpSpPr>
          <a:xfrm>
            <a:off x="7651983" y="3349181"/>
            <a:ext cx="107183" cy="352399"/>
            <a:chOff x="7651983" y="3349181"/>
            <a:chExt cx="107183" cy="352399"/>
          </a:xfrm>
        </p:grpSpPr>
        <p:sp>
          <p:nvSpPr>
            <p:cNvPr id="13949" name="Google Shape;13949;p71"/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0" name="Google Shape;13950;p71"/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51" name="Google Shape;13951;p71"/>
          <p:cNvGrpSpPr/>
          <p:nvPr/>
        </p:nvGrpSpPr>
        <p:grpSpPr>
          <a:xfrm>
            <a:off x="7973468" y="3382322"/>
            <a:ext cx="352590" cy="287072"/>
            <a:chOff x="7973468" y="3382322"/>
            <a:chExt cx="352590" cy="287072"/>
          </a:xfrm>
        </p:grpSpPr>
        <p:sp>
          <p:nvSpPr>
            <p:cNvPr id="13952" name="Google Shape;13952;p71"/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3" name="Google Shape;13953;p71"/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4" name="Google Shape;13954;p71"/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5" name="Google Shape;13955;p71"/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6" name="Google Shape;13956;p71"/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7" name="Google Shape;13957;p71"/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8" name="Google Shape;13958;p71"/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9" name="Google Shape;13959;p71"/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0" name="Google Shape;13960;p71"/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1" name="Google Shape;13961;p71"/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2" name="Google Shape;13962;p71"/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3" name="Google Shape;13963;p71"/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39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68" name="Google Shape;13968;p72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Nature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969" name="Google Shape;13969;p72"/>
          <p:cNvGrpSpPr/>
          <p:nvPr/>
        </p:nvGrpSpPr>
        <p:grpSpPr>
          <a:xfrm>
            <a:off x="849677" y="1500658"/>
            <a:ext cx="347872" cy="347488"/>
            <a:chOff x="849677" y="1500658"/>
            <a:chExt cx="347872" cy="347488"/>
          </a:xfrm>
        </p:grpSpPr>
        <p:sp>
          <p:nvSpPr>
            <p:cNvPr id="13970" name="Google Shape;13970;p72"/>
            <p:cNvSpPr/>
            <p:nvPr/>
          </p:nvSpPr>
          <p:spPr>
            <a:xfrm>
              <a:off x="84967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10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60" y="2715"/>
                    <a:pt x="1441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84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75" y="310"/>
                    <a:pt x="10549" y="1084"/>
                    <a:pt x="10549" y="2024"/>
                  </a:cubicBezTo>
                  <a:cubicBezTo>
                    <a:pt x="10549" y="2584"/>
                    <a:pt x="10275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3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23" y="989"/>
                  </a:cubicBezTo>
                  <a:cubicBezTo>
                    <a:pt x="9002" y="989"/>
                    <a:pt x="9204" y="1036"/>
                    <a:pt x="9347" y="1143"/>
                  </a:cubicBezTo>
                  <a:cubicBezTo>
                    <a:pt x="9369" y="1154"/>
                    <a:pt x="9394" y="1160"/>
                    <a:pt x="9421" y="1160"/>
                  </a:cubicBezTo>
                  <a:cubicBezTo>
                    <a:pt x="9479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3" y="858"/>
                  </a:cubicBezTo>
                  <a:cubicBezTo>
                    <a:pt x="9299" y="739"/>
                    <a:pt x="9061" y="667"/>
                    <a:pt x="8823" y="667"/>
                  </a:cubicBezTo>
                  <a:cubicBezTo>
                    <a:pt x="8287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16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05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60" y="10859"/>
                    <a:pt x="5430" y="10859"/>
                  </a:cubicBezTo>
                  <a:cubicBezTo>
                    <a:pt x="6799" y="10859"/>
                    <a:pt x="8061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23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54" y="0"/>
                    <a:pt x="8847" y="0"/>
                  </a:cubicBezTo>
                  <a:cubicBezTo>
                    <a:pt x="8025" y="0"/>
                    <a:pt x="7275" y="489"/>
                    <a:pt x="6966" y="1251"/>
                  </a:cubicBezTo>
                  <a:cubicBezTo>
                    <a:pt x="6477" y="1096"/>
                    <a:pt x="5965" y="1024"/>
                    <a:pt x="5430" y="1024"/>
                  </a:cubicBezTo>
                  <a:cubicBezTo>
                    <a:pt x="4894" y="1024"/>
                    <a:pt x="4394" y="1096"/>
                    <a:pt x="3894" y="1251"/>
                  </a:cubicBezTo>
                  <a:cubicBezTo>
                    <a:pt x="3584" y="500"/>
                    <a:pt x="2846" y="0"/>
                    <a:pt x="2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1" name="Google Shape;13971;p72"/>
            <p:cNvSpPr/>
            <p:nvPr/>
          </p:nvSpPr>
          <p:spPr>
            <a:xfrm>
              <a:off x="936557" y="1663346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45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50" y="334"/>
                    <a:pt x="833" y="250"/>
                    <a:pt x="833" y="167"/>
                  </a:cubicBezTo>
                  <a:cubicBezTo>
                    <a:pt x="833" y="72"/>
                    <a:pt x="750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2" name="Google Shape;13972;p72"/>
            <p:cNvSpPr/>
            <p:nvPr/>
          </p:nvSpPr>
          <p:spPr>
            <a:xfrm>
              <a:off x="106682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25" y="596"/>
                    <a:pt x="1025" y="691"/>
                  </a:cubicBezTo>
                  <a:lnTo>
                    <a:pt x="1025" y="846"/>
                  </a:lnTo>
                  <a:cubicBezTo>
                    <a:pt x="1025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3" name="Google Shape;13973;p72"/>
            <p:cNvSpPr/>
            <p:nvPr/>
          </p:nvSpPr>
          <p:spPr>
            <a:xfrm>
              <a:off x="893101" y="1636178"/>
              <a:ext cx="110144" cy="116352"/>
            </a:xfrm>
            <a:custGeom>
              <a:avLst/>
              <a:gdLst/>
              <a:ahLst/>
              <a:cxnLst/>
              <a:rect l="l" t="t" r="r" b="b"/>
              <a:pathLst>
                <a:path w="3442" h="3636" extrusionOk="0">
                  <a:moveTo>
                    <a:pt x="1926" y="1"/>
                  </a:moveTo>
                  <a:cubicBezTo>
                    <a:pt x="1743" y="1"/>
                    <a:pt x="1556" y="34"/>
                    <a:pt x="1370" y="99"/>
                  </a:cubicBezTo>
                  <a:cubicBezTo>
                    <a:pt x="941" y="254"/>
                    <a:pt x="560" y="576"/>
                    <a:pt x="310" y="992"/>
                  </a:cubicBezTo>
                  <a:cubicBezTo>
                    <a:pt x="84" y="1373"/>
                    <a:pt x="1" y="1802"/>
                    <a:pt x="48" y="2219"/>
                  </a:cubicBezTo>
                  <a:cubicBezTo>
                    <a:pt x="60" y="2302"/>
                    <a:pt x="132" y="2361"/>
                    <a:pt x="227" y="2361"/>
                  </a:cubicBezTo>
                  <a:cubicBezTo>
                    <a:pt x="310" y="2350"/>
                    <a:pt x="370" y="2278"/>
                    <a:pt x="370" y="2183"/>
                  </a:cubicBezTo>
                  <a:cubicBezTo>
                    <a:pt x="346" y="1850"/>
                    <a:pt x="417" y="1469"/>
                    <a:pt x="608" y="1159"/>
                  </a:cubicBezTo>
                  <a:cubicBezTo>
                    <a:pt x="822" y="802"/>
                    <a:pt x="1132" y="540"/>
                    <a:pt x="1489" y="397"/>
                  </a:cubicBezTo>
                  <a:cubicBezTo>
                    <a:pt x="1635" y="348"/>
                    <a:pt x="1782" y="323"/>
                    <a:pt x="1922" y="323"/>
                  </a:cubicBezTo>
                  <a:cubicBezTo>
                    <a:pt x="2125" y="323"/>
                    <a:pt x="2316" y="375"/>
                    <a:pt x="2477" y="480"/>
                  </a:cubicBezTo>
                  <a:cubicBezTo>
                    <a:pt x="2775" y="635"/>
                    <a:pt x="2977" y="933"/>
                    <a:pt x="3049" y="1314"/>
                  </a:cubicBezTo>
                  <a:cubicBezTo>
                    <a:pt x="3120" y="1683"/>
                    <a:pt x="3037" y="2100"/>
                    <a:pt x="2822" y="2457"/>
                  </a:cubicBezTo>
                  <a:cubicBezTo>
                    <a:pt x="2511" y="2985"/>
                    <a:pt x="1984" y="3293"/>
                    <a:pt x="1482" y="3293"/>
                  </a:cubicBezTo>
                  <a:cubicBezTo>
                    <a:pt x="1294" y="3293"/>
                    <a:pt x="1110" y="3250"/>
                    <a:pt x="941" y="3159"/>
                  </a:cubicBezTo>
                  <a:cubicBezTo>
                    <a:pt x="787" y="3064"/>
                    <a:pt x="667" y="2957"/>
                    <a:pt x="584" y="2814"/>
                  </a:cubicBezTo>
                  <a:cubicBezTo>
                    <a:pt x="553" y="2768"/>
                    <a:pt x="498" y="2742"/>
                    <a:pt x="443" y="2742"/>
                  </a:cubicBezTo>
                  <a:cubicBezTo>
                    <a:pt x="413" y="2742"/>
                    <a:pt x="383" y="2749"/>
                    <a:pt x="358" y="2766"/>
                  </a:cubicBezTo>
                  <a:cubicBezTo>
                    <a:pt x="286" y="2814"/>
                    <a:pt x="263" y="2921"/>
                    <a:pt x="310" y="2993"/>
                  </a:cubicBezTo>
                  <a:cubicBezTo>
                    <a:pt x="429" y="3171"/>
                    <a:pt x="596" y="3314"/>
                    <a:pt x="787" y="3433"/>
                  </a:cubicBezTo>
                  <a:cubicBezTo>
                    <a:pt x="1013" y="3576"/>
                    <a:pt x="1251" y="3635"/>
                    <a:pt x="1501" y="3635"/>
                  </a:cubicBezTo>
                  <a:cubicBezTo>
                    <a:pt x="2108" y="3635"/>
                    <a:pt x="2739" y="3254"/>
                    <a:pt x="3108" y="2635"/>
                  </a:cubicBezTo>
                  <a:cubicBezTo>
                    <a:pt x="3346" y="2195"/>
                    <a:pt x="3442" y="1695"/>
                    <a:pt x="3346" y="1254"/>
                  </a:cubicBezTo>
                  <a:cubicBezTo>
                    <a:pt x="3263" y="790"/>
                    <a:pt x="3001" y="421"/>
                    <a:pt x="2632" y="195"/>
                  </a:cubicBezTo>
                  <a:cubicBezTo>
                    <a:pt x="2418" y="64"/>
                    <a:pt x="2177" y="1"/>
                    <a:pt x="19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4" name="Google Shape;13974;p72"/>
            <p:cNvSpPr/>
            <p:nvPr/>
          </p:nvSpPr>
          <p:spPr>
            <a:xfrm>
              <a:off x="1043597" y="1636882"/>
              <a:ext cx="116608" cy="115264"/>
            </a:xfrm>
            <a:custGeom>
              <a:avLst/>
              <a:gdLst/>
              <a:ahLst/>
              <a:cxnLst/>
              <a:rect l="l" t="t" r="r" b="b"/>
              <a:pathLst>
                <a:path w="3644" h="3602" extrusionOk="0">
                  <a:moveTo>
                    <a:pt x="1513" y="292"/>
                  </a:moveTo>
                  <a:cubicBezTo>
                    <a:pt x="1668" y="292"/>
                    <a:pt x="1810" y="327"/>
                    <a:pt x="1965" y="363"/>
                  </a:cubicBezTo>
                  <a:cubicBezTo>
                    <a:pt x="2322" y="506"/>
                    <a:pt x="2632" y="768"/>
                    <a:pt x="2846" y="1125"/>
                  </a:cubicBezTo>
                  <a:cubicBezTo>
                    <a:pt x="3275" y="1887"/>
                    <a:pt x="3120" y="2780"/>
                    <a:pt x="2513" y="3125"/>
                  </a:cubicBezTo>
                  <a:cubicBezTo>
                    <a:pt x="2344" y="3225"/>
                    <a:pt x="2157" y="3271"/>
                    <a:pt x="1965" y="3271"/>
                  </a:cubicBezTo>
                  <a:cubicBezTo>
                    <a:pt x="1467" y="3271"/>
                    <a:pt x="938" y="2956"/>
                    <a:pt x="620" y="2423"/>
                  </a:cubicBezTo>
                  <a:cubicBezTo>
                    <a:pt x="417" y="2066"/>
                    <a:pt x="346" y="1649"/>
                    <a:pt x="405" y="1280"/>
                  </a:cubicBezTo>
                  <a:cubicBezTo>
                    <a:pt x="477" y="899"/>
                    <a:pt x="667" y="601"/>
                    <a:pt x="965" y="446"/>
                  </a:cubicBezTo>
                  <a:cubicBezTo>
                    <a:pt x="1132" y="339"/>
                    <a:pt x="1322" y="292"/>
                    <a:pt x="1513" y="292"/>
                  </a:cubicBezTo>
                  <a:close/>
                  <a:moveTo>
                    <a:pt x="1522" y="0"/>
                  </a:moveTo>
                  <a:cubicBezTo>
                    <a:pt x="1267" y="0"/>
                    <a:pt x="1022" y="66"/>
                    <a:pt x="798" y="184"/>
                  </a:cubicBezTo>
                  <a:cubicBezTo>
                    <a:pt x="429" y="411"/>
                    <a:pt x="179" y="780"/>
                    <a:pt x="84" y="1244"/>
                  </a:cubicBezTo>
                  <a:cubicBezTo>
                    <a:pt x="1" y="1697"/>
                    <a:pt x="108" y="2185"/>
                    <a:pt x="346" y="2601"/>
                  </a:cubicBezTo>
                  <a:cubicBezTo>
                    <a:pt x="703" y="3221"/>
                    <a:pt x="1334" y="3602"/>
                    <a:pt x="1953" y="3602"/>
                  </a:cubicBezTo>
                  <a:cubicBezTo>
                    <a:pt x="2203" y="3602"/>
                    <a:pt x="2441" y="3542"/>
                    <a:pt x="2668" y="3399"/>
                  </a:cubicBezTo>
                  <a:cubicBezTo>
                    <a:pt x="3442" y="2959"/>
                    <a:pt x="3644" y="1875"/>
                    <a:pt x="3120" y="994"/>
                  </a:cubicBezTo>
                  <a:cubicBezTo>
                    <a:pt x="2870" y="565"/>
                    <a:pt x="2501" y="244"/>
                    <a:pt x="2072" y="101"/>
                  </a:cubicBezTo>
                  <a:cubicBezTo>
                    <a:pt x="1886" y="32"/>
                    <a:pt x="1701" y="0"/>
                    <a:pt x="15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5" name="Google Shape;13975;p72"/>
            <p:cNvSpPr/>
            <p:nvPr/>
          </p:nvSpPr>
          <p:spPr>
            <a:xfrm>
              <a:off x="968173" y="1730002"/>
              <a:ext cx="110144" cy="96064"/>
            </a:xfrm>
            <a:custGeom>
              <a:avLst/>
              <a:gdLst/>
              <a:ahLst/>
              <a:cxnLst/>
              <a:rect l="l" t="t" r="r" b="b"/>
              <a:pathLst>
                <a:path w="3442" h="3002" extrusionOk="0">
                  <a:moveTo>
                    <a:pt x="1715" y="287"/>
                  </a:moveTo>
                  <a:cubicBezTo>
                    <a:pt x="2024" y="287"/>
                    <a:pt x="2405" y="430"/>
                    <a:pt x="2405" y="644"/>
                  </a:cubicBezTo>
                  <a:cubicBezTo>
                    <a:pt x="2405" y="823"/>
                    <a:pt x="2108" y="1168"/>
                    <a:pt x="1715" y="1168"/>
                  </a:cubicBezTo>
                  <a:cubicBezTo>
                    <a:pt x="1334" y="1168"/>
                    <a:pt x="1036" y="823"/>
                    <a:pt x="1036" y="644"/>
                  </a:cubicBezTo>
                  <a:cubicBezTo>
                    <a:pt x="1036" y="430"/>
                    <a:pt x="1405" y="287"/>
                    <a:pt x="1715" y="287"/>
                  </a:cubicBezTo>
                  <a:close/>
                  <a:moveTo>
                    <a:pt x="1727" y="2025"/>
                  </a:moveTo>
                  <a:cubicBezTo>
                    <a:pt x="1834" y="2025"/>
                    <a:pt x="1929" y="2025"/>
                    <a:pt x="2024" y="2037"/>
                  </a:cubicBezTo>
                  <a:cubicBezTo>
                    <a:pt x="2185" y="2061"/>
                    <a:pt x="2328" y="2073"/>
                    <a:pt x="2456" y="2073"/>
                  </a:cubicBezTo>
                  <a:cubicBezTo>
                    <a:pt x="2584" y="2073"/>
                    <a:pt x="2697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51" y="2692"/>
                    <a:pt x="1727" y="2692"/>
                  </a:cubicBezTo>
                  <a:cubicBezTo>
                    <a:pt x="1215" y="2692"/>
                    <a:pt x="774" y="2418"/>
                    <a:pt x="655" y="2037"/>
                  </a:cubicBezTo>
                  <a:lnTo>
                    <a:pt x="655" y="2037"/>
                  </a:lnTo>
                  <a:cubicBezTo>
                    <a:pt x="762" y="2061"/>
                    <a:pt x="878" y="2073"/>
                    <a:pt x="1006" y="2073"/>
                  </a:cubicBezTo>
                  <a:cubicBezTo>
                    <a:pt x="1134" y="2073"/>
                    <a:pt x="1274" y="2061"/>
                    <a:pt x="1429" y="2037"/>
                  </a:cubicBezTo>
                  <a:cubicBezTo>
                    <a:pt x="1536" y="2025"/>
                    <a:pt x="1631" y="2025"/>
                    <a:pt x="1727" y="2025"/>
                  </a:cubicBezTo>
                  <a:close/>
                  <a:moveTo>
                    <a:pt x="1715" y="1"/>
                  </a:moveTo>
                  <a:cubicBezTo>
                    <a:pt x="1143" y="1"/>
                    <a:pt x="703" y="299"/>
                    <a:pt x="703" y="668"/>
                  </a:cubicBezTo>
                  <a:cubicBezTo>
                    <a:pt x="703" y="858"/>
                    <a:pt x="822" y="1073"/>
                    <a:pt x="1000" y="1239"/>
                  </a:cubicBezTo>
                  <a:cubicBezTo>
                    <a:pt x="1167" y="1370"/>
                    <a:pt x="1346" y="1454"/>
                    <a:pt x="1548" y="1501"/>
                  </a:cubicBezTo>
                  <a:lnTo>
                    <a:pt x="1548" y="1739"/>
                  </a:lnTo>
                  <a:cubicBezTo>
                    <a:pt x="1489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4" y="1783"/>
                    <a:pt x="510" y="1731"/>
                    <a:pt x="405" y="1608"/>
                  </a:cubicBezTo>
                  <a:cubicBezTo>
                    <a:pt x="298" y="1501"/>
                    <a:pt x="334" y="1382"/>
                    <a:pt x="334" y="1370"/>
                  </a:cubicBezTo>
                  <a:cubicBezTo>
                    <a:pt x="346" y="1275"/>
                    <a:pt x="286" y="1204"/>
                    <a:pt x="215" y="1180"/>
                  </a:cubicBezTo>
                  <a:cubicBezTo>
                    <a:pt x="200" y="1176"/>
                    <a:pt x="186" y="1174"/>
                    <a:pt x="173" y="1174"/>
                  </a:cubicBezTo>
                  <a:cubicBezTo>
                    <a:pt x="99" y="1174"/>
                    <a:pt x="42" y="1228"/>
                    <a:pt x="12" y="1299"/>
                  </a:cubicBezTo>
                  <a:cubicBezTo>
                    <a:pt x="0" y="1394"/>
                    <a:pt x="0" y="1620"/>
                    <a:pt x="167" y="1799"/>
                  </a:cubicBezTo>
                  <a:cubicBezTo>
                    <a:pt x="191" y="1835"/>
                    <a:pt x="238" y="1858"/>
                    <a:pt x="274" y="1894"/>
                  </a:cubicBezTo>
                  <a:cubicBezTo>
                    <a:pt x="310" y="2513"/>
                    <a:pt x="941" y="3001"/>
                    <a:pt x="1703" y="3001"/>
                  </a:cubicBezTo>
                  <a:cubicBezTo>
                    <a:pt x="2453" y="3001"/>
                    <a:pt x="3084" y="2513"/>
                    <a:pt x="3132" y="1894"/>
                  </a:cubicBezTo>
                  <a:cubicBezTo>
                    <a:pt x="3167" y="1858"/>
                    <a:pt x="3203" y="1835"/>
                    <a:pt x="3227" y="1799"/>
                  </a:cubicBezTo>
                  <a:cubicBezTo>
                    <a:pt x="3429" y="1620"/>
                    <a:pt x="3441" y="1406"/>
                    <a:pt x="3417" y="1299"/>
                  </a:cubicBezTo>
                  <a:cubicBezTo>
                    <a:pt x="3398" y="1223"/>
                    <a:pt x="3341" y="1169"/>
                    <a:pt x="3270" y="1169"/>
                  </a:cubicBezTo>
                  <a:cubicBezTo>
                    <a:pt x="3253" y="1169"/>
                    <a:pt x="3234" y="1173"/>
                    <a:pt x="3215" y="1180"/>
                  </a:cubicBezTo>
                  <a:cubicBezTo>
                    <a:pt x="3132" y="1192"/>
                    <a:pt x="3072" y="1275"/>
                    <a:pt x="3096" y="1370"/>
                  </a:cubicBezTo>
                  <a:cubicBezTo>
                    <a:pt x="3096" y="1370"/>
                    <a:pt x="3108" y="1501"/>
                    <a:pt x="3024" y="1608"/>
                  </a:cubicBezTo>
                  <a:cubicBezTo>
                    <a:pt x="2908" y="1725"/>
                    <a:pt x="2690" y="1781"/>
                    <a:pt x="2385" y="1781"/>
                  </a:cubicBezTo>
                  <a:cubicBezTo>
                    <a:pt x="2286" y="1781"/>
                    <a:pt x="2177" y="1775"/>
                    <a:pt x="2060" y="1763"/>
                  </a:cubicBezTo>
                  <a:cubicBezTo>
                    <a:pt x="2000" y="1739"/>
                    <a:pt x="1941" y="1739"/>
                    <a:pt x="1881" y="1739"/>
                  </a:cubicBezTo>
                  <a:lnTo>
                    <a:pt x="1881" y="1501"/>
                  </a:lnTo>
                  <a:cubicBezTo>
                    <a:pt x="2072" y="1477"/>
                    <a:pt x="2262" y="1382"/>
                    <a:pt x="2429" y="1239"/>
                  </a:cubicBezTo>
                  <a:cubicBezTo>
                    <a:pt x="2620" y="1073"/>
                    <a:pt x="2727" y="858"/>
                    <a:pt x="2727" y="668"/>
                  </a:cubicBezTo>
                  <a:cubicBezTo>
                    <a:pt x="2727" y="299"/>
                    <a:pt x="2274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76" name="Google Shape;13976;p72"/>
          <p:cNvGrpSpPr/>
          <p:nvPr/>
        </p:nvGrpSpPr>
        <p:grpSpPr>
          <a:xfrm>
            <a:off x="1415853" y="1500658"/>
            <a:ext cx="315872" cy="347488"/>
            <a:chOff x="1415853" y="1500658"/>
            <a:chExt cx="315872" cy="347488"/>
          </a:xfrm>
        </p:grpSpPr>
        <p:sp>
          <p:nvSpPr>
            <p:cNvPr id="13977" name="Google Shape;13977;p72"/>
            <p:cNvSpPr/>
            <p:nvPr/>
          </p:nvSpPr>
          <p:spPr>
            <a:xfrm>
              <a:off x="1415853" y="1500658"/>
              <a:ext cx="315872" cy="347488"/>
            </a:xfrm>
            <a:custGeom>
              <a:avLst/>
              <a:gdLst/>
              <a:ahLst/>
              <a:cxnLst/>
              <a:rect l="l" t="t" r="r" b="b"/>
              <a:pathLst>
                <a:path w="9871" h="10859" extrusionOk="0">
                  <a:moveTo>
                    <a:pt x="4894" y="322"/>
                  </a:moveTo>
                  <a:cubicBezTo>
                    <a:pt x="5739" y="322"/>
                    <a:pt x="6465" y="786"/>
                    <a:pt x="6834" y="1465"/>
                  </a:cubicBezTo>
                  <a:cubicBezTo>
                    <a:pt x="6775" y="1429"/>
                    <a:pt x="6727" y="1393"/>
                    <a:pt x="6668" y="1370"/>
                  </a:cubicBezTo>
                  <a:cubicBezTo>
                    <a:pt x="6643" y="1353"/>
                    <a:pt x="6614" y="1345"/>
                    <a:pt x="6586" y="1345"/>
                  </a:cubicBezTo>
                  <a:cubicBezTo>
                    <a:pt x="6532" y="1345"/>
                    <a:pt x="6481" y="1374"/>
                    <a:pt x="6465" y="1429"/>
                  </a:cubicBezTo>
                  <a:cubicBezTo>
                    <a:pt x="6418" y="1501"/>
                    <a:pt x="6441" y="1608"/>
                    <a:pt x="6525" y="1632"/>
                  </a:cubicBezTo>
                  <a:cubicBezTo>
                    <a:pt x="6882" y="1822"/>
                    <a:pt x="7096" y="2179"/>
                    <a:pt x="7120" y="2584"/>
                  </a:cubicBezTo>
                  <a:cubicBezTo>
                    <a:pt x="7084" y="3787"/>
                    <a:pt x="6108" y="4763"/>
                    <a:pt x="4894" y="4763"/>
                  </a:cubicBezTo>
                  <a:cubicBezTo>
                    <a:pt x="3727" y="4763"/>
                    <a:pt x="2739" y="3822"/>
                    <a:pt x="2703" y="2632"/>
                  </a:cubicBezTo>
                  <a:cubicBezTo>
                    <a:pt x="2727" y="2048"/>
                    <a:pt x="3215" y="1584"/>
                    <a:pt x="3810" y="1584"/>
                  </a:cubicBezTo>
                  <a:cubicBezTo>
                    <a:pt x="4132" y="1584"/>
                    <a:pt x="4441" y="1715"/>
                    <a:pt x="4644" y="1965"/>
                  </a:cubicBezTo>
                  <a:cubicBezTo>
                    <a:pt x="4703" y="2036"/>
                    <a:pt x="4798" y="2060"/>
                    <a:pt x="4882" y="2060"/>
                  </a:cubicBezTo>
                  <a:cubicBezTo>
                    <a:pt x="4989" y="2060"/>
                    <a:pt x="5084" y="2013"/>
                    <a:pt x="5144" y="1929"/>
                  </a:cubicBezTo>
                  <a:cubicBezTo>
                    <a:pt x="5334" y="1679"/>
                    <a:pt x="5632" y="1524"/>
                    <a:pt x="5941" y="1501"/>
                  </a:cubicBezTo>
                  <a:cubicBezTo>
                    <a:pt x="6037" y="1501"/>
                    <a:pt x="6096" y="1429"/>
                    <a:pt x="6096" y="1334"/>
                  </a:cubicBezTo>
                  <a:cubicBezTo>
                    <a:pt x="6096" y="1251"/>
                    <a:pt x="6013" y="1191"/>
                    <a:pt x="5929" y="1191"/>
                  </a:cubicBezTo>
                  <a:cubicBezTo>
                    <a:pt x="5525" y="1215"/>
                    <a:pt x="5132" y="1405"/>
                    <a:pt x="4882" y="1739"/>
                  </a:cubicBezTo>
                  <a:cubicBezTo>
                    <a:pt x="4882" y="1739"/>
                    <a:pt x="4870" y="1739"/>
                    <a:pt x="4870" y="1751"/>
                  </a:cubicBezTo>
                  <a:cubicBezTo>
                    <a:pt x="4596" y="1453"/>
                    <a:pt x="4215" y="1274"/>
                    <a:pt x="3798" y="1274"/>
                  </a:cubicBezTo>
                  <a:cubicBezTo>
                    <a:pt x="3453" y="1274"/>
                    <a:pt x="3143" y="1393"/>
                    <a:pt x="2893" y="1608"/>
                  </a:cubicBezTo>
                  <a:cubicBezTo>
                    <a:pt x="3250" y="846"/>
                    <a:pt x="4024" y="322"/>
                    <a:pt x="4894" y="322"/>
                  </a:cubicBezTo>
                  <a:close/>
                  <a:moveTo>
                    <a:pt x="2310" y="4430"/>
                  </a:moveTo>
                  <a:lnTo>
                    <a:pt x="2310" y="4430"/>
                  </a:lnTo>
                  <a:cubicBezTo>
                    <a:pt x="1726" y="5334"/>
                    <a:pt x="1369" y="6489"/>
                    <a:pt x="1357" y="7537"/>
                  </a:cubicBezTo>
                  <a:cubicBezTo>
                    <a:pt x="1146" y="7654"/>
                    <a:pt x="878" y="7684"/>
                    <a:pt x="652" y="7684"/>
                  </a:cubicBezTo>
                  <a:cubicBezTo>
                    <a:pt x="534" y="7684"/>
                    <a:pt x="427" y="7676"/>
                    <a:pt x="345" y="7668"/>
                  </a:cubicBezTo>
                  <a:cubicBezTo>
                    <a:pt x="703" y="6227"/>
                    <a:pt x="1357" y="5334"/>
                    <a:pt x="1857" y="4834"/>
                  </a:cubicBezTo>
                  <a:cubicBezTo>
                    <a:pt x="2024" y="4668"/>
                    <a:pt x="2179" y="4537"/>
                    <a:pt x="2310" y="4430"/>
                  </a:cubicBezTo>
                  <a:close/>
                  <a:moveTo>
                    <a:pt x="7501" y="4430"/>
                  </a:moveTo>
                  <a:cubicBezTo>
                    <a:pt x="7644" y="4537"/>
                    <a:pt x="7799" y="4668"/>
                    <a:pt x="7953" y="4834"/>
                  </a:cubicBezTo>
                  <a:cubicBezTo>
                    <a:pt x="8454" y="5334"/>
                    <a:pt x="9132" y="6251"/>
                    <a:pt x="9466" y="7680"/>
                  </a:cubicBezTo>
                  <a:cubicBezTo>
                    <a:pt x="9400" y="7687"/>
                    <a:pt x="9313" y="7693"/>
                    <a:pt x="9214" y="7693"/>
                  </a:cubicBezTo>
                  <a:cubicBezTo>
                    <a:pt x="8988" y="7693"/>
                    <a:pt x="8701" y="7661"/>
                    <a:pt x="8477" y="7537"/>
                  </a:cubicBezTo>
                  <a:cubicBezTo>
                    <a:pt x="8454" y="6466"/>
                    <a:pt x="8084" y="5323"/>
                    <a:pt x="7501" y="4430"/>
                  </a:cubicBezTo>
                  <a:close/>
                  <a:moveTo>
                    <a:pt x="3727" y="10192"/>
                  </a:moveTo>
                  <a:cubicBezTo>
                    <a:pt x="3965" y="10192"/>
                    <a:pt x="4155" y="10335"/>
                    <a:pt x="4215" y="10549"/>
                  </a:cubicBezTo>
                  <a:lnTo>
                    <a:pt x="2548" y="10549"/>
                  </a:lnTo>
                  <a:cubicBezTo>
                    <a:pt x="2619" y="10335"/>
                    <a:pt x="2822" y="10192"/>
                    <a:pt x="3036" y="10192"/>
                  </a:cubicBezTo>
                  <a:close/>
                  <a:moveTo>
                    <a:pt x="6930" y="4132"/>
                  </a:moveTo>
                  <a:cubicBezTo>
                    <a:pt x="7692" y="5049"/>
                    <a:pt x="8192" y="6406"/>
                    <a:pt x="8192" y="7644"/>
                  </a:cubicBezTo>
                  <a:cubicBezTo>
                    <a:pt x="8156" y="8513"/>
                    <a:pt x="7799" y="9359"/>
                    <a:pt x="7180" y="9966"/>
                  </a:cubicBezTo>
                  <a:cubicBezTo>
                    <a:pt x="7060" y="9906"/>
                    <a:pt x="6930" y="9859"/>
                    <a:pt x="6787" y="9859"/>
                  </a:cubicBezTo>
                  <a:lnTo>
                    <a:pt x="6108" y="9859"/>
                  </a:lnTo>
                  <a:cubicBezTo>
                    <a:pt x="5703" y="9859"/>
                    <a:pt x="5358" y="10156"/>
                    <a:pt x="5286" y="10549"/>
                  </a:cubicBezTo>
                  <a:lnTo>
                    <a:pt x="4560" y="10549"/>
                  </a:lnTo>
                  <a:cubicBezTo>
                    <a:pt x="4489" y="10156"/>
                    <a:pt x="4143" y="9859"/>
                    <a:pt x="3739" y="9859"/>
                  </a:cubicBezTo>
                  <a:lnTo>
                    <a:pt x="3048" y="9859"/>
                  </a:lnTo>
                  <a:cubicBezTo>
                    <a:pt x="2905" y="9859"/>
                    <a:pt x="2774" y="9894"/>
                    <a:pt x="2667" y="9966"/>
                  </a:cubicBezTo>
                  <a:cubicBezTo>
                    <a:pt x="2036" y="9359"/>
                    <a:pt x="1679" y="8525"/>
                    <a:pt x="1679" y="7644"/>
                  </a:cubicBezTo>
                  <a:cubicBezTo>
                    <a:pt x="1679" y="6406"/>
                    <a:pt x="2179" y="5061"/>
                    <a:pt x="2953" y="4132"/>
                  </a:cubicBezTo>
                  <a:cubicBezTo>
                    <a:pt x="2989" y="4180"/>
                    <a:pt x="3036" y="4239"/>
                    <a:pt x="3084" y="4275"/>
                  </a:cubicBezTo>
                  <a:cubicBezTo>
                    <a:pt x="2655" y="5049"/>
                    <a:pt x="2393" y="6049"/>
                    <a:pt x="2393" y="6954"/>
                  </a:cubicBezTo>
                  <a:cubicBezTo>
                    <a:pt x="2393" y="8442"/>
                    <a:pt x="3548" y="9668"/>
                    <a:pt x="4941" y="9668"/>
                  </a:cubicBezTo>
                  <a:cubicBezTo>
                    <a:pt x="6346" y="9668"/>
                    <a:pt x="7489" y="8442"/>
                    <a:pt x="7489" y="6954"/>
                  </a:cubicBezTo>
                  <a:cubicBezTo>
                    <a:pt x="7489" y="6525"/>
                    <a:pt x="7430" y="6096"/>
                    <a:pt x="7322" y="5644"/>
                  </a:cubicBezTo>
                  <a:cubicBezTo>
                    <a:pt x="7312" y="5569"/>
                    <a:pt x="7234" y="5523"/>
                    <a:pt x="7158" y="5523"/>
                  </a:cubicBezTo>
                  <a:cubicBezTo>
                    <a:pt x="7149" y="5523"/>
                    <a:pt x="7140" y="5524"/>
                    <a:pt x="7132" y="5525"/>
                  </a:cubicBezTo>
                  <a:cubicBezTo>
                    <a:pt x="7037" y="5549"/>
                    <a:pt x="7001" y="5632"/>
                    <a:pt x="7013" y="5727"/>
                  </a:cubicBezTo>
                  <a:cubicBezTo>
                    <a:pt x="7120" y="6144"/>
                    <a:pt x="7156" y="6561"/>
                    <a:pt x="7156" y="6954"/>
                  </a:cubicBezTo>
                  <a:cubicBezTo>
                    <a:pt x="7156" y="8287"/>
                    <a:pt x="6168" y="9359"/>
                    <a:pt x="4941" y="9359"/>
                  </a:cubicBezTo>
                  <a:cubicBezTo>
                    <a:pt x="3727" y="9359"/>
                    <a:pt x="2727" y="8287"/>
                    <a:pt x="2727" y="6954"/>
                  </a:cubicBezTo>
                  <a:cubicBezTo>
                    <a:pt x="2727" y="6120"/>
                    <a:pt x="2953" y="5215"/>
                    <a:pt x="3334" y="4501"/>
                  </a:cubicBezTo>
                  <a:cubicBezTo>
                    <a:pt x="3762" y="4858"/>
                    <a:pt x="4334" y="5084"/>
                    <a:pt x="4941" y="5084"/>
                  </a:cubicBezTo>
                  <a:cubicBezTo>
                    <a:pt x="5548" y="5084"/>
                    <a:pt x="6120" y="4858"/>
                    <a:pt x="6549" y="4501"/>
                  </a:cubicBezTo>
                  <a:cubicBezTo>
                    <a:pt x="6644" y="4668"/>
                    <a:pt x="6727" y="4846"/>
                    <a:pt x="6787" y="5037"/>
                  </a:cubicBezTo>
                  <a:cubicBezTo>
                    <a:pt x="6822" y="5096"/>
                    <a:pt x="6882" y="5144"/>
                    <a:pt x="6941" y="5144"/>
                  </a:cubicBezTo>
                  <a:cubicBezTo>
                    <a:pt x="6953" y="5144"/>
                    <a:pt x="6989" y="5144"/>
                    <a:pt x="7001" y="5132"/>
                  </a:cubicBezTo>
                  <a:cubicBezTo>
                    <a:pt x="7084" y="5096"/>
                    <a:pt x="7120" y="5013"/>
                    <a:pt x="7084" y="4918"/>
                  </a:cubicBezTo>
                  <a:cubicBezTo>
                    <a:pt x="7001" y="4691"/>
                    <a:pt x="6894" y="4477"/>
                    <a:pt x="6787" y="4275"/>
                  </a:cubicBezTo>
                  <a:cubicBezTo>
                    <a:pt x="6834" y="4239"/>
                    <a:pt x="6882" y="4180"/>
                    <a:pt x="6930" y="4132"/>
                  </a:cubicBezTo>
                  <a:close/>
                  <a:moveTo>
                    <a:pt x="6787" y="10192"/>
                  </a:moveTo>
                  <a:cubicBezTo>
                    <a:pt x="7025" y="10192"/>
                    <a:pt x="7227" y="10335"/>
                    <a:pt x="7287" y="10549"/>
                  </a:cubicBezTo>
                  <a:lnTo>
                    <a:pt x="5620" y="10549"/>
                  </a:lnTo>
                  <a:cubicBezTo>
                    <a:pt x="5691" y="10335"/>
                    <a:pt x="5882" y="10192"/>
                    <a:pt x="6108" y="10192"/>
                  </a:cubicBezTo>
                  <a:close/>
                  <a:moveTo>
                    <a:pt x="4929" y="0"/>
                  </a:moveTo>
                  <a:cubicBezTo>
                    <a:pt x="3524" y="0"/>
                    <a:pt x="2381" y="1143"/>
                    <a:pt x="2381" y="2536"/>
                  </a:cubicBezTo>
                  <a:cubicBezTo>
                    <a:pt x="2381" y="3001"/>
                    <a:pt x="2500" y="3429"/>
                    <a:pt x="2727" y="3810"/>
                  </a:cubicBezTo>
                  <a:cubicBezTo>
                    <a:pt x="2548" y="3894"/>
                    <a:pt x="2131" y="4132"/>
                    <a:pt x="1667" y="4596"/>
                  </a:cubicBezTo>
                  <a:cubicBezTo>
                    <a:pt x="1107" y="5156"/>
                    <a:pt x="369" y="6156"/>
                    <a:pt x="12" y="7775"/>
                  </a:cubicBezTo>
                  <a:cubicBezTo>
                    <a:pt x="0" y="7823"/>
                    <a:pt x="12" y="7870"/>
                    <a:pt x="36" y="7894"/>
                  </a:cubicBezTo>
                  <a:cubicBezTo>
                    <a:pt x="60" y="7930"/>
                    <a:pt x="95" y="7954"/>
                    <a:pt x="131" y="7978"/>
                  </a:cubicBezTo>
                  <a:cubicBezTo>
                    <a:pt x="155" y="7978"/>
                    <a:pt x="369" y="8013"/>
                    <a:pt x="655" y="8013"/>
                  </a:cubicBezTo>
                  <a:cubicBezTo>
                    <a:pt x="881" y="8013"/>
                    <a:pt x="1143" y="7990"/>
                    <a:pt x="1381" y="7894"/>
                  </a:cubicBezTo>
                  <a:cubicBezTo>
                    <a:pt x="1441" y="8752"/>
                    <a:pt x="1822" y="9561"/>
                    <a:pt x="2429" y="10156"/>
                  </a:cubicBezTo>
                  <a:cubicBezTo>
                    <a:pt x="2310" y="10311"/>
                    <a:pt x="2238" y="10490"/>
                    <a:pt x="2238" y="10692"/>
                  </a:cubicBezTo>
                  <a:cubicBezTo>
                    <a:pt x="2238" y="10787"/>
                    <a:pt x="2310" y="10859"/>
                    <a:pt x="2393" y="10859"/>
                  </a:cubicBezTo>
                  <a:lnTo>
                    <a:pt x="7501" y="10859"/>
                  </a:lnTo>
                  <a:cubicBezTo>
                    <a:pt x="7596" y="10859"/>
                    <a:pt x="7668" y="10787"/>
                    <a:pt x="7668" y="10692"/>
                  </a:cubicBezTo>
                  <a:cubicBezTo>
                    <a:pt x="7668" y="10490"/>
                    <a:pt x="7596" y="10311"/>
                    <a:pt x="7477" y="10156"/>
                  </a:cubicBezTo>
                  <a:cubicBezTo>
                    <a:pt x="8084" y="9549"/>
                    <a:pt x="8454" y="8752"/>
                    <a:pt x="8513" y="7894"/>
                  </a:cubicBezTo>
                  <a:cubicBezTo>
                    <a:pt x="8751" y="7990"/>
                    <a:pt x="9025" y="8013"/>
                    <a:pt x="9239" y="8013"/>
                  </a:cubicBezTo>
                  <a:cubicBezTo>
                    <a:pt x="9525" y="8013"/>
                    <a:pt x="9751" y="7978"/>
                    <a:pt x="9763" y="7978"/>
                  </a:cubicBezTo>
                  <a:cubicBezTo>
                    <a:pt x="9811" y="7954"/>
                    <a:pt x="9835" y="7942"/>
                    <a:pt x="9870" y="7894"/>
                  </a:cubicBezTo>
                  <a:cubicBezTo>
                    <a:pt x="9847" y="7859"/>
                    <a:pt x="9847" y="7811"/>
                    <a:pt x="9847" y="7775"/>
                  </a:cubicBezTo>
                  <a:cubicBezTo>
                    <a:pt x="9489" y="6156"/>
                    <a:pt x="8739" y="5156"/>
                    <a:pt x="8192" y="4596"/>
                  </a:cubicBezTo>
                  <a:cubicBezTo>
                    <a:pt x="7727" y="4132"/>
                    <a:pt x="7311" y="3894"/>
                    <a:pt x="7132" y="3810"/>
                  </a:cubicBezTo>
                  <a:cubicBezTo>
                    <a:pt x="7334" y="3429"/>
                    <a:pt x="7477" y="3001"/>
                    <a:pt x="7477" y="2536"/>
                  </a:cubicBezTo>
                  <a:cubicBezTo>
                    <a:pt x="7477" y="1143"/>
                    <a:pt x="6334" y="0"/>
                    <a:pt x="4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8" name="Google Shape;13978;p72"/>
            <p:cNvSpPr/>
            <p:nvPr/>
          </p:nvSpPr>
          <p:spPr>
            <a:xfrm>
              <a:off x="152404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24" y="322"/>
                  </a:moveTo>
                  <a:cubicBezTo>
                    <a:pt x="631" y="322"/>
                    <a:pt x="703" y="393"/>
                    <a:pt x="703" y="500"/>
                  </a:cubicBezTo>
                  <a:lnTo>
                    <a:pt x="703" y="667"/>
                  </a:lnTo>
                  <a:cubicBezTo>
                    <a:pt x="703" y="774"/>
                    <a:pt x="631" y="846"/>
                    <a:pt x="524" y="846"/>
                  </a:cubicBezTo>
                  <a:cubicBezTo>
                    <a:pt x="417" y="846"/>
                    <a:pt x="346" y="774"/>
                    <a:pt x="346" y="667"/>
                  </a:cubicBezTo>
                  <a:lnTo>
                    <a:pt x="346" y="500"/>
                  </a:lnTo>
                  <a:cubicBezTo>
                    <a:pt x="346" y="393"/>
                    <a:pt x="417" y="322"/>
                    <a:pt x="524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27" y="1167"/>
                    <a:pt x="512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1012" y="227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9" name="Google Shape;13979;p72"/>
            <p:cNvSpPr/>
            <p:nvPr/>
          </p:nvSpPr>
          <p:spPr>
            <a:xfrm>
              <a:off x="158996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00" y="322"/>
                  </a:moveTo>
                  <a:cubicBezTo>
                    <a:pt x="607" y="322"/>
                    <a:pt x="679" y="393"/>
                    <a:pt x="679" y="500"/>
                  </a:cubicBezTo>
                  <a:lnTo>
                    <a:pt x="679" y="667"/>
                  </a:lnTo>
                  <a:cubicBezTo>
                    <a:pt x="679" y="774"/>
                    <a:pt x="607" y="846"/>
                    <a:pt x="500" y="846"/>
                  </a:cubicBezTo>
                  <a:cubicBezTo>
                    <a:pt x="393" y="846"/>
                    <a:pt x="322" y="774"/>
                    <a:pt x="322" y="667"/>
                  </a:cubicBezTo>
                  <a:lnTo>
                    <a:pt x="322" y="500"/>
                  </a:lnTo>
                  <a:cubicBezTo>
                    <a:pt x="322" y="393"/>
                    <a:pt x="393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15" y="1167"/>
                    <a:pt x="500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988" y="227"/>
                    <a:pt x="774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0" name="Google Shape;13980;p72"/>
            <p:cNvSpPr/>
            <p:nvPr/>
          </p:nvSpPr>
          <p:spPr>
            <a:xfrm>
              <a:off x="1551085" y="1598386"/>
              <a:ext cx="43488" cy="42496"/>
            </a:xfrm>
            <a:custGeom>
              <a:avLst/>
              <a:gdLst/>
              <a:ahLst/>
              <a:cxnLst/>
              <a:rect l="l" t="t" r="r" b="b"/>
              <a:pathLst>
                <a:path w="1359" h="1328" extrusionOk="0">
                  <a:moveTo>
                    <a:pt x="691" y="352"/>
                  </a:moveTo>
                  <a:lnTo>
                    <a:pt x="977" y="542"/>
                  </a:lnTo>
                  <a:lnTo>
                    <a:pt x="691" y="911"/>
                  </a:lnTo>
                  <a:lnTo>
                    <a:pt x="406" y="542"/>
                  </a:lnTo>
                  <a:lnTo>
                    <a:pt x="691" y="352"/>
                  </a:lnTo>
                  <a:close/>
                  <a:moveTo>
                    <a:pt x="685" y="0"/>
                  </a:moveTo>
                  <a:cubicBezTo>
                    <a:pt x="656" y="0"/>
                    <a:pt x="626" y="6"/>
                    <a:pt x="596" y="18"/>
                  </a:cubicBezTo>
                  <a:lnTo>
                    <a:pt x="96" y="364"/>
                  </a:lnTo>
                  <a:cubicBezTo>
                    <a:pt x="60" y="399"/>
                    <a:pt x="37" y="423"/>
                    <a:pt x="25" y="471"/>
                  </a:cubicBezTo>
                  <a:cubicBezTo>
                    <a:pt x="1" y="518"/>
                    <a:pt x="25" y="554"/>
                    <a:pt x="48" y="590"/>
                  </a:cubicBezTo>
                  <a:lnTo>
                    <a:pt x="560" y="1268"/>
                  </a:lnTo>
                  <a:cubicBezTo>
                    <a:pt x="584" y="1316"/>
                    <a:pt x="632" y="1328"/>
                    <a:pt x="691" y="1328"/>
                  </a:cubicBezTo>
                  <a:cubicBezTo>
                    <a:pt x="739" y="1328"/>
                    <a:pt x="799" y="1304"/>
                    <a:pt x="822" y="1268"/>
                  </a:cubicBezTo>
                  <a:lnTo>
                    <a:pt x="1322" y="590"/>
                  </a:lnTo>
                  <a:cubicBezTo>
                    <a:pt x="1358" y="554"/>
                    <a:pt x="1358" y="518"/>
                    <a:pt x="1358" y="471"/>
                  </a:cubicBezTo>
                  <a:cubicBezTo>
                    <a:pt x="1358" y="423"/>
                    <a:pt x="1334" y="399"/>
                    <a:pt x="1287" y="364"/>
                  </a:cubicBezTo>
                  <a:lnTo>
                    <a:pt x="775" y="18"/>
                  </a:lnTo>
                  <a:cubicBezTo>
                    <a:pt x="745" y="6"/>
                    <a:pt x="715" y="0"/>
                    <a:pt x="6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81" name="Google Shape;13981;p72"/>
          <p:cNvGrpSpPr/>
          <p:nvPr/>
        </p:nvGrpSpPr>
        <p:grpSpPr>
          <a:xfrm>
            <a:off x="4697389" y="1500658"/>
            <a:ext cx="347520" cy="347104"/>
            <a:chOff x="4697389" y="1500658"/>
            <a:chExt cx="347520" cy="347104"/>
          </a:xfrm>
        </p:grpSpPr>
        <p:sp>
          <p:nvSpPr>
            <p:cNvPr id="13982" name="Google Shape;13982;p72"/>
            <p:cNvSpPr/>
            <p:nvPr/>
          </p:nvSpPr>
          <p:spPr>
            <a:xfrm>
              <a:off x="4697389" y="1500658"/>
              <a:ext cx="347520" cy="347104"/>
            </a:xfrm>
            <a:custGeom>
              <a:avLst/>
              <a:gdLst/>
              <a:ahLst/>
              <a:cxnLst/>
              <a:rect l="l" t="t" r="r" b="b"/>
              <a:pathLst>
                <a:path w="10860" h="10847" extrusionOk="0">
                  <a:moveTo>
                    <a:pt x="2082" y="1011"/>
                  </a:moveTo>
                  <a:cubicBezTo>
                    <a:pt x="2474" y="1011"/>
                    <a:pt x="2807" y="1244"/>
                    <a:pt x="2977" y="1608"/>
                  </a:cubicBezTo>
                  <a:cubicBezTo>
                    <a:pt x="2560" y="1810"/>
                    <a:pt x="2191" y="2084"/>
                    <a:pt x="1846" y="2405"/>
                  </a:cubicBezTo>
                  <a:cubicBezTo>
                    <a:pt x="1691" y="2560"/>
                    <a:pt x="1548" y="2703"/>
                    <a:pt x="1417" y="2858"/>
                  </a:cubicBezTo>
                  <a:cubicBezTo>
                    <a:pt x="1156" y="2656"/>
                    <a:pt x="1001" y="2358"/>
                    <a:pt x="1001" y="2036"/>
                  </a:cubicBezTo>
                  <a:cubicBezTo>
                    <a:pt x="1001" y="1465"/>
                    <a:pt x="1453" y="1012"/>
                    <a:pt x="2025" y="1012"/>
                  </a:cubicBezTo>
                  <a:cubicBezTo>
                    <a:pt x="2044" y="1011"/>
                    <a:pt x="2063" y="1011"/>
                    <a:pt x="2082" y="1011"/>
                  </a:cubicBezTo>
                  <a:close/>
                  <a:moveTo>
                    <a:pt x="2025" y="310"/>
                  </a:moveTo>
                  <a:cubicBezTo>
                    <a:pt x="2703" y="310"/>
                    <a:pt x="3322" y="715"/>
                    <a:pt x="3584" y="1322"/>
                  </a:cubicBezTo>
                  <a:cubicBezTo>
                    <a:pt x="3465" y="1370"/>
                    <a:pt x="3358" y="1405"/>
                    <a:pt x="3239" y="1453"/>
                  </a:cubicBezTo>
                  <a:cubicBezTo>
                    <a:pt x="3025" y="977"/>
                    <a:pt x="2549" y="667"/>
                    <a:pt x="2013" y="667"/>
                  </a:cubicBezTo>
                  <a:cubicBezTo>
                    <a:pt x="1263" y="667"/>
                    <a:pt x="655" y="1274"/>
                    <a:pt x="655" y="2024"/>
                  </a:cubicBezTo>
                  <a:cubicBezTo>
                    <a:pt x="655" y="2453"/>
                    <a:pt x="858" y="2834"/>
                    <a:pt x="1191" y="3096"/>
                  </a:cubicBezTo>
                  <a:cubicBezTo>
                    <a:pt x="1120" y="3191"/>
                    <a:pt x="1060" y="3287"/>
                    <a:pt x="977" y="3394"/>
                  </a:cubicBezTo>
                  <a:cubicBezTo>
                    <a:pt x="584" y="3072"/>
                    <a:pt x="310" y="2572"/>
                    <a:pt x="310" y="2024"/>
                  </a:cubicBezTo>
                  <a:cubicBezTo>
                    <a:pt x="310" y="1084"/>
                    <a:pt x="1084" y="310"/>
                    <a:pt x="2025" y="310"/>
                  </a:cubicBezTo>
                  <a:close/>
                  <a:moveTo>
                    <a:pt x="8823" y="310"/>
                  </a:moveTo>
                  <a:cubicBezTo>
                    <a:pt x="9764" y="310"/>
                    <a:pt x="10538" y="1084"/>
                    <a:pt x="10538" y="2024"/>
                  </a:cubicBezTo>
                  <a:cubicBezTo>
                    <a:pt x="10538" y="2572"/>
                    <a:pt x="10264" y="3072"/>
                    <a:pt x="9835" y="3406"/>
                  </a:cubicBezTo>
                  <a:cubicBezTo>
                    <a:pt x="9776" y="3298"/>
                    <a:pt x="9704" y="3191"/>
                    <a:pt x="9633" y="3108"/>
                  </a:cubicBezTo>
                  <a:cubicBezTo>
                    <a:pt x="9954" y="2858"/>
                    <a:pt x="10157" y="2453"/>
                    <a:pt x="10157" y="2036"/>
                  </a:cubicBezTo>
                  <a:cubicBezTo>
                    <a:pt x="10157" y="1858"/>
                    <a:pt x="10133" y="1679"/>
                    <a:pt x="10061" y="1513"/>
                  </a:cubicBezTo>
                  <a:cubicBezTo>
                    <a:pt x="10034" y="1458"/>
                    <a:pt x="9965" y="1417"/>
                    <a:pt x="9902" y="1417"/>
                  </a:cubicBezTo>
                  <a:cubicBezTo>
                    <a:pt x="9882" y="1417"/>
                    <a:pt x="9864" y="1421"/>
                    <a:pt x="9847" y="1429"/>
                  </a:cubicBezTo>
                  <a:cubicBezTo>
                    <a:pt x="9776" y="1453"/>
                    <a:pt x="9728" y="1560"/>
                    <a:pt x="9764" y="1632"/>
                  </a:cubicBezTo>
                  <a:cubicBezTo>
                    <a:pt x="9823" y="1763"/>
                    <a:pt x="9835" y="1905"/>
                    <a:pt x="9835" y="2036"/>
                  </a:cubicBezTo>
                  <a:cubicBezTo>
                    <a:pt x="9835" y="2358"/>
                    <a:pt x="9680" y="2656"/>
                    <a:pt x="9418" y="2858"/>
                  </a:cubicBezTo>
                  <a:cubicBezTo>
                    <a:pt x="9287" y="2703"/>
                    <a:pt x="9145" y="2536"/>
                    <a:pt x="8990" y="2405"/>
                  </a:cubicBezTo>
                  <a:cubicBezTo>
                    <a:pt x="8645" y="2096"/>
                    <a:pt x="8252" y="1822"/>
                    <a:pt x="7859" y="1608"/>
                  </a:cubicBezTo>
                  <a:cubicBezTo>
                    <a:pt x="8014" y="1227"/>
                    <a:pt x="8395" y="989"/>
                    <a:pt x="8787" y="989"/>
                  </a:cubicBezTo>
                  <a:cubicBezTo>
                    <a:pt x="8966" y="989"/>
                    <a:pt x="9168" y="1036"/>
                    <a:pt x="9311" y="1143"/>
                  </a:cubicBezTo>
                  <a:cubicBezTo>
                    <a:pt x="9334" y="1158"/>
                    <a:pt x="9360" y="1165"/>
                    <a:pt x="9386" y="1165"/>
                  </a:cubicBezTo>
                  <a:cubicBezTo>
                    <a:pt x="9444" y="1165"/>
                    <a:pt x="9505" y="1133"/>
                    <a:pt x="9538" y="1084"/>
                  </a:cubicBezTo>
                  <a:cubicBezTo>
                    <a:pt x="9585" y="1012"/>
                    <a:pt x="9549" y="905"/>
                    <a:pt x="9478" y="858"/>
                  </a:cubicBezTo>
                  <a:cubicBezTo>
                    <a:pt x="9264" y="739"/>
                    <a:pt x="9026" y="667"/>
                    <a:pt x="8787" y="667"/>
                  </a:cubicBezTo>
                  <a:cubicBezTo>
                    <a:pt x="8252" y="667"/>
                    <a:pt x="7775" y="977"/>
                    <a:pt x="7561" y="1453"/>
                  </a:cubicBezTo>
                  <a:cubicBezTo>
                    <a:pt x="7454" y="1405"/>
                    <a:pt x="7335" y="1370"/>
                    <a:pt x="7216" y="1322"/>
                  </a:cubicBezTo>
                  <a:cubicBezTo>
                    <a:pt x="7525" y="727"/>
                    <a:pt x="8156" y="310"/>
                    <a:pt x="8823" y="310"/>
                  </a:cubicBezTo>
                  <a:close/>
                  <a:moveTo>
                    <a:pt x="5430" y="6775"/>
                  </a:moveTo>
                  <a:cubicBezTo>
                    <a:pt x="5692" y="6775"/>
                    <a:pt x="5954" y="6882"/>
                    <a:pt x="6144" y="7073"/>
                  </a:cubicBezTo>
                  <a:cubicBezTo>
                    <a:pt x="6323" y="7275"/>
                    <a:pt x="6430" y="7525"/>
                    <a:pt x="6418" y="7787"/>
                  </a:cubicBezTo>
                  <a:lnTo>
                    <a:pt x="6359" y="9204"/>
                  </a:lnTo>
                  <a:cubicBezTo>
                    <a:pt x="6097" y="9299"/>
                    <a:pt x="5775" y="9335"/>
                    <a:pt x="5430" y="9335"/>
                  </a:cubicBezTo>
                  <a:cubicBezTo>
                    <a:pt x="5085" y="9335"/>
                    <a:pt x="4763" y="9299"/>
                    <a:pt x="4513" y="9204"/>
                  </a:cubicBezTo>
                  <a:lnTo>
                    <a:pt x="4454" y="7787"/>
                  </a:lnTo>
                  <a:cubicBezTo>
                    <a:pt x="4430" y="7525"/>
                    <a:pt x="4537" y="7275"/>
                    <a:pt x="4715" y="7073"/>
                  </a:cubicBezTo>
                  <a:cubicBezTo>
                    <a:pt x="4906" y="6882"/>
                    <a:pt x="5168" y="6775"/>
                    <a:pt x="5430" y="6775"/>
                  </a:cubicBezTo>
                  <a:close/>
                  <a:moveTo>
                    <a:pt x="5430" y="1334"/>
                  </a:moveTo>
                  <a:cubicBezTo>
                    <a:pt x="8061" y="1334"/>
                    <a:pt x="10204" y="3322"/>
                    <a:pt x="10204" y="5775"/>
                  </a:cubicBezTo>
                  <a:cubicBezTo>
                    <a:pt x="10204" y="6823"/>
                    <a:pt x="9811" y="7835"/>
                    <a:pt x="9073" y="8644"/>
                  </a:cubicBezTo>
                  <a:cubicBezTo>
                    <a:pt x="8418" y="9359"/>
                    <a:pt x="7549" y="9859"/>
                    <a:pt x="6573" y="10085"/>
                  </a:cubicBezTo>
                  <a:cubicBezTo>
                    <a:pt x="6620" y="9966"/>
                    <a:pt x="6656" y="9835"/>
                    <a:pt x="6656" y="9704"/>
                  </a:cubicBezTo>
                  <a:lnTo>
                    <a:pt x="6668" y="9442"/>
                  </a:lnTo>
                  <a:cubicBezTo>
                    <a:pt x="6740" y="9406"/>
                    <a:pt x="6811" y="9371"/>
                    <a:pt x="6894" y="9311"/>
                  </a:cubicBezTo>
                  <a:cubicBezTo>
                    <a:pt x="6966" y="9263"/>
                    <a:pt x="6978" y="9168"/>
                    <a:pt x="6918" y="9085"/>
                  </a:cubicBezTo>
                  <a:cubicBezTo>
                    <a:pt x="6884" y="9044"/>
                    <a:pt x="6843" y="9023"/>
                    <a:pt x="6798" y="9023"/>
                  </a:cubicBezTo>
                  <a:cubicBezTo>
                    <a:pt x="6764" y="9023"/>
                    <a:pt x="6728" y="9035"/>
                    <a:pt x="6692" y="9061"/>
                  </a:cubicBezTo>
                  <a:lnTo>
                    <a:pt x="6680" y="9073"/>
                  </a:lnTo>
                  <a:lnTo>
                    <a:pt x="6728" y="7835"/>
                  </a:lnTo>
                  <a:cubicBezTo>
                    <a:pt x="6740" y="7478"/>
                    <a:pt x="6609" y="7144"/>
                    <a:pt x="6370" y="6882"/>
                  </a:cubicBezTo>
                  <a:cubicBezTo>
                    <a:pt x="6120" y="6632"/>
                    <a:pt x="5787" y="6489"/>
                    <a:pt x="5430" y="6489"/>
                  </a:cubicBezTo>
                  <a:cubicBezTo>
                    <a:pt x="5073" y="6489"/>
                    <a:pt x="4751" y="6632"/>
                    <a:pt x="4489" y="6882"/>
                  </a:cubicBezTo>
                  <a:cubicBezTo>
                    <a:pt x="4239" y="7144"/>
                    <a:pt x="4120" y="7478"/>
                    <a:pt x="4132" y="7835"/>
                  </a:cubicBezTo>
                  <a:lnTo>
                    <a:pt x="4180" y="9073"/>
                  </a:lnTo>
                  <a:lnTo>
                    <a:pt x="4168" y="9061"/>
                  </a:lnTo>
                  <a:cubicBezTo>
                    <a:pt x="4138" y="9041"/>
                    <a:pt x="4104" y="9032"/>
                    <a:pt x="4070" y="9032"/>
                  </a:cubicBezTo>
                  <a:cubicBezTo>
                    <a:pt x="4023" y="9032"/>
                    <a:pt x="3976" y="9050"/>
                    <a:pt x="3942" y="9085"/>
                  </a:cubicBezTo>
                  <a:cubicBezTo>
                    <a:pt x="3894" y="9168"/>
                    <a:pt x="3918" y="9252"/>
                    <a:pt x="3977" y="9311"/>
                  </a:cubicBezTo>
                  <a:cubicBezTo>
                    <a:pt x="4037" y="9359"/>
                    <a:pt x="4108" y="9406"/>
                    <a:pt x="4192" y="9442"/>
                  </a:cubicBezTo>
                  <a:lnTo>
                    <a:pt x="4215" y="9704"/>
                  </a:lnTo>
                  <a:cubicBezTo>
                    <a:pt x="4215" y="9835"/>
                    <a:pt x="4239" y="9966"/>
                    <a:pt x="4287" y="10085"/>
                  </a:cubicBezTo>
                  <a:cubicBezTo>
                    <a:pt x="3322" y="9859"/>
                    <a:pt x="2441" y="9359"/>
                    <a:pt x="1787" y="8644"/>
                  </a:cubicBezTo>
                  <a:cubicBezTo>
                    <a:pt x="1060" y="7835"/>
                    <a:pt x="655" y="6823"/>
                    <a:pt x="655" y="5775"/>
                  </a:cubicBezTo>
                  <a:cubicBezTo>
                    <a:pt x="655" y="3334"/>
                    <a:pt x="2799" y="1334"/>
                    <a:pt x="5430" y="1334"/>
                  </a:cubicBezTo>
                  <a:close/>
                  <a:moveTo>
                    <a:pt x="6335" y="9549"/>
                  </a:moveTo>
                  <a:lnTo>
                    <a:pt x="6335" y="9668"/>
                  </a:lnTo>
                  <a:cubicBezTo>
                    <a:pt x="6323" y="10156"/>
                    <a:pt x="5918" y="10537"/>
                    <a:pt x="5430" y="10537"/>
                  </a:cubicBezTo>
                  <a:cubicBezTo>
                    <a:pt x="4942" y="10537"/>
                    <a:pt x="4549" y="10145"/>
                    <a:pt x="4525" y="9668"/>
                  </a:cubicBezTo>
                  <a:lnTo>
                    <a:pt x="4525" y="9549"/>
                  </a:lnTo>
                  <a:cubicBezTo>
                    <a:pt x="4787" y="9621"/>
                    <a:pt x="5108" y="9668"/>
                    <a:pt x="5430" y="9668"/>
                  </a:cubicBezTo>
                  <a:cubicBezTo>
                    <a:pt x="5763" y="9668"/>
                    <a:pt x="6073" y="9621"/>
                    <a:pt x="6335" y="9549"/>
                  </a:cubicBezTo>
                  <a:close/>
                  <a:moveTo>
                    <a:pt x="2025" y="0"/>
                  </a:moveTo>
                  <a:cubicBezTo>
                    <a:pt x="905" y="0"/>
                    <a:pt x="1" y="905"/>
                    <a:pt x="1" y="2024"/>
                  </a:cubicBezTo>
                  <a:cubicBezTo>
                    <a:pt x="1" y="2679"/>
                    <a:pt x="322" y="3298"/>
                    <a:pt x="846" y="3668"/>
                  </a:cubicBezTo>
                  <a:cubicBezTo>
                    <a:pt x="501" y="4310"/>
                    <a:pt x="322" y="5025"/>
                    <a:pt x="322" y="5751"/>
                  </a:cubicBezTo>
                  <a:cubicBezTo>
                    <a:pt x="322" y="6882"/>
                    <a:pt x="763" y="7978"/>
                    <a:pt x="1548" y="8835"/>
                  </a:cubicBezTo>
                  <a:cubicBezTo>
                    <a:pt x="2310" y="9668"/>
                    <a:pt x="3358" y="10240"/>
                    <a:pt x="4513" y="10430"/>
                  </a:cubicBezTo>
                  <a:cubicBezTo>
                    <a:pt x="4727" y="10680"/>
                    <a:pt x="5061" y="10847"/>
                    <a:pt x="5430" y="10847"/>
                  </a:cubicBezTo>
                  <a:cubicBezTo>
                    <a:pt x="5799" y="10847"/>
                    <a:pt x="6132" y="10680"/>
                    <a:pt x="6359" y="10430"/>
                  </a:cubicBezTo>
                  <a:cubicBezTo>
                    <a:pt x="7502" y="10240"/>
                    <a:pt x="8537" y="9668"/>
                    <a:pt x="9299" y="8835"/>
                  </a:cubicBezTo>
                  <a:cubicBezTo>
                    <a:pt x="10085" y="7978"/>
                    <a:pt x="10526" y="6882"/>
                    <a:pt x="10526" y="5751"/>
                  </a:cubicBezTo>
                  <a:cubicBezTo>
                    <a:pt x="10526" y="5025"/>
                    <a:pt x="10347" y="4310"/>
                    <a:pt x="10002" y="3668"/>
                  </a:cubicBezTo>
                  <a:cubicBezTo>
                    <a:pt x="10538" y="3298"/>
                    <a:pt x="10859" y="2691"/>
                    <a:pt x="10859" y="2024"/>
                  </a:cubicBezTo>
                  <a:cubicBezTo>
                    <a:pt x="10859" y="905"/>
                    <a:pt x="9954" y="0"/>
                    <a:pt x="8835" y="0"/>
                  </a:cubicBezTo>
                  <a:cubicBezTo>
                    <a:pt x="8025" y="0"/>
                    <a:pt x="7287" y="489"/>
                    <a:pt x="6966" y="1227"/>
                  </a:cubicBezTo>
                  <a:cubicBezTo>
                    <a:pt x="6478" y="1084"/>
                    <a:pt x="5954" y="1012"/>
                    <a:pt x="5430" y="1012"/>
                  </a:cubicBezTo>
                  <a:cubicBezTo>
                    <a:pt x="4906" y="1012"/>
                    <a:pt x="4394" y="1084"/>
                    <a:pt x="3894" y="1227"/>
                  </a:cubicBezTo>
                  <a:cubicBezTo>
                    <a:pt x="3584" y="489"/>
                    <a:pt x="2846" y="0"/>
                    <a:pt x="2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3" name="Google Shape;13983;p72"/>
            <p:cNvSpPr/>
            <p:nvPr/>
          </p:nvSpPr>
          <p:spPr>
            <a:xfrm>
              <a:off x="4773581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80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89" y="536"/>
                    <a:pt x="1430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80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8" y="263"/>
                    <a:pt x="918" y="167"/>
                  </a:cubicBezTo>
                  <a:cubicBezTo>
                    <a:pt x="918" y="72"/>
                    <a:pt x="846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4" name="Google Shape;13984;p72"/>
            <p:cNvSpPr/>
            <p:nvPr/>
          </p:nvSpPr>
          <p:spPr>
            <a:xfrm>
              <a:off x="4920653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79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77" y="536"/>
                    <a:pt x="1429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79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7" y="263"/>
                    <a:pt x="917" y="167"/>
                  </a:cubicBezTo>
                  <a:cubicBezTo>
                    <a:pt x="917" y="72"/>
                    <a:pt x="846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85" name="Google Shape;13985;p72"/>
          <p:cNvGrpSpPr/>
          <p:nvPr/>
        </p:nvGrpSpPr>
        <p:grpSpPr>
          <a:xfrm>
            <a:off x="3603533" y="1964946"/>
            <a:ext cx="347520" cy="353760"/>
            <a:chOff x="3603533" y="1964946"/>
            <a:chExt cx="347520" cy="353760"/>
          </a:xfrm>
        </p:grpSpPr>
        <p:sp>
          <p:nvSpPr>
            <p:cNvPr id="13986" name="Google Shape;13986;p72"/>
            <p:cNvSpPr/>
            <p:nvPr/>
          </p:nvSpPr>
          <p:spPr>
            <a:xfrm>
              <a:off x="3603533" y="1964946"/>
              <a:ext cx="347520" cy="353760"/>
            </a:xfrm>
            <a:custGeom>
              <a:avLst/>
              <a:gdLst/>
              <a:ahLst/>
              <a:cxnLst/>
              <a:rect l="l" t="t" r="r" b="b"/>
              <a:pathLst>
                <a:path w="10860" h="11055" extrusionOk="0">
                  <a:moveTo>
                    <a:pt x="596" y="5672"/>
                  </a:moveTo>
                  <a:cubicBezTo>
                    <a:pt x="608" y="5672"/>
                    <a:pt x="632" y="5672"/>
                    <a:pt x="656" y="5684"/>
                  </a:cubicBezTo>
                  <a:cubicBezTo>
                    <a:pt x="537" y="5863"/>
                    <a:pt x="513" y="6065"/>
                    <a:pt x="548" y="6184"/>
                  </a:cubicBezTo>
                  <a:cubicBezTo>
                    <a:pt x="560" y="6292"/>
                    <a:pt x="668" y="6339"/>
                    <a:pt x="715" y="6351"/>
                  </a:cubicBezTo>
                  <a:cubicBezTo>
                    <a:pt x="679" y="6363"/>
                    <a:pt x="632" y="6387"/>
                    <a:pt x="596" y="6387"/>
                  </a:cubicBezTo>
                  <a:cubicBezTo>
                    <a:pt x="441" y="6387"/>
                    <a:pt x="322" y="6268"/>
                    <a:pt x="322" y="6113"/>
                  </a:cubicBezTo>
                  <a:lnTo>
                    <a:pt x="322" y="5934"/>
                  </a:lnTo>
                  <a:cubicBezTo>
                    <a:pt x="322" y="5792"/>
                    <a:pt x="441" y="5672"/>
                    <a:pt x="596" y="5672"/>
                  </a:cubicBezTo>
                  <a:close/>
                  <a:moveTo>
                    <a:pt x="4918" y="6857"/>
                  </a:moveTo>
                  <a:cubicBezTo>
                    <a:pt x="5037" y="6857"/>
                    <a:pt x="5130" y="6890"/>
                    <a:pt x="5180" y="6946"/>
                  </a:cubicBezTo>
                  <a:cubicBezTo>
                    <a:pt x="5228" y="7018"/>
                    <a:pt x="5204" y="7161"/>
                    <a:pt x="5085" y="7339"/>
                  </a:cubicBezTo>
                  <a:cubicBezTo>
                    <a:pt x="4918" y="7577"/>
                    <a:pt x="4799" y="7828"/>
                    <a:pt x="4739" y="8066"/>
                  </a:cubicBezTo>
                  <a:cubicBezTo>
                    <a:pt x="4478" y="7673"/>
                    <a:pt x="4287" y="7280"/>
                    <a:pt x="4192" y="7066"/>
                  </a:cubicBezTo>
                  <a:cubicBezTo>
                    <a:pt x="4358" y="7018"/>
                    <a:pt x="4466" y="6982"/>
                    <a:pt x="4537" y="6946"/>
                  </a:cubicBezTo>
                  <a:cubicBezTo>
                    <a:pt x="4678" y="6884"/>
                    <a:pt x="4809" y="6857"/>
                    <a:pt x="4918" y="6857"/>
                  </a:cubicBezTo>
                  <a:close/>
                  <a:moveTo>
                    <a:pt x="8464" y="324"/>
                  </a:moveTo>
                  <a:cubicBezTo>
                    <a:pt x="8714" y="324"/>
                    <a:pt x="8950" y="378"/>
                    <a:pt x="9169" y="481"/>
                  </a:cubicBezTo>
                  <a:cubicBezTo>
                    <a:pt x="9645" y="743"/>
                    <a:pt x="9942" y="1220"/>
                    <a:pt x="10097" y="1541"/>
                  </a:cubicBezTo>
                  <a:cubicBezTo>
                    <a:pt x="9938" y="1498"/>
                    <a:pt x="9780" y="1477"/>
                    <a:pt x="9628" y="1477"/>
                  </a:cubicBezTo>
                  <a:cubicBezTo>
                    <a:pt x="9361" y="1477"/>
                    <a:pt x="9112" y="1543"/>
                    <a:pt x="8907" y="1672"/>
                  </a:cubicBezTo>
                  <a:cubicBezTo>
                    <a:pt x="8585" y="1922"/>
                    <a:pt x="8418" y="2315"/>
                    <a:pt x="8466" y="2827"/>
                  </a:cubicBezTo>
                  <a:cubicBezTo>
                    <a:pt x="8526" y="3458"/>
                    <a:pt x="8942" y="4089"/>
                    <a:pt x="9371" y="4756"/>
                  </a:cubicBezTo>
                  <a:cubicBezTo>
                    <a:pt x="9942" y="5625"/>
                    <a:pt x="10538" y="6494"/>
                    <a:pt x="10538" y="7589"/>
                  </a:cubicBezTo>
                  <a:cubicBezTo>
                    <a:pt x="10514" y="8470"/>
                    <a:pt x="10240" y="9268"/>
                    <a:pt x="9728" y="9816"/>
                  </a:cubicBezTo>
                  <a:cubicBezTo>
                    <a:pt x="9192" y="10399"/>
                    <a:pt x="8454" y="10697"/>
                    <a:pt x="7585" y="10697"/>
                  </a:cubicBezTo>
                  <a:lnTo>
                    <a:pt x="4668" y="10697"/>
                  </a:lnTo>
                  <a:cubicBezTo>
                    <a:pt x="4739" y="10494"/>
                    <a:pt x="4930" y="10328"/>
                    <a:pt x="5180" y="10328"/>
                  </a:cubicBezTo>
                  <a:lnTo>
                    <a:pt x="6383" y="10328"/>
                  </a:lnTo>
                  <a:cubicBezTo>
                    <a:pt x="6466" y="10328"/>
                    <a:pt x="6549" y="10256"/>
                    <a:pt x="6549" y="10161"/>
                  </a:cubicBezTo>
                  <a:cubicBezTo>
                    <a:pt x="6549" y="10066"/>
                    <a:pt x="6466" y="9994"/>
                    <a:pt x="6383" y="9994"/>
                  </a:cubicBezTo>
                  <a:lnTo>
                    <a:pt x="5978" y="9994"/>
                  </a:lnTo>
                  <a:cubicBezTo>
                    <a:pt x="5621" y="9768"/>
                    <a:pt x="5180" y="9328"/>
                    <a:pt x="5049" y="8756"/>
                  </a:cubicBezTo>
                  <a:cubicBezTo>
                    <a:pt x="4966" y="8339"/>
                    <a:pt x="5073" y="7911"/>
                    <a:pt x="5370" y="7494"/>
                  </a:cubicBezTo>
                  <a:cubicBezTo>
                    <a:pt x="5668" y="7077"/>
                    <a:pt x="5513" y="6815"/>
                    <a:pt x="5430" y="6720"/>
                  </a:cubicBezTo>
                  <a:cubicBezTo>
                    <a:pt x="5318" y="6588"/>
                    <a:pt x="5135" y="6522"/>
                    <a:pt x="4926" y="6522"/>
                  </a:cubicBezTo>
                  <a:cubicBezTo>
                    <a:pt x="4759" y="6522"/>
                    <a:pt x="4574" y="6564"/>
                    <a:pt x="4394" y="6649"/>
                  </a:cubicBezTo>
                  <a:cubicBezTo>
                    <a:pt x="4281" y="6705"/>
                    <a:pt x="4082" y="6798"/>
                    <a:pt x="3745" y="6798"/>
                  </a:cubicBezTo>
                  <a:cubicBezTo>
                    <a:pt x="3445" y="6798"/>
                    <a:pt x="3034" y="6724"/>
                    <a:pt x="2477" y="6482"/>
                  </a:cubicBezTo>
                  <a:cubicBezTo>
                    <a:pt x="1882" y="6232"/>
                    <a:pt x="1310" y="6125"/>
                    <a:pt x="989" y="6065"/>
                  </a:cubicBezTo>
                  <a:cubicBezTo>
                    <a:pt x="953" y="6053"/>
                    <a:pt x="882" y="6053"/>
                    <a:pt x="846" y="6042"/>
                  </a:cubicBezTo>
                  <a:cubicBezTo>
                    <a:pt x="846" y="5946"/>
                    <a:pt x="870" y="5803"/>
                    <a:pt x="1060" y="5708"/>
                  </a:cubicBezTo>
                  <a:cubicBezTo>
                    <a:pt x="1092" y="5699"/>
                    <a:pt x="1141" y="5695"/>
                    <a:pt x="1201" y="5695"/>
                  </a:cubicBezTo>
                  <a:cubicBezTo>
                    <a:pt x="1298" y="5695"/>
                    <a:pt x="1423" y="5705"/>
                    <a:pt x="1549" y="5720"/>
                  </a:cubicBezTo>
                  <a:cubicBezTo>
                    <a:pt x="1739" y="5737"/>
                    <a:pt x="1967" y="5757"/>
                    <a:pt x="2218" y="5757"/>
                  </a:cubicBezTo>
                  <a:cubicBezTo>
                    <a:pt x="2877" y="5757"/>
                    <a:pt x="3697" y="5613"/>
                    <a:pt x="4430" y="4863"/>
                  </a:cubicBezTo>
                  <a:cubicBezTo>
                    <a:pt x="4489" y="4803"/>
                    <a:pt x="4489" y="4696"/>
                    <a:pt x="4430" y="4637"/>
                  </a:cubicBezTo>
                  <a:cubicBezTo>
                    <a:pt x="4400" y="4607"/>
                    <a:pt x="4358" y="4592"/>
                    <a:pt x="4317" y="4592"/>
                  </a:cubicBezTo>
                  <a:cubicBezTo>
                    <a:pt x="4275" y="4592"/>
                    <a:pt x="4233" y="4607"/>
                    <a:pt x="4204" y="4637"/>
                  </a:cubicBezTo>
                  <a:cubicBezTo>
                    <a:pt x="3608" y="5232"/>
                    <a:pt x="2977" y="5411"/>
                    <a:pt x="2406" y="5446"/>
                  </a:cubicBezTo>
                  <a:cubicBezTo>
                    <a:pt x="2227" y="5387"/>
                    <a:pt x="2072" y="5280"/>
                    <a:pt x="1977" y="5172"/>
                  </a:cubicBezTo>
                  <a:cubicBezTo>
                    <a:pt x="2120" y="5172"/>
                    <a:pt x="2287" y="5161"/>
                    <a:pt x="2465" y="5113"/>
                  </a:cubicBezTo>
                  <a:cubicBezTo>
                    <a:pt x="2549" y="5101"/>
                    <a:pt x="2596" y="5006"/>
                    <a:pt x="2584" y="4922"/>
                  </a:cubicBezTo>
                  <a:cubicBezTo>
                    <a:pt x="2574" y="4839"/>
                    <a:pt x="2499" y="4801"/>
                    <a:pt x="2425" y="4801"/>
                  </a:cubicBezTo>
                  <a:cubicBezTo>
                    <a:pt x="2415" y="4801"/>
                    <a:pt x="2404" y="4802"/>
                    <a:pt x="2394" y="4803"/>
                  </a:cubicBezTo>
                  <a:cubicBezTo>
                    <a:pt x="2241" y="4843"/>
                    <a:pt x="2103" y="4859"/>
                    <a:pt x="1981" y="4859"/>
                  </a:cubicBezTo>
                  <a:cubicBezTo>
                    <a:pt x="1552" y="4859"/>
                    <a:pt x="1310" y="4660"/>
                    <a:pt x="1227" y="4577"/>
                  </a:cubicBezTo>
                  <a:cubicBezTo>
                    <a:pt x="1275" y="4268"/>
                    <a:pt x="1584" y="3148"/>
                    <a:pt x="2703" y="2767"/>
                  </a:cubicBezTo>
                  <a:lnTo>
                    <a:pt x="2703" y="2827"/>
                  </a:lnTo>
                  <a:cubicBezTo>
                    <a:pt x="2703" y="2910"/>
                    <a:pt x="2775" y="2982"/>
                    <a:pt x="2870" y="2982"/>
                  </a:cubicBezTo>
                  <a:cubicBezTo>
                    <a:pt x="2954" y="2982"/>
                    <a:pt x="3037" y="2910"/>
                    <a:pt x="3037" y="2827"/>
                  </a:cubicBezTo>
                  <a:cubicBezTo>
                    <a:pt x="3049" y="2291"/>
                    <a:pt x="3346" y="2065"/>
                    <a:pt x="3489" y="1993"/>
                  </a:cubicBezTo>
                  <a:cubicBezTo>
                    <a:pt x="3823" y="2386"/>
                    <a:pt x="3727" y="2863"/>
                    <a:pt x="3727" y="2898"/>
                  </a:cubicBezTo>
                  <a:cubicBezTo>
                    <a:pt x="3716" y="2982"/>
                    <a:pt x="3775" y="3077"/>
                    <a:pt x="3846" y="3089"/>
                  </a:cubicBezTo>
                  <a:lnTo>
                    <a:pt x="3882" y="3089"/>
                  </a:lnTo>
                  <a:cubicBezTo>
                    <a:pt x="3930" y="3089"/>
                    <a:pt x="3966" y="3077"/>
                    <a:pt x="4001" y="3029"/>
                  </a:cubicBezTo>
                  <a:cubicBezTo>
                    <a:pt x="4132" y="3160"/>
                    <a:pt x="4311" y="3398"/>
                    <a:pt x="4370" y="3696"/>
                  </a:cubicBezTo>
                  <a:cubicBezTo>
                    <a:pt x="4382" y="3779"/>
                    <a:pt x="4442" y="3815"/>
                    <a:pt x="4525" y="3815"/>
                  </a:cubicBezTo>
                  <a:cubicBezTo>
                    <a:pt x="6037" y="3863"/>
                    <a:pt x="7418" y="4684"/>
                    <a:pt x="8192" y="5982"/>
                  </a:cubicBezTo>
                  <a:cubicBezTo>
                    <a:pt x="8538" y="6554"/>
                    <a:pt x="8752" y="7208"/>
                    <a:pt x="8788" y="7863"/>
                  </a:cubicBezTo>
                  <a:cubicBezTo>
                    <a:pt x="8835" y="8566"/>
                    <a:pt x="8704" y="9256"/>
                    <a:pt x="8371" y="9911"/>
                  </a:cubicBezTo>
                  <a:cubicBezTo>
                    <a:pt x="8335" y="9983"/>
                    <a:pt x="8371" y="10090"/>
                    <a:pt x="8454" y="10125"/>
                  </a:cubicBezTo>
                  <a:cubicBezTo>
                    <a:pt x="8478" y="10149"/>
                    <a:pt x="8490" y="10149"/>
                    <a:pt x="8526" y="10149"/>
                  </a:cubicBezTo>
                  <a:cubicBezTo>
                    <a:pt x="8585" y="10149"/>
                    <a:pt x="8645" y="10113"/>
                    <a:pt x="8669" y="10054"/>
                  </a:cubicBezTo>
                  <a:cubicBezTo>
                    <a:pt x="9014" y="9351"/>
                    <a:pt x="9169" y="8613"/>
                    <a:pt x="9121" y="7851"/>
                  </a:cubicBezTo>
                  <a:cubicBezTo>
                    <a:pt x="9073" y="7137"/>
                    <a:pt x="8847" y="6434"/>
                    <a:pt x="8478" y="5815"/>
                  </a:cubicBezTo>
                  <a:cubicBezTo>
                    <a:pt x="8121" y="5208"/>
                    <a:pt x="7633" y="4696"/>
                    <a:pt x="7061" y="4327"/>
                  </a:cubicBezTo>
                  <a:cubicBezTo>
                    <a:pt x="6787" y="3553"/>
                    <a:pt x="6394" y="2172"/>
                    <a:pt x="6847" y="1243"/>
                  </a:cubicBezTo>
                  <a:cubicBezTo>
                    <a:pt x="7025" y="862"/>
                    <a:pt x="7347" y="589"/>
                    <a:pt x="7799" y="446"/>
                  </a:cubicBezTo>
                  <a:cubicBezTo>
                    <a:pt x="8029" y="364"/>
                    <a:pt x="8252" y="324"/>
                    <a:pt x="8464" y="324"/>
                  </a:cubicBezTo>
                  <a:close/>
                  <a:moveTo>
                    <a:pt x="8449" y="0"/>
                  </a:moveTo>
                  <a:cubicBezTo>
                    <a:pt x="8203" y="0"/>
                    <a:pt x="7947" y="46"/>
                    <a:pt x="7680" y="136"/>
                  </a:cubicBezTo>
                  <a:cubicBezTo>
                    <a:pt x="7145" y="315"/>
                    <a:pt x="6752" y="636"/>
                    <a:pt x="6525" y="1112"/>
                  </a:cubicBezTo>
                  <a:cubicBezTo>
                    <a:pt x="6311" y="1577"/>
                    <a:pt x="6252" y="2172"/>
                    <a:pt x="6335" y="2875"/>
                  </a:cubicBezTo>
                  <a:cubicBezTo>
                    <a:pt x="6383" y="3244"/>
                    <a:pt x="6490" y="3660"/>
                    <a:pt x="6621" y="4077"/>
                  </a:cubicBezTo>
                  <a:cubicBezTo>
                    <a:pt x="6025" y="3744"/>
                    <a:pt x="5335" y="3565"/>
                    <a:pt x="4644" y="3529"/>
                  </a:cubicBezTo>
                  <a:cubicBezTo>
                    <a:pt x="4489" y="3065"/>
                    <a:pt x="4180" y="2767"/>
                    <a:pt x="4025" y="2660"/>
                  </a:cubicBezTo>
                  <a:cubicBezTo>
                    <a:pt x="4013" y="2422"/>
                    <a:pt x="3942" y="2065"/>
                    <a:pt x="3668" y="1767"/>
                  </a:cubicBezTo>
                  <a:lnTo>
                    <a:pt x="3704" y="1589"/>
                  </a:lnTo>
                  <a:cubicBezTo>
                    <a:pt x="3716" y="1505"/>
                    <a:pt x="3656" y="1422"/>
                    <a:pt x="3573" y="1410"/>
                  </a:cubicBezTo>
                  <a:cubicBezTo>
                    <a:pt x="3564" y="1409"/>
                    <a:pt x="3556" y="1409"/>
                    <a:pt x="3549" y="1409"/>
                  </a:cubicBezTo>
                  <a:cubicBezTo>
                    <a:pt x="3466" y="1409"/>
                    <a:pt x="3405" y="1465"/>
                    <a:pt x="3394" y="1541"/>
                  </a:cubicBezTo>
                  <a:lnTo>
                    <a:pt x="3358" y="1720"/>
                  </a:lnTo>
                  <a:cubicBezTo>
                    <a:pt x="3192" y="1803"/>
                    <a:pt x="2882" y="1993"/>
                    <a:pt x="2751" y="2434"/>
                  </a:cubicBezTo>
                  <a:cubicBezTo>
                    <a:pt x="1227" y="2839"/>
                    <a:pt x="894" y="4399"/>
                    <a:pt x="894" y="4672"/>
                  </a:cubicBezTo>
                  <a:cubicBezTo>
                    <a:pt x="894" y="4696"/>
                    <a:pt x="906" y="4744"/>
                    <a:pt x="918" y="4756"/>
                  </a:cubicBezTo>
                  <a:cubicBezTo>
                    <a:pt x="929" y="4780"/>
                    <a:pt x="1108" y="5018"/>
                    <a:pt x="1501" y="5149"/>
                  </a:cubicBezTo>
                  <a:cubicBezTo>
                    <a:pt x="1549" y="5208"/>
                    <a:pt x="1620" y="5339"/>
                    <a:pt x="1763" y="5458"/>
                  </a:cubicBezTo>
                  <a:cubicBezTo>
                    <a:pt x="1703" y="5458"/>
                    <a:pt x="1644" y="5446"/>
                    <a:pt x="1584" y="5446"/>
                  </a:cubicBezTo>
                  <a:cubicBezTo>
                    <a:pt x="1447" y="5428"/>
                    <a:pt x="1325" y="5416"/>
                    <a:pt x="1220" y="5416"/>
                  </a:cubicBezTo>
                  <a:cubicBezTo>
                    <a:pt x="1114" y="5416"/>
                    <a:pt x="1025" y="5428"/>
                    <a:pt x="953" y="5458"/>
                  </a:cubicBezTo>
                  <a:cubicBezTo>
                    <a:pt x="929" y="5458"/>
                    <a:pt x="929" y="5470"/>
                    <a:pt x="918" y="5470"/>
                  </a:cubicBezTo>
                  <a:cubicBezTo>
                    <a:pt x="870" y="5446"/>
                    <a:pt x="810" y="5411"/>
                    <a:pt x="751" y="5399"/>
                  </a:cubicBezTo>
                  <a:lnTo>
                    <a:pt x="751" y="5339"/>
                  </a:lnTo>
                  <a:cubicBezTo>
                    <a:pt x="751" y="5256"/>
                    <a:pt x="679" y="5172"/>
                    <a:pt x="596" y="5172"/>
                  </a:cubicBezTo>
                  <a:cubicBezTo>
                    <a:pt x="501" y="5172"/>
                    <a:pt x="429" y="5256"/>
                    <a:pt x="429" y="5339"/>
                  </a:cubicBezTo>
                  <a:lnTo>
                    <a:pt x="429" y="5399"/>
                  </a:lnTo>
                  <a:cubicBezTo>
                    <a:pt x="167" y="5470"/>
                    <a:pt x="1" y="5696"/>
                    <a:pt x="1" y="5970"/>
                  </a:cubicBezTo>
                  <a:lnTo>
                    <a:pt x="1" y="6149"/>
                  </a:lnTo>
                  <a:cubicBezTo>
                    <a:pt x="1" y="6470"/>
                    <a:pt x="263" y="6744"/>
                    <a:pt x="596" y="6744"/>
                  </a:cubicBezTo>
                  <a:cubicBezTo>
                    <a:pt x="798" y="6744"/>
                    <a:pt x="989" y="6637"/>
                    <a:pt x="1096" y="6458"/>
                  </a:cubicBezTo>
                  <a:cubicBezTo>
                    <a:pt x="1430" y="6518"/>
                    <a:pt x="1870" y="6625"/>
                    <a:pt x="2358" y="6827"/>
                  </a:cubicBezTo>
                  <a:cubicBezTo>
                    <a:pt x="2958" y="7080"/>
                    <a:pt x="3399" y="7165"/>
                    <a:pt x="3740" y="7165"/>
                  </a:cubicBezTo>
                  <a:cubicBezTo>
                    <a:pt x="3785" y="7165"/>
                    <a:pt x="3829" y="7164"/>
                    <a:pt x="3870" y="7161"/>
                  </a:cubicBezTo>
                  <a:cubicBezTo>
                    <a:pt x="3954" y="7375"/>
                    <a:pt x="4239" y="8018"/>
                    <a:pt x="4704" y="8542"/>
                  </a:cubicBezTo>
                  <a:cubicBezTo>
                    <a:pt x="4704" y="8661"/>
                    <a:pt x="4716" y="8768"/>
                    <a:pt x="4739" y="8887"/>
                  </a:cubicBezTo>
                  <a:cubicBezTo>
                    <a:pt x="4847" y="9363"/>
                    <a:pt x="5132" y="9756"/>
                    <a:pt x="5454" y="10042"/>
                  </a:cubicBezTo>
                  <a:lnTo>
                    <a:pt x="5180" y="10042"/>
                  </a:lnTo>
                  <a:cubicBezTo>
                    <a:pt x="4692" y="10042"/>
                    <a:pt x="4323" y="10435"/>
                    <a:pt x="4323" y="10887"/>
                  </a:cubicBezTo>
                  <a:cubicBezTo>
                    <a:pt x="4323" y="10983"/>
                    <a:pt x="4394" y="11054"/>
                    <a:pt x="4489" y="11054"/>
                  </a:cubicBezTo>
                  <a:lnTo>
                    <a:pt x="7597" y="11054"/>
                  </a:lnTo>
                  <a:cubicBezTo>
                    <a:pt x="8561" y="11054"/>
                    <a:pt x="9383" y="10709"/>
                    <a:pt x="9978" y="10078"/>
                  </a:cubicBezTo>
                  <a:cubicBezTo>
                    <a:pt x="10550" y="9459"/>
                    <a:pt x="10859" y="8590"/>
                    <a:pt x="10859" y="7613"/>
                  </a:cubicBezTo>
                  <a:cubicBezTo>
                    <a:pt x="10847" y="6399"/>
                    <a:pt x="10204" y="5434"/>
                    <a:pt x="9645" y="4577"/>
                  </a:cubicBezTo>
                  <a:cubicBezTo>
                    <a:pt x="9228" y="3958"/>
                    <a:pt x="8835" y="3363"/>
                    <a:pt x="8776" y="2791"/>
                  </a:cubicBezTo>
                  <a:cubicBezTo>
                    <a:pt x="8752" y="2410"/>
                    <a:pt x="8847" y="2113"/>
                    <a:pt x="9073" y="1946"/>
                  </a:cubicBezTo>
                  <a:cubicBezTo>
                    <a:pt x="9208" y="1850"/>
                    <a:pt x="9386" y="1802"/>
                    <a:pt x="9584" y="1802"/>
                  </a:cubicBezTo>
                  <a:cubicBezTo>
                    <a:pt x="9806" y="1802"/>
                    <a:pt x="10055" y="1862"/>
                    <a:pt x="10300" y="1982"/>
                  </a:cubicBezTo>
                  <a:cubicBezTo>
                    <a:pt x="10320" y="1989"/>
                    <a:pt x="10339" y="1993"/>
                    <a:pt x="10359" y="1993"/>
                  </a:cubicBezTo>
                  <a:cubicBezTo>
                    <a:pt x="10399" y="1993"/>
                    <a:pt x="10439" y="1978"/>
                    <a:pt x="10478" y="1946"/>
                  </a:cubicBezTo>
                  <a:cubicBezTo>
                    <a:pt x="10514" y="1898"/>
                    <a:pt x="10550" y="1839"/>
                    <a:pt x="10514" y="1779"/>
                  </a:cubicBezTo>
                  <a:cubicBezTo>
                    <a:pt x="10502" y="1743"/>
                    <a:pt x="10181" y="672"/>
                    <a:pt x="9300" y="208"/>
                  </a:cubicBezTo>
                  <a:cubicBezTo>
                    <a:pt x="9036" y="69"/>
                    <a:pt x="8751" y="0"/>
                    <a:pt x="84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7" name="Google Shape;13987;p72"/>
            <p:cNvSpPr/>
            <p:nvPr/>
          </p:nvSpPr>
          <p:spPr>
            <a:xfrm>
              <a:off x="3823757" y="2285522"/>
              <a:ext cx="16416" cy="10304"/>
            </a:xfrm>
            <a:custGeom>
              <a:avLst/>
              <a:gdLst/>
              <a:ahLst/>
              <a:cxnLst/>
              <a:rect l="l" t="t" r="r" b="b"/>
              <a:pathLst>
                <a:path w="513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346" y="322"/>
                  </a:lnTo>
                  <a:cubicBezTo>
                    <a:pt x="441" y="322"/>
                    <a:pt x="513" y="250"/>
                    <a:pt x="513" y="155"/>
                  </a:cubicBezTo>
                  <a:cubicBezTo>
                    <a:pt x="513" y="72"/>
                    <a:pt x="441" y="0"/>
                    <a:pt x="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8" name="Google Shape;13988;p72"/>
            <p:cNvSpPr/>
            <p:nvPr/>
          </p:nvSpPr>
          <p:spPr>
            <a:xfrm>
              <a:off x="3664493" y="2075218"/>
              <a:ext cx="26720" cy="26688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17" y="321"/>
                  </a:moveTo>
                  <a:cubicBezTo>
                    <a:pt x="477" y="321"/>
                    <a:pt x="513" y="357"/>
                    <a:pt x="513" y="417"/>
                  </a:cubicBezTo>
                  <a:cubicBezTo>
                    <a:pt x="513" y="476"/>
                    <a:pt x="453" y="524"/>
                    <a:pt x="417" y="524"/>
                  </a:cubicBezTo>
                  <a:cubicBezTo>
                    <a:pt x="358" y="524"/>
                    <a:pt x="310" y="476"/>
                    <a:pt x="310" y="417"/>
                  </a:cubicBezTo>
                  <a:cubicBezTo>
                    <a:pt x="310" y="357"/>
                    <a:pt x="346" y="321"/>
                    <a:pt x="417" y="321"/>
                  </a:cubicBezTo>
                  <a:close/>
                  <a:moveTo>
                    <a:pt x="417" y="0"/>
                  </a:moveTo>
                  <a:cubicBezTo>
                    <a:pt x="179" y="0"/>
                    <a:pt x="1" y="202"/>
                    <a:pt x="1" y="417"/>
                  </a:cubicBezTo>
                  <a:cubicBezTo>
                    <a:pt x="1" y="655"/>
                    <a:pt x="191" y="833"/>
                    <a:pt x="417" y="833"/>
                  </a:cubicBezTo>
                  <a:cubicBezTo>
                    <a:pt x="656" y="833"/>
                    <a:pt x="834" y="643"/>
                    <a:pt x="834" y="417"/>
                  </a:cubicBezTo>
                  <a:cubicBezTo>
                    <a:pt x="834" y="202"/>
                    <a:pt x="632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89" name="Google Shape;13989;p72"/>
          <p:cNvGrpSpPr/>
          <p:nvPr/>
        </p:nvGrpSpPr>
        <p:grpSpPr>
          <a:xfrm>
            <a:off x="1950765" y="1964338"/>
            <a:ext cx="357792" cy="352448"/>
            <a:chOff x="1950765" y="1964338"/>
            <a:chExt cx="357792" cy="352448"/>
          </a:xfrm>
        </p:grpSpPr>
        <p:sp>
          <p:nvSpPr>
            <p:cNvPr id="13990" name="Google Shape;13990;p72"/>
            <p:cNvSpPr/>
            <p:nvPr/>
          </p:nvSpPr>
          <p:spPr>
            <a:xfrm>
              <a:off x="2048301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46" y="1858"/>
                    <a:pt x="762" y="1858"/>
                  </a:cubicBezTo>
                  <a:cubicBezTo>
                    <a:pt x="1179" y="1858"/>
                    <a:pt x="1524" y="1513"/>
                    <a:pt x="1524" y="1096"/>
                  </a:cubicBezTo>
                  <a:lnTo>
                    <a:pt x="1524" y="751"/>
                  </a:lnTo>
                  <a:cubicBezTo>
                    <a:pt x="1524" y="656"/>
                    <a:pt x="1489" y="549"/>
                    <a:pt x="1453" y="442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0" y="351"/>
                    <a:pt x="1259" y="357"/>
                    <a:pt x="1239" y="370"/>
                  </a:cubicBezTo>
                  <a:cubicBezTo>
                    <a:pt x="1167" y="418"/>
                    <a:pt x="1120" y="501"/>
                    <a:pt x="1167" y="572"/>
                  </a:cubicBezTo>
                  <a:cubicBezTo>
                    <a:pt x="1191" y="632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12" y="1561"/>
                    <a:pt x="762" y="1561"/>
                  </a:cubicBezTo>
                  <a:cubicBezTo>
                    <a:pt x="524" y="1561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7"/>
                    <a:pt x="512" y="322"/>
                    <a:pt x="762" y="322"/>
                  </a:cubicBezTo>
                  <a:cubicBezTo>
                    <a:pt x="858" y="322"/>
                    <a:pt x="929" y="251"/>
                    <a:pt x="929" y="156"/>
                  </a:cubicBezTo>
                  <a:cubicBezTo>
                    <a:pt x="929" y="72"/>
                    <a:pt x="858" y="1"/>
                    <a:pt x="7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1" name="Google Shape;13991;p72"/>
            <p:cNvSpPr/>
            <p:nvPr/>
          </p:nvSpPr>
          <p:spPr>
            <a:xfrm>
              <a:off x="2164109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56"/>
                    <a:pt x="1489" y="549"/>
                    <a:pt x="1442" y="442"/>
                  </a:cubicBezTo>
                  <a:cubicBezTo>
                    <a:pt x="1416" y="390"/>
                    <a:pt x="1359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2" y="632"/>
                    <a:pt x="1203" y="703"/>
                    <a:pt x="1203" y="775"/>
                  </a:cubicBezTo>
                  <a:lnTo>
                    <a:pt x="1203" y="1120"/>
                  </a:lnTo>
                  <a:cubicBezTo>
                    <a:pt x="1203" y="1358"/>
                    <a:pt x="1013" y="1561"/>
                    <a:pt x="763" y="1561"/>
                  </a:cubicBezTo>
                  <a:cubicBezTo>
                    <a:pt x="525" y="1561"/>
                    <a:pt x="311" y="1370"/>
                    <a:pt x="311" y="1120"/>
                  </a:cubicBezTo>
                  <a:lnTo>
                    <a:pt x="311" y="775"/>
                  </a:lnTo>
                  <a:cubicBezTo>
                    <a:pt x="311" y="537"/>
                    <a:pt x="513" y="322"/>
                    <a:pt x="763" y="322"/>
                  </a:cubicBezTo>
                  <a:cubicBezTo>
                    <a:pt x="846" y="322"/>
                    <a:pt x="930" y="251"/>
                    <a:pt x="930" y="156"/>
                  </a:cubicBezTo>
                  <a:cubicBezTo>
                    <a:pt x="930" y="72"/>
                    <a:pt x="846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2" name="Google Shape;13992;p72"/>
            <p:cNvSpPr/>
            <p:nvPr/>
          </p:nvSpPr>
          <p:spPr>
            <a:xfrm>
              <a:off x="2097453" y="2224562"/>
              <a:ext cx="65952" cy="56416"/>
            </a:xfrm>
            <a:custGeom>
              <a:avLst/>
              <a:gdLst/>
              <a:ahLst/>
              <a:cxnLst/>
              <a:rect l="l" t="t" r="r" b="b"/>
              <a:pathLst>
                <a:path w="2061" h="1763" extrusionOk="0">
                  <a:moveTo>
                    <a:pt x="1012" y="322"/>
                  </a:moveTo>
                  <a:cubicBezTo>
                    <a:pt x="1405" y="322"/>
                    <a:pt x="1715" y="560"/>
                    <a:pt x="1715" y="858"/>
                  </a:cubicBezTo>
                  <a:cubicBezTo>
                    <a:pt x="1727" y="1096"/>
                    <a:pt x="1489" y="1250"/>
                    <a:pt x="1191" y="1405"/>
                  </a:cubicBezTo>
                  <a:cubicBezTo>
                    <a:pt x="1131" y="1435"/>
                    <a:pt x="1075" y="1450"/>
                    <a:pt x="1021" y="1450"/>
                  </a:cubicBezTo>
                  <a:cubicBezTo>
                    <a:pt x="968" y="1450"/>
                    <a:pt x="917" y="1435"/>
                    <a:pt x="870" y="1405"/>
                  </a:cubicBezTo>
                  <a:lnTo>
                    <a:pt x="846" y="1405"/>
                  </a:lnTo>
                  <a:cubicBezTo>
                    <a:pt x="548" y="1250"/>
                    <a:pt x="310" y="1096"/>
                    <a:pt x="310" y="858"/>
                  </a:cubicBezTo>
                  <a:cubicBezTo>
                    <a:pt x="310" y="560"/>
                    <a:pt x="631" y="322"/>
                    <a:pt x="1012" y="322"/>
                  </a:cubicBezTo>
                  <a:close/>
                  <a:moveTo>
                    <a:pt x="1024" y="0"/>
                  </a:moveTo>
                  <a:cubicBezTo>
                    <a:pt x="465" y="0"/>
                    <a:pt x="0" y="381"/>
                    <a:pt x="0" y="846"/>
                  </a:cubicBezTo>
                  <a:cubicBezTo>
                    <a:pt x="0" y="1310"/>
                    <a:pt x="417" y="1524"/>
                    <a:pt x="703" y="1679"/>
                  </a:cubicBezTo>
                  <a:lnTo>
                    <a:pt x="715" y="1679"/>
                  </a:lnTo>
                  <a:cubicBezTo>
                    <a:pt x="822" y="1739"/>
                    <a:pt x="929" y="1762"/>
                    <a:pt x="1024" y="1762"/>
                  </a:cubicBezTo>
                  <a:cubicBezTo>
                    <a:pt x="1131" y="1762"/>
                    <a:pt x="1239" y="1739"/>
                    <a:pt x="1346" y="1679"/>
                  </a:cubicBezTo>
                  <a:lnTo>
                    <a:pt x="1358" y="1679"/>
                  </a:lnTo>
                  <a:cubicBezTo>
                    <a:pt x="1643" y="1524"/>
                    <a:pt x="2060" y="1286"/>
                    <a:pt x="2060" y="846"/>
                  </a:cubicBezTo>
                  <a:cubicBezTo>
                    <a:pt x="2060" y="381"/>
                    <a:pt x="1596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3" name="Google Shape;13993;p72"/>
            <p:cNvSpPr/>
            <p:nvPr/>
          </p:nvSpPr>
          <p:spPr>
            <a:xfrm>
              <a:off x="1950765" y="1964338"/>
              <a:ext cx="357792" cy="352448"/>
            </a:xfrm>
            <a:custGeom>
              <a:avLst/>
              <a:gdLst/>
              <a:ahLst/>
              <a:cxnLst/>
              <a:rect l="l" t="t" r="r" b="b"/>
              <a:pathLst>
                <a:path w="11181" h="11014" extrusionOk="0">
                  <a:moveTo>
                    <a:pt x="2155" y="346"/>
                  </a:moveTo>
                  <a:cubicBezTo>
                    <a:pt x="2429" y="357"/>
                    <a:pt x="2715" y="453"/>
                    <a:pt x="2977" y="608"/>
                  </a:cubicBezTo>
                  <a:cubicBezTo>
                    <a:pt x="3453" y="893"/>
                    <a:pt x="3822" y="1358"/>
                    <a:pt x="4025" y="1917"/>
                  </a:cubicBezTo>
                  <a:cubicBezTo>
                    <a:pt x="4049" y="2001"/>
                    <a:pt x="4060" y="2072"/>
                    <a:pt x="4072" y="2132"/>
                  </a:cubicBezTo>
                  <a:cubicBezTo>
                    <a:pt x="3930" y="2203"/>
                    <a:pt x="3763" y="2298"/>
                    <a:pt x="3620" y="2393"/>
                  </a:cubicBezTo>
                  <a:cubicBezTo>
                    <a:pt x="3584" y="2239"/>
                    <a:pt x="3537" y="2072"/>
                    <a:pt x="3477" y="1905"/>
                  </a:cubicBezTo>
                  <a:cubicBezTo>
                    <a:pt x="3275" y="1322"/>
                    <a:pt x="2929" y="846"/>
                    <a:pt x="2501" y="536"/>
                  </a:cubicBezTo>
                  <a:cubicBezTo>
                    <a:pt x="2382" y="453"/>
                    <a:pt x="2263" y="393"/>
                    <a:pt x="2155" y="346"/>
                  </a:cubicBezTo>
                  <a:close/>
                  <a:moveTo>
                    <a:pt x="1582" y="529"/>
                  </a:moveTo>
                  <a:cubicBezTo>
                    <a:pt x="2211" y="529"/>
                    <a:pt x="2889" y="1119"/>
                    <a:pt x="3203" y="2012"/>
                  </a:cubicBezTo>
                  <a:cubicBezTo>
                    <a:pt x="3275" y="2203"/>
                    <a:pt x="3322" y="2417"/>
                    <a:pt x="3346" y="2608"/>
                  </a:cubicBezTo>
                  <a:cubicBezTo>
                    <a:pt x="3048" y="2846"/>
                    <a:pt x="2775" y="3132"/>
                    <a:pt x="2501" y="3453"/>
                  </a:cubicBezTo>
                  <a:cubicBezTo>
                    <a:pt x="2239" y="3786"/>
                    <a:pt x="2001" y="4156"/>
                    <a:pt x="1798" y="4537"/>
                  </a:cubicBezTo>
                  <a:cubicBezTo>
                    <a:pt x="1251" y="4287"/>
                    <a:pt x="810" y="3786"/>
                    <a:pt x="584" y="3144"/>
                  </a:cubicBezTo>
                  <a:cubicBezTo>
                    <a:pt x="370" y="2572"/>
                    <a:pt x="370" y="1977"/>
                    <a:pt x="572" y="1465"/>
                  </a:cubicBezTo>
                  <a:cubicBezTo>
                    <a:pt x="703" y="1108"/>
                    <a:pt x="929" y="810"/>
                    <a:pt x="1203" y="608"/>
                  </a:cubicBezTo>
                  <a:cubicBezTo>
                    <a:pt x="1227" y="596"/>
                    <a:pt x="1251" y="596"/>
                    <a:pt x="1263" y="584"/>
                  </a:cubicBezTo>
                  <a:cubicBezTo>
                    <a:pt x="1366" y="547"/>
                    <a:pt x="1474" y="529"/>
                    <a:pt x="1582" y="529"/>
                  </a:cubicBezTo>
                  <a:close/>
                  <a:moveTo>
                    <a:pt x="9061" y="357"/>
                  </a:moveTo>
                  <a:lnTo>
                    <a:pt x="9061" y="357"/>
                  </a:lnTo>
                  <a:cubicBezTo>
                    <a:pt x="8930" y="417"/>
                    <a:pt x="8811" y="488"/>
                    <a:pt x="8680" y="584"/>
                  </a:cubicBezTo>
                  <a:cubicBezTo>
                    <a:pt x="8609" y="643"/>
                    <a:pt x="8585" y="727"/>
                    <a:pt x="8644" y="810"/>
                  </a:cubicBezTo>
                  <a:cubicBezTo>
                    <a:pt x="8680" y="846"/>
                    <a:pt x="8728" y="869"/>
                    <a:pt x="8787" y="869"/>
                  </a:cubicBezTo>
                  <a:cubicBezTo>
                    <a:pt x="8811" y="869"/>
                    <a:pt x="8859" y="846"/>
                    <a:pt x="8871" y="834"/>
                  </a:cubicBezTo>
                  <a:cubicBezTo>
                    <a:pt x="9134" y="647"/>
                    <a:pt x="9409" y="545"/>
                    <a:pt x="9662" y="545"/>
                  </a:cubicBezTo>
                  <a:cubicBezTo>
                    <a:pt x="9764" y="545"/>
                    <a:pt x="9862" y="561"/>
                    <a:pt x="9954" y="596"/>
                  </a:cubicBezTo>
                  <a:cubicBezTo>
                    <a:pt x="9978" y="596"/>
                    <a:pt x="10002" y="608"/>
                    <a:pt x="10037" y="631"/>
                  </a:cubicBezTo>
                  <a:cubicBezTo>
                    <a:pt x="10311" y="822"/>
                    <a:pt x="10526" y="1119"/>
                    <a:pt x="10657" y="1477"/>
                  </a:cubicBezTo>
                  <a:cubicBezTo>
                    <a:pt x="10847" y="1989"/>
                    <a:pt x="10835" y="2584"/>
                    <a:pt x="10645" y="3155"/>
                  </a:cubicBezTo>
                  <a:cubicBezTo>
                    <a:pt x="10418" y="3775"/>
                    <a:pt x="9978" y="4298"/>
                    <a:pt x="9418" y="4548"/>
                  </a:cubicBezTo>
                  <a:cubicBezTo>
                    <a:pt x="9228" y="4167"/>
                    <a:pt x="8990" y="3810"/>
                    <a:pt x="8728" y="3465"/>
                  </a:cubicBezTo>
                  <a:cubicBezTo>
                    <a:pt x="8454" y="3144"/>
                    <a:pt x="8168" y="2858"/>
                    <a:pt x="7870" y="2620"/>
                  </a:cubicBezTo>
                  <a:cubicBezTo>
                    <a:pt x="7906" y="2429"/>
                    <a:pt x="7954" y="2215"/>
                    <a:pt x="8025" y="2024"/>
                  </a:cubicBezTo>
                  <a:cubicBezTo>
                    <a:pt x="8109" y="1774"/>
                    <a:pt x="8251" y="1536"/>
                    <a:pt x="8394" y="1310"/>
                  </a:cubicBezTo>
                  <a:cubicBezTo>
                    <a:pt x="8454" y="1239"/>
                    <a:pt x="8430" y="1131"/>
                    <a:pt x="8371" y="1084"/>
                  </a:cubicBezTo>
                  <a:cubicBezTo>
                    <a:pt x="8340" y="1062"/>
                    <a:pt x="8309" y="1053"/>
                    <a:pt x="8278" y="1053"/>
                  </a:cubicBezTo>
                  <a:cubicBezTo>
                    <a:pt x="8225" y="1053"/>
                    <a:pt x="8175" y="1081"/>
                    <a:pt x="8144" y="1119"/>
                  </a:cubicBezTo>
                  <a:cubicBezTo>
                    <a:pt x="7966" y="1358"/>
                    <a:pt x="7835" y="1620"/>
                    <a:pt x="7728" y="1905"/>
                  </a:cubicBezTo>
                  <a:cubicBezTo>
                    <a:pt x="7668" y="2072"/>
                    <a:pt x="7620" y="2227"/>
                    <a:pt x="7597" y="2393"/>
                  </a:cubicBezTo>
                  <a:cubicBezTo>
                    <a:pt x="7442" y="2286"/>
                    <a:pt x="7299" y="2203"/>
                    <a:pt x="7132" y="2132"/>
                  </a:cubicBezTo>
                  <a:cubicBezTo>
                    <a:pt x="7156" y="2060"/>
                    <a:pt x="7180" y="1977"/>
                    <a:pt x="7204" y="1917"/>
                  </a:cubicBezTo>
                  <a:cubicBezTo>
                    <a:pt x="7418" y="1358"/>
                    <a:pt x="7787" y="893"/>
                    <a:pt x="8251" y="608"/>
                  </a:cubicBezTo>
                  <a:cubicBezTo>
                    <a:pt x="8513" y="465"/>
                    <a:pt x="8787" y="369"/>
                    <a:pt x="9061" y="357"/>
                  </a:cubicBezTo>
                  <a:close/>
                  <a:moveTo>
                    <a:pt x="5620" y="2072"/>
                  </a:moveTo>
                  <a:cubicBezTo>
                    <a:pt x="6632" y="2072"/>
                    <a:pt x="7680" y="2655"/>
                    <a:pt x="8502" y="3667"/>
                  </a:cubicBezTo>
                  <a:cubicBezTo>
                    <a:pt x="9311" y="4679"/>
                    <a:pt x="9775" y="5965"/>
                    <a:pt x="9775" y="7204"/>
                  </a:cubicBezTo>
                  <a:cubicBezTo>
                    <a:pt x="9764" y="7656"/>
                    <a:pt x="9645" y="8085"/>
                    <a:pt x="9418" y="8466"/>
                  </a:cubicBezTo>
                  <a:cubicBezTo>
                    <a:pt x="9121" y="8454"/>
                    <a:pt x="8834" y="8450"/>
                    <a:pt x="8581" y="8450"/>
                  </a:cubicBezTo>
                  <a:cubicBezTo>
                    <a:pt x="8076" y="8450"/>
                    <a:pt x="7708" y="8466"/>
                    <a:pt x="7668" y="8466"/>
                  </a:cubicBezTo>
                  <a:cubicBezTo>
                    <a:pt x="7573" y="8466"/>
                    <a:pt x="7501" y="8549"/>
                    <a:pt x="7513" y="8632"/>
                  </a:cubicBezTo>
                  <a:cubicBezTo>
                    <a:pt x="7513" y="8721"/>
                    <a:pt x="7585" y="8788"/>
                    <a:pt x="7662" y="8788"/>
                  </a:cubicBezTo>
                  <a:cubicBezTo>
                    <a:pt x="7668" y="8788"/>
                    <a:pt x="7674" y="8788"/>
                    <a:pt x="7680" y="8787"/>
                  </a:cubicBezTo>
                  <a:cubicBezTo>
                    <a:pt x="7688" y="8787"/>
                    <a:pt x="8003" y="8771"/>
                    <a:pt x="8455" y="8771"/>
                  </a:cubicBezTo>
                  <a:cubicBezTo>
                    <a:pt x="8681" y="8771"/>
                    <a:pt x="8942" y="8775"/>
                    <a:pt x="9216" y="8787"/>
                  </a:cubicBezTo>
                  <a:cubicBezTo>
                    <a:pt x="9144" y="8882"/>
                    <a:pt x="9061" y="8978"/>
                    <a:pt x="8978" y="9085"/>
                  </a:cubicBezTo>
                  <a:lnTo>
                    <a:pt x="8740" y="9323"/>
                  </a:lnTo>
                  <a:cubicBezTo>
                    <a:pt x="7990" y="9109"/>
                    <a:pt x="7394" y="9001"/>
                    <a:pt x="7370" y="8990"/>
                  </a:cubicBezTo>
                  <a:cubicBezTo>
                    <a:pt x="7362" y="8988"/>
                    <a:pt x="7354" y="8988"/>
                    <a:pt x="7346" y="8988"/>
                  </a:cubicBezTo>
                  <a:cubicBezTo>
                    <a:pt x="7261" y="8988"/>
                    <a:pt x="7191" y="9044"/>
                    <a:pt x="7180" y="9120"/>
                  </a:cubicBezTo>
                  <a:cubicBezTo>
                    <a:pt x="7156" y="9216"/>
                    <a:pt x="7216" y="9299"/>
                    <a:pt x="7311" y="9323"/>
                  </a:cubicBezTo>
                  <a:cubicBezTo>
                    <a:pt x="7323" y="9323"/>
                    <a:pt x="7799" y="9406"/>
                    <a:pt x="8418" y="9573"/>
                  </a:cubicBezTo>
                  <a:cubicBezTo>
                    <a:pt x="7990" y="9871"/>
                    <a:pt x="7478" y="10109"/>
                    <a:pt x="6894" y="10240"/>
                  </a:cubicBezTo>
                  <a:cubicBezTo>
                    <a:pt x="6918" y="10192"/>
                    <a:pt x="6966" y="10168"/>
                    <a:pt x="6989" y="10121"/>
                  </a:cubicBezTo>
                  <a:cubicBezTo>
                    <a:pt x="7037" y="10049"/>
                    <a:pt x="7025" y="9942"/>
                    <a:pt x="6954" y="9894"/>
                  </a:cubicBezTo>
                  <a:cubicBezTo>
                    <a:pt x="6924" y="9882"/>
                    <a:pt x="6892" y="9875"/>
                    <a:pt x="6862" y="9875"/>
                  </a:cubicBezTo>
                  <a:cubicBezTo>
                    <a:pt x="6808" y="9875"/>
                    <a:pt x="6758" y="9896"/>
                    <a:pt x="6727" y="9942"/>
                  </a:cubicBezTo>
                  <a:cubicBezTo>
                    <a:pt x="6608" y="10109"/>
                    <a:pt x="6430" y="10216"/>
                    <a:pt x="6216" y="10216"/>
                  </a:cubicBezTo>
                  <a:cubicBezTo>
                    <a:pt x="6096" y="10216"/>
                    <a:pt x="6001" y="10180"/>
                    <a:pt x="5894" y="10109"/>
                  </a:cubicBezTo>
                  <a:cubicBezTo>
                    <a:pt x="5811" y="10055"/>
                    <a:pt x="5712" y="10028"/>
                    <a:pt x="5616" y="10028"/>
                  </a:cubicBezTo>
                  <a:cubicBezTo>
                    <a:pt x="5519" y="10028"/>
                    <a:pt x="5424" y="10055"/>
                    <a:pt x="5346" y="10109"/>
                  </a:cubicBezTo>
                  <a:cubicBezTo>
                    <a:pt x="5239" y="10168"/>
                    <a:pt x="5132" y="10216"/>
                    <a:pt x="5013" y="10216"/>
                  </a:cubicBezTo>
                  <a:cubicBezTo>
                    <a:pt x="4811" y="10216"/>
                    <a:pt x="4632" y="10109"/>
                    <a:pt x="4513" y="9942"/>
                  </a:cubicBezTo>
                  <a:cubicBezTo>
                    <a:pt x="4482" y="9896"/>
                    <a:pt x="4427" y="9875"/>
                    <a:pt x="4373" y="9875"/>
                  </a:cubicBezTo>
                  <a:cubicBezTo>
                    <a:pt x="4343" y="9875"/>
                    <a:pt x="4312" y="9882"/>
                    <a:pt x="4287" y="9894"/>
                  </a:cubicBezTo>
                  <a:cubicBezTo>
                    <a:pt x="4215" y="9942"/>
                    <a:pt x="4203" y="10049"/>
                    <a:pt x="4239" y="10121"/>
                  </a:cubicBezTo>
                  <a:cubicBezTo>
                    <a:pt x="4275" y="10168"/>
                    <a:pt x="4299" y="10216"/>
                    <a:pt x="4346" y="10240"/>
                  </a:cubicBezTo>
                  <a:cubicBezTo>
                    <a:pt x="3763" y="10109"/>
                    <a:pt x="3263" y="9882"/>
                    <a:pt x="2810" y="9573"/>
                  </a:cubicBezTo>
                  <a:cubicBezTo>
                    <a:pt x="3441" y="9406"/>
                    <a:pt x="3918" y="9323"/>
                    <a:pt x="3930" y="9323"/>
                  </a:cubicBezTo>
                  <a:cubicBezTo>
                    <a:pt x="4025" y="9299"/>
                    <a:pt x="4072" y="9216"/>
                    <a:pt x="4060" y="9120"/>
                  </a:cubicBezTo>
                  <a:cubicBezTo>
                    <a:pt x="4050" y="9044"/>
                    <a:pt x="3969" y="8988"/>
                    <a:pt x="3892" y="8988"/>
                  </a:cubicBezTo>
                  <a:cubicBezTo>
                    <a:pt x="3884" y="8988"/>
                    <a:pt x="3877" y="8988"/>
                    <a:pt x="3870" y="8990"/>
                  </a:cubicBezTo>
                  <a:cubicBezTo>
                    <a:pt x="3822" y="8990"/>
                    <a:pt x="3227" y="9109"/>
                    <a:pt x="2501" y="9323"/>
                  </a:cubicBezTo>
                  <a:cubicBezTo>
                    <a:pt x="2406" y="9240"/>
                    <a:pt x="2334" y="9168"/>
                    <a:pt x="2263" y="9085"/>
                  </a:cubicBezTo>
                  <a:cubicBezTo>
                    <a:pt x="2167" y="8990"/>
                    <a:pt x="2096" y="8882"/>
                    <a:pt x="2025" y="8787"/>
                  </a:cubicBezTo>
                  <a:cubicBezTo>
                    <a:pt x="2298" y="8775"/>
                    <a:pt x="2558" y="8771"/>
                    <a:pt x="2783" y="8771"/>
                  </a:cubicBezTo>
                  <a:cubicBezTo>
                    <a:pt x="3232" y="8771"/>
                    <a:pt x="3545" y="8787"/>
                    <a:pt x="3560" y="8787"/>
                  </a:cubicBezTo>
                  <a:cubicBezTo>
                    <a:pt x="3644" y="8787"/>
                    <a:pt x="3715" y="8728"/>
                    <a:pt x="3715" y="8632"/>
                  </a:cubicBezTo>
                  <a:cubicBezTo>
                    <a:pt x="3715" y="8549"/>
                    <a:pt x="3656" y="8466"/>
                    <a:pt x="3572" y="8466"/>
                  </a:cubicBezTo>
                  <a:cubicBezTo>
                    <a:pt x="3533" y="8466"/>
                    <a:pt x="3160" y="8450"/>
                    <a:pt x="2651" y="8450"/>
                  </a:cubicBezTo>
                  <a:cubicBezTo>
                    <a:pt x="2396" y="8450"/>
                    <a:pt x="2108" y="8454"/>
                    <a:pt x="1810" y="8466"/>
                  </a:cubicBezTo>
                  <a:cubicBezTo>
                    <a:pt x="1596" y="8073"/>
                    <a:pt x="1477" y="7632"/>
                    <a:pt x="1477" y="7204"/>
                  </a:cubicBezTo>
                  <a:cubicBezTo>
                    <a:pt x="1477" y="5965"/>
                    <a:pt x="1929" y="4679"/>
                    <a:pt x="2751" y="3667"/>
                  </a:cubicBezTo>
                  <a:cubicBezTo>
                    <a:pt x="3572" y="2655"/>
                    <a:pt x="4608" y="2072"/>
                    <a:pt x="5620" y="2072"/>
                  </a:cubicBezTo>
                  <a:close/>
                  <a:moveTo>
                    <a:pt x="5605" y="10335"/>
                  </a:moveTo>
                  <a:cubicBezTo>
                    <a:pt x="5641" y="10335"/>
                    <a:pt x="5680" y="10347"/>
                    <a:pt x="5715" y="10371"/>
                  </a:cubicBezTo>
                  <a:cubicBezTo>
                    <a:pt x="5858" y="10478"/>
                    <a:pt x="6037" y="10525"/>
                    <a:pt x="6216" y="10525"/>
                  </a:cubicBezTo>
                  <a:cubicBezTo>
                    <a:pt x="6311" y="10525"/>
                    <a:pt x="6394" y="10502"/>
                    <a:pt x="6477" y="10478"/>
                  </a:cubicBezTo>
                  <a:lnTo>
                    <a:pt x="6477" y="10478"/>
                  </a:lnTo>
                  <a:cubicBezTo>
                    <a:pt x="6204" y="10644"/>
                    <a:pt x="5906" y="10716"/>
                    <a:pt x="5608" y="10716"/>
                  </a:cubicBezTo>
                  <a:cubicBezTo>
                    <a:pt x="5311" y="10716"/>
                    <a:pt x="5013" y="10644"/>
                    <a:pt x="4751" y="10478"/>
                  </a:cubicBezTo>
                  <a:lnTo>
                    <a:pt x="4751" y="10478"/>
                  </a:lnTo>
                  <a:cubicBezTo>
                    <a:pt x="4834" y="10502"/>
                    <a:pt x="4918" y="10525"/>
                    <a:pt x="5001" y="10525"/>
                  </a:cubicBezTo>
                  <a:cubicBezTo>
                    <a:pt x="5180" y="10525"/>
                    <a:pt x="5358" y="10478"/>
                    <a:pt x="5513" y="10371"/>
                  </a:cubicBezTo>
                  <a:cubicBezTo>
                    <a:pt x="5537" y="10347"/>
                    <a:pt x="5570" y="10335"/>
                    <a:pt x="5605" y="10335"/>
                  </a:cubicBezTo>
                  <a:close/>
                  <a:moveTo>
                    <a:pt x="2035" y="1"/>
                  </a:moveTo>
                  <a:cubicBezTo>
                    <a:pt x="1822" y="1"/>
                    <a:pt x="1610" y="39"/>
                    <a:pt x="1405" y="119"/>
                  </a:cubicBezTo>
                  <a:cubicBezTo>
                    <a:pt x="846" y="310"/>
                    <a:pt x="429" y="738"/>
                    <a:pt x="215" y="1358"/>
                  </a:cubicBezTo>
                  <a:cubicBezTo>
                    <a:pt x="0" y="1929"/>
                    <a:pt x="0" y="2620"/>
                    <a:pt x="227" y="3239"/>
                  </a:cubicBezTo>
                  <a:cubicBezTo>
                    <a:pt x="477" y="3953"/>
                    <a:pt x="989" y="4537"/>
                    <a:pt x="1608" y="4822"/>
                  </a:cubicBezTo>
                  <a:cubicBezTo>
                    <a:pt x="1263" y="5584"/>
                    <a:pt x="1084" y="6406"/>
                    <a:pt x="1084" y="7204"/>
                  </a:cubicBezTo>
                  <a:cubicBezTo>
                    <a:pt x="1084" y="7632"/>
                    <a:pt x="1191" y="8085"/>
                    <a:pt x="1382" y="8489"/>
                  </a:cubicBezTo>
                  <a:cubicBezTo>
                    <a:pt x="953" y="8513"/>
                    <a:pt x="524" y="8561"/>
                    <a:pt x="167" y="8644"/>
                  </a:cubicBezTo>
                  <a:cubicBezTo>
                    <a:pt x="72" y="8668"/>
                    <a:pt x="36" y="8751"/>
                    <a:pt x="48" y="8847"/>
                  </a:cubicBezTo>
                  <a:cubicBezTo>
                    <a:pt x="60" y="8918"/>
                    <a:pt x="131" y="8966"/>
                    <a:pt x="215" y="8966"/>
                  </a:cubicBezTo>
                  <a:lnTo>
                    <a:pt x="239" y="8966"/>
                  </a:lnTo>
                  <a:cubicBezTo>
                    <a:pt x="608" y="8870"/>
                    <a:pt x="1084" y="8823"/>
                    <a:pt x="1560" y="8799"/>
                  </a:cubicBezTo>
                  <a:cubicBezTo>
                    <a:pt x="1667" y="8978"/>
                    <a:pt x="1798" y="9144"/>
                    <a:pt x="1953" y="9287"/>
                  </a:cubicBezTo>
                  <a:lnTo>
                    <a:pt x="2072" y="9406"/>
                  </a:lnTo>
                  <a:cubicBezTo>
                    <a:pt x="1667" y="9525"/>
                    <a:pt x="1239" y="9680"/>
                    <a:pt x="834" y="9859"/>
                  </a:cubicBezTo>
                  <a:cubicBezTo>
                    <a:pt x="762" y="9882"/>
                    <a:pt x="715" y="9990"/>
                    <a:pt x="762" y="10061"/>
                  </a:cubicBezTo>
                  <a:cubicBezTo>
                    <a:pt x="786" y="10121"/>
                    <a:pt x="846" y="10156"/>
                    <a:pt x="905" y="10156"/>
                  </a:cubicBezTo>
                  <a:cubicBezTo>
                    <a:pt x="929" y="10156"/>
                    <a:pt x="953" y="10156"/>
                    <a:pt x="965" y="10132"/>
                  </a:cubicBezTo>
                  <a:cubicBezTo>
                    <a:pt x="1417" y="9942"/>
                    <a:pt x="1905" y="9775"/>
                    <a:pt x="2358" y="9644"/>
                  </a:cubicBezTo>
                  <a:cubicBezTo>
                    <a:pt x="2870" y="10061"/>
                    <a:pt x="3501" y="10359"/>
                    <a:pt x="4227" y="10525"/>
                  </a:cubicBezTo>
                  <a:cubicBezTo>
                    <a:pt x="4596" y="10835"/>
                    <a:pt x="5073" y="11014"/>
                    <a:pt x="5573" y="11014"/>
                  </a:cubicBezTo>
                  <a:cubicBezTo>
                    <a:pt x="6061" y="11014"/>
                    <a:pt x="6537" y="10835"/>
                    <a:pt x="6906" y="10525"/>
                  </a:cubicBezTo>
                  <a:cubicBezTo>
                    <a:pt x="7620" y="10359"/>
                    <a:pt x="8263" y="10061"/>
                    <a:pt x="8787" y="9644"/>
                  </a:cubicBezTo>
                  <a:cubicBezTo>
                    <a:pt x="9240" y="9775"/>
                    <a:pt x="9740" y="9942"/>
                    <a:pt x="10168" y="10132"/>
                  </a:cubicBezTo>
                  <a:cubicBezTo>
                    <a:pt x="10180" y="10156"/>
                    <a:pt x="10216" y="10156"/>
                    <a:pt x="10228" y="10156"/>
                  </a:cubicBezTo>
                  <a:cubicBezTo>
                    <a:pt x="10287" y="10156"/>
                    <a:pt x="10347" y="10121"/>
                    <a:pt x="10371" y="10061"/>
                  </a:cubicBezTo>
                  <a:cubicBezTo>
                    <a:pt x="10407" y="9990"/>
                    <a:pt x="10371" y="9882"/>
                    <a:pt x="10299" y="9859"/>
                  </a:cubicBezTo>
                  <a:cubicBezTo>
                    <a:pt x="9918" y="9680"/>
                    <a:pt x="9478" y="9525"/>
                    <a:pt x="9061" y="9406"/>
                  </a:cubicBezTo>
                  <a:lnTo>
                    <a:pt x="9180" y="9287"/>
                  </a:lnTo>
                  <a:cubicBezTo>
                    <a:pt x="9335" y="9144"/>
                    <a:pt x="9466" y="8966"/>
                    <a:pt x="9573" y="8799"/>
                  </a:cubicBezTo>
                  <a:cubicBezTo>
                    <a:pt x="10049" y="8823"/>
                    <a:pt x="10526" y="8870"/>
                    <a:pt x="10895" y="8966"/>
                  </a:cubicBezTo>
                  <a:lnTo>
                    <a:pt x="10930" y="8966"/>
                  </a:lnTo>
                  <a:cubicBezTo>
                    <a:pt x="11002" y="8966"/>
                    <a:pt x="11061" y="8918"/>
                    <a:pt x="11085" y="8847"/>
                  </a:cubicBezTo>
                  <a:cubicBezTo>
                    <a:pt x="11133" y="8751"/>
                    <a:pt x="11085" y="8680"/>
                    <a:pt x="11002" y="8644"/>
                  </a:cubicBezTo>
                  <a:cubicBezTo>
                    <a:pt x="10645" y="8573"/>
                    <a:pt x="10216" y="8513"/>
                    <a:pt x="9775" y="8489"/>
                  </a:cubicBezTo>
                  <a:cubicBezTo>
                    <a:pt x="9978" y="8085"/>
                    <a:pt x="10073" y="7644"/>
                    <a:pt x="10073" y="7204"/>
                  </a:cubicBezTo>
                  <a:cubicBezTo>
                    <a:pt x="10073" y="6406"/>
                    <a:pt x="9895" y="5584"/>
                    <a:pt x="9561" y="4822"/>
                  </a:cubicBezTo>
                  <a:cubicBezTo>
                    <a:pt x="10168" y="4525"/>
                    <a:pt x="10692" y="3941"/>
                    <a:pt x="10942" y="3239"/>
                  </a:cubicBezTo>
                  <a:cubicBezTo>
                    <a:pt x="11169" y="2608"/>
                    <a:pt x="11180" y="1929"/>
                    <a:pt x="10954" y="1358"/>
                  </a:cubicBezTo>
                  <a:cubicBezTo>
                    <a:pt x="10728" y="762"/>
                    <a:pt x="10311" y="334"/>
                    <a:pt x="9764" y="119"/>
                  </a:cubicBezTo>
                  <a:cubicBezTo>
                    <a:pt x="9561" y="49"/>
                    <a:pt x="9352" y="14"/>
                    <a:pt x="9141" y="14"/>
                  </a:cubicBezTo>
                  <a:cubicBezTo>
                    <a:pt x="8782" y="14"/>
                    <a:pt x="8418" y="115"/>
                    <a:pt x="8073" y="310"/>
                  </a:cubicBezTo>
                  <a:cubicBezTo>
                    <a:pt x="7537" y="631"/>
                    <a:pt x="7120" y="1155"/>
                    <a:pt x="6882" y="1786"/>
                  </a:cubicBezTo>
                  <a:cubicBezTo>
                    <a:pt x="6858" y="1846"/>
                    <a:pt x="6835" y="1905"/>
                    <a:pt x="6823" y="1977"/>
                  </a:cubicBezTo>
                  <a:cubicBezTo>
                    <a:pt x="6418" y="1810"/>
                    <a:pt x="6001" y="1727"/>
                    <a:pt x="5584" y="1727"/>
                  </a:cubicBezTo>
                  <a:cubicBezTo>
                    <a:pt x="5168" y="1727"/>
                    <a:pt x="4763" y="1822"/>
                    <a:pt x="4346" y="1977"/>
                  </a:cubicBezTo>
                  <a:cubicBezTo>
                    <a:pt x="4334" y="1917"/>
                    <a:pt x="4299" y="1858"/>
                    <a:pt x="4287" y="1786"/>
                  </a:cubicBezTo>
                  <a:cubicBezTo>
                    <a:pt x="4060" y="1143"/>
                    <a:pt x="3632" y="619"/>
                    <a:pt x="3096" y="310"/>
                  </a:cubicBezTo>
                  <a:cubicBezTo>
                    <a:pt x="2753" y="109"/>
                    <a:pt x="2392" y="1"/>
                    <a:pt x="20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94" name="Google Shape;13994;p72"/>
          <p:cNvGrpSpPr/>
          <p:nvPr/>
        </p:nvGrpSpPr>
        <p:grpSpPr>
          <a:xfrm>
            <a:off x="7435629" y="1964690"/>
            <a:ext cx="367712" cy="353248"/>
            <a:chOff x="7435629" y="1964690"/>
            <a:chExt cx="367712" cy="353248"/>
          </a:xfrm>
        </p:grpSpPr>
        <p:sp>
          <p:nvSpPr>
            <p:cNvPr id="13995" name="Google Shape;13995;p72"/>
            <p:cNvSpPr/>
            <p:nvPr/>
          </p:nvSpPr>
          <p:spPr>
            <a:xfrm>
              <a:off x="7586125" y="2054258"/>
              <a:ext cx="65952" cy="62880"/>
            </a:xfrm>
            <a:custGeom>
              <a:avLst/>
              <a:gdLst/>
              <a:ahLst/>
              <a:cxnLst/>
              <a:rect l="l" t="t" r="r" b="b"/>
              <a:pathLst>
                <a:path w="2061" h="1965" extrusionOk="0">
                  <a:moveTo>
                    <a:pt x="1037" y="334"/>
                  </a:moveTo>
                  <a:cubicBezTo>
                    <a:pt x="1120" y="334"/>
                    <a:pt x="1299" y="405"/>
                    <a:pt x="1465" y="560"/>
                  </a:cubicBezTo>
                  <a:cubicBezTo>
                    <a:pt x="1596" y="679"/>
                    <a:pt x="1691" y="798"/>
                    <a:pt x="1715" y="917"/>
                  </a:cubicBezTo>
                  <a:cubicBezTo>
                    <a:pt x="1489" y="774"/>
                    <a:pt x="1215" y="691"/>
                    <a:pt x="1037" y="691"/>
                  </a:cubicBezTo>
                  <a:cubicBezTo>
                    <a:pt x="858" y="691"/>
                    <a:pt x="572" y="774"/>
                    <a:pt x="346" y="917"/>
                  </a:cubicBezTo>
                  <a:cubicBezTo>
                    <a:pt x="382" y="810"/>
                    <a:pt x="465" y="667"/>
                    <a:pt x="596" y="560"/>
                  </a:cubicBezTo>
                  <a:cubicBezTo>
                    <a:pt x="763" y="405"/>
                    <a:pt x="941" y="334"/>
                    <a:pt x="1037" y="334"/>
                  </a:cubicBezTo>
                  <a:close/>
                  <a:moveTo>
                    <a:pt x="1025" y="1012"/>
                  </a:moveTo>
                  <a:cubicBezTo>
                    <a:pt x="1191" y="1012"/>
                    <a:pt x="1477" y="1119"/>
                    <a:pt x="1620" y="1238"/>
                  </a:cubicBezTo>
                  <a:cubicBezTo>
                    <a:pt x="1596" y="1298"/>
                    <a:pt x="1537" y="1369"/>
                    <a:pt x="1465" y="1429"/>
                  </a:cubicBezTo>
                  <a:cubicBezTo>
                    <a:pt x="1299" y="1584"/>
                    <a:pt x="1120" y="1655"/>
                    <a:pt x="1037" y="1655"/>
                  </a:cubicBezTo>
                  <a:cubicBezTo>
                    <a:pt x="941" y="1655"/>
                    <a:pt x="763" y="1584"/>
                    <a:pt x="596" y="1429"/>
                  </a:cubicBezTo>
                  <a:cubicBezTo>
                    <a:pt x="525" y="1369"/>
                    <a:pt x="465" y="1310"/>
                    <a:pt x="418" y="1238"/>
                  </a:cubicBezTo>
                  <a:cubicBezTo>
                    <a:pt x="584" y="1119"/>
                    <a:pt x="870" y="1012"/>
                    <a:pt x="1025" y="1012"/>
                  </a:cubicBezTo>
                  <a:close/>
                  <a:moveTo>
                    <a:pt x="1037" y="0"/>
                  </a:moveTo>
                  <a:cubicBezTo>
                    <a:pt x="668" y="0"/>
                    <a:pt x="1" y="512"/>
                    <a:pt x="1" y="988"/>
                  </a:cubicBezTo>
                  <a:cubicBezTo>
                    <a:pt x="1" y="1465"/>
                    <a:pt x="668" y="1965"/>
                    <a:pt x="1037" y="1965"/>
                  </a:cubicBezTo>
                  <a:cubicBezTo>
                    <a:pt x="1394" y="1965"/>
                    <a:pt x="2061" y="1465"/>
                    <a:pt x="2061" y="988"/>
                  </a:cubicBezTo>
                  <a:cubicBezTo>
                    <a:pt x="2061" y="512"/>
                    <a:pt x="1394" y="0"/>
                    <a:pt x="1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6" name="Google Shape;13996;p72"/>
            <p:cNvSpPr/>
            <p:nvPr/>
          </p:nvSpPr>
          <p:spPr>
            <a:xfrm>
              <a:off x="7553357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3" y="334"/>
                  </a:moveTo>
                  <a:cubicBezTo>
                    <a:pt x="608" y="334"/>
                    <a:pt x="691" y="418"/>
                    <a:pt x="691" y="513"/>
                  </a:cubicBezTo>
                  <a:lnTo>
                    <a:pt x="691" y="691"/>
                  </a:lnTo>
                  <a:cubicBezTo>
                    <a:pt x="691" y="787"/>
                    <a:pt x="596" y="870"/>
                    <a:pt x="513" y="870"/>
                  </a:cubicBezTo>
                  <a:cubicBezTo>
                    <a:pt x="406" y="870"/>
                    <a:pt x="334" y="775"/>
                    <a:pt x="334" y="691"/>
                  </a:cubicBezTo>
                  <a:lnTo>
                    <a:pt x="334" y="513"/>
                  </a:lnTo>
                  <a:cubicBezTo>
                    <a:pt x="334" y="406"/>
                    <a:pt x="418" y="334"/>
                    <a:pt x="513" y="334"/>
                  </a:cubicBezTo>
                  <a:close/>
                  <a:moveTo>
                    <a:pt x="513" y="1"/>
                  </a:moveTo>
                  <a:cubicBezTo>
                    <a:pt x="227" y="1"/>
                    <a:pt x="1" y="227"/>
                    <a:pt x="1" y="501"/>
                  </a:cubicBezTo>
                  <a:lnTo>
                    <a:pt x="1" y="680"/>
                  </a:lnTo>
                  <a:cubicBezTo>
                    <a:pt x="1" y="965"/>
                    <a:pt x="227" y="1192"/>
                    <a:pt x="513" y="1192"/>
                  </a:cubicBezTo>
                  <a:cubicBezTo>
                    <a:pt x="787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75" y="1"/>
                    <a:pt x="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7" name="Google Shape;13997;p72"/>
            <p:cNvSpPr/>
            <p:nvPr/>
          </p:nvSpPr>
          <p:spPr>
            <a:xfrm>
              <a:off x="7652429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24" y="334"/>
                  </a:moveTo>
                  <a:cubicBezTo>
                    <a:pt x="632" y="334"/>
                    <a:pt x="703" y="418"/>
                    <a:pt x="703" y="513"/>
                  </a:cubicBezTo>
                  <a:lnTo>
                    <a:pt x="703" y="691"/>
                  </a:lnTo>
                  <a:cubicBezTo>
                    <a:pt x="703" y="787"/>
                    <a:pt x="608" y="870"/>
                    <a:pt x="524" y="870"/>
                  </a:cubicBezTo>
                  <a:cubicBezTo>
                    <a:pt x="417" y="870"/>
                    <a:pt x="346" y="775"/>
                    <a:pt x="346" y="691"/>
                  </a:cubicBezTo>
                  <a:lnTo>
                    <a:pt x="346" y="513"/>
                  </a:lnTo>
                  <a:cubicBezTo>
                    <a:pt x="346" y="406"/>
                    <a:pt x="429" y="334"/>
                    <a:pt x="524" y="334"/>
                  </a:cubicBezTo>
                  <a:close/>
                  <a:moveTo>
                    <a:pt x="512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80"/>
                  </a:lnTo>
                  <a:cubicBezTo>
                    <a:pt x="0" y="965"/>
                    <a:pt x="227" y="1192"/>
                    <a:pt x="512" y="1192"/>
                  </a:cubicBezTo>
                  <a:cubicBezTo>
                    <a:pt x="786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86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8" name="Google Shape;13998;p72"/>
            <p:cNvSpPr/>
            <p:nvPr/>
          </p:nvSpPr>
          <p:spPr>
            <a:xfrm>
              <a:off x="7435629" y="1964690"/>
              <a:ext cx="367712" cy="353248"/>
            </a:xfrm>
            <a:custGeom>
              <a:avLst/>
              <a:gdLst/>
              <a:ahLst/>
              <a:cxnLst/>
              <a:rect l="l" t="t" r="r" b="b"/>
              <a:pathLst>
                <a:path w="11491" h="11039" extrusionOk="0">
                  <a:moveTo>
                    <a:pt x="572" y="2549"/>
                  </a:moveTo>
                  <a:lnTo>
                    <a:pt x="572" y="2549"/>
                  </a:lnTo>
                  <a:cubicBezTo>
                    <a:pt x="1418" y="3275"/>
                    <a:pt x="2323" y="3692"/>
                    <a:pt x="2715" y="3847"/>
                  </a:cubicBezTo>
                  <a:cubicBezTo>
                    <a:pt x="2668" y="3990"/>
                    <a:pt x="2596" y="4121"/>
                    <a:pt x="2501" y="4240"/>
                  </a:cubicBezTo>
                  <a:cubicBezTo>
                    <a:pt x="2394" y="4395"/>
                    <a:pt x="2311" y="4537"/>
                    <a:pt x="2215" y="4704"/>
                  </a:cubicBezTo>
                  <a:cubicBezTo>
                    <a:pt x="2181" y="4706"/>
                    <a:pt x="2147" y="4706"/>
                    <a:pt x="2113" y="4706"/>
                  </a:cubicBezTo>
                  <a:cubicBezTo>
                    <a:pt x="1579" y="4706"/>
                    <a:pt x="1163" y="4529"/>
                    <a:pt x="894" y="4204"/>
                  </a:cubicBezTo>
                  <a:cubicBezTo>
                    <a:pt x="501" y="3692"/>
                    <a:pt x="525" y="2954"/>
                    <a:pt x="572" y="2549"/>
                  </a:cubicBezTo>
                  <a:close/>
                  <a:moveTo>
                    <a:pt x="5730" y="346"/>
                  </a:moveTo>
                  <a:cubicBezTo>
                    <a:pt x="5745" y="346"/>
                    <a:pt x="5760" y="346"/>
                    <a:pt x="5775" y="346"/>
                  </a:cubicBezTo>
                  <a:cubicBezTo>
                    <a:pt x="7037" y="382"/>
                    <a:pt x="8133" y="1347"/>
                    <a:pt x="8288" y="2597"/>
                  </a:cubicBezTo>
                  <a:cubicBezTo>
                    <a:pt x="8323" y="2787"/>
                    <a:pt x="8323" y="2978"/>
                    <a:pt x="8311" y="3180"/>
                  </a:cubicBezTo>
                  <a:cubicBezTo>
                    <a:pt x="8276" y="3514"/>
                    <a:pt x="8347" y="3859"/>
                    <a:pt x="8502" y="4192"/>
                  </a:cubicBezTo>
                  <a:cubicBezTo>
                    <a:pt x="8536" y="4244"/>
                    <a:pt x="8589" y="4283"/>
                    <a:pt x="8652" y="4283"/>
                  </a:cubicBezTo>
                  <a:cubicBezTo>
                    <a:pt x="8676" y="4283"/>
                    <a:pt x="8702" y="4277"/>
                    <a:pt x="8728" y="4264"/>
                  </a:cubicBezTo>
                  <a:cubicBezTo>
                    <a:pt x="8800" y="4216"/>
                    <a:pt x="8847" y="4133"/>
                    <a:pt x="8800" y="4037"/>
                  </a:cubicBezTo>
                  <a:cubicBezTo>
                    <a:pt x="8764" y="3978"/>
                    <a:pt x="8752" y="3930"/>
                    <a:pt x="8728" y="3871"/>
                  </a:cubicBezTo>
                  <a:cubicBezTo>
                    <a:pt x="9109" y="3716"/>
                    <a:pt x="10014" y="3299"/>
                    <a:pt x="10871" y="2585"/>
                  </a:cubicBezTo>
                  <a:lnTo>
                    <a:pt x="10871" y="2585"/>
                  </a:lnTo>
                  <a:cubicBezTo>
                    <a:pt x="10943" y="2954"/>
                    <a:pt x="10978" y="3692"/>
                    <a:pt x="10574" y="4204"/>
                  </a:cubicBezTo>
                  <a:cubicBezTo>
                    <a:pt x="10288" y="4549"/>
                    <a:pt x="9835" y="4728"/>
                    <a:pt x="9240" y="4728"/>
                  </a:cubicBezTo>
                  <a:cubicBezTo>
                    <a:pt x="9216" y="4680"/>
                    <a:pt x="9181" y="4621"/>
                    <a:pt x="9169" y="4573"/>
                  </a:cubicBezTo>
                  <a:cubicBezTo>
                    <a:pt x="9144" y="4524"/>
                    <a:pt x="9086" y="4492"/>
                    <a:pt x="9025" y="4492"/>
                  </a:cubicBezTo>
                  <a:cubicBezTo>
                    <a:pt x="8997" y="4492"/>
                    <a:pt x="8969" y="4499"/>
                    <a:pt x="8942" y="4514"/>
                  </a:cubicBezTo>
                  <a:cubicBezTo>
                    <a:pt x="8871" y="4561"/>
                    <a:pt x="8847" y="4668"/>
                    <a:pt x="8883" y="4740"/>
                  </a:cubicBezTo>
                  <a:cubicBezTo>
                    <a:pt x="9169" y="5228"/>
                    <a:pt x="9335" y="5800"/>
                    <a:pt x="9359" y="6371"/>
                  </a:cubicBezTo>
                  <a:lnTo>
                    <a:pt x="8680" y="6716"/>
                  </a:lnTo>
                  <a:lnTo>
                    <a:pt x="7728" y="6073"/>
                  </a:lnTo>
                  <a:cubicBezTo>
                    <a:pt x="7704" y="6059"/>
                    <a:pt x="7675" y="6053"/>
                    <a:pt x="7645" y="6053"/>
                  </a:cubicBezTo>
                  <a:cubicBezTo>
                    <a:pt x="7599" y="6053"/>
                    <a:pt x="7550" y="6068"/>
                    <a:pt x="7514" y="6097"/>
                  </a:cubicBezTo>
                  <a:lnTo>
                    <a:pt x="7335" y="6276"/>
                  </a:lnTo>
                  <a:cubicBezTo>
                    <a:pt x="7276" y="6335"/>
                    <a:pt x="7276" y="6431"/>
                    <a:pt x="7335" y="6490"/>
                  </a:cubicBezTo>
                  <a:cubicBezTo>
                    <a:pt x="7365" y="6520"/>
                    <a:pt x="7407" y="6535"/>
                    <a:pt x="7448" y="6535"/>
                  </a:cubicBezTo>
                  <a:cubicBezTo>
                    <a:pt x="7490" y="6535"/>
                    <a:pt x="7532" y="6520"/>
                    <a:pt x="7561" y="6490"/>
                  </a:cubicBezTo>
                  <a:lnTo>
                    <a:pt x="7633" y="6419"/>
                  </a:lnTo>
                  <a:lnTo>
                    <a:pt x="8561" y="7026"/>
                  </a:lnTo>
                  <a:cubicBezTo>
                    <a:pt x="8585" y="7050"/>
                    <a:pt x="8621" y="7062"/>
                    <a:pt x="8645" y="7062"/>
                  </a:cubicBezTo>
                  <a:cubicBezTo>
                    <a:pt x="8680" y="7062"/>
                    <a:pt x="8692" y="7062"/>
                    <a:pt x="8728" y="7050"/>
                  </a:cubicBezTo>
                  <a:lnTo>
                    <a:pt x="9871" y="6478"/>
                  </a:lnTo>
                  <a:lnTo>
                    <a:pt x="9871" y="6573"/>
                  </a:lnTo>
                  <a:cubicBezTo>
                    <a:pt x="9871" y="8859"/>
                    <a:pt x="8014" y="10717"/>
                    <a:pt x="5716" y="10717"/>
                  </a:cubicBezTo>
                  <a:cubicBezTo>
                    <a:pt x="3430" y="10717"/>
                    <a:pt x="1561" y="8859"/>
                    <a:pt x="1561" y="6573"/>
                  </a:cubicBezTo>
                  <a:cubicBezTo>
                    <a:pt x="1561" y="6454"/>
                    <a:pt x="1561" y="6335"/>
                    <a:pt x="1584" y="6216"/>
                  </a:cubicBezTo>
                  <a:lnTo>
                    <a:pt x="2180" y="6704"/>
                  </a:lnTo>
                  <a:cubicBezTo>
                    <a:pt x="2209" y="6728"/>
                    <a:pt x="2242" y="6740"/>
                    <a:pt x="2275" y="6740"/>
                  </a:cubicBezTo>
                  <a:cubicBezTo>
                    <a:pt x="2308" y="6740"/>
                    <a:pt x="2340" y="6728"/>
                    <a:pt x="2370" y="6704"/>
                  </a:cubicBezTo>
                  <a:lnTo>
                    <a:pt x="2954" y="6276"/>
                  </a:lnTo>
                  <a:lnTo>
                    <a:pt x="4263" y="7585"/>
                  </a:lnTo>
                  <a:cubicBezTo>
                    <a:pt x="4287" y="7609"/>
                    <a:pt x="4335" y="7621"/>
                    <a:pt x="4382" y="7621"/>
                  </a:cubicBezTo>
                  <a:cubicBezTo>
                    <a:pt x="4418" y="7621"/>
                    <a:pt x="4466" y="7609"/>
                    <a:pt x="4501" y="7585"/>
                  </a:cubicBezTo>
                  <a:lnTo>
                    <a:pt x="5394" y="6645"/>
                  </a:lnTo>
                  <a:lnTo>
                    <a:pt x="6311" y="7562"/>
                  </a:lnTo>
                  <a:cubicBezTo>
                    <a:pt x="6341" y="7591"/>
                    <a:pt x="6383" y="7606"/>
                    <a:pt x="6424" y="7606"/>
                  </a:cubicBezTo>
                  <a:cubicBezTo>
                    <a:pt x="6466" y="7606"/>
                    <a:pt x="6508" y="7591"/>
                    <a:pt x="6537" y="7562"/>
                  </a:cubicBezTo>
                  <a:lnTo>
                    <a:pt x="7061" y="7050"/>
                  </a:lnTo>
                  <a:cubicBezTo>
                    <a:pt x="7121" y="6990"/>
                    <a:pt x="7121" y="6883"/>
                    <a:pt x="7061" y="6823"/>
                  </a:cubicBezTo>
                  <a:cubicBezTo>
                    <a:pt x="7031" y="6794"/>
                    <a:pt x="6990" y="6779"/>
                    <a:pt x="6948" y="6779"/>
                  </a:cubicBezTo>
                  <a:cubicBezTo>
                    <a:pt x="6906" y="6779"/>
                    <a:pt x="6865" y="6794"/>
                    <a:pt x="6835" y="6823"/>
                  </a:cubicBezTo>
                  <a:lnTo>
                    <a:pt x="6430" y="7228"/>
                  </a:lnTo>
                  <a:lnTo>
                    <a:pt x="5513" y="6300"/>
                  </a:lnTo>
                  <a:cubicBezTo>
                    <a:pt x="5478" y="6276"/>
                    <a:pt x="5430" y="6252"/>
                    <a:pt x="5394" y="6252"/>
                  </a:cubicBezTo>
                  <a:cubicBezTo>
                    <a:pt x="5347" y="6252"/>
                    <a:pt x="5299" y="6276"/>
                    <a:pt x="5275" y="6300"/>
                  </a:cubicBezTo>
                  <a:lnTo>
                    <a:pt x="4382" y="7240"/>
                  </a:lnTo>
                  <a:lnTo>
                    <a:pt x="3085" y="5942"/>
                  </a:lnTo>
                  <a:cubicBezTo>
                    <a:pt x="3053" y="5911"/>
                    <a:pt x="3012" y="5896"/>
                    <a:pt x="2971" y="5896"/>
                  </a:cubicBezTo>
                  <a:cubicBezTo>
                    <a:pt x="2934" y="5896"/>
                    <a:pt x="2898" y="5908"/>
                    <a:pt x="2870" y="5931"/>
                  </a:cubicBezTo>
                  <a:lnTo>
                    <a:pt x="2275" y="6371"/>
                  </a:lnTo>
                  <a:lnTo>
                    <a:pt x="2096" y="6228"/>
                  </a:lnTo>
                  <a:cubicBezTo>
                    <a:pt x="2156" y="5585"/>
                    <a:pt x="2382" y="4990"/>
                    <a:pt x="2751" y="4466"/>
                  </a:cubicBezTo>
                  <a:cubicBezTo>
                    <a:pt x="3025" y="4085"/>
                    <a:pt x="3156" y="3621"/>
                    <a:pt x="3132" y="3133"/>
                  </a:cubicBezTo>
                  <a:lnTo>
                    <a:pt x="3132" y="2954"/>
                  </a:lnTo>
                  <a:cubicBezTo>
                    <a:pt x="3132" y="2251"/>
                    <a:pt x="3406" y="1585"/>
                    <a:pt x="3906" y="1097"/>
                  </a:cubicBezTo>
                  <a:cubicBezTo>
                    <a:pt x="4395" y="607"/>
                    <a:pt x="5044" y="346"/>
                    <a:pt x="5730" y="346"/>
                  </a:cubicBezTo>
                  <a:close/>
                  <a:moveTo>
                    <a:pt x="5778" y="1"/>
                  </a:moveTo>
                  <a:cubicBezTo>
                    <a:pt x="5008" y="1"/>
                    <a:pt x="4264" y="298"/>
                    <a:pt x="3716" y="835"/>
                  </a:cubicBezTo>
                  <a:cubicBezTo>
                    <a:pt x="3144" y="1394"/>
                    <a:pt x="2835" y="2132"/>
                    <a:pt x="2835" y="2918"/>
                  </a:cubicBezTo>
                  <a:lnTo>
                    <a:pt x="2835" y="3121"/>
                  </a:lnTo>
                  <a:cubicBezTo>
                    <a:pt x="2846" y="3252"/>
                    <a:pt x="2835" y="3394"/>
                    <a:pt x="2823" y="3537"/>
                  </a:cubicBezTo>
                  <a:cubicBezTo>
                    <a:pt x="2382" y="3359"/>
                    <a:pt x="1430" y="2906"/>
                    <a:pt x="584" y="2121"/>
                  </a:cubicBezTo>
                  <a:cubicBezTo>
                    <a:pt x="552" y="2089"/>
                    <a:pt x="515" y="2073"/>
                    <a:pt x="484" y="2073"/>
                  </a:cubicBezTo>
                  <a:cubicBezTo>
                    <a:pt x="468" y="2073"/>
                    <a:pt x="453" y="2077"/>
                    <a:pt x="441" y="2085"/>
                  </a:cubicBezTo>
                  <a:cubicBezTo>
                    <a:pt x="382" y="2109"/>
                    <a:pt x="334" y="2144"/>
                    <a:pt x="334" y="2204"/>
                  </a:cubicBezTo>
                  <a:cubicBezTo>
                    <a:pt x="322" y="2263"/>
                    <a:pt x="1" y="3573"/>
                    <a:pt x="679" y="4407"/>
                  </a:cubicBezTo>
                  <a:cubicBezTo>
                    <a:pt x="989" y="4811"/>
                    <a:pt x="1477" y="5026"/>
                    <a:pt x="2096" y="5049"/>
                  </a:cubicBezTo>
                  <a:cubicBezTo>
                    <a:pt x="1989" y="5347"/>
                    <a:pt x="1894" y="5657"/>
                    <a:pt x="1846" y="5978"/>
                  </a:cubicBezTo>
                  <a:lnTo>
                    <a:pt x="1584" y="5752"/>
                  </a:lnTo>
                  <a:cubicBezTo>
                    <a:pt x="1553" y="5720"/>
                    <a:pt x="1516" y="5710"/>
                    <a:pt x="1477" y="5710"/>
                  </a:cubicBezTo>
                  <a:cubicBezTo>
                    <a:pt x="1457" y="5710"/>
                    <a:pt x="1438" y="5712"/>
                    <a:pt x="1418" y="5716"/>
                  </a:cubicBezTo>
                  <a:cubicBezTo>
                    <a:pt x="1358" y="5752"/>
                    <a:pt x="1334" y="5800"/>
                    <a:pt x="1311" y="5859"/>
                  </a:cubicBezTo>
                  <a:cubicBezTo>
                    <a:pt x="1299" y="6097"/>
                    <a:pt x="1287" y="6335"/>
                    <a:pt x="1287" y="6550"/>
                  </a:cubicBezTo>
                  <a:cubicBezTo>
                    <a:pt x="1287" y="9026"/>
                    <a:pt x="3287" y="11038"/>
                    <a:pt x="5763" y="11038"/>
                  </a:cubicBezTo>
                  <a:cubicBezTo>
                    <a:pt x="8228" y="11038"/>
                    <a:pt x="10240" y="9026"/>
                    <a:pt x="10240" y="6550"/>
                  </a:cubicBezTo>
                  <a:lnTo>
                    <a:pt x="10240" y="6192"/>
                  </a:lnTo>
                  <a:cubicBezTo>
                    <a:pt x="10240" y="6115"/>
                    <a:pt x="10179" y="6048"/>
                    <a:pt x="10094" y="6048"/>
                  </a:cubicBezTo>
                  <a:cubicBezTo>
                    <a:pt x="10087" y="6048"/>
                    <a:pt x="10081" y="6049"/>
                    <a:pt x="10074" y="6050"/>
                  </a:cubicBezTo>
                  <a:cubicBezTo>
                    <a:pt x="10050" y="6050"/>
                    <a:pt x="10014" y="6061"/>
                    <a:pt x="9990" y="6073"/>
                  </a:cubicBezTo>
                  <a:lnTo>
                    <a:pt x="9728" y="6216"/>
                  </a:lnTo>
                  <a:cubicBezTo>
                    <a:pt x="9693" y="5811"/>
                    <a:pt x="9585" y="5407"/>
                    <a:pt x="9442" y="5038"/>
                  </a:cubicBezTo>
                  <a:cubicBezTo>
                    <a:pt x="10074" y="5002"/>
                    <a:pt x="10550" y="4799"/>
                    <a:pt x="10871" y="4395"/>
                  </a:cubicBezTo>
                  <a:cubicBezTo>
                    <a:pt x="11490" y="3573"/>
                    <a:pt x="11181" y="2251"/>
                    <a:pt x="11169" y="2204"/>
                  </a:cubicBezTo>
                  <a:cubicBezTo>
                    <a:pt x="11157" y="2144"/>
                    <a:pt x="11109" y="2109"/>
                    <a:pt x="11062" y="2085"/>
                  </a:cubicBezTo>
                  <a:cubicBezTo>
                    <a:pt x="11047" y="2082"/>
                    <a:pt x="11032" y="2080"/>
                    <a:pt x="11018" y="2080"/>
                  </a:cubicBezTo>
                  <a:cubicBezTo>
                    <a:pt x="10975" y="2080"/>
                    <a:pt x="10937" y="2094"/>
                    <a:pt x="10919" y="2121"/>
                  </a:cubicBezTo>
                  <a:cubicBezTo>
                    <a:pt x="10062" y="2906"/>
                    <a:pt x="9097" y="3359"/>
                    <a:pt x="8680" y="3537"/>
                  </a:cubicBezTo>
                  <a:cubicBezTo>
                    <a:pt x="8669" y="3418"/>
                    <a:pt x="8645" y="3299"/>
                    <a:pt x="8669" y="3180"/>
                  </a:cubicBezTo>
                  <a:cubicBezTo>
                    <a:pt x="8680" y="2966"/>
                    <a:pt x="8680" y="2740"/>
                    <a:pt x="8657" y="2537"/>
                  </a:cubicBezTo>
                  <a:cubicBezTo>
                    <a:pt x="8454" y="1120"/>
                    <a:pt x="7240" y="37"/>
                    <a:pt x="5823" y="1"/>
                  </a:cubicBezTo>
                  <a:cubicBezTo>
                    <a:pt x="5808" y="1"/>
                    <a:pt x="5793" y="1"/>
                    <a:pt x="57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99" name="Google Shape;13999;p72"/>
          <p:cNvGrpSpPr/>
          <p:nvPr/>
        </p:nvGrpSpPr>
        <p:grpSpPr>
          <a:xfrm>
            <a:off x="2512749" y="1965042"/>
            <a:ext cx="333024" cy="352896"/>
            <a:chOff x="2512749" y="1965042"/>
            <a:chExt cx="333024" cy="352896"/>
          </a:xfrm>
        </p:grpSpPr>
        <p:sp>
          <p:nvSpPr>
            <p:cNvPr id="14000" name="Google Shape;14000;p72"/>
            <p:cNvSpPr/>
            <p:nvPr/>
          </p:nvSpPr>
          <p:spPr>
            <a:xfrm>
              <a:off x="2590829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5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5" y="1882"/>
                  </a:cubicBezTo>
                  <a:cubicBezTo>
                    <a:pt x="1203" y="1882"/>
                    <a:pt x="1549" y="1548"/>
                    <a:pt x="1549" y="1120"/>
                  </a:cubicBezTo>
                  <a:lnTo>
                    <a:pt x="1549" y="775"/>
                  </a:lnTo>
                  <a:cubicBezTo>
                    <a:pt x="1537" y="667"/>
                    <a:pt x="1525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3" y="351"/>
                    <a:pt x="1271" y="356"/>
                    <a:pt x="1251" y="370"/>
                  </a:cubicBezTo>
                  <a:cubicBezTo>
                    <a:pt x="1180" y="417"/>
                    <a:pt x="1132" y="501"/>
                    <a:pt x="1180" y="584"/>
                  </a:cubicBezTo>
                  <a:cubicBezTo>
                    <a:pt x="1203" y="644"/>
                    <a:pt x="1227" y="703"/>
                    <a:pt x="1227" y="775"/>
                  </a:cubicBezTo>
                  <a:lnTo>
                    <a:pt x="1227" y="1120"/>
                  </a:lnTo>
                  <a:cubicBezTo>
                    <a:pt x="1227" y="1358"/>
                    <a:pt x="1025" y="1560"/>
                    <a:pt x="775" y="1560"/>
                  </a:cubicBezTo>
                  <a:cubicBezTo>
                    <a:pt x="525" y="1560"/>
                    <a:pt x="334" y="1370"/>
                    <a:pt x="334" y="1120"/>
                  </a:cubicBezTo>
                  <a:lnTo>
                    <a:pt x="334" y="775"/>
                  </a:lnTo>
                  <a:cubicBezTo>
                    <a:pt x="334" y="536"/>
                    <a:pt x="525" y="322"/>
                    <a:pt x="775" y="322"/>
                  </a:cubicBezTo>
                  <a:cubicBezTo>
                    <a:pt x="870" y="322"/>
                    <a:pt x="942" y="251"/>
                    <a:pt x="942" y="167"/>
                  </a:cubicBezTo>
                  <a:cubicBezTo>
                    <a:pt x="942" y="72"/>
                    <a:pt x="870" y="1"/>
                    <a:pt x="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1" name="Google Shape;14001;p72"/>
            <p:cNvSpPr/>
            <p:nvPr/>
          </p:nvSpPr>
          <p:spPr>
            <a:xfrm>
              <a:off x="2718477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4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4" y="1882"/>
                  </a:cubicBezTo>
                  <a:cubicBezTo>
                    <a:pt x="1191" y="1882"/>
                    <a:pt x="1548" y="1548"/>
                    <a:pt x="1548" y="1120"/>
                  </a:cubicBezTo>
                  <a:lnTo>
                    <a:pt x="1548" y="775"/>
                  </a:lnTo>
                  <a:cubicBezTo>
                    <a:pt x="1536" y="667"/>
                    <a:pt x="1501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2" y="351"/>
                    <a:pt x="1271" y="356"/>
                    <a:pt x="1251" y="370"/>
                  </a:cubicBezTo>
                  <a:cubicBezTo>
                    <a:pt x="1179" y="417"/>
                    <a:pt x="1132" y="501"/>
                    <a:pt x="1179" y="584"/>
                  </a:cubicBezTo>
                  <a:cubicBezTo>
                    <a:pt x="1203" y="644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24" y="1560"/>
                    <a:pt x="774" y="1560"/>
                  </a:cubicBezTo>
                  <a:cubicBezTo>
                    <a:pt x="536" y="1560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6"/>
                    <a:pt x="524" y="322"/>
                    <a:pt x="774" y="322"/>
                  </a:cubicBez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2" name="Google Shape;14002;p72"/>
            <p:cNvSpPr/>
            <p:nvPr/>
          </p:nvSpPr>
          <p:spPr>
            <a:xfrm>
              <a:off x="2624365" y="2242994"/>
              <a:ext cx="110528" cy="52064"/>
            </a:xfrm>
            <a:custGeom>
              <a:avLst/>
              <a:gdLst/>
              <a:ahLst/>
              <a:cxnLst/>
              <a:rect l="l" t="t" r="r" b="b"/>
              <a:pathLst>
                <a:path w="3454" h="1627" extrusionOk="0">
                  <a:moveTo>
                    <a:pt x="1870" y="365"/>
                  </a:moveTo>
                  <a:cubicBezTo>
                    <a:pt x="1882" y="365"/>
                    <a:pt x="1882" y="389"/>
                    <a:pt x="1906" y="389"/>
                  </a:cubicBezTo>
                  <a:cubicBezTo>
                    <a:pt x="2001" y="460"/>
                    <a:pt x="2120" y="508"/>
                    <a:pt x="2239" y="555"/>
                  </a:cubicBezTo>
                  <a:lnTo>
                    <a:pt x="2239" y="793"/>
                  </a:lnTo>
                  <a:cubicBezTo>
                    <a:pt x="2239" y="1091"/>
                    <a:pt x="2001" y="1329"/>
                    <a:pt x="1703" y="1329"/>
                  </a:cubicBezTo>
                  <a:cubicBezTo>
                    <a:pt x="1406" y="1329"/>
                    <a:pt x="1168" y="1091"/>
                    <a:pt x="1168" y="793"/>
                  </a:cubicBezTo>
                  <a:lnTo>
                    <a:pt x="1168" y="555"/>
                  </a:lnTo>
                  <a:cubicBezTo>
                    <a:pt x="1287" y="520"/>
                    <a:pt x="1406" y="460"/>
                    <a:pt x="1513" y="389"/>
                  </a:cubicBezTo>
                  <a:cubicBezTo>
                    <a:pt x="1525" y="389"/>
                    <a:pt x="1525" y="365"/>
                    <a:pt x="1537" y="365"/>
                  </a:cubicBezTo>
                  <a:lnTo>
                    <a:pt x="1537" y="603"/>
                  </a:lnTo>
                  <a:cubicBezTo>
                    <a:pt x="1537" y="698"/>
                    <a:pt x="1620" y="770"/>
                    <a:pt x="1703" y="770"/>
                  </a:cubicBezTo>
                  <a:cubicBezTo>
                    <a:pt x="1799" y="770"/>
                    <a:pt x="1870" y="698"/>
                    <a:pt x="1870" y="603"/>
                  </a:cubicBezTo>
                  <a:lnTo>
                    <a:pt x="1870" y="365"/>
                  </a:lnTo>
                  <a:close/>
                  <a:moveTo>
                    <a:pt x="173" y="0"/>
                  </a:moveTo>
                  <a:cubicBezTo>
                    <a:pt x="132" y="0"/>
                    <a:pt x="91" y="18"/>
                    <a:pt x="60" y="55"/>
                  </a:cubicBezTo>
                  <a:cubicBezTo>
                    <a:pt x="1" y="115"/>
                    <a:pt x="1" y="222"/>
                    <a:pt x="72" y="282"/>
                  </a:cubicBezTo>
                  <a:cubicBezTo>
                    <a:pt x="298" y="472"/>
                    <a:pt x="572" y="591"/>
                    <a:pt x="870" y="591"/>
                  </a:cubicBezTo>
                  <a:lnTo>
                    <a:pt x="894" y="591"/>
                  </a:lnTo>
                  <a:lnTo>
                    <a:pt x="894" y="770"/>
                  </a:lnTo>
                  <a:cubicBezTo>
                    <a:pt x="894" y="1246"/>
                    <a:pt x="1275" y="1627"/>
                    <a:pt x="1739" y="1627"/>
                  </a:cubicBezTo>
                  <a:cubicBezTo>
                    <a:pt x="2203" y="1627"/>
                    <a:pt x="2584" y="1234"/>
                    <a:pt x="2584" y="770"/>
                  </a:cubicBezTo>
                  <a:lnTo>
                    <a:pt x="2584" y="591"/>
                  </a:lnTo>
                  <a:lnTo>
                    <a:pt x="2596" y="591"/>
                  </a:lnTo>
                  <a:cubicBezTo>
                    <a:pt x="2894" y="591"/>
                    <a:pt x="3180" y="496"/>
                    <a:pt x="3406" y="282"/>
                  </a:cubicBezTo>
                  <a:cubicBezTo>
                    <a:pt x="3454" y="234"/>
                    <a:pt x="3454" y="139"/>
                    <a:pt x="3394" y="55"/>
                  </a:cubicBezTo>
                  <a:cubicBezTo>
                    <a:pt x="3361" y="23"/>
                    <a:pt x="3314" y="4"/>
                    <a:pt x="3268" y="4"/>
                  </a:cubicBezTo>
                  <a:cubicBezTo>
                    <a:pt x="3231" y="4"/>
                    <a:pt x="3195" y="17"/>
                    <a:pt x="3168" y="43"/>
                  </a:cubicBezTo>
                  <a:cubicBezTo>
                    <a:pt x="3001" y="198"/>
                    <a:pt x="2799" y="270"/>
                    <a:pt x="2584" y="270"/>
                  </a:cubicBezTo>
                  <a:cubicBezTo>
                    <a:pt x="2406" y="270"/>
                    <a:pt x="2239" y="210"/>
                    <a:pt x="2096" y="115"/>
                  </a:cubicBezTo>
                  <a:cubicBezTo>
                    <a:pt x="1983" y="43"/>
                    <a:pt x="1852" y="8"/>
                    <a:pt x="1721" y="8"/>
                  </a:cubicBezTo>
                  <a:cubicBezTo>
                    <a:pt x="1590" y="8"/>
                    <a:pt x="1459" y="43"/>
                    <a:pt x="1346" y="115"/>
                  </a:cubicBezTo>
                  <a:cubicBezTo>
                    <a:pt x="1203" y="222"/>
                    <a:pt x="1037" y="270"/>
                    <a:pt x="858" y="270"/>
                  </a:cubicBezTo>
                  <a:cubicBezTo>
                    <a:pt x="656" y="270"/>
                    <a:pt x="441" y="198"/>
                    <a:pt x="275" y="43"/>
                  </a:cubicBezTo>
                  <a:cubicBezTo>
                    <a:pt x="246" y="15"/>
                    <a:pt x="210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3" name="Google Shape;14003;p72"/>
            <p:cNvSpPr/>
            <p:nvPr/>
          </p:nvSpPr>
          <p:spPr>
            <a:xfrm>
              <a:off x="2654477" y="2194834"/>
              <a:ext cx="49184" cy="38144"/>
            </a:xfrm>
            <a:custGeom>
              <a:avLst/>
              <a:gdLst/>
              <a:ahLst/>
              <a:cxnLst/>
              <a:rect l="l" t="t" r="r" b="b"/>
              <a:pathLst>
                <a:path w="1537" h="1192" extrusionOk="0">
                  <a:moveTo>
                    <a:pt x="1131" y="346"/>
                  </a:moveTo>
                  <a:cubicBezTo>
                    <a:pt x="1155" y="346"/>
                    <a:pt x="1167" y="346"/>
                    <a:pt x="1167" y="358"/>
                  </a:cubicBezTo>
                  <a:cubicBezTo>
                    <a:pt x="1203" y="358"/>
                    <a:pt x="1203" y="370"/>
                    <a:pt x="1179" y="393"/>
                  </a:cubicBezTo>
                  <a:lnTo>
                    <a:pt x="798" y="870"/>
                  </a:lnTo>
                  <a:cubicBezTo>
                    <a:pt x="786" y="882"/>
                    <a:pt x="786" y="882"/>
                    <a:pt x="762" y="882"/>
                  </a:cubicBezTo>
                  <a:cubicBezTo>
                    <a:pt x="750" y="882"/>
                    <a:pt x="750" y="882"/>
                    <a:pt x="738" y="870"/>
                  </a:cubicBezTo>
                  <a:lnTo>
                    <a:pt x="346" y="393"/>
                  </a:lnTo>
                  <a:cubicBezTo>
                    <a:pt x="334" y="370"/>
                    <a:pt x="334" y="358"/>
                    <a:pt x="346" y="358"/>
                  </a:cubicBezTo>
                  <a:cubicBezTo>
                    <a:pt x="357" y="358"/>
                    <a:pt x="357" y="346"/>
                    <a:pt x="381" y="346"/>
                  </a:cubicBezTo>
                  <a:close/>
                  <a:moveTo>
                    <a:pt x="393" y="1"/>
                  </a:moveTo>
                  <a:cubicBezTo>
                    <a:pt x="262" y="1"/>
                    <a:pt x="131" y="72"/>
                    <a:pt x="60" y="215"/>
                  </a:cubicBezTo>
                  <a:cubicBezTo>
                    <a:pt x="0" y="334"/>
                    <a:pt x="24" y="477"/>
                    <a:pt x="107" y="584"/>
                  </a:cubicBezTo>
                  <a:lnTo>
                    <a:pt x="500" y="1060"/>
                  </a:lnTo>
                  <a:cubicBezTo>
                    <a:pt x="572" y="1144"/>
                    <a:pt x="655" y="1191"/>
                    <a:pt x="774" y="1191"/>
                  </a:cubicBezTo>
                  <a:cubicBezTo>
                    <a:pt x="881" y="1191"/>
                    <a:pt x="989" y="1144"/>
                    <a:pt x="1060" y="1060"/>
                  </a:cubicBezTo>
                  <a:lnTo>
                    <a:pt x="1453" y="584"/>
                  </a:lnTo>
                  <a:cubicBezTo>
                    <a:pt x="1524" y="477"/>
                    <a:pt x="1536" y="334"/>
                    <a:pt x="1477" y="215"/>
                  </a:cubicBezTo>
                  <a:cubicBezTo>
                    <a:pt x="1417" y="96"/>
                    <a:pt x="1298" y="1"/>
                    <a:pt x="1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4" name="Google Shape;14004;p72"/>
            <p:cNvSpPr/>
            <p:nvPr/>
          </p:nvSpPr>
          <p:spPr>
            <a:xfrm>
              <a:off x="2512749" y="1965042"/>
              <a:ext cx="333024" cy="352896"/>
            </a:xfrm>
            <a:custGeom>
              <a:avLst/>
              <a:gdLst/>
              <a:ahLst/>
              <a:cxnLst/>
              <a:rect l="l" t="t" r="r" b="b"/>
              <a:pathLst>
                <a:path w="10407" h="11028" extrusionOk="0">
                  <a:moveTo>
                    <a:pt x="1038" y="321"/>
                  </a:moveTo>
                  <a:cubicBezTo>
                    <a:pt x="1078" y="321"/>
                    <a:pt x="1119" y="335"/>
                    <a:pt x="1155" y="371"/>
                  </a:cubicBezTo>
                  <a:lnTo>
                    <a:pt x="3108" y="1955"/>
                  </a:lnTo>
                  <a:cubicBezTo>
                    <a:pt x="2881" y="2062"/>
                    <a:pt x="2667" y="2181"/>
                    <a:pt x="2441" y="2300"/>
                  </a:cubicBezTo>
                  <a:lnTo>
                    <a:pt x="846" y="502"/>
                  </a:lnTo>
                  <a:cubicBezTo>
                    <a:pt x="869" y="431"/>
                    <a:pt x="905" y="371"/>
                    <a:pt x="965" y="335"/>
                  </a:cubicBezTo>
                  <a:cubicBezTo>
                    <a:pt x="988" y="326"/>
                    <a:pt x="1012" y="321"/>
                    <a:pt x="1038" y="321"/>
                  </a:cubicBezTo>
                  <a:close/>
                  <a:moveTo>
                    <a:pt x="869" y="990"/>
                  </a:moveTo>
                  <a:lnTo>
                    <a:pt x="2191" y="2479"/>
                  </a:lnTo>
                  <a:cubicBezTo>
                    <a:pt x="2012" y="2610"/>
                    <a:pt x="1834" y="2752"/>
                    <a:pt x="1667" y="2907"/>
                  </a:cubicBezTo>
                  <a:cubicBezTo>
                    <a:pt x="1357" y="3205"/>
                    <a:pt x="1084" y="3538"/>
                    <a:pt x="869" y="3895"/>
                  </a:cubicBezTo>
                  <a:lnTo>
                    <a:pt x="869" y="990"/>
                  </a:lnTo>
                  <a:close/>
                  <a:moveTo>
                    <a:pt x="9373" y="324"/>
                  </a:moveTo>
                  <a:cubicBezTo>
                    <a:pt x="9394" y="324"/>
                    <a:pt x="9414" y="328"/>
                    <a:pt x="9430" y="335"/>
                  </a:cubicBezTo>
                  <a:cubicBezTo>
                    <a:pt x="9489" y="371"/>
                    <a:pt x="9537" y="431"/>
                    <a:pt x="9537" y="502"/>
                  </a:cubicBezTo>
                  <a:lnTo>
                    <a:pt x="9228" y="859"/>
                  </a:lnTo>
                  <a:cubicBezTo>
                    <a:pt x="9168" y="919"/>
                    <a:pt x="9168" y="1026"/>
                    <a:pt x="9239" y="1086"/>
                  </a:cubicBezTo>
                  <a:cubicBezTo>
                    <a:pt x="9275" y="1109"/>
                    <a:pt x="9323" y="1121"/>
                    <a:pt x="9347" y="1121"/>
                  </a:cubicBezTo>
                  <a:cubicBezTo>
                    <a:pt x="9394" y="1121"/>
                    <a:pt x="9442" y="1109"/>
                    <a:pt x="9466" y="1062"/>
                  </a:cubicBezTo>
                  <a:lnTo>
                    <a:pt x="9537" y="990"/>
                  </a:lnTo>
                  <a:lnTo>
                    <a:pt x="9537" y="3895"/>
                  </a:lnTo>
                  <a:cubicBezTo>
                    <a:pt x="9323" y="3538"/>
                    <a:pt x="9049" y="3205"/>
                    <a:pt x="8739" y="2907"/>
                  </a:cubicBezTo>
                  <a:cubicBezTo>
                    <a:pt x="8573" y="2764"/>
                    <a:pt x="8394" y="2610"/>
                    <a:pt x="8215" y="2479"/>
                  </a:cubicBezTo>
                  <a:lnTo>
                    <a:pt x="9001" y="1586"/>
                  </a:lnTo>
                  <a:cubicBezTo>
                    <a:pt x="9061" y="1526"/>
                    <a:pt x="9061" y="1419"/>
                    <a:pt x="8989" y="1359"/>
                  </a:cubicBezTo>
                  <a:cubicBezTo>
                    <a:pt x="8962" y="1332"/>
                    <a:pt x="8925" y="1317"/>
                    <a:pt x="8887" y="1317"/>
                  </a:cubicBezTo>
                  <a:cubicBezTo>
                    <a:pt x="8842" y="1317"/>
                    <a:pt x="8795" y="1338"/>
                    <a:pt x="8763" y="1383"/>
                  </a:cubicBezTo>
                  <a:lnTo>
                    <a:pt x="7942" y="2300"/>
                  </a:lnTo>
                  <a:cubicBezTo>
                    <a:pt x="7739" y="2169"/>
                    <a:pt x="7513" y="2050"/>
                    <a:pt x="7275" y="1955"/>
                  </a:cubicBezTo>
                  <a:lnTo>
                    <a:pt x="9239" y="371"/>
                  </a:lnTo>
                  <a:cubicBezTo>
                    <a:pt x="9279" y="339"/>
                    <a:pt x="9329" y="324"/>
                    <a:pt x="9373" y="324"/>
                  </a:cubicBezTo>
                  <a:close/>
                  <a:moveTo>
                    <a:pt x="5191" y="1859"/>
                  </a:moveTo>
                  <a:cubicBezTo>
                    <a:pt x="7787" y="1859"/>
                    <a:pt x="9882" y="3836"/>
                    <a:pt x="9882" y="6277"/>
                  </a:cubicBezTo>
                  <a:cubicBezTo>
                    <a:pt x="9882" y="6753"/>
                    <a:pt x="9811" y="7217"/>
                    <a:pt x="9656" y="7646"/>
                  </a:cubicBezTo>
                  <a:cubicBezTo>
                    <a:pt x="8940" y="7550"/>
                    <a:pt x="8096" y="7537"/>
                    <a:pt x="7673" y="7537"/>
                  </a:cubicBezTo>
                  <a:cubicBezTo>
                    <a:pt x="7520" y="7537"/>
                    <a:pt x="7422" y="7539"/>
                    <a:pt x="7406" y="7539"/>
                  </a:cubicBezTo>
                  <a:cubicBezTo>
                    <a:pt x="7323" y="7539"/>
                    <a:pt x="7251" y="7610"/>
                    <a:pt x="7251" y="7705"/>
                  </a:cubicBezTo>
                  <a:cubicBezTo>
                    <a:pt x="7251" y="7789"/>
                    <a:pt x="7323" y="7872"/>
                    <a:pt x="7406" y="7872"/>
                  </a:cubicBezTo>
                  <a:cubicBezTo>
                    <a:pt x="7415" y="7872"/>
                    <a:pt x="7581" y="7867"/>
                    <a:pt x="7836" y="7867"/>
                  </a:cubicBezTo>
                  <a:cubicBezTo>
                    <a:pt x="8260" y="7867"/>
                    <a:pt x="8930" y="7881"/>
                    <a:pt x="9525" y="7955"/>
                  </a:cubicBezTo>
                  <a:cubicBezTo>
                    <a:pt x="9418" y="8194"/>
                    <a:pt x="9287" y="8432"/>
                    <a:pt x="9156" y="8646"/>
                  </a:cubicBezTo>
                  <a:cubicBezTo>
                    <a:pt x="8204" y="8289"/>
                    <a:pt x="7203" y="8086"/>
                    <a:pt x="7156" y="8075"/>
                  </a:cubicBezTo>
                  <a:cubicBezTo>
                    <a:pt x="7149" y="8074"/>
                    <a:pt x="7141" y="8073"/>
                    <a:pt x="7134" y="8073"/>
                  </a:cubicBezTo>
                  <a:cubicBezTo>
                    <a:pt x="7057" y="8073"/>
                    <a:pt x="6976" y="8129"/>
                    <a:pt x="6965" y="8206"/>
                  </a:cubicBezTo>
                  <a:cubicBezTo>
                    <a:pt x="6953" y="8301"/>
                    <a:pt x="7013" y="8384"/>
                    <a:pt x="7096" y="8408"/>
                  </a:cubicBezTo>
                  <a:cubicBezTo>
                    <a:pt x="7120" y="8408"/>
                    <a:pt x="8049" y="8598"/>
                    <a:pt x="8966" y="8920"/>
                  </a:cubicBezTo>
                  <a:cubicBezTo>
                    <a:pt x="8108" y="10015"/>
                    <a:pt x="6739" y="10706"/>
                    <a:pt x="5191" y="10706"/>
                  </a:cubicBezTo>
                  <a:cubicBezTo>
                    <a:pt x="3667" y="10706"/>
                    <a:pt x="2298" y="10015"/>
                    <a:pt x="1429" y="8920"/>
                  </a:cubicBezTo>
                  <a:cubicBezTo>
                    <a:pt x="2334" y="8598"/>
                    <a:pt x="3274" y="8420"/>
                    <a:pt x="3286" y="8408"/>
                  </a:cubicBezTo>
                  <a:cubicBezTo>
                    <a:pt x="3382" y="8384"/>
                    <a:pt x="3441" y="8301"/>
                    <a:pt x="3429" y="8206"/>
                  </a:cubicBezTo>
                  <a:cubicBezTo>
                    <a:pt x="3407" y="8129"/>
                    <a:pt x="3336" y="8073"/>
                    <a:pt x="3251" y="8073"/>
                  </a:cubicBezTo>
                  <a:cubicBezTo>
                    <a:pt x="3243" y="8073"/>
                    <a:pt x="3235" y="8074"/>
                    <a:pt x="3227" y="8075"/>
                  </a:cubicBezTo>
                  <a:cubicBezTo>
                    <a:pt x="3167" y="8086"/>
                    <a:pt x="2191" y="8289"/>
                    <a:pt x="1238" y="8646"/>
                  </a:cubicBezTo>
                  <a:cubicBezTo>
                    <a:pt x="1084" y="8420"/>
                    <a:pt x="965" y="8194"/>
                    <a:pt x="869" y="7955"/>
                  </a:cubicBezTo>
                  <a:cubicBezTo>
                    <a:pt x="1465" y="7881"/>
                    <a:pt x="2134" y="7867"/>
                    <a:pt x="2556" y="7867"/>
                  </a:cubicBezTo>
                  <a:cubicBezTo>
                    <a:pt x="2809" y="7867"/>
                    <a:pt x="2972" y="7872"/>
                    <a:pt x="2977" y="7872"/>
                  </a:cubicBezTo>
                  <a:cubicBezTo>
                    <a:pt x="3072" y="7872"/>
                    <a:pt x="3143" y="7789"/>
                    <a:pt x="3143" y="7705"/>
                  </a:cubicBezTo>
                  <a:cubicBezTo>
                    <a:pt x="3143" y="7610"/>
                    <a:pt x="3072" y="7539"/>
                    <a:pt x="2977" y="7539"/>
                  </a:cubicBezTo>
                  <a:cubicBezTo>
                    <a:pt x="2961" y="7539"/>
                    <a:pt x="2865" y="7537"/>
                    <a:pt x="2713" y="7537"/>
                  </a:cubicBezTo>
                  <a:cubicBezTo>
                    <a:pt x="2296" y="7537"/>
                    <a:pt x="1460" y="7550"/>
                    <a:pt x="726" y="7646"/>
                  </a:cubicBezTo>
                  <a:cubicBezTo>
                    <a:pt x="584" y="7217"/>
                    <a:pt x="512" y="6753"/>
                    <a:pt x="512" y="6277"/>
                  </a:cubicBezTo>
                  <a:cubicBezTo>
                    <a:pt x="512" y="3836"/>
                    <a:pt x="2608" y="1859"/>
                    <a:pt x="5191" y="1859"/>
                  </a:cubicBezTo>
                  <a:close/>
                  <a:moveTo>
                    <a:pt x="1042" y="0"/>
                  </a:moveTo>
                  <a:cubicBezTo>
                    <a:pt x="968" y="0"/>
                    <a:pt x="893" y="17"/>
                    <a:pt x="822" y="50"/>
                  </a:cubicBezTo>
                  <a:cubicBezTo>
                    <a:pt x="643" y="145"/>
                    <a:pt x="536" y="324"/>
                    <a:pt x="536" y="514"/>
                  </a:cubicBezTo>
                  <a:lnTo>
                    <a:pt x="536" y="4538"/>
                  </a:lnTo>
                  <a:cubicBezTo>
                    <a:pt x="310" y="5086"/>
                    <a:pt x="191" y="5669"/>
                    <a:pt x="191" y="6277"/>
                  </a:cubicBezTo>
                  <a:cubicBezTo>
                    <a:pt x="191" y="6765"/>
                    <a:pt x="262" y="7241"/>
                    <a:pt x="417" y="7705"/>
                  </a:cubicBezTo>
                  <a:cubicBezTo>
                    <a:pt x="310" y="7717"/>
                    <a:pt x="226" y="7753"/>
                    <a:pt x="131" y="7765"/>
                  </a:cubicBezTo>
                  <a:cubicBezTo>
                    <a:pt x="48" y="7789"/>
                    <a:pt x="0" y="7884"/>
                    <a:pt x="12" y="7955"/>
                  </a:cubicBezTo>
                  <a:cubicBezTo>
                    <a:pt x="36" y="8027"/>
                    <a:pt x="107" y="8075"/>
                    <a:pt x="167" y="8075"/>
                  </a:cubicBezTo>
                  <a:lnTo>
                    <a:pt x="203" y="8075"/>
                  </a:lnTo>
                  <a:cubicBezTo>
                    <a:pt x="310" y="8051"/>
                    <a:pt x="417" y="8027"/>
                    <a:pt x="524" y="8003"/>
                  </a:cubicBezTo>
                  <a:cubicBezTo>
                    <a:pt x="631" y="8265"/>
                    <a:pt x="762" y="8527"/>
                    <a:pt x="929" y="8765"/>
                  </a:cubicBezTo>
                  <a:cubicBezTo>
                    <a:pt x="762" y="8837"/>
                    <a:pt x="595" y="8908"/>
                    <a:pt x="453" y="8979"/>
                  </a:cubicBezTo>
                  <a:cubicBezTo>
                    <a:pt x="369" y="9027"/>
                    <a:pt x="345" y="9122"/>
                    <a:pt x="369" y="9206"/>
                  </a:cubicBezTo>
                  <a:cubicBezTo>
                    <a:pt x="405" y="9265"/>
                    <a:pt x="465" y="9301"/>
                    <a:pt x="524" y="9301"/>
                  </a:cubicBezTo>
                  <a:cubicBezTo>
                    <a:pt x="548" y="9301"/>
                    <a:pt x="560" y="9301"/>
                    <a:pt x="595" y="9277"/>
                  </a:cubicBezTo>
                  <a:cubicBezTo>
                    <a:pt x="762" y="9194"/>
                    <a:pt x="941" y="9122"/>
                    <a:pt x="1119" y="9039"/>
                  </a:cubicBezTo>
                  <a:cubicBezTo>
                    <a:pt x="1286" y="9253"/>
                    <a:pt x="1453" y="9456"/>
                    <a:pt x="1655" y="9634"/>
                  </a:cubicBezTo>
                  <a:cubicBezTo>
                    <a:pt x="2608" y="10527"/>
                    <a:pt x="3858" y="11027"/>
                    <a:pt x="5191" y="11027"/>
                  </a:cubicBezTo>
                  <a:cubicBezTo>
                    <a:pt x="6537" y="11027"/>
                    <a:pt x="7787" y="10527"/>
                    <a:pt x="8739" y="9634"/>
                  </a:cubicBezTo>
                  <a:cubicBezTo>
                    <a:pt x="8930" y="9444"/>
                    <a:pt x="9108" y="9253"/>
                    <a:pt x="9275" y="9039"/>
                  </a:cubicBezTo>
                  <a:cubicBezTo>
                    <a:pt x="9454" y="9122"/>
                    <a:pt x="9632" y="9194"/>
                    <a:pt x="9787" y="9277"/>
                  </a:cubicBezTo>
                  <a:cubicBezTo>
                    <a:pt x="9823" y="9301"/>
                    <a:pt x="9835" y="9301"/>
                    <a:pt x="9870" y="9301"/>
                  </a:cubicBezTo>
                  <a:cubicBezTo>
                    <a:pt x="9930" y="9301"/>
                    <a:pt x="9990" y="9265"/>
                    <a:pt x="10013" y="9206"/>
                  </a:cubicBezTo>
                  <a:cubicBezTo>
                    <a:pt x="10061" y="9134"/>
                    <a:pt x="10025" y="9027"/>
                    <a:pt x="9942" y="8979"/>
                  </a:cubicBezTo>
                  <a:cubicBezTo>
                    <a:pt x="9787" y="8908"/>
                    <a:pt x="9632" y="8837"/>
                    <a:pt x="9466" y="8765"/>
                  </a:cubicBezTo>
                  <a:cubicBezTo>
                    <a:pt x="9632" y="8527"/>
                    <a:pt x="9763" y="8265"/>
                    <a:pt x="9870" y="8003"/>
                  </a:cubicBezTo>
                  <a:cubicBezTo>
                    <a:pt x="9978" y="8015"/>
                    <a:pt x="10073" y="8051"/>
                    <a:pt x="10180" y="8075"/>
                  </a:cubicBezTo>
                  <a:lnTo>
                    <a:pt x="10228" y="8075"/>
                  </a:lnTo>
                  <a:cubicBezTo>
                    <a:pt x="10299" y="8075"/>
                    <a:pt x="10359" y="8027"/>
                    <a:pt x="10371" y="7955"/>
                  </a:cubicBezTo>
                  <a:cubicBezTo>
                    <a:pt x="10406" y="7872"/>
                    <a:pt x="10347" y="7777"/>
                    <a:pt x="10275" y="7765"/>
                  </a:cubicBezTo>
                  <a:cubicBezTo>
                    <a:pt x="10180" y="7729"/>
                    <a:pt x="10085" y="7717"/>
                    <a:pt x="9990" y="7705"/>
                  </a:cubicBezTo>
                  <a:cubicBezTo>
                    <a:pt x="10132" y="7241"/>
                    <a:pt x="10216" y="6765"/>
                    <a:pt x="10216" y="6277"/>
                  </a:cubicBezTo>
                  <a:cubicBezTo>
                    <a:pt x="10216" y="5669"/>
                    <a:pt x="10097" y="5086"/>
                    <a:pt x="9870" y="4538"/>
                  </a:cubicBezTo>
                  <a:lnTo>
                    <a:pt x="9870" y="514"/>
                  </a:lnTo>
                  <a:cubicBezTo>
                    <a:pt x="9870" y="324"/>
                    <a:pt x="9763" y="145"/>
                    <a:pt x="9585" y="50"/>
                  </a:cubicBezTo>
                  <a:cubicBezTo>
                    <a:pt x="9514" y="17"/>
                    <a:pt x="9439" y="0"/>
                    <a:pt x="9365" y="0"/>
                  </a:cubicBezTo>
                  <a:cubicBezTo>
                    <a:pt x="9253" y="0"/>
                    <a:pt x="9142" y="38"/>
                    <a:pt x="9049" y="109"/>
                  </a:cubicBezTo>
                  <a:lnTo>
                    <a:pt x="6942" y="1812"/>
                  </a:lnTo>
                  <a:cubicBezTo>
                    <a:pt x="6382" y="1621"/>
                    <a:pt x="5810" y="1514"/>
                    <a:pt x="5191" y="1514"/>
                  </a:cubicBezTo>
                  <a:cubicBezTo>
                    <a:pt x="4584" y="1514"/>
                    <a:pt x="4001" y="1621"/>
                    <a:pt x="3453" y="1812"/>
                  </a:cubicBezTo>
                  <a:lnTo>
                    <a:pt x="1357" y="109"/>
                  </a:lnTo>
                  <a:cubicBezTo>
                    <a:pt x="1264" y="38"/>
                    <a:pt x="1154" y="0"/>
                    <a:pt x="10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05" name="Google Shape;14005;p72"/>
          <p:cNvGrpSpPr/>
          <p:nvPr/>
        </p:nvGrpSpPr>
        <p:grpSpPr>
          <a:xfrm>
            <a:off x="1398317" y="1981778"/>
            <a:ext cx="365792" cy="335392"/>
            <a:chOff x="1398317" y="1981778"/>
            <a:chExt cx="365792" cy="335392"/>
          </a:xfrm>
        </p:grpSpPr>
        <p:sp>
          <p:nvSpPr>
            <p:cNvPr id="14006" name="Google Shape;14006;p72"/>
            <p:cNvSpPr/>
            <p:nvPr/>
          </p:nvSpPr>
          <p:spPr>
            <a:xfrm>
              <a:off x="1398317" y="1981778"/>
              <a:ext cx="365792" cy="335392"/>
            </a:xfrm>
            <a:custGeom>
              <a:avLst/>
              <a:gdLst/>
              <a:ahLst/>
              <a:cxnLst/>
              <a:rect l="l" t="t" r="r" b="b"/>
              <a:pathLst>
                <a:path w="11431" h="10481" extrusionOk="0">
                  <a:moveTo>
                    <a:pt x="1882" y="717"/>
                  </a:moveTo>
                  <a:cubicBezTo>
                    <a:pt x="1905" y="801"/>
                    <a:pt x="1929" y="848"/>
                    <a:pt x="1965" y="932"/>
                  </a:cubicBezTo>
                  <a:cubicBezTo>
                    <a:pt x="2132" y="1277"/>
                    <a:pt x="2441" y="1706"/>
                    <a:pt x="3084" y="1944"/>
                  </a:cubicBezTo>
                  <a:cubicBezTo>
                    <a:pt x="2917" y="2146"/>
                    <a:pt x="2775" y="2372"/>
                    <a:pt x="2655" y="2610"/>
                  </a:cubicBezTo>
                  <a:cubicBezTo>
                    <a:pt x="1739" y="2003"/>
                    <a:pt x="1739" y="1217"/>
                    <a:pt x="1882" y="717"/>
                  </a:cubicBezTo>
                  <a:close/>
                  <a:moveTo>
                    <a:pt x="9573" y="717"/>
                  </a:moveTo>
                  <a:cubicBezTo>
                    <a:pt x="9597" y="836"/>
                    <a:pt x="9633" y="955"/>
                    <a:pt x="9633" y="1110"/>
                  </a:cubicBezTo>
                  <a:cubicBezTo>
                    <a:pt x="9656" y="1717"/>
                    <a:pt x="9383" y="2229"/>
                    <a:pt x="8799" y="2610"/>
                  </a:cubicBezTo>
                  <a:cubicBezTo>
                    <a:pt x="8680" y="2372"/>
                    <a:pt x="8549" y="2146"/>
                    <a:pt x="8370" y="1944"/>
                  </a:cubicBezTo>
                  <a:cubicBezTo>
                    <a:pt x="9002" y="1694"/>
                    <a:pt x="9323" y="1277"/>
                    <a:pt x="9478" y="932"/>
                  </a:cubicBezTo>
                  <a:cubicBezTo>
                    <a:pt x="9513" y="860"/>
                    <a:pt x="9537" y="777"/>
                    <a:pt x="9573" y="717"/>
                  </a:cubicBezTo>
                  <a:close/>
                  <a:moveTo>
                    <a:pt x="548" y="2658"/>
                  </a:moveTo>
                  <a:lnTo>
                    <a:pt x="2358" y="3563"/>
                  </a:lnTo>
                  <a:cubicBezTo>
                    <a:pt x="2310" y="3837"/>
                    <a:pt x="2298" y="4134"/>
                    <a:pt x="2322" y="4432"/>
                  </a:cubicBezTo>
                  <a:cubicBezTo>
                    <a:pt x="2163" y="4457"/>
                    <a:pt x="2014" y="4470"/>
                    <a:pt x="1875" y="4470"/>
                  </a:cubicBezTo>
                  <a:cubicBezTo>
                    <a:pt x="1483" y="4470"/>
                    <a:pt x="1173" y="4369"/>
                    <a:pt x="953" y="4158"/>
                  </a:cubicBezTo>
                  <a:cubicBezTo>
                    <a:pt x="524" y="3742"/>
                    <a:pt x="524" y="3015"/>
                    <a:pt x="548" y="2658"/>
                  </a:cubicBezTo>
                  <a:close/>
                  <a:moveTo>
                    <a:pt x="10895" y="2646"/>
                  </a:moveTo>
                  <a:lnTo>
                    <a:pt x="10895" y="2646"/>
                  </a:lnTo>
                  <a:cubicBezTo>
                    <a:pt x="10930" y="3015"/>
                    <a:pt x="10930" y="3742"/>
                    <a:pt x="10490" y="4158"/>
                  </a:cubicBezTo>
                  <a:cubicBezTo>
                    <a:pt x="10270" y="4369"/>
                    <a:pt x="9960" y="4470"/>
                    <a:pt x="9568" y="4470"/>
                  </a:cubicBezTo>
                  <a:cubicBezTo>
                    <a:pt x="9429" y="4470"/>
                    <a:pt x="9280" y="4457"/>
                    <a:pt x="9121" y="4432"/>
                  </a:cubicBezTo>
                  <a:cubicBezTo>
                    <a:pt x="9156" y="4134"/>
                    <a:pt x="9144" y="3849"/>
                    <a:pt x="9097" y="3551"/>
                  </a:cubicBezTo>
                  <a:lnTo>
                    <a:pt x="10895" y="2646"/>
                  </a:lnTo>
                  <a:close/>
                  <a:moveTo>
                    <a:pt x="5727" y="1003"/>
                  </a:moveTo>
                  <a:cubicBezTo>
                    <a:pt x="6644" y="1003"/>
                    <a:pt x="7489" y="1396"/>
                    <a:pt x="8085" y="2087"/>
                  </a:cubicBezTo>
                  <a:cubicBezTo>
                    <a:pt x="8668" y="2777"/>
                    <a:pt x="8918" y="3682"/>
                    <a:pt x="8787" y="4575"/>
                  </a:cubicBezTo>
                  <a:lnTo>
                    <a:pt x="8347" y="7409"/>
                  </a:lnTo>
                  <a:cubicBezTo>
                    <a:pt x="8251" y="8064"/>
                    <a:pt x="7906" y="8635"/>
                    <a:pt x="7394" y="9052"/>
                  </a:cubicBezTo>
                  <a:cubicBezTo>
                    <a:pt x="7275" y="8504"/>
                    <a:pt x="6799" y="8099"/>
                    <a:pt x="6227" y="8099"/>
                  </a:cubicBezTo>
                  <a:lnTo>
                    <a:pt x="5215" y="8099"/>
                  </a:lnTo>
                  <a:cubicBezTo>
                    <a:pt x="4644" y="8099"/>
                    <a:pt x="4156" y="8504"/>
                    <a:pt x="4037" y="9052"/>
                  </a:cubicBezTo>
                  <a:cubicBezTo>
                    <a:pt x="3525" y="8635"/>
                    <a:pt x="3191" y="8064"/>
                    <a:pt x="3084" y="7409"/>
                  </a:cubicBezTo>
                  <a:lnTo>
                    <a:pt x="2655" y="4575"/>
                  </a:lnTo>
                  <a:cubicBezTo>
                    <a:pt x="2548" y="3932"/>
                    <a:pt x="2655" y="3301"/>
                    <a:pt x="2929" y="2730"/>
                  </a:cubicBezTo>
                  <a:cubicBezTo>
                    <a:pt x="2964" y="2730"/>
                    <a:pt x="3169" y="2755"/>
                    <a:pt x="3475" y="2755"/>
                  </a:cubicBezTo>
                  <a:cubicBezTo>
                    <a:pt x="3589" y="2755"/>
                    <a:pt x="3718" y="2751"/>
                    <a:pt x="3858" y="2741"/>
                  </a:cubicBezTo>
                  <a:cubicBezTo>
                    <a:pt x="4418" y="2718"/>
                    <a:pt x="4894" y="2646"/>
                    <a:pt x="5299" y="2491"/>
                  </a:cubicBezTo>
                  <a:lnTo>
                    <a:pt x="5299" y="2491"/>
                  </a:lnTo>
                  <a:lnTo>
                    <a:pt x="5215" y="2860"/>
                  </a:lnTo>
                  <a:cubicBezTo>
                    <a:pt x="5192" y="2920"/>
                    <a:pt x="5215" y="2968"/>
                    <a:pt x="5239" y="3015"/>
                  </a:cubicBezTo>
                  <a:cubicBezTo>
                    <a:pt x="5275" y="3039"/>
                    <a:pt x="5311" y="3075"/>
                    <a:pt x="5358" y="3075"/>
                  </a:cubicBezTo>
                  <a:lnTo>
                    <a:pt x="5394" y="3075"/>
                  </a:lnTo>
                  <a:cubicBezTo>
                    <a:pt x="5430" y="3075"/>
                    <a:pt x="6644" y="2896"/>
                    <a:pt x="7370" y="2360"/>
                  </a:cubicBezTo>
                  <a:cubicBezTo>
                    <a:pt x="7442" y="2301"/>
                    <a:pt x="7454" y="2206"/>
                    <a:pt x="7394" y="2134"/>
                  </a:cubicBezTo>
                  <a:cubicBezTo>
                    <a:pt x="7360" y="2094"/>
                    <a:pt x="7319" y="2072"/>
                    <a:pt x="7276" y="2072"/>
                  </a:cubicBezTo>
                  <a:cubicBezTo>
                    <a:pt x="7244" y="2072"/>
                    <a:pt x="7211" y="2085"/>
                    <a:pt x="7180" y="2110"/>
                  </a:cubicBezTo>
                  <a:cubicBezTo>
                    <a:pt x="6716" y="2468"/>
                    <a:pt x="5965" y="2646"/>
                    <a:pt x="5596" y="2718"/>
                  </a:cubicBezTo>
                  <a:lnTo>
                    <a:pt x="5715" y="2265"/>
                  </a:lnTo>
                  <a:cubicBezTo>
                    <a:pt x="5727" y="2206"/>
                    <a:pt x="5715" y="2146"/>
                    <a:pt x="5656" y="2110"/>
                  </a:cubicBezTo>
                  <a:cubicBezTo>
                    <a:pt x="5628" y="2082"/>
                    <a:pt x="5592" y="2071"/>
                    <a:pt x="5555" y="2071"/>
                  </a:cubicBezTo>
                  <a:cubicBezTo>
                    <a:pt x="5529" y="2071"/>
                    <a:pt x="5502" y="2077"/>
                    <a:pt x="5477" y="2087"/>
                  </a:cubicBezTo>
                  <a:cubicBezTo>
                    <a:pt x="4891" y="2384"/>
                    <a:pt x="4113" y="2450"/>
                    <a:pt x="3585" y="2450"/>
                  </a:cubicBezTo>
                  <a:cubicBezTo>
                    <a:pt x="3394" y="2450"/>
                    <a:pt x="3236" y="2441"/>
                    <a:pt x="3132" y="2432"/>
                  </a:cubicBezTo>
                  <a:cubicBezTo>
                    <a:pt x="3203" y="2313"/>
                    <a:pt x="3287" y="2206"/>
                    <a:pt x="3382" y="2087"/>
                  </a:cubicBezTo>
                  <a:cubicBezTo>
                    <a:pt x="3977" y="1408"/>
                    <a:pt x="4822" y="1003"/>
                    <a:pt x="5727" y="1003"/>
                  </a:cubicBezTo>
                  <a:close/>
                  <a:moveTo>
                    <a:pt x="6215" y="8421"/>
                  </a:moveTo>
                  <a:cubicBezTo>
                    <a:pt x="6656" y="8421"/>
                    <a:pt x="7013" y="8730"/>
                    <a:pt x="7085" y="9147"/>
                  </a:cubicBezTo>
                  <a:lnTo>
                    <a:pt x="7108" y="9349"/>
                  </a:lnTo>
                  <a:cubicBezTo>
                    <a:pt x="7156" y="9564"/>
                    <a:pt x="7097" y="9766"/>
                    <a:pt x="6966" y="9921"/>
                  </a:cubicBezTo>
                  <a:cubicBezTo>
                    <a:pt x="6835" y="10088"/>
                    <a:pt x="6644" y="10171"/>
                    <a:pt x="6430" y="10171"/>
                  </a:cubicBezTo>
                  <a:lnTo>
                    <a:pt x="5013" y="10171"/>
                  </a:lnTo>
                  <a:cubicBezTo>
                    <a:pt x="4811" y="10171"/>
                    <a:pt x="4608" y="10076"/>
                    <a:pt x="4477" y="9921"/>
                  </a:cubicBezTo>
                  <a:cubicBezTo>
                    <a:pt x="4346" y="9754"/>
                    <a:pt x="4287" y="9552"/>
                    <a:pt x="4310" y="9349"/>
                  </a:cubicBezTo>
                  <a:lnTo>
                    <a:pt x="4346" y="9147"/>
                  </a:lnTo>
                  <a:cubicBezTo>
                    <a:pt x="4418" y="8730"/>
                    <a:pt x="4775" y="8421"/>
                    <a:pt x="5203" y="8421"/>
                  </a:cubicBezTo>
                  <a:close/>
                  <a:moveTo>
                    <a:pt x="1937" y="1"/>
                  </a:moveTo>
                  <a:cubicBezTo>
                    <a:pt x="1876" y="1"/>
                    <a:pt x="1817" y="34"/>
                    <a:pt x="1786" y="86"/>
                  </a:cubicBezTo>
                  <a:cubicBezTo>
                    <a:pt x="1774" y="98"/>
                    <a:pt x="1524" y="527"/>
                    <a:pt x="1489" y="1098"/>
                  </a:cubicBezTo>
                  <a:cubicBezTo>
                    <a:pt x="1465" y="1610"/>
                    <a:pt x="1620" y="2337"/>
                    <a:pt x="2513" y="2908"/>
                  </a:cubicBezTo>
                  <a:cubicBezTo>
                    <a:pt x="2477" y="3015"/>
                    <a:pt x="2441" y="3111"/>
                    <a:pt x="2417" y="3218"/>
                  </a:cubicBezTo>
                  <a:lnTo>
                    <a:pt x="477" y="2253"/>
                  </a:lnTo>
                  <a:cubicBezTo>
                    <a:pt x="453" y="2241"/>
                    <a:pt x="426" y="2235"/>
                    <a:pt x="401" y="2235"/>
                  </a:cubicBezTo>
                  <a:cubicBezTo>
                    <a:pt x="375" y="2235"/>
                    <a:pt x="352" y="2241"/>
                    <a:pt x="334" y="2253"/>
                  </a:cubicBezTo>
                  <a:cubicBezTo>
                    <a:pt x="286" y="2289"/>
                    <a:pt x="250" y="2313"/>
                    <a:pt x="239" y="2372"/>
                  </a:cubicBezTo>
                  <a:cubicBezTo>
                    <a:pt x="227" y="2432"/>
                    <a:pt x="0" y="3694"/>
                    <a:pt x="715" y="4384"/>
                  </a:cubicBezTo>
                  <a:cubicBezTo>
                    <a:pt x="1001" y="4646"/>
                    <a:pt x="1370" y="4789"/>
                    <a:pt x="1846" y="4789"/>
                  </a:cubicBezTo>
                  <a:cubicBezTo>
                    <a:pt x="2013" y="4789"/>
                    <a:pt x="2179" y="4765"/>
                    <a:pt x="2370" y="4742"/>
                  </a:cubicBezTo>
                  <a:lnTo>
                    <a:pt x="2786" y="7444"/>
                  </a:lnTo>
                  <a:cubicBezTo>
                    <a:pt x="2906" y="8242"/>
                    <a:pt x="3346" y="8956"/>
                    <a:pt x="3989" y="9409"/>
                  </a:cubicBezTo>
                  <a:cubicBezTo>
                    <a:pt x="3977" y="9659"/>
                    <a:pt x="4060" y="9921"/>
                    <a:pt x="4227" y="10123"/>
                  </a:cubicBezTo>
                  <a:cubicBezTo>
                    <a:pt x="4418" y="10349"/>
                    <a:pt x="4703" y="10480"/>
                    <a:pt x="5013" y="10480"/>
                  </a:cubicBezTo>
                  <a:lnTo>
                    <a:pt x="6430" y="10480"/>
                  </a:lnTo>
                  <a:cubicBezTo>
                    <a:pt x="6727" y="10480"/>
                    <a:pt x="7013" y="10349"/>
                    <a:pt x="7216" y="10123"/>
                  </a:cubicBezTo>
                  <a:cubicBezTo>
                    <a:pt x="7382" y="9933"/>
                    <a:pt x="7478" y="9683"/>
                    <a:pt x="7454" y="9409"/>
                  </a:cubicBezTo>
                  <a:cubicBezTo>
                    <a:pt x="8109" y="8945"/>
                    <a:pt x="8549" y="8242"/>
                    <a:pt x="8668" y="7444"/>
                  </a:cubicBezTo>
                  <a:lnTo>
                    <a:pt x="9085" y="4742"/>
                  </a:lnTo>
                  <a:cubicBezTo>
                    <a:pt x="9263" y="4765"/>
                    <a:pt x="9442" y="4789"/>
                    <a:pt x="9597" y="4789"/>
                  </a:cubicBezTo>
                  <a:cubicBezTo>
                    <a:pt x="10073" y="4789"/>
                    <a:pt x="10454" y="4646"/>
                    <a:pt x="10728" y="4384"/>
                  </a:cubicBezTo>
                  <a:cubicBezTo>
                    <a:pt x="11430" y="3694"/>
                    <a:pt x="11204" y="2420"/>
                    <a:pt x="11192" y="2372"/>
                  </a:cubicBezTo>
                  <a:cubicBezTo>
                    <a:pt x="11180" y="2325"/>
                    <a:pt x="11145" y="2289"/>
                    <a:pt x="11109" y="2253"/>
                  </a:cubicBezTo>
                  <a:cubicBezTo>
                    <a:pt x="11085" y="2241"/>
                    <a:pt x="11058" y="2235"/>
                    <a:pt x="11032" y="2235"/>
                  </a:cubicBezTo>
                  <a:cubicBezTo>
                    <a:pt x="11005" y="2235"/>
                    <a:pt x="10978" y="2241"/>
                    <a:pt x="10954" y="2253"/>
                  </a:cubicBezTo>
                  <a:lnTo>
                    <a:pt x="9025" y="3218"/>
                  </a:lnTo>
                  <a:cubicBezTo>
                    <a:pt x="8990" y="3122"/>
                    <a:pt x="8966" y="3015"/>
                    <a:pt x="8918" y="2908"/>
                  </a:cubicBezTo>
                  <a:cubicBezTo>
                    <a:pt x="9811" y="2337"/>
                    <a:pt x="9978" y="1610"/>
                    <a:pt x="9942" y="1098"/>
                  </a:cubicBezTo>
                  <a:cubicBezTo>
                    <a:pt x="9918" y="527"/>
                    <a:pt x="9656" y="98"/>
                    <a:pt x="9644" y="86"/>
                  </a:cubicBezTo>
                  <a:cubicBezTo>
                    <a:pt x="9624" y="34"/>
                    <a:pt x="9558" y="1"/>
                    <a:pt x="9494" y="1"/>
                  </a:cubicBezTo>
                  <a:cubicBezTo>
                    <a:pt x="9484" y="1"/>
                    <a:pt x="9475" y="1"/>
                    <a:pt x="9466" y="3"/>
                  </a:cubicBezTo>
                  <a:cubicBezTo>
                    <a:pt x="9394" y="27"/>
                    <a:pt x="9347" y="86"/>
                    <a:pt x="9347" y="158"/>
                  </a:cubicBezTo>
                  <a:cubicBezTo>
                    <a:pt x="9347" y="158"/>
                    <a:pt x="9347" y="467"/>
                    <a:pt x="9168" y="813"/>
                  </a:cubicBezTo>
                  <a:cubicBezTo>
                    <a:pt x="8966" y="1241"/>
                    <a:pt x="8609" y="1527"/>
                    <a:pt x="8132" y="1682"/>
                  </a:cubicBezTo>
                  <a:cubicBezTo>
                    <a:pt x="7489" y="1051"/>
                    <a:pt x="6620" y="694"/>
                    <a:pt x="5715" y="694"/>
                  </a:cubicBezTo>
                  <a:cubicBezTo>
                    <a:pt x="4811" y="694"/>
                    <a:pt x="3941" y="1051"/>
                    <a:pt x="3310" y="1682"/>
                  </a:cubicBezTo>
                  <a:cubicBezTo>
                    <a:pt x="2810" y="1527"/>
                    <a:pt x="2453" y="1241"/>
                    <a:pt x="2263" y="813"/>
                  </a:cubicBezTo>
                  <a:cubicBezTo>
                    <a:pt x="2096" y="467"/>
                    <a:pt x="2084" y="170"/>
                    <a:pt x="2084" y="158"/>
                  </a:cubicBezTo>
                  <a:cubicBezTo>
                    <a:pt x="2084" y="86"/>
                    <a:pt x="2036" y="27"/>
                    <a:pt x="1965" y="3"/>
                  </a:cubicBezTo>
                  <a:cubicBezTo>
                    <a:pt x="1956" y="1"/>
                    <a:pt x="1946" y="1"/>
                    <a:pt x="19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7" name="Google Shape;14007;p72"/>
            <p:cNvSpPr/>
            <p:nvPr/>
          </p:nvSpPr>
          <p:spPr>
            <a:xfrm>
              <a:off x="1498893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72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98" y="513"/>
                    <a:pt x="1203" y="513"/>
                  </a:cubicBezTo>
                  <a:cubicBezTo>
                    <a:pt x="1120" y="513"/>
                    <a:pt x="1036" y="596"/>
                    <a:pt x="1036" y="680"/>
                  </a:cubicBezTo>
                  <a:lnTo>
                    <a:pt x="1036" y="858"/>
                  </a:lnTo>
                  <a:cubicBezTo>
                    <a:pt x="1036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8" name="Google Shape;14008;p72"/>
            <p:cNvSpPr/>
            <p:nvPr/>
          </p:nvSpPr>
          <p:spPr>
            <a:xfrm>
              <a:off x="1620429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87" y="513"/>
                    <a:pt x="1203" y="513"/>
                  </a:cubicBezTo>
                  <a:cubicBezTo>
                    <a:pt x="1108" y="513"/>
                    <a:pt x="1037" y="596"/>
                    <a:pt x="1037" y="680"/>
                  </a:cubicBezTo>
                  <a:lnTo>
                    <a:pt x="1037" y="858"/>
                  </a:lnTo>
                  <a:cubicBezTo>
                    <a:pt x="1037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9" name="Google Shape;14009;p72"/>
            <p:cNvSpPr/>
            <p:nvPr/>
          </p:nvSpPr>
          <p:spPr>
            <a:xfrm>
              <a:off x="1548813" y="2263314"/>
              <a:ext cx="15264" cy="21088"/>
            </a:xfrm>
            <a:custGeom>
              <a:avLst/>
              <a:gdLst/>
              <a:ahLst/>
              <a:cxnLst/>
              <a:rect l="l" t="t" r="r" b="b"/>
              <a:pathLst>
                <a:path w="477" h="659" extrusionOk="0">
                  <a:moveTo>
                    <a:pt x="283" y="0"/>
                  </a:moveTo>
                  <a:cubicBezTo>
                    <a:pt x="240" y="0"/>
                    <a:pt x="200" y="19"/>
                    <a:pt x="167" y="51"/>
                  </a:cubicBezTo>
                  <a:cubicBezTo>
                    <a:pt x="48" y="182"/>
                    <a:pt x="0" y="337"/>
                    <a:pt x="0" y="492"/>
                  </a:cubicBezTo>
                  <a:cubicBezTo>
                    <a:pt x="0" y="587"/>
                    <a:pt x="72" y="659"/>
                    <a:pt x="167" y="659"/>
                  </a:cubicBezTo>
                  <a:cubicBezTo>
                    <a:pt x="250" y="659"/>
                    <a:pt x="334" y="587"/>
                    <a:pt x="334" y="492"/>
                  </a:cubicBezTo>
                  <a:cubicBezTo>
                    <a:pt x="334" y="408"/>
                    <a:pt x="358" y="337"/>
                    <a:pt x="417" y="254"/>
                  </a:cubicBezTo>
                  <a:cubicBezTo>
                    <a:pt x="477" y="194"/>
                    <a:pt x="465" y="99"/>
                    <a:pt x="393" y="39"/>
                  </a:cubicBezTo>
                  <a:cubicBezTo>
                    <a:pt x="356" y="13"/>
                    <a:pt x="318" y="0"/>
                    <a:pt x="2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0" name="Google Shape;14010;p72"/>
            <p:cNvSpPr/>
            <p:nvPr/>
          </p:nvSpPr>
          <p:spPr>
            <a:xfrm>
              <a:off x="1599469" y="2263186"/>
              <a:ext cx="15296" cy="21216"/>
            </a:xfrm>
            <a:custGeom>
              <a:avLst/>
              <a:gdLst/>
              <a:ahLst/>
              <a:cxnLst/>
              <a:rect l="l" t="t" r="r" b="b"/>
              <a:pathLst>
                <a:path w="478" h="663" extrusionOk="0">
                  <a:moveTo>
                    <a:pt x="180" y="0"/>
                  </a:moveTo>
                  <a:cubicBezTo>
                    <a:pt x="140" y="0"/>
                    <a:pt x="101" y="15"/>
                    <a:pt x="72" y="43"/>
                  </a:cubicBezTo>
                  <a:cubicBezTo>
                    <a:pt x="1" y="91"/>
                    <a:pt x="1" y="198"/>
                    <a:pt x="60" y="258"/>
                  </a:cubicBezTo>
                  <a:cubicBezTo>
                    <a:pt x="120" y="341"/>
                    <a:pt x="144" y="412"/>
                    <a:pt x="144" y="496"/>
                  </a:cubicBezTo>
                  <a:cubicBezTo>
                    <a:pt x="144" y="591"/>
                    <a:pt x="215" y="663"/>
                    <a:pt x="310" y="663"/>
                  </a:cubicBezTo>
                  <a:cubicBezTo>
                    <a:pt x="394" y="663"/>
                    <a:pt x="477" y="591"/>
                    <a:pt x="477" y="496"/>
                  </a:cubicBezTo>
                  <a:cubicBezTo>
                    <a:pt x="453" y="353"/>
                    <a:pt x="394" y="186"/>
                    <a:pt x="299" y="55"/>
                  </a:cubicBezTo>
                  <a:cubicBezTo>
                    <a:pt x="267" y="18"/>
                    <a:pt x="223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1" name="Google Shape;14011;p72"/>
            <p:cNvSpPr/>
            <p:nvPr/>
          </p:nvSpPr>
          <p:spPr>
            <a:xfrm>
              <a:off x="1631117" y="2062130"/>
              <a:ext cx="22496" cy="23392"/>
            </a:xfrm>
            <a:custGeom>
              <a:avLst/>
              <a:gdLst/>
              <a:ahLst/>
              <a:cxnLst/>
              <a:rect l="l" t="t" r="r" b="b"/>
              <a:pathLst>
                <a:path w="703" h="731" extrusionOk="0">
                  <a:moveTo>
                    <a:pt x="521" y="0"/>
                  </a:moveTo>
                  <a:cubicBezTo>
                    <a:pt x="470" y="0"/>
                    <a:pt x="422" y="24"/>
                    <a:pt x="393" y="76"/>
                  </a:cubicBezTo>
                  <a:cubicBezTo>
                    <a:pt x="286" y="207"/>
                    <a:pt x="179" y="338"/>
                    <a:pt x="60" y="457"/>
                  </a:cubicBezTo>
                  <a:cubicBezTo>
                    <a:pt x="0" y="516"/>
                    <a:pt x="0" y="623"/>
                    <a:pt x="60" y="683"/>
                  </a:cubicBezTo>
                  <a:cubicBezTo>
                    <a:pt x="95" y="707"/>
                    <a:pt x="143" y="730"/>
                    <a:pt x="179" y="730"/>
                  </a:cubicBezTo>
                  <a:cubicBezTo>
                    <a:pt x="226" y="730"/>
                    <a:pt x="274" y="707"/>
                    <a:pt x="298" y="683"/>
                  </a:cubicBezTo>
                  <a:cubicBezTo>
                    <a:pt x="441" y="552"/>
                    <a:pt x="560" y="397"/>
                    <a:pt x="655" y="254"/>
                  </a:cubicBezTo>
                  <a:cubicBezTo>
                    <a:pt x="703" y="195"/>
                    <a:pt x="691" y="88"/>
                    <a:pt x="619" y="28"/>
                  </a:cubicBezTo>
                  <a:cubicBezTo>
                    <a:pt x="587" y="10"/>
                    <a:pt x="553" y="0"/>
                    <a:pt x="5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12" name="Google Shape;14012;p72"/>
          <p:cNvGrpSpPr/>
          <p:nvPr/>
        </p:nvGrpSpPr>
        <p:grpSpPr>
          <a:xfrm>
            <a:off x="3052237" y="2003570"/>
            <a:ext cx="353600" cy="314752"/>
            <a:chOff x="3052237" y="2003570"/>
            <a:chExt cx="353600" cy="314752"/>
          </a:xfrm>
        </p:grpSpPr>
        <p:sp>
          <p:nvSpPr>
            <p:cNvPr id="14013" name="Google Shape;14013;p72"/>
            <p:cNvSpPr/>
            <p:nvPr/>
          </p:nvSpPr>
          <p:spPr>
            <a:xfrm>
              <a:off x="3261773" y="2108338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68"/>
                    <a:pt x="1489" y="549"/>
                    <a:pt x="1453" y="441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1" y="632"/>
                    <a:pt x="1215" y="691"/>
                    <a:pt x="1215" y="775"/>
                  </a:cubicBezTo>
                  <a:lnTo>
                    <a:pt x="1215" y="1108"/>
                  </a:lnTo>
                  <a:cubicBezTo>
                    <a:pt x="1215" y="1346"/>
                    <a:pt x="1013" y="1561"/>
                    <a:pt x="763" y="1561"/>
                  </a:cubicBezTo>
                  <a:cubicBezTo>
                    <a:pt x="525" y="1561"/>
                    <a:pt x="322" y="1370"/>
                    <a:pt x="322" y="1108"/>
                  </a:cubicBezTo>
                  <a:lnTo>
                    <a:pt x="322" y="775"/>
                  </a:lnTo>
                  <a:cubicBezTo>
                    <a:pt x="322" y="537"/>
                    <a:pt x="513" y="322"/>
                    <a:pt x="763" y="322"/>
                  </a:cubicBezTo>
                  <a:cubicBezTo>
                    <a:pt x="858" y="322"/>
                    <a:pt x="930" y="251"/>
                    <a:pt x="930" y="156"/>
                  </a:cubicBezTo>
                  <a:cubicBezTo>
                    <a:pt x="930" y="72"/>
                    <a:pt x="858" y="1"/>
                    <a:pt x="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4" name="Google Shape;14014;p72"/>
            <p:cNvSpPr/>
            <p:nvPr/>
          </p:nvSpPr>
          <p:spPr>
            <a:xfrm>
              <a:off x="3146349" y="2108338"/>
              <a:ext cx="48416" cy="59488"/>
            </a:xfrm>
            <a:custGeom>
              <a:avLst/>
              <a:gdLst/>
              <a:ahLst/>
              <a:cxnLst/>
              <a:rect l="l" t="t" r="r" b="b"/>
              <a:pathLst>
                <a:path w="1513" h="1859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34" y="1858"/>
                    <a:pt x="750" y="1858"/>
                  </a:cubicBezTo>
                  <a:cubicBezTo>
                    <a:pt x="1167" y="1858"/>
                    <a:pt x="1512" y="1513"/>
                    <a:pt x="1512" y="1096"/>
                  </a:cubicBezTo>
                  <a:lnTo>
                    <a:pt x="1512" y="751"/>
                  </a:lnTo>
                  <a:cubicBezTo>
                    <a:pt x="1512" y="668"/>
                    <a:pt x="1489" y="549"/>
                    <a:pt x="1441" y="441"/>
                  </a:cubicBezTo>
                  <a:cubicBezTo>
                    <a:pt x="1407" y="390"/>
                    <a:pt x="1354" y="351"/>
                    <a:pt x="1296" y="351"/>
                  </a:cubicBezTo>
                  <a:cubicBezTo>
                    <a:pt x="1273" y="351"/>
                    <a:pt x="1250" y="357"/>
                    <a:pt x="1227" y="370"/>
                  </a:cubicBezTo>
                  <a:cubicBezTo>
                    <a:pt x="1155" y="418"/>
                    <a:pt x="1108" y="501"/>
                    <a:pt x="1155" y="572"/>
                  </a:cubicBezTo>
                  <a:cubicBezTo>
                    <a:pt x="1191" y="632"/>
                    <a:pt x="1203" y="691"/>
                    <a:pt x="1203" y="775"/>
                  </a:cubicBezTo>
                  <a:lnTo>
                    <a:pt x="1203" y="1108"/>
                  </a:lnTo>
                  <a:cubicBezTo>
                    <a:pt x="1203" y="1346"/>
                    <a:pt x="1012" y="1561"/>
                    <a:pt x="750" y="1561"/>
                  </a:cubicBezTo>
                  <a:cubicBezTo>
                    <a:pt x="512" y="1561"/>
                    <a:pt x="310" y="1370"/>
                    <a:pt x="310" y="1108"/>
                  </a:cubicBezTo>
                  <a:lnTo>
                    <a:pt x="310" y="775"/>
                  </a:lnTo>
                  <a:cubicBezTo>
                    <a:pt x="310" y="537"/>
                    <a:pt x="500" y="322"/>
                    <a:pt x="750" y="322"/>
                  </a:cubicBezTo>
                  <a:cubicBezTo>
                    <a:pt x="846" y="322"/>
                    <a:pt x="917" y="251"/>
                    <a:pt x="917" y="156"/>
                  </a:cubicBezTo>
                  <a:cubicBezTo>
                    <a:pt x="917" y="72"/>
                    <a:pt x="846" y="1"/>
                    <a:pt x="7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5" name="Google Shape;14015;p72"/>
            <p:cNvSpPr/>
            <p:nvPr/>
          </p:nvSpPr>
          <p:spPr>
            <a:xfrm>
              <a:off x="3052237" y="2003570"/>
              <a:ext cx="353600" cy="314752"/>
            </a:xfrm>
            <a:custGeom>
              <a:avLst/>
              <a:gdLst/>
              <a:ahLst/>
              <a:cxnLst/>
              <a:rect l="l" t="t" r="r" b="b"/>
              <a:pathLst>
                <a:path w="11050" h="9836" extrusionOk="0">
                  <a:moveTo>
                    <a:pt x="2227" y="334"/>
                  </a:moveTo>
                  <a:cubicBezTo>
                    <a:pt x="2477" y="334"/>
                    <a:pt x="2786" y="429"/>
                    <a:pt x="3013" y="513"/>
                  </a:cubicBezTo>
                  <a:cubicBezTo>
                    <a:pt x="2144" y="989"/>
                    <a:pt x="2013" y="2049"/>
                    <a:pt x="1882" y="3061"/>
                  </a:cubicBezTo>
                  <a:cubicBezTo>
                    <a:pt x="1786" y="3894"/>
                    <a:pt x="1667" y="4763"/>
                    <a:pt x="1179" y="5275"/>
                  </a:cubicBezTo>
                  <a:cubicBezTo>
                    <a:pt x="1138" y="5316"/>
                    <a:pt x="1091" y="5329"/>
                    <a:pt x="1054" y="5329"/>
                  </a:cubicBezTo>
                  <a:cubicBezTo>
                    <a:pt x="1038" y="5329"/>
                    <a:pt x="1023" y="5326"/>
                    <a:pt x="1012" y="5323"/>
                  </a:cubicBezTo>
                  <a:cubicBezTo>
                    <a:pt x="953" y="5311"/>
                    <a:pt x="893" y="5263"/>
                    <a:pt x="881" y="5204"/>
                  </a:cubicBezTo>
                  <a:cubicBezTo>
                    <a:pt x="798" y="4906"/>
                    <a:pt x="691" y="4418"/>
                    <a:pt x="703" y="3668"/>
                  </a:cubicBezTo>
                  <a:cubicBezTo>
                    <a:pt x="715" y="2918"/>
                    <a:pt x="512" y="2620"/>
                    <a:pt x="346" y="2513"/>
                  </a:cubicBezTo>
                  <a:cubicBezTo>
                    <a:pt x="465" y="2037"/>
                    <a:pt x="1012" y="334"/>
                    <a:pt x="2227" y="334"/>
                  </a:cubicBezTo>
                  <a:close/>
                  <a:moveTo>
                    <a:pt x="5513" y="5847"/>
                  </a:moveTo>
                  <a:cubicBezTo>
                    <a:pt x="5977" y="5847"/>
                    <a:pt x="6370" y="6085"/>
                    <a:pt x="6370" y="6382"/>
                  </a:cubicBezTo>
                  <a:cubicBezTo>
                    <a:pt x="6370" y="6632"/>
                    <a:pt x="6001" y="6811"/>
                    <a:pt x="5739" y="6930"/>
                  </a:cubicBezTo>
                  <a:lnTo>
                    <a:pt x="5715" y="6930"/>
                  </a:lnTo>
                  <a:cubicBezTo>
                    <a:pt x="5650" y="6960"/>
                    <a:pt x="5576" y="6975"/>
                    <a:pt x="5501" y="6975"/>
                  </a:cubicBezTo>
                  <a:cubicBezTo>
                    <a:pt x="5427" y="6975"/>
                    <a:pt x="5352" y="6960"/>
                    <a:pt x="5287" y="6930"/>
                  </a:cubicBezTo>
                  <a:lnTo>
                    <a:pt x="5275" y="6930"/>
                  </a:lnTo>
                  <a:cubicBezTo>
                    <a:pt x="5001" y="6811"/>
                    <a:pt x="4632" y="6632"/>
                    <a:pt x="4632" y="6382"/>
                  </a:cubicBezTo>
                  <a:cubicBezTo>
                    <a:pt x="4632" y="6097"/>
                    <a:pt x="5037" y="5847"/>
                    <a:pt x="5513" y="5847"/>
                  </a:cubicBezTo>
                  <a:close/>
                  <a:moveTo>
                    <a:pt x="8847" y="298"/>
                  </a:moveTo>
                  <a:cubicBezTo>
                    <a:pt x="10061" y="298"/>
                    <a:pt x="10597" y="1989"/>
                    <a:pt x="10716" y="2465"/>
                  </a:cubicBezTo>
                  <a:cubicBezTo>
                    <a:pt x="10502" y="2620"/>
                    <a:pt x="10276" y="2918"/>
                    <a:pt x="10287" y="3656"/>
                  </a:cubicBezTo>
                  <a:cubicBezTo>
                    <a:pt x="10299" y="4406"/>
                    <a:pt x="10204" y="4894"/>
                    <a:pt x="10109" y="5192"/>
                  </a:cubicBezTo>
                  <a:cubicBezTo>
                    <a:pt x="10097" y="5251"/>
                    <a:pt x="10037" y="5299"/>
                    <a:pt x="9978" y="5311"/>
                  </a:cubicBezTo>
                  <a:cubicBezTo>
                    <a:pt x="9968" y="5311"/>
                    <a:pt x="9955" y="5312"/>
                    <a:pt x="9940" y="5312"/>
                  </a:cubicBezTo>
                  <a:cubicBezTo>
                    <a:pt x="9902" y="5312"/>
                    <a:pt x="9854" y="5306"/>
                    <a:pt x="9811" y="5263"/>
                  </a:cubicBezTo>
                  <a:cubicBezTo>
                    <a:pt x="9311" y="4739"/>
                    <a:pt x="9204" y="3882"/>
                    <a:pt x="9097" y="3049"/>
                  </a:cubicBezTo>
                  <a:cubicBezTo>
                    <a:pt x="9025" y="2501"/>
                    <a:pt x="8966" y="1918"/>
                    <a:pt x="8763" y="1441"/>
                  </a:cubicBezTo>
                  <a:cubicBezTo>
                    <a:pt x="8745" y="1369"/>
                    <a:pt x="8678" y="1337"/>
                    <a:pt x="8616" y="1337"/>
                  </a:cubicBezTo>
                  <a:cubicBezTo>
                    <a:pt x="8597" y="1337"/>
                    <a:pt x="8578" y="1340"/>
                    <a:pt x="8561" y="1346"/>
                  </a:cubicBezTo>
                  <a:cubicBezTo>
                    <a:pt x="8466" y="1382"/>
                    <a:pt x="8442" y="1489"/>
                    <a:pt x="8466" y="1560"/>
                  </a:cubicBezTo>
                  <a:cubicBezTo>
                    <a:pt x="8656" y="1989"/>
                    <a:pt x="8716" y="2525"/>
                    <a:pt x="8787" y="3072"/>
                  </a:cubicBezTo>
                  <a:cubicBezTo>
                    <a:pt x="8871" y="3787"/>
                    <a:pt x="8966" y="4513"/>
                    <a:pt x="9311" y="5097"/>
                  </a:cubicBezTo>
                  <a:cubicBezTo>
                    <a:pt x="9228" y="5739"/>
                    <a:pt x="8966" y="6251"/>
                    <a:pt x="8752" y="6561"/>
                  </a:cubicBezTo>
                  <a:cubicBezTo>
                    <a:pt x="8561" y="6847"/>
                    <a:pt x="8323" y="7085"/>
                    <a:pt x="8085" y="7263"/>
                  </a:cubicBezTo>
                  <a:cubicBezTo>
                    <a:pt x="8073" y="6978"/>
                    <a:pt x="7906" y="6704"/>
                    <a:pt x="7632" y="6513"/>
                  </a:cubicBezTo>
                  <a:cubicBezTo>
                    <a:pt x="7382" y="6323"/>
                    <a:pt x="7037" y="6216"/>
                    <a:pt x="6680" y="6204"/>
                  </a:cubicBezTo>
                  <a:cubicBezTo>
                    <a:pt x="6585" y="5799"/>
                    <a:pt x="6108" y="5513"/>
                    <a:pt x="5513" y="5513"/>
                  </a:cubicBezTo>
                  <a:cubicBezTo>
                    <a:pt x="4918" y="5513"/>
                    <a:pt x="4441" y="5811"/>
                    <a:pt x="4334" y="6204"/>
                  </a:cubicBezTo>
                  <a:cubicBezTo>
                    <a:pt x="4263" y="6204"/>
                    <a:pt x="4191" y="6216"/>
                    <a:pt x="4108" y="6216"/>
                  </a:cubicBezTo>
                  <a:cubicBezTo>
                    <a:pt x="4025" y="6228"/>
                    <a:pt x="3965" y="6311"/>
                    <a:pt x="3977" y="6394"/>
                  </a:cubicBezTo>
                  <a:cubicBezTo>
                    <a:pt x="3989" y="6466"/>
                    <a:pt x="4049" y="6525"/>
                    <a:pt x="4144" y="6525"/>
                  </a:cubicBezTo>
                  <a:lnTo>
                    <a:pt x="4168" y="6525"/>
                  </a:lnTo>
                  <a:cubicBezTo>
                    <a:pt x="4227" y="6513"/>
                    <a:pt x="4287" y="6513"/>
                    <a:pt x="4346" y="6513"/>
                  </a:cubicBezTo>
                  <a:cubicBezTo>
                    <a:pt x="4453" y="6871"/>
                    <a:pt x="4870" y="7061"/>
                    <a:pt x="5156" y="7192"/>
                  </a:cubicBezTo>
                  <a:lnTo>
                    <a:pt x="5168" y="7192"/>
                  </a:lnTo>
                  <a:cubicBezTo>
                    <a:pt x="5287" y="7240"/>
                    <a:pt x="5406" y="7275"/>
                    <a:pt x="5525" y="7275"/>
                  </a:cubicBezTo>
                  <a:cubicBezTo>
                    <a:pt x="5644" y="7275"/>
                    <a:pt x="5763" y="7240"/>
                    <a:pt x="5882" y="7192"/>
                  </a:cubicBezTo>
                  <a:lnTo>
                    <a:pt x="5894" y="7192"/>
                  </a:lnTo>
                  <a:cubicBezTo>
                    <a:pt x="6192" y="7061"/>
                    <a:pt x="6608" y="6871"/>
                    <a:pt x="6704" y="6513"/>
                  </a:cubicBezTo>
                  <a:cubicBezTo>
                    <a:pt x="7299" y="6525"/>
                    <a:pt x="7787" y="6882"/>
                    <a:pt x="7787" y="7299"/>
                  </a:cubicBezTo>
                  <a:cubicBezTo>
                    <a:pt x="7787" y="7728"/>
                    <a:pt x="7287" y="8085"/>
                    <a:pt x="6656" y="8085"/>
                  </a:cubicBezTo>
                  <a:cubicBezTo>
                    <a:pt x="6346" y="8085"/>
                    <a:pt x="6049" y="8002"/>
                    <a:pt x="5834" y="7835"/>
                  </a:cubicBezTo>
                  <a:cubicBezTo>
                    <a:pt x="5745" y="7769"/>
                    <a:pt x="5641" y="7737"/>
                    <a:pt x="5537" y="7737"/>
                  </a:cubicBezTo>
                  <a:cubicBezTo>
                    <a:pt x="5433" y="7737"/>
                    <a:pt x="5328" y="7769"/>
                    <a:pt x="5239" y="7835"/>
                  </a:cubicBezTo>
                  <a:cubicBezTo>
                    <a:pt x="5025" y="8002"/>
                    <a:pt x="4739" y="8085"/>
                    <a:pt x="4430" y="8085"/>
                  </a:cubicBezTo>
                  <a:cubicBezTo>
                    <a:pt x="3799" y="8085"/>
                    <a:pt x="3298" y="7740"/>
                    <a:pt x="3298" y="7299"/>
                  </a:cubicBezTo>
                  <a:cubicBezTo>
                    <a:pt x="3298" y="7109"/>
                    <a:pt x="3394" y="6930"/>
                    <a:pt x="3572" y="6775"/>
                  </a:cubicBezTo>
                  <a:cubicBezTo>
                    <a:pt x="3656" y="6716"/>
                    <a:pt x="3656" y="6621"/>
                    <a:pt x="3608" y="6561"/>
                  </a:cubicBezTo>
                  <a:cubicBezTo>
                    <a:pt x="3578" y="6523"/>
                    <a:pt x="3519" y="6500"/>
                    <a:pt x="3465" y="6500"/>
                  </a:cubicBezTo>
                  <a:cubicBezTo>
                    <a:pt x="3434" y="6500"/>
                    <a:pt x="3404" y="6508"/>
                    <a:pt x="3382" y="6525"/>
                  </a:cubicBezTo>
                  <a:cubicBezTo>
                    <a:pt x="3132" y="6716"/>
                    <a:pt x="2989" y="6978"/>
                    <a:pt x="2977" y="7240"/>
                  </a:cubicBezTo>
                  <a:cubicBezTo>
                    <a:pt x="2739" y="7061"/>
                    <a:pt x="2501" y="6823"/>
                    <a:pt x="2310" y="6549"/>
                  </a:cubicBezTo>
                  <a:cubicBezTo>
                    <a:pt x="2096" y="6228"/>
                    <a:pt x="1834" y="5739"/>
                    <a:pt x="1763" y="5085"/>
                  </a:cubicBezTo>
                  <a:cubicBezTo>
                    <a:pt x="2096" y="4513"/>
                    <a:pt x="2191" y="3775"/>
                    <a:pt x="2275" y="3061"/>
                  </a:cubicBezTo>
                  <a:cubicBezTo>
                    <a:pt x="2358" y="2489"/>
                    <a:pt x="2417" y="1953"/>
                    <a:pt x="2596" y="1513"/>
                  </a:cubicBezTo>
                  <a:cubicBezTo>
                    <a:pt x="2786" y="1048"/>
                    <a:pt x="3072" y="786"/>
                    <a:pt x="3489" y="632"/>
                  </a:cubicBezTo>
                  <a:cubicBezTo>
                    <a:pt x="3627" y="681"/>
                    <a:pt x="3748" y="700"/>
                    <a:pt x="3863" y="700"/>
                  </a:cubicBezTo>
                  <a:cubicBezTo>
                    <a:pt x="4027" y="700"/>
                    <a:pt x="4178" y="662"/>
                    <a:pt x="4346" y="620"/>
                  </a:cubicBezTo>
                  <a:cubicBezTo>
                    <a:pt x="4620" y="548"/>
                    <a:pt x="4953" y="453"/>
                    <a:pt x="5573" y="453"/>
                  </a:cubicBezTo>
                  <a:cubicBezTo>
                    <a:pt x="6180" y="453"/>
                    <a:pt x="6501" y="548"/>
                    <a:pt x="6787" y="620"/>
                  </a:cubicBezTo>
                  <a:cubicBezTo>
                    <a:pt x="6954" y="667"/>
                    <a:pt x="7120" y="715"/>
                    <a:pt x="7275" y="715"/>
                  </a:cubicBezTo>
                  <a:cubicBezTo>
                    <a:pt x="7394" y="715"/>
                    <a:pt x="7525" y="691"/>
                    <a:pt x="7656" y="632"/>
                  </a:cubicBezTo>
                  <a:cubicBezTo>
                    <a:pt x="7870" y="715"/>
                    <a:pt x="8073" y="834"/>
                    <a:pt x="8216" y="989"/>
                  </a:cubicBezTo>
                  <a:cubicBezTo>
                    <a:pt x="8245" y="1019"/>
                    <a:pt x="8287" y="1034"/>
                    <a:pt x="8329" y="1034"/>
                  </a:cubicBezTo>
                  <a:cubicBezTo>
                    <a:pt x="8371" y="1034"/>
                    <a:pt x="8412" y="1019"/>
                    <a:pt x="8442" y="989"/>
                  </a:cubicBezTo>
                  <a:cubicBezTo>
                    <a:pt x="8501" y="929"/>
                    <a:pt x="8501" y="822"/>
                    <a:pt x="8442" y="763"/>
                  </a:cubicBezTo>
                  <a:cubicBezTo>
                    <a:pt x="8323" y="644"/>
                    <a:pt x="8192" y="548"/>
                    <a:pt x="8049" y="465"/>
                  </a:cubicBezTo>
                  <a:cubicBezTo>
                    <a:pt x="8287" y="382"/>
                    <a:pt x="8585" y="298"/>
                    <a:pt x="8847" y="298"/>
                  </a:cubicBezTo>
                  <a:close/>
                  <a:moveTo>
                    <a:pt x="3929" y="8395"/>
                  </a:moveTo>
                  <a:lnTo>
                    <a:pt x="3929" y="8395"/>
                  </a:lnTo>
                  <a:cubicBezTo>
                    <a:pt x="4072" y="8418"/>
                    <a:pt x="4215" y="8430"/>
                    <a:pt x="4382" y="8430"/>
                  </a:cubicBezTo>
                  <a:lnTo>
                    <a:pt x="4489" y="8430"/>
                  </a:lnTo>
                  <a:lnTo>
                    <a:pt x="4489" y="8787"/>
                  </a:lnTo>
                  <a:lnTo>
                    <a:pt x="4489" y="8906"/>
                  </a:lnTo>
                  <a:cubicBezTo>
                    <a:pt x="4227" y="8764"/>
                    <a:pt x="4049" y="8585"/>
                    <a:pt x="3929" y="8395"/>
                  </a:cubicBezTo>
                  <a:close/>
                  <a:moveTo>
                    <a:pt x="7061" y="8395"/>
                  </a:moveTo>
                  <a:lnTo>
                    <a:pt x="7061" y="8395"/>
                  </a:lnTo>
                  <a:cubicBezTo>
                    <a:pt x="6942" y="8585"/>
                    <a:pt x="6763" y="8764"/>
                    <a:pt x="6513" y="8906"/>
                  </a:cubicBezTo>
                  <a:lnTo>
                    <a:pt x="6513" y="8787"/>
                  </a:lnTo>
                  <a:lnTo>
                    <a:pt x="6513" y="8430"/>
                  </a:lnTo>
                  <a:lnTo>
                    <a:pt x="6608" y="8430"/>
                  </a:lnTo>
                  <a:cubicBezTo>
                    <a:pt x="6763" y="8430"/>
                    <a:pt x="6906" y="8418"/>
                    <a:pt x="7061" y="8395"/>
                  </a:cubicBezTo>
                  <a:close/>
                  <a:moveTo>
                    <a:pt x="5656" y="8168"/>
                  </a:moveTo>
                  <a:cubicBezTo>
                    <a:pt x="5823" y="8275"/>
                    <a:pt x="6001" y="8347"/>
                    <a:pt x="6192" y="8395"/>
                  </a:cubicBezTo>
                  <a:lnTo>
                    <a:pt x="6192" y="8787"/>
                  </a:lnTo>
                  <a:cubicBezTo>
                    <a:pt x="6192" y="9180"/>
                    <a:pt x="5882" y="9490"/>
                    <a:pt x="5489" y="9490"/>
                  </a:cubicBezTo>
                  <a:cubicBezTo>
                    <a:pt x="5108" y="9490"/>
                    <a:pt x="4799" y="9180"/>
                    <a:pt x="4799" y="8787"/>
                  </a:cubicBezTo>
                  <a:lnTo>
                    <a:pt x="4799" y="8395"/>
                  </a:lnTo>
                  <a:cubicBezTo>
                    <a:pt x="4989" y="8347"/>
                    <a:pt x="5180" y="8275"/>
                    <a:pt x="5334" y="8168"/>
                  </a:cubicBezTo>
                  <a:lnTo>
                    <a:pt x="5334" y="8633"/>
                  </a:lnTo>
                  <a:cubicBezTo>
                    <a:pt x="5334" y="8716"/>
                    <a:pt x="5406" y="8787"/>
                    <a:pt x="5489" y="8787"/>
                  </a:cubicBezTo>
                  <a:cubicBezTo>
                    <a:pt x="5584" y="8787"/>
                    <a:pt x="5656" y="8716"/>
                    <a:pt x="5656" y="8633"/>
                  </a:cubicBezTo>
                  <a:lnTo>
                    <a:pt x="5656" y="8168"/>
                  </a:lnTo>
                  <a:close/>
                  <a:moveTo>
                    <a:pt x="2239" y="1"/>
                  </a:moveTo>
                  <a:cubicBezTo>
                    <a:pt x="1536" y="1"/>
                    <a:pt x="929" y="441"/>
                    <a:pt x="477" y="1287"/>
                  </a:cubicBezTo>
                  <a:cubicBezTo>
                    <a:pt x="155" y="1906"/>
                    <a:pt x="24" y="2513"/>
                    <a:pt x="24" y="2537"/>
                  </a:cubicBezTo>
                  <a:cubicBezTo>
                    <a:pt x="0" y="2584"/>
                    <a:pt x="0" y="2632"/>
                    <a:pt x="36" y="2680"/>
                  </a:cubicBezTo>
                  <a:cubicBezTo>
                    <a:pt x="60" y="2703"/>
                    <a:pt x="96" y="2727"/>
                    <a:pt x="143" y="2727"/>
                  </a:cubicBezTo>
                  <a:cubicBezTo>
                    <a:pt x="167" y="2751"/>
                    <a:pt x="405" y="2882"/>
                    <a:pt x="393" y="3656"/>
                  </a:cubicBezTo>
                  <a:cubicBezTo>
                    <a:pt x="381" y="4430"/>
                    <a:pt x="477" y="4977"/>
                    <a:pt x="584" y="5287"/>
                  </a:cubicBezTo>
                  <a:cubicBezTo>
                    <a:pt x="643" y="5466"/>
                    <a:pt x="774" y="5585"/>
                    <a:pt x="953" y="5632"/>
                  </a:cubicBezTo>
                  <a:cubicBezTo>
                    <a:pt x="1001" y="5656"/>
                    <a:pt x="1036" y="5656"/>
                    <a:pt x="1072" y="5656"/>
                  </a:cubicBezTo>
                  <a:cubicBezTo>
                    <a:pt x="1215" y="5656"/>
                    <a:pt x="1334" y="5597"/>
                    <a:pt x="1429" y="5501"/>
                  </a:cubicBezTo>
                  <a:lnTo>
                    <a:pt x="1453" y="5489"/>
                  </a:lnTo>
                  <a:cubicBezTo>
                    <a:pt x="1667" y="6549"/>
                    <a:pt x="2370" y="7371"/>
                    <a:pt x="3037" y="7716"/>
                  </a:cubicBezTo>
                  <a:cubicBezTo>
                    <a:pt x="3120" y="7871"/>
                    <a:pt x="3239" y="8014"/>
                    <a:pt x="3394" y="8133"/>
                  </a:cubicBezTo>
                  <a:lnTo>
                    <a:pt x="3537" y="8228"/>
                  </a:lnTo>
                  <a:cubicBezTo>
                    <a:pt x="3668" y="8633"/>
                    <a:pt x="4037" y="9121"/>
                    <a:pt x="4668" y="9347"/>
                  </a:cubicBezTo>
                  <a:cubicBezTo>
                    <a:pt x="4846" y="9645"/>
                    <a:pt x="5168" y="9835"/>
                    <a:pt x="5537" y="9835"/>
                  </a:cubicBezTo>
                  <a:cubicBezTo>
                    <a:pt x="5918" y="9835"/>
                    <a:pt x="6239" y="9645"/>
                    <a:pt x="6418" y="9347"/>
                  </a:cubicBezTo>
                  <a:cubicBezTo>
                    <a:pt x="7049" y="9121"/>
                    <a:pt x="7406" y="8633"/>
                    <a:pt x="7549" y="8228"/>
                  </a:cubicBezTo>
                  <a:lnTo>
                    <a:pt x="7680" y="8133"/>
                  </a:lnTo>
                  <a:cubicBezTo>
                    <a:pt x="7847" y="8014"/>
                    <a:pt x="7966" y="7883"/>
                    <a:pt x="8037" y="7716"/>
                  </a:cubicBezTo>
                  <a:cubicBezTo>
                    <a:pt x="8692" y="7371"/>
                    <a:pt x="9406" y="6549"/>
                    <a:pt x="9633" y="5489"/>
                  </a:cubicBezTo>
                  <a:lnTo>
                    <a:pt x="9644" y="5501"/>
                  </a:lnTo>
                  <a:cubicBezTo>
                    <a:pt x="9740" y="5608"/>
                    <a:pt x="9871" y="5656"/>
                    <a:pt x="10002" y="5656"/>
                  </a:cubicBezTo>
                  <a:cubicBezTo>
                    <a:pt x="10049" y="5656"/>
                    <a:pt x="10085" y="5656"/>
                    <a:pt x="10121" y="5632"/>
                  </a:cubicBezTo>
                  <a:cubicBezTo>
                    <a:pt x="10299" y="5585"/>
                    <a:pt x="10442" y="5454"/>
                    <a:pt x="10502" y="5287"/>
                  </a:cubicBezTo>
                  <a:cubicBezTo>
                    <a:pt x="10585" y="4977"/>
                    <a:pt x="10704" y="4442"/>
                    <a:pt x="10692" y="3656"/>
                  </a:cubicBezTo>
                  <a:cubicBezTo>
                    <a:pt x="10680" y="2882"/>
                    <a:pt x="10918" y="2751"/>
                    <a:pt x="10942" y="2727"/>
                  </a:cubicBezTo>
                  <a:cubicBezTo>
                    <a:pt x="10990" y="2727"/>
                    <a:pt x="11014" y="2703"/>
                    <a:pt x="11049" y="2680"/>
                  </a:cubicBezTo>
                  <a:cubicBezTo>
                    <a:pt x="11002" y="2644"/>
                    <a:pt x="11014" y="2596"/>
                    <a:pt x="11002" y="2537"/>
                  </a:cubicBezTo>
                  <a:cubicBezTo>
                    <a:pt x="11002" y="2513"/>
                    <a:pt x="10871" y="1906"/>
                    <a:pt x="10537" y="1287"/>
                  </a:cubicBezTo>
                  <a:cubicBezTo>
                    <a:pt x="10097" y="441"/>
                    <a:pt x="9490" y="1"/>
                    <a:pt x="8787" y="1"/>
                  </a:cubicBezTo>
                  <a:cubicBezTo>
                    <a:pt x="8263" y="1"/>
                    <a:pt x="7597" y="310"/>
                    <a:pt x="7525" y="358"/>
                  </a:cubicBezTo>
                  <a:cubicBezTo>
                    <a:pt x="7410" y="398"/>
                    <a:pt x="7314" y="415"/>
                    <a:pt x="7221" y="415"/>
                  </a:cubicBezTo>
                  <a:cubicBezTo>
                    <a:pt x="7093" y="415"/>
                    <a:pt x="6970" y="382"/>
                    <a:pt x="6811" y="334"/>
                  </a:cubicBezTo>
                  <a:cubicBezTo>
                    <a:pt x="6537" y="263"/>
                    <a:pt x="6156" y="155"/>
                    <a:pt x="5513" y="155"/>
                  </a:cubicBezTo>
                  <a:cubicBezTo>
                    <a:pt x="4870" y="155"/>
                    <a:pt x="4489" y="263"/>
                    <a:pt x="4215" y="334"/>
                  </a:cubicBezTo>
                  <a:cubicBezTo>
                    <a:pt x="4049" y="382"/>
                    <a:pt x="3932" y="415"/>
                    <a:pt x="3806" y="415"/>
                  </a:cubicBezTo>
                  <a:cubicBezTo>
                    <a:pt x="3716" y="415"/>
                    <a:pt x="3621" y="398"/>
                    <a:pt x="3501" y="358"/>
                  </a:cubicBezTo>
                  <a:cubicBezTo>
                    <a:pt x="3429" y="310"/>
                    <a:pt x="2763" y="1"/>
                    <a:pt x="2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16" name="Google Shape;14016;p72"/>
          <p:cNvGrpSpPr/>
          <p:nvPr/>
        </p:nvGrpSpPr>
        <p:grpSpPr>
          <a:xfrm>
            <a:off x="1404013" y="2958066"/>
            <a:ext cx="368096" cy="223968"/>
            <a:chOff x="1404013" y="2958066"/>
            <a:chExt cx="368096" cy="223968"/>
          </a:xfrm>
        </p:grpSpPr>
        <p:sp>
          <p:nvSpPr>
            <p:cNvPr id="14017" name="Google Shape;14017;p72"/>
            <p:cNvSpPr/>
            <p:nvPr/>
          </p:nvSpPr>
          <p:spPr>
            <a:xfrm>
              <a:off x="1426893" y="3073426"/>
              <a:ext cx="40032" cy="45760"/>
            </a:xfrm>
            <a:custGeom>
              <a:avLst/>
              <a:gdLst/>
              <a:ahLst/>
              <a:cxnLst/>
              <a:rect l="l" t="t" r="r" b="b"/>
              <a:pathLst>
                <a:path w="1251" h="1430" extrusionOk="0">
                  <a:moveTo>
                    <a:pt x="631" y="0"/>
                  </a:moveTo>
                  <a:cubicBezTo>
                    <a:pt x="286" y="0"/>
                    <a:pt x="0" y="286"/>
                    <a:pt x="0" y="631"/>
                  </a:cubicBezTo>
                  <a:lnTo>
                    <a:pt x="0" y="810"/>
                  </a:lnTo>
                  <a:cubicBezTo>
                    <a:pt x="0" y="1155"/>
                    <a:pt x="286" y="1429"/>
                    <a:pt x="631" y="1429"/>
                  </a:cubicBezTo>
                  <a:cubicBezTo>
                    <a:pt x="965" y="1429"/>
                    <a:pt x="1251" y="1155"/>
                    <a:pt x="1251" y="810"/>
                  </a:cubicBezTo>
                  <a:lnTo>
                    <a:pt x="1251" y="703"/>
                  </a:lnTo>
                  <a:cubicBezTo>
                    <a:pt x="1239" y="619"/>
                    <a:pt x="1167" y="536"/>
                    <a:pt x="1072" y="536"/>
                  </a:cubicBezTo>
                  <a:cubicBezTo>
                    <a:pt x="989" y="536"/>
                    <a:pt x="905" y="619"/>
                    <a:pt x="905" y="703"/>
                  </a:cubicBezTo>
                  <a:lnTo>
                    <a:pt x="905" y="798"/>
                  </a:lnTo>
                  <a:cubicBezTo>
                    <a:pt x="905" y="941"/>
                    <a:pt x="786" y="1072"/>
                    <a:pt x="631" y="1072"/>
                  </a:cubicBezTo>
                  <a:cubicBezTo>
                    <a:pt x="477" y="1072"/>
                    <a:pt x="346" y="953"/>
                    <a:pt x="346" y="798"/>
                  </a:cubicBezTo>
                  <a:lnTo>
                    <a:pt x="346" y="619"/>
                  </a:lnTo>
                  <a:cubicBezTo>
                    <a:pt x="346" y="465"/>
                    <a:pt x="465" y="334"/>
                    <a:pt x="631" y="334"/>
                  </a:cubicBezTo>
                  <a:cubicBezTo>
                    <a:pt x="715" y="334"/>
                    <a:pt x="786" y="262"/>
                    <a:pt x="786" y="167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8" name="Google Shape;14018;p72"/>
            <p:cNvSpPr/>
            <p:nvPr/>
          </p:nvSpPr>
          <p:spPr>
            <a:xfrm>
              <a:off x="1404013" y="2958066"/>
              <a:ext cx="368096" cy="223968"/>
            </a:xfrm>
            <a:custGeom>
              <a:avLst/>
              <a:gdLst/>
              <a:ahLst/>
              <a:cxnLst/>
              <a:rect l="l" t="t" r="r" b="b"/>
              <a:pathLst>
                <a:path w="11503" h="6999" extrusionOk="0">
                  <a:moveTo>
                    <a:pt x="7800" y="2593"/>
                  </a:moveTo>
                  <a:lnTo>
                    <a:pt x="7895" y="2855"/>
                  </a:lnTo>
                  <a:cubicBezTo>
                    <a:pt x="7811" y="2831"/>
                    <a:pt x="7740" y="2820"/>
                    <a:pt x="7669" y="2796"/>
                  </a:cubicBezTo>
                  <a:cubicBezTo>
                    <a:pt x="7716" y="2712"/>
                    <a:pt x="7752" y="2653"/>
                    <a:pt x="7800" y="2593"/>
                  </a:cubicBezTo>
                  <a:close/>
                  <a:moveTo>
                    <a:pt x="4656" y="2820"/>
                  </a:moveTo>
                  <a:lnTo>
                    <a:pt x="4656" y="2820"/>
                  </a:lnTo>
                  <a:cubicBezTo>
                    <a:pt x="4347" y="3212"/>
                    <a:pt x="3263" y="3582"/>
                    <a:pt x="2430" y="3772"/>
                  </a:cubicBezTo>
                  <a:cubicBezTo>
                    <a:pt x="2370" y="3570"/>
                    <a:pt x="2263" y="3379"/>
                    <a:pt x="2132" y="3248"/>
                  </a:cubicBezTo>
                  <a:cubicBezTo>
                    <a:pt x="2096" y="3224"/>
                    <a:pt x="2049" y="3177"/>
                    <a:pt x="2013" y="3141"/>
                  </a:cubicBezTo>
                  <a:cubicBezTo>
                    <a:pt x="2537" y="3010"/>
                    <a:pt x="3466" y="2831"/>
                    <a:pt x="4656" y="2820"/>
                  </a:cubicBezTo>
                  <a:close/>
                  <a:moveTo>
                    <a:pt x="5049" y="2820"/>
                  </a:moveTo>
                  <a:cubicBezTo>
                    <a:pt x="5371" y="2820"/>
                    <a:pt x="5704" y="2855"/>
                    <a:pt x="6061" y="2879"/>
                  </a:cubicBezTo>
                  <a:lnTo>
                    <a:pt x="4883" y="4224"/>
                  </a:lnTo>
                  <a:cubicBezTo>
                    <a:pt x="4097" y="4129"/>
                    <a:pt x="3490" y="4022"/>
                    <a:pt x="3073" y="3951"/>
                  </a:cubicBezTo>
                  <a:cubicBezTo>
                    <a:pt x="3251" y="3903"/>
                    <a:pt x="3454" y="3832"/>
                    <a:pt x="3644" y="3760"/>
                  </a:cubicBezTo>
                  <a:cubicBezTo>
                    <a:pt x="4454" y="3462"/>
                    <a:pt x="4918" y="3165"/>
                    <a:pt x="5049" y="2820"/>
                  </a:cubicBezTo>
                  <a:close/>
                  <a:moveTo>
                    <a:pt x="8431" y="3355"/>
                  </a:moveTo>
                  <a:lnTo>
                    <a:pt x="8431" y="3355"/>
                  </a:lnTo>
                  <a:cubicBezTo>
                    <a:pt x="9240" y="3605"/>
                    <a:pt x="10014" y="3951"/>
                    <a:pt x="10764" y="4367"/>
                  </a:cubicBezTo>
                  <a:cubicBezTo>
                    <a:pt x="10109" y="4379"/>
                    <a:pt x="9455" y="4415"/>
                    <a:pt x="8812" y="4415"/>
                  </a:cubicBezTo>
                  <a:lnTo>
                    <a:pt x="8431" y="3355"/>
                  </a:lnTo>
                  <a:close/>
                  <a:moveTo>
                    <a:pt x="9586" y="4725"/>
                  </a:moveTo>
                  <a:lnTo>
                    <a:pt x="9990" y="5070"/>
                  </a:lnTo>
                  <a:cubicBezTo>
                    <a:pt x="9752" y="5201"/>
                    <a:pt x="9466" y="5320"/>
                    <a:pt x="9181" y="5427"/>
                  </a:cubicBezTo>
                  <a:lnTo>
                    <a:pt x="8931" y="4736"/>
                  </a:lnTo>
                  <a:cubicBezTo>
                    <a:pt x="9157" y="4736"/>
                    <a:pt x="9359" y="4736"/>
                    <a:pt x="9586" y="4725"/>
                  </a:cubicBezTo>
                  <a:close/>
                  <a:moveTo>
                    <a:pt x="2489" y="4177"/>
                  </a:moveTo>
                  <a:cubicBezTo>
                    <a:pt x="2668" y="4224"/>
                    <a:pt x="2954" y="4284"/>
                    <a:pt x="3347" y="4355"/>
                  </a:cubicBezTo>
                  <a:cubicBezTo>
                    <a:pt x="3239" y="4594"/>
                    <a:pt x="2978" y="5153"/>
                    <a:pt x="2489" y="5689"/>
                  </a:cubicBezTo>
                  <a:cubicBezTo>
                    <a:pt x="2335" y="5665"/>
                    <a:pt x="2216" y="5653"/>
                    <a:pt x="2132" y="5629"/>
                  </a:cubicBezTo>
                  <a:cubicBezTo>
                    <a:pt x="2358" y="5248"/>
                    <a:pt x="2489" y="4772"/>
                    <a:pt x="2489" y="4320"/>
                  </a:cubicBezTo>
                  <a:lnTo>
                    <a:pt x="2489" y="4177"/>
                  </a:lnTo>
                  <a:close/>
                  <a:moveTo>
                    <a:pt x="3704" y="4403"/>
                  </a:moveTo>
                  <a:cubicBezTo>
                    <a:pt x="3978" y="4439"/>
                    <a:pt x="4275" y="4486"/>
                    <a:pt x="4621" y="4522"/>
                  </a:cubicBezTo>
                  <a:cubicBezTo>
                    <a:pt x="4597" y="4522"/>
                    <a:pt x="3454" y="5832"/>
                    <a:pt x="3454" y="5832"/>
                  </a:cubicBezTo>
                  <a:cubicBezTo>
                    <a:pt x="3251" y="5796"/>
                    <a:pt x="3049" y="5784"/>
                    <a:pt x="2894" y="5748"/>
                  </a:cubicBezTo>
                  <a:cubicBezTo>
                    <a:pt x="3370" y="5177"/>
                    <a:pt x="3632" y="4594"/>
                    <a:pt x="3704" y="4403"/>
                  </a:cubicBezTo>
                  <a:close/>
                  <a:moveTo>
                    <a:pt x="1251" y="3224"/>
                  </a:moveTo>
                  <a:cubicBezTo>
                    <a:pt x="1835" y="3224"/>
                    <a:pt x="2156" y="3605"/>
                    <a:pt x="2156" y="4308"/>
                  </a:cubicBezTo>
                  <a:cubicBezTo>
                    <a:pt x="2156" y="4713"/>
                    <a:pt x="2037" y="5129"/>
                    <a:pt x="1846" y="5451"/>
                  </a:cubicBezTo>
                  <a:cubicBezTo>
                    <a:pt x="1668" y="5748"/>
                    <a:pt x="1442" y="5927"/>
                    <a:pt x="1251" y="5927"/>
                  </a:cubicBezTo>
                  <a:cubicBezTo>
                    <a:pt x="1061" y="5927"/>
                    <a:pt x="834" y="5748"/>
                    <a:pt x="656" y="5451"/>
                  </a:cubicBezTo>
                  <a:cubicBezTo>
                    <a:pt x="465" y="5129"/>
                    <a:pt x="346" y="4713"/>
                    <a:pt x="346" y="4308"/>
                  </a:cubicBezTo>
                  <a:cubicBezTo>
                    <a:pt x="346" y="3605"/>
                    <a:pt x="668" y="3224"/>
                    <a:pt x="1251" y="3224"/>
                  </a:cubicBezTo>
                  <a:close/>
                  <a:moveTo>
                    <a:pt x="7454" y="3081"/>
                  </a:moveTo>
                  <a:cubicBezTo>
                    <a:pt x="7657" y="3129"/>
                    <a:pt x="7835" y="3177"/>
                    <a:pt x="8026" y="3224"/>
                  </a:cubicBezTo>
                  <a:lnTo>
                    <a:pt x="8454" y="4391"/>
                  </a:lnTo>
                  <a:lnTo>
                    <a:pt x="8264" y="4391"/>
                  </a:lnTo>
                  <a:cubicBezTo>
                    <a:pt x="8169" y="4391"/>
                    <a:pt x="8097" y="4474"/>
                    <a:pt x="8097" y="4558"/>
                  </a:cubicBezTo>
                  <a:cubicBezTo>
                    <a:pt x="8097" y="4653"/>
                    <a:pt x="8169" y="4725"/>
                    <a:pt x="8264" y="4725"/>
                  </a:cubicBezTo>
                  <a:lnTo>
                    <a:pt x="8573" y="4725"/>
                  </a:lnTo>
                  <a:lnTo>
                    <a:pt x="8859" y="5510"/>
                  </a:lnTo>
                  <a:cubicBezTo>
                    <a:pt x="8526" y="5629"/>
                    <a:pt x="8157" y="5725"/>
                    <a:pt x="7776" y="5796"/>
                  </a:cubicBezTo>
                  <a:cubicBezTo>
                    <a:pt x="7085" y="5915"/>
                    <a:pt x="6347" y="5975"/>
                    <a:pt x="5537" y="5975"/>
                  </a:cubicBezTo>
                  <a:cubicBezTo>
                    <a:pt x="5752" y="5677"/>
                    <a:pt x="6073" y="5201"/>
                    <a:pt x="6418" y="4701"/>
                  </a:cubicBezTo>
                  <a:cubicBezTo>
                    <a:pt x="6788" y="4713"/>
                    <a:pt x="7157" y="4736"/>
                    <a:pt x="7538" y="4736"/>
                  </a:cubicBezTo>
                  <a:cubicBezTo>
                    <a:pt x="7621" y="4736"/>
                    <a:pt x="7692" y="4665"/>
                    <a:pt x="7692" y="4570"/>
                  </a:cubicBezTo>
                  <a:cubicBezTo>
                    <a:pt x="7692" y="4486"/>
                    <a:pt x="7621" y="4415"/>
                    <a:pt x="7538" y="4391"/>
                  </a:cubicBezTo>
                  <a:cubicBezTo>
                    <a:pt x="7216" y="4379"/>
                    <a:pt x="6919" y="4379"/>
                    <a:pt x="6621" y="4355"/>
                  </a:cubicBezTo>
                  <a:cubicBezTo>
                    <a:pt x="6919" y="3903"/>
                    <a:pt x="7216" y="3462"/>
                    <a:pt x="7454" y="3081"/>
                  </a:cubicBezTo>
                  <a:close/>
                  <a:moveTo>
                    <a:pt x="7406" y="1933"/>
                  </a:moveTo>
                  <a:cubicBezTo>
                    <a:pt x="7423" y="1933"/>
                    <a:pt x="7435" y="1935"/>
                    <a:pt x="7442" y="1938"/>
                  </a:cubicBezTo>
                  <a:cubicBezTo>
                    <a:pt x="7466" y="1938"/>
                    <a:pt x="7550" y="1974"/>
                    <a:pt x="7597" y="2058"/>
                  </a:cubicBezTo>
                  <a:lnTo>
                    <a:pt x="7645" y="2212"/>
                  </a:lnTo>
                  <a:cubicBezTo>
                    <a:pt x="6978" y="3224"/>
                    <a:pt x="5323" y="5737"/>
                    <a:pt x="5073" y="5987"/>
                  </a:cubicBezTo>
                  <a:cubicBezTo>
                    <a:pt x="4940" y="6127"/>
                    <a:pt x="4780" y="6199"/>
                    <a:pt x="4592" y="6199"/>
                  </a:cubicBezTo>
                  <a:cubicBezTo>
                    <a:pt x="4477" y="6199"/>
                    <a:pt x="4351" y="6172"/>
                    <a:pt x="4216" y="6118"/>
                  </a:cubicBezTo>
                  <a:cubicBezTo>
                    <a:pt x="4049" y="6058"/>
                    <a:pt x="3918" y="5975"/>
                    <a:pt x="3823" y="5915"/>
                  </a:cubicBezTo>
                  <a:lnTo>
                    <a:pt x="7264" y="1998"/>
                  </a:lnTo>
                  <a:cubicBezTo>
                    <a:pt x="7306" y="1947"/>
                    <a:pt x="7366" y="1933"/>
                    <a:pt x="7406" y="1933"/>
                  </a:cubicBezTo>
                  <a:close/>
                  <a:moveTo>
                    <a:pt x="525" y="1"/>
                  </a:moveTo>
                  <a:cubicBezTo>
                    <a:pt x="480" y="1"/>
                    <a:pt x="436" y="16"/>
                    <a:pt x="406" y="45"/>
                  </a:cubicBezTo>
                  <a:cubicBezTo>
                    <a:pt x="394" y="69"/>
                    <a:pt x="1" y="462"/>
                    <a:pt x="1" y="1438"/>
                  </a:cubicBezTo>
                  <a:cubicBezTo>
                    <a:pt x="1" y="2248"/>
                    <a:pt x="394" y="2784"/>
                    <a:pt x="632" y="3046"/>
                  </a:cubicBezTo>
                  <a:cubicBezTo>
                    <a:pt x="537" y="3105"/>
                    <a:pt x="453" y="3165"/>
                    <a:pt x="370" y="3236"/>
                  </a:cubicBezTo>
                  <a:cubicBezTo>
                    <a:pt x="132" y="3486"/>
                    <a:pt x="13" y="3843"/>
                    <a:pt x="13" y="4320"/>
                  </a:cubicBezTo>
                  <a:cubicBezTo>
                    <a:pt x="13" y="4784"/>
                    <a:pt x="156" y="5260"/>
                    <a:pt x="370" y="5641"/>
                  </a:cubicBezTo>
                  <a:cubicBezTo>
                    <a:pt x="632" y="6058"/>
                    <a:pt x="942" y="6284"/>
                    <a:pt x="1263" y="6284"/>
                  </a:cubicBezTo>
                  <a:cubicBezTo>
                    <a:pt x="1501" y="6284"/>
                    <a:pt x="1739" y="6153"/>
                    <a:pt x="1942" y="5927"/>
                  </a:cubicBezTo>
                  <a:cubicBezTo>
                    <a:pt x="1966" y="5939"/>
                    <a:pt x="2037" y="5939"/>
                    <a:pt x="2132" y="5975"/>
                  </a:cubicBezTo>
                  <a:lnTo>
                    <a:pt x="1715" y="6677"/>
                  </a:lnTo>
                  <a:lnTo>
                    <a:pt x="715" y="6677"/>
                  </a:lnTo>
                  <a:cubicBezTo>
                    <a:pt x="632" y="6677"/>
                    <a:pt x="549" y="6749"/>
                    <a:pt x="549" y="6832"/>
                  </a:cubicBezTo>
                  <a:cubicBezTo>
                    <a:pt x="549" y="6927"/>
                    <a:pt x="632" y="6999"/>
                    <a:pt x="715" y="6999"/>
                  </a:cubicBezTo>
                  <a:lnTo>
                    <a:pt x="1704" y="6999"/>
                  </a:lnTo>
                  <a:cubicBezTo>
                    <a:pt x="1823" y="6999"/>
                    <a:pt x="1942" y="6939"/>
                    <a:pt x="2001" y="6832"/>
                  </a:cubicBezTo>
                  <a:lnTo>
                    <a:pt x="2477" y="6034"/>
                  </a:lnTo>
                  <a:cubicBezTo>
                    <a:pt x="2597" y="6046"/>
                    <a:pt x="2728" y="6082"/>
                    <a:pt x="2894" y="6094"/>
                  </a:cubicBezTo>
                  <a:lnTo>
                    <a:pt x="2894" y="6653"/>
                  </a:lnTo>
                  <a:cubicBezTo>
                    <a:pt x="2894" y="6653"/>
                    <a:pt x="2894" y="6677"/>
                    <a:pt x="2870" y="6677"/>
                  </a:cubicBezTo>
                  <a:lnTo>
                    <a:pt x="2513" y="6677"/>
                  </a:lnTo>
                  <a:cubicBezTo>
                    <a:pt x="2430" y="6677"/>
                    <a:pt x="2358" y="6749"/>
                    <a:pt x="2358" y="6832"/>
                  </a:cubicBezTo>
                  <a:cubicBezTo>
                    <a:pt x="2358" y="6927"/>
                    <a:pt x="2430" y="6999"/>
                    <a:pt x="2513" y="6999"/>
                  </a:cubicBezTo>
                  <a:lnTo>
                    <a:pt x="2870" y="6999"/>
                  </a:lnTo>
                  <a:cubicBezTo>
                    <a:pt x="3073" y="6999"/>
                    <a:pt x="3216" y="6856"/>
                    <a:pt x="3216" y="6653"/>
                  </a:cubicBezTo>
                  <a:lnTo>
                    <a:pt x="3216" y="6153"/>
                  </a:lnTo>
                  <a:cubicBezTo>
                    <a:pt x="3347" y="6165"/>
                    <a:pt x="3501" y="6177"/>
                    <a:pt x="3644" y="6201"/>
                  </a:cubicBezTo>
                  <a:cubicBezTo>
                    <a:pt x="3751" y="6272"/>
                    <a:pt x="3918" y="6356"/>
                    <a:pt x="4097" y="6439"/>
                  </a:cubicBezTo>
                  <a:cubicBezTo>
                    <a:pt x="4275" y="6510"/>
                    <a:pt x="4454" y="6534"/>
                    <a:pt x="4621" y="6534"/>
                  </a:cubicBezTo>
                  <a:cubicBezTo>
                    <a:pt x="4859" y="6534"/>
                    <a:pt x="5073" y="6451"/>
                    <a:pt x="5275" y="6296"/>
                  </a:cubicBezTo>
                  <a:lnTo>
                    <a:pt x="5609" y="6296"/>
                  </a:lnTo>
                  <a:cubicBezTo>
                    <a:pt x="6895" y="6296"/>
                    <a:pt x="8026" y="6153"/>
                    <a:pt x="8990" y="5856"/>
                  </a:cubicBezTo>
                  <a:lnTo>
                    <a:pt x="9288" y="6653"/>
                  </a:lnTo>
                  <a:cubicBezTo>
                    <a:pt x="9359" y="6868"/>
                    <a:pt x="9562" y="6999"/>
                    <a:pt x="9776" y="6999"/>
                  </a:cubicBezTo>
                  <a:lnTo>
                    <a:pt x="10788" y="6999"/>
                  </a:lnTo>
                  <a:cubicBezTo>
                    <a:pt x="10883" y="6999"/>
                    <a:pt x="10955" y="6927"/>
                    <a:pt x="10955" y="6832"/>
                  </a:cubicBezTo>
                  <a:cubicBezTo>
                    <a:pt x="10955" y="6749"/>
                    <a:pt x="10883" y="6677"/>
                    <a:pt x="10788" y="6677"/>
                  </a:cubicBezTo>
                  <a:lnTo>
                    <a:pt x="9776" y="6677"/>
                  </a:lnTo>
                  <a:cubicBezTo>
                    <a:pt x="9705" y="6677"/>
                    <a:pt x="9633" y="6630"/>
                    <a:pt x="9597" y="6558"/>
                  </a:cubicBezTo>
                  <a:lnTo>
                    <a:pt x="9300" y="5760"/>
                  </a:lnTo>
                  <a:cubicBezTo>
                    <a:pt x="9693" y="5629"/>
                    <a:pt x="10050" y="5463"/>
                    <a:pt x="10371" y="5272"/>
                  </a:cubicBezTo>
                  <a:cubicBezTo>
                    <a:pt x="10419" y="5248"/>
                    <a:pt x="10455" y="5201"/>
                    <a:pt x="10467" y="5141"/>
                  </a:cubicBezTo>
                  <a:cubicBezTo>
                    <a:pt x="10478" y="5082"/>
                    <a:pt x="10455" y="5034"/>
                    <a:pt x="10407" y="4986"/>
                  </a:cubicBezTo>
                  <a:lnTo>
                    <a:pt x="10109" y="4736"/>
                  </a:lnTo>
                  <a:cubicBezTo>
                    <a:pt x="10514" y="4725"/>
                    <a:pt x="10931" y="4713"/>
                    <a:pt x="11348" y="4677"/>
                  </a:cubicBezTo>
                  <a:cubicBezTo>
                    <a:pt x="11419" y="4677"/>
                    <a:pt x="11479" y="4617"/>
                    <a:pt x="11491" y="4558"/>
                  </a:cubicBezTo>
                  <a:cubicBezTo>
                    <a:pt x="11502" y="4463"/>
                    <a:pt x="11479" y="4379"/>
                    <a:pt x="11419" y="4355"/>
                  </a:cubicBezTo>
                  <a:cubicBezTo>
                    <a:pt x="10431" y="3736"/>
                    <a:pt x="9395" y="3272"/>
                    <a:pt x="8288" y="2950"/>
                  </a:cubicBezTo>
                  <a:lnTo>
                    <a:pt x="7919" y="1938"/>
                  </a:lnTo>
                  <a:cubicBezTo>
                    <a:pt x="7859" y="1760"/>
                    <a:pt x="7716" y="1641"/>
                    <a:pt x="7514" y="1617"/>
                  </a:cubicBezTo>
                  <a:cubicBezTo>
                    <a:pt x="7480" y="1610"/>
                    <a:pt x="7446" y="1607"/>
                    <a:pt x="7411" y="1607"/>
                  </a:cubicBezTo>
                  <a:cubicBezTo>
                    <a:pt x="7265" y="1607"/>
                    <a:pt x="7122" y="1668"/>
                    <a:pt x="7026" y="1784"/>
                  </a:cubicBezTo>
                  <a:lnTo>
                    <a:pt x="6323" y="2569"/>
                  </a:lnTo>
                  <a:cubicBezTo>
                    <a:pt x="5785" y="2506"/>
                    <a:pt x="5273" y="2481"/>
                    <a:pt x="4799" y="2481"/>
                  </a:cubicBezTo>
                  <a:cubicBezTo>
                    <a:pt x="3040" y="2481"/>
                    <a:pt x="1788" y="2833"/>
                    <a:pt x="1525" y="2927"/>
                  </a:cubicBezTo>
                  <a:cubicBezTo>
                    <a:pt x="1430" y="2903"/>
                    <a:pt x="1346" y="2891"/>
                    <a:pt x="1239" y="2891"/>
                  </a:cubicBezTo>
                  <a:lnTo>
                    <a:pt x="1168" y="2891"/>
                  </a:lnTo>
                  <a:cubicBezTo>
                    <a:pt x="989" y="2462"/>
                    <a:pt x="823" y="1879"/>
                    <a:pt x="942" y="1343"/>
                  </a:cubicBezTo>
                  <a:cubicBezTo>
                    <a:pt x="1013" y="998"/>
                    <a:pt x="1168" y="843"/>
                    <a:pt x="1180" y="843"/>
                  </a:cubicBezTo>
                  <a:cubicBezTo>
                    <a:pt x="1239" y="784"/>
                    <a:pt x="1239" y="664"/>
                    <a:pt x="1180" y="605"/>
                  </a:cubicBezTo>
                  <a:cubicBezTo>
                    <a:pt x="1150" y="575"/>
                    <a:pt x="1105" y="560"/>
                    <a:pt x="1061" y="560"/>
                  </a:cubicBezTo>
                  <a:cubicBezTo>
                    <a:pt x="1016" y="560"/>
                    <a:pt x="971" y="575"/>
                    <a:pt x="942" y="605"/>
                  </a:cubicBezTo>
                  <a:cubicBezTo>
                    <a:pt x="906" y="629"/>
                    <a:pt x="287" y="1272"/>
                    <a:pt x="727" y="2653"/>
                  </a:cubicBezTo>
                  <a:cubicBezTo>
                    <a:pt x="549" y="2415"/>
                    <a:pt x="334" y="2010"/>
                    <a:pt x="334" y="1438"/>
                  </a:cubicBezTo>
                  <a:cubicBezTo>
                    <a:pt x="334" y="629"/>
                    <a:pt x="644" y="307"/>
                    <a:pt x="644" y="283"/>
                  </a:cubicBezTo>
                  <a:cubicBezTo>
                    <a:pt x="703" y="224"/>
                    <a:pt x="703" y="105"/>
                    <a:pt x="644" y="45"/>
                  </a:cubicBezTo>
                  <a:cubicBezTo>
                    <a:pt x="614" y="16"/>
                    <a:pt x="569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019" name="Google Shape;14019;p72"/>
          <p:cNvSpPr/>
          <p:nvPr/>
        </p:nvSpPr>
        <p:spPr>
          <a:xfrm>
            <a:off x="4147597" y="2886354"/>
            <a:ext cx="367712" cy="367680"/>
          </a:xfrm>
          <a:custGeom>
            <a:avLst/>
            <a:gdLst/>
            <a:ahLst/>
            <a:cxnLst/>
            <a:rect l="l" t="t" r="r" b="b"/>
            <a:pathLst>
              <a:path w="11491" h="11490" extrusionOk="0">
                <a:moveTo>
                  <a:pt x="5585" y="1643"/>
                </a:moveTo>
                <a:lnTo>
                  <a:pt x="5585" y="3013"/>
                </a:lnTo>
                <a:cubicBezTo>
                  <a:pt x="5322" y="3482"/>
                  <a:pt x="4845" y="3751"/>
                  <a:pt x="4340" y="3751"/>
                </a:cubicBezTo>
                <a:cubicBezTo>
                  <a:pt x="4204" y="3751"/>
                  <a:pt x="4066" y="3732"/>
                  <a:pt x="3930" y="3691"/>
                </a:cubicBezTo>
                <a:lnTo>
                  <a:pt x="2966" y="2727"/>
                </a:lnTo>
                <a:lnTo>
                  <a:pt x="2966" y="2727"/>
                </a:lnTo>
                <a:cubicBezTo>
                  <a:pt x="3070" y="2737"/>
                  <a:pt x="3176" y="2742"/>
                  <a:pt x="3281" y="2742"/>
                </a:cubicBezTo>
                <a:cubicBezTo>
                  <a:pt x="3666" y="2742"/>
                  <a:pt x="4051" y="2672"/>
                  <a:pt x="4406" y="2513"/>
                </a:cubicBezTo>
                <a:cubicBezTo>
                  <a:pt x="4871" y="2322"/>
                  <a:pt x="5275" y="2024"/>
                  <a:pt x="5585" y="1643"/>
                </a:cubicBezTo>
                <a:close/>
                <a:moveTo>
                  <a:pt x="5573" y="3560"/>
                </a:moveTo>
                <a:lnTo>
                  <a:pt x="5573" y="5322"/>
                </a:lnTo>
                <a:lnTo>
                  <a:pt x="4323" y="4084"/>
                </a:lnTo>
                <a:cubicBezTo>
                  <a:pt x="4799" y="4084"/>
                  <a:pt x="5240" y="3882"/>
                  <a:pt x="5573" y="3560"/>
                </a:cubicBezTo>
                <a:close/>
                <a:moveTo>
                  <a:pt x="5918" y="3560"/>
                </a:moveTo>
                <a:cubicBezTo>
                  <a:pt x="6240" y="3882"/>
                  <a:pt x="6692" y="4084"/>
                  <a:pt x="7168" y="4084"/>
                </a:cubicBezTo>
                <a:lnTo>
                  <a:pt x="5918" y="5322"/>
                </a:lnTo>
                <a:lnTo>
                  <a:pt x="5918" y="3560"/>
                </a:lnTo>
                <a:close/>
                <a:moveTo>
                  <a:pt x="2727" y="2965"/>
                </a:moveTo>
                <a:lnTo>
                  <a:pt x="3692" y="3929"/>
                </a:lnTo>
                <a:cubicBezTo>
                  <a:pt x="3894" y="4572"/>
                  <a:pt x="3608" y="5251"/>
                  <a:pt x="3013" y="5584"/>
                </a:cubicBezTo>
                <a:lnTo>
                  <a:pt x="1644" y="5584"/>
                </a:lnTo>
                <a:cubicBezTo>
                  <a:pt x="2025" y="5275"/>
                  <a:pt x="2323" y="4870"/>
                  <a:pt x="2525" y="4406"/>
                </a:cubicBezTo>
                <a:cubicBezTo>
                  <a:pt x="2716" y="3941"/>
                  <a:pt x="2775" y="3453"/>
                  <a:pt x="2727" y="2965"/>
                </a:cubicBezTo>
                <a:close/>
                <a:moveTo>
                  <a:pt x="4085" y="4334"/>
                </a:moveTo>
                <a:lnTo>
                  <a:pt x="5335" y="5584"/>
                </a:lnTo>
                <a:lnTo>
                  <a:pt x="3561" y="5584"/>
                </a:lnTo>
                <a:cubicBezTo>
                  <a:pt x="3894" y="5251"/>
                  <a:pt x="4085" y="4799"/>
                  <a:pt x="4085" y="4334"/>
                </a:cubicBezTo>
                <a:close/>
                <a:moveTo>
                  <a:pt x="7407" y="4334"/>
                </a:moveTo>
                <a:cubicBezTo>
                  <a:pt x="7407" y="4810"/>
                  <a:pt x="7585" y="5251"/>
                  <a:pt x="7919" y="5584"/>
                </a:cubicBezTo>
                <a:lnTo>
                  <a:pt x="6156" y="5584"/>
                </a:lnTo>
                <a:lnTo>
                  <a:pt x="7407" y="4334"/>
                </a:lnTo>
                <a:close/>
                <a:moveTo>
                  <a:pt x="5918" y="1643"/>
                </a:moveTo>
                <a:cubicBezTo>
                  <a:pt x="6228" y="2024"/>
                  <a:pt x="6633" y="2322"/>
                  <a:pt x="7085" y="2513"/>
                </a:cubicBezTo>
                <a:cubicBezTo>
                  <a:pt x="7457" y="2665"/>
                  <a:pt x="7843" y="2741"/>
                  <a:pt x="8239" y="2741"/>
                </a:cubicBezTo>
                <a:cubicBezTo>
                  <a:pt x="8338" y="2741"/>
                  <a:pt x="8438" y="2736"/>
                  <a:pt x="8538" y="2727"/>
                </a:cubicBezTo>
                <a:lnTo>
                  <a:pt x="8538" y="2727"/>
                </a:lnTo>
                <a:lnTo>
                  <a:pt x="8502" y="2751"/>
                </a:lnTo>
                <a:cubicBezTo>
                  <a:pt x="8442" y="2810"/>
                  <a:pt x="8442" y="2929"/>
                  <a:pt x="8502" y="2989"/>
                </a:cubicBezTo>
                <a:cubicBezTo>
                  <a:pt x="8538" y="3025"/>
                  <a:pt x="8573" y="3036"/>
                  <a:pt x="8621" y="3036"/>
                </a:cubicBezTo>
                <a:cubicBezTo>
                  <a:pt x="8669" y="3036"/>
                  <a:pt x="8716" y="3025"/>
                  <a:pt x="8740" y="2989"/>
                </a:cubicBezTo>
                <a:lnTo>
                  <a:pt x="8764" y="2965"/>
                </a:lnTo>
                <a:lnTo>
                  <a:pt x="8764" y="2965"/>
                </a:lnTo>
                <a:cubicBezTo>
                  <a:pt x="8716" y="3453"/>
                  <a:pt x="8788" y="3941"/>
                  <a:pt x="8978" y="4406"/>
                </a:cubicBezTo>
                <a:cubicBezTo>
                  <a:pt x="9169" y="4870"/>
                  <a:pt x="9466" y="5275"/>
                  <a:pt x="9859" y="5584"/>
                </a:cubicBezTo>
                <a:lnTo>
                  <a:pt x="8490" y="5584"/>
                </a:lnTo>
                <a:cubicBezTo>
                  <a:pt x="7895" y="5251"/>
                  <a:pt x="7609" y="4572"/>
                  <a:pt x="7799" y="3929"/>
                </a:cubicBezTo>
                <a:lnTo>
                  <a:pt x="8204" y="3525"/>
                </a:lnTo>
                <a:cubicBezTo>
                  <a:pt x="8264" y="3465"/>
                  <a:pt x="8264" y="3346"/>
                  <a:pt x="8204" y="3286"/>
                </a:cubicBezTo>
                <a:cubicBezTo>
                  <a:pt x="8175" y="3257"/>
                  <a:pt x="8130" y="3242"/>
                  <a:pt x="8085" y="3242"/>
                </a:cubicBezTo>
                <a:cubicBezTo>
                  <a:pt x="8041" y="3242"/>
                  <a:pt x="7996" y="3257"/>
                  <a:pt x="7966" y="3286"/>
                </a:cubicBezTo>
                <a:lnTo>
                  <a:pt x="7561" y="3691"/>
                </a:lnTo>
                <a:cubicBezTo>
                  <a:pt x="7428" y="3731"/>
                  <a:pt x="7293" y="3750"/>
                  <a:pt x="7160" y="3750"/>
                </a:cubicBezTo>
                <a:cubicBezTo>
                  <a:pt x="6652" y="3750"/>
                  <a:pt x="6171" y="3472"/>
                  <a:pt x="5906" y="3001"/>
                </a:cubicBezTo>
                <a:lnTo>
                  <a:pt x="5906" y="1643"/>
                </a:lnTo>
                <a:close/>
                <a:moveTo>
                  <a:pt x="5347" y="5906"/>
                </a:moveTo>
                <a:lnTo>
                  <a:pt x="4097" y="7156"/>
                </a:lnTo>
                <a:cubicBezTo>
                  <a:pt x="4097" y="6680"/>
                  <a:pt x="3918" y="6239"/>
                  <a:pt x="3573" y="5906"/>
                </a:cubicBezTo>
                <a:close/>
                <a:moveTo>
                  <a:pt x="7942" y="5906"/>
                </a:moveTo>
                <a:cubicBezTo>
                  <a:pt x="7609" y="6239"/>
                  <a:pt x="7418" y="6704"/>
                  <a:pt x="7418" y="7156"/>
                </a:cubicBezTo>
                <a:lnTo>
                  <a:pt x="6168" y="5906"/>
                </a:lnTo>
                <a:close/>
                <a:moveTo>
                  <a:pt x="5585" y="6144"/>
                </a:moveTo>
                <a:lnTo>
                  <a:pt x="5585" y="7918"/>
                </a:lnTo>
                <a:cubicBezTo>
                  <a:pt x="5263" y="7585"/>
                  <a:pt x="4811" y="7394"/>
                  <a:pt x="4335" y="7394"/>
                </a:cubicBezTo>
                <a:lnTo>
                  <a:pt x="5585" y="6144"/>
                </a:lnTo>
                <a:close/>
                <a:moveTo>
                  <a:pt x="5918" y="6144"/>
                </a:moveTo>
                <a:lnTo>
                  <a:pt x="7168" y="7394"/>
                </a:lnTo>
                <a:cubicBezTo>
                  <a:pt x="6680" y="7394"/>
                  <a:pt x="6240" y="7573"/>
                  <a:pt x="5918" y="7918"/>
                </a:cubicBezTo>
                <a:lnTo>
                  <a:pt x="5918" y="6144"/>
                </a:lnTo>
                <a:close/>
                <a:moveTo>
                  <a:pt x="9859" y="5906"/>
                </a:moveTo>
                <a:cubicBezTo>
                  <a:pt x="9466" y="6215"/>
                  <a:pt x="9169" y="6620"/>
                  <a:pt x="8978" y="7085"/>
                </a:cubicBezTo>
                <a:cubicBezTo>
                  <a:pt x="8788" y="7549"/>
                  <a:pt x="8728" y="8037"/>
                  <a:pt x="8776" y="8525"/>
                </a:cubicBezTo>
                <a:lnTo>
                  <a:pt x="7799" y="7561"/>
                </a:lnTo>
                <a:cubicBezTo>
                  <a:pt x="7609" y="6918"/>
                  <a:pt x="7895" y="6239"/>
                  <a:pt x="8490" y="5906"/>
                </a:cubicBezTo>
                <a:close/>
                <a:moveTo>
                  <a:pt x="3001" y="5906"/>
                </a:moveTo>
                <a:cubicBezTo>
                  <a:pt x="3597" y="6239"/>
                  <a:pt x="3870" y="6918"/>
                  <a:pt x="3680" y="7561"/>
                </a:cubicBezTo>
                <a:lnTo>
                  <a:pt x="3275" y="7966"/>
                </a:lnTo>
                <a:cubicBezTo>
                  <a:pt x="3216" y="8025"/>
                  <a:pt x="3216" y="8144"/>
                  <a:pt x="3275" y="8204"/>
                </a:cubicBezTo>
                <a:cubicBezTo>
                  <a:pt x="3311" y="8228"/>
                  <a:pt x="3358" y="8251"/>
                  <a:pt x="3394" y="8251"/>
                </a:cubicBezTo>
                <a:cubicBezTo>
                  <a:pt x="3442" y="8251"/>
                  <a:pt x="3489" y="8228"/>
                  <a:pt x="3513" y="8204"/>
                </a:cubicBezTo>
                <a:lnTo>
                  <a:pt x="3918" y="7799"/>
                </a:lnTo>
                <a:cubicBezTo>
                  <a:pt x="4051" y="7759"/>
                  <a:pt x="4186" y="7740"/>
                  <a:pt x="4320" y="7740"/>
                </a:cubicBezTo>
                <a:cubicBezTo>
                  <a:pt x="4828" y="7740"/>
                  <a:pt x="5309" y="8018"/>
                  <a:pt x="5573" y="8490"/>
                </a:cubicBezTo>
                <a:lnTo>
                  <a:pt x="5573" y="9844"/>
                </a:lnTo>
                <a:lnTo>
                  <a:pt x="5573" y="9844"/>
                </a:lnTo>
                <a:cubicBezTo>
                  <a:pt x="5265" y="9458"/>
                  <a:pt x="4865" y="9166"/>
                  <a:pt x="4406" y="8978"/>
                </a:cubicBezTo>
                <a:cubicBezTo>
                  <a:pt x="4049" y="8823"/>
                  <a:pt x="3668" y="8751"/>
                  <a:pt x="3275" y="8751"/>
                </a:cubicBezTo>
                <a:cubicBezTo>
                  <a:pt x="3180" y="8751"/>
                  <a:pt x="3061" y="8751"/>
                  <a:pt x="2954" y="8763"/>
                </a:cubicBezTo>
                <a:lnTo>
                  <a:pt x="2977" y="8740"/>
                </a:lnTo>
                <a:cubicBezTo>
                  <a:pt x="3037" y="8680"/>
                  <a:pt x="3037" y="8561"/>
                  <a:pt x="2977" y="8501"/>
                </a:cubicBezTo>
                <a:cubicBezTo>
                  <a:pt x="2948" y="8472"/>
                  <a:pt x="2903" y="8457"/>
                  <a:pt x="2858" y="8457"/>
                </a:cubicBezTo>
                <a:cubicBezTo>
                  <a:pt x="2814" y="8457"/>
                  <a:pt x="2769" y="8472"/>
                  <a:pt x="2739" y="8501"/>
                </a:cubicBezTo>
                <a:lnTo>
                  <a:pt x="2716" y="8525"/>
                </a:lnTo>
                <a:cubicBezTo>
                  <a:pt x="2775" y="8037"/>
                  <a:pt x="2704" y="7549"/>
                  <a:pt x="2501" y="7085"/>
                </a:cubicBezTo>
                <a:cubicBezTo>
                  <a:pt x="2311" y="6620"/>
                  <a:pt x="2013" y="6227"/>
                  <a:pt x="1632" y="5906"/>
                </a:cubicBezTo>
                <a:close/>
                <a:moveTo>
                  <a:pt x="7165" y="7740"/>
                </a:moveTo>
                <a:cubicBezTo>
                  <a:pt x="7297" y="7740"/>
                  <a:pt x="7430" y="7759"/>
                  <a:pt x="7561" y="7799"/>
                </a:cubicBezTo>
                <a:lnTo>
                  <a:pt x="8538" y="8763"/>
                </a:lnTo>
                <a:cubicBezTo>
                  <a:pt x="8447" y="8757"/>
                  <a:pt x="8357" y="8754"/>
                  <a:pt x="8267" y="8754"/>
                </a:cubicBezTo>
                <a:cubicBezTo>
                  <a:pt x="7861" y="8754"/>
                  <a:pt x="7465" y="8822"/>
                  <a:pt x="7085" y="8978"/>
                </a:cubicBezTo>
                <a:cubicBezTo>
                  <a:pt x="6633" y="9168"/>
                  <a:pt x="6228" y="9466"/>
                  <a:pt x="5918" y="9847"/>
                </a:cubicBezTo>
                <a:lnTo>
                  <a:pt x="5918" y="8490"/>
                </a:lnTo>
                <a:cubicBezTo>
                  <a:pt x="6173" y="8018"/>
                  <a:pt x="6660" y="7740"/>
                  <a:pt x="7165" y="7740"/>
                </a:cubicBezTo>
                <a:close/>
                <a:moveTo>
                  <a:pt x="5752" y="0"/>
                </a:moveTo>
                <a:cubicBezTo>
                  <a:pt x="5656" y="0"/>
                  <a:pt x="5585" y="72"/>
                  <a:pt x="5585" y="167"/>
                </a:cubicBezTo>
                <a:lnTo>
                  <a:pt x="5585" y="1024"/>
                </a:lnTo>
                <a:cubicBezTo>
                  <a:pt x="5299" y="1560"/>
                  <a:pt x="4847" y="1977"/>
                  <a:pt x="4287" y="2203"/>
                </a:cubicBezTo>
                <a:cubicBezTo>
                  <a:pt x="3970" y="2334"/>
                  <a:pt x="3626" y="2397"/>
                  <a:pt x="3281" y="2397"/>
                </a:cubicBezTo>
                <a:cubicBezTo>
                  <a:pt x="3029" y="2397"/>
                  <a:pt x="2778" y="2364"/>
                  <a:pt x="2537" y="2298"/>
                </a:cubicBezTo>
                <a:lnTo>
                  <a:pt x="1918" y="1679"/>
                </a:lnTo>
                <a:cubicBezTo>
                  <a:pt x="1894" y="1649"/>
                  <a:pt x="1849" y="1634"/>
                  <a:pt x="1803" y="1634"/>
                </a:cubicBezTo>
                <a:cubicBezTo>
                  <a:pt x="1757" y="1634"/>
                  <a:pt x="1709" y="1649"/>
                  <a:pt x="1680" y="1679"/>
                </a:cubicBezTo>
                <a:cubicBezTo>
                  <a:pt x="1620" y="1739"/>
                  <a:pt x="1620" y="1858"/>
                  <a:pt x="1680" y="1917"/>
                </a:cubicBezTo>
                <a:lnTo>
                  <a:pt x="2299" y="2536"/>
                </a:lnTo>
                <a:cubicBezTo>
                  <a:pt x="2477" y="3108"/>
                  <a:pt x="2442" y="3727"/>
                  <a:pt x="2204" y="4287"/>
                </a:cubicBezTo>
                <a:cubicBezTo>
                  <a:pt x="1977" y="4834"/>
                  <a:pt x="1549" y="5299"/>
                  <a:pt x="1025" y="5584"/>
                </a:cubicBezTo>
                <a:lnTo>
                  <a:pt x="168" y="5584"/>
                </a:lnTo>
                <a:cubicBezTo>
                  <a:pt x="84" y="5584"/>
                  <a:pt x="1" y="5656"/>
                  <a:pt x="1" y="5751"/>
                </a:cubicBezTo>
                <a:cubicBezTo>
                  <a:pt x="1" y="5834"/>
                  <a:pt x="84" y="5906"/>
                  <a:pt x="168" y="5906"/>
                </a:cubicBezTo>
                <a:lnTo>
                  <a:pt x="1025" y="5906"/>
                </a:lnTo>
                <a:cubicBezTo>
                  <a:pt x="1573" y="6192"/>
                  <a:pt x="1977" y="6656"/>
                  <a:pt x="2204" y="7204"/>
                </a:cubicBezTo>
                <a:cubicBezTo>
                  <a:pt x="2430" y="7751"/>
                  <a:pt x="2465" y="8382"/>
                  <a:pt x="2299" y="8966"/>
                </a:cubicBezTo>
                <a:lnTo>
                  <a:pt x="1680" y="9573"/>
                </a:lnTo>
                <a:cubicBezTo>
                  <a:pt x="1620" y="9632"/>
                  <a:pt x="1620" y="9752"/>
                  <a:pt x="1680" y="9811"/>
                </a:cubicBezTo>
                <a:cubicBezTo>
                  <a:pt x="1715" y="9835"/>
                  <a:pt x="1763" y="9859"/>
                  <a:pt x="1799" y="9859"/>
                </a:cubicBezTo>
                <a:cubicBezTo>
                  <a:pt x="1846" y="9859"/>
                  <a:pt x="1894" y="9835"/>
                  <a:pt x="1918" y="9811"/>
                </a:cubicBezTo>
                <a:lnTo>
                  <a:pt x="2537" y="9204"/>
                </a:lnTo>
                <a:cubicBezTo>
                  <a:pt x="2786" y="9126"/>
                  <a:pt x="3044" y="9087"/>
                  <a:pt x="3302" y="9087"/>
                </a:cubicBezTo>
                <a:cubicBezTo>
                  <a:pt x="3636" y="9087"/>
                  <a:pt x="3971" y="9153"/>
                  <a:pt x="4287" y="9287"/>
                </a:cubicBezTo>
                <a:cubicBezTo>
                  <a:pt x="4835" y="9513"/>
                  <a:pt x="5299" y="9942"/>
                  <a:pt x="5585" y="10466"/>
                </a:cubicBezTo>
                <a:lnTo>
                  <a:pt x="5585" y="11323"/>
                </a:lnTo>
                <a:cubicBezTo>
                  <a:pt x="5585" y="11418"/>
                  <a:pt x="5656" y="11490"/>
                  <a:pt x="5752" y="11490"/>
                </a:cubicBezTo>
                <a:cubicBezTo>
                  <a:pt x="5835" y="11490"/>
                  <a:pt x="5906" y="11418"/>
                  <a:pt x="5906" y="11323"/>
                </a:cubicBezTo>
                <a:lnTo>
                  <a:pt x="5906" y="10466"/>
                </a:lnTo>
                <a:cubicBezTo>
                  <a:pt x="6192" y="9930"/>
                  <a:pt x="6656" y="9513"/>
                  <a:pt x="7204" y="9287"/>
                </a:cubicBezTo>
                <a:cubicBezTo>
                  <a:pt x="7522" y="9159"/>
                  <a:pt x="7859" y="9095"/>
                  <a:pt x="8198" y="9095"/>
                </a:cubicBezTo>
                <a:cubicBezTo>
                  <a:pt x="8456" y="9095"/>
                  <a:pt x="8714" y="9132"/>
                  <a:pt x="8966" y="9204"/>
                </a:cubicBezTo>
                <a:lnTo>
                  <a:pt x="9574" y="9811"/>
                </a:lnTo>
                <a:cubicBezTo>
                  <a:pt x="9609" y="9835"/>
                  <a:pt x="9645" y="9859"/>
                  <a:pt x="9693" y="9859"/>
                </a:cubicBezTo>
                <a:cubicBezTo>
                  <a:pt x="9740" y="9859"/>
                  <a:pt x="9776" y="9835"/>
                  <a:pt x="9812" y="9811"/>
                </a:cubicBezTo>
                <a:cubicBezTo>
                  <a:pt x="9871" y="9752"/>
                  <a:pt x="9871" y="9632"/>
                  <a:pt x="9812" y="9573"/>
                </a:cubicBezTo>
                <a:lnTo>
                  <a:pt x="9204" y="8966"/>
                </a:lnTo>
                <a:cubicBezTo>
                  <a:pt x="9026" y="8382"/>
                  <a:pt x="9050" y="7775"/>
                  <a:pt x="9288" y="7204"/>
                </a:cubicBezTo>
                <a:cubicBezTo>
                  <a:pt x="9514" y="6656"/>
                  <a:pt x="9943" y="6192"/>
                  <a:pt x="10466" y="5906"/>
                </a:cubicBezTo>
                <a:lnTo>
                  <a:pt x="11324" y="5906"/>
                </a:lnTo>
                <a:cubicBezTo>
                  <a:pt x="11419" y="5906"/>
                  <a:pt x="11490" y="5834"/>
                  <a:pt x="11490" y="5751"/>
                </a:cubicBezTo>
                <a:cubicBezTo>
                  <a:pt x="11490" y="5656"/>
                  <a:pt x="11419" y="5584"/>
                  <a:pt x="11336" y="5584"/>
                </a:cubicBezTo>
                <a:lnTo>
                  <a:pt x="10466" y="5584"/>
                </a:lnTo>
                <a:cubicBezTo>
                  <a:pt x="9931" y="5299"/>
                  <a:pt x="9514" y="4834"/>
                  <a:pt x="9288" y="4287"/>
                </a:cubicBezTo>
                <a:cubicBezTo>
                  <a:pt x="9073" y="3739"/>
                  <a:pt x="9038" y="3108"/>
                  <a:pt x="9204" y="2536"/>
                </a:cubicBezTo>
                <a:lnTo>
                  <a:pt x="9812" y="1917"/>
                </a:lnTo>
                <a:cubicBezTo>
                  <a:pt x="9871" y="1858"/>
                  <a:pt x="9871" y="1739"/>
                  <a:pt x="9812" y="1679"/>
                </a:cubicBezTo>
                <a:cubicBezTo>
                  <a:pt x="9782" y="1649"/>
                  <a:pt x="9737" y="1634"/>
                  <a:pt x="9693" y="1634"/>
                </a:cubicBezTo>
                <a:cubicBezTo>
                  <a:pt x="9648" y="1634"/>
                  <a:pt x="9603" y="1649"/>
                  <a:pt x="9574" y="1679"/>
                </a:cubicBezTo>
                <a:lnTo>
                  <a:pt x="8966" y="2298"/>
                </a:lnTo>
                <a:cubicBezTo>
                  <a:pt x="8720" y="2374"/>
                  <a:pt x="8470" y="2411"/>
                  <a:pt x="8220" y="2411"/>
                </a:cubicBezTo>
                <a:cubicBezTo>
                  <a:pt x="7877" y="2411"/>
                  <a:pt x="7535" y="2341"/>
                  <a:pt x="7204" y="2203"/>
                </a:cubicBezTo>
                <a:cubicBezTo>
                  <a:pt x="6656" y="1977"/>
                  <a:pt x="6192" y="1548"/>
                  <a:pt x="5918" y="1024"/>
                </a:cubicBezTo>
                <a:lnTo>
                  <a:pt x="5918" y="167"/>
                </a:lnTo>
                <a:cubicBezTo>
                  <a:pt x="5918" y="72"/>
                  <a:pt x="5835" y="0"/>
                  <a:pt x="575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20" name="Google Shape;14020;p72"/>
          <p:cNvSpPr/>
          <p:nvPr/>
        </p:nvSpPr>
        <p:spPr>
          <a:xfrm>
            <a:off x="880141" y="2886290"/>
            <a:ext cx="323520" cy="367360"/>
          </a:xfrm>
          <a:custGeom>
            <a:avLst/>
            <a:gdLst/>
            <a:ahLst/>
            <a:cxnLst/>
            <a:rect l="l" t="t" r="r" b="b"/>
            <a:pathLst>
              <a:path w="10110" h="11480" extrusionOk="0">
                <a:moveTo>
                  <a:pt x="4240" y="2681"/>
                </a:moveTo>
                <a:cubicBezTo>
                  <a:pt x="4347" y="2681"/>
                  <a:pt x="4442" y="2777"/>
                  <a:pt x="4442" y="2872"/>
                </a:cubicBezTo>
                <a:cubicBezTo>
                  <a:pt x="4442" y="2979"/>
                  <a:pt x="4347" y="3062"/>
                  <a:pt x="4240" y="3062"/>
                </a:cubicBezTo>
                <a:cubicBezTo>
                  <a:pt x="4144" y="3050"/>
                  <a:pt x="4049" y="2979"/>
                  <a:pt x="4049" y="2872"/>
                </a:cubicBezTo>
                <a:cubicBezTo>
                  <a:pt x="4049" y="2765"/>
                  <a:pt x="4144" y="2681"/>
                  <a:pt x="4240" y="2681"/>
                </a:cubicBezTo>
                <a:close/>
                <a:moveTo>
                  <a:pt x="5692" y="2681"/>
                </a:moveTo>
                <a:cubicBezTo>
                  <a:pt x="5787" y="2681"/>
                  <a:pt x="5883" y="2777"/>
                  <a:pt x="5883" y="2872"/>
                </a:cubicBezTo>
                <a:cubicBezTo>
                  <a:pt x="5883" y="2979"/>
                  <a:pt x="5787" y="3062"/>
                  <a:pt x="5692" y="3062"/>
                </a:cubicBezTo>
                <a:cubicBezTo>
                  <a:pt x="5585" y="3062"/>
                  <a:pt x="5490" y="2979"/>
                  <a:pt x="5490" y="2872"/>
                </a:cubicBezTo>
                <a:cubicBezTo>
                  <a:pt x="5490" y="2777"/>
                  <a:pt x="5585" y="2681"/>
                  <a:pt x="5692" y="2681"/>
                </a:cubicBezTo>
                <a:close/>
                <a:moveTo>
                  <a:pt x="4978" y="1788"/>
                </a:moveTo>
                <a:cubicBezTo>
                  <a:pt x="5299" y="1788"/>
                  <a:pt x="5585" y="2038"/>
                  <a:pt x="5752" y="2348"/>
                </a:cubicBezTo>
                <a:lnTo>
                  <a:pt x="5692" y="2348"/>
                </a:lnTo>
                <a:cubicBezTo>
                  <a:pt x="5394" y="2348"/>
                  <a:pt x="5168" y="2598"/>
                  <a:pt x="5168" y="2872"/>
                </a:cubicBezTo>
                <a:cubicBezTo>
                  <a:pt x="5168" y="3158"/>
                  <a:pt x="5371" y="3384"/>
                  <a:pt x="5656" y="3396"/>
                </a:cubicBezTo>
                <a:cubicBezTo>
                  <a:pt x="5478" y="3539"/>
                  <a:pt x="5228" y="3598"/>
                  <a:pt x="4990" y="3598"/>
                </a:cubicBezTo>
                <a:cubicBezTo>
                  <a:pt x="4751" y="3598"/>
                  <a:pt x="4466" y="3539"/>
                  <a:pt x="4287" y="3396"/>
                </a:cubicBezTo>
                <a:cubicBezTo>
                  <a:pt x="4561" y="3384"/>
                  <a:pt x="4775" y="3146"/>
                  <a:pt x="4775" y="2872"/>
                </a:cubicBezTo>
                <a:cubicBezTo>
                  <a:pt x="4775" y="2574"/>
                  <a:pt x="4537" y="2348"/>
                  <a:pt x="4263" y="2348"/>
                </a:cubicBezTo>
                <a:lnTo>
                  <a:pt x="4204" y="2348"/>
                </a:lnTo>
                <a:cubicBezTo>
                  <a:pt x="4359" y="2038"/>
                  <a:pt x="4644" y="1788"/>
                  <a:pt x="4978" y="1788"/>
                </a:cubicBezTo>
                <a:close/>
                <a:moveTo>
                  <a:pt x="4978" y="3943"/>
                </a:moveTo>
                <a:cubicBezTo>
                  <a:pt x="5275" y="3943"/>
                  <a:pt x="5525" y="4455"/>
                  <a:pt x="5525" y="5039"/>
                </a:cubicBezTo>
                <a:cubicBezTo>
                  <a:pt x="5525" y="5610"/>
                  <a:pt x="5252" y="6122"/>
                  <a:pt x="4978" y="6122"/>
                </a:cubicBezTo>
                <a:cubicBezTo>
                  <a:pt x="4680" y="6122"/>
                  <a:pt x="4418" y="5610"/>
                  <a:pt x="4418" y="5039"/>
                </a:cubicBezTo>
                <a:cubicBezTo>
                  <a:pt x="4418" y="4455"/>
                  <a:pt x="4680" y="3943"/>
                  <a:pt x="4978" y="3943"/>
                </a:cubicBezTo>
                <a:close/>
                <a:moveTo>
                  <a:pt x="5064" y="6488"/>
                </a:moveTo>
                <a:cubicBezTo>
                  <a:pt x="5446" y="6488"/>
                  <a:pt x="5749" y="6618"/>
                  <a:pt x="6002" y="6848"/>
                </a:cubicBezTo>
                <a:cubicBezTo>
                  <a:pt x="6204" y="7063"/>
                  <a:pt x="6347" y="7360"/>
                  <a:pt x="6406" y="7706"/>
                </a:cubicBezTo>
                <a:cubicBezTo>
                  <a:pt x="6311" y="7789"/>
                  <a:pt x="6192" y="7860"/>
                  <a:pt x="6049" y="7920"/>
                </a:cubicBezTo>
                <a:cubicBezTo>
                  <a:pt x="5954" y="7956"/>
                  <a:pt x="5906" y="8051"/>
                  <a:pt x="5954" y="8146"/>
                </a:cubicBezTo>
                <a:cubicBezTo>
                  <a:pt x="5990" y="8206"/>
                  <a:pt x="6049" y="8253"/>
                  <a:pt x="6109" y="8253"/>
                </a:cubicBezTo>
                <a:cubicBezTo>
                  <a:pt x="6121" y="8253"/>
                  <a:pt x="6145" y="8253"/>
                  <a:pt x="6168" y="8230"/>
                </a:cubicBezTo>
                <a:cubicBezTo>
                  <a:pt x="6252" y="8194"/>
                  <a:pt x="6347" y="8158"/>
                  <a:pt x="6418" y="8111"/>
                </a:cubicBezTo>
                <a:lnTo>
                  <a:pt x="6418" y="8111"/>
                </a:lnTo>
                <a:cubicBezTo>
                  <a:pt x="6418" y="8408"/>
                  <a:pt x="6347" y="8753"/>
                  <a:pt x="6216" y="9063"/>
                </a:cubicBezTo>
                <a:cubicBezTo>
                  <a:pt x="6073" y="9158"/>
                  <a:pt x="5894" y="9230"/>
                  <a:pt x="5692" y="9289"/>
                </a:cubicBezTo>
                <a:cubicBezTo>
                  <a:pt x="5597" y="9325"/>
                  <a:pt x="5537" y="9408"/>
                  <a:pt x="5561" y="9492"/>
                </a:cubicBezTo>
                <a:cubicBezTo>
                  <a:pt x="5585" y="9575"/>
                  <a:pt x="5656" y="9611"/>
                  <a:pt x="5728" y="9611"/>
                </a:cubicBezTo>
                <a:lnTo>
                  <a:pt x="5775" y="9611"/>
                </a:lnTo>
                <a:cubicBezTo>
                  <a:pt x="5847" y="9599"/>
                  <a:pt x="5918" y="9575"/>
                  <a:pt x="6002" y="9539"/>
                </a:cubicBezTo>
                <a:lnTo>
                  <a:pt x="6002" y="9539"/>
                </a:lnTo>
                <a:cubicBezTo>
                  <a:pt x="5966" y="9599"/>
                  <a:pt x="5942" y="9646"/>
                  <a:pt x="5906" y="9706"/>
                </a:cubicBezTo>
                <a:cubicBezTo>
                  <a:pt x="5609" y="10170"/>
                  <a:pt x="5252" y="10444"/>
                  <a:pt x="4966" y="10444"/>
                </a:cubicBezTo>
                <a:cubicBezTo>
                  <a:pt x="4692" y="10444"/>
                  <a:pt x="4335" y="10170"/>
                  <a:pt x="4037" y="9706"/>
                </a:cubicBezTo>
                <a:cubicBezTo>
                  <a:pt x="4001" y="9646"/>
                  <a:pt x="3978" y="9599"/>
                  <a:pt x="3942" y="9539"/>
                </a:cubicBezTo>
                <a:lnTo>
                  <a:pt x="3942" y="9539"/>
                </a:lnTo>
                <a:cubicBezTo>
                  <a:pt x="4251" y="9646"/>
                  <a:pt x="4609" y="9706"/>
                  <a:pt x="4966" y="9706"/>
                </a:cubicBezTo>
                <a:cubicBezTo>
                  <a:pt x="5061" y="9706"/>
                  <a:pt x="5132" y="9634"/>
                  <a:pt x="5132" y="9539"/>
                </a:cubicBezTo>
                <a:cubicBezTo>
                  <a:pt x="5132" y="9456"/>
                  <a:pt x="5061" y="9373"/>
                  <a:pt x="4966" y="9373"/>
                </a:cubicBezTo>
                <a:cubicBezTo>
                  <a:pt x="4478" y="9373"/>
                  <a:pt x="4037" y="9277"/>
                  <a:pt x="3716" y="9063"/>
                </a:cubicBezTo>
                <a:cubicBezTo>
                  <a:pt x="3597" y="8753"/>
                  <a:pt x="3525" y="8408"/>
                  <a:pt x="3525" y="8111"/>
                </a:cubicBezTo>
                <a:lnTo>
                  <a:pt x="3525" y="8111"/>
                </a:lnTo>
                <a:cubicBezTo>
                  <a:pt x="3882" y="8325"/>
                  <a:pt x="4418" y="8456"/>
                  <a:pt x="4966" y="8456"/>
                </a:cubicBezTo>
                <a:cubicBezTo>
                  <a:pt x="5085" y="8456"/>
                  <a:pt x="5228" y="8456"/>
                  <a:pt x="5347" y="8444"/>
                </a:cubicBezTo>
                <a:cubicBezTo>
                  <a:pt x="5430" y="8420"/>
                  <a:pt x="5502" y="8349"/>
                  <a:pt x="5490" y="8265"/>
                </a:cubicBezTo>
                <a:cubicBezTo>
                  <a:pt x="5479" y="8177"/>
                  <a:pt x="5416" y="8109"/>
                  <a:pt x="5332" y="8109"/>
                </a:cubicBezTo>
                <a:cubicBezTo>
                  <a:pt x="5325" y="8109"/>
                  <a:pt x="5318" y="8110"/>
                  <a:pt x="5311" y="8111"/>
                </a:cubicBezTo>
                <a:cubicBezTo>
                  <a:pt x="5192" y="8122"/>
                  <a:pt x="5085" y="8122"/>
                  <a:pt x="4966" y="8122"/>
                </a:cubicBezTo>
                <a:cubicBezTo>
                  <a:pt x="4394" y="8122"/>
                  <a:pt x="3835" y="7980"/>
                  <a:pt x="3537" y="7741"/>
                </a:cubicBezTo>
                <a:cubicBezTo>
                  <a:pt x="3597" y="7384"/>
                  <a:pt x="3739" y="7087"/>
                  <a:pt x="3942" y="6872"/>
                </a:cubicBezTo>
                <a:cubicBezTo>
                  <a:pt x="4192" y="6622"/>
                  <a:pt x="4549" y="6491"/>
                  <a:pt x="4966" y="6491"/>
                </a:cubicBezTo>
                <a:cubicBezTo>
                  <a:pt x="4999" y="6489"/>
                  <a:pt x="5032" y="6488"/>
                  <a:pt x="5064" y="6488"/>
                </a:cubicBezTo>
                <a:close/>
                <a:moveTo>
                  <a:pt x="2134" y="1"/>
                </a:moveTo>
                <a:cubicBezTo>
                  <a:pt x="2057" y="1"/>
                  <a:pt x="1976" y="57"/>
                  <a:pt x="1965" y="133"/>
                </a:cubicBezTo>
                <a:cubicBezTo>
                  <a:pt x="1954" y="229"/>
                  <a:pt x="2013" y="312"/>
                  <a:pt x="2096" y="324"/>
                </a:cubicBezTo>
                <a:cubicBezTo>
                  <a:pt x="2644" y="431"/>
                  <a:pt x="3216" y="1145"/>
                  <a:pt x="3561" y="1776"/>
                </a:cubicBezTo>
                <a:cubicBezTo>
                  <a:pt x="3620" y="1884"/>
                  <a:pt x="3739" y="1955"/>
                  <a:pt x="3859" y="1955"/>
                </a:cubicBezTo>
                <a:lnTo>
                  <a:pt x="4085" y="1955"/>
                </a:lnTo>
                <a:cubicBezTo>
                  <a:pt x="3870" y="2217"/>
                  <a:pt x="3763" y="2550"/>
                  <a:pt x="3763" y="2860"/>
                </a:cubicBezTo>
                <a:cubicBezTo>
                  <a:pt x="3763" y="3205"/>
                  <a:pt x="3906" y="3467"/>
                  <a:pt x="4156" y="3669"/>
                </a:cubicBezTo>
                <a:cubicBezTo>
                  <a:pt x="4263" y="3741"/>
                  <a:pt x="4382" y="3800"/>
                  <a:pt x="4513" y="3848"/>
                </a:cubicBezTo>
                <a:cubicBezTo>
                  <a:pt x="4406" y="3967"/>
                  <a:pt x="4323" y="4110"/>
                  <a:pt x="4263" y="4289"/>
                </a:cubicBezTo>
                <a:lnTo>
                  <a:pt x="2513" y="3812"/>
                </a:lnTo>
                <a:cubicBezTo>
                  <a:pt x="2454" y="3800"/>
                  <a:pt x="2394" y="3765"/>
                  <a:pt x="2358" y="3729"/>
                </a:cubicBezTo>
                <a:lnTo>
                  <a:pt x="834" y="2205"/>
                </a:lnTo>
                <a:cubicBezTo>
                  <a:pt x="805" y="2175"/>
                  <a:pt x="760" y="2160"/>
                  <a:pt x="715" y="2160"/>
                </a:cubicBezTo>
                <a:cubicBezTo>
                  <a:pt x="671" y="2160"/>
                  <a:pt x="626" y="2175"/>
                  <a:pt x="596" y="2205"/>
                </a:cubicBezTo>
                <a:cubicBezTo>
                  <a:pt x="537" y="2265"/>
                  <a:pt x="537" y="2384"/>
                  <a:pt x="596" y="2443"/>
                </a:cubicBezTo>
                <a:lnTo>
                  <a:pt x="2120" y="3967"/>
                </a:lnTo>
                <a:cubicBezTo>
                  <a:pt x="2204" y="4050"/>
                  <a:pt x="2311" y="4110"/>
                  <a:pt x="2430" y="4146"/>
                </a:cubicBezTo>
                <a:lnTo>
                  <a:pt x="4180" y="4622"/>
                </a:lnTo>
                <a:cubicBezTo>
                  <a:pt x="4156" y="4753"/>
                  <a:pt x="4156" y="4884"/>
                  <a:pt x="4156" y="5015"/>
                </a:cubicBezTo>
                <a:cubicBezTo>
                  <a:pt x="4156" y="5074"/>
                  <a:pt x="4156" y="5158"/>
                  <a:pt x="4168" y="5217"/>
                </a:cubicBezTo>
                <a:lnTo>
                  <a:pt x="2501" y="5217"/>
                </a:lnTo>
                <a:cubicBezTo>
                  <a:pt x="2382" y="5217"/>
                  <a:pt x="2251" y="5241"/>
                  <a:pt x="2144" y="5301"/>
                </a:cubicBezTo>
                <a:lnTo>
                  <a:pt x="108" y="6491"/>
                </a:lnTo>
                <a:cubicBezTo>
                  <a:pt x="37" y="6539"/>
                  <a:pt x="1" y="6646"/>
                  <a:pt x="49" y="6717"/>
                </a:cubicBezTo>
                <a:cubicBezTo>
                  <a:pt x="72" y="6777"/>
                  <a:pt x="132" y="6801"/>
                  <a:pt x="191" y="6801"/>
                </a:cubicBezTo>
                <a:cubicBezTo>
                  <a:pt x="227" y="6801"/>
                  <a:pt x="251" y="6801"/>
                  <a:pt x="287" y="6777"/>
                </a:cubicBezTo>
                <a:lnTo>
                  <a:pt x="2323" y="5586"/>
                </a:lnTo>
                <a:cubicBezTo>
                  <a:pt x="2382" y="5551"/>
                  <a:pt x="2442" y="5539"/>
                  <a:pt x="2513" y="5539"/>
                </a:cubicBezTo>
                <a:lnTo>
                  <a:pt x="4240" y="5539"/>
                </a:lnTo>
                <a:cubicBezTo>
                  <a:pt x="4299" y="5789"/>
                  <a:pt x="4406" y="6015"/>
                  <a:pt x="4537" y="6170"/>
                </a:cubicBezTo>
                <a:cubicBezTo>
                  <a:pt x="4263" y="6241"/>
                  <a:pt x="4001" y="6384"/>
                  <a:pt x="3799" y="6587"/>
                </a:cubicBezTo>
                <a:cubicBezTo>
                  <a:pt x="3668" y="6717"/>
                  <a:pt x="3549" y="6884"/>
                  <a:pt x="3466" y="7075"/>
                </a:cubicBezTo>
                <a:lnTo>
                  <a:pt x="2418" y="7837"/>
                </a:lnTo>
                <a:cubicBezTo>
                  <a:pt x="2299" y="7920"/>
                  <a:pt x="2204" y="8039"/>
                  <a:pt x="2156" y="8194"/>
                </a:cubicBezTo>
                <a:lnTo>
                  <a:pt x="1132" y="11254"/>
                </a:lnTo>
                <a:cubicBezTo>
                  <a:pt x="1108" y="11349"/>
                  <a:pt x="1144" y="11432"/>
                  <a:pt x="1239" y="11468"/>
                </a:cubicBezTo>
                <a:cubicBezTo>
                  <a:pt x="1251" y="11468"/>
                  <a:pt x="1263" y="11480"/>
                  <a:pt x="1299" y="11480"/>
                </a:cubicBezTo>
                <a:cubicBezTo>
                  <a:pt x="1370" y="11480"/>
                  <a:pt x="1430" y="11432"/>
                  <a:pt x="1465" y="11361"/>
                </a:cubicBezTo>
                <a:lnTo>
                  <a:pt x="2489" y="8289"/>
                </a:lnTo>
                <a:cubicBezTo>
                  <a:pt x="2513" y="8218"/>
                  <a:pt x="2561" y="8158"/>
                  <a:pt x="2620" y="8111"/>
                </a:cubicBezTo>
                <a:lnTo>
                  <a:pt x="3323" y="7610"/>
                </a:lnTo>
                <a:lnTo>
                  <a:pt x="3323" y="7610"/>
                </a:lnTo>
                <a:cubicBezTo>
                  <a:pt x="3287" y="7741"/>
                  <a:pt x="3287" y="7896"/>
                  <a:pt x="3287" y="8039"/>
                </a:cubicBezTo>
                <a:cubicBezTo>
                  <a:pt x="3287" y="9301"/>
                  <a:pt x="4240" y="10766"/>
                  <a:pt x="5073" y="10766"/>
                </a:cubicBezTo>
                <a:cubicBezTo>
                  <a:pt x="5906" y="10766"/>
                  <a:pt x="6859" y="9325"/>
                  <a:pt x="6859" y="8039"/>
                </a:cubicBezTo>
                <a:cubicBezTo>
                  <a:pt x="6859" y="7896"/>
                  <a:pt x="6847" y="7741"/>
                  <a:pt x="6835" y="7610"/>
                </a:cubicBezTo>
                <a:lnTo>
                  <a:pt x="6835" y="7610"/>
                </a:lnTo>
                <a:lnTo>
                  <a:pt x="7538" y="8111"/>
                </a:lnTo>
                <a:cubicBezTo>
                  <a:pt x="7597" y="8158"/>
                  <a:pt x="7633" y="8218"/>
                  <a:pt x="7669" y="8289"/>
                </a:cubicBezTo>
                <a:lnTo>
                  <a:pt x="8692" y="11361"/>
                </a:lnTo>
                <a:cubicBezTo>
                  <a:pt x="8728" y="11432"/>
                  <a:pt x="8788" y="11480"/>
                  <a:pt x="8859" y="11480"/>
                </a:cubicBezTo>
                <a:cubicBezTo>
                  <a:pt x="8871" y="11480"/>
                  <a:pt x="8883" y="11480"/>
                  <a:pt x="8919" y="11468"/>
                </a:cubicBezTo>
                <a:cubicBezTo>
                  <a:pt x="9002" y="11432"/>
                  <a:pt x="9050" y="11349"/>
                  <a:pt x="9026" y="11254"/>
                </a:cubicBezTo>
                <a:lnTo>
                  <a:pt x="7990" y="8194"/>
                </a:lnTo>
                <a:cubicBezTo>
                  <a:pt x="7954" y="8039"/>
                  <a:pt x="7859" y="7920"/>
                  <a:pt x="7740" y="7837"/>
                </a:cubicBezTo>
                <a:lnTo>
                  <a:pt x="6680" y="7075"/>
                </a:lnTo>
                <a:cubicBezTo>
                  <a:pt x="6597" y="6884"/>
                  <a:pt x="6490" y="6717"/>
                  <a:pt x="6359" y="6587"/>
                </a:cubicBezTo>
                <a:cubicBezTo>
                  <a:pt x="6145" y="6372"/>
                  <a:pt x="5906" y="6241"/>
                  <a:pt x="5609" y="6170"/>
                </a:cubicBezTo>
                <a:cubicBezTo>
                  <a:pt x="5752" y="6003"/>
                  <a:pt x="5847" y="5789"/>
                  <a:pt x="5906" y="5539"/>
                </a:cubicBezTo>
                <a:lnTo>
                  <a:pt x="7633" y="5539"/>
                </a:lnTo>
                <a:cubicBezTo>
                  <a:pt x="7692" y="5539"/>
                  <a:pt x="7776" y="5551"/>
                  <a:pt x="7835" y="5586"/>
                </a:cubicBezTo>
                <a:lnTo>
                  <a:pt x="9871" y="6777"/>
                </a:lnTo>
                <a:cubicBezTo>
                  <a:pt x="9895" y="6789"/>
                  <a:pt x="9931" y="6801"/>
                  <a:pt x="9955" y="6801"/>
                </a:cubicBezTo>
                <a:cubicBezTo>
                  <a:pt x="10014" y="6801"/>
                  <a:pt x="10074" y="6777"/>
                  <a:pt x="10109" y="6717"/>
                </a:cubicBezTo>
                <a:cubicBezTo>
                  <a:pt x="10014" y="6658"/>
                  <a:pt x="9990" y="6551"/>
                  <a:pt x="9919" y="6503"/>
                </a:cubicBezTo>
                <a:lnTo>
                  <a:pt x="7871" y="5313"/>
                </a:lnTo>
                <a:cubicBezTo>
                  <a:pt x="7776" y="5253"/>
                  <a:pt x="7633" y="5229"/>
                  <a:pt x="7514" y="5229"/>
                </a:cubicBezTo>
                <a:lnTo>
                  <a:pt x="5847" y="5229"/>
                </a:lnTo>
                <a:cubicBezTo>
                  <a:pt x="5847" y="5170"/>
                  <a:pt x="5871" y="5110"/>
                  <a:pt x="5871" y="5039"/>
                </a:cubicBezTo>
                <a:cubicBezTo>
                  <a:pt x="5871" y="4896"/>
                  <a:pt x="5847" y="4765"/>
                  <a:pt x="5835" y="4634"/>
                </a:cubicBezTo>
                <a:lnTo>
                  <a:pt x="7597" y="4158"/>
                </a:lnTo>
                <a:cubicBezTo>
                  <a:pt x="7716" y="4122"/>
                  <a:pt x="7811" y="4062"/>
                  <a:pt x="7907" y="3979"/>
                </a:cubicBezTo>
                <a:lnTo>
                  <a:pt x="9419" y="2455"/>
                </a:lnTo>
                <a:cubicBezTo>
                  <a:pt x="9478" y="2396"/>
                  <a:pt x="9478" y="2276"/>
                  <a:pt x="9419" y="2217"/>
                </a:cubicBezTo>
                <a:cubicBezTo>
                  <a:pt x="9389" y="2187"/>
                  <a:pt x="9344" y="2172"/>
                  <a:pt x="9300" y="2172"/>
                </a:cubicBezTo>
                <a:cubicBezTo>
                  <a:pt x="9255" y="2172"/>
                  <a:pt x="9210" y="2187"/>
                  <a:pt x="9181" y="2217"/>
                </a:cubicBezTo>
                <a:lnTo>
                  <a:pt x="7657" y="3729"/>
                </a:lnTo>
                <a:cubicBezTo>
                  <a:pt x="7609" y="3765"/>
                  <a:pt x="7549" y="3800"/>
                  <a:pt x="7490" y="3812"/>
                </a:cubicBezTo>
                <a:lnTo>
                  <a:pt x="5752" y="4289"/>
                </a:lnTo>
                <a:cubicBezTo>
                  <a:pt x="5692" y="4110"/>
                  <a:pt x="5597" y="3967"/>
                  <a:pt x="5490" y="3848"/>
                </a:cubicBezTo>
                <a:cubicBezTo>
                  <a:pt x="5633" y="3800"/>
                  <a:pt x="5752" y="3741"/>
                  <a:pt x="5847" y="3669"/>
                </a:cubicBezTo>
                <a:cubicBezTo>
                  <a:pt x="6109" y="3467"/>
                  <a:pt x="6240" y="3193"/>
                  <a:pt x="6240" y="2860"/>
                </a:cubicBezTo>
                <a:cubicBezTo>
                  <a:pt x="6240" y="2550"/>
                  <a:pt x="6121" y="2217"/>
                  <a:pt x="5930" y="1955"/>
                </a:cubicBezTo>
                <a:lnTo>
                  <a:pt x="6145" y="1955"/>
                </a:lnTo>
                <a:cubicBezTo>
                  <a:pt x="6287" y="1955"/>
                  <a:pt x="6383" y="1884"/>
                  <a:pt x="6442" y="1776"/>
                </a:cubicBezTo>
                <a:cubicBezTo>
                  <a:pt x="6787" y="1145"/>
                  <a:pt x="7359" y="431"/>
                  <a:pt x="7907" y="324"/>
                </a:cubicBezTo>
                <a:cubicBezTo>
                  <a:pt x="7990" y="312"/>
                  <a:pt x="8050" y="229"/>
                  <a:pt x="8038" y="133"/>
                </a:cubicBezTo>
                <a:cubicBezTo>
                  <a:pt x="8027" y="57"/>
                  <a:pt x="7946" y="1"/>
                  <a:pt x="7869" y="1"/>
                </a:cubicBezTo>
                <a:cubicBezTo>
                  <a:pt x="7861" y="1"/>
                  <a:pt x="7854" y="1"/>
                  <a:pt x="7847" y="2"/>
                </a:cubicBezTo>
                <a:cubicBezTo>
                  <a:pt x="7490" y="74"/>
                  <a:pt x="7121" y="336"/>
                  <a:pt x="6740" y="764"/>
                </a:cubicBezTo>
                <a:cubicBezTo>
                  <a:pt x="6466" y="1086"/>
                  <a:pt x="6252" y="1431"/>
                  <a:pt x="6168" y="1610"/>
                </a:cubicBezTo>
                <a:lnTo>
                  <a:pt x="5585" y="1610"/>
                </a:lnTo>
                <a:cubicBezTo>
                  <a:pt x="5406" y="1491"/>
                  <a:pt x="5216" y="1431"/>
                  <a:pt x="5002" y="1431"/>
                </a:cubicBezTo>
                <a:cubicBezTo>
                  <a:pt x="4799" y="1431"/>
                  <a:pt x="4597" y="1491"/>
                  <a:pt x="4418" y="1610"/>
                </a:cubicBezTo>
                <a:lnTo>
                  <a:pt x="3847" y="1610"/>
                </a:lnTo>
                <a:cubicBezTo>
                  <a:pt x="3739" y="1431"/>
                  <a:pt x="3549" y="1086"/>
                  <a:pt x="3263" y="764"/>
                </a:cubicBezTo>
                <a:cubicBezTo>
                  <a:pt x="2894" y="336"/>
                  <a:pt x="2537" y="74"/>
                  <a:pt x="2156" y="2"/>
                </a:cubicBezTo>
                <a:cubicBezTo>
                  <a:pt x="2149" y="1"/>
                  <a:pt x="2142" y="1"/>
                  <a:pt x="2134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021" name="Google Shape;14021;p72"/>
          <p:cNvGrpSpPr/>
          <p:nvPr/>
        </p:nvGrpSpPr>
        <p:grpSpPr>
          <a:xfrm>
            <a:off x="1951149" y="2885202"/>
            <a:ext cx="370368" cy="367328"/>
            <a:chOff x="1951149" y="2885202"/>
            <a:chExt cx="370368" cy="367328"/>
          </a:xfrm>
        </p:grpSpPr>
        <p:sp>
          <p:nvSpPr>
            <p:cNvPr id="14022" name="Google Shape;14022;p72"/>
            <p:cNvSpPr/>
            <p:nvPr/>
          </p:nvSpPr>
          <p:spPr>
            <a:xfrm>
              <a:off x="1951149" y="2885202"/>
              <a:ext cx="370368" cy="367328"/>
            </a:xfrm>
            <a:custGeom>
              <a:avLst/>
              <a:gdLst/>
              <a:ahLst/>
              <a:cxnLst/>
              <a:rect l="l" t="t" r="r" b="b"/>
              <a:pathLst>
                <a:path w="11574" h="11479" extrusionOk="0">
                  <a:moveTo>
                    <a:pt x="4632" y="1287"/>
                  </a:moveTo>
                  <a:cubicBezTo>
                    <a:pt x="4691" y="1358"/>
                    <a:pt x="4727" y="1465"/>
                    <a:pt x="4727" y="1548"/>
                  </a:cubicBezTo>
                  <a:cubicBezTo>
                    <a:pt x="4727" y="1810"/>
                    <a:pt x="4513" y="2013"/>
                    <a:pt x="4263" y="2013"/>
                  </a:cubicBezTo>
                  <a:cubicBezTo>
                    <a:pt x="4072" y="2013"/>
                    <a:pt x="3906" y="1894"/>
                    <a:pt x="3834" y="1715"/>
                  </a:cubicBezTo>
                  <a:cubicBezTo>
                    <a:pt x="4048" y="1537"/>
                    <a:pt x="4334" y="1394"/>
                    <a:pt x="4632" y="1287"/>
                  </a:cubicBezTo>
                  <a:close/>
                  <a:moveTo>
                    <a:pt x="6954" y="1287"/>
                  </a:moveTo>
                  <a:cubicBezTo>
                    <a:pt x="7263" y="1394"/>
                    <a:pt x="7537" y="1537"/>
                    <a:pt x="7763" y="1739"/>
                  </a:cubicBezTo>
                  <a:cubicBezTo>
                    <a:pt x="7680" y="1918"/>
                    <a:pt x="7513" y="2037"/>
                    <a:pt x="7323" y="2037"/>
                  </a:cubicBezTo>
                  <a:cubicBezTo>
                    <a:pt x="7073" y="2037"/>
                    <a:pt x="6870" y="1822"/>
                    <a:pt x="6870" y="1572"/>
                  </a:cubicBezTo>
                  <a:cubicBezTo>
                    <a:pt x="6870" y="1453"/>
                    <a:pt x="6894" y="1358"/>
                    <a:pt x="6954" y="1287"/>
                  </a:cubicBezTo>
                  <a:close/>
                  <a:moveTo>
                    <a:pt x="2477" y="5049"/>
                  </a:moveTo>
                  <a:cubicBezTo>
                    <a:pt x="2620" y="5049"/>
                    <a:pt x="2751" y="5168"/>
                    <a:pt x="2751" y="5335"/>
                  </a:cubicBezTo>
                  <a:cubicBezTo>
                    <a:pt x="2751" y="5501"/>
                    <a:pt x="2632" y="5620"/>
                    <a:pt x="2477" y="5620"/>
                  </a:cubicBezTo>
                  <a:cubicBezTo>
                    <a:pt x="2310" y="5620"/>
                    <a:pt x="2191" y="5489"/>
                    <a:pt x="2191" y="5335"/>
                  </a:cubicBezTo>
                  <a:cubicBezTo>
                    <a:pt x="2191" y="5192"/>
                    <a:pt x="2310" y="5049"/>
                    <a:pt x="2477" y="5049"/>
                  </a:cubicBezTo>
                  <a:close/>
                  <a:moveTo>
                    <a:pt x="9132" y="5049"/>
                  </a:moveTo>
                  <a:cubicBezTo>
                    <a:pt x="9275" y="5049"/>
                    <a:pt x="9406" y="5168"/>
                    <a:pt x="9406" y="5335"/>
                  </a:cubicBezTo>
                  <a:cubicBezTo>
                    <a:pt x="9406" y="5489"/>
                    <a:pt x="9287" y="5620"/>
                    <a:pt x="9132" y="5620"/>
                  </a:cubicBezTo>
                  <a:cubicBezTo>
                    <a:pt x="8978" y="5620"/>
                    <a:pt x="8847" y="5501"/>
                    <a:pt x="8847" y="5335"/>
                  </a:cubicBezTo>
                  <a:cubicBezTo>
                    <a:pt x="8847" y="5192"/>
                    <a:pt x="8966" y="5049"/>
                    <a:pt x="9132" y="5049"/>
                  </a:cubicBezTo>
                  <a:close/>
                  <a:moveTo>
                    <a:pt x="3453" y="9549"/>
                  </a:moveTo>
                  <a:cubicBezTo>
                    <a:pt x="3667" y="9549"/>
                    <a:pt x="3834" y="9716"/>
                    <a:pt x="3834" y="9919"/>
                  </a:cubicBezTo>
                  <a:cubicBezTo>
                    <a:pt x="3834" y="10073"/>
                    <a:pt x="3739" y="10204"/>
                    <a:pt x="3596" y="10264"/>
                  </a:cubicBezTo>
                  <a:cubicBezTo>
                    <a:pt x="3429" y="10109"/>
                    <a:pt x="3263" y="9930"/>
                    <a:pt x="3132" y="9740"/>
                  </a:cubicBezTo>
                  <a:cubicBezTo>
                    <a:pt x="3191" y="9621"/>
                    <a:pt x="3322" y="9549"/>
                    <a:pt x="3453" y="9549"/>
                  </a:cubicBezTo>
                  <a:close/>
                  <a:moveTo>
                    <a:pt x="8132" y="9549"/>
                  </a:moveTo>
                  <a:cubicBezTo>
                    <a:pt x="8263" y="9549"/>
                    <a:pt x="8394" y="9621"/>
                    <a:pt x="8454" y="9740"/>
                  </a:cubicBezTo>
                  <a:cubicBezTo>
                    <a:pt x="8323" y="9930"/>
                    <a:pt x="8156" y="10109"/>
                    <a:pt x="8001" y="10264"/>
                  </a:cubicBezTo>
                  <a:cubicBezTo>
                    <a:pt x="7858" y="10204"/>
                    <a:pt x="7763" y="10073"/>
                    <a:pt x="7763" y="9919"/>
                  </a:cubicBezTo>
                  <a:cubicBezTo>
                    <a:pt x="7763" y="9716"/>
                    <a:pt x="7918" y="9549"/>
                    <a:pt x="8132" y="9549"/>
                  </a:cubicBezTo>
                  <a:close/>
                  <a:moveTo>
                    <a:pt x="5775" y="1072"/>
                  </a:moveTo>
                  <a:cubicBezTo>
                    <a:pt x="6061" y="1072"/>
                    <a:pt x="6346" y="1108"/>
                    <a:pt x="6596" y="1167"/>
                  </a:cubicBezTo>
                  <a:cubicBezTo>
                    <a:pt x="6537" y="1287"/>
                    <a:pt x="6501" y="1406"/>
                    <a:pt x="6501" y="1537"/>
                  </a:cubicBezTo>
                  <a:cubicBezTo>
                    <a:pt x="6501" y="1989"/>
                    <a:pt x="6858" y="2346"/>
                    <a:pt x="7311" y="2346"/>
                  </a:cubicBezTo>
                  <a:cubicBezTo>
                    <a:pt x="7597" y="2346"/>
                    <a:pt x="7847" y="2191"/>
                    <a:pt x="7989" y="1965"/>
                  </a:cubicBezTo>
                  <a:cubicBezTo>
                    <a:pt x="8204" y="2227"/>
                    <a:pt x="8323" y="2501"/>
                    <a:pt x="8323" y="2799"/>
                  </a:cubicBezTo>
                  <a:cubicBezTo>
                    <a:pt x="8323" y="3001"/>
                    <a:pt x="8228" y="3144"/>
                    <a:pt x="8037" y="3275"/>
                  </a:cubicBezTo>
                  <a:cubicBezTo>
                    <a:pt x="7966" y="3322"/>
                    <a:pt x="7930" y="3430"/>
                    <a:pt x="7989" y="3513"/>
                  </a:cubicBezTo>
                  <a:cubicBezTo>
                    <a:pt x="8019" y="3565"/>
                    <a:pt x="8072" y="3594"/>
                    <a:pt x="8127" y="3594"/>
                  </a:cubicBezTo>
                  <a:cubicBezTo>
                    <a:pt x="8161" y="3594"/>
                    <a:pt x="8196" y="3583"/>
                    <a:pt x="8228" y="3561"/>
                  </a:cubicBezTo>
                  <a:cubicBezTo>
                    <a:pt x="8370" y="3477"/>
                    <a:pt x="8466" y="3370"/>
                    <a:pt x="8549" y="3251"/>
                  </a:cubicBezTo>
                  <a:cubicBezTo>
                    <a:pt x="8740" y="3263"/>
                    <a:pt x="8906" y="3382"/>
                    <a:pt x="8990" y="3549"/>
                  </a:cubicBezTo>
                  <a:cubicBezTo>
                    <a:pt x="9180" y="3930"/>
                    <a:pt x="9335" y="4346"/>
                    <a:pt x="9442" y="4787"/>
                  </a:cubicBezTo>
                  <a:cubicBezTo>
                    <a:pt x="9347" y="4739"/>
                    <a:pt x="9240" y="4704"/>
                    <a:pt x="9144" y="4704"/>
                  </a:cubicBezTo>
                  <a:cubicBezTo>
                    <a:pt x="8799" y="4704"/>
                    <a:pt x="8513" y="4989"/>
                    <a:pt x="8513" y="5335"/>
                  </a:cubicBezTo>
                  <a:cubicBezTo>
                    <a:pt x="8513" y="5680"/>
                    <a:pt x="8799" y="5954"/>
                    <a:pt x="9144" y="5954"/>
                  </a:cubicBezTo>
                  <a:cubicBezTo>
                    <a:pt x="9323" y="5954"/>
                    <a:pt x="9466" y="5882"/>
                    <a:pt x="9585" y="5763"/>
                  </a:cubicBezTo>
                  <a:cubicBezTo>
                    <a:pt x="9597" y="5918"/>
                    <a:pt x="9597" y="6073"/>
                    <a:pt x="9597" y="6240"/>
                  </a:cubicBezTo>
                  <a:cubicBezTo>
                    <a:pt x="9585" y="7466"/>
                    <a:pt x="9228" y="8597"/>
                    <a:pt x="8668" y="9454"/>
                  </a:cubicBezTo>
                  <a:cubicBezTo>
                    <a:pt x="8537" y="9311"/>
                    <a:pt x="8335" y="9204"/>
                    <a:pt x="8132" y="9204"/>
                  </a:cubicBezTo>
                  <a:cubicBezTo>
                    <a:pt x="7739" y="9204"/>
                    <a:pt x="7418" y="9514"/>
                    <a:pt x="7418" y="9919"/>
                  </a:cubicBezTo>
                  <a:cubicBezTo>
                    <a:pt x="7418" y="10157"/>
                    <a:pt x="7537" y="10359"/>
                    <a:pt x="7716" y="10502"/>
                  </a:cubicBezTo>
                  <a:cubicBezTo>
                    <a:pt x="7144" y="10942"/>
                    <a:pt x="6489" y="11192"/>
                    <a:pt x="5775" y="11192"/>
                  </a:cubicBezTo>
                  <a:cubicBezTo>
                    <a:pt x="5084" y="11192"/>
                    <a:pt x="4406" y="10942"/>
                    <a:pt x="3846" y="10502"/>
                  </a:cubicBezTo>
                  <a:cubicBezTo>
                    <a:pt x="4025" y="10359"/>
                    <a:pt x="4144" y="10157"/>
                    <a:pt x="4144" y="9919"/>
                  </a:cubicBezTo>
                  <a:cubicBezTo>
                    <a:pt x="4144" y="9526"/>
                    <a:pt x="3822" y="9204"/>
                    <a:pt x="3429" y="9204"/>
                  </a:cubicBezTo>
                  <a:cubicBezTo>
                    <a:pt x="3215" y="9204"/>
                    <a:pt x="3025" y="9288"/>
                    <a:pt x="2894" y="9454"/>
                  </a:cubicBezTo>
                  <a:cubicBezTo>
                    <a:pt x="2322" y="8597"/>
                    <a:pt x="1977" y="7466"/>
                    <a:pt x="1977" y="6228"/>
                  </a:cubicBezTo>
                  <a:cubicBezTo>
                    <a:pt x="1977" y="6061"/>
                    <a:pt x="1977" y="5918"/>
                    <a:pt x="2001" y="5751"/>
                  </a:cubicBezTo>
                  <a:cubicBezTo>
                    <a:pt x="2120" y="5870"/>
                    <a:pt x="2263" y="5942"/>
                    <a:pt x="2441" y="5942"/>
                  </a:cubicBezTo>
                  <a:cubicBezTo>
                    <a:pt x="2786" y="5942"/>
                    <a:pt x="3072" y="5656"/>
                    <a:pt x="3072" y="5323"/>
                  </a:cubicBezTo>
                  <a:cubicBezTo>
                    <a:pt x="3072" y="4977"/>
                    <a:pt x="2786" y="4692"/>
                    <a:pt x="2441" y="4692"/>
                  </a:cubicBezTo>
                  <a:cubicBezTo>
                    <a:pt x="2334" y="4692"/>
                    <a:pt x="2239" y="4727"/>
                    <a:pt x="2143" y="4763"/>
                  </a:cubicBezTo>
                  <a:cubicBezTo>
                    <a:pt x="2251" y="4335"/>
                    <a:pt x="2394" y="3918"/>
                    <a:pt x="2596" y="3537"/>
                  </a:cubicBezTo>
                  <a:cubicBezTo>
                    <a:pt x="2679" y="3370"/>
                    <a:pt x="2846" y="3251"/>
                    <a:pt x="3025" y="3239"/>
                  </a:cubicBezTo>
                  <a:cubicBezTo>
                    <a:pt x="3156" y="3453"/>
                    <a:pt x="3429" y="3632"/>
                    <a:pt x="3810" y="3751"/>
                  </a:cubicBezTo>
                  <a:cubicBezTo>
                    <a:pt x="4227" y="3870"/>
                    <a:pt x="4810" y="3954"/>
                    <a:pt x="5596" y="3954"/>
                  </a:cubicBezTo>
                  <a:lnTo>
                    <a:pt x="5596" y="10621"/>
                  </a:lnTo>
                  <a:cubicBezTo>
                    <a:pt x="5596" y="10704"/>
                    <a:pt x="5668" y="10776"/>
                    <a:pt x="5763" y="10776"/>
                  </a:cubicBezTo>
                  <a:cubicBezTo>
                    <a:pt x="5846" y="10776"/>
                    <a:pt x="5930" y="10704"/>
                    <a:pt x="5930" y="10621"/>
                  </a:cubicBezTo>
                  <a:lnTo>
                    <a:pt x="5930" y="3954"/>
                  </a:lnTo>
                  <a:cubicBezTo>
                    <a:pt x="6537" y="3954"/>
                    <a:pt x="7025" y="3906"/>
                    <a:pt x="7418" y="3834"/>
                  </a:cubicBezTo>
                  <a:cubicBezTo>
                    <a:pt x="7501" y="3811"/>
                    <a:pt x="7561" y="3727"/>
                    <a:pt x="7549" y="3632"/>
                  </a:cubicBezTo>
                  <a:cubicBezTo>
                    <a:pt x="7538" y="3556"/>
                    <a:pt x="7457" y="3500"/>
                    <a:pt x="7380" y="3500"/>
                  </a:cubicBezTo>
                  <a:cubicBezTo>
                    <a:pt x="7373" y="3500"/>
                    <a:pt x="7366" y="3500"/>
                    <a:pt x="7358" y="3501"/>
                  </a:cubicBezTo>
                  <a:cubicBezTo>
                    <a:pt x="6966" y="3573"/>
                    <a:pt x="6442" y="3620"/>
                    <a:pt x="5763" y="3620"/>
                  </a:cubicBezTo>
                  <a:cubicBezTo>
                    <a:pt x="4037" y="3620"/>
                    <a:pt x="3227" y="3358"/>
                    <a:pt x="3227" y="2799"/>
                  </a:cubicBezTo>
                  <a:cubicBezTo>
                    <a:pt x="3227" y="2501"/>
                    <a:pt x="3346" y="2203"/>
                    <a:pt x="3560" y="1965"/>
                  </a:cubicBezTo>
                  <a:cubicBezTo>
                    <a:pt x="3703" y="2191"/>
                    <a:pt x="3965" y="2346"/>
                    <a:pt x="4239" y="2346"/>
                  </a:cubicBezTo>
                  <a:cubicBezTo>
                    <a:pt x="4691" y="2346"/>
                    <a:pt x="5049" y="1989"/>
                    <a:pt x="5049" y="1537"/>
                  </a:cubicBezTo>
                  <a:cubicBezTo>
                    <a:pt x="5049" y="1406"/>
                    <a:pt x="5013" y="1287"/>
                    <a:pt x="4953" y="1167"/>
                  </a:cubicBezTo>
                  <a:cubicBezTo>
                    <a:pt x="5215" y="1108"/>
                    <a:pt x="5489" y="1072"/>
                    <a:pt x="5775" y="1072"/>
                  </a:cubicBezTo>
                  <a:close/>
                  <a:moveTo>
                    <a:pt x="3632" y="1"/>
                  </a:moveTo>
                  <a:cubicBezTo>
                    <a:pt x="3548" y="1"/>
                    <a:pt x="3465" y="84"/>
                    <a:pt x="3465" y="167"/>
                  </a:cubicBezTo>
                  <a:cubicBezTo>
                    <a:pt x="3465" y="263"/>
                    <a:pt x="3548" y="334"/>
                    <a:pt x="3632" y="334"/>
                  </a:cubicBezTo>
                  <a:cubicBezTo>
                    <a:pt x="3834" y="334"/>
                    <a:pt x="3906" y="334"/>
                    <a:pt x="3977" y="370"/>
                  </a:cubicBezTo>
                  <a:cubicBezTo>
                    <a:pt x="4048" y="394"/>
                    <a:pt x="4132" y="465"/>
                    <a:pt x="4287" y="608"/>
                  </a:cubicBezTo>
                  <a:cubicBezTo>
                    <a:pt x="4382" y="679"/>
                    <a:pt x="4501" y="786"/>
                    <a:pt x="4632" y="906"/>
                  </a:cubicBezTo>
                  <a:cubicBezTo>
                    <a:pt x="4322" y="1001"/>
                    <a:pt x="4037" y="1144"/>
                    <a:pt x="3787" y="1322"/>
                  </a:cubicBezTo>
                  <a:cubicBezTo>
                    <a:pt x="3441" y="1560"/>
                    <a:pt x="3191" y="1858"/>
                    <a:pt x="3060" y="2168"/>
                  </a:cubicBezTo>
                  <a:lnTo>
                    <a:pt x="2382" y="2168"/>
                  </a:lnTo>
                  <a:cubicBezTo>
                    <a:pt x="2322" y="2168"/>
                    <a:pt x="2263" y="2132"/>
                    <a:pt x="2239" y="2096"/>
                  </a:cubicBezTo>
                  <a:lnTo>
                    <a:pt x="1453" y="989"/>
                  </a:lnTo>
                  <a:cubicBezTo>
                    <a:pt x="1415" y="943"/>
                    <a:pt x="1357" y="922"/>
                    <a:pt x="1302" y="922"/>
                  </a:cubicBezTo>
                  <a:cubicBezTo>
                    <a:pt x="1271" y="922"/>
                    <a:pt x="1240" y="928"/>
                    <a:pt x="1215" y="941"/>
                  </a:cubicBezTo>
                  <a:cubicBezTo>
                    <a:pt x="1131" y="1001"/>
                    <a:pt x="1120" y="1108"/>
                    <a:pt x="1167" y="1179"/>
                  </a:cubicBezTo>
                  <a:lnTo>
                    <a:pt x="1953" y="2287"/>
                  </a:lnTo>
                  <a:cubicBezTo>
                    <a:pt x="2060" y="2418"/>
                    <a:pt x="2203" y="2513"/>
                    <a:pt x="2382" y="2513"/>
                  </a:cubicBezTo>
                  <a:lnTo>
                    <a:pt x="2953" y="2513"/>
                  </a:lnTo>
                  <a:cubicBezTo>
                    <a:pt x="2941" y="2596"/>
                    <a:pt x="2917" y="2703"/>
                    <a:pt x="2917" y="2787"/>
                  </a:cubicBezTo>
                  <a:lnTo>
                    <a:pt x="2917" y="2906"/>
                  </a:lnTo>
                  <a:cubicBezTo>
                    <a:pt x="2655" y="2953"/>
                    <a:pt x="2417" y="3132"/>
                    <a:pt x="2298" y="3382"/>
                  </a:cubicBezTo>
                  <a:cubicBezTo>
                    <a:pt x="2072" y="3846"/>
                    <a:pt x="1893" y="4358"/>
                    <a:pt x="1786" y="4870"/>
                  </a:cubicBezTo>
                  <a:lnTo>
                    <a:pt x="1572" y="4870"/>
                  </a:lnTo>
                  <a:cubicBezTo>
                    <a:pt x="1310" y="4870"/>
                    <a:pt x="1108" y="5037"/>
                    <a:pt x="1048" y="5287"/>
                  </a:cubicBezTo>
                  <a:lnTo>
                    <a:pt x="798" y="6466"/>
                  </a:lnTo>
                  <a:cubicBezTo>
                    <a:pt x="774" y="6525"/>
                    <a:pt x="750" y="6573"/>
                    <a:pt x="691" y="6597"/>
                  </a:cubicBezTo>
                  <a:lnTo>
                    <a:pt x="119" y="6882"/>
                  </a:lnTo>
                  <a:cubicBezTo>
                    <a:pt x="36" y="6930"/>
                    <a:pt x="0" y="7037"/>
                    <a:pt x="48" y="7109"/>
                  </a:cubicBezTo>
                  <a:cubicBezTo>
                    <a:pt x="84" y="7168"/>
                    <a:pt x="143" y="7192"/>
                    <a:pt x="203" y="7192"/>
                  </a:cubicBezTo>
                  <a:cubicBezTo>
                    <a:pt x="227" y="7192"/>
                    <a:pt x="238" y="7192"/>
                    <a:pt x="274" y="7180"/>
                  </a:cubicBezTo>
                  <a:lnTo>
                    <a:pt x="834" y="6894"/>
                  </a:lnTo>
                  <a:cubicBezTo>
                    <a:pt x="989" y="6823"/>
                    <a:pt x="1072" y="6692"/>
                    <a:pt x="1120" y="6537"/>
                  </a:cubicBezTo>
                  <a:lnTo>
                    <a:pt x="1370" y="5370"/>
                  </a:lnTo>
                  <a:cubicBezTo>
                    <a:pt x="1393" y="5275"/>
                    <a:pt x="1465" y="5216"/>
                    <a:pt x="1572" y="5216"/>
                  </a:cubicBezTo>
                  <a:lnTo>
                    <a:pt x="1727" y="5216"/>
                  </a:lnTo>
                  <a:cubicBezTo>
                    <a:pt x="1691" y="5549"/>
                    <a:pt x="1655" y="5882"/>
                    <a:pt x="1655" y="6216"/>
                  </a:cubicBezTo>
                  <a:cubicBezTo>
                    <a:pt x="1655" y="6799"/>
                    <a:pt x="1727" y="7359"/>
                    <a:pt x="1870" y="7894"/>
                  </a:cubicBezTo>
                  <a:lnTo>
                    <a:pt x="1489" y="8204"/>
                  </a:lnTo>
                  <a:cubicBezTo>
                    <a:pt x="1358" y="8311"/>
                    <a:pt x="1298" y="8490"/>
                    <a:pt x="1310" y="8656"/>
                  </a:cubicBezTo>
                  <a:lnTo>
                    <a:pt x="1477" y="10442"/>
                  </a:lnTo>
                  <a:cubicBezTo>
                    <a:pt x="1489" y="10526"/>
                    <a:pt x="1548" y="10585"/>
                    <a:pt x="1643" y="10585"/>
                  </a:cubicBezTo>
                  <a:lnTo>
                    <a:pt x="1655" y="10585"/>
                  </a:lnTo>
                  <a:cubicBezTo>
                    <a:pt x="1751" y="10573"/>
                    <a:pt x="1822" y="10502"/>
                    <a:pt x="1810" y="10407"/>
                  </a:cubicBezTo>
                  <a:lnTo>
                    <a:pt x="1643" y="8621"/>
                  </a:lnTo>
                  <a:cubicBezTo>
                    <a:pt x="1643" y="8561"/>
                    <a:pt x="1655" y="8502"/>
                    <a:pt x="1715" y="8466"/>
                  </a:cubicBezTo>
                  <a:lnTo>
                    <a:pt x="1965" y="8240"/>
                  </a:lnTo>
                  <a:cubicBezTo>
                    <a:pt x="2179" y="8859"/>
                    <a:pt x="2465" y="9430"/>
                    <a:pt x="2846" y="9919"/>
                  </a:cubicBezTo>
                  <a:cubicBezTo>
                    <a:pt x="3620" y="10931"/>
                    <a:pt x="4668" y="11478"/>
                    <a:pt x="5775" y="11478"/>
                  </a:cubicBezTo>
                  <a:cubicBezTo>
                    <a:pt x="6894" y="11478"/>
                    <a:pt x="7942" y="10931"/>
                    <a:pt x="8716" y="9919"/>
                  </a:cubicBezTo>
                  <a:cubicBezTo>
                    <a:pt x="9097" y="9430"/>
                    <a:pt x="9382" y="8847"/>
                    <a:pt x="9585" y="8240"/>
                  </a:cubicBezTo>
                  <a:lnTo>
                    <a:pt x="9847" y="8466"/>
                  </a:lnTo>
                  <a:cubicBezTo>
                    <a:pt x="9883" y="8502"/>
                    <a:pt x="9918" y="8561"/>
                    <a:pt x="9918" y="8621"/>
                  </a:cubicBezTo>
                  <a:lnTo>
                    <a:pt x="9752" y="10407"/>
                  </a:lnTo>
                  <a:cubicBezTo>
                    <a:pt x="9740" y="10502"/>
                    <a:pt x="9811" y="10585"/>
                    <a:pt x="9906" y="10585"/>
                  </a:cubicBezTo>
                  <a:lnTo>
                    <a:pt x="9918" y="10585"/>
                  </a:lnTo>
                  <a:cubicBezTo>
                    <a:pt x="10002" y="10585"/>
                    <a:pt x="10085" y="10526"/>
                    <a:pt x="10085" y="10442"/>
                  </a:cubicBezTo>
                  <a:lnTo>
                    <a:pt x="10240" y="8656"/>
                  </a:lnTo>
                  <a:cubicBezTo>
                    <a:pt x="10264" y="8478"/>
                    <a:pt x="10180" y="8311"/>
                    <a:pt x="10061" y="8204"/>
                  </a:cubicBezTo>
                  <a:lnTo>
                    <a:pt x="9692" y="7894"/>
                  </a:lnTo>
                  <a:cubicBezTo>
                    <a:pt x="9823" y="7359"/>
                    <a:pt x="9906" y="6799"/>
                    <a:pt x="9906" y="6216"/>
                  </a:cubicBezTo>
                  <a:cubicBezTo>
                    <a:pt x="9906" y="5870"/>
                    <a:pt x="9871" y="5549"/>
                    <a:pt x="9823" y="5216"/>
                  </a:cubicBezTo>
                  <a:lnTo>
                    <a:pt x="9990" y="5216"/>
                  </a:lnTo>
                  <a:cubicBezTo>
                    <a:pt x="10085" y="5216"/>
                    <a:pt x="10156" y="5275"/>
                    <a:pt x="10180" y="5370"/>
                  </a:cubicBezTo>
                  <a:lnTo>
                    <a:pt x="10442" y="6537"/>
                  </a:lnTo>
                  <a:cubicBezTo>
                    <a:pt x="10466" y="6692"/>
                    <a:pt x="10573" y="6823"/>
                    <a:pt x="10716" y="6894"/>
                  </a:cubicBezTo>
                  <a:lnTo>
                    <a:pt x="11287" y="7180"/>
                  </a:lnTo>
                  <a:cubicBezTo>
                    <a:pt x="11311" y="7192"/>
                    <a:pt x="11335" y="7192"/>
                    <a:pt x="11359" y="7192"/>
                  </a:cubicBezTo>
                  <a:cubicBezTo>
                    <a:pt x="11418" y="7192"/>
                    <a:pt x="11478" y="7168"/>
                    <a:pt x="11514" y="7109"/>
                  </a:cubicBezTo>
                  <a:cubicBezTo>
                    <a:pt x="11573" y="7037"/>
                    <a:pt x="11526" y="6930"/>
                    <a:pt x="11454" y="6882"/>
                  </a:cubicBezTo>
                  <a:lnTo>
                    <a:pt x="10883" y="6597"/>
                  </a:lnTo>
                  <a:cubicBezTo>
                    <a:pt x="10835" y="6573"/>
                    <a:pt x="10787" y="6525"/>
                    <a:pt x="10776" y="6466"/>
                  </a:cubicBezTo>
                  <a:lnTo>
                    <a:pt x="10525" y="5287"/>
                  </a:lnTo>
                  <a:cubicBezTo>
                    <a:pt x="10466" y="5049"/>
                    <a:pt x="10264" y="4870"/>
                    <a:pt x="10002" y="4870"/>
                  </a:cubicBezTo>
                  <a:lnTo>
                    <a:pt x="9787" y="4870"/>
                  </a:lnTo>
                  <a:cubicBezTo>
                    <a:pt x="9680" y="4358"/>
                    <a:pt x="9502" y="3846"/>
                    <a:pt x="9275" y="3382"/>
                  </a:cubicBezTo>
                  <a:cubicBezTo>
                    <a:pt x="9156" y="3132"/>
                    <a:pt x="8918" y="2965"/>
                    <a:pt x="8656" y="2906"/>
                  </a:cubicBezTo>
                  <a:lnTo>
                    <a:pt x="8656" y="2787"/>
                  </a:lnTo>
                  <a:cubicBezTo>
                    <a:pt x="8656" y="2703"/>
                    <a:pt x="8632" y="2596"/>
                    <a:pt x="8620" y="2513"/>
                  </a:cubicBezTo>
                  <a:lnTo>
                    <a:pt x="9192" y="2513"/>
                  </a:lnTo>
                  <a:cubicBezTo>
                    <a:pt x="9347" y="2513"/>
                    <a:pt x="9513" y="2418"/>
                    <a:pt x="9621" y="2287"/>
                  </a:cubicBezTo>
                  <a:lnTo>
                    <a:pt x="10406" y="1179"/>
                  </a:lnTo>
                  <a:cubicBezTo>
                    <a:pt x="10466" y="1108"/>
                    <a:pt x="10442" y="1001"/>
                    <a:pt x="10359" y="941"/>
                  </a:cubicBezTo>
                  <a:cubicBezTo>
                    <a:pt x="10334" y="920"/>
                    <a:pt x="10304" y="911"/>
                    <a:pt x="10274" y="911"/>
                  </a:cubicBezTo>
                  <a:cubicBezTo>
                    <a:pt x="10218" y="911"/>
                    <a:pt x="10159" y="942"/>
                    <a:pt x="10121" y="989"/>
                  </a:cubicBezTo>
                  <a:lnTo>
                    <a:pt x="9335" y="2096"/>
                  </a:lnTo>
                  <a:cubicBezTo>
                    <a:pt x="9311" y="2132"/>
                    <a:pt x="9252" y="2168"/>
                    <a:pt x="9192" y="2168"/>
                  </a:cubicBezTo>
                  <a:lnTo>
                    <a:pt x="8513" y="2168"/>
                  </a:lnTo>
                  <a:cubicBezTo>
                    <a:pt x="8382" y="1834"/>
                    <a:pt x="8132" y="1560"/>
                    <a:pt x="7787" y="1322"/>
                  </a:cubicBezTo>
                  <a:cubicBezTo>
                    <a:pt x="7537" y="1144"/>
                    <a:pt x="7251" y="1001"/>
                    <a:pt x="6942" y="906"/>
                  </a:cubicBezTo>
                  <a:cubicBezTo>
                    <a:pt x="7085" y="786"/>
                    <a:pt x="7204" y="679"/>
                    <a:pt x="7287" y="608"/>
                  </a:cubicBezTo>
                  <a:cubicBezTo>
                    <a:pt x="7442" y="465"/>
                    <a:pt x="7525" y="394"/>
                    <a:pt x="7597" y="370"/>
                  </a:cubicBezTo>
                  <a:cubicBezTo>
                    <a:pt x="7656" y="334"/>
                    <a:pt x="7739" y="334"/>
                    <a:pt x="7942" y="334"/>
                  </a:cubicBezTo>
                  <a:cubicBezTo>
                    <a:pt x="8025" y="334"/>
                    <a:pt x="8097" y="263"/>
                    <a:pt x="8097" y="167"/>
                  </a:cubicBezTo>
                  <a:cubicBezTo>
                    <a:pt x="8097" y="84"/>
                    <a:pt x="8025" y="1"/>
                    <a:pt x="7942" y="1"/>
                  </a:cubicBezTo>
                  <a:cubicBezTo>
                    <a:pt x="7489" y="1"/>
                    <a:pt x="7442" y="24"/>
                    <a:pt x="7073" y="346"/>
                  </a:cubicBezTo>
                  <a:cubicBezTo>
                    <a:pt x="6966" y="441"/>
                    <a:pt x="6751" y="632"/>
                    <a:pt x="6537" y="798"/>
                  </a:cubicBezTo>
                  <a:cubicBezTo>
                    <a:pt x="6299" y="751"/>
                    <a:pt x="6049" y="715"/>
                    <a:pt x="5775" y="715"/>
                  </a:cubicBezTo>
                  <a:cubicBezTo>
                    <a:pt x="5525" y="715"/>
                    <a:pt x="5275" y="751"/>
                    <a:pt x="5037" y="798"/>
                  </a:cubicBezTo>
                  <a:cubicBezTo>
                    <a:pt x="4822" y="632"/>
                    <a:pt x="4608" y="441"/>
                    <a:pt x="4501" y="346"/>
                  </a:cubicBezTo>
                  <a:cubicBezTo>
                    <a:pt x="4108" y="24"/>
                    <a:pt x="4084" y="1"/>
                    <a:pt x="3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3" name="Google Shape;14023;p72"/>
            <p:cNvSpPr/>
            <p:nvPr/>
          </p:nvSpPr>
          <p:spPr>
            <a:xfrm>
              <a:off x="206164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810" y="1608"/>
                  </a:cubicBezTo>
                  <a:cubicBezTo>
                    <a:pt x="1250" y="1608"/>
                    <a:pt x="1608" y="1251"/>
                    <a:pt x="1608" y="798"/>
                  </a:cubicBezTo>
                  <a:cubicBezTo>
                    <a:pt x="1608" y="727"/>
                    <a:pt x="1596" y="655"/>
                    <a:pt x="1584" y="584"/>
                  </a:cubicBezTo>
                  <a:cubicBezTo>
                    <a:pt x="1555" y="508"/>
                    <a:pt x="1496" y="454"/>
                    <a:pt x="1425" y="454"/>
                  </a:cubicBezTo>
                  <a:cubicBezTo>
                    <a:pt x="1407" y="454"/>
                    <a:pt x="1388" y="458"/>
                    <a:pt x="1369" y="465"/>
                  </a:cubicBezTo>
                  <a:cubicBezTo>
                    <a:pt x="1286" y="489"/>
                    <a:pt x="1227" y="584"/>
                    <a:pt x="1250" y="667"/>
                  </a:cubicBezTo>
                  <a:cubicBezTo>
                    <a:pt x="1274" y="715"/>
                    <a:pt x="1274" y="739"/>
                    <a:pt x="1274" y="786"/>
                  </a:cubicBezTo>
                  <a:cubicBezTo>
                    <a:pt x="1274" y="1036"/>
                    <a:pt x="1060" y="1251"/>
                    <a:pt x="810" y="1251"/>
                  </a:cubicBezTo>
                  <a:cubicBezTo>
                    <a:pt x="560" y="1251"/>
                    <a:pt x="345" y="1036"/>
                    <a:pt x="345" y="786"/>
                  </a:cubicBezTo>
                  <a:cubicBezTo>
                    <a:pt x="345" y="536"/>
                    <a:pt x="560" y="322"/>
                    <a:pt x="810" y="322"/>
                  </a:cubicBezTo>
                  <a:cubicBezTo>
                    <a:pt x="893" y="322"/>
                    <a:pt x="976" y="250"/>
                    <a:pt x="976" y="155"/>
                  </a:cubicBezTo>
                  <a:cubicBezTo>
                    <a:pt x="976" y="72"/>
                    <a:pt x="893" y="0"/>
                    <a:pt x="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4" name="Google Shape;14024;p72"/>
            <p:cNvSpPr/>
            <p:nvPr/>
          </p:nvSpPr>
          <p:spPr>
            <a:xfrm>
              <a:off x="215956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798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798" y="1608"/>
                  </a:cubicBezTo>
                  <a:cubicBezTo>
                    <a:pt x="1250" y="1608"/>
                    <a:pt x="1607" y="1251"/>
                    <a:pt x="1607" y="798"/>
                  </a:cubicBezTo>
                  <a:cubicBezTo>
                    <a:pt x="1607" y="727"/>
                    <a:pt x="1607" y="655"/>
                    <a:pt x="1572" y="584"/>
                  </a:cubicBezTo>
                  <a:cubicBezTo>
                    <a:pt x="1553" y="508"/>
                    <a:pt x="1488" y="454"/>
                    <a:pt x="1420" y="454"/>
                  </a:cubicBezTo>
                  <a:cubicBezTo>
                    <a:pt x="1403" y="454"/>
                    <a:pt x="1386" y="458"/>
                    <a:pt x="1369" y="465"/>
                  </a:cubicBezTo>
                  <a:cubicBezTo>
                    <a:pt x="1274" y="489"/>
                    <a:pt x="1215" y="584"/>
                    <a:pt x="1250" y="667"/>
                  </a:cubicBezTo>
                  <a:cubicBezTo>
                    <a:pt x="1262" y="715"/>
                    <a:pt x="1262" y="739"/>
                    <a:pt x="1262" y="786"/>
                  </a:cubicBezTo>
                  <a:cubicBezTo>
                    <a:pt x="1262" y="1036"/>
                    <a:pt x="1048" y="1251"/>
                    <a:pt x="798" y="1251"/>
                  </a:cubicBezTo>
                  <a:cubicBezTo>
                    <a:pt x="548" y="1251"/>
                    <a:pt x="333" y="1036"/>
                    <a:pt x="333" y="786"/>
                  </a:cubicBezTo>
                  <a:cubicBezTo>
                    <a:pt x="333" y="536"/>
                    <a:pt x="548" y="322"/>
                    <a:pt x="798" y="322"/>
                  </a:cubicBezTo>
                  <a:cubicBezTo>
                    <a:pt x="893" y="322"/>
                    <a:pt x="964" y="250"/>
                    <a:pt x="964" y="155"/>
                  </a:cubicBezTo>
                  <a:cubicBezTo>
                    <a:pt x="964" y="72"/>
                    <a:pt x="893" y="0"/>
                    <a:pt x="7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25" name="Google Shape;14025;p72"/>
          <p:cNvGrpSpPr/>
          <p:nvPr/>
        </p:nvGrpSpPr>
        <p:grpSpPr>
          <a:xfrm>
            <a:off x="2501677" y="2906162"/>
            <a:ext cx="367328" cy="327296"/>
            <a:chOff x="2501677" y="2906162"/>
            <a:chExt cx="367328" cy="327296"/>
          </a:xfrm>
        </p:grpSpPr>
        <p:sp>
          <p:nvSpPr>
            <p:cNvPr id="14026" name="Google Shape;14026;p72"/>
            <p:cNvSpPr/>
            <p:nvPr/>
          </p:nvSpPr>
          <p:spPr>
            <a:xfrm>
              <a:off x="2670093" y="3049810"/>
              <a:ext cx="131488" cy="107456"/>
            </a:xfrm>
            <a:custGeom>
              <a:avLst/>
              <a:gdLst/>
              <a:ahLst/>
              <a:cxnLst/>
              <a:rect l="l" t="t" r="r" b="b"/>
              <a:pathLst>
                <a:path w="4109" h="3358" extrusionOk="0">
                  <a:moveTo>
                    <a:pt x="2263" y="0"/>
                  </a:moveTo>
                  <a:cubicBezTo>
                    <a:pt x="1012" y="0"/>
                    <a:pt x="0" y="1012"/>
                    <a:pt x="0" y="2262"/>
                  </a:cubicBezTo>
                  <a:cubicBezTo>
                    <a:pt x="0" y="2346"/>
                    <a:pt x="72" y="2429"/>
                    <a:pt x="155" y="2429"/>
                  </a:cubicBezTo>
                  <a:cubicBezTo>
                    <a:pt x="250" y="2429"/>
                    <a:pt x="322" y="2346"/>
                    <a:pt x="322" y="2262"/>
                  </a:cubicBezTo>
                  <a:cubicBezTo>
                    <a:pt x="322" y="1203"/>
                    <a:pt x="1191" y="345"/>
                    <a:pt x="2239" y="345"/>
                  </a:cubicBezTo>
                  <a:cubicBezTo>
                    <a:pt x="3072" y="345"/>
                    <a:pt x="3751" y="1012"/>
                    <a:pt x="3751" y="1846"/>
                  </a:cubicBezTo>
                  <a:cubicBezTo>
                    <a:pt x="3751" y="2489"/>
                    <a:pt x="3227" y="3024"/>
                    <a:pt x="2572" y="3024"/>
                  </a:cubicBezTo>
                  <a:cubicBezTo>
                    <a:pt x="2084" y="3024"/>
                    <a:pt x="1667" y="2620"/>
                    <a:pt x="1667" y="2108"/>
                  </a:cubicBezTo>
                  <a:cubicBezTo>
                    <a:pt x="1667" y="1727"/>
                    <a:pt x="1977" y="1429"/>
                    <a:pt x="2346" y="1429"/>
                  </a:cubicBezTo>
                  <a:cubicBezTo>
                    <a:pt x="2441" y="1429"/>
                    <a:pt x="2513" y="1357"/>
                    <a:pt x="2513" y="1262"/>
                  </a:cubicBezTo>
                  <a:cubicBezTo>
                    <a:pt x="2513" y="1167"/>
                    <a:pt x="2441" y="1096"/>
                    <a:pt x="2346" y="1096"/>
                  </a:cubicBezTo>
                  <a:cubicBezTo>
                    <a:pt x="1786" y="1096"/>
                    <a:pt x="1322" y="1560"/>
                    <a:pt x="1322" y="2119"/>
                  </a:cubicBezTo>
                  <a:cubicBezTo>
                    <a:pt x="1322" y="2810"/>
                    <a:pt x="1870" y="3358"/>
                    <a:pt x="2560" y="3358"/>
                  </a:cubicBezTo>
                  <a:cubicBezTo>
                    <a:pt x="3394" y="3358"/>
                    <a:pt x="4060" y="2691"/>
                    <a:pt x="4060" y="1858"/>
                  </a:cubicBezTo>
                  <a:cubicBezTo>
                    <a:pt x="4108" y="810"/>
                    <a:pt x="3287" y="0"/>
                    <a:pt x="22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7" name="Google Shape;14027;p72"/>
            <p:cNvSpPr/>
            <p:nvPr/>
          </p:nvSpPr>
          <p:spPr>
            <a:xfrm>
              <a:off x="2760397" y="3097522"/>
              <a:ext cx="13344" cy="19360"/>
            </a:xfrm>
            <a:custGeom>
              <a:avLst/>
              <a:gdLst/>
              <a:ahLst/>
              <a:cxnLst/>
              <a:rect l="l" t="t" r="r" b="b"/>
              <a:pathLst>
                <a:path w="417" h="605" extrusionOk="0">
                  <a:moveTo>
                    <a:pt x="186" y="1"/>
                  </a:moveTo>
                  <a:cubicBezTo>
                    <a:pt x="164" y="1"/>
                    <a:pt x="142" y="4"/>
                    <a:pt x="119" y="9"/>
                  </a:cubicBezTo>
                  <a:cubicBezTo>
                    <a:pt x="36" y="45"/>
                    <a:pt x="0" y="140"/>
                    <a:pt x="36" y="236"/>
                  </a:cubicBezTo>
                  <a:cubicBezTo>
                    <a:pt x="60" y="295"/>
                    <a:pt x="72" y="367"/>
                    <a:pt x="72" y="438"/>
                  </a:cubicBezTo>
                  <a:cubicBezTo>
                    <a:pt x="72" y="533"/>
                    <a:pt x="155" y="605"/>
                    <a:pt x="238" y="605"/>
                  </a:cubicBezTo>
                  <a:cubicBezTo>
                    <a:pt x="334" y="605"/>
                    <a:pt x="405" y="533"/>
                    <a:pt x="405" y="438"/>
                  </a:cubicBezTo>
                  <a:cubicBezTo>
                    <a:pt x="417" y="319"/>
                    <a:pt x="393" y="200"/>
                    <a:pt x="346" y="105"/>
                  </a:cubicBezTo>
                  <a:cubicBezTo>
                    <a:pt x="318" y="32"/>
                    <a:pt x="256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8" name="Google Shape;14028;p72"/>
            <p:cNvSpPr/>
            <p:nvPr/>
          </p:nvSpPr>
          <p:spPr>
            <a:xfrm>
              <a:off x="2501677" y="2906162"/>
              <a:ext cx="367328" cy="327296"/>
            </a:xfrm>
            <a:custGeom>
              <a:avLst/>
              <a:gdLst/>
              <a:ahLst/>
              <a:cxnLst/>
              <a:rect l="l" t="t" r="r" b="b"/>
              <a:pathLst>
                <a:path w="11479" h="10228" extrusionOk="0">
                  <a:moveTo>
                    <a:pt x="703" y="346"/>
                  </a:moveTo>
                  <a:cubicBezTo>
                    <a:pt x="811" y="346"/>
                    <a:pt x="894" y="441"/>
                    <a:pt x="894" y="548"/>
                  </a:cubicBezTo>
                  <a:cubicBezTo>
                    <a:pt x="894" y="643"/>
                    <a:pt x="811" y="739"/>
                    <a:pt x="703" y="739"/>
                  </a:cubicBezTo>
                  <a:cubicBezTo>
                    <a:pt x="596" y="739"/>
                    <a:pt x="513" y="643"/>
                    <a:pt x="513" y="548"/>
                  </a:cubicBezTo>
                  <a:cubicBezTo>
                    <a:pt x="513" y="441"/>
                    <a:pt x="596" y="346"/>
                    <a:pt x="703" y="346"/>
                  </a:cubicBezTo>
                  <a:close/>
                  <a:moveTo>
                    <a:pt x="2144" y="346"/>
                  </a:moveTo>
                  <a:cubicBezTo>
                    <a:pt x="2251" y="346"/>
                    <a:pt x="2335" y="441"/>
                    <a:pt x="2335" y="536"/>
                  </a:cubicBezTo>
                  <a:cubicBezTo>
                    <a:pt x="2335" y="643"/>
                    <a:pt x="2251" y="739"/>
                    <a:pt x="2144" y="739"/>
                  </a:cubicBezTo>
                  <a:cubicBezTo>
                    <a:pt x="2049" y="739"/>
                    <a:pt x="1954" y="643"/>
                    <a:pt x="1954" y="536"/>
                  </a:cubicBezTo>
                  <a:cubicBezTo>
                    <a:pt x="1954" y="441"/>
                    <a:pt x="2037" y="346"/>
                    <a:pt x="2144" y="346"/>
                  </a:cubicBezTo>
                  <a:close/>
                  <a:moveTo>
                    <a:pt x="7240" y="2167"/>
                  </a:moveTo>
                  <a:cubicBezTo>
                    <a:pt x="9395" y="2167"/>
                    <a:pt x="11145" y="3918"/>
                    <a:pt x="11145" y="6085"/>
                  </a:cubicBezTo>
                  <a:cubicBezTo>
                    <a:pt x="11145" y="7787"/>
                    <a:pt x="9764" y="9168"/>
                    <a:pt x="8050" y="9168"/>
                  </a:cubicBezTo>
                  <a:cubicBezTo>
                    <a:pt x="7514" y="9168"/>
                    <a:pt x="7014" y="9013"/>
                    <a:pt x="6597" y="8680"/>
                  </a:cubicBezTo>
                  <a:cubicBezTo>
                    <a:pt x="6180" y="8371"/>
                    <a:pt x="5883" y="7942"/>
                    <a:pt x="5716" y="7454"/>
                  </a:cubicBezTo>
                  <a:cubicBezTo>
                    <a:pt x="5692" y="7370"/>
                    <a:pt x="5633" y="7335"/>
                    <a:pt x="5561" y="7335"/>
                  </a:cubicBezTo>
                  <a:cubicBezTo>
                    <a:pt x="5537" y="7335"/>
                    <a:pt x="5525" y="7335"/>
                    <a:pt x="5513" y="7347"/>
                  </a:cubicBezTo>
                  <a:cubicBezTo>
                    <a:pt x="5418" y="7370"/>
                    <a:pt x="5383" y="7466"/>
                    <a:pt x="5406" y="7549"/>
                  </a:cubicBezTo>
                  <a:cubicBezTo>
                    <a:pt x="5454" y="7692"/>
                    <a:pt x="5502" y="7823"/>
                    <a:pt x="5561" y="7942"/>
                  </a:cubicBezTo>
                  <a:cubicBezTo>
                    <a:pt x="5190" y="8141"/>
                    <a:pt x="4851" y="8237"/>
                    <a:pt x="4541" y="8237"/>
                  </a:cubicBezTo>
                  <a:cubicBezTo>
                    <a:pt x="4314" y="8237"/>
                    <a:pt x="4103" y="8186"/>
                    <a:pt x="3906" y="8085"/>
                  </a:cubicBezTo>
                  <a:cubicBezTo>
                    <a:pt x="3347" y="7787"/>
                    <a:pt x="3097" y="7168"/>
                    <a:pt x="3073" y="6823"/>
                  </a:cubicBezTo>
                  <a:cubicBezTo>
                    <a:pt x="2930" y="5573"/>
                    <a:pt x="3323" y="4358"/>
                    <a:pt x="4120" y="3477"/>
                  </a:cubicBezTo>
                  <a:cubicBezTo>
                    <a:pt x="4906" y="2620"/>
                    <a:pt x="6002" y="2167"/>
                    <a:pt x="7240" y="2167"/>
                  </a:cubicBezTo>
                  <a:close/>
                  <a:moveTo>
                    <a:pt x="1430" y="2703"/>
                  </a:moveTo>
                  <a:cubicBezTo>
                    <a:pt x="1834" y="2703"/>
                    <a:pt x="2156" y="3025"/>
                    <a:pt x="2156" y="3429"/>
                  </a:cubicBezTo>
                  <a:lnTo>
                    <a:pt x="2156" y="5763"/>
                  </a:lnTo>
                  <a:cubicBezTo>
                    <a:pt x="2156" y="6180"/>
                    <a:pt x="2370" y="6573"/>
                    <a:pt x="2716" y="6811"/>
                  </a:cubicBezTo>
                  <a:lnTo>
                    <a:pt x="2716" y="6882"/>
                  </a:lnTo>
                  <a:cubicBezTo>
                    <a:pt x="2751" y="7299"/>
                    <a:pt x="3049" y="8061"/>
                    <a:pt x="3728" y="8418"/>
                  </a:cubicBezTo>
                  <a:cubicBezTo>
                    <a:pt x="3978" y="8549"/>
                    <a:pt x="4240" y="8609"/>
                    <a:pt x="4501" y="8609"/>
                  </a:cubicBezTo>
                  <a:cubicBezTo>
                    <a:pt x="4942" y="8609"/>
                    <a:pt x="5359" y="8442"/>
                    <a:pt x="5704" y="8263"/>
                  </a:cubicBezTo>
                  <a:cubicBezTo>
                    <a:pt x="5883" y="8549"/>
                    <a:pt x="6109" y="8787"/>
                    <a:pt x="6371" y="8990"/>
                  </a:cubicBezTo>
                  <a:cubicBezTo>
                    <a:pt x="6859" y="9347"/>
                    <a:pt x="7430" y="9549"/>
                    <a:pt x="8038" y="9549"/>
                  </a:cubicBezTo>
                  <a:cubicBezTo>
                    <a:pt x="8704" y="9549"/>
                    <a:pt x="9323" y="9359"/>
                    <a:pt x="9859" y="9025"/>
                  </a:cubicBezTo>
                  <a:lnTo>
                    <a:pt x="10705" y="9585"/>
                  </a:lnTo>
                  <a:cubicBezTo>
                    <a:pt x="10752" y="9621"/>
                    <a:pt x="10776" y="9680"/>
                    <a:pt x="10776" y="9740"/>
                  </a:cubicBezTo>
                  <a:cubicBezTo>
                    <a:pt x="10800" y="9811"/>
                    <a:pt x="10705" y="9906"/>
                    <a:pt x="10597" y="9906"/>
                  </a:cubicBezTo>
                  <a:lnTo>
                    <a:pt x="4478" y="9906"/>
                  </a:lnTo>
                  <a:cubicBezTo>
                    <a:pt x="2596" y="9906"/>
                    <a:pt x="1061" y="8371"/>
                    <a:pt x="1061" y="6477"/>
                  </a:cubicBezTo>
                  <a:lnTo>
                    <a:pt x="1061" y="4477"/>
                  </a:lnTo>
                  <a:cubicBezTo>
                    <a:pt x="1120" y="4489"/>
                    <a:pt x="1180" y="4489"/>
                    <a:pt x="1251" y="4489"/>
                  </a:cubicBezTo>
                  <a:cubicBezTo>
                    <a:pt x="1346" y="4489"/>
                    <a:pt x="1418" y="4418"/>
                    <a:pt x="1418" y="4322"/>
                  </a:cubicBezTo>
                  <a:cubicBezTo>
                    <a:pt x="1418" y="4239"/>
                    <a:pt x="1346" y="4156"/>
                    <a:pt x="1251" y="4156"/>
                  </a:cubicBezTo>
                  <a:cubicBezTo>
                    <a:pt x="751" y="4156"/>
                    <a:pt x="346" y="3763"/>
                    <a:pt x="346" y="3251"/>
                  </a:cubicBezTo>
                  <a:lnTo>
                    <a:pt x="346" y="3072"/>
                  </a:lnTo>
                  <a:cubicBezTo>
                    <a:pt x="346" y="2870"/>
                    <a:pt x="513" y="2703"/>
                    <a:pt x="715" y="2703"/>
                  </a:cubicBezTo>
                  <a:close/>
                  <a:moveTo>
                    <a:pt x="715" y="0"/>
                  </a:moveTo>
                  <a:cubicBezTo>
                    <a:pt x="418" y="0"/>
                    <a:pt x="203" y="239"/>
                    <a:pt x="203" y="524"/>
                  </a:cubicBezTo>
                  <a:cubicBezTo>
                    <a:pt x="203" y="810"/>
                    <a:pt x="418" y="1036"/>
                    <a:pt x="691" y="1048"/>
                  </a:cubicBezTo>
                  <a:lnTo>
                    <a:pt x="953" y="2322"/>
                  </a:lnTo>
                  <a:lnTo>
                    <a:pt x="715" y="2322"/>
                  </a:lnTo>
                  <a:cubicBezTo>
                    <a:pt x="334" y="2322"/>
                    <a:pt x="1" y="2644"/>
                    <a:pt x="1" y="3037"/>
                  </a:cubicBezTo>
                  <a:lnTo>
                    <a:pt x="1" y="3215"/>
                  </a:lnTo>
                  <a:cubicBezTo>
                    <a:pt x="1" y="3727"/>
                    <a:pt x="299" y="4156"/>
                    <a:pt x="715" y="4358"/>
                  </a:cubicBezTo>
                  <a:lnTo>
                    <a:pt x="715" y="6466"/>
                  </a:lnTo>
                  <a:cubicBezTo>
                    <a:pt x="715" y="8549"/>
                    <a:pt x="2418" y="10228"/>
                    <a:pt x="4478" y="10228"/>
                  </a:cubicBezTo>
                  <a:lnTo>
                    <a:pt x="10597" y="10228"/>
                  </a:lnTo>
                  <a:cubicBezTo>
                    <a:pt x="10883" y="10228"/>
                    <a:pt x="11121" y="9990"/>
                    <a:pt x="11121" y="9716"/>
                  </a:cubicBezTo>
                  <a:cubicBezTo>
                    <a:pt x="11121" y="9549"/>
                    <a:pt x="11038" y="9383"/>
                    <a:pt x="10895" y="9299"/>
                  </a:cubicBezTo>
                  <a:lnTo>
                    <a:pt x="10157" y="8799"/>
                  </a:lnTo>
                  <a:cubicBezTo>
                    <a:pt x="10955" y="8180"/>
                    <a:pt x="11479" y="7192"/>
                    <a:pt x="11479" y="6096"/>
                  </a:cubicBezTo>
                  <a:cubicBezTo>
                    <a:pt x="11479" y="3739"/>
                    <a:pt x="9574" y="1834"/>
                    <a:pt x="7216" y="1834"/>
                  </a:cubicBezTo>
                  <a:cubicBezTo>
                    <a:pt x="5894" y="1834"/>
                    <a:pt x="4704" y="2346"/>
                    <a:pt x="3859" y="3251"/>
                  </a:cubicBezTo>
                  <a:cubicBezTo>
                    <a:pt x="3108" y="4072"/>
                    <a:pt x="2692" y="5168"/>
                    <a:pt x="2680" y="6335"/>
                  </a:cubicBezTo>
                  <a:cubicBezTo>
                    <a:pt x="2549" y="6168"/>
                    <a:pt x="2477" y="5977"/>
                    <a:pt x="2477" y="5751"/>
                  </a:cubicBezTo>
                  <a:lnTo>
                    <a:pt x="2477" y="3418"/>
                  </a:lnTo>
                  <a:cubicBezTo>
                    <a:pt x="2477" y="3001"/>
                    <a:pt x="2215" y="2632"/>
                    <a:pt x="1882" y="2453"/>
                  </a:cubicBezTo>
                  <a:lnTo>
                    <a:pt x="2156" y="1060"/>
                  </a:lnTo>
                  <a:cubicBezTo>
                    <a:pt x="2442" y="1048"/>
                    <a:pt x="2656" y="810"/>
                    <a:pt x="2656" y="548"/>
                  </a:cubicBezTo>
                  <a:cubicBezTo>
                    <a:pt x="2656" y="251"/>
                    <a:pt x="2418" y="24"/>
                    <a:pt x="2132" y="24"/>
                  </a:cubicBezTo>
                  <a:cubicBezTo>
                    <a:pt x="1834" y="24"/>
                    <a:pt x="1608" y="262"/>
                    <a:pt x="1608" y="548"/>
                  </a:cubicBezTo>
                  <a:cubicBezTo>
                    <a:pt x="1608" y="727"/>
                    <a:pt x="1703" y="882"/>
                    <a:pt x="1846" y="977"/>
                  </a:cubicBezTo>
                  <a:lnTo>
                    <a:pt x="1561" y="2358"/>
                  </a:lnTo>
                  <a:cubicBezTo>
                    <a:pt x="1525" y="2358"/>
                    <a:pt x="1477" y="2346"/>
                    <a:pt x="1418" y="2346"/>
                  </a:cubicBezTo>
                  <a:lnTo>
                    <a:pt x="1287" y="2346"/>
                  </a:lnTo>
                  <a:lnTo>
                    <a:pt x="1001" y="977"/>
                  </a:lnTo>
                  <a:cubicBezTo>
                    <a:pt x="1144" y="882"/>
                    <a:pt x="1239" y="715"/>
                    <a:pt x="1239" y="524"/>
                  </a:cubicBezTo>
                  <a:cubicBezTo>
                    <a:pt x="1239" y="227"/>
                    <a:pt x="1001" y="0"/>
                    <a:pt x="7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029" name="Google Shape;14029;p72"/>
          <p:cNvSpPr/>
          <p:nvPr/>
        </p:nvSpPr>
        <p:spPr>
          <a:xfrm>
            <a:off x="3597837" y="2929394"/>
            <a:ext cx="368832" cy="281600"/>
          </a:xfrm>
          <a:custGeom>
            <a:avLst/>
            <a:gdLst/>
            <a:ahLst/>
            <a:cxnLst/>
            <a:rect l="l" t="t" r="r" b="b"/>
            <a:pathLst>
              <a:path w="11526" h="8800" extrusionOk="0">
                <a:moveTo>
                  <a:pt x="5787" y="3215"/>
                </a:moveTo>
                <a:cubicBezTo>
                  <a:pt x="5894" y="3215"/>
                  <a:pt x="5977" y="3299"/>
                  <a:pt x="5977" y="3406"/>
                </a:cubicBezTo>
                <a:cubicBezTo>
                  <a:pt x="5977" y="3501"/>
                  <a:pt x="5894" y="3596"/>
                  <a:pt x="5787" y="3596"/>
                </a:cubicBezTo>
                <a:cubicBezTo>
                  <a:pt x="5679" y="3596"/>
                  <a:pt x="5596" y="3501"/>
                  <a:pt x="5596" y="3406"/>
                </a:cubicBezTo>
                <a:cubicBezTo>
                  <a:pt x="5596" y="3299"/>
                  <a:pt x="5679" y="3215"/>
                  <a:pt x="5787" y="3215"/>
                </a:cubicBezTo>
                <a:close/>
                <a:moveTo>
                  <a:pt x="10632" y="346"/>
                </a:moveTo>
                <a:cubicBezTo>
                  <a:pt x="10894" y="346"/>
                  <a:pt x="11049" y="394"/>
                  <a:pt x="11133" y="489"/>
                </a:cubicBezTo>
                <a:cubicBezTo>
                  <a:pt x="11192" y="537"/>
                  <a:pt x="11192" y="620"/>
                  <a:pt x="11192" y="703"/>
                </a:cubicBezTo>
                <a:cubicBezTo>
                  <a:pt x="11192" y="858"/>
                  <a:pt x="11049" y="1084"/>
                  <a:pt x="10918" y="1334"/>
                </a:cubicBezTo>
                <a:lnTo>
                  <a:pt x="10787" y="1560"/>
                </a:lnTo>
                <a:cubicBezTo>
                  <a:pt x="10656" y="1346"/>
                  <a:pt x="10394" y="1096"/>
                  <a:pt x="9942" y="953"/>
                </a:cubicBezTo>
                <a:cubicBezTo>
                  <a:pt x="9922" y="945"/>
                  <a:pt x="9902" y="941"/>
                  <a:pt x="9882" y="941"/>
                </a:cubicBezTo>
                <a:cubicBezTo>
                  <a:pt x="9817" y="941"/>
                  <a:pt x="9755" y="982"/>
                  <a:pt x="9728" y="1037"/>
                </a:cubicBezTo>
                <a:cubicBezTo>
                  <a:pt x="9680" y="1132"/>
                  <a:pt x="9728" y="1227"/>
                  <a:pt x="9835" y="1275"/>
                </a:cubicBezTo>
                <a:cubicBezTo>
                  <a:pt x="10442" y="1489"/>
                  <a:pt x="10597" y="1882"/>
                  <a:pt x="10609" y="1941"/>
                </a:cubicBezTo>
                <a:cubicBezTo>
                  <a:pt x="10418" y="2394"/>
                  <a:pt x="10299" y="2894"/>
                  <a:pt x="10490" y="3477"/>
                </a:cubicBezTo>
                <a:cubicBezTo>
                  <a:pt x="10501" y="3537"/>
                  <a:pt x="10501" y="3585"/>
                  <a:pt x="10454" y="3632"/>
                </a:cubicBezTo>
                <a:cubicBezTo>
                  <a:pt x="10192" y="3977"/>
                  <a:pt x="8823" y="4108"/>
                  <a:pt x="8239" y="4132"/>
                </a:cubicBezTo>
                <a:cubicBezTo>
                  <a:pt x="7799" y="4156"/>
                  <a:pt x="7376" y="4165"/>
                  <a:pt x="7041" y="4165"/>
                </a:cubicBezTo>
                <a:cubicBezTo>
                  <a:pt x="6706" y="4165"/>
                  <a:pt x="6459" y="4156"/>
                  <a:pt x="6370" y="4144"/>
                </a:cubicBezTo>
                <a:cubicBezTo>
                  <a:pt x="6346" y="4108"/>
                  <a:pt x="6334" y="4073"/>
                  <a:pt x="6322" y="4037"/>
                </a:cubicBezTo>
                <a:cubicBezTo>
                  <a:pt x="6310" y="4025"/>
                  <a:pt x="6322" y="3966"/>
                  <a:pt x="6322" y="3966"/>
                </a:cubicBezTo>
                <a:cubicBezTo>
                  <a:pt x="6346" y="3835"/>
                  <a:pt x="6763" y="2906"/>
                  <a:pt x="7525" y="2037"/>
                </a:cubicBezTo>
                <a:cubicBezTo>
                  <a:pt x="7763" y="1751"/>
                  <a:pt x="8061" y="1465"/>
                  <a:pt x="8406" y="1203"/>
                </a:cubicBezTo>
                <a:cubicBezTo>
                  <a:pt x="8692" y="1156"/>
                  <a:pt x="8954" y="1156"/>
                  <a:pt x="9192" y="1156"/>
                </a:cubicBezTo>
                <a:cubicBezTo>
                  <a:pt x="9287" y="1156"/>
                  <a:pt x="9370" y="1096"/>
                  <a:pt x="9370" y="1001"/>
                </a:cubicBezTo>
                <a:cubicBezTo>
                  <a:pt x="9382" y="918"/>
                  <a:pt x="9311" y="822"/>
                  <a:pt x="9204" y="822"/>
                </a:cubicBezTo>
                <a:lnTo>
                  <a:pt x="8954" y="822"/>
                </a:lnTo>
                <a:cubicBezTo>
                  <a:pt x="9442" y="548"/>
                  <a:pt x="10013" y="346"/>
                  <a:pt x="10632" y="346"/>
                </a:cubicBezTo>
                <a:close/>
                <a:moveTo>
                  <a:pt x="917" y="334"/>
                </a:moveTo>
                <a:cubicBezTo>
                  <a:pt x="1548" y="334"/>
                  <a:pt x="2108" y="537"/>
                  <a:pt x="2596" y="810"/>
                </a:cubicBezTo>
                <a:lnTo>
                  <a:pt x="2358" y="810"/>
                </a:lnTo>
                <a:cubicBezTo>
                  <a:pt x="2274" y="810"/>
                  <a:pt x="2191" y="894"/>
                  <a:pt x="2191" y="989"/>
                </a:cubicBezTo>
                <a:cubicBezTo>
                  <a:pt x="2191" y="1084"/>
                  <a:pt x="2286" y="1156"/>
                  <a:pt x="2381" y="1156"/>
                </a:cubicBezTo>
                <a:cubicBezTo>
                  <a:pt x="2438" y="1153"/>
                  <a:pt x="2495" y="1151"/>
                  <a:pt x="2554" y="1151"/>
                </a:cubicBezTo>
                <a:cubicBezTo>
                  <a:pt x="2745" y="1151"/>
                  <a:pt x="2949" y="1167"/>
                  <a:pt x="3167" y="1203"/>
                </a:cubicBezTo>
                <a:cubicBezTo>
                  <a:pt x="3501" y="1465"/>
                  <a:pt x="3798" y="1763"/>
                  <a:pt x="4036" y="2037"/>
                </a:cubicBezTo>
                <a:cubicBezTo>
                  <a:pt x="4798" y="2918"/>
                  <a:pt x="5227" y="3823"/>
                  <a:pt x="5251" y="3966"/>
                </a:cubicBezTo>
                <a:lnTo>
                  <a:pt x="5251" y="4061"/>
                </a:lnTo>
                <a:cubicBezTo>
                  <a:pt x="5227" y="4085"/>
                  <a:pt x="5215" y="4120"/>
                  <a:pt x="5203" y="4168"/>
                </a:cubicBezTo>
                <a:cubicBezTo>
                  <a:pt x="5120" y="4168"/>
                  <a:pt x="4867" y="4174"/>
                  <a:pt x="4525" y="4174"/>
                </a:cubicBezTo>
                <a:cubicBezTo>
                  <a:pt x="4182" y="4174"/>
                  <a:pt x="3751" y="4168"/>
                  <a:pt x="3310" y="4144"/>
                </a:cubicBezTo>
                <a:cubicBezTo>
                  <a:pt x="2751" y="4085"/>
                  <a:pt x="1369" y="3966"/>
                  <a:pt x="1096" y="3608"/>
                </a:cubicBezTo>
                <a:cubicBezTo>
                  <a:pt x="1072" y="3573"/>
                  <a:pt x="1048" y="3525"/>
                  <a:pt x="1072" y="3465"/>
                </a:cubicBezTo>
                <a:cubicBezTo>
                  <a:pt x="1262" y="2894"/>
                  <a:pt x="1143" y="2382"/>
                  <a:pt x="953" y="1930"/>
                </a:cubicBezTo>
                <a:cubicBezTo>
                  <a:pt x="965" y="1870"/>
                  <a:pt x="1096" y="1465"/>
                  <a:pt x="1727" y="1263"/>
                </a:cubicBezTo>
                <a:cubicBezTo>
                  <a:pt x="1798" y="1227"/>
                  <a:pt x="1858" y="1156"/>
                  <a:pt x="1846" y="1072"/>
                </a:cubicBezTo>
                <a:cubicBezTo>
                  <a:pt x="1825" y="981"/>
                  <a:pt x="1753" y="924"/>
                  <a:pt x="1666" y="924"/>
                </a:cubicBezTo>
                <a:cubicBezTo>
                  <a:pt x="1651" y="924"/>
                  <a:pt x="1635" y="926"/>
                  <a:pt x="1619" y="929"/>
                </a:cubicBezTo>
                <a:cubicBezTo>
                  <a:pt x="1155" y="1084"/>
                  <a:pt x="905" y="1346"/>
                  <a:pt x="774" y="1549"/>
                </a:cubicBezTo>
                <a:lnTo>
                  <a:pt x="631" y="1322"/>
                </a:lnTo>
                <a:cubicBezTo>
                  <a:pt x="500" y="1072"/>
                  <a:pt x="369" y="846"/>
                  <a:pt x="369" y="691"/>
                </a:cubicBezTo>
                <a:cubicBezTo>
                  <a:pt x="369" y="620"/>
                  <a:pt x="369" y="537"/>
                  <a:pt x="429" y="477"/>
                </a:cubicBezTo>
                <a:cubicBezTo>
                  <a:pt x="500" y="382"/>
                  <a:pt x="667" y="334"/>
                  <a:pt x="917" y="334"/>
                </a:cubicBezTo>
                <a:close/>
                <a:moveTo>
                  <a:pt x="6680" y="4478"/>
                </a:moveTo>
                <a:lnTo>
                  <a:pt x="8751" y="5716"/>
                </a:lnTo>
                <a:lnTo>
                  <a:pt x="8751" y="5716"/>
                </a:lnTo>
                <a:lnTo>
                  <a:pt x="7108" y="5609"/>
                </a:lnTo>
                <a:lnTo>
                  <a:pt x="6501" y="4870"/>
                </a:lnTo>
                <a:lnTo>
                  <a:pt x="6453" y="4478"/>
                </a:lnTo>
                <a:close/>
                <a:moveTo>
                  <a:pt x="5120" y="4478"/>
                </a:moveTo>
                <a:cubicBezTo>
                  <a:pt x="5096" y="4597"/>
                  <a:pt x="5084" y="4728"/>
                  <a:pt x="5072" y="4882"/>
                </a:cubicBezTo>
                <a:lnTo>
                  <a:pt x="4441" y="5609"/>
                </a:lnTo>
                <a:lnTo>
                  <a:pt x="2810" y="5716"/>
                </a:lnTo>
                <a:lnTo>
                  <a:pt x="4882" y="4478"/>
                </a:lnTo>
                <a:close/>
                <a:moveTo>
                  <a:pt x="2322" y="4358"/>
                </a:moveTo>
                <a:cubicBezTo>
                  <a:pt x="2596" y="4394"/>
                  <a:pt x="2929" y="4430"/>
                  <a:pt x="3298" y="4442"/>
                </a:cubicBezTo>
                <a:cubicBezTo>
                  <a:pt x="3632" y="4466"/>
                  <a:pt x="3941" y="4478"/>
                  <a:pt x="4227" y="4478"/>
                </a:cubicBezTo>
                <a:lnTo>
                  <a:pt x="2060" y="5751"/>
                </a:lnTo>
                <a:lnTo>
                  <a:pt x="1381" y="5799"/>
                </a:lnTo>
                <a:cubicBezTo>
                  <a:pt x="1453" y="5275"/>
                  <a:pt x="1786" y="4775"/>
                  <a:pt x="2322" y="4358"/>
                </a:cubicBezTo>
                <a:close/>
                <a:moveTo>
                  <a:pt x="9239" y="4370"/>
                </a:moveTo>
                <a:cubicBezTo>
                  <a:pt x="9787" y="4775"/>
                  <a:pt x="10097" y="5275"/>
                  <a:pt x="10180" y="5811"/>
                </a:cubicBezTo>
                <a:lnTo>
                  <a:pt x="9489" y="5775"/>
                </a:lnTo>
                <a:lnTo>
                  <a:pt x="7334" y="4489"/>
                </a:lnTo>
                <a:cubicBezTo>
                  <a:pt x="7620" y="4489"/>
                  <a:pt x="7930" y="4478"/>
                  <a:pt x="8251" y="4466"/>
                </a:cubicBezTo>
                <a:cubicBezTo>
                  <a:pt x="8632" y="4442"/>
                  <a:pt x="8954" y="4418"/>
                  <a:pt x="9239" y="4370"/>
                </a:cubicBezTo>
                <a:close/>
                <a:moveTo>
                  <a:pt x="5787" y="3942"/>
                </a:moveTo>
                <a:cubicBezTo>
                  <a:pt x="5846" y="3942"/>
                  <a:pt x="5953" y="4025"/>
                  <a:pt x="6013" y="4180"/>
                </a:cubicBezTo>
                <a:cubicBezTo>
                  <a:pt x="6096" y="4370"/>
                  <a:pt x="6156" y="4656"/>
                  <a:pt x="6156" y="4930"/>
                </a:cubicBezTo>
                <a:cubicBezTo>
                  <a:pt x="6156" y="5216"/>
                  <a:pt x="6108" y="5501"/>
                  <a:pt x="6013" y="5692"/>
                </a:cubicBezTo>
                <a:cubicBezTo>
                  <a:pt x="5953" y="5847"/>
                  <a:pt x="5858" y="5930"/>
                  <a:pt x="5787" y="5930"/>
                </a:cubicBezTo>
                <a:cubicBezTo>
                  <a:pt x="5715" y="5930"/>
                  <a:pt x="5620" y="5847"/>
                  <a:pt x="5560" y="5692"/>
                </a:cubicBezTo>
                <a:cubicBezTo>
                  <a:pt x="5477" y="5501"/>
                  <a:pt x="5418" y="5216"/>
                  <a:pt x="5418" y="4930"/>
                </a:cubicBezTo>
                <a:cubicBezTo>
                  <a:pt x="5418" y="4656"/>
                  <a:pt x="5453" y="4370"/>
                  <a:pt x="5560" y="4180"/>
                </a:cubicBezTo>
                <a:cubicBezTo>
                  <a:pt x="5632" y="4025"/>
                  <a:pt x="5727" y="3942"/>
                  <a:pt x="5787" y="3942"/>
                </a:cubicBezTo>
                <a:close/>
                <a:moveTo>
                  <a:pt x="5096" y="5370"/>
                </a:moveTo>
                <a:cubicBezTo>
                  <a:pt x="5179" y="5787"/>
                  <a:pt x="5334" y="6097"/>
                  <a:pt x="5548" y="6216"/>
                </a:cubicBezTo>
                <a:cubicBezTo>
                  <a:pt x="5477" y="6442"/>
                  <a:pt x="5298" y="6859"/>
                  <a:pt x="5084" y="7275"/>
                </a:cubicBezTo>
                <a:cubicBezTo>
                  <a:pt x="4906" y="7633"/>
                  <a:pt x="4739" y="7895"/>
                  <a:pt x="4584" y="8109"/>
                </a:cubicBezTo>
                <a:cubicBezTo>
                  <a:pt x="4358" y="8407"/>
                  <a:pt x="4203" y="8442"/>
                  <a:pt x="4144" y="8466"/>
                </a:cubicBezTo>
                <a:cubicBezTo>
                  <a:pt x="4068" y="8471"/>
                  <a:pt x="3994" y="8474"/>
                  <a:pt x="3920" y="8474"/>
                </a:cubicBezTo>
                <a:cubicBezTo>
                  <a:pt x="3493" y="8474"/>
                  <a:pt x="3094" y="8384"/>
                  <a:pt x="2739" y="8180"/>
                </a:cubicBezTo>
                <a:lnTo>
                  <a:pt x="2977" y="7895"/>
                </a:lnTo>
                <a:cubicBezTo>
                  <a:pt x="3036" y="7823"/>
                  <a:pt x="3012" y="7716"/>
                  <a:pt x="2953" y="7656"/>
                </a:cubicBezTo>
                <a:cubicBezTo>
                  <a:pt x="2924" y="7632"/>
                  <a:pt x="2889" y="7622"/>
                  <a:pt x="2854" y="7622"/>
                </a:cubicBezTo>
                <a:cubicBezTo>
                  <a:pt x="2803" y="7622"/>
                  <a:pt x="2750" y="7645"/>
                  <a:pt x="2715" y="7680"/>
                </a:cubicBezTo>
                <a:lnTo>
                  <a:pt x="2453" y="7990"/>
                </a:lnTo>
                <a:cubicBezTo>
                  <a:pt x="2215" y="7811"/>
                  <a:pt x="1989" y="7573"/>
                  <a:pt x="1786" y="7275"/>
                </a:cubicBezTo>
                <a:cubicBezTo>
                  <a:pt x="1524" y="6918"/>
                  <a:pt x="1393" y="6525"/>
                  <a:pt x="1369" y="6156"/>
                </a:cubicBezTo>
                <a:lnTo>
                  <a:pt x="4144" y="5978"/>
                </a:lnTo>
                <a:lnTo>
                  <a:pt x="3179" y="7121"/>
                </a:lnTo>
                <a:cubicBezTo>
                  <a:pt x="3120" y="7204"/>
                  <a:pt x="3132" y="7299"/>
                  <a:pt x="3191" y="7359"/>
                </a:cubicBezTo>
                <a:cubicBezTo>
                  <a:pt x="3227" y="7395"/>
                  <a:pt x="3274" y="7406"/>
                  <a:pt x="3298" y="7406"/>
                </a:cubicBezTo>
                <a:cubicBezTo>
                  <a:pt x="3346" y="7406"/>
                  <a:pt x="3393" y="7395"/>
                  <a:pt x="3429" y="7347"/>
                </a:cubicBezTo>
                <a:lnTo>
                  <a:pt x="5096" y="5370"/>
                </a:lnTo>
                <a:close/>
                <a:moveTo>
                  <a:pt x="6465" y="5370"/>
                </a:moveTo>
                <a:lnTo>
                  <a:pt x="8132" y="7335"/>
                </a:lnTo>
                <a:cubicBezTo>
                  <a:pt x="8168" y="7371"/>
                  <a:pt x="8215" y="7395"/>
                  <a:pt x="8275" y="7395"/>
                </a:cubicBezTo>
                <a:cubicBezTo>
                  <a:pt x="8311" y="7395"/>
                  <a:pt x="8346" y="7371"/>
                  <a:pt x="8370" y="7347"/>
                </a:cubicBezTo>
                <a:cubicBezTo>
                  <a:pt x="8454" y="7287"/>
                  <a:pt x="8454" y="7180"/>
                  <a:pt x="8394" y="7109"/>
                </a:cubicBezTo>
                <a:lnTo>
                  <a:pt x="7418" y="5966"/>
                </a:lnTo>
                <a:lnTo>
                  <a:pt x="10204" y="6144"/>
                </a:lnTo>
                <a:cubicBezTo>
                  <a:pt x="10180" y="6513"/>
                  <a:pt x="10037" y="6906"/>
                  <a:pt x="9787" y="7275"/>
                </a:cubicBezTo>
                <a:cubicBezTo>
                  <a:pt x="9585" y="7573"/>
                  <a:pt x="9358" y="7811"/>
                  <a:pt x="9120" y="7990"/>
                </a:cubicBezTo>
                <a:lnTo>
                  <a:pt x="8847" y="7668"/>
                </a:lnTo>
                <a:cubicBezTo>
                  <a:pt x="8815" y="7631"/>
                  <a:pt x="8774" y="7613"/>
                  <a:pt x="8731" y="7613"/>
                </a:cubicBezTo>
                <a:cubicBezTo>
                  <a:pt x="8691" y="7613"/>
                  <a:pt x="8648" y="7628"/>
                  <a:pt x="8608" y="7656"/>
                </a:cubicBezTo>
                <a:cubicBezTo>
                  <a:pt x="8537" y="7716"/>
                  <a:pt x="8537" y="7823"/>
                  <a:pt x="8596" y="7895"/>
                </a:cubicBezTo>
                <a:lnTo>
                  <a:pt x="8835" y="8180"/>
                </a:lnTo>
                <a:cubicBezTo>
                  <a:pt x="8479" y="8384"/>
                  <a:pt x="8080" y="8474"/>
                  <a:pt x="7645" y="8474"/>
                </a:cubicBezTo>
                <a:cubicBezTo>
                  <a:pt x="7571" y="8474"/>
                  <a:pt x="7495" y="8471"/>
                  <a:pt x="7418" y="8466"/>
                </a:cubicBezTo>
                <a:cubicBezTo>
                  <a:pt x="7358" y="8466"/>
                  <a:pt x="7215" y="8407"/>
                  <a:pt x="6989" y="8109"/>
                </a:cubicBezTo>
                <a:cubicBezTo>
                  <a:pt x="6822" y="7895"/>
                  <a:pt x="6668" y="7609"/>
                  <a:pt x="6489" y="7275"/>
                </a:cubicBezTo>
                <a:cubicBezTo>
                  <a:pt x="6275" y="6859"/>
                  <a:pt x="6096" y="6442"/>
                  <a:pt x="6013" y="6216"/>
                </a:cubicBezTo>
                <a:cubicBezTo>
                  <a:pt x="6227" y="6097"/>
                  <a:pt x="6394" y="5763"/>
                  <a:pt x="6465" y="5370"/>
                </a:cubicBezTo>
                <a:close/>
                <a:moveTo>
                  <a:pt x="869" y="1"/>
                </a:moveTo>
                <a:cubicBezTo>
                  <a:pt x="500" y="1"/>
                  <a:pt x="262" y="84"/>
                  <a:pt x="119" y="263"/>
                </a:cubicBezTo>
                <a:cubicBezTo>
                  <a:pt x="0" y="429"/>
                  <a:pt x="0" y="608"/>
                  <a:pt x="0" y="703"/>
                </a:cubicBezTo>
                <a:cubicBezTo>
                  <a:pt x="0" y="953"/>
                  <a:pt x="143" y="1203"/>
                  <a:pt x="310" y="1501"/>
                </a:cubicBezTo>
                <a:cubicBezTo>
                  <a:pt x="595" y="2001"/>
                  <a:pt x="965" y="2644"/>
                  <a:pt x="715" y="3358"/>
                </a:cubicBezTo>
                <a:cubicBezTo>
                  <a:pt x="655" y="3525"/>
                  <a:pt x="679" y="3680"/>
                  <a:pt x="786" y="3823"/>
                </a:cubicBezTo>
                <a:cubicBezTo>
                  <a:pt x="929" y="4025"/>
                  <a:pt x="1286" y="4192"/>
                  <a:pt x="1822" y="4299"/>
                </a:cubicBezTo>
                <a:cubicBezTo>
                  <a:pt x="857" y="5156"/>
                  <a:pt x="715" y="6394"/>
                  <a:pt x="1453" y="7466"/>
                </a:cubicBezTo>
                <a:cubicBezTo>
                  <a:pt x="1858" y="8026"/>
                  <a:pt x="2322" y="8418"/>
                  <a:pt x="2834" y="8621"/>
                </a:cubicBezTo>
                <a:cubicBezTo>
                  <a:pt x="3155" y="8740"/>
                  <a:pt x="3477" y="8799"/>
                  <a:pt x="3834" y="8799"/>
                </a:cubicBezTo>
                <a:cubicBezTo>
                  <a:pt x="3929" y="8799"/>
                  <a:pt x="4024" y="8799"/>
                  <a:pt x="4120" y="8788"/>
                </a:cubicBezTo>
                <a:cubicBezTo>
                  <a:pt x="4322" y="8776"/>
                  <a:pt x="4548" y="8609"/>
                  <a:pt x="4786" y="8311"/>
                </a:cubicBezTo>
                <a:cubicBezTo>
                  <a:pt x="4953" y="8085"/>
                  <a:pt x="5144" y="7787"/>
                  <a:pt x="5322" y="7418"/>
                </a:cubicBezTo>
                <a:cubicBezTo>
                  <a:pt x="5418" y="7252"/>
                  <a:pt x="5489" y="7097"/>
                  <a:pt x="5548" y="6942"/>
                </a:cubicBezTo>
                <a:lnTo>
                  <a:pt x="5548" y="7537"/>
                </a:lnTo>
                <a:cubicBezTo>
                  <a:pt x="5548" y="7633"/>
                  <a:pt x="5620" y="7704"/>
                  <a:pt x="5715" y="7704"/>
                </a:cubicBezTo>
                <a:cubicBezTo>
                  <a:pt x="5799" y="7704"/>
                  <a:pt x="5870" y="7633"/>
                  <a:pt x="5870" y="7537"/>
                </a:cubicBezTo>
                <a:lnTo>
                  <a:pt x="5870" y="6954"/>
                </a:lnTo>
                <a:cubicBezTo>
                  <a:pt x="5929" y="7109"/>
                  <a:pt x="6013" y="7252"/>
                  <a:pt x="6096" y="7418"/>
                </a:cubicBezTo>
                <a:cubicBezTo>
                  <a:pt x="6287" y="7787"/>
                  <a:pt x="6465" y="8085"/>
                  <a:pt x="6632" y="8311"/>
                </a:cubicBezTo>
                <a:cubicBezTo>
                  <a:pt x="6870" y="8621"/>
                  <a:pt x="7096" y="8776"/>
                  <a:pt x="7299" y="8788"/>
                </a:cubicBezTo>
                <a:cubicBezTo>
                  <a:pt x="7406" y="8799"/>
                  <a:pt x="7501" y="8799"/>
                  <a:pt x="7584" y="8799"/>
                </a:cubicBezTo>
                <a:cubicBezTo>
                  <a:pt x="7942" y="8799"/>
                  <a:pt x="8275" y="8740"/>
                  <a:pt x="8585" y="8621"/>
                </a:cubicBezTo>
                <a:cubicBezTo>
                  <a:pt x="9108" y="8418"/>
                  <a:pt x="9585" y="8026"/>
                  <a:pt x="9966" y="7466"/>
                </a:cubicBezTo>
                <a:cubicBezTo>
                  <a:pt x="10728" y="6394"/>
                  <a:pt x="10561" y="5156"/>
                  <a:pt x="9597" y="4299"/>
                </a:cubicBezTo>
                <a:cubicBezTo>
                  <a:pt x="10144" y="4192"/>
                  <a:pt x="10490" y="4025"/>
                  <a:pt x="10632" y="3823"/>
                </a:cubicBezTo>
                <a:cubicBezTo>
                  <a:pt x="10740" y="3680"/>
                  <a:pt x="10775" y="3525"/>
                  <a:pt x="10716" y="3358"/>
                </a:cubicBezTo>
                <a:cubicBezTo>
                  <a:pt x="10478" y="2644"/>
                  <a:pt x="10835" y="2001"/>
                  <a:pt x="11109" y="1501"/>
                </a:cubicBezTo>
                <a:cubicBezTo>
                  <a:pt x="11275" y="1203"/>
                  <a:pt x="11430" y="941"/>
                  <a:pt x="11430" y="703"/>
                </a:cubicBezTo>
                <a:cubicBezTo>
                  <a:pt x="11525" y="608"/>
                  <a:pt x="11525" y="406"/>
                  <a:pt x="11394" y="263"/>
                </a:cubicBezTo>
                <a:cubicBezTo>
                  <a:pt x="11252" y="84"/>
                  <a:pt x="11013" y="1"/>
                  <a:pt x="10632" y="1"/>
                </a:cubicBezTo>
                <a:cubicBezTo>
                  <a:pt x="9120" y="1"/>
                  <a:pt x="7942" y="989"/>
                  <a:pt x="7215" y="1846"/>
                </a:cubicBezTo>
                <a:cubicBezTo>
                  <a:pt x="6787" y="2346"/>
                  <a:pt x="6465" y="2834"/>
                  <a:pt x="6287" y="3144"/>
                </a:cubicBezTo>
                <a:cubicBezTo>
                  <a:pt x="6275" y="3168"/>
                  <a:pt x="6275" y="3180"/>
                  <a:pt x="6263" y="3204"/>
                </a:cubicBezTo>
                <a:cubicBezTo>
                  <a:pt x="6227" y="3132"/>
                  <a:pt x="6180" y="3061"/>
                  <a:pt x="6120" y="3013"/>
                </a:cubicBezTo>
                <a:cubicBezTo>
                  <a:pt x="6168" y="2846"/>
                  <a:pt x="6287" y="2442"/>
                  <a:pt x="6441" y="2013"/>
                </a:cubicBezTo>
                <a:cubicBezTo>
                  <a:pt x="6775" y="1084"/>
                  <a:pt x="6977" y="1049"/>
                  <a:pt x="6977" y="1049"/>
                </a:cubicBezTo>
                <a:cubicBezTo>
                  <a:pt x="6977" y="1049"/>
                  <a:pt x="7001" y="1060"/>
                  <a:pt x="7049" y="1144"/>
                </a:cubicBezTo>
                <a:cubicBezTo>
                  <a:pt x="7081" y="1193"/>
                  <a:pt x="7136" y="1225"/>
                  <a:pt x="7195" y="1225"/>
                </a:cubicBezTo>
                <a:cubicBezTo>
                  <a:pt x="7221" y="1225"/>
                  <a:pt x="7249" y="1218"/>
                  <a:pt x="7275" y="1203"/>
                </a:cubicBezTo>
                <a:cubicBezTo>
                  <a:pt x="7346" y="1156"/>
                  <a:pt x="7382" y="1049"/>
                  <a:pt x="7334" y="977"/>
                </a:cubicBezTo>
                <a:cubicBezTo>
                  <a:pt x="7205" y="779"/>
                  <a:pt x="7068" y="721"/>
                  <a:pt x="6971" y="721"/>
                </a:cubicBezTo>
                <a:cubicBezTo>
                  <a:pt x="6951" y="721"/>
                  <a:pt x="6934" y="723"/>
                  <a:pt x="6918" y="727"/>
                </a:cubicBezTo>
                <a:cubicBezTo>
                  <a:pt x="6561" y="763"/>
                  <a:pt x="6287" y="1394"/>
                  <a:pt x="6096" y="1930"/>
                </a:cubicBezTo>
                <a:cubicBezTo>
                  <a:pt x="5965" y="2311"/>
                  <a:pt x="5858" y="2692"/>
                  <a:pt x="5799" y="2870"/>
                </a:cubicBezTo>
                <a:lnTo>
                  <a:pt x="5715" y="2870"/>
                </a:lnTo>
                <a:cubicBezTo>
                  <a:pt x="5668" y="2668"/>
                  <a:pt x="5548" y="2299"/>
                  <a:pt x="5418" y="1930"/>
                </a:cubicBezTo>
                <a:cubicBezTo>
                  <a:pt x="5215" y="1394"/>
                  <a:pt x="4953" y="763"/>
                  <a:pt x="4596" y="727"/>
                </a:cubicBezTo>
                <a:cubicBezTo>
                  <a:pt x="4576" y="723"/>
                  <a:pt x="4555" y="721"/>
                  <a:pt x="4533" y="721"/>
                </a:cubicBezTo>
                <a:cubicBezTo>
                  <a:pt x="4422" y="721"/>
                  <a:pt x="4288" y="779"/>
                  <a:pt x="4179" y="977"/>
                </a:cubicBezTo>
                <a:cubicBezTo>
                  <a:pt x="4132" y="1049"/>
                  <a:pt x="4167" y="1156"/>
                  <a:pt x="4239" y="1203"/>
                </a:cubicBezTo>
                <a:cubicBezTo>
                  <a:pt x="4261" y="1214"/>
                  <a:pt x="4286" y="1220"/>
                  <a:pt x="4313" y="1220"/>
                </a:cubicBezTo>
                <a:cubicBezTo>
                  <a:pt x="4371" y="1220"/>
                  <a:pt x="4432" y="1193"/>
                  <a:pt x="4465" y="1144"/>
                </a:cubicBezTo>
                <a:cubicBezTo>
                  <a:pt x="4501" y="1049"/>
                  <a:pt x="4536" y="1049"/>
                  <a:pt x="4536" y="1049"/>
                </a:cubicBezTo>
                <a:cubicBezTo>
                  <a:pt x="4536" y="1049"/>
                  <a:pt x="4727" y="1084"/>
                  <a:pt x="5072" y="2013"/>
                </a:cubicBezTo>
                <a:cubicBezTo>
                  <a:pt x="5215" y="2430"/>
                  <a:pt x="5334" y="2846"/>
                  <a:pt x="5382" y="3013"/>
                </a:cubicBezTo>
                <a:cubicBezTo>
                  <a:pt x="5322" y="3073"/>
                  <a:pt x="5275" y="3132"/>
                  <a:pt x="5251" y="3204"/>
                </a:cubicBezTo>
                <a:cubicBezTo>
                  <a:pt x="5239" y="3180"/>
                  <a:pt x="5215" y="3168"/>
                  <a:pt x="5215" y="3144"/>
                </a:cubicBezTo>
                <a:cubicBezTo>
                  <a:pt x="5037" y="2834"/>
                  <a:pt x="4727" y="2346"/>
                  <a:pt x="4298" y="1846"/>
                </a:cubicBezTo>
                <a:cubicBezTo>
                  <a:pt x="3584" y="989"/>
                  <a:pt x="2393" y="1"/>
                  <a:pt x="86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030" name="Google Shape;14030;p72"/>
          <p:cNvGrpSpPr/>
          <p:nvPr/>
        </p:nvGrpSpPr>
        <p:grpSpPr>
          <a:xfrm>
            <a:off x="3050317" y="2893714"/>
            <a:ext cx="367712" cy="354240"/>
            <a:chOff x="3050317" y="2893714"/>
            <a:chExt cx="367712" cy="354240"/>
          </a:xfrm>
        </p:grpSpPr>
        <p:sp>
          <p:nvSpPr>
            <p:cNvPr id="14031" name="Google Shape;14031;p72"/>
            <p:cNvSpPr/>
            <p:nvPr/>
          </p:nvSpPr>
          <p:spPr>
            <a:xfrm>
              <a:off x="3079661" y="2945010"/>
              <a:ext cx="33184" cy="33184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46"/>
                  </a:moveTo>
                  <a:cubicBezTo>
                    <a:pt x="620" y="346"/>
                    <a:pt x="703" y="430"/>
                    <a:pt x="703" y="537"/>
                  </a:cubicBezTo>
                  <a:cubicBezTo>
                    <a:pt x="691" y="644"/>
                    <a:pt x="620" y="727"/>
                    <a:pt x="513" y="727"/>
                  </a:cubicBezTo>
                  <a:cubicBezTo>
                    <a:pt x="405" y="727"/>
                    <a:pt x="322" y="644"/>
                    <a:pt x="322" y="537"/>
                  </a:cubicBezTo>
                  <a:cubicBezTo>
                    <a:pt x="322" y="430"/>
                    <a:pt x="417" y="346"/>
                    <a:pt x="513" y="346"/>
                  </a:cubicBezTo>
                  <a:close/>
                  <a:moveTo>
                    <a:pt x="513" y="1"/>
                  </a:moveTo>
                  <a:cubicBezTo>
                    <a:pt x="215" y="1"/>
                    <a:pt x="1" y="239"/>
                    <a:pt x="1" y="513"/>
                  </a:cubicBezTo>
                  <a:cubicBezTo>
                    <a:pt x="1" y="811"/>
                    <a:pt x="239" y="1037"/>
                    <a:pt x="513" y="1037"/>
                  </a:cubicBezTo>
                  <a:cubicBezTo>
                    <a:pt x="810" y="1037"/>
                    <a:pt x="1037" y="799"/>
                    <a:pt x="1037" y="513"/>
                  </a:cubicBezTo>
                  <a:cubicBezTo>
                    <a:pt x="1037" y="239"/>
                    <a:pt x="798" y="1"/>
                    <a:pt x="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2" name="Google Shape;14032;p72"/>
            <p:cNvSpPr/>
            <p:nvPr/>
          </p:nvSpPr>
          <p:spPr>
            <a:xfrm>
              <a:off x="3050317" y="2893714"/>
              <a:ext cx="367712" cy="354240"/>
            </a:xfrm>
            <a:custGeom>
              <a:avLst/>
              <a:gdLst/>
              <a:ahLst/>
              <a:cxnLst/>
              <a:rect l="l" t="t" r="r" b="b"/>
              <a:pathLst>
                <a:path w="11491" h="11070" extrusionOk="0">
                  <a:moveTo>
                    <a:pt x="4156" y="5604"/>
                  </a:moveTo>
                  <a:lnTo>
                    <a:pt x="4156" y="5676"/>
                  </a:lnTo>
                  <a:cubicBezTo>
                    <a:pt x="4156" y="5795"/>
                    <a:pt x="4168" y="5902"/>
                    <a:pt x="4192" y="6021"/>
                  </a:cubicBezTo>
                  <a:lnTo>
                    <a:pt x="3847" y="5914"/>
                  </a:lnTo>
                  <a:cubicBezTo>
                    <a:pt x="3799" y="5902"/>
                    <a:pt x="3787" y="5854"/>
                    <a:pt x="3787" y="5843"/>
                  </a:cubicBezTo>
                  <a:cubicBezTo>
                    <a:pt x="3787" y="5831"/>
                    <a:pt x="3787" y="5783"/>
                    <a:pt x="3835" y="5771"/>
                  </a:cubicBezTo>
                  <a:lnTo>
                    <a:pt x="4156" y="5604"/>
                  </a:lnTo>
                  <a:close/>
                  <a:moveTo>
                    <a:pt x="4430" y="8748"/>
                  </a:moveTo>
                  <a:cubicBezTo>
                    <a:pt x="4501" y="8867"/>
                    <a:pt x="4585" y="8986"/>
                    <a:pt x="4692" y="9069"/>
                  </a:cubicBezTo>
                  <a:lnTo>
                    <a:pt x="4335" y="9188"/>
                  </a:lnTo>
                  <a:cubicBezTo>
                    <a:pt x="4323" y="9194"/>
                    <a:pt x="4313" y="9196"/>
                    <a:pt x="4304" y="9196"/>
                  </a:cubicBezTo>
                  <a:cubicBezTo>
                    <a:pt x="4276" y="9196"/>
                    <a:pt x="4260" y="9173"/>
                    <a:pt x="4251" y="9164"/>
                  </a:cubicBezTo>
                  <a:cubicBezTo>
                    <a:pt x="4228" y="9141"/>
                    <a:pt x="4216" y="9117"/>
                    <a:pt x="4251" y="9069"/>
                  </a:cubicBezTo>
                  <a:lnTo>
                    <a:pt x="4430" y="8748"/>
                  </a:lnTo>
                  <a:close/>
                  <a:moveTo>
                    <a:pt x="10657" y="9295"/>
                  </a:moveTo>
                  <a:lnTo>
                    <a:pt x="10681" y="9545"/>
                  </a:lnTo>
                  <a:cubicBezTo>
                    <a:pt x="10693" y="9593"/>
                    <a:pt x="10645" y="9605"/>
                    <a:pt x="10633" y="9629"/>
                  </a:cubicBezTo>
                  <a:cubicBezTo>
                    <a:pt x="10628" y="9629"/>
                    <a:pt x="10618" y="9631"/>
                    <a:pt x="10605" y="9631"/>
                  </a:cubicBezTo>
                  <a:cubicBezTo>
                    <a:pt x="10585" y="9631"/>
                    <a:pt x="10559" y="9626"/>
                    <a:pt x="10538" y="9605"/>
                  </a:cubicBezTo>
                  <a:lnTo>
                    <a:pt x="10347" y="9426"/>
                  </a:lnTo>
                  <a:cubicBezTo>
                    <a:pt x="10455" y="9402"/>
                    <a:pt x="10562" y="9355"/>
                    <a:pt x="10657" y="9295"/>
                  </a:cubicBezTo>
                  <a:close/>
                  <a:moveTo>
                    <a:pt x="3847" y="1128"/>
                  </a:moveTo>
                  <a:cubicBezTo>
                    <a:pt x="4454" y="1128"/>
                    <a:pt x="4978" y="1556"/>
                    <a:pt x="5097" y="2152"/>
                  </a:cubicBezTo>
                  <a:cubicBezTo>
                    <a:pt x="5097" y="2175"/>
                    <a:pt x="5097" y="2235"/>
                    <a:pt x="5073" y="2330"/>
                  </a:cubicBezTo>
                  <a:cubicBezTo>
                    <a:pt x="5061" y="2414"/>
                    <a:pt x="5121" y="2509"/>
                    <a:pt x="5216" y="2521"/>
                  </a:cubicBezTo>
                  <a:lnTo>
                    <a:pt x="5240" y="2521"/>
                  </a:lnTo>
                  <a:cubicBezTo>
                    <a:pt x="5311" y="2521"/>
                    <a:pt x="5394" y="2461"/>
                    <a:pt x="5406" y="2390"/>
                  </a:cubicBezTo>
                  <a:cubicBezTo>
                    <a:pt x="5418" y="2330"/>
                    <a:pt x="5418" y="2283"/>
                    <a:pt x="5418" y="2259"/>
                  </a:cubicBezTo>
                  <a:cubicBezTo>
                    <a:pt x="5549" y="2211"/>
                    <a:pt x="5692" y="2199"/>
                    <a:pt x="5823" y="2199"/>
                  </a:cubicBezTo>
                  <a:cubicBezTo>
                    <a:pt x="6526" y="2199"/>
                    <a:pt x="7085" y="2759"/>
                    <a:pt x="7085" y="3461"/>
                  </a:cubicBezTo>
                  <a:cubicBezTo>
                    <a:pt x="7085" y="3854"/>
                    <a:pt x="6907" y="4223"/>
                    <a:pt x="6597" y="4461"/>
                  </a:cubicBezTo>
                  <a:cubicBezTo>
                    <a:pt x="6537" y="4473"/>
                    <a:pt x="6490" y="4497"/>
                    <a:pt x="6430" y="4521"/>
                  </a:cubicBezTo>
                  <a:cubicBezTo>
                    <a:pt x="6347" y="4545"/>
                    <a:pt x="6299" y="4640"/>
                    <a:pt x="6311" y="4723"/>
                  </a:cubicBezTo>
                  <a:cubicBezTo>
                    <a:pt x="6335" y="4795"/>
                    <a:pt x="6406" y="4842"/>
                    <a:pt x="6478" y="4842"/>
                  </a:cubicBezTo>
                  <a:lnTo>
                    <a:pt x="6526" y="4842"/>
                  </a:lnTo>
                  <a:cubicBezTo>
                    <a:pt x="6573" y="4831"/>
                    <a:pt x="6597" y="4819"/>
                    <a:pt x="6645" y="4795"/>
                  </a:cubicBezTo>
                  <a:cubicBezTo>
                    <a:pt x="6895" y="5045"/>
                    <a:pt x="7049" y="5366"/>
                    <a:pt x="7049" y="5723"/>
                  </a:cubicBezTo>
                  <a:cubicBezTo>
                    <a:pt x="7049" y="6081"/>
                    <a:pt x="6895" y="6426"/>
                    <a:pt x="6609" y="6676"/>
                  </a:cubicBezTo>
                  <a:lnTo>
                    <a:pt x="6478" y="6724"/>
                  </a:lnTo>
                  <a:cubicBezTo>
                    <a:pt x="6395" y="6747"/>
                    <a:pt x="6347" y="6843"/>
                    <a:pt x="6371" y="6926"/>
                  </a:cubicBezTo>
                  <a:cubicBezTo>
                    <a:pt x="6406" y="6997"/>
                    <a:pt x="6466" y="7045"/>
                    <a:pt x="6537" y="7045"/>
                  </a:cubicBezTo>
                  <a:cubicBezTo>
                    <a:pt x="6549" y="7045"/>
                    <a:pt x="6573" y="7045"/>
                    <a:pt x="6597" y="7033"/>
                  </a:cubicBezTo>
                  <a:cubicBezTo>
                    <a:pt x="6633" y="7021"/>
                    <a:pt x="6656" y="7021"/>
                    <a:pt x="6692" y="6997"/>
                  </a:cubicBezTo>
                  <a:cubicBezTo>
                    <a:pt x="6847" y="7164"/>
                    <a:pt x="6966" y="7355"/>
                    <a:pt x="7026" y="7581"/>
                  </a:cubicBezTo>
                  <a:lnTo>
                    <a:pt x="7026" y="7759"/>
                  </a:lnTo>
                  <a:cubicBezTo>
                    <a:pt x="7026" y="7855"/>
                    <a:pt x="7109" y="7938"/>
                    <a:pt x="7192" y="7938"/>
                  </a:cubicBezTo>
                  <a:lnTo>
                    <a:pt x="7204" y="7938"/>
                  </a:lnTo>
                  <a:cubicBezTo>
                    <a:pt x="7299" y="7938"/>
                    <a:pt x="7371" y="7867"/>
                    <a:pt x="7371" y="7771"/>
                  </a:cubicBezTo>
                  <a:lnTo>
                    <a:pt x="7371" y="7652"/>
                  </a:lnTo>
                  <a:cubicBezTo>
                    <a:pt x="7538" y="7581"/>
                    <a:pt x="7704" y="7557"/>
                    <a:pt x="7883" y="7557"/>
                  </a:cubicBezTo>
                  <a:cubicBezTo>
                    <a:pt x="8073" y="7557"/>
                    <a:pt x="8264" y="7593"/>
                    <a:pt x="8442" y="7688"/>
                  </a:cubicBezTo>
                  <a:cubicBezTo>
                    <a:pt x="8442" y="7688"/>
                    <a:pt x="8550" y="7736"/>
                    <a:pt x="8681" y="7855"/>
                  </a:cubicBezTo>
                  <a:cubicBezTo>
                    <a:pt x="8716" y="7879"/>
                    <a:pt x="8752" y="7890"/>
                    <a:pt x="8800" y="7890"/>
                  </a:cubicBezTo>
                  <a:cubicBezTo>
                    <a:pt x="8847" y="7890"/>
                    <a:pt x="8895" y="7879"/>
                    <a:pt x="8919" y="7831"/>
                  </a:cubicBezTo>
                  <a:cubicBezTo>
                    <a:pt x="8978" y="7759"/>
                    <a:pt x="8978" y="7652"/>
                    <a:pt x="8907" y="7593"/>
                  </a:cubicBezTo>
                  <a:cubicBezTo>
                    <a:pt x="8823" y="7533"/>
                    <a:pt x="8776" y="7474"/>
                    <a:pt x="8716" y="7450"/>
                  </a:cubicBezTo>
                  <a:cubicBezTo>
                    <a:pt x="8907" y="6974"/>
                    <a:pt x="9371" y="6640"/>
                    <a:pt x="9883" y="6640"/>
                  </a:cubicBezTo>
                  <a:cubicBezTo>
                    <a:pt x="10586" y="6640"/>
                    <a:pt x="11157" y="7212"/>
                    <a:pt x="11157" y="7914"/>
                  </a:cubicBezTo>
                  <a:cubicBezTo>
                    <a:pt x="11157" y="8605"/>
                    <a:pt x="10586" y="9164"/>
                    <a:pt x="9883" y="9164"/>
                  </a:cubicBezTo>
                  <a:cubicBezTo>
                    <a:pt x="9728" y="9164"/>
                    <a:pt x="9574" y="9129"/>
                    <a:pt x="9431" y="9069"/>
                  </a:cubicBezTo>
                  <a:cubicBezTo>
                    <a:pt x="9454" y="8807"/>
                    <a:pt x="9431" y="8533"/>
                    <a:pt x="9371" y="8319"/>
                  </a:cubicBezTo>
                  <a:cubicBezTo>
                    <a:pt x="9342" y="8240"/>
                    <a:pt x="9279" y="8194"/>
                    <a:pt x="9205" y="8194"/>
                  </a:cubicBezTo>
                  <a:cubicBezTo>
                    <a:pt x="9189" y="8194"/>
                    <a:pt x="9173" y="8196"/>
                    <a:pt x="9157" y="8200"/>
                  </a:cubicBezTo>
                  <a:cubicBezTo>
                    <a:pt x="9073" y="8224"/>
                    <a:pt x="9026" y="8319"/>
                    <a:pt x="9038" y="8402"/>
                  </a:cubicBezTo>
                  <a:cubicBezTo>
                    <a:pt x="9097" y="8629"/>
                    <a:pt x="9109" y="8867"/>
                    <a:pt x="9085" y="9129"/>
                  </a:cubicBezTo>
                  <a:cubicBezTo>
                    <a:pt x="8931" y="9664"/>
                    <a:pt x="8431" y="10057"/>
                    <a:pt x="7859" y="10057"/>
                  </a:cubicBezTo>
                  <a:cubicBezTo>
                    <a:pt x="7323" y="10057"/>
                    <a:pt x="6847" y="9712"/>
                    <a:pt x="6668" y="9212"/>
                  </a:cubicBezTo>
                  <a:cubicBezTo>
                    <a:pt x="6811" y="9093"/>
                    <a:pt x="7026" y="8867"/>
                    <a:pt x="7180" y="8510"/>
                  </a:cubicBezTo>
                  <a:cubicBezTo>
                    <a:pt x="7204" y="8414"/>
                    <a:pt x="7180" y="8331"/>
                    <a:pt x="7085" y="8283"/>
                  </a:cubicBezTo>
                  <a:cubicBezTo>
                    <a:pt x="7063" y="8274"/>
                    <a:pt x="7041" y="8270"/>
                    <a:pt x="7019" y="8270"/>
                  </a:cubicBezTo>
                  <a:cubicBezTo>
                    <a:pt x="6956" y="8270"/>
                    <a:pt x="6897" y="8305"/>
                    <a:pt x="6871" y="8367"/>
                  </a:cubicBezTo>
                  <a:cubicBezTo>
                    <a:pt x="6704" y="8760"/>
                    <a:pt x="6430" y="8962"/>
                    <a:pt x="6395" y="9010"/>
                  </a:cubicBezTo>
                  <a:cubicBezTo>
                    <a:pt x="6204" y="9105"/>
                    <a:pt x="6002" y="9164"/>
                    <a:pt x="5799" y="9164"/>
                  </a:cubicBezTo>
                  <a:cubicBezTo>
                    <a:pt x="5097" y="9164"/>
                    <a:pt x="4525" y="8593"/>
                    <a:pt x="4525" y="7890"/>
                  </a:cubicBezTo>
                  <a:cubicBezTo>
                    <a:pt x="4525" y="7557"/>
                    <a:pt x="4656" y="7236"/>
                    <a:pt x="4906" y="6997"/>
                  </a:cubicBezTo>
                  <a:cubicBezTo>
                    <a:pt x="5049" y="7057"/>
                    <a:pt x="5347" y="7152"/>
                    <a:pt x="5740" y="7152"/>
                  </a:cubicBezTo>
                  <a:lnTo>
                    <a:pt x="5847" y="7152"/>
                  </a:lnTo>
                  <a:cubicBezTo>
                    <a:pt x="5942" y="7152"/>
                    <a:pt x="6014" y="7057"/>
                    <a:pt x="6014" y="6974"/>
                  </a:cubicBezTo>
                  <a:cubicBezTo>
                    <a:pt x="6014" y="6878"/>
                    <a:pt x="5930" y="6807"/>
                    <a:pt x="5835" y="6807"/>
                  </a:cubicBezTo>
                  <a:cubicBezTo>
                    <a:pt x="5814" y="6807"/>
                    <a:pt x="5794" y="6808"/>
                    <a:pt x="5774" y="6808"/>
                  </a:cubicBezTo>
                  <a:cubicBezTo>
                    <a:pt x="5331" y="6808"/>
                    <a:pt x="5034" y="6687"/>
                    <a:pt x="4954" y="6664"/>
                  </a:cubicBezTo>
                  <a:cubicBezTo>
                    <a:pt x="4680" y="6426"/>
                    <a:pt x="4513" y="6069"/>
                    <a:pt x="4513" y="5688"/>
                  </a:cubicBezTo>
                  <a:cubicBezTo>
                    <a:pt x="4513" y="5319"/>
                    <a:pt x="4680" y="4973"/>
                    <a:pt x="4942" y="4735"/>
                  </a:cubicBezTo>
                  <a:cubicBezTo>
                    <a:pt x="5097" y="4795"/>
                    <a:pt x="5371" y="4878"/>
                    <a:pt x="5752" y="4902"/>
                  </a:cubicBezTo>
                  <a:lnTo>
                    <a:pt x="5764" y="4902"/>
                  </a:lnTo>
                  <a:cubicBezTo>
                    <a:pt x="5847" y="4902"/>
                    <a:pt x="5930" y="4831"/>
                    <a:pt x="5930" y="4735"/>
                  </a:cubicBezTo>
                  <a:cubicBezTo>
                    <a:pt x="5930" y="4652"/>
                    <a:pt x="5847" y="4557"/>
                    <a:pt x="5764" y="4557"/>
                  </a:cubicBezTo>
                  <a:cubicBezTo>
                    <a:pt x="5371" y="4545"/>
                    <a:pt x="5073" y="4426"/>
                    <a:pt x="5002" y="4402"/>
                  </a:cubicBezTo>
                  <a:cubicBezTo>
                    <a:pt x="4799" y="4223"/>
                    <a:pt x="4656" y="3997"/>
                    <a:pt x="4585" y="3747"/>
                  </a:cubicBezTo>
                  <a:cubicBezTo>
                    <a:pt x="4811" y="3545"/>
                    <a:pt x="4990" y="3330"/>
                    <a:pt x="5121" y="3092"/>
                  </a:cubicBezTo>
                  <a:cubicBezTo>
                    <a:pt x="5168" y="3009"/>
                    <a:pt x="5144" y="2914"/>
                    <a:pt x="5061" y="2866"/>
                  </a:cubicBezTo>
                  <a:cubicBezTo>
                    <a:pt x="5039" y="2851"/>
                    <a:pt x="5013" y="2844"/>
                    <a:pt x="4987" y="2844"/>
                  </a:cubicBezTo>
                  <a:cubicBezTo>
                    <a:pt x="4929" y="2844"/>
                    <a:pt x="4871" y="2876"/>
                    <a:pt x="4847" y="2926"/>
                  </a:cubicBezTo>
                  <a:cubicBezTo>
                    <a:pt x="4704" y="3152"/>
                    <a:pt x="4549" y="3354"/>
                    <a:pt x="4323" y="3545"/>
                  </a:cubicBezTo>
                  <a:cubicBezTo>
                    <a:pt x="4168" y="3604"/>
                    <a:pt x="4013" y="3640"/>
                    <a:pt x="3847" y="3640"/>
                  </a:cubicBezTo>
                  <a:cubicBezTo>
                    <a:pt x="3513" y="3640"/>
                    <a:pt x="3204" y="3521"/>
                    <a:pt x="2966" y="3295"/>
                  </a:cubicBezTo>
                  <a:cubicBezTo>
                    <a:pt x="3013" y="3033"/>
                    <a:pt x="3025" y="2771"/>
                    <a:pt x="3025" y="2556"/>
                  </a:cubicBezTo>
                  <a:cubicBezTo>
                    <a:pt x="3025" y="2461"/>
                    <a:pt x="2954" y="2390"/>
                    <a:pt x="2858" y="2390"/>
                  </a:cubicBezTo>
                  <a:cubicBezTo>
                    <a:pt x="2775" y="2390"/>
                    <a:pt x="2692" y="2461"/>
                    <a:pt x="2692" y="2556"/>
                  </a:cubicBezTo>
                  <a:cubicBezTo>
                    <a:pt x="2692" y="2771"/>
                    <a:pt x="2668" y="3033"/>
                    <a:pt x="2632" y="3295"/>
                  </a:cubicBezTo>
                  <a:cubicBezTo>
                    <a:pt x="2394" y="3604"/>
                    <a:pt x="2025" y="3807"/>
                    <a:pt x="1620" y="3807"/>
                  </a:cubicBezTo>
                  <a:cubicBezTo>
                    <a:pt x="930" y="3807"/>
                    <a:pt x="358" y="3235"/>
                    <a:pt x="358" y="2533"/>
                  </a:cubicBezTo>
                  <a:cubicBezTo>
                    <a:pt x="358" y="1842"/>
                    <a:pt x="930" y="1271"/>
                    <a:pt x="1620" y="1271"/>
                  </a:cubicBezTo>
                  <a:cubicBezTo>
                    <a:pt x="1965" y="1271"/>
                    <a:pt x="2299" y="1402"/>
                    <a:pt x="2549" y="1663"/>
                  </a:cubicBezTo>
                  <a:cubicBezTo>
                    <a:pt x="2561" y="1675"/>
                    <a:pt x="2596" y="1747"/>
                    <a:pt x="2620" y="1854"/>
                  </a:cubicBezTo>
                  <a:cubicBezTo>
                    <a:pt x="2644" y="1925"/>
                    <a:pt x="2716" y="1973"/>
                    <a:pt x="2787" y="1973"/>
                  </a:cubicBezTo>
                  <a:lnTo>
                    <a:pt x="2835" y="1973"/>
                  </a:lnTo>
                  <a:cubicBezTo>
                    <a:pt x="2918" y="1937"/>
                    <a:pt x="2977" y="1854"/>
                    <a:pt x="2954" y="1759"/>
                  </a:cubicBezTo>
                  <a:cubicBezTo>
                    <a:pt x="2918" y="1675"/>
                    <a:pt x="2906" y="1616"/>
                    <a:pt x="2870" y="1568"/>
                  </a:cubicBezTo>
                  <a:cubicBezTo>
                    <a:pt x="3108" y="1282"/>
                    <a:pt x="3466" y="1128"/>
                    <a:pt x="3847" y="1128"/>
                  </a:cubicBezTo>
                  <a:close/>
                  <a:moveTo>
                    <a:pt x="7490" y="10367"/>
                  </a:moveTo>
                  <a:lnTo>
                    <a:pt x="7490" y="10367"/>
                  </a:lnTo>
                  <a:cubicBezTo>
                    <a:pt x="7609" y="10403"/>
                    <a:pt x="7728" y="10415"/>
                    <a:pt x="7859" y="10415"/>
                  </a:cubicBezTo>
                  <a:lnTo>
                    <a:pt x="7716" y="10665"/>
                  </a:lnTo>
                  <a:cubicBezTo>
                    <a:pt x="7680" y="10712"/>
                    <a:pt x="7657" y="10712"/>
                    <a:pt x="7645" y="10712"/>
                  </a:cubicBezTo>
                  <a:cubicBezTo>
                    <a:pt x="7621" y="10712"/>
                    <a:pt x="7585" y="10700"/>
                    <a:pt x="7561" y="10653"/>
                  </a:cubicBezTo>
                  <a:lnTo>
                    <a:pt x="7490" y="10367"/>
                  </a:lnTo>
                  <a:close/>
                  <a:moveTo>
                    <a:pt x="1449" y="1"/>
                  </a:moveTo>
                  <a:cubicBezTo>
                    <a:pt x="1407" y="1"/>
                    <a:pt x="1362" y="16"/>
                    <a:pt x="1322" y="44"/>
                  </a:cubicBezTo>
                  <a:cubicBezTo>
                    <a:pt x="1251" y="104"/>
                    <a:pt x="1251" y="199"/>
                    <a:pt x="1311" y="282"/>
                  </a:cubicBezTo>
                  <a:cubicBezTo>
                    <a:pt x="1489" y="485"/>
                    <a:pt x="1561" y="735"/>
                    <a:pt x="1608" y="901"/>
                  </a:cubicBezTo>
                  <a:cubicBezTo>
                    <a:pt x="1549" y="901"/>
                    <a:pt x="1477" y="901"/>
                    <a:pt x="1418" y="913"/>
                  </a:cubicBezTo>
                  <a:cubicBezTo>
                    <a:pt x="1156" y="532"/>
                    <a:pt x="787" y="378"/>
                    <a:pt x="775" y="378"/>
                  </a:cubicBezTo>
                  <a:cubicBezTo>
                    <a:pt x="760" y="373"/>
                    <a:pt x="745" y="371"/>
                    <a:pt x="730" y="371"/>
                  </a:cubicBezTo>
                  <a:cubicBezTo>
                    <a:pt x="660" y="371"/>
                    <a:pt x="590" y="414"/>
                    <a:pt x="560" y="473"/>
                  </a:cubicBezTo>
                  <a:cubicBezTo>
                    <a:pt x="525" y="556"/>
                    <a:pt x="572" y="651"/>
                    <a:pt x="644" y="699"/>
                  </a:cubicBezTo>
                  <a:cubicBezTo>
                    <a:pt x="644" y="699"/>
                    <a:pt x="858" y="782"/>
                    <a:pt x="1049" y="1009"/>
                  </a:cubicBezTo>
                  <a:cubicBezTo>
                    <a:pt x="441" y="1235"/>
                    <a:pt x="1" y="1830"/>
                    <a:pt x="1" y="2509"/>
                  </a:cubicBezTo>
                  <a:cubicBezTo>
                    <a:pt x="1" y="3402"/>
                    <a:pt x="715" y="4116"/>
                    <a:pt x="1608" y="4116"/>
                  </a:cubicBezTo>
                  <a:cubicBezTo>
                    <a:pt x="2061" y="4116"/>
                    <a:pt x="2489" y="3926"/>
                    <a:pt x="2799" y="3592"/>
                  </a:cubicBezTo>
                  <a:cubicBezTo>
                    <a:pt x="3085" y="3830"/>
                    <a:pt x="3454" y="3985"/>
                    <a:pt x="3847" y="3985"/>
                  </a:cubicBezTo>
                  <a:cubicBezTo>
                    <a:pt x="3989" y="3985"/>
                    <a:pt x="4144" y="3973"/>
                    <a:pt x="4287" y="3926"/>
                  </a:cubicBezTo>
                  <a:cubicBezTo>
                    <a:pt x="4370" y="4164"/>
                    <a:pt x="4501" y="4390"/>
                    <a:pt x="4668" y="4569"/>
                  </a:cubicBezTo>
                  <a:cubicBezTo>
                    <a:pt x="4466" y="4747"/>
                    <a:pt x="4335" y="4985"/>
                    <a:pt x="4251" y="5223"/>
                  </a:cubicBezTo>
                  <a:lnTo>
                    <a:pt x="3692" y="5485"/>
                  </a:lnTo>
                  <a:cubicBezTo>
                    <a:pt x="3549" y="5557"/>
                    <a:pt x="3442" y="5723"/>
                    <a:pt x="3454" y="5890"/>
                  </a:cubicBezTo>
                  <a:cubicBezTo>
                    <a:pt x="3478" y="6069"/>
                    <a:pt x="3573" y="6200"/>
                    <a:pt x="3751" y="6259"/>
                  </a:cubicBezTo>
                  <a:lnTo>
                    <a:pt x="4347" y="6450"/>
                  </a:lnTo>
                  <a:cubicBezTo>
                    <a:pt x="4430" y="6593"/>
                    <a:pt x="4513" y="6724"/>
                    <a:pt x="4621" y="6843"/>
                  </a:cubicBezTo>
                  <a:cubicBezTo>
                    <a:pt x="4347" y="7140"/>
                    <a:pt x="4192" y="7521"/>
                    <a:pt x="4192" y="7926"/>
                  </a:cubicBezTo>
                  <a:cubicBezTo>
                    <a:pt x="4192" y="8093"/>
                    <a:pt x="4216" y="8260"/>
                    <a:pt x="4263" y="8402"/>
                  </a:cubicBezTo>
                  <a:lnTo>
                    <a:pt x="3966" y="8938"/>
                  </a:lnTo>
                  <a:cubicBezTo>
                    <a:pt x="3870" y="9093"/>
                    <a:pt x="3894" y="9272"/>
                    <a:pt x="4013" y="9402"/>
                  </a:cubicBezTo>
                  <a:cubicBezTo>
                    <a:pt x="4085" y="9510"/>
                    <a:pt x="4204" y="9545"/>
                    <a:pt x="4335" y="9545"/>
                  </a:cubicBezTo>
                  <a:cubicBezTo>
                    <a:pt x="4382" y="9545"/>
                    <a:pt x="4430" y="9545"/>
                    <a:pt x="4454" y="9533"/>
                  </a:cubicBezTo>
                  <a:lnTo>
                    <a:pt x="5061" y="9343"/>
                  </a:lnTo>
                  <a:cubicBezTo>
                    <a:pt x="5287" y="9462"/>
                    <a:pt x="5537" y="9522"/>
                    <a:pt x="5811" y="9522"/>
                  </a:cubicBezTo>
                  <a:cubicBezTo>
                    <a:pt x="6002" y="9522"/>
                    <a:pt x="6216" y="9486"/>
                    <a:pt x="6395" y="9414"/>
                  </a:cubicBezTo>
                  <a:cubicBezTo>
                    <a:pt x="6537" y="9772"/>
                    <a:pt x="6787" y="10057"/>
                    <a:pt x="7121" y="10236"/>
                  </a:cubicBezTo>
                  <a:lnTo>
                    <a:pt x="7252" y="10760"/>
                  </a:lnTo>
                  <a:cubicBezTo>
                    <a:pt x="7299" y="10915"/>
                    <a:pt x="7430" y="11034"/>
                    <a:pt x="7609" y="11069"/>
                  </a:cubicBezTo>
                  <a:lnTo>
                    <a:pt x="7657" y="11069"/>
                  </a:lnTo>
                  <a:cubicBezTo>
                    <a:pt x="7799" y="11069"/>
                    <a:pt x="7954" y="10974"/>
                    <a:pt x="8026" y="10843"/>
                  </a:cubicBezTo>
                  <a:lnTo>
                    <a:pt x="8276" y="10367"/>
                  </a:lnTo>
                  <a:cubicBezTo>
                    <a:pt x="8752" y="10236"/>
                    <a:pt x="9157" y="9891"/>
                    <a:pt x="9347" y="9426"/>
                  </a:cubicBezTo>
                  <a:cubicBezTo>
                    <a:pt x="9526" y="9486"/>
                    <a:pt x="9704" y="9522"/>
                    <a:pt x="9883" y="9522"/>
                  </a:cubicBezTo>
                  <a:lnTo>
                    <a:pt x="9931" y="9522"/>
                  </a:lnTo>
                  <a:lnTo>
                    <a:pt x="10312" y="9879"/>
                  </a:lnTo>
                  <a:cubicBezTo>
                    <a:pt x="10395" y="9950"/>
                    <a:pt x="10502" y="9986"/>
                    <a:pt x="10597" y="9986"/>
                  </a:cubicBezTo>
                  <a:cubicBezTo>
                    <a:pt x="10657" y="9986"/>
                    <a:pt x="10717" y="9962"/>
                    <a:pt x="10776" y="9938"/>
                  </a:cubicBezTo>
                  <a:cubicBezTo>
                    <a:pt x="10931" y="9867"/>
                    <a:pt x="11038" y="9700"/>
                    <a:pt x="11014" y="9533"/>
                  </a:cubicBezTo>
                  <a:lnTo>
                    <a:pt x="10990" y="9069"/>
                  </a:lnTo>
                  <a:cubicBezTo>
                    <a:pt x="11300" y="8760"/>
                    <a:pt x="11490" y="8343"/>
                    <a:pt x="11490" y="7902"/>
                  </a:cubicBezTo>
                  <a:cubicBezTo>
                    <a:pt x="11490" y="7009"/>
                    <a:pt x="10776" y="6295"/>
                    <a:pt x="9883" y="6295"/>
                  </a:cubicBezTo>
                  <a:cubicBezTo>
                    <a:pt x="9228" y="6295"/>
                    <a:pt x="8657" y="6688"/>
                    <a:pt x="8395" y="7283"/>
                  </a:cubicBezTo>
                  <a:cubicBezTo>
                    <a:pt x="8216" y="7224"/>
                    <a:pt x="8038" y="7200"/>
                    <a:pt x="7859" y="7200"/>
                  </a:cubicBezTo>
                  <a:cubicBezTo>
                    <a:pt x="7669" y="7200"/>
                    <a:pt x="7466" y="7224"/>
                    <a:pt x="7288" y="7307"/>
                  </a:cubicBezTo>
                  <a:cubicBezTo>
                    <a:pt x="7204" y="7105"/>
                    <a:pt x="7085" y="6926"/>
                    <a:pt x="6954" y="6783"/>
                  </a:cubicBezTo>
                  <a:cubicBezTo>
                    <a:pt x="7228" y="6485"/>
                    <a:pt x="7383" y="6093"/>
                    <a:pt x="7383" y="5700"/>
                  </a:cubicBezTo>
                  <a:cubicBezTo>
                    <a:pt x="7383" y="5283"/>
                    <a:pt x="7228" y="4878"/>
                    <a:pt x="6942" y="4580"/>
                  </a:cubicBezTo>
                  <a:cubicBezTo>
                    <a:pt x="7252" y="4283"/>
                    <a:pt x="7430" y="3866"/>
                    <a:pt x="7430" y="3437"/>
                  </a:cubicBezTo>
                  <a:cubicBezTo>
                    <a:pt x="7430" y="2545"/>
                    <a:pt x="6716" y="1830"/>
                    <a:pt x="5823" y="1830"/>
                  </a:cubicBezTo>
                  <a:cubicBezTo>
                    <a:pt x="5680" y="1830"/>
                    <a:pt x="5525" y="1842"/>
                    <a:pt x="5383" y="1890"/>
                  </a:cubicBezTo>
                  <a:cubicBezTo>
                    <a:pt x="5168" y="1211"/>
                    <a:pt x="4561" y="759"/>
                    <a:pt x="3847" y="759"/>
                  </a:cubicBezTo>
                  <a:cubicBezTo>
                    <a:pt x="3394" y="759"/>
                    <a:pt x="2966" y="949"/>
                    <a:pt x="2656" y="1271"/>
                  </a:cubicBezTo>
                  <a:cubicBezTo>
                    <a:pt x="2442" y="1116"/>
                    <a:pt x="2204" y="997"/>
                    <a:pt x="1954" y="937"/>
                  </a:cubicBezTo>
                  <a:cubicBezTo>
                    <a:pt x="1918" y="735"/>
                    <a:pt x="1834" y="366"/>
                    <a:pt x="1561" y="56"/>
                  </a:cubicBezTo>
                  <a:cubicBezTo>
                    <a:pt x="1536" y="19"/>
                    <a:pt x="1495" y="1"/>
                    <a:pt x="14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033" name="Google Shape;14033;p72"/>
          <p:cNvSpPr/>
          <p:nvPr/>
        </p:nvSpPr>
        <p:spPr>
          <a:xfrm>
            <a:off x="4694733" y="2884434"/>
            <a:ext cx="370368" cy="368096"/>
          </a:xfrm>
          <a:custGeom>
            <a:avLst/>
            <a:gdLst/>
            <a:ahLst/>
            <a:cxnLst/>
            <a:rect l="l" t="t" r="r" b="b"/>
            <a:pathLst>
              <a:path w="11574" h="11503" extrusionOk="0">
                <a:moveTo>
                  <a:pt x="5799" y="4168"/>
                </a:moveTo>
                <a:cubicBezTo>
                  <a:pt x="6001" y="4168"/>
                  <a:pt x="6168" y="4335"/>
                  <a:pt x="6168" y="4537"/>
                </a:cubicBezTo>
                <a:cubicBezTo>
                  <a:pt x="6168" y="4632"/>
                  <a:pt x="6144" y="4704"/>
                  <a:pt x="6096" y="4775"/>
                </a:cubicBezTo>
                <a:cubicBezTo>
                  <a:pt x="6001" y="4751"/>
                  <a:pt x="5906" y="4740"/>
                  <a:pt x="5811" y="4740"/>
                </a:cubicBezTo>
                <a:cubicBezTo>
                  <a:pt x="5703" y="4740"/>
                  <a:pt x="5620" y="4751"/>
                  <a:pt x="5525" y="4775"/>
                </a:cubicBezTo>
                <a:cubicBezTo>
                  <a:pt x="5465" y="4716"/>
                  <a:pt x="5453" y="4632"/>
                  <a:pt x="5453" y="4537"/>
                </a:cubicBezTo>
                <a:cubicBezTo>
                  <a:pt x="5430" y="4347"/>
                  <a:pt x="5608" y="4168"/>
                  <a:pt x="5799" y="4168"/>
                </a:cubicBezTo>
                <a:close/>
                <a:moveTo>
                  <a:pt x="5822" y="5085"/>
                </a:moveTo>
                <a:cubicBezTo>
                  <a:pt x="6227" y="5085"/>
                  <a:pt x="6549" y="5418"/>
                  <a:pt x="6549" y="5823"/>
                </a:cubicBezTo>
                <a:cubicBezTo>
                  <a:pt x="6549" y="5942"/>
                  <a:pt x="6525" y="6037"/>
                  <a:pt x="6477" y="6144"/>
                </a:cubicBezTo>
                <a:cubicBezTo>
                  <a:pt x="6430" y="6168"/>
                  <a:pt x="6406" y="6192"/>
                  <a:pt x="6394" y="6240"/>
                </a:cubicBezTo>
                <a:cubicBezTo>
                  <a:pt x="6358" y="6323"/>
                  <a:pt x="6406" y="6418"/>
                  <a:pt x="6489" y="6466"/>
                </a:cubicBezTo>
                <a:cubicBezTo>
                  <a:pt x="6977" y="6645"/>
                  <a:pt x="7251" y="7026"/>
                  <a:pt x="7251" y="7549"/>
                </a:cubicBezTo>
                <a:cubicBezTo>
                  <a:pt x="7251" y="8323"/>
                  <a:pt x="6620" y="9228"/>
                  <a:pt x="5811" y="9228"/>
                </a:cubicBezTo>
                <a:cubicBezTo>
                  <a:pt x="5001" y="9228"/>
                  <a:pt x="4370" y="8323"/>
                  <a:pt x="4370" y="7549"/>
                </a:cubicBezTo>
                <a:cubicBezTo>
                  <a:pt x="4370" y="7168"/>
                  <a:pt x="4513" y="6859"/>
                  <a:pt x="4787" y="6656"/>
                </a:cubicBezTo>
                <a:cubicBezTo>
                  <a:pt x="5037" y="6442"/>
                  <a:pt x="5406" y="6323"/>
                  <a:pt x="5822" y="6323"/>
                </a:cubicBezTo>
                <a:cubicBezTo>
                  <a:pt x="5918" y="6323"/>
                  <a:pt x="5989" y="6252"/>
                  <a:pt x="5989" y="6156"/>
                </a:cubicBezTo>
                <a:cubicBezTo>
                  <a:pt x="5989" y="6073"/>
                  <a:pt x="5918" y="6002"/>
                  <a:pt x="5822" y="6002"/>
                </a:cubicBezTo>
                <a:cubicBezTo>
                  <a:pt x="5584" y="6002"/>
                  <a:pt x="5358" y="6025"/>
                  <a:pt x="5156" y="6097"/>
                </a:cubicBezTo>
                <a:cubicBezTo>
                  <a:pt x="5108" y="6013"/>
                  <a:pt x="5096" y="5906"/>
                  <a:pt x="5096" y="5823"/>
                </a:cubicBezTo>
                <a:cubicBezTo>
                  <a:pt x="5096" y="5418"/>
                  <a:pt x="5418" y="5085"/>
                  <a:pt x="5822" y="5085"/>
                </a:cubicBezTo>
                <a:close/>
                <a:moveTo>
                  <a:pt x="3798" y="1"/>
                </a:moveTo>
                <a:cubicBezTo>
                  <a:pt x="3715" y="1"/>
                  <a:pt x="3620" y="72"/>
                  <a:pt x="3620" y="168"/>
                </a:cubicBezTo>
                <a:lnTo>
                  <a:pt x="3620" y="2930"/>
                </a:lnTo>
                <a:cubicBezTo>
                  <a:pt x="3620" y="3037"/>
                  <a:pt x="3655" y="3120"/>
                  <a:pt x="3715" y="3216"/>
                </a:cubicBezTo>
                <a:lnTo>
                  <a:pt x="4918" y="5109"/>
                </a:lnTo>
                <a:cubicBezTo>
                  <a:pt x="4906" y="5121"/>
                  <a:pt x="4894" y="5132"/>
                  <a:pt x="4870" y="5168"/>
                </a:cubicBezTo>
                <a:lnTo>
                  <a:pt x="2536" y="3335"/>
                </a:lnTo>
                <a:cubicBezTo>
                  <a:pt x="2512" y="3323"/>
                  <a:pt x="2489" y="3287"/>
                  <a:pt x="2477" y="3263"/>
                </a:cubicBezTo>
                <a:lnTo>
                  <a:pt x="1620" y="1013"/>
                </a:lnTo>
                <a:cubicBezTo>
                  <a:pt x="1593" y="942"/>
                  <a:pt x="1527" y="904"/>
                  <a:pt x="1460" y="904"/>
                </a:cubicBezTo>
                <a:cubicBezTo>
                  <a:pt x="1437" y="904"/>
                  <a:pt x="1415" y="908"/>
                  <a:pt x="1393" y="918"/>
                </a:cubicBezTo>
                <a:cubicBezTo>
                  <a:pt x="1298" y="965"/>
                  <a:pt x="1262" y="1060"/>
                  <a:pt x="1298" y="1144"/>
                </a:cubicBezTo>
                <a:lnTo>
                  <a:pt x="2167" y="3394"/>
                </a:lnTo>
                <a:cubicBezTo>
                  <a:pt x="2191" y="3489"/>
                  <a:pt x="2251" y="3561"/>
                  <a:pt x="2334" y="3620"/>
                </a:cubicBezTo>
                <a:lnTo>
                  <a:pt x="4739" y="5513"/>
                </a:lnTo>
                <a:cubicBezTo>
                  <a:pt x="4739" y="5525"/>
                  <a:pt x="4727" y="5537"/>
                  <a:pt x="4727" y="5549"/>
                </a:cubicBezTo>
                <a:lnTo>
                  <a:pt x="3429" y="5275"/>
                </a:lnTo>
                <a:cubicBezTo>
                  <a:pt x="3384" y="5263"/>
                  <a:pt x="3339" y="5256"/>
                  <a:pt x="3294" y="5256"/>
                </a:cubicBezTo>
                <a:cubicBezTo>
                  <a:pt x="3209" y="5256"/>
                  <a:pt x="3126" y="5280"/>
                  <a:pt x="3048" y="5335"/>
                </a:cubicBezTo>
                <a:lnTo>
                  <a:pt x="1108" y="6466"/>
                </a:lnTo>
                <a:cubicBezTo>
                  <a:pt x="1000" y="6525"/>
                  <a:pt x="929" y="6609"/>
                  <a:pt x="881" y="6716"/>
                </a:cubicBezTo>
                <a:lnTo>
                  <a:pt x="36" y="8764"/>
                </a:lnTo>
                <a:cubicBezTo>
                  <a:pt x="0" y="8859"/>
                  <a:pt x="36" y="8942"/>
                  <a:pt x="131" y="8990"/>
                </a:cubicBezTo>
                <a:cubicBezTo>
                  <a:pt x="143" y="9002"/>
                  <a:pt x="167" y="9002"/>
                  <a:pt x="191" y="9002"/>
                </a:cubicBezTo>
                <a:cubicBezTo>
                  <a:pt x="250" y="9002"/>
                  <a:pt x="322" y="8966"/>
                  <a:pt x="334" y="8907"/>
                </a:cubicBezTo>
                <a:lnTo>
                  <a:pt x="1179" y="6847"/>
                </a:lnTo>
                <a:cubicBezTo>
                  <a:pt x="1203" y="6799"/>
                  <a:pt x="1227" y="6775"/>
                  <a:pt x="1262" y="6764"/>
                </a:cubicBezTo>
                <a:lnTo>
                  <a:pt x="3191" y="5632"/>
                </a:lnTo>
                <a:cubicBezTo>
                  <a:pt x="3221" y="5610"/>
                  <a:pt x="3252" y="5602"/>
                  <a:pt x="3279" y="5602"/>
                </a:cubicBezTo>
                <a:cubicBezTo>
                  <a:pt x="3294" y="5602"/>
                  <a:pt x="3309" y="5604"/>
                  <a:pt x="3322" y="5609"/>
                </a:cubicBezTo>
                <a:lnTo>
                  <a:pt x="4679" y="5906"/>
                </a:lnTo>
                <a:cubicBezTo>
                  <a:pt x="4679" y="5942"/>
                  <a:pt x="4691" y="5966"/>
                  <a:pt x="4691" y="6002"/>
                </a:cubicBezTo>
                <a:lnTo>
                  <a:pt x="3882" y="6264"/>
                </a:lnTo>
                <a:cubicBezTo>
                  <a:pt x="3727" y="6311"/>
                  <a:pt x="3596" y="6430"/>
                  <a:pt x="3548" y="6597"/>
                </a:cubicBezTo>
                <a:lnTo>
                  <a:pt x="2727" y="8871"/>
                </a:lnTo>
                <a:cubicBezTo>
                  <a:pt x="2703" y="8942"/>
                  <a:pt x="2703" y="9014"/>
                  <a:pt x="2703" y="9097"/>
                </a:cubicBezTo>
                <a:lnTo>
                  <a:pt x="2882" y="11359"/>
                </a:lnTo>
                <a:cubicBezTo>
                  <a:pt x="2882" y="11443"/>
                  <a:pt x="2953" y="11502"/>
                  <a:pt x="3048" y="11502"/>
                </a:cubicBezTo>
                <a:lnTo>
                  <a:pt x="3060" y="11502"/>
                </a:lnTo>
                <a:cubicBezTo>
                  <a:pt x="3144" y="11502"/>
                  <a:pt x="3227" y="11419"/>
                  <a:pt x="3203" y="11324"/>
                </a:cubicBezTo>
                <a:lnTo>
                  <a:pt x="3024" y="9061"/>
                </a:lnTo>
                <a:cubicBezTo>
                  <a:pt x="3024" y="9038"/>
                  <a:pt x="3024" y="9002"/>
                  <a:pt x="3048" y="8990"/>
                </a:cubicBezTo>
                <a:lnTo>
                  <a:pt x="3858" y="6716"/>
                </a:lnTo>
                <a:cubicBezTo>
                  <a:pt x="3882" y="6656"/>
                  <a:pt x="3917" y="6609"/>
                  <a:pt x="3977" y="6597"/>
                </a:cubicBezTo>
                <a:lnTo>
                  <a:pt x="4370" y="6466"/>
                </a:lnTo>
                <a:lnTo>
                  <a:pt x="4370" y="6466"/>
                </a:lnTo>
                <a:cubicBezTo>
                  <a:pt x="4096" y="6728"/>
                  <a:pt x="3953" y="7097"/>
                  <a:pt x="3953" y="7514"/>
                </a:cubicBezTo>
                <a:cubicBezTo>
                  <a:pt x="3953" y="7990"/>
                  <a:pt x="4144" y="8502"/>
                  <a:pt x="4453" y="8883"/>
                </a:cubicBezTo>
                <a:cubicBezTo>
                  <a:pt x="4810" y="9300"/>
                  <a:pt x="5263" y="9538"/>
                  <a:pt x="5739" y="9538"/>
                </a:cubicBezTo>
                <a:cubicBezTo>
                  <a:pt x="6215" y="9538"/>
                  <a:pt x="6656" y="9300"/>
                  <a:pt x="7013" y="8883"/>
                </a:cubicBezTo>
                <a:cubicBezTo>
                  <a:pt x="7346" y="8502"/>
                  <a:pt x="7525" y="7990"/>
                  <a:pt x="7525" y="7514"/>
                </a:cubicBezTo>
                <a:cubicBezTo>
                  <a:pt x="7525" y="7097"/>
                  <a:pt x="7370" y="6728"/>
                  <a:pt x="7108" y="6466"/>
                </a:cubicBezTo>
                <a:lnTo>
                  <a:pt x="7108" y="6466"/>
                </a:lnTo>
                <a:lnTo>
                  <a:pt x="7489" y="6597"/>
                </a:lnTo>
                <a:cubicBezTo>
                  <a:pt x="7549" y="6609"/>
                  <a:pt x="7596" y="6656"/>
                  <a:pt x="7608" y="6716"/>
                </a:cubicBezTo>
                <a:lnTo>
                  <a:pt x="8430" y="8990"/>
                </a:lnTo>
                <a:cubicBezTo>
                  <a:pt x="8442" y="9014"/>
                  <a:pt x="8442" y="9038"/>
                  <a:pt x="8442" y="9061"/>
                </a:cubicBezTo>
                <a:lnTo>
                  <a:pt x="8263" y="11324"/>
                </a:lnTo>
                <a:cubicBezTo>
                  <a:pt x="8263" y="11419"/>
                  <a:pt x="8323" y="11502"/>
                  <a:pt x="8418" y="11502"/>
                </a:cubicBezTo>
                <a:lnTo>
                  <a:pt x="8430" y="11502"/>
                </a:lnTo>
                <a:cubicBezTo>
                  <a:pt x="8513" y="11502"/>
                  <a:pt x="8597" y="11431"/>
                  <a:pt x="8597" y="11359"/>
                </a:cubicBezTo>
                <a:lnTo>
                  <a:pt x="8775" y="9097"/>
                </a:lnTo>
                <a:cubicBezTo>
                  <a:pt x="8775" y="9014"/>
                  <a:pt x="8775" y="8942"/>
                  <a:pt x="8739" y="8871"/>
                </a:cubicBezTo>
                <a:lnTo>
                  <a:pt x="7918" y="6597"/>
                </a:lnTo>
                <a:cubicBezTo>
                  <a:pt x="7858" y="6442"/>
                  <a:pt x="7739" y="6323"/>
                  <a:pt x="7596" y="6264"/>
                </a:cubicBezTo>
                <a:lnTo>
                  <a:pt x="6775" y="6002"/>
                </a:lnTo>
                <a:cubicBezTo>
                  <a:pt x="6775" y="5966"/>
                  <a:pt x="6787" y="5942"/>
                  <a:pt x="6787" y="5906"/>
                </a:cubicBezTo>
                <a:lnTo>
                  <a:pt x="8144" y="5609"/>
                </a:lnTo>
                <a:cubicBezTo>
                  <a:pt x="8157" y="5605"/>
                  <a:pt x="8170" y="5604"/>
                  <a:pt x="8182" y="5604"/>
                </a:cubicBezTo>
                <a:cubicBezTo>
                  <a:pt x="8216" y="5604"/>
                  <a:pt x="8249" y="5615"/>
                  <a:pt x="8275" y="5632"/>
                </a:cubicBezTo>
                <a:lnTo>
                  <a:pt x="10216" y="6764"/>
                </a:lnTo>
                <a:cubicBezTo>
                  <a:pt x="10240" y="6775"/>
                  <a:pt x="10275" y="6823"/>
                  <a:pt x="10287" y="6847"/>
                </a:cubicBezTo>
                <a:lnTo>
                  <a:pt x="11133" y="8907"/>
                </a:lnTo>
                <a:cubicBezTo>
                  <a:pt x="11168" y="8954"/>
                  <a:pt x="11228" y="9002"/>
                  <a:pt x="11287" y="9002"/>
                </a:cubicBezTo>
                <a:cubicBezTo>
                  <a:pt x="11299" y="9002"/>
                  <a:pt x="11335" y="9002"/>
                  <a:pt x="11347" y="8990"/>
                </a:cubicBezTo>
                <a:cubicBezTo>
                  <a:pt x="11526" y="8978"/>
                  <a:pt x="11573" y="8883"/>
                  <a:pt x="11526" y="8800"/>
                </a:cubicBezTo>
                <a:lnTo>
                  <a:pt x="10680" y="6740"/>
                </a:lnTo>
                <a:cubicBezTo>
                  <a:pt x="10633" y="6645"/>
                  <a:pt x="10561" y="6549"/>
                  <a:pt x="10454" y="6490"/>
                </a:cubicBezTo>
                <a:lnTo>
                  <a:pt x="8525" y="5359"/>
                </a:lnTo>
                <a:cubicBezTo>
                  <a:pt x="8442" y="5309"/>
                  <a:pt x="8348" y="5288"/>
                  <a:pt x="8253" y="5288"/>
                </a:cubicBezTo>
                <a:cubicBezTo>
                  <a:pt x="8213" y="5288"/>
                  <a:pt x="8172" y="5292"/>
                  <a:pt x="8132" y="5299"/>
                </a:cubicBezTo>
                <a:lnTo>
                  <a:pt x="6834" y="5585"/>
                </a:lnTo>
                <a:cubicBezTo>
                  <a:pt x="6834" y="5573"/>
                  <a:pt x="6834" y="5549"/>
                  <a:pt x="6823" y="5537"/>
                </a:cubicBezTo>
                <a:lnTo>
                  <a:pt x="9240" y="3644"/>
                </a:lnTo>
                <a:cubicBezTo>
                  <a:pt x="9311" y="3585"/>
                  <a:pt x="9370" y="3513"/>
                  <a:pt x="9394" y="3430"/>
                </a:cubicBezTo>
                <a:lnTo>
                  <a:pt x="10263" y="1180"/>
                </a:lnTo>
                <a:cubicBezTo>
                  <a:pt x="10287" y="1084"/>
                  <a:pt x="10252" y="1001"/>
                  <a:pt x="10168" y="953"/>
                </a:cubicBezTo>
                <a:cubicBezTo>
                  <a:pt x="10149" y="945"/>
                  <a:pt x="10129" y="941"/>
                  <a:pt x="10110" y="941"/>
                </a:cubicBezTo>
                <a:cubicBezTo>
                  <a:pt x="10044" y="941"/>
                  <a:pt x="9981" y="984"/>
                  <a:pt x="9954" y="1049"/>
                </a:cubicBezTo>
                <a:lnTo>
                  <a:pt x="9085" y="3287"/>
                </a:lnTo>
                <a:cubicBezTo>
                  <a:pt x="9073" y="3323"/>
                  <a:pt x="9061" y="3346"/>
                  <a:pt x="9025" y="3370"/>
                </a:cubicBezTo>
                <a:lnTo>
                  <a:pt x="6692" y="5192"/>
                </a:lnTo>
                <a:cubicBezTo>
                  <a:pt x="6680" y="5180"/>
                  <a:pt x="6656" y="5156"/>
                  <a:pt x="6644" y="5132"/>
                </a:cubicBezTo>
                <a:lnTo>
                  <a:pt x="7846" y="3251"/>
                </a:lnTo>
                <a:cubicBezTo>
                  <a:pt x="7906" y="3156"/>
                  <a:pt x="7942" y="3061"/>
                  <a:pt x="7942" y="2965"/>
                </a:cubicBezTo>
                <a:lnTo>
                  <a:pt x="7942" y="191"/>
                </a:lnTo>
                <a:cubicBezTo>
                  <a:pt x="7942" y="108"/>
                  <a:pt x="7858" y="13"/>
                  <a:pt x="7775" y="13"/>
                </a:cubicBezTo>
                <a:cubicBezTo>
                  <a:pt x="7692" y="13"/>
                  <a:pt x="7596" y="84"/>
                  <a:pt x="7596" y="179"/>
                </a:cubicBezTo>
                <a:lnTo>
                  <a:pt x="7596" y="2954"/>
                </a:lnTo>
                <a:cubicBezTo>
                  <a:pt x="7596" y="2977"/>
                  <a:pt x="7585" y="3025"/>
                  <a:pt x="7561" y="3049"/>
                </a:cubicBezTo>
                <a:lnTo>
                  <a:pt x="6406" y="4882"/>
                </a:lnTo>
                <a:lnTo>
                  <a:pt x="6394" y="4870"/>
                </a:lnTo>
                <a:cubicBezTo>
                  <a:pt x="6465" y="4751"/>
                  <a:pt x="6501" y="4632"/>
                  <a:pt x="6501" y="4489"/>
                </a:cubicBezTo>
                <a:lnTo>
                  <a:pt x="6501" y="3597"/>
                </a:lnTo>
                <a:cubicBezTo>
                  <a:pt x="6501" y="3466"/>
                  <a:pt x="6453" y="3346"/>
                  <a:pt x="6406" y="3275"/>
                </a:cubicBezTo>
                <a:cubicBezTo>
                  <a:pt x="6377" y="3223"/>
                  <a:pt x="6322" y="3196"/>
                  <a:pt x="6267" y="3196"/>
                </a:cubicBezTo>
                <a:cubicBezTo>
                  <a:pt x="6209" y="3196"/>
                  <a:pt x="6151" y="3226"/>
                  <a:pt x="6120" y="3287"/>
                </a:cubicBezTo>
                <a:cubicBezTo>
                  <a:pt x="6096" y="3335"/>
                  <a:pt x="6096" y="3406"/>
                  <a:pt x="6120" y="3454"/>
                </a:cubicBezTo>
                <a:cubicBezTo>
                  <a:pt x="6144" y="3489"/>
                  <a:pt x="6156" y="3525"/>
                  <a:pt x="6156" y="3597"/>
                </a:cubicBezTo>
                <a:lnTo>
                  <a:pt x="6156" y="3894"/>
                </a:lnTo>
                <a:cubicBezTo>
                  <a:pt x="6049" y="3847"/>
                  <a:pt x="5918" y="3799"/>
                  <a:pt x="5787" y="3799"/>
                </a:cubicBezTo>
                <a:cubicBezTo>
                  <a:pt x="5644" y="3799"/>
                  <a:pt x="5513" y="3835"/>
                  <a:pt x="5406" y="3894"/>
                </a:cubicBezTo>
                <a:lnTo>
                  <a:pt x="5406" y="3597"/>
                </a:lnTo>
                <a:cubicBezTo>
                  <a:pt x="5406" y="3525"/>
                  <a:pt x="5430" y="3489"/>
                  <a:pt x="5441" y="3454"/>
                </a:cubicBezTo>
                <a:cubicBezTo>
                  <a:pt x="5465" y="3406"/>
                  <a:pt x="5465" y="3346"/>
                  <a:pt x="5441" y="3287"/>
                </a:cubicBezTo>
                <a:cubicBezTo>
                  <a:pt x="5411" y="3226"/>
                  <a:pt x="5352" y="3196"/>
                  <a:pt x="5294" y="3196"/>
                </a:cubicBezTo>
                <a:cubicBezTo>
                  <a:pt x="5239" y="3196"/>
                  <a:pt x="5185" y="3223"/>
                  <a:pt x="5156" y="3275"/>
                </a:cubicBezTo>
                <a:cubicBezTo>
                  <a:pt x="5108" y="3358"/>
                  <a:pt x="5072" y="3466"/>
                  <a:pt x="5072" y="3597"/>
                </a:cubicBezTo>
                <a:lnTo>
                  <a:pt x="5072" y="4489"/>
                </a:lnTo>
                <a:cubicBezTo>
                  <a:pt x="5072" y="4632"/>
                  <a:pt x="5108" y="4763"/>
                  <a:pt x="5168" y="4870"/>
                </a:cubicBezTo>
                <a:lnTo>
                  <a:pt x="5156" y="4882"/>
                </a:lnTo>
                <a:lnTo>
                  <a:pt x="4001" y="3049"/>
                </a:lnTo>
                <a:cubicBezTo>
                  <a:pt x="3977" y="3025"/>
                  <a:pt x="3965" y="2989"/>
                  <a:pt x="3965" y="2954"/>
                </a:cubicBezTo>
                <a:lnTo>
                  <a:pt x="3965" y="179"/>
                </a:lnTo>
                <a:cubicBezTo>
                  <a:pt x="3965" y="84"/>
                  <a:pt x="3894" y="1"/>
                  <a:pt x="3798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34" name="Google Shape;14034;p72"/>
          <p:cNvSpPr/>
          <p:nvPr/>
        </p:nvSpPr>
        <p:spPr>
          <a:xfrm>
            <a:off x="8046381" y="2886290"/>
            <a:ext cx="253408" cy="366240"/>
          </a:xfrm>
          <a:custGeom>
            <a:avLst/>
            <a:gdLst/>
            <a:ahLst/>
            <a:cxnLst/>
            <a:rect l="l" t="t" r="r" b="b"/>
            <a:pathLst>
              <a:path w="7919" h="11445" extrusionOk="0">
                <a:moveTo>
                  <a:pt x="3644" y="443"/>
                </a:moveTo>
                <a:lnTo>
                  <a:pt x="3644" y="443"/>
                </a:lnTo>
                <a:cubicBezTo>
                  <a:pt x="4001" y="586"/>
                  <a:pt x="4513" y="860"/>
                  <a:pt x="4787" y="1443"/>
                </a:cubicBezTo>
                <a:cubicBezTo>
                  <a:pt x="4823" y="1514"/>
                  <a:pt x="4846" y="1598"/>
                  <a:pt x="4870" y="1669"/>
                </a:cubicBezTo>
                <a:cubicBezTo>
                  <a:pt x="4727" y="1788"/>
                  <a:pt x="4608" y="1919"/>
                  <a:pt x="4513" y="2074"/>
                </a:cubicBezTo>
                <a:cubicBezTo>
                  <a:pt x="4346" y="2324"/>
                  <a:pt x="4227" y="2634"/>
                  <a:pt x="4168" y="2943"/>
                </a:cubicBezTo>
                <a:cubicBezTo>
                  <a:pt x="3180" y="1824"/>
                  <a:pt x="2025" y="1122"/>
                  <a:pt x="1417" y="812"/>
                </a:cubicBezTo>
                <a:cubicBezTo>
                  <a:pt x="1594" y="775"/>
                  <a:pt x="1818" y="743"/>
                  <a:pt x="2064" y="743"/>
                </a:cubicBezTo>
                <a:cubicBezTo>
                  <a:pt x="2446" y="743"/>
                  <a:pt x="2879" y="820"/>
                  <a:pt x="3263" y="1074"/>
                </a:cubicBezTo>
                <a:cubicBezTo>
                  <a:pt x="3525" y="1253"/>
                  <a:pt x="3799" y="1514"/>
                  <a:pt x="3953" y="1788"/>
                </a:cubicBezTo>
                <a:cubicBezTo>
                  <a:pt x="3986" y="1837"/>
                  <a:pt x="4047" y="1870"/>
                  <a:pt x="4109" y="1870"/>
                </a:cubicBezTo>
                <a:cubicBezTo>
                  <a:pt x="4137" y="1870"/>
                  <a:pt x="4165" y="1863"/>
                  <a:pt x="4192" y="1848"/>
                </a:cubicBezTo>
                <a:cubicBezTo>
                  <a:pt x="4275" y="1800"/>
                  <a:pt x="4299" y="1693"/>
                  <a:pt x="4251" y="1610"/>
                </a:cubicBezTo>
                <a:cubicBezTo>
                  <a:pt x="4192" y="1514"/>
                  <a:pt x="4120" y="1419"/>
                  <a:pt x="4049" y="1324"/>
                </a:cubicBezTo>
                <a:cubicBezTo>
                  <a:pt x="3918" y="955"/>
                  <a:pt x="3763" y="657"/>
                  <a:pt x="3644" y="443"/>
                </a:cubicBezTo>
                <a:close/>
                <a:moveTo>
                  <a:pt x="6120" y="1562"/>
                </a:moveTo>
                <a:cubicBezTo>
                  <a:pt x="6597" y="1562"/>
                  <a:pt x="7013" y="1741"/>
                  <a:pt x="7287" y="1895"/>
                </a:cubicBezTo>
                <a:cubicBezTo>
                  <a:pt x="6716" y="2015"/>
                  <a:pt x="5620" y="2336"/>
                  <a:pt x="4489" y="3038"/>
                </a:cubicBezTo>
                <a:cubicBezTo>
                  <a:pt x="4608" y="2241"/>
                  <a:pt x="5144" y="1753"/>
                  <a:pt x="5656" y="1622"/>
                </a:cubicBezTo>
                <a:cubicBezTo>
                  <a:pt x="5799" y="1586"/>
                  <a:pt x="5966" y="1562"/>
                  <a:pt x="6120" y="1562"/>
                </a:cubicBezTo>
                <a:close/>
                <a:moveTo>
                  <a:pt x="2565" y="2490"/>
                </a:moveTo>
                <a:cubicBezTo>
                  <a:pt x="2926" y="2490"/>
                  <a:pt x="3255" y="2578"/>
                  <a:pt x="3513" y="2753"/>
                </a:cubicBezTo>
                <a:cubicBezTo>
                  <a:pt x="3513" y="2753"/>
                  <a:pt x="3525" y="2753"/>
                  <a:pt x="3525" y="2777"/>
                </a:cubicBezTo>
                <a:cubicBezTo>
                  <a:pt x="3656" y="2907"/>
                  <a:pt x="3799" y="3050"/>
                  <a:pt x="3930" y="3205"/>
                </a:cubicBezTo>
                <a:cubicBezTo>
                  <a:pt x="3683" y="3183"/>
                  <a:pt x="3444" y="3173"/>
                  <a:pt x="3214" y="3173"/>
                </a:cubicBezTo>
                <a:cubicBezTo>
                  <a:pt x="2468" y="3173"/>
                  <a:pt x="1822" y="3277"/>
                  <a:pt x="1358" y="3396"/>
                </a:cubicBezTo>
                <a:cubicBezTo>
                  <a:pt x="1036" y="3467"/>
                  <a:pt x="774" y="3539"/>
                  <a:pt x="560" y="3622"/>
                </a:cubicBezTo>
                <a:cubicBezTo>
                  <a:pt x="834" y="3229"/>
                  <a:pt x="1334" y="2681"/>
                  <a:pt x="2084" y="2538"/>
                </a:cubicBezTo>
                <a:cubicBezTo>
                  <a:pt x="2248" y="2506"/>
                  <a:pt x="2410" y="2490"/>
                  <a:pt x="2565" y="2490"/>
                </a:cubicBezTo>
                <a:close/>
                <a:moveTo>
                  <a:pt x="3418" y="3515"/>
                </a:moveTo>
                <a:cubicBezTo>
                  <a:pt x="3691" y="3515"/>
                  <a:pt x="3989" y="3539"/>
                  <a:pt x="4275" y="3574"/>
                </a:cubicBezTo>
                <a:cubicBezTo>
                  <a:pt x="4477" y="3646"/>
                  <a:pt x="4668" y="3741"/>
                  <a:pt x="4846" y="3836"/>
                </a:cubicBezTo>
                <a:cubicBezTo>
                  <a:pt x="4704" y="4027"/>
                  <a:pt x="4465" y="4134"/>
                  <a:pt x="4227" y="4134"/>
                </a:cubicBezTo>
                <a:cubicBezTo>
                  <a:pt x="3834" y="4134"/>
                  <a:pt x="3513" y="3872"/>
                  <a:pt x="3418" y="3515"/>
                </a:cubicBezTo>
                <a:close/>
                <a:moveTo>
                  <a:pt x="5379" y="3205"/>
                </a:moveTo>
                <a:cubicBezTo>
                  <a:pt x="5749" y="3205"/>
                  <a:pt x="6090" y="3348"/>
                  <a:pt x="6394" y="3634"/>
                </a:cubicBezTo>
                <a:cubicBezTo>
                  <a:pt x="6859" y="4062"/>
                  <a:pt x="6966" y="4729"/>
                  <a:pt x="6978" y="5193"/>
                </a:cubicBezTo>
                <a:cubicBezTo>
                  <a:pt x="6597" y="4705"/>
                  <a:pt x="5835" y="3896"/>
                  <a:pt x="4692" y="3384"/>
                </a:cubicBezTo>
                <a:cubicBezTo>
                  <a:pt x="4787" y="3336"/>
                  <a:pt x="4906" y="3277"/>
                  <a:pt x="5049" y="3241"/>
                </a:cubicBezTo>
                <a:cubicBezTo>
                  <a:pt x="5161" y="3217"/>
                  <a:pt x="5271" y="3205"/>
                  <a:pt x="5379" y="3205"/>
                </a:cubicBezTo>
                <a:close/>
                <a:moveTo>
                  <a:pt x="3751" y="4360"/>
                </a:moveTo>
                <a:cubicBezTo>
                  <a:pt x="3834" y="4408"/>
                  <a:pt x="3942" y="4431"/>
                  <a:pt x="4049" y="4455"/>
                </a:cubicBezTo>
                <a:cubicBezTo>
                  <a:pt x="3691" y="5586"/>
                  <a:pt x="3537" y="7063"/>
                  <a:pt x="3584" y="8849"/>
                </a:cubicBezTo>
                <a:cubicBezTo>
                  <a:pt x="3620" y="9896"/>
                  <a:pt x="3703" y="10777"/>
                  <a:pt x="3763" y="11147"/>
                </a:cubicBezTo>
                <a:lnTo>
                  <a:pt x="3037" y="11147"/>
                </a:lnTo>
                <a:cubicBezTo>
                  <a:pt x="2989" y="10349"/>
                  <a:pt x="2858" y="6658"/>
                  <a:pt x="3751" y="4360"/>
                </a:cubicBezTo>
                <a:close/>
                <a:moveTo>
                  <a:pt x="3294" y="0"/>
                </a:moveTo>
                <a:cubicBezTo>
                  <a:pt x="3233" y="0"/>
                  <a:pt x="3176" y="32"/>
                  <a:pt x="3156" y="74"/>
                </a:cubicBezTo>
                <a:cubicBezTo>
                  <a:pt x="3120" y="133"/>
                  <a:pt x="3120" y="205"/>
                  <a:pt x="3156" y="252"/>
                </a:cubicBezTo>
                <a:cubicBezTo>
                  <a:pt x="3156" y="252"/>
                  <a:pt x="3287" y="443"/>
                  <a:pt x="3453" y="764"/>
                </a:cubicBezTo>
                <a:cubicBezTo>
                  <a:pt x="3001" y="466"/>
                  <a:pt x="2506" y="376"/>
                  <a:pt x="2072" y="376"/>
                </a:cubicBezTo>
                <a:cubicBezTo>
                  <a:pt x="1433" y="376"/>
                  <a:pt x="929" y="572"/>
                  <a:pt x="894" y="586"/>
                </a:cubicBezTo>
                <a:cubicBezTo>
                  <a:pt x="834" y="610"/>
                  <a:pt x="786" y="669"/>
                  <a:pt x="786" y="729"/>
                </a:cubicBezTo>
                <a:cubicBezTo>
                  <a:pt x="786" y="800"/>
                  <a:pt x="834" y="860"/>
                  <a:pt x="894" y="895"/>
                </a:cubicBezTo>
                <a:cubicBezTo>
                  <a:pt x="905" y="895"/>
                  <a:pt x="1858" y="1312"/>
                  <a:pt x="2882" y="2145"/>
                </a:cubicBezTo>
                <a:cubicBezTo>
                  <a:pt x="2768" y="2130"/>
                  <a:pt x="2646" y="2121"/>
                  <a:pt x="2521" y="2121"/>
                </a:cubicBezTo>
                <a:cubicBezTo>
                  <a:pt x="2360" y="2121"/>
                  <a:pt x="2192" y="2136"/>
                  <a:pt x="2025" y="2169"/>
                </a:cubicBezTo>
                <a:cubicBezTo>
                  <a:pt x="679" y="2443"/>
                  <a:pt x="60" y="3800"/>
                  <a:pt x="24" y="3860"/>
                </a:cubicBezTo>
                <a:cubicBezTo>
                  <a:pt x="1" y="3920"/>
                  <a:pt x="12" y="3991"/>
                  <a:pt x="60" y="4050"/>
                </a:cubicBezTo>
                <a:cubicBezTo>
                  <a:pt x="84" y="4074"/>
                  <a:pt x="132" y="4098"/>
                  <a:pt x="179" y="4098"/>
                </a:cubicBezTo>
                <a:cubicBezTo>
                  <a:pt x="203" y="4098"/>
                  <a:pt x="227" y="4098"/>
                  <a:pt x="251" y="4074"/>
                </a:cubicBezTo>
                <a:cubicBezTo>
                  <a:pt x="262" y="4074"/>
                  <a:pt x="1453" y="3527"/>
                  <a:pt x="3084" y="3479"/>
                </a:cubicBezTo>
                <a:cubicBezTo>
                  <a:pt x="3120" y="3753"/>
                  <a:pt x="3263" y="3991"/>
                  <a:pt x="3453" y="4158"/>
                </a:cubicBezTo>
                <a:cubicBezTo>
                  <a:pt x="3001" y="5253"/>
                  <a:pt x="2751" y="6777"/>
                  <a:pt x="2679" y="8682"/>
                </a:cubicBezTo>
                <a:cubicBezTo>
                  <a:pt x="2632" y="9789"/>
                  <a:pt x="2679" y="10742"/>
                  <a:pt x="2691" y="11123"/>
                </a:cubicBezTo>
                <a:lnTo>
                  <a:pt x="2513" y="11123"/>
                </a:lnTo>
                <a:cubicBezTo>
                  <a:pt x="2429" y="11123"/>
                  <a:pt x="2346" y="11194"/>
                  <a:pt x="2346" y="11278"/>
                </a:cubicBezTo>
                <a:cubicBezTo>
                  <a:pt x="2346" y="11373"/>
                  <a:pt x="2429" y="11444"/>
                  <a:pt x="2513" y="11444"/>
                </a:cubicBezTo>
                <a:lnTo>
                  <a:pt x="4311" y="11444"/>
                </a:lnTo>
                <a:cubicBezTo>
                  <a:pt x="4406" y="11444"/>
                  <a:pt x="4477" y="11373"/>
                  <a:pt x="4477" y="11278"/>
                </a:cubicBezTo>
                <a:cubicBezTo>
                  <a:pt x="4477" y="11194"/>
                  <a:pt x="4406" y="11123"/>
                  <a:pt x="4311" y="11123"/>
                </a:cubicBezTo>
                <a:lnTo>
                  <a:pt x="4108" y="11123"/>
                </a:lnTo>
                <a:cubicBezTo>
                  <a:pt x="4013" y="10361"/>
                  <a:pt x="3608" y="6801"/>
                  <a:pt x="4406" y="4420"/>
                </a:cubicBezTo>
                <a:cubicBezTo>
                  <a:pt x="4704" y="4372"/>
                  <a:pt x="4977" y="4217"/>
                  <a:pt x="5156" y="3979"/>
                </a:cubicBezTo>
                <a:cubicBezTo>
                  <a:pt x="6347" y="4717"/>
                  <a:pt x="6978" y="5717"/>
                  <a:pt x="6990" y="5729"/>
                </a:cubicBezTo>
                <a:cubicBezTo>
                  <a:pt x="7025" y="5777"/>
                  <a:pt x="7085" y="5801"/>
                  <a:pt x="7144" y="5801"/>
                </a:cubicBezTo>
                <a:lnTo>
                  <a:pt x="7168" y="5801"/>
                </a:lnTo>
                <a:cubicBezTo>
                  <a:pt x="7240" y="5789"/>
                  <a:pt x="7287" y="5729"/>
                  <a:pt x="7299" y="5670"/>
                </a:cubicBezTo>
                <a:cubicBezTo>
                  <a:pt x="7299" y="5658"/>
                  <a:pt x="7359" y="5289"/>
                  <a:pt x="7299" y="4824"/>
                </a:cubicBezTo>
                <a:cubicBezTo>
                  <a:pt x="7228" y="4193"/>
                  <a:pt x="7001" y="3693"/>
                  <a:pt x="6632" y="3348"/>
                </a:cubicBezTo>
                <a:cubicBezTo>
                  <a:pt x="6251" y="2991"/>
                  <a:pt x="5847" y="2860"/>
                  <a:pt x="5501" y="2848"/>
                </a:cubicBezTo>
                <a:cubicBezTo>
                  <a:pt x="6739" y="2253"/>
                  <a:pt x="7752" y="2098"/>
                  <a:pt x="7763" y="2098"/>
                </a:cubicBezTo>
                <a:cubicBezTo>
                  <a:pt x="7823" y="2086"/>
                  <a:pt x="7882" y="2038"/>
                  <a:pt x="7906" y="1979"/>
                </a:cubicBezTo>
                <a:cubicBezTo>
                  <a:pt x="7918" y="1955"/>
                  <a:pt x="7882" y="1884"/>
                  <a:pt x="7847" y="1836"/>
                </a:cubicBezTo>
                <a:cubicBezTo>
                  <a:pt x="7807" y="1806"/>
                  <a:pt x="7083" y="1226"/>
                  <a:pt x="6150" y="1226"/>
                </a:cubicBezTo>
                <a:cubicBezTo>
                  <a:pt x="5968" y="1226"/>
                  <a:pt x="5779" y="1248"/>
                  <a:pt x="5585" y="1300"/>
                </a:cubicBezTo>
                <a:cubicBezTo>
                  <a:pt x="5430" y="1336"/>
                  <a:pt x="5299" y="1383"/>
                  <a:pt x="5168" y="1455"/>
                </a:cubicBezTo>
                <a:cubicBezTo>
                  <a:pt x="5144" y="1407"/>
                  <a:pt x="5132" y="1360"/>
                  <a:pt x="5108" y="1300"/>
                </a:cubicBezTo>
                <a:cubicBezTo>
                  <a:pt x="4584" y="181"/>
                  <a:pt x="3382" y="2"/>
                  <a:pt x="3322" y="2"/>
                </a:cubicBezTo>
                <a:cubicBezTo>
                  <a:pt x="3313" y="1"/>
                  <a:pt x="3304" y="0"/>
                  <a:pt x="329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035" name="Google Shape;14035;p72"/>
          <p:cNvGrpSpPr/>
          <p:nvPr/>
        </p:nvGrpSpPr>
        <p:grpSpPr>
          <a:xfrm>
            <a:off x="7531277" y="2886354"/>
            <a:ext cx="185184" cy="367296"/>
            <a:chOff x="7531277" y="2886354"/>
            <a:chExt cx="185184" cy="367296"/>
          </a:xfrm>
        </p:grpSpPr>
        <p:sp>
          <p:nvSpPr>
            <p:cNvPr id="14036" name="Google Shape;14036;p72"/>
            <p:cNvSpPr/>
            <p:nvPr/>
          </p:nvSpPr>
          <p:spPr>
            <a:xfrm>
              <a:off x="7531277" y="2886354"/>
              <a:ext cx="185184" cy="367296"/>
            </a:xfrm>
            <a:custGeom>
              <a:avLst/>
              <a:gdLst/>
              <a:ahLst/>
              <a:cxnLst/>
              <a:rect l="l" t="t" r="r" b="b"/>
              <a:pathLst>
                <a:path w="5787" h="11478" extrusionOk="0">
                  <a:moveTo>
                    <a:pt x="2894" y="667"/>
                  </a:moveTo>
                  <a:lnTo>
                    <a:pt x="4810" y="5775"/>
                  </a:lnTo>
                  <a:lnTo>
                    <a:pt x="3977" y="5775"/>
                  </a:lnTo>
                  <a:cubicBezTo>
                    <a:pt x="3894" y="5775"/>
                    <a:pt x="3822" y="5846"/>
                    <a:pt x="3822" y="5942"/>
                  </a:cubicBezTo>
                  <a:cubicBezTo>
                    <a:pt x="3822" y="6025"/>
                    <a:pt x="3894" y="6096"/>
                    <a:pt x="3977" y="6096"/>
                  </a:cubicBezTo>
                  <a:lnTo>
                    <a:pt x="4179" y="6096"/>
                  </a:lnTo>
                  <a:lnTo>
                    <a:pt x="5156" y="8287"/>
                  </a:lnTo>
                  <a:lnTo>
                    <a:pt x="4513" y="8287"/>
                  </a:lnTo>
                  <a:cubicBezTo>
                    <a:pt x="4429" y="8287"/>
                    <a:pt x="4358" y="8359"/>
                    <a:pt x="4358" y="8454"/>
                  </a:cubicBezTo>
                  <a:cubicBezTo>
                    <a:pt x="4358" y="8549"/>
                    <a:pt x="4429" y="8620"/>
                    <a:pt x="4513" y="8620"/>
                  </a:cubicBezTo>
                  <a:lnTo>
                    <a:pt x="4632" y="8620"/>
                  </a:lnTo>
                  <a:lnTo>
                    <a:pt x="5310" y="9716"/>
                  </a:lnTo>
                  <a:lnTo>
                    <a:pt x="500" y="9716"/>
                  </a:lnTo>
                  <a:lnTo>
                    <a:pt x="1167" y="8620"/>
                  </a:lnTo>
                  <a:lnTo>
                    <a:pt x="2894" y="8620"/>
                  </a:lnTo>
                  <a:cubicBezTo>
                    <a:pt x="2977" y="8620"/>
                    <a:pt x="3060" y="8549"/>
                    <a:pt x="3060" y="8454"/>
                  </a:cubicBezTo>
                  <a:cubicBezTo>
                    <a:pt x="3060" y="8359"/>
                    <a:pt x="2977" y="8287"/>
                    <a:pt x="2894" y="8287"/>
                  </a:cubicBezTo>
                  <a:lnTo>
                    <a:pt x="631" y="8287"/>
                  </a:lnTo>
                  <a:lnTo>
                    <a:pt x="1608" y="6096"/>
                  </a:lnTo>
                  <a:lnTo>
                    <a:pt x="2346" y="6096"/>
                  </a:lnTo>
                  <a:cubicBezTo>
                    <a:pt x="2429" y="6096"/>
                    <a:pt x="2501" y="6025"/>
                    <a:pt x="2501" y="5942"/>
                  </a:cubicBezTo>
                  <a:cubicBezTo>
                    <a:pt x="2501" y="5846"/>
                    <a:pt x="2429" y="5775"/>
                    <a:pt x="2346" y="5775"/>
                  </a:cubicBezTo>
                  <a:lnTo>
                    <a:pt x="977" y="5775"/>
                  </a:lnTo>
                  <a:lnTo>
                    <a:pt x="2894" y="667"/>
                  </a:lnTo>
                  <a:close/>
                  <a:moveTo>
                    <a:pt x="3263" y="10049"/>
                  </a:moveTo>
                  <a:lnTo>
                    <a:pt x="3263" y="11145"/>
                  </a:lnTo>
                  <a:lnTo>
                    <a:pt x="2524" y="11145"/>
                  </a:lnTo>
                  <a:lnTo>
                    <a:pt x="2524" y="10049"/>
                  </a:lnTo>
                  <a:close/>
                  <a:moveTo>
                    <a:pt x="2882" y="0"/>
                  </a:moveTo>
                  <a:cubicBezTo>
                    <a:pt x="2810" y="0"/>
                    <a:pt x="2751" y="48"/>
                    <a:pt x="2715" y="108"/>
                  </a:cubicBezTo>
                  <a:lnTo>
                    <a:pt x="560" y="5870"/>
                  </a:lnTo>
                  <a:cubicBezTo>
                    <a:pt x="548" y="5906"/>
                    <a:pt x="548" y="5965"/>
                    <a:pt x="572" y="6013"/>
                  </a:cubicBezTo>
                  <a:cubicBezTo>
                    <a:pt x="596" y="6061"/>
                    <a:pt x="667" y="6084"/>
                    <a:pt x="703" y="6084"/>
                  </a:cubicBezTo>
                  <a:lnTo>
                    <a:pt x="1227" y="6084"/>
                  </a:lnTo>
                  <a:lnTo>
                    <a:pt x="203" y="8359"/>
                  </a:lnTo>
                  <a:cubicBezTo>
                    <a:pt x="167" y="8406"/>
                    <a:pt x="191" y="8478"/>
                    <a:pt x="215" y="8525"/>
                  </a:cubicBezTo>
                  <a:cubicBezTo>
                    <a:pt x="250" y="8573"/>
                    <a:pt x="298" y="8597"/>
                    <a:pt x="369" y="8597"/>
                  </a:cubicBezTo>
                  <a:lnTo>
                    <a:pt x="750" y="8597"/>
                  </a:lnTo>
                  <a:lnTo>
                    <a:pt x="36" y="9787"/>
                  </a:lnTo>
                  <a:cubicBezTo>
                    <a:pt x="0" y="9835"/>
                    <a:pt x="0" y="9906"/>
                    <a:pt x="36" y="9954"/>
                  </a:cubicBezTo>
                  <a:cubicBezTo>
                    <a:pt x="72" y="10013"/>
                    <a:pt x="119" y="10049"/>
                    <a:pt x="191" y="10049"/>
                  </a:cubicBezTo>
                  <a:lnTo>
                    <a:pt x="2179" y="10049"/>
                  </a:lnTo>
                  <a:lnTo>
                    <a:pt x="2179" y="11145"/>
                  </a:lnTo>
                  <a:lnTo>
                    <a:pt x="1989" y="11145"/>
                  </a:lnTo>
                  <a:cubicBezTo>
                    <a:pt x="1893" y="11145"/>
                    <a:pt x="1822" y="11228"/>
                    <a:pt x="1822" y="11311"/>
                  </a:cubicBezTo>
                  <a:cubicBezTo>
                    <a:pt x="1822" y="11407"/>
                    <a:pt x="1893" y="11478"/>
                    <a:pt x="1989" y="11478"/>
                  </a:cubicBezTo>
                  <a:lnTo>
                    <a:pt x="3786" y="11478"/>
                  </a:lnTo>
                  <a:cubicBezTo>
                    <a:pt x="3870" y="11478"/>
                    <a:pt x="3953" y="11407"/>
                    <a:pt x="3953" y="11311"/>
                  </a:cubicBezTo>
                  <a:cubicBezTo>
                    <a:pt x="3953" y="11228"/>
                    <a:pt x="3870" y="11145"/>
                    <a:pt x="3786" y="11145"/>
                  </a:cubicBezTo>
                  <a:lnTo>
                    <a:pt x="3596" y="11145"/>
                  </a:lnTo>
                  <a:lnTo>
                    <a:pt x="3596" y="10049"/>
                  </a:lnTo>
                  <a:lnTo>
                    <a:pt x="5584" y="10049"/>
                  </a:lnTo>
                  <a:cubicBezTo>
                    <a:pt x="5644" y="10049"/>
                    <a:pt x="5703" y="10013"/>
                    <a:pt x="5739" y="9954"/>
                  </a:cubicBezTo>
                  <a:cubicBezTo>
                    <a:pt x="5787" y="9918"/>
                    <a:pt x="5787" y="9859"/>
                    <a:pt x="5739" y="9787"/>
                  </a:cubicBezTo>
                  <a:lnTo>
                    <a:pt x="5025" y="8597"/>
                  </a:lnTo>
                  <a:lnTo>
                    <a:pt x="5406" y="8597"/>
                  </a:lnTo>
                  <a:cubicBezTo>
                    <a:pt x="5465" y="8597"/>
                    <a:pt x="5513" y="8573"/>
                    <a:pt x="5549" y="8525"/>
                  </a:cubicBezTo>
                  <a:cubicBezTo>
                    <a:pt x="5572" y="8490"/>
                    <a:pt x="5572" y="8418"/>
                    <a:pt x="5561" y="8359"/>
                  </a:cubicBezTo>
                  <a:lnTo>
                    <a:pt x="4537" y="6084"/>
                  </a:lnTo>
                  <a:lnTo>
                    <a:pt x="5049" y="6084"/>
                  </a:lnTo>
                  <a:cubicBezTo>
                    <a:pt x="5108" y="6084"/>
                    <a:pt x="5156" y="6061"/>
                    <a:pt x="5191" y="6013"/>
                  </a:cubicBezTo>
                  <a:cubicBezTo>
                    <a:pt x="5215" y="5965"/>
                    <a:pt x="5227" y="5906"/>
                    <a:pt x="5203" y="5870"/>
                  </a:cubicBezTo>
                  <a:lnTo>
                    <a:pt x="3048" y="108"/>
                  </a:lnTo>
                  <a:cubicBezTo>
                    <a:pt x="3013" y="48"/>
                    <a:pt x="2953" y="0"/>
                    <a:pt x="2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7" name="Google Shape;14037;p72"/>
            <p:cNvSpPr/>
            <p:nvPr/>
          </p:nvSpPr>
          <p:spPr>
            <a:xfrm>
              <a:off x="7642157" y="3151154"/>
              <a:ext cx="16032" cy="10688"/>
            </a:xfrm>
            <a:custGeom>
              <a:avLst/>
              <a:gdLst/>
              <a:ahLst/>
              <a:cxnLst/>
              <a:rect l="l" t="t" r="r" b="b"/>
              <a:pathLst>
                <a:path w="501" h="334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34"/>
                    <a:pt x="155" y="334"/>
                  </a:cubicBezTo>
                  <a:lnTo>
                    <a:pt x="333" y="334"/>
                  </a:lnTo>
                  <a:cubicBezTo>
                    <a:pt x="429" y="334"/>
                    <a:pt x="500" y="250"/>
                    <a:pt x="500" y="167"/>
                  </a:cubicBezTo>
                  <a:cubicBezTo>
                    <a:pt x="500" y="72"/>
                    <a:pt x="429" y="0"/>
                    <a:pt x="3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8" name="Google Shape;14038;p72"/>
            <p:cNvSpPr/>
            <p:nvPr/>
          </p:nvSpPr>
          <p:spPr>
            <a:xfrm>
              <a:off x="7625005" y="3070738"/>
              <a:ext cx="16032" cy="10336"/>
            </a:xfrm>
            <a:custGeom>
              <a:avLst/>
              <a:gdLst/>
              <a:ahLst/>
              <a:cxnLst/>
              <a:rect l="l" t="t" r="r" b="b"/>
              <a:pathLst>
                <a:path w="50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334" y="322"/>
                  </a:lnTo>
                  <a:cubicBezTo>
                    <a:pt x="429" y="322"/>
                    <a:pt x="500" y="251"/>
                    <a:pt x="500" y="168"/>
                  </a:cubicBezTo>
                  <a:cubicBezTo>
                    <a:pt x="500" y="72"/>
                    <a:pt x="429" y="1"/>
                    <a:pt x="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39" name="Google Shape;14039;p72"/>
          <p:cNvGrpSpPr/>
          <p:nvPr/>
        </p:nvGrpSpPr>
        <p:grpSpPr>
          <a:xfrm>
            <a:off x="6926637" y="2886738"/>
            <a:ext cx="297184" cy="367296"/>
            <a:chOff x="6926637" y="2886738"/>
            <a:chExt cx="297184" cy="367296"/>
          </a:xfrm>
        </p:grpSpPr>
        <p:sp>
          <p:nvSpPr>
            <p:cNvPr id="14040" name="Google Shape;14040;p72"/>
            <p:cNvSpPr/>
            <p:nvPr/>
          </p:nvSpPr>
          <p:spPr>
            <a:xfrm>
              <a:off x="7006637" y="2961202"/>
              <a:ext cx="106720" cy="100064"/>
            </a:xfrm>
            <a:custGeom>
              <a:avLst/>
              <a:gdLst/>
              <a:ahLst/>
              <a:cxnLst/>
              <a:rect l="l" t="t" r="r" b="b"/>
              <a:pathLst>
                <a:path w="3335" h="3127" extrusionOk="0">
                  <a:moveTo>
                    <a:pt x="2155" y="1"/>
                  </a:moveTo>
                  <a:cubicBezTo>
                    <a:pt x="1646" y="1"/>
                    <a:pt x="1141" y="200"/>
                    <a:pt x="762" y="578"/>
                  </a:cubicBezTo>
                  <a:cubicBezTo>
                    <a:pt x="108" y="1233"/>
                    <a:pt x="0" y="2281"/>
                    <a:pt x="512" y="3055"/>
                  </a:cubicBezTo>
                  <a:cubicBezTo>
                    <a:pt x="536" y="3091"/>
                    <a:pt x="596" y="3126"/>
                    <a:pt x="643" y="3126"/>
                  </a:cubicBezTo>
                  <a:cubicBezTo>
                    <a:pt x="667" y="3126"/>
                    <a:pt x="703" y="3114"/>
                    <a:pt x="727" y="3091"/>
                  </a:cubicBezTo>
                  <a:cubicBezTo>
                    <a:pt x="810" y="3055"/>
                    <a:pt x="834" y="2948"/>
                    <a:pt x="774" y="2852"/>
                  </a:cubicBezTo>
                  <a:cubicBezTo>
                    <a:pt x="346" y="2221"/>
                    <a:pt x="429" y="1352"/>
                    <a:pt x="989" y="805"/>
                  </a:cubicBezTo>
                  <a:cubicBezTo>
                    <a:pt x="1306" y="488"/>
                    <a:pt x="1726" y="322"/>
                    <a:pt x="2149" y="322"/>
                  </a:cubicBezTo>
                  <a:cubicBezTo>
                    <a:pt x="2457" y="322"/>
                    <a:pt x="2766" y="410"/>
                    <a:pt x="3036" y="590"/>
                  </a:cubicBezTo>
                  <a:cubicBezTo>
                    <a:pt x="3065" y="609"/>
                    <a:pt x="3099" y="619"/>
                    <a:pt x="3134" y="619"/>
                  </a:cubicBezTo>
                  <a:cubicBezTo>
                    <a:pt x="3186" y="619"/>
                    <a:pt x="3239" y="597"/>
                    <a:pt x="3275" y="555"/>
                  </a:cubicBezTo>
                  <a:cubicBezTo>
                    <a:pt x="3334" y="471"/>
                    <a:pt x="3310" y="376"/>
                    <a:pt x="3227" y="328"/>
                  </a:cubicBezTo>
                  <a:cubicBezTo>
                    <a:pt x="2900" y="107"/>
                    <a:pt x="2527" y="1"/>
                    <a:pt x="2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1" name="Google Shape;14041;p72"/>
            <p:cNvSpPr/>
            <p:nvPr/>
          </p:nvSpPr>
          <p:spPr>
            <a:xfrm>
              <a:off x="7037485" y="2986738"/>
              <a:ext cx="106720" cy="100800"/>
            </a:xfrm>
            <a:custGeom>
              <a:avLst/>
              <a:gdLst/>
              <a:ahLst/>
              <a:cxnLst/>
              <a:rect l="l" t="t" r="r" b="b"/>
              <a:pathLst>
                <a:path w="3335" h="3150" extrusionOk="0">
                  <a:moveTo>
                    <a:pt x="2689" y="0"/>
                  </a:moveTo>
                  <a:cubicBezTo>
                    <a:pt x="2658" y="0"/>
                    <a:pt x="2626" y="10"/>
                    <a:pt x="2596" y="30"/>
                  </a:cubicBezTo>
                  <a:cubicBezTo>
                    <a:pt x="2525" y="78"/>
                    <a:pt x="2489" y="185"/>
                    <a:pt x="2549" y="269"/>
                  </a:cubicBezTo>
                  <a:cubicBezTo>
                    <a:pt x="2977" y="911"/>
                    <a:pt x="2894" y="1781"/>
                    <a:pt x="2346" y="2328"/>
                  </a:cubicBezTo>
                  <a:cubicBezTo>
                    <a:pt x="2025" y="2643"/>
                    <a:pt x="1605" y="2808"/>
                    <a:pt x="1183" y="2808"/>
                  </a:cubicBezTo>
                  <a:cubicBezTo>
                    <a:pt x="872" y="2808"/>
                    <a:pt x="560" y="2718"/>
                    <a:pt x="287" y="2531"/>
                  </a:cubicBezTo>
                  <a:cubicBezTo>
                    <a:pt x="261" y="2518"/>
                    <a:pt x="231" y="2511"/>
                    <a:pt x="200" y="2511"/>
                  </a:cubicBezTo>
                  <a:cubicBezTo>
                    <a:pt x="144" y="2511"/>
                    <a:pt x="87" y="2533"/>
                    <a:pt x="48" y="2578"/>
                  </a:cubicBezTo>
                  <a:cubicBezTo>
                    <a:pt x="1" y="2650"/>
                    <a:pt x="25" y="2757"/>
                    <a:pt x="96" y="2816"/>
                  </a:cubicBezTo>
                  <a:cubicBezTo>
                    <a:pt x="418" y="3043"/>
                    <a:pt x="799" y="3150"/>
                    <a:pt x="1180" y="3150"/>
                  </a:cubicBezTo>
                  <a:cubicBezTo>
                    <a:pt x="1691" y="3150"/>
                    <a:pt x="2192" y="2947"/>
                    <a:pt x="2584" y="2566"/>
                  </a:cubicBezTo>
                  <a:cubicBezTo>
                    <a:pt x="3239" y="1888"/>
                    <a:pt x="3335" y="852"/>
                    <a:pt x="2834" y="78"/>
                  </a:cubicBezTo>
                  <a:cubicBezTo>
                    <a:pt x="2804" y="32"/>
                    <a:pt x="2748" y="0"/>
                    <a:pt x="26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2" name="Google Shape;14042;p72"/>
            <p:cNvSpPr/>
            <p:nvPr/>
          </p:nvSpPr>
          <p:spPr>
            <a:xfrm>
              <a:off x="6926637" y="2886738"/>
              <a:ext cx="297184" cy="367296"/>
            </a:xfrm>
            <a:custGeom>
              <a:avLst/>
              <a:gdLst/>
              <a:ahLst/>
              <a:cxnLst/>
              <a:rect l="l" t="t" r="r" b="b"/>
              <a:pathLst>
                <a:path w="9287" h="11478" extrusionOk="0">
                  <a:moveTo>
                    <a:pt x="4644" y="441"/>
                  </a:moveTo>
                  <a:cubicBezTo>
                    <a:pt x="4822" y="691"/>
                    <a:pt x="5108" y="1191"/>
                    <a:pt x="4989" y="1631"/>
                  </a:cubicBezTo>
                  <a:cubicBezTo>
                    <a:pt x="4882" y="1608"/>
                    <a:pt x="4763" y="1608"/>
                    <a:pt x="4644" y="1608"/>
                  </a:cubicBezTo>
                  <a:cubicBezTo>
                    <a:pt x="4524" y="1608"/>
                    <a:pt x="4417" y="1608"/>
                    <a:pt x="4298" y="1631"/>
                  </a:cubicBezTo>
                  <a:cubicBezTo>
                    <a:pt x="4179" y="1191"/>
                    <a:pt x="4465" y="691"/>
                    <a:pt x="4644" y="441"/>
                  </a:cubicBezTo>
                  <a:close/>
                  <a:moveTo>
                    <a:pt x="3167" y="738"/>
                  </a:moveTo>
                  <a:lnTo>
                    <a:pt x="3167" y="738"/>
                  </a:lnTo>
                  <a:cubicBezTo>
                    <a:pt x="3441" y="893"/>
                    <a:pt x="3905" y="1250"/>
                    <a:pt x="3941" y="1703"/>
                  </a:cubicBezTo>
                  <a:cubicBezTo>
                    <a:pt x="3727" y="1762"/>
                    <a:pt x="3512" y="1846"/>
                    <a:pt x="3322" y="1965"/>
                  </a:cubicBezTo>
                  <a:cubicBezTo>
                    <a:pt x="3036" y="1608"/>
                    <a:pt x="3108" y="1036"/>
                    <a:pt x="3167" y="738"/>
                  </a:cubicBezTo>
                  <a:close/>
                  <a:moveTo>
                    <a:pt x="6120" y="738"/>
                  </a:moveTo>
                  <a:lnTo>
                    <a:pt x="6120" y="738"/>
                  </a:lnTo>
                  <a:cubicBezTo>
                    <a:pt x="6179" y="1048"/>
                    <a:pt x="6251" y="1608"/>
                    <a:pt x="5965" y="1965"/>
                  </a:cubicBezTo>
                  <a:cubicBezTo>
                    <a:pt x="5775" y="1846"/>
                    <a:pt x="5572" y="1774"/>
                    <a:pt x="5346" y="1703"/>
                  </a:cubicBezTo>
                  <a:cubicBezTo>
                    <a:pt x="5406" y="1250"/>
                    <a:pt x="5870" y="893"/>
                    <a:pt x="6120" y="738"/>
                  </a:cubicBezTo>
                  <a:close/>
                  <a:moveTo>
                    <a:pt x="1917" y="1572"/>
                  </a:moveTo>
                  <a:lnTo>
                    <a:pt x="1917" y="1572"/>
                  </a:lnTo>
                  <a:cubicBezTo>
                    <a:pt x="2024" y="1584"/>
                    <a:pt x="2155" y="1608"/>
                    <a:pt x="2310" y="1667"/>
                  </a:cubicBezTo>
                  <a:cubicBezTo>
                    <a:pt x="2548" y="1762"/>
                    <a:pt x="2858" y="1905"/>
                    <a:pt x="3012" y="2179"/>
                  </a:cubicBezTo>
                  <a:cubicBezTo>
                    <a:pt x="2834" y="2310"/>
                    <a:pt x="2667" y="2477"/>
                    <a:pt x="2536" y="2655"/>
                  </a:cubicBezTo>
                  <a:cubicBezTo>
                    <a:pt x="2143" y="2441"/>
                    <a:pt x="1977" y="1881"/>
                    <a:pt x="1917" y="1572"/>
                  </a:cubicBezTo>
                  <a:close/>
                  <a:moveTo>
                    <a:pt x="7382" y="1572"/>
                  </a:moveTo>
                  <a:cubicBezTo>
                    <a:pt x="7370" y="1667"/>
                    <a:pt x="7334" y="1810"/>
                    <a:pt x="7275" y="1953"/>
                  </a:cubicBezTo>
                  <a:cubicBezTo>
                    <a:pt x="7191" y="2191"/>
                    <a:pt x="7037" y="2501"/>
                    <a:pt x="6775" y="2655"/>
                  </a:cubicBezTo>
                  <a:cubicBezTo>
                    <a:pt x="6632" y="2477"/>
                    <a:pt x="6477" y="2310"/>
                    <a:pt x="6298" y="2179"/>
                  </a:cubicBezTo>
                  <a:cubicBezTo>
                    <a:pt x="6501" y="1774"/>
                    <a:pt x="7072" y="1631"/>
                    <a:pt x="7382" y="1572"/>
                  </a:cubicBezTo>
                  <a:close/>
                  <a:moveTo>
                    <a:pt x="1642" y="2755"/>
                  </a:moveTo>
                  <a:cubicBezTo>
                    <a:pt x="1872" y="2755"/>
                    <a:pt x="2131" y="2801"/>
                    <a:pt x="2322" y="2953"/>
                  </a:cubicBezTo>
                  <a:cubicBezTo>
                    <a:pt x="2203" y="3144"/>
                    <a:pt x="2131" y="3358"/>
                    <a:pt x="2060" y="3572"/>
                  </a:cubicBezTo>
                  <a:cubicBezTo>
                    <a:pt x="1607" y="3548"/>
                    <a:pt x="1250" y="3084"/>
                    <a:pt x="1084" y="2822"/>
                  </a:cubicBezTo>
                  <a:cubicBezTo>
                    <a:pt x="1191" y="2786"/>
                    <a:pt x="1322" y="2774"/>
                    <a:pt x="1476" y="2763"/>
                  </a:cubicBezTo>
                  <a:cubicBezTo>
                    <a:pt x="1529" y="2758"/>
                    <a:pt x="1585" y="2755"/>
                    <a:pt x="1642" y="2755"/>
                  </a:cubicBezTo>
                  <a:close/>
                  <a:moveTo>
                    <a:pt x="7670" y="2763"/>
                  </a:moveTo>
                  <a:cubicBezTo>
                    <a:pt x="7877" y="2763"/>
                    <a:pt x="8075" y="2795"/>
                    <a:pt x="8215" y="2822"/>
                  </a:cubicBezTo>
                  <a:cubicBezTo>
                    <a:pt x="8156" y="2905"/>
                    <a:pt x="8084" y="3013"/>
                    <a:pt x="7977" y="3132"/>
                  </a:cubicBezTo>
                  <a:cubicBezTo>
                    <a:pt x="7799" y="3322"/>
                    <a:pt x="7549" y="3560"/>
                    <a:pt x="7239" y="3596"/>
                  </a:cubicBezTo>
                  <a:cubicBezTo>
                    <a:pt x="7180" y="3370"/>
                    <a:pt x="7084" y="3155"/>
                    <a:pt x="6965" y="2965"/>
                  </a:cubicBezTo>
                  <a:cubicBezTo>
                    <a:pt x="7160" y="2809"/>
                    <a:pt x="7422" y="2763"/>
                    <a:pt x="7670" y="2763"/>
                  </a:cubicBezTo>
                  <a:close/>
                  <a:moveTo>
                    <a:pt x="7544" y="3920"/>
                  </a:moveTo>
                  <a:cubicBezTo>
                    <a:pt x="7912" y="3920"/>
                    <a:pt x="8297" y="4139"/>
                    <a:pt x="8513" y="4287"/>
                  </a:cubicBezTo>
                  <a:cubicBezTo>
                    <a:pt x="8430" y="4346"/>
                    <a:pt x="8311" y="4417"/>
                    <a:pt x="8168" y="4477"/>
                  </a:cubicBezTo>
                  <a:cubicBezTo>
                    <a:pt x="7983" y="4569"/>
                    <a:pt x="7748" y="4655"/>
                    <a:pt x="7512" y="4655"/>
                  </a:cubicBezTo>
                  <a:cubicBezTo>
                    <a:pt x="7445" y="4655"/>
                    <a:pt x="7377" y="4648"/>
                    <a:pt x="7311" y="4632"/>
                  </a:cubicBezTo>
                  <a:cubicBezTo>
                    <a:pt x="7322" y="4525"/>
                    <a:pt x="7322" y="4406"/>
                    <a:pt x="7322" y="4287"/>
                  </a:cubicBezTo>
                  <a:cubicBezTo>
                    <a:pt x="7322" y="4167"/>
                    <a:pt x="7322" y="4072"/>
                    <a:pt x="7311" y="3953"/>
                  </a:cubicBezTo>
                  <a:cubicBezTo>
                    <a:pt x="7386" y="3930"/>
                    <a:pt x="7465" y="3920"/>
                    <a:pt x="7544" y="3920"/>
                  </a:cubicBezTo>
                  <a:close/>
                  <a:moveTo>
                    <a:pt x="1744" y="3920"/>
                  </a:moveTo>
                  <a:cubicBezTo>
                    <a:pt x="1823" y="3920"/>
                    <a:pt x="1901" y="3930"/>
                    <a:pt x="1977" y="3953"/>
                  </a:cubicBezTo>
                  <a:cubicBezTo>
                    <a:pt x="1965" y="4048"/>
                    <a:pt x="1965" y="4167"/>
                    <a:pt x="1965" y="4287"/>
                  </a:cubicBezTo>
                  <a:cubicBezTo>
                    <a:pt x="1965" y="4406"/>
                    <a:pt x="1965" y="4513"/>
                    <a:pt x="1977" y="4632"/>
                  </a:cubicBezTo>
                  <a:cubicBezTo>
                    <a:pt x="1903" y="4654"/>
                    <a:pt x="1827" y="4664"/>
                    <a:pt x="1751" y="4664"/>
                  </a:cubicBezTo>
                  <a:cubicBezTo>
                    <a:pt x="1383" y="4664"/>
                    <a:pt x="1003" y="4434"/>
                    <a:pt x="786" y="4287"/>
                  </a:cubicBezTo>
                  <a:cubicBezTo>
                    <a:pt x="1002" y="4139"/>
                    <a:pt x="1379" y="3920"/>
                    <a:pt x="1744" y="3920"/>
                  </a:cubicBezTo>
                  <a:close/>
                  <a:moveTo>
                    <a:pt x="7251" y="5001"/>
                  </a:moveTo>
                  <a:cubicBezTo>
                    <a:pt x="7680" y="5049"/>
                    <a:pt x="8037" y="5513"/>
                    <a:pt x="8215" y="5763"/>
                  </a:cubicBezTo>
                  <a:cubicBezTo>
                    <a:pt x="8108" y="5799"/>
                    <a:pt x="7977" y="5811"/>
                    <a:pt x="7834" y="5822"/>
                  </a:cubicBezTo>
                  <a:cubicBezTo>
                    <a:pt x="7790" y="5824"/>
                    <a:pt x="7743" y="5826"/>
                    <a:pt x="7695" y="5826"/>
                  </a:cubicBezTo>
                  <a:cubicBezTo>
                    <a:pt x="7451" y="5826"/>
                    <a:pt x="7176" y="5791"/>
                    <a:pt x="6977" y="5632"/>
                  </a:cubicBezTo>
                  <a:cubicBezTo>
                    <a:pt x="7096" y="5441"/>
                    <a:pt x="7180" y="5227"/>
                    <a:pt x="7251" y="5001"/>
                  </a:cubicBezTo>
                  <a:close/>
                  <a:moveTo>
                    <a:pt x="2072" y="4989"/>
                  </a:moveTo>
                  <a:cubicBezTo>
                    <a:pt x="2131" y="5215"/>
                    <a:pt x="2215" y="5418"/>
                    <a:pt x="2334" y="5608"/>
                  </a:cubicBezTo>
                  <a:cubicBezTo>
                    <a:pt x="2127" y="5775"/>
                    <a:pt x="1853" y="5826"/>
                    <a:pt x="1600" y="5826"/>
                  </a:cubicBezTo>
                  <a:cubicBezTo>
                    <a:pt x="1401" y="5826"/>
                    <a:pt x="1214" y="5794"/>
                    <a:pt x="1084" y="5763"/>
                  </a:cubicBezTo>
                  <a:cubicBezTo>
                    <a:pt x="1143" y="5668"/>
                    <a:pt x="1226" y="5572"/>
                    <a:pt x="1322" y="5453"/>
                  </a:cubicBezTo>
                  <a:cubicBezTo>
                    <a:pt x="1500" y="5263"/>
                    <a:pt x="1762" y="5013"/>
                    <a:pt x="2072" y="4989"/>
                  </a:cubicBezTo>
                  <a:close/>
                  <a:moveTo>
                    <a:pt x="4644" y="1941"/>
                  </a:moveTo>
                  <a:cubicBezTo>
                    <a:pt x="5941" y="1941"/>
                    <a:pt x="6989" y="3001"/>
                    <a:pt x="6989" y="4287"/>
                  </a:cubicBezTo>
                  <a:cubicBezTo>
                    <a:pt x="6989" y="5584"/>
                    <a:pt x="5941" y="6644"/>
                    <a:pt x="4644" y="6644"/>
                  </a:cubicBezTo>
                  <a:cubicBezTo>
                    <a:pt x="3346" y="6644"/>
                    <a:pt x="2298" y="5584"/>
                    <a:pt x="2298" y="4287"/>
                  </a:cubicBezTo>
                  <a:cubicBezTo>
                    <a:pt x="2298" y="2989"/>
                    <a:pt x="3346" y="1941"/>
                    <a:pt x="4644" y="1941"/>
                  </a:cubicBezTo>
                  <a:close/>
                  <a:moveTo>
                    <a:pt x="2512" y="5941"/>
                  </a:moveTo>
                  <a:cubicBezTo>
                    <a:pt x="2655" y="6120"/>
                    <a:pt x="2810" y="6287"/>
                    <a:pt x="2989" y="6418"/>
                  </a:cubicBezTo>
                  <a:cubicBezTo>
                    <a:pt x="2798" y="6799"/>
                    <a:pt x="2238" y="6965"/>
                    <a:pt x="1917" y="7025"/>
                  </a:cubicBezTo>
                  <a:cubicBezTo>
                    <a:pt x="1929" y="6918"/>
                    <a:pt x="1965" y="6787"/>
                    <a:pt x="2012" y="6656"/>
                  </a:cubicBezTo>
                  <a:cubicBezTo>
                    <a:pt x="2096" y="6406"/>
                    <a:pt x="2250" y="6096"/>
                    <a:pt x="2512" y="5941"/>
                  </a:cubicBezTo>
                  <a:close/>
                  <a:moveTo>
                    <a:pt x="6763" y="5941"/>
                  </a:moveTo>
                  <a:cubicBezTo>
                    <a:pt x="7144" y="6156"/>
                    <a:pt x="7311" y="6715"/>
                    <a:pt x="7370" y="7025"/>
                  </a:cubicBezTo>
                  <a:cubicBezTo>
                    <a:pt x="7275" y="7001"/>
                    <a:pt x="7144" y="6965"/>
                    <a:pt x="7001" y="6930"/>
                  </a:cubicBezTo>
                  <a:cubicBezTo>
                    <a:pt x="6739" y="6834"/>
                    <a:pt x="6429" y="6692"/>
                    <a:pt x="6287" y="6418"/>
                  </a:cubicBezTo>
                  <a:cubicBezTo>
                    <a:pt x="6465" y="6287"/>
                    <a:pt x="6620" y="6120"/>
                    <a:pt x="6763" y="5941"/>
                  </a:cubicBezTo>
                  <a:close/>
                  <a:moveTo>
                    <a:pt x="3322" y="6632"/>
                  </a:moveTo>
                  <a:cubicBezTo>
                    <a:pt x="3512" y="6751"/>
                    <a:pt x="3727" y="6823"/>
                    <a:pt x="3941" y="6894"/>
                  </a:cubicBezTo>
                  <a:cubicBezTo>
                    <a:pt x="3905" y="7323"/>
                    <a:pt x="3441" y="7680"/>
                    <a:pt x="3167" y="7858"/>
                  </a:cubicBezTo>
                  <a:cubicBezTo>
                    <a:pt x="3108" y="7549"/>
                    <a:pt x="3036" y="6989"/>
                    <a:pt x="3322" y="6632"/>
                  </a:cubicBezTo>
                  <a:close/>
                  <a:moveTo>
                    <a:pt x="5965" y="6608"/>
                  </a:moveTo>
                  <a:cubicBezTo>
                    <a:pt x="6263" y="6965"/>
                    <a:pt x="6191" y="7549"/>
                    <a:pt x="6120" y="7858"/>
                  </a:cubicBezTo>
                  <a:cubicBezTo>
                    <a:pt x="6025" y="7799"/>
                    <a:pt x="5929" y="7727"/>
                    <a:pt x="5810" y="7620"/>
                  </a:cubicBezTo>
                  <a:cubicBezTo>
                    <a:pt x="5608" y="7442"/>
                    <a:pt x="5370" y="7192"/>
                    <a:pt x="5346" y="6882"/>
                  </a:cubicBezTo>
                  <a:cubicBezTo>
                    <a:pt x="5572" y="6823"/>
                    <a:pt x="5775" y="6727"/>
                    <a:pt x="5965" y="6608"/>
                  </a:cubicBezTo>
                  <a:close/>
                  <a:moveTo>
                    <a:pt x="4989" y="6954"/>
                  </a:moveTo>
                  <a:cubicBezTo>
                    <a:pt x="5120" y="7382"/>
                    <a:pt x="4822" y="7894"/>
                    <a:pt x="4644" y="8156"/>
                  </a:cubicBezTo>
                  <a:cubicBezTo>
                    <a:pt x="4584" y="8073"/>
                    <a:pt x="4513" y="7954"/>
                    <a:pt x="4453" y="7823"/>
                  </a:cubicBezTo>
                  <a:cubicBezTo>
                    <a:pt x="4334" y="7585"/>
                    <a:pt x="4227" y="7251"/>
                    <a:pt x="4298" y="6954"/>
                  </a:cubicBezTo>
                  <a:lnTo>
                    <a:pt x="4298" y="6954"/>
                  </a:lnTo>
                  <a:cubicBezTo>
                    <a:pt x="4405" y="6965"/>
                    <a:pt x="4524" y="6965"/>
                    <a:pt x="4644" y="6965"/>
                  </a:cubicBezTo>
                  <a:cubicBezTo>
                    <a:pt x="4763" y="6965"/>
                    <a:pt x="4870" y="6965"/>
                    <a:pt x="4989" y="6954"/>
                  </a:cubicBezTo>
                  <a:close/>
                  <a:moveTo>
                    <a:pt x="488" y="7787"/>
                  </a:moveTo>
                  <a:lnTo>
                    <a:pt x="488" y="7787"/>
                  </a:lnTo>
                  <a:cubicBezTo>
                    <a:pt x="1774" y="8132"/>
                    <a:pt x="2608" y="8728"/>
                    <a:pt x="3084" y="9204"/>
                  </a:cubicBezTo>
                  <a:cubicBezTo>
                    <a:pt x="3370" y="9490"/>
                    <a:pt x="3572" y="9751"/>
                    <a:pt x="3691" y="9930"/>
                  </a:cubicBezTo>
                  <a:cubicBezTo>
                    <a:pt x="2322" y="9668"/>
                    <a:pt x="1500" y="9049"/>
                    <a:pt x="1060" y="8573"/>
                  </a:cubicBezTo>
                  <a:cubicBezTo>
                    <a:pt x="774" y="8275"/>
                    <a:pt x="595" y="8001"/>
                    <a:pt x="488" y="7787"/>
                  </a:cubicBezTo>
                  <a:close/>
                  <a:moveTo>
                    <a:pt x="8811" y="7787"/>
                  </a:moveTo>
                  <a:lnTo>
                    <a:pt x="8811" y="7787"/>
                  </a:lnTo>
                  <a:cubicBezTo>
                    <a:pt x="8704" y="7989"/>
                    <a:pt x="8525" y="8275"/>
                    <a:pt x="8251" y="8573"/>
                  </a:cubicBezTo>
                  <a:cubicBezTo>
                    <a:pt x="7787" y="9049"/>
                    <a:pt x="6977" y="9668"/>
                    <a:pt x="5632" y="9930"/>
                  </a:cubicBezTo>
                  <a:cubicBezTo>
                    <a:pt x="5965" y="9394"/>
                    <a:pt x="6894" y="8299"/>
                    <a:pt x="8811" y="7787"/>
                  </a:cubicBezTo>
                  <a:close/>
                  <a:moveTo>
                    <a:pt x="4644" y="0"/>
                  </a:moveTo>
                  <a:cubicBezTo>
                    <a:pt x="4584" y="0"/>
                    <a:pt x="4548" y="24"/>
                    <a:pt x="4513" y="60"/>
                  </a:cubicBezTo>
                  <a:cubicBezTo>
                    <a:pt x="4477" y="96"/>
                    <a:pt x="4120" y="512"/>
                    <a:pt x="3989" y="1036"/>
                  </a:cubicBezTo>
                  <a:cubicBezTo>
                    <a:pt x="3655" y="596"/>
                    <a:pt x="3167" y="346"/>
                    <a:pt x="3143" y="334"/>
                  </a:cubicBezTo>
                  <a:cubicBezTo>
                    <a:pt x="3114" y="326"/>
                    <a:pt x="3085" y="315"/>
                    <a:pt x="3057" y="315"/>
                  </a:cubicBezTo>
                  <a:cubicBezTo>
                    <a:pt x="3038" y="315"/>
                    <a:pt x="3019" y="320"/>
                    <a:pt x="3000" y="334"/>
                  </a:cubicBezTo>
                  <a:cubicBezTo>
                    <a:pt x="2965" y="346"/>
                    <a:pt x="2929" y="393"/>
                    <a:pt x="2917" y="441"/>
                  </a:cubicBezTo>
                  <a:cubicBezTo>
                    <a:pt x="2905" y="465"/>
                    <a:pt x="2739" y="1000"/>
                    <a:pt x="2798" y="1536"/>
                  </a:cubicBezTo>
                  <a:cubicBezTo>
                    <a:pt x="2334" y="1274"/>
                    <a:pt x="1774" y="1227"/>
                    <a:pt x="1738" y="1227"/>
                  </a:cubicBezTo>
                  <a:cubicBezTo>
                    <a:pt x="1691" y="1227"/>
                    <a:pt x="1655" y="1239"/>
                    <a:pt x="1607" y="1274"/>
                  </a:cubicBezTo>
                  <a:cubicBezTo>
                    <a:pt x="1572" y="1298"/>
                    <a:pt x="1548" y="1358"/>
                    <a:pt x="1560" y="1405"/>
                  </a:cubicBezTo>
                  <a:cubicBezTo>
                    <a:pt x="1560" y="1429"/>
                    <a:pt x="1607" y="2001"/>
                    <a:pt x="1869" y="2465"/>
                  </a:cubicBezTo>
                  <a:cubicBezTo>
                    <a:pt x="1769" y="2449"/>
                    <a:pt x="1670" y="2443"/>
                    <a:pt x="1574" y="2443"/>
                  </a:cubicBezTo>
                  <a:cubicBezTo>
                    <a:pt x="1158" y="2443"/>
                    <a:pt x="813" y="2565"/>
                    <a:pt x="774" y="2584"/>
                  </a:cubicBezTo>
                  <a:cubicBezTo>
                    <a:pt x="726" y="2596"/>
                    <a:pt x="679" y="2620"/>
                    <a:pt x="667" y="2667"/>
                  </a:cubicBezTo>
                  <a:cubicBezTo>
                    <a:pt x="655" y="2715"/>
                    <a:pt x="655" y="2763"/>
                    <a:pt x="667" y="2798"/>
                  </a:cubicBezTo>
                  <a:cubicBezTo>
                    <a:pt x="679" y="2834"/>
                    <a:pt x="941" y="3322"/>
                    <a:pt x="1369" y="3655"/>
                  </a:cubicBezTo>
                  <a:cubicBezTo>
                    <a:pt x="845" y="3786"/>
                    <a:pt x="429" y="4156"/>
                    <a:pt x="405" y="4167"/>
                  </a:cubicBezTo>
                  <a:cubicBezTo>
                    <a:pt x="369" y="4203"/>
                    <a:pt x="345" y="4251"/>
                    <a:pt x="345" y="4310"/>
                  </a:cubicBezTo>
                  <a:cubicBezTo>
                    <a:pt x="345" y="4346"/>
                    <a:pt x="357" y="4394"/>
                    <a:pt x="405" y="4441"/>
                  </a:cubicBezTo>
                  <a:cubicBezTo>
                    <a:pt x="429" y="4465"/>
                    <a:pt x="845" y="4822"/>
                    <a:pt x="1369" y="4965"/>
                  </a:cubicBezTo>
                  <a:cubicBezTo>
                    <a:pt x="941" y="5287"/>
                    <a:pt x="679" y="5775"/>
                    <a:pt x="667" y="5811"/>
                  </a:cubicBezTo>
                  <a:cubicBezTo>
                    <a:pt x="655" y="5858"/>
                    <a:pt x="643" y="5894"/>
                    <a:pt x="667" y="5941"/>
                  </a:cubicBezTo>
                  <a:cubicBezTo>
                    <a:pt x="679" y="5989"/>
                    <a:pt x="726" y="6013"/>
                    <a:pt x="774" y="6037"/>
                  </a:cubicBezTo>
                  <a:cubicBezTo>
                    <a:pt x="798" y="6049"/>
                    <a:pt x="1179" y="6168"/>
                    <a:pt x="1607" y="6168"/>
                  </a:cubicBezTo>
                  <a:cubicBezTo>
                    <a:pt x="1691" y="6168"/>
                    <a:pt x="1786" y="6168"/>
                    <a:pt x="1869" y="6156"/>
                  </a:cubicBezTo>
                  <a:lnTo>
                    <a:pt x="1869" y="6156"/>
                  </a:lnTo>
                  <a:cubicBezTo>
                    <a:pt x="1607" y="6608"/>
                    <a:pt x="1560" y="7180"/>
                    <a:pt x="1560" y="7204"/>
                  </a:cubicBezTo>
                  <a:cubicBezTo>
                    <a:pt x="1560" y="7251"/>
                    <a:pt x="1572" y="7299"/>
                    <a:pt x="1607" y="7346"/>
                  </a:cubicBezTo>
                  <a:cubicBezTo>
                    <a:pt x="1631" y="7370"/>
                    <a:pt x="1679" y="7382"/>
                    <a:pt x="1726" y="7382"/>
                  </a:cubicBezTo>
                  <a:lnTo>
                    <a:pt x="1738" y="7382"/>
                  </a:lnTo>
                  <a:cubicBezTo>
                    <a:pt x="1774" y="7382"/>
                    <a:pt x="2334" y="7346"/>
                    <a:pt x="2798" y="7073"/>
                  </a:cubicBezTo>
                  <a:lnTo>
                    <a:pt x="2798" y="7073"/>
                  </a:lnTo>
                  <a:cubicBezTo>
                    <a:pt x="2727" y="7608"/>
                    <a:pt x="2905" y="8132"/>
                    <a:pt x="2917" y="8180"/>
                  </a:cubicBezTo>
                  <a:cubicBezTo>
                    <a:pt x="2929" y="8216"/>
                    <a:pt x="2965" y="8263"/>
                    <a:pt x="3000" y="8275"/>
                  </a:cubicBezTo>
                  <a:cubicBezTo>
                    <a:pt x="3024" y="8299"/>
                    <a:pt x="3048" y="8299"/>
                    <a:pt x="3060" y="8299"/>
                  </a:cubicBezTo>
                  <a:cubicBezTo>
                    <a:pt x="3096" y="8299"/>
                    <a:pt x="3108" y="8299"/>
                    <a:pt x="3143" y="8275"/>
                  </a:cubicBezTo>
                  <a:cubicBezTo>
                    <a:pt x="3167" y="8263"/>
                    <a:pt x="3655" y="8013"/>
                    <a:pt x="3989" y="7585"/>
                  </a:cubicBezTo>
                  <a:cubicBezTo>
                    <a:pt x="4108" y="8013"/>
                    <a:pt x="4370" y="8370"/>
                    <a:pt x="4477" y="8501"/>
                  </a:cubicBezTo>
                  <a:lnTo>
                    <a:pt x="4477" y="10466"/>
                  </a:lnTo>
                  <a:cubicBezTo>
                    <a:pt x="4334" y="10287"/>
                    <a:pt x="4179" y="10121"/>
                    <a:pt x="4132" y="10085"/>
                  </a:cubicBezTo>
                  <a:cubicBezTo>
                    <a:pt x="4072" y="9966"/>
                    <a:pt x="3834" y="9501"/>
                    <a:pt x="3322" y="8978"/>
                  </a:cubicBezTo>
                  <a:cubicBezTo>
                    <a:pt x="2762" y="8442"/>
                    <a:pt x="1786" y="7727"/>
                    <a:pt x="226" y="7382"/>
                  </a:cubicBezTo>
                  <a:cubicBezTo>
                    <a:pt x="212" y="7379"/>
                    <a:pt x="198" y="7378"/>
                    <a:pt x="184" y="7378"/>
                  </a:cubicBezTo>
                  <a:cubicBezTo>
                    <a:pt x="139" y="7378"/>
                    <a:pt x="96" y="7393"/>
                    <a:pt x="60" y="7430"/>
                  </a:cubicBezTo>
                  <a:cubicBezTo>
                    <a:pt x="12" y="7477"/>
                    <a:pt x="0" y="7537"/>
                    <a:pt x="24" y="7596"/>
                  </a:cubicBezTo>
                  <a:cubicBezTo>
                    <a:pt x="24" y="7620"/>
                    <a:pt x="202" y="8180"/>
                    <a:pt x="786" y="8799"/>
                  </a:cubicBezTo>
                  <a:cubicBezTo>
                    <a:pt x="1310" y="9347"/>
                    <a:pt x="2274" y="10061"/>
                    <a:pt x="3893" y="10323"/>
                  </a:cubicBezTo>
                  <a:cubicBezTo>
                    <a:pt x="4001" y="10442"/>
                    <a:pt x="4334" y="10799"/>
                    <a:pt x="4465" y="11014"/>
                  </a:cubicBezTo>
                  <a:lnTo>
                    <a:pt x="4465" y="11311"/>
                  </a:lnTo>
                  <a:cubicBezTo>
                    <a:pt x="4465" y="11406"/>
                    <a:pt x="4536" y="11478"/>
                    <a:pt x="4632" y="11478"/>
                  </a:cubicBezTo>
                  <a:cubicBezTo>
                    <a:pt x="4715" y="11478"/>
                    <a:pt x="4786" y="11406"/>
                    <a:pt x="4786" y="11311"/>
                  </a:cubicBezTo>
                  <a:lnTo>
                    <a:pt x="4786" y="11014"/>
                  </a:lnTo>
                  <a:cubicBezTo>
                    <a:pt x="4941" y="10799"/>
                    <a:pt x="5251" y="10442"/>
                    <a:pt x="5358" y="10323"/>
                  </a:cubicBezTo>
                  <a:cubicBezTo>
                    <a:pt x="6989" y="10061"/>
                    <a:pt x="7942" y="9347"/>
                    <a:pt x="8465" y="8799"/>
                  </a:cubicBezTo>
                  <a:cubicBezTo>
                    <a:pt x="9049" y="8192"/>
                    <a:pt x="9227" y="7620"/>
                    <a:pt x="9227" y="7596"/>
                  </a:cubicBezTo>
                  <a:cubicBezTo>
                    <a:pt x="9287" y="7537"/>
                    <a:pt x="9275" y="7477"/>
                    <a:pt x="9227" y="7430"/>
                  </a:cubicBezTo>
                  <a:cubicBezTo>
                    <a:pt x="9191" y="7393"/>
                    <a:pt x="9148" y="7378"/>
                    <a:pt x="9103" y="7378"/>
                  </a:cubicBezTo>
                  <a:cubicBezTo>
                    <a:pt x="9089" y="7378"/>
                    <a:pt x="9075" y="7379"/>
                    <a:pt x="9061" y="7382"/>
                  </a:cubicBezTo>
                  <a:cubicBezTo>
                    <a:pt x="7501" y="7716"/>
                    <a:pt x="6525" y="8430"/>
                    <a:pt x="5965" y="8978"/>
                  </a:cubicBezTo>
                  <a:cubicBezTo>
                    <a:pt x="5453" y="9501"/>
                    <a:pt x="5215" y="9966"/>
                    <a:pt x="5155" y="10085"/>
                  </a:cubicBezTo>
                  <a:cubicBezTo>
                    <a:pt x="5108" y="10144"/>
                    <a:pt x="4953" y="10287"/>
                    <a:pt x="4810" y="10466"/>
                  </a:cubicBezTo>
                  <a:lnTo>
                    <a:pt x="4810" y="8501"/>
                  </a:lnTo>
                  <a:cubicBezTo>
                    <a:pt x="4917" y="8370"/>
                    <a:pt x="5179" y="8013"/>
                    <a:pt x="5298" y="7585"/>
                  </a:cubicBezTo>
                  <a:cubicBezTo>
                    <a:pt x="5632" y="8013"/>
                    <a:pt x="6120" y="8263"/>
                    <a:pt x="6144" y="8275"/>
                  </a:cubicBezTo>
                  <a:cubicBezTo>
                    <a:pt x="6179" y="8299"/>
                    <a:pt x="6191" y="8299"/>
                    <a:pt x="6227" y="8299"/>
                  </a:cubicBezTo>
                  <a:cubicBezTo>
                    <a:pt x="6239" y="8299"/>
                    <a:pt x="6263" y="8299"/>
                    <a:pt x="6287" y="8275"/>
                  </a:cubicBezTo>
                  <a:cubicBezTo>
                    <a:pt x="6322" y="8263"/>
                    <a:pt x="6358" y="8216"/>
                    <a:pt x="6370" y="8180"/>
                  </a:cubicBezTo>
                  <a:cubicBezTo>
                    <a:pt x="6382" y="8144"/>
                    <a:pt x="6549" y="7608"/>
                    <a:pt x="6489" y="7073"/>
                  </a:cubicBezTo>
                  <a:lnTo>
                    <a:pt x="6489" y="7073"/>
                  </a:lnTo>
                  <a:cubicBezTo>
                    <a:pt x="6953" y="7346"/>
                    <a:pt x="7513" y="7382"/>
                    <a:pt x="7549" y="7382"/>
                  </a:cubicBezTo>
                  <a:lnTo>
                    <a:pt x="7561" y="7382"/>
                  </a:lnTo>
                  <a:cubicBezTo>
                    <a:pt x="7608" y="7382"/>
                    <a:pt x="7656" y="7370"/>
                    <a:pt x="7680" y="7346"/>
                  </a:cubicBezTo>
                  <a:cubicBezTo>
                    <a:pt x="7715" y="7311"/>
                    <a:pt x="7739" y="7251"/>
                    <a:pt x="7727" y="7204"/>
                  </a:cubicBezTo>
                  <a:cubicBezTo>
                    <a:pt x="7727" y="7180"/>
                    <a:pt x="7680" y="6608"/>
                    <a:pt x="7418" y="6156"/>
                  </a:cubicBezTo>
                  <a:lnTo>
                    <a:pt x="7418" y="6156"/>
                  </a:lnTo>
                  <a:cubicBezTo>
                    <a:pt x="7501" y="6168"/>
                    <a:pt x="7596" y="6168"/>
                    <a:pt x="7680" y="6168"/>
                  </a:cubicBezTo>
                  <a:cubicBezTo>
                    <a:pt x="8108" y="6168"/>
                    <a:pt x="8489" y="6049"/>
                    <a:pt x="8513" y="6037"/>
                  </a:cubicBezTo>
                  <a:cubicBezTo>
                    <a:pt x="8561" y="6013"/>
                    <a:pt x="8596" y="5989"/>
                    <a:pt x="8620" y="5941"/>
                  </a:cubicBezTo>
                  <a:cubicBezTo>
                    <a:pt x="8632" y="5894"/>
                    <a:pt x="8632" y="5858"/>
                    <a:pt x="8620" y="5811"/>
                  </a:cubicBezTo>
                  <a:cubicBezTo>
                    <a:pt x="8608" y="5775"/>
                    <a:pt x="8346" y="5287"/>
                    <a:pt x="7918" y="4965"/>
                  </a:cubicBezTo>
                  <a:cubicBezTo>
                    <a:pt x="8442" y="4822"/>
                    <a:pt x="8858" y="4453"/>
                    <a:pt x="8882" y="4441"/>
                  </a:cubicBezTo>
                  <a:cubicBezTo>
                    <a:pt x="8918" y="4406"/>
                    <a:pt x="8942" y="4370"/>
                    <a:pt x="8942" y="4310"/>
                  </a:cubicBezTo>
                  <a:cubicBezTo>
                    <a:pt x="8942" y="4263"/>
                    <a:pt x="8930" y="4215"/>
                    <a:pt x="8882" y="4167"/>
                  </a:cubicBezTo>
                  <a:cubicBezTo>
                    <a:pt x="8858" y="4144"/>
                    <a:pt x="8442" y="3786"/>
                    <a:pt x="7918" y="3655"/>
                  </a:cubicBezTo>
                  <a:cubicBezTo>
                    <a:pt x="8346" y="3322"/>
                    <a:pt x="8596" y="2834"/>
                    <a:pt x="8620" y="2798"/>
                  </a:cubicBezTo>
                  <a:cubicBezTo>
                    <a:pt x="8632" y="2763"/>
                    <a:pt x="8644" y="2715"/>
                    <a:pt x="8620" y="2667"/>
                  </a:cubicBezTo>
                  <a:cubicBezTo>
                    <a:pt x="8608" y="2620"/>
                    <a:pt x="8561" y="2596"/>
                    <a:pt x="8513" y="2584"/>
                  </a:cubicBezTo>
                  <a:cubicBezTo>
                    <a:pt x="8483" y="2564"/>
                    <a:pt x="8108" y="2451"/>
                    <a:pt x="7664" y="2451"/>
                  </a:cubicBezTo>
                  <a:cubicBezTo>
                    <a:pt x="7580" y="2451"/>
                    <a:pt x="7493" y="2455"/>
                    <a:pt x="7406" y="2465"/>
                  </a:cubicBezTo>
                  <a:cubicBezTo>
                    <a:pt x="7680" y="2001"/>
                    <a:pt x="7727" y="1429"/>
                    <a:pt x="7727" y="1405"/>
                  </a:cubicBezTo>
                  <a:cubicBezTo>
                    <a:pt x="7727" y="1358"/>
                    <a:pt x="7703" y="1310"/>
                    <a:pt x="7680" y="1274"/>
                  </a:cubicBezTo>
                  <a:cubicBezTo>
                    <a:pt x="7650" y="1245"/>
                    <a:pt x="7605" y="1224"/>
                    <a:pt x="7570" y="1224"/>
                  </a:cubicBezTo>
                  <a:cubicBezTo>
                    <a:pt x="7562" y="1224"/>
                    <a:pt x="7555" y="1225"/>
                    <a:pt x="7549" y="1227"/>
                  </a:cubicBezTo>
                  <a:cubicBezTo>
                    <a:pt x="7513" y="1227"/>
                    <a:pt x="6953" y="1274"/>
                    <a:pt x="6489" y="1536"/>
                  </a:cubicBezTo>
                  <a:cubicBezTo>
                    <a:pt x="6560" y="1000"/>
                    <a:pt x="6382" y="477"/>
                    <a:pt x="6370" y="441"/>
                  </a:cubicBezTo>
                  <a:cubicBezTo>
                    <a:pt x="6358" y="393"/>
                    <a:pt x="6322" y="346"/>
                    <a:pt x="6287" y="334"/>
                  </a:cubicBezTo>
                  <a:cubicBezTo>
                    <a:pt x="6263" y="328"/>
                    <a:pt x="6239" y="325"/>
                    <a:pt x="6215" y="325"/>
                  </a:cubicBezTo>
                  <a:cubicBezTo>
                    <a:pt x="6191" y="325"/>
                    <a:pt x="6168" y="328"/>
                    <a:pt x="6144" y="334"/>
                  </a:cubicBezTo>
                  <a:cubicBezTo>
                    <a:pt x="6120" y="346"/>
                    <a:pt x="5620" y="596"/>
                    <a:pt x="5298" y="1036"/>
                  </a:cubicBezTo>
                  <a:cubicBezTo>
                    <a:pt x="5167" y="512"/>
                    <a:pt x="4786" y="96"/>
                    <a:pt x="4774" y="60"/>
                  </a:cubicBezTo>
                  <a:cubicBezTo>
                    <a:pt x="4751" y="36"/>
                    <a:pt x="4703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043" name="Google Shape;14043;p72"/>
          <p:cNvSpPr/>
          <p:nvPr/>
        </p:nvSpPr>
        <p:spPr>
          <a:xfrm>
            <a:off x="5255565" y="2885970"/>
            <a:ext cx="346368" cy="368064"/>
          </a:xfrm>
          <a:custGeom>
            <a:avLst/>
            <a:gdLst/>
            <a:ahLst/>
            <a:cxnLst/>
            <a:rect l="l" t="t" r="r" b="b"/>
            <a:pathLst>
              <a:path w="10824" h="11502" extrusionOk="0">
                <a:moveTo>
                  <a:pt x="5430" y="441"/>
                </a:moveTo>
                <a:cubicBezTo>
                  <a:pt x="5584" y="620"/>
                  <a:pt x="5846" y="977"/>
                  <a:pt x="6192" y="1453"/>
                </a:cubicBezTo>
                <a:cubicBezTo>
                  <a:pt x="5906" y="1727"/>
                  <a:pt x="5656" y="2013"/>
                  <a:pt x="5430" y="2275"/>
                </a:cubicBezTo>
                <a:cubicBezTo>
                  <a:pt x="5203" y="2013"/>
                  <a:pt x="4953" y="1727"/>
                  <a:pt x="4668" y="1453"/>
                </a:cubicBezTo>
                <a:cubicBezTo>
                  <a:pt x="5001" y="977"/>
                  <a:pt x="5287" y="643"/>
                  <a:pt x="5430" y="441"/>
                </a:cubicBezTo>
                <a:close/>
                <a:moveTo>
                  <a:pt x="6906" y="1274"/>
                </a:moveTo>
                <a:cubicBezTo>
                  <a:pt x="7204" y="1846"/>
                  <a:pt x="8061" y="3596"/>
                  <a:pt x="8061" y="4775"/>
                </a:cubicBezTo>
                <a:cubicBezTo>
                  <a:pt x="8061" y="5811"/>
                  <a:pt x="7454" y="6704"/>
                  <a:pt x="6596" y="7120"/>
                </a:cubicBezTo>
                <a:cubicBezTo>
                  <a:pt x="6632" y="7061"/>
                  <a:pt x="6680" y="7001"/>
                  <a:pt x="6715" y="6930"/>
                </a:cubicBezTo>
                <a:cubicBezTo>
                  <a:pt x="6954" y="6513"/>
                  <a:pt x="7037" y="5989"/>
                  <a:pt x="6977" y="5394"/>
                </a:cubicBezTo>
                <a:cubicBezTo>
                  <a:pt x="6906" y="4739"/>
                  <a:pt x="6656" y="4049"/>
                  <a:pt x="6215" y="3334"/>
                </a:cubicBezTo>
                <a:cubicBezTo>
                  <a:pt x="6192" y="3279"/>
                  <a:pt x="6138" y="3250"/>
                  <a:pt x="6076" y="3250"/>
                </a:cubicBezTo>
                <a:cubicBezTo>
                  <a:pt x="6044" y="3250"/>
                  <a:pt x="6010" y="3258"/>
                  <a:pt x="5977" y="3275"/>
                </a:cubicBezTo>
                <a:cubicBezTo>
                  <a:pt x="5906" y="3310"/>
                  <a:pt x="5882" y="3418"/>
                  <a:pt x="5918" y="3513"/>
                </a:cubicBezTo>
                <a:cubicBezTo>
                  <a:pt x="6680" y="4763"/>
                  <a:pt x="6858" y="5965"/>
                  <a:pt x="6418" y="6775"/>
                </a:cubicBezTo>
                <a:cubicBezTo>
                  <a:pt x="6180" y="7156"/>
                  <a:pt x="5822" y="7394"/>
                  <a:pt x="5430" y="7394"/>
                </a:cubicBezTo>
                <a:cubicBezTo>
                  <a:pt x="3989" y="7394"/>
                  <a:pt x="2810" y="6216"/>
                  <a:pt x="2810" y="4775"/>
                </a:cubicBezTo>
                <a:cubicBezTo>
                  <a:pt x="2810" y="3596"/>
                  <a:pt x="3679" y="1846"/>
                  <a:pt x="3977" y="1274"/>
                </a:cubicBezTo>
                <a:cubicBezTo>
                  <a:pt x="4584" y="1834"/>
                  <a:pt x="5096" y="2394"/>
                  <a:pt x="5525" y="2941"/>
                </a:cubicBezTo>
                <a:cubicBezTo>
                  <a:pt x="5549" y="2989"/>
                  <a:pt x="5608" y="3025"/>
                  <a:pt x="5656" y="3025"/>
                </a:cubicBezTo>
                <a:cubicBezTo>
                  <a:pt x="5680" y="3025"/>
                  <a:pt x="5727" y="3001"/>
                  <a:pt x="5763" y="2989"/>
                </a:cubicBezTo>
                <a:cubicBezTo>
                  <a:pt x="5834" y="2929"/>
                  <a:pt x="5846" y="2822"/>
                  <a:pt x="5787" y="2751"/>
                </a:cubicBezTo>
                <a:lnTo>
                  <a:pt x="5656" y="2572"/>
                </a:lnTo>
                <a:cubicBezTo>
                  <a:pt x="6013" y="2144"/>
                  <a:pt x="6430" y="1715"/>
                  <a:pt x="6906" y="1274"/>
                </a:cubicBezTo>
                <a:close/>
                <a:moveTo>
                  <a:pt x="5608" y="7716"/>
                </a:moveTo>
                <a:lnTo>
                  <a:pt x="5608" y="10061"/>
                </a:lnTo>
                <a:cubicBezTo>
                  <a:pt x="5501" y="9883"/>
                  <a:pt x="5382" y="9668"/>
                  <a:pt x="5227" y="9454"/>
                </a:cubicBezTo>
                <a:lnTo>
                  <a:pt x="5227" y="7716"/>
                </a:lnTo>
                <a:close/>
                <a:moveTo>
                  <a:pt x="10347" y="5906"/>
                </a:moveTo>
                <a:cubicBezTo>
                  <a:pt x="10228" y="6204"/>
                  <a:pt x="9990" y="6680"/>
                  <a:pt x="9597" y="7228"/>
                </a:cubicBezTo>
                <a:cubicBezTo>
                  <a:pt x="8989" y="8085"/>
                  <a:pt x="7870" y="9275"/>
                  <a:pt x="5953" y="10228"/>
                </a:cubicBezTo>
                <a:lnTo>
                  <a:pt x="5953" y="9549"/>
                </a:lnTo>
                <a:cubicBezTo>
                  <a:pt x="6680" y="8513"/>
                  <a:pt x="8037" y="7049"/>
                  <a:pt x="10347" y="5906"/>
                </a:cubicBezTo>
                <a:close/>
                <a:moveTo>
                  <a:pt x="488" y="5906"/>
                </a:moveTo>
                <a:lnTo>
                  <a:pt x="488" y="5906"/>
                </a:lnTo>
                <a:cubicBezTo>
                  <a:pt x="2512" y="6906"/>
                  <a:pt x="3775" y="8156"/>
                  <a:pt x="4489" y="9049"/>
                </a:cubicBezTo>
                <a:cubicBezTo>
                  <a:pt x="4941" y="9609"/>
                  <a:pt x="5251" y="10133"/>
                  <a:pt x="5441" y="10490"/>
                </a:cubicBezTo>
                <a:cubicBezTo>
                  <a:pt x="4548" y="10085"/>
                  <a:pt x="3751" y="9609"/>
                  <a:pt x="3036" y="9073"/>
                </a:cubicBezTo>
                <a:cubicBezTo>
                  <a:pt x="2393" y="8585"/>
                  <a:pt x="1834" y="8013"/>
                  <a:pt x="1369" y="7406"/>
                </a:cubicBezTo>
                <a:cubicBezTo>
                  <a:pt x="905" y="6799"/>
                  <a:pt x="631" y="6251"/>
                  <a:pt x="488" y="5906"/>
                </a:cubicBezTo>
                <a:close/>
                <a:moveTo>
                  <a:pt x="5418" y="0"/>
                </a:moveTo>
                <a:cubicBezTo>
                  <a:pt x="5358" y="0"/>
                  <a:pt x="5322" y="12"/>
                  <a:pt x="5275" y="60"/>
                </a:cubicBezTo>
                <a:cubicBezTo>
                  <a:pt x="5263" y="72"/>
                  <a:pt x="4918" y="477"/>
                  <a:pt x="4406" y="1215"/>
                </a:cubicBezTo>
                <a:cubicBezTo>
                  <a:pt x="4263" y="1096"/>
                  <a:pt x="4144" y="977"/>
                  <a:pt x="4001" y="858"/>
                </a:cubicBezTo>
                <a:cubicBezTo>
                  <a:pt x="3989" y="846"/>
                  <a:pt x="3989" y="846"/>
                  <a:pt x="3965" y="846"/>
                </a:cubicBezTo>
                <a:cubicBezTo>
                  <a:pt x="3943" y="831"/>
                  <a:pt x="3917" y="824"/>
                  <a:pt x="3891" y="824"/>
                </a:cubicBezTo>
                <a:cubicBezTo>
                  <a:pt x="3833" y="824"/>
                  <a:pt x="3775" y="856"/>
                  <a:pt x="3751" y="905"/>
                </a:cubicBezTo>
                <a:cubicBezTo>
                  <a:pt x="3727" y="941"/>
                  <a:pt x="3417" y="1501"/>
                  <a:pt x="3108" y="2263"/>
                </a:cubicBezTo>
                <a:cubicBezTo>
                  <a:pt x="2679" y="3287"/>
                  <a:pt x="2453" y="4132"/>
                  <a:pt x="2453" y="4763"/>
                </a:cubicBezTo>
                <a:cubicBezTo>
                  <a:pt x="2453" y="6204"/>
                  <a:pt x="3489" y="7418"/>
                  <a:pt x="4882" y="7668"/>
                </a:cubicBezTo>
                <a:lnTo>
                  <a:pt x="4882" y="8966"/>
                </a:lnTo>
                <a:cubicBezTo>
                  <a:pt x="4846" y="8930"/>
                  <a:pt x="4798" y="8883"/>
                  <a:pt x="4763" y="8823"/>
                </a:cubicBezTo>
                <a:cubicBezTo>
                  <a:pt x="3989" y="7859"/>
                  <a:pt x="2572" y="6477"/>
                  <a:pt x="250" y="5394"/>
                </a:cubicBezTo>
                <a:cubicBezTo>
                  <a:pt x="230" y="5386"/>
                  <a:pt x="209" y="5382"/>
                  <a:pt x="188" y="5382"/>
                </a:cubicBezTo>
                <a:cubicBezTo>
                  <a:pt x="146" y="5382"/>
                  <a:pt x="103" y="5398"/>
                  <a:pt x="72" y="5430"/>
                </a:cubicBezTo>
                <a:cubicBezTo>
                  <a:pt x="24" y="5477"/>
                  <a:pt x="0" y="5537"/>
                  <a:pt x="12" y="5608"/>
                </a:cubicBezTo>
                <a:cubicBezTo>
                  <a:pt x="24" y="5644"/>
                  <a:pt x="250" y="6489"/>
                  <a:pt x="1072" y="7573"/>
                </a:cubicBezTo>
                <a:cubicBezTo>
                  <a:pt x="1548" y="8216"/>
                  <a:pt x="2120" y="8799"/>
                  <a:pt x="2798" y="9311"/>
                </a:cubicBezTo>
                <a:cubicBezTo>
                  <a:pt x="3405" y="9787"/>
                  <a:pt x="4108" y="10228"/>
                  <a:pt x="4858" y="10585"/>
                </a:cubicBezTo>
                <a:lnTo>
                  <a:pt x="4858" y="11323"/>
                </a:lnTo>
                <a:cubicBezTo>
                  <a:pt x="4858" y="11419"/>
                  <a:pt x="4941" y="11490"/>
                  <a:pt x="5025" y="11490"/>
                </a:cubicBezTo>
                <a:cubicBezTo>
                  <a:pt x="5120" y="11490"/>
                  <a:pt x="5191" y="11419"/>
                  <a:pt x="5191" y="11323"/>
                </a:cubicBezTo>
                <a:lnTo>
                  <a:pt x="5191" y="10740"/>
                </a:lnTo>
                <a:cubicBezTo>
                  <a:pt x="5310" y="10799"/>
                  <a:pt x="5441" y="10847"/>
                  <a:pt x="5572" y="10907"/>
                </a:cubicBezTo>
                <a:lnTo>
                  <a:pt x="5572" y="11335"/>
                </a:lnTo>
                <a:cubicBezTo>
                  <a:pt x="5572" y="11430"/>
                  <a:pt x="5656" y="11502"/>
                  <a:pt x="5739" y="11502"/>
                </a:cubicBezTo>
                <a:cubicBezTo>
                  <a:pt x="5834" y="11502"/>
                  <a:pt x="5906" y="11430"/>
                  <a:pt x="5906" y="11335"/>
                </a:cubicBezTo>
                <a:lnTo>
                  <a:pt x="5906" y="10597"/>
                </a:lnTo>
                <a:cubicBezTo>
                  <a:pt x="7989" y="9597"/>
                  <a:pt x="9192" y="8323"/>
                  <a:pt x="9835" y="7406"/>
                </a:cubicBezTo>
                <a:cubicBezTo>
                  <a:pt x="10549" y="6418"/>
                  <a:pt x="10740" y="5656"/>
                  <a:pt x="10752" y="5620"/>
                </a:cubicBezTo>
                <a:cubicBezTo>
                  <a:pt x="10823" y="5549"/>
                  <a:pt x="10799" y="5489"/>
                  <a:pt x="10740" y="5442"/>
                </a:cubicBezTo>
                <a:cubicBezTo>
                  <a:pt x="10717" y="5419"/>
                  <a:pt x="10675" y="5411"/>
                  <a:pt x="10633" y="5411"/>
                </a:cubicBezTo>
                <a:cubicBezTo>
                  <a:pt x="10608" y="5411"/>
                  <a:pt x="10583" y="5413"/>
                  <a:pt x="10561" y="5418"/>
                </a:cubicBezTo>
                <a:cubicBezTo>
                  <a:pt x="8227" y="6489"/>
                  <a:pt x="6799" y="7882"/>
                  <a:pt x="5953" y="8966"/>
                </a:cubicBezTo>
                <a:lnTo>
                  <a:pt x="5953" y="7668"/>
                </a:lnTo>
                <a:cubicBezTo>
                  <a:pt x="7335" y="7406"/>
                  <a:pt x="8370" y="6204"/>
                  <a:pt x="8370" y="4763"/>
                </a:cubicBezTo>
                <a:cubicBezTo>
                  <a:pt x="8370" y="4120"/>
                  <a:pt x="8156" y="3287"/>
                  <a:pt x="7716" y="2263"/>
                </a:cubicBezTo>
                <a:cubicBezTo>
                  <a:pt x="7406" y="1501"/>
                  <a:pt x="7084" y="941"/>
                  <a:pt x="7084" y="905"/>
                </a:cubicBezTo>
                <a:cubicBezTo>
                  <a:pt x="7052" y="856"/>
                  <a:pt x="6991" y="824"/>
                  <a:pt x="6933" y="824"/>
                </a:cubicBezTo>
                <a:cubicBezTo>
                  <a:pt x="6907" y="824"/>
                  <a:pt x="6881" y="831"/>
                  <a:pt x="6858" y="846"/>
                </a:cubicBezTo>
                <a:cubicBezTo>
                  <a:pt x="6846" y="846"/>
                  <a:pt x="6846" y="858"/>
                  <a:pt x="6823" y="858"/>
                </a:cubicBezTo>
                <a:lnTo>
                  <a:pt x="6430" y="1215"/>
                </a:lnTo>
                <a:cubicBezTo>
                  <a:pt x="5906" y="477"/>
                  <a:pt x="5560" y="72"/>
                  <a:pt x="5549" y="60"/>
                </a:cubicBezTo>
                <a:cubicBezTo>
                  <a:pt x="5513" y="12"/>
                  <a:pt x="5477" y="0"/>
                  <a:pt x="541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44" name="Google Shape;14044;p72"/>
          <p:cNvSpPr/>
          <p:nvPr/>
        </p:nvSpPr>
        <p:spPr>
          <a:xfrm>
            <a:off x="5834285" y="2886674"/>
            <a:ext cx="289216" cy="368512"/>
          </a:xfrm>
          <a:custGeom>
            <a:avLst/>
            <a:gdLst/>
            <a:ahLst/>
            <a:cxnLst/>
            <a:rect l="l" t="t" r="r" b="b"/>
            <a:pathLst>
              <a:path w="9038" h="11516" extrusionOk="0">
                <a:moveTo>
                  <a:pt x="6103" y="573"/>
                </a:moveTo>
                <a:cubicBezTo>
                  <a:pt x="6692" y="573"/>
                  <a:pt x="7223" y="753"/>
                  <a:pt x="7645" y="1110"/>
                </a:cubicBezTo>
                <a:cubicBezTo>
                  <a:pt x="8252" y="1633"/>
                  <a:pt x="8585" y="2479"/>
                  <a:pt x="8597" y="3515"/>
                </a:cubicBezTo>
                <a:cubicBezTo>
                  <a:pt x="8192" y="2788"/>
                  <a:pt x="7585" y="2122"/>
                  <a:pt x="6847" y="1633"/>
                </a:cubicBezTo>
                <a:cubicBezTo>
                  <a:pt x="6144" y="1169"/>
                  <a:pt x="5382" y="919"/>
                  <a:pt x="4728" y="895"/>
                </a:cubicBezTo>
                <a:cubicBezTo>
                  <a:pt x="4894" y="812"/>
                  <a:pt x="5061" y="752"/>
                  <a:pt x="5240" y="693"/>
                </a:cubicBezTo>
                <a:cubicBezTo>
                  <a:pt x="5537" y="613"/>
                  <a:pt x="5826" y="573"/>
                  <a:pt x="6103" y="573"/>
                </a:cubicBezTo>
                <a:close/>
                <a:moveTo>
                  <a:pt x="1394" y="1205"/>
                </a:moveTo>
                <a:cubicBezTo>
                  <a:pt x="1465" y="2598"/>
                  <a:pt x="1680" y="5098"/>
                  <a:pt x="2263" y="7063"/>
                </a:cubicBezTo>
                <a:cubicBezTo>
                  <a:pt x="2144" y="7360"/>
                  <a:pt x="2084" y="7670"/>
                  <a:pt x="2037" y="7944"/>
                </a:cubicBezTo>
                <a:cubicBezTo>
                  <a:pt x="1739" y="7051"/>
                  <a:pt x="1465" y="6194"/>
                  <a:pt x="1263" y="5455"/>
                </a:cubicBezTo>
                <a:cubicBezTo>
                  <a:pt x="1049" y="3705"/>
                  <a:pt x="1168" y="2384"/>
                  <a:pt x="1322" y="1586"/>
                </a:cubicBezTo>
                <a:cubicBezTo>
                  <a:pt x="1346" y="1443"/>
                  <a:pt x="1370" y="1324"/>
                  <a:pt x="1394" y="1205"/>
                </a:cubicBezTo>
                <a:close/>
                <a:moveTo>
                  <a:pt x="1503" y="0"/>
                </a:moveTo>
                <a:cubicBezTo>
                  <a:pt x="1439" y="0"/>
                  <a:pt x="1377" y="45"/>
                  <a:pt x="1334" y="109"/>
                </a:cubicBezTo>
                <a:cubicBezTo>
                  <a:pt x="1322" y="121"/>
                  <a:pt x="1108" y="598"/>
                  <a:pt x="965" y="1526"/>
                </a:cubicBezTo>
                <a:cubicBezTo>
                  <a:pt x="870" y="2074"/>
                  <a:pt x="787" y="2848"/>
                  <a:pt x="799" y="3836"/>
                </a:cubicBezTo>
                <a:cubicBezTo>
                  <a:pt x="537" y="2788"/>
                  <a:pt x="418" y="2145"/>
                  <a:pt x="394" y="2133"/>
                </a:cubicBezTo>
                <a:cubicBezTo>
                  <a:pt x="382" y="2050"/>
                  <a:pt x="310" y="2003"/>
                  <a:pt x="215" y="2003"/>
                </a:cubicBezTo>
                <a:cubicBezTo>
                  <a:pt x="132" y="2003"/>
                  <a:pt x="72" y="2074"/>
                  <a:pt x="60" y="2169"/>
                </a:cubicBezTo>
                <a:cubicBezTo>
                  <a:pt x="60" y="2181"/>
                  <a:pt x="1" y="3324"/>
                  <a:pt x="144" y="5039"/>
                </a:cubicBezTo>
                <a:cubicBezTo>
                  <a:pt x="299" y="6610"/>
                  <a:pt x="668" y="8991"/>
                  <a:pt x="1608" y="11408"/>
                </a:cubicBezTo>
                <a:cubicBezTo>
                  <a:pt x="1632" y="11468"/>
                  <a:pt x="1692" y="11516"/>
                  <a:pt x="1763" y="11516"/>
                </a:cubicBezTo>
                <a:cubicBezTo>
                  <a:pt x="1787" y="11516"/>
                  <a:pt x="1811" y="11516"/>
                  <a:pt x="1823" y="11492"/>
                </a:cubicBezTo>
                <a:cubicBezTo>
                  <a:pt x="1918" y="11468"/>
                  <a:pt x="1965" y="11361"/>
                  <a:pt x="1918" y="11277"/>
                </a:cubicBezTo>
                <a:cubicBezTo>
                  <a:pt x="989" y="8908"/>
                  <a:pt x="620" y="6551"/>
                  <a:pt x="477" y="5003"/>
                </a:cubicBezTo>
                <a:cubicBezTo>
                  <a:pt x="429" y="4503"/>
                  <a:pt x="394" y="4050"/>
                  <a:pt x="382" y="3669"/>
                </a:cubicBezTo>
                <a:lnTo>
                  <a:pt x="382" y="3669"/>
                </a:lnTo>
                <a:cubicBezTo>
                  <a:pt x="691" y="4931"/>
                  <a:pt x="1227" y="6896"/>
                  <a:pt x="2037" y="9099"/>
                </a:cubicBezTo>
                <a:cubicBezTo>
                  <a:pt x="2056" y="9175"/>
                  <a:pt x="2128" y="9213"/>
                  <a:pt x="2193" y="9213"/>
                </a:cubicBezTo>
                <a:cubicBezTo>
                  <a:pt x="2209" y="9213"/>
                  <a:pt x="2225" y="9211"/>
                  <a:pt x="2239" y="9206"/>
                </a:cubicBezTo>
                <a:cubicBezTo>
                  <a:pt x="2334" y="9170"/>
                  <a:pt x="2382" y="9075"/>
                  <a:pt x="2346" y="8991"/>
                </a:cubicBezTo>
                <a:lnTo>
                  <a:pt x="2263" y="8730"/>
                </a:lnTo>
                <a:cubicBezTo>
                  <a:pt x="2263" y="8670"/>
                  <a:pt x="2287" y="8075"/>
                  <a:pt x="2454" y="7467"/>
                </a:cubicBezTo>
                <a:cubicBezTo>
                  <a:pt x="2596" y="6896"/>
                  <a:pt x="2894" y="6194"/>
                  <a:pt x="3466" y="6098"/>
                </a:cubicBezTo>
                <a:cubicBezTo>
                  <a:pt x="3510" y="6089"/>
                  <a:pt x="3557" y="6084"/>
                  <a:pt x="3607" y="6084"/>
                </a:cubicBezTo>
                <a:cubicBezTo>
                  <a:pt x="4169" y="6084"/>
                  <a:pt x="5061" y="6699"/>
                  <a:pt x="6144" y="7837"/>
                </a:cubicBezTo>
                <a:cubicBezTo>
                  <a:pt x="6430" y="8134"/>
                  <a:pt x="6680" y="8432"/>
                  <a:pt x="6918" y="8694"/>
                </a:cubicBezTo>
                <a:cubicBezTo>
                  <a:pt x="6692" y="8539"/>
                  <a:pt x="6454" y="8337"/>
                  <a:pt x="6216" y="8158"/>
                </a:cubicBezTo>
                <a:cubicBezTo>
                  <a:pt x="5656" y="7741"/>
                  <a:pt x="5180" y="7420"/>
                  <a:pt x="4787" y="7194"/>
                </a:cubicBezTo>
                <a:cubicBezTo>
                  <a:pt x="4227" y="6854"/>
                  <a:pt x="3961" y="6782"/>
                  <a:pt x="3806" y="6782"/>
                </a:cubicBezTo>
                <a:cubicBezTo>
                  <a:pt x="3776" y="6782"/>
                  <a:pt x="3750" y="6785"/>
                  <a:pt x="3728" y="6789"/>
                </a:cubicBezTo>
                <a:cubicBezTo>
                  <a:pt x="3489" y="6836"/>
                  <a:pt x="3239" y="7122"/>
                  <a:pt x="2954" y="8872"/>
                </a:cubicBezTo>
                <a:cubicBezTo>
                  <a:pt x="2882" y="9325"/>
                  <a:pt x="2823" y="9765"/>
                  <a:pt x="2775" y="10111"/>
                </a:cubicBezTo>
                <a:cubicBezTo>
                  <a:pt x="2715" y="9968"/>
                  <a:pt x="2680" y="9825"/>
                  <a:pt x="2620" y="9682"/>
                </a:cubicBezTo>
                <a:cubicBezTo>
                  <a:pt x="2592" y="9606"/>
                  <a:pt x="2517" y="9568"/>
                  <a:pt x="2446" y="9568"/>
                </a:cubicBezTo>
                <a:cubicBezTo>
                  <a:pt x="2428" y="9568"/>
                  <a:pt x="2411" y="9570"/>
                  <a:pt x="2394" y="9575"/>
                </a:cubicBezTo>
                <a:cubicBezTo>
                  <a:pt x="2299" y="9611"/>
                  <a:pt x="2263" y="9706"/>
                  <a:pt x="2287" y="9801"/>
                </a:cubicBezTo>
                <a:cubicBezTo>
                  <a:pt x="2501" y="10349"/>
                  <a:pt x="2715" y="10885"/>
                  <a:pt x="2930" y="11408"/>
                </a:cubicBezTo>
                <a:cubicBezTo>
                  <a:pt x="2954" y="11468"/>
                  <a:pt x="3013" y="11516"/>
                  <a:pt x="3073" y="11516"/>
                </a:cubicBezTo>
                <a:cubicBezTo>
                  <a:pt x="3096" y="11516"/>
                  <a:pt x="3120" y="11516"/>
                  <a:pt x="3132" y="11492"/>
                </a:cubicBezTo>
                <a:cubicBezTo>
                  <a:pt x="3227" y="11468"/>
                  <a:pt x="3251" y="11361"/>
                  <a:pt x="3227" y="11277"/>
                </a:cubicBezTo>
                <a:cubicBezTo>
                  <a:pt x="3156" y="11111"/>
                  <a:pt x="3096" y="10932"/>
                  <a:pt x="3013" y="10765"/>
                </a:cubicBezTo>
                <a:cubicBezTo>
                  <a:pt x="3037" y="10646"/>
                  <a:pt x="3108" y="9825"/>
                  <a:pt x="3239" y="8980"/>
                </a:cubicBezTo>
                <a:cubicBezTo>
                  <a:pt x="3513" y="7325"/>
                  <a:pt x="3728" y="7122"/>
                  <a:pt x="3763" y="7086"/>
                </a:cubicBezTo>
                <a:cubicBezTo>
                  <a:pt x="3811" y="7086"/>
                  <a:pt x="3989" y="7110"/>
                  <a:pt x="4585" y="7444"/>
                </a:cubicBezTo>
                <a:cubicBezTo>
                  <a:pt x="4954" y="7670"/>
                  <a:pt x="5430" y="8003"/>
                  <a:pt x="5978" y="8396"/>
                </a:cubicBezTo>
                <a:cubicBezTo>
                  <a:pt x="6930" y="9099"/>
                  <a:pt x="7811" y="9825"/>
                  <a:pt x="7823" y="9825"/>
                </a:cubicBezTo>
                <a:cubicBezTo>
                  <a:pt x="7851" y="9853"/>
                  <a:pt x="7890" y="9865"/>
                  <a:pt x="7929" y="9865"/>
                </a:cubicBezTo>
                <a:cubicBezTo>
                  <a:pt x="7973" y="9865"/>
                  <a:pt x="8018" y="9850"/>
                  <a:pt x="8049" y="9825"/>
                </a:cubicBezTo>
                <a:cubicBezTo>
                  <a:pt x="8109" y="9765"/>
                  <a:pt x="8121" y="9682"/>
                  <a:pt x="8061" y="9611"/>
                </a:cubicBezTo>
                <a:cubicBezTo>
                  <a:pt x="8049" y="9587"/>
                  <a:pt x="7287" y="8551"/>
                  <a:pt x="6371" y="7563"/>
                </a:cubicBezTo>
                <a:cubicBezTo>
                  <a:pt x="5203" y="6341"/>
                  <a:pt x="4276" y="5718"/>
                  <a:pt x="3591" y="5718"/>
                </a:cubicBezTo>
                <a:cubicBezTo>
                  <a:pt x="3514" y="5718"/>
                  <a:pt x="3441" y="5726"/>
                  <a:pt x="3370" y="5741"/>
                </a:cubicBezTo>
                <a:cubicBezTo>
                  <a:pt x="3013" y="5813"/>
                  <a:pt x="2751" y="6051"/>
                  <a:pt x="2537" y="6348"/>
                </a:cubicBezTo>
                <a:cubicBezTo>
                  <a:pt x="2537" y="6253"/>
                  <a:pt x="2537" y="6170"/>
                  <a:pt x="2561" y="6063"/>
                </a:cubicBezTo>
                <a:cubicBezTo>
                  <a:pt x="2680" y="5693"/>
                  <a:pt x="3108" y="4527"/>
                  <a:pt x="3835" y="3753"/>
                </a:cubicBezTo>
                <a:cubicBezTo>
                  <a:pt x="4035" y="3686"/>
                  <a:pt x="4236" y="3648"/>
                  <a:pt x="4428" y="3648"/>
                </a:cubicBezTo>
                <a:cubicBezTo>
                  <a:pt x="4510" y="3648"/>
                  <a:pt x="4590" y="3655"/>
                  <a:pt x="4668" y="3669"/>
                </a:cubicBezTo>
                <a:cubicBezTo>
                  <a:pt x="4676" y="3670"/>
                  <a:pt x="4684" y="3671"/>
                  <a:pt x="4692" y="3671"/>
                </a:cubicBezTo>
                <a:cubicBezTo>
                  <a:pt x="4777" y="3671"/>
                  <a:pt x="4848" y="3613"/>
                  <a:pt x="4859" y="3515"/>
                </a:cubicBezTo>
                <a:cubicBezTo>
                  <a:pt x="4871" y="3431"/>
                  <a:pt x="4823" y="3336"/>
                  <a:pt x="4716" y="3324"/>
                </a:cubicBezTo>
                <a:cubicBezTo>
                  <a:pt x="4632" y="3316"/>
                  <a:pt x="4547" y="3307"/>
                  <a:pt x="4463" y="3307"/>
                </a:cubicBezTo>
                <a:cubicBezTo>
                  <a:pt x="4428" y="3307"/>
                  <a:pt x="4393" y="3309"/>
                  <a:pt x="4359" y="3312"/>
                </a:cubicBezTo>
                <a:cubicBezTo>
                  <a:pt x="4597" y="3157"/>
                  <a:pt x="4847" y="3074"/>
                  <a:pt x="5109" y="3038"/>
                </a:cubicBezTo>
                <a:cubicBezTo>
                  <a:pt x="5184" y="3031"/>
                  <a:pt x="5258" y="3027"/>
                  <a:pt x="5330" y="3027"/>
                </a:cubicBezTo>
                <a:cubicBezTo>
                  <a:pt x="5831" y="3027"/>
                  <a:pt x="6264" y="3205"/>
                  <a:pt x="6597" y="3538"/>
                </a:cubicBezTo>
                <a:cubicBezTo>
                  <a:pt x="7335" y="4265"/>
                  <a:pt x="7538" y="5622"/>
                  <a:pt x="7585" y="6551"/>
                </a:cubicBezTo>
                <a:cubicBezTo>
                  <a:pt x="7514" y="6348"/>
                  <a:pt x="7407" y="6122"/>
                  <a:pt x="7299" y="5896"/>
                </a:cubicBezTo>
                <a:cubicBezTo>
                  <a:pt x="6752" y="4741"/>
                  <a:pt x="6121" y="3967"/>
                  <a:pt x="5430" y="3574"/>
                </a:cubicBezTo>
                <a:cubicBezTo>
                  <a:pt x="5404" y="3563"/>
                  <a:pt x="5377" y="3558"/>
                  <a:pt x="5351" y="3558"/>
                </a:cubicBezTo>
                <a:cubicBezTo>
                  <a:pt x="5292" y="3558"/>
                  <a:pt x="5237" y="3584"/>
                  <a:pt x="5204" y="3634"/>
                </a:cubicBezTo>
                <a:cubicBezTo>
                  <a:pt x="5156" y="3717"/>
                  <a:pt x="5192" y="3812"/>
                  <a:pt x="5263" y="3860"/>
                </a:cubicBezTo>
                <a:cubicBezTo>
                  <a:pt x="6776" y="4693"/>
                  <a:pt x="7585" y="7563"/>
                  <a:pt x="7597" y="7598"/>
                </a:cubicBezTo>
                <a:cubicBezTo>
                  <a:pt x="7609" y="7670"/>
                  <a:pt x="7692" y="7718"/>
                  <a:pt x="7764" y="7718"/>
                </a:cubicBezTo>
                <a:lnTo>
                  <a:pt x="7776" y="7718"/>
                </a:lnTo>
                <a:cubicBezTo>
                  <a:pt x="7847" y="7694"/>
                  <a:pt x="7930" y="7646"/>
                  <a:pt x="7930" y="7563"/>
                </a:cubicBezTo>
                <a:cubicBezTo>
                  <a:pt x="7930" y="7539"/>
                  <a:pt x="7990" y="6825"/>
                  <a:pt x="7883" y="5932"/>
                </a:cubicBezTo>
                <a:cubicBezTo>
                  <a:pt x="7752" y="4717"/>
                  <a:pt x="7395" y="3824"/>
                  <a:pt x="6835" y="3288"/>
                </a:cubicBezTo>
                <a:cubicBezTo>
                  <a:pt x="6432" y="2896"/>
                  <a:pt x="5926" y="2683"/>
                  <a:pt x="5315" y="2683"/>
                </a:cubicBezTo>
                <a:cubicBezTo>
                  <a:pt x="5240" y="2683"/>
                  <a:pt x="5163" y="2687"/>
                  <a:pt x="5085" y="2693"/>
                </a:cubicBezTo>
                <a:cubicBezTo>
                  <a:pt x="4620" y="2741"/>
                  <a:pt x="4192" y="2955"/>
                  <a:pt x="3787" y="3324"/>
                </a:cubicBezTo>
                <a:cubicBezTo>
                  <a:pt x="3477" y="3610"/>
                  <a:pt x="3180" y="3991"/>
                  <a:pt x="2894" y="4467"/>
                </a:cubicBezTo>
                <a:cubicBezTo>
                  <a:pt x="2811" y="4622"/>
                  <a:pt x="2727" y="4765"/>
                  <a:pt x="2656" y="4920"/>
                </a:cubicBezTo>
                <a:cubicBezTo>
                  <a:pt x="2692" y="4670"/>
                  <a:pt x="2727" y="4408"/>
                  <a:pt x="2787" y="4146"/>
                </a:cubicBezTo>
                <a:cubicBezTo>
                  <a:pt x="2977" y="3276"/>
                  <a:pt x="3239" y="2562"/>
                  <a:pt x="3585" y="2014"/>
                </a:cubicBezTo>
                <a:cubicBezTo>
                  <a:pt x="3739" y="1752"/>
                  <a:pt x="3918" y="1526"/>
                  <a:pt x="4132" y="1336"/>
                </a:cubicBezTo>
                <a:cubicBezTo>
                  <a:pt x="4291" y="1291"/>
                  <a:pt x="4463" y="1270"/>
                  <a:pt x="4645" y="1270"/>
                </a:cubicBezTo>
                <a:cubicBezTo>
                  <a:pt x="5245" y="1270"/>
                  <a:pt x="5949" y="1505"/>
                  <a:pt x="6597" y="1943"/>
                </a:cubicBezTo>
                <a:cubicBezTo>
                  <a:pt x="7526" y="2550"/>
                  <a:pt x="8204" y="3431"/>
                  <a:pt x="8490" y="4372"/>
                </a:cubicBezTo>
                <a:cubicBezTo>
                  <a:pt x="8520" y="4432"/>
                  <a:pt x="8568" y="4484"/>
                  <a:pt x="8632" y="4484"/>
                </a:cubicBezTo>
                <a:cubicBezTo>
                  <a:pt x="8644" y="4484"/>
                  <a:pt x="8656" y="4483"/>
                  <a:pt x="8669" y="4479"/>
                </a:cubicBezTo>
                <a:cubicBezTo>
                  <a:pt x="8740" y="4479"/>
                  <a:pt x="8823" y="4408"/>
                  <a:pt x="8823" y="4336"/>
                </a:cubicBezTo>
                <a:cubicBezTo>
                  <a:pt x="9038" y="2824"/>
                  <a:pt x="8669" y="1586"/>
                  <a:pt x="7835" y="871"/>
                </a:cubicBezTo>
                <a:cubicBezTo>
                  <a:pt x="7351" y="452"/>
                  <a:pt x="6757" y="240"/>
                  <a:pt x="6102" y="240"/>
                </a:cubicBezTo>
                <a:cubicBezTo>
                  <a:pt x="5791" y="240"/>
                  <a:pt x="5466" y="287"/>
                  <a:pt x="5132" y="383"/>
                </a:cubicBezTo>
                <a:cubicBezTo>
                  <a:pt x="4394" y="574"/>
                  <a:pt x="3799" y="1062"/>
                  <a:pt x="3347" y="1824"/>
                </a:cubicBezTo>
                <a:cubicBezTo>
                  <a:pt x="2989" y="2419"/>
                  <a:pt x="2704" y="3157"/>
                  <a:pt x="2513" y="4074"/>
                </a:cubicBezTo>
                <a:cubicBezTo>
                  <a:pt x="2382" y="4693"/>
                  <a:pt x="2323" y="5301"/>
                  <a:pt x="2275" y="5801"/>
                </a:cubicBezTo>
                <a:cubicBezTo>
                  <a:pt x="1727" y="3181"/>
                  <a:pt x="1668" y="205"/>
                  <a:pt x="1668" y="169"/>
                </a:cubicBezTo>
                <a:cubicBezTo>
                  <a:pt x="1668" y="98"/>
                  <a:pt x="1608" y="26"/>
                  <a:pt x="1525" y="2"/>
                </a:cubicBezTo>
                <a:cubicBezTo>
                  <a:pt x="1517" y="1"/>
                  <a:pt x="1510" y="0"/>
                  <a:pt x="150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045" name="Google Shape;14045;p72"/>
          <p:cNvGrpSpPr/>
          <p:nvPr/>
        </p:nvGrpSpPr>
        <p:grpSpPr>
          <a:xfrm>
            <a:off x="6340653" y="2886354"/>
            <a:ext cx="370368" cy="368064"/>
            <a:chOff x="6340653" y="2886354"/>
            <a:chExt cx="370368" cy="368064"/>
          </a:xfrm>
        </p:grpSpPr>
        <p:sp>
          <p:nvSpPr>
            <p:cNvPr id="14046" name="Google Shape;14046;p72"/>
            <p:cNvSpPr/>
            <p:nvPr/>
          </p:nvSpPr>
          <p:spPr>
            <a:xfrm>
              <a:off x="6521229" y="2938162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3"/>
                    <a:pt x="168" y="513"/>
                  </a:cubicBezTo>
                  <a:cubicBezTo>
                    <a:pt x="263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7" name="Google Shape;14047;p72"/>
            <p:cNvSpPr/>
            <p:nvPr/>
          </p:nvSpPr>
          <p:spPr>
            <a:xfrm>
              <a:off x="6647725" y="3010258"/>
              <a:ext cx="17568" cy="16704"/>
            </a:xfrm>
            <a:custGeom>
              <a:avLst/>
              <a:gdLst/>
              <a:ahLst/>
              <a:cxnLst/>
              <a:rect l="l" t="t" r="r" b="b"/>
              <a:pathLst>
                <a:path w="549" h="522" extrusionOk="0">
                  <a:moveTo>
                    <a:pt x="349" y="1"/>
                  </a:moveTo>
                  <a:cubicBezTo>
                    <a:pt x="307" y="1"/>
                    <a:pt x="269" y="16"/>
                    <a:pt x="239" y="46"/>
                  </a:cubicBezTo>
                  <a:lnTo>
                    <a:pt x="60" y="236"/>
                  </a:lnTo>
                  <a:cubicBezTo>
                    <a:pt x="1" y="307"/>
                    <a:pt x="1" y="415"/>
                    <a:pt x="60" y="474"/>
                  </a:cubicBezTo>
                  <a:cubicBezTo>
                    <a:pt x="84" y="510"/>
                    <a:pt x="132" y="522"/>
                    <a:pt x="179" y="522"/>
                  </a:cubicBezTo>
                  <a:cubicBezTo>
                    <a:pt x="215" y="522"/>
                    <a:pt x="263" y="498"/>
                    <a:pt x="298" y="462"/>
                  </a:cubicBezTo>
                  <a:lnTo>
                    <a:pt x="477" y="260"/>
                  </a:lnTo>
                  <a:cubicBezTo>
                    <a:pt x="548" y="224"/>
                    <a:pt x="536" y="105"/>
                    <a:pt x="477" y="46"/>
                  </a:cubicBezTo>
                  <a:cubicBezTo>
                    <a:pt x="435" y="16"/>
                    <a:pt x="391" y="1"/>
                    <a:pt x="3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8" name="Google Shape;14048;p72"/>
            <p:cNvSpPr/>
            <p:nvPr/>
          </p:nvSpPr>
          <p:spPr>
            <a:xfrm>
              <a:off x="6635533" y="3166354"/>
              <a:ext cx="17952" cy="11872"/>
            </a:xfrm>
            <a:custGeom>
              <a:avLst/>
              <a:gdLst/>
              <a:ahLst/>
              <a:cxnLst/>
              <a:rect l="l" t="t" r="r" b="b"/>
              <a:pathLst>
                <a:path w="561" h="371" extrusionOk="0">
                  <a:moveTo>
                    <a:pt x="194" y="0"/>
                  </a:moveTo>
                  <a:cubicBezTo>
                    <a:pt x="108" y="0"/>
                    <a:pt x="36" y="67"/>
                    <a:pt x="25" y="144"/>
                  </a:cubicBezTo>
                  <a:cubicBezTo>
                    <a:pt x="1" y="240"/>
                    <a:pt x="84" y="335"/>
                    <a:pt x="167" y="347"/>
                  </a:cubicBezTo>
                  <a:lnTo>
                    <a:pt x="358" y="371"/>
                  </a:lnTo>
                  <a:lnTo>
                    <a:pt x="394" y="371"/>
                  </a:lnTo>
                  <a:cubicBezTo>
                    <a:pt x="477" y="371"/>
                    <a:pt x="536" y="311"/>
                    <a:pt x="560" y="228"/>
                  </a:cubicBezTo>
                  <a:cubicBezTo>
                    <a:pt x="560" y="121"/>
                    <a:pt x="501" y="37"/>
                    <a:pt x="406" y="37"/>
                  </a:cubicBezTo>
                  <a:lnTo>
                    <a:pt x="215" y="1"/>
                  </a:ln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9" name="Google Shape;14049;p72"/>
            <p:cNvSpPr/>
            <p:nvPr/>
          </p:nvSpPr>
          <p:spPr>
            <a:xfrm>
              <a:off x="6387885" y="3009970"/>
              <a:ext cx="18336" cy="17376"/>
            </a:xfrm>
            <a:custGeom>
              <a:avLst/>
              <a:gdLst/>
              <a:ahLst/>
              <a:cxnLst/>
              <a:rect l="l" t="t" r="r" b="b"/>
              <a:pathLst>
                <a:path w="573" h="543" extrusionOk="0">
                  <a:moveTo>
                    <a:pt x="208" y="1"/>
                  </a:moveTo>
                  <a:cubicBezTo>
                    <a:pt x="164" y="1"/>
                    <a:pt x="120" y="19"/>
                    <a:pt x="84" y="55"/>
                  </a:cubicBezTo>
                  <a:cubicBezTo>
                    <a:pt x="1" y="114"/>
                    <a:pt x="1" y="221"/>
                    <a:pt x="84" y="293"/>
                  </a:cubicBezTo>
                  <a:lnTo>
                    <a:pt x="263" y="483"/>
                  </a:lnTo>
                  <a:cubicBezTo>
                    <a:pt x="286" y="519"/>
                    <a:pt x="334" y="543"/>
                    <a:pt x="382" y="543"/>
                  </a:cubicBezTo>
                  <a:cubicBezTo>
                    <a:pt x="417" y="543"/>
                    <a:pt x="465" y="531"/>
                    <a:pt x="501" y="495"/>
                  </a:cubicBezTo>
                  <a:cubicBezTo>
                    <a:pt x="560" y="424"/>
                    <a:pt x="572" y="316"/>
                    <a:pt x="501" y="245"/>
                  </a:cubicBezTo>
                  <a:lnTo>
                    <a:pt x="322" y="55"/>
                  </a:lnTo>
                  <a:cubicBezTo>
                    <a:pt x="292" y="19"/>
                    <a:pt x="251" y="1"/>
                    <a:pt x="2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0" name="Google Shape;14050;p72"/>
            <p:cNvSpPr/>
            <p:nvPr/>
          </p:nvSpPr>
          <p:spPr>
            <a:xfrm>
              <a:off x="6398925" y="3166354"/>
              <a:ext cx="18336" cy="11872"/>
            </a:xfrm>
            <a:custGeom>
              <a:avLst/>
              <a:gdLst/>
              <a:ahLst/>
              <a:cxnLst/>
              <a:rect l="l" t="t" r="r" b="b"/>
              <a:pathLst>
                <a:path w="573" h="371" extrusionOk="0">
                  <a:moveTo>
                    <a:pt x="379" y="0"/>
                  </a:moveTo>
                  <a:cubicBezTo>
                    <a:pt x="372" y="0"/>
                    <a:pt x="365" y="1"/>
                    <a:pt x="358" y="1"/>
                  </a:cubicBezTo>
                  <a:lnTo>
                    <a:pt x="168" y="37"/>
                  </a:lnTo>
                  <a:cubicBezTo>
                    <a:pt x="72" y="49"/>
                    <a:pt x="1" y="132"/>
                    <a:pt x="13" y="228"/>
                  </a:cubicBezTo>
                  <a:cubicBezTo>
                    <a:pt x="37" y="311"/>
                    <a:pt x="108" y="371"/>
                    <a:pt x="180" y="371"/>
                  </a:cubicBezTo>
                  <a:lnTo>
                    <a:pt x="215" y="371"/>
                  </a:lnTo>
                  <a:lnTo>
                    <a:pt x="406" y="347"/>
                  </a:lnTo>
                  <a:cubicBezTo>
                    <a:pt x="513" y="311"/>
                    <a:pt x="572" y="240"/>
                    <a:pt x="549" y="144"/>
                  </a:cubicBezTo>
                  <a:cubicBezTo>
                    <a:pt x="538" y="67"/>
                    <a:pt x="465" y="0"/>
                    <a:pt x="3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1" name="Google Shape;14051;p72"/>
            <p:cNvSpPr/>
            <p:nvPr/>
          </p:nvSpPr>
          <p:spPr>
            <a:xfrm>
              <a:off x="6340653" y="2886354"/>
              <a:ext cx="370368" cy="368064"/>
            </a:xfrm>
            <a:custGeom>
              <a:avLst/>
              <a:gdLst/>
              <a:ahLst/>
              <a:cxnLst/>
              <a:rect l="l" t="t" r="r" b="b"/>
              <a:pathLst>
                <a:path w="11574" h="11502" extrusionOk="0">
                  <a:moveTo>
                    <a:pt x="5811" y="489"/>
                  </a:moveTo>
                  <a:lnTo>
                    <a:pt x="6751" y="2060"/>
                  </a:lnTo>
                  <a:cubicBezTo>
                    <a:pt x="6775" y="2096"/>
                    <a:pt x="6823" y="2132"/>
                    <a:pt x="6870" y="2132"/>
                  </a:cubicBezTo>
                  <a:lnTo>
                    <a:pt x="7644" y="2263"/>
                  </a:lnTo>
                  <a:lnTo>
                    <a:pt x="5989" y="4048"/>
                  </a:lnTo>
                  <a:lnTo>
                    <a:pt x="5989" y="2679"/>
                  </a:lnTo>
                  <a:cubicBezTo>
                    <a:pt x="5977" y="2596"/>
                    <a:pt x="5906" y="2513"/>
                    <a:pt x="5811" y="2513"/>
                  </a:cubicBezTo>
                  <a:cubicBezTo>
                    <a:pt x="5727" y="2513"/>
                    <a:pt x="5644" y="2596"/>
                    <a:pt x="5644" y="2679"/>
                  </a:cubicBezTo>
                  <a:lnTo>
                    <a:pt x="5644" y="4025"/>
                  </a:lnTo>
                  <a:lnTo>
                    <a:pt x="4144" y="2251"/>
                  </a:lnTo>
                  <a:lnTo>
                    <a:pt x="4775" y="2132"/>
                  </a:lnTo>
                  <a:cubicBezTo>
                    <a:pt x="4810" y="2120"/>
                    <a:pt x="4858" y="2084"/>
                    <a:pt x="4870" y="2060"/>
                  </a:cubicBezTo>
                  <a:lnTo>
                    <a:pt x="5811" y="489"/>
                  </a:lnTo>
                  <a:close/>
                  <a:moveTo>
                    <a:pt x="4096" y="2727"/>
                  </a:moveTo>
                  <a:lnTo>
                    <a:pt x="5644" y="4549"/>
                  </a:lnTo>
                  <a:lnTo>
                    <a:pt x="5644" y="6192"/>
                  </a:lnTo>
                  <a:lnTo>
                    <a:pt x="4429" y="4763"/>
                  </a:lnTo>
                  <a:lnTo>
                    <a:pt x="4096" y="2727"/>
                  </a:lnTo>
                  <a:close/>
                  <a:moveTo>
                    <a:pt x="7668" y="2727"/>
                  </a:moveTo>
                  <a:lnTo>
                    <a:pt x="7215" y="4751"/>
                  </a:lnTo>
                  <a:lnTo>
                    <a:pt x="5989" y="6192"/>
                  </a:lnTo>
                  <a:lnTo>
                    <a:pt x="5989" y="4560"/>
                  </a:lnTo>
                  <a:lnTo>
                    <a:pt x="7668" y="2727"/>
                  </a:lnTo>
                  <a:close/>
                  <a:moveTo>
                    <a:pt x="11025" y="2858"/>
                  </a:moveTo>
                  <a:lnTo>
                    <a:pt x="10335" y="4596"/>
                  </a:lnTo>
                  <a:cubicBezTo>
                    <a:pt x="10311" y="4656"/>
                    <a:pt x="10323" y="4727"/>
                    <a:pt x="10371" y="4775"/>
                  </a:cubicBezTo>
                  <a:lnTo>
                    <a:pt x="10906" y="5311"/>
                  </a:lnTo>
                  <a:lnTo>
                    <a:pt x="10228" y="5584"/>
                  </a:lnTo>
                  <a:cubicBezTo>
                    <a:pt x="10144" y="5608"/>
                    <a:pt x="10109" y="5703"/>
                    <a:pt x="10121" y="5787"/>
                  </a:cubicBezTo>
                  <a:lnTo>
                    <a:pt x="10263" y="6192"/>
                  </a:lnTo>
                  <a:lnTo>
                    <a:pt x="8537" y="7096"/>
                  </a:lnTo>
                  <a:cubicBezTo>
                    <a:pt x="8489" y="7132"/>
                    <a:pt x="8442" y="7180"/>
                    <a:pt x="8442" y="7239"/>
                  </a:cubicBezTo>
                  <a:cubicBezTo>
                    <a:pt x="8442" y="7299"/>
                    <a:pt x="8466" y="7335"/>
                    <a:pt x="8501" y="7382"/>
                  </a:cubicBezTo>
                  <a:lnTo>
                    <a:pt x="10502" y="9097"/>
                  </a:lnTo>
                  <a:lnTo>
                    <a:pt x="7811" y="10049"/>
                  </a:lnTo>
                  <a:lnTo>
                    <a:pt x="6299" y="8680"/>
                  </a:lnTo>
                  <a:lnTo>
                    <a:pt x="8644" y="8990"/>
                  </a:lnTo>
                  <a:lnTo>
                    <a:pt x="8668" y="8990"/>
                  </a:lnTo>
                  <a:cubicBezTo>
                    <a:pt x="8763" y="8990"/>
                    <a:pt x="8823" y="8930"/>
                    <a:pt x="8835" y="8847"/>
                  </a:cubicBezTo>
                  <a:cubicBezTo>
                    <a:pt x="8847" y="8751"/>
                    <a:pt x="8775" y="8656"/>
                    <a:pt x="8680" y="8644"/>
                  </a:cubicBezTo>
                  <a:lnTo>
                    <a:pt x="6120" y="8311"/>
                  </a:lnTo>
                  <a:lnTo>
                    <a:pt x="9323" y="4918"/>
                  </a:lnTo>
                  <a:cubicBezTo>
                    <a:pt x="9382" y="4834"/>
                    <a:pt x="9382" y="4739"/>
                    <a:pt x="9311" y="4680"/>
                  </a:cubicBezTo>
                  <a:cubicBezTo>
                    <a:pt x="9275" y="4650"/>
                    <a:pt x="9231" y="4635"/>
                    <a:pt x="9187" y="4635"/>
                  </a:cubicBezTo>
                  <a:cubicBezTo>
                    <a:pt x="9144" y="4635"/>
                    <a:pt x="9103" y="4650"/>
                    <a:pt x="9073" y="4680"/>
                  </a:cubicBezTo>
                  <a:lnTo>
                    <a:pt x="5941" y="8013"/>
                  </a:lnTo>
                  <a:lnTo>
                    <a:pt x="5941" y="6704"/>
                  </a:lnTo>
                  <a:lnTo>
                    <a:pt x="8823" y="3322"/>
                  </a:lnTo>
                  <a:lnTo>
                    <a:pt x="9061" y="3679"/>
                  </a:lnTo>
                  <a:cubicBezTo>
                    <a:pt x="9086" y="3729"/>
                    <a:pt x="9140" y="3750"/>
                    <a:pt x="9194" y="3750"/>
                  </a:cubicBezTo>
                  <a:cubicBezTo>
                    <a:pt x="9218" y="3750"/>
                    <a:pt x="9242" y="3746"/>
                    <a:pt x="9263" y="3739"/>
                  </a:cubicBezTo>
                  <a:lnTo>
                    <a:pt x="11025" y="2858"/>
                  </a:lnTo>
                  <a:close/>
                  <a:moveTo>
                    <a:pt x="524" y="2870"/>
                  </a:moveTo>
                  <a:lnTo>
                    <a:pt x="2286" y="3751"/>
                  </a:lnTo>
                  <a:cubicBezTo>
                    <a:pt x="2309" y="3766"/>
                    <a:pt x="2333" y="3773"/>
                    <a:pt x="2358" y="3773"/>
                  </a:cubicBezTo>
                  <a:cubicBezTo>
                    <a:pt x="2412" y="3773"/>
                    <a:pt x="2464" y="3740"/>
                    <a:pt x="2489" y="3691"/>
                  </a:cubicBezTo>
                  <a:lnTo>
                    <a:pt x="2727" y="3334"/>
                  </a:lnTo>
                  <a:lnTo>
                    <a:pt x="5608" y="6715"/>
                  </a:lnTo>
                  <a:lnTo>
                    <a:pt x="5608" y="7987"/>
                  </a:lnTo>
                  <a:lnTo>
                    <a:pt x="2524" y="4691"/>
                  </a:lnTo>
                  <a:cubicBezTo>
                    <a:pt x="2495" y="4656"/>
                    <a:pt x="2453" y="4638"/>
                    <a:pt x="2410" y="4638"/>
                  </a:cubicBezTo>
                  <a:cubicBezTo>
                    <a:pt x="2367" y="4638"/>
                    <a:pt x="2322" y="4656"/>
                    <a:pt x="2286" y="4691"/>
                  </a:cubicBezTo>
                  <a:cubicBezTo>
                    <a:pt x="2215" y="4751"/>
                    <a:pt x="2215" y="4858"/>
                    <a:pt x="2274" y="4930"/>
                  </a:cubicBezTo>
                  <a:lnTo>
                    <a:pt x="5465" y="8323"/>
                  </a:lnTo>
                  <a:lnTo>
                    <a:pt x="2905" y="8656"/>
                  </a:lnTo>
                  <a:cubicBezTo>
                    <a:pt x="2822" y="8680"/>
                    <a:pt x="2751" y="8763"/>
                    <a:pt x="2763" y="8859"/>
                  </a:cubicBezTo>
                  <a:cubicBezTo>
                    <a:pt x="2774" y="8942"/>
                    <a:pt x="2846" y="9001"/>
                    <a:pt x="2929" y="9001"/>
                  </a:cubicBezTo>
                  <a:lnTo>
                    <a:pt x="2953" y="9001"/>
                  </a:lnTo>
                  <a:lnTo>
                    <a:pt x="5287" y="8692"/>
                  </a:lnTo>
                  <a:lnTo>
                    <a:pt x="3786" y="10061"/>
                  </a:lnTo>
                  <a:lnTo>
                    <a:pt x="1096" y="9109"/>
                  </a:lnTo>
                  <a:lnTo>
                    <a:pt x="3084" y="7394"/>
                  </a:lnTo>
                  <a:cubicBezTo>
                    <a:pt x="3132" y="7370"/>
                    <a:pt x="3144" y="7311"/>
                    <a:pt x="3144" y="7251"/>
                  </a:cubicBezTo>
                  <a:cubicBezTo>
                    <a:pt x="3144" y="7192"/>
                    <a:pt x="3108" y="7144"/>
                    <a:pt x="3060" y="7108"/>
                  </a:cubicBezTo>
                  <a:lnTo>
                    <a:pt x="1334" y="6204"/>
                  </a:lnTo>
                  <a:lnTo>
                    <a:pt x="1465" y="5799"/>
                  </a:lnTo>
                  <a:cubicBezTo>
                    <a:pt x="1500" y="5715"/>
                    <a:pt x="1453" y="5620"/>
                    <a:pt x="1358" y="5596"/>
                  </a:cubicBezTo>
                  <a:lnTo>
                    <a:pt x="691" y="5322"/>
                  </a:lnTo>
                  <a:lnTo>
                    <a:pt x="1227" y="4787"/>
                  </a:lnTo>
                  <a:cubicBezTo>
                    <a:pt x="1274" y="4751"/>
                    <a:pt x="1286" y="4680"/>
                    <a:pt x="1262" y="4608"/>
                  </a:cubicBezTo>
                  <a:lnTo>
                    <a:pt x="524" y="2870"/>
                  </a:lnTo>
                  <a:close/>
                  <a:moveTo>
                    <a:pt x="5775" y="0"/>
                  </a:moveTo>
                  <a:cubicBezTo>
                    <a:pt x="5715" y="0"/>
                    <a:pt x="5656" y="24"/>
                    <a:pt x="5632" y="72"/>
                  </a:cubicBezTo>
                  <a:lnTo>
                    <a:pt x="4584" y="1810"/>
                  </a:lnTo>
                  <a:lnTo>
                    <a:pt x="3763" y="1977"/>
                  </a:lnTo>
                  <a:cubicBezTo>
                    <a:pt x="3667" y="2001"/>
                    <a:pt x="3608" y="2084"/>
                    <a:pt x="3620" y="2167"/>
                  </a:cubicBezTo>
                  <a:lnTo>
                    <a:pt x="3965" y="4251"/>
                  </a:lnTo>
                  <a:lnTo>
                    <a:pt x="2846" y="2929"/>
                  </a:lnTo>
                  <a:cubicBezTo>
                    <a:pt x="2822" y="2894"/>
                    <a:pt x="2763" y="2870"/>
                    <a:pt x="2715" y="2870"/>
                  </a:cubicBezTo>
                  <a:cubicBezTo>
                    <a:pt x="2655" y="2870"/>
                    <a:pt x="2608" y="2905"/>
                    <a:pt x="2584" y="2941"/>
                  </a:cubicBezTo>
                  <a:lnTo>
                    <a:pt x="2298" y="3358"/>
                  </a:lnTo>
                  <a:lnTo>
                    <a:pt x="274" y="2346"/>
                  </a:lnTo>
                  <a:cubicBezTo>
                    <a:pt x="254" y="2338"/>
                    <a:pt x="233" y="2334"/>
                    <a:pt x="211" y="2334"/>
                  </a:cubicBezTo>
                  <a:cubicBezTo>
                    <a:pt x="168" y="2334"/>
                    <a:pt x="123" y="2350"/>
                    <a:pt x="84" y="2382"/>
                  </a:cubicBezTo>
                  <a:cubicBezTo>
                    <a:pt x="36" y="2429"/>
                    <a:pt x="0" y="2501"/>
                    <a:pt x="36" y="2572"/>
                  </a:cubicBezTo>
                  <a:lnTo>
                    <a:pt x="893" y="4632"/>
                  </a:lnTo>
                  <a:lnTo>
                    <a:pt x="262" y="5263"/>
                  </a:lnTo>
                  <a:cubicBezTo>
                    <a:pt x="215" y="5311"/>
                    <a:pt x="203" y="5370"/>
                    <a:pt x="215" y="5418"/>
                  </a:cubicBezTo>
                  <a:cubicBezTo>
                    <a:pt x="226" y="5477"/>
                    <a:pt x="262" y="5525"/>
                    <a:pt x="322" y="5537"/>
                  </a:cubicBezTo>
                  <a:lnTo>
                    <a:pt x="1072" y="5834"/>
                  </a:lnTo>
                  <a:lnTo>
                    <a:pt x="941" y="6215"/>
                  </a:lnTo>
                  <a:cubicBezTo>
                    <a:pt x="917" y="6299"/>
                    <a:pt x="953" y="6382"/>
                    <a:pt x="1012" y="6430"/>
                  </a:cubicBezTo>
                  <a:lnTo>
                    <a:pt x="2655" y="7287"/>
                  </a:lnTo>
                  <a:lnTo>
                    <a:pt x="631" y="9037"/>
                  </a:lnTo>
                  <a:cubicBezTo>
                    <a:pt x="584" y="9073"/>
                    <a:pt x="572" y="9132"/>
                    <a:pt x="572" y="9192"/>
                  </a:cubicBezTo>
                  <a:cubicBezTo>
                    <a:pt x="584" y="9252"/>
                    <a:pt x="631" y="9299"/>
                    <a:pt x="679" y="9335"/>
                  </a:cubicBezTo>
                  <a:lnTo>
                    <a:pt x="3727" y="10418"/>
                  </a:lnTo>
                  <a:cubicBezTo>
                    <a:pt x="3747" y="10422"/>
                    <a:pt x="3767" y="10425"/>
                    <a:pt x="3786" y="10425"/>
                  </a:cubicBezTo>
                  <a:cubicBezTo>
                    <a:pt x="3825" y="10425"/>
                    <a:pt x="3862" y="10414"/>
                    <a:pt x="3894" y="10383"/>
                  </a:cubicBezTo>
                  <a:lnTo>
                    <a:pt x="5584" y="8835"/>
                  </a:lnTo>
                  <a:lnTo>
                    <a:pt x="5584" y="11335"/>
                  </a:lnTo>
                  <a:cubicBezTo>
                    <a:pt x="5584" y="11430"/>
                    <a:pt x="5656" y="11502"/>
                    <a:pt x="5751" y="11502"/>
                  </a:cubicBezTo>
                  <a:cubicBezTo>
                    <a:pt x="5834" y="11502"/>
                    <a:pt x="5918" y="11430"/>
                    <a:pt x="5918" y="11335"/>
                  </a:cubicBezTo>
                  <a:lnTo>
                    <a:pt x="5918" y="8835"/>
                  </a:lnTo>
                  <a:lnTo>
                    <a:pt x="7608" y="10383"/>
                  </a:lnTo>
                  <a:cubicBezTo>
                    <a:pt x="7644" y="10418"/>
                    <a:pt x="7680" y="10430"/>
                    <a:pt x="7727" y="10430"/>
                  </a:cubicBezTo>
                  <a:cubicBezTo>
                    <a:pt x="7739" y="10430"/>
                    <a:pt x="7775" y="10430"/>
                    <a:pt x="7787" y="10418"/>
                  </a:cubicBezTo>
                  <a:lnTo>
                    <a:pt x="10835" y="9335"/>
                  </a:lnTo>
                  <a:cubicBezTo>
                    <a:pt x="10894" y="9311"/>
                    <a:pt x="10942" y="9252"/>
                    <a:pt x="10942" y="9192"/>
                  </a:cubicBezTo>
                  <a:cubicBezTo>
                    <a:pt x="10954" y="9132"/>
                    <a:pt x="10930" y="9073"/>
                    <a:pt x="10883" y="9037"/>
                  </a:cubicBezTo>
                  <a:lnTo>
                    <a:pt x="8859" y="7287"/>
                  </a:lnTo>
                  <a:lnTo>
                    <a:pt x="10502" y="6430"/>
                  </a:lnTo>
                  <a:cubicBezTo>
                    <a:pt x="10573" y="6382"/>
                    <a:pt x="10597" y="6311"/>
                    <a:pt x="10573" y="6215"/>
                  </a:cubicBezTo>
                  <a:lnTo>
                    <a:pt x="10442" y="5834"/>
                  </a:lnTo>
                  <a:lnTo>
                    <a:pt x="11192" y="5537"/>
                  </a:lnTo>
                  <a:cubicBezTo>
                    <a:pt x="11252" y="5525"/>
                    <a:pt x="11287" y="5465"/>
                    <a:pt x="11299" y="5418"/>
                  </a:cubicBezTo>
                  <a:cubicBezTo>
                    <a:pt x="11311" y="5358"/>
                    <a:pt x="11299" y="5299"/>
                    <a:pt x="11252" y="5263"/>
                  </a:cubicBezTo>
                  <a:lnTo>
                    <a:pt x="10621" y="4632"/>
                  </a:lnTo>
                  <a:lnTo>
                    <a:pt x="11478" y="2572"/>
                  </a:lnTo>
                  <a:cubicBezTo>
                    <a:pt x="11573" y="2501"/>
                    <a:pt x="11561" y="2429"/>
                    <a:pt x="11502" y="2382"/>
                  </a:cubicBezTo>
                  <a:cubicBezTo>
                    <a:pt x="11470" y="2350"/>
                    <a:pt x="11417" y="2334"/>
                    <a:pt x="11368" y="2334"/>
                  </a:cubicBezTo>
                  <a:cubicBezTo>
                    <a:pt x="11343" y="2334"/>
                    <a:pt x="11319" y="2338"/>
                    <a:pt x="11299" y="2346"/>
                  </a:cubicBezTo>
                  <a:lnTo>
                    <a:pt x="9275" y="3358"/>
                  </a:lnTo>
                  <a:lnTo>
                    <a:pt x="9001" y="2941"/>
                  </a:lnTo>
                  <a:cubicBezTo>
                    <a:pt x="8966" y="2905"/>
                    <a:pt x="8918" y="2870"/>
                    <a:pt x="8859" y="2870"/>
                  </a:cubicBezTo>
                  <a:cubicBezTo>
                    <a:pt x="8799" y="2870"/>
                    <a:pt x="8763" y="2894"/>
                    <a:pt x="8728" y="2929"/>
                  </a:cubicBezTo>
                  <a:lnTo>
                    <a:pt x="7656" y="4179"/>
                  </a:lnTo>
                  <a:lnTo>
                    <a:pt x="7656" y="4179"/>
                  </a:lnTo>
                  <a:lnTo>
                    <a:pt x="8120" y="2167"/>
                  </a:lnTo>
                  <a:cubicBezTo>
                    <a:pt x="8132" y="2132"/>
                    <a:pt x="8120" y="2084"/>
                    <a:pt x="8085" y="2036"/>
                  </a:cubicBezTo>
                  <a:cubicBezTo>
                    <a:pt x="8061" y="2001"/>
                    <a:pt x="8025" y="1977"/>
                    <a:pt x="7966" y="1965"/>
                  </a:cubicBezTo>
                  <a:lnTo>
                    <a:pt x="6965" y="1798"/>
                  </a:lnTo>
                  <a:lnTo>
                    <a:pt x="5930" y="72"/>
                  </a:lnTo>
                  <a:cubicBezTo>
                    <a:pt x="5894" y="24"/>
                    <a:pt x="5846" y="0"/>
                    <a:pt x="5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52" name="Google Shape;14052;p72"/>
          <p:cNvGrpSpPr/>
          <p:nvPr/>
        </p:nvGrpSpPr>
        <p:grpSpPr>
          <a:xfrm>
            <a:off x="5246797" y="1981426"/>
            <a:ext cx="354752" cy="336512"/>
            <a:chOff x="5246797" y="1981426"/>
            <a:chExt cx="354752" cy="336512"/>
          </a:xfrm>
        </p:grpSpPr>
        <p:sp>
          <p:nvSpPr>
            <p:cNvPr id="14053" name="Google Shape;14053;p72"/>
            <p:cNvSpPr/>
            <p:nvPr/>
          </p:nvSpPr>
          <p:spPr>
            <a:xfrm>
              <a:off x="5246797" y="1981426"/>
              <a:ext cx="354752" cy="336512"/>
            </a:xfrm>
            <a:custGeom>
              <a:avLst/>
              <a:gdLst/>
              <a:ahLst/>
              <a:cxnLst/>
              <a:rect l="l" t="t" r="r" b="b"/>
              <a:pathLst>
                <a:path w="11086" h="10516" extrusionOk="0">
                  <a:moveTo>
                    <a:pt x="3239" y="312"/>
                  </a:moveTo>
                  <a:cubicBezTo>
                    <a:pt x="3352" y="312"/>
                    <a:pt x="3467" y="328"/>
                    <a:pt x="3584" y="359"/>
                  </a:cubicBezTo>
                  <a:cubicBezTo>
                    <a:pt x="4120" y="490"/>
                    <a:pt x="4322" y="955"/>
                    <a:pt x="4275" y="1324"/>
                  </a:cubicBezTo>
                  <a:cubicBezTo>
                    <a:pt x="4215" y="1776"/>
                    <a:pt x="3906" y="1979"/>
                    <a:pt x="3584" y="2038"/>
                  </a:cubicBezTo>
                  <a:lnTo>
                    <a:pt x="3679" y="1955"/>
                  </a:lnTo>
                  <a:cubicBezTo>
                    <a:pt x="3799" y="1824"/>
                    <a:pt x="3846" y="1633"/>
                    <a:pt x="3810" y="1443"/>
                  </a:cubicBezTo>
                  <a:cubicBezTo>
                    <a:pt x="3787" y="1193"/>
                    <a:pt x="3572" y="1014"/>
                    <a:pt x="3310" y="990"/>
                  </a:cubicBezTo>
                  <a:lnTo>
                    <a:pt x="3263" y="990"/>
                  </a:lnTo>
                  <a:cubicBezTo>
                    <a:pt x="3013" y="990"/>
                    <a:pt x="2798" y="1133"/>
                    <a:pt x="2679" y="1383"/>
                  </a:cubicBezTo>
                  <a:cubicBezTo>
                    <a:pt x="2620" y="1383"/>
                    <a:pt x="2560" y="1383"/>
                    <a:pt x="2477" y="1371"/>
                  </a:cubicBezTo>
                  <a:cubicBezTo>
                    <a:pt x="2275" y="1324"/>
                    <a:pt x="2120" y="1252"/>
                    <a:pt x="1977" y="1097"/>
                  </a:cubicBezTo>
                  <a:cubicBezTo>
                    <a:pt x="2060" y="1002"/>
                    <a:pt x="2179" y="836"/>
                    <a:pt x="2358" y="669"/>
                  </a:cubicBezTo>
                  <a:cubicBezTo>
                    <a:pt x="2629" y="433"/>
                    <a:pt x="2926" y="312"/>
                    <a:pt x="3239" y="312"/>
                  </a:cubicBezTo>
                  <a:close/>
                  <a:moveTo>
                    <a:pt x="4549" y="9837"/>
                  </a:moveTo>
                  <a:lnTo>
                    <a:pt x="4870" y="9944"/>
                  </a:lnTo>
                  <a:lnTo>
                    <a:pt x="4858" y="10182"/>
                  </a:lnTo>
                  <a:lnTo>
                    <a:pt x="4394" y="10182"/>
                  </a:lnTo>
                  <a:lnTo>
                    <a:pt x="4549" y="9837"/>
                  </a:lnTo>
                  <a:close/>
                  <a:moveTo>
                    <a:pt x="10025" y="9837"/>
                  </a:moveTo>
                  <a:lnTo>
                    <a:pt x="10383" y="9956"/>
                  </a:lnTo>
                  <a:lnTo>
                    <a:pt x="10347" y="10182"/>
                  </a:lnTo>
                  <a:lnTo>
                    <a:pt x="9871" y="10182"/>
                  </a:lnTo>
                  <a:lnTo>
                    <a:pt x="10025" y="9837"/>
                  </a:lnTo>
                  <a:close/>
                  <a:moveTo>
                    <a:pt x="3258" y="0"/>
                  </a:moveTo>
                  <a:cubicBezTo>
                    <a:pt x="2856" y="0"/>
                    <a:pt x="2470" y="146"/>
                    <a:pt x="2132" y="431"/>
                  </a:cubicBezTo>
                  <a:cubicBezTo>
                    <a:pt x="1846" y="669"/>
                    <a:pt x="1691" y="943"/>
                    <a:pt x="1643" y="1026"/>
                  </a:cubicBezTo>
                  <a:cubicBezTo>
                    <a:pt x="691" y="1836"/>
                    <a:pt x="60" y="2848"/>
                    <a:pt x="36" y="2895"/>
                  </a:cubicBezTo>
                  <a:cubicBezTo>
                    <a:pt x="0" y="2931"/>
                    <a:pt x="0" y="2979"/>
                    <a:pt x="24" y="3026"/>
                  </a:cubicBezTo>
                  <a:lnTo>
                    <a:pt x="119" y="3324"/>
                  </a:lnTo>
                  <a:cubicBezTo>
                    <a:pt x="203" y="3526"/>
                    <a:pt x="393" y="3669"/>
                    <a:pt x="596" y="3669"/>
                  </a:cubicBezTo>
                  <a:cubicBezTo>
                    <a:pt x="631" y="3669"/>
                    <a:pt x="679" y="3669"/>
                    <a:pt x="703" y="3645"/>
                  </a:cubicBezTo>
                  <a:cubicBezTo>
                    <a:pt x="953" y="3598"/>
                    <a:pt x="1191" y="3586"/>
                    <a:pt x="1417" y="3574"/>
                  </a:cubicBezTo>
                  <a:cubicBezTo>
                    <a:pt x="1703" y="3562"/>
                    <a:pt x="1989" y="3538"/>
                    <a:pt x="2239" y="3443"/>
                  </a:cubicBezTo>
                  <a:cubicBezTo>
                    <a:pt x="2322" y="3622"/>
                    <a:pt x="2405" y="3884"/>
                    <a:pt x="2489" y="4217"/>
                  </a:cubicBezTo>
                  <a:cubicBezTo>
                    <a:pt x="2727" y="5062"/>
                    <a:pt x="3037" y="6217"/>
                    <a:pt x="4072" y="6741"/>
                  </a:cubicBezTo>
                  <a:lnTo>
                    <a:pt x="4370" y="7979"/>
                  </a:lnTo>
                  <a:lnTo>
                    <a:pt x="4370" y="9456"/>
                  </a:lnTo>
                  <a:lnTo>
                    <a:pt x="4013" y="10289"/>
                  </a:lnTo>
                  <a:cubicBezTo>
                    <a:pt x="3989" y="10337"/>
                    <a:pt x="3989" y="10384"/>
                    <a:pt x="4025" y="10432"/>
                  </a:cubicBezTo>
                  <a:cubicBezTo>
                    <a:pt x="4049" y="10480"/>
                    <a:pt x="4096" y="10515"/>
                    <a:pt x="4156" y="10515"/>
                  </a:cubicBezTo>
                  <a:lnTo>
                    <a:pt x="5025" y="10515"/>
                  </a:lnTo>
                  <a:cubicBezTo>
                    <a:pt x="5108" y="10515"/>
                    <a:pt x="5168" y="10456"/>
                    <a:pt x="5180" y="10360"/>
                  </a:cubicBezTo>
                  <a:lnTo>
                    <a:pt x="5382" y="7134"/>
                  </a:lnTo>
                  <a:cubicBezTo>
                    <a:pt x="5465" y="7134"/>
                    <a:pt x="5561" y="7146"/>
                    <a:pt x="5644" y="7146"/>
                  </a:cubicBezTo>
                  <a:cubicBezTo>
                    <a:pt x="5739" y="7146"/>
                    <a:pt x="5811" y="7074"/>
                    <a:pt x="5811" y="7003"/>
                  </a:cubicBezTo>
                  <a:cubicBezTo>
                    <a:pt x="5811" y="6908"/>
                    <a:pt x="5751" y="6836"/>
                    <a:pt x="5656" y="6836"/>
                  </a:cubicBezTo>
                  <a:cubicBezTo>
                    <a:pt x="5573" y="6836"/>
                    <a:pt x="5477" y="6812"/>
                    <a:pt x="5406" y="6812"/>
                  </a:cubicBezTo>
                  <a:lnTo>
                    <a:pt x="5418" y="6551"/>
                  </a:lnTo>
                  <a:cubicBezTo>
                    <a:pt x="5418" y="6455"/>
                    <a:pt x="5358" y="6384"/>
                    <a:pt x="5275" y="6384"/>
                  </a:cubicBezTo>
                  <a:cubicBezTo>
                    <a:pt x="5180" y="6384"/>
                    <a:pt x="5108" y="6443"/>
                    <a:pt x="5108" y="6539"/>
                  </a:cubicBezTo>
                  <a:lnTo>
                    <a:pt x="4918" y="9646"/>
                  </a:lnTo>
                  <a:lnTo>
                    <a:pt x="4691" y="9575"/>
                  </a:lnTo>
                  <a:cubicBezTo>
                    <a:pt x="4703" y="9551"/>
                    <a:pt x="4703" y="9527"/>
                    <a:pt x="4703" y="9515"/>
                  </a:cubicBezTo>
                  <a:lnTo>
                    <a:pt x="4703" y="7991"/>
                  </a:lnTo>
                  <a:lnTo>
                    <a:pt x="4703" y="7944"/>
                  </a:lnTo>
                  <a:lnTo>
                    <a:pt x="4394" y="6622"/>
                  </a:lnTo>
                  <a:cubicBezTo>
                    <a:pt x="4382" y="6574"/>
                    <a:pt x="4346" y="6539"/>
                    <a:pt x="4310" y="6515"/>
                  </a:cubicBezTo>
                  <a:cubicBezTo>
                    <a:pt x="3370" y="6086"/>
                    <a:pt x="3072" y="5027"/>
                    <a:pt x="2846" y="4169"/>
                  </a:cubicBezTo>
                  <a:cubicBezTo>
                    <a:pt x="2763" y="3836"/>
                    <a:pt x="2667" y="3538"/>
                    <a:pt x="2560" y="3336"/>
                  </a:cubicBezTo>
                  <a:cubicBezTo>
                    <a:pt x="2667" y="3264"/>
                    <a:pt x="2775" y="3157"/>
                    <a:pt x="2858" y="3026"/>
                  </a:cubicBezTo>
                  <a:cubicBezTo>
                    <a:pt x="2906" y="2943"/>
                    <a:pt x="2894" y="2848"/>
                    <a:pt x="2822" y="2800"/>
                  </a:cubicBezTo>
                  <a:cubicBezTo>
                    <a:pt x="2790" y="2782"/>
                    <a:pt x="2756" y="2772"/>
                    <a:pt x="2724" y="2772"/>
                  </a:cubicBezTo>
                  <a:cubicBezTo>
                    <a:pt x="2673" y="2772"/>
                    <a:pt x="2625" y="2796"/>
                    <a:pt x="2596" y="2848"/>
                  </a:cubicBezTo>
                  <a:cubicBezTo>
                    <a:pt x="2322" y="3241"/>
                    <a:pt x="1953" y="3264"/>
                    <a:pt x="1429" y="3300"/>
                  </a:cubicBezTo>
                  <a:cubicBezTo>
                    <a:pt x="1215" y="3324"/>
                    <a:pt x="953" y="3336"/>
                    <a:pt x="679" y="3395"/>
                  </a:cubicBezTo>
                  <a:cubicBezTo>
                    <a:pt x="667" y="3397"/>
                    <a:pt x="656" y="3398"/>
                    <a:pt x="645" y="3398"/>
                  </a:cubicBezTo>
                  <a:cubicBezTo>
                    <a:pt x="564" y="3398"/>
                    <a:pt x="496" y="3360"/>
                    <a:pt x="465" y="3276"/>
                  </a:cubicBezTo>
                  <a:lnTo>
                    <a:pt x="393" y="3050"/>
                  </a:lnTo>
                  <a:cubicBezTo>
                    <a:pt x="536" y="2824"/>
                    <a:pt x="1060" y="2050"/>
                    <a:pt x="1810" y="1419"/>
                  </a:cubicBezTo>
                  <a:cubicBezTo>
                    <a:pt x="2138" y="1715"/>
                    <a:pt x="2493" y="1774"/>
                    <a:pt x="2701" y="1774"/>
                  </a:cubicBezTo>
                  <a:cubicBezTo>
                    <a:pt x="2803" y="1774"/>
                    <a:pt x="2870" y="1760"/>
                    <a:pt x="2882" y="1752"/>
                  </a:cubicBezTo>
                  <a:cubicBezTo>
                    <a:pt x="2941" y="1740"/>
                    <a:pt x="2977" y="1705"/>
                    <a:pt x="3001" y="1657"/>
                  </a:cubicBezTo>
                  <a:cubicBezTo>
                    <a:pt x="3084" y="1371"/>
                    <a:pt x="3275" y="1371"/>
                    <a:pt x="3322" y="1371"/>
                  </a:cubicBezTo>
                  <a:cubicBezTo>
                    <a:pt x="3418" y="1383"/>
                    <a:pt x="3513" y="1431"/>
                    <a:pt x="3537" y="1550"/>
                  </a:cubicBezTo>
                  <a:cubicBezTo>
                    <a:pt x="3548" y="1657"/>
                    <a:pt x="3537" y="1728"/>
                    <a:pt x="3477" y="1800"/>
                  </a:cubicBezTo>
                  <a:cubicBezTo>
                    <a:pt x="3334" y="1955"/>
                    <a:pt x="3037" y="2002"/>
                    <a:pt x="2941" y="2002"/>
                  </a:cubicBezTo>
                  <a:cubicBezTo>
                    <a:pt x="2858" y="2002"/>
                    <a:pt x="2798" y="2038"/>
                    <a:pt x="2786" y="2098"/>
                  </a:cubicBezTo>
                  <a:cubicBezTo>
                    <a:pt x="2775" y="2157"/>
                    <a:pt x="2786" y="2229"/>
                    <a:pt x="2846" y="2276"/>
                  </a:cubicBezTo>
                  <a:cubicBezTo>
                    <a:pt x="2858" y="2300"/>
                    <a:pt x="3060" y="2443"/>
                    <a:pt x="3358" y="2443"/>
                  </a:cubicBezTo>
                  <a:lnTo>
                    <a:pt x="3394" y="2443"/>
                  </a:lnTo>
                  <a:cubicBezTo>
                    <a:pt x="3489" y="2443"/>
                    <a:pt x="3560" y="2443"/>
                    <a:pt x="3632" y="2431"/>
                  </a:cubicBezTo>
                  <a:cubicBezTo>
                    <a:pt x="3727" y="2705"/>
                    <a:pt x="3810" y="2979"/>
                    <a:pt x="4025" y="3098"/>
                  </a:cubicBezTo>
                  <a:cubicBezTo>
                    <a:pt x="4522" y="3413"/>
                    <a:pt x="5457" y="3460"/>
                    <a:pt x="6454" y="3460"/>
                  </a:cubicBezTo>
                  <a:cubicBezTo>
                    <a:pt x="6698" y="3460"/>
                    <a:pt x="6946" y="3457"/>
                    <a:pt x="7192" y="3455"/>
                  </a:cubicBezTo>
                  <a:cubicBezTo>
                    <a:pt x="7402" y="3452"/>
                    <a:pt x="7611" y="3450"/>
                    <a:pt x="7813" y="3450"/>
                  </a:cubicBezTo>
                  <a:cubicBezTo>
                    <a:pt x="8512" y="3450"/>
                    <a:pt x="9135" y="3475"/>
                    <a:pt x="9514" y="3586"/>
                  </a:cubicBezTo>
                  <a:cubicBezTo>
                    <a:pt x="10406" y="3884"/>
                    <a:pt x="10585" y="4491"/>
                    <a:pt x="10585" y="4955"/>
                  </a:cubicBezTo>
                  <a:cubicBezTo>
                    <a:pt x="10585" y="5265"/>
                    <a:pt x="10514" y="5538"/>
                    <a:pt x="10442" y="5800"/>
                  </a:cubicBezTo>
                  <a:cubicBezTo>
                    <a:pt x="10347" y="6146"/>
                    <a:pt x="10240" y="6503"/>
                    <a:pt x="10323" y="6920"/>
                  </a:cubicBezTo>
                  <a:cubicBezTo>
                    <a:pt x="10395" y="7324"/>
                    <a:pt x="10657" y="7670"/>
                    <a:pt x="10764" y="7801"/>
                  </a:cubicBezTo>
                  <a:lnTo>
                    <a:pt x="10478" y="9670"/>
                  </a:lnTo>
                  <a:lnTo>
                    <a:pt x="10204" y="9587"/>
                  </a:lnTo>
                  <a:cubicBezTo>
                    <a:pt x="10204" y="9575"/>
                    <a:pt x="10216" y="9551"/>
                    <a:pt x="10216" y="9539"/>
                  </a:cubicBezTo>
                  <a:lnTo>
                    <a:pt x="10430" y="7872"/>
                  </a:lnTo>
                  <a:cubicBezTo>
                    <a:pt x="10454" y="7813"/>
                    <a:pt x="10418" y="7753"/>
                    <a:pt x="10359" y="7705"/>
                  </a:cubicBezTo>
                  <a:cubicBezTo>
                    <a:pt x="9216" y="6967"/>
                    <a:pt x="8811" y="6253"/>
                    <a:pt x="8692" y="5979"/>
                  </a:cubicBezTo>
                  <a:cubicBezTo>
                    <a:pt x="8674" y="5924"/>
                    <a:pt x="8607" y="5884"/>
                    <a:pt x="8544" y="5884"/>
                  </a:cubicBezTo>
                  <a:cubicBezTo>
                    <a:pt x="8525" y="5884"/>
                    <a:pt x="8506" y="5887"/>
                    <a:pt x="8490" y="5896"/>
                  </a:cubicBezTo>
                  <a:cubicBezTo>
                    <a:pt x="8406" y="5919"/>
                    <a:pt x="8371" y="6027"/>
                    <a:pt x="8394" y="6098"/>
                  </a:cubicBezTo>
                  <a:lnTo>
                    <a:pt x="8501" y="6312"/>
                  </a:lnTo>
                  <a:cubicBezTo>
                    <a:pt x="8168" y="6431"/>
                    <a:pt x="7239" y="6753"/>
                    <a:pt x="6346" y="6812"/>
                  </a:cubicBezTo>
                  <a:cubicBezTo>
                    <a:pt x="6251" y="6812"/>
                    <a:pt x="6180" y="6896"/>
                    <a:pt x="6192" y="6979"/>
                  </a:cubicBezTo>
                  <a:cubicBezTo>
                    <a:pt x="6192" y="7074"/>
                    <a:pt x="6263" y="7134"/>
                    <a:pt x="6358" y="7134"/>
                  </a:cubicBezTo>
                  <a:lnTo>
                    <a:pt x="6370" y="7134"/>
                  </a:lnTo>
                  <a:cubicBezTo>
                    <a:pt x="7382" y="7074"/>
                    <a:pt x="8430" y="6681"/>
                    <a:pt x="8692" y="6574"/>
                  </a:cubicBezTo>
                  <a:cubicBezTo>
                    <a:pt x="8942" y="6932"/>
                    <a:pt x="9383" y="7408"/>
                    <a:pt x="10109" y="7908"/>
                  </a:cubicBezTo>
                  <a:lnTo>
                    <a:pt x="9895" y="9432"/>
                  </a:lnTo>
                  <a:lnTo>
                    <a:pt x="9525" y="10289"/>
                  </a:lnTo>
                  <a:cubicBezTo>
                    <a:pt x="9514" y="10325"/>
                    <a:pt x="9514" y="10384"/>
                    <a:pt x="9537" y="10432"/>
                  </a:cubicBezTo>
                  <a:cubicBezTo>
                    <a:pt x="9573" y="10480"/>
                    <a:pt x="9621" y="10503"/>
                    <a:pt x="9680" y="10503"/>
                  </a:cubicBezTo>
                  <a:lnTo>
                    <a:pt x="10537" y="10503"/>
                  </a:lnTo>
                  <a:cubicBezTo>
                    <a:pt x="10609" y="10503"/>
                    <a:pt x="10692" y="10444"/>
                    <a:pt x="10704" y="10372"/>
                  </a:cubicBezTo>
                  <a:lnTo>
                    <a:pt x="11085" y="7741"/>
                  </a:lnTo>
                  <a:cubicBezTo>
                    <a:pt x="11049" y="7682"/>
                    <a:pt x="11026" y="7634"/>
                    <a:pt x="10990" y="7610"/>
                  </a:cubicBezTo>
                  <a:cubicBezTo>
                    <a:pt x="10990" y="7610"/>
                    <a:pt x="10645" y="7241"/>
                    <a:pt x="10573" y="6824"/>
                  </a:cubicBezTo>
                  <a:cubicBezTo>
                    <a:pt x="10514" y="6479"/>
                    <a:pt x="10585" y="6181"/>
                    <a:pt x="10680" y="5848"/>
                  </a:cubicBezTo>
                  <a:cubicBezTo>
                    <a:pt x="10752" y="5574"/>
                    <a:pt x="10835" y="5277"/>
                    <a:pt x="10835" y="4919"/>
                  </a:cubicBezTo>
                  <a:cubicBezTo>
                    <a:pt x="10835" y="4110"/>
                    <a:pt x="10383" y="3514"/>
                    <a:pt x="9537" y="3252"/>
                  </a:cubicBezTo>
                  <a:cubicBezTo>
                    <a:pt x="9075" y="3095"/>
                    <a:pt x="8298" y="3086"/>
                    <a:pt x="7459" y="3086"/>
                  </a:cubicBezTo>
                  <a:cubicBezTo>
                    <a:pt x="7347" y="3086"/>
                    <a:pt x="7234" y="3086"/>
                    <a:pt x="7120" y="3086"/>
                  </a:cubicBezTo>
                  <a:cubicBezTo>
                    <a:pt x="6906" y="3088"/>
                    <a:pt x="6687" y="3090"/>
                    <a:pt x="6469" y="3090"/>
                  </a:cubicBezTo>
                  <a:cubicBezTo>
                    <a:pt x="5513" y="3090"/>
                    <a:pt x="4578" y="3048"/>
                    <a:pt x="4132" y="2776"/>
                  </a:cubicBezTo>
                  <a:cubicBezTo>
                    <a:pt x="4025" y="2717"/>
                    <a:pt x="3953" y="2490"/>
                    <a:pt x="3894" y="2276"/>
                  </a:cubicBezTo>
                  <a:cubicBezTo>
                    <a:pt x="4310" y="2098"/>
                    <a:pt x="4549" y="1740"/>
                    <a:pt x="4584" y="1371"/>
                  </a:cubicBezTo>
                  <a:cubicBezTo>
                    <a:pt x="4620" y="1086"/>
                    <a:pt x="4561" y="800"/>
                    <a:pt x="4406" y="562"/>
                  </a:cubicBezTo>
                  <a:cubicBezTo>
                    <a:pt x="4251" y="312"/>
                    <a:pt x="3989" y="133"/>
                    <a:pt x="3668" y="50"/>
                  </a:cubicBezTo>
                  <a:cubicBezTo>
                    <a:pt x="3530" y="17"/>
                    <a:pt x="3393" y="0"/>
                    <a:pt x="3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4" name="Google Shape;14054;p72"/>
            <p:cNvSpPr/>
            <p:nvPr/>
          </p:nvSpPr>
          <p:spPr>
            <a:xfrm>
              <a:off x="5295565" y="2044338"/>
              <a:ext cx="10304" cy="1068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55" name="Google Shape;14055;p72"/>
          <p:cNvGrpSpPr/>
          <p:nvPr/>
        </p:nvGrpSpPr>
        <p:grpSpPr>
          <a:xfrm>
            <a:off x="4148749" y="2102066"/>
            <a:ext cx="355136" cy="216256"/>
            <a:chOff x="4148749" y="2102066"/>
            <a:chExt cx="355136" cy="216256"/>
          </a:xfrm>
        </p:grpSpPr>
        <p:sp>
          <p:nvSpPr>
            <p:cNvPr id="14056" name="Google Shape;14056;p72"/>
            <p:cNvSpPr/>
            <p:nvPr/>
          </p:nvSpPr>
          <p:spPr>
            <a:xfrm>
              <a:off x="4148749" y="2102066"/>
              <a:ext cx="355136" cy="216256"/>
            </a:xfrm>
            <a:custGeom>
              <a:avLst/>
              <a:gdLst/>
              <a:ahLst/>
              <a:cxnLst/>
              <a:rect l="l" t="t" r="r" b="b"/>
              <a:pathLst>
                <a:path w="11098" h="6758" extrusionOk="0">
                  <a:moveTo>
                    <a:pt x="10395" y="340"/>
                  </a:moveTo>
                  <a:cubicBezTo>
                    <a:pt x="10442" y="340"/>
                    <a:pt x="10490" y="352"/>
                    <a:pt x="10514" y="387"/>
                  </a:cubicBezTo>
                  <a:cubicBezTo>
                    <a:pt x="10561" y="435"/>
                    <a:pt x="10561" y="495"/>
                    <a:pt x="10550" y="530"/>
                  </a:cubicBezTo>
                  <a:cubicBezTo>
                    <a:pt x="10538" y="578"/>
                    <a:pt x="10478" y="637"/>
                    <a:pt x="10383" y="709"/>
                  </a:cubicBezTo>
                  <a:cubicBezTo>
                    <a:pt x="10383" y="709"/>
                    <a:pt x="10383" y="697"/>
                    <a:pt x="10371" y="697"/>
                  </a:cubicBezTo>
                  <a:cubicBezTo>
                    <a:pt x="10300" y="602"/>
                    <a:pt x="10252" y="471"/>
                    <a:pt x="10264" y="399"/>
                  </a:cubicBezTo>
                  <a:cubicBezTo>
                    <a:pt x="10264" y="387"/>
                    <a:pt x="10276" y="352"/>
                    <a:pt x="10359" y="340"/>
                  </a:cubicBezTo>
                  <a:close/>
                  <a:moveTo>
                    <a:pt x="10435" y="0"/>
                  </a:moveTo>
                  <a:cubicBezTo>
                    <a:pt x="10390" y="0"/>
                    <a:pt x="10345" y="6"/>
                    <a:pt x="10300" y="18"/>
                  </a:cubicBezTo>
                  <a:cubicBezTo>
                    <a:pt x="10133" y="42"/>
                    <a:pt x="10026" y="149"/>
                    <a:pt x="9966" y="280"/>
                  </a:cubicBezTo>
                  <a:cubicBezTo>
                    <a:pt x="9895" y="495"/>
                    <a:pt x="10002" y="745"/>
                    <a:pt x="10121" y="887"/>
                  </a:cubicBezTo>
                  <a:cubicBezTo>
                    <a:pt x="10026" y="947"/>
                    <a:pt x="9930" y="1006"/>
                    <a:pt x="9823" y="1054"/>
                  </a:cubicBezTo>
                  <a:cubicBezTo>
                    <a:pt x="9478" y="804"/>
                    <a:pt x="9061" y="625"/>
                    <a:pt x="8573" y="506"/>
                  </a:cubicBezTo>
                  <a:cubicBezTo>
                    <a:pt x="8134" y="404"/>
                    <a:pt x="7632" y="355"/>
                    <a:pt x="7072" y="355"/>
                  </a:cubicBezTo>
                  <a:cubicBezTo>
                    <a:pt x="6721" y="355"/>
                    <a:pt x="6348" y="374"/>
                    <a:pt x="5954" y="411"/>
                  </a:cubicBezTo>
                  <a:cubicBezTo>
                    <a:pt x="4489" y="566"/>
                    <a:pt x="3144" y="971"/>
                    <a:pt x="2751" y="1090"/>
                  </a:cubicBezTo>
                  <a:cubicBezTo>
                    <a:pt x="2644" y="935"/>
                    <a:pt x="2549" y="816"/>
                    <a:pt x="2429" y="733"/>
                  </a:cubicBezTo>
                  <a:cubicBezTo>
                    <a:pt x="2263" y="590"/>
                    <a:pt x="2144" y="554"/>
                    <a:pt x="2132" y="554"/>
                  </a:cubicBezTo>
                  <a:cubicBezTo>
                    <a:pt x="2112" y="546"/>
                    <a:pt x="2092" y="542"/>
                    <a:pt x="2073" y="542"/>
                  </a:cubicBezTo>
                  <a:cubicBezTo>
                    <a:pt x="2011" y="542"/>
                    <a:pt x="1957" y="580"/>
                    <a:pt x="1929" y="625"/>
                  </a:cubicBezTo>
                  <a:cubicBezTo>
                    <a:pt x="1787" y="911"/>
                    <a:pt x="1727" y="1173"/>
                    <a:pt x="1715" y="1387"/>
                  </a:cubicBezTo>
                  <a:lnTo>
                    <a:pt x="1429" y="1483"/>
                  </a:lnTo>
                  <a:cubicBezTo>
                    <a:pt x="1382" y="1507"/>
                    <a:pt x="1334" y="1542"/>
                    <a:pt x="1322" y="1602"/>
                  </a:cubicBezTo>
                  <a:cubicBezTo>
                    <a:pt x="1203" y="2114"/>
                    <a:pt x="394" y="2519"/>
                    <a:pt x="120" y="2638"/>
                  </a:cubicBezTo>
                  <a:cubicBezTo>
                    <a:pt x="48" y="2661"/>
                    <a:pt x="1" y="2733"/>
                    <a:pt x="13" y="2828"/>
                  </a:cubicBezTo>
                  <a:lnTo>
                    <a:pt x="155" y="3412"/>
                  </a:lnTo>
                  <a:cubicBezTo>
                    <a:pt x="191" y="3543"/>
                    <a:pt x="310" y="3626"/>
                    <a:pt x="441" y="3662"/>
                  </a:cubicBezTo>
                  <a:cubicBezTo>
                    <a:pt x="477" y="3662"/>
                    <a:pt x="501" y="3662"/>
                    <a:pt x="536" y="3673"/>
                  </a:cubicBezTo>
                  <a:cubicBezTo>
                    <a:pt x="727" y="4102"/>
                    <a:pt x="1632" y="4281"/>
                    <a:pt x="2751" y="4507"/>
                  </a:cubicBezTo>
                  <a:cubicBezTo>
                    <a:pt x="2822" y="4519"/>
                    <a:pt x="2882" y="4543"/>
                    <a:pt x="2953" y="4555"/>
                  </a:cubicBezTo>
                  <a:lnTo>
                    <a:pt x="3346" y="5852"/>
                  </a:lnTo>
                  <a:lnTo>
                    <a:pt x="3132" y="6567"/>
                  </a:lnTo>
                  <a:cubicBezTo>
                    <a:pt x="3120" y="6602"/>
                    <a:pt x="3132" y="6662"/>
                    <a:pt x="3168" y="6698"/>
                  </a:cubicBezTo>
                  <a:cubicBezTo>
                    <a:pt x="3203" y="6745"/>
                    <a:pt x="3239" y="6757"/>
                    <a:pt x="3299" y="6757"/>
                  </a:cubicBezTo>
                  <a:lnTo>
                    <a:pt x="3989" y="6757"/>
                  </a:lnTo>
                  <a:cubicBezTo>
                    <a:pt x="4073" y="6757"/>
                    <a:pt x="4132" y="6698"/>
                    <a:pt x="4156" y="6602"/>
                  </a:cubicBezTo>
                  <a:lnTo>
                    <a:pt x="4299" y="5197"/>
                  </a:lnTo>
                  <a:cubicBezTo>
                    <a:pt x="4311" y="5078"/>
                    <a:pt x="4311" y="4959"/>
                    <a:pt x="4311" y="4816"/>
                  </a:cubicBezTo>
                  <a:cubicBezTo>
                    <a:pt x="5049" y="4983"/>
                    <a:pt x="5858" y="5078"/>
                    <a:pt x="6692" y="5078"/>
                  </a:cubicBezTo>
                  <a:cubicBezTo>
                    <a:pt x="7073" y="5078"/>
                    <a:pt x="7442" y="5055"/>
                    <a:pt x="7811" y="5019"/>
                  </a:cubicBezTo>
                  <a:cubicBezTo>
                    <a:pt x="7906" y="4995"/>
                    <a:pt x="7966" y="4924"/>
                    <a:pt x="7966" y="4840"/>
                  </a:cubicBezTo>
                  <a:cubicBezTo>
                    <a:pt x="7942" y="4745"/>
                    <a:pt x="7871" y="4686"/>
                    <a:pt x="7787" y="4686"/>
                  </a:cubicBezTo>
                  <a:cubicBezTo>
                    <a:pt x="7401" y="4725"/>
                    <a:pt x="7033" y="4741"/>
                    <a:pt x="6688" y="4741"/>
                  </a:cubicBezTo>
                  <a:cubicBezTo>
                    <a:pt x="5578" y="4741"/>
                    <a:pt x="4717" y="4574"/>
                    <a:pt x="4299" y="4483"/>
                  </a:cubicBezTo>
                  <a:cubicBezTo>
                    <a:pt x="4287" y="4340"/>
                    <a:pt x="4251" y="4209"/>
                    <a:pt x="4215" y="4090"/>
                  </a:cubicBezTo>
                  <a:lnTo>
                    <a:pt x="4120" y="3828"/>
                  </a:lnTo>
                  <a:cubicBezTo>
                    <a:pt x="4092" y="3754"/>
                    <a:pt x="4036" y="3709"/>
                    <a:pt x="3974" y="3709"/>
                  </a:cubicBezTo>
                  <a:cubicBezTo>
                    <a:pt x="3955" y="3709"/>
                    <a:pt x="3937" y="3713"/>
                    <a:pt x="3918" y="3721"/>
                  </a:cubicBezTo>
                  <a:cubicBezTo>
                    <a:pt x="3823" y="3745"/>
                    <a:pt x="3775" y="3840"/>
                    <a:pt x="3811" y="3924"/>
                  </a:cubicBezTo>
                  <a:lnTo>
                    <a:pt x="3894" y="4197"/>
                  </a:lnTo>
                  <a:cubicBezTo>
                    <a:pt x="3989" y="4507"/>
                    <a:pt x="4025" y="4840"/>
                    <a:pt x="3989" y="5162"/>
                  </a:cubicBezTo>
                  <a:lnTo>
                    <a:pt x="3858" y="6424"/>
                  </a:lnTo>
                  <a:lnTo>
                    <a:pt x="3525" y="6424"/>
                  </a:lnTo>
                  <a:lnTo>
                    <a:pt x="3692" y="5876"/>
                  </a:lnTo>
                  <a:cubicBezTo>
                    <a:pt x="3703" y="5852"/>
                    <a:pt x="3703" y="5817"/>
                    <a:pt x="3692" y="5793"/>
                  </a:cubicBezTo>
                  <a:lnTo>
                    <a:pt x="3275" y="4364"/>
                  </a:lnTo>
                  <a:cubicBezTo>
                    <a:pt x="3263" y="4305"/>
                    <a:pt x="3215" y="4257"/>
                    <a:pt x="3156" y="4245"/>
                  </a:cubicBezTo>
                  <a:cubicBezTo>
                    <a:pt x="3049" y="4221"/>
                    <a:pt x="2941" y="4197"/>
                    <a:pt x="2858" y="4185"/>
                  </a:cubicBezTo>
                  <a:cubicBezTo>
                    <a:pt x="2322" y="4078"/>
                    <a:pt x="1798" y="3971"/>
                    <a:pt x="1429" y="3852"/>
                  </a:cubicBezTo>
                  <a:cubicBezTo>
                    <a:pt x="1239" y="3793"/>
                    <a:pt x="1096" y="3733"/>
                    <a:pt x="1013" y="3673"/>
                  </a:cubicBezTo>
                  <a:cubicBezTo>
                    <a:pt x="1239" y="3662"/>
                    <a:pt x="1453" y="3590"/>
                    <a:pt x="1608" y="3423"/>
                  </a:cubicBezTo>
                  <a:cubicBezTo>
                    <a:pt x="1667" y="3364"/>
                    <a:pt x="1667" y="3257"/>
                    <a:pt x="1608" y="3197"/>
                  </a:cubicBezTo>
                  <a:cubicBezTo>
                    <a:pt x="1578" y="3167"/>
                    <a:pt x="1537" y="3153"/>
                    <a:pt x="1495" y="3153"/>
                  </a:cubicBezTo>
                  <a:cubicBezTo>
                    <a:pt x="1453" y="3153"/>
                    <a:pt x="1411" y="3167"/>
                    <a:pt x="1382" y="3197"/>
                  </a:cubicBezTo>
                  <a:cubicBezTo>
                    <a:pt x="1285" y="3294"/>
                    <a:pt x="1092" y="3351"/>
                    <a:pt x="835" y="3351"/>
                  </a:cubicBezTo>
                  <a:cubicBezTo>
                    <a:pt x="743" y="3351"/>
                    <a:pt x="643" y="3344"/>
                    <a:pt x="536" y="3328"/>
                  </a:cubicBezTo>
                  <a:lnTo>
                    <a:pt x="524" y="3316"/>
                  </a:lnTo>
                  <a:lnTo>
                    <a:pt x="405" y="2876"/>
                  </a:lnTo>
                  <a:cubicBezTo>
                    <a:pt x="524" y="2816"/>
                    <a:pt x="703" y="2721"/>
                    <a:pt x="894" y="2602"/>
                  </a:cubicBezTo>
                  <a:cubicBezTo>
                    <a:pt x="1298" y="2340"/>
                    <a:pt x="1548" y="2066"/>
                    <a:pt x="1656" y="1768"/>
                  </a:cubicBezTo>
                  <a:lnTo>
                    <a:pt x="1775" y="1721"/>
                  </a:lnTo>
                  <a:cubicBezTo>
                    <a:pt x="1798" y="1888"/>
                    <a:pt x="1846" y="1983"/>
                    <a:pt x="1858" y="1995"/>
                  </a:cubicBezTo>
                  <a:cubicBezTo>
                    <a:pt x="1894" y="2054"/>
                    <a:pt x="1953" y="2078"/>
                    <a:pt x="2013" y="2078"/>
                  </a:cubicBezTo>
                  <a:cubicBezTo>
                    <a:pt x="2037" y="2078"/>
                    <a:pt x="2072" y="2078"/>
                    <a:pt x="2084" y="2066"/>
                  </a:cubicBezTo>
                  <a:cubicBezTo>
                    <a:pt x="2156" y="2019"/>
                    <a:pt x="2191" y="1935"/>
                    <a:pt x="2144" y="1840"/>
                  </a:cubicBezTo>
                  <a:cubicBezTo>
                    <a:pt x="2132" y="1828"/>
                    <a:pt x="1965" y="1483"/>
                    <a:pt x="2179" y="935"/>
                  </a:cubicBezTo>
                  <a:cubicBezTo>
                    <a:pt x="2322" y="1030"/>
                    <a:pt x="2525" y="1221"/>
                    <a:pt x="2727" y="1602"/>
                  </a:cubicBezTo>
                  <a:cubicBezTo>
                    <a:pt x="2754" y="1663"/>
                    <a:pt x="2812" y="1699"/>
                    <a:pt x="2875" y="1699"/>
                  </a:cubicBezTo>
                  <a:cubicBezTo>
                    <a:pt x="2897" y="1699"/>
                    <a:pt x="2920" y="1694"/>
                    <a:pt x="2941" y="1685"/>
                  </a:cubicBezTo>
                  <a:cubicBezTo>
                    <a:pt x="3025" y="1638"/>
                    <a:pt x="3061" y="1542"/>
                    <a:pt x="3025" y="1459"/>
                  </a:cubicBezTo>
                  <a:cubicBezTo>
                    <a:pt x="3001" y="1423"/>
                    <a:pt x="2989" y="1411"/>
                    <a:pt x="2977" y="1387"/>
                  </a:cubicBezTo>
                  <a:cubicBezTo>
                    <a:pt x="3442" y="1245"/>
                    <a:pt x="4692" y="887"/>
                    <a:pt x="6025" y="756"/>
                  </a:cubicBezTo>
                  <a:cubicBezTo>
                    <a:pt x="6402" y="716"/>
                    <a:pt x="6758" y="696"/>
                    <a:pt x="7091" y="696"/>
                  </a:cubicBezTo>
                  <a:cubicBezTo>
                    <a:pt x="7633" y="696"/>
                    <a:pt x="8117" y="749"/>
                    <a:pt x="8537" y="852"/>
                  </a:cubicBezTo>
                  <a:cubicBezTo>
                    <a:pt x="9359" y="1042"/>
                    <a:pt x="9942" y="1423"/>
                    <a:pt x="10264" y="2007"/>
                  </a:cubicBezTo>
                  <a:cubicBezTo>
                    <a:pt x="10847" y="3054"/>
                    <a:pt x="10192" y="4007"/>
                    <a:pt x="9895" y="4281"/>
                  </a:cubicBezTo>
                  <a:cubicBezTo>
                    <a:pt x="9835" y="4340"/>
                    <a:pt x="9823" y="4447"/>
                    <a:pt x="9883" y="4507"/>
                  </a:cubicBezTo>
                  <a:cubicBezTo>
                    <a:pt x="9907" y="4543"/>
                    <a:pt x="9954" y="4555"/>
                    <a:pt x="10002" y="4555"/>
                  </a:cubicBezTo>
                  <a:cubicBezTo>
                    <a:pt x="10038" y="4555"/>
                    <a:pt x="10073" y="4543"/>
                    <a:pt x="10109" y="4507"/>
                  </a:cubicBezTo>
                  <a:lnTo>
                    <a:pt x="10121" y="4495"/>
                  </a:lnTo>
                  <a:lnTo>
                    <a:pt x="10180" y="4614"/>
                  </a:lnTo>
                  <a:cubicBezTo>
                    <a:pt x="10204" y="4686"/>
                    <a:pt x="10216" y="4781"/>
                    <a:pt x="10192" y="4864"/>
                  </a:cubicBezTo>
                  <a:lnTo>
                    <a:pt x="9752" y="6412"/>
                  </a:lnTo>
                  <a:lnTo>
                    <a:pt x="9454" y="6412"/>
                  </a:lnTo>
                  <a:lnTo>
                    <a:pt x="9728" y="5995"/>
                  </a:lnTo>
                  <a:cubicBezTo>
                    <a:pt x="9764" y="5971"/>
                    <a:pt x="9764" y="5924"/>
                    <a:pt x="9764" y="5876"/>
                  </a:cubicBezTo>
                  <a:lnTo>
                    <a:pt x="9633" y="4995"/>
                  </a:lnTo>
                  <a:cubicBezTo>
                    <a:pt x="9633" y="4971"/>
                    <a:pt x="9597" y="4924"/>
                    <a:pt x="9585" y="4912"/>
                  </a:cubicBezTo>
                  <a:lnTo>
                    <a:pt x="8883" y="4245"/>
                  </a:lnTo>
                  <a:cubicBezTo>
                    <a:pt x="8853" y="4215"/>
                    <a:pt x="8811" y="4200"/>
                    <a:pt x="8770" y="4200"/>
                  </a:cubicBezTo>
                  <a:cubicBezTo>
                    <a:pt x="8728" y="4200"/>
                    <a:pt x="8686" y="4215"/>
                    <a:pt x="8656" y="4245"/>
                  </a:cubicBezTo>
                  <a:cubicBezTo>
                    <a:pt x="8597" y="4305"/>
                    <a:pt x="8597" y="4400"/>
                    <a:pt x="8656" y="4459"/>
                  </a:cubicBezTo>
                  <a:lnTo>
                    <a:pt x="8716" y="4519"/>
                  </a:lnTo>
                  <a:cubicBezTo>
                    <a:pt x="8645" y="4543"/>
                    <a:pt x="8561" y="4555"/>
                    <a:pt x="8478" y="4566"/>
                  </a:cubicBezTo>
                  <a:cubicBezTo>
                    <a:pt x="8395" y="4578"/>
                    <a:pt x="8335" y="4674"/>
                    <a:pt x="8347" y="4757"/>
                  </a:cubicBezTo>
                  <a:cubicBezTo>
                    <a:pt x="8359" y="4840"/>
                    <a:pt x="8442" y="4900"/>
                    <a:pt x="8514" y="4900"/>
                  </a:cubicBezTo>
                  <a:lnTo>
                    <a:pt x="8537" y="4900"/>
                  </a:lnTo>
                  <a:cubicBezTo>
                    <a:pt x="8692" y="4864"/>
                    <a:pt x="8859" y="4840"/>
                    <a:pt x="9002" y="4793"/>
                  </a:cubicBezTo>
                  <a:lnTo>
                    <a:pt x="9335" y="5102"/>
                  </a:lnTo>
                  <a:lnTo>
                    <a:pt x="9454" y="5864"/>
                  </a:lnTo>
                  <a:lnTo>
                    <a:pt x="9037" y="6471"/>
                  </a:lnTo>
                  <a:cubicBezTo>
                    <a:pt x="9002" y="6519"/>
                    <a:pt x="8990" y="6590"/>
                    <a:pt x="9014" y="6638"/>
                  </a:cubicBezTo>
                  <a:cubicBezTo>
                    <a:pt x="9049" y="6698"/>
                    <a:pt x="9109" y="6721"/>
                    <a:pt x="9168" y="6721"/>
                  </a:cubicBezTo>
                  <a:lnTo>
                    <a:pt x="9895" y="6721"/>
                  </a:lnTo>
                  <a:cubicBezTo>
                    <a:pt x="9966" y="6721"/>
                    <a:pt x="10026" y="6686"/>
                    <a:pt x="10049" y="6602"/>
                  </a:cubicBezTo>
                  <a:lnTo>
                    <a:pt x="10538" y="4936"/>
                  </a:lnTo>
                  <a:cubicBezTo>
                    <a:pt x="10585" y="4781"/>
                    <a:pt x="10561" y="4614"/>
                    <a:pt x="10502" y="4459"/>
                  </a:cubicBezTo>
                  <a:lnTo>
                    <a:pt x="10383" y="4209"/>
                  </a:lnTo>
                  <a:cubicBezTo>
                    <a:pt x="10526" y="4019"/>
                    <a:pt x="10669" y="3769"/>
                    <a:pt x="10764" y="3483"/>
                  </a:cubicBezTo>
                  <a:cubicBezTo>
                    <a:pt x="10942" y="2911"/>
                    <a:pt x="10859" y="2340"/>
                    <a:pt x="10585" y="1816"/>
                  </a:cubicBezTo>
                  <a:cubicBezTo>
                    <a:pt x="10466" y="1626"/>
                    <a:pt x="10323" y="1423"/>
                    <a:pt x="10169" y="1280"/>
                  </a:cubicBezTo>
                  <a:cubicBezTo>
                    <a:pt x="10252" y="1233"/>
                    <a:pt x="10347" y="1173"/>
                    <a:pt x="10430" y="1114"/>
                  </a:cubicBezTo>
                  <a:cubicBezTo>
                    <a:pt x="10645" y="1304"/>
                    <a:pt x="10835" y="1459"/>
                    <a:pt x="10883" y="1483"/>
                  </a:cubicBezTo>
                  <a:cubicBezTo>
                    <a:pt x="10907" y="1507"/>
                    <a:pt x="10919" y="1507"/>
                    <a:pt x="10954" y="1507"/>
                  </a:cubicBezTo>
                  <a:cubicBezTo>
                    <a:pt x="11014" y="1507"/>
                    <a:pt x="11073" y="1471"/>
                    <a:pt x="11097" y="1411"/>
                  </a:cubicBezTo>
                  <a:cubicBezTo>
                    <a:pt x="11073" y="1364"/>
                    <a:pt x="11038" y="1268"/>
                    <a:pt x="10966" y="1221"/>
                  </a:cubicBezTo>
                  <a:cubicBezTo>
                    <a:pt x="10942" y="1209"/>
                    <a:pt x="10788" y="1090"/>
                    <a:pt x="10621" y="935"/>
                  </a:cubicBezTo>
                  <a:cubicBezTo>
                    <a:pt x="10764" y="828"/>
                    <a:pt x="10835" y="733"/>
                    <a:pt x="10859" y="625"/>
                  </a:cubicBezTo>
                  <a:cubicBezTo>
                    <a:pt x="10919" y="447"/>
                    <a:pt x="10895" y="280"/>
                    <a:pt x="10776" y="149"/>
                  </a:cubicBezTo>
                  <a:cubicBezTo>
                    <a:pt x="10687" y="52"/>
                    <a:pt x="10565" y="0"/>
                    <a:pt x="104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7" name="Google Shape;14057;p72"/>
            <p:cNvSpPr/>
            <p:nvPr/>
          </p:nvSpPr>
          <p:spPr>
            <a:xfrm>
              <a:off x="4195981" y="2177682"/>
              <a:ext cx="10336" cy="10720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58" name="Google Shape;14058;p72"/>
          <p:cNvGrpSpPr/>
          <p:nvPr/>
        </p:nvGrpSpPr>
        <p:grpSpPr>
          <a:xfrm>
            <a:off x="5794669" y="2001426"/>
            <a:ext cx="354752" cy="315360"/>
            <a:chOff x="5794669" y="2001426"/>
            <a:chExt cx="354752" cy="315360"/>
          </a:xfrm>
        </p:grpSpPr>
        <p:sp>
          <p:nvSpPr>
            <p:cNvPr id="14059" name="Google Shape;14059;p72"/>
            <p:cNvSpPr/>
            <p:nvPr/>
          </p:nvSpPr>
          <p:spPr>
            <a:xfrm>
              <a:off x="5841165" y="2051186"/>
              <a:ext cx="10688" cy="10336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56"/>
                  </a:cubicBez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0" name="Google Shape;14060;p72"/>
            <p:cNvSpPr/>
            <p:nvPr/>
          </p:nvSpPr>
          <p:spPr>
            <a:xfrm>
              <a:off x="5794669" y="2001426"/>
              <a:ext cx="354752" cy="315360"/>
            </a:xfrm>
            <a:custGeom>
              <a:avLst/>
              <a:gdLst/>
              <a:ahLst/>
              <a:cxnLst/>
              <a:rect l="l" t="t" r="r" b="b"/>
              <a:pathLst>
                <a:path w="11086" h="9855" extrusionOk="0">
                  <a:moveTo>
                    <a:pt x="1179" y="568"/>
                  </a:moveTo>
                  <a:lnTo>
                    <a:pt x="1298" y="877"/>
                  </a:lnTo>
                  <a:lnTo>
                    <a:pt x="1215" y="925"/>
                  </a:lnTo>
                  <a:lnTo>
                    <a:pt x="1203" y="937"/>
                  </a:lnTo>
                  <a:lnTo>
                    <a:pt x="894" y="782"/>
                  </a:lnTo>
                  <a:cubicBezTo>
                    <a:pt x="965" y="722"/>
                    <a:pt x="1048" y="639"/>
                    <a:pt x="1179" y="568"/>
                  </a:cubicBezTo>
                  <a:close/>
                  <a:moveTo>
                    <a:pt x="10028" y="3376"/>
                  </a:moveTo>
                  <a:cubicBezTo>
                    <a:pt x="10073" y="3406"/>
                    <a:pt x="10123" y="3430"/>
                    <a:pt x="10145" y="3473"/>
                  </a:cubicBezTo>
                  <a:cubicBezTo>
                    <a:pt x="10502" y="3794"/>
                    <a:pt x="10621" y="4592"/>
                    <a:pt x="10490" y="5699"/>
                  </a:cubicBezTo>
                  <a:cubicBezTo>
                    <a:pt x="10430" y="6199"/>
                    <a:pt x="10490" y="6521"/>
                    <a:pt x="10561" y="6735"/>
                  </a:cubicBezTo>
                  <a:cubicBezTo>
                    <a:pt x="10502" y="6688"/>
                    <a:pt x="10430" y="6628"/>
                    <a:pt x="10371" y="6568"/>
                  </a:cubicBezTo>
                  <a:cubicBezTo>
                    <a:pt x="10240" y="6402"/>
                    <a:pt x="10192" y="6176"/>
                    <a:pt x="10228" y="5902"/>
                  </a:cubicBezTo>
                  <a:cubicBezTo>
                    <a:pt x="10359" y="5080"/>
                    <a:pt x="10478" y="3937"/>
                    <a:pt x="10049" y="3401"/>
                  </a:cubicBezTo>
                  <a:cubicBezTo>
                    <a:pt x="10038" y="3390"/>
                    <a:pt x="10032" y="3382"/>
                    <a:pt x="10028" y="3376"/>
                  </a:cubicBezTo>
                  <a:close/>
                  <a:moveTo>
                    <a:pt x="3942" y="9212"/>
                  </a:moveTo>
                  <a:lnTo>
                    <a:pt x="3918" y="9557"/>
                  </a:lnTo>
                  <a:lnTo>
                    <a:pt x="3692" y="9557"/>
                  </a:lnTo>
                  <a:lnTo>
                    <a:pt x="3942" y="9212"/>
                  </a:lnTo>
                  <a:close/>
                  <a:moveTo>
                    <a:pt x="2035" y="334"/>
                  </a:moveTo>
                  <a:cubicBezTo>
                    <a:pt x="2129" y="334"/>
                    <a:pt x="2230" y="339"/>
                    <a:pt x="2334" y="353"/>
                  </a:cubicBezTo>
                  <a:cubicBezTo>
                    <a:pt x="2918" y="461"/>
                    <a:pt x="3453" y="889"/>
                    <a:pt x="3894" y="1365"/>
                  </a:cubicBezTo>
                  <a:cubicBezTo>
                    <a:pt x="3644" y="1187"/>
                    <a:pt x="3370" y="1056"/>
                    <a:pt x="3120" y="937"/>
                  </a:cubicBezTo>
                  <a:cubicBezTo>
                    <a:pt x="3100" y="931"/>
                    <a:pt x="3080" y="928"/>
                    <a:pt x="3060" y="928"/>
                  </a:cubicBezTo>
                  <a:cubicBezTo>
                    <a:pt x="2996" y="928"/>
                    <a:pt x="2936" y="959"/>
                    <a:pt x="2918" y="1032"/>
                  </a:cubicBezTo>
                  <a:cubicBezTo>
                    <a:pt x="2882" y="1115"/>
                    <a:pt x="2918" y="1211"/>
                    <a:pt x="3001" y="1234"/>
                  </a:cubicBezTo>
                  <a:cubicBezTo>
                    <a:pt x="3763" y="1568"/>
                    <a:pt x="4406" y="2127"/>
                    <a:pt x="4823" y="2544"/>
                  </a:cubicBezTo>
                  <a:cubicBezTo>
                    <a:pt x="4882" y="2604"/>
                    <a:pt x="4918" y="2663"/>
                    <a:pt x="4966" y="2711"/>
                  </a:cubicBezTo>
                  <a:cubicBezTo>
                    <a:pt x="5164" y="2947"/>
                    <a:pt x="5332" y="3115"/>
                    <a:pt x="5777" y="3115"/>
                  </a:cubicBezTo>
                  <a:cubicBezTo>
                    <a:pt x="6028" y="3115"/>
                    <a:pt x="6366" y="3061"/>
                    <a:pt x="6847" y="2937"/>
                  </a:cubicBezTo>
                  <a:cubicBezTo>
                    <a:pt x="7304" y="2816"/>
                    <a:pt x="7698" y="2755"/>
                    <a:pt x="8035" y="2755"/>
                  </a:cubicBezTo>
                  <a:cubicBezTo>
                    <a:pt x="8497" y="2755"/>
                    <a:pt x="8852" y="2870"/>
                    <a:pt x="9121" y="3104"/>
                  </a:cubicBezTo>
                  <a:cubicBezTo>
                    <a:pt x="9454" y="3437"/>
                    <a:pt x="9514" y="4175"/>
                    <a:pt x="9216" y="4806"/>
                  </a:cubicBezTo>
                  <a:cubicBezTo>
                    <a:pt x="9037" y="5187"/>
                    <a:pt x="8954" y="5640"/>
                    <a:pt x="8990" y="6045"/>
                  </a:cubicBezTo>
                  <a:cubicBezTo>
                    <a:pt x="9037" y="6509"/>
                    <a:pt x="9228" y="6854"/>
                    <a:pt x="9538" y="7045"/>
                  </a:cubicBezTo>
                  <a:lnTo>
                    <a:pt x="9538" y="9557"/>
                  </a:lnTo>
                  <a:lnTo>
                    <a:pt x="9287" y="9557"/>
                  </a:lnTo>
                  <a:lnTo>
                    <a:pt x="9514" y="9164"/>
                  </a:lnTo>
                  <a:cubicBezTo>
                    <a:pt x="9526" y="9140"/>
                    <a:pt x="9538" y="9093"/>
                    <a:pt x="9526" y="9069"/>
                  </a:cubicBezTo>
                  <a:lnTo>
                    <a:pt x="9240" y="7366"/>
                  </a:lnTo>
                  <a:cubicBezTo>
                    <a:pt x="9240" y="7342"/>
                    <a:pt x="9204" y="7295"/>
                    <a:pt x="9180" y="7283"/>
                  </a:cubicBezTo>
                  <a:cubicBezTo>
                    <a:pt x="7918" y="6176"/>
                    <a:pt x="7418" y="4532"/>
                    <a:pt x="7406" y="4509"/>
                  </a:cubicBezTo>
                  <a:cubicBezTo>
                    <a:pt x="7387" y="4440"/>
                    <a:pt x="7318" y="4395"/>
                    <a:pt x="7255" y="4395"/>
                  </a:cubicBezTo>
                  <a:cubicBezTo>
                    <a:pt x="7241" y="4395"/>
                    <a:pt x="7228" y="4397"/>
                    <a:pt x="7216" y="4402"/>
                  </a:cubicBezTo>
                  <a:cubicBezTo>
                    <a:pt x="7121" y="4437"/>
                    <a:pt x="7085" y="4532"/>
                    <a:pt x="7109" y="4604"/>
                  </a:cubicBezTo>
                  <a:cubicBezTo>
                    <a:pt x="7109" y="4616"/>
                    <a:pt x="7156" y="4771"/>
                    <a:pt x="7240" y="4985"/>
                  </a:cubicBezTo>
                  <a:cubicBezTo>
                    <a:pt x="7144" y="5080"/>
                    <a:pt x="6859" y="5283"/>
                    <a:pt x="6466" y="5461"/>
                  </a:cubicBezTo>
                  <a:cubicBezTo>
                    <a:pt x="6070" y="5641"/>
                    <a:pt x="5688" y="5729"/>
                    <a:pt x="5316" y="5729"/>
                  </a:cubicBezTo>
                  <a:cubicBezTo>
                    <a:pt x="5072" y="5729"/>
                    <a:pt x="4832" y="5691"/>
                    <a:pt x="4596" y="5616"/>
                  </a:cubicBezTo>
                  <a:lnTo>
                    <a:pt x="4668" y="5128"/>
                  </a:lnTo>
                  <a:cubicBezTo>
                    <a:pt x="4680" y="5033"/>
                    <a:pt x="4620" y="4961"/>
                    <a:pt x="4537" y="4949"/>
                  </a:cubicBezTo>
                  <a:cubicBezTo>
                    <a:pt x="4523" y="4946"/>
                    <a:pt x="4509" y="4944"/>
                    <a:pt x="4496" y="4944"/>
                  </a:cubicBezTo>
                  <a:cubicBezTo>
                    <a:pt x="4422" y="4944"/>
                    <a:pt x="4368" y="4999"/>
                    <a:pt x="4358" y="5080"/>
                  </a:cubicBezTo>
                  <a:lnTo>
                    <a:pt x="4192" y="6187"/>
                  </a:lnTo>
                  <a:cubicBezTo>
                    <a:pt x="4120" y="6735"/>
                    <a:pt x="4061" y="7283"/>
                    <a:pt x="4025" y="7819"/>
                  </a:cubicBezTo>
                  <a:lnTo>
                    <a:pt x="3953" y="8962"/>
                  </a:lnTo>
                  <a:lnTo>
                    <a:pt x="3632" y="5056"/>
                  </a:lnTo>
                  <a:cubicBezTo>
                    <a:pt x="3632" y="5044"/>
                    <a:pt x="3632" y="5021"/>
                    <a:pt x="3620" y="4997"/>
                  </a:cubicBezTo>
                  <a:lnTo>
                    <a:pt x="2334" y="2401"/>
                  </a:lnTo>
                  <a:cubicBezTo>
                    <a:pt x="2370" y="2354"/>
                    <a:pt x="2382" y="2306"/>
                    <a:pt x="2394" y="2270"/>
                  </a:cubicBezTo>
                  <a:lnTo>
                    <a:pt x="2513" y="1889"/>
                  </a:lnTo>
                  <a:cubicBezTo>
                    <a:pt x="2549" y="1806"/>
                    <a:pt x="2501" y="1711"/>
                    <a:pt x="2406" y="1687"/>
                  </a:cubicBezTo>
                  <a:cubicBezTo>
                    <a:pt x="2387" y="1679"/>
                    <a:pt x="2368" y="1675"/>
                    <a:pt x="2349" y="1675"/>
                  </a:cubicBezTo>
                  <a:cubicBezTo>
                    <a:pt x="2283" y="1675"/>
                    <a:pt x="2222" y="1720"/>
                    <a:pt x="2203" y="1794"/>
                  </a:cubicBezTo>
                  <a:lnTo>
                    <a:pt x="2084" y="2163"/>
                  </a:lnTo>
                  <a:cubicBezTo>
                    <a:pt x="2072" y="2211"/>
                    <a:pt x="2025" y="2246"/>
                    <a:pt x="1977" y="2270"/>
                  </a:cubicBezTo>
                  <a:lnTo>
                    <a:pt x="739" y="2866"/>
                  </a:lnTo>
                  <a:cubicBezTo>
                    <a:pt x="716" y="2873"/>
                    <a:pt x="694" y="2877"/>
                    <a:pt x="671" y="2877"/>
                  </a:cubicBezTo>
                  <a:cubicBezTo>
                    <a:pt x="623" y="2877"/>
                    <a:pt x="577" y="2859"/>
                    <a:pt x="536" y="2818"/>
                  </a:cubicBezTo>
                  <a:lnTo>
                    <a:pt x="524" y="2794"/>
                  </a:lnTo>
                  <a:lnTo>
                    <a:pt x="370" y="2675"/>
                  </a:lnTo>
                  <a:lnTo>
                    <a:pt x="370" y="2663"/>
                  </a:lnTo>
                  <a:lnTo>
                    <a:pt x="1048" y="1830"/>
                  </a:lnTo>
                  <a:cubicBezTo>
                    <a:pt x="1096" y="1770"/>
                    <a:pt x="1144" y="1699"/>
                    <a:pt x="1167" y="1627"/>
                  </a:cubicBezTo>
                  <a:lnTo>
                    <a:pt x="1263" y="1389"/>
                  </a:lnTo>
                  <a:cubicBezTo>
                    <a:pt x="1286" y="1306"/>
                    <a:pt x="1334" y="1246"/>
                    <a:pt x="1406" y="1211"/>
                  </a:cubicBezTo>
                  <a:lnTo>
                    <a:pt x="1429" y="1187"/>
                  </a:lnTo>
                  <a:cubicBezTo>
                    <a:pt x="1453" y="1246"/>
                    <a:pt x="1513" y="1294"/>
                    <a:pt x="1572" y="1294"/>
                  </a:cubicBezTo>
                  <a:cubicBezTo>
                    <a:pt x="1584" y="1294"/>
                    <a:pt x="1608" y="1294"/>
                    <a:pt x="1632" y="1282"/>
                  </a:cubicBezTo>
                  <a:cubicBezTo>
                    <a:pt x="1727" y="1246"/>
                    <a:pt x="1763" y="1163"/>
                    <a:pt x="1727" y="1068"/>
                  </a:cubicBezTo>
                  <a:lnTo>
                    <a:pt x="1548" y="568"/>
                  </a:lnTo>
                  <a:lnTo>
                    <a:pt x="1548" y="568"/>
                  </a:lnTo>
                  <a:cubicBezTo>
                    <a:pt x="1918" y="699"/>
                    <a:pt x="2144" y="949"/>
                    <a:pt x="2144" y="973"/>
                  </a:cubicBezTo>
                  <a:cubicBezTo>
                    <a:pt x="2168" y="996"/>
                    <a:pt x="2215" y="1032"/>
                    <a:pt x="2263" y="1032"/>
                  </a:cubicBezTo>
                  <a:cubicBezTo>
                    <a:pt x="2263" y="1032"/>
                    <a:pt x="2299" y="1032"/>
                    <a:pt x="2382" y="1044"/>
                  </a:cubicBezTo>
                  <a:cubicBezTo>
                    <a:pt x="2389" y="1045"/>
                    <a:pt x="2396" y="1045"/>
                    <a:pt x="2404" y="1045"/>
                  </a:cubicBezTo>
                  <a:cubicBezTo>
                    <a:pt x="2481" y="1045"/>
                    <a:pt x="2561" y="989"/>
                    <a:pt x="2572" y="913"/>
                  </a:cubicBezTo>
                  <a:cubicBezTo>
                    <a:pt x="2584" y="818"/>
                    <a:pt x="2525" y="734"/>
                    <a:pt x="2441" y="711"/>
                  </a:cubicBezTo>
                  <a:cubicBezTo>
                    <a:pt x="2406" y="711"/>
                    <a:pt x="2382" y="699"/>
                    <a:pt x="2346" y="699"/>
                  </a:cubicBezTo>
                  <a:cubicBezTo>
                    <a:pt x="2275" y="627"/>
                    <a:pt x="2096" y="461"/>
                    <a:pt x="1846" y="341"/>
                  </a:cubicBezTo>
                  <a:cubicBezTo>
                    <a:pt x="1905" y="337"/>
                    <a:pt x="1969" y="334"/>
                    <a:pt x="2035" y="334"/>
                  </a:cubicBezTo>
                  <a:close/>
                  <a:moveTo>
                    <a:pt x="1997" y="1"/>
                  </a:moveTo>
                  <a:cubicBezTo>
                    <a:pt x="1066" y="1"/>
                    <a:pt x="522" y="680"/>
                    <a:pt x="501" y="722"/>
                  </a:cubicBezTo>
                  <a:cubicBezTo>
                    <a:pt x="477" y="758"/>
                    <a:pt x="453" y="806"/>
                    <a:pt x="477" y="853"/>
                  </a:cubicBezTo>
                  <a:cubicBezTo>
                    <a:pt x="489" y="901"/>
                    <a:pt x="513" y="937"/>
                    <a:pt x="548" y="961"/>
                  </a:cubicBezTo>
                  <a:lnTo>
                    <a:pt x="965" y="1199"/>
                  </a:lnTo>
                  <a:cubicBezTo>
                    <a:pt x="953" y="1223"/>
                    <a:pt x="929" y="1258"/>
                    <a:pt x="929" y="1282"/>
                  </a:cubicBezTo>
                  <a:lnTo>
                    <a:pt x="846" y="1520"/>
                  </a:lnTo>
                  <a:cubicBezTo>
                    <a:pt x="834" y="1568"/>
                    <a:pt x="810" y="1592"/>
                    <a:pt x="786" y="1627"/>
                  </a:cubicBezTo>
                  <a:lnTo>
                    <a:pt x="96" y="2461"/>
                  </a:lnTo>
                  <a:cubicBezTo>
                    <a:pt x="1" y="2592"/>
                    <a:pt x="1" y="2782"/>
                    <a:pt x="132" y="2901"/>
                  </a:cubicBezTo>
                  <a:lnTo>
                    <a:pt x="143" y="2925"/>
                  </a:lnTo>
                  <a:lnTo>
                    <a:pt x="298" y="3044"/>
                  </a:lnTo>
                  <a:cubicBezTo>
                    <a:pt x="382" y="3128"/>
                    <a:pt x="513" y="3175"/>
                    <a:pt x="655" y="3175"/>
                  </a:cubicBezTo>
                  <a:cubicBezTo>
                    <a:pt x="727" y="3175"/>
                    <a:pt x="786" y="3163"/>
                    <a:pt x="858" y="3128"/>
                  </a:cubicBezTo>
                  <a:lnTo>
                    <a:pt x="2048" y="2568"/>
                  </a:lnTo>
                  <a:lnTo>
                    <a:pt x="3287" y="5080"/>
                  </a:lnTo>
                  <a:lnTo>
                    <a:pt x="3632" y="9057"/>
                  </a:lnTo>
                  <a:lnTo>
                    <a:pt x="3227" y="9605"/>
                  </a:lnTo>
                  <a:cubicBezTo>
                    <a:pt x="3191" y="9652"/>
                    <a:pt x="3180" y="9724"/>
                    <a:pt x="3215" y="9771"/>
                  </a:cubicBezTo>
                  <a:cubicBezTo>
                    <a:pt x="3239" y="9831"/>
                    <a:pt x="3299" y="9855"/>
                    <a:pt x="3358" y="9855"/>
                  </a:cubicBezTo>
                  <a:lnTo>
                    <a:pt x="4049" y="9855"/>
                  </a:lnTo>
                  <a:cubicBezTo>
                    <a:pt x="4132" y="9855"/>
                    <a:pt x="4192" y="9795"/>
                    <a:pt x="4204" y="9712"/>
                  </a:cubicBezTo>
                  <a:lnTo>
                    <a:pt x="4323" y="7807"/>
                  </a:lnTo>
                  <a:cubicBezTo>
                    <a:pt x="4358" y="7271"/>
                    <a:pt x="4418" y="6735"/>
                    <a:pt x="4489" y="6199"/>
                  </a:cubicBezTo>
                  <a:lnTo>
                    <a:pt x="4537" y="5902"/>
                  </a:lnTo>
                  <a:cubicBezTo>
                    <a:pt x="4787" y="5973"/>
                    <a:pt x="5037" y="6021"/>
                    <a:pt x="5311" y="6021"/>
                  </a:cubicBezTo>
                  <a:cubicBezTo>
                    <a:pt x="5739" y="6021"/>
                    <a:pt x="6168" y="5914"/>
                    <a:pt x="6609" y="5723"/>
                  </a:cubicBezTo>
                  <a:cubicBezTo>
                    <a:pt x="6966" y="5556"/>
                    <a:pt x="7228" y="5378"/>
                    <a:pt x="7382" y="5259"/>
                  </a:cubicBezTo>
                  <a:cubicBezTo>
                    <a:pt x="7644" y="5866"/>
                    <a:pt x="8133" y="6747"/>
                    <a:pt x="8930" y="7450"/>
                  </a:cubicBezTo>
                  <a:lnTo>
                    <a:pt x="9192" y="9033"/>
                  </a:lnTo>
                  <a:lnTo>
                    <a:pt x="8847" y="9616"/>
                  </a:lnTo>
                  <a:cubicBezTo>
                    <a:pt x="8823" y="9664"/>
                    <a:pt x="8823" y="9724"/>
                    <a:pt x="8847" y="9783"/>
                  </a:cubicBezTo>
                  <a:cubicBezTo>
                    <a:pt x="8883" y="9831"/>
                    <a:pt x="8942" y="9855"/>
                    <a:pt x="8990" y="9855"/>
                  </a:cubicBezTo>
                  <a:lnTo>
                    <a:pt x="9668" y="9855"/>
                  </a:lnTo>
                  <a:cubicBezTo>
                    <a:pt x="9764" y="9855"/>
                    <a:pt x="9835" y="9783"/>
                    <a:pt x="9835" y="9688"/>
                  </a:cubicBezTo>
                  <a:lnTo>
                    <a:pt x="9835" y="6926"/>
                  </a:lnTo>
                  <a:cubicBezTo>
                    <a:pt x="9835" y="6866"/>
                    <a:pt x="9799" y="6807"/>
                    <a:pt x="9740" y="6771"/>
                  </a:cubicBezTo>
                  <a:cubicBezTo>
                    <a:pt x="9418" y="6616"/>
                    <a:pt x="9311" y="6259"/>
                    <a:pt x="9287" y="5973"/>
                  </a:cubicBezTo>
                  <a:cubicBezTo>
                    <a:pt x="9252" y="5628"/>
                    <a:pt x="9323" y="5211"/>
                    <a:pt x="9478" y="4913"/>
                  </a:cubicBezTo>
                  <a:cubicBezTo>
                    <a:pt x="9645" y="4556"/>
                    <a:pt x="9728" y="4151"/>
                    <a:pt x="9704" y="3782"/>
                  </a:cubicBezTo>
                  <a:cubicBezTo>
                    <a:pt x="9680" y="3663"/>
                    <a:pt x="9668" y="3544"/>
                    <a:pt x="9645" y="3437"/>
                  </a:cubicBezTo>
                  <a:lnTo>
                    <a:pt x="9645" y="3437"/>
                  </a:lnTo>
                  <a:cubicBezTo>
                    <a:pt x="9704" y="3473"/>
                    <a:pt x="9740" y="3497"/>
                    <a:pt x="9776" y="3556"/>
                  </a:cubicBezTo>
                  <a:cubicBezTo>
                    <a:pt x="10026" y="3890"/>
                    <a:pt x="10073" y="4652"/>
                    <a:pt x="9895" y="5806"/>
                  </a:cubicBezTo>
                  <a:cubicBezTo>
                    <a:pt x="9823" y="6271"/>
                    <a:pt x="9966" y="6568"/>
                    <a:pt x="10097" y="6735"/>
                  </a:cubicBezTo>
                  <a:cubicBezTo>
                    <a:pt x="10276" y="6949"/>
                    <a:pt x="10573" y="7069"/>
                    <a:pt x="10871" y="7069"/>
                  </a:cubicBezTo>
                  <a:cubicBezTo>
                    <a:pt x="10954" y="7069"/>
                    <a:pt x="11014" y="7033"/>
                    <a:pt x="11026" y="6973"/>
                  </a:cubicBezTo>
                  <a:cubicBezTo>
                    <a:pt x="11085" y="6938"/>
                    <a:pt x="11062" y="6878"/>
                    <a:pt x="11014" y="6830"/>
                  </a:cubicBezTo>
                  <a:cubicBezTo>
                    <a:pt x="11014" y="6830"/>
                    <a:pt x="10728" y="6568"/>
                    <a:pt x="10835" y="5735"/>
                  </a:cubicBezTo>
                  <a:cubicBezTo>
                    <a:pt x="10978" y="4473"/>
                    <a:pt x="10835" y="3616"/>
                    <a:pt x="10383" y="3223"/>
                  </a:cubicBezTo>
                  <a:cubicBezTo>
                    <a:pt x="10193" y="3051"/>
                    <a:pt x="9955" y="2955"/>
                    <a:pt x="9680" y="2955"/>
                  </a:cubicBezTo>
                  <a:cubicBezTo>
                    <a:pt x="9593" y="2955"/>
                    <a:pt x="9501" y="2965"/>
                    <a:pt x="9407" y="2985"/>
                  </a:cubicBezTo>
                  <a:cubicBezTo>
                    <a:pt x="9371" y="2937"/>
                    <a:pt x="9335" y="2889"/>
                    <a:pt x="9287" y="2866"/>
                  </a:cubicBezTo>
                  <a:cubicBezTo>
                    <a:pt x="8959" y="2580"/>
                    <a:pt x="8531" y="2435"/>
                    <a:pt x="7984" y="2435"/>
                  </a:cubicBezTo>
                  <a:cubicBezTo>
                    <a:pt x="7620" y="2435"/>
                    <a:pt x="7203" y="2499"/>
                    <a:pt x="6728" y="2627"/>
                  </a:cubicBezTo>
                  <a:cubicBezTo>
                    <a:pt x="6277" y="2738"/>
                    <a:pt x="5955" y="2798"/>
                    <a:pt x="5727" y="2798"/>
                  </a:cubicBezTo>
                  <a:cubicBezTo>
                    <a:pt x="5659" y="2798"/>
                    <a:pt x="5600" y="2793"/>
                    <a:pt x="5549" y="2782"/>
                  </a:cubicBezTo>
                  <a:cubicBezTo>
                    <a:pt x="5477" y="2770"/>
                    <a:pt x="5418" y="2747"/>
                    <a:pt x="5370" y="2711"/>
                  </a:cubicBezTo>
                  <a:cubicBezTo>
                    <a:pt x="5299" y="2651"/>
                    <a:pt x="5156" y="2461"/>
                    <a:pt x="5001" y="2246"/>
                  </a:cubicBezTo>
                  <a:cubicBezTo>
                    <a:pt x="4442" y="1508"/>
                    <a:pt x="3513" y="258"/>
                    <a:pt x="2346" y="32"/>
                  </a:cubicBezTo>
                  <a:cubicBezTo>
                    <a:pt x="2224" y="10"/>
                    <a:pt x="2108" y="1"/>
                    <a:pt x="19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61" name="Google Shape;14061;p72"/>
          <p:cNvGrpSpPr/>
          <p:nvPr/>
        </p:nvGrpSpPr>
        <p:grpSpPr>
          <a:xfrm>
            <a:off x="6345229" y="2029842"/>
            <a:ext cx="352832" cy="289216"/>
            <a:chOff x="6345229" y="2029842"/>
            <a:chExt cx="352832" cy="289216"/>
          </a:xfrm>
        </p:grpSpPr>
        <p:sp>
          <p:nvSpPr>
            <p:cNvPr id="14062" name="Google Shape;14062;p72"/>
            <p:cNvSpPr/>
            <p:nvPr/>
          </p:nvSpPr>
          <p:spPr>
            <a:xfrm>
              <a:off x="6392845" y="2048146"/>
              <a:ext cx="12992" cy="10720"/>
            </a:xfrm>
            <a:custGeom>
              <a:avLst/>
              <a:gdLst/>
              <a:ahLst/>
              <a:cxnLst/>
              <a:rect l="l" t="t" r="r" b="b"/>
              <a:pathLst>
                <a:path w="40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39" y="334"/>
                  </a:lnTo>
                  <a:cubicBezTo>
                    <a:pt x="322" y="334"/>
                    <a:pt x="405" y="251"/>
                    <a:pt x="405" y="167"/>
                  </a:cubicBezTo>
                  <a:cubicBezTo>
                    <a:pt x="405" y="72"/>
                    <a:pt x="322" y="1"/>
                    <a:pt x="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3" name="Google Shape;14063;p72"/>
            <p:cNvSpPr/>
            <p:nvPr/>
          </p:nvSpPr>
          <p:spPr>
            <a:xfrm>
              <a:off x="6345229" y="2029842"/>
              <a:ext cx="352832" cy="289216"/>
            </a:xfrm>
            <a:custGeom>
              <a:avLst/>
              <a:gdLst/>
              <a:ahLst/>
              <a:cxnLst/>
              <a:rect l="l" t="t" r="r" b="b"/>
              <a:pathLst>
                <a:path w="11026" h="9038" extrusionOk="0">
                  <a:moveTo>
                    <a:pt x="5620" y="5168"/>
                  </a:moveTo>
                  <a:lnTo>
                    <a:pt x="6037" y="6752"/>
                  </a:lnTo>
                  <a:lnTo>
                    <a:pt x="6203" y="8669"/>
                  </a:lnTo>
                  <a:lnTo>
                    <a:pt x="5560" y="8669"/>
                  </a:lnTo>
                  <a:lnTo>
                    <a:pt x="5596" y="8597"/>
                  </a:lnTo>
                  <a:cubicBezTo>
                    <a:pt x="5620" y="8526"/>
                    <a:pt x="5679" y="8478"/>
                    <a:pt x="5775" y="8478"/>
                  </a:cubicBezTo>
                  <a:lnTo>
                    <a:pt x="5858" y="8478"/>
                  </a:lnTo>
                  <a:cubicBezTo>
                    <a:pt x="5906" y="8478"/>
                    <a:pt x="5953" y="8455"/>
                    <a:pt x="5977" y="8419"/>
                  </a:cubicBezTo>
                  <a:cubicBezTo>
                    <a:pt x="6013" y="8383"/>
                    <a:pt x="6025" y="8347"/>
                    <a:pt x="6025" y="8288"/>
                  </a:cubicBezTo>
                  <a:cubicBezTo>
                    <a:pt x="6013" y="8228"/>
                    <a:pt x="5810" y="6716"/>
                    <a:pt x="5239" y="5323"/>
                  </a:cubicBezTo>
                  <a:lnTo>
                    <a:pt x="5239" y="5192"/>
                  </a:lnTo>
                  <a:cubicBezTo>
                    <a:pt x="5370" y="5192"/>
                    <a:pt x="5489" y="5192"/>
                    <a:pt x="5620" y="5168"/>
                  </a:cubicBezTo>
                  <a:close/>
                  <a:moveTo>
                    <a:pt x="8513" y="4335"/>
                  </a:moveTo>
                  <a:lnTo>
                    <a:pt x="8573" y="4573"/>
                  </a:lnTo>
                  <a:cubicBezTo>
                    <a:pt x="8632" y="4811"/>
                    <a:pt x="8704" y="5038"/>
                    <a:pt x="8823" y="5240"/>
                  </a:cubicBezTo>
                  <a:lnTo>
                    <a:pt x="9120" y="5776"/>
                  </a:lnTo>
                  <a:lnTo>
                    <a:pt x="9168" y="6728"/>
                  </a:lnTo>
                  <a:lnTo>
                    <a:pt x="8335" y="8669"/>
                  </a:lnTo>
                  <a:lnTo>
                    <a:pt x="7799" y="8669"/>
                  </a:lnTo>
                  <a:lnTo>
                    <a:pt x="7823" y="8597"/>
                  </a:lnTo>
                  <a:cubicBezTo>
                    <a:pt x="7858" y="8526"/>
                    <a:pt x="7918" y="8478"/>
                    <a:pt x="8001" y="8478"/>
                  </a:cubicBezTo>
                  <a:lnTo>
                    <a:pt x="8096" y="8478"/>
                  </a:lnTo>
                  <a:cubicBezTo>
                    <a:pt x="8156" y="8478"/>
                    <a:pt x="8215" y="8431"/>
                    <a:pt x="8239" y="8383"/>
                  </a:cubicBezTo>
                  <a:cubicBezTo>
                    <a:pt x="8263" y="8336"/>
                    <a:pt x="8716" y="7312"/>
                    <a:pt x="8775" y="6431"/>
                  </a:cubicBezTo>
                  <a:cubicBezTo>
                    <a:pt x="8787" y="6157"/>
                    <a:pt x="8704" y="5716"/>
                    <a:pt x="8513" y="5157"/>
                  </a:cubicBezTo>
                  <a:cubicBezTo>
                    <a:pt x="8406" y="4859"/>
                    <a:pt x="8299" y="4621"/>
                    <a:pt x="8263" y="4490"/>
                  </a:cubicBezTo>
                  <a:cubicBezTo>
                    <a:pt x="8358" y="4430"/>
                    <a:pt x="8442" y="4383"/>
                    <a:pt x="8513" y="4335"/>
                  </a:cubicBezTo>
                  <a:close/>
                  <a:moveTo>
                    <a:pt x="2509" y="0"/>
                  </a:moveTo>
                  <a:cubicBezTo>
                    <a:pt x="2469" y="0"/>
                    <a:pt x="2426" y="4"/>
                    <a:pt x="2381" y="13"/>
                  </a:cubicBezTo>
                  <a:lnTo>
                    <a:pt x="1750" y="13"/>
                  </a:lnTo>
                  <a:cubicBezTo>
                    <a:pt x="1572" y="13"/>
                    <a:pt x="1393" y="85"/>
                    <a:pt x="1274" y="204"/>
                  </a:cubicBezTo>
                  <a:lnTo>
                    <a:pt x="1119" y="370"/>
                  </a:lnTo>
                  <a:lnTo>
                    <a:pt x="560" y="454"/>
                  </a:lnTo>
                  <a:cubicBezTo>
                    <a:pt x="238" y="513"/>
                    <a:pt x="0" y="799"/>
                    <a:pt x="0" y="1120"/>
                  </a:cubicBezTo>
                  <a:lnTo>
                    <a:pt x="0" y="1204"/>
                  </a:lnTo>
                  <a:cubicBezTo>
                    <a:pt x="0" y="1382"/>
                    <a:pt x="143" y="1525"/>
                    <a:pt x="322" y="1525"/>
                  </a:cubicBezTo>
                  <a:lnTo>
                    <a:pt x="1536" y="1525"/>
                  </a:lnTo>
                  <a:lnTo>
                    <a:pt x="1536" y="2871"/>
                  </a:lnTo>
                  <a:cubicBezTo>
                    <a:pt x="1536" y="3383"/>
                    <a:pt x="1798" y="3906"/>
                    <a:pt x="2262" y="4276"/>
                  </a:cubicBezTo>
                  <a:cubicBezTo>
                    <a:pt x="2739" y="4668"/>
                    <a:pt x="3405" y="4895"/>
                    <a:pt x="4120" y="4895"/>
                  </a:cubicBezTo>
                  <a:cubicBezTo>
                    <a:pt x="4132" y="4895"/>
                    <a:pt x="4132" y="4895"/>
                    <a:pt x="4132" y="4907"/>
                  </a:cubicBezTo>
                  <a:lnTo>
                    <a:pt x="4132" y="8169"/>
                  </a:lnTo>
                  <a:cubicBezTo>
                    <a:pt x="3941" y="8193"/>
                    <a:pt x="3774" y="8312"/>
                    <a:pt x="3715" y="8502"/>
                  </a:cubicBezTo>
                  <a:lnTo>
                    <a:pt x="3632" y="8788"/>
                  </a:lnTo>
                  <a:cubicBezTo>
                    <a:pt x="3620" y="8836"/>
                    <a:pt x="3620" y="8895"/>
                    <a:pt x="3643" y="8943"/>
                  </a:cubicBezTo>
                  <a:cubicBezTo>
                    <a:pt x="3679" y="8978"/>
                    <a:pt x="3715" y="9014"/>
                    <a:pt x="3774" y="9014"/>
                  </a:cubicBezTo>
                  <a:lnTo>
                    <a:pt x="4822" y="9014"/>
                  </a:lnTo>
                  <a:cubicBezTo>
                    <a:pt x="4906" y="9014"/>
                    <a:pt x="4965" y="8955"/>
                    <a:pt x="4989" y="8859"/>
                  </a:cubicBezTo>
                  <a:lnTo>
                    <a:pt x="5179" y="6145"/>
                  </a:lnTo>
                  <a:cubicBezTo>
                    <a:pt x="5465" y="7014"/>
                    <a:pt x="5608" y="7835"/>
                    <a:pt x="5668" y="8181"/>
                  </a:cubicBezTo>
                  <a:cubicBezTo>
                    <a:pt x="5489" y="8205"/>
                    <a:pt x="5346" y="8347"/>
                    <a:pt x="5287" y="8526"/>
                  </a:cubicBezTo>
                  <a:lnTo>
                    <a:pt x="5191" y="8800"/>
                  </a:lnTo>
                  <a:cubicBezTo>
                    <a:pt x="5179" y="8847"/>
                    <a:pt x="5179" y="8907"/>
                    <a:pt x="5203" y="8955"/>
                  </a:cubicBezTo>
                  <a:cubicBezTo>
                    <a:pt x="5239" y="9002"/>
                    <a:pt x="5287" y="9026"/>
                    <a:pt x="5346" y="9026"/>
                  </a:cubicBezTo>
                  <a:lnTo>
                    <a:pt x="6382" y="9026"/>
                  </a:lnTo>
                  <a:cubicBezTo>
                    <a:pt x="6430" y="9026"/>
                    <a:pt x="6477" y="9014"/>
                    <a:pt x="6501" y="8978"/>
                  </a:cubicBezTo>
                  <a:cubicBezTo>
                    <a:pt x="6537" y="8955"/>
                    <a:pt x="6549" y="8907"/>
                    <a:pt x="6549" y="8859"/>
                  </a:cubicBezTo>
                  <a:lnTo>
                    <a:pt x="6370" y="6764"/>
                  </a:lnTo>
                  <a:lnTo>
                    <a:pt x="6370" y="6728"/>
                  </a:lnTo>
                  <a:lnTo>
                    <a:pt x="5965" y="5204"/>
                  </a:lnTo>
                  <a:cubicBezTo>
                    <a:pt x="6394" y="5157"/>
                    <a:pt x="6799" y="5085"/>
                    <a:pt x="7192" y="4978"/>
                  </a:cubicBezTo>
                  <a:cubicBezTo>
                    <a:pt x="7275" y="4942"/>
                    <a:pt x="7322" y="4859"/>
                    <a:pt x="7287" y="4787"/>
                  </a:cubicBezTo>
                  <a:cubicBezTo>
                    <a:pt x="7268" y="4714"/>
                    <a:pt x="7207" y="4668"/>
                    <a:pt x="7147" y="4668"/>
                  </a:cubicBezTo>
                  <a:cubicBezTo>
                    <a:pt x="7130" y="4668"/>
                    <a:pt x="7112" y="4672"/>
                    <a:pt x="7096" y="4680"/>
                  </a:cubicBezTo>
                  <a:cubicBezTo>
                    <a:pt x="6549" y="4847"/>
                    <a:pt x="5918" y="4918"/>
                    <a:pt x="5287" y="4930"/>
                  </a:cubicBezTo>
                  <a:lnTo>
                    <a:pt x="5310" y="4490"/>
                  </a:lnTo>
                  <a:cubicBezTo>
                    <a:pt x="5310" y="4395"/>
                    <a:pt x="5251" y="4323"/>
                    <a:pt x="5167" y="4311"/>
                  </a:cubicBezTo>
                  <a:cubicBezTo>
                    <a:pt x="5072" y="4311"/>
                    <a:pt x="5001" y="4371"/>
                    <a:pt x="4989" y="4454"/>
                  </a:cubicBezTo>
                  <a:lnTo>
                    <a:pt x="4667" y="8728"/>
                  </a:lnTo>
                  <a:lnTo>
                    <a:pt x="4013" y="8728"/>
                  </a:lnTo>
                  <a:lnTo>
                    <a:pt x="4048" y="8657"/>
                  </a:lnTo>
                  <a:cubicBezTo>
                    <a:pt x="4072" y="8574"/>
                    <a:pt x="4132" y="8538"/>
                    <a:pt x="4227" y="8538"/>
                  </a:cubicBezTo>
                  <a:lnTo>
                    <a:pt x="4310" y="8538"/>
                  </a:lnTo>
                  <a:cubicBezTo>
                    <a:pt x="4405" y="8538"/>
                    <a:pt x="4477" y="8455"/>
                    <a:pt x="4477" y="8371"/>
                  </a:cubicBezTo>
                  <a:lnTo>
                    <a:pt x="4477" y="4990"/>
                  </a:lnTo>
                  <a:cubicBezTo>
                    <a:pt x="4477" y="4811"/>
                    <a:pt x="4334" y="4668"/>
                    <a:pt x="4132" y="4668"/>
                  </a:cubicBezTo>
                  <a:cubicBezTo>
                    <a:pt x="2727" y="4668"/>
                    <a:pt x="1869" y="3799"/>
                    <a:pt x="1869" y="2966"/>
                  </a:cubicBezTo>
                  <a:lnTo>
                    <a:pt x="1869" y="1478"/>
                  </a:lnTo>
                  <a:cubicBezTo>
                    <a:pt x="1869" y="1394"/>
                    <a:pt x="1798" y="1311"/>
                    <a:pt x="1715" y="1311"/>
                  </a:cubicBezTo>
                  <a:lnTo>
                    <a:pt x="345" y="1311"/>
                  </a:lnTo>
                  <a:cubicBezTo>
                    <a:pt x="345" y="1311"/>
                    <a:pt x="322" y="1311"/>
                    <a:pt x="322" y="1299"/>
                  </a:cubicBezTo>
                  <a:lnTo>
                    <a:pt x="322" y="1228"/>
                  </a:lnTo>
                  <a:cubicBezTo>
                    <a:pt x="322" y="1049"/>
                    <a:pt x="441" y="894"/>
                    <a:pt x="619" y="870"/>
                  </a:cubicBezTo>
                  <a:lnTo>
                    <a:pt x="1238" y="763"/>
                  </a:lnTo>
                  <a:cubicBezTo>
                    <a:pt x="1262" y="763"/>
                    <a:pt x="1298" y="751"/>
                    <a:pt x="1322" y="716"/>
                  </a:cubicBezTo>
                  <a:lnTo>
                    <a:pt x="1512" y="525"/>
                  </a:lnTo>
                  <a:cubicBezTo>
                    <a:pt x="1596" y="454"/>
                    <a:pt x="1679" y="418"/>
                    <a:pt x="1774" y="418"/>
                  </a:cubicBezTo>
                  <a:lnTo>
                    <a:pt x="1977" y="418"/>
                  </a:lnTo>
                  <a:cubicBezTo>
                    <a:pt x="1977" y="442"/>
                    <a:pt x="1988" y="454"/>
                    <a:pt x="1988" y="454"/>
                  </a:cubicBezTo>
                  <a:cubicBezTo>
                    <a:pt x="2021" y="503"/>
                    <a:pt x="2082" y="535"/>
                    <a:pt x="2140" y="535"/>
                  </a:cubicBezTo>
                  <a:cubicBezTo>
                    <a:pt x="2166" y="535"/>
                    <a:pt x="2192" y="528"/>
                    <a:pt x="2215" y="513"/>
                  </a:cubicBezTo>
                  <a:cubicBezTo>
                    <a:pt x="2346" y="441"/>
                    <a:pt x="2452" y="416"/>
                    <a:pt x="2535" y="416"/>
                  </a:cubicBezTo>
                  <a:cubicBezTo>
                    <a:pt x="2602" y="416"/>
                    <a:pt x="2654" y="432"/>
                    <a:pt x="2691" y="454"/>
                  </a:cubicBezTo>
                  <a:lnTo>
                    <a:pt x="2346" y="739"/>
                  </a:lnTo>
                  <a:cubicBezTo>
                    <a:pt x="2274" y="799"/>
                    <a:pt x="2274" y="894"/>
                    <a:pt x="2334" y="954"/>
                  </a:cubicBezTo>
                  <a:cubicBezTo>
                    <a:pt x="2369" y="989"/>
                    <a:pt x="2393" y="1001"/>
                    <a:pt x="2441" y="1013"/>
                  </a:cubicBezTo>
                  <a:lnTo>
                    <a:pt x="2441" y="2668"/>
                  </a:lnTo>
                  <a:cubicBezTo>
                    <a:pt x="2441" y="3144"/>
                    <a:pt x="2822" y="3514"/>
                    <a:pt x="3286" y="3514"/>
                  </a:cubicBezTo>
                  <a:lnTo>
                    <a:pt x="3382" y="3514"/>
                  </a:lnTo>
                  <a:cubicBezTo>
                    <a:pt x="3858" y="3514"/>
                    <a:pt x="4191" y="3144"/>
                    <a:pt x="4310" y="2978"/>
                  </a:cubicBezTo>
                  <a:cubicBezTo>
                    <a:pt x="4548" y="2668"/>
                    <a:pt x="4727" y="2204"/>
                    <a:pt x="4906" y="1763"/>
                  </a:cubicBezTo>
                  <a:cubicBezTo>
                    <a:pt x="5084" y="1287"/>
                    <a:pt x="5298" y="739"/>
                    <a:pt x="5525" y="680"/>
                  </a:cubicBezTo>
                  <a:cubicBezTo>
                    <a:pt x="5567" y="667"/>
                    <a:pt x="5603" y="660"/>
                    <a:pt x="5635" y="660"/>
                  </a:cubicBezTo>
                  <a:cubicBezTo>
                    <a:pt x="5745" y="660"/>
                    <a:pt x="5804" y="742"/>
                    <a:pt x="5906" y="918"/>
                  </a:cubicBezTo>
                  <a:cubicBezTo>
                    <a:pt x="6025" y="1108"/>
                    <a:pt x="6179" y="1370"/>
                    <a:pt x="6549" y="1370"/>
                  </a:cubicBezTo>
                  <a:cubicBezTo>
                    <a:pt x="6989" y="1370"/>
                    <a:pt x="7132" y="1120"/>
                    <a:pt x="7251" y="942"/>
                  </a:cubicBezTo>
                  <a:cubicBezTo>
                    <a:pt x="7334" y="775"/>
                    <a:pt x="7382" y="716"/>
                    <a:pt x="7549" y="716"/>
                  </a:cubicBezTo>
                  <a:cubicBezTo>
                    <a:pt x="7799" y="716"/>
                    <a:pt x="7930" y="870"/>
                    <a:pt x="8204" y="1168"/>
                  </a:cubicBezTo>
                  <a:cubicBezTo>
                    <a:pt x="8382" y="1370"/>
                    <a:pt x="8596" y="1609"/>
                    <a:pt x="8930" y="1870"/>
                  </a:cubicBezTo>
                  <a:cubicBezTo>
                    <a:pt x="9466" y="2251"/>
                    <a:pt x="10049" y="2763"/>
                    <a:pt x="10049" y="3692"/>
                  </a:cubicBezTo>
                  <a:lnTo>
                    <a:pt x="10049" y="5561"/>
                  </a:lnTo>
                  <a:cubicBezTo>
                    <a:pt x="10049" y="5716"/>
                    <a:pt x="10085" y="5883"/>
                    <a:pt x="10192" y="6038"/>
                  </a:cubicBezTo>
                  <a:lnTo>
                    <a:pt x="10382" y="6335"/>
                  </a:lnTo>
                  <a:lnTo>
                    <a:pt x="10228" y="8717"/>
                  </a:lnTo>
                  <a:lnTo>
                    <a:pt x="9573" y="8717"/>
                  </a:lnTo>
                  <a:lnTo>
                    <a:pt x="9597" y="8633"/>
                  </a:lnTo>
                  <a:cubicBezTo>
                    <a:pt x="9632" y="8562"/>
                    <a:pt x="9692" y="8514"/>
                    <a:pt x="9775" y="8514"/>
                  </a:cubicBezTo>
                  <a:lnTo>
                    <a:pt x="9870" y="8514"/>
                  </a:lnTo>
                  <a:cubicBezTo>
                    <a:pt x="9954" y="8514"/>
                    <a:pt x="10025" y="8443"/>
                    <a:pt x="10025" y="8359"/>
                  </a:cubicBezTo>
                  <a:lnTo>
                    <a:pt x="10025" y="6812"/>
                  </a:lnTo>
                  <a:cubicBezTo>
                    <a:pt x="10025" y="6776"/>
                    <a:pt x="10025" y="6752"/>
                    <a:pt x="10013" y="6728"/>
                  </a:cubicBezTo>
                  <a:lnTo>
                    <a:pt x="9132" y="5145"/>
                  </a:lnTo>
                  <a:cubicBezTo>
                    <a:pt x="9037" y="4966"/>
                    <a:pt x="8954" y="4752"/>
                    <a:pt x="8918" y="4549"/>
                  </a:cubicBezTo>
                  <a:lnTo>
                    <a:pt x="8704" y="3609"/>
                  </a:lnTo>
                  <a:cubicBezTo>
                    <a:pt x="8694" y="3533"/>
                    <a:pt x="8631" y="3479"/>
                    <a:pt x="8564" y="3479"/>
                  </a:cubicBezTo>
                  <a:cubicBezTo>
                    <a:pt x="8547" y="3479"/>
                    <a:pt x="8530" y="3483"/>
                    <a:pt x="8513" y="3490"/>
                  </a:cubicBezTo>
                  <a:cubicBezTo>
                    <a:pt x="8418" y="3502"/>
                    <a:pt x="8358" y="3597"/>
                    <a:pt x="8394" y="3680"/>
                  </a:cubicBezTo>
                  <a:lnTo>
                    <a:pt x="8465" y="4037"/>
                  </a:lnTo>
                  <a:cubicBezTo>
                    <a:pt x="8358" y="4109"/>
                    <a:pt x="8144" y="4276"/>
                    <a:pt x="7787" y="4430"/>
                  </a:cubicBezTo>
                  <a:cubicBezTo>
                    <a:pt x="7703" y="4454"/>
                    <a:pt x="7668" y="4561"/>
                    <a:pt x="7703" y="4633"/>
                  </a:cubicBezTo>
                  <a:cubicBezTo>
                    <a:pt x="7739" y="4692"/>
                    <a:pt x="7799" y="4728"/>
                    <a:pt x="7858" y="4728"/>
                  </a:cubicBezTo>
                  <a:cubicBezTo>
                    <a:pt x="7870" y="4728"/>
                    <a:pt x="7906" y="4728"/>
                    <a:pt x="7918" y="4704"/>
                  </a:cubicBezTo>
                  <a:lnTo>
                    <a:pt x="8001" y="4668"/>
                  </a:lnTo>
                  <a:cubicBezTo>
                    <a:pt x="8180" y="5097"/>
                    <a:pt x="8525" y="6002"/>
                    <a:pt x="8501" y="6454"/>
                  </a:cubicBezTo>
                  <a:cubicBezTo>
                    <a:pt x="8454" y="7121"/>
                    <a:pt x="8144" y="7919"/>
                    <a:pt x="8037" y="8193"/>
                  </a:cubicBezTo>
                  <a:cubicBezTo>
                    <a:pt x="7823" y="8193"/>
                    <a:pt x="7632" y="8336"/>
                    <a:pt x="7561" y="8538"/>
                  </a:cubicBezTo>
                  <a:lnTo>
                    <a:pt x="7465" y="8812"/>
                  </a:lnTo>
                  <a:cubicBezTo>
                    <a:pt x="7453" y="8859"/>
                    <a:pt x="7453" y="8919"/>
                    <a:pt x="7489" y="8967"/>
                  </a:cubicBezTo>
                  <a:cubicBezTo>
                    <a:pt x="7513" y="9014"/>
                    <a:pt x="7561" y="9038"/>
                    <a:pt x="7620" y="9038"/>
                  </a:cubicBezTo>
                  <a:lnTo>
                    <a:pt x="8477" y="9038"/>
                  </a:lnTo>
                  <a:cubicBezTo>
                    <a:pt x="8537" y="9038"/>
                    <a:pt x="8596" y="8990"/>
                    <a:pt x="8632" y="8931"/>
                  </a:cubicBezTo>
                  <a:lnTo>
                    <a:pt x="9489" y="6871"/>
                  </a:lnTo>
                  <a:cubicBezTo>
                    <a:pt x="9513" y="6847"/>
                    <a:pt x="9513" y="6823"/>
                    <a:pt x="9513" y="6788"/>
                  </a:cubicBezTo>
                  <a:lnTo>
                    <a:pt x="9489" y="6454"/>
                  </a:lnTo>
                  <a:lnTo>
                    <a:pt x="9704" y="6835"/>
                  </a:lnTo>
                  <a:lnTo>
                    <a:pt x="9704" y="8193"/>
                  </a:lnTo>
                  <a:cubicBezTo>
                    <a:pt x="9513" y="8216"/>
                    <a:pt x="9347" y="8336"/>
                    <a:pt x="9287" y="8538"/>
                  </a:cubicBezTo>
                  <a:lnTo>
                    <a:pt x="9192" y="8812"/>
                  </a:lnTo>
                  <a:cubicBezTo>
                    <a:pt x="9180" y="8859"/>
                    <a:pt x="9180" y="8919"/>
                    <a:pt x="9216" y="8967"/>
                  </a:cubicBezTo>
                  <a:cubicBezTo>
                    <a:pt x="9239" y="9014"/>
                    <a:pt x="9287" y="9038"/>
                    <a:pt x="9347" y="9038"/>
                  </a:cubicBezTo>
                  <a:lnTo>
                    <a:pt x="10382" y="9038"/>
                  </a:lnTo>
                  <a:cubicBezTo>
                    <a:pt x="10478" y="9038"/>
                    <a:pt x="10537" y="8978"/>
                    <a:pt x="10549" y="8895"/>
                  </a:cubicBezTo>
                  <a:lnTo>
                    <a:pt x="10728" y="6300"/>
                  </a:lnTo>
                  <a:cubicBezTo>
                    <a:pt x="10728" y="6276"/>
                    <a:pt x="10728" y="6228"/>
                    <a:pt x="10704" y="6192"/>
                  </a:cubicBezTo>
                  <a:lnTo>
                    <a:pt x="10478" y="5859"/>
                  </a:lnTo>
                  <a:cubicBezTo>
                    <a:pt x="10418" y="5764"/>
                    <a:pt x="10382" y="5657"/>
                    <a:pt x="10382" y="5561"/>
                  </a:cubicBezTo>
                  <a:lnTo>
                    <a:pt x="10382" y="3835"/>
                  </a:lnTo>
                  <a:cubicBezTo>
                    <a:pt x="10501" y="3930"/>
                    <a:pt x="10585" y="4085"/>
                    <a:pt x="10585" y="4252"/>
                  </a:cubicBezTo>
                  <a:lnTo>
                    <a:pt x="10585" y="5049"/>
                  </a:lnTo>
                  <a:cubicBezTo>
                    <a:pt x="10585" y="5228"/>
                    <a:pt x="10656" y="5407"/>
                    <a:pt x="10775" y="5526"/>
                  </a:cubicBezTo>
                  <a:lnTo>
                    <a:pt x="10787" y="5538"/>
                  </a:lnTo>
                  <a:cubicBezTo>
                    <a:pt x="10823" y="5573"/>
                    <a:pt x="10859" y="5585"/>
                    <a:pt x="10906" y="5585"/>
                  </a:cubicBezTo>
                  <a:cubicBezTo>
                    <a:pt x="10954" y="5585"/>
                    <a:pt x="11002" y="5573"/>
                    <a:pt x="11025" y="5538"/>
                  </a:cubicBezTo>
                  <a:cubicBezTo>
                    <a:pt x="11025" y="5430"/>
                    <a:pt x="11025" y="5335"/>
                    <a:pt x="10966" y="5264"/>
                  </a:cubicBezTo>
                  <a:lnTo>
                    <a:pt x="10954" y="5252"/>
                  </a:lnTo>
                  <a:cubicBezTo>
                    <a:pt x="10882" y="5168"/>
                    <a:pt x="10847" y="5085"/>
                    <a:pt x="10847" y="4990"/>
                  </a:cubicBezTo>
                  <a:lnTo>
                    <a:pt x="10847" y="4192"/>
                  </a:lnTo>
                  <a:cubicBezTo>
                    <a:pt x="10847" y="3906"/>
                    <a:pt x="10704" y="3644"/>
                    <a:pt x="10478" y="3478"/>
                  </a:cubicBezTo>
                  <a:lnTo>
                    <a:pt x="10323" y="3371"/>
                  </a:lnTo>
                  <a:cubicBezTo>
                    <a:pt x="10240" y="2490"/>
                    <a:pt x="9692" y="1978"/>
                    <a:pt x="9097" y="1537"/>
                  </a:cubicBezTo>
                  <a:cubicBezTo>
                    <a:pt x="8799" y="1323"/>
                    <a:pt x="8585" y="1097"/>
                    <a:pt x="8406" y="882"/>
                  </a:cubicBezTo>
                  <a:cubicBezTo>
                    <a:pt x="8144" y="585"/>
                    <a:pt x="7918" y="335"/>
                    <a:pt x="7513" y="335"/>
                  </a:cubicBezTo>
                  <a:cubicBezTo>
                    <a:pt x="7156" y="335"/>
                    <a:pt x="7037" y="561"/>
                    <a:pt x="6930" y="727"/>
                  </a:cubicBezTo>
                  <a:cubicBezTo>
                    <a:pt x="6846" y="882"/>
                    <a:pt x="6787" y="989"/>
                    <a:pt x="6537" y="989"/>
                  </a:cubicBezTo>
                  <a:cubicBezTo>
                    <a:pt x="6358" y="989"/>
                    <a:pt x="6275" y="870"/>
                    <a:pt x="6156" y="680"/>
                  </a:cubicBezTo>
                  <a:cubicBezTo>
                    <a:pt x="6047" y="492"/>
                    <a:pt x="5905" y="255"/>
                    <a:pt x="5608" y="255"/>
                  </a:cubicBezTo>
                  <a:cubicBezTo>
                    <a:pt x="5547" y="255"/>
                    <a:pt x="5480" y="265"/>
                    <a:pt x="5406" y="287"/>
                  </a:cubicBezTo>
                  <a:cubicBezTo>
                    <a:pt x="5025" y="394"/>
                    <a:pt x="4822" y="942"/>
                    <a:pt x="4584" y="1573"/>
                  </a:cubicBezTo>
                  <a:cubicBezTo>
                    <a:pt x="4417" y="1990"/>
                    <a:pt x="4251" y="2430"/>
                    <a:pt x="4048" y="2704"/>
                  </a:cubicBezTo>
                  <a:cubicBezTo>
                    <a:pt x="3977" y="2787"/>
                    <a:pt x="3703" y="3121"/>
                    <a:pt x="3358" y="3121"/>
                  </a:cubicBezTo>
                  <a:lnTo>
                    <a:pt x="3274" y="3121"/>
                  </a:lnTo>
                  <a:cubicBezTo>
                    <a:pt x="2977" y="3121"/>
                    <a:pt x="2739" y="2882"/>
                    <a:pt x="2739" y="2585"/>
                  </a:cubicBezTo>
                  <a:lnTo>
                    <a:pt x="2739" y="739"/>
                  </a:lnTo>
                  <a:lnTo>
                    <a:pt x="3024" y="501"/>
                  </a:lnTo>
                  <a:cubicBezTo>
                    <a:pt x="3084" y="454"/>
                    <a:pt x="3096" y="346"/>
                    <a:pt x="3048" y="287"/>
                  </a:cubicBezTo>
                  <a:cubicBezTo>
                    <a:pt x="3048" y="287"/>
                    <a:pt x="2857" y="0"/>
                    <a:pt x="25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64" name="Google Shape;14064;p72"/>
          <p:cNvGrpSpPr/>
          <p:nvPr/>
        </p:nvGrpSpPr>
        <p:grpSpPr>
          <a:xfrm>
            <a:off x="4697389" y="2036338"/>
            <a:ext cx="354752" cy="281984"/>
            <a:chOff x="4697389" y="2036338"/>
            <a:chExt cx="354752" cy="281984"/>
          </a:xfrm>
        </p:grpSpPr>
        <p:sp>
          <p:nvSpPr>
            <p:cNvPr id="14065" name="Google Shape;14065;p72"/>
            <p:cNvSpPr/>
            <p:nvPr/>
          </p:nvSpPr>
          <p:spPr>
            <a:xfrm>
              <a:off x="4697389" y="2036338"/>
              <a:ext cx="354752" cy="281984"/>
            </a:xfrm>
            <a:custGeom>
              <a:avLst/>
              <a:gdLst/>
              <a:ahLst/>
              <a:cxnLst/>
              <a:rect l="l" t="t" r="r" b="b"/>
              <a:pathLst>
                <a:path w="11086" h="8812" extrusionOk="0">
                  <a:moveTo>
                    <a:pt x="1322" y="822"/>
                  </a:moveTo>
                  <a:cubicBezTo>
                    <a:pt x="1596" y="1203"/>
                    <a:pt x="2025" y="1417"/>
                    <a:pt x="2394" y="1489"/>
                  </a:cubicBezTo>
                  <a:cubicBezTo>
                    <a:pt x="2334" y="1656"/>
                    <a:pt x="2215" y="1751"/>
                    <a:pt x="2156" y="1810"/>
                  </a:cubicBezTo>
                  <a:cubicBezTo>
                    <a:pt x="1834" y="1715"/>
                    <a:pt x="1596" y="1536"/>
                    <a:pt x="1453" y="1275"/>
                  </a:cubicBezTo>
                  <a:cubicBezTo>
                    <a:pt x="1370" y="1132"/>
                    <a:pt x="1322" y="965"/>
                    <a:pt x="1322" y="822"/>
                  </a:cubicBezTo>
                  <a:close/>
                  <a:moveTo>
                    <a:pt x="2703" y="1513"/>
                  </a:moveTo>
                  <a:cubicBezTo>
                    <a:pt x="3191" y="1513"/>
                    <a:pt x="3465" y="1584"/>
                    <a:pt x="3584" y="1644"/>
                  </a:cubicBezTo>
                  <a:cubicBezTo>
                    <a:pt x="3358" y="2001"/>
                    <a:pt x="2894" y="2025"/>
                    <a:pt x="2870" y="2025"/>
                  </a:cubicBezTo>
                  <a:cubicBezTo>
                    <a:pt x="2775" y="2025"/>
                    <a:pt x="2703" y="2096"/>
                    <a:pt x="2703" y="2179"/>
                  </a:cubicBezTo>
                  <a:cubicBezTo>
                    <a:pt x="2703" y="2275"/>
                    <a:pt x="2775" y="2346"/>
                    <a:pt x="2870" y="2346"/>
                  </a:cubicBezTo>
                  <a:cubicBezTo>
                    <a:pt x="2930" y="2346"/>
                    <a:pt x="3465" y="2334"/>
                    <a:pt x="3787" y="1929"/>
                  </a:cubicBezTo>
                  <a:cubicBezTo>
                    <a:pt x="4407" y="2054"/>
                    <a:pt x="4966" y="2098"/>
                    <a:pt x="5472" y="2098"/>
                  </a:cubicBezTo>
                  <a:cubicBezTo>
                    <a:pt x="6171" y="2098"/>
                    <a:pt x="6769" y="2015"/>
                    <a:pt x="7287" y="1953"/>
                  </a:cubicBezTo>
                  <a:cubicBezTo>
                    <a:pt x="7708" y="1896"/>
                    <a:pt x="8072" y="1843"/>
                    <a:pt x="8405" y="1843"/>
                  </a:cubicBezTo>
                  <a:cubicBezTo>
                    <a:pt x="8628" y="1843"/>
                    <a:pt x="8837" y="1867"/>
                    <a:pt x="9037" y="1929"/>
                  </a:cubicBezTo>
                  <a:cubicBezTo>
                    <a:pt x="9788" y="2179"/>
                    <a:pt x="10014" y="3108"/>
                    <a:pt x="10014" y="3334"/>
                  </a:cubicBezTo>
                  <a:cubicBezTo>
                    <a:pt x="10061" y="3739"/>
                    <a:pt x="9966" y="3953"/>
                    <a:pt x="9871" y="4192"/>
                  </a:cubicBezTo>
                  <a:cubicBezTo>
                    <a:pt x="9776" y="4406"/>
                    <a:pt x="9692" y="4608"/>
                    <a:pt x="9692" y="4930"/>
                  </a:cubicBezTo>
                  <a:cubicBezTo>
                    <a:pt x="9692" y="5561"/>
                    <a:pt x="9966" y="6251"/>
                    <a:pt x="10026" y="6418"/>
                  </a:cubicBezTo>
                  <a:lnTo>
                    <a:pt x="10026" y="7644"/>
                  </a:lnTo>
                  <a:cubicBezTo>
                    <a:pt x="10026" y="7740"/>
                    <a:pt x="10014" y="7847"/>
                    <a:pt x="9966" y="7930"/>
                  </a:cubicBezTo>
                  <a:lnTo>
                    <a:pt x="9728" y="8466"/>
                  </a:lnTo>
                  <a:lnTo>
                    <a:pt x="9037" y="8466"/>
                  </a:lnTo>
                  <a:lnTo>
                    <a:pt x="9073" y="8323"/>
                  </a:lnTo>
                  <a:cubicBezTo>
                    <a:pt x="9085" y="8263"/>
                    <a:pt x="9133" y="8216"/>
                    <a:pt x="9192" y="8204"/>
                  </a:cubicBezTo>
                  <a:lnTo>
                    <a:pt x="9609" y="8049"/>
                  </a:lnTo>
                  <a:cubicBezTo>
                    <a:pt x="9668" y="8025"/>
                    <a:pt x="9716" y="7954"/>
                    <a:pt x="9716" y="7906"/>
                  </a:cubicBezTo>
                  <a:lnTo>
                    <a:pt x="9716" y="6906"/>
                  </a:lnTo>
                  <a:cubicBezTo>
                    <a:pt x="9716" y="6870"/>
                    <a:pt x="9716" y="6859"/>
                    <a:pt x="9704" y="6835"/>
                  </a:cubicBezTo>
                  <a:lnTo>
                    <a:pt x="8585" y="4715"/>
                  </a:lnTo>
                  <a:cubicBezTo>
                    <a:pt x="8550" y="4663"/>
                    <a:pt x="8496" y="4630"/>
                    <a:pt x="8432" y="4630"/>
                  </a:cubicBezTo>
                  <a:cubicBezTo>
                    <a:pt x="8409" y="4630"/>
                    <a:pt x="8384" y="4634"/>
                    <a:pt x="8359" y="4644"/>
                  </a:cubicBezTo>
                  <a:cubicBezTo>
                    <a:pt x="8287" y="4692"/>
                    <a:pt x="8252" y="4775"/>
                    <a:pt x="8287" y="4870"/>
                  </a:cubicBezTo>
                  <a:lnTo>
                    <a:pt x="8621" y="5489"/>
                  </a:lnTo>
                  <a:cubicBezTo>
                    <a:pt x="7990" y="5787"/>
                    <a:pt x="7323" y="5978"/>
                    <a:pt x="6680" y="6037"/>
                  </a:cubicBezTo>
                  <a:cubicBezTo>
                    <a:pt x="6482" y="6061"/>
                    <a:pt x="6287" y="6073"/>
                    <a:pt x="6097" y="6073"/>
                  </a:cubicBezTo>
                  <a:cubicBezTo>
                    <a:pt x="5635" y="6073"/>
                    <a:pt x="5202" y="6002"/>
                    <a:pt x="4823" y="5858"/>
                  </a:cubicBezTo>
                  <a:lnTo>
                    <a:pt x="4894" y="5442"/>
                  </a:lnTo>
                  <a:cubicBezTo>
                    <a:pt x="4906" y="5358"/>
                    <a:pt x="4846" y="5263"/>
                    <a:pt x="4763" y="5251"/>
                  </a:cubicBezTo>
                  <a:cubicBezTo>
                    <a:pt x="4755" y="5250"/>
                    <a:pt x="4747" y="5250"/>
                    <a:pt x="4739" y="5250"/>
                  </a:cubicBezTo>
                  <a:cubicBezTo>
                    <a:pt x="4654" y="5250"/>
                    <a:pt x="4583" y="5306"/>
                    <a:pt x="4573" y="5382"/>
                  </a:cubicBezTo>
                  <a:lnTo>
                    <a:pt x="4120" y="7954"/>
                  </a:lnTo>
                  <a:cubicBezTo>
                    <a:pt x="4108" y="8002"/>
                    <a:pt x="4096" y="8061"/>
                    <a:pt x="4061" y="8109"/>
                  </a:cubicBezTo>
                  <a:lnTo>
                    <a:pt x="3823" y="8454"/>
                  </a:lnTo>
                  <a:lnTo>
                    <a:pt x="3096" y="8454"/>
                  </a:lnTo>
                  <a:lnTo>
                    <a:pt x="3144" y="8335"/>
                  </a:lnTo>
                  <a:cubicBezTo>
                    <a:pt x="3156" y="8275"/>
                    <a:pt x="3215" y="8228"/>
                    <a:pt x="3275" y="8216"/>
                  </a:cubicBezTo>
                  <a:lnTo>
                    <a:pt x="3775" y="8073"/>
                  </a:lnTo>
                  <a:cubicBezTo>
                    <a:pt x="3858" y="8061"/>
                    <a:pt x="3894" y="7990"/>
                    <a:pt x="3894" y="7918"/>
                  </a:cubicBezTo>
                  <a:lnTo>
                    <a:pt x="3882" y="5656"/>
                  </a:lnTo>
                  <a:cubicBezTo>
                    <a:pt x="3882" y="5597"/>
                    <a:pt x="3846" y="5549"/>
                    <a:pt x="3811" y="5525"/>
                  </a:cubicBezTo>
                  <a:cubicBezTo>
                    <a:pt x="3787" y="5525"/>
                    <a:pt x="2810" y="4930"/>
                    <a:pt x="2096" y="3953"/>
                  </a:cubicBezTo>
                  <a:cubicBezTo>
                    <a:pt x="2382" y="3870"/>
                    <a:pt x="2584" y="3739"/>
                    <a:pt x="2727" y="3584"/>
                  </a:cubicBezTo>
                  <a:cubicBezTo>
                    <a:pt x="2882" y="3382"/>
                    <a:pt x="2858" y="3191"/>
                    <a:pt x="2846" y="3180"/>
                  </a:cubicBezTo>
                  <a:cubicBezTo>
                    <a:pt x="2826" y="3109"/>
                    <a:pt x="2763" y="3055"/>
                    <a:pt x="2686" y="3055"/>
                  </a:cubicBezTo>
                  <a:cubicBezTo>
                    <a:pt x="2672" y="3055"/>
                    <a:pt x="2658" y="3057"/>
                    <a:pt x="2644" y="3060"/>
                  </a:cubicBezTo>
                  <a:cubicBezTo>
                    <a:pt x="2560" y="3084"/>
                    <a:pt x="2501" y="3168"/>
                    <a:pt x="2525" y="3263"/>
                  </a:cubicBezTo>
                  <a:cubicBezTo>
                    <a:pt x="2525" y="3263"/>
                    <a:pt x="2525" y="3311"/>
                    <a:pt x="2465" y="3394"/>
                  </a:cubicBezTo>
                  <a:cubicBezTo>
                    <a:pt x="2334" y="3561"/>
                    <a:pt x="1929" y="3822"/>
                    <a:pt x="608" y="3858"/>
                  </a:cubicBezTo>
                  <a:cubicBezTo>
                    <a:pt x="524" y="3858"/>
                    <a:pt x="441" y="3799"/>
                    <a:pt x="429" y="3715"/>
                  </a:cubicBezTo>
                  <a:lnTo>
                    <a:pt x="358" y="3418"/>
                  </a:lnTo>
                  <a:cubicBezTo>
                    <a:pt x="346" y="3358"/>
                    <a:pt x="358" y="3299"/>
                    <a:pt x="405" y="3239"/>
                  </a:cubicBezTo>
                  <a:lnTo>
                    <a:pt x="1632" y="1929"/>
                  </a:lnTo>
                  <a:cubicBezTo>
                    <a:pt x="1787" y="2025"/>
                    <a:pt x="1953" y="2096"/>
                    <a:pt x="2120" y="2144"/>
                  </a:cubicBezTo>
                  <a:cubicBezTo>
                    <a:pt x="2133" y="2147"/>
                    <a:pt x="2145" y="2148"/>
                    <a:pt x="2158" y="2148"/>
                  </a:cubicBezTo>
                  <a:cubicBezTo>
                    <a:pt x="2191" y="2148"/>
                    <a:pt x="2222" y="2137"/>
                    <a:pt x="2239" y="2120"/>
                  </a:cubicBezTo>
                  <a:cubicBezTo>
                    <a:pt x="2263" y="2108"/>
                    <a:pt x="2584" y="1929"/>
                    <a:pt x="2703" y="1513"/>
                  </a:cubicBezTo>
                  <a:close/>
                  <a:moveTo>
                    <a:pt x="1239" y="1"/>
                  </a:moveTo>
                  <a:cubicBezTo>
                    <a:pt x="1156" y="1"/>
                    <a:pt x="1084" y="48"/>
                    <a:pt x="1072" y="108"/>
                  </a:cubicBezTo>
                  <a:cubicBezTo>
                    <a:pt x="1060" y="132"/>
                    <a:pt x="834" y="822"/>
                    <a:pt x="1156" y="1417"/>
                  </a:cubicBezTo>
                  <a:cubicBezTo>
                    <a:pt x="1215" y="1536"/>
                    <a:pt x="1298" y="1620"/>
                    <a:pt x="1382" y="1715"/>
                  </a:cubicBezTo>
                  <a:lnTo>
                    <a:pt x="167" y="3001"/>
                  </a:lnTo>
                  <a:cubicBezTo>
                    <a:pt x="48" y="3144"/>
                    <a:pt x="1" y="3322"/>
                    <a:pt x="48" y="3477"/>
                  </a:cubicBezTo>
                  <a:lnTo>
                    <a:pt x="120" y="3775"/>
                  </a:lnTo>
                  <a:cubicBezTo>
                    <a:pt x="179" y="4001"/>
                    <a:pt x="370" y="4156"/>
                    <a:pt x="608" y="4156"/>
                  </a:cubicBezTo>
                  <a:lnTo>
                    <a:pt x="620" y="4156"/>
                  </a:lnTo>
                  <a:cubicBezTo>
                    <a:pt x="1072" y="4132"/>
                    <a:pt x="1453" y="4108"/>
                    <a:pt x="1787" y="4049"/>
                  </a:cubicBezTo>
                  <a:cubicBezTo>
                    <a:pt x="2441" y="4989"/>
                    <a:pt x="3322" y="5585"/>
                    <a:pt x="3584" y="5739"/>
                  </a:cubicBezTo>
                  <a:lnTo>
                    <a:pt x="3596" y="7799"/>
                  </a:lnTo>
                  <a:lnTo>
                    <a:pt x="3215" y="7882"/>
                  </a:lnTo>
                  <a:cubicBezTo>
                    <a:pt x="3049" y="7930"/>
                    <a:pt x="2918" y="8049"/>
                    <a:pt x="2858" y="8216"/>
                  </a:cubicBezTo>
                  <a:lnTo>
                    <a:pt x="2739" y="8561"/>
                  </a:lnTo>
                  <a:cubicBezTo>
                    <a:pt x="2727" y="8597"/>
                    <a:pt x="2727" y="8656"/>
                    <a:pt x="2751" y="8704"/>
                  </a:cubicBezTo>
                  <a:cubicBezTo>
                    <a:pt x="2787" y="8752"/>
                    <a:pt x="2822" y="8775"/>
                    <a:pt x="2882" y="8775"/>
                  </a:cubicBezTo>
                  <a:lnTo>
                    <a:pt x="3930" y="8775"/>
                  </a:lnTo>
                  <a:cubicBezTo>
                    <a:pt x="3989" y="8775"/>
                    <a:pt x="4037" y="8752"/>
                    <a:pt x="4061" y="8704"/>
                  </a:cubicBezTo>
                  <a:lnTo>
                    <a:pt x="4346" y="8287"/>
                  </a:lnTo>
                  <a:cubicBezTo>
                    <a:pt x="4406" y="8204"/>
                    <a:pt x="4430" y="8109"/>
                    <a:pt x="4454" y="8025"/>
                  </a:cubicBezTo>
                  <a:lnTo>
                    <a:pt x="4763" y="6180"/>
                  </a:lnTo>
                  <a:cubicBezTo>
                    <a:pt x="5192" y="6323"/>
                    <a:pt x="5656" y="6394"/>
                    <a:pt x="6144" y="6394"/>
                  </a:cubicBezTo>
                  <a:cubicBezTo>
                    <a:pt x="6990" y="6394"/>
                    <a:pt x="7906" y="6192"/>
                    <a:pt x="8764" y="5775"/>
                  </a:cubicBezTo>
                  <a:lnTo>
                    <a:pt x="9395" y="6954"/>
                  </a:lnTo>
                  <a:lnTo>
                    <a:pt x="9395" y="7799"/>
                  </a:lnTo>
                  <a:lnTo>
                    <a:pt x="9073" y="7918"/>
                  </a:lnTo>
                  <a:cubicBezTo>
                    <a:pt x="8930" y="7966"/>
                    <a:pt x="8811" y="8085"/>
                    <a:pt x="8764" y="8228"/>
                  </a:cubicBezTo>
                  <a:lnTo>
                    <a:pt x="8645" y="8585"/>
                  </a:lnTo>
                  <a:cubicBezTo>
                    <a:pt x="8633" y="8633"/>
                    <a:pt x="8633" y="8692"/>
                    <a:pt x="8656" y="8740"/>
                  </a:cubicBezTo>
                  <a:cubicBezTo>
                    <a:pt x="8692" y="8775"/>
                    <a:pt x="8740" y="8811"/>
                    <a:pt x="8799" y="8811"/>
                  </a:cubicBezTo>
                  <a:lnTo>
                    <a:pt x="9835" y="8811"/>
                  </a:lnTo>
                  <a:cubicBezTo>
                    <a:pt x="9895" y="8811"/>
                    <a:pt x="9954" y="8764"/>
                    <a:pt x="9990" y="8704"/>
                  </a:cubicBezTo>
                  <a:lnTo>
                    <a:pt x="10252" y="8061"/>
                  </a:lnTo>
                  <a:cubicBezTo>
                    <a:pt x="10311" y="7930"/>
                    <a:pt x="10347" y="7799"/>
                    <a:pt x="10347" y="7668"/>
                  </a:cubicBezTo>
                  <a:lnTo>
                    <a:pt x="10347" y="6394"/>
                  </a:lnTo>
                  <a:cubicBezTo>
                    <a:pt x="10347" y="6370"/>
                    <a:pt x="10347" y="6359"/>
                    <a:pt x="10323" y="6335"/>
                  </a:cubicBezTo>
                  <a:cubicBezTo>
                    <a:pt x="10323" y="6335"/>
                    <a:pt x="10002" y="5597"/>
                    <a:pt x="10002" y="4954"/>
                  </a:cubicBezTo>
                  <a:cubicBezTo>
                    <a:pt x="10002" y="4704"/>
                    <a:pt x="10073" y="4537"/>
                    <a:pt x="10145" y="4346"/>
                  </a:cubicBezTo>
                  <a:cubicBezTo>
                    <a:pt x="10252" y="4096"/>
                    <a:pt x="10371" y="3811"/>
                    <a:pt x="10347" y="3322"/>
                  </a:cubicBezTo>
                  <a:cubicBezTo>
                    <a:pt x="10323" y="3096"/>
                    <a:pt x="10240" y="2739"/>
                    <a:pt x="10026" y="2394"/>
                  </a:cubicBezTo>
                  <a:lnTo>
                    <a:pt x="10026" y="2394"/>
                  </a:lnTo>
                  <a:cubicBezTo>
                    <a:pt x="10109" y="2441"/>
                    <a:pt x="10192" y="2501"/>
                    <a:pt x="10264" y="2584"/>
                  </a:cubicBezTo>
                  <a:cubicBezTo>
                    <a:pt x="10645" y="2989"/>
                    <a:pt x="10716" y="3656"/>
                    <a:pt x="10466" y="4394"/>
                  </a:cubicBezTo>
                  <a:cubicBezTo>
                    <a:pt x="10133" y="5346"/>
                    <a:pt x="10716" y="6132"/>
                    <a:pt x="10740" y="6156"/>
                  </a:cubicBezTo>
                  <a:cubicBezTo>
                    <a:pt x="10776" y="6204"/>
                    <a:pt x="10823" y="6216"/>
                    <a:pt x="10883" y="6216"/>
                  </a:cubicBezTo>
                  <a:cubicBezTo>
                    <a:pt x="10907" y="6216"/>
                    <a:pt x="10954" y="6204"/>
                    <a:pt x="10978" y="6192"/>
                  </a:cubicBezTo>
                  <a:cubicBezTo>
                    <a:pt x="11062" y="6120"/>
                    <a:pt x="11073" y="6013"/>
                    <a:pt x="11026" y="5942"/>
                  </a:cubicBezTo>
                  <a:cubicBezTo>
                    <a:pt x="11026" y="5942"/>
                    <a:pt x="10526" y="5263"/>
                    <a:pt x="10788" y="4465"/>
                  </a:cubicBezTo>
                  <a:cubicBezTo>
                    <a:pt x="11085" y="3620"/>
                    <a:pt x="10978" y="2846"/>
                    <a:pt x="10538" y="2334"/>
                  </a:cubicBezTo>
                  <a:cubicBezTo>
                    <a:pt x="10322" y="2108"/>
                    <a:pt x="10058" y="1960"/>
                    <a:pt x="9825" y="1960"/>
                  </a:cubicBezTo>
                  <a:cubicBezTo>
                    <a:pt x="9800" y="1960"/>
                    <a:pt x="9776" y="1962"/>
                    <a:pt x="9752" y="1965"/>
                  </a:cubicBezTo>
                  <a:cubicBezTo>
                    <a:pt x="9585" y="1810"/>
                    <a:pt x="9395" y="1679"/>
                    <a:pt x="9157" y="1608"/>
                  </a:cubicBezTo>
                  <a:cubicBezTo>
                    <a:pt x="8917" y="1531"/>
                    <a:pt x="8666" y="1503"/>
                    <a:pt x="8402" y="1503"/>
                  </a:cubicBezTo>
                  <a:cubicBezTo>
                    <a:pt x="8051" y="1503"/>
                    <a:pt x="7677" y="1553"/>
                    <a:pt x="7275" y="1608"/>
                  </a:cubicBezTo>
                  <a:cubicBezTo>
                    <a:pt x="6773" y="1678"/>
                    <a:pt x="6202" y="1756"/>
                    <a:pt x="5537" y="1756"/>
                  </a:cubicBezTo>
                  <a:cubicBezTo>
                    <a:pt x="5067" y="1756"/>
                    <a:pt x="4550" y="1716"/>
                    <a:pt x="3977" y="1608"/>
                  </a:cubicBezTo>
                  <a:cubicBezTo>
                    <a:pt x="3989" y="1548"/>
                    <a:pt x="3977" y="1489"/>
                    <a:pt x="3930" y="1453"/>
                  </a:cubicBezTo>
                  <a:cubicBezTo>
                    <a:pt x="3882" y="1417"/>
                    <a:pt x="3620" y="1191"/>
                    <a:pt x="2703" y="1191"/>
                  </a:cubicBezTo>
                  <a:cubicBezTo>
                    <a:pt x="2251" y="1191"/>
                    <a:pt x="1501" y="905"/>
                    <a:pt x="1382" y="132"/>
                  </a:cubicBezTo>
                  <a:cubicBezTo>
                    <a:pt x="1370" y="60"/>
                    <a:pt x="1310" y="1"/>
                    <a:pt x="1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6" name="Google Shape;14066;p72"/>
            <p:cNvSpPr/>
            <p:nvPr/>
          </p:nvSpPr>
          <p:spPr>
            <a:xfrm>
              <a:off x="4747693" y="2113682"/>
              <a:ext cx="10688" cy="10688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62" y="334"/>
                    <a:pt x="334" y="262"/>
                    <a:pt x="334" y="167"/>
                  </a:cubicBez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67" name="Google Shape;14067;p72"/>
          <p:cNvGrpSpPr/>
          <p:nvPr/>
        </p:nvGrpSpPr>
        <p:grpSpPr>
          <a:xfrm>
            <a:off x="1404013" y="2424754"/>
            <a:ext cx="353600" cy="354944"/>
            <a:chOff x="1404013" y="2424754"/>
            <a:chExt cx="353600" cy="354944"/>
          </a:xfrm>
        </p:grpSpPr>
        <p:sp>
          <p:nvSpPr>
            <p:cNvPr id="14068" name="Google Shape;14068;p72"/>
            <p:cNvSpPr/>
            <p:nvPr/>
          </p:nvSpPr>
          <p:spPr>
            <a:xfrm>
              <a:off x="1404013" y="2424754"/>
              <a:ext cx="353600" cy="354944"/>
            </a:xfrm>
            <a:custGeom>
              <a:avLst/>
              <a:gdLst/>
              <a:ahLst/>
              <a:cxnLst/>
              <a:rect l="l" t="t" r="r" b="b"/>
              <a:pathLst>
                <a:path w="11050" h="11092" extrusionOk="0">
                  <a:moveTo>
                    <a:pt x="5514" y="316"/>
                  </a:moveTo>
                  <a:cubicBezTo>
                    <a:pt x="6061" y="316"/>
                    <a:pt x="6597" y="412"/>
                    <a:pt x="7121" y="567"/>
                  </a:cubicBezTo>
                  <a:cubicBezTo>
                    <a:pt x="7038" y="602"/>
                    <a:pt x="6978" y="614"/>
                    <a:pt x="6907" y="650"/>
                  </a:cubicBezTo>
                  <a:cubicBezTo>
                    <a:pt x="6299" y="900"/>
                    <a:pt x="5835" y="1329"/>
                    <a:pt x="5514" y="1936"/>
                  </a:cubicBezTo>
                  <a:cubicBezTo>
                    <a:pt x="5180" y="1317"/>
                    <a:pt x="4716" y="900"/>
                    <a:pt x="4109" y="650"/>
                  </a:cubicBezTo>
                  <a:cubicBezTo>
                    <a:pt x="4037" y="614"/>
                    <a:pt x="3978" y="590"/>
                    <a:pt x="3906" y="567"/>
                  </a:cubicBezTo>
                  <a:cubicBezTo>
                    <a:pt x="4418" y="412"/>
                    <a:pt x="4954" y="316"/>
                    <a:pt x="5514" y="316"/>
                  </a:cubicBezTo>
                  <a:close/>
                  <a:moveTo>
                    <a:pt x="3263" y="2043"/>
                  </a:moveTo>
                  <a:cubicBezTo>
                    <a:pt x="4121" y="2043"/>
                    <a:pt x="4835" y="2745"/>
                    <a:pt x="4835" y="3626"/>
                  </a:cubicBezTo>
                  <a:cubicBezTo>
                    <a:pt x="4835" y="4484"/>
                    <a:pt x="4144" y="5198"/>
                    <a:pt x="3263" y="5198"/>
                  </a:cubicBezTo>
                  <a:cubicBezTo>
                    <a:pt x="2382" y="5198"/>
                    <a:pt x="1680" y="4496"/>
                    <a:pt x="1680" y="3626"/>
                  </a:cubicBezTo>
                  <a:cubicBezTo>
                    <a:pt x="1680" y="2757"/>
                    <a:pt x="2394" y="2043"/>
                    <a:pt x="3263" y="2043"/>
                  </a:cubicBezTo>
                  <a:close/>
                  <a:moveTo>
                    <a:pt x="692" y="424"/>
                  </a:moveTo>
                  <a:lnTo>
                    <a:pt x="692" y="424"/>
                  </a:lnTo>
                  <a:cubicBezTo>
                    <a:pt x="1120" y="567"/>
                    <a:pt x="1620" y="602"/>
                    <a:pt x="2144" y="626"/>
                  </a:cubicBezTo>
                  <a:cubicBezTo>
                    <a:pt x="3394" y="721"/>
                    <a:pt x="4704" y="793"/>
                    <a:pt x="5359" y="2388"/>
                  </a:cubicBezTo>
                  <a:cubicBezTo>
                    <a:pt x="5395" y="2448"/>
                    <a:pt x="5454" y="2495"/>
                    <a:pt x="5514" y="2495"/>
                  </a:cubicBezTo>
                  <a:cubicBezTo>
                    <a:pt x="5525" y="2495"/>
                    <a:pt x="5549" y="2495"/>
                    <a:pt x="5573" y="2472"/>
                  </a:cubicBezTo>
                  <a:cubicBezTo>
                    <a:pt x="5609" y="2460"/>
                    <a:pt x="5645" y="2436"/>
                    <a:pt x="5656" y="2388"/>
                  </a:cubicBezTo>
                  <a:cubicBezTo>
                    <a:pt x="6311" y="793"/>
                    <a:pt x="7609" y="697"/>
                    <a:pt x="8871" y="626"/>
                  </a:cubicBezTo>
                  <a:cubicBezTo>
                    <a:pt x="9395" y="602"/>
                    <a:pt x="9895" y="555"/>
                    <a:pt x="10336" y="424"/>
                  </a:cubicBezTo>
                  <a:lnTo>
                    <a:pt x="10336" y="424"/>
                  </a:lnTo>
                  <a:cubicBezTo>
                    <a:pt x="10288" y="567"/>
                    <a:pt x="10217" y="745"/>
                    <a:pt x="10050" y="948"/>
                  </a:cubicBezTo>
                  <a:cubicBezTo>
                    <a:pt x="9621" y="1459"/>
                    <a:pt x="8824" y="1733"/>
                    <a:pt x="7752" y="1733"/>
                  </a:cubicBezTo>
                  <a:cubicBezTo>
                    <a:pt x="6716" y="1733"/>
                    <a:pt x="5871" y="2579"/>
                    <a:pt x="5871" y="3626"/>
                  </a:cubicBezTo>
                  <a:cubicBezTo>
                    <a:pt x="5871" y="4662"/>
                    <a:pt x="6716" y="5508"/>
                    <a:pt x="7752" y="5508"/>
                  </a:cubicBezTo>
                  <a:cubicBezTo>
                    <a:pt x="8800" y="5508"/>
                    <a:pt x="9645" y="4662"/>
                    <a:pt x="9645" y="3626"/>
                  </a:cubicBezTo>
                  <a:cubicBezTo>
                    <a:pt x="9645" y="3341"/>
                    <a:pt x="9586" y="3055"/>
                    <a:pt x="9455" y="2781"/>
                  </a:cubicBezTo>
                  <a:cubicBezTo>
                    <a:pt x="9420" y="2730"/>
                    <a:pt x="9367" y="2690"/>
                    <a:pt x="9305" y="2690"/>
                  </a:cubicBezTo>
                  <a:cubicBezTo>
                    <a:pt x="9281" y="2690"/>
                    <a:pt x="9255" y="2696"/>
                    <a:pt x="9228" y="2710"/>
                  </a:cubicBezTo>
                  <a:cubicBezTo>
                    <a:pt x="9157" y="2757"/>
                    <a:pt x="9109" y="2841"/>
                    <a:pt x="9157" y="2936"/>
                  </a:cubicBezTo>
                  <a:cubicBezTo>
                    <a:pt x="9264" y="3138"/>
                    <a:pt x="9324" y="3376"/>
                    <a:pt x="9324" y="3626"/>
                  </a:cubicBezTo>
                  <a:cubicBezTo>
                    <a:pt x="9324" y="4484"/>
                    <a:pt x="8621" y="5198"/>
                    <a:pt x="7740" y="5198"/>
                  </a:cubicBezTo>
                  <a:cubicBezTo>
                    <a:pt x="6883" y="5198"/>
                    <a:pt x="6168" y="4496"/>
                    <a:pt x="6168" y="3626"/>
                  </a:cubicBezTo>
                  <a:cubicBezTo>
                    <a:pt x="6168" y="2757"/>
                    <a:pt x="6859" y="2043"/>
                    <a:pt x="7740" y="2043"/>
                  </a:cubicBezTo>
                  <a:cubicBezTo>
                    <a:pt x="8085" y="2043"/>
                    <a:pt x="8407" y="2150"/>
                    <a:pt x="8681" y="2352"/>
                  </a:cubicBezTo>
                  <a:cubicBezTo>
                    <a:pt x="8712" y="2378"/>
                    <a:pt x="8749" y="2391"/>
                    <a:pt x="8786" y="2391"/>
                  </a:cubicBezTo>
                  <a:cubicBezTo>
                    <a:pt x="8834" y="2391"/>
                    <a:pt x="8880" y="2369"/>
                    <a:pt x="8907" y="2329"/>
                  </a:cubicBezTo>
                  <a:cubicBezTo>
                    <a:pt x="8966" y="2257"/>
                    <a:pt x="8943" y="2150"/>
                    <a:pt x="8871" y="2102"/>
                  </a:cubicBezTo>
                  <a:cubicBezTo>
                    <a:pt x="8812" y="2055"/>
                    <a:pt x="8740" y="2019"/>
                    <a:pt x="8681" y="1971"/>
                  </a:cubicBezTo>
                  <a:cubicBezTo>
                    <a:pt x="8919" y="1924"/>
                    <a:pt x="9145" y="1864"/>
                    <a:pt x="9347" y="1793"/>
                  </a:cubicBezTo>
                  <a:cubicBezTo>
                    <a:pt x="9871" y="2257"/>
                    <a:pt x="10181" y="2924"/>
                    <a:pt x="10181" y="3626"/>
                  </a:cubicBezTo>
                  <a:cubicBezTo>
                    <a:pt x="10181" y="4960"/>
                    <a:pt x="9097" y="6067"/>
                    <a:pt x="7740" y="6067"/>
                  </a:cubicBezTo>
                  <a:cubicBezTo>
                    <a:pt x="7133" y="6067"/>
                    <a:pt x="6549" y="5841"/>
                    <a:pt x="6085" y="5424"/>
                  </a:cubicBezTo>
                  <a:lnTo>
                    <a:pt x="6145" y="5246"/>
                  </a:lnTo>
                  <a:cubicBezTo>
                    <a:pt x="6168" y="5186"/>
                    <a:pt x="6168" y="5115"/>
                    <a:pt x="6121" y="5067"/>
                  </a:cubicBezTo>
                  <a:lnTo>
                    <a:pt x="5847" y="4793"/>
                  </a:lnTo>
                  <a:cubicBezTo>
                    <a:pt x="5752" y="4698"/>
                    <a:pt x="5624" y="4650"/>
                    <a:pt x="5494" y="4650"/>
                  </a:cubicBezTo>
                  <a:cubicBezTo>
                    <a:pt x="5365" y="4650"/>
                    <a:pt x="5234" y="4698"/>
                    <a:pt x="5133" y="4793"/>
                  </a:cubicBezTo>
                  <a:lnTo>
                    <a:pt x="4871" y="5067"/>
                  </a:lnTo>
                  <a:cubicBezTo>
                    <a:pt x="4823" y="5115"/>
                    <a:pt x="4811" y="5186"/>
                    <a:pt x="4835" y="5246"/>
                  </a:cubicBezTo>
                  <a:lnTo>
                    <a:pt x="4894" y="5424"/>
                  </a:lnTo>
                  <a:cubicBezTo>
                    <a:pt x="4454" y="5841"/>
                    <a:pt x="3871" y="6067"/>
                    <a:pt x="3251" y="6067"/>
                  </a:cubicBezTo>
                  <a:cubicBezTo>
                    <a:pt x="1906" y="6067"/>
                    <a:pt x="811" y="4972"/>
                    <a:pt x="811" y="3626"/>
                  </a:cubicBezTo>
                  <a:cubicBezTo>
                    <a:pt x="823" y="2912"/>
                    <a:pt x="1120" y="2257"/>
                    <a:pt x="1656" y="1793"/>
                  </a:cubicBezTo>
                  <a:cubicBezTo>
                    <a:pt x="1858" y="1864"/>
                    <a:pt x="2085" y="1924"/>
                    <a:pt x="2323" y="1971"/>
                  </a:cubicBezTo>
                  <a:cubicBezTo>
                    <a:pt x="1751" y="2293"/>
                    <a:pt x="1370" y="2912"/>
                    <a:pt x="1370" y="3626"/>
                  </a:cubicBezTo>
                  <a:cubicBezTo>
                    <a:pt x="1370" y="4662"/>
                    <a:pt x="2216" y="5508"/>
                    <a:pt x="3263" y="5508"/>
                  </a:cubicBezTo>
                  <a:cubicBezTo>
                    <a:pt x="4299" y="5508"/>
                    <a:pt x="5156" y="4662"/>
                    <a:pt x="5156" y="3626"/>
                  </a:cubicBezTo>
                  <a:cubicBezTo>
                    <a:pt x="5156" y="2579"/>
                    <a:pt x="4299" y="1733"/>
                    <a:pt x="3263" y="1733"/>
                  </a:cubicBezTo>
                  <a:cubicBezTo>
                    <a:pt x="2192" y="1733"/>
                    <a:pt x="1406" y="1459"/>
                    <a:pt x="965" y="948"/>
                  </a:cubicBezTo>
                  <a:cubicBezTo>
                    <a:pt x="823" y="745"/>
                    <a:pt x="727" y="567"/>
                    <a:pt x="692" y="424"/>
                  </a:cubicBezTo>
                  <a:close/>
                  <a:moveTo>
                    <a:pt x="5537" y="4954"/>
                  </a:moveTo>
                  <a:cubicBezTo>
                    <a:pt x="5585" y="4954"/>
                    <a:pt x="5633" y="4972"/>
                    <a:pt x="5668" y="5008"/>
                  </a:cubicBezTo>
                  <a:lnTo>
                    <a:pt x="5847" y="5210"/>
                  </a:lnTo>
                  <a:lnTo>
                    <a:pt x="5525" y="6091"/>
                  </a:lnTo>
                  <a:lnTo>
                    <a:pt x="5192" y="5210"/>
                  </a:lnTo>
                  <a:lnTo>
                    <a:pt x="5406" y="5008"/>
                  </a:lnTo>
                  <a:cubicBezTo>
                    <a:pt x="5442" y="4972"/>
                    <a:pt x="5490" y="4954"/>
                    <a:pt x="5537" y="4954"/>
                  </a:cubicBezTo>
                  <a:close/>
                  <a:moveTo>
                    <a:pt x="10431" y="4317"/>
                  </a:moveTo>
                  <a:cubicBezTo>
                    <a:pt x="10550" y="4781"/>
                    <a:pt x="10669" y="5329"/>
                    <a:pt x="10717" y="5710"/>
                  </a:cubicBezTo>
                  <a:lnTo>
                    <a:pt x="10359" y="5710"/>
                  </a:lnTo>
                  <a:cubicBezTo>
                    <a:pt x="10276" y="5710"/>
                    <a:pt x="10193" y="5781"/>
                    <a:pt x="10193" y="5865"/>
                  </a:cubicBezTo>
                  <a:lnTo>
                    <a:pt x="10193" y="6258"/>
                  </a:lnTo>
                  <a:cubicBezTo>
                    <a:pt x="10024" y="6288"/>
                    <a:pt x="9681" y="6339"/>
                    <a:pt x="9255" y="6339"/>
                  </a:cubicBezTo>
                  <a:cubicBezTo>
                    <a:pt x="9020" y="6339"/>
                    <a:pt x="8760" y="6324"/>
                    <a:pt x="8490" y="6282"/>
                  </a:cubicBezTo>
                  <a:cubicBezTo>
                    <a:pt x="9431" y="6031"/>
                    <a:pt x="10181" y="5269"/>
                    <a:pt x="10431" y="4317"/>
                  </a:cubicBezTo>
                  <a:close/>
                  <a:moveTo>
                    <a:pt x="584" y="4317"/>
                  </a:moveTo>
                  <a:cubicBezTo>
                    <a:pt x="834" y="5269"/>
                    <a:pt x="1585" y="6031"/>
                    <a:pt x="2537" y="6282"/>
                  </a:cubicBezTo>
                  <a:cubicBezTo>
                    <a:pt x="2245" y="6326"/>
                    <a:pt x="1970" y="6342"/>
                    <a:pt x="1726" y="6342"/>
                  </a:cubicBezTo>
                  <a:cubicBezTo>
                    <a:pt x="1312" y="6342"/>
                    <a:pt x="987" y="6295"/>
                    <a:pt x="823" y="6258"/>
                  </a:cubicBezTo>
                  <a:lnTo>
                    <a:pt x="823" y="5865"/>
                  </a:lnTo>
                  <a:cubicBezTo>
                    <a:pt x="823" y="5781"/>
                    <a:pt x="751" y="5710"/>
                    <a:pt x="656" y="5710"/>
                  </a:cubicBezTo>
                  <a:lnTo>
                    <a:pt x="299" y="5710"/>
                  </a:lnTo>
                  <a:cubicBezTo>
                    <a:pt x="334" y="5329"/>
                    <a:pt x="465" y="4781"/>
                    <a:pt x="584" y="4317"/>
                  </a:cubicBezTo>
                  <a:close/>
                  <a:moveTo>
                    <a:pt x="8454" y="6615"/>
                  </a:moveTo>
                  <a:cubicBezTo>
                    <a:pt x="8752" y="6663"/>
                    <a:pt x="9026" y="6674"/>
                    <a:pt x="9276" y="6674"/>
                  </a:cubicBezTo>
                  <a:lnTo>
                    <a:pt x="9502" y="6674"/>
                  </a:lnTo>
                  <a:cubicBezTo>
                    <a:pt x="9383" y="7627"/>
                    <a:pt x="8931" y="8508"/>
                    <a:pt x="8228" y="9163"/>
                  </a:cubicBezTo>
                  <a:cubicBezTo>
                    <a:pt x="7907" y="9460"/>
                    <a:pt x="7550" y="9699"/>
                    <a:pt x="7157" y="9877"/>
                  </a:cubicBezTo>
                  <a:cubicBezTo>
                    <a:pt x="7323" y="9722"/>
                    <a:pt x="7478" y="9556"/>
                    <a:pt x="7609" y="9365"/>
                  </a:cubicBezTo>
                  <a:cubicBezTo>
                    <a:pt x="8145" y="8627"/>
                    <a:pt x="8443" y="7651"/>
                    <a:pt x="8454" y="6615"/>
                  </a:cubicBezTo>
                  <a:close/>
                  <a:moveTo>
                    <a:pt x="6002" y="5734"/>
                  </a:moveTo>
                  <a:cubicBezTo>
                    <a:pt x="6430" y="6103"/>
                    <a:pt x="6966" y="6317"/>
                    <a:pt x="7550" y="6377"/>
                  </a:cubicBezTo>
                  <a:cubicBezTo>
                    <a:pt x="7740" y="6448"/>
                    <a:pt x="7931" y="6508"/>
                    <a:pt x="8121" y="6555"/>
                  </a:cubicBezTo>
                  <a:lnTo>
                    <a:pt x="8121" y="6567"/>
                  </a:lnTo>
                  <a:cubicBezTo>
                    <a:pt x="8133" y="8579"/>
                    <a:pt x="6954" y="10211"/>
                    <a:pt x="5514" y="10211"/>
                  </a:cubicBezTo>
                  <a:cubicBezTo>
                    <a:pt x="4942" y="10211"/>
                    <a:pt x="4394" y="9961"/>
                    <a:pt x="3942" y="9484"/>
                  </a:cubicBezTo>
                  <a:cubicBezTo>
                    <a:pt x="3501" y="9008"/>
                    <a:pt x="3156" y="8329"/>
                    <a:pt x="3013" y="7579"/>
                  </a:cubicBezTo>
                  <a:cubicBezTo>
                    <a:pt x="2993" y="7509"/>
                    <a:pt x="2930" y="7455"/>
                    <a:pt x="2853" y="7455"/>
                  </a:cubicBezTo>
                  <a:cubicBezTo>
                    <a:pt x="2839" y="7455"/>
                    <a:pt x="2825" y="7457"/>
                    <a:pt x="2811" y="7460"/>
                  </a:cubicBezTo>
                  <a:cubicBezTo>
                    <a:pt x="2728" y="7472"/>
                    <a:pt x="2668" y="7567"/>
                    <a:pt x="2692" y="7651"/>
                  </a:cubicBezTo>
                  <a:cubicBezTo>
                    <a:pt x="2858" y="8472"/>
                    <a:pt x="3228" y="9199"/>
                    <a:pt x="3716" y="9722"/>
                  </a:cubicBezTo>
                  <a:lnTo>
                    <a:pt x="3882" y="9889"/>
                  </a:lnTo>
                  <a:cubicBezTo>
                    <a:pt x="3501" y="9710"/>
                    <a:pt x="3120" y="9472"/>
                    <a:pt x="2811" y="9175"/>
                  </a:cubicBezTo>
                  <a:cubicBezTo>
                    <a:pt x="2096" y="8520"/>
                    <a:pt x="1668" y="7639"/>
                    <a:pt x="1549" y="6686"/>
                  </a:cubicBezTo>
                  <a:lnTo>
                    <a:pt x="1775" y="6686"/>
                  </a:lnTo>
                  <a:cubicBezTo>
                    <a:pt x="2025" y="6686"/>
                    <a:pt x="2299" y="6674"/>
                    <a:pt x="2597" y="6627"/>
                  </a:cubicBezTo>
                  <a:cubicBezTo>
                    <a:pt x="2597" y="6734"/>
                    <a:pt x="2597" y="6841"/>
                    <a:pt x="2608" y="6936"/>
                  </a:cubicBezTo>
                  <a:cubicBezTo>
                    <a:pt x="2608" y="7032"/>
                    <a:pt x="2680" y="7091"/>
                    <a:pt x="2775" y="7091"/>
                  </a:cubicBezTo>
                  <a:lnTo>
                    <a:pt x="2787" y="7091"/>
                  </a:lnTo>
                  <a:cubicBezTo>
                    <a:pt x="2870" y="7091"/>
                    <a:pt x="2954" y="6996"/>
                    <a:pt x="2930" y="6913"/>
                  </a:cubicBezTo>
                  <a:cubicBezTo>
                    <a:pt x="2930" y="6805"/>
                    <a:pt x="2918" y="6686"/>
                    <a:pt x="2918" y="6567"/>
                  </a:cubicBezTo>
                  <a:lnTo>
                    <a:pt x="2918" y="6555"/>
                  </a:lnTo>
                  <a:cubicBezTo>
                    <a:pt x="3109" y="6508"/>
                    <a:pt x="3311" y="6448"/>
                    <a:pt x="3501" y="6377"/>
                  </a:cubicBezTo>
                  <a:cubicBezTo>
                    <a:pt x="4061" y="6329"/>
                    <a:pt x="4597" y="6103"/>
                    <a:pt x="5049" y="5734"/>
                  </a:cubicBezTo>
                  <a:lnTo>
                    <a:pt x="5371" y="6615"/>
                  </a:lnTo>
                  <a:cubicBezTo>
                    <a:pt x="5406" y="6674"/>
                    <a:pt x="5466" y="6722"/>
                    <a:pt x="5525" y="6722"/>
                  </a:cubicBezTo>
                  <a:cubicBezTo>
                    <a:pt x="5597" y="6722"/>
                    <a:pt x="5656" y="6674"/>
                    <a:pt x="5668" y="6615"/>
                  </a:cubicBezTo>
                  <a:lnTo>
                    <a:pt x="6002" y="5734"/>
                  </a:lnTo>
                  <a:close/>
                  <a:moveTo>
                    <a:pt x="505" y="1"/>
                  </a:moveTo>
                  <a:cubicBezTo>
                    <a:pt x="477" y="1"/>
                    <a:pt x="447" y="7"/>
                    <a:pt x="418" y="19"/>
                  </a:cubicBezTo>
                  <a:cubicBezTo>
                    <a:pt x="370" y="55"/>
                    <a:pt x="346" y="90"/>
                    <a:pt x="346" y="150"/>
                  </a:cubicBezTo>
                  <a:cubicBezTo>
                    <a:pt x="346" y="174"/>
                    <a:pt x="346" y="650"/>
                    <a:pt x="727" y="1126"/>
                  </a:cubicBezTo>
                  <a:cubicBezTo>
                    <a:pt x="894" y="1329"/>
                    <a:pt x="1108" y="1507"/>
                    <a:pt x="1358" y="1638"/>
                  </a:cubicBezTo>
                  <a:cubicBezTo>
                    <a:pt x="882" y="2102"/>
                    <a:pt x="584" y="2733"/>
                    <a:pt x="525" y="3400"/>
                  </a:cubicBezTo>
                  <a:cubicBezTo>
                    <a:pt x="501" y="3472"/>
                    <a:pt x="1" y="5162"/>
                    <a:pt x="1" y="5865"/>
                  </a:cubicBezTo>
                  <a:cubicBezTo>
                    <a:pt x="1" y="5960"/>
                    <a:pt x="72" y="6031"/>
                    <a:pt x="168" y="6031"/>
                  </a:cubicBezTo>
                  <a:lnTo>
                    <a:pt x="525" y="6031"/>
                  </a:lnTo>
                  <a:lnTo>
                    <a:pt x="525" y="6389"/>
                  </a:lnTo>
                  <a:cubicBezTo>
                    <a:pt x="525" y="6460"/>
                    <a:pt x="561" y="6520"/>
                    <a:pt x="644" y="6555"/>
                  </a:cubicBezTo>
                  <a:cubicBezTo>
                    <a:pt x="668" y="6555"/>
                    <a:pt x="882" y="6615"/>
                    <a:pt x="1239" y="6639"/>
                  </a:cubicBezTo>
                  <a:cubicBezTo>
                    <a:pt x="1334" y="7698"/>
                    <a:pt x="1811" y="8663"/>
                    <a:pt x="2608" y="9401"/>
                  </a:cubicBezTo>
                  <a:cubicBezTo>
                    <a:pt x="2918" y="9675"/>
                    <a:pt x="3263" y="9913"/>
                    <a:pt x="3632" y="10115"/>
                  </a:cubicBezTo>
                  <a:lnTo>
                    <a:pt x="2454" y="10211"/>
                  </a:lnTo>
                  <a:cubicBezTo>
                    <a:pt x="2251" y="10234"/>
                    <a:pt x="2085" y="10365"/>
                    <a:pt x="2013" y="10556"/>
                  </a:cubicBezTo>
                  <a:lnTo>
                    <a:pt x="1906" y="10853"/>
                  </a:lnTo>
                  <a:cubicBezTo>
                    <a:pt x="1882" y="10949"/>
                    <a:pt x="1918" y="11032"/>
                    <a:pt x="2013" y="11068"/>
                  </a:cubicBezTo>
                  <a:cubicBezTo>
                    <a:pt x="2025" y="11068"/>
                    <a:pt x="2037" y="11080"/>
                    <a:pt x="2049" y="11080"/>
                  </a:cubicBezTo>
                  <a:cubicBezTo>
                    <a:pt x="2132" y="11080"/>
                    <a:pt x="2192" y="11032"/>
                    <a:pt x="2204" y="10973"/>
                  </a:cubicBezTo>
                  <a:lnTo>
                    <a:pt x="2311" y="10675"/>
                  </a:lnTo>
                  <a:cubicBezTo>
                    <a:pt x="2335" y="10603"/>
                    <a:pt x="2394" y="10556"/>
                    <a:pt x="2477" y="10556"/>
                  </a:cubicBezTo>
                  <a:lnTo>
                    <a:pt x="2597" y="10544"/>
                  </a:lnTo>
                  <a:lnTo>
                    <a:pt x="2597" y="10925"/>
                  </a:lnTo>
                  <a:cubicBezTo>
                    <a:pt x="2597" y="11020"/>
                    <a:pt x="2668" y="11092"/>
                    <a:pt x="2751" y="11092"/>
                  </a:cubicBezTo>
                  <a:cubicBezTo>
                    <a:pt x="2847" y="11092"/>
                    <a:pt x="2918" y="11020"/>
                    <a:pt x="2918" y="10925"/>
                  </a:cubicBezTo>
                  <a:lnTo>
                    <a:pt x="2918" y="10508"/>
                  </a:lnTo>
                  <a:lnTo>
                    <a:pt x="3144" y="10496"/>
                  </a:lnTo>
                  <a:lnTo>
                    <a:pt x="3311" y="10973"/>
                  </a:lnTo>
                  <a:cubicBezTo>
                    <a:pt x="3335" y="11044"/>
                    <a:pt x="3394" y="11080"/>
                    <a:pt x="3454" y="11080"/>
                  </a:cubicBezTo>
                  <a:cubicBezTo>
                    <a:pt x="3466" y="11080"/>
                    <a:pt x="3490" y="11080"/>
                    <a:pt x="3501" y="11056"/>
                  </a:cubicBezTo>
                  <a:cubicBezTo>
                    <a:pt x="3585" y="11032"/>
                    <a:pt x="3632" y="10937"/>
                    <a:pt x="3609" y="10853"/>
                  </a:cubicBezTo>
                  <a:lnTo>
                    <a:pt x="3466" y="10449"/>
                  </a:lnTo>
                  <a:lnTo>
                    <a:pt x="4323" y="10377"/>
                  </a:lnTo>
                  <a:cubicBezTo>
                    <a:pt x="4704" y="10496"/>
                    <a:pt x="5121" y="10556"/>
                    <a:pt x="5525" y="10556"/>
                  </a:cubicBezTo>
                  <a:cubicBezTo>
                    <a:pt x="5942" y="10556"/>
                    <a:pt x="6347" y="10496"/>
                    <a:pt x="6728" y="10377"/>
                  </a:cubicBezTo>
                  <a:lnTo>
                    <a:pt x="7573" y="10449"/>
                  </a:lnTo>
                  <a:lnTo>
                    <a:pt x="7442" y="10853"/>
                  </a:lnTo>
                  <a:cubicBezTo>
                    <a:pt x="7419" y="10937"/>
                    <a:pt x="7454" y="11032"/>
                    <a:pt x="7550" y="11056"/>
                  </a:cubicBezTo>
                  <a:cubicBezTo>
                    <a:pt x="7561" y="11056"/>
                    <a:pt x="7573" y="11080"/>
                    <a:pt x="7597" y="11080"/>
                  </a:cubicBezTo>
                  <a:cubicBezTo>
                    <a:pt x="7669" y="11080"/>
                    <a:pt x="7728" y="11032"/>
                    <a:pt x="7740" y="10973"/>
                  </a:cubicBezTo>
                  <a:lnTo>
                    <a:pt x="7907" y="10496"/>
                  </a:lnTo>
                  <a:lnTo>
                    <a:pt x="8133" y="10508"/>
                  </a:lnTo>
                  <a:lnTo>
                    <a:pt x="8133" y="10925"/>
                  </a:lnTo>
                  <a:cubicBezTo>
                    <a:pt x="8133" y="11020"/>
                    <a:pt x="8204" y="11092"/>
                    <a:pt x="8288" y="11092"/>
                  </a:cubicBezTo>
                  <a:cubicBezTo>
                    <a:pt x="8383" y="11092"/>
                    <a:pt x="8454" y="11020"/>
                    <a:pt x="8454" y="10925"/>
                  </a:cubicBezTo>
                  <a:lnTo>
                    <a:pt x="8454" y="10544"/>
                  </a:lnTo>
                  <a:lnTo>
                    <a:pt x="8573" y="10556"/>
                  </a:lnTo>
                  <a:cubicBezTo>
                    <a:pt x="8645" y="10556"/>
                    <a:pt x="8704" y="10615"/>
                    <a:pt x="8740" y="10675"/>
                  </a:cubicBezTo>
                  <a:lnTo>
                    <a:pt x="8847" y="10973"/>
                  </a:lnTo>
                  <a:cubicBezTo>
                    <a:pt x="8871" y="11044"/>
                    <a:pt x="8931" y="11080"/>
                    <a:pt x="8990" y="11080"/>
                  </a:cubicBezTo>
                  <a:cubicBezTo>
                    <a:pt x="9002" y="11080"/>
                    <a:pt x="9026" y="11080"/>
                    <a:pt x="9038" y="11056"/>
                  </a:cubicBezTo>
                  <a:cubicBezTo>
                    <a:pt x="9121" y="11032"/>
                    <a:pt x="9169" y="10937"/>
                    <a:pt x="9145" y="10853"/>
                  </a:cubicBezTo>
                  <a:lnTo>
                    <a:pt x="9038" y="10556"/>
                  </a:lnTo>
                  <a:cubicBezTo>
                    <a:pt x="8978" y="10365"/>
                    <a:pt x="8800" y="10222"/>
                    <a:pt x="8585" y="10211"/>
                  </a:cubicBezTo>
                  <a:lnTo>
                    <a:pt x="7419" y="10103"/>
                  </a:lnTo>
                  <a:cubicBezTo>
                    <a:pt x="7788" y="9925"/>
                    <a:pt x="8133" y="9687"/>
                    <a:pt x="8443" y="9389"/>
                  </a:cubicBezTo>
                  <a:cubicBezTo>
                    <a:pt x="9216" y="8663"/>
                    <a:pt x="9705" y="7698"/>
                    <a:pt x="9812" y="6639"/>
                  </a:cubicBezTo>
                  <a:cubicBezTo>
                    <a:pt x="10157" y="6615"/>
                    <a:pt x="10371" y="6555"/>
                    <a:pt x="10407" y="6555"/>
                  </a:cubicBezTo>
                  <a:cubicBezTo>
                    <a:pt x="10478" y="6532"/>
                    <a:pt x="10526" y="6460"/>
                    <a:pt x="10526" y="6389"/>
                  </a:cubicBezTo>
                  <a:lnTo>
                    <a:pt x="10526" y="6031"/>
                  </a:lnTo>
                  <a:lnTo>
                    <a:pt x="10883" y="6031"/>
                  </a:lnTo>
                  <a:cubicBezTo>
                    <a:pt x="10967" y="6031"/>
                    <a:pt x="11050" y="5960"/>
                    <a:pt x="11050" y="5865"/>
                  </a:cubicBezTo>
                  <a:cubicBezTo>
                    <a:pt x="11050" y="5174"/>
                    <a:pt x="10538" y="3472"/>
                    <a:pt x="10526" y="3400"/>
                  </a:cubicBezTo>
                  <a:cubicBezTo>
                    <a:pt x="10467" y="2733"/>
                    <a:pt x="10181" y="2102"/>
                    <a:pt x="9693" y="1638"/>
                  </a:cubicBezTo>
                  <a:cubicBezTo>
                    <a:pt x="9943" y="1507"/>
                    <a:pt x="10157" y="1329"/>
                    <a:pt x="10312" y="1126"/>
                  </a:cubicBezTo>
                  <a:cubicBezTo>
                    <a:pt x="10693" y="650"/>
                    <a:pt x="10705" y="174"/>
                    <a:pt x="10705" y="150"/>
                  </a:cubicBezTo>
                  <a:cubicBezTo>
                    <a:pt x="10705" y="90"/>
                    <a:pt x="10669" y="55"/>
                    <a:pt x="10633" y="19"/>
                  </a:cubicBezTo>
                  <a:cubicBezTo>
                    <a:pt x="10609" y="7"/>
                    <a:pt x="10583" y="1"/>
                    <a:pt x="10554" y="1"/>
                  </a:cubicBezTo>
                  <a:cubicBezTo>
                    <a:pt x="10526" y="1"/>
                    <a:pt x="10496" y="7"/>
                    <a:pt x="10467" y="19"/>
                  </a:cubicBezTo>
                  <a:cubicBezTo>
                    <a:pt x="10038" y="233"/>
                    <a:pt x="9455" y="269"/>
                    <a:pt x="8859" y="316"/>
                  </a:cubicBezTo>
                  <a:cubicBezTo>
                    <a:pt x="8466" y="352"/>
                    <a:pt x="8062" y="376"/>
                    <a:pt x="7681" y="436"/>
                  </a:cubicBezTo>
                  <a:cubicBezTo>
                    <a:pt x="7002" y="150"/>
                    <a:pt x="6264" y="7"/>
                    <a:pt x="5525" y="7"/>
                  </a:cubicBezTo>
                  <a:cubicBezTo>
                    <a:pt x="4775" y="7"/>
                    <a:pt x="4049" y="150"/>
                    <a:pt x="3370" y="436"/>
                  </a:cubicBezTo>
                  <a:cubicBezTo>
                    <a:pt x="2978" y="364"/>
                    <a:pt x="2573" y="328"/>
                    <a:pt x="2192" y="316"/>
                  </a:cubicBezTo>
                  <a:cubicBezTo>
                    <a:pt x="1585" y="269"/>
                    <a:pt x="1001" y="245"/>
                    <a:pt x="584" y="19"/>
                  </a:cubicBezTo>
                  <a:cubicBezTo>
                    <a:pt x="561" y="7"/>
                    <a:pt x="534" y="1"/>
                    <a:pt x="5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9" name="Google Shape;14069;p72"/>
            <p:cNvSpPr/>
            <p:nvPr/>
          </p:nvSpPr>
          <p:spPr>
            <a:xfrm>
              <a:off x="1481357" y="2507634"/>
              <a:ext cx="54144" cy="65568"/>
            </a:xfrm>
            <a:custGeom>
              <a:avLst/>
              <a:gdLst/>
              <a:ahLst/>
              <a:cxnLst/>
              <a:rect l="l" t="t" r="r" b="b"/>
              <a:pathLst>
                <a:path w="1692" h="2049" extrusionOk="0">
                  <a:moveTo>
                    <a:pt x="846" y="322"/>
                  </a:moveTo>
                  <a:cubicBezTo>
                    <a:pt x="1144" y="322"/>
                    <a:pt x="1382" y="560"/>
                    <a:pt x="1382" y="858"/>
                  </a:cubicBezTo>
                  <a:lnTo>
                    <a:pt x="1382" y="1191"/>
                  </a:lnTo>
                  <a:cubicBezTo>
                    <a:pt x="1382" y="1489"/>
                    <a:pt x="1144" y="1727"/>
                    <a:pt x="846" y="1727"/>
                  </a:cubicBezTo>
                  <a:cubicBezTo>
                    <a:pt x="549" y="1727"/>
                    <a:pt x="311" y="1489"/>
                    <a:pt x="311" y="1191"/>
                  </a:cubicBezTo>
                  <a:lnTo>
                    <a:pt x="311" y="858"/>
                  </a:lnTo>
                  <a:cubicBezTo>
                    <a:pt x="311" y="560"/>
                    <a:pt x="549" y="322"/>
                    <a:pt x="846" y="322"/>
                  </a:cubicBezTo>
                  <a:close/>
                  <a:moveTo>
                    <a:pt x="846" y="1"/>
                  </a:moveTo>
                  <a:cubicBezTo>
                    <a:pt x="370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82" y="2048"/>
                    <a:pt x="846" y="2048"/>
                  </a:cubicBezTo>
                  <a:cubicBezTo>
                    <a:pt x="1323" y="2048"/>
                    <a:pt x="1692" y="1656"/>
                    <a:pt x="1692" y="1191"/>
                  </a:cubicBezTo>
                  <a:lnTo>
                    <a:pt x="1692" y="858"/>
                  </a:lnTo>
                  <a:cubicBezTo>
                    <a:pt x="1692" y="382"/>
                    <a:pt x="1323" y="1"/>
                    <a:pt x="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0" name="Google Shape;14070;p72"/>
            <p:cNvSpPr/>
            <p:nvPr/>
          </p:nvSpPr>
          <p:spPr>
            <a:xfrm>
              <a:off x="1625389" y="2507634"/>
              <a:ext cx="54528" cy="65568"/>
            </a:xfrm>
            <a:custGeom>
              <a:avLst/>
              <a:gdLst/>
              <a:ahLst/>
              <a:cxnLst/>
              <a:rect l="l" t="t" r="r" b="b"/>
              <a:pathLst>
                <a:path w="1704" h="2049" extrusionOk="0">
                  <a:moveTo>
                    <a:pt x="834" y="322"/>
                  </a:moveTo>
                  <a:cubicBezTo>
                    <a:pt x="1132" y="322"/>
                    <a:pt x="1370" y="560"/>
                    <a:pt x="1370" y="858"/>
                  </a:cubicBezTo>
                  <a:lnTo>
                    <a:pt x="1370" y="1191"/>
                  </a:lnTo>
                  <a:cubicBezTo>
                    <a:pt x="1370" y="1489"/>
                    <a:pt x="1132" y="1727"/>
                    <a:pt x="834" y="1727"/>
                  </a:cubicBezTo>
                  <a:cubicBezTo>
                    <a:pt x="536" y="1727"/>
                    <a:pt x="298" y="1489"/>
                    <a:pt x="298" y="1191"/>
                  </a:cubicBezTo>
                  <a:lnTo>
                    <a:pt x="298" y="858"/>
                  </a:lnTo>
                  <a:cubicBezTo>
                    <a:pt x="298" y="560"/>
                    <a:pt x="536" y="322"/>
                    <a:pt x="834" y="322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93" y="2048"/>
                    <a:pt x="858" y="2048"/>
                  </a:cubicBezTo>
                  <a:cubicBezTo>
                    <a:pt x="1334" y="2048"/>
                    <a:pt x="1703" y="1656"/>
                    <a:pt x="1703" y="1191"/>
                  </a:cubicBezTo>
                  <a:lnTo>
                    <a:pt x="1703" y="858"/>
                  </a:lnTo>
                  <a:cubicBezTo>
                    <a:pt x="1703" y="382"/>
                    <a:pt x="1310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1" name="Google Shape;14071;p72"/>
            <p:cNvSpPr/>
            <p:nvPr/>
          </p:nvSpPr>
          <p:spPr>
            <a:xfrm>
              <a:off x="1503085" y="2529746"/>
              <a:ext cx="10688" cy="21344"/>
            </a:xfrm>
            <a:custGeom>
              <a:avLst/>
              <a:gdLst/>
              <a:ahLst/>
              <a:cxnLst/>
              <a:rect l="l" t="t" r="r" b="b"/>
              <a:pathLst>
                <a:path w="334" h="66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5"/>
                    <a:pt x="72" y="667"/>
                    <a:pt x="167" y="667"/>
                  </a:cubicBezTo>
                  <a:cubicBezTo>
                    <a:pt x="251" y="667"/>
                    <a:pt x="334" y="595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2" name="Google Shape;14072;p72"/>
            <p:cNvSpPr/>
            <p:nvPr/>
          </p:nvSpPr>
          <p:spPr>
            <a:xfrm>
              <a:off x="1647501" y="2529746"/>
              <a:ext cx="10304" cy="21344"/>
            </a:xfrm>
            <a:custGeom>
              <a:avLst/>
              <a:gdLst/>
              <a:ahLst/>
              <a:cxnLst/>
              <a:rect l="l" t="t" r="r" b="b"/>
              <a:pathLst>
                <a:path w="322" h="66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00"/>
                  </a:lnTo>
                  <a:cubicBezTo>
                    <a:pt x="0" y="595"/>
                    <a:pt x="72" y="667"/>
                    <a:pt x="167" y="667"/>
                  </a:cubicBezTo>
                  <a:cubicBezTo>
                    <a:pt x="250" y="667"/>
                    <a:pt x="322" y="595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73" name="Google Shape;14073;p72"/>
          <p:cNvGrpSpPr/>
          <p:nvPr/>
        </p:nvGrpSpPr>
        <p:grpSpPr>
          <a:xfrm>
            <a:off x="854253" y="2428274"/>
            <a:ext cx="355104" cy="351040"/>
            <a:chOff x="854253" y="2428274"/>
            <a:chExt cx="355104" cy="351040"/>
          </a:xfrm>
        </p:grpSpPr>
        <p:sp>
          <p:nvSpPr>
            <p:cNvPr id="14074" name="Google Shape;14074;p72"/>
            <p:cNvSpPr/>
            <p:nvPr/>
          </p:nvSpPr>
          <p:spPr>
            <a:xfrm>
              <a:off x="854253" y="2428274"/>
              <a:ext cx="355104" cy="351040"/>
            </a:xfrm>
            <a:custGeom>
              <a:avLst/>
              <a:gdLst/>
              <a:ahLst/>
              <a:cxnLst/>
              <a:rect l="l" t="t" r="r" b="b"/>
              <a:pathLst>
                <a:path w="11097" h="10970" extrusionOk="0">
                  <a:moveTo>
                    <a:pt x="2584" y="7660"/>
                  </a:moveTo>
                  <a:cubicBezTo>
                    <a:pt x="2870" y="7660"/>
                    <a:pt x="3132" y="7803"/>
                    <a:pt x="3286" y="8017"/>
                  </a:cubicBezTo>
                  <a:cubicBezTo>
                    <a:pt x="3179" y="8934"/>
                    <a:pt x="2417" y="9124"/>
                    <a:pt x="2370" y="9124"/>
                  </a:cubicBezTo>
                  <a:cubicBezTo>
                    <a:pt x="2286" y="9136"/>
                    <a:pt x="2239" y="9219"/>
                    <a:pt x="2251" y="9315"/>
                  </a:cubicBezTo>
                  <a:cubicBezTo>
                    <a:pt x="2262" y="9386"/>
                    <a:pt x="2346" y="9434"/>
                    <a:pt x="2417" y="9434"/>
                  </a:cubicBezTo>
                  <a:lnTo>
                    <a:pt x="2465" y="9434"/>
                  </a:lnTo>
                  <a:cubicBezTo>
                    <a:pt x="2477" y="9434"/>
                    <a:pt x="2727" y="9374"/>
                    <a:pt x="3001" y="9172"/>
                  </a:cubicBezTo>
                  <a:cubicBezTo>
                    <a:pt x="3144" y="9053"/>
                    <a:pt x="3346" y="8874"/>
                    <a:pt x="3453" y="8600"/>
                  </a:cubicBezTo>
                  <a:lnTo>
                    <a:pt x="3453" y="8600"/>
                  </a:lnTo>
                  <a:cubicBezTo>
                    <a:pt x="3394" y="9350"/>
                    <a:pt x="2774" y="9946"/>
                    <a:pt x="2001" y="9946"/>
                  </a:cubicBezTo>
                  <a:cubicBezTo>
                    <a:pt x="1548" y="9946"/>
                    <a:pt x="1179" y="9565"/>
                    <a:pt x="1179" y="9124"/>
                  </a:cubicBezTo>
                  <a:cubicBezTo>
                    <a:pt x="1179" y="8898"/>
                    <a:pt x="1274" y="8708"/>
                    <a:pt x="1417" y="8541"/>
                  </a:cubicBezTo>
                  <a:lnTo>
                    <a:pt x="2298" y="7660"/>
                  </a:lnTo>
                  <a:close/>
                  <a:moveTo>
                    <a:pt x="6251" y="0"/>
                  </a:moveTo>
                  <a:cubicBezTo>
                    <a:pt x="6168" y="0"/>
                    <a:pt x="6086" y="24"/>
                    <a:pt x="6013" y="76"/>
                  </a:cubicBezTo>
                  <a:cubicBezTo>
                    <a:pt x="5203" y="516"/>
                    <a:pt x="4644" y="1230"/>
                    <a:pt x="4453" y="1504"/>
                  </a:cubicBezTo>
                  <a:lnTo>
                    <a:pt x="4370" y="1457"/>
                  </a:lnTo>
                  <a:cubicBezTo>
                    <a:pt x="4300" y="1423"/>
                    <a:pt x="4225" y="1407"/>
                    <a:pt x="4152" y="1407"/>
                  </a:cubicBezTo>
                  <a:cubicBezTo>
                    <a:pt x="3988" y="1407"/>
                    <a:pt x="3829" y="1487"/>
                    <a:pt x="3739" y="1635"/>
                  </a:cubicBezTo>
                  <a:cubicBezTo>
                    <a:pt x="3132" y="2552"/>
                    <a:pt x="3084" y="3981"/>
                    <a:pt x="3084" y="4207"/>
                  </a:cubicBezTo>
                  <a:cubicBezTo>
                    <a:pt x="3013" y="4397"/>
                    <a:pt x="2941" y="4600"/>
                    <a:pt x="2893" y="4802"/>
                  </a:cubicBezTo>
                  <a:cubicBezTo>
                    <a:pt x="2465" y="4862"/>
                    <a:pt x="1929" y="4993"/>
                    <a:pt x="1417" y="5267"/>
                  </a:cubicBezTo>
                  <a:cubicBezTo>
                    <a:pt x="1000" y="5493"/>
                    <a:pt x="679" y="5755"/>
                    <a:pt x="441" y="6088"/>
                  </a:cubicBezTo>
                  <a:cubicBezTo>
                    <a:pt x="155" y="6481"/>
                    <a:pt x="0" y="6957"/>
                    <a:pt x="0" y="7493"/>
                  </a:cubicBezTo>
                  <a:cubicBezTo>
                    <a:pt x="0" y="7588"/>
                    <a:pt x="84" y="7660"/>
                    <a:pt x="167" y="7660"/>
                  </a:cubicBezTo>
                  <a:lnTo>
                    <a:pt x="1846" y="7660"/>
                  </a:lnTo>
                  <a:lnTo>
                    <a:pt x="1191" y="8315"/>
                  </a:lnTo>
                  <a:cubicBezTo>
                    <a:pt x="977" y="8541"/>
                    <a:pt x="869" y="8827"/>
                    <a:pt x="869" y="9124"/>
                  </a:cubicBezTo>
                  <a:cubicBezTo>
                    <a:pt x="869" y="9743"/>
                    <a:pt x="1369" y="10267"/>
                    <a:pt x="2012" y="10267"/>
                  </a:cubicBezTo>
                  <a:cubicBezTo>
                    <a:pt x="2608" y="10267"/>
                    <a:pt x="3144" y="9970"/>
                    <a:pt x="3477" y="9505"/>
                  </a:cubicBezTo>
                  <a:lnTo>
                    <a:pt x="3477" y="10803"/>
                  </a:lnTo>
                  <a:cubicBezTo>
                    <a:pt x="3477" y="10886"/>
                    <a:pt x="3548" y="10970"/>
                    <a:pt x="3632" y="10970"/>
                  </a:cubicBezTo>
                  <a:cubicBezTo>
                    <a:pt x="3727" y="10970"/>
                    <a:pt x="3798" y="10886"/>
                    <a:pt x="3798" y="10803"/>
                  </a:cubicBezTo>
                  <a:lnTo>
                    <a:pt x="3798" y="8553"/>
                  </a:lnTo>
                  <a:lnTo>
                    <a:pt x="3798" y="8469"/>
                  </a:lnTo>
                  <a:cubicBezTo>
                    <a:pt x="3751" y="7838"/>
                    <a:pt x="3239" y="7362"/>
                    <a:pt x="2608" y="7362"/>
                  </a:cubicBezTo>
                  <a:lnTo>
                    <a:pt x="774" y="7362"/>
                  </a:lnTo>
                  <a:cubicBezTo>
                    <a:pt x="1239" y="7184"/>
                    <a:pt x="2084" y="6993"/>
                    <a:pt x="3655" y="6993"/>
                  </a:cubicBezTo>
                  <a:cubicBezTo>
                    <a:pt x="3739" y="6993"/>
                    <a:pt x="3810" y="6922"/>
                    <a:pt x="3810" y="6826"/>
                  </a:cubicBezTo>
                  <a:cubicBezTo>
                    <a:pt x="3810" y="6743"/>
                    <a:pt x="3739" y="6660"/>
                    <a:pt x="3655" y="6660"/>
                  </a:cubicBezTo>
                  <a:cubicBezTo>
                    <a:pt x="1703" y="6660"/>
                    <a:pt x="774" y="6957"/>
                    <a:pt x="357" y="7184"/>
                  </a:cubicBezTo>
                  <a:cubicBezTo>
                    <a:pt x="453" y="6481"/>
                    <a:pt x="869" y="5933"/>
                    <a:pt x="1572" y="5564"/>
                  </a:cubicBezTo>
                  <a:cubicBezTo>
                    <a:pt x="2239" y="5207"/>
                    <a:pt x="3013" y="5112"/>
                    <a:pt x="3417" y="5088"/>
                  </a:cubicBezTo>
                  <a:cubicBezTo>
                    <a:pt x="3489" y="5088"/>
                    <a:pt x="3560" y="5112"/>
                    <a:pt x="3596" y="5195"/>
                  </a:cubicBezTo>
                  <a:cubicBezTo>
                    <a:pt x="3691" y="5410"/>
                    <a:pt x="3894" y="5826"/>
                    <a:pt x="4013" y="6172"/>
                  </a:cubicBezTo>
                  <a:cubicBezTo>
                    <a:pt x="4032" y="6248"/>
                    <a:pt x="4096" y="6286"/>
                    <a:pt x="4164" y="6286"/>
                  </a:cubicBezTo>
                  <a:cubicBezTo>
                    <a:pt x="4181" y="6286"/>
                    <a:pt x="4198" y="6283"/>
                    <a:pt x="4215" y="6279"/>
                  </a:cubicBezTo>
                  <a:cubicBezTo>
                    <a:pt x="4310" y="6243"/>
                    <a:pt x="4346" y="6160"/>
                    <a:pt x="4322" y="6064"/>
                  </a:cubicBezTo>
                  <a:cubicBezTo>
                    <a:pt x="4203" y="5731"/>
                    <a:pt x="4025" y="5326"/>
                    <a:pt x="3894" y="5040"/>
                  </a:cubicBezTo>
                  <a:cubicBezTo>
                    <a:pt x="3803" y="4860"/>
                    <a:pt x="3627" y="4754"/>
                    <a:pt x="3426" y="4754"/>
                  </a:cubicBezTo>
                  <a:cubicBezTo>
                    <a:pt x="3415" y="4754"/>
                    <a:pt x="3404" y="4754"/>
                    <a:pt x="3394" y="4755"/>
                  </a:cubicBezTo>
                  <a:cubicBezTo>
                    <a:pt x="3358" y="4755"/>
                    <a:pt x="3310" y="4755"/>
                    <a:pt x="3251" y="4778"/>
                  </a:cubicBezTo>
                  <a:cubicBezTo>
                    <a:pt x="3453" y="4005"/>
                    <a:pt x="3906" y="3314"/>
                    <a:pt x="4525" y="2814"/>
                  </a:cubicBezTo>
                  <a:cubicBezTo>
                    <a:pt x="5215" y="2254"/>
                    <a:pt x="6061" y="1957"/>
                    <a:pt x="6942" y="1957"/>
                  </a:cubicBezTo>
                  <a:cubicBezTo>
                    <a:pt x="7585" y="1957"/>
                    <a:pt x="8204" y="2123"/>
                    <a:pt x="8775" y="2421"/>
                  </a:cubicBezTo>
                  <a:cubicBezTo>
                    <a:pt x="8800" y="2437"/>
                    <a:pt x="8828" y="2445"/>
                    <a:pt x="8857" y="2445"/>
                  </a:cubicBezTo>
                  <a:cubicBezTo>
                    <a:pt x="8912" y="2445"/>
                    <a:pt x="8966" y="2416"/>
                    <a:pt x="8989" y="2362"/>
                  </a:cubicBezTo>
                  <a:cubicBezTo>
                    <a:pt x="9037" y="2290"/>
                    <a:pt x="9013" y="2183"/>
                    <a:pt x="8930" y="2147"/>
                  </a:cubicBezTo>
                  <a:cubicBezTo>
                    <a:pt x="8323" y="1814"/>
                    <a:pt x="7644" y="1635"/>
                    <a:pt x="6954" y="1635"/>
                  </a:cubicBezTo>
                  <a:cubicBezTo>
                    <a:pt x="6001" y="1635"/>
                    <a:pt x="5084" y="1969"/>
                    <a:pt x="4334" y="2564"/>
                  </a:cubicBezTo>
                  <a:cubicBezTo>
                    <a:pt x="4013" y="2826"/>
                    <a:pt x="3727" y="3135"/>
                    <a:pt x="3501" y="3481"/>
                  </a:cubicBezTo>
                  <a:cubicBezTo>
                    <a:pt x="3572" y="2981"/>
                    <a:pt x="3727" y="2302"/>
                    <a:pt x="4036" y="1814"/>
                  </a:cubicBezTo>
                  <a:cubicBezTo>
                    <a:pt x="4070" y="1764"/>
                    <a:pt x="4132" y="1743"/>
                    <a:pt x="4191" y="1743"/>
                  </a:cubicBezTo>
                  <a:cubicBezTo>
                    <a:pt x="4216" y="1743"/>
                    <a:pt x="4241" y="1747"/>
                    <a:pt x="4263" y="1754"/>
                  </a:cubicBezTo>
                  <a:lnTo>
                    <a:pt x="4465" y="1850"/>
                  </a:lnTo>
                  <a:cubicBezTo>
                    <a:pt x="4487" y="1856"/>
                    <a:pt x="4508" y="1859"/>
                    <a:pt x="4529" y="1859"/>
                  </a:cubicBezTo>
                  <a:cubicBezTo>
                    <a:pt x="4589" y="1859"/>
                    <a:pt x="4644" y="1834"/>
                    <a:pt x="4679" y="1790"/>
                  </a:cubicBezTo>
                  <a:cubicBezTo>
                    <a:pt x="4679" y="1766"/>
                    <a:pt x="5275" y="861"/>
                    <a:pt x="6215" y="337"/>
                  </a:cubicBezTo>
                  <a:cubicBezTo>
                    <a:pt x="6236" y="324"/>
                    <a:pt x="6261" y="318"/>
                    <a:pt x="6288" y="318"/>
                  </a:cubicBezTo>
                  <a:cubicBezTo>
                    <a:pt x="6307" y="318"/>
                    <a:pt x="6327" y="321"/>
                    <a:pt x="6346" y="326"/>
                  </a:cubicBezTo>
                  <a:cubicBezTo>
                    <a:pt x="6394" y="337"/>
                    <a:pt x="6430" y="373"/>
                    <a:pt x="6465" y="421"/>
                  </a:cubicBezTo>
                  <a:lnTo>
                    <a:pt x="6656" y="802"/>
                  </a:lnTo>
                  <a:cubicBezTo>
                    <a:pt x="6668" y="849"/>
                    <a:pt x="6715" y="873"/>
                    <a:pt x="6751" y="897"/>
                  </a:cubicBezTo>
                  <a:cubicBezTo>
                    <a:pt x="6769" y="901"/>
                    <a:pt x="6784" y="904"/>
                    <a:pt x="6799" y="904"/>
                  </a:cubicBezTo>
                  <a:cubicBezTo>
                    <a:pt x="6825" y="904"/>
                    <a:pt x="6848" y="896"/>
                    <a:pt x="6870" y="873"/>
                  </a:cubicBezTo>
                  <a:cubicBezTo>
                    <a:pt x="6870" y="873"/>
                    <a:pt x="7585" y="504"/>
                    <a:pt x="8513" y="397"/>
                  </a:cubicBezTo>
                  <a:cubicBezTo>
                    <a:pt x="8585" y="397"/>
                    <a:pt x="8644" y="421"/>
                    <a:pt x="8668" y="457"/>
                  </a:cubicBezTo>
                  <a:cubicBezTo>
                    <a:pt x="8716" y="504"/>
                    <a:pt x="8728" y="564"/>
                    <a:pt x="8716" y="623"/>
                  </a:cubicBezTo>
                  <a:lnTo>
                    <a:pt x="8620" y="1052"/>
                  </a:lnTo>
                  <a:cubicBezTo>
                    <a:pt x="8608" y="1099"/>
                    <a:pt x="8620" y="1147"/>
                    <a:pt x="8656" y="1171"/>
                  </a:cubicBezTo>
                  <a:cubicBezTo>
                    <a:pt x="8680" y="1207"/>
                    <a:pt x="8716" y="1230"/>
                    <a:pt x="8751" y="1254"/>
                  </a:cubicBezTo>
                  <a:cubicBezTo>
                    <a:pt x="8775" y="1254"/>
                    <a:pt x="9740" y="1397"/>
                    <a:pt x="10466" y="1933"/>
                  </a:cubicBezTo>
                  <a:cubicBezTo>
                    <a:pt x="10513" y="1969"/>
                    <a:pt x="10537" y="2028"/>
                    <a:pt x="10537" y="2088"/>
                  </a:cubicBezTo>
                  <a:cubicBezTo>
                    <a:pt x="10537" y="2147"/>
                    <a:pt x="10513" y="2207"/>
                    <a:pt x="10466" y="2231"/>
                  </a:cubicBezTo>
                  <a:lnTo>
                    <a:pt x="9751" y="2719"/>
                  </a:lnTo>
                  <a:cubicBezTo>
                    <a:pt x="9680" y="2647"/>
                    <a:pt x="9585" y="2588"/>
                    <a:pt x="9513" y="2516"/>
                  </a:cubicBezTo>
                  <a:cubicBezTo>
                    <a:pt x="9482" y="2491"/>
                    <a:pt x="9445" y="2478"/>
                    <a:pt x="9408" y="2478"/>
                  </a:cubicBezTo>
                  <a:cubicBezTo>
                    <a:pt x="9360" y="2478"/>
                    <a:pt x="9314" y="2500"/>
                    <a:pt x="9287" y="2540"/>
                  </a:cubicBezTo>
                  <a:cubicBezTo>
                    <a:pt x="9228" y="2623"/>
                    <a:pt x="9251" y="2719"/>
                    <a:pt x="9323" y="2766"/>
                  </a:cubicBezTo>
                  <a:cubicBezTo>
                    <a:pt x="10240" y="3493"/>
                    <a:pt x="10764" y="4588"/>
                    <a:pt x="10764" y="5755"/>
                  </a:cubicBezTo>
                  <a:lnTo>
                    <a:pt x="10764" y="10791"/>
                  </a:lnTo>
                  <a:cubicBezTo>
                    <a:pt x="10764" y="10874"/>
                    <a:pt x="10835" y="10958"/>
                    <a:pt x="10930" y="10958"/>
                  </a:cubicBezTo>
                  <a:cubicBezTo>
                    <a:pt x="11014" y="10958"/>
                    <a:pt x="11097" y="10874"/>
                    <a:pt x="11097" y="10791"/>
                  </a:cubicBezTo>
                  <a:lnTo>
                    <a:pt x="11097" y="5755"/>
                  </a:lnTo>
                  <a:cubicBezTo>
                    <a:pt x="11061" y="4707"/>
                    <a:pt x="10668" y="3719"/>
                    <a:pt x="9966" y="2957"/>
                  </a:cubicBezTo>
                  <a:lnTo>
                    <a:pt x="10621" y="2504"/>
                  </a:lnTo>
                  <a:cubicBezTo>
                    <a:pt x="10752" y="2409"/>
                    <a:pt x="10847" y="2242"/>
                    <a:pt x="10847" y="2076"/>
                  </a:cubicBezTo>
                  <a:cubicBezTo>
                    <a:pt x="10847" y="1921"/>
                    <a:pt x="10764" y="1766"/>
                    <a:pt x="10633" y="1659"/>
                  </a:cubicBezTo>
                  <a:cubicBezTo>
                    <a:pt x="10013" y="1219"/>
                    <a:pt x="9275" y="1028"/>
                    <a:pt x="8954" y="945"/>
                  </a:cubicBezTo>
                  <a:lnTo>
                    <a:pt x="9013" y="683"/>
                  </a:lnTo>
                  <a:cubicBezTo>
                    <a:pt x="9037" y="516"/>
                    <a:pt x="9001" y="349"/>
                    <a:pt x="8894" y="230"/>
                  </a:cubicBezTo>
                  <a:cubicBezTo>
                    <a:pt x="8803" y="129"/>
                    <a:pt x="8668" y="70"/>
                    <a:pt x="8526" y="70"/>
                  </a:cubicBezTo>
                  <a:cubicBezTo>
                    <a:pt x="8502" y="70"/>
                    <a:pt x="8478" y="72"/>
                    <a:pt x="8454" y="76"/>
                  </a:cubicBezTo>
                  <a:cubicBezTo>
                    <a:pt x="7704" y="147"/>
                    <a:pt x="7108" y="385"/>
                    <a:pt x="6834" y="516"/>
                  </a:cubicBezTo>
                  <a:lnTo>
                    <a:pt x="6715" y="278"/>
                  </a:lnTo>
                  <a:cubicBezTo>
                    <a:pt x="6656" y="159"/>
                    <a:pt x="6537" y="52"/>
                    <a:pt x="6406" y="28"/>
                  </a:cubicBezTo>
                  <a:cubicBezTo>
                    <a:pt x="6355" y="10"/>
                    <a:pt x="6303" y="0"/>
                    <a:pt x="6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5" name="Google Shape;14075;p72"/>
            <p:cNvSpPr/>
            <p:nvPr/>
          </p:nvSpPr>
          <p:spPr>
            <a:xfrm>
              <a:off x="1003597" y="2557554"/>
              <a:ext cx="49568" cy="60608"/>
            </a:xfrm>
            <a:custGeom>
              <a:avLst/>
              <a:gdLst/>
              <a:ahLst/>
              <a:cxnLst/>
              <a:rect l="l" t="t" r="r" b="b"/>
              <a:pathLst>
                <a:path w="1549" h="1894" extrusionOk="0">
                  <a:moveTo>
                    <a:pt x="774" y="0"/>
                  </a:moveTo>
                  <a:cubicBezTo>
                    <a:pt x="358" y="0"/>
                    <a:pt x="1" y="346"/>
                    <a:pt x="1" y="774"/>
                  </a:cubicBezTo>
                  <a:lnTo>
                    <a:pt x="1" y="1119"/>
                  </a:lnTo>
                  <a:cubicBezTo>
                    <a:pt x="1" y="1536"/>
                    <a:pt x="346" y="1893"/>
                    <a:pt x="774" y="1893"/>
                  </a:cubicBezTo>
                  <a:cubicBezTo>
                    <a:pt x="1203" y="1893"/>
                    <a:pt x="1548" y="1548"/>
                    <a:pt x="1548" y="1119"/>
                  </a:cubicBezTo>
                  <a:lnTo>
                    <a:pt x="1548" y="774"/>
                  </a:lnTo>
                  <a:cubicBezTo>
                    <a:pt x="1548" y="643"/>
                    <a:pt x="1513" y="548"/>
                    <a:pt x="1477" y="441"/>
                  </a:cubicBezTo>
                  <a:cubicBezTo>
                    <a:pt x="1443" y="389"/>
                    <a:pt x="1383" y="350"/>
                    <a:pt x="1322" y="350"/>
                  </a:cubicBezTo>
                  <a:cubicBezTo>
                    <a:pt x="1298" y="350"/>
                    <a:pt x="1274" y="356"/>
                    <a:pt x="1251" y="369"/>
                  </a:cubicBezTo>
                  <a:cubicBezTo>
                    <a:pt x="1179" y="405"/>
                    <a:pt x="1132" y="500"/>
                    <a:pt x="1179" y="584"/>
                  </a:cubicBezTo>
                  <a:cubicBezTo>
                    <a:pt x="1203" y="643"/>
                    <a:pt x="1215" y="703"/>
                    <a:pt x="1215" y="786"/>
                  </a:cubicBezTo>
                  <a:lnTo>
                    <a:pt x="1215" y="1119"/>
                  </a:lnTo>
                  <a:cubicBezTo>
                    <a:pt x="1215" y="1358"/>
                    <a:pt x="1024" y="1572"/>
                    <a:pt x="774" y="1572"/>
                  </a:cubicBezTo>
                  <a:cubicBezTo>
                    <a:pt x="536" y="1572"/>
                    <a:pt x="322" y="1381"/>
                    <a:pt x="322" y="1119"/>
                  </a:cubicBezTo>
                  <a:lnTo>
                    <a:pt x="322" y="786"/>
                  </a:lnTo>
                  <a:cubicBezTo>
                    <a:pt x="322" y="548"/>
                    <a:pt x="524" y="334"/>
                    <a:pt x="774" y="334"/>
                  </a:cubicBezTo>
                  <a:cubicBezTo>
                    <a:pt x="858" y="334"/>
                    <a:pt x="941" y="262"/>
                    <a:pt x="941" y="167"/>
                  </a:cubicBezTo>
                  <a:cubicBezTo>
                    <a:pt x="941" y="84"/>
                    <a:pt x="858" y="0"/>
                    <a:pt x="7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76" name="Google Shape;14076;p72"/>
          <p:cNvGrpSpPr/>
          <p:nvPr/>
        </p:nvGrpSpPr>
        <p:grpSpPr>
          <a:xfrm>
            <a:off x="6896909" y="2440946"/>
            <a:ext cx="354752" cy="275904"/>
            <a:chOff x="6896909" y="2440946"/>
            <a:chExt cx="354752" cy="275904"/>
          </a:xfrm>
        </p:grpSpPr>
        <p:sp>
          <p:nvSpPr>
            <p:cNvPr id="14077" name="Google Shape;14077;p72"/>
            <p:cNvSpPr/>
            <p:nvPr/>
          </p:nvSpPr>
          <p:spPr>
            <a:xfrm>
              <a:off x="7052365" y="2573938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46"/>
                  </a:moveTo>
                  <a:cubicBezTo>
                    <a:pt x="607" y="346"/>
                    <a:pt x="691" y="429"/>
                    <a:pt x="691" y="524"/>
                  </a:cubicBezTo>
                  <a:cubicBezTo>
                    <a:pt x="691" y="607"/>
                    <a:pt x="607" y="703"/>
                    <a:pt x="512" y="703"/>
                  </a:cubicBezTo>
                  <a:cubicBezTo>
                    <a:pt x="405" y="703"/>
                    <a:pt x="334" y="607"/>
                    <a:pt x="334" y="524"/>
                  </a:cubicBezTo>
                  <a:cubicBezTo>
                    <a:pt x="334" y="429"/>
                    <a:pt x="417" y="346"/>
                    <a:pt x="512" y="346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cubicBezTo>
                    <a:pt x="786" y="1012"/>
                    <a:pt x="1012" y="786"/>
                    <a:pt x="1012" y="500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8" name="Google Shape;14078;p72"/>
            <p:cNvSpPr/>
            <p:nvPr/>
          </p:nvSpPr>
          <p:spPr>
            <a:xfrm>
              <a:off x="6896909" y="2440946"/>
              <a:ext cx="354752" cy="275904"/>
            </a:xfrm>
            <a:custGeom>
              <a:avLst/>
              <a:gdLst/>
              <a:ahLst/>
              <a:cxnLst/>
              <a:rect l="l" t="t" r="r" b="b"/>
              <a:pathLst>
                <a:path w="11086" h="8622" extrusionOk="0">
                  <a:moveTo>
                    <a:pt x="3882" y="4847"/>
                  </a:moveTo>
                  <a:cubicBezTo>
                    <a:pt x="3894" y="5049"/>
                    <a:pt x="3953" y="5454"/>
                    <a:pt x="4132" y="5883"/>
                  </a:cubicBezTo>
                  <a:cubicBezTo>
                    <a:pt x="4370" y="6466"/>
                    <a:pt x="4870" y="7192"/>
                    <a:pt x="5930" y="7502"/>
                  </a:cubicBezTo>
                  <a:cubicBezTo>
                    <a:pt x="5942" y="7538"/>
                    <a:pt x="5965" y="7550"/>
                    <a:pt x="5977" y="7585"/>
                  </a:cubicBezTo>
                  <a:cubicBezTo>
                    <a:pt x="4668" y="7585"/>
                    <a:pt x="3441" y="6823"/>
                    <a:pt x="2846" y="5645"/>
                  </a:cubicBezTo>
                  <a:cubicBezTo>
                    <a:pt x="2820" y="5592"/>
                    <a:pt x="2762" y="5559"/>
                    <a:pt x="2700" y="5559"/>
                  </a:cubicBezTo>
                  <a:cubicBezTo>
                    <a:pt x="2677" y="5559"/>
                    <a:pt x="2654" y="5564"/>
                    <a:pt x="2632" y="5573"/>
                  </a:cubicBezTo>
                  <a:cubicBezTo>
                    <a:pt x="2489" y="5597"/>
                    <a:pt x="2465" y="5704"/>
                    <a:pt x="2513" y="5776"/>
                  </a:cubicBezTo>
                  <a:cubicBezTo>
                    <a:pt x="2834" y="6418"/>
                    <a:pt x="3322" y="6942"/>
                    <a:pt x="3941" y="7323"/>
                  </a:cubicBezTo>
                  <a:cubicBezTo>
                    <a:pt x="4275" y="7538"/>
                    <a:pt x="4644" y="7681"/>
                    <a:pt x="5037" y="7788"/>
                  </a:cubicBezTo>
                  <a:cubicBezTo>
                    <a:pt x="4967" y="7792"/>
                    <a:pt x="4898" y="7794"/>
                    <a:pt x="4829" y="7794"/>
                  </a:cubicBezTo>
                  <a:cubicBezTo>
                    <a:pt x="4067" y="7794"/>
                    <a:pt x="3326" y="7554"/>
                    <a:pt x="2715" y="7073"/>
                  </a:cubicBezTo>
                  <a:cubicBezTo>
                    <a:pt x="1989" y="6526"/>
                    <a:pt x="1512" y="5740"/>
                    <a:pt x="1358" y="4847"/>
                  </a:cubicBezTo>
                  <a:lnTo>
                    <a:pt x="2191" y="4847"/>
                  </a:lnTo>
                  <a:cubicBezTo>
                    <a:pt x="2215" y="4918"/>
                    <a:pt x="2227" y="4990"/>
                    <a:pt x="2251" y="5061"/>
                  </a:cubicBezTo>
                  <a:cubicBezTo>
                    <a:pt x="2274" y="5144"/>
                    <a:pt x="2346" y="5180"/>
                    <a:pt x="2417" y="5180"/>
                  </a:cubicBezTo>
                  <a:lnTo>
                    <a:pt x="2465" y="5180"/>
                  </a:lnTo>
                  <a:cubicBezTo>
                    <a:pt x="2548" y="5156"/>
                    <a:pt x="2596" y="5061"/>
                    <a:pt x="2584" y="4990"/>
                  </a:cubicBezTo>
                  <a:cubicBezTo>
                    <a:pt x="2572" y="4942"/>
                    <a:pt x="2548" y="4906"/>
                    <a:pt x="2548" y="4847"/>
                  </a:cubicBezTo>
                  <a:close/>
                  <a:moveTo>
                    <a:pt x="1001" y="4823"/>
                  </a:moveTo>
                  <a:cubicBezTo>
                    <a:pt x="1155" y="5823"/>
                    <a:pt x="1679" y="6704"/>
                    <a:pt x="2489" y="7323"/>
                  </a:cubicBezTo>
                  <a:cubicBezTo>
                    <a:pt x="2953" y="7681"/>
                    <a:pt x="3477" y="7919"/>
                    <a:pt x="4025" y="8026"/>
                  </a:cubicBezTo>
                  <a:cubicBezTo>
                    <a:pt x="3959" y="8030"/>
                    <a:pt x="3893" y="8032"/>
                    <a:pt x="3827" y="8032"/>
                  </a:cubicBezTo>
                  <a:cubicBezTo>
                    <a:pt x="3076" y="8032"/>
                    <a:pt x="2350" y="7782"/>
                    <a:pt x="1715" y="7311"/>
                  </a:cubicBezTo>
                  <a:cubicBezTo>
                    <a:pt x="929" y="6704"/>
                    <a:pt x="441" y="5811"/>
                    <a:pt x="334" y="4823"/>
                  </a:cubicBezTo>
                  <a:close/>
                  <a:moveTo>
                    <a:pt x="6858" y="370"/>
                  </a:moveTo>
                  <a:lnTo>
                    <a:pt x="6858" y="370"/>
                  </a:lnTo>
                  <a:cubicBezTo>
                    <a:pt x="7585" y="572"/>
                    <a:pt x="7823" y="1227"/>
                    <a:pt x="7835" y="1251"/>
                  </a:cubicBezTo>
                  <a:cubicBezTo>
                    <a:pt x="7847" y="1311"/>
                    <a:pt x="7930" y="1358"/>
                    <a:pt x="7989" y="1358"/>
                  </a:cubicBezTo>
                  <a:lnTo>
                    <a:pt x="8168" y="1358"/>
                  </a:lnTo>
                  <a:cubicBezTo>
                    <a:pt x="9609" y="1358"/>
                    <a:pt x="10764" y="2537"/>
                    <a:pt x="10764" y="3966"/>
                  </a:cubicBezTo>
                  <a:cubicBezTo>
                    <a:pt x="10752" y="5335"/>
                    <a:pt x="9835" y="6526"/>
                    <a:pt x="8537" y="6883"/>
                  </a:cubicBezTo>
                  <a:lnTo>
                    <a:pt x="7525" y="7169"/>
                  </a:lnTo>
                  <a:lnTo>
                    <a:pt x="7454" y="6716"/>
                  </a:lnTo>
                  <a:cubicBezTo>
                    <a:pt x="7432" y="6630"/>
                    <a:pt x="7363" y="6583"/>
                    <a:pt x="7280" y="6583"/>
                  </a:cubicBezTo>
                  <a:cubicBezTo>
                    <a:pt x="7270" y="6583"/>
                    <a:pt x="7261" y="6584"/>
                    <a:pt x="7251" y="6585"/>
                  </a:cubicBezTo>
                  <a:cubicBezTo>
                    <a:pt x="7168" y="6597"/>
                    <a:pt x="7108" y="6692"/>
                    <a:pt x="7120" y="6776"/>
                  </a:cubicBezTo>
                  <a:lnTo>
                    <a:pt x="7358" y="8073"/>
                  </a:lnTo>
                  <a:cubicBezTo>
                    <a:pt x="7370" y="8145"/>
                    <a:pt x="7347" y="8204"/>
                    <a:pt x="7287" y="8252"/>
                  </a:cubicBezTo>
                  <a:cubicBezTo>
                    <a:pt x="7255" y="8278"/>
                    <a:pt x="7216" y="8289"/>
                    <a:pt x="7180" y="8289"/>
                  </a:cubicBezTo>
                  <a:cubicBezTo>
                    <a:pt x="7148" y="8289"/>
                    <a:pt x="7119" y="8280"/>
                    <a:pt x="7097" y="8264"/>
                  </a:cubicBezTo>
                  <a:cubicBezTo>
                    <a:pt x="6287" y="7823"/>
                    <a:pt x="6049" y="7061"/>
                    <a:pt x="6049" y="7049"/>
                  </a:cubicBezTo>
                  <a:cubicBezTo>
                    <a:pt x="6030" y="6976"/>
                    <a:pt x="5969" y="6930"/>
                    <a:pt x="5909" y="6930"/>
                  </a:cubicBezTo>
                  <a:cubicBezTo>
                    <a:pt x="5892" y="6930"/>
                    <a:pt x="5874" y="6934"/>
                    <a:pt x="5858" y="6942"/>
                  </a:cubicBezTo>
                  <a:cubicBezTo>
                    <a:pt x="5787" y="6954"/>
                    <a:pt x="5739" y="7026"/>
                    <a:pt x="5739" y="7109"/>
                  </a:cubicBezTo>
                  <a:cubicBezTo>
                    <a:pt x="5108" y="6847"/>
                    <a:pt x="4668" y="6407"/>
                    <a:pt x="4394" y="5764"/>
                  </a:cubicBezTo>
                  <a:cubicBezTo>
                    <a:pt x="4239" y="5395"/>
                    <a:pt x="4191" y="5037"/>
                    <a:pt x="4156" y="4847"/>
                  </a:cubicBezTo>
                  <a:lnTo>
                    <a:pt x="4334" y="4847"/>
                  </a:lnTo>
                  <a:cubicBezTo>
                    <a:pt x="4430" y="4847"/>
                    <a:pt x="4501" y="4763"/>
                    <a:pt x="4501" y="4680"/>
                  </a:cubicBezTo>
                  <a:cubicBezTo>
                    <a:pt x="4501" y="4585"/>
                    <a:pt x="4430" y="4513"/>
                    <a:pt x="4334" y="4513"/>
                  </a:cubicBezTo>
                  <a:lnTo>
                    <a:pt x="334" y="4513"/>
                  </a:lnTo>
                  <a:lnTo>
                    <a:pt x="334" y="4502"/>
                  </a:lnTo>
                  <a:cubicBezTo>
                    <a:pt x="334" y="4204"/>
                    <a:pt x="572" y="3966"/>
                    <a:pt x="870" y="3966"/>
                  </a:cubicBezTo>
                  <a:lnTo>
                    <a:pt x="8418" y="3966"/>
                  </a:lnTo>
                  <a:cubicBezTo>
                    <a:pt x="9025" y="3966"/>
                    <a:pt x="9537" y="3454"/>
                    <a:pt x="9537" y="2847"/>
                  </a:cubicBezTo>
                  <a:cubicBezTo>
                    <a:pt x="9537" y="2239"/>
                    <a:pt x="9025" y="1727"/>
                    <a:pt x="8418" y="1727"/>
                  </a:cubicBezTo>
                  <a:lnTo>
                    <a:pt x="7989" y="1727"/>
                  </a:lnTo>
                  <a:cubicBezTo>
                    <a:pt x="7906" y="1727"/>
                    <a:pt x="7847" y="1775"/>
                    <a:pt x="7835" y="1835"/>
                  </a:cubicBezTo>
                  <a:cubicBezTo>
                    <a:pt x="7835" y="1846"/>
                    <a:pt x="7597" y="2525"/>
                    <a:pt x="6858" y="2716"/>
                  </a:cubicBezTo>
                  <a:cubicBezTo>
                    <a:pt x="6894" y="2573"/>
                    <a:pt x="6930" y="2394"/>
                    <a:pt x="6930" y="2156"/>
                  </a:cubicBezTo>
                  <a:cubicBezTo>
                    <a:pt x="6930" y="1823"/>
                    <a:pt x="7168" y="1704"/>
                    <a:pt x="7180" y="1704"/>
                  </a:cubicBezTo>
                  <a:cubicBezTo>
                    <a:pt x="7239" y="1668"/>
                    <a:pt x="7287" y="1608"/>
                    <a:pt x="7287" y="1549"/>
                  </a:cubicBezTo>
                  <a:cubicBezTo>
                    <a:pt x="7287" y="1489"/>
                    <a:pt x="7251" y="1430"/>
                    <a:pt x="7192" y="1406"/>
                  </a:cubicBezTo>
                  <a:cubicBezTo>
                    <a:pt x="7180" y="1406"/>
                    <a:pt x="6942" y="1287"/>
                    <a:pt x="6942" y="930"/>
                  </a:cubicBezTo>
                  <a:cubicBezTo>
                    <a:pt x="6942" y="692"/>
                    <a:pt x="6918" y="513"/>
                    <a:pt x="6858" y="370"/>
                  </a:cubicBezTo>
                  <a:close/>
                  <a:moveTo>
                    <a:pt x="6406" y="1"/>
                  </a:moveTo>
                  <a:cubicBezTo>
                    <a:pt x="6323" y="1"/>
                    <a:pt x="6239" y="72"/>
                    <a:pt x="6239" y="168"/>
                  </a:cubicBezTo>
                  <a:cubicBezTo>
                    <a:pt x="6239" y="263"/>
                    <a:pt x="6323" y="334"/>
                    <a:pt x="6394" y="334"/>
                  </a:cubicBezTo>
                  <a:cubicBezTo>
                    <a:pt x="6454" y="346"/>
                    <a:pt x="6585" y="465"/>
                    <a:pt x="6585" y="942"/>
                  </a:cubicBezTo>
                  <a:cubicBezTo>
                    <a:pt x="6585" y="1239"/>
                    <a:pt x="6704" y="1430"/>
                    <a:pt x="6823" y="1549"/>
                  </a:cubicBezTo>
                  <a:cubicBezTo>
                    <a:pt x="6704" y="1668"/>
                    <a:pt x="6585" y="1870"/>
                    <a:pt x="6585" y="2168"/>
                  </a:cubicBezTo>
                  <a:cubicBezTo>
                    <a:pt x="6585" y="2644"/>
                    <a:pt x="6454" y="2763"/>
                    <a:pt x="6394" y="2775"/>
                  </a:cubicBezTo>
                  <a:cubicBezTo>
                    <a:pt x="6299" y="2775"/>
                    <a:pt x="6239" y="2847"/>
                    <a:pt x="6239" y="2942"/>
                  </a:cubicBezTo>
                  <a:cubicBezTo>
                    <a:pt x="6239" y="3025"/>
                    <a:pt x="6323" y="3097"/>
                    <a:pt x="6406" y="3097"/>
                  </a:cubicBezTo>
                  <a:cubicBezTo>
                    <a:pt x="7097" y="3097"/>
                    <a:pt x="7525" y="2787"/>
                    <a:pt x="7763" y="2537"/>
                  </a:cubicBezTo>
                  <a:cubicBezTo>
                    <a:pt x="7918" y="2358"/>
                    <a:pt x="8025" y="2180"/>
                    <a:pt x="8073" y="2073"/>
                  </a:cubicBezTo>
                  <a:lnTo>
                    <a:pt x="8406" y="2073"/>
                  </a:lnTo>
                  <a:cubicBezTo>
                    <a:pt x="8835" y="2073"/>
                    <a:pt x="9192" y="2430"/>
                    <a:pt x="9192" y="2858"/>
                  </a:cubicBezTo>
                  <a:cubicBezTo>
                    <a:pt x="9192" y="3299"/>
                    <a:pt x="8835" y="3656"/>
                    <a:pt x="8406" y="3656"/>
                  </a:cubicBezTo>
                  <a:lnTo>
                    <a:pt x="858" y="3656"/>
                  </a:lnTo>
                  <a:cubicBezTo>
                    <a:pt x="381" y="3656"/>
                    <a:pt x="0" y="4037"/>
                    <a:pt x="0" y="4502"/>
                  </a:cubicBezTo>
                  <a:cubicBezTo>
                    <a:pt x="0" y="5716"/>
                    <a:pt x="560" y="6835"/>
                    <a:pt x="1524" y="7561"/>
                  </a:cubicBezTo>
                  <a:cubicBezTo>
                    <a:pt x="2203" y="8085"/>
                    <a:pt x="3025" y="8359"/>
                    <a:pt x="3858" y="8359"/>
                  </a:cubicBezTo>
                  <a:cubicBezTo>
                    <a:pt x="4203" y="8359"/>
                    <a:pt x="4549" y="8312"/>
                    <a:pt x="4894" y="8216"/>
                  </a:cubicBezTo>
                  <a:lnTo>
                    <a:pt x="6120" y="7883"/>
                  </a:lnTo>
                  <a:cubicBezTo>
                    <a:pt x="6299" y="8121"/>
                    <a:pt x="6573" y="8359"/>
                    <a:pt x="6918" y="8562"/>
                  </a:cubicBezTo>
                  <a:cubicBezTo>
                    <a:pt x="6989" y="8609"/>
                    <a:pt x="7073" y="8621"/>
                    <a:pt x="7144" y="8621"/>
                  </a:cubicBezTo>
                  <a:cubicBezTo>
                    <a:pt x="7251" y="8621"/>
                    <a:pt x="7358" y="8597"/>
                    <a:pt x="7442" y="8538"/>
                  </a:cubicBezTo>
                  <a:cubicBezTo>
                    <a:pt x="7608" y="8419"/>
                    <a:pt x="7680" y="8216"/>
                    <a:pt x="7656" y="8026"/>
                  </a:cubicBezTo>
                  <a:lnTo>
                    <a:pt x="7549" y="7490"/>
                  </a:lnTo>
                  <a:lnTo>
                    <a:pt x="8597" y="7204"/>
                  </a:lnTo>
                  <a:cubicBezTo>
                    <a:pt x="10037" y="6811"/>
                    <a:pt x="11049" y="5478"/>
                    <a:pt x="11049" y="3978"/>
                  </a:cubicBezTo>
                  <a:cubicBezTo>
                    <a:pt x="11085" y="2358"/>
                    <a:pt x="9752" y="1037"/>
                    <a:pt x="8132" y="1037"/>
                  </a:cubicBezTo>
                  <a:lnTo>
                    <a:pt x="8073" y="1037"/>
                  </a:lnTo>
                  <a:cubicBezTo>
                    <a:pt x="8025" y="930"/>
                    <a:pt x="7918" y="751"/>
                    <a:pt x="7763" y="572"/>
                  </a:cubicBezTo>
                  <a:cubicBezTo>
                    <a:pt x="7525" y="299"/>
                    <a:pt x="7097" y="1"/>
                    <a:pt x="6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079" name="Google Shape;14079;p72"/>
          <p:cNvSpPr/>
          <p:nvPr/>
        </p:nvSpPr>
        <p:spPr>
          <a:xfrm>
            <a:off x="6347501" y="2448754"/>
            <a:ext cx="354752" cy="330176"/>
          </a:xfrm>
          <a:custGeom>
            <a:avLst/>
            <a:gdLst/>
            <a:ahLst/>
            <a:cxnLst/>
            <a:rect l="l" t="t" r="r" b="b"/>
            <a:pathLst>
              <a:path w="11086" h="10318" extrusionOk="0">
                <a:moveTo>
                  <a:pt x="3811" y="745"/>
                </a:moveTo>
                <a:cubicBezTo>
                  <a:pt x="3906" y="745"/>
                  <a:pt x="3989" y="829"/>
                  <a:pt x="3989" y="924"/>
                </a:cubicBezTo>
                <a:cubicBezTo>
                  <a:pt x="3989" y="1031"/>
                  <a:pt x="3906" y="1102"/>
                  <a:pt x="3811" y="1102"/>
                </a:cubicBezTo>
                <a:cubicBezTo>
                  <a:pt x="3727" y="1102"/>
                  <a:pt x="3632" y="1031"/>
                  <a:pt x="3632" y="924"/>
                </a:cubicBezTo>
                <a:cubicBezTo>
                  <a:pt x="3632" y="817"/>
                  <a:pt x="3727" y="745"/>
                  <a:pt x="3811" y="745"/>
                </a:cubicBezTo>
                <a:close/>
                <a:moveTo>
                  <a:pt x="8742" y="532"/>
                </a:moveTo>
                <a:cubicBezTo>
                  <a:pt x="9296" y="532"/>
                  <a:pt x="9880" y="576"/>
                  <a:pt x="10347" y="709"/>
                </a:cubicBezTo>
                <a:cubicBezTo>
                  <a:pt x="10073" y="924"/>
                  <a:pt x="9657" y="1269"/>
                  <a:pt x="9335" y="1686"/>
                </a:cubicBezTo>
                <a:cubicBezTo>
                  <a:pt x="8847" y="1245"/>
                  <a:pt x="8252" y="876"/>
                  <a:pt x="7561" y="590"/>
                </a:cubicBezTo>
                <a:cubicBezTo>
                  <a:pt x="7890" y="559"/>
                  <a:pt x="8307" y="532"/>
                  <a:pt x="8742" y="532"/>
                </a:cubicBezTo>
                <a:close/>
                <a:moveTo>
                  <a:pt x="4519" y="339"/>
                </a:moveTo>
                <a:cubicBezTo>
                  <a:pt x="5432" y="339"/>
                  <a:pt x="6383" y="508"/>
                  <a:pt x="7240" y="829"/>
                </a:cubicBezTo>
                <a:cubicBezTo>
                  <a:pt x="8252" y="1221"/>
                  <a:pt x="9085" y="1781"/>
                  <a:pt x="9692" y="2507"/>
                </a:cubicBezTo>
                <a:cubicBezTo>
                  <a:pt x="9323" y="2305"/>
                  <a:pt x="8859" y="2114"/>
                  <a:pt x="8335" y="1995"/>
                </a:cubicBezTo>
                <a:cubicBezTo>
                  <a:pt x="8013" y="1722"/>
                  <a:pt x="7668" y="1495"/>
                  <a:pt x="7323" y="1317"/>
                </a:cubicBezTo>
                <a:cubicBezTo>
                  <a:pt x="6740" y="1043"/>
                  <a:pt x="6073" y="817"/>
                  <a:pt x="5311" y="686"/>
                </a:cubicBezTo>
                <a:cubicBezTo>
                  <a:pt x="5298" y="682"/>
                  <a:pt x="5286" y="680"/>
                  <a:pt x="5273" y="680"/>
                </a:cubicBezTo>
                <a:cubicBezTo>
                  <a:pt x="5201" y="680"/>
                  <a:pt x="5130" y="736"/>
                  <a:pt x="5120" y="817"/>
                </a:cubicBezTo>
                <a:cubicBezTo>
                  <a:pt x="5108" y="900"/>
                  <a:pt x="5168" y="995"/>
                  <a:pt x="5251" y="1007"/>
                </a:cubicBezTo>
                <a:cubicBezTo>
                  <a:pt x="5537" y="1055"/>
                  <a:pt x="5787" y="1114"/>
                  <a:pt x="6049" y="1186"/>
                </a:cubicBezTo>
                <a:cubicBezTo>
                  <a:pt x="5966" y="1531"/>
                  <a:pt x="5656" y="1757"/>
                  <a:pt x="5656" y="1757"/>
                </a:cubicBezTo>
                <a:cubicBezTo>
                  <a:pt x="5585" y="1793"/>
                  <a:pt x="5573" y="1900"/>
                  <a:pt x="5608" y="1972"/>
                </a:cubicBezTo>
                <a:cubicBezTo>
                  <a:pt x="5644" y="2019"/>
                  <a:pt x="5704" y="2055"/>
                  <a:pt x="5751" y="2055"/>
                </a:cubicBezTo>
                <a:cubicBezTo>
                  <a:pt x="5775" y="2055"/>
                  <a:pt x="5811" y="2031"/>
                  <a:pt x="5835" y="2019"/>
                </a:cubicBezTo>
                <a:cubicBezTo>
                  <a:pt x="5847" y="2007"/>
                  <a:pt x="6239" y="1733"/>
                  <a:pt x="6359" y="1281"/>
                </a:cubicBezTo>
                <a:cubicBezTo>
                  <a:pt x="6466" y="1305"/>
                  <a:pt x="6561" y="1352"/>
                  <a:pt x="6656" y="1376"/>
                </a:cubicBezTo>
                <a:cubicBezTo>
                  <a:pt x="6644" y="1662"/>
                  <a:pt x="6406" y="1876"/>
                  <a:pt x="6406" y="1888"/>
                </a:cubicBezTo>
                <a:cubicBezTo>
                  <a:pt x="6347" y="1948"/>
                  <a:pt x="6323" y="2055"/>
                  <a:pt x="6382" y="2114"/>
                </a:cubicBezTo>
                <a:cubicBezTo>
                  <a:pt x="6418" y="2138"/>
                  <a:pt x="6466" y="2174"/>
                  <a:pt x="6501" y="2174"/>
                </a:cubicBezTo>
                <a:cubicBezTo>
                  <a:pt x="6549" y="2174"/>
                  <a:pt x="6585" y="2150"/>
                  <a:pt x="6609" y="2126"/>
                </a:cubicBezTo>
                <a:cubicBezTo>
                  <a:pt x="6620" y="2114"/>
                  <a:pt x="6894" y="1876"/>
                  <a:pt x="6954" y="1519"/>
                </a:cubicBezTo>
                <a:cubicBezTo>
                  <a:pt x="7025" y="1543"/>
                  <a:pt x="7085" y="1579"/>
                  <a:pt x="7156" y="1602"/>
                </a:cubicBezTo>
                <a:cubicBezTo>
                  <a:pt x="7192" y="1614"/>
                  <a:pt x="7216" y="1638"/>
                  <a:pt x="7263" y="1650"/>
                </a:cubicBezTo>
                <a:cubicBezTo>
                  <a:pt x="7240" y="1829"/>
                  <a:pt x="7085" y="1972"/>
                  <a:pt x="7085" y="1972"/>
                </a:cubicBezTo>
                <a:cubicBezTo>
                  <a:pt x="7025" y="2031"/>
                  <a:pt x="7013" y="2138"/>
                  <a:pt x="7073" y="2198"/>
                </a:cubicBezTo>
                <a:cubicBezTo>
                  <a:pt x="7097" y="2233"/>
                  <a:pt x="7144" y="2257"/>
                  <a:pt x="7192" y="2257"/>
                </a:cubicBezTo>
                <a:cubicBezTo>
                  <a:pt x="7240" y="2257"/>
                  <a:pt x="7263" y="2245"/>
                  <a:pt x="7299" y="2210"/>
                </a:cubicBezTo>
                <a:cubicBezTo>
                  <a:pt x="7311" y="2198"/>
                  <a:pt x="7478" y="2055"/>
                  <a:pt x="7549" y="1817"/>
                </a:cubicBezTo>
                <a:cubicBezTo>
                  <a:pt x="7740" y="1936"/>
                  <a:pt x="7930" y="2079"/>
                  <a:pt x="8133" y="2245"/>
                </a:cubicBezTo>
                <a:cubicBezTo>
                  <a:pt x="8144" y="2257"/>
                  <a:pt x="8168" y="2269"/>
                  <a:pt x="8204" y="2269"/>
                </a:cubicBezTo>
                <a:cubicBezTo>
                  <a:pt x="9395" y="2543"/>
                  <a:pt x="10216" y="3198"/>
                  <a:pt x="10573" y="3555"/>
                </a:cubicBezTo>
                <a:lnTo>
                  <a:pt x="9621" y="3615"/>
                </a:lnTo>
                <a:cubicBezTo>
                  <a:pt x="9561" y="3615"/>
                  <a:pt x="9514" y="3638"/>
                  <a:pt x="9478" y="3698"/>
                </a:cubicBezTo>
                <a:cubicBezTo>
                  <a:pt x="9454" y="3746"/>
                  <a:pt x="9454" y="3805"/>
                  <a:pt x="9478" y="3865"/>
                </a:cubicBezTo>
                <a:cubicBezTo>
                  <a:pt x="9537" y="3960"/>
                  <a:pt x="9585" y="4055"/>
                  <a:pt x="9645" y="4150"/>
                </a:cubicBezTo>
                <a:cubicBezTo>
                  <a:pt x="9680" y="4210"/>
                  <a:pt x="9740" y="4234"/>
                  <a:pt x="9799" y="4234"/>
                </a:cubicBezTo>
                <a:cubicBezTo>
                  <a:pt x="9823" y="4234"/>
                  <a:pt x="9835" y="4234"/>
                  <a:pt x="9871" y="4222"/>
                </a:cubicBezTo>
                <a:cubicBezTo>
                  <a:pt x="9942" y="4174"/>
                  <a:pt x="9978" y="4091"/>
                  <a:pt x="9942" y="3996"/>
                </a:cubicBezTo>
                <a:cubicBezTo>
                  <a:pt x="9930" y="3972"/>
                  <a:pt x="9918" y="3960"/>
                  <a:pt x="9895" y="3924"/>
                </a:cubicBezTo>
                <a:lnTo>
                  <a:pt x="10466" y="3900"/>
                </a:lnTo>
                <a:cubicBezTo>
                  <a:pt x="10657" y="4436"/>
                  <a:pt x="10752" y="4996"/>
                  <a:pt x="10752" y="5603"/>
                </a:cubicBezTo>
                <a:cubicBezTo>
                  <a:pt x="10752" y="6329"/>
                  <a:pt x="10597" y="6960"/>
                  <a:pt x="10299" y="7484"/>
                </a:cubicBezTo>
                <a:cubicBezTo>
                  <a:pt x="10359" y="7317"/>
                  <a:pt x="10419" y="7163"/>
                  <a:pt x="10454" y="6996"/>
                </a:cubicBezTo>
                <a:cubicBezTo>
                  <a:pt x="10597" y="6282"/>
                  <a:pt x="10526" y="5472"/>
                  <a:pt x="10228" y="4674"/>
                </a:cubicBezTo>
                <a:cubicBezTo>
                  <a:pt x="10201" y="4603"/>
                  <a:pt x="10148" y="4565"/>
                  <a:pt x="10084" y="4565"/>
                </a:cubicBezTo>
                <a:cubicBezTo>
                  <a:pt x="10062" y="4565"/>
                  <a:pt x="10038" y="4570"/>
                  <a:pt x="10014" y="4579"/>
                </a:cubicBezTo>
                <a:cubicBezTo>
                  <a:pt x="9930" y="4615"/>
                  <a:pt x="9883" y="4698"/>
                  <a:pt x="9930" y="4793"/>
                </a:cubicBezTo>
                <a:cubicBezTo>
                  <a:pt x="10216" y="5532"/>
                  <a:pt x="10276" y="6282"/>
                  <a:pt x="10133" y="6936"/>
                </a:cubicBezTo>
                <a:cubicBezTo>
                  <a:pt x="9978" y="7663"/>
                  <a:pt x="9573" y="8270"/>
                  <a:pt x="8906" y="8746"/>
                </a:cubicBezTo>
                <a:cubicBezTo>
                  <a:pt x="8454" y="8972"/>
                  <a:pt x="7966" y="9103"/>
                  <a:pt x="7502" y="9199"/>
                </a:cubicBezTo>
                <a:cubicBezTo>
                  <a:pt x="7621" y="9139"/>
                  <a:pt x="7740" y="9056"/>
                  <a:pt x="7859" y="8996"/>
                </a:cubicBezTo>
                <a:cubicBezTo>
                  <a:pt x="8990" y="8318"/>
                  <a:pt x="9478" y="7353"/>
                  <a:pt x="9287" y="6234"/>
                </a:cubicBezTo>
                <a:cubicBezTo>
                  <a:pt x="9276" y="6055"/>
                  <a:pt x="9228" y="5877"/>
                  <a:pt x="9156" y="5698"/>
                </a:cubicBezTo>
                <a:cubicBezTo>
                  <a:pt x="8930" y="5091"/>
                  <a:pt x="8454" y="4555"/>
                  <a:pt x="7799" y="4138"/>
                </a:cubicBezTo>
                <a:cubicBezTo>
                  <a:pt x="7097" y="3686"/>
                  <a:pt x="6192" y="3400"/>
                  <a:pt x="5192" y="3305"/>
                </a:cubicBezTo>
                <a:cubicBezTo>
                  <a:pt x="3977" y="3186"/>
                  <a:pt x="2572" y="2984"/>
                  <a:pt x="2179" y="2543"/>
                </a:cubicBezTo>
                <a:cubicBezTo>
                  <a:pt x="2509" y="2503"/>
                  <a:pt x="2897" y="2463"/>
                  <a:pt x="3382" y="2463"/>
                </a:cubicBezTo>
                <a:cubicBezTo>
                  <a:pt x="3616" y="2463"/>
                  <a:pt x="3873" y="2472"/>
                  <a:pt x="4156" y="2495"/>
                </a:cubicBezTo>
                <a:cubicBezTo>
                  <a:pt x="4162" y="2496"/>
                  <a:pt x="4168" y="2497"/>
                  <a:pt x="4174" y="2497"/>
                </a:cubicBezTo>
                <a:cubicBezTo>
                  <a:pt x="4251" y="2497"/>
                  <a:pt x="4323" y="2430"/>
                  <a:pt x="4334" y="2353"/>
                </a:cubicBezTo>
                <a:cubicBezTo>
                  <a:pt x="4346" y="2257"/>
                  <a:pt x="4275" y="2186"/>
                  <a:pt x="4180" y="2174"/>
                </a:cubicBezTo>
                <a:cubicBezTo>
                  <a:pt x="3861" y="2140"/>
                  <a:pt x="3573" y="2128"/>
                  <a:pt x="3313" y="2128"/>
                </a:cubicBezTo>
                <a:cubicBezTo>
                  <a:pt x="2834" y="2128"/>
                  <a:pt x="2448" y="2171"/>
                  <a:pt x="2132" y="2210"/>
                </a:cubicBezTo>
                <a:cubicBezTo>
                  <a:pt x="1890" y="2235"/>
                  <a:pt x="1689" y="2261"/>
                  <a:pt x="1516" y="2261"/>
                </a:cubicBezTo>
                <a:cubicBezTo>
                  <a:pt x="1365" y="2261"/>
                  <a:pt x="1236" y="2241"/>
                  <a:pt x="1120" y="2186"/>
                </a:cubicBezTo>
                <a:cubicBezTo>
                  <a:pt x="632" y="1960"/>
                  <a:pt x="346" y="1650"/>
                  <a:pt x="346" y="1471"/>
                </a:cubicBezTo>
                <a:cubicBezTo>
                  <a:pt x="346" y="1436"/>
                  <a:pt x="370" y="1400"/>
                  <a:pt x="417" y="1341"/>
                </a:cubicBezTo>
                <a:cubicBezTo>
                  <a:pt x="644" y="1138"/>
                  <a:pt x="1763" y="829"/>
                  <a:pt x="3334" y="829"/>
                </a:cubicBezTo>
                <a:cubicBezTo>
                  <a:pt x="3322" y="864"/>
                  <a:pt x="3322" y="900"/>
                  <a:pt x="3322" y="936"/>
                </a:cubicBezTo>
                <a:cubicBezTo>
                  <a:pt x="3322" y="1221"/>
                  <a:pt x="3549" y="1436"/>
                  <a:pt x="3822" y="1436"/>
                </a:cubicBezTo>
                <a:cubicBezTo>
                  <a:pt x="4108" y="1436"/>
                  <a:pt x="4334" y="1221"/>
                  <a:pt x="4334" y="936"/>
                </a:cubicBezTo>
                <a:lnTo>
                  <a:pt x="4334" y="876"/>
                </a:lnTo>
                <a:cubicBezTo>
                  <a:pt x="4418" y="876"/>
                  <a:pt x="4501" y="888"/>
                  <a:pt x="4584" y="900"/>
                </a:cubicBezTo>
                <a:lnTo>
                  <a:pt x="4596" y="900"/>
                </a:lnTo>
                <a:cubicBezTo>
                  <a:pt x="4680" y="900"/>
                  <a:pt x="4751" y="840"/>
                  <a:pt x="4763" y="757"/>
                </a:cubicBezTo>
                <a:cubicBezTo>
                  <a:pt x="4775" y="662"/>
                  <a:pt x="4704" y="590"/>
                  <a:pt x="4620" y="579"/>
                </a:cubicBezTo>
                <a:cubicBezTo>
                  <a:pt x="4454" y="567"/>
                  <a:pt x="4299" y="543"/>
                  <a:pt x="4144" y="531"/>
                </a:cubicBezTo>
                <a:cubicBezTo>
                  <a:pt x="4049" y="471"/>
                  <a:pt x="3942" y="424"/>
                  <a:pt x="3822" y="424"/>
                </a:cubicBezTo>
                <a:cubicBezTo>
                  <a:pt x="3727" y="424"/>
                  <a:pt x="3632" y="459"/>
                  <a:pt x="3561" y="507"/>
                </a:cubicBezTo>
                <a:cubicBezTo>
                  <a:pt x="3322" y="507"/>
                  <a:pt x="3084" y="507"/>
                  <a:pt x="2858" y="519"/>
                </a:cubicBezTo>
                <a:cubicBezTo>
                  <a:pt x="3072" y="471"/>
                  <a:pt x="3287" y="448"/>
                  <a:pt x="3513" y="412"/>
                </a:cubicBezTo>
                <a:cubicBezTo>
                  <a:pt x="3838" y="363"/>
                  <a:pt x="4176" y="339"/>
                  <a:pt x="4519" y="339"/>
                </a:cubicBezTo>
                <a:close/>
                <a:moveTo>
                  <a:pt x="8228" y="8306"/>
                </a:moveTo>
                <a:lnTo>
                  <a:pt x="8228" y="8306"/>
                </a:lnTo>
                <a:cubicBezTo>
                  <a:pt x="8085" y="8437"/>
                  <a:pt x="7906" y="8568"/>
                  <a:pt x="7692" y="8687"/>
                </a:cubicBezTo>
                <a:cubicBezTo>
                  <a:pt x="6906" y="9187"/>
                  <a:pt x="6049" y="9365"/>
                  <a:pt x="6025" y="9365"/>
                </a:cubicBezTo>
                <a:cubicBezTo>
                  <a:pt x="6013" y="9365"/>
                  <a:pt x="6001" y="9365"/>
                  <a:pt x="5989" y="9377"/>
                </a:cubicBezTo>
                <a:cubicBezTo>
                  <a:pt x="4977" y="9865"/>
                  <a:pt x="3727" y="9973"/>
                  <a:pt x="2953" y="9984"/>
                </a:cubicBezTo>
                <a:lnTo>
                  <a:pt x="4215" y="9401"/>
                </a:lnTo>
                <a:cubicBezTo>
                  <a:pt x="4275" y="9377"/>
                  <a:pt x="4299" y="9318"/>
                  <a:pt x="4299" y="9258"/>
                </a:cubicBezTo>
                <a:cubicBezTo>
                  <a:pt x="4299" y="9199"/>
                  <a:pt x="4251" y="9139"/>
                  <a:pt x="4215" y="9103"/>
                </a:cubicBezTo>
                <a:lnTo>
                  <a:pt x="2930" y="8532"/>
                </a:lnTo>
                <a:lnTo>
                  <a:pt x="2953" y="8532"/>
                </a:lnTo>
                <a:cubicBezTo>
                  <a:pt x="3692" y="8532"/>
                  <a:pt x="4894" y="8603"/>
                  <a:pt x="5966" y="9020"/>
                </a:cubicBezTo>
                <a:cubicBezTo>
                  <a:pt x="6001" y="9032"/>
                  <a:pt x="6025" y="9032"/>
                  <a:pt x="6061" y="9032"/>
                </a:cubicBezTo>
                <a:cubicBezTo>
                  <a:pt x="7144" y="8853"/>
                  <a:pt x="7811" y="8568"/>
                  <a:pt x="8228" y="8306"/>
                </a:cubicBezTo>
                <a:close/>
                <a:moveTo>
                  <a:pt x="4495" y="1"/>
                </a:moveTo>
                <a:cubicBezTo>
                  <a:pt x="4135" y="1"/>
                  <a:pt x="3780" y="26"/>
                  <a:pt x="3441" y="78"/>
                </a:cubicBezTo>
                <a:cubicBezTo>
                  <a:pt x="2549" y="209"/>
                  <a:pt x="1739" y="388"/>
                  <a:pt x="1167" y="579"/>
                </a:cubicBezTo>
                <a:cubicBezTo>
                  <a:pt x="370" y="852"/>
                  <a:pt x="1" y="1114"/>
                  <a:pt x="1" y="1448"/>
                </a:cubicBezTo>
                <a:cubicBezTo>
                  <a:pt x="1" y="1781"/>
                  <a:pt x="393" y="2186"/>
                  <a:pt x="965" y="2460"/>
                </a:cubicBezTo>
                <a:cubicBezTo>
                  <a:pt x="1151" y="2527"/>
                  <a:pt x="1330" y="2559"/>
                  <a:pt x="1533" y="2559"/>
                </a:cubicBezTo>
                <a:cubicBezTo>
                  <a:pt x="1617" y="2559"/>
                  <a:pt x="1705" y="2553"/>
                  <a:pt x="1798" y="2543"/>
                </a:cubicBezTo>
                <a:cubicBezTo>
                  <a:pt x="1953" y="2829"/>
                  <a:pt x="2275" y="3031"/>
                  <a:pt x="2846" y="3210"/>
                </a:cubicBezTo>
                <a:cubicBezTo>
                  <a:pt x="3382" y="3376"/>
                  <a:pt x="4108" y="3496"/>
                  <a:pt x="5168" y="3603"/>
                </a:cubicBezTo>
                <a:cubicBezTo>
                  <a:pt x="6120" y="3686"/>
                  <a:pt x="6966" y="3972"/>
                  <a:pt x="7632" y="4389"/>
                </a:cubicBezTo>
                <a:cubicBezTo>
                  <a:pt x="8252" y="4781"/>
                  <a:pt x="8668" y="5258"/>
                  <a:pt x="8871" y="5793"/>
                </a:cubicBezTo>
                <a:cubicBezTo>
                  <a:pt x="9121" y="6484"/>
                  <a:pt x="8978" y="7186"/>
                  <a:pt x="8430" y="7770"/>
                </a:cubicBezTo>
                <a:cubicBezTo>
                  <a:pt x="7894" y="8329"/>
                  <a:pt x="6728" y="8603"/>
                  <a:pt x="6061" y="8722"/>
                </a:cubicBezTo>
                <a:cubicBezTo>
                  <a:pt x="4959" y="8297"/>
                  <a:pt x="3741" y="8216"/>
                  <a:pt x="2985" y="8216"/>
                </a:cubicBezTo>
                <a:cubicBezTo>
                  <a:pt x="2557" y="8216"/>
                  <a:pt x="2277" y="8242"/>
                  <a:pt x="2251" y="8246"/>
                </a:cubicBezTo>
                <a:cubicBezTo>
                  <a:pt x="2179" y="8246"/>
                  <a:pt x="2120" y="8306"/>
                  <a:pt x="2096" y="8377"/>
                </a:cubicBezTo>
                <a:cubicBezTo>
                  <a:pt x="2084" y="8449"/>
                  <a:pt x="2132" y="8532"/>
                  <a:pt x="2191" y="8556"/>
                </a:cubicBezTo>
                <a:lnTo>
                  <a:pt x="3763" y="9270"/>
                </a:lnTo>
                <a:lnTo>
                  <a:pt x="2191" y="9984"/>
                </a:lnTo>
                <a:cubicBezTo>
                  <a:pt x="2120" y="10020"/>
                  <a:pt x="2084" y="10092"/>
                  <a:pt x="2096" y="10163"/>
                </a:cubicBezTo>
                <a:cubicBezTo>
                  <a:pt x="2120" y="10234"/>
                  <a:pt x="2179" y="10294"/>
                  <a:pt x="2251" y="10294"/>
                </a:cubicBezTo>
                <a:cubicBezTo>
                  <a:pt x="2275" y="10294"/>
                  <a:pt x="2513" y="10318"/>
                  <a:pt x="2870" y="10318"/>
                </a:cubicBezTo>
                <a:cubicBezTo>
                  <a:pt x="3644" y="10318"/>
                  <a:pt x="5001" y="10223"/>
                  <a:pt x="6120" y="9687"/>
                </a:cubicBezTo>
                <a:cubicBezTo>
                  <a:pt x="6847" y="9627"/>
                  <a:pt x="8073" y="9544"/>
                  <a:pt x="9109" y="9008"/>
                </a:cubicBezTo>
                <a:cubicBezTo>
                  <a:pt x="10419" y="8329"/>
                  <a:pt x="11085" y="7186"/>
                  <a:pt x="11085" y="5615"/>
                </a:cubicBezTo>
                <a:cubicBezTo>
                  <a:pt x="11085" y="4996"/>
                  <a:pt x="11002" y="4424"/>
                  <a:pt x="10823" y="3865"/>
                </a:cubicBezTo>
                <a:lnTo>
                  <a:pt x="10931" y="3853"/>
                </a:lnTo>
                <a:cubicBezTo>
                  <a:pt x="10990" y="3853"/>
                  <a:pt x="11050" y="3805"/>
                  <a:pt x="11061" y="3769"/>
                </a:cubicBezTo>
                <a:cubicBezTo>
                  <a:pt x="11085" y="3710"/>
                  <a:pt x="11073" y="3650"/>
                  <a:pt x="11050" y="3603"/>
                </a:cubicBezTo>
                <a:cubicBezTo>
                  <a:pt x="11026" y="3567"/>
                  <a:pt x="10811" y="3305"/>
                  <a:pt x="10407" y="2972"/>
                </a:cubicBezTo>
                <a:cubicBezTo>
                  <a:pt x="10180" y="2591"/>
                  <a:pt x="9895" y="2233"/>
                  <a:pt x="9573" y="1900"/>
                </a:cubicBezTo>
                <a:cubicBezTo>
                  <a:pt x="10038" y="1293"/>
                  <a:pt x="10764" y="805"/>
                  <a:pt x="10776" y="805"/>
                </a:cubicBezTo>
                <a:cubicBezTo>
                  <a:pt x="10823" y="769"/>
                  <a:pt x="10847" y="709"/>
                  <a:pt x="10847" y="650"/>
                </a:cubicBezTo>
                <a:cubicBezTo>
                  <a:pt x="10847" y="590"/>
                  <a:pt x="10811" y="555"/>
                  <a:pt x="10752" y="519"/>
                </a:cubicBezTo>
                <a:cubicBezTo>
                  <a:pt x="10279" y="318"/>
                  <a:pt x="9629" y="210"/>
                  <a:pt x="8778" y="210"/>
                </a:cubicBezTo>
                <a:cubicBezTo>
                  <a:pt x="8622" y="210"/>
                  <a:pt x="8458" y="214"/>
                  <a:pt x="8287" y="221"/>
                </a:cubicBezTo>
                <a:cubicBezTo>
                  <a:pt x="7597" y="257"/>
                  <a:pt x="7025" y="328"/>
                  <a:pt x="6882" y="352"/>
                </a:cubicBezTo>
                <a:cubicBezTo>
                  <a:pt x="6113" y="123"/>
                  <a:pt x="5288" y="1"/>
                  <a:pt x="449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080" name="Google Shape;14080;p72"/>
          <p:cNvGrpSpPr/>
          <p:nvPr/>
        </p:nvGrpSpPr>
        <p:grpSpPr>
          <a:xfrm>
            <a:off x="5265069" y="2424754"/>
            <a:ext cx="321984" cy="354560"/>
            <a:chOff x="5265069" y="2424754"/>
            <a:chExt cx="321984" cy="354560"/>
          </a:xfrm>
        </p:grpSpPr>
        <p:sp>
          <p:nvSpPr>
            <p:cNvPr id="14081" name="Google Shape;14081;p72"/>
            <p:cNvSpPr/>
            <p:nvPr/>
          </p:nvSpPr>
          <p:spPr>
            <a:xfrm>
              <a:off x="5265069" y="2424754"/>
              <a:ext cx="321984" cy="354560"/>
            </a:xfrm>
            <a:custGeom>
              <a:avLst/>
              <a:gdLst/>
              <a:ahLst/>
              <a:cxnLst/>
              <a:rect l="l" t="t" r="r" b="b"/>
              <a:pathLst>
                <a:path w="10062" h="11080" extrusionOk="0">
                  <a:moveTo>
                    <a:pt x="8199" y="510"/>
                  </a:moveTo>
                  <a:cubicBezTo>
                    <a:pt x="8465" y="510"/>
                    <a:pt x="8769" y="527"/>
                    <a:pt x="9109" y="567"/>
                  </a:cubicBezTo>
                  <a:cubicBezTo>
                    <a:pt x="9169" y="590"/>
                    <a:pt x="9228" y="614"/>
                    <a:pt x="9252" y="674"/>
                  </a:cubicBezTo>
                  <a:cubicBezTo>
                    <a:pt x="9288" y="733"/>
                    <a:pt x="9288" y="793"/>
                    <a:pt x="9240" y="852"/>
                  </a:cubicBezTo>
                  <a:lnTo>
                    <a:pt x="8752" y="1686"/>
                  </a:lnTo>
                  <a:lnTo>
                    <a:pt x="8526" y="1459"/>
                  </a:lnTo>
                  <a:cubicBezTo>
                    <a:pt x="8169" y="1102"/>
                    <a:pt x="7752" y="805"/>
                    <a:pt x="7323" y="590"/>
                  </a:cubicBezTo>
                  <a:cubicBezTo>
                    <a:pt x="7537" y="542"/>
                    <a:pt x="7832" y="510"/>
                    <a:pt x="8199" y="510"/>
                  </a:cubicBezTo>
                  <a:close/>
                  <a:moveTo>
                    <a:pt x="3692" y="3460"/>
                  </a:moveTo>
                  <a:cubicBezTo>
                    <a:pt x="3728" y="3472"/>
                    <a:pt x="3775" y="3484"/>
                    <a:pt x="3811" y="3531"/>
                  </a:cubicBezTo>
                  <a:cubicBezTo>
                    <a:pt x="3906" y="3698"/>
                    <a:pt x="4025" y="3841"/>
                    <a:pt x="4168" y="3996"/>
                  </a:cubicBezTo>
                  <a:cubicBezTo>
                    <a:pt x="3870" y="4079"/>
                    <a:pt x="3585" y="4234"/>
                    <a:pt x="3204" y="4436"/>
                  </a:cubicBezTo>
                  <a:cubicBezTo>
                    <a:pt x="2803" y="4659"/>
                    <a:pt x="2283" y="4835"/>
                    <a:pt x="1777" y="4835"/>
                  </a:cubicBezTo>
                  <a:cubicBezTo>
                    <a:pt x="1606" y="4835"/>
                    <a:pt x="1437" y="4814"/>
                    <a:pt x="1275" y="4769"/>
                  </a:cubicBezTo>
                  <a:cubicBezTo>
                    <a:pt x="2335" y="4377"/>
                    <a:pt x="3120" y="3829"/>
                    <a:pt x="3537" y="3507"/>
                  </a:cubicBezTo>
                  <a:cubicBezTo>
                    <a:pt x="3585" y="3472"/>
                    <a:pt x="3632" y="3460"/>
                    <a:pt x="3692" y="3460"/>
                  </a:cubicBezTo>
                  <a:close/>
                  <a:moveTo>
                    <a:pt x="5123" y="300"/>
                  </a:moveTo>
                  <a:cubicBezTo>
                    <a:pt x="5187" y="300"/>
                    <a:pt x="5250" y="301"/>
                    <a:pt x="5311" y="305"/>
                  </a:cubicBezTo>
                  <a:cubicBezTo>
                    <a:pt x="6442" y="364"/>
                    <a:pt x="7514" y="852"/>
                    <a:pt x="8335" y="1650"/>
                  </a:cubicBezTo>
                  <a:cubicBezTo>
                    <a:pt x="9157" y="2460"/>
                    <a:pt x="9645" y="3531"/>
                    <a:pt x="9716" y="4662"/>
                  </a:cubicBezTo>
                  <a:cubicBezTo>
                    <a:pt x="9728" y="5365"/>
                    <a:pt x="9645" y="6020"/>
                    <a:pt x="9419" y="6639"/>
                  </a:cubicBezTo>
                  <a:cubicBezTo>
                    <a:pt x="9193" y="7234"/>
                    <a:pt x="8871" y="7770"/>
                    <a:pt x="8442" y="8246"/>
                  </a:cubicBezTo>
                  <a:cubicBezTo>
                    <a:pt x="8002" y="8710"/>
                    <a:pt x="7478" y="9079"/>
                    <a:pt x="6907" y="9353"/>
                  </a:cubicBezTo>
                  <a:cubicBezTo>
                    <a:pt x="6299" y="9615"/>
                    <a:pt x="5656" y="9758"/>
                    <a:pt x="5002" y="9758"/>
                  </a:cubicBezTo>
                  <a:cubicBezTo>
                    <a:pt x="4763" y="9758"/>
                    <a:pt x="4275" y="9734"/>
                    <a:pt x="3835" y="9710"/>
                  </a:cubicBezTo>
                  <a:cubicBezTo>
                    <a:pt x="3811" y="9710"/>
                    <a:pt x="3775" y="9710"/>
                    <a:pt x="3751" y="9722"/>
                  </a:cubicBezTo>
                  <a:lnTo>
                    <a:pt x="2287" y="10520"/>
                  </a:lnTo>
                  <a:cubicBezTo>
                    <a:pt x="2406" y="10306"/>
                    <a:pt x="2608" y="10032"/>
                    <a:pt x="2858" y="9770"/>
                  </a:cubicBezTo>
                  <a:cubicBezTo>
                    <a:pt x="2918" y="9710"/>
                    <a:pt x="2966" y="9603"/>
                    <a:pt x="2966" y="9508"/>
                  </a:cubicBezTo>
                  <a:cubicBezTo>
                    <a:pt x="2966" y="9425"/>
                    <a:pt x="2918" y="9329"/>
                    <a:pt x="2847" y="9270"/>
                  </a:cubicBezTo>
                  <a:cubicBezTo>
                    <a:pt x="2573" y="9056"/>
                    <a:pt x="2382" y="8734"/>
                    <a:pt x="2263" y="8484"/>
                  </a:cubicBezTo>
                  <a:lnTo>
                    <a:pt x="2263" y="8484"/>
                  </a:lnTo>
                  <a:lnTo>
                    <a:pt x="3585" y="9210"/>
                  </a:lnTo>
                  <a:cubicBezTo>
                    <a:pt x="3597" y="9234"/>
                    <a:pt x="3620" y="9234"/>
                    <a:pt x="3644" y="9234"/>
                  </a:cubicBezTo>
                  <a:cubicBezTo>
                    <a:pt x="4037" y="9294"/>
                    <a:pt x="4406" y="9306"/>
                    <a:pt x="4752" y="9306"/>
                  </a:cubicBezTo>
                  <a:cubicBezTo>
                    <a:pt x="5490" y="9306"/>
                    <a:pt x="6145" y="9187"/>
                    <a:pt x="6692" y="8937"/>
                  </a:cubicBezTo>
                  <a:cubicBezTo>
                    <a:pt x="7407" y="8603"/>
                    <a:pt x="7930" y="8067"/>
                    <a:pt x="8228" y="7389"/>
                  </a:cubicBezTo>
                  <a:cubicBezTo>
                    <a:pt x="8538" y="6651"/>
                    <a:pt x="8585" y="5781"/>
                    <a:pt x="8359" y="4900"/>
                  </a:cubicBezTo>
                  <a:cubicBezTo>
                    <a:pt x="8145" y="4067"/>
                    <a:pt x="7680" y="3317"/>
                    <a:pt x="7085" y="2841"/>
                  </a:cubicBezTo>
                  <a:cubicBezTo>
                    <a:pt x="7057" y="2817"/>
                    <a:pt x="7024" y="2807"/>
                    <a:pt x="6991" y="2807"/>
                  </a:cubicBezTo>
                  <a:cubicBezTo>
                    <a:pt x="6939" y="2807"/>
                    <a:pt x="6888" y="2833"/>
                    <a:pt x="6859" y="2876"/>
                  </a:cubicBezTo>
                  <a:cubicBezTo>
                    <a:pt x="6799" y="2948"/>
                    <a:pt x="6811" y="3055"/>
                    <a:pt x="6895" y="3103"/>
                  </a:cubicBezTo>
                  <a:cubicBezTo>
                    <a:pt x="7430" y="3519"/>
                    <a:pt x="7847" y="4210"/>
                    <a:pt x="8050" y="4972"/>
                  </a:cubicBezTo>
                  <a:cubicBezTo>
                    <a:pt x="8264" y="5781"/>
                    <a:pt x="8228" y="6579"/>
                    <a:pt x="7930" y="7246"/>
                  </a:cubicBezTo>
                  <a:cubicBezTo>
                    <a:pt x="7633" y="7948"/>
                    <a:pt x="7085" y="8460"/>
                    <a:pt x="6323" y="8722"/>
                  </a:cubicBezTo>
                  <a:cubicBezTo>
                    <a:pt x="6502" y="8591"/>
                    <a:pt x="6668" y="8425"/>
                    <a:pt x="6811" y="8234"/>
                  </a:cubicBezTo>
                  <a:cubicBezTo>
                    <a:pt x="7323" y="7579"/>
                    <a:pt x="7502" y="6734"/>
                    <a:pt x="7311" y="5912"/>
                  </a:cubicBezTo>
                  <a:cubicBezTo>
                    <a:pt x="7252" y="5698"/>
                    <a:pt x="7168" y="5496"/>
                    <a:pt x="7073" y="5305"/>
                  </a:cubicBezTo>
                  <a:lnTo>
                    <a:pt x="7073" y="5305"/>
                  </a:lnTo>
                  <a:cubicBezTo>
                    <a:pt x="7264" y="5329"/>
                    <a:pt x="7383" y="5329"/>
                    <a:pt x="7395" y="5329"/>
                  </a:cubicBezTo>
                  <a:cubicBezTo>
                    <a:pt x="7466" y="5329"/>
                    <a:pt x="7549" y="5269"/>
                    <a:pt x="7561" y="5198"/>
                  </a:cubicBezTo>
                  <a:cubicBezTo>
                    <a:pt x="7704" y="4436"/>
                    <a:pt x="7264" y="4031"/>
                    <a:pt x="6835" y="3650"/>
                  </a:cubicBezTo>
                  <a:cubicBezTo>
                    <a:pt x="6514" y="3364"/>
                    <a:pt x="6216" y="3103"/>
                    <a:pt x="6097" y="2686"/>
                  </a:cubicBezTo>
                  <a:lnTo>
                    <a:pt x="6097" y="2686"/>
                  </a:lnTo>
                  <a:cubicBezTo>
                    <a:pt x="6180" y="2698"/>
                    <a:pt x="6240" y="2722"/>
                    <a:pt x="6299" y="2757"/>
                  </a:cubicBezTo>
                  <a:cubicBezTo>
                    <a:pt x="6319" y="2763"/>
                    <a:pt x="6339" y="2766"/>
                    <a:pt x="6359" y="2766"/>
                  </a:cubicBezTo>
                  <a:cubicBezTo>
                    <a:pt x="6424" y="2766"/>
                    <a:pt x="6484" y="2735"/>
                    <a:pt x="6502" y="2662"/>
                  </a:cubicBezTo>
                  <a:cubicBezTo>
                    <a:pt x="6537" y="2579"/>
                    <a:pt x="6502" y="2483"/>
                    <a:pt x="6418" y="2460"/>
                  </a:cubicBezTo>
                  <a:cubicBezTo>
                    <a:pt x="6252" y="2400"/>
                    <a:pt x="6085" y="2352"/>
                    <a:pt x="5918" y="2329"/>
                  </a:cubicBezTo>
                  <a:cubicBezTo>
                    <a:pt x="5910" y="2323"/>
                    <a:pt x="5900" y="2321"/>
                    <a:pt x="5890" y="2321"/>
                  </a:cubicBezTo>
                  <a:cubicBezTo>
                    <a:pt x="5856" y="2321"/>
                    <a:pt x="5815" y="2346"/>
                    <a:pt x="5787" y="2364"/>
                  </a:cubicBezTo>
                  <a:cubicBezTo>
                    <a:pt x="5764" y="2400"/>
                    <a:pt x="5728" y="2460"/>
                    <a:pt x="5740" y="2507"/>
                  </a:cubicBezTo>
                  <a:cubicBezTo>
                    <a:pt x="5823" y="3174"/>
                    <a:pt x="6240" y="3555"/>
                    <a:pt x="6621" y="3900"/>
                  </a:cubicBezTo>
                  <a:cubicBezTo>
                    <a:pt x="6990" y="4246"/>
                    <a:pt x="7311" y="4507"/>
                    <a:pt x="7264" y="5008"/>
                  </a:cubicBezTo>
                  <a:cubicBezTo>
                    <a:pt x="6752" y="4960"/>
                    <a:pt x="4990" y="4710"/>
                    <a:pt x="4109" y="3353"/>
                  </a:cubicBezTo>
                  <a:cubicBezTo>
                    <a:pt x="4037" y="3234"/>
                    <a:pt x="3918" y="3162"/>
                    <a:pt x="3763" y="3126"/>
                  </a:cubicBezTo>
                  <a:cubicBezTo>
                    <a:pt x="3735" y="3122"/>
                    <a:pt x="3706" y="3119"/>
                    <a:pt x="3678" y="3119"/>
                  </a:cubicBezTo>
                  <a:cubicBezTo>
                    <a:pt x="3564" y="3119"/>
                    <a:pt x="3454" y="3157"/>
                    <a:pt x="3358" y="3234"/>
                  </a:cubicBezTo>
                  <a:cubicBezTo>
                    <a:pt x="2906" y="3603"/>
                    <a:pt x="1918" y="4293"/>
                    <a:pt x="620" y="4627"/>
                  </a:cubicBezTo>
                  <a:cubicBezTo>
                    <a:pt x="603" y="4633"/>
                    <a:pt x="587" y="4636"/>
                    <a:pt x="571" y="4636"/>
                  </a:cubicBezTo>
                  <a:cubicBezTo>
                    <a:pt x="529" y="4636"/>
                    <a:pt x="491" y="4617"/>
                    <a:pt x="465" y="4591"/>
                  </a:cubicBezTo>
                  <a:cubicBezTo>
                    <a:pt x="418" y="4555"/>
                    <a:pt x="382" y="4496"/>
                    <a:pt x="406" y="4436"/>
                  </a:cubicBezTo>
                  <a:cubicBezTo>
                    <a:pt x="418" y="4174"/>
                    <a:pt x="596" y="3734"/>
                    <a:pt x="1358" y="3174"/>
                  </a:cubicBezTo>
                  <a:cubicBezTo>
                    <a:pt x="1513" y="3055"/>
                    <a:pt x="1620" y="2864"/>
                    <a:pt x="1620" y="2662"/>
                  </a:cubicBezTo>
                  <a:cubicBezTo>
                    <a:pt x="1632" y="2352"/>
                    <a:pt x="1787" y="1745"/>
                    <a:pt x="2692" y="1019"/>
                  </a:cubicBezTo>
                  <a:cubicBezTo>
                    <a:pt x="3224" y="597"/>
                    <a:pt x="4253" y="300"/>
                    <a:pt x="5123" y="300"/>
                  </a:cubicBezTo>
                  <a:close/>
                  <a:moveTo>
                    <a:pt x="5036" y="0"/>
                  </a:moveTo>
                  <a:cubicBezTo>
                    <a:pt x="4094" y="0"/>
                    <a:pt x="3002" y="329"/>
                    <a:pt x="2430" y="781"/>
                  </a:cubicBezTo>
                  <a:cubicBezTo>
                    <a:pt x="1430" y="1579"/>
                    <a:pt x="1251" y="2317"/>
                    <a:pt x="1239" y="2674"/>
                  </a:cubicBezTo>
                  <a:cubicBezTo>
                    <a:pt x="1239" y="2769"/>
                    <a:pt x="1180" y="2864"/>
                    <a:pt x="1084" y="2936"/>
                  </a:cubicBezTo>
                  <a:cubicBezTo>
                    <a:pt x="418" y="3448"/>
                    <a:pt x="49" y="3948"/>
                    <a:pt x="13" y="4436"/>
                  </a:cubicBezTo>
                  <a:cubicBezTo>
                    <a:pt x="1" y="4603"/>
                    <a:pt x="72" y="4758"/>
                    <a:pt x="191" y="4853"/>
                  </a:cubicBezTo>
                  <a:cubicBezTo>
                    <a:pt x="288" y="4932"/>
                    <a:pt x="404" y="4978"/>
                    <a:pt x="525" y="4978"/>
                  </a:cubicBezTo>
                  <a:cubicBezTo>
                    <a:pt x="568" y="4978"/>
                    <a:pt x="612" y="4972"/>
                    <a:pt x="656" y="4960"/>
                  </a:cubicBezTo>
                  <a:cubicBezTo>
                    <a:pt x="703" y="4948"/>
                    <a:pt x="727" y="4948"/>
                    <a:pt x="775" y="4936"/>
                  </a:cubicBezTo>
                  <a:cubicBezTo>
                    <a:pt x="1084" y="5091"/>
                    <a:pt x="1430" y="5174"/>
                    <a:pt x="1775" y="5174"/>
                  </a:cubicBezTo>
                  <a:cubicBezTo>
                    <a:pt x="2335" y="5174"/>
                    <a:pt x="2906" y="4972"/>
                    <a:pt x="3335" y="4734"/>
                  </a:cubicBezTo>
                  <a:cubicBezTo>
                    <a:pt x="3775" y="4484"/>
                    <a:pt x="4073" y="4341"/>
                    <a:pt x="4418" y="4281"/>
                  </a:cubicBezTo>
                  <a:cubicBezTo>
                    <a:pt x="4835" y="4638"/>
                    <a:pt x="5371" y="4912"/>
                    <a:pt x="5978" y="5115"/>
                  </a:cubicBezTo>
                  <a:cubicBezTo>
                    <a:pt x="6204" y="5186"/>
                    <a:pt x="6395" y="5234"/>
                    <a:pt x="6585" y="5258"/>
                  </a:cubicBezTo>
                  <a:cubicBezTo>
                    <a:pt x="6752" y="5484"/>
                    <a:pt x="6859" y="5734"/>
                    <a:pt x="6930" y="6008"/>
                  </a:cubicBezTo>
                  <a:cubicBezTo>
                    <a:pt x="7109" y="6734"/>
                    <a:pt x="6966" y="7472"/>
                    <a:pt x="6502" y="8056"/>
                  </a:cubicBezTo>
                  <a:cubicBezTo>
                    <a:pt x="6049" y="8639"/>
                    <a:pt x="5371" y="8960"/>
                    <a:pt x="4644" y="8960"/>
                  </a:cubicBezTo>
                  <a:cubicBezTo>
                    <a:pt x="4323" y="8960"/>
                    <a:pt x="3954" y="8949"/>
                    <a:pt x="3644" y="8925"/>
                  </a:cubicBezTo>
                  <a:lnTo>
                    <a:pt x="1965" y="7996"/>
                  </a:lnTo>
                  <a:cubicBezTo>
                    <a:pt x="1939" y="7985"/>
                    <a:pt x="1907" y="7979"/>
                    <a:pt x="1877" y="7979"/>
                  </a:cubicBezTo>
                  <a:cubicBezTo>
                    <a:pt x="1841" y="7979"/>
                    <a:pt x="1807" y="7988"/>
                    <a:pt x="1787" y="8008"/>
                  </a:cubicBezTo>
                  <a:cubicBezTo>
                    <a:pt x="1739" y="8056"/>
                    <a:pt x="1704" y="8115"/>
                    <a:pt x="1727" y="8175"/>
                  </a:cubicBezTo>
                  <a:cubicBezTo>
                    <a:pt x="1739" y="8210"/>
                    <a:pt x="1965" y="9044"/>
                    <a:pt x="2573" y="9532"/>
                  </a:cubicBezTo>
                  <a:lnTo>
                    <a:pt x="2573" y="9544"/>
                  </a:lnTo>
                  <a:cubicBezTo>
                    <a:pt x="1965" y="10139"/>
                    <a:pt x="1739" y="10830"/>
                    <a:pt x="1727" y="10853"/>
                  </a:cubicBezTo>
                  <a:cubicBezTo>
                    <a:pt x="1704" y="10913"/>
                    <a:pt x="1727" y="10984"/>
                    <a:pt x="1763" y="11032"/>
                  </a:cubicBezTo>
                  <a:cubicBezTo>
                    <a:pt x="1799" y="11068"/>
                    <a:pt x="1823" y="11080"/>
                    <a:pt x="1870" y="11080"/>
                  </a:cubicBezTo>
                  <a:cubicBezTo>
                    <a:pt x="1906" y="11080"/>
                    <a:pt x="1930" y="11080"/>
                    <a:pt x="1942" y="11068"/>
                  </a:cubicBezTo>
                  <a:lnTo>
                    <a:pt x="3787" y="10032"/>
                  </a:lnTo>
                  <a:cubicBezTo>
                    <a:pt x="4204" y="10068"/>
                    <a:pt x="4704" y="10080"/>
                    <a:pt x="4918" y="10080"/>
                  </a:cubicBezTo>
                  <a:cubicBezTo>
                    <a:pt x="5633" y="10080"/>
                    <a:pt x="6323" y="9937"/>
                    <a:pt x="6966" y="9651"/>
                  </a:cubicBezTo>
                  <a:cubicBezTo>
                    <a:pt x="7585" y="9365"/>
                    <a:pt x="8133" y="8984"/>
                    <a:pt x="8597" y="8472"/>
                  </a:cubicBezTo>
                  <a:cubicBezTo>
                    <a:pt x="9062" y="7972"/>
                    <a:pt x="9419" y="7401"/>
                    <a:pt x="9657" y="6758"/>
                  </a:cubicBezTo>
                  <a:cubicBezTo>
                    <a:pt x="9966" y="6079"/>
                    <a:pt x="10062" y="5377"/>
                    <a:pt x="10014" y="4662"/>
                  </a:cubicBezTo>
                  <a:cubicBezTo>
                    <a:pt x="9943" y="3662"/>
                    <a:pt x="9585" y="2733"/>
                    <a:pt x="8954" y="1936"/>
                  </a:cubicBezTo>
                  <a:lnTo>
                    <a:pt x="9514" y="1019"/>
                  </a:lnTo>
                  <a:cubicBezTo>
                    <a:pt x="9597" y="864"/>
                    <a:pt x="9597" y="686"/>
                    <a:pt x="9526" y="543"/>
                  </a:cubicBezTo>
                  <a:cubicBezTo>
                    <a:pt x="9454" y="388"/>
                    <a:pt x="9300" y="269"/>
                    <a:pt x="9133" y="257"/>
                  </a:cubicBezTo>
                  <a:cubicBezTo>
                    <a:pt x="8763" y="208"/>
                    <a:pt x="8430" y="189"/>
                    <a:pt x="8139" y="189"/>
                  </a:cubicBezTo>
                  <a:cubicBezTo>
                    <a:pt x="7372" y="189"/>
                    <a:pt x="6898" y="318"/>
                    <a:pt x="6811" y="352"/>
                  </a:cubicBezTo>
                  <a:cubicBezTo>
                    <a:pt x="6323" y="150"/>
                    <a:pt x="5799" y="31"/>
                    <a:pt x="5263" y="7"/>
                  </a:cubicBezTo>
                  <a:cubicBezTo>
                    <a:pt x="5189" y="2"/>
                    <a:pt x="5113" y="0"/>
                    <a:pt x="50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2" name="Google Shape;14082;p72"/>
            <p:cNvSpPr/>
            <p:nvPr/>
          </p:nvSpPr>
          <p:spPr>
            <a:xfrm>
              <a:off x="5360717" y="2479826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2" y="322"/>
                  </a:moveTo>
                  <a:cubicBezTo>
                    <a:pt x="596" y="322"/>
                    <a:pt x="691" y="417"/>
                    <a:pt x="691" y="500"/>
                  </a:cubicBezTo>
                  <a:lnTo>
                    <a:pt x="691" y="679"/>
                  </a:lnTo>
                  <a:cubicBezTo>
                    <a:pt x="691" y="786"/>
                    <a:pt x="596" y="858"/>
                    <a:pt x="512" y="858"/>
                  </a:cubicBezTo>
                  <a:cubicBezTo>
                    <a:pt x="417" y="858"/>
                    <a:pt x="322" y="762"/>
                    <a:pt x="322" y="679"/>
                  </a:cubicBezTo>
                  <a:lnTo>
                    <a:pt x="322" y="500"/>
                  </a:lnTo>
                  <a:cubicBezTo>
                    <a:pt x="322" y="393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15"/>
                    <a:pt x="0" y="500"/>
                  </a:cubicBezTo>
                  <a:lnTo>
                    <a:pt x="0" y="679"/>
                  </a:lnTo>
                  <a:cubicBezTo>
                    <a:pt x="0" y="965"/>
                    <a:pt x="227" y="1191"/>
                    <a:pt x="512" y="1191"/>
                  </a:cubicBezTo>
                  <a:cubicBezTo>
                    <a:pt x="786" y="1191"/>
                    <a:pt x="1012" y="965"/>
                    <a:pt x="1012" y="679"/>
                  </a:cubicBezTo>
                  <a:lnTo>
                    <a:pt x="1012" y="500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83" name="Google Shape;14083;p72"/>
          <p:cNvGrpSpPr/>
          <p:nvPr/>
        </p:nvGrpSpPr>
        <p:grpSpPr>
          <a:xfrm>
            <a:off x="4150669" y="2466770"/>
            <a:ext cx="355104" cy="259584"/>
            <a:chOff x="4150669" y="2466770"/>
            <a:chExt cx="355104" cy="259584"/>
          </a:xfrm>
        </p:grpSpPr>
        <p:sp>
          <p:nvSpPr>
            <p:cNvPr id="14084" name="Google Shape;14084;p72"/>
            <p:cNvSpPr/>
            <p:nvPr/>
          </p:nvSpPr>
          <p:spPr>
            <a:xfrm>
              <a:off x="4150669" y="2466770"/>
              <a:ext cx="355104" cy="259584"/>
            </a:xfrm>
            <a:custGeom>
              <a:avLst/>
              <a:gdLst/>
              <a:ahLst/>
              <a:cxnLst/>
              <a:rect l="l" t="t" r="r" b="b"/>
              <a:pathLst>
                <a:path w="11097" h="8112" extrusionOk="0">
                  <a:moveTo>
                    <a:pt x="4060" y="349"/>
                  </a:moveTo>
                  <a:cubicBezTo>
                    <a:pt x="5489" y="718"/>
                    <a:pt x="6632" y="1504"/>
                    <a:pt x="7382" y="2266"/>
                  </a:cubicBezTo>
                  <a:cubicBezTo>
                    <a:pt x="6965" y="2051"/>
                    <a:pt x="6560" y="1897"/>
                    <a:pt x="6263" y="1766"/>
                  </a:cubicBezTo>
                  <a:cubicBezTo>
                    <a:pt x="5322" y="1420"/>
                    <a:pt x="4298" y="1170"/>
                    <a:pt x="3560" y="1123"/>
                  </a:cubicBezTo>
                  <a:lnTo>
                    <a:pt x="4060" y="349"/>
                  </a:lnTo>
                  <a:close/>
                  <a:moveTo>
                    <a:pt x="3322" y="1397"/>
                  </a:moveTo>
                  <a:cubicBezTo>
                    <a:pt x="4036" y="1409"/>
                    <a:pt x="5144" y="1647"/>
                    <a:pt x="6144" y="2040"/>
                  </a:cubicBezTo>
                  <a:cubicBezTo>
                    <a:pt x="7370" y="2504"/>
                    <a:pt x="8275" y="3052"/>
                    <a:pt x="8704" y="3635"/>
                  </a:cubicBezTo>
                  <a:cubicBezTo>
                    <a:pt x="8737" y="3676"/>
                    <a:pt x="8783" y="3697"/>
                    <a:pt x="8829" y="3697"/>
                  </a:cubicBezTo>
                  <a:cubicBezTo>
                    <a:pt x="8864" y="3697"/>
                    <a:pt x="8899" y="3685"/>
                    <a:pt x="8930" y="3659"/>
                  </a:cubicBezTo>
                  <a:cubicBezTo>
                    <a:pt x="9001" y="3599"/>
                    <a:pt x="9013" y="3516"/>
                    <a:pt x="8954" y="3433"/>
                  </a:cubicBezTo>
                  <a:cubicBezTo>
                    <a:pt x="8930" y="3397"/>
                    <a:pt x="8882" y="3349"/>
                    <a:pt x="8858" y="3314"/>
                  </a:cubicBezTo>
                  <a:cubicBezTo>
                    <a:pt x="9668" y="3004"/>
                    <a:pt x="10240" y="2480"/>
                    <a:pt x="10597" y="2087"/>
                  </a:cubicBezTo>
                  <a:lnTo>
                    <a:pt x="10597" y="2087"/>
                  </a:lnTo>
                  <a:lnTo>
                    <a:pt x="10251" y="3956"/>
                  </a:lnTo>
                  <a:cubicBezTo>
                    <a:pt x="10204" y="4230"/>
                    <a:pt x="10204" y="4504"/>
                    <a:pt x="10251" y="4778"/>
                  </a:cubicBezTo>
                  <a:lnTo>
                    <a:pt x="10597" y="6647"/>
                  </a:lnTo>
                  <a:cubicBezTo>
                    <a:pt x="10251" y="6266"/>
                    <a:pt x="9692" y="5742"/>
                    <a:pt x="8870" y="5433"/>
                  </a:cubicBezTo>
                  <a:cubicBezTo>
                    <a:pt x="9132" y="5123"/>
                    <a:pt x="9335" y="4766"/>
                    <a:pt x="9335" y="4373"/>
                  </a:cubicBezTo>
                  <a:cubicBezTo>
                    <a:pt x="9335" y="4302"/>
                    <a:pt x="9311" y="4207"/>
                    <a:pt x="9299" y="4135"/>
                  </a:cubicBezTo>
                  <a:cubicBezTo>
                    <a:pt x="9288" y="4059"/>
                    <a:pt x="9207" y="4003"/>
                    <a:pt x="9130" y="4003"/>
                  </a:cubicBezTo>
                  <a:cubicBezTo>
                    <a:pt x="9123" y="4003"/>
                    <a:pt x="9116" y="4003"/>
                    <a:pt x="9108" y="4004"/>
                  </a:cubicBezTo>
                  <a:cubicBezTo>
                    <a:pt x="9013" y="4016"/>
                    <a:pt x="8954" y="4111"/>
                    <a:pt x="8977" y="4195"/>
                  </a:cubicBezTo>
                  <a:cubicBezTo>
                    <a:pt x="8989" y="4254"/>
                    <a:pt x="8989" y="4314"/>
                    <a:pt x="8989" y="4373"/>
                  </a:cubicBezTo>
                  <a:cubicBezTo>
                    <a:pt x="8989" y="4730"/>
                    <a:pt x="8775" y="5099"/>
                    <a:pt x="8358" y="5469"/>
                  </a:cubicBezTo>
                  <a:cubicBezTo>
                    <a:pt x="7989" y="5802"/>
                    <a:pt x="7442" y="6135"/>
                    <a:pt x="6787" y="6433"/>
                  </a:cubicBezTo>
                  <a:cubicBezTo>
                    <a:pt x="5620" y="6957"/>
                    <a:pt x="4215" y="7302"/>
                    <a:pt x="3322" y="7326"/>
                  </a:cubicBezTo>
                  <a:cubicBezTo>
                    <a:pt x="4155" y="6576"/>
                    <a:pt x="4644" y="5492"/>
                    <a:pt x="4644" y="4361"/>
                  </a:cubicBezTo>
                  <a:cubicBezTo>
                    <a:pt x="4644" y="4004"/>
                    <a:pt x="4596" y="3647"/>
                    <a:pt x="4513" y="3302"/>
                  </a:cubicBezTo>
                  <a:cubicBezTo>
                    <a:pt x="4481" y="3227"/>
                    <a:pt x="4410" y="3181"/>
                    <a:pt x="4336" y="3181"/>
                  </a:cubicBezTo>
                  <a:cubicBezTo>
                    <a:pt x="4327" y="3181"/>
                    <a:pt x="4319" y="3181"/>
                    <a:pt x="4310" y="3183"/>
                  </a:cubicBezTo>
                  <a:cubicBezTo>
                    <a:pt x="4227" y="3218"/>
                    <a:pt x="4179" y="3302"/>
                    <a:pt x="4191" y="3385"/>
                  </a:cubicBezTo>
                  <a:cubicBezTo>
                    <a:pt x="4286" y="3695"/>
                    <a:pt x="4334" y="4016"/>
                    <a:pt x="4334" y="4349"/>
                  </a:cubicBezTo>
                  <a:cubicBezTo>
                    <a:pt x="4334" y="5504"/>
                    <a:pt x="3774" y="6600"/>
                    <a:pt x="2858" y="7278"/>
                  </a:cubicBezTo>
                  <a:cubicBezTo>
                    <a:pt x="2096" y="7183"/>
                    <a:pt x="1512" y="6862"/>
                    <a:pt x="1096" y="6290"/>
                  </a:cubicBezTo>
                  <a:cubicBezTo>
                    <a:pt x="857" y="5957"/>
                    <a:pt x="738" y="5623"/>
                    <a:pt x="679" y="5433"/>
                  </a:cubicBezTo>
                  <a:cubicBezTo>
                    <a:pt x="1072" y="5338"/>
                    <a:pt x="1500" y="5099"/>
                    <a:pt x="1727" y="4718"/>
                  </a:cubicBezTo>
                  <a:cubicBezTo>
                    <a:pt x="1750" y="4718"/>
                    <a:pt x="1786" y="4707"/>
                    <a:pt x="1810" y="4707"/>
                  </a:cubicBezTo>
                  <a:cubicBezTo>
                    <a:pt x="1905" y="4683"/>
                    <a:pt x="1965" y="4599"/>
                    <a:pt x="1953" y="4504"/>
                  </a:cubicBezTo>
                  <a:cubicBezTo>
                    <a:pt x="1931" y="4428"/>
                    <a:pt x="1859" y="4372"/>
                    <a:pt x="1775" y="4372"/>
                  </a:cubicBezTo>
                  <a:cubicBezTo>
                    <a:pt x="1767" y="4372"/>
                    <a:pt x="1759" y="4372"/>
                    <a:pt x="1750" y="4373"/>
                  </a:cubicBezTo>
                  <a:cubicBezTo>
                    <a:pt x="1571" y="4402"/>
                    <a:pt x="1406" y="4413"/>
                    <a:pt x="1255" y="4413"/>
                  </a:cubicBezTo>
                  <a:cubicBezTo>
                    <a:pt x="775" y="4413"/>
                    <a:pt x="446" y="4297"/>
                    <a:pt x="310" y="4242"/>
                  </a:cubicBezTo>
                  <a:cubicBezTo>
                    <a:pt x="357" y="2802"/>
                    <a:pt x="1441" y="1611"/>
                    <a:pt x="2846" y="1409"/>
                  </a:cubicBezTo>
                  <a:cubicBezTo>
                    <a:pt x="3036" y="1551"/>
                    <a:pt x="3203" y="1706"/>
                    <a:pt x="3358" y="1885"/>
                  </a:cubicBezTo>
                  <a:cubicBezTo>
                    <a:pt x="3393" y="1921"/>
                    <a:pt x="3441" y="1944"/>
                    <a:pt x="3477" y="1944"/>
                  </a:cubicBezTo>
                  <a:cubicBezTo>
                    <a:pt x="3524" y="1944"/>
                    <a:pt x="3560" y="1932"/>
                    <a:pt x="3584" y="1909"/>
                  </a:cubicBezTo>
                  <a:cubicBezTo>
                    <a:pt x="3643" y="1849"/>
                    <a:pt x="3655" y="1742"/>
                    <a:pt x="3596" y="1682"/>
                  </a:cubicBezTo>
                  <a:cubicBezTo>
                    <a:pt x="3512" y="1575"/>
                    <a:pt x="3417" y="1492"/>
                    <a:pt x="3322" y="1397"/>
                  </a:cubicBezTo>
                  <a:close/>
                  <a:moveTo>
                    <a:pt x="6489" y="6933"/>
                  </a:moveTo>
                  <a:cubicBezTo>
                    <a:pt x="6489" y="7278"/>
                    <a:pt x="6608" y="7576"/>
                    <a:pt x="6691" y="7766"/>
                  </a:cubicBezTo>
                  <a:cubicBezTo>
                    <a:pt x="6546" y="7784"/>
                    <a:pt x="6400" y="7792"/>
                    <a:pt x="6256" y="7792"/>
                  </a:cubicBezTo>
                  <a:cubicBezTo>
                    <a:pt x="5624" y="7792"/>
                    <a:pt x="5025" y="7640"/>
                    <a:pt x="4608" y="7505"/>
                  </a:cubicBezTo>
                  <a:cubicBezTo>
                    <a:pt x="5227" y="7374"/>
                    <a:pt x="5882" y="7171"/>
                    <a:pt x="6489" y="6933"/>
                  </a:cubicBezTo>
                  <a:close/>
                  <a:moveTo>
                    <a:pt x="4030" y="1"/>
                  </a:moveTo>
                  <a:cubicBezTo>
                    <a:pt x="3977" y="1"/>
                    <a:pt x="3921" y="25"/>
                    <a:pt x="3882" y="75"/>
                  </a:cubicBezTo>
                  <a:lnTo>
                    <a:pt x="3203" y="1123"/>
                  </a:lnTo>
                  <a:cubicBezTo>
                    <a:pt x="1429" y="1159"/>
                    <a:pt x="0" y="2623"/>
                    <a:pt x="0" y="4397"/>
                  </a:cubicBezTo>
                  <a:cubicBezTo>
                    <a:pt x="0" y="4457"/>
                    <a:pt x="24" y="4492"/>
                    <a:pt x="72" y="4528"/>
                  </a:cubicBezTo>
                  <a:cubicBezTo>
                    <a:pt x="83" y="4540"/>
                    <a:pt x="524" y="4790"/>
                    <a:pt x="1250" y="4790"/>
                  </a:cubicBezTo>
                  <a:lnTo>
                    <a:pt x="1274" y="4790"/>
                  </a:lnTo>
                  <a:cubicBezTo>
                    <a:pt x="1060" y="5016"/>
                    <a:pt x="726" y="5147"/>
                    <a:pt x="464" y="5183"/>
                  </a:cubicBezTo>
                  <a:cubicBezTo>
                    <a:pt x="417" y="5183"/>
                    <a:pt x="369" y="5207"/>
                    <a:pt x="357" y="5242"/>
                  </a:cubicBezTo>
                  <a:cubicBezTo>
                    <a:pt x="322" y="5266"/>
                    <a:pt x="310" y="5314"/>
                    <a:pt x="322" y="5361"/>
                  </a:cubicBezTo>
                  <a:cubicBezTo>
                    <a:pt x="322" y="5385"/>
                    <a:pt x="417" y="5945"/>
                    <a:pt x="834" y="6516"/>
                  </a:cubicBezTo>
                  <a:cubicBezTo>
                    <a:pt x="1203" y="7040"/>
                    <a:pt x="1953" y="7671"/>
                    <a:pt x="3286" y="7671"/>
                  </a:cubicBezTo>
                  <a:cubicBezTo>
                    <a:pt x="3512" y="7671"/>
                    <a:pt x="3751" y="7647"/>
                    <a:pt x="4013" y="7612"/>
                  </a:cubicBezTo>
                  <a:cubicBezTo>
                    <a:pt x="4203" y="7695"/>
                    <a:pt x="5179" y="8112"/>
                    <a:pt x="6251" y="8112"/>
                  </a:cubicBezTo>
                  <a:cubicBezTo>
                    <a:pt x="6489" y="8112"/>
                    <a:pt x="6739" y="8100"/>
                    <a:pt x="6977" y="8040"/>
                  </a:cubicBezTo>
                  <a:cubicBezTo>
                    <a:pt x="7025" y="8028"/>
                    <a:pt x="7072" y="7993"/>
                    <a:pt x="7096" y="7945"/>
                  </a:cubicBezTo>
                  <a:cubicBezTo>
                    <a:pt x="7108" y="7909"/>
                    <a:pt x="7108" y="7850"/>
                    <a:pt x="7084" y="7802"/>
                  </a:cubicBezTo>
                  <a:cubicBezTo>
                    <a:pt x="7084" y="7802"/>
                    <a:pt x="6787" y="7314"/>
                    <a:pt x="6822" y="6790"/>
                  </a:cubicBezTo>
                  <a:cubicBezTo>
                    <a:pt x="6870" y="6778"/>
                    <a:pt x="6906" y="6754"/>
                    <a:pt x="6941" y="6743"/>
                  </a:cubicBezTo>
                  <a:cubicBezTo>
                    <a:pt x="7442" y="6516"/>
                    <a:pt x="8120" y="6159"/>
                    <a:pt x="8632" y="5707"/>
                  </a:cubicBezTo>
                  <a:cubicBezTo>
                    <a:pt x="10073" y="6183"/>
                    <a:pt x="10751" y="7433"/>
                    <a:pt x="10775" y="7445"/>
                  </a:cubicBezTo>
                  <a:cubicBezTo>
                    <a:pt x="10799" y="7505"/>
                    <a:pt x="10859" y="7528"/>
                    <a:pt x="10918" y="7528"/>
                  </a:cubicBezTo>
                  <a:cubicBezTo>
                    <a:pt x="10930" y="7528"/>
                    <a:pt x="10954" y="7528"/>
                    <a:pt x="10978" y="7516"/>
                  </a:cubicBezTo>
                  <a:cubicBezTo>
                    <a:pt x="11049" y="7493"/>
                    <a:pt x="11097" y="7409"/>
                    <a:pt x="11085" y="7338"/>
                  </a:cubicBezTo>
                  <a:lnTo>
                    <a:pt x="10597" y="4754"/>
                  </a:lnTo>
                  <a:cubicBezTo>
                    <a:pt x="10561" y="4516"/>
                    <a:pt x="10561" y="4278"/>
                    <a:pt x="10597" y="4040"/>
                  </a:cubicBezTo>
                  <a:lnTo>
                    <a:pt x="11061" y="1444"/>
                  </a:lnTo>
                  <a:cubicBezTo>
                    <a:pt x="11073" y="1373"/>
                    <a:pt x="11025" y="1301"/>
                    <a:pt x="10954" y="1266"/>
                  </a:cubicBezTo>
                  <a:cubicBezTo>
                    <a:pt x="10936" y="1260"/>
                    <a:pt x="10917" y="1257"/>
                    <a:pt x="10897" y="1257"/>
                  </a:cubicBezTo>
                  <a:cubicBezTo>
                    <a:pt x="10839" y="1257"/>
                    <a:pt x="10781" y="1284"/>
                    <a:pt x="10763" y="1337"/>
                  </a:cubicBezTo>
                  <a:cubicBezTo>
                    <a:pt x="10763" y="1361"/>
                    <a:pt x="10073" y="2611"/>
                    <a:pt x="8632" y="3087"/>
                  </a:cubicBezTo>
                  <a:cubicBezTo>
                    <a:pt x="8525" y="2980"/>
                    <a:pt x="8406" y="2885"/>
                    <a:pt x="8287" y="2802"/>
                  </a:cubicBezTo>
                  <a:cubicBezTo>
                    <a:pt x="8120" y="2563"/>
                    <a:pt x="7644" y="1956"/>
                    <a:pt x="6834" y="1325"/>
                  </a:cubicBezTo>
                  <a:cubicBezTo>
                    <a:pt x="6001" y="682"/>
                    <a:pt x="5060" y="242"/>
                    <a:pt x="4060" y="4"/>
                  </a:cubicBezTo>
                  <a:cubicBezTo>
                    <a:pt x="4050" y="2"/>
                    <a:pt x="4040" y="1"/>
                    <a:pt x="40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5" name="Google Shape;14085;p72"/>
            <p:cNvSpPr/>
            <p:nvPr/>
          </p:nvSpPr>
          <p:spPr>
            <a:xfrm>
              <a:off x="4270285" y="2538098"/>
              <a:ext cx="17184" cy="19872"/>
            </a:xfrm>
            <a:custGeom>
              <a:avLst/>
              <a:gdLst/>
              <a:ahLst/>
              <a:cxnLst/>
              <a:rect l="l" t="t" r="r" b="b"/>
              <a:pathLst>
                <a:path w="537" h="621" extrusionOk="0">
                  <a:moveTo>
                    <a:pt x="184" y="1"/>
                  </a:moveTo>
                  <a:cubicBezTo>
                    <a:pt x="155" y="1"/>
                    <a:pt x="125" y="9"/>
                    <a:pt x="96" y="25"/>
                  </a:cubicBezTo>
                  <a:cubicBezTo>
                    <a:pt x="25" y="61"/>
                    <a:pt x="1" y="168"/>
                    <a:pt x="36" y="239"/>
                  </a:cubicBezTo>
                  <a:cubicBezTo>
                    <a:pt x="96" y="334"/>
                    <a:pt x="144" y="418"/>
                    <a:pt x="191" y="525"/>
                  </a:cubicBezTo>
                  <a:cubicBezTo>
                    <a:pt x="215" y="584"/>
                    <a:pt x="275" y="620"/>
                    <a:pt x="334" y="620"/>
                  </a:cubicBezTo>
                  <a:cubicBezTo>
                    <a:pt x="370" y="620"/>
                    <a:pt x="382" y="620"/>
                    <a:pt x="417" y="596"/>
                  </a:cubicBezTo>
                  <a:cubicBezTo>
                    <a:pt x="489" y="561"/>
                    <a:pt x="536" y="454"/>
                    <a:pt x="489" y="382"/>
                  </a:cubicBezTo>
                  <a:cubicBezTo>
                    <a:pt x="441" y="275"/>
                    <a:pt x="382" y="168"/>
                    <a:pt x="322" y="84"/>
                  </a:cubicBezTo>
                  <a:cubicBezTo>
                    <a:pt x="291" y="30"/>
                    <a:pt x="239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6" name="Google Shape;14086;p72"/>
            <p:cNvSpPr/>
            <p:nvPr/>
          </p:nvSpPr>
          <p:spPr>
            <a:xfrm>
              <a:off x="4183437" y="2557170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00" y="334"/>
                  </a:moveTo>
                  <a:cubicBezTo>
                    <a:pt x="607" y="334"/>
                    <a:pt x="691" y="417"/>
                    <a:pt x="691" y="512"/>
                  </a:cubicBezTo>
                  <a:lnTo>
                    <a:pt x="691" y="691"/>
                  </a:lnTo>
                  <a:cubicBezTo>
                    <a:pt x="691" y="798"/>
                    <a:pt x="595" y="870"/>
                    <a:pt x="500" y="870"/>
                  </a:cubicBezTo>
                  <a:cubicBezTo>
                    <a:pt x="405" y="870"/>
                    <a:pt x="322" y="774"/>
                    <a:pt x="322" y="691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0" y="334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7"/>
                    <a:pt x="0" y="512"/>
                  </a:cubicBezTo>
                  <a:lnTo>
                    <a:pt x="0" y="691"/>
                  </a:lnTo>
                  <a:cubicBezTo>
                    <a:pt x="0" y="965"/>
                    <a:pt x="226" y="1191"/>
                    <a:pt x="512" y="1191"/>
                  </a:cubicBezTo>
                  <a:cubicBezTo>
                    <a:pt x="786" y="1191"/>
                    <a:pt x="1012" y="965"/>
                    <a:pt x="1012" y="691"/>
                  </a:cubicBezTo>
                  <a:lnTo>
                    <a:pt x="1012" y="512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7" name="Google Shape;14087;p72"/>
            <p:cNvSpPr/>
            <p:nvPr/>
          </p:nvSpPr>
          <p:spPr>
            <a:xfrm>
              <a:off x="4309901" y="2589490"/>
              <a:ext cx="82720" cy="60672"/>
            </a:xfrm>
            <a:custGeom>
              <a:avLst/>
              <a:gdLst/>
              <a:ahLst/>
              <a:cxnLst/>
              <a:rect l="l" t="t" r="r" b="b"/>
              <a:pathLst>
                <a:path w="2585" h="1896" extrusionOk="0">
                  <a:moveTo>
                    <a:pt x="1005" y="1"/>
                  </a:moveTo>
                  <a:cubicBezTo>
                    <a:pt x="911" y="1"/>
                    <a:pt x="851" y="2"/>
                    <a:pt x="846" y="2"/>
                  </a:cubicBezTo>
                  <a:cubicBezTo>
                    <a:pt x="751" y="2"/>
                    <a:pt x="680" y="86"/>
                    <a:pt x="680" y="169"/>
                  </a:cubicBezTo>
                  <a:cubicBezTo>
                    <a:pt x="680" y="264"/>
                    <a:pt x="751" y="336"/>
                    <a:pt x="846" y="336"/>
                  </a:cubicBezTo>
                  <a:cubicBezTo>
                    <a:pt x="899" y="335"/>
                    <a:pt x="953" y="334"/>
                    <a:pt x="1006" y="334"/>
                  </a:cubicBezTo>
                  <a:cubicBezTo>
                    <a:pt x="1570" y="334"/>
                    <a:pt x="2108" y="391"/>
                    <a:pt x="2227" y="467"/>
                  </a:cubicBezTo>
                  <a:cubicBezTo>
                    <a:pt x="2204" y="514"/>
                    <a:pt x="2180" y="633"/>
                    <a:pt x="2120" y="764"/>
                  </a:cubicBezTo>
                  <a:lnTo>
                    <a:pt x="1465" y="657"/>
                  </a:lnTo>
                  <a:cubicBezTo>
                    <a:pt x="1457" y="656"/>
                    <a:pt x="1449" y="656"/>
                    <a:pt x="1441" y="656"/>
                  </a:cubicBezTo>
                  <a:cubicBezTo>
                    <a:pt x="1357" y="656"/>
                    <a:pt x="1287" y="713"/>
                    <a:pt x="1287" y="800"/>
                  </a:cubicBezTo>
                  <a:cubicBezTo>
                    <a:pt x="1275" y="883"/>
                    <a:pt x="1334" y="979"/>
                    <a:pt x="1418" y="979"/>
                  </a:cubicBezTo>
                  <a:lnTo>
                    <a:pt x="1954" y="1062"/>
                  </a:lnTo>
                  <a:cubicBezTo>
                    <a:pt x="1763" y="1372"/>
                    <a:pt x="1584" y="1550"/>
                    <a:pt x="1489" y="1574"/>
                  </a:cubicBezTo>
                  <a:cubicBezTo>
                    <a:pt x="1476" y="1578"/>
                    <a:pt x="1462" y="1580"/>
                    <a:pt x="1445" y="1580"/>
                  </a:cubicBezTo>
                  <a:cubicBezTo>
                    <a:pt x="1220" y="1580"/>
                    <a:pt x="687" y="1209"/>
                    <a:pt x="299" y="776"/>
                  </a:cubicBezTo>
                  <a:cubicBezTo>
                    <a:pt x="267" y="739"/>
                    <a:pt x="227" y="721"/>
                    <a:pt x="186" y="721"/>
                  </a:cubicBezTo>
                  <a:cubicBezTo>
                    <a:pt x="149" y="721"/>
                    <a:pt x="113" y="736"/>
                    <a:pt x="84" y="764"/>
                  </a:cubicBezTo>
                  <a:cubicBezTo>
                    <a:pt x="25" y="824"/>
                    <a:pt x="1" y="931"/>
                    <a:pt x="60" y="991"/>
                  </a:cubicBezTo>
                  <a:cubicBezTo>
                    <a:pt x="275" y="1205"/>
                    <a:pt x="537" y="1455"/>
                    <a:pt x="775" y="1634"/>
                  </a:cubicBezTo>
                  <a:cubicBezTo>
                    <a:pt x="1049" y="1800"/>
                    <a:pt x="1275" y="1896"/>
                    <a:pt x="1454" y="1896"/>
                  </a:cubicBezTo>
                  <a:cubicBezTo>
                    <a:pt x="1489" y="1896"/>
                    <a:pt x="1549" y="1896"/>
                    <a:pt x="1596" y="1884"/>
                  </a:cubicBezTo>
                  <a:cubicBezTo>
                    <a:pt x="1751" y="1836"/>
                    <a:pt x="1930" y="1669"/>
                    <a:pt x="2108" y="1407"/>
                  </a:cubicBezTo>
                  <a:cubicBezTo>
                    <a:pt x="2251" y="1193"/>
                    <a:pt x="2382" y="943"/>
                    <a:pt x="2477" y="741"/>
                  </a:cubicBezTo>
                  <a:cubicBezTo>
                    <a:pt x="2573" y="526"/>
                    <a:pt x="2585" y="395"/>
                    <a:pt x="2537" y="300"/>
                  </a:cubicBezTo>
                  <a:cubicBezTo>
                    <a:pt x="2454" y="145"/>
                    <a:pt x="2180" y="50"/>
                    <a:pt x="1584" y="26"/>
                  </a:cubicBezTo>
                  <a:cubicBezTo>
                    <a:pt x="1363" y="5"/>
                    <a:pt x="1146" y="1"/>
                    <a:pt x="10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88" name="Google Shape;14088;p72"/>
          <p:cNvGrpSpPr/>
          <p:nvPr/>
        </p:nvGrpSpPr>
        <p:grpSpPr>
          <a:xfrm>
            <a:off x="4699693" y="2424946"/>
            <a:ext cx="354336" cy="353984"/>
            <a:chOff x="4699693" y="2424946"/>
            <a:chExt cx="354336" cy="353984"/>
          </a:xfrm>
        </p:grpSpPr>
        <p:sp>
          <p:nvSpPr>
            <p:cNvPr id="14089" name="Google Shape;14089;p72"/>
            <p:cNvSpPr/>
            <p:nvPr/>
          </p:nvSpPr>
          <p:spPr>
            <a:xfrm>
              <a:off x="4699693" y="2424946"/>
              <a:ext cx="354336" cy="353984"/>
            </a:xfrm>
            <a:custGeom>
              <a:avLst/>
              <a:gdLst/>
              <a:ahLst/>
              <a:cxnLst/>
              <a:rect l="l" t="t" r="r" b="b"/>
              <a:pathLst>
                <a:path w="11073" h="11062" extrusionOk="0">
                  <a:moveTo>
                    <a:pt x="8144" y="358"/>
                  </a:moveTo>
                  <a:lnTo>
                    <a:pt x="8144" y="358"/>
                  </a:lnTo>
                  <a:cubicBezTo>
                    <a:pt x="7751" y="715"/>
                    <a:pt x="7191" y="1311"/>
                    <a:pt x="6977" y="1965"/>
                  </a:cubicBezTo>
                  <a:cubicBezTo>
                    <a:pt x="6429" y="1680"/>
                    <a:pt x="5822" y="1537"/>
                    <a:pt x="5179" y="1537"/>
                  </a:cubicBezTo>
                  <a:cubicBezTo>
                    <a:pt x="4917" y="1537"/>
                    <a:pt x="4643" y="1549"/>
                    <a:pt x="4393" y="1573"/>
                  </a:cubicBezTo>
                  <a:cubicBezTo>
                    <a:pt x="5286" y="1084"/>
                    <a:pt x="6239" y="775"/>
                    <a:pt x="6941" y="596"/>
                  </a:cubicBezTo>
                  <a:cubicBezTo>
                    <a:pt x="7418" y="477"/>
                    <a:pt x="7834" y="406"/>
                    <a:pt x="8144" y="358"/>
                  </a:cubicBezTo>
                  <a:close/>
                  <a:moveTo>
                    <a:pt x="8263" y="3585"/>
                  </a:moveTo>
                  <a:cubicBezTo>
                    <a:pt x="8442" y="3870"/>
                    <a:pt x="8573" y="4168"/>
                    <a:pt x="8680" y="4478"/>
                  </a:cubicBezTo>
                  <a:cubicBezTo>
                    <a:pt x="8727" y="4609"/>
                    <a:pt x="8811" y="4728"/>
                    <a:pt x="8942" y="4787"/>
                  </a:cubicBezTo>
                  <a:cubicBezTo>
                    <a:pt x="9013" y="4817"/>
                    <a:pt x="9085" y="4832"/>
                    <a:pt x="9154" y="4832"/>
                  </a:cubicBezTo>
                  <a:cubicBezTo>
                    <a:pt x="9224" y="4832"/>
                    <a:pt x="9293" y="4817"/>
                    <a:pt x="9358" y="4787"/>
                  </a:cubicBezTo>
                  <a:lnTo>
                    <a:pt x="10632" y="4251"/>
                  </a:lnTo>
                  <a:lnTo>
                    <a:pt x="10632" y="4251"/>
                  </a:lnTo>
                  <a:lnTo>
                    <a:pt x="10311" y="5192"/>
                  </a:lnTo>
                  <a:cubicBezTo>
                    <a:pt x="10239" y="5406"/>
                    <a:pt x="10239" y="5644"/>
                    <a:pt x="10311" y="5847"/>
                  </a:cubicBezTo>
                  <a:lnTo>
                    <a:pt x="10632" y="6787"/>
                  </a:lnTo>
                  <a:lnTo>
                    <a:pt x="9358" y="6252"/>
                  </a:lnTo>
                  <a:cubicBezTo>
                    <a:pt x="9293" y="6222"/>
                    <a:pt x="9221" y="6207"/>
                    <a:pt x="9150" y="6207"/>
                  </a:cubicBezTo>
                  <a:cubicBezTo>
                    <a:pt x="9079" y="6207"/>
                    <a:pt x="9007" y="6222"/>
                    <a:pt x="8942" y="6252"/>
                  </a:cubicBezTo>
                  <a:cubicBezTo>
                    <a:pt x="8811" y="6311"/>
                    <a:pt x="8727" y="6430"/>
                    <a:pt x="8680" y="6561"/>
                  </a:cubicBezTo>
                  <a:cubicBezTo>
                    <a:pt x="8584" y="6871"/>
                    <a:pt x="8442" y="7192"/>
                    <a:pt x="8263" y="7454"/>
                  </a:cubicBezTo>
                  <a:cubicBezTo>
                    <a:pt x="8144" y="6871"/>
                    <a:pt x="8084" y="6204"/>
                    <a:pt x="8084" y="5525"/>
                  </a:cubicBezTo>
                  <a:cubicBezTo>
                    <a:pt x="8084" y="4835"/>
                    <a:pt x="8144" y="4168"/>
                    <a:pt x="8263" y="3585"/>
                  </a:cubicBezTo>
                  <a:close/>
                  <a:moveTo>
                    <a:pt x="3084" y="2382"/>
                  </a:moveTo>
                  <a:cubicBezTo>
                    <a:pt x="2774" y="3323"/>
                    <a:pt x="2608" y="4406"/>
                    <a:pt x="2608" y="5549"/>
                  </a:cubicBezTo>
                  <a:cubicBezTo>
                    <a:pt x="2608" y="6680"/>
                    <a:pt x="2774" y="7764"/>
                    <a:pt x="3084" y="8716"/>
                  </a:cubicBezTo>
                  <a:cubicBezTo>
                    <a:pt x="2917" y="8597"/>
                    <a:pt x="2774" y="8502"/>
                    <a:pt x="2631" y="8395"/>
                  </a:cubicBezTo>
                  <a:cubicBezTo>
                    <a:pt x="2024" y="7919"/>
                    <a:pt x="1607" y="7276"/>
                    <a:pt x="1191" y="6657"/>
                  </a:cubicBezTo>
                  <a:cubicBezTo>
                    <a:pt x="941" y="6264"/>
                    <a:pt x="691" y="5883"/>
                    <a:pt x="393" y="5537"/>
                  </a:cubicBezTo>
                  <a:cubicBezTo>
                    <a:pt x="691" y="5180"/>
                    <a:pt x="953" y="4787"/>
                    <a:pt x="1191" y="4418"/>
                  </a:cubicBezTo>
                  <a:cubicBezTo>
                    <a:pt x="1607" y="3799"/>
                    <a:pt x="2036" y="3156"/>
                    <a:pt x="2631" y="2680"/>
                  </a:cubicBezTo>
                  <a:cubicBezTo>
                    <a:pt x="2786" y="2573"/>
                    <a:pt x="2929" y="2466"/>
                    <a:pt x="3084" y="2382"/>
                  </a:cubicBezTo>
                  <a:close/>
                  <a:moveTo>
                    <a:pt x="6370" y="2073"/>
                  </a:moveTo>
                  <a:cubicBezTo>
                    <a:pt x="6668" y="2168"/>
                    <a:pt x="6965" y="2323"/>
                    <a:pt x="7239" y="2501"/>
                  </a:cubicBezTo>
                  <a:cubicBezTo>
                    <a:pt x="7180" y="2680"/>
                    <a:pt x="7132" y="2858"/>
                    <a:pt x="7084" y="3049"/>
                  </a:cubicBezTo>
                  <a:cubicBezTo>
                    <a:pt x="7072" y="3144"/>
                    <a:pt x="7120" y="3228"/>
                    <a:pt x="7203" y="3239"/>
                  </a:cubicBezTo>
                  <a:lnTo>
                    <a:pt x="7251" y="3239"/>
                  </a:lnTo>
                  <a:cubicBezTo>
                    <a:pt x="7322" y="3239"/>
                    <a:pt x="7382" y="3204"/>
                    <a:pt x="7406" y="3120"/>
                  </a:cubicBezTo>
                  <a:cubicBezTo>
                    <a:pt x="7441" y="2977"/>
                    <a:pt x="7489" y="2847"/>
                    <a:pt x="7525" y="2704"/>
                  </a:cubicBezTo>
                  <a:cubicBezTo>
                    <a:pt x="7727" y="2858"/>
                    <a:pt x="7882" y="3037"/>
                    <a:pt x="8037" y="3228"/>
                  </a:cubicBezTo>
                  <a:cubicBezTo>
                    <a:pt x="7870" y="3894"/>
                    <a:pt x="7787" y="4704"/>
                    <a:pt x="7787" y="5525"/>
                  </a:cubicBezTo>
                  <a:cubicBezTo>
                    <a:pt x="7787" y="6335"/>
                    <a:pt x="7870" y="7145"/>
                    <a:pt x="8037" y="7811"/>
                  </a:cubicBezTo>
                  <a:cubicBezTo>
                    <a:pt x="7870" y="7990"/>
                    <a:pt x="7691" y="8169"/>
                    <a:pt x="7501" y="8335"/>
                  </a:cubicBezTo>
                  <a:cubicBezTo>
                    <a:pt x="7263" y="7526"/>
                    <a:pt x="7120" y="6549"/>
                    <a:pt x="7120" y="5525"/>
                  </a:cubicBezTo>
                  <a:cubicBezTo>
                    <a:pt x="7120" y="4930"/>
                    <a:pt x="7156" y="4359"/>
                    <a:pt x="7251" y="3811"/>
                  </a:cubicBezTo>
                  <a:cubicBezTo>
                    <a:pt x="7263" y="3716"/>
                    <a:pt x="7203" y="3632"/>
                    <a:pt x="7120" y="3632"/>
                  </a:cubicBezTo>
                  <a:cubicBezTo>
                    <a:pt x="7112" y="3631"/>
                    <a:pt x="7104" y="3631"/>
                    <a:pt x="7096" y="3631"/>
                  </a:cubicBezTo>
                  <a:cubicBezTo>
                    <a:pt x="7011" y="3631"/>
                    <a:pt x="6941" y="3687"/>
                    <a:pt x="6941" y="3763"/>
                  </a:cubicBezTo>
                  <a:cubicBezTo>
                    <a:pt x="6846" y="4335"/>
                    <a:pt x="6799" y="4906"/>
                    <a:pt x="6799" y="5525"/>
                  </a:cubicBezTo>
                  <a:cubicBezTo>
                    <a:pt x="6799" y="6621"/>
                    <a:pt x="6953" y="7680"/>
                    <a:pt x="7239" y="8538"/>
                  </a:cubicBezTo>
                  <a:cubicBezTo>
                    <a:pt x="6965" y="8716"/>
                    <a:pt x="6668" y="8871"/>
                    <a:pt x="6370" y="8978"/>
                  </a:cubicBezTo>
                  <a:cubicBezTo>
                    <a:pt x="6167" y="8002"/>
                    <a:pt x="6060" y="6787"/>
                    <a:pt x="6060" y="5525"/>
                  </a:cubicBezTo>
                  <a:cubicBezTo>
                    <a:pt x="6060" y="4251"/>
                    <a:pt x="6179" y="3037"/>
                    <a:pt x="6370" y="2073"/>
                  </a:cubicBezTo>
                  <a:close/>
                  <a:moveTo>
                    <a:pt x="5429" y="1870"/>
                  </a:moveTo>
                  <a:cubicBezTo>
                    <a:pt x="5644" y="1894"/>
                    <a:pt x="5846" y="1930"/>
                    <a:pt x="6060" y="1977"/>
                  </a:cubicBezTo>
                  <a:cubicBezTo>
                    <a:pt x="5846" y="2977"/>
                    <a:pt x="5727" y="4228"/>
                    <a:pt x="5727" y="5525"/>
                  </a:cubicBezTo>
                  <a:cubicBezTo>
                    <a:pt x="5727" y="6811"/>
                    <a:pt x="5846" y="8061"/>
                    <a:pt x="6060" y="9062"/>
                  </a:cubicBezTo>
                  <a:cubicBezTo>
                    <a:pt x="5846" y="9109"/>
                    <a:pt x="5644" y="9157"/>
                    <a:pt x="5429" y="9169"/>
                  </a:cubicBezTo>
                  <a:cubicBezTo>
                    <a:pt x="5179" y="8157"/>
                    <a:pt x="5048" y="6859"/>
                    <a:pt x="5048" y="5525"/>
                  </a:cubicBezTo>
                  <a:cubicBezTo>
                    <a:pt x="5048" y="4180"/>
                    <a:pt x="5179" y="2906"/>
                    <a:pt x="5429" y="1870"/>
                  </a:cubicBezTo>
                  <a:close/>
                  <a:moveTo>
                    <a:pt x="5108" y="1894"/>
                  </a:moveTo>
                  <a:cubicBezTo>
                    <a:pt x="4870" y="2918"/>
                    <a:pt x="4739" y="4216"/>
                    <a:pt x="4739" y="5537"/>
                  </a:cubicBezTo>
                  <a:cubicBezTo>
                    <a:pt x="4739" y="6859"/>
                    <a:pt x="4870" y="8157"/>
                    <a:pt x="5108" y="9181"/>
                  </a:cubicBezTo>
                  <a:cubicBezTo>
                    <a:pt x="4834" y="9181"/>
                    <a:pt x="4572" y="9157"/>
                    <a:pt x="4334" y="9121"/>
                  </a:cubicBezTo>
                  <a:cubicBezTo>
                    <a:pt x="4096" y="8109"/>
                    <a:pt x="3965" y="6847"/>
                    <a:pt x="3965" y="5537"/>
                  </a:cubicBezTo>
                  <a:cubicBezTo>
                    <a:pt x="3965" y="4692"/>
                    <a:pt x="4001" y="3882"/>
                    <a:pt x="4108" y="3120"/>
                  </a:cubicBezTo>
                  <a:cubicBezTo>
                    <a:pt x="4120" y="3025"/>
                    <a:pt x="4060" y="2942"/>
                    <a:pt x="3977" y="2930"/>
                  </a:cubicBezTo>
                  <a:cubicBezTo>
                    <a:pt x="3969" y="2929"/>
                    <a:pt x="3961" y="2928"/>
                    <a:pt x="3953" y="2928"/>
                  </a:cubicBezTo>
                  <a:cubicBezTo>
                    <a:pt x="3870" y="2928"/>
                    <a:pt x="3809" y="2985"/>
                    <a:pt x="3798" y="3061"/>
                  </a:cubicBezTo>
                  <a:cubicBezTo>
                    <a:pt x="3691" y="3835"/>
                    <a:pt x="3631" y="4656"/>
                    <a:pt x="3631" y="5525"/>
                  </a:cubicBezTo>
                  <a:cubicBezTo>
                    <a:pt x="3631" y="6799"/>
                    <a:pt x="3751" y="8038"/>
                    <a:pt x="3977" y="9038"/>
                  </a:cubicBezTo>
                  <a:cubicBezTo>
                    <a:pt x="3810" y="8990"/>
                    <a:pt x="3643" y="8943"/>
                    <a:pt x="3477" y="8883"/>
                  </a:cubicBezTo>
                  <a:cubicBezTo>
                    <a:pt x="3108" y="7907"/>
                    <a:pt x="2905" y="6740"/>
                    <a:pt x="2905" y="5525"/>
                  </a:cubicBezTo>
                  <a:cubicBezTo>
                    <a:pt x="2905" y="4299"/>
                    <a:pt x="3096" y="3144"/>
                    <a:pt x="3477" y="2156"/>
                  </a:cubicBezTo>
                  <a:cubicBezTo>
                    <a:pt x="3631" y="2096"/>
                    <a:pt x="3798" y="2037"/>
                    <a:pt x="3977" y="2013"/>
                  </a:cubicBezTo>
                  <a:lnTo>
                    <a:pt x="3977" y="2013"/>
                  </a:lnTo>
                  <a:cubicBezTo>
                    <a:pt x="3941" y="2132"/>
                    <a:pt x="3929" y="2251"/>
                    <a:pt x="3893" y="2382"/>
                  </a:cubicBezTo>
                  <a:cubicBezTo>
                    <a:pt x="3881" y="2466"/>
                    <a:pt x="3941" y="2561"/>
                    <a:pt x="4036" y="2573"/>
                  </a:cubicBezTo>
                  <a:lnTo>
                    <a:pt x="4060" y="2573"/>
                  </a:lnTo>
                  <a:cubicBezTo>
                    <a:pt x="4132" y="2573"/>
                    <a:pt x="4215" y="2513"/>
                    <a:pt x="4227" y="2442"/>
                  </a:cubicBezTo>
                  <a:cubicBezTo>
                    <a:pt x="4262" y="2263"/>
                    <a:pt x="4298" y="2096"/>
                    <a:pt x="4334" y="1954"/>
                  </a:cubicBezTo>
                  <a:cubicBezTo>
                    <a:pt x="4572" y="1906"/>
                    <a:pt x="4834" y="1894"/>
                    <a:pt x="5108" y="1894"/>
                  </a:cubicBezTo>
                  <a:close/>
                  <a:moveTo>
                    <a:pt x="6953" y="9050"/>
                  </a:moveTo>
                  <a:cubicBezTo>
                    <a:pt x="7180" y="9716"/>
                    <a:pt x="7739" y="10312"/>
                    <a:pt x="8132" y="10669"/>
                  </a:cubicBezTo>
                  <a:cubicBezTo>
                    <a:pt x="7811" y="10621"/>
                    <a:pt x="7394" y="10550"/>
                    <a:pt x="6918" y="10431"/>
                  </a:cubicBezTo>
                  <a:cubicBezTo>
                    <a:pt x="6227" y="10252"/>
                    <a:pt x="5286" y="9955"/>
                    <a:pt x="4358" y="9431"/>
                  </a:cubicBezTo>
                  <a:lnTo>
                    <a:pt x="4358" y="9431"/>
                  </a:lnTo>
                  <a:cubicBezTo>
                    <a:pt x="4620" y="9466"/>
                    <a:pt x="4870" y="9478"/>
                    <a:pt x="5155" y="9478"/>
                  </a:cubicBezTo>
                  <a:cubicBezTo>
                    <a:pt x="5786" y="9478"/>
                    <a:pt x="6406" y="9323"/>
                    <a:pt x="6953" y="9050"/>
                  </a:cubicBezTo>
                  <a:close/>
                  <a:moveTo>
                    <a:pt x="8668" y="1"/>
                  </a:moveTo>
                  <a:cubicBezTo>
                    <a:pt x="8632" y="1"/>
                    <a:pt x="7906" y="49"/>
                    <a:pt x="6882" y="299"/>
                  </a:cubicBezTo>
                  <a:cubicBezTo>
                    <a:pt x="5941" y="537"/>
                    <a:pt x="4584" y="1001"/>
                    <a:pt x="3405" y="1858"/>
                  </a:cubicBezTo>
                  <a:cubicBezTo>
                    <a:pt x="3072" y="1989"/>
                    <a:pt x="2738" y="2168"/>
                    <a:pt x="2453" y="2406"/>
                  </a:cubicBezTo>
                  <a:cubicBezTo>
                    <a:pt x="1822" y="2918"/>
                    <a:pt x="1369" y="3585"/>
                    <a:pt x="941" y="4228"/>
                  </a:cubicBezTo>
                  <a:cubicBezTo>
                    <a:pt x="655" y="4656"/>
                    <a:pt x="393" y="5061"/>
                    <a:pt x="60" y="5418"/>
                  </a:cubicBezTo>
                  <a:cubicBezTo>
                    <a:pt x="0" y="5478"/>
                    <a:pt x="0" y="5561"/>
                    <a:pt x="60" y="5644"/>
                  </a:cubicBezTo>
                  <a:cubicBezTo>
                    <a:pt x="393" y="6002"/>
                    <a:pt x="655" y="6395"/>
                    <a:pt x="941" y="6835"/>
                  </a:cubicBezTo>
                  <a:cubicBezTo>
                    <a:pt x="1369" y="7466"/>
                    <a:pt x="1822" y="8145"/>
                    <a:pt x="2453" y="8645"/>
                  </a:cubicBezTo>
                  <a:cubicBezTo>
                    <a:pt x="2750" y="8871"/>
                    <a:pt x="3072" y="9062"/>
                    <a:pt x="3405" y="9193"/>
                  </a:cubicBezTo>
                  <a:cubicBezTo>
                    <a:pt x="4584" y="10062"/>
                    <a:pt x="5941" y="10538"/>
                    <a:pt x="6882" y="10764"/>
                  </a:cubicBezTo>
                  <a:cubicBezTo>
                    <a:pt x="7894" y="11014"/>
                    <a:pt x="8632" y="11062"/>
                    <a:pt x="8668" y="11062"/>
                  </a:cubicBezTo>
                  <a:lnTo>
                    <a:pt x="8680" y="11062"/>
                  </a:lnTo>
                  <a:cubicBezTo>
                    <a:pt x="8751" y="11062"/>
                    <a:pt x="8811" y="11014"/>
                    <a:pt x="8823" y="10955"/>
                  </a:cubicBezTo>
                  <a:cubicBezTo>
                    <a:pt x="8858" y="10871"/>
                    <a:pt x="8823" y="10800"/>
                    <a:pt x="8763" y="10776"/>
                  </a:cubicBezTo>
                  <a:cubicBezTo>
                    <a:pt x="8751" y="10752"/>
                    <a:pt x="7549" y="9883"/>
                    <a:pt x="7275" y="8907"/>
                  </a:cubicBezTo>
                  <a:cubicBezTo>
                    <a:pt x="7382" y="8847"/>
                    <a:pt x="7489" y="8776"/>
                    <a:pt x="7596" y="8692"/>
                  </a:cubicBezTo>
                  <a:cubicBezTo>
                    <a:pt x="8263" y="8181"/>
                    <a:pt x="8763" y="7454"/>
                    <a:pt x="9001" y="6645"/>
                  </a:cubicBezTo>
                  <a:cubicBezTo>
                    <a:pt x="9025" y="6609"/>
                    <a:pt x="9049" y="6561"/>
                    <a:pt x="9096" y="6549"/>
                  </a:cubicBezTo>
                  <a:cubicBezTo>
                    <a:pt x="9120" y="6531"/>
                    <a:pt x="9147" y="6523"/>
                    <a:pt x="9172" y="6523"/>
                  </a:cubicBezTo>
                  <a:cubicBezTo>
                    <a:pt x="9198" y="6523"/>
                    <a:pt x="9221" y="6531"/>
                    <a:pt x="9239" y="6549"/>
                  </a:cubicBezTo>
                  <a:lnTo>
                    <a:pt x="10835" y="7228"/>
                  </a:lnTo>
                  <a:cubicBezTo>
                    <a:pt x="10855" y="7240"/>
                    <a:pt x="10878" y="7246"/>
                    <a:pt x="10900" y="7246"/>
                  </a:cubicBezTo>
                  <a:cubicBezTo>
                    <a:pt x="10941" y="7246"/>
                    <a:pt x="10982" y="7227"/>
                    <a:pt x="11013" y="7204"/>
                  </a:cubicBezTo>
                  <a:cubicBezTo>
                    <a:pt x="11061" y="7157"/>
                    <a:pt x="11073" y="7097"/>
                    <a:pt x="11061" y="7038"/>
                  </a:cubicBezTo>
                  <a:lnTo>
                    <a:pt x="10632" y="5740"/>
                  </a:lnTo>
                  <a:cubicBezTo>
                    <a:pt x="10585" y="5597"/>
                    <a:pt x="10585" y="5442"/>
                    <a:pt x="10632" y="5299"/>
                  </a:cubicBezTo>
                  <a:lnTo>
                    <a:pt x="11061" y="4013"/>
                  </a:lnTo>
                  <a:cubicBezTo>
                    <a:pt x="11073" y="3954"/>
                    <a:pt x="11061" y="3882"/>
                    <a:pt x="11013" y="3847"/>
                  </a:cubicBezTo>
                  <a:cubicBezTo>
                    <a:pt x="10983" y="3824"/>
                    <a:pt x="10942" y="3810"/>
                    <a:pt x="10901" y="3810"/>
                  </a:cubicBezTo>
                  <a:cubicBezTo>
                    <a:pt x="10878" y="3810"/>
                    <a:pt x="10856" y="3814"/>
                    <a:pt x="10835" y="3823"/>
                  </a:cubicBezTo>
                  <a:lnTo>
                    <a:pt x="9239" y="4513"/>
                  </a:lnTo>
                  <a:cubicBezTo>
                    <a:pt x="9221" y="4519"/>
                    <a:pt x="9198" y="4522"/>
                    <a:pt x="9172" y="4522"/>
                  </a:cubicBezTo>
                  <a:cubicBezTo>
                    <a:pt x="9147" y="4522"/>
                    <a:pt x="9120" y="4519"/>
                    <a:pt x="9096" y="4513"/>
                  </a:cubicBezTo>
                  <a:cubicBezTo>
                    <a:pt x="9049" y="4490"/>
                    <a:pt x="9025" y="4454"/>
                    <a:pt x="9001" y="4406"/>
                  </a:cubicBezTo>
                  <a:cubicBezTo>
                    <a:pt x="8763" y="3597"/>
                    <a:pt x="8263" y="2870"/>
                    <a:pt x="7596" y="2370"/>
                  </a:cubicBezTo>
                  <a:lnTo>
                    <a:pt x="7275" y="2144"/>
                  </a:lnTo>
                  <a:cubicBezTo>
                    <a:pt x="7561" y="1192"/>
                    <a:pt x="8751" y="299"/>
                    <a:pt x="8763" y="287"/>
                  </a:cubicBezTo>
                  <a:cubicBezTo>
                    <a:pt x="8823" y="239"/>
                    <a:pt x="8846" y="168"/>
                    <a:pt x="8823" y="108"/>
                  </a:cubicBezTo>
                  <a:cubicBezTo>
                    <a:pt x="8799" y="25"/>
                    <a:pt x="8739" y="1"/>
                    <a:pt x="8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0" name="Google Shape;14090;p72"/>
            <p:cNvSpPr/>
            <p:nvPr/>
          </p:nvSpPr>
          <p:spPr>
            <a:xfrm>
              <a:off x="4738157" y="2573938"/>
              <a:ext cx="38144" cy="38112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46"/>
                  </a:moveTo>
                  <a:cubicBezTo>
                    <a:pt x="751" y="346"/>
                    <a:pt x="870" y="465"/>
                    <a:pt x="870" y="607"/>
                  </a:cubicBezTo>
                  <a:cubicBezTo>
                    <a:pt x="870" y="762"/>
                    <a:pt x="751" y="881"/>
                    <a:pt x="596" y="881"/>
                  </a:cubicBezTo>
                  <a:cubicBezTo>
                    <a:pt x="453" y="881"/>
                    <a:pt x="334" y="762"/>
                    <a:pt x="334" y="607"/>
                  </a:cubicBezTo>
                  <a:cubicBezTo>
                    <a:pt x="334" y="465"/>
                    <a:pt x="453" y="346"/>
                    <a:pt x="596" y="346"/>
                  </a:cubicBezTo>
                  <a:close/>
                  <a:moveTo>
                    <a:pt x="596" y="0"/>
                  </a:moveTo>
                  <a:cubicBezTo>
                    <a:pt x="274" y="0"/>
                    <a:pt x="1" y="274"/>
                    <a:pt x="1" y="596"/>
                  </a:cubicBezTo>
                  <a:cubicBezTo>
                    <a:pt x="1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091" name="Google Shape;14091;p72"/>
          <p:cNvSpPr/>
          <p:nvPr/>
        </p:nvSpPr>
        <p:spPr>
          <a:xfrm>
            <a:off x="5809901" y="2424594"/>
            <a:ext cx="331520" cy="354720"/>
          </a:xfrm>
          <a:custGeom>
            <a:avLst/>
            <a:gdLst/>
            <a:ahLst/>
            <a:cxnLst/>
            <a:rect l="l" t="t" r="r" b="b"/>
            <a:pathLst>
              <a:path w="10360" h="11085" extrusionOk="0">
                <a:moveTo>
                  <a:pt x="6395" y="5179"/>
                </a:moveTo>
                <a:cubicBezTo>
                  <a:pt x="6490" y="5179"/>
                  <a:pt x="6573" y="5251"/>
                  <a:pt x="6573" y="5358"/>
                </a:cubicBezTo>
                <a:cubicBezTo>
                  <a:pt x="6573" y="5453"/>
                  <a:pt x="6490" y="5536"/>
                  <a:pt x="6395" y="5536"/>
                </a:cubicBezTo>
                <a:lnTo>
                  <a:pt x="6216" y="5536"/>
                </a:lnTo>
                <a:cubicBezTo>
                  <a:pt x="6121" y="5536"/>
                  <a:pt x="6037" y="5441"/>
                  <a:pt x="6037" y="5358"/>
                </a:cubicBezTo>
                <a:cubicBezTo>
                  <a:pt x="6037" y="5263"/>
                  <a:pt x="6133" y="5179"/>
                  <a:pt x="6216" y="5179"/>
                </a:cubicBezTo>
                <a:close/>
                <a:moveTo>
                  <a:pt x="4132" y="5191"/>
                </a:moveTo>
                <a:cubicBezTo>
                  <a:pt x="4239" y="5191"/>
                  <a:pt x="4311" y="5274"/>
                  <a:pt x="4311" y="5370"/>
                </a:cubicBezTo>
                <a:cubicBezTo>
                  <a:pt x="4311" y="5477"/>
                  <a:pt x="4228" y="5548"/>
                  <a:pt x="4132" y="5548"/>
                </a:cubicBezTo>
                <a:lnTo>
                  <a:pt x="3954" y="5548"/>
                </a:lnTo>
                <a:cubicBezTo>
                  <a:pt x="3847" y="5548"/>
                  <a:pt x="3775" y="5453"/>
                  <a:pt x="3775" y="5370"/>
                </a:cubicBezTo>
                <a:cubicBezTo>
                  <a:pt x="3775" y="5274"/>
                  <a:pt x="3870" y="5191"/>
                  <a:pt x="3954" y="5191"/>
                </a:cubicBezTo>
                <a:close/>
                <a:moveTo>
                  <a:pt x="9776" y="4727"/>
                </a:moveTo>
                <a:lnTo>
                  <a:pt x="9776" y="4727"/>
                </a:lnTo>
                <a:cubicBezTo>
                  <a:pt x="9943" y="4917"/>
                  <a:pt x="10038" y="5179"/>
                  <a:pt x="10038" y="5453"/>
                </a:cubicBezTo>
                <a:cubicBezTo>
                  <a:pt x="10038" y="6084"/>
                  <a:pt x="9538" y="6584"/>
                  <a:pt x="8907" y="6584"/>
                </a:cubicBezTo>
                <a:lnTo>
                  <a:pt x="6633" y="6584"/>
                </a:lnTo>
                <a:cubicBezTo>
                  <a:pt x="6525" y="6441"/>
                  <a:pt x="6454" y="6263"/>
                  <a:pt x="6418" y="6072"/>
                </a:cubicBezTo>
                <a:lnTo>
                  <a:pt x="6418" y="6072"/>
                </a:lnTo>
                <a:lnTo>
                  <a:pt x="8716" y="6167"/>
                </a:lnTo>
                <a:cubicBezTo>
                  <a:pt x="8744" y="6170"/>
                  <a:pt x="8771" y="6171"/>
                  <a:pt x="8798" y="6171"/>
                </a:cubicBezTo>
                <a:cubicBezTo>
                  <a:pt x="9066" y="6171"/>
                  <a:pt x="9318" y="6064"/>
                  <a:pt x="9502" y="5870"/>
                </a:cubicBezTo>
                <a:cubicBezTo>
                  <a:pt x="9716" y="5667"/>
                  <a:pt x="9835" y="5394"/>
                  <a:pt x="9835" y="5096"/>
                </a:cubicBezTo>
                <a:cubicBezTo>
                  <a:pt x="9835" y="4965"/>
                  <a:pt x="9800" y="4846"/>
                  <a:pt x="9776" y="4727"/>
                </a:cubicBezTo>
                <a:close/>
                <a:moveTo>
                  <a:pt x="3966" y="6763"/>
                </a:moveTo>
                <a:lnTo>
                  <a:pt x="3966" y="7441"/>
                </a:lnTo>
                <a:lnTo>
                  <a:pt x="3978" y="7441"/>
                </a:lnTo>
                <a:cubicBezTo>
                  <a:pt x="3585" y="7775"/>
                  <a:pt x="3096" y="7977"/>
                  <a:pt x="2573" y="7977"/>
                </a:cubicBezTo>
                <a:lnTo>
                  <a:pt x="2049" y="7977"/>
                </a:lnTo>
                <a:cubicBezTo>
                  <a:pt x="1846" y="7977"/>
                  <a:pt x="1632" y="8037"/>
                  <a:pt x="1465" y="8156"/>
                </a:cubicBezTo>
                <a:cubicBezTo>
                  <a:pt x="1656" y="7822"/>
                  <a:pt x="1989" y="7596"/>
                  <a:pt x="2394" y="7596"/>
                </a:cubicBezTo>
                <a:cubicBezTo>
                  <a:pt x="3049" y="7596"/>
                  <a:pt x="3632" y="7275"/>
                  <a:pt x="3966" y="6763"/>
                </a:cubicBezTo>
                <a:close/>
                <a:moveTo>
                  <a:pt x="5132" y="357"/>
                </a:moveTo>
                <a:cubicBezTo>
                  <a:pt x="5621" y="357"/>
                  <a:pt x="6085" y="560"/>
                  <a:pt x="6406" y="917"/>
                </a:cubicBezTo>
                <a:cubicBezTo>
                  <a:pt x="6740" y="1274"/>
                  <a:pt x="6906" y="1762"/>
                  <a:pt x="6847" y="2238"/>
                </a:cubicBezTo>
                <a:lnTo>
                  <a:pt x="6573" y="4941"/>
                </a:lnTo>
                <a:cubicBezTo>
                  <a:pt x="6502" y="4905"/>
                  <a:pt x="6430" y="4882"/>
                  <a:pt x="6347" y="4882"/>
                </a:cubicBezTo>
                <a:lnTo>
                  <a:pt x="6168" y="4882"/>
                </a:lnTo>
                <a:cubicBezTo>
                  <a:pt x="5894" y="4882"/>
                  <a:pt x="5668" y="5096"/>
                  <a:pt x="5668" y="5382"/>
                </a:cubicBezTo>
                <a:cubicBezTo>
                  <a:pt x="5668" y="5608"/>
                  <a:pt x="5811" y="5798"/>
                  <a:pt x="6025" y="5870"/>
                </a:cubicBezTo>
                <a:cubicBezTo>
                  <a:pt x="6133" y="6822"/>
                  <a:pt x="6954" y="7596"/>
                  <a:pt x="7942" y="7596"/>
                </a:cubicBezTo>
                <a:cubicBezTo>
                  <a:pt x="8347" y="7596"/>
                  <a:pt x="8692" y="7822"/>
                  <a:pt x="8871" y="8156"/>
                </a:cubicBezTo>
                <a:cubicBezTo>
                  <a:pt x="8704" y="8049"/>
                  <a:pt x="8514" y="7977"/>
                  <a:pt x="8288" y="7977"/>
                </a:cubicBezTo>
                <a:lnTo>
                  <a:pt x="7764" y="7977"/>
                </a:lnTo>
                <a:cubicBezTo>
                  <a:pt x="7240" y="7977"/>
                  <a:pt x="6752" y="7775"/>
                  <a:pt x="6371" y="7441"/>
                </a:cubicBezTo>
                <a:lnTo>
                  <a:pt x="6371" y="7275"/>
                </a:lnTo>
                <a:cubicBezTo>
                  <a:pt x="6371" y="7179"/>
                  <a:pt x="6287" y="7108"/>
                  <a:pt x="6204" y="7108"/>
                </a:cubicBezTo>
                <a:cubicBezTo>
                  <a:pt x="6121" y="7108"/>
                  <a:pt x="6037" y="7179"/>
                  <a:pt x="6037" y="7275"/>
                </a:cubicBezTo>
                <a:lnTo>
                  <a:pt x="6037" y="9704"/>
                </a:lnTo>
                <a:cubicBezTo>
                  <a:pt x="6037" y="10180"/>
                  <a:pt x="6395" y="10573"/>
                  <a:pt x="6871" y="10632"/>
                </a:cubicBezTo>
                <a:cubicBezTo>
                  <a:pt x="6906" y="10644"/>
                  <a:pt x="6945" y="10650"/>
                  <a:pt x="6984" y="10650"/>
                </a:cubicBezTo>
                <a:cubicBezTo>
                  <a:pt x="7023" y="10650"/>
                  <a:pt x="7061" y="10644"/>
                  <a:pt x="7097" y="10632"/>
                </a:cubicBezTo>
                <a:lnTo>
                  <a:pt x="7097" y="10632"/>
                </a:lnTo>
                <a:cubicBezTo>
                  <a:pt x="6966" y="10716"/>
                  <a:pt x="6799" y="10751"/>
                  <a:pt x="6621" y="10751"/>
                </a:cubicBezTo>
                <a:cubicBezTo>
                  <a:pt x="6085" y="10751"/>
                  <a:pt x="5656" y="10323"/>
                  <a:pt x="5656" y="9787"/>
                </a:cubicBezTo>
                <a:lnTo>
                  <a:pt x="5656" y="7608"/>
                </a:lnTo>
                <a:cubicBezTo>
                  <a:pt x="5656" y="7334"/>
                  <a:pt x="5430" y="7108"/>
                  <a:pt x="5144" y="7108"/>
                </a:cubicBezTo>
                <a:cubicBezTo>
                  <a:pt x="4859" y="7108"/>
                  <a:pt x="4644" y="7334"/>
                  <a:pt x="4644" y="7608"/>
                </a:cubicBezTo>
                <a:lnTo>
                  <a:pt x="4644" y="9787"/>
                </a:lnTo>
                <a:cubicBezTo>
                  <a:pt x="4644" y="10323"/>
                  <a:pt x="4204" y="10751"/>
                  <a:pt x="3668" y="10751"/>
                </a:cubicBezTo>
                <a:cubicBezTo>
                  <a:pt x="3513" y="10751"/>
                  <a:pt x="3347" y="10716"/>
                  <a:pt x="3192" y="10632"/>
                </a:cubicBezTo>
                <a:lnTo>
                  <a:pt x="3192" y="10632"/>
                </a:lnTo>
                <a:cubicBezTo>
                  <a:pt x="3233" y="10644"/>
                  <a:pt x="3272" y="10650"/>
                  <a:pt x="3309" y="10650"/>
                </a:cubicBezTo>
                <a:cubicBezTo>
                  <a:pt x="3347" y="10650"/>
                  <a:pt x="3382" y="10644"/>
                  <a:pt x="3418" y="10632"/>
                </a:cubicBezTo>
                <a:cubicBezTo>
                  <a:pt x="3894" y="10573"/>
                  <a:pt x="4251" y="10180"/>
                  <a:pt x="4251" y="9704"/>
                </a:cubicBezTo>
                <a:lnTo>
                  <a:pt x="4251" y="5858"/>
                </a:lnTo>
                <a:cubicBezTo>
                  <a:pt x="4466" y="5786"/>
                  <a:pt x="4597" y="5608"/>
                  <a:pt x="4597" y="5382"/>
                </a:cubicBezTo>
                <a:cubicBezTo>
                  <a:pt x="4597" y="5096"/>
                  <a:pt x="4370" y="4882"/>
                  <a:pt x="4085" y="4882"/>
                </a:cubicBezTo>
                <a:lnTo>
                  <a:pt x="3906" y="4882"/>
                </a:lnTo>
                <a:cubicBezTo>
                  <a:pt x="3823" y="4882"/>
                  <a:pt x="3751" y="4893"/>
                  <a:pt x="3692" y="4941"/>
                </a:cubicBezTo>
                <a:lnTo>
                  <a:pt x="3418" y="2238"/>
                </a:lnTo>
                <a:cubicBezTo>
                  <a:pt x="3370" y="1762"/>
                  <a:pt x="3525" y="1274"/>
                  <a:pt x="3847" y="917"/>
                </a:cubicBezTo>
                <a:cubicBezTo>
                  <a:pt x="4180" y="560"/>
                  <a:pt x="4644" y="357"/>
                  <a:pt x="5132" y="357"/>
                </a:cubicBezTo>
                <a:close/>
                <a:moveTo>
                  <a:pt x="5180" y="0"/>
                </a:moveTo>
                <a:cubicBezTo>
                  <a:pt x="4597" y="0"/>
                  <a:pt x="4049" y="238"/>
                  <a:pt x="3656" y="667"/>
                </a:cubicBezTo>
                <a:cubicBezTo>
                  <a:pt x="3275" y="1095"/>
                  <a:pt x="3073" y="1667"/>
                  <a:pt x="3132" y="2238"/>
                </a:cubicBezTo>
                <a:lnTo>
                  <a:pt x="3454" y="5370"/>
                </a:lnTo>
                <a:cubicBezTo>
                  <a:pt x="3454" y="5513"/>
                  <a:pt x="3525" y="5667"/>
                  <a:pt x="3644" y="5751"/>
                </a:cubicBezTo>
                <a:lnTo>
                  <a:pt x="1620" y="5846"/>
                </a:lnTo>
                <a:cubicBezTo>
                  <a:pt x="1605" y="5847"/>
                  <a:pt x="1590" y="5847"/>
                  <a:pt x="1575" y="5847"/>
                </a:cubicBezTo>
                <a:cubicBezTo>
                  <a:pt x="1379" y="5847"/>
                  <a:pt x="1205" y="5775"/>
                  <a:pt x="1072" y="5632"/>
                </a:cubicBezTo>
                <a:cubicBezTo>
                  <a:pt x="918" y="5489"/>
                  <a:pt x="834" y="5298"/>
                  <a:pt x="834" y="5096"/>
                </a:cubicBezTo>
                <a:cubicBezTo>
                  <a:pt x="834" y="4667"/>
                  <a:pt x="1191" y="4310"/>
                  <a:pt x="1620" y="4310"/>
                </a:cubicBezTo>
                <a:lnTo>
                  <a:pt x="1703" y="4310"/>
                </a:lnTo>
                <a:cubicBezTo>
                  <a:pt x="2084" y="4310"/>
                  <a:pt x="2394" y="4001"/>
                  <a:pt x="2394" y="3631"/>
                </a:cubicBezTo>
                <a:cubicBezTo>
                  <a:pt x="2394" y="3536"/>
                  <a:pt x="2323" y="3465"/>
                  <a:pt x="2227" y="3465"/>
                </a:cubicBezTo>
                <a:cubicBezTo>
                  <a:pt x="2144" y="3465"/>
                  <a:pt x="2061" y="3536"/>
                  <a:pt x="2061" y="3631"/>
                </a:cubicBezTo>
                <a:cubicBezTo>
                  <a:pt x="2061" y="3822"/>
                  <a:pt x="1906" y="3989"/>
                  <a:pt x="1703" y="3989"/>
                </a:cubicBezTo>
                <a:lnTo>
                  <a:pt x="1453" y="3989"/>
                </a:lnTo>
                <a:cubicBezTo>
                  <a:pt x="656" y="3989"/>
                  <a:pt x="1" y="4643"/>
                  <a:pt x="1" y="5441"/>
                </a:cubicBezTo>
                <a:cubicBezTo>
                  <a:pt x="1" y="6251"/>
                  <a:pt x="656" y="6906"/>
                  <a:pt x="1453" y="6906"/>
                </a:cubicBezTo>
                <a:lnTo>
                  <a:pt x="2585" y="6906"/>
                </a:lnTo>
                <a:cubicBezTo>
                  <a:pt x="2680" y="6906"/>
                  <a:pt x="2751" y="6822"/>
                  <a:pt x="2751" y="6739"/>
                </a:cubicBezTo>
                <a:cubicBezTo>
                  <a:pt x="2751" y="6644"/>
                  <a:pt x="2680" y="6572"/>
                  <a:pt x="2585" y="6572"/>
                </a:cubicBezTo>
                <a:lnTo>
                  <a:pt x="1453" y="6572"/>
                </a:lnTo>
                <a:cubicBezTo>
                  <a:pt x="834" y="6572"/>
                  <a:pt x="322" y="6072"/>
                  <a:pt x="322" y="5441"/>
                </a:cubicBezTo>
                <a:cubicBezTo>
                  <a:pt x="322" y="5155"/>
                  <a:pt x="429" y="4917"/>
                  <a:pt x="596" y="4715"/>
                </a:cubicBezTo>
                <a:lnTo>
                  <a:pt x="596" y="4715"/>
                </a:lnTo>
                <a:cubicBezTo>
                  <a:pt x="549" y="4834"/>
                  <a:pt x="537" y="4965"/>
                  <a:pt x="537" y="5084"/>
                </a:cubicBezTo>
                <a:cubicBezTo>
                  <a:pt x="537" y="5382"/>
                  <a:pt x="656" y="5655"/>
                  <a:pt x="858" y="5858"/>
                </a:cubicBezTo>
                <a:cubicBezTo>
                  <a:pt x="1062" y="6050"/>
                  <a:pt x="1319" y="6156"/>
                  <a:pt x="1599" y="6156"/>
                </a:cubicBezTo>
                <a:cubicBezTo>
                  <a:pt x="1614" y="6156"/>
                  <a:pt x="1629" y="6156"/>
                  <a:pt x="1644" y="6156"/>
                </a:cubicBezTo>
                <a:lnTo>
                  <a:pt x="3954" y="6048"/>
                </a:lnTo>
                <a:lnTo>
                  <a:pt x="3954" y="6048"/>
                </a:lnTo>
                <a:cubicBezTo>
                  <a:pt x="3906" y="6251"/>
                  <a:pt x="3835" y="6406"/>
                  <a:pt x="3728" y="6572"/>
                </a:cubicBezTo>
                <a:lnTo>
                  <a:pt x="3299" y="6572"/>
                </a:lnTo>
                <a:cubicBezTo>
                  <a:pt x="3216" y="6572"/>
                  <a:pt x="3132" y="6644"/>
                  <a:pt x="3132" y="6739"/>
                </a:cubicBezTo>
                <a:cubicBezTo>
                  <a:pt x="3132" y="6822"/>
                  <a:pt x="3216" y="6906"/>
                  <a:pt x="3299" y="6906"/>
                </a:cubicBezTo>
                <a:lnTo>
                  <a:pt x="3454" y="6906"/>
                </a:lnTo>
                <a:cubicBezTo>
                  <a:pt x="3180" y="7120"/>
                  <a:pt x="2823" y="7275"/>
                  <a:pt x="2442" y="7275"/>
                </a:cubicBezTo>
                <a:cubicBezTo>
                  <a:pt x="1680" y="7275"/>
                  <a:pt x="1072" y="7882"/>
                  <a:pt x="1072" y="8644"/>
                </a:cubicBezTo>
                <a:lnTo>
                  <a:pt x="1072" y="8989"/>
                </a:lnTo>
                <a:cubicBezTo>
                  <a:pt x="1072" y="9180"/>
                  <a:pt x="906" y="9346"/>
                  <a:pt x="715" y="9346"/>
                </a:cubicBezTo>
                <a:cubicBezTo>
                  <a:pt x="620" y="9346"/>
                  <a:pt x="549" y="9418"/>
                  <a:pt x="549" y="9501"/>
                </a:cubicBezTo>
                <a:cubicBezTo>
                  <a:pt x="549" y="9596"/>
                  <a:pt x="620" y="9668"/>
                  <a:pt x="715" y="9668"/>
                </a:cubicBezTo>
                <a:cubicBezTo>
                  <a:pt x="1084" y="9668"/>
                  <a:pt x="1394" y="9358"/>
                  <a:pt x="1394" y="8989"/>
                </a:cubicBezTo>
                <a:cubicBezTo>
                  <a:pt x="1394" y="8596"/>
                  <a:pt x="1703" y="8287"/>
                  <a:pt x="2096" y="8287"/>
                </a:cubicBezTo>
                <a:lnTo>
                  <a:pt x="2620" y="8287"/>
                </a:lnTo>
                <a:cubicBezTo>
                  <a:pt x="3120" y="8287"/>
                  <a:pt x="3608" y="8132"/>
                  <a:pt x="4013" y="7834"/>
                </a:cubicBezTo>
                <a:lnTo>
                  <a:pt x="4013" y="9680"/>
                </a:lnTo>
                <a:cubicBezTo>
                  <a:pt x="4013" y="10001"/>
                  <a:pt x="3775" y="10263"/>
                  <a:pt x="3466" y="10299"/>
                </a:cubicBezTo>
                <a:cubicBezTo>
                  <a:pt x="3448" y="10300"/>
                  <a:pt x="3430" y="10301"/>
                  <a:pt x="3413" y="10301"/>
                </a:cubicBezTo>
                <a:cubicBezTo>
                  <a:pt x="3254" y="10301"/>
                  <a:pt x="3107" y="10251"/>
                  <a:pt x="2989" y="10144"/>
                </a:cubicBezTo>
                <a:cubicBezTo>
                  <a:pt x="2858" y="10025"/>
                  <a:pt x="2775" y="9858"/>
                  <a:pt x="2775" y="9680"/>
                </a:cubicBezTo>
                <a:lnTo>
                  <a:pt x="2775" y="9525"/>
                </a:lnTo>
                <a:cubicBezTo>
                  <a:pt x="2775" y="9049"/>
                  <a:pt x="2394" y="8668"/>
                  <a:pt x="1930" y="8668"/>
                </a:cubicBezTo>
                <a:cubicBezTo>
                  <a:pt x="1846" y="8668"/>
                  <a:pt x="1763" y="8751"/>
                  <a:pt x="1763" y="8834"/>
                </a:cubicBezTo>
                <a:cubicBezTo>
                  <a:pt x="1763" y="8930"/>
                  <a:pt x="1846" y="9001"/>
                  <a:pt x="1930" y="9001"/>
                </a:cubicBezTo>
                <a:cubicBezTo>
                  <a:pt x="2227" y="9001"/>
                  <a:pt x="2465" y="9239"/>
                  <a:pt x="2465" y="9537"/>
                </a:cubicBezTo>
                <a:lnTo>
                  <a:pt x="2465" y="9787"/>
                </a:lnTo>
                <a:cubicBezTo>
                  <a:pt x="2465" y="10501"/>
                  <a:pt x="3049" y="11085"/>
                  <a:pt x="3763" y="11085"/>
                </a:cubicBezTo>
                <a:cubicBezTo>
                  <a:pt x="4478" y="11085"/>
                  <a:pt x="5061" y="10501"/>
                  <a:pt x="5061" y="9787"/>
                </a:cubicBezTo>
                <a:lnTo>
                  <a:pt x="5061" y="7620"/>
                </a:lnTo>
                <a:cubicBezTo>
                  <a:pt x="5061" y="7513"/>
                  <a:pt x="5144" y="7441"/>
                  <a:pt x="5240" y="7441"/>
                </a:cubicBezTo>
                <a:cubicBezTo>
                  <a:pt x="5323" y="7441"/>
                  <a:pt x="5418" y="7525"/>
                  <a:pt x="5418" y="7620"/>
                </a:cubicBezTo>
                <a:lnTo>
                  <a:pt x="5418" y="9787"/>
                </a:lnTo>
                <a:cubicBezTo>
                  <a:pt x="5418" y="10501"/>
                  <a:pt x="5990" y="11085"/>
                  <a:pt x="6704" y="11085"/>
                </a:cubicBezTo>
                <a:cubicBezTo>
                  <a:pt x="7418" y="11085"/>
                  <a:pt x="8002" y="10501"/>
                  <a:pt x="8002" y="9787"/>
                </a:cubicBezTo>
                <a:lnTo>
                  <a:pt x="8002" y="9525"/>
                </a:lnTo>
                <a:cubicBezTo>
                  <a:pt x="8002" y="9227"/>
                  <a:pt x="8240" y="8989"/>
                  <a:pt x="8538" y="8989"/>
                </a:cubicBezTo>
                <a:cubicBezTo>
                  <a:pt x="8633" y="8989"/>
                  <a:pt x="8704" y="8906"/>
                  <a:pt x="8704" y="8823"/>
                </a:cubicBezTo>
                <a:cubicBezTo>
                  <a:pt x="8704" y="8727"/>
                  <a:pt x="8633" y="8656"/>
                  <a:pt x="8538" y="8656"/>
                </a:cubicBezTo>
                <a:cubicBezTo>
                  <a:pt x="8061" y="8656"/>
                  <a:pt x="7692" y="9037"/>
                  <a:pt x="7692" y="9501"/>
                </a:cubicBezTo>
                <a:lnTo>
                  <a:pt x="7692" y="9668"/>
                </a:lnTo>
                <a:cubicBezTo>
                  <a:pt x="7692" y="9846"/>
                  <a:pt x="7621" y="10013"/>
                  <a:pt x="7478" y="10132"/>
                </a:cubicBezTo>
                <a:cubicBezTo>
                  <a:pt x="7372" y="10228"/>
                  <a:pt x="7236" y="10285"/>
                  <a:pt x="7100" y="10285"/>
                </a:cubicBezTo>
                <a:cubicBezTo>
                  <a:pt x="7067" y="10285"/>
                  <a:pt x="7034" y="10282"/>
                  <a:pt x="7002" y="10275"/>
                </a:cubicBezTo>
                <a:cubicBezTo>
                  <a:pt x="6692" y="10251"/>
                  <a:pt x="6454" y="9977"/>
                  <a:pt x="6454" y="9668"/>
                </a:cubicBezTo>
                <a:lnTo>
                  <a:pt x="6454" y="7822"/>
                </a:lnTo>
                <a:cubicBezTo>
                  <a:pt x="6859" y="8108"/>
                  <a:pt x="7347" y="8275"/>
                  <a:pt x="7859" y="8275"/>
                </a:cubicBezTo>
                <a:lnTo>
                  <a:pt x="8371" y="8275"/>
                </a:lnTo>
                <a:cubicBezTo>
                  <a:pt x="8764" y="8275"/>
                  <a:pt x="9073" y="8584"/>
                  <a:pt x="9073" y="8965"/>
                </a:cubicBezTo>
                <a:cubicBezTo>
                  <a:pt x="9073" y="9334"/>
                  <a:pt x="9383" y="9656"/>
                  <a:pt x="9764" y="9656"/>
                </a:cubicBezTo>
                <a:cubicBezTo>
                  <a:pt x="9847" y="9656"/>
                  <a:pt x="9919" y="9585"/>
                  <a:pt x="9919" y="9489"/>
                </a:cubicBezTo>
                <a:cubicBezTo>
                  <a:pt x="9919" y="9394"/>
                  <a:pt x="9847" y="9323"/>
                  <a:pt x="9764" y="9323"/>
                </a:cubicBezTo>
                <a:cubicBezTo>
                  <a:pt x="9562" y="9323"/>
                  <a:pt x="9407" y="9156"/>
                  <a:pt x="9407" y="8965"/>
                </a:cubicBezTo>
                <a:lnTo>
                  <a:pt x="9407" y="8620"/>
                </a:lnTo>
                <a:cubicBezTo>
                  <a:pt x="9407" y="7870"/>
                  <a:pt x="8788" y="7251"/>
                  <a:pt x="8038" y="7251"/>
                </a:cubicBezTo>
                <a:cubicBezTo>
                  <a:pt x="7645" y="7251"/>
                  <a:pt x="7287" y="7120"/>
                  <a:pt x="7026" y="6882"/>
                </a:cubicBezTo>
                <a:lnTo>
                  <a:pt x="8990" y="6882"/>
                </a:lnTo>
                <a:cubicBezTo>
                  <a:pt x="9003" y="6882"/>
                  <a:pt x="9015" y="6882"/>
                  <a:pt x="9028" y="6882"/>
                </a:cubicBezTo>
                <a:cubicBezTo>
                  <a:pt x="9727" y="6882"/>
                  <a:pt x="10359" y="6236"/>
                  <a:pt x="10359" y="5441"/>
                </a:cubicBezTo>
                <a:cubicBezTo>
                  <a:pt x="10359" y="4643"/>
                  <a:pt x="9704" y="3989"/>
                  <a:pt x="8895" y="3989"/>
                </a:cubicBezTo>
                <a:lnTo>
                  <a:pt x="8645" y="3989"/>
                </a:lnTo>
                <a:cubicBezTo>
                  <a:pt x="8454" y="3989"/>
                  <a:pt x="8288" y="3822"/>
                  <a:pt x="8288" y="3631"/>
                </a:cubicBezTo>
                <a:cubicBezTo>
                  <a:pt x="8288" y="3536"/>
                  <a:pt x="8216" y="3465"/>
                  <a:pt x="8121" y="3465"/>
                </a:cubicBezTo>
                <a:cubicBezTo>
                  <a:pt x="8038" y="3465"/>
                  <a:pt x="7966" y="3536"/>
                  <a:pt x="7966" y="3631"/>
                </a:cubicBezTo>
                <a:cubicBezTo>
                  <a:pt x="7966" y="4001"/>
                  <a:pt x="8276" y="4310"/>
                  <a:pt x="8645" y="4310"/>
                </a:cubicBezTo>
                <a:lnTo>
                  <a:pt x="8728" y="4310"/>
                </a:lnTo>
                <a:cubicBezTo>
                  <a:pt x="9169" y="4310"/>
                  <a:pt x="9526" y="4667"/>
                  <a:pt x="9526" y="5096"/>
                </a:cubicBezTo>
                <a:cubicBezTo>
                  <a:pt x="9526" y="5310"/>
                  <a:pt x="9431" y="5501"/>
                  <a:pt x="9288" y="5632"/>
                </a:cubicBezTo>
                <a:cubicBezTo>
                  <a:pt x="9144" y="5775"/>
                  <a:pt x="8969" y="5847"/>
                  <a:pt x="8774" y="5847"/>
                </a:cubicBezTo>
                <a:cubicBezTo>
                  <a:pt x="8759" y="5847"/>
                  <a:pt x="8743" y="5847"/>
                  <a:pt x="8728" y="5846"/>
                </a:cubicBezTo>
                <a:lnTo>
                  <a:pt x="6716" y="5751"/>
                </a:lnTo>
                <a:cubicBezTo>
                  <a:pt x="6823" y="5667"/>
                  <a:pt x="6895" y="5536"/>
                  <a:pt x="6906" y="5370"/>
                </a:cubicBezTo>
                <a:lnTo>
                  <a:pt x="7216" y="2238"/>
                </a:lnTo>
                <a:cubicBezTo>
                  <a:pt x="7276" y="1667"/>
                  <a:pt x="7085" y="1095"/>
                  <a:pt x="6692" y="667"/>
                </a:cubicBezTo>
                <a:cubicBezTo>
                  <a:pt x="6311" y="238"/>
                  <a:pt x="5752" y="0"/>
                  <a:pt x="518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92" name="Google Shape;14092;p72"/>
          <p:cNvSpPr/>
          <p:nvPr/>
        </p:nvSpPr>
        <p:spPr>
          <a:xfrm>
            <a:off x="3051853" y="2463538"/>
            <a:ext cx="355520" cy="315776"/>
          </a:xfrm>
          <a:custGeom>
            <a:avLst/>
            <a:gdLst/>
            <a:ahLst/>
            <a:cxnLst/>
            <a:rect l="l" t="t" r="r" b="b"/>
            <a:pathLst>
              <a:path w="11110" h="9868" extrusionOk="0">
                <a:moveTo>
                  <a:pt x="3096" y="1307"/>
                </a:moveTo>
                <a:cubicBezTo>
                  <a:pt x="3144" y="1367"/>
                  <a:pt x="3191" y="1426"/>
                  <a:pt x="3263" y="1474"/>
                </a:cubicBezTo>
                <a:cubicBezTo>
                  <a:pt x="3334" y="1521"/>
                  <a:pt x="3430" y="1533"/>
                  <a:pt x="3525" y="1533"/>
                </a:cubicBezTo>
                <a:cubicBezTo>
                  <a:pt x="3668" y="1533"/>
                  <a:pt x="3811" y="1498"/>
                  <a:pt x="3989" y="1426"/>
                </a:cubicBezTo>
                <a:lnTo>
                  <a:pt x="3989" y="1426"/>
                </a:lnTo>
                <a:cubicBezTo>
                  <a:pt x="3739" y="2319"/>
                  <a:pt x="2834" y="2914"/>
                  <a:pt x="2441" y="3129"/>
                </a:cubicBezTo>
                <a:cubicBezTo>
                  <a:pt x="2453" y="2950"/>
                  <a:pt x="2477" y="2748"/>
                  <a:pt x="2501" y="2557"/>
                </a:cubicBezTo>
                <a:cubicBezTo>
                  <a:pt x="2596" y="2117"/>
                  <a:pt x="2810" y="1676"/>
                  <a:pt x="3096" y="1307"/>
                </a:cubicBezTo>
                <a:close/>
                <a:moveTo>
                  <a:pt x="7930" y="1307"/>
                </a:moveTo>
                <a:cubicBezTo>
                  <a:pt x="8228" y="1676"/>
                  <a:pt x="8442" y="2129"/>
                  <a:pt x="8525" y="2557"/>
                </a:cubicBezTo>
                <a:cubicBezTo>
                  <a:pt x="8573" y="2748"/>
                  <a:pt x="8585" y="2926"/>
                  <a:pt x="8585" y="3129"/>
                </a:cubicBezTo>
                <a:cubicBezTo>
                  <a:pt x="8204" y="2914"/>
                  <a:pt x="7275" y="2319"/>
                  <a:pt x="7037" y="1426"/>
                </a:cubicBezTo>
                <a:lnTo>
                  <a:pt x="7037" y="1426"/>
                </a:lnTo>
                <a:cubicBezTo>
                  <a:pt x="7216" y="1498"/>
                  <a:pt x="7370" y="1533"/>
                  <a:pt x="7501" y="1533"/>
                </a:cubicBezTo>
                <a:cubicBezTo>
                  <a:pt x="7609" y="1533"/>
                  <a:pt x="7692" y="1521"/>
                  <a:pt x="7775" y="1474"/>
                </a:cubicBezTo>
                <a:cubicBezTo>
                  <a:pt x="7847" y="1426"/>
                  <a:pt x="7906" y="1367"/>
                  <a:pt x="7930" y="1307"/>
                </a:cubicBezTo>
                <a:close/>
                <a:moveTo>
                  <a:pt x="6728" y="2914"/>
                </a:moveTo>
                <a:cubicBezTo>
                  <a:pt x="6835" y="2914"/>
                  <a:pt x="6906" y="3010"/>
                  <a:pt x="6906" y="3093"/>
                </a:cubicBezTo>
                <a:cubicBezTo>
                  <a:pt x="6906" y="3200"/>
                  <a:pt x="6823" y="3272"/>
                  <a:pt x="6728" y="3272"/>
                </a:cubicBezTo>
                <a:cubicBezTo>
                  <a:pt x="6620" y="3272"/>
                  <a:pt x="6549" y="3188"/>
                  <a:pt x="6549" y="3093"/>
                </a:cubicBezTo>
                <a:cubicBezTo>
                  <a:pt x="6549" y="3010"/>
                  <a:pt x="6644" y="2914"/>
                  <a:pt x="6728" y="2914"/>
                </a:cubicBezTo>
                <a:close/>
                <a:moveTo>
                  <a:pt x="4299" y="2914"/>
                </a:moveTo>
                <a:cubicBezTo>
                  <a:pt x="4406" y="2914"/>
                  <a:pt x="4477" y="3010"/>
                  <a:pt x="4477" y="3093"/>
                </a:cubicBezTo>
                <a:cubicBezTo>
                  <a:pt x="4477" y="3200"/>
                  <a:pt x="4394" y="3272"/>
                  <a:pt x="4299" y="3272"/>
                </a:cubicBezTo>
                <a:cubicBezTo>
                  <a:pt x="4293" y="3272"/>
                  <a:pt x="4288" y="3273"/>
                  <a:pt x="4283" y="3273"/>
                </a:cubicBezTo>
                <a:cubicBezTo>
                  <a:pt x="4204" y="3273"/>
                  <a:pt x="4120" y="3193"/>
                  <a:pt x="4120" y="3093"/>
                </a:cubicBezTo>
                <a:cubicBezTo>
                  <a:pt x="4120" y="2986"/>
                  <a:pt x="4215" y="2914"/>
                  <a:pt x="4299" y="2914"/>
                </a:cubicBezTo>
                <a:close/>
                <a:moveTo>
                  <a:pt x="6732" y="1"/>
                </a:moveTo>
                <a:cubicBezTo>
                  <a:pt x="6670" y="1"/>
                  <a:pt x="6603" y="32"/>
                  <a:pt x="6585" y="105"/>
                </a:cubicBezTo>
                <a:cubicBezTo>
                  <a:pt x="6549" y="176"/>
                  <a:pt x="6585" y="283"/>
                  <a:pt x="6668" y="307"/>
                </a:cubicBezTo>
                <a:cubicBezTo>
                  <a:pt x="7037" y="474"/>
                  <a:pt x="7394" y="724"/>
                  <a:pt x="7680" y="1021"/>
                </a:cubicBezTo>
                <a:cubicBezTo>
                  <a:pt x="7680" y="1057"/>
                  <a:pt x="7668" y="1152"/>
                  <a:pt x="7609" y="1188"/>
                </a:cubicBezTo>
                <a:cubicBezTo>
                  <a:pt x="7593" y="1194"/>
                  <a:pt x="7560" y="1205"/>
                  <a:pt x="7505" y="1205"/>
                </a:cubicBezTo>
                <a:cubicBezTo>
                  <a:pt x="7353" y="1205"/>
                  <a:pt x="7027" y="1126"/>
                  <a:pt x="6382" y="664"/>
                </a:cubicBezTo>
                <a:cubicBezTo>
                  <a:pt x="6356" y="643"/>
                  <a:pt x="6326" y="634"/>
                  <a:pt x="6295" y="634"/>
                </a:cubicBezTo>
                <a:cubicBezTo>
                  <a:pt x="6241" y="634"/>
                  <a:pt x="6186" y="662"/>
                  <a:pt x="6156" y="700"/>
                </a:cubicBezTo>
                <a:cubicBezTo>
                  <a:pt x="6097" y="771"/>
                  <a:pt x="6132" y="879"/>
                  <a:pt x="6192" y="914"/>
                </a:cubicBezTo>
                <a:cubicBezTo>
                  <a:pt x="6358" y="1033"/>
                  <a:pt x="6525" y="1140"/>
                  <a:pt x="6668" y="1236"/>
                </a:cubicBezTo>
                <a:cubicBezTo>
                  <a:pt x="6739" y="1831"/>
                  <a:pt x="7120" y="2403"/>
                  <a:pt x="7716" y="2914"/>
                </a:cubicBezTo>
                <a:cubicBezTo>
                  <a:pt x="8073" y="3212"/>
                  <a:pt x="8406" y="3391"/>
                  <a:pt x="8561" y="3462"/>
                </a:cubicBezTo>
                <a:cubicBezTo>
                  <a:pt x="8490" y="3938"/>
                  <a:pt x="8263" y="4391"/>
                  <a:pt x="7906" y="4808"/>
                </a:cubicBezTo>
                <a:cubicBezTo>
                  <a:pt x="7894" y="4772"/>
                  <a:pt x="7871" y="4760"/>
                  <a:pt x="7859" y="4724"/>
                </a:cubicBezTo>
                <a:cubicBezTo>
                  <a:pt x="7830" y="4681"/>
                  <a:pt x="7783" y="4655"/>
                  <a:pt x="7732" y="4655"/>
                </a:cubicBezTo>
                <a:cubicBezTo>
                  <a:pt x="7699" y="4655"/>
                  <a:pt x="7665" y="4665"/>
                  <a:pt x="7632" y="4689"/>
                </a:cubicBezTo>
                <a:cubicBezTo>
                  <a:pt x="7561" y="4724"/>
                  <a:pt x="7537" y="4831"/>
                  <a:pt x="7597" y="4903"/>
                </a:cubicBezTo>
                <a:cubicBezTo>
                  <a:pt x="7728" y="5129"/>
                  <a:pt x="7799" y="5355"/>
                  <a:pt x="7799" y="5605"/>
                </a:cubicBezTo>
                <a:cubicBezTo>
                  <a:pt x="7799" y="5832"/>
                  <a:pt x="7680" y="6272"/>
                  <a:pt x="6918" y="6748"/>
                </a:cubicBezTo>
                <a:cubicBezTo>
                  <a:pt x="6406" y="7082"/>
                  <a:pt x="5823" y="7260"/>
                  <a:pt x="5537" y="7260"/>
                </a:cubicBezTo>
                <a:cubicBezTo>
                  <a:pt x="5239" y="7260"/>
                  <a:pt x="4680" y="7082"/>
                  <a:pt x="4156" y="6748"/>
                </a:cubicBezTo>
                <a:cubicBezTo>
                  <a:pt x="3394" y="6260"/>
                  <a:pt x="3275" y="5832"/>
                  <a:pt x="3275" y="5605"/>
                </a:cubicBezTo>
                <a:cubicBezTo>
                  <a:pt x="3275" y="4700"/>
                  <a:pt x="4287" y="3950"/>
                  <a:pt x="5537" y="3950"/>
                </a:cubicBezTo>
                <a:cubicBezTo>
                  <a:pt x="6144" y="3950"/>
                  <a:pt x="6716" y="4129"/>
                  <a:pt x="7144" y="4450"/>
                </a:cubicBezTo>
                <a:cubicBezTo>
                  <a:pt x="7172" y="4474"/>
                  <a:pt x="7205" y="4484"/>
                  <a:pt x="7238" y="4484"/>
                </a:cubicBezTo>
                <a:cubicBezTo>
                  <a:pt x="7290" y="4484"/>
                  <a:pt x="7341" y="4458"/>
                  <a:pt x="7370" y="4415"/>
                </a:cubicBezTo>
                <a:cubicBezTo>
                  <a:pt x="7430" y="4343"/>
                  <a:pt x="7418" y="4236"/>
                  <a:pt x="7335" y="4188"/>
                </a:cubicBezTo>
                <a:cubicBezTo>
                  <a:pt x="7156" y="4057"/>
                  <a:pt x="6966" y="3950"/>
                  <a:pt x="6775" y="3879"/>
                </a:cubicBezTo>
                <a:lnTo>
                  <a:pt x="6823" y="3629"/>
                </a:lnTo>
                <a:cubicBezTo>
                  <a:pt x="7073" y="3593"/>
                  <a:pt x="7263" y="3391"/>
                  <a:pt x="7263" y="3117"/>
                </a:cubicBezTo>
                <a:cubicBezTo>
                  <a:pt x="7263" y="2843"/>
                  <a:pt x="7037" y="2617"/>
                  <a:pt x="6763" y="2617"/>
                </a:cubicBezTo>
                <a:cubicBezTo>
                  <a:pt x="6478" y="2617"/>
                  <a:pt x="6251" y="2843"/>
                  <a:pt x="6251" y="3117"/>
                </a:cubicBezTo>
                <a:cubicBezTo>
                  <a:pt x="6251" y="3319"/>
                  <a:pt x="6358" y="3474"/>
                  <a:pt x="6501" y="3569"/>
                </a:cubicBezTo>
                <a:lnTo>
                  <a:pt x="6466" y="3796"/>
                </a:lnTo>
                <a:cubicBezTo>
                  <a:pt x="6180" y="3700"/>
                  <a:pt x="5870" y="3653"/>
                  <a:pt x="5549" y="3653"/>
                </a:cubicBezTo>
                <a:cubicBezTo>
                  <a:pt x="5239" y="3653"/>
                  <a:pt x="4930" y="3700"/>
                  <a:pt x="4644" y="3796"/>
                </a:cubicBezTo>
                <a:lnTo>
                  <a:pt x="4596" y="3569"/>
                </a:lnTo>
                <a:cubicBezTo>
                  <a:pt x="4751" y="3474"/>
                  <a:pt x="4858" y="3319"/>
                  <a:pt x="4858" y="3117"/>
                </a:cubicBezTo>
                <a:cubicBezTo>
                  <a:pt x="4858" y="2843"/>
                  <a:pt x="4632" y="2617"/>
                  <a:pt x="4346" y="2617"/>
                </a:cubicBezTo>
                <a:cubicBezTo>
                  <a:pt x="4061" y="2617"/>
                  <a:pt x="3846" y="2843"/>
                  <a:pt x="3846" y="3117"/>
                </a:cubicBezTo>
                <a:cubicBezTo>
                  <a:pt x="3846" y="3379"/>
                  <a:pt x="4037" y="3593"/>
                  <a:pt x="4287" y="3629"/>
                </a:cubicBezTo>
                <a:lnTo>
                  <a:pt x="4334" y="3879"/>
                </a:lnTo>
                <a:cubicBezTo>
                  <a:pt x="4120" y="3974"/>
                  <a:pt x="3918" y="4069"/>
                  <a:pt x="3739" y="4212"/>
                </a:cubicBezTo>
                <a:cubicBezTo>
                  <a:pt x="3501" y="4391"/>
                  <a:pt x="3310" y="4593"/>
                  <a:pt x="3168" y="4831"/>
                </a:cubicBezTo>
                <a:cubicBezTo>
                  <a:pt x="2810" y="4415"/>
                  <a:pt x="2596" y="3950"/>
                  <a:pt x="2513" y="3498"/>
                </a:cubicBezTo>
                <a:cubicBezTo>
                  <a:pt x="2668" y="3415"/>
                  <a:pt x="3013" y="3236"/>
                  <a:pt x="3370" y="2938"/>
                </a:cubicBezTo>
                <a:cubicBezTo>
                  <a:pt x="3977" y="2438"/>
                  <a:pt x="4334" y="1855"/>
                  <a:pt x="4406" y="1260"/>
                </a:cubicBezTo>
                <a:cubicBezTo>
                  <a:pt x="4561" y="1176"/>
                  <a:pt x="4703" y="1069"/>
                  <a:pt x="4882" y="950"/>
                </a:cubicBezTo>
                <a:cubicBezTo>
                  <a:pt x="4954" y="890"/>
                  <a:pt x="4977" y="795"/>
                  <a:pt x="4918" y="724"/>
                </a:cubicBezTo>
                <a:cubicBezTo>
                  <a:pt x="4884" y="683"/>
                  <a:pt x="4839" y="662"/>
                  <a:pt x="4793" y="662"/>
                </a:cubicBezTo>
                <a:cubicBezTo>
                  <a:pt x="4758" y="662"/>
                  <a:pt x="4722" y="674"/>
                  <a:pt x="4692" y="700"/>
                </a:cubicBezTo>
                <a:cubicBezTo>
                  <a:pt x="4058" y="1145"/>
                  <a:pt x="3732" y="1240"/>
                  <a:pt x="3577" y="1240"/>
                </a:cubicBezTo>
                <a:cubicBezTo>
                  <a:pt x="3516" y="1240"/>
                  <a:pt x="3482" y="1225"/>
                  <a:pt x="3465" y="1212"/>
                </a:cubicBezTo>
                <a:cubicBezTo>
                  <a:pt x="3394" y="1176"/>
                  <a:pt x="3394" y="1081"/>
                  <a:pt x="3394" y="1057"/>
                </a:cubicBezTo>
                <a:cubicBezTo>
                  <a:pt x="3691" y="759"/>
                  <a:pt x="4037" y="498"/>
                  <a:pt x="4406" y="343"/>
                </a:cubicBezTo>
                <a:cubicBezTo>
                  <a:pt x="4477" y="307"/>
                  <a:pt x="4525" y="200"/>
                  <a:pt x="4501" y="128"/>
                </a:cubicBezTo>
                <a:cubicBezTo>
                  <a:pt x="4474" y="74"/>
                  <a:pt x="4404" y="33"/>
                  <a:pt x="4341" y="33"/>
                </a:cubicBezTo>
                <a:cubicBezTo>
                  <a:pt x="4322" y="33"/>
                  <a:pt x="4303" y="37"/>
                  <a:pt x="4287" y="45"/>
                </a:cubicBezTo>
                <a:cubicBezTo>
                  <a:pt x="3811" y="247"/>
                  <a:pt x="3370" y="593"/>
                  <a:pt x="2989" y="1021"/>
                </a:cubicBezTo>
                <a:cubicBezTo>
                  <a:pt x="2608" y="1486"/>
                  <a:pt x="2334" y="2010"/>
                  <a:pt x="2239" y="2522"/>
                </a:cubicBezTo>
                <a:cubicBezTo>
                  <a:pt x="2096" y="3176"/>
                  <a:pt x="2120" y="4165"/>
                  <a:pt x="3025" y="5141"/>
                </a:cubicBezTo>
                <a:lnTo>
                  <a:pt x="3049" y="5177"/>
                </a:lnTo>
                <a:cubicBezTo>
                  <a:pt x="3037" y="5248"/>
                  <a:pt x="3013" y="5320"/>
                  <a:pt x="3013" y="5403"/>
                </a:cubicBezTo>
                <a:lnTo>
                  <a:pt x="1715" y="5403"/>
                </a:lnTo>
                <a:cubicBezTo>
                  <a:pt x="1596" y="5403"/>
                  <a:pt x="1477" y="5439"/>
                  <a:pt x="1370" y="5522"/>
                </a:cubicBezTo>
                <a:lnTo>
                  <a:pt x="72" y="6653"/>
                </a:lnTo>
                <a:cubicBezTo>
                  <a:pt x="1" y="6713"/>
                  <a:pt x="1" y="6808"/>
                  <a:pt x="60" y="6867"/>
                </a:cubicBezTo>
                <a:cubicBezTo>
                  <a:pt x="96" y="6903"/>
                  <a:pt x="131" y="6927"/>
                  <a:pt x="179" y="6927"/>
                </a:cubicBezTo>
                <a:cubicBezTo>
                  <a:pt x="227" y="6927"/>
                  <a:pt x="251" y="6915"/>
                  <a:pt x="286" y="6891"/>
                </a:cubicBezTo>
                <a:lnTo>
                  <a:pt x="1584" y="5760"/>
                </a:lnTo>
                <a:cubicBezTo>
                  <a:pt x="1608" y="5724"/>
                  <a:pt x="1655" y="5712"/>
                  <a:pt x="1703" y="5712"/>
                </a:cubicBezTo>
                <a:lnTo>
                  <a:pt x="2965" y="5712"/>
                </a:lnTo>
                <a:cubicBezTo>
                  <a:pt x="2965" y="5796"/>
                  <a:pt x="2989" y="5891"/>
                  <a:pt x="3013" y="5962"/>
                </a:cubicBezTo>
                <a:lnTo>
                  <a:pt x="1858" y="6332"/>
                </a:lnTo>
                <a:cubicBezTo>
                  <a:pt x="1763" y="6367"/>
                  <a:pt x="1679" y="6427"/>
                  <a:pt x="1608" y="6510"/>
                </a:cubicBezTo>
                <a:lnTo>
                  <a:pt x="632" y="7808"/>
                </a:lnTo>
                <a:cubicBezTo>
                  <a:pt x="572" y="7879"/>
                  <a:pt x="584" y="7987"/>
                  <a:pt x="655" y="8034"/>
                </a:cubicBezTo>
                <a:cubicBezTo>
                  <a:pt x="691" y="8046"/>
                  <a:pt x="715" y="8058"/>
                  <a:pt x="763" y="8058"/>
                </a:cubicBezTo>
                <a:cubicBezTo>
                  <a:pt x="810" y="8058"/>
                  <a:pt x="870" y="8046"/>
                  <a:pt x="893" y="7998"/>
                </a:cubicBezTo>
                <a:lnTo>
                  <a:pt x="1882" y="6713"/>
                </a:lnTo>
                <a:cubicBezTo>
                  <a:pt x="1906" y="6677"/>
                  <a:pt x="1941" y="6653"/>
                  <a:pt x="1965" y="6653"/>
                </a:cubicBezTo>
                <a:lnTo>
                  <a:pt x="3156" y="6260"/>
                </a:lnTo>
                <a:cubicBezTo>
                  <a:pt x="3203" y="6332"/>
                  <a:pt x="3251" y="6415"/>
                  <a:pt x="3310" y="6474"/>
                </a:cubicBezTo>
                <a:lnTo>
                  <a:pt x="2156" y="7308"/>
                </a:lnTo>
                <a:cubicBezTo>
                  <a:pt x="2096" y="7344"/>
                  <a:pt x="2036" y="7403"/>
                  <a:pt x="2013" y="7486"/>
                </a:cubicBezTo>
                <a:lnTo>
                  <a:pt x="1358" y="8749"/>
                </a:lnTo>
                <a:cubicBezTo>
                  <a:pt x="1310" y="8820"/>
                  <a:pt x="1346" y="8927"/>
                  <a:pt x="1429" y="8975"/>
                </a:cubicBezTo>
                <a:cubicBezTo>
                  <a:pt x="1465" y="8987"/>
                  <a:pt x="1477" y="8987"/>
                  <a:pt x="1501" y="8987"/>
                </a:cubicBezTo>
                <a:cubicBezTo>
                  <a:pt x="1560" y="8987"/>
                  <a:pt x="1620" y="8951"/>
                  <a:pt x="1655" y="8891"/>
                </a:cubicBezTo>
                <a:lnTo>
                  <a:pt x="2310" y="7629"/>
                </a:lnTo>
                <a:cubicBezTo>
                  <a:pt x="2322" y="7606"/>
                  <a:pt x="2334" y="7582"/>
                  <a:pt x="2370" y="7570"/>
                </a:cubicBezTo>
                <a:lnTo>
                  <a:pt x="3560" y="6724"/>
                </a:lnTo>
                <a:cubicBezTo>
                  <a:pt x="3632" y="6796"/>
                  <a:pt x="3727" y="6855"/>
                  <a:pt x="3799" y="6915"/>
                </a:cubicBezTo>
                <a:lnTo>
                  <a:pt x="2846" y="7784"/>
                </a:lnTo>
                <a:cubicBezTo>
                  <a:pt x="2775" y="7856"/>
                  <a:pt x="2715" y="7939"/>
                  <a:pt x="2691" y="8046"/>
                </a:cubicBezTo>
                <a:lnTo>
                  <a:pt x="2322" y="9665"/>
                </a:lnTo>
                <a:cubicBezTo>
                  <a:pt x="2310" y="9761"/>
                  <a:pt x="2358" y="9856"/>
                  <a:pt x="2441" y="9868"/>
                </a:cubicBezTo>
                <a:lnTo>
                  <a:pt x="2477" y="9868"/>
                </a:lnTo>
                <a:cubicBezTo>
                  <a:pt x="2548" y="9868"/>
                  <a:pt x="2608" y="9820"/>
                  <a:pt x="2632" y="9725"/>
                </a:cubicBezTo>
                <a:lnTo>
                  <a:pt x="3013" y="8106"/>
                </a:lnTo>
                <a:cubicBezTo>
                  <a:pt x="3025" y="8082"/>
                  <a:pt x="3037" y="8034"/>
                  <a:pt x="3072" y="8022"/>
                </a:cubicBezTo>
                <a:lnTo>
                  <a:pt x="4084" y="7094"/>
                </a:lnTo>
                <a:cubicBezTo>
                  <a:pt x="4620" y="7427"/>
                  <a:pt x="5227" y="7617"/>
                  <a:pt x="5585" y="7617"/>
                </a:cubicBezTo>
                <a:cubicBezTo>
                  <a:pt x="5942" y="7617"/>
                  <a:pt x="6549" y="7427"/>
                  <a:pt x="7085" y="7094"/>
                </a:cubicBezTo>
                <a:lnTo>
                  <a:pt x="8097" y="8022"/>
                </a:lnTo>
                <a:cubicBezTo>
                  <a:pt x="8132" y="8046"/>
                  <a:pt x="8144" y="8082"/>
                  <a:pt x="8156" y="8106"/>
                </a:cubicBezTo>
                <a:lnTo>
                  <a:pt x="8525" y="9725"/>
                </a:lnTo>
                <a:cubicBezTo>
                  <a:pt x="8549" y="9808"/>
                  <a:pt x="8621" y="9868"/>
                  <a:pt x="8692" y="9868"/>
                </a:cubicBezTo>
                <a:lnTo>
                  <a:pt x="8728" y="9868"/>
                </a:lnTo>
                <a:cubicBezTo>
                  <a:pt x="8811" y="9844"/>
                  <a:pt x="8871" y="9761"/>
                  <a:pt x="8847" y="9665"/>
                </a:cubicBezTo>
                <a:lnTo>
                  <a:pt x="8466" y="8046"/>
                </a:lnTo>
                <a:cubicBezTo>
                  <a:pt x="8442" y="7951"/>
                  <a:pt x="8394" y="7856"/>
                  <a:pt x="8323" y="7784"/>
                </a:cubicBezTo>
                <a:lnTo>
                  <a:pt x="7370" y="6915"/>
                </a:lnTo>
                <a:cubicBezTo>
                  <a:pt x="7454" y="6855"/>
                  <a:pt x="7537" y="6784"/>
                  <a:pt x="7609" y="6724"/>
                </a:cubicBezTo>
                <a:lnTo>
                  <a:pt x="8799" y="7570"/>
                </a:lnTo>
                <a:cubicBezTo>
                  <a:pt x="8823" y="7582"/>
                  <a:pt x="8847" y="7617"/>
                  <a:pt x="8859" y="7629"/>
                </a:cubicBezTo>
                <a:lnTo>
                  <a:pt x="9514" y="8891"/>
                </a:lnTo>
                <a:cubicBezTo>
                  <a:pt x="9537" y="8951"/>
                  <a:pt x="9597" y="8987"/>
                  <a:pt x="9656" y="8987"/>
                </a:cubicBezTo>
                <a:cubicBezTo>
                  <a:pt x="9692" y="8987"/>
                  <a:pt x="9704" y="8987"/>
                  <a:pt x="9740" y="8975"/>
                </a:cubicBezTo>
                <a:cubicBezTo>
                  <a:pt x="9811" y="8927"/>
                  <a:pt x="9835" y="8832"/>
                  <a:pt x="9811" y="8749"/>
                </a:cubicBezTo>
                <a:lnTo>
                  <a:pt x="9156" y="7486"/>
                </a:lnTo>
                <a:cubicBezTo>
                  <a:pt x="9121" y="7403"/>
                  <a:pt x="9061" y="7344"/>
                  <a:pt x="9002" y="7308"/>
                </a:cubicBezTo>
                <a:lnTo>
                  <a:pt x="7859" y="6474"/>
                </a:lnTo>
                <a:cubicBezTo>
                  <a:pt x="7918" y="6391"/>
                  <a:pt x="7966" y="6332"/>
                  <a:pt x="8013" y="6260"/>
                </a:cubicBezTo>
                <a:lnTo>
                  <a:pt x="9204" y="6653"/>
                </a:lnTo>
                <a:cubicBezTo>
                  <a:pt x="9228" y="6665"/>
                  <a:pt x="9275" y="6677"/>
                  <a:pt x="9287" y="6713"/>
                </a:cubicBezTo>
                <a:lnTo>
                  <a:pt x="10276" y="7998"/>
                </a:lnTo>
                <a:cubicBezTo>
                  <a:pt x="10299" y="8046"/>
                  <a:pt x="10347" y="8058"/>
                  <a:pt x="10407" y="8058"/>
                </a:cubicBezTo>
                <a:cubicBezTo>
                  <a:pt x="10430" y="8058"/>
                  <a:pt x="10478" y="8046"/>
                  <a:pt x="10514" y="8034"/>
                </a:cubicBezTo>
                <a:cubicBezTo>
                  <a:pt x="10585" y="7975"/>
                  <a:pt x="10597" y="7879"/>
                  <a:pt x="10538" y="7808"/>
                </a:cubicBezTo>
                <a:lnTo>
                  <a:pt x="9561" y="6510"/>
                </a:lnTo>
                <a:cubicBezTo>
                  <a:pt x="9502" y="6427"/>
                  <a:pt x="9406" y="6367"/>
                  <a:pt x="9299" y="6332"/>
                </a:cubicBezTo>
                <a:lnTo>
                  <a:pt x="8156" y="5962"/>
                </a:lnTo>
                <a:cubicBezTo>
                  <a:pt x="8192" y="5879"/>
                  <a:pt x="8204" y="5784"/>
                  <a:pt x="8204" y="5712"/>
                </a:cubicBezTo>
                <a:lnTo>
                  <a:pt x="9466" y="5712"/>
                </a:lnTo>
                <a:cubicBezTo>
                  <a:pt x="9514" y="5712"/>
                  <a:pt x="9561" y="5724"/>
                  <a:pt x="9585" y="5760"/>
                </a:cubicBezTo>
                <a:lnTo>
                  <a:pt x="10883" y="6891"/>
                </a:lnTo>
                <a:cubicBezTo>
                  <a:pt x="10907" y="6915"/>
                  <a:pt x="10954" y="6927"/>
                  <a:pt x="10990" y="6927"/>
                </a:cubicBezTo>
                <a:cubicBezTo>
                  <a:pt x="11026" y="6927"/>
                  <a:pt x="11073" y="6915"/>
                  <a:pt x="11109" y="6879"/>
                </a:cubicBezTo>
                <a:cubicBezTo>
                  <a:pt x="11073" y="6784"/>
                  <a:pt x="11073" y="6677"/>
                  <a:pt x="11002" y="6617"/>
                </a:cubicBezTo>
                <a:lnTo>
                  <a:pt x="9704" y="5486"/>
                </a:lnTo>
                <a:cubicBezTo>
                  <a:pt x="9621" y="5415"/>
                  <a:pt x="9502" y="5367"/>
                  <a:pt x="9359" y="5367"/>
                </a:cubicBezTo>
                <a:lnTo>
                  <a:pt x="8073" y="5367"/>
                </a:lnTo>
                <a:lnTo>
                  <a:pt x="8025" y="5141"/>
                </a:lnTo>
                <a:lnTo>
                  <a:pt x="8049" y="5117"/>
                </a:lnTo>
                <a:cubicBezTo>
                  <a:pt x="8942" y="4129"/>
                  <a:pt x="8978" y="3153"/>
                  <a:pt x="8847" y="2498"/>
                </a:cubicBezTo>
                <a:cubicBezTo>
                  <a:pt x="8728" y="1962"/>
                  <a:pt x="8466" y="1438"/>
                  <a:pt x="8085" y="998"/>
                </a:cubicBezTo>
                <a:cubicBezTo>
                  <a:pt x="7728" y="581"/>
                  <a:pt x="7263" y="224"/>
                  <a:pt x="6787" y="9"/>
                </a:cubicBezTo>
                <a:cubicBezTo>
                  <a:pt x="6770" y="4"/>
                  <a:pt x="6751" y="1"/>
                  <a:pt x="673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093" name="Google Shape;14093;p72"/>
          <p:cNvGrpSpPr/>
          <p:nvPr/>
        </p:nvGrpSpPr>
        <p:grpSpPr>
          <a:xfrm>
            <a:off x="1953037" y="2552242"/>
            <a:ext cx="355136" cy="227072"/>
            <a:chOff x="1953037" y="2552242"/>
            <a:chExt cx="355136" cy="227072"/>
          </a:xfrm>
        </p:grpSpPr>
        <p:sp>
          <p:nvSpPr>
            <p:cNvPr id="14094" name="Google Shape;14094;p72"/>
            <p:cNvSpPr/>
            <p:nvPr/>
          </p:nvSpPr>
          <p:spPr>
            <a:xfrm>
              <a:off x="1953037" y="2552242"/>
              <a:ext cx="355136" cy="227072"/>
            </a:xfrm>
            <a:custGeom>
              <a:avLst/>
              <a:gdLst/>
              <a:ahLst/>
              <a:cxnLst/>
              <a:rect l="l" t="t" r="r" b="b"/>
              <a:pathLst>
                <a:path w="11098" h="7096" extrusionOk="0">
                  <a:moveTo>
                    <a:pt x="6198" y="1414"/>
                  </a:moveTo>
                  <a:cubicBezTo>
                    <a:pt x="6408" y="1414"/>
                    <a:pt x="6616" y="1431"/>
                    <a:pt x="6823" y="1464"/>
                  </a:cubicBezTo>
                  <a:cubicBezTo>
                    <a:pt x="6895" y="1488"/>
                    <a:pt x="6990" y="1500"/>
                    <a:pt x="7073" y="1512"/>
                  </a:cubicBezTo>
                  <a:lnTo>
                    <a:pt x="6907" y="2464"/>
                  </a:lnTo>
                  <a:lnTo>
                    <a:pt x="5573" y="2929"/>
                  </a:lnTo>
                  <a:lnTo>
                    <a:pt x="4978" y="1607"/>
                  </a:lnTo>
                  <a:cubicBezTo>
                    <a:pt x="5397" y="1475"/>
                    <a:pt x="5802" y="1414"/>
                    <a:pt x="6198" y="1414"/>
                  </a:cubicBezTo>
                  <a:close/>
                  <a:moveTo>
                    <a:pt x="7407" y="1607"/>
                  </a:moveTo>
                  <a:cubicBezTo>
                    <a:pt x="7883" y="1750"/>
                    <a:pt x="8478" y="2036"/>
                    <a:pt x="9097" y="2524"/>
                  </a:cubicBezTo>
                  <a:lnTo>
                    <a:pt x="9038" y="2571"/>
                  </a:lnTo>
                  <a:cubicBezTo>
                    <a:pt x="8966" y="2619"/>
                    <a:pt x="8954" y="2714"/>
                    <a:pt x="8990" y="2798"/>
                  </a:cubicBezTo>
                  <a:cubicBezTo>
                    <a:pt x="9026" y="2833"/>
                    <a:pt x="9085" y="2869"/>
                    <a:pt x="9133" y="2869"/>
                  </a:cubicBezTo>
                  <a:cubicBezTo>
                    <a:pt x="9157" y="2869"/>
                    <a:pt x="9193" y="2857"/>
                    <a:pt x="9216" y="2833"/>
                  </a:cubicBezTo>
                  <a:lnTo>
                    <a:pt x="9335" y="2750"/>
                  </a:lnTo>
                  <a:cubicBezTo>
                    <a:pt x="9740" y="3119"/>
                    <a:pt x="10157" y="3583"/>
                    <a:pt x="10574" y="4179"/>
                  </a:cubicBezTo>
                  <a:cubicBezTo>
                    <a:pt x="9883" y="4357"/>
                    <a:pt x="9228" y="4488"/>
                    <a:pt x="8633" y="4584"/>
                  </a:cubicBezTo>
                  <a:lnTo>
                    <a:pt x="8395" y="3417"/>
                  </a:lnTo>
                  <a:lnTo>
                    <a:pt x="8692" y="3214"/>
                  </a:lnTo>
                  <a:cubicBezTo>
                    <a:pt x="8776" y="3167"/>
                    <a:pt x="8788" y="3060"/>
                    <a:pt x="8740" y="2988"/>
                  </a:cubicBezTo>
                  <a:cubicBezTo>
                    <a:pt x="8709" y="2942"/>
                    <a:pt x="8659" y="2916"/>
                    <a:pt x="8604" y="2916"/>
                  </a:cubicBezTo>
                  <a:cubicBezTo>
                    <a:pt x="8574" y="2916"/>
                    <a:pt x="8543" y="2924"/>
                    <a:pt x="8514" y="2940"/>
                  </a:cubicBezTo>
                  <a:lnTo>
                    <a:pt x="8216" y="3155"/>
                  </a:lnTo>
                  <a:lnTo>
                    <a:pt x="7252" y="2512"/>
                  </a:lnTo>
                  <a:lnTo>
                    <a:pt x="7407" y="1607"/>
                  </a:lnTo>
                  <a:close/>
                  <a:moveTo>
                    <a:pt x="7049" y="2750"/>
                  </a:moveTo>
                  <a:lnTo>
                    <a:pt x="8073" y="3429"/>
                  </a:lnTo>
                  <a:lnTo>
                    <a:pt x="8311" y="4607"/>
                  </a:lnTo>
                  <a:cubicBezTo>
                    <a:pt x="7883" y="4661"/>
                    <a:pt x="7474" y="4688"/>
                    <a:pt x="7096" y="4688"/>
                  </a:cubicBezTo>
                  <a:cubicBezTo>
                    <a:pt x="6970" y="4688"/>
                    <a:pt x="6847" y="4685"/>
                    <a:pt x="6728" y="4679"/>
                  </a:cubicBezTo>
                  <a:cubicBezTo>
                    <a:pt x="6073" y="4655"/>
                    <a:pt x="5490" y="4548"/>
                    <a:pt x="5025" y="4345"/>
                  </a:cubicBezTo>
                  <a:lnTo>
                    <a:pt x="5621" y="3250"/>
                  </a:lnTo>
                  <a:lnTo>
                    <a:pt x="7049" y="2750"/>
                  </a:lnTo>
                  <a:close/>
                  <a:moveTo>
                    <a:pt x="1561" y="300"/>
                  </a:moveTo>
                  <a:cubicBezTo>
                    <a:pt x="1774" y="300"/>
                    <a:pt x="1974" y="373"/>
                    <a:pt x="2132" y="512"/>
                  </a:cubicBezTo>
                  <a:cubicBezTo>
                    <a:pt x="2323" y="678"/>
                    <a:pt x="2430" y="916"/>
                    <a:pt x="2430" y="1178"/>
                  </a:cubicBezTo>
                  <a:lnTo>
                    <a:pt x="2430" y="2762"/>
                  </a:lnTo>
                  <a:cubicBezTo>
                    <a:pt x="2430" y="2786"/>
                    <a:pt x="2465" y="3381"/>
                    <a:pt x="2906" y="4036"/>
                  </a:cubicBezTo>
                  <a:lnTo>
                    <a:pt x="2858" y="4060"/>
                  </a:lnTo>
                  <a:cubicBezTo>
                    <a:pt x="2608" y="4143"/>
                    <a:pt x="2430" y="4369"/>
                    <a:pt x="2394" y="4631"/>
                  </a:cubicBezTo>
                  <a:lnTo>
                    <a:pt x="2358" y="5084"/>
                  </a:lnTo>
                  <a:cubicBezTo>
                    <a:pt x="1358" y="4024"/>
                    <a:pt x="1192" y="2583"/>
                    <a:pt x="1192" y="2512"/>
                  </a:cubicBezTo>
                  <a:cubicBezTo>
                    <a:pt x="1180" y="2381"/>
                    <a:pt x="1072" y="2262"/>
                    <a:pt x="941" y="2214"/>
                  </a:cubicBezTo>
                  <a:lnTo>
                    <a:pt x="632" y="2143"/>
                  </a:lnTo>
                  <a:cubicBezTo>
                    <a:pt x="537" y="2119"/>
                    <a:pt x="501" y="2047"/>
                    <a:pt x="501" y="1964"/>
                  </a:cubicBezTo>
                  <a:lnTo>
                    <a:pt x="501" y="1869"/>
                  </a:lnTo>
                  <a:cubicBezTo>
                    <a:pt x="822" y="1857"/>
                    <a:pt x="1227" y="1809"/>
                    <a:pt x="1453" y="1690"/>
                  </a:cubicBezTo>
                  <a:cubicBezTo>
                    <a:pt x="1525" y="1643"/>
                    <a:pt x="1573" y="1559"/>
                    <a:pt x="1525" y="1464"/>
                  </a:cubicBezTo>
                  <a:cubicBezTo>
                    <a:pt x="1491" y="1413"/>
                    <a:pt x="1438" y="1373"/>
                    <a:pt x="1375" y="1373"/>
                  </a:cubicBezTo>
                  <a:cubicBezTo>
                    <a:pt x="1351" y="1373"/>
                    <a:pt x="1325" y="1379"/>
                    <a:pt x="1299" y="1393"/>
                  </a:cubicBezTo>
                  <a:cubicBezTo>
                    <a:pt x="1132" y="1464"/>
                    <a:pt x="799" y="1524"/>
                    <a:pt x="334" y="1547"/>
                  </a:cubicBezTo>
                  <a:lnTo>
                    <a:pt x="334" y="1524"/>
                  </a:lnTo>
                  <a:lnTo>
                    <a:pt x="334" y="916"/>
                  </a:lnTo>
                  <a:cubicBezTo>
                    <a:pt x="334" y="643"/>
                    <a:pt x="525" y="428"/>
                    <a:pt x="799" y="393"/>
                  </a:cubicBezTo>
                  <a:lnTo>
                    <a:pt x="1430" y="309"/>
                  </a:lnTo>
                  <a:cubicBezTo>
                    <a:pt x="1474" y="303"/>
                    <a:pt x="1517" y="300"/>
                    <a:pt x="1561" y="300"/>
                  </a:cubicBezTo>
                  <a:close/>
                  <a:moveTo>
                    <a:pt x="4692" y="1726"/>
                  </a:moveTo>
                  <a:lnTo>
                    <a:pt x="5335" y="3155"/>
                  </a:lnTo>
                  <a:lnTo>
                    <a:pt x="4740" y="4238"/>
                  </a:lnTo>
                  <a:cubicBezTo>
                    <a:pt x="4680" y="4203"/>
                    <a:pt x="4609" y="4167"/>
                    <a:pt x="4549" y="4131"/>
                  </a:cubicBezTo>
                  <a:cubicBezTo>
                    <a:pt x="4520" y="4115"/>
                    <a:pt x="4490" y="4107"/>
                    <a:pt x="4461" y="4107"/>
                  </a:cubicBezTo>
                  <a:cubicBezTo>
                    <a:pt x="4406" y="4107"/>
                    <a:pt x="4354" y="4136"/>
                    <a:pt x="4323" y="4191"/>
                  </a:cubicBezTo>
                  <a:cubicBezTo>
                    <a:pt x="4275" y="4262"/>
                    <a:pt x="4287" y="4369"/>
                    <a:pt x="4382" y="4417"/>
                  </a:cubicBezTo>
                  <a:cubicBezTo>
                    <a:pt x="5061" y="4845"/>
                    <a:pt x="5978" y="5060"/>
                    <a:pt x="7109" y="5060"/>
                  </a:cubicBezTo>
                  <a:cubicBezTo>
                    <a:pt x="8145" y="5060"/>
                    <a:pt x="9371" y="4881"/>
                    <a:pt x="10764" y="4500"/>
                  </a:cubicBezTo>
                  <a:lnTo>
                    <a:pt x="10764" y="4500"/>
                  </a:lnTo>
                  <a:cubicBezTo>
                    <a:pt x="10740" y="4536"/>
                    <a:pt x="10740" y="4595"/>
                    <a:pt x="10705" y="4655"/>
                  </a:cubicBezTo>
                  <a:cubicBezTo>
                    <a:pt x="10657" y="4774"/>
                    <a:pt x="10574" y="4845"/>
                    <a:pt x="10455" y="4881"/>
                  </a:cubicBezTo>
                  <a:cubicBezTo>
                    <a:pt x="9128" y="5204"/>
                    <a:pt x="7958" y="5362"/>
                    <a:pt x="6945" y="5362"/>
                  </a:cubicBezTo>
                  <a:cubicBezTo>
                    <a:pt x="6649" y="5362"/>
                    <a:pt x="6366" y="5349"/>
                    <a:pt x="6097" y="5322"/>
                  </a:cubicBezTo>
                  <a:cubicBezTo>
                    <a:pt x="5156" y="5238"/>
                    <a:pt x="4382" y="4965"/>
                    <a:pt x="3811" y="4536"/>
                  </a:cubicBezTo>
                  <a:cubicBezTo>
                    <a:pt x="2966" y="3905"/>
                    <a:pt x="2787" y="3095"/>
                    <a:pt x="2763" y="2833"/>
                  </a:cubicBezTo>
                  <a:cubicBezTo>
                    <a:pt x="2882" y="2750"/>
                    <a:pt x="2977" y="2655"/>
                    <a:pt x="3097" y="2583"/>
                  </a:cubicBezTo>
                  <a:cubicBezTo>
                    <a:pt x="3180" y="2952"/>
                    <a:pt x="3358" y="3476"/>
                    <a:pt x="3811" y="3952"/>
                  </a:cubicBezTo>
                  <a:cubicBezTo>
                    <a:pt x="3847" y="3988"/>
                    <a:pt x="3894" y="4000"/>
                    <a:pt x="3930" y="4000"/>
                  </a:cubicBezTo>
                  <a:cubicBezTo>
                    <a:pt x="3978" y="4000"/>
                    <a:pt x="4025" y="3988"/>
                    <a:pt x="4049" y="3952"/>
                  </a:cubicBezTo>
                  <a:cubicBezTo>
                    <a:pt x="4109" y="3893"/>
                    <a:pt x="4109" y="3786"/>
                    <a:pt x="4049" y="3726"/>
                  </a:cubicBezTo>
                  <a:cubicBezTo>
                    <a:pt x="3573" y="3250"/>
                    <a:pt x="3442" y="2714"/>
                    <a:pt x="3394" y="2393"/>
                  </a:cubicBezTo>
                  <a:cubicBezTo>
                    <a:pt x="3835" y="2107"/>
                    <a:pt x="4263" y="1881"/>
                    <a:pt x="4692" y="1726"/>
                  </a:cubicBezTo>
                  <a:close/>
                  <a:moveTo>
                    <a:pt x="9609" y="5417"/>
                  </a:moveTo>
                  <a:cubicBezTo>
                    <a:pt x="9490" y="5548"/>
                    <a:pt x="9371" y="5667"/>
                    <a:pt x="9252" y="5738"/>
                  </a:cubicBezTo>
                  <a:cubicBezTo>
                    <a:pt x="9216" y="5750"/>
                    <a:pt x="9157" y="5798"/>
                    <a:pt x="8978" y="5857"/>
                  </a:cubicBezTo>
                  <a:lnTo>
                    <a:pt x="8978" y="5512"/>
                  </a:lnTo>
                  <a:cubicBezTo>
                    <a:pt x="9193" y="5488"/>
                    <a:pt x="9383" y="5441"/>
                    <a:pt x="9609" y="5417"/>
                  </a:cubicBezTo>
                  <a:close/>
                  <a:moveTo>
                    <a:pt x="4668" y="5334"/>
                  </a:moveTo>
                  <a:cubicBezTo>
                    <a:pt x="5085" y="5488"/>
                    <a:pt x="5537" y="5596"/>
                    <a:pt x="6049" y="5631"/>
                  </a:cubicBezTo>
                  <a:cubicBezTo>
                    <a:pt x="6335" y="5667"/>
                    <a:pt x="6633" y="5679"/>
                    <a:pt x="6942" y="5679"/>
                  </a:cubicBezTo>
                  <a:cubicBezTo>
                    <a:pt x="7204" y="5679"/>
                    <a:pt x="7502" y="5667"/>
                    <a:pt x="7788" y="5655"/>
                  </a:cubicBezTo>
                  <a:lnTo>
                    <a:pt x="7788" y="5893"/>
                  </a:lnTo>
                  <a:cubicBezTo>
                    <a:pt x="7561" y="5893"/>
                    <a:pt x="7359" y="6012"/>
                    <a:pt x="7240" y="6203"/>
                  </a:cubicBezTo>
                  <a:cubicBezTo>
                    <a:pt x="6758" y="6257"/>
                    <a:pt x="6324" y="6280"/>
                    <a:pt x="5934" y="6280"/>
                  </a:cubicBezTo>
                  <a:cubicBezTo>
                    <a:pt x="4698" y="6280"/>
                    <a:pt x="3912" y="6050"/>
                    <a:pt x="3478" y="5869"/>
                  </a:cubicBezTo>
                  <a:lnTo>
                    <a:pt x="3501" y="5738"/>
                  </a:lnTo>
                  <a:cubicBezTo>
                    <a:pt x="3739" y="5738"/>
                    <a:pt x="4299" y="5691"/>
                    <a:pt x="4668" y="5334"/>
                  </a:cubicBezTo>
                  <a:close/>
                  <a:moveTo>
                    <a:pt x="3097" y="4322"/>
                  </a:moveTo>
                  <a:cubicBezTo>
                    <a:pt x="3239" y="4488"/>
                    <a:pt x="3394" y="4655"/>
                    <a:pt x="3608" y="4798"/>
                  </a:cubicBezTo>
                  <a:cubicBezTo>
                    <a:pt x="3811" y="4965"/>
                    <a:pt x="4049" y="5095"/>
                    <a:pt x="4323" y="5215"/>
                  </a:cubicBezTo>
                  <a:cubicBezTo>
                    <a:pt x="4073" y="5381"/>
                    <a:pt x="3751" y="5417"/>
                    <a:pt x="3573" y="5429"/>
                  </a:cubicBezTo>
                  <a:lnTo>
                    <a:pt x="3573" y="5393"/>
                  </a:lnTo>
                  <a:cubicBezTo>
                    <a:pt x="3597" y="5310"/>
                    <a:pt x="3537" y="5215"/>
                    <a:pt x="3442" y="5203"/>
                  </a:cubicBezTo>
                  <a:cubicBezTo>
                    <a:pt x="3429" y="5199"/>
                    <a:pt x="3416" y="5197"/>
                    <a:pt x="3404" y="5197"/>
                  </a:cubicBezTo>
                  <a:cubicBezTo>
                    <a:pt x="3332" y="5197"/>
                    <a:pt x="3261" y="5251"/>
                    <a:pt x="3251" y="5322"/>
                  </a:cubicBezTo>
                  <a:lnTo>
                    <a:pt x="3025" y="6465"/>
                  </a:lnTo>
                  <a:cubicBezTo>
                    <a:pt x="3001" y="6631"/>
                    <a:pt x="2846" y="6750"/>
                    <a:pt x="2668" y="6750"/>
                  </a:cubicBezTo>
                  <a:lnTo>
                    <a:pt x="1775" y="6750"/>
                  </a:lnTo>
                  <a:lnTo>
                    <a:pt x="1906" y="6441"/>
                  </a:lnTo>
                  <a:cubicBezTo>
                    <a:pt x="1965" y="6310"/>
                    <a:pt x="2084" y="6215"/>
                    <a:pt x="2239" y="6215"/>
                  </a:cubicBezTo>
                  <a:lnTo>
                    <a:pt x="2418" y="6215"/>
                  </a:lnTo>
                  <a:cubicBezTo>
                    <a:pt x="2501" y="6215"/>
                    <a:pt x="2561" y="6155"/>
                    <a:pt x="2585" y="6072"/>
                  </a:cubicBezTo>
                  <a:lnTo>
                    <a:pt x="2716" y="4667"/>
                  </a:lnTo>
                  <a:cubicBezTo>
                    <a:pt x="2727" y="4536"/>
                    <a:pt x="2811" y="4417"/>
                    <a:pt x="2954" y="4369"/>
                  </a:cubicBezTo>
                  <a:lnTo>
                    <a:pt x="3097" y="4322"/>
                  </a:lnTo>
                  <a:close/>
                  <a:moveTo>
                    <a:pt x="8657" y="5560"/>
                  </a:moveTo>
                  <a:lnTo>
                    <a:pt x="8657" y="6572"/>
                  </a:lnTo>
                  <a:cubicBezTo>
                    <a:pt x="8657" y="6679"/>
                    <a:pt x="8561" y="6750"/>
                    <a:pt x="8478" y="6750"/>
                  </a:cubicBezTo>
                  <a:lnTo>
                    <a:pt x="7347" y="6750"/>
                  </a:lnTo>
                  <a:lnTo>
                    <a:pt x="7490" y="6429"/>
                  </a:lnTo>
                  <a:cubicBezTo>
                    <a:pt x="7549" y="6286"/>
                    <a:pt x="7669" y="6215"/>
                    <a:pt x="7823" y="6215"/>
                  </a:cubicBezTo>
                  <a:lnTo>
                    <a:pt x="7954" y="6215"/>
                  </a:lnTo>
                  <a:cubicBezTo>
                    <a:pt x="8038" y="6215"/>
                    <a:pt x="8121" y="6143"/>
                    <a:pt x="8121" y="6048"/>
                  </a:cubicBezTo>
                  <a:lnTo>
                    <a:pt x="8121" y="5619"/>
                  </a:lnTo>
                  <a:cubicBezTo>
                    <a:pt x="8300" y="5607"/>
                    <a:pt x="8466" y="5572"/>
                    <a:pt x="8657" y="5560"/>
                  </a:cubicBezTo>
                  <a:close/>
                  <a:moveTo>
                    <a:pt x="1533" y="0"/>
                  </a:moveTo>
                  <a:cubicBezTo>
                    <a:pt x="1479" y="0"/>
                    <a:pt x="1425" y="4"/>
                    <a:pt x="1370" y="12"/>
                  </a:cubicBezTo>
                  <a:lnTo>
                    <a:pt x="727" y="95"/>
                  </a:lnTo>
                  <a:cubicBezTo>
                    <a:pt x="310" y="154"/>
                    <a:pt x="1" y="512"/>
                    <a:pt x="1" y="952"/>
                  </a:cubicBezTo>
                  <a:lnTo>
                    <a:pt x="1" y="1559"/>
                  </a:lnTo>
                  <a:cubicBezTo>
                    <a:pt x="1" y="1643"/>
                    <a:pt x="49" y="1738"/>
                    <a:pt x="108" y="1797"/>
                  </a:cubicBezTo>
                  <a:cubicBezTo>
                    <a:pt x="132" y="1809"/>
                    <a:pt x="156" y="1845"/>
                    <a:pt x="179" y="1857"/>
                  </a:cubicBezTo>
                  <a:lnTo>
                    <a:pt x="179" y="1976"/>
                  </a:lnTo>
                  <a:cubicBezTo>
                    <a:pt x="179" y="2214"/>
                    <a:pt x="334" y="2417"/>
                    <a:pt x="572" y="2476"/>
                  </a:cubicBezTo>
                  <a:lnTo>
                    <a:pt x="882" y="2559"/>
                  </a:lnTo>
                  <a:cubicBezTo>
                    <a:pt x="882" y="2559"/>
                    <a:pt x="894" y="2559"/>
                    <a:pt x="894" y="2571"/>
                  </a:cubicBezTo>
                  <a:cubicBezTo>
                    <a:pt x="930" y="2869"/>
                    <a:pt x="1037" y="3357"/>
                    <a:pt x="1239" y="3869"/>
                  </a:cubicBezTo>
                  <a:cubicBezTo>
                    <a:pt x="1513" y="4536"/>
                    <a:pt x="1870" y="5084"/>
                    <a:pt x="2323" y="5512"/>
                  </a:cubicBezTo>
                  <a:lnTo>
                    <a:pt x="2287" y="5905"/>
                  </a:lnTo>
                  <a:lnTo>
                    <a:pt x="2251" y="5905"/>
                  </a:lnTo>
                  <a:cubicBezTo>
                    <a:pt x="1965" y="5905"/>
                    <a:pt x="1715" y="6072"/>
                    <a:pt x="1608" y="6334"/>
                  </a:cubicBezTo>
                  <a:lnTo>
                    <a:pt x="1394" y="6869"/>
                  </a:lnTo>
                  <a:cubicBezTo>
                    <a:pt x="1370" y="6917"/>
                    <a:pt x="1370" y="6977"/>
                    <a:pt x="1406" y="7024"/>
                  </a:cubicBezTo>
                  <a:cubicBezTo>
                    <a:pt x="1430" y="7060"/>
                    <a:pt x="1477" y="7096"/>
                    <a:pt x="1537" y="7096"/>
                  </a:cubicBezTo>
                  <a:lnTo>
                    <a:pt x="2680" y="7096"/>
                  </a:lnTo>
                  <a:cubicBezTo>
                    <a:pt x="3013" y="7096"/>
                    <a:pt x="3299" y="6869"/>
                    <a:pt x="3358" y="6548"/>
                  </a:cubicBezTo>
                  <a:lnTo>
                    <a:pt x="3418" y="6215"/>
                  </a:lnTo>
                  <a:cubicBezTo>
                    <a:pt x="3894" y="6405"/>
                    <a:pt x="4704" y="6619"/>
                    <a:pt x="5942" y="6619"/>
                  </a:cubicBezTo>
                  <a:cubicBezTo>
                    <a:pt x="6287" y="6619"/>
                    <a:pt x="6668" y="6608"/>
                    <a:pt x="7085" y="6560"/>
                  </a:cubicBezTo>
                  <a:lnTo>
                    <a:pt x="7085" y="6560"/>
                  </a:lnTo>
                  <a:lnTo>
                    <a:pt x="6954" y="6869"/>
                  </a:lnTo>
                  <a:cubicBezTo>
                    <a:pt x="6930" y="6917"/>
                    <a:pt x="6942" y="6977"/>
                    <a:pt x="6966" y="7024"/>
                  </a:cubicBezTo>
                  <a:cubicBezTo>
                    <a:pt x="7002" y="7060"/>
                    <a:pt x="7049" y="7096"/>
                    <a:pt x="7109" y="7096"/>
                  </a:cubicBezTo>
                  <a:lnTo>
                    <a:pt x="8490" y="7096"/>
                  </a:lnTo>
                  <a:cubicBezTo>
                    <a:pt x="8776" y="7096"/>
                    <a:pt x="8990" y="6869"/>
                    <a:pt x="8990" y="6584"/>
                  </a:cubicBezTo>
                  <a:lnTo>
                    <a:pt x="8990" y="6215"/>
                  </a:lnTo>
                  <a:cubicBezTo>
                    <a:pt x="9204" y="6155"/>
                    <a:pt x="9347" y="6096"/>
                    <a:pt x="9443" y="6036"/>
                  </a:cubicBezTo>
                  <a:cubicBezTo>
                    <a:pt x="9669" y="5893"/>
                    <a:pt x="9871" y="5655"/>
                    <a:pt x="10062" y="5334"/>
                  </a:cubicBezTo>
                  <a:cubicBezTo>
                    <a:pt x="10216" y="5310"/>
                    <a:pt x="10383" y="5262"/>
                    <a:pt x="10538" y="5238"/>
                  </a:cubicBezTo>
                  <a:cubicBezTo>
                    <a:pt x="10764" y="5179"/>
                    <a:pt x="10943" y="5024"/>
                    <a:pt x="11014" y="4822"/>
                  </a:cubicBezTo>
                  <a:cubicBezTo>
                    <a:pt x="11098" y="4560"/>
                    <a:pt x="11062" y="4322"/>
                    <a:pt x="10943" y="4143"/>
                  </a:cubicBezTo>
                  <a:cubicBezTo>
                    <a:pt x="10645" y="3691"/>
                    <a:pt x="10145" y="3012"/>
                    <a:pt x="9454" y="2417"/>
                  </a:cubicBezTo>
                  <a:cubicBezTo>
                    <a:pt x="8657" y="1726"/>
                    <a:pt x="7776" y="1285"/>
                    <a:pt x="6883" y="1155"/>
                  </a:cubicBezTo>
                  <a:cubicBezTo>
                    <a:pt x="6667" y="1122"/>
                    <a:pt x="6450" y="1106"/>
                    <a:pt x="6233" y="1106"/>
                  </a:cubicBezTo>
                  <a:cubicBezTo>
                    <a:pt x="5093" y="1106"/>
                    <a:pt x="3929" y="1551"/>
                    <a:pt x="2739" y="2440"/>
                  </a:cubicBezTo>
                  <a:lnTo>
                    <a:pt x="2739" y="1202"/>
                  </a:lnTo>
                  <a:cubicBezTo>
                    <a:pt x="2739" y="857"/>
                    <a:pt x="2596" y="512"/>
                    <a:pt x="2323" y="285"/>
                  </a:cubicBezTo>
                  <a:cubicBezTo>
                    <a:pt x="2102" y="105"/>
                    <a:pt x="1822" y="0"/>
                    <a:pt x="15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5" name="Google Shape;14095;p72"/>
            <p:cNvSpPr/>
            <p:nvPr/>
          </p:nvSpPr>
          <p:spPr>
            <a:xfrm>
              <a:off x="1985805" y="2573938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096" name="Google Shape;14096;p72"/>
          <p:cNvSpPr/>
          <p:nvPr/>
        </p:nvSpPr>
        <p:spPr>
          <a:xfrm>
            <a:off x="3603917" y="2424146"/>
            <a:ext cx="348256" cy="354016"/>
          </a:xfrm>
          <a:custGeom>
            <a:avLst/>
            <a:gdLst/>
            <a:ahLst/>
            <a:cxnLst/>
            <a:rect l="l" t="t" r="r" b="b"/>
            <a:pathLst>
              <a:path w="10883" h="11063" extrusionOk="0">
                <a:moveTo>
                  <a:pt x="932" y="329"/>
                </a:moveTo>
                <a:cubicBezTo>
                  <a:pt x="1012" y="329"/>
                  <a:pt x="1098" y="346"/>
                  <a:pt x="1191" y="383"/>
                </a:cubicBezTo>
                <a:lnTo>
                  <a:pt x="1275" y="431"/>
                </a:lnTo>
                <a:cubicBezTo>
                  <a:pt x="1144" y="502"/>
                  <a:pt x="1013" y="586"/>
                  <a:pt x="894" y="693"/>
                </a:cubicBezTo>
                <a:cubicBezTo>
                  <a:pt x="703" y="859"/>
                  <a:pt x="560" y="1026"/>
                  <a:pt x="465" y="1205"/>
                </a:cubicBezTo>
                <a:cubicBezTo>
                  <a:pt x="441" y="1157"/>
                  <a:pt x="429" y="1097"/>
                  <a:pt x="417" y="1050"/>
                </a:cubicBezTo>
                <a:cubicBezTo>
                  <a:pt x="346" y="788"/>
                  <a:pt x="405" y="586"/>
                  <a:pt x="596" y="443"/>
                </a:cubicBezTo>
                <a:cubicBezTo>
                  <a:pt x="697" y="370"/>
                  <a:pt x="808" y="329"/>
                  <a:pt x="932" y="329"/>
                </a:cubicBezTo>
                <a:close/>
                <a:moveTo>
                  <a:pt x="1947" y="630"/>
                </a:moveTo>
                <a:cubicBezTo>
                  <a:pt x="1973" y="630"/>
                  <a:pt x="1999" y="631"/>
                  <a:pt x="2025" y="633"/>
                </a:cubicBezTo>
                <a:cubicBezTo>
                  <a:pt x="2334" y="669"/>
                  <a:pt x="2608" y="847"/>
                  <a:pt x="2763" y="978"/>
                </a:cubicBezTo>
                <a:cubicBezTo>
                  <a:pt x="2703" y="990"/>
                  <a:pt x="2644" y="1026"/>
                  <a:pt x="2584" y="1050"/>
                </a:cubicBezTo>
                <a:cubicBezTo>
                  <a:pt x="2513" y="1097"/>
                  <a:pt x="2465" y="1181"/>
                  <a:pt x="2513" y="1264"/>
                </a:cubicBezTo>
                <a:cubicBezTo>
                  <a:pt x="2547" y="1316"/>
                  <a:pt x="2600" y="1355"/>
                  <a:pt x="2658" y="1355"/>
                </a:cubicBezTo>
                <a:cubicBezTo>
                  <a:pt x="2681" y="1355"/>
                  <a:pt x="2704" y="1349"/>
                  <a:pt x="2727" y="1336"/>
                </a:cubicBezTo>
                <a:cubicBezTo>
                  <a:pt x="2931" y="1234"/>
                  <a:pt x="3137" y="1185"/>
                  <a:pt x="3341" y="1185"/>
                </a:cubicBezTo>
                <a:cubicBezTo>
                  <a:pt x="3591" y="1185"/>
                  <a:pt x="3837" y="1258"/>
                  <a:pt x="4073" y="1395"/>
                </a:cubicBezTo>
                <a:cubicBezTo>
                  <a:pt x="4239" y="1478"/>
                  <a:pt x="4370" y="1598"/>
                  <a:pt x="4466" y="1693"/>
                </a:cubicBezTo>
                <a:cubicBezTo>
                  <a:pt x="4370" y="1717"/>
                  <a:pt x="4275" y="1752"/>
                  <a:pt x="4180" y="1800"/>
                </a:cubicBezTo>
                <a:cubicBezTo>
                  <a:pt x="4096" y="1824"/>
                  <a:pt x="4061" y="1931"/>
                  <a:pt x="4096" y="2002"/>
                </a:cubicBezTo>
                <a:cubicBezTo>
                  <a:pt x="4115" y="2075"/>
                  <a:pt x="4181" y="2106"/>
                  <a:pt x="4244" y="2106"/>
                </a:cubicBezTo>
                <a:cubicBezTo>
                  <a:pt x="4263" y="2106"/>
                  <a:pt x="4282" y="2103"/>
                  <a:pt x="4299" y="2098"/>
                </a:cubicBezTo>
                <a:cubicBezTo>
                  <a:pt x="4531" y="1998"/>
                  <a:pt x="4780" y="1950"/>
                  <a:pt x="5034" y="1950"/>
                </a:cubicBezTo>
                <a:cubicBezTo>
                  <a:pt x="5601" y="1950"/>
                  <a:pt x="6191" y="2189"/>
                  <a:pt x="6668" y="2633"/>
                </a:cubicBezTo>
                <a:cubicBezTo>
                  <a:pt x="7025" y="2967"/>
                  <a:pt x="7275" y="3407"/>
                  <a:pt x="7394" y="3884"/>
                </a:cubicBezTo>
                <a:cubicBezTo>
                  <a:pt x="7525" y="4431"/>
                  <a:pt x="7466" y="5015"/>
                  <a:pt x="7252" y="5610"/>
                </a:cubicBezTo>
                <a:cubicBezTo>
                  <a:pt x="6537" y="7527"/>
                  <a:pt x="6406" y="8944"/>
                  <a:pt x="6859" y="9837"/>
                </a:cubicBezTo>
                <a:cubicBezTo>
                  <a:pt x="6894" y="9896"/>
                  <a:pt x="6954" y="9920"/>
                  <a:pt x="7002" y="9920"/>
                </a:cubicBezTo>
                <a:cubicBezTo>
                  <a:pt x="7037" y="9920"/>
                  <a:pt x="7049" y="9920"/>
                  <a:pt x="7085" y="9908"/>
                </a:cubicBezTo>
                <a:cubicBezTo>
                  <a:pt x="7156" y="9860"/>
                  <a:pt x="7204" y="9777"/>
                  <a:pt x="7156" y="9682"/>
                </a:cubicBezTo>
                <a:cubicBezTo>
                  <a:pt x="6930" y="9241"/>
                  <a:pt x="6871" y="8622"/>
                  <a:pt x="6978" y="7848"/>
                </a:cubicBezTo>
                <a:cubicBezTo>
                  <a:pt x="7061" y="7229"/>
                  <a:pt x="7263" y="6515"/>
                  <a:pt x="7561" y="5705"/>
                </a:cubicBezTo>
                <a:cubicBezTo>
                  <a:pt x="7716" y="5265"/>
                  <a:pt x="7799" y="4812"/>
                  <a:pt x="7799" y="4384"/>
                </a:cubicBezTo>
                <a:cubicBezTo>
                  <a:pt x="7874" y="4375"/>
                  <a:pt x="7953" y="4371"/>
                  <a:pt x="8035" y="4371"/>
                </a:cubicBezTo>
                <a:cubicBezTo>
                  <a:pt x="8746" y="4371"/>
                  <a:pt x="9716" y="4698"/>
                  <a:pt x="10121" y="5455"/>
                </a:cubicBezTo>
                <a:cubicBezTo>
                  <a:pt x="10776" y="6741"/>
                  <a:pt x="10562" y="8884"/>
                  <a:pt x="9657" y="9956"/>
                </a:cubicBezTo>
                <a:cubicBezTo>
                  <a:pt x="9418" y="10241"/>
                  <a:pt x="9044" y="10526"/>
                  <a:pt x="8530" y="10526"/>
                </a:cubicBezTo>
                <a:cubicBezTo>
                  <a:pt x="8378" y="10526"/>
                  <a:pt x="8214" y="10501"/>
                  <a:pt x="8037" y="10444"/>
                </a:cubicBezTo>
                <a:cubicBezTo>
                  <a:pt x="7823" y="10372"/>
                  <a:pt x="7668" y="10277"/>
                  <a:pt x="7514" y="10158"/>
                </a:cubicBezTo>
                <a:cubicBezTo>
                  <a:pt x="7484" y="10133"/>
                  <a:pt x="7448" y="10121"/>
                  <a:pt x="7412" y="10121"/>
                </a:cubicBezTo>
                <a:cubicBezTo>
                  <a:pt x="7363" y="10121"/>
                  <a:pt x="7315" y="10145"/>
                  <a:pt x="7287" y="10194"/>
                </a:cubicBezTo>
                <a:cubicBezTo>
                  <a:pt x="7228" y="10265"/>
                  <a:pt x="7252" y="10372"/>
                  <a:pt x="7323" y="10408"/>
                </a:cubicBezTo>
                <a:cubicBezTo>
                  <a:pt x="7394" y="10468"/>
                  <a:pt x="7466" y="10527"/>
                  <a:pt x="7561" y="10575"/>
                </a:cubicBezTo>
                <a:cubicBezTo>
                  <a:pt x="7212" y="10675"/>
                  <a:pt x="6764" y="10762"/>
                  <a:pt x="6251" y="10762"/>
                </a:cubicBezTo>
                <a:cubicBezTo>
                  <a:pt x="5908" y="10762"/>
                  <a:pt x="5536" y="10723"/>
                  <a:pt x="5144" y="10622"/>
                </a:cubicBezTo>
                <a:cubicBezTo>
                  <a:pt x="4001" y="10325"/>
                  <a:pt x="3049" y="9563"/>
                  <a:pt x="2287" y="8384"/>
                </a:cubicBezTo>
                <a:cubicBezTo>
                  <a:pt x="1394" y="6955"/>
                  <a:pt x="1548" y="5658"/>
                  <a:pt x="1846" y="4836"/>
                </a:cubicBezTo>
                <a:cubicBezTo>
                  <a:pt x="2168" y="3860"/>
                  <a:pt x="2882" y="2943"/>
                  <a:pt x="3739" y="2371"/>
                </a:cubicBezTo>
                <a:cubicBezTo>
                  <a:pt x="3811" y="2336"/>
                  <a:pt x="3823" y="2229"/>
                  <a:pt x="3775" y="2157"/>
                </a:cubicBezTo>
                <a:cubicBezTo>
                  <a:pt x="3753" y="2106"/>
                  <a:pt x="3704" y="2082"/>
                  <a:pt x="3653" y="2082"/>
                </a:cubicBezTo>
                <a:cubicBezTo>
                  <a:pt x="3621" y="2082"/>
                  <a:pt x="3588" y="2091"/>
                  <a:pt x="3561" y="2110"/>
                </a:cubicBezTo>
                <a:cubicBezTo>
                  <a:pt x="2644" y="2717"/>
                  <a:pt x="1894" y="3693"/>
                  <a:pt x="1537" y="4729"/>
                </a:cubicBezTo>
                <a:cubicBezTo>
                  <a:pt x="1453" y="4955"/>
                  <a:pt x="1382" y="5205"/>
                  <a:pt x="1334" y="5491"/>
                </a:cubicBezTo>
                <a:cubicBezTo>
                  <a:pt x="1215" y="5265"/>
                  <a:pt x="1096" y="4967"/>
                  <a:pt x="1025" y="4610"/>
                </a:cubicBezTo>
                <a:cubicBezTo>
                  <a:pt x="834" y="3645"/>
                  <a:pt x="1120" y="2752"/>
                  <a:pt x="1870" y="1943"/>
                </a:cubicBezTo>
                <a:cubicBezTo>
                  <a:pt x="1977" y="1836"/>
                  <a:pt x="2084" y="1740"/>
                  <a:pt x="2191" y="1657"/>
                </a:cubicBezTo>
                <a:cubicBezTo>
                  <a:pt x="2263" y="1598"/>
                  <a:pt x="2263" y="1502"/>
                  <a:pt x="2203" y="1443"/>
                </a:cubicBezTo>
                <a:cubicBezTo>
                  <a:pt x="2171" y="1398"/>
                  <a:pt x="2125" y="1377"/>
                  <a:pt x="2080" y="1377"/>
                </a:cubicBezTo>
                <a:cubicBezTo>
                  <a:pt x="2042" y="1377"/>
                  <a:pt x="2004" y="1392"/>
                  <a:pt x="1977" y="1419"/>
                </a:cubicBezTo>
                <a:cubicBezTo>
                  <a:pt x="1858" y="1514"/>
                  <a:pt x="1751" y="1621"/>
                  <a:pt x="1656" y="1740"/>
                </a:cubicBezTo>
                <a:cubicBezTo>
                  <a:pt x="1215" y="2193"/>
                  <a:pt x="953" y="2657"/>
                  <a:pt x="822" y="3086"/>
                </a:cubicBezTo>
                <a:cubicBezTo>
                  <a:pt x="739" y="2943"/>
                  <a:pt x="656" y="2752"/>
                  <a:pt x="608" y="2526"/>
                </a:cubicBezTo>
                <a:cubicBezTo>
                  <a:pt x="477" y="1919"/>
                  <a:pt x="656" y="1395"/>
                  <a:pt x="1132" y="978"/>
                </a:cubicBezTo>
                <a:cubicBezTo>
                  <a:pt x="1394" y="749"/>
                  <a:pt x="1665" y="630"/>
                  <a:pt x="1947" y="630"/>
                </a:cubicBezTo>
                <a:close/>
                <a:moveTo>
                  <a:pt x="912" y="1"/>
                </a:moveTo>
                <a:cubicBezTo>
                  <a:pt x="725" y="1"/>
                  <a:pt x="555" y="55"/>
                  <a:pt x="405" y="169"/>
                </a:cubicBezTo>
                <a:cubicBezTo>
                  <a:pt x="108" y="395"/>
                  <a:pt x="1" y="740"/>
                  <a:pt x="108" y="1121"/>
                </a:cubicBezTo>
                <a:cubicBezTo>
                  <a:pt x="144" y="1312"/>
                  <a:pt x="251" y="1478"/>
                  <a:pt x="298" y="1550"/>
                </a:cubicBezTo>
                <a:cubicBezTo>
                  <a:pt x="179" y="1931"/>
                  <a:pt x="203" y="2264"/>
                  <a:pt x="263" y="2550"/>
                </a:cubicBezTo>
                <a:cubicBezTo>
                  <a:pt x="370" y="3038"/>
                  <a:pt x="620" y="3419"/>
                  <a:pt x="679" y="3479"/>
                </a:cubicBezTo>
                <a:cubicBezTo>
                  <a:pt x="608" y="3919"/>
                  <a:pt x="644" y="4324"/>
                  <a:pt x="715" y="4646"/>
                </a:cubicBezTo>
                <a:cubicBezTo>
                  <a:pt x="858" y="5384"/>
                  <a:pt x="1215" y="5884"/>
                  <a:pt x="1298" y="5991"/>
                </a:cubicBezTo>
                <a:cubicBezTo>
                  <a:pt x="1263" y="6729"/>
                  <a:pt x="1441" y="7610"/>
                  <a:pt x="2025" y="8539"/>
                </a:cubicBezTo>
                <a:cubicBezTo>
                  <a:pt x="3192" y="10396"/>
                  <a:pt x="4775" y="11063"/>
                  <a:pt x="6251" y="11063"/>
                </a:cubicBezTo>
                <a:cubicBezTo>
                  <a:pt x="6871" y="11063"/>
                  <a:pt x="7466" y="10944"/>
                  <a:pt x="8002" y="10742"/>
                </a:cubicBezTo>
                <a:cubicBezTo>
                  <a:pt x="8180" y="10801"/>
                  <a:pt x="8371" y="10825"/>
                  <a:pt x="8549" y="10825"/>
                </a:cubicBezTo>
                <a:cubicBezTo>
                  <a:pt x="9061" y="10825"/>
                  <a:pt x="9538" y="10587"/>
                  <a:pt x="9930" y="10146"/>
                </a:cubicBezTo>
                <a:cubicBezTo>
                  <a:pt x="10383" y="9587"/>
                  <a:pt x="10716" y="8753"/>
                  <a:pt x="10800" y="7825"/>
                </a:cubicBezTo>
                <a:cubicBezTo>
                  <a:pt x="10883" y="6884"/>
                  <a:pt x="10728" y="5979"/>
                  <a:pt x="10371" y="5277"/>
                </a:cubicBezTo>
                <a:cubicBezTo>
                  <a:pt x="10061" y="4681"/>
                  <a:pt x="9490" y="4372"/>
                  <a:pt x="9097" y="4217"/>
                </a:cubicBezTo>
                <a:cubicBezTo>
                  <a:pt x="8737" y="4084"/>
                  <a:pt x="8354" y="4012"/>
                  <a:pt x="8003" y="4012"/>
                </a:cubicBezTo>
                <a:cubicBezTo>
                  <a:pt x="7913" y="4012"/>
                  <a:pt x="7825" y="4017"/>
                  <a:pt x="7740" y="4026"/>
                </a:cubicBezTo>
                <a:lnTo>
                  <a:pt x="7692" y="3753"/>
                </a:lnTo>
                <a:cubicBezTo>
                  <a:pt x="7561" y="3217"/>
                  <a:pt x="7275" y="2729"/>
                  <a:pt x="6871" y="2348"/>
                </a:cubicBezTo>
                <a:cubicBezTo>
                  <a:pt x="6352" y="1840"/>
                  <a:pt x="5667" y="1577"/>
                  <a:pt x="5020" y="1577"/>
                </a:cubicBezTo>
                <a:cubicBezTo>
                  <a:pt x="4954" y="1577"/>
                  <a:pt x="4888" y="1580"/>
                  <a:pt x="4823" y="1586"/>
                </a:cubicBezTo>
                <a:cubicBezTo>
                  <a:pt x="4751" y="1490"/>
                  <a:pt x="4537" y="1252"/>
                  <a:pt x="4227" y="1074"/>
                </a:cubicBezTo>
                <a:cubicBezTo>
                  <a:pt x="3929" y="904"/>
                  <a:pt x="3622" y="827"/>
                  <a:pt x="3299" y="827"/>
                </a:cubicBezTo>
                <a:cubicBezTo>
                  <a:pt x="3236" y="827"/>
                  <a:pt x="3173" y="830"/>
                  <a:pt x="3108" y="836"/>
                </a:cubicBezTo>
                <a:cubicBezTo>
                  <a:pt x="2989" y="705"/>
                  <a:pt x="2584" y="324"/>
                  <a:pt x="2025" y="264"/>
                </a:cubicBezTo>
                <a:cubicBezTo>
                  <a:pt x="1988" y="257"/>
                  <a:pt x="1952" y="254"/>
                  <a:pt x="1917" y="254"/>
                </a:cubicBezTo>
                <a:cubicBezTo>
                  <a:pt x="1839" y="254"/>
                  <a:pt x="1765" y="268"/>
                  <a:pt x="1691" y="276"/>
                </a:cubicBezTo>
                <a:cubicBezTo>
                  <a:pt x="1632" y="228"/>
                  <a:pt x="1489" y="145"/>
                  <a:pt x="1310" y="74"/>
                </a:cubicBezTo>
                <a:cubicBezTo>
                  <a:pt x="1171" y="26"/>
                  <a:pt x="1038" y="1"/>
                  <a:pt x="912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097" name="Google Shape;14097;p72"/>
          <p:cNvGrpSpPr/>
          <p:nvPr/>
        </p:nvGrpSpPr>
        <p:grpSpPr>
          <a:xfrm>
            <a:off x="2500941" y="2527218"/>
            <a:ext cx="355104" cy="250944"/>
            <a:chOff x="2500941" y="2527218"/>
            <a:chExt cx="355104" cy="250944"/>
          </a:xfrm>
        </p:grpSpPr>
        <p:sp>
          <p:nvSpPr>
            <p:cNvPr id="14098" name="Google Shape;14098;p72"/>
            <p:cNvSpPr/>
            <p:nvPr/>
          </p:nvSpPr>
          <p:spPr>
            <a:xfrm>
              <a:off x="2500941" y="2527218"/>
              <a:ext cx="355104" cy="250944"/>
            </a:xfrm>
            <a:custGeom>
              <a:avLst/>
              <a:gdLst/>
              <a:ahLst/>
              <a:cxnLst/>
              <a:rect l="l" t="t" r="r" b="b"/>
              <a:pathLst>
                <a:path w="11097" h="7842" extrusionOk="0">
                  <a:moveTo>
                    <a:pt x="9204" y="579"/>
                  </a:moveTo>
                  <a:cubicBezTo>
                    <a:pt x="9882" y="579"/>
                    <a:pt x="10430" y="1139"/>
                    <a:pt x="10430" y="1806"/>
                  </a:cubicBezTo>
                  <a:cubicBezTo>
                    <a:pt x="10430" y="2472"/>
                    <a:pt x="9882" y="3020"/>
                    <a:pt x="9204" y="3020"/>
                  </a:cubicBezTo>
                  <a:cubicBezTo>
                    <a:pt x="8537" y="3020"/>
                    <a:pt x="7989" y="2472"/>
                    <a:pt x="7989" y="1806"/>
                  </a:cubicBezTo>
                  <a:cubicBezTo>
                    <a:pt x="7989" y="1139"/>
                    <a:pt x="8537" y="579"/>
                    <a:pt x="9204" y="579"/>
                  </a:cubicBezTo>
                  <a:close/>
                  <a:moveTo>
                    <a:pt x="8647" y="361"/>
                  </a:moveTo>
                  <a:cubicBezTo>
                    <a:pt x="8681" y="361"/>
                    <a:pt x="8716" y="362"/>
                    <a:pt x="8751" y="365"/>
                  </a:cubicBezTo>
                  <a:cubicBezTo>
                    <a:pt x="8120" y="555"/>
                    <a:pt x="7668" y="1151"/>
                    <a:pt x="7668" y="1829"/>
                  </a:cubicBezTo>
                  <a:cubicBezTo>
                    <a:pt x="7668" y="2687"/>
                    <a:pt x="8358" y="3377"/>
                    <a:pt x="9216" y="3377"/>
                  </a:cubicBezTo>
                  <a:cubicBezTo>
                    <a:pt x="9727" y="3377"/>
                    <a:pt x="10180" y="3127"/>
                    <a:pt x="10466" y="2734"/>
                  </a:cubicBezTo>
                  <a:cubicBezTo>
                    <a:pt x="10609" y="2949"/>
                    <a:pt x="10763" y="3199"/>
                    <a:pt x="10775" y="3365"/>
                  </a:cubicBezTo>
                  <a:cubicBezTo>
                    <a:pt x="10668" y="3472"/>
                    <a:pt x="9989" y="3782"/>
                    <a:pt x="8680" y="4068"/>
                  </a:cubicBezTo>
                  <a:cubicBezTo>
                    <a:pt x="8584" y="4080"/>
                    <a:pt x="8525" y="4175"/>
                    <a:pt x="8561" y="4258"/>
                  </a:cubicBezTo>
                  <a:cubicBezTo>
                    <a:pt x="8573" y="4330"/>
                    <a:pt x="8644" y="4389"/>
                    <a:pt x="8715" y="4389"/>
                  </a:cubicBezTo>
                  <a:lnTo>
                    <a:pt x="8751" y="4389"/>
                  </a:lnTo>
                  <a:cubicBezTo>
                    <a:pt x="9370" y="4258"/>
                    <a:pt x="9954" y="4092"/>
                    <a:pt x="10370" y="3925"/>
                  </a:cubicBezTo>
                  <a:lnTo>
                    <a:pt x="10370" y="3925"/>
                  </a:lnTo>
                  <a:cubicBezTo>
                    <a:pt x="10323" y="3961"/>
                    <a:pt x="10299" y="4008"/>
                    <a:pt x="10251" y="4032"/>
                  </a:cubicBezTo>
                  <a:cubicBezTo>
                    <a:pt x="9894" y="4330"/>
                    <a:pt x="9394" y="4675"/>
                    <a:pt x="8835" y="4985"/>
                  </a:cubicBezTo>
                  <a:cubicBezTo>
                    <a:pt x="8418" y="5223"/>
                    <a:pt x="8001" y="5437"/>
                    <a:pt x="7608" y="5592"/>
                  </a:cubicBezTo>
                  <a:cubicBezTo>
                    <a:pt x="7049" y="5270"/>
                    <a:pt x="6334" y="5104"/>
                    <a:pt x="5584" y="5104"/>
                  </a:cubicBezTo>
                  <a:cubicBezTo>
                    <a:pt x="4822" y="5104"/>
                    <a:pt x="4108" y="5282"/>
                    <a:pt x="3560" y="5592"/>
                  </a:cubicBezTo>
                  <a:cubicBezTo>
                    <a:pt x="3155" y="5437"/>
                    <a:pt x="2739" y="5223"/>
                    <a:pt x="2322" y="4985"/>
                  </a:cubicBezTo>
                  <a:cubicBezTo>
                    <a:pt x="1774" y="4675"/>
                    <a:pt x="1262" y="4330"/>
                    <a:pt x="905" y="4032"/>
                  </a:cubicBezTo>
                  <a:cubicBezTo>
                    <a:pt x="857" y="3984"/>
                    <a:pt x="822" y="3961"/>
                    <a:pt x="786" y="3925"/>
                  </a:cubicBezTo>
                  <a:lnTo>
                    <a:pt x="786" y="3925"/>
                  </a:lnTo>
                  <a:cubicBezTo>
                    <a:pt x="1084" y="4044"/>
                    <a:pt x="1441" y="4151"/>
                    <a:pt x="1857" y="4270"/>
                  </a:cubicBezTo>
                  <a:cubicBezTo>
                    <a:pt x="3048" y="4592"/>
                    <a:pt x="4405" y="4746"/>
                    <a:pt x="5596" y="4746"/>
                  </a:cubicBezTo>
                  <a:cubicBezTo>
                    <a:pt x="6370" y="4746"/>
                    <a:pt x="7215" y="4675"/>
                    <a:pt x="8049" y="4544"/>
                  </a:cubicBezTo>
                  <a:cubicBezTo>
                    <a:pt x="8144" y="4520"/>
                    <a:pt x="8203" y="4437"/>
                    <a:pt x="8180" y="4342"/>
                  </a:cubicBezTo>
                  <a:cubicBezTo>
                    <a:pt x="8169" y="4265"/>
                    <a:pt x="8098" y="4209"/>
                    <a:pt x="8013" y="4209"/>
                  </a:cubicBezTo>
                  <a:cubicBezTo>
                    <a:pt x="8005" y="4209"/>
                    <a:pt x="7997" y="4210"/>
                    <a:pt x="7989" y="4211"/>
                  </a:cubicBezTo>
                  <a:cubicBezTo>
                    <a:pt x="7168" y="4342"/>
                    <a:pt x="6334" y="4425"/>
                    <a:pt x="5596" y="4425"/>
                  </a:cubicBezTo>
                  <a:cubicBezTo>
                    <a:pt x="4096" y="4425"/>
                    <a:pt x="2750" y="4151"/>
                    <a:pt x="2084" y="3996"/>
                  </a:cubicBezTo>
                  <a:cubicBezTo>
                    <a:pt x="1072" y="3734"/>
                    <a:pt x="476" y="3472"/>
                    <a:pt x="381" y="3353"/>
                  </a:cubicBezTo>
                  <a:cubicBezTo>
                    <a:pt x="405" y="3187"/>
                    <a:pt x="548" y="2925"/>
                    <a:pt x="703" y="2722"/>
                  </a:cubicBezTo>
                  <a:cubicBezTo>
                    <a:pt x="976" y="3115"/>
                    <a:pt x="1441" y="3365"/>
                    <a:pt x="1953" y="3365"/>
                  </a:cubicBezTo>
                  <a:cubicBezTo>
                    <a:pt x="2798" y="3365"/>
                    <a:pt x="3501" y="2663"/>
                    <a:pt x="3501" y="1817"/>
                  </a:cubicBezTo>
                  <a:cubicBezTo>
                    <a:pt x="3501" y="1639"/>
                    <a:pt x="3465" y="1460"/>
                    <a:pt x="3405" y="1294"/>
                  </a:cubicBezTo>
                  <a:cubicBezTo>
                    <a:pt x="3387" y="1229"/>
                    <a:pt x="3326" y="1186"/>
                    <a:pt x="3261" y="1186"/>
                  </a:cubicBezTo>
                  <a:cubicBezTo>
                    <a:pt x="3242" y="1186"/>
                    <a:pt x="3222" y="1190"/>
                    <a:pt x="3203" y="1198"/>
                  </a:cubicBezTo>
                  <a:cubicBezTo>
                    <a:pt x="3108" y="1222"/>
                    <a:pt x="3060" y="1317"/>
                    <a:pt x="3096" y="1401"/>
                  </a:cubicBezTo>
                  <a:cubicBezTo>
                    <a:pt x="3143" y="1532"/>
                    <a:pt x="3167" y="1675"/>
                    <a:pt x="3167" y="1817"/>
                  </a:cubicBezTo>
                  <a:cubicBezTo>
                    <a:pt x="3167" y="2484"/>
                    <a:pt x="2619" y="3044"/>
                    <a:pt x="1953" y="3044"/>
                  </a:cubicBezTo>
                  <a:cubicBezTo>
                    <a:pt x="1274" y="3044"/>
                    <a:pt x="726" y="2484"/>
                    <a:pt x="726" y="1817"/>
                  </a:cubicBezTo>
                  <a:cubicBezTo>
                    <a:pt x="726" y="1151"/>
                    <a:pt x="1274" y="603"/>
                    <a:pt x="1953" y="603"/>
                  </a:cubicBezTo>
                  <a:cubicBezTo>
                    <a:pt x="2250" y="603"/>
                    <a:pt x="2524" y="698"/>
                    <a:pt x="2750" y="913"/>
                  </a:cubicBezTo>
                  <a:cubicBezTo>
                    <a:pt x="2785" y="941"/>
                    <a:pt x="2824" y="956"/>
                    <a:pt x="2862" y="956"/>
                  </a:cubicBezTo>
                  <a:cubicBezTo>
                    <a:pt x="2905" y="956"/>
                    <a:pt x="2946" y="938"/>
                    <a:pt x="2977" y="901"/>
                  </a:cubicBezTo>
                  <a:cubicBezTo>
                    <a:pt x="3036" y="817"/>
                    <a:pt x="3036" y="734"/>
                    <a:pt x="2965" y="674"/>
                  </a:cubicBezTo>
                  <a:cubicBezTo>
                    <a:pt x="2798" y="520"/>
                    <a:pt x="2608" y="424"/>
                    <a:pt x="2405" y="365"/>
                  </a:cubicBezTo>
                  <a:cubicBezTo>
                    <a:pt x="2442" y="362"/>
                    <a:pt x="2478" y="361"/>
                    <a:pt x="2513" y="361"/>
                  </a:cubicBezTo>
                  <a:cubicBezTo>
                    <a:pt x="2793" y="361"/>
                    <a:pt x="3047" y="442"/>
                    <a:pt x="3227" y="579"/>
                  </a:cubicBezTo>
                  <a:cubicBezTo>
                    <a:pt x="4036" y="1222"/>
                    <a:pt x="4715" y="1496"/>
                    <a:pt x="5584" y="1496"/>
                  </a:cubicBezTo>
                  <a:cubicBezTo>
                    <a:pt x="6441" y="1496"/>
                    <a:pt x="7132" y="1222"/>
                    <a:pt x="7930" y="579"/>
                  </a:cubicBezTo>
                  <a:cubicBezTo>
                    <a:pt x="8120" y="442"/>
                    <a:pt x="8375" y="361"/>
                    <a:pt x="8647" y="361"/>
                  </a:cubicBezTo>
                  <a:close/>
                  <a:moveTo>
                    <a:pt x="5584" y="5437"/>
                  </a:moveTo>
                  <a:cubicBezTo>
                    <a:pt x="6179" y="5437"/>
                    <a:pt x="6751" y="5556"/>
                    <a:pt x="7215" y="5758"/>
                  </a:cubicBezTo>
                  <a:cubicBezTo>
                    <a:pt x="6572" y="6020"/>
                    <a:pt x="5989" y="6151"/>
                    <a:pt x="5584" y="6151"/>
                  </a:cubicBezTo>
                  <a:cubicBezTo>
                    <a:pt x="5144" y="6151"/>
                    <a:pt x="4584" y="6020"/>
                    <a:pt x="3941" y="5758"/>
                  </a:cubicBezTo>
                  <a:cubicBezTo>
                    <a:pt x="4405" y="5556"/>
                    <a:pt x="4989" y="5437"/>
                    <a:pt x="5584" y="5437"/>
                  </a:cubicBezTo>
                  <a:close/>
                  <a:moveTo>
                    <a:pt x="607" y="4234"/>
                  </a:moveTo>
                  <a:lnTo>
                    <a:pt x="607" y="4234"/>
                  </a:lnTo>
                  <a:cubicBezTo>
                    <a:pt x="643" y="4246"/>
                    <a:pt x="655" y="4270"/>
                    <a:pt x="679" y="4294"/>
                  </a:cubicBezTo>
                  <a:cubicBezTo>
                    <a:pt x="1060" y="4604"/>
                    <a:pt x="1572" y="4961"/>
                    <a:pt x="2143" y="5282"/>
                  </a:cubicBezTo>
                  <a:cubicBezTo>
                    <a:pt x="2739" y="5627"/>
                    <a:pt x="3358" y="5913"/>
                    <a:pt x="3929" y="6116"/>
                  </a:cubicBezTo>
                  <a:cubicBezTo>
                    <a:pt x="4584" y="6354"/>
                    <a:pt x="5120" y="6473"/>
                    <a:pt x="5548" y="6473"/>
                  </a:cubicBezTo>
                  <a:cubicBezTo>
                    <a:pt x="5977" y="6473"/>
                    <a:pt x="6525" y="6354"/>
                    <a:pt x="7168" y="6116"/>
                  </a:cubicBezTo>
                  <a:cubicBezTo>
                    <a:pt x="7739" y="5913"/>
                    <a:pt x="8358" y="5616"/>
                    <a:pt x="8954" y="5282"/>
                  </a:cubicBezTo>
                  <a:cubicBezTo>
                    <a:pt x="9537" y="4961"/>
                    <a:pt x="10061" y="4604"/>
                    <a:pt x="10418" y="4294"/>
                  </a:cubicBezTo>
                  <a:cubicBezTo>
                    <a:pt x="10442" y="4270"/>
                    <a:pt x="10454" y="4246"/>
                    <a:pt x="10489" y="4234"/>
                  </a:cubicBezTo>
                  <a:lnTo>
                    <a:pt x="10489" y="4234"/>
                  </a:lnTo>
                  <a:cubicBezTo>
                    <a:pt x="10239" y="4770"/>
                    <a:pt x="9716" y="5401"/>
                    <a:pt x="9061" y="5973"/>
                  </a:cubicBezTo>
                  <a:cubicBezTo>
                    <a:pt x="8525" y="6437"/>
                    <a:pt x="7942" y="6818"/>
                    <a:pt x="7370" y="7092"/>
                  </a:cubicBezTo>
                  <a:cubicBezTo>
                    <a:pt x="6727" y="7390"/>
                    <a:pt x="6120" y="7532"/>
                    <a:pt x="5560" y="7532"/>
                  </a:cubicBezTo>
                  <a:cubicBezTo>
                    <a:pt x="5013" y="7532"/>
                    <a:pt x="4405" y="7390"/>
                    <a:pt x="3762" y="7092"/>
                  </a:cubicBezTo>
                  <a:cubicBezTo>
                    <a:pt x="3179" y="6818"/>
                    <a:pt x="2608" y="6437"/>
                    <a:pt x="2060" y="5973"/>
                  </a:cubicBezTo>
                  <a:cubicBezTo>
                    <a:pt x="1417" y="5401"/>
                    <a:pt x="893" y="4782"/>
                    <a:pt x="607" y="4234"/>
                  </a:cubicBezTo>
                  <a:close/>
                  <a:moveTo>
                    <a:pt x="2503" y="1"/>
                  </a:moveTo>
                  <a:cubicBezTo>
                    <a:pt x="2451" y="1"/>
                    <a:pt x="2399" y="3"/>
                    <a:pt x="2346" y="8"/>
                  </a:cubicBezTo>
                  <a:cubicBezTo>
                    <a:pt x="1965" y="20"/>
                    <a:pt x="1584" y="151"/>
                    <a:pt x="1334" y="365"/>
                  </a:cubicBezTo>
                  <a:cubicBezTo>
                    <a:pt x="762" y="579"/>
                    <a:pt x="333" y="1151"/>
                    <a:pt x="333" y="1806"/>
                  </a:cubicBezTo>
                  <a:cubicBezTo>
                    <a:pt x="333" y="2008"/>
                    <a:pt x="381" y="2222"/>
                    <a:pt x="453" y="2401"/>
                  </a:cubicBezTo>
                  <a:cubicBezTo>
                    <a:pt x="322" y="2568"/>
                    <a:pt x="0" y="3020"/>
                    <a:pt x="0" y="3365"/>
                  </a:cubicBezTo>
                  <a:cubicBezTo>
                    <a:pt x="0" y="4139"/>
                    <a:pt x="714" y="5258"/>
                    <a:pt x="1822" y="6211"/>
                  </a:cubicBezTo>
                  <a:cubicBezTo>
                    <a:pt x="2381" y="6687"/>
                    <a:pt x="2989" y="7092"/>
                    <a:pt x="3596" y="7366"/>
                  </a:cubicBezTo>
                  <a:cubicBezTo>
                    <a:pt x="4286" y="7699"/>
                    <a:pt x="4941" y="7842"/>
                    <a:pt x="5536" y="7842"/>
                  </a:cubicBezTo>
                  <a:cubicBezTo>
                    <a:pt x="6132" y="7842"/>
                    <a:pt x="6787" y="7687"/>
                    <a:pt x="7465" y="7366"/>
                  </a:cubicBezTo>
                  <a:cubicBezTo>
                    <a:pt x="8073" y="7092"/>
                    <a:pt x="8692" y="6687"/>
                    <a:pt x="9239" y="6211"/>
                  </a:cubicBezTo>
                  <a:cubicBezTo>
                    <a:pt x="10335" y="5258"/>
                    <a:pt x="11073" y="4139"/>
                    <a:pt x="11073" y="3377"/>
                  </a:cubicBezTo>
                  <a:lnTo>
                    <a:pt x="11073" y="3365"/>
                  </a:lnTo>
                  <a:cubicBezTo>
                    <a:pt x="11097" y="3020"/>
                    <a:pt x="10775" y="2568"/>
                    <a:pt x="10644" y="2401"/>
                  </a:cubicBezTo>
                  <a:cubicBezTo>
                    <a:pt x="10716" y="2222"/>
                    <a:pt x="10751" y="2008"/>
                    <a:pt x="10751" y="1806"/>
                  </a:cubicBezTo>
                  <a:cubicBezTo>
                    <a:pt x="10751" y="1151"/>
                    <a:pt x="10347" y="579"/>
                    <a:pt x="9763" y="365"/>
                  </a:cubicBezTo>
                  <a:cubicBezTo>
                    <a:pt x="9501" y="151"/>
                    <a:pt x="9132" y="20"/>
                    <a:pt x="8751" y="8"/>
                  </a:cubicBezTo>
                  <a:cubicBezTo>
                    <a:pt x="8714" y="5"/>
                    <a:pt x="8677" y="4"/>
                    <a:pt x="8640" y="4"/>
                  </a:cubicBezTo>
                  <a:cubicBezTo>
                    <a:pt x="8277" y="4"/>
                    <a:pt x="7941" y="109"/>
                    <a:pt x="7703" y="282"/>
                  </a:cubicBezTo>
                  <a:cubicBezTo>
                    <a:pt x="6965" y="877"/>
                    <a:pt x="6346" y="1115"/>
                    <a:pt x="5548" y="1115"/>
                  </a:cubicBezTo>
                  <a:cubicBezTo>
                    <a:pt x="4739" y="1115"/>
                    <a:pt x="4143" y="877"/>
                    <a:pt x="3393" y="282"/>
                  </a:cubicBezTo>
                  <a:cubicBezTo>
                    <a:pt x="3165" y="105"/>
                    <a:pt x="2855" y="1"/>
                    <a:pt x="25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9" name="Google Shape;14099;p72"/>
            <p:cNvSpPr/>
            <p:nvPr/>
          </p:nvSpPr>
          <p:spPr>
            <a:xfrm>
              <a:off x="2651437" y="2623922"/>
              <a:ext cx="16768" cy="15968"/>
            </a:xfrm>
            <a:custGeom>
              <a:avLst/>
              <a:gdLst/>
              <a:ahLst/>
              <a:cxnLst/>
              <a:rect l="l" t="t" r="r" b="b"/>
              <a:pathLst>
                <a:path w="524" h="499" extrusionOk="0">
                  <a:moveTo>
                    <a:pt x="351" y="1"/>
                  </a:moveTo>
                  <a:cubicBezTo>
                    <a:pt x="310" y="1"/>
                    <a:pt x="268" y="16"/>
                    <a:pt x="238" y="46"/>
                  </a:cubicBezTo>
                  <a:lnTo>
                    <a:pt x="60" y="224"/>
                  </a:lnTo>
                  <a:cubicBezTo>
                    <a:pt x="0" y="284"/>
                    <a:pt x="0" y="391"/>
                    <a:pt x="60" y="450"/>
                  </a:cubicBezTo>
                  <a:cubicBezTo>
                    <a:pt x="83" y="474"/>
                    <a:pt x="131" y="498"/>
                    <a:pt x="179" y="498"/>
                  </a:cubicBezTo>
                  <a:cubicBezTo>
                    <a:pt x="214" y="498"/>
                    <a:pt x="262" y="474"/>
                    <a:pt x="298" y="450"/>
                  </a:cubicBezTo>
                  <a:lnTo>
                    <a:pt x="476" y="272"/>
                  </a:lnTo>
                  <a:cubicBezTo>
                    <a:pt x="524" y="224"/>
                    <a:pt x="524" y="117"/>
                    <a:pt x="464" y="46"/>
                  </a:cubicBezTo>
                  <a:cubicBezTo>
                    <a:pt x="435" y="16"/>
                    <a:pt x="393" y="1"/>
                    <a:pt x="3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0" name="Google Shape;14100;p72"/>
            <p:cNvSpPr/>
            <p:nvPr/>
          </p:nvSpPr>
          <p:spPr>
            <a:xfrm>
              <a:off x="2690285" y="2623922"/>
              <a:ext cx="16800" cy="15968"/>
            </a:xfrm>
            <a:custGeom>
              <a:avLst/>
              <a:gdLst/>
              <a:ahLst/>
              <a:cxnLst/>
              <a:rect l="l" t="t" r="r" b="b"/>
              <a:pathLst>
                <a:path w="525" h="499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39" y="450"/>
                  </a:lnTo>
                  <a:cubicBezTo>
                    <a:pt x="274" y="474"/>
                    <a:pt x="310" y="498"/>
                    <a:pt x="358" y="498"/>
                  </a:cubicBezTo>
                  <a:cubicBezTo>
                    <a:pt x="405" y="498"/>
                    <a:pt x="453" y="474"/>
                    <a:pt x="477" y="450"/>
                  </a:cubicBezTo>
                  <a:cubicBezTo>
                    <a:pt x="524" y="391"/>
                    <a:pt x="524" y="284"/>
                    <a:pt x="465" y="224"/>
                  </a:cubicBez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1" name="Google Shape;14101;p72"/>
            <p:cNvSpPr/>
            <p:nvPr/>
          </p:nvSpPr>
          <p:spPr>
            <a:xfrm>
              <a:off x="2535597" y="2557170"/>
              <a:ext cx="32416" cy="49184"/>
            </a:xfrm>
            <a:custGeom>
              <a:avLst/>
              <a:gdLst/>
              <a:ahLst/>
              <a:cxnLst/>
              <a:rect l="l" t="t" r="r" b="b"/>
              <a:pathLst>
                <a:path w="1013" h="1537" extrusionOk="0">
                  <a:moveTo>
                    <a:pt x="501" y="0"/>
                  </a:moveTo>
                  <a:cubicBezTo>
                    <a:pt x="227" y="0"/>
                    <a:pt x="1" y="227"/>
                    <a:pt x="1" y="512"/>
                  </a:cubicBezTo>
                  <a:lnTo>
                    <a:pt x="1" y="1024"/>
                  </a:lnTo>
                  <a:cubicBezTo>
                    <a:pt x="1" y="1310"/>
                    <a:pt x="227" y="1536"/>
                    <a:pt x="501" y="1536"/>
                  </a:cubicBezTo>
                  <a:cubicBezTo>
                    <a:pt x="786" y="1536"/>
                    <a:pt x="1013" y="1310"/>
                    <a:pt x="1013" y="1024"/>
                  </a:cubicBezTo>
                  <a:lnTo>
                    <a:pt x="1013" y="691"/>
                  </a:lnTo>
                  <a:cubicBezTo>
                    <a:pt x="1013" y="596"/>
                    <a:pt x="941" y="524"/>
                    <a:pt x="846" y="524"/>
                  </a:cubicBezTo>
                  <a:cubicBezTo>
                    <a:pt x="763" y="524"/>
                    <a:pt x="679" y="596"/>
                    <a:pt x="679" y="691"/>
                  </a:cubicBezTo>
                  <a:lnTo>
                    <a:pt x="679" y="1036"/>
                  </a:lnTo>
                  <a:cubicBezTo>
                    <a:pt x="679" y="1131"/>
                    <a:pt x="596" y="1215"/>
                    <a:pt x="501" y="1215"/>
                  </a:cubicBezTo>
                  <a:cubicBezTo>
                    <a:pt x="405" y="1215"/>
                    <a:pt x="322" y="1120"/>
                    <a:pt x="322" y="1036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1" y="334"/>
                  </a:cubicBezTo>
                  <a:cubicBezTo>
                    <a:pt x="596" y="334"/>
                    <a:pt x="667" y="262"/>
                    <a:pt x="667" y="167"/>
                  </a:cubicBezTo>
                  <a:cubicBezTo>
                    <a:pt x="667" y="84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2" name="Google Shape;14102;p72"/>
            <p:cNvSpPr/>
            <p:nvPr/>
          </p:nvSpPr>
          <p:spPr>
            <a:xfrm>
              <a:off x="2790477" y="2557938"/>
              <a:ext cx="32416" cy="48800"/>
            </a:xfrm>
            <a:custGeom>
              <a:avLst/>
              <a:gdLst/>
              <a:ahLst/>
              <a:cxnLst/>
              <a:rect l="l" t="t" r="r" b="b"/>
              <a:pathLst>
                <a:path w="1013" h="1525" extrusionOk="0">
                  <a:moveTo>
                    <a:pt x="501" y="0"/>
                  </a:moveTo>
                  <a:cubicBezTo>
                    <a:pt x="418" y="0"/>
                    <a:pt x="346" y="72"/>
                    <a:pt x="346" y="155"/>
                  </a:cubicBezTo>
                  <a:cubicBezTo>
                    <a:pt x="346" y="250"/>
                    <a:pt x="418" y="322"/>
                    <a:pt x="501" y="322"/>
                  </a:cubicBezTo>
                  <a:cubicBezTo>
                    <a:pt x="608" y="322"/>
                    <a:pt x="679" y="417"/>
                    <a:pt x="679" y="500"/>
                  </a:cubicBezTo>
                  <a:lnTo>
                    <a:pt x="679" y="1024"/>
                  </a:lnTo>
                  <a:cubicBezTo>
                    <a:pt x="679" y="1131"/>
                    <a:pt x="596" y="1203"/>
                    <a:pt x="501" y="1203"/>
                  </a:cubicBezTo>
                  <a:cubicBezTo>
                    <a:pt x="418" y="1203"/>
                    <a:pt x="322" y="1107"/>
                    <a:pt x="322" y="1024"/>
                  </a:cubicBezTo>
                  <a:lnTo>
                    <a:pt x="322" y="679"/>
                  </a:lnTo>
                  <a:cubicBezTo>
                    <a:pt x="322" y="596"/>
                    <a:pt x="251" y="512"/>
                    <a:pt x="156" y="512"/>
                  </a:cubicBezTo>
                  <a:cubicBezTo>
                    <a:pt x="72" y="512"/>
                    <a:pt x="1" y="596"/>
                    <a:pt x="1" y="679"/>
                  </a:cubicBezTo>
                  <a:lnTo>
                    <a:pt x="1" y="1024"/>
                  </a:lnTo>
                  <a:cubicBezTo>
                    <a:pt x="1" y="1310"/>
                    <a:pt x="215" y="1524"/>
                    <a:pt x="501" y="1524"/>
                  </a:cubicBezTo>
                  <a:cubicBezTo>
                    <a:pt x="787" y="1524"/>
                    <a:pt x="1013" y="1310"/>
                    <a:pt x="1013" y="1024"/>
                  </a:cubicBezTo>
                  <a:lnTo>
                    <a:pt x="1013" y="500"/>
                  </a:lnTo>
                  <a:cubicBezTo>
                    <a:pt x="1013" y="215"/>
                    <a:pt x="787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103" name="Google Shape;14103;p72"/>
          <p:cNvSpPr/>
          <p:nvPr/>
        </p:nvSpPr>
        <p:spPr>
          <a:xfrm>
            <a:off x="7447437" y="2499282"/>
            <a:ext cx="355136" cy="281952"/>
          </a:xfrm>
          <a:custGeom>
            <a:avLst/>
            <a:gdLst/>
            <a:ahLst/>
            <a:cxnLst/>
            <a:rect l="l" t="t" r="r" b="b"/>
            <a:pathLst>
              <a:path w="11098" h="8811" extrusionOk="0">
                <a:moveTo>
                  <a:pt x="4955" y="0"/>
                </a:moveTo>
                <a:cubicBezTo>
                  <a:pt x="4754" y="0"/>
                  <a:pt x="4539" y="24"/>
                  <a:pt x="4311" y="71"/>
                </a:cubicBezTo>
                <a:cubicBezTo>
                  <a:pt x="3358" y="262"/>
                  <a:pt x="2406" y="833"/>
                  <a:pt x="1418" y="1786"/>
                </a:cubicBezTo>
                <a:cubicBezTo>
                  <a:pt x="1358" y="1845"/>
                  <a:pt x="1358" y="1952"/>
                  <a:pt x="1418" y="2012"/>
                </a:cubicBezTo>
                <a:cubicBezTo>
                  <a:pt x="1453" y="2036"/>
                  <a:pt x="1489" y="2048"/>
                  <a:pt x="1537" y="2048"/>
                </a:cubicBezTo>
                <a:cubicBezTo>
                  <a:pt x="1584" y="2048"/>
                  <a:pt x="1608" y="2036"/>
                  <a:pt x="1656" y="2012"/>
                </a:cubicBezTo>
                <a:cubicBezTo>
                  <a:pt x="2596" y="1095"/>
                  <a:pt x="3489" y="559"/>
                  <a:pt x="4382" y="381"/>
                </a:cubicBezTo>
                <a:cubicBezTo>
                  <a:pt x="4594" y="339"/>
                  <a:pt x="4791" y="318"/>
                  <a:pt x="4972" y="318"/>
                </a:cubicBezTo>
                <a:cubicBezTo>
                  <a:pt x="5311" y="318"/>
                  <a:pt x="5594" y="392"/>
                  <a:pt x="5811" y="547"/>
                </a:cubicBezTo>
                <a:cubicBezTo>
                  <a:pt x="6002" y="678"/>
                  <a:pt x="6109" y="845"/>
                  <a:pt x="6180" y="1000"/>
                </a:cubicBezTo>
                <a:cubicBezTo>
                  <a:pt x="6121" y="976"/>
                  <a:pt x="6061" y="952"/>
                  <a:pt x="6002" y="940"/>
                </a:cubicBezTo>
                <a:cubicBezTo>
                  <a:pt x="5984" y="933"/>
                  <a:pt x="5967" y="930"/>
                  <a:pt x="5949" y="930"/>
                </a:cubicBezTo>
                <a:cubicBezTo>
                  <a:pt x="5882" y="930"/>
                  <a:pt x="5818" y="979"/>
                  <a:pt x="5799" y="1035"/>
                </a:cubicBezTo>
                <a:cubicBezTo>
                  <a:pt x="5764" y="1131"/>
                  <a:pt x="5823" y="1214"/>
                  <a:pt x="5895" y="1250"/>
                </a:cubicBezTo>
                <a:cubicBezTo>
                  <a:pt x="6121" y="1309"/>
                  <a:pt x="6335" y="1416"/>
                  <a:pt x="6537" y="1512"/>
                </a:cubicBezTo>
                <a:cubicBezTo>
                  <a:pt x="6787" y="1667"/>
                  <a:pt x="6907" y="1845"/>
                  <a:pt x="6883" y="2048"/>
                </a:cubicBezTo>
                <a:cubicBezTo>
                  <a:pt x="6847" y="2250"/>
                  <a:pt x="6692" y="2429"/>
                  <a:pt x="6514" y="2464"/>
                </a:cubicBezTo>
                <a:cubicBezTo>
                  <a:pt x="6483" y="2472"/>
                  <a:pt x="6453" y="2476"/>
                  <a:pt x="6425" y="2476"/>
                </a:cubicBezTo>
                <a:cubicBezTo>
                  <a:pt x="6321" y="2476"/>
                  <a:pt x="6234" y="2424"/>
                  <a:pt x="6168" y="2321"/>
                </a:cubicBezTo>
                <a:cubicBezTo>
                  <a:pt x="5871" y="1857"/>
                  <a:pt x="5442" y="1500"/>
                  <a:pt x="4990" y="1297"/>
                </a:cubicBezTo>
                <a:cubicBezTo>
                  <a:pt x="4882" y="1250"/>
                  <a:pt x="4763" y="1202"/>
                  <a:pt x="4668" y="1178"/>
                </a:cubicBezTo>
                <a:cubicBezTo>
                  <a:pt x="4811" y="1152"/>
                  <a:pt x="4954" y="1138"/>
                  <a:pt x="5097" y="1138"/>
                </a:cubicBezTo>
                <a:cubicBezTo>
                  <a:pt x="5144" y="1138"/>
                  <a:pt x="5192" y="1140"/>
                  <a:pt x="5240" y="1143"/>
                </a:cubicBezTo>
                <a:cubicBezTo>
                  <a:pt x="5335" y="1143"/>
                  <a:pt x="5406" y="1083"/>
                  <a:pt x="5406" y="1000"/>
                </a:cubicBezTo>
                <a:cubicBezTo>
                  <a:pt x="5406" y="905"/>
                  <a:pt x="5347" y="833"/>
                  <a:pt x="5263" y="833"/>
                </a:cubicBezTo>
                <a:cubicBezTo>
                  <a:pt x="5208" y="830"/>
                  <a:pt x="5151" y="829"/>
                  <a:pt x="5095" y="829"/>
                </a:cubicBezTo>
                <a:cubicBezTo>
                  <a:pt x="4253" y="829"/>
                  <a:pt x="3373" y="1161"/>
                  <a:pt x="2525" y="1797"/>
                </a:cubicBezTo>
                <a:cubicBezTo>
                  <a:pt x="1954" y="2226"/>
                  <a:pt x="1573" y="2667"/>
                  <a:pt x="1453" y="2810"/>
                </a:cubicBezTo>
                <a:cubicBezTo>
                  <a:pt x="1215" y="2869"/>
                  <a:pt x="977" y="2964"/>
                  <a:pt x="739" y="3083"/>
                </a:cubicBezTo>
                <a:cubicBezTo>
                  <a:pt x="870" y="2917"/>
                  <a:pt x="1013" y="2726"/>
                  <a:pt x="1215" y="2512"/>
                </a:cubicBezTo>
                <a:cubicBezTo>
                  <a:pt x="1275" y="2452"/>
                  <a:pt x="1275" y="2345"/>
                  <a:pt x="1192" y="2286"/>
                </a:cubicBezTo>
                <a:cubicBezTo>
                  <a:pt x="1164" y="2258"/>
                  <a:pt x="1130" y="2244"/>
                  <a:pt x="1094" y="2244"/>
                </a:cubicBezTo>
                <a:cubicBezTo>
                  <a:pt x="1052" y="2244"/>
                  <a:pt x="1009" y="2264"/>
                  <a:pt x="977" y="2309"/>
                </a:cubicBezTo>
                <a:cubicBezTo>
                  <a:pt x="394" y="2964"/>
                  <a:pt x="60" y="3500"/>
                  <a:pt x="37" y="3524"/>
                </a:cubicBezTo>
                <a:cubicBezTo>
                  <a:pt x="1" y="3583"/>
                  <a:pt x="1" y="3643"/>
                  <a:pt x="37" y="3702"/>
                </a:cubicBezTo>
                <a:cubicBezTo>
                  <a:pt x="75" y="3749"/>
                  <a:pt x="123" y="3775"/>
                  <a:pt x="175" y="3775"/>
                </a:cubicBezTo>
                <a:cubicBezTo>
                  <a:pt x="204" y="3775"/>
                  <a:pt x="233" y="3767"/>
                  <a:pt x="263" y="3750"/>
                </a:cubicBezTo>
                <a:cubicBezTo>
                  <a:pt x="691" y="3441"/>
                  <a:pt x="1215" y="3214"/>
                  <a:pt x="1715" y="3107"/>
                </a:cubicBezTo>
                <a:cubicBezTo>
                  <a:pt x="1860" y="3079"/>
                  <a:pt x="2037" y="3059"/>
                  <a:pt x="2203" y="3059"/>
                </a:cubicBezTo>
                <a:cubicBezTo>
                  <a:pt x="2391" y="3059"/>
                  <a:pt x="2567" y="3085"/>
                  <a:pt x="2668" y="3155"/>
                </a:cubicBezTo>
                <a:cubicBezTo>
                  <a:pt x="2799" y="3238"/>
                  <a:pt x="2858" y="3357"/>
                  <a:pt x="2799" y="3476"/>
                </a:cubicBezTo>
                <a:cubicBezTo>
                  <a:pt x="2747" y="3588"/>
                  <a:pt x="2610" y="3674"/>
                  <a:pt x="2395" y="3674"/>
                </a:cubicBezTo>
                <a:cubicBezTo>
                  <a:pt x="2311" y="3674"/>
                  <a:pt x="2215" y="3661"/>
                  <a:pt x="2108" y="3631"/>
                </a:cubicBezTo>
                <a:cubicBezTo>
                  <a:pt x="1912" y="3572"/>
                  <a:pt x="1724" y="3542"/>
                  <a:pt x="1549" y="3542"/>
                </a:cubicBezTo>
                <a:cubicBezTo>
                  <a:pt x="1373" y="3542"/>
                  <a:pt x="1209" y="3572"/>
                  <a:pt x="1061" y="3631"/>
                </a:cubicBezTo>
                <a:cubicBezTo>
                  <a:pt x="799" y="3738"/>
                  <a:pt x="584" y="3929"/>
                  <a:pt x="453" y="4179"/>
                </a:cubicBezTo>
                <a:cubicBezTo>
                  <a:pt x="322" y="4429"/>
                  <a:pt x="275" y="4750"/>
                  <a:pt x="334" y="5048"/>
                </a:cubicBezTo>
                <a:cubicBezTo>
                  <a:pt x="382" y="5310"/>
                  <a:pt x="513" y="5548"/>
                  <a:pt x="703" y="5727"/>
                </a:cubicBezTo>
                <a:cubicBezTo>
                  <a:pt x="632" y="5858"/>
                  <a:pt x="572" y="6012"/>
                  <a:pt x="537" y="6179"/>
                </a:cubicBezTo>
                <a:cubicBezTo>
                  <a:pt x="441" y="6631"/>
                  <a:pt x="525" y="7143"/>
                  <a:pt x="811" y="7632"/>
                </a:cubicBezTo>
                <a:cubicBezTo>
                  <a:pt x="1013" y="8001"/>
                  <a:pt x="1251" y="8239"/>
                  <a:pt x="1275" y="8239"/>
                </a:cubicBezTo>
                <a:cubicBezTo>
                  <a:pt x="1299" y="8274"/>
                  <a:pt x="1346" y="8286"/>
                  <a:pt x="1394" y="8286"/>
                </a:cubicBezTo>
                <a:cubicBezTo>
                  <a:pt x="1430" y="8286"/>
                  <a:pt x="1477" y="8274"/>
                  <a:pt x="1513" y="8239"/>
                </a:cubicBezTo>
                <a:cubicBezTo>
                  <a:pt x="1573" y="8179"/>
                  <a:pt x="1573" y="8084"/>
                  <a:pt x="1513" y="8024"/>
                </a:cubicBezTo>
                <a:cubicBezTo>
                  <a:pt x="1489" y="8001"/>
                  <a:pt x="644" y="7167"/>
                  <a:pt x="870" y="6250"/>
                </a:cubicBezTo>
                <a:cubicBezTo>
                  <a:pt x="977" y="5798"/>
                  <a:pt x="1239" y="5477"/>
                  <a:pt x="1656" y="5298"/>
                </a:cubicBezTo>
                <a:cubicBezTo>
                  <a:pt x="1896" y="5194"/>
                  <a:pt x="2169" y="5144"/>
                  <a:pt x="2455" y="5144"/>
                </a:cubicBezTo>
                <a:cubicBezTo>
                  <a:pt x="2595" y="5144"/>
                  <a:pt x="2738" y="5155"/>
                  <a:pt x="2882" y="5179"/>
                </a:cubicBezTo>
                <a:cubicBezTo>
                  <a:pt x="3382" y="5262"/>
                  <a:pt x="3775" y="5536"/>
                  <a:pt x="3739" y="5762"/>
                </a:cubicBezTo>
                <a:cubicBezTo>
                  <a:pt x="3728" y="5822"/>
                  <a:pt x="3716" y="5858"/>
                  <a:pt x="3668" y="5893"/>
                </a:cubicBezTo>
                <a:cubicBezTo>
                  <a:pt x="3634" y="5910"/>
                  <a:pt x="3589" y="5927"/>
                  <a:pt x="3540" y="5927"/>
                </a:cubicBezTo>
                <a:cubicBezTo>
                  <a:pt x="3519" y="5927"/>
                  <a:pt x="3498" y="5924"/>
                  <a:pt x="3478" y="5917"/>
                </a:cubicBezTo>
                <a:lnTo>
                  <a:pt x="3454" y="5917"/>
                </a:lnTo>
                <a:cubicBezTo>
                  <a:pt x="3394" y="5846"/>
                  <a:pt x="3323" y="5774"/>
                  <a:pt x="3239" y="5715"/>
                </a:cubicBezTo>
                <a:cubicBezTo>
                  <a:pt x="3207" y="5696"/>
                  <a:pt x="3173" y="5687"/>
                  <a:pt x="3141" y="5687"/>
                </a:cubicBezTo>
                <a:cubicBezTo>
                  <a:pt x="3090" y="5687"/>
                  <a:pt x="3042" y="5711"/>
                  <a:pt x="3013" y="5762"/>
                </a:cubicBezTo>
                <a:cubicBezTo>
                  <a:pt x="2966" y="5834"/>
                  <a:pt x="2977" y="5941"/>
                  <a:pt x="3061" y="5977"/>
                </a:cubicBezTo>
                <a:cubicBezTo>
                  <a:pt x="3263" y="6119"/>
                  <a:pt x="3275" y="6274"/>
                  <a:pt x="3263" y="6381"/>
                </a:cubicBezTo>
                <a:cubicBezTo>
                  <a:pt x="3251" y="6536"/>
                  <a:pt x="3132" y="6679"/>
                  <a:pt x="3001" y="6727"/>
                </a:cubicBezTo>
                <a:cubicBezTo>
                  <a:pt x="2976" y="6732"/>
                  <a:pt x="2951" y="6735"/>
                  <a:pt x="2927" y="6735"/>
                </a:cubicBezTo>
                <a:cubicBezTo>
                  <a:pt x="2850" y="6735"/>
                  <a:pt x="2779" y="6704"/>
                  <a:pt x="2716" y="6631"/>
                </a:cubicBezTo>
                <a:cubicBezTo>
                  <a:pt x="2435" y="6342"/>
                  <a:pt x="2096" y="6177"/>
                  <a:pt x="1791" y="6177"/>
                </a:cubicBezTo>
                <a:cubicBezTo>
                  <a:pt x="1707" y="6177"/>
                  <a:pt x="1626" y="6189"/>
                  <a:pt x="1549" y="6215"/>
                </a:cubicBezTo>
                <a:cubicBezTo>
                  <a:pt x="1311" y="6298"/>
                  <a:pt x="1168" y="6477"/>
                  <a:pt x="1120" y="6727"/>
                </a:cubicBezTo>
                <a:cubicBezTo>
                  <a:pt x="1108" y="6810"/>
                  <a:pt x="1168" y="6905"/>
                  <a:pt x="1251" y="6905"/>
                </a:cubicBezTo>
                <a:cubicBezTo>
                  <a:pt x="1259" y="6906"/>
                  <a:pt x="1267" y="6907"/>
                  <a:pt x="1275" y="6907"/>
                </a:cubicBezTo>
                <a:cubicBezTo>
                  <a:pt x="1360" y="6907"/>
                  <a:pt x="1430" y="6850"/>
                  <a:pt x="1430" y="6774"/>
                </a:cubicBezTo>
                <a:cubicBezTo>
                  <a:pt x="1465" y="6620"/>
                  <a:pt x="1549" y="6548"/>
                  <a:pt x="1644" y="6536"/>
                </a:cubicBezTo>
                <a:cubicBezTo>
                  <a:pt x="1690" y="6521"/>
                  <a:pt x="1738" y="6514"/>
                  <a:pt x="1786" y="6514"/>
                </a:cubicBezTo>
                <a:cubicBezTo>
                  <a:pt x="2035" y="6514"/>
                  <a:pt x="2298" y="6700"/>
                  <a:pt x="2477" y="6870"/>
                </a:cubicBezTo>
                <a:cubicBezTo>
                  <a:pt x="2608" y="7012"/>
                  <a:pt x="2763" y="7084"/>
                  <a:pt x="2918" y="7084"/>
                </a:cubicBezTo>
                <a:cubicBezTo>
                  <a:pt x="2977" y="7084"/>
                  <a:pt x="3037" y="7072"/>
                  <a:pt x="3097" y="7048"/>
                </a:cubicBezTo>
                <a:cubicBezTo>
                  <a:pt x="3263" y="6989"/>
                  <a:pt x="3418" y="6870"/>
                  <a:pt x="3501" y="6715"/>
                </a:cubicBezTo>
                <a:cubicBezTo>
                  <a:pt x="3656" y="6870"/>
                  <a:pt x="3918" y="7108"/>
                  <a:pt x="4323" y="7381"/>
                </a:cubicBezTo>
                <a:cubicBezTo>
                  <a:pt x="4966" y="7810"/>
                  <a:pt x="6109" y="8405"/>
                  <a:pt x="7919" y="8810"/>
                </a:cubicBezTo>
                <a:lnTo>
                  <a:pt x="7954" y="8810"/>
                </a:lnTo>
                <a:cubicBezTo>
                  <a:pt x="8026" y="8810"/>
                  <a:pt x="8097" y="8763"/>
                  <a:pt x="8121" y="8679"/>
                </a:cubicBezTo>
                <a:cubicBezTo>
                  <a:pt x="8133" y="8584"/>
                  <a:pt x="8085" y="8501"/>
                  <a:pt x="8002" y="8477"/>
                </a:cubicBezTo>
                <a:cubicBezTo>
                  <a:pt x="6240" y="8096"/>
                  <a:pt x="5144" y="7524"/>
                  <a:pt x="4525" y="7131"/>
                </a:cubicBezTo>
                <a:cubicBezTo>
                  <a:pt x="3870" y="6679"/>
                  <a:pt x="3620" y="6322"/>
                  <a:pt x="3609" y="6322"/>
                </a:cubicBezTo>
                <a:lnTo>
                  <a:pt x="3609" y="6274"/>
                </a:lnTo>
                <a:cubicBezTo>
                  <a:pt x="3716" y="6274"/>
                  <a:pt x="3799" y="6250"/>
                  <a:pt x="3870" y="6191"/>
                </a:cubicBezTo>
                <a:cubicBezTo>
                  <a:pt x="3990" y="6119"/>
                  <a:pt x="4049" y="6000"/>
                  <a:pt x="4085" y="5834"/>
                </a:cubicBezTo>
                <a:cubicBezTo>
                  <a:pt x="4109" y="5607"/>
                  <a:pt x="4001" y="5381"/>
                  <a:pt x="3751" y="5203"/>
                </a:cubicBezTo>
                <a:cubicBezTo>
                  <a:pt x="3561" y="5060"/>
                  <a:pt x="3275" y="4941"/>
                  <a:pt x="2954" y="4881"/>
                </a:cubicBezTo>
                <a:cubicBezTo>
                  <a:pt x="2794" y="4852"/>
                  <a:pt x="2628" y="4836"/>
                  <a:pt x="2461" y="4836"/>
                </a:cubicBezTo>
                <a:cubicBezTo>
                  <a:pt x="1883" y="4836"/>
                  <a:pt x="1297" y="5024"/>
                  <a:pt x="918" y="5477"/>
                </a:cubicBezTo>
                <a:cubicBezTo>
                  <a:pt x="644" y="5191"/>
                  <a:pt x="572" y="4715"/>
                  <a:pt x="763" y="4345"/>
                </a:cubicBezTo>
                <a:cubicBezTo>
                  <a:pt x="848" y="4194"/>
                  <a:pt x="1067" y="3879"/>
                  <a:pt x="1581" y="3879"/>
                </a:cubicBezTo>
                <a:cubicBezTo>
                  <a:pt x="1716" y="3879"/>
                  <a:pt x="1871" y="3901"/>
                  <a:pt x="2049" y="3953"/>
                </a:cubicBezTo>
                <a:cubicBezTo>
                  <a:pt x="2189" y="3994"/>
                  <a:pt x="2318" y="4013"/>
                  <a:pt x="2436" y="4013"/>
                </a:cubicBezTo>
                <a:cubicBezTo>
                  <a:pt x="2788" y="4013"/>
                  <a:pt x="3034" y="3845"/>
                  <a:pt x="3132" y="3631"/>
                </a:cubicBezTo>
                <a:cubicBezTo>
                  <a:pt x="3251" y="3357"/>
                  <a:pt x="3144" y="3083"/>
                  <a:pt x="2882" y="2905"/>
                </a:cubicBezTo>
                <a:cubicBezTo>
                  <a:pt x="2714" y="2806"/>
                  <a:pt x="2470" y="2756"/>
                  <a:pt x="2181" y="2756"/>
                </a:cubicBezTo>
                <a:cubicBezTo>
                  <a:pt x="2123" y="2756"/>
                  <a:pt x="2063" y="2758"/>
                  <a:pt x="2001" y="2762"/>
                </a:cubicBezTo>
                <a:cubicBezTo>
                  <a:pt x="2180" y="2583"/>
                  <a:pt x="2430" y="2333"/>
                  <a:pt x="2739" y="2107"/>
                </a:cubicBezTo>
                <a:cubicBezTo>
                  <a:pt x="2966" y="1928"/>
                  <a:pt x="3251" y="1750"/>
                  <a:pt x="3561" y="1607"/>
                </a:cubicBezTo>
                <a:cubicBezTo>
                  <a:pt x="3742" y="1535"/>
                  <a:pt x="3929" y="1500"/>
                  <a:pt x="4120" y="1500"/>
                </a:cubicBezTo>
                <a:cubicBezTo>
                  <a:pt x="4368" y="1500"/>
                  <a:pt x="4621" y="1559"/>
                  <a:pt x="4871" y="1667"/>
                </a:cubicBezTo>
                <a:cubicBezTo>
                  <a:pt x="5156" y="1786"/>
                  <a:pt x="5406" y="1976"/>
                  <a:pt x="5633" y="2214"/>
                </a:cubicBezTo>
                <a:cubicBezTo>
                  <a:pt x="5299" y="2274"/>
                  <a:pt x="4799" y="2452"/>
                  <a:pt x="4549" y="3000"/>
                </a:cubicBezTo>
                <a:cubicBezTo>
                  <a:pt x="4323" y="3512"/>
                  <a:pt x="4347" y="4048"/>
                  <a:pt x="4668" y="4595"/>
                </a:cubicBezTo>
                <a:cubicBezTo>
                  <a:pt x="5573" y="6239"/>
                  <a:pt x="8681" y="7691"/>
                  <a:pt x="10919" y="7977"/>
                </a:cubicBezTo>
                <a:lnTo>
                  <a:pt x="10931" y="7977"/>
                </a:lnTo>
                <a:cubicBezTo>
                  <a:pt x="11002" y="7977"/>
                  <a:pt x="11074" y="7917"/>
                  <a:pt x="11098" y="7846"/>
                </a:cubicBezTo>
                <a:cubicBezTo>
                  <a:pt x="11050" y="7643"/>
                  <a:pt x="10990" y="7572"/>
                  <a:pt x="10907" y="7560"/>
                </a:cubicBezTo>
                <a:cubicBezTo>
                  <a:pt x="9835" y="7429"/>
                  <a:pt x="8538" y="6989"/>
                  <a:pt x="7407" y="6417"/>
                </a:cubicBezTo>
                <a:cubicBezTo>
                  <a:pt x="6180" y="5786"/>
                  <a:pt x="5287" y="5048"/>
                  <a:pt x="4906" y="4345"/>
                </a:cubicBezTo>
                <a:cubicBezTo>
                  <a:pt x="4656" y="3881"/>
                  <a:pt x="4609" y="3452"/>
                  <a:pt x="4799" y="3048"/>
                </a:cubicBezTo>
                <a:cubicBezTo>
                  <a:pt x="4918" y="2798"/>
                  <a:pt x="5133" y="2607"/>
                  <a:pt x="5442" y="2500"/>
                </a:cubicBezTo>
                <a:cubicBezTo>
                  <a:pt x="5597" y="2440"/>
                  <a:pt x="5752" y="2429"/>
                  <a:pt x="5847" y="2429"/>
                </a:cubicBezTo>
                <a:cubicBezTo>
                  <a:pt x="5859" y="2440"/>
                  <a:pt x="5871" y="2464"/>
                  <a:pt x="5883" y="2488"/>
                </a:cubicBezTo>
                <a:cubicBezTo>
                  <a:pt x="6025" y="2679"/>
                  <a:pt x="6216" y="2798"/>
                  <a:pt x="6418" y="2798"/>
                </a:cubicBezTo>
                <a:cubicBezTo>
                  <a:pt x="6466" y="2798"/>
                  <a:pt x="6526" y="2798"/>
                  <a:pt x="6573" y="2786"/>
                </a:cubicBezTo>
                <a:cubicBezTo>
                  <a:pt x="6883" y="2702"/>
                  <a:pt x="7157" y="2429"/>
                  <a:pt x="7192" y="2095"/>
                </a:cubicBezTo>
                <a:cubicBezTo>
                  <a:pt x="7240" y="1750"/>
                  <a:pt x="7061" y="1440"/>
                  <a:pt x="6692" y="1238"/>
                </a:cubicBezTo>
                <a:cubicBezTo>
                  <a:pt x="6645" y="1202"/>
                  <a:pt x="6597" y="1190"/>
                  <a:pt x="6573" y="1178"/>
                </a:cubicBezTo>
                <a:cubicBezTo>
                  <a:pt x="6537" y="1035"/>
                  <a:pt x="6418" y="595"/>
                  <a:pt x="5990" y="297"/>
                </a:cubicBezTo>
                <a:cubicBezTo>
                  <a:pt x="5711" y="98"/>
                  <a:pt x="5362" y="0"/>
                  <a:pt x="495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104" name="Google Shape;14104;p72"/>
          <p:cNvGrpSpPr/>
          <p:nvPr/>
        </p:nvGrpSpPr>
        <p:grpSpPr>
          <a:xfrm>
            <a:off x="7993805" y="2427122"/>
            <a:ext cx="356256" cy="351808"/>
            <a:chOff x="7993805" y="2427122"/>
            <a:chExt cx="356256" cy="351808"/>
          </a:xfrm>
        </p:grpSpPr>
        <p:sp>
          <p:nvSpPr>
            <p:cNvPr id="14105" name="Google Shape;14105;p72"/>
            <p:cNvSpPr/>
            <p:nvPr/>
          </p:nvSpPr>
          <p:spPr>
            <a:xfrm>
              <a:off x="8154957" y="2427122"/>
              <a:ext cx="195104" cy="194464"/>
            </a:xfrm>
            <a:custGeom>
              <a:avLst/>
              <a:gdLst/>
              <a:ahLst/>
              <a:cxnLst/>
              <a:rect l="l" t="t" r="r" b="b"/>
              <a:pathLst>
                <a:path w="6097" h="6077" extrusionOk="0">
                  <a:moveTo>
                    <a:pt x="299" y="0"/>
                  </a:moveTo>
                  <a:cubicBezTo>
                    <a:pt x="228" y="0"/>
                    <a:pt x="159" y="25"/>
                    <a:pt x="108" y="76"/>
                  </a:cubicBezTo>
                  <a:cubicBezTo>
                    <a:pt x="13" y="171"/>
                    <a:pt x="1" y="290"/>
                    <a:pt x="60" y="409"/>
                  </a:cubicBezTo>
                  <a:cubicBezTo>
                    <a:pt x="406" y="1028"/>
                    <a:pt x="644" y="1790"/>
                    <a:pt x="858" y="2517"/>
                  </a:cubicBezTo>
                  <a:cubicBezTo>
                    <a:pt x="1191" y="3588"/>
                    <a:pt x="1537" y="4695"/>
                    <a:pt x="2227" y="5410"/>
                  </a:cubicBezTo>
                  <a:cubicBezTo>
                    <a:pt x="2644" y="5838"/>
                    <a:pt x="3227" y="6077"/>
                    <a:pt x="3835" y="6077"/>
                  </a:cubicBezTo>
                  <a:lnTo>
                    <a:pt x="3858" y="6077"/>
                  </a:lnTo>
                  <a:cubicBezTo>
                    <a:pt x="4466" y="6077"/>
                    <a:pt x="5025" y="5850"/>
                    <a:pt x="5442" y="5422"/>
                  </a:cubicBezTo>
                  <a:cubicBezTo>
                    <a:pt x="5859" y="4993"/>
                    <a:pt x="6097" y="4422"/>
                    <a:pt x="6097" y="3814"/>
                  </a:cubicBezTo>
                  <a:cubicBezTo>
                    <a:pt x="6085" y="3219"/>
                    <a:pt x="5859" y="2659"/>
                    <a:pt x="5430" y="2243"/>
                  </a:cubicBezTo>
                  <a:cubicBezTo>
                    <a:pt x="4728" y="1540"/>
                    <a:pt x="3620" y="1195"/>
                    <a:pt x="2537" y="874"/>
                  </a:cubicBezTo>
                  <a:cubicBezTo>
                    <a:pt x="2287" y="790"/>
                    <a:pt x="2025" y="707"/>
                    <a:pt x="1751" y="612"/>
                  </a:cubicBezTo>
                  <a:cubicBezTo>
                    <a:pt x="1737" y="607"/>
                    <a:pt x="1722" y="605"/>
                    <a:pt x="1707" y="605"/>
                  </a:cubicBezTo>
                  <a:cubicBezTo>
                    <a:pt x="1637" y="605"/>
                    <a:pt x="1568" y="650"/>
                    <a:pt x="1549" y="719"/>
                  </a:cubicBezTo>
                  <a:cubicBezTo>
                    <a:pt x="1513" y="814"/>
                    <a:pt x="1561" y="897"/>
                    <a:pt x="1644" y="933"/>
                  </a:cubicBezTo>
                  <a:cubicBezTo>
                    <a:pt x="1918" y="1016"/>
                    <a:pt x="2180" y="1088"/>
                    <a:pt x="2442" y="1183"/>
                  </a:cubicBezTo>
                  <a:cubicBezTo>
                    <a:pt x="3525" y="1505"/>
                    <a:pt x="4537" y="1838"/>
                    <a:pt x="5192" y="2481"/>
                  </a:cubicBezTo>
                  <a:cubicBezTo>
                    <a:pt x="5561" y="2838"/>
                    <a:pt x="5752" y="3326"/>
                    <a:pt x="5775" y="3850"/>
                  </a:cubicBezTo>
                  <a:cubicBezTo>
                    <a:pt x="5775" y="4362"/>
                    <a:pt x="5585" y="4862"/>
                    <a:pt x="5216" y="5219"/>
                  </a:cubicBezTo>
                  <a:cubicBezTo>
                    <a:pt x="4859" y="5565"/>
                    <a:pt x="4370" y="5767"/>
                    <a:pt x="3847" y="5767"/>
                  </a:cubicBezTo>
                  <a:lnTo>
                    <a:pt x="3835" y="5767"/>
                  </a:lnTo>
                  <a:cubicBezTo>
                    <a:pt x="3323" y="5767"/>
                    <a:pt x="2823" y="5553"/>
                    <a:pt x="2465" y="5184"/>
                  </a:cubicBezTo>
                  <a:cubicBezTo>
                    <a:pt x="1834" y="4529"/>
                    <a:pt x="1513" y="3517"/>
                    <a:pt x="1168" y="2433"/>
                  </a:cubicBezTo>
                  <a:cubicBezTo>
                    <a:pt x="965" y="1743"/>
                    <a:pt x="739" y="1028"/>
                    <a:pt x="429" y="409"/>
                  </a:cubicBezTo>
                  <a:lnTo>
                    <a:pt x="429" y="409"/>
                  </a:lnTo>
                  <a:cubicBezTo>
                    <a:pt x="608" y="493"/>
                    <a:pt x="799" y="588"/>
                    <a:pt x="1013" y="659"/>
                  </a:cubicBezTo>
                  <a:cubicBezTo>
                    <a:pt x="1033" y="665"/>
                    <a:pt x="1053" y="668"/>
                    <a:pt x="1073" y="668"/>
                  </a:cubicBezTo>
                  <a:cubicBezTo>
                    <a:pt x="1137" y="668"/>
                    <a:pt x="1197" y="637"/>
                    <a:pt x="1215" y="564"/>
                  </a:cubicBezTo>
                  <a:cubicBezTo>
                    <a:pt x="1251" y="481"/>
                    <a:pt x="1215" y="385"/>
                    <a:pt x="1132" y="362"/>
                  </a:cubicBezTo>
                  <a:cubicBezTo>
                    <a:pt x="858" y="254"/>
                    <a:pt x="644" y="159"/>
                    <a:pt x="429" y="28"/>
                  </a:cubicBezTo>
                  <a:cubicBezTo>
                    <a:pt x="388" y="10"/>
                    <a:pt x="343" y="0"/>
                    <a:pt x="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6" name="Google Shape;14106;p72"/>
            <p:cNvSpPr/>
            <p:nvPr/>
          </p:nvSpPr>
          <p:spPr>
            <a:xfrm>
              <a:off x="7993805" y="2477170"/>
              <a:ext cx="136032" cy="222144"/>
            </a:xfrm>
            <a:custGeom>
              <a:avLst/>
              <a:gdLst/>
              <a:ahLst/>
              <a:cxnLst/>
              <a:rect l="l" t="t" r="r" b="b"/>
              <a:pathLst>
                <a:path w="4251" h="6942" extrusionOk="0">
                  <a:moveTo>
                    <a:pt x="1834" y="0"/>
                  </a:moveTo>
                  <a:cubicBezTo>
                    <a:pt x="1715" y="0"/>
                    <a:pt x="1632" y="95"/>
                    <a:pt x="1596" y="214"/>
                  </a:cubicBezTo>
                  <a:cubicBezTo>
                    <a:pt x="1453" y="857"/>
                    <a:pt x="1155" y="1512"/>
                    <a:pt x="870" y="2143"/>
                  </a:cubicBezTo>
                  <a:cubicBezTo>
                    <a:pt x="453" y="3084"/>
                    <a:pt x="0" y="4048"/>
                    <a:pt x="60" y="4965"/>
                  </a:cubicBezTo>
                  <a:cubicBezTo>
                    <a:pt x="96" y="5513"/>
                    <a:pt x="346" y="6013"/>
                    <a:pt x="762" y="6406"/>
                  </a:cubicBezTo>
                  <a:cubicBezTo>
                    <a:pt x="1155" y="6751"/>
                    <a:pt x="1644" y="6941"/>
                    <a:pt x="2144" y="6941"/>
                  </a:cubicBezTo>
                  <a:lnTo>
                    <a:pt x="2286" y="6941"/>
                  </a:lnTo>
                  <a:cubicBezTo>
                    <a:pt x="2834" y="6906"/>
                    <a:pt x="3334" y="6656"/>
                    <a:pt x="3703" y="6227"/>
                  </a:cubicBezTo>
                  <a:cubicBezTo>
                    <a:pt x="4072" y="5810"/>
                    <a:pt x="4251" y="5275"/>
                    <a:pt x="4215" y="4703"/>
                  </a:cubicBezTo>
                  <a:cubicBezTo>
                    <a:pt x="4156" y="3798"/>
                    <a:pt x="3608" y="2893"/>
                    <a:pt x="3072" y="2012"/>
                  </a:cubicBezTo>
                  <a:cubicBezTo>
                    <a:pt x="2953" y="1822"/>
                    <a:pt x="2846" y="1643"/>
                    <a:pt x="2727" y="1441"/>
                  </a:cubicBezTo>
                  <a:cubicBezTo>
                    <a:pt x="2696" y="1395"/>
                    <a:pt x="2646" y="1368"/>
                    <a:pt x="2591" y="1368"/>
                  </a:cubicBezTo>
                  <a:cubicBezTo>
                    <a:pt x="2561" y="1368"/>
                    <a:pt x="2530" y="1376"/>
                    <a:pt x="2501" y="1393"/>
                  </a:cubicBezTo>
                  <a:cubicBezTo>
                    <a:pt x="2429" y="1429"/>
                    <a:pt x="2406" y="1536"/>
                    <a:pt x="2441" y="1607"/>
                  </a:cubicBezTo>
                  <a:cubicBezTo>
                    <a:pt x="2560" y="1810"/>
                    <a:pt x="2667" y="2000"/>
                    <a:pt x="2787" y="2191"/>
                  </a:cubicBezTo>
                  <a:cubicBezTo>
                    <a:pt x="3322" y="3072"/>
                    <a:pt x="3822" y="3905"/>
                    <a:pt x="3894" y="4739"/>
                  </a:cubicBezTo>
                  <a:cubicBezTo>
                    <a:pt x="3918" y="5203"/>
                    <a:pt x="3775" y="5656"/>
                    <a:pt x="3453" y="6013"/>
                  </a:cubicBezTo>
                  <a:cubicBezTo>
                    <a:pt x="3144" y="6370"/>
                    <a:pt x="2715" y="6584"/>
                    <a:pt x="2251" y="6608"/>
                  </a:cubicBezTo>
                  <a:cubicBezTo>
                    <a:pt x="2209" y="6611"/>
                    <a:pt x="2168" y="6613"/>
                    <a:pt x="2127" y="6613"/>
                  </a:cubicBezTo>
                  <a:cubicBezTo>
                    <a:pt x="1708" y="6613"/>
                    <a:pt x="1314" y="6449"/>
                    <a:pt x="989" y="6168"/>
                  </a:cubicBezTo>
                  <a:cubicBezTo>
                    <a:pt x="632" y="5858"/>
                    <a:pt x="417" y="5417"/>
                    <a:pt x="393" y="4941"/>
                  </a:cubicBezTo>
                  <a:cubicBezTo>
                    <a:pt x="346" y="4108"/>
                    <a:pt x="751" y="3239"/>
                    <a:pt x="1167" y="2286"/>
                  </a:cubicBezTo>
                  <a:cubicBezTo>
                    <a:pt x="1429" y="1691"/>
                    <a:pt x="1703" y="1095"/>
                    <a:pt x="1870" y="476"/>
                  </a:cubicBezTo>
                  <a:cubicBezTo>
                    <a:pt x="1929" y="631"/>
                    <a:pt x="2001" y="774"/>
                    <a:pt x="2072" y="941"/>
                  </a:cubicBezTo>
                  <a:cubicBezTo>
                    <a:pt x="2106" y="992"/>
                    <a:pt x="2159" y="1031"/>
                    <a:pt x="2222" y="1031"/>
                  </a:cubicBezTo>
                  <a:cubicBezTo>
                    <a:pt x="2246" y="1031"/>
                    <a:pt x="2272" y="1025"/>
                    <a:pt x="2298" y="1012"/>
                  </a:cubicBezTo>
                  <a:cubicBezTo>
                    <a:pt x="2370" y="976"/>
                    <a:pt x="2417" y="881"/>
                    <a:pt x="2370" y="798"/>
                  </a:cubicBezTo>
                  <a:cubicBezTo>
                    <a:pt x="2263" y="572"/>
                    <a:pt x="2179" y="381"/>
                    <a:pt x="2108" y="179"/>
                  </a:cubicBezTo>
                  <a:cubicBezTo>
                    <a:pt x="2060" y="83"/>
                    <a:pt x="1953" y="0"/>
                    <a:pt x="1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7" name="Google Shape;14107;p72"/>
            <p:cNvSpPr/>
            <p:nvPr/>
          </p:nvSpPr>
          <p:spPr>
            <a:xfrm>
              <a:off x="8170573" y="2617042"/>
              <a:ext cx="110528" cy="161888"/>
            </a:xfrm>
            <a:custGeom>
              <a:avLst/>
              <a:gdLst/>
              <a:ahLst/>
              <a:cxnLst/>
              <a:rect l="l" t="t" r="r" b="b"/>
              <a:pathLst>
                <a:path w="3454" h="5059" extrusionOk="0">
                  <a:moveTo>
                    <a:pt x="307" y="1"/>
                  </a:moveTo>
                  <a:cubicBezTo>
                    <a:pt x="276" y="1"/>
                    <a:pt x="245" y="8"/>
                    <a:pt x="215" y="22"/>
                  </a:cubicBezTo>
                  <a:cubicBezTo>
                    <a:pt x="108" y="70"/>
                    <a:pt x="61" y="177"/>
                    <a:pt x="72" y="273"/>
                  </a:cubicBezTo>
                  <a:cubicBezTo>
                    <a:pt x="156" y="773"/>
                    <a:pt x="120" y="1320"/>
                    <a:pt x="84" y="1856"/>
                  </a:cubicBezTo>
                  <a:cubicBezTo>
                    <a:pt x="49" y="2642"/>
                    <a:pt x="1" y="3463"/>
                    <a:pt x="299" y="4106"/>
                  </a:cubicBezTo>
                  <a:cubicBezTo>
                    <a:pt x="477" y="4499"/>
                    <a:pt x="811" y="4797"/>
                    <a:pt x="1204" y="4952"/>
                  </a:cubicBezTo>
                  <a:cubicBezTo>
                    <a:pt x="1394" y="5023"/>
                    <a:pt x="1596" y="5059"/>
                    <a:pt x="1787" y="5059"/>
                  </a:cubicBezTo>
                  <a:cubicBezTo>
                    <a:pt x="2013" y="5059"/>
                    <a:pt x="2251" y="5011"/>
                    <a:pt x="2454" y="4904"/>
                  </a:cubicBezTo>
                  <a:cubicBezTo>
                    <a:pt x="2847" y="4725"/>
                    <a:pt x="3144" y="4404"/>
                    <a:pt x="3287" y="3987"/>
                  </a:cubicBezTo>
                  <a:cubicBezTo>
                    <a:pt x="3454" y="3571"/>
                    <a:pt x="3442" y="3118"/>
                    <a:pt x="3251" y="2737"/>
                  </a:cubicBezTo>
                  <a:cubicBezTo>
                    <a:pt x="2954" y="2094"/>
                    <a:pt x="2299" y="1606"/>
                    <a:pt x="1668" y="1130"/>
                  </a:cubicBezTo>
                  <a:lnTo>
                    <a:pt x="1585" y="1046"/>
                  </a:lnTo>
                  <a:cubicBezTo>
                    <a:pt x="1552" y="1023"/>
                    <a:pt x="1518" y="1013"/>
                    <a:pt x="1485" y="1013"/>
                  </a:cubicBezTo>
                  <a:cubicBezTo>
                    <a:pt x="1434" y="1013"/>
                    <a:pt x="1387" y="1039"/>
                    <a:pt x="1358" y="1082"/>
                  </a:cubicBezTo>
                  <a:cubicBezTo>
                    <a:pt x="1299" y="1154"/>
                    <a:pt x="1311" y="1261"/>
                    <a:pt x="1382" y="1308"/>
                  </a:cubicBezTo>
                  <a:lnTo>
                    <a:pt x="1477" y="1380"/>
                  </a:lnTo>
                  <a:cubicBezTo>
                    <a:pt x="2096" y="1856"/>
                    <a:pt x="2680" y="2297"/>
                    <a:pt x="2954" y="2868"/>
                  </a:cubicBezTo>
                  <a:cubicBezTo>
                    <a:pt x="3097" y="3178"/>
                    <a:pt x="3109" y="3535"/>
                    <a:pt x="2989" y="3868"/>
                  </a:cubicBezTo>
                  <a:cubicBezTo>
                    <a:pt x="2870" y="4190"/>
                    <a:pt x="2632" y="4463"/>
                    <a:pt x="2323" y="4606"/>
                  </a:cubicBezTo>
                  <a:cubicBezTo>
                    <a:pt x="2158" y="4689"/>
                    <a:pt x="1979" y="4727"/>
                    <a:pt x="1798" y="4727"/>
                  </a:cubicBezTo>
                  <a:cubicBezTo>
                    <a:pt x="1639" y="4727"/>
                    <a:pt x="1478" y="4698"/>
                    <a:pt x="1323" y="4642"/>
                  </a:cubicBezTo>
                  <a:cubicBezTo>
                    <a:pt x="1001" y="4523"/>
                    <a:pt x="727" y="4261"/>
                    <a:pt x="596" y="3952"/>
                  </a:cubicBezTo>
                  <a:cubicBezTo>
                    <a:pt x="346" y="3392"/>
                    <a:pt x="370" y="2642"/>
                    <a:pt x="418" y="1856"/>
                  </a:cubicBezTo>
                  <a:cubicBezTo>
                    <a:pt x="453" y="1392"/>
                    <a:pt x="465" y="927"/>
                    <a:pt x="430" y="487"/>
                  </a:cubicBezTo>
                  <a:lnTo>
                    <a:pt x="430" y="487"/>
                  </a:lnTo>
                  <a:cubicBezTo>
                    <a:pt x="537" y="594"/>
                    <a:pt x="656" y="689"/>
                    <a:pt x="787" y="808"/>
                  </a:cubicBezTo>
                  <a:cubicBezTo>
                    <a:pt x="824" y="835"/>
                    <a:pt x="862" y="847"/>
                    <a:pt x="897" y="847"/>
                  </a:cubicBezTo>
                  <a:cubicBezTo>
                    <a:pt x="940" y="847"/>
                    <a:pt x="980" y="829"/>
                    <a:pt x="1013" y="796"/>
                  </a:cubicBezTo>
                  <a:cubicBezTo>
                    <a:pt x="1073" y="725"/>
                    <a:pt x="1061" y="630"/>
                    <a:pt x="1001" y="570"/>
                  </a:cubicBezTo>
                  <a:cubicBezTo>
                    <a:pt x="787" y="392"/>
                    <a:pt x="632" y="225"/>
                    <a:pt x="489" y="82"/>
                  </a:cubicBezTo>
                  <a:cubicBezTo>
                    <a:pt x="440" y="33"/>
                    <a:pt x="374" y="1"/>
                    <a:pt x="3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08" name="Google Shape;14108;p72"/>
          <p:cNvGrpSpPr/>
          <p:nvPr/>
        </p:nvGrpSpPr>
        <p:grpSpPr>
          <a:xfrm>
            <a:off x="878637" y="1965010"/>
            <a:ext cx="308640" cy="353312"/>
            <a:chOff x="878637" y="1965010"/>
            <a:chExt cx="308640" cy="353312"/>
          </a:xfrm>
        </p:grpSpPr>
        <p:sp>
          <p:nvSpPr>
            <p:cNvPr id="14109" name="Google Shape;14109;p72"/>
            <p:cNvSpPr/>
            <p:nvPr/>
          </p:nvSpPr>
          <p:spPr>
            <a:xfrm>
              <a:off x="878637" y="1965010"/>
              <a:ext cx="308640" cy="353312"/>
            </a:xfrm>
            <a:custGeom>
              <a:avLst/>
              <a:gdLst/>
              <a:ahLst/>
              <a:cxnLst/>
              <a:rect l="l" t="t" r="r" b="b"/>
              <a:pathLst>
                <a:path w="9645" h="11041" extrusionOk="0">
                  <a:moveTo>
                    <a:pt x="1167" y="1122"/>
                  </a:moveTo>
                  <a:cubicBezTo>
                    <a:pt x="1905" y="1777"/>
                    <a:pt x="2893" y="2837"/>
                    <a:pt x="3632" y="4361"/>
                  </a:cubicBezTo>
                  <a:cubicBezTo>
                    <a:pt x="3477" y="4420"/>
                    <a:pt x="3322" y="4492"/>
                    <a:pt x="3191" y="4563"/>
                  </a:cubicBezTo>
                  <a:cubicBezTo>
                    <a:pt x="2882" y="3861"/>
                    <a:pt x="2203" y="2492"/>
                    <a:pt x="1167" y="1122"/>
                  </a:cubicBezTo>
                  <a:close/>
                  <a:moveTo>
                    <a:pt x="334" y="610"/>
                  </a:moveTo>
                  <a:lnTo>
                    <a:pt x="334" y="610"/>
                  </a:lnTo>
                  <a:cubicBezTo>
                    <a:pt x="1691" y="2182"/>
                    <a:pt x="2548" y="3956"/>
                    <a:pt x="2905" y="4730"/>
                  </a:cubicBezTo>
                  <a:cubicBezTo>
                    <a:pt x="2643" y="4920"/>
                    <a:pt x="2405" y="5159"/>
                    <a:pt x="2239" y="5444"/>
                  </a:cubicBezTo>
                  <a:cubicBezTo>
                    <a:pt x="1274" y="4563"/>
                    <a:pt x="798" y="3230"/>
                    <a:pt x="572" y="2241"/>
                  </a:cubicBezTo>
                  <a:cubicBezTo>
                    <a:pt x="417" y="1587"/>
                    <a:pt x="357" y="991"/>
                    <a:pt x="334" y="610"/>
                  </a:cubicBezTo>
                  <a:close/>
                  <a:moveTo>
                    <a:pt x="9311" y="587"/>
                  </a:moveTo>
                  <a:lnTo>
                    <a:pt x="9311" y="587"/>
                  </a:lnTo>
                  <a:cubicBezTo>
                    <a:pt x="9263" y="979"/>
                    <a:pt x="9204" y="1563"/>
                    <a:pt x="9049" y="2218"/>
                  </a:cubicBezTo>
                  <a:cubicBezTo>
                    <a:pt x="8835" y="3206"/>
                    <a:pt x="8358" y="4551"/>
                    <a:pt x="7382" y="5444"/>
                  </a:cubicBezTo>
                  <a:cubicBezTo>
                    <a:pt x="7204" y="5170"/>
                    <a:pt x="6989" y="4932"/>
                    <a:pt x="6715" y="4730"/>
                  </a:cubicBezTo>
                  <a:cubicBezTo>
                    <a:pt x="6775" y="4611"/>
                    <a:pt x="6823" y="4492"/>
                    <a:pt x="6882" y="4349"/>
                  </a:cubicBezTo>
                  <a:cubicBezTo>
                    <a:pt x="6930" y="4277"/>
                    <a:pt x="6882" y="4182"/>
                    <a:pt x="6811" y="4146"/>
                  </a:cubicBezTo>
                  <a:cubicBezTo>
                    <a:pt x="6787" y="4133"/>
                    <a:pt x="6763" y="4127"/>
                    <a:pt x="6740" y="4127"/>
                  </a:cubicBezTo>
                  <a:cubicBezTo>
                    <a:pt x="6679" y="4127"/>
                    <a:pt x="6622" y="4166"/>
                    <a:pt x="6596" y="4218"/>
                  </a:cubicBezTo>
                  <a:cubicBezTo>
                    <a:pt x="6537" y="4325"/>
                    <a:pt x="6489" y="4444"/>
                    <a:pt x="6453" y="4551"/>
                  </a:cubicBezTo>
                  <a:cubicBezTo>
                    <a:pt x="6299" y="4480"/>
                    <a:pt x="6156" y="4397"/>
                    <a:pt x="6001" y="4337"/>
                  </a:cubicBezTo>
                  <a:cubicBezTo>
                    <a:pt x="6703" y="2908"/>
                    <a:pt x="7620" y="1896"/>
                    <a:pt x="8263" y="1289"/>
                  </a:cubicBezTo>
                  <a:cubicBezTo>
                    <a:pt x="8335" y="1218"/>
                    <a:pt x="8418" y="1158"/>
                    <a:pt x="8478" y="1098"/>
                  </a:cubicBezTo>
                  <a:lnTo>
                    <a:pt x="8478" y="1098"/>
                  </a:lnTo>
                  <a:cubicBezTo>
                    <a:pt x="7787" y="2003"/>
                    <a:pt x="7263" y="2896"/>
                    <a:pt x="6906" y="3587"/>
                  </a:cubicBezTo>
                  <a:cubicBezTo>
                    <a:pt x="6858" y="3658"/>
                    <a:pt x="6894" y="3754"/>
                    <a:pt x="6989" y="3801"/>
                  </a:cubicBezTo>
                  <a:cubicBezTo>
                    <a:pt x="7013" y="3825"/>
                    <a:pt x="7025" y="3825"/>
                    <a:pt x="7061" y="3825"/>
                  </a:cubicBezTo>
                  <a:cubicBezTo>
                    <a:pt x="7120" y="3825"/>
                    <a:pt x="7180" y="3789"/>
                    <a:pt x="7204" y="3730"/>
                  </a:cubicBezTo>
                  <a:cubicBezTo>
                    <a:pt x="7644" y="2896"/>
                    <a:pt x="8347" y="1706"/>
                    <a:pt x="9311" y="587"/>
                  </a:cubicBezTo>
                  <a:close/>
                  <a:moveTo>
                    <a:pt x="4810" y="8945"/>
                  </a:moveTo>
                  <a:cubicBezTo>
                    <a:pt x="5156" y="8945"/>
                    <a:pt x="5441" y="9135"/>
                    <a:pt x="5441" y="9361"/>
                  </a:cubicBezTo>
                  <a:cubicBezTo>
                    <a:pt x="5441" y="9540"/>
                    <a:pt x="5227" y="9671"/>
                    <a:pt x="4965" y="9790"/>
                  </a:cubicBezTo>
                  <a:lnTo>
                    <a:pt x="4941" y="9790"/>
                  </a:lnTo>
                  <a:cubicBezTo>
                    <a:pt x="4897" y="9821"/>
                    <a:pt x="4847" y="9836"/>
                    <a:pt x="4796" y="9836"/>
                  </a:cubicBezTo>
                  <a:cubicBezTo>
                    <a:pt x="4752" y="9836"/>
                    <a:pt x="4707" y="9824"/>
                    <a:pt x="4668" y="9802"/>
                  </a:cubicBezTo>
                  <a:cubicBezTo>
                    <a:pt x="4394" y="9671"/>
                    <a:pt x="4191" y="9552"/>
                    <a:pt x="4191" y="9361"/>
                  </a:cubicBezTo>
                  <a:cubicBezTo>
                    <a:pt x="4191" y="9135"/>
                    <a:pt x="4465" y="8945"/>
                    <a:pt x="4810" y="8945"/>
                  </a:cubicBezTo>
                  <a:close/>
                  <a:moveTo>
                    <a:pt x="4775" y="4480"/>
                  </a:moveTo>
                  <a:cubicBezTo>
                    <a:pt x="6227" y="4480"/>
                    <a:pt x="7382" y="5420"/>
                    <a:pt x="7382" y="6599"/>
                  </a:cubicBezTo>
                  <a:lnTo>
                    <a:pt x="7382" y="6659"/>
                  </a:lnTo>
                  <a:cubicBezTo>
                    <a:pt x="7406" y="7040"/>
                    <a:pt x="7501" y="7421"/>
                    <a:pt x="7716" y="7790"/>
                  </a:cubicBezTo>
                  <a:cubicBezTo>
                    <a:pt x="7858" y="8052"/>
                    <a:pt x="7918" y="8302"/>
                    <a:pt x="7918" y="8564"/>
                  </a:cubicBezTo>
                  <a:cubicBezTo>
                    <a:pt x="7918" y="9516"/>
                    <a:pt x="7013" y="10326"/>
                    <a:pt x="5751" y="10600"/>
                  </a:cubicBezTo>
                  <a:cubicBezTo>
                    <a:pt x="5918" y="10528"/>
                    <a:pt x="6049" y="10409"/>
                    <a:pt x="6132" y="10266"/>
                  </a:cubicBezTo>
                  <a:cubicBezTo>
                    <a:pt x="6180" y="10183"/>
                    <a:pt x="6168" y="10088"/>
                    <a:pt x="6096" y="10040"/>
                  </a:cubicBezTo>
                  <a:cubicBezTo>
                    <a:pt x="6064" y="10022"/>
                    <a:pt x="6030" y="10012"/>
                    <a:pt x="5998" y="10012"/>
                  </a:cubicBezTo>
                  <a:cubicBezTo>
                    <a:pt x="5947" y="10012"/>
                    <a:pt x="5899" y="10036"/>
                    <a:pt x="5870" y="10088"/>
                  </a:cubicBezTo>
                  <a:cubicBezTo>
                    <a:pt x="5763" y="10254"/>
                    <a:pt x="5572" y="10350"/>
                    <a:pt x="5370" y="10350"/>
                  </a:cubicBezTo>
                  <a:cubicBezTo>
                    <a:pt x="5227" y="10350"/>
                    <a:pt x="5072" y="10290"/>
                    <a:pt x="4953" y="10171"/>
                  </a:cubicBezTo>
                  <a:lnTo>
                    <a:pt x="4929" y="10147"/>
                  </a:lnTo>
                  <a:cubicBezTo>
                    <a:pt x="4977" y="10135"/>
                    <a:pt x="5037" y="10111"/>
                    <a:pt x="5072" y="10088"/>
                  </a:cubicBezTo>
                  <a:lnTo>
                    <a:pt x="5096" y="10088"/>
                  </a:lnTo>
                  <a:cubicBezTo>
                    <a:pt x="5346" y="9957"/>
                    <a:pt x="5751" y="9754"/>
                    <a:pt x="5751" y="9361"/>
                  </a:cubicBezTo>
                  <a:cubicBezTo>
                    <a:pt x="5751" y="8957"/>
                    <a:pt x="5310" y="8623"/>
                    <a:pt x="4798" y="8623"/>
                  </a:cubicBezTo>
                  <a:cubicBezTo>
                    <a:pt x="4275" y="8623"/>
                    <a:pt x="3846" y="8957"/>
                    <a:pt x="3846" y="9361"/>
                  </a:cubicBezTo>
                  <a:cubicBezTo>
                    <a:pt x="3846" y="9754"/>
                    <a:pt x="4227" y="9957"/>
                    <a:pt x="4501" y="10088"/>
                  </a:cubicBezTo>
                  <a:lnTo>
                    <a:pt x="4513" y="10088"/>
                  </a:lnTo>
                  <a:cubicBezTo>
                    <a:pt x="4560" y="10111"/>
                    <a:pt x="4620" y="10135"/>
                    <a:pt x="4656" y="10147"/>
                  </a:cubicBezTo>
                  <a:lnTo>
                    <a:pt x="4632" y="10171"/>
                  </a:lnTo>
                  <a:cubicBezTo>
                    <a:pt x="4513" y="10290"/>
                    <a:pt x="4382" y="10350"/>
                    <a:pt x="4215" y="10350"/>
                  </a:cubicBezTo>
                  <a:cubicBezTo>
                    <a:pt x="4025" y="10350"/>
                    <a:pt x="3846" y="10254"/>
                    <a:pt x="3727" y="10088"/>
                  </a:cubicBezTo>
                  <a:cubicBezTo>
                    <a:pt x="3698" y="10036"/>
                    <a:pt x="3646" y="10012"/>
                    <a:pt x="3594" y="10012"/>
                  </a:cubicBezTo>
                  <a:cubicBezTo>
                    <a:pt x="3561" y="10012"/>
                    <a:pt x="3528" y="10022"/>
                    <a:pt x="3501" y="10040"/>
                  </a:cubicBezTo>
                  <a:cubicBezTo>
                    <a:pt x="3429" y="10088"/>
                    <a:pt x="3405" y="10183"/>
                    <a:pt x="3453" y="10266"/>
                  </a:cubicBezTo>
                  <a:cubicBezTo>
                    <a:pt x="3560" y="10409"/>
                    <a:pt x="3691" y="10528"/>
                    <a:pt x="3846" y="10600"/>
                  </a:cubicBezTo>
                  <a:cubicBezTo>
                    <a:pt x="2596" y="10326"/>
                    <a:pt x="1667" y="9516"/>
                    <a:pt x="1667" y="8564"/>
                  </a:cubicBezTo>
                  <a:cubicBezTo>
                    <a:pt x="1667" y="8302"/>
                    <a:pt x="1739" y="8052"/>
                    <a:pt x="1881" y="7790"/>
                  </a:cubicBezTo>
                  <a:cubicBezTo>
                    <a:pt x="2096" y="7421"/>
                    <a:pt x="2191" y="7028"/>
                    <a:pt x="2179" y="6659"/>
                  </a:cubicBezTo>
                  <a:lnTo>
                    <a:pt x="2179" y="6599"/>
                  </a:lnTo>
                  <a:cubicBezTo>
                    <a:pt x="2179" y="5432"/>
                    <a:pt x="3334" y="4480"/>
                    <a:pt x="4775" y="4480"/>
                  </a:cubicBezTo>
                  <a:close/>
                  <a:moveTo>
                    <a:pt x="4810" y="10445"/>
                  </a:moveTo>
                  <a:cubicBezTo>
                    <a:pt x="4941" y="10564"/>
                    <a:pt x="5120" y="10635"/>
                    <a:pt x="5299" y="10671"/>
                  </a:cubicBezTo>
                  <a:cubicBezTo>
                    <a:pt x="5144" y="10683"/>
                    <a:pt x="4977" y="10695"/>
                    <a:pt x="4810" y="10695"/>
                  </a:cubicBezTo>
                  <a:cubicBezTo>
                    <a:pt x="4644" y="10695"/>
                    <a:pt x="4489" y="10683"/>
                    <a:pt x="4322" y="10671"/>
                  </a:cubicBezTo>
                  <a:cubicBezTo>
                    <a:pt x="4501" y="10647"/>
                    <a:pt x="4679" y="10576"/>
                    <a:pt x="4810" y="10445"/>
                  </a:cubicBezTo>
                  <a:close/>
                  <a:moveTo>
                    <a:pt x="165" y="0"/>
                  </a:moveTo>
                  <a:cubicBezTo>
                    <a:pt x="140" y="0"/>
                    <a:pt x="113" y="9"/>
                    <a:pt x="84" y="27"/>
                  </a:cubicBezTo>
                  <a:cubicBezTo>
                    <a:pt x="36" y="51"/>
                    <a:pt x="0" y="110"/>
                    <a:pt x="0" y="158"/>
                  </a:cubicBezTo>
                  <a:cubicBezTo>
                    <a:pt x="0" y="206"/>
                    <a:pt x="0" y="1146"/>
                    <a:pt x="274" y="2301"/>
                  </a:cubicBezTo>
                  <a:cubicBezTo>
                    <a:pt x="441" y="2992"/>
                    <a:pt x="643" y="3611"/>
                    <a:pt x="917" y="4158"/>
                  </a:cubicBezTo>
                  <a:cubicBezTo>
                    <a:pt x="1227" y="4801"/>
                    <a:pt x="1631" y="5337"/>
                    <a:pt x="2084" y="5742"/>
                  </a:cubicBezTo>
                  <a:cubicBezTo>
                    <a:pt x="1965" y="6004"/>
                    <a:pt x="1905" y="6290"/>
                    <a:pt x="1905" y="6599"/>
                  </a:cubicBezTo>
                  <a:lnTo>
                    <a:pt x="1905" y="6683"/>
                  </a:lnTo>
                  <a:cubicBezTo>
                    <a:pt x="1929" y="6992"/>
                    <a:pt x="1834" y="7314"/>
                    <a:pt x="1643" y="7647"/>
                  </a:cubicBezTo>
                  <a:cubicBezTo>
                    <a:pt x="1477" y="7945"/>
                    <a:pt x="1393" y="8254"/>
                    <a:pt x="1393" y="8588"/>
                  </a:cubicBezTo>
                  <a:cubicBezTo>
                    <a:pt x="1393" y="9254"/>
                    <a:pt x="1762" y="9873"/>
                    <a:pt x="2417" y="10338"/>
                  </a:cubicBezTo>
                  <a:cubicBezTo>
                    <a:pt x="3060" y="10790"/>
                    <a:pt x="3917" y="11040"/>
                    <a:pt x="4822" y="11040"/>
                  </a:cubicBezTo>
                  <a:cubicBezTo>
                    <a:pt x="5739" y="11040"/>
                    <a:pt x="6596" y="10790"/>
                    <a:pt x="7239" y="10338"/>
                  </a:cubicBezTo>
                  <a:cubicBezTo>
                    <a:pt x="7906" y="9873"/>
                    <a:pt x="8263" y="9254"/>
                    <a:pt x="8263" y="8588"/>
                  </a:cubicBezTo>
                  <a:cubicBezTo>
                    <a:pt x="8263" y="8254"/>
                    <a:pt x="8180" y="7945"/>
                    <a:pt x="8013" y="7647"/>
                  </a:cubicBezTo>
                  <a:cubicBezTo>
                    <a:pt x="7835" y="7314"/>
                    <a:pt x="7739" y="7004"/>
                    <a:pt x="7739" y="6683"/>
                  </a:cubicBezTo>
                  <a:lnTo>
                    <a:pt x="7739" y="6599"/>
                  </a:lnTo>
                  <a:cubicBezTo>
                    <a:pt x="7739" y="6302"/>
                    <a:pt x="7680" y="6004"/>
                    <a:pt x="7561" y="5742"/>
                  </a:cubicBezTo>
                  <a:cubicBezTo>
                    <a:pt x="8025" y="5325"/>
                    <a:pt x="8430" y="4789"/>
                    <a:pt x="8751" y="4135"/>
                  </a:cubicBezTo>
                  <a:cubicBezTo>
                    <a:pt x="9025" y="3599"/>
                    <a:pt x="9228" y="2968"/>
                    <a:pt x="9382" y="2289"/>
                  </a:cubicBezTo>
                  <a:cubicBezTo>
                    <a:pt x="9644" y="1122"/>
                    <a:pt x="9644" y="206"/>
                    <a:pt x="9644" y="158"/>
                  </a:cubicBezTo>
                  <a:cubicBezTo>
                    <a:pt x="9632" y="98"/>
                    <a:pt x="9609" y="51"/>
                    <a:pt x="9549" y="27"/>
                  </a:cubicBezTo>
                  <a:cubicBezTo>
                    <a:pt x="9525" y="9"/>
                    <a:pt x="9498" y="0"/>
                    <a:pt x="9470" y="0"/>
                  </a:cubicBezTo>
                  <a:cubicBezTo>
                    <a:pt x="9442" y="0"/>
                    <a:pt x="9412" y="9"/>
                    <a:pt x="9382" y="27"/>
                  </a:cubicBezTo>
                  <a:cubicBezTo>
                    <a:pt x="9347" y="39"/>
                    <a:pt x="8787" y="372"/>
                    <a:pt x="8037" y="1063"/>
                  </a:cubicBezTo>
                  <a:cubicBezTo>
                    <a:pt x="7358" y="1694"/>
                    <a:pt x="6406" y="2765"/>
                    <a:pt x="5680" y="4254"/>
                  </a:cubicBezTo>
                  <a:cubicBezTo>
                    <a:pt x="5406" y="4182"/>
                    <a:pt x="5108" y="4146"/>
                    <a:pt x="4810" y="4146"/>
                  </a:cubicBezTo>
                  <a:cubicBezTo>
                    <a:pt x="4513" y="4146"/>
                    <a:pt x="4215" y="4194"/>
                    <a:pt x="3953" y="4254"/>
                  </a:cubicBezTo>
                  <a:cubicBezTo>
                    <a:pt x="3215" y="2765"/>
                    <a:pt x="2262" y="1706"/>
                    <a:pt x="1596" y="1063"/>
                  </a:cubicBezTo>
                  <a:cubicBezTo>
                    <a:pt x="834" y="372"/>
                    <a:pt x="274" y="27"/>
                    <a:pt x="238" y="27"/>
                  </a:cubicBezTo>
                  <a:cubicBezTo>
                    <a:pt x="215" y="9"/>
                    <a:pt x="191" y="0"/>
                    <a:pt x="1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0" name="Google Shape;14110;p72"/>
            <p:cNvSpPr/>
            <p:nvPr/>
          </p:nvSpPr>
          <p:spPr>
            <a:xfrm>
              <a:off x="960557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91" y="1"/>
                  </a:moveTo>
                  <a:cubicBezTo>
                    <a:pt x="322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91" y="1549"/>
                  </a:cubicBezTo>
                  <a:cubicBezTo>
                    <a:pt x="1060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15" y="525"/>
                  </a:cubicBezTo>
                  <a:cubicBezTo>
                    <a:pt x="1119" y="525"/>
                    <a:pt x="1048" y="596"/>
                    <a:pt x="1048" y="691"/>
                  </a:cubicBezTo>
                  <a:lnTo>
                    <a:pt x="1048" y="870"/>
                  </a:lnTo>
                  <a:cubicBezTo>
                    <a:pt x="1048" y="1060"/>
                    <a:pt x="881" y="1227"/>
                    <a:pt x="691" y="1227"/>
                  </a:cubicBezTo>
                  <a:cubicBezTo>
                    <a:pt x="500" y="1227"/>
                    <a:pt x="333" y="1060"/>
                    <a:pt x="333" y="870"/>
                  </a:cubicBezTo>
                  <a:lnTo>
                    <a:pt x="333" y="691"/>
                  </a:lnTo>
                  <a:cubicBezTo>
                    <a:pt x="333" y="501"/>
                    <a:pt x="500" y="334"/>
                    <a:pt x="691" y="334"/>
                  </a:cubicBezTo>
                  <a:cubicBezTo>
                    <a:pt x="774" y="334"/>
                    <a:pt x="857" y="263"/>
                    <a:pt x="857" y="168"/>
                  </a:cubicBezTo>
                  <a:cubicBezTo>
                    <a:pt x="857" y="84"/>
                    <a:pt x="774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1" name="Google Shape;14111;p72"/>
            <p:cNvSpPr/>
            <p:nvPr/>
          </p:nvSpPr>
          <p:spPr>
            <a:xfrm>
              <a:off x="1060365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8"/>
                    <a:pt x="1" y="691"/>
                  </a:cubicBezTo>
                  <a:lnTo>
                    <a:pt x="1" y="870"/>
                  </a:lnTo>
                  <a:cubicBezTo>
                    <a:pt x="1" y="1239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70"/>
                  </a:cubicBezTo>
                  <a:lnTo>
                    <a:pt x="1370" y="691"/>
                  </a:lnTo>
                  <a:cubicBezTo>
                    <a:pt x="1370" y="596"/>
                    <a:pt x="1286" y="525"/>
                    <a:pt x="1203" y="525"/>
                  </a:cubicBezTo>
                  <a:cubicBezTo>
                    <a:pt x="1108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70" y="1227"/>
                    <a:pt x="679" y="1227"/>
                  </a:cubicBezTo>
                  <a:cubicBezTo>
                    <a:pt x="489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501"/>
                    <a:pt x="489" y="334"/>
                    <a:pt x="679" y="334"/>
                  </a:cubicBezTo>
                  <a:cubicBezTo>
                    <a:pt x="774" y="334"/>
                    <a:pt x="846" y="263"/>
                    <a:pt x="846" y="168"/>
                  </a:cubicBezTo>
                  <a:cubicBezTo>
                    <a:pt x="846" y="84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12" name="Google Shape;14112;p72"/>
          <p:cNvGrpSpPr/>
          <p:nvPr/>
        </p:nvGrpSpPr>
        <p:grpSpPr>
          <a:xfrm>
            <a:off x="6896141" y="1964722"/>
            <a:ext cx="348256" cy="352448"/>
            <a:chOff x="6896141" y="1964722"/>
            <a:chExt cx="348256" cy="352448"/>
          </a:xfrm>
        </p:grpSpPr>
        <p:sp>
          <p:nvSpPr>
            <p:cNvPr id="14113" name="Google Shape;14113;p72"/>
            <p:cNvSpPr/>
            <p:nvPr/>
          </p:nvSpPr>
          <p:spPr>
            <a:xfrm>
              <a:off x="6896141" y="1964722"/>
              <a:ext cx="348256" cy="352448"/>
            </a:xfrm>
            <a:custGeom>
              <a:avLst/>
              <a:gdLst/>
              <a:ahLst/>
              <a:cxnLst/>
              <a:rect l="l" t="t" r="r" b="b"/>
              <a:pathLst>
                <a:path w="10883" h="11014" extrusionOk="0">
                  <a:moveTo>
                    <a:pt x="1406" y="1417"/>
                  </a:moveTo>
                  <a:cubicBezTo>
                    <a:pt x="1406" y="1596"/>
                    <a:pt x="1441" y="1762"/>
                    <a:pt x="1525" y="1905"/>
                  </a:cubicBezTo>
                  <a:lnTo>
                    <a:pt x="465" y="1905"/>
                  </a:lnTo>
                  <a:cubicBezTo>
                    <a:pt x="393" y="1905"/>
                    <a:pt x="334" y="1846"/>
                    <a:pt x="334" y="1774"/>
                  </a:cubicBezTo>
                  <a:cubicBezTo>
                    <a:pt x="334" y="1715"/>
                    <a:pt x="370" y="1667"/>
                    <a:pt x="429" y="1655"/>
                  </a:cubicBezTo>
                  <a:lnTo>
                    <a:pt x="1406" y="1417"/>
                  </a:lnTo>
                  <a:close/>
                  <a:moveTo>
                    <a:pt x="2751" y="334"/>
                  </a:moveTo>
                  <a:cubicBezTo>
                    <a:pt x="3334" y="334"/>
                    <a:pt x="3799" y="810"/>
                    <a:pt x="3799" y="1369"/>
                  </a:cubicBezTo>
                  <a:lnTo>
                    <a:pt x="3799" y="3453"/>
                  </a:lnTo>
                  <a:cubicBezTo>
                    <a:pt x="3287" y="3429"/>
                    <a:pt x="2953" y="3274"/>
                    <a:pt x="2799" y="3203"/>
                  </a:cubicBezTo>
                  <a:cubicBezTo>
                    <a:pt x="2870" y="2965"/>
                    <a:pt x="2918" y="2715"/>
                    <a:pt x="2918" y="2417"/>
                  </a:cubicBezTo>
                  <a:cubicBezTo>
                    <a:pt x="2918" y="2322"/>
                    <a:pt x="2846" y="2250"/>
                    <a:pt x="2751" y="2250"/>
                  </a:cubicBezTo>
                  <a:lnTo>
                    <a:pt x="2596" y="2250"/>
                  </a:lnTo>
                  <a:cubicBezTo>
                    <a:pt x="2120" y="2250"/>
                    <a:pt x="1715" y="1869"/>
                    <a:pt x="1715" y="1369"/>
                  </a:cubicBezTo>
                  <a:cubicBezTo>
                    <a:pt x="1715" y="798"/>
                    <a:pt x="2191" y="334"/>
                    <a:pt x="2751" y="334"/>
                  </a:cubicBezTo>
                  <a:close/>
                  <a:moveTo>
                    <a:pt x="2691" y="3501"/>
                  </a:moveTo>
                  <a:cubicBezTo>
                    <a:pt x="2882" y="3608"/>
                    <a:pt x="3275" y="3751"/>
                    <a:pt x="3811" y="3774"/>
                  </a:cubicBezTo>
                  <a:lnTo>
                    <a:pt x="3811" y="4310"/>
                  </a:lnTo>
                  <a:cubicBezTo>
                    <a:pt x="3811" y="4394"/>
                    <a:pt x="3870" y="4453"/>
                    <a:pt x="3965" y="4465"/>
                  </a:cubicBezTo>
                  <a:cubicBezTo>
                    <a:pt x="5156" y="4548"/>
                    <a:pt x="6251" y="4822"/>
                    <a:pt x="7204" y="5287"/>
                  </a:cubicBezTo>
                  <a:cubicBezTo>
                    <a:pt x="7966" y="5656"/>
                    <a:pt x="8645" y="6168"/>
                    <a:pt x="9216" y="6775"/>
                  </a:cubicBezTo>
                  <a:cubicBezTo>
                    <a:pt x="9930" y="7537"/>
                    <a:pt x="10299" y="8275"/>
                    <a:pt x="10466" y="8620"/>
                  </a:cubicBezTo>
                  <a:cubicBezTo>
                    <a:pt x="6025" y="8608"/>
                    <a:pt x="4203" y="7584"/>
                    <a:pt x="3453" y="6727"/>
                  </a:cubicBezTo>
                  <a:cubicBezTo>
                    <a:pt x="3156" y="6394"/>
                    <a:pt x="3025" y="6060"/>
                    <a:pt x="2965" y="5834"/>
                  </a:cubicBezTo>
                  <a:lnTo>
                    <a:pt x="2965" y="5834"/>
                  </a:lnTo>
                  <a:cubicBezTo>
                    <a:pt x="4061" y="6989"/>
                    <a:pt x="5549" y="7251"/>
                    <a:pt x="6716" y="7251"/>
                  </a:cubicBezTo>
                  <a:cubicBezTo>
                    <a:pt x="7037" y="7251"/>
                    <a:pt x="7359" y="7239"/>
                    <a:pt x="7609" y="7203"/>
                  </a:cubicBezTo>
                  <a:cubicBezTo>
                    <a:pt x="7692" y="7192"/>
                    <a:pt x="7752" y="7120"/>
                    <a:pt x="7752" y="7025"/>
                  </a:cubicBezTo>
                  <a:cubicBezTo>
                    <a:pt x="7752" y="6942"/>
                    <a:pt x="7668" y="6882"/>
                    <a:pt x="7573" y="6882"/>
                  </a:cubicBezTo>
                  <a:cubicBezTo>
                    <a:pt x="7327" y="6909"/>
                    <a:pt x="7039" y="6929"/>
                    <a:pt x="6725" y="6929"/>
                  </a:cubicBezTo>
                  <a:cubicBezTo>
                    <a:pt x="5519" y="6929"/>
                    <a:pt x="3933" y="6628"/>
                    <a:pt x="2894" y="5239"/>
                  </a:cubicBezTo>
                  <a:cubicBezTo>
                    <a:pt x="2858" y="5215"/>
                    <a:pt x="2834" y="5179"/>
                    <a:pt x="2787" y="5179"/>
                  </a:cubicBezTo>
                  <a:cubicBezTo>
                    <a:pt x="2779" y="5178"/>
                    <a:pt x="2771" y="5178"/>
                    <a:pt x="2763" y="5178"/>
                  </a:cubicBezTo>
                  <a:cubicBezTo>
                    <a:pt x="2680" y="5178"/>
                    <a:pt x="2619" y="5235"/>
                    <a:pt x="2608" y="5322"/>
                  </a:cubicBezTo>
                  <a:cubicBezTo>
                    <a:pt x="2608" y="5346"/>
                    <a:pt x="2501" y="6108"/>
                    <a:pt x="3203" y="6930"/>
                  </a:cubicBezTo>
                  <a:cubicBezTo>
                    <a:pt x="3703" y="7501"/>
                    <a:pt x="4477" y="7977"/>
                    <a:pt x="5525" y="8311"/>
                  </a:cubicBezTo>
                  <a:cubicBezTo>
                    <a:pt x="6716" y="8692"/>
                    <a:pt x="8228" y="8906"/>
                    <a:pt x="10049" y="8954"/>
                  </a:cubicBezTo>
                  <a:cubicBezTo>
                    <a:pt x="10097" y="9097"/>
                    <a:pt x="10133" y="9228"/>
                    <a:pt x="10157" y="9323"/>
                  </a:cubicBezTo>
                  <a:lnTo>
                    <a:pt x="7418" y="9323"/>
                  </a:lnTo>
                  <a:cubicBezTo>
                    <a:pt x="5299" y="9323"/>
                    <a:pt x="3703" y="8918"/>
                    <a:pt x="2679" y="8144"/>
                  </a:cubicBezTo>
                  <a:cubicBezTo>
                    <a:pt x="1679" y="7382"/>
                    <a:pt x="1536" y="6489"/>
                    <a:pt x="1536" y="6037"/>
                  </a:cubicBezTo>
                  <a:cubicBezTo>
                    <a:pt x="1536" y="5406"/>
                    <a:pt x="1846" y="4929"/>
                    <a:pt x="2179" y="4429"/>
                  </a:cubicBezTo>
                  <a:cubicBezTo>
                    <a:pt x="2370" y="4132"/>
                    <a:pt x="2549" y="3846"/>
                    <a:pt x="2691" y="3501"/>
                  </a:cubicBezTo>
                  <a:close/>
                  <a:moveTo>
                    <a:pt x="4989" y="9442"/>
                  </a:moveTo>
                  <a:cubicBezTo>
                    <a:pt x="5108" y="9466"/>
                    <a:pt x="5227" y="9489"/>
                    <a:pt x="5358" y="9501"/>
                  </a:cubicBezTo>
                  <a:lnTo>
                    <a:pt x="5358" y="10704"/>
                  </a:lnTo>
                  <a:lnTo>
                    <a:pt x="4989" y="10704"/>
                  </a:lnTo>
                  <a:lnTo>
                    <a:pt x="4989" y="9442"/>
                  </a:lnTo>
                  <a:close/>
                  <a:moveTo>
                    <a:pt x="2751" y="0"/>
                  </a:moveTo>
                  <a:cubicBezTo>
                    <a:pt x="2096" y="0"/>
                    <a:pt x="1560" y="465"/>
                    <a:pt x="1417" y="1060"/>
                  </a:cubicBezTo>
                  <a:lnTo>
                    <a:pt x="346" y="1334"/>
                  </a:lnTo>
                  <a:cubicBezTo>
                    <a:pt x="132" y="1369"/>
                    <a:pt x="1" y="1572"/>
                    <a:pt x="1" y="1762"/>
                  </a:cubicBezTo>
                  <a:cubicBezTo>
                    <a:pt x="1" y="2012"/>
                    <a:pt x="215" y="2203"/>
                    <a:pt x="453" y="2203"/>
                  </a:cubicBezTo>
                  <a:lnTo>
                    <a:pt x="1727" y="2203"/>
                  </a:lnTo>
                  <a:cubicBezTo>
                    <a:pt x="1953" y="2417"/>
                    <a:pt x="2239" y="2548"/>
                    <a:pt x="2560" y="2548"/>
                  </a:cubicBezTo>
                  <a:cubicBezTo>
                    <a:pt x="2513" y="3215"/>
                    <a:pt x="2191" y="3727"/>
                    <a:pt x="1882" y="4227"/>
                  </a:cubicBezTo>
                  <a:cubicBezTo>
                    <a:pt x="1536" y="4751"/>
                    <a:pt x="1191" y="5298"/>
                    <a:pt x="1191" y="6013"/>
                  </a:cubicBezTo>
                  <a:cubicBezTo>
                    <a:pt x="1191" y="6418"/>
                    <a:pt x="1298" y="6834"/>
                    <a:pt x="1477" y="7203"/>
                  </a:cubicBezTo>
                  <a:cubicBezTo>
                    <a:pt x="1703" y="7656"/>
                    <a:pt x="2025" y="8061"/>
                    <a:pt x="2477" y="8382"/>
                  </a:cubicBezTo>
                  <a:cubicBezTo>
                    <a:pt x="3037" y="8811"/>
                    <a:pt x="3763" y="9144"/>
                    <a:pt x="4644" y="9347"/>
                  </a:cubicBezTo>
                  <a:lnTo>
                    <a:pt x="4644" y="10692"/>
                  </a:lnTo>
                  <a:lnTo>
                    <a:pt x="3608" y="10692"/>
                  </a:lnTo>
                  <a:cubicBezTo>
                    <a:pt x="3513" y="10692"/>
                    <a:pt x="3441" y="10763"/>
                    <a:pt x="3441" y="10859"/>
                  </a:cubicBezTo>
                  <a:cubicBezTo>
                    <a:pt x="3441" y="10942"/>
                    <a:pt x="3513" y="11013"/>
                    <a:pt x="3608" y="11013"/>
                  </a:cubicBezTo>
                  <a:lnTo>
                    <a:pt x="5847" y="11013"/>
                  </a:lnTo>
                  <a:cubicBezTo>
                    <a:pt x="5942" y="11013"/>
                    <a:pt x="6013" y="10942"/>
                    <a:pt x="6013" y="10859"/>
                  </a:cubicBezTo>
                  <a:cubicBezTo>
                    <a:pt x="6013" y="10763"/>
                    <a:pt x="5942" y="10692"/>
                    <a:pt x="5847" y="10692"/>
                  </a:cubicBezTo>
                  <a:lnTo>
                    <a:pt x="5668" y="10692"/>
                  </a:lnTo>
                  <a:lnTo>
                    <a:pt x="5668" y="9525"/>
                  </a:lnTo>
                  <a:cubicBezTo>
                    <a:pt x="6204" y="9609"/>
                    <a:pt x="6787" y="9632"/>
                    <a:pt x="7418" y="9632"/>
                  </a:cubicBezTo>
                  <a:lnTo>
                    <a:pt x="10347" y="9632"/>
                  </a:lnTo>
                  <a:cubicBezTo>
                    <a:pt x="10395" y="9632"/>
                    <a:pt x="10430" y="9620"/>
                    <a:pt x="10466" y="9573"/>
                  </a:cubicBezTo>
                  <a:cubicBezTo>
                    <a:pt x="10490" y="9549"/>
                    <a:pt x="10514" y="9501"/>
                    <a:pt x="10514" y="9442"/>
                  </a:cubicBezTo>
                  <a:cubicBezTo>
                    <a:pt x="10514" y="9430"/>
                    <a:pt x="10478" y="9251"/>
                    <a:pt x="10395" y="8930"/>
                  </a:cubicBezTo>
                  <a:lnTo>
                    <a:pt x="10704" y="8930"/>
                  </a:lnTo>
                  <a:cubicBezTo>
                    <a:pt x="10740" y="8930"/>
                    <a:pt x="10811" y="8906"/>
                    <a:pt x="10835" y="8858"/>
                  </a:cubicBezTo>
                  <a:cubicBezTo>
                    <a:pt x="10871" y="8847"/>
                    <a:pt x="10883" y="8799"/>
                    <a:pt x="10847" y="8739"/>
                  </a:cubicBezTo>
                  <a:cubicBezTo>
                    <a:pt x="10835" y="8692"/>
                    <a:pt x="10478" y="7656"/>
                    <a:pt x="9454" y="6572"/>
                  </a:cubicBezTo>
                  <a:cubicBezTo>
                    <a:pt x="8859" y="5930"/>
                    <a:pt x="8144" y="5406"/>
                    <a:pt x="7335" y="5001"/>
                  </a:cubicBezTo>
                  <a:cubicBezTo>
                    <a:pt x="6382" y="4525"/>
                    <a:pt x="5299" y="4239"/>
                    <a:pt x="4120" y="4155"/>
                  </a:cubicBezTo>
                  <a:lnTo>
                    <a:pt x="4120" y="1369"/>
                  </a:lnTo>
                  <a:cubicBezTo>
                    <a:pt x="4120" y="619"/>
                    <a:pt x="3513" y="0"/>
                    <a:pt x="2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4" name="Google Shape;14114;p72"/>
            <p:cNvSpPr/>
            <p:nvPr/>
          </p:nvSpPr>
          <p:spPr>
            <a:xfrm>
              <a:off x="7155597" y="2179538"/>
              <a:ext cx="18336" cy="11904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389" y="0"/>
                  </a:moveTo>
                  <a:cubicBezTo>
                    <a:pt x="378" y="0"/>
                    <a:pt x="368" y="1"/>
                    <a:pt x="358" y="2"/>
                  </a:cubicBezTo>
                  <a:cubicBezTo>
                    <a:pt x="358" y="2"/>
                    <a:pt x="286" y="14"/>
                    <a:pt x="156" y="50"/>
                  </a:cubicBezTo>
                  <a:cubicBezTo>
                    <a:pt x="60" y="62"/>
                    <a:pt x="1" y="157"/>
                    <a:pt x="36" y="240"/>
                  </a:cubicBezTo>
                  <a:cubicBezTo>
                    <a:pt x="48" y="312"/>
                    <a:pt x="120" y="371"/>
                    <a:pt x="203" y="371"/>
                  </a:cubicBezTo>
                  <a:lnTo>
                    <a:pt x="227" y="371"/>
                  </a:lnTo>
                  <a:cubicBezTo>
                    <a:pt x="382" y="348"/>
                    <a:pt x="453" y="312"/>
                    <a:pt x="453" y="312"/>
                  </a:cubicBezTo>
                  <a:cubicBezTo>
                    <a:pt x="525" y="300"/>
                    <a:pt x="572" y="217"/>
                    <a:pt x="560" y="121"/>
                  </a:cubicBezTo>
                  <a:cubicBezTo>
                    <a:pt x="529" y="38"/>
                    <a:pt x="461" y="0"/>
                    <a:pt x="3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5" name="Google Shape;14115;p72"/>
            <p:cNvSpPr/>
            <p:nvPr/>
          </p:nvSpPr>
          <p:spPr>
            <a:xfrm>
              <a:off x="6962829" y="1987186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34"/>
                  </a:moveTo>
                  <a:cubicBezTo>
                    <a:pt x="607" y="334"/>
                    <a:pt x="691" y="417"/>
                    <a:pt x="691" y="513"/>
                  </a:cubicBezTo>
                  <a:cubicBezTo>
                    <a:pt x="691" y="596"/>
                    <a:pt x="607" y="691"/>
                    <a:pt x="512" y="691"/>
                  </a:cubicBezTo>
                  <a:cubicBezTo>
                    <a:pt x="405" y="691"/>
                    <a:pt x="334" y="596"/>
                    <a:pt x="334" y="513"/>
                  </a:cubicBezTo>
                  <a:cubicBezTo>
                    <a:pt x="334" y="417"/>
                    <a:pt x="417" y="334"/>
                    <a:pt x="512" y="33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cubicBezTo>
                    <a:pt x="0" y="786"/>
                    <a:pt x="226" y="1013"/>
                    <a:pt x="512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16" name="Google Shape;14116;p72"/>
          <p:cNvGrpSpPr/>
          <p:nvPr/>
        </p:nvGrpSpPr>
        <p:grpSpPr>
          <a:xfrm>
            <a:off x="7989997" y="2015378"/>
            <a:ext cx="355136" cy="303328"/>
            <a:chOff x="7989997" y="2015378"/>
            <a:chExt cx="355136" cy="303328"/>
          </a:xfrm>
        </p:grpSpPr>
        <p:sp>
          <p:nvSpPr>
            <p:cNvPr id="14117" name="Google Shape;14117;p72"/>
            <p:cNvSpPr/>
            <p:nvPr/>
          </p:nvSpPr>
          <p:spPr>
            <a:xfrm>
              <a:off x="8052109" y="2080530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79" y="1549"/>
                  </a:cubicBezTo>
                  <a:cubicBezTo>
                    <a:pt x="1072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03" y="525"/>
                  </a:cubicBezTo>
                  <a:cubicBezTo>
                    <a:pt x="1119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81" y="1227"/>
                    <a:pt x="679" y="1227"/>
                  </a:cubicBezTo>
                  <a:cubicBezTo>
                    <a:pt x="488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489"/>
                    <a:pt x="488" y="334"/>
                    <a:pt x="679" y="334"/>
                  </a:cubicBezTo>
                  <a:cubicBezTo>
                    <a:pt x="774" y="334"/>
                    <a:pt x="845" y="251"/>
                    <a:pt x="845" y="167"/>
                  </a:cubicBezTo>
                  <a:cubicBezTo>
                    <a:pt x="845" y="72"/>
                    <a:pt x="774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8" name="Google Shape;14118;p72"/>
            <p:cNvSpPr/>
            <p:nvPr/>
          </p:nvSpPr>
          <p:spPr>
            <a:xfrm>
              <a:off x="7989997" y="2015378"/>
              <a:ext cx="355136" cy="303328"/>
            </a:xfrm>
            <a:custGeom>
              <a:avLst/>
              <a:gdLst/>
              <a:ahLst/>
              <a:cxnLst/>
              <a:rect l="l" t="t" r="r" b="b"/>
              <a:pathLst>
                <a:path w="11098" h="9479" extrusionOk="0">
                  <a:moveTo>
                    <a:pt x="1001" y="3096"/>
                  </a:moveTo>
                  <a:cubicBezTo>
                    <a:pt x="977" y="3180"/>
                    <a:pt x="953" y="3287"/>
                    <a:pt x="941" y="3394"/>
                  </a:cubicBezTo>
                  <a:cubicBezTo>
                    <a:pt x="929" y="3465"/>
                    <a:pt x="929" y="3525"/>
                    <a:pt x="929" y="3596"/>
                  </a:cubicBezTo>
                  <a:lnTo>
                    <a:pt x="536" y="3287"/>
                  </a:lnTo>
                  <a:lnTo>
                    <a:pt x="1001" y="3096"/>
                  </a:lnTo>
                  <a:close/>
                  <a:moveTo>
                    <a:pt x="4430" y="322"/>
                  </a:moveTo>
                  <a:lnTo>
                    <a:pt x="4132" y="703"/>
                  </a:lnTo>
                  <a:cubicBezTo>
                    <a:pt x="4096" y="739"/>
                    <a:pt x="4084" y="798"/>
                    <a:pt x="4096" y="846"/>
                  </a:cubicBezTo>
                  <a:cubicBezTo>
                    <a:pt x="4108" y="894"/>
                    <a:pt x="4156" y="941"/>
                    <a:pt x="4215" y="953"/>
                  </a:cubicBezTo>
                  <a:cubicBezTo>
                    <a:pt x="4906" y="1120"/>
                    <a:pt x="5501" y="1549"/>
                    <a:pt x="5882" y="2191"/>
                  </a:cubicBezTo>
                  <a:cubicBezTo>
                    <a:pt x="6335" y="2906"/>
                    <a:pt x="6811" y="3465"/>
                    <a:pt x="7311" y="3870"/>
                  </a:cubicBezTo>
                  <a:cubicBezTo>
                    <a:pt x="7728" y="4192"/>
                    <a:pt x="8144" y="4406"/>
                    <a:pt x="8573" y="4513"/>
                  </a:cubicBezTo>
                  <a:cubicBezTo>
                    <a:pt x="8785" y="4559"/>
                    <a:pt x="8969" y="4577"/>
                    <a:pt x="9129" y="4577"/>
                  </a:cubicBezTo>
                  <a:cubicBezTo>
                    <a:pt x="9176" y="4577"/>
                    <a:pt x="9221" y="4575"/>
                    <a:pt x="9263" y="4573"/>
                  </a:cubicBezTo>
                  <a:lnTo>
                    <a:pt x="9263" y="4573"/>
                  </a:lnTo>
                  <a:cubicBezTo>
                    <a:pt x="8656" y="5120"/>
                    <a:pt x="8061" y="5501"/>
                    <a:pt x="7478" y="5704"/>
                  </a:cubicBezTo>
                  <a:cubicBezTo>
                    <a:pt x="7161" y="5811"/>
                    <a:pt x="6852" y="5865"/>
                    <a:pt x="6558" y="5865"/>
                  </a:cubicBezTo>
                  <a:cubicBezTo>
                    <a:pt x="6299" y="5865"/>
                    <a:pt x="6051" y="5823"/>
                    <a:pt x="5823" y="5740"/>
                  </a:cubicBezTo>
                  <a:cubicBezTo>
                    <a:pt x="5537" y="5644"/>
                    <a:pt x="5287" y="5490"/>
                    <a:pt x="5096" y="5287"/>
                  </a:cubicBezTo>
                  <a:lnTo>
                    <a:pt x="5096" y="5287"/>
                  </a:lnTo>
                  <a:cubicBezTo>
                    <a:pt x="5346" y="5418"/>
                    <a:pt x="5632" y="5490"/>
                    <a:pt x="5977" y="5525"/>
                  </a:cubicBezTo>
                  <a:cubicBezTo>
                    <a:pt x="6049" y="5525"/>
                    <a:pt x="6120" y="5537"/>
                    <a:pt x="6192" y="5537"/>
                  </a:cubicBezTo>
                  <a:cubicBezTo>
                    <a:pt x="6477" y="5537"/>
                    <a:pt x="6775" y="5501"/>
                    <a:pt x="7061" y="5430"/>
                  </a:cubicBezTo>
                  <a:cubicBezTo>
                    <a:pt x="7144" y="5418"/>
                    <a:pt x="7192" y="5323"/>
                    <a:pt x="7180" y="5239"/>
                  </a:cubicBezTo>
                  <a:cubicBezTo>
                    <a:pt x="7169" y="5156"/>
                    <a:pt x="7095" y="5118"/>
                    <a:pt x="7021" y="5118"/>
                  </a:cubicBezTo>
                  <a:cubicBezTo>
                    <a:pt x="7010" y="5118"/>
                    <a:pt x="7000" y="5119"/>
                    <a:pt x="6989" y="5120"/>
                  </a:cubicBezTo>
                  <a:cubicBezTo>
                    <a:pt x="6717" y="5185"/>
                    <a:pt x="6450" y="5217"/>
                    <a:pt x="6201" y="5217"/>
                  </a:cubicBezTo>
                  <a:cubicBezTo>
                    <a:pt x="5763" y="5217"/>
                    <a:pt x="5377" y="5119"/>
                    <a:pt x="5096" y="4930"/>
                  </a:cubicBezTo>
                  <a:cubicBezTo>
                    <a:pt x="4763" y="4692"/>
                    <a:pt x="4584" y="4335"/>
                    <a:pt x="4537" y="3835"/>
                  </a:cubicBezTo>
                  <a:cubicBezTo>
                    <a:pt x="4584" y="3334"/>
                    <a:pt x="4870" y="2918"/>
                    <a:pt x="5346" y="2644"/>
                  </a:cubicBezTo>
                  <a:cubicBezTo>
                    <a:pt x="5418" y="2608"/>
                    <a:pt x="5453" y="2501"/>
                    <a:pt x="5406" y="2430"/>
                  </a:cubicBezTo>
                  <a:cubicBezTo>
                    <a:pt x="5375" y="2375"/>
                    <a:pt x="5323" y="2346"/>
                    <a:pt x="5267" y="2346"/>
                  </a:cubicBezTo>
                  <a:cubicBezTo>
                    <a:pt x="5238" y="2346"/>
                    <a:pt x="5208" y="2354"/>
                    <a:pt x="5180" y="2370"/>
                  </a:cubicBezTo>
                  <a:cubicBezTo>
                    <a:pt x="4513" y="2751"/>
                    <a:pt x="4156" y="3418"/>
                    <a:pt x="4215" y="4168"/>
                  </a:cubicBezTo>
                  <a:cubicBezTo>
                    <a:pt x="4287" y="5013"/>
                    <a:pt x="4870" y="5763"/>
                    <a:pt x="5704" y="6061"/>
                  </a:cubicBezTo>
                  <a:cubicBezTo>
                    <a:pt x="5969" y="6149"/>
                    <a:pt x="6247" y="6194"/>
                    <a:pt x="6537" y="6194"/>
                  </a:cubicBezTo>
                  <a:cubicBezTo>
                    <a:pt x="6871" y="6194"/>
                    <a:pt x="7221" y="6135"/>
                    <a:pt x="7585" y="6013"/>
                  </a:cubicBezTo>
                  <a:cubicBezTo>
                    <a:pt x="8061" y="5847"/>
                    <a:pt x="8537" y="5585"/>
                    <a:pt x="9025" y="5192"/>
                  </a:cubicBezTo>
                  <a:lnTo>
                    <a:pt x="9049" y="5192"/>
                  </a:lnTo>
                  <a:cubicBezTo>
                    <a:pt x="9197" y="5214"/>
                    <a:pt x="9338" y="5224"/>
                    <a:pt x="9472" y="5224"/>
                  </a:cubicBezTo>
                  <a:cubicBezTo>
                    <a:pt x="9973" y="5224"/>
                    <a:pt x="10372" y="5085"/>
                    <a:pt x="10645" y="4954"/>
                  </a:cubicBezTo>
                  <a:lnTo>
                    <a:pt x="10645" y="4954"/>
                  </a:lnTo>
                  <a:cubicBezTo>
                    <a:pt x="9990" y="6799"/>
                    <a:pt x="8061" y="8097"/>
                    <a:pt x="5918" y="8097"/>
                  </a:cubicBezTo>
                  <a:cubicBezTo>
                    <a:pt x="4430" y="8097"/>
                    <a:pt x="3072" y="7549"/>
                    <a:pt x="2203" y="6561"/>
                  </a:cubicBezTo>
                  <a:cubicBezTo>
                    <a:pt x="1453" y="5716"/>
                    <a:pt x="1132" y="4644"/>
                    <a:pt x="1274" y="3442"/>
                  </a:cubicBezTo>
                  <a:cubicBezTo>
                    <a:pt x="1370" y="2703"/>
                    <a:pt x="1632" y="2096"/>
                    <a:pt x="2013" y="1608"/>
                  </a:cubicBezTo>
                  <a:cubicBezTo>
                    <a:pt x="2322" y="1215"/>
                    <a:pt x="2715" y="906"/>
                    <a:pt x="3191" y="679"/>
                  </a:cubicBezTo>
                  <a:cubicBezTo>
                    <a:pt x="3668" y="465"/>
                    <a:pt x="4132" y="370"/>
                    <a:pt x="4430" y="322"/>
                  </a:cubicBezTo>
                  <a:close/>
                  <a:moveTo>
                    <a:pt x="5989" y="8407"/>
                  </a:moveTo>
                  <a:lnTo>
                    <a:pt x="5632" y="9121"/>
                  </a:lnTo>
                  <a:lnTo>
                    <a:pt x="5299" y="9121"/>
                  </a:lnTo>
                  <a:lnTo>
                    <a:pt x="5656" y="8407"/>
                  </a:lnTo>
                  <a:close/>
                  <a:moveTo>
                    <a:pt x="4715" y="1"/>
                  </a:moveTo>
                  <a:cubicBezTo>
                    <a:pt x="4605" y="1"/>
                    <a:pt x="3846" y="11"/>
                    <a:pt x="3013" y="406"/>
                  </a:cubicBezTo>
                  <a:cubicBezTo>
                    <a:pt x="2489" y="644"/>
                    <a:pt x="2060" y="977"/>
                    <a:pt x="1715" y="1418"/>
                  </a:cubicBezTo>
                  <a:cubicBezTo>
                    <a:pt x="1417" y="1787"/>
                    <a:pt x="1191" y="2215"/>
                    <a:pt x="1060" y="2727"/>
                  </a:cubicBezTo>
                  <a:lnTo>
                    <a:pt x="119" y="3120"/>
                  </a:lnTo>
                  <a:cubicBezTo>
                    <a:pt x="60" y="3144"/>
                    <a:pt x="36" y="3204"/>
                    <a:pt x="24" y="3263"/>
                  </a:cubicBezTo>
                  <a:cubicBezTo>
                    <a:pt x="0" y="3323"/>
                    <a:pt x="36" y="3382"/>
                    <a:pt x="84" y="3406"/>
                  </a:cubicBezTo>
                  <a:lnTo>
                    <a:pt x="870" y="4037"/>
                  </a:lnTo>
                  <a:cubicBezTo>
                    <a:pt x="881" y="5085"/>
                    <a:pt x="1239" y="6037"/>
                    <a:pt x="1929" y="6799"/>
                  </a:cubicBezTo>
                  <a:cubicBezTo>
                    <a:pt x="2739" y="7704"/>
                    <a:pt x="3929" y="8276"/>
                    <a:pt x="5275" y="8407"/>
                  </a:cubicBezTo>
                  <a:lnTo>
                    <a:pt x="4906" y="9157"/>
                  </a:lnTo>
                  <a:lnTo>
                    <a:pt x="3965" y="9157"/>
                  </a:lnTo>
                  <a:cubicBezTo>
                    <a:pt x="3870" y="9157"/>
                    <a:pt x="3799" y="9228"/>
                    <a:pt x="3799" y="9311"/>
                  </a:cubicBezTo>
                  <a:cubicBezTo>
                    <a:pt x="3799" y="9407"/>
                    <a:pt x="3870" y="9478"/>
                    <a:pt x="3965" y="9478"/>
                  </a:cubicBezTo>
                  <a:lnTo>
                    <a:pt x="6370" y="9478"/>
                  </a:lnTo>
                  <a:cubicBezTo>
                    <a:pt x="6466" y="9478"/>
                    <a:pt x="6537" y="9407"/>
                    <a:pt x="6537" y="9311"/>
                  </a:cubicBezTo>
                  <a:cubicBezTo>
                    <a:pt x="6537" y="9228"/>
                    <a:pt x="6466" y="9157"/>
                    <a:pt x="6370" y="9157"/>
                  </a:cubicBezTo>
                  <a:lnTo>
                    <a:pt x="5942" y="9157"/>
                  </a:lnTo>
                  <a:lnTo>
                    <a:pt x="6311" y="8418"/>
                  </a:lnTo>
                  <a:cubicBezTo>
                    <a:pt x="7358" y="8335"/>
                    <a:pt x="8359" y="7978"/>
                    <a:pt x="9168" y="7383"/>
                  </a:cubicBezTo>
                  <a:cubicBezTo>
                    <a:pt x="10109" y="6692"/>
                    <a:pt x="10764" y="5740"/>
                    <a:pt x="11014" y="4704"/>
                  </a:cubicBezTo>
                  <a:cubicBezTo>
                    <a:pt x="11097" y="4597"/>
                    <a:pt x="11061" y="4525"/>
                    <a:pt x="11002" y="4489"/>
                  </a:cubicBezTo>
                  <a:cubicBezTo>
                    <a:pt x="10978" y="4475"/>
                    <a:pt x="10953" y="4469"/>
                    <a:pt x="10927" y="4469"/>
                  </a:cubicBezTo>
                  <a:cubicBezTo>
                    <a:pt x="10888" y="4469"/>
                    <a:pt x="10847" y="4484"/>
                    <a:pt x="10811" y="4513"/>
                  </a:cubicBezTo>
                  <a:cubicBezTo>
                    <a:pt x="10811" y="4513"/>
                    <a:pt x="10258" y="4931"/>
                    <a:pt x="9416" y="4931"/>
                  </a:cubicBezTo>
                  <a:cubicBezTo>
                    <a:pt x="9393" y="4931"/>
                    <a:pt x="9370" y="4931"/>
                    <a:pt x="9347" y="4930"/>
                  </a:cubicBezTo>
                  <a:cubicBezTo>
                    <a:pt x="9525" y="4775"/>
                    <a:pt x="9692" y="4608"/>
                    <a:pt x="9871" y="4430"/>
                  </a:cubicBezTo>
                  <a:cubicBezTo>
                    <a:pt x="9930" y="4370"/>
                    <a:pt x="9930" y="4287"/>
                    <a:pt x="9883" y="4227"/>
                  </a:cubicBezTo>
                  <a:cubicBezTo>
                    <a:pt x="9857" y="4184"/>
                    <a:pt x="9800" y="4154"/>
                    <a:pt x="9747" y="4154"/>
                  </a:cubicBezTo>
                  <a:cubicBezTo>
                    <a:pt x="9728" y="4154"/>
                    <a:pt x="9708" y="4158"/>
                    <a:pt x="9692" y="4168"/>
                  </a:cubicBezTo>
                  <a:cubicBezTo>
                    <a:pt x="9692" y="4168"/>
                    <a:pt x="9472" y="4269"/>
                    <a:pt x="9104" y="4269"/>
                  </a:cubicBezTo>
                  <a:cubicBezTo>
                    <a:pt x="8966" y="4269"/>
                    <a:pt x="8808" y="4255"/>
                    <a:pt x="8632" y="4216"/>
                  </a:cubicBezTo>
                  <a:cubicBezTo>
                    <a:pt x="7537" y="3942"/>
                    <a:pt x="6668" y="2882"/>
                    <a:pt x="6132" y="2037"/>
                  </a:cubicBezTo>
                  <a:cubicBezTo>
                    <a:pt x="5751" y="1418"/>
                    <a:pt x="5168" y="953"/>
                    <a:pt x="4501" y="727"/>
                  </a:cubicBezTo>
                  <a:lnTo>
                    <a:pt x="4858" y="251"/>
                  </a:lnTo>
                  <a:cubicBezTo>
                    <a:pt x="4882" y="203"/>
                    <a:pt x="4906" y="132"/>
                    <a:pt x="4870" y="84"/>
                  </a:cubicBezTo>
                  <a:cubicBezTo>
                    <a:pt x="4846" y="25"/>
                    <a:pt x="4799" y="1"/>
                    <a:pt x="4727" y="1"/>
                  </a:cubicBezTo>
                  <a:cubicBezTo>
                    <a:pt x="4725" y="1"/>
                    <a:pt x="4721" y="1"/>
                    <a:pt x="4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9" name="Google Shape;14119;p72"/>
            <p:cNvSpPr/>
            <p:nvPr/>
          </p:nvSpPr>
          <p:spPr>
            <a:xfrm>
              <a:off x="8229645" y="2166034"/>
              <a:ext cx="19456" cy="15872"/>
            </a:xfrm>
            <a:custGeom>
              <a:avLst/>
              <a:gdLst/>
              <a:ahLst/>
              <a:cxnLst/>
              <a:rect l="l" t="t" r="r" b="b"/>
              <a:pathLst>
                <a:path w="608" h="496" extrusionOk="0">
                  <a:moveTo>
                    <a:pt x="436" y="0"/>
                  </a:moveTo>
                  <a:cubicBezTo>
                    <a:pt x="399" y="0"/>
                    <a:pt x="362" y="15"/>
                    <a:pt x="334" y="43"/>
                  </a:cubicBezTo>
                  <a:cubicBezTo>
                    <a:pt x="274" y="79"/>
                    <a:pt x="191" y="139"/>
                    <a:pt x="108" y="186"/>
                  </a:cubicBezTo>
                  <a:cubicBezTo>
                    <a:pt x="36" y="234"/>
                    <a:pt x="0" y="317"/>
                    <a:pt x="36" y="412"/>
                  </a:cubicBezTo>
                  <a:cubicBezTo>
                    <a:pt x="60" y="472"/>
                    <a:pt x="120" y="496"/>
                    <a:pt x="179" y="496"/>
                  </a:cubicBezTo>
                  <a:cubicBezTo>
                    <a:pt x="215" y="496"/>
                    <a:pt x="227" y="496"/>
                    <a:pt x="250" y="484"/>
                  </a:cubicBezTo>
                  <a:cubicBezTo>
                    <a:pt x="370" y="424"/>
                    <a:pt x="477" y="365"/>
                    <a:pt x="548" y="293"/>
                  </a:cubicBezTo>
                  <a:cubicBezTo>
                    <a:pt x="596" y="222"/>
                    <a:pt x="608" y="115"/>
                    <a:pt x="548" y="55"/>
                  </a:cubicBezTo>
                  <a:cubicBezTo>
                    <a:pt x="517" y="18"/>
                    <a:pt x="476" y="0"/>
                    <a:pt x="4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20" name="Google Shape;14120;p72"/>
          <p:cNvGrpSpPr/>
          <p:nvPr/>
        </p:nvGrpSpPr>
        <p:grpSpPr>
          <a:xfrm>
            <a:off x="3598221" y="1509362"/>
            <a:ext cx="348640" cy="330784"/>
            <a:chOff x="3598221" y="1509362"/>
            <a:chExt cx="348640" cy="330784"/>
          </a:xfrm>
        </p:grpSpPr>
        <p:sp>
          <p:nvSpPr>
            <p:cNvPr id="14121" name="Google Shape;14121;p72"/>
            <p:cNvSpPr/>
            <p:nvPr/>
          </p:nvSpPr>
          <p:spPr>
            <a:xfrm>
              <a:off x="3739181" y="160353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5"/>
                    <a:pt x="1274" y="512"/>
                    <a:pt x="1191" y="512"/>
                  </a:cubicBezTo>
                  <a:cubicBezTo>
                    <a:pt x="1096" y="512"/>
                    <a:pt x="1024" y="595"/>
                    <a:pt x="1024" y="679"/>
                  </a:cubicBezTo>
                  <a:lnTo>
                    <a:pt x="1024" y="845"/>
                  </a:lnTo>
                  <a:cubicBezTo>
                    <a:pt x="1024" y="1036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7" y="322"/>
                  </a:cubicBezTo>
                  <a:cubicBezTo>
                    <a:pt x="762" y="322"/>
                    <a:pt x="834" y="250"/>
                    <a:pt x="834" y="155"/>
                  </a:cubicBezTo>
                  <a:cubicBezTo>
                    <a:pt x="834" y="72"/>
                    <a:pt x="762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2" name="Google Shape;14122;p72"/>
            <p:cNvSpPr/>
            <p:nvPr/>
          </p:nvSpPr>
          <p:spPr>
            <a:xfrm>
              <a:off x="3619533" y="1709906"/>
              <a:ext cx="16416" cy="15584"/>
            </a:xfrm>
            <a:custGeom>
              <a:avLst/>
              <a:gdLst/>
              <a:ahLst/>
              <a:cxnLst/>
              <a:rect l="l" t="t" r="r" b="b"/>
              <a:pathLst>
                <a:path w="513" h="487" extrusionOk="0">
                  <a:moveTo>
                    <a:pt x="340" y="1"/>
                  </a:moveTo>
                  <a:cubicBezTo>
                    <a:pt x="298" y="1"/>
                    <a:pt x="257" y="16"/>
                    <a:pt x="227" y="46"/>
                  </a:cubicBezTo>
                  <a:lnTo>
                    <a:pt x="60" y="212"/>
                  </a:lnTo>
                  <a:cubicBezTo>
                    <a:pt x="1" y="272"/>
                    <a:pt x="1" y="379"/>
                    <a:pt x="60" y="438"/>
                  </a:cubicBezTo>
                  <a:cubicBezTo>
                    <a:pt x="96" y="462"/>
                    <a:pt x="132" y="486"/>
                    <a:pt x="179" y="486"/>
                  </a:cubicBezTo>
                  <a:cubicBezTo>
                    <a:pt x="227" y="486"/>
                    <a:pt x="251" y="462"/>
                    <a:pt x="298" y="438"/>
                  </a:cubicBezTo>
                  <a:lnTo>
                    <a:pt x="465" y="272"/>
                  </a:lnTo>
                  <a:cubicBezTo>
                    <a:pt x="513" y="212"/>
                    <a:pt x="513" y="105"/>
                    <a:pt x="453" y="46"/>
                  </a:cubicBezTo>
                  <a:cubicBezTo>
                    <a:pt x="423" y="16"/>
                    <a:pt x="382" y="1"/>
                    <a:pt x="3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3" name="Google Shape;14123;p72"/>
            <p:cNvSpPr/>
            <p:nvPr/>
          </p:nvSpPr>
          <p:spPr>
            <a:xfrm>
              <a:off x="3598221" y="1509362"/>
              <a:ext cx="348640" cy="330784"/>
            </a:xfrm>
            <a:custGeom>
              <a:avLst/>
              <a:gdLst/>
              <a:ahLst/>
              <a:cxnLst/>
              <a:rect l="l" t="t" r="r" b="b"/>
              <a:pathLst>
                <a:path w="10895" h="10337" extrusionOk="0">
                  <a:moveTo>
                    <a:pt x="5489" y="586"/>
                  </a:moveTo>
                  <a:lnTo>
                    <a:pt x="5489" y="586"/>
                  </a:lnTo>
                  <a:cubicBezTo>
                    <a:pt x="5429" y="955"/>
                    <a:pt x="5441" y="1288"/>
                    <a:pt x="5477" y="1538"/>
                  </a:cubicBezTo>
                  <a:cubicBezTo>
                    <a:pt x="5382" y="1550"/>
                    <a:pt x="5239" y="1610"/>
                    <a:pt x="5013" y="1729"/>
                  </a:cubicBezTo>
                  <a:lnTo>
                    <a:pt x="4465" y="883"/>
                  </a:lnTo>
                  <a:cubicBezTo>
                    <a:pt x="4655" y="800"/>
                    <a:pt x="5013" y="657"/>
                    <a:pt x="5489" y="586"/>
                  </a:cubicBezTo>
                  <a:close/>
                  <a:moveTo>
                    <a:pt x="6560" y="538"/>
                  </a:moveTo>
                  <a:lnTo>
                    <a:pt x="6560" y="538"/>
                  </a:lnTo>
                  <a:cubicBezTo>
                    <a:pt x="7108" y="598"/>
                    <a:pt x="7680" y="776"/>
                    <a:pt x="8215" y="1062"/>
                  </a:cubicBezTo>
                  <a:cubicBezTo>
                    <a:pt x="8382" y="1157"/>
                    <a:pt x="8537" y="1241"/>
                    <a:pt x="8704" y="1348"/>
                  </a:cubicBezTo>
                  <a:cubicBezTo>
                    <a:pt x="8715" y="1407"/>
                    <a:pt x="8858" y="1967"/>
                    <a:pt x="8882" y="2729"/>
                  </a:cubicBezTo>
                  <a:cubicBezTo>
                    <a:pt x="8620" y="2479"/>
                    <a:pt x="8358" y="2264"/>
                    <a:pt x="8144" y="2122"/>
                  </a:cubicBezTo>
                  <a:cubicBezTo>
                    <a:pt x="7549" y="1705"/>
                    <a:pt x="7084" y="1550"/>
                    <a:pt x="6906" y="1502"/>
                  </a:cubicBezTo>
                  <a:cubicBezTo>
                    <a:pt x="6834" y="1074"/>
                    <a:pt x="6715" y="764"/>
                    <a:pt x="6560" y="538"/>
                  </a:cubicBezTo>
                  <a:close/>
                  <a:moveTo>
                    <a:pt x="9073" y="1610"/>
                  </a:moveTo>
                  <a:cubicBezTo>
                    <a:pt x="9466" y="1907"/>
                    <a:pt x="9835" y="2253"/>
                    <a:pt x="10192" y="2669"/>
                  </a:cubicBezTo>
                  <a:cubicBezTo>
                    <a:pt x="10180" y="3146"/>
                    <a:pt x="10120" y="3610"/>
                    <a:pt x="10025" y="4038"/>
                  </a:cubicBezTo>
                  <a:cubicBezTo>
                    <a:pt x="9751" y="3646"/>
                    <a:pt x="9466" y="3324"/>
                    <a:pt x="9192" y="3038"/>
                  </a:cubicBezTo>
                  <a:cubicBezTo>
                    <a:pt x="9216" y="2443"/>
                    <a:pt x="9132" y="1943"/>
                    <a:pt x="9073" y="1610"/>
                  </a:cubicBezTo>
                  <a:close/>
                  <a:moveTo>
                    <a:pt x="2465" y="4205"/>
                  </a:moveTo>
                  <a:cubicBezTo>
                    <a:pt x="2608" y="4396"/>
                    <a:pt x="3024" y="4812"/>
                    <a:pt x="4179" y="4943"/>
                  </a:cubicBezTo>
                  <a:cubicBezTo>
                    <a:pt x="5644" y="5122"/>
                    <a:pt x="5846" y="6003"/>
                    <a:pt x="5858" y="6420"/>
                  </a:cubicBezTo>
                  <a:cubicBezTo>
                    <a:pt x="5679" y="6479"/>
                    <a:pt x="5489" y="6551"/>
                    <a:pt x="5286" y="6646"/>
                  </a:cubicBezTo>
                  <a:cubicBezTo>
                    <a:pt x="5251" y="6527"/>
                    <a:pt x="5191" y="6313"/>
                    <a:pt x="5060" y="6110"/>
                  </a:cubicBezTo>
                  <a:cubicBezTo>
                    <a:pt x="4667" y="5539"/>
                    <a:pt x="4012" y="5301"/>
                    <a:pt x="3524" y="5193"/>
                  </a:cubicBezTo>
                  <a:cubicBezTo>
                    <a:pt x="3405" y="5170"/>
                    <a:pt x="3286" y="5134"/>
                    <a:pt x="3167" y="5098"/>
                  </a:cubicBezTo>
                  <a:cubicBezTo>
                    <a:pt x="3148" y="5090"/>
                    <a:pt x="3128" y="5086"/>
                    <a:pt x="3109" y="5086"/>
                  </a:cubicBezTo>
                  <a:cubicBezTo>
                    <a:pt x="3044" y="5086"/>
                    <a:pt x="2983" y="5129"/>
                    <a:pt x="2965" y="5193"/>
                  </a:cubicBezTo>
                  <a:cubicBezTo>
                    <a:pt x="2929" y="5289"/>
                    <a:pt x="2977" y="5372"/>
                    <a:pt x="3060" y="5408"/>
                  </a:cubicBezTo>
                  <a:cubicBezTo>
                    <a:pt x="3179" y="5455"/>
                    <a:pt x="3322" y="5479"/>
                    <a:pt x="3453" y="5515"/>
                  </a:cubicBezTo>
                  <a:cubicBezTo>
                    <a:pt x="4774" y="5789"/>
                    <a:pt x="4953" y="6586"/>
                    <a:pt x="4989" y="6765"/>
                  </a:cubicBezTo>
                  <a:cubicBezTo>
                    <a:pt x="4774" y="6836"/>
                    <a:pt x="4572" y="6920"/>
                    <a:pt x="4358" y="7015"/>
                  </a:cubicBezTo>
                  <a:cubicBezTo>
                    <a:pt x="4274" y="6682"/>
                    <a:pt x="3917" y="6051"/>
                    <a:pt x="2560" y="5658"/>
                  </a:cubicBezTo>
                  <a:cubicBezTo>
                    <a:pt x="1869" y="5467"/>
                    <a:pt x="1715" y="5003"/>
                    <a:pt x="1679" y="4896"/>
                  </a:cubicBezTo>
                  <a:lnTo>
                    <a:pt x="2036" y="4586"/>
                  </a:lnTo>
                  <a:cubicBezTo>
                    <a:pt x="2096" y="4705"/>
                    <a:pt x="2203" y="4884"/>
                    <a:pt x="2405" y="5051"/>
                  </a:cubicBezTo>
                  <a:cubicBezTo>
                    <a:pt x="2441" y="5074"/>
                    <a:pt x="2465" y="5074"/>
                    <a:pt x="2512" y="5074"/>
                  </a:cubicBezTo>
                  <a:cubicBezTo>
                    <a:pt x="2560" y="5074"/>
                    <a:pt x="2608" y="5062"/>
                    <a:pt x="2631" y="5015"/>
                  </a:cubicBezTo>
                  <a:cubicBezTo>
                    <a:pt x="2691" y="4943"/>
                    <a:pt x="2679" y="4860"/>
                    <a:pt x="2619" y="4800"/>
                  </a:cubicBezTo>
                  <a:cubicBezTo>
                    <a:pt x="2369" y="4586"/>
                    <a:pt x="2310" y="4384"/>
                    <a:pt x="2286" y="4360"/>
                  </a:cubicBezTo>
                  <a:cubicBezTo>
                    <a:pt x="2346" y="4300"/>
                    <a:pt x="2405" y="4265"/>
                    <a:pt x="2465" y="4205"/>
                  </a:cubicBezTo>
                  <a:close/>
                  <a:moveTo>
                    <a:pt x="5882" y="312"/>
                  </a:moveTo>
                  <a:cubicBezTo>
                    <a:pt x="5965" y="359"/>
                    <a:pt x="6072" y="431"/>
                    <a:pt x="6191" y="550"/>
                  </a:cubicBezTo>
                  <a:cubicBezTo>
                    <a:pt x="6489" y="883"/>
                    <a:pt x="6632" y="1443"/>
                    <a:pt x="6632" y="2145"/>
                  </a:cubicBezTo>
                  <a:cubicBezTo>
                    <a:pt x="6632" y="2241"/>
                    <a:pt x="6715" y="2312"/>
                    <a:pt x="6799" y="2312"/>
                  </a:cubicBezTo>
                  <a:cubicBezTo>
                    <a:pt x="6894" y="2312"/>
                    <a:pt x="6965" y="2241"/>
                    <a:pt x="6965" y="2145"/>
                  </a:cubicBezTo>
                  <a:cubicBezTo>
                    <a:pt x="6965" y="2026"/>
                    <a:pt x="6965" y="1919"/>
                    <a:pt x="6953" y="1824"/>
                  </a:cubicBezTo>
                  <a:lnTo>
                    <a:pt x="6953" y="1824"/>
                  </a:lnTo>
                  <a:cubicBezTo>
                    <a:pt x="7156" y="1895"/>
                    <a:pt x="7525" y="2038"/>
                    <a:pt x="7989" y="2372"/>
                  </a:cubicBezTo>
                  <a:cubicBezTo>
                    <a:pt x="8323" y="2598"/>
                    <a:pt x="8620" y="2860"/>
                    <a:pt x="8894" y="3146"/>
                  </a:cubicBezTo>
                  <a:cubicBezTo>
                    <a:pt x="8882" y="3396"/>
                    <a:pt x="8870" y="3681"/>
                    <a:pt x="8811" y="3967"/>
                  </a:cubicBezTo>
                  <a:cubicBezTo>
                    <a:pt x="8799" y="4050"/>
                    <a:pt x="8858" y="4122"/>
                    <a:pt x="8942" y="4146"/>
                  </a:cubicBezTo>
                  <a:lnTo>
                    <a:pt x="8977" y="4146"/>
                  </a:lnTo>
                  <a:cubicBezTo>
                    <a:pt x="9049" y="4146"/>
                    <a:pt x="9120" y="4086"/>
                    <a:pt x="9132" y="4003"/>
                  </a:cubicBezTo>
                  <a:cubicBezTo>
                    <a:pt x="9168" y="3824"/>
                    <a:pt x="9192" y="3634"/>
                    <a:pt x="9216" y="3455"/>
                  </a:cubicBezTo>
                  <a:cubicBezTo>
                    <a:pt x="9489" y="3777"/>
                    <a:pt x="9727" y="4098"/>
                    <a:pt x="9954" y="4408"/>
                  </a:cubicBezTo>
                  <a:cubicBezTo>
                    <a:pt x="9847" y="4693"/>
                    <a:pt x="9763" y="4920"/>
                    <a:pt x="9656" y="5134"/>
                  </a:cubicBezTo>
                  <a:cubicBezTo>
                    <a:pt x="9394" y="5729"/>
                    <a:pt x="9037" y="6253"/>
                    <a:pt x="8584" y="6705"/>
                  </a:cubicBezTo>
                  <a:cubicBezTo>
                    <a:pt x="7977" y="7313"/>
                    <a:pt x="7382" y="7598"/>
                    <a:pt x="7156" y="7682"/>
                  </a:cubicBezTo>
                  <a:cubicBezTo>
                    <a:pt x="7072" y="7479"/>
                    <a:pt x="6989" y="7301"/>
                    <a:pt x="6918" y="7134"/>
                  </a:cubicBezTo>
                  <a:cubicBezTo>
                    <a:pt x="7906" y="6610"/>
                    <a:pt x="8573" y="5824"/>
                    <a:pt x="8918" y="4753"/>
                  </a:cubicBezTo>
                  <a:cubicBezTo>
                    <a:pt x="8942" y="4670"/>
                    <a:pt x="8894" y="4574"/>
                    <a:pt x="8811" y="4562"/>
                  </a:cubicBezTo>
                  <a:cubicBezTo>
                    <a:pt x="8789" y="4554"/>
                    <a:pt x="8768" y="4550"/>
                    <a:pt x="8749" y="4550"/>
                  </a:cubicBezTo>
                  <a:cubicBezTo>
                    <a:pt x="8682" y="4550"/>
                    <a:pt x="8629" y="4596"/>
                    <a:pt x="8620" y="4670"/>
                  </a:cubicBezTo>
                  <a:cubicBezTo>
                    <a:pt x="8299" y="5646"/>
                    <a:pt x="7680" y="6372"/>
                    <a:pt x="6799" y="6848"/>
                  </a:cubicBezTo>
                  <a:cubicBezTo>
                    <a:pt x="6727" y="6682"/>
                    <a:pt x="6679" y="6575"/>
                    <a:pt x="6632" y="6479"/>
                  </a:cubicBezTo>
                  <a:cubicBezTo>
                    <a:pt x="7120" y="6277"/>
                    <a:pt x="7453" y="5943"/>
                    <a:pt x="7584" y="5515"/>
                  </a:cubicBezTo>
                  <a:cubicBezTo>
                    <a:pt x="7953" y="4396"/>
                    <a:pt x="6941" y="2955"/>
                    <a:pt x="6906" y="2895"/>
                  </a:cubicBezTo>
                  <a:cubicBezTo>
                    <a:pt x="6876" y="2844"/>
                    <a:pt x="6825" y="2820"/>
                    <a:pt x="6772" y="2820"/>
                  </a:cubicBezTo>
                  <a:cubicBezTo>
                    <a:pt x="6740" y="2820"/>
                    <a:pt x="6707" y="2830"/>
                    <a:pt x="6679" y="2848"/>
                  </a:cubicBezTo>
                  <a:cubicBezTo>
                    <a:pt x="6608" y="2895"/>
                    <a:pt x="6584" y="2991"/>
                    <a:pt x="6632" y="3074"/>
                  </a:cubicBezTo>
                  <a:cubicBezTo>
                    <a:pt x="6644" y="3086"/>
                    <a:pt x="7584" y="4443"/>
                    <a:pt x="7275" y="5408"/>
                  </a:cubicBezTo>
                  <a:cubicBezTo>
                    <a:pt x="7215" y="5586"/>
                    <a:pt x="7108" y="5753"/>
                    <a:pt x="6977" y="5884"/>
                  </a:cubicBezTo>
                  <a:cubicBezTo>
                    <a:pt x="7060" y="5467"/>
                    <a:pt x="7060" y="4765"/>
                    <a:pt x="6620" y="3765"/>
                  </a:cubicBezTo>
                  <a:cubicBezTo>
                    <a:pt x="6594" y="3713"/>
                    <a:pt x="6538" y="3674"/>
                    <a:pt x="6477" y="3674"/>
                  </a:cubicBezTo>
                  <a:cubicBezTo>
                    <a:pt x="6453" y="3674"/>
                    <a:pt x="6429" y="3680"/>
                    <a:pt x="6406" y="3693"/>
                  </a:cubicBezTo>
                  <a:cubicBezTo>
                    <a:pt x="6334" y="3729"/>
                    <a:pt x="6287" y="3824"/>
                    <a:pt x="6334" y="3908"/>
                  </a:cubicBezTo>
                  <a:cubicBezTo>
                    <a:pt x="6549" y="4348"/>
                    <a:pt x="6763" y="5015"/>
                    <a:pt x="6703" y="5634"/>
                  </a:cubicBezTo>
                  <a:cubicBezTo>
                    <a:pt x="6668" y="5991"/>
                    <a:pt x="6549" y="6146"/>
                    <a:pt x="6549" y="6170"/>
                  </a:cubicBezTo>
                  <a:cubicBezTo>
                    <a:pt x="6489" y="6194"/>
                    <a:pt x="6227" y="6289"/>
                    <a:pt x="6191" y="6301"/>
                  </a:cubicBezTo>
                  <a:cubicBezTo>
                    <a:pt x="6156" y="6015"/>
                    <a:pt x="6072" y="5658"/>
                    <a:pt x="5775" y="5336"/>
                  </a:cubicBezTo>
                  <a:cubicBezTo>
                    <a:pt x="5429" y="4943"/>
                    <a:pt x="4905" y="4705"/>
                    <a:pt x="4227" y="4622"/>
                  </a:cubicBezTo>
                  <a:cubicBezTo>
                    <a:pt x="3060" y="4479"/>
                    <a:pt x="2762" y="4062"/>
                    <a:pt x="2715" y="3979"/>
                  </a:cubicBezTo>
                  <a:cubicBezTo>
                    <a:pt x="3477" y="3324"/>
                    <a:pt x="4191" y="2717"/>
                    <a:pt x="4501" y="2455"/>
                  </a:cubicBezTo>
                  <a:cubicBezTo>
                    <a:pt x="5096" y="1979"/>
                    <a:pt x="5429" y="1860"/>
                    <a:pt x="5548" y="1824"/>
                  </a:cubicBezTo>
                  <a:cubicBezTo>
                    <a:pt x="5584" y="1955"/>
                    <a:pt x="5608" y="2038"/>
                    <a:pt x="5620" y="2038"/>
                  </a:cubicBezTo>
                  <a:cubicBezTo>
                    <a:pt x="5648" y="2105"/>
                    <a:pt x="5707" y="2141"/>
                    <a:pt x="5778" y="2141"/>
                  </a:cubicBezTo>
                  <a:cubicBezTo>
                    <a:pt x="5796" y="2141"/>
                    <a:pt x="5815" y="2138"/>
                    <a:pt x="5834" y="2133"/>
                  </a:cubicBezTo>
                  <a:cubicBezTo>
                    <a:pt x="5906" y="2098"/>
                    <a:pt x="5953" y="2014"/>
                    <a:pt x="5917" y="1919"/>
                  </a:cubicBezTo>
                  <a:cubicBezTo>
                    <a:pt x="5917" y="1907"/>
                    <a:pt x="5644" y="1193"/>
                    <a:pt x="5882" y="312"/>
                  </a:cubicBezTo>
                  <a:close/>
                  <a:moveTo>
                    <a:pt x="1417" y="5098"/>
                  </a:moveTo>
                  <a:cubicBezTo>
                    <a:pt x="1512" y="5336"/>
                    <a:pt x="1786" y="5753"/>
                    <a:pt x="2453" y="5943"/>
                  </a:cubicBezTo>
                  <a:cubicBezTo>
                    <a:pt x="2917" y="6074"/>
                    <a:pt x="3536" y="6313"/>
                    <a:pt x="3870" y="6753"/>
                  </a:cubicBezTo>
                  <a:cubicBezTo>
                    <a:pt x="3989" y="6896"/>
                    <a:pt x="4036" y="7027"/>
                    <a:pt x="4048" y="7110"/>
                  </a:cubicBezTo>
                  <a:cubicBezTo>
                    <a:pt x="4048" y="7134"/>
                    <a:pt x="4036" y="7134"/>
                    <a:pt x="4036" y="7134"/>
                  </a:cubicBezTo>
                  <a:cubicBezTo>
                    <a:pt x="3381" y="7408"/>
                    <a:pt x="2750" y="7658"/>
                    <a:pt x="2346" y="7789"/>
                  </a:cubicBezTo>
                  <a:cubicBezTo>
                    <a:pt x="2324" y="7793"/>
                    <a:pt x="2302" y="7796"/>
                    <a:pt x="2281" y="7796"/>
                  </a:cubicBezTo>
                  <a:cubicBezTo>
                    <a:pt x="2246" y="7796"/>
                    <a:pt x="2213" y="7788"/>
                    <a:pt x="2191" y="7765"/>
                  </a:cubicBezTo>
                  <a:lnTo>
                    <a:pt x="1834" y="7503"/>
                  </a:lnTo>
                  <a:cubicBezTo>
                    <a:pt x="1917" y="7444"/>
                    <a:pt x="2036" y="7384"/>
                    <a:pt x="2155" y="7313"/>
                  </a:cubicBezTo>
                  <a:cubicBezTo>
                    <a:pt x="2488" y="7110"/>
                    <a:pt x="2786" y="6896"/>
                    <a:pt x="2798" y="6884"/>
                  </a:cubicBezTo>
                  <a:cubicBezTo>
                    <a:pt x="2869" y="6836"/>
                    <a:pt x="2881" y="6729"/>
                    <a:pt x="2822" y="6658"/>
                  </a:cubicBezTo>
                  <a:cubicBezTo>
                    <a:pt x="2802" y="6617"/>
                    <a:pt x="2758" y="6596"/>
                    <a:pt x="2712" y="6596"/>
                  </a:cubicBezTo>
                  <a:cubicBezTo>
                    <a:pt x="2676" y="6596"/>
                    <a:pt x="2638" y="6608"/>
                    <a:pt x="2608" y="6634"/>
                  </a:cubicBezTo>
                  <a:cubicBezTo>
                    <a:pt x="2072" y="7015"/>
                    <a:pt x="1393" y="7420"/>
                    <a:pt x="1250" y="7420"/>
                  </a:cubicBezTo>
                  <a:cubicBezTo>
                    <a:pt x="643" y="7360"/>
                    <a:pt x="357" y="6313"/>
                    <a:pt x="310" y="6194"/>
                  </a:cubicBezTo>
                  <a:cubicBezTo>
                    <a:pt x="298" y="6134"/>
                    <a:pt x="310" y="6063"/>
                    <a:pt x="369" y="6015"/>
                  </a:cubicBezTo>
                  <a:cubicBezTo>
                    <a:pt x="583" y="5836"/>
                    <a:pt x="953" y="5503"/>
                    <a:pt x="1417" y="5098"/>
                  </a:cubicBezTo>
                  <a:close/>
                  <a:moveTo>
                    <a:pt x="5797" y="0"/>
                  </a:moveTo>
                  <a:cubicBezTo>
                    <a:pt x="5725" y="0"/>
                    <a:pt x="5665" y="45"/>
                    <a:pt x="5644" y="109"/>
                  </a:cubicBezTo>
                  <a:cubicBezTo>
                    <a:pt x="5620" y="169"/>
                    <a:pt x="5608" y="217"/>
                    <a:pt x="5596" y="276"/>
                  </a:cubicBezTo>
                  <a:cubicBezTo>
                    <a:pt x="4751" y="371"/>
                    <a:pt x="4215" y="693"/>
                    <a:pt x="4179" y="705"/>
                  </a:cubicBezTo>
                  <a:cubicBezTo>
                    <a:pt x="4132" y="729"/>
                    <a:pt x="4120" y="764"/>
                    <a:pt x="4108" y="812"/>
                  </a:cubicBezTo>
                  <a:cubicBezTo>
                    <a:pt x="4096" y="848"/>
                    <a:pt x="4108" y="895"/>
                    <a:pt x="4132" y="931"/>
                  </a:cubicBezTo>
                  <a:lnTo>
                    <a:pt x="4786" y="1907"/>
                  </a:lnTo>
                  <a:cubicBezTo>
                    <a:pt x="4655" y="2003"/>
                    <a:pt x="4513" y="2098"/>
                    <a:pt x="4346" y="2241"/>
                  </a:cubicBezTo>
                  <a:cubicBezTo>
                    <a:pt x="3620" y="2812"/>
                    <a:pt x="893" y="5193"/>
                    <a:pt x="191" y="5813"/>
                  </a:cubicBezTo>
                  <a:cubicBezTo>
                    <a:pt x="60" y="5932"/>
                    <a:pt x="0" y="6122"/>
                    <a:pt x="48" y="6313"/>
                  </a:cubicBezTo>
                  <a:cubicBezTo>
                    <a:pt x="83" y="6467"/>
                    <a:pt x="191" y="6825"/>
                    <a:pt x="405" y="7146"/>
                  </a:cubicBezTo>
                  <a:cubicBezTo>
                    <a:pt x="643" y="7515"/>
                    <a:pt x="917" y="7729"/>
                    <a:pt x="1250" y="7753"/>
                  </a:cubicBezTo>
                  <a:lnTo>
                    <a:pt x="1274" y="7753"/>
                  </a:lnTo>
                  <a:cubicBezTo>
                    <a:pt x="1334" y="7753"/>
                    <a:pt x="1417" y="7741"/>
                    <a:pt x="1536" y="7694"/>
                  </a:cubicBezTo>
                  <a:lnTo>
                    <a:pt x="2024" y="8039"/>
                  </a:lnTo>
                  <a:cubicBezTo>
                    <a:pt x="2107" y="8099"/>
                    <a:pt x="2215" y="8134"/>
                    <a:pt x="2310" y="8134"/>
                  </a:cubicBezTo>
                  <a:cubicBezTo>
                    <a:pt x="2369" y="8134"/>
                    <a:pt x="2405" y="8110"/>
                    <a:pt x="2465" y="8099"/>
                  </a:cubicBezTo>
                  <a:cubicBezTo>
                    <a:pt x="2881" y="7956"/>
                    <a:pt x="3512" y="7694"/>
                    <a:pt x="4167" y="7432"/>
                  </a:cubicBezTo>
                  <a:cubicBezTo>
                    <a:pt x="4953" y="7122"/>
                    <a:pt x="5775" y="6777"/>
                    <a:pt x="6358" y="6586"/>
                  </a:cubicBezTo>
                  <a:cubicBezTo>
                    <a:pt x="6537" y="6979"/>
                    <a:pt x="7251" y="8610"/>
                    <a:pt x="7846" y="10230"/>
                  </a:cubicBezTo>
                  <a:cubicBezTo>
                    <a:pt x="7870" y="10289"/>
                    <a:pt x="7930" y="10337"/>
                    <a:pt x="7989" y="10337"/>
                  </a:cubicBezTo>
                  <a:cubicBezTo>
                    <a:pt x="8001" y="10337"/>
                    <a:pt x="8025" y="10337"/>
                    <a:pt x="8049" y="10313"/>
                  </a:cubicBezTo>
                  <a:cubicBezTo>
                    <a:pt x="8144" y="10289"/>
                    <a:pt x="8168" y="10194"/>
                    <a:pt x="8144" y="10111"/>
                  </a:cubicBezTo>
                  <a:lnTo>
                    <a:pt x="7965" y="9622"/>
                  </a:lnTo>
                  <a:cubicBezTo>
                    <a:pt x="8215" y="9480"/>
                    <a:pt x="9275" y="8944"/>
                    <a:pt x="10120" y="8170"/>
                  </a:cubicBezTo>
                  <a:cubicBezTo>
                    <a:pt x="10180" y="8110"/>
                    <a:pt x="10192" y="8015"/>
                    <a:pt x="10132" y="7956"/>
                  </a:cubicBezTo>
                  <a:cubicBezTo>
                    <a:pt x="10097" y="7920"/>
                    <a:pt x="10044" y="7897"/>
                    <a:pt x="9995" y="7897"/>
                  </a:cubicBezTo>
                  <a:cubicBezTo>
                    <a:pt x="9962" y="7897"/>
                    <a:pt x="9930" y="7908"/>
                    <a:pt x="9906" y="7932"/>
                  </a:cubicBezTo>
                  <a:cubicBezTo>
                    <a:pt x="9120" y="8646"/>
                    <a:pt x="8144" y="9170"/>
                    <a:pt x="7858" y="9301"/>
                  </a:cubicBezTo>
                  <a:cubicBezTo>
                    <a:pt x="7787" y="9122"/>
                    <a:pt x="7727" y="8944"/>
                    <a:pt x="7644" y="8765"/>
                  </a:cubicBezTo>
                  <a:cubicBezTo>
                    <a:pt x="8025" y="8587"/>
                    <a:pt x="9180" y="7991"/>
                    <a:pt x="10049" y="6944"/>
                  </a:cubicBezTo>
                  <a:cubicBezTo>
                    <a:pt x="10108" y="6860"/>
                    <a:pt x="10085" y="6777"/>
                    <a:pt x="10025" y="6717"/>
                  </a:cubicBezTo>
                  <a:cubicBezTo>
                    <a:pt x="9993" y="6691"/>
                    <a:pt x="9958" y="6678"/>
                    <a:pt x="9925" y="6678"/>
                  </a:cubicBezTo>
                  <a:cubicBezTo>
                    <a:pt x="9883" y="6678"/>
                    <a:pt x="9844" y="6697"/>
                    <a:pt x="9811" y="6729"/>
                  </a:cubicBezTo>
                  <a:cubicBezTo>
                    <a:pt x="9001" y="7718"/>
                    <a:pt x="7906" y="8289"/>
                    <a:pt x="7525" y="8468"/>
                  </a:cubicBezTo>
                  <a:cubicBezTo>
                    <a:pt x="7453" y="8289"/>
                    <a:pt x="7382" y="8110"/>
                    <a:pt x="7322" y="7956"/>
                  </a:cubicBezTo>
                  <a:cubicBezTo>
                    <a:pt x="7572" y="7848"/>
                    <a:pt x="8203" y="7551"/>
                    <a:pt x="8835" y="6908"/>
                  </a:cubicBezTo>
                  <a:cubicBezTo>
                    <a:pt x="9311" y="6432"/>
                    <a:pt x="9704" y="5884"/>
                    <a:pt x="9989" y="5253"/>
                  </a:cubicBezTo>
                  <a:cubicBezTo>
                    <a:pt x="10061" y="5098"/>
                    <a:pt x="10120" y="4931"/>
                    <a:pt x="10180" y="4765"/>
                  </a:cubicBezTo>
                  <a:cubicBezTo>
                    <a:pt x="10323" y="4991"/>
                    <a:pt x="10442" y="5193"/>
                    <a:pt x="10561" y="5408"/>
                  </a:cubicBezTo>
                  <a:cubicBezTo>
                    <a:pt x="10478" y="5658"/>
                    <a:pt x="10370" y="5908"/>
                    <a:pt x="10239" y="6146"/>
                  </a:cubicBezTo>
                  <a:cubicBezTo>
                    <a:pt x="10192" y="6229"/>
                    <a:pt x="10228" y="6324"/>
                    <a:pt x="10299" y="6372"/>
                  </a:cubicBezTo>
                  <a:cubicBezTo>
                    <a:pt x="10323" y="6384"/>
                    <a:pt x="10359" y="6384"/>
                    <a:pt x="10370" y="6384"/>
                  </a:cubicBezTo>
                  <a:cubicBezTo>
                    <a:pt x="10430" y="6384"/>
                    <a:pt x="10478" y="6360"/>
                    <a:pt x="10501" y="6313"/>
                  </a:cubicBezTo>
                  <a:cubicBezTo>
                    <a:pt x="10668" y="6027"/>
                    <a:pt x="10799" y="5729"/>
                    <a:pt x="10894" y="5455"/>
                  </a:cubicBezTo>
                  <a:lnTo>
                    <a:pt x="10894" y="5432"/>
                  </a:lnTo>
                  <a:lnTo>
                    <a:pt x="10894" y="5420"/>
                  </a:lnTo>
                  <a:lnTo>
                    <a:pt x="10859" y="5408"/>
                  </a:lnTo>
                  <a:lnTo>
                    <a:pt x="10859" y="5396"/>
                  </a:lnTo>
                  <a:lnTo>
                    <a:pt x="10859" y="5372"/>
                  </a:lnTo>
                  <a:lnTo>
                    <a:pt x="10859" y="5360"/>
                  </a:lnTo>
                  <a:lnTo>
                    <a:pt x="10859" y="5348"/>
                  </a:lnTo>
                  <a:cubicBezTo>
                    <a:pt x="10668" y="5003"/>
                    <a:pt x="10478" y="4693"/>
                    <a:pt x="10299" y="4408"/>
                  </a:cubicBezTo>
                  <a:cubicBezTo>
                    <a:pt x="10418" y="3979"/>
                    <a:pt x="10489" y="3527"/>
                    <a:pt x="10525" y="3050"/>
                  </a:cubicBezTo>
                  <a:cubicBezTo>
                    <a:pt x="10549" y="3086"/>
                    <a:pt x="10561" y="3110"/>
                    <a:pt x="10597" y="3157"/>
                  </a:cubicBezTo>
                  <a:cubicBezTo>
                    <a:pt x="10620" y="3205"/>
                    <a:pt x="10668" y="3217"/>
                    <a:pt x="10716" y="3217"/>
                  </a:cubicBezTo>
                  <a:cubicBezTo>
                    <a:pt x="10740" y="3217"/>
                    <a:pt x="10787" y="3205"/>
                    <a:pt x="10823" y="3193"/>
                  </a:cubicBezTo>
                  <a:cubicBezTo>
                    <a:pt x="10894" y="3134"/>
                    <a:pt x="10894" y="3038"/>
                    <a:pt x="10847" y="2967"/>
                  </a:cubicBezTo>
                  <a:cubicBezTo>
                    <a:pt x="10085" y="1979"/>
                    <a:pt x="9251" y="1264"/>
                    <a:pt x="8394" y="812"/>
                  </a:cubicBezTo>
                  <a:cubicBezTo>
                    <a:pt x="7703" y="455"/>
                    <a:pt x="6989" y="252"/>
                    <a:pt x="6275" y="240"/>
                  </a:cubicBezTo>
                  <a:cubicBezTo>
                    <a:pt x="6037" y="50"/>
                    <a:pt x="5834" y="14"/>
                    <a:pt x="5822" y="2"/>
                  </a:cubicBezTo>
                  <a:cubicBezTo>
                    <a:pt x="5814" y="1"/>
                    <a:pt x="5805" y="0"/>
                    <a:pt x="57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4" name="Google Shape;14124;p72"/>
            <p:cNvSpPr/>
            <p:nvPr/>
          </p:nvSpPr>
          <p:spPr>
            <a:xfrm>
              <a:off x="3927757" y="1737234"/>
              <a:ext cx="18720" cy="19104"/>
            </a:xfrm>
            <a:custGeom>
              <a:avLst/>
              <a:gdLst/>
              <a:ahLst/>
              <a:cxnLst/>
              <a:rect l="l" t="t" r="r" b="b"/>
              <a:pathLst>
                <a:path w="585" h="597" extrusionOk="0">
                  <a:moveTo>
                    <a:pt x="404" y="0"/>
                  </a:moveTo>
                  <a:cubicBezTo>
                    <a:pt x="349" y="0"/>
                    <a:pt x="294" y="26"/>
                    <a:pt x="263" y="73"/>
                  </a:cubicBezTo>
                  <a:cubicBezTo>
                    <a:pt x="203" y="168"/>
                    <a:pt x="132" y="251"/>
                    <a:pt x="61" y="346"/>
                  </a:cubicBezTo>
                  <a:cubicBezTo>
                    <a:pt x="1" y="418"/>
                    <a:pt x="13" y="501"/>
                    <a:pt x="72" y="561"/>
                  </a:cubicBezTo>
                  <a:cubicBezTo>
                    <a:pt x="108" y="597"/>
                    <a:pt x="132" y="597"/>
                    <a:pt x="180" y="597"/>
                  </a:cubicBezTo>
                  <a:cubicBezTo>
                    <a:pt x="227" y="597"/>
                    <a:pt x="263" y="573"/>
                    <a:pt x="299" y="537"/>
                  </a:cubicBezTo>
                  <a:cubicBezTo>
                    <a:pt x="382" y="430"/>
                    <a:pt x="465" y="346"/>
                    <a:pt x="525" y="239"/>
                  </a:cubicBezTo>
                  <a:cubicBezTo>
                    <a:pt x="584" y="180"/>
                    <a:pt x="561" y="73"/>
                    <a:pt x="489" y="25"/>
                  </a:cubicBezTo>
                  <a:cubicBezTo>
                    <a:pt x="464" y="8"/>
                    <a:pt x="434" y="0"/>
                    <a:pt x="4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25" name="Google Shape;14125;p72"/>
          <p:cNvGrpSpPr/>
          <p:nvPr/>
        </p:nvGrpSpPr>
        <p:grpSpPr>
          <a:xfrm>
            <a:off x="5246797" y="1500658"/>
            <a:ext cx="347872" cy="347488"/>
            <a:chOff x="5246797" y="1500658"/>
            <a:chExt cx="347872" cy="347488"/>
          </a:xfrm>
        </p:grpSpPr>
        <p:sp>
          <p:nvSpPr>
            <p:cNvPr id="14126" name="Google Shape;14126;p72"/>
            <p:cNvSpPr/>
            <p:nvPr/>
          </p:nvSpPr>
          <p:spPr>
            <a:xfrm>
              <a:off x="524679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22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72" y="2715"/>
                    <a:pt x="1453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96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87" y="310"/>
                    <a:pt x="10561" y="1084"/>
                    <a:pt x="10561" y="2024"/>
                  </a:cubicBezTo>
                  <a:cubicBezTo>
                    <a:pt x="10561" y="2584"/>
                    <a:pt x="10276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4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35" y="989"/>
                  </a:cubicBezTo>
                  <a:cubicBezTo>
                    <a:pt x="9013" y="989"/>
                    <a:pt x="9204" y="1036"/>
                    <a:pt x="9347" y="1143"/>
                  </a:cubicBezTo>
                  <a:cubicBezTo>
                    <a:pt x="9373" y="1154"/>
                    <a:pt x="9400" y="1160"/>
                    <a:pt x="9426" y="1160"/>
                  </a:cubicBezTo>
                  <a:cubicBezTo>
                    <a:pt x="9485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4" y="858"/>
                  </a:cubicBezTo>
                  <a:cubicBezTo>
                    <a:pt x="9299" y="739"/>
                    <a:pt x="9061" y="667"/>
                    <a:pt x="8835" y="667"/>
                  </a:cubicBezTo>
                  <a:cubicBezTo>
                    <a:pt x="8299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28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17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72" y="10859"/>
                    <a:pt x="5442" y="10859"/>
                  </a:cubicBezTo>
                  <a:cubicBezTo>
                    <a:pt x="6811" y="10859"/>
                    <a:pt x="8073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35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66" y="0"/>
                    <a:pt x="8847" y="0"/>
                  </a:cubicBezTo>
                  <a:cubicBezTo>
                    <a:pt x="8025" y="0"/>
                    <a:pt x="7287" y="489"/>
                    <a:pt x="6966" y="1251"/>
                  </a:cubicBezTo>
                  <a:cubicBezTo>
                    <a:pt x="6477" y="1096"/>
                    <a:pt x="5977" y="1024"/>
                    <a:pt x="5442" y="1024"/>
                  </a:cubicBezTo>
                  <a:cubicBezTo>
                    <a:pt x="4918" y="1024"/>
                    <a:pt x="4394" y="1096"/>
                    <a:pt x="3906" y="1251"/>
                  </a:cubicBezTo>
                  <a:cubicBezTo>
                    <a:pt x="3596" y="500"/>
                    <a:pt x="2846" y="0"/>
                    <a:pt x="2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7" name="Google Shape;14127;p72"/>
            <p:cNvSpPr/>
            <p:nvPr/>
          </p:nvSpPr>
          <p:spPr>
            <a:xfrm>
              <a:off x="5333677" y="1663346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7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62" y="334"/>
                    <a:pt x="833" y="250"/>
                    <a:pt x="833" y="167"/>
                  </a:cubicBezTo>
                  <a:cubicBezTo>
                    <a:pt x="833" y="72"/>
                    <a:pt x="762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8" name="Google Shape;14128;p72"/>
            <p:cNvSpPr/>
            <p:nvPr/>
          </p:nvSpPr>
          <p:spPr>
            <a:xfrm>
              <a:off x="546394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37" y="596"/>
                    <a:pt x="1037" y="691"/>
                  </a:cubicBezTo>
                  <a:lnTo>
                    <a:pt x="1037" y="846"/>
                  </a:lnTo>
                  <a:cubicBezTo>
                    <a:pt x="1037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9" name="Google Shape;14129;p72"/>
            <p:cNvSpPr/>
            <p:nvPr/>
          </p:nvSpPr>
          <p:spPr>
            <a:xfrm>
              <a:off x="5365677" y="1730002"/>
              <a:ext cx="109760" cy="96064"/>
            </a:xfrm>
            <a:custGeom>
              <a:avLst/>
              <a:gdLst/>
              <a:ahLst/>
              <a:cxnLst/>
              <a:rect l="l" t="t" r="r" b="b"/>
              <a:pathLst>
                <a:path w="3430" h="3002" extrusionOk="0">
                  <a:moveTo>
                    <a:pt x="1703" y="287"/>
                  </a:moveTo>
                  <a:cubicBezTo>
                    <a:pt x="2012" y="287"/>
                    <a:pt x="2393" y="430"/>
                    <a:pt x="2393" y="644"/>
                  </a:cubicBezTo>
                  <a:cubicBezTo>
                    <a:pt x="2393" y="823"/>
                    <a:pt x="2096" y="1168"/>
                    <a:pt x="1703" y="1168"/>
                  </a:cubicBezTo>
                  <a:cubicBezTo>
                    <a:pt x="1322" y="1168"/>
                    <a:pt x="1024" y="823"/>
                    <a:pt x="1024" y="644"/>
                  </a:cubicBezTo>
                  <a:cubicBezTo>
                    <a:pt x="1024" y="430"/>
                    <a:pt x="1393" y="287"/>
                    <a:pt x="1703" y="287"/>
                  </a:cubicBezTo>
                  <a:close/>
                  <a:moveTo>
                    <a:pt x="1727" y="2025"/>
                  </a:moveTo>
                  <a:cubicBezTo>
                    <a:pt x="1822" y="2025"/>
                    <a:pt x="1917" y="2025"/>
                    <a:pt x="2024" y="2037"/>
                  </a:cubicBezTo>
                  <a:cubicBezTo>
                    <a:pt x="2179" y="2061"/>
                    <a:pt x="2319" y="2073"/>
                    <a:pt x="2447" y="2073"/>
                  </a:cubicBezTo>
                  <a:cubicBezTo>
                    <a:pt x="2575" y="2073"/>
                    <a:pt x="2691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39" y="2692"/>
                    <a:pt x="1727" y="2692"/>
                  </a:cubicBezTo>
                  <a:cubicBezTo>
                    <a:pt x="1203" y="2692"/>
                    <a:pt x="762" y="2418"/>
                    <a:pt x="655" y="2037"/>
                  </a:cubicBezTo>
                  <a:lnTo>
                    <a:pt x="655" y="2037"/>
                  </a:lnTo>
                  <a:cubicBezTo>
                    <a:pt x="756" y="2061"/>
                    <a:pt x="869" y="2073"/>
                    <a:pt x="997" y="2073"/>
                  </a:cubicBezTo>
                  <a:cubicBezTo>
                    <a:pt x="1125" y="2073"/>
                    <a:pt x="1268" y="2061"/>
                    <a:pt x="1429" y="2037"/>
                  </a:cubicBezTo>
                  <a:cubicBezTo>
                    <a:pt x="1524" y="2025"/>
                    <a:pt x="1619" y="2025"/>
                    <a:pt x="1727" y="2025"/>
                  </a:cubicBezTo>
                  <a:close/>
                  <a:moveTo>
                    <a:pt x="1703" y="1"/>
                  </a:moveTo>
                  <a:cubicBezTo>
                    <a:pt x="1143" y="1"/>
                    <a:pt x="691" y="299"/>
                    <a:pt x="691" y="668"/>
                  </a:cubicBezTo>
                  <a:cubicBezTo>
                    <a:pt x="691" y="858"/>
                    <a:pt x="810" y="1073"/>
                    <a:pt x="988" y="1239"/>
                  </a:cubicBezTo>
                  <a:cubicBezTo>
                    <a:pt x="1155" y="1370"/>
                    <a:pt x="1334" y="1454"/>
                    <a:pt x="1548" y="1501"/>
                  </a:cubicBezTo>
                  <a:lnTo>
                    <a:pt x="1548" y="1739"/>
                  </a:lnTo>
                  <a:cubicBezTo>
                    <a:pt x="1488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3" y="1783"/>
                    <a:pt x="507" y="1731"/>
                    <a:pt x="393" y="1608"/>
                  </a:cubicBezTo>
                  <a:cubicBezTo>
                    <a:pt x="298" y="1501"/>
                    <a:pt x="322" y="1382"/>
                    <a:pt x="322" y="1370"/>
                  </a:cubicBezTo>
                  <a:cubicBezTo>
                    <a:pt x="334" y="1275"/>
                    <a:pt x="274" y="1204"/>
                    <a:pt x="203" y="1180"/>
                  </a:cubicBezTo>
                  <a:cubicBezTo>
                    <a:pt x="190" y="1176"/>
                    <a:pt x="177" y="1174"/>
                    <a:pt x="165" y="1174"/>
                  </a:cubicBezTo>
                  <a:cubicBezTo>
                    <a:pt x="95" y="1174"/>
                    <a:pt x="32" y="1228"/>
                    <a:pt x="12" y="1299"/>
                  </a:cubicBezTo>
                  <a:cubicBezTo>
                    <a:pt x="0" y="1394"/>
                    <a:pt x="0" y="1620"/>
                    <a:pt x="155" y="1799"/>
                  </a:cubicBezTo>
                  <a:cubicBezTo>
                    <a:pt x="191" y="1835"/>
                    <a:pt x="238" y="1858"/>
                    <a:pt x="262" y="1894"/>
                  </a:cubicBezTo>
                  <a:cubicBezTo>
                    <a:pt x="310" y="2513"/>
                    <a:pt x="929" y="3001"/>
                    <a:pt x="1691" y="3001"/>
                  </a:cubicBezTo>
                  <a:cubicBezTo>
                    <a:pt x="2453" y="3001"/>
                    <a:pt x="3072" y="2513"/>
                    <a:pt x="3120" y="1894"/>
                  </a:cubicBezTo>
                  <a:cubicBezTo>
                    <a:pt x="3167" y="1858"/>
                    <a:pt x="3191" y="1835"/>
                    <a:pt x="3227" y="1799"/>
                  </a:cubicBezTo>
                  <a:cubicBezTo>
                    <a:pt x="3417" y="1620"/>
                    <a:pt x="3429" y="1406"/>
                    <a:pt x="3405" y="1299"/>
                  </a:cubicBezTo>
                  <a:cubicBezTo>
                    <a:pt x="3396" y="1223"/>
                    <a:pt x="3333" y="1169"/>
                    <a:pt x="3266" y="1169"/>
                  </a:cubicBezTo>
                  <a:cubicBezTo>
                    <a:pt x="3249" y="1169"/>
                    <a:pt x="3232" y="1173"/>
                    <a:pt x="3215" y="1180"/>
                  </a:cubicBezTo>
                  <a:cubicBezTo>
                    <a:pt x="3120" y="1192"/>
                    <a:pt x="3060" y="1275"/>
                    <a:pt x="3096" y="1370"/>
                  </a:cubicBezTo>
                  <a:cubicBezTo>
                    <a:pt x="3096" y="1370"/>
                    <a:pt x="3108" y="1501"/>
                    <a:pt x="3012" y="1608"/>
                  </a:cubicBezTo>
                  <a:cubicBezTo>
                    <a:pt x="2905" y="1725"/>
                    <a:pt x="2682" y="1781"/>
                    <a:pt x="2375" y="1781"/>
                  </a:cubicBezTo>
                  <a:cubicBezTo>
                    <a:pt x="2275" y="1781"/>
                    <a:pt x="2165" y="1775"/>
                    <a:pt x="2048" y="1763"/>
                  </a:cubicBezTo>
                  <a:cubicBezTo>
                    <a:pt x="1989" y="1739"/>
                    <a:pt x="1929" y="1739"/>
                    <a:pt x="1869" y="1739"/>
                  </a:cubicBezTo>
                  <a:lnTo>
                    <a:pt x="1869" y="1501"/>
                  </a:lnTo>
                  <a:cubicBezTo>
                    <a:pt x="2060" y="1477"/>
                    <a:pt x="2250" y="1382"/>
                    <a:pt x="2417" y="1239"/>
                  </a:cubicBezTo>
                  <a:cubicBezTo>
                    <a:pt x="2620" y="1073"/>
                    <a:pt x="2715" y="858"/>
                    <a:pt x="2715" y="668"/>
                  </a:cubicBezTo>
                  <a:cubicBezTo>
                    <a:pt x="2715" y="299"/>
                    <a:pt x="2274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30" name="Google Shape;14130;p72"/>
          <p:cNvGrpSpPr/>
          <p:nvPr/>
        </p:nvGrpSpPr>
        <p:grpSpPr>
          <a:xfrm>
            <a:off x="5796589" y="1500658"/>
            <a:ext cx="349024" cy="346752"/>
            <a:chOff x="5796589" y="1500658"/>
            <a:chExt cx="349024" cy="346752"/>
          </a:xfrm>
        </p:grpSpPr>
        <p:sp>
          <p:nvSpPr>
            <p:cNvPr id="14131" name="Google Shape;14131;p72"/>
            <p:cNvSpPr/>
            <p:nvPr/>
          </p:nvSpPr>
          <p:spPr>
            <a:xfrm>
              <a:off x="6089933" y="1500658"/>
              <a:ext cx="11104" cy="20992"/>
            </a:xfrm>
            <a:custGeom>
              <a:avLst/>
              <a:gdLst/>
              <a:ahLst/>
              <a:cxnLst/>
              <a:rect l="l" t="t" r="r" b="b"/>
              <a:pathLst>
                <a:path w="347" h="656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155"/>
                    <a:pt x="1" y="310"/>
                    <a:pt x="13" y="500"/>
                  </a:cubicBezTo>
                  <a:cubicBezTo>
                    <a:pt x="13" y="596"/>
                    <a:pt x="84" y="655"/>
                    <a:pt x="180" y="655"/>
                  </a:cubicBezTo>
                  <a:lnTo>
                    <a:pt x="191" y="655"/>
                  </a:lnTo>
                  <a:cubicBezTo>
                    <a:pt x="287" y="655"/>
                    <a:pt x="346" y="572"/>
                    <a:pt x="346" y="489"/>
                  </a:cubicBezTo>
                  <a:cubicBezTo>
                    <a:pt x="322" y="298"/>
                    <a:pt x="322" y="155"/>
                    <a:pt x="322" y="155"/>
                  </a:cubicBez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132" name="Google Shape;14132;p72"/>
            <p:cNvGrpSpPr/>
            <p:nvPr/>
          </p:nvGrpSpPr>
          <p:grpSpPr>
            <a:xfrm>
              <a:off x="5796589" y="1500658"/>
              <a:ext cx="349024" cy="346752"/>
              <a:chOff x="5796589" y="1500658"/>
              <a:chExt cx="349024" cy="346752"/>
            </a:xfrm>
          </p:grpSpPr>
          <p:sp>
            <p:nvSpPr>
              <p:cNvPr id="14133" name="Google Shape;14133;p72"/>
              <p:cNvSpPr/>
              <p:nvPr/>
            </p:nvSpPr>
            <p:spPr>
              <a:xfrm>
                <a:off x="5893357" y="1544018"/>
                <a:ext cx="14496" cy="15328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79" extrusionOk="0">
                    <a:moveTo>
                      <a:pt x="271" y="1"/>
                    </a:moveTo>
                    <a:cubicBezTo>
                      <a:pt x="211" y="1"/>
                      <a:pt x="149" y="34"/>
                      <a:pt x="131" y="86"/>
                    </a:cubicBezTo>
                    <a:cubicBezTo>
                      <a:pt x="131" y="86"/>
                      <a:pt x="96" y="146"/>
                      <a:pt x="36" y="229"/>
                    </a:cubicBezTo>
                    <a:cubicBezTo>
                      <a:pt x="0" y="312"/>
                      <a:pt x="12" y="408"/>
                      <a:pt x="84" y="455"/>
                    </a:cubicBezTo>
                    <a:cubicBezTo>
                      <a:pt x="119" y="467"/>
                      <a:pt x="143" y="479"/>
                      <a:pt x="167" y="479"/>
                    </a:cubicBezTo>
                    <a:cubicBezTo>
                      <a:pt x="238" y="479"/>
                      <a:pt x="274" y="455"/>
                      <a:pt x="310" y="408"/>
                    </a:cubicBezTo>
                    <a:cubicBezTo>
                      <a:pt x="381" y="312"/>
                      <a:pt x="417" y="229"/>
                      <a:pt x="417" y="217"/>
                    </a:cubicBezTo>
                    <a:cubicBezTo>
                      <a:pt x="453" y="146"/>
                      <a:pt x="417" y="50"/>
                      <a:pt x="334" y="15"/>
                    </a:cubicBezTo>
                    <a:cubicBezTo>
                      <a:pt x="315" y="5"/>
                      <a:pt x="293" y="1"/>
                      <a:pt x="27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4" name="Google Shape;14134;p72"/>
              <p:cNvSpPr/>
              <p:nvPr/>
            </p:nvSpPr>
            <p:spPr>
              <a:xfrm>
                <a:off x="590516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24" y="334"/>
                    </a:moveTo>
                    <a:cubicBezTo>
                      <a:pt x="620" y="334"/>
                      <a:pt x="703" y="405"/>
                      <a:pt x="703" y="512"/>
                    </a:cubicBezTo>
                    <a:lnTo>
                      <a:pt x="703" y="679"/>
                    </a:lnTo>
                    <a:cubicBezTo>
                      <a:pt x="703" y="774"/>
                      <a:pt x="620" y="858"/>
                      <a:pt x="524" y="858"/>
                    </a:cubicBezTo>
                    <a:cubicBezTo>
                      <a:pt x="417" y="858"/>
                      <a:pt x="346" y="774"/>
                      <a:pt x="346" y="679"/>
                    </a:cubicBezTo>
                    <a:lnTo>
                      <a:pt x="346" y="512"/>
                    </a:lnTo>
                    <a:cubicBezTo>
                      <a:pt x="346" y="405"/>
                      <a:pt x="417" y="334"/>
                      <a:pt x="524" y="334"/>
                    </a:cubicBezTo>
                    <a:close/>
                    <a:moveTo>
                      <a:pt x="500" y="0"/>
                    </a:moveTo>
                    <a:cubicBezTo>
                      <a:pt x="239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15" y="1179"/>
                      <a:pt x="500" y="1179"/>
                    </a:cubicBezTo>
                    <a:cubicBezTo>
                      <a:pt x="774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00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5" name="Google Shape;14135;p72"/>
              <p:cNvSpPr/>
              <p:nvPr/>
            </p:nvSpPr>
            <p:spPr>
              <a:xfrm>
                <a:off x="600308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12" y="334"/>
                    </a:moveTo>
                    <a:cubicBezTo>
                      <a:pt x="619" y="334"/>
                      <a:pt x="691" y="405"/>
                      <a:pt x="691" y="512"/>
                    </a:cubicBezTo>
                    <a:lnTo>
                      <a:pt x="691" y="679"/>
                    </a:lnTo>
                    <a:cubicBezTo>
                      <a:pt x="691" y="774"/>
                      <a:pt x="619" y="858"/>
                      <a:pt x="512" y="858"/>
                    </a:cubicBezTo>
                    <a:cubicBezTo>
                      <a:pt x="405" y="858"/>
                      <a:pt x="334" y="774"/>
                      <a:pt x="334" y="679"/>
                    </a:cubicBezTo>
                    <a:lnTo>
                      <a:pt x="334" y="512"/>
                    </a:lnTo>
                    <a:cubicBezTo>
                      <a:pt x="334" y="405"/>
                      <a:pt x="405" y="334"/>
                      <a:pt x="512" y="334"/>
                    </a:cubicBezTo>
                    <a:close/>
                    <a:moveTo>
                      <a:pt x="512" y="0"/>
                    </a:moveTo>
                    <a:cubicBezTo>
                      <a:pt x="238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27" y="1179"/>
                      <a:pt x="512" y="1179"/>
                    </a:cubicBezTo>
                    <a:cubicBezTo>
                      <a:pt x="798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12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6" name="Google Shape;14136;p72"/>
              <p:cNvSpPr/>
              <p:nvPr/>
            </p:nvSpPr>
            <p:spPr>
              <a:xfrm>
                <a:off x="5796589" y="1500658"/>
                <a:ext cx="349024" cy="346752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0836" extrusionOk="0">
                    <a:moveTo>
                      <a:pt x="8215" y="4060"/>
                    </a:moveTo>
                    <a:lnTo>
                      <a:pt x="8215" y="4060"/>
                    </a:lnTo>
                    <a:cubicBezTo>
                      <a:pt x="7977" y="4227"/>
                      <a:pt x="7739" y="4430"/>
                      <a:pt x="7525" y="4668"/>
                    </a:cubicBezTo>
                    <a:cubicBezTo>
                      <a:pt x="7453" y="4596"/>
                      <a:pt x="7382" y="4525"/>
                      <a:pt x="7287" y="4441"/>
                    </a:cubicBezTo>
                    <a:cubicBezTo>
                      <a:pt x="7513" y="4358"/>
                      <a:pt x="7823" y="4203"/>
                      <a:pt x="8215" y="4060"/>
                    </a:cubicBezTo>
                    <a:close/>
                    <a:moveTo>
                      <a:pt x="2631" y="4072"/>
                    </a:moveTo>
                    <a:lnTo>
                      <a:pt x="2631" y="4072"/>
                    </a:lnTo>
                    <a:cubicBezTo>
                      <a:pt x="3036" y="4203"/>
                      <a:pt x="3358" y="4358"/>
                      <a:pt x="3560" y="4465"/>
                    </a:cubicBezTo>
                    <a:cubicBezTo>
                      <a:pt x="3465" y="4537"/>
                      <a:pt x="3393" y="4608"/>
                      <a:pt x="3322" y="4680"/>
                    </a:cubicBezTo>
                    <a:cubicBezTo>
                      <a:pt x="3108" y="4430"/>
                      <a:pt x="2870" y="4239"/>
                      <a:pt x="2631" y="4072"/>
                    </a:cubicBezTo>
                    <a:close/>
                    <a:moveTo>
                      <a:pt x="1357" y="3775"/>
                    </a:moveTo>
                    <a:lnTo>
                      <a:pt x="1357" y="3775"/>
                    </a:lnTo>
                    <a:cubicBezTo>
                      <a:pt x="1738" y="3906"/>
                      <a:pt x="2608" y="4263"/>
                      <a:pt x="3120" y="4953"/>
                    </a:cubicBezTo>
                    <a:cubicBezTo>
                      <a:pt x="3060" y="5049"/>
                      <a:pt x="3001" y="5168"/>
                      <a:pt x="2941" y="5287"/>
                    </a:cubicBezTo>
                    <a:cubicBezTo>
                      <a:pt x="1655" y="5192"/>
                      <a:pt x="1393" y="4215"/>
                      <a:pt x="1357" y="3775"/>
                    </a:cubicBezTo>
                    <a:close/>
                    <a:moveTo>
                      <a:pt x="9513" y="3775"/>
                    </a:moveTo>
                    <a:cubicBezTo>
                      <a:pt x="9466" y="4215"/>
                      <a:pt x="9216" y="5192"/>
                      <a:pt x="7918" y="5299"/>
                    </a:cubicBezTo>
                    <a:cubicBezTo>
                      <a:pt x="7870" y="5180"/>
                      <a:pt x="7811" y="5061"/>
                      <a:pt x="7739" y="4953"/>
                    </a:cubicBezTo>
                    <a:cubicBezTo>
                      <a:pt x="8275" y="4263"/>
                      <a:pt x="9120" y="3906"/>
                      <a:pt x="9513" y="3775"/>
                    </a:cubicBezTo>
                    <a:close/>
                    <a:moveTo>
                      <a:pt x="5429" y="8823"/>
                    </a:moveTo>
                    <a:cubicBezTo>
                      <a:pt x="5775" y="8823"/>
                      <a:pt x="5953" y="8966"/>
                      <a:pt x="5953" y="9025"/>
                    </a:cubicBezTo>
                    <a:cubicBezTo>
                      <a:pt x="5953" y="9132"/>
                      <a:pt x="5727" y="9359"/>
                      <a:pt x="5429" y="9359"/>
                    </a:cubicBezTo>
                    <a:cubicBezTo>
                      <a:pt x="5132" y="9347"/>
                      <a:pt x="4906" y="9121"/>
                      <a:pt x="4906" y="9025"/>
                    </a:cubicBezTo>
                    <a:cubicBezTo>
                      <a:pt x="4906" y="8966"/>
                      <a:pt x="5084" y="8823"/>
                      <a:pt x="5429" y="8823"/>
                    </a:cubicBezTo>
                    <a:close/>
                    <a:moveTo>
                      <a:pt x="5429" y="4251"/>
                    </a:moveTo>
                    <a:cubicBezTo>
                      <a:pt x="6287" y="4251"/>
                      <a:pt x="6930" y="4465"/>
                      <a:pt x="7322" y="4918"/>
                    </a:cubicBezTo>
                    <a:cubicBezTo>
                      <a:pt x="7644" y="5311"/>
                      <a:pt x="7811" y="5894"/>
                      <a:pt x="7811" y="6620"/>
                    </a:cubicBezTo>
                    <a:cubicBezTo>
                      <a:pt x="7811" y="7442"/>
                      <a:pt x="7644" y="7644"/>
                      <a:pt x="7215" y="8168"/>
                    </a:cubicBezTo>
                    <a:cubicBezTo>
                      <a:pt x="7132" y="8287"/>
                      <a:pt x="7001" y="8418"/>
                      <a:pt x="6882" y="8585"/>
                    </a:cubicBezTo>
                    <a:cubicBezTo>
                      <a:pt x="6870" y="8537"/>
                      <a:pt x="6858" y="8478"/>
                      <a:pt x="6822" y="8430"/>
                    </a:cubicBezTo>
                    <a:cubicBezTo>
                      <a:pt x="6797" y="8379"/>
                      <a:pt x="6740" y="8339"/>
                      <a:pt x="6684" y="8339"/>
                    </a:cubicBezTo>
                    <a:cubicBezTo>
                      <a:pt x="6662" y="8339"/>
                      <a:pt x="6640" y="8345"/>
                      <a:pt x="6620" y="8359"/>
                    </a:cubicBezTo>
                    <a:cubicBezTo>
                      <a:pt x="6549" y="8406"/>
                      <a:pt x="6501" y="8490"/>
                      <a:pt x="6549" y="8561"/>
                    </a:cubicBezTo>
                    <a:cubicBezTo>
                      <a:pt x="6608" y="8668"/>
                      <a:pt x="6620" y="8787"/>
                      <a:pt x="6620" y="8906"/>
                    </a:cubicBezTo>
                    <a:cubicBezTo>
                      <a:pt x="6620" y="9502"/>
                      <a:pt x="6275" y="9823"/>
                      <a:pt x="5572" y="9847"/>
                    </a:cubicBezTo>
                    <a:lnTo>
                      <a:pt x="5572" y="9644"/>
                    </a:lnTo>
                    <a:cubicBezTo>
                      <a:pt x="5965" y="9561"/>
                      <a:pt x="6263" y="9263"/>
                      <a:pt x="6263" y="9013"/>
                    </a:cubicBezTo>
                    <a:cubicBezTo>
                      <a:pt x="6263" y="8716"/>
                      <a:pt x="5906" y="8490"/>
                      <a:pt x="5429" y="8490"/>
                    </a:cubicBezTo>
                    <a:cubicBezTo>
                      <a:pt x="4953" y="8490"/>
                      <a:pt x="4596" y="8716"/>
                      <a:pt x="4596" y="9013"/>
                    </a:cubicBezTo>
                    <a:cubicBezTo>
                      <a:pt x="4596" y="9263"/>
                      <a:pt x="4894" y="9585"/>
                      <a:pt x="5275" y="9644"/>
                    </a:cubicBezTo>
                    <a:lnTo>
                      <a:pt x="5275" y="9847"/>
                    </a:lnTo>
                    <a:cubicBezTo>
                      <a:pt x="4584" y="9799"/>
                      <a:pt x="4239" y="9502"/>
                      <a:pt x="4239" y="8906"/>
                    </a:cubicBezTo>
                    <a:cubicBezTo>
                      <a:pt x="4239" y="8382"/>
                      <a:pt x="4775" y="7954"/>
                      <a:pt x="5441" y="7954"/>
                    </a:cubicBezTo>
                    <a:cubicBezTo>
                      <a:pt x="5679" y="7954"/>
                      <a:pt x="5906" y="8013"/>
                      <a:pt x="6108" y="8120"/>
                    </a:cubicBezTo>
                    <a:cubicBezTo>
                      <a:pt x="6134" y="8135"/>
                      <a:pt x="6162" y="8142"/>
                      <a:pt x="6188" y="8142"/>
                    </a:cubicBezTo>
                    <a:cubicBezTo>
                      <a:pt x="6245" y="8142"/>
                      <a:pt x="6298" y="8110"/>
                      <a:pt x="6322" y="8061"/>
                    </a:cubicBezTo>
                    <a:cubicBezTo>
                      <a:pt x="6370" y="7990"/>
                      <a:pt x="6334" y="7882"/>
                      <a:pt x="6263" y="7859"/>
                    </a:cubicBezTo>
                    <a:cubicBezTo>
                      <a:pt x="6025" y="7716"/>
                      <a:pt x="5739" y="7656"/>
                      <a:pt x="5441" y="7656"/>
                    </a:cubicBezTo>
                    <a:cubicBezTo>
                      <a:pt x="4739" y="7656"/>
                      <a:pt x="4144" y="8061"/>
                      <a:pt x="3965" y="8597"/>
                    </a:cubicBezTo>
                    <a:cubicBezTo>
                      <a:pt x="3846" y="8430"/>
                      <a:pt x="3727" y="8299"/>
                      <a:pt x="3643" y="8180"/>
                    </a:cubicBezTo>
                    <a:cubicBezTo>
                      <a:pt x="3215" y="7644"/>
                      <a:pt x="3048" y="7454"/>
                      <a:pt x="3048" y="6632"/>
                    </a:cubicBezTo>
                    <a:cubicBezTo>
                      <a:pt x="3048" y="5894"/>
                      <a:pt x="3215" y="5323"/>
                      <a:pt x="3536" y="4942"/>
                    </a:cubicBezTo>
                    <a:cubicBezTo>
                      <a:pt x="3929" y="4477"/>
                      <a:pt x="4560" y="4251"/>
                      <a:pt x="5429" y="4251"/>
                    </a:cubicBezTo>
                    <a:close/>
                    <a:moveTo>
                      <a:pt x="4596" y="10025"/>
                    </a:moveTo>
                    <a:cubicBezTo>
                      <a:pt x="4822" y="10121"/>
                      <a:pt x="5108" y="10180"/>
                      <a:pt x="5429" y="10180"/>
                    </a:cubicBezTo>
                    <a:cubicBezTo>
                      <a:pt x="5751" y="10180"/>
                      <a:pt x="6037" y="10133"/>
                      <a:pt x="6263" y="10025"/>
                    </a:cubicBezTo>
                    <a:lnTo>
                      <a:pt x="6263" y="10025"/>
                    </a:lnTo>
                    <a:cubicBezTo>
                      <a:pt x="6179" y="10383"/>
                      <a:pt x="5906" y="10537"/>
                      <a:pt x="5429" y="10537"/>
                    </a:cubicBezTo>
                    <a:cubicBezTo>
                      <a:pt x="4953" y="10537"/>
                      <a:pt x="4691" y="10371"/>
                      <a:pt x="4596" y="10025"/>
                    </a:cubicBezTo>
                    <a:close/>
                    <a:moveTo>
                      <a:pt x="1560" y="0"/>
                    </a:moveTo>
                    <a:cubicBezTo>
                      <a:pt x="1465" y="0"/>
                      <a:pt x="1393" y="72"/>
                      <a:pt x="1393" y="155"/>
                    </a:cubicBezTo>
                    <a:cubicBezTo>
                      <a:pt x="1393" y="512"/>
                      <a:pt x="1334" y="1524"/>
                      <a:pt x="1096" y="1917"/>
                    </a:cubicBezTo>
                    <a:cubicBezTo>
                      <a:pt x="834" y="1691"/>
                      <a:pt x="619" y="1441"/>
                      <a:pt x="500" y="1120"/>
                    </a:cubicBezTo>
                    <a:cubicBezTo>
                      <a:pt x="322" y="691"/>
                      <a:pt x="357" y="346"/>
                      <a:pt x="357" y="334"/>
                    </a:cubicBezTo>
                    <a:cubicBezTo>
                      <a:pt x="369" y="250"/>
                      <a:pt x="298" y="167"/>
                      <a:pt x="214" y="155"/>
                    </a:cubicBezTo>
                    <a:cubicBezTo>
                      <a:pt x="208" y="154"/>
                      <a:pt x="202" y="154"/>
                      <a:pt x="196" y="154"/>
                    </a:cubicBezTo>
                    <a:cubicBezTo>
                      <a:pt x="121" y="154"/>
                      <a:pt x="58" y="220"/>
                      <a:pt x="36" y="286"/>
                    </a:cubicBezTo>
                    <a:cubicBezTo>
                      <a:pt x="36" y="310"/>
                      <a:pt x="0" y="727"/>
                      <a:pt x="203" y="1215"/>
                    </a:cubicBezTo>
                    <a:cubicBezTo>
                      <a:pt x="393" y="1679"/>
                      <a:pt x="834" y="2286"/>
                      <a:pt x="1858" y="2656"/>
                    </a:cubicBezTo>
                    <a:cubicBezTo>
                      <a:pt x="3286" y="3179"/>
                      <a:pt x="4084" y="3775"/>
                      <a:pt x="4382" y="4025"/>
                    </a:cubicBezTo>
                    <a:cubicBezTo>
                      <a:pt x="4227" y="4084"/>
                      <a:pt x="4060" y="4144"/>
                      <a:pt x="3905" y="4215"/>
                    </a:cubicBezTo>
                    <a:cubicBezTo>
                      <a:pt x="3596" y="4060"/>
                      <a:pt x="2417" y="3465"/>
                      <a:pt x="1250" y="3370"/>
                    </a:cubicBezTo>
                    <a:cubicBezTo>
                      <a:pt x="1203" y="3370"/>
                      <a:pt x="1155" y="3394"/>
                      <a:pt x="1131" y="3418"/>
                    </a:cubicBezTo>
                    <a:cubicBezTo>
                      <a:pt x="1096" y="3453"/>
                      <a:pt x="1084" y="3489"/>
                      <a:pt x="1072" y="3537"/>
                    </a:cubicBezTo>
                    <a:cubicBezTo>
                      <a:pt x="1072" y="3548"/>
                      <a:pt x="1048" y="4025"/>
                      <a:pt x="1286" y="4537"/>
                    </a:cubicBezTo>
                    <a:cubicBezTo>
                      <a:pt x="1500" y="4965"/>
                      <a:pt x="1941" y="5501"/>
                      <a:pt x="2893" y="5596"/>
                    </a:cubicBezTo>
                    <a:cubicBezTo>
                      <a:pt x="2822" y="5894"/>
                      <a:pt x="2774" y="6227"/>
                      <a:pt x="2774" y="6608"/>
                    </a:cubicBezTo>
                    <a:cubicBezTo>
                      <a:pt x="2774" y="7537"/>
                      <a:pt x="2989" y="7799"/>
                      <a:pt x="3453" y="8359"/>
                    </a:cubicBezTo>
                    <a:cubicBezTo>
                      <a:pt x="3596" y="8537"/>
                      <a:pt x="3774" y="8763"/>
                      <a:pt x="3989" y="9049"/>
                    </a:cubicBezTo>
                    <a:cubicBezTo>
                      <a:pt x="4013" y="9359"/>
                      <a:pt x="4120" y="9609"/>
                      <a:pt x="4322" y="9787"/>
                    </a:cubicBezTo>
                    <a:cubicBezTo>
                      <a:pt x="4346" y="10454"/>
                      <a:pt x="4763" y="10835"/>
                      <a:pt x="5501" y="10835"/>
                    </a:cubicBezTo>
                    <a:cubicBezTo>
                      <a:pt x="6251" y="10835"/>
                      <a:pt x="6668" y="10454"/>
                      <a:pt x="6680" y="9787"/>
                    </a:cubicBezTo>
                    <a:cubicBezTo>
                      <a:pt x="6870" y="9597"/>
                      <a:pt x="6989" y="9347"/>
                      <a:pt x="7025" y="9049"/>
                    </a:cubicBezTo>
                    <a:cubicBezTo>
                      <a:pt x="7227" y="8763"/>
                      <a:pt x="7406" y="8537"/>
                      <a:pt x="7561" y="8359"/>
                    </a:cubicBezTo>
                    <a:cubicBezTo>
                      <a:pt x="8013" y="7799"/>
                      <a:pt x="8227" y="7537"/>
                      <a:pt x="8227" y="6608"/>
                    </a:cubicBezTo>
                    <a:cubicBezTo>
                      <a:pt x="8227" y="6227"/>
                      <a:pt x="8180" y="5894"/>
                      <a:pt x="8108" y="5596"/>
                    </a:cubicBezTo>
                    <a:cubicBezTo>
                      <a:pt x="9061" y="5489"/>
                      <a:pt x="9501" y="4965"/>
                      <a:pt x="9716" y="4537"/>
                    </a:cubicBezTo>
                    <a:cubicBezTo>
                      <a:pt x="9954" y="4049"/>
                      <a:pt x="9942" y="3572"/>
                      <a:pt x="9942" y="3537"/>
                    </a:cubicBezTo>
                    <a:cubicBezTo>
                      <a:pt x="9942" y="3489"/>
                      <a:pt x="9918" y="3453"/>
                      <a:pt x="9882" y="3418"/>
                    </a:cubicBezTo>
                    <a:cubicBezTo>
                      <a:pt x="9847" y="3394"/>
                      <a:pt x="9799" y="3370"/>
                      <a:pt x="9763" y="3370"/>
                    </a:cubicBezTo>
                    <a:cubicBezTo>
                      <a:pt x="8585" y="3477"/>
                      <a:pt x="7406" y="4060"/>
                      <a:pt x="7096" y="4215"/>
                    </a:cubicBezTo>
                    <a:cubicBezTo>
                      <a:pt x="6941" y="4144"/>
                      <a:pt x="6799" y="4072"/>
                      <a:pt x="6620" y="4025"/>
                    </a:cubicBezTo>
                    <a:cubicBezTo>
                      <a:pt x="6918" y="3775"/>
                      <a:pt x="7703" y="3179"/>
                      <a:pt x="9144" y="2656"/>
                    </a:cubicBezTo>
                    <a:cubicBezTo>
                      <a:pt x="10180" y="2286"/>
                      <a:pt x="10609" y="1667"/>
                      <a:pt x="10799" y="1215"/>
                    </a:cubicBezTo>
                    <a:cubicBezTo>
                      <a:pt x="10906" y="739"/>
                      <a:pt x="10859" y="322"/>
                      <a:pt x="10859" y="310"/>
                    </a:cubicBezTo>
                    <a:cubicBezTo>
                      <a:pt x="10849" y="229"/>
                      <a:pt x="10795" y="174"/>
                      <a:pt x="10721" y="174"/>
                    </a:cubicBezTo>
                    <a:cubicBezTo>
                      <a:pt x="10708" y="174"/>
                      <a:pt x="10694" y="175"/>
                      <a:pt x="10680" y="179"/>
                    </a:cubicBezTo>
                    <a:cubicBezTo>
                      <a:pt x="10597" y="191"/>
                      <a:pt x="10537" y="262"/>
                      <a:pt x="10549" y="346"/>
                    </a:cubicBezTo>
                    <a:cubicBezTo>
                      <a:pt x="10549" y="346"/>
                      <a:pt x="10585" y="715"/>
                      <a:pt x="10406" y="1143"/>
                    </a:cubicBezTo>
                    <a:cubicBezTo>
                      <a:pt x="10263" y="1453"/>
                      <a:pt x="10073" y="1703"/>
                      <a:pt x="9811" y="1929"/>
                    </a:cubicBezTo>
                    <a:cubicBezTo>
                      <a:pt x="9716" y="1786"/>
                      <a:pt x="9620" y="1513"/>
                      <a:pt x="9585" y="1167"/>
                    </a:cubicBezTo>
                    <a:cubicBezTo>
                      <a:pt x="9574" y="1091"/>
                      <a:pt x="9503" y="1035"/>
                      <a:pt x="9427" y="1035"/>
                    </a:cubicBezTo>
                    <a:cubicBezTo>
                      <a:pt x="9420" y="1035"/>
                      <a:pt x="9413" y="1035"/>
                      <a:pt x="9406" y="1036"/>
                    </a:cubicBezTo>
                    <a:cubicBezTo>
                      <a:pt x="9311" y="1048"/>
                      <a:pt x="9251" y="1132"/>
                      <a:pt x="9263" y="1215"/>
                    </a:cubicBezTo>
                    <a:cubicBezTo>
                      <a:pt x="9323" y="1620"/>
                      <a:pt x="9418" y="1929"/>
                      <a:pt x="9549" y="2120"/>
                    </a:cubicBezTo>
                    <a:cubicBezTo>
                      <a:pt x="9370" y="2227"/>
                      <a:pt x="9180" y="2334"/>
                      <a:pt x="8954" y="2405"/>
                    </a:cubicBezTo>
                    <a:cubicBezTo>
                      <a:pt x="8704" y="2501"/>
                      <a:pt x="8465" y="2596"/>
                      <a:pt x="8239" y="2691"/>
                    </a:cubicBezTo>
                    <a:cubicBezTo>
                      <a:pt x="8573" y="2191"/>
                      <a:pt x="8763" y="1739"/>
                      <a:pt x="8549" y="1060"/>
                    </a:cubicBezTo>
                    <a:cubicBezTo>
                      <a:pt x="8530" y="996"/>
                      <a:pt x="8470" y="953"/>
                      <a:pt x="8410" y="953"/>
                    </a:cubicBezTo>
                    <a:cubicBezTo>
                      <a:pt x="8392" y="953"/>
                      <a:pt x="8375" y="957"/>
                      <a:pt x="8358" y="965"/>
                    </a:cubicBezTo>
                    <a:cubicBezTo>
                      <a:pt x="8275" y="989"/>
                      <a:pt x="8227" y="1084"/>
                      <a:pt x="8251" y="1155"/>
                    </a:cubicBezTo>
                    <a:cubicBezTo>
                      <a:pt x="8358" y="1513"/>
                      <a:pt x="8346" y="1798"/>
                      <a:pt x="8239" y="2060"/>
                    </a:cubicBezTo>
                    <a:cubicBezTo>
                      <a:pt x="7918" y="1870"/>
                      <a:pt x="7739" y="1489"/>
                      <a:pt x="7739" y="1465"/>
                    </a:cubicBezTo>
                    <a:cubicBezTo>
                      <a:pt x="7713" y="1413"/>
                      <a:pt x="7651" y="1374"/>
                      <a:pt x="7591" y="1374"/>
                    </a:cubicBezTo>
                    <a:cubicBezTo>
                      <a:pt x="7568" y="1374"/>
                      <a:pt x="7545" y="1380"/>
                      <a:pt x="7525" y="1393"/>
                    </a:cubicBezTo>
                    <a:cubicBezTo>
                      <a:pt x="7453" y="1417"/>
                      <a:pt x="7406" y="1524"/>
                      <a:pt x="7453" y="1596"/>
                    </a:cubicBezTo>
                    <a:cubicBezTo>
                      <a:pt x="7465" y="1620"/>
                      <a:pt x="7692" y="2096"/>
                      <a:pt x="8108" y="2346"/>
                    </a:cubicBezTo>
                    <a:cubicBezTo>
                      <a:pt x="8001" y="2525"/>
                      <a:pt x="7858" y="2715"/>
                      <a:pt x="7703" y="2929"/>
                    </a:cubicBezTo>
                    <a:lnTo>
                      <a:pt x="7656" y="2989"/>
                    </a:lnTo>
                    <a:cubicBezTo>
                      <a:pt x="6703" y="3477"/>
                      <a:pt x="6263" y="3918"/>
                      <a:pt x="6191" y="3977"/>
                    </a:cubicBezTo>
                    <a:cubicBezTo>
                      <a:pt x="5965" y="3941"/>
                      <a:pt x="5727" y="3918"/>
                      <a:pt x="5453" y="3918"/>
                    </a:cubicBezTo>
                    <a:cubicBezTo>
                      <a:pt x="5191" y="3918"/>
                      <a:pt x="4953" y="3941"/>
                      <a:pt x="4727" y="3977"/>
                    </a:cubicBezTo>
                    <a:cubicBezTo>
                      <a:pt x="4667" y="3906"/>
                      <a:pt x="4203" y="3477"/>
                      <a:pt x="3251" y="2989"/>
                    </a:cubicBezTo>
                    <a:lnTo>
                      <a:pt x="3215" y="2929"/>
                    </a:lnTo>
                    <a:cubicBezTo>
                      <a:pt x="3048" y="2715"/>
                      <a:pt x="2917" y="2536"/>
                      <a:pt x="2810" y="2346"/>
                    </a:cubicBezTo>
                    <a:cubicBezTo>
                      <a:pt x="2834" y="2334"/>
                      <a:pt x="2870" y="2310"/>
                      <a:pt x="2893" y="2286"/>
                    </a:cubicBezTo>
                    <a:cubicBezTo>
                      <a:pt x="2977" y="2239"/>
                      <a:pt x="2989" y="2132"/>
                      <a:pt x="2941" y="2060"/>
                    </a:cubicBezTo>
                    <a:cubicBezTo>
                      <a:pt x="2910" y="2014"/>
                      <a:pt x="2860" y="1993"/>
                      <a:pt x="2806" y="1993"/>
                    </a:cubicBezTo>
                    <a:cubicBezTo>
                      <a:pt x="2776" y="1993"/>
                      <a:pt x="2745" y="2000"/>
                      <a:pt x="2715" y="2013"/>
                    </a:cubicBezTo>
                    <a:cubicBezTo>
                      <a:pt x="2703" y="2036"/>
                      <a:pt x="2691" y="2036"/>
                      <a:pt x="2679" y="2048"/>
                    </a:cubicBezTo>
                    <a:cubicBezTo>
                      <a:pt x="2572" y="1774"/>
                      <a:pt x="2536" y="1501"/>
                      <a:pt x="2655" y="1143"/>
                    </a:cubicBezTo>
                    <a:cubicBezTo>
                      <a:pt x="2691" y="1048"/>
                      <a:pt x="2643" y="965"/>
                      <a:pt x="2560" y="941"/>
                    </a:cubicBezTo>
                    <a:cubicBezTo>
                      <a:pt x="2543" y="937"/>
                      <a:pt x="2527" y="935"/>
                      <a:pt x="2512" y="935"/>
                    </a:cubicBezTo>
                    <a:cubicBezTo>
                      <a:pt x="2437" y="935"/>
                      <a:pt x="2377" y="979"/>
                      <a:pt x="2358" y="1048"/>
                    </a:cubicBezTo>
                    <a:cubicBezTo>
                      <a:pt x="2155" y="1739"/>
                      <a:pt x="2346" y="2191"/>
                      <a:pt x="2679" y="2667"/>
                    </a:cubicBezTo>
                    <a:cubicBezTo>
                      <a:pt x="2453" y="2584"/>
                      <a:pt x="2215" y="2477"/>
                      <a:pt x="1965" y="2394"/>
                    </a:cubicBezTo>
                    <a:cubicBezTo>
                      <a:pt x="1738" y="2310"/>
                      <a:pt x="1548" y="2215"/>
                      <a:pt x="1369" y="2108"/>
                    </a:cubicBezTo>
                    <a:cubicBezTo>
                      <a:pt x="1727" y="1560"/>
                      <a:pt x="1727" y="215"/>
                      <a:pt x="1727" y="155"/>
                    </a:cubicBezTo>
                    <a:cubicBezTo>
                      <a:pt x="1727" y="72"/>
                      <a:pt x="1643" y="0"/>
                      <a:pt x="1560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4137" name="Google Shape;14137;p72"/>
          <p:cNvGrpSpPr/>
          <p:nvPr/>
        </p:nvGrpSpPr>
        <p:grpSpPr>
          <a:xfrm>
            <a:off x="6895373" y="1502578"/>
            <a:ext cx="348640" cy="343296"/>
            <a:chOff x="6895373" y="1502578"/>
            <a:chExt cx="348640" cy="343296"/>
          </a:xfrm>
        </p:grpSpPr>
        <p:sp>
          <p:nvSpPr>
            <p:cNvPr id="14138" name="Google Shape;14138;p72"/>
            <p:cNvSpPr/>
            <p:nvPr/>
          </p:nvSpPr>
          <p:spPr>
            <a:xfrm>
              <a:off x="6895373" y="1502578"/>
              <a:ext cx="348640" cy="343296"/>
            </a:xfrm>
            <a:custGeom>
              <a:avLst/>
              <a:gdLst/>
              <a:ahLst/>
              <a:cxnLst/>
              <a:rect l="l" t="t" r="r" b="b"/>
              <a:pathLst>
                <a:path w="10895" h="10728" extrusionOk="0">
                  <a:moveTo>
                    <a:pt x="1263" y="321"/>
                  </a:moveTo>
                  <a:cubicBezTo>
                    <a:pt x="1799" y="536"/>
                    <a:pt x="2834" y="1036"/>
                    <a:pt x="3823" y="2179"/>
                  </a:cubicBezTo>
                  <a:cubicBezTo>
                    <a:pt x="3596" y="2262"/>
                    <a:pt x="3370" y="2345"/>
                    <a:pt x="3168" y="2465"/>
                  </a:cubicBezTo>
                  <a:cubicBezTo>
                    <a:pt x="2334" y="1214"/>
                    <a:pt x="1501" y="548"/>
                    <a:pt x="1215" y="321"/>
                  </a:cubicBezTo>
                  <a:close/>
                  <a:moveTo>
                    <a:pt x="9681" y="310"/>
                  </a:moveTo>
                  <a:lnTo>
                    <a:pt x="9681" y="310"/>
                  </a:lnTo>
                  <a:cubicBezTo>
                    <a:pt x="9585" y="381"/>
                    <a:pt x="9419" y="512"/>
                    <a:pt x="9228" y="691"/>
                  </a:cubicBezTo>
                  <a:cubicBezTo>
                    <a:pt x="9169" y="750"/>
                    <a:pt x="9145" y="857"/>
                    <a:pt x="9204" y="917"/>
                  </a:cubicBezTo>
                  <a:cubicBezTo>
                    <a:pt x="9240" y="952"/>
                    <a:pt x="9288" y="964"/>
                    <a:pt x="9323" y="964"/>
                  </a:cubicBezTo>
                  <a:cubicBezTo>
                    <a:pt x="9371" y="964"/>
                    <a:pt x="9407" y="952"/>
                    <a:pt x="9431" y="917"/>
                  </a:cubicBezTo>
                  <a:cubicBezTo>
                    <a:pt x="9621" y="738"/>
                    <a:pt x="9788" y="619"/>
                    <a:pt x="9883" y="548"/>
                  </a:cubicBezTo>
                  <a:lnTo>
                    <a:pt x="9883" y="548"/>
                  </a:lnTo>
                  <a:cubicBezTo>
                    <a:pt x="9800" y="2036"/>
                    <a:pt x="9442" y="3238"/>
                    <a:pt x="9288" y="3667"/>
                  </a:cubicBezTo>
                  <a:cubicBezTo>
                    <a:pt x="9145" y="3524"/>
                    <a:pt x="9014" y="3393"/>
                    <a:pt x="8883" y="3250"/>
                  </a:cubicBezTo>
                  <a:cubicBezTo>
                    <a:pt x="8609" y="3000"/>
                    <a:pt x="8311" y="2774"/>
                    <a:pt x="8002" y="2596"/>
                  </a:cubicBezTo>
                  <a:cubicBezTo>
                    <a:pt x="8288" y="2179"/>
                    <a:pt x="8597" y="1798"/>
                    <a:pt x="8907" y="1441"/>
                  </a:cubicBezTo>
                  <a:cubicBezTo>
                    <a:pt x="8966" y="1381"/>
                    <a:pt x="8966" y="1274"/>
                    <a:pt x="8895" y="1214"/>
                  </a:cubicBezTo>
                  <a:cubicBezTo>
                    <a:pt x="8866" y="1186"/>
                    <a:pt x="8827" y="1171"/>
                    <a:pt x="8787" y="1171"/>
                  </a:cubicBezTo>
                  <a:cubicBezTo>
                    <a:pt x="8744" y="1171"/>
                    <a:pt x="8700" y="1189"/>
                    <a:pt x="8669" y="1226"/>
                  </a:cubicBezTo>
                  <a:cubicBezTo>
                    <a:pt x="8335" y="1607"/>
                    <a:pt x="8002" y="2024"/>
                    <a:pt x="7716" y="2453"/>
                  </a:cubicBezTo>
                  <a:cubicBezTo>
                    <a:pt x="7514" y="2345"/>
                    <a:pt x="7287" y="2238"/>
                    <a:pt x="7061" y="2167"/>
                  </a:cubicBezTo>
                  <a:cubicBezTo>
                    <a:pt x="8061" y="1048"/>
                    <a:pt x="9085" y="536"/>
                    <a:pt x="9645" y="321"/>
                  </a:cubicBezTo>
                  <a:cubicBezTo>
                    <a:pt x="9657" y="321"/>
                    <a:pt x="9669" y="310"/>
                    <a:pt x="9681" y="310"/>
                  </a:cubicBezTo>
                  <a:close/>
                  <a:moveTo>
                    <a:pt x="1025" y="571"/>
                  </a:moveTo>
                  <a:cubicBezTo>
                    <a:pt x="1287" y="774"/>
                    <a:pt x="2084" y="1429"/>
                    <a:pt x="2894" y="2631"/>
                  </a:cubicBezTo>
                  <a:cubicBezTo>
                    <a:pt x="2584" y="2810"/>
                    <a:pt x="2299" y="3036"/>
                    <a:pt x="2013" y="3286"/>
                  </a:cubicBezTo>
                  <a:cubicBezTo>
                    <a:pt x="1870" y="3417"/>
                    <a:pt x="1739" y="3548"/>
                    <a:pt x="1620" y="3703"/>
                  </a:cubicBezTo>
                  <a:cubicBezTo>
                    <a:pt x="1453" y="3250"/>
                    <a:pt x="1096" y="2060"/>
                    <a:pt x="1025" y="571"/>
                  </a:cubicBezTo>
                  <a:close/>
                  <a:moveTo>
                    <a:pt x="3291" y="4769"/>
                  </a:moveTo>
                  <a:cubicBezTo>
                    <a:pt x="3574" y="4769"/>
                    <a:pt x="3813" y="4862"/>
                    <a:pt x="4013" y="5024"/>
                  </a:cubicBezTo>
                  <a:cubicBezTo>
                    <a:pt x="4287" y="5251"/>
                    <a:pt x="4430" y="5608"/>
                    <a:pt x="4430" y="5989"/>
                  </a:cubicBezTo>
                  <a:cubicBezTo>
                    <a:pt x="4430" y="6465"/>
                    <a:pt x="4227" y="6989"/>
                    <a:pt x="4013" y="7477"/>
                  </a:cubicBezTo>
                  <a:cubicBezTo>
                    <a:pt x="3811" y="8001"/>
                    <a:pt x="3585" y="8525"/>
                    <a:pt x="3585" y="9061"/>
                  </a:cubicBezTo>
                  <a:lnTo>
                    <a:pt x="3585" y="9108"/>
                  </a:lnTo>
                  <a:cubicBezTo>
                    <a:pt x="2715" y="8668"/>
                    <a:pt x="1668" y="8334"/>
                    <a:pt x="1275" y="8191"/>
                  </a:cubicBezTo>
                  <a:lnTo>
                    <a:pt x="1430" y="7560"/>
                  </a:lnTo>
                  <a:cubicBezTo>
                    <a:pt x="1441" y="7477"/>
                    <a:pt x="1406" y="7406"/>
                    <a:pt x="1334" y="7382"/>
                  </a:cubicBezTo>
                  <a:cubicBezTo>
                    <a:pt x="1227" y="7334"/>
                    <a:pt x="715" y="7168"/>
                    <a:pt x="394" y="7084"/>
                  </a:cubicBezTo>
                  <a:cubicBezTo>
                    <a:pt x="953" y="6096"/>
                    <a:pt x="1846" y="4965"/>
                    <a:pt x="3073" y="4786"/>
                  </a:cubicBezTo>
                  <a:cubicBezTo>
                    <a:pt x="3148" y="4774"/>
                    <a:pt x="3221" y="4769"/>
                    <a:pt x="3291" y="4769"/>
                  </a:cubicBezTo>
                  <a:close/>
                  <a:moveTo>
                    <a:pt x="7599" y="4760"/>
                  </a:moveTo>
                  <a:cubicBezTo>
                    <a:pt x="7668" y="4760"/>
                    <a:pt x="7739" y="4765"/>
                    <a:pt x="7811" y="4774"/>
                  </a:cubicBezTo>
                  <a:cubicBezTo>
                    <a:pt x="9050" y="4953"/>
                    <a:pt x="9942" y="6084"/>
                    <a:pt x="10490" y="7060"/>
                  </a:cubicBezTo>
                  <a:cubicBezTo>
                    <a:pt x="10181" y="7168"/>
                    <a:pt x="9645" y="7334"/>
                    <a:pt x="9550" y="7382"/>
                  </a:cubicBezTo>
                  <a:cubicBezTo>
                    <a:pt x="9478" y="7406"/>
                    <a:pt x="9442" y="7477"/>
                    <a:pt x="9466" y="7560"/>
                  </a:cubicBezTo>
                  <a:lnTo>
                    <a:pt x="9609" y="8191"/>
                  </a:lnTo>
                  <a:cubicBezTo>
                    <a:pt x="9228" y="8311"/>
                    <a:pt x="8168" y="8668"/>
                    <a:pt x="7299" y="9108"/>
                  </a:cubicBezTo>
                  <a:lnTo>
                    <a:pt x="7299" y="9049"/>
                  </a:lnTo>
                  <a:cubicBezTo>
                    <a:pt x="7299" y="8525"/>
                    <a:pt x="7085" y="7989"/>
                    <a:pt x="6871" y="7465"/>
                  </a:cubicBezTo>
                  <a:cubicBezTo>
                    <a:pt x="6668" y="6977"/>
                    <a:pt x="6454" y="6453"/>
                    <a:pt x="6454" y="5977"/>
                  </a:cubicBezTo>
                  <a:cubicBezTo>
                    <a:pt x="6454" y="5596"/>
                    <a:pt x="6609" y="5239"/>
                    <a:pt x="6871" y="5012"/>
                  </a:cubicBezTo>
                  <a:cubicBezTo>
                    <a:pt x="7062" y="4840"/>
                    <a:pt x="7315" y="4760"/>
                    <a:pt x="7599" y="4760"/>
                  </a:cubicBezTo>
                  <a:close/>
                  <a:moveTo>
                    <a:pt x="5430" y="8358"/>
                  </a:moveTo>
                  <a:cubicBezTo>
                    <a:pt x="5799" y="8358"/>
                    <a:pt x="6132" y="8549"/>
                    <a:pt x="6132" y="8763"/>
                  </a:cubicBezTo>
                  <a:cubicBezTo>
                    <a:pt x="6132" y="8953"/>
                    <a:pt x="5835" y="9084"/>
                    <a:pt x="5609" y="9192"/>
                  </a:cubicBezTo>
                  <a:lnTo>
                    <a:pt x="5597" y="9192"/>
                  </a:lnTo>
                  <a:cubicBezTo>
                    <a:pt x="5549" y="9215"/>
                    <a:pt x="5493" y="9227"/>
                    <a:pt x="5434" y="9227"/>
                  </a:cubicBezTo>
                  <a:cubicBezTo>
                    <a:pt x="5376" y="9227"/>
                    <a:pt x="5317" y="9215"/>
                    <a:pt x="5263" y="9192"/>
                  </a:cubicBezTo>
                  <a:cubicBezTo>
                    <a:pt x="5037" y="9084"/>
                    <a:pt x="4728" y="8953"/>
                    <a:pt x="4728" y="8763"/>
                  </a:cubicBezTo>
                  <a:cubicBezTo>
                    <a:pt x="4728" y="8549"/>
                    <a:pt x="5061" y="8358"/>
                    <a:pt x="5430" y="8358"/>
                  </a:cubicBezTo>
                  <a:close/>
                  <a:moveTo>
                    <a:pt x="5430" y="2226"/>
                  </a:moveTo>
                  <a:cubicBezTo>
                    <a:pt x="6633" y="2226"/>
                    <a:pt x="7752" y="2667"/>
                    <a:pt x="8645" y="3500"/>
                  </a:cubicBezTo>
                  <a:cubicBezTo>
                    <a:pt x="9371" y="4179"/>
                    <a:pt x="9919" y="5096"/>
                    <a:pt x="10276" y="6179"/>
                  </a:cubicBezTo>
                  <a:cubicBezTo>
                    <a:pt x="9966" y="5751"/>
                    <a:pt x="9645" y="5393"/>
                    <a:pt x="9300" y="5132"/>
                  </a:cubicBezTo>
                  <a:cubicBezTo>
                    <a:pt x="8835" y="4751"/>
                    <a:pt x="8347" y="4536"/>
                    <a:pt x="7823" y="4453"/>
                  </a:cubicBezTo>
                  <a:cubicBezTo>
                    <a:pt x="7735" y="4439"/>
                    <a:pt x="7648" y="4433"/>
                    <a:pt x="7563" y="4433"/>
                  </a:cubicBezTo>
                  <a:cubicBezTo>
                    <a:pt x="7204" y="4433"/>
                    <a:pt x="6883" y="4553"/>
                    <a:pt x="6633" y="4774"/>
                  </a:cubicBezTo>
                  <a:cubicBezTo>
                    <a:pt x="6299" y="5048"/>
                    <a:pt x="6109" y="5501"/>
                    <a:pt x="6109" y="5977"/>
                  </a:cubicBezTo>
                  <a:cubicBezTo>
                    <a:pt x="6109" y="6525"/>
                    <a:pt x="6335" y="7060"/>
                    <a:pt x="6561" y="7584"/>
                  </a:cubicBezTo>
                  <a:cubicBezTo>
                    <a:pt x="6764" y="8084"/>
                    <a:pt x="6978" y="8572"/>
                    <a:pt x="6978" y="9049"/>
                  </a:cubicBezTo>
                  <a:cubicBezTo>
                    <a:pt x="6990" y="9239"/>
                    <a:pt x="6859" y="9501"/>
                    <a:pt x="6585" y="9680"/>
                  </a:cubicBezTo>
                  <a:cubicBezTo>
                    <a:pt x="6424" y="9783"/>
                    <a:pt x="6258" y="9823"/>
                    <a:pt x="6097" y="9823"/>
                  </a:cubicBezTo>
                  <a:cubicBezTo>
                    <a:pt x="5924" y="9823"/>
                    <a:pt x="5757" y="9777"/>
                    <a:pt x="5609" y="9715"/>
                  </a:cubicBezTo>
                  <a:lnTo>
                    <a:pt x="5609" y="9513"/>
                  </a:lnTo>
                  <a:lnTo>
                    <a:pt x="5740" y="9477"/>
                  </a:lnTo>
                  <a:lnTo>
                    <a:pt x="5751" y="9477"/>
                  </a:lnTo>
                  <a:cubicBezTo>
                    <a:pt x="6037" y="9358"/>
                    <a:pt x="6454" y="9156"/>
                    <a:pt x="6454" y="8763"/>
                  </a:cubicBezTo>
                  <a:cubicBezTo>
                    <a:pt x="6454" y="8358"/>
                    <a:pt x="6013" y="8025"/>
                    <a:pt x="5430" y="8025"/>
                  </a:cubicBezTo>
                  <a:cubicBezTo>
                    <a:pt x="4859" y="8025"/>
                    <a:pt x="4406" y="8346"/>
                    <a:pt x="4406" y="8763"/>
                  </a:cubicBezTo>
                  <a:cubicBezTo>
                    <a:pt x="4406" y="9156"/>
                    <a:pt x="4835" y="9358"/>
                    <a:pt x="5097" y="9477"/>
                  </a:cubicBezTo>
                  <a:lnTo>
                    <a:pt x="5120" y="9477"/>
                  </a:lnTo>
                  <a:cubicBezTo>
                    <a:pt x="5156" y="9489"/>
                    <a:pt x="5216" y="9513"/>
                    <a:pt x="5263" y="9513"/>
                  </a:cubicBezTo>
                  <a:lnTo>
                    <a:pt x="5263" y="9715"/>
                  </a:lnTo>
                  <a:cubicBezTo>
                    <a:pt x="5128" y="9777"/>
                    <a:pt x="4960" y="9823"/>
                    <a:pt x="4784" y="9823"/>
                  </a:cubicBezTo>
                  <a:cubicBezTo>
                    <a:pt x="4620" y="9823"/>
                    <a:pt x="4448" y="9783"/>
                    <a:pt x="4287" y="9680"/>
                  </a:cubicBezTo>
                  <a:cubicBezTo>
                    <a:pt x="4001" y="9501"/>
                    <a:pt x="3882" y="9239"/>
                    <a:pt x="3882" y="9049"/>
                  </a:cubicBezTo>
                  <a:cubicBezTo>
                    <a:pt x="3882" y="8584"/>
                    <a:pt x="4073" y="8096"/>
                    <a:pt x="4299" y="7584"/>
                  </a:cubicBezTo>
                  <a:cubicBezTo>
                    <a:pt x="4525" y="7060"/>
                    <a:pt x="4739" y="6525"/>
                    <a:pt x="4739" y="5977"/>
                  </a:cubicBezTo>
                  <a:cubicBezTo>
                    <a:pt x="4739" y="5501"/>
                    <a:pt x="4549" y="5048"/>
                    <a:pt x="4227" y="4774"/>
                  </a:cubicBezTo>
                  <a:cubicBezTo>
                    <a:pt x="3963" y="4549"/>
                    <a:pt x="3635" y="4437"/>
                    <a:pt x="3275" y="4437"/>
                  </a:cubicBezTo>
                  <a:cubicBezTo>
                    <a:pt x="3197" y="4437"/>
                    <a:pt x="3118" y="4442"/>
                    <a:pt x="3037" y="4453"/>
                  </a:cubicBezTo>
                  <a:cubicBezTo>
                    <a:pt x="2525" y="4536"/>
                    <a:pt x="2025" y="4751"/>
                    <a:pt x="1560" y="5132"/>
                  </a:cubicBezTo>
                  <a:cubicBezTo>
                    <a:pt x="1215" y="5393"/>
                    <a:pt x="894" y="5751"/>
                    <a:pt x="572" y="6179"/>
                  </a:cubicBezTo>
                  <a:cubicBezTo>
                    <a:pt x="929" y="5096"/>
                    <a:pt x="1489" y="4179"/>
                    <a:pt x="2215" y="3500"/>
                  </a:cubicBezTo>
                  <a:cubicBezTo>
                    <a:pt x="3108" y="2667"/>
                    <a:pt x="4227" y="2226"/>
                    <a:pt x="5430" y="2226"/>
                  </a:cubicBezTo>
                  <a:close/>
                  <a:moveTo>
                    <a:pt x="5454" y="10001"/>
                  </a:moveTo>
                  <a:cubicBezTo>
                    <a:pt x="5692" y="10096"/>
                    <a:pt x="5918" y="10144"/>
                    <a:pt x="6097" y="10144"/>
                  </a:cubicBezTo>
                  <a:cubicBezTo>
                    <a:pt x="6156" y="10144"/>
                    <a:pt x="6216" y="10144"/>
                    <a:pt x="6275" y="10132"/>
                  </a:cubicBezTo>
                  <a:lnTo>
                    <a:pt x="6275" y="10132"/>
                  </a:lnTo>
                  <a:cubicBezTo>
                    <a:pt x="6228" y="10180"/>
                    <a:pt x="6168" y="10239"/>
                    <a:pt x="6097" y="10275"/>
                  </a:cubicBezTo>
                  <a:cubicBezTo>
                    <a:pt x="5930" y="10370"/>
                    <a:pt x="5692" y="10430"/>
                    <a:pt x="5454" y="10430"/>
                  </a:cubicBezTo>
                  <a:cubicBezTo>
                    <a:pt x="5216" y="10430"/>
                    <a:pt x="4978" y="10370"/>
                    <a:pt x="4823" y="10275"/>
                  </a:cubicBezTo>
                  <a:cubicBezTo>
                    <a:pt x="4739" y="10239"/>
                    <a:pt x="4680" y="10192"/>
                    <a:pt x="4644" y="10132"/>
                  </a:cubicBezTo>
                  <a:lnTo>
                    <a:pt x="4644" y="10132"/>
                  </a:lnTo>
                  <a:cubicBezTo>
                    <a:pt x="4704" y="10144"/>
                    <a:pt x="4763" y="10144"/>
                    <a:pt x="4823" y="10144"/>
                  </a:cubicBezTo>
                  <a:cubicBezTo>
                    <a:pt x="5013" y="10144"/>
                    <a:pt x="5216" y="10096"/>
                    <a:pt x="5454" y="10001"/>
                  </a:cubicBezTo>
                  <a:close/>
                  <a:moveTo>
                    <a:pt x="1184" y="0"/>
                  </a:moveTo>
                  <a:cubicBezTo>
                    <a:pt x="1083" y="0"/>
                    <a:pt x="985" y="30"/>
                    <a:pt x="906" y="95"/>
                  </a:cubicBezTo>
                  <a:cubicBezTo>
                    <a:pt x="775" y="202"/>
                    <a:pt x="691" y="345"/>
                    <a:pt x="691" y="512"/>
                  </a:cubicBezTo>
                  <a:cubicBezTo>
                    <a:pt x="787" y="2417"/>
                    <a:pt x="1310" y="3822"/>
                    <a:pt x="1370" y="3977"/>
                  </a:cubicBezTo>
                  <a:cubicBezTo>
                    <a:pt x="727" y="4834"/>
                    <a:pt x="251" y="5905"/>
                    <a:pt x="13" y="7132"/>
                  </a:cubicBezTo>
                  <a:cubicBezTo>
                    <a:pt x="1" y="7215"/>
                    <a:pt x="36" y="7298"/>
                    <a:pt x="132" y="7310"/>
                  </a:cubicBezTo>
                  <a:cubicBezTo>
                    <a:pt x="501" y="7418"/>
                    <a:pt x="894" y="7537"/>
                    <a:pt x="1096" y="7596"/>
                  </a:cubicBezTo>
                  <a:lnTo>
                    <a:pt x="953" y="8251"/>
                  </a:lnTo>
                  <a:cubicBezTo>
                    <a:pt x="929" y="8322"/>
                    <a:pt x="977" y="8418"/>
                    <a:pt x="1049" y="8441"/>
                  </a:cubicBezTo>
                  <a:cubicBezTo>
                    <a:pt x="1072" y="8441"/>
                    <a:pt x="2703" y="8953"/>
                    <a:pt x="3727" y="9513"/>
                  </a:cubicBezTo>
                  <a:cubicBezTo>
                    <a:pt x="3835" y="9680"/>
                    <a:pt x="3966" y="9834"/>
                    <a:pt x="4144" y="9930"/>
                  </a:cubicBezTo>
                  <a:cubicBezTo>
                    <a:pt x="4180" y="9965"/>
                    <a:pt x="4227" y="9977"/>
                    <a:pt x="4287" y="10013"/>
                  </a:cubicBezTo>
                  <a:cubicBezTo>
                    <a:pt x="4299" y="10406"/>
                    <a:pt x="4799" y="10727"/>
                    <a:pt x="5454" y="10727"/>
                  </a:cubicBezTo>
                  <a:cubicBezTo>
                    <a:pt x="6109" y="10727"/>
                    <a:pt x="6621" y="10406"/>
                    <a:pt x="6633" y="10013"/>
                  </a:cubicBezTo>
                  <a:cubicBezTo>
                    <a:pt x="6680" y="9977"/>
                    <a:pt x="6728" y="9965"/>
                    <a:pt x="6764" y="9930"/>
                  </a:cubicBezTo>
                  <a:cubicBezTo>
                    <a:pt x="6942" y="9834"/>
                    <a:pt x="7085" y="9680"/>
                    <a:pt x="7180" y="9513"/>
                  </a:cubicBezTo>
                  <a:cubicBezTo>
                    <a:pt x="8228" y="8953"/>
                    <a:pt x="9847" y="8441"/>
                    <a:pt x="9859" y="8441"/>
                  </a:cubicBezTo>
                  <a:cubicBezTo>
                    <a:pt x="9942" y="8418"/>
                    <a:pt x="10002" y="8346"/>
                    <a:pt x="9966" y="8251"/>
                  </a:cubicBezTo>
                  <a:lnTo>
                    <a:pt x="9823" y="7596"/>
                  </a:lnTo>
                  <a:cubicBezTo>
                    <a:pt x="10014" y="7537"/>
                    <a:pt x="10419" y="7418"/>
                    <a:pt x="10788" y="7310"/>
                  </a:cubicBezTo>
                  <a:cubicBezTo>
                    <a:pt x="10847" y="7298"/>
                    <a:pt x="10895" y="7227"/>
                    <a:pt x="10871" y="7132"/>
                  </a:cubicBezTo>
                  <a:cubicBezTo>
                    <a:pt x="10633" y="5905"/>
                    <a:pt x="10181" y="4834"/>
                    <a:pt x="9526" y="3989"/>
                  </a:cubicBezTo>
                  <a:cubicBezTo>
                    <a:pt x="9585" y="3822"/>
                    <a:pt x="10121" y="2405"/>
                    <a:pt x="10193" y="512"/>
                  </a:cubicBezTo>
                  <a:cubicBezTo>
                    <a:pt x="10193" y="357"/>
                    <a:pt x="10121" y="190"/>
                    <a:pt x="9978" y="95"/>
                  </a:cubicBezTo>
                  <a:cubicBezTo>
                    <a:pt x="9898" y="30"/>
                    <a:pt x="9801" y="0"/>
                    <a:pt x="9699" y="0"/>
                  </a:cubicBezTo>
                  <a:cubicBezTo>
                    <a:pt x="9634" y="0"/>
                    <a:pt x="9567" y="12"/>
                    <a:pt x="9502" y="36"/>
                  </a:cubicBezTo>
                  <a:cubicBezTo>
                    <a:pt x="8930" y="262"/>
                    <a:pt x="7799" y="821"/>
                    <a:pt x="6740" y="2095"/>
                  </a:cubicBezTo>
                  <a:cubicBezTo>
                    <a:pt x="6323" y="1988"/>
                    <a:pt x="5894" y="1929"/>
                    <a:pt x="5442" y="1929"/>
                  </a:cubicBezTo>
                  <a:cubicBezTo>
                    <a:pt x="5001" y="1929"/>
                    <a:pt x="4561" y="1988"/>
                    <a:pt x="4144" y="2095"/>
                  </a:cubicBezTo>
                  <a:cubicBezTo>
                    <a:pt x="3096" y="821"/>
                    <a:pt x="1965" y="262"/>
                    <a:pt x="1382" y="36"/>
                  </a:cubicBezTo>
                  <a:cubicBezTo>
                    <a:pt x="1317" y="12"/>
                    <a:pt x="1250" y="0"/>
                    <a:pt x="1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9" name="Google Shape;14139;p72"/>
            <p:cNvSpPr/>
            <p:nvPr/>
          </p:nvSpPr>
          <p:spPr>
            <a:xfrm>
              <a:off x="6977677" y="1667154"/>
              <a:ext cx="48416" cy="59456"/>
            </a:xfrm>
            <a:custGeom>
              <a:avLst/>
              <a:gdLst/>
              <a:ahLst/>
              <a:cxnLst/>
              <a:rect l="l" t="t" r="r" b="b"/>
              <a:pathLst>
                <a:path w="1513" h="1858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lnTo>
                    <a:pt x="1" y="1096"/>
                  </a:lnTo>
                  <a:cubicBezTo>
                    <a:pt x="1" y="1524"/>
                    <a:pt x="334" y="1858"/>
                    <a:pt x="751" y="1858"/>
                  </a:cubicBezTo>
                  <a:cubicBezTo>
                    <a:pt x="1167" y="1858"/>
                    <a:pt x="1513" y="1524"/>
                    <a:pt x="1513" y="1096"/>
                  </a:cubicBezTo>
                  <a:lnTo>
                    <a:pt x="1513" y="762"/>
                  </a:lnTo>
                  <a:cubicBezTo>
                    <a:pt x="1501" y="643"/>
                    <a:pt x="1489" y="536"/>
                    <a:pt x="1429" y="429"/>
                  </a:cubicBezTo>
                  <a:cubicBezTo>
                    <a:pt x="1395" y="378"/>
                    <a:pt x="1342" y="338"/>
                    <a:pt x="1284" y="338"/>
                  </a:cubicBezTo>
                  <a:cubicBezTo>
                    <a:pt x="1261" y="338"/>
                    <a:pt x="1238" y="344"/>
                    <a:pt x="1215" y="358"/>
                  </a:cubicBezTo>
                  <a:cubicBezTo>
                    <a:pt x="1144" y="405"/>
                    <a:pt x="1096" y="489"/>
                    <a:pt x="1144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1" y="1536"/>
                    <a:pt x="751" y="1536"/>
                  </a:cubicBezTo>
                  <a:cubicBezTo>
                    <a:pt x="524" y="1536"/>
                    <a:pt x="322" y="1334"/>
                    <a:pt x="322" y="1096"/>
                  </a:cubicBezTo>
                  <a:lnTo>
                    <a:pt x="322" y="762"/>
                  </a:lnTo>
                  <a:cubicBezTo>
                    <a:pt x="322" y="524"/>
                    <a:pt x="512" y="334"/>
                    <a:pt x="751" y="334"/>
                  </a:cubicBezTo>
                  <a:cubicBezTo>
                    <a:pt x="846" y="334"/>
                    <a:pt x="917" y="250"/>
                    <a:pt x="917" y="167"/>
                  </a:cubicBezTo>
                  <a:cubicBezTo>
                    <a:pt x="917" y="72"/>
                    <a:pt x="846" y="0"/>
                    <a:pt x="7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0" name="Google Shape;14140;p72"/>
            <p:cNvSpPr/>
            <p:nvPr/>
          </p:nvSpPr>
          <p:spPr>
            <a:xfrm>
              <a:off x="7113709" y="1667154"/>
              <a:ext cx="48800" cy="59456"/>
            </a:xfrm>
            <a:custGeom>
              <a:avLst/>
              <a:gdLst/>
              <a:ahLst/>
              <a:cxnLst/>
              <a:rect l="l" t="t" r="r" b="b"/>
              <a:pathLst>
                <a:path w="1525" h="1858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096"/>
                  </a:lnTo>
                  <a:cubicBezTo>
                    <a:pt x="0" y="1524"/>
                    <a:pt x="345" y="1858"/>
                    <a:pt x="762" y="1858"/>
                  </a:cubicBezTo>
                  <a:cubicBezTo>
                    <a:pt x="1179" y="1858"/>
                    <a:pt x="1524" y="1524"/>
                    <a:pt x="1524" y="1096"/>
                  </a:cubicBezTo>
                  <a:lnTo>
                    <a:pt x="1524" y="762"/>
                  </a:lnTo>
                  <a:cubicBezTo>
                    <a:pt x="1512" y="643"/>
                    <a:pt x="1476" y="536"/>
                    <a:pt x="1429" y="429"/>
                  </a:cubicBezTo>
                  <a:cubicBezTo>
                    <a:pt x="1403" y="378"/>
                    <a:pt x="1346" y="338"/>
                    <a:pt x="1290" y="338"/>
                  </a:cubicBezTo>
                  <a:cubicBezTo>
                    <a:pt x="1268" y="338"/>
                    <a:pt x="1246" y="344"/>
                    <a:pt x="1226" y="358"/>
                  </a:cubicBezTo>
                  <a:cubicBezTo>
                    <a:pt x="1143" y="405"/>
                    <a:pt x="1107" y="489"/>
                    <a:pt x="1143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0" y="1536"/>
                    <a:pt x="762" y="1536"/>
                  </a:cubicBezTo>
                  <a:cubicBezTo>
                    <a:pt x="524" y="1536"/>
                    <a:pt x="333" y="1334"/>
                    <a:pt x="333" y="1096"/>
                  </a:cubicBezTo>
                  <a:lnTo>
                    <a:pt x="333" y="762"/>
                  </a:lnTo>
                  <a:cubicBezTo>
                    <a:pt x="333" y="524"/>
                    <a:pt x="524" y="334"/>
                    <a:pt x="762" y="334"/>
                  </a:cubicBezTo>
                  <a:cubicBezTo>
                    <a:pt x="845" y="334"/>
                    <a:pt x="929" y="250"/>
                    <a:pt x="929" y="167"/>
                  </a:cubicBezTo>
                  <a:cubicBezTo>
                    <a:pt x="929" y="72"/>
                    <a:pt x="845" y="0"/>
                    <a:pt x="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41" name="Google Shape;14141;p72"/>
          <p:cNvGrpSpPr/>
          <p:nvPr/>
        </p:nvGrpSpPr>
        <p:grpSpPr>
          <a:xfrm>
            <a:off x="4147597" y="1505458"/>
            <a:ext cx="347904" cy="336992"/>
            <a:chOff x="4147597" y="1505458"/>
            <a:chExt cx="347904" cy="336992"/>
          </a:xfrm>
        </p:grpSpPr>
        <p:sp>
          <p:nvSpPr>
            <p:cNvPr id="14142" name="Google Shape;14142;p72"/>
            <p:cNvSpPr/>
            <p:nvPr/>
          </p:nvSpPr>
          <p:spPr>
            <a:xfrm>
              <a:off x="4293901" y="1707410"/>
              <a:ext cx="22528" cy="15392"/>
            </a:xfrm>
            <a:custGeom>
              <a:avLst/>
              <a:gdLst/>
              <a:ahLst/>
              <a:cxnLst/>
              <a:rect l="l" t="t" r="r" b="b"/>
              <a:pathLst>
                <a:path w="704" h="481" extrusionOk="0">
                  <a:moveTo>
                    <a:pt x="182" y="1"/>
                  </a:moveTo>
                  <a:cubicBezTo>
                    <a:pt x="124" y="1"/>
                    <a:pt x="65" y="32"/>
                    <a:pt x="49" y="100"/>
                  </a:cubicBezTo>
                  <a:cubicBezTo>
                    <a:pt x="1" y="171"/>
                    <a:pt x="37" y="278"/>
                    <a:pt x="120" y="302"/>
                  </a:cubicBezTo>
                  <a:lnTo>
                    <a:pt x="465" y="469"/>
                  </a:lnTo>
                  <a:cubicBezTo>
                    <a:pt x="489" y="481"/>
                    <a:pt x="513" y="481"/>
                    <a:pt x="537" y="481"/>
                  </a:cubicBezTo>
                  <a:cubicBezTo>
                    <a:pt x="596" y="481"/>
                    <a:pt x="656" y="457"/>
                    <a:pt x="691" y="397"/>
                  </a:cubicBezTo>
                  <a:cubicBezTo>
                    <a:pt x="703" y="326"/>
                    <a:pt x="668" y="219"/>
                    <a:pt x="596" y="183"/>
                  </a:cubicBezTo>
                  <a:lnTo>
                    <a:pt x="251" y="16"/>
                  </a:lnTo>
                  <a:cubicBezTo>
                    <a:pt x="230" y="6"/>
                    <a:pt x="206" y="1"/>
                    <a:pt x="1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3" name="Google Shape;14143;p72"/>
            <p:cNvSpPr/>
            <p:nvPr/>
          </p:nvSpPr>
          <p:spPr>
            <a:xfrm>
              <a:off x="4326669" y="1707250"/>
              <a:ext cx="22528" cy="15168"/>
            </a:xfrm>
            <a:custGeom>
              <a:avLst/>
              <a:gdLst/>
              <a:ahLst/>
              <a:cxnLst/>
              <a:rect l="l" t="t" r="r" b="b"/>
              <a:pathLst>
                <a:path w="704" h="474" extrusionOk="0">
                  <a:moveTo>
                    <a:pt x="508" y="1"/>
                  </a:moveTo>
                  <a:cubicBezTo>
                    <a:pt x="489" y="1"/>
                    <a:pt x="471" y="4"/>
                    <a:pt x="453" y="10"/>
                  </a:cubicBezTo>
                  <a:lnTo>
                    <a:pt x="108" y="176"/>
                  </a:lnTo>
                  <a:cubicBezTo>
                    <a:pt x="37" y="224"/>
                    <a:pt x="1" y="307"/>
                    <a:pt x="37" y="391"/>
                  </a:cubicBezTo>
                  <a:cubicBezTo>
                    <a:pt x="60" y="438"/>
                    <a:pt x="120" y="474"/>
                    <a:pt x="179" y="474"/>
                  </a:cubicBezTo>
                  <a:cubicBezTo>
                    <a:pt x="215" y="474"/>
                    <a:pt x="227" y="474"/>
                    <a:pt x="263" y="462"/>
                  </a:cubicBezTo>
                  <a:lnTo>
                    <a:pt x="596" y="295"/>
                  </a:lnTo>
                  <a:cubicBezTo>
                    <a:pt x="656" y="271"/>
                    <a:pt x="703" y="164"/>
                    <a:pt x="656" y="93"/>
                  </a:cubicBezTo>
                  <a:cubicBezTo>
                    <a:pt x="629" y="30"/>
                    <a:pt x="567" y="1"/>
                    <a:pt x="5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4" name="Google Shape;14144;p72"/>
            <p:cNvSpPr/>
            <p:nvPr/>
          </p:nvSpPr>
          <p:spPr>
            <a:xfrm>
              <a:off x="4147597" y="1505458"/>
              <a:ext cx="347904" cy="336992"/>
            </a:xfrm>
            <a:custGeom>
              <a:avLst/>
              <a:gdLst/>
              <a:ahLst/>
              <a:cxnLst/>
              <a:rect l="l" t="t" r="r" b="b"/>
              <a:pathLst>
                <a:path w="10872" h="10531" extrusionOk="0">
                  <a:moveTo>
                    <a:pt x="1525" y="3387"/>
                  </a:moveTo>
                  <a:cubicBezTo>
                    <a:pt x="1632" y="3387"/>
                    <a:pt x="1727" y="3398"/>
                    <a:pt x="1834" y="3434"/>
                  </a:cubicBezTo>
                  <a:cubicBezTo>
                    <a:pt x="1751" y="3756"/>
                    <a:pt x="1703" y="4089"/>
                    <a:pt x="1703" y="4422"/>
                  </a:cubicBezTo>
                  <a:cubicBezTo>
                    <a:pt x="1703" y="4720"/>
                    <a:pt x="1608" y="5042"/>
                    <a:pt x="1453" y="5315"/>
                  </a:cubicBezTo>
                  <a:cubicBezTo>
                    <a:pt x="1358" y="5470"/>
                    <a:pt x="1299" y="5613"/>
                    <a:pt x="1239" y="5768"/>
                  </a:cubicBezTo>
                  <a:cubicBezTo>
                    <a:pt x="703" y="5637"/>
                    <a:pt x="322" y="5161"/>
                    <a:pt x="322" y="4589"/>
                  </a:cubicBezTo>
                  <a:cubicBezTo>
                    <a:pt x="322" y="3922"/>
                    <a:pt x="858" y="3387"/>
                    <a:pt x="1525" y="3387"/>
                  </a:cubicBezTo>
                  <a:close/>
                  <a:moveTo>
                    <a:pt x="9347" y="3387"/>
                  </a:moveTo>
                  <a:cubicBezTo>
                    <a:pt x="10026" y="3387"/>
                    <a:pt x="10562" y="3922"/>
                    <a:pt x="10562" y="4589"/>
                  </a:cubicBezTo>
                  <a:cubicBezTo>
                    <a:pt x="10538" y="5161"/>
                    <a:pt x="10157" y="5637"/>
                    <a:pt x="9633" y="5768"/>
                  </a:cubicBezTo>
                  <a:cubicBezTo>
                    <a:pt x="9574" y="5625"/>
                    <a:pt x="9502" y="5470"/>
                    <a:pt x="9431" y="5327"/>
                  </a:cubicBezTo>
                  <a:cubicBezTo>
                    <a:pt x="9264" y="5042"/>
                    <a:pt x="9169" y="4732"/>
                    <a:pt x="9169" y="4434"/>
                  </a:cubicBezTo>
                  <a:cubicBezTo>
                    <a:pt x="9169" y="4089"/>
                    <a:pt x="9133" y="3756"/>
                    <a:pt x="9038" y="3434"/>
                  </a:cubicBezTo>
                  <a:cubicBezTo>
                    <a:pt x="9145" y="3398"/>
                    <a:pt x="9252" y="3387"/>
                    <a:pt x="9347" y="3387"/>
                  </a:cubicBezTo>
                  <a:close/>
                  <a:moveTo>
                    <a:pt x="5656" y="386"/>
                  </a:moveTo>
                  <a:lnTo>
                    <a:pt x="5775" y="886"/>
                  </a:lnTo>
                  <a:cubicBezTo>
                    <a:pt x="5799" y="934"/>
                    <a:pt x="5823" y="982"/>
                    <a:pt x="5871" y="993"/>
                  </a:cubicBezTo>
                  <a:cubicBezTo>
                    <a:pt x="5898" y="1000"/>
                    <a:pt x="5922" y="1007"/>
                    <a:pt x="5946" y="1007"/>
                  </a:cubicBezTo>
                  <a:cubicBezTo>
                    <a:pt x="5964" y="1007"/>
                    <a:pt x="5982" y="1003"/>
                    <a:pt x="6002" y="993"/>
                  </a:cubicBezTo>
                  <a:lnTo>
                    <a:pt x="6633" y="743"/>
                  </a:lnTo>
                  <a:lnTo>
                    <a:pt x="6633" y="1112"/>
                  </a:lnTo>
                  <a:cubicBezTo>
                    <a:pt x="6633" y="1172"/>
                    <a:pt x="6668" y="1232"/>
                    <a:pt x="6728" y="1255"/>
                  </a:cubicBezTo>
                  <a:cubicBezTo>
                    <a:pt x="8014" y="1791"/>
                    <a:pt x="8847" y="3029"/>
                    <a:pt x="8847" y="4411"/>
                  </a:cubicBezTo>
                  <a:cubicBezTo>
                    <a:pt x="8847" y="4768"/>
                    <a:pt x="8954" y="5137"/>
                    <a:pt x="9145" y="5470"/>
                  </a:cubicBezTo>
                  <a:cubicBezTo>
                    <a:pt x="9395" y="5923"/>
                    <a:pt x="9526" y="6399"/>
                    <a:pt x="9526" y="6887"/>
                  </a:cubicBezTo>
                  <a:cubicBezTo>
                    <a:pt x="9526" y="8732"/>
                    <a:pt x="7680" y="10221"/>
                    <a:pt x="5442" y="10221"/>
                  </a:cubicBezTo>
                  <a:cubicBezTo>
                    <a:pt x="3180" y="10221"/>
                    <a:pt x="1346" y="8732"/>
                    <a:pt x="1346" y="6887"/>
                  </a:cubicBezTo>
                  <a:cubicBezTo>
                    <a:pt x="1346" y="6399"/>
                    <a:pt x="1477" y="5923"/>
                    <a:pt x="1727" y="5470"/>
                  </a:cubicBezTo>
                  <a:cubicBezTo>
                    <a:pt x="1930" y="5149"/>
                    <a:pt x="2025" y="4768"/>
                    <a:pt x="2025" y="4411"/>
                  </a:cubicBezTo>
                  <a:cubicBezTo>
                    <a:pt x="2025" y="3637"/>
                    <a:pt x="2299" y="2863"/>
                    <a:pt x="2787" y="2267"/>
                  </a:cubicBezTo>
                  <a:cubicBezTo>
                    <a:pt x="3275" y="1672"/>
                    <a:pt x="3954" y="1255"/>
                    <a:pt x="4692" y="1101"/>
                  </a:cubicBezTo>
                  <a:cubicBezTo>
                    <a:pt x="4728" y="1101"/>
                    <a:pt x="4751" y="1065"/>
                    <a:pt x="4763" y="1053"/>
                  </a:cubicBezTo>
                  <a:cubicBezTo>
                    <a:pt x="5061" y="743"/>
                    <a:pt x="5359" y="517"/>
                    <a:pt x="5656" y="386"/>
                  </a:cubicBezTo>
                  <a:close/>
                  <a:moveTo>
                    <a:pt x="5754" y="1"/>
                  </a:moveTo>
                  <a:cubicBezTo>
                    <a:pt x="5741" y="1"/>
                    <a:pt x="5729" y="2"/>
                    <a:pt x="5716" y="5"/>
                  </a:cubicBezTo>
                  <a:cubicBezTo>
                    <a:pt x="5335" y="148"/>
                    <a:pt x="4930" y="398"/>
                    <a:pt x="4573" y="779"/>
                  </a:cubicBezTo>
                  <a:cubicBezTo>
                    <a:pt x="3775" y="982"/>
                    <a:pt x="3061" y="1422"/>
                    <a:pt x="2537" y="2065"/>
                  </a:cubicBezTo>
                  <a:cubicBezTo>
                    <a:pt x="2287" y="2375"/>
                    <a:pt x="2073" y="2732"/>
                    <a:pt x="1942" y="3125"/>
                  </a:cubicBezTo>
                  <a:cubicBezTo>
                    <a:pt x="1811" y="3077"/>
                    <a:pt x="1668" y="3065"/>
                    <a:pt x="1525" y="3065"/>
                  </a:cubicBezTo>
                  <a:cubicBezTo>
                    <a:pt x="691" y="3065"/>
                    <a:pt x="1" y="3744"/>
                    <a:pt x="1" y="4577"/>
                  </a:cubicBezTo>
                  <a:cubicBezTo>
                    <a:pt x="1" y="5280"/>
                    <a:pt x="477" y="5875"/>
                    <a:pt x="1132" y="6054"/>
                  </a:cubicBezTo>
                  <a:cubicBezTo>
                    <a:pt x="1061" y="6316"/>
                    <a:pt x="1013" y="6601"/>
                    <a:pt x="1013" y="6887"/>
                  </a:cubicBezTo>
                  <a:cubicBezTo>
                    <a:pt x="1013" y="7863"/>
                    <a:pt x="1477" y="8792"/>
                    <a:pt x="2323" y="9471"/>
                  </a:cubicBezTo>
                  <a:cubicBezTo>
                    <a:pt x="3156" y="10161"/>
                    <a:pt x="4263" y="10530"/>
                    <a:pt x="5442" y="10530"/>
                  </a:cubicBezTo>
                  <a:cubicBezTo>
                    <a:pt x="6609" y="10530"/>
                    <a:pt x="7716" y="10161"/>
                    <a:pt x="8550" y="9471"/>
                  </a:cubicBezTo>
                  <a:cubicBezTo>
                    <a:pt x="9383" y="8792"/>
                    <a:pt x="9859" y="7863"/>
                    <a:pt x="9859" y="6887"/>
                  </a:cubicBezTo>
                  <a:cubicBezTo>
                    <a:pt x="9859" y="6601"/>
                    <a:pt x="9812" y="6339"/>
                    <a:pt x="9740" y="6054"/>
                  </a:cubicBezTo>
                  <a:cubicBezTo>
                    <a:pt x="10395" y="5887"/>
                    <a:pt x="10871" y="5292"/>
                    <a:pt x="10871" y="4589"/>
                  </a:cubicBezTo>
                  <a:cubicBezTo>
                    <a:pt x="10871" y="3756"/>
                    <a:pt x="10181" y="3077"/>
                    <a:pt x="9347" y="3077"/>
                  </a:cubicBezTo>
                  <a:cubicBezTo>
                    <a:pt x="9216" y="3077"/>
                    <a:pt x="9073" y="3089"/>
                    <a:pt x="8931" y="3137"/>
                  </a:cubicBezTo>
                  <a:cubicBezTo>
                    <a:pt x="8835" y="2851"/>
                    <a:pt x="8692" y="2577"/>
                    <a:pt x="8514" y="2327"/>
                  </a:cubicBezTo>
                  <a:cubicBezTo>
                    <a:pt x="8133" y="1755"/>
                    <a:pt x="7585" y="1303"/>
                    <a:pt x="6954" y="1017"/>
                  </a:cubicBezTo>
                  <a:lnTo>
                    <a:pt x="6954" y="517"/>
                  </a:lnTo>
                  <a:cubicBezTo>
                    <a:pt x="6954" y="458"/>
                    <a:pt x="6930" y="410"/>
                    <a:pt x="6883" y="374"/>
                  </a:cubicBezTo>
                  <a:cubicBezTo>
                    <a:pt x="6855" y="360"/>
                    <a:pt x="6823" y="355"/>
                    <a:pt x="6792" y="355"/>
                  </a:cubicBezTo>
                  <a:cubicBezTo>
                    <a:pt x="6769" y="355"/>
                    <a:pt x="6748" y="357"/>
                    <a:pt x="6728" y="362"/>
                  </a:cubicBezTo>
                  <a:lnTo>
                    <a:pt x="6049" y="636"/>
                  </a:lnTo>
                  <a:lnTo>
                    <a:pt x="5930" y="124"/>
                  </a:lnTo>
                  <a:cubicBezTo>
                    <a:pt x="5918" y="77"/>
                    <a:pt x="5883" y="53"/>
                    <a:pt x="5859" y="29"/>
                  </a:cubicBezTo>
                  <a:cubicBezTo>
                    <a:pt x="5824" y="12"/>
                    <a:pt x="5789" y="1"/>
                    <a:pt x="57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5" name="Google Shape;14145;p72"/>
            <p:cNvSpPr/>
            <p:nvPr/>
          </p:nvSpPr>
          <p:spPr>
            <a:xfrm>
              <a:off x="4250477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1"/>
                  </a:moveTo>
                  <a:cubicBezTo>
                    <a:pt x="298" y="1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8" y="1501"/>
                    <a:pt x="679" y="1501"/>
                  </a:cubicBezTo>
                  <a:cubicBezTo>
                    <a:pt x="1048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6" y="513"/>
                    <a:pt x="1191" y="513"/>
                  </a:cubicBezTo>
                  <a:cubicBezTo>
                    <a:pt x="1108" y="513"/>
                    <a:pt x="1036" y="596"/>
                    <a:pt x="1036" y="679"/>
                  </a:cubicBezTo>
                  <a:lnTo>
                    <a:pt x="1036" y="846"/>
                  </a:lnTo>
                  <a:cubicBezTo>
                    <a:pt x="1036" y="1037"/>
                    <a:pt x="870" y="1203"/>
                    <a:pt x="679" y="1203"/>
                  </a:cubicBezTo>
                  <a:cubicBezTo>
                    <a:pt x="477" y="1203"/>
                    <a:pt x="322" y="1037"/>
                    <a:pt x="322" y="846"/>
                  </a:cubicBezTo>
                  <a:lnTo>
                    <a:pt x="322" y="679"/>
                  </a:lnTo>
                  <a:cubicBezTo>
                    <a:pt x="322" y="489"/>
                    <a:pt x="477" y="322"/>
                    <a:pt x="679" y="322"/>
                  </a:cubicBezTo>
                  <a:cubicBezTo>
                    <a:pt x="763" y="322"/>
                    <a:pt x="834" y="251"/>
                    <a:pt x="834" y="156"/>
                  </a:cubicBezTo>
                  <a:cubicBezTo>
                    <a:pt x="834" y="72"/>
                    <a:pt x="763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6" name="Google Shape;14146;p72"/>
            <p:cNvSpPr/>
            <p:nvPr/>
          </p:nvSpPr>
          <p:spPr>
            <a:xfrm>
              <a:off x="4348781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1"/>
                  </a:moveTo>
                  <a:cubicBezTo>
                    <a:pt x="298" y="1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6"/>
                    <a:pt x="1274" y="513"/>
                    <a:pt x="1191" y="513"/>
                  </a:cubicBezTo>
                  <a:cubicBezTo>
                    <a:pt x="1096" y="513"/>
                    <a:pt x="1024" y="596"/>
                    <a:pt x="1024" y="679"/>
                  </a:cubicBezTo>
                  <a:lnTo>
                    <a:pt x="1024" y="846"/>
                  </a:lnTo>
                  <a:cubicBezTo>
                    <a:pt x="1024" y="1037"/>
                    <a:pt x="858" y="1203"/>
                    <a:pt x="667" y="1203"/>
                  </a:cubicBezTo>
                  <a:cubicBezTo>
                    <a:pt x="477" y="1203"/>
                    <a:pt x="310" y="1037"/>
                    <a:pt x="310" y="846"/>
                  </a:cubicBezTo>
                  <a:lnTo>
                    <a:pt x="310" y="679"/>
                  </a:lnTo>
                  <a:cubicBezTo>
                    <a:pt x="310" y="489"/>
                    <a:pt x="477" y="322"/>
                    <a:pt x="667" y="322"/>
                  </a:cubicBezTo>
                  <a:cubicBezTo>
                    <a:pt x="762" y="322"/>
                    <a:pt x="834" y="251"/>
                    <a:pt x="834" y="156"/>
                  </a:cubicBezTo>
                  <a:cubicBezTo>
                    <a:pt x="834" y="72"/>
                    <a:pt x="762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7" name="Google Shape;14147;p72"/>
            <p:cNvSpPr/>
            <p:nvPr/>
          </p:nvSpPr>
          <p:spPr>
            <a:xfrm>
              <a:off x="4261517" y="1739922"/>
              <a:ext cx="119680" cy="59840"/>
            </a:xfrm>
            <a:custGeom>
              <a:avLst/>
              <a:gdLst/>
              <a:ahLst/>
              <a:cxnLst/>
              <a:rect l="l" t="t" r="r" b="b"/>
              <a:pathLst>
                <a:path w="3740" h="1870" extrusionOk="0">
                  <a:moveTo>
                    <a:pt x="3394" y="322"/>
                  </a:moveTo>
                  <a:cubicBezTo>
                    <a:pt x="3370" y="643"/>
                    <a:pt x="3192" y="941"/>
                    <a:pt x="2918" y="1167"/>
                  </a:cubicBezTo>
                  <a:cubicBezTo>
                    <a:pt x="2727" y="774"/>
                    <a:pt x="2323" y="513"/>
                    <a:pt x="1858" y="513"/>
                  </a:cubicBezTo>
                  <a:cubicBezTo>
                    <a:pt x="1418" y="513"/>
                    <a:pt x="1013" y="763"/>
                    <a:pt x="810" y="1167"/>
                  </a:cubicBezTo>
                  <a:cubicBezTo>
                    <a:pt x="549" y="941"/>
                    <a:pt x="370" y="655"/>
                    <a:pt x="334" y="322"/>
                  </a:cubicBezTo>
                  <a:close/>
                  <a:moveTo>
                    <a:pt x="1858" y="834"/>
                  </a:moveTo>
                  <a:cubicBezTo>
                    <a:pt x="2204" y="834"/>
                    <a:pt x="2513" y="1048"/>
                    <a:pt x="2644" y="1346"/>
                  </a:cubicBezTo>
                  <a:cubicBezTo>
                    <a:pt x="2477" y="1429"/>
                    <a:pt x="2263" y="1501"/>
                    <a:pt x="2025" y="1525"/>
                  </a:cubicBezTo>
                  <a:lnTo>
                    <a:pt x="2025" y="1346"/>
                  </a:lnTo>
                  <a:cubicBezTo>
                    <a:pt x="2025" y="1251"/>
                    <a:pt x="1953" y="1179"/>
                    <a:pt x="1858" y="1179"/>
                  </a:cubicBezTo>
                  <a:cubicBezTo>
                    <a:pt x="1775" y="1179"/>
                    <a:pt x="1703" y="1251"/>
                    <a:pt x="1703" y="1346"/>
                  </a:cubicBezTo>
                  <a:lnTo>
                    <a:pt x="1703" y="1525"/>
                  </a:lnTo>
                  <a:cubicBezTo>
                    <a:pt x="1477" y="1501"/>
                    <a:pt x="1251" y="1429"/>
                    <a:pt x="1072" y="1346"/>
                  </a:cubicBezTo>
                  <a:cubicBezTo>
                    <a:pt x="1203" y="1036"/>
                    <a:pt x="1525" y="834"/>
                    <a:pt x="1858" y="834"/>
                  </a:cubicBezTo>
                  <a:close/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1108"/>
                    <a:pt x="834" y="1870"/>
                    <a:pt x="1858" y="1870"/>
                  </a:cubicBezTo>
                  <a:cubicBezTo>
                    <a:pt x="2894" y="1870"/>
                    <a:pt x="3728" y="1108"/>
                    <a:pt x="3728" y="167"/>
                  </a:cubicBezTo>
                  <a:cubicBezTo>
                    <a:pt x="3739" y="84"/>
                    <a:pt x="3668" y="1"/>
                    <a:pt x="3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8" name="Google Shape;14148;p72"/>
            <p:cNvSpPr/>
            <p:nvPr/>
          </p:nvSpPr>
          <p:spPr>
            <a:xfrm>
              <a:off x="4221517" y="1614482"/>
              <a:ext cx="199296" cy="206624"/>
            </a:xfrm>
            <a:custGeom>
              <a:avLst/>
              <a:gdLst/>
              <a:ahLst/>
              <a:cxnLst/>
              <a:rect l="l" t="t" r="r" b="b"/>
              <a:pathLst>
                <a:path w="6228" h="6457" extrusionOk="0">
                  <a:moveTo>
                    <a:pt x="1764" y="1"/>
                  </a:moveTo>
                  <a:cubicBezTo>
                    <a:pt x="1669" y="1"/>
                    <a:pt x="1573" y="9"/>
                    <a:pt x="1477" y="27"/>
                  </a:cubicBezTo>
                  <a:cubicBezTo>
                    <a:pt x="763" y="134"/>
                    <a:pt x="191" y="706"/>
                    <a:pt x="72" y="1420"/>
                  </a:cubicBezTo>
                  <a:cubicBezTo>
                    <a:pt x="1" y="1920"/>
                    <a:pt x="132" y="2408"/>
                    <a:pt x="453" y="2778"/>
                  </a:cubicBezTo>
                  <a:cubicBezTo>
                    <a:pt x="632" y="2992"/>
                    <a:pt x="656" y="3266"/>
                    <a:pt x="548" y="3528"/>
                  </a:cubicBezTo>
                  <a:cubicBezTo>
                    <a:pt x="453" y="3766"/>
                    <a:pt x="406" y="4004"/>
                    <a:pt x="406" y="4254"/>
                  </a:cubicBezTo>
                  <a:cubicBezTo>
                    <a:pt x="406" y="5468"/>
                    <a:pt x="1620" y="6457"/>
                    <a:pt x="3108" y="6457"/>
                  </a:cubicBezTo>
                  <a:cubicBezTo>
                    <a:pt x="4597" y="6457"/>
                    <a:pt x="5823" y="5468"/>
                    <a:pt x="5823" y="4254"/>
                  </a:cubicBezTo>
                  <a:cubicBezTo>
                    <a:pt x="5823" y="4004"/>
                    <a:pt x="5775" y="3766"/>
                    <a:pt x="5668" y="3528"/>
                  </a:cubicBezTo>
                  <a:cubicBezTo>
                    <a:pt x="5573" y="3266"/>
                    <a:pt x="5609" y="2992"/>
                    <a:pt x="5775" y="2778"/>
                  </a:cubicBezTo>
                  <a:cubicBezTo>
                    <a:pt x="6085" y="2408"/>
                    <a:pt x="6228" y="1920"/>
                    <a:pt x="6144" y="1420"/>
                  </a:cubicBezTo>
                  <a:cubicBezTo>
                    <a:pt x="6109" y="1146"/>
                    <a:pt x="5990" y="861"/>
                    <a:pt x="5787" y="634"/>
                  </a:cubicBezTo>
                  <a:cubicBezTo>
                    <a:pt x="5754" y="595"/>
                    <a:pt x="5714" y="577"/>
                    <a:pt x="5673" y="577"/>
                  </a:cubicBezTo>
                  <a:cubicBezTo>
                    <a:pt x="5639" y="577"/>
                    <a:pt x="5605" y="589"/>
                    <a:pt x="5573" y="611"/>
                  </a:cubicBezTo>
                  <a:cubicBezTo>
                    <a:pt x="5489" y="658"/>
                    <a:pt x="5489" y="753"/>
                    <a:pt x="5537" y="825"/>
                  </a:cubicBezTo>
                  <a:cubicBezTo>
                    <a:pt x="5692" y="1027"/>
                    <a:pt x="5787" y="1230"/>
                    <a:pt x="5823" y="1468"/>
                  </a:cubicBezTo>
                  <a:cubicBezTo>
                    <a:pt x="5882" y="1873"/>
                    <a:pt x="5775" y="2254"/>
                    <a:pt x="5525" y="2575"/>
                  </a:cubicBezTo>
                  <a:cubicBezTo>
                    <a:pt x="5263" y="2873"/>
                    <a:pt x="5216" y="3290"/>
                    <a:pt x="5370" y="3635"/>
                  </a:cubicBezTo>
                  <a:cubicBezTo>
                    <a:pt x="5466" y="3837"/>
                    <a:pt x="5513" y="4040"/>
                    <a:pt x="5513" y="4254"/>
                  </a:cubicBezTo>
                  <a:cubicBezTo>
                    <a:pt x="5513" y="5290"/>
                    <a:pt x="4430" y="6123"/>
                    <a:pt x="3108" y="6123"/>
                  </a:cubicBezTo>
                  <a:cubicBezTo>
                    <a:pt x="1787" y="6123"/>
                    <a:pt x="715" y="5278"/>
                    <a:pt x="715" y="4254"/>
                  </a:cubicBezTo>
                  <a:cubicBezTo>
                    <a:pt x="715" y="4040"/>
                    <a:pt x="763" y="3837"/>
                    <a:pt x="846" y="3635"/>
                  </a:cubicBezTo>
                  <a:cubicBezTo>
                    <a:pt x="1013" y="3290"/>
                    <a:pt x="953" y="2873"/>
                    <a:pt x="703" y="2575"/>
                  </a:cubicBezTo>
                  <a:cubicBezTo>
                    <a:pt x="441" y="2254"/>
                    <a:pt x="346" y="1873"/>
                    <a:pt x="406" y="1468"/>
                  </a:cubicBezTo>
                  <a:cubicBezTo>
                    <a:pt x="489" y="884"/>
                    <a:pt x="953" y="432"/>
                    <a:pt x="1537" y="337"/>
                  </a:cubicBezTo>
                  <a:cubicBezTo>
                    <a:pt x="1606" y="327"/>
                    <a:pt x="1676" y="322"/>
                    <a:pt x="1746" y="322"/>
                  </a:cubicBezTo>
                  <a:cubicBezTo>
                    <a:pt x="2090" y="322"/>
                    <a:pt x="2422" y="444"/>
                    <a:pt x="2680" y="682"/>
                  </a:cubicBezTo>
                  <a:cubicBezTo>
                    <a:pt x="2805" y="795"/>
                    <a:pt x="2962" y="852"/>
                    <a:pt x="3120" y="852"/>
                  </a:cubicBezTo>
                  <a:cubicBezTo>
                    <a:pt x="3278" y="852"/>
                    <a:pt x="3436" y="795"/>
                    <a:pt x="3561" y="682"/>
                  </a:cubicBezTo>
                  <a:cubicBezTo>
                    <a:pt x="3818" y="444"/>
                    <a:pt x="4150" y="322"/>
                    <a:pt x="4495" y="322"/>
                  </a:cubicBezTo>
                  <a:cubicBezTo>
                    <a:pt x="4564" y="322"/>
                    <a:pt x="4634" y="327"/>
                    <a:pt x="4704" y="337"/>
                  </a:cubicBezTo>
                  <a:cubicBezTo>
                    <a:pt x="4835" y="349"/>
                    <a:pt x="4966" y="396"/>
                    <a:pt x="5097" y="456"/>
                  </a:cubicBezTo>
                  <a:cubicBezTo>
                    <a:pt x="5117" y="469"/>
                    <a:pt x="5139" y="475"/>
                    <a:pt x="5162" y="475"/>
                  </a:cubicBezTo>
                  <a:cubicBezTo>
                    <a:pt x="5221" y="475"/>
                    <a:pt x="5282" y="436"/>
                    <a:pt x="5299" y="384"/>
                  </a:cubicBezTo>
                  <a:cubicBezTo>
                    <a:pt x="5323" y="313"/>
                    <a:pt x="5299" y="206"/>
                    <a:pt x="5228" y="170"/>
                  </a:cubicBezTo>
                  <a:cubicBezTo>
                    <a:pt x="5073" y="99"/>
                    <a:pt x="4918" y="39"/>
                    <a:pt x="4751" y="27"/>
                  </a:cubicBezTo>
                  <a:cubicBezTo>
                    <a:pt x="4664" y="15"/>
                    <a:pt x="4577" y="9"/>
                    <a:pt x="4491" y="9"/>
                  </a:cubicBezTo>
                  <a:cubicBezTo>
                    <a:pt x="4063" y="9"/>
                    <a:pt x="3662" y="156"/>
                    <a:pt x="3334" y="444"/>
                  </a:cubicBezTo>
                  <a:cubicBezTo>
                    <a:pt x="3275" y="503"/>
                    <a:pt x="3192" y="533"/>
                    <a:pt x="3108" y="533"/>
                  </a:cubicBezTo>
                  <a:cubicBezTo>
                    <a:pt x="3025" y="533"/>
                    <a:pt x="2942" y="503"/>
                    <a:pt x="2882" y="444"/>
                  </a:cubicBezTo>
                  <a:cubicBezTo>
                    <a:pt x="2572" y="163"/>
                    <a:pt x="2176" y="1"/>
                    <a:pt x="17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49" name="Google Shape;14149;p72"/>
          <p:cNvGrpSpPr/>
          <p:nvPr/>
        </p:nvGrpSpPr>
        <p:grpSpPr>
          <a:xfrm>
            <a:off x="2499405" y="1499890"/>
            <a:ext cx="347488" cy="348256"/>
            <a:chOff x="2499405" y="1499890"/>
            <a:chExt cx="347488" cy="348256"/>
          </a:xfrm>
        </p:grpSpPr>
        <p:sp>
          <p:nvSpPr>
            <p:cNvPr id="14150" name="Google Shape;14150;p72"/>
            <p:cNvSpPr/>
            <p:nvPr/>
          </p:nvSpPr>
          <p:spPr>
            <a:xfrm>
              <a:off x="2634669" y="1725842"/>
              <a:ext cx="75840" cy="38496"/>
            </a:xfrm>
            <a:custGeom>
              <a:avLst/>
              <a:gdLst/>
              <a:ahLst/>
              <a:cxnLst/>
              <a:rect l="l" t="t" r="r" b="b"/>
              <a:pathLst>
                <a:path w="2370" h="1203" extrusionOk="0">
                  <a:moveTo>
                    <a:pt x="1965" y="310"/>
                  </a:moveTo>
                  <a:cubicBezTo>
                    <a:pt x="2012" y="310"/>
                    <a:pt x="2024" y="333"/>
                    <a:pt x="2024" y="357"/>
                  </a:cubicBezTo>
                  <a:cubicBezTo>
                    <a:pt x="2024" y="381"/>
                    <a:pt x="2024" y="417"/>
                    <a:pt x="2000" y="429"/>
                  </a:cubicBezTo>
                  <a:lnTo>
                    <a:pt x="1643" y="726"/>
                  </a:lnTo>
                  <a:cubicBezTo>
                    <a:pt x="1506" y="839"/>
                    <a:pt x="1346" y="896"/>
                    <a:pt x="1185" y="896"/>
                  </a:cubicBezTo>
                  <a:cubicBezTo>
                    <a:pt x="1024" y="896"/>
                    <a:pt x="863" y="839"/>
                    <a:pt x="726" y="726"/>
                  </a:cubicBezTo>
                  <a:lnTo>
                    <a:pt x="369" y="429"/>
                  </a:lnTo>
                  <a:cubicBezTo>
                    <a:pt x="345" y="405"/>
                    <a:pt x="345" y="369"/>
                    <a:pt x="357" y="357"/>
                  </a:cubicBezTo>
                  <a:cubicBezTo>
                    <a:pt x="357" y="333"/>
                    <a:pt x="369" y="310"/>
                    <a:pt x="417" y="310"/>
                  </a:cubicBezTo>
                  <a:close/>
                  <a:moveTo>
                    <a:pt x="417" y="0"/>
                  </a:moveTo>
                  <a:cubicBezTo>
                    <a:pt x="250" y="0"/>
                    <a:pt x="119" y="107"/>
                    <a:pt x="60" y="250"/>
                  </a:cubicBezTo>
                  <a:cubicBezTo>
                    <a:pt x="0" y="405"/>
                    <a:pt x="48" y="560"/>
                    <a:pt x="179" y="667"/>
                  </a:cubicBezTo>
                  <a:lnTo>
                    <a:pt x="536" y="964"/>
                  </a:lnTo>
                  <a:cubicBezTo>
                    <a:pt x="726" y="1131"/>
                    <a:pt x="965" y="1203"/>
                    <a:pt x="1191" y="1203"/>
                  </a:cubicBezTo>
                  <a:cubicBezTo>
                    <a:pt x="1429" y="1203"/>
                    <a:pt x="1655" y="1131"/>
                    <a:pt x="1846" y="964"/>
                  </a:cubicBezTo>
                  <a:lnTo>
                    <a:pt x="2203" y="667"/>
                  </a:lnTo>
                  <a:cubicBezTo>
                    <a:pt x="2322" y="583"/>
                    <a:pt x="2370" y="417"/>
                    <a:pt x="2322" y="250"/>
                  </a:cubicBezTo>
                  <a:cubicBezTo>
                    <a:pt x="2262" y="107"/>
                    <a:pt x="2131" y="0"/>
                    <a:pt x="1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1" name="Google Shape;14151;p72"/>
            <p:cNvSpPr/>
            <p:nvPr/>
          </p:nvSpPr>
          <p:spPr>
            <a:xfrm>
              <a:off x="2596173" y="1658002"/>
              <a:ext cx="43456" cy="48416"/>
            </a:xfrm>
            <a:custGeom>
              <a:avLst/>
              <a:gdLst/>
              <a:ahLst/>
              <a:cxnLst/>
              <a:rect l="l" t="t" r="r" b="b"/>
              <a:pathLst>
                <a:path w="1358" h="1513" extrusionOk="0">
                  <a:moveTo>
                    <a:pt x="667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7" y="1513"/>
                  </a:cubicBezTo>
                  <a:cubicBezTo>
                    <a:pt x="1036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75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7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7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2" name="Google Shape;14152;p72"/>
            <p:cNvSpPr/>
            <p:nvPr/>
          </p:nvSpPr>
          <p:spPr>
            <a:xfrm>
              <a:off x="2705133" y="1658002"/>
              <a:ext cx="43488" cy="48416"/>
            </a:xfrm>
            <a:custGeom>
              <a:avLst/>
              <a:gdLst/>
              <a:ahLst/>
              <a:cxnLst/>
              <a:rect l="l" t="t" r="r" b="b"/>
              <a:pathLst>
                <a:path w="1359" h="1513" extrusionOk="0">
                  <a:moveTo>
                    <a:pt x="668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8" y="1513"/>
                  </a:cubicBezTo>
                  <a:cubicBezTo>
                    <a:pt x="1037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87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8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8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3" name="Google Shape;14153;p72"/>
            <p:cNvSpPr/>
            <p:nvPr/>
          </p:nvSpPr>
          <p:spPr>
            <a:xfrm>
              <a:off x="2499405" y="1499890"/>
              <a:ext cx="347488" cy="348256"/>
            </a:xfrm>
            <a:custGeom>
              <a:avLst/>
              <a:gdLst/>
              <a:ahLst/>
              <a:cxnLst/>
              <a:rect l="l" t="t" r="r" b="b"/>
              <a:pathLst>
                <a:path w="10859" h="10883" extrusionOk="0">
                  <a:moveTo>
                    <a:pt x="2102" y="1361"/>
                  </a:moveTo>
                  <a:cubicBezTo>
                    <a:pt x="2136" y="1361"/>
                    <a:pt x="2169" y="1364"/>
                    <a:pt x="2203" y="1370"/>
                  </a:cubicBezTo>
                  <a:cubicBezTo>
                    <a:pt x="2382" y="1406"/>
                    <a:pt x="2917" y="1537"/>
                    <a:pt x="3549" y="1953"/>
                  </a:cubicBezTo>
                  <a:cubicBezTo>
                    <a:pt x="3441" y="1989"/>
                    <a:pt x="3346" y="2048"/>
                    <a:pt x="3263" y="2108"/>
                  </a:cubicBezTo>
                  <a:cubicBezTo>
                    <a:pt x="3227" y="2132"/>
                    <a:pt x="3191" y="2156"/>
                    <a:pt x="3144" y="2191"/>
                  </a:cubicBezTo>
                  <a:cubicBezTo>
                    <a:pt x="2715" y="1763"/>
                    <a:pt x="2239" y="1525"/>
                    <a:pt x="1965" y="1477"/>
                  </a:cubicBezTo>
                  <a:cubicBezTo>
                    <a:pt x="1905" y="1465"/>
                    <a:pt x="1846" y="1465"/>
                    <a:pt x="1798" y="1465"/>
                  </a:cubicBezTo>
                  <a:cubicBezTo>
                    <a:pt x="1889" y="1392"/>
                    <a:pt x="1994" y="1361"/>
                    <a:pt x="2102" y="1361"/>
                  </a:cubicBezTo>
                  <a:close/>
                  <a:moveTo>
                    <a:pt x="6442" y="346"/>
                  </a:moveTo>
                  <a:cubicBezTo>
                    <a:pt x="6906" y="346"/>
                    <a:pt x="7311" y="477"/>
                    <a:pt x="7525" y="572"/>
                  </a:cubicBezTo>
                  <a:lnTo>
                    <a:pt x="7347" y="751"/>
                  </a:lnTo>
                  <a:cubicBezTo>
                    <a:pt x="7311" y="798"/>
                    <a:pt x="7287" y="846"/>
                    <a:pt x="7311" y="894"/>
                  </a:cubicBezTo>
                  <a:cubicBezTo>
                    <a:pt x="7323" y="953"/>
                    <a:pt x="7370" y="1001"/>
                    <a:pt x="7430" y="1013"/>
                  </a:cubicBezTo>
                  <a:cubicBezTo>
                    <a:pt x="7632" y="1072"/>
                    <a:pt x="7847" y="1132"/>
                    <a:pt x="8025" y="1215"/>
                  </a:cubicBezTo>
                  <a:cubicBezTo>
                    <a:pt x="7692" y="1334"/>
                    <a:pt x="7263" y="1537"/>
                    <a:pt x="6811" y="1894"/>
                  </a:cubicBezTo>
                  <a:cubicBezTo>
                    <a:pt x="6608" y="1906"/>
                    <a:pt x="6382" y="1953"/>
                    <a:pt x="6144" y="2048"/>
                  </a:cubicBezTo>
                  <a:cubicBezTo>
                    <a:pt x="5835" y="2144"/>
                    <a:pt x="5561" y="2299"/>
                    <a:pt x="5430" y="2370"/>
                  </a:cubicBezTo>
                  <a:cubicBezTo>
                    <a:pt x="5299" y="2299"/>
                    <a:pt x="5025" y="2144"/>
                    <a:pt x="4715" y="2048"/>
                  </a:cubicBezTo>
                  <a:cubicBezTo>
                    <a:pt x="4465" y="1953"/>
                    <a:pt x="4239" y="1906"/>
                    <a:pt x="4049" y="1894"/>
                  </a:cubicBezTo>
                  <a:cubicBezTo>
                    <a:pt x="3596" y="1548"/>
                    <a:pt x="3168" y="1346"/>
                    <a:pt x="2846" y="1215"/>
                  </a:cubicBezTo>
                  <a:cubicBezTo>
                    <a:pt x="2989" y="1132"/>
                    <a:pt x="3203" y="1060"/>
                    <a:pt x="3406" y="1013"/>
                  </a:cubicBezTo>
                  <a:cubicBezTo>
                    <a:pt x="3465" y="1001"/>
                    <a:pt x="3513" y="953"/>
                    <a:pt x="3525" y="894"/>
                  </a:cubicBezTo>
                  <a:cubicBezTo>
                    <a:pt x="3537" y="834"/>
                    <a:pt x="3525" y="775"/>
                    <a:pt x="3489" y="751"/>
                  </a:cubicBezTo>
                  <a:lnTo>
                    <a:pt x="3298" y="572"/>
                  </a:lnTo>
                  <a:cubicBezTo>
                    <a:pt x="3525" y="477"/>
                    <a:pt x="3930" y="346"/>
                    <a:pt x="4394" y="346"/>
                  </a:cubicBezTo>
                  <a:cubicBezTo>
                    <a:pt x="4751" y="346"/>
                    <a:pt x="5013" y="453"/>
                    <a:pt x="5168" y="536"/>
                  </a:cubicBezTo>
                  <a:cubicBezTo>
                    <a:pt x="5239" y="584"/>
                    <a:pt x="5328" y="608"/>
                    <a:pt x="5418" y="608"/>
                  </a:cubicBezTo>
                  <a:cubicBezTo>
                    <a:pt x="5507" y="608"/>
                    <a:pt x="5596" y="584"/>
                    <a:pt x="5668" y="536"/>
                  </a:cubicBezTo>
                  <a:cubicBezTo>
                    <a:pt x="5823" y="453"/>
                    <a:pt x="6073" y="346"/>
                    <a:pt x="6442" y="346"/>
                  </a:cubicBezTo>
                  <a:close/>
                  <a:moveTo>
                    <a:pt x="1840" y="1782"/>
                  </a:moveTo>
                  <a:cubicBezTo>
                    <a:pt x="1869" y="1782"/>
                    <a:pt x="1902" y="1784"/>
                    <a:pt x="1941" y="1787"/>
                  </a:cubicBezTo>
                  <a:cubicBezTo>
                    <a:pt x="2120" y="1822"/>
                    <a:pt x="2513" y="2013"/>
                    <a:pt x="2929" y="2406"/>
                  </a:cubicBezTo>
                  <a:cubicBezTo>
                    <a:pt x="2727" y="2644"/>
                    <a:pt x="2489" y="2953"/>
                    <a:pt x="2275" y="3394"/>
                  </a:cubicBezTo>
                  <a:cubicBezTo>
                    <a:pt x="1917" y="2953"/>
                    <a:pt x="1727" y="2358"/>
                    <a:pt x="1667" y="1894"/>
                  </a:cubicBezTo>
                  <a:cubicBezTo>
                    <a:pt x="1667" y="1882"/>
                    <a:pt x="1667" y="1834"/>
                    <a:pt x="1679" y="1822"/>
                  </a:cubicBezTo>
                  <a:cubicBezTo>
                    <a:pt x="1706" y="1795"/>
                    <a:pt x="1753" y="1782"/>
                    <a:pt x="1840" y="1782"/>
                  </a:cubicBezTo>
                  <a:close/>
                  <a:moveTo>
                    <a:pt x="8691" y="1364"/>
                  </a:moveTo>
                  <a:cubicBezTo>
                    <a:pt x="8804" y="1364"/>
                    <a:pt x="8923" y="1408"/>
                    <a:pt x="9002" y="1477"/>
                  </a:cubicBezTo>
                  <a:cubicBezTo>
                    <a:pt x="8942" y="1477"/>
                    <a:pt x="8906" y="1477"/>
                    <a:pt x="8847" y="1489"/>
                  </a:cubicBezTo>
                  <a:cubicBezTo>
                    <a:pt x="8704" y="1513"/>
                    <a:pt x="8513" y="1584"/>
                    <a:pt x="8335" y="1703"/>
                  </a:cubicBezTo>
                  <a:cubicBezTo>
                    <a:pt x="8263" y="1751"/>
                    <a:pt x="8228" y="1834"/>
                    <a:pt x="8275" y="1929"/>
                  </a:cubicBezTo>
                  <a:cubicBezTo>
                    <a:pt x="8308" y="1979"/>
                    <a:pt x="8358" y="2005"/>
                    <a:pt x="8417" y="2005"/>
                  </a:cubicBezTo>
                  <a:cubicBezTo>
                    <a:pt x="8444" y="2005"/>
                    <a:pt x="8472" y="2000"/>
                    <a:pt x="8502" y="1989"/>
                  </a:cubicBezTo>
                  <a:cubicBezTo>
                    <a:pt x="8644" y="1894"/>
                    <a:pt x="8799" y="1834"/>
                    <a:pt x="8906" y="1822"/>
                  </a:cubicBezTo>
                  <a:cubicBezTo>
                    <a:pt x="8948" y="1815"/>
                    <a:pt x="8984" y="1812"/>
                    <a:pt x="9014" y="1812"/>
                  </a:cubicBezTo>
                  <a:cubicBezTo>
                    <a:pt x="9088" y="1812"/>
                    <a:pt x="9131" y="1829"/>
                    <a:pt x="9156" y="1846"/>
                  </a:cubicBezTo>
                  <a:cubicBezTo>
                    <a:pt x="9168" y="1858"/>
                    <a:pt x="9180" y="1906"/>
                    <a:pt x="9168" y="1941"/>
                  </a:cubicBezTo>
                  <a:cubicBezTo>
                    <a:pt x="9109" y="2382"/>
                    <a:pt x="8918" y="2977"/>
                    <a:pt x="8561" y="3442"/>
                  </a:cubicBezTo>
                  <a:cubicBezTo>
                    <a:pt x="8347" y="3013"/>
                    <a:pt x="8109" y="2680"/>
                    <a:pt x="7906" y="2441"/>
                  </a:cubicBezTo>
                  <a:cubicBezTo>
                    <a:pt x="7930" y="2418"/>
                    <a:pt x="7966" y="2406"/>
                    <a:pt x="7978" y="2370"/>
                  </a:cubicBezTo>
                  <a:cubicBezTo>
                    <a:pt x="8037" y="2310"/>
                    <a:pt x="8049" y="2203"/>
                    <a:pt x="7990" y="2144"/>
                  </a:cubicBezTo>
                  <a:cubicBezTo>
                    <a:pt x="7957" y="2111"/>
                    <a:pt x="7913" y="2093"/>
                    <a:pt x="7871" y="2093"/>
                  </a:cubicBezTo>
                  <a:cubicBezTo>
                    <a:pt x="7836" y="2093"/>
                    <a:pt x="7802" y="2105"/>
                    <a:pt x="7775" y="2132"/>
                  </a:cubicBezTo>
                  <a:lnTo>
                    <a:pt x="7680" y="2227"/>
                  </a:lnTo>
                  <a:cubicBezTo>
                    <a:pt x="7632" y="2191"/>
                    <a:pt x="7609" y="2168"/>
                    <a:pt x="7561" y="2132"/>
                  </a:cubicBezTo>
                  <a:cubicBezTo>
                    <a:pt x="7478" y="2072"/>
                    <a:pt x="7382" y="2013"/>
                    <a:pt x="7275" y="1989"/>
                  </a:cubicBezTo>
                  <a:cubicBezTo>
                    <a:pt x="7894" y="1537"/>
                    <a:pt x="8442" y="1406"/>
                    <a:pt x="8621" y="1370"/>
                  </a:cubicBezTo>
                  <a:cubicBezTo>
                    <a:pt x="8643" y="1366"/>
                    <a:pt x="8667" y="1364"/>
                    <a:pt x="8691" y="1364"/>
                  </a:cubicBezTo>
                  <a:close/>
                  <a:moveTo>
                    <a:pt x="6873" y="2207"/>
                  </a:moveTo>
                  <a:cubicBezTo>
                    <a:pt x="7051" y="2207"/>
                    <a:pt x="7212" y="2247"/>
                    <a:pt x="7335" y="2346"/>
                  </a:cubicBezTo>
                  <a:cubicBezTo>
                    <a:pt x="8168" y="3001"/>
                    <a:pt x="8585" y="4334"/>
                    <a:pt x="8763" y="5085"/>
                  </a:cubicBezTo>
                  <a:cubicBezTo>
                    <a:pt x="9013" y="6168"/>
                    <a:pt x="9049" y="7144"/>
                    <a:pt x="8978" y="7442"/>
                  </a:cubicBezTo>
                  <a:cubicBezTo>
                    <a:pt x="8930" y="7656"/>
                    <a:pt x="8632" y="7966"/>
                    <a:pt x="8240" y="8264"/>
                  </a:cubicBezTo>
                  <a:cubicBezTo>
                    <a:pt x="7859" y="8549"/>
                    <a:pt x="7430" y="8787"/>
                    <a:pt x="6978" y="8954"/>
                  </a:cubicBezTo>
                  <a:cubicBezTo>
                    <a:pt x="7323" y="8704"/>
                    <a:pt x="7549" y="8323"/>
                    <a:pt x="7549" y="7883"/>
                  </a:cubicBezTo>
                  <a:cubicBezTo>
                    <a:pt x="7561" y="7787"/>
                    <a:pt x="7489" y="7716"/>
                    <a:pt x="7394" y="7716"/>
                  </a:cubicBezTo>
                  <a:cubicBezTo>
                    <a:pt x="7311" y="7716"/>
                    <a:pt x="7228" y="7787"/>
                    <a:pt x="7228" y="7883"/>
                  </a:cubicBezTo>
                  <a:cubicBezTo>
                    <a:pt x="7228" y="8418"/>
                    <a:pt x="6799" y="8859"/>
                    <a:pt x="6263" y="8859"/>
                  </a:cubicBezTo>
                  <a:cubicBezTo>
                    <a:pt x="6037" y="8859"/>
                    <a:pt x="5835" y="8787"/>
                    <a:pt x="5656" y="8656"/>
                  </a:cubicBezTo>
                  <a:cubicBezTo>
                    <a:pt x="5579" y="8597"/>
                    <a:pt x="5486" y="8567"/>
                    <a:pt x="5394" y="8567"/>
                  </a:cubicBezTo>
                  <a:cubicBezTo>
                    <a:pt x="5302" y="8567"/>
                    <a:pt x="5209" y="8597"/>
                    <a:pt x="5132" y="8656"/>
                  </a:cubicBezTo>
                  <a:cubicBezTo>
                    <a:pt x="4953" y="8787"/>
                    <a:pt x="4751" y="8859"/>
                    <a:pt x="4525" y="8859"/>
                  </a:cubicBezTo>
                  <a:cubicBezTo>
                    <a:pt x="3989" y="8859"/>
                    <a:pt x="3560" y="8418"/>
                    <a:pt x="3560" y="7883"/>
                  </a:cubicBezTo>
                  <a:cubicBezTo>
                    <a:pt x="3560" y="7787"/>
                    <a:pt x="3477" y="7716"/>
                    <a:pt x="3394" y="7716"/>
                  </a:cubicBezTo>
                  <a:cubicBezTo>
                    <a:pt x="3298" y="7716"/>
                    <a:pt x="3227" y="7787"/>
                    <a:pt x="3227" y="7883"/>
                  </a:cubicBezTo>
                  <a:cubicBezTo>
                    <a:pt x="3227" y="8323"/>
                    <a:pt x="3453" y="8728"/>
                    <a:pt x="3799" y="8954"/>
                  </a:cubicBezTo>
                  <a:cubicBezTo>
                    <a:pt x="3346" y="8787"/>
                    <a:pt x="2917" y="8549"/>
                    <a:pt x="2525" y="8264"/>
                  </a:cubicBezTo>
                  <a:cubicBezTo>
                    <a:pt x="2144" y="7966"/>
                    <a:pt x="1846" y="7656"/>
                    <a:pt x="1798" y="7442"/>
                  </a:cubicBezTo>
                  <a:cubicBezTo>
                    <a:pt x="1727" y="7144"/>
                    <a:pt x="1751" y="6168"/>
                    <a:pt x="2013" y="5085"/>
                  </a:cubicBezTo>
                  <a:cubicBezTo>
                    <a:pt x="2191" y="4334"/>
                    <a:pt x="2608" y="3001"/>
                    <a:pt x="3441" y="2346"/>
                  </a:cubicBezTo>
                  <a:cubicBezTo>
                    <a:pt x="3562" y="2252"/>
                    <a:pt x="3719" y="2214"/>
                    <a:pt x="3893" y="2214"/>
                  </a:cubicBezTo>
                  <a:cubicBezTo>
                    <a:pt x="4356" y="2214"/>
                    <a:pt x="4933" y="2479"/>
                    <a:pt x="5227" y="2644"/>
                  </a:cubicBezTo>
                  <a:lnTo>
                    <a:pt x="5227" y="2894"/>
                  </a:lnTo>
                  <a:cubicBezTo>
                    <a:pt x="5227" y="2977"/>
                    <a:pt x="5299" y="3061"/>
                    <a:pt x="5382" y="3061"/>
                  </a:cubicBezTo>
                  <a:cubicBezTo>
                    <a:pt x="5477" y="3061"/>
                    <a:pt x="5549" y="2977"/>
                    <a:pt x="5549" y="2894"/>
                  </a:cubicBezTo>
                  <a:lnTo>
                    <a:pt x="5549" y="2644"/>
                  </a:lnTo>
                  <a:cubicBezTo>
                    <a:pt x="5841" y="2472"/>
                    <a:pt x="6412" y="2207"/>
                    <a:pt x="6873" y="2207"/>
                  </a:cubicBezTo>
                  <a:close/>
                  <a:moveTo>
                    <a:pt x="5401" y="8880"/>
                  </a:moveTo>
                  <a:cubicBezTo>
                    <a:pt x="5424" y="8880"/>
                    <a:pt x="5448" y="8889"/>
                    <a:pt x="5465" y="8906"/>
                  </a:cubicBezTo>
                  <a:cubicBezTo>
                    <a:pt x="5680" y="9085"/>
                    <a:pt x="5965" y="9192"/>
                    <a:pt x="6263" y="9192"/>
                  </a:cubicBezTo>
                  <a:cubicBezTo>
                    <a:pt x="6382" y="9168"/>
                    <a:pt x="6489" y="9156"/>
                    <a:pt x="6597" y="9145"/>
                  </a:cubicBezTo>
                  <a:lnTo>
                    <a:pt x="6597" y="9145"/>
                  </a:lnTo>
                  <a:cubicBezTo>
                    <a:pt x="6442" y="9490"/>
                    <a:pt x="6085" y="9728"/>
                    <a:pt x="5704" y="9728"/>
                  </a:cubicBezTo>
                  <a:lnTo>
                    <a:pt x="5120" y="9728"/>
                  </a:lnTo>
                  <a:cubicBezTo>
                    <a:pt x="4715" y="9728"/>
                    <a:pt x="4382" y="9478"/>
                    <a:pt x="4227" y="9145"/>
                  </a:cubicBezTo>
                  <a:lnTo>
                    <a:pt x="4227" y="9145"/>
                  </a:lnTo>
                  <a:cubicBezTo>
                    <a:pt x="4334" y="9168"/>
                    <a:pt x="4441" y="9192"/>
                    <a:pt x="4537" y="9192"/>
                  </a:cubicBezTo>
                  <a:cubicBezTo>
                    <a:pt x="4834" y="9192"/>
                    <a:pt x="5108" y="9085"/>
                    <a:pt x="5346" y="8906"/>
                  </a:cubicBezTo>
                  <a:cubicBezTo>
                    <a:pt x="5358" y="8889"/>
                    <a:pt x="5379" y="8880"/>
                    <a:pt x="5401" y="8880"/>
                  </a:cubicBezTo>
                  <a:close/>
                  <a:moveTo>
                    <a:pt x="9418" y="2144"/>
                  </a:moveTo>
                  <a:cubicBezTo>
                    <a:pt x="9918" y="2632"/>
                    <a:pt x="10168" y="3156"/>
                    <a:pt x="10276" y="3430"/>
                  </a:cubicBezTo>
                  <a:lnTo>
                    <a:pt x="9811" y="3430"/>
                  </a:lnTo>
                  <a:cubicBezTo>
                    <a:pt x="9752" y="3430"/>
                    <a:pt x="9704" y="3453"/>
                    <a:pt x="9680" y="3513"/>
                  </a:cubicBezTo>
                  <a:cubicBezTo>
                    <a:pt x="9645" y="3561"/>
                    <a:pt x="9645" y="3632"/>
                    <a:pt x="9680" y="3680"/>
                  </a:cubicBezTo>
                  <a:cubicBezTo>
                    <a:pt x="10311" y="4704"/>
                    <a:pt x="10466" y="6073"/>
                    <a:pt x="10490" y="6597"/>
                  </a:cubicBezTo>
                  <a:lnTo>
                    <a:pt x="10228" y="6490"/>
                  </a:lnTo>
                  <a:cubicBezTo>
                    <a:pt x="10210" y="6485"/>
                    <a:pt x="10191" y="6482"/>
                    <a:pt x="10172" y="6482"/>
                  </a:cubicBezTo>
                  <a:cubicBezTo>
                    <a:pt x="10138" y="6482"/>
                    <a:pt x="10103" y="6491"/>
                    <a:pt x="10073" y="6513"/>
                  </a:cubicBezTo>
                  <a:cubicBezTo>
                    <a:pt x="10037" y="6537"/>
                    <a:pt x="10014" y="6585"/>
                    <a:pt x="10014" y="6644"/>
                  </a:cubicBezTo>
                  <a:cubicBezTo>
                    <a:pt x="10014" y="6656"/>
                    <a:pt x="10014" y="8014"/>
                    <a:pt x="9454" y="8966"/>
                  </a:cubicBezTo>
                  <a:lnTo>
                    <a:pt x="9085" y="8716"/>
                  </a:lnTo>
                  <a:cubicBezTo>
                    <a:pt x="9049" y="8680"/>
                    <a:pt x="9002" y="8680"/>
                    <a:pt x="8966" y="8680"/>
                  </a:cubicBezTo>
                  <a:cubicBezTo>
                    <a:pt x="8918" y="8692"/>
                    <a:pt x="8883" y="8716"/>
                    <a:pt x="8859" y="8752"/>
                  </a:cubicBezTo>
                  <a:cubicBezTo>
                    <a:pt x="8859" y="8776"/>
                    <a:pt x="8394" y="9514"/>
                    <a:pt x="7656" y="9990"/>
                  </a:cubicBezTo>
                  <a:lnTo>
                    <a:pt x="7394" y="9740"/>
                  </a:lnTo>
                  <a:cubicBezTo>
                    <a:pt x="7363" y="9708"/>
                    <a:pt x="7325" y="9694"/>
                    <a:pt x="7287" y="9694"/>
                  </a:cubicBezTo>
                  <a:cubicBezTo>
                    <a:pt x="7253" y="9694"/>
                    <a:pt x="7220" y="9706"/>
                    <a:pt x="7192" y="9728"/>
                  </a:cubicBezTo>
                  <a:cubicBezTo>
                    <a:pt x="7168" y="9728"/>
                    <a:pt x="6370" y="10359"/>
                    <a:pt x="5418" y="10538"/>
                  </a:cubicBezTo>
                  <a:cubicBezTo>
                    <a:pt x="4465" y="10383"/>
                    <a:pt x="3644" y="9740"/>
                    <a:pt x="3644" y="9728"/>
                  </a:cubicBezTo>
                  <a:cubicBezTo>
                    <a:pt x="3616" y="9706"/>
                    <a:pt x="3582" y="9694"/>
                    <a:pt x="3549" y="9694"/>
                  </a:cubicBezTo>
                  <a:cubicBezTo>
                    <a:pt x="3511" y="9694"/>
                    <a:pt x="3473" y="9708"/>
                    <a:pt x="3441" y="9740"/>
                  </a:cubicBezTo>
                  <a:lnTo>
                    <a:pt x="3191" y="9990"/>
                  </a:lnTo>
                  <a:cubicBezTo>
                    <a:pt x="2441" y="9502"/>
                    <a:pt x="2001" y="8752"/>
                    <a:pt x="1977" y="8752"/>
                  </a:cubicBezTo>
                  <a:cubicBezTo>
                    <a:pt x="1953" y="8716"/>
                    <a:pt x="1917" y="8692"/>
                    <a:pt x="1870" y="8680"/>
                  </a:cubicBezTo>
                  <a:cubicBezTo>
                    <a:pt x="1861" y="8677"/>
                    <a:pt x="1851" y="8676"/>
                    <a:pt x="1841" y="8676"/>
                  </a:cubicBezTo>
                  <a:cubicBezTo>
                    <a:pt x="1812" y="8676"/>
                    <a:pt x="1780" y="8689"/>
                    <a:pt x="1763" y="8716"/>
                  </a:cubicBezTo>
                  <a:lnTo>
                    <a:pt x="1382" y="8966"/>
                  </a:lnTo>
                  <a:cubicBezTo>
                    <a:pt x="822" y="8002"/>
                    <a:pt x="822" y="6656"/>
                    <a:pt x="822" y="6644"/>
                  </a:cubicBezTo>
                  <a:cubicBezTo>
                    <a:pt x="822" y="6597"/>
                    <a:pt x="786" y="6537"/>
                    <a:pt x="762" y="6513"/>
                  </a:cubicBezTo>
                  <a:cubicBezTo>
                    <a:pt x="732" y="6490"/>
                    <a:pt x="701" y="6477"/>
                    <a:pt x="667" y="6477"/>
                  </a:cubicBezTo>
                  <a:cubicBezTo>
                    <a:pt x="648" y="6477"/>
                    <a:pt x="629" y="6481"/>
                    <a:pt x="608" y="6490"/>
                  </a:cubicBezTo>
                  <a:lnTo>
                    <a:pt x="310" y="6597"/>
                  </a:lnTo>
                  <a:cubicBezTo>
                    <a:pt x="346" y="6061"/>
                    <a:pt x="489" y="4704"/>
                    <a:pt x="1132" y="3680"/>
                  </a:cubicBezTo>
                  <a:cubicBezTo>
                    <a:pt x="1167" y="3632"/>
                    <a:pt x="1167" y="3572"/>
                    <a:pt x="1132" y="3513"/>
                  </a:cubicBezTo>
                  <a:cubicBezTo>
                    <a:pt x="1108" y="3465"/>
                    <a:pt x="1060" y="3430"/>
                    <a:pt x="1001" y="3430"/>
                  </a:cubicBezTo>
                  <a:lnTo>
                    <a:pt x="536" y="3430"/>
                  </a:lnTo>
                  <a:cubicBezTo>
                    <a:pt x="643" y="3156"/>
                    <a:pt x="893" y="2632"/>
                    <a:pt x="1382" y="2144"/>
                  </a:cubicBezTo>
                  <a:cubicBezTo>
                    <a:pt x="1489" y="2668"/>
                    <a:pt x="1727" y="3275"/>
                    <a:pt x="2132" y="3739"/>
                  </a:cubicBezTo>
                  <a:cubicBezTo>
                    <a:pt x="1977" y="4096"/>
                    <a:pt x="1846" y="4513"/>
                    <a:pt x="1727" y="5013"/>
                  </a:cubicBezTo>
                  <a:cubicBezTo>
                    <a:pt x="1477" y="6109"/>
                    <a:pt x="1417" y="7144"/>
                    <a:pt x="1524" y="7537"/>
                  </a:cubicBezTo>
                  <a:cubicBezTo>
                    <a:pt x="1596" y="7811"/>
                    <a:pt x="1905" y="8192"/>
                    <a:pt x="2370" y="8525"/>
                  </a:cubicBezTo>
                  <a:cubicBezTo>
                    <a:pt x="2846" y="8883"/>
                    <a:pt x="3429" y="9168"/>
                    <a:pt x="3977" y="9335"/>
                  </a:cubicBezTo>
                  <a:cubicBezTo>
                    <a:pt x="4203" y="9752"/>
                    <a:pt x="4632" y="10038"/>
                    <a:pt x="5120" y="10038"/>
                  </a:cubicBezTo>
                  <a:lnTo>
                    <a:pt x="5692" y="10038"/>
                  </a:lnTo>
                  <a:cubicBezTo>
                    <a:pt x="6180" y="10038"/>
                    <a:pt x="6620" y="9752"/>
                    <a:pt x="6835" y="9335"/>
                  </a:cubicBezTo>
                  <a:cubicBezTo>
                    <a:pt x="7382" y="9168"/>
                    <a:pt x="7966" y="8883"/>
                    <a:pt x="8442" y="8525"/>
                  </a:cubicBezTo>
                  <a:cubicBezTo>
                    <a:pt x="8918" y="8192"/>
                    <a:pt x="9216" y="7811"/>
                    <a:pt x="9287" y="7537"/>
                  </a:cubicBezTo>
                  <a:cubicBezTo>
                    <a:pt x="9383" y="7144"/>
                    <a:pt x="9335" y="6109"/>
                    <a:pt x="9085" y="5013"/>
                  </a:cubicBezTo>
                  <a:cubicBezTo>
                    <a:pt x="8966" y="4513"/>
                    <a:pt x="8823" y="4096"/>
                    <a:pt x="8680" y="3739"/>
                  </a:cubicBezTo>
                  <a:cubicBezTo>
                    <a:pt x="9085" y="3287"/>
                    <a:pt x="9335" y="2668"/>
                    <a:pt x="9418" y="2144"/>
                  </a:cubicBezTo>
                  <a:close/>
                  <a:moveTo>
                    <a:pt x="4406" y="1"/>
                  </a:moveTo>
                  <a:cubicBezTo>
                    <a:pt x="3596" y="1"/>
                    <a:pt x="2989" y="346"/>
                    <a:pt x="2965" y="358"/>
                  </a:cubicBezTo>
                  <a:cubicBezTo>
                    <a:pt x="2917" y="394"/>
                    <a:pt x="2882" y="441"/>
                    <a:pt x="2882" y="477"/>
                  </a:cubicBezTo>
                  <a:cubicBezTo>
                    <a:pt x="2882" y="524"/>
                    <a:pt x="2906" y="584"/>
                    <a:pt x="2929" y="620"/>
                  </a:cubicBezTo>
                  <a:lnTo>
                    <a:pt x="3084" y="763"/>
                  </a:lnTo>
                  <a:cubicBezTo>
                    <a:pt x="2822" y="834"/>
                    <a:pt x="2584" y="941"/>
                    <a:pt x="2370" y="1060"/>
                  </a:cubicBezTo>
                  <a:cubicBezTo>
                    <a:pt x="2334" y="1060"/>
                    <a:pt x="2310" y="1048"/>
                    <a:pt x="2286" y="1048"/>
                  </a:cubicBezTo>
                  <a:cubicBezTo>
                    <a:pt x="2234" y="1038"/>
                    <a:pt x="2181" y="1033"/>
                    <a:pt x="2129" y="1033"/>
                  </a:cubicBezTo>
                  <a:cubicBezTo>
                    <a:pt x="1942" y="1033"/>
                    <a:pt x="1759" y="1099"/>
                    <a:pt x="1620" y="1239"/>
                  </a:cubicBezTo>
                  <a:cubicBezTo>
                    <a:pt x="1477" y="1370"/>
                    <a:pt x="1382" y="1548"/>
                    <a:pt x="1370" y="1751"/>
                  </a:cubicBezTo>
                  <a:cubicBezTo>
                    <a:pt x="429" y="2584"/>
                    <a:pt x="191" y="3501"/>
                    <a:pt x="179" y="3549"/>
                  </a:cubicBezTo>
                  <a:cubicBezTo>
                    <a:pt x="167" y="3596"/>
                    <a:pt x="179" y="3656"/>
                    <a:pt x="203" y="3680"/>
                  </a:cubicBezTo>
                  <a:cubicBezTo>
                    <a:pt x="239" y="3727"/>
                    <a:pt x="286" y="3739"/>
                    <a:pt x="322" y="3739"/>
                  </a:cubicBezTo>
                  <a:lnTo>
                    <a:pt x="727" y="3739"/>
                  </a:lnTo>
                  <a:cubicBezTo>
                    <a:pt x="0" y="5096"/>
                    <a:pt x="0" y="6751"/>
                    <a:pt x="0" y="6811"/>
                  </a:cubicBezTo>
                  <a:cubicBezTo>
                    <a:pt x="0" y="6847"/>
                    <a:pt x="24" y="6906"/>
                    <a:pt x="60" y="6942"/>
                  </a:cubicBezTo>
                  <a:cubicBezTo>
                    <a:pt x="90" y="6957"/>
                    <a:pt x="115" y="6972"/>
                    <a:pt x="145" y="6972"/>
                  </a:cubicBezTo>
                  <a:cubicBezTo>
                    <a:pt x="162" y="6972"/>
                    <a:pt x="181" y="6967"/>
                    <a:pt x="203" y="6954"/>
                  </a:cubicBezTo>
                  <a:lnTo>
                    <a:pt x="524" y="6847"/>
                  </a:lnTo>
                  <a:cubicBezTo>
                    <a:pt x="548" y="7323"/>
                    <a:pt x="667" y="8442"/>
                    <a:pt x="1215" y="9276"/>
                  </a:cubicBezTo>
                  <a:cubicBezTo>
                    <a:pt x="1251" y="9311"/>
                    <a:pt x="1274" y="9335"/>
                    <a:pt x="1322" y="9347"/>
                  </a:cubicBezTo>
                  <a:cubicBezTo>
                    <a:pt x="1336" y="9354"/>
                    <a:pt x="1350" y="9357"/>
                    <a:pt x="1363" y="9357"/>
                  </a:cubicBezTo>
                  <a:cubicBezTo>
                    <a:pt x="1396" y="9357"/>
                    <a:pt x="1424" y="9340"/>
                    <a:pt x="1441" y="9323"/>
                  </a:cubicBezTo>
                  <a:lnTo>
                    <a:pt x="1810" y="9073"/>
                  </a:lnTo>
                  <a:cubicBezTo>
                    <a:pt x="2013" y="9335"/>
                    <a:pt x="2465" y="9942"/>
                    <a:pt x="3144" y="10347"/>
                  </a:cubicBezTo>
                  <a:cubicBezTo>
                    <a:pt x="3169" y="10367"/>
                    <a:pt x="3198" y="10377"/>
                    <a:pt x="3226" y="10377"/>
                  </a:cubicBezTo>
                  <a:cubicBezTo>
                    <a:pt x="3267" y="10377"/>
                    <a:pt x="3306" y="10358"/>
                    <a:pt x="3334" y="10323"/>
                  </a:cubicBezTo>
                  <a:lnTo>
                    <a:pt x="3572" y="10085"/>
                  </a:lnTo>
                  <a:cubicBezTo>
                    <a:pt x="3834" y="10276"/>
                    <a:pt x="4549" y="10740"/>
                    <a:pt x="5406" y="10883"/>
                  </a:cubicBezTo>
                  <a:lnTo>
                    <a:pt x="5465" y="10883"/>
                  </a:lnTo>
                  <a:cubicBezTo>
                    <a:pt x="6299" y="10752"/>
                    <a:pt x="7025" y="10276"/>
                    <a:pt x="7287" y="10085"/>
                  </a:cubicBezTo>
                  <a:lnTo>
                    <a:pt x="7525" y="10323"/>
                  </a:lnTo>
                  <a:cubicBezTo>
                    <a:pt x="7556" y="10347"/>
                    <a:pt x="7607" y="10365"/>
                    <a:pt x="7656" y="10365"/>
                  </a:cubicBezTo>
                  <a:cubicBezTo>
                    <a:pt x="7682" y="10365"/>
                    <a:pt x="7707" y="10360"/>
                    <a:pt x="7728" y="10347"/>
                  </a:cubicBezTo>
                  <a:cubicBezTo>
                    <a:pt x="8394" y="9942"/>
                    <a:pt x="8859" y="9335"/>
                    <a:pt x="9049" y="9073"/>
                  </a:cubicBezTo>
                  <a:lnTo>
                    <a:pt x="9418" y="9323"/>
                  </a:lnTo>
                  <a:cubicBezTo>
                    <a:pt x="9454" y="9347"/>
                    <a:pt x="9490" y="9347"/>
                    <a:pt x="9537" y="9347"/>
                  </a:cubicBezTo>
                  <a:cubicBezTo>
                    <a:pt x="9585" y="9335"/>
                    <a:pt x="9609" y="9323"/>
                    <a:pt x="9645" y="9276"/>
                  </a:cubicBezTo>
                  <a:cubicBezTo>
                    <a:pt x="10192" y="8442"/>
                    <a:pt x="10311" y="7323"/>
                    <a:pt x="10347" y="6847"/>
                  </a:cubicBezTo>
                  <a:lnTo>
                    <a:pt x="10657" y="6954"/>
                  </a:lnTo>
                  <a:cubicBezTo>
                    <a:pt x="10676" y="6959"/>
                    <a:pt x="10698" y="6962"/>
                    <a:pt x="10719" y="6962"/>
                  </a:cubicBezTo>
                  <a:cubicBezTo>
                    <a:pt x="10749" y="6962"/>
                    <a:pt x="10778" y="6956"/>
                    <a:pt x="10799" y="6942"/>
                  </a:cubicBezTo>
                  <a:cubicBezTo>
                    <a:pt x="10847" y="6906"/>
                    <a:pt x="10859" y="6871"/>
                    <a:pt x="10859" y="6811"/>
                  </a:cubicBezTo>
                  <a:cubicBezTo>
                    <a:pt x="10835" y="6728"/>
                    <a:pt x="10835" y="5096"/>
                    <a:pt x="10109" y="3739"/>
                  </a:cubicBezTo>
                  <a:lnTo>
                    <a:pt x="10514" y="3739"/>
                  </a:lnTo>
                  <a:cubicBezTo>
                    <a:pt x="10549" y="3739"/>
                    <a:pt x="10597" y="3715"/>
                    <a:pt x="10633" y="3680"/>
                  </a:cubicBezTo>
                  <a:cubicBezTo>
                    <a:pt x="10657" y="3632"/>
                    <a:pt x="10668" y="3596"/>
                    <a:pt x="10657" y="3549"/>
                  </a:cubicBezTo>
                  <a:cubicBezTo>
                    <a:pt x="10645" y="3501"/>
                    <a:pt x="10407" y="2584"/>
                    <a:pt x="9466" y="1751"/>
                  </a:cubicBezTo>
                  <a:cubicBezTo>
                    <a:pt x="9454" y="1548"/>
                    <a:pt x="9359" y="1370"/>
                    <a:pt x="9216" y="1239"/>
                  </a:cubicBezTo>
                  <a:cubicBezTo>
                    <a:pt x="9074" y="1106"/>
                    <a:pt x="8886" y="1034"/>
                    <a:pt x="8696" y="1034"/>
                  </a:cubicBezTo>
                  <a:cubicBezTo>
                    <a:pt x="8647" y="1034"/>
                    <a:pt x="8598" y="1039"/>
                    <a:pt x="8549" y="1048"/>
                  </a:cubicBezTo>
                  <a:cubicBezTo>
                    <a:pt x="8525" y="1048"/>
                    <a:pt x="8502" y="1060"/>
                    <a:pt x="8466" y="1060"/>
                  </a:cubicBezTo>
                  <a:cubicBezTo>
                    <a:pt x="8251" y="941"/>
                    <a:pt x="7990" y="858"/>
                    <a:pt x="7751" y="763"/>
                  </a:cubicBezTo>
                  <a:lnTo>
                    <a:pt x="7906" y="620"/>
                  </a:lnTo>
                  <a:cubicBezTo>
                    <a:pt x="7930" y="584"/>
                    <a:pt x="7954" y="524"/>
                    <a:pt x="7954" y="477"/>
                  </a:cubicBezTo>
                  <a:cubicBezTo>
                    <a:pt x="7954" y="441"/>
                    <a:pt x="7918" y="394"/>
                    <a:pt x="7870" y="358"/>
                  </a:cubicBezTo>
                  <a:cubicBezTo>
                    <a:pt x="7847" y="346"/>
                    <a:pt x="7239" y="1"/>
                    <a:pt x="6430" y="1"/>
                  </a:cubicBezTo>
                  <a:cubicBezTo>
                    <a:pt x="6001" y="1"/>
                    <a:pt x="5680" y="143"/>
                    <a:pt x="5501" y="239"/>
                  </a:cubicBezTo>
                  <a:cubicBezTo>
                    <a:pt x="5471" y="257"/>
                    <a:pt x="5442" y="266"/>
                    <a:pt x="5412" y="266"/>
                  </a:cubicBezTo>
                  <a:cubicBezTo>
                    <a:pt x="5382" y="266"/>
                    <a:pt x="5352" y="257"/>
                    <a:pt x="5323" y="239"/>
                  </a:cubicBezTo>
                  <a:cubicBezTo>
                    <a:pt x="5144" y="143"/>
                    <a:pt x="4834" y="1"/>
                    <a:pt x="4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4" name="Google Shape;14154;p72"/>
            <p:cNvSpPr/>
            <p:nvPr/>
          </p:nvSpPr>
          <p:spPr>
            <a:xfrm>
              <a:off x="2667053" y="1609618"/>
              <a:ext cx="10688" cy="37760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13"/>
                  </a:lnTo>
                  <a:cubicBezTo>
                    <a:pt x="0" y="1096"/>
                    <a:pt x="72" y="1179"/>
                    <a:pt x="167" y="1179"/>
                  </a:cubicBezTo>
                  <a:cubicBezTo>
                    <a:pt x="250" y="1179"/>
                    <a:pt x="334" y="1096"/>
                    <a:pt x="334" y="1013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55" name="Google Shape;14155;p72"/>
          <p:cNvGrpSpPr/>
          <p:nvPr/>
        </p:nvGrpSpPr>
        <p:grpSpPr>
          <a:xfrm>
            <a:off x="1956845" y="1500498"/>
            <a:ext cx="331520" cy="348032"/>
            <a:chOff x="1956845" y="1500498"/>
            <a:chExt cx="331520" cy="348032"/>
          </a:xfrm>
        </p:grpSpPr>
        <p:sp>
          <p:nvSpPr>
            <p:cNvPr id="14156" name="Google Shape;14156;p72"/>
            <p:cNvSpPr/>
            <p:nvPr/>
          </p:nvSpPr>
          <p:spPr>
            <a:xfrm>
              <a:off x="2078413" y="1736882"/>
              <a:ext cx="88800" cy="44608"/>
            </a:xfrm>
            <a:custGeom>
              <a:avLst/>
              <a:gdLst/>
              <a:ahLst/>
              <a:cxnLst/>
              <a:rect l="l" t="t" r="r" b="b"/>
              <a:pathLst>
                <a:path w="2775" h="1394" extrusionOk="0">
                  <a:moveTo>
                    <a:pt x="2322" y="310"/>
                  </a:moveTo>
                  <a:cubicBezTo>
                    <a:pt x="2381" y="310"/>
                    <a:pt x="2417" y="357"/>
                    <a:pt x="2429" y="381"/>
                  </a:cubicBezTo>
                  <a:cubicBezTo>
                    <a:pt x="2429" y="405"/>
                    <a:pt x="2429" y="477"/>
                    <a:pt x="2381" y="500"/>
                  </a:cubicBezTo>
                  <a:lnTo>
                    <a:pt x="1953" y="858"/>
                  </a:lnTo>
                  <a:cubicBezTo>
                    <a:pt x="1786" y="994"/>
                    <a:pt x="1584" y="1063"/>
                    <a:pt x="1384" y="1063"/>
                  </a:cubicBezTo>
                  <a:cubicBezTo>
                    <a:pt x="1185" y="1063"/>
                    <a:pt x="988" y="994"/>
                    <a:pt x="833" y="858"/>
                  </a:cubicBezTo>
                  <a:lnTo>
                    <a:pt x="405" y="500"/>
                  </a:lnTo>
                  <a:cubicBezTo>
                    <a:pt x="345" y="453"/>
                    <a:pt x="357" y="393"/>
                    <a:pt x="369" y="381"/>
                  </a:cubicBezTo>
                  <a:cubicBezTo>
                    <a:pt x="393" y="369"/>
                    <a:pt x="405" y="310"/>
                    <a:pt x="476" y="310"/>
                  </a:cubicBezTo>
                  <a:close/>
                  <a:moveTo>
                    <a:pt x="464" y="0"/>
                  </a:moveTo>
                  <a:cubicBezTo>
                    <a:pt x="286" y="0"/>
                    <a:pt x="119" y="96"/>
                    <a:pt x="60" y="274"/>
                  </a:cubicBezTo>
                  <a:cubicBezTo>
                    <a:pt x="0" y="441"/>
                    <a:pt x="48" y="631"/>
                    <a:pt x="191" y="750"/>
                  </a:cubicBezTo>
                  <a:lnTo>
                    <a:pt x="631" y="1108"/>
                  </a:lnTo>
                  <a:cubicBezTo>
                    <a:pt x="845" y="1286"/>
                    <a:pt x="1119" y="1393"/>
                    <a:pt x="1381" y="1393"/>
                  </a:cubicBezTo>
                  <a:cubicBezTo>
                    <a:pt x="1655" y="1393"/>
                    <a:pt x="1941" y="1298"/>
                    <a:pt x="2143" y="1108"/>
                  </a:cubicBezTo>
                  <a:lnTo>
                    <a:pt x="2572" y="750"/>
                  </a:lnTo>
                  <a:cubicBezTo>
                    <a:pt x="2727" y="631"/>
                    <a:pt x="2774" y="453"/>
                    <a:pt x="2715" y="274"/>
                  </a:cubicBezTo>
                  <a:cubicBezTo>
                    <a:pt x="2655" y="107"/>
                    <a:pt x="2488" y="0"/>
                    <a:pt x="2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7" name="Google Shape;14157;p72"/>
            <p:cNvSpPr/>
            <p:nvPr/>
          </p:nvSpPr>
          <p:spPr>
            <a:xfrm>
              <a:off x="1956845" y="1500498"/>
              <a:ext cx="331520" cy="348032"/>
            </a:xfrm>
            <a:custGeom>
              <a:avLst/>
              <a:gdLst/>
              <a:ahLst/>
              <a:cxnLst/>
              <a:rect l="l" t="t" r="r" b="b"/>
              <a:pathLst>
                <a:path w="10360" h="10876" extrusionOk="0">
                  <a:moveTo>
                    <a:pt x="1205" y="326"/>
                  </a:moveTo>
                  <a:cubicBezTo>
                    <a:pt x="1252" y="326"/>
                    <a:pt x="1300" y="330"/>
                    <a:pt x="1346" y="339"/>
                  </a:cubicBezTo>
                  <a:cubicBezTo>
                    <a:pt x="1942" y="494"/>
                    <a:pt x="2525" y="791"/>
                    <a:pt x="3061" y="1232"/>
                  </a:cubicBezTo>
                  <a:cubicBezTo>
                    <a:pt x="2894" y="1315"/>
                    <a:pt x="2727" y="1387"/>
                    <a:pt x="2585" y="1458"/>
                  </a:cubicBezTo>
                  <a:cubicBezTo>
                    <a:pt x="2108" y="922"/>
                    <a:pt x="1489" y="565"/>
                    <a:pt x="1108" y="470"/>
                  </a:cubicBezTo>
                  <a:cubicBezTo>
                    <a:pt x="989" y="458"/>
                    <a:pt x="882" y="458"/>
                    <a:pt x="811" y="458"/>
                  </a:cubicBezTo>
                  <a:cubicBezTo>
                    <a:pt x="918" y="368"/>
                    <a:pt x="1060" y="326"/>
                    <a:pt x="1205" y="326"/>
                  </a:cubicBezTo>
                  <a:close/>
                  <a:moveTo>
                    <a:pt x="9179" y="326"/>
                  </a:moveTo>
                  <a:cubicBezTo>
                    <a:pt x="9324" y="326"/>
                    <a:pt x="9466" y="368"/>
                    <a:pt x="9574" y="458"/>
                  </a:cubicBezTo>
                  <a:lnTo>
                    <a:pt x="9585" y="482"/>
                  </a:lnTo>
                  <a:cubicBezTo>
                    <a:pt x="9548" y="471"/>
                    <a:pt x="9506" y="465"/>
                    <a:pt x="9459" y="465"/>
                  </a:cubicBezTo>
                  <a:cubicBezTo>
                    <a:pt x="9401" y="465"/>
                    <a:pt x="9336" y="474"/>
                    <a:pt x="9264" y="494"/>
                  </a:cubicBezTo>
                  <a:cubicBezTo>
                    <a:pt x="9085" y="541"/>
                    <a:pt x="8847" y="636"/>
                    <a:pt x="8609" y="779"/>
                  </a:cubicBezTo>
                  <a:cubicBezTo>
                    <a:pt x="8538" y="815"/>
                    <a:pt x="8502" y="922"/>
                    <a:pt x="8562" y="994"/>
                  </a:cubicBezTo>
                  <a:cubicBezTo>
                    <a:pt x="8591" y="1046"/>
                    <a:pt x="8644" y="1074"/>
                    <a:pt x="8697" y="1074"/>
                  </a:cubicBezTo>
                  <a:cubicBezTo>
                    <a:pt x="8729" y="1074"/>
                    <a:pt x="8761" y="1064"/>
                    <a:pt x="8788" y="1041"/>
                  </a:cubicBezTo>
                  <a:cubicBezTo>
                    <a:pt x="8990" y="922"/>
                    <a:pt x="9193" y="815"/>
                    <a:pt x="9335" y="791"/>
                  </a:cubicBezTo>
                  <a:cubicBezTo>
                    <a:pt x="9389" y="780"/>
                    <a:pt x="9439" y="774"/>
                    <a:pt x="9484" y="774"/>
                  </a:cubicBezTo>
                  <a:cubicBezTo>
                    <a:pt x="9580" y="774"/>
                    <a:pt x="9656" y="798"/>
                    <a:pt x="9705" y="839"/>
                  </a:cubicBezTo>
                  <a:cubicBezTo>
                    <a:pt x="9788" y="898"/>
                    <a:pt x="9800" y="994"/>
                    <a:pt x="9800" y="1053"/>
                  </a:cubicBezTo>
                  <a:cubicBezTo>
                    <a:pt x="9764" y="1577"/>
                    <a:pt x="9633" y="2244"/>
                    <a:pt x="9228" y="2756"/>
                  </a:cubicBezTo>
                  <a:cubicBezTo>
                    <a:pt x="9133" y="2601"/>
                    <a:pt x="9014" y="2446"/>
                    <a:pt x="8871" y="2303"/>
                  </a:cubicBezTo>
                  <a:cubicBezTo>
                    <a:pt x="8633" y="2041"/>
                    <a:pt x="8371" y="1815"/>
                    <a:pt x="8085" y="1625"/>
                  </a:cubicBezTo>
                  <a:cubicBezTo>
                    <a:pt x="8133" y="1565"/>
                    <a:pt x="8192" y="1518"/>
                    <a:pt x="8252" y="1458"/>
                  </a:cubicBezTo>
                  <a:cubicBezTo>
                    <a:pt x="8312" y="1398"/>
                    <a:pt x="8312" y="1291"/>
                    <a:pt x="8252" y="1232"/>
                  </a:cubicBezTo>
                  <a:cubicBezTo>
                    <a:pt x="8222" y="1202"/>
                    <a:pt x="8181" y="1187"/>
                    <a:pt x="8139" y="1187"/>
                  </a:cubicBezTo>
                  <a:cubicBezTo>
                    <a:pt x="8097" y="1187"/>
                    <a:pt x="8056" y="1202"/>
                    <a:pt x="8026" y="1232"/>
                  </a:cubicBezTo>
                  <a:lnTo>
                    <a:pt x="7800" y="1458"/>
                  </a:lnTo>
                  <a:cubicBezTo>
                    <a:pt x="7657" y="1375"/>
                    <a:pt x="7490" y="1291"/>
                    <a:pt x="7323" y="1232"/>
                  </a:cubicBezTo>
                  <a:cubicBezTo>
                    <a:pt x="7859" y="791"/>
                    <a:pt x="8442" y="494"/>
                    <a:pt x="9038" y="339"/>
                  </a:cubicBezTo>
                  <a:cubicBezTo>
                    <a:pt x="9084" y="330"/>
                    <a:pt x="9132" y="326"/>
                    <a:pt x="9179" y="326"/>
                  </a:cubicBezTo>
                  <a:close/>
                  <a:moveTo>
                    <a:pt x="902" y="792"/>
                  </a:moveTo>
                  <a:cubicBezTo>
                    <a:pt x="947" y="792"/>
                    <a:pt x="996" y="796"/>
                    <a:pt x="1049" y="803"/>
                  </a:cubicBezTo>
                  <a:cubicBezTo>
                    <a:pt x="1489" y="886"/>
                    <a:pt x="2013" y="1327"/>
                    <a:pt x="2299" y="1637"/>
                  </a:cubicBezTo>
                  <a:cubicBezTo>
                    <a:pt x="2013" y="1827"/>
                    <a:pt x="1751" y="2053"/>
                    <a:pt x="1513" y="2327"/>
                  </a:cubicBezTo>
                  <a:cubicBezTo>
                    <a:pt x="1370" y="2470"/>
                    <a:pt x="1251" y="2625"/>
                    <a:pt x="1156" y="2768"/>
                  </a:cubicBezTo>
                  <a:cubicBezTo>
                    <a:pt x="763" y="2244"/>
                    <a:pt x="632" y="1589"/>
                    <a:pt x="584" y="1077"/>
                  </a:cubicBezTo>
                  <a:cubicBezTo>
                    <a:pt x="584" y="994"/>
                    <a:pt x="596" y="910"/>
                    <a:pt x="680" y="851"/>
                  </a:cubicBezTo>
                  <a:cubicBezTo>
                    <a:pt x="728" y="810"/>
                    <a:pt x="805" y="792"/>
                    <a:pt x="902" y="792"/>
                  </a:cubicBezTo>
                  <a:close/>
                  <a:moveTo>
                    <a:pt x="5192" y="1160"/>
                  </a:moveTo>
                  <a:cubicBezTo>
                    <a:pt x="6668" y="1160"/>
                    <a:pt x="7811" y="1625"/>
                    <a:pt x="8633" y="2518"/>
                  </a:cubicBezTo>
                  <a:cubicBezTo>
                    <a:pt x="9478" y="3470"/>
                    <a:pt x="9812" y="4744"/>
                    <a:pt x="9931" y="5661"/>
                  </a:cubicBezTo>
                  <a:cubicBezTo>
                    <a:pt x="10002" y="6375"/>
                    <a:pt x="9990" y="6947"/>
                    <a:pt x="9978" y="7244"/>
                  </a:cubicBezTo>
                  <a:lnTo>
                    <a:pt x="9526" y="7078"/>
                  </a:lnTo>
                  <a:cubicBezTo>
                    <a:pt x="9513" y="7073"/>
                    <a:pt x="9497" y="7071"/>
                    <a:pt x="9479" y="7071"/>
                  </a:cubicBezTo>
                  <a:cubicBezTo>
                    <a:pt x="9448" y="7071"/>
                    <a:pt x="9413" y="7079"/>
                    <a:pt x="9383" y="7102"/>
                  </a:cubicBezTo>
                  <a:cubicBezTo>
                    <a:pt x="9335" y="7125"/>
                    <a:pt x="9312" y="7173"/>
                    <a:pt x="9312" y="7233"/>
                  </a:cubicBezTo>
                  <a:cubicBezTo>
                    <a:pt x="9312" y="7244"/>
                    <a:pt x="9276" y="8256"/>
                    <a:pt x="8871" y="9376"/>
                  </a:cubicBezTo>
                  <a:lnTo>
                    <a:pt x="8562" y="9007"/>
                  </a:lnTo>
                  <a:cubicBezTo>
                    <a:pt x="8538" y="8959"/>
                    <a:pt x="8478" y="8947"/>
                    <a:pt x="8431" y="8947"/>
                  </a:cubicBezTo>
                  <a:cubicBezTo>
                    <a:pt x="8371" y="8947"/>
                    <a:pt x="8323" y="8971"/>
                    <a:pt x="8312" y="9030"/>
                  </a:cubicBezTo>
                  <a:cubicBezTo>
                    <a:pt x="8061" y="9507"/>
                    <a:pt x="7645" y="9923"/>
                    <a:pt x="7430" y="10138"/>
                  </a:cubicBezTo>
                  <a:lnTo>
                    <a:pt x="7049" y="9614"/>
                  </a:lnTo>
                  <a:cubicBezTo>
                    <a:pt x="7466" y="9340"/>
                    <a:pt x="7740" y="8864"/>
                    <a:pt x="7740" y="8328"/>
                  </a:cubicBezTo>
                  <a:cubicBezTo>
                    <a:pt x="7740" y="8245"/>
                    <a:pt x="7669" y="8173"/>
                    <a:pt x="7585" y="8173"/>
                  </a:cubicBezTo>
                  <a:cubicBezTo>
                    <a:pt x="7490" y="8173"/>
                    <a:pt x="7419" y="8245"/>
                    <a:pt x="7419" y="8328"/>
                  </a:cubicBezTo>
                  <a:cubicBezTo>
                    <a:pt x="7419" y="9007"/>
                    <a:pt x="6883" y="9542"/>
                    <a:pt x="6228" y="9542"/>
                  </a:cubicBezTo>
                  <a:cubicBezTo>
                    <a:pt x="5954" y="9542"/>
                    <a:pt x="5704" y="9447"/>
                    <a:pt x="5478" y="9280"/>
                  </a:cubicBezTo>
                  <a:cubicBezTo>
                    <a:pt x="5389" y="9215"/>
                    <a:pt x="5284" y="9182"/>
                    <a:pt x="5183" y="9182"/>
                  </a:cubicBezTo>
                  <a:cubicBezTo>
                    <a:pt x="5082" y="9182"/>
                    <a:pt x="4984" y="9215"/>
                    <a:pt x="4906" y="9280"/>
                  </a:cubicBezTo>
                  <a:cubicBezTo>
                    <a:pt x="4692" y="9447"/>
                    <a:pt x="4442" y="9542"/>
                    <a:pt x="4156" y="9542"/>
                  </a:cubicBezTo>
                  <a:cubicBezTo>
                    <a:pt x="3501" y="9542"/>
                    <a:pt x="2966" y="9007"/>
                    <a:pt x="2966" y="8328"/>
                  </a:cubicBezTo>
                  <a:cubicBezTo>
                    <a:pt x="2966" y="8245"/>
                    <a:pt x="2894" y="8173"/>
                    <a:pt x="2799" y="8173"/>
                  </a:cubicBezTo>
                  <a:cubicBezTo>
                    <a:pt x="2716" y="8173"/>
                    <a:pt x="2632" y="8245"/>
                    <a:pt x="2632" y="8328"/>
                  </a:cubicBezTo>
                  <a:cubicBezTo>
                    <a:pt x="2632" y="8864"/>
                    <a:pt x="2918" y="9340"/>
                    <a:pt x="3335" y="9614"/>
                  </a:cubicBezTo>
                  <a:lnTo>
                    <a:pt x="2954" y="10138"/>
                  </a:lnTo>
                  <a:cubicBezTo>
                    <a:pt x="2739" y="9935"/>
                    <a:pt x="2323" y="9507"/>
                    <a:pt x="2073" y="9030"/>
                  </a:cubicBezTo>
                  <a:cubicBezTo>
                    <a:pt x="2037" y="8983"/>
                    <a:pt x="2001" y="8959"/>
                    <a:pt x="1954" y="8947"/>
                  </a:cubicBezTo>
                  <a:cubicBezTo>
                    <a:pt x="1894" y="8947"/>
                    <a:pt x="1846" y="8959"/>
                    <a:pt x="1823" y="9007"/>
                  </a:cubicBezTo>
                  <a:lnTo>
                    <a:pt x="1501" y="9376"/>
                  </a:lnTo>
                  <a:cubicBezTo>
                    <a:pt x="1108" y="8256"/>
                    <a:pt x="1073" y="7233"/>
                    <a:pt x="1073" y="7233"/>
                  </a:cubicBezTo>
                  <a:cubicBezTo>
                    <a:pt x="1073" y="7185"/>
                    <a:pt x="1049" y="7125"/>
                    <a:pt x="1001" y="7102"/>
                  </a:cubicBezTo>
                  <a:cubicBezTo>
                    <a:pt x="971" y="7079"/>
                    <a:pt x="941" y="7071"/>
                    <a:pt x="907" y="7071"/>
                  </a:cubicBezTo>
                  <a:cubicBezTo>
                    <a:pt x="888" y="7071"/>
                    <a:pt x="868" y="7073"/>
                    <a:pt x="846" y="7078"/>
                  </a:cubicBezTo>
                  <a:lnTo>
                    <a:pt x="406" y="7244"/>
                  </a:lnTo>
                  <a:cubicBezTo>
                    <a:pt x="394" y="6947"/>
                    <a:pt x="370" y="6375"/>
                    <a:pt x="465" y="5673"/>
                  </a:cubicBezTo>
                  <a:cubicBezTo>
                    <a:pt x="584" y="4756"/>
                    <a:pt x="894" y="3470"/>
                    <a:pt x="1763" y="2518"/>
                  </a:cubicBezTo>
                  <a:cubicBezTo>
                    <a:pt x="2561" y="1625"/>
                    <a:pt x="3728" y="1160"/>
                    <a:pt x="5192" y="1160"/>
                  </a:cubicBezTo>
                  <a:close/>
                  <a:moveTo>
                    <a:pt x="5192" y="9492"/>
                  </a:moveTo>
                  <a:cubicBezTo>
                    <a:pt x="5225" y="9492"/>
                    <a:pt x="5258" y="9501"/>
                    <a:pt x="5287" y="9518"/>
                  </a:cubicBezTo>
                  <a:cubicBezTo>
                    <a:pt x="5561" y="9745"/>
                    <a:pt x="5883" y="9852"/>
                    <a:pt x="6228" y="9852"/>
                  </a:cubicBezTo>
                  <a:cubicBezTo>
                    <a:pt x="6371" y="9852"/>
                    <a:pt x="6526" y="9840"/>
                    <a:pt x="6657" y="9792"/>
                  </a:cubicBezTo>
                  <a:lnTo>
                    <a:pt x="6657" y="9792"/>
                  </a:lnTo>
                  <a:cubicBezTo>
                    <a:pt x="6466" y="10245"/>
                    <a:pt x="6037" y="10554"/>
                    <a:pt x="5525" y="10554"/>
                  </a:cubicBezTo>
                  <a:lnTo>
                    <a:pt x="4847" y="10554"/>
                  </a:lnTo>
                  <a:cubicBezTo>
                    <a:pt x="4335" y="10554"/>
                    <a:pt x="3906" y="10233"/>
                    <a:pt x="3728" y="9792"/>
                  </a:cubicBezTo>
                  <a:lnTo>
                    <a:pt x="3728" y="9792"/>
                  </a:lnTo>
                  <a:cubicBezTo>
                    <a:pt x="3859" y="9840"/>
                    <a:pt x="4013" y="9852"/>
                    <a:pt x="4156" y="9852"/>
                  </a:cubicBezTo>
                  <a:cubicBezTo>
                    <a:pt x="4502" y="9852"/>
                    <a:pt x="4823" y="9733"/>
                    <a:pt x="5097" y="9518"/>
                  </a:cubicBezTo>
                  <a:cubicBezTo>
                    <a:pt x="5127" y="9501"/>
                    <a:pt x="5159" y="9492"/>
                    <a:pt x="5192" y="9492"/>
                  </a:cubicBezTo>
                  <a:close/>
                  <a:moveTo>
                    <a:pt x="9185" y="0"/>
                  </a:moveTo>
                  <a:cubicBezTo>
                    <a:pt x="9105" y="0"/>
                    <a:pt x="9024" y="10"/>
                    <a:pt x="8943" y="29"/>
                  </a:cubicBezTo>
                  <a:cubicBezTo>
                    <a:pt x="8252" y="208"/>
                    <a:pt x="7597" y="565"/>
                    <a:pt x="6966" y="1101"/>
                  </a:cubicBezTo>
                  <a:cubicBezTo>
                    <a:pt x="6430" y="934"/>
                    <a:pt x="5835" y="851"/>
                    <a:pt x="5180" y="851"/>
                  </a:cubicBezTo>
                  <a:cubicBezTo>
                    <a:pt x="4525" y="851"/>
                    <a:pt x="3930" y="934"/>
                    <a:pt x="3394" y="1101"/>
                  </a:cubicBezTo>
                  <a:cubicBezTo>
                    <a:pt x="2775" y="565"/>
                    <a:pt x="2096" y="196"/>
                    <a:pt x="1418" y="29"/>
                  </a:cubicBezTo>
                  <a:cubicBezTo>
                    <a:pt x="1344" y="11"/>
                    <a:pt x="1269" y="2"/>
                    <a:pt x="1195" y="2"/>
                  </a:cubicBezTo>
                  <a:cubicBezTo>
                    <a:pt x="982" y="2"/>
                    <a:pt x="773" y="75"/>
                    <a:pt x="596" y="208"/>
                  </a:cubicBezTo>
                  <a:cubicBezTo>
                    <a:pt x="370" y="386"/>
                    <a:pt x="239" y="672"/>
                    <a:pt x="251" y="946"/>
                  </a:cubicBezTo>
                  <a:cubicBezTo>
                    <a:pt x="287" y="1565"/>
                    <a:pt x="418" y="2410"/>
                    <a:pt x="965" y="3030"/>
                  </a:cubicBezTo>
                  <a:cubicBezTo>
                    <a:pt x="453" y="3911"/>
                    <a:pt x="227" y="4899"/>
                    <a:pt x="132" y="5637"/>
                  </a:cubicBezTo>
                  <a:cubicBezTo>
                    <a:pt x="1" y="6661"/>
                    <a:pt x="96" y="7459"/>
                    <a:pt x="96" y="7483"/>
                  </a:cubicBezTo>
                  <a:cubicBezTo>
                    <a:pt x="96" y="7530"/>
                    <a:pt x="120" y="7578"/>
                    <a:pt x="168" y="7602"/>
                  </a:cubicBezTo>
                  <a:cubicBezTo>
                    <a:pt x="198" y="7624"/>
                    <a:pt x="223" y="7633"/>
                    <a:pt x="250" y="7633"/>
                  </a:cubicBezTo>
                  <a:cubicBezTo>
                    <a:pt x="265" y="7633"/>
                    <a:pt x="281" y="7630"/>
                    <a:pt x="299" y="7625"/>
                  </a:cubicBezTo>
                  <a:lnTo>
                    <a:pt x="751" y="7459"/>
                  </a:lnTo>
                  <a:cubicBezTo>
                    <a:pt x="775" y="7852"/>
                    <a:pt x="894" y="8780"/>
                    <a:pt x="1299" y="9745"/>
                  </a:cubicBezTo>
                  <a:cubicBezTo>
                    <a:pt x="1311" y="9792"/>
                    <a:pt x="1370" y="9840"/>
                    <a:pt x="1418" y="9852"/>
                  </a:cubicBezTo>
                  <a:cubicBezTo>
                    <a:pt x="1428" y="9854"/>
                    <a:pt x="1438" y="9855"/>
                    <a:pt x="1447" y="9855"/>
                  </a:cubicBezTo>
                  <a:cubicBezTo>
                    <a:pt x="1493" y="9855"/>
                    <a:pt x="1531" y="9832"/>
                    <a:pt x="1561" y="9792"/>
                  </a:cubicBezTo>
                  <a:lnTo>
                    <a:pt x="1906" y="9388"/>
                  </a:lnTo>
                  <a:cubicBezTo>
                    <a:pt x="2299" y="10007"/>
                    <a:pt x="2847" y="10471"/>
                    <a:pt x="2870" y="10495"/>
                  </a:cubicBezTo>
                  <a:cubicBezTo>
                    <a:pt x="2896" y="10512"/>
                    <a:pt x="2929" y="10523"/>
                    <a:pt x="2959" y="10523"/>
                  </a:cubicBezTo>
                  <a:cubicBezTo>
                    <a:pt x="2969" y="10523"/>
                    <a:pt x="2980" y="10522"/>
                    <a:pt x="2989" y="10519"/>
                  </a:cubicBezTo>
                  <a:cubicBezTo>
                    <a:pt x="3037" y="10519"/>
                    <a:pt x="3085" y="10495"/>
                    <a:pt x="3097" y="10459"/>
                  </a:cubicBezTo>
                  <a:lnTo>
                    <a:pt x="3454" y="9983"/>
                  </a:lnTo>
                  <a:cubicBezTo>
                    <a:pt x="3549" y="10173"/>
                    <a:pt x="3680" y="10352"/>
                    <a:pt x="3847" y="10507"/>
                  </a:cubicBezTo>
                  <a:cubicBezTo>
                    <a:pt x="4109" y="10745"/>
                    <a:pt x="4466" y="10876"/>
                    <a:pt x="4823" y="10876"/>
                  </a:cubicBezTo>
                  <a:lnTo>
                    <a:pt x="5514" y="10876"/>
                  </a:lnTo>
                  <a:cubicBezTo>
                    <a:pt x="6121" y="10876"/>
                    <a:pt x="6657" y="10519"/>
                    <a:pt x="6895" y="9983"/>
                  </a:cubicBezTo>
                  <a:lnTo>
                    <a:pt x="7252" y="10459"/>
                  </a:lnTo>
                  <a:cubicBezTo>
                    <a:pt x="7276" y="10495"/>
                    <a:pt x="7311" y="10519"/>
                    <a:pt x="7359" y="10519"/>
                  </a:cubicBezTo>
                  <a:lnTo>
                    <a:pt x="7371" y="10519"/>
                  </a:lnTo>
                  <a:cubicBezTo>
                    <a:pt x="7419" y="10519"/>
                    <a:pt x="7442" y="10507"/>
                    <a:pt x="7478" y="10471"/>
                  </a:cubicBezTo>
                  <a:cubicBezTo>
                    <a:pt x="7502" y="10459"/>
                    <a:pt x="8050" y="9983"/>
                    <a:pt x="8442" y="9376"/>
                  </a:cubicBezTo>
                  <a:lnTo>
                    <a:pt x="8788" y="9780"/>
                  </a:lnTo>
                  <a:cubicBezTo>
                    <a:pt x="8812" y="9816"/>
                    <a:pt x="8871" y="9840"/>
                    <a:pt x="8931" y="9840"/>
                  </a:cubicBezTo>
                  <a:cubicBezTo>
                    <a:pt x="8990" y="9816"/>
                    <a:pt x="9038" y="9792"/>
                    <a:pt x="9050" y="9733"/>
                  </a:cubicBezTo>
                  <a:cubicBezTo>
                    <a:pt x="9443" y="8780"/>
                    <a:pt x="9562" y="7852"/>
                    <a:pt x="9597" y="7435"/>
                  </a:cubicBezTo>
                  <a:lnTo>
                    <a:pt x="10050" y="7602"/>
                  </a:lnTo>
                  <a:cubicBezTo>
                    <a:pt x="10071" y="7612"/>
                    <a:pt x="10095" y="7618"/>
                    <a:pt x="10117" y="7618"/>
                  </a:cubicBezTo>
                  <a:cubicBezTo>
                    <a:pt x="10144" y="7618"/>
                    <a:pt x="10168" y="7609"/>
                    <a:pt x="10181" y="7590"/>
                  </a:cubicBezTo>
                  <a:cubicBezTo>
                    <a:pt x="10228" y="7554"/>
                    <a:pt x="10252" y="7518"/>
                    <a:pt x="10252" y="7471"/>
                  </a:cubicBezTo>
                  <a:cubicBezTo>
                    <a:pt x="10276" y="7459"/>
                    <a:pt x="10359" y="6673"/>
                    <a:pt x="10228" y="5637"/>
                  </a:cubicBezTo>
                  <a:cubicBezTo>
                    <a:pt x="10133" y="4899"/>
                    <a:pt x="9919" y="3911"/>
                    <a:pt x="9395" y="3030"/>
                  </a:cubicBezTo>
                  <a:cubicBezTo>
                    <a:pt x="9943" y="2410"/>
                    <a:pt x="10097" y="1565"/>
                    <a:pt x="10109" y="946"/>
                  </a:cubicBezTo>
                  <a:cubicBezTo>
                    <a:pt x="10121" y="648"/>
                    <a:pt x="9990" y="386"/>
                    <a:pt x="9764" y="208"/>
                  </a:cubicBezTo>
                  <a:cubicBezTo>
                    <a:pt x="9600" y="69"/>
                    <a:pt x="9397" y="0"/>
                    <a:pt x="9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8" name="Google Shape;14158;p72"/>
            <p:cNvSpPr/>
            <p:nvPr/>
          </p:nvSpPr>
          <p:spPr>
            <a:xfrm>
              <a:off x="2030765" y="1652690"/>
              <a:ext cx="48800" cy="59840"/>
            </a:xfrm>
            <a:custGeom>
              <a:avLst/>
              <a:gdLst/>
              <a:ahLst/>
              <a:cxnLst/>
              <a:rect l="l" t="t" r="r" b="b"/>
              <a:pathLst>
                <a:path w="1525" h="1870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lnTo>
                    <a:pt x="1" y="1107"/>
                  </a:lnTo>
                  <a:cubicBezTo>
                    <a:pt x="1" y="1524"/>
                    <a:pt x="346" y="1869"/>
                    <a:pt x="763" y="1869"/>
                  </a:cubicBezTo>
                  <a:cubicBezTo>
                    <a:pt x="1179" y="1869"/>
                    <a:pt x="1525" y="1524"/>
                    <a:pt x="1525" y="1107"/>
                  </a:cubicBezTo>
                  <a:lnTo>
                    <a:pt x="1525" y="762"/>
                  </a:lnTo>
                  <a:cubicBezTo>
                    <a:pt x="1501" y="643"/>
                    <a:pt x="1477" y="548"/>
                    <a:pt x="1430" y="441"/>
                  </a:cubicBezTo>
                  <a:cubicBezTo>
                    <a:pt x="1394" y="379"/>
                    <a:pt x="1340" y="343"/>
                    <a:pt x="1285" y="343"/>
                  </a:cubicBezTo>
                  <a:cubicBezTo>
                    <a:pt x="1265" y="343"/>
                    <a:pt x="1246" y="348"/>
                    <a:pt x="1227" y="357"/>
                  </a:cubicBezTo>
                  <a:cubicBezTo>
                    <a:pt x="1144" y="405"/>
                    <a:pt x="1108" y="500"/>
                    <a:pt x="1144" y="572"/>
                  </a:cubicBezTo>
                  <a:cubicBezTo>
                    <a:pt x="1179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1001" y="1536"/>
                    <a:pt x="763" y="1536"/>
                  </a:cubicBezTo>
                  <a:cubicBezTo>
                    <a:pt x="525" y="1536"/>
                    <a:pt x="334" y="1345"/>
                    <a:pt x="334" y="1107"/>
                  </a:cubicBezTo>
                  <a:lnTo>
                    <a:pt x="334" y="762"/>
                  </a:lnTo>
                  <a:cubicBezTo>
                    <a:pt x="334" y="524"/>
                    <a:pt x="525" y="333"/>
                    <a:pt x="763" y="333"/>
                  </a:cubicBezTo>
                  <a:cubicBezTo>
                    <a:pt x="846" y="333"/>
                    <a:pt x="929" y="262"/>
                    <a:pt x="929" y="167"/>
                  </a:cubicBezTo>
                  <a:cubicBezTo>
                    <a:pt x="929" y="83"/>
                    <a:pt x="846" y="0"/>
                    <a:pt x="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9" name="Google Shape;14159;p72"/>
            <p:cNvSpPr/>
            <p:nvPr/>
          </p:nvSpPr>
          <p:spPr>
            <a:xfrm>
              <a:off x="2167181" y="1652690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lnTo>
                    <a:pt x="0" y="1107"/>
                  </a:lnTo>
                  <a:cubicBezTo>
                    <a:pt x="0" y="1524"/>
                    <a:pt x="334" y="1869"/>
                    <a:pt x="750" y="1869"/>
                  </a:cubicBezTo>
                  <a:cubicBezTo>
                    <a:pt x="1167" y="1869"/>
                    <a:pt x="1512" y="1524"/>
                    <a:pt x="1512" y="1107"/>
                  </a:cubicBezTo>
                  <a:lnTo>
                    <a:pt x="1512" y="762"/>
                  </a:lnTo>
                  <a:cubicBezTo>
                    <a:pt x="1500" y="643"/>
                    <a:pt x="1465" y="548"/>
                    <a:pt x="1429" y="441"/>
                  </a:cubicBezTo>
                  <a:cubicBezTo>
                    <a:pt x="1394" y="379"/>
                    <a:pt x="1333" y="343"/>
                    <a:pt x="1274" y="343"/>
                  </a:cubicBezTo>
                  <a:cubicBezTo>
                    <a:pt x="1254" y="343"/>
                    <a:pt x="1233" y="348"/>
                    <a:pt x="1215" y="357"/>
                  </a:cubicBezTo>
                  <a:cubicBezTo>
                    <a:pt x="1143" y="405"/>
                    <a:pt x="1096" y="500"/>
                    <a:pt x="1143" y="572"/>
                  </a:cubicBezTo>
                  <a:cubicBezTo>
                    <a:pt x="1167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988" y="1536"/>
                    <a:pt x="750" y="1536"/>
                  </a:cubicBezTo>
                  <a:cubicBezTo>
                    <a:pt x="512" y="1536"/>
                    <a:pt x="322" y="1345"/>
                    <a:pt x="322" y="1107"/>
                  </a:cubicBezTo>
                  <a:lnTo>
                    <a:pt x="322" y="762"/>
                  </a:lnTo>
                  <a:cubicBezTo>
                    <a:pt x="322" y="524"/>
                    <a:pt x="512" y="333"/>
                    <a:pt x="750" y="333"/>
                  </a:cubicBezTo>
                  <a:cubicBezTo>
                    <a:pt x="846" y="333"/>
                    <a:pt x="917" y="262"/>
                    <a:pt x="917" y="167"/>
                  </a:cubicBezTo>
                  <a:cubicBezTo>
                    <a:pt x="917" y="83"/>
                    <a:pt x="846" y="0"/>
                    <a:pt x="7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0" name="Google Shape;14160;p72"/>
            <p:cNvSpPr/>
            <p:nvPr/>
          </p:nvSpPr>
          <p:spPr>
            <a:xfrm>
              <a:off x="202087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178" y="0"/>
                  </a:moveTo>
                  <a:cubicBezTo>
                    <a:pt x="124" y="0"/>
                    <a:pt x="71" y="26"/>
                    <a:pt x="48" y="73"/>
                  </a:cubicBezTo>
                  <a:cubicBezTo>
                    <a:pt x="0" y="144"/>
                    <a:pt x="12" y="251"/>
                    <a:pt x="84" y="299"/>
                  </a:cubicBezTo>
                  <a:cubicBezTo>
                    <a:pt x="191" y="346"/>
                    <a:pt x="298" y="430"/>
                    <a:pt x="405" y="477"/>
                  </a:cubicBezTo>
                  <a:cubicBezTo>
                    <a:pt x="429" y="489"/>
                    <a:pt x="441" y="489"/>
                    <a:pt x="476" y="489"/>
                  </a:cubicBezTo>
                  <a:cubicBezTo>
                    <a:pt x="536" y="489"/>
                    <a:pt x="596" y="454"/>
                    <a:pt x="619" y="394"/>
                  </a:cubicBezTo>
                  <a:cubicBezTo>
                    <a:pt x="643" y="323"/>
                    <a:pt x="607" y="215"/>
                    <a:pt x="536" y="192"/>
                  </a:cubicBezTo>
                  <a:cubicBezTo>
                    <a:pt x="441" y="144"/>
                    <a:pt x="357" y="85"/>
                    <a:pt x="262" y="25"/>
                  </a:cubicBezTo>
                  <a:cubicBezTo>
                    <a:pt x="237" y="8"/>
                    <a:pt x="207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1" name="Google Shape;14161;p72"/>
            <p:cNvSpPr/>
            <p:nvPr/>
          </p:nvSpPr>
          <p:spPr>
            <a:xfrm>
              <a:off x="1986189" y="1685426"/>
              <a:ext cx="27840" cy="38144"/>
            </a:xfrm>
            <a:custGeom>
              <a:avLst/>
              <a:gdLst/>
              <a:ahLst/>
              <a:cxnLst/>
              <a:rect l="l" t="t" r="r" b="b"/>
              <a:pathLst>
                <a:path w="870" h="1192" extrusionOk="0">
                  <a:moveTo>
                    <a:pt x="189" y="1"/>
                  </a:moveTo>
                  <a:cubicBezTo>
                    <a:pt x="170" y="1"/>
                    <a:pt x="150" y="5"/>
                    <a:pt x="132" y="13"/>
                  </a:cubicBezTo>
                  <a:cubicBezTo>
                    <a:pt x="36" y="37"/>
                    <a:pt x="1" y="132"/>
                    <a:pt x="25" y="215"/>
                  </a:cubicBezTo>
                  <a:cubicBezTo>
                    <a:pt x="25" y="239"/>
                    <a:pt x="179" y="680"/>
                    <a:pt x="560" y="1132"/>
                  </a:cubicBezTo>
                  <a:cubicBezTo>
                    <a:pt x="596" y="1156"/>
                    <a:pt x="632" y="1192"/>
                    <a:pt x="679" y="1192"/>
                  </a:cubicBezTo>
                  <a:cubicBezTo>
                    <a:pt x="715" y="1192"/>
                    <a:pt x="751" y="1168"/>
                    <a:pt x="787" y="1144"/>
                  </a:cubicBezTo>
                  <a:cubicBezTo>
                    <a:pt x="870" y="1084"/>
                    <a:pt x="870" y="977"/>
                    <a:pt x="810" y="918"/>
                  </a:cubicBezTo>
                  <a:cubicBezTo>
                    <a:pt x="477" y="513"/>
                    <a:pt x="334" y="120"/>
                    <a:pt x="334" y="120"/>
                  </a:cubicBezTo>
                  <a:cubicBezTo>
                    <a:pt x="316" y="46"/>
                    <a:pt x="254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2" name="Google Shape;14162;p72"/>
            <p:cNvSpPr/>
            <p:nvPr/>
          </p:nvSpPr>
          <p:spPr>
            <a:xfrm>
              <a:off x="219879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466" y="0"/>
                  </a:moveTo>
                  <a:cubicBezTo>
                    <a:pt x="437" y="0"/>
                    <a:pt x="407" y="8"/>
                    <a:pt x="381" y="25"/>
                  </a:cubicBezTo>
                  <a:cubicBezTo>
                    <a:pt x="286" y="85"/>
                    <a:pt x="203" y="144"/>
                    <a:pt x="108" y="192"/>
                  </a:cubicBezTo>
                  <a:cubicBezTo>
                    <a:pt x="36" y="239"/>
                    <a:pt x="0" y="323"/>
                    <a:pt x="36" y="394"/>
                  </a:cubicBezTo>
                  <a:cubicBezTo>
                    <a:pt x="60" y="454"/>
                    <a:pt x="119" y="489"/>
                    <a:pt x="179" y="489"/>
                  </a:cubicBezTo>
                  <a:cubicBezTo>
                    <a:pt x="215" y="489"/>
                    <a:pt x="227" y="489"/>
                    <a:pt x="262" y="477"/>
                  </a:cubicBezTo>
                  <a:lnTo>
                    <a:pt x="572" y="299"/>
                  </a:lnTo>
                  <a:cubicBezTo>
                    <a:pt x="631" y="239"/>
                    <a:pt x="643" y="144"/>
                    <a:pt x="596" y="73"/>
                  </a:cubicBezTo>
                  <a:cubicBezTo>
                    <a:pt x="573" y="26"/>
                    <a:pt x="520" y="0"/>
                    <a:pt x="4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3" name="Google Shape;14163;p72"/>
            <p:cNvSpPr/>
            <p:nvPr/>
          </p:nvSpPr>
          <p:spPr>
            <a:xfrm>
              <a:off x="2225453" y="1685426"/>
              <a:ext cx="28224" cy="37760"/>
            </a:xfrm>
            <a:custGeom>
              <a:avLst/>
              <a:gdLst/>
              <a:ahLst/>
              <a:cxnLst/>
              <a:rect l="l" t="t" r="r" b="b"/>
              <a:pathLst>
                <a:path w="882" h="1180" extrusionOk="0">
                  <a:moveTo>
                    <a:pt x="688" y="1"/>
                  </a:moveTo>
                  <a:cubicBezTo>
                    <a:pt x="620" y="1"/>
                    <a:pt x="564" y="44"/>
                    <a:pt x="537" y="108"/>
                  </a:cubicBezTo>
                  <a:cubicBezTo>
                    <a:pt x="537" y="108"/>
                    <a:pt x="406" y="513"/>
                    <a:pt x="60" y="918"/>
                  </a:cubicBezTo>
                  <a:cubicBezTo>
                    <a:pt x="1" y="989"/>
                    <a:pt x="25" y="1084"/>
                    <a:pt x="84" y="1144"/>
                  </a:cubicBezTo>
                  <a:cubicBezTo>
                    <a:pt x="108" y="1168"/>
                    <a:pt x="144" y="1180"/>
                    <a:pt x="179" y="1180"/>
                  </a:cubicBezTo>
                  <a:cubicBezTo>
                    <a:pt x="227" y="1180"/>
                    <a:pt x="275" y="1168"/>
                    <a:pt x="299" y="1120"/>
                  </a:cubicBezTo>
                  <a:cubicBezTo>
                    <a:pt x="691" y="668"/>
                    <a:pt x="834" y="227"/>
                    <a:pt x="834" y="215"/>
                  </a:cubicBezTo>
                  <a:cubicBezTo>
                    <a:pt x="882" y="132"/>
                    <a:pt x="834" y="37"/>
                    <a:pt x="751" y="13"/>
                  </a:cubicBezTo>
                  <a:cubicBezTo>
                    <a:pt x="729" y="5"/>
                    <a:pt x="708" y="1"/>
                    <a:pt x="6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4" name="Google Shape;14164;p72"/>
            <p:cNvSpPr/>
            <p:nvPr/>
          </p:nvSpPr>
          <p:spPr>
            <a:xfrm>
              <a:off x="2046381" y="1573906"/>
              <a:ext cx="22528" cy="16320"/>
            </a:xfrm>
            <a:custGeom>
              <a:avLst/>
              <a:gdLst/>
              <a:ahLst/>
              <a:cxnLst/>
              <a:rect l="l" t="t" r="r" b="b"/>
              <a:pathLst>
                <a:path w="704" h="510" extrusionOk="0">
                  <a:moveTo>
                    <a:pt x="508" y="1"/>
                  </a:moveTo>
                  <a:cubicBezTo>
                    <a:pt x="489" y="1"/>
                    <a:pt x="471" y="4"/>
                    <a:pt x="453" y="9"/>
                  </a:cubicBezTo>
                  <a:cubicBezTo>
                    <a:pt x="334" y="69"/>
                    <a:pt x="215" y="140"/>
                    <a:pt x="96" y="212"/>
                  </a:cubicBezTo>
                  <a:cubicBezTo>
                    <a:pt x="25" y="247"/>
                    <a:pt x="1" y="355"/>
                    <a:pt x="49" y="426"/>
                  </a:cubicBezTo>
                  <a:cubicBezTo>
                    <a:pt x="84" y="474"/>
                    <a:pt x="120" y="509"/>
                    <a:pt x="180" y="509"/>
                  </a:cubicBezTo>
                  <a:cubicBezTo>
                    <a:pt x="215" y="509"/>
                    <a:pt x="239" y="486"/>
                    <a:pt x="275" y="474"/>
                  </a:cubicBezTo>
                  <a:cubicBezTo>
                    <a:pt x="382" y="414"/>
                    <a:pt x="477" y="343"/>
                    <a:pt x="596" y="295"/>
                  </a:cubicBezTo>
                  <a:cubicBezTo>
                    <a:pt x="656" y="271"/>
                    <a:pt x="703" y="176"/>
                    <a:pt x="656" y="93"/>
                  </a:cubicBezTo>
                  <a:cubicBezTo>
                    <a:pt x="629" y="30"/>
                    <a:pt x="568" y="1"/>
                    <a:pt x="5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5" name="Google Shape;14165;p72"/>
            <p:cNvSpPr/>
            <p:nvPr/>
          </p:nvSpPr>
          <p:spPr>
            <a:xfrm>
              <a:off x="2078765" y="1587538"/>
              <a:ext cx="87680" cy="18304"/>
            </a:xfrm>
            <a:custGeom>
              <a:avLst/>
              <a:gdLst/>
              <a:ahLst/>
              <a:cxnLst/>
              <a:rect l="l" t="t" r="r" b="b"/>
              <a:pathLst>
                <a:path w="2740" h="572" extrusionOk="0">
                  <a:moveTo>
                    <a:pt x="1370" y="0"/>
                  </a:moveTo>
                  <a:cubicBezTo>
                    <a:pt x="942" y="0"/>
                    <a:pt x="513" y="95"/>
                    <a:pt x="120" y="262"/>
                  </a:cubicBezTo>
                  <a:cubicBezTo>
                    <a:pt x="49" y="286"/>
                    <a:pt x="1" y="393"/>
                    <a:pt x="37" y="464"/>
                  </a:cubicBezTo>
                  <a:cubicBezTo>
                    <a:pt x="56" y="523"/>
                    <a:pt x="132" y="566"/>
                    <a:pt x="198" y="566"/>
                  </a:cubicBezTo>
                  <a:cubicBezTo>
                    <a:pt x="213" y="566"/>
                    <a:pt x="226" y="564"/>
                    <a:pt x="239" y="560"/>
                  </a:cubicBezTo>
                  <a:cubicBezTo>
                    <a:pt x="584" y="405"/>
                    <a:pt x="965" y="333"/>
                    <a:pt x="1370" y="333"/>
                  </a:cubicBezTo>
                  <a:cubicBezTo>
                    <a:pt x="1775" y="333"/>
                    <a:pt x="2168" y="405"/>
                    <a:pt x="2501" y="560"/>
                  </a:cubicBezTo>
                  <a:cubicBezTo>
                    <a:pt x="2525" y="572"/>
                    <a:pt x="2549" y="572"/>
                    <a:pt x="2561" y="572"/>
                  </a:cubicBezTo>
                  <a:cubicBezTo>
                    <a:pt x="2620" y="572"/>
                    <a:pt x="2680" y="536"/>
                    <a:pt x="2716" y="464"/>
                  </a:cubicBezTo>
                  <a:cubicBezTo>
                    <a:pt x="2739" y="381"/>
                    <a:pt x="2716" y="286"/>
                    <a:pt x="2620" y="262"/>
                  </a:cubicBezTo>
                  <a:cubicBezTo>
                    <a:pt x="2239" y="95"/>
                    <a:pt x="1811" y="0"/>
                    <a:pt x="1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6" name="Google Shape;14166;p72"/>
            <p:cNvSpPr/>
            <p:nvPr/>
          </p:nvSpPr>
          <p:spPr>
            <a:xfrm>
              <a:off x="2177069" y="1574130"/>
              <a:ext cx="22528" cy="16480"/>
            </a:xfrm>
            <a:custGeom>
              <a:avLst/>
              <a:gdLst/>
              <a:ahLst/>
              <a:cxnLst/>
              <a:rect l="l" t="t" r="r" b="b"/>
              <a:pathLst>
                <a:path w="704" h="515" extrusionOk="0">
                  <a:moveTo>
                    <a:pt x="190" y="0"/>
                  </a:moveTo>
                  <a:cubicBezTo>
                    <a:pt x="129" y="0"/>
                    <a:pt x="66" y="36"/>
                    <a:pt x="48" y="98"/>
                  </a:cubicBezTo>
                  <a:cubicBezTo>
                    <a:pt x="1" y="169"/>
                    <a:pt x="48" y="276"/>
                    <a:pt x="120" y="300"/>
                  </a:cubicBezTo>
                  <a:cubicBezTo>
                    <a:pt x="239" y="360"/>
                    <a:pt x="346" y="419"/>
                    <a:pt x="441" y="479"/>
                  </a:cubicBezTo>
                  <a:cubicBezTo>
                    <a:pt x="477" y="490"/>
                    <a:pt x="501" y="514"/>
                    <a:pt x="537" y="514"/>
                  </a:cubicBezTo>
                  <a:cubicBezTo>
                    <a:pt x="596" y="514"/>
                    <a:pt x="644" y="479"/>
                    <a:pt x="668" y="431"/>
                  </a:cubicBezTo>
                  <a:cubicBezTo>
                    <a:pt x="703" y="360"/>
                    <a:pt x="668" y="264"/>
                    <a:pt x="608" y="217"/>
                  </a:cubicBezTo>
                  <a:cubicBezTo>
                    <a:pt x="489" y="133"/>
                    <a:pt x="370" y="86"/>
                    <a:pt x="251" y="14"/>
                  </a:cubicBezTo>
                  <a:cubicBezTo>
                    <a:pt x="232" y="5"/>
                    <a:pt x="211" y="0"/>
                    <a:pt x="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7" name="Google Shape;14167;p72"/>
            <p:cNvSpPr/>
            <p:nvPr/>
          </p:nvSpPr>
          <p:spPr>
            <a:xfrm>
              <a:off x="2078413" y="1560466"/>
              <a:ext cx="88800" cy="15648"/>
            </a:xfrm>
            <a:custGeom>
              <a:avLst/>
              <a:gdLst/>
              <a:ahLst/>
              <a:cxnLst/>
              <a:rect l="l" t="t" r="r" b="b"/>
              <a:pathLst>
                <a:path w="2775" h="489" extrusionOk="0">
                  <a:moveTo>
                    <a:pt x="1381" y="1"/>
                  </a:moveTo>
                  <a:cubicBezTo>
                    <a:pt x="953" y="1"/>
                    <a:pt x="536" y="60"/>
                    <a:pt x="131" y="179"/>
                  </a:cubicBezTo>
                  <a:cubicBezTo>
                    <a:pt x="48" y="215"/>
                    <a:pt x="0" y="298"/>
                    <a:pt x="36" y="370"/>
                  </a:cubicBezTo>
                  <a:cubicBezTo>
                    <a:pt x="54" y="444"/>
                    <a:pt x="116" y="489"/>
                    <a:pt x="175" y="489"/>
                  </a:cubicBezTo>
                  <a:cubicBezTo>
                    <a:pt x="193" y="489"/>
                    <a:pt x="210" y="485"/>
                    <a:pt x="226" y="477"/>
                  </a:cubicBezTo>
                  <a:cubicBezTo>
                    <a:pt x="595" y="370"/>
                    <a:pt x="988" y="310"/>
                    <a:pt x="1381" y="310"/>
                  </a:cubicBezTo>
                  <a:cubicBezTo>
                    <a:pt x="1786" y="310"/>
                    <a:pt x="2179" y="370"/>
                    <a:pt x="2548" y="477"/>
                  </a:cubicBezTo>
                  <a:lnTo>
                    <a:pt x="2596" y="477"/>
                  </a:lnTo>
                  <a:cubicBezTo>
                    <a:pt x="2667" y="477"/>
                    <a:pt x="2727" y="429"/>
                    <a:pt x="2738" y="358"/>
                  </a:cubicBezTo>
                  <a:cubicBezTo>
                    <a:pt x="2774" y="286"/>
                    <a:pt x="2727" y="191"/>
                    <a:pt x="2631" y="179"/>
                  </a:cubicBezTo>
                  <a:cubicBezTo>
                    <a:pt x="2238" y="60"/>
                    <a:pt x="1822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68" name="Google Shape;14168;p72"/>
          <p:cNvGrpSpPr/>
          <p:nvPr/>
        </p:nvGrpSpPr>
        <p:grpSpPr>
          <a:xfrm>
            <a:off x="6345613" y="1549874"/>
            <a:ext cx="348640" cy="250656"/>
            <a:chOff x="6345613" y="1549874"/>
            <a:chExt cx="348640" cy="250656"/>
          </a:xfrm>
        </p:grpSpPr>
        <p:sp>
          <p:nvSpPr>
            <p:cNvPr id="14169" name="Google Shape;14169;p72"/>
            <p:cNvSpPr/>
            <p:nvPr/>
          </p:nvSpPr>
          <p:spPr>
            <a:xfrm>
              <a:off x="6405805" y="1685810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10"/>
                  </a:moveTo>
                  <a:cubicBezTo>
                    <a:pt x="607" y="310"/>
                    <a:pt x="679" y="382"/>
                    <a:pt x="679" y="489"/>
                  </a:cubicBezTo>
                  <a:cubicBezTo>
                    <a:pt x="691" y="596"/>
                    <a:pt x="607" y="668"/>
                    <a:pt x="500" y="668"/>
                  </a:cubicBezTo>
                  <a:cubicBezTo>
                    <a:pt x="393" y="668"/>
                    <a:pt x="322" y="596"/>
                    <a:pt x="322" y="489"/>
                  </a:cubicBezTo>
                  <a:cubicBezTo>
                    <a:pt x="322" y="382"/>
                    <a:pt x="393" y="310"/>
                    <a:pt x="500" y="310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12" y="787"/>
                    <a:pt x="1012" y="501"/>
                  </a:cubicBezTo>
                  <a:cubicBezTo>
                    <a:pt x="1012" y="215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0" name="Google Shape;14170;p72"/>
            <p:cNvSpPr/>
            <p:nvPr/>
          </p:nvSpPr>
          <p:spPr>
            <a:xfrm>
              <a:off x="6345613" y="1549874"/>
              <a:ext cx="348640" cy="250656"/>
            </a:xfrm>
            <a:custGeom>
              <a:avLst/>
              <a:gdLst/>
              <a:ahLst/>
              <a:cxnLst/>
              <a:rect l="l" t="t" r="r" b="b"/>
              <a:pathLst>
                <a:path w="10895" h="7833" extrusionOk="0">
                  <a:moveTo>
                    <a:pt x="691" y="4380"/>
                  </a:moveTo>
                  <a:lnTo>
                    <a:pt x="691" y="4380"/>
                  </a:lnTo>
                  <a:cubicBezTo>
                    <a:pt x="703" y="4511"/>
                    <a:pt x="655" y="4630"/>
                    <a:pt x="548" y="4737"/>
                  </a:cubicBezTo>
                  <a:cubicBezTo>
                    <a:pt x="512" y="4797"/>
                    <a:pt x="464" y="4832"/>
                    <a:pt x="429" y="4856"/>
                  </a:cubicBezTo>
                  <a:cubicBezTo>
                    <a:pt x="405" y="4808"/>
                    <a:pt x="369" y="4761"/>
                    <a:pt x="345" y="4713"/>
                  </a:cubicBezTo>
                  <a:cubicBezTo>
                    <a:pt x="345" y="4677"/>
                    <a:pt x="357" y="4630"/>
                    <a:pt x="393" y="4570"/>
                  </a:cubicBezTo>
                  <a:cubicBezTo>
                    <a:pt x="452" y="4475"/>
                    <a:pt x="548" y="4416"/>
                    <a:pt x="691" y="4380"/>
                  </a:cubicBezTo>
                  <a:close/>
                  <a:moveTo>
                    <a:pt x="5691" y="403"/>
                  </a:moveTo>
                  <a:lnTo>
                    <a:pt x="5536" y="903"/>
                  </a:lnTo>
                  <a:cubicBezTo>
                    <a:pt x="5525" y="963"/>
                    <a:pt x="5536" y="1022"/>
                    <a:pt x="5584" y="1058"/>
                  </a:cubicBezTo>
                  <a:cubicBezTo>
                    <a:pt x="5616" y="1090"/>
                    <a:pt x="5653" y="1106"/>
                    <a:pt x="5692" y="1106"/>
                  </a:cubicBezTo>
                  <a:cubicBezTo>
                    <a:pt x="5711" y="1106"/>
                    <a:pt x="5731" y="1102"/>
                    <a:pt x="5751" y="1094"/>
                  </a:cubicBezTo>
                  <a:cubicBezTo>
                    <a:pt x="6167" y="922"/>
                    <a:pt x="6580" y="867"/>
                    <a:pt x="6935" y="867"/>
                  </a:cubicBezTo>
                  <a:cubicBezTo>
                    <a:pt x="7270" y="867"/>
                    <a:pt x="7554" y="916"/>
                    <a:pt x="7739" y="963"/>
                  </a:cubicBezTo>
                  <a:lnTo>
                    <a:pt x="7370" y="1296"/>
                  </a:lnTo>
                  <a:cubicBezTo>
                    <a:pt x="7322" y="1344"/>
                    <a:pt x="7310" y="1415"/>
                    <a:pt x="7322" y="1475"/>
                  </a:cubicBezTo>
                  <a:cubicBezTo>
                    <a:pt x="7358" y="1534"/>
                    <a:pt x="7394" y="1582"/>
                    <a:pt x="7477" y="1582"/>
                  </a:cubicBezTo>
                  <a:cubicBezTo>
                    <a:pt x="8323" y="1618"/>
                    <a:pt x="9001" y="1856"/>
                    <a:pt x="9358" y="1999"/>
                  </a:cubicBezTo>
                  <a:lnTo>
                    <a:pt x="8989" y="2225"/>
                  </a:lnTo>
                  <a:cubicBezTo>
                    <a:pt x="8930" y="2249"/>
                    <a:pt x="8906" y="2332"/>
                    <a:pt x="8918" y="2391"/>
                  </a:cubicBezTo>
                  <a:cubicBezTo>
                    <a:pt x="8930" y="2451"/>
                    <a:pt x="8977" y="2511"/>
                    <a:pt x="9037" y="2522"/>
                  </a:cubicBezTo>
                  <a:cubicBezTo>
                    <a:pt x="9561" y="2653"/>
                    <a:pt x="10156" y="3058"/>
                    <a:pt x="10418" y="3249"/>
                  </a:cubicBezTo>
                  <a:lnTo>
                    <a:pt x="10037" y="3642"/>
                  </a:lnTo>
                  <a:cubicBezTo>
                    <a:pt x="9977" y="3701"/>
                    <a:pt x="9977" y="3785"/>
                    <a:pt x="10013" y="3844"/>
                  </a:cubicBezTo>
                  <a:cubicBezTo>
                    <a:pt x="10299" y="4249"/>
                    <a:pt x="10418" y="4713"/>
                    <a:pt x="10466" y="5023"/>
                  </a:cubicBezTo>
                  <a:cubicBezTo>
                    <a:pt x="10251" y="4808"/>
                    <a:pt x="9775" y="4570"/>
                    <a:pt x="9120" y="4392"/>
                  </a:cubicBezTo>
                  <a:cubicBezTo>
                    <a:pt x="9113" y="4390"/>
                    <a:pt x="9105" y="4390"/>
                    <a:pt x="9098" y="4390"/>
                  </a:cubicBezTo>
                  <a:cubicBezTo>
                    <a:pt x="9032" y="4390"/>
                    <a:pt x="8962" y="4435"/>
                    <a:pt x="8930" y="4499"/>
                  </a:cubicBezTo>
                  <a:lnTo>
                    <a:pt x="8787" y="4963"/>
                  </a:lnTo>
                  <a:cubicBezTo>
                    <a:pt x="7775" y="4344"/>
                    <a:pt x="7072" y="4082"/>
                    <a:pt x="7037" y="4070"/>
                  </a:cubicBezTo>
                  <a:cubicBezTo>
                    <a:pt x="7018" y="4061"/>
                    <a:pt x="6998" y="4056"/>
                    <a:pt x="6979" y="4056"/>
                  </a:cubicBezTo>
                  <a:cubicBezTo>
                    <a:pt x="6924" y="4056"/>
                    <a:pt x="6869" y="4092"/>
                    <a:pt x="6834" y="4154"/>
                  </a:cubicBezTo>
                  <a:lnTo>
                    <a:pt x="6537" y="4797"/>
                  </a:lnTo>
                  <a:cubicBezTo>
                    <a:pt x="6239" y="4594"/>
                    <a:pt x="5941" y="4416"/>
                    <a:pt x="5632" y="4249"/>
                  </a:cubicBezTo>
                  <a:cubicBezTo>
                    <a:pt x="5606" y="4234"/>
                    <a:pt x="5578" y="4227"/>
                    <a:pt x="5552" y="4227"/>
                  </a:cubicBezTo>
                  <a:cubicBezTo>
                    <a:pt x="5494" y="4227"/>
                    <a:pt x="5442" y="4259"/>
                    <a:pt x="5417" y="4308"/>
                  </a:cubicBezTo>
                  <a:cubicBezTo>
                    <a:pt x="5370" y="4380"/>
                    <a:pt x="5405" y="4487"/>
                    <a:pt x="5477" y="4511"/>
                  </a:cubicBezTo>
                  <a:cubicBezTo>
                    <a:pt x="5834" y="4713"/>
                    <a:pt x="6191" y="4928"/>
                    <a:pt x="6525" y="5154"/>
                  </a:cubicBezTo>
                  <a:cubicBezTo>
                    <a:pt x="6560" y="5189"/>
                    <a:pt x="6608" y="5189"/>
                    <a:pt x="6656" y="5189"/>
                  </a:cubicBezTo>
                  <a:cubicBezTo>
                    <a:pt x="6703" y="5166"/>
                    <a:pt x="6739" y="5142"/>
                    <a:pt x="6763" y="5094"/>
                  </a:cubicBezTo>
                  <a:lnTo>
                    <a:pt x="7072" y="4404"/>
                  </a:lnTo>
                  <a:cubicBezTo>
                    <a:pt x="7334" y="4523"/>
                    <a:pt x="7977" y="4808"/>
                    <a:pt x="8799" y="5320"/>
                  </a:cubicBezTo>
                  <a:cubicBezTo>
                    <a:pt x="8827" y="5334"/>
                    <a:pt x="8850" y="5340"/>
                    <a:pt x="8875" y="5340"/>
                  </a:cubicBezTo>
                  <a:cubicBezTo>
                    <a:pt x="8892" y="5340"/>
                    <a:pt x="8910" y="5337"/>
                    <a:pt x="8930" y="5332"/>
                  </a:cubicBezTo>
                  <a:cubicBezTo>
                    <a:pt x="8977" y="5320"/>
                    <a:pt x="9001" y="5273"/>
                    <a:pt x="9025" y="5225"/>
                  </a:cubicBezTo>
                  <a:lnTo>
                    <a:pt x="9180" y="4725"/>
                  </a:lnTo>
                  <a:cubicBezTo>
                    <a:pt x="9573" y="4832"/>
                    <a:pt x="9894" y="4975"/>
                    <a:pt x="10132" y="5106"/>
                  </a:cubicBezTo>
                  <a:cubicBezTo>
                    <a:pt x="9763" y="5630"/>
                    <a:pt x="9061" y="6047"/>
                    <a:pt x="8132" y="6297"/>
                  </a:cubicBezTo>
                  <a:cubicBezTo>
                    <a:pt x="7420" y="6505"/>
                    <a:pt x="6565" y="6601"/>
                    <a:pt x="5681" y="6601"/>
                  </a:cubicBezTo>
                  <a:cubicBezTo>
                    <a:pt x="5455" y="6601"/>
                    <a:pt x="5228" y="6595"/>
                    <a:pt x="5001" y="6582"/>
                  </a:cubicBezTo>
                  <a:cubicBezTo>
                    <a:pt x="4274" y="6535"/>
                    <a:pt x="3560" y="6416"/>
                    <a:pt x="2905" y="6261"/>
                  </a:cubicBezTo>
                  <a:cubicBezTo>
                    <a:pt x="3572" y="5785"/>
                    <a:pt x="3620" y="5130"/>
                    <a:pt x="3572" y="4749"/>
                  </a:cubicBezTo>
                  <a:cubicBezTo>
                    <a:pt x="3561" y="4673"/>
                    <a:pt x="3500" y="4616"/>
                    <a:pt x="3417" y="4616"/>
                  </a:cubicBezTo>
                  <a:cubicBezTo>
                    <a:pt x="3409" y="4616"/>
                    <a:pt x="3401" y="4617"/>
                    <a:pt x="3393" y="4618"/>
                  </a:cubicBezTo>
                  <a:cubicBezTo>
                    <a:pt x="3310" y="4630"/>
                    <a:pt x="3250" y="4713"/>
                    <a:pt x="3262" y="4797"/>
                  </a:cubicBezTo>
                  <a:cubicBezTo>
                    <a:pt x="3310" y="5213"/>
                    <a:pt x="3215" y="5785"/>
                    <a:pt x="2500" y="6142"/>
                  </a:cubicBezTo>
                  <a:cubicBezTo>
                    <a:pt x="2357" y="6094"/>
                    <a:pt x="2203" y="6035"/>
                    <a:pt x="2060" y="5975"/>
                  </a:cubicBezTo>
                  <a:cubicBezTo>
                    <a:pt x="1429" y="5725"/>
                    <a:pt x="941" y="5428"/>
                    <a:pt x="631" y="5082"/>
                  </a:cubicBezTo>
                  <a:cubicBezTo>
                    <a:pt x="822" y="4951"/>
                    <a:pt x="1024" y="4689"/>
                    <a:pt x="1000" y="4320"/>
                  </a:cubicBezTo>
                  <a:cubicBezTo>
                    <a:pt x="1441" y="4249"/>
                    <a:pt x="1786" y="4118"/>
                    <a:pt x="2119" y="3999"/>
                  </a:cubicBezTo>
                  <a:cubicBezTo>
                    <a:pt x="2460" y="3863"/>
                    <a:pt x="2746" y="3748"/>
                    <a:pt x="3051" y="3748"/>
                  </a:cubicBezTo>
                  <a:cubicBezTo>
                    <a:pt x="3066" y="3748"/>
                    <a:pt x="3081" y="3748"/>
                    <a:pt x="3096" y="3749"/>
                  </a:cubicBezTo>
                  <a:cubicBezTo>
                    <a:pt x="3084" y="3808"/>
                    <a:pt x="3072" y="3892"/>
                    <a:pt x="3072" y="3951"/>
                  </a:cubicBezTo>
                  <a:cubicBezTo>
                    <a:pt x="3072" y="4035"/>
                    <a:pt x="3084" y="4118"/>
                    <a:pt x="3108" y="4189"/>
                  </a:cubicBezTo>
                  <a:cubicBezTo>
                    <a:pt x="3137" y="4258"/>
                    <a:pt x="3199" y="4303"/>
                    <a:pt x="3267" y="4303"/>
                  </a:cubicBezTo>
                  <a:cubicBezTo>
                    <a:pt x="3281" y="4303"/>
                    <a:pt x="3295" y="4301"/>
                    <a:pt x="3310" y="4296"/>
                  </a:cubicBezTo>
                  <a:cubicBezTo>
                    <a:pt x="3393" y="4261"/>
                    <a:pt x="3441" y="4166"/>
                    <a:pt x="3405" y="4094"/>
                  </a:cubicBezTo>
                  <a:cubicBezTo>
                    <a:pt x="3393" y="4035"/>
                    <a:pt x="3381" y="4011"/>
                    <a:pt x="3381" y="3963"/>
                  </a:cubicBezTo>
                  <a:cubicBezTo>
                    <a:pt x="3381" y="3725"/>
                    <a:pt x="3572" y="3534"/>
                    <a:pt x="3810" y="3534"/>
                  </a:cubicBezTo>
                  <a:cubicBezTo>
                    <a:pt x="4048" y="3534"/>
                    <a:pt x="4239" y="3725"/>
                    <a:pt x="4239" y="3963"/>
                  </a:cubicBezTo>
                  <a:cubicBezTo>
                    <a:pt x="4239" y="4082"/>
                    <a:pt x="4203" y="4189"/>
                    <a:pt x="4108" y="4273"/>
                  </a:cubicBezTo>
                  <a:cubicBezTo>
                    <a:pt x="4048" y="4332"/>
                    <a:pt x="4048" y="4439"/>
                    <a:pt x="4108" y="4499"/>
                  </a:cubicBezTo>
                  <a:cubicBezTo>
                    <a:pt x="4143" y="4535"/>
                    <a:pt x="4179" y="4547"/>
                    <a:pt x="4227" y="4547"/>
                  </a:cubicBezTo>
                  <a:cubicBezTo>
                    <a:pt x="4274" y="4547"/>
                    <a:pt x="4298" y="4535"/>
                    <a:pt x="4334" y="4499"/>
                  </a:cubicBezTo>
                  <a:cubicBezTo>
                    <a:pt x="4453" y="4392"/>
                    <a:pt x="4513" y="4249"/>
                    <a:pt x="4536" y="4094"/>
                  </a:cubicBezTo>
                  <a:cubicBezTo>
                    <a:pt x="4632" y="4130"/>
                    <a:pt x="4739" y="4177"/>
                    <a:pt x="4858" y="4237"/>
                  </a:cubicBezTo>
                  <a:cubicBezTo>
                    <a:pt x="4870" y="4249"/>
                    <a:pt x="4894" y="4249"/>
                    <a:pt x="4917" y="4249"/>
                  </a:cubicBezTo>
                  <a:cubicBezTo>
                    <a:pt x="4977" y="4249"/>
                    <a:pt x="5036" y="4213"/>
                    <a:pt x="5060" y="4154"/>
                  </a:cubicBezTo>
                  <a:cubicBezTo>
                    <a:pt x="5096" y="4082"/>
                    <a:pt x="5060" y="3975"/>
                    <a:pt x="4989" y="3951"/>
                  </a:cubicBezTo>
                  <a:cubicBezTo>
                    <a:pt x="4774" y="3856"/>
                    <a:pt x="4620" y="3796"/>
                    <a:pt x="4524" y="3773"/>
                  </a:cubicBezTo>
                  <a:cubicBezTo>
                    <a:pt x="4441" y="3463"/>
                    <a:pt x="4143" y="3225"/>
                    <a:pt x="3798" y="3225"/>
                  </a:cubicBezTo>
                  <a:cubicBezTo>
                    <a:pt x="3572" y="3225"/>
                    <a:pt x="3381" y="3320"/>
                    <a:pt x="3227" y="3475"/>
                  </a:cubicBezTo>
                  <a:cubicBezTo>
                    <a:pt x="3162" y="3463"/>
                    <a:pt x="3098" y="3458"/>
                    <a:pt x="3034" y="3458"/>
                  </a:cubicBezTo>
                  <a:cubicBezTo>
                    <a:pt x="2897" y="3458"/>
                    <a:pt x="2757" y="3482"/>
                    <a:pt x="2596" y="3523"/>
                  </a:cubicBezTo>
                  <a:cubicBezTo>
                    <a:pt x="2488" y="3546"/>
                    <a:pt x="2369" y="3582"/>
                    <a:pt x="2262" y="3618"/>
                  </a:cubicBezTo>
                  <a:cubicBezTo>
                    <a:pt x="2155" y="2999"/>
                    <a:pt x="2322" y="2415"/>
                    <a:pt x="2738" y="1891"/>
                  </a:cubicBezTo>
                  <a:cubicBezTo>
                    <a:pt x="2953" y="1641"/>
                    <a:pt x="3167" y="1451"/>
                    <a:pt x="3322" y="1344"/>
                  </a:cubicBezTo>
                  <a:lnTo>
                    <a:pt x="3405" y="1594"/>
                  </a:lnTo>
                  <a:cubicBezTo>
                    <a:pt x="3429" y="1641"/>
                    <a:pt x="3465" y="1689"/>
                    <a:pt x="3524" y="1701"/>
                  </a:cubicBezTo>
                  <a:cubicBezTo>
                    <a:pt x="3538" y="1704"/>
                    <a:pt x="3552" y="1705"/>
                    <a:pt x="3565" y="1705"/>
                  </a:cubicBezTo>
                  <a:cubicBezTo>
                    <a:pt x="3606" y="1705"/>
                    <a:pt x="3643" y="1690"/>
                    <a:pt x="3679" y="1653"/>
                  </a:cubicBezTo>
                  <a:cubicBezTo>
                    <a:pt x="4393" y="927"/>
                    <a:pt x="5251" y="558"/>
                    <a:pt x="5691" y="403"/>
                  </a:cubicBezTo>
                  <a:close/>
                  <a:moveTo>
                    <a:pt x="3036" y="6642"/>
                  </a:moveTo>
                  <a:cubicBezTo>
                    <a:pt x="3262" y="6702"/>
                    <a:pt x="3500" y="6749"/>
                    <a:pt x="3739" y="6797"/>
                  </a:cubicBezTo>
                  <a:lnTo>
                    <a:pt x="3739" y="6928"/>
                  </a:lnTo>
                  <a:lnTo>
                    <a:pt x="3608" y="6940"/>
                  </a:lnTo>
                  <a:cubicBezTo>
                    <a:pt x="3393" y="6975"/>
                    <a:pt x="3227" y="7142"/>
                    <a:pt x="3227" y="7368"/>
                  </a:cubicBezTo>
                  <a:cubicBezTo>
                    <a:pt x="3250" y="7404"/>
                    <a:pt x="3262" y="7428"/>
                    <a:pt x="3262" y="7475"/>
                  </a:cubicBezTo>
                  <a:lnTo>
                    <a:pt x="2655" y="7475"/>
                  </a:lnTo>
                  <a:cubicBezTo>
                    <a:pt x="2596" y="7475"/>
                    <a:pt x="2536" y="7428"/>
                    <a:pt x="2536" y="7356"/>
                  </a:cubicBezTo>
                  <a:cubicBezTo>
                    <a:pt x="2536" y="7297"/>
                    <a:pt x="2572" y="7249"/>
                    <a:pt x="2631" y="7249"/>
                  </a:cubicBezTo>
                  <a:lnTo>
                    <a:pt x="2905" y="7225"/>
                  </a:lnTo>
                  <a:cubicBezTo>
                    <a:pt x="2977" y="7214"/>
                    <a:pt x="3036" y="7154"/>
                    <a:pt x="3036" y="7059"/>
                  </a:cubicBezTo>
                  <a:lnTo>
                    <a:pt x="3036" y="6642"/>
                  </a:lnTo>
                  <a:close/>
                  <a:moveTo>
                    <a:pt x="4084" y="6833"/>
                  </a:moveTo>
                  <a:cubicBezTo>
                    <a:pt x="4262" y="6868"/>
                    <a:pt x="4441" y="6880"/>
                    <a:pt x="4620" y="6892"/>
                  </a:cubicBezTo>
                  <a:lnTo>
                    <a:pt x="4620" y="7297"/>
                  </a:lnTo>
                  <a:cubicBezTo>
                    <a:pt x="4620" y="7404"/>
                    <a:pt x="4536" y="7475"/>
                    <a:pt x="4441" y="7475"/>
                  </a:cubicBezTo>
                  <a:lnTo>
                    <a:pt x="3691" y="7475"/>
                  </a:lnTo>
                  <a:cubicBezTo>
                    <a:pt x="3631" y="7475"/>
                    <a:pt x="3572" y="7428"/>
                    <a:pt x="3572" y="7356"/>
                  </a:cubicBezTo>
                  <a:cubicBezTo>
                    <a:pt x="3572" y="7297"/>
                    <a:pt x="3620" y="7249"/>
                    <a:pt x="3679" y="7249"/>
                  </a:cubicBezTo>
                  <a:lnTo>
                    <a:pt x="3941" y="7225"/>
                  </a:lnTo>
                  <a:cubicBezTo>
                    <a:pt x="4024" y="7202"/>
                    <a:pt x="4084" y="7142"/>
                    <a:pt x="4084" y="7059"/>
                  </a:cubicBezTo>
                  <a:lnTo>
                    <a:pt x="4084" y="6833"/>
                  </a:lnTo>
                  <a:close/>
                  <a:moveTo>
                    <a:pt x="7489" y="6809"/>
                  </a:moveTo>
                  <a:lnTo>
                    <a:pt x="7489" y="6928"/>
                  </a:lnTo>
                  <a:lnTo>
                    <a:pt x="7358" y="6940"/>
                  </a:lnTo>
                  <a:cubicBezTo>
                    <a:pt x="7144" y="6975"/>
                    <a:pt x="6977" y="7142"/>
                    <a:pt x="6977" y="7368"/>
                  </a:cubicBezTo>
                  <a:cubicBezTo>
                    <a:pt x="7001" y="7404"/>
                    <a:pt x="7001" y="7428"/>
                    <a:pt x="7013" y="7475"/>
                  </a:cubicBezTo>
                  <a:lnTo>
                    <a:pt x="6406" y="7475"/>
                  </a:lnTo>
                  <a:cubicBezTo>
                    <a:pt x="6346" y="7475"/>
                    <a:pt x="6287" y="7428"/>
                    <a:pt x="6287" y="7356"/>
                  </a:cubicBezTo>
                  <a:cubicBezTo>
                    <a:pt x="6287" y="7297"/>
                    <a:pt x="6322" y="7249"/>
                    <a:pt x="6382" y="7249"/>
                  </a:cubicBezTo>
                  <a:lnTo>
                    <a:pt x="6656" y="7225"/>
                  </a:lnTo>
                  <a:cubicBezTo>
                    <a:pt x="6727" y="7214"/>
                    <a:pt x="6787" y="7154"/>
                    <a:pt x="6787" y="7059"/>
                  </a:cubicBezTo>
                  <a:lnTo>
                    <a:pt x="6787" y="6892"/>
                  </a:lnTo>
                  <a:cubicBezTo>
                    <a:pt x="7025" y="6868"/>
                    <a:pt x="7263" y="6833"/>
                    <a:pt x="7489" y="6809"/>
                  </a:cubicBezTo>
                  <a:close/>
                  <a:moveTo>
                    <a:pt x="8525" y="6547"/>
                  </a:moveTo>
                  <a:lnTo>
                    <a:pt x="8525" y="7297"/>
                  </a:lnTo>
                  <a:cubicBezTo>
                    <a:pt x="8525" y="7392"/>
                    <a:pt x="8442" y="7475"/>
                    <a:pt x="8346" y="7475"/>
                  </a:cubicBezTo>
                  <a:lnTo>
                    <a:pt x="7430" y="7475"/>
                  </a:lnTo>
                  <a:cubicBezTo>
                    <a:pt x="7370" y="7475"/>
                    <a:pt x="7310" y="7428"/>
                    <a:pt x="7310" y="7356"/>
                  </a:cubicBezTo>
                  <a:cubicBezTo>
                    <a:pt x="7310" y="7297"/>
                    <a:pt x="7358" y="7249"/>
                    <a:pt x="7418" y="7249"/>
                  </a:cubicBezTo>
                  <a:lnTo>
                    <a:pt x="7680" y="7225"/>
                  </a:lnTo>
                  <a:cubicBezTo>
                    <a:pt x="7751" y="7214"/>
                    <a:pt x="7811" y="7154"/>
                    <a:pt x="7811" y="7059"/>
                  </a:cubicBezTo>
                  <a:lnTo>
                    <a:pt x="7811" y="6737"/>
                  </a:lnTo>
                  <a:lnTo>
                    <a:pt x="8215" y="6642"/>
                  </a:lnTo>
                  <a:lnTo>
                    <a:pt x="8525" y="6547"/>
                  </a:lnTo>
                  <a:close/>
                  <a:moveTo>
                    <a:pt x="5948" y="1"/>
                  </a:moveTo>
                  <a:cubicBezTo>
                    <a:pt x="5933" y="1"/>
                    <a:pt x="5919" y="4"/>
                    <a:pt x="5906" y="10"/>
                  </a:cubicBezTo>
                  <a:cubicBezTo>
                    <a:pt x="5846" y="22"/>
                    <a:pt x="4691" y="308"/>
                    <a:pt x="3667" y="1260"/>
                  </a:cubicBezTo>
                  <a:lnTo>
                    <a:pt x="3584" y="1046"/>
                  </a:lnTo>
                  <a:cubicBezTo>
                    <a:pt x="3572" y="998"/>
                    <a:pt x="3548" y="975"/>
                    <a:pt x="3500" y="963"/>
                  </a:cubicBezTo>
                  <a:cubicBezTo>
                    <a:pt x="3479" y="952"/>
                    <a:pt x="3458" y="946"/>
                    <a:pt x="3437" y="946"/>
                  </a:cubicBezTo>
                  <a:cubicBezTo>
                    <a:pt x="3412" y="946"/>
                    <a:pt x="3389" y="955"/>
                    <a:pt x="3370" y="975"/>
                  </a:cubicBezTo>
                  <a:cubicBezTo>
                    <a:pt x="3346" y="987"/>
                    <a:pt x="2917" y="1225"/>
                    <a:pt x="2536" y="1701"/>
                  </a:cubicBezTo>
                  <a:cubicBezTo>
                    <a:pt x="2036" y="2308"/>
                    <a:pt x="1846" y="3023"/>
                    <a:pt x="2000" y="3761"/>
                  </a:cubicBezTo>
                  <a:cubicBezTo>
                    <a:pt x="1619" y="3892"/>
                    <a:pt x="1203" y="4058"/>
                    <a:pt x="655" y="4118"/>
                  </a:cubicBezTo>
                  <a:cubicBezTo>
                    <a:pt x="333" y="4142"/>
                    <a:pt x="167" y="4320"/>
                    <a:pt x="95" y="4463"/>
                  </a:cubicBezTo>
                  <a:cubicBezTo>
                    <a:pt x="12" y="4618"/>
                    <a:pt x="0" y="4761"/>
                    <a:pt x="0" y="4785"/>
                  </a:cubicBezTo>
                  <a:cubicBezTo>
                    <a:pt x="0" y="4808"/>
                    <a:pt x="0" y="4832"/>
                    <a:pt x="12" y="4856"/>
                  </a:cubicBezTo>
                  <a:cubicBezTo>
                    <a:pt x="310" y="5451"/>
                    <a:pt x="964" y="5951"/>
                    <a:pt x="1917" y="6332"/>
                  </a:cubicBezTo>
                  <a:cubicBezTo>
                    <a:pt x="2179" y="6428"/>
                    <a:pt x="2441" y="6523"/>
                    <a:pt x="2727" y="6594"/>
                  </a:cubicBezTo>
                  <a:lnTo>
                    <a:pt x="2727" y="6952"/>
                  </a:lnTo>
                  <a:lnTo>
                    <a:pt x="2596" y="6975"/>
                  </a:lnTo>
                  <a:cubicBezTo>
                    <a:pt x="2381" y="6999"/>
                    <a:pt x="2215" y="7178"/>
                    <a:pt x="2215" y="7404"/>
                  </a:cubicBezTo>
                  <a:cubicBezTo>
                    <a:pt x="2215" y="7642"/>
                    <a:pt x="2417" y="7833"/>
                    <a:pt x="2655" y="7833"/>
                  </a:cubicBezTo>
                  <a:lnTo>
                    <a:pt x="4417" y="7833"/>
                  </a:lnTo>
                  <a:cubicBezTo>
                    <a:pt x="4703" y="7833"/>
                    <a:pt x="4929" y="7606"/>
                    <a:pt x="4929" y="7321"/>
                  </a:cubicBezTo>
                  <a:lnTo>
                    <a:pt x="4929" y="6952"/>
                  </a:lnTo>
                  <a:lnTo>
                    <a:pt x="4989" y="6952"/>
                  </a:lnTo>
                  <a:cubicBezTo>
                    <a:pt x="5227" y="6975"/>
                    <a:pt x="5465" y="6975"/>
                    <a:pt x="5703" y="6975"/>
                  </a:cubicBezTo>
                  <a:cubicBezTo>
                    <a:pt x="5965" y="6975"/>
                    <a:pt x="6227" y="6952"/>
                    <a:pt x="6489" y="6940"/>
                  </a:cubicBezTo>
                  <a:lnTo>
                    <a:pt x="6489" y="6940"/>
                  </a:lnTo>
                  <a:lnTo>
                    <a:pt x="6358" y="6952"/>
                  </a:lnTo>
                  <a:cubicBezTo>
                    <a:pt x="6144" y="6987"/>
                    <a:pt x="5989" y="7166"/>
                    <a:pt x="5989" y="7392"/>
                  </a:cubicBezTo>
                  <a:cubicBezTo>
                    <a:pt x="5989" y="7630"/>
                    <a:pt x="6179" y="7821"/>
                    <a:pt x="6418" y="7821"/>
                  </a:cubicBezTo>
                  <a:lnTo>
                    <a:pt x="8346" y="7821"/>
                  </a:lnTo>
                  <a:cubicBezTo>
                    <a:pt x="8632" y="7821"/>
                    <a:pt x="8858" y="7594"/>
                    <a:pt x="8858" y="7309"/>
                  </a:cubicBezTo>
                  <a:lnTo>
                    <a:pt x="8858" y="6452"/>
                  </a:lnTo>
                  <a:cubicBezTo>
                    <a:pt x="9573" y="6166"/>
                    <a:pt x="10108" y="5785"/>
                    <a:pt x="10430" y="5320"/>
                  </a:cubicBezTo>
                  <a:cubicBezTo>
                    <a:pt x="10525" y="5380"/>
                    <a:pt x="10585" y="5416"/>
                    <a:pt x="10644" y="5463"/>
                  </a:cubicBezTo>
                  <a:cubicBezTo>
                    <a:pt x="10668" y="5499"/>
                    <a:pt x="10704" y="5511"/>
                    <a:pt x="10751" y="5511"/>
                  </a:cubicBezTo>
                  <a:cubicBezTo>
                    <a:pt x="10775" y="5511"/>
                    <a:pt x="10787" y="5511"/>
                    <a:pt x="10811" y="5499"/>
                  </a:cubicBezTo>
                  <a:cubicBezTo>
                    <a:pt x="10870" y="5463"/>
                    <a:pt x="10894" y="5404"/>
                    <a:pt x="10894" y="5344"/>
                  </a:cubicBezTo>
                  <a:cubicBezTo>
                    <a:pt x="10882" y="5285"/>
                    <a:pt x="10882" y="4439"/>
                    <a:pt x="10418" y="3737"/>
                  </a:cubicBezTo>
                  <a:lnTo>
                    <a:pt x="10835" y="3320"/>
                  </a:lnTo>
                  <a:cubicBezTo>
                    <a:pt x="10870" y="3296"/>
                    <a:pt x="10882" y="3249"/>
                    <a:pt x="10882" y="3201"/>
                  </a:cubicBezTo>
                  <a:cubicBezTo>
                    <a:pt x="10882" y="3153"/>
                    <a:pt x="10847" y="3118"/>
                    <a:pt x="10823" y="3082"/>
                  </a:cubicBezTo>
                  <a:cubicBezTo>
                    <a:pt x="10787" y="3058"/>
                    <a:pt x="10156" y="2558"/>
                    <a:pt x="9489" y="2308"/>
                  </a:cubicBezTo>
                  <a:lnTo>
                    <a:pt x="9823" y="2106"/>
                  </a:lnTo>
                  <a:cubicBezTo>
                    <a:pt x="9870" y="2070"/>
                    <a:pt x="9894" y="2010"/>
                    <a:pt x="9894" y="1975"/>
                  </a:cubicBezTo>
                  <a:cubicBezTo>
                    <a:pt x="9894" y="1915"/>
                    <a:pt x="9870" y="1868"/>
                    <a:pt x="9823" y="1832"/>
                  </a:cubicBezTo>
                  <a:cubicBezTo>
                    <a:pt x="9787" y="1820"/>
                    <a:pt x="9037" y="1391"/>
                    <a:pt x="7918" y="1272"/>
                  </a:cubicBezTo>
                  <a:lnTo>
                    <a:pt x="8215" y="987"/>
                  </a:lnTo>
                  <a:cubicBezTo>
                    <a:pt x="8263" y="939"/>
                    <a:pt x="8275" y="903"/>
                    <a:pt x="8263" y="844"/>
                  </a:cubicBezTo>
                  <a:cubicBezTo>
                    <a:pt x="8251" y="784"/>
                    <a:pt x="8215" y="737"/>
                    <a:pt x="8156" y="725"/>
                  </a:cubicBezTo>
                  <a:cubicBezTo>
                    <a:pt x="8123" y="708"/>
                    <a:pt x="7644" y="530"/>
                    <a:pt x="6979" y="530"/>
                  </a:cubicBezTo>
                  <a:cubicBezTo>
                    <a:pt x="6672" y="530"/>
                    <a:pt x="6326" y="568"/>
                    <a:pt x="5965" y="677"/>
                  </a:cubicBezTo>
                  <a:lnTo>
                    <a:pt x="6096" y="201"/>
                  </a:lnTo>
                  <a:cubicBezTo>
                    <a:pt x="6120" y="141"/>
                    <a:pt x="6096" y="82"/>
                    <a:pt x="6060" y="46"/>
                  </a:cubicBezTo>
                  <a:cubicBezTo>
                    <a:pt x="6026" y="20"/>
                    <a:pt x="5985" y="1"/>
                    <a:pt x="59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1" name="Google Shape;14171;p72"/>
            <p:cNvSpPr/>
            <p:nvPr/>
          </p:nvSpPr>
          <p:spPr>
            <a:xfrm>
              <a:off x="6472845" y="1588626"/>
              <a:ext cx="41952" cy="38944"/>
            </a:xfrm>
            <a:custGeom>
              <a:avLst/>
              <a:gdLst/>
              <a:ahLst/>
              <a:cxnLst/>
              <a:rect l="l" t="t" r="r" b="b"/>
              <a:pathLst>
                <a:path w="1311" h="1217" extrusionOk="0">
                  <a:moveTo>
                    <a:pt x="1110" y="1"/>
                  </a:moveTo>
                  <a:cubicBezTo>
                    <a:pt x="1080" y="1"/>
                    <a:pt x="1050" y="9"/>
                    <a:pt x="1025" y="26"/>
                  </a:cubicBezTo>
                  <a:cubicBezTo>
                    <a:pt x="596" y="323"/>
                    <a:pt x="251" y="704"/>
                    <a:pt x="60" y="966"/>
                  </a:cubicBezTo>
                  <a:cubicBezTo>
                    <a:pt x="1" y="1038"/>
                    <a:pt x="13" y="1133"/>
                    <a:pt x="84" y="1192"/>
                  </a:cubicBezTo>
                  <a:cubicBezTo>
                    <a:pt x="120" y="1204"/>
                    <a:pt x="144" y="1216"/>
                    <a:pt x="179" y="1216"/>
                  </a:cubicBezTo>
                  <a:cubicBezTo>
                    <a:pt x="227" y="1216"/>
                    <a:pt x="263" y="1204"/>
                    <a:pt x="310" y="1157"/>
                  </a:cubicBezTo>
                  <a:cubicBezTo>
                    <a:pt x="501" y="907"/>
                    <a:pt x="798" y="561"/>
                    <a:pt x="1203" y="299"/>
                  </a:cubicBezTo>
                  <a:cubicBezTo>
                    <a:pt x="1275" y="240"/>
                    <a:pt x="1310" y="133"/>
                    <a:pt x="1251" y="73"/>
                  </a:cubicBezTo>
                  <a:cubicBezTo>
                    <a:pt x="1220" y="27"/>
                    <a:pt x="1165" y="1"/>
                    <a:pt x="11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2" name="Google Shape;14172;p72"/>
            <p:cNvSpPr/>
            <p:nvPr/>
          </p:nvSpPr>
          <p:spPr>
            <a:xfrm>
              <a:off x="6528109" y="1592402"/>
              <a:ext cx="40800" cy="23360"/>
            </a:xfrm>
            <a:custGeom>
              <a:avLst/>
              <a:gdLst/>
              <a:ahLst/>
              <a:cxnLst/>
              <a:rect l="l" t="t" r="r" b="b"/>
              <a:pathLst>
                <a:path w="1275" h="730" extrusionOk="0">
                  <a:moveTo>
                    <a:pt x="1103" y="1"/>
                  </a:moveTo>
                  <a:cubicBezTo>
                    <a:pt x="1092" y="1"/>
                    <a:pt x="1082" y="1"/>
                    <a:pt x="1072" y="3"/>
                  </a:cubicBezTo>
                  <a:cubicBezTo>
                    <a:pt x="643" y="110"/>
                    <a:pt x="298" y="300"/>
                    <a:pt x="83" y="431"/>
                  </a:cubicBezTo>
                  <a:cubicBezTo>
                    <a:pt x="12" y="479"/>
                    <a:pt x="0" y="586"/>
                    <a:pt x="48" y="658"/>
                  </a:cubicBezTo>
                  <a:cubicBezTo>
                    <a:pt x="72" y="705"/>
                    <a:pt x="119" y="729"/>
                    <a:pt x="179" y="729"/>
                  </a:cubicBezTo>
                  <a:cubicBezTo>
                    <a:pt x="203" y="729"/>
                    <a:pt x="238" y="717"/>
                    <a:pt x="262" y="705"/>
                  </a:cubicBezTo>
                  <a:cubicBezTo>
                    <a:pt x="441" y="586"/>
                    <a:pt x="738" y="408"/>
                    <a:pt x="1131" y="312"/>
                  </a:cubicBezTo>
                  <a:cubicBezTo>
                    <a:pt x="1238" y="289"/>
                    <a:pt x="1274" y="193"/>
                    <a:pt x="1262" y="122"/>
                  </a:cubicBezTo>
                  <a:cubicBezTo>
                    <a:pt x="1252" y="38"/>
                    <a:pt x="1177" y="1"/>
                    <a:pt x="11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3" name="Google Shape;14173;p72"/>
            <p:cNvSpPr/>
            <p:nvPr/>
          </p:nvSpPr>
          <p:spPr>
            <a:xfrm>
              <a:off x="6581453" y="1614994"/>
              <a:ext cx="38496" cy="11040"/>
            </a:xfrm>
            <a:custGeom>
              <a:avLst/>
              <a:gdLst/>
              <a:ahLst/>
              <a:cxnLst/>
              <a:rect l="l" t="t" r="r" b="b"/>
              <a:pathLst>
                <a:path w="1203" h="345" extrusionOk="0">
                  <a:moveTo>
                    <a:pt x="713" y="1"/>
                  </a:moveTo>
                  <a:cubicBezTo>
                    <a:pt x="555" y="1"/>
                    <a:pt x="354" y="8"/>
                    <a:pt x="143" y="35"/>
                  </a:cubicBezTo>
                  <a:cubicBezTo>
                    <a:pt x="60" y="59"/>
                    <a:pt x="0" y="130"/>
                    <a:pt x="12" y="214"/>
                  </a:cubicBezTo>
                  <a:cubicBezTo>
                    <a:pt x="24" y="297"/>
                    <a:pt x="83" y="345"/>
                    <a:pt x="179" y="345"/>
                  </a:cubicBezTo>
                  <a:lnTo>
                    <a:pt x="191" y="345"/>
                  </a:lnTo>
                  <a:cubicBezTo>
                    <a:pt x="405" y="321"/>
                    <a:pt x="613" y="315"/>
                    <a:pt x="768" y="315"/>
                  </a:cubicBezTo>
                  <a:cubicBezTo>
                    <a:pt x="923" y="315"/>
                    <a:pt x="1024" y="321"/>
                    <a:pt x="1024" y="321"/>
                  </a:cubicBezTo>
                  <a:cubicBezTo>
                    <a:pt x="1107" y="321"/>
                    <a:pt x="1191" y="261"/>
                    <a:pt x="1203" y="178"/>
                  </a:cubicBezTo>
                  <a:cubicBezTo>
                    <a:pt x="1191" y="95"/>
                    <a:pt x="1131" y="11"/>
                    <a:pt x="1036" y="11"/>
                  </a:cubicBezTo>
                  <a:cubicBezTo>
                    <a:pt x="1029" y="11"/>
                    <a:pt x="902" y="1"/>
                    <a:pt x="7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4" name="Google Shape;14174;p72"/>
            <p:cNvSpPr/>
            <p:nvPr/>
          </p:nvSpPr>
          <p:spPr>
            <a:xfrm>
              <a:off x="6634765" y="1648274"/>
              <a:ext cx="25184" cy="16992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190" y="1"/>
                  </a:moveTo>
                  <a:cubicBezTo>
                    <a:pt x="116" y="1"/>
                    <a:pt x="54" y="44"/>
                    <a:pt x="25" y="102"/>
                  </a:cubicBezTo>
                  <a:cubicBezTo>
                    <a:pt x="1" y="186"/>
                    <a:pt x="37" y="281"/>
                    <a:pt x="120" y="305"/>
                  </a:cubicBezTo>
                  <a:cubicBezTo>
                    <a:pt x="334" y="400"/>
                    <a:pt x="501" y="507"/>
                    <a:pt x="501" y="507"/>
                  </a:cubicBezTo>
                  <a:cubicBezTo>
                    <a:pt x="537" y="519"/>
                    <a:pt x="560" y="531"/>
                    <a:pt x="596" y="531"/>
                  </a:cubicBezTo>
                  <a:cubicBezTo>
                    <a:pt x="632" y="531"/>
                    <a:pt x="691" y="507"/>
                    <a:pt x="727" y="459"/>
                  </a:cubicBezTo>
                  <a:cubicBezTo>
                    <a:pt x="787" y="388"/>
                    <a:pt x="775" y="281"/>
                    <a:pt x="703" y="233"/>
                  </a:cubicBezTo>
                  <a:cubicBezTo>
                    <a:pt x="680" y="233"/>
                    <a:pt x="525" y="102"/>
                    <a:pt x="239" y="7"/>
                  </a:cubicBezTo>
                  <a:cubicBezTo>
                    <a:pt x="222" y="3"/>
                    <a:pt x="206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75" name="Google Shape;14175;p72"/>
          <p:cNvGrpSpPr/>
          <p:nvPr/>
        </p:nvGrpSpPr>
        <p:grpSpPr>
          <a:xfrm>
            <a:off x="7444781" y="1507026"/>
            <a:ext cx="348640" cy="334272"/>
            <a:chOff x="7444781" y="1507026"/>
            <a:chExt cx="348640" cy="334272"/>
          </a:xfrm>
        </p:grpSpPr>
        <p:sp>
          <p:nvSpPr>
            <p:cNvPr id="14176" name="Google Shape;14176;p72"/>
            <p:cNvSpPr/>
            <p:nvPr/>
          </p:nvSpPr>
          <p:spPr>
            <a:xfrm>
              <a:off x="7575469" y="1750066"/>
              <a:ext cx="40032" cy="39424"/>
            </a:xfrm>
            <a:custGeom>
              <a:avLst/>
              <a:gdLst/>
              <a:ahLst/>
              <a:cxnLst/>
              <a:rect l="l" t="t" r="r" b="b"/>
              <a:pathLst>
                <a:path w="1251" h="1232" extrusionOk="0">
                  <a:moveTo>
                    <a:pt x="691" y="291"/>
                  </a:moveTo>
                  <a:cubicBezTo>
                    <a:pt x="727" y="291"/>
                    <a:pt x="739" y="291"/>
                    <a:pt x="774" y="315"/>
                  </a:cubicBezTo>
                  <a:cubicBezTo>
                    <a:pt x="858" y="386"/>
                    <a:pt x="870" y="565"/>
                    <a:pt x="798" y="719"/>
                  </a:cubicBezTo>
                  <a:cubicBezTo>
                    <a:pt x="751" y="803"/>
                    <a:pt x="679" y="862"/>
                    <a:pt x="608" y="886"/>
                  </a:cubicBezTo>
                  <a:cubicBezTo>
                    <a:pt x="586" y="897"/>
                    <a:pt x="565" y="903"/>
                    <a:pt x="546" y="903"/>
                  </a:cubicBezTo>
                  <a:cubicBezTo>
                    <a:pt x="522" y="903"/>
                    <a:pt x="502" y="894"/>
                    <a:pt x="489" y="874"/>
                  </a:cubicBezTo>
                  <a:cubicBezTo>
                    <a:pt x="381" y="815"/>
                    <a:pt x="370" y="636"/>
                    <a:pt x="441" y="493"/>
                  </a:cubicBezTo>
                  <a:cubicBezTo>
                    <a:pt x="489" y="398"/>
                    <a:pt x="560" y="338"/>
                    <a:pt x="631" y="315"/>
                  </a:cubicBezTo>
                  <a:cubicBezTo>
                    <a:pt x="655" y="315"/>
                    <a:pt x="667" y="291"/>
                    <a:pt x="691" y="291"/>
                  </a:cubicBezTo>
                  <a:close/>
                  <a:moveTo>
                    <a:pt x="673" y="0"/>
                  </a:moveTo>
                  <a:cubicBezTo>
                    <a:pt x="632" y="0"/>
                    <a:pt x="590" y="5"/>
                    <a:pt x="548" y="17"/>
                  </a:cubicBezTo>
                  <a:cubicBezTo>
                    <a:pt x="381" y="65"/>
                    <a:pt x="250" y="196"/>
                    <a:pt x="155" y="362"/>
                  </a:cubicBezTo>
                  <a:cubicBezTo>
                    <a:pt x="0" y="672"/>
                    <a:pt x="72" y="1029"/>
                    <a:pt x="334" y="1172"/>
                  </a:cubicBezTo>
                  <a:cubicBezTo>
                    <a:pt x="417" y="1219"/>
                    <a:pt x="489" y="1231"/>
                    <a:pt x="560" y="1231"/>
                  </a:cubicBezTo>
                  <a:cubicBezTo>
                    <a:pt x="608" y="1231"/>
                    <a:pt x="655" y="1231"/>
                    <a:pt x="715" y="1219"/>
                  </a:cubicBezTo>
                  <a:cubicBezTo>
                    <a:pt x="870" y="1172"/>
                    <a:pt x="1012" y="1041"/>
                    <a:pt x="1096" y="874"/>
                  </a:cubicBezTo>
                  <a:cubicBezTo>
                    <a:pt x="1251" y="553"/>
                    <a:pt x="1167" y="196"/>
                    <a:pt x="917" y="65"/>
                  </a:cubicBezTo>
                  <a:cubicBezTo>
                    <a:pt x="844" y="24"/>
                    <a:pt x="761" y="0"/>
                    <a:pt x="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7" name="Google Shape;14177;p72"/>
            <p:cNvSpPr/>
            <p:nvPr/>
          </p:nvSpPr>
          <p:spPr>
            <a:xfrm>
              <a:off x="7623469" y="1749714"/>
              <a:ext cx="40032" cy="39776"/>
            </a:xfrm>
            <a:custGeom>
              <a:avLst/>
              <a:gdLst/>
              <a:ahLst/>
              <a:cxnLst/>
              <a:rect l="l" t="t" r="r" b="b"/>
              <a:pathLst>
                <a:path w="1251" h="1243" extrusionOk="0">
                  <a:moveTo>
                    <a:pt x="560" y="337"/>
                  </a:moveTo>
                  <a:cubicBezTo>
                    <a:pt x="584" y="337"/>
                    <a:pt x="596" y="337"/>
                    <a:pt x="620" y="349"/>
                  </a:cubicBezTo>
                  <a:cubicBezTo>
                    <a:pt x="703" y="385"/>
                    <a:pt x="775" y="445"/>
                    <a:pt x="822" y="528"/>
                  </a:cubicBezTo>
                  <a:cubicBezTo>
                    <a:pt x="882" y="671"/>
                    <a:pt x="858" y="849"/>
                    <a:pt x="763" y="897"/>
                  </a:cubicBezTo>
                  <a:cubicBezTo>
                    <a:pt x="736" y="914"/>
                    <a:pt x="704" y="926"/>
                    <a:pt x="674" y="926"/>
                  </a:cubicBezTo>
                  <a:cubicBezTo>
                    <a:pt x="664" y="926"/>
                    <a:pt x="653" y="924"/>
                    <a:pt x="644" y="921"/>
                  </a:cubicBezTo>
                  <a:cubicBezTo>
                    <a:pt x="560" y="885"/>
                    <a:pt x="489" y="826"/>
                    <a:pt x="441" y="742"/>
                  </a:cubicBezTo>
                  <a:cubicBezTo>
                    <a:pt x="370" y="588"/>
                    <a:pt x="382" y="409"/>
                    <a:pt x="489" y="349"/>
                  </a:cubicBezTo>
                  <a:cubicBezTo>
                    <a:pt x="501" y="337"/>
                    <a:pt x="536" y="337"/>
                    <a:pt x="560" y="337"/>
                  </a:cubicBezTo>
                  <a:close/>
                  <a:moveTo>
                    <a:pt x="547" y="0"/>
                  </a:moveTo>
                  <a:cubicBezTo>
                    <a:pt x="468" y="0"/>
                    <a:pt x="395" y="24"/>
                    <a:pt x="322" y="76"/>
                  </a:cubicBezTo>
                  <a:cubicBezTo>
                    <a:pt x="72" y="218"/>
                    <a:pt x="1" y="576"/>
                    <a:pt x="143" y="885"/>
                  </a:cubicBezTo>
                  <a:cubicBezTo>
                    <a:pt x="239" y="1052"/>
                    <a:pt x="370" y="1183"/>
                    <a:pt x="536" y="1230"/>
                  </a:cubicBezTo>
                  <a:cubicBezTo>
                    <a:pt x="584" y="1242"/>
                    <a:pt x="620" y="1242"/>
                    <a:pt x="679" y="1242"/>
                  </a:cubicBezTo>
                  <a:cubicBezTo>
                    <a:pt x="763" y="1242"/>
                    <a:pt x="846" y="1230"/>
                    <a:pt x="905" y="1183"/>
                  </a:cubicBezTo>
                  <a:cubicBezTo>
                    <a:pt x="1179" y="1040"/>
                    <a:pt x="1251" y="683"/>
                    <a:pt x="1084" y="373"/>
                  </a:cubicBezTo>
                  <a:cubicBezTo>
                    <a:pt x="1001" y="207"/>
                    <a:pt x="858" y="76"/>
                    <a:pt x="703" y="28"/>
                  </a:cubicBezTo>
                  <a:cubicBezTo>
                    <a:pt x="648" y="10"/>
                    <a:pt x="597" y="0"/>
                    <a:pt x="5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8" name="Google Shape;14178;p72"/>
            <p:cNvSpPr/>
            <p:nvPr/>
          </p:nvSpPr>
          <p:spPr>
            <a:xfrm>
              <a:off x="7537741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67" y="1500"/>
                  </a:cubicBezTo>
                  <a:cubicBezTo>
                    <a:pt x="1037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58" y="595"/>
                    <a:pt x="1275" y="524"/>
                    <a:pt x="1191" y="524"/>
                  </a:cubicBezTo>
                  <a:cubicBezTo>
                    <a:pt x="1096" y="524"/>
                    <a:pt x="1025" y="595"/>
                    <a:pt x="1025" y="691"/>
                  </a:cubicBezTo>
                  <a:lnTo>
                    <a:pt x="1025" y="845"/>
                  </a:lnTo>
                  <a:cubicBezTo>
                    <a:pt x="1025" y="1048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77" y="333"/>
                    <a:pt x="667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9" name="Google Shape;14179;p72"/>
            <p:cNvSpPr/>
            <p:nvPr/>
          </p:nvSpPr>
          <p:spPr>
            <a:xfrm>
              <a:off x="7657389" y="1640498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3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46" y="595"/>
                    <a:pt x="1274" y="524"/>
                    <a:pt x="1191" y="524"/>
                  </a:cubicBezTo>
                  <a:cubicBezTo>
                    <a:pt x="1096" y="524"/>
                    <a:pt x="1024" y="595"/>
                    <a:pt x="1024" y="691"/>
                  </a:cubicBezTo>
                  <a:lnTo>
                    <a:pt x="1024" y="845"/>
                  </a:lnTo>
                  <a:cubicBezTo>
                    <a:pt x="1024" y="1048"/>
                    <a:pt x="858" y="1203"/>
                    <a:pt x="667" y="1203"/>
                  </a:cubicBezTo>
                  <a:cubicBezTo>
                    <a:pt x="465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65" y="333"/>
                    <a:pt x="667" y="333"/>
                  </a:cubicBezTo>
                  <a:cubicBezTo>
                    <a:pt x="750" y="333"/>
                    <a:pt x="822" y="250"/>
                    <a:pt x="822" y="167"/>
                  </a:cubicBezTo>
                  <a:cubicBezTo>
                    <a:pt x="822" y="71"/>
                    <a:pt x="750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0" name="Google Shape;14180;p72"/>
            <p:cNvSpPr/>
            <p:nvPr/>
          </p:nvSpPr>
          <p:spPr>
            <a:xfrm>
              <a:off x="7444781" y="1507026"/>
              <a:ext cx="348640" cy="334272"/>
            </a:xfrm>
            <a:custGeom>
              <a:avLst/>
              <a:gdLst/>
              <a:ahLst/>
              <a:cxnLst/>
              <a:rect l="l" t="t" r="r" b="b"/>
              <a:pathLst>
                <a:path w="10895" h="10446" extrusionOk="0">
                  <a:moveTo>
                    <a:pt x="1203" y="349"/>
                  </a:moveTo>
                  <a:lnTo>
                    <a:pt x="1203" y="349"/>
                  </a:lnTo>
                  <a:cubicBezTo>
                    <a:pt x="1596" y="432"/>
                    <a:pt x="2001" y="575"/>
                    <a:pt x="2382" y="778"/>
                  </a:cubicBezTo>
                  <a:cubicBezTo>
                    <a:pt x="2894" y="1052"/>
                    <a:pt x="3263" y="1385"/>
                    <a:pt x="3501" y="1611"/>
                  </a:cubicBezTo>
                  <a:cubicBezTo>
                    <a:pt x="3263" y="1778"/>
                    <a:pt x="3037" y="1968"/>
                    <a:pt x="2810" y="2183"/>
                  </a:cubicBezTo>
                  <a:cubicBezTo>
                    <a:pt x="2549" y="1564"/>
                    <a:pt x="2179" y="1063"/>
                    <a:pt x="1703" y="671"/>
                  </a:cubicBezTo>
                  <a:cubicBezTo>
                    <a:pt x="1536" y="540"/>
                    <a:pt x="1370" y="432"/>
                    <a:pt x="1203" y="349"/>
                  </a:cubicBezTo>
                  <a:close/>
                  <a:moveTo>
                    <a:pt x="9740" y="361"/>
                  </a:moveTo>
                  <a:lnTo>
                    <a:pt x="9740" y="361"/>
                  </a:lnTo>
                  <a:cubicBezTo>
                    <a:pt x="9407" y="540"/>
                    <a:pt x="9061" y="790"/>
                    <a:pt x="8740" y="1194"/>
                  </a:cubicBezTo>
                  <a:cubicBezTo>
                    <a:pt x="8680" y="1266"/>
                    <a:pt x="8692" y="1361"/>
                    <a:pt x="8752" y="1421"/>
                  </a:cubicBezTo>
                  <a:cubicBezTo>
                    <a:pt x="8775" y="1444"/>
                    <a:pt x="8811" y="1444"/>
                    <a:pt x="8859" y="1444"/>
                  </a:cubicBezTo>
                  <a:cubicBezTo>
                    <a:pt x="8895" y="1444"/>
                    <a:pt x="8942" y="1433"/>
                    <a:pt x="8978" y="1385"/>
                  </a:cubicBezTo>
                  <a:cubicBezTo>
                    <a:pt x="9454" y="825"/>
                    <a:pt x="9966" y="552"/>
                    <a:pt x="10371" y="432"/>
                  </a:cubicBezTo>
                  <a:lnTo>
                    <a:pt x="10371" y="432"/>
                  </a:lnTo>
                  <a:cubicBezTo>
                    <a:pt x="10252" y="647"/>
                    <a:pt x="10169" y="956"/>
                    <a:pt x="10216" y="1373"/>
                  </a:cubicBezTo>
                  <a:cubicBezTo>
                    <a:pt x="10276" y="1945"/>
                    <a:pt x="10228" y="2361"/>
                    <a:pt x="10073" y="2718"/>
                  </a:cubicBezTo>
                  <a:cubicBezTo>
                    <a:pt x="9918" y="3076"/>
                    <a:pt x="9645" y="3385"/>
                    <a:pt x="9228" y="3683"/>
                  </a:cubicBezTo>
                  <a:cubicBezTo>
                    <a:pt x="9037" y="3326"/>
                    <a:pt x="8799" y="2980"/>
                    <a:pt x="8549" y="2671"/>
                  </a:cubicBezTo>
                  <a:cubicBezTo>
                    <a:pt x="8478" y="2599"/>
                    <a:pt x="8406" y="2504"/>
                    <a:pt x="8347" y="2433"/>
                  </a:cubicBezTo>
                  <a:cubicBezTo>
                    <a:pt x="8406" y="2278"/>
                    <a:pt x="8466" y="2147"/>
                    <a:pt x="8549" y="2016"/>
                  </a:cubicBezTo>
                  <a:cubicBezTo>
                    <a:pt x="8585" y="1933"/>
                    <a:pt x="8561" y="1837"/>
                    <a:pt x="8478" y="1802"/>
                  </a:cubicBezTo>
                  <a:cubicBezTo>
                    <a:pt x="8456" y="1791"/>
                    <a:pt x="8430" y="1785"/>
                    <a:pt x="8405" y="1785"/>
                  </a:cubicBezTo>
                  <a:cubicBezTo>
                    <a:pt x="8348" y="1785"/>
                    <a:pt x="8292" y="1812"/>
                    <a:pt x="8275" y="1861"/>
                  </a:cubicBezTo>
                  <a:cubicBezTo>
                    <a:pt x="8216" y="1968"/>
                    <a:pt x="8168" y="2076"/>
                    <a:pt x="8121" y="2183"/>
                  </a:cubicBezTo>
                  <a:cubicBezTo>
                    <a:pt x="7906" y="1956"/>
                    <a:pt x="7680" y="1778"/>
                    <a:pt x="7442" y="1611"/>
                  </a:cubicBezTo>
                  <a:cubicBezTo>
                    <a:pt x="7668" y="1385"/>
                    <a:pt x="8049" y="1040"/>
                    <a:pt x="8561" y="778"/>
                  </a:cubicBezTo>
                  <a:cubicBezTo>
                    <a:pt x="8942" y="575"/>
                    <a:pt x="9347" y="421"/>
                    <a:pt x="9740" y="361"/>
                  </a:cubicBezTo>
                  <a:close/>
                  <a:moveTo>
                    <a:pt x="560" y="456"/>
                  </a:moveTo>
                  <a:lnTo>
                    <a:pt x="560" y="456"/>
                  </a:lnTo>
                  <a:cubicBezTo>
                    <a:pt x="1132" y="635"/>
                    <a:pt x="2037" y="1135"/>
                    <a:pt x="2572" y="2445"/>
                  </a:cubicBezTo>
                  <a:cubicBezTo>
                    <a:pt x="2501" y="2516"/>
                    <a:pt x="2441" y="2599"/>
                    <a:pt x="2382" y="2683"/>
                  </a:cubicBezTo>
                  <a:cubicBezTo>
                    <a:pt x="2132" y="2992"/>
                    <a:pt x="1894" y="3338"/>
                    <a:pt x="1703" y="3695"/>
                  </a:cubicBezTo>
                  <a:cubicBezTo>
                    <a:pt x="1263" y="3385"/>
                    <a:pt x="1001" y="3088"/>
                    <a:pt x="834" y="2718"/>
                  </a:cubicBezTo>
                  <a:cubicBezTo>
                    <a:pt x="691" y="2361"/>
                    <a:pt x="644" y="1921"/>
                    <a:pt x="703" y="1373"/>
                  </a:cubicBezTo>
                  <a:cubicBezTo>
                    <a:pt x="739" y="956"/>
                    <a:pt x="667" y="659"/>
                    <a:pt x="560" y="456"/>
                  </a:cubicBezTo>
                  <a:close/>
                  <a:moveTo>
                    <a:pt x="882" y="6207"/>
                  </a:moveTo>
                  <a:lnTo>
                    <a:pt x="882" y="6207"/>
                  </a:lnTo>
                  <a:cubicBezTo>
                    <a:pt x="1239" y="6612"/>
                    <a:pt x="1727" y="6945"/>
                    <a:pt x="2298" y="7195"/>
                  </a:cubicBezTo>
                  <a:cubicBezTo>
                    <a:pt x="2727" y="7386"/>
                    <a:pt x="3096" y="7481"/>
                    <a:pt x="3263" y="7517"/>
                  </a:cubicBezTo>
                  <a:cubicBezTo>
                    <a:pt x="3144" y="7802"/>
                    <a:pt x="3072" y="8112"/>
                    <a:pt x="3072" y="8457"/>
                  </a:cubicBezTo>
                  <a:lnTo>
                    <a:pt x="3072" y="8469"/>
                  </a:lnTo>
                  <a:cubicBezTo>
                    <a:pt x="2120" y="8255"/>
                    <a:pt x="1441" y="7695"/>
                    <a:pt x="1084" y="6909"/>
                  </a:cubicBezTo>
                  <a:cubicBezTo>
                    <a:pt x="989" y="6659"/>
                    <a:pt x="905" y="6421"/>
                    <a:pt x="882" y="6207"/>
                  </a:cubicBezTo>
                  <a:close/>
                  <a:moveTo>
                    <a:pt x="5466" y="1302"/>
                  </a:moveTo>
                  <a:cubicBezTo>
                    <a:pt x="6442" y="1302"/>
                    <a:pt x="7454" y="1861"/>
                    <a:pt x="8311" y="2909"/>
                  </a:cubicBezTo>
                  <a:cubicBezTo>
                    <a:pt x="9061" y="3814"/>
                    <a:pt x="9585" y="5016"/>
                    <a:pt x="9692" y="6100"/>
                  </a:cubicBezTo>
                  <a:cubicBezTo>
                    <a:pt x="9287" y="6505"/>
                    <a:pt x="8811" y="6755"/>
                    <a:pt x="8442" y="6945"/>
                  </a:cubicBezTo>
                  <a:cubicBezTo>
                    <a:pt x="8359" y="6969"/>
                    <a:pt x="8323" y="7076"/>
                    <a:pt x="8347" y="7148"/>
                  </a:cubicBezTo>
                  <a:cubicBezTo>
                    <a:pt x="8376" y="7206"/>
                    <a:pt x="8454" y="7249"/>
                    <a:pt x="8520" y="7249"/>
                  </a:cubicBezTo>
                  <a:cubicBezTo>
                    <a:pt x="8535" y="7249"/>
                    <a:pt x="8549" y="7247"/>
                    <a:pt x="8561" y="7243"/>
                  </a:cubicBezTo>
                  <a:cubicBezTo>
                    <a:pt x="9240" y="6945"/>
                    <a:pt x="9704" y="6564"/>
                    <a:pt x="10014" y="6243"/>
                  </a:cubicBezTo>
                  <a:lnTo>
                    <a:pt x="10014" y="6243"/>
                  </a:lnTo>
                  <a:cubicBezTo>
                    <a:pt x="9990" y="6433"/>
                    <a:pt x="9930" y="6671"/>
                    <a:pt x="9811" y="6921"/>
                  </a:cubicBezTo>
                  <a:cubicBezTo>
                    <a:pt x="9466" y="7719"/>
                    <a:pt x="8775" y="8267"/>
                    <a:pt x="7811" y="8517"/>
                  </a:cubicBezTo>
                  <a:lnTo>
                    <a:pt x="7811" y="8505"/>
                  </a:lnTo>
                  <a:cubicBezTo>
                    <a:pt x="7811" y="8172"/>
                    <a:pt x="7752" y="7850"/>
                    <a:pt x="7621" y="7564"/>
                  </a:cubicBezTo>
                  <a:cubicBezTo>
                    <a:pt x="7692" y="7552"/>
                    <a:pt x="7787" y="7517"/>
                    <a:pt x="7906" y="7493"/>
                  </a:cubicBezTo>
                  <a:cubicBezTo>
                    <a:pt x="7990" y="7457"/>
                    <a:pt x="8037" y="7374"/>
                    <a:pt x="8013" y="7290"/>
                  </a:cubicBezTo>
                  <a:cubicBezTo>
                    <a:pt x="7986" y="7226"/>
                    <a:pt x="7930" y="7183"/>
                    <a:pt x="7868" y="7183"/>
                  </a:cubicBezTo>
                  <a:cubicBezTo>
                    <a:pt x="7849" y="7183"/>
                    <a:pt x="7830" y="7187"/>
                    <a:pt x="7811" y="7195"/>
                  </a:cubicBezTo>
                  <a:cubicBezTo>
                    <a:pt x="7632" y="7255"/>
                    <a:pt x="7502" y="7267"/>
                    <a:pt x="7478" y="7279"/>
                  </a:cubicBezTo>
                  <a:cubicBezTo>
                    <a:pt x="7371" y="7136"/>
                    <a:pt x="7263" y="6981"/>
                    <a:pt x="7132" y="6862"/>
                  </a:cubicBezTo>
                  <a:cubicBezTo>
                    <a:pt x="6704" y="6445"/>
                    <a:pt x="6108" y="6231"/>
                    <a:pt x="5466" y="6231"/>
                  </a:cubicBezTo>
                  <a:cubicBezTo>
                    <a:pt x="4584" y="6231"/>
                    <a:pt x="3858" y="6648"/>
                    <a:pt x="3441" y="7279"/>
                  </a:cubicBezTo>
                  <a:cubicBezTo>
                    <a:pt x="3334" y="7267"/>
                    <a:pt x="2072" y="7005"/>
                    <a:pt x="1227" y="6136"/>
                  </a:cubicBezTo>
                  <a:cubicBezTo>
                    <a:pt x="1346" y="5052"/>
                    <a:pt x="1858" y="3850"/>
                    <a:pt x="2620" y="2909"/>
                  </a:cubicBezTo>
                  <a:cubicBezTo>
                    <a:pt x="3465" y="1861"/>
                    <a:pt x="4477" y="1302"/>
                    <a:pt x="5466" y="1302"/>
                  </a:cubicBezTo>
                  <a:close/>
                  <a:moveTo>
                    <a:pt x="5466" y="6493"/>
                  </a:moveTo>
                  <a:cubicBezTo>
                    <a:pt x="6644" y="6493"/>
                    <a:pt x="7513" y="7338"/>
                    <a:pt x="7513" y="8469"/>
                  </a:cubicBezTo>
                  <a:cubicBezTo>
                    <a:pt x="7513" y="8707"/>
                    <a:pt x="7454" y="8874"/>
                    <a:pt x="7323" y="8993"/>
                  </a:cubicBezTo>
                  <a:cubicBezTo>
                    <a:pt x="7144" y="9164"/>
                    <a:pt x="6837" y="9212"/>
                    <a:pt x="6517" y="9212"/>
                  </a:cubicBezTo>
                  <a:cubicBezTo>
                    <a:pt x="6304" y="9212"/>
                    <a:pt x="6085" y="9191"/>
                    <a:pt x="5894" y="9172"/>
                  </a:cubicBezTo>
                  <a:cubicBezTo>
                    <a:pt x="5727" y="9160"/>
                    <a:pt x="5585" y="9148"/>
                    <a:pt x="5466" y="9148"/>
                  </a:cubicBezTo>
                  <a:cubicBezTo>
                    <a:pt x="5346" y="9148"/>
                    <a:pt x="5192" y="9160"/>
                    <a:pt x="5049" y="9172"/>
                  </a:cubicBezTo>
                  <a:cubicBezTo>
                    <a:pt x="4869" y="9190"/>
                    <a:pt x="4663" y="9208"/>
                    <a:pt x="4461" y="9208"/>
                  </a:cubicBezTo>
                  <a:cubicBezTo>
                    <a:pt x="4127" y="9208"/>
                    <a:pt x="3801" y="9159"/>
                    <a:pt x="3608" y="8981"/>
                  </a:cubicBezTo>
                  <a:cubicBezTo>
                    <a:pt x="3465" y="8874"/>
                    <a:pt x="3406" y="8707"/>
                    <a:pt x="3406" y="8469"/>
                  </a:cubicBezTo>
                  <a:cubicBezTo>
                    <a:pt x="3406" y="7921"/>
                    <a:pt x="3620" y="7421"/>
                    <a:pt x="4001" y="7040"/>
                  </a:cubicBezTo>
                  <a:cubicBezTo>
                    <a:pt x="4382" y="6683"/>
                    <a:pt x="4894" y="6493"/>
                    <a:pt x="5466" y="6493"/>
                  </a:cubicBezTo>
                  <a:close/>
                  <a:moveTo>
                    <a:pt x="1941" y="8338"/>
                  </a:moveTo>
                  <a:lnTo>
                    <a:pt x="1941" y="8338"/>
                  </a:lnTo>
                  <a:cubicBezTo>
                    <a:pt x="2263" y="8541"/>
                    <a:pt x="2668" y="8731"/>
                    <a:pt x="3156" y="8826"/>
                  </a:cubicBezTo>
                  <a:cubicBezTo>
                    <a:pt x="3203" y="8993"/>
                    <a:pt x="3287" y="9124"/>
                    <a:pt x="3394" y="9231"/>
                  </a:cubicBezTo>
                  <a:cubicBezTo>
                    <a:pt x="3662" y="9475"/>
                    <a:pt x="4075" y="9532"/>
                    <a:pt x="4480" y="9532"/>
                  </a:cubicBezTo>
                  <a:cubicBezTo>
                    <a:pt x="4687" y="9532"/>
                    <a:pt x="4891" y="9517"/>
                    <a:pt x="5073" y="9505"/>
                  </a:cubicBezTo>
                  <a:cubicBezTo>
                    <a:pt x="5227" y="9481"/>
                    <a:pt x="5358" y="9469"/>
                    <a:pt x="5466" y="9469"/>
                  </a:cubicBezTo>
                  <a:cubicBezTo>
                    <a:pt x="5573" y="9469"/>
                    <a:pt x="5716" y="9481"/>
                    <a:pt x="5870" y="9505"/>
                  </a:cubicBezTo>
                  <a:cubicBezTo>
                    <a:pt x="6061" y="9517"/>
                    <a:pt x="6275" y="9529"/>
                    <a:pt x="6489" y="9529"/>
                  </a:cubicBezTo>
                  <a:cubicBezTo>
                    <a:pt x="6894" y="9529"/>
                    <a:pt x="7275" y="9469"/>
                    <a:pt x="7537" y="9231"/>
                  </a:cubicBezTo>
                  <a:cubicBezTo>
                    <a:pt x="7656" y="9124"/>
                    <a:pt x="7728" y="8993"/>
                    <a:pt x="7763" y="8826"/>
                  </a:cubicBezTo>
                  <a:cubicBezTo>
                    <a:pt x="8264" y="8731"/>
                    <a:pt x="8656" y="8553"/>
                    <a:pt x="8990" y="8338"/>
                  </a:cubicBezTo>
                  <a:lnTo>
                    <a:pt x="8990" y="8338"/>
                  </a:lnTo>
                  <a:cubicBezTo>
                    <a:pt x="8752" y="8767"/>
                    <a:pt x="8371" y="9160"/>
                    <a:pt x="7871" y="9469"/>
                  </a:cubicBezTo>
                  <a:cubicBezTo>
                    <a:pt x="7180" y="9898"/>
                    <a:pt x="6323" y="10136"/>
                    <a:pt x="5466" y="10136"/>
                  </a:cubicBezTo>
                  <a:cubicBezTo>
                    <a:pt x="4596" y="10136"/>
                    <a:pt x="3739" y="9898"/>
                    <a:pt x="3049" y="9469"/>
                  </a:cubicBezTo>
                  <a:cubicBezTo>
                    <a:pt x="2560" y="9160"/>
                    <a:pt x="2179" y="8767"/>
                    <a:pt x="1941" y="8338"/>
                  </a:cubicBezTo>
                  <a:close/>
                  <a:moveTo>
                    <a:pt x="602" y="1"/>
                  </a:moveTo>
                  <a:cubicBezTo>
                    <a:pt x="450" y="1"/>
                    <a:pt x="297" y="10"/>
                    <a:pt x="143" y="28"/>
                  </a:cubicBezTo>
                  <a:cubicBezTo>
                    <a:pt x="84" y="51"/>
                    <a:pt x="24" y="87"/>
                    <a:pt x="12" y="147"/>
                  </a:cubicBezTo>
                  <a:cubicBezTo>
                    <a:pt x="1" y="218"/>
                    <a:pt x="24" y="290"/>
                    <a:pt x="72" y="313"/>
                  </a:cubicBezTo>
                  <a:cubicBezTo>
                    <a:pt x="84" y="325"/>
                    <a:pt x="441" y="599"/>
                    <a:pt x="370" y="1337"/>
                  </a:cubicBezTo>
                  <a:cubicBezTo>
                    <a:pt x="310" y="1956"/>
                    <a:pt x="358" y="2433"/>
                    <a:pt x="536" y="2849"/>
                  </a:cubicBezTo>
                  <a:cubicBezTo>
                    <a:pt x="715" y="3278"/>
                    <a:pt x="1036" y="3635"/>
                    <a:pt x="1536" y="3981"/>
                  </a:cubicBezTo>
                  <a:cubicBezTo>
                    <a:pt x="1239" y="4576"/>
                    <a:pt x="1025" y="5195"/>
                    <a:pt x="941" y="5790"/>
                  </a:cubicBezTo>
                  <a:cubicBezTo>
                    <a:pt x="894" y="5731"/>
                    <a:pt x="858" y="5695"/>
                    <a:pt x="834" y="5635"/>
                  </a:cubicBezTo>
                  <a:cubicBezTo>
                    <a:pt x="803" y="5584"/>
                    <a:pt x="745" y="5550"/>
                    <a:pt x="683" y="5550"/>
                  </a:cubicBezTo>
                  <a:cubicBezTo>
                    <a:pt x="674" y="5550"/>
                    <a:pt x="665" y="5551"/>
                    <a:pt x="655" y="5552"/>
                  </a:cubicBezTo>
                  <a:cubicBezTo>
                    <a:pt x="596" y="5576"/>
                    <a:pt x="536" y="5635"/>
                    <a:pt x="536" y="5707"/>
                  </a:cubicBezTo>
                  <a:cubicBezTo>
                    <a:pt x="536" y="5731"/>
                    <a:pt x="489" y="6350"/>
                    <a:pt x="798" y="7040"/>
                  </a:cubicBezTo>
                  <a:cubicBezTo>
                    <a:pt x="917" y="7326"/>
                    <a:pt x="1120" y="7636"/>
                    <a:pt x="1394" y="7921"/>
                  </a:cubicBezTo>
                  <a:cubicBezTo>
                    <a:pt x="1608" y="8636"/>
                    <a:pt x="2132" y="9279"/>
                    <a:pt x="2870" y="9731"/>
                  </a:cubicBezTo>
                  <a:cubicBezTo>
                    <a:pt x="3620" y="10196"/>
                    <a:pt x="4537" y="10446"/>
                    <a:pt x="5466" y="10446"/>
                  </a:cubicBezTo>
                  <a:cubicBezTo>
                    <a:pt x="6382" y="10446"/>
                    <a:pt x="7311" y="10196"/>
                    <a:pt x="8049" y="9731"/>
                  </a:cubicBezTo>
                  <a:cubicBezTo>
                    <a:pt x="8799" y="9279"/>
                    <a:pt x="9311" y="8624"/>
                    <a:pt x="9526" y="7921"/>
                  </a:cubicBezTo>
                  <a:cubicBezTo>
                    <a:pt x="9811" y="7624"/>
                    <a:pt x="10002" y="7314"/>
                    <a:pt x="10121" y="7040"/>
                  </a:cubicBezTo>
                  <a:cubicBezTo>
                    <a:pt x="10419" y="6350"/>
                    <a:pt x="10383" y="5731"/>
                    <a:pt x="10383" y="5707"/>
                  </a:cubicBezTo>
                  <a:cubicBezTo>
                    <a:pt x="10383" y="5635"/>
                    <a:pt x="10323" y="5588"/>
                    <a:pt x="10264" y="5552"/>
                  </a:cubicBezTo>
                  <a:cubicBezTo>
                    <a:pt x="10256" y="5551"/>
                    <a:pt x="10248" y="5550"/>
                    <a:pt x="10240" y="5550"/>
                  </a:cubicBezTo>
                  <a:cubicBezTo>
                    <a:pt x="10186" y="5550"/>
                    <a:pt x="10127" y="5584"/>
                    <a:pt x="10085" y="5635"/>
                  </a:cubicBezTo>
                  <a:cubicBezTo>
                    <a:pt x="10061" y="5683"/>
                    <a:pt x="10014" y="5731"/>
                    <a:pt x="9990" y="5790"/>
                  </a:cubicBezTo>
                  <a:cubicBezTo>
                    <a:pt x="9883" y="5183"/>
                    <a:pt x="9668" y="4576"/>
                    <a:pt x="9395" y="3981"/>
                  </a:cubicBezTo>
                  <a:cubicBezTo>
                    <a:pt x="9883" y="3647"/>
                    <a:pt x="10204" y="3278"/>
                    <a:pt x="10383" y="2849"/>
                  </a:cubicBezTo>
                  <a:cubicBezTo>
                    <a:pt x="10561" y="2433"/>
                    <a:pt x="10609" y="1956"/>
                    <a:pt x="10550" y="1337"/>
                  </a:cubicBezTo>
                  <a:cubicBezTo>
                    <a:pt x="10478" y="611"/>
                    <a:pt x="10835" y="325"/>
                    <a:pt x="10835" y="313"/>
                  </a:cubicBezTo>
                  <a:cubicBezTo>
                    <a:pt x="10883" y="278"/>
                    <a:pt x="10895" y="218"/>
                    <a:pt x="10883" y="159"/>
                  </a:cubicBezTo>
                  <a:cubicBezTo>
                    <a:pt x="10871" y="99"/>
                    <a:pt x="10811" y="51"/>
                    <a:pt x="10740" y="40"/>
                  </a:cubicBezTo>
                  <a:cubicBezTo>
                    <a:pt x="10583" y="18"/>
                    <a:pt x="10426" y="8"/>
                    <a:pt x="10269" y="8"/>
                  </a:cubicBezTo>
                  <a:cubicBezTo>
                    <a:pt x="9633" y="8"/>
                    <a:pt x="9004" y="181"/>
                    <a:pt x="8383" y="516"/>
                  </a:cubicBezTo>
                  <a:cubicBezTo>
                    <a:pt x="7811" y="825"/>
                    <a:pt x="7382" y="1206"/>
                    <a:pt x="7144" y="1444"/>
                  </a:cubicBezTo>
                  <a:cubicBezTo>
                    <a:pt x="6597" y="1123"/>
                    <a:pt x="6025" y="956"/>
                    <a:pt x="5442" y="956"/>
                  </a:cubicBezTo>
                  <a:cubicBezTo>
                    <a:pt x="4882" y="956"/>
                    <a:pt x="4299" y="1123"/>
                    <a:pt x="3751" y="1444"/>
                  </a:cubicBezTo>
                  <a:cubicBezTo>
                    <a:pt x="3513" y="1206"/>
                    <a:pt x="3096" y="825"/>
                    <a:pt x="2513" y="504"/>
                  </a:cubicBezTo>
                  <a:cubicBezTo>
                    <a:pt x="1886" y="166"/>
                    <a:pt x="1251" y="1"/>
                    <a:pt x="6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81" name="Google Shape;14181;p72"/>
          <p:cNvGrpSpPr/>
          <p:nvPr/>
        </p:nvGrpSpPr>
        <p:grpSpPr>
          <a:xfrm>
            <a:off x="7995341" y="1506738"/>
            <a:ext cx="347872" cy="334944"/>
            <a:chOff x="7995341" y="1506738"/>
            <a:chExt cx="347872" cy="334944"/>
          </a:xfrm>
        </p:grpSpPr>
        <p:sp>
          <p:nvSpPr>
            <p:cNvPr id="14182" name="Google Shape;14182;p72"/>
            <p:cNvSpPr/>
            <p:nvPr/>
          </p:nvSpPr>
          <p:spPr>
            <a:xfrm>
              <a:off x="8129837" y="1722674"/>
              <a:ext cx="33536" cy="35936"/>
            </a:xfrm>
            <a:custGeom>
              <a:avLst/>
              <a:gdLst/>
              <a:ahLst/>
              <a:cxnLst/>
              <a:rect l="l" t="t" r="r" b="b"/>
              <a:pathLst>
                <a:path w="1048" h="1123" extrusionOk="0">
                  <a:moveTo>
                    <a:pt x="572" y="301"/>
                  </a:moveTo>
                  <a:cubicBezTo>
                    <a:pt x="595" y="301"/>
                    <a:pt x="619" y="301"/>
                    <a:pt x="631" y="325"/>
                  </a:cubicBezTo>
                  <a:cubicBezTo>
                    <a:pt x="679" y="349"/>
                    <a:pt x="714" y="409"/>
                    <a:pt x="714" y="444"/>
                  </a:cubicBezTo>
                  <a:cubicBezTo>
                    <a:pt x="738" y="516"/>
                    <a:pt x="726" y="587"/>
                    <a:pt x="679" y="647"/>
                  </a:cubicBezTo>
                  <a:cubicBezTo>
                    <a:pt x="620" y="745"/>
                    <a:pt x="528" y="811"/>
                    <a:pt x="445" y="811"/>
                  </a:cubicBezTo>
                  <a:cubicBezTo>
                    <a:pt x="427" y="811"/>
                    <a:pt x="410" y="808"/>
                    <a:pt x="393" y="801"/>
                  </a:cubicBezTo>
                  <a:cubicBezTo>
                    <a:pt x="357" y="766"/>
                    <a:pt x="321" y="706"/>
                    <a:pt x="321" y="682"/>
                  </a:cubicBezTo>
                  <a:cubicBezTo>
                    <a:pt x="310" y="623"/>
                    <a:pt x="321" y="540"/>
                    <a:pt x="357" y="468"/>
                  </a:cubicBezTo>
                  <a:cubicBezTo>
                    <a:pt x="381" y="409"/>
                    <a:pt x="441" y="349"/>
                    <a:pt x="500" y="325"/>
                  </a:cubicBezTo>
                  <a:cubicBezTo>
                    <a:pt x="512" y="325"/>
                    <a:pt x="548" y="301"/>
                    <a:pt x="572" y="301"/>
                  </a:cubicBezTo>
                  <a:close/>
                  <a:moveTo>
                    <a:pt x="584" y="0"/>
                  </a:moveTo>
                  <a:cubicBezTo>
                    <a:pt x="522" y="0"/>
                    <a:pt x="457" y="13"/>
                    <a:pt x="393" y="39"/>
                  </a:cubicBezTo>
                  <a:cubicBezTo>
                    <a:pt x="262" y="99"/>
                    <a:pt x="155" y="182"/>
                    <a:pt x="83" y="313"/>
                  </a:cubicBezTo>
                  <a:cubicBezTo>
                    <a:pt x="12" y="456"/>
                    <a:pt x="0" y="599"/>
                    <a:pt x="12" y="730"/>
                  </a:cubicBezTo>
                  <a:cubicBezTo>
                    <a:pt x="36" y="885"/>
                    <a:pt x="131" y="1004"/>
                    <a:pt x="250" y="1063"/>
                  </a:cubicBezTo>
                  <a:cubicBezTo>
                    <a:pt x="310" y="1087"/>
                    <a:pt x="381" y="1123"/>
                    <a:pt x="452" y="1123"/>
                  </a:cubicBezTo>
                  <a:cubicBezTo>
                    <a:pt x="655" y="1123"/>
                    <a:pt x="857" y="1004"/>
                    <a:pt x="964" y="790"/>
                  </a:cubicBezTo>
                  <a:cubicBezTo>
                    <a:pt x="1036" y="659"/>
                    <a:pt x="1048" y="516"/>
                    <a:pt x="1036" y="385"/>
                  </a:cubicBezTo>
                  <a:cubicBezTo>
                    <a:pt x="1012" y="230"/>
                    <a:pt x="917" y="111"/>
                    <a:pt x="798" y="51"/>
                  </a:cubicBezTo>
                  <a:cubicBezTo>
                    <a:pt x="732" y="19"/>
                    <a:pt x="660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3" name="Google Shape;14183;p72"/>
            <p:cNvSpPr/>
            <p:nvPr/>
          </p:nvSpPr>
          <p:spPr>
            <a:xfrm>
              <a:off x="8172877" y="1722610"/>
              <a:ext cx="35840" cy="36000"/>
            </a:xfrm>
            <a:custGeom>
              <a:avLst/>
              <a:gdLst/>
              <a:ahLst/>
              <a:cxnLst/>
              <a:rect l="l" t="t" r="r" b="b"/>
              <a:pathLst>
                <a:path w="1120" h="1125" extrusionOk="0">
                  <a:moveTo>
                    <a:pt x="530" y="323"/>
                  </a:moveTo>
                  <a:cubicBezTo>
                    <a:pt x="610" y="323"/>
                    <a:pt x="705" y="381"/>
                    <a:pt x="751" y="482"/>
                  </a:cubicBezTo>
                  <a:cubicBezTo>
                    <a:pt x="774" y="542"/>
                    <a:pt x="798" y="625"/>
                    <a:pt x="774" y="684"/>
                  </a:cubicBezTo>
                  <a:cubicBezTo>
                    <a:pt x="774" y="708"/>
                    <a:pt x="751" y="768"/>
                    <a:pt x="703" y="803"/>
                  </a:cubicBezTo>
                  <a:cubicBezTo>
                    <a:pt x="687" y="810"/>
                    <a:pt x="669" y="814"/>
                    <a:pt x="649" y="814"/>
                  </a:cubicBezTo>
                  <a:cubicBezTo>
                    <a:pt x="568" y="814"/>
                    <a:pt x="465" y="754"/>
                    <a:pt x="417" y="649"/>
                  </a:cubicBezTo>
                  <a:cubicBezTo>
                    <a:pt x="346" y="530"/>
                    <a:pt x="381" y="387"/>
                    <a:pt x="465" y="339"/>
                  </a:cubicBezTo>
                  <a:cubicBezTo>
                    <a:pt x="484" y="328"/>
                    <a:pt x="506" y="323"/>
                    <a:pt x="530" y="323"/>
                  </a:cubicBezTo>
                  <a:close/>
                  <a:moveTo>
                    <a:pt x="532" y="0"/>
                  </a:moveTo>
                  <a:cubicBezTo>
                    <a:pt x="459" y="0"/>
                    <a:pt x="387" y="17"/>
                    <a:pt x="322" y="53"/>
                  </a:cubicBezTo>
                  <a:cubicBezTo>
                    <a:pt x="84" y="184"/>
                    <a:pt x="0" y="518"/>
                    <a:pt x="155" y="803"/>
                  </a:cubicBezTo>
                  <a:cubicBezTo>
                    <a:pt x="262" y="1006"/>
                    <a:pt x="465" y="1125"/>
                    <a:pt x="655" y="1125"/>
                  </a:cubicBezTo>
                  <a:cubicBezTo>
                    <a:pt x="739" y="1125"/>
                    <a:pt x="810" y="1113"/>
                    <a:pt x="870" y="1065"/>
                  </a:cubicBezTo>
                  <a:cubicBezTo>
                    <a:pt x="989" y="1006"/>
                    <a:pt x="1072" y="875"/>
                    <a:pt x="1108" y="744"/>
                  </a:cubicBezTo>
                  <a:cubicBezTo>
                    <a:pt x="1120" y="601"/>
                    <a:pt x="1096" y="458"/>
                    <a:pt x="1036" y="327"/>
                  </a:cubicBezTo>
                  <a:cubicBezTo>
                    <a:pt x="924" y="120"/>
                    <a:pt x="724" y="0"/>
                    <a:pt x="5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4" name="Google Shape;14184;p72"/>
            <p:cNvSpPr/>
            <p:nvPr/>
          </p:nvSpPr>
          <p:spPr>
            <a:xfrm>
              <a:off x="7995341" y="1506738"/>
              <a:ext cx="347872" cy="334944"/>
            </a:xfrm>
            <a:custGeom>
              <a:avLst/>
              <a:gdLst/>
              <a:ahLst/>
              <a:cxnLst/>
              <a:rect l="l" t="t" r="r" b="b"/>
              <a:pathLst>
                <a:path w="10871" h="10467" extrusionOk="0">
                  <a:moveTo>
                    <a:pt x="1548" y="489"/>
                  </a:moveTo>
                  <a:cubicBezTo>
                    <a:pt x="2500" y="799"/>
                    <a:pt x="3262" y="1477"/>
                    <a:pt x="3620" y="1834"/>
                  </a:cubicBezTo>
                  <a:cubicBezTo>
                    <a:pt x="3453" y="1930"/>
                    <a:pt x="3286" y="2037"/>
                    <a:pt x="3143" y="2156"/>
                  </a:cubicBezTo>
                  <a:cubicBezTo>
                    <a:pt x="2870" y="1537"/>
                    <a:pt x="2429" y="1025"/>
                    <a:pt x="1822" y="644"/>
                  </a:cubicBezTo>
                  <a:cubicBezTo>
                    <a:pt x="1727" y="584"/>
                    <a:pt x="1643" y="537"/>
                    <a:pt x="1548" y="489"/>
                  </a:cubicBezTo>
                  <a:close/>
                  <a:moveTo>
                    <a:pt x="333" y="382"/>
                  </a:moveTo>
                  <a:lnTo>
                    <a:pt x="333" y="382"/>
                  </a:lnTo>
                  <a:cubicBezTo>
                    <a:pt x="905" y="501"/>
                    <a:pt x="2310" y="942"/>
                    <a:pt x="2893" y="2382"/>
                  </a:cubicBezTo>
                  <a:cubicBezTo>
                    <a:pt x="2679" y="2573"/>
                    <a:pt x="2489" y="2787"/>
                    <a:pt x="2298" y="3025"/>
                  </a:cubicBezTo>
                  <a:cubicBezTo>
                    <a:pt x="2203" y="3144"/>
                    <a:pt x="2119" y="3263"/>
                    <a:pt x="2024" y="3394"/>
                  </a:cubicBezTo>
                  <a:cubicBezTo>
                    <a:pt x="667" y="2977"/>
                    <a:pt x="393" y="1025"/>
                    <a:pt x="333" y="382"/>
                  </a:cubicBezTo>
                  <a:close/>
                  <a:moveTo>
                    <a:pt x="10525" y="382"/>
                  </a:moveTo>
                  <a:lnTo>
                    <a:pt x="10525" y="382"/>
                  </a:lnTo>
                  <a:cubicBezTo>
                    <a:pt x="10466" y="1025"/>
                    <a:pt x="10180" y="2977"/>
                    <a:pt x="8823" y="3394"/>
                  </a:cubicBezTo>
                  <a:cubicBezTo>
                    <a:pt x="8739" y="3263"/>
                    <a:pt x="8644" y="3144"/>
                    <a:pt x="8561" y="3025"/>
                  </a:cubicBezTo>
                  <a:cubicBezTo>
                    <a:pt x="8382" y="2787"/>
                    <a:pt x="8168" y="2573"/>
                    <a:pt x="7965" y="2382"/>
                  </a:cubicBezTo>
                  <a:cubicBezTo>
                    <a:pt x="8013" y="2275"/>
                    <a:pt x="8049" y="2168"/>
                    <a:pt x="8108" y="2073"/>
                  </a:cubicBezTo>
                  <a:cubicBezTo>
                    <a:pt x="8156" y="1989"/>
                    <a:pt x="8132" y="1894"/>
                    <a:pt x="8049" y="1846"/>
                  </a:cubicBezTo>
                  <a:cubicBezTo>
                    <a:pt x="8024" y="1830"/>
                    <a:pt x="7996" y="1822"/>
                    <a:pt x="7967" y="1822"/>
                  </a:cubicBezTo>
                  <a:cubicBezTo>
                    <a:pt x="7912" y="1822"/>
                    <a:pt x="7858" y="1851"/>
                    <a:pt x="7834" y="1906"/>
                  </a:cubicBezTo>
                  <a:cubicBezTo>
                    <a:pt x="7787" y="1989"/>
                    <a:pt x="7739" y="2073"/>
                    <a:pt x="7715" y="2156"/>
                  </a:cubicBezTo>
                  <a:cubicBezTo>
                    <a:pt x="7561" y="2037"/>
                    <a:pt x="7394" y="1918"/>
                    <a:pt x="7239" y="1823"/>
                  </a:cubicBezTo>
                  <a:cubicBezTo>
                    <a:pt x="7596" y="1477"/>
                    <a:pt x="8346" y="799"/>
                    <a:pt x="9299" y="489"/>
                  </a:cubicBezTo>
                  <a:lnTo>
                    <a:pt x="9299" y="489"/>
                  </a:lnTo>
                  <a:cubicBezTo>
                    <a:pt x="8942" y="680"/>
                    <a:pt x="8573" y="930"/>
                    <a:pt x="8263" y="1311"/>
                  </a:cubicBezTo>
                  <a:cubicBezTo>
                    <a:pt x="8204" y="1370"/>
                    <a:pt x="8215" y="1477"/>
                    <a:pt x="8275" y="1525"/>
                  </a:cubicBezTo>
                  <a:cubicBezTo>
                    <a:pt x="8311" y="1561"/>
                    <a:pt x="8346" y="1573"/>
                    <a:pt x="8382" y="1573"/>
                  </a:cubicBezTo>
                  <a:cubicBezTo>
                    <a:pt x="8430" y="1573"/>
                    <a:pt x="8465" y="1561"/>
                    <a:pt x="8501" y="1513"/>
                  </a:cubicBezTo>
                  <a:cubicBezTo>
                    <a:pt x="9168" y="763"/>
                    <a:pt x="10073" y="477"/>
                    <a:pt x="10525" y="382"/>
                  </a:cubicBezTo>
                  <a:close/>
                  <a:moveTo>
                    <a:pt x="5429" y="1608"/>
                  </a:moveTo>
                  <a:cubicBezTo>
                    <a:pt x="5965" y="1608"/>
                    <a:pt x="6501" y="1751"/>
                    <a:pt x="7013" y="2049"/>
                  </a:cubicBezTo>
                  <a:cubicBezTo>
                    <a:pt x="7489" y="2335"/>
                    <a:pt x="7930" y="2716"/>
                    <a:pt x="8323" y="3216"/>
                  </a:cubicBezTo>
                  <a:cubicBezTo>
                    <a:pt x="9061" y="4180"/>
                    <a:pt x="9525" y="5430"/>
                    <a:pt x="9525" y="6561"/>
                  </a:cubicBezTo>
                  <a:cubicBezTo>
                    <a:pt x="9525" y="8538"/>
                    <a:pt x="7692" y="10145"/>
                    <a:pt x="5429" y="10145"/>
                  </a:cubicBezTo>
                  <a:cubicBezTo>
                    <a:pt x="3167" y="10145"/>
                    <a:pt x="1346" y="8538"/>
                    <a:pt x="1346" y="6561"/>
                  </a:cubicBezTo>
                  <a:cubicBezTo>
                    <a:pt x="1346" y="5430"/>
                    <a:pt x="1786" y="4180"/>
                    <a:pt x="2548" y="3216"/>
                  </a:cubicBezTo>
                  <a:cubicBezTo>
                    <a:pt x="2929" y="2716"/>
                    <a:pt x="3381" y="2335"/>
                    <a:pt x="3858" y="2049"/>
                  </a:cubicBezTo>
                  <a:cubicBezTo>
                    <a:pt x="4358" y="1751"/>
                    <a:pt x="4894" y="1608"/>
                    <a:pt x="5429" y="1608"/>
                  </a:cubicBezTo>
                  <a:close/>
                  <a:moveTo>
                    <a:pt x="535" y="1"/>
                  </a:moveTo>
                  <a:cubicBezTo>
                    <a:pt x="400" y="1"/>
                    <a:pt x="266" y="9"/>
                    <a:pt x="131" y="25"/>
                  </a:cubicBezTo>
                  <a:cubicBezTo>
                    <a:pt x="60" y="49"/>
                    <a:pt x="0" y="108"/>
                    <a:pt x="0" y="191"/>
                  </a:cubicBezTo>
                  <a:cubicBezTo>
                    <a:pt x="0" y="227"/>
                    <a:pt x="24" y="953"/>
                    <a:pt x="286" y="1751"/>
                  </a:cubicBezTo>
                  <a:cubicBezTo>
                    <a:pt x="595" y="2751"/>
                    <a:pt x="1143" y="3406"/>
                    <a:pt x="1857" y="3656"/>
                  </a:cubicBezTo>
                  <a:cubicBezTo>
                    <a:pt x="1322" y="4549"/>
                    <a:pt x="1024" y="5597"/>
                    <a:pt x="1024" y="6561"/>
                  </a:cubicBezTo>
                  <a:cubicBezTo>
                    <a:pt x="1024" y="7609"/>
                    <a:pt x="1488" y="8585"/>
                    <a:pt x="2322" y="9335"/>
                  </a:cubicBezTo>
                  <a:cubicBezTo>
                    <a:pt x="3155" y="10062"/>
                    <a:pt x="4251" y="10466"/>
                    <a:pt x="5429" y="10466"/>
                  </a:cubicBezTo>
                  <a:cubicBezTo>
                    <a:pt x="6608" y="10466"/>
                    <a:pt x="7715" y="10062"/>
                    <a:pt x="8549" y="9335"/>
                  </a:cubicBezTo>
                  <a:cubicBezTo>
                    <a:pt x="9382" y="8585"/>
                    <a:pt x="9835" y="7609"/>
                    <a:pt x="9835" y="6561"/>
                  </a:cubicBezTo>
                  <a:cubicBezTo>
                    <a:pt x="9835" y="5609"/>
                    <a:pt x="9525" y="4573"/>
                    <a:pt x="9001" y="3656"/>
                  </a:cubicBezTo>
                  <a:cubicBezTo>
                    <a:pt x="9716" y="3418"/>
                    <a:pt x="10251" y="2751"/>
                    <a:pt x="10585" y="1751"/>
                  </a:cubicBezTo>
                  <a:cubicBezTo>
                    <a:pt x="10835" y="953"/>
                    <a:pt x="10871" y="227"/>
                    <a:pt x="10871" y="191"/>
                  </a:cubicBezTo>
                  <a:cubicBezTo>
                    <a:pt x="10871" y="120"/>
                    <a:pt x="10811" y="49"/>
                    <a:pt x="10728" y="25"/>
                  </a:cubicBezTo>
                  <a:cubicBezTo>
                    <a:pt x="10595" y="9"/>
                    <a:pt x="10462" y="1"/>
                    <a:pt x="10328" y="1"/>
                  </a:cubicBezTo>
                  <a:cubicBezTo>
                    <a:pt x="9657" y="1"/>
                    <a:pt x="8970" y="201"/>
                    <a:pt x="8275" y="608"/>
                  </a:cubicBezTo>
                  <a:cubicBezTo>
                    <a:pt x="7668" y="965"/>
                    <a:pt x="7203" y="1394"/>
                    <a:pt x="6953" y="1668"/>
                  </a:cubicBezTo>
                  <a:cubicBezTo>
                    <a:pt x="6465" y="1418"/>
                    <a:pt x="5941" y="1299"/>
                    <a:pt x="5429" y="1299"/>
                  </a:cubicBezTo>
                  <a:cubicBezTo>
                    <a:pt x="4917" y="1299"/>
                    <a:pt x="4405" y="1418"/>
                    <a:pt x="3917" y="1668"/>
                  </a:cubicBezTo>
                  <a:cubicBezTo>
                    <a:pt x="3655" y="1394"/>
                    <a:pt x="3203" y="965"/>
                    <a:pt x="2584" y="608"/>
                  </a:cubicBezTo>
                  <a:cubicBezTo>
                    <a:pt x="1899" y="201"/>
                    <a:pt x="1214" y="1"/>
                    <a:pt x="5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5" name="Google Shape;14185;p72"/>
            <p:cNvSpPr/>
            <p:nvPr/>
          </p:nvSpPr>
          <p:spPr>
            <a:xfrm>
              <a:off x="8103149" y="1685426"/>
              <a:ext cx="132256" cy="123104"/>
            </a:xfrm>
            <a:custGeom>
              <a:avLst/>
              <a:gdLst/>
              <a:ahLst/>
              <a:cxnLst/>
              <a:rect l="l" t="t" r="r" b="b"/>
              <a:pathLst>
                <a:path w="4133" h="3847" extrusionOk="0">
                  <a:moveTo>
                    <a:pt x="2037" y="311"/>
                  </a:moveTo>
                  <a:cubicBezTo>
                    <a:pt x="2513" y="311"/>
                    <a:pt x="2953" y="489"/>
                    <a:pt x="3275" y="799"/>
                  </a:cubicBezTo>
                  <a:cubicBezTo>
                    <a:pt x="3596" y="1108"/>
                    <a:pt x="3775" y="1561"/>
                    <a:pt x="3775" y="2049"/>
                  </a:cubicBezTo>
                  <a:cubicBezTo>
                    <a:pt x="3811" y="2263"/>
                    <a:pt x="3763" y="2406"/>
                    <a:pt x="3644" y="2513"/>
                  </a:cubicBezTo>
                  <a:cubicBezTo>
                    <a:pt x="3496" y="2654"/>
                    <a:pt x="3235" y="2695"/>
                    <a:pt x="2963" y="2695"/>
                  </a:cubicBezTo>
                  <a:cubicBezTo>
                    <a:pt x="2776" y="2695"/>
                    <a:pt x="2583" y="2675"/>
                    <a:pt x="2418" y="2656"/>
                  </a:cubicBezTo>
                  <a:cubicBezTo>
                    <a:pt x="2287" y="2644"/>
                    <a:pt x="2156" y="2632"/>
                    <a:pt x="2048" y="2632"/>
                  </a:cubicBezTo>
                  <a:cubicBezTo>
                    <a:pt x="1941" y="2632"/>
                    <a:pt x="1810" y="2644"/>
                    <a:pt x="1679" y="2656"/>
                  </a:cubicBezTo>
                  <a:cubicBezTo>
                    <a:pt x="1511" y="2671"/>
                    <a:pt x="1316" y="2690"/>
                    <a:pt x="1127" y="2690"/>
                  </a:cubicBezTo>
                  <a:cubicBezTo>
                    <a:pt x="861" y="2690"/>
                    <a:pt x="606" y="2652"/>
                    <a:pt x="453" y="2513"/>
                  </a:cubicBezTo>
                  <a:cubicBezTo>
                    <a:pt x="358" y="2406"/>
                    <a:pt x="298" y="2263"/>
                    <a:pt x="298" y="2049"/>
                  </a:cubicBezTo>
                  <a:cubicBezTo>
                    <a:pt x="298" y="1561"/>
                    <a:pt x="477" y="1108"/>
                    <a:pt x="798" y="799"/>
                  </a:cubicBezTo>
                  <a:cubicBezTo>
                    <a:pt x="1132" y="489"/>
                    <a:pt x="1560" y="311"/>
                    <a:pt x="2037" y="311"/>
                  </a:cubicBezTo>
                  <a:close/>
                  <a:moveTo>
                    <a:pt x="2060" y="2954"/>
                  </a:moveTo>
                  <a:cubicBezTo>
                    <a:pt x="2156" y="2954"/>
                    <a:pt x="2287" y="2978"/>
                    <a:pt x="2406" y="2978"/>
                  </a:cubicBezTo>
                  <a:cubicBezTo>
                    <a:pt x="2584" y="2989"/>
                    <a:pt x="2763" y="3001"/>
                    <a:pt x="2953" y="3001"/>
                  </a:cubicBezTo>
                  <a:cubicBezTo>
                    <a:pt x="3060" y="3001"/>
                    <a:pt x="3156" y="3001"/>
                    <a:pt x="3239" y="2989"/>
                  </a:cubicBezTo>
                  <a:lnTo>
                    <a:pt x="3239" y="2989"/>
                  </a:lnTo>
                  <a:cubicBezTo>
                    <a:pt x="3037" y="3335"/>
                    <a:pt x="2644" y="3537"/>
                    <a:pt x="2239" y="3537"/>
                  </a:cubicBezTo>
                  <a:lnTo>
                    <a:pt x="1882" y="3537"/>
                  </a:lnTo>
                  <a:cubicBezTo>
                    <a:pt x="1465" y="3537"/>
                    <a:pt x="1096" y="3335"/>
                    <a:pt x="870" y="2989"/>
                  </a:cubicBezTo>
                  <a:lnTo>
                    <a:pt x="870" y="2989"/>
                  </a:lnTo>
                  <a:cubicBezTo>
                    <a:pt x="979" y="2999"/>
                    <a:pt x="1092" y="3002"/>
                    <a:pt x="1204" y="3002"/>
                  </a:cubicBezTo>
                  <a:cubicBezTo>
                    <a:pt x="1385" y="3002"/>
                    <a:pt x="1565" y="2992"/>
                    <a:pt x="1727" y="2978"/>
                  </a:cubicBezTo>
                  <a:cubicBezTo>
                    <a:pt x="1858" y="2954"/>
                    <a:pt x="1977" y="2954"/>
                    <a:pt x="2060" y="2954"/>
                  </a:cubicBezTo>
                  <a:close/>
                  <a:moveTo>
                    <a:pt x="2060" y="1"/>
                  </a:moveTo>
                  <a:cubicBezTo>
                    <a:pt x="894" y="1"/>
                    <a:pt x="1" y="870"/>
                    <a:pt x="1" y="2049"/>
                  </a:cubicBezTo>
                  <a:cubicBezTo>
                    <a:pt x="1" y="2346"/>
                    <a:pt x="84" y="2573"/>
                    <a:pt x="263" y="2739"/>
                  </a:cubicBezTo>
                  <a:cubicBezTo>
                    <a:pt x="322" y="2799"/>
                    <a:pt x="393" y="2835"/>
                    <a:pt x="477" y="2870"/>
                  </a:cubicBezTo>
                  <a:cubicBezTo>
                    <a:pt x="691" y="3466"/>
                    <a:pt x="1263" y="3847"/>
                    <a:pt x="1882" y="3847"/>
                  </a:cubicBezTo>
                  <a:lnTo>
                    <a:pt x="2239" y="3847"/>
                  </a:lnTo>
                  <a:cubicBezTo>
                    <a:pt x="2870" y="3847"/>
                    <a:pt x="3430" y="3466"/>
                    <a:pt x="3656" y="2870"/>
                  </a:cubicBezTo>
                  <a:cubicBezTo>
                    <a:pt x="3727" y="2835"/>
                    <a:pt x="3811" y="2775"/>
                    <a:pt x="3870" y="2716"/>
                  </a:cubicBezTo>
                  <a:cubicBezTo>
                    <a:pt x="4049" y="2561"/>
                    <a:pt x="4132" y="2335"/>
                    <a:pt x="4132" y="2037"/>
                  </a:cubicBezTo>
                  <a:cubicBezTo>
                    <a:pt x="4132" y="1489"/>
                    <a:pt x="3906" y="953"/>
                    <a:pt x="3525" y="572"/>
                  </a:cubicBezTo>
                  <a:cubicBezTo>
                    <a:pt x="3132" y="203"/>
                    <a:pt x="2620" y="1"/>
                    <a:pt x="2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6" name="Google Shape;14186;p72"/>
            <p:cNvSpPr/>
            <p:nvPr/>
          </p:nvSpPr>
          <p:spPr>
            <a:xfrm>
              <a:off x="8087149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79" y="1500"/>
                  </a:cubicBezTo>
                  <a:cubicBezTo>
                    <a:pt x="1048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58" y="595"/>
                    <a:pt x="1286" y="524"/>
                    <a:pt x="1191" y="524"/>
                  </a:cubicBezTo>
                  <a:cubicBezTo>
                    <a:pt x="1108" y="524"/>
                    <a:pt x="1036" y="595"/>
                    <a:pt x="1036" y="691"/>
                  </a:cubicBezTo>
                  <a:lnTo>
                    <a:pt x="1036" y="845"/>
                  </a:lnTo>
                  <a:cubicBezTo>
                    <a:pt x="1036" y="1048"/>
                    <a:pt x="870" y="1203"/>
                    <a:pt x="679" y="1203"/>
                  </a:cubicBezTo>
                  <a:cubicBezTo>
                    <a:pt x="477" y="1203"/>
                    <a:pt x="322" y="1036"/>
                    <a:pt x="322" y="845"/>
                  </a:cubicBezTo>
                  <a:lnTo>
                    <a:pt x="322" y="691"/>
                  </a:lnTo>
                  <a:cubicBezTo>
                    <a:pt x="322" y="488"/>
                    <a:pt x="477" y="333"/>
                    <a:pt x="679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7" name="Google Shape;14187;p72"/>
            <p:cNvSpPr/>
            <p:nvPr/>
          </p:nvSpPr>
          <p:spPr>
            <a:xfrm>
              <a:off x="8207149" y="1640498"/>
              <a:ext cx="43104" cy="48032"/>
            </a:xfrm>
            <a:custGeom>
              <a:avLst/>
              <a:gdLst/>
              <a:ahLst/>
              <a:cxnLst/>
              <a:rect l="l" t="t" r="r" b="b"/>
              <a:pathLst>
                <a:path w="1347" h="1501" extrusionOk="0">
                  <a:moveTo>
                    <a:pt x="680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9" y="1500"/>
                    <a:pt x="680" y="1500"/>
                  </a:cubicBezTo>
                  <a:cubicBezTo>
                    <a:pt x="1049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46" y="595"/>
                    <a:pt x="1287" y="524"/>
                    <a:pt x="1192" y="524"/>
                  </a:cubicBezTo>
                  <a:cubicBezTo>
                    <a:pt x="1108" y="524"/>
                    <a:pt x="1037" y="595"/>
                    <a:pt x="1037" y="691"/>
                  </a:cubicBezTo>
                  <a:lnTo>
                    <a:pt x="1037" y="845"/>
                  </a:lnTo>
                  <a:cubicBezTo>
                    <a:pt x="1037" y="1048"/>
                    <a:pt x="870" y="1203"/>
                    <a:pt x="680" y="1203"/>
                  </a:cubicBezTo>
                  <a:cubicBezTo>
                    <a:pt x="477" y="1203"/>
                    <a:pt x="311" y="1036"/>
                    <a:pt x="311" y="845"/>
                  </a:cubicBezTo>
                  <a:lnTo>
                    <a:pt x="311" y="691"/>
                  </a:lnTo>
                  <a:cubicBezTo>
                    <a:pt x="311" y="488"/>
                    <a:pt x="477" y="333"/>
                    <a:pt x="680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88" name="Google Shape;14188;p72"/>
          <p:cNvGrpSpPr/>
          <p:nvPr/>
        </p:nvGrpSpPr>
        <p:grpSpPr>
          <a:xfrm>
            <a:off x="3048045" y="1522930"/>
            <a:ext cx="347872" cy="303904"/>
            <a:chOff x="3048045" y="1522930"/>
            <a:chExt cx="347872" cy="303904"/>
          </a:xfrm>
        </p:grpSpPr>
        <p:sp>
          <p:nvSpPr>
            <p:cNvPr id="14189" name="Google Shape;14189;p72"/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190" name="Google Shape;14190;p72"/>
            <p:cNvGrpSpPr/>
            <p:nvPr/>
          </p:nvGrpSpPr>
          <p:grpSpPr>
            <a:xfrm>
              <a:off x="3048045" y="1522930"/>
              <a:ext cx="347872" cy="303904"/>
              <a:chOff x="3048045" y="1522930"/>
              <a:chExt cx="347872" cy="303904"/>
            </a:xfrm>
          </p:grpSpPr>
          <p:sp>
            <p:nvSpPr>
              <p:cNvPr id="14191" name="Google Shape;14191;p72"/>
              <p:cNvSpPr/>
              <p:nvPr/>
            </p:nvSpPr>
            <p:spPr>
              <a:xfrm>
                <a:off x="3048045" y="1522930"/>
                <a:ext cx="347872" cy="303904"/>
              </a:xfrm>
              <a:custGeom>
                <a:avLst/>
                <a:gdLst/>
                <a:ahLst/>
                <a:cxnLst/>
                <a:rect l="l" t="t" r="r" b="b"/>
                <a:pathLst>
                  <a:path w="10871" h="9497" extrusionOk="0">
                    <a:moveTo>
                      <a:pt x="5752" y="4495"/>
                    </a:moveTo>
                    <a:cubicBezTo>
                      <a:pt x="6093" y="4495"/>
                      <a:pt x="6440" y="4510"/>
                      <a:pt x="6775" y="4543"/>
                    </a:cubicBezTo>
                    <a:cubicBezTo>
                      <a:pt x="6680" y="4674"/>
                      <a:pt x="6597" y="4817"/>
                      <a:pt x="6513" y="4972"/>
                    </a:cubicBezTo>
                    <a:cubicBezTo>
                      <a:pt x="6229" y="4945"/>
                      <a:pt x="5949" y="4933"/>
                      <a:pt x="5681" y="4933"/>
                    </a:cubicBezTo>
                    <a:cubicBezTo>
                      <a:pt x="5354" y="4933"/>
                      <a:pt x="5044" y="4951"/>
                      <a:pt x="4763" y="4984"/>
                    </a:cubicBezTo>
                    <a:cubicBezTo>
                      <a:pt x="4834" y="4841"/>
                      <a:pt x="4918" y="4674"/>
                      <a:pt x="4977" y="4519"/>
                    </a:cubicBezTo>
                    <a:cubicBezTo>
                      <a:pt x="5227" y="4504"/>
                      <a:pt x="5488" y="4495"/>
                      <a:pt x="5752" y="4495"/>
                    </a:cubicBezTo>
                    <a:close/>
                    <a:moveTo>
                      <a:pt x="5644" y="5242"/>
                    </a:moveTo>
                    <a:cubicBezTo>
                      <a:pt x="5874" y="5242"/>
                      <a:pt x="6115" y="5252"/>
                      <a:pt x="6358" y="5269"/>
                    </a:cubicBezTo>
                    <a:lnTo>
                      <a:pt x="6085" y="5853"/>
                    </a:lnTo>
                    <a:cubicBezTo>
                      <a:pt x="5751" y="6579"/>
                      <a:pt x="5418" y="7282"/>
                      <a:pt x="4930" y="7639"/>
                    </a:cubicBezTo>
                    <a:cubicBezTo>
                      <a:pt x="4811" y="7722"/>
                      <a:pt x="4680" y="7794"/>
                      <a:pt x="4561" y="7877"/>
                    </a:cubicBezTo>
                    <a:cubicBezTo>
                      <a:pt x="4525" y="7853"/>
                      <a:pt x="4501" y="7841"/>
                      <a:pt x="4477" y="7829"/>
                    </a:cubicBezTo>
                    <a:cubicBezTo>
                      <a:pt x="4120" y="7555"/>
                      <a:pt x="3989" y="7246"/>
                      <a:pt x="4049" y="6805"/>
                    </a:cubicBezTo>
                    <a:cubicBezTo>
                      <a:pt x="4108" y="6389"/>
                      <a:pt x="4334" y="5889"/>
                      <a:pt x="4596" y="5329"/>
                    </a:cubicBezTo>
                    <a:cubicBezTo>
                      <a:pt x="4895" y="5269"/>
                      <a:pt x="5255" y="5242"/>
                      <a:pt x="5644" y="5242"/>
                    </a:cubicBezTo>
                    <a:close/>
                    <a:moveTo>
                      <a:pt x="2060" y="6412"/>
                    </a:moveTo>
                    <a:lnTo>
                      <a:pt x="2060" y="6412"/>
                    </a:lnTo>
                    <a:cubicBezTo>
                      <a:pt x="2036" y="6948"/>
                      <a:pt x="2096" y="7460"/>
                      <a:pt x="2322" y="7936"/>
                    </a:cubicBezTo>
                    <a:cubicBezTo>
                      <a:pt x="2132" y="7794"/>
                      <a:pt x="1977" y="7615"/>
                      <a:pt x="1905" y="7413"/>
                    </a:cubicBezTo>
                    <a:cubicBezTo>
                      <a:pt x="1763" y="6984"/>
                      <a:pt x="1858" y="6662"/>
                      <a:pt x="2060" y="6412"/>
                    </a:cubicBezTo>
                    <a:close/>
                    <a:moveTo>
                      <a:pt x="7370" y="5400"/>
                    </a:moveTo>
                    <a:cubicBezTo>
                      <a:pt x="8251" y="5579"/>
                      <a:pt x="8918" y="5900"/>
                      <a:pt x="9121" y="6281"/>
                    </a:cubicBezTo>
                    <a:cubicBezTo>
                      <a:pt x="9192" y="6424"/>
                      <a:pt x="9216" y="6555"/>
                      <a:pt x="9156" y="6710"/>
                    </a:cubicBezTo>
                    <a:cubicBezTo>
                      <a:pt x="9025" y="7067"/>
                      <a:pt x="8561" y="7389"/>
                      <a:pt x="7859" y="7663"/>
                    </a:cubicBezTo>
                    <a:cubicBezTo>
                      <a:pt x="7335" y="7853"/>
                      <a:pt x="6727" y="7984"/>
                      <a:pt x="6144" y="8032"/>
                    </a:cubicBezTo>
                    <a:cubicBezTo>
                      <a:pt x="6704" y="7377"/>
                      <a:pt x="6954" y="6615"/>
                      <a:pt x="7192" y="5924"/>
                    </a:cubicBezTo>
                    <a:cubicBezTo>
                      <a:pt x="7251" y="5746"/>
                      <a:pt x="7311" y="5567"/>
                      <a:pt x="7370" y="5400"/>
                    </a:cubicBezTo>
                    <a:close/>
                    <a:moveTo>
                      <a:pt x="3407" y="319"/>
                    </a:moveTo>
                    <a:cubicBezTo>
                      <a:pt x="3697" y="319"/>
                      <a:pt x="3980" y="376"/>
                      <a:pt x="4239" y="495"/>
                    </a:cubicBezTo>
                    <a:cubicBezTo>
                      <a:pt x="4989" y="828"/>
                      <a:pt x="5346" y="1590"/>
                      <a:pt x="5203" y="2591"/>
                    </a:cubicBezTo>
                    <a:cubicBezTo>
                      <a:pt x="5084" y="3543"/>
                      <a:pt x="4692" y="4388"/>
                      <a:pt x="4334" y="5150"/>
                    </a:cubicBezTo>
                    <a:cubicBezTo>
                      <a:pt x="4049" y="5746"/>
                      <a:pt x="3810" y="6270"/>
                      <a:pt x="3739" y="6746"/>
                    </a:cubicBezTo>
                    <a:cubicBezTo>
                      <a:pt x="3656" y="7258"/>
                      <a:pt x="3822" y="7675"/>
                      <a:pt x="4227" y="8008"/>
                    </a:cubicBezTo>
                    <a:cubicBezTo>
                      <a:pt x="4060" y="8067"/>
                      <a:pt x="3894" y="8127"/>
                      <a:pt x="3739" y="8151"/>
                    </a:cubicBezTo>
                    <a:cubicBezTo>
                      <a:pt x="3644" y="8032"/>
                      <a:pt x="3584" y="7913"/>
                      <a:pt x="3525" y="7817"/>
                    </a:cubicBezTo>
                    <a:cubicBezTo>
                      <a:pt x="3498" y="7754"/>
                      <a:pt x="3436" y="7725"/>
                      <a:pt x="3377" y="7725"/>
                    </a:cubicBezTo>
                    <a:cubicBezTo>
                      <a:pt x="3358" y="7725"/>
                      <a:pt x="3340" y="7728"/>
                      <a:pt x="3322" y="7734"/>
                    </a:cubicBezTo>
                    <a:cubicBezTo>
                      <a:pt x="3239" y="7782"/>
                      <a:pt x="3215" y="7865"/>
                      <a:pt x="3239" y="7948"/>
                    </a:cubicBezTo>
                    <a:cubicBezTo>
                      <a:pt x="3287" y="8032"/>
                      <a:pt x="3334" y="8115"/>
                      <a:pt x="3382" y="8186"/>
                    </a:cubicBezTo>
                    <a:cubicBezTo>
                      <a:pt x="3179" y="8186"/>
                      <a:pt x="2989" y="8163"/>
                      <a:pt x="2810" y="8127"/>
                    </a:cubicBezTo>
                    <a:cubicBezTo>
                      <a:pt x="2025" y="6984"/>
                      <a:pt x="2453" y="5353"/>
                      <a:pt x="2846" y="3912"/>
                    </a:cubicBezTo>
                    <a:cubicBezTo>
                      <a:pt x="2977" y="3412"/>
                      <a:pt x="3108" y="2924"/>
                      <a:pt x="3179" y="2483"/>
                    </a:cubicBezTo>
                    <a:cubicBezTo>
                      <a:pt x="3572" y="2412"/>
                      <a:pt x="3918" y="2305"/>
                      <a:pt x="4120" y="2233"/>
                    </a:cubicBezTo>
                    <a:lnTo>
                      <a:pt x="4120" y="2555"/>
                    </a:lnTo>
                    <a:cubicBezTo>
                      <a:pt x="4120" y="2650"/>
                      <a:pt x="4180" y="2722"/>
                      <a:pt x="4275" y="2722"/>
                    </a:cubicBezTo>
                    <a:cubicBezTo>
                      <a:pt x="4358" y="2722"/>
                      <a:pt x="4418" y="2650"/>
                      <a:pt x="4430" y="2579"/>
                    </a:cubicBezTo>
                    <a:cubicBezTo>
                      <a:pt x="4453" y="2376"/>
                      <a:pt x="4430" y="2186"/>
                      <a:pt x="4418" y="1995"/>
                    </a:cubicBezTo>
                    <a:cubicBezTo>
                      <a:pt x="4418" y="1948"/>
                      <a:pt x="4394" y="1900"/>
                      <a:pt x="4346" y="1876"/>
                    </a:cubicBezTo>
                    <a:cubicBezTo>
                      <a:pt x="4320" y="1857"/>
                      <a:pt x="4294" y="1848"/>
                      <a:pt x="4270" y="1848"/>
                    </a:cubicBezTo>
                    <a:cubicBezTo>
                      <a:pt x="4250" y="1848"/>
                      <a:pt x="4231" y="1854"/>
                      <a:pt x="4215" y="1864"/>
                    </a:cubicBezTo>
                    <a:cubicBezTo>
                      <a:pt x="4215" y="1864"/>
                      <a:pt x="3656" y="2079"/>
                      <a:pt x="3084" y="2174"/>
                    </a:cubicBezTo>
                    <a:cubicBezTo>
                      <a:pt x="2919" y="2202"/>
                      <a:pt x="2741" y="2221"/>
                      <a:pt x="2569" y="2221"/>
                    </a:cubicBezTo>
                    <a:cubicBezTo>
                      <a:pt x="2307" y="2221"/>
                      <a:pt x="2059" y="2177"/>
                      <a:pt x="1894" y="2055"/>
                    </a:cubicBezTo>
                    <a:lnTo>
                      <a:pt x="1953" y="2055"/>
                    </a:lnTo>
                    <a:cubicBezTo>
                      <a:pt x="1973" y="2055"/>
                      <a:pt x="1992" y="2056"/>
                      <a:pt x="2012" y="2056"/>
                    </a:cubicBezTo>
                    <a:cubicBezTo>
                      <a:pt x="2431" y="2056"/>
                      <a:pt x="2946" y="1937"/>
                      <a:pt x="3537" y="1709"/>
                    </a:cubicBezTo>
                    <a:cubicBezTo>
                      <a:pt x="3620" y="1686"/>
                      <a:pt x="3656" y="1590"/>
                      <a:pt x="3632" y="1507"/>
                    </a:cubicBezTo>
                    <a:cubicBezTo>
                      <a:pt x="3614" y="1434"/>
                      <a:pt x="3554" y="1403"/>
                      <a:pt x="3489" y="1403"/>
                    </a:cubicBezTo>
                    <a:cubicBezTo>
                      <a:pt x="3469" y="1403"/>
                      <a:pt x="3449" y="1406"/>
                      <a:pt x="3429" y="1412"/>
                    </a:cubicBezTo>
                    <a:cubicBezTo>
                      <a:pt x="2837" y="1644"/>
                      <a:pt x="2361" y="1735"/>
                      <a:pt x="2013" y="1735"/>
                    </a:cubicBezTo>
                    <a:cubicBezTo>
                      <a:pt x="1683" y="1735"/>
                      <a:pt x="1469" y="1653"/>
                      <a:pt x="1382" y="1531"/>
                    </a:cubicBezTo>
                    <a:cubicBezTo>
                      <a:pt x="1298" y="1412"/>
                      <a:pt x="1382" y="1293"/>
                      <a:pt x="1429" y="1245"/>
                    </a:cubicBezTo>
                    <a:cubicBezTo>
                      <a:pt x="1975" y="648"/>
                      <a:pt x="2712" y="319"/>
                      <a:pt x="3407" y="319"/>
                    </a:cubicBezTo>
                    <a:close/>
                    <a:moveTo>
                      <a:pt x="7716" y="4674"/>
                    </a:moveTo>
                    <a:cubicBezTo>
                      <a:pt x="8549" y="4817"/>
                      <a:pt x="9240" y="5055"/>
                      <a:pt x="9752" y="5353"/>
                    </a:cubicBezTo>
                    <a:cubicBezTo>
                      <a:pt x="10121" y="5567"/>
                      <a:pt x="10549" y="5924"/>
                      <a:pt x="10549" y="6412"/>
                    </a:cubicBezTo>
                    <a:cubicBezTo>
                      <a:pt x="10549" y="6889"/>
                      <a:pt x="10287" y="7365"/>
                      <a:pt x="9775" y="7782"/>
                    </a:cubicBezTo>
                    <a:cubicBezTo>
                      <a:pt x="9168" y="8270"/>
                      <a:pt x="8263" y="8663"/>
                      <a:pt x="7204" y="8877"/>
                    </a:cubicBezTo>
                    <a:cubicBezTo>
                      <a:pt x="6612" y="8997"/>
                      <a:pt x="6014" y="9062"/>
                      <a:pt x="5455" y="9062"/>
                    </a:cubicBezTo>
                    <a:cubicBezTo>
                      <a:pt x="5237" y="9062"/>
                      <a:pt x="5026" y="9052"/>
                      <a:pt x="4822" y="9032"/>
                    </a:cubicBezTo>
                    <a:cubicBezTo>
                      <a:pt x="4894" y="9008"/>
                      <a:pt x="4977" y="8960"/>
                      <a:pt x="5049" y="8925"/>
                    </a:cubicBezTo>
                    <a:cubicBezTo>
                      <a:pt x="5358" y="8758"/>
                      <a:pt x="5608" y="8579"/>
                      <a:pt x="5835" y="8389"/>
                    </a:cubicBezTo>
                    <a:cubicBezTo>
                      <a:pt x="6549" y="8365"/>
                      <a:pt x="7335" y="8210"/>
                      <a:pt x="7990" y="7972"/>
                    </a:cubicBezTo>
                    <a:cubicBezTo>
                      <a:pt x="8549" y="7770"/>
                      <a:pt x="9264" y="7413"/>
                      <a:pt x="9466" y="6841"/>
                    </a:cubicBezTo>
                    <a:cubicBezTo>
                      <a:pt x="9561" y="6603"/>
                      <a:pt x="9537" y="6365"/>
                      <a:pt x="9406" y="6139"/>
                    </a:cubicBezTo>
                    <a:cubicBezTo>
                      <a:pt x="9156" y="5698"/>
                      <a:pt x="8442" y="5305"/>
                      <a:pt x="7489" y="5115"/>
                    </a:cubicBezTo>
                    <a:cubicBezTo>
                      <a:pt x="7549" y="4972"/>
                      <a:pt x="7620" y="4817"/>
                      <a:pt x="7716" y="4674"/>
                    </a:cubicBezTo>
                    <a:close/>
                    <a:moveTo>
                      <a:pt x="7870" y="3888"/>
                    </a:moveTo>
                    <a:lnTo>
                      <a:pt x="7870" y="3888"/>
                    </a:lnTo>
                    <a:cubicBezTo>
                      <a:pt x="7335" y="4365"/>
                      <a:pt x="7120" y="5055"/>
                      <a:pt x="6858" y="5805"/>
                    </a:cubicBezTo>
                    <a:cubicBezTo>
                      <a:pt x="6501" y="6865"/>
                      <a:pt x="6144" y="7948"/>
                      <a:pt x="4858" y="8615"/>
                    </a:cubicBezTo>
                    <a:cubicBezTo>
                      <a:pt x="4221" y="8982"/>
                      <a:pt x="3593" y="9144"/>
                      <a:pt x="3002" y="9144"/>
                    </a:cubicBezTo>
                    <a:cubicBezTo>
                      <a:pt x="2941" y="9144"/>
                      <a:pt x="2882" y="9142"/>
                      <a:pt x="2822" y="9139"/>
                    </a:cubicBezTo>
                    <a:cubicBezTo>
                      <a:pt x="2286" y="9091"/>
                      <a:pt x="1822" y="8901"/>
                      <a:pt x="1441" y="8556"/>
                    </a:cubicBezTo>
                    <a:cubicBezTo>
                      <a:pt x="1143" y="8270"/>
                      <a:pt x="953" y="7913"/>
                      <a:pt x="870" y="7532"/>
                    </a:cubicBezTo>
                    <a:cubicBezTo>
                      <a:pt x="774" y="7127"/>
                      <a:pt x="822" y="6722"/>
                      <a:pt x="989" y="6341"/>
                    </a:cubicBezTo>
                    <a:cubicBezTo>
                      <a:pt x="1179" y="5912"/>
                      <a:pt x="1632" y="5460"/>
                      <a:pt x="2203" y="5162"/>
                    </a:cubicBezTo>
                    <a:lnTo>
                      <a:pt x="2203" y="5162"/>
                    </a:lnTo>
                    <a:cubicBezTo>
                      <a:pt x="2155" y="5400"/>
                      <a:pt x="2120" y="5639"/>
                      <a:pt x="2084" y="5877"/>
                    </a:cubicBezTo>
                    <a:cubicBezTo>
                      <a:pt x="1739" y="6210"/>
                      <a:pt x="1346" y="6722"/>
                      <a:pt x="1596" y="7496"/>
                    </a:cubicBezTo>
                    <a:cubicBezTo>
                      <a:pt x="1727" y="7913"/>
                      <a:pt x="2096" y="8246"/>
                      <a:pt x="2596" y="8413"/>
                    </a:cubicBezTo>
                    <a:cubicBezTo>
                      <a:pt x="2810" y="8484"/>
                      <a:pt x="3037" y="8508"/>
                      <a:pt x="3275" y="8508"/>
                    </a:cubicBezTo>
                    <a:cubicBezTo>
                      <a:pt x="3870" y="8508"/>
                      <a:pt x="4525" y="8294"/>
                      <a:pt x="5096" y="7877"/>
                    </a:cubicBezTo>
                    <a:cubicBezTo>
                      <a:pt x="5656" y="7460"/>
                      <a:pt x="6013" y="6698"/>
                      <a:pt x="6358" y="5948"/>
                    </a:cubicBezTo>
                    <a:cubicBezTo>
                      <a:pt x="6775" y="5079"/>
                      <a:pt x="7156" y="4222"/>
                      <a:pt x="7870" y="3888"/>
                    </a:cubicBezTo>
                    <a:close/>
                    <a:moveTo>
                      <a:pt x="3412" y="0"/>
                    </a:moveTo>
                    <a:cubicBezTo>
                      <a:pt x="3196" y="0"/>
                      <a:pt x="2974" y="30"/>
                      <a:pt x="2751" y="90"/>
                    </a:cubicBezTo>
                    <a:cubicBezTo>
                      <a:pt x="2155" y="233"/>
                      <a:pt x="1620" y="566"/>
                      <a:pt x="1179" y="1043"/>
                    </a:cubicBezTo>
                    <a:cubicBezTo>
                      <a:pt x="989" y="1245"/>
                      <a:pt x="953" y="1519"/>
                      <a:pt x="1108" y="1721"/>
                    </a:cubicBezTo>
                    <a:cubicBezTo>
                      <a:pt x="1143" y="1781"/>
                      <a:pt x="1191" y="1840"/>
                      <a:pt x="1263" y="1888"/>
                    </a:cubicBezTo>
                    <a:lnTo>
                      <a:pt x="631" y="2352"/>
                    </a:lnTo>
                    <a:lnTo>
                      <a:pt x="167" y="2352"/>
                    </a:lnTo>
                    <a:cubicBezTo>
                      <a:pt x="72" y="2352"/>
                      <a:pt x="0" y="2424"/>
                      <a:pt x="0" y="2519"/>
                    </a:cubicBezTo>
                    <a:cubicBezTo>
                      <a:pt x="0" y="2602"/>
                      <a:pt x="72" y="2674"/>
                      <a:pt x="167" y="2674"/>
                    </a:cubicBezTo>
                    <a:lnTo>
                      <a:pt x="453" y="2674"/>
                    </a:lnTo>
                    <a:lnTo>
                      <a:pt x="346" y="2972"/>
                    </a:lnTo>
                    <a:cubicBezTo>
                      <a:pt x="310" y="3067"/>
                      <a:pt x="358" y="3150"/>
                      <a:pt x="453" y="3186"/>
                    </a:cubicBezTo>
                    <a:cubicBezTo>
                      <a:pt x="465" y="3186"/>
                      <a:pt x="477" y="3198"/>
                      <a:pt x="489" y="3198"/>
                    </a:cubicBezTo>
                    <a:cubicBezTo>
                      <a:pt x="548" y="3198"/>
                      <a:pt x="631" y="3150"/>
                      <a:pt x="643" y="3091"/>
                    </a:cubicBezTo>
                    <a:lnTo>
                      <a:pt x="786" y="2638"/>
                    </a:lnTo>
                    <a:lnTo>
                      <a:pt x="1477" y="2138"/>
                    </a:lnTo>
                    <a:cubicBezTo>
                      <a:pt x="1710" y="2468"/>
                      <a:pt x="2125" y="2569"/>
                      <a:pt x="2548" y="2569"/>
                    </a:cubicBezTo>
                    <a:cubicBezTo>
                      <a:pt x="2644" y="2569"/>
                      <a:pt x="2740" y="2564"/>
                      <a:pt x="2834" y="2555"/>
                    </a:cubicBezTo>
                    <a:lnTo>
                      <a:pt x="2834" y="2555"/>
                    </a:lnTo>
                    <a:cubicBezTo>
                      <a:pt x="2751" y="2960"/>
                      <a:pt x="2632" y="3412"/>
                      <a:pt x="2513" y="3865"/>
                    </a:cubicBezTo>
                    <a:cubicBezTo>
                      <a:pt x="2441" y="4186"/>
                      <a:pt x="2358" y="4496"/>
                      <a:pt x="2275" y="4805"/>
                    </a:cubicBezTo>
                    <a:cubicBezTo>
                      <a:pt x="1548" y="5138"/>
                      <a:pt x="929" y="5686"/>
                      <a:pt x="691" y="6246"/>
                    </a:cubicBezTo>
                    <a:cubicBezTo>
                      <a:pt x="489" y="6686"/>
                      <a:pt x="441" y="7174"/>
                      <a:pt x="548" y="7639"/>
                    </a:cubicBezTo>
                    <a:cubicBezTo>
                      <a:pt x="655" y="8091"/>
                      <a:pt x="882" y="8508"/>
                      <a:pt x="1227" y="8829"/>
                    </a:cubicBezTo>
                    <a:cubicBezTo>
                      <a:pt x="1632" y="9210"/>
                      <a:pt x="2179" y="9437"/>
                      <a:pt x="2798" y="9484"/>
                    </a:cubicBezTo>
                    <a:cubicBezTo>
                      <a:pt x="2870" y="9484"/>
                      <a:pt x="2953" y="9496"/>
                      <a:pt x="3025" y="9496"/>
                    </a:cubicBezTo>
                    <a:cubicBezTo>
                      <a:pt x="3406" y="9496"/>
                      <a:pt x="3799" y="9425"/>
                      <a:pt x="4215" y="9282"/>
                    </a:cubicBezTo>
                    <a:cubicBezTo>
                      <a:pt x="4596" y="9365"/>
                      <a:pt x="5037" y="9401"/>
                      <a:pt x="5489" y="9401"/>
                    </a:cubicBezTo>
                    <a:cubicBezTo>
                      <a:pt x="6061" y="9401"/>
                      <a:pt x="6668" y="9341"/>
                      <a:pt x="7251" y="9222"/>
                    </a:cubicBezTo>
                    <a:cubicBezTo>
                      <a:pt x="8371" y="9008"/>
                      <a:pt x="9323" y="8591"/>
                      <a:pt x="9978" y="8067"/>
                    </a:cubicBezTo>
                    <a:cubicBezTo>
                      <a:pt x="10573" y="7591"/>
                      <a:pt x="10871" y="7008"/>
                      <a:pt x="10871" y="6412"/>
                    </a:cubicBezTo>
                    <a:cubicBezTo>
                      <a:pt x="10871" y="5472"/>
                      <a:pt x="9764" y="4734"/>
                      <a:pt x="7906" y="4376"/>
                    </a:cubicBezTo>
                    <a:cubicBezTo>
                      <a:pt x="8109" y="4103"/>
                      <a:pt x="8394" y="3900"/>
                      <a:pt x="8787" y="3769"/>
                    </a:cubicBezTo>
                    <a:cubicBezTo>
                      <a:pt x="8871" y="3734"/>
                      <a:pt x="8918" y="3650"/>
                      <a:pt x="8883" y="3555"/>
                    </a:cubicBezTo>
                    <a:cubicBezTo>
                      <a:pt x="8871" y="3495"/>
                      <a:pt x="8811" y="3448"/>
                      <a:pt x="8740" y="3448"/>
                    </a:cubicBezTo>
                    <a:cubicBezTo>
                      <a:pt x="8698" y="3446"/>
                      <a:pt x="8657" y="3444"/>
                      <a:pt x="8616" y="3444"/>
                    </a:cubicBezTo>
                    <a:cubicBezTo>
                      <a:pt x="8002" y="3444"/>
                      <a:pt x="7472" y="3695"/>
                      <a:pt x="7037" y="4186"/>
                    </a:cubicBezTo>
                    <a:cubicBezTo>
                      <a:pt x="7025" y="4198"/>
                      <a:pt x="7013" y="4210"/>
                      <a:pt x="7001" y="4246"/>
                    </a:cubicBezTo>
                    <a:cubicBezTo>
                      <a:pt x="6574" y="4205"/>
                      <a:pt x="6141" y="4176"/>
                      <a:pt x="5714" y="4176"/>
                    </a:cubicBezTo>
                    <a:cubicBezTo>
                      <a:pt x="5511" y="4176"/>
                      <a:pt x="5308" y="4183"/>
                      <a:pt x="5108" y="4198"/>
                    </a:cubicBezTo>
                    <a:cubicBezTo>
                      <a:pt x="5299" y="3698"/>
                      <a:pt x="5454" y="3198"/>
                      <a:pt x="5525" y="2626"/>
                    </a:cubicBezTo>
                    <a:cubicBezTo>
                      <a:pt x="5596" y="2031"/>
                      <a:pt x="5525" y="1531"/>
                      <a:pt x="5299" y="1102"/>
                    </a:cubicBezTo>
                    <a:cubicBezTo>
                      <a:pt x="5096" y="697"/>
                      <a:pt x="4775" y="400"/>
                      <a:pt x="4358" y="209"/>
                    </a:cubicBezTo>
                    <a:cubicBezTo>
                      <a:pt x="4068" y="72"/>
                      <a:pt x="3748" y="0"/>
                      <a:pt x="3412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2" name="Google Shape;14192;p72"/>
              <p:cNvSpPr/>
              <p:nvPr/>
            </p:nvSpPr>
            <p:spPr>
              <a:xfrm>
                <a:off x="3139117" y="1621010"/>
                <a:ext cx="49152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4300" extrusionOk="0">
                    <a:moveTo>
                      <a:pt x="1360" y="0"/>
                    </a:moveTo>
                    <a:cubicBezTo>
                      <a:pt x="1284" y="0"/>
                      <a:pt x="1212" y="56"/>
                      <a:pt x="1191" y="121"/>
                    </a:cubicBezTo>
                    <a:cubicBezTo>
                      <a:pt x="1072" y="669"/>
                      <a:pt x="857" y="1192"/>
                      <a:pt x="655" y="1692"/>
                    </a:cubicBezTo>
                    <a:cubicBezTo>
                      <a:pt x="310" y="2526"/>
                      <a:pt x="0" y="3336"/>
                      <a:pt x="119" y="4169"/>
                    </a:cubicBezTo>
                    <a:cubicBezTo>
                      <a:pt x="131" y="4240"/>
                      <a:pt x="191" y="4300"/>
                      <a:pt x="286" y="4300"/>
                    </a:cubicBezTo>
                    <a:lnTo>
                      <a:pt x="310" y="4300"/>
                    </a:lnTo>
                    <a:cubicBezTo>
                      <a:pt x="405" y="4288"/>
                      <a:pt x="464" y="4217"/>
                      <a:pt x="441" y="4121"/>
                    </a:cubicBezTo>
                    <a:cubicBezTo>
                      <a:pt x="322" y="3383"/>
                      <a:pt x="643" y="2621"/>
                      <a:pt x="953" y="1835"/>
                    </a:cubicBezTo>
                    <a:cubicBezTo>
                      <a:pt x="1155" y="1311"/>
                      <a:pt x="1381" y="776"/>
                      <a:pt x="1500" y="192"/>
                    </a:cubicBezTo>
                    <a:cubicBezTo>
                      <a:pt x="1536" y="109"/>
                      <a:pt x="1476" y="14"/>
                      <a:pt x="1381" y="2"/>
                    </a:cubicBezTo>
                    <a:cubicBezTo>
                      <a:pt x="1374" y="1"/>
                      <a:pt x="1367" y="0"/>
                      <a:pt x="1360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4193" name="Google Shape;14193;p72"/>
          <p:cNvGrpSpPr/>
          <p:nvPr/>
        </p:nvGrpSpPr>
        <p:grpSpPr>
          <a:xfrm>
            <a:off x="1133133" y="3351922"/>
            <a:ext cx="313984" cy="358560"/>
            <a:chOff x="1133133" y="3351922"/>
            <a:chExt cx="313984" cy="358560"/>
          </a:xfrm>
        </p:grpSpPr>
        <p:sp>
          <p:nvSpPr>
            <p:cNvPr id="14194" name="Google Shape;14194;p72"/>
            <p:cNvSpPr/>
            <p:nvPr/>
          </p:nvSpPr>
          <p:spPr>
            <a:xfrm>
              <a:off x="1133133" y="3351922"/>
              <a:ext cx="313984" cy="358560"/>
            </a:xfrm>
            <a:custGeom>
              <a:avLst/>
              <a:gdLst/>
              <a:ahLst/>
              <a:cxnLst/>
              <a:rect l="l" t="t" r="r" b="b"/>
              <a:pathLst>
                <a:path w="9812" h="11205" extrusionOk="0">
                  <a:moveTo>
                    <a:pt x="1251" y="4025"/>
                  </a:moveTo>
                  <a:cubicBezTo>
                    <a:pt x="1548" y="4025"/>
                    <a:pt x="1787" y="4263"/>
                    <a:pt x="1787" y="4561"/>
                  </a:cubicBezTo>
                  <a:lnTo>
                    <a:pt x="1787" y="7704"/>
                  </a:lnTo>
                  <a:cubicBezTo>
                    <a:pt x="1787" y="7990"/>
                    <a:pt x="2013" y="8204"/>
                    <a:pt x="2287" y="8204"/>
                  </a:cubicBezTo>
                  <a:lnTo>
                    <a:pt x="3001" y="8204"/>
                  </a:lnTo>
                  <a:lnTo>
                    <a:pt x="3001" y="9300"/>
                  </a:lnTo>
                  <a:lnTo>
                    <a:pt x="1775" y="9300"/>
                  </a:lnTo>
                  <a:cubicBezTo>
                    <a:pt x="1191" y="9300"/>
                    <a:pt x="715" y="8823"/>
                    <a:pt x="715" y="8240"/>
                  </a:cubicBezTo>
                  <a:lnTo>
                    <a:pt x="715" y="4561"/>
                  </a:lnTo>
                  <a:cubicBezTo>
                    <a:pt x="715" y="4263"/>
                    <a:pt x="953" y="4025"/>
                    <a:pt x="1251" y="4025"/>
                  </a:cubicBezTo>
                  <a:close/>
                  <a:moveTo>
                    <a:pt x="4906" y="1"/>
                  </a:moveTo>
                  <a:cubicBezTo>
                    <a:pt x="4823" y="1"/>
                    <a:pt x="4739" y="84"/>
                    <a:pt x="4739" y="167"/>
                  </a:cubicBezTo>
                  <a:lnTo>
                    <a:pt x="4739" y="548"/>
                  </a:lnTo>
                  <a:cubicBezTo>
                    <a:pt x="4346" y="572"/>
                    <a:pt x="3965" y="739"/>
                    <a:pt x="3668" y="989"/>
                  </a:cubicBezTo>
                  <a:lnTo>
                    <a:pt x="3406" y="727"/>
                  </a:lnTo>
                  <a:cubicBezTo>
                    <a:pt x="3376" y="697"/>
                    <a:pt x="3334" y="682"/>
                    <a:pt x="3291" y="682"/>
                  </a:cubicBezTo>
                  <a:cubicBezTo>
                    <a:pt x="3248" y="682"/>
                    <a:pt x="3203" y="697"/>
                    <a:pt x="3168" y="727"/>
                  </a:cubicBezTo>
                  <a:cubicBezTo>
                    <a:pt x="3108" y="787"/>
                    <a:pt x="3108" y="882"/>
                    <a:pt x="3168" y="965"/>
                  </a:cubicBezTo>
                  <a:lnTo>
                    <a:pt x="3430" y="1227"/>
                  </a:lnTo>
                  <a:cubicBezTo>
                    <a:pt x="3180" y="1525"/>
                    <a:pt x="3037" y="1882"/>
                    <a:pt x="2989" y="2299"/>
                  </a:cubicBezTo>
                  <a:lnTo>
                    <a:pt x="2620" y="2299"/>
                  </a:lnTo>
                  <a:cubicBezTo>
                    <a:pt x="2525" y="2299"/>
                    <a:pt x="2453" y="2370"/>
                    <a:pt x="2453" y="2465"/>
                  </a:cubicBezTo>
                  <a:cubicBezTo>
                    <a:pt x="2453" y="2549"/>
                    <a:pt x="2525" y="2632"/>
                    <a:pt x="2620" y="2632"/>
                  </a:cubicBezTo>
                  <a:lnTo>
                    <a:pt x="2977" y="2632"/>
                  </a:lnTo>
                  <a:lnTo>
                    <a:pt x="2977" y="3704"/>
                  </a:lnTo>
                  <a:lnTo>
                    <a:pt x="2620" y="3704"/>
                  </a:lnTo>
                  <a:cubicBezTo>
                    <a:pt x="2525" y="3704"/>
                    <a:pt x="2453" y="3775"/>
                    <a:pt x="2453" y="3858"/>
                  </a:cubicBezTo>
                  <a:cubicBezTo>
                    <a:pt x="2453" y="3954"/>
                    <a:pt x="2525" y="4025"/>
                    <a:pt x="2620" y="4025"/>
                  </a:cubicBezTo>
                  <a:lnTo>
                    <a:pt x="2977" y="4025"/>
                  </a:lnTo>
                  <a:lnTo>
                    <a:pt x="2977" y="5097"/>
                  </a:lnTo>
                  <a:lnTo>
                    <a:pt x="2620" y="5097"/>
                  </a:lnTo>
                  <a:cubicBezTo>
                    <a:pt x="2525" y="5097"/>
                    <a:pt x="2453" y="5168"/>
                    <a:pt x="2453" y="5263"/>
                  </a:cubicBezTo>
                  <a:cubicBezTo>
                    <a:pt x="2453" y="5347"/>
                    <a:pt x="2525" y="5430"/>
                    <a:pt x="2620" y="5430"/>
                  </a:cubicBezTo>
                  <a:lnTo>
                    <a:pt x="2977" y="5430"/>
                  </a:lnTo>
                  <a:lnTo>
                    <a:pt x="2977" y="6502"/>
                  </a:lnTo>
                  <a:lnTo>
                    <a:pt x="2620" y="6502"/>
                  </a:lnTo>
                  <a:cubicBezTo>
                    <a:pt x="2525" y="6502"/>
                    <a:pt x="2453" y="6573"/>
                    <a:pt x="2453" y="6656"/>
                  </a:cubicBezTo>
                  <a:cubicBezTo>
                    <a:pt x="2453" y="6752"/>
                    <a:pt x="2525" y="6823"/>
                    <a:pt x="2620" y="6823"/>
                  </a:cubicBezTo>
                  <a:lnTo>
                    <a:pt x="2977" y="6823"/>
                  </a:lnTo>
                  <a:lnTo>
                    <a:pt x="2977" y="7895"/>
                  </a:lnTo>
                  <a:lnTo>
                    <a:pt x="2263" y="7895"/>
                  </a:lnTo>
                  <a:cubicBezTo>
                    <a:pt x="2156" y="7895"/>
                    <a:pt x="2084" y="7811"/>
                    <a:pt x="2084" y="7716"/>
                  </a:cubicBezTo>
                  <a:lnTo>
                    <a:pt x="2084" y="7359"/>
                  </a:lnTo>
                  <a:lnTo>
                    <a:pt x="2263" y="7359"/>
                  </a:lnTo>
                  <a:cubicBezTo>
                    <a:pt x="2346" y="7359"/>
                    <a:pt x="2418" y="7287"/>
                    <a:pt x="2418" y="7192"/>
                  </a:cubicBezTo>
                  <a:cubicBezTo>
                    <a:pt x="2418" y="7109"/>
                    <a:pt x="2346" y="7037"/>
                    <a:pt x="2263" y="7037"/>
                  </a:cubicBezTo>
                  <a:lnTo>
                    <a:pt x="2084" y="7037"/>
                  </a:lnTo>
                  <a:lnTo>
                    <a:pt x="2084" y="6144"/>
                  </a:lnTo>
                  <a:lnTo>
                    <a:pt x="2263" y="6144"/>
                  </a:lnTo>
                  <a:cubicBezTo>
                    <a:pt x="2346" y="6144"/>
                    <a:pt x="2418" y="6061"/>
                    <a:pt x="2418" y="5978"/>
                  </a:cubicBezTo>
                  <a:cubicBezTo>
                    <a:pt x="2418" y="5882"/>
                    <a:pt x="2346" y="5811"/>
                    <a:pt x="2263" y="5811"/>
                  </a:cubicBezTo>
                  <a:lnTo>
                    <a:pt x="2084" y="5811"/>
                  </a:lnTo>
                  <a:lnTo>
                    <a:pt x="2084" y="4918"/>
                  </a:lnTo>
                  <a:lnTo>
                    <a:pt x="2263" y="4918"/>
                  </a:lnTo>
                  <a:cubicBezTo>
                    <a:pt x="2346" y="4918"/>
                    <a:pt x="2418" y="4847"/>
                    <a:pt x="2418" y="4751"/>
                  </a:cubicBezTo>
                  <a:cubicBezTo>
                    <a:pt x="2418" y="4668"/>
                    <a:pt x="2346" y="4597"/>
                    <a:pt x="2263" y="4597"/>
                  </a:cubicBezTo>
                  <a:lnTo>
                    <a:pt x="2084" y="4597"/>
                  </a:lnTo>
                  <a:lnTo>
                    <a:pt x="2084" y="4573"/>
                  </a:lnTo>
                  <a:cubicBezTo>
                    <a:pt x="2084" y="4156"/>
                    <a:pt x="1787" y="3799"/>
                    <a:pt x="1382" y="3727"/>
                  </a:cubicBezTo>
                  <a:lnTo>
                    <a:pt x="1382" y="3525"/>
                  </a:lnTo>
                  <a:cubicBezTo>
                    <a:pt x="1382" y="3430"/>
                    <a:pt x="1310" y="3358"/>
                    <a:pt x="1215" y="3358"/>
                  </a:cubicBezTo>
                  <a:cubicBezTo>
                    <a:pt x="1132" y="3358"/>
                    <a:pt x="1048" y="3430"/>
                    <a:pt x="1048" y="3525"/>
                  </a:cubicBezTo>
                  <a:lnTo>
                    <a:pt x="1048" y="3727"/>
                  </a:lnTo>
                  <a:cubicBezTo>
                    <a:pt x="655" y="3799"/>
                    <a:pt x="358" y="4156"/>
                    <a:pt x="358" y="4573"/>
                  </a:cubicBezTo>
                  <a:lnTo>
                    <a:pt x="358" y="4597"/>
                  </a:lnTo>
                  <a:lnTo>
                    <a:pt x="179" y="4597"/>
                  </a:lnTo>
                  <a:cubicBezTo>
                    <a:pt x="84" y="4597"/>
                    <a:pt x="13" y="4668"/>
                    <a:pt x="13" y="4751"/>
                  </a:cubicBezTo>
                  <a:cubicBezTo>
                    <a:pt x="13" y="4847"/>
                    <a:pt x="84" y="4918"/>
                    <a:pt x="179" y="4918"/>
                  </a:cubicBezTo>
                  <a:lnTo>
                    <a:pt x="358" y="4918"/>
                  </a:lnTo>
                  <a:lnTo>
                    <a:pt x="358" y="5811"/>
                  </a:lnTo>
                  <a:lnTo>
                    <a:pt x="179" y="5811"/>
                  </a:lnTo>
                  <a:cubicBezTo>
                    <a:pt x="84" y="5811"/>
                    <a:pt x="13" y="5882"/>
                    <a:pt x="13" y="5978"/>
                  </a:cubicBezTo>
                  <a:cubicBezTo>
                    <a:pt x="13" y="6061"/>
                    <a:pt x="84" y="6144"/>
                    <a:pt x="179" y="6144"/>
                  </a:cubicBezTo>
                  <a:lnTo>
                    <a:pt x="358" y="6144"/>
                  </a:lnTo>
                  <a:lnTo>
                    <a:pt x="358" y="7037"/>
                  </a:lnTo>
                  <a:lnTo>
                    <a:pt x="179" y="7037"/>
                  </a:lnTo>
                  <a:cubicBezTo>
                    <a:pt x="84" y="7037"/>
                    <a:pt x="13" y="7109"/>
                    <a:pt x="13" y="7192"/>
                  </a:cubicBezTo>
                  <a:cubicBezTo>
                    <a:pt x="13" y="7287"/>
                    <a:pt x="84" y="7359"/>
                    <a:pt x="179" y="7359"/>
                  </a:cubicBezTo>
                  <a:lnTo>
                    <a:pt x="358" y="7359"/>
                  </a:lnTo>
                  <a:lnTo>
                    <a:pt x="358" y="8240"/>
                  </a:lnTo>
                  <a:lnTo>
                    <a:pt x="358" y="8252"/>
                  </a:lnTo>
                  <a:lnTo>
                    <a:pt x="155" y="8252"/>
                  </a:lnTo>
                  <a:cubicBezTo>
                    <a:pt x="72" y="8252"/>
                    <a:pt x="1" y="8323"/>
                    <a:pt x="1" y="8418"/>
                  </a:cubicBezTo>
                  <a:cubicBezTo>
                    <a:pt x="1" y="8502"/>
                    <a:pt x="72" y="8585"/>
                    <a:pt x="155" y="8585"/>
                  </a:cubicBezTo>
                  <a:lnTo>
                    <a:pt x="382" y="8585"/>
                  </a:lnTo>
                  <a:cubicBezTo>
                    <a:pt x="536" y="9180"/>
                    <a:pt x="1084" y="9621"/>
                    <a:pt x="1727" y="9621"/>
                  </a:cubicBezTo>
                  <a:lnTo>
                    <a:pt x="2953" y="9621"/>
                  </a:lnTo>
                  <a:lnTo>
                    <a:pt x="2953" y="11038"/>
                  </a:lnTo>
                  <a:cubicBezTo>
                    <a:pt x="2953" y="11121"/>
                    <a:pt x="3037" y="11205"/>
                    <a:pt x="3120" y="11205"/>
                  </a:cubicBezTo>
                  <a:cubicBezTo>
                    <a:pt x="3215" y="11205"/>
                    <a:pt x="3287" y="11121"/>
                    <a:pt x="3287" y="11038"/>
                  </a:cubicBezTo>
                  <a:lnTo>
                    <a:pt x="3287" y="2477"/>
                  </a:lnTo>
                  <a:cubicBezTo>
                    <a:pt x="3287" y="1596"/>
                    <a:pt x="4001" y="906"/>
                    <a:pt x="4858" y="906"/>
                  </a:cubicBezTo>
                  <a:cubicBezTo>
                    <a:pt x="5728" y="906"/>
                    <a:pt x="6442" y="1620"/>
                    <a:pt x="6442" y="2477"/>
                  </a:cubicBezTo>
                  <a:lnTo>
                    <a:pt x="6442" y="5454"/>
                  </a:lnTo>
                  <a:cubicBezTo>
                    <a:pt x="6442" y="5549"/>
                    <a:pt x="6513" y="5621"/>
                    <a:pt x="6609" y="5621"/>
                  </a:cubicBezTo>
                  <a:cubicBezTo>
                    <a:pt x="6692" y="5621"/>
                    <a:pt x="6775" y="5549"/>
                    <a:pt x="6775" y="5454"/>
                  </a:cubicBezTo>
                  <a:lnTo>
                    <a:pt x="6775" y="5442"/>
                  </a:lnTo>
                  <a:lnTo>
                    <a:pt x="7490" y="5442"/>
                  </a:lnTo>
                  <a:cubicBezTo>
                    <a:pt x="7764" y="5442"/>
                    <a:pt x="7990" y="5216"/>
                    <a:pt x="7990" y="4930"/>
                  </a:cubicBezTo>
                  <a:lnTo>
                    <a:pt x="7990" y="3192"/>
                  </a:lnTo>
                  <a:cubicBezTo>
                    <a:pt x="7990" y="2894"/>
                    <a:pt x="8228" y="2656"/>
                    <a:pt x="8526" y="2656"/>
                  </a:cubicBezTo>
                  <a:cubicBezTo>
                    <a:pt x="8823" y="2656"/>
                    <a:pt x="9061" y="2894"/>
                    <a:pt x="9061" y="3192"/>
                  </a:cubicBezTo>
                  <a:lnTo>
                    <a:pt x="9061" y="5466"/>
                  </a:lnTo>
                  <a:cubicBezTo>
                    <a:pt x="9061" y="6049"/>
                    <a:pt x="8585" y="6525"/>
                    <a:pt x="8002" y="6525"/>
                  </a:cubicBezTo>
                  <a:lnTo>
                    <a:pt x="6775" y="6525"/>
                  </a:lnTo>
                  <a:lnTo>
                    <a:pt x="6775" y="6144"/>
                  </a:lnTo>
                  <a:cubicBezTo>
                    <a:pt x="6775" y="6049"/>
                    <a:pt x="6692" y="5978"/>
                    <a:pt x="6609" y="5978"/>
                  </a:cubicBezTo>
                  <a:cubicBezTo>
                    <a:pt x="6513" y="5978"/>
                    <a:pt x="6442" y="6049"/>
                    <a:pt x="6442" y="6144"/>
                  </a:cubicBezTo>
                  <a:lnTo>
                    <a:pt x="6442" y="11038"/>
                  </a:lnTo>
                  <a:cubicBezTo>
                    <a:pt x="6442" y="11121"/>
                    <a:pt x="6513" y="11205"/>
                    <a:pt x="6609" y="11205"/>
                  </a:cubicBezTo>
                  <a:cubicBezTo>
                    <a:pt x="6692" y="11205"/>
                    <a:pt x="6775" y="11121"/>
                    <a:pt x="6775" y="11038"/>
                  </a:cubicBezTo>
                  <a:lnTo>
                    <a:pt x="6775" y="9621"/>
                  </a:lnTo>
                  <a:lnTo>
                    <a:pt x="7132" y="9621"/>
                  </a:lnTo>
                  <a:cubicBezTo>
                    <a:pt x="7216" y="9621"/>
                    <a:pt x="7287" y="9550"/>
                    <a:pt x="7287" y="9454"/>
                  </a:cubicBezTo>
                  <a:cubicBezTo>
                    <a:pt x="7287" y="9371"/>
                    <a:pt x="7216" y="9300"/>
                    <a:pt x="7132" y="9300"/>
                  </a:cubicBezTo>
                  <a:lnTo>
                    <a:pt x="6775" y="9300"/>
                  </a:lnTo>
                  <a:lnTo>
                    <a:pt x="6775" y="8228"/>
                  </a:lnTo>
                  <a:lnTo>
                    <a:pt x="7132" y="8228"/>
                  </a:lnTo>
                  <a:cubicBezTo>
                    <a:pt x="7216" y="8228"/>
                    <a:pt x="7287" y="8145"/>
                    <a:pt x="7287" y="8061"/>
                  </a:cubicBezTo>
                  <a:cubicBezTo>
                    <a:pt x="7287" y="7966"/>
                    <a:pt x="7216" y="7895"/>
                    <a:pt x="7132" y="7895"/>
                  </a:cubicBezTo>
                  <a:lnTo>
                    <a:pt x="6775" y="7895"/>
                  </a:lnTo>
                  <a:lnTo>
                    <a:pt x="6775" y="6823"/>
                  </a:lnTo>
                  <a:lnTo>
                    <a:pt x="8002" y="6823"/>
                  </a:lnTo>
                  <a:cubicBezTo>
                    <a:pt x="8585" y="6823"/>
                    <a:pt x="9097" y="6466"/>
                    <a:pt x="9299" y="5942"/>
                  </a:cubicBezTo>
                  <a:lnTo>
                    <a:pt x="9585" y="5942"/>
                  </a:lnTo>
                  <a:cubicBezTo>
                    <a:pt x="9669" y="5942"/>
                    <a:pt x="9752" y="5871"/>
                    <a:pt x="9752" y="5775"/>
                  </a:cubicBezTo>
                  <a:cubicBezTo>
                    <a:pt x="9811" y="5704"/>
                    <a:pt x="9728" y="5632"/>
                    <a:pt x="9645" y="5632"/>
                  </a:cubicBezTo>
                  <a:lnTo>
                    <a:pt x="9454" y="5632"/>
                  </a:lnTo>
                  <a:cubicBezTo>
                    <a:pt x="9466" y="5573"/>
                    <a:pt x="9466" y="5513"/>
                    <a:pt x="9466" y="5454"/>
                  </a:cubicBezTo>
                  <a:lnTo>
                    <a:pt x="9466" y="4739"/>
                  </a:lnTo>
                  <a:lnTo>
                    <a:pt x="9645" y="4739"/>
                  </a:lnTo>
                  <a:cubicBezTo>
                    <a:pt x="9728" y="4739"/>
                    <a:pt x="9811" y="4668"/>
                    <a:pt x="9811" y="4573"/>
                  </a:cubicBezTo>
                  <a:cubicBezTo>
                    <a:pt x="9811" y="4489"/>
                    <a:pt x="9728" y="4418"/>
                    <a:pt x="9645" y="4418"/>
                  </a:cubicBezTo>
                  <a:lnTo>
                    <a:pt x="9466" y="4418"/>
                  </a:lnTo>
                  <a:lnTo>
                    <a:pt x="9466" y="3525"/>
                  </a:lnTo>
                  <a:lnTo>
                    <a:pt x="9645" y="3525"/>
                  </a:lnTo>
                  <a:cubicBezTo>
                    <a:pt x="9728" y="3525"/>
                    <a:pt x="9811" y="3442"/>
                    <a:pt x="9811" y="3358"/>
                  </a:cubicBezTo>
                  <a:cubicBezTo>
                    <a:pt x="9811" y="3263"/>
                    <a:pt x="9728" y="3192"/>
                    <a:pt x="9645" y="3192"/>
                  </a:cubicBezTo>
                  <a:lnTo>
                    <a:pt x="9466" y="3192"/>
                  </a:lnTo>
                  <a:lnTo>
                    <a:pt x="9466" y="3180"/>
                  </a:lnTo>
                  <a:cubicBezTo>
                    <a:pt x="9466" y="2763"/>
                    <a:pt x="9168" y="2406"/>
                    <a:pt x="8764" y="2322"/>
                  </a:cubicBezTo>
                  <a:lnTo>
                    <a:pt x="8764" y="2120"/>
                  </a:lnTo>
                  <a:cubicBezTo>
                    <a:pt x="8764" y="2037"/>
                    <a:pt x="8692" y="1953"/>
                    <a:pt x="8597" y="1953"/>
                  </a:cubicBezTo>
                  <a:cubicBezTo>
                    <a:pt x="8514" y="1953"/>
                    <a:pt x="8430" y="2037"/>
                    <a:pt x="8430" y="2120"/>
                  </a:cubicBezTo>
                  <a:lnTo>
                    <a:pt x="8430" y="2334"/>
                  </a:lnTo>
                  <a:cubicBezTo>
                    <a:pt x="8037" y="2406"/>
                    <a:pt x="7740" y="2763"/>
                    <a:pt x="7740" y="3180"/>
                  </a:cubicBezTo>
                  <a:lnTo>
                    <a:pt x="7740" y="3192"/>
                  </a:lnTo>
                  <a:lnTo>
                    <a:pt x="7561" y="3192"/>
                  </a:lnTo>
                  <a:cubicBezTo>
                    <a:pt x="7466" y="3192"/>
                    <a:pt x="7394" y="3263"/>
                    <a:pt x="7394" y="3358"/>
                  </a:cubicBezTo>
                  <a:cubicBezTo>
                    <a:pt x="7394" y="3442"/>
                    <a:pt x="7466" y="3525"/>
                    <a:pt x="7561" y="3525"/>
                  </a:cubicBezTo>
                  <a:lnTo>
                    <a:pt x="7740" y="3525"/>
                  </a:lnTo>
                  <a:lnTo>
                    <a:pt x="7740" y="4418"/>
                  </a:lnTo>
                  <a:lnTo>
                    <a:pt x="7561" y="4418"/>
                  </a:lnTo>
                  <a:cubicBezTo>
                    <a:pt x="7466" y="4418"/>
                    <a:pt x="7394" y="4489"/>
                    <a:pt x="7394" y="4573"/>
                  </a:cubicBezTo>
                  <a:cubicBezTo>
                    <a:pt x="7394" y="4668"/>
                    <a:pt x="7466" y="4739"/>
                    <a:pt x="7561" y="4739"/>
                  </a:cubicBezTo>
                  <a:lnTo>
                    <a:pt x="7740" y="4739"/>
                  </a:lnTo>
                  <a:lnTo>
                    <a:pt x="7740" y="4918"/>
                  </a:lnTo>
                  <a:cubicBezTo>
                    <a:pt x="7740" y="5025"/>
                    <a:pt x="7644" y="5097"/>
                    <a:pt x="7561" y="5097"/>
                  </a:cubicBezTo>
                  <a:lnTo>
                    <a:pt x="6847" y="5097"/>
                  </a:lnTo>
                  <a:lnTo>
                    <a:pt x="6847" y="4025"/>
                  </a:lnTo>
                  <a:lnTo>
                    <a:pt x="7204" y="4025"/>
                  </a:lnTo>
                  <a:cubicBezTo>
                    <a:pt x="7287" y="4025"/>
                    <a:pt x="7371" y="3954"/>
                    <a:pt x="7371" y="3858"/>
                  </a:cubicBezTo>
                  <a:cubicBezTo>
                    <a:pt x="7371" y="3775"/>
                    <a:pt x="7287" y="3704"/>
                    <a:pt x="7204" y="3704"/>
                  </a:cubicBezTo>
                  <a:lnTo>
                    <a:pt x="6847" y="3704"/>
                  </a:lnTo>
                  <a:lnTo>
                    <a:pt x="6847" y="2632"/>
                  </a:lnTo>
                  <a:lnTo>
                    <a:pt x="7204" y="2632"/>
                  </a:lnTo>
                  <a:cubicBezTo>
                    <a:pt x="7287" y="2632"/>
                    <a:pt x="7371" y="2549"/>
                    <a:pt x="7371" y="2465"/>
                  </a:cubicBezTo>
                  <a:cubicBezTo>
                    <a:pt x="7371" y="2370"/>
                    <a:pt x="7287" y="2299"/>
                    <a:pt x="7204" y="2299"/>
                  </a:cubicBezTo>
                  <a:lnTo>
                    <a:pt x="6823" y="2299"/>
                  </a:lnTo>
                  <a:cubicBezTo>
                    <a:pt x="6799" y="1894"/>
                    <a:pt x="6632" y="1525"/>
                    <a:pt x="6382" y="1227"/>
                  </a:cubicBezTo>
                  <a:lnTo>
                    <a:pt x="6644" y="965"/>
                  </a:lnTo>
                  <a:cubicBezTo>
                    <a:pt x="6704" y="906"/>
                    <a:pt x="6704" y="798"/>
                    <a:pt x="6644" y="727"/>
                  </a:cubicBezTo>
                  <a:cubicBezTo>
                    <a:pt x="6621" y="697"/>
                    <a:pt x="6582" y="682"/>
                    <a:pt x="6539" y="682"/>
                  </a:cubicBezTo>
                  <a:cubicBezTo>
                    <a:pt x="6495" y="682"/>
                    <a:pt x="6448" y="697"/>
                    <a:pt x="6406" y="727"/>
                  </a:cubicBezTo>
                  <a:lnTo>
                    <a:pt x="6144" y="989"/>
                  </a:lnTo>
                  <a:cubicBezTo>
                    <a:pt x="5847" y="739"/>
                    <a:pt x="5478" y="584"/>
                    <a:pt x="5073" y="548"/>
                  </a:cubicBezTo>
                  <a:lnTo>
                    <a:pt x="5073" y="167"/>
                  </a:lnTo>
                  <a:cubicBezTo>
                    <a:pt x="5073" y="84"/>
                    <a:pt x="5001" y="1"/>
                    <a:pt x="49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5" name="Google Shape;14195;p72"/>
            <p:cNvSpPr/>
            <p:nvPr/>
          </p:nvSpPr>
          <p:spPr>
            <a:xfrm>
              <a:off x="1285549" y="3414418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6" name="Google Shape;14196;p72"/>
            <p:cNvSpPr/>
            <p:nvPr/>
          </p:nvSpPr>
          <p:spPr>
            <a:xfrm>
              <a:off x="1285549" y="3459378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7" name="Google Shape;14197;p72"/>
            <p:cNvSpPr/>
            <p:nvPr/>
          </p:nvSpPr>
          <p:spPr>
            <a:xfrm>
              <a:off x="1285549" y="3503954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8" name="Google Shape;14198;p72"/>
            <p:cNvSpPr/>
            <p:nvPr/>
          </p:nvSpPr>
          <p:spPr>
            <a:xfrm>
              <a:off x="1167821" y="3498226"/>
              <a:ext cx="10688" cy="16416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33" y="441"/>
                    <a:pt x="333" y="346"/>
                  </a:cubicBezTo>
                  <a:lnTo>
                    <a:pt x="333" y="167"/>
                  </a:lnTo>
                  <a:cubicBezTo>
                    <a:pt x="333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9" name="Google Shape;14199;p72"/>
            <p:cNvSpPr/>
            <p:nvPr/>
          </p:nvSpPr>
          <p:spPr>
            <a:xfrm>
              <a:off x="1167821" y="353749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5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0" name="Google Shape;14200;p72"/>
            <p:cNvSpPr/>
            <p:nvPr/>
          </p:nvSpPr>
          <p:spPr>
            <a:xfrm>
              <a:off x="1167821" y="3577106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34"/>
                  </a:cubicBezTo>
                  <a:lnTo>
                    <a:pt x="333" y="155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1" name="Google Shape;14201;p72"/>
            <p:cNvSpPr/>
            <p:nvPr/>
          </p:nvSpPr>
          <p:spPr>
            <a:xfrm>
              <a:off x="1402509" y="3493266"/>
              <a:ext cx="10688" cy="16064"/>
            </a:xfrm>
            <a:custGeom>
              <a:avLst/>
              <a:gdLst/>
              <a:ahLst/>
              <a:cxnLst/>
              <a:rect l="l" t="t" r="r" b="b"/>
              <a:pathLst>
                <a:path w="334" h="502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30"/>
                    <a:pt x="72" y="501"/>
                    <a:pt x="167" y="501"/>
                  </a:cubicBezTo>
                  <a:cubicBezTo>
                    <a:pt x="262" y="501"/>
                    <a:pt x="334" y="430"/>
                    <a:pt x="334" y="334"/>
                  </a:cubicBezTo>
                  <a:lnTo>
                    <a:pt x="334" y="156"/>
                  </a:lnTo>
                  <a:cubicBezTo>
                    <a:pt x="334" y="61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2" name="Google Shape;14202;p72"/>
            <p:cNvSpPr/>
            <p:nvPr/>
          </p:nvSpPr>
          <p:spPr>
            <a:xfrm>
              <a:off x="1393357" y="3526898"/>
              <a:ext cx="15648" cy="14432"/>
            </a:xfrm>
            <a:custGeom>
              <a:avLst/>
              <a:gdLst/>
              <a:ahLst/>
              <a:cxnLst/>
              <a:rect l="l" t="t" r="r" b="b"/>
              <a:pathLst>
                <a:path w="489" h="451" extrusionOk="0">
                  <a:moveTo>
                    <a:pt x="313" y="1"/>
                  </a:moveTo>
                  <a:cubicBezTo>
                    <a:pt x="268" y="1"/>
                    <a:pt x="221" y="16"/>
                    <a:pt x="179" y="45"/>
                  </a:cubicBezTo>
                  <a:lnTo>
                    <a:pt x="60" y="164"/>
                  </a:lnTo>
                  <a:cubicBezTo>
                    <a:pt x="1" y="224"/>
                    <a:pt x="1" y="331"/>
                    <a:pt x="60" y="403"/>
                  </a:cubicBezTo>
                  <a:cubicBezTo>
                    <a:pt x="96" y="438"/>
                    <a:pt x="143" y="450"/>
                    <a:pt x="179" y="450"/>
                  </a:cubicBezTo>
                  <a:cubicBezTo>
                    <a:pt x="227" y="450"/>
                    <a:pt x="274" y="426"/>
                    <a:pt x="298" y="403"/>
                  </a:cubicBezTo>
                  <a:lnTo>
                    <a:pt x="429" y="283"/>
                  </a:lnTo>
                  <a:cubicBezTo>
                    <a:pt x="489" y="212"/>
                    <a:pt x="489" y="105"/>
                    <a:pt x="429" y="45"/>
                  </a:cubicBezTo>
                  <a:cubicBezTo>
                    <a:pt x="399" y="16"/>
                    <a:pt x="358" y="1"/>
                    <a:pt x="3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3" name="Google Shape;14203;p72"/>
            <p:cNvSpPr/>
            <p:nvPr/>
          </p:nvSpPr>
          <p:spPr>
            <a:xfrm>
              <a:off x="1402509" y="345365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4" name="Google Shape;14204;p72"/>
            <p:cNvSpPr/>
            <p:nvPr/>
          </p:nvSpPr>
          <p:spPr>
            <a:xfrm>
              <a:off x="1171629" y="3612306"/>
              <a:ext cx="15264" cy="14752"/>
            </a:xfrm>
            <a:custGeom>
              <a:avLst/>
              <a:gdLst/>
              <a:ahLst/>
              <a:cxnLst/>
              <a:rect l="l" t="t" r="r" b="b"/>
              <a:pathLst>
                <a:path w="477" h="461" extrusionOk="0">
                  <a:moveTo>
                    <a:pt x="179" y="0"/>
                  </a:moveTo>
                  <a:cubicBezTo>
                    <a:pt x="139" y="0"/>
                    <a:pt x="100" y="15"/>
                    <a:pt x="72" y="43"/>
                  </a:cubicBezTo>
                  <a:cubicBezTo>
                    <a:pt x="0" y="103"/>
                    <a:pt x="0" y="210"/>
                    <a:pt x="60" y="270"/>
                  </a:cubicBezTo>
                  <a:lnTo>
                    <a:pt x="179" y="401"/>
                  </a:lnTo>
                  <a:cubicBezTo>
                    <a:pt x="214" y="448"/>
                    <a:pt x="250" y="460"/>
                    <a:pt x="298" y="460"/>
                  </a:cubicBezTo>
                  <a:cubicBezTo>
                    <a:pt x="345" y="460"/>
                    <a:pt x="369" y="448"/>
                    <a:pt x="405" y="412"/>
                  </a:cubicBezTo>
                  <a:cubicBezTo>
                    <a:pt x="465" y="365"/>
                    <a:pt x="476" y="270"/>
                    <a:pt x="417" y="186"/>
                  </a:cubicBezTo>
                  <a:lnTo>
                    <a:pt x="298" y="55"/>
                  </a:lnTo>
                  <a:cubicBezTo>
                    <a:pt x="267" y="18"/>
                    <a:pt x="223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5" name="Google Shape;14205;p72"/>
            <p:cNvSpPr/>
            <p:nvPr/>
          </p:nvSpPr>
          <p:spPr>
            <a:xfrm>
              <a:off x="1285549" y="3548914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6" name="Google Shape;14206;p72"/>
            <p:cNvSpPr/>
            <p:nvPr/>
          </p:nvSpPr>
          <p:spPr>
            <a:xfrm>
              <a:off x="1285549" y="3593490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7" name="Google Shape;14207;p72"/>
            <p:cNvSpPr/>
            <p:nvPr/>
          </p:nvSpPr>
          <p:spPr>
            <a:xfrm>
              <a:off x="1285549" y="3638450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8" name="Google Shape;14208;p72"/>
            <p:cNvSpPr/>
            <p:nvPr/>
          </p:nvSpPr>
          <p:spPr>
            <a:xfrm>
              <a:off x="1201325" y="3627026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334" y="322"/>
                  </a:lnTo>
                  <a:cubicBezTo>
                    <a:pt x="429" y="322"/>
                    <a:pt x="501" y="250"/>
                    <a:pt x="501" y="167"/>
                  </a:cubicBezTo>
                  <a:cubicBezTo>
                    <a:pt x="501" y="72"/>
                    <a:pt x="429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9" name="Google Shape;14209;p72"/>
            <p:cNvSpPr/>
            <p:nvPr/>
          </p:nvSpPr>
          <p:spPr>
            <a:xfrm>
              <a:off x="1363629" y="3537490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334" y="322"/>
                  </a:lnTo>
                  <a:cubicBezTo>
                    <a:pt x="430" y="322"/>
                    <a:pt x="501" y="250"/>
                    <a:pt x="501" y="167"/>
                  </a:cubicBezTo>
                  <a:cubicBezTo>
                    <a:pt x="501" y="72"/>
                    <a:pt x="430" y="0"/>
                    <a:pt x="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210" name="Google Shape;14210;p72"/>
          <p:cNvSpPr/>
          <p:nvPr/>
        </p:nvSpPr>
        <p:spPr>
          <a:xfrm>
            <a:off x="1709197" y="3353842"/>
            <a:ext cx="262944" cy="354720"/>
          </a:xfrm>
          <a:custGeom>
            <a:avLst/>
            <a:gdLst/>
            <a:ahLst/>
            <a:cxnLst/>
            <a:rect l="l" t="t" r="r" b="b"/>
            <a:pathLst>
              <a:path w="8217" h="11085" extrusionOk="0">
                <a:moveTo>
                  <a:pt x="5359" y="1298"/>
                </a:moveTo>
                <a:cubicBezTo>
                  <a:pt x="5775" y="1298"/>
                  <a:pt x="6180" y="1370"/>
                  <a:pt x="6526" y="1465"/>
                </a:cubicBezTo>
                <a:cubicBezTo>
                  <a:pt x="6728" y="1524"/>
                  <a:pt x="6930" y="1584"/>
                  <a:pt x="7085" y="1643"/>
                </a:cubicBezTo>
                <a:cubicBezTo>
                  <a:pt x="7004" y="1642"/>
                  <a:pt x="6923" y="1641"/>
                  <a:pt x="6842" y="1641"/>
                </a:cubicBezTo>
                <a:cubicBezTo>
                  <a:pt x="6387" y="1641"/>
                  <a:pt x="5932" y="1671"/>
                  <a:pt x="5478" y="1762"/>
                </a:cubicBezTo>
                <a:cubicBezTo>
                  <a:pt x="4811" y="1881"/>
                  <a:pt x="4144" y="2108"/>
                  <a:pt x="3513" y="2405"/>
                </a:cubicBezTo>
                <a:cubicBezTo>
                  <a:pt x="3489" y="2417"/>
                  <a:pt x="3454" y="2429"/>
                  <a:pt x="3418" y="2441"/>
                </a:cubicBezTo>
                <a:cubicBezTo>
                  <a:pt x="3394" y="2262"/>
                  <a:pt x="3442" y="1941"/>
                  <a:pt x="3835" y="1703"/>
                </a:cubicBezTo>
                <a:cubicBezTo>
                  <a:pt x="4323" y="1405"/>
                  <a:pt x="4859" y="1298"/>
                  <a:pt x="5359" y="1298"/>
                </a:cubicBezTo>
                <a:close/>
                <a:moveTo>
                  <a:pt x="1537" y="298"/>
                </a:moveTo>
                <a:cubicBezTo>
                  <a:pt x="1465" y="679"/>
                  <a:pt x="1406" y="1179"/>
                  <a:pt x="1406" y="1715"/>
                </a:cubicBezTo>
                <a:cubicBezTo>
                  <a:pt x="1406" y="2251"/>
                  <a:pt x="1453" y="2763"/>
                  <a:pt x="1537" y="3132"/>
                </a:cubicBezTo>
                <a:cubicBezTo>
                  <a:pt x="1465" y="3144"/>
                  <a:pt x="1406" y="3203"/>
                  <a:pt x="1406" y="3298"/>
                </a:cubicBezTo>
                <a:cubicBezTo>
                  <a:pt x="1406" y="3382"/>
                  <a:pt x="1477" y="3453"/>
                  <a:pt x="1573" y="3453"/>
                </a:cubicBezTo>
                <a:cubicBezTo>
                  <a:pt x="1668" y="3453"/>
                  <a:pt x="1751" y="3548"/>
                  <a:pt x="1751" y="3632"/>
                </a:cubicBezTo>
                <a:cubicBezTo>
                  <a:pt x="1751" y="3739"/>
                  <a:pt x="1656" y="3822"/>
                  <a:pt x="1573" y="3822"/>
                </a:cubicBezTo>
                <a:lnTo>
                  <a:pt x="525" y="3822"/>
                </a:lnTo>
                <a:cubicBezTo>
                  <a:pt x="418" y="3822"/>
                  <a:pt x="346" y="3727"/>
                  <a:pt x="346" y="3632"/>
                </a:cubicBezTo>
                <a:cubicBezTo>
                  <a:pt x="346" y="3536"/>
                  <a:pt x="441" y="3453"/>
                  <a:pt x="525" y="3453"/>
                </a:cubicBezTo>
                <a:lnTo>
                  <a:pt x="870" y="3453"/>
                </a:lnTo>
                <a:cubicBezTo>
                  <a:pt x="953" y="3453"/>
                  <a:pt x="1037" y="3382"/>
                  <a:pt x="1037" y="3298"/>
                </a:cubicBezTo>
                <a:cubicBezTo>
                  <a:pt x="1037" y="3203"/>
                  <a:pt x="953" y="3132"/>
                  <a:pt x="870" y="3132"/>
                </a:cubicBezTo>
                <a:lnTo>
                  <a:pt x="560" y="3132"/>
                </a:lnTo>
                <a:cubicBezTo>
                  <a:pt x="632" y="2763"/>
                  <a:pt x="691" y="2251"/>
                  <a:pt x="691" y="1715"/>
                </a:cubicBezTo>
                <a:cubicBezTo>
                  <a:pt x="691" y="1179"/>
                  <a:pt x="644" y="679"/>
                  <a:pt x="560" y="298"/>
                </a:cubicBezTo>
                <a:close/>
                <a:moveTo>
                  <a:pt x="4723" y="3566"/>
                </a:moveTo>
                <a:cubicBezTo>
                  <a:pt x="5218" y="3566"/>
                  <a:pt x="5698" y="3690"/>
                  <a:pt x="6168" y="3953"/>
                </a:cubicBezTo>
                <a:cubicBezTo>
                  <a:pt x="6692" y="4251"/>
                  <a:pt x="7073" y="4715"/>
                  <a:pt x="7299" y="5346"/>
                </a:cubicBezTo>
                <a:cubicBezTo>
                  <a:pt x="7383" y="5608"/>
                  <a:pt x="7430" y="5846"/>
                  <a:pt x="7466" y="6001"/>
                </a:cubicBezTo>
                <a:cubicBezTo>
                  <a:pt x="6823" y="5763"/>
                  <a:pt x="5049" y="5013"/>
                  <a:pt x="3978" y="3656"/>
                </a:cubicBezTo>
                <a:cubicBezTo>
                  <a:pt x="4230" y="3596"/>
                  <a:pt x="4478" y="3566"/>
                  <a:pt x="4723" y="3566"/>
                </a:cubicBezTo>
                <a:close/>
                <a:moveTo>
                  <a:pt x="1537" y="4144"/>
                </a:moveTo>
                <a:cubicBezTo>
                  <a:pt x="1465" y="4513"/>
                  <a:pt x="1406" y="5025"/>
                  <a:pt x="1406" y="5561"/>
                </a:cubicBezTo>
                <a:cubicBezTo>
                  <a:pt x="1406" y="6096"/>
                  <a:pt x="1453" y="6596"/>
                  <a:pt x="1537" y="6977"/>
                </a:cubicBezTo>
                <a:lnTo>
                  <a:pt x="560" y="6977"/>
                </a:lnTo>
                <a:cubicBezTo>
                  <a:pt x="632" y="6596"/>
                  <a:pt x="691" y="6096"/>
                  <a:pt x="691" y="5561"/>
                </a:cubicBezTo>
                <a:cubicBezTo>
                  <a:pt x="691" y="5025"/>
                  <a:pt x="632" y="4513"/>
                  <a:pt x="560" y="4144"/>
                </a:cubicBezTo>
                <a:close/>
                <a:moveTo>
                  <a:pt x="1573" y="7299"/>
                </a:moveTo>
                <a:cubicBezTo>
                  <a:pt x="1656" y="7299"/>
                  <a:pt x="1751" y="7370"/>
                  <a:pt x="1751" y="7477"/>
                </a:cubicBezTo>
                <a:cubicBezTo>
                  <a:pt x="1751" y="7585"/>
                  <a:pt x="1656" y="7656"/>
                  <a:pt x="1573" y="7656"/>
                </a:cubicBezTo>
                <a:lnTo>
                  <a:pt x="525" y="7656"/>
                </a:lnTo>
                <a:cubicBezTo>
                  <a:pt x="418" y="7656"/>
                  <a:pt x="346" y="7573"/>
                  <a:pt x="346" y="7477"/>
                </a:cubicBezTo>
                <a:cubicBezTo>
                  <a:pt x="346" y="7394"/>
                  <a:pt x="441" y="7299"/>
                  <a:pt x="525" y="7299"/>
                </a:cubicBezTo>
                <a:close/>
                <a:moveTo>
                  <a:pt x="3966" y="5310"/>
                </a:moveTo>
                <a:cubicBezTo>
                  <a:pt x="5049" y="6751"/>
                  <a:pt x="6109" y="7489"/>
                  <a:pt x="6526" y="7751"/>
                </a:cubicBezTo>
                <a:lnTo>
                  <a:pt x="5466" y="8799"/>
                </a:lnTo>
                <a:cubicBezTo>
                  <a:pt x="4251" y="7799"/>
                  <a:pt x="3501" y="6156"/>
                  <a:pt x="3311" y="5680"/>
                </a:cubicBezTo>
                <a:lnTo>
                  <a:pt x="3966" y="5310"/>
                </a:lnTo>
                <a:close/>
                <a:moveTo>
                  <a:pt x="1525" y="7989"/>
                </a:moveTo>
                <a:cubicBezTo>
                  <a:pt x="1453" y="8358"/>
                  <a:pt x="1394" y="8859"/>
                  <a:pt x="1394" y="9394"/>
                </a:cubicBezTo>
                <a:cubicBezTo>
                  <a:pt x="1406" y="9930"/>
                  <a:pt x="1453" y="10442"/>
                  <a:pt x="1525" y="10811"/>
                </a:cubicBezTo>
                <a:lnTo>
                  <a:pt x="537" y="10811"/>
                </a:lnTo>
                <a:cubicBezTo>
                  <a:pt x="608" y="10442"/>
                  <a:pt x="668" y="9930"/>
                  <a:pt x="668" y="9394"/>
                </a:cubicBezTo>
                <a:cubicBezTo>
                  <a:pt x="668" y="8859"/>
                  <a:pt x="632" y="8358"/>
                  <a:pt x="537" y="7989"/>
                </a:cubicBezTo>
                <a:close/>
                <a:moveTo>
                  <a:pt x="346" y="0"/>
                </a:moveTo>
                <a:cubicBezTo>
                  <a:pt x="299" y="0"/>
                  <a:pt x="239" y="36"/>
                  <a:pt x="215" y="60"/>
                </a:cubicBezTo>
                <a:cubicBezTo>
                  <a:pt x="179" y="107"/>
                  <a:pt x="168" y="155"/>
                  <a:pt x="179" y="215"/>
                </a:cubicBezTo>
                <a:cubicBezTo>
                  <a:pt x="287" y="560"/>
                  <a:pt x="346" y="1119"/>
                  <a:pt x="346" y="1727"/>
                </a:cubicBezTo>
                <a:cubicBezTo>
                  <a:pt x="346" y="2346"/>
                  <a:pt x="287" y="2905"/>
                  <a:pt x="179" y="3251"/>
                </a:cubicBezTo>
                <a:cubicBezTo>
                  <a:pt x="84" y="3334"/>
                  <a:pt x="1" y="3489"/>
                  <a:pt x="1" y="3632"/>
                </a:cubicBezTo>
                <a:cubicBezTo>
                  <a:pt x="1" y="3786"/>
                  <a:pt x="84" y="3929"/>
                  <a:pt x="179" y="4025"/>
                </a:cubicBezTo>
                <a:cubicBezTo>
                  <a:pt x="287" y="4370"/>
                  <a:pt x="346" y="4929"/>
                  <a:pt x="346" y="5549"/>
                </a:cubicBezTo>
                <a:cubicBezTo>
                  <a:pt x="346" y="6156"/>
                  <a:pt x="287" y="6715"/>
                  <a:pt x="179" y="7061"/>
                </a:cubicBezTo>
                <a:cubicBezTo>
                  <a:pt x="84" y="7156"/>
                  <a:pt x="1" y="7299"/>
                  <a:pt x="1" y="7454"/>
                </a:cubicBezTo>
                <a:cubicBezTo>
                  <a:pt x="1" y="7596"/>
                  <a:pt x="84" y="7751"/>
                  <a:pt x="179" y="7835"/>
                </a:cubicBezTo>
                <a:cubicBezTo>
                  <a:pt x="287" y="8180"/>
                  <a:pt x="346" y="8739"/>
                  <a:pt x="346" y="9359"/>
                </a:cubicBezTo>
                <a:cubicBezTo>
                  <a:pt x="346" y="9966"/>
                  <a:pt x="287" y="10525"/>
                  <a:pt x="179" y="10871"/>
                </a:cubicBezTo>
                <a:cubicBezTo>
                  <a:pt x="168" y="10918"/>
                  <a:pt x="179" y="10978"/>
                  <a:pt x="215" y="11025"/>
                </a:cubicBezTo>
                <a:cubicBezTo>
                  <a:pt x="239" y="11061"/>
                  <a:pt x="287" y="11085"/>
                  <a:pt x="346" y="11085"/>
                </a:cubicBezTo>
                <a:lnTo>
                  <a:pt x="1751" y="11085"/>
                </a:lnTo>
                <a:cubicBezTo>
                  <a:pt x="1787" y="11085"/>
                  <a:pt x="1846" y="11049"/>
                  <a:pt x="1882" y="11025"/>
                </a:cubicBezTo>
                <a:cubicBezTo>
                  <a:pt x="1906" y="10978"/>
                  <a:pt x="1930" y="10930"/>
                  <a:pt x="1906" y="10871"/>
                </a:cubicBezTo>
                <a:cubicBezTo>
                  <a:pt x="1799" y="10525"/>
                  <a:pt x="1739" y="9966"/>
                  <a:pt x="1739" y="9359"/>
                </a:cubicBezTo>
                <a:cubicBezTo>
                  <a:pt x="1739" y="8739"/>
                  <a:pt x="1799" y="8180"/>
                  <a:pt x="1906" y="7835"/>
                </a:cubicBezTo>
                <a:cubicBezTo>
                  <a:pt x="2013" y="7751"/>
                  <a:pt x="2084" y="7596"/>
                  <a:pt x="2084" y="7454"/>
                </a:cubicBezTo>
                <a:cubicBezTo>
                  <a:pt x="2084" y="7299"/>
                  <a:pt x="2013" y="7156"/>
                  <a:pt x="1906" y="7061"/>
                </a:cubicBezTo>
                <a:cubicBezTo>
                  <a:pt x="1799" y="6715"/>
                  <a:pt x="1739" y="6156"/>
                  <a:pt x="1739" y="5549"/>
                </a:cubicBezTo>
                <a:cubicBezTo>
                  <a:pt x="1739" y="5346"/>
                  <a:pt x="1739" y="5156"/>
                  <a:pt x="1763" y="4977"/>
                </a:cubicBezTo>
                <a:cubicBezTo>
                  <a:pt x="1882" y="4846"/>
                  <a:pt x="2299" y="4453"/>
                  <a:pt x="2870" y="4120"/>
                </a:cubicBezTo>
                <a:lnTo>
                  <a:pt x="3347" y="5287"/>
                </a:lnTo>
                <a:lnTo>
                  <a:pt x="3037" y="5465"/>
                </a:lnTo>
                <a:cubicBezTo>
                  <a:pt x="2966" y="5513"/>
                  <a:pt x="2930" y="5584"/>
                  <a:pt x="2966" y="5668"/>
                </a:cubicBezTo>
                <a:cubicBezTo>
                  <a:pt x="2989" y="5751"/>
                  <a:pt x="3823" y="7942"/>
                  <a:pt x="5394" y="9144"/>
                </a:cubicBezTo>
                <a:cubicBezTo>
                  <a:pt x="5418" y="9180"/>
                  <a:pt x="5454" y="9180"/>
                  <a:pt x="5490" y="9180"/>
                </a:cubicBezTo>
                <a:cubicBezTo>
                  <a:pt x="5537" y="9180"/>
                  <a:pt x="5585" y="9156"/>
                  <a:pt x="5609" y="9132"/>
                </a:cubicBezTo>
                <a:lnTo>
                  <a:pt x="6918" y="7823"/>
                </a:lnTo>
                <a:cubicBezTo>
                  <a:pt x="6954" y="7787"/>
                  <a:pt x="6978" y="7727"/>
                  <a:pt x="6966" y="7692"/>
                </a:cubicBezTo>
                <a:cubicBezTo>
                  <a:pt x="6954" y="7644"/>
                  <a:pt x="6918" y="7596"/>
                  <a:pt x="6883" y="7573"/>
                </a:cubicBezTo>
                <a:cubicBezTo>
                  <a:pt x="6883" y="7573"/>
                  <a:pt x="6537" y="7394"/>
                  <a:pt x="6049" y="6989"/>
                </a:cubicBezTo>
                <a:cubicBezTo>
                  <a:pt x="5585" y="6620"/>
                  <a:pt x="4871" y="5965"/>
                  <a:pt x="4156" y="4989"/>
                </a:cubicBezTo>
                <a:cubicBezTo>
                  <a:pt x="4128" y="4946"/>
                  <a:pt x="4078" y="4925"/>
                  <a:pt x="4029" y="4925"/>
                </a:cubicBezTo>
                <a:cubicBezTo>
                  <a:pt x="3997" y="4925"/>
                  <a:pt x="3966" y="4934"/>
                  <a:pt x="3942" y="4953"/>
                </a:cubicBezTo>
                <a:lnTo>
                  <a:pt x="3644" y="5132"/>
                </a:lnTo>
                <a:lnTo>
                  <a:pt x="3168" y="3965"/>
                </a:lnTo>
                <a:cubicBezTo>
                  <a:pt x="3335" y="3894"/>
                  <a:pt x="3501" y="3822"/>
                  <a:pt x="3668" y="3763"/>
                </a:cubicBezTo>
                <a:cubicBezTo>
                  <a:pt x="4359" y="4691"/>
                  <a:pt x="5394" y="5370"/>
                  <a:pt x="6133" y="5751"/>
                </a:cubicBezTo>
                <a:cubicBezTo>
                  <a:pt x="6954" y="6180"/>
                  <a:pt x="7597" y="6394"/>
                  <a:pt x="7621" y="6406"/>
                </a:cubicBezTo>
                <a:cubicBezTo>
                  <a:pt x="7645" y="6406"/>
                  <a:pt x="7657" y="6418"/>
                  <a:pt x="7669" y="6418"/>
                </a:cubicBezTo>
                <a:cubicBezTo>
                  <a:pt x="7704" y="6418"/>
                  <a:pt x="7740" y="6406"/>
                  <a:pt x="7776" y="6394"/>
                </a:cubicBezTo>
                <a:cubicBezTo>
                  <a:pt x="7823" y="6358"/>
                  <a:pt x="7835" y="6299"/>
                  <a:pt x="7835" y="6263"/>
                </a:cubicBezTo>
                <a:cubicBezTo>
                  <a:pt x="7835" y="6239"/>
                  <a:pt x="7811" y="5811"/>
                  <a:pt x="7633" y="5275"/>
                </a:cubicBezTo>
                <a:cubicBezTo>
                  <a:pt x="7383" y="4560"/>
                  <a:pt x="6942" y="4013"/>
                  <a:pt x="6359" y="3679"/>
                </a:cubicBezTo>
                <a:cubicBezTo>
                  <a:pt x="5848" y="3401"/>
                  <a:pt x="5309" y="3261"/>
                  <a:pt x="4754" y="3261"/>
                </a:cubicBezTo>
                <a:cubicBezTo>
                  <a:pt x="4171" y="3261"/>
                  <a:pt x="3570" y="3416"/>
                  <a:pt x="2966" y="3727"/>
                </a:cubicBezTo>
                <a:cubicBezTo>
                  <a:pt x="2477" y="3977"/>
                  <a:pt x="2084" y="4275"/>
                  <a:pt x="1834" y="4501"/>
                </a:cubicBezTo>
                <a:cubicBezTo>
                  <a:pt x="1858" y="4322"/>
                  <a:pt x="1894" y="4179"/>
                  <a:pt x="1918" y="4060"/>
                </a:cubicBezTo>
                <a:cubicBezTo>
                  <a:pt x="2013" y="3977"/>
                  <a:pt x="2073" y="3858"/>
                  <a:pt x="2096" y="3739"/>
                </a:cubicBezTo>
                <a:cubicBezTo>
                  <a:pt x="2263" y="3608"/>
                  <a:pt x="2811" y="3132"/>
                  <a:pt x="3692" y="2715"/>
                </a:cubicBezTo>
                <a:cubicBezTo>
                  <a:pt x="4299" y="2429"/>
                  <a:pt x="4930" y="2227"/>
                  <a:pt x="5585" y="2108"/>
                </a:cubicBezTo>
                <a:cubicBezTo>
                  <a:pt x="6017" y="2024"/>
                  <a:pt x="6460" y="1982"/>
                  <a:pt x="6905" y="1982"/>
                </a:cubicBezTo>
                <a:cubicBezTo>
                  <a:pt x="7282" y="1982"/>
                  <a:pt x="7661" y="2012"/>
                  <a:pt x="8038" y="2072"/>
                </a:cubicBezTo>
                <a:cubicBezTo>
                  <a:pt x="8050" y="2076"/>
                  <a:pt x="8063" y="2078"/>
                  <a:pt x="8076" y="2078"/>
                </a:cubicBezTo>
                <a:cubicBezTo>
                  <a:pt x="8137" y="2078"/>
                  <a:pt x="8197" y="2036"/>
                  <a:pt x="8216" y="1977"/>
                </a:cubicBezTo>
                <a:cubicBezTo>
                  <a:pt x="8204" y="1870"/>
                  <a:pt x="8180" y="1798"/>
                  <a:pt x="8121" y="1751"/>
                </a:cubicBezTo>
                <a:cubicBezTo>
                  <a:pt x="8085" y="1727"/>
                  <a:pt x="7478" y="1381"/>
                  <a:pt x="6609" y="1155"/>
                </a:cubicBezTo>
                <a:cubicBezTo>
                  <a:pt x="6168" y="1040"/>
                  <a:pt x="5744" y="982"/>
                  <a:pt x="5346" y="982"/>
                </a:cubicBezTo>
                <a:cubicBezTo>
                  <a:pt x="4713" y="982"/>
                  <a:pt x="4143" y="1129"/>
                  <a:pt x="3668" y="1429"/>
                </a:cubicBezTo>
                <a:cubicBezTo>
                  <a:pt x="3097" y="1786"/>
                  <a:pt x="3049" y="2310"/>
                  <a:pt x="3120" y="2608"/>
                </a:cubicBezTo>
                <a:cubicBezTo>
                  <a:pt x="2596" y="2894"/>
                  <a:pt x="2204" y="3179"/>
                  <a:pt x="2001" y="3358"/>
                </a:cubicBezTo>
                <a:cubicBezTo>
                  <a:pt x="1965" y="3310"/>
                  <a:pt x="1942" y="3286"/>
                  <a:pt x="1906" y="3251"/>
                </a:cubicBezTo>
                <a:cubicBezTo>
                  <a:pt x="1799" y="2905"/>
                  <a:pt x="1739" y="2346"/>
                  <a:pt x="1739" y="1727"/>
                </a:cubicBezTo>
                <a:cubicBezTo>
                  <a:pt x="1739" y="1119"/>
                  <a:pt x="1799" y="560"/>
                  <a:pt x="1906" y="215"/>
                </a:cubicBezTo>
                <a:cubicBezTo>
                  <a:pt x="1930" y="167"/>
                  <a:pt x="1906" y="107"/>
                  <a:pt x="1882" y="60"/>
                </a:cubicBezTo>
                <a:cubicBezTo>
                  <a:pt x="1846" y="24"/>
                  <a:pt x="1799" y="0"/>
                  <a:pt x="175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211" name="Google Shape;14211;p72"/>
          <p:cNvGrpSpPr/>
          <p:nvPr/>
        </p:nvGrpSpPr>
        <p:grpSpPr>
          <a:xfrm>
            <a:off x="2795053" y="3352594"/>
            <a:ext cx="288448" cy="357120"/>
            <a:chOff x="2795053" y="3352594"/>
            <a:chExt cx="288448" cy="357120"/>
          </a:xfrm>
        </p:grpSpPr>
        <p:sp>
          <p:nvSpPr>
            <p:cNvPr id="14212" name="Google Shape;14212;p72"/>
            <p:cNvSpPr/>
            <p:nvPr/>
          </p:nvSpPr>
          <p:spPr>
            <a:xfrm>
              <a:off x="2839629" y="3550386"/>
              <a:ext cx="19840" cy="16448"/>
            </a:xfrm>
            <a:custGeom>
              <a:avLst/>
              <a:gdLst/>
              <a:ahLst/>
              <a:cxnLst/>
              <a:rect l="l" t="t" r="r" b="b"/>
              <a:pathLst>
                <a:path w="620" h="514" extrusionOk="0">
                  <a:moveTo>
                    <a:pt x="443" y="1"/>
                  </a:moveTo>
                  <a:cubicBezTo>
                    <a:pt x="413" y="1"/>
                    <a:pt x="383" y="9"/>
                    <a:pt x="358" y="26"/>
                  </a:cubicBezTo>
                  <a:lnTo>
                    <a:pt x="84" y="216"/>
                  </a:lnTo>
                  <a:cubicBezTo>
                    <a:pt x="13" y="264"/>
                    <a:pt x="1" y="371"/>
                    <a:pt x="36" y="442"/>
                  </a:cubicBezTo>
                  <a:cubicBezTo>
                    <a:pt x="72" y="490"/>
                    <a:pt x="132" y="514"/>
                    <a:pt x="179" y="514"/>
                  </a:cubicBezTo>
                  <a:cubicBezTo>
                    <a:pt x="203" y="514"/>
                    <a:pt x="239" y="502"/>
                    <a:pt x="263" y="490"/>
                  </a:cubicBezTo>
                  <a:lnTo>
                    <a:pt x="537" y="300"/>
                  </a:lnTo>
                  <a:cubicBezTo>
                    <a:pt x="608" y="240"/>
                    <a:pt x="620" y="145"/>
                    <a:pt x="572" y="73"/>
                  </a:cubicBezTo>
                  <a:cubicBezTo>
                    <a:pt x="549" y="27"/>
                    <a:pt x="496" y="1"/>
                    <a:pt x="4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3" name="Google Shape;14213;p72"/>
            <p:cNvSpPr/>
            <p:nvPr/>
          </p:nvSpPr>
          <p:spPr>
            <a:xfrm>
              <a:off x="2865165" y="3511410"/>
              <a:ext cx="50688" cy="37536"/>
            </a:xfrm>
            <a:custGeom>
              <a:avLst/>
              <a:gdLst/>
              <a:ahLst/>
              <a:cxnLst/>
              <a:rect l="l" t="t" r="r" b="b"/>
              <a:pathLst>
                <a:path w="1584" h="1173" extrusionOk="0">
                  <a:moveTo>
                    <a:pt x="1395" y="1"/>
                  </a:moveTo>
                  <a:cubicBezTo>
                    <a:pt x="1361" y="1"/>
                    <a:pt x="1327" y="10"/>
                    <a:pt x="1298" y="29"/>
                  </a:cubicBezTo>
                  <a:lnTo>
                    <a:pt x="96" y="875"/>
                  </a:lnTo>
                  <a:cubicBezTo>
                    <a:pt x="12" y="922"/>
                    <a:pt x="0" y="1018"/>
                    <a:pt x="48" y="1101"/>
                  </a:cubicBezTo>
                  <a:cubicBezTo>
                    <a:pt x="72" y="1137"/>
                    <a:pt x="131" y="1172"/>
                    <a:pt x="179" y="1172"/>
                  </a:cubicBezTo>
                  <a:cubicBezTo>
                    <a:pt x="215" y="1172"/>
                    <a:pt x="239" y="1160"/>
                    <a:pt x="274" y="1137"/>
                  </a:cubicBezTo>
                  <a:lnTo>
                    <a:pt x="1477" y="291"/>
                  </a:lnTo>
                  <a:cubicBezTo>
                    <a:pt x="1548" y="232"/>
                    <a:pt x="1584" y="125"/>
                    <a:pt x="1524" y="65"/>
                  </a:cubicBezTo>
                  <a:cubicBezTo>
                    <a:pt x="1496" y="22"/>
                    <a:pt x="1446" y="1"/>
                    <a:pt x="13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4" name="Google Shape;14214;p72"/>
            <p:cNvSpPr/>
            <p:nvPr/>
          </p:nvSpPr>
          <p:spPr>
            <a:xfrm>
              <a:off x="2795053" y="3352594"/>
              <a:ext cx="288448" cy="357120"/>
            </a:xfrm>
            <a:custGeom>
              <a:avLst/>
              <a:gdLst/>
              <a:ahLst/>
              <a:cxnLst/>
              <a:rect l="l" t="t" r="r" b="b"/>
              <a:pathLst>
                <a:path w="9014" h="11160" extrusionOk="0">
                  <a:moveTo>
                    <a:pt x="3311" y="361"/>
                  </a:moveTo>
                  <a:cubicBezTo>
                    <a:pt x="3465" y="361"/>
                    <a:pt x="3620" y="385"/>
                    <a:pt x="3763" y="468"/>
                  </a:cubicBezTo>
                  <a:cubicBezTo>
                    <a:pt x="4454" y="825"/>
                    <a:pt x="4585" y="1861"/>
                    <a:pt x="4573" y="2682"/>
                  </a:cubicBezTo>
                  <a:cubicBezTo>
                    <a:pt x="4561" y="3278"/>
                    <a:pt x="4477" y="3837"/>
                    <a:pt x="4418" y="4171"/>
                  </a:cubicBezTo>
                  <a:cubicBezTo>
                    <a:pt x="4398" y="4220"/>
                    <a:pt x="4355" y="4260"/>
                    <a:pt x="4300" y="4260"/>
                  </a:cubicBezTo>
                  <a:cubicBezTo>
                    <a:pt x="4288" y="4260"/>
                    <a:pt x="4276" y="4258"/>
                    <a:pt x="4263" y="4254"/>
                  </a:cubicBezTo>
                  <a:cubicBezTo>
                    <a:pt x="3930" y="4195"/>
                    <a:pt x="3382" y="4099"/>
                    <a:pt x="2811" y="3885"/>
                  </a:cubicBezTo>
                  <a:cubicBezTo>
                    <a:pt x="2037" y="3623"/>
                    <a:pt x="1120" y="3147"/>
                    <a:pt x="1013" y="2385"/>
                  </a:cubicBezTo>
                  <a:cubicBezTo>
                    <a:pt x="989" y="2111"/>
                    <a:pt x="1060" y="1849"/>
                    <a:pt x="1227" y="1623"/>
                  </a:cubicBezTo>
                  <a:cubicBezTo>
                    <a:pt x="1465" y="1325"/>
                    <a:pt x="1739" y="1218"/>
                    <a:pt x="1953" y="1206"/>
                  </a:cubicBezTo>
                  <a:cubicBezTo>
                    <a:pt x="2120" y="1194"/>
                    <a:pt x="2263" y="1087"/>
                    <a:pt x="2334" y="944"/>
                  </a:cubicBezTo>
                  <a:cubicBezTo>
                    <a:pt x="2430" y="766"/>
                    <a:pt x="2620" y="527"/>
                    <a:pt x="2977" y="408"/>
                  </a:cubicBezTo>
                  <a:cubicBezTo>
                    <a:pt x="3084" y="373"/>
                    <a:pt x="3192" y="361"/>
                    <a:pt x="3311" y="361"/>
                  </a:cubicBezTo>
                  <a:close/>
                  <a:moveTo>
                    <a:pt x="6699" y="947"/>
                  </a:moveTo>
                  <a:cubicBezTo>
                    <a:pt x="6925" y="947"/>
                    <a:pt x="7145" y="1020"/>
                    <a:pt x="7323" y="1158"/>
                  </a:cubicBezTo>
                  <a:cubicBezTo>
                    <a:pt x="7621" y="1397"/>
                    <a:pt x="7728" y="1682"/>
                    <a:pt x="7740" y="1885"/>
                  </a:cubicBezTo>
                  <a:cubicBezTo>
                    <a:pt x="7752" y="2051"/>
                    <a:pt x="7859" y="2206"/>
                    <a:pt x="8014" y="2278"/>
                  </a:cubicBezTo>
                  <a:cubicBezTo>
                    <a:pt x="8192" y="2361"/>
                    <a:pt x="8430" y="2563"/>
                    <a:pt x="8549" y="2921"/>
                  </a:cubicBezTo>
                  <a:cubicBezTo>
                    <a:pt x="8668" y="3183"/>
                    <a:pt x="8645" y="3468"/>
                    <a:pt x="8514" y="3706"/>
                  </a:cubicBezTo>
                  <a:cubicBezTo>
                    <a:pt x="8171" y="4370"/>
                    <a:pt x="7201" y="4517"/>
                    <a:pt x="6397" y="4517"/>
                  </a:cubicBezTo>
                  <a:cubicBezTo>
                    <a:pt x="6364" y="4517"/>
                    <a:pt x="6331" y="4517"/>
                    <a:pt x="6299" y="4516"/>
                  </a:cubicBezTo>
                  <a:cubicBezTo>
                    <a:pt x="5704" y="4492"/>
                    <a:pt x="5144" y="4421"/>
                    <a:pt x="4811" y="4361"/>
                  </a:cubicBezTo>
                  <a:cubicBezTo>
                    <a:pt x="4739" y="4349"/>
                    <a:pt x="4692" y="4290"/>
                    <a:pt x="4704" y="4218"/>
                  </a:cubicBezTo>
                  <a:cubicBezTo>
                    <a:pt x="4763" y="3885"/>
                    <a:pt x="4870" y="3337"/>
                    <a:pt x="5061" y="2766"/>
                  </a:cubicBezTo>
                  <a:cubicBezTo>
                    <a:pt x="5335" y="1992"/>
                    <a:pt x="5811" y="1051"/>
                    <a:pt x="6561" y="956"/>
                  </a:cubicBezTo>
                  <a:cubicBezTo>
                    <a:pt x="6607" y="950"/>
                    <a:pt x="6653" y="947"/>
                    <a:pt x="6699" y="947"/>
                  </a:cubicBezTo>
                  <a:close/>
                  <a:moveTo>
                    <a:pt x="2739" y="4433"/>
                  </a:moveTo>
                  <a:cubicBezTo>
                    <a:pt x="3334" y="4457"/>
                    <a:pt x="3906" y="4528"/>
                    <a:pt x="4227" y="4587"/>
                  </a:cubicBezTo>
                  <a:cubicBezTo>
                    <a:pt x="4231" y="4587"/>
                    <a:pt x="4234" y="4586"/>
                    <a:pt x="4238" y="4586"/>
                  </a:cubicBezTo>
                  <a:cubicBezTo>
                    <a:pt x="4282" y="4586"/>
                    <a:pt x="4323" y="4652"/>
                    <a:pt x="4323" y="4718"/>
                  </a:cubicBezTo>
                  <a:cubicBezTo>
                    <a:pt x="4263" y="5052"/>
                    <a:pt x="4156" y="5600"/>
                    <a:pt x="3965" y="6159"/>
                  </a:cubicBezTo>
                  <a:cubicBezTo>
                    <a:pt x="3692" y="6933"/>
                    <a:pt x="3215" y="7874"/>
                    <a:pt x="2465" y="7981"/>
                  </a:cubicBezTo>
                  <a:cubicBezTo>
                    <a:pt x="2431" y="7984"/>
                    <a:pt x="2397" y="7985"/>
                    <a:pt x="2363" y="7985"/>
                  </a:cubicBezTo>
                  <a:cubicBezTo>
                    <a:pt x="2127" y="7985"/>
                    <a:pt x="1901" y="7912"/>
                    <a:pt x="1703" y="7766"/>
                  </a:cubicBezTo>
                  <a:cubicBezTo>
                    <a:pt x="1406" y="7528"/>
                    <a:pt x="1298" y="7254"/>
                    <a:pt x="1287" y="7040"/>
                  </a:cubicBezTo>
                  <a:cubicBezTo>
                    <a:pt x="1275" y="6873"/>
                    <a:pt x="1168" y="6731"/>
                    <a:pt x="1013" y="6659"/>
                  </a:cubicBezTo>
                  <a:cubicBezTo>
                    <a:pt x="834" y="6564"/>
                    <a:pt x="596" y="6373"/>
                    <a:pt x="477" y="6016"/>
                  </a:cubicBezTo>
                  <a:cubicBezTo>
                    <a:pt x="394" y="5742"/>
                    <a:pt x="417" y="5469"/>
                    <a:pt x="536" y="5242"/>
                  </a:cubicBezTo>
                  <a:cubicBezTo>
                    <a:pt x="882" y="4587"/>
                    <a:pt x="1870" y="4433"/>
                    <a:pt x="2656" y="4433"/>
                  </a:cubicBezTo>
                  <a:close/>
                  <a:moveTo>
                    <a:pt x="4757" y="4645"/>
                  </a:moveTo>
                  <a:cubicBezTo>
                    <a:pt x="4767" y="4645"/>
                    <a:pt x="4777" y="4646"/>
                    <a:pt x="4787" y="4647"/>
                  </a:cubicBezTo>
                  <a:cubicBezTo>
                    <a:pt x="5108" y="4707"/>
                    <a:pt x="5656" y="4814"/>
                    <a:pt x="6228" y="5016"/>
                  </a:cubicBezTo>
                  <a:cubicBezTo>
                    <a:pt x="6990" y="5302"/>
                    <a:pt x="7918" y="5778"/>
                    <a:pt x="8026" y="6540"/>
                  </a:cubicBezTo>
                  <a:cubicBezTo>
                    <a:pt x="8061" y="6802"/>
                    <a:pt x="7978" y="7076"/>
                    <a:pt x="7823" y="7290"/>
                  </a:cubicBezTo>
                  <a:cubicBezTo>
                    <a:pt x="7585" y="7588"/>
                    <a:pt x="7299" y="7695"/>
                    <a:pt x="7085" y="7707"/>
                  </a:cubicBezTo>
                  <a:cubicBezTo>
                    <a:pt x="6930" y="7731"/>
                    <a:pt x="6775" y="7826"/>
                    <a:pt x="6704" y="7981"/>
                  </a:cubicBezTo>
                  <a:cubicBezTo>
                    <a:pt x="6609" y="8159"/>
                    <a:pt x="6418" y="8397"/>
                    <a:pt x="6061" y="8517"/>
                  </a:cubicBezTo>
                  <a:cubicBezTo>
                    <a:pt x="5957" y="8550"/>
                    <a:pt x="5849" y="8566"/>
                    <a:pt x="5742" y="8566"/>
                  </a:cubicBezTo>
                  <a:cubicBezTo>
                    <a:pt x="5581" y="8566"/>
                    <a:pt x="5423" y="8529"/>
                    <a:pt x="5287" y="8457"/>
                  </a:cubicBezTo>
                  <a:cubicBezTo>
                    <a:pt x="4608" y="8100"/>
                    <a:pt x="4466" y="7052"/>
                    <a:pt x="4489" y="6242"/>
                  </a:cubicBezTo>
                  <a:cubicBezTo>
                    <a:pt x="4501" y="5647"/>
                    <a:pt x="4573" y="5076"/>
                    <a:pt x="4632" y="4754"/>
                  </a:cubicBezTo>
                  <a:cubicBezTo>
                    <a:pt x="4643" y="4681"/>
                    <a:pt x="4690" y="4645"/>
                    <a:pt x="4757" y="4645"/>
                  </a:cubicBezTo>
                  <a:close/>
                  <a:moveTo>
                    <a:pt x="3309" y="1"/>
                  </a:moveTo>
                  <a:cubicBezTo>
                    <a:pt x="3162" y="1"/>
                    <a:pt x="3014" y="25"/>
                    <a:pt x="2870" y="75"/>
                  </a:cubicBezTo>
                  <a:cubicBezTo>
                    <a:pt x="2501" y="194"/>
                    <a:pt x="2203" y="444"/>
                    <a:pt x="2037" y="777"/>
                  </a:cubicBezTo>
                  <a:cubicBezTo>
                    <a:pt x="2013" y="837"/>
                    <a:pt x="1965" y="861"/>
                    <a:pt x="1906" y="885"/>
                  </a:cubicBezTo>
                  <a:cubicBezTo>
                    <a:pt x="1537" y="920"/>
                    <a:pt x="1191" y="1123"/>
                    <a:pt x="953" y="1432"/>
                  </a:cubicBezTo>
                  <a:cubicBezTo>
                    <a:pt x="727" y="1718"/>
                    <a:pt x="632" y="2087"/>
                    <a:pt x="667" y="2432"/>
                  </a:cubicBezTo>
                  <a:cubicBezTo>
                    <a:pt x="775" y="3230"/>
                    <a:pt x="1560" y="3754"/>
                    <a:pt x="2382" y="4099"/>
                  </a:cubicBezTo>
                  <a:cubicBezTo>
                    <a:pt x="1489" y="4123"/>
                    <a:pt x="572" y="4349"/>
                    <a:pt x="191" y="5064"/>
                  </a:cubicBezTo>
                  <a:cubicBezTo>
                    <a:pt x="36" y="5373"/>
                    <a:pt x="1" y="5742"/>
                    <a:pt x="120" y="6088"/>
                  </a:cubicBezTo>
                  <a:cubicBezTo>
                    <a:pt x="239" y="6457"/>
                    <a:pt x="489" y="6754"/>
                    <a:pt x="822" y="6921"/>
                  </a:cubicBezTo>
                  <a:cubicBezTo>
                    <a:pt x="882" y="6957"/>
                    <a:pt x="906" y="6993"/>
                    <a:pt x="929" y="7052"/>
                  </a:cubicBezTo>
                  <a:cubicBezTo>
                    <a:pt x="965" y="7433"/>
                    <a:pt x="1168" y="7766"/>
                    <a:pt x="1477" y="8005"/>
                  </a:cubicBezTo>
                  <a:cubicBezTo>
                    <a:pt x="1715" y="8207"/>
                    <a:pt x="2013" y="8290"/>
                    <a:pt x="2311" y="8290"/>
                  </a:cubicBezTo>
                  <a:cubicBezTo>
                    <a:pt x="2370" y="8290"/>
                    <a:pt x="2430" y="8290"/>
                    <a:pt x="2477" y="8278"/>
                  </a:cubicBezTo>
                  <a:cubicBezTo>
                    <a:pt x="3132" y="8183"/>
                    <a:pt x="3584" y="7671"/>
                    <a:pt x="3918" y="7028"/>
                  </a:cubicBezTo>
                  <a:lnTo>
                    <a:pt x="3918" y="7028"/>
                  </a:lnTo>
                  <a:cubicBezTo>
                    <a:pt x="3775" y="9040"/>
                    <a:pt x="4204" y="10326"/>
                    <a:pt x="4620" y="11076"/>
                  </a:cubicBezTo>
                  <a:cubicBezTo>
                    <a:pt x="4644" y="11136"/>
                    <a:pt x="4704" y="11160"/>
                    <a:pt x="4763" y="11160"/>
                  </a:cubicBezTo>
                  <a:cubicBezTo>
                    <a:pt x="4799" y="11160"/>
                    <a:pt x="4823" y="11160"/>
                    <a:pt x="4847" y="11148"/>
                  </a:cubicBezTo>
                  <a:cubicBezTo>
                    <a:pt x="4918" y="11100"/>
                    <a:pt x="4942" y="11005"/>
                    <a:pt x="4906" y="10922"/>
                  </a:cubicBezTo>
                  <a:cubicBezTo>
                    <a:pt x="4525" y="10255"/>
                    <a:pt x="4156" y="9124"/>
                    <a:pt x="4216" y="7385"/>
                  </a:cubicBezTo>
                  <a:lnTo>
                    <a:pt x="4216" y="7385"/>
                  </a:lnTo>
                  <a:cubicBezTo>
                    <a:pt x="4335" y="7969"/>
                    <a:pt x="4608" y="8481"/>
                    <a:pt x="5097" y="8743"/>
                  </a:cubicBezTo>
                  <a:cubicBezTo>
                    <a:pt x="5287" y="8838"/>
                    <a:pt x="5501" y="8886"/>
                    <a:pt x="5704" y="8886"/>
                  </a:cubicBezTo>
                  <a:cubicBezTo>
                    <a:pt x="5859" y="8886"/>
                    <a:pt x="5990" y="8874"/>
                    <a:pt x="6121" y="8826"/>
                  </a:cubicBezTo>
                  <a:cubicBezTo>
                    <a:pt x="6490" y="8707"/>
                    <a:pt x="6787" y="8457"/>
                    <a:pt x="6954" y="8124"/>
                  </a:cubicBezTo>
                  <a:cubicBezTo>
                    <a:pt x="6990" y="8064"/>
                    <a:pt x="7025" y="8040"/>
                    <a:pt x="7085" y="8028"/>
                  </a:cubicBezTo>
                  <a:cubicBezTo>
                    <a:pt x="7454" y="7981"/>
                    <a:pt x="7799" y="7790"/>
                    <a:pt x="8037" y="7469"/>
                  </a:cubicBezTo>
                  <a:cubicBezTo>
                    <a:pt x="8264" y="7195"/>
                    <a:pt x="8371" y="6814"/>
                    <a:pt x="8323" y="6481"/>
                  </a:cubicBezTo>
                  <a:cubicBezTo>
                    <a:pt x="8216" y="5671"/>
                    <a:pt x="7430" y="5147"/>
                    <a:pt x="6609" y="4814"/>
                  </a:cubicBezTo>
                  <a:cubicBezTo>
                    <a:pt x="7502" y="4778"/>
                    <a:pt x="8430" y="4552"/>
                    <a:pt x="8799" y="3837"/>
                  </a:cubicBezTo>
                  <a:cubicBezTo>
                    <a:pt x="8978" y="3540"/>
                    <a:pt x="9014" y="3171"/>
                    <a:pt x="8895" y="2825"/>
                  </a:cubicBezTo>
                  <a:cubicBezTo>
                    <a:pt x="8776" y="2456"/>
                    <a:pt x="8514" y="2159"/>
                    <a:pt x="8192" y="1992"/>
                  </a:cubicBezTo>
                  <a:cubicBezTo>
                    <a:pt x="8133" y="1968"/>
                    <a:pt x="8097" y="1920"/>
                    <a:pt x="8085" y="1861"/>
                  </a:cubicBezTo>
                  <a:cubicBezTo>
                    <a:pt x="8037" y="1492"/>
                    <a:pt x="7847" y="1147"/>
                    <a:pt x="7537" y="908"/>
                  </a:cubicBezTo>
                  <a:cubicBezTo>
                    <a:pt x="7296" y="718"/>
                    <a:pt x="6996" y="612"/>
                    <a:pt x="6701" y="612"/>
                  </a:cubicBezTo>
                  <a:cubicBezTo>
                    <a:pt x="6646" y="612"/>
                    <a:pt x="6591" y="615"/>
                    <a:pt x="6537" y="623"/>
                  </a:cubicBezTo>
                  <a:cubicBezTo>
                    <a:pt x="5728" y="730"/>
                    <a:pt x="5216" y="1516"/>
                    <a:pt x="4870" y="2337"/>
                  </a:cubicBezTo>
                  <a:cubicBezTo>
                    <a:pt x="4835" y="1444"/>
                    <a:pt x="4620" y="527"/>
                    <a:pt x="3906" y="146"/>
                  </a:cubicBezTo>
                  <a:cubicBezTo>
                    <a:pt x="3718" y="49"/>
                    <a:pt x="3515" y="1"/>
                    <a:pt x="3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5" name="Google Shape;14215;p72"/>
            <p:cNvSpPr/>
            <p:nvPr/>
          </p:nvSpPr>
          <p:spPr>
            <a:xfrm>
              <a:off x="3019853" y="3423794"/>
              <a:ext cx="20224" cy="16576"/>
            </a:xfrm>
            <a:custGeom>
              <a:avLst/>
              <a:gdLst/>
              <a:ahLst/>
              <a:cxnLst/>
              <a:rect l="l" t="t" r="r" b="b"/>
              <a:pathLst>
                <a:path w="632" h="518" extrusionOk="0">
                  <a:moveTo>
                    <a:pt x="454" y="0"/>
                  </a:moveTo>
                  <a:cubicBezTo>
                    <a:pt x="420" y="0"/>
                    <a:pt x="386" y="10"/>
                    <a:pt x="358" y="29"/>
                  </a:cubicBezTo>
                  <a:lnTo>
                    <a:pt x="96" y="219"/>
                  </a:lnTo>
                  <a:cubicBezTo>
                    <a:pt x="24" y="255"/>
                    <a:pt x="0" y="362"/>
                    <a:pt x="48" y="434"/>
                  </a:cubicBezTo>
                  <a:cubicBezTo>
                    <a:pt x="84" y="481"/>
                    <a:pt x="143" y="517"/>
                    <a:pt x="179" y="517"/>
                  </a:cubicBezTo>
                  <a:cubicBezTo>
                    <a:pt x="215" y="517"/>
                    <a:pt x="239" y="493"/>
                    <a:pt x="274" y="481"/>
                  </a:cubicBezTo>
                  <a:lnTo>
                    <a:pt x="536" y="291"/>
                  </a:lnTo>
                  <a:cubicBezTo>
                    <a:pt x="620" y="243"/>
                    <a:pt x="631" y="136"/>
                    <a:pt x="584" y="65"/>
                  </a:cubicBezTo>
                  <a:cubicBezTo>
                    <a:pt x="555" y="22"/>
                    <a:pt x="505" y="0"/>
                    <a:pt x="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6" name="Google Shape;14216;p72"/>
            <p:cNvSpPr/>
            <p:nvPr/>
          </p:nvSpPr>
          <p:spPr>
            <a:xfrm>
              <a:off x="2964237" y="3441810"/>
              <a:ext cx="49920" cy="37408"/>
            </a:xfrm>
            <a:custGeom>
              <a:avLst/>
              <a:gdLst/>
              <a:ahLst/>
              <a:cxnLst/>
              <a:rect l="l" t="t" r="r" b="b"/>
              <a:pathLst>
                <a:path w="1560" h="1169" extrusionOk="0">
                  <a:moveTo>
                    <a:pt x="1383" y="1"/>
                  </a:moveTo>
                  <a:cubicBezTo>
                    <a:pt x="1353" y="1"/>
                    <a:pt x="1323" y="9"/>
                    <a:pt x="1298" y="25"/>
                  </a:cubicBezTo>
                  <a:lnTo>
                    <a:pt x="83" y="871"/>
                  </a:lnTo>
                  <a:cubicBezTo>
                    <a:pt x="12" y="918"/>
                    <a:pt x="0" y="1026"/>
                    <a:pt x="48" y="1097"/>
                  </a:cubicBezTo>
                  <a:cubicBezTo>
                    <a:pt x="72" y="1145"/>
                    <a:pt x="131" y="1168"/>
                    <a:pt x="179" y="1168"/>
                  </a:cubicBezTo>
                  <a:cubicBezTo>
                    <a:pt x="214" y="1168"/>
                    <a:pt x="238" y="1157"/>
                    <a:pt x="274" y="1145"/>
                  </a:cubicBezTo>
                  <a:lnTo>
                    <a:pt x="1476" y="299"/>
                  </a:lnTo>
                  <a:cubicBezTo>
                    <a:pt x="1548" y="252"/>
                    <a:pt x="1560" y="145"/>
                    <a:pt x="1524" y="73"/>
                  </a:cubicBezTo>
                  <a:cubicBezTo>
                    <a:pt x="1493" y="27"/>
                    <a:pt x="1438" y="1"/>
                    <a:pt x="13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7" name="Google Shape;14217;p72"/>
            <p:cNvSpPr/>
            <p:nvPr/>
          </p:nvSpPr>
          <p:spPr>
            <a:xfrm>
              <a:off x="2867437" y="3395602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9" y="1"/>
                  </a:moveTo>
                  <a:cubicBezTo>
                    <a:pt x="156" y="1"/>
                    <a:pt x="124" y="10"/>
                    <a:pt x="96" y="29"/>
                  </a:cubicBezTo>
                  <a:cubicBezTo>
                    <a:pt x="25" y="76"/>
                    <a:pt x="1" y="172"/>
                    <a:pt x="49" y="255"/>
                  </a:cubicBezTo>
                  <a:lnTo>
                    <a:pt x="239" y="517"/>
                  </a:lnTo>
                  <a:cubicBezTo>
                    <a:pt x="275" y="565"/>
                    <a:pt x="334" y="588"/>
                    <a:pt x="382" y="588"/>
                  </a:cubicBezTo>
                  <a:cubicBezTo>
                    <a:pt x="406" y="588"/>
                    <a:pt x="430" y="576"/>
                    <a:pt x="465" y="565"/>
                  </a:cubicBezTo>
                  <a:cubicBezTo>
                    <a:pt x="537" y="517"/>
                    <a:pt x="560" y="410"/>
                    <a:pt x="513" y="338"/>
                  </a:cubicBezTo>
                  <a:lnTo>
                    <a:pt x="322" y="76"/>
                  </a:lnTo>
                  <a:cubicBezTo>
                    <a:pt x="293" y="25"/>
                    <a:pt x="241" y="1"/>
                    <a:pt x="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8" name="Google Shape;14218;p72"/>
            <p:cNvSpPr/>
            <p:nvPr/>
          </p:nvSpPr>
          <p:spPr>
            <a:xfrm>
              <a:off x="2885741" y="3421234"/>
              <a:ext cx="38496" cy="49216"/>
            </a:xfrm>
            <a:custGeom>
              <a:avLst/>
              <a:gdLst/>
              <a:ahLst/>
              <a:cxnLst/>
              <a:rect l="l" t="t" r="r" b="b"/>
              <a:pathLst>
                <a:path w="1203" h="1538" extrusionOk="0">
                  <a:moveTo>
                    <a:pt x="169" y="1"/>
                  </a:moveTo>
                  <a:cubicBezTo>
                    <a:pt x="139" y="1"/>
                    <a:pt x="109" y="9"/>
                    <a:pt x="84" y="26"/>
                  </a:cubicBezTo>
                  <a:cubicBezTo>
                    <a:pt x="12" y="73"/>
                    <a:pt x="0" y="180"/>
                    <a:pt x="48" y="252"/>
                  </a:cubicBezTo>
                  <a:lnTo>
                    <a:pt x="893" y="1454"/>
                  </a:lnTo>
                  <a:cubicBezTo>
                    <a:pt x="917" y="1502"/>
                    <a:pt x="977" y="1538"/>
                    <a:pt x="1024" y="1538"/>
                  </a:cubicBezTo>
                  <a:cubicBezTo>
                    <a:pt x="1060" y="1538"/>
                    <a:pt x="1084" y="1514"/>
                    <a:pt x="1120" y="1502"/>
                  </a:cubicBezTo>
                  <a:cubicBezTo>
                    <a:pt x="1191" y="1454"/>
                    <a:pt x="1203" y="1359"/>
                    <a:pt x="1155" y="1276"/>
                  </a:cubicBezTo>
                  <a:lnTo>
                    <a:pt x="310" y="73"/>
                  </a:lnTo>
                  <a:cubicBezTo>
                    <a:pt x="279" y="27"/>
                    <a:pt x="224" y="1"/>
                    <a:pt x="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9" name="Google Shape;14219;p72"/>
            <p:cNvSpPr/>
            <p:nvPr/>
          </p:nvSpPr>
          <p:spPr>
            <a:xfrm>
              <a:off x="2993933" y="3576178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1" y="1"/>
                  </a:moveTo>
                  <a:cubicBezTo>
                    <a:pt x="147" y="1"/>
                    <a:pt x="113" y="10"/>
                    <a:pt x="84" y="29"/>
                  </a:cubicBezTo>
                  <a:cubicBezTo>
                    <a:pt x="13" y="65"/>
                    <a:pt x="1" y="172"/>
                    <a:pt x="36" y="244"/>
                  </a:cubicBezTo>
                  <a:lnTo>
                    <a:pt x="239" y="518"/>
                  </a:lnTo>
                  <a:cubicBezTo>
                    <a:pt x="263" y="565"/>
                    <a:pt x="322" y="589"/>
                    <a:pt x="370" y="589"/>
                  </a:cubicBezTo>
                  <a:cubicBezTo>
                    <a:pt x="394" y="589"/>
                    <a:pt x="429" y="577"/>
                    <a:pt x="453" y="565"/>
                  </a:cubicBezTo>
                  <a:cubicBezTo>
                    <a:pt x="537" y="518"/>
                    <a:pt x="560" y="410"/>
                    <a:pt x="501" y="339"/>
                  </a:cubicBezTo>
                  <a:lnTo>
                    <a:pt x="310" y="65"/>
                  </a:lnTo>
                  <a:cubicBezTo>
                    <a:pt x="282" y="22"/>
                    <a:pt x="232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0" name="Google Shape;14220;p72"/>
            <p:cNvSpPr/>
            <p:nvPr/>
          </p:nvSpPr>
          <p:spPr>
            <a:xfrm>
              <a:off x="2954701" y="3520466"/>
              <a:ext cx="39264" cy="49056"/>
            </a:xfrm>
            <a:custGeom>
              <a:avLst/>
              <a:gdLst/>
              <a:ahLst/>
              <a:cxnLst/>
              <a:rect l="l" t="t" r="r" b="b"/>
              <a:pathLst>
                <a:path w="1227" h="1533" extrusionOk="0">
                  <a:moveTo>
                    <a:pt x="178" y="1"/>
                  </a:moveTo>
                  <a:cubicBezTo>
                    <a:pt x="147" y="1"/>
                    <a:pt x="114" y="7"/>
                    <a:pt x="84" y="20"/>
                  </a:cubicBezTo>
                  <a:cubicBezTo>
                    <a:pt x="12" y="68"/>
                    <a:pt x="0" y="175"/>
                    <a:pt x="48" y="246"/>
                  </a:cubicBezTo>
                  <a:lnTo>
                    <a:pt x="893" y="1449"/>
                  </a:lnTo>
                  <a:cubicBezTo>
                    <a:pt x="929" y="1497"/>
                    <a:pt x="989" y="1532"/>
                    <a:pt x="1024" y="1532"/>
                  </a:cubicBezTo>
                  <a:cubicBezTo>
                    <a:pt x="1060" y="1532"/>
                    <a:pt x="1084" y="1508"/>
                    <a:pt x="1120" y="1497"/>
                  </a:cubicBezTo>
                  <a:cubicBezTo>
                    <a:pt x="1203" y="1437"/>
                    <a:pt x="1227" y="1354"/>
                    <a:pt x="1167" y="1270"/>
                  </a:cubicBezTo>
                  <a:lnTo>
                    <a:pt x="310" y="68"/>
                  </a:lnTo>
                  <a:cubicBezTo>
                    <a:pt x="287" y="22"/>
                    <a:pt x="235" y="1"/>
                    <a:pt x="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21" name="Google Shape;14221;p72"/>
          <p:cNvGrpSpPr/>
          <p:nvPr/>
        </p:nvGrpSpPr>
        <p:grpSpPr>
          <a:xfrm>
            <a:off x="2236525" y="3353202"/>
            <a:ext cx="304832" cy="356512"/>
            <a:chOff x="2236525" y="3353202"/>
            <a:chExt cx="304832" cy="356512"/>
          </a:xfrm>
        </p:grpSpPr>
        <p:sp>
          <p:nvSpPr>
            <p:cNvPr id="14222" name="Google Shape;14222;p72"/>
            <p:cNvSpPr/>
            <p:nvPr/>
          </p:nvSpPr>
          <p:spPr>
            <a:xfrm>
              <a:off x="2236525" y="3353202"/>
              <a:ext cx="304832" cy="356512"/>
            </a:xfrm>
            <a:custGeom>
              <a:avLst/>
              <a:gdLst/>
              <a:ahLst/>
              <a:cxnLst/>
              <a:rect l="l" t="t" r="r" b="b"/>
              <a:pathLst>
                <a:path w="9526" h="11141" extrusionOk="0">
                  <a:moveTo>
                    <a:pt x="4239" y="413"/>
                  </a:moveTo>
                  <a:cubicBezTo>
                    <a:pt x="4525" y="616"/>
                    <a:pt x="5120" y="1128"/>
                    <a:pt x="5275" y="1675"/>
                  </a:cubicBezTo>
                  <a:cubicBezTo>
                    <a:pt x="5358" y="1997"/>
                    <a:pt x="5156" y="2342"/>
                    <a:pt x="4989" y="2533"/>
                  </a:cubicBezTo>
                  <a:cubicBezTo>
                    <a:pt x="4894" y="2116"/>
                    <a:pt x="4775" y="1699"/>
                    <a:pt x="4644" y="1282"/>
                  </a:cubicBezTo>
                  <a:cubicBezTo>
                    <a:pt x="4625" y="1209"/>
                    <a:pt x="4564" y="1163"/>
                    <a:pt x="4498" y="1163"/>
                  </a:cubicBezTo>
                  <a:cubicBezTo>
                    <a:pt x="4479" y="1163"/>
                    <a:pt x="4460" y="1167"/>
                    <a:pt x="4441" y="1175"/>
                  </a:cubicBezTo>
                  <a:cubicBezTo>
                    <a:pt x="4346" y="1199"/>
                    <a:pt x="4298" y="1294"/>
                    <a:pt x="4334" y="1378"/>
                  </a:cubicBezTo>
                  <a:cubicBezTo>
                    <a:pt x="4465" y="1782"/>
                    <a:pt x="4572" y="2211"/>
                    <a:pt x="4679" y="2628"/>
                  </a:cubicBezTo>
                  <a:cubicBezTo>
                    <a:pt x="4441" y="2568"/>
                    <a:pt x="4060" y="2366"/>
                    <a:pt x="3977" y="2021"/>
                  </a:cubicBezTo>
                  <a:cubicBezTo>
                    <a:pt x="3822" y="1473"/>
                    <a:pt x="4108" y="735"/>
                    <a:pt x="4239" y="413"/>
                  </a:cubicBezTo>
                  <a:close/>
                  <a:moveTo>
                    <a:pt x="2824" y="3117"/>
                  </a:moveTo>
                  <a:cubicBezTo>
                    <a:pt x="3186" y="3117"/>
                    <a:pt x="3616" y="3172"/>
                    <a:pt x="3929" y="3378"/>
                  </a:cubicBezTo>
                  <a:cubicBezTo>
                    <a:pt x="4203" y="3556"/>
                    <a:pt x="4298" y="3926"/>
                    <a:pt x="4298" y="4164"/>
                  </a:cubicBezTo>
                  <a:cubicBezTo>
                    <a:pt x="3810" y="3747"/>
                    <a:pt x="3382" y="3556"/>
                    <a:pt x="3346" y="3556"/>
                  </a:cubicBezTo>
                  <a:cubicBezTo>
                    <a:pt x="3324" y="3547"/>
                    <a:pt x="3301" y="3543"/>
                    <a:pt x="3279" y="3543"/>
                  </a:cubicBezTo>
                  <a:cubicBezTo>
                    <a:pt x="3218" y="3543"/>
                    <a:pt x="3161" y="3578"/>
                    <a:pt x="3143" y="3640"/>
                  </a:cubicBezTo>
                  <a:cubicBezTo>
                    <a:pt x="3096" y="3723"/>
                    <a:pt x="3143" y="3818"/>
                    <a:pt x="3215" y="3854"/>
                  </a:cubicBezTo>
                  <a:cubicBezTo>
                    <a:pt x="3215" y="3854"/>
                    <a:pt x="3667" y="4045"/>
                    <a:pt x="4144" y="4473"/>
                  </a:cubicBezTo>
                  <a:cubicBezTo>
                    <a:pt x="4011" y="4547"/>
                    <a:pt x="3795" y="4621"/>
                    <a:pt x="3580" y="4621"/>
                  </a:cubicBezTo>
                  <a:cubicBezTo>
                    <a:pt x="3448" y="4621"/>
                    <a:pt x="3316" y="4593"/>
                    <a:pt x="3203" y="4521"/>
                  </a:cubicBezTo>
                  <a:cubicBezTo>
                    <a:pt x="2715" y="4211"/>
                    <a:pt x="2417" y="3497"/>
                    <a:pt x="2310" y="3152"/>
                  </a:cubicBezTo>
                  <a:cubicBezTo>
                    <a:pt x="2438" y="3135"/>
                    <a:pt x="2620" y="3117"/>
                    <a:pt x="2824" y="3117"/>
                  </a:cubicBezTo>
                  <a:close/>
                  <a:moveTo>
                    <a:pt x="7192" y="3818"/>
                  </a:moveTo>
                  <a:cubicBezTo>
                    <a:pt x="7549" y="3818"/>
                    <a:pt x="7894" y="3878"/>
                    <a:pt x="8084" y="3937"/>
                  </a:cubicBezTo>
                  <a:cubicBezTo>
                    <a:pt x="7918" y="4259"/>
                    <a:pt x="7549" y="4938"/>
                    <a:pt x="7025" y="5176"/>
                  </a:cubicBezTo>
                  <a:cubicBezTo>
                    <a:pt x="6928" y="5224"/>
                    <a:pt x="6828" y="5241"/>
                    <a:pt x="6734" y="5241"/>
                  </a:cubicBezTo>
                  <a:cubicBezTo>
                    <a:pt x="6594" y="5241"/>
                    <a:pt x="6467" y="5204"/>
                    <a:pt x="6382" y="5176"/>
                  </a:cubicBezTo>
                  <a:cubicBezTo>
                    <a:pt x="6263" y="5128"/>
                    <a:pt x="6179" y="5092"/>
                    <a:pt x="6120" y="5033"/>
                  </a:cubicBezTo>
                  <a:cubicBezTo>
                    <a:pt x="6179" y="4985"/>
                    <a:pt x="6239" y="4938"/>
                    <a:pt x="6310" y="4890"/>
                  </a:cubicBezTo>
                  <a:cubicBezTo>
                    <a:pt x="6382" y="4854"/>
                    <a:pt x="6418" y="4747"/>
                    <a:pt x="6358" y="4676"/>
                  </a:cubicBezTo>
                  <a:cubicBezTo>
                    <a:pt x="6328" y="4624"/>
                    <a:pt x="6276" y="4595"/>
                    <a:pt x="6223" y="4595"/>
                  </a:cubicBezTo>
                  <a:cubicBezTo>
                    <a:pt x="6191" y="4595"/>
                    <a:pt x="6159" y="4606"/>
                    <a:pt x="6132" y="4628"/>
                  </a:cubicBezTo>
                  <a:cubicBezTo>
                    <a:pt x="6084" y="4652"/>
                    <a:pt x="6049" y="4688"/>
                    <a:pt x="5989" y="4735"/>
                  </a:cubicBezTo>
                  <a:cubicBezTo>
                    <a:pt x="6001" y="4473"/>
                    <a:pt x="6144" y="4104"/>
                    <a:pt x="6441" y="3961"/>
                  </a:cubicBezTo>
                  <a:cubicBezTo>
                    <a:pt x="6668" y="3854"/>
                    <a:pt x="6918" y="3818"/>
                    <a:pt x="7192" y="3818"/>
                  </a:cubicBezTo>
                  <a:close/>
                  <a:moveTo>
                    <a:pt x="2605" y="5627"/>
                  </a:moveTo>
                  <a:cubicBezTo>
                    <a:pt x="2832" y="5627"/>
                    <a:pt x="3055" y="5651"/>
                    <a:pt x="3262" y="5711"/>
                  </a:cubicBezTo>
                  <a:cubicBezTo>
                    <a:pt x="3703" y="5842"/>
                    <a:pt x="3977" y="6235"/>
                    <a:pt x="4096" y="6462"/>
                  </a:cubicBezTo>
                  <a:cubicBezTo>
                    <a:pt x="4203" y="6664"/>
                    <a:pt x="4274" y="6854"/>
                    <a:pt x="4286" y="7021"/>
                  </a:cubicBezTo>
                  <a:cubicBezTo>
                    <a:pt x="4215" y="6974"/>
                    <a:pt x="4155" y="6938"/>
                    <a:pt x="4084" y="6890"/>
                  </a:cubicBezTo>
                  <a:cubicBezTo>
                    <a:pt x="3667" y="6664"/>
                    <a:pt x="3155" y="6485"/>
                    <a:pt x="2548" y="6366"/>
                  </a:cubicBezTo>
                  <a:cubicBezTo>
                    <a:pt x="2540" y="6365"/>
                    <a:pt x="2532" y="6365"/>
                    <a:pt x="2524" y="6365"/>
                  </a:cubicBezTo>
                  <a:cubicBezTo>
                    <a:pt x="2439" y="6365"/>
                    <a:pt x="2368" y="6421"/>
                    <a:pt x="2358" y="6497"/>
                  </a:cubicBezTo>
                  <a:cubicBezTo>
                    <a:pt x="2322" y="6593"/>
                    <a:pt x="2381" y="6676"/>
                    <a:pt x="2477" y="6700"/>
                  </a:cubicBezTo>
                  <a:cubicBezTo>
                    <a:pt x="2977" y="6795"/>
                    <a:pt x="3703" y="6997"/>
                    <a:pt x="4227" y="7378"/>
                  </a:cubicBezTo>
                  <a:cubicBezTo>
                    <a:pt x="4144" y="7509"/>
                    <a:pt x="3941" y="7688"/>
                    <a:pt x="3691" y="7831"/>
                  </a:cubicBezTo>
                  <a:cubicBezTo>
                    <a:pt x="3524" y="7919"/>
                    <a:pt x="3248" y="8039"/>
                    <a:pt x="2938" y="8039"/>
                  </a:cubicBezTo>
                  <a:cubicBezTo>
                    <a:pt x="2827" y="8039"/>
                    <a:pt x="2712" y="8023"/>
                    <a:pt x="2596" y="7986"/>
                  </a:cubicBezTo>
                  <a:cubicBezTo>
                    <a:pt x="1596" y="7688"/>
                    <a:pt x="762" y="6545"/>
                    <a:pt x="476" y="6128"/>
                  </a:cubicBezTo>
                  <a:cubicBezTo>
                    <a:pt x="843" y="5978"/>
                    <a:pt x="1752" y="5627"/>
                    <a:pt x="2605" y="5627"/>
                  </a:cubicBezTo>
                  <a:close/>
                  <a:moveTo>
                    <a:pt x="7656" y="7009"/>
                  </a:moveTo>
                  <a:cubicBezTo>
                    <a:pt x="8251" y="7009"/>
                    <a:pt x="8811" y="7128"/>
                    <a:pt x="9097" y="7200"/>
                  </a:cubicBezTo>
                  <a:cubicBezTo>
                    <a:pt x="8930" y="7616"/>
                    <a:pt x="8323" y="8759"/>
                    <a:pt x="7477" y="9164"/>
                  </a:cubicBezTo>
                  <a:cubicBezTo>
                    <a:pt x="7322" y="9236"/>
                    <a:pt x="7156" y="9271"/>
                    <a:pt x="7001" y="9271"/>
                  </a:cubicBezTo>
                  <a:cubicBezTo>
                    <a:pt x="6537" y="9271"/>
                    <a:pt x="6072" y="9033"/>
                    <a:pt x="5894" y="8843"/>
                  </a:cubicBezTo>
                  <a:cubicBezTo>
                    <a:pt x="6465" y="8462"/>
                    <a:pt x="7239" y="8033"/>
                    <a:pt x="8108" y="7783"/>
                  </a:cubicBezTo>
                  <a:cubicBezTo>
                    <a:pt x="8204" y="7747"/>
                    <a:pt x="8251" y="7664"/>
                    <a:pt x="8215" y="7569"/>
                  </a:cubicBezTo>
                  <a:cubicBezTo>
                    <a:pt x="8197" y="7505"/>
                    <a:pt x="8136" y="7462"/>
                    <a:pt x="8071" y="7462"/>
                  </a:cubicBezTo>
                  <a:cubicBezTo>
                    <a:pt x="8052" y="7462"/>
                    <a:pt x="8032" y="7465"/>
                    <a:pt x="8013" y="7474"/>
                  </a:cubicBezTo>
                  <a:cubicBezTo>
                    <a:pt x="7132" y="7724"/>
                    <a:pt x="6358" y="8140"/>
                    <a:pt x="5775" y="8509"/>
                  </a:cubicBezTo>
                  <a:cubicBezTo>
                    <a:pt x="5787" y="8128"/>
                    <a:pt x="6013" y="7450"/>
                    <a:pt x="6525" y="7212"/>
                  </a:cubicBezTo>
                  <a:cubicBezTo>
                    <a:pt x="6858" y="7057"/>
                    <a:pt x="7263" y="7009"/>
                    <a:pt x="7656" y="7009"/>
                  </a:cubicBezTo>
                  <a:close/>
                  <a:moveTo>
                    <a:pt x="4166" y="1"/>
                  </a:moveTo>
                  <a:cubicBezTo>
                    <a:pt x="4147" y="1"/>
                    <a:pt x="4128" y="3"/>
                    <a:pt x="4108" y="8"/>
                  </a:cubicBezTo>
                  <a:cubicBezTo>
                    <a:pt x="4060" y="20"/>
                    <a:pt x="4036" y="56"/>
                    <a:pt x="4001" y="80"/>
                  </a:cubicBezTo>
                  <a:cubicBezTo>
                    <a:pt x="3977" y="127"/>
                    <a:pt x="3393" y="1247"/>
                    <a:pt x="3620" y="2092"/>
                  </a:cubicBezTo>
                  <a:cubicBezTo>
                    <a:pt x="3751" y="2628"/>
                    <a:pt x="4346" y="2925"/>
                    <a:pt x="4703" y="2961"/>
                  </a:cubicBezTo>
                  <a:cubicBezTo>
                    <a:pt x="4822" y="3592"/>
                    <a:pt x="4917" y="4247"/>
                    <a:pt x="4941" y="4902"/>
                  </a:cubicBezTo>
                  <a:cubicBezTo>
                    <a:pt x="4810" y="4723"/>
                    <a:pt x="4679" y="4568"/>
                    <a:pt x="4536" y="4426"/>
                  </a:cubicBezTo>
                  <a:cubicBezTo>
                    <a:pt x="4644" y="4092"/>
                    <a:pt x="4536" y="3402"/>
                    <a:pt x="4048" y="3092"/>
                  </a:cubicBezTo>
                  <a:cubicBezTo>
                    <a:pt x="3663" y="2851"/>
                    <a:pt x="3161" y="2790"/>
                    <a:pt x="2752" y="2790"/>
                  </a:cubicBezTo>
                  <a:cubicBezTo>
                    <a:pt x="2353" y="2790"/>
                    <a:pt x="2042" y="2848"/>
                    <a:pt x="2012" y="2854"/>
                  </a:cubicBezTo>
                  <a:cubicBezTo>
                    <a:pt x="1965" y="2866"/>
                    <a:pt x="1917" y="2878"/>
                    <a:pt x="1905" y="2925"/>
                  </a:cubicBezTo>
                  <a:cubicBezTo>
                    <a:pt x="1881" y="2973"/>
                    <a:pt x="1881" y="3021"/>
                    <a:pt x="1893" y="3056"/>
                  </a:cubicBezTo>
                  <a:cubicBezTo>
                    <a:pt x="1905" y="3104"/>
                    <a:pt x="2239" y="4307"/>
                    <a:pt x="2989" y="4783"/>
                  </a:cubicBezTo>
                  <a:cubicBezTo>
                    <a:pt x="3167" y="4890"/>
                    <a:pt x="3370" y="4938"/>
                    <a:pt x="3560" y="4938"/>
                  </a:cubicBezTo>
                  <a:cubicBezTo>
                    <a:pt x="3858" y="4938"/>
                    <a:pt x="4155" y="4830"/>
                    <a:pt x="4334" y="4699"/>
                  </a:cubicBezTo>
                  <a:cubicBezTo>
                    <a:pt x="4560" y="4938"/>
                    <a:pt x="4775" y="5235"/>
                    <a:pt x="4953" y="5592"/>
                  </a:cubicBezTo>
                  <a:cubicBezTo>
                    <a:pt x="4977" y="6259"/>
                    <a:pt x="4929" y="6926"/>
                    <a:pt x="4858" y="7605"/>
                  </a:cubicBezTo>
                  <a:cubicBezTo>
                    <a:pt x="4775" y="7486"/>
                    <a:pt x="4679" y="7378"/>
                    <a:pt x="4572" y="7271"/>
                  </a:cubicBezTo>
                  <a:cubicBezTo>
                    <a:pt x="4644" y="6747"/>
                    <a:pt x="4179" y="5664"/>
                    <a:pt x="3310" y="5402"/>
                  </a:cubicBezTo>
                  <a:cubicBezTo>
                    <a:pt x="3067" y="5331"/>
                    <a:pt x="2797" y="5294"/>
                    <a:pt x="2503" y="5294"/>
                  </a:cubicBezTo>
                  <a:cubicBezTo>
                    <a:pt x="2108" y="5294"/>
                    <a:pt x="1669" y="5361"/>
                    <a:pt x="1191" y="5497"/>
                  </a:cubicBezTo>
                  <a:cubicBezTo>
                    <a:pt x="584" y="5676"/>
                    <a:pt x="131" y="5890"/>
                    <a:pt x="107" y="5902"/>
                  </a:cubicBezTo>
                  <a:cubicBezTo>
                    <a:pt x="60" y="5914"/>
                    <a:pt x="36" y="5962"/>
                    <a:pt x="12" y="6009"/>
                  </a:cubicBezTo>
                  <a:cubicBezTo>
                    <a:pt x="0" y="6057"/>
                    <a:pt x="12" y="6092"/>
                    <a:pt x="36" y="6140"/>
                  </a:cubicBezTo>
                  <a:cubicBezTo>
                    <a:pt x="48" y="6152"/>
                    <a:pt x="298" y="6593"/>
                    <a:pt x="715" y="7069"/>
                  </a:cubicBezTo>
                  <a:cubicBezTo>
                    <a:pt x="1286" y="7724"/>
                    <a:pt x="1858" y="8140"/>
                    <a:pt x="2429" y="8295"/>
                  </a:cubicBezTo>
                  <a:cubicBezTo>
                    <a:pt x="2572" y="8343"/>
                    <a:pt x="2715" y="8355"/>
                    <a:pt x="2846" y="8355"/>
                  </a:cubicBezTo>
                  <a:cubicBezTo>
                    <a:pt x="3227" y="8355"/>
                    <a:pt x="3572" y="8212"/>
                    <a:pt x="3763" y="8105"/>
                  </a:cubicBezTo>
                  <a:cubicBezTo>
                    <a:pt x="4036" y="7962"/>
                    <a:pt x="4263" y="7783"/>
                    <a:pt x="4394" y="7581"/>
                  </a:cubicBezTo>
                  <a:cubicBezTo>
                    <a:pt x="4560" y="7759"/>
                    <a:pt x="4691" y="7962"/>
                    <a:pt x="4751" y="8200"/>
                  </a:cubicBezTo>
                  <a:cubicBezTo>
                    <a:pt x="4679" y="8652"/>
                    <a:pt x="4584" y="9093"/>
                    <a:pt x="4501" y="9462"/>
                  </a:cubicBezTo>
                  <a:cubicBezTo>
                    <a:pt x="4334" y="10164"/>
                    <a:pt x="4155" y="10676"/>
                    <a:pt x="4048" y="10915"/>
                  </a:cubicBezTo>
                  <a:cubicBezTo>
                    <a:pt x="4024" y="11010"/>
                    <a:pt x="4048" y="11093"/>
                    <a:pt x="4144" y="11129"/>
                  </a:cubicBezTo>
                  <a:cubicBezTo>
                    <a:pt x="4155" y="11141"/>
                    <a:pt x="4179" y="11141"/>
                    <a:pt x="4203" y="11141"/>
                  </a:cubicBezTo>
                  <a:cubicBezTo>
                    <a:pt x="4263" y="11141"/>
                    <a:pt x="4322" y="11093"/>
                    <a:pt x="4346" y="11034"/>
                  </a:cubicBezTo>
                  <a:cubicBezTo>
                    <a:pt x="4358" y="11010"/>
                    <a:pt x="4572" y="10474"/>
                    <a:pt x="4798" y="9569"/>
                  </a:cubicBezTo>
                  <a:cubicBezTo>
                    <a:pt x="4882" y="9474"/>
                    <a:pt x="5132" y="9248"/>
                    <a:pt x="5525" y="8986"/>
                  </a:cubicBezTo>
                  <a:cubicBezTo>
                    <a:pt x="5763" y="9271"/>
                    <a:pt x="6322" y="9569"/>
                    <a:pt x="6894" y="9569"/>
                  </a:cubicBezTo>
                  <a:cubicBezTo>
                    <a:pt x="7096" y="9569"/>
                    <a:pt x="7311" y="9521"/>
                    <a:pt x="7501" y="9426"/>
                  </a:cubicBezTo>
                  <a:cubicBezTo>
                    <a:pt x="8680" y="8879"/>
                    <a:pt x="9382" y="7188"/>
                    <a:pt x="9406" y="7105"/>
                  </a:cubicBezTo>
                  <a:cubicBezTo>
                    <a:pt x="9525" y="7093"/>
                    <a:pt x="9525" y="7057"/>
                    <a:pt x="9501" y="7009"/>
                  </a:cubicBezTo>
                  <a:cubicBezTo>
                    <a:pt x="9478" y="6962"/>
                    <a:pt x="9442" y="6938"/>
                    <a:pt x="9394" y="6914"/>
                  </a:cubicBezTo>
                  <a:cubicBezTo>
                    <a:pt x="9347" y="6898"/>
                    <a:pt x="8553" y="6656"/>
                    <a:pt x="7680" y="6656"/>
                  </a:cubicBezTo>
                  <a:cubicBezTo>
                    <a:pt x="7239" y="6656"/>
                    <a:pt x="6778" y="6718"/>
                    <a:pt x="6382" y="6902"/>
                  </a:cubicBezTo>
                  <a:cubicBezTo>
                    <a:pt x="5668" y="7247"/>
                    <a:pt x="5370" y="8200"/>
                    <a:pt x="5465" y="8700"/>
                  </a:cubicBezTo>
                  <a:cubicBezTo>
                    <a:pt x="5275" y="8843"/>
                    <a:pt x="5120" y="8962"/>
                    <a:pt x="4989" y="9057"/>
                  </a:cubicBezTo>
                  <a:cubicBezTo>
                    <a:pt x="5048" y="8783"/>
                    <a:pt x="5108" y="8450"/>
                    <a:pt x="5156" y="8105"/>
                  </a:cubicBezTo>
                  <a:cubicBezTo>
                    <a:pt x="5239" y="7486"/>
                    <a:pt x="5298" y="6854"/>
                    <a:pt x="5310" y="6235"/>
                  </a:cubicBezTo>
                  <a:cubicBezTo>
                    <a:pt x="5334" y="6164"/>
                    <a:pt x="5429" y="5700"/>
                    <a:pt x="5846" y="5247"/>
                  </a:cubicBezTo>
                  <a:cubicBezTo>
                    <a:pt x="5953" y="5342"/>
                    <a:pt x="6108" y="5414"/>
                    <a:pt x="6251" y="5473"/>
                  </a:cubicBezTo>
                  <a:cubicBezTo>
                    <a:pt x="6406" y="5533"/>
                    <a:pt x="6560" y="5569"/>
                    <a:pt x="6715" y="5569"/>
                  </a:cubicBezTo>
                  <a:cubicBezTo>
                    <a:pt x="6858" y="5569"/>
                    <a:pt x="7013" y="5533"/>
                    <a:pt x="7144" y="5473"/>
                  </a:cubicBezTo>
                  <a:cubicBezTo>
                    <a:pt x="7954" y="5104"/>
                    <a:pt x="8430" y="3937"/>
                    <a:pt x="8454" y="3902"/>
                  </a:cubicBezTo>
                  <a:cubicBezTo>
                    <a:pt x="8465" y="3854"/>
                    <a:pt x="8465" y="3806"/>
                    <a:pt x="8454" y="3759"/>
                  </a:cubicBezTo>
                  <a:cubicBezTo>
                    <a:pt x="8442" y="3723"/>
                    <a:pt x="8394" y="3687"/>
                    <a:pt x="8346" y="3676"/>
                  </a:cubicBezTo>
                  <a:cubicBezTo>
                    <a:pt x="8322" y="3660"/>
                    <a:pt x="7769" y="3489"/>
                    <a:pt x="7167" y="3489"/>
                  </a:cubicBezTo>
                  <a:cubicBezTo>
                    <a:pt x="6870" y="3489"/>
                    <a:pt x="6562" y="3530"/>
                    <a:pt x="6299" y="3652"/>
                  </a:cubicBezTo>
                  <a:cubicBezTo>
                    <a:pt x="5751" y="3914"/>
                    <a:pt x="5572" y="4640"/>
                    <a:pt x="5656" y="4985"/>
                  </a:cubicBezTo>
                  <a:cubicBezTo>
                    <a:pt x="5525" y="5116"/>
                    <a:pt x="5406" y="5259"/>
                    <a:pt x="5310" y="5402"/>
                  </a:cubicBezTo>
                  <a:cubicBezTo>
                    <a:pt x="5310" y="5259"/>
                    <a:pt x="5298" y="5128"/>
                    <a:pt x="5298" y="4997"/>
                  </a:cubicBezTo>
                  <a:cubicBezTo>
                    <a:pt x="5263" y="4283"/>
                    <a:pt x="5179" y="3568"/>
                    <a:pt x="5048" y="2878"/>
                  </a:cubicBezTo>
                  <a:cubicBezTo>
                    <a:pt x="5358" y="2675"/>
                    <a:pt x="5715" y="2128"/>
                    <a:pt x="5560" y="1592"/>
                  </a:cubicBezTo>
                  <a:cubicBezTo>
                    <a:pt x="5346" y="723"/>
                    <a:pt x="4286" y="56"/>
                    <a:pt x="4239" y="20"/>
                  </a:cubicBezTo>
                  <a:cubicBezTo>
                    <a:pt x="4218" y="6"/>
                    <a:pt x="4193" y="1"/>
                    <a:pt x="41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3" name="Google Shape;14223;p72"/>
            <p:cNvSpPr/>
            <p:nvPr/>
          </p:nvSpPr>
          <p:spPr>
            <a:xfrm>
              <a:off x="2283373" y="3553106"/>
              <a:ext cx="16416" cy="11072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179" y="0"/>
                  </a:moveTo>
                  <a:cubicBezTo>
                    <a:pt x="84" y="0"/>
                    <a:pt x="13" y="60"/>
                    <a:pt x="1" y="155"/>
                  </a:cubicBezTo>
                  <a:cubicBezTo>
                    <a:pt x="1" y="238"/>
                    <a:pt x="60" y="310"/>
                    <a:pt x="143" y="334"/>
                  </a:cubicBezTo>
                  <a:cubicBezTo>
                    <a:pt x="143" y="334"/>
                    <a:pt x="203" y="334"/>
                    <a:pt x="322" y="346"/>
                  </a:cubicBezTo>
                  <a:lnTo>
                    <a:pt x="334" y="346"/>
                  </a:lnTo>
                  <a:cubicBezTo>
                    <a:pt x="429" y="346"/>
                    <a:pt x="489" y="286"/>
                    <a:pt x="501" y="191"/>
                  </a:cubicBezTo>
                  <a:cubicBezTo>
                    <a:pt x="513" y="107"/>
                    <a:pt x="453" y="36"/>
                    <a:pt x="370" y="12"/>
                  </a:cubicBezTo>
                  <a:cubicBezTo>
                    <a:pt x="251" y="0"/>
                    <a:pt x="191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4" name="Google Shape;14224;p72"/>
            <p:cNvSpPr/>
            <p:nvPr/>
          </p:nvSpPr>
          <p:spPr>
            <a:xfrm>
              <a:off x="2449485" y="3488658"/>
              <a:ext cx="17184" cy="12288"/>
            </a:xfrm>
            <a:custGeom>
              <a:avLst/>
              <a:gdLst/>
              <a:ahLst/>
              <a:cxnLst/>
              <a:rect l="l" t="t" r="r" b="b"/>
              <a:pathLst>
                <a:path w="537" h="384" extrusionOk="0">
                  <a:moveTo>
                    <a:pt x="348" y="0"/>
                  </a:moveTo>
                  <a:cubicBezTo>
                    <a:pt x="339" y="0"/>
                    <a:pt x="331" y="1"/>
                    <a:pt x="322" y="2"/>
                  </a:cubicBezTo>
                  <a:cubicBezTo>
                    <a:pt x="251" y="26"/>
                    <a:pt x="191" y="50"/>
                    <a:pt x="132" y="62"/>
                  </a:cubicBezTo>
                  <a:cubicBezTo>
                    <a:pt x="48" y="97"/>
                    <a:pt x="1" y="181"/>
                    <a:pt x="25" y="276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191" y="383"/>
                    <a:pt x="203" y="383"/>
                    <a:pt x="227" y="359"/>
                  </a:cubicBezTo>
                  <a:cubicBezTo>
                    <a:pt x="286" y="347"/>
                    <a:pt x="346" y="324"/>
                    <a:pt x="406" y="300"/>
                  </a:cubicBezTo>
                  <a:cubicBezTo>
                    <a:pt x="489" y="300"/>
                    <a:pt x="537" y="216"/>
                    <a:pt x="525" y="121"/>
                  </a:cubicBezTo>
                  <a:cubicBezTo>
                    <a:pt x="493" y="46"/>
                    <a:pt x="422" y="0"/>
                    <a:pt x="3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25" name="Google Shape;14225;p72"/>
          <p:cNvGrpSpPr/>
          <p:nvPr/>
        </p:nvGrpSpPr>
        <p:grpSpPr>
          <a:xfrm>
            <a:off x="3910637" y="3352690"/>
            <a:ext cx="256800" cy="357024"/>
            <a:chOff x="3910637" y="3352690"/>
            <a:chExt cx="256800" cy="357024"/>
          </a:xfrm>
        </p:grpSpPr>
        <p:sp>
          <p:nvSpPr>
            <p:cNvPr id="14226" name="Google Shape;14226;p72"/>
            <p:cNvSpPr/>
            <p:nvPr/>
          </p:nvSpPr>
          <p:spPr>
            <a:xfrm>
              <a:off x="3910637" y="3352690"/>
              <a:ext cx="256800" cy="357024"/>
            </a:xfrm>
            <a:custGeom>
              <a:avLst/>
              <a:gdLst/>
              <a:ahLst/>
              <a:cxnLst/>
              <a:rect l="l" t="t" r="r" b="b"/>
              <a:pathLst>
                <a:path w="8025" h="11157" extrusionOk="0">
                  <a:moveTo>
                    <a:pt x="4001" y="310"/>
                  </a:moveTo>
                  <a:cubicBezTo>
                    <a:pt x="4596" y="310"/>
                    <a:pt x="5144" y="608"/>
                    <a:pt x="5477" y="1120"/>
                  </a:cubicBezTo>
                  <a:cubicBezTo>
                    <a:pt x="5501" y="1155"/>
                    <a:pt x="5560" y="1191"/>
                    <a:pt x="5608" y="1191"/>
                  </a:cubicBezTo>
                  <a:lnTo>
                    <a:pt x="5656" y="1191"/>
                  </a:lnTo>
                  <a:cubicBezTo>
                    <a:pt x="6668" y="1191"/>
                    <a:pt x="7501" y="2025"/>
                    <a:pt x="7501" y="3037"/>
                  </a:cubicBezTo>
                  <a:cubicBezTo>
                    <a:pt x="7501" y="3346"/>
                    <a:pt x="7418" y="3656"/>
                    <a:pt x="7263" y="3930"/>
                  </a:cubicBezTo>
                  <a:lnTo>
                    <a:pt x="7215" y="3882"/>
                  </a:lnTo>
                  <a:cubicBezTo>
                    <a:pt x="7186" y="3852"/>
                    <a:pt x="7144" y="3837"/>
                    <a:pt x="7101" y="3837"/>
                  </a:cubicBezTo>
                  <a:cubicBezTo>
                    <a:pt x="7058" y="3837"/>
                    <a:pt x="7013" y="3852"/>
                    <a:pt x="6977" y="3882"/>
                  </a:cubicBezTo>
                  <a:cubicBezTo>
                    <a:pt x="6918" y="3942"/>
                    <a:pt x="6918" y="4049"/>
                    <a:pt x="6977" y="4120"/>
                  </a:cubicBezTo>
                  <a:cubicBezTo>
                    <a:pt x="7418" y="4549"/>
                    <a:pt x="7656" y="5132"/>
                    <a:pt x="7656" y="5763"/>
                  </a:cubicBezTo>
                  <a:cubicBezTo>
                    <a:pt x="7692" y="7025"/>
                    <a:pt x="6668" y="8049"/>
                    <a:pt x="5418" y="8049"/>
                  </a:cubicBezTo>
                  <a:cubicBezTo>
                    <a:pt x="5179" y="8049"/>
                    <a:pt x="4953" y="8025"/>
                    <a:pt x="4727" y="7942"/>
                  </a:cubicBezTo>
                  <a:lnTo>
                    <a:pt x="4715" y="7513"/>
                  </a:lnTo>
                  <a:cubicBezTo>
                    <a:pt x="4763" y="7490"/>
                    <a:pt x="4810" y="7442"/>
                    <a:pt x="4834" y="7394"/>
                  </a:cubicBezTo>
                  <a:cubicBezTo>
                    <a:pt x="4894" y="7335"/>
                    <a:pt x="4894" y="7228"/>
                    <a:pt x="4834" y="7156"/>
                  </a:cubicBezTo>
                  <a:cubicBezTo>
                    <a:pt x="4804" y="7126"/>
                    <a:pt x="4763" y="7112"/>
                    <a:pt x="4720" y="7112"/>
                  </a:cubicBezTo>
                  <a:cubicBezTo>
                    <a:pt x="4676" y="7112"/>
                    <a:pt x="4632" y="7126"/>
                    <a:pt x="4596" y="7156"/>
                  </a:cubicBezTo>
                  <a:cubicBezTo>
                    <a:pt x="4382" y="7371"/>
                    <a:pt x="4120" y="7466"/>
                    <a:pt x="3834" y="7466"/>
                  </a:cubicBezTo>
                  <a:cubicBezTo>
                    <a:pt x="3667" y="7466"/>
                    <a:pt x="3524" y="7442"/>
                    <a:pt x="3370" y="7371"/>
                  </a:cubicBezTo>
                  <a:cubicBezTo>
                    <a:pt x="3350" y="7357"/>
                    <a:pt x="3327" y="7351"/>
                    <a:pt x="3304" y="7351"/>
                  </a:cubicBezTo>
                  <a:cubicBezTo>
                    <a:pt x="3244" y="7351"/>
                    <a:pt x="3181" y="7390"/>
                    <a:pt x="3155" y="7442"/>
                  </a:cubicBezTo>
                  <a:cubicBezTo>
                    <a:pt x="3108" y="7513"/>
                    <a:pt x="3155" y="7621"/>
                    <a:pt x="3227" y="7668"/>
                  </a:cubicBezTo>
                  <a:cubicBezTo>
                    <a:pt x="3358" y="7728"/>
                    <a:pt x="3489" y="7763"/>
                    <a:pt x="3644" y="7787"/>
                  </a:cubicBezTo>
                  <a:lnTo>
                    <a:pt x="3608" y="8347"/>
                  </a:lnTo>
                  <a:cubicBezTo>
                    <a:pt x="3513" y="8359"/>
                    <a:pt x="3405" y="8359"/>
                    <a:pt x="3298" y="8359"/>
                  </a:cubicBezTo>
                  <a:cubicBezTo>
                    <a:pt x="2036" y="8359"/>
                    <a:pt x="1024" y="7335"/>
                    <a:pt x="1024" y="6085"/>
                  </a:cubicBezTo>
                  <a:cubicBezTo>
                    <a:pt x="1024" y="6013"/>
                    <a:pt x="1024" y="5942"/>
                    <a:pt x="1036" y="5858"/>
                  </a:cubicBezTo>
                  <a:cubicBezTo>
                    <a:pt x="1036" y="5823"/>
                    <a:pt x="1024" y="5775"/>
                    <a:pt x="988" y="5739"/>
                  </a:cubicBezTo>
                  <a:cubicBezTo>
                    <a:pt x="560" y="5251"/>
                    <a:pt x="322" y="4644"/>
                    <a:pt x="322" y="3989"/>
                  </a:cubicBezTo>
                  <a:cubicBezTo>
                    <a:pt x="322" y="2906"/>
                    <a:pt x="988" y="1929"/>
                    <a:pt x="1989" y="1548"/>
                  </a:cubicBezTo>
                  <a:lnTo>
                    <a:pt x="1989" y="1548"/>
                  </a:lnTo>
                  <a:cubicBezTo>
                    <a:pt x="1965" y="1656"/>
                    <a:pt x="1941" y="1775"/>
                    <a:pt x="1929" y="1870"/>
                  </a:cubicBezTo>
                  <a:cubicBezTo>
                    <a:pt x="1917" y="1965"/>
                    <a:pt x="1989" y="2037"/>
                    <a:pt x="2084" y="2048"/>
                  </a:cubicBezTo>
                  <a:lnTo>
                    <a:pt x="2096" y="2048"/>
                  </a:lnTo>
                  <a:cubicBezTo>
                    <a:pt x="2179" y="2048"/>
                    <a:pt x="2239" y="1989"/>
                    <a:pt x="2262" y="1906"/>
                  </a:cubicBezTo>
                  <a:cubicBezTo>
                    <a:pt x="2274" y="1715"/>
                    <a:pt x="2322" y="1536"/>
                    <a:pt x="2393" y="1370"/>
                  </a:cubicBezTo>
                  <a:lnTo>
                    <a:pt x="2393" y="1358"/>
                  </a:lnTo>
                  <a:cubicBezTo>
                    <a:pt x="2679" y="715"/>
                    <a:pt x="3298" y="310"/>
                    <a:pt x="4001" y="310"/>
                  </a:cubicBezTo>
                  <a:close/>
                  <a:moveTo>
                    <a:pt x="4394" y="7704"/>
                  </a:moveTo>
                  <a:lnTo>
                    <a:pt x="4536" y="10847"/>
                  </a:lnTo>
                  <a:lnTo>
                    <a:pt x="3834" y="10847"/>
                  </a:lnTo>
                  <a:lnTo>
                    <a:pt x="3989" y="7811"/>
                  </a:lnTo>
                  <a:cubicBezTo>
                    <a:pt x="4120" y="7799"/>
                    <a:pt x="4251" y="7763"/>
                    <a:pt x="4394" y="7704"/>
                  </a:cubicBezTo>
                  <a:close/>
                  <a:moveTo>
                    <a:pt x="4013" y="1"/>
                  </a:moveTo>
                  <a:cubicBezTo>
                    <a:pt x="3215" y="1"/>
                    <a:pt x="2501" y="465"/>
                    <a:pt x="2143" y="1155"/>
                  </a:cubicBezTo>
                  <a:cubicBezTo>
                    <a:pt x="881" y="1536"/>
                    <a:pt x="0" y="2679"/>
                    <a:pt x="0" y="4001"/>
                  </a:cubicBezTo>
                  <a:cubicBezTo>
                    <a:pt x="0" y="4704"/>
                    <a:pt x="250" y="5382"/>
                    <a:pt x="703" y="5918"/>
                  </a:cubicBezTo>
                  <a:lnTo>
                    <a:pt x="703" y="6097"/>
                  </a:lnTo>
                  <a:cubicBezTo>
                    <a:pt x="703" y="7549"/>
                    <a:pt x="1869" y="8704"/>
                    <a:pt x="3298" y="8704"/>
                  </a:cubicBezTo>
                  <a:cubicBezTo>
                    <a:pt x="3405" y="8704"/>
                    <a:pt x="3501" y="8704"/>
                    <a:pt x="3596" y="8692"/>
                  </a:cubicBezTo>
                  <a:lnTo>
                    <a:pt x="3596" y="8692"/>
                  </a:lnTo>
                  <a:lnTo>
                    <a:pt x="3501" y="10835"/>
                  </a:lnTo>
                  <a:lnTo>
                    <a:pt x="3298" y="10835"/>
                  </a:lnTo>
                  <a:cubicBezTo>
                    <a:pt x="3215" y="10835"/>
                    <a:pt x="3143" y="10907"/>
                    <a:pt x="3143" y="11002"/>
                  </a:cubicBezTo>
                  <a:cubicBezTo>
                    <a:pt x="3143" y="11085"/>
                    <a:pt x="3215" y="11157"/>
                    <a:pt x="3298" y="11157"/>
                  </a:cubicBezTo>
                  <a:lnTo>
                    <a:pt x="5048" y="11157"/>
                  </a:lnTo>
                  <a:cubicBezTo>
                    <a:pt x="5132" y="11157"/>
                    <a:pt x="5203" y="11085"/>
                    <a:pt x="5203" y="11002"/>
                  </a:cubicBezTo>
                  <a:cubicBezTo>
                    <a:pt x="5203" y="10907"/>
                    <a:pt x="5132" y="10835"/>
                    <a:pt x="5048" y="10835"/>
                  </a:cubicBezTo>
                  <a:lnTo>
                    <a:pt x="4846" y="10835"/>
                  </a:lnTo>
                  <a:lnTo>
                    <a:pt x="4715" y="8275"/>
                  </a:lnTo>
                  <a:lnTo>
                    <a:pt x="4715" y="8275"/>
                  </a:lnTo>
                  <a:cubicBezTo>
                    <a:pt x="4941" y="8335"/>
                    <a:pt x="5168" y="8359"/>
                    <a:pt x="5382" y="8359"/>
                  </a:cubicBezTo>
                  <a:cubicBezTo>
                    <a:pt x="6834" y="8359"/>
                    <a:pt x="7989" y="7192"/>
                    <a:pt x="7989" y="5763"/>
                  </a:cubicBezTo>
                  <a:cubicBezTo>
                    <a:pt x="8025" y="5204"/>
                    <a:pt x="7846" y="4656"/>
                    <a:pt x="7513" y="4215"/>
                  </a:cubicBezTo>
                  <a:cubicBezTo>
                    <a:pt x="7739" y="3870"/>
                    <a:pt x="7858" y="3465"/>
                    <a:pt x="7858" y="3049"/>
                  </a:cubicBezTo>
                  <a:cubicBezTo>
                    <a:pt x="7858" y="1858"/>
                    <a:pt x="6906" y="894"/>
                    <a:pt x="5715" y="882"/>
                  </a:cubicBezTo>
                  <a:cubicBezTo>
                    <a:pt x="5322" y="322"/>
                    <a:pt x="4691" y="1"/>
                    <a:pt x="4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7" name="Google Shape;14227;p72"/>
            <p:cNvSpPr/>
            <p:nvPr/>
          </p:nvSpPr>
          <p:spPr>
            <a:xfrm>
              <a:off x="3960909" y="3498226"/>
              <a:ext cx="60992" cy="60992"/>
            </a:xfrm>
            <a:custGeom>
              <a:avLst/>
              <a:gdLst/>
              <a:ahLst/>
              <a:cxnLst/>
              <a:rect l="l" t="t" r="r" b="b"/>
              <a:pathLst>
                <a:path w="1906" h="1906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1120"/>
                    <a:pt x="775" y="1906"/>
                    <a:pt x="1751" y="1906"/>
                  </a:cubicBezTo>
                  <a:cubicBezTo>
                    <a:pt x="1834" y="1906"/>
                    <a:pt x="1906" y="1834"/>
                    <a:pt x="1906" y="1751"/>
                  </a:cubicBezTo>
                  <a:cubicBezTo>
                    <a:pt x="1906" y="1656"/>
                    <a:pt x="1834" y="1584"/>
                    <a:pt x="1751" y="1584"/>
                  </a:cubicBezTo>
                  <a:cubicBezTo>
                    <a:pt x="977" y="1584"/>
                    <a:pt x="334" y="953"/>
                    <a:pt x="334" y="167"/>
                  </a:cubicBez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8" name="Google Shape;14228;p72"/>
            <p:cNvSpPr/>
            <p:nvPr/>
          </p:nvSpPr>
          <p:spPr>
            <a:xfrm>
              <a:off x="4083981" y="3408690"/>
              <a:ext cx="44224" cy="43872"/>
            </a:xfrm>
            <a:custGeom>
              <a:avLst/>
              <a:gdLst/>
              <a:ahLst/>
              <a:cxnLst/>
              <a:rect l="l" t="t" r="r" b="b"/>
              <a:pathLst>
                <a:path w="1382" h="1371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655" y="334"/>
                    <a:pt x="1036" y="739"/>
                    <a:pt x="1036" y="1215"/>
                  </a:cubicBezTo>
                  <a:cubicBezTo>
                    <a:pt x="1036" y="1299"/>
                    <a:pt x="1120" y="1370"/>
                    <a:pt x="1203" y="1370"/>
                  </a:cubicBezTo>
                  <a:cubicBezTo>
                    <a:pt x="1298" y="1370"/>
                    <a:pt x="1370" y="1299"/>
                    <a:pt x="1370" y="1215"/>
                  </a:cubicBezTo>
                  <a:cubicBezTo>
                    <a:pt x="1382" y="560"/>
                    <a:pt x="83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29" name="Google Shape;14229;p72"/>
          <p:cNvGrpSpPr/>
          <p:nvPr/>
        </p:nvGrpSpPr>
        <p:grpSpPr>
          <a:xfrm>
            <a:off x="6056429" y="3351922"/>
            <a:ext cx="360064" cy="360096"/>
            <a:chOff x="6056429" y="3351922"/>
            <a:chExt cx="360064" cy="360096"/>
          </a:xfrm>
        </p:grpSpPr>
        <p:sp>
          <p:nvSpPr>
            <p:cNvPr id="14230" name="Google Shape;14230;p72"/>
            <p:cNvSpPr/>
            <p:nvPr/>
          </p:nvSpPr>
          <p:spPr>
            <a:xfrm>
              <a:off x="6056429" y="3351922"/>
              <a:ext cx="360064" cy="360096"/>
            </a:xfrm>
            <a:custGeom>
              <a:avLst/>
              <a:gdLst/>
              <a:ahLst/>
              <a:cxnLst/>
              <a:rect l="l" t="t" r="r" b="b"/>
              <a:pathLst>
                <a:path w="11252" h="11253" extrusionOk="0">
                  <a:moveTo>
                    <a:pt x="5501" y="3394"/>
                  </a:moveTo>
                  <a:lnTo>
                    <a:pt x="5501" y="5216"/>
                  </a:lnTo>
                  <a:lnTo>
                    <a:pt x="4215" y="3942"/>
                  </a:lnTo>
                  <a:lnTo>
                    <a:pt x="5501" y="3394"/>
                  </a:lnTo>
                  <a:close/>
                  <a:moveTo>
                    <a:pt x="3989" y="4180"/>
                  </a:moveTo>
                  <a:lnTo>
                    <a:pt x="5275" y="5454"/>
                  </a:lnTo>
                  <a:lnTo>
                    <a:pt x="3453" y="5454"/>
                  </a:lnTo>
                  <a:lnTo>
                    <a:pt x="3989" y="4180"/>
                  </a:lnTo>
                  <a:close/>
                  <a:moveTo>
                    <a:pt x="7346" y="4180"/>
                  </a:moveTo>
                  <a:lnTo>
                    <a:pt x="7882" y="5454"/>
                  </a:lnTo>
                  <a:lnTo>
                    <a:pt x="6060" y="5454"/>
                  </a:lnTo>
                  <a:lnTo>
                    <a:pt x="7346" y="4180"/>
                  </a:lnTo>
                  <a:close/>
                  <a:moveTo>
                    <a:pt x="5263" y="5787"/>
                  </a:moveTo>
                  <a:lnTo>
                    <a:pt x="3989" y="7061"/>
                  </a:lnTo>
                  <a:lnTo>
                    <a:pt x="3453" y="5787"/>
                  </a:lnTo>
                  <a:close/>
                  <a:moveTo>
                    <a:pt x="7858" y="5787"/>
                  </a:moveTo>
                  <a:lnTo>
                    <a:pt x="7346" y="7061"/>
                  </a:lnTo>
                  <a:lnTo>
                    <a:pt x="6060" y="5787"/>
                  </a:lnTo>
                  <a:close/>
                  <a:moveTo>
                    <a:pt x="5822" y="6025"/>
                  </a:moveTo>
                  <a:lnTo>
                    <a:pt x="7096" y="7299"/>
                  </a:lnTo>
                  <a:lnTo>
                    <a:pt x="5822" y="7823"/>
                  </a:lnTo>
                  <a:lnTo>
                    <a:pt x="5822" y="6025"/>
                  </a:lnTo>
                  <a:close/>
                  <a:moveTo>
                    <a:pt x="5632" y="1"/>
                  </a:moveTo>
                  <a:cubicBezTo>
                    <a:pt x="5537" y="1"/>
                    <a:pt x="5465" y="84"/>
                    <a:pt x="5465" y="167"/>
                  </a:cubicBezTo>
                  <a:lnTo>
                    <a:pt x="5465" y="1703"/>
                  </a:lnTo>
                  <a:lnTo>
                    <a:pt x="4525" y="763"/>
                  </a:lnTo>
                  <a:cubicBezTo>
                    <a:pt x="4495" y="733"/>
                    <a:pt x="4456" y="718"/>
                    <a:pt x="4414" y="718"/>
                  </a:cubicBezTo>
                  <a:cubicBezTo>
                    <a:pt x="4373" y="718"/>
                    <a:pt x="4328" y="733"/>
                    <a:pt x="4286" y="763"/>
                  </a:cubicBezTo>
                  <a:cubicBezTo>
                    <a:pt x="4227" y="822"/>
                    <a:pt x="4227" y="929"/>
                    <a:pt x="4286" y="1001"/>
                  </a:cubicBezTo>
                  <a:lnTo>
                    <a:pt x="5465" y="2180"/>
                  </a:lnTo>
                  <a:lnTo>
                    <a:pt x="5465" y="3061"/>
                  </a:lnTo>
                  <a:lnTo>
                    <a:pt x="3929" y="3692"/>
                  </a:lnTo>
                  <a:lnTo>
                    <a:pt x="3322" y="3084"/>
                  </a:lnTo>
                  <a:lnTo>
                    <a:pt x="3322" y="1418"/>
                  </a:lnTo>
                  <a:cubicBezTo>
                    <a:pt x="3322" y="1334"/>
                    <a:pt x="3251" y="1251"/>
                    <a:pt x="3155" y="1251"/>
                  </a:cubicBezTo>
                  <a:cubicBezTo>
                    <a:pt x="3072" y="1251"/>
                    <a:pt x="3001" y="1334"/>
                    <a:pt x="3001" y="1418"/>
                  </a:cubicBezTo>
                  <a:lnTo>
                    <a:pt x="3001" y="2763"/>
                  </a:lnTo>
                  <a:lnTo>
                    <a:pt x="1905" y="1668"/>
                  </a:lnTo>
                  <a:cubicBezTo>
                    <a:pt x="1875" y="1638"/>
                    <a:pt x="1837" y="1623"/>
                    <a:pt x="1795" y="1623"/>
                  </a:cubicBezTo>
                  <a:cubicBezTo>
                    <a:pt x="1753" y="1623"/>
                    <a:pt x="1709" y="1638"/>
                    <a:pt x="1667" y="1668"/>
                  </a:cubicBezTo>
                  <a:cubicBezTo>
                    <a:pt x="1608" y="1727"/>
                    <a:pt x="1608" y="1834"/>
                    <a:pt x="1667" y="1906"/>
                  </a:cubicBezTo>
                  <a:lnTo>
                    <a:pt x="2762" y="3001"/>
                  </a:lnTo>
                  <a:lnTo>
                    <a:pt x="1417" y="3001"/>
                  </a:lnTo>
                  <a:cubicBezTo>
                    <a:pt x="1334" y="3001"/>
                    <a:pt x="1250" y="3073"/>
                    <a:pt x="1250" y="3156"/>
                  </a:cubicBezTo>
                  <a:cubicBezTo>
                    <a:pt x="1250" y="3251"/>
                    <a:pt x="1334" y="3323"/>
                    <a:pt x="1417" y="3323"/>
                  </a:cubicBezTo>
                  <a:lnTo>
                    <a:pt x="3084" y="3323"/>
                  </a:lnTo>
                  <a:lnTo>
                    <a:pt x="3691" y="3930"/>
                  </a:lnTo>
                  <a:lnTo>
                    <a:pt x="3060" y="5466"/>
                  </a:lnTo>
                  <a:lnTo>
                    <a:pt x="2179" y="5466"/>
                  </a:lnTo>
                  <a:lnTo>
                    <a:pt x="1000" y="4287"/>
                  </a:lnTo>
                  <a:cubicBezTo>
                    <a:pt x="971" y="4257"/>
                    <a:pt x="929" y="4242"/>
                    <a:pt x="886" y="4242"/>
                  </a:cubicBezTo>
                  <a:cubicBezTo>
                    <a:pt x="843" y="4242"/>
                    <a:pt x="798" y="4257"/>
                    <a:pt x="762" y="4287"/>
                  </a:cubicBezTo>
                  <a:cubicBezTo>
                    <a:pt x="703" y="4347"/>
                    <a:pt x="703" y="4454"/>
                    <a:pt x="762" y="4525"/>
                  </a:cubicBezTo>
                  <a:lnTo>
                    <a:pt x="1703" y="5466"/>
                  </a:lnTo>
                  <a:lnTo>
                    <a:pt x="167" y="5466"/>
                  </a:lnTo>
                  <a:cubicBezTo>
                    <a:pt x="84" y="5466"/>
                    <a:pt x="0" y="5537"/>
                    <a:pt x="0" y="5632"/>
                  </a:cubicBezTo>
                  <a:cubicBezTo>
                    <a:pt x="0" y="5716"/>
                    <a:pt x="84" y="5799"/>
                    <a:pt x="167" y="5799"/>
                  </a:cubicBezTo>
                  <a:lnTo>
                    <a:pt x="1703" y="5799"/>
                  </a:lnTo>
                  <a:lnTo>
                    <a:pt x="762" y="6728"/>
                  </a:lnTo>
                  <a:cubicBezTo>
                    <a:pt x="703" y="6787"/>
                    <a:pt x="703" y="6894"/>
                    <a:pt x="762" y="6966"/>
                  </a:cubicBezTo>
                  <a:cubicBezTo>
                    <a:pt x="798" y="7002"/>
                    <a:pt x="834" y="7014"/>
                    <a:pt x="881" y="7014"/>
                  </a:cubicBezTo>
                  <a:cubicBezTo>
                    <a:pt x="929" y="7014"/>
                    <a:pt x="977" y="7002"/>
                    <a:pt x="1000" y="6966"/>
                  </a:cubicBezTo>
                  <a:lnTo>
                    <a:pt x="2179" y="5799"/>
                  </a:lnTo>
                  <a:lnTo>
                    <a:pt x="3060" y="5799"/>
                  </a:lnTo>
                  <a:lnTo>
                    <a:pt x="3691" y="7323"/>
                  </a:lnTo>
                  <a:lnTo>
                    <a:pt x="3084" y="7942"/>
                  </a:lnTo>
                  <a:lnTo>
                    <a:pt x="1417" y="7942"/>
                  </a:lnTo>
                  <a:cubicBezTo>
                    <a:pt x="1334" y="7942"/>
                    <a:pt x="1250" y="8014"/>
                    <a:pt x="1250" y="8097"/>
                  </a:cubicBezTo>
                  <a:cubicBezTo>
                    <a:pt x="1250" y="8192"/>
                    <a:pt x="1334" y="8264"/>
                    <a:pt x="1417" y="8264"/>
                  </a:cubicBezTo>
                  <a:lnTo>
                    <a:pt x="2762" y="8264"/>
                  </a:lnTo>
                  <a:lnTo>
                    <a:pt x="1667" y="9347"/>
                  </a:lnTo>
                  <a:cubicBezTo>
                    <a:pt x="1608" y="9407"/>
                    <a:pt x="1608" y="9514"/>
                    <a:pt x="1667" y="9585"/>
                  </a:cubicBezTo>
                  <a:cubicBezTo>
                    <a:pt x="1703" y="9621"/>
                    <a:pt x="1750" y="9633"/>
                    <a:pt x="1786" y="9633"/>
                  </a:cubicBezTo>
                  <a:cubicBezTo>
                    <a:pt x="1834" y="9633"/>
                    <a:pt x="1881" y="9621"/>
                    <a:pt x="1905" y="9585"/>
                  </a:cubicBezTo>
                  <a:lnTo>
                    <a:pt x="3001" y="8502"/>
                  </a:lnTo>
                  <a:lnTo>
                    <a:pt x="3001" y="8788"/>
                  </a:lnTo>
                  <a:cubicBezTo>
                    <a:pt x="3001" y="8871"/>
                    <a:pt x="3072" y="8954"/>
                    <a:pt x="3155" y="8954"/>
                  </a:cubicBezTo>
                  <a:cubicBezTo>
                    <a:pt x="3251" y="8954"/>
                    <a:pt x="3322" y="8871"/>
                    <a:pt x="3322" y="8788"/>
                  </a:cubicBezTo>
                  <a:lnTo>
                    <a:pt x="3322" y="8180"/>
                  </a:lnTo>
                  <a:lnTo>
                    <a:pt x="3929" y="7561"/>
                  </a:lnTo>
                  <a:lnTo>
                    <a:pt x="4394" y="7764"/>
                  </a:lnTo>
                  <a:cubicBezTo>
                    <a:pt x="4406" y="7776"/>
                    <a:pt x="4441" y="7776"/>
                    <a:pt x="4453" y="7776"/>
                  </a:cubicBezTo>
                  <a:cubicBezTo>
                    <a:pt x="4513" y="7776"/>
                    <a:pt x="4572" y="7728"/>
                    <a:pt x="4608" y="7668"/>
                  </a:cubicBezTo>
                  <a:cubicBezTo>
                    <a:pt x="4632" y="7585"/>
                    <a:pt x="4608" y="7490"/>
                    <a:pt x="4513" y="7466"/>
                  </a:cubicBezTo>
                  <a:lnTo>
                    <a:pt x="4191" y="7323"/>
                  </a:lnTo>
                  <a:lnTo>
                    <a:pt x="5465" y="6049"/>
                  </a:lnTo>
                  <a:lnTo>
                    <a:pt x="5465" y="7847"/>
                  </a:lnTo>
                  <a:lnTo>
                    <a:pt x="5168" y="7728"/>
                  </a:lnTo>
                  <a:cubicBezTo>
                    <a:pt x="5148" y="7722"/>
                    <a:pt x="5127" y="7719"/>
                    <a:pt x="5108" y="7719"/>
                  </a:cubicBezTo>
                  <a:cubicBezTo>
                    <a:pt x="5043" y="7719"/>
                    <a:pt x="4983" y="7750"/>
                    <a:pt x="4965" y="7823"/>
                  </a:cubicBezTo>
                  <a:cubicBezTo>
                    <a:pt x="4929" y="7907"/>
                    <a:pt x="4965" y="8002"/>
                    <a:pt x="5048" y="8026"/>
                  </a:cubicBezTo>
                  <a:lnTo>
                    <a:pt x="5465" y="8204"/>
                  </a:lnTo>
                  <a:lnTo>
                    <a:pt x="5465" y="9085"/>
                  </a:lnTo>
                  <a:lnTo>
                    <a:pt x="4286" y="10264"/>
                  </a:lnTo>
                  <a:cubicBezTo>
                    <a:pt x="4227" y="10323"/>
                    <a:pt x="4227" y="10419"/>
                    <a:pt x="4286" y="10502"/>
                  </a:cubicBezTo>
                  <a:cubicBezTo>
                    <a:pt x="4316" y="10532"/>
                    <a:pt x="4358" y="10547"/>
                    <a:pt x="4401" y="10547"/>
                  </a:cubicBezTo>
                  <a:cubicBezTo>
                    <a:pt x="4444" y="10547"/>
                    <a:pt x="4489" y="10532"/>
                    <a:pt x="4525" y="10502"/>
                  </a:cubicBezTo>
                  <a:lnTo>
                    <a:pt x="5465" y="9561"/>
                  </a:lnTo>
                  <a:lnTo>
                    <a:pt x="5465" y="11097"/>
                  </a:lnTo>
                  <a:cubicBezTo>
                    <a:pt x="5465" y="11181"/>
                    <a:pt x="5537" y="11252"/>
                    <a:pt x="5632" y="11252"/>
                  </a:cubicBezTo>
                  <a:cubicBezTo>
                    <a:pt x="5715" y="11252"/>
                    <a:pt x="5799" y="11181"/>
                    <a:pt x="5799" y="11097"/>
                  </a:cubicBezTo>
                  <a:lnTo>
                    <a:pt x="5799" y="9561"/>
                  </a:lnTo>
                  <a:lnTo>
                    <a:pt x="6727" y="10502"/>
                  </a:lnTo>
                  <a:cubicBezTo>
                    <a:pt x="6763" y="10526"/>
                    <a:pt x="6811" y="10538"/>
                    <a:pt x="6846" y="10538"/>
                  </a:cubicBezTo>
                  <a:cubicBezTo>
                    <a:pt x="6894" y="10538"/>
                    <a:pt x="6942" y="10526"/>
                    <a:pt x="6965" y="10502"/>
                  </a:cubicBezTo>
                  <a:cubicBezTo>
                    <a:pt x="7025" y="10443"/>
                    <a:pt x="7025" y="10335"/>
                    <a:pt x="6965" y="10264"/>
                  </a:cubicBezTo>
                  <a:lnTo>
                    <a:pt x="5799" y="9085"/>
                  </a:lnTo>
                  <a:lnTo>
                    <a:pt x="5799" y="8204"/>
                  </a:lnTo>
                  <a:lnTo>
                    <a:pt x="7323" y="7561"/>
                  </a:lnTo>
                  <a:lnTo>
                    <a:pt x="7942" y="8180"/>
                  </a:lnTo>
                  <a:lnTo>
                    <a:pt x="7942" y="9847"/>
                  </a:lnTo>
                  <a:cubicBezTo>
                    <a:pt x="7942" y="9931"/>
                    <a:pt x="8013" y="10014"/>
                    <a:pt x="8096" y="10014"/>
                  </a:cubicBezTo>
                  <a:cubicBezTo>
                    <a:pt x="8192" y="10014"/>
                    <a:pt x="8263" y="9931"/>
                    <a:pt x="8263" y="9847"/>
                  </a:cubicBezTo>
                  <a:lnTo>
                    <a:pt x="8263" y="8502"/>
                  </a:lnTo>
                  <a:lnTo>
                    <a:pt x="9347" y="9597"/>
                  </a:lnTo>
                  <a:cubicBezTo>
                    <a:pt x="9382" y="9621"/>
                    <a:pt x="9430" y="9633"/>
                    <a:pt x="9466" y="9633"/>
                  </a:cubicBezTo>
                  <a:cubicBezTo>
                    <a:pt x="9513" y="9633"/>
                    <a:pt x="9561" y="9621"/>
                    <a:pt x="9585" y="9597"/>
                  </a:cubicBezTo>
                  <a:cubicBezTo>
                    <a:pt x="9644" y="9538"/>
                    <a:pt x="9644" y="9431"/>
                    <a:pt x="9585" y="9347"/>
                  </a:cubicBezTo>
                  <a:lnTo>
                    <a:pt x="8501" y="8264"/>
                  </a:lnTo>
                  <a:lnTo>
                    <a:pt x="9847" y="8264"/>
                  </a:lnTo>
                  <a:cubicBezTo>
                    <a:pt x="9930" y="8264"/>
                    <a:pt x="10001" y="8192"/>
                    <a:pt x="10001" y="8109"/>
                  </a:cubicBezTo>
                  <a:cubicBezTo>
                    <a:pt x="10001" y="8014"/>
                    <a:pt x="9930" y="7942"/>
                    <a:pt x="9847" y="7942"/>
                  </a:cubicBezTo>
                  <a:lnTo>
                    <a:pt x="8180" y="7942"/>
                  </a:lnTo>
                  <a:lnTo>
                    <a:pt x="7561" y="7323"/>
                  </a:lnTo>
                  <a:lnTo>
                    <a:pt x="8204" y="5799"/>
                  </a:lnTo>
                  <a:lnTo>
                    <a:pt x="9085" y="5799"/>
                  </a:lnTo>
                  <a:lnTo>
                    <a:pt x="10263" y="6966"/>
                  </a:lnTo>
                  <a:cubicBezTo>
                    <a:pt x="10287" y="7002"/>
                    <a:pt x="10335" y="7014"/>
                    <a:pt x="10382" y="7014"/>
                  </a:cubicBezTo>
                  <a:cubicBezTo>
                    <a:pt x="10418" y="7014"/>
                    <a:pt x="10466" y="7002"/>
                    <a:pt x="10502" y="6966"/>
                  </a:cubicBezTo>
                  <a:cubicBezTo>
                    <a:pt x="10561" y="6918"/>
                    <a:pt x="10561" y="6811"/>
                    <a:pt x="10502" y="6728"/>
                  </a:cubicBezTo>
                  <a:lnTo>
                    <a:pt x="9561" y="5799"/>
                  </a:lnTo>
                  <a:lnTo>
                    <a:pt x="11097" y="5799"/>
                  </a:lnTo>
                  <a:cubicBezTo>
                    <a:pt x="11180" y="5799"/>
                    <a:pt x="11252" y="5728"/>
                    <a:pt x="11252" y="5632"/>
                  </a:cubicBezTo>
                  <a:cubicBezTo>
                    <a:pt x="11240" y="5525"/>
                    <a:pt x="11168" y="5454"/>
                    <a:pt x="11073" y="5454"/>
                  </a:cubicBezTo>
                  <a:lnTo>
                    <a:pt x="9549" y="5454"/>
                  </a:lnTo>
                  <a:lnTo>
                    <a:pt x="10478" y="4513"/>
                  </a:lnTo>
                  <a:cubicBezTo>
                    <a:pt x="10537" y="4454"/>
                    <a:pt x="10537" y="4358"/>
                    <a:pt x="10478" y="4275"/>
                  </a:cubicBezTo>
                  <a:cubicBezTo>
                    <a:pt x="10448" y="4245"/>
                    <a:pt x="10409" y="4230"/>
                    <a:pt x="10368" y="4230"/>
                  </a:cubicBezTo>
                  <a:cubicBezTo>
                    <a:pt x="10326" y="4230"/>
                    <a:pt x="10281" y="4245"/>
                    <a:pt x="10240" y="4275"/>
                  </a:cubicBezTo>
                  <a:lnTo>
                    <a:pt x="9073" y="5454"/>
                  </a:lnTo>
                  <a:lnTo>
                    <a:pt x="8192" y="5454"/>
                  </a:lnTo>
                  <a:lnTo>
                    <a:pt x="7549" y="3918"/>
                  </a:lnTo>
                  <a:lnTo>
                    <a:pt x="8156" y="3311"/>
                  </a:lnTo>
                  <a:lnTo>
                    <a:pt x="9823" y="3311"/>
                  </a:lnTo>
                  <a:cubicBezTo>
                    <a:pt x="9918" y="3311"/>
                    <a:pt x="9990" y="3239"/>
                    <a:pt x="9990" y="3144"/>
                  </a:cubicBezTo>
                  <a:cubicBezTo>
                    <a:pt x="9990" y="3061"/>
                    <a:pt x="9918" y="2989"/>
                    <a:pt x="9823" y="2989"/>
                  </a:cubicBezTo>
                  <a:lnTo>
                    <a:pt x="8489" y="2989"/>
                  </a:lnTo>
                  <a:lnTo>
                    <a:pt x="9573" y="1894"/>
                  </a:lnTo>
                  <a:cubicBezTo>
                    <a:pt x="9632" y="1834"/>
                    <a:pt x="9632" y="1739"/>
                    <a:pt x="9573" y="1656"/>
                  </a:cubicBezTo>
                  <a:cubicBezTo>
                    <a:pt x="9543" y="1626"/>
                    <a:pt x="9501" y="1611"/>
                    <a:pt x="9458" y="1611"/>
                  </a:cubicBezTo>
                  <a:cubicBezTo>
                    <a:pt x="9415" y="1611"/>
                    <a:pt x="9370" y="1626"/>
                    <a:pt x="9335" y="1656"/>
                  </a:cubicBezTo>
                  <a:lnTo>
                    <a:pt x="8251" y="2739"/>
                  </a:lnTo>
                  <a:lnTo>
                    <a:pt x="8251" y="2465"/>
                  </a:lnTo>
                  <a:cubicBezTo>
                    <a:pt x="8251" y="2370"/>
                    <a:pt x="8180" y="2299"/>
                    <a:pt x="8085" y="2299"/>
                  </a:cubicBezTo>
                  <a:cubicBezTo>
                    <a:pt x="8001" y="2299"/>
                    <a:pt x="7918" y="2370"/>
                    <a:pt x="7918" y="2465"/>
                  </a:cubicBezTo>
                  <a:lnTo>
                    <a:pt x="7918" y="3073"/>
                  </a:lnTo>
                  <a:lnTo>
                    <a:pt x="7311" y="3680"/>
                  </a:lnTo>
                  <a:lnTo>
                    <a:pt x="6906" y="3525"/>
                  </a:lnTo>
                  <a:cubicBezTo>
                    <a:pt x="6884" y="3516"/>
                    <a:pt x="6861" y="3511"/>
                    <a:pt x="6840" y="3511"/>
                  </a:cubicBezTo>
                  <a:cubicBezTo>
                    <a:pt x="6778" y="3511"/>
                    <a:pt x="6721" y="3547"/>
                    <a:pt x="6703" y="3608"/>
                  </a:cubicBezTo>
                  <a:cubicBezTo>
                    <a:pt x="6668" y="3704"/>
                    <a:pt x="6703" y="3787"/>
                    <a:pt x="6787" y="3823"/>
                  </a:cubicBezTo>
                  <a:lnTo>
                    <a:pt x="7073" y="3942"/>
                  </a:lnTo>
                  <a:lnTo>
                    <a:pt x="5799" y="5216"/>
                  </a:lnTo>
                  <a:lnTo>
                    <a:pt x="5799" y="3418"/>
                  </a:lnTo>
                  <a:lnTo>
                    <a:pt x="6096" y="3537"/>
                  </a:lnTo>
                  <a:cubicBezTo>
                    <a:pt x="6116" y="3543"/>
                    <a:pt x="6136" y="3546"/>
                    <a:pt x="6156" y="3546"/>
                  </a:cubicBezTo>
                  <a:cubicBezTo>
                    <a:pt x="6221" y="3546"/>
                    <a:pt x="6280" y="3514"/>
                    <a:pt x="6299" y="3442"/>
                  </a:cubicBezTo>
                  <a:cubicBezTo>
                    <a:pt x="6334" y="3358"/>
                    <a:pt x="6299" y="3263"/>
                    <a:pt x="6215" y="3239"/>
                  </a:cubicBezTo>
                  <a:lnTo>
                    <a:pt x="5799" y="3061"/>
                  </a:lnTo>
                  <a:lnTo>
                    <a:pt x="5799" y="2180"/>
                  </a:lnTo>
                  <a:lnTo>
                    <a:pt x="6965" y="1001"/>
                  </a:lnTo>
                  <a:cubicBezTo>
                    <a:pt x="7025" y="941"/>
                    <a:pt x="7025" y="834"/>
                    <a:pt x="6965" y="763"/>
                  </a:cubicBezTo>
                  <a:cubicBezTo>
                    <a:pt x="6936" y="733"/>
                    <a:pt x="6897" y="718"/>
                    <a:pt x="6855" y="718"/>
                  </a:cubicBezTo>
                  <a:cubicBezTo>
                    <a:pt x="6814" y="718"/>
                    <a:pt x="6769" y="733"/>
                    <a:pt x="6727" y="763"/>
                  </a:cubicBezTo>
                  <a:lnTo>
                    <a:pt x="5799" y="1703"/>
                  </a:lnTo>
                  <a:lnTo>
                    <a:pt x="5799" y="167"/>
                  </a:lnTo>
                  <a:cubicBezTo>
                    <a:pt x="5799" y="84"/>
                    <a:pt x="5715" y="1"/>
                    <a:pt x="5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1" name="Google Shape;14231;p72"/>
            <p:cNvSpPr/>
            <p:nvPr/>
          </p:nvSpPr>
          <p:spPr>
            <a:xfrm>
              <a:off x="6311309" y="3392306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3"/>
                  </a:cubicBezTo>
                  <a:lnTo>
                    <a:pt x="322" y="156"/>
                  </a:lnTo>
                  <a:cubicBezTo>
                    <a:pt x="334" y="72"/>
                    <a:pt x="27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2" name="Google Shape;14232;p72"/>
            <p:cNvSpPr/>
            <p:nvPr/>
          </p:nvSpPr>
          <p:spPr>
            <a:xfrm>
              <a:off x="6153197" y="3649490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33" name="Google Shape;14233;p72"/>
          <p:cNvGrpSpPr/>
          <p:nvPr/>
        </p:nvGrpSpPr>
        <p:grpSpPr>
          <a:xfrm>
            <a:off x="6608877" y="3353074"/>
            <a:ext cx="357408" cy="357408"/>
            <a:chOff x="6608877" y="3353074"/>
            <a:chExt cx="357408" cy="357408"/>
          </a:xfrm>
        </p:grpSpPr>
        <p:sp>
          <p:nvSpPr>
            <p:cNvPr id="14234" name="Google Shape;14234;p72"/>
            <p:cNvSpPr/>
            <p:nvPr/>
          </p:nvSpPr>
          <p:spPr>
            <a:xfrm>
              <a:off x="6608877" y="3353074"/>
              <a:ext cx="357408" cy="357408"/>
            </a:xfrm>
            <a:custGeom>
              <a:avLst/>
              <a:gdLst/>
              <a:ahLst/>
              <a:cxnLst/>
              <a:rect l="l" t="t" r="r" b="b"/>
              <a:pathLst>
                <a:path w="11169" h="11169" extrusionOk="0">
                  <a:moveTo>
                    <a:pt x="357" y="5049"/>
                  </a:moveTo>
                  <a:lnTo>
                    <a:pt x="477" y="5215"/>
                  </a:lnTo>
                  <a:cubicBezTo>
                    <a:pt x="536" y="5287"/>
                    <a:pt x="619" y="5334"/>
                    <a:pt x="703" y="5346"/>
                  </a:cubicBezTo>
                  <a:lnTo>
                    <a:pt x="750" y="5346"/>
                  </a:lnTo>
                  <a:lnTo>
                    <a:pt x="619" y="6001"/>
                  </a:lnTo>
                  <a:cubicBezTo>
                    <a:pt x="584" y="6132"/>
                    <a:pt x="596" y="6251"/>
                    <a:pt x="643" y="6382"/>
                  </a:cubicBezTo>
                  <a:lnTo>
                    <a:pt x="988" y="7311"/>
                  </a:lnTo>
                  <a:cubicBezTo>
                    <a:pt x="988" y="7323"/>
                    <a:pt x="1000" y="7359"/>
                    <a:pt x="1000" y="7370"/>
                  </a:cubicBezTo>
                  <a:lnTo>
                    <a:pt x="1012" y="8156"/>
                  </a:lnTo>
                  <a:cubicBezTo>
                    <a:pt x="560" y="7370"/>
                    <a:pt x="334" y="6489"/>
                    <a:pt x="334" y="5585"/>
                  </a:cubicBezTo>
                  <a:cubicBezTo>
                    <a:pt x="334" y="5406"/>
                    <a:pt x="346" y="5227"/>
                    <a:pt x="357" y="5049"/>
                  </a:cubicBezTo>
                  <a:close/>
                  <a:moveTo>
                    <a:pt x="5537" y="405"/>
                  </a:moveTo>
                  <a:cubicBezTo>
                    <a:pt x="6525" y="405"/>
                    <a:pt x="7477" y="667"/>
                    <a:pt x="8299" y="1179"/>
                  </a:cubicBezTo>
                  <a:lnTo>
                    <a:pt x="7656" y="1608"/>
                  </a:lnTo>
                  <a:cubicBezTo>
                    <a:pt x="7596" y="1655"/>
                    <a:pt x="7561" y="1727"/>
                    <a:pt x="7596" y="1798"/>
                  </a:cubicBezTo>
                  <a:lnTo>
                    <a:pt x="7763" y="2251"/>
                  </a:lnTo>
                  <a:lnTo>
                    <a:pt x="7763" y="2263"/>
                  </a:lnTo>
                  <a:lnTo>
                    <a:pt x="7585" y="2334"/>
                  </a:lnTo>
                  <a:cubicBezTo>
                    <a:pt x="7406" y="2394"/>
                    <a:pt x="7287" y="2560"/>
                    <a:pt x="7251" y="2751"/>
                  </a:cubicBezTo>
                  <a:lnTo>
                    <a:pt x="6751" y="3037"/>
                  </a:lnTo>
                  <a:cubicBezTo>
                    <a:pt x="6703" y="3060"/>
                    <a:pt x="6668" y="3108"/>
                    <a:pt x="6656" y="3168"/>
                  </a:cubicBezTo>
                  <a:lnTo>
                    <a:pt x="6549" y="4132"/>
                  </a:lnTo>
                  <a:lnTo>
                    <a:pt x="6418" y="4180"/>
                  </a:lnTo>
                  <a:cubicBezTo>
                    <a:pt x="6334" y="4215"/>
                    <a:pt x="6287" y="4299"/>
                    <a:pt x="6311" y="4394"/>
                  </a:cubicBezTo>
                  <a:cubicBezTo>
                    <a:pt x="6346" y="4465"/>
                    <a:pt x="6406" y="4489"/>
                    <a:pt x="6465" y="4489"/>
                  </a:cubicBezTo>
                  <a:cubicBezTo>
                    <a:pt x="6477" y="4489"/>
                    <a:pt x="6489" y="4489"/>
                    <a:pt x="6525" y="4477"/>
                  </a:cubicBezTo>
                  <a:lnTo>
                    <a:pt x="6763" y="4406"/>
                  </a:lnTo>
                  <a:cubicBezTo>
                    <a:pt x="6823" y="4394"/>
                    <a:pt x="6870" y="4334"/>
                    <a:pt x="6870" y="4275"/>
                  </a:cubicBezTo>
                  <a:lnTo>
                    <a:pt x="6965" y="3287"/>
                  </a:lnTo>
                  <a:lnTo>
                    <a:pt x="7227" y="3156"/>
                  </a:lnTo>
                  <a:lnTo>
                    <a:pt x="7204" y="3441"/>
                  </a:lnTo>
                  <a:cubicBezTo>
                    <a:pt x="7204" y="3525"/>
                    <a:pt x="7263" y="3596"/>
                    <a:pt x="7358" y="3620"/>
                  </a:cubicBezTo>
                  <a:lnTo>
                    <a:pt x="7370" y="3620"/>
                  </a:lnTo>
                  <a:cubicBezTo>
                    <a:pt x="7465" y="3620"/>
                    <a:pt x="7537" y="3560"/>
                    <a:pt x="7537" y="3465"/>
                  </a:cubicBezTo>
                  <a:lnTo>
                    <a:pt x="7585" y="2822"/>
                  </a:lnTo>
                  <a:cubicBezTo>
                    <a:pt x="7585" y="2751"/>
                    <a:pt x="7644" y="2691"/>
                    <a:pt x="7692" y="2667"/>
                  </a:cubicBezTo>
                  <a:lnTo>
                    <a:pt x="7882" y="2584"/>
                  </a:lnTo>
                  <a:cubicBezTo>
                    <a:pt x="8037" y="2525"/>
                    <a:pt x="8132" y="2334"/>
                    <a:pt x="8073" y="2156"/>
                  </a:cubicBezTo>
                  <a:lnTo>
                    <a:pt x="7954" y="1834"/>
                  </a:lnTo>
                  <a:lnTo>
                    <a:pt x="8608" y="1394"/>
                  </a:lnTo>
                  <a:cubicBezTo>
                    <a:pt x="8847" y="1560"/>
                    <a:pt x="9073" y="1751"/>
                    <a:pt x="9275" y="1965"/>
                  </a:cubicBezTo>
                  <a:cubicBezTo>
                    <a:pt x="10275" y="2965"/>
                    <a:pt x="10811" y="4275"/>
                    <a:pt x="10811" y="5680"/>
                  </a:cubicBezTo>
                  <a:cubicBezTo>
                    <a:pt x="10811" y="7097"/>
                    <a:pt x="10287" y="8311"/>
                    <a:pt x="9287" y="9299"/>
                  </a:cubicBezTo>
                  <a:cubicBezTo>
                    <a:pt x="8299" y="10299"/>
                    <a:pt x="6989" y="10835"/>
                    <a:pt x="5572" y="10835"/>
                  </a:cubicBezTo>
                  <a:cubicBezTo>
                    <a:pt x="4156" y="10835"/>
                    <a:pt x="2846" y="10287"/>
                    <a:pt x="1846" y="9299"/>
                  </a:cubicBezTo>
                  <a:cubicBezTo>
                    <a:pt x="1655" y="9109"/>
                    <a:pt x="1477" y="8906"/>
                    <a:pt x="1310" y="8680"/>
                  </a:cubicBezTo>
                  <a:lnTo>
                    <a:pt x="1286" y="7370"/>
                  </a:lnTo>
                  <a:cubicBezTo>
                    <a:pt x="1286" y="7311"/>
                    <a:pt x="1274" y="7251"/>
                    <a:pt x="1250" y="7204"/>
                  </a:cubicBezTo>
                  <a:lnTo>
                    <a:pt x="917" y="6287"/>
                  </a:lnTo>
                  <a:cubicBezTo>
                    <a:pt x="881" y="6227"/>
                    <a:pt x="881" y="6144"/>
                    <a:pt x="893" y="6085"/>
                  </a:cubicBezTo>
                  <a:lnTo>
                    <a:pt x="1096" y="5156"/>
                  </a:lnTo>
                  <a:lnTo>
                    <a:pt x="1393" y="4918"/>
                  </a:lnTo>
                  <a:cubicBezTo>
                    <a:pt x="1429" y="4882"/>
                    <a:pt x="1453" y="4834"/>
                    <a:pt x="1453" y="4799"/>
                  </a:cubicBezTo>
                  <a:lnTo>
                    <a:pt x="1453" y="4442"/>
                  </a:lnTo>
                  <a:lnTo>
                    <a:pt x="1846" y="4465"/>
                  </a:lnTo>
                  <a:lnTo>
                    <a:pt x="2179" y="5418"/>
                  </a:lnTo>
                  <a:cubicBezTo>
                    <a:pt x="2203" y="5513"/>
                    <a:pt x="2286" y="5596"/>
                    <a:pt x="2358" y="5644"/>
                  </a:cubicBezTo>
                  <a:cubicBezTo>
                    <a:pt x="2420" y="5679"/>
                    <a:pt x="2479" y="5697"/>
                    <a:pt x="2540" y="5697"/>
                  </a:cubicBezTo>
                  <a:cubicBezTo>
                    <a:pt x="2584" y="5697"/>
                    <a:pt x="2629" y="5688"/>
                    <a:pt x="2679" y="5668"/>
                  </a:cubicBezTo>
                  <a:cubicBezTo>
                    <a:pt x="2786" y="5644"/>
                    <a:pt x="2882" y="5573"/>
                    <a:pt x="2941" y="5465"/>
                  </a:cubicBezTo>
                  <a:lnTo>
                    <a:pt x="3144" y="5037"/>
                  </a:lnTo>
                  <a:lnTo>
                    <a:pt x="3536" y="4763"/>
                  </a:lnTo>
                  <a:cubicBezTo>
                    <a:pt x="3565" y="4739"/>
                    <a:pt x="3602" y="4727"/>
                    <a:pt x="3639" y="4727"/>
                  </a:cubicBezTo>
                  <a:cubicBezTo>
                    <a:pt x="3694" y="4727"/>
                    <a:pt x="3751" y="4754"/>
                    <a:pt x="3786" y="4811"/>
                  </a:cubicBezTo>
                  <a:lnTo>
                    <a:pt x="4227" y="5406"/>
                  </a:lnTo>
                  <a:cubicBezTo>
                    <a:pt x="4263" y="5430"/>
                    <a:pt x="4310" y="5465"/>
                    <a:pt x="4346" y="5465"/>
                  </a:cubicBezTo>
                  <a:lnTo>
                    <a:pt x="4525" y="5477"/>
                  </a:lnTo>
                  <a:cubicBezTo>
                    <a:pt x="4525" y="5477"/>
                    <a:pt x="4548" y="5477"/>
                    <a:pt x="4548" y="5489"/>
                  </a:cubicBezTo>
                  <a:lnTo>
                    <a:pt x="4751" y="6204"/>
                  </a:lnTo>
                  <a:cubicBezTo>
                    <a:pt x="4763" y="6287"/>
                    <a:pt x="4846" y="6323"/>
                    <a:pt x="4918" y="6323"/>
                  </a:cubicBezTo>
                  <a:lnTo>
                    <a:pt x="4965" y="6323"/>
                  </a:lnTo>
                  <a:cubicBezTo>
                    <a:pt x="5049" y="6299"/>
                    <a:pt x="5096" y="6204"/>
                    <a:pt x="5060" y="6120"/>
                  </a:cubicBezTo>
                  <a:lnTo>
                    <a:pt x="4977" y="5835"/>
                  </a:lnTo>
                  <a:lnTo>
                    <a:pt x="5299" y="5715"/>
                  </a:lnTo>
                  <a:cubicBezTo>
                    <a:pt x="5513" y="5644"/>
                    <a:pt x="5656" y="5418"/>
                    <a:pt x="5632" y="5192"/>
                  </a:cubicBezTo>
                  <a:lnTo>
                    <a:pt x="5596" y="4751"/>
                  </a:lnTo>
                  <a:lnTo>
                    <a:pt x="5870" y="4656"/>
                  </a:lnTo>
                  <a:cubicBezTo>
                    <a:pt x="5953" y="4632"/>
                    <a:pt x="6001" y="4537"/>
                    <a:pt x="5977" y="4453"/>
                  </a:cubicBezTo>
                  <a:cubicBezTo>
                    <a:pt x="5949" y="4377"/>
                    <a:pt x="5890" y="4339"/>
                    <a:pt x="5818" y="4339"/>
                  </a:cubicBezTo>
                  <a:cubicBezTo>
                    <a:pt x="5801" y="4339"/>
                    <a:pt x="5782" y="4342"/>
                    <a:pt x="5763" y="4346"/>
                  </a:cubicBezTo>
                  <a:lnTo>
                    <a:pt x="5382" y="4477"/>
                  </a:lnTo>
                  <a:cubicBezTo>
                    <a:pt x="5299" y="4513"/>
                    <a:pt x="5263" y="4572"/>
                    <a:pt x="5275" y="4644"/>
                  </a:cubicBezTo>
                  <a:lnTo>
                    <a:pt x="5322" y="5215"/>
                  </a:lnTo>
                  <a:cubicBezTo>
                    <a:pt x="5322" y="5299"/>
                    <a:pt x="5275" y="5370"/>
                    <a:pt x="5203" y="5406"/>
                  </a:cubicBezTo>
                  <a:lnTo>
                    <a:pt x="4906" y="5525"/>
                  </a:lnTo>
                  <a:lnTo>
                    <a:pt x="4870" y="5418"/>
                  </a:lnTo>
                  <a:cubicBezTo>
                    <a:pt x="4822" y="5287"/>
                    <a:pt x="4703" y="5180"/>
                    <a:pt x="4572" y="5180"/>
                  </a:cubicBezTo>
                  <a:lnTo>
                    <a:pt x="4465" y="5168"/>
                  </a:lnTo>
                  <a:lnTo>
                    <a:pt x="4072" y="4632"/>
                  </a:lnTo>
                  <a:cubicBezTo>
                    <a:pt x="3973" y="4497"/>
                    <a:pt x="3822" y="4425"/>
                    <a:pt x="3669" y="4425"/>
                  </a:cubicBezTo>
                  <a:cubicBezTo>
                    <a:pt x="3565" y="4425"/>
                    <a:pt x="3461" y="4458"/>
                    <a:pt x="3370" y="4525"/>
                  </a:cubicBezTo>
                  <a:lnTo>
                    <a:pt x="2941" y="4823"/>
                  </a:lnTo>
                  <a:cubicBezTo>
                    <a:pt x="2905" y="4834"/>
                    <a:pt x="2893" y="4846"/>
                    <a:pt x="2882" y="4882"/>
                  </a:cubicBezTo>
                  <a:lnTo>
                    <a:pt x="2643" y="5346"/>
                  </a:lnTo>
                  <a:cubicBezTo>
                    <a:pt x="2620" y="5370"/>
                    <a:pt x="2596" y="5382"/>
                    <a:pt x="2596" y="5382"/>
                  </a:cubicBezTo>
                  <a:cubicBezTo>
                    <a:pt x="2588" y="5382"/>
                    <a:pt x="2569" y="5393"/>
                    <a:pt x="2554" y="5393"/>
                  </a:cubicBezTo>
                  <a:cubicBezTo>
                    <a:pt x="2547" y="5393"/>
                    <a:pt x="2540" y="5390"/>
                    <a:pt x="2536" y="5382"/>
                  </a:cubicBezTo>
                  <a:cubicBezTo>
                    <a:pt x="2524" y="5370"/>
                    <a:pt x="2501" y="5358"/>
                    <a:pt x="2501" y="5346"/>
                  </a:cubicBezTo>
                  <a:lnTo>
                    <a:pt x="2131" y="4287"/>
                  </a:lnTo>
                  <a:cubicBezTo>
                    <a:pt x="2120" y="4227"/>
                    <a:pt x="2060" y="4180"/>
                    <a:pt x="1989" y="4180"/>
                  </a:cubicBezTo>
                  <a:lnTo>
                    <a:pt x="1369" y="4132"/>
                  </a:lnTo>
                  <a:lnTo>
                    <a:pt x="1167" y="3858"/>
                  </a:lnTo>
                  <a:cubicBezTo>
                    <a:pt x="1132" y="3809"/>
                    <a:pt x="1085" y="3785"/>
                    <a:pt x="1038" y="3785"/>
                  </a:cubicBezTo>
                  <a:cubicBezTo>
                    <a:pt x="1005" y="3785"/>
                    <a:pt x="971" y="3798"/>
                    <a:pt x="941" y="3822"/>
                  </a:cubicBezTo>
                  <a:cubicBezTo>
                    <a:pt x="869" y="3882"/>
                    <a:pt x="858" y="3977"/>
                    <a:pt x="917" y="4049"/>
                  </a:cubicBezTo>
                  <a:lnTo>
                    <a:pt x="1131" y="4346"/>
                  </a:lnTo>
                  <a:lnTo>
                    <a:pt x="1131" y="4751"/>
                  </a:lnTo>
                  <a:lnTo>
                    <a:pt x="715" y="5073"/>
                  </a:lnTo>
                  <a:lnTo>
                    <a:pt x="691" y="5073"/>
                  </a:lnTo>
                  <a:lnTo>
                    <a:pt x="381" y="4656"/>
                  </a:lnTo>
                  <a:cubicBezTo>
                    <a:pt x="500" y="4001"/>
                    <a:pt x="750" y="3394"/>
                    <a:pt x="1096" y="2846"/>
                  </a:cubicBezTo>
                  <a:lnTo>
                    <a:pt x="1310" y="3179"/>
                  </a:lnTo>
                  <a:cubicBezTo>
                    <a:pt x="1346" y="3227"/>
                    <a:pt x="1405" y="3263"/>
                    <a:pt x="1453" y="3263"/>
                  </a:cubicBezTo>
                  <a:cubicBezTo>
                    <a:pt x="1477" y="3263"/>
                    <a:pt x="1512" y="3239"/>
                    <a:pt x="1536" y="3227"/>
                  </a:cubicBezTo>
                  <a:cubicBezTo>
                    <a:pt x="1608" y="3179"/>
                    <a:pt x="1631" y="3084"/>
                    <a:pt x="1584" y="3001"/>
                  </a:cubicBezTo>
                  <a:lnTo>
                    <a:pt x="1286" y="2560"/>
                  </a:lnTo>
                  <a:cubicBezTo>
                    <a:pt x="1453" y="2334"/>
                    <a:pt x="1631" y="2132"/>
                    <a:pt x="1822" y="1929"/>
                  </a:cubicBezTo>
                  <a:cubicBezTo>
                    <a:pt x="2822" y="941"/>
                    <a:pt x="4132" y="405"/>
                    <a:pt x="5537" y="405"/>
                  </a:cubicBezTo>
                  <a:close/>
                  <a:moveTo>
                    <a:pt x="5584" y="0"/>
                  </a:moveTo>
                  <a:cubicBezTo>
                    <a:pt x="4096" y="0"/>
                    <a:pt x="2703" y="584"/>
                    <a:pt x="1643" y="1644"/>
                  </a:cubicBezTo>
                  <a:cubicBezTo>
                    <a:pt x="584" y="2691"/>
                    <a:pt x="0" y="4096"/>
                    <a:pt x="0" y="5585"/>
                  </a:cubicBezTo>
                  <a:cubicBezTo>
                    <a:pt x="0" y="7073"/>
                    <a:pt x="584" y="8466"/>
                    <a:pt x="1643" y="9525"/>
                  </a:cubicBezTo>
                  <a:cubicBezTo>
                    <a:pt x="2703" y="10585"/>
                    <a:pt x="4096" y="11169"/>
                    <a:pt x="5584" y="11169"/>
                  </a:cubicBezTo>
                  <a:cubicBezTo>
                    <a:pt x="7073" y="11169"/>
                    <a:pt x="8478" y="10585"/>
                    <a:pt x="9525" y="9525"/>
                  </a:cubicBezTo>
                  <a:cubicBezTo>
                    <a:pt x="10585" y="8466"/>
                    <a:pt x="11168" y="7073"/>
                    <a:pt x="11168" y="5585"/>
                  </a:cubicBezTo>
                  <a:cubicBezTo>
                    <a:pt x="11168" y="4096"/>
                    <a:pt x="10585" y="2691"/>
                    <a:pt x="9525" y="1644"/>
                  </a:cubicBezTo>
                  <a:cubicBezTo>
                    <a:pt x="8478" y="584"/>
                    <a:pt x="7073" y="0"/>
                    <a:pt x="5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5" name="Google Shape;14235;p72"/>
            <p:cNvSpPr/>
            <p:nvPr/>
          </p:nvSpPr>
          <p:spPr>
            <a:xfrm>
              <a:off x="6770029" y="3565170"/>
              <a:ext cx="44608" cy="27968"/>
            </a:xfrm>
            <a:custGeom>
              <a:avLst/>
              <a:gdLst/>
              <a:ahLst/>
              <a:cxnLst/>
              <a:rect l="l" t="t" r="r" b="b"/>
              <a:pathLst>
                <a:path w="1394" h="874" extrusionOk="0">
                  <a:moveTo>
                    <a:pt x="166" y="1"/>
                  </a:moveTo>
                  <a:cubicBezTo>
                    <a:pt x="121" y="1"/>
                    <a:pt x="80" y="19"/>
                    <a:pt x="60" y="52"/>
                  </a:cubicBezTo>
                  <a:cubicBezTo>
                    <a:pt x="1" y="135"/>
                    <a:pt x="13" y="230"/>
                    <a:pt x="72" y="278"/>
                  </a:cubicBezTo>
                  <a:lnTo>
                    <a:pt x="620" y="742"/>
                  </a:lnTo>
                  <a:cubicBezTo>
                    <a:pt x="715" y="814"/>
                    <a:pt x="798" y="850"/>
                    <a:pt x="917" y="862"/>
                  </a:cubicBezTo>
                  <a:lnTo>
                    <a:pt x="1215" y="873"/>
                  </a:lnTo>
                  <a:lnTo>
                    <a:pt x="1227" y="873"/>
                  </a:lnTo>
                  <a:cubicBezTo>
                    <a:pt x="1322" y="873"/>
                    <a:pt x="1394" y="814"/>
                    <a:pt x="1394" y="731"/>
                  </a:cubicBezTo>
                  <a:cubicBezTo>
                    <a:pt x="1394" y="647"/>
                    <a:pt x="1322" y="576"/>
                    <a:pt x="1239" y="564"/>
                  </a:cubicBezTo>
                  <a:lnTo>
                    <a:pt x="941" y="552"/>
                  </a:lnTo>
                  <a:cubicBezTo>
                    <a:pt x="894" y="552"/>
                    <a:pt x="858" y="528"/>
                    <a:pt x="834" y="504"/>
                  </a:cubicBezTo>
                  <a:lnTo>
                    <a:pt x="274" y="40"/>
                  </a:lnTo>
                  <a:cubicBezTo>
                    <a:pt x="242" y="13"/>
                    <a:pt x="203" y="1"/>
                    <a:pt x="1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6" name="Google Shape;14236;p72"/>
            <p:cNvSpPr/>
            <p:nvPr/>
          </p:nvSpPr>
          <p:spPr>
            <a:xfrm>
              <a:off x="6859949" y="3437074"/>
              <a:ext cx="24416" cy="31840"/>
            </a:xfrm>
            <a:custGeom>
              <a:avLst/>
              <a:gdLst/>
              <a:ahLst/>
              <a:cxnLst/>
              <a:rect l="l" t="t" r="r" b="b"/>
              <a:pathLst>
                <a:path w="763" h="995" extrusionOk="0">
                  <a:moveTo>
                    <a:pt x="583" y="1"/>
                  </a:moveTo>
                  <a:cubicBezTo>
                    <a:pt x="509" y="1"/>
                    <a:pt x="447" y="45"/>
                    <a:pt x="417" y="114"/>
                  </a:cubicBezTo>
                  <a:lnTo>
                    <a:pt x="334" y="400"/>
                  </a:lnTo>
                  <a:lnTo>
                    <a:pt x="60" y="745"/>
                  </a:lnTo>
                  <a:cubicBezTo>
                    <a:pt x="0" y="816"/>
                    <a:pt x="12" y="924"/>
                    <a:pt x="96" y="959"/>
                  </a:cubicBezTo>
                  <a:cubicBezTo>
                    <a:pt x="120" y="995"/>
                    <a:pt x="155" y="995"/>
                    <a:pt x="191" y="995"/>
                  </a:cubicBezTo>
                  <a:cubicBezTo>
                    <a:pt x="239" y="995"/>
                    <a:pt x="298" y="983"/>
                    <a:pt x="334" y="935"/>
                  </a:cubicBezTo>
                  <a:lnTo>
                    <a:pt x="608" y="566"/>
                  </a:lnTo>
                  <a:cubicBezTo>
                    <a:pt x="632" y="543"/>
                    <a:pt x="632" y="531"/>
                    <a:pt x="643" y="519"/>
                  </a:cubicBezTo>
                  <a:lnTo>
                    <a:pt x="751" y="209"/>
                  </a:lnTo>
                  <a:cubicBezTo>
                    <a:pt x="762" y="126"/>
                    <a:pt x="715" y="42"/>
                    <a:pt x="632" y="7"/>
                  </a:cubicBezTo>
                  <a:cubicBezTo>
                    <a:pt x="615" y="3"/>
                    <a:pt x="599" y="1"/>
                    <a:pt x="5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7" name="Google Shape;14237;p72"/>
            <p:cNvSpPr/>
            <p:nvPr/>
          </p:nvSpPr>
          <p:spPr>
            <a:xfrm>
              <a:off x="6824525" y="3509426"/>
              <a:ext cx="17920" cy="28448"/>
            </a:xfrm>
            <a:custGeom>
              <a:avLst/>
              <a:gdLst/>
              <a:ahLst/>
              <a:cxnLst/>
              <a:rect l="l" t="t" r="r" b="b"/>
              <a:pathLst>
                <a:path w="560" h="889" extrusionOk="0">
                  <a:moveTo>
                    <a:pt x="194" y="1"/>
                  </a:moveTo>
                  <a:cubicBezTo>
                    <a:pt x="177" y="1"/>
                    <a:pt x="160" y="3"/>
                    <a:pt x="143" y="8"/>
                  </a:cubicBezTo>
                  <a:cubicBezTo>
                    <a:pt x="48" y="44"/>
                    <a:pt x="0" y="127"/>
                    <a:pt x="36" y="222"/>
                  </a:cubicBezTo>
                  <a:lnTo>
                    <a:pt x="215" y="770"/>
                  </a:lnTo>
                  <a:cubicBezTo>
                    <a:pt x="226" y="841"/>
                    <a:pt x="298" y="889"/>
                    <a:pt x="357" y="889"/>
                  </a:cubicBezTo>
                  <a:cubicBezTo>
                    <a:pt x="381" y="889"/>
                    <a:pt x="393" y="889"/>
                    <a:pt x="405" y="877"/>
                  </a:cubicBezTo>
                  <a:cubicBezTo>
                    <a:pt x="500" y="841"/>
                    <a:pt x="560" y="746"/>
                    <a:pt x="524" y="663"/>
                  </a:cubicBezTo>
                  <a:lnTo>
                    <a:pt x="345" y="115"/>
                  </a:lnTo>
                  <a:cubicBezTo>
                    <a:pt x="326" y="39"/>
                    <a:pt x="262" y="1"/>
                    <a:pt x="1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8" name="Google Shape;14238;p72"/>
            <p:cNvSpPr/>
            <p:nvPr/>
          </p:nvSpPr>
          <p:spPr>
            <a:xfrm>
              <a:off x="6790989" y="3541906"/>
              <a:ext cx="42688" cy="34464"/>
            </a:xfrm>
            <a:custGeom>
              <a:avLst/>
              <a:gdLst/>
              <a:ahLst/>
              <a:cxnLst/>
              <a:rect l="l" t="t" r="r" b="b"/>
              <a:pathLst>
                <a:path w="1334" h="1077" extrusionOk="0">
                  <a:moveTo>
                    <a:pt x="508" y="333"/>
                  </a:moveTo>
                  <a:cubicBezTo>
                    <a:pt x="511" y="333"/>
                    <a:pt x="516" y="334"/>
                    <a:pt x="524" y="338"/>
                  </a:cubicBezTo>
                  <a:lnTo>
                    <a:pt x="977" y="410"/>
                  </a:lnTo>
                  <a:lnTo>
                    <a:pt x="977" y="422"/>
                  </a:lnTo>
                  <a:lnTo>
                    <a:pt x="739" y="755"/>
                  </a:lnTo>
                  <a:lnTo>
                    <a:pt x="727" y="755"/>
                  </a:lnTo>
                  <a:lnTo>
                    <a:pt x="381" y="624"/>
                  </a:lnTo>
                  <a:lnTo>
                    <a:pt x="501" y="338"/>
                  </a:lnTo>
                  <a:cubicBezTo>
                    <a:pt x="501" y="338"/>
                    <a:pt x="501" y="333"/>
                    <a:pt x="508" y="333"/>
                  </a:cubicBezTo>
                  <a:close/>
                  <a:moveTo>
                    <a:pt x="531" y="1"/>
                  </a:moveTo>
                  <a:cubicBezTo>
                    <a:pt x="397" y="1"/>
                    <a:pt x="277" y="81"/>
                    <a:pt x="203" y="207"/>
                  </a:cubicBezTo>
                  <a:lnTo>
                    <a:pt x="12" y="648"/>
                  </a:lnTo>
                  <a:cubicBezTo>
                    <a:pt x="0" y="696"/>
                    <a:pt x="0" y="743"/>
                    <a:pt x="12" y="779"/>
                  </a:cubicBezTo>
                  <a:cubicBezTo>
                    <a:pt x="24" y="827"/>
                    <a:pt x="60" y="862"/>
                    <a:pt x="108" y="874"/>
                  </a:cubicBezTo>
                  <a:lnTo>
                    <a:pt x="608" y="1065"/>
                  </a:lnTo>
                  <a:cubicBezTo>
                    <a:pt x="655" y="1077"/>
                    <a:pt x="679" y="1077"/>
                    <a:pt x="727" y="1077"/>
                  </a:cubicBezTo>
                  <a:cubicBezTo>
                    <a:pt x="834" y="1077"/>
                    <a:pt x="941" y="1041"/>
                    <a:pt x="1001" y="946"/>
                  </a:cubicBezTo>
                  <a:lnTo>
                    <a:pt x="1239" y="624"/>
                  </a:lnTo>
                  <a:cubicBezTo>
                    <a:pt x="1310" y="529"/>
                    <a:pt x="1334" y="410"/>
                    <a:pt x="1298" y="291"/>
                  </a:cubicBezTo>
                  <a:cubicBezTo>
                    <a:pt x="1251" y="184"/>
                    <a:pt x="1155" y="100"/>
                    <a:pt x="1036" y="88"/>
                  </a:cubicBezTo>
                  <a:lnTo>
                    <a:pt x="584" y="5"/>
                  </a:lnTo>
                  <a:cubicBezTo>
                    <a:pt x="566" y="2"/>
                    <a:pt x="549" y="1"/>
                    <a:pt x="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9" name="Google Shape;14239;p72"/>
            <p:cNvSpPr/>
            <p:nvPr/>
          </p:nvSpPr>
          <p:spPr>
            <a:xfrm>
              <a:off x="6840525" y="3544914"/>
              <a:ext cx="54112" cy="32608"/>
            </a:xfrm>
            <a:custGeom>
              <a:avLst/>
              <a:gdLst/>
              <a:ahLst/>
              <a:cxnLst/>
              <a:rect l="l" t="t" r="r" b="b"/>
              <a:pathLst>
                <a:path w="1691" h="1019" extrusionOk="0">
                  <a:moveTo>
                    <a:pt x="864" y="346"/>
                  </a:moveTo>
                  <a:cubicBezTo>
                    <a:pt x="913" y="346"/>
                    <a:pt x="962" y="364"/>
                    <a:pt x="1000" y="387"/>
                  </a:cubicBezTo>
                  <a:lnTo>
                    <a:pt x="1250" y="649"/>
                  </a:lnTo>
                  <a:lnTo>
                    <a:pt x="1191" y="673"/>
                  </a:lnTo>
                  <a:cubicBezTo>
                    <a:pt x="1165" y="693"/>
                    <a:pt x="1131" y="701"/>
                    <a:pt x="1099" y="701"/>
                  </a:cubicBezTo>
                  <a:cubicBezTo>
                    <a:pt x="1072" y="701"/>
                    <a:pt x="1046" y="696"/>
                    <a:pt x="1024" y="685"/>
                  </a:cubicBezTo>
                  <a:lnTo>
                    <a:pt x="548" y="482"/>
                  </a:lnTo>
                  <a:lnTo>
                    <a:pt x="786" y="363"/>
                  </a:lnTo>
                  <a:cubicBezTo>
                    <a:pt x="811" y="351"/>
                    <a:pt x="837" y="346"/>
                    <a:pt x="864" y="346"/>
                  </a:cubicBezTo>
                  <a:close/>
                  <a:moveTo>
                    <a:pt x="857" y="1"/>
                  </a:moveTo>
                  <a:cubicBezTo>
                    <a:pt x="787" y="1"/>
                    <a:pt x="719" y="14"/>
                    <a:pt x="655" y="42"/>
                  </a:cubicBezTo>
                  <a:lnTo>
                    <a:pt x="84" y="316"/>
                  </a:lnTo>
                  <a:cubicBezTo>
                    <a:pt x="24" y="340"/>
                    <a:pt x="0" y="399"/>
                    <a:pt x="0" y="459"/>
                  </a:cubicBezTo>
                  <a:cubicBezTo>
                    <a:pt x="0" y="518"/>
                    <a:pt x="48" y="578"/>
                    <a:pt x="84" y="613"/>
                  </a:cubicBezTo>
                  <a:lnTo>
                    <a:pt x="893" y="971"/>
                  </a:lnTo>
                  <a:cubicBezTo>
                    <a:pt x="965" y="994"/>
                    <a:pt x="1024" y="1018"/>
                    <a:pt x="1096" y="1018"/>
                  </a:cubicBezTo>
                  <a:cubicBezTo>
                    <a:pt x="1191" y="1018"/>
                    <a:pt x="1274" y="983"/>
                    <a:pt x="1358" y="935"/>
                  </a:cubicBezTo>
                  <a:lnTo>
                    <a:pt x="1608" y="792"/>
                  </a:lnTo>
                  <a:cubicBezTo>
                    <a:pt x="1655" y="756"/>
                    <a:pt x="1679" y="721"/>
                    <a:pt x="1679" y="673"/>
                  </a:cubicBezTo>
                  <a:cubicBezTo>
                    <a:pt x="1691" y="625"/>
                    <a:pt x="1679" y="590"/>
                    <a:pt x="1655" y="554"/>
                  </a:cubicBezTo>
                  <a:lnTo>
                    <a:pt x="1239" y="149"/>
                  </a:lnTo>
                  <a:cubicBezTo>
                    <a:pt x="1135" y="54"/>
                    <a:pt x="995" y="1"/>
                    <a:pt x="8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0" name="Google Shape;14240;p72"/>
            <p:cNvSpPr/>
            <p:nvPr/>
          </p:nvSpPr>
          <p:spPr>
            <a:xfrm>
              <a:off x="6793645" y="3582770"/>
              <a:ext cx="102144" cy="75520"/>
            </a:xfrm>
            <a:custGeom>
              <a:avLst/>
              <a:gdLst/>
              <a:ahLst/>
              <a:cxnLst/>
              <a:rect l="l" t="t" r="r" b="b"/>
              <a:pathLst>
                <a:path w="3192" h="2360" extrusionOk="0">
                  <a:moveTo>
                    <a:pt x="1757" y="0"/>
                  </a:moveTo>
                  <a:cubicBezTo>
                    <a:pt x="1683" y="0"/>
                    <a:pt x="1609" y="24"/>
                    <a:pt x="1549" y="61"/>
                  </a:cubicBezTo>
                  <a:lnTo>
                    <a:pt x="775" y="609"/>
                  </a:lnTo>
                  <a:lnTo>
                    <a:pt x="465" y="669"/>
                  </a:lnTo>
                  <a:cubicBezTo>
                    <a:pt x="239" y="716"/>
                    <a:pt x="60" y="907"/>
                    <a:pt x="48" y="1133"/>
                  </a:cubicBezTo>
                  <a:lnTo>
                    <a:pt x="1" y="1669"/>
                  </a:lnTo>
                  <a:cubicBezTo>
                    <a:pt x="1" y="1764"/>
                    <a:pt x="37" y="1859"/>
                    <a:pt x="108" y="1931"/>
                  </a:cubicBezTo>
                  <a:cubicBezTo>
                    <a:pt x="179" y="2002"/>
                    <a:pt x="275" y="2038"/>
                    <a:pt x="382" y="2038"/>
                  </a:cubicBezTo>
                  <a:lnTo>
                    <a:pt x="715" y="2002"/>
                  </a:lnTo>
                  <a:cubicBezTo>
                    <a:pt x="810" y="2002"/>
                    <a:pt x="882" y="1919"/>
                    <a:pt x="870" y="1824"/>
                  </a:cubicBezTo>
                  <a:cubicBezTo>
                    <a:pt x="859" y="1746"/>
                    <a:pt x="787" y="1679"/>
                    <a:pt x="710" y="1679"/>
                  </a:cubicBezTo>
                  <a:cubicBezTo>
                    <a:pt x="704" y="1679"/>
                    <a:pt x="697" y="1680"/>
                    <a:pt x="691" y="1681"/>
                  </a:cubicBezTo>
                  <a:lnTo>
                    <a:pt x="346" y="1705"/>
                  </a:lnTo>
                  <a:lnTo>
                    <a:pt x="334" y="1705"/>
                  </a:lnTo>
                  <a:lnTo>
                    <a:pt x="334" y="1693"/>
                  </a:lnTo>
                  <a:lnTo>
                    <a:pt x="382" y="1157"/>
                  </a:lnTo>
                  <a:cubicBezTo>
                    <a:pt x="382" y="1074"/>
                    <a:pt x="453" y="1014"/>
                    <a:pt x="525" y="990"/>
                  </a:cubicBezTo>
                  <a:lnTo>
                    <a:pt x="870" y="931"/>
                  </a:lnTo>
                  <a:cubicBezTo>
                    <a:pt x="894" y="931"/>
                    <a:pt x="918" y="919"/>
                    <a:pt x="929" y="907"/>
                  </a:cubicBezTo>
                  <a:lnTo>
                    <a:pt x="1727" y="335"/>
                  </a:lnTo>
                  <a:lnTo>
                    <a:pt x="1751" y="335"/>
                  </a:lnTo>
                  <a:lnTo>
                    <a:pt x="2311" y="597"/>
                  </a:lnTo>
                  <a:cubicBezTo>
                    <a:pt x="2346" y="609"/>
                    <a:pt x="2382" y="609"/>
                    <a:pt x="2418" y="609"/>
                  </a:cubicBezTo>
                  <a:lnTo>
                    <a:pt x="2680" y="550"/>
                  </a:lnTo>
                  <a:lnTo>
                    <a:pt x="2834" y="1109"/>
                  </a:lnTo>
                  <a:lnTo>
                    <a:pt x="2834" y="1133"/>
                  </a:lnTo>
                  <a:lnTo>
                    <a:pt x="2203" y="2038"/>
                  </a:lnTo>
                  <a:lnTo>
                    <a:pt x="2180" y="2038"/>
                  </a:lnTo>
                  <a:lnTo>
                    <a:pt x="1882" y="1681"/>
                  </a:lnTo>
                  <a:cubicBezTo>
                    <a:pt x="1846" y="1633"/>
                    <a:pt x="1787" y="1621"/>
                    <a:pt x="1751" y="1621"/>
                  </a:cubicBezTo>
                  <a:lnTo>
                    <a:pt x="1346" y="1645"/>
                  </a:lnTo>
                  <a:cubicBezTo>
                    <a:pt x="1251" y="1645"/>
                    <a:pt x="1180" y="1740"/>
                    <a:pt x="1191" y="1824"/>
                  </a:cubicBezTo>
                  <a:cubicBezTo>
                    <a:pt x="1191" y="1912"/>
                    <a:pt x="1273" y="1980"/>
                    <a:pt x="1352" y="1980"/>
                  </a:cubicBezTo>
                  <a:cubicBezTo>
                    <a:pt x="1358" y="1980"/>
                    <a:pt x="1364" y="1979"/>
                    <a:pt x="1370" y="1978"/>
                  </a:cubicBezTo>
                  <a:lnTo>
                    <a:pt x="1691" y="1943"/>
                  </a:lnTo>
                  <a:lnTo>
                    <a:pt x="1942" y="2240"/>
                  </a:lnTo>
                  <a:cubicBezTo>
                    <a:pt x="2001" y="2324"/>
                    <a:pt x="2108" y="2359"/>
                    <a:pt x="2192" y="2359"/>
                  </a:cubicBezTo>
                  <a:lnTo>
                    <a:pt x="2203" y="2359"/>
                  </a:lnTo>
                  <a:cubicBezTo>
                    <a:pt x="2311" y="2359"/>
                    <a:pt x="2418" y="2300"/>
                    <a:pt x="2477" y="2217"/>
                  </a:cubicBezTo>
                  <a:lnTo>
                    <a:pt x="3096" y="1312"/>
                  </a:lnTo>
                  <a:cubicBezTo>
                    <a:pt x="3180" y="1204"/>
                    <a:pt x="3192" y="1097"/>
                    <a:pt x="3156" y="1014"/>
                  </a:cubicBezTo>
                  <a:lnTo>
                    <a:pt x="2965" y="276"/>
                  </a:lnTo>
                  <a:cubicBezTo>
                    <a:pt x="2944" y="201"/>
                    <a:pt x="2875" y="155"/>
                    <a:pt x="2800" y="155"/>
                  </a:cubicBezTo>
                  <a:cubicBezTo>
                    <a:pt x="2792" y="155"/>
                    <a:pt x="2783" y="156"/>
                    <a:pt x="2775" y="157"/>
                  </a:cubicBezTo>
                  <a:lnTo>
                    <a:pt x="2406" y="252"/>
                  </a:lnTo>
                  <a:lnTo>
                    <a:pt x="1882" y="26"/>
                  </a:lnTo>
                  <a:cubicBezTo>
                    <a:pt x="1843" y="8"/>
                    <a:pt x="1800" y="0"/>
                    <a:pt x="17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241" name="Google Shape;14241;p72"/>
          <p:cNvSpPr/>
          <p:nvPr/>
        </p:nvSpPr>
        <p:spPr>
          <a:xfrm>
            <a:off x="7708045" y="3351538"/>
            <a:ext cx="357408" cy="357408"/>
          </a:xfrm>
          <a:custGeom>
            <a:avLst/>
            <a:gdLst/>
            <a:ahLst/>
            <a:cxnLst/>
            <a:rect l="l" t="t" r="r" b="b"/>
            <a:pathLst>
              <a:path w="11169" h="11169" extrusionOk="0">
                <a:moveTo>
                  <a:pt x="5585" y="382"/>
                </a:moveTo>
                <a:cubicBezTo>
                  <a:pt x="6990" y="382"/>
                  <a:pt x="8311" y="930"/>
                  <a:pt x="9311" y="1906"/>
                </a:cubicBezTo>
                <a:cubicBezTo>
                  <a:pt x="10300" y="2906"/>
                  <a:pt x="10835" y="4216"/>
                  <a:pt x="10835" y="5633"/>
                </a:cubicBezTo>
                <a:cubicBezTo>
                  <a:pt x="10835" y="7002"/>
                  <a:pt x="10288" y="8311"/>
                  <a:pt x="9311" y="9312"/>
                </a:cubicBezTo>
                <a:cubicBezTo>
                  <a:pt x="8311" y="10300"/>
                  <a:pt x="7002" y="10836"/>
                  <a:pt x="5585" y="10836"/>
                </a:cubicBezTo>
                <a:cubicBezTo>
                  <a:pt x="4192" y="10836"/>
                  <a:pt x="2858" y="10288"/>
                  <a:pt x="1870" y="9312"/>
                </a:cubicBezTo>
                <a:cubicBezTo>
                  <a:pt x="870" y="8311"/>
                  <a:pt x="334" y="7002"/>
                  <a:pt x="334" y="5585"/>
                </a:cubicBezTo>
                <a:cubicBezTo>
                  <a:pt x="334" y="4192"/>
                  <a:pt x="882" y="2858"/>
                  <a:pt x="1870" y="1870"/>
                </a:cubicBezTo>
                <a:cubicBezTo>
                  <a:pt x="1953" y="1775"/>
                  <a:pt x="2061" y="1668"/>
                  <a:pt x="2168" y="1596"/>
                </a:cubicBezTo>
                <a:lnTo>
                  <a:pt x="2418" y="2001"/>
                </a:lnTo>
                <a:cubicBezTo>
                  <a:pt x="2465" y="2073"/>
                  <a:pt x="2489" y="2180"/>
                  <a:pt x="2465" y="2263"/>
                </a:cubicBezTo>
                <a:lnTo>
                  <a:pt x="2168" y="3537"/>
                </a:lnTo>
                <a:cubicBezTo>
                  <a:pt x="2120" y="3692"/>
                  <a:pt x="2180" y="3870"/>
                  <a:pt x="2299" y="4013"/>
                </a:cubicBezTo>
                <a:lnTo>
                  <a:pt x="3489" y="5228"/>
                </a:lnTo>
                <a:cubicBezTo>
                  <a:pt x="3586" y="5335"/>
                  <a:pt x="3721" y="5384"/>
                  <a:pt x="3869" y="5384"/>
                </a:cubicBezTo>
                <a:cubicBezTo>
                  <a:pt x="3885" y="5384"/>
                  <a:pt x="3901" y="5384"/>
                  <a:pt x="3918" y="5382"/>
                </a:cubicBezTo>
                <a:lnTo>
                  <a:pt x="4811" y="5275"/>
                </a:lnTo>
                <a:lnTo>
                  <a:pt x="5692" y="6014"/>
                </a:lnTo>
                <a:lnTo>
                  <a:pt x="5418" y="6752"/>
                </a:lnTo>
                <a:cubicBezTo>
                  <a:pt x="5406" y="6787"/>
                  <a:pt x="5406" y="6847"/>
                  <a:pt x="5442" y="6883"/>
                </a:cubicBezTo>
                <a:lnTo>
                  <a:pt x="5573" y="7109"/>
                </a:lnTo>
                <a:cubicBezTo>
                  <a:pt x="5606" y="7158"/>
                  <a:pt x="5661" y="7185"/>
                  <a:pt x="5720" y="7185"/>
                </a:cubicBezTo>
                <a:cubicBezTo>
                  <a:pt x="5746" y="7185"/>
                  <a:pt x="5773" y="7179"/>
                  <a:pt x="5799" y="7168"/>
                </a:cubicBezTo>
                <a:cubicBezTo>
                  <a:pt x="5871" y="7121"/>
                  <a:pt x="5894" y="7014"/>
                  <a:pt x="5859" y="6942"/>
                </a:cubicBezTo>
                <a:lnTo>
                  <a:pt x="5763" y="6787"/>
                </a:lnTo>
                <a:lnTo>
                  <a:pt x="6133" y="5799"/>
                </a:lnTo>
                <a:lnTo>
                  <a:pt x="7621" y="6002"/>
                </a:lnTo>
                <a:lnTo>
                  <a:pt x="8930" y="6930"/>
                </a:lnTo>
                <a:cubicBezTo>
                  <a:pt x="8978" y="6954"/>
                  <a:pt x="9014" y="7002"/>
                  <a:pt x="9014" y="7061"/>
                </a:cubicBezTo>
                <a:cubicBezTo>
                  <a:pt x="9014" y="7121"/>
                  <a:pt x="8990" y="7168"/>
                  <a:pt x="8966" y="7204"/>
                </a:cubicBezTo>
                <a:lnTo>
                  <a:pt x="6466" y="10169"/>
                </a:lnTo>
                <a:lnTo>
                  <a:pt x="6454" y="10169"/>
                </a:lnTo>
                <a:lnTo>
                  <a:pt x="6275" y="10038"/>
                </a:lnTo>
                <a:lnTo>
                  <a:pt x="6275" y="10026"/>
                </a:lnTo>
                <a:lnTo>
                  <a:pt x="6597" y="8264"/>
                </a:lnTo>
                <a:cubicBezTo>
                  <a:pt x="6597" y="8216"/>
                  <a:pt x="6597" y="8192"/>
                  <a:pt x="6585" y="8145"/>
                </a:cubicBezTo>
                <a:lnTo>
                  <a:pt x="6192" y="7502"/>
                </a:lnTo>
                <a:cubicBezTo>
                  <a:pt x="6167" y="7452"/>
                  <a:pt x="6109" y="7426"/>
                  <a:pt x="6051" y="7426"/>
                </a:cubicBezTo>
                <a:cubicBezTo>
                  <a:pt x="6025" y="7426"/>
                  <a:pt x="6000" y="7431"/>
                  <a:pt x="5978" y="7442"/>
                </a:cubicBezTo>
                <a:cubicBezTo>
                  <a:pt x="5894" y="7490"/>
                  <a:pt x="5871" y="7597"/>
                  <a:pt x="5918" y="7668"/>
                </a:cubicBezTo>
                <a:lnTo>
                  <a:pt x="6275" y="8264"/>
                </a:lnTo>
                <a:lnTo>
                  <a:pt x="5954" y="9966"/>
                </a:lnTo>
                <a:cubicBezTo>
                  <a:pt x="5930" y="10097"/>
                  <a:pt x="5990" y="10216"/>
                  <a:pt x="6097" y="10300"/>
                </a:cubicBezTo>
                <a:lnTo>
                  <a:pt x="6275" y="10443"/>
                </a:lnTo>
                <a:cubicBezTo>
                  <a:pt x="6335" y="10478"/>
                  <a:pt x="6406" y="10502"/>
                  <a:pt x="6466" y="10502"/>
                </a:cubicBezTo>
                <a:cubicBezTo>
                  <a:pt x="6573" y="10502"/>
                  <a:pt x="6656" y="10455"/>
                  <a:pt x="6716" y="10383"/>
                </a:cubicBezTo>
                <a:lnTo>
                  <a:pt x="9216" y="7418"/>
                </a:lnTo>
                <a:cubicBezTo>
                  <a:pt x="9311" y="7311"/>
                  <a:pt x="9347" y="7168"/>
                  <a:pt x="9335" y="7014"/>
                </a:cubicBezTo>
                <a:cubicBezTo>
                  <a:pt x="9323" y="6871"/>
                  <a:pt x="9228" y="6752"/>
                  <a:pt x="9133" y="6656"/>
                </a:cubicBezTo>
                <a:lnTo>
                  <a:pt x="7787" y="5716"/>
                </a:lnTo>
                <a:cubicBezTo>
                  <a:pt x="7776" y="5704"/>
                  <a:pt x="7740" y="5692"/>
                  <a:pt x="7716" y="5692"/>
                </a:cubicBezTo>
                <a:lnTo>
                  <a:pt x="6049" y="5454"/>
                </a:lnTo>
                <a:cubicBezTo>
                  <a:pt x="6040" y="5452"/>
                  <a:pt x="6031" y="5452"/>
                  <a:pt x="6022" y="5452"/>
                </a:cubicBezTo>
                <a:cubicBezTo>
                  <a:pt x="5958" y="5452"/>
                  <a:pt x="5891" y="5488"/>
                  <a:pt x="5871" y="5561"/>
                </a:cubicBezTo>
                <a:lnTo>
                  <a:pt x="5811" y="5704"/>
                </a:lnTo>
                <a:lnTo>
                  <a:pt x="4966" y="4990"/>
                </a:lnTo>
                <a:cubicBezTo>
                  <a:pt x="4930" y="4966"/>
                  <a:pt x="4882" y="4942"/>
                  <a:pt x="4847" y="4942"/>
                </a:cubicBezTo>
                <a:lnTo>
                  <a:pt x="4216" y="5025"/>
                </a:lnTo>
                <a:lnTo>
                  <a:pt x="4192" y="4466"/>
                </a:lnTo>
                <a:cubicBezTo>
                  <a:pt x="4192" y="4382"/>
                  <a:pt x="4251" y="4287"/>
                  <a:pt x="4335" y="4275"/>
                </a:cubicBezTo>
                <a:lnTo>
                  <a:pt x="5466" y="4097"/>
                </a:lnTo>
                <a:lnTo>
                  <a:pt x="5478" y="4501"/>
                </a:lnTo>
                <a:cubicBezTo>
                  <a:pt x="5478" y="4585"/>
                  <a:pt x="5561" y="4668"/>
                  <a:pt x="5644" y="4668"/>
                </a:cubicBezTo>
                <a:cubicBezTo>
                  <a:pt x="5740" y="4668"/>
                  <a:pt x="5811" y="4585"/>
                  <a:pt x="5811" y="4501"/>
                </a:cubicBezTo>
                <a:lnTo>
                  <a:pt x="5799" y="3978"/>
                </a:lnTo>
                <a:lnTo>
                  <a:pt x="6454" y="3239"/>
                </a:lnTo>
                <a:cubicBezTo>
                  <a:pt x="6514" y="3156"/>
                  <a:pt x="6514" y="3073"/>
                  <a:pt x="6430" y="3001"/>
                </a:cubicBezTo>
                <a:cubicBezTo>
                  <a:pt x="6396" y="2973"/>
                  <a:pt x="6359" y="2958"/>
                  <a:pt x="6321" y="2958"/>
                </a:cubicBezTo>
                <a:cubicBezTo>
                  <a:pt x="6279" y="2958"/>
                  <a:pt x="6236" y="2976"/>
                  <a:pt x="6192" y="3013"/>
                </a:cubicBezTo>
                <a:lnTo>
                  <a:pt x="5525" y="3775"/>
                </a:lnTo>
                <a:lnTo>
                  <a:pt x="4275" y="3978"/>
                </a:lnTo>
                <a:cubicBezTo>
                  <a:pt x="4025" y="4025"/>
                  <a:pt x="3835" y="4251"/>
                  <a:pt x="3847" y="4513"/>
                </a:cubicBezTo>
                <a:lnTo>
                  <a:pt x="3870" y="5085"/>
                </a:lnTo>
                <a:lnTo>
                  <a:pt x="3858" y="5085"/>
                </a:lnTo>
                <a:cubicBezTo>
                  <a:pt x="3799" y="5085"/>
                  <a:pt x="3739" y="5061"/>
                  <a:pt x="3716" y="5025"/>
                </a:cubicBezTo>
                <a:lnTo>
                  <a:pt x="2525" y="3799"/>
                </a:lnTo>
                <a:cubicBezTo>
                  <a:pt x="2477" y="3751"/>
                  <a:pt x="2465" y="3692"/>
                  <a:pt x="2477" y="3620"/>
                </a:cubicBezTo>
                <a:lnTo>
                  <a:pt x="2775" y="2358"/>
                </a:lnTo>
                <a:cubicBezTo>
                  <a:pt x="2823" y="2180"/>
                  <a:pt x="2787" y="1989"/>
                  <a:pt x="2680" y="1834"/>
                </a:cubicBezTo>
                <a:lnTo>
                  <a:pt x="2418" y="1406"/>
                </a:lnTo>
                <a:cubicBezTo>
                  <a:pt x="2668" y="1215"/>
                  <a:pt x="2954" y="1037"/>
                  <a:pt x="3239" y="894"/>
                </a:cubicBezTo>
                <a:lnTo>
                  <a:pt x="3454" y="1251"/>
                </a:lnTo>
                <a:cubicBezTo>
                  <a:pt x="3485" y="1306"/>
                  <a:pt x="3536" y="1330"/>
                  <a:pt x="3588" y="1330"/>
                </a:cubicBezTo>
                <a:cubicBezTo>
                  <a:pt x="3616" y="1330"/>
                  <a:pt x="3643" y="1323"/>
                  <a:pt x="3668" y="1311"/>
                </a:cubicBezTo>
                <a:lnTo>
                  <a:pt x="4442" y="989"/>
                </a:lnTo>
                <a:lnTo>
                  <a:pt x="5168" y="953"/>
                </a:lnTo>
                <a:cubicBezTo>
                  <a:pt x="5216" y="953"/>
                  <a:pt x="5228" y="977"/>
                  <a:pt x="5240" y="989"/>
                </a:cubicBezTo>
                <a:cubicBezTo>
                  <a:pt x="5263" y="1001"/>
                  <a:pt x="5275" y="1013"/>
                  <a:pt x="5275" y="1061"/>
                </a:cubicBezTo>
                <a:cubicBezTo>
                  <a:pt x="5275" y="1096"/>
                  <a:pt x="5240" y="1120"/>
                  <a:pt x="5228" y="1132"/>
                </a:cubicBezTo>
                <a:lnTo>
                  <a:pt x="4585" y="1453"/>
                </a:lnTo>
                <a:cubicBezTo>
                  <a:pt x="4525" y="1477"/>
                  <a:pt x="4501" y="1525"/>
                  <a:pt x="4501" y="1596"/>
                </a:cubicBezTo>
                <a:cubicBezTo>
                  <a:pt x="4501" y="1668"/>
                  <a:pt x="4525" y="1715"/>
                  <a:pt x="4585" y="1751"/>
                </a:cubicBezTo>
                <a:lnTo>
                  <a:pt x="5621" y="2346"/>
                </a:lnTo>
                <a:cubicBezTo>
                  <a:pt x="5641" y="2360"/>
                  <a:pt x="5666" y="2366"/>
                  <a:pt x="5693" y="2366"/>
                </a:cubicBezTo>
                <a:cubicBezTo>
                  <a:pt x="5712" y="2366"/>
                  <a:pt x="5732" y="2363"/>
                  <a:pt x="5752" y="2358"/>
                </a:cubicBezTo>
                <a:cubicBezTo>
                  <a:pt x="5799" y="2346"/>
                  <a:pt x="5823" y="2311"/>
                  <a:pt x="5859" y="2263"/>
                </a:cubicBezTo>
                <a:lnTo>
                  <a:pt x="6109" y="1608"/>
                </a:lnTo>
                <a:lnTo>
                  <a:pt x="7240" y="2311"/>
                </a:lnTo>
                <a:lnTo>
                  <a:pt x="7240" y="2323"/>
                </a:lnTo>
                <a:cubicBezTo>
                  <a:pt x="7240" y="2323"/>
                  <a:pt x="7240" y="2346"/>
                  <a:pt x="7228" y="2346"/>
                </a:cubicBezTo>
                <a:lnTo>
                  <a:pt x="6716" y="2501"/>
                </a:lnTo>
                <a:cubicBezTo>
                  <a:pt x="6633" y="2537"/>
                  <a:pt x="6585" y="2620"/>
                  <a:pt x="6609" y="2715"/>
                </a:cubicBezTo>
                <a:cubicBezTo>
                  <a:pt x="6644" y="2787"/>
                  <a:pt x="6704" y="2835"/>
                  <a:pt x="6764" y="2835"/>
                </a:cubicBezTo>
                <a:cubicBezTo>
                  <a:pt x="6775" y="2835"/>
                  <a:pt x="6787" y="2835"/>
                  <a:pt x="6811" y="2823"/>
                </a:cubicBezTo>
                <a:lnTo>
                  <a:pt x="7311" y="2656"/>
                </a:lnTo>
                <a:cubicBezTo>
                  <a:pt x="7430" y="2608"/>
                  <a:pt x="7526" y="2501"/>
                  <a:pt x="7537" y="2370"/>
                </a:cubicBezTo>
                <a:cubicBezTo>
                  <a:pt x="7549" y="2239"/>
                  <a:pt x="7490" y="2120"/>
                  <a:pt x="7371" y="2049"/>
                </a:cubicBezTo>
                <a:lnTo>
                  <a:pt x="6073" y="1239"/>
                </a:lnTo>
                <a:cubicBezTo>
                  <a:pt x="6052" y="1225"/>
                  <a:pt x="6027" y="1219"/>
                  <a:pt x="6000" y="1219"/>
                </a:cubicBezTo>
                <a:cubicBezTo>
                  <a:pt x="5981" y="1219"/>
                  <a:pt x="5962" y="1222"/>
                  <a:pt x="5942" y="1227"/>
                </a:cubicBezTo>
                <a:cubicBezTo>
                  <a:pt x="5894" y="1239"/>
                  <a:pt x="5859" y="1275"/>
                  <a:pt x="5835" y="1311"/>
                </a:cubicBezTo>
                <a:lnTo>
                  <a:pt x="5585" y="1965"/>
                </a:lnTo>
                <a:lnTo>
                  <a:pt x="4990" y="1632"/>
                </a:lnTo>
                <a:lnTo>
                  <a:pt x="5347" y="1453"/>
                </a:lnTo>
                <a:cubicBezTo>
                  <a:pt x="5478" y="1394"/>
                  <a:pt x="5561" y="1275"/>
                  <a:pt x="5585" y="1120"/>
                </a:cubicBezTo>
                <a:cubicBezTo>
                  <a:pt x="5597" y="1001"/>
                  <a:pt x="5561" y="882"/>
                  <a:pt x="5478" y="775"/>
                </a:cubicBezTo>
                <a:cubicBezTo>
                  <a:pt x="5394" y="691"/>
                  <a:pt x="5275" y="644"/>
                  <a:pt x="5156" y="644"/>
                </a:cubicBezTo>
                <a:lnTo>
                  <a:pt x="4394" y="680"/>
                </a:lnTo>
                <a:cubicBezTo>
                  <a:pt x="4382" y="680"/>
                  <a:pt x="4347" y="680"/>
                  <a:pt x="4335" y="691"/>
                </a:cubicBezTo>
                <a:lnTo>
                  <a:pt x="3668" y="977"/>
                </a:lnTo>
                <a:lnTo>
                  <a:pt x="3549" y="775"/>
                </a:lnTo>
                <a:cubicBezTo>
                  <a:pt x="4192" y="513"/>
                  <a:pt x="4870" y="382"/>
                  <a:pt x="5585" y="382"/>
                </a:cubicBezTo>
                <a:close/>
                <a:moveTo>
                  <a:pt x="5585" y="1"/>
                </a:moveTo>
                <a:cubicBezTo>
                  <a:pt x="4097" y="1"/>
                  <a:pt x="2704" y="584"/>
                  <a:pt x="1644" y="1644"/>
                </a:cubicBezTo>
                <a:cubicBezTo>
                  <a:pt x="584" y="2704"/>
                  <a:pt x="1" y="4097"/>
                  <a:pt x="1" y="5585"/>
                </a:cubicBezTo>
                <a:cubicBezTo>
                  <a:pt x="1" y="7073"/>
                  <a:pt x="584" y="8478"/>
                  <a:pt x="1644" y="9526"/>
                </a:cubicBezTo>
                <a:cubicBezTo>
                  <a:pt x="2704" y="10586"/>
                  <a:pt x="4097" y="11169"/>
                  <a:pt x="5585" y="11169"/>
                </a:cubicBezTo>
                <a:cubicBezTo>
                  <a:pt x="7073" y="11169"/>
                  <a:pt x="8478" y="10586"/>
                  <a:pt x="9526" y="9526"/>
                </a:cubicBezTo>
                <a:cubicBezTo>
                  <a:pt x="10585" y="8478"/>
                  <a:pt x="11169" y="7073"/>
                  <a:pt x="11169" y="5585"/>
                </a:cubicBezTo>
                <a:cubicBezTo>
                  <a:pt x="11169" y="4097"/>
                  <a:pt x="10585" y="2692"/>
                  <a:pt x="9526" y="1644"/>
                </a:cubicBezTo>
                <a:cubicBezTo>
                  <a:pt x="8478" y="584"/>
                  <a:pt x="7073" y="1"/>
                  <a:pt x="558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242" name="Google Shape;14242;p72"/>
          <p:cNvGrpSpPr/>
          <p:nvPr/>
        </p:nvGrpSpPr>
        <p:grpSpPr>
          <a:xfrm>
            <a:off x="3316269" y="3352402"/>
            <a:ext cx="344832" cy="356544"/>
            <a:chOff x="3316269" y="3352402"/>
            <a:chExt cx="344832" cy="356544"/>
          </a:xfrm>
        </p:grpSpPr>
        <p:sp>
          <p:nvSpPr>
            <p:cNvPr id="14243" name="Google Shape;14243;p72"/>
            <p:cNvSpPr/>
            <p:nvPr/>
          </p:nvSpPr>
          <p:spPr>
            <a:xfrm>
              <a:off x="3546381" y="3557138"/>
              <a:ext cx="19840" cy="16576"/>
            </a:xfrm>
            <a:custGeom>
              <a:avLst/>
              <a:gdLst/>
              <a:ahLst/>
              <a:cxnLst/>
              <a:rect l="l" t="t" r="r" b="b"/>
              <a:pathLst>
                <a:path w="620" h="518" extrusionOk="0">
                  <a:moveTo>
                    <a:pt x="166" y="0"/>
                  </a:moveTo>
                  <a:cubicBezTo>
                    <a:pt x="115" y="0"/>
                    <a:pt x="65" y="22"/>
                    <a:pt x="37" y="65"/>
                  </a:cubicBezTo>
                  <a:cubicBezTo>
                    <a:pt x="1" y="148"/>
                    <a:pt x="13" y="243"/>
                    <a:pt x="84" y="291"/>
                  </a:cubicBezTo>
                  <a:lnTo>
                    <a:pt x="358" y="481"/>
                  </a:lnTo>
                  <a:cubicBezTo>
                    <a:pt x="382" y="505"/>
                    <a:pt x="418" y="517"/>
                    <a:pt x="441" y="517"/>
                  </a:cubicBezTo>
                  <a:cubicBezTo>
                    <a:pt x="489" y="517"/>
                    <a:pt x="549" y="481"/>
                    <a:pt x="572" y="446"/>
                  </a:cubicBezTo>
                  <a:cubicBezTo>
                    <a:pt x="620" y="362"/>
                    <a:pt x="596" y="267"/>
                    <a:pt x="537" y="220"/>
                  </a:cubicBezTo>
                  <a:lnTo>
                    <a:pt x="263" y="29"/>
                  </a:lnTo>
                  <a:cubicBezTo>
                    <a:pt x="234" y="10"/>
                    <a:pt x="200" y="0"/>
                    <a:pt x="1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4" name="Google Shape;14244;p72"/>
            <p:cNvSpPr/>
            <p:nvPr/>
          </p:nvSpPr>
          <p:spPr>
            <a:xfrm>
              <a:off x="3449997" y="3423730"/>
              <a:ext cx="14496" cy="18144"/>
            </a:xfrm>
            <a:custGeom>
              <a:avLst/>
              <a:gdLst/>
              <a:ahLst/>
              <a:cxnLst/>
              <a:rect l="l" t="t" r="r" b="b"/>
              <a:pathLst>
                <a:path w="453" h="567" extrusionOk="0">
                  <a:moveTo>
                    <a:pt x="180" y="1"/>
                  </a:moveTo>
                  <a:cubicBezTo>
                    <a:pt x="164" y="1"/>
                    <a:pt x="148" y="3"/>
                    <a:pt x="132" y="7"/>
                  </a:cubicBezTo>
                  <a:cubicBezTo>
                    <a:pt x="48" y="43"/>
                    <a:pt x="1" y="126"/>
                    <a:pt x="36" y="221"/>
                  </a:cubicBezTo>
                  <a:lnTo>
                    <a:pt x="108" y="459"/>
                  </a:lnTo>
                  <a:cubicBezTo>
                    <a:pt x="132" y="531"/>
                    <a:pt x="191" y="567"/>
                    <a:pt x="251" y="567"/>
                  </a:cubicBezTo>
                  <a:cubicBezTo>
                    <a:pt x="274" y="567"/>
                    <a:pt x="286" y="567"/>
                    <a:pt x="310" y="543"/>
                  </a:cubicBezTo>
                  <a:cubicBezTo>
                    <a:pt x="405" y="531"/>
                    <a:pt x="453" y="436"/>
                    <a:pt x="417" y="352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5" name="Google Shape;14245;p72"/>
            <p:cNvSpPr/>
            <p:nvPr/>
          </p:nvSpPr>
          <p:spPr>
            <a:xfrm>
              <a:off x="3316269" y="3352402"/>
              <a:ext cx="344832" cy="356544"/>
            </a:xfrm>
            <a:custGeom>
              <a:avLst/>
              <a:gdLst/>
              <a:ahLst/>
              <a:cxnLst/>
              <a:rect l="l" t="t" r="r" b="b"/>
              <a:pathLst>
                <a:path w="10776" h="11142" extrusionOk="0">
                  <a:moveTo>
                    <a:pt x="2870" y="2819"/>
                  </a:moveTo>
                  <a:cubicBezTo>
                    <a:pt x="2941" y="2819"/>
                    <a:pt x="3013" y="2867"/>
                    <a:pt x="3048" y="2950"/>
                  </a:cubicBezTo>
                  <a:cubicBezTo>
                    <a:pt x="3084" y="2998"/>
                    <a:pt x="3060" y="3046"/>
                    <a:pt x="3048" y="3093"/>
                  </a:cubicBezTo>
                  <a:cubicBezTo>
                    <a:pt x="3025" y="3129"/>
                    <a:pt x="2989" y="3165"/>
                    <a:pt x="2941" y="3189"/>
                  </a:cubicBezTo>
                  <a:cubicBezTo>
                    <a:pt x="2925" y="3199"/>
                    <a:pt x="2904" y="3205"/>
                    <a:pt x="2882" y="3205"/>
                  </a:cubicBezTo>
                  <a:cubicBezTo>
                    <a:pt x="2854" y="3205"/>
                    <a:pt x="2825" y="3196"/>
                    <a:pt x="2798" y="3177"/>
                  </a:cubicBezTo>
                  <a:cubicBezTo>
                    <a:pt x="2751" y="3153"/>
                    <a:pt x="2727" y="3117"/>
                    <a:pt x="2691" y="3069"/>
                  </a:cubicBezTo>
                  <a:cubicBezTo>
                    <a:pt x="2656" y="2974"/>
                    <a:pt x="2703" y="2867"/>
                    <a:pt x="2810" y="2831"/>
                  </a:cubicBezTo>
                  <a:cubicBezTo>
                    <a:pt x="2822" y="2831"/>
                    <a:pt x="2858" y="2819"/>
                    <a:pt x="2870" y="2819"/>
                  </a:cubicBezTo>
                  <a:close/>
                  <a:moveTo>
                    <a:pt x="2310" y="3367"/>
                  </a:moveTo>
                  <a:cubicBezTo>
                    <a:pt x="2382" y="3367"/>
                    <a:pt x="2453" y="3415"/>
                    <a:pt x="2489" y="3498"/>
                  </a:cubicBezTo>
                  <a:cubicBezTo>
                    <a:pt x="2501" y="3546"/>
                    <a:pt x="2501" y="3605"/>
                    <a:pt x="2465" y="3653"/>
                  </a:cubicBezTo>
                  <a:cubicBezTo>
                    <a:pt x="2441" y="3701"/>
                    <a:pt x="2406" y="3724"/>
                    <a:pt x="2370" y="3760"/>
                  </a:cubicBezTo>
                  <a:cubicBezTo>
                    <a:pt x="2352" y="3764"/>
                    <a:pt x="2333" y="3767"/>
                    <a:pt x="2314" y="3767"/>
                  </a:cubicBezTo>
                  <a:cubicBezTo>
                    <a:pt x="2280" y="3767"/>
                    <a:pt x="2245" y="3759"/>
                    <a:pt x="2215" y="3736"/>
                  </a:cubicBezTo>
                  <a:cubicBezTo>
                    <a:pt x="2167" y="3712"/>
                    <a:pt x="2144" y="3677"/>
                    <a:pt x="2108" y="3641"/>
                  </a:cubicBezTo>
                  <a:cubicBezTo>
                    <a:pt x="2108" y="3593"/>
                    <a:pt x="2108" y="3534"/>
                    <a:pt x="2144" y="3486"/>
                  </a:cubicBezTo>
                  <a:cubicBezTo>
                    <a:pt x="2167" y="3450"/>
                    <a:pt x="2203" y="3415"/>
                    <a:pt x="2251" y="3379"/>
                  </a:cubicBezTo>
                  <a:cubicBezTo>
                    <a:pt x="2263" y="3379"/>
                    <a:pt x="2286" y="3367"/>
                    <a:pt x="2310" y="3367"/>
                  </a:cubicBezTo>
                  <a:close/>
                  <a:moveTo>
                    <a:pt x="3060" y="3546"/>
                  </a:moveTo>
                  <a:cubicBezTo>
                    <a:pt x="3096" y="3546"/>
                    <a:pt x="3120" y="3546"/>
                    <a:pt x="3156" y="3570"/>
                  </a:cubicBezTo>
                  <a:cubicBezTo>
                    <a:pt x="3191" y="3593"/>
                    <a:pt x="3227" y="3629"/>
                    <a:pt x="3263" y="3665"/>
                  </a:cubicBezTo>
                  <a:cubicBezTo>
                    <a:pt x="3275" y="3724"/>
                    <a:pt x="3263" y="3772"/>
                    <a:pt x="3239" y="3831"/>
                  </a:cubicBezTo>
                  <a:cubicBezTo>
                    <a:pt x="3215" y="3879"/>
                    <a:pt x="3179" y="3903"/>
                    <a:pt x="3144" y="3939"/>
                  </a:cubicBezTo>
                  <a:cubicBezTo>
                    <a:pt x="3124" y="3944"/>
                    <a:pt x="3102" y="3946"/>
                    <a:pt x="3080" y="3946"/>
                  </a:cubicBezTo>
                  <a:cubicBezTo>
                    <a:pt x="3049" y="3946"/>
                    <a:pt x="3017" y="3941"/>
                    <a:pt x="2989" y="3927"/>
                  </a:cubicBezTo>
                  <a:cubicBezTo>
                    <a:pt x="2941" y="3891"/>
                    <a:pt x="2917" y="3867"/>
                    <a:pt x="2882" y="3820"/>
                  </a:cubicBezTo>
                  <a:cubicBezTo>
                    <a:pt x="2870" y="3772"/>
                    <a:pt x="2870" y="3712"/>
                    <a:pt x="2894" y="3665"/>
                  </a:cubicBezTo>
                  <a:cubicBezTo>
                    <a:pt x="2929" y="3629"/>
                    <a:pt x="2953" y="3593"/>
                    <a:pt x="3001" y="3570"/>
                  </a:cubicBezTo>
                  <a:cubicBezTo>
                    <a:pt x="3025" y="3570"/>
                    <a:pt x="3048" y="3546"/>
                    <a:pt x="3060" y="3546"/>
                  </a:cubicBezTo>
                  <a:close/>
                  <a:moveTo>
                    <a:pt x="3584" y="3843"/>
                  </a:moveTo>
                  <a:lnTo>
                    <a:pt x="4191" y="4343"/>
                  </a:lnTo>
                  <a:lnTo>
                    <a:pt x="3501" y="4046"/>
                  </a:lnTo>
                  <a:cubicBezTo>
                    <a:pt x="3513" y="4022"/>
                    <a:pt x="3525" y="3998"/>
                    <a:pt x="3537" y="3962"/>
                  </a:cubicBezTo>
                  <a:cubicBezTo>
                    <a:pt x="3560" y="3939"/>
                    <a:pt x="3572" y="3891"/>
                    <a:pt x="3584" y="3843"/>
                  </a:cubicBezTo>
                  <a:close/>
                  <a:moveTo>
                    <a:pt x="9478" y="3974"/>
                  </a:moveTo>
                  <a:cubicBezTo>
                    <a:pt x="9835" y="4141"/>
                    <a:pt x="10145" y="4391"/>
                    <a:pt x="10418" y="4713"/>
                  </a:cubicBezTo>
                  <a:cubicBezTo>
                    <a:pt x="10228" y="4998"/>
                    <a:pt x="9966" y="5260"/>
                    <a:pt x="9704" y="5451"/>
                  </a:cubicBezTo>
                  <a:cubicBezTo>
                    <a:pt x="9597" y="5332"/>
                    <a:pt x="9478" y="5248"/>
                    <a:pt x="9347" y="5153"/>
                  </a:cubicBezTo>
                  <a:cubicBezTo>
                    <a:pt x="9228" y="5094"/>
                    <a:pt x="9097" y="5022"/>
                    <a:pt x="8918" y="4963"/>
                  </a:cubicBezTo>
                  <a:lnTo>
                    <a:pt x="9406" y="4939"/>
                  </a:lnTo>
                  <a:cubicBezTo>
                    <a:pt x="9490" y="4939"/>
                    <a:pt x="9573" y="4844"/>
                    <a:pt x="9549" y="4760"/>
                  </a:cubicBezTo>
                  <a:cubicBezTo>
                    <a:pt x="9549" y="4672"/>
                    <a:pt x="9478" y="4604"/>
                    <a:pt x="9391" y="4604"/>
                  </a:cubicBezTo>
                  <a:cubicBezTo>
                    <a:pt x="9385" y="4604"/>
                    <a:pt x="9378" y="4605"/>
                    <a:pt x="9371" y="4605"/>
                  </a:cubicBezTo>
                  <a:lnTo>
                    <a:pt x="8656" y="4665"/>
                  </a:lnTo>
                  <a:cubicBezTo>
                    <a:pt x="8871" y="4546"/>
                    <a:pt x="9061" y="4427"/>
                    <a:pt x="9192" y="4308"/>
                  </a:cubicBezTo>
                  <a:cubicBezTo>
                    <a:pt x="9299" y="4201"/>
                    <a:pt x="9394" y="4105"/>
                    <a:pt x="9478" y="3974"/>
                  </a:cubicBezTo>
                  <a:close/>
                  <a:moveTo>
                    <a:pt x="4245" y="304"/>
                  </a:moveTo>
                  <a:cubicBezTo>
                    <a:pt x="4475" y="304"/>
                    <a:pt x="4701" y="348"/>
                    <a:pt x="4906" y="438"/>
                  </a:cubicBezTo>
                  <a:cubicBezTo>
                    <a:pt x="5299" y="605"/>
                    <a:pt x="5561" y="903"/>
                    <a:pt x="5704" y="1260"/>
                  </a:cubicBezTo>
                  <a:cubicBezTo>
                    <a:pt x="5787" y="1522"/>
                    <a:pt x="5835" y="1867"/>
                    <a:pt x="5799" y="2284"/>
                  </a:cubicBezTo>
                  <a:cubicBezTo>
                    <a:pt x="5537" y="2819"/>
                    <a:pt x="5370" y="3367"/>
                    <a:pt x="5287" y="3665"/>
                  </a:cubicBezTo>
                  <a:cubicBezTo>
                    <a:pt x="5251" y="3760"/>
                    <a:pt x="5311" y="3843"/>
                    <a:pt x="5406" y="3879"/>
                  </a:cubicBezTo>
                  <a:cubicBezTo>
                    <a:pt x="5418" y="3883"/>
                    <a:pt x="5431" y="3884"/>
                    <a:pt x="5444" y="3884"/>
                  </a:cubicBezTo>
                  <a:cubicBezTo>
                    <a:pt x="5516" y="3884"/>
                    <a:pt x="5588" y="3831"/>
                    <a:pt x="5608" y="3760"/>
                  </a:cubicBezTo>
                  <a:cubicBezTo>
                    <a:pt x="5894" y="2748"/>
                    <a:pt x="6311" y="1926"/>
                    <a:pt x="6727" y="1534"/>
                  </a:cubicBezTo>
                  <a:cubicBezTo>
                    <a:pt x="6972" y="1309"/>
                    <a:pt x="7286" y="1190"/>
                    <a:pt x="7633" y="1190"/>
                  </a:cubicBezTo>
                  <a:cubicBezTo>
                    <a:pt x="7691" y="1190"/>
                    <a:pt x="7751" y="1193"/>
                    <a:pt x="7811" y="1200"/>
                  </a:cubicBezTo>
                  <a:cubicBezTo>
                    <a:pt x="8228" y="1236"/>
                    <a:pt x="8632" y="1450"/>
                    <a:pt x="8930" y="1772"/>
                  </a:cubicBezTo>
                  <a:cubicBezTo>
                    <a:pt x="9228" y="2105"/>
                    <a:pt x="9394" y="2522"/>
                    <a:pt x="9394" y="2939"/>
                  </a:cubicBezTo>
                  <a:cubicBezTo>
                    <a:pt x="9394" y="3355"/>
                    <a:pt x="9228" y="3724"/>
                    <a:pt x="8942" y="3974"/>
                  </a:cubicBezTo>
                  <a:cubicBezTo>
                    <a:pt x="8656" y="4236"/>
                    <a:pt x="8180" y="4474"/>
                    <a:pt x="7561" y="4653"/>
                  </a:cubicBezTo>
                  <a:lnTo>
                    <a:pt x="7549" y="4653"/>
                  </a:lnTo>
                  <a:cubicBezTo>
                    <a:pt x="7430" y="4641"/>
                    <a:pt x="7299" y="4635"/>
                    <a:pt x="7161" y="4635"/>
                  </a:cubicBezTo>
                  <a:cubicBezTo>
                    <a:pt x="7022" y="4635"/>
                    <a:pt x="6876" y="4641"/>
                    <a:pt x="6727" y="4653"/>
                  </a:cubicBezTo>
                  <a:cubicBezTo>
                    <a:pt x="6632" y="4653"/>
                    <a:pt x="6561" y="4724"/>
                    <a:pt x="6561" y="4808"/>
                  </a:cubicBezTo>
                  <a:cubicBezTo>
                    <a:pt x="6561" y="4903"/>
                    <a:pt x="6632" y="4974"/>
                    <a:pt x="6727" y="4974"/>
                  </a:cubicBezTo>
                  <a:cubicBezTo>
                    <a:pt x="6825" y="4971"/>
                    <a:pt x="6935" y="4968"/>
                    <a:pt x="7055" y="4968"/>
                  </a:cubicBezTo>
                  <a:cubicBezTo>
                    <a:pt x="7682" y="4968"/>
                    <a:pt x="8561" y="5039"/>
                    <a:pt x="9121" y="5379"/>
                  </a:cubicBezTo>
                  <a:cubicBezTo>
                    <a:pt x="9871" y="5856"/>
                    <a:pt x="10061" y="6844"/>
                    <a:pt x="9597" y="7630"/>
                  </a:cubicBezTo>
                  <a:cubicBezTo>
                    <a:pt x="9275" y="8174"/>
                    <a:pt x="8718" y="8485"/>
                    <a:pt x="8177" y="8485"/>
                  </a:cubicBezTo>
                  <a:cubicBezTo>
                    <a:pt x="7937" y="8485"/>
                    <a:pt x="7701" y="8424"/>
                    <a:pt x="7489" y="8296"/>
                  </a:cubicBezTo>
                  <a:cubicBezTo>
                    <a:pt x="6870" y="7939"/>
                    <a:pt x="6156" y="6975"/>
                    <a:pt x="5954" y="6487"/>
                  </a:cubicBezTo>
                  <a:cubicBezTo>
                    <a:pt x="5954" y="6463"/>
                    <a:pt x="5942" y="6463"/>
                    <a:pt x="5942" y="6451"/>
                  </a:cubicBezTo>
                  <a:cubicBezTo>
                    <a:pt x="5918" y="6356"/>
                    <a:pt x="5906" y="6284"/>
                    <a:pt x="5894" y="6213"/>
                  </a:cubicBezTo>
                  <a:cubicBezTo>
                    <a:pt x="5884" y="6132"/>
                    <a:pt x="5813" y="6077"/>
                    <a:pt x="5741" y="6077"/>
                  </a:cubicBezTo>
                  <a:cubicBezTo>
                    <a:pt x="5729" y="6077"/>
                    <a:pt x="5716" y="6078"/>
                    <a:pt x="5704" y="6082"/>
                  </a:cubicBezTo>
                  <a:cubicBezTo>
                    <a:pt x="5608" y="6094"/>
                    <a:pt x="5549" y="6189"/>
                    <a:pt x="5561" y="6272"/>
                  </a:cubicBezTo>
                  <a:cubicBezTo>
                    <a:pt x="5823" y="7463"/>
                    <a:pt x="5739" y="8475"/>
                    <a:pt x="5549" y="8951"/>
                  </a:cubicBezTo>
                  <a:cubicBezTo>
                    <a:pt x="5323" y="9499"/>
                    <a:pt x="4763" y="9844"/>
                    <a:pt x="4132" y="9844"/>
                  </a:cubicBezTo>
                  <a:cubicBezTo>
                    <a:pt x="3918" y="9844"/>
                    <a:pt x="3691" y="9797"/>
                    <a:pt x="3465" y="9713"/>
                  </a:cubicBezTo>
                  <a:cubicBezTo>
                    <a:pt x="2620" y="9368"/>
                    <a:pt x="2167" y="8487"/>
                    <a:pt x="2465" y="7737"/>
                  </a:cubicBezTo>
                  <a:cubicBezTo>
                    <a:pt x="2620" y="7356"/>
                    <a:pt x="2965" y="6927"/>
                    <a:pt x="3465" y="6463"/>
                  </a:cubicBezTo>
                  <a:cubicBezTo>
                    <a:pt x="3691" y="6379"/>
                    <a:pt x="3894" y="6272"/>
                    <a:pt x="4072" y="6165"/>
                  </a:cubicBezTo>
                  <a:cubicBezTo>
                    <a:pt x="4156" y="6129"/>
                    <a:pt x="4180" y="6034"/>
                    <a:pt x="4156" y="5951"/>
                  </a:cubicBezTo>
                  <a:cubicBezTo>
                    <a:pt x="4120" y="5888"/>
                    <a:pt x="4056" y="5859"/>
                    <a:pt x="3991" y="5859"/>
                  </a:cubicBezTo>
                  <a:cubicBezTo>
                    <a:pt x="3971" y="5859"/>
                    <a:pt x="3950" y="5862"/>
                    <a:pt x="3930" y="5867"/>
                  </a:cubicBezTo>
                  <a:cubicBezTo>
                    <a:pt x="3136" y="6291"/>
                    <a:pt x="2413" y="6517"/>
                    <a:pt x="1867" y="6517"/>
                  </a:cubicBezTo>
                  <a:cubicBezTo>
                    <a:pt x="1815" y="6517"/>
                    <a:pt x="1764" y="6515"/>
                    <a:pt x="1715" y="6510"/>
                  </a:cubicBezTo>
                  <a:cubicBezTo>
                    <a:pt x="1322" y="6475"/>
                    <a:pt x="965" y="6284"/>
                    <a:pt x="715" y="5963"/>
                  </a:cubicBezTo>
                  <a:cubicBezTo>
                    <a:pt x="465" y="5629"/>
                    <a:pt x="322" y="5201"/>
                    <a:pt x="370" y="4748"/>
                  </a:cubicBezTo>
                  <a:cubicBezTo>
                    <a:pt x="439" y="3885"/>
                    <a:pt x="1086" y="3222"/>
                    <a:pt x="1839" y="3222"/>
                  </a:cubicBezTo>
                  <a:cubicBezTo>
                    <a:pt x="1865" y="3222"/>
                    <a:pt x="1891" y="3223"/>
                    <a:pt x="1917" y="3224"/>
                  </a:cubicBezTo>
                  <a:cubicBezTo>
                    <a:pt x="1894" y="3248"/>
                    <a:pt x="1858" y="3296"/>
                    <a:pt x="1846" y="3343"/>
                  </a:cubicBezTo>
                  <a:cubicBezTo>
                    <a:pt x="1786" y="3462"/>
                    <a:pt x="1774" y="3605"/>
                    <a:pt x="1810" y="3736"/>
                  </a:cubicBezTo>
                  <a:cubicBezTo>
                    <a:pt x="1858" y="3879"/>
                    <a:pt x="1953" y="3974"/>
                    <a:pt x="2084" y="4034"/>
                  </a:cubicBezTo>
                  <a:cubicBezTo>
                    <a:pt x="2155" y="4070"/>
                    <a:pt x="2227" y="4093"/>
                    <a:pt x="2310" y="4093"/>
                  </a:cubicBezTo>
                  <a:cubicBezTo>
                    <a:pt x="2370" y="4093"/>
                    <a:pt x="2429" y="4082"/>
                    <a:pt x="2465" y="4070"/>
                  </a:cubicBezTo>
                  <a:cubicBezTo>
                    <a:pt x="2513" y="4058"/>
                    <a:pt x="2560" y="4022"/>
                    <a:pt x="2608" y="3998"/>
                  </a:cubicBezTo>
                  <a:cubicBezTo>
                    <a:pt x="2644" y="4082"/>
                    <a:pt x="2739" y="4153"/>
                    <a:pt x="2822" y="4201"/>
                  </a:cubicBezTo>
                  <a:cubicBezTo>
                    <a:pt x="2906" y="4236"/>
                    <a:pt x="2977" y="4260"/>
                    <a:pt x="3048" y="4260"/>
                  </a:cubicBezTo>
                  <a:cubicBezTo>
                    <a:pt x="3084" y="4260"/>
                    <a:pt x="3120" y="4260"/>
                    <a:pt x="3156" y="4248"/>
                  </a:cubicBezTo>
                  <a:lnTo>
                    <a:pt x="4692" y="4951"/>
                  </a:lnTo>
                  <a:lnTo>
                    <a:pt x="2406" y="4974"/>
                  </a:lnTo>
                  <a:cubicBezTo>
                    <a:pt x="2322" y="4974"/>
                    <a:pt x="2251" y="5046"/>
                    <a:pt x="2251" y="5141"/>
                  </a:cubicBezTo>
                  <a:cubicBezTo>
                    <a:pt x="2251" y="5225"/>
                    <a:pt x="2322" y="5308"/>
                    <a:pt x="2406" y="5308"/>
                  </a:cubicBezTo>
                  <a:lnTo>
                    <a:pt x="5049" y="5260"/>
                  </a:lnTo>
                  <a:lnTo>
                    <a:pt x="4275" y="7772"/>
                  </a:lnTo>
                  <a:lnTo>
                    <a:pt x="4275" y="7820"/>
                  </a:lnTo>
                  <a:cubicBezTo>
                    <a:pt x="4275" y="7892"/>
                    <a:pt x="4311" y="7951"/>
                    <a:pt x="4394" y="7963"/>
                  </a:cubicBezTo>
                  <a:lnTo>
                    <a:pt x="4430" y="7963"/>
                  </a:lnTo>
                  <a:cubicBezTo>
                    <a:pt x="4513" y="7963"/>
                    <a:pt x="4572" y="7927"/>
                    <a:pt x="4584" y="7844"/>
                  </a:cubicBezTo>
                  <a:lnTo>
                    <a:pt x="5358" y="5332"/>
                  </a:lnTo>
                  <a:lnTo>
                    <a:pt x="6668" y="6260"/>
                  </a:lnTo>
                  <a:cubicBezTo>
                    <a:pt x="6692" y="6272"/>
                    <a:pt x="6727" y="6284"/>
                    <a:pt x="6751" y="6284"/>
                  </a:cubicBezTo>
                  <a:cubicBezTo>
                    <a:pt x="6799" y="6284"/>
                    <a:pt x="6858" y="6260"/>
                    <a:pt x="6894" y="6213"/>
                  </a:cubicBezTo>
                  <a:cubicBezTo>
                    <a:pt x="6930" y="6141"/>
                    <a:pt x="6918" y="6034"/>
                    <a:pt x="6847" y="5987"/>
                  </a:cubicBezTo>
                  <a:lnTo>
                    <a:pt x="5537" y="5070"/>
                  </a:lnTo>
                  <a:lnTo>
                    <a:pt x="7644" y="3486"/>
                  </a:lnTo>
                  <a:cubicBezTo>
                    <a:pt x="7692" y="3462"/>
                    <a:pt x="7704" y="3415"/>
                    <a:pt x="7704" y="3355"/>
                  </a:cubicBezTo>
                  <a:cubicBezTo>
                    <a:pt x="7704" y="3331"/>
                    <a:pt x="7692" y="3284"/>
                    <a:pt x="7680" y="3248"/>
                  </a:cubicBezTo>
                  <a:cubicBezTo>
                    <a:pt x="7646" y="3208"/>
                    <a:pt x="7597" y="3186"/>
                    <a:pt x="7550" y="3186"/>
                  </a:cubicBezTo>
                  <a:cubicBezTo>
                    <a:pt x="7514" y="3186"/>
                    <a:pt x="7479" y="3199"/>
                    <a:pt x="7454" y="3224"/>
                  </a:cubicBezTo>
                  <a:lnTo>
                    <a:pt x="5346" y="4796"/>
                  </a:lnTo>
                  <a:lnTo>
                    <a:pt x="4775" y="3141"/>
                  </a:lnTo>
                  <a:cubicBezTo>
                    <a:pt x="4756" y="3077"/>
                    <a:pt x="4696" y="3034"/>
                    <a:pt x="4631" y="3034"/>
                  </a:cubicBezTo>
                  <a:cubicBezTo>
                    <a:pt x="4611" y="3034"/>
                    <a:pt x="4592" y="3037"/>
                    <a:pt x="4572" y="3046"/>
                  </a:cubicBezTo>
                  <a:cubicBezTo>
                    <a:pt x="4477" y="3069"/>
                    <a:pt x="4430" y="3165"/>
                    <a:pt x="4465" y="3248"/>
                  </a:cubicBezTo>
                  <a:lnTo>
                    <a:pt x="4882" y="4486"/>
                  </a:lnTo>
                  <a:lnTo>
                    <a:pt x="3298" y="3189"/>
                  </a:lnTo>
                  <a:cubicBezTo>
                    <a:pt x="3358" y="3069"/>
                    <a:pt x="3382" y="2927"/>
                    <a:pt x="3334" y="2784"/>
                  </a:cubicBezTo>
                  <a:cubicBezTo>
                    <a:pt x="3258" y="2575"/>
                    <a:pt x="3053" y="2434"/>
                    <a:pt x="2841" y="2434"/>
                  </a:cubicBezTo>
                  <a:cubicBezTo>
                    <a:pt x="2787" y="2434"/>
                    <a:pt x="2732" y="2443"/>
                    <a:pt x="2679" y="2462"/>
                  </a:cubicBezTo>
                  <a:cubicBezTo>
                    <a:pt x="2667" y="2462"/>
                    <a:pt x="2644" y="2474"/>
                    <a:pt x="2632" y="2474"/>
                  </a:cubicBezTo>
                  <a:cubicBezTo>
                    <a:pt x="2608" y="2415"/>
                    <a:pt x="2584" y="2367"/>
                    <a:pt x="2572" y="2331"/>
                  </a:cubicBezTo>
                  <a:cubicBezTo>
                    <a:pt x="2453" y="1950"/>
                    <a:pt x="2489" y="1557"/>
                    <a:pt x="2691" y="1200"/>
                  </a:cubicBezTo>
                  <a:cubicBezTo>
                    <a:pt x="2906" y="819"/>
                    <a:pt x="3239" y="545"/>
                    <a:pt x="3656" y="402"/>
                  </a:cubicBezTo>
                  <a:cubicBezTo>
                    <a:pt x="3848" y="337"/>
                    <a:pt x="4048" y="304"/>
                    <a:pt x="4245" y="304"/>
                  </a:cubicBezTo>
                  <a:close/>
                  <a:moveTo>
                    <a:pt x="6323" y="7677"/>
                  </a:moveTo>
                  <a:lnTo>
                    <a:pt x="6323" y="7677"/>
                  </a:lnTo>
                  <a:cubicBezTo>
                    <a:pt x="6620" y="8046"/>
                    <a:pt x="6978" y="8392"/>
                    <a:pt x="7311" y="8582"/>
                  </a:cubicBezTo>
                  <a:cubicBezTo>
                    <a:pt x="7501" y="8701"/>
                    <a:pt x="7704" y="8773"/>
                    <a:pt x="7930" y="8808"/>
                  </a:cubicBezTo>
                  <a:cubicBezTo>
                    <a:pt x="7930" y="9368"/>
                    <a:pt x="7704" y="9951"/>
                    <a:pt x="7263" y="10547"/>
                  </a:cubicBezTo>
                  <a:cubicBezTo>
                    <a:pt x="6454" y="10428"/>
                    <a:pt x="5787" y="9951"/>
                    <a:pt x="5442" y="9666"/>
                  </a:cubicBezTo>
                  <a:cubicBezTo>
                    <a:pt x="5608" y="9499"/>
                    <a:pt x="5739" y="9308"/>
                    <a:pt x="5846" y="9082"/>
                  </a:cubicBezTo>
                  <a:cubicBezTo>
                    <a:pt x="5965" y="8773"/>
                    <a:pt x="6037" y="8356"/>
                    <a:pt x="6037" y="7856"/>
                  </a:cubicBezTo>
                  <a:lnTo>
                    <a:pt x="6525" y="9308"/>
                  </a:lnTo>
                  <a:cubicBezTo>
                    <a:pt x="6561" y="9380"/>
                    <a:pt x="6620" y="9416"/>
                    <a:pt x="6680" y="9416"/>
                  </a:cubicBezTo>
                  <a:cubicBezTo>
                    <a:pt x="6692" y="9416"/>
                    <a:pt x="6716" y="9416"/>
                    <a:pt x="6739" y="9404"/>
                  </a:cubicBezTo>
                  <a:cubicBezTo>
                    <a:pt x="6823" y="9368"/>
                    <a:pt x="6870" y="9285"/>
                    <a:pt x="6847" y="9189"/>
                  </a:cubicBezTo>
                  <a:lnTo>
                    <a:pt x="6323" y="7677"/>
                  </a:lnTo>
                  <a:close/>
                  <a:moveTo>
                    <a:pt x="2096" y="8606"/>
                  </a:moveTo>
                  <a:cubicBezTo>
                    <a:pt x="2191" y="8987"/>
                    <a:pt x="2394" y="9332"/>
                    <a:pt x="2691" y="9618"/>
                  </a:cubicBezTo>
                  <a:lnTo>
                    <a:pt x="2572" y="9797"/>
                  </a:lnTo>
                  <a:cubicBezTo>
                    <a:pt x="2525" y="9880"/>
                    <a:pt x="2548" y="9975"/>
                    <a:pt x="2620" y="10023"/>
                  </a:cubicBezTo>
                  <a:cubicBezTo>
                    <a:pt x="2644" y="10035"/>
                    <a:pt x="2679" y="10058"/>
                    <a:pt x="2703" y="10058"/>
                  </a:cubicBezTo>
                  <a:cubicBezTo>
                    <a:pt x="2763" y="10058"/>
                    <a:pt x="2810" y="10023"/>
                    <a:pt x="2846" y="9975"/>
                  </a:cubicBezTo>
                  <a:lnTo>
                    <a:pt x="2941" y="9820"/>
                  </a:lnTo>
                  <a:cubicBezTo>
                    <a:pt x="3060" y="9892"/>
                    <a:pt x="3203" y="9963"/>
                    <a:pt x="3334" y="10023"/>
                  </a:cubicBezTo>
                  <a:cubicBezTo>
                    <a:pt x="3513" y="10094"/>
                    <a:pt x="3703" y="10142"/>
                    <a:pt x="3882" y="10154"/>
                  </a:cubicBezTo>
                  <a:cubicBezTo>
                    <a:pt x="3406" y="10570"/>
                    <a:pt x="2751" y="10832"/>
                    <a:pt x="2084" y="10856"/>
                  </a:cubicBezTo>
                  <a:cubicBezTo>
                    <a:pt x="1798" y="10118"/>
                    <a:pt x="1810" y="9308"/>
                    <a:pt x="2096" y="8606"/>
                  </a:cubicBezTo>
                  <a:close/>
                  <a:moveTo>
                    <a:pt x="4287" y="0"/>
                  </a:moveTo>
                  <a:cubicBezTo>
                    <a:pt x="4050" y="0"/>
                    <a:pt x="3812" y="39"/>
                    <a:pt x="3584" y="117"/>
                  </a:cubicBezTo>
                  <a:cubicBezTo>
                    <a:pt x="3096" y="272"/>
                    <a:pt x="2679" y="617"/>
                    <a:pt x="2441" y="1045"/>
                  </a:cubicBezTo>
                  <a:cubicBezTo>
                    <a:pt x="2191" y="1498"/>
                    <a:pt x="2144" y="1986"/>
                    <a:pt x="2286" y="2450"/>
                  </a:cubicBezTo>
                  <a:cubicBezTo>
                    <a:pt x="2322" y="2534"/>
                    <a:pt x="2370" y="2629"/>
                    <a:pt x="2406" y="2724"/>
                  </a:cubicBezTo>
                  <a:cubicBezTo>
                    <a:pt x="2406" y="2724"/>
                    <a:pt x="2406" y="2748"/>
                    <a:pt x="2394" y="2748"/>
                  </a:cubicBezTo>
                  <a:cubicBezTo>
                    <a:pt x="2358" y="2808"/>
                    <a:pt x="2346" y="2867"/>
                    <a:pt x="2346" y="2927"/>
                  </a:cubicBezTo>
                  <a:cubicBezTo>
                    <a:pt x="2227" y="2891"/>
                    <a:pt x="2108" y="2879"/>
                    <a:pt x="1989" y="2867"/>
                  </a:cubicBezTo>
                  <a:cubicBezTo>
                    <a:pt x="1949" y="2864"/>
                    <a:pt x="1909" y="2863"/>
                    <a:pt x="1869" y="2863"/>
                  </a:cubicBezTo>
                  <a:cubicBezTo>
                    <a:pt x="941" y="2863"/>
                    <a:pt x="128" y="3650"/>
                    <a:pt x="48" y="4701"/>
                  </a:cubicBezTo>
                  <a:cubicBezTo>
                    <a:pt x="0" y="5213"/>
                    <a:pt x="143" y="5725"/>
                    <a:pt x="465" y="6129"/>
                  </a:cubicBezTo>
                  <a:cubicBezTo>
                    <a:pt x="774" y="6522"/>
                    <a:pt x="1203" y="6760"/>
                    <a:pt x="1691" y="6808"/>
                  </a:cubicBezTo>
                  <a:lnTo>
                    <a:pt x="1858" y="6808"/>
                  </a:lnTo>
                  <a:cubicBezTo>
                    <a:pt x="2144" y="6808"/>
                    <a:pt x="2453" y="6749"/>
                    <a:pt x="2751" y="6677"/>
                  </a:cubicBezTo>
                  <a:lnTo>
                    <a:pt x="2751" y="6677"/>
                  </a:lnTo>
                  <a:cubicBezTo>
                    <a:pt x="2513" y="6939"/>
                    <a:pt x="2286" y="7260"/>
                    <a:pt x="2155" y="7570"/>
                  </a:cubicBezTo>
                  <a:cubicBezTo>
                    <a:pt x="2108" y="7677"/>
                    <a:pt x="2084" y="7796"/>
                    <a:pt x="2060" y="7892"/>
                  </a:cubicBezTo>
                  <a:cubicBezTo>
                    <a:pt x="1453" y="8820"/>
                    <a:pt x="1370" y="9999"/>
                    <a:pt x="1810" y="11035"/>
                  </a:cubicBezTo>
                  <a:cubicBezTo>
                    <a:pt x="1846" y="11094"/>
                    <a:pt x="1905" y="11142"/>
                    <a:pt x="1965" y="11142"/>
                  </a:cubicBezTo>
                  <a:cubicBezTo>
                    <a:pt x="2882" y="11130"/>
                    <a:pt x="3763" y="10749"/>
                    <a:pt x="4370" y="10118"/>
                  </a:cubicBezTo>
                  <a:cubicBezTo>
                    <a:pt x="4668" y="10082"/>
                    <a:pt x="4953" y="9975"/>
                    <a:pt x="5192" y="9832"/>
                  </a:cubicBezTo>
                  <a:cubicBezTo>
                    <a:pt x="5549" y="10142"/>
                    <a:pt x="6335" y="10725"/>
                    <a:pt x="7323" y="10844"/>
                  </a:cubicBezTo>
                  <a:lnTo>
                    <a:pt x="7335" y="10844"/>
                  </a:lnTo>
                  <a:cubicBezTo>
                    <a:pt x="7382" y="10844"/>
                    <a:pt x="7442" y="10809"/>
                    <a:pt x="7466" y="10785"/>
                  </a:cubicBezTo>
                  <a:cubicBezTo>
                    <a:pt x="7990" y="10118"/>
                    <a:pt x="8251" y="9439"/>
                    <a:pt x="8275" y="8773"/>
                  </a:cubicBezTo>
                  <a:cubicBezTo>
                    <a:pt x="8894" y="8749"/>
                    <a:pt x="9525" y="8368"/>
                    <a:pt x="9883" y="7761"/>
                  </a:cubicBezTo>
                  <a:cubicBezTo>
                    <a:pt x="10276" y="7082"/>
                    <a:pt x="10264" y="6272"/>
                    <a:pt x="9906" y="5689"/>
                  </a:cubicBezTo>
                  <a:cubicBezTo>
                    <a:pt x="10252" y="5439"/>
                    <a:pt x="10537" y="5117"/>
                    <a:pt x="10752" y="4724"/>
                  </a:cubicBezTo>
                  <a:cubicBezTo>
                    <a:pt x="10776" y="4701"/>
                    <a:pt x="10776" y="4617"/>
                    <a:pt x="10728" y="4582"/>
                  </a:cubicBezTo>
                  <a:cubicBezTo>
                    <a:pt x="10430" y="4189"/>
                    <a:pt x="10049" y="3891"/>
                    <a:pt x="9609" y="3689"/>
                  </a:cubicBezTo>
                  <a:cubicBezTo>
                    <a:pt x="9704" y="3474"/>
                    <a:pt x="9752" y="3248"/>
                    <a:pt x="9752" y="2998"/>
                  </a:cubicBezTo>
                  <a:cubicBezTo>
                    <a:pt x="9752" y="2498"/>
                    <a:pt x="9549" y="1998"/>
                    <a:pt x="9192" y="1617"/>
                  </a:cubicBezTo>
                  <a:cubicBezTo>
                    <a:pt x="8835" y="1224"/>
                    <a:pt x="8382" y="974"/>
                    <a:pt x="7870" y="926"/>
                  </a:cubicBezTo>
                  <a:cubicBezTo>
                    <a:pt x="7803" y="918"/>
                    <a:pt x="7736" y="914"/>
                    <a:pt x="7670" y="914"/>
                  </a:cubicBezTo>
                  <a:cubicBezTo>
                    <a:pt x="7244" y="914"/>
                    <a:pt x="6846" y="1075"/>
                    <a:pt x="6537" y="1343"/>
                  </a:cubicBezTo>
                  <a:cubicBezTo>
                    <a:pt x="6394" y="1462"/>
                    <a:pt x="6263" y="1617"/>
                    <a:pt x="6156" y="1772"/>
                  </a:cubicBezTo>
                  <a:cubicBezTo>
                    <a:pt x="6144" y="1557"/>
                    <a:pt x="6096" y="1367"/>
                    <a:pt x="6037" y="1176"/>
                  </a:cubicBezTo>
                  <a:cubicBezTo>
                    <a:pt x="5882" y="724"/>
                    <a:pt x="5537" y="367"/>
                    <a:pt x="5073" y="152"/>
                  </a:cubicBezTo>
                  <a:cubicBezTo>
                    <a:pt x="4825" y="51"/>
                    <a:pt x="4557" y="0"/>
                    <a:pt x="4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246" name="Google Shape;14246;p72"/>
          <p:cNvSpPr/>
          <p:nvPr/>
        </p:nvSpPr>
        <p:spPr>
          <a:xfrm>
            <a:off x="4423085" y="3353074"/>
            <a:ext cx="331872" cy="357792"/>
          </a:xfrm>
          <a:custGeom>
            <a:avLst/>
            <a:gdLst/>
            <a:ahLst/>
            <a:cxnLst/>
            <a:rect l="l" t="t" r="r" b="b"/>
            <a:pathLst>
              <a:path w="10371" h="11181" extrusionOk="0">
                <a:moveTo>
                  <a:pt x="5179" y="477"/>
                </a:moveTo>
                <a:lnTo>
                  <a:pt x="5513" y="1013"/>
                </a:lnTo>
                <a:cubicBezTo>
                  <a:pt x="5417" y="1132"/>
                  <a:pt x="5298" y="1263"/>
                  <a:pt x="5179" y="1417"/>
                </a:cubicBezTo>
                <a:cubicBezTo>
                  <a:pt x="5060" y="1263"/>
                  <a:pt x="4941" y="1132"/>
                  <a:pt x="4834" y="1013"/>
                </a:cubicBezTo>
                <a:lnTo>
                  <a:pt x="5179" y="477"/>
                </a:lnTo>
                <a:close/>
                <a:moveTo>
                  <a:pt x="607" y="2775"/>
                </a:moveTo>
                <a:lnTo>
                  <a:pt x="1238" y="2918"/>
                </a:lnTo>
                <a:cubicBezTo>
                  <a:pt x="1250" y="3072"/>
                  <a:pt x="1250" y="3251"/>
                  <a:pt x="1274" y="3441"/>
                </a:cubicBezTo>
                <a:cubicBezTo>
                  <a:pt x="1084" y="3429"/>
                  <a:pt x="917" y="3406"/>
                  <a:pt x="750" y="3394"/>
                </a:cubicBezTo>
                <a:lnTo>
                  <a:pt x="607" y="2775"/>
                </a:lnTo>
                <a:close/>
                <a:moveTo>
                  <a:pt x="9728" y="2775"/>
                </a:moveTo>
                <a:lnTo>
                  <a:pt x="9585" y="3394"/>
                </a:lnTo>
                <a:cubicBezTo>
                  <a:pt x="9430" y="3406"/>
                  <a:pt x="9251" y="3406"/>
                  <a:pt x="9061" y="3441"/>
                </a:cubicBezTo>
                <a:cubicBezTo>
                  <a:pt x="9096" y="3251"/>
                  <a:pt x="9108" y="3072"/>
                  <a:pt x="9108" y="2918"/>
                </a:cubicBezTo>
                <a:lnTo>
                  <a:pt x="9728" y="2775"/>
                </a:lnTo>
                <a:close/>
                <a:moveTo>
                  <a:pt x="4346" y="965"/>
                </a:moveTo>
                <a:cubicBezTo>
                  <a:pt x="4536" y="1155"/>
                  <a:pt x="4870" y="1524"/>
                  <a:pt x="5167" y="1941"/>
                </a:cubicBezTo>
                <a:cubicBezTo>
                  <a:pt x="5203" y="1984"/>
                  <a:pt x="5247" y="2005"/>
                  <a:pt x="5293" y="2005"/>
                </a:cubicBezTo>
                <a:cubicBezTo>
                  <a:pt x="5323" y="2005"/>
                  <a:pt x="5353" y="1996"/>
                  <a:pt x="5382" y="1977"/>
                </a:cubicBezTo>
                <a:cubicBezTo>
                  <a:pt x="5465" y="1917"/>
                  <a:pt x="5477" y="1834"/>
                  <a:pt x="5429" y="1751"/>
                </a:cubicBezTo>
                <a:cubicBezTo>
                  <a:pt x="5417" y="1727"/>
                  <a:pt x="5406" y="1715"/>
                  <a:pt x="5370" y="1679"/>
                </a:cubicBezTo>
                <a:cubicBezTo>
                  <a:pt x="5608" y="1382"/>
                  <a:pt x="5846" y="1132"/>
                  <a:pt x="6001" y="977"/>
                </a:cubicBezTo>
                <a:cubicBezTo>
                  <a:pt x="6191" y="1394"/>
                  <a:pt x="6572" y="2334"/>
                  <a:pt x="6572" y="2977"/>
                </a:cubicBezTo>
                <a:cubicBezTo>
                  <a:pt x="6572" y="3346"/>
                  <a:pt x="6441" y="3691"/>
                  <a:pt x="6191" y="3941"/>
                </a:cubicBezTo>
                <a:cubicBezTo>
                  <a:pt x="6179" y="3918"/>
                  <a:pt x="6144" y="3882"/>
                  <a:pt x="6096" y="3870"/>
                </a:cubicBezTo>
                <a:cubicBezTo>
                  <a:pt x="6144" y="3715"/>
                  <a:pt x="6156" y="3572"/>
                  <a:pt x="6144" y="3406"/>
                </a:cubicBezTo>
                <a:cubicBezTo>
                  <a:pt x="6132" y="3108"/>
                  <a:pt x="6013" y="2751"/>
                  <a:pt x="5798" y="2382"/>
                </a:cubicBezTo>
                <a:cubicBezTo>
                  <a:pt x="5774" y="2333"/>
                  <a:pt x="5716" y="2301"/>
                  <a:pt x="5659" y="2301"/>
                </a:cubicBezTo>
                <a:cubicBezTo>
                  <a:pt x="5632" y="2301"/>
                  <a:pt x="5607" y="2307"/>
                  <a:pt x="5584" y="2322"/>
                </a:cubicBezTo>
                <a:cubicBezTo>
                  <a:pt x="5501" y="2370"/>
                  <a:pt x="5477" y="2465"/>
                  <a:pt x="5525" y="2548"/>
                </a:cubicBezTo>
                <a:cubicBezTo>
                  <a:pt x="5858" y="3179"/>
                  <a:pt x="5906" y="3680"/>
                  <a:pt x="5667" y="4013"/>
                </a:cubicBezTo>
                <a:lnTo>
                  <a:pt x="5298" y="3418"/>
                </a:lnTo>
                <a:cubicBezTo>
                  <a:pt x="5263" y="3382"/>
                  <a:pt x="5203" y="3346"/>
                  <a:pt x="5167" y="3346"/>
                </a:cubicBezTo>
                <a:cubicBezTo>
                  <a:pt x="5108" y="3346"/>
                  <a:pt x="5060" y="3382"/>
                  <a:pt x="5025" y="3418"/>
                </a:cubicBezTo>
                <a:lnTo>
                  <a:pt x="4596" y="4108"/>
                </a:lnTo>
                <a:lnTo>
                  <a:pt x="4405" y="3918"/>
                </a:lnTo>
                <a:cubicBezTo>
                  <a:pt x="4358" y="3882"/>
                  <a:pt x="4310" y="3870"/>
                  <a:pt x="4274" y="3870"/>
                </a:cubicBezTo>
                <a:cubicBezTo>
                  <a:pt x="4227" y="3882"/>
                  <a:pt x="4179" y="3918"/>
                  <a:pt x="4155" y="3965"/>
                </a:cubicBezTo>
                <a:cubicBezTo>
                  <a:pt x="3893" y="3691"/>
                  <a:pt x="3762" y="3346"/>
                  <a:pt x="3762" y="2989"/>
                </a:cubicBezTo>
                <a:cubicBezTo>
                  <a:pt x="3762" y="2322"/>
                  <a:pt x="4167" y="1382"/>
                  <a:pt x="4346" y="965"/>
                </a:cubicBezTo>
                <a:close/>
                <a:moveTo>
                  <a:pt x="5179" y="3799"/>
                </a:moveTo>
                <a:lnTo>
                  <a:pt x="5513" y="4334"/>
                </a:lnTo>
                <a:cubicBezTo>
                  <a:pt x="5417" y="4453"/>
                  <a:pt x="5298" y="4584"/>
                  <a:pt x="5179" y="4739"/>
                </a:cubicBezTo>
                <a:cubicBezTo>
                  <a:pt x="5060" y="4584"/>
                  <a:pt x="4941" y="4453"/>
                  <a:pt x="4834" y="4334"/>
                </a:cubicBezTo>
                <a:lnTo>
                  <a:pt x="5179" y="3799"/>
                </a:lnTo>
                <a:close/>
                <a:moveTo>
                  <a:pt x="1560" y="2537"/>
                </a:moveTo>
                <a:lnTo>
                  <a:pt x="1560" y="2537"/>
                </a:lnTo>
                <a:cubicBezTo>
                  <a:pt x="1988" y="2691"/>
                  <a:pt x="2929" y="3084"/>
                  <a:pt x="3381" y="3525"/>
                </a:cubicBezTo>
                <a:cubicBezTo>
                  <a:pt x="3643" y="3799"/>
                  <a:pt x="3798" y="4156"/>
                  <a:pt x="3798" y="4525"/>
                </a:cubicBezTo>
                <a:cubicBezTo>
                  <a:pt x="3798" y="4596"/>
                  <a:pt x="3798" y="4680"/>
                  <a:pt x="3774" y="4751"/>
                </a:cubicBezTo>
                <a:cubicBezTo>
                  <a:pt x="3762" y="4680"/>
                  <a:pt x="3739" y="4620"/>
                  <a:pt x="3703" y="4561"/>
                </a:cubicBezTo>
                <a:cubicBezTo>
                  <a:pt x="3524" y="4156"/>
                  <a:pt x="3084" y="3846"/>
                  <a:pt x="2405" y="3644"/>
                </a:cubicBezTo>
                <a:cubicBezTo>
                  <a:pt x="2392" y="3640"/>
                  <a:pt x="2379" y="3638"/>
                  <a:pt x="2366" y="3638"/>
                </a:cubicBezTo>
                <a:cubicBezTo>
                  <a:pt x="2294" y="3638"/>
                  <a:pt x="2223" y="3690"/>
                  <a:pt x="2203" y="3751"/>
                </a:cubicBezTo>
                <a:cubicBezTo>
                  <a:pt x="2167" y="3846"/>
                  <a:pt x="2227" y="3930"/>
                  <a:pt x="2310" y="3965"/>
                </a:cubicBezTo>
                <a:cubicBezTo>
                  <a:pt x="2881" y="4144"/>
                  <a:pt x="3239" y="4382"/>
                  <a:pt x="3393" y="4692"/>
                </a:cubicBezTo>
                <a:cubicBezTo>
                  <a:pt x="3501" y="4930"/>
                  <a:pt x="3477" y="5215"/>
                  <a:pt x="3346" y="5537"/>
                </a:cubicBezTo>
                <a:cubicBezTo>
                  <a:pt x="3084" y="5787"/>
                  <a:pt x="2739" y="5930"/>
                  <a:pt x="2369" y="5930"/>
                </a:cubicBezTo>
                <a:cubicBezTo>
                  <a:pt x="1988" y="5930"/>
                  <a:pt x="1631" y="5775"/>
                  <a:pt x="1369" y="5513"/>
                </a:cubicBezTo>
                <a:cubicBezTo>
                  <a:pt x="941" y="5073"/>
                  <a:pt x="548" y="4144"/>
                  <a:pt x="381" y="3703"/>
                </a:cubicBezTo>
                <a:cubicBezTo>
                  <a:pt x="655" y="3703"/>
                  <a:pt x="1143" y="3739"/>
                  <a:pt x="1655" y="3810"/>
                </a:cubicBezTo>
                <a:cubicBezTo>
                  <a:pt x="1662" y="3812"/>
                  <a:pt x="1669" y="3812"/>
                  <a:pt x="1677" y="3812"/>
                </a:cubicBezTo>
                <a:cubicBezTo>
                  <a:pt x="1754" y="3812"/>
                  <a:pt x="1835" y="3756"/>
                  <a:pt x="1846" y="3680"/>
                </a:cubicBezTo>
                <a:cubicBezTo>
                  <a:pt x="1857" y="3584"/>
                  <a:pt x="1798" y="3501"/>
                  <a:pt x="1715" y="3489"/>
                </a:cubicBezTo>
                <a:cubicBezTo>
                  <a:pt x="1679" y="3489"/>
                  <a:pt x="1655" y="3465"/>
                  <a:pt x="1619" y="3465"/>
                </a:cubicBezTo>
                <a:cubicBezTo>
                  <a:pt x="1572" y="3084"/>
                  <a:pt x="1560" y="2739"/>
                  <a:pt x="1560" y="2537"/>
                </a:cubicBezTo>
                <a:close/>
                <a:moveTo>
                  <a:pt x="8787" y="2548"/>
                </a:moveTo>
                <a:cubicBezTo>
                  <a:pt x="8787" y="2751"/>
                  <a:pt x="8775" y="3096"/>
                  <a:pt x="8739" y="3477"/>
                </a:cubicBezTo>
                <a:cubicBezTo>
                  <a:pt x="8704" y="3477"/>
                  <a:pt x="8680" y="3501"/>
                  <a:pt x="8644" y="3501"/>
                </a:cubicBezTo>
                <a:cubicBezTo>
                  <a:pt x="8549" y="3513"/>
                  <a:pt x="8489" y="3608"/>
                  <a:pt x="8513" y="3691"/>
                </a:cubicBezTo>
                <a:cubicBezTo>
                  <a:pt x="8524" y="3768"/>
                  <a:pt x="8604" y="3824"/>
                  <a:pt x="8682" y="3824"/>
                </a:cubicBezTo>
                <a:cubicBezTo>
                  <a:pt x="8689" y="3824"/>
                  <a:pt x="8696" y="3823"/>
                  <a:pt x="8704" y="3822"/>
                </a:cubicBezTo>
                <a:cubicBezTo>
                  <a:pt x="9204" y="3739"/>
                  <a:pt x="9704" y="3715"/>
                  <a:pt x="9966" y="3715"/>
                </a:cubicBezTo>
                <a:cubicBezTo>
                  <a:pt x="9811" y="4144"/>
                  <a:pt x="9418" y="5073"/>
                  <a:pt x="8977" y="5537"/>
                </a:cubicBezTo>
                <a:cubicBezTo>
                  <a:pt x="8707" y="5808"/>
                  <a:pt x="8347" y="5945"/>
                  <a:pt x="7986" y="5945"/>
                </a:cubicBezTo>
                <a:cubicBezTo>
                  <a:pt x="7633" y="5945"/>
                  <a:pt x="7278" y="5814"/>
                  <a:pt x="7001" y="5549"/>
                </a:cubicBezTo>
                <a:cubicBezTo>
                  <a:pt x="6870" y="5227"/>
                  <a:pt x="6846" y="4930"/>
                  <a:pt x="6965" y="4703"/>
                </a:cubicBezTo>
                <a:cubicBezTo>
                  <a:pt x="7108" y="4394"/>
                  <a:pt x="7465" y="4144"/>
                  <a:pt x="8049" y="3977"/>
                </a:cubicBezTo>
                <a:cubicBezTo>
                  <a:pt x="8144" y="3941"/>
                  <a:pt x="8180" y="3858"/>
                  <a:pt x="8156" y="3763"/>
                </a:cubicBezTo>
                <a:cubicBezTo>
                  <a:pt x="8128" y="3699"/>
                  <a:pt x="8073" y="3656"/>
                  <a:pt x="8005" y="3656"/>
                </a:cubicBezTo>
                <a:cubicBezTo>
                  <a:pt x="7985" y="3656"/>
                  <a:pt x="7963" y="3659"/>
                  <a:pt x="7942" y="3668"/>
                </a:cubicBezTo>
                <a:cubicBezTo>
                  <a:pt x="7275" y="3870"/>
                  <a:pt x="6846" y="4168"/>
                  <a:pt x="6656" y="4572"/>
                </a:cubicBezTo>
                <a:cubicBezTo>
                  <a:pt x="6620" y="4632"/>
                  <a:pt x="6596" y="4703"/>
                  <a:pt x="6572" y="4763"/>
                </a:cubicBezTo>
                <a:cubicBezTo>
                  <a:pt x="6560" y="4692"/>
                  <a:pt x="6560" y="4620"/>
                  <a:pt x="6560" y="4537"/>
                </a:cubicBezTo>
                <a:cubicBezTo>
                  <a:pt x="6560" y="4168"/>
                  <a:pt x="6703" y="3810"/>
                  <a:pt x="6977" y="3549"/>
                </a:cubicBezTo>
                <a:cubicBezTo>
                  <a:pt x="7418" y="3096"/>
                  <a:pt x="8370" y="2703"/>
                  <a:pt x="8787" y="2548"/>
                </a:cubicBezTo>
                <a:close/>
                <a:moveTo>
                  <a:pt x="3465" y="5882"/>
                </a:moveTo>
                <a:lnTo>
                  <a:pt x="3465" y="5882"/>
                </a:lnTo>
                <a:cubicBezTo>
                  <a:pt x="3429" y="6013"/>
                  <a:pt x="3429" y="6144"/>
                  <a:pt x="3429" y="6287"/>
                </a:cubicBezTo>
                <a:cubicBezTo>
                  <a:pt x="3441" y="6489"/>
                  <a:pt x="3477" y="6680"/>
                  <a:pt x="3536" y="6858"/>
                </a:cubicBezTo>
                <a:cubicBezTo>
                  <a:pt x="3227" y="6668"/>
                  <a:pt x="2858" y="6466"/>
                  <a:pt x="2429" y="6263"/>
                </a:cubicBezTo>
                <a:cubicBezTo>
                  <a:pt x="2810" y="6251"/>
                  <a:pt x="3167" y="6120"/>
                  <a:pt x="3465" y="5882"/>
                </a:cubicBezTo>
                <a:close/>
                <a:moveTo>
                  <a:pt x="6870" y="5882"/>
                </a:moveTo>
                <a:lnTo>
                  <a:pt x="6870" y="5882"/>
                </a:lnTo>
                <a:cubicBezTo>
                  <a:pt x="7168" y="6120"/>
                  <a:pt x="7525" y="6251"/>
                  <a:pt x="7918" y="6263"/>
                </a:cubicBezTo>
                <a:cubicBezTo>
                  <a:pt x="7489" y="6466"/>
                  <a:pt x="7132" y="6668"/>
                  <a:pt x="6799" y="6858"/>
                </a:cubicBezTo>
                <a:cubicBezTo>
                  <a:pt x="6858" y="6680"/>
                  <a:pt x="6906" y="6477"/>
                  <a:pt x="6906" y="6287"/>
                </a:cubicBezTo>
                <a:cubicBezTo>
                  <a:pt x="6906" y="6168"/>
                  <a:pt x="6906" y="6013"/>
                  <a:pt x="6870" y="5882"/>
                </a:cubicBezTo>
                <a:close/>
                <a:moveTo>
                  <a:pt x="4346" y="4287"/>
                </a:moveTo>
                <a:cubicBezTo>
                  <a:pt x="4536" y="4477"/>
                  <a:pt x="4870" y="4834"/>
                  <a:pt x="5167" y="5251"/>
                </a:cubicBezTo>
                <a:cubicBezTo>
                  <a:pt x="5204" y="5302"/>
                  <a:pt x="5250" y="5327"/>
                  <a:pt x="5296" y="5327"/>
                </a:cubicBezTo>
                <a:cubicBezTo>
                  <a:pt x="5325" y="5327"/>
                  <a:pt x="5354" y="5317"/>
                  <a:pt x="5382" y="5299"/>
                </a:cubicBezTo>
                <a:cubicBezTo>
                  <a:pt x="5465" y="5239"/>
                  <a:pt x="5477" y="5156"/>
                  <a:pt x="5429" y="5073"/>
                </a:cubicBezTo>
                <a:cubicBezTo>
                  <a:pt x="5417" y="5049"/>
                  <a:pt x="5406" y="5037"/>
                  <a:pt x="5370" y="5001"/>
                </a:cubicBezTo>
                <a:cubicBezTo>
                  <a:pt x="5608" y="4703"/>
                  <a:pt x="5846" y="4453"/>
                  <a:pt x="6001" y="4299"/>
                </a:cubicBezTo>
                <a:cubicBezTo>
                  <a:pt x="6191" y="4715"/>
                  <a:pt x="6572" y="5656"/>
                  <a:pt x="6572" y="6299"/>
                </a:cubicBezTo>
                <a:cubicBezTo>
                  <a:pt x="6572" y="6775"/>
                  <a:pt x="6334" y="7192"/>
                  <a:pt x="6001" y="7442"/>
                </a:cubicBezTo>
                <a:cubicBezTo>
                  <a:pt x="6025" y="7382"/>
                  <a:pt x="6060" y="7323"/>
                  <a:pt x="6084" y="7251"/>
                </a:cubicBezTo>
                <a:cubicBezTo>
                  <a:pt x="6251" y="6823"/>
                  <a:pt x="6156" y="6299"/>
                  <a:pt x="5822" y="5692"/>
                </a:cubicBezTo>
                <a:cubicBezTo>
                  <a:pt x="5791" y="5637"/>
                  <a:pt x="5734" y="5608"/>
                  <a:pt x="5678" y="5608"/>
                </a:cubicBezTo>
                <a:cubicBezTo>
                  <a:pt x="5649" y="5608"/>
                  <a:pt x="5621" y="5616"/>
                  <a:pt x="5596" y="5632"/>
                </a:cubicBezTo>
                <a:cubicBezTo>
                  <a:pt x="5525" y="5668"/>
                  <a:pt x="5489" y="5775"/>
                  <a:pt x="5537" y="5846"/>
                </a:cubicBezTo>
                <a:cubicBezTo>
                  <a:pt x="5822" y="6382"/>
                  <a:pt x="5906" y="6823"/>
                  <a:pt x="5787" y="7132"/>
                </a:cubicBezTo>
                <a:cubicBezTo>
                  <a:pt x="5703" y="7370"/>
                  <a:pt x="5489" y="7561"/>
                  <a:pt x="5144" y="7692"/>
                </a:cubicBezTo>
                <a:cubicBezTo>
                  <a:pt x="4394" y="7680"/>
                  <a:pt x="3762" y="7061"/>
                  <a:pt x="3762" y="6287"/>
                </a:cubicBezTo>
                <a:cubicBezTo>
                  <a:pt x="3762" y="5656"/>
                  <a:pt x="4167" y="4703"/>
                  <a:pt x="4346" y="4287"/>
                </a:cubicBezTo>
                <a:close/>
                <a:moveTo>
                  <a:pt x="4917" y="7990"/>
                </a:moveTo>
                <a:lnTo>
                  <a:pt x="4917" y="7990"/>
                </a:lnTo>
                <a:cubicBezTo>
                  <a:pt x="5001" y="8013"/>
                  <a:pt x="5084" y="8013"/>
                  <a:pt x="5179" y="8013"/>
                </a:cubicBezTo>
                <a:cubicBezTo>
                  <a:pt x="5263" y="8013"/>
                  <a:pt x="5346" y="8013"/>
                  <a:pt x="5429" y="7990"/>
                </a:cubicBezTo>
                <a:lnTo>
                  <a:pt x="5429" y="7990"/>
                </a:lnTo>
                <a:cubicBezTo>
                  <a:pt x="5310" y="8109"/>
                  <a:pt x="5239" y="8204"/>
                  <a:pt x="5179" y="8275"/>
                </a:cubicBezTo>
                <a:cubicBezTo>
                  <a:pt x="5120" y="8204"/>
                  <a:pt x="5025" y="8097"/>
                  <a:pt x="4917" y="7990"/>
                </a:cubicBezTo>
                <a:close/>
                <a:moveTo>
                  <a:pt x="9704" y="6001"/>
                </a:moveTo>
                <a:lnTo>
                  <a:pt x="9704" y="6001"/>
                </a:lnTo>
                <a:cubicBezTo>
                  <a:pt x="9537" y="6227"/>
                  <a:pt x="9275" y="6525"/>
                  <a:pt x="8882" y="6835"/>
                </a:cubicBezTo>
                <a:cubicBezTo>
                  <a:pt x="8263" y="7359"/>
                  <a:pt x="7191" y="8013"/>
                  <a:pt x="5584" y="8311"/>
                </a:cubicBezTo>
                <a:cubicBezTo>
                  <a:pt x="5763" y="8109"/>
                  <a:pt x="6037" y="7823"/>
                  <a:pt x="6418" y="7525"/>
                </a:cubicBezTo>
                <a:cubicBezTo>
                  <a:pt x="7072" y="7037"/>
                  <a:pt x="8144" y="6382"/>
                  <a:pt x="9704" y="6001"/>
                </a:cubicBezTo>
                <a:close/>
                <a:moveTo>
                  <a:pt x="655" y="6013"/>
                </a:moveTo>
                <a:cubicBezTo>
                  <a:pt x="2203" y="6382"/>
                  <a:pt x="3286" y="7037"/>
                  <a:pt x="3929" y="7549"/>
                </a:cubicBezTo>
                <a:cubicBezTo>
                  <a:pt x="4310" y="7847"/>
                  <a:pt x="4596" y="8121"/>
                  <a:pt x="4775" y="8335"/>
                </a:cubicBezTo>
                <a:cubicBezTo>
                  <a:pt x="3167" y="8013"/>
                  <a:pt x="2096" y="7359"/>
                  <a:pt x="1476" y="6847"/>
                </a:cubicBezTo>
                <a:cubicBezTo>
                  <a:pt x="1084" y="6537"/>
                  <a:pt x="822" y="6227"/>
                  <a:pt x="655" y="6013"/>
                </a:cubicBezTo>
                <a:close/>
                <a:moveTo>
                  <a:pt x="1969" y="7829"/>
                </a:moveTo>
                <a:cubicBezTo>
                  <a:pt x="2107" y="7829"/>
                  <a:pt x="2244" y="7834"/>
                  <a:pt x="2381" y="7847"/>
                </a:cubicBezTo>
                <a:cubicBezTo>
                  <a:pt x="3000" y="8168"/>
                  <a:pt x="3774" y="8466"/>
                  <a:pt x="4751" y="8644"/>
                </a:cubicBezTo>
                <a:cubicBezTo>
                  <a:pt x="4409" y="8708"/>
                  <a:pt x="4091" y="8735"/>
                  <a:pt x="3795" y="8735"/>
                </a:cubicBezTo>
                <a:cubicBezTo>
                  <a:pt x="3041" y="8735"/>
                  <a:pt x="2440" y="8559"/>
                  <a:pt x="2012" y="8371"/>
                </a:cubicBezTo>
                <a:cubicBezTo>
                  <a:pt x="1631" y="8204"/>
                  <a:pt x="1357" y="8013"/>
                  <a:pt x="1179" y="7871"/>
                </a:cubicBezTo>
                <a:cubicBezTo>
                  <a:pt x="1450" y="7847"/>
                  <a:pt x="1712" y="7829"/>
                  <a:pt x="1969" y="7829"/>
                </a:cubicBezTo>
                <a:close/>
                <a:moveTo>
                  <a:pt x="8525" y="7824"/>
                </a:moveTo>
                <a:cubicBezTo>
                  <a:pt x="8741" y="7824"/>
                  <a:pt x="8954" y="7839"/>
                  <a:pt x="9168" y="7871"/>
                </a:cubicBezTo>
                <a:cubicBezTo>
                  <a:pt x="8989" y="8013"/>
                  <a:pt x="8715" y="8204"/>
                  <a:pt x="8346" y="8371"/>
                </a:cubicBezTo>
                <a:cubicBezTo>
                  <a:pt x="7909" y="8563"/>
                  <a:pt x="7285" y="8749"/>
                  <a:pt x="6498" y="8749"/>
                </a:cubicBezTo>
                <a:cubicBezTo>
                  <a:pt x="6214" y="8749"/>
                  <a:pt x="5909" y="8725"/>
                  <a:pt x="5584" y="8668"/>
                </a:cubicBezTo>
                <a:cubicBezTo>
                  <a:pt x="6549" y="8478"/>
                  <a:pt x="7334" y="8180"/>
                  <a:pt x="7942" y="7859"/>
                </a:cubicBezTo>
                <a:cubicBezTo>
                  <a:pt x="8138" y="7836"/>
                  <a:pt x="8332" y="7824"/>
                  <a:pt x="8525" y="7824"/>
                </a:cubicBezTo>
                <a:close/>
                <a:moveTo>
                  <a:pt x="5179" y="8906"/>
                </a:moveTo>
                <a:cubicBezTo>
                  <a:pt x="5191" y="8906"/>
                  <a:pt x="5227" y="8918"/>
                  <a:pt x="5239" y="8918"/>
                </a:cubicBezTo>
                <a:lnTo>
                  <a:pt x="5310" y="9442"/>
                </a:lnTo>
                <a:lnTo>
                  <a:pt x="5048" y="9442"/>
                </a:lnTo>
                <a:lnTo>
                  <a:pt x="5120" y="8918"/>
                </a:lnTo>
                <a:cubicBezTo>
                  <a:pt x="5132" y="8918"/>
                  <a:pt x="5167" y="8906"/>
                  <a:pt x="5179" y="8906"/>
                </a:cubicBezTo>
                <a:close/>
                <a:moveTo>
                  <a:pt x="5358" y="9764"/>
                </a:moveTo>
                <a:lnTo>
                  <a:pt x="5501" y="10835"/>
                </a:lnTo>
                <a:lnTo>
                  <a:pt x="4834" y="10835"/>
                </a:lnTo>
                <a:lnTo>
                  <a:pt x="4989" y="9764"/>
                </a:lnTo>
                <a:close/>
                <a:moveTo>
                  <a:pt x="5191" y="0"/>
                </a:moveTo>
                <a:cubicBezTo>
                  <a:pt x="5132" y="0"/>
                  <a:pt x="5084" y="36"/>
                  <a:pt x="5060" y="72"/>
                </a:cubicBezTo>
                <a:lnTo>
                  <a:pt x="4632" y="762"/>
                </a:lnTo>
                <a:lnTo>
                  <a:pt x="4429" y="572"/>
                </a:lnTo>
                <a:cubicBezTo>
                  <a:pt x="4394" y="536"/>
                  <a:pt x="4346" y="524"/>
                  <a:pt x="4298" y="524"/>
                </a:cubicBezTo>
                <a:cubicBezTo>
                  <a:pt x="4251" y="536"/>
                  <a:pt x="4215" y="572"/>
                  <a:pt x="4179" y="608"/>
                </a:cubicBezTo>
                <a:cubicBezTo>
                  <a:pt x="4155" y="667"/>
                  <a:pt x="3465" y="2060"/>
                  <a:pt x="3465" y="2965"/>
                </a:cubicBezTo>
                <a:cubicBezTo>
                  <a:pt x="3465" y="3037"/>
                  <a:pt x="3465" y="3096"/>
                  <a:pt x="3477" y="3168"/>
                </a:cubicBezTo>
                <a:cubicBezTo>
                  <a:pt x="2786" y="2608"/>
                  <a:pt x="1536" y="2179"/>
                  <a:pt x="1476" y="2156"/>
                </a:cubicBezTo>
                <a:cubicBezTo>
                  <a:pt x="1459" y="2151"/>
                  <a:pt x="1440" y="2148"/>
                  <a:pt x="1421" y="2148"/>
                </a:cubicBezTo>
                <a:cubicBezTo>
                  <a:pt x="1387" y="2148"/>
                  <a:pt x="1352" y="2157"/>
                  <a:pt x="1322" y="2179"/>
                </a:cubicBezTo>
                <a:cubicBezTo>
                  <a:pt x="1274" y="2203"/>
                  <a:pt x="1250" y="2251"/>
                  <a:pt x="1250" y="2310"/>
                </a:cubicBezTo>
                <a:lnTo>
                  <a:pt x="1250" y="2572"/>
                </a:lnTo>
                <a:lnTo>
                  <a:pt x="464" y="2394"/>
                </a:lnTo>
                <a:cubicBezTo>
                  <a:pt x="450" y="2391"/>
                  <a:pt x="436" y="2389"/>
                  <a:pt x="423" y="2389"/>
                </a:cubicBezTo>
                <a:cubicBezTo>
                  <a:pt x="378" y="2389"/>
                  <a:pt x="337" y="2405"/>
                  <a:pt x="310" y="2441"/>
                </a:cubicBezTo>
                <a:cubicBezTo>
                  <a:pt x="262" y="2489"/>
                  <a:pt x="250" y="2548"/>
                  <a:pt x="262" y="2596"/>
                </a:cubicBezTo>
                <a:lnTo>
                  <a:pt x="441" y="3382"/>
                </a:lnTo>
                <a:lnTo>
                  <a:pt x="179" y="3382"/>
                </a:lnTo>
                <a:cubicBezTo>
                  <a:pt x="131" y="3382"/>
                  <a:pt x="72" y="3406"/>
                  <a:pt x="48" y="3453"/>
                </a:cubicBezTo>
                <a:cubicBezTo>
                  <a:pt x="12" y="3501"/>
                  <a:pt x="0" y="3549"/>
                  <a:pt x="24" y="3608"/>
                </a:cubicBezTo>
                <a:cubicBezTo>
                  <a:pt x="48" y="3668"/>
                  <a:pt x="548" y="5132"/>
                  <a:pt x="1179" y="5763"/>
                </a:cubicBezTo>
                <a:lnTo>
                  <a:pt x="1238" y="5823"/>
                </a:lnTo>
                <a:cubicBezTo>
                  <a:pt x="953" y="5727"/>
                  <a:pt x="655" y="5656"/>
                  <a:pt x="345" y="5596"/>
                </a:cubicBezTo>
                <a:cubicBezTo>
                  <a:pt x="335" y="5594"/>
                  <a:pt x="325" y="5593"/>
                  <a:pt x="315" y="5593"/>
                </a:cubicBezTo>
                <a:cubicBezTo>
                  <a:pt x="266" y="5593"/>
                  <a:pt x="218" y="5616"/>
                  <a:pt x="179" y="5656"/>
                </a:cubicBezTo>
                <a:cubicBezTo>
                  <a:pt x="131" y="5704"/>
                  <a:pt x="131" y="5775"/>
                  <a:pt x="167" y="5835"/>
                </a:cubicBezTo>
                <a:cubicBezTo>
                  <a:pt x="179" y="5870"/>
                  <a:pt x="488" y="6442"/>
                  <a:pt x="1274" y="7085"/>
                </a:cubicBezTo>
                <a:cubicBezTo>
                  <a:pt x="1441" y="7216"/>
                  <a:pt x="1619" y="7359"/>
                  <a:pt x="1846" y="7501"/>
                </a:cubicBezTo>
                <a:cubicBezTo>
                  <a:pt x="1500" y="7501"/>
                  <a:pt x="1155" y="7549"/>
                  <a:pt x="822" y="7609"/>
                </a:cubicBezTo>
                <a:cubicBezTo>
                  <a:pt x="762" y="7620"/>
                  <a:pt x="714" y="7656"/>
                  <a:pt x="679" y="7716"/>
                </a:cubicBezTo>
                <a:cubicBezTo>
                  <a:pt x="655" y="7775"/>
                  <a:pt x="679" y="7835"/>
                  <a:pt x="714" y="7871"/>
                </a:cubicBezTo>
                <a:cubicBezTo>
                  <a:pt x="726" y="7894"/>
                  <a:pt x="1131" y="8323"/>
                  <a:pt x="1893" y="8668"/>
                </a:cubicBezTo>
                <a:cubicBezTo>
                  <a:pt x="2346" y="8871"/>
                  <a:pt x="3024" y="9061"/>
                  <a:pt x="3858" y="9061"/>
                </a:cubicBezTo>
                <a:cubicBezTo>
                  <a:pt x="4155" y="9061"/>
                  <a:pt x="4465" y="9037"/>
                  <a:pt x="4786" y="8990"/>
                </a:cubicBezTo>
                <a:lnTo>
                  <a:pt x="4786" y="8990"/>
                </a:lnTo>
                <a:lnTo>
                  <a:pt x="4513" y="10990"/>
                </a:lnTo>
                <a:cubicBezTo>
                  <a:pt x="4513" y="11026"/>
                  <a:pt x="4513" y="11073"/>
                  <a:pt x="4548" y="11121"/>
                </a:cubicBezTo>
                <a:cubicBezTo>
                  <a:pt x="4584" y="11145"/>
                  <a:pt x="4632" y="11180"/>
                  <a:pt x="4667" y="11180"/>
                </a:cubicBezTo>
                <a:lnTo>
                  <a:pt x="5715" y="11180"/>
                </a:lnTo>
                <a:cubicBezTo>
                  <a:pt x="5763" y="11180"/>
                  <a:pt x="5798" y="11169"/>
                  <a:pt x="5834" y="11121"/>
                </a:cubicBezTo>
                <a:cubicBezTo>
                  <a:pt x="5858" y="11085"/>
                  <a:pt x="5882" y="11026"/>
                  <a:pt x="5882" y="10990"/>
                </a:cubicBezTo>
                <a:lnTo>
                  <a:pt x="5596" y="8990"/>
                </a:lnTo>
                <a:lnTo>
                  <a:pt x="5596" y="8990"/>
                </a:lnTo>
                <a:cubicBezTo>
                  <a:pt x="5918" y="9049"/>
                  <a:pt x="6251" y="9061"/>
                  <a:pt x="6537" y="9061"/>
                </a:cubicBezTo>
                <a:cubicBezTo>
                  <a:pt x="7370" y="9061"/>
                  <a:pt x="8037" y="8871"/>
                  <a:pt x="8501" y="8668"/>
                </a:cubicBezTo>
                <a:cubicBezTo>
                  <a:pt x="9251" y="8323"/>
                  <a:pt x="9656" y="7894"/>
                  <a:pt x="9668" y="7871"/>
                </a:cubicBezTo>
                <a:cubicBezTo>
                  <a:pt x="9716" y="7835"/>
                  <a:pt x="9728" y="7775"/>
                  <a:pt x="9704" y="7716"/>
                </a:cubicBezTo>
                <a:cubicBezTo>
                  <a:pt x="9668" y="7656"/>
                  <a:pt x="9632" y="7609"/>
                  <a:pt x="9573" y="7609"/>
                </a:cubicBezTo>
                <a:cubicBezTo>
                  <a:pt x="9227" y="7549"/>
                  <a:pt x="8882" y="7513"/>
                  <a:pt x="8537" y="7501"/>
                </a:cubicBezTo>
                <a:cubicBezTo>
                  <a:pt x="8751" y="7359"/>
                  <a:pt x="8942" y="7216"/>
                  <a:pt x="9108" y="7085"/>
                </a:cubicBezTo>
                <a:cubicBezTo>
                  <a:pt x="9882" y="6442"/>
                  <a:pt x="10204" y="5870"/>
                  <a:pt x="10228" y="5835"/>
                </a:cubicBezTo>
                <a:cubicBezTo>
                  <a:pt x="10251" y="5775"/>
                  <a:pt x="10251" y="5715"/>
                  <a:pt x="10204" y="5656"/>
                </a:cubicBezTo>
                <a:cubicBezTo>
                  <a:pt x="10174" y="5616"/>
                  <a:pt x="10128" y="5593"/>
                  <a:pt x="10079" y="5593"/>
                </a:cubicBezTo>
                <a:cubicBezTo>
                  <a:pt x="10069" y="5593"/>
                  <a:pt x="10059" y="5594"/>
                  <a:pt x="10049" y="5596"/>
                </a:cubicBezTo>
                <a:cubicBezTo>
                  <a:pt x="9728" y="5656"/>
                  <a:pt x="9430" y="5727"/>
                  <a:pt x="9156" y="5823"/>
                </a:cubicBezTo>
                <a:cubicBezTo>
                  <a:pt x="9168" y="5811"/>
                  <a:pt x="9192" y="5787"/>
                  <a:pt x="9216" y="5763"/>
                </a:cubicBezTo>
                <a:cubicBezTo>
                  <a:pt x="9835" y="5120"/>
                  <a:pt x="10323" y="3668"/>
                  <a:pt x="10359" y="3608"/>
                </a:cubicBezTo>
                <a:cubicBezTo>
                  <a:pt x="10370" y="3560"/>
                  <a:pt x="10370" y="3501"/>
                  <a:pt x="10347" y="3453"/>
                </a:cubicBezTo>
                <a:cubicBezTo>
                  <a:pt x="10311" y="3406"/>
                  <a:pt x="10263" y="3382"/>
                  <a:pt x="10204" y="3382"/>
                </a:cubicBezTo>
                <a:lnTo>
                  <a:pt x="9942" y="3382"/>
                </a:lnTo>
                <a:lnTo>
                  <a:pt x="10120" y="2596"/>
                </a:lnTo>
                <a:cubicBezTo>
                  <a:pt x="10132" y="2537"/>
                  <a:pt x="10120" y="2477"/>
                  <a:pt x="10073" y="2441"/>
                </a:cubicBezTo>
                <a:cubicBezTo>
                  <a:pt x="10036" y="2405"/>
                  <a:pt x="9993" y="2389"/>
                  <a:pt x="9959" y="2389"/>
                </a:cubicBezTo>
                <a:cubicBezTo>
                  <a:pt x="9948" y="2389"/>
                  <a:pt x="9938" y="2391"/>
                  <a:pt x="9930" y="2394"/>
                </a:cubicBezTo>
                <a:lnTo>
                  <a:pt x="9132" y="2572"/>
                </a:lnTo>
                <a:lnTo>
                  <a:pt x="9132" y="2310"/>
                </a:lnTo>
                <a:cubicBezTo>
                  <a:pt x="9132" y="2263"/>
                  <a:pt x="9108" y="2203"/>
                  <a:pt x="9061" y="2179"/>
                </a:cubicBezTo>
                <a:cubicBezTo>
                  <a:pt x="9030" y="2156"/>
                  <a:pt x="9004" y="2143"/>
                  <a:pt x="8974" y="2143"/>
                </a:cubicBezTo>
                <a:cubicBezTo>
                  <a:pt x="8957" y="2143"/>
                  <a:pt x="8939" y="2147"/>
                  <a:pt x="8918" y="2156"/>
                </a:cubicBezTo>
                <a:cubicBezTo>
                  <a:pt x="8858" y="2179"/>
                  <a:pt x="7608" y="2608"/>
                  <a:pt x="6906" y="3168"/>
                </a:cubicBezTo>
                <a:cubicBezTo>
                  <a:pt x="6918" y="3096"/>
                  <a:pt x="6918" y="3037"/>
                  <a:pt x="6918" y="2965"/>
                </a:cubicBezTo>
                <a:cubicBezTo>
                  <a:pt x="6918" y="2060"/>
                  <a:pt x="6239" y="667"/>
                  <a:pt x="6203" y="608"/>
                </a:cubicBezTo>
                <a:cubicBezTo>
                  <a:pt x="6179" y="572"/>
                  <a:pt x="6144" y="536"/>
                  <a:pt x="6084" y="524"/>
                </a:cubicBezTo>
                <a:cubicBezTo>
                  <a:pt x="6070" y="522"/>
                  <a:pt x="6057" y="520"/>
                  <a:pt x="6044" y="520"/>
                </a:cubicBezTo>
                <a:cubicBezTo>
                  <a:pt x="6004" y="520"/>
                  <a:pt x="5971" y="536"/>
                  <a:pt x="5953" y="572"/>
                </a:cubicBezTo>
                <a:lnTo>
                  <a:pt x="5763" y="762"/>
                </a:lnTo>
                <a:lnTo>
                  <a:pt x="5322" y="72"/>
                </a:lnTo>
                <a:cubicBezTo>
                  <a:pt x="5298" y="36"/>
                  <a:pt x="5239" y="0"/>
                  <a:pt x="5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247" name="Google Shape;14247;p72"/>
          <p:cNvGrpSpPr/>
          <p:nvPr/>
        </p:nvGrpSpPr>
        <p:grpSpPr>
          <a:xfrm>
            <a:off x="4959533" y="3370226"/>
            <a:ext cx="357408" cy="323488"/>
            <a:chOff x="4959533" y="3370226"/>
            <a:chExt cx="357408" cy="323488"/>
          </a:xfrm>
        </p:grpSpPr>
        <p:sp>
          <p:nvSpPr>
            <p:cNvPr id="14248" name="Google Shape;14248;p72"/>
            <p:cNvSpPr/>
            <p:nvPr/>
          </p:nvSpPr>
          <p:spPr>
            <a:xfrm>
              <a:off x="4959533" y="3370226"/>
              <a:ext cx="357408" cy="323488"/>
            </a:xfrm>
            <a:custGeom>
              <a:avLst/>
              <a:gdLst/>
              <a:ahLst/>
              <a:cxnLst/>
              <a:rect l="l" t="t" r="r" b="b"/>
              <a:pathLst>
                <a:path w="11169" h="10109" extrusionOk="0">
                  <a:moveTo>
                    <a:pt x="7906" y="738"/>
                  </a:moveTo>
                  <a:cubicBezTo>
                    <a:pt x="8596" y="1012"/>
                    <a:pt x="9192" y="1393"/>
                    <a:pt x="9680" y="1870"/>
                  </a:cubicBezTo>
                  <a:cubicBezTo>
                    <a:pt x="9521" y="2137"/>
                    <a:pt x="9210" y="2287"/>
                    <a:pt x="8870" y="2287"/>
                  </a:cubicBezTo>
                  <a:cubicBezTo>
                    <a:pt x="8725" y="2287"/>
                    <a:pt x="8575" y="2260"/>
                    <a:pt x="8430" y="2203"/>
                  </a:cubicBezTo>
                  <a:cubicBezTo>
                    <a:pt x="8168" y="2096"/>
                    <a:pt x="7942" y="1917"/>
                    <a:pt x="7823" y="1679"/>
                  </a:cubicBezTo>
                  <a:cubicBezTo>
                    <a:pt x="7692" y="1465"/>
                    <a:pt x="7656" y="1203"/>
                    <a:pt x="7751" y="1000"/>
                  </a:cubicBezTo>
                  <a:cubicBezTo>
                    <a:pt x="7775" y="905"/>
                    <a:pt x="7834" y="822"/>
                    <a:pt x="7906" y="738"/>
                  </a:cubicBezTo>
                  <a:close/>
                  <a:moveTo>
                    <a:pt x="1024" y="2441"/>
                  </a:moveTo>
                  <a:cubicBezTo>
                    <a:pt x="1048" y="2441"/>
                    <a:pt x="1060" y="2453"/>
                    <a:pt x="1095" y="2477"/>
                  </a:cubicBezTo>
                  <a:cubicBezTo>
                    <a:pt x="1512" y="2620"/>
                    <a:pt x="1703" y="3132"/>
                    <a:pt x="1524" y="3584"/>
                  </a:cubicBezTo>
                  <a:cubicBezTo>
                    <a:pt x="1441" y="3810"/>
                    <a:pt x="1286" y="3989"/>
                    <a:pt x="1084" y="4096"/>
                  </a:cubicBezTo>
                  <a:cubicBezTo>
                    <a:pt x="965" y="4159"/>
                    <a:pt x="843" y="4189"/>
                    <a:pt x="722" y="4189"/>
                  </a:cubicBezTo>
                  <a:cubicBezTo>
                    <a:pt x="635" y="4189"/>
                    <a:pt x="549" y="4173"/>
                    <a:pt x="464" y="4144"/>
                  </a:cubicBezTo>
                  <a:cubicBezTo>
                    <a:pt x="441" y="4120"/>
                    <a:pt x="393" y="4108"/>
                    <a:pt x="369" y="4096"/>
                  </a:cubicBezTo>
                  <a:cubicBezTo>
                    <a:pt x="441" y="3489"/>
                    <a:pt x="679" y="2929"/>
                    <a:pt x="1024" y="2441"/>
                  </a:cubicBezTo>
                  <a:close/>
                  <a:moveTo>
                    <a:pt x="5596" y="310"/>
                  </a:moveTo>
                  <a:cubicBezTo>
                    <a:pt x="6299" y="310"/>
                    <a:pt x="6965" y="417"/>
                    <a:pt x="7596" y="619"/>
                  </a:cubicBezTo>
                  <a:cubicBezTo>
                    <a:pt x="7537" y="703"/>
                    <a:pt x="7489" y="786"/>
                    <a:pt x="7465" y="881"/>
                  </a:cubicBezTo>
                  <a:cubicBezTo>
                    <a:pt x="7346" y="1191"/>
                    <a:pt x="7370" y="1512"/>
                    <a:pt x="7537" y="1834"/>
                  </a:cubicBezTo>
                  <a:cubicBezTo>
                    <a:pt x="7703" y="2131"/>
                    <a:pt x="7977" y="2370"/>
                    <a:pt x="8323" y="2501"/>
                  </a:cubicBezTo>
                  <a:cubicBezTo>
                    <a:pt x="8513" y="2572"/>
                    <a:pt x="8692" y="2608"/>
                    <a:pt x="8894" y="2608"/>
                  </a:cubicBezTo>
                  <a:cubicBezTo>
                    <a:pt x="9311" y="2608"/>
                    <a:pt x="9692" y="2429"/>
                    <a:pt x="9930" y="2120"/>
                  </a:cubicBezTo>
                  <a:cubicBezTo>
                    <a:pt x="10501" y="2798"/>
                    <a:pt x="10847" y="3632"/>
                    <a:pt x="10847" y="4525"/>
                  </a:cubicBezTo>
                  <a:cubicBezTo>
                    <a:pt x="10847" y="4918"/>
                    <a:pt x="10513" y="5227"/>
                    <a:pt x="10109" y="5227"/>
                  </a:cubicBezTo>
                  <a:lnTo>
                    <a:pt x="9930" y="5227"/>
                  </a:lnTo>
                  <a:cubicBezTo>
                    <a:pt x="9930" y="5168"/>
                    <a:pt x="9942" y="5108"/>
                    <a:pt x="9942" y="5049"/>
                  </a:cubicBezTo>
                  <a:cubicBezTo>
                    <a:pt x="9942" y="4691"/>
                    <a:pt x="9823" y="4346"/>
                    <a:pt x="9608" y="4048"/>
                  </a:cubicBezTo>
                  <a:cubicBezTo>
                    <a:pt x="9573" y="4006"/>
                    <a:pt x="9520" y="3984"/>
                    <a:pt x="9470" y="3984"/>
                  </a:cubicBezTo>
                  <a:cubicBezTo>
                    <a:pt x="9437" y="3984"/>
                    <a:pt x="9406" y="3994"/>
                    <a:pt x="9382" y="4013"/>
                  </a:cubicBezTo>
                  <a:cubicBezTo>
                    <a:pt x="9311" y="4072"/>
                    <a:pt x="9287" y="4179"/>
                    <a:pt x="9347" y="4239"/>
                  </a:cubicBezTo>
                  <a:cubicBezTo>
                    <a:pt x="9525" y="4477"/>
                    <a:pt x="9620" y="4751"/>
                    <a:pt x="9620" y="5025"/>
                  </a:cubicBezTo>
                  <a:cubicBezTo>
                    <a:pt x="9620" y="5084"/>
                    <a:pt x="9620" y="5144"/>
                    <a:pt x="9608" y="5203"/>
                  </a:cubicBezTo>
                  <a:lnTo>
                    <a:pt x="6465" y="5203"/>
                  </a:lnTo>
                  <a:cubicBezTo>
                    <a:pt x="6453" y="5156"/>
                    <a:pt x="6453" y="5096"/>
                    <a:pt x="6453" y="5025"/>
                  </a:cubicBezTo>
                  <a:cubicBezTo>
                    <a:pt x="6453" y="4251"/>
                    <a:pt x="7168" y="3620"/>
                    <a:pt x="8025" y="3620"/>
                  </a:cubicBezTo>
                  <a:cubicBezTo>
                    <a:pt x="8323" y="3620"/>
                    <a:pt x="8608" y="3691"/>
                    <a:pt x="8858" y="3822"/>
                  </a:cubicBezTo>
                  <a:cubicBezTo>
                    <a:pt x="8881" y="3837"/>
                    <a:pt x="8907" y="3844"/>
                    <a:pt x="8933" y="3844"/>
                  </a:cubicBezTo>
                  <a:cubicBezTo>
                    <a:pt x="8991" y="3844"/>
                    <a:pt x="9052" y="3812"/>
                    <a:pt x="9085" y="3763"/>
                  </a:cubicBezTo>
                  <a:cubicBezTo>
                    <a:pt x="9132" y="3691"/>
                    <a:pt x="9096" y="3584"/>
                    <a:pt x="9025" y="3536"/>
                  </a:cubicBezTo>
                  <a:cubicBezTo>
                    <a:pt x="8727" y="3382"/>
                    <a:pt x="8382" y="3286"/>
                    <a:pt x="8025" y="3286"/>
                  </a:cubicBezTo>
                  <a:cubicBezTo>
                    <a:pt x="6965" y="3286"/>
                    <a:pt x="6120" y="4060"/>
                    <a:pt x="6120" y="5025"/>
                  </a:cubicBezTo>
                  <a:cubicBezTo>
                    <a:pt x="6120" y="5084"/>
                    <a:pt x="6120" y="5144"/>
                    <a:pt x="6132" y="5203"/>
                  </a:cubicBezTo>
                  <a:lnTo>
                    <a:pt x="1060" y="5203"/>
                  </a:lnTo>
                  <a:cubicBezTo>
                    <a:pt x="655" y="5203"/>
                    <a:pt x="333" y="4894"/>
                    <a:pt x="333" y="4513"/>
                  </a:cubicBezTo>
                  <a:lnTo>
                    <a:pt x="333" y="4417"/>
                  </a:lnTo>
                  <a:lnTo>
                    <a:pt x="345" y="4417"/>
                  </a:lnTo>
                  <a:cubicBezTo>
                    <a:pt x="464" y="4465"/>
                    <a:pt x="595" y="4501"/>
                    <a:pt x="714" y="4501"/>
                  </a:cubicBezTo>
                  <a:cubicBezTo>
                    <a:pt x="881" y="4501"/>
                    <a:pt x="1060" y="4453"/>
                    <a:pt x="1226" y="4382"/>
                  </a:cubicBezTo>
                  <a:cubicBezTo>
                    <a:pt x="1512" y="4239"/>
                    <a:pt x="1715" y="3989"/>
                    <a:pt x="1834" y="3691"/>
                  </a:cubicBezTo>
                  <a:cubicBezTo>
                    <a:pt x="2072" y="3084"/>
                    <a:pt x="1810" y="2393"/>
                    <a:pt x="1238" y="2167"/>
                  </a:cubicBezTo>
                  <a:cubicBezTo>
                    <a:pt x="2179" y="1060"/>
                    <a:pt x="3786" y="310"/>
                    <a:pt x="5596" y="310"/>
                  </a:cubicBezTo>
                  <a:close/>
                  <a:moveTo>
                    <a:pt x="6894" y="5572"/>
                  </a:moveTo>
                  <a:lnTo>
                    <a:pt x="7334" y="8573"/>
                  </a:lnTo>
                  <a:cubicBezTo>
                    <a:pt x="7370" y="8870"/>
                    <a:pt x="7287" y="9180"/>
                    <a:pt x="7072" y="9418"/>
                  </a:cubicBezTo>
                  <a:cubicBezTo>
                    <a:pt x="6870" y="9656"/>
                    <a:pt x="6584" y="9775"/>
                    <a:pt x="6275" y="9775"/>
                  </a:cubicBezTo>
                  <a:lnTo>
                    <a:pt x="4894" y="9775"/>
                  </a:lnTo>
                  <a:cubicBezTo>
                    <a:pt x="4572" y="9775"/>
                    <a:pt x="4298" y="9644"/>
                    <a:pt x="4084" y="9418"/>
                  </a:cubicBezTo>
                  <a:cubicBezTo>
                    <a:pt x="3870" y="9180"/>
                    <a:pt x="3786" y="8882"/>
                    <a:pt x="3834" y="8573"/>
                  </a:cubicBezTo>
                  <a:lnTo>
                    <a:pt x="4251" y="5572"/>
                  </a:lnTo>
                  <a:close/>
                  <a:moveTo>
                    <a:pt x="5584" y="0"/>
                  </a:moveTo>
                  <a:cubicBezTo>
                    <a:pt x="4096" y="0"/>
                    <a:pt x="2703" y="465"/>
                    <a:pt x="1655" y="1310"/>
                  </a:cubicBezTo>
                  <a:cubicBezTo>
                    <a:pt x="595" y="2167"/>
                    <a:pt x="0" y="3310"/>
                    <a:pt x="0" y="4525"/>
                  </a:cubicBezTo>
                  <a:lnTo>
                    <a:pt x="0" y="4537"/>
                  </a:lnTo>
                  <a:cubicBezTo>
                    <a:pt x="0" y="5108"/>
                    <a:pt x="476" y="5572"/>
                    <a:pt x="1060" y="5572"/>
                  </a:cubicBezTo>
                  <a:lnTo>
                    <a:pt x="3929" y="5572"/>
                  </a:lnTo>
                  <a:lnTo>
                    <a:pt x="3512" y="8525"/>
                  </a:lnTo>
                  <a:cubicBezTo>
                    <a:pt x="3453" y="8930"/>
                    <a:pt x="3572" y="9335"/>
                    <a:pt x="3846" y="9632"/>
                  </a:cubicBezTo>
                  <a:cubicBezTo>
                    <a:pt x="4108" y="9930"/>
                    <a:pt x="4489" y="10109"/>
                    <a:pt x="4882" y="10109"/>
                  </a:cubicBezTo>
                  <a:lnTo>
                    <a:pt x="6275" y="10109"/>
                  </a:lnTo>
                  <a:cubicBezTo>
                    <a:pt x="6668" y="10109"/>
                    <a:pt x="7061" y="9930"/>
                    <a:pt x="7311" y="9632"/>
                  </a:cubicBezTo>
                  <a:cubicBezTo>
                    <a:pt x="7584" y="9335"/>
                    <a:pt x="7703" y="8930"/>
                    <a:pt x="7644" y="8525"/>
                  </a:cubicBezTo>
                  <a:lnTo>
                    <a:pt x="7227" y="5572"/>
                  </a:lnTo>
                  <a:lnTo>
                    <a:pt x="10097" y="5572"/>
                  </a:lnTo>
                  <a:cubicBezTo>
                    <a:pt x="10680" y="5572"/>
                    <a:pt x="11132" y="5108"/>
                    <a:pt x="11156" y="4537"/>
                  </a:cubicBezTo>
                  <a:lnTo>
                    <a:pt x="11156" y="4525"/>
                  </a:lnTo>
                  <a:cubicBezTo>
                    <a:pt x="11168" y="3310"/>
                    <a:pt x="10585" y="2155"/>
                    <a:pt x="9513" y="1310"/>
                  </a:cubicBezTo>
                  <a:cubicBezTo>
                    <a:pt x="8465" y="465"/>
                    <a:pt x="7061" y="0"/>
                    <a:pt x="5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9" name="Google Shape;14249;p72"/>
            <p:cNvSpPr/>
            <p:nvPr/>
          </p:nvSpPr>
          <p:spPr>
            <a:xfrm>
              <a:off x="5055149" y="3409458"/>
              <a:ext cx="99840" cy="88416"/>
            </a:xfrm>
            <a:custGeom>
              <a:avLst/>
              <a:gdLst/>
              <a:ahLst/>
              <a:cxnLst/>
              <a:rect l="l" t="t" r="r" b="b"/>
              <a:pathLst>
                <a:path w="3120" h="2763" extrusionOk="0">
                  <a:moveTo>
                    <a:pt x="1560" y="1"/>
                  </a:moveTo>
                  <a:cubicBezTo>
                    <a:pt x="691" y="1"/>
                    <a:pt x="1" y="620"/>
                    <a:pt x="1" y="1382"/>
                  </a:cubicBezTo>
                  <a:cubicBezTo>
                    <a:pt x="1" y="2144"/>
                    <a:pt x="691" y="2763"/>
                    <a:pt x="1560" y="2763"/>
                  </a:cubicBezTo>
                  <a:cubicBezTo>
                    <a:pt x="2418" y="2763"/>
                    <a:pt x="3120" y="2144"/>
                    <a:pt x="3120" y="1382"/>
                  </a:cubicBezTo>
                  <a:cubicBezTo>
                    <a:pt x="3108" y="1084"/>
                    <a:pt x="3013" y="798"/>
                    <a:pt x="2822" y="560"/>
                  </a:cubicBezTo>
                  <a:cubicBezTo>
                    <a:pt x="2790" y="521"/>
                    <a:pt x="2742" y="503"/>
                    <a:pt x="2697" y="503"/>
                  </a:cubicBezTo>
                  <a:cubicBezTo>
                    <a:pt x="2659" y="503"/>
                    <a:pt x="2623" y="515"/>
                    <a:pt x="2596" y="536"/>
                  </a:cubicBezTo>
                  <a:cubicBezTo>
                    <a:pt x="2525" y="584"/>
                    <a:pt x="2525" y="691"/>
                    <a:pt x="2572" y="751"/>
                  </a:cubicBezTo>
                  <a:cubicBezTo>
                    <a:pt x="2715" y="929"/>
                    <a:pt x="2799" y="1144"/>
                    <a:pt x="2799" y="1370"/>
                  </a:cubicBezTo>
                  <a:cubicBezTo>
                    <a:pt x="2799" y="1941"/>
                    <a:pt x="2239" y="2418"/>
                    <a:pt x="1560" y="2418"/>
                  </a:cubicBezTo>
                  <a:cubicBezTo>
                    <a:pt x="870" y="2418"/>
                    <a:pt x="322" y="1941"/>
                    <a:pt x="322" y="1370"/>
                  </a:cubicBezTo>
                  <a:cubicBezTo>
                    <a:pt x="322" y="786"/>
                    <a:pt x="870" y="310"/>
                    <a:pt x="1560" y="310"/>
                  </a:cubicBezTo>
                  <a:cubicBezTo>
                    <a:pt x="1739" y="310"/>
                    <a:pt x="1917" y="334"/>
                    <a:pt x="2084" y="417"/>
                  </a:cubicBezTo>
                  <a:cubicBezTo>
                    <a:pt x="2104" y="423"/>
                    <a:pt x="2124" y="426"/>
                    <a:pt x="2144" y="426"/>
                  </a:cubicBezTo>
                  <a:cubicBezTo>
                    <a:pt x="2208" y="426"/>
                    <a:pt x="2268" y="395"/>
                    <a:pt x="2287" y="322"/>
                  </a:cubicBezTo>
                  <a:cubicBezTo>
                    <a:pt x="2322" y="239"/>
                    <a:pt x="2287" y="143"/>
                    <a:pt x="2203" y="120"/>
                  </a:cubicBezTo>
                  <a:cubicBezTo>
                    <a:pt x="1989" y="24"/>
                    <a:pt x="1787" y="1"/>
                    <a:pt x="1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50" name="Google Shape;14250;p72"/>
          <p:cNvGrpSpPr/>
          <p:nvPr/>
        </p:nvGrpSpPr>
        <p:grpSpPr>
          <a:xfrm>
            <a:off x="7158637" y="3353074"/>
            <a:ext cx="357056" cy="357408"/>
            <a:chOff x="7158637" y="3353074"/>
            <a:chExt cx="357056" cy="357408"/>
          </a:xfrm>
        </p:grpSpPr>
        <p:sp>
          <p:nvSpPr>
            <p:cNvPr id="14251" name="Google Shape;14251;p72"/>
            <p:cNvSpPr/>
            <p:nvPr/>
          </p:nvSpPr>
          <p:spPr>
            <a:xfrm>
              <a:off x="7158637" y="3353074"/>
              <a:ext cx="357056" cy="357408"/>
            </a:xfrm>
            <a:custGeom>
              <a:avLst/>
              <a:gdLst/>
              <a:ahLst/>
              <a:cxnLst/>
              <a:rect l="l" t="t" r="r" b="b"/>
              <a:pathLst>
                <a:path w="11158" h="11169" extrusionOk="0">
                  <a:moveTo>
                    <a:pt x="7157" y="2489"/>
                  </a:moveTo>
                  <a:cubicBezTo>
                    <a:pt x="7192" y="2489"/>
                    <a:pt x="7204" y="2501"/>
                    <a:pt x="7204" y="2501"/>
                  </a:cubicBezTo>
                  <a:cubicBezTo>
                    <a:pt x="7216" y="2513"/>
                    <a:pt x="7228" y="2537"/>
                    <a:pt x="7228" y="2560"/>
                  </a:cubicBezTo>
                  <a:cubicBezTo>
                    <a:pt x="7228" y="2608"/>
                    <a:pt x="7204" y="2632"/>
                    <a:pt x="7157" y="2656"/>
                  </a:cubicBezTo>
                  <a:lnTo>
                    <a:pt x="6776" y="2691"/>
                  </a:lnTo>
                  <a:lnTo>
                    <a:pt x="6788" y="2656"/>
                  </a:lnTo>
                  <a:cubicBezTo>
                    <a:pt x="6811" y="2596"/>
                    <a:pt x="6859" y="2548"/>
                    <a:pt x="6919" y="2537"/>
                  </a:cubicBezTo>
                  <a:lnTo>
                    <a:pt x="7145" y="2489"/>
                  </a:lnTo>
                  <a:close/>
                  <a:moveTo>
                    <a:pt x="5192" y="2632"/>
                  </a:moveTo>
                  <a:cubicBezTo>
                    <a:pt x="5014" y="3084"/>
                    <a:pt x="5014" y="3108"/>
                    <a:pt x="5014" y="3144"/>
                  </a:cubicBezTo>
                  <a:cubicBezTo>
                    <a:pt x="5002" y="3227"/>
                    <a:pt x="5073" y="3310"/>
                    <a:pt x="5168" y="3310"/>
                  </a:cubicBezTo>
                  <a:cubicBezTo>
                    <a:pt x="5240" y="3310"/>
                    <a:pt x="5311" y="3251"/>
                    <a:pt x="5323" y="3168"/>
                  </a:cubicBezTo>
                  <a:cubicBezTo>
                    <a:pt x="5335" y="3132"/>
                    <a:pt x="5395" y="2989"/>
                    <a:pt x="5466" y="2810"/>
                  </a:cubicBezTo>
                  <a:lnTo>
                    <a:pt x="5549" y="2953"/>
                  </a:lnTo>
                  <a:cubicBezTo>
                    <a:pt x="5641" y="3100"/>
                    <a:pt x="5803" y="3176"/>
                    <a:pt x="5966" y="3176"/>
                  </a:cubicBezTo>
                  <a:cubicBezTo>
                    <a:pt x="6014" y="3176"/>
                    <a:pt x="6062" y="3169"/>
                    <a:pt x="6109" y="3156"/>
                  </a:cubicBezTo>
                  <a:lnTo>
                    <a:pt x="6347" y="3096"/>
                  </a:lnTo>
                  <a:cubicBezTo>
                    <a:pt x="6347" y="3156"/>
                    <a:pt x="6383" y="3215"/>
                    <a:pt x="6442" y="3251"/>
                  </a:cubicBezTo>
                  <a:lnTo>
                    <a:pt x="6811" y="3441"/>
                  </a:lnTo>
                  <a:lnTo>
                    <a:pt x="6788" y="3489"/>
                  </a:lnTo>
                  <a:lnTo>
                    <a:pt x="5264" y="3489"/>
                  </a:lnTo>
                  <a:lnTo>
                    <a:pt x="4049" y="3013"/>
                  </a:lnTo>
                  <a:lnTo>
                    <a:pt x="4299" y="2667"/>
                  </a:lnTo>
                  <a:lnTo>
                    <a:pt x="5192" y="2632"/>
                  </a:lnTo>
                  <a:close/>
                  <a:moveTo>
                    <a:pt x="382" y="6442"/>
                  </a:moveTo>
                  <a:lnTo>
                    <a:pt x="1001" y="7025"/>
                  </a:lnTo>
                  <a:cubicBezTo>
                    <a:pt x="1037" y="7073"/>
                    <a:pt x="1061" y="7132"/>
                    <a:pt x="1061" y="7192"/>
                  </a:cubicBezTo>
                  <a:lnTo>
                    <a:pt x="953" y="8085"/>
                  </a:lnTo>
                  <a:cubicBezTo>
                    <a:pt x="668" y="7573"/>
                    <a:pt x="489" y="7025"/>
                    <a:pt x="382" y="6442"/>
                  </a:cubicBezTo>
                  <a:close/>
                  <a:moveTo>
                    <a:pt x="5537" y="310"/>
                  </a:moveTo>
                  <a:cubicBezTo>
                    <a:pt x="6930" y="310"/>
                    <a:pt x="8228" y="870"/>
                    <a:pt x="9228" y="1846"/>
                  </a:cubicBezTo>
                  <a:cubicBezTo>
                    <a:pt x="10193" y="2810"/>
                    <a:pt x="10729" y="4084"/>
                    <a:pt x="10752" y="5430"/>
                  </a:cubicBezTo>
                  <a:cubicBezTo>
                    <a:pt x="10717" y="5418"/>
                    <a:pt x="10669" y="5394"/>
                    <a:pt x="10657" y="5346"/>
                  </a:cubicBezTo>
                  <a:lnTo>
                    <a:pt x="10419" y="4894"/>
                  </a:lnTo>
                  <a:cubicBezTo>
                    <a:pt x="10386" y="4845"/>
                    <a:pt x="10325" y="4818"/>
                    <a:pt x="10267" y="4818"/>
                  </a:cubicBezTo>
                  <a:cubicBezTo>
                    <a:pt x="10240" y="4818"/>
                    <a:pt x="10215" y="4823"/>
                    <a:pt x="10193" y="4834"/>
                  </a:cubicBezTo>
                  <a:cubicBezTo>
                    <a:pt x="10181" y="4894"/>
                    <a:pt x="10145" y="4989"/>
                    <a:pt x="10193" y="5073"/>
                  </a:cubicBezTo>
                  <a:lnTo>
                    <a:pt x="10431" y="5525"/>
                  </a:lnTo>
                  <a:cubicBezTo>
                    <a:pt x="10490" y="5644"/>
                    <a:pt x="10598" y="5727"/>
                    <a:pt x="10729" y="5763"/>
                  </a:cubicBezTo>
                  <a:lnTo>
                    <a:pt x="10824" y="5787"/>
                  </a:lnTo>
                  <a:cubicBezTo>
                    <a:pt x="10752" y="7120"/>
                    <a:pt x="10228" y="8347"/>
                    <a:pt x="9288" y="9287"/>
                  </a:cubicBezTo>
                  <a:cubicBezTo>
                    <a:pt x="8288" y="10287"/>
                    <a:pt x="6978" y="10823"/>
                    <a:pt x="5561" y="10823"/>
                  </a:cubicBezTo>
                  <a:cubicBezTo>
                    <a:pt x="4168" y="10823"/>
                    <a:pt x="2847" y="10276"/>
                    <a:pt x="1846" y="9287"/>
                  </a:cubicBezTo>
                  <a:cubicBezTo>
                    <a:pt x="1608" y="9049"/>
                    <a:pt x="1394" y="8799"/>
                    <a:pt x="1215" y="8525"/>
                  </a:cubicBezTo>
                  <a:lnTo>
                    <a:pt x="1370" y="7216"/>
                  </a:lnTo>
                  <a:cubicBezTo>
                    <a:pt x="1382" y="7061"/>
                    <a:pt x="1323" y="6906"/>
                    <a:pt x="1215" y="6787"/>
                  </a:cubicBezTo>
                  <a:lnTo>
                    <a:pt x="322" y="5930"/>
                  </a:lnTo>
                  <a:cubicBezTo>
                    <a:pt x="311" y="5811"/>
                    <a:pt x="311" y="5692"/>
                    <a:pt x="311" y="5573"/>
                  </a:cubicBezTo>
                  <a:cubicBezTo>
                    <a:pt x="311" y="4168"/>
                    <a:pt x="858" y="2846"/>
                    <a:pt x="1846" y="1846"/>
                  </a:cubicBezTo>
                  <a:cubicBezTo>
                    <a:pt x="2466" y="1227"/>
                    <a:pt x="3216" y="774"/>
                    <a:pt x="4037" y="536"/>
                  </a:cubicBezTo>
                  <a:lnTo>
                    <a:pt x="4037" y="536"/>
                  </a:lnTo>
                  <a:lnTo>
                    <a:pt x="3930" y="822"/>
                  </a:lnTo>
                  <a:cubicBezTo>
                    <a:pt x="3894" y="905"/>
                    <a:pt x="3942" y="1001"/>
                    <a:pt x="4013" y="1024"/>
                  </a:cubicBezTo>
                  <a:cubicBezTo>
                    <a:pt x="4025" y="1024"/>
                    <a:pt x="4061" y="1048"/>
                    <a:pt x="4073" y="1048"/>
                  </a:cubicBezTo>
                  <a:cubicBezTo>
                    <a:pt x="4132" y="1048"/>
                    <a:pt x="4216" y="1001"/>
                    <a:pt x="4228" y="941"/>
                  </a:cubicBezTo>
                  <a:lnTo>
                    <a:pt x="4418" y="453"/>
                  </a:lnTo>
                  <a:cubicBezTo>
                    <a:pt x="4692" y="393"/>
                    <a:pt x="4966" y="346"/>
                    <a:pt x="5252" y="334"/>
                  </a:cubicBezTo>
                  <a:lnTo>
                    <a:pt x="5252" y="334"/>
                  </a:lnTo>
                  <a:lnTo>
                    <a:pt x="5025" y="1227"/>
                  </a:lnTo>
                  <a:lnTo>
                    <a:pt x="4966" y="1239"/>
                  </a:lnTo>
                  <a:lnTo>
                    <a:pt x="4073" y="1239"/>
                  </a:lnTo>
                  <a:cubicBezTo>
                    <a:pt x="3906" y="1239"/>
                    <a:pt x="3763" y="1358"/>
                    <a:pt x="3728" y="1536"/>
                  </a:cubicBezTo>
                  <a:lnTo>
                    <a:pt x="3656" y="2120"/>
                  </a:lnTo>
                  <a:lnTo>
                    <a:pt x="3251" y="2132"/>
                  </a:lnTo>
                  <a:cubicBezTo>
                    <a:pt x="3073" y="2144"/>
                    <a:pt x="2942" y="2275"/>
                    <a:pt x="2930" y="2453"/>
                  </a:cubicBezTo>
                  <a:lnTo>
                    <a:pt x="2918" y="2918"/>
                  </a:lnTo>
                  <a:cubicBezTo>
                    <a:pt x="2918" y="3025"/>
                    <a:pt x="2942" y="3108"/>
                    <a:pt x="3013" y="3168"/>
                  </a:cubicBezTo>
                  <a:cubicBezTo>
                    <a:pt x="3083" y="3238"/>
                    <a:pt x="3154" y="3266"/>
                    <a:pt x="3238" y="3266"/>
                  </a:cubicBezTo>
                  <a:cubicBezTo>
                    <a:pt x="3254" y="3266"/>
                    <a:pt x="3270" y="3265"/>
                    <a:pt x="3287" y="3263"/>
                  </a:cubicBezTo>
                  <a:lnTo>
                    <a:pt x="3311" y="3263"/>
                  </a:lnTo>
                  <a:lnTo>
                    <a:pt x="2989" y="3572"/>
                  </a:lnTo>
                  <a:cubicBezTo>
                    <a:pt x="2930" y="3632"/>
                    <a:pt x="2918" y="3739"/>
                    <a:pt x="2978" y="3810"/>
                  </a:cubicBezTo>
                  <a:cubicBezTo>
                    <a:pt x="3001" y="3846"/>
                    <a:pt x="3049" y="3870"/>
                    <a:pt x="3097" y="3870"/>
                  </a:cubicBezTo>
                  <a:cubicBezTo>
                    <a:pt x="3132" y="3870"/>
                    <a:pt x="3168" y="3858"/>
                    <a:pt x="3204" y="3822"/>
                  </a:cubicBezTo>
                  <a:lnTo>
                    <a:pt x="3811" y="3263"/>
                  </a:lnTo>
                  <a:lnTo>
                    <a:pt x="5144" y="3799"/>
                  </a:lnTo>
                  <a:cubicBezTo>
                    <a:pt x="5156" y="3810"/>
                    <a:pt x="5192" y="3810"/>
                    <a:pt x="5204" y="3810"/>
                  </a:cubicBezTo>
                  <a:lnTo>
                    <a:pt x="6847" y="3810"/>
                  </a:lnTo>
                  <a:cubicBezTo>
                    <a:pt x="6907" y="3810"/>
                    <a:pt x="6954" y="3787"/>
                    <a:pt x="6978" y="3739"/>
                  </a:cubicBezTo>
                  <a:lnTo>
                    <a:pt x="7157" y="3465"/>
                  </a:lnTo>
                  <a:cubicBezTo>
                    <a:pt x="7192" y="3429"/>
                    <a:pt x="7192" y="3382"/>
                    <a:pt x="7192" y="3334"/>
                  </a:cubicBezTo>
                  <a:cubicBezTo>
                    <a:pt x="7169" y="3287"/>
                    <a:pt x="7145" y="3251"/>
                    <a:pt x="7097" y="3227"/>
                  </a:cubicBezTo>
                  <a:lnTo>
                    <a:pt x="6680" y="3025"/>
                  </a:lnTo>
                  <a:lnTo>
                    <a:pt x="7169" y="2965"/>
                  </a:lnTo>
                  <a:cubicBezTo>
                    <a:pt x="7383" y="2929"/>
                    <a:pt x="7550" y="2751"/>
                    <a:pt x="7526" y="2548"/>
                  </a:cubicBezTo>
                  <a:cubicBezTo>
                    <a:pt x="7526" y="2429"/>
                    <a:pt x="7466" y="2322"/>
                    <a:pt x="7371" y="2251"/>
                  </a:cubicBezTo>
                  <a:cubicBezTo>
                    <a:pt x="7301" y="2198"/>
                    <a:pt x="7219" y="2165"/>
                    <a:pt x="7133" y="2165"/>
                  </a:cubicBezTo>
                  <a:cubicBezTo>
                    <a:pt x="7101" y="2165"/>
                    <a:pt x="7069" y="2170"/>
                    <a:pt x="7038" y="2179"/>
                  </a:cubicBezTo>
                  <a:lnTo>
                    <a:pt x="6811" y="2215"/>
                  </a:lnTo>
                  <a:cubicBezTo>
                    <a:pt x="6633" y="2251"/>
                    <a:pt x="6502" y="2370"/>
                    <a:pt x="6442" y="2548"/>
                  </a:cubicBezTo>
                  <a:lnTo>
                    <a:pt x="6371" y="2751"/>
                  </a:lnTo>
                  <a:lnTo>
                    <a:pt x="6002" y="2858"/>
                  </a:lnTo>
                  <a:cubicBezTo>
                    <a:pt x="5988" y="2860"/>
                    <a:pt x="5974" y="2861"/>
                    <a:pt x="5960" y="2861"/>
                  </a:cubicBezTo>
                  <a:cubicBezTo>
                    <a:pt x="5892" y="2861"/>
                    <a:pt x="5827" y="2836"/>
                    <a:pt x="5787" y="2787"/>
                  </a:cubicBezTo>
                  <a:lnTo>
                    <a:pt x="5525" y="2382"/>
                  </a:lnTo>
                  <a:cubicBezTo>
                    <a:pt x="5490" y="2334"/>
                    <a:pt x="5430" y="2310"/>
                    <a:pt x="5371" y="2310"/>
                  </a:cubicBezTo>
                  <a:lnTo>
                    <a:pt x="4156" y="2358"/>
                  </a:lnTo>
                  <a:cubicBezTo>
                    <a:pt x="4109" y="2358"/>
                    <a:pt x="4049" y="2382"/>
                    <a:pt x="4013" y="2429"/>
                  </a:cubicBezTo>
                  <a:lnTo>
                    <a:pt x="3644" y="2953"/>
                  </a:lnTo>
                  <a:lnTo>
                    <a:pt x="3216" y="2977"/>
                  </a:lnTo>
                  <a:lnTo>
                    <a:pt x="3204" y="2977"/>
                  </a:lnTo>
                  <a:lnTo>
                    <a:pt x="3204" y="2965"/>
                  </a:lnTo>
                  <a:lnTo>
                    <a:pt x="3216" y="2501"/>
                  </a:lnTo>
                  <a:cubicBezTo>
                    <a:pt x="3216" y="2501"/>
                    <a:pt x="3216" y="2489"/>
                    <a:pt x="3228" y="2489"/>
                  </a:cubicBezTo>
                  <a:lnTo>
                    <a:pt x="3763" y="2453"/>
                  </a:lnTo>
                  <a:cubicBezTo>
                    <a:pt x="3835" y="2453"/>
                    <a:pt x="3906" y="2394"/>
                    <a:pt x="3906" y="2310"/>
                  </a:cubicBezTo>
                  <a:lnTo>
                    <a:pt x="4001" y="1584"/>
                  </a:lnTo>
                  <a:cubicBezTo>
                    <a:pt x="4001" y="1584"/>
                    <a:pt x="4001" y="1560"/>
                    <a:pt x="4013" y="1560"/>
                  </a:cubicBezTo>
                  <a:lnTo>
                    <a:pt x="4966" y="1560"/>
                  </a:lnTo>
                  <a:lnTo>
                    <a:pt x="5871" y="1310"/>
                  </a:lnTo>
                  <a:cubicBezTo>
                    <a:pt x="5918" y="1298"/>
                    <a:pt x="5966" y="1263"/>
                    <a:pt x="5978" y="1203"/>
                  </a:cubicBezTo>
                  <a:lnTo>
                    <a:pt x="6097" y="882"/>
                  </a:lnTo>
                  <a:cubicBezTo>
                    <a:pt x="6133" y="786"/>
                    <a:pt x="6085" y="703"/>
                    <a:pt x="5990" y="667"/>
                  </a:cubicBezTo>
                  <a:cubicBezTo>
                    <a:pt x="5975" y="663"/>
                    <a:pt x="5960" y="661"/>
                    <a:pt x="5946" y="661"/>
                  </a:cubicBezTo>
                  <a:cubicBezTo>
                    <a:pt x="5875" y="661"/>
                    <a:pt x="5807" y="706"/>
                    <a:pt x="5787" y="774"/>
                  </a:cubicBezTo>
                  <a:lnTo>
                    <a:pt x="5692" y="1013"/>
                  </a:lnTo>
                  <a:lnTo>
                    <a:pt x="5323" y="1120"/>
                  </a:lnTo>
                  <a:lnTo>
                    <a:pt x="5537" y="310"/>
                  </a:lnTo>
                  <a:close/>
                  <a:moveTo>
                    <a:pt x="5585" y="0"/>
                  </a:moveTo>
                  <a:cubicBezTo>
                    <a:pt x="4097" y="0"/>
                    <a:pt x="2692" y="584"/>
                    <a:pt x="1632" y="1644"/>
                  </a:cubicBezTo>
                  <a:cubicBezTo>
                    <a:pt x="584" y="2691"/>
                    <a:pt x="1" y="4096"/>
                    <a:pt x="1" y="5585"/>
                  </a:cubicBezTo>
                  <a:cubicBezTo>
                    <a:pt x="1" y="7073"/>
                    <a:pt x="584" y="8466"/>
                    <a:pt x="1632" y="9525"/>
                  </a:cubicBezTo>
                  <a:cubicBezTo>
                    <a:pt x="2692" y="10585"/>
                    <a:pt x="4097" y="11169"/>
                    <a:pt x="5585" y="11169"/>
                  </a:cubicBezTo>
                  <a:cubicBezTo>
                    <a:pt x="7073" y="11169"/>
                    <a:pt x="8466" y="10585"/>
                    <a:pt x="9526" y="9525"/>
                  </a:cubicBezTo>
                  <a:cubicBezTo>
                    <a:pt x="10586" y="8466"/>
                    <a:pt x="11157" y="7073"/>
                    <a:pt x="11157" y="5585"/>
                  </a:cubicBezTo>
                  <a:cubicBezTo>
                    <a:pt x="11157" y="4096"/>
                    <a:pt x="10586" y="2691"/>
                    <a:pt x="9526" y="1644"/>
                  </a:cubicBezTo>
                  <a:cubicBezTo>
                    <a:pt x="8466" y="584"/>
                    <a:pt x="7073" y="0"/>
                    <a:pt x="55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2" name="Google Shape;14252;p72"/>
            <p:cNvSpPr/>
            <p:nvPr/>
          </p:nvSpPr>
          <p:spPr>
            <a:xfrm>
              <a:off x="7406669" y="3594898"/>
              <a:ext cx="26336" cy="27968"/>
            </a:xfrm>
            <a:custGeom>
              <a:avLst/>
              <a:gdLst/>
              <a:ahLst/>
              <a:cxnLst/>
              <a:rect l="l" t="t" r="r" b="b"/>
              <a:pathLst>
                <a:path w="823" h="874" extrusionOk="0">
                  <a:moveTo>
                    <a:pt x="637" y="1"/>
                  </a:moveTo>
                  <a:cubicBezTo>
                    <a:pt x="592" y="1"/>
                    <a:pt x="551" y="19"/>
                    <a:pt x="525" y="52"/>
                  </a:cubicBezTo>
                  <a:lnTo>
                    <a:pt x="60" y="599"/>
                  </a:lnTo>
                  <a:cubicBezTo>
                    <a:pt x="1" y="671"/>
                    <a:pt x="13" y="778"/>
                    <a:pt x="72" y="825"/>
                  </a:cubicBezTo>
                  <a:cubicBezTo>
                    <a:pt x="108" y="849"/>
                    <a:pt x="156" y="873"/>
                    <a:pt x="180" y="873"/>
                  </a:cubicBezTo>
                  <a:cubicBezTo>
                    <a:pt x="227" y="873"/>
                    <a:pt x="275" y="849"/>
                    <a:pt x="299" y="814"/>
                  </a:cubicBezTo>
                  <a:lnTo>
                    <a:pt x="763" y="254"/>
                  </a:lnTo>
                  <a:cubicBezTo>
                    <a:pt x="822" y="194"/>
                    <a:pt x="822" y="99"/>
                    <a:pt x="751" y="40"/>
                  </a:cubicBezTo>
                  <a:cubicBezTo>
                    <a:pt x="713" y="13"/>
                    <a:pt x="674" y="1"/>
                    <a:pt x="6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3" name="Google Shape;14253;p72"/>
            <p:cNvSpPr/>
            <p:nvPr/>
          </p:nvSpPr>
          <p:spPr>
            <a:xfrm>
              <a:off x="7229133" y="3469074"/>
              <a:ext cx="254912" cy="180832"/>
            </a:xfrm>
            <a:custGeom>
              <a:avLst/>
              <a:gdLst/>
              <a:ahLst/>
              <a:cxnLst/>
              <a:rect l="l" t="t" r="r" b="b"/>
              <a:pathLst>
                <a:path w="7966" h="5651" extrusionOk="0">
                  <a:moveTo>
                    <a:pt x="5980" y="1"/>
                  </a:moveTo>
                  <a:cubicBezTo>
                    <a:pt x="5931" y="1"/>
                    <a:pt x="5884" y="21"/>
                    <a:pt x="5859" y="66"/>
                  </a:cubicBezTo>
                  <a:cubicBezTo>
                    <a:pt x="5823" y="138"/>
                    <a:pt x="5835" y="233"/>
                    <a:pt x="5894" y="293"/>
                  </a:cubicBezTo>
                  <a:lnTo>
                    <a:pt x="6442" y="781"/>
                  </a:lnTo>
                  <a:cubicBezTo>
                    <a:pt x="6478" y="817"/>
                    <a:pt x="6513" y="828"/>
                    <a:pt x="6573" y="828"/>
                  </a:cubicBezTo>
                  <a:lnTo>
                    <a:pt x="6859" y="793"/>
                  </a:lnTo>
                  <a:lnTo>
                    <a:pt x="6978" y="959"/>
                  </a:lnTo>
                  <a:lnTo>
                    <a:pt x="5942" y="1662"/>
                  </a:lnTo>
                  <a:cubicBezTo>
                    <a:pt x="5927" y="1667"/>
                    <a:pt x="5910" y="1670"/>
                    <a:pt x="5895" y="1670"/>
                  </a:cubicBezTo>
                  <a:cubicBezTo>
                    <a:pt x="5873" y="1670"/>
                    <a:pt x="5854" y="1664"/>
                    <a:pt x="5847" y="1650"/>
                  </a:cubicBezTo>
                  <a:lnTo>
                    <a:pt x="5168" y="555"/>
                  </a:lnTo>
                  <a:cubicBezTo>
                    <a:pt x="5139" y="511"/>
                    <a:pt x="5088" y="485"/>
                    <a:pt x="5036" y="485"/>
                  </a:cubicBezTo>
                  <a:cubicBezTo>
                    <a:pt x="5003" y="485"/>
                    <a:pt x="4970" y="496"/>
                    <a:pt x="4942" y="519"/>
                  </a:cubicBezTo>
                  <a:cubicBezTo>
                    <a:pt x="4870" y="555"/>
                    <a:pt x="4846" y="662"/>
                    <a:pt x="4894" y="733"/>
                  </a:cubicBezTo>
                  <a:lnTo>
                    <a:pt x="5644" y="1912"/>
                  </a:lnTo>
                  <a:cubicBezTo>
                    <a:pt x="5668" y="1960"/>
                    <a:pt x="5704" y="1983"/>
                    <a:pt x="5763" y="1983"/>
                  </a:cubicBezTo>
                  <a:lnTo>
                    <a:pt x="6132" y="2043"/>
                  </a:lnTo>
                  <a:lnTo>
                    <a:pt x="6144" y="2043"/>
                  </a:lnTo>
                  <a:lnTo>
                    <a:pt x="6144" y="2067"/>
                  </a:lnTo>
                  <a:lnTo>
                    <a:pt x="5299" y="2995"/>
                  </a:lnTo>
                  <a:lnTo>
                    <a:pt x="5251" y="3091"/>
                  </a:lnTo>
                  <a:lnTo>
                    <a:pt x="5132" y="3948"/>
                  </a:lnTo>
                  <a:cubicBezTo>
                    <a:pt x="5120" y="4043"/>
                    <a:pt x="5073" y="4115"/>
                    <a:pt x="5013" y="4162"/>
                  </a:cubicBezTo>
                  <a:lnTo>
                    <a:pt x="3834" y="5234"/>
                  </a:lnTo>
                  <a:cubicBezTo>
                    <a:pt x="3775" y="5293"/>
                    <a:pt x="3692" y="5317"/>
                    <a:pt x="3596" y="5317"/>
                  </a:cubicBezTo>
                  <a:cubicBezTo>
                    <a:pt x="3453" y="5317"/>
                    <a:pt x="3334" y="5234"/>
                    <a:pt x="3275" y="5103"/>
                  </a:cubicBezTo>
                  <a:lnTo>
                    <a:pt x="2846" y="3972"/>
                  </a:lnTo>
                  <a:lnTo>
                    <a:pt x="2739" y="2781"/>
                  </a:lnTo>
                  <a:cubicBezTo>
                    <a:pt x="2703" y="2436"/>
                    <a:pt x="2430" y="2162"/>
                    <a:pt x="2084" y="2150"/>
                  </a:cubicBezTo>
                  <a:lnTo>
                    <a:pt x="763" y="2079"/>
                  </a:lnTo>
                  <a:cubicBezTo>
                    <a:pt x="667" y="2079"/>
                    <a:pt x="608" y="2019"/>
                    <a:pt x="596" y="1948"/>
                  </a:cubicBezTo>
                  <a:lnTo>
                    <a:pt x="358" y="971"/>
                  </a:lnTo>
                  <a:cubicBezTo>
                    <a:pt x="346" y="912"/>
                    <a:pt x="358" y="840"/>
                    <a:pt x="417" y="793"/>
                  </a:cubicBezTo>
                  <a:lnTo>
                    <a:pt x="548" y="674"/>
                  </a:lnTo>
                  <a:cubicBezTo>
                    <a:pt x="608" y="614"/>
                    <a:pt x="620" y="519"/>
                    <a:pt x="560" y="436"/>
                  </a:cubicBezTo>
                  <a:cubicBezTo>
                    <a:pt x="529" y="398"/>
                    <a:pt x="488" y="380"/>
                    <a:pt x="444" y="380"/>
                  </a:cubicBezTo>
                  <a:cubicBezTo>
                    <a:pt x="404" y="380"/>
                    <a:pt x="362" y="395"/>
                    <a:pt x="322" y="424"/>
                  </a:cubicBezTo>
                  <a:lnTo>
                    <a:pt x="191" y="543"/>
                  </a:lnTo>
                  <a:cubicBezTo>
                    <a:pt x="60" y="674"/>
                    <a:pt x="1" y="852"/>
                    <a:pt x="48" y="1043"/>
                  </a:cubicBezTo>
                  <a:lnTo>
                    <a:pt x="286" y="2019"/>
                  </a:lnTo>
                  <a:cubicBezTo>
                    <a:pt x="346" y="2233"/>
                    <a:pt x="525" y="2388"/>
                    <a:pt x="763" y="2400"/>
                  </a:cubicBezTo>
                  <a:lnTo>
                    <a:pt x="2084" y="2471"/>
                  </a:lnTo>
                  <a:cubicBezTo>
                    <a:pt x="2263" y="2495"/>
                    <a:pt x="2406" y="2626"/>
                    <a:pt x="2430" y="2805"/>
                  </a:cubicBezTo>
                  <a:lnTo>
                    <a:pt x="2525" y="4007"/>
                  </a:lnTo>
                  <a:cubicBezTo>
                    <a:pt x="2525" y="4031"/>
                    <a:pt x="2525" y="4043"/>
                    <a:pt x="2549" y="4055"/>
                  </a:cubicBezTo>
                  <a:lnTo>
                    <a:pt x="2989" y="5210"/>
                  </a:lnTo>
                  <a:cubicBezTo>
                    <a:pt x="3096" y="5472"/>
                    <a:pt x="3346" y="5650"/>
                    <a:pt x="3620" y="5650"/>
                  </a:cubicBezTo>
                  <a:cubicBezTo>
                    <a:pt x="3775" y="5650"/>
                    <a:pt x="3942" y="5591"/>
                    <a:pt x="4061" y="5472"/>
                  </a:cubicBezTo>
                  <a:lnTo>
                    <a:pt x="5239" y="4400"/>
                  </a:lnTo>
                  <a:cubicBezTo>
                    <a:pt x="5358" y="4293"/>
                    <a:pt x="5430" y="4138"/>
                    <a:pt x="5466" y="3984"/>
                  </a:cubicBezTo>
                  <a:lnTo>
                    <a:pt x="5585" y="3162"/>
                  </a:lnTo>
                  <a:lnTo>
                    <a:pt x="6394" y="2257"/>
                  </a:lnTo>
                  <a:cubicBezTo>
                    <a:pt x="6490" y="2162"/>
                    <a:pt x="6501" y="2031"/>
                    <a:pt x="6478" y="1912"/>
                  </a:cubicBezTo>
                  <a:cubicBezTo>
                    <a:pt x="6454" y="1852"/>
                    <a:pt x="6418" y="1793"/>
                    <a:pt x="6370" y="1757"/>
                  </a:cubicBezTo>
                  <a:lnTo>
                    <a:pt x="7335" y="1102"/>
                  </a:lnTo>
                  <a:lnTo>
                    <a:pt x="7383" y="1067"/>
                  </a:lnTo>
                  <a:cubicBezTo>
                    <a:pt x="7430" y="1007"/>
                    <a:pt x="7406" y="924"/>
                    <a:pt x="7383" y="888"/>
                  </a:cubicBezTo>
                  <a:lnTo>
                    <a:pt x="7263" y="733"/>
                  </a:lnTo>
                  <a:lnTo>
                    <a:pt x="7466" y="709"/>
                  </a:lnTo>
                  <a:cubicBezTo>
                    <a:pt x="7481" y="705"/>
                    <a:pt x="7496" y="703"/>
                    <a:pt x="7510" y="703"/>
                  </a:cubicBezTo>
                  <a:cubicBezTo>
                    <a:pt x="7573" y="703"/>
                    <a:pt x="7625" y="744"/>
                    <a:pt x="7644" y="793"/>
                  </a:cubicBezTo>
                  <a:cubicBezTo>
                    <a:pt x="7680" y="852"/>
                    <a:pt x="7740" y="888"/>
                    <a:pt x="7799" y="888"/>
                  </a:cubicBezTo>
                  <a:cubicBezTo>
                    <a:pt x="7823" y="888"/>
                    <a:pt x="7859" y="864"/>
                    <a:pt x="7883" y="852"/>
                  </a:cubicBezTo>
                  <a:cubicBezTo>
                    <a:pt x="7942" y="817"/>
                    <a:pt x="7966" y="709"/>
                    <a:pt x="7918" y="650"/>
                  </a:cubicBezTo>
                  <a:cubicBezTo>
                    <a:pt x="7825" y="494"/>
                    <a:pt x="7668" y="393"/>
                    <a:pt x="7488" y="393"/>
                  </a:cubicBezTo>
                  <a:cubicBezTo>
                    <a:pt x="7461" y="393"/>
                    <a:pt x="7434" y="395"/>
                    <a:pt x="7406" y="400"/>
                  </a:cubicBezTo>
                  <a:lnTo>
                    <a:pt x="6609" y="483"/>
                  </a:lnTo>
                  <a:lnTo>
                    <a:pt x="6097" y="43"/>
                  </a:lnTo>
                  <a:cubicBezTo>
                    <a:pt x="6064" y="15"/>
                    <a:pt x="6021" y="1"/>
                    <a:pt x="59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4" name="Google Shape;14254;p72"/>
            <p:cNvSpPr/>
            <p:nvPr/>
          </p:nvSpPr>
          <p:spPr>
            <a:xfrm>
              <a:off x="7409741" y="3428370"/>
              <a:ext cx="22880" cy="27616"/>
            </a:xfrm>
            <a:custGeom>
              <a:avLst/>
              <a:gdLst/>
              <a:ahLst/>
              <a:cxnLst/>
              <a:rect l="l" t="t" r="r" b="b"/>
              <a:pathLst>
                <a:path w="715" h="863" extrusionOk="0">
                  <a:moveTo>
                    <a:pt x="177" y="1"/>
                  </a:moveTo>
                  <a:cubicBezTo>
                    <a:pt x="144" y="1"/>
                    <a:pt x="111" y="10"/>
                    <a:pt x="84" y="29"/>
                  </a:cubicBezTo>
                  <a:cubicBezTo>
                    <a:pt x="12" y="76"/>
                    <a:pt x="0" y="184"/>
                    <a:pt x="36" y="255"/>
                  </a:cubicBezTo>
                  <a:lnTo>
                    <a:pt x="393" y="791"/>
                  </a:lnTo>
                  <a:cubicBezTo>
                    <a:pt x="429" y="838"/>
                    <a:pt x="488" y="862"/>
                    <a:pt x="536" y="862"/>
                  </a:cubicBezTo>
                  <a:cubicBezTo>
                    <a:pt x="560" y="862"/>
                    <a:pt x="596" y="850"/>
                    <a:pt x="619" y="838"/>
                  </a:cubicBezTo>
                  <a:cubicBezTo>
                    <a:pt x="691" y="779"/>
                    <a:pt x="715" y="684"/>
                    <a:pt x="667" y="612"/>
                  </a:cubicBezTo>
                  <a:lnTo>
                    <a:pt x="310" y="76"/>
                  </a:lnTo>
                  <a:cubicBezTo>
                    <a:pt x="280" y="25"/>
                    <a:pt x="229" y="1"/>
                    <a:pt x="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55" name="Google Shape;14255;p72"/>
          <p:cNvGrpSpPr/>
          <p:nvPr/>
        </p:nvGrpSpPr>
        <p:grpSpPr>
          <a:xfrm>
            <a:off x="5508909" y="3371506"/>
            <a:ext cx="358560" cy="319552"/>
            <a:chOff x="5508909" y="3371506"/>
            <a:chExt cx="358560" cy="319552"/>
          </a:xfrm>
        </p:grpSpPr>
        <p:sp>
          <p:nvSpPr>
            <p:cNvPr id="14256" name="Google Shape;14256;p72"/>
            <p:cNvSpPr/>
            <p:nvPr/>
          </p:nvSpPr>
          <p:spPr>
            <a:xfrm>
              <a:off x="5545485" y="3384178"/>
              <a:ext cx="57184" cy="60736"/>
            </a:xfrm>
            <a:custGeom>
              <a:avLst/>
              <a:gdLst/>
              <a:ahLst/>
              <a:cxnLst/>
              <a:rect l="l" t="t" r="r" b="b"/>
              <a:pathLst>
                <a:path w="1787" h="1898" extrusionOk="0">
                  <a:moveTo>
                    <a:pt x="763" y="338"/>
                  </a:moveTo>
                  <a:cubicBezTo>
                    <a:pt x="942" y="338"/>
                    <a:pt x="1120" y="445"/>
                    <a:pt x="1239" y="636"/>
                  </a:cubicBezTo>
                  <a:cubicBezTo>
                    <a:pt x="1382" y="850"/>
                    <a:pt x="1465" y="1160"/>
                    <a:pt x="1394" y="1362"/>
                  </a:cubicBezTo>
                  <a:cubicBezTo>
                    <a:pt x="1382" y="1422"/>
                    <a:pt x="1358" y="1505"/>
                    <a:pt x="1299" y="1541"/>
                  </a:cubicBezTo>
                  <a:cubicBezTo>
                    <a:pt x="1263" y="1565"/>
                    <a:pt x="1215" y="1576"/>
                    <a:pt x="1180" y="1576"/>
                  </a:cubicBezTo>
                  <a:cubicBezTo>
                    <a:pt x="965" y="1576"/>
                    <a:pt x="644" y="1362"/>
                    <a:pt x="465" y="1100"/>
                  </a:cubicBezTo>
                  <a:cubicBezTo>
                    <a:pt x="370" y="945"/>
                    <a:pt x="322" y="791"/>
                    <a:pt x="358" y="648"/>
                  </a:cubicBezTo>
                  <a:cubicBezTo>
                    <a:pt x="394" y="552"/>
                    <a:pt x="441" y="457"/>
                    <a:pt x="537" y="398"/>
                  </a:cubicBezTo>
                  <a:cubicBezTo>
                    <a:pt x="608" y="350"/>
                    <a:pt x="691" y="338"/>
                    <a:pt x="763" y="338"/>
                  </a:cubicBezTo>
                  <a:close/>
                  <a:moveTo>
                    <a:pt x="780" y="0"/>
                  </a:moveTo>
                  <a:cubicBezTo>
                    <a:pt x="647" y="0"/>
                    <a:pt x="515" y="36"/>
                    <a:pt x="394" y="112"/>
                  </a:cubicBezTo>
                  <a:cubicBezTo>
                    <a:pt x="227" y="219"/>
                    <a:pt x="108" y="386"/>
                    <a:pt x="60" y="576"/>
                  </a:cubicBezTo>
                  <a:cubicBezTo>
                    <a:pt x="1" y="803"/>
                    <a:pt x="60" y="1053"/>
                    <a:pt x="191" y="1279"/>
                  </a:cubicBezTo>
                  <a:cubicBezTo>
                    <a:pt x="334" y="1481"/>
                    <a:pt x="537" y="1684"/>
                    <a:pt x="763" y="1779"/>
                  </a:cubicBezTo>
                  <a:cubicBezTo>
                    <a:pt x="906" y="1862"/>
                    <a:pt x="1061" y="1898"/>
                    <a:pt x="1180" y="1898"/>
                  </a:cubicBezTo>
                  <a:cubicBezTo>
                    <a:pt x="1287" y="1898"/>
                    <a:pt x="1382" y="1874"/>
                    <a:pt x="1465" y="1826"/>
                  </a:cubicBezTo>
                  <a:cubicBezTo>
                    <a:pt x="1596" y="1755"/>
                    <a:pt x="1668" y="1624"/>
                    <a:pt x="1715" y="1445"/>
                  </a:cubicBezTo>
                  <a:cubicBezTo>
                    <a:pt x="1787" y="1148"/>
                    <a:pt x="1715" y="755"/>
                    <a:pt x="1537" y="457"/>
                  </a:cubicBezTo>
                  <a:cubicBezTo>
                    <a:pt x="1350" y="165"/>
                    <a:pt x="1064" y="0"/>
                    <a:pt x="7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7" name="Google Shape;14257;p72"/>
            <p:cNvSpPr/>
            <p:nvPr/>
          </p:nvSpPr>
          <p:spPr>
            <a:xfrm>
              <a:off x="5508909" y="3429362"/>
              <a:ext cx="53760" cy="50624"/>
            </a:xfrm>
            <a:custGeom>
              <a:avLst/>
              <a:gdLst/>
              <a:ahLst/>
              <a:cxnLst/>
              <a:rect l="l" t="t" r="r" b="b"/>
              <a:pathLst>
                <a:path w="1680" h="1582" extrusionOk="0">
                  <a:moveTo>
                    <a:pt x="668" y="307"/>
                  </a:moveTo>
                  <a:cubicBezTo>
                    <a:pt x="775" y="307"/>
                    <a:pt x="906" y="355"/>
                    <a:pt x="1013" y="462"/>
                  </a:cubicBezTo>
                  <a:cubicBezTo>
                    <a:pt x="1215" y="641"/>
                    <a:pt x="1394" y="1045"/>
                    <a:pt x="1275" y="1176"/>
                  </a:cubicBezTo>
                  <a:cubicBezTo>
                    <a:pt x="1250" y="1217"/>
                    <a:pt x="1187" y="1236"/>
                    <a:pt x="1104" y="1236"/>
                  </a:cubicBezTo>
                  <a:cubicBezTo>
                    <a:pt x="1065" y="1236"/>
                    <a:pt x="1022" y="1232"/>
                    <a:pt x="977" y="1224"/>
                  </a:cubicBezTo>
                  <a:cubicBezTo>
                    <a:pt x="822" y="1188"/>
                    <a:pt x="656" y="1105"/>
                    <a:pt x="537" y="998"/>
                  </a:cubicBezTo>
                  <a:cubicBezTo>
                    <a:pt x="430" y="903"/>
                    <a:pt x="358" y="784"/>
                    <a:pt x="346" y="676"/>
                  </a:cubicBezTo>
                  <a:cubicBezTo>
                    <a:pt x="322" y="581"/>
                    <a:pt x="358" y="486"/>
                    <a:pt x="418" y="414"/>
                  </a:cubicBezTo>
                  <a:cubicBezTo>
                    <a:pt x="477" y="343"/>
                    <a:pt x="561" y="307"/>
                    <a:pt x="668" y="307"/>
                  </a:cubicBezTo>
                  <a:close/>
                  <a:moveTo>
                    <a:pt x="666" y="1"/>
                  </a:moveTo>
                  <a:cubicBezTo>
                    <a:pt x="480" y="1"/>
                    <a:pt x="305" y="75"/>
                    <a:pt x="180" y="224"/>
                  </a:cubicBezTo>
                  <a:cubicBezTo>
                    <a:pt x="60" y="367"/>
                    <a:pt x="1" y="545"/>
                    <a:pt x="25" y="748"/>
                  </a:cubicBezTo>
                  <a:cubicBezTo>
                    <a:pt x="60" y="938"/>
                    <a:pt x="168" y="1117"/>
                    <a:pt x="322" y="1260"/>
                  </a:cubicBezTo>
                  <a:cubicBezTo>
                    <a:pt x="489" y="1403"/>
                    <a:pt x="715" y="1522"/>
                    <a:pt x="918" y="1557"/>
                  </a:cubicBezTo>
                  <a:cubicBezTo>
                    <a:pt x="977" y="1581"/>
                    <a:pt x="1061" y="1581"/>
                    <a:pt x="1120" y="1581"/>
                  </a:cubicBezTo>
                  <a:cubicBezTo>
                    <a:pt x="1299" y="1581"/>
                    <a:pt x="1442" y="1522"/>
                    <a:pt x="1537" y="1415"/>
                  </a:cubicBezTo>
                  <a:cubicBezTo>
                    <a:pt x="1644" y="1236"/>
                    <a:pt x="1680" y="1022"/>
                    <a:pt x="1596" y="772"/>
                  </a:cubicBezTo>
                  <a:cubicBezTo>
                    <a:pt x="1513" y="569"/>
                    <a:pt x="1382" y="355"/>
                    <a:pt x="1215" y="224"/>
                  </a:cubicBezTo>
                  <a:cubicBezTo>
                    <a:pt x="1049" y="75"/>
                    <a:pt x="852" y="1"/>
                    <a:pt x="6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8" name="Google Shape;14258;p72"/>
            <p:cNvSpPr/>
            <p:nvPr/>
          </p:nvSpPr>
          <p:spPr>
            <a:xfrm>
              <a:off x="5606829" y="3371506"/>
              <a:ext cx="51104" cy="63520"/>
            </a:xfrm>
            <a:custGeom>
              <a:avLst/>
              <a:gdLst/>
              <a:ahLst/>
              <a:cxnLst/>
              <a:rect l="l" t="t" r="r" b="b"/>
              <a:pathLst>
                <a:path w="1597" h="1985" extrusionOk="0">
                  <a:moveTo>
                    <a:pt x="811" y="0"/>
                  </a:moveTo>
                  <a:cubicBezTo>
                    <a:pt x="519" y="0"/>
                    <a:pt x="257" y="172"/>
                    <a:pt x="108" y="448"/>
                  </a:cubicBezTo>
                  <a:cubicBezTo>
                    <a:pt x="60" y="532"/>
                    <a:pt x="96" y="627"/>
                    <a:pt x="179" y="675"/>
                  </a:cubicBezTo>
                  <a:cubicBezTo>
                    <a:pt x="205" y="689"/>
                    <a:pt x="231" y="696"/>
                    <a:pt x="257" y="696"/>
                  </a:cubicBezTo>
                  <a:cubicBezTo>
                    <a:pt x="317" y="696"/>
                    <a:pt x="373" y="661"/>
                    <a:pt x="406" y="603"/>
                  </a:cubicBezTo>
                  <a:cubicBezTo>
                    <a:pt x="503" y="430"/>
                    <a:pt x="659" y="326"/>
                    <a:pt x="829" y="326"/>
                  </a:cubicBezTo>
                  <a:cubicBezTo>
                    <a:pt x="847" y="326"/>
                    <a:pt x="864" y="327"/>
                    <a:pt x="882" y="329"/>
                  </a:cubicBezTo>
                  <a:cubicBezTo>
                    <a:pt x="989" y="353"/>
                    <a:pt x="1096" y="413"/>
                    <a:pt x="1156" y="496"/>
                  </a:cubicBezTo>
                  <a:cubicBezTo>
                    <a:pt x="1239" y="615"/>
                    <a:pt x="1263" y="782"/>
                    <a:pt x="1239" y="948"/>
                  </a:cubicBezTo>
                  <a:cubicBezTo>
                    <a:pt x="1181" y="1307"/>
                    <a:pt x="888" y="1676"/>
                    <a:pt x="675" y="1676"/>
                  </a:cubicBezTo>
                  <a:cubicBezTo>
                    <a:pt x="669" y="1676"/>
                    <a:pt x="662" y="1675"/>
                    <a:pt x="656" y="1675"/>
                  </a:cubicBezTo>
                  <a:cubicBezTo>
                    <a:pt x="513" y="1663"/>
                    <a:pt x="370" y="1401"/>
                    <a:pt x="334" y="1103"/>
                  </a:cubicBezTo>
                  <a:cubicBezTo>
                    <a:pt x="310" y="1020"/>
                    <a:pt x="239" y="960"/>
                    <a:pt x="156" y="960"/>
                  </a:cubicBezTo>
                  <a:cubicBezTo>
                    <a:pt x="60" y="972"/>
                    <a:pt x="1" y="1044"/>
                    <a:pt x="1" y="1139"/>
                  </a:cubicBezTo>
                  <a:cubicBezTo>
                    <a:pt x="48" y="1520"/>
                    <a:pt x="251" y="1937"/>
                    <a:pt x="608" y="1984"/>
                  </a:cubicBezTo>
                  <a:lnTo>
                    <a:pt x="691" y="1984"/>
                  </a:lnTo>
                  <a:cubicBezTo>
                    <a:pt x="882" y="1984"/>
                    <a:pt x="1072" y="1877"/>
                    <a:pt x="1251" y="1675"/>
                  </a:cubicBezTo>
                  <a:cubicBezTo>
                    <a:pt x="1418" y="1484"/>
                    <a:pt x="1537" y="1222"/>
                    <a:pt x="1561" y="984"/>
                  </a:cubicBezTo>
                  <a:cubicBezTo>
                    <a:pt x="1596" y="734"/>
                    <a:pt x="1537" y="484"/>
                    <a:pt x="1406" y="306"/>
                  </a:cubicBezTo>
                  <a:cubicBezTo>
                    <a:pt x="1287" y="139"/>
                    <a:pt x="1108" y="32"/>
                    <a:pt x="918" y="8"/>
                  </a:cubicBezTo>
                  <a:cubicBezTo>
                    <a:pt x="882" y="3"/>
                    <a:pt x="846" y="0"/>
                    <a:pt x="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9" name="Google Shape;14259;p72"/>
            <p:cNvSpPr/>
            <p:nvPr/>
          </p:nvSpPr>
          <p:spPr>
            <a:xfrm>
              <a:off x="5659789" y="3396786"/>
              <a:ext cx="48032" cy="55392"/>
            </a:xfrm>
            <a:custGeom>
              <a:avLst/>
              <a:gdLst/>
              <a:ahLst/>
              <a:cxnLst/>
              <a:rect l="l" t="t" r="r" b="b"/>
              <a:pathLst>
                <a:path w="1501" h="1731" extrusionOk="0">
                  <a:moveTo>
                    <a:pt x="834" y="313"/>
                  </a:moveTo>
                  <a:cubicBezTo>
                    <a:pt x="882" y="313"/>
                    <a:pt x="929" y="337"/>
                    <a:pt x="965" y="349"/>
                  </a:cubicBezTo>
                  <a:cubicBezTo>
                    <a:pt x="1060" y="385"/>
                    <a:pt x="1120" y="468"/>
                    <a:pt x="1144" y="551"/>
                  </a:cubicBezTo>
                  <a:cubicBezTo>
                    <a:pt x="1168" y="670"/>
                    <a:pt x="1144" y="813"/>
                    <a:pt x="1084" y="932"/>
                  </a:cubicBezTo>
                  <a:cubicBezTo>
                    <a:pt x="981" y="1149"/>
                    <a:pt x="718" y="1392"/>
                    <a:pt x="549" y="1392"/>
                  </a:cubicBezTo>
                  <a:cubicBezTo>
                    <a:pt x="522" y="1392"/>
                    <a:pt x="498" y="1386"/>
                    <a:pt x="477" y="1373"/>
                  </a:cubicBezTo>
                  <a:cubicBezTo>
                    <a:pt x="310" y="1301"/>
                    <a:pt x="334" y="873"/>
                    <a:pt x="453" y="611"/>
                  </a:cubicBezTo>
                  <a:cubicBezTo>
                    <a:pt x="513" y="492"/>
                    <a:pt x="596" y="385"/>
                    <a:pt x="703" y="349"/>
                  </a:cubicBezTo>
                  <a:cubicBezTo>
                    <a:pt x="751" y="337"/>
                    <a:pt x="787" y="313"/>
                    <a:pt x="834" y="313"/>
                  </a:cubicBezTo>
                  <a:close/>
                  <a:moveTo>
                    <a:pt x="828" y="1"/>
                  </a:moveTo>
                  <a:cubicBezTo>
                    <a:pt x="733" y="1"/>
                    <a:pt x="638" y="22"/>
                    <a:pt x="548" y="63"/>
                  </a:cubicBezTo>
                  <a:cubicBezTo>
                    <a:pt x="370" y="135"/>
                    <a:pt x="227" y="289"/>
                    <a:pt x="132" y="480"/>
                  </a:cubicBezTo>
                  <a:cubicBezTo>
                    <a:pt x="48" y="670"/>
                    <a:pt x="1" y="909"/>
                    <a:pt x="13" y="1135"/>
                  </a:cubicBezTo>
                  <a:cubicBezTo>
                    <a:pt x="37" y="1397"/>
                    <a:pt x="156" y="1599"/>
                    <a:pt x="334" y="1682"/>
                  </a:cubicBezTo>
                  <a:cubicBezTo>
                    <a:pt x="394" y="1718"/>
                    <a:pt x="465" y="1730"/>
                    <a:pt x="537" y="1730"/>
                  </a:cubicBezTo>
                  <a:cubicBezTo>
                    <a:pt x="882" y="1730"/>
                    <a:pt x="1239" y="1385"/>
                    <a:pt x="1382" y="1075"/>
                  </a:cubicBezTo>
                  <a:cubicBezTo>
                    <a:pt x="1477" y="885"/>
                    <a:pt x="1501" y="670"/>
                    <a:pt x="1441" y="480"/>
                  </a:cubicBezTo>
                  <a:cubicBezTo>
                    <a:pt x="1406" y="289"/>
                    <a:pt x="1263" y="135"/>
                    <a:pt x="1108" y="63"/>
                  </a:cubicBezTo>
                  <a:cubicBezTo>
                    <a:pt x="1019" y="22"/>
                    <a:pt x="924" y="1"/>
                    <a:pt x="8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0" name="Google Shape;14260;p72"/>
            <p:cNvSpPr/>
            <p:nvPr/>
          </p:nvSpPr>
          <p:spPr>
            <a:xfrm>
              <a:off x="5556941" y="3444402"/>
              <a:ext cx="131840" cy="93856"/>
            </a:xfrm>
            <a:custGeom>
              <a:avLst/>
              <a:gdLst/>
              <a:ahLst/>
              <a:cxnLst/>
              <a:rect l="l" t="t" r="r" b="b"/>
              <a:pathLst>
                <a:path w="4120" h="2933" extrusionOk="0">
                  <a:moveTo>
                    <a:pt x="2169" y="1"/>
                  </a:moveTo>
                  <a:cubicBezTo>
                    <a:pt x="2019" y="1"/>
                    <a:pt x="1871" y="17"/>
                    <a:pt x="1727" y="52"/>
                  </a:cubicBezTo>
                  <a:cubicBezTo>
                    <a:pt x="1203" y="159"/>
                    <a:pt x="750" y="433"/>
                    <a:pt x="429" y="849"/>
                  </a:cubicBezTo>
                  <a:cubicBezTo>
                    <a:pt x="119" y="1254"/>
                    <a:pt x="0" y="1730"/>
                    <a:pt x="72" y="2147"/>
                  </a:cubicBezTo>
                  <a:cubicBezTo>
                    <a:pt x="167" y="2564"/>
                    <a:pt x="429" y="2838"/>
                    <a:pt x="893" y="2909"/>
                  </a:cubicBezTo>
                  <a:cubicBezTo>
                    <a:pt x="1012" y="2921"/>
                    <a:pt x="1131" y="2933"/>
                    <a:pt x="1286" y="2933"/>
                  </a:cubicBezTo>
                  <a:cubicBezTo>
                    <a:pt x="1560" y="2933"/>
                    <a:pt x="1893" y="2897"/>
                    <a:pt x="2298" y="2814"/>
                  </a:cubicBezTo>
                  <a:cubicBezTo>
                    <a:pt x="2905" y="2695"/>
                    <a:pt x="3334" y="2552"/>
                    <a:pt x="3620" y="2361"/>
                  </a:cubicBezTo>
                  <a:cubicBezTo>
                    <a:pt x="3965" y="2135"/>
                    <a:pt x="4120" y="1790"/>
                    <a:pt x="4036" y="1361"/>
                  </a:cubicBezTo>
                  <a:cubicBezTo>
                    <a:pt x="3965" y="1016"/>
                    <a:pt x="3739" y="695"/>
                    <a:pt x="3405" y="433"/>
                  </a:cubicBezTo>
                  <a:cubicBezTo>
                    <a:pt x="3377" y="409"/>
                    <a:pt x="3344" y="399"/>
                    <a:pt x="3312" y="399"/>
                  </a:cubicBezTo>
                  <a:cubicBezTo>
                    <a:pt x="3261" y="399"/>
                    <a:pt x="3213" y="425"/>
                    <a:pt x="3191" y="468"/>
                  </a:cubicBezTo>
                  <a:cubicBezTo>
                    <a:pt x="3120" y="540"/>
                    <a:pt x="3143" y="647"/>
                    <a:pt x="3215" y="695"/>
                  </a:cubicBezTo>
                  <a:cubicBezTo>
                    <a:pt x="3489" y="885"/>
                    <a:pt x="3667" y="1135"/>
                    <a:pt x="3727" y="1397"/>
                  </a:cubicBezTo>
                  <a:cubicBezTo>
                    <a:pt x="3786" y="1683"/>
                    <a:pt x="3679" y="1909"/>
                    <a:pt x="3405" y="2088"/>
                  </a:cubicBezTo>
                  <a:cubicBezTo>
                    <a:pt x="3155" y="2254"/>
                    <a:pt x="2774" y="2385"/>
                    <a:pt x="2203" y="2504"/>
                  </a:cubicBezTo>
                  <a:cubicBezTo>
                    <a:pt x="1798" y="2576"/>
                    <a:pt x="1488" y="2623"/>
                    <a:pt x="1250" y="2623"/>
                  </a:cubicBezTo>
                  <a:cubicBezTo>
                    <a:pt x="595" y="2623"/>
                    <a:pt x="429" y="2373"/>
                    <a:pt x="369" y="2088"/>
                  </a:cubicBezTo>
                  <a:cubicBezTo>
                    <a:pt x="238" y="1433"/>
                    <a:pt x="810" y="564"/>
                    <a:pt x="1774" y="373"/>
                  </a:cubicBezTo>
                  <a:cubicBezTo>
                    <a:pt x="1898" y="348"/>
                    <a:pt x="2024" y="336"/>
                    <a:pt x="2151" y="336"/>
                  </a:cubicBezTo>
                  <a:cubicBezTo>
                    <a:pt x="2328" y="336"/>
                    <a:pt x="2505" y="360"/>
                    <a:pt x="2679" y="409"/>
                  </a:cubicBezTo>
                  <a:cubicBezTo>
                    <a:pt x="2694" y="412"/>
                    <a:pt x="2708" y="414"/>
                    <a:pt x="2722" y="414"/>
                  </a:cubicBezTo>
                  <a:cubicBezTo>
                    <a:pt x="2799" y="414"/>
                    <a:pt x="2863" y="362"/>
                    <a:pt x="2893" y="302"/>
                  </a:cubicBezTo>
                  <a:cubicBezTo>
                    <a:pt x="2917" y="206"/>
                    <a:pt x="2858" y="123"/>
                    <a:pt x="2786" y="87"/>
                  </a:cubicBezTo>
                  <a:cubicBezTo>
                    <a:pt x="2585" y="32"/>
                    <a:pt x="2376" y="1"/>
                    <a:pt x="2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1" name="Google Shape;14261;p72"/>
            <p:cNvSpPr/>
            <p:nvPr/>
          </p:nvSpPr>
          <p:spPr>
            <a:xfrm>
              <a:off x="5730285" y="3518386"/>
              <a:ext cx="50336" cy="64832"/>
            </a:xfrm>
            <a:custGeom>
              <a:avLst/>
              <a:gdLst/>
              <a:ahLst/>
              <a:cxnLst/>
              <a:rect l="l" t="t" r="r" b="b"/>
              <a:pathLst>
                <a:path w="1573" h="2026" extrusionOk="0">
                  <a:moveTo>
                    <a:pt x="786" y="311"/>
                  </a:moveTo>
                  <a:cubicBezTo>
                    <a:pt x="1060" y="323"/>
                    <a:pt x="1239" y="585"/>
                    <a:pt x="1239" y="907"/>
                  </a:cubicBezTo>
                  <a:cubicBezTo>
                    <a:pt x="1239" y="1157"/>
                    <a:pt x="1120" y="1454"/>
                    <a:pt x="953" y="1597"/>
                  </a:cubicBezTo>
                  <a:cubicBezTo>
                    <a:pt x="905" y="1633"/>
                    <a:pt x="834" y="1681"/>
                    <a:pt x="762" y="1681"/>
                  </a:cubicBezTo>
                  <a:cubicBezTo>
                    <a:pt x="548" y="1669"/>
                    <a:pt x="310" y="1240"/>
                    <a:pt x="322" y="847"/>
                  </a:cubicBezTo>
                  <a:cubicBezTo>
                    <a:pt x="322" y="669"/>
                    <a:pt x="381" y="526"/>
                    <a:pt x="489" y="419"/>
                  </a:cubicBezTo>
                  <a:cubicBezTo>
                    <a:pt x="560" y="347"/>
                    <a:pt x="667" y="311"/>
                    <a:pt x="774" y="311"/>
                  </a:cubicBezTo>
                  <a:close/>
                  <a:moveTo>
                    <a:pt x="766" y="1"/>
                  </a:moveTo>
                  <a:cubicBezTo>
                    <a:pt x="580" y="1"/>
                    <a:pt x="407" y="71"/>
                    <a:pt x="274" y="192"/>
                  </a:cubicBezTo>
                  <a:cubicBezTo>
                    <a:pt x="108" y="359"/>
                    <a:pt x="0" y="585"/>
                    <a:pt x="0" y="847"/>
                  </a:cubicBezTo>
                  <a:cubicBezTo>
                    <a:pt x="0" y="1085"/>
                    <a:pt x="60" y="1371"/>
                    <a:pt x="179" y="1597"/>
                  </a:cubicBezTo>
                  <a:cubicBezTo>
                    <a:pt x="334" y="1859"/>
                    <a:pt x="524" y="2014"/>
                    <a:pt x="751" y="2026"/>
                  </a:cubicBezTo>
                  <a:lnTo>
                    <a:pt x="774" y="2026"/>
                  </a:lnTo>
                  <a:cubicBezTo>
                    <a:pt x="905" y="2026"/>
                    <a:pt x="1060" y="1966"/>
                    <a:pt x="1179" y="1847"/>
                  </a:cubicBezTo>
                  <a:cubicBezTo>
                    <a:pt x="1405" y="1633"/>
                    <a:pt x="1560" y="1264"/>
                    <a:pt x="1560" y="919"/>
                  </a:cubicBezTo>
                  <a:cubicBezTo>
                    <a:pt x="1572" y="419"/>
                    <a:pt x="1251" y="14"/>
                    <a:pt x="810" y="2"/>
                  </a:cubicBezTo>
                  <a:cubicBezTo>
                    <a:pt x="795" y="1"/>
                    <a:pt x="781" y="1"/>
                    <a:pt x="7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2" name="Google Shape;14262;p72"/>
            <p:cNvSpPr/>
            <p:nvPr/>
          </p:nvSpPr>
          <p:spPr>
            <a:xfrm>
              <a:off x="5674669" y="3533234"/>
              <a:ext cx="49920" cy="56480"/>
            </a:xfrm>
            <a:custGeom>
              <a:avLst/>
              <a:gdLst/>
              <a:ahLst/>
              <a:cxnLst/>
              <a:rect l="l" t="t" r="r" b="b"/>
              <a:pathLst>
                <a:path w="1560" h="1765" extrusionOk="0">
                  <a:moveTo>
                    <a:pt x="726" y="324"/>
                  </a:moveTo>
                  <a:cubicBezTo>
                    <a:pt x="786" y="324"/>
                    <a:pt x="857" y="336"/>
                    <a:pt x="917" y="383"/>
                  </a:cubicBezTo>
                  <a:cubicBezTo>
                    <a:pt x="1012" y="443"/>
                    <a:pt x="1084" y="562"/>
                    <a:pt x="1119" y="693"/>
                  </a:cubicBezTo>
                  <a:cubicBezTo>
                    <a:pt x="1203" y="967"/>
                    <a:pt x="1131" y="1395"/>
                    <a:pt x="953" y="1443"/>
                  </a:cubicBezTo>
                  <a:cubicBezTo>
                    <a:pt x="945" y="1444"/>
                    <a:pt x="938" y="1445"/>
                    <a:pt x="930" y="1445"/>
                  </a:cubicBezTo>
                  <a:cubicBezTo>
                    <a:pt x="860" y="1445"/>
                    <a:pt x="764" y="1397"/>
                    <a:pt x="679" y="1312"/>
                  </a:cubicBezTo>
                  <a:cubicBezTo>
                    <a:pt x="560" y="1193"/>
                    <a:pt x="476" y="1026"/>
                    <a:pt x="429" y="871"/>
                  </a:cubicBezTo>
                  <a:cubicBezTo>
                    <a:pt x="357" y="621"/>
                    <a:pt x="464" y="383"/>
                    <a:pt x="655" y="336"/>
                  </a:cubicBezTo>
                  <a:cubicBezTo>
                    <a:pt x="679" y="336"/>
                    <a:pt x="715" y="324"/>
                    <a:pt x="726" y="324"/>
                  </a:cubicBezTo>
                  <a:close/>
                  <a:moveTo>
                    <a:pt x="740" y="0"/>
                  </a:moveTo>
                  <a:cubicBezTo>
                    <a:pt x="686" y="0"/>
                    <a:pt x="633" y="8"/>
                    <a:pt x="584" y="26"/>
                  </a:cubicBezTo>
                  <a:cubicBezTo>
                    <a:pt x="203" y="133"/>
                    <a:pt x="0" y="538"/>
                    <a:pt x="119" y="967"/>
                  </a:cubicBezTo>
                  <a:cubicBezTo>
                    <a:pt x="179" y="1169"/>
                    <a:pt x="298" y="1383"/>
                    <a:pt x="464" y="1550"/>
                  </a:cubicBezTo>
                  <a:cubicBezTo>
                    <a:pt x="607" y="1693"/>
                    <a:pt x="774" y="1764"/>
                    <a:pt x="941" y="1764"/>
                  </a:cubicBezTo>
                  <a:cubicBezTo>
                    <a:pt x="976" y="1764"/>
                    <a:pt x="1012" y="1764"/>
                    <a:pt x="1060" y="1752"/>
                  </a:cubicBezTo>
                  <a:cubicBezTo>
                    <a:pt x="1453" y="1645"/>
                    <a:pt x="1560" y="1014"/>
                    <a:pt x="1441" y="609"/>
                  </a:cubicBezTo>
                  <a:cubicBezTo>
                    <a:pt x="1381" y="395"/>
                    <a:pt x="1262" y="216"/>
                    <a:pt x="1119" y="121"/>
                  </a:cubicBezTo>
                  <a:cubicBezTo>
                    <a:pt x="1002" y="46"/>
                    <a:pt x="867" y="0"/>
                    <a:pt x="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3" name="Google Shape;14263;p72"/>
            <p:cNvSpPr/>
            <p:nvPr/>
          </p:nvSpPr>
          <p:spPr>
            <a:xfrm>
              <a:off x="5777133" y="3542162"/>
              <a:ext cx="60608" cy="57440"/>
            </a:xfrm>
            <a:custGeom>
              <a:avLst/>
              <a:gdLst/>
              <a:ahLst/>
              <a:cxnLst/>
              <a:rect l="l" t="t" r="r" b="b"/>
              <a:pathLst>
                <a:path w="1894" h="1795" extrusionOk="0">
                  <a:moveTo>
                    <a:pt x="1132" y="0"/>
                  </a:moveTo>
                  <a:cubicBezTo>
                    <a:pt x="996" y="0"/>
                    <a:pt x="856" y="35"/>
                    <a:pt x="727" y="104"/>
                  </a:cubicBezTo>
                  <a:cubicBezTo>
                    <a:pt x="656" y="152"/>
                    <a:pt x="620" y="259"/>
                    <a:pt x="668" y="330"/>
                  </a:cubicBezTo>
                  <a:cubicBezTo>
                    <a:pt x="692" y="379"/>
                    <a:pt x="750" y="412"/>
                    <a:pt x="811" y="412"/>
                  </a:cubicBezTo>
                  <a:cubicBezTo>
                    <a:pt x="839" y="412"/>
                    <a:pt x="868" y="405"/>
                    <a:pt x="894" y="390"/>
                  </a:cubicBezTo>
                  <a:cubicBezTo>
                    <a:pt x="980" y="342"/>
                    <a:pt x="1068" y="318"/>
                    <a:pt x="1151" y="318"/>
                  </a:cubicBezTo>
                  <a:cubicBezTo>
                    <a:pt x="1252" y="318"/>
                    <a:pt x="1346" y="354"/>
                    <a:pt x="1418" y="426"/>
                  </a:cubicBezTo>
                  <a:cubicBezTo>
                    <a:pt x="1513" y="509"/>
                    <a:pt x="1561" y="616"/>
                    <a:pt x="1561" y="711"/>
                  </a:cubicBezTo>
                  <a:cubicBezTo>
                    <a:pt x="1561" y="866"/>
                    <a:pt x="1501" y="1009"/>
                    <a:pt x="1382" y="1140"/>
                  </a:cubicBezTo>
                  <a:cubicBezTo>
                    <a:pt x="1191" y="1348"/>
                    <a:pt x="886" y="1487"/>
                    <a:pt x="675" y="1487"/>
                  </a:cubicBezTo>
                  <a:cubicBezTo>
                    <a:pt x="597" y="1487"/>
                    <a:pt x="531" y="1468"/>
                    <a:pt x="489" y="1426"/>
                  </a:cubicBezTo>
                  <a:cubicBezTo>
                    <a:pt x="370" y="1319"/>
                    <a:pt x="394" y="1057"/>
                    <a:pt x="525" y="771"/>
                  </a:cubicBezTo>
                  <a:cubicBezTo>
                    <a:pt x="572" y="699"/>
                    <a:pt x="549" y="592"/>
                    <a:pt x="453" y="545"/>
                  </a:cubicBezTo>
                  <a:cubicBezTo>
                    <a:pt x="433" y="534"/>
                    <a:pt x="409" y="529"/>
                    <a:pt x="384" y="529"/>
                  </a:cubicBezTo>
                  <a:cubicBezTo>
                    <a:pt x="325" y="529"/>
                    <a:pt x="261" y="561"/>
                    <a:pt x="227" y="628"/>
                  </a:cubicBezTo>
                  <a:cubicBezTo>
                    <a:pt x="49" y="961"/>
                    <a:pt x="1" y="1426"/>
                    <a:pt x="263" y="1664"/>
                  </a:cubicBezTo>
                  <a:cubicBezTo>
                    <a:pt x="370" y="1759"/>
                    <a:pt x="501" y="1795"/>
                    <a:pt x="668" y="1795"/>
                  </a:cubicBezTo>
                  <a:cubicBezTo>
                    <a:pt x="751" y="1795"/>
                    <a:pt x="858" y="1783"/>
                    <a:pt x="965" y="1759"/>
                  </a:cubicBezTo>
                  <a:cubicBezTo>
                    <a:pt x="1203" y="1676"/>
                    <a:pt x="1442" y="1533"/>
                    <a:pt x="1620" y="1354"/>
                  </a:cubicBezTo>
                  <a:cubicBezTo>
                    <a:pt x="1811" y="1176"/>
                    <a:pt x="1894" y="938"/>
                    <a:pt x="1882" y="711"/>
                  </a:cubicBezTo>
                  <a:cubicBezTo>
                    <a:pt x="1870" y="521"/>
                    <a:pt x="1799" y="330"/>
                    <a:pt x="1644" y="199"/>
                  </a:cubicBezTo>
                  <a:cubicBezTo>
                    <a:pt x="1505" y="67"/>
                    <a:pt x="1322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4" name="Google Shape;14264;p72"/>
            <p:cNvSpPr/>
            <p:nvPr/>
          </p:nvSpPr>
          <p:spPr>
            <a:xfrm>
              <a:off x="5811437" y="3593426"/>
              <a:ext cx="56032" cy="47328"/>
            </a:xfrm>
            <a:custGeom>
              <a:avLst/>
              <a:gdLst/>
              <a:ahLst/>
              <a:cxnLst/>
              <a:rect l="l" t="t" r="r" b="b"/>
              <a:pathLst>
                <a:path w="1751" h="1479" extrusionOk="0">
                  <a:moveTo>
                    <a:pt x="1079" y="312"/>
                  </a:moveTo>
                  <a:cubicBezTo>
                    <a:pt x="1202" y="312"/>
                    <a:pt x="1308" y="364"/>
                    <a:pt x="1370" y="467"/>
                  </a:cubicBezTo>
                  <a:cubicBezTo>
                    <a:pt x="1394" y="574"/>
                    <a:pt x="1405" y="657"/>
                    <a:pt x="1382" y="752"/>
                  </a:cubicBezTo>
                  <a:cubicBezTo>
                    <a:pt x="1346" y="860"/>
                    <a:pt x="1263" y="955"/>
                    <a:pt x="1143" y="1014"/>
                  </a:cubicBezTo>
                  <a:cubicBezTo>
                    <a:pt x="1013" y="1098"/>
                    <a:pt x="834" y="1157"/>
                    <a:pt x="667" y="1157"/>
                  </a:cubicBezTo>
                  <a:cubicBezTo>
                    <a:pt x="524" y="1157"/>
                    <a:pt x="417" y="1122"/>
                    <a:pt x="381" y="1050"/>
                  </a:cubicBezTo>
                  <a:cubicBezTo>
                    <a:pt x="346" y="991"/>
                    <a:pt x="370" y="871"/>
                    <a:pt x="441" y="752"/>
                  </a:cubicBezTo>
                  <a:cubicBezTo>
                    <a:pt x="512" y="610"/>
                    <a:pt x="655" y="467"/>
                    <a:pt x="786" y="395"/>
                  </a:cubicBezTo>
                  <a:cubicBezTo>
                    <a:pt x="887" y="340"/>
                    <a:pt x="988" y="312"/>
                    <a:pt x="1079" y="312"/>
                  </a:cubicBezTo>
                  <a:close/>
                  <a:moveTo>
                    <a:pt x="1052" y="0"/>
                  </a:moveTo>
                  <a:cubicBezTo>
                    <a:pt x="906" y="0"/>
                    <a:pt x="752" y="40"/>
                    <a:pt x="608" y="121"/>
                  </a:cubicBezTo>
                  <a:cubicBezTo>
                    <a:pt x="429" y="229"/>
                    <a:pt x="251" y="407"/>
                    <a:pt x="143" y="598"/>
                  </a:cubicBezTo>
                  <a:cubicBezTo>
                    <a:pt x="12" y="836"/>
                    <a:pt x="0" y="1062"/>
                    <a:pt x="96" y="1229"/>
                  </a:cubicBezTo>
                  <a:cubicBezTo>
                    <a:pt x="203" y="1395"/>
                    <a:pt x="393" y="1479"/>
                    <a:pt x="667" y="1479"/>
                  </a:cubicBezTo>
                  <a:cubicBezTo>
                    <a:pt x="893" y="1479"/>
                    <a:pt x="1120" y="1419"/>
                    <a:pt x="1310" y="1300"/>
                  </a:cubicBezTo>
                  <a:cubicBezTo>
                    <a:pt x="1501" y="1193"/>
                    <a:pt x="1632" y="1038"/>
                    <a:pt x="1691" y="860"/>
                  </a:cubicBezTo>
                  <a:cubicBezTo>
                    <a:pt x="1751" y="681"/>
                    <a:pt x="1739" y="479"/>
                    <a:pt x="1632" y="324"/>
                  </a:cubicBezTo>
                  <a:cubicBezTo>
                    <a:pt x="1513" y="109"/>
                    <a:pt x="1293" y="0"/>
                    <a:pt x="10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5" name="Google Shape;14265;p72"/>
            <p:cNvSpPr/>
            <p:nvPr/>
          </p:nvSpPr>
          <p:spPr>
            <a:xfrm>
              <a:off x="5679981" y="3591218"/>
              <a:ext cx="130720" cy="99840"/>
            </a:xfrm>
            <a:custGeom>
              <a:avLst/>
              <a:gdLst/>
              <a:ahLst/>
              <a:cxnLst/>
              <a:rect l="l" t="t" r="r" b="b"/>
              <a:pathLst>
                <a:path w="4085" h="3120" extrusionOk="0">
                  <a:moveTo>
                    <a:pt x="1842" y="0"/>
                  </a:moveTo>
                  <a:cubicBezTo>
                    <a:pt x="1616" y="0"/>
                    <a:pt x="1390" y="35"/>
                    <a:pt x="1168" y="107"/>
                  </a:cubicBezTo>
                  <a:cubicBezTo>
                    <a:pt x="691" y="274"/>
                    <a:pt x="322" y="583"/>
                    <a:pt x="156" y="976"/>
                  </a:cubicBezTo>
                  <a:cubicBezTo>
                    <a:pt x="1" y="1381"/>
                    <a:pt x="84" y="1738"/>
                    <a:pt x="418" y="2072"/>
                  </a:cubicBezTo>
                  <a:cubicBezTo>
                    <a:pt x="668" y="2310"/>
                    <a:pt x="1037" y="2524"/>
                    <a:pt x="1632" y="2762"/>
                  </a:cubicBezTo>
                  <a:cubicBezTo>
                    <a:pt x="2215" y="3012"/>
                    <a:pt x="2644" y="3107"/>
                    <a:pt x="2989" y="3119"/>
                  </a:cubicBezTo>
                  <a:cubicBezTo>
                    <a:pt x="3442" y="3119"/>
                    <a:pt x="3763" y="2917"/>
                    <a:pt x="3930" y="2524"/>
                  </a:cubicBezTo>
                  <a:cubicBezTo>
                    <a:pt x="4085" y="2214"/>
                    <a:pt x="4085" y="1833"/>
                    <a:pt x="3942" y="1429"/>
                  </a:cubicBezTo>
                  <a:cubicBezTo>
                    <a:pt x="3912" y="1360"/>
                    <a:pt x="3850" y="1315"/>
                    <a:pt x="3776" y="1315"/>
                  </a:cubicBezTo>
                  <a:cubicBezTo>
                    <a:pt x="3760" y="1315"/>
                    <a:pt x="3744" y="1317"/>
                    <a:pt x="3727" y="1321"/>
                  </a:cubicBezTo>
                  <a:cubicBezTo>
                    <a:pt x="3644" y="1357"/>
                    <a:pt x="3597" y="1441"/>
                    <a:pt x="3632" y="1536"/>
                  </a:cubicBezTo>
                  <a:cubicBezTo>
                    <a:pt x="3739" y="1845"/>
                    <a:pt x="3739" y="2155"/>
                    <a:pt x="3644" y="2417"/>
                  </a:cubicBezTo>
                  <a:cubicBezTo>
                    <a:pt x="3553" y="2621"/>
                    <a:pt x="3403" y="2804"/>
                    <a:pt x="3005" y="2804"/>
                  </a:cubicBezTo>
                  <a:cubicBezTo>
                    <a:pt x="2730" y="2804"/>
                    <a:pt x="2337" y="2717"/>
                    <a:pt x="1763" y="2488"/>
                  </a:cubicBezTo>
                  <a:cubicBezTo>
                    <a:pt x="1227" y="2262"/>
                    <a:pt x="870" y="2072"/>
                    <a:pt x="668" y="1845"/>
                  </a:cubicBezTo>
                  <a:cubicBezTo>
                    <a:pt x="429" y="1619"/>
                    <a:pt x="370" y="1381"/>
                    <a:pt x="489" y="1119"/>
                  </a:cubicBezTo>
                  <a:cubicBezTo>
                    <a:pt x="608" y="810"/>
                    <a:pt x="906" y="548"/>
                    <a:pt x="1299" y="417"/>
                  </a:cubicBezTo>
                  <a:cubicBezTo>
                    <a:pt x="1483" y="353"/>
                    <a:pt x="1677" y="323"/>
                    <a:pt x="1872" y="323"/>
                  </a:cubicBezTo>
                  <a:cubicBezTo>
                    <a:pt x="2117" y="323"/>
                    <a:pt x="2364" y="371"/>
                    <a:pt x="2596" y="464"/>
                  </a:cubicBezTo>
                  <a:cubicBezTo>
                    <a:pt x="2882" y="583"/>
                    <a:pt x="3132" y="762"/>
                    <a:pt x="3335" y="1000"/>
                  </a:cubicBezTo>
                  <a:cubicBezTo>
                    <a:pt x="3366" y="1037"/>
                    <a:pt x="3407" y="1055"/>
                    <a:pt x="3447" y="1055"/>
                  </a:cubicBezTo>
                  <a:cubicBezTo>
                    <a:pt x="3484" y="1055"/>
                    <a:pt x="3520" y="1040"/>
                    <a:pt x="3549" y="1012"/>
                  </a:cubicBezTo>
                  <a:cubicBezTo>
                    <a:pt x="3632" y="952"/>
                    <a:pt x="3632" y="845"/>
                    <a:pt x="3561" y="786"/>
                  </a:cubicBezTo>
                  <a:cubicBezTo>
                    <a:pt x="3346" y="512"/>
                    <a:pt x="3049" y="298"/>
                    <a:pt x="2704" y="167"/>
                  </a:cubicBezTo>
                  <a:cubicBezTo>
                    <a:pt x="2427" y="59"/>
                    <a:pt x="2136" y="0"/>
                    <a:pt x="18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4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70" name="Google Shape;14270;p73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SEO &amp; Marketing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271" name="Google Shape;14271;p73"/>
          <p:cNvSpPr/>
          <p:nvPr/>
        </p:nvSpPr>
        <p:spPr>
          <a:xfrm>
            <a:off x="2853797" y="3817349"/>
            <a:ext cx="345674" cy="346056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272" name="Google Shape;14272;p73"/>
          <p:cNvGrpSpPr/>
          <p:nvPr/>
        </p:nvGrpSpPr>
        <p:grpSpPr>
          <a:xfrm>
            <a:off x="3303268" y="3817349"/>
            <a:ext cx="346056" cy="345674"/>
            <a:chOff x="3303268" y="3817349"/>
            <a:chExt cx="346056" cy="345674"/>
          </a:xfrm>
        </p:grpSpPr>
        <p:sp>
          <p:nvSpPr>
            <p:cNvPr id="14273" name="Google Shape;14273;p73"/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4" name="Google Shape;14274;p73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5" name="Google Shape;14275;p73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6" name="Google Shape;14276;p73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77" name="Google Shape;14277;p73"/>
          <p:cNvGrpSpPr/>
          <p:nvPr/>
        </p:nvGrpSpPr>
        <p:grpSpPr>
          <a:xfrm>
            <a:off x="3752358" y="3817349"/>
            <a:ext cx="346056" cy="345674"/>
            <a:chOff x="3752358" y="3817349"/>
            <a:chExt cx="346056" cy="345674"/>
          </a:xfrm>
        </p:grpSpPr>
        <p:sp>
          <p:nvSpPr>
            <p:cNvPr id="14278" name="Google Shape;14278;p73"/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9" name="Google Shape;14279;p73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0" name="Google Shape;14280;p73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1" name="Google Shape;14281;p73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82" name="Google Shape;14282;p73"/>
          <p:cNvGrpSpPr/>
          <p:nvPr/>
        </p:nvGrpSpPr>
        <p:grpSpPr>
          <a:xfrm>
            <a:off x="5100008" y="3817349"/>
            <a:ext cx="346024" cy="345674"/>
            <a:chOff x="5100008" y="3817349"/>
            <a:chExt cx="346024" cy="345674"/>
          </a:xfrm>
        </p:grpSpPr>
        <p:sp>
          <p:nvSpPr>
            <p:cNvPr id="14283" name="Google Shape;14283;p73"/>
            <p:cNvSpPr/>
            <p:nvPr/>
          </p:nvSpPr>
          <p:spPr>
            <a:xfrm>
              <a:off x="5100008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1" y="334"/>
                  </a:moveTo>
                  <a:cubicBezTo>
                    <a:pt x="8251" y="334"/>
                    <a:pt x="10525" y="2608"/>
                    <a:pt x="10525" y="5430"/>
                  </a:cubicBezTo>
                  <a:cubicBezTo>
                    <a:pt x="10525" y="8240"/>
                    <a:pt x="8251" y="10514"/>
                    <a:pt x="5441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1" y="334"/>
                  </a:cubicBezTo>
                  <a:close/>
                  <a:moveTo>
                    <a:pt x="5441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1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4" name="Google Shape;14284;p73"/>
            <p:cNvSpPr/>
            <p:nvPr/>
          </p:nvSpPr>
          <p:spPr>
            <a:xfrm>
              <a:off x="5150777" y="3867767"/>
              <a:ext cx="244486" cy="243690"/>
            </a:xfrm>
            <a:custGeom>
              <a:avLst/>
              <a:gdLst/>
              <a:ahLst/>
              <a:cxnLst/>
              <a:rect l="l" t="t" r="r" b="b"/>
              <a:pathLst>
                <a:path w="7681" h="7656" extrusionOk="0">
                  <a:moveTo>
                    <a:pt x="3823" y="0"/>
                  </a:moveTo>
                  <a:cubicBezTo>
                    <a:pt x="1715" y="0"/>
                    <a:pt x="1" y="1715"/>
                    <a:pt x="1" y="3834"/>
                  </a:cubicBezTo>
                  <a:cubicBezTo>
                    <a:pt x="1" y="4429"/>
                    <a:pt x="132" y="5001"/>
                    <a:pt x="406" y="5537"/>
                  </a:cubicBezTo>
                  <a:lnTo>
                    <a:pt x="13" y="6513"/>
                  </a:lnTo>
                  <a:cubicBezTo>
                    <a:pt x="1" y="6537"/>
                    <a:pt x="1" y="6584"/>
                    <a:pt x="1" y="6632"/>
                  </a:cubicBezTo>
                  <a:cubicBezTo>
                    <a:pt x="13" y="6703"/>
                    <a:pt x="96" y="6751"/>
                    <a:pt x="167" y="6751"/>
                  </a:cubicBezTo>
                  <a:lnTo>
                    <a:pt x="1346" y="6751"/>
                  </a:lnTo>
                  <a:cubicBezTo>
                    <a:pt x="2037" y="7346"/>
                    <a:pt x="2918" y="7656"/>
                    <a:pt x="3823" y="7656"/>
                  </a:cubicBezTo>
                  <a:cubicBezTo>
                    <a:pt x="5942" y="7656"/>
                    <a:pt x="7656" y="5941"/>
                    <a:pt x="7656" y="3834"/>
                  </a:cubicBezTo>
                  <a:cubicBezTo>
                    <a:pt x="7680" y="2382"/>
                    <a:pt x="6847" y="1108"/>
                    <a:pt x="5644" y="465"/>
                  </a:cubicBezTo>
                  <a:cubicBezTo>
                    <a:pt x="5616" y="450"/>
                    <a:pt x="5586" y="444"/>
                    <a:pt x="5558" y="444"/>
                  </a:cubicBezTo>
                  <a:cubicBezTo>
                    <a:pt x="5470" y="444"/>
                    <a:pt x="5394" y="511"/>
                    <a:pt x="5394" y="619"/>
                  </a:cubicBezTo>
                  <a:cubicBezTo>
                    <a:pt x="5394" y="679"/>
                    <a:pt x="5418" y="727"/>
                    <a:pt x="5478" y="762"/>
                  </a:cubicBezTo>
                  <a:cubicBezTo>
                    <a:pt x="6585" y="1358"/>
                    <a:pt x="7323" y="2501"/>
                    <a:pt x="7323" y="3846"/>
                  </a:cubicBezTo>
                  <a:cubicBezTo>
                    <a:pt x="7323" y="5763"/>
                    <a:pt x="5763" y="7323"/>
                    <a:pt x="3846" y="7323"/>
                  </a:cubicBezTo>
                  <a:cubicBezTo>
                    <a:pt x="2989" y="7323"/>
                    <a:pt x="2168" y="7013"/>
                    <a:pt x="1537" y="6453"/>
                  </a:cubicBezTo>
                  <a:cubicBezTo>
                    <a:pt x="1501" y="6418"/>
                    <a:pt x="1465" y="6406"/>
                    <a:pt x="1418" y="6406"/>
                  </a:cubicBezTo>
                  <a:lnTo>
                    <a:pt x="429" y="6406"/>
                  </a:lnTo>
                  <a:lnTo>
                    <a:pt x="763" y="5596"/>
                  </a:lnTo>
                  <a:cubicBezTo>
                    <a:pt x="775" y="5560"/>
                    <a:pt x="775" y="5501"/>
                    <a:pt x="763" y="5453"/>
                  </a:cubicBezTo>
                  <a:cubicBezTo>
                    <a:pt x="489" y="4965"/>
                    <a:pt x="358" y="4394"/>
                    <a:pt x="358" y="3834"/>
                  </a:cubicBezTo>
                  <a:cubicBezTo>
                    <a:pt x="358" y="1905"/>
                    <a:pt x="1918" y="346"/>
                    <a:pt x="3846" y="346"/>
                  </a:cubicBezTo>
                  <a:cubicBezTo>
                    <a:pt x="4144" y="346"/>
                    <a:pt x="4418" y="381"/>
                    <a:pt x="4692" y="453"/>
                  </a:cubicBezTo>
                  <a:cubicBezTo>
                    <a:pt x="4704" y="455"/>
                    <a:pt x="4717" y="457"/>
                    <a:pt x="4729" y="457"/>
                  </a:cubicBezTo>
                  <a:cubicBezTo>
                    <a:pt x="4820" y="457"/>
                    <a:pt x="4894" y="381"/>
                    <a:pt x="4894" y="286"/>
                  </a:cubicBezTo>
                  <a:cubicBezTo>
                    <a:pt x="4894" y="215"/>
                    <a:pt x="4835" y="143"/>
                    <a:pt x="4763" y="119"/>
                  </a:cubicBezTo>
                  <a:cubicBezTo>
                    <a:pt x="4466" y="48"/>
                    <a:pt x="4156" y="0"/>
                    <a:pt x="3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5" name="Google Shape;14285;p73"/>
            <p:cNvSpPr/>
            <p:nvPr/>
          </p:nvSpPr>
          <p:spPr>
            <a:xfrm>
              <a:off x="5201960" y="3941167"/>
              <a:ext cx="135691" cy="91097"/>
            </a:xfrm>
            <a:custGeom>
              <a:avLst/>
              <a:gdLst/>
              <a:ahLst/>
              <a:cxnLst/>
              <a:rect l="l" t="t" r="r" b="b"/>
              <a:pathLst>
                <a:path w="4263" h="2862" extrusionOk="0">
                  <a:moveTo>
                    <a:pt x="4077" y="0"/>
                  </a:moveTo>
                  <a:cubicBezTo>
                    <a:pt x="4039" y="0"/>
                    <a:pt x="4000" y="12"/>
                    <a:pt x="3965" y="40"/>
                  </a:cubicBezTo>
                  <a:lnTo>
                    <a:pt x="2869" y="909"/>
                  </a:lnTo>
                  <a:lnTo>
                    <a:pt x="881" y="909"/>
                  </a:lnTo>
                  <a:cubicBezTo>
                    <a:pt x="810" y="909"/>
                    <a:pt x="750" y="957"/>
                    <a:pt x="714" y="1016"/>
                  </a:cubicBezTo>
                  <a:lnTo>
                    <a:pt x="36" y="2623"/>
                  </a:lnTo>
                  <a:cubicBezTo>
                    <a:pt x="0" y="2695"/>
                    <a:pt x="12" y="2778"/>
                    <a:pt x="72" y="2814"/>
                  </a:cubicBezTo>
                  <a:cubicBezTo>
                    <a:pt x="107" y="2850"/>
                    <a:pt x="155" y="2862"/>
                    <a:pt x="191" y="2862"/>
                  </a:cubicBezTo>
                  <a:cubicBezTo>
                    <a:pt x="226" y="2862"/>
                    <a:pt x="250" y="2850"/>
                    <a:pt x="286" y="2826"/>
                  </a:cubicBezTo>
                  <a:lnTo>
                    <a:pt x="1381" y="2171"/>
                  </a:lnTo>
                  <a:lnTo>
                    <a:pt x="1857" y="2171"/>
                  </a:lnTo>
                  <a:cubicBezTo>
                    <a:pt x="1953" y="2171"/>
                    <a:pt x="2036" y="2100"/>
                    <a:pt x="2036" y="1992"/>
                  </a:cubicBezTo>
                  <a:cubicBezTo>
                    <a:pt x="2036" y="1909"/>
                    <a:pt x="1965" y="1814"/>
                    <a:pt x="1857" y="1814"/>
                  </a:cubicBezTo>
                  <a:lnTo>
                    <a:pt x="1345" y="1814"/>
                  </a:lnTo>
                  <a:cubicBezTo>
                    <a:pt x="1310" y="1814"/>
                    <a:pt x="1286" y="1838"/>
                    <a:pt x="1250" y="1850"/>
                  </a:cubicBezTo>
                  <a:lnTo>
                    <a:pt x="572" y="2266"/>
                  </a:lnTo>
                  <a:lnTo>
                    <a:pt x="1000" y="1254"/>
                  </a:lnTo>
                  <a:lnTo>
                    <a:pt x="2953" y="1254"/>
                  </a:lnTo>
                  <a:cubicBezTo>
                    <a:pt x="2989" y="1254"/>
                    <a:pt x="3024" y="1242"/>
                    <a:pt x="3048" y="1207"/>
                  </a:cubicBezTo>
                  <a:lnTo>
                    <a:pt x="3584" y="778"/>
                  </a:lnTo>
                  <a:lnTo>
                    <a:pt x="3072" y="1814"/>
                  </a:lnTo>
                  <a:lnTo>
                    <a:pt x="2691" y="1814"/>
                  </a:lnTo>
                  <a:cubicBezTo>
                    <a:pt x="2608" y="1814"/>
                    <a:pt x="2512" y="1897"/>
                    <a:pt x="2512" y="1992"/>
                  </a:cubicBezTo>
                  <a:cubicBezTo>
                    <a:pt x="2512" y="2088"/>
                    <a:pt x="2596" y="2183"/>
                    <a:pt x="2691" y="2183"/>
                  </a:cubicBezTo>
                  <a:lnTo>
                    <a:pt x="3167" y="2183"/>
                  </a:lnTo>
                  <a:cubicBezTo>
                    <a:pt x="3227" y="2183"/>
                    <a:pt x="3286" y="2147"/>
                    <a:pt x="3322" y="2088"/>
                  </a:cubicBezTo>
                  <a:lnTo>
                    <a:pt x="4227" y="254"/>
                  </a:lnTo>
                  <a:cubicBezTo>
                    <a:pt x="4263" y="171"/>
                    <a:pt x="4227" y="64"/>
                    <a:pt x="4155" y="16"/>
                  </a:cubicBezTo>
                  <a:cubicBezTo>
                    <a:pt x="4131" y="6"/>
                    <a:pt x="4104" y="0"/>
                    <a:pt x="40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86" name="Google Shape;14286;p73"/>
          <p:cNvGrpSpPr/>
          <p:nvPr/>
        </p:nvGrpSpPr>
        <p:grpSpPr>
          <a:xfrm>
            <a:off x="5998919" y="3817349"/>
            <a:ext cx="345674" cy="345674"/>
            <a:chOff x="5998919" y="3817349"/>
            <a:chExt cx="345674" cy="345674"/>
          </a:xfrm>
        </p:grpSpPr>
        <p:sp>
          <p:nvSpPr>
            <p:cNvPr id="14287" name="Google Shape;14287;p73"/>
            <p:cNvSpPr/>
            <p:nvPr/>
          </p:nvSpPr>
          <p:spPr>
            <a:xfrm>
              <a:off x="5998919" y="3817349"/>
              <a:ext cx="345674" cy="345674"/>
            </a:xfrm>
            <a:custGeom>
              <a:avLst/>
              <a:gdLst/>
              <a:ahLst/>
              <a:cxnLst/>
              <a:rect l="l" t="t" r="r" b="b"/>
              <a:pathLst>
                <a:path w="10860" h="10860" extrusionOk="0">
                  <a:moveTo>
                    <a:pt x="5430" y="334"/>
                  </a:moveTo>
                  <a:cubicBezTo>
                    <a:pt x="8240" y="334"/>
                    <a:pt x="10514" y="2608"/>
                    <a:pt x="10514" y="5430"/>
                  </a:cubicBezTo>
                  <a:cubicBezTo>
                    <a:pt x="10514" y="8240"/>
                    <a:pt x="8240" y="10514"/>
                    <a:pt x="5430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90" y="1"/>
                    <a:pt x="2608" y="560"/>
                    <a:pt x="1584" y="1584"/>
                  </a:cubicBezTo>
                  <a:cubicBezTo>
                    <a:pt x="561" y="2620"/>
                    <a:pt x="1" y="3989"/>
                    <a:pt x="1" y="5430"/>
                  </a:cubicBezTo>
                  <a:cubicBezTo>
                    <a:pt x="1" y="6871"/>
                    <a:pt x="561" y="8240"/>
                    <a:pt x="1584" y="9264"/>
                  </a:cubicBezTo>
                  <a:cubicBezTo>
                    <a:pt x="2620" y="10300"/>
                    <a:pt x="3990" y="10859"/>
                    <a:pt x="5430" y="10859"/>
                  </a:cubicBezTo>
                  <a:cubicBezTo>
                    <a:pt x="6871" y="10859"/>
                    <a:pt x="8240" y="10300"/>
                    <a:pt x="9264" y="9264"/>
                  </a:cubicBezTo>
                  <a:cubicBezTo>
                    <a:pt x="10300" y="8240"/>
                    <a:pt x="10859" y="6871"/>
                    <a:pt x="10859" y="5430"/>
                  </a:cubicBezTo>
                  <a:cubicBezTo>
                    <a:pt x="10859" y="3989"/>
                    <a:pt x="10300" y="2620"/>
                    <a:pt x="9264" y="1584"/>
                  </a:cubicBezTo>
                  <a:cubicBezTo>
                    <a:pt x="8240" y="560"/>
                    <a:pt x="6871" y="1"/>
                    <a:pt x="5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8" name="Google Shape;14288;p73"/>
            <p:cNvSpPr/>
            <p:nvPr/>
          </p:nvSpPr>
          <p:spPr>
            <a:xfrm>
              <a:off x="6051980" y="3874579"/>
              <a:ext cx="240698" cy="231595"/>
            </a:xfrm>
            <a:custGeom>
              <a:avLst/>
              <a:gdLst/>
              <a:ahLst/>
              <a:cxnLst/>
              <a:rect l="l" t="t" r="r" b="b"/>
              <a:pathLst>
                <a:path w="7562" h="7276" extrusionOk="0">
                  <a:moveTo>
                    <a:pt x="1680" y="1"/>
                  </a:moveTo>
                  <a:cubicBezTo>
                    <a:pt x="1263" y="1"/>
                    <a:pt x="870" y="167"/>
                    <a:pt x="596" y="441"/>
                  </a:cubicBezTo>
                  <a:cubicBezTo>
                    <a:pt x="1" y="1036"/>
                    <a:pt x="1" y="2013"/>
                    <a:pt x="572" y="2608"/>
                  </a:cubicBezTo>
                  <a:cubicBezTo>
                    <a:pt x="477" y="2930"/>
                    <a:pt x="418" y="3275"/>
                    <a:pt x="418" y="3632"/>
                  </a:cubicBezTo>
                  <a:cubicBezTo>
                    <a:pt x="418" y="5489"/>
                    <a:pt x="1930" y="7013"/>
                    <a:pt x="3787" y="7013"/>
                  </a:cubicBezTo>
                  <a:cubicBezTo>
                    <a:pt x="4144" y="7013"/>
                    <a:pt x="4489" y="6954"/>
                    <a:pt x="4823" y="6847"/>
                  </a:cubicBezTo>
                  <a:cubicBezTo>
                    <a:pt x="5097" y="7132"/>
                    <a:pt x="5490" y="7275"/>
                    <a:pt x="5894" y="7275"/>
                  </a:cubicBezTo>
                  <a:cubicBezTo>
                    <a:pt x="6311" y="7275"/>
                    <a:pt x="6692" y="7109"/>
                    <a:pt x="6978" y="6835"/>
                  </a:cubicBezTo>
                  <a:cubicBezTo>
                    <a:pt x="7561" y="6239"/>
                    <a:pt x="7561" y="5263"/>
                    <a:pt x="6978" y="4656"/>
                  </a:cubicBezTo>
                  <a:cubicBezTo>
                    <a:pt x="7037" y="4454"/>
                    <a:pt x="7085" y="4239"/>
                    <a:pt x="7109" y="4013"/>
                  </a:cubicBezTo>
                  <a:cubicBezTo>
                    <a:pt x="7121" y="3918"/>
                    <a:pt x="7037" y="3822"/>
                    <a:pt x="6942" y="3822"/>
                  </a:cubicBezTo>
                  <a:cubicBezTo>
                    <a:pt x="6859" y="3822"/>
                    <a:pt x="6787" y="3882"/>
                    <a:pt x="6787" y="3977"/>
                  </a:cubicBezTo>
                  <a:cubicBezTo>
                    <a:pt x="6752" y="4192"/>
                    <a:pt x="6704" y="4418"/>
                    <a:pt x="6633" y="4632"/>
                  </a:cubicBezTo>
                  <a:cubicBezTo>
                    <a:pt x="6609" y="4692"/>
                    <a:pt x="6633" y="4763"/>
                    <a:pt x="6680" y="4811"/>
                  </a:cubicBezTo>
                  <a:lnTo>
                    <a:pt x="6740" y="4870"/>
                  </a:lnTo>
                  <a:cubicBezTo>
                    <a:pt x="7204" y="5323"/>
                    <a:pt x="7204" y="6097"/>
                    <a:pt x="6740" y="6561"/>
                  </a:cubicBezTo>
                  <a:cubicBezTo>
                    <a:pt x="6514" y="6787"/>
                    <a:pt x="6204" y="6918"/>
                    <a:pt x="5894" y="6918"/>
                  </a:cubicBezTo>
                  <a:cubicBezTo>
                    <a:pt x="5561" y="6918"/>
                    <a:pt x="5251" y="6787"/>
                    <a:pt x="5025" y="6549"/>
                  </a:cubicBezTo>
                  <a:lnTo>
                    <a:pt x="4978" y="6501"/>
                  </a:lnTo>
                  <a:cubicBezTo>
                    <a:pt x="4954" y="6478"/>
                    <a:pt x="4906" y="6454"/>
                    <a:pt x="4859" y="6454"/>
                  </a:cubicBezTo>
                  <a:cubicBezTo>
                    <a:pt x="4847" y="6454"/>
                    <a:pt x="4823" y="6454"/>
                    <a:pt x="4799" y="6478"/>
                  </a:cubicBezTo>
                  <a:cubicBezTo>
                    <a:pt x="4466" y="6597"/>
                    <a:pt x="4108" y="6656"/>
                    <a:pt x="3751" y="6656"/>
                  </a:cubicBezTo>
                  <a:cubicBezTo>
                    <a:pt x="2084" y="6620"/>
                    <a:pt x="739" y="5251"/>
                    <a:pt x="751" y="3584"/>
                  </a:cubicBezTo>
                  <a:cubicBezTo>
                    <a:pt x="751" y="3239"/>
                    <a:pt x="810" y="2918"/>
                    <a:pt x="929" y="2608"/>
                  </a:cubicBezTo>
                  <a:cubicBezTo>
                    <a:pt x="965" y="2549"/>
                    <a:pt x="929" y="2465"/>
                    <a:pt x="894" y="2429"/>
                  </a:cubicBezTo>
                  <a:lnTo>
                    <a:pt x="834" y="2370"/>
                  </a:lnTo>
                  <a:cubicBezTo>
                    <a:pt x="370" y="1906"/>
                    <a:pt x="370" y="1132"/>
                    <a:pt x="834" y="667"/>
                  </a:cubicBezTo>
                  <a:cubicBezTo>
                    <a:pt x="1049" y="441"/>
                    <a:pt x="1370" y="310"/>
                    <a:pt x="1680" y="310"/>
                  </a:cubicBezTo>
                  <a:cubicBezTo>
                    <a:pt x="2001" y="310"/>
                    <a:pt x="2323" y="441"/>
                    <a:pt x="2537" y="679"/>
                  </a:cubicBezTo>
                  <a:lnTo>
                    <a:pt x="2584" y="727"/>
                  </a:lnTo>
                  <a:cubicBezTo>
                    <a:pt x="2621" y="763"/>
                    <a:pt x="2671" y="779"/>
                    <a:pt x="2719" y="779"/>
                  </a:cubicBezTo>
                  <a:cubicBezTo>
                    <a:pt x="2734" y="779"/>
                    <a:pt x="2749" y="777"/>
                    <a:pt x="2763" y="774"/>
                  </a:cubicBezTo>
                  <a:cubicBezTo>
                    <a:pt x="3096" y="655"/>
                    <a:pt x="3430" y="596"/>
                    <a:pt x="3775" y="596"/>
                  </a:cubicBezTo>
                  <a:cubicBezTo>
                    <a:pt x="5299" y="596"/>
                    <a:pt x="6561" y="1727"/>
                    <a:pt x="6787" y="3203"/>
                  </a:cubicBezTo>
                  <a:cubicBezTo>
                    <a:pt x="6799" y="3287"/>
                    <a:pt x="6871" y="3346"/>
                    <a:pt x="6942" y="3346"/>
                  </a:cubicBezTo>
                  <a:cubicBezTo>
                    <a:pt x="7049" y="3346"/>
                    <a:pt x="7121" y="3263"/>
                    <a:pt x="7109" y="3156"/>
                  </a:cubicBezTo>
                  <a:cubicBezTo>
                    <a:pt x="6871" y="1513"/>
                    <a:pt x="5478" y="263"/>
                    <a:pt x="3775" y="263"/>
                  </a:cubicBezTo>
                  <a:cubicBezTo>
                    <a:pt x="3418" y="263"/>
                    <a:pt x="3073" y="322"/>
                    <a:pt x="2751" y="429"/>
                  </a:cubicBezTo>
                  <a:cubicBezTo>
                    <a:pt x="2465" y="143"/>
                    <a:pt x="2084" y="1"/>
                    <a:pt x="1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9" name="Google Shape;14289;p73"/>
            <p:cNvSpPr/>
            <p:nvPr/>
          </p:nvSpPr>
          <p:spPr>
            <a:xfrm>
              <a:off x="6116786" y="3928404"/>
              <a:ext cx="109941" cy="123946"/>
            </a:xfrm>
            <a:custGeom>
              <a:avLst/>
              <a:gdLst/>
              <a:ahLst/>
              <a:cxnLst/>
              <a:rect l="l" t="t" r="r" b="b"/>
              <a:pathLst>
                <a:path w="3454" h="3894" extrusionOk="0">
                  <a:moveTo>
                    <a:pt x="2322" y="1131"/>
                  </a:moveTo>
                  <a:cubicBezTo>
                    <a:pt x="2334" y="1227"/>
                    <a:pt x="2382" y="1310"/>
                    <a:pt x="2442" y="1393"/>
                  </a:cubicBezTo>
                  <a:cubicBezTo>
                    <a:pt x="2346" y="1369"/>
                    <a:pt x="2263" y="1369"/>
                    <a:pt x="2180" y="1369"/>
                  </a:cubicBezTo>
                  <a:lnTo>
                    <a:pt x="1275" y="1369"/>
                  </a:lnTo>
                  <a:cubicBezTo>
                    <a:pt x="1215" y="1369"/>
                    <a:pt x="1156" y="1334"/>
                    <a:pt x="1156" y="1250"/>
                  </a:cubicBezTo>
                  <a:cubicBezTo>
                    <a:pt x="1156" y="1191"/>
                    <a:pt x="1203" y="1131"/>
                    <a:pt x="1275" y="1131"/>
                  </a:cubicBezTo>
                  <a:close/>
                  <a:moveTo>
                    <a:pt x="1013" y="2489"/>
                  </a:moveTo>
                  <a:lnTo>
                    <a:pt x="1013" y="2489"/>
                  </a:lnTo>
                  <a:cubicBezTo>
                    <a:pt x="1096" y="2501"/>
                    <a:pt x="1191" y="2501"/>
                    <a:pt x="1263" y="2501"/>
                  </a:cubicBezTo>
                  <a:lnTo>
                    <a:pt x="2168" y="2501"/>
                  </a:lnTo>
                  <a:cubicBezTo>
                    <a:pt x="2227" y="2501"/>
                    <a:pt x="2287" y="2548"/>
                    <a:pt x="2287" y="2620"/>
                  </a:cubicBezTo>
                  <a:cubicBezTo>
                    <a:pt x="2287" y="2691"/>
                    <a:pt x="2251" y="2739"/>
                    <a:pt x="2168" y="2739"/>
                  </a:cubicBezTo>
                  <a:lnTo>
                    <a:pt x="1132" y="2739"/>
                  </a:lnTo>
                  <a:cubicBezTo>
                    <a:pt x="1120" y="2655"/>
                    <a:pt x="1072" y="2560"/>
                    <a:pt x="1013" y="2489"/>
                  </a:cubicBezTo>
                  <a:close/>
                  <a:moveTo>
                    <a:pt x="1275" y="0"/>
                  </a:moveTo>
                  <a:cubicBezTo>
                    <a:pt x="572" y="0"/>
                    <a:pt x="13" y="560"/>
                    <a:pt x="1" y="1250"/>
                  </a:cubicBezTo>
                  <a:cubicBezTo>
                    <a:pt x="1" y="1691"/>
                    <a:pt x="203" y="2072"/>
                    <a:pt x="537" y="2298"/>
                  </a:cubicBezTo>
                  <a:cubicBezTo>
                    <a:pt x="239" y="2310"/>
                    <a:pt x="1" y="2560"/>
                    <a:pt x="1" y="2858"/>
                  </a:cubicBezTo>
                  <a:cubicBezTo>
                    <a:pt x="1" y="3429"/>
                    <a:pt x="453" y="3894"/>
                    <a:pt x="1025" y="3894"/>
                  </a:cubicBezTo>
                  <a:lnTo>
                    <a:pt x="2144" y="3894"/>
                  </a:lnTo>
                  <a:cubicBezTo>
                    <a:pt x="2846" y="3894"/>
                    <a:pt x="3406" y="3334"/>
                    <a:pt x="3418" y="2643"/>
                  </a:cubicBezTo>
                  <a:cubicBezTo>
                    <a:pt x="3454" y="2203"/>
                    <a:pt x="3227" y="1822"/>
                    <a:pt x="2906" y="1596"/>
                  </a:cubicBezTo>
                  <a:cubicBezTo>
                    <a:pt x="3204" y="1584"/>
                    <a:pt x="3442" y="1334"/>
                    <a:pt x="3442" y="1036"/>
                  </a:cubicBezTo>
                  <a:cubicBezTo>
                    <a:pt x="3442" y="465"/>
                    <a:pt x="2977" y="0"/>
                    <a:pt x="2406" y="0"/>
                  </a:cubicBezTo>
                  <a:lnTo>
                    <a:pt x="2203" y="0"/>
                  </a:lnTo>
                  <a:cubicBezTo>
                    <a:pt x="2108" y="0"/>
                    <a:pt x="2025" y="84"/>
                    <a:pt x="2025" y="179"/>
                  </a:cubicBezTo>
                  <a:cubicBezTo>
                    <a:pt x="2025" y="274"/>
                    <a:pt x="2096" y="357"/>
                    <a:pt x="2203" y="357"/>
                  </a:cubicBezTo>
                  <a:lnTo>
                    <a:pt x="2406" y="357"/>
                  </a:lnTo>
                  <a:cubicBezTo>
                    <a:pt x="2775" y="357"/>
                    <a:pt x="3096" y="655"/>
                    <a:pt x="3096" y="1036"/>
                  </a:cubicBezTo>
                  <a:cubicBezTo>
                    <a:pt x="3096" y="1167"/>
                    <a:pt x="3001" y="1274"/>
                    <a:pt x="2870" y="1274"/>
                  </a:cubicBezTo>
                  <a:cubicBezTo>
                    <a:pt x="2739" y="1274"/>
                    <a:pt x="2632" y="1167"/>
                    <a:pt x="2632" y="1048"/>
                  </a:cubicBezTo>
                  <a:cubicBezTo>
                    <a:pt x="2632" y="917"/>
                    <a:pt x="2525" y="822"/>
                    <a:pt x="2394" y="822"/>
                  </a:cubicBezTo>
                  <a:lnTo>
                    <a:pt x="1263" y="822"/>
                  </a:lnTo>
                  <a:cubicBezTo>
                    <a:pt x="1013" y="822"/>
                    <a:pt x="798" y="1012"/>
                    <a:pt x="798" y="1274"/>
                  </a:cubicBezTo>
                  <a:cubicBezTo>
                    <a:pt x="787" y="1524"/>
                    <a:pt x="1001" y="1750"/>
                    <a:pt x="1263" y="1750"/>
                  </a:cubicBezTo>
                  <a:lnTo>
                    <a:pt x="2156" y="1750"/>
                  </a:lnTo>
                  <a:cubicBezTo>
                    <a:pt x="2668" y="1750"/>
                    <a:pt x="3084" y="2131"/>
                    <a:pt x="3096" y="2643"/>
                  </a:cubicBezTo>
                  <a:cubicBezTo>
                    <a:pt x="3108" y="3155"/>
                    <a:pt x="2692" y="3572"/>
                    <a:pt x="2192" y="3572"/>
                  </a:cubicBezTo>
                  <a:lnTo>
                    <a:pt x="1037" y="3572"/>
                  </a:lnTo>
                  <a:cubicBezTo>
                    <a:pt x="668" y="3572"/>
                    <a:pt x="358" y="3274"/>
                    <a:pt x="358" y="2905"/>
                  </a:cubicBezTo>
                  <a:cubicBezTo>
                    <a:pt x="358" y="2774"/>
                    <a:pt x="441" y="2667"/>
                    <a:pt x="584" y="2667"/>
                  </a:cubicBezTo>
                  <a:cubicBezTo>
                    <a:pt x="715" y="2667"/>
                    <a:pt x="822" y="2774"/>
                    <a:pt x="822" y="2893"/>
                  </a:cubicBezTo>
                  <a:cubicBezTo>
                    <a:pt x="822" y="3024"/>
                    <a:pt x="918" y="3120"/>
                    <a:pt x="1060" y="3120"/>
                  </a:cubicBezTo>
                  <a:lnTo>
                    <a:pt x="2180" y="3120"/>
                  </a:lnTo>
                  <a:cubicBezTo>
                    <a:pt x="2442" y="3120"/>
                    <a:pt x="2644" y="2917"/>
                    <a:pt x="2644" y="2667"/>
                  </a:cubicBezTo>
                  <a:cubicBezTo>
                    <a:pt x="2656" y="2417"/>
                    <a:pt x="2453" y="2191"/>
                    <a:pt x="2180" y="2191"/>
                  </a:cubicBezTo>
                  <a:lnTo>
                    <a:pt x="1287" y="2191"/>
                  </a:lnTo>
                  <a:cubicBezTo>
                    <a:pt x="787" y="2191"/>
                    <a:pt x="370" y="1810"/>
                    <a:pt x="358" y="1298"/>
                  </a:cubicBezTo>
                  <a:cubicBezTo>
                    <a:pt x="346" y="774"/>
                    <a:pt x="763" y="357"/>
                    <a:pt x="1263" y="357"/>
                  </a:cubicBezTo>
                  <a:lnTo>
                    <a:pt x="1346" y="357"/>
                  </a:lnTo>
                  <a:cubicBezTo>
                    <a:pt x="1441" y="357"/>
                    <a:pt x="1525" y="286"/>
                    <a:pt x="1525" y="179"/>
                  </a:cubicBezTo>
                  <a:cubicBezTo>
                    <a:pt x="1525" y="96"/>
                    <a:pt x="1453" y="0"/>
                    <a:pt x="1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90" name="Google Shape;14290;p73"/>
          <p:cNvGrpSpPr/>
          <p:nvPr/>
        </p:nvGrpSpPr>
        <p:grpSpPr>
          <a:xfrm>
            <a:off x="4201447" y="3817349"/>
            <a:ext cx="346024" cy="345674"/>
            <a:chOff x="4201447" y="3817349"/>
            <a:chExt cx="346024" cy="345674"/>
          </a:xfrm>
        </p:grpSpPr>
        <p:sp>
          <p:nvSpPr>
            <p:cNvPr id="14291" name="Google Shape;14291;p73"/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2" name="Google Shape;14292;p73"/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93" name="Google Shape;14293;p73"/>
          <p:cNvGrpSpPr/>
          <p:nvPr/>
        </p:nvGrpSpPr>
        <p:grpSpPr>
          <a:xfrm>
            <a:off x="4650919" y="3817349"/>
            <a:ext cx="346024" cy="345674"/>
            <a:chOff x="4650919" y="3817349"/>
            <a:chExt cx="346024" cy="345674"/>
          </a:xfrm>
        </p:grpSpPr>
        <p:sp>
          <p:nvSpPr>
            <p:cNvPr id="14294" name="Google Shape;14294;p73"/>
            <p:cNvSpPr/>
            <p:nvPr/>
          </p:nvSpPr>
          <p:spPr>
            <a:xfrm>
              <a:off x="4650919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2" y="334"/>
                  </a:moveTo>
                  <a:cubicBezTo>
                    <a:pt x="8251" y="334"/>
                    <a:pt x="10526" y="2608"/>
                    <a:pt x="10526" y="5430"/>
                  </a:cubicBezTo>
                  <a:cubicBezTo>
                    <a:pt x="10526" y="8240"/>
                    <a:pt x="8240" y="10514"/>
                    <a:pt x="5442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2" y="334"/>
                  </a:cubicBezTo>
                  <a:close/>
                  <a:moveTo>
                    <a:pt x="5442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2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5" name="Google Shape;14295;p73"/>
            <p:cNvSpPr/>
            <p:nvPr/>
          </p:nvSpPr>
          <p:spPr>
            <a:xfrm>
              <a:off x="4701305" y="3867386"/>
              <a:ext cx="244486" cy="242958"/>
            </a:xfrm>
            <a:custGeom>
              <a:avLst/>
              <a:gdLst/>
              <a:ahLst/>
              <a:cxnLst/>
              <a:rect l="l" t="t" r="r" b="b"/>
              <a:pathLst>
                <a:path w="7681" h="7633" extrusionOk="0">
                  <a:moveTo>
                    <a:pt x="3835" y="0"/>
                  </a:moveTo>
                  <a:cubicBezTo>
                    <a:pt x="1727" y="0"/>
                    <a:pt x="13" y="1715"/>
                    <a:pt x="13" y="3822"/>
                  </a:cubicBezTo>
                  <a:cubicBezTo>
                    <a:pt x="13" y="4418"/>
                    <a:pt x="144" y="5001"/>
                    <a:pt x="418" y="5537"/>
                  </a:cubicBezTo>
                  <a:lnTo>
                    <a:pt x="25" y="6501"/>
                  </a:lnTo>
                  <a:cubicBezTo>
                    <a:pt x="1" y="6585"/>
                    <a:pt x="13" y="6656"/>
                    <a:pt x="84" y="6704"/>
                  </a:cubicBezTo>
                  <a:cubicBezTo>
                    <a:pt x="120" y="6727"/>
                    <a:pt x="156" y="6727"/>
                    <a:pt x="191" y="6727"/>
                  </a:cubicBezTo>
                  <a:lnTo>
                    <a:pt x="1370" y="6727"/>
                  </a:lnTo>
                  <a:cubicBezTo>
                    <a:pt x="2061" y="7323"/>
                    <a:pt x="2942" y="7632"/>
                    <a:pt x="3847" y="7632"/>
                  </a:cubicBezTo>
                  <a:cubicBezTo>
                    <a:pt x="5966" y="7632"/>
                    <a:pt x="7680" y="5930"/>
                    <a:pt x="7680" y="3810"/>
                  </a:cubicBezTo>
                  <a:cubicBezTo>
                    <a:pt x="7680" y="3096"/>
                    <a:pt x="7454" y="2394"/>
                    <a:pt x="7085" y="1798"/>
                  </a:cubicBezTo>
                  <a:cubicBezTo>
                    <a:pt x="7052" y="1752"/>
                    <a:pt x="6997" y="1727"/>
                    <a:pt x="6940" y="1727"/>
                  </a:cubicBezTo>
                  <a:cubicBezTo>
                    <a:pt x="6894" y="1727"/>
                    <a:pt x="6848" y="1743"/>
                    <a:pt x="6811" y="1774"/>
                  </a:cubicBezTo>
                  <a:cubicBezTo>
                    <a:pt x="6752" y="1834"/>
                    <a:pt x="6752" y="1917"/>
                    <a:pt x="6787" y="1977"/>
                  </a:cubicBezTo>
                  <a:cubicBezTo>
                    <a:pt x="7133" y="2513"/>
                    <a:pt x="7323" y="3156"/>
                    <a:pt x="7323" y="3846"/>
                  </a:cubicBezTo>
                  <a:cubicBezTo>
                    <a:pt x="7323" y="5763"/>
                    <a:pt x="5764" y="7323"/>
                    <a:pt x="3835" y="7323"/>
                  </a:cubicBezTo>
                  <a:cubicBezTo>
                    <a:pt x="2989" y="7323"/>
                    <a:pt x="2168" y="7013"/>
                    <a:pt x="1537" y="6442"/>
                  </a:cubicBezTo>
                  <a:cubicBezTo>
                    <a:pt x="1501" y="6418"/>
                    <a:pt x="1453" y="6406"/>
                    <a:pt x="1418" y="6406"/>
                  </a:cubicBezTo>
                  <a:lnTo>
                    <a:pt x="430" y="6406"/>
                  </a:lnTo>
                  <a:lnTo>
                    <a:pt x="763" y="5596"/>
                  </a:lnTo>
                  <a:cubicBezTo>
                    <a:pt x="775" y="5549"/>
                    <a:pt x="775" y="5489"/>
                    <a:pt x="763" y="5453"/>
                  </a:cubicBezTo>
                  <a:cubicBezTo>
                    <a:pt x="489" y="4953"/>
                    <a:pt x="358" y="4394"/>
                    <a:pt x="358" y="3822"/>
                  </a:cubicBezTo>
                  <a:cubicBezTo>
                    <a:pt x="358" y="1905"/>
                    <a:pt x="1918" y="346"/>
                    <a:pt x="3835" y="346"/>
                  </a:cubicBezTo>
                  <a:cubicBezTo>
                    <a:pt x="4787" y="346"/>
                    <a:pt x="5656" y="727"/>
                    <a:pt x="6276" y="1346"/>
                  </a:cubicBezTo>
                  <a:cubicBezTo>
                    <a:pt x="6305" y="1376"/>
                    <a:pt x="6350" y="1390"/>
                    <a:pt x="6395" y="1390"/>
                  </a:cubicBezTo>
                  <a:cubicBezTo>
                    <a:pt x="6439" y="1390"/>
                    <a:pt x="6484" y="1376"/>
                    <a:pt x="6514" y="1346"/>
                  </a:cubicBezTo>
                  <a:cubicBezTo>
                    <a:pt x="6573" y="1262"/>
                    <a:pt x="6573" y="1167"/>
                    <a:pt x="6514" y="1108"/>
                  </a:cubicBezTo>
                  <a:cubicBezTo>
                    <a:pt x="5835" y="417"/>
                    <a:pt x="4882" y="0"/>
                    <a:pt x="3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6" name="Google Shape;14296;p73"/>
            <p:cNvSpPr/>
            <p:nvPr/>
          </p:nvSpPr>
          <p:spPr>
            <a:xfrm>
              <a:off x="4749464" y="3911534"/>
              <a:ext cx="153134" cy="151065"/>
            </a:xfrm>
            <a:custGeom>
              <a:avLst/>
              <a:gdLst/>
              <a:ahLst/>
              <a:cxnLst/>
              <a:rect l="l" t="t" r="r" b="b"/>
              <a:pathLst>
                <a:path w="4811" h="4746" extrusionOk="0">
                  <a:moveTo>
                    <a:pt x="1384" y="0"/>
                  </a:moveTo>
                  <a:cubicBezTo>
                    <a:pt x="1342" y="0"/>
                    <a:pt x="1304" y="18"/>
                    <a:pt x="1274" y="54"/>
                  </a:cubicBezTo>
                  <a:lnTo>
                    <a:pt x="274" y="1054"/>
                  </a:lnTo>
                  <a:cubicBezTo>
                    <a:pt x="36" y="1292"/>
                    <a:pt x="0" y="1661"/>
                    <a:pt x="202" y="1935"/>
                  </a:cubicBezTo>
                  <a:cubicBezTo>
                    <a:pt x="619" y="2495"/>
                    <a:pt x="1072" y="3031"/>
                    <a:pt x="1572" y="3531"/>
                  </a:cubicBezTo>
                  <a:cubicBezTo>
                    <a:pt x="1601" y="3560"/>
                    <a:pt x="1646" y="3575"/>
                    <a:pt x="1691" y="3575"/>
                  </a:cubicBezTo>
                  <a:cubicBezTo>
                    <a:pt x="1735" y="3575"/>
                    <a:pt x="1780" y="3560"/>
                    <a:pt x="1810" y="3531"/>
                  </a:cubicBezTo>
                  <a:cubicBezTo>
                    <a:pt x="1881" y="3447"/>
                    <a:pt x="1869" y="3352"/>
                    <a:pt x="1810" y="3293"/>
                  </a:cubicBezTo>
                  <a:cubicBezTo>
                    <a:pt x="1310" y="2816"/>
                    <a:pt x="869" y="2304"/>
                    <a:pt x="464" y="1745"/>
                  </a:cubicBezTo>
                  <a:cubicBezTo>
                    <a:pt x="381" y="1602"/>
                    <a:pt x="393" y="1423"/>
                    <a:pt x="500" y="1304"/>
                  </a:cubicBezTo>
                  <a:lnTo>
                    <a:pt x="1369" y="435"/>
                  </a:lnTo>
                  <a:lnTo>
                    <a:pt x="2107" y="1161"/>
                  </a:lnTo>
                  <a:lnTo>
                    <a:pt x="1750" y="1518"/>
                  </a:lnTo>
                  <a:cubicBezTo>
                    <a:pt x="1703" y="1566"/>
                    <a:pt x="1691" y="1638"/>
                    <a:pt x="1703" y="1697"/>
                  </a:cubicBezTo>
                  <a:cubicBezTo>
                    <a:pt x="1941" y="2400"/>
                    <a:pt x="2405" y="2876"/>
                    <a:pt x="3096" y="3090"/>
                  </a:cubicBezTo>
                  <a:cubicBezTo>
                    <a:pt x="3112" y="3097"/>
                    <a:pt x="3131" y="3100"/>
                    <a:pt x="3150" y="3100"/>
                  </a:cubicBezTo>
                  <a:cubicBezTo>
                    <a:pt x="3198" y="3100"/>
                    <a:pt x="3248" y="3080"/>
                    <a:pt x="3274" y="3054"/>
                  </a:cubicBezTo>
                  <a:lnTo>
                    <a:pt x="3631" y="2697"/>
                  </a:lnTo>
                  <a:lnTo>
                    <a:pt x="4370" y="3423"/>
                  </a:lnTo>
                  <a:lnTo>
                    <a:pt x="3489" y="4305"/>
                  </a:lnTo>
                  <a:cubicBezTo>
                    <a:pt x="3424" y="4369"/>
                    <a:pt x="3343" y="4402"/>
                    <a:pt x="3261" y="4402"/>
                  </a:cubicBezTo>
                  <a:cubicBezTo>
                    <a:pt x="3191" y="4402"/>
                    <a:pt x="3120" y="4378"/>
                    <a:pt x="3060" y="4328"/>
                  </a:cubicBezTo>
                  <a:cubicBezTo>
                    <a:pt x="2834" y="4162"/>
                    <a:pt x="2607" y="4007"/>
                    <a:pt x="2405" y="3828"/>
                  </a:cubicBezTo>
                  <a:cubicBezTo>
                    <a:pt x="2368" y="3801"/>
                    <a:pt x="2330" y="3789"/>
                    <a:pt x="2295" y="3789"/>
                  </a:cubicBezTo>
                  <a:cubicBezTo>
                    <a:pt x="2251" y="3789"/>
                    <a:pt x="2212" y="3807"/>
                    <a:pt x="2179" y="3840"/>
                  </a:cubicBezTo>
                  <a:cubicBezTo>
                    <a:pt x="2107" y="3912"/>
                    <a:pt x="2119" y="4031"/>
                    <a:pt x="2191" y="4090"/>
                  </a:cubicBezTo>
                  <a:cubicBezTo>
                    <a:pt x="2417" y="4269"/>
                    <a:pt x="2643" y="4447"/>
                    <a:pt x="2858" y="4614"/>
                  </a:cubicBezTo>
                  <a:cubicBezTo>
                    <a:pt x="2977" y="4697"/>
                    <a:pt x="3119" y="4745"/>
                    <a:pt x="3250" y="4745"/>
                  </a:cubicBezTo>
                  <a:cubicBezTo>
                    <a:pt x="3429" y="4745"/>
                    <a:pt x="3596" y="4674"/>
                    <a:pt x="3727" y="4555"/>
                  </a:cubicBezTo>
                  <a:lnTo>
                    <a:pt x="4727" y="3554"/>
                  </a:lnTo>
                  <a:cubicBezTo>
                    <a:pt x="4798" y="3495"/>
                    <a:pt x="4810" y="3423"/>
                    <a:pt x="4786" y="3352"/>
                  </a:cubicBezTo>
                  <a:cubicBezTo>
                    <a:pt x="4763" y="3328"/>
                    <a:pt x="4751" y="3304"/>
                    <a:pt x="4739" y="3293"/>
                  </a:cubicBezTo>
                  <a:lnTo>
                    <a:pt x="3774" y="2316"/>
                  </a:lnTo>
                  <a:cubicBezTo>
                    <a:pt x="3733" y="2280"/>
                    <a:pt x="3688" y="2263"/>
                    <a:pt x="3646" y="2263"/>
                  </a:cubicBezTo>
                  <a:cubicBezTo>
                    <a:pt x="3605" y="2263"/>
                    <a:pt x="3566" y="2280"/>
                    <a:pt x="3536" y="2316"/>
                  </a:cubicBezTo>
                  <a:lnTo>
                    <a:pt x="3131" y="2721"/>
                  </a:lnTo>
                  <a:cubicBezTo>
                    <a:pt x="2619" y="2531"/>
                    <a:pt x="2286" y="2185"/>
                    <a:pt x="2072" y="1661"/>
                  </a:cubicBezTo>
                  <a:lnTo>
                    <a:pt x="2477" y="1268"/>
                  </a:lnTo>
                  <a:cubicBezTo>
                    <a:pt x="2548" y="1185"/>
                    <a:pt x="2548" y="1090"/>
                    <a:pt x="2477" y="1030"/>
                  </a:cubicBezTo>
                  <a:lnTo>
                    <a:pt x="1512" y="54"/>
                  </a:lnTo>
                  <a:cubicBezTo>
                    <a:pt x="1470" y="18"/>
                    <a:pt x="1426" y="0"/>
                    <a:pt x="13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97" name="Google Shape;14297;p73"/>
          <p:cNvGrpSpPr/>
          <p:nvPr/>
        </p:nvGrpSpPr>
        <p:grpSpPr>
          <a:xfrm>
            <a:off x="5549861" y="3817349"/>
            <a:ext cx="345642" cy="345674"/>
            <a:chOff x="5549861" y="3817349"/>
            <a:chExt cx="345642" cy="345674"/>
          </a:xfrm>
        </p:grpSpPr>
        <p:sp>
          <p:nvSpPr>
            <p:cNvPr id="14298" name="Google Shape;14298;p73"/>
            <p:cNvSpPr/>
            <p:nvPr/>
          </p:nvSpPr>
          <p:spPr>
            <a:xfrm>
              <a:off x="5549861" y="3817349"/>
              <a:ext cx="345642" cy="345674"/>
            </a:xfrm>
            <a:custGeom>
              <a:avLst/>
              <a:gdLst/>
              <a:ahLst/>
              <a:cxnLst/>
              <a:rect l="l" t="t" r="r" b="b"/>
              <a:pathLst>
                <a:path w="10859" h="10860" extrusionOk="0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9" name="Google Shape;14299;p73"/>
            <p:cNvSpPr/>
            <p:nvPr/>
          </p:nvSpPr>
          <p:spPr>
            <a:xfrm>
              <a:off x="5590763" y="3890208"/>
              <a:ext cx="262661" cy="200052"/>
            </a:xfrm>
            <a:custGeom>
              <a:avLst/>
              <a:gdLst/>
              <a:ahLst/>
              <a:cxnLst/>
              <a:rect l="l" t="t" r="r" b="b"/>
              <a:pathLst>
                <a:path w="8252" h="6285" extrusionOk="0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0" name="Google Shape;14300;p73"/>
            <p:cNvSpPr/>
            <p:nvPr/>
          </p:nvSpPr>
          <p:spPr>
            <a:xfrm>
              <a:off x="5680587" y="3935024"/>
              <a:ext cx="105389" cy="110514"/>
            </a:xfrm>
            <a:custGeom>
              <a:avLst/>
              <a:gdLst/>
              <a:ahLst/>
              <a:cxnLst/>
              <a:rect l="l" t="t" r="r" b="b"/>
              <a:pathLst>
                <a:path w="3311" h="3472" extrusionOk="0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01" name="Google Shape;14301;p73"/>
          <p:cNvGrpSpPr/>
          <p:nvPr/>
        </p:nvGrpSpPr>
        <p:grpSpPr>
          <a:xfrm>
            <a:off x="1306445" y="3397829"/>
            <a:ext cx="367255" cy="269855"/>
            <a:chOff x="1306445" y="3397829"/>
            <a:chExt cx="367255" cy="269855"/>
          </a:xfrm>
        </p:grpSpPr>
        <p:sp>
          <p:nvSpPr>
            <p:cNvPr id="14302" name="Google Shape;14302;p73"/>
            <p:cNvSpPr/>
            <p:nvPr/>
          </p:nvSpPr>
          <p:spPr>
            <a:xfrm>
              <a:off x="1588395" y="3513054"/>
              <a:ext cx="45517" cy="16297"/>
            </a:xfrm>
            <a:custGeom>
              <a:avLst/>
              <a:gdLst/>
              <a:ahLst/>
              <a:cxnLst/>
              <a:rect l="l" t="t" r="r" b="b"/>
              <a:pathLst>
                <a:path w="1430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cubicBezTo>
                    <a:pt x="358" y="333"/>
                    <a:pt x="906" y="357"/>
                    <a:pt x="1180" y="488"/>
                  </a:cubicBezTo>
                  <a:cubicBezTo>
                    <a:pt x="1204" y="512"/>
                    <a:pt x="1227" y="512"/>
                    <a:pt x="1251" y="512"/>
                  </a:cubicBezTo>
                  <a:cubicBezTo>
                    <a:pt x="1311" y="512"/>
                    <a:pt x="1370" y="476"/>
                    <a:pt x="1406" y="417"/>
                  </a:cubicBezTo>
                  <a:cubicBezTo>
                    <a:pt x="1430" y="333"/>
                    <a:pt x="1406" y="226"/>
                    <a:pt x="1323" y="191"/>
                  </a:cubicBezTo>
                  <a:cubicBezTo>
                    <a:pt x="942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3" name="Google Shape;14303;p73"/>
            <p:cNvSpPr/>
            <p:nvPr/>
          </p:nvSpPr>
          <p:spPr>
            <a:xfrm>
              <a:off x="1306445" y="3397829"/>
              <a:ext cx="367255" cy="269091"/>
            </a:xfrm>
            <a:custGeom>
              <a:avLst/>
              <a:gdLst/>
              <a:ahLst/>
              <a:cxnLst/>
              <a:rect l="l" t="t" r="r" b="b"/>
              <a:pathLst>
                <a:path w="11538" h="8454" extrusionOk="0">
                  <a:moveTo>
                    <a:pt x="7573" y="334"/>
                  </a:moveTo>
                  <a:lnTo>
                    <a:pt x="7573" y="1965"/>
                  </a:lnTo>
                  <a:cubicBezTo>
                    <a:pt x="7573" y="2227"/>
                    <a:pt x="7525" y="2465"/>
                    <a:pt x="7418" y="2679"/>
                  </a:cubicBezTo>
                  <a:cubicBezTo>
                    <a:pt x="7395" y="2715"/>
                    <a:pt x="7395" y="2727"/>
                    <a:pt x="7395" y="2763"/>
                  </a:cubicBezTo>
                  <a:lnTo>
                    <a:pt x="7395" y="3239"/>
                  </a:lnTo>
                  <a:cubicBezTo>
                    <a:pt x="7395" y="3691"/>
                    <a:pt x="7216" y="4108"/>
                    <a:pt x="6883" y="4442"/>
                  </a:cubicBezTo>
                  <a:cubicBezTo>
                    <a:pt x="6835" y="4489"/>
                    <a:pt x="6787" y="4513"/>
                    <a:pt x="6740" y="4549"/>
                  </a:cubicBezTo>
                  <a:cubicBezTo>
                    <a:pt x="6466" y="4759"/>
                    <a:pt x="6137" y="4876"/>
                    <a:pt x="5785" y="4876"/>
                  </a:cubicBezTo>
                  <a:cubicBezTo>
                    <a:pt x="5739" y="4876"/>
                    <a:pt x="5692" y="4874"/>
                    <a:pt x="5644" y="4870"/>
                  </a:cubicBezTo>
                  <a:cubicBezTo>
                    <a:pt x="4787" y="4823"/>
                    <a:pt x="4108" y="4072"/>
                    <a:pt x="4108" y="3180"/>
                  </a:cubicBezTo>
                  <a:lnTo>
                    <a:pt x="4108" y="2763"/>
                  </a:lnTo>
                  <a:cubicBezTo>
                    <a:pt x="4108" y="2727"/>
                    <a:pt x="4108" y="2715"/>
                    <a:pt x="4096" y="2679"/>
                  </a:cubicBezTo>
                  <a:cubicBezTo>
                    <a:pt x="3989" y="2465"/>
                    <a:pt x="3930" y="2227"/>
                    <a:pt x="3930" y="1965"/>
                  </a:cubicBezTo>
                  <a:lnTo>
                    <a:pt x="3930" y="1608"/>
                  </a:lnTo>
                  <a:cubicBezTo>
                    <a:pt x="3930" y="917"/>
                    <a:pt x="4513" y="334"/>
                    <a:pt x="5216" y="334"/>
                  </a:cubicBezTo>
                  <a:close/>
                  <a:moveTo>
                    <a:pt x="1763" y="3025"/>
                  </a:moveTo>
                  <a:cubicBezTo>
                    <a:pt x="2049" y="3025"/>
                    <a:pt x="2311" y="3144"/>
                    <a:pt x="2525" y="3358"/>
                  </a:cubicBezTo>
                  <a:cubicBezTo>
                    <a:pt x="2715" y="3561"/>
                    <a:pt x="2846" y="3846"/>
                    <a:pt x="2858" y="4144"/>
                  </a:cubicBezTo>
                  <a:cubicBezTo>
                    <a:pt x="2858" y="4227"/>
                    <a:pt x="2882" y="4346"/>
                    <a:pt x="2882" y="4465"/>
                  </a:cubicBezTo>
                  <a:lnTo>
                    <a:pt x="2882" y="4501"/>
                  </a:lnTo>
                  <a:cubicBezTo>
                    <a:pt x="2703" y="4215"/>
                    <a:pt x="2406" y="4013"/>
                    <a:pt x="2049" y="3894"/>
                  </a:cubicBezTo>
                  <a:cubicBezTo>
                    <a:pt x="1703" y="3787"/>
                    <a:pt x="1406" y="3787"/>
                    <a:pt x="1406" y="3787"/>
                  </a:cubicBezTo>
                  <a:cubicBezTo>
                    <a:pt x="1358" y="3787"/>
                    <a:pt x="1310" y="3799"/>
                    <a:pt x="1287" y="3834"/>
                  </a:cubicBezTo>
                  <a:lnTo>
                    <a:pt x="977" y="4144"/>
                  </a:lnTo>
                  <a:cubicBezTo>
                    <a:pt x="918" y="4215"/>
                    <a:pt x="918" y="4323"/>
                    <a:pt x="977" y="4382"/>
                  </a:cubicBezTo>
                  <a:cubicBezTo>
                    <a:pt x="1013" y="4412"/>
                    <a:pt x="1057" y="4427"/>
                    <a:pt x="1101" y="4427"/>
                  </a:cubicBezTo>
                  <a:cubicBezTo>
                    <a:pt x="1144" y="4427"/>
                    <a:pt x="1185" y="4412"/>
                    <a:pt x="1215" y="4382"/>
                  </a:cubicBezTo>
                  <a:lnTo>
                    <a:pt x="1465" y="4108"/>
                  </a:lnTo>
                  <a:cubicBezTo>
                    <a:pt x="1691" y="4132"/>
                    <a:pt x="2382" y="4203"/>
                    <a:pt x="2668" y="4811"/>
                  </a:cubicBezTo>
                  <a:cubicBezTo>
                    <a:pt x="2596" y="5275"/>
                    <a:pt x="2215" y="5596"/>
                    <a:pt x="1763" y="5596"/>
                  </a:cubicBezTo>
                  <a:cubicBezTo>
                    <a:pt x="1251" y="5596"/>
                    <a:pt x="834" y="5180"/>
                    <a:pt x="834" y="4680"/>
                  </a:cubicBezTo>
                  <a:cubicBezTo>
                    <a:pt x="834" y="4584"/>
                    <a:pt x="763" y="4513"/>
                    <a:pt x="679" y="4513"/>
                  </a:cubicBezTo>
                  <a:lnTo>
                    <a:pt x="644" y="4513"/>
                  </a:lnTo>
                  <a:lnTo>
                    <a:pt x="644" y="4465"/>
                  </a:lnTo>
                  <a:cubicBezTo>
                    <a:pt x="644" y="4346"/>
                    <a:pt x="644" y="4251"/>
                    <a:pt x="656" y="4144"/>
                  </a:cubicBezTo>
                  <a:cubicBezTo>
                    <a:pt x="679" y="3846"/>
                    <a:pt x="810" y="3561"/>
                    <a:pt x="1001" y="3358"/>
                  </a:cubicBezTo>
                  <a:cubicBezTo>
                    <a:pt x="1215" y="3144"/>
                    <a:pt x="1477" y="3025"/>
                    <a:pt x="1763" y="3025"/>
                  </a:cubicBezTo>
                  <a:close/>
                  <a:moveTo>
                    <a:pt x="10657" y="3025"/>
                  </a:moveTo>
                  <a:lnTo>
                    <a:pt x="10657" y="3727"/>
                  </a:lnTo>
                  <a:cubicBezTo>
                    <a:pt x="10657" y="3846"/>
                    <a:pt x="10633" y="3953"/>
                    <a:pt x="10585" y="4049"/>
                  </a:cubicBezTo>
                  <a:lnTo>
                    <a:pt x="10502" y="4251"/>
                  </a:lnTo>
                  <a:cubicBezTo>
                    <a:pt x="10478" y="4275"/>
                    <a:pt x="10478" y="4287"/>
                    <a:pt x="10478" y="4323"/>
                  </a:cubicBezTo>
                  <a:lnTo>
                    <a:pt x="10478" y="4680"/>
                  </a:lnTo>
                  <a:cubicBezTo>
                    <a:pt x="10478" y="4930"/>
                    <a:pt x="10383" y="5168"/>
                    <a:pt x="10204" y="5346"/>
                  </a:cubicBezTo>
                  <a:cubicBezTo>
                    <a:pt x="10044" y="5507"/>
                    <a:pt x="9835" y="5600"/>
                    <a:pt x="9605" y="5600"/>
                  </a:cubicBezTo>
                  <a:cubicBezTo>
                    <a:pt x="9579" y="5600"/>
                    <a:pt x="9552" y="5599"/>
                    <a:pt x="9526" y="5596"/>
                  </a:cubicBezTo>
                  <a:cubicBezTo>
                    <a:pt x="9038" y="5585"/>
                    <a:pt x="8633" y="5156"/>
                    <a:pt x="8633" y="4632"/>
                  </a:cubicBezTo>
                  <a:lnTo>
                    <a:pt x="8633" y="4323"/>
                  </a:lnTo>
                  <a:cubicBezTo>
                    <a:pt x="8633" y="4287"/>
                    <a:pt x="8633" y="4263"/>
                    <a:pt x="8621" y="4251"/>
                  </a:cubicBezTo>
                  <a:lnTo>
                    <a:pt x="8514" y="4037"/>
                  </a:lnTo>
                  <a:cubicBezTo>
                    <a:pt x="8466" y="3965"/>
                    <a:pt x="8454" y="3870"/>
                    <a:pt x="8454" y="3787"/>
                  </a:cubicBezTo>
                  <a:lnTo>
                    <a:pt x="8454" y="3775"/>
                  </a:lnTo>
                  <a:cubicBezTo>
                    <a:pt x="8454" y="3370"/>
                    <a:pt x="8788" y="3025"/>
                    <a:pt x="9204" y="3025"/>
                  </a:cubicBezTo>
                  <a:close/>
                  <a:moveTo>
                    <a:pt x="584" y="5180"/>
                  </a:moveTo>
                  <a:cubicBezTo>
                    <a:pt x="679" y="5406"/>
                    <a:pt x="834" y="5596"/>
                    <a:pt x="1037" y="5739"/>
                  </a:cubicBezTo>
                  <a:lnTo>
                    <a:pt x="1037" y="5925"/>
                  </a:lnTo>
                  <a:lnTo>
                    <a:pt x="1037" y="5925"/>
                  </a:lnTo>
                  <a:cubicBezTo>
                    <a:pt x="723" y="5807"/>
                    <a:pt x="571" y="5655"/>
                    <a:pt x="501" y="5585"/>
                  </a:cubicBezTo>
                  <a:cubicBezTo>
                    <a:pt x="537" y="5466"/>
                    <a:pt x="572" y="5335"/>
                    <a:pt x="584" y="5180"/>
                  </a:cubicBezTo>
                  <a:close/>
                  <a:moveTo>
                    <a:pt x="2918" y="5168"/>
                  </a:moveTo>
                  <a:cubicBezTo>
                    <a:pt x="2942" y="5323"/>
                    <a:pt x="2965" y="5454"/>
                    <a:pt x="3013" y="5573"/>
                  </a:cubicBezTo>
                  <a:cubicBezTo>
                    <a:pt x="2953" y="5656"/>
                    <a:pt x="2787" y="5811"/>
                    <a:pt x="2477" y="5930"/>
                  </a:cubicBezTo>
                  <a:lnTo>
                    <a:pt x="2477" y="5716"/>
                  </a:lnTo>
                  <a:cubicBezTo>
                    <a:pt x="2668" y="5585"/>
                    <a:pt x="2834" y="5394"/>
                    <a:pt x="2918" y="5168"/>
                  </a:cubicBezTo>
                  <a:close/>
                  <a:moveTo>
                    <a:pt x="6668" y="4989"/>
                  </a:moveTo>
                  <a:lnTo>
                    <a:pt x="6668" y="5299"/>
                  </a:lnTo>
                  <a:lnTo>
                    <a:pt x="5751" y="5930"/>
                  </a:lnTo>
                  <a:lnTo>
                    <a:pt x="4823" y="5299"/>
                  </a:lnTo>
                  <a:lnTo>
                    <a:pt x="4823" y="4989"/>
                  </a:lnTo>
                  <a:cubicBezTo>
                    <a:pt x="5061" y="5120"/>
                    <a:pt x="5335" y="5204"/>
                    <a:pt x="5620" y="5215"/>
                  </a:cubicBezTo>
                  <a:lnTo>
                    <a:pt x="5751" y="5215"/>
                  </a:lnTo>
                  <a:cubicBezTo>
                    <a:pt x="6073" y="5215"/>
                    <a:pt x="6394" y="5144"/>
                    <a:pt x="6668" y="4989"/>
                  </a:cubicBezTo>
                  <a:close/>
                  <a:moveTo>
                    <a:pt x="9942" y="5882"/>
                  </a:moveTo>
                  <a:lnTo>
                    <a:pt x="9942" y="5954"/>
                  </a:lnTo>
                  <a:cubicBezTo>
                    <a:pt x="9942" y="5989"/>
                    <a:pt x="9942" y="6025"/>
                    <a:pt x="9966" y="6061"/>
                  </a:cubicBezTo>
                  <a:lnTo>
                    <a:pt x="9561" y="6454"/>
                  </a:lnTo>
                  <a:lnTo>
                    <a:pt x="9169" y="6061"/>
                  </a:lnTo>
                  <a:cubicBezTo>
                    <a:pt x="9169" y="6025"/>
                    <a:pt x="9192" y="6001"/>
                    <a:pt x="9192" y="5954"/>
                  </a:cubicBezTo>
                  <a:lnTo>
                    <a:pt x="9192" y="5882"/>
                  </a:lnTo>
                  <a:cubicBezTo>
                    <a:pt x="9288" y="5918"/>
                    <a:pt x="9407" y="5942"/>
                    <a:pt x="9526" y="5942"/>
                  </a:cubicBezTo>
                  <a:lnTo>
                    <a:pt x="9573" y="5942"/>
                  </a:lnTo>
                  <a:cubicBezTo>
                    <a:pt x="9704" y="5942"/>
                    <a:pt x="9823" y="5930"/>
                    <a:pt x="9942" y="5882"/>
                  </a:cubicBezTo>
                  <a:close/>
                  <a:moveTo>
                    <a:pt x="2120" y="5882"/>
                  </a:moveTo>
                  <a:lnTo>
                    <a:pt x="2120" y="6061"/>
                  </a:lnTo>
                  <a:cubicBezTo>
                    <a:pt x="2120" y="6120"/>
                    <a:pt x="2132" y="6180"/>
                    <a:pt x="2168" y="6228"/>
                  </a:cubicBezTo>
                  <a:lnTo>
                    <a:pt x="2013" y="6394"/>
                  </a:lnTo>
                  <a:cubicBezTo>
                    <a:pt x="1941" y="6460"/>
                    <a:pt x="1849" y="6492"/>
                    <a:pt x="1755" y="6492"/>
                  </a:cubicBezTo>
                  <a:cubicBezTo>
                    <a:pt x="1662" y="6492"/>
                    <a:pt x="1566" y="6460"/>
                    <a:pt x="1489" y="6394"/>
                  </a:cubicBezTo>
                  <a:lnTo>
                    <a:pt x="1322" y="6239"/>
                  </a:lnTo>
                  <a:cubicBezTo>
                    <a:pt x="1358" y="6192"/>
                    <a:pt x="1370" y="6132"/>
                    <a:pt x="1370" y="6073"/>
                  </a:cubicBezTo>
                  <a:lnTo>
                    <a:pt x="1370" y="5882"/>
                  </a:lnTo>
                  <a:cubicBezTo>
                    <a:pt x="1489" y="5918"/>
                    <a:pt x="1608" y="5942"/>
                    <a:pt x="1751" y="5942"/>
                  </a:cubicBezTo>
                  <a:cubicBezTo>
                    <a:pt x="1882" y="5942"/>
                    <a:pt x="2001" y="5930"/>
                    <a:pt x="2120" y="5882"/>
                  </a:cubicBezTo>
                  <a:close/>
                  <a:moveTo>
                    <a:pt x="4692" y="5620"/>
                  </a:moveTo>
                  <a:lnTo>
                    <a:pt x="5490" y="6168"/>
                  </a:lnTo>
                  <a:lnTo>
                    <a:pt x="5061" y="6585"/>
                  </a:lnTo>
                  <a:lnTo>
                    <a:pt x="5049" y="6585"/>
                  </a:lnTo>
                  <a:lnTo>
                    <a:pt x="4525" y="5799"/>
                  </a:lnTo>
                  <a:lnTo>
                    <a:pt x="4692" y="5620"/>
                  </a:lnTo>
                  <a:close/>
                  <a:moveTo>
                    <a:pt x="6823" y="5596"/>
                  </a:moveTo>
                  <a:lnTo>
                    <a:pt x="6978" y="5775"/>
                  </a:lnTo>
                  <a:lnTo>
                    <a:pt x="6466" y="6585"/>
                  </a:lnTo>
                  <a:lnTo>
                    <a:pt x="6442" y="6585"/>
                  </a:lnTo>
                  <a:lnTo>
                    <a:pt x="6013" y="6156"/>
                  </a:lnTo>
                  <a:lnTo>
                    <a:pt x="6823" y="5596"/>
                  </a:lnTo>
                  <a:close/>
                  <a:moveTo>
                    <a:pt x="5251" y="1"/>
                  </a:moveTo>
                  <a:cubicBezTo>
                    <a:pt x="4358" y="1"/>
                    <a:pt x="3632" y="739"/>
                    <a:pt x="3632" y="1632"/>
                  </a:cubicBezTo>
                  <a:lnTo>
                    <a:pt x="3632" y="1989"/>
                  </a:lnTo>
                  <a:cubicBezTo>
                    <a:pt x="3632" y="2263"/>
                    <a:pt x="3692" y="2548"/>
                    <a:pt x="3811" y="2799"/>
                  </a:cubicBezTo>
                  <a:lnTo>
                    <a:pt x="3811" y="3191"/>
                  </a:lnTo>
                  <a:cubicBezTo>
                    <a:pt x="3811" y="3834"/>
                    <a:pt x="4096" y="4394"/>
                    <a:pt x="4537" y="4763"/>
                  </a:cubicBezTo>
                  <a:lnTo>
                    <a:pt x="4537" y="5335"/>
                  </a:lnTo>
                  <a:lnTo>
                    <a:pt x="4227" y="5656"/>
                  </a:lnTo>
                  <a:cubicBezTo>
                    <a:pt x="4204" y="5692"/>
                    <a:pt x="4180" y="5751"/>
                    <a:pt x="4180" y="5799"/>
                  </a:cubicBezTo>
                  <a:lnTo>
                    <a:pt x="3144" y="6168"/>
                  </a:lnTo>
                  <a:cubicBezTo>
                    <a:pt x="3073" y="6192"/>
                    <a:pt x="2989" y="6228"/>
                    <a:pt x="2930" y="6275"/>
                  </a:cubicBezTo>
                  <a:lnTo>
                    <a:pt x="2775" y="6180"/>
                  </a:lnTo>
                  <a:cubicBezTo>
                    <a:pt x="3263" y="5977"/>
                    <a:pt x="3406" y="5680"/>
                    <a:pt x="3430" y="5656"/>
                  </a:cubicBezTo>
                  <a:cubicBezTo>
                    <a:pt x="3454" y="5620"/>
                    <a:pt x="3454" y="5561"/>
                    <a:pt x="3430" y="5513"/>
                  </a:cubicBezTo>
                  <a:cubicBezTo>
                    <a:pt x="3311" y="5275"/>
                    <a:pt x="3287" y="4811"/>
                    <a:pt x="3275" y="4453"/>
                  </a:cubicBezTo>
                  <a:cubicBezTo>
                    <a:pt x="3275" y="4334"/>
                    <a:pt x="3263" y="4215"/>
                    <a:pt x="3263" y="4132"/>
                  </a:cubicBezTo>
                  <a:cubicBezTo>
                    <a:pt x="3204" y="3310"/>
                    <a:pt x="2596" y="2691"/>
                    <a:pt x="1822" y="2691"/>
                  </a:cubicBezTo>
                  <a:cubicBezTo>
                    <a:pt x="1060" y="2691"/>
                    <a:pt x="429" y="3310"/>
                    <a:pt x="370" y="4132"/>
                  </a:cubicBezTo>
                  <a:cubicBezTo>
                    <a:pt x="370" y="4227"/>
                    <a:pt x="358" y="4334"/>
                    <a:pt x="358" y="4453"/>
                  </a:cubicBezTo>
                  <a:cubicBezTo>
                    <a:pt x="346" y="4811"/>
                    <a:pt x="334" y="5263"/>
                    <a:pt x="215" y="5513"/>
                  </a:cubicBezTo>
                  <a:cubicBezTo>
                    <a:pt x="179" y="5561"/>
                    <a:pt x="179" y="5620"/>
                    <a:pt x="215" y="5656"/>
                  </a:cubicBezTo>
                  <a:cubicBezTo>
                    <a:pt x="215" y="5680"/>
                    <a:pt x="370" y="5977"/>
                    <a:pt x="870" y="6180"/>
                  </a:cubicBezTo>
                  <a:lnTo>
                    <a:pt x="406" y="6406"/>
                  </a:lnTo>
                  <a:cubicBezTo>
                    <a:pt x="167" y="6525"/>
                    <a:pt x="1" y="6775"/>
                    <a:pt x="1" y="7049"/>
                  </a:cubicBezTo>
                  <a:lnTo>
                    <a:pt x="1" y="8299"/>
                  </a:lnTo>
                  <a:cubicBezTo>
                    <a:pt x="1" y="8383"/>
                    <a:pt x="72" y="8454"/>
                    <a:pt x="167" y="8454"/>
                  </a:cubicBezTo>
                  <a:cubicBezTo>
                    <a:pt x="251" y="8454"/>
                    <a:pt x="334" y="8383"/>
                    <a:pt x="334" y="8299"/>
                  </a:cubicBezTo>
                  <a:lnTo>
                    <a:pt x="334" y="7049"/>
                  </a:lnTo>
                  <a:cubicBezTo>
                    <a:pt x="334" y="6894"/>
                    <a:pt x="406" y="6775"/>
                    <a:pt x="537" y="6704"/>
                  </a:cubicBezTo>
                  <a:lnTo>
                    <a:pt x="1108" y="6418"/>
                  </a:lnTo>
                  <a:lnTo>
                    <a:pt x="1299" y="6609"/>
                  </a:lnTo>
                  <a:cubicBezTo>
                    <a:pt x="1429" y="6751"/>
                    <a:pt x="1608" y="6811"/>
                    <a:pt x="1787" y="6811"/>
                  </a:cubicBezTo>
                  <a:cubicBezTo>
                    <a:pt x="1965" y="6811"/>
                    <a:pt x="2144" y="6751"/>
                    <a:pt x="2275" y="6609"/>
                  </a:cubicBezTo>
                  <a:lnTo>
                    <a:pt x="2477" y="6418"/>
                  </a:lnTo>
                  <a:lnTo>
                    <a:pt x="2656" y="6513"/>
                  </a:lnTo>
                  <a:cubicBezTo>
                    <a:pt x="2561" y="6644"/>
                    <a:pt x="2513" y="6811"/>
                    <a:pt x="2513" y="6990"/>
                  </a:cubicBezTo>
                  <a:lnTo>
                    <a:pt x="2513" y="8299"/>
                  </a:lnTo>
                  <a:cubicBezTo>
                    <a:pt x="2513" y="8383"/>
                    <a:pt x="2596" y="8454"/>
                    <a:pt x="2680" y="8454"/>
                  </a:cubicBezTo>
                  <a:cubicBezTo>
                    <a:pt x="2775" y="8454"/>
                    <a:pt x="2846" y="8383"/>
                    <a:pt x="2846" y="8299"/>
                  </a:cubicBezTo>
                  <a:lnTo>
                    <a:pt x="2846" y="6990"/>
                  </a:lnTo>
                  <a:cubicBezTo>
                    <a:pt x="2846" y="6751"/>
                    <a:pt x="2989" y="6537"/>
                    <a:pt x="3215" y="6466"/>
                  </a:cubicBezTo>
                  <a:lnTo>
                    <a:pt x="4323" y="6061"/>
                  </a:lnTo>
                  <a:lnTo>
                    <a:pt x="4775" y="6751"/>
                  </a:lnTo>
                  <a:cubicBezTo>
                    <a:pt x="4835" y="6835"/>
                    <a:pt x="4930" y="6894"/>
                    <a:pt x="5037" y="6894"/>
                  </a:cubicBezTo>
                  <a:lnTo>
                    <a:pt x="5061" y="6894"/>
                  </a:lnTo>
                  <a:cubicBezTo>
                    <a:pt x="5156" y="6894"/>
                    <a:pt x="5239" y="6870"/>
                    <a:pt x="5311" y="6787"/>
                  </a:cubicBezTo>
                  <a:lnTo>
                    <a:pt x="5597" y="6513"/>
                  </a:lnTo>
                  <a:lnTo>
                    <a:pt x="5597" y="8275"/>
                  </a:lnTo>
                  <a:cubicBezTo>
                    <a:pt x="5597" y="8371"/>
                    <a:pt x="5668" y="8442"/>
                    <a:pt x="5763" y="8442"/>
                  </a:cubicBezTo>
                  <a:cubicBezTo>
                    <a:pt x="5847" y="8442"/>
                    <a:pt x="5930" y="8371"/>
                    <a:pt x="5930" y="8275"/>
                  </a:cubicBezTo>
                  <a:lnTo>
                    <a:pt x="5930" y="6513"/>
                  </a:lnTo>
                  <a:lnTo>
                    <a:pt x="6204" y="6787"/>
                  </a:lnTo>
                  <a:cubicBezTo>
                    <a:pt x="6263" y="6847"/>
                    <a:pt x="6359" y="6894"/>
                    <a:pt x="6466" y="6894"/>
                  </a:cubicBezTo>
                  <a:lnTo>
                    <a:pt x="6490" y="6894"/>
                  </a:lnTo>
                  <a:cubicBezTo>
                    <a:pt x="6597" y="6882"/>
                    <a:pt x="6680" y="6835"/>
                    <a:pt x="6740" y="6751"/>
                  </a:cubicBezTo>
                  <a:lnTo>
                    <a:pt x="7204" y="6061"/>
                  </a:lnTo>
                  <a:lnTo>
                    <a:pt x="8311" y="6466"/>
                  </a:lnTo>
                  <a:cubicBezTo>
                    <a:pt x="8526" y="6537"/>
                    <a:pt x="8680" y="6751"/>
                    <a:pt x="8680" y="6990"/>
                  </a:cubicBezTo>
                  <a:lnTo>
                    <a:pt x="8680" y="8299"/>
                  </a:lnTo>
                  <a:cubicBezTo>
                    <a:pt x="8680" y="8383"/>
                    <a:pt x="8752" y="8454"/>
                    <a:pt x="8847" y="8454"/>
                  </a:cubicBezTo>
                  <a:cubicBezTo>
                    <a:pt x="8930" y="8454"/>
                    <a:pt x="9002" y="8383"/>
                    <a:pt x="9002" y="8299"/>
                  </a:cubicBezTo>
                  <a:lnTo>
                    <a:pt x="9002" y="6990"/>
                  </a:lnTo>
                  <a:cubicBezTo>
                    <a:pt x="9002" y="6751"/>
                    <a:pt x="8919" y="6525"/>
                    <a:pt x="8752" y="6358"/>
                  </a:cubicBezTo>
                  <a:lnTo>
                    <a:pt x="8799" y="6347"/>
                  </a:lnTo>
                  <a:cubicBezTo>
                    <a:pt x="8847" y="6335"/>
                    <a:pt x="8907" y="6311"/>
                    <a:pt x="8966" y="6287"/>
                  </a:cubicBezTo>
                  <a:lnTo>
                    <a:pt x="9395" y="6716"/>
                  </a:lnTo>
                  <a:lnTo>
                    <a:pt x="9395" y="8275"/>
                  </a:lnTo>
                  <a:cubicBezTo>
                    <a:pt x="9395" y="8371"/>
                    <a:pt x="9466" y="8442"/>
                    <a:pt x="9561" y="8442"/>
                  </a:cubicBezTo>
                  <a:cubicBezTo>
                    <a:pt x="9645" y="8442"/>
                    <a:pt x="9728" y="8371"/>
                    <a:pt x="9728" y="8275"/>
                  </a:cubicBezTo>
                  <a:lnTo>
                    <a:pt x="9728" y="6716"/>
                  </a:lnTo>
                  <a:lnTo>
                    <a:pt x="10157" y="6287"/>
                  </a:lnTo>
                  <a:cubicBezTo>
                    <a:pt x="10181" y="6299"/>
                    <a:pt x="10204" y="6299"/>
                    <a:pt x="10228" y="6311"/>
                  </a:cubicBezTo>
                  <a:lnTo>
                    <a:pt x="10931" y="6513"/>
                  </a:lnTo>
                  <a:cubicBezTo>
                    <a:pt x="11097" y="6549"/>
                    <a:pt x="11193" y="6704"/>
                    <a:pt x="11193" y="6870"/>
                  </a:cubicBezTo>
                  <a:lnTo>
                    <a:pt x="11193" y="8263"/>
                  </a:lnTo>
                  <a:cubicBezTo>
                    <a:pt x="11193" y="8359"/>
                    <a:pt x="11276" y="8430"/>
                    <a:pt x="11359" y="8430"/>
                  </a:cubicBezTo>
                  <a:cubicBezTo>
                    <a:pt x="11455" y="8430"/>
                    <a:pt x="11526" y="8359"/>
                    <a:pt x="11526" y="8263"/>
                  </a:cubicBezTo>
                  <a:lnTo>
                    <a:pt x="11526" y="6870"/>
                  </a:lnTo>
                  <a:cubicBezTo>
                    <a:pt x="11538" y="6597"/>
                    <a:pt x="11335" y="6311"/>
                    <a:pt x="11014" y="6228"/>
                  </a:cubicBezTo>
                  <a:lnTo>
                    <a:pt x="10323" y="6037"/>
                  </a:lnTo>
                  <a:cubicBezTo>
                    <a:pt x="10288" y="6013"/>
                    <a:pt x="10276" y="6001"/>
                    <a:pt x="10276" y="5954"/>
                  </a:cubicBezTo>
                  <a:lnTo>
                    <a:pt x="10276" y="5716"/>
                  </a:lnTo>
                  <a:cubicBezTo>
                    <a:pt x="10335" y="5680"/>
                    <a:pt x="10383" y="5632"/>
                    <a:pt x="10443" y="5585"/>
                  </a:cubicBezTo>
                  <a:cubicBezTo>
                    <a:pt x="10693" y="5346"/>
                    <a:pt x="10824" y="5025"/>
                    <a:pt x="10824" y="4680"/>
                  </a:cubicBezTo>
                  <a:lnTo>
                    <a:pt x="10824" y="4346"/>
                  </a:lnTo>
                  <a:lnTo>
                    <a:pt x="10895" y="4215"/>
                  </a:lnTo>
                  <a:cubicBezTo>
                    <a:pt x="10978" y="4072"/>
                    <a:pt x="11014" y="3906"/>
                    <a:pt x="11014" y="3739"/>
                  </a:cubicBezTo>
                  <a:lnTo>
                    <a:pt x="11014" y="2858"/>
                  </a:lnTo>
                  <a:cubicBezTo>
                    <a:pt x="11014" y="2775"/>
                    <a:pt x="10943" y="2691"/>
                    <a:pt x="10859" y="2691"/>
                  </a:cubicBezTo>
                  <a:lnTo>
                    <a:pt x="9216" y="2691"/>
                  </a:lnTo>
                  <a:cubicBezTo>
                    <a:pt x="8621" y="2691"/>
                    <a:pt x="8145" y="3180"/>
                    <a:pt x="8145" y="3775"/>
                  </a:cubicBezTo>
                  <a:lnTo>
                    <a:pt x="8145" y="3787"/>
                  </a:lnTo>
                  <a:cubicBezTo>
                    <a:pt x="8145" y="3918"/>
                    <a:pt x="8180" y="4072"/>
                    <a:pt x="8240" y="4192"/>
                  </a:cubicBezTo>
                  <a:lnTo>
                    <a:pt x="8323" y="4370"/>
                  </a:lnTo>
                  <a:lnTo>
                    <a:pt x="8323" y="4644"/>
                  </a:lnTo>
                  <a:cubicBezTo>
                    <a:pt x="8323" y="5096"/>
                    <a:pt x="8549" y="5477"/>
                    <a:pt x="8871" y="5716"/>
                  </a:cubicBezTo>
                  <a:lnTo>
                    <a:pt x="8871" y="5954"/>
                  </a:lnTo>
                  <a:cubicBezTo>
                    <a:pt x="8871" y="6001"/>
                    <a:pt x="8871" y="6013"/>
                    <a:pt x="8740" y="6049"/>
                  </a:cubicBezTo>
                  <a:lnTo>
                    <a:pt x="8395" y="6156"/>
                  </a:lnTo>
                  <a:lnTo>
                    <a:pt x="7418" y="5799"/>
                  </a:lnTo>
                  <a:cubicBezTo>
                    <a:pt x="7418" y="5751"/>
                    <a:pt x="7406" y="5704"/>
                    <a:pt x="7371" y="5656"/>
                  </a:cubicBezTo>
                  <a:lnTo>
                    <a:pt x="7061" y="5335"/>
                  </a:lnTo>
                  <a:lnTo>
                    <a:pt x="7061" y="4787"/>
                  </a:lnTo>
                  <a:cubicBezTo>
                    <a:pt x="7085" y="4751"/>
                    <a:pt x="7121" y="4727"/>
                    <a:pt x="7168" y="4692"/>
                  </a:cubicBezTo>
                  <a:cubicBezTo>
                    <a:pt x="7561" y="4323"/>
                    <a:pt x="7787" y="3787"/>
                    <a:pt x="7787" y="3251"/>
                  </a:cubicBezTo>
                  <a:lnTo>
                    <a:pt x="7787" y="2799"/>
                  </a:lnTo>
                  <a:cubicBezTo>
                    <a:pt x="7906" y="2537"/>
                    <a:pt x="7966" y="2263"/>
                    <a:pt x="7966" y="1989"/>
                  </a:cubicBezTo>
                  <a:lnTo>
                    <a:pt x="7966" y="167"/>
                  </a:lnTo>
                  <a:cubicBezTo>
                    <a:pt x="7966" y="84"/>
                    <a:pt x="7895" y="1"/>
                    <a:pt x="7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4" name="Google Shape;14304;p73"/>
            <p:cNvSpPr/>
            <p:nvPr/>
          </p:nvSpPr>
          <p:spPr>
            <a:xfrm>
              <a:off x="1639960" y="3622549"/>
              <a:ext cx="10631" cy="45135"/>
            </a:xfrm>
            <a:custGeom>
              <a:avLst/>
              <a:gdLst/>
              <a:ahLst/>
              <a:cxnLst/>
              <a:rect l="l" t="t" r="r" b="b"/>
              <a:pathLst>
                <a:path w="334" h="1418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1251"/>
                  </a:lnTo>
                  <a:cubicBezTo>
                    <a:pt x="0" y="1334"/>
                    <a:pt x="84" y="1418"/>
                    <a:pt x="167" y="1418"/>
                  </a:cubicBezTo>
                  <a:cubicBezTo>
                    <a:pt x="262" y="1418"/>
                    <a:pt x="334" y="1334"/>
                    <a:pt x="334" y="1251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5" name="Google Shape;14305;p73"/>
            <p:cNvSpPr/>
            <p:nvPr/>
          </p:nvSpPr>
          <p:spPr>
            <a:xfrm>
              <a:off x="1444014" y="3446466"/>
              <a:ext cx="91734" cy="30589"/>
            </a:xfrm>
            <a:custGeom>
              <a:avLst/>
              <a:gdLst/>
              <a:ahLst/>
              <a:cxnLst/>
              <a:rect l="l" t="t" r="r" b="b"/>
              <a:pathLst>
                <a:path w="2882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20" y="104"/>
                    <a:pt x="1" y="247"/>
                    <a:pt x="1" y="413"/>
                  </a:cubicBezTo>
                  <a:lnTo>
                    <a:pt x="1" y="794"/>
                  </a:lnTo>
                  <a:cubicBezTo>
                    <a:pt x="1" y="890"/>
                    <a:pt x="72" y="961"/>
                    <a:pt x="167" y="961"/>
                  </a:cubicBezTo>
                  <a:cubicBezTo>
                    <a:pt x="251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4" y="373"/>
                    <a:pt x="820" y="331"/>
                    <a:pt x="1157" y="331"/>
                  </a:cubicBezTo>
                  <a:cubicBezTo>
                    <a:pt x="1250" y="331"/>
                    <a:pt x="1346" y="334"/>
                    <a:pt x="1441" y="342"/>
                  </a:cubicBezTo>
                  <a:cubicBezTo>
                    <a:pt x="1977" y="366"/>
                    <a:pt x="2346" y="497"/>
                    <a:pt x="2584" y="735"/>
                  </a:cubicBezTo>
                  <a:cubicBezTo>
                    <a:pt x="2614" y="765"/>
                    <a:pt x="2659" y="779"/>
                    <a:pt x="2703" y="779"/>
                  </a:cubicBezTo>
                  <a:cubicBezTo>
                    <a:pt x="2748" y="779"/>
                    <a:pt x="2793" y="765"/>
                    <a:pt x="2822" y="735"/>
                  </a:cubicBezTo>
                  <a:cubicBezTo>
                    <a:pt x="2882" y="675"/>
                    <a:pt x="2882" y="556"/>
                    <a:pt x="2822" y="497"/>
                  </a:cubicBezTo>
                  <a:cubicBezTo>
                    <a:pt x="2428" y="102"/>
                    <a:pt x="1753" y="1"/>
                    <a:pt x="1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6" name="Google Shape;14306;p73"/>
            <p:cNvSpPr/>
            <p:nvPr/>
          </p:nvSpPr>
          <p:spPr>
            <a:xfrm>
              <a:off x="142052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893"/>
                  </a:lnTo>
                  <a:cubicBezTo>
                    <a:pt x="1" y="976"/>
                    <a:pt x="84" y="1060"/>
                    <a:pt x="167" y="1060"/>
                  </a:cubicBezTo>
                  <a:cubicBezTo>
                    <a:pt x="262" y="1060"/>
                    <a:pt x="334" y="976"/>
                    <a:pt x="334" y="893"/>
                  </a:cubicBezTo>
                  <a:lnTo>
                    <a:pt x="334" y="167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7" name="Google Shape;14307;p73"/>
            <p:cNvSpPr/>
            <p:nvPr/>
          </p:nvSpPr>
          <p:spPr>
            <a:xfrm>
              <a:off x="154749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893"/>
                  </a:lnTo>
                  <a:cubicBezTo>
                    <a:pt x="0" y="976"/>
                    <a:pt x="83" y="1060"/>
                    <a:pt x="167" y="1060"/>
                  </a:cubicBezTo>
                  <a:cubicBezTo>
                    <a:pt x="262" y="1060"/>
                    <a:pt x="333" y="976"/>
                    <a:pt x="333" y="893"/>
                  </a:cubicBezTo>
                  <a:lnTo>
                    <a:pt x="333" y="167"/>
                  </a:lnTo>
                  <a:cubicBezTo>
                    <a:pt x="345" y="72"/>
                    <a:pt x="274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08" name="Google Shape;14308;p73"/>
          <p:cNvGrpSpPr/>
          <p:nvPr/>
        </p:nvGrpSpPr>
        <p:grpSpPr>
          <a:xfrm>
            <a:off x="1781317" y="3391400"/>
            <a:ext cx="367255" cy="282364"/>
            <a:chOff x="1781317" y="3391400"/>
            <a:chExt cx="367255" cy="282364"/>
          </a:xfrm>
        </p:grpSpPr>
        <p:sp>
          <p:nvSpPr>
            <p:cNvPr id="14309" name="Google Shape;14309;p73"/>
            <p:cNvSpPr/>
            <p:nvPr/>
          </p:nvSpPr>
          <p:spPr>
            <a:xfrm>
              <a:off x="1901061" y="3639610"/>
              <a:ext cx="11013" cy="33772"/>
            </a:xfrm>
            <a:custGeom>
              <a:avLst/>
              <a:gdLst/>
              <a:ahLst/>
              <a:cxnLst/>
              <a:rect l="l" t="t" r="r" b="b"/>
              <a:pathLst>
                <a:path w="346" h="106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94"/>
                  </a:lnTo>
                  <a:cubicBezTo>
                    <a:pt x="1" y="977"/>
                    <a:pt x="72" y="1060"/>
                    <a:pt x="167" y="1060"/>
                  </a:cubicBezTo>
                  <a:cubicBezTo>
                    <a:pt x="251" y="1060"/>
                    <a:pt x="334" y="977"/>
                    <a:pt x="334" y="894"/>
                  </a:cubicBezTo>
                  <a:lnTo>
                    <a:pt x="334" y="167"/>
                  </a:lnTo>
                  <a:cubicBezTo>
                    <a:pt x="346" y="72"/>
                    <a:pt x="274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0" name="Google Shape;14310;p73"/>
            <p:cNvSpPr/>
            <p:nvPr/>
          </p:nvSpPr>
          <p:spPr>
            <a:xfrm>
              <a:off x="2016668" y="3639610"/>
              <a:ext cx="10631" cy="33772"/>
            </a:xfrm>
            <a:custGeom>
              <a:avLst/>
              <a:gdLst/>
              <a:ahLst/>
              <a:cxnLst/>
              <a:rect l="l" t="t" r="r" b="b"/>
              <a:pathLst>
                <a:path w="334" h="1061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894"/>
                  </a:lnTo>
                  <a:cubicBezTo>
                    <a:pt x="0" y="977"/>
                    <a:pt x="71" y="1060"/>
                    <a:pt x="167" y="1060"/>
                  </a:cubicBezTo>
                  <a:cubicBezTo>
                    <a:pt x="250" y="1060"/>
                    <a:pt x="333" y="977"/>
                    <a:pt x="333" y="894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1" name="Google Shape;14311;p73"/>
            <p:cNvSpPr/>
            <p:nvPr/>
          </p:nvSpPr>
          <p:spPr>
            <a:xfrm>
              <a:off x="1820340" y="3518720"/>
              <a:ext cx="46281" cy="16329"/>
            </a:xfrm>
            <a:custGeom>
              <a:avLst/>
              <a:gdLst/>
              <a:ahLst/>
              <a:cxnLst/>
              <a:rect l="l" t="t" r="r" b="b"/>
              <a:pathLst>
                <a:path w="1454" h="513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cubicBezTo>
                    <a:pt x="370" y="334"/>
                    <a:pt x="917" y="358"/>
                    <a:pt x="1179" y="489"/>
                  </a:cubicBezTo>
                  <a:cubicBezTo>
                    <a:pt x="1215" y="513"/>
                    <a:pt x="1227" y="513"/>
                    <a:pt x="1263" y="513"/>
                  </a:cubicBezTo>
                  <a:cubicBezTo>
                    <a:pt x="1310" y="513"/>
                    <a:pt x="1382" y="477"/>
                    <a:pt x="1406" y="417"/>
                  </a:cubicBezTo>
                  <a:cubicBezTo>
                    <a:pt x="1453" y="346"/>
                    <a:pt x="1417" y="239"/>
                    <a:pt x="1334" y="191"/>
                  </a:cubicBezTo>
                  <a:cubicBezTo>
                    <a:pt x="941" y="1"/>
                    <a:pt x="20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2" name="Google Shape;14312;p73"/>
            <p:cNvSpPr/>
            <p:nvPr/>
          </p:nvSpPr>
          <p:spPr>
            <a:xfrm>
              <a:off x="1802898" y="3628247"/>
              <a:ext cx="11045" cy="45135"/>
            </a:xfrm>
            <a:custGeom>
              <a:avLst/>
              <a:gdLst/>
              <a:ahLst/>
              <a:cxnLst/>
              <a:rect l="l" t="t" r="r" b="b"/>
              <a:pathLst>
                <a:path w="347" h="141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251"/>
                  </a:lnTo>
                  <a:cubicBezTo>
                    <a:pt x="1" y="1334"/>
                    <a:pt x="72" y="1417"/>
                    <a:pt x="168" y="1417"/>
                  </a:cubicBezTo>
                  <a:cubicBezTo>
                    <a:pt x="263" y="1417"/>
                    <a:pt x="334" y="1334"/>
                    <a:pt x="334" y="1251"/>
                  </a:cubicBezTo>
                  <a:lnTo>
                    <a:pt x="334" y="167"/>
                  </a:ln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3" name="Google Shape;14313;p73"/>
            <p:cNvSpPr/>
            <p:nvPr/>
          </p:nvSpPr>
          <p:spPr>
            <a:xfrm>
              <a:off x="1781317" y="3391400"/>
              <a:ext cx="367255" cy="282364"/>
            </a:xfrm>
            <a:custGeom>
              <a:avLst/>
              <a:gdLst/>
              <a:ahLst/>
              <a:cxnLst/>
              <a:rect l="l" t="t" r="r" b="b"/>
              <a:pathLst>
                <a:path w="11538" h="8871" extrusionOk="0">
                  <a:moveTo>
                    <a:pt x="9728" y="2703"/>
                  </a:moveTo>
                  <a:cubicBezTo>
                    <a:pt x="10049" y="2703"/>
                    <a:pt x="10287" y="2917"/>
                    <a:pt x="10287" y="3167"/>
                  </a:cubicBezTo>
                  <a:lnTo>
                    <a:pt x="10287" y="3203"/>
                  </a:lnTo>
                  <a:cubicBezTo>
                    <a:pt x="10121" y="3120"/>
                    <a:pt x="9930" y="3096"/>
                    <a:pt x="9728" y="3096"/>
                  </a:cubicBezTo>
                  <a:cubicBezTo>
                    <a:pt x="9537" y="3096"/>
                    <a:pt x="9347" y="3143"/>
                    <a:pt x="9180" y="3203"/>
                  </a:cubicBezTo>
                  <a:lnTo>
                    <a:pt x="9180" y="3167"/>
                  </a:lnTo>
                  <a:cubicBezTo>
                    <a:pt x="9180" y="2917"/>
                    <a:pt x="9430" y="2703"/>
                    <a:pt x="9728" y="2703"/>
                  </a:cubicBezTo>
                  <a:close/>
                  <a:moveTo>
                    <a:pt x="9728" y="3405"/>
                  </a:moveTo>
                  <a:cubicBezTo>
                    <a:pt x="10347" y="3405"/>
                    <a:pt x="10835" y="3893"/>
                    <a:pt x="10835" y="4513"/>
                  </a:cubicBezTo>
                  <a:cubicBezTo>
                    <a:pt x="10835" y="4632"/>
                    <a:pt x="10811" y="4751"/>
                    <a:pt x="10775" y="4846"/>
                  </a:cubicBezTo>
                  <a:cubicBezTo>
                    <a:pt x="10299" y="4358"/>
                    <a:pt x="9454" y="4167"/>
                    <a:pt x="9406" y="4167"/>
                  </a:cubicBezTo>
                  <a:cubicBezTo>
                    <a:pt x="9392" y="4160"/>
                    <a:pt x="9377" y="4157"/>
                    <a:pt x="9362" y="4157"/>
                  </a:cubicBezTo>
                  <a:cubicBezTo>
                    <a:pt x="9325" y="4157"/>
                    <a:pt x="9285" y="4174"/>
                    <a:pt x="9251" y="4191"/>
                  </a:cubicBezTo>
                  <a:cubicBezTo>
                    <a:pt x="9216" y="4227"/>
                    <a:pt x="9192" y="4274"/>
                    <a:pt x="9192" y="4334"/>
                  </a:cubicBezTo>
                  <a:cubicBezTo>
                    <a:pt x="9192" y="4334"/>
                    <a:pt x="9180" y="4441"/>
                    <a:pt x="9061" y="4572"/>
                  </a:cubicBezTo>
                  <a:cubicBezTo>
                    <a:pt x="9001" y="4632"/>
                    <a:pt x="9001" y="4751"/>
                    <a:pt x="9061" y="4810"/>
                  </a:cubicBezTo>
                  <a:cubicBezTo>
                    <a:pt x="9091" y="4840"/>
                    <a:pt x="9135" y="4855"/>
                    <a:pt x="9180" y="4855"/>
                  </a:cubicBezTo>
                  <a:cubicBezTo>
                    <a:pt x="9225" y="4855"/>
                    <a:pt x="9269" y="4840"/>
                    <a:pt x="9299" y="4810"/>
                  </a:cubicBezTo>
                  <a:cubicBezTo>
                    <a:pt x="9394" y="4715"/>
                    <a:pt x="9454" y="4608"/>
                    <a:pt x="9478" y="4536"/>
                  </a:cubicBezTo>
                  <a:cubicBezTo>
                    <a:pt x="9763" y="4632"/>
                    <a:pt x="10359" y="4834"/>
                    <a:pt x="10621" y="5203"/>
                  </a:cubicBezTo>
                  <a:cubicBezTo>
                    <a:pt x="10561" y="5668"/>
                    <a:pt x="10192" y="5977"/>
                    <a:pt x="9728" y="5977"/>
                  </a:cubicBezTo>
                  <a:cubicBezTo>
                    <a:pt x="9251" y="5977"/>
                    <a:pt x="8870" y="5620"/>
                    <a:pt x="8823" y="5167"/>
                  </a:cubicBezTo>
                  <a:cubicBezTo>
                    <a:pt x="8823" y="5132"/>
                    <a:pt x="8811" y="5120"/>
                    <a:pt x="8799" y="5084"/>
                  </a:cubicBezTo>
                  <a:cubicBezTo>
                    <a:pt x="8692" y="4906"/>
                    <a:pt x="8632" y="4715"/>
                    <a:pt x="8632" y="4513"/>
                  </a:cubicBezTo>
                  <a:cubicBezTo>
                    <a:pt x="8632" y="3893"/>
                    <a:pt x="9120" y="3405"/>
                    <a:pt x="9728" y="3405"/>
                  </a:cubicBezTo>
                  <a:close/>
                  <a:moveTo>
                    <a:pt x="3048" y="3405"/>
                  </a:moveTo>
                  <a:lnTo>
                    <a:pt x="3048" y="4108"/>
                  </a:lnTo>
                  <a:cubicBezTo>
                    <a:pt x="3048" y="4227"/>
                    <a:pt x="3024" y="4334"/>
                    <a:pt x="2977" y="4429"/>
                  </a:cubicBezTo>
                  <a:lnTo>
                    <a:pt x="2882" y="4608"/>
                  </a:lnTo>
                  <a:cubicBezTo>
                    <a:pt x="2870" y="4644"/>
                    <a:pt x="2870" y="4655"/>
                    <a:pt x="2870" y="4691"/>
                  </a:cubicBezTo>
                  <a:lnTo>
                    <a:pt x="2870" y="5048"/>
                  </a:lnTo>
                  <a:cubicBezTo>
                    <a:pt x="2870" y="5298"/>
                    <a:pt x="2763" y="5537"/>
                    <a:pt x="2584" y="5703"/>
                  </a:cubicBezTo>
                  <a:cubicBezTo>
                    <a:pt x="2413" y="5885"/>
                    <a:pt x="2203" y="5981"/>
                    <a:pt x="1989" y="5981"/>
                  </a:cubicBezTo>
                  <a:cubicBezTo>
                    <a:pt x="1965" y="5981"/>
                    <a:pt x="1941" y="5979"/>
                    <a:pt x="1917" y="5977"/>
                  </a:cubicBezTo>
                  <a:cubicBezTo>
                    <a:pt x="1429" y="5965"/>
                    <a:pt x="1024" y="5537"/>
                    <a:pt x="1024" y="5013"/>
                  </a:cubicBezTo>
                  <a:lnTo>
                    <a:pt x="1024" y="4703"/>
                  </a:lnTo>
                  <a:cubicBezTo>
                    <a:pt x="1024" y="4667"/>
                    <a:pt x="1024" y="4644"/>
                    <a:pt x="1012" y="4632"/>
                  </a:cubicBezTo>
                  <a:lnTo>
                    <a:pt x="905" y="4417"/>
                  </a:lnTo>
                  <a:cubicBezTo>
                    <a:pt x="858" y="4346"/>
                    <a:pt x="846" y="4251"/>
                    <a:pt x="846" y="4167"/>
                  </a:cubicBezTo>
                  <a:lnTo>
                    <a:pt x="846" y="4144"/>
                  </a:lnTo>
                  <a:cubicBezTo>
                    <a:pt x="846" y="3751"/>
                    <a:pt x="1179" y="3405"/>
                    <a:pt x="1596" y="3405"/>
                  </a:cubicBezTo>
                  <a:close/>
                  <a:moveTo>
                    <a:pt x="5763" y="322"/>
                  </a:moveTo>
                  <a:cubicBezTo>
                    <a:pt x="6358" y="322"/>
                    <a:pt x="6870" y="536"/>
                    <a:pt x="7263" y="905"/>
                  </a:cubicBezTo>
                  <a:cubicBezTo>
                    <a:pt x="7668" y="1298"/>
                    <a:pt x="7882" y="1858"/>
                    <a:pt x="7942" y="2524"/>
                  </a:cubicBezTo>
                  <a:cubicBezTo>
                    <a:pt x="8085" y="4346"/>
                    <a:pt x="8227" y="5346"/>
                    <a:pt x="8287" y="5703"/>
                  </a:cubicBezTo>
                  <a:lnTo>
                    <a:pt x="8287" y="5715"/>
                  </a:lnTo>
                  <a:cubicBezTo>
                    <a:pt x="8108" y="5834"/>
                    <a:pt x="7763" y="6025"/>
                    <a:pt x="7215" y="6179"/>
                  </a:cubicBezTo>
                  <a:lnTo>
                    <a:pt x="6930" y="6060"/>
                  </a:lnTo>
                  <a:cubicBezTo>
                    <a:pt x="6858" y="6025"/>
                    <a:pt x="6811" y="5953"/>
                    <a:pt x="6811" y="5882"/>
                  </a:cubicBezTo>
                  <a:lnTo>
                    <a:pt x="6811" y="5298"/>
                  </a:lnTo>
                  <a:cubicBezTo>
                    <a:pt x="7370" y="4941"/>
                    <a:pt x="7727" y="4334"/>
                    <a:pt x="7727" y="3632"/>
                  </a:cubicBezTo>
                  <a:lnTo>
                    <a:pt x="7727" y="3322"/>
                  </a:lnTo>
                  <a:cubicBezTo>
                    <a:pt x="7727" y="3108"/>
                    <a:pt x="7632" y="2917"/>
                    <a:pt x="7489" y="2786"/>
                  </a:cubicBezTo>
                  <a:cubicBezTo>
                    <a:pt x="7144" y="2489"/>
                    <a:pt x="6370" y="1965"/>
                    <a:pt x="5025" y="1834"/>
                  </a:cubicBezTo>
                  <a:cubicBezTo>
                    <a:pt x="5015" y="1831"/>
                    <a:pt x="5005" y="1830"/>
                    <a:pt x="4995" y="1830"/>
                  </a:cubicBezTo>
                  <a:cubicBezTo>
                    <a:pt x="4920" y="1830"/>
                    <a:pt x="4846" y="1903"/>
                    <a:pt x="4846" y="1977"/>
                  </a:cubicBezTo>
                  <a:cubicBezTo>
                    <a:pt x="4834" y="2072"/>
                    <a:pt x="4906" y="2155"/>
                    <a:pt x="5001" y="2155"/>
                  </a:cubicBezTo>
                  <a:cubicBezTo>
                    <a:pt x="6251" y="2274"/>
                    <a:pt x="6954" y="2750"/>
                    <a:pt x="7263" y="3024"/>
                  </a:cubicBezTo>
                  <a:cubicBezTo>
                    <a:pt x="7335" y="3096"/>
                    <a:pt x="7382" y="3179"/>
                    <a:pt x="7382" y="3298"/>
                  </a:cubicBezTo>
                  <a:lnTo>
                    <a:pt x="7382" y="3620"/>
                  </a:lnTo>
                  <a:cubicBezTo>
                    <a:pt x="7382" y="4525"/>
                    <a:pt x="6632" y="5251"/>
                    <a:pt x="5739" y="5251"/>
                  </a:cubicBezTo>
                  <a:cubicBezTo>
                    <a:pt x="4846" y="5251"/>
                    <a:pt x="4108" y="4513"/>
                    <a:pt x="4108" y="3620"/>
                  </a:cubicBezTo>
                  <a:lnTo>
                    <a:pt x="4108" y="3465"/>
                  </a:lnTo>
                  <a:cubicBezTo>
                    <a:pt x="4108" y="3405"/>
                    <a:pt x="4132" y="3346"/>
                    <a:pt x="4191" y="3298"/>
                  </a:cubicBezTo>
                  <a:cubicBezTo>
                    <a:pt x="4406" y="3179"/>
                    <a:pt x="4691" y="2965"/>
                    <a:pt x="4822" y="2572"/>
                  </a:cubicBezTo>
                  <a:cubicBezTo>
                    <a:pt x="4846" y="2489"/>
                    <a:pt x="4810" y="2393"/>
                    <a:pt x="4715" y="2369"/>
                  </a:cubicBezTo>
                  <a:cubicBezTo>
                    <a:pt x="4696" y="2361"/>
                    <a:pt x="4676" y="2357"/>
                    <a:pt x="4657" y="2357"/>
                  </a:cubicBezTo>
                  <a:cubicBezTo>
                    <a:pt x="4592" y="2357"/>
                    <a:pt x="4531" y="2401"/>
                    <a:pt x="4513" y="2465"/>
                  </a:cubicBezTo>
                  <a:cubicBezTo>
                    <a:pt x="4417" y="2750"/>
                    <a:pt x="4191" y="2917"/>
                    <a:pt x="4048" y="3024"/>
                  </a:cubicBezTo>
                  <a:cubicBezTo>
                    <a:pt x="3882" y="3108"/>
                    <a:pt x="3775" y="3286"/>
                    <a:pt x="3775" y="3465"/>
                  </a:cubicBezTo>
                  <a:lnTo>
                    <a:pt x="3775" y="3620"/>
                  </a:lnTo>
                  <a:cubicBezTo>
                    <a:pt x="3775" y="4310"/>
                    <a:pt x="4132" y="4929"/>
                    <a:pt x="4691" y="5287"/>
                  </a:cubicBezTo>
                  <a:lnTo>
                    <a:pt x="4691" y="5858"/>
                  </a:lnTo>
                  <a:cubicBezTo>
                    <a:pt x="4691" y="5941"/>
                    <a:pt x="4644" y="6013"/>
                    <a:pt x="4572" y="6037"/>
                  </a:cubicBezTo>
                  <a:lnTo>
                    <a:pt x="4287" y="6156"/>
                  </a:lnTo>
                  <a:cubicBezTo>
                    <a:pt x="3739" y="6013"/>
                    <a:pt x="3394" y="5822"/>
                    <a:pt x="3227" y="5715"/>
                  </a:cubicBezTo>
                  <a:lnTo>
                    <a:pt x="3227" y="5703"/>
                  </a:lnTo>
                  <a:cubicBezTo>
                    <a:pt x="3286" y="5346"/>
                    <a:pt x="3441" y="4346"/>
                    <a:pt x="3572" y="2524"/>
                  </a:cubicBezTo>
                  <a:cubicBezTo>
                    <a:pt x="3620" y="1858"/>
                    <a:pt x="3858" y="1310"/>
                    <a:pt x="4251" y="905"/>
                  </a:cubicBezTo>
                  <a:cubicBezTo>
                    <a:pt x="4644" y="524"/>
                    <a:pt x="5168" y="322"/>
                    <a:pt x="5763" y="322"/>
                  </a:cubicBezTo>
                  <a:close/>
                  <a:moveTo>
                    <a:pt x="2917" y="5870"/>
                  </a:moveTo>
                  <a:cubicBezTo>
                    <a:pt x="2941" y="5929"/>
                    <a:pt x="2989" y="5977"/>
                    <a:pt x="3036" y="6013"/>
                  </a:cubicBezTo>
                  <a:cubicBezTo>
                    <a:pt x="3167" y="6096"/>
                    <a:pt x="3417" y="6251"/>
                    <a:pt x="3810" y="6382"/>
                  </a:cubicBezTo>
                  <a:lnTo>
                    <a:pt x="3334" y="6596"/>
                  </a:lnTo>
                  <a:lnTo>
                    <a:pt x="2798" y="6441"/>
                  </a:lnTo>
                  <a:cubicBezTo>
                    <a:pt x="2667" y="6394"/>
                    <a:pt x="2667" y="6382"/>
                    <a:pt x="2667" y="6358"/>
                  </a:cubicBezTo>
                  <a:lnTo>
                    <a:pt x="2667" y="6120"/>
                  </a:lnTo>
                  <a:cubicBezTo>
                    <a:pt x="2727" y="6072"/>
                    <a:pt x="2763" y="6025"/>
                    <a:pt x="2822" y="5977"/>
                  </a:cubicBezTo>
                  <a:cubicBezTo>
                    <a:pt x="2858" y="5953"/>
                    <a:pt x="2882" y="5906"/>
                    <a:pt x="2917" y="5870"/>
                  </a:cubicBezTo>
                  <a:close/>
                  <a:moveTo>
                    <a:pt x="8620" y="5620"/>
                  </a:moveTo>
                  <a:cubicBezTo>
                    <a:pt x="8704" y="5822"/>
                    <a:pt x="8859" y="5977"/>
                    <a:pt x="9037" y="6096"/>
                  </a:cubicBezTo>
                  <a:lnTo>
                    <a:pt x="9037" y="6453"/>
                  </a:lnTo>
                  <a:lnTo>
                    <a:pt x="9013" y="6453"/>
                  </a:lnTo>
                  <a:lnTo>
                    <a:pt x="8478" y="6739"/>
                  </a:lnTo>
                  <a:cubicBezTo>
                    <a:pt x="8478" y="6739"/>
                    <a:pt x="8466" y="6739"/>
                    <a:pt x="8466" y="6727"/>
                  </a:cubicBezTo>
                  <a:lnTo>
                    <a:pt x="7692" y="6382"/>
                  </a:lnTo>
                  <a:cubicBezTo>
                    <a:pt x="8061" y="6251"/>
                    <a:pt x="8335" y="6096"/>
                    <a:pt x="8466" y="6013"/>
                  </a:cubicBezTo>
                  <a:cubicBezTo>
                    <a:pt x="8585" y="5941"/>
                    <a:pt x="8644" y="5798"/>
                    <a:pt x="8620" y="5656"/>
                  </a:cubicBezTo>
                  <a:lnTo>
                    <a:pt x="8620" y="5620"/>
                  </a:lnTo>
                  <a:close/>
                  <a:moveTo>
                    <a:pt x="2322" y="6263"/>
                  </a:moveTo>
                  <a:lnTo>
                    <a:pt x="2322" y="6334"/>
                  </a:lnTo>
                  <a:cubicBezTo>
                    <a:pt x="2322" y="6370"/>
                    <a:pt x="2322" y="6418"/>
                    <a:pt x="2334" y="6441"/>
                  </a:cubicBezTo>
                  <a:lnTo>
                    <a:pt x="1929" y="6834"/>
                  </a:lnTo>
                  <a:lnTo>
                    <a:pt x="1548" y="6441"/>
                  </a:lnTo>
                  <a:cubicBezTo>
                    <a:pt x="1560" y="6418"/>
                    <a:pt x="1560" y="6382"/>
                    <a:pt x="1560" y="6334"/>
                  </a:cubicBezTo>
                  <a:lnTo>
                    <a:pt x="1560" y="6263"/>
                  </a:lnTo>
                  <a:cubicBezTo>
                    <a:pt x="1667" y="6299"/>
                    <a:pt x="1786" y="6322"/>
                    <a:pt x="1905" y="6322"/>
                  </a:cubicBezTo>
                  <a:lnTo>
                    <a:pt x="1953" y="6322"/>
                  </a:lnTo>
                  <a:cubicBezTo>
                    <a:pt x="2084" y="6322"/>
                    <a:pt x="2203" y="6310"/>
                    <a:pt x="2322" y="6263"/>
                  </a:cubicBezTo>
                  <a:close/>
                  <a:moveTo>
                    <a:pt x="10109" y="6275"/>
                  </a:moveTo>
                  <a:lnTo>
                    <a:pt x="10109" y="6453"/>
                  </a:lnTo>
                  <a:cubicBezTo>
                    <a:pt x="10109" y="6513"/>
                    <a:pt x="10121" y="6572"/>
                    <a:pt x="10144" y="6620"/>
                  </a:cubicBezTo>
                  <a:lnTo>
                    <a:pt x="10002" y="6775"/>
                  </a:lnTo>
                  <a:cubicBezTo>
                    <a:pt x="9924" y="6840"/>
                    <a:pt x="9832" y="6873"/>
                    <a:pt x="9740" y="6873"/>
                  </a:cubicBezTo>
                  <a:cubicBezTo>
                    <a:pt x="9647" y="6873"/>
                    <a:pt x="9555" y="6840"/>
                    <a:pt x="9478" y="6775"/>
                  </a:cubicBezTo>
                  <a:lnTo>
                    <a:pt x="9311" y="6620"/>
                  </a:lnTo>
                  <a:cubicBezTo>
                    <a:pt x="9347" y="6572"/>
                    <a:pt x="9359" y="6513"/>
                    <a:pt x="9359" y="6453"/>
                  </a:cubicBezTo>
                  <a:lnTo>
                    <a:pt x="9359" y="6275"/>
                  </a:lnTo>
                  <a:cubicBezTo>
                    <a:pt x="9478" y="6310"/>
                    <a:pt x="9597" y="6334"/>
                    <a:pt x="9728" y="6334"/>
                  </a:cubicBezTo>
                  <a:cubicBezTo>
                    <a:pt x="9859" y="6334"/>
                    <a:pt x="9978" y="6322"/>
                    <a:pt x="10109" y="6275"/>
                  </a:cubicBezTo>
                  <a:close/>
                  <a:moveTo>
                    <a:pt x="6501" y="5477"/>
                  </a:moveTo>
                  <a:lnTo>
                    <a:pt x="6501" y="5882"/>
                  </a:lnTo>
                  <a:cubicBezTo>
                    <a:pt x="6501" y="6084"/>
                    <a:pt x="6620" y="6275"/>
                    <a:pt x="6811" y="6370"/>
                  </a:cubicBezTo>
                  <a:lnTo>
                    <a:pt x="7073" y="6477"/>
                  </a:lnTo>
                  <a:cubicBezTo>
                    <a:pt x="6799" y="6953"/>
                    <a:pt x="6299" y="7263"/>
                    <a:pt x="5739" y="7263"/>
                  </a:cubicBezTo>
                  <a:cubicBezTo>
                    <a:pt x="5191" y="7263"/>
                    <a:pt x="4691" y="6953"/>
                    <a:pt x="4453" y="6477"/>
                  </a:cubicBezTo>
                  <a:lnTo>
                    <a:pt x="4703" y="6370"/>
                  </a:lnTo>
                  <a:cubicBezTo>
                    <a:pt x="4894" y="6275"/>
                    <a:pt x="5013" y="6084"/>
                    <a:pt x="5013" y="5882"/>
                  </a:cubicBezTo>
                  <a:lnTo>
                    <a:pt x="5013" y="5477"/>
                  </a:lnTo>
                  <a:cubicBezTo>
                    <a:pt x="5239" y="5560"/>
                    <a:pt x="5489" y="5620"/>
                    <a:pt x="5763" y="5620"/>
                  </a:cubicBezTo>
                  <a:cubicBezTo>
                    <a:pt x="6025" y="5620"/>
                    <a:pt x="6263" y="5584"/>
                    <a:pt x="6501" y="5477"/>
                  </a:cubicBezTo>
                  <a:close/>
                  <a:moveTo>
                    <a:pt x="5763" y="0"/>
                  </a:moveTo>
                  <a:cubicBezTo>
                    <a:pt x="5072" y="0"/>
                    <a:pt x="4465" y="238"/>
                    <a:pt x="4013" y="679"/>
                  </a:cubicBezTo>
                  <a:cubicBezTo>
                    <a:pt x="3560" y="1131"/>
                    <a:pt x="3286" y="1774"/>
                    <a:pt x="3239" y="2512"/>
                  </a:cubicBezTo>
                  <a:cubicBezTo>
                    <a:pt x="3227" y="2703"/>
                    <a:pt x="3215" y="2905"/>
                    <a:pt x="3203" y="3084"/>
                  </a:cubicBezTo>
                  <a:lnTo>
                    <a:pt x="1608" y="3084"/>
                  </a:lnTo>
                  <a:cubicBezTo>
                    <a:pt x="1012" y="3084"/>
                    <a:pt x="536" y="3560"/>
                    <a:pt x="536" y="4155"/>
                  </a:cubicBezTo>
                  <a:lnTo>
                    <a:pt x="536" y="4167"/>
                  </a:lnTo>
                  <a:cubicBezTo>
                    <a:pt x="536" y="4298"/>
                    <a:pt x="560" y="4453"/>
                    <a:pt x="619" y="4572"/>
                  </a:cubicBezTo>
                  <a:lnTo>
                    <a:pt x="715" y="4751"/>
                  </a:lnTo>
                  <a:lnTo>
                    <a:pt x="715" y="5025"/>
                  </a:lnTo>
                  <a:cubicBezTo>
                    <a:pt x="715" y="5465"/>
                    <a:pt x="941" y="5858"/>
                    <a:pt x="1262" y="6096"/>
                  </a:cubicBezTo>
                  <a:lnTo>
                    <a:pt x="1262" y="6334"/>
                  </a:lnTo>
                  <a:cubicBezTo>
                    <a:pt x="1262" y="6370"/>
                    <a:pt x="1250" y="6394"/>
                    <a:pt x="1215" y="6418"/>
                  </a:cubicBezTo>
                  <a:lnTo>
                    <a:pt x="524" y="6608"/>
                  </a:lnTo>
                  <a:cubicBezTo>
                    <a:pt x="226" y="6691"/>
                    <a:pt x="0" y="6977"/>
                    <a:pt x="0" y="7287"/>
                  </a:cubicBezTo>
                  <a:lnTo>
                    <a:pt x="0" y="8692"/>
                  </a:lnTo>
                  <a:cubicBezTo>
                    <a:pt x="0" y="8775"/>
                    <a:pt x="72" y="8858"/>
                    <a:pt x="167" y="8858"/>
                  </a:cubicBezTo>
                  <a:cubicBezTo>
                    <a:pt x="250" y="8858"/>
                    <a:pt x="322" y="8775"/>
                    <a:pt x="322" y="8692"/>
                  </a:cubicBezTo>
                  <a:lnTo>
                    <a:pt x="322" y="7287"/>
                  </a:lnTo>
                  <a:cubicBezTo>
                    <a:pt x="322" y="7132"/>
                    <a:pt x="441" y="6977"/>
                    <a:pt x="596" y="6930"/>
                  </a:cubicBezTo>
                  <a:lnTo>
                    <a:pt x="1298" y="6739"/>
                  </a:lnTo>
                  <a:cubicBezTo>
                    <a:pt x="1322" y="6739"/>
                    <a:pt x="1334" y="6727"/>
                    <a:pt x="1369" y="6715"/>
                  </a:cubicBezTo>
                  <a:lnTo>
                    <a:pt x="1798" y="7144"/>
                  </a:lnTo>
                  <a:lnTo>
                    <a:pt x="1798" y="8704"/>
                  </a:lnTo>
                  <a:cubicBezTo>
                    <a:pt x="1798" y="8799"/>
                    <a:pt x="1870" y="8870"/>
                    <a:pt x="1965" y="8870"/>
                  </a:cubicBezTo>
                  <a:cubicBezTo>
                    <a:pt x="2048" y="8870"/>
                    <a:pt x="2131" y="8799"/>
                    <a:pt x="2131" y="8704"/>
                  </a:cubicBezTo>
                  <a:lnTo>
                    <a:pt x="2131" y="7144"/>
                  </a:lnTo>
                  <a:lnTo>
                    <a:pt x="2560" y="6715"/>
                  </a:lnTo>
                  <a:cubicBezTo>
                    <a:pt x="2620" y="6739"/>
                    <a:pt x="2679" y="6751"/>
                    <a:pt x="2727" y="6775"/>
                  </a:cubicBezTo>
                  <a:lnTo>
                    <a:pt x="2905" y="6811"/>
                  </a:lnTo>
                  <a:cubicBezTo>
                    <a:pt x="2667" y="6977"/>
                    <a:pt x="2524" y="7251"/>
                    <a:pt x="2524" y="7549"/>
                  </a:cubicBezTo>
                  <a:lnTo>
                    <a:pt x="2524" y="8704"/>
                  </a:lnTo>
                  <a:cubicBezTo>
                    <a:pt x="2524" y="8799"/>
                    <a:pt x="2608" y="8870"/>
                    <a:pt x="2691" y="8870"/>
                  </a:cubicBezTo>
                  <a:cubicBezTo>
                    <a:pt x="2786" y="8870"/>
                    <a:pt x="2858" y="8799"/>
                    <a:pt x="2858" y="8704"/>
                  </a:cubicBezTo>
                  <a:lnTo>
                    <a:pt x="2858" y="7549"/>
                  </a:lnTo>
                  <a:cubicBezTo>
                    <a:pt x="2858" y="7322"/>
                    <a:pt x="2989" y="7132"/>
                    <a:pt x="3179" y="7037"/>
                  </a:cubicBezTo>
                  <a:lnTo>
                    <a:pt x="4156" y="6608"/>
                  </a:lnTo>
                  <a:cubicBezTo>
                    <a:pt x="4453" y="7215"/>
                    <a:pt x="5072" y="7608"/>
                    <a:pt x="5763" y="7608"/>
                  </a:cubicBezTo>
                  <a:cubicBezTo>
                    <a:pt x="6442" y="7608"/>
                    <a:pt x="7073" y="7215"/>
                    <a:pt x="7370" y="6608"/>
                  </a:cubicBezTo>
                  <a:lnTo>
                    <a:pt x="8335" y="7037"/>
                  </a:lnTo>
                  <a:cubicBezTo>
                    <a:pt x="8537" y="7132"/>
                    <a:pt x="8656" y="7322"/>
                    <a:pt x="8656" y="7549"/>
                  </a:cubicBezTo>
                  <a:lnTo>
                    <a:pt x="8656" y="8704"/>
                  </a:lnTo>
                  <a:cubicBezTo>
                    <a:pt x="8656" y="8799"/>
                    <a:pt x="8739" y="8870"/>
                    <a:pt x="8823" y="8870"/>
                  </a:cubicBezTo>
                  <a:cubicBezTo>
                    <a:pt x="8918" y="8870"/>
                    <a:pt x="8989" y="8799"/>
                    <a:pt x="8989" y="8704"/>
                  </a:cubicBezTo>
                  <a:lnTo>
                    <a:pt x="8989" y="7549"/>
                  </a:lnTo>
                  <a:cubicBezTo>
                    <a:pt x="8989" y="7322"/>
                    <a:pt x="8918" y="7132"/>
                    <a:pt x="8775" y="6965"/>
                  </a:cubicBezTo>
                  <a:lnTo>
                    <a:pt x="9049" y="6834"/>
                  </a:lnTo>
                  <a:lnTo>
                    <a:pt x="9240" y="7025"/>
                  </a:lnTo>
                  <a:cubicBezTo>
                    <a:pt x="9370" y="7156"/>
                    <a:pt x="9549" y="7215"/>
                    <a:pt x="9728" y="7215"/>
                  </a:cubicBezTo>
                  <a:cubicBezTo>
                    <a:pt x="9906" y="7215"/>
                    <a:pt x="10085" y="7156"/>
                    <a:pt x="10228" y="7025"/>
                  </a:cubicBezTo>
                  <a:lnTo>
                    <a:pt x="10418" y="6834"/>
                  </a:lnTo>
                  <a:lnTo>
                    <a:pt x="10978" y="7108"/>
                  </a:lnTo>
                  <a:cubicBezTo>
                    <a:pt x="11121" y="7168"/>
                    <a:pt x="11192" y="7311"/>
                    <a:pt x="11192" y="7442"/>
                  </a:cubicBezTo>
                  <a:lnTo>
                    <a:pt x="11192" y="8692"/>
                  </a:lnTo>
                  <a:cubicBezTo>
                    <a:pt x="11192" y="8775"/>
                    <a:pt x="11264" y="8858"/>
                    <a:pt x="11359" y="8858"/>
                  </a:cubicBezTo>
                  <a:cubicBezTo>
                    <a:pt x="11442" y="8858"/>
                    <a:pt x="11514" y="8775"/>
                    <a:pt x="11514" y="8692"/>
                  </a:cubicBezTo>
                  <a:lnTo>
                    <a:pt x="11514" y="7442"/>
                  </a:lnTo>
                  <a:cubicBezTo>
                    <a:pt x="11537" y="7168"/>
                    <a:pt x="11383" y="6930"/>
                    <a:pt x="11145" y="6799"/>
                  </a:cubicBezTo>
                  <a:lnTo>
                    <a:pt x="10466" y="6453"/>
                  </a:lnTo>
                  <a:lnTo>
                    <a:pt x="10466" y="6441"/>
                  </a:lnTo>
                  <a:lnTo>
                    <a:pt x="10466" y="6096"/>
                  </a:lnTo>
                  <a:cubicBezTo>
                    <a:pt x="10740" y="5906"/>
                    <a:pt x="10942" y="5596"/>
                    <a:pt x="11002" y="5239"/>
                  </a:cubicBezTo>
                  <a:cubicBezTo>
                    <a:pt x="11133" y="5013"/>
                    <a:pt x="11192" y="4775"/>
                    <a:pt x="11192" y="4525"/>
                  </a:cubicBezTo>
                  <a:cubicBezTo>
                    <a:pt x="11192" y="4048"/>
                    <a:pt x="10966" y="3632"/>
                    <a:pt x="10609" y="3382"/>
                  </a:cubicBezTo>
                  <a:cubicBezTo>
                    <a:pt x="10621" y="3298"/>
                    <a:pt x="10644" y="3239"/>
                    <a:pt x="10644" y="3167"/>
                  </a:cubicBezTo>
                  <a:cubicBezTo>
                    <a:pt x="10644" y="2727"/>
                    <a:pt x="10240" y="2369"/>
                    <a:pt x="9751" y="2369"/>
                  </a:cubicBezTo>
                  <a:cubicBezTo>
                    <a:pt x="9251" y="2369"/>
                    <a:pt x="8859" y="2727"/>
                    <a:pt x="8859" y="3167"/>
                  </a:cubicBezTo>
                  <a:cubicBezTo>
                    <a:pt x="8859" y="3239"/>
                    <a:pt x="8870" y="3322"/>
                    <a:pt x="8882" y="3382"/>
                  </a:cubicBezTo>
                  <a:cubicBezTo>
                    <a:pt x="8680" y="3536"/>
                    <a:pt x="8513" y="3751"/>
                    <a:pt x="8406" y="3989"/>
                  </a:cubicBezTo>
                  <a:cubicBezTo>
                    <a:pt x="8358" y="3572"/>
                    <a:pt x="8323" y="3084"/>
                    <a:pt x="8275" y="2512"/>
                  </a:cubicBezTo>
                  <a:cubicBezTo>
                    <a:pt x="8216" y="1774"/>
                    <a:pt x="7942" y="1131"/>
                    <a:pt x="7501" y="679"/>
                  </a:cubicBezTo>
                  <a:cubicBezTo>
                    <a:pt x="7049" y="238"/>
                    <a:pt x="6442" y="0"/>
                    <a:pt x="5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4" name="Google Shape;14314;p73"/>
            <p:cNvSpPr/>
            <p:nvPr/>
          </p:nvSpPr>
          <p:spPr>
            <a:xfrm>
              <a:off x="2114800" y="3635440"/>
              <a:ext cx="11045" cy="37941"/>
            </a:xfrm>
            <a:custGeom>
              <a:avLst/>
              <a:gdLst/>
              <a:ahLst/>
              <a:cxnLst/>
              <a:rect l="l" t="t" r="r" b="b"/>
              <a:pathLst>
                <a:path w="347" h="1192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1025"/>
                  </a:lnTo>
                  <a:cubicBezTo>
                    <a:pt x="1" y="1108"/>
                    <a:pt x="72" y="1191"/>
                    <a:pt x="167" y="1191"/>
                  </a:cubicBezTo>
                  <a:cubicBezTo>
                    <a:pt x="251" y="1191"/>
                    <a:pt x="322" y="1108"/>
                    <a:pt x="322" y="1025"/>
                  </a:cubicBezTo>
                  <a:lnTo>
                    <a:pt x="322" y="156"/>
                  </a:lnTo>
                  <a:cubicBezTo>
                    <a:pt x="346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15" name="Google Shape;14315;p73"/>
          <p:cNvGrpSpPr/>
          <p:nvPr/>
        </p:nvGrpSpPr>
        <p:grpSpPr>
          <a:xfrm>
            <a:off x="3678830" y="3370933"/>
            <a:ext cx="369164" cy="323297"/>
            <a:chOff x="3678830" y="3370933"/>
            <a:chExt cx="369164" cy="323297"/>
          </a:xfrm>
        </p:grpSpPr>
        <p:sp>
          <p:nvSpPr>
            <p:cNvPr id="14316" name="Google Shape;14316;p73"/>
            <p:cNvSpPr/>
            <p:nvPr/>
          </p:nvSpPr>
          <p:spPr>
            <a:xfrm>
              <a:off x="3678830" y="3370933"/>
              <a:ext cx="369164" cy="323297"/>
            </a:xfrm>
            <a:custGeom>
              <a:avLst/>
              <a:gdLst/>
              <a:ahLst/>
              <a:cxnLst/>
              <a:rect l="l" t="t" r="r" b="b"/>
              <a:pathLst>
                <a:path w="11598" h="10157" extrusionOk="0">
                  <a:moveTo>
                    <a:pt x="6514" y="357"/>
                  </a:moveTo>
                  <a:lnTo>
                    <a:pt x="6180" y="3274"/>
                  </a:lnTo>
                  <a:cubicBezTo>
                    <a:pt x="6180" y="3274"/>
                    <a:pt x="6180" y="3286"/>
                    <a:pt x="6168" y="3286"/>
                  </a:cubicBezTo>
                  <a:lnTo>
                    <a:pt x="5406" y="3286"/>
                  </a:lnTo>
                  <a:cubicBezTo>
                    <a:pt x="5406" y="3286"/>
                    <a:pt x="5394" y="3286"/>
                    <a:pt x="5394" y="3274"/>
                  </a:cubicBezTo>
                  <a:lnTo>
                    <a:pt x="5061" y="357"/>
                  </a:lnTo>
                  <a:close/>
                  <a:moveTo>
                    <a:pt x="11026" y="2893"/>
                  </a:moveTo>
                  <a:cubicBezTo>
                    <a:pt x="11133" y="2893"/>
                    <a:pt x="11228" y="2977"/>
                    <a:pt x="11228" y="3084"/>
                  </a:cubicBezTo>
                  <a:lnTo>
                    <a:pt x="11228" y="9620"/>
                  </a:lnTo>
                  <a:lnTo>
                    <a:pt x="11240" y="9620"/>
                  </a:lnTo>
                  <a:cubicBezTo>
                    <a:pt x="11240" y="9716"/>
                    <a:pt x="11157" y="9811"/>
                    <a:pt x="11050" y="9811"/>
                  </a:cubicBezTo>
                  <a:lnTo>
                    <a:pt x="525" y="9811"/>
                  </a:lnTo>
                  <a:cubicBezTo>
                    <a:pt x="418" y="9811"/>
                    <a:pt x="334" y="9716"/>
                    <a:pt x="334" y="9620"/>
                  </a:cubicBezTo>
                  <a:lnTo>
                    <a:pt x="334" y="3084"/>
                  </a:lnTo>
                  <a:cubicBezTo>
                    <a:pt x="334" y="2977"/>
                    <a:pt x="418" y="2893"/>
                    <a:pt x="525" y="2893"/>
                  </a:cubicBezTo>
                  <a:lnTo>
                    <a:pt x="5025" y="2893"/>
                  </a:lnTo>
                  <a:lnTo>
                    <a:pt x="5061" y="3310"/>
                  </a:lnTo>
                  <a:cubicBezTo>
                    <a:pt x="5085" y="3489"/>
                    <a:pt x="5228" y="3620"/>
                    <a:pt x="5406" y="3620"/>
                  </a:cubicBezTo>
                  <a:lnTo>
                    <a:pt x="6168" y="3620"/>
                  </a:lnTo>
                  <a:cubicBezTo>
                    <a:pt x="6347" y="3620"/>
                    <a:pt x="6490" y="3489"/>
                    <a:pt x="6502" y="3310"/>
                  </a:cubicBezTo>
                  <a:lnTo>
                    <a:pt x="6549" y="2893"/>
                  </a:lnTo>
                  <a:close/>
                  <a:moveTo>
                    <a:pt x="4882" y="0"/>
                  </a:moveTo>
                  <a:cubicBezTo>
                    <a:pt x="4847" y="0"/>
                    <a:pt x="4799" y="12"/>
                    <a:pt x="4763" y="60"/>
                  </a:cubicBezTo>
                  <a:cubicBezTo>
                    <a:pt x="4740" y="95"/>
                    <a:pt x="4728" y="155"/>
                    <a:pt x="4728" y="191"/>
                  </a:cubicBezTo>
                  <a:lnTo>
                    <a:pt x="4990" y="2548"/>
                  </a:lnTo>
                  <a:lnTo>
                    <a:pt x="537" y="2548"/>
                  </a:lnTo>
                  <a:cubicBezTo>
                    <a:pt x="239" y="2548"/>
                    <a:pt x="1" y="2786"/>
                    <a:pt x="1" y="3084"/>
                  </a:cubicBezTo>
                  <a:lnTo>
                    <a:pt x="1" y="9620"/>
                  </a:lnTo>
                  <a:cubicBezTo>
                    <a:pt x="1" y="9918"/>
                    <a:pt x="239" y="10156"/>
                    <a:pt x="537" y="10156"/>
                  </a:cubicBezTo>
                  <a:lnTo>
                    <a:pt x="11062" y="10156"/>
                  </a:lnTo>
                  <a:cubicBezTo>
                    <a:pt x="11359" y="10156"/>
                    <a:pt x="11598" y="9918"/>
                    <a:pt x="11598" y="9620"/>
                  </a:cubicBezTo>
                  <a:lnTo>
                    <a:pt x="11598" y="3084"/>
                  </a:lnTo>
                  <a:cubicBezTo>
                    <a:pt x="11586" y="2786"/>
                    <a:pt x="11348" y="2548"/>
                    <a:pt x="11050" y="2548"/>
                  </a:cubicBezTo>
                  <a:lnTo>
                    <a:pt x="6597" y="2548"/>
                  </a:lnTo>
                  <a:lnTo>
                    <a:pt x="6871" y="191"/>
                  </a:lnTo>
                  <a:cubicBezTo>
                    <a:pt x="6871" y="155"/>
                    <a:pt x="6847" y="107"/>
                    <a:pt x="6823" y="60"/>
                  </a:cubicBezTo>
                  <a:cubicBezTo>
                    <a:pt x="6787" y="36"/>
                    <a:pt x="6752" y="0"/>
                    <a:pt x="67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7" name="Google Shape;14317;p73"/>
            <p:cNvSpPr/>
            <p:nvPr/>
          </p:nvSpPr>
          <p:spPr>
            <a:xfrm>
              <a:off x="3713716" y="3498253"/>
              <a:ext cx="126206" cy="161092"/>
            </a:xfrm>
            <a:custGeom>
              <a:avLst/>
              <a:gdLst/>
              <a:ahLst/>
              <a:cxnLst/>
              <a:rect l="l" t="t" r="r" b="b"/>
              <a:pathLst>
                <a:path w="3965" h="5061" extrusionOk="0">
                  <a:moveTo>
                    <a:pt x="2155" y="1251"/>
                  </a:moveTo>
                  <a:cubicBezTo>
                    <a:pt x="2358" y="1251"/>
                    <a:pt x="2524" y="1418"/>
                    <a:pt x="2524" y="1632"/>
                  </a:cubicBezTo>
                  <a:lnTo>
                    <a:pt x="2524" y="1989"/>
                  </a:lnTo>
                  <a:cubicBezTo>
                    <a:pt x="2536" y="2299"/>
                    <a:pt x="2286" y="2537"/>
                    <a:pt x="1977" y="2537"/>
                  </a:cubicBezTo>
                  <a:cubicBezTo>
                    <a:pt x="1667" y="2537"/>
                    <a:pt x="1429" y="2287"/>
                    <a:pt x="1429" y="1989"/>
                  </a:cubicBezTo>
                  <a:lnTo>
                    <a:pt x="1429" y="1632"/>
                  </a:lnTo>
                  <a:cubicBezTo>
                    <a:pt x="1429" y="1418"/>
                    <a:pt x="1584" y="1251"/>
                    <a:pt x="1798" y="1251"/>
                  </a:cubicBezTo>
                  <a:close/>
                  <a:moveTo>
                    <a:pt x="2167" y="2846"/>
                  </a:moveTo>
                  <a:lnTo>
                    <a:pt x="2167" y="2953"/>
                  </a:lnTo>
                  <a:cubicBezTo>
                    <a:pt x="2167" y="3025"/>
                    <a:pt x="2179" y="3084"/>
                    <a:pt x="2227" y="3132"/>
                  </a:cubicBezTo>
                  <a:lnTo>
                    <a:pt x="1989" y="3370"/>
                  </a:lnTo>
                  <a:lnTo>
                    <a:pt x="1977" y="3370"/>
                  </a:lnTo>
                  <a:lnTo>
                    <a:pt x="1739" y="3132"/>
                  </a:lnTo>
                  <a:cubicBezTo>
                    <a:pt x="1762" y="3073"/>
                    <a:pt x="1774" y="3013"/>
                    <a:pt x="1774" y="2953"/>
                  </a:cubicBezTo>
                  <a:lnTo>
                    <a:pt x="1774" y="2846"/>
                  </a:lnTo>
                  <a:cubicBezTo>
                    <a:pt x="1834" y="2858"/>
                    <a:pt x="1917" y="2858"/>
                    <a:pt x="1977" y="2858"/>
                  </a:cubicBezTo>
                  <a:cubicBezTo>
                    <a:pt x="2036" y="2858"/>
                    <a:pt x="2108" y="2846"/>
                    <a:pt x="2167" y="2846"/>
                  </a:cubicBezTo>
                  <a:close/>
                  <a:moveTo>
                    <a:pt x="2512" y="3334"/>
                  </a:moveTo>
                  <a:lnTo>
                    <a:pt x="2810" y="3489"/>
                  </a:lnTo>
                  <a:cubicBezTo>
                    <a:pt x="2870" y="3513"/>
                    <a:pt x="2917" y="3596"/>
                    <a:pt x="2917" y="3668"/>
                  </a:cubicBezTo>
                  <a:lnTo>
                    <a:pt x="2917" y="4727"/>
                  </a:lnTo>
                  <a:lnTo>
                    <a:pt x="1072" y="4727"/>
                  </a:lnTo>
                  <a:lnTo>
                    <a:pt x="1072" y="3668"/>
                  </a:lnTo>
                  <a:cubicBezTo>
                    <a:pt x="1072" y="3596"/>
                    <a:pt x="1108" y="3537"/>
                    <a:pt x="1167" y="3489"/>
                  </a:cubicBezTo>
                  <a:lnTo>
                    <a:pt x="1465" y="3334"/>
                  </a:lnTo>
                  <a:lnTo>
                    <a:pt x="1739" y="3608"/>
                  </a:lnTo>
                  <a:cubicBezTo>
                    <a:pt x="1810" y="3680"/>
                    <a:pt x="1905" y="3704"/>
                    <a:pt x="1989" y="3704"/>
                  </a:cubicBezTo>
                  <a:cubicBezTo>
                    <a:pt x="2084" y="3704"/>
                    <a:pt x="2167" y="3680"/>
                    <a:pt x="2239" y="3608"/>
                  </a:cubicBezTo>
                  <a:lnTo>
                    <a:pt x="2512" y="3334"/>
                  </a:lnTo>
                  <a:close/>
                  <a:moveTo>
                    <a:pt x="3608" y="334"/>
                  </a:moveTo>
                  <a:cubicBezTo>
                    <a:pt x="3608" y="334"/>
                    <a:pt x="3632" y="334"/>
                    <a:pt x="3632" y="346"/>
                  </a:cubicBezTo>
                  <a:lnTo>
                    <a:pt x="3632" y="4704"/>
                  </a:lnTo>
                  <a:lnTo>
                    <a:pt x="3239" y="4727"/>
                  </a:lnTo>
                  <a:lnTo>
                    <a:pt x="3239" y="3668"/>
                  </a:lnTo>
                  <a:cubicBezTo>
                    <a:pt x="3239" y="3454"/>
                    <a:pt x="3120" y="3275"/>
                    <a:pt x="2941" y="3192"/>
                  </a:cubicBezTo>
                  <a:lnTo>
                    <a:pt x="2512" y="2977"/>
                  </a:lnTo>
                  <a:lnTo>
                    <a:pt x="2512" y="2965"/>
                  </a:lnTo>
                  <a:lnTo>
                    <a:pt x="2512" y="2715"/>
                  </a:lnTo>
                  <a:cubicBezTo>
                    <a:pt x="2739" y="2549"/>
                    <a:pt x="2870" y="2275"/>
                    <a:pt x="2870" y="2001"/>
                  </a:cubicBezTo>
                  <a:lnTo>
                    <a:pt x="2870" y="1644"/>
                  </a:lnTo>
                  <a:cubicBezTo>
                    <a:pt x="2870" y="1251"/>
                    <a:pt x="2536" y="929"/>
                    <a:pt x="2155" y="929"/>
                  </a:cubicBezTo>
                  <a:lnTo>
                    <a:pt x="1798" y="929"/>
                  </a:lnTo>
                  <a:cubicBezTo>
                    <a:pt x="1405" y="929"/>
                    <a:pt x="1084" y="1251"/>
                    <a:pt x="1084" y="1644"/>
                  </a:cubicBezTo>
                  <a:lnTo>
                    <a:pt x="1084" y="2001"/>
                  </a:lnTo>
                  <a:cubicBezTo>
                    <a:pt x="1084" y="2299"/>
                    <a:pt x="1227" y="2549"/>
                    <a:pt x="1441" y="2715"/>
                  </a:cubicBezTo>
                  <a:lnTo>
                    <a:pt x="1441" y="2965"/>
                  </a:lnTo>
                  <a:lnTo>
                    <a:pt x="1441" y="2977"/>
                  </a:lnTo>
                  <a:lnTo>
                    <a:pt x="1012" y="3192"/>
                  </a:lnTo>
                  <a:cubicBezTo>
                    <a:pt x="834" y="3275"/>
                    <a:pt x="715" y="3454"/>
                    <a:pt x="715" y="3668"/>
                  </a:cubicBezTo>
                  <a:lnTo>
                    <a:pt x="715" y="4727"/>
                  </a:lnTo>
                  <a:lnTo>
                    <a:pt x="357" y="4727"/>
                  </a:lnTo>
                  <a:cubicBezTo>
                    <a:pt x="357" y="4727"/>
                    <a:pt x="334" y="4727"/>
                    <a:pt x="334" y="4704"/>
                  </a:cubicBezTo>
                  <a:lnTo>
                    <a:pt x="334" y="346"/>
                  </a:lnTo>
                  <a:cubicBezTo>
                    <a:pt x="334" y="346"/>
                    <a:pt x="334" y="334"/>
                    <a:pt x="357" y="334"/>
                  </a:cubicBezTo>
                  <a:close/>
                  <a:moveTo>
                    <a:pt x="357" y="1"/>
                  </a:moveTo>
                  <a:cubicBezTo>
                    <a:pt x="155" y="1"/>
                    <a:pt x="0" y="167"/>
                    <a:pt x="0" y="358"/>
                  </a:cubicBezTo>
                  <a:lnTo>
                    <a:pt x="0" y="4704"/>
                  </a:lnTo>
                  <a:cubicBezTo>
                    <a:pt x="0" y="4906"/>
                    <a:pt x="155" y="5061"/>
                    <a:pt x="357" y="5061"/>
                  </a:cubicBezTo>
                  <a:lnTo>
                    <a:pt x="3608" y="5061"/>
                  </a:lnTo>
                  <a:cubicBezTo>
                    <a:pt x="3810" y="5061"/>
                    <a:pt x="3965" y="4906"/>
                    <a:pt x="3965" y="4704"/>
                  </a:cubicBezTo>
                  <a:lnTo>
                    <a:pt x="3965" y="346"/>
                  </a:lnTo>
                  <a:cubicBezTo>
                    <a:pt x="3965" y="155"/>
                    <a:pt x="3810" y="1"/>
                    <a:pt x="3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8" name="Google Shape;14318;p73"/>
            <p:cNvSpPr/>
            <p:nvPr/>
          </p:nvSpPr>
          <p:spPr>
            <a:xfrm>
              <a:off x="3863795" y="3498253"/>
              <a:ext cx="149728" cy="34154"/>
            </a:xfrm>
            <a:custGeom>
              <a:avLst/>
              <a:gdLst/>
              <a:ahLst/>
              <a:cxnLst/>
              <a:rect l="l" t="t" r="r" b="b"/>
              <a:pathLst>
                <a:path w="4704" h="1073" extrusionOk="0">
                  <a:moveTo>
                    <a:pt x="4334" y="334"/>
                  </a:moveTo>
                  <a:cubicBezTo>
                    <a:pt x="4334" y="334"/>
                    <a:pt x="4346" y="334"/>
                    <a:pt x="4346" y="346"/>
                  </a:cubicBezTo>
                  <a:lnTo>
                    <a:pt x="4346" y="715"/>
                  </a:lnTo>
                  <a:lnTo>
                    <a:pt x="345" y="739"/>
                  </a:lnTo>
                  <a:cubicBezTo>
                    <a:pt x="345" y="739"/>
                    <a:pt x="322" y="739"/>
                    <a:pt x="322" y="715"/>
                  </a:cubicBezTo>
                  <a:lnTo>
                    <a:pt x="322" y="346"/>
                  </a:lnTo>
                  <a:cubicBezTo>
                    <a:pt x="322" y="346"/>
                    <a:pt x="322" y="334"/>
                    <a:pt x="345" y="334"/>
                  </a:cubicBezTo>
                  <a:close/>
                  <a:moveTo>
                    <a:pt x="357" y="1"/>
                  </a:moveTo>
                  <a:cubicBezTo>
                    <a:pt x="167" y="1"/>
                    <a:pt x="0" y="167"/>
                    <a:pt x="0" y="358"/>
                  </a:cubicBezTo>
                  <a:lnTo>
                    <a:pt x="0" y="715"/>
                  </a:lnTo>
                  <a:cubicBezTo>
                    <a:pt x="0" y="917"/>
                    <a:pt x="167" y="1072"/>
                    <a:pt x="357" y="1072"/>
                  </a:cubicBezTo>
                  <a:lnTo>
                    <a:pt x="4346" y="1072"/>
                  </a:lnTo>
                  <a:cubicBezTo>
                    <a:pt x="4536" y="1072"/>
                    <a:pt x="4703" y="917"/>
                    <a:pt x="4703" y="715"/>
                  </a:cubicBezTo>
                  <a:lnTo>
                    <a:pt x="4703" y="346"/>
                  </a:lnTo>
                  <a:cubicBezTo>
                    <a:pt x="4691" y="155"/>
                    <a:pt x="4536" y="1"/>
                    <a:pt x="4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9" name="Google Shape;14319;p73"/>
            <p:cNvSpPr/>
            <p:nvPr/>
          </p:nvSpPr>
          <p:spPr>
            <a:xfrm>
              <a:off x="3863413" y="3544502"/>
              <a:ext cx="114843" cy="33740"/>
            </a:xfrm>
            <a:custGeom>
              <a:avLst/>
              <a:gdLst/>
              <a:ahLst/>
              <a:cxnLst/>
              <a:rect l="l" t="t" r="r" b="b"/>
              <a:pathLst>
                <a:path w="3608" h="1060" extrusionOk="0">
                  <a:moveTo>
                    <a:pt x="3251" y="334"/>
                  </a:moveTo>
                  <a:cubicBezTo>
                    <a:pt x="3251" y="334"/>
                    <a:pt x="3274" y="334"/>
                    <a:pt x="3274" y="357"/>
                  </a:cubicBezTo>
                  <a:lnTo>
                    <a:pt x="3274" y="715"/>
                  </a:lnTo>
                  <a:lnTo>
                    <a:pt x="357" y="727"/>
                  </a:lnTo>
                  <a:cubicBezTo>
                    <a:pt x="357" y="727"/>
                    <a:pt x="334" y="727"/>
                    <a:pt x="334" y="715"/>
                  </a:cubicBezTo>
                  <a:lnTo>
                    <a:pt x="334" y="357"/>
                  </a:lnTo>
                  <a:cubicBezTo>
                    <a:pt x="334" y="357"/>
                    <a:pt x="334" y="334"/>
                    <a:pt x="357" y="334"/>
                  </a:cubicBezTo>
                  <a:close/>
                  <a:moveTo>
                    <a:pt x="357" y="0"/>
                  </a:moveTo>
                  <a:cubicBezTo>
                    <a:pt x="155" y="0"/>
                    <a:pt x="0" y="155"/>
                    <a:pt x="0" y="357"/>
                  </a:cubicBezTo>
                  <a:lnTo>
                    <a:pt x="0" y="715"/>
                  </a:lnTo>
                  <a:cubicBezTo>
                    <a:pt x="0" y="905"/>
                    <a:pt x="155" y="1060"/>
                    <a:pt x="357" y="1060"/>
                  </a:cubicBezTo>
                  <a:lnTo>
                    <a:pt x="3251" y="1060"/>
                  </a:lnTo>
                  <a:cubicBezTo>
                    <a:pt x="3453" y="1060"/>
                    <a:pt x="3608" y="905"/>
                    <a:pt x="3608" y="715"/>
                  </a:cubicBezTo>
                  <a:lnTo>
                    <a:pt x="3608" y="357"/>
                  </a:lnTo>
                  <a:cubicBezTo>
                    <a:pt x="3608" y="155"/>
                    <a:pt x="3453" y="0"/>
                    <a:pt x="3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0" name="Google Shape;14320;p73"/>
            <p:cNvSpPr/>
            <p:nvPr/>
          </p:nvSpPr>
          <p:spPr>
            <a:xfrm>
              <a:off x="3863795" y="3590719"/>
              <a:ext cx="68625" cy="10663"/>
            </a:xfrm>
            <a:custGeom>
              <a:avLst/>
              <a:gdLst/>
              <a:ahLst/>
              <a:cxnLst/>
              <a:rect l="l" t="t" r="r" b="b"/>
              <a:pathLst>
                <a:path w="215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977" y="334"/>
                  </a:lnTo>
                  <a:cubicBezTo>
                    <a:pt x="2072" y="334"/>
                    <a:pt x="2143" y="251"/>
                    <a:pt x="2143" y="168"/>
                  </a:cubicBezTo>
                  <a:cubicBezTo>
                    <a:pt x="2155" y="72"/>
                    <a:pt x="2072" y="1"/>
                    <a:pt x="1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1" name="Google Shape;14321;p73"/>
            <p:cNvSpPr/>
            <p:nvPr/>
          </p:nvSpPr>
          <p:spPr>
            <a:xfrm>
              <a:off x="3944897" y="3590719"/>
              <a:ext cx="33358" cy="10663"/>
            </a:xfrm>
            <a:custGeom>
              <a:avLst/>
              <a:gdLst/>
              <a:ahLst/>
              <a:cxnLst/>
              <a:rect l="l" t="t" r="r" b="b"/>
              <a:pathLst>
                <a:path w="1048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893" y="334"/>
                  </a:lnTo>
                  <a:cubicBezTo>
                    <a:pt x="976" y="334"/>
                    <a:pt x="1048" y="251"/>
                    <a:pt x="1048" y="168"/>
                  </a:cubicBezTo>
                  <a:cubicBezTo>
                    <a:pt x="1048" y="72"/>
                    <a:pt x="976" y="1"/>
                    <a:pt x="8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2" name="Google Shape;14322;p73"/>
            <p:cNvSpPr/>
            <p:nvPr/>
          </p:nvSpPr>
          <p:spPr>
            <a:xfrm>
              <a:off x="3864176" y="3625223"/>
              <a:ext cx="21995" cy="1063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62"/>
                    <a:pt x="691" y="167"/>
                  </a:cubicBezTo>
                  <a:cubicBezTo>
                    <a:pt x="691" y="84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3" name="Google Shape;14323;p73"/>
            <p:cNvSpPr/>
            <p:nvPr/>
          </p:nvSpPr>
          <p:spPr>
            <a:xfrm>
              <a:off x="3898648" y="3625223"/>
              <a:ext cx="56498" cy="10631"/>
            </a:xfrm>
            <a:custGeom>
              <a:avLst/>
              <a:gdLst/>
              <a:ahLst/>
              <a:cxnLst/>
              <a:rect l="l" t="t" r="r" b="b"/>
              <a:pathLst>
                <a:path w="1775" h="334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1608" y="334"/>
                  </a:lnTo>
                  <a:cubicBezTo>
                    <a:pt x="1703" y="334"/>
                    <a:pt x="1775" y="262"/>
                    <a:pt x="1775" y="167"/>
                  </a:cubicBezTo>
                  <a:cubicBezTo>
                    <a:pt x="1775" y="84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4" name="Google Shape;14324;p73"/>
            <p:cNvSpPr/>
            <p:nvPr/>
          </p:nvSpPr>
          <p:spPr>
            <a:xfrm>
              <a:off x="3864176" y="3648713"/>
              <a:ext cx="21995" cy="10249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524" y="322"/>
                  </a:lnTo>
                  <a:cubicBezTo>
                    <a:pt x="607" y="322"/>
                    <a:pt x="691" y="251"/>
                    <a:pt x="691" y="155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5" name="Google Shape;14325;p73"/>
            <p:cNvSpPr/>
            <p:nvPr/>
          </p:nvSpPr>
          <p:spPr>
            <a:xfrm>
              <a:off x="3898648" y="3648713"/>
              <a:ext cx="56498" cy="10249"/>
            </a:xfrm>
            <a:custGeom>
              <a:avLst/>
              <a:gdLst/>
              <a:ahLst/>
              <a:cxnLst/>
              <a:rect l="l" t="t" r="r" b="b"/>
              <a:pathLst>
                <a:path w="1775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608" y="322"/>
                  </a:lnTo>
                  <a:cubicBezTo>
                    <a:pt x="1703" y="322"/>
                    <a:pt x="1775" y="251"/>
                    <a:pt x="1775" y="155"/>
                  </a:cubicBezTo>
                  <a:cubicBezTo>
                    <a:pt x="1775" y="72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6" name="Google Shape;14326;p73"/>
            <p:cNvSpPr/>
            <p:nvPr/>
          </p:nvSpPr>
          <p:spPr>
            <a:xfrm>
              <a:off x="3858097" y="3452036"/>
              <a:ext cx="11013" cy="10249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46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27" name="Google Shape;14327;p73"/>
          <p:cNvGrpSpPr/>
          <p:nvPr/>
        </p:nvGrpSpPr>
        <p:grpSpPr>
          <a:xfrm>
            <a:off x="859265" y="3348175"/>
            <a:ext cx="312316" cy="368400"/>
            <a:chOff x="859265" y="3348175"/>
            <a:chExt cx="312316" cy="368400"/>
          </a:xfrm>
        </p:grpSpPr>
        <p:sp>
          <p:nvSpPr>
            <p:cNvPr id="14328" name="Google Shape;14328;p73"/>
            <p:cNvSpPr/>
            <p:nvPr/>
          </p:nvSpPr>
          <p:spPr>
            <a:xfrm>
              <a:off x="968792" y="3507102"/>
              <a:ext cx="92498" cy="30589"/>
            </a:xfrm>
            <a:custGeom>
              <a:avLst/>
              <a:gdLst/>
              <a:ahLst/>
              <a:cxnLst/>
              <a:rect l="l" t="t" r="r" b="b"/>
              <a:pathLst>
                <a:path w="2906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19" y="104"/>
                    <a:pt x="0" y="247"/>
                    <a:pt x="0" y="413"/>
                  </a:cubicBezTo>
                  <a:lnTo>
                    <a:pt x="0" y="794"/>
                  </a:lnTo>
                  <a:cubicBezTo>
                    <a:pt x="0" y="890"/>
                    <a:pt x="72" y="961"/>
                    <a:pt x="167" y="961"/>
                  </a:cubicBezTo>
                  <a:cubicBezTo>
                    <a:pt x="250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3" y="373"/>
                    <a:pt x="820" y="331"/>
                    <a:pt x="1157" y="331"/>
                  </a:cubicBezTo>
                  <a:cubicBezTo>
                    <a:pt x="1250" y="331"/>
                    <a:pt x="1345" y="334"/>
                    <a:pt x="1441" y="342"/>
                  </a:cubicBezTo>
                  <a:cubicBezTo>
                    <a:pt x="1977" y="366"/>
                    <a:pt x="2346" y="497"/>
                    <a:pt x="2572" y="735"/>
                  </a:cubicBezTo>
                  <a:cubicBezTo>
                    <a:pt x="2602" y="764"/>
                    <a:pt x="2646" y="779"/>
                    <a:pt x="2691" y="779"/>
                  </a:cubicBezTo>
                  <a:cubicBezTo>
                    <a:pt x="2736" y="779"/>
                    <a:pt x="2780" y="764"/>
                    <a:pt x="2810" y="735"/>
                  </a:cubicBezTo>
                  <a:cubicBezTo>
                    <a:pt x="2905" y="675"/>
                    <a:pt x="2905" y="556"/>
                    <a:pt x="2834" y="497"/>
                  </a:cubicBezTo>
                  <a:cubicBezTo>
                    <a:pt x="2432" y="102"/>
                    <a:pt x="1754" y="1"/>
                    <a:pt x="1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9" name="Google Shape;14329;p73"/>
            <p:cNvSpPr/>
            <p:nvPr/>
          </p:nvSpPr>
          <p:spPr>
            <a:xfrm>
              <a:off x="911562" y="3458466"/>
              <a:ext cx="206577" cy="258109"/>
            </a:xfrm>
            <a:custGeom>
              <a:avLst/>
              <a:gdLst/>
              <a:ahLst/>
              <a:cxnLst/>
              <a:rect l="l" t="t" r="r" b="b"/>
              <a:pathLst>
                <a:path w="6490" h="8109" extrusionOk="0">
                  <a:moveTo>
                    <a:pt x="5061" y="322"/>
                  </a:moveTo>
                  <a:lnTo>
                    <a:pt x="5061" y="1953"/>
                  </a:lnTo>
                  <a:cubicBezTo>
                    <a:pt x="5061" y="2203"/>
                    <a:pt x="5001" y="2441"/>
                    <a:pt x="4894" y="2668"/>
                  </a:cubicBezTo>
                  <a:cubicBezTo>
                    <a:pt x="4882" y="2703"/>
                    <a:pt x="4882" y="2715"/>
                    <a:pt x="4882" y="2739"/>
                  </a:cubicBezTo>
                  <a:lnTo>
                    <a:pt x="4882" y="3215"/>
                  </a:lnTo>
                  <a:cubicBezTo>
                    <a:pt x="4882" y="3680"/>
                    <a:pt x="4703" y="4096"/>
                    <a:pt x="4358" y="4430"/>
                  </a:cubicBezTo>
                  <a:cubicBezTo>
                    <a:pt x="4044" y="4712"/>
                    <a:pt x="3660" y="4875"/>
                    <a:pt x="3244" y="4875"/>
                  </a:cubicBezTo>
                  <a:cubicBezTo>
                    <a:pt x="3203" y="4875"/>
                    <a:pt x="3161" y="4873"/>
                    <a:pt x="3120" y="4870"/>
                  </a:cubicBezTo>
                  <a:cubicBezTo>
                    <a:pt x="2275" y="4823"/>
                    <a:pt x="1596" y="4072"/>
                    <a:pt x="1596" y="3180"/>
                  </a:cubicBezTo>
                  <a:lnTo>
                    <a:pt x="1596" y="2763"/>
                  </a:lnTo>
                  <a:cubicBezTo>
                    <a:pt x="1596" y="2727"/>
                    <a:pt x="1596" y="2715"/>
                    <a:pt x="1572" y="2679"/>
                  </a:cubicBezTo>
                  <a:cubicBezTo>
                    <a:pt x="1477" y="2465"/>
                    <a:pt x="1417" y="2227"/>
                    <a:pt x="1417" y="1965"/>
                  </a:cubicBezTo>
                  <a:lnTo>
                    <a:pt x="1417" y="1596"/>
                  </a:lnTo>
                  <a:cubicBezTo>
                    <a:pt x="1417" y="894"/>
                    <a:pt x="1989" y="322"/>
                    <a:pt x="2691" y="322"/>
                  </a:cubicBezTo>
                  <a:close/>
                  <a:moveTo>
                    <a:pt x="4168" y="4989"/>
                  </a:moveTo>
                  <a:lnTo>
                    <a:pt x="4168" y="5299"/>
                  </a:lnTo>
                  <a:lnTo>
                    <a:pt x="3239" y="5930"/>
                  </a:lnTo>
                  <a:lnTo>
                    <a:pt x="2322" y="5299"/>
                  </a:lnTo>
                  <a:lnTo>
                    <a:pt x="2322" y="4989"/>
                  </a:lnTo>
                  <a:cubicBezTo>
                    <a:pt x="2560" y="5120"/>
                    <a:pt x="2822" y="5204"/>
                    <a:pt x="3108" y="5215"/>
                  </a:cubicBezTo>
                  <a:lnTo>
                    <a:pt x="3239" y="5215"/>
                  </a:lnTo>
                  <a:cubicBezTo>
                    <a:pt x="3572" y="5215"/>
                    <a:pt x="3882" y="5144"/>
                    <a:pt x="4168" y="4989"/>
                  </a:cubicBezTo>
                  <a:close/>
                  <a:moveTo>
                    <a:pt x="2191" y="5620"/>
                  </a:moveTo>
                  <a:lnTo>
                    <a:pt x="2989" y="6168"/>
                  </a:lnTo>
                  <a:lnTo>
                    <a:pt x="2560" y="6585"/>
                  </a:lnTo>
                  <a:lnTo>
                    <a:pt x="2548" y="6585"/>
                  </a:lnTo>
                  <a:lnTo>
                    <a:pt x="2024" y="5799"/>
                  </a:lnTo>
                  <a:lnTo>
                    <a:pt x="2191" y="5620"/>
                  </a:lnTo>
                  <a:close/>
                  <a:moveTo>
                    <a:pt x="4299" y="5596"/>
                  </a:moveTo>
                  <a:lnTo>
                    <a:pt x="4465" y="5775"/>
                  </a:lnTo>
                  <a:lnTo>
                    <a:pt x="3941" y="6585"/>
                  </a:lnTo>
                  <a:lnTo>
                    <a:pt x="3929" y="6585"/>
                  </a:lnTo>
                  <a:lnTo>
                    <a:pt x="3501" y="6156"/>
                  </a:lnTo>
                  <a:lnTo>
                    <a:pt x="4299" y="5596"/>
                  </a:lnTo>
                  <a:close/>
                  <a:moveTo>
                    <a:pt x="2703" y="1"/>
                  </a:moveTo>
                  <a:cubicBezTo>
                    <a:pt x="1810" y="1"/>
                    <a:pt x="1084" y="727"/>
                    <a:pt x="1084" y="1620"/>
                  </a:cubicBezTo>
                  <a:lnTo>
                    <a:pt x="1084" y="1977"/>
                  </a:lnTo>
                  <a:cubicBezTo>
                    <a:pt x="1084" y="2263"/>
                    <a:pt x="1143" y="2548"/>
                    <a:pt x="1262" y="2799"/>
                  </a:cubicBezTo>
                  <a:lnTo>
                    <a:pt x="1262" y="3191"/>
                  </a:lnTo>
                  <a:cubicBezTo>
                    <a:pt x="1262" y="3822"/>
                    <a:pt x="1548" y="4394"/>
                    <a:pt x="1989" y="4763"/>
                  </a:cubicBezTo>
                  <a:lnTo>
                    <a:pt x="1989" y="5335"/>
                  </a:lnTo>
                  <a:lnTo>
                    <a:pt x="1679" y="5656"/>
                  </a:lnTo>
                  <a:cubicBezTo>
                    <a:pt x="1655" y="5692"/>
                    <a:pt x="1632" y="5751"/>
                    <a:pt x="1632" y="5787"/>
                  </a:cubicBezTo>
                  <a:lnTo>
                    <a:pt x="596" y="6168"/>
                  </a:lnTo>
                  <a:cubicBezTo>
                    <a:pt x="239" y="6299"/>
                    <a:pt x="0" y="6620"/>
                    <a:pt x="0" y="7013"/>
                  </a:cubicBezTo>
                  <a:lnTo>
                    <a:pt x="0" y="7954"/>
                  </a:lnTo>
                  <a:cubicBezTo>
                    <a:pt x="0" y="8037"/>
                    <a:pt x="72" y="8109"/>
                    <a:pt x="155" y="8109"/>
                  </a:cubicBezTo>
                  <a:cubicBezTo>
                    <a:pt x="250" y="8109"/>
                    <a:pt x="322" y="8037"/>
                    <a:pt x="322" y="7954"/>
                  </a:cubicBezTo>
                  <a:lnTo>
                    <a:pt x="322" y="7013"/>
                  </a:lnTo>
                  <a:cubicBezTo>
                    <a:pt x="322" y="6775"/>
                    <a:pt x="477" y="6561"/>
                    <a:pt x="691" y="6489"/>
                  </a:cubicBezTo>
                  <a:lnTo>
                    <a:pt x="1798" y="6085"/>
                  </a:lnTo>
                  <a:lnTo>
                    <a:pt x="2263" y="6775"/>
                  </a:lnTo>
                  <a:cubicBezTo>
                    <a:pt x="2322" y="6859"/>
                    <a:pt x="2405" y="6918"/>
                    <a:pt x="2513" y="6918"/>
                  </a:cubicBezTo>
                  <a:lnTo>
                    <a:pt x="2536" y="6918"/>
                  </a:lnTo>
                  <a:cubicBezTo>
                    <a:pt x="2632" y="6918"/>
                    <a:pt x="2715" y="6894"/>
                    <a:pt x="2798" y="6823"/>
                  </a:cubicBezTo>
                  <a:lnTo>
                    <a:pt x="3072" y="6537"/>
                  </a:lnTo>
                  <a:lnTo>
                    <a:pt x="3072" y="7930"/>
                  </a:lnTo>
                  <a:cubicBezTo>
                    <a:pt x="3072" y="8025"/>
                    <a:pt x="3156" y="8097"/>
                    <a:pt x="3239" y="8097"/>
                  </a:cubicBezTo>
                  <a:cubicBezTo>
                    <a:pt x="3334" y="8097"/>
                    <a:pt x="3406" y="8025"/>
                    <a:pt x="3406" y="7930"/>
                  </a:cubicBezTo>
                  <a:lnTo>
                    <a:pt x="3406" y="6537"/>
                  </a:lnTo>
                  <a:lnTo>
                    <a:pt x="3691" y="6823"/>
                  </a:lnTo>
                  <a:cubicBezTo>
                    <a:pt x="3751" y="6882"/>
                    <a:pt x="3834" y="6918"/>
                    <a:pt x="3941" y="6918"/>
                  </a:cubicBezTo>
                  <a:lnTo>
                    <a:pt x="3965" y="6918"/>
                  </a:lnTo>
                  <a:cubicBezTo>
                    <a:pt x="4072" y="6906"/>
                    <a:pt x="4168" y="6859"/>
                    <a:pt x="4227" y="6775"/>
                  </a:cubicBezTo>
                  <a:lnTo>
                    <a:pt x="4680" y="6085"/>
                  </a:lnTo>
                  <a:lnTo>
                    <a:pt x="5787" y="6489"/>
                  </a:lnTo>
                  <a:cubicBezTo>
                    <a:pt x="6013" y="6561"/>
                    <a:pt x="6156" y="6775"/>
                    <a:pt x="6156" y="7013"/>
                  </a:cubicBezTo>
                  <a:lnTo>
                    <a:pt x="6156" y="7954"/>
                  </a:lnTo>
                  <a:cubicBezTo>
                    <a:pt x="6156" y="8037"/>
                    <a:pt x="6227" y="8109"/>
                    <a:pt x="6323" y="8109"/>
                  </a:cubicBezTo>
                  <a:cubicBezTo>
                    <a:pt x="6406" y="8109"/>
                    <a:pt x="6489" y="8037"/>
                    <a:pt x="6489" y="7954"/>
                  </a:cubicBezTo>
                  <a:lnTo>
                    <a:pt x="6489" y="7013"/>
                  </a:lnTo>
                  <a:cubicBezTo>
                    <a:pt x="6489" y="6632"/>
                    <a:pt x="6251" y="6299"/>
                    <a:pt x="5906" y="6168"/>
                  </a:cubicBezTo>
                  <a:lnTo>
                    <a:pt x="4870" y="5799"/>
                  </a:lnTo>
                  <a:cubicBezTo>
                    <a:pt x="4870" y="5751"/>
                    <a:pt x="4846" y="5704"/>
                    <a:pt x="4822" y="5656"/>
                  </a:cubicBezTo>
                  <a:lnTo>
                    <a:pt x="4513" y="5335"/>
                  </a:lnTo>
                  <a:lnTo>
                    <a:pt x="4513" y="4787"/>
                  </a:lnTo>
                  <a:cubicBezTo>
                    <a:pt x="4537" y="4751"/>
                    <a:pt x="4572" y="4727"/>
                    <a:pt x="4608" y="4692"/>
                  </a:cubicBezTo>
                  <a:cubicBezTo>
                    <a:pt x="5013" y="4323"/>
                    <a:pt x="5239" y="3787"/>
                    <a:pt x="5239" y="3251"/>
                  </a:cubicBezTo>
                  <a:lnTo>
                    <a:pt x="5239" y="2799"/>
                  </a:lnTo>
                  <a:cubicBezTo>
                    <a:pt x="5358" y="2537"/>
                    <a:pt x="5418" y="2263"/>
                    <a:pt x="5418" y="1977"/>
                  </a:cubicBezTo>
                  <a:lnTo>
                    <a:pt x="5418" y="167"/>
                  </a:lnTo>
                  <a:cubicBezTo>
                    <a:pt x="5418" y="72"/>
                    <a:pt x="5334" y="1"/>
                    <a:pt x="52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0" name="Google Shape;14330;p73"/>
            <p:cNvSpPr/>
            <p:nvPr/>
          </p:nvSpPr>
          <p:spPr>
            <a:xfrm>
              <a:off x="946034" y="3694580"/>
              <a:ext cx="10663" cy="21613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24"/>
                  </a:lnTo>
                  <a:cubicBezTo>
                    <a:pt x="1" y="607"/>
                    <a:pt x="72" y="679"/>
                    <a:pt x="168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1" name="Google Shape;14331;p73"/>
            <p:cNvSpPr/>
            <p:nvPr/>
          </p:nvSpPr>
          <p:spPr>
            <a:xfrm>
              <a:off x="1073004" y="3694580"/>
              <a:ext cx="10631" cy="21613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24"/>
                  </a:lnTo>
                  <a:cubicBezTo>
                    <a:pt x="0" y="607"/>
                    <a:pt x="72" y="679"/>
                    <a:pt x="167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2" name="Google Shape;14332;p73"/>
            <p:cNvSpPr/>
            <p:nvPr/>
          </p:nvSpPr>
          <p:spPr>
            <a:xfrm>
              <a:off x="859265" y="3348175"/>
              <a:ext cx="312316" cy="293759"/>
            </a:xfrm>
            <a:custGeom>
              <a:avLst/>
              <a:gdLst/>
              <a:ahLst/>
              <a:cxnLst/>
              <a:rect l="l" t="t" r="r" b="b"/>
              <a:pathLst>
                <a:path w="9812" h="9229" extrusionOk="0">
                  <a:moveTo>
                    <a:pt x="3275" y="632"/>
                  </a:moveTo>
                  <a:cubicBezTo>
                    <a:pt x="3025" y="846"/>
                    <a:pt x="2786" y="1120"/>
                    <a:pt x="2560" y="1441"/>
                  </a:cubicBezTo>
                  <a:cubicBezTo>
                    <a:pt x="2417" y="1680"/>
                    <a:pt x="2286" y="1918"/>
                    <a:pt x="2179" y="2180"/>
                  </a:cubicBezTo>
                  <a:lnTo>
                    <a:pt x="1239" y="2180"/>
                  </a:lnTo>
                  <a:cubicBezTo>
                    <a:pt x="1762" y="1489"/>
                    <a:pt x="2453" y="941"/>
                    <a:pt x="3275" y="632"/>
                  </a:cubicBezTo>
                  <a:close/>
                  <a:moveTo>
                    <a:pt x="4703" y="346"/>
                  </a:moveTo>
                  <a:lnTo>
                    <a:pt x="4703" y="2180"/>
                  </a:lnTo>
                  <a:lnTo>
                    <a:pt x="2536" y="2180"/>
                  </a:lnTo>
                  <a:cubicBezTo>
                    <a:pt x="3036" y="1132"/>
                    <a:pt x="3810" y="429"/>
                    <a:pt x="4703" y="346"/>
                  </a:cubicBezTo>
                  <a:close/>
                  <a:moveTo>
                    <a:pt x="5049" y="346"/>
                  </a:moveTo>
                  <a:cubicBezTo>
                    <a:pt x="5942" y="418"/>
                    <a:pt x="6715" y="1120"/>
                    <a:pt x="7227" y="2180"/>
                  </a:cubicBezTo>
                  <a:lnTo>
                    <a:pt x="5049" y="2180"/>
                  </a:lnTo>
                  <a:lnTo>
                    <a:pt x="5049" y="346"/>
                  </a:lnTo>
                  <a:close/>
                  <a:moveTo>
                    <a:pt x="6489" y="644"/>
                  </a:moveTo>
                  <a:lnTo>
                    <a:pt x="6489" y="644"/>
                  </a:lnTo>
                  <a:cubicBezTo>
                    <a:pt x="7311" y="953"/>
                    <a:pt x="8013" y="1489"/>
                    <a:pt x="8525" y="2192"/>
                  </a:cubicBezTo>
                  <a:lnTo>
                    <a:pt x="7597" y="2192"/>
                  </a:lnTo>
                  <a:cubicBezTo>
                    <a:pt x="7477" y="1918"/>
                    <a:pt x="7358" y="1680"/>
                    <a:pt x="7204" y="1453"/>
                  </a:cubicBezTo>
                  <a:cubicBezTo>
                    <a:pt x="7001" y="1132"/>
                    <a:pt x="6763" y="858"/>
                    <a:pt x="6489" y="644"/>
                  </a:cubicBezTo>
                  <a:close/>
                  <a:moveTo>
                    <a:pt x="2024" y="2513"/>
                  </a:moveTo>
                  <a:cubicBezTo>
                    <a:pt x="1786" y="3192"/>
                    <a:pt x="1655" y="3930"/>
                    <a:pt x="1632" y="4716"/>
                  </a:cubicBezTo>
                  <a:lnTo>
                    <a:pt x="334" y="4716"/>
                  </a:lnTo>
                  <a:cubicBezTo>
                    <a:pt x="358" y="3918"/>
                    <a:pt x="596" y="3168"/>
                    <a:pt x="1000" y="2513"/>
                  </a:cubicBezTo>
                  <a:close/>
                  <a:moveTo>
                    <a:pt x="8751" y="2513"/>
                  </a:moveTo>
                  <a:cubicBezTo>
                    <a:pt x="9156" y="3156"/>
                    <a:pt x="9394" y="3918"/>
                    <a:pt x="9430" y="4716"/>
                  </a:cubicBezTo>
                  <a:lnTo>
                    <a:pt x="8132" y="4716"/>
                  </a:lnTo>
                  <a:cubicBezTo>
                    <a:pt x="8120" y="3930"/>
                    <a:pt x="7978" y="3192"/>
                    <a:pt x="7728" y="2513"/>
                  </a:cubicBezTo>
                  <a:close/>
                  <a:moveTo>
                    <a:pt x="9430" y="5049"/>
                  </a:moveTo>
                  <a:cubicBezTo>
                    <a:pt x="9394" y="5811"/>
                    <a:pt x="9192" y="6549"/>
                    <a:pt x="8799" y="7192"/>
                  </a:cubicBezTo>
                  <a:cubicBezTo>
                    <a:pt x="8787" y="7204"/>
                    <a:pt x="8775" y="7228"/>
                    <a:pt x="8751" y="7252"/>
                  </a:cubicBezTo>
                  <a:lnTo>
                    <a:pt x="7728" y="7252"/>
                  </a:lnTo>
                  <a:cubicBezTo>
                    <a:pt x="7739" y="7204"/>
                    <a:pt x="7763" y="7156"/>
                    <a:pt x="7775" y="7097"/>
                  </a:cubicBezTo>
                  <a:cubicBezTo>
                    <a:pt x="8001" y="6466"/>
                    <a:pt x="8120" y="5775"/>
                    <a:pt x="8132" y="5049"/>
                  </a:cubicBezTo>
                  <a:close/>
                  <a:moveTo>
                    <a:pt x="1632" y="5061"/>
                  </a:moveTo>
                  <a:cubicBezTo>
                    <a:pt x="1655" y="5775"/>
                    <a:pt x="1762" y="6466"/>
                    <a:pt x="1989" y="7121"/>
                  </a:cubicBezTo>
                  <a:cubicBezTo>
                    <a:pt x="2001" y="7156"/>
                    <a:pt x="2013" y="7216"/>
                    <a:pt x="2024" y="7264"/>
                  </a:cubicBezTo>
                  <a:lnTo>
                    <a:pt x="989" y="7264"/>
                  </a:lnTo>
                  <a:cubicBezTo>
                    <a:pt x="584" y="6609"/>
                    <a:pt x="358" y="5847"/>
                    <a:pt x="334" y="5061"/>
                  </a:cubicBezTo>
                  <a:close/>
                  <a:moveTo>
                    <a:pt x="4882" y="1"/>
                  </a:moveTo>
                  <a:cubicBezTo>
                    <a:pt x="3572" y="1"/>
                    <a:pt x="2358" y="513"/>
                    <a:pt x="1429" y="1430"/>
                  </a:cubicBezTo>
                  <a:cubicBezTo>
                    <a:pt x="512" y="2358"/>
                    <a:pt x="0" y="3573"/>
                    <a:pt x="0" y="4882"/>
                  </a:cubicBezTo>
                  <a:cubicBezTo>
                    <a:pt x="0" y="6716"/>
                    <a:pt x="1012" y="8371"/>
                    <a:pt x="2644" y="9216"/>
                  </a:cubicBezTo>
                  <a:cubicBezTo>
                    <a:pt x="2667" y="9228"/>
                    <a:pt x="2679" y="9228"/>
                    <a:pt x="2715" y="9228"/>
                  </a:cubicBezTo>
                  <a:cubicBezTo>
                    <a:pt x="2775" y="9228"/>
                    <a:pt x="2834" y="9204"/>
                    <a:pt x="2858" y="9145"/>
                  </a:cubicBezTo>
                  <a:cubicBezTo>
                    <a:pt x="2905" y="9050"/>
                    <a:pt x="2882" y="8966"/>
                    <a:pt x="2786" y="8919"/>
                  </a:cubicBezTo>
                  <a:cubicBezTo>
                    <a:pt x="2167" y="8585"/>
                    <a:pt x="1643" y="8133"/>
                    <a:pt x="1239" y="7597"/>
                  </a:cubicBezTo>
                  <a:lnTo>
                    <a:pt x="2179" y="7597"/>
                  </a:lnTo>
                  <a:cubicBezTo>
                    <a:pt x="2382" y="8049"/>
                    <a:pt x="2644" y="8466"/>
                    <a:pt x="2941" y="8800"/>
                  </a:cubicBezTo>
                  <a:cubicBezTo>
                    <a:pt x="2972" y="8837"/>
                    <a:pt x="3013" y="8855"/>
                    <a:pt x="3057" y="8855"/>
                  </a:cubicBezTo>
                  <a:cubicBezTo>
                    <a:pt x="3097" y="8855"/>
                    <a:pt x="3140" y="8840"/>
                    <a:pt x="3179" y="8811"/>
                  </a:cubicBezTo>
                  <a:cubicBezTo>
                    <a:pt x="3251" y="8752"/>
                    <a:pt x="3251" y="8645"/>
                    <a:pt x="3191" y="8573"/>
                  </a:cubicBezTo>
                  <a:cubicBezTo>
                    <a:pt x="2941" y="8288"/>
                    <a:pt x="2727" y="7966"/>
                    <a:pt x="2548" y="7597"/>
                  </a:cubicBezTo>
                  <a:cubicBezTo>
                    <a:pt x="2644" y="7573"/>
                    <a:pt x="2703" y="7514"/>
                    <a:pt x="2703" y="7430"/>
                  </a:cubicBezTo>
                  <a:cubicBezTo>
                    <a:pt x="2703" y="7335"/>
                    <a:pt x="2620" y="7264"/>
                    <a:pt x="2536" y="7264"/>
                  </a:cubicBezTo>
                  <a:lnTo>
                    <a:pt x="2417" y="7264"/>
                  </a:lnTo>
                  <a:cubicBezTo>
                    <a:pt x="2167" y="6609"/>
                    <a:pt x="2001" y="5847"/>
                    <a:pt x="1977" y="5061"/>
                  </a:cubicBezTo>
                  <a:lnTo>
                    <a:pt x="2179" y="5061"/>
                  </a:lnTo>
                  <a:cubicBezTo>
                    <a:pt x="2263" y="5061"/>
                    <a:pt x="2346" y="4990"/>
                    <a:pt x="2346" y="4894"/>
                  </a:cubicBezTo>
                  <a:cubicBezTo>
                    <a:pt x="2346" y="4811"/>
                    <a:pt x="2263" y="4740"/>
                    <a:pt x="2179" y="4740"/>
                  </a:cubicBezTo>
                  <a:lnTo>
                    <a:pt x="1977" y="4740"/>
                  </a:lnTo>
                  <a:cubicBezTo>
                    <a:pt x="2001" y="3930"/>
                    <a:pt x="2155" y="3192"/>
                    <a:pt x="2417" y="2537"/>
                  </a:cubicBezTo>
                  <a:lnTo>
                    <a:pt x="4739" y="2537"/>
                  </a:lnTo>
                  <a:lnTo>
                    <a:pt x="4739" y="2906"/>
                  </a:lnTo>
                  <a:cubicBezTo>
                    <a:pt x="4739" y="2989"/>
                    <a:pt x="4810" y="3073"/>
                    <a:pt x="4894" y="3073"/>
                  </a:cubicBezTo>
                  <a:cubicBezTo>
                    <a:pt x="4989" y="3073"/>
                    <a:pt x="5061" y="2989"/>
                    <a:pt x="5061" y="2906"/>
                  </a:cubicBezTo>
                  <a:lnTo>
                    <a:pt x="5061" y="2537"/>
                  </a:lnTo>
                  <a:lnTo>
                    <a:pt x="7382" y="2537"/>
                  </a:lnTo>
                  <a:cubicBezTo>
                    <a:pt x="7632" y="3168"/>
                    <a:pt x="7787" y="3930"/>
                    <a:pt x="7811" y="4740"/>
                  </a:cubicBezTo>
                  <a:lnTo>
                    <a:pt x="7620" y="4740"/>
                  </a:lnTo>
                  <a:cubicBezTo>
                    <a:pt x="7537" y="4740"/>
                    <a:pt x="7454" y="4811"/>
                    <a:pt x="7454" y="4894"/>
                  </a:cubicBezTo>
                  <a:cubicBezTo>
                    <a:pt x="7454" y="4990"/>
                    <a:pt x="7537" y="5061"/>
                    <a:pt x="7620" y="5061"/>
                  </a:cubicBezTo>
                  <a:lnTo>
                    <a:pt x="7811" y="5061"/>
                  </a:lnTo>
                  <a:cubicBezTo>
                    <a:pt x="7799" y="5847"/>
                    <a:pt x="7656" y="6609"/>
                    <a:pt x="7382" y="7264"/>
                  </a:cubicBezTo>
                  <a:lnTo>
                    <a:pt x="7263" y="7264"/>
                  </a:lnTo>
                  <a:cubicBezTo>
                    <a:pt x="7180" y="7264"/>
                    <a:pt x="7096" y="7335"/>
                    <a:pt x="7096" y="7430"/>
                  </a:cubicBezTo>
                  <a:cubicBezTo>
                    <a:pt x="7096" y="7514"/>
                    <a:pt x="7156" y="7597"/>
                    <a:pt x="7251" y="7597"/>
                  </a:cubicBezTo>
                  <a:cubicBezTo>
                    <a:pt x="7073" y="7966"/>
                    <a:pt x="6846" y="8311"/>
                    <a:pt x="6608" y="8573"/>
                  </a:cubicBezTo>
                  <a:cubicBezTo>
                    <a:pt x="6549" y="8645"/>
                    <a:pt x="6549" y="8752"/>
                    <a:pt x="6620" y="8811"/>
                  </a:cubicBezTo>
                  <a:cubicBezTo>
                    <a:pt x="6656" y="8847"/>
                    <a:pt x="6704" y="8859"/>
                    <a:pt x="6739" y="8859"/>
                  </a:cubicBezTo>
                  <a:cubicBezTo>
                    <a:pt x="6787" y="8859"/>
                    <a:pt x="6835" y="8847"/>
                    <a:pt x="6882" y="8800"/>
                  </a:cubicBezTo>
                  <a:cubicBezTo>
                    <a:pt x="7180" y="8466"/>
                    <a:pt x="7442" y="8049"/>
                    <a:pt x="7632" y="7597"/>
                  </a:cubicBezTo>
                  <a:lnTo>
                    <a:pt x="8573" y="7597"/>
                  </a:lnTo>
                  <a:cubicBezTo>
                    <a:pt x="8204" y="8085"/>
                    <a:pt x="7739" y="8514"/>
                    <a:pt x="7192" y="8823"/>
                  </a:cubicBezTo>
                  <a:cubicBezTo>
                    <a:pt x="7120" y="8871"/>
                    <a:pt x="7085" y="8978"/>
                    <a:pt x="7132" y="9061"/>
                  </a:cubicBezTo>
                  <a:cubicBezTo>
                    <a:pt x="7163" y="9116"/>
                    <a:pt x="7215" y="9145"/>
                    <a:pt x="7274" y="9145"/>
                  </a:cubicBezTo>
                  <a:cubicBezTo>
                    <a:pt x="7305" y="9145"/>
                    <a:pt x="7338" y="9137"/>
                    <a:pt x="7370" y="9121"/>
                  </a:cubicBezTo>
                  <a:cubicBezTo>
                    <a:pt x="8097" y="8704"/>
                    <a:pt x="8704" y="8097"/>
                    <a:pt x="9144" y="7371"/>
                  </a:cubicBezTo>
                  <a:cubicBezTo>
                    <a:pt x="9585" y="6621"/>
                    <a:pt x="9811" y="5763"/>
                    <a:pt x="9811" y="4894"/>
                  </a:cubicBezTo>
                  <a:cubicBezTo>
                    <a:pt x="9763" y="3585"/>
                    <a:pt x="9263" y="2346"/>
                    <a:pt x="8335" y="1430"/>
                  </a:cubicBezTo>
                  <a:cubicBezTo>
                    <a:pt x="7418" y="513"/>
                    <a:pt x="6192" y="1"/>
                    <a:pt x="4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333" name="Google Shape;14333;p73"/>
          <p:cNvSpPr/>
          <p:nvPr/>
        </p:nvSpPr>
        <p:spPr>
          <a:xfrm>
            <a:off x="2256921" y="3378127"/>
            <a:ext cx="372188" cy="309260"/>
          </a:xfrm>
          <a:custGeom>
            <a:avLst/>
            <a:gdLst/>
            <a:ahLst/>
            <a:cxnLst/>
            <a:rect l="l" t="t" r="r" b="b"/>
            <a:pathLst>
              <a:path w="11693" h="9716" extrusionOk="0">
                <a:moveTo>
                  <a:pt x="2906" y="346"/>
                </a:moveTo>
                <a:cubicBezTo>
                  <a:pt x="3120" y="346"/>
                  <a:pt x="3287" y="524"/>
                  <a:pt x="3287" y="727"/>
                </a:cubicBezTo>
                <a:lnTo>
                  <a:pt x="3287" y="1096"/>
                </a:lnTo>
                <a:cubicBezTo>
                  <a:pt x="3299" y="1429"/>
                  <a:pt x="3049" y="1679"/>
                  <a:pt x="2727" y="1679"/>
                </a:cubicBezTo>
                <a:cubicBezTo>
                  <a:pt x="2406" y="1679"/>
                  <a:pt x="2144" y="1429"/>
                  <a:pt x="2144" y="1096"/>
                </a:cubicBezTo>
                <a:lnTo>
                  <a:pt x="2144" y="727"/>
                </a:lnTo>
                <a:cubicBezTo>
                  <a:pt x="2144" y="500"/>
                  <a:pt x="2322" y="346"/>
                  <a:pt x="2525" y="346"/>
                </a:cubicBezTo>
                <a:close/>
                <a:moveTo>
                  <a:pt x="5894" y="346"/>
                </a:moveTo>
                <a:cubicBezTo>
                  <a:pt x="6120" y="346"/>
                  <a:pt x="6275" y="524"/>
                  <a:pt x="6275" y="727"/>
                </a:cubicBezTo>
                <a:lnTo>
                  <a:pt x="6275" y="1096"/>
                </a:lnTo>
                <a:cubicBezTo>
                  <a:pt x="6299" y="1429"/>
                  <a:pt x="6037" y="1679"/>
                  <a:pt x="5716" y="1679"/>
                </a:cubicBezTo>
                <a:cubicBezTo>
                  <a:pt x="5406" y="1679"/>
                  <a:pt x="5132" y="1429"/>
                  <a:pt x="5132" y="1096"/>
                </a:cubicBezTo>
                <a:lnTo>
                  <a:pt x="5132" y="727"/>
                </a:lnTo>
                <a:cubicBezTo>
                  <a:pt x="5132" y="500"/>
                  <a:pt x="5311" y="346"/>
                  <a:pt x="5525" y="346"/>
                </a:cubicBezTo>
                <a:close/>
                <a:moveTo>
                  <a:pt x="8895" y="346"/>
                </a:moveTo>
                <a:cubicBezTo>
                  <a:pt x="9121" y="346"/>
                  <a:pt x="9287" y="524"/>
                  <a:pt x="9287" y="727"/>
                </a:cubicBezTo>
                <a:lnTo>
                  <a:pt x="9287" y="1096"/>
                </a:lnTo>
                <a:cubicBezTo>
                  <a:pt x="9299" y="1429"/>
                  <a:pt x="9026" y="1679"/>
                  <a:pt x="8716" y="1679"/>
                </a:cubicBezTo>
                <a:cubicBezTo>
                  <a:pt x="8406" y="1679"/>
                  <a:pt x="8144" y="1429"/>
                  <a:pt x="8144" y="1096"/>
                </a:cubicBezTo>
                <a:lnTo>
                  <a:pt x="8144" y="727"/>
                </a:lnTo>
                <a:cubicBezTo>
                  <a:pt x="8144" y="500"/>
                  <a:pt x="8323" y="346"/>
                  <a:pt x="8525" y="346"/>
                </a:cubicBezTo>
                <a:close/>
                <a:moveTo>
                  <a:pt x="2930" y="2036"/>
                </a:moveTo>
                <a:lnTo>
                  <a:pt x="2930" y="2120"/>
                </a:lnTo>
                <a:cubicBezTo>
                  <a:pt x="2930" y="2179"/>
                  <a:pt x="2941" y="2263"/>
                  <a:pt x="2977" y="2310"/>
                </a:cubicBezTo>
                <a:lnTo>
                  <a:pt x="2739" y="2548"/>
                </a:lnTo>
                <a:lnTo>
                  <a:pt x="2703" y="2548"/>
                </a:lnTo>
                <a:lnTo>
                  <a:pt x="2465" y="2310"/>
                </a:lnTo>
                <a:cubicBezTo>
                  <a:pt x="2501" y="2251"/>
                  <a:pt x="2513" y="2191"/>
                  <a:pt x="2513" y="2120"/>
                </a:cubicBezTo>
                <a:lnTo>
                  <a:pt x="2513" y="2036"/>
                </a:lnTo>
                <a:close/>
                <a:moveTo>
                  <a:pt x="5918" y="2036"/>
                </a:moveTo>
                <a:lnTo>
                  <a:pt x="5918" y="2120"/>
                </a:lnTo>
                <a:cubicBezTo>
                  <a:pt x="5918" y="2179"/>
                  <a:pt x="5942" y="2263"/>
                  <a:pt x="5966" y="2310"/>
                </a:cubicBezTo>
                <a:lnTo>
                  <a:pt x="5728" y="2548"/>
                </a:lnTo>
                <a:lnTo>
                  <a:pt x="5704" y="2548"/>
                </a:lnTo>
                <a:lnTo>
                  <a:pt x="5466" y="2310"/>
                </a:lnTo>
                <a:cubicBezTo>
                  <a:pt x="5489" y="2251"/>
                  <a:pt x="5501" y="2191"/>
                  <a:pt x="5501" y="2120"/>
                </a:cubicBezTo>
                <a:lnTo>
                  <a:pt x="5501" y="2036"/>
                </a:lnTo>
                <a:close/>
                <a:moveTo>
                  <a:pt x="8930" y="2036"/>
                </a:moveTo>
                <a:lnTo>
                  <a:pt x="8930" y="2120"/>
                </a:lnTo>
                <a:cubicBezTo>
                  <a:pt x="8930" y="2179"/>
                  <a:pt x="8942" y="2263"/>
                  <a:pt x="8966" y="2310"/>
                </a:cubicBezTo>
                <a:lnTo>
                  <a:pt x="8728" y="2548"/>
                </a:lnTo>
                <a:lnTo>
                  <a:pt x="8704" y="2548"/>
                </a:lnTo>
                <a:lnTo>
                  <a:pt x="8466" y="2310"/>
                </a:lnTo>
                <a:cubicBezTo>
                  <a:pt x="8490" y="2251"/>
                  <a:pt x="8514" y="2191"/>
                  <a:pt x="8514" y="2120"/>
                </a:cubicBezTo>
                <a:lnTo>
                  <a:pt x="8514" y="2036"/>
                </a:lnTo>
                <a:close/>
                <a:moveTo>
                  <a:pt x="1394" y="3525"/>
                </a:moveTo>
                <a:cubicBezTo>
                  <a:pt x="1620" y="3525"/>
                  <a:pt x="1798" y="3703"/>
                  <a:pt x="1798" y="3918"/>
                </a:cubicBezTo>
                <a:lnTo>
                  <a:pt x="1798" y="4287"/>
                </a:lnTo>
                <a:cubicBezTo>
                  <a:pt x="1798" y="4596"/>
                  <a:pt x="1548" y="4870"/>
                  <a:pt x="1215" y="4870"/>
                </a:cubicBezTo>
                <a:cubicBezTo>
                  <a:pt x="905" y="4870"/>
                  <a:pt x="644" y="4608"/>
                  <a:pt x="644" y="4287"/>
                </a:cubicBezTo>
                <a:lnTo>
                  <a:pt x="644" y="3918"/>
                </a:lnTo>
                <a:cubicBezTo>
                  <a:pt x="644" y="3691"/>
                  <a:pt x="822" y="3525"/>
                  <a:pt x="1025" y="3525"/>
                </a:cubicBezTo>
                <a:close/>
                <a:moveTo>
                  <a:pt x="4406" y="3525"/>
                </a:moveTo>
                <a:cubicBezTo>
                  <a:pt x="4632" y="3525"/>
                  <a:pt x="4811" y="3703"/>
                  <a:pt x="4811" y="3918"/>
                </a:cubicBezTo>
                <a:lnTo>
                  <a:pt x="4811" y="4287"/>
                </a:lnTo>
                <a:cubicBezTo>
                  <a:pt x="4811" y="4596"/>
                  <a:pt x="4549" y="4870"/>
                  <a:pt x="4227" y="4870"/>
                </a:cubicBezTo>
                <a:cubicBezTo>
                  <a:pt x="3918" y="4870"/>
                  <a:pt x="3644" y="4608"/>
                  <a:pt x="3644" y="4287"/>
                </a:cubicBezTo>
                <a:lnTo>
                  <a:pt x="3644" y="3918"/>
                </a:lnTo>
                <a:cubicBezTo>
                  <a:pt x="3644" y="3691"/>
                  <a:pt x="3823" y="3525"/>
                  <a:pt x="4037" y="3525"/>
                </a:cubicBezTo>
                <a:close/>
                <a:moveTo>
                  <a:pt x="7394" y="3525"/>
                </a:moveTo>
                <a:cubicBezTo>
                  <a:pt x="7621" y="3525"/>
                  <a:pt x="7799" y="3703"/>
                  <a:pt x="7799" y="3918"/>
                </a:cubicBezTo>
                <a:lnTo>
                  <a:pt x="7799" y="4287"/>
                </a:lnTo>
                <a:cubicBezTo>
                  <a:pt x="7799" y="4596"/>
                  <a:pt x="7537" y="4870"/>
                  <a:pt x="7216" y="4870"/>
                </a:cubicBezTo>
                <a:cubicBezTo>
                  <a:pt x="6906" y="4870"/>
                  <a:pt x="6632" y="4608"/>
                  <a:pt x="6632" y="4287"/>
                </a:cubicBezTo>
                <a:lnTo>
                  <a:pt x="6632" y="3918"/>
                </a:lnTo>
                <a:cubicBezTo>
                  <a:pt x="6632" y="3691"/>
                  <a:pt x="6811" y="3525"/>
                  <a:pt x="7025" y="3525"/>
                </a:cubicBezTo>
                <a:close/>
                <a:moveTo>
                  <a:pt x="10407" y="3525"/>
                </a:moveTo>
                <a:cubicBezTo>
                  <a:pt x="10621" y="3525"/>
                  <a:pt x="10788" y="3703"/>
                  <a:pt x="10788" y="3918"/>
                </a:cubicBezTo>
                <a:lnTo>
                  <a:pt x="10788" y="4287"/>
                </a:lnTo>
                <a:cubicBezTo>
                  <a:pt x="10800" y="4608"/>
                  <a:pt x="10538" y="4870"/>
                  <a:pt x="10216" y="4870"/>
                </a:cubicBezTo>
                <a:cubicBezTo>
                  <a:pt x="9907" y="4870"/>
                  <a:pt x="9645" y="4608"/>
                  <a:pt x="9645" y="4287"/>
                </a:cubicBezTo>
                <a:lnTo>
                  <a:pt x="9645" y="3918"/>
                </a:lnTo>
                <a:cubicBezTo>
                  <a:pt x="9645" y="3691"/>
                  <a:pt x="9823" y="3525"/>
                  <a:pt x="10026" y="3525"/>
                </a:cubicBezTo>
                <a:close/>
                <a:moveTo>
                  <a:pt x="1429" y="5215"/>
                </a:moveTo>
                <a:lnTo>
                  <a:pt x="1429" y="5311"/>
                </a:lnTo>
                <a:cubicBezTo>
                  <a:pt x="1429" y="5370"/>
                  <a:pt x="1441" y="5442"/>
                  <a:pt x="1477" y="5489"/>
                </a:cubicBezTo>
                <a:lnTo>
                  <a:pt x="1239" y="5727"/>
                </a:lnTo>
                <a:lnTo>
                  <a:pt x="1203" y="5727"/>
                </a:lnTo>
                <a:lnTo>
                  <a:pt x="965" y="5489"/>
                </a:lnTo>
                <a:cubicBezTo>
                  <a:pt x="989" y="5430"/>
                  <a:pt x="1013" y="5370"/>
                  <a:pt x="1013" y="5311"/>
                </a:cubicBezTo>
                <a:lnTo>
                  <a:pt x="1013" y="5215"/>
                </a:lnTo>
                <a:close/>
                <a:moveTo>
                  <a:pt x="4430" y="5215"/>
                </a:moveTo>
                <a:lnTo>
                  <a:pt x="4430" y="5311"/>
                </a:lnTo>
                <a:cubicBezTo>
                  <a:pt x="4430" y="5370"/>
                  <a:pt x="4454" y="5442"/>
                  <a:pt x="4477" y="5489"/>
                </a:cubicBezTo>
                <a:lnTo>
                  <a:pt x="4239" y="5727"/>
                </a:lnTo>
                <a:lnTo>
                  <a:pt x="4215" y="5727"/>
                </a:lnTo>
                <a:lnTo>
                  <a:pt x="3977" y="5489"/>
                </a:lnTo>
                <a:cubicBezTo>
                  <a:pt x="4001" y="5430"/>
                  <a:pt x="4013" y="5370"/>
                  <a:pt x="4013" y="5311"/>
                </a:cubicBezTo>
                <a:lnTo>
                  <a:pt x="4013" y="5215"/>
                </a:lnTo>
                <a:close/>
                <a:moveTo>
                  <a:pt x="7418" y="5215"/>
                </a:moveTo>
                <a:lnTo>
                  <a:pt x="7418" y="5311"/>
                </a:lnTo>
                <a:cubicBezTo>
                  <a:pt x="7418" y="5370"/>
                  <a:pt x="7442" y="5442"/>
                  <a:pt x="7466" y="5489"/>
                </a:cubicBezTo>
                <a:lnTo>
                  <a:pt x="7228" y="5727"/>
                </a:lnTo>
                <a:lnTo>
                  <a:pt x="7204" y="5727"/>
                </a:lnTo>
                <a:lnTo>
                  <a:pt x="6966" y="5489"/>
                </a:lnTo>
                <a:cubicBezTo>
                  <a:pt x="6990" y="5430"/>
                  <a:pt x="7001" y="5370"/>
                  <a:pt x="7001" y="5311"/>
                </a:cubicBezTo>
                <a:lnTo>
                  <a:pt x="7001" y="5215"/>
                </a:lnTo>
                <a:close/>
                <a:moveTo>
                  <a:pt x="10419" y="5215"/>
                </a:moveTo>
                <a:lnTo>
                  <a:pt x="10419" y="5311"/>
                </a:lnTo>
                <a:cubicBezTo>
                  <a:pt x="10419" y="5370"/>
                  <a:pt x="10430" y="5442"/>
                  <a:pt x="10454" y="5489"/>
                </a:cubicBezTo>
                <a:lnTo>
                  <a:pt x="10216" y="5727"/>
                </a:lnTo>
                <a:lnTo>
                  <a:pt x="10192" y="5727"/>
                </a:lnTo>
                <a:lnTo>
                  <a:pt x="9954" y="5489"/>
                </a:lnTo>
                <a:cubicBezTo>
                  <a:pt x="9978" y="5430"/>
                  <a:pt x="10002" y="5370"/>
                  <a:pt x="10002" y="5311"/>
                </a:cubicBezTo>
                <a:lnTo>
                  <a:pt x="10002" y="5215"/>
                </a:lnTo>
                <a:close/>
                <a:moveTo>
                  <a:pt x="2584" y="0"/>
                </a:moveTo>
                <a:cubicBezTo>
                  <a:pt x="2191" y="0"/>
                  <a:pt x="1858" y="322"/>
                  <a:pt x="1858" y="727"/>
                </a:cubicBezTo>
                <a:lnTo>
                  <a:pt x="1858" y="1096"/>
                </a:lnTo>
                <a:cubicBezTo>
                  <a:pt x="1858" y="1393"/>
                  <a:pt x="2013" y="1667"/>
                  <a:pt x="2227" y="1846"/>
                </a:cubicBezTo>
                <a:lnTo>
                  <a:pt x="2227" y="2108"/>
                </a:lnTo>
                <a:cubicBezTo>
                  <a:pt x="2227" y="2108"/>
                  <a:pt x="2227" y="2132"/>
                  <a:pt x="2215" y="2132"/>
                </a:cubicBezTo>
                <a:lnTo>
                  <a:pt x="1787" y="2346"/>
                </a:lnTo>
                <a:cubicBezTo>
                  <a:pt x="1608" y="2441"/>
                  <a:pt x="1489" y="2632"/>
                  <a:pt x="1489" y="2846"/>
                </a:cubicBezTo>
                <a:lnTo>
                  <a:pt x="1489" y="3179"/>
                </a:lnTo>
                <a:lnTo>
                  <a:pt x="1096" y="3179"/>
                </a:lnTo>
                <a:cubicBezTo>
                  <a:pt x="703" y="3179"/>
                  <a:pt x="370" y="3513"/>
                  <a:pt x="370" y="3918"/>
                </a:cubicBezTo>
                <a:lnTo>
                  <a:pt x="370" y="4287"/>
                </a:lnTo>
                <a:cubicBezTo>
                  <a:pt x="370" y="4584"/>
                  <a:pt x="524" y="4846"/>
                  <a:pt x="739" y="5025"/>
                </a:cubicBezTo>
                <a:lnTo>
                  <a:pt x="739" y="5299"/>
                </a:lnTo>
                <a:cubicBezTo>
                  <a:pt x="739" y="5299"/>
                  <a:pt x="739" y="5311"/>
                  <a:pt x="727" y="5311"/>
                </a:cubicBezTo>
                <a:lnTo>
                  <a:pt x="298" y="5537"/>
                </a:lnTo>
                <a:cubicBezTo>
                  <a:pt x="120" y="5620"/>
                  <a:pt x="1" y="5823"/>
                  <a:pt x="1" y="6025"/>
                </a:cubicBezTo>
                <a:lnTo>
                  <a:pt x="1" y="7870"/>
                </a:lnTo>
                <a:cubicBezTo>
                  <a:pt x="1" y="8025"/>
                  <a:pt x="48" y="8156"/>
                  <a:pt x="120" y="8275"/>
                </a:cubicBezTo>
                <a:lnTo>
                  <a:pt x="298" y="8561"/>
                </a:lnTo>
                <a:cubicBezTo>
                  <a:pt x="346" y="8621"/>
                  <a:pt x="358" y="8692"/>
                  <a:pt x="358" y="8775"/>
                </a:cubicBezTo>
                <a:lnTo>
                  <a:pt x="358" y="9549"/>
                </a:lnTo>
                <a:cubicBezTo>
                  <a:pt x="358" y="9644"/>
                  <a:pt x="429" y="9716"/>
                  <a:pt x="524" y="9716"/>
                </a:cubicBezTo>
                <a:cubicBezTo>
                  <a:pt x="608" y="9716"/>
                  <a:pt x="679" y="9644"/>
                  <a:pt x="679" y="9549"/>
                </a:cubicBezTo>
                <a:lnTo>
                  <a:pt x="679" y="8775"/>
                </a:lnTo>
                <a:cubicBezTo>
                  <a:pt x="679" y="8632"/>
                  <a:pt x="644" y="8501"/>
                  <a:pt x="560" y="8371"/>
                </a:cubicBezTo>
                <a:lnTo>
                  <a:pt x="382" y="8097"/>
                </a:lnTo>
                <a:cubicBezTo>
                  <a:pt x="346" y="8037"/>
                  <a:pt x="322" y="7966"/>
                  <a:pt x="322" y="7870"/>
                </a:cubicBezTo>
                <a:lnTo>
                  <a:pt x="322" y="6025"/>
                </a:lnTo>
                <a:cubicBezTo>
                  <a:pt x="322" y="5954"/>
                  <a:pt x="370" y="5882"/>
                  <a:pt x="441" y="5846"/>
                </a:cubicBezTo>
                <a:lnTo>
                  <a:pt x="763" y="5692"/>
                </a:lnTo>
                <a:lnTo>
                  <a:pt x="1036" y="5977"/>
                </a:lnTo>
                <a:cubicBezTo>
                  <a:pt x="1120" y="6049"/>
                  <a:pt x="1203" y="6085"/>
                  <a:pt x="1298" y="6085"/>
                </a:cubicBezTo>
                <a:cubicBezTo>
                  <a:pt x="1382" y="6085"/>
                  <a:pt x="1477" y="6049"/>
                  <a:pt x="1548" y="5977"/>
                </a:cubicBezTo>
                <a:lnTo>
                  <a:pt x="1834" y="5692"/>
                </a:lnTo>
                <a:lnTo>
                  <a:pt x="2144" y="5846"/>
                </a:lnTo>
                <a:cubicBezTo>
                  <a:pt x="2215" y="5882"/>
                  <a:pt x="2263" y="5954"/>
                  <a:pt x="2263" y="6025"/>
                </a:cubicBezTo>
                <a:lnTo>
                  <a:pt x="2263" y="7870"/>
                </a:lnTo>
                <a:cubicBezTo>
                  <a:pt x="2263" y="7942"/>
                  <a:pt x="2227" y="8025"/>
                  <a:pt x="2203" y="8097"/>
                </a:cubicBezTo>
                <a:lnTo>
                  <a:pt x="2025" y="8371"/>
                </a:lnTo>
                <a:cubicBezTo>
                  <a:pt x="1953" y="8490"/>
                  <a:pt x="1906" y="8644"/>
                  <a:pt x="1906" y="8775"/>
                </a:cubicBezTo>
                <a:lnTo>
                  <a:pt x="1906" y="9549"/>
                </a:lnTo>
                <a:cubicBezTo>
                  <a:pt x="1906" y="9644"/>
                  <a:pt x="1977" y="9716"/>
                  <a:pt x="2072" y="9716"/>
                </a:cubicBezTo>
                <a:cubicBezTo>
                  <a:pt x="2156" y="9716"/>
                  <a:pt x="2227" y="9644"/>
                  <a:pt x="2227" y="9549"/>
                </a:cubicBezTo>
                <a:lnTo>
                  <a:pt x="2227" y="8775"/>
                </a:lnTo>
                <a:cubicBezTo>
                  <a:pt x="2227" y="8704"/>
                  <a:pt x="2263" y="8632"/>
                  <a:pt x="2287" y="8561"/>
                </a:cubicBezTo>
                <a:lnTo>
                  <a:pt x="2465" y="8275"/>
                </a:lnTo>
                <a:cubicBezTo>
                  <a:pt x="2549" y="8156"/>
                  <a:pt x="2584" y="8001"/>
                  <a:pt x="2584" y="7870"/>
                </a:cubicBezTo>
                <a:lnTo>
                  <a:pt x="2584" y="6025"/>
                </a:lnTo>
                <a:cubicBezTo>
                  <a:pt x="2584" y="5823"/>
                  <a:pt x="2465" y="5644"/>
                  <a:pt x="2287" y="5537"/>
                </a:cubicBezTo>
                <a:lnTo>
                  <a:pt x="1858" y="5311"/>
                </a:lnTo>
                <a:lnTo>
                  <a:pt x="1846" y="5299"/>
                </a:lnTo>
                <a:lnTo>
                  <a:pt x="1846" y="5025"/>
                </a:lnTo>
                <a:cubicBezTo>
                  <a:pt x="2072" y="4870"/>
                  <a:pt x="2215" y="4596"/>
                  <a:pt x="2215" y="4287"/>
                </a:cubicBezTo>
                <a:lnTo>
                  <a:pt x="2215" y="3918"/>
                </a:lnTo>
                <a:cubicBezTo>
                  <a:pt x="2215" y="3644"/>
                  <a:pt x="2072" y="3406"/>
                  <a:pt x="1846" y="3275"/>
                </a:cubicBezTo>
                <a:lnTo>
                  <a:pt x="1846" y="2822"/>
                </a:lnTo>
                <a:cubicBezTo>
                  <a:pt x="1846" y="2751"/>
                  <a:pt x="1894" y="2679"/>
                  <a:pt x="1965" y="2644"/>
                </a:cubicBezTo>
                <a:lnTo>
                  <a:pt x="2275" y="2501"/>
                </a:lnTo>
                <a:lnTo>
                  <a:pt x="2560" y="2786"/>
                </a:lnTo>
                <a:cubicBezTo>
                  <a:pt x="2632" y="2858"/>
                  <a:pt x="2727" y="2882"/>
                  <a:pt x="2810" y="2882"/>
                </a:cubicBezTo>
                <a:cubicBezTo>
                  <a:pt x="2906" y="2882"/>
                  <a:pt x="2989" y="2858"/>
                  <a:pt x="3061" y="2786"/>
                </a:cubicBezTo>
                <a:lnTo>
                  <a:pt x="3346" y="2501"/>
                </a:lnTo>
                <a:lnTo>
                  <a:pt x="3656" y="2644"/>
                </a:lnTo>
                <a:cubicBezTo>
                  <a:pt x="3739" y="2679"/>
                  <a:pt x="3775" y="2751"/>
                  <a:pt x="3775" y="2822"/>
                </a:cubicBezTo>
                <a:lnTo>
                  <a:pt x="3775" y="3275"/>
                </a:lnTo>
                <a:cubicBezTo>
                  <a:pt x="3561" y="3394"/>
                  <a:pt x="3406" y="3632"/>
                  <a:pt x="3406" y="3918"/>
                </a:cubicBezTo>
                <a:lnTo>
                  <a:pt x="3406" y="4287"/>
                </a:lnTo>
                <a:cubicBezTo>
                  <a:pt x="3406" y="4584"/>
                  <a:pt x="3561" y="4846"/>
                  <a:pt x="3775" y="5025"/>
                </a:cubicBezTo>
                <a:lnTo>
                  <a:pt x="3775" y="5299"/>
                </a:lnTo>
                <a:cubicBezTo>
                  <a:pt x="3775" y="5299"/>
                  <a:pt x="3775" y="5311"/>
                  <a:pt x="3763" y="5311"/>
                </a:cubicBezTo>
                <a:lnTo>
                  <a:pt x="3334" y="5537"/>
                </a:lnTo>
                <a:cubicBezTo>
                  <a:pt x="3156" y="5620"/>
                  <a:pt x="3037" y="5823"/>
                  <a:pt x="3037" y="6025"/>
                </a:cubicBezTo>
                <a:lnTo>
                  <a:pt x="3037" y="7870"/>
                </a:lnTo>
                <a:cubicBezTo>
                  <a:pt x="3037" y="8025"/>
                  <a:pt x="3084" y="8156"/>
                  <a:pt x="3156" y="8275"/>
                </a:cubicBezTo>
                <a:lnTo>
                  <a:pt x="3334" y="8561"/>
                </a:lnTo>
                <a:cubicBezTo>
                  <a:pt x="3382" y="8621"/>
                  <a:pt x="3394" y="8692"/>
                  <a:pt x="3394" y="8775"/>
                </a:cubicBezTo>
                <a:lnTo>
                  <a:pt x="3394" y="9549"/>
                </a:lnTo>
                <a:cubicBezTo>
                  <a:pt x="3394" y="9644"/>
                  <a:pt x="3465" y="9716"/>
                  <a:pt x="3561" y="9716"/>
                </a:cubicBezTo>
                <a:cubicBezTo>
                  <a:pt x="3644" y="9716"/>
                  <a:pt x="3715" y="9644"/>
                  <a:pt x="3715" y="9549"/>
                </a:cubicBezTo>
                <a:lnTo>
                  <a:pt x="3715" y="8775"/>
                </a:lnTo>
                <a:cubicBezTo>
                  <a:pt x="3715" y="8632"/>
                  <a:pt x="3680" y="8501"/>
                  <a:pt x="3596" y="8371"/>
                </a:cubicBezTo>
                <a:lnTo>
                  <a:pt x="3418" y="8097"/>
                </a:lnTo>
                <a:cubicBezTo>
                  <a:pt x="3382" y="8037"/>
                  <a:pt x="3358" y="7966"/>
                  <a:pt x="3358" y="7870"/>
                </a:cubicBezTo>
                <a:lnTo>
                  <a:pt x="3358" y="6025"/>
                </a:lnTo>
                <a:cubicBezTo>
                  <a:pt x="3358" y="5954"/>
                  <a:pt x="3406" y="5882"/>
                  <a:pt x="3477" y="5846"/>
                </a:cubicBezTo>
                <a:lnTo>
                  <a:pt x="3799" y="5692"/>
                </a:lnTo>
                <a:lnTo>
                  <a:pt x="4073" y="5977"/>
                </a:lnTo>
                <a:cubicBezTo>
                  <a:pt x="4156" y="6049"/>
                  <a:pt x="4239" y="6085"/>
                  <a:pt x="4334" y="6085"/>
                </a:cubicBezTo>
                <a:cubicBezTo>
                  <a:pt x="4418" y="6085"/>
                  <a:pt x="4513" y="6049"/>
                  <a:pt x="4585" y="5977"/>
                </a:cubicBezTo>
                <a:lnTo>
                  <a:pt x="4870" y="5692"/>
                </a:lnTo>
                <a:lnTo>
                  <a:pt x="5180" y="5846"/>
                </a:lnTo>
                <a:cubicBezTo>
                  <a:pt x="5251" y="5882"/>
                  <a:pt x="5299" y="5954"/>
                  <a:pt x="5299" y="6025"/>
                </a:cubicBezTo>
                <a:lnTo>
                  <a:pt x="5299" y="7870"/>
                </a:lnTo>
                <a:cubicBezTo>
                  <a:pt x="5299" y="7942"/>
                  <a:pt x="5263" y="8025"/>
                  <a:pt x="5239" y="8097"/>
                </a:cubicBezTo>
                <a:lnTo>
                  <a:pt x="5061" y="8371"/>
                </a:lnTo>
                <a:cubicBezTo>
                  <a:pt x="4989" y="8490"/>
                  <a:pt x="4942" y="8644"/>
                  <a:pt x="4942" y="8775"/>
                </a:cubicBezTo>
                <a:lnTo>
                  <a:pt x="4942" y="9549"/>
                </a:lnTo>
                <a:cubicBezTo>
                  <a:pt x="4942" y="9644"/>
                  <a:pt x="5013" y="9716"/>
                  <a:pt x="5108" y="9716"/>
                </a:cubicBezTo>
                <a:cubicBezTo>
                  <a:pt x="5192" y="9716"/>
                  <a:pt x="5263" y="9644"/>
                  <a:pt x="5263" y="9549"/>
                </a:cubicBezTo>
                <a:lnTo>
                  <a:pt x="5263" y="8775"/>
                </a:lnTo>
                <a:cubicBezTo>
                  <a:pt x="5263" y="8704"/>
                  <a:pt x="5299" y="8632"/>
                  <a:pt x="5323" y="8561"/>
                </a:cubicBezTo>
                <a:lnTo>
                  <a:pt x="5501" y="8275"/>
                </a:lnTo>
                <a:cubicBezTo>
                  <a:pt x="5585" y="8156"/>
                  <a:pt x="5620" y="8001"/>
                  <a:pt x="5620" y="7870"/>
                </a:cubicBezTo>
                <a:lnTo>
                  <a:pt x="5620" y="6025"/>
                </a:lnTo>
                <a:cubicBezTo>
                  <a:pt x="5620" y="5823"/>
                  <a:pt x="5501" y="5644"/>
                  <a:pt x="5323" y="5537"/>
                </a:cubicBezTo>
                <a:lnTo>
                  <a:pt x="4894" y="5311"/>
                </a:lnTo>
                <a:lnTo>
                  <a:pt x="4882" y="5299"/>
                </a:lnTo>
                <a:lnTo>
                  <a:pt x="4882" y="5025"/>
                </a:lnTo>
                <a:cubicBezTo>
                  <a:pt x="5108" y="4870"/>
                  <a:pt x="5251" y="4596"/>
                  <a:pt x="5251" y="4287"/>
                </a:cubicBezTo>
                <a:lnTo>
                  <a:pt x="5251" y="3918"/>
                </a:lnTo>
                <a:cubicBezTo>
                  <a:pt x="5251" y="3644"/>
                  <a:pt x="5108" y="3406"/>
                  <a:pt x="4882" y="3275"/>
                </a:cubicBezTo>
                <a:lnTo>
                  <a:pt x="4882" y="2822"/>
                </a:lnTo>
                <a:cubicBezTo>
                  <a:pt x="4882" y="2751"/>
                  <a:pt x="4930" y="2679"/>
                  <a:pt x="5001" y="2644"/>
                </a:cubicBezTo>
                <a:lnTo>
                  <a:pt x="5311" y="2501"/>
                </a:lnTo>
                <a:lnTo>
                  <a:pt x="5597" y="2786"/>
                </a:lnTo>
                <a:cubicBezTo>
                  <a:pt x="5668" y="2858"/>
                  <a:pt x="5763" y="2882"/>
                  <a:pt x="5847" y="2882"/>
                </a:cubicBezTo>
                <a:cubicBezTo>
                  <a:pt x="5942" y="2882"/>
                  <a:pt x="6025" y="2858"/>
                  <a:pt x="6097" y="2786"/>
                </a:cubicBezTo>
                <a:lnTo>
                  <a:pt x="6382" y="2501"/>
                </a:lnTo>
                <a:lnTo>
                  <a:pt x="6692" y="2644"/>
                </a:lnTo>
                <a:cubicBezTo>
                  <a:pt x="6775" y="2679"/>
                  <a:pt x="6811" y="2751"/>
                  <a:pt x="6811" y="2822"/>
                </a:cubicBezTo>
                <a:lnTo>
                  <a:pt x="6811" y="3275"/>
                </a:lnTo>
                <a:cubicBezTo>
                  <a:pt x="6597" y="3394"/>
                  <a:pt x="6442" y="3632"/>
                  <a:pt x="6442" y="3918"/>
                </a:cubicBezTo>
                <a:lnTo>
                  <a:pt x="6442" y="4287"/>
                </a:lnTo>
                <a:cubicBezTo>
                  <a:pt x="6442" y="4584"/>
                  <a:pt x="6597" y="4846"/>
                  <a:pt x="6811" y="5025"/>
                </a:cubicBezTo>
                <a:lnTo>
                  <a:pt x="6811" y="5299"/>
                </a:lnTo>
                <a:cubicBezTo>
                  <a:pt x="6811" y="5299"/>
                  <a:pt x="6811" y="5311"/>
                  <a:pt x="6799" y="5311"/>
                </a:cubicBezTo>
                <a:lnTo>
                  <a:pt x="6370" y="5537"/>
                </a:lnTo>
                <a:cubicBezTo>
                  <a:pt x="6192" y="5620"/>
                  <a:pt x="6073" y="5823"/>
                  <a:pt x="6073" y="6025"/>
                </a:cubicBezTo>
                <a:lnTo>
                  <a:pt x="6073" y="7870"/>
                </a:lnTo>
                <a:cubicBezTo>
                  <a:pt x="6073" y="8025"/>
                  <a:pt x="6120" y="8156"/>
                  <a:pt x="6192" y="8275"/>
                </a:cubicBezTo>
                <a:lnTo>
                  <a:pt x="6370" y="8561"/>
                </a:lnTo>
                <a:cubicBezTo>
                  <a:pt x="6418" y="8621"/>
                  <a:pt x="6430" y="8692"/>
                  <a:pt x="6430" y="8775"/>
                </a:cubicBezTo>
                <a:lnTo>
                  <a:pt x="6430" y="9549"/>
                </a:lnTo>
                <a:cubicBezTo>
                  <a:pt x="6430" y="9644"/>
                  <a:pt x="6501" y="9716"/>
                  <a:pt x="6597" y="9716"/>
                </a:cubicBezTo>
                <a:cubicBezTo>
                  <a:pt x="6680" y="9716"/>
                  <a:pt x="6751" y="9644"/>
                  <a:pt x="6751" y="9549"/>
                </a:cubicBezTo>
                <a:lnTo>
                  <a:pt x="6751" y="8775"/>
                </a:lnTo>
                <a:cubicBezTo>
                  <a:pt x="6751" y="8632"/>
                  <a:pt x="6716" y="8501"/>
                  <a:pt x="6632" y="8371"/>
                </a:cubicBezTo>
                <a:lnTo>
                  <a:pt x="6454" y="8097"/>
                </a:lnTo>
                <a:cubicBezTo>
                  <a:pt x="6418" y="8037"/>
                  <a:pt x="6394" y="7966"/>
                  <a:pt x="6394" y="7870"/>
                </a:cubicBezTo>
                <a:lnTo>
                  <a:pt x="6394" y="6025"/>
                </a:lnTo>
                <a:cubicBezTo>
                  <a:pt x="6394" y="5954"/>
                  <a:pt x="6442" y="5882"/>
                  <a:pt x="6513" y="5846"/>
                </a:cubicBezTo>
                <a:lnTo>
                  <a:pt x="6835" y="5692"/>
                </a:lnTo>
                <a:lnTo>
                  <a:pt x="7109" y="5977"/>
                </a:lnTo>
                <a:cubicBezTo>
                  <a:pt x="7192" y="6049"/>
                  <a:pt x="7275" y="6085"/>
                  <a:pt x="7371" y="6085"/>
                </a:cubicBezTo>
                <a:cubicBezTo>
                  <a:pt x="7454" y="6085"/>
                  <a:pt x="7549" y="6049"/>
                  <a:pt x="7621" y="5977"/>
                </a:cubicBezTo>
                <a:lnTo>
                  <a:pt x="7906" y="5692"/>
                </a:lnTo>
                <a:lnTo>
                  <a:pt x="8216" y="5846"/>
                </a:lnTo>
                <a:cubicBezTo>
                  <a:pt x="8287" y="5882"/>
                  <a:pt x="8335" y="5954"/>
                  <a:pt x="8335" y="6025"/>
                </a:cubicBezTo>
                <a:lnTo>
                  <a:pt x="8335" y="7870"/>
                </a:lnTo>
                <a:cubicBezTo>
                  <a:pt x="8335" y="7942"/>
                  <a:pt x="8299" y="8025"/>
                  <a:pt x="8275" y="8097"/>
                </a:cubicBezTo>
                <a:lnTo>
                  <a:pt x="8097" y="8371"/>
                </a:lnTo>
                <a:cubicBezTo>
                  <a:pt x="8025" y="8490"/>
                  <a:pt x="7978" y="8644"/>
                  <a:pt x="7978" y="8775"/>
                </a:cubicBezTo>
                <a:lnTo>
                  <a:pt x="7978" y="9549"/>
                </a:lnTo>
                <a:cubicBezTo>
                  <a:pt x="7978" y="9644"/>
                  <a:pt x="8049" y="9716"/>
                  <a:pt x="8144" y="9716"/>
                </a:cubicBezTo>
                <a:cubicBezTo>
                  <a:pt x="8228" y="9716"/>
                  <a:pt x="8299" y="9644"/>
                  <a:pt x="8299" y="9549"/>
                </a:cubicBezTo>
                <a:lnTo>
                  <a:pt x="8299" y="8775"/>
                </a:lnTo>
                <a:cubicBezTo>
                  <a:pt x="8299" y="8704"/>
                  <a:pt x="8335" y="8632"/>
                  <a:pt x="8359" y="8561"/>
                </a:cubicBezTo>
                <a:lnTo>
                  <a:pt x="8537" y="8275"/>
                </a:lnTo>
                <a:cubicBezTo>
                  <a:pt x="8621" y="8156"/>
                  <a:pt x="8656" y="8001"/>
                  <a:pt x="8656" y="7870"/>
                </a:cubicBezTo>
                <a:lnTo>
                  <a:pt x="8656" y="6025"/>
                </a:lnTo>
                <a:cubicBezTo>
                  <a:pt x="8656" y="5823"/>
                  <a:pt x="8537" y="5644"/>
                  <a:pt x="8359" y="5537"/>
                </a:cubicBezTo>
                <a:lnTo>
                  <a:pt x="7930" y="5311"/>
                </a:lnTo>
                <a:lnTo>
                  <a:pt x="7918" y="5299"/>
                </a:lnTo>
                <a:lnTo>
                  <a:pt x="7918" y="5025"/>
                </a:lnTo>
                <a:cubicBezTo>
                  <a:pt x="8144" y="4870"/>
                  <a:pt x="8287" y="4596"/>
                  <a:pt x="8287" y="4287"/>
                </a:cubicBezTo>
                <a:lnTo>
                  <a:pt x="8287" y="3918"/>
                </a:lnTo>
                <a:cubicBezTo>
                  <a:pt x="8287" y="3644"/>
                  <a:pt x="8144" y="3406"/>
                  <a:pt x="7918" y="3275"/>
                </a:cubicBezTo>
                <a:lnTo>
                  <a:pt x="7918" y="2822"/>
                </a:lnTo>
                <a:cubicBezTo>
                  <a:pt x="7918" y="2751"/>
                  <a:pt x="7966" y="2679"/>
                  <a:pt x="8037" y="2644"/>
                </a:cubicBezTo>
                <a:lnTo>
                  <a:pt x="8347" y="2501"/>
                </a:lnTo>
                <a:lnTo>
                  <a:pt x="8633" y="2786"/>
                </a:lnTo>
                <a:cubicBezTo>
                  <a:pt x="8704" y="2858"/>
                  <a:pt x="8799" y="2882"/>
                  <a:pt x="8883" y="2882"/>
                </a:cubicBezTo>
                <a:cubicBezTo>
                  <a:pt x="8978" y="2882"/>
                  <a:pt x="9061" y="2858"/>
                  <a:pt x="9133" y="2786"/>
                </a:cubicBezTo>
                <a:lnTo>
                  <a:pt x="9418" y="2501"/>
                </a:lnTo>
                <a:lnTo>
                  <a:pt x="9728" y="2644"/>
                </a:lnTo>
                <a:cubicBezTo>
                  <a:pt x="9811" y="2679"/>
                  <a:pt x="9847" y="2751"/>
                  <a:pt x="9847" y="2822"/>
                </a:cubicBezTo>
                <a:lnTo>
                  <a:pt x="9847" y="3275"/>
                </a:lnTo>
                <a:cubicBezTo>
                  <a:pt x="9633" y="3394"/>
                  <a:pt x="9478" y="3632"/>
                  <a:pt x="9478" y="3918"/>
                </a:cubicBezTo>
                <a:lnTo>
                  <a:pt x="9478" y="4287"/>
                </a:lnTo>
                <a:cubicBezTo>
                  <a:pt x="9478" y="4584"/>
                  <a:pt x="9633" y="4846"/>
                  <a:pt x="9847" y="5025"/>
                </a:cubicBezTo>
                <a:lnTo>
                  <a:pt x="9847" y="5299"/>
                </a:lnTo>
                <a:cubicBezTo>
                  <a:pt x="9847" y="5299"/>
                  <a:pt x="9847" y="5311"/>
                  <a:pt x="9835" y="5311"/>
                </a:cubicBezTo>
                <a:lnTo>
                  <a:pt x="9407" y="5537"/>
                </a:lnTo>
                <a:cubicBezTo>
                  <a:pt x="9228" y="5620"/>
                  <a:pt x="9109" y="5823"/>
                  <a:pt x="9109" y="6025"/>
                </a:cubicBezTo>
                <a:lnTo>
                  <a:pt x="9109" y="7870"/>
                </a:lnTo>
                <a:cubicBezTo>
                  <a:pt x="9109" y="8025"/>
                  <a:pt x="9157" y="8156"/>
                  <a:pt x="9228" y="8275"/>
                </a:cubicBezTo>
                <a:lnTo>
                  <a:pt x="9407" y="8561"/>
                </a:lnTo>
                <a:cubicBezTo>
                  <a:pt x="9454" y="8621"/>
                  <a:pt x="9466" y="8692"/>
                  <a:pt x="9466" y="8775"/>
                </a:cubicBezTo>
                <a:lnTo>
                  <a:pt x="9466" y="9549"/>
                </a:lnTo>
                <a:cubicBezTo>
                  <a:pt x="9466" y="9644"/>
                  <a:pt x="9538" y="9716"/>
                  <a:pt x="9633" y="9716"/>
                </a:cubicBezTo>
                <a:cubicBezTo>
                  <a:pt x="9716" y="9716"/>
                  <a:pt x="9788" y="9644"/>
                  <a:pt x="9788" y="9549"/>
                </a:cubicBezTo>
                <a:lnTo>
                  <a:pt x="9788" y="8775"/>
                </a:lnTo>
                <a:cubicBezTo>
                  <a:pt x="9788" y="8632"/>
                  <a:pt x="9752" y="8501"/>
                  <a:pt x="9668" y="8371"/>
                </a:cubicBezTo>
                <a:lnTo>
                  <a:pt x="9490" y="8097"/>
                </a:lnTo>
                <a:cubicBezTo>
                  <a:pt x="9454" y="8037"/>
                  <a:pt x="9430" y="7966"/>
                  <a:pt x="9430" y="7870"/>
                </a:cubicBezTo>
                <a:lnTo>
                  <a:pt x="9430" y="6025"/>
                </a:lnTo>
                <a:cubicBezTo>
                  <a:pt x="9430" y="5954"/>
                  <a:pt x="9478" y="5882"/>
                  <a:pt x="9549" y="5846"/>
                </a:cubicBezTo>
                <a:lnTo>
                  <a:pt x="9871" y="5692"/>
                </a:lnTo>
                <a:lnTo>
                  <a:pt x="10145" y="5977"/>
                </a:lnTo>
                <a:cubicBezTo>
                  <a:pt x="10228" y="6049"/>
                  <a:pt x="10311" y="6085"/>
                  <a:pt x="10407" y="6085"/>
                </a:cubicBezTo>
                <a:cubicBezTo>
                  <a:pt x="10490" y="6085"/>
                  <a:pt x="10585" y="6049"/>
                  <a:pt x="10657" y="5977"/>
                </a:cubicBezTo>
                <a:lnTo>
                  <a:pt x="10942" y="5692"/>
                </a:lnTo>
                <a:lnTo>
                  <a:pt x="11252" y="5846"/>
                </a:lnTo>
                <a:cubicBezTo>
                  <a:pt x="11323" y="5882"/>
                  <a:pt x="11371" y="5954"/>
                  <a:pt x="11371" y="6025"/>
                </a:cubicBezTo>
                <a:lnTo>
                  <a:pt x="11371" y="7870"/>
                </a:lnTo>
                <a:cubicBezTo>
                  <a:pt x="11371" y="7942"/>
                  <a:pt x="11335" y="8025"/>
                  <a:pt x="11312" y="8097"/>
                </a:cubicBezTo>
                <a:lnTo>
                  <a:pt x="11133" y="8371"/>
                </a:lnTo>
                <a:cubicBezTo>
                  <a:pt x="11062" y="8490"/>
                  <a:pt x="11014" y="8644"/>
                  <a:pt x="11014" y="8775"/>
                </a:cubicBezTo>
                <a:lnTo>
                  <a:pt x="11014" y="9549"/>
                </a:lnTo>
                <a:cubicBezTo>
                  <a:pt x="11014" y="9644"/>
                  <a:pt x="11085" y="9716"/>
                  <a:pt x="11181" y="9716"/>
                </a:cubicBezTo>
                <a:cubicBezTo>
                  <a:pt x="11264" y="9716"/>
                  <a:pt x="11335" y="9644"/>
                  <a:pt x="11335" y="9549"/>
                </a:cubicBezTo>
                <a:lnTo>
                  <a:pt x="11335" y="8775"/>
                </a:lnTo>
                <a:cubicBezTo>
                  <a:pt x="11335" y="8704"/>
                  <a:pt x="11371" y="8632"/>
                  <a:pt x="11395" y="8561"/>
                </a:cubicBezTo>
                <a:lnTo>
                  <a:pt x="11573" y="8275"/>
                </a:lnTo>
                <a:cubicBezTo>
                  <a:pt x="11657" y="8156"/>
                  <a:pt x="11693" y="8001"/>
                  <a:pt x="11693" y="7870"/>
                </a:cubicBezTo>
                <a:lnTo>
                  <a:pt x="11693" y="6025"/>
                </a:lnTo>
                <a:cubicBezTo>
                  <a:pt x="11514" y="5823"/>
                  <a:pt x="11395" y="5620"/>
                  <a:pt x="11204" y="5537"/>
                </a:cubicBezTo>
                <a:lnTo>
                  <a:pt x="10776" y="5311"/>
                </a:lnTo>
                <a:lnTo>
                  <a:pt x="10764" y="5299"/>
                </a:lnTo>
                <a:lnTo>
                  <a:pt x="10764" y="5025"/>
                </a:lnTo>
                <a:cubicBezTo>
                  <a:pt x="10978" y="4870"/>
                  <a:pt x="11133" y="4596"/>
                  <a:pt x="11133" y="4287"/>
                </a:cubicBezTo>
                <a:lnTo>
                  <a:pt x="11133" y="3918"/>
                </a:lnTo>
                <a:cubicBezTo>
                  <a:pt x="11133" y="3513"/>
                  <a:pt x="10800" y="3179"/>
                  <a:pt x="10407" y="3179"/>
                </a:cubicBezTo>
                <a:lnTo>
                  <a:pt x="10014" y="3179"/>
                </a:lnTo>
                <a:lnTo>
                  <a:pt x="10014" y="2846"/>
                </a:lnTo>
                <a:cubicBezTo>
                  <a:pt x="10014" y="2632"/>
                  <a:pt x="9895" y="2453"/>
                  <a:pt x="9716" y="2346"/>
                </a:cubicBezTo>
                <a:lnTo>
                  <a:pt x="9287" y="2132"/>
                </a:lnTo>
                <a:lnTo>
                  <a:pt x="9276" y="2108"/>
                </a:lnTo>
                <a:lnTo>
                  <a:pt x="9276" y="1846"/>
                </a:lnTo>
                <a:cubicBezTo>
                  <a:pt x="9490" y="1679"/>
                  <a:pt x="9645" y="1417"/>
                  <a:pt x="9645" y="1096"/>
                </a:cubicBezTo>
                <a:lnTo>
                  <a:pt x="9645" y="727"/>
                </a:lnTo>
                <a:cubicBezTo>
                  <a:pt x="9645" y="322"/>
                  <a:pt x="9311" y="0"/>
                  <a:pt x="8918" y="0"/>
                </a:cubicBezTo>
                <a:lnTo>
                  <a:pt x="8537" y="0"/>
                </a:lnTo>
                <a:cubicBezTo>
                  <a:pt x="8133" y="0"/>
                  <a:pt x="7811" y="322"/>
                  <a:pt x="7811" y="727"/>
                </a:cubicBezTo>
                <a:lnTo>
                  <a:pt x="7811" y="1096"/>
                </a:lnTo>
                <a:cubicBezTo>
                  <a:pt x="7811" y="1393"/>
                  <a:pt x="7966" y="1667"/>
                  <a:pt x="8180" y="1846"/>
                </a:cubicBezTo>
                <a:lnTo>
                  <a:pt x="8180" y="2108"/>
                </a:lnTo>
                <a:cubicBezTo>
                  <a:pt x="8180" y="2108"/>
                  <a:pt x="8180" y="2132"/>
                  <a:pt x="8168" y="2132"/>
                </a:cubicBezTo>
                <a:lnTo>
                  <a:pt x="7740" y="2346"/>
                </a:lnTo>
                <a:cubicBezTo>
                  <a:pt x="7561" y="2441"/>
                  <a:pt x="7442" y="2632"/>
                  <a:pt x="7442" y="2846"/>
                </a:cubicBezTo>
                <a:lnTo>
                  <a:pt x="7442" y="3179"/>
                </a:lnTo>
                <a:lnTo>
                  <a:pt x="7037" y="3179"/>
                </a:lnTo>
                <a:lnTo>
                  <a:pt x="7037" y="2846"/>
                </a:lnTo>
                <a:cubicBezTo>
                  <a:pt x="7037" y="2632"/>
                  <a:pt x="6918" y="2453"/>
                  <a:pt x="6740" y="2346"/>
                </a:cubicBezTo>
                <a:lnTo>
                  <a:pt x="6311" y="2132"/>
                </a:lnTo>
                <a:lnTo>
                  <a:pt x="6299" y="2108"/>
                </a:lnTo>
                <a:lnTo>
                  <a:pt x="6299" y="1846"/>
                </a:lnTo>
                <a:cubicBezTo>
                  <a:pt x="6513" y="1679"/>
                  <a:pt x="6668" y="1417"/>
                  <a:pt x="6668" y="1096"/>
                </a:cubicBezTo>
                <a:lnTo>
                  <a:pt x="6668" y="727"/>
                </a:lnTo>
                <a:cubicBezTo>
                  <a:pt x="6668" y="322"/>
                  <a:pt x="6335" y="0"/>
                  <a:pt x="5942" y="0"/>
                </a:cubicBezTo>
                <a:lnTo>
                  <a:pt x="5561" y="0"/>
                </a:lnTo>
                <a:cubicBezTo>
                  <a:pt x="5168" y="0"/>
                  <a:pt x="4835" y="322"/>
                  <a:pt x="4835" y="727"/>
                </a:cubicBezTo>
                <a:lnTo>
                  <a:pt x="4835" y="1096"/>
                </a:lnTo>
                <a:cubicBezTo>
                  <a:pt x="4835" y="1393"/>
                  <a:pt x="4989" y="1667"/>
                  <a:pt x="5204" y="1846"/>
                </a:cubicBezTo>
                <a:lnTo>
                  <a:pt x="5204" y="2108"/>
                </a:lnTo>
                <a:cubicBezTo>
                  <a:pt x="5204" y="2108"/>
                  <a:pt x="5204" y="2132"/>
                  <a:pt x="5192" y="2132"/>
                </a:cubicBezTo>
                <a:lnTo>
                  <a:pt x="4763" y="2346"/>
                </a:lnTo>
                <a:cubicBezTo>
                  <a:pt x="4585" y="2441"/>
                  <a:pt x="4465" y="2632"/>
                  <a:pt x="4465" y="2846"/>
                </a:cubicBezTo>
                <a:lnTo>
                  <a:pt x="4465" y="3179"/>
                </a:lnTo>
                <a:lnTo>
                  <a:pt x="4061" y="3179"/>
                </a:lnTo>
                <a:lnTo>
                  <a:pt x="4061" y="2846"/>
                </a:lnTo>
                <a:cubicBezTo>
                  <a:pt x="4061" y="2632"/>
                  <a:pt x="3942" y="2453"/>
                  <a:pt x="3763" y="2346"/>
                </a:cubicBezTo>
                <a:lnTo>
                  <a:pt x="3334" y="2132"/>
                </a:lnTo>
                <a:lnTo>
                  <a:pt x="3322" y="2108"/>
                </a:lnTo>
                <a:lnTo>
                  <a:pt x="3322" y="1846"/>
                </a:lnTo>
                <a:cubicBezTo>
                  <a:pt x="3537" y="1679"/>
                  <a:pt x="3692" y="1417"/>
                  <a:pt x="3692" y="1096"/>
                </a:cubicBezTo>
                <a:lnTo>
                  <a:pt x="3692" y="727"/>
                </a:lnTo>
                <a:cubicBezTo>
                  <a:pt x="3692" y="322"/>
                  <a:pt x="3358" y="0"/>
                  <a:pt x="2965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334" name="Google Shape;14334;p73"/>
          <p:cNvGrpSpPr/>
          <p:nvPr/>
        </p:nvGrpSpPr>
        <p:grpSpPr>
          <a:xfrm>
            <a:off x="2766374" y="3361013"/>
            <a:ext cx="330110" cy="308908"/>
            <a:chOff x="2766264" y="3394042"/>
            <a:chExt cx="294873" cy="275934"/>
          </a:xfrm>
        </p:grpSpPr>
        <p:sp>
          <p:nvSpPr>
            <p:cNvPr id="14335" name="Google Shape;14335;p73"/>
            <p:cNvSpPr/>
            <p:nvPr/>
          </p:nvSpPr>
          <p:spPr>
            <a:xfrm>
              <a:off x="2766264" y="3394042"/>
              <a:ext cx="253176" cy="275934"/>
            </a:xfrm>
            <a:custGeom>
              <a:avLst/>
              <a:gdLst/>
              <a:ahLst/>
              <a:cxnLst/>
              <a:rect l="l" t="t" r="r" b="b"/>
              <a:pathLst>
                <a:path w="7954" h="8669" extrusionOk="0">
                  <a:moveTo>
                    <a:pt x="6942" y="3489"/>
                  </a:moveTo>
                  <a:cubicBezTo>
                    <a:pt x="7371" y="3549"/>
                    <a:pt x="7692" y="3918"/>
                    <a:pt x="7692" y="4346"/>
                  </a:cubicBezTo>
                  <a:cubicBezTo>
                    <a:pt x="7692" y="4799"/>
                    <a:pt x="7382" y="5156"/>
                    <a:pt x="6942" y="5227"/>
                  </a:cubicBezTo>
                  <a:lnTo>
                    <a:pt x="6942" y="3489"/>
                  </a:lnTo>
                  <a:close/>
                  <a:moveTo>
                    <a:pt x="1013" y="3322"/>
                  </a:moveTo>
                  <a:lnTo>
                    <a:pt x="1013" y="5382"/>
                  </a:lnTo>
                  <a:lnTo>
                    <a:pt x="715" y="5382"/>
                  </a:lnTo>
                  <a:cubicBezTo>
                    <a:pt x="465" y="5382"/>
                    <a:pt x="263" y="5180"/>
                    <a:pt x="263" y="4930"/>
                  </a:cubicBezTo>
                  <a:lnTo>
                    <a:pt x="263" y="3775"/>
                  </a:lnTo>
                  <a:cubicBezTo>
                    <a:pt x="263" y="3537"/>
                    <a:pt x="453" y="3322"/>
                    <a:pt x="715" y="3322"/>
                  </a:cubicBezTo>
                  <a:close/>
                  <a:moveTo>
                    <a:pt x="2179" y="3322"/>
                  </a:moveTo>
                  <a:lnTo>
                    <a:pt x="2179" y="5382"/>
                  </a:lnTo>
                  <a:lnTo>
                    <a:pt x="1286" y="5382"/>
                  </a:lnTo>
                  <a:lnTo>
                    <a:pt x="1286" y="3322"/>
                  </a:lnTo>
                  <a:close/>
                  <a:moveTo>
                    <a:pt x="2322" y="6370"/>
                  </a:moveTo>
                  <a:lnTo>
                    <a:pt x="2322" y="6966"/>
                  </a:lnTo>
                  <a:lnTo>
                    <a:pt x="2060" y="6966"/>
                  </a:lnTo>
                  <a:lnTo>
                    <a:pt x="2227" y="6370"/>
                  </a:lnTo>
                  <a:close/>
                  <a:moveTo>
                    <a:pt x="2144" y="5644"/>
                  </a:moveTo>
                  <a:lnTo>
                    <a:pt x="1632" y="7549"/>
                  </a:lnTo>
                  <a:lnTo>
                    <a:pt x="1286" y="7549"/>
                  </a:lnTo>
                  <a:lnTo>
                    <a:pt x="1286" y="5644"/>
                  </a:lnTo>
                  <a:close/>
                  <a:moveTo>
                    <a:pt x="6680" y="274"/>
                  </a:moveTo>
                  <a:lnTo>
                    <a:pt x="6680" y="8430"/>
                  </a:lnTo>
                  <a:lnTo>
                    <a:pt x="6085" y="8430"/>
                  </a:lnTo>
                  <a:lnTo>
                    <a:pt x="6085" y="2703"/>
                  </a:lnTo>
                  <a:cubicBezTo>
                    <a:pt x="6085" y="2620"/>
                    <a:pt x="6025" y="2560"/>
                    <a:pt x="5954" y="2560"/>
                  </a:cubicBezTo>
                  <a:cubicBezTo>
                    <a:pt x="5870" y="2560"/>
                    <a:pt x="5811" y="2620"/>
                    <a:pt x="5811" y="2703"/>
                  </a:cubicBezTo>
                  <a:lnTo>
                    <a:pt x="5811" y="7549"/>
                  </a:lnTo>
                  <a:cubicBezTo>
                    <a:pt x="5632" y="7311"/>
                    <a:pt x="5382" y="6989"/>
                    <a:pt x="5037" y="6668"/>
                  </a:cubicBezTo>
                  <a:cubicBezTo>
                    <a:pt x="4668" y="6299"/>
                    <a:pt x="4263" y="6013"/>
                    <a:pt x="3870" y="5799"/>
                  </a:cubicBezTo>
                  <a:cubicBezTo>
                    <a:pt x="3406" y="5561"/>
                    <a:pt x="2930" y="5418"/>
                    <a:pt x="2453" y="5394"/>
                  </a:cubicBezTo>
                  <a:lnTo>
                    <a:pt x="2453" y="3322"/>
                  </a:lnTo>
                  <a:cubicBezTo>
                    <a:pt x="2930" y="3310"/>
                    <a:pt x="3406" y="3179"/>
                    <a:pt x="3870" y="2918"/>
                  </a:cubicBezTo>
                  <a:cubicBezTo>
                    <a:pt x="4263" y="2715"/>
                    <a:pt x="4668" y="2417"/>
                    <a:pt x="5037" y="2048"/>
                  </a:cubicBezTo>
                  <a:cubicBezTo>
                    <a:pt x="5370" y="1715"/>
                    <a:pt x="5632" y="1394"/>
                    <a:pt x="5811" y="1167"/>
                  </a:cubicBezTo>
                  <a:lnTo>
                    <a:pt x="5811" y="2025"/>
                  </a:lnTo>
                  <a:cubicBezTo>
                    <a:pt x="5811" y="2108"/>
                    <a:pt x="5870" y="2167"/>
                    <a:pt x="5954" y="2167"/>
                  </a:cubicBezTo>
                  <a:cubicBezTo>
                    <a:pt x="6025" y="2167"/>
                    <a:pt x="6085" y="2108"/>
                    <a:pt x="6085" y="2025"/>
                  </a:cubicBezTo>
                  <a:lnTo>
                    <a:pt x="6085" y="274"/>
                  </a:lnTo>
                  <a:close/>
                  <a:moveTo>
                    <a:pt x="5930" y="0"/>
                  </a:moveTo>
                  <a:cubicBezTo>
                    <a:pt x="5858" y="0"/>
                    <a:pt x="5799" y="60"/>
                    <a:pt x="5799" y="143"/>
                  </a:cubicBezTo>
                  <a:lnTo>
                    <a:pt x="5799" y="679"/>
                  </a:lnTo>
                  <a:cubicBezTo>
                    <a:pt x="5728" y="810"/>
                    <a:pt x="5370" y="1334"/>
                    <a:pt x="4835" y="1846"/>
                  </a:cubicBezTo>
                  <a:cubicBezTo>
                    <a:pt x="4263" y="2382"/>
                    <a:pt x="3370" y="3037"/>
                    <a:pt x="2299" y="3037"/>
                  </a:cubicBezTo>
                  <a:lnTo>
                    <a:pt x="715" y="3037"/>
                  </a:lnTo>
                  <a:cubicBezTo>
                    <a:pt x="310" y="3037"/>
                    <a:pt x="1" y="3370"/>
                    <a:pt x="1" y="3751"/>
                  </a:cubicBezTo>
                  <a:lnTo>
                    <a:pt x="1" y="4918"/>
                  </a:lnTo>
                  <a:cubicBezTo>
                    <a:pt x="1" y="5323"/>
                    <a:pt x="322" y="5632"/>
                    <a:pt x="715" y="5632"/>
                  </a:cubicBezTo>
                  <a:lnTo>
                    <a:pt x="1013" y="5632"/>
                  </a:lnTo>
                  <a:lnTo>
                    <a:pt x="1013" y="7668"/>
                  </a:lnTo>
                  <a:cubicBezTo>
                    <a:pt x="1013" y="7740"/>
                    <a:pt x="1072" y="7799"/>
                    <a:pt x="1144" y="7799"/>
                  </a:cubicBezTo>
                  <a:lnTo>
                    <a:pt x="1727" y="7799"/>
                  </a:lnTo>
                  <a:cubicBezTo>
                    <a:pt x="1787" y="7799"/>
                    <a:pt x="1846" y="7763"/>
                    <a:pt x="1858" y="7692"/>
                  </a:cubicBezTo>
                  <a:lnTo>
                    <a:pt x="1989" y="7216"/>
                  </a:lnTo>
                  <a:lnTo>
                    <a:pt x="2453" y="7216"/>
                  </a:lnTo>
                  <a:cubicBezTo>
                    <a:pt x="2525" y="7216"/>
                    <a:pt x="2584" y="7156"/>
                    <a:pt x="2584" y="7085"/>
                  </a:cubicBezTo>
                  <a:lnTo>
                    <a:pt x="2584" y="6204"/>
                  </a:lnTo>
                  <a:cubicBezTo>
                    <a:pt x="2584" y="6132"/>
                    <a:pt x="2525" y="6073"/>
                    <a:pt x="2453" y="6073"/>
                  </a:cubicBezTo>
                  <a:lnTo>
                    <a:pt x="2287" y="6073"/>
                  </a:lnTo>
                  <a:lnTo>
                    <a:pt x="2406" y="5632"/>
                  </a:lnTo>
                  <a:cubicBezTo>
                    <a:pt x="3430" y="5668"/>
                    <a:pt x="4299" y="6299"/>
                    <a:pt x="4835" y="6823"/>
                  </a:cubicBezTo>
                  <a:cubicBezTo>
                    <a:pt x="5370" y="7335"/>
                    <a:pt x="5704" y="7859"/>
                    <a:pt x="5799" y="7990"/>
                  </a:cubicBezTo>
                  <a:lnTo>
                    <a:pt x="5799" y="8525"/>
                  </a:lnTo>
                  <a:cubicBezTo>
                    <a:pt x="5799" y="8609"/>
                    <a:pt x="5858" y="8668"/>
                    <a:pt x="5930" y="8668"/>
                  </a:cubicBezTo>
                  <a:lnTo>
                    <a:pt x="6811" y="8668"/>
                  </a:lnTo>
                  <a:cubicBezTo>
                    <a:pt x="6882" y="8668"/>
                    <a:pt x="6942" y="8609"/>
                    <a:pt x="6942" y="8525"/>
                  </a:cubicBezTo>
                  <a:lnTo>
                    <a:pt x="6942" y="5465"/>
                  </a:lnTo>
                  <a:cubicBezTo>
                    <a:pt x="7525" y="5394"/>
                    <a:pt x="7954" y="4918"/>
                    <a:pt x="7954" y="4322"/>
                  </a:cubicBezTo>
                  <a:cubicBezTo>
                    <a:pt x="7954" y="3775"/>
                    <a:pt x="7525" y="3275"/>
                    <a:pt x="6942" y="3203"/>
                  </a:cubicBezTo>
                  <a:lnTo>
                    <a:pt x="6942" y="143"/>
                  </a:lnTo>
                  <a:cubicBezTo>
                    <a:pt x="6942" y="60"/>
                    <a:pt x="6882" y="0"/>
                    <a:pt x="6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6" name="Google Shape;14336;p73"/>
            <p:cNvSpPr/>
            <p:nvPr/>
          </p:nvSpPr>
          <p:spPr>
            <a:xfrm>
              <a:off x="3039143" y="3528205"/>
              <a:ext cx="21995" cy="8753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cubicBezTo>
                    <a:pt x="0" y="215"/>
                    <a:pt x="60" y="274"/>
                    <a:pt x="131" y="274"/>
                  </a:cubicBezTo>
                  <a:lnTo>
                    <a:pt x="560" y="274"/>
                  </a:lnTo>
                  <a:cubicBezTo>
                    <a:pt x="631" y="274"/>
                    <a:pt x="691" y="215"/>
                    <a:pt x="691" y="131"/>
                  </a:cubicBezTo>
                  <a:cubicBezTo>
                    <a:pt x="691" y="60"/>
                    <a:pt x="631" y="0"/>
                    <a:pt x="5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7" name="Google Shape;14337;p73"/>
            <p:cNvSpPr/>
            <p:nvPr/>
          </p:nvSpPr>
          <p:spPr>
            <a:xfrm>
              <a:off x="3019408" y="3475622"/>
              <a:ext cx="20499" cy="18875"/>
            </a:xfrm>
            <a:custGeom>
              <a:avLst/>
              <a:gdLst/>
              <a:ahLst/>
              <a:cxnLst/>
              <a:rect l="l" t="t" r="r" b="b"/>
              <a:pathLst>
                <a:path w="644" h="593" extrusionOk="0">
                  <a:moveTo>
                    <a:pt x="501" y="0"/>
                  </a:moveTo>
                  <a:cubicBezTo>
                    <a:pt x="468" y="0"/>
                    <a:pt x="436" y="15"/>
                    <a:pt x="406" y="45"/>
                  </a:cubicBezTo>
                  <a:lnTo>
                    <a:pt x="96" y="355"/>
                  </a:lnTo>
                  <a:cubicBezTo>
                    <a:pt x="1" y="450"/>
                    <a:pt x="61" y="593"/>
                    <a:pt x="180" y="593"/>
                  </a:cubicBezTo>
                  <a:cubicBezTo>
                    <a:pt x="215" y="593"/>
                    <a:pt x="263" y="581"/>
                    <a:pt x="275" y="557"/>
                  </a:cubicBezTo>
                  <a:lnTo>
                    <a:pt x="584" y="235"/>
                  </a:lnTo>
                  <a:cubicBezTo>
                    <a:pt x="644" y="200"/>
                    <a:pt x="644" y="104"/>
                    <a:pt x="596" y="45"/>
                  </a:cubicBezTo>
                  <a:cubicBezTo>
                    <a:pt x="567" y="15"/>
                    <a:pt x="534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8" name="Google Shape;14338;p73"/>
            <p:cNvSpPr/>
            <p:nvPr/>
          </p:nvSpPr>
          <p:spPr>
            <a:xfrm>
              <a:off x="3020554" y="3570348"/>
              <a:ext cx="19353" cy="18621"/>
            </a:xfrm>
            <a:custGeom>
              <a:avLst/>
              <a:gdLst/>
              <a:ahLst/>
              <a:cxnLst/>
              <a:rect l="l" t="t" r="r" b="b"/>
              <a:pathLst>
                <a:path w="608" h="585" extrusionOk="0">
                  <a:moveTo>
                    <a:pt x="155" y="1"/>
                  </a:moveTo>
                  <a:cubicBezTo>
                    <a:pt x="123" y="1"/>
                    <a:pt x="90" y="16"/>
                    <a:pt x="60" y="46"/>
                  </a:cubicBezTo>
                  <a:cubicBezTo>
                    <a:pt x="1" y="105"/>
                    <a:pt x="1" y="176"/>
                    <a:pt x="60" y="236"/>
                  </a:cubicBezTo>
                  <a:lnTo>
                    <a:pt x="370" y="546"/>
                  </a:lnTo>
                  <a:cubicBezTo>
                    <a:pt x="397" y="572"/>
                    <a:pt x="431" y="585"/>
                    <a:pt x="463" y="585"/>
                  </a:cubicBezTo>
                  <a:cubicBezTo>
                    <a:pt x="503" y="585"/>
                    <a:pt x="541" y="566"/>
                    <a:pt x="560" y="534"/>
                  </a:cubicBezTo>
                  <a:cubicBezTo>
                    <a:pt x="608" y="498"/>
                    <a:pt x="608" y="403"/>
                    <a:pt x="560" y="355"/>
                  </a:cubicBezTo>
                  <a:lnTo>
                    <a:pt x="251" y="46"/>
                  </a:lnTo>
                  <a:cubicBezTo>
                    <a:pt x="221" y="16"/>
                    <a:pt x="188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39" name="Google Shape;14339;p73"/>
          <p:cNvGrpSpPr/>
          <p:nvPr/>
        </p:nvGrpSpPr>
        <p:grpSpPr>
          <a:xfrm>
            <a:off x="3214972" y="3359188"/>
            <a:ext cx="346406" cy="347552"/>
            <a:chOff x="3214972" y="3359188"/>
            <a:chExt cx="346406" cy="347552"/>
          </a:xfrm>
        </p:grpSpPr>
        <p:sp>
          <p:nvSpPr>
            <p:cNvPr id="14340" name="Google Shape;14340;p73"/>
            <p:cNvSpPr/>
            <p:nvPr/>
          </p:nvSpPr>
          <p:spPr>
            <a:xfrm>
              <a:off x="3301772" y="3386084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1" name="Google Shape;14341;p73"/>
            <p:cNvSpPr/>
            <p:nvPr/>
          </p:nvSpPr>
          <p:spPr>
            <a:xfrm>
              <a:off x="3301772" y="3410339"/>
              <a:ext cx="131904" cy="11395"/>
            </a:xfrm>
            <a:custGeom>
              <a:avLst/>
              <a:gdLst/>
              <a:ahLst/>
              <a:cxnLst/>
              <a:rect l="l" t="t" r="r" b="b"/>
              <a:pathLst>
                <a:path w="414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86"/>
                    <a:pt x="95" y="358"/>
                    <a:pt x="179" y="358"/>
                  </a:cubicBezTo>
                  <a:lnTo>
                    <a:pt x="3965" y="358"/>
                  </a:lnTo>
                  <a:cubicBezTo>
                    <a:pt x="4048" y="358"/>
                    <a:pt x="4144" y="286"/>
                    <a:pt x="4144" y="179"/>
                  </a:cubicBezTo>
                  <a:cubicBezTo>
                    <a:pt x="4144" y="72"/>
                    <a:pt x="4072" y="0"/>
                    <a:pt x="3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2" name="Google Shape;14342;p73"/>
            <p:cNvSpPr/>
            <p:nvPr/>
          </p:nvSpPr>
          <p:spPr>
            <a:xfrm>
              <a:off x="3301772" y="3484980"/>
              <a:ext cx="71649" cy="11427"/>
            </a:xfrm>
            <a:custGeom>
              <a:avLst/>
              <a:gdLst/>
              <a:ahLst/>
              <a:cxnLst/>
              <a:rect l="l" t="t" r="r" b="b"/>
              <a:pathLst>
                <a:path w="2251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7"/>
                    <a:pt x="2250" y="180"/>
                  </a:cubicBezTo>
                  <a:cubicBezTo>
                    <a:pt x="2250" y="96"/>
                    <a:pt x="2179" y="1"/>
                    <a:pt x="2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3" name="Google Shape;14343;p73"/>
            <p:cNvSpPr/>
            <p:nvPr/>
          </p:nvSpPr>
          <p:spPr>
            <a:xfrm>
              <a:off x="3301772" y="3509234"/>
              <a:ext cx="130758" cy="11427"/>
            </a:xfrm>
            <a:custGeom>
              <a:avLst/>
              <a:gdLst/>
              <a:ahLst/>
              <a:cxnLst/>
              <a:rect l="l" t="t" r="r" b="b"/>
              <a:pathLst>
                <a:path w="4108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3929" y="358"/>
                  </a:lnTo>
                  <a:cubicBezTo>
                    <a:pt x="4024" y="358"/>
                    <a:pt x="4108" y="287"/>
                    <a:pt x="4108" y="180"/>
                  </a:cubicBezTo>
                  <a:cubicBezTo>
                    <a:pt x="4108" y="84"/>
                    <a:pt x="4036" y="1"/>
                    <a:pt x="3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4" name="Google Shape;14344;p73"/>
            <p:cNvSpPr/>
            <p:nvPr/>
          </p:nvSpPr>
          <p:spPr>
            <a:xfrm>
              <a:off x="3301772" y="3584671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5" name="Google Shape;14345;p73"/>
            <p:cNvSpPr/>
            <p:nvPr/>
          </p:nvSpPr>
          <p:spPr>
            <a:xfrm>
              <a:off x="3301772" y="3609308"/>
              <a:ext cx="129994" cy="11395"/>
            </a:xfrm>
            <a:custGeom>
              <a:avLst/>
              <a:gdLst/>
              <a:ahLst/>
              <a:cxnLst/>
              <a:rect l="l" t="t" r="r" b="b"/>
              <a:pathLst>
                <a:path w="408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62"/>
                    <a:pt x="83" y="357"/>
                    <a:pt x="179" y="357"/>
                  </a:cubicBezTo>
                  <a:lnTo>
                    <a:pt x="3905" y="357"/>
                  </a:lnTo>
                  <a:cubicBezTo>
                    <a:pt x="3989" y="357"/>
                    <a:pt x="4084" y="286"/>
                    <a:pt x="4084" y="179"/>
                  </a:cubicBezTo>
                  <a:cubicBezTo>
                    <a:pt x="4084" y="72"/>
                    <a:pt x="3989" y="0"/>
                    <a:pt x="3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6" name="Google Shape;14346;p73"/>
            <p:cNvSpPr/>
            <p:nvPr/>
          </p:nvSpPr>
          <p:spPr>
            <a:xfrm>
              <a:off x="3214972" y="3458466"/>
              <a:ext cx="346406" cy="248274"/>
            </a:xfrm>
            <a:custGeom>
              <a:avLst/>
              <a:gdLst/>
              <a:ahLst/>
              <a:cxnLst/>
              <a:rect l="l" t="t" r="r" b="b"/>
              <a:pathLst>
                <a:path w="10883" h="7800" extrusionOk="0">
                  <a:moveTo>
                    <a:pt x="8466" y="1417"/>
                  </a:moveTo>
                  <a:cubicBezTo>
                    <a:pt x="9109" y="1417"/>
                    <a:pt x="9657" y="1953"/>
                    <a:pt x="9657" y="2608"/>
                  </a:cubicBezTo>
                  <a:lnTo>
                    <a:pt x="9657" y="2894"/>
                  </a:lnTo>
                  <a:lnTo>
                    <a:pt x="9585" y="2894"/>
                  </a:lnTo>
                  <a:cubicBezTo>
                    <a:pt x="9216" y="2799"/>
                    <a:pt x="9097" y="2322"/>
                    <a:pt x="9097" y="2322"/>
                  </a:cubicBezTo>
                  <a:cubicBezTo>
                    <a:pt x="9085" y="2263"/>
                    <a:pt x="9037" y="2203"/>
                    <a:pt x="8966" y="2191"/>
                  </a:cubicBezTo>
                  <a:cubicBezTo>
                    <a:pt x="8956" y="2189"/>
                    <a:pt x="8946" y="2188"/>
                    <a:pt x="8935" y="2188"/>
                  </a:cubicBezTo>
                  <a:cubicBezTo>
                    <a:pt x="8883" y="2188"/>
                    <a:pt x="8827" y="2213"/>
                    <a:pt x="8787" y="2263"/>
                  </a:cubicBezTo>
                  <a:cubicBezTo>
                    <a:pt x="8335" y="2894"/>
                    <a:pt x="7347" y="2894"/>
                    <a:pt x="7323" y="2894"/>
                  </a:cubicBezTo>
                  <a:lnTo>
                    <a:pt x="7204" y="2894"/>
                  </a:lnTo>
                  <a:lnTo>
                    <a:pt x="7156" y="2608"/>
                  </a:lnTo>
                  <a:cubicBezTo>
                    <a:pt x="7156" y="1953"/>
                    <a:pt x="7692" y="1417"/>
                    <a:pt x="8347" y="1417"/>
                  </a:cubicBezTo>
                  <a:close/>
                  <a:moveTo>
                    <a:pt x="9692" y="3299"/>
                  </a:moveTo>
                  <a:cubicBezTo>
                    <a:pt x="9811" y="3322"/>
                    <a:pt x="9919" y="3430"/>
                    <a:pt x="9919" y="3549"/>
                  </a:cubicBezTo>
                  <a:cubicBezTo>
                    <a:pt x="9919" y="3680"/>
                    <a:pt x="9835" y="3787"/>
                    <a:pt x="9692" y="3799"/>
                  </a:cubicBezTo>
                  <a:lnTo>
                    <a:pt x="9692" y="3299"/>
                  </a:lnTo>
                  <a:close/>
                  <a:moveTo>
                    <a:pt x="7132" y="3299"/>
                  </a:moveTo>
                  <a:lnTo>
                    <a:pt x="7132" y="3811"/>
                  </a:lnTo>
                  <a:cubicBezTo>
                    <a:pt x="7001" y="3799"/>
                    <a:pt x="6918" y="3680"/>
                    <a:pt x="6918" y="3561"/>
                  </a:cubicBezTo>
                  <a:cubicBezTo>
                    <a:pt x="6894" y="3418"/>
                    <a:pt x="7001" y="3310"/>
                    <a:pt x="7132" y="3299"/>
                  </a:cubicBezTo>
                  <a:close/>
                  <a:moveTo>
                    <a:pt x="8835" y="2608"/>
                  </a:moveTo>
                  <a:cubicBezTo>
                    <a:pt x="8918" y="2787"/>
                    <a:pt x="9085" y="3013"/>
                    <a:pt x="9335" y="3120"/>
                  </a:cubicBezTo>
                  <a:lnTo>
                    <a:pt x="9335" y="3846"/>
                  </a:lnTo>
                  <a:cubicBezTo>
                    <a:pt x="9359" y="4287"/>
                    <a:pt x="8978" y="4668"/>
                    <a:pt x="8525" y="4668"/>
                  </a:cubicBezTo>
                  <a:lnTo>
                    <a:pt x="8299" y="4668"/>
                  </a:lnTo>
                  <a:cubicBezTo>
                    <a:pt x="7835" y="4668"/>
                    <a:pt x="7466" y="4287"/>
                    <a:pt x="7466" y="3834"/>
                  </a:cubicBezTo>
                  <a:lnTo>
                    <a:pt x="7466" y="3144"/>
                  </a:lnTo>
                  <a:cubicBezTo>
                    <a:pt x="7763" y="3120"/>
                    <a:pt x="8383" y="3013"/>
                    <a:pt x="8835" y="2608"/>
                  </a:cubicBezTo>
                  <a:close/>
                  <a:moveTo>
                    <a:pt x="8728" y="4989"/>
                  </a:moveTo>
                  <a:lnTo>
                    <a:pt x="8728" y="5215"/>
                  </a:lnTo>
                  <a:lnTo>
                    <a:pt x="8728" y="5227"/>
                  </a:lnTo>
                  <a:lnTo>
                    <a:pt x="8406" y="5573"/>
                  </a:lnTo>
                  <a:lnTo>
                    <a:pt x="8085" y="5251"/>
                  </a:lnTo>
                  <a:lnTo>
                    <a:pt x="8085" y="4989"/>
                  </a:lnTo>
                  <a:cubicBezTo>
                    <a:pt x="8168" y="5001"/>
                    <a:pt x="8240" y="5001"/>
                    <a:pt x="8299" y="5001"/>
                  </a:cubicBezTo>
                  <a:lnTo>
                    <a:pt x="8514" y="5001"/>
                  </a:lnTo>
                  <a:cubicBezTo>
                    <a:pt x="8597" y="5001"/>
                    <a:pt x="8668" y="5001"/>
                    <a:pt x="8728" y="4989"/>
                  </a:cubicBezTo>
                  <a:close/>
                  <a:moveTo>
                    <a:pt x="6573" y="3477"/>
                  </a:moveTo>
                  <a:lnTo>
                    <a:pt x="6573" y="3549"/>
                  </a:lnTo>
                  <a:cubicBezTo>
                    <a:pt x="6573" y="3870"/>
                    <a:pt x="6835" y="4156"/>
                    <a:pt x="7180" y="4156"/>
                  </a:cubicBezTo>
                  <a:cubicBezTo>
                    <a:pt x="7275" y="4465"/>
                    <a:pt x="7478" y="4727"/>
                    <a:pt x="7752" y="4870"/>
                  </a:cubicBezTo>
                  <a:lnTo>
                    <a:pt x="7752" y="5096"/>
                  </a:lnTo>
                  <a:lnTo>
                    <a:pt x="6716" y="5501"/>
                  </a:lnTo>
                  <a:cubicBezTo>
                    <a:pt x="6656" y="5513"/>
                    <a:pt x="6597" y="5537"/>
                    <a:pt x="6525" y="5585"/>
                  </a:cubicBezTo>
                  <a:lnTo>
                    <a:pt x="370" y="5585"/>
                  </a:lnTo>
                  <a:lnTo>
                    <a:pt x="370" y="3477"/>
                  </a:lnTo>
                  <a:close/>
                  <a:moveTo>
                    <a:pt x="179" y="1"/>
                  </a:moveTo>
                  <a:cubicBezTo>
                    <a:pt x="96" y="1"/>
                    <a:pt x="1" y="84"/>
                    <a:pt x="1" y="179"/>
                  </a:cubicBezTo>
                  <a:lnTo>
                    <a:pt x="1" y="2644"/>
                  </a:lnTo>
                  <a:cubicBezTo>
                    <a:pt x="1" y="2727"/>
                    <a:pt x="84" y="2822"/>
                    <a:pt x="179" y="2822"/>
                  </a:cubicBezTo>
                  <a:lnTo>
                    <a:pt x="6811" y="2822"/>
                  </a:lnTo>
                  <a:lnTo>
                    <a:pt x="6811" y="3072"/>
                  </a:lnTo>
                  <a:cubicBezTo>
                    <a:pt x="6775" y="3084"/>
                    <a:pt x="6751" y="3120"/>
                    <a:pt x="6728" y="3144"/>
                  </a:cubicBezTo>
                  <a:lnTo>
                    <a:pt x="179" y="3144"/>
                  </a:lnTo>
                  <a:cubicBezTo>
                    <a:pt x="96" y="3144"/>
                    <a:pt x="1" y="3215"/>
                    <a:pt x="1" y="3322"/>
                  </a:cubicBezTo>
                  <a:lnTo>
                    <a:pt x="1" y="5775"/>
                  </a:lnTo>
                  <a:cubicBezTo>
                    <a:pt x="1" y="5870"/>
                    <a:pt x="84" y="5954"/>
                    <a:pt x="179" y="5954"/>
                  </a:cubicBezTo>
                  <a:lnTo>
                    <a:pt x="6156" y="5954"/>
                  </a:lnTo>
                  <a:cubicBezTo>
                    <a:pt x="6001" y="6156"/>
                    <a:pt x="5894" y="6418"/>
                    <a:pt x="5894" y="6775"/>
                  </a:cubicBezTo>
                  <a:lnTo>
                    <a:pt x="5894" y="7621"/>
                  </a:lnTo>
                  <a:cubicBezTo>
                    <a:pt x="5894" y="7716"/>
                    <a:pt x="5978" y="7799"/>
                    <a:pt x="6085" y="7799"/>
                  </a:cubicBezTo>
                  <a:lnTo>
                    <a:pt x="6728" y="7799"/>
                  </a:lnTo>
                  <a:cubicBezTo>
                    <a:pt x="6823" y="7799"/>
                    <a:pt x="6918" y="7728"/>
                    <a:pt x="6918" y="7621"/>
                  </a:cubicBezTo>
                  <a:cubicBezTo>
                    <a:pt x="6918" y="7537"/>
                    <a:pt x="6835" y="7442"/>
                    <a:pt x="6728" y="7442"/>
                  </a:cubicBezTo>
                  <a:lnTo>
                    <a:pt x="6251" y="7442"/>
                  </a:lnTo>
                  <a:lnTo>
                    <a:pt x="6251" y="6763"/>
                  </a:lnTo>
                  <a:cubicBezTo>
                    <a:pt x="6251" y="6049"/>
                    <a:pt x="6823" y="5835"/>
                    <a:pt x="6835" y="5835"/>
                  </a:cubicBezTo>
                  <a:lnTo>
                    <a:pt x="6847" y="5835"/>
                  </a:lnTo>
                  <a:lnTo>
                    <a:pt x="7787" y="5466"/>
                  </a:lnTo>
                  <a:lnTo>
                    <a:pt x="7799" y="5477"/>
                  </a:lnTo>
                  <a:lnTo>
                    <a:pt x="8299" y="5954"/>
                  </a:lnTo>
                  <a:cubicBezTo>
                    <a:pt x="8323" y="5989"/>
                    <a:pt x="8371" y="6001"/>
                    <a:pt x="8418" y="6001"/>
                  </a:cubicBezTo>
                  <a:cubicBezTo>
                    <a:pt x="8454" y="6001"/>
                    <a:pt x="8502" y="5989"/>
                    <a:pt x="8537" y="5942"/>
                  </a:cubicBezTo>
                  <a:lnTo>
                    <a:pt x="9014" y="5442"/>
                  </a:lnTo>
                  <a:lnTo>
                    <a:pt x="9942" y="5811"/>
                  </a:lnTo>
                  <a:lnTo>
                    <a:pt x="9966" y="5811"/>
                  </a:lnTo>
                  <a:cubicBezTo>
                    <a:pt x="9990" y="5823"/>
                    <a:pt x="10538" y="6013"/>
                    <a:pt x="10538" y="6728"/>
                  </a:cubicBezTo>
                  <a:lnTo>
                    <a:pt x="10538" y="7418"/>
                  </a:lnTo>
                  <a:lnTo>
                    <a:pt x="7263" y="7418"/>
                  </a:lnTo>
                  <a:cubicBezTo>
                    <a:pt x="7180" y="7418"/>
                    <a:pt x="7085" y="7490"/>
                    <a:pt x="7085" y="7597"/>
                  </a:cubicBezTo>
                  <a:cubicBezTo>
                    <a:pt x="7085" y="7680"/>
                    <a:pt x="7168" y="7775"/>
                    <a:pt x="7263" y="7775"/>
                  </a:cubicBezTo>
                  <a:lnTo>
                    <a:pt x="10704" y="7775"/>
                  </a:lnTo>
                  <a:cubicBezTo>
                    <a:pt x="10800" y="7775"/>
                    <a:pt x="10883" y="7704"/>
                    <a:pt x="10883" y="7597"/>
                  </a:cubicBezTo>
                  <a:lnTo>
                    <a:pt x="10883" y="6751"/>
                  </a:lnTo>
                  <a:cubicBezTo>
                    <a:pt x="10883" y="5977"/>
                    <a:pt x="10371" y="5585"/>
                    <a:pt x="10073" y="5477"/>
                  </a:cubicBezTo>
                  <a:lnTo>
                    <a:pt x="9073" y="5085"/>
                  </a:lnTo>
                  <a:lnTo>
                    <a:pt x="9073" y="4870"/>
                  </a:lnTo>
                  <a:cubicBezTo>
                    <a:pt x="9335" y="4727"/>
                    <a:pt x="9549" y="4465"/>
                    <a:pt x="9633" y="4156"/>
                  </a:cubicBezTo>
                  <a:cubicBezTo>
                    <a:pt x="9966" y="4156"/>
                    <a:pt x="10252" y="3894"/>
                    <a:pt x="10252" y="3549"/>
                  </a:cubicBezTo>
                  <a:cubicBezTo>
                    <a:pt x="10252" y="3358"/>
                    <a:pt x="10145" y="3180"/>
                    <a:pt x="9990" y="3060"/>
                  </a:cubicBezTo>
                  <a:lnTo>
                    <a:pt x="9990" y="2596"/>
                  </a:lnTo>
                  <a:cubicBezTo>
                    <a:pt x="9990" y="1751"/>
                    <a:pt x="9311" y="1060"/>
                    <a:pt x="8466" y="1060"/>
                  </a:cubicBezTo>
                  <a:lnTo>
                    <a:pt x="8347" y="1060"/>
                  </a:lnTo>
                  <a:cubicBezTo>
                    <a:pt x="8204" y="1060"/>
                    <a:pt x="8085" y="1072"/>
                    <a:pt x="7966" y="1108"/>
                  </a:cubicBezTo>
                  <a:lnTo>
                    <a:pt x="7966" y="179"/>
                  </a:lnTo>
                  <a:cubicBezTo>
                    <a:pt x="7966" y="96"/>
                    <a:pt x="7894" y="1"/>
                    <a:pt x="7787" y="1"/>
                  </a:cubicBezTo>
                  <a:lnTo>
                    <a:pt x="7287" y="1"/>
                  </a:lnTo>
                  <a:cubicBezTo>
                    <a:pt x="7192" y="1"/>
                    <a:pt x="7109" y="84"/>
                    <a:pt x="7109" y="179"/>
                  </a:cubicBezTo>
                  <a:cubicBezTo>
                    <a:pt x="7109" y="286"/>
                    <a:pt x="7180" y="358"/>
                    <a:pt x="7287" y="358"/>
                  </a:cubicBezTo>
                  <a:lnTo>
                    <a:pt x="7621" y="358"/>
                  </a:lnTo>
                  <a:lnTo>
                    <a:pt x="7621" y="1251"/>
                  </a:lnTo>
                  <a:cubicBezTo>
                    <a:pt x="7180" y="1489"/>
                    <a:pt x="6847" y="1941"/>
                    <a:pt x="6811" y="2477"/>
                  </a:cubicBezTo>
                  <a:lnTo>
                    <a:pt x="346" y="2477"/>
                  </a:lnTo>
                  <a:lnTo>
                    <a:pt x="346" y="358"/>
                  </a:lnTo>
                  <a:lnTo>
                    <a:pt x="6716" y="358"/>
                  </a:lnTo>
                  <a:cubicBezTo>
                    <a:pt x="6811" y="358"/>
                    <a:pt x="6894" y="286"/>
                    <a:pt x="6894" y="179"/>
                  </a:cubicBezTo>
                  <a:cubicBezTo>
                    <a:pt x="6894" y="96"/>
                    <a:pt x="6823" y="1"/>
                    <a:pt x="67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7" name="Google Shape;14347;p73"/>
            <p:cNvSpPr/>
            <p:nvPr/>
          </p:nvSpPr>
          <p:spPr>
            <a:xfrm>
              <a:off x="3238462" y="3380005"/>
              <a:ext cx="49305" cy="47427"/>
            </a:xfrm>
            <a:custGeom>
              <a:avLst/>
              <a:gdLst/>
              <a:ahLst/>
              <a:cxnLst/>
              <a:rect l="l" t="t" r="r" b="b"/>
              <a:pathLst>
                <a:path w="1549" h="1490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311"/>
                  </a:lnTo>
                  <a:cubicBezTo>
                    <a:pt x="1" y="1394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8"/>
                    <a:pt x="1549" y="1311"/>
                  </a:cubicBezTo>
                  <a:lnTo>
                    <a:pt x="1549" y="1001"/>
                  </a:lnTo>
                  <a:cubicBezTo>
                    <a:pt x="1549" y="906"/>
                    <a:pt x="1477" y="811"/>
                    <a:pt x="1370" y="811"/>
                  </a:cubicBezTo>
                  <a:cubicBezTo>
                    <a:pt x="1275" y="811"/>
                    <a:pt x="1191" y="894"/>
                    <a:pt x="1191" y="1001"/>
                  </a:cubicBezTo>
                  <a:lnTo>
                    <a:pt x="1191" y="1132"/>
                  </a:lnTo>
                  <a:lnTo>
                    <a:pt x="334" y="1132"/>
                  </a:lnTo>
                  <a:lnTo>
                    <a:pt x="334" y="346"/>
                  </a:lnTo>
                  <a:lnTo>
                    <a:pt x="1037" y="346"/>
                  </a:lnTo>
                  <a:lnTo>
                    <a:pt x="1037" y="358"/>
                  </a:lnTo>
                  <a:cubicBezTo>
                    <a:pt x="1132" y="358"/>
                    <a:pt x="1215" y="287"/>
                    <a:pt x="1215" y="180"/>
                  </a:cubicBezTo>
                  <a:cubicBezTo>
                    <a:pt x="1215" y="84"/>
                    <a:pt x="1144" y="1"/>
                    <a:pt x="1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8" name="Google Shape;14348;p73"/>
            <p:cNvSpPr/>
            <p:nvPr/>
          </p:nvSpPr>
          <p:spPr>
            <a:xfrm>
              <a:off x="3251353" y="3380482"/>
              <a:ext cx="43607" cy="34058"/>
            </a:xfrm>
            <a:custGeom>
              <a:avLst/>
              <a:gdLst/>
              <a:ahLst/>
              <a:cxnLst/>
              <a:rect l="l" t="t" r="r" b="b"/>
              <a:pathLst>
                <a:path w="1370" h="1070" extrusionOk="0">
                  <a:moveTo>
                    <a:pt x="1163" y="1"/>
                  </a:moveTo>
                  <a:cubicBezTo>
                    <a:pt x="1120" y="1"/>
                    <a:pt x="1078" y="16"/>
                    <a:pt x="1048" y="45"/>
                  </a:cubicBezTo>
                  <a:lnTo>
                    <a:pt x="489" y="653"/>
                  </a:lnTo>
                  <a:lnTo>
                    <a:pt x="310" y="462"/>
                  </a:lnTo>
                  <a:cubicBezTo>
                    <a:pt x="279" y="425"/>
                    <a:pt x="232" y="407"/>
                    <a:pt x="185" y="407"/>
                  </a:cubicBezTo>
                  <a:cubicBezTo>
                    <a:pt x="142" y="407"/>
                    <a:pt x="100" y="422"/>
                    <a:pt x="72" y="450"/>
                  </a:cubicBezTo>
                  <a:cubicBezTo>
                    <a:pt x="1" y="510"/>
                    <a:pt x="1" y="629"/>
                    <a:pt x="60" y="688"/>
                  </a:cubicBezTo>
                  <a:lnTo>
                    <a:pt x="358" y="1010"/>
                  </a:lnTo>
                  <a:cubicBezTo>
                    <a:pt x="382" y="1046"/>
                    <a:pt x="429" y="1069"/>
                    <a:pt x="477" y="1069"/>
                  </a:cubicBezTo>
                  <a:cubicBezTo>
                    <a:pt x="513" y="1069"/>
                    <a:pt x="560" y="1058"/>
                    <a:pt x="584" y="1010"/>
                  </a:cubicBezTo>
                  <a:lnTo>
                    <a:pt x="1286" y="272"/>
                  </a:lnTo>
                  <a:cubicBezTo>
                    <a:pt x="1370" y="224"/>
                    <a:pt x="1370" y="117"/>
                    <a:pt x="1286" y="45"/>
                  </a:cubicBezTo>
                  <a:cubicBezTo>
                    <a:pt x="1251" y="16"/>
                    <a:pt x="1206" y="1"/>
                    <a:pt x="1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9" name="Google Shape;14349;p73"/>
            <p:cNvSpPr/>
            <p:nvPr/>
          </p:nvSpPr>
          <p:spPr>
            <a:xfrm>
              <a:off x="3238462" y="3479314"/>
              <a:ext cx="49305" cy="47395"/>
            </a:xfrm>
            <a:custGeom>
              <a:avLst/>
              <a:gdLst/>
              <a:ahLst/>
              <a:cxnLst/>
              <a:rect l="l" t="t" r="r" b="b"/>
              <a:pathLst>
                <a:path w="1549" h="1489" extrusionOk="0">
                  <a:moveTo>
                    <a:pt x="179" y="0"/>
                  </a:moveTo>
                  <a:cubicBezTo>
                    <a:pt x="84" y="0"/>
                    <a:pt x="1" y="84"/>
                    <a:pt x="1" y="179"/>
                  </a:cubicBezTo>
                  <a:lnTo>
                    <a:pt x="1" y="1310"/>
                  </a:lnTo>
                  <a:cubicBezTo>
                    <a:pt x="1" y="1405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7"/>
                    <a:pt x="1549" y="1310"/>
                  </a:cubicBezTo>
                  <a:lnTo>
                    <a:pt x="1549" y="1001"/>
                  </a:lnTo>
                  <a:cubicBezTo>
                    <a:pt x="1549" y="917"/>
                    <a:pt x="1477" y="822"/>
                    <a:pt x="1370" y="822"/>
                  </a:cubicBezTo>
                  <a:cubicBezTo>
                    <a:pt x="1275" y="822"/>
                    <a:pt x="1191" y="893"/>
                    <a:pt x="1191" y="1001"/>
                  </a:cubicBezTo>
                  <a:lnTo>
                    <a:pt x="1191" y="1131"/>
                  </a:lnTo>
                  <a:lnTo>
                    <a:pt x="334" y="1131"/>
                  </a:lnTo>
                  <a:lnTo>
                    <a:pt x="334" y="346"/>
                  </a:lnTo>
                  <a:lnTo>
                    <a:pt x="1037" y="358"/>
                  </a:lnTo>
                  <a:cubicBezTo>
                    <a:pt x="1132" y="358"/>
                    <a:pt x="1215" y="286"/>
                    <a:pt x="1215" y="179"/>
                  </a:cubicBezTo>
                  <a:cubicBezTo>
                    <a:pt x="1215" y="96"/>
                    <a:pt x="1144" y="0"/>
                    <a:pt x="1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0" name="Google Shape;14350;p73"/>
            <p:cNvSpPr/>
            <p:nvPr/>
          </p:nvSpPr>
          <p:spPr>
            <a:xfrm>
              <a:off x="3251353" y="3479792"/>
              <a:ext cx="43607" cy="34408"/>
            </a:xfrm>
            <a:custGeom>
              <a:avLst/>
              <a:gdLst/>
              <a:ahLst/>
              <a:cxnLst/>
              <a:rect l="l" t="t" r="r" b="b"/>
              <a:pathLst>
                <a:path w="1370" h="1081" extrusionOk="0">
                  <a:moveTo>
                    <a:pt x="1163" y="0"/>
                  </a:moveTo>
                  <a:cubicBezTo>
                    <a:pt x="1120" y="0"/>
                    <a:pt x="1078" y="15"/>
                    <a:pt x="1048" y="45"/>
                  </a:cubicBezTo>
                  <a:lnTo>
                    <a:pt x="489" y="664"/>
                  </a:lnTo>
                  <a:lnTo>
                    <a:pt x="310" y="462"/>
                  </a:lnTo>
                  <a:cubicBezTo>
                    <a:pt x="279" y="424"/>
                    <a:pt x="232" y="406"/>
                    <a:pt x="185" y="406"/>
                  </a:cubicBezTo>
                  <a:cubicBezTo>
                    <a:pt x="142" y="406"/>
                    <a:pt x="100" y="421"/>
                    <a:pt x="72" y="450"/>
                  </a:cubicBezTo>
                  <a:cubicBezTo>
                    <a:pt x="1" y="509"/>
                    <a:pt x="1" y="628"/>
                    <a:pt x="60" y="688"/>
                  </a:cubicBezTo>
                  <a:lnTo>
                    <a:pt x="358" y="1021"/>
                  </a:lnTo>
                  <a:cubicBezTo>
                    <a:pt x="382" y="1045"/>
                    <a:pt x="429" y="1081"/>
                    <a:pt x="477" y="1081"/>
                  </a:cubicBezTo>
                  <a:cubicBezTo>
                    <a:pt x="513" y="1081"/>
                    <a:pt x="560" y="1057"/>
                    <a:pt x="584" y="1021"/>
                  </a:cubicBezTo>
                  <a:lnTo>
                    <a:pt x="1286" y="271"/>
                  </a:lnTo>
                  <a:cubicBezTo>
                    <a:pt x="1370" y="212"/>
                    <a:pt x="1370" y="104"/>
                    <a:pt x="1286" y="45"/>
                  </a:cubicBezTo>
                  <a:cubicBezTo>
                    <a:pt x="1251" y="15"/>
                    <a:pt x="1206" y="0"/>
                    <a:pt x="11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1" name="Google Shape;14351;p73"/>
            <p:cNvSpPr/>
            <p:nvPr/>
          </p:nvSpPr>
          <p:spPr>
            <a:xfrm>
              <a:off x="3238462" y="3578210"/>
              <a:ext cx="49305" cy="47809"/>
            </a:xfrm>
            <a:custGeom>
              <a:avLst/>
              <a:gdLst/>
              <a:ahLst/>
              <a:cxnLst/>
              <a:rect l="l" t="t" r="r" b="b"/>
              <a:pathLst>
                <a:path w="1549" h="1502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lnTo>
                    <a:pt x="1" y="1323"/>
                  </a:lnTo>
                  <a:cubicBezTo>
                    <a:pt x="1" y="1406"/>
                    <a:pt x="72" y="1501"/>
                    <a:pt x="179" y="1501"/>
                  </a:cubicBezTo>
                  <a:lnTo>
                    <a:pt x="1370" y="1501"/>
                  </a:lnTo>
                  <a:cubicBezTo>
                    <a:pt x="1453" y="1501"/>
                    <a:pt x="1549" y="1418"/>
                    <a:pt x="1549" y="1323"/>
                  </a:cubicBezTo>
                  <a:lnTo>
                    <a:pt x="1549" y="1001"/>
                  </a:lnTo>
                  <a:cubicBezTo>
                    <a:pt x="1537" y="930"/>
                    <a:pt x="1453" y="858"/>
                    <a:pt x="1370" y="858"/>
                  </a:cubicBezTo>
                  <a:cubicBezTo>
                    <a:pt x="1275" y="858"/>
                    <a:pt x="1191" y="930"/>
                    <a:pt x="1191" y="1037"/>
                  </a:cubicBezTo>
                  <a:lnTo>
                    <a:pt x="1191" y="1168"/>
                  </a:lnTo>
                  <a:lnTo>
                    <a:pt x="334" y="1168"/>
                  </a:lnTo>
                  <a:lnTo>
                    <a:pt x="334" y="370"/>
                  </a:lnTo>
                  <a:lnTo>
                    <a:pt x="1037" y="370"/>
                  </a:lnTo>
                  <a:cubicBezTo>
                    <a:pt x="1132" y="370"/>
                    <a:pt x="1215" y="287"/>
                    <a:pt x="1215" y="191"/>
                  </a:cubicBezTo>
                  <a:cubicBezTo>
                    <a:pt x="1215" y="96"/>
                    <a:pt x="1144" y="1"/>
                    <a:pt x="1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2" name="Google Shape;14352;p73"/>
            <p:cNvSpPr/>
            <p:nvPr/>
          </p:nvSpPr>
          <p:spPr>
            <a:xfrm>
              <a:off x="3251353" y="3579133"/>
              <a:ext cx="42843" cy="34376"/>
            </a:xfrm>
            <a:custGeom>
              <a:avLst/>
              <a:gdLst/>
              <a:ahLst/>
              <a:cxnLst/>
              <a:rect l="l" t="t" r="r" b="b"/>
              <a:pathLst>
                <a:path w="1346" h="1080" extrusionOk="0">
                  <a:moveTo>
                    <a:pt x="1169" y="0"/>
                  </a:moveTo>
                  <a:cubicBezTo>
                    <a:pt x="1124" y="0"/>
                    <a:pt x="1079" y="18"/>
                    <a:pt x="1048" y="55"/>
                  </a:cubicBezTo>
                  <a:lnTo>
                    <a:pt x="489" y="662"/>
                  </a:lnTo>
                  <a:lnTo>
                    <a:pt x="310" y="472"/>
                  </a:lnTo>
                  <a:cubicBezTo>
                    <a:pt x="279" y="435"/>
                    <a:pt x="232" y="417"/>
                    <a:pt x="185" y="417"/>
                  </a:cubicBezTo>
                  <a:cubicBezTo>
                    <a:pt x="142" y="417"/>
                    <a:pt x="100" y="432"/>
                    <a:pt x="72" y="460"/>
                  </a:cubicBezTo>
                  <a:cubicBezTo>
                    <a:pt x="1" y="520"/>
                    <a:pt x="1" y="639"/>
                    <a:pt x="60" y="698"/>
                  </a:cubicBezTo>
                  <a:lnTo>
                    <a:pt x="358" y="1020"/>
                  </a:lnTo>
                  <a:cubicBezTo>
                    <a:pt x="382" y="1055"/>
                    <a:pt x="429" y="1079"/>
                    <a:pt x="477" y="1079"/>
                  </a:cubicBezTo>
                  <a:cubicBezTo>
                    <a:pt x="513" y="1079"/>
                    <a:pt x="560" y="1067"/>
                    <a:pt x="584" y="1020"/>
                  </a:cubicBezTo>
                  <a:lnTo>
                    <a:pt x="1286" y="281"/>
                  </a:lnTo>
                  <a:cubicBezTo>
                    <a:pt x="1346" y="198"/>
                    <a:pt x="1346" y="103"/>
                    <a:pt x="1286" y="43"/>
                  </a:cubicBezTo>
                  <a:cubicBezTo>
                    <a:pt x="1252" y="15"/>
                    <a:pt x="1210" y="0"/>
                    <a:pt x="11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3" name="Google Shape;14353;p73"/>
            <p:cNvSpPr/>
            <p:nvPr/>
          </p:nvSpPr>
          <p:spPr>
            <a:xfrm>
              <a:off x="3215736" y="3359188"/>
              <a:ext cx="253558" cy="89442"/>
            </a:xfrm>
            <a:custGeom>
              <a:avLst/>
              <a:gdLst/>
              <a:ahLst/>
              <a:cxnLst/>
              <a:rect l="l" t="t" r="r" b="b"/>
              <a:pathLst>
                <a:path w="7966" h="2810" extrusionOk="0">
                  <a:moveTo>
                    <a:pt x="179" y="0"/>
                  </a:moveTo>
                  <a:cubicBezTo>
                    <a:pt x="84" y="0"/>
                    <a:pt x="0" y="72"/>
                    <a:pt x="0" y="179"/>
                  </a:cubicBezTo>
                  <a:lnTo>
                    <a:pt x="0" y="2631"/>
                  </a:lnTo>
                  <a:cubicBezTo>
                    <a:pt x="0" y="2739"/>
                    <a:pt x="72" y="2810"/>
                    <a:pt x="167" y="2810"/>
                  </a:cubicBezTo>
                  <a:lnTo>
                    <a:pt x="7787" y="2810"/>
                  </a:lnTo>
                  <a:cubicBezTo>
                    <a:pt x="7870" y="2810"/>
                    <a:pt x="7966" y="2739"/>
                    <a:pt x="7966" y="2631"/>
                  </a:cubicBezTo>
                  <a:lnTo>
                    <a:pt x="7966" y="179"/>
                  </a:lnTo>
                  <a:cubicBezTo>
                    <a:pt x="7966" y="83"/>
                    <a:pt x="7882" y="0"/>
                    <a:pt x="7787" y="0"/>
                  </a:cubicBezTo>
                  <a:lnTo>
                    <a:pt x="7275" y="0"/>
                  </a:lnTo>
                  <a:cubicBezTo>
                    <a:pt x="7192" y="0"/>
                    <a:pt x="7097" y="72"/>
                    <a:pt x="7097" y="179"/>
                  </a:cubicBezTo>
                  <a:cubicBezTo>
                    <a:pt x="7097" y="262"/>
                    <a:pt x="7168" y="357"/>
                    <a:pt x="7275" y="357"/>
                  </a:cubicBezTo>
                  <a:lnTo>
                    <a:pt x="7620" y="357"/>
                  </a:lnTo>
                  <a:lnTo>
                    <a:pt x="7620" y="2465"/>
                  </a:lnTo>
                  <a:lnTo>
                    <a:pt x="346" y="2465"/>
                  </a:lnTo>
                  <a:lnTo>
                    <a:pt x="346" y="357"/>
                  </a:lnTo>
                  <a:lnTo>
                    <a:pt x="6716" y="357"/>
                  </a:lnTo>
                  <a:cubicBezTo>
                    <a:pt x="6799" y="357"/>
                    <a:pt x="6894" y="286"/>
                    <a:pt x="6894" y="179"/>
                  </a:cubicBezTo>
                  <a:cubicBezTo>
                    <a:pt x="6894" y="83"/>
                    <a:pt x="6811" y="0"/>
                    <a:pt x="67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54" name="Google Shape;14354;p73"/>
          <p:cNvGrpSpPr/>
          <p:nvPr/>
        </p:nvGrpSpPr>
        <p:grpSpPr>
          <a:xfrm>
            <a:off x="4629306" y="3409193"/>
            <a:ext cx="367255" cy="244486"/>
            <a:chOff x="4629306" y="3409193"/>
            <a:chExt cx="367255" cy="244486"/>
          </a:xfrm>
        </p:grpSpPr>
        <p:sp>
          <p:nvSpPr>
            <p:cNvPr id="14355" name="Google Shape;14355;p73"/>
            <p:cNvSpPr/>
            <p:nvPr/>
          </p:nvSpPr>
          <p:spPr>
            <a:xfrm>
              <a:off x="4629306" y="3409193"/>
              <a:ext cx="367255" cy="244486"/>
            </a:xfrm>
            <a:custGeom>
              <a:avLst/>
              <a:gdLst/>
              <a:ahLst/>
              <a:cxnLst/>
              <a:rect l="l" t="t" r="r" b="b"/>
              <a:pathLst>
                <a:path w="11538" h="7681" extrusionOk="0">
                  <a:moveTo>
                    <a:pt x="10966" y="358"/>
                  </a:moveTo>
                  <a:cubicBezTo>
                    <a:pt x="11085" y="358"/>
                    <a:pt x="11181" y="453"/>
                    <a:pt x="11181" y="572"/>
                  </a:cubicBezTo>
                  <a:lnTo>
                    <a:pt x="11181" y="7121"/>
                  </a:lnTo>
                  <a:cubicBezTo>
                    <a:pt x="11181" y="7240"/>
                    <a:pt x="11085" y="7323"/>
                    <a:pt x="10966" y="7323"/>
                  </a:cubicBezTo>
                  <a:lnTo>
                    <a:pt x="560" y="7323"/>
                  </a:lnTo>
                  <a:cubicBezTo>
                    <a:pt x="441" y="7323"/>
                    <a:pt x="358" y="7240"/>
                    <a:pt x="358" y="7121"/>
                  </a:cubicBezTo>
                  <a:lnTo>
                    <a:pt x="358" y="572"/>
                  </a:lnTo>
                  <a:cubicBezTo>
                    <a:pt x="358" y="453"/>
                    <a:pt x="441" y="358"/>
                    <a:pt x="560" y="358"/>
                  </a:cubicBezTo>
                  <a:close/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lnTo>
                    <a:pt x="1" y="7121"/>
                  </a:lnTo>
                  <a:cubicBezTo>
                    <a:pt x="1" y="7430"/>
                    <a:pt x="251" y="7680"/>
                    <a:pt x="560" y="7680"/>
                  </a:cubicBezTo>
                  <a:lnTo>
                    <a:pt x="10966" y="7680"/>
                  </a:lnTo>
                  <a:cubicBezTo>
                    <a:pt x="11276" y="7680"/>
                    <a:pt x="11526" y="7430"/>
                    <a:pt x="11526" y="7121"/>
                  </a:cubicBezTo>
                  <a:lnTo>
                    <a:pt x="11526" y="572"/>
                  </a:lnTo>
                  <a:cubicBezTo>
                    <a:pt x="11538" y="263"/>
                    <a:pt x="11276" y="1"/>
                    <a:pt x="109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6" name="Google Shape;14356;p73"/>
            <p:cNvSpPr/>
            <p:nvPr/>
          </p:nvSpPr>
          <p:spPr>
            <a:xfrm>
              <a:off x="4665688" y="3433447"/>
              <a:ext cx="294109" cy="195595"/>
            </a:xfrm>
            <a:custGeom>
              <a:avLst/>
              <a:gdLst/>
              <a:ahLst/>
              <a:cxnLst/>
              <a:rect l="l" t="t" r="r" b="b"/>
              <a:pathLst>
                <a:path w="9240" h="6145" extrusionOk="0">
                  <a:moveTo>
                    <a:pt x="8871" y="370"/>
                  </a:moveTo>
                  <a:lnTo>
                    <a:pt x="8871" y="5787"/>
                  </a:lnTo>
                  <a:lnTo>
                    <a:pt x="370" y="5787"/>
                  </a:lnTo>
                  <a:lnTo>
                    <a:pt x="370" y="370"/>
                  </a:lnTo>
                  <a:close/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5966"/>
                  </a:lnTo>
                  <a:cubicBezTo>
                    <a:pt x="1" y="6073"/>
                    <a:pt x="72" y="6144"/>
                    <a:pt x="179" y="6144"/>
                  </a:cubicBezTo>
                  <a:lnTo>
                    <a:pt x="9049" y="6144"/>
                  </a:lnTo>
                  <a:cubicBezTo>
                    <a:pt x="9157" y="6144"/>
                    <a:pt x="9228" y="6073"/>
                    <a:pt x="9228" y="5966"/>
                  </a:cubicBezTo>
                  <a:lnTo>
                    <a:pt x="9228" y="179"/>
                  </a:lnTo>
                  <a:cubicBezTo>
                    <a:pt x="9240" y="96"/>
                    <a:pt x="9157" y="1"/>
                    <a:pt x="90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7" name="Google Shape;14357;p73"/>
            <p:cNvSpPr/>
            <p:nvPr/>
          </p:nvSpPr>
          <p:spPr>
            <a:xfrm>
              <a:off x="4647895" y="3519866"/>
              <a:ext cx="11395" cy="23522"/>
            </a:xfrm>
            <a:custGeom>
              <a:avLst/>
              <a:gdLst/>
              <a:ahLst/>
              <a:cxnLst/>
              <a:rect l="l" t="t" r="r" b="b"/>
              <a:pathLst>
                <a:path w="358" h="73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560"/>
                  </a:lnTo>
                  <a:cubicBezTo>
                    <a:pt x="0" y="667"/>
                    <a:pt x="72" y="739"/>
                    <a:pt x="179" y="739"/>
                  </a:cubicBezTo>
                  <a:cubicBezTo>
                    <a:pt x="274" y="739"/>
                    <a:pt x="357" y="667"/>
                    <a:pt x="357" y="560"/>
                  </a:cubicBezTo>
                  <a:lnTo>
                    <a:pt x="357" y="179"/>
                  </a:lnTo>
                  <a:cubicBezTo>
                    <a:pt x="357" y="72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8" name="Google Shape;14358;p73"/>
            <p:cNvSpPr/>
            <p:nvPr/>
          </p:nvSpPr>
          <p:spPr>
            <a:xfrm>
              <a:off x="4966609" y="3513404"/>
              <a:ext cx="11395" cy="36063"/>
            </a:xfrm>
            <a:custGeom>
              <a:avLst/>
              <a:gdLst/>
              <a:ahLst/>
              <a:cxnLst/>
              <a:rect l="l" t="t" r="r" b="b"/>
              <a:pathLst>
                <a:path w="358" h="1133" extrusionOk="0">
                  <a:moveTo>
                    <a:pt x="179" y="1"/>
                  </a:moveTo>
                  <a:cubicBezTo>
                    <a:pt x="72" y="1"/>
                    <a:pt x="0" y="84"/>
                    <a:pt x="0" y="180"/>
                  </a:cubicBezTo>
                  <a:lnTo>
                    <a:pt x="0" y="953"/>
                  </a:lnTo>
                  <a:cubicBezTo>
                    <a:pt x="0" y="1061"/>
                    <a:pt x="72" y="1132"/>
                    <a:pt x="179" y="1132"/>
                  </a:cubicBezTo>
                  <a:cubicBezTo>
                    <a:pt x="286" y="1132"/>
                    <a:pt x="357" y="1061"/>
                    <a:pt x="357" y="953"/>
                  </a:cubicBezTo>
                  <a:lnTo>
                    <a:pt x="357" y="180"/>
                  </a:lnTo>
                  <a:cubicBezTo>
                    <a:pt x="357" y="84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9" name="Google Shape;14359;p73"/>
            <p:cNvSpPr/>
            <p:nvPr/>
          </p:nvSpPr>
          <p:spPr>
            <a:xfrm>
              <a:off x="4966609" y="3433447"/>
              <a:ext cx="11777" cy="11395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84" y="358"/>
                    <a:pt x="179" y="358"/>
                  </a:cubicBezTo>
                  <a:cubicBezTo>
                    <a:pt x="286" y="358"/>
                    <a:pt x="357" y="286"/>
                    <a:pt x="357" y="179"/>
                  </a:cubicBezTo>
                  <a:cubicBezTo>
                    <a:pt x="369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0" name="Google Shape;14360;p73"/>
            <p:cNvSpPr/>
            <p:nvPr/>
          </p:nvSpPr>
          <p:spPr>
            <a:xfrm>
              <a:off x="4647895" y="3488799"/>
              <a:ext cx="11395" cy="17825"/>
            </a:xfrm>
            <a:custGeom>
              <a:avLst/>
              <a:gdLst/>
              <a:ahLst/>
              <a:cxnLst/>
              <a:rect l="l" t="t" r="r" b="b"/>
              <a:pathLst>
                <a:path w="358" h="560" extrusionOk="0">
                  <a:moveTo>
                    <a:pt x="179" y="0"/>
                  </a:moveTo>
                  <a:cubicBezTo>
                    <a:pt x="72" y="0"/>
                    <a:pt x="0" y="83"/>
                    <a:pt x="0" y="179"/>
                  </a:cubicBezTo>
                  <a:lnTo>
                    <a:pt x="0" y="381"/>
                  </a:lnTo>
                  <a:cubicBezTo>
                    <a:pt x="0" y="476"/>
                    <a:pt x="72" y="560"/>
                    <a:pt x="179" y="560"/>
                  </a:cubicBezTo>
                  <a:cubicBezTo>
                    <a:pt x="274" y="560"/>
                    <a:pt x="357" y="476"/>
                    <a:pt x="357" y="381"/>
                  </a:cubicBezTo>
                  <a:lnTo>
                    <a:pt x="357" y="179"/>
                  </a:lnTo>
                  <a:cubicBezTo>
                    <a:pt x="357" y="83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1" name="Google Shape;14361;p73"/>
            <p:cNvSpPr/>
            <p:nvPr/>
          </p:nvSpPr>
          <p:spPr>
            <a:xfrm>
              <a:off x="4647895" y="3556247"/>
              <a:ext cx="11395" cy="17475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369"/>
                  </a:lnTo>
                  <a:cubicBezTo>
                    <a:pt x="0" y="477"/>
                    <a:pt x="72" y="548"/>
                    <a:pt x="179" y="548"/>
                  </a:cubicBezTo>
                  <a:cubicBezTo>
                    <a:pt x="274" y="548"/>
                    <a:pt x="357" y="477"/>
                    <a:pt x="357" y="369"/>
                  </a:cubicBezTo>
                  <a:lnTo>
                    <a:pt x="357" y="179"/>
                  </a:ln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2" name="Google Shape;14362;p73"/>
            <p:cNvSpPr/>
            <p:nvPr/>
          </p:nvSpPr>
          <p:spPr>
            <a:xfrm>
              <a:off x="4690324" y="3574804"/>
              <a:ext cx="244486" cy="36032"/>
            </a:xfrm>
            <a:custGeom>
              <a:avLst/>
              <a:gdLst/>
              <a:ahLst/>
              <a:cxnLst/>
              <a:rect l="l" t="t" r="r" b="b"/>
              <a:pathLst>
                <a:path w="7681" h="1132" extrusionOk="0">
                  <a:moveTo>
                    <a:pt x="1727" y="358"/>
                  </a:moveTo>
                  <a:cubicBezTo>
                    <a:pt x="1846" y="358"/>
                    <a:pt x="1941" y="441"/>
                    <a:pt x="1941" y="560"/>
                  </a:cubicBezTo>
                  <a:cubicBezTo>
                    <a:pt x="1941" y="679"/>
                    <a:pt x="1846" y="775"/>
                    <a:pt x="1727" y="775"/>
                  </a:cubicBezTo>
                  <a:cubicBezTo>
                    <a:pt x="1608" y="775"/>
                    <a:pt x="1525" y="679"/>
                    <a:pt x="1525" y="560"/>
                  </a:cubicBezTo>
                  <a:cubicBezTo>
                    <a:pt x="1525" y="441"/>
                    <a:pt x="1608" y="358"/>
                    <a:pt x="1727" y="358"/>
                  </a:cubicBezTo>
                  <a:close/>
                  <a:moveTo>
                    <a:pt x="1727" y="1"/>
                  </a:moveTo>
                  <a:cubicBezTo>
                    <a:pt x="1477" y="1"/>
                    <a:pt x="1263" y="156"/>
                    <a:pt x="1191" y="382"/>
                  </a:cubicBezTo>
                  <a:lnTo>
                    <a:pt x="179" y="382"/>
                  </a:lnTo>
                  <a:cubicBezTo>
                    <a:pt x="72" y="382"/>
                    <a:pt x="1" y="453"/>
                    <a:pt x="1" y="560"/>
                  </a:cubicBezTo>
                  <a:cubicBezTo>
                    <a:pt x="1" y="668"/>
                    <a:pt x="72" y="739"/>
                    <a:pt x="179" y="739"/>
                  </a:cubicBezTo>
                  <a:lnTo>
                    <a:pt x="1191" y="739"/>
                  </a:lnTo>
                  <a:cubicBezTo>
                    <a:pt x="1263" y="965"/>
                    <a:pt x="1477" y="1132"/>
                    <a:pt x="1727" y="1132"/>
                  </a:cubicBezTo>
                  <a:cubicBezTo>
                    <a:pt x="1977" y="1132"/>
                    <a:pt x="2191" y="965"/>
                    <a:pt x="2263" y="739"/>
                  </a:cubicBezTo>
                  <a:lnTo>
                    <a:pt x="7502" y="739"/>
                  </a:lnTo>
                  <a:cubicBezTo>
                    <a:pt x="7609" y="739"/>
                    <a:pt x="7680" y="668"/>
                    <a:pt x="7680" y="560"/>
                  </a:cubicBezTo>
                  <a:cubicBezTo>
                    <a:pt x="7680" y="453"/>
                    <a:pt x="7609" y="382"/>
                    <a:pt x="7513" y="382"/>
                  </a:cubicBezTo>
                  <a:lnTo>
                    <a:pt x="2263" y="382"/>
                  </a:lnTo>
                  <a:cubicBezTo>
                    <a:pt x="2191" y="156"/>
                    <a:pt x="1977" y="1"/>
                    <a:pt x="1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3" name="Google Shape;14363;p73"/>
            <p:cNvSpPr/>
            <p:nvPr/>
          </p:nvSpPr>
          <p:spPr>
            <a:xfrm>
              <a:off x="4788870" y="3486635"/>
              <a:ext cx="53092" cy="52965"/>
            </a:xfrm>
            <a:custGeom>
              <a:avLst/>
              <a:gdLst/>
              <a:ahLst/>
              <a:cxnLst/>
              <a:rect l="l" t="t" r="r" b="b"/>
              <a:pathLst>
                <a:path w="1668" h="1664" extrusionOk="0">
                  <a:moveTo>
                    <a:pt x="357" y="354"/>
                  </a:moveTo>
                  <a:lnTo>
                    <a:pt x="1286" y="818"/>
                  </a:lnTo>
                  <a:cubicBezTo>
                    <a:pt x="1298" y="818"/>
                    <a:pt x="1298" y="830"/>
                    <a:pt x="1298" y="842"/>
                  </a:cubicBezTo>
                  <a:lnTo>
                    <a:pt x="369" y="1306"/>
                  </a:lnTo>
                  <a:lnTo>
                    <a:pt x="357" y="1306"/>
                  </a:lnTo>
                  <a:lnTo>
                    <a:pt x="357" y="1294"/>
                  </a:lnTo>
                  <a:lnTo>
                    <a:pt x="357" y="366"/>
                  </a:lnTo>
                  <a:lnTo>
                    <a:pt x="357" y="354"/>
                  </a:lnTo>
                  <a:close/>
                  <a:moveTo>
                    <a:pt x="361" y="1"/>
                  </a:moveTo>
                  <a:cubicBezTo>
                    <a:pt x="297" y="1"/>
                    <a:pt x="235" y="19"/>
                    <a:pt x="179" y="56"/>
                  </a:cubicBezTo>
                  <a:cubicBezTo>
                    <a:pt x="72" y="128"/>
                    <a:pt x="0" y="247"/>
                    <a:pt x="0" y="366"/>
                  </a:cubicBezTo>
                  <a:lnTo>
                    <a:pt x="0" y="1294"/>
                  </a:lnTo>
                  <a:cubicBezTo>
                    <a:pt x="0" y="1425"/>
                    <a:pt x="60" y="1544"/>
                    <a:pt x="179" y="1604"/>
                  </a:cubicBezTo>
                  <a:cubicBezTo>
                    <a:pt x="238" y="1652"/>
                    <a:pt x="310" y="1663"/>
                    <a:pt x="369" y="1663"/>
                  </a:cubicBezTo>
                  <a:cubicBezTo>
                    <a:pt x="429" y="1663"/>
                    <a:pt x="488" y="1652"/>
                    <a:pt x="536" y="1616"/>
                  </a:cubicBezTo>
                  <a:lnTo>
                    <a:pt x="1465" y="1163"/>
                  </a:lnTo>
                  <a:cubicBezTo>
                    <a:pt x="1596" y="1104"/>
                    <a:pt x="1667" y="961"/>
                    <a:pt x="1667" y="830"/>
                  </a:cubicBezTo>
                  <a:cubicBezTo>
                    <a:pt x="1655" y="687"/>
                    <a:pt x="1584" y="568"/>
                    <a:pt x="1465" y="509"/>
                  </a:cubicBezTo>
                  <a:lnTo>
                    <a:pt x="536" y="44"/>
                  </a:lnTo>
                  <a:cubicBezTo>
                    <a:pt x="479" y="16"/>
                    <a:pt x="420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4" name="Google Shape;14364;p73"/>
            <p:cNvSpPr/>
            <p:nvPr/>
          </p:nvSpPr>
          <p:spPr>
            <a:xfrm>
              <a:off x="4745645" y="3458084"/>
              <a:ext cx="134195" cy="109941"/>
            </a:xfrm>
            <a:custGeom>
              <a:avLst/>
              <a:gdLst/>
              <a:ahLst/>
              <a:cxnLst/>
              <a:rect l="l" t="t" r="r" b="b"/>
              <a:pathLst>
                <a:path w="4216" h="3454" extrusionOk="0">
                  <a:moveTo>
                    <a:pt x="3263" y="358"/>
                  </a:moveTo>
                  <a:cubicBezTo>
                    <a:pt x="3597" y="358"/>
                    <a:pt x="3859" y="632"/>
                    <a:pt x="3859" y="953"/>
                  </a:cubicBezTo>
                  <a:lnTo>
                    <a:pt x="3859" y="2501"/>
                  </a:lnTo>
                  <a:cubicBezTo>
                    <a:pt x="3859" y="2834"/>
                    <a:pt x="3597" y="3096"/>
                    <a:pt x="3263" y="3096"/>
                  </a:cubicBezTo>
                  <a:lnTo>
                    <a:pt x="953" y="3096"/>
                  </a:lnTo>
                  <a:cubicBezTo>
                    <a:pt x="632" y="3096"/>
                    <a:pt x="358" y="2834"/>
                    <a:pt x="358" y="2501"/>
                  </a:cubicBezTo>
                  <a:lnTo>
                    <a:pt x="358" y="953"/>
                  </a:lnTo>
                  <a:cubicBezTo>
                    <a:pt x="358" y="632"/>
                    <a:pt x="632" y="358"/>
                    <a:pt x="953" y="358"/>
                  </a:cubicBezTo>
                  <a:close/>
                  <a:moveTo>
                    <a:pt x="953" y="1"/>
                  </a:moveTo>
                  <a:cubicBezTo>
                    <a:pt x="441" y="1"/>
                    <a:pt x="1" y="429"/>
                    <a:pt x="1" y="953"/>
                  </a:cubicBezTo>
                  <a:lnTo>
                    <a:pt x="1" y="2501"/>
                  </a:lnTo>
                  <a:cubicBezTo>
                    <a:pt x="1" y="3025"/>
                    <a:pt x="441" y="3453"/>
                    <a:pt x="953" y="3453"/>
                  </a:cubicBezTo>
                  <a:lnTo>
                    <a:pt x="3263" y="3453"/>
                  </a:lnTo>
                  <a:cubicBezTo>
                    <a:pt x="3787" y="3453"/>
                    <a:pt x="4216" y="3025"/>
                    <a:pt x="4216" y="2501"/>
                  </a:cubicBezTo>
                  <a:lnTo>
                    <a:pt x="4216" y="953"/>
                  </a:lnTo>
                  <a:cubicBezTo>
                    <a:pt x="4216" y="429"/>
                    <a:pt x="3799" y="1"/>
                    <a:pt x="3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65" name="Google Shape;14365;p73"/>
          <p:cNvGrpSpPr/>
          <p:nvPr/>
        </p:nvGrpSpPr>
        <p:grpSpPr>
          <a:xfrm>
            <a:off x="4193490" y="3350084"/>
            <a:ext cx="289939" cy="334661"/>
            <a:chOff x="4193490" y="3350084"/>
            <a:chExt cx="289939" cy="334661"/>
          </a:xfrm>
        </p:grpSpPr>
        <p:sp>
          <p:nvSpPr>
            <p:cNvPr id="14366" name="Google Shape;14366;p73"/>
            <p:cNvSpPr/>
            <p:nvPr/>
          </p:nvSpPr>
          <p:spPr>
            <a:xfrm>
              <a:off x="4193490" y="3350084"/>
              <a:ext cx="246364" cy="150110"/>
            </a:xfrm>
            <a:custGeom>
              <a:avLst/>
              <a:gdLst/>
              <a:ahLst/>
              <a:cxnLst/>
              <a:rect l="l" t="t" r="r" b="b"/>
              <a:pathLst>
                <a:path w="7740" h="4716" extrusionOk="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7" name="Google Shape;14367;p73"/>
            <p:cNvSpPr/>
            <p:nvPr/>
          </p:nvSpPr>
          <p:spPr>
            <a:xfrm>
              <a:off x="4193872" y="3405023"/>
              <a:ext cx="9517" cy="44753"/>
            </a:xfrm>
            <a:custGeom>
              <a:avLst/>
              <a:gdLst/>
              <a:ahLst/>
              <a:cxnLst/>
              <a:rect l="l" t="t" r="r" b="b"/>
              <a:pathLst>
                <a:path w="299" h="1406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8" name="Google Shape;14368;p73"/>
            <p:cNvSpPr/>
            <p:nvPr/>
          </p:nvSpPr>
          <p:spPr>
            <a:xfrm>
              <a:off x="4275356" y="3444460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9" name="Google Shape;14369;p73"/>
            <p:cNvSpPr/>
            <p:nvPr/>
          </p:nvSpPr>
          <p:spPr>
            <a:xfrm>
              <a:off x="4275356" y="3463781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0" name="Google Shape;14370;p73"/>
            <p:cNvSpPr/>
            <p:nvPr/>
          </p:nvSpPr>
          <p:spPr>
            <a:xfrm>
              <a:off x="4223442" y="3439527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1" name="Google Shape;14371;p73"/>
            <p:cNvSpPr/>
            <p:nvPr/>
          </p:nvSpPr>
          <p:spPr>
            <a:xfrm>
              <a:off x="4275356" y="3525913"/>
              <a:ext cx="128116" cy="9517"/>
            </a:xfrm>
            <a:custGeom>
              <a:avLst/>
              <a:gdLst/>
              <a:ahLst/>
              <a:cxnLst/>
              <a:rect l="l" t="t" r="r" b="b"/>
              <a:pathLst>
                <a:path w="4025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2" name="Google Shape;14372;p73"/>
            <p:cNvSpPr/>
            <p:nvPr/>
          </p:nvSpPr>
          <p:spPr>
            <a:xfrm>
              <a:off x="4275356" y="3544884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3" name="Google Shape;14373;p73"/>
            <p:cNvSpPr/>
            <p:nvPr/>
          </p:nvSpPr>
          <p:spPr>
            <a:xfrm>
              <a:off x="4223442" y="3521011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4" name="Google Shape;14374;p73"/>
            <p:cNvSpPr/>
            <p:nvPr/>
          </p:nvSpPr>
          <p:spPr>
            <a:xfrm>
              <a:off x="4223442" y="3602464"/>
              <a:ext cx="38673" cy="38705"/>
            </a:xfrm>
            <a:custGeom>
              <a:avLst/>
              <a:gdLst/>
              <a:ahLst/>
              <a:cxnLst/>
              <a:rect l="l" t="t" r="r" b="b"/>
              <a:pathLst>
                <a:path w="1215" h="1216" extrusionOk="0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5" name="Google Shape;14375;p73"/>
            <p:cNvSpPr/>
            <p:nvPr/>
          </p:nvSpPr>
          <p:spPr>
            <a:xfrm>
              <a:off x="4193872" y="3460375"/>
              <a:ext cx="289558" cy="224370"/>
            </a:xfrm>
            <a:custGeom>
              <a:avLst/>
              <a:gdLst/>
              <a:ahLst/>
              <a:cxnLst/>
              <a:rect l="l" t="t" r="r" b="b"/>
              <a:pathLst>
                <a:path w="9097" h="7049" extrusionOk="0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76" name="Google Shape;14376;p73"/>
          <p:cNvGrpSpPr/>
          <p:nvPr/>
        </p:nvGrpSpPr>
        <p:grpSpPr>
          <a:xfrm>
            <a:off x="6533281" y="3351230"/>
            <a:ext cx="357037" cy="357005"/>
            <a:chOff x="6533281" y="3351230"/>
            <a:chExt cx="357037" cy="357005"/>
          </a:xfrm>
        </p:grpSpPr>
        <p:sp>
          <p:nvSpPr>
            <p:cNvPr id="14377" name="Google Shape;14377;p73"/>
            <p:cNvSpPr/>
            <p:nvPr/>
          </p:nvSpPr>
          <p:spPr>
            <a:xfrm>
              <a:off x="6533281" y="3351230"/>
              <a:ext cx="357037" cy="357005"/>
            </a:xfrm>
            <a:custGeom>
              <a:avLst/>
              <a:gdLst/>
              <a:ahLst/>
              <a:cxnLst/>
              <a:rect l="l" t="t" r="r" b="b"/>
              <a:pathLst>
                <a:path w="11217" h="11216" extrusionOk="0">
                  <a:moveTo>
                    <a:pt x="5609" y="357"/>
                  </a:moveTo>
                  <a:cubicBezTo>
                    <a:pt x="8514" y="357"/>
                    <a:pt x="10859" y="2703"/>
                    <a:pt x="10859" y="5608"/>
                  </a:cubicBezTo>
                  <a:cubicBezTo>
                    <a:pt x="10871" y="8513"/>
                    <a:pt x="8514" y="10859"/>
                    <a:pt x="5609" y="10859"/>
                  </a:cubicBezTo>
                  <a:cubicBezTo>
                    <a:pt x="2703" y="10859"/>
                    <a:pt x="358" y="8513"/>
                    <a:pt x="358" y="5608"/>
                  </a:cubicBezTo>
                  <a:cubicBezTo>
                    <a:pt x="358" y="2703"/>
                    <a:pt x="2703" y="357"/>
                    <a:pt x="5609" y="357"/>
                  </a:cubicBezTo>
                  <a:close/>
                  <a:moveTo>
                    <a:pt x="5609" y="0"/>
                  </a:moveTo>
                  <a:cubicBezTo>
                    <a:pt x="4108" y="0"/>
                    <a:pt x="2703" y="572"/>
                    <a:pt x="1632" y="1631"/>
                  </a:cubicBezTo>
                  <a:cubicBezTo>
                    <a:pt x="572" y="2691"/>
                    <a:pt x="1" y="4108"/>
                    <a:pt x="1" y="5608"/>
                  </a:cubicBezTo>
                  <a:cubicBezTo>
                    <a:pt x="1" y="7108"/>
                    <a:pt x="572" y="8513"/>
                    <a:pt x="1632" y="9585"/>
                  </a:cubicBezTo>
                  <a:cubicBezTo>
                    <a:pt x="2692" y="10632"/>
                    <a:pt x="4108" y="11216"/>
                    <a:pt x="5609" y="11216"/>
                  </a:cubicBezTo>
                  <a:cubicBezTo>
                    <a:pt x="7109" y="11216"/>
                    <a:pt x="8514" y="10632"/>
                    <a:pt x="9585" y="9585"/>
                  </a:cubicBezTo>
                  <a:cubicBezTo>
                    <a:pt x="10633" y="8525"/>
                    <a:pt x="11216" y="7108"/>
                    <a:pt x="11216" y="5608"/>
                  </a:cubicBezTo>
                  <a:cubicBezTo>
                    <a:pt x="11216" y="4108"/>
                    <a:pt x="10633" y="2703"/>
                    <a:pt x="9585" y="1631"/>
                  </a:cubicBezTo>
                  <a:cubicBezTo>
                    <a:pt x="8526" y="572"/>
                    <a:pt x="7109" y="0"/>
                    <a:pt x="56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8" name="Google Shape;14378;p73"/>
            <p:cNvSpPr/>
            <p:nvPr/>
          </p:nvSpPr>
          <p:spPr>
            <a:xfrm>
              <a:off x="6570427" y="3388344"/>
              <a:ext cx="282364" cy="282396"/>
            </a:xfrm>
            <a:custGeom>
              <a:avLst/>
              <a:gdLst/>
              <a:ahLst/>
              <a:cxnLst/>
              <a:rect l="l" t="t" r="r" b="b"/>
              <a:pathLst>
                <a:path w="8871" h="8872" extrusionOk="0">
                  <a:moveTo>
                    <a:pt x="4442" y="2966"/>
                  </a:moveTo>
                  <a:cubicBezTo>
                    <a:pt x="5263" y="2966"/>
                    <a:pt x="5918" y="3632"/>
                    <a:pt x="5918" y="4442"/>
                  </a:cubicBezTo>
                  <a:cubicBezTo>
                    <a:pt x="5918" y="5263"/>
                    <a:pt x="5239" y="5918"/>
                    <a:pt x="4442" y="5918"/>
                  </a:cubicBezTo>
                  <a:cubicBezTo>
                    <a:pt x="3632" y="5918"/>
                    <a:pt x="2965" y="5263"/>
                    <a:pt x="2965" y="4442"/>
                  </a:cubicBezTo>
                  <a:cubicBezTo>
                    <a:pt x="2965" y="3620"/>
                    <a:pt x="3632" y="2966"/>
                    <a:pt x="4442" y="2966"/>
                  </a:cubicBezTo>
                  <a:close/>
                  <a:moveTo>
                    <a:pt x="1108" y="2120"/>
                  </a:moveTo>
                  <a:lnTo>
                    <a:pt x="2656" y="4775"/>
                  </a:lnTo>
                  <a:cubicBezTo>
                    <a:pt x="2822" y="5633"/>
                    <a:pt x="3561" y="6264"/>
                    <a:pt x="4453" y="6264"/>
                  </a:cubicBezTo>
                  <a:cubicBezTo>
                    <a:pt x="4704" y="6264"/>
                    <a:pt x="4942" y="6228"/>
                    <a:pt x="5156" y="6121"/>
                  </a:cubicBezTo>
                  <a:lnTo>
                    <a:pt x="5156" y="6121"/>
                  </a:lnTo>
                  <a:lnTo>
                    <a:pt x="3894" y="8466"/>
                  </a:lnTo>
                  <a:cubicBezTo>
                    <a:pt x="1906" y="8204"/>
                    <a:pt x="382" y="6490"/>
                    <a:pt x="382" y="4442"/>
                  </a:cubicBezTo>
                  <a:cubicBezTo>
                    <a:pt x="382" y="3573"/>
                    <a:pt x="643" y="2775"/>
                    <a:pt x="1108" y="2120"/>
                  </a:cubicBezTo>
                  <a:close/>
                  <a:moveTo>
                    <a:pt x="4442" y="370"/>
                  </a:moveTo>
                  <a:cubicBezTo>
                    <a:pt x="6037" y="370"/>
                    <a:pt x="7406" y="1287"/>
                    <a:pt x="8085" y="2620"/>
                  </a:cubicBezTo>
                  <a:lnTo>
                    <a:pt x="7120" y="2620"/>
                  </a:lnTo>
                  <a:cubicBezTo>
                    <a:pt x="7013" y="2620"/>
                    <a:pt x="6942" y="2692"/>
                    <a:pt x="6942" y="2799"/>
                  </a:cubicBezTo>
                  <a:cubicBezTo>
                    <a:pt x="6942" y="2906"/>
                    <a:pt x="7013" y="2977"/>
                    <a:pt x="7120" y="2977"/>
                  </a:cubicBezTo>
                  <a:lnTo>
                    <a:pt x="8252" y="2977"/>
                  </a:lnTo>
                  <a:cubicBezTo>
                    <a:pt x="8430" y="3442"/>
                    <a:pt x="8537" y="3930"/>
                    <a:pt x="8537" y="4454"/>
                  </a:cubicBezTo>
                  <a:cubicBezTo>
                    <a:pt x="8514" y="6692"/>
                    <a:pt x="6692" y="8514"/>
                    <a:pt x="4442" y="8514"/>
                  </a:cubicBezTo>
                  <a:lnTo>
                    <a:pt x="4263" y="8514"/>
                  </a:lnTo>
                  <a:lnTo>
                    <a:pt x="5799" y="5680"/>
                  </a:lnTo>
                  <a:cubicBezTo>
                    <a:pt x="6097" y="5347"/>
                    <a:pt x="6275" y="4918"/>
                    <a:pt x="6275" y="4454"/>
                  </a:cubicBezTo>
                  <a:cubicBezTo>
                    <a:pt x="6275" y="3847"/>
                    <a:pt x="5977" y="3311"/>
                    <a:pt x="5525" y="2977"/>
                  </a:cubicBezTo>
                  <a:lnTo>
                    <a:pt x="6251" y="2977"/>
                  </a:lnTo>
                  <a:cubicBezTo>
                    <a:pt x="6358" y="2977"/>
                    <a:pt x="6430" y="2906"/>
                    <a:pt x="6430" y="2799"/>
                  </a:cubicBezTo>
                  <a:cubicBezTo>
                    <a:pt x="6430" y="2692"/>
                    <a:pt x="6358" y="2620"/>
                    <a:pt x="6251" y="2620"/>
                  </a:cubicBezTo>
                  <a:lnTo>
                    <a:pt x="4453" y="2620"/>
                  </a:lnTo>
                  <a:cubicBezTo>
                    <a:pt x="3561" y="2620"/>
                    <a:pt x="2834" y="3263"/>
                    <a:pt x="2656" y="4097"/>
                  </a:cubicBezTo>
                  <a:lnTo>
                    <a:pt x="1334" y="1834"/>
                  </a:lnTo>
                  <a:cubicBezTo>
                    <a:pt x="2072" y="941"/>
                    <a:pt x="3191" y="370"/>
                    <a:pt x="4442" y="370"/>
                  </a:cubicBezTo>
                  <a:close/>
                  <a:moveTo>
                    <a:pt x="4442" y="1"/>
                  </a:moveTo>
                  <a:cubicBezTo>
                    <a:pt x="2001" y="1"/>
                    <a:pt x="1" y="2001"/>
                    <a:pt x="1" y="4442"/>
                  </a:cubicBezTo>
                  <a:cubicBezTo>
                    <a:pt x="1" y="6883"/>
                    <a:pt x="2001" y="8871"/>
                    <a:pt x="4442" y="8871"/>
                  </a:cubicBezTo>
                  <a:cubicBezTo>
                    <a:pt x="6882" y="8871"/>
                    <a:pt x="8871" y="6883"/>
                    <a:pt x="8871" y="4442"/>
                  </a:cubicBezTo>
                  <a:cubicBezTo>
                    <a:pt x="8871" y="2001"/>
                    <a:pt x="6894" y="1"/>
                    <a:pt x="4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9" name="Google Shape;14379;p73"/>
            <p:cNvSpPr/>
            <p:nvPr/>
          </p:nvSpPr>
          <p:spPr>
            <a:xfrm>
              <a:off x="6676166" y="3494083"/>
              <a:ext cx="71267" cy="71299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36" y="346"/>
                    <a:pt x="1893" y="679"/>
                    <a:pt x="1893" y="1120"/>
                  </a:cubicBezTo>
                  <a:cubicBezTo>
                    <a:pt x="1893" y="1549"/>
                    <a:pt x="1548" y="1894"/>
                    <a:pt x="1120" y="1894"/>
                  </a:cubicBezTo>
                  <a:cubicBezTo>
                    <a:pt x="703" y="1894"/>
                    <a:pt x="346" y="1549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489" y="1"/>
                    <a:pt x="0" y="513"/>
                    <a:pt x="0" y="1120"/>
                  </a:cubicBezTo>
                  <a:cubicBezTo>
                    <a:pt x="0" y="1727"/>
                    <a:pt x="512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39" y="513"/>
                    <a:pt x="1739" y="1"/>
                    <a:pt x="1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80" name="Google Shape;14380;p73"/>
          <p:cNvGrpSpPr/>
          <p:nvPr/>
        </p:nvGrpSpPr>
        <p:grpSpPr>
          <a:xfrm>
            <a:off x="6058441" y="3351230"/>
            <a:ext cx="357387" cy="357005"/>
            <a:chOff x="6058441" y="3351230"/>
            <a:chExt cx="357387" cy="357005"/>
          </a:xfrm>
        </p:grpSpPr>
        <p:sp>
          <p:nvSpPr>
            <p:cNvPr id="14381" name="Google Shape;14381;p73"/>
            <p:cNvSpPr/>
            <p:nvPr/>
          </p:nvSpPr>
          <p:spPr>
            <a:xfrm>
              <a:off x="605844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08" y="357"/>
                  </a:moveTo>
                  <a:cubicBezTo>
                    <a:pt x="8513" y="357"/>
                    <a:pt x="10871" y="2703"/>
                    <a:pt x="10871" y="5608"/>
                  </a:cubicBezTo>
                  <a:cubicBezTo>
                    <a:pt x="10871" y="8513"/>
                    <a:pt x="8513" y="10859"/>
                    <a:pt x="5608" y="10859"/>
                  </a:cubicBezTo>
                  <a:cubicBezTo>
                    <a:pt x="2715" y="10859"/>
                    <a:pt x="357" y="8513"/>
                    <a:pt x="357" y="5608"/>
                  </a:cubicBezTo>
                  <a:cubicBezTo>
                    <a:pt x="357" y="2703"/>
                    <a:pt x="2715" y="357"/>
                    <a:pt x="5608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56" y="8525"/>
                    <a:pt x="11228" y="7108"/>
                    <a:pt x="11228" y="5608"/>
                  </a:cubicBezTo>
                  <a:cubicBezTo>
                    <a:pt x="11228" y="4108"/>
                    <a:pt x="10644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2" name="Google Shape;14382;p73"/>
            <p:cNvSpPr/>
            <p:nvPr/>
          </p:nvSpPr>
          <p:spPr>
            <a:xfrm>
              <a:off x="6111120" y="3403527"/>
              <a:ext cx="252030" cy="252030"/>
            </a:xfrm>
            <a:custGeom>
              <a:avLst/>
              <a:gdLst/>
              <a:ahLst/>
              <a:cxnLst/>
              <a:rect l="l" t="t" r="r" b="b"/>
              <a:pathLst>
                <a:path w="7918" h="7918" extrusionOk="0">
                  <a:moveTo>
                    <a:pt x="3953" y="357"/>
                  </a:moveTo>
                  <a:cubicBezTo>
                    <a:pt x="4048" y="357"/>
                    <a:pt x="4132" y="357"/>
                    <a:pt x="4215" y="381"/>
                  </a:cubicBezTo>
                  <a:cubicBezTo>
                    <a:pt x="4239" y="560"/>
                    <a:pt x="4251" y="715"/>
                    <a:pt x="4251" y="893"/>
                  </a:cubicBezTo>
                  <a:cubicBezTo>
                    <a:pt x="4251" y="1584"/>
                    <a:pt x="4060" y="2203"/>
                    <a:pt x="3739" y="2762"/>
                  </a:cubicBezTo>
                  <a:cubicBezTo>
                    <a:pt x="2941" y="2239"/>
                    <a:pt x="2048" y="1905"/>
                    <a:pt x="1096" y="1774"/>
                  </a:cubicBezTo>
                  <a:cubicBezTo>
                    <a:pt x="1762" y="905"/>
                    <a:pt x="2798" y="357"/>
                    <a:pt x="3953" y="357"/>
                  </a:cubicBezTo>
                  <a:close/>
                  <a:moveTo>
                    <a:pt x="4584" y="405"/>
                  </a:moveTo>
                  <a:lnTo>
                    <a:pt x="4584" y="405"/>
                  </a:lnTo>
                  <a:cubicBezTo>
                    <a:pt x="6144" y="691"/>
                    <a:pt x="7346" y="1965"/>
                    <a:pt x="7549" y="3548"/>
                  </a:cubicBezTo>
                  <a:lnTo>
                    <a:pt x="7513" y="3548"/>
                  </a:lnTo>
                  <a:cubicBezTo>
                    <a:pt x="6715" y="3548"/>
                    <a:pt x="5953" y="3786"/>
                    <a:pt x="5322" y="4203"/>
                  </a:cubicBezTo>
                  <a:cubicBezTo>
                    <a:pt x="5084" y="3905"/>
                    <a:pt x="4822" y="3608"/>
                    <a:pt x="4525" y="3358"/>
                  </a:cubicBezTo>
                  <a:cubicBezTo>
                    <a:pt x="4358" y="3203"/>
                    <a:pt x="4191" y="3072"/>
                    <a:pt x="4036" y="2953"/>
                  </a:cubicBezTo>
                  <a:cubicBezTo>
                    <a:pt x="4405" y="2358"/>
                    <a:pt x="4608" y="1643"/>
                    <a:pt x="4608" y="881"/>
                  </a:cubicBezTo>
                  <a:cubicBezTo>
                    <a:pt x="4608" y="715"/>
                    <a:pt x="4596" y="572"/>
                    <a:pt x="4584" y="405"/>
                  </a:cubicBezTo>
                  <a:close/>
                  <a:moveTo>
                    <a:pt x="869" y="2084"/>
                  </a:moveTo>
                  <a:cubicBezTo>
                    <a:pt x="1846" y="2191"/>
                    <a:pt x="2751" y="2536"/>
                    <a:pt x="3536" y="3036"/>
                  </a:cubicBezTo>
                  <a:cubicBezTo>
                    <a:pt x="2881" y="3917"/>
                    <a:pt x="1834" y="4501"/>
                    <a:pt x="655" y="4501"/>
                  </a:cubicBezTo>
                  <a:cubicBezTo>
                    <a:pt x="560" y="4501"/>
                    <a:pt x="476" y="4501"/>
                    <a:pt x="393" y="4477"/>
                  </a:cubicBezTo>
                  <a:cubicBezTo>
                    <a:pt x="369" y="4322"/>
                    <a:pt x="357" y="4144"/>
                    <a:pt x="357" y="3965"/>
                  </a:cubicBezTo>
                  <a:cubicBezTo>
                    <a:pt x="357" y="3274"/>
                    <a:pt x="548" y="2643"/>
                    <a:pt x="869" y="2084"/>
                  </a:cubicBezTo>
                  <a:close/>
                  <a:moveTo>
                    <a:pt x="7561" y="3905"/>
                  </a:moveTo>
                  <a:lnTo>
                    <a:pt x="7561" y="3965"/>
                  </a:lnTo>
                  <a:cubicBezTo>
                    <a:pt x="7561" y="4977"/>
                    <a:pt x="7144" y="5882"/>
                    <a:pt x="6489" y="6537"/>
                  </a:cubicBezTo>
                  <a:cubicBezTo>
                    <a:pt x="6299" y="5798"/>
                    <a:pt x="5965" y="5108"/>
                    <a:pt x="5537" y="4501"/>
                  </a:cubicBezTo>
                  <a:cubicBezTo>
                    <a:pt x="6096" y="4132"/>
                    <a:pt x="6787" y="3905"/>
                    <a:pt x="7501" y="3905"/>
                  </a:cubicBezTo>
                  <a:close/>
                  <a:moveTo>
                    <a:pt x="3834" y="3251"/>
                  </a:moveTo>
                  <a:cubicBezTo>
                    <a:pt x="4286" y="3572"/>
                    <a:pt x="4703" y="3977"/>
                    <a:pt x="5037" y="4429"/>
                  </a:cubicBezTo>
                  <a:cubicBezTo>
                    <a:pt x="4727" y="4679"/>
                    <a:pt x="4465" y="4965"/>
                    <a:pt x="4239" y="5287"/>
                  </a:cubicBezTo>
                  <a:cubicBezTo>
                    <a:pt x="4191" y="5358"/>
                    <a:pt x="4191" y="5453"/>
                    <a:pt x="4251" y="5513"/>
                  </a:cubicBezTo>
                  <a:cubicBezTo>
                    <a:pt x="4281" y="5543"/>
                    <a:pt x="4325" y="5559"/>
                    <a:pt x="4370" y="5559"/>
                  </a:cubicBezTo>
                  <a:cubicBezTo>
                    <a:pt x="4429" y="5559"/>
                    <a:pt x="4491" y="5531"/>
                    <a:pt x="4525" y="5477"/>
                  </a:cubicBezTo>
                  <a:cubicBezTo>
                    <a:pt x="4727" y="5179"/>
                    <a:pt x="4965" y="4929"/>
                    <a:pt x="5239" y="4703"/>
                  </a:cubicBezTo>
                  <a:cubicBezTo>
                    <a:pt x="5668" y="5334"/>
                    <a:pt x="5977" y="6025"/>
                    <a:pt x="6168" y="6799"/>
                  </a:cubicBezTo>
                  <a:cubicBezTo>
                    <a:pt x="5560" y="7287"/>
                    <a:pt x="4786" y="7561"/>
                    <a:pt x="3953" y="7561"/>
                  </a:cubicBezTo>
                  <a:lnTo>
                    <a:pt x="3894" y="7561"/>
                  </a:lnTo>
                  <a:lnTo>
                    <a:pt x="3894" y="7501"/>
                  </a:lnTo>
                  <a:cubicBezTo>
                    <a:pt x="3894" y="7061"/>
                    <a:pt x="3965" y="6632"/>
                    <a:pt x="4120" y="6239"/>
                  </a:cubicBezTo>
                  <a:cubicBezTo>
                    <a:pt x="4144" y="6179"/>
                    <a:pt x="4132" y="6108"/>
                    <a:pt x="4072" y="6060"/>
                  </a:cubicBezTo>
                  <a:cubicBezTo>
                    <a:pt x="4039" y="6027"/>
                    <a:pt x="3995" y="6011"/>
                    <a:pt x="3950" y="6011"/>
                  </a:cubicBezTo>
                  <a:cubicBezTo>
                    <a:pt x="3883" y="6011"/>
                    <a:pt x="3815" y="6048"/>
                    <a:pt x="3786" y="6120"/>
                  </a:cubicBezTo>
                  <a:cubicBezTo>
                    <a:pt x="3632" y="6549"/>
                    <a:pt x="3536" y="7025"/>
                    <a:pt x="3536" y="7525"/>
                  </a:cubicBezTo>
                  <a:lnTo>
                    <a:pt x="3536" y="7549"/>
                  </a:lnTo>
                  <a:cubicBezTo>
                    <a:pt x="2036" y="7370"/>
                    <a:pt x="810" y="6287"/>
                    <a:pt x="453" y="4858"/>
                  </a:cubicBezTo>
                  <a:lnTo>
                    <a:pt x="655" y="4858"/>
                  </a:lnTo>
                  <a:cubicBezTo>
                    <a:pt x="1965" y="4858"/>
                    <a:pt x="3108" y="4215"/>
                    <a:pt x="3834" y="3251"/>
                  </a:cubicBezTo>
                  <a:close/>
                  <a:moveTo>
                    <a:pt x="3953" y="0"/>
                  </a:moveTo>
                  <a:cubicBezTo>
                    <a:pt x="1762" y="0"/>
                    <a:pt x="0" y="1774"/>
                    <a:pt x="0" y="3965"/>
                  </a:cubicBezTo>
                  <a:cubicBezTo>
                    <a:pt x="0" y="6156"/>
                    <a:pt x="1774" y="7918"/>
                    <a:pt x="3953" y="7918"/>
                  </a:cubicBezTo>
                  <a:cubicBezTo>
                    <a:pt x="6144" y="7918"/>
                    <a:pt x="7918" y="6156"/>
                    <a:pt x="7918" y="3965"/>
                  </a:cubicBezTo>
                  <a:cubicBezTo>
                    <a:pt x="7918" y="1774"/>
                    <a:pt x="6144" y="0"/>
                    <a:pt x="3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83" name="Google Shape;14383;p73"/>
          <p:cNvGrpSpPr/>
          <p:nvPr/>
        </p:nvGrpSpPr>
        <p:grpSpPr>
          <a:xfrm>
            <a:off x="7957483" y="3350848"/>
            <a:ext cx="357387" cy="357387"/>
            <a:chOff x="7957483" y="3350848"/>
            <a:chExt cx="357387" cy="357387"/>
          </a:xfrm>
        </p:grpSpPr>
        <p:sp>
          <p:nvSpPr>
            <p:cNvPr id="14384" name="Google Shape;14384;p73"/>
            <p:cNvSpPr/>
            <p:nvPr/>
          </p:nvSpPr>
          <p:spPr>
            <a:xfrm>
              <a:off x="8025312" y="3410721"/>
              <a:ext cx="71649" cy="71267"/>
            </a:xfrm>
            <a:custGeom>
              <a:avLst/>
              <a:gdLst/>
              <a:ahLst/>
              <a:cxnLst/>
              <a:rect l="l" t="t" r="r" b="b"/>
              <a:pathLst>
                <a:path w="2251" h="2239" extrusionOk="0">
                  <a:moveTo>
                    <a:pt x="1120" y="0"/>
                  </a:moveTo>
                  <a:cubicBezTo>
                    <a:pt x="489" y="0"/>
                    <a:pt x="1" y="500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51" y="1048"/>
                    <a:pt x="2156" y="953"/>
                    <a:pt x="2072" y="953"/>
                  </a:cubicBezTo>
                  <a:lnTo>
                    <a:pt x="1358" y="953"/>
                  </a:lnTo>
                  <a:cubicBezTo>
                    <a:pt x="1251" y="953"/>
                    <a:pt x="1179" y="1024"/>
                    <a:pt x="1179" y="1131"/>
                  </a:cubicBezTo>
                  <a:cubicBezTo>
                    <a:pt x="1179" y="1239"/>
                    <a:pt x="1251" y="1310"/>
                    <a:pt x="1358" y="1310"/>
                  </a:cubicBezTo>
                  <a:lnTo>
                    <a:pt x="1858" y="1310"/>
                  </a:lnTo>
                  <a:cubicBezTo>
                    <a:pt x="1787" y="1655"/>
                    <a:pt x="1477" y="1905"/>
                    <a:pt x="1120" y="1905"/>
                  </a:cubicBezTo>
                  <a:cubicBezTo>
                    <a:pt x="703" y="1905"/>
                    <a:pt x="346" y="1560"/>
                    <a:pt x="346" y="1131"/>
                  </a:cubicBezTo>
                  <a:cubicBezTo>
                    <a:pt x="346" y="715"/>
                    <a:pt x="691" y="358"/>
                    <a:pt x="1120" y="358"/>
                  </a:cubicBezTo>
                  <a:cubicBezTo>
                    <a:pt x="1310" y="358"/>
                    <a:pt x="1489" y="429"/>
                    <a:pt x="1620" y="548"/>
                  </a:cubicBezTo>
                  <a:cubicBezTo>
                    <a:pt x="1660" y="576"/>
                    <a:pt x="1702" y="591"/>
                    <a:pt x="1745" y="591"/>
                  </a:cubicBezTo>
                  <a:cubicBezTo>
                    <a:pt x="1791" y="591"/>
                    <a:pt x="1838" y="573"/>
                    <a:pt x="1882" y="536"/>
                  </a:cubicBezTo>
                  <a:cubicBezTo>
                    <a:pt x="1953" y="465"/>
                    <a:pt x="1941" y="358"/>
                    <a:pt x="1858" y="286"/>
                  </a:cubicBezTo>
                  <a:cubicBezTo>
                    <a:pt x="1656" y="108"/>
                    <a:pt x="1406" y="0"/>
                    <a:pt x="1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5" name="Google Shape;14385;p73"/>
            <p:cNvSpPr/>
            <p:nvPr/>
          </p:nvSpPr>
          <p:spPr>
            <a:xfrm>
              <a:off x="8191306" y="3380768"/>
              <a:ext cx="70917" cy="71299"/>
            </a:xfrm>
            <a:custGeom>
              <a:avLst/>
              <a:gdLst/>
              <a:ahLst/>
              <a:cxnLst/>
              <a:rect l="l" t="t" r="r" b="b"/>
              <a:pathLst>
                <a:path w="2228" h="2240" extrusionOk="0">
                  <a:moveTo>
                    <a:pt x="1108" y="346"/>
                  </a:moveTo>
                  <a:cubicBezTo>
                    <a:pt x="1548" y="346"/>
                    <a:pt x="1882" y="691"/>
                    <a:pt x="1882" y="1120"/>
                  </a:cubicBezTo>
                  <a:cubicBezTo>
                    <a:pt x="1870" y="1549"/>
                    <a:pt x="1525" y="1894"/>
                    <a:pt x="1108" y="1894"/>
                  </a:cubicBezTo>
                  <a:cubicBezTo>
                    <a:pt x="691" y="1894"/>
                    <a:pt x="334" y="1549"/>
                    <a:pt x="334" y="1120"/>
                  </a:cubicBezTo>
                  <a:cubicBezTo>
                    <a:pt x="334" y="703"/>
                    <a:pt x="679" y="346"/>
                    <a:pt x="1108" y="346"/>
                  </a:cubicBezTo>
                  <a:close/>
                  <a:moveTo>
                    <a:pt x="1108" y="1"/>
                  </a:moveTo>
                  <a:cubicBezTo>
                    <a:pt x="489" y="1"/>
                    <a:pt x="1" y="513"/>
                    <a:pt x="1" y="1120"/>
                  </a:cubicBezTo>
                  <a:cubicBezTo>
                    <a:pt x="1" y="1751"/>
                    <a:pt x="501" y="2239"/>
                    <a:pt x="1108" y="2239"/>
                  </a:cubicBezTo>
                  <a:cubicBezTo>
                    <a:pt x="1739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6" name="Google Shape;14386;p73"/>
            <p:cNvSpPr/>
            <p:nvPr/>
          </p:nvSpPr>
          <p:spPr>
            <a:xfrm>
              <a:off x="7957483" y="3350848"/>
              <a:ext cx="357387" cy="357387"/>
            </a:xfrm>
            <a:custGeom>
              <a:avLst/>
              <a:gdLst/>
              <a:ahLst/>
              <a:cxnLst/>
              <a:rect l="l" t="t" r="r" b="b"/>
              <a:pathLst>
                <a:path w="11228" h="11228" extrusionOk="0">
                  <a:moveTo>
                    <a:pt x="8454" y="369"/>
                  </a:moveTo>
                  <a:cubicBezTo>
                    <a:pt x="9525" y="369"/>
                    <a:pt x="10406" y="1238"/>
                    <a:pt x="10406" y="2310"/>
                  </a:cubicBezTo>
                  <a:cubicBezTo>
                    <a:pt x="10406" y="3167"/>
                    <a:pt x="9097" y="4691"/>
                    <a:pt x="8454" y="5370"/>
                  </a:cubicBezTo>
                  <a:cubicBezTo>
                    <a:pt x="7823" y="4691"/>
                    <a:pt x="6513" y="3143"/>
                    <a:pt x="6513" y="2310"/>
                  </a:cubicBezTo>
                  <a:cubicBezTo>
                    <a:pt x="6513" y="1227"/>
                    <a:pt x="7370" y="369"/>
                    <a:pt x="8454" y="369"/>
                  </a:cubicBezTo>
                  <a:close/>
                  <a:moveTo>
                    <a:pt x="5620" y="369"/>
                  </a:moveTo>
                  <a:cubicBezTo>
                    <a:pt x="6073" y="369"/>
                    <a:pt x="6537" y="429"/>
                    <a:pt x="6989" y="548"/>
                  </a:cubicBezTo>
                  <a:cubicBezTo>
                    <a:pt x="6477" y="965"/>
                    <a:pt x="6156" y="1596"/>
                    <a:pt x="6156" y="2310"/>
                  </a:cubicBezTo>
                  <a:cubicBezTo>
                    <a:pt x="6156" y="2524"/>
                    <a:pt x="6215" y="2751"/>
                    <a:pt x="6299" y="2989"/>
                  </a:cubicBezTo>
                  <a:lnTo>
                    <a:pt x="536" y="6977"/>
                  </a:lnTo>
                  <a:cubicBezTo>
                    <a:pt x="417" y="6537"/>
                    <a:pt x="358" y="6084"/>
                    <a:pt x="358" y="5620"/>
                  </a:cubicBezTo>
                  <a:cubicBezTo>
                    <a:pt x="358" y="2715"/>
                    <a:pt x="2715" y="369"/>
                    <a:pt x="5620" y="369"/>
                  </a:cubicBezTo>
                  <a:close/>
                  <a:moveTo>
                    <a:pt x="10359" y="3417"/>
                  </a:moveTo>
                  <a:cubicBezTo>
                    <a:pt x="10668" y="4096"/>
                    <a:pt x="10835" y="4858"/>
                    <a:pt x="10835" y="5620"/>
                  </a:cubicBezTo>
                  <a:cubicBezTo>
                    <a:pt x="10871" y="7418"/>
                    <a:pt x="9966" y="9013"/>
                    <a:pt x="8561" y="9966"/>
                  </a:cubicBezTo>
                  <a:lnTo>
                    <a:pt x="5358" y="5394"/>
                  </a:lnTo>
                  <a:lnTo>
                    <a:pt x="7001" y="4191"/>
                  </a:lnTo>
                  <a:cubicBezTo>
                    <a:pt x="7585" y="4989"/>
                    <a:pt x="8263" y="5679"/>
                    <a:pt x="8311" y="5739"/>
                  </a:cubicBezTo>
                  <a:cubicBezTo>
                    <a:pt x="8335" y="5763"/>
                    <a:pt x="8382" y="5799"/>
                    <a:pt x="8430" y="5799"/>
                  </a:cubicBezTo>
                  <a:cubicBezTo>
                    <a:pt x="8478" y="5799"/>
                    <a:pt x="8513" y="5775"/>
                    <a:pt x="8549" y="5739"/>
                  </a:cubicBezTo>
                  <a:cubicBezTo>
                    <a:pt x="8609" y="5679"/>
                    <a:pt x="9764" y="4513"/>
                    <a:pt x="10359" y="3417"/>
                  </a:cubicBezTo>
                  <a:close/>
                  <a:moveTo>
                    <a:pt x="5096" y="5608"/>
                  </a:moveTo>
                  <a:lnTo>
                    <a:pt x="8275" y="10156"/>
                  </a:lnTo>
                  <a:cubicBezTo>
                    <a:pt x="8025" y="10287"/>
                    <a:pt x="7775" y="10406"/>
                    <a:pt x="7525" y="10513"/>
                  </a:cubicBezTo>
                  <a:lnTo>
                    <a:pt x="4430" y="6096"/>
                  </a:lnTo>
                  <a:lnTo>
                    <a:pt x="5096" y="5608"/>
                  </a:lnTo>
                  <a:close/>
                  <a:moveTo>
                    <a:pt x="6466" y="3310"/>
                  </a:moveTo>
                  <a:cubicBezTo>
                    <a:pt x="6573" y="3501"/>
                    <a:pt x="6692" y="3715"/>
                    <a:pt x="6823" y="3905"/>
                  </a:cubicBezTo>
                  <a:lnTo>
                    <a:pt x="3215" y="6537"/>
                  </a:lnTo>
                  <a:cubicBezTo>
                    <a:pt x="3132" y="6596"/>
                    <a:pt x="3132" y="6739"/>
                    <a:pt x="3203" y="6811"/>
                  </a:cubicBezTo>
                  <a:cubicBezTo>
                    <a:pt x="3236" y="6843"/>
                    <a:pt x="3283" y="6862"/>
                    <a:pt x="3329" y="6862"/>
                  </a:cubicBezTo>
                  <a:cubicBezTo>
                    <a:pt x="3366" y="6862"/>
                    <a:pt x="3403" y="6849"/>
                    <a:pt x="3429" y="6822"/>
                  </a:cubicBezTo>
                  <a:lnTo>
                    <a:pt x="4144" y="6299"/>
                  </a:lnTo>
                  <a:lnTo>
                    <a:pt x="7180" y="10632"/>
                  </a:lnTo>
                  <a:cubicBezTo>
                    <a:pt x="6668" y="10799"/>
                    <a:pt x="6156" y="10871"/>
                    <a:pt x="5620" y="10871"/>
                  </a:cubicBezTo>
                  <a:cubicBezTo>
                    <a:pt x="3751" y="10871"/>
                    <a:pt x="2132" y="9906"/>
                    <a:pt x="1191" y="8442"/>
                  </a:cubicBezTo>
                  <a:lnTo>
                    <a:pt x="2727" y="7334"/>
                  </a:lnTo>
                  <a:cubicBezTo>
                    <a:pt x="2822" y="7275"/>
                    <a:pt x="2822" y="7132"/>
                    <a:pt x="2739" y="7061"/>
                  </a:cubicBezTo>
                  <a:cubicBezTo>
                    <a:pt x="2706" y="7028"/>
                    <a:pt x="2663" y="7010"/>
                    <a:pt x="2620" y="7010"/>
                  </a:cubicBezTo>
                  <a:cubicBezTo>
                    <a:pt x="2585" y="7010"/>
                    <a:pt x="2551" y="7022"/>
                    <a:pt x="2525" y="7049"/>
                  </a:cubicBezTo>
                  <a:lnTo>
                    <a:pt x="1012" y="8144"/>
                  </a:lnTo>
                  <a:cubicBezTo>
                    <a:pt x="870" y="7894"/>
                    <a:pt x="751" y="7608"/>
                    <a:pt x="655" y="7334"/>
                  </a:cubicBezTo>
                  <a:lnTo>
                    <a:pt x="6466" y="3310"/>
                  </a:lnTo>
                  <a:close/>
                  <a:moveTo>
                    <a:pt x="5608" y="0"/>
                  </a:moveTo>
                  <a:cubicBezTo>
                    <a:pt x="4108" y="0"/>
                    <a:pt x="2715" y="584"/>
                    <a:pt x="1643" y="1643"/>
                  </a:cubicBezTo>
                  <a:cubicBezTo>
                    <a:pt x="584" y="2703"/>
                    <a:pt x="0" y="4120"/>
                    <a:pt x="0" y="5620"/>
                  </a:cubicBezTo>
                  <a:cubicBezTo>
                    <a:pt x="0" y="7120"/>
                    <a:pt x="584" y="8525"/>
                    <a:pt x="1643" y="9597"/>
                  </a:cubicBezTo>
                  <a:cubicBezTo>
                    <a:pt x="2691" y="10644"/>
                    <a:pt x="4108" y="11228"/>
                    <a:pt x="5608" y="11228"/>
                  </a:cubicBezTo>
                  <a:cubicBezTo>
                    <a:pt x="7120" y="11228"/>
                    <a:pt x="8513" y="10644"/>
                    <a:pt x="9585" y="9597"/>
                  </a:cubicBezTo>
                  <a:cubicBezTo>
                    <a:pt x="10645" y="8537"/>
                    <a:pt x="11228" y="7120"/>
                    <a:pt x="11228" y="5620"/>
                  </a:cubicBezTo>
                  <a:cubicBezTo>
                    <a:pt x="11228" y="4715"/>
                    <a:pt x="11002" y="3822"/>
                    <a:pt x="10585" y="3012"/>
                  </a:cubicBezTo>
                  <a:cubicBezTo>
                    <a:pt x="10692" y="2762"/>
                    <a:pt x="10752" y="2524"/>
                    <a:pt x="10752" y="2310"/>
                  </a:cubicBezTo>
                  <a:cubicBezTo>
                    <a:pt x="10752" y="1048"/>
                    <a:pt x="9716" y="0"/>
                    <a:pt x="8442" y="0"/>
                  </a:cubicBezTo>
                  <a:cubicBezTo>
                    <a:pt x="8037" y="0"/>
                    <a:pt x="7668" y="107"/>
                    <a:pt x="7358" y="286"/>
                  </a:cubicBezTo>
                  <a:cubicBezTo>
                    <a:pt x="6787" y="107"/>
                    <a:pt x="6204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87" name="Google Shape;14387;p73"/>
          <p:cNvGrpSpPr/>
          <p:nvPr/>
        </p:nvGrpSpPr>
        <p:grpSpPr>
          <a:xfrm>
            <a:off x="7007771" y="3351230"/>
            <a:ext cx="357387" cy="357005"/>
            <a:chOff x="7007771" y="3351230"/>
            <a:chExt cx="357387" cy="357005"/>
          </a:xfrm>
        </p:grpSpPr>
        <p:sp>
          <p:nvSpPr>
            <p:cNvPr id="14388" name="Google Shape;14388;p73"/>
            <p:cNvSpPr/>
            <p:nvPr/>
          </p:nvSpPr>
          <p:spPr>
            <a:xfrm>
              <a:off x="700777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32" y="357"/>
                  </a:moveTo>
                  <a:cubicBezTo>
                    <a:pt x="8525" y="357"/>
                    <a:pt x="10883" y="2703"/>
                    <a:pt x="10883" y="5608"/>
                  </a:cubicBezTo>
                  <a:cubicBezTo>
                    <a:pt x="10883" y="8513"/>
                    <a:pt x="8513" y="10859"/>
                    <a:pt x="5632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32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43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43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45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9" name="Google Shape;14389;p73"/>
            <p:cNvSpPr/>
            <p:nvPr/>
          </p:nvSpPr>
          <p:spPr>
            <a:xfrm>
              <a:off x="7060450" y="3456206"/>
              <a:ext cx="80371" cy="124710"/>
            </a:xfrm>
            <a:custGeom>
              <a:avLst/>
              <a:gdLst/>
              <a:ahLst/>
              <a:cxnLst/>
              <a:rect l="l" t="t" r="r" b="b"/>
              <a:pathLst>
                <a:path w="2525" h="3918" extrusionOk="0">
                  <a:moveTo>
                    <a:pt x="536" y="345"/>
                  </a:moveTo>
                  <a:cubicBezTo>
                    <a:pt x="619" y="345"/>
                    <a:pt x="691" y="417"/>
                    <a:pt x="691" y="512"/>
                  </a:cubicBezTo>
                  <a:lnTo>
                    <a:pt x="691" y="1953"/>
                  </a:lnTo>
                  <a:cubicBezTo>
                    <a:pt x="691" y="2024"/>
                    <a:pt x="739" y="2084"/>
                    <a:pt x="798" y="2119"/>
                  </a:cubicBezTo>
                  <a:cubicBezTo>
                    <a:pt x="817" y="2127"/>
                    <a:pt x="839" y="2131"/>
                    <a:pt x="862" y="2131"/>
                  </a:cubicBezTo>
                  <a:cubicBezTo>
                    <a:pt x="912" y="2131"/>
                    <a:pt x="964" y="2112"/>
                    <a:pt x="989" y="2072"/>
                  </a:cubicBezTo>
                  <a:lnTo>
                    <a:pt x="1727" y="1346"/>
                  </a:lnTo>
                  <a:cubicBezTo>
                    <a:pt x="1756" y="1316"/>
                    <a:pt x="1795" y="1301"/>
                    <a:pt x="1834" y="1301"/>
                  </a:cubicBezTo>
                  <a:cubicBezTo>
                    <a:pt x="1873" y="1301"/>
                    <a:pt x="1911" y="1316"/>
                    <a:pt x="1941" y="1346"/>
                  </a:cubicBezTo>
                  <a:cubicBezTo>
                    <a:pt x="2012" y="1405"/>
                    <a:pt x="2012" y="1500"/>
                    <a:pt x="1941" y="1560"/>
                  </a:cubicBezTo>
                  <a:lnTo>
                    <a:pt x="1489" y="2024"/>
                  </a:lnTo>
                  <a:cubicBezTo>
                    <a:pt x="1429" y="2084"/>
                    <a:pt x="1417" y="2191"/>
                    <a:pt x="1477" y="2262"/>
                  </a:cubicBezTo>
                  <a:lnTo>
                    <a:pt x="2084" y="3096"/>
                  </a:lnTo>
                  <a:cubicBezTo>
                    <a:pt x="2108" y="3143"/>
                    <a:pt x="2108" y="3191"/>
                    <a:pt x="2108" y="3227"/>
                  </a:cubicBezTo>
                  <a:cubicBezTo>
                    <a:pt x="2108" y="3274"/>
                    <a:pt x="2084" y="3310"/>
                    <a:pt x="2048" y="3334"/>
                  </a:cubicBezTo>
                  <a:cubicBezTo>
                    <a:pt x="2024" y="3370"/>
                    <a:pt x="1977" y="3370"/>
                    <a:pt x="1929" y="3370"/>
                  </a:cubicBezTo>
                  <a:cubicBezTo>
                    <a:pt x="1893" y="3370"/>
                    <a:pt x="1858" y="3334"/>
                    <a:pt x="1834" y="3310"/>
                  </a:cubicBezTo>
                  <a:lnTo>
                    <a:pt x="1274" y="2548"/>
                  </a:lnTo>
                  <a:cubicBezTo>
                    <a:pt x="1250" y="2500"/>
                    <a:pt x="1203" y="2477"/>
                    <a:pt x="1143" y="2477"/>
                  </a:cubicBezTo>
                  <a:cubicBezTo>
                    <a:pt x="1096" y="2477"/>
                    <a:pt x="1036" y="2489"/>
                    <a:pt x="1012" y="2512"/>
                  </a:cubicBezTo>
                  <a:lnTo>
                    <a:pt x="739" y="2786"/>
                  </a:lnTo>
                  <a:cubicBezTo>
                    <a:pt x="715" y="2810"/>
                    <a:pt x="691" y="2858"/>
                    <a:pt x="691" y="2905"/>
                  </a:cubicBezTo>
                  <a:lnTo>
                    <a:pt x="691" y="3381"/>
                  </a:lnTo>
                  <a:cubicBezTo>
                    <a:pt x="691" y="3465"/>
                    <a:pt x="619" y="3548"/>
                    <a:pt x="536" y="3548"/>
                  </a:cubicBezTo>
                  <a:cubicBezTo>
                    <a:pt x="441" y="3548"/>
                    <a:pt x="369" y="3465"/>
                    <a:pt x="369" y="3381"/>
                  </a:cubicBezTo>
                  <a:lnTo>
                    <a:pt x="369" y="512"/>
                  </a:lnTo>
                  <a:cubicBezTo>
                    <a:pt x="369" y="417"/>
                    <a:pt x="441" y="345"/>
                    <a:pt x="536" y="345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lnTo>
                    <a:pt x="0" y="3393"/>
                  </a:lnTo>
                  <a:cubicBezTo>
                    <a:pt x="0" y="3679"/>
                    <a:pt x="238" y="3917"/>
                    <a:pt x="524" y="3917"/>
                  </a:cubicBezTo>
                  <a:cubicBezTo>
                    <a:pt x="798" y="3917"/>
                    <a:pt x="1036" y="3679"/>
                    <a:pt x="1036" y="3393"/>
                  </a:cubicBezTo>
                  <a:lnTo>
                    <a:pt x="1036" y="2989"/>
                  </a:lnTo>
                  <a:lnTo>
                    <a:pt x="1096" y="2929"/>
                  </a:lnTo>
                  <a:lnTo>
                    <a:pt x="1536" y="3512"/>
                  </a:lnTo>
                  <a:cubicBezTo>
                    <a:pt x="1608" y="3620"/>
                    <a:pt x="1739" y="3691"/>
                    <a:pt x="1870" y="3727"/>
                  </a:cubicBezTo>
                  <a:cubicBezTo>
                    <a:pt x="1888" y="3728"/>
                    <a:pt x="1906" y="3729"/>
                    <a:pt x="1923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24" y="3131"/>
                    <a:pt x="2370" y="2905"/>
                  </a:cubicBezTo>
                  <a:lnTo>
                    <a:pt x="1846" y="2191"/>
                  </a:lnTo>
                  <a:lnTo>
                    <a:pt x="2203" y="1834"/>
                  </a:lnTo>
                  <a:cubicBezTo>
                    <a:pt x="2393" y="1643"/>
                    <a:pt x="2393" y="1310"/>
                    <a:pt x="2203" y="1107"/>
                  </a:cubicBezTo>
                  <a:cubicBezTo>
                    <a:pt x="2108" y="1006"/>
                    <a:pt x="1977" y="956"/>
                    <a:pt x="1844" y="956"/>
                  </a:cubicBezTo>
                  <a:cubicBezTo>
                    <a:pt x="1712" y="956"/>
                    <a:pt x="1578" y="1006"/>
                    <a:pt x="1477" y="1107"/>
                  </a:cubicBezTo>
                  <a:lnTo>
                    <a:pt x="1036" y="1536"/>
                  </a:lnTo>
                  <a:lnTo>
                    <a:pt x="1036" y="524"/>
                  </a:ln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0" name="Google Shape;14390;p73"/>
            <p:cNvSpPr/>
            <p:nvPr/>
          </p:nvSpPr>
          <p:spPr>
            <a:xfrm>
              <a:off x="7203303" y="3456206"/>
              <a:ext cx="80753" cy="124710"/>
            </a:xfrm>
            <a:custGeom>
              <a:avLst/>
              <a:gdLst/>
              <a:ahLst/>
              <a:cxnLst/>
              <a:rect l="l" t="t" r="r" b="b"/>
              <a:pathLst>
                <a:path w="2537" h="3918" extrusionOk="0">
                  <a:moveTo>
                    <a:pt x="525" y="345"/>
                  </a:moveTo>
                  <a:cubicBezTo>
                    <a:pt x="620" y="345"/>
                    <a:pt x="692" y="417"/>
                    <a:pt x="692" y="512"/>
                  </a:cubicBezTo>
                  <a:lnTo>
                    <a:pt x="692" y="1953"/>
                  </a:lnTo>
                  <a:cubicBezTo>
                    <a:pt x="692" y="2024"/>
                    <a:pt x="727" y="2084"/>
                    <a:pt x="799" y="2119"/>
                  </a:cubicBezTo>
                  <a:cubicBezTo>
                    <a:pt x="818" y="2127"/>
                    <a:pt x="839" y="2131"/>
                    <a:pt x="861" y="2131"/>
                  </a:cubicBezTo>
                  <a:cubicBezTo>
                    <a:pt x="907" y="2131"/>
                    <a:pt x="957" y="2112"/>
                    <a:pt x="989" y="2072"/>
                  </a:cubicBezTo>
                  <a:lnTo>
                    <a:pt x="1715" y="1346"/>
                  </a:lnTo>
                  <a:cubicBezTo>
                    <a:pt x="1745" y="1316"/>
                    <a:pt x="1787" y="1301"/>
                    <a:pt x="1829" y="1301"/>
                  </a:cubicBezTo>
                  <a:cubicBezTo>
                    <a:pt x="1870" y="1301"/>
                    <a:pt x="1912" y="1316"/>
                    <a:pt x="1942" y="1346"/>
                  </a:cubicBezTo>
                  <a:cubicBezTo>
                    <a:pt x="2001" y="1405"/>
                    <a:pt x="2001" y="1500"/>
                    <a:pt x="1942" y="1560"/>
                  </a:cubicBezTo>
                  <a:lnTo>
                    <a:pt x="1477" y="2024"/>
                  </a:lnTo>
                  <a:cubicBezTo>
                    <a:pt x="1418" y="2084"/>
                    <a:pt x="1406" y="2191"/>
                    <a:pt x="1465" y="2262"/>
                  </a:cubicBezTo>
                  <a:lnTo>
                    <a:pt x="2073" y="3096"/>
                  </a:lnTo>
                  <a:cubicBezTo>
                    <a:pt x="2108" y="3143"/>
                    <a:pt x="2120" y="3191"/>
                    <a:pt x="2108" y="3227"/>
                  </a:cubicBezTo>
                  <a:cubicBezTo>
                    <a:pt x="2108" y="3274"/>
                    <a:pt x="2073" y="3310"/>
                    <a:pt x="2049" y="3334"/>
                  </a:cubicBezTo>
                  <a:cubicBezTo>
                    <a:pt x="2013" y="3370"/>
                    <a:pt x="1966" y="3370"/>
                    <a:pt x="1930" y="3370"/>
                  </a:cubicBezTo>
                  <a:cubicBezTo>
                    <a:pt x="1882" y="3370"/>
                    <a:pt x="1846" y="3334"/>
                    <a:pt x="1823" y="3310"/>
                  </a:cubicBezTo>
                  <a:lnTo>
                    <a:pt x="1275" y="2548"/>
                  </a:lnTo>
                  <a:cubicBezTo>
                    <a:pt x="1239" y="2500"/>
                    <a:pt x="1192" y="2477"/>
                    <a:pt x="1132" y="2477"/>
                  </a:cubicBezTo>
                  <a:cubicBezTo>
                    <a:pt x="1096" y="2477"/>
                    <a:pt x="1025" y="2489"/>
                    <a:pt x="1001" y="2512"/>
                  </a:cubicBezTo>
                  <a:lnTo>
                    <a:pt x="727" y="2786"/>
                  </a:lnTo>
                  <a:cubicBezTo>
                    <a:pt x="703" y="2810"/>
                    <a:pt x="692" y="2858"/>
                    <a:pt x="692" y="2905"/>
                  </a:cubicBezTo>
                  <a:lnTo>
                    <a:pt x="692" y="3381"/>
                  </a:lnTo>
                  <a:cubicBezTo>
                    <a:pt x="692" y="3465"/>
                    <a:pt x="620" y="3548"/>
                    <a:pt x="525" y="3548"/>
                  </a:cubicBezTo>
                  <a:cubicBezTo>
                    <a:pt x="442" y="3548"/>
                    <a:pt x="358" y="3465"/>
                    <a:pt x="358" y="3381"/>
                  </a:cubicBezTo>
                  <a:lnTo>
                    <a:pt x="358" y="512"/>
                  </a:lnTo>
                  <a:cubicBezTo>
                    <a:pt x="358" y="417"/>
                    <a:pt x="442" y="345"/>
                    <a:pt x="525" y="34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3393"/>
                  </a:lnTo>
                  <a:cubicBezTo>
                    <a:pt x="1" y="3679"/>
                    <a:pt x="239" y="3917"/>
                    <a:pt x="525" y="3917"/>
                  </a:cubicBezTo>
                  <a:cubicBezTo>
                    <a:pt x="811" y="3917"/>
                    <a:pt x="1049" y="3679"/>
                    <a:pt x="1049" y="3393"/>
                  </a:cubicBezTo>
                  <a:lnTo>
                    <a:pt x="1049" y="2989"/>
                  </a:lnTo>
                  <a:lnTo>
                    <a:pt x="1108" y="2929"/>
                  </a:lnTo>
                  <a:lnTo>
                    <a:pt x="1537" y="3512"/>
                  </a:lnTo>
                  <a:cubicBezTo>
                    <a:pt x="1608" y="3620"/>
                    <a:pt x="1751" y="3691"/>
                    <a:pt x="1882" y="3727"/>
                  </a:cubicBezTo>
                  <a:cubicBezTo>
                    <a:pt x="1899" y="3728"/>
                    <a:pt x="1915" y="3729"/>
                    <a:pt x="1932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37" y="3131"/>
                    <a:pt x="2370" y="2905"/>
                  </a:cubicBezTo>
                  <a:lnTo>
                    <a:pt x="1846" y="2191"/>
                  </a:lnTo>
                  <a:lnTo>
                    <a:pt x="2204" y="1834"/>
                  </a:lnTo>
                  <a:cubicBezTo>
                    <a:pt x="2406" y="1643"/>
                    <a:pt x="2406" y="1310"/>
                    <a:pt x="2204" y="1107"/>
                  </a:cubicBezTo>
                  <a:cubicBezTo>
                    <a:pt x="2108" y="1006"/>
                    <a:pt x="1980" y="956"/>
                    <a:pt x="1849" y="956"/>
                  </a:cubicBezTo>
                  <a:cubicBezTo>
                    <a:pt x="1718" y="956"/>
                    <a:pt x="1585" y="1006"/>
                    <a:pt x="1477" y="1107"/>
                  </a:cubicBezTo>
                  <a:lnTo>
                    <a:pt x="1049" y="1536"/>
                  </a:lnTo>
                  <a:lnTo>
                    <a:pt x="1049" y="524"/>
                  </a:lnTo>
                  <a:cubicBezTo>
                    <a:pt x="1049" y="238"/>
                    <a:pt x="811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1" name="Google Shape;14391;p73"/>
            <p:cNvSpPr/>
            <p:nvPr/>
          </p:nvSpPr>
          <p:spPr>
            <a:xfrm>
              <a:off x="7151388" y="3478518"/>
              <a:ext cx="33772" cy="102015"/>
            </a:xfrm>
            <a:custGeom>
              <a:avLst/>
              <a:gdLst/>
              <a:ahLst/>
              <a:cxnLst/>
              <a:rect l="l" t="t" r="r" b="b"/>
              <a:pathLst>
                <a:path w="1061" h="3205" extrusionOk="0">
                  <a:moveTo>
                    <a:pt x="511" y="0"/>
                  </a:moveTo>
                  <a:cubicBezTo>
                    <a:pt x="230" y="0"/>
                    <a:pt x="1" y="252"/>
                    <a:pt x="1" y="537"/>
                  </a:cubicBezTo>
                  <a:lnTo>
                    <a:pt x="1" y="2645"/>
                  </a:lnTo>
                  <a:cubicBezTo>
                    <a:pt x="1" y="2931"/>
                    <a:pt x="227" y="3181"/>
                    <a:pt x="501" y="3204"/>
                  </a:cubicBezTo>
                  <a:cubicBezTo>
                    <a:pt x="508" y="3205"/>
                    <a:pt x="515" y="3205"/>
                    <a:pt x="521" y="3205"/>
                  </a:cubicBezTo>
                  <a:cubicBezTo>
                    <a:pt x="810" y="3205"/>
                    <a:pt x="1060" y="2959"/>
                    <a:pt x="1060" y="2669"/>
                  </a:cubicBezTo>
                  <a:lnTo>
                    <a:pt x="1060" y="1621"/>
                  </a:lnTo>
                  <a:cubicBezTo>
                    <a:pt x="1060" y="1514"/>
                    <a:pt x="977" y="1442"/>
                    <a:pt x="882" y="1442"/>
                  </a:cubicBezTo>
                  <a:cubicBezTo>
                    <a:pt x="775" y="1442"/>
                    <a:pt x="703" y="1514"/>
                    <a:pt x="703" y="1621"/>
                  </a:cubicBezTo>
                  <a:lnTo>
                    <a:pt x="703" y="2669"/>
                  </a:lnTo>
                  <a:cubicBezTo>
                    <a:pt x="703" y="2752"/>
                    <a:pt x="644" y="2823"/>
                    <a:pt x="549" y="2847"/>
                  </a:cubicBezTo>
                  <a:cubicBezTo>
                    <a:pt x="542" y="2848"/>
                    <a:pt x="536" y="2848"/>
                    <a:pt x="530" y="2848"/>
                  </a:cubicBezTo>
                  <a:cubicBezTo>
                    <a:pt x="432" y="2848"/>
                    <a:pt x="358" y="2758"/>
                    <a:pt x="358" y="2669"/>
                  </a:cubicBezTo>
                  <a:lnTo>
                    <a:pt x="358" y="549"/>
                  </a:lnTo>
                  <a:cubicBezTo>
                    <a:pt x="358" y="454"/>
                    <a:pt x="418" y="383"/>
                    <a:pt x="501" y="371"/>
                  </a:cubicBezTo>
                  <a:cubicBezTo>
                    <a:pt x="508" y="370"/>
                    <a:pt x="515" y="370"/>
                    <a:pt x="521" y="370"/>
                  </a:cubicBezTo>
                  <a:cubicBezTo>
                    <a:pt x="620" y="370"/>
                    <a:pt x="703" y="449"/>
                    <a:pt x="703" y="549"/>
                  </a:cubicBezTo>
                  <a:lnTo>
                    <a:pt x="703" y="775"/>
                  </a:lnTo>
                  <a:cubicBezTo>
                    <a:pt x="703" y="859"/>
                    <a:pt x="775" y="942"/>
                    <a:pt x="882" y="942"/>
                  </a:cubicBezTo>
                  <a:cubicBezTo>
                    <a:pt x="977" y="942"/>
                    <a:pt x="1060" y="859"/>
                    <a:pt x="1060" y="752"/>
                  </a:cubicBezTo>
                  <a:lnTo>
                    <a:pt x="1060" y="549"/>
                  </a:lnTo>
                  <a:cubicBezTo>
                    <a:pt x="1060" y="264"/>
                    <a:pt x="834" y="13"/>
                    <a:pt x="549" y="2"/>
                  </a:cubicBezTo>
                  <a:cubicBezTo>
                    <a:pt x="536" y="1"/>
                    <a:pt x="523" y="0"/>
                    <a:pt x="5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2" name="Google Shape;14392;p73"/>
            <p:cNvSpPr/>
            <p:nvPr/>
          </p:nvSpPr>
          <p:spPr>
            <a:xfrm>
              <a:off x="7293891" y="3508884"/>
              <a:ext cx="41729" cy="41697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5" y="357"/>
                  </a:moveTo>
                  <a:cubicBezTo>
                    <a:pt x="822" y="357"/>
                    <a:pt x="953" y="488"/>
                    <a:pt x="953" y="655"/>
                  </a:cubicBezTo>
                  <a:cubicBezTo>
                    <a:pt x="953" y="822"/>
                    <a:pt x="810" y="953"/>
                    <a:pt x="655" y="953"/>
                  </a:cubicBezTo>
                  <a:cubicBezTo>
                    <a:pt x="489" y="953"/>
                    <a:pt x="358" y="822"/>
                    <a:pt x="358" y="655"/>
                  </a:cubicBezTo>
                  <a:cubicBezTo>
                    <a:pt x="358" y="488"/>
                    <a:pt x="489" y="357"/>
                    <a:pt x="655" y="357"/>
                  </a:cubicBezTo>
                  <a:close/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93" name="Google Shape;14393;p73"/>
          <p:cNvGrpSpPr/>
          <p:nvPr/>
        </p:nvGrpSpPr>
        <p:grpSpPr>
          <a:xfrm>
            <a:off x="5108729" y="3351230"/>
            <a:ext cx="357005" cy="357005"/>
            <a:chOff x="5108729" y="3351230"/>
            <a:chExt cx="357005" cy="357005"/>
          </a:xfrm>
        </p:grpSpPr>
        <p:sp>
          <p:nvSpPr>
            <p:cNvPr id="14394" name="Google Shape;14394;p73"/>
            <p:cNvSpPr/>
            <p:nvPr/>
          </p:nvSpPr>
          <p:spPr>
            <a:xfrm>
              <a:off x="5108729" y="3351230"/>
              <a:ext cx="357005" cy="357005"/>
            </a:xfrm>
            <a:custGeom>
              <a:avLst/>
              <a:gdLst/>
              <a:ahLst/>
              <a:cxnLst/>
              <a:rect l="l" t="t" r="r" b="b"/>
              <a:pathLst>
                <a:path w="11216" h="11216" extrusionOk="0">
                  <a:moveTo>
                    <a:pt x="5620" y="357"/>
                  </a:moveTo>
                  <a:cubicBezTo>
                    <a:pt x="8525" y="357"/>
                    <a:pt x="10882" y="2703"/>
                    <a:pt x="10882" y="5608"/>
                  </a:cubicBezTo>
                  <a:cubicBezTo>
                    <a:pt x="10882" y="8513"/>
                    <a:pt x="8525" y="10859"/>
                    <a:pt x="5620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20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03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08" y="11216"/>
                    <a:pt x="8513" y="10632"/>
                    <a:pt x="9585" y="9585"/>
                  </a:cubicBezTo>
                  <a:cubicBezTo>
                    <a:pt x="10656" y="8525"/>
                    <a:pt x="11216" y="7108"/>
                    <a:pt x="11216" y="5608"/>
                  </a:cubicBezTo>
                  <a:cubicBezTo>
                    <a:pt x="11216" y="4108"/>
                    <a:pt x="10656" y="2703"/>
                    <a:pt x="9585" y="1631"/>
                  </a:cubicBezTo>
                  <a:cubicBezTo>
                    <a:pt x="8525" y="572"/>
                    <a:pt x="7108" y="0"/>
                    <a:pt x="5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5" name="Google Shape;14395;p73"/>
            <p:cNvSpPr/>
            <p:nvPr/>
          </p:nvSpPr>
          <p:spPr>
            <a:xfrm>
              <a:off x="5163668" y="3402381"/>
              <a:ext cx="244104" cy="233473"/>
            </a:xfrm>
            <a:custGeom>
              <a:avLst/>
              <a:gdLst/>
              <a:ahLst/>
              <a:cxnLst/>
              <a:rect l="l" t="t" r="r" b="b"/>
              <a:pathLst>
                <a:path w="7669" h="7335" extrusionOk="0">
                  <a:moveTo>
                    <a:pt x="3775" y="0"/>
                  </a:moveTo>
                  <a:cubicBezTo>
                    <a:pt x="3334" y="24"/>
                    <a:pt x="1846" y="239"/>
                    <a:pt x="1751" y="1882"/>
                  </a:cubicBezTo>
                  <a:lnTo>
                    <a:pt x="1751" y="1905"/>
                  </a:lnTo>
                  <a:lnTo>
                    <a:pt x="1751" y="2834"/>
                  </a:lnTo>
                  <a:lnTo>
                    <a:pt x="1394" y="2739"/>
                  </a:lnTo>
                  <a:cubicBezTo>
                    <a:pt x="1347" y="2725"/>
                    <a:pt x="1299" y="2718"/>
                    <a:pt x="1252" y="2718"/>
                  </a:cubicBezTo>
                  <a:cubicBezTo>
                    <a:pt x="1097" y="2718"/>
                    <a:pt x="949" y="2792"/>
                    <a:pt x="858" y="2929"/>
                  </a:cubicBezTo>
                  <a:cubicBezTo>
                    <a:pt x="763" y="3072"/>
                    <a:pt x="739" y="3263"/>
                    <a:pt x="834" y="3429"/>
                  </a:cubicBezTo>
                  <a:cubicBezTo>
                    <a:pt x="882" y="3525"/>
                    <a:pt x="965" y="3596"/>
                    <a:pt x="1060" y="3656"/>
                  </a:cubicBezTo>
                  <a:lnTo>
                    <a:pt x="1536" y="3894"/>
                  </a:lnTo>
                  <a:cubicBezTo>
                    <a:pt x="1620" y="3941"/>
                    <a:pt x="1667" y="4037"/>
                    <a:pt x="1620" y="4144"/>
                  </a:cubicBezTo>
                  <a:cubicBezTo>
                    <a:pt x="1477" y="4501"/>
                    <a:pt x="1084" y="5144"/>
                    <a:pt x="143" y="5370"/>
                  </a:cubicBezTo>
                  <a:cubicBezTo>
                    <a:pt x="60" y="5382"/>
                    <a:pt x="1" y="5477"/>
                    <a:pt x="12" y="5561"/>
                  </a:cubicBezTo>
                  <a:cubicBezTo>
                    <a:pt x="12" y="5596"/>
                    <a:pt x="120" y="6168"/>
                    <a:pt x="1024" y="6215"/>
                  </a:cubicBezTo>
                  <a:cubicBezTo>
                    <a:pt x="1072" y="6382"/>
                    <a:pt x="1132" y="6585"/>
                    <a:pt x="1203" y="6668"/>
                  </a:cubicBezTo>
                  <a:cubicBezTo>
                    <a:pt x="1238" y="6703"/>
                    <a:pt x="1292" y="6725"/>
                    <a:pt x="1342" y="6725"/>
                  </a:cubicBezTo>
                  <a:cubicBezTo>
                    <a:pt x="1360" y="6725"/>
                    <a:pt x="1378" y="6722"/>
                    <a:pt x="1394" y="6716"/>
                  </a:cubicBezTo>
                  <a:cubicBezTo>
                    <a:pt x="1394" y="6716"/>
                    <a:pt x="1676" y="6624"/>
                    <a:pt x="1983" y="6624"/>
                  </a:cubicBezTo>
                  <a:cubicBezTo>
                    <a:pt x="2060" y="6624"/>
                    <a:pt x="2139" y="6630"/>
                    <a:pt x="2215" y="6644"/>
                  </a:cubicBezTo>
                  <a:cubicBezTo>
                    <a:pt x="2215" y="6644"/>
                    <a:pt x="2679" y="6739"/>
                    <a:pt x="2953" y="7013"/>
                  </a:cubicBezTo>
                  <a:cubicBezTo>
                    <a:pt x="3096" y="7156"/>
                    <a:pt x="3251" y="7239"/>
                    <a:pt x="3441" y="7287"/>
                  </a:cubicBezTo>
                  <a:cubicBezTo>
                    <a:pt x="3537" y="7311"/>
                    <a:pt x="3656" y="7335"/>
                    <a:pt x="3763" y="7335"/>
                  </a:cubicBezTo>
                  <a:cubicBezTo>
                    <a:pt x="3870" y="7335"/>
                    <a:pt x="3989" y="7311"/>
                    <a:pt x="4096" y="7287"/>
                  </a:cubicBezTo>
                  <a:cubicBezTo>
                    <a:pt x="4275" y="7239"/>
                    <a:pt x="4430" y="7156"/>
                    <a:pt x="4573" y="7013"/>
                  </a:cubicBezTo>
                  <a:cubicBezTo>
                    <a:pt x="4846" y="6739"/>
                    <a:pt x="5311" y="6644"/>
                    <a:pt x="5311" y="6644"/>
                  </a:cubicBezTo>
                  <a:cubicBezTo>
                    <a:pt x="5389" y="6630"/>
                    <a:pt x="5469" y="6624"/>
                    <a:pt x="5547" y="6624"/>
                  </a:cubicBezTo>
                  <a:cubicBezTo>
                    <a:pt x="5858" y="6624"/>
                    <a:pt x="6132" y="6716"/>
                    <a:pt x="6132" y="6716"/>
                  </a:cubicBezTo>
                  <a:cubicBezTo>
                    <a:pt x="6153" y="6726"/>
                    <a:pt x="6173" y="6730"/>
                    <a:pt x="6192" y="6730"/>
                  </a:cubicBezTo>
                  <a:cubicBezTo>
                    <a:pt x="6242" y="6730"/>
                    <a:pt x="6289" y="6702"/>
                    <a:pt x="6323" y="6668"/>
                  </a:cubicBezTo>
                  <a:cubicBezTo>
                    <a:pt x="6394" y="6573"/>
                    <a:pt x="6454" y="6370"/>
                    <a:pt x="6501" y="6215"/>
                  </a:cubicBezTo>
                  <a:cubicBezTo>
                    <a:pt x="7394" y="6168"/>
                    <a:pt x="7501" y="5584"/>
                    <a:pt x="7513" y="5561"/>
                  </a:cubicBezTo>
                  <a:cubicBezTo>
                    <a:pt x="7668" y="5501"/>
                    <a:pt x="7609" y="5430"/>
                    <a:pt x="7513" y="5394"/>
                  </a:cubicBezTo>
                  <a:cubicBezTo>
                    <a:pt x="6573" y="5180"/>
                    <a:pt x="6192" y="4537"/>
                    <a:pt x="6037" y="4180"/>
                  </a:cubicBezTo>
                  <a:cubicBezTo>
                    <a:pt x="6001" y="4084"/>
                    <a:pt x="6037" y="3965"/>
                    <a:pt x="6132" y="3929"/>
                  </a:cubicBezTo>
                  <a:lnTo>
                    <a:pt x="6609" y="3691"/>
                  </a:lnTo>
                  <a:cubicBezTo>
                    <a:pt x="6692" y="3644"/>
                    <a:pt x="6787" y="3572"/>
                    <a:pt x="6823" y="3465"/>
                  </a:cubicBezTo>
                  <a:cubicBezTo>
                    <a:pt x="6918" y="3298"/>
                    <a:pt x="6906" y="3108"/>
                    <a:pt x="6799" y="2953"/>
                  </a:cubicBezTo>
                  <a:cubicBezTo>
                    <a:pt x="6708" y="2816"/>
                    <a:pt x="6553" y="2742"/>
                    <a:pt x="6400" y="2742"/>
                  </a:cubicBezTo>
                  <a:cubicBezTo>
                    <a:pt x="6354" y="2742"/>
                    <a:pt x="6307" y="2749"/>
                    <a:pt x="6263" y="2763"/>
                  </a:cubicBezTo>
                  <a:lnTo>
                    <a:pt x="5906" y="2870"/>
                  </a:lnTo>
                  <a:lnTo>
                    <a:pt x="5906" y="2322"/>
                  </a:lnTo>
                  <a:cubicBezTo>
                    <a:pt x="5906" y="2215"/>
                    <a:pt x="5835" y="2144"/>
                    <a:pt x="5727" y="2144"/>
                  </a:cubicBezTo>
                  <a:cubicBezTo>
                    <a:pt x="5620" y="2144"/>
                    <a:pt x="5549" y="2215"/>
                    <a:pt x="5549" y="2322"/>
                  </a:cubicBezTo>
                  <a:lnTo>
                    <a:pt x="5549" y="3108"/>
                  </a:lnTo>
                  <a:cubicBezTo>
                    <a:pt x="5549" y="3144"/>
                    <a:pt x="5561" y="3179"/>
                    <a:pt x="5573" y="3215"/>
                  </a:cubicBezTo>
                  <a:cubicBezTo>
                    <a:pt x="5612" y="3265"/>
                    <a:pt x="5669" y="3290"/>
                    <a:pt x="5734" y="3290"/>
                  </a:cubicBezTo>
                  <a:cubicBezTo>
                    <a:pt x="5748" y="3290"/>
                    <a:pt x="5761" y="3289"/>
                    <a:pt x="5775" y="3287"/>
                  </a:cubicBezTo>
                  <a:lnTo>
                    <a:pt x="6347" y="3120"/>
                  </a:lnTo>
                  <a:cubicBezTo>
                    <a:pt x="6363" y="3117"/>
                    <a:pt x="6379" y="3116"/>
                    <a:pt x="6393" y="3116"/>
                  </a:cubicBezTo>
                  <a:cubicBezTo>
                    <a:pt x="6440" y="3116"/>
                    <a:pt x="6474" y="3131"/>
                    <a:pt x="6501" y="3167"/>
                  </a:cubicBezTo>
                  <a:cubicBezTo>
                    <a:pt x="6525" y="3203"/>
                    <a:pt x="6525" y="3251"/>
                    <a:pt x="6513" y="3275"/>
                  </a:cubicBezTo>
                  <a:cubicBezTo>
                    <a:pt x="6513" y="3298"/>
                    <a:pt x="6489" y="3334"/>
                    <a:pt x="6442" y="3358"/>
                  </a:cubicBezTo>
                  <a:lnTo>
                    <a:pt x="5954" y="3596"/>
                  </a:lnTo>
                  <a:cubicBezTo>
                    <a:pt x="5692" y="3727"/>
                    <a:pt x="5573" y="4025"/>
                    <a:pt x="5680" y="4299"/>
                  </a:cubicBezTo>
                  <a:cubicBezTo>
                    <a:pt x="5847" y="4680"/>
                    <a:pt x="6251" y="5358"/>
                    <a:pt x="7168" y="5668"/>
                  </a:cubicBezTo>
                  <a:cubicBezTo>
                    <a:pt x="7092" y="5766"/>
                    <a:pt x="6907" y="5873"/>
                    <a:pt x="6558" y="5873"/>
                  </a:cubicBezTo>
                  <a:cubicBezTo>
                    <a:pt x="6525" y="5873"/>
                    <a:pt x="6490" y="5872"/>
                    <a:pt x="6454" y="5870"/>
                  </a:cubicBezTo>
                  <a:cubicBezTo>
                    <a:pt x="6370" y="5870"/>
                    <a:pt x="6311" y="5930"/>
                    <a:pt x="6275" y="6013"/>
                  </a:cubicBezTo>
                  <a:cubicBezTo>
                    <a:pt x="6251" y="6132"/>
                    <a:pt x="6204" y="6263"/>
                    <a:pt x="6168" y="6346"/>
                  </a:cubicBezTo>
                  <a:cubicBezTo>
                    <a:pt x="6036" y="6322"/>
                    <a:pt x="5841" y="6285"/>
                    <a:pt x="5618" y="6285"/>
                  </a:cubicBezTo>
                  <a:cubicBezTo>
                    <a:pt x="5520" y="6285"/>
                    <a:pt x="5416" y="6292"/>
                    <a:pt x="5311" y="6311"/>
                  </a:cubicBezTo>
                  <a:cubicBezTo>
                    <a:pt x="5275" y="6311"/>
                    <a:pt x="4739" y="6430"/>
                    <a:pt x="4370" y="6787"/>
                  </a:cubicBezTo>
                  <a:cubicBezTo>
                    <a:pt x="4287" y="6870"/>
                    <a:pt x="4180" y="6930"/>
                    <a:pt x="4061" y="6966"/>
                  </a:cubicBezTo>
                  <a:cubicBezTo>
                    <a:pt x="3989" y="6977"/>
                    <a:pt x="3894" y="6989"/>
                    <a:pt x="3822" y="6989"/>
                  </a:cubicBezTo>
                  <a:cubicBezTo>
                    <a:pt x="3751" y="6989"/>
                    <a:pt x="3656" y="6977"/>
                    <a:pt x="3584" y="6966"/>
                  </a:cubicBezTo>
                  <a:cubicBezTo>
                    <a:pt x="3477" y="6930"/>
                    <a:pt x="3358" y="6870"/>
                    <a:pt x="3275" y="6787"/>
                  </a:cubicBezTo>
                  <a:cubicBezTo>
                    <a:pt x="2918" y="6430"/>
                    <a:pt x="2370" y="6323"/>
                    <a:pt x="2334" y="6311"/>
                  </a:cubicBezTo>
                  <a:cubicBezTo>
                    <a:pt x="2236" y="6292"/>
                    <a:pt x="2135" y="6285"/>
                    <a:pt x="2038" y="6285"/>
                  </a:cubicBezTo>
                  <a:cubicBezTo>
                    <a:pt x="1817" y="6285"/>
                    <a:pt x="1613" y="6322"/>
                    <a:pt x="1489" y="6346"/>
                  </a:cubicBezTo>
                  <a:cubicBezTo>
                    <a:pt x="1453" y="6263"/>
                    <a:pt x="1417" y="6132"/>
                    <a:pt x="1382" y="6013"/>
                  </a:cubicBezTo>
                  <a:cubicBezTo>
                    <a:pt x="1370" y="5930"/>
                    <a:pt x="1298" y="5870"/>
                    <a:pt x="1203" y="5870"/>
                  </a:cubicBezTo>
                  <a:cubicBezTo>
                    <a:pt x="786" y="5870"/>
                    <a:pt x="596" y="5751"/>
                    <a:pt x="489" y="5656"/>
                  </a:cubicBezTo>
                  <a:cubicBezTo>
                    <a:pt x="1429" y="5358"/>
                    <a:pt x="1834" y="4680"/>
                    <a:pt x="1977" y="4287"/>
                  </a:cubicBezTo>
                  <a:cubicBezTo>
                    <a:pt x="2084" y="4013"/>
                    <a:pt x="1977" y="3703"/>
                    <a:pt x="1715" y="3584"/>
                  </a:cubicBezTo>
                  <a:lnTo>
                    <a:pt x="1215" y="3346"/>
                  </a:lnTo>
                  <a:cubicBezTo>
                    <a:pt x="1179" y="3310"/>
                    <a:pt x="1155" y="3287"/>
                    <a:pt x="1144" y="3251"/>
                  </a:cubicBezTo>
                  <a:cubicBezTo>
                    <a:pt x="1144" y="3227"/>
                    <a:pt x="1132" y="3191"/>
                    <a:pt x="1155" y="3144"/>
                  </a:cubicBezTo>
                  <a:cubicBezTo>
                    <a:pt x="1181" y="3118"/>
                    <a:pt x="1218" y="3093"/>
                    <a:pt x="1259" y="3093"/>
                  </a:cubicBezTo>
                  <a:cubicBezTo>
                    <a:pt x="1275" y="3093"/>
                    <a:pt x="1293" y="3097"/>
                    <a:pt x="1310" y="3108"/>
                  </a:cubicBezTo>
                  <a:lnTo>
                    <a:pt x="1894" y="3275"/>
                  </a:lnTo>
                  <a:cubicBezTo>
                    <a:pt x="1908" y="3277"/>
                    <a:pt x="1923" y="3279"/>
                    <a:pt x="1938" y="3279"/>
                  </a:cubicBezTo>
                  <a:cubicBezTo>
                    <a:pt x="1994" y="3279"/>
                    <a:pt x="2046" y="3257"/>
                    <a:pt x="2084" y="3191"/>
                  </a:cubicBezTo>
                  <a:cubicBezTo>
                    <a:pt x="2096" y="3167"/>
                    <a:pt x="2108" y="3120"/>
                    <a:pt x="2108" y="3096"/>
                  </a:cubicBezTo>
                  <a:lnTo>
                    <a:pt x="2108" y="1917"/>
                  </a:lnTo>
                  <a:cubicBezTo>
                    <a:pt x="2191" y="596"/>
                    <a:pt x="3299" y="381"/>
                    <a:pt x="3799" y="346"/>
                  </a:cubicBezTo>
                  <a:cubicBezTo>
                    <a:pt x="4227" y="381"/>
                    <a:pt x="5132" y="548"/>
                    <a:pt x="5406" y="1465"/>
                  </a:cubicBezTo>
                  <a:cubicBezTo>
                    <a:pt x="5418" y="1548"/>
                    <a:pt x="5489" y="1608"/>
                    <a:pt x="5561" y="1608"/>
                  </a:cubicBezTo>
                  <a:cubicBezTo>
                    <a:pt x="5680" y="1608"/>
                    <a:pt x="5775" y="1489"/>
                    <a:pt x="5727" y="1382"/>
                  </a:cubicBezTo>
                  <a:cubicBezTo>
                    <a:pt x="5406" y="191"/>
                    <a:pt x="4192" y="24"/>
                    <a:pt x="3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96" name="Google Shape;14396;p73"/>
          <p:cNvGrpSpPr/>
          <p:nvPr/>
        </p:nvGrpSpPr>
        <p:grpSpPr>
          <a:xfrm>
            <a:off x="5583569" y="3351230"/>
            <a:ext cx="357419" cy="357005"/>
            <a:chOff x="5583569" y="3351230"/>
            <a:chExt cx="357419" cy="357005"/>
          </a:xfrm>
        </p:grpSpPr>
        <p:sp>
          <p:nvSpPr>
            <p:cNvPr id="14397" name="Google Shape;14397;p73"/>
            <p:cNvSpPr/>
            <p:nvPr/>
          </p:nvSpPr>
          <p:spPr>
            <a:xfrm>
              <a:off x="558356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20" y="357"/>
                  </a:moveTo>
                  <a:cubicBezTo>
                    <a:pt x="8514" y="357"/>
                    <a:pt x="10871" y="2703"/>
                    <a:pt x="10871" y="5608"/>
                  </a:cubicBezTo>
                  <a:cubicBezTo>
                    <a:pt x="10871" y="8513"/>
                    <a:pt x="8514" y="10859"/>
                    <a:pt x="5620" y="10859"/>
                  </a:cubicBezTo>
                  <a:cubicBezTo>
                    <a:pt x="2715" y="10859"/>
                    <a:pt x="370" y="8513"/>
                    <a:pt x="370" y="5608"/>
                  </a:cubicBezTo>
                  <a:cubicBezTo>
                    <a:pt x="370" y="2703"/>
                    <a:pt x="2715" y="357"/>
                    <a:pt x="5620" y="357"/>
                  </a:cubicBezTo>
                  <a:close/>
                  <a:moveTo>
                    <a:pt x="5620" y="0"/>
                  </a:moveTo>
                  <a:cubicBezTo>
                    <a:pt x="4108" y="0"/>
                    <a:pt x="2715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3" y="10632"/>
                    <a:pt x="4108" y="11216"/>
                    <a:pt x="5620" y="11216"/>
                  </a:cubicBezTo>
                  <a:cubicBezTo>
                    <a:pt x="7121" y="11216"/>
                    <a:pt x="8514" y="10632"/>
                    <a:pt x="9597" y="9585"/>
                  </a:cubicBezTo>
                  <a:cubicBezTo>
                    <a:pt x="10669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97" y="1631"/>
                  </a:cubicBezTo>
                  <a:cubicBezTo>
                    <a:pt x="8537" y="572"/>
                    <a:pt x="7121" y="0"/>
                    <a:pt x="5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8" name="Google Shape;14398;p73"/>
            <p:cNvSpPr/>
            <p:nvPr/>
          </p:nvSpPr>
          <p:spPr>
            <a:xfrm>
              <a:off x="5658625" y="3403527"/>
              <a:ext cx="172073" cy="243690"/>
            </a:xfrm>
            <a:custGeom>
              <a:avLst/>
              <a:gdLst/>
              <a:ahLst/>
              <a:cxnLst/>
              <a:rect l="l" t="t" r="r" b="b"/>
              <a:pathLst>
                <a:path w="5406" h="7656" extrusionOk="0">
                  <a:moveTo>
                    <a:pt x="1834" y="0"/>
                  </a:moveTo>
                  <a:cubicBezTo>
                    <a:pt x="1727" y="0"/>
                    <a:pt x="1655" y="72"/>
                    <a:pt x="1655" y="179"/>
                  </a:cubicBezTo>
                  <a:cubicBezTo>
                    <a:pt x="1655" y="1000"/>
                    <a:pt x="988" y="1655"/>
                    <a:pt x="179" y="1655"/>
                  </a:cubicBezTo>
                  <a:cubicBezTo>
                    <a:pt x="72" y="1655"/>
                    <a:pt x="0" y="1727"/>
                    <a:pt x="0" y="1834"/>
                  </a:cubicBezTo>
                  <a:lnTo>
                    <a:pt x="0" y="3489"/>
                  </a:lnTo>
                  <a:cubicBezTo>
                    <a:pt x="0" y="3596"/>
                    <a:pt x="72" y="3667"/>
                    <a:pt x="179" y="3667"/>
                  </a:cubicBezTo>
                  <a:lnTo>
                    <a:pt x="1655" y="3667"/>
                  </a:lnTo>
                  <a:lnTo>
                    <a:pt x="1655" y="4453"/>
                  </a:lnTo>
                  <a:cubicBezTo>
                    <a:pt x="1655" y="4560"/>
                    <a:pt x="1727" y="4632"/>
                    <a:pt x="1834" y="4632"/>
                  </a:cubicBezTo>
                  <a:cubicBezTo>
                    <a:pt x="1941" y="4632"/>
                    <a:pt x="2012" y="4560"/>
                    <a:pt x="2012" y="4453"/>
                  </a:cubicBezTo>
                  <a:lnTo>
                    <a:pt x="2012" y="3489"/>
                  </a:lnTo>
                  <a:cubicBezTo>
                    <a:pt x="2012" y="3382"/>
                    <a:pt x="1941" y="3310"/>
                    <a:pt x="1834" y="3310"/>
                  </a:cubicBezTo>
                  <a:lnTo>
                    <a:pt x="357" y="3310"/>
                  </a:lnTo>
                  <a:lnTo>
                    <a:pt x="357" y="2000"/>
                  </a:lnTo>
                  <a:cubicBezTo>
                    <a:pt x="1215" y="1905"/>
                    <a:pt x="1917" y="1226"/>
                    <a:pt x="2012" y="345"/>
                  </a:cubicBezTo>
                  <a:lnTo>
                    <a:pt x="3084" y="345"/>
                  </a:lnTo>
                  <a:lnTo>
                    <a:pt x="3084" y="1822"/>
                  </a:lnTo>
                  <a:cubicBezTo>
                    <a:pt x="3084" y="1929"/>
                    <a:pt x="3155" y="2000"/>
                    <a:pt x="3262" y="2000"/>
                  </a:cubicBezTo>
                  <a:lnTo>
                    <a:pt x="4739" y="2000"/>
                  </a:lnTo>
                  <a:lnTo>
                    <a:pt x="4739" y="3298"/>
                  </a:lnTo>
                  <a:lnTo>
                    <a:pt x="3262" y="3298"/>
                  </a:lnTo>
                  <a:cubicBezTo>
                    <a:pt x="3155" y="3298"/>
                    <a:pt x="3084" y="3370"/>
                    <a:pt x="3084" y="3477"/>
                  </a:cubicBezTo>
                  <a:lnTo>
                    <a:pt x="3084" y="5584"/>
                  </a:lnTo>
                  <a:cubicBezTo>
                    <a:pt x="3084" y="5941"/>
                    <a:pt x="3381" y="6251"/>
                    <a:pt x="3739" y="6251"/>
                  </a:cubicBezTo>
                  <a:cubicBezTo>
                    <a:pt x="3965" y="6251"/>
                    <a:pt x="4155" y="6132"/>
                    <a:pt x="4274" y="5953"/>
                  </a:cubicBezTo>
                  <a:lnTo>
                    <a:pt x="4965" y="6775"/>
                  </a:lnTo>
                  <a:cubicBezTo>
                    <a:pt x="4644" y="7120"/>
                    <a:pt x="4191" y="7311"/>
                    <a:pt x="3703" y="7311"/>
                  </a:cubicBezTo>
                  <a:cubicBezTo>
                    <a:pt x="2774" y="7299"/>
                    <a:pt x="2012" y="6525"/>
                    <a:pt x="2012" y="5572"/>
                  </a:cubicBezTo>
                  <a:lnTo>
                    <a:pt x="2012" y="5287"/>
                  </a:lnTo>
                  <a:cubicBezTo>
                    <a:pt x="2012" y="5179"/>
                    <a:pt x="1929" y="5108"/>
                    <a:pt x="1834" y="5108"/>
                  </a:cubicBezTo>
                  <a:cubicBezTo>
                    <a:pt x="1727" y="5108"/>
                    <a:pt x="1655" y="5179"/>
                    <a:pt x="1655" y="5287"/>
                  </a:cubicBezTo>
                  <a:lnTo>
                    <a:pt x="1655" y="5560"/>
                  </a:lnTo>
                  <a:cubicBezTo>
                    <a:pt x="1655" y="6703"/>
                    <a:pt x="2584" y="7656"/>
                    <a:pt x="3739" y="7656"/>
                  </a:cubicBezTo>
                  <a:cubicBezTo>
                    <a:pt x="4358" y="7656"/>
                    <a:pt x="4941" y="7370"/>
                    <a:pt x="5322" y="6882"/>
                  </a:cubicBezTo>
                  <a:cubicBezTo>
                    <a:pt x="5406" y="6834"/>
                    <a:pt x="5406" y="6751"/>
                    <a:pt x="5346" y="6691"/>
                  </a:cubicBezTo>
                  <a:lnTo>
                    <a:pt x="4489" y="5691"/>
                  </a:lnTo>
                  <a:cubicBezTo>
                    <a:pt x="4435" y="5627"/>
                    <a:pt x="4353" y="5582"/>
                    <a:pt x="4260" y="5582"/>
                  </a:cubicBezTo>
                  <a:cubicBezTo>
                    <a:pt x="4249" y="5582"/>
                    <a:pt x="4238" y="5583"/>
                    <a:pt x="4227" y="5584"/>
                  </a:cubicBezTo>
                  <a:cubicBezTo>
                    <a:pt x="4120" y="5596"/>
                    <a:pt x="4036" y="5656"/>
                    <a:pt x="3989" y="5751"/>
                  </a:cubicBezTo>
                  <a:cubicBezTo>
                    <a:pt x="3941" y="5834"/>
                    <a:pt x="3858" y="5894"/>
                    <a:pt x="3751" y="5918"/>
                  </a:cubicBezTo>
                  <a:cubicBezTo>
                    <a:pt x="3743" y="5918"/>
                    <a:pt x="3736" y="5918"/>
                    <a:pt x="3728" y="5918"/>
                  </a:cubicBezTo>
                  <a:cubicBezTo>
                    <a:pt x="3560" y="5918"/>
                    <a:pt x="3429" y="5791"/>
                    <a:pt x="3429" y="5620"/>
                  </a:cubicBezTo>
                  <a:lnTo>
                    <a:pt x="3429" y="3667"/>
                  </a:lnTo>
                  <a:lnTo>
                    <a:pt x="4894" y="3667"/>
                  </a:lnTo>
                  <a:cubicBezTo>
                    <a:pt x="5001" y="3667"/>
                    <a:pt x="5072" y="3596"/>
                    <a:pt x="5072" y="3489"/>
                  </a:cubicBezTo>
                  <a:lnTo>
                    <a:pt x="5072" y="1834"/>
                  </a:lnTo>
                  <a:cubicBezTo>
                    <a:pt x="5072" y="1727"/>
                    <a:pt x="5001" y="1655"/>
                    <a:pt x="4894" y="1655"/>
                  </a:cubicBezTo>
                  <a:lnTo>
                    <a:pt x="3429" y="1655"/>
                  </a:lnTo>
                  <a:lnTo>
                    <a:pt x="3429" y="179"/>
                  </a:lnTo>
                  <a:cubicBezTo>
                    <a:pt x="3429" y="72"/>
                    <a:pt x="3346" y="0"/>
                    <a:pt x="3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99" name="Google Shape;14399;p73"/>
          <p:cNvGrpSpPr/>
          <p:nvPr/>
        </p:nvGrpSpPr>
        <p:grpSpPr>
          <a:xfrm>
            <a:off x="7482229" y="3351230"/>
            <a:ext cx="357419" cy="357005"/>
            <a:chOff x="7482229" y="3351230"/>
            <a:chExt cx="357419" cy="357005"/>
          </a:xfrm>
        </p:grpSpPr>
        <p:sp>
          <p:nvSpPr>
            <p:cNvPr id="14400" name="Google Shape;14400;p73"/>
            <p:cNvSpPr/>
            <p:nvPr/>
          </p:nvSpPr>
          <p:spPr>
            <a:xfrm>
              <a:off x="748222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33" y="357"/>
                  </a:moveTo>
                  <a:cubicBezTo>
                    <a:pt x="8538" y="357"/>
                    <a:pt x="10883" y="2703"/>
                    <a:pt x="10883" y="5608"/>
                  </a:cubicBezTo>
                  <a:cubicBezTo>
                    <a:pt x="10883" y="8513"/>
                    <a:pt x="8538" y="10859"/>
                    <a:pt x="5633" y="10859"/>
                  </a:cubicBezTo>
                  <a:cubicBezTo>
                    <a:pt x="2728" y="10859"/>
                    <a:pt x="382" y="8513"/>
                    <a:pt x="382" y="5608"/>
                  </a:cubicBezTo>
                  <a:cubicBezTo>
                    <a:pt x="382" y="2703"/>
                    <a:pt x="2728" y="357"/>
                    <a:pt x="5633" y="357"/>
                  </a:cubicBezTo>
                  <a:close/>
                  <a:moveTo>
                    <a:pt x="5621" y="0"/>
                  </a:moveTo>
                  <a:cubicBezTo>
                    <a:pt x="4109" y="0"/>
                    <a:pt x="2716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4" y="10632"/>
                    <a:pt x="4109" y="11216"/>
                    <a:pt x="5621" y="11216"/>
                  </a:cubicBezTo>
                  <a:cubicBezTo>
                    <a:pt x="7121" y="11216"/>
                    <a:pt x="8526" y="10632"/>
                    <a:pt x="9597" y="9585"/>
                  </a:cubicBezTo>
                  <a:cubicBezTo>
                    <a:pt x="10645" y="8525"/>
                    <a:pt x="11229" y="7108"/>
                    <a:pt x="11229" y="5608"/>
                  </a:cubicBezTo>
                  <a:cubicBezTo>
                    <a:pt x="11229" y="4108"/>
                    <a:pt x="10669" y="2703"/>
                    <a:pt x="9597" y="1631"/>
                  </a:cubicBezTo>
                  <a:cubicBezTo>
                    <a:pt x="8538" y="572"/>
                    <a:pt x="7121" y="0"/>
                    <a:pt x="5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1" name="Google Shape;14401;p73"/>
            <p:cNvSpPr/>
            <p:nvPr/>
          </p:nvSpPr>
          <p:spPr>
            <a:xfrm>
              <a:off x="7592138" y="3605616"/>
              <a:ext cx="137983" cy="32530"/>
            </a:xfrm>
            <a:custGeom>
              <a:avLst/>
              <a:gdLst/>
              <a:ahLst/>
              <a:cxnLst/>
              <a:rect l="l" t="t" r="r" b="b"/>
              <a:pathLst>
                <a:path w="4335" h="1022" extrusionOk="0">
                  <a:moveTo>
                    <a:pt x="202" y="1"/>
                  </a:moveTo>
                  <a:cubicBezTo>
                    <a:pt x="147" y="1"/>
                    <a:pt x="94" y="21"/>
                    <a:pt x="60" y="69"/>
                  </a:cubicBezTo>
                  <a:cubicBezTo>
                    <a:pt x="1" y="140"/>
                    <a:pt x="1" y="259"/>
                    <a:pt x="96" y="319"/>
                  </a:cubicBezTo>
                  <a:cubicBezTo>
                    <a:pt x="644" y="783"/>
                    <a:pt x="1370" y="1021"/>
                    <a:pt x="2168" y="1021"/>
                  </a:cubicBezTo>
                  <a:cubicBezTo>
                    <a:pt x="2954" y="1021"/>
                    <a:pt x="3680" y="771"/>
                    <a:pt x="4239" y="319"/>
                  </a:cubicBezTo>
                  <a:cubicBezTo>
                    <a:pt x="4323" y="259"/>
                    <a:pt x="4335" y="140"/>
                    <a:pt x="4263" y="69"/>
                  </a:cubicBezTo>
                  <a:cubicBezTo>
                    <a:pt x="4228" y="26"/>
                    <a:pt x="4170" y="4"/>
                    <a:pt x="4115" y="4"/>
                  </a:cubicBezTo>
                  <a:cubicBezTo>
                    <a:pt x="4078" y="4"/>
                    <a:pt x="4042" y="14"/>
                    <a:pt x="4013" y="33"/>
                  </a:cubicBezTo>
                  <a:cubicBezTo>
                    <a:pt x="3537" y="438"/>
                    <a:pt x="2882" y="664"/>
                    <a:pt x="2168" y="664"/>
                  </a:cubicBezTo>
                  <a:cubicBezTo>
                    <a:pt x="1465" y="664"/>
                    <a:pt x="810" y="438"/>
                    <a:pt x="322" y="33"/>
                  </a:cubicBezTo>
                  <a:cubicBezTo>
                    <a:pt x="286" y="12"/>
                    <a:pt x="244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2" name="Google Shape;14402;p73"/>
            <p:cNvSpPr/>
            <p:nvPr/>
          </p:nvSpPr>
          <p:spPr>
            <a:xfrm>
              <a:off x="7513709" y="3387962"/>
              <a:ext cx="295987" cy="282014"/>
            </a:xfrm>
            <a:custGeom>
              <a:avLst/>
              <a:gdLst/>
              <a:ahLst/>
              <a:cxnLst/>
              <a:rect l="l" t="t" r="r" b="b"/>
              <a:pathLst>
                <a:path w="9299" h="8860" extrusionOk="0">
                  <a:moveTo>
                    <a:pt x="6060" y="370"/>
                  </a:moveTo>
                  <a:cubicBezTo>
                    <a:pt x="6358" y="370"/>
                    <a:pt x="6596" y="608"/>
                    <a:pt x="6596" y="906"/>
                  </a:cubicBezTo>
                  <a:cubicBezTo>
                    <a:pt x="6596" y="1204"/>
                    <a:pt x="6358" y="1442"/>
                    <a:pt x="6060" y="1442"/>
                  </a:cubicBezTo>
                  <a:cubicBezTo>
                    <a:pt x="5763" y="1442"/>
                    <a:pt x="5525" y="1204"/>
                    <a:pt x="5525" y="906"/>
                  </a:cubicBezTo>
                  <a:cubicBezTo>
                    <a:pt x="5525" y="608"/>
                    <a:pt x="5763" y="370"/>
                    <a:pt x="6060" y="370"/>
                  </a:cubicBezTo>
                  <a:close/>
                  <a:moveTo>
                    <a:pt x="1322" y="2989"/>
                  </a:moveTo>
                  <a:cubicBezTo>
                    <a:pt x="1596" y="2989"/>
                    <a:pt x="1834" y="3097"/>
                    <a:pt x="2012" y="3263"/>
                  </a:cubicBezTo>
                  <a:cubicBezTo>
                    <a:pt x="1477" y="3680"/>
                    <a:pt x="1072" y="4240"/>
                    <a:pt x="881" y="4883"/>
                  </a:cubicBezTo>
                  <a:cubicBezTo>
                    <a:pt x="548" y="4716"/>
                    <a:pt x="334" y="4359"/>
                    <a:pt x="334" y="3990"/>
                  </a:cubicBezTo>
                  <a:cubicBezTo>
                    <a:pt x="334" y="3442"/>
                    <a:pt x="774" y="2989"/>
                    <a:pt x="1322" y="2989"/>
                  </a:cubicBezTo>
                  <a:close/>
                  <a:moveTo>
                    <a:pt x="7954" y="2989"/>
                  </a:moveTo>
                  <a:cubicBezTo>
                    <a:pt x="8501" y="2989"/>
                    <a:pt x="8942" y="3442"/>
                    <a:pt x="8942" y="3990"/>
                  </a:cubicBezTo>
                  <a:cubicBezTo>
                    <a:pt x="8966" y="4359"/>
                    <a:pt x="8739" y="4704"/>
                    <a:pt x="8394" y="4883"/>
                  </a:cubicBezTo>
                  <a:cubicBezTo>
                    <a:pt x="8216" y="4240"/>
                    <a:pt x="7811" y="3680"/>
                    <a:pt x="7263" y="3263"/>
                  </a:cubicBezTo>
                  <a:cubicBezTo>
                    <a:pt x="7442" y="3085"/>
                    <a:pt x="7692" y="2989"/>
                    <a:pt x="7954" y="2989"/>
                  </a:cubicBezTo>
                  <a:close/>
                  <a:moveTo>
                    <a:pt x="6072" y="1"/>
                  </a:moveTo>
                  <a:cubicBezTo>
                    <a:pt x="5632" y="1"/>
                    <a:pt x="5251" y="334"/>
                    <a:pt x="5191" y="763"/>
                  </a:cubicBezTo>
                  <a:lnTo>
                    <a:pt x="4596" y="953"/>
                  </a:lnTo>
                  <a:cubicBezTo>
                    <a:pt x="4525" y="989"/>
                    <a:pt x="4477" y="1049"/>
                    <a:pt x="4477" y="1120"/>
                  </a:cubicBezTo>
                  <a:lnTo>
                    <a:pt x="4477" y="2370"/>
                  </a:lnTo>
                  <a:cubicBezTo>
                    <a:pt x="3679" y="2394"/>
                    <a:pt x="2929" y="2632"/>
                    <a:pt x="2334" y="3025"/>
                  </a:cubicBezTo>
                  <a:cubicBezTo>
                    <a:pt x="2084" y="2751"/>
                    <a:pt x="1727" y="2608"/>
                    <a:pt x="1358" y="2608"/>
                  </a:cubicBezTo>
                  <a:cubicBezTo>
                    <a:pt x="607" y="2608"/>
                    <a:pt x="0" y="3216"/>
                    <a:pt x="0" y="3966"/>
                  </a:cubicBezTo>
                  <a:cubicBezTo>
                    <a:pt x="0" y="4513"/>
                    <a:pt x="345" y="5002"/>
                    <a:pt x="834" y="5216"/>
                  </a:cubicBezTo>
                  <a:cubicBezTo>
                    <a:pt x="822" y="5347"/>
                    <a:pt x="798" y="5478"/>
                    <a:pt x="798" y="5609"/>
                  </a:cubicBezTo>
                  <a:cubicBezTo>
                    <a:pt x="798" y="7395"/>
                    <a:pt x="2524" y="8859"/>
                    <a:pt x="4667" y="8859"/>
                  </a:cubicBezTo>
                  <a:cubicBezTo>
                    <a:pt x="5763" y="8859"/>
                    <a:pt x="6739" y="8490"/>
                    <a:pt x="7442" y="7871"/>
                  </a:cubicBezTo>
                  <a:cubicBezTo>
                    <a:pt x="7513" y="7811"/>
                    <a:pt x="7513" y="7692"/>
                    <a:pt x="7454" y="7621"/>
                  </a:cubicBezTo>
                  <a:cubicBezTo>
                    <a:pt x="7421" y="7588"/>
                    <a:pt x="7374" y="7570"/>
                    <a:pt x="7326" y="7570"/>
                  </a:cubicBezTo>
                  <a:cubicBezTo>
                    <a:pt x="7287" y="7570"/>
                    <a:pt x="7248" y="7582"/>
                    <a:pt x="7215" y="7609"/>
                  </a:cubicBezTo>
                  <a:cubicBezTo>
                    <a:pt x="6572" y="8157"/>
                    <a:pt x="5668" y="8514"/>
                    <a:pt x="4667" y="8514"/>
                  </a:cubicBezTo>
                  <a:cubicBezTo>
                    <a:pt x="2739" y="8514"/>
                    <a:pt x="1167" y="7216"/>
                    <a:pt x="1167" y="5633"/>
                  </a:cubicBezTo>
                  <a:cubicBezTo>
                    <a:pt x="1167" y="4037"/>
                    <a:pt x="2739" y="2739"/>
                    <a:pt x="4667" y="2739"/>
                  </a:cubicBezTo>
                  <a:cubicBezTo>
                    <a:pt x="6608" y="2739"/>
                    <a:pt x="8180" y="4037"/>
                    <a:pt x="8180" y="5633"/>
                  </a:cubicBezTo>
                  <a:cubicBezTo>
                    <a:pt x="8180" y="6133"/>
                    <a:pt x="8037" y="6597"/>
                    <a:pt x="7751" y="7014"/>
                  </a:cubicBezTo>
                  <a:cubicBezTo>
                    <a:pt x="7704" y="7085"/>
                    <a:pt x="7727" y="7169"/>
                    <a:pt x="7787" y="7228"/>
                  </a:cubicBezTo>
                  <a:cubicBezTo>
                    <a:pt x="7818" y="7264"/>
                    <a:pt x="7859" y="7280"/>
                    <a:pt x="7902" y="7280"/>
                  </a:cubicBezTo>
                  <a:cubicBezTo>
                    <a:pt x="7958" y="7280"/>
                    <a:pt x="8015" y="7252"/>
                    <a:pt x="8049" y="7204"/>
                  </a:cubicBezTo>
                  <a:cubicBezTo>
                    <a:pt x="8358" y="6740"/>
                    <a:pt x="8537" y="6192"/>
                    <a:pt x="8537" y="5621"/>
                  </a:cubicBezTo>
                  <a:cubicBezTo>
                    <a:pt x="8537" y="5490"/>
                    <a:pt x="8525" y="5359"/>
                    <a:pt x="8513" y="5228"/>
                  </a:cubicBezTo>
                  <a:cubicBezTo>
                    <a:pt x="8978" y="5014"/>
                    <a:pt x="9299" y="4525"/>
                    <a:pt x="9299" y="3978"/>
                  </a:cubicBezTo>
                  <a:cubicBezTo>
                    <a:pt x="9299" y="3228"/>
                    <a:pt x="8692" y="2620"/>
                    <a:pt x="7954" y="2620"/>
                  </a:cubicBezTo>
                  <a:cubicBezTo>
                    <a:pt x="7573" y="2620"/>
                    <a:pt x="7215" y="2775"/>
                    <a:pt x="6965" y="3037"/>
                  </a:cubicBezTo>
                  <a:cubicBezTo>
                    <a:pt x="6358" y="2656"/>
                    <a:pt x="5632" y="2406"/>
                    <a:pt x="4822" y="2382"/>
                  </a:cubicBezTo>
                  <a:lnTo>
                    <a:pt x="4822" y="1263"/>
                  </a:lnTo>
                  <a:lnTo>
                    <a:pt x="5215" y="1132"/>
                  </a:lnTo>
                  <a:cubicBezTo>
                    <a:pt x="5303" y="1507"/>
                    <a:pt x="5647" y="1780"/>
                    <a:pt x="6048" y="1780"/>
                  </a:cubicBezTo>
                  <a:cubicBezTo>
                    <a:pt x="6080" y="1780"/>
                    <a:pt x="6112" y="1779"/>
                    <a:pt x="6144" y="1775"/>
                  </a:cubicBezTo>
                  <a:cubicBezTo>
                    <a:pt x="6584" y="1727"/>
                    <a:pt x="6918" y="1382"/>
                    <a:pt x="6953" y="953"/>
                  </a:cubicBezTo>
                  <a:cubicBezTo>
                    <a:pt x="6977" y="430"/>
                    <a:pt x="6584" y="1"/>
                    <a:pt x="6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3" name="Google Shape;14403;p73"/>
            <p:cNvSpPr/>
            <p:nvPr/>
          </p:nvSpPr>
          <p:spPr>
            <a:xfrm>
              <a:off x="7580393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18" y="1179"/>
                    <a:pt x="1179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6" y="0"/>
                    <a:pt x="1" y="405"/>
                    <a:pt x="1" y="893"/>
                  </a:cubicBezTo>
                  <a:cubicBezTo>
                    <a:pt x="1" y="1381"/>
                    <a:pt x="406" y="1786"/>
                    <a:pt x="894" y="1786"/>
                  </a:cubicBezTo>
                  <a:cubicBezTo>
                    <a:pt x="1394" y="1786"/>
                    <a:pt x="1787" y="1381"/>
                    <a:pt x="1787" y="893"/>
                  </a:cubicBezTo>
                  <a:cubicBezTo>
                    <a:pt x="1775" y="405"/>
                    <a:pt x="1394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4" name="Google Shape;14404;p73"/>
            <p:cNvSpPr/>
            <p:nvPr/>
          </p:nvSpPr>
          <p:spPr>
            <a:xfrm>
              <a:off x="7685750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29" y="1179"/>
                    <a:pt x="1191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81"/>
                    <a:pt x="405" y="1786"/>
                    <a:pt x="894" y="1786"/>
                  </a:cubicBezTo>
                  <a:cubicBezTo>
                    <a:pt x="1382" y="1786"/>
                    <a:pt x="1787" y="1381"/>
                    <a:pt x="1787" y="893"/>
                  </a:cubicBezTo>
                  <a:cubicBezTo>
                    <a:pt x="1775" y="405"/>
                    <a:pt x="1382" y="0"/>
                    <a:pt x="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05" name="Google Shape;14405;p73"/>
          <p:cNvGrpSpPr/>
          <p:nvPr/>
        </p:nvGrpSpPr>
        <p:grpSpPr>
          <a:xfrm>
            <a:off x="3764485" y="2890682"/>
            <a:ext cx="222874" cy="345737"/>
            <a:chOff x="3764485" y="2890682"/>
            <a:chExt cx="222874" cy="345737"/>
          </a:xfrm>
        </p:grpSpPr>
        <p:sp>
          <p:nvSpPr>
            <p:cNvPr id="14406" name="Google Shape;14406;p73"/>
            <p:cNvSpPr/>
            <p:nvPr/>
          </p:nvSpPr>
          <p:spPr>
            <a:xfrm>
              <a:off x="3764485" y="2890682"/>
              <a:ext cx="222874" cy="345737"/>
            </a:xfrm>
            <a:custGeom>
              <a:avLst/>
              <a:gdLst/>
              <a:ahLst/>
              <a:cxnLst/>
              <a:rect l="l" t="t" r="r" b="b"/>
              <a:pathLst>
                <a:path w="7002" h="10862" extrusionOk="0">
                  <a:moveTo>
                    <a:pt x="3596" y="348"/>
                  </a:moveTo>
                  <a:lnTo>
                    <a:pt x="3727" y="396"/>
                  </a:lnTo>
                  <a:cubicBezTo>
                    <a:pt x="3882" y="467"/>
                    <a:pt x="4001" y="610"/>
                    <a:pt x="4073" y="801"/>
                  </a:cubicBezTo>
                  <a:cubicBezTo>
                    <a:pt x="3894" y="777"/>
                    <a:pt x="3739" y="753"/>
                    <a:pt x="3596" y="729"/>
                  </a:cubicBezTo>
                  <a:lnTo>
                    <a:pt x="3596" y="348"/>
                  </a:lnTo>
                  <a:close/>
                  <a:moveTo>
                    <a:pt x="6168" y="8504"/>
                  </a:moveTo>
                  <a:cubicBezTo>
                    <a:pt x="6275" y="8504"/>
                    <a:pt x="6347" y="8587"/>
                    <a:pt x="6347" y="8683"/>
                  </a:cubicBezTo>
                  <a:lnTo>
                    <a:pt x="6347" y="8861"/>
                  </a:lnTo>
                  <a:lnTo>
                    <a:pt x="6168" y="8861"/>
                  </a:lnTo>
                  <a:cubicBezTo>
                    <a:pt x="6085" y="8861"/>
                    <a:pt x="6001" y="8945"/>
                    <a:pt x="6001" y="9028"/>
                  </a:cubicBezTo>
                  <a:cubicBezTo>
                    <a:pt x="6001" y="9123"/>
                    <a:pt x="6085" y="9195"/>
                    <a:pt x="6168" y="9195"/>
                  </a:cubicBezTo>
                  <a:lnTo>
                    <a:pt x="6513" y="9195"/>
                  </a:lnTo>
                  <a:cubicBezTo>
                    <a:pt x="6621" y="9195"/>
                    <a:pt x="6692" y="9266"/>
                    <a:pt x="6692" y="9373"/>
                  </a:cubicBezTo>
                  <a:lnTo>
                    <a:pt x="6692" y="10397"/>
                  </a:lnTo>
                  <a:cubicBezTo>
                    <a:pt x="6680" y="10504"/>
                    <a:pt x="6597" y="10576"/>
                    <a:pt x="6501" y="10576"/>
                  </a:cubicBezTo>
                  <a:lnTo>
                    <a:pt x="1394" y="10576"/>
                  </a:lnTo>
                  <a:cubicBezTo>
                    <a:pt x="1287" y="10576"/>
                    <a:pt x="1215" y="10504"/>
                    <a:pt x="1215" y="10397"/>
                  </a:cubicBezTo>
                  <a:lnTo>
                    <a:pt x="1215" y="9373"/>
                  </a:lnTo>
                  <a:cubicBezTo>
                    <a:pt x="1215" y="9266"/>
                    <a:pt x="1287" y="9195"/>
                    <a:pt x="1394" y="9195"/>
                  </a:cubicBezTo>
                  <a:lnTo>
                    <a:pt x="5489" y="9195"/>
                  </a:lnTo>
                  <a:cubicBezTo>
                    <a:pt x="5573" y="9195"/>
                    <a:pt x="5644" y="9123"/>
                    <a:pt x="5644" y="9028"/>
                  </a:cubicBezTo>
                  <a:cubicBezTo>
                    <a:pt x="5644" y="8945"/>
                    <a:pt x="5573" y="8861"/>
                    <a:pt x="5489" y="8861"/>
                  </a:cubicBezTo>
                  <a:lnTo>
                    <a:pt x="1560" y="8861"/>
                  </a:lnTo>
                  <a:lnTo>
                    <a:pt x="1560" y="8683"/>
                  </a:lnTo>
                  <a:cubicBezTo>
                    <a:pt x="1560" y="8587"/>
                    <a:pt x="1632" y="8504"/>
                    <a:pt x="1739" y="8504"/>
                  </a:cubicBezTo>
                  <a:close/>
                  <a:moveTo>
                    <a:pt x="3471" y="1"/>
                  </a:moveTo>
                  <a:cubicBezTo>
                    <a:pt x="3436" y="1"/>
                    <a:pt x="3413" y="3"/>
                    <a:pt x="3406" y="3"/>
                  </a:cubicBezTo>
                  <a:cubicBezTo>
                    <a:pt x="3311" y="3"/>
                    <a:pt x="3251" y="74"/>
                    <a:pt x="3251" y="158"/>
                  </a:cubicBezTo>
                  <a:lnTo>
                    <a:pt x="3251" y="682"/>
                  </a:lnTo>
                  <a:cubicBezTo>
                    <a:pt x="3184" y="678"/>
                    <a:pt x="3123" y="676"/>
                    <a:pt x="3071" y="676"/>
                  </a:cubicBezTo>
                  <a:cubicBezTo>
                    <a:pt x="2968" y="676"/>
                    <a:pt x="2902" y="682"/>
                    <a:pt x="2894" y="682"/>
                  </a:cubicBezTo>
                  <a:cubicBezTo>
                    <a:pt x="2811" y="682"/>
                    <a:pt x="2751" y="753"/>
                    <a:pt x="2751" y="848"/>
                  </a:cubicBezTo>
                  <a:cubicBezTo>
                    <a:pt x="2751" y="932"/>
                    <a:pt x="2822" y="991"/>
                    <a:pt x="2906" y="991"/>
                  </a:cubicBezTo>
                  <a:cubicBezTo>
                    <a:pt x="2909" y="991"/>
                    <a:pt x="2939" y="990"/>
                    <a:pt x="2991" y="990"/>
                  </a:cubicBezTo>
                  <a:cubicBezTo>
                    <a:pt x="3356" y="990"/>
                    <a:pt x="4811" y="1045"/>
                    <a:pt x="5728" y="1920"/>
                  </a:cubicBezTo>
                  <a:cubicBezTo>
                    <a:pt x="6228" y="2408"/>
                    <a:pt x="6501" y="3063"/>
                    <a:pt x="6501" y="3896"/>
                  </a:cubicBezTo>
                  <a:cubicBezTo>
                    <a:pt x="6501" y="4789"/>
                    <a:pt x="6299" y="5361"/>
                    <a:pt x="6097" y="5968"/>
                  </a:cubicBezTo>
                  <a:cubicBezTo>
                    <a:pt x="5882" y="6575"/>
                    <a:pt x="5668" y="7194"/>
                    <a:pt x="5644" y="8171"/>
                  </a:cubicBezTo>
                  <a:lnTo>
                    <a:pt x="1989" y="8171"/>
                  </a:lnTo>
                  <a:cubicBezTo>
                    <a:pt x="1941" y="8075"/>
                    <a:pt x="1882" y="7909"/>
                    <a:pt x="1882" y="7647"/>
                  </a:cubicBezTo>
                  <a:cubicBezTo>
                    <a:pt x="1882" y="7230"/>
                    <a:pt x="2132" y="6266"/>
                    <a:pt x="3882" y="4515"/>
                  </a:cubicBezTo>
                  <a:cubicBezTo>
                    <a:pt x="3918" y="4480"/>
                    <a:pt x="3942" y="4385"/>
                    <a:pt x="3906" y="4325"/>
                  </a:cubicBezTo>
                  <a:cubicBezTo>
                    <a:pt x="3886" y="4275"/>
                    <a:pt x="3825" y="4251"/>
                    <a:pt x="3764" y="4251"/>
                  </a:cubicBezTo>
                  <a:cubicBezTo>
                    <a:pt x="3751" y="4251"/>
                    <a:pt x="3739" y="4252"/>
                    <a:pt x="3727" y="4254"/>
                  </a:cubicBezTo>
                  <a:cubicBezTo>
                    <a:pt x="3727" y="4254"/>
                    <a:pt x="3635" y="4276"/>
                    <a:pt x="3486" y="4276"/>
                  </a:cubicBezTo>
                  <a:cubicBezTo>
                    <a:pt x="3292" y="4276"/>
                    <a:pt x="3001" y="4238"/>
                    <a:pt x="2691" y="4063"/>
                  </a:cubicBezTo>
                  <a:cubicBezTo>
                    <a:pt x="2620" y="4020"/>
                    <a:pt x="2540" y="4000"/>
                    <a:pt x="2460" y="4000"/>
                  </a:cubicBezTo>
                  <a:cubicBezTo>
                    <a:pt x="2341" y="4000"/>
                    <a:pt x="2220" y="4044"/>
                    <a:pt x="2120" y="4123"/>
                  </a:cubicBezTo>
                  <a:cubicBezTo>
                    <a:pt x="1924" y="4281"/>
                    <a:pt x="1552" y="4499"/>
                    <a:pt x="998" y="4499"/>
                  </a:cubicBezTo>
                  <a:cubicBezTo>
                    <a:pt x="846" y="4499"/>
                    <a:pt x="680" y="4482"/>
                    <a:pt x="501" y="4444"/>
                  </a:cubicBezTo>
                  <a:lnTo>
                    <a:pt x="370" y="3777"/>
                  </a:lnTo>
                  <a:lnTo>
                    <a:pt x="2001" y="2146"/>
                  </a:lnTo>
                  <a:cubicBezTo>
                    <a:pt x="2037" y="2110"/>
                    <a:pt x="2049" y="2063"/>
                    <a:pt x="2049" y="2027"/>
                  </a:cubicBezTo>
                  <a:lnTo>
                    <a:pt x="2049" y="1813"/>
                  </a:lnTo>
                  <a:cubicBezTo>
                    <a:pt x="2049" y="1729"/>
                    <a:pt x="2120" y="1634"/>
                    <a:pt x="2215" y="1634"/>
                  </a:cubicBezTo>
                  <a:cubicBezTo>
                    <a:pt x="2327" y="1626"/>
                    <a:pt x="2501" y="1615"/>
                    <a:pt x="2715" y="1615"/>
                  </a:cubicBezTo>
                  <a:cubicBezTo>
                    <a:pt x="3115" y="1615"/>
                    <a:pt x="3656" y="1654"/>
                    <a:pt x="4192" y="1825"/>
                  </a:cubicBezTo>
                  <a:cubicBezTo>
                    <a:pt x="4211" y="1833"/>
                    <a:pt x="4231" y="1837"/>
                    <a:pt x="4250" y="1837"/>
                  </a:cubicBezTo>
                  <a:cubicBezTo>
                    <a:pt x="4314" y="1837"/>
                    <a:pt x="4373" y="1794"/>
                    <a:pt x="4382" y="1729"/>
                  </a:cubicBezTo>
                  <a:cubicBezTo>
                    <a:pt x="4418" y="1634"/>
                    <a:pt x="4370" y="1539"/>
                    <a:pt x="4275" y="1527"/>
                  </a:cubicBezTo>
                  <a:cubicBezTo>
                    <a:pt x="3701" y="1346"/>
                    <a:pt x="3117" y="1300"/>
                    <a:pt x="2687" y="1300"/>
                  </a:cubicBezTo>
                  <a:cubicBezTo>
                    <a:pt x="2465" y="1300"/>
                    <a:pt x="2285" y="1312"/>
                    <a:pt x="2168" y="1325"/>
                  </a:cubicBezTo>
                  <a:cubicBezTo>
                    <a:pt x="1906" y="1348"/>
                    <a:pt x="1715" y="1563"/>
                    <a:pt x="1715" y="1813"/>
                  </a:cubicBezTo>
                  <a:lnTo>
                    <a:pt x="1715" y="1968"/>
                  </a:lnTo>
                  <a:lnTo>
                    <a:pt x="60" y="3611"/>
                  </a:lnTo>
                  <a:cubicBezTo>
                    <a:pt x="24" y="3658"/>
                    <a:pt x="1" y="3706"/>
                    <a:pt x="24" y="3765"/>
                  </a:cubicBezTo>
                  <a:lnTo>
                    <a:pt x="179" y="4611"/>
                  </a:lnTo>
                  <a:cubicBezTo>
                    <a:pt x="203" y="4670"/>
                    <a:pt x="239" y="4718"/>
                    <a:pt x="298" y="4730"/>
                  </a:cubicBezTo>
                  <a:cubicBezTo>
                    <a:pt x="542" y="4788"/>
                    <a:pt x="764" y="4813"/>
                    <a:pt x="967" y="4813"/>
                  </a:cubicBezTo>
                  <a:cubicBezTo>
                    <a:pt x="1627" y="4813"/>
                    <a:pt x="2071" y="4552"/>
                    <a:pt x="2299" y="4361"/>
                  </a:cubicBezTo>
                  <a:cubicBezTo>
                    <a:pt x="2338" y="4329"/>
                    <a:pt x="2389" y="4313"/>
                    <a:pt x="2435" y="4313"/>
                  </a:cubicBezTo>
                  <a:cubicBezTo>
                    <a:pt x="2459" y="4313"/>
                    <a:pt x="2481" y="4317"/>
                    <a:pt x="2501" y="4325"/>
                  </a:cubicBezTo>
                  <a:cubicBezTo>
                    <a:pt x="2822" y="4504"/>
                    <a:pt x="3120" y="4563"/>
                    <a:pt x="3334" y="4587"/>
                  </a:cubicBezTo>
                  <a:cubicBezTo>
                    <a:pt x="1846" y="6135"/>
                    <a:pt x="1537" y="7099"/>
                    <a:pt x="1537" y="7635"/>
                  </a:cubicBezTo>
                  <a:cubicBezTo>
                    <a:pt x="1537" y="7861"/>
                    <a:pt x="1584" y="8040"/>
                    <a:pt x="1608" y="8159"/>
                  </a:cubicBezTo>
                  <a:cubicBezTo>
                    <a:pt x="1370" y="8195"/>
                    <a:pt x="1191" y="8397"/>
                    <a:pt x="1191" y="8647"/>
                  </a:cubicBezTo>
                  <a:lnTo>
                    <a:pt x="1191" y="8849"/>
                  </a:lnTo>
                  <a:cubicBezTo>
                    <a:pt x="1001" y="8909"/>
                    <a:pt x="858" y="9111"/>
                    <a:pt x="858" y="9326"/>
                  </a:cubicBezTo>
                  <a:lnTo>
                    <a:pt x="858" y="10361"/>
                  </a:lnTo>
                  <a:cubicBezTo>
                    <a:pt x="858" y="10635"/>
                    <a:pt x="1072" y="10861"/>
                    <a:pt x="1358" y="10861"/>
                  </a:cubicBezTo>
                  <a:lnTo>
                    <a:pt x="6501" y="10861"/>
                  </a:lnTo>
                  <a:cubicBezTo>
                    <a:pt x="6775" y="10861"/>
                    <a:pt x="7002" y="10635"/>
                    <a:pt x="7002" y="10361"/>
                  </a:cubicBezTo>
                  <a:lnTo>
                    <a:pt x="7002" y="9326"/>
                  </a:lnTo>
                  <a:cubicBezTo>
                    <a:pt x="7002" y="9171"/>
                    <a:pt x="6859" y="8968"/>
                    <a:pt x="6656" y="8897"/>
                  </a:cubicBezTo>
                  <a:lnTo>
                    <a:pt x="6656" y="8695"/>
                  </a:lnTo>
                  <a:cubicBezTo>
                    <a:pt x="6656" y="8409"/>
                    <a:pt x="6442" y="8183"/>
                    <a:pt x="6156" y="8183"/>
                  </a:cubicBezTo>
                  <a:lnTo>
                    <a:pt x="5978" y="8183"/>
                  </a:lnTo>
                  <a:cubicBezTo>
                    <a:pt x="5990" y="7266"/>
                    <a:pt x="6204" y="6671"/>
                    <a:pt x="6406" y="6087"/>
                  </a:cubicBezTo>
                  <a:cubicBezTo>
                    <a:pt x="6621" y="5492"/>
                    <a:pt x="6823" y="4861"/>
                    <a:pt x="6823" y="3908"/>
                  </a:cubicBezTo>
                  <a:cubicBezTo>
                    <a:pt x="6823" y="2991"/>
                    <a:pt x="6525" y="2241"/>
                    <a:pt x="5966" y="1694"/>
                  </a:cubicBezTo>
                  <a:cubicBezTo>
                    <a:pt x="5501" y="1265"/>
                    <a:pt x="4930" y="1015"/>
                    <a:pt x="4418" y="860"/>
                  </a:cubicBezTo>
                  <a:cubicBezTo>
                    <a:pt x="4311" y="396"/>
                    <a:pt x="4061" y="182"/>
                    <a:pt x="3846" y="86"/>
                  </a:cubicBezTo>
                  <a:cubicBezTo>
                    <a:pt x="3690" y="12"/>
                    <a:pt x="3550" y="1"/>
                    <a:pt x="34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7" name="Google Shape;14407;p73"/>
            <p:cNvSpPr/>
            <p:nvPr/>
          </p:nvSpPr>
          <p:spPr>
            <a:xfrm>
              <a:off x="3913799" y="2948231"/>
              <a:ext cx="20499" cy="14960"/>
            </a:xfrm>
            <a:custGeom>
              <a:avLst/>
              <a:gdLst/>
              <a:ahLst/>
              <a:cxnLst/>
              <a:rect l="l" t="t" r="r" b="b"/>
              <a:pathLst>
                <a:path w="644" h="470" extrusionOk="0">
                  <a:moveTo>
                    <a:pt x="184" y="0"/>
                  </a:moveTo>
                  <a:cubicBezTo>
                    <a:pt x="126" y="0"/>
                    <a:pt x="73" y="27"/>
                    <a:pt x="48" y="76"/>
                  </a:cubicBezTo>
                  <a:cubicBezTo>
                    <a:pt x="1" y="148"/>
                    <a:pt x="36" y="255"/>
                    <a:pt x="108" y="291"/>
                  </a:cubicBezTo>
                  <a:cubicBezTo>
                    <a:pt x="203" y="326"/>
                    <a:pt x="286" y="386"/>
                    <a:pt x="358" y="433"/>
                  </a:cubicBezTo>
                  <a:cubicBezTo>
                    <a:pt x="394" y="445"/>
                    <a:pt x="417" y="469"/>
                    <a:pt x="453" y="469"/>
                  </a:cubicBezTo>
                  <a:cubicBezTo>
                    <a:pt x="501" y="469"/>
                    <a:pt x="560" y="433"/>
                    <a:pt x="584" y="386"/>
                  </a:cubicBezTo>
                  <a:cubicBezTo>
                    <a:pt x="644" y="326"/>
                    <a:pt x="620" y="231"/>
                    <a:pt x="537" y="183"/>
                  </a:cubicBezTo>
                  <a:cubicBezTo>
                    <a:pt x="453" y="124"/>
                    <a:pt x="358" y="64"/>
                    <a:pt x="263" y="17"/>
                  </a:cubicBezTo>
                  <a:cubicBezTo>
                    <a:pt x="237" y="6"/>
                    <a:pt x="210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8" name="Google Shape;14408;p73"/>
            <p:cNvSpPr/>
            <p:nvPr/>
          </p:nvSpPr>
          <p:spPr>
            <a:xfrm>
              <a:off x="3841418" y="2956315"/>
              <a:ext cx="10631" cy="15947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34"/>
                  </a:lnTo>
                  <a:cubicBezTo>
                    <a:pt x="1" y="418"/>
                    <a:pt x="72" y="501"/>
                    <a:pt x="167" y="501"/>
                  </a:cubicBezTo>
                  <a:cubicBezTo>
                    <a:pt x="251" y="501"/>
                    <a:pt x="334" y="418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09" name="Google Shape;14409;p73"/>
          <p:cNvGrpSpPr/>
          <p:nvPr/>
        </p:nvGrpSpPr>
        <p:grpSpPr>
          <a:xfrm>
            <a:off x="2238616" y="2908131"/>
            <a:ext cx="422596" cy="310382"/>
            <a:chOff x="2278533" y="2937377"/>
            <a:chExt cx="346788" cy="254704"/>
          </a:xfrm>
        </p:grpSpPr>
        <p:sp>
          <p:nvSpPr>
            <p:cNvPr id="14410" name="Google Shape;14410;p73"/>
            <p:cNvSpPr/>
            <p:nvPr/>
          </p:nvSpPr>
          <p:spPr>
            <a:xfrm>
              <a:off x="2317557" y="2958607"/>
              <a:ext cx="270619" cy="184200"/>
            </a:xfrm>
            <a:custGeom>
              <a:avLst/>
              <a:gdLst/>
              <a:ahLst/>
              <a:cxnLst/>
              <a:rect l="l" t="t" r="r" b="b"/>
              <a:pathLst>
                <a:path w="8502" h="5787" extrusionOk="0">
                  <a:moveTo>
                    <a:pt x="2691" y="1179"/>
                  </a:moveTo>
                  <a:cubicBezTo>
                    <a:pt x="2882" y="1179"/>
                    <a:pt x="3049" y="1346"/>
                    <a:pt x="3049" y="1536"/>
                  </a:cubicBezTo>
                  <a:lnTo>
                    <a:pt x="3049" y="1881"/>
                  </a:lnTo>
                  <a:cubicBezTo>
                    <a:pt x="3049" y="2167"/>
                    <a:pt x="2810" y="2405"/>
                    <a:pt x="2525" y="2405"/>
                  </a:cubicBezTo>
                  <a:cubicBezTo>
                    <a:pt x="2227" y="2405"/>
                    <a:pt x="1989" y="2167"/>
                    <a:pt x="1989" y="1881"/>
                  </a:cubicBezTo>
                  <a:lnTo>
                    <a:pt x="1989" y="1536"/>
                  </a:lnTo>
                  <a:cubicBezTo>
                    <a:pt x="1989" y="1346"/>
                    <a:pt x="2156" y="1179"/>
                    <a:pt x="2346" y="1179"/>
                  </a:cubicBezTo>
                  <a:close/>
                  <a:moveTo>
                    <a:pt x="6787" y="1036"/>
                  </a:moveTo>
                  <a:cubicBezTo>
                    <a:pt x="6894" y="1036"/>
                    <a:pt x="6966" y="1108"/>
                    <a:pt x="6966" y="1215"/>
                  </a:cubicBezTo>
                  <a:lnTo>
                    <a:pt x="6966" y="1715"/>
                  </a:lnTo>
                  <a:cubicBezTo>
                    <a:pt x="6966" y="1774"/>
                    <a:pt x="6930" y="1834"/>
                    <a:pt x="6871" y="1870"/>
                  </a:cubicBezTo>
                  <a:cubicBezTo>
                    <a:pt x="6835" y="1893"/>
                    <a:pt x="6799" y="1941"/>
                    <a:pt x="6799" y="2000"/>
                  </a:cubicBezTo>
                  <a:lnTo>
                    <a:pt x="6799" y="2251"/>
                  </a:lnTo>
                  <a:cubicBezTo>
                    <a:pt x="6799" y="2334"/>
                    <a:pt x="6847" y="2381"/>
                    <a:pt x="6918" y="2405"/>
                  </a:cubicBezTo>
                  <a:lnTo>
                    <a:pt x="7335" y="2512"/>
                  </a:lnTo>
                  <a:cubicBezTo>
                    <a:pt x="7406" y="2524"/>
                    <a:pt x="7466" y="2596"/>
                    <a:pt x="7466" y="2691"/>
                  </a:cubicBezTo>
                  <a:lnTo>
                    <a:pt x="7466" y="2727"/>
                  </a:lnTo>
                  <a:lnTo>
                    <a:pt x="5739" y="2727"/>
                  </a:lnTo>
                  <a:lnTo>
                    <a:pt x="5739" y="2691"/>
                  </a:lnTo>
                  <a:cubicBezTo>
                    <a:pt x="5739" y="2596"/>
                    <a:pt x="5799" y="2536"/>
                    <a:pt x="5870" y="2512"/>
                  </a:cubicBezTo>
                  <a:lnTo>
                    <a:pt x="6287" y="2405"/>
                  </a:lnTo>
                  <a:cubicBezTo>
                    <a:pt x="6370" y="2381"/>
                    <a:pt x="6406" y="2334"/>
                    <a:pt x="6406" y="2251"/>
                  </a:cubicBezTo>
                  <a:lnTo>
                    <a:pt x="6406" y="2000"/>
                  </a:lnTo>
                  <a:cubicBezTo>
                    <a:pt x="6430" y="1941"/>
                    <a:pt x="6394" y="1893"/>
                    <a:pt x="6359" y="1870"/>
                  </a:cubicBezTo>
                  <a:cubicBezTo>
                    <a:pt x="6299" y="1834"/>
                    <a:pt x="6263" y="1774"/>
                    <a:pt x="6263" y="1715"/>
                  </a:cubicBezTo>
                  <a:lnTo>
                    <a:pt x="6263" y="1215"/>
                  </a:lnTo>
                  <a:cubicBezTo>
                    <a:pt x="6263" y="1108"/>
                    <a:pt x="6335" y="1036"/>
                    <a:pt x="6442" y="1036"/>
                  </a:cubicBezTo>
                  <a:close/>
                  <a:moveTo>
                    <a:pt x="8144" y="334"/>
                  </a:moveTo>
                  <a:lnTo>
                    <a:pt x="8144" y="2751"/>
                  </a:lnTo>
                  <a:lnTo>
                    <a:pt x="7787" y="2751"/>
                  </a:lnTo>
                  <a:lnTo>
                    <a:pt x="7787" y="2703"/>
                  </a:lnTo>
                  <a:cubicBezTo>
                    <a:pt x="7787" y="2477"/>
                    <a:pt x="7633" y="2274"/>
                    <a:pt x="7406" y="2215"/>
                  </a:cubicBezTo>
                  <a:lnTo>
                    <a:pt x="7109" y="2131"/>
                  </a:lnTo>
                  <a:lnTo>
                    <a:pt x="7109" y="2096"/>
                  </a:lnTo>
                  <a:cubicBezTo>
                    <a:pt x="7216" y="2000"/>
                    <a:pt x="7275" y="1870"/>
                    <a:pt x="7275" y="1715"/>
                  </a:cubicBezTo>
                  <a:lnTo>
                    <a:pt x="7275" y="1215"/>
                  </a:lnTo>
                  <a:cubicBezTo>
                    <a:pt x="7275" y="929"/>
                    <a:pt x="7049" y="703"/>
                    <a:pt x="6775" y="703"/>
                  </a:cubicBezTo>
                  <a:lnTo>
                    <a:pt x="6430" y="703"/>
                  </a:lnTo>
                  <a:cubicBezTo>
                    <a:pt x="6144" y="703"/>
                    <a:pt x="5918" y="929"/>
                    <a:pt x="5918" y="1215"/>
                  </a:cubicBezTo>
                  <a:lnTo>
                    <a:pt x="5918" y="1715"/>
                  </a:lnTo>
                  <a:cubicBezTo>
                    <a:pt x="5918" y="1870"/>
                    <a:pt x="5978" y="2000"/>
                    <a:pt x="6085" y="2096"/>
                  </a:cubicBezTo>
                  <a:lnTo>
                    <a:pt x="6085" y="2131"/>
                  </a:lnTo>
                  <a:lnTo>
                    <a:pt x="5787" y="2215"/>
                  </a:lnTo>
                  <a:cubicBezTo>
                    <a:pt x="5561" y="2274"/>
                    <a:pt x="5418" y="2465"/>
                    <a:pt x="5418" y="2703"/>
                  </a:cubicBezTo>
                  <a:lnTo>
                    <a:pt x="5418" y="2751"/>
                  </a:lnTo>
                  <a:lnTo>
                    <a:pt x="5061" y="2751"/>
                  </a:lnTo>
                  <a:lnTo>
                    <a:pt x="5061" y="334"/>
                  </a:lnTo>
                  <a:close/>
                  <a:moveTo>
                    <a:pt x="2691" y="2715"/>
                  </a:moveTo>
                  <a:lnTo>
                    <a:pt x="2691" y="2786"/>
                  </a:lnTo>
                  <a:cubicBezTo>
                    <a:pt x="2703" y="2846"/>
                    <a:pt x="2727" y="2905"/>
                    <a:pt x="2751" y="2965"/>
                  </a:cubicBezTo>
                  <a:lnTo>
                    <a:pt x="2525" y="3191"/>
                  </a:lnTo>
                  <a:lnTo>
                    <a:pt x="2513" y="3191"/>
                  </a:lnTo>
                  <a:lnTo>
                    <a:pt x="2287" y="2965"/>
                  </a:lnTo>
                  <a:cubicBezTo>
                    <a:pt x="2322" y="2929"/>
                    <a:pt x="2334" y="2870"/>
                    <a:pt x="2334" y="2810"/>
                  </a:cubicBezTo>
                  <a:lnTo>
                    <a:pt x="2334" y="2715"/>
                  </a:lnTo>
                  <a:close/>
                  <a:moveTo>
                    <a:pt x="3037" y="3143"/>
                  </a:moveTo>
                  <a:lnTo>
                    <a:pt x="3346" y="3263"/>
                  </a:lnTo>
                  <a:cubicBezTo>
                    <a:pt x="3477" y="3310"/>
                    <a:pt x="3572" y="3441"/>
                    <a:pt x="3572" y="3596"/>
                  </a:cubicBezTo>
                  <a:lnTo>
                    <a:pt x="3572" y="4608"/>
                  </a:lnTo>
                  <a:cubicBezTo>
                    <a:pt x="3572" y="4715"/>
                    <a:pt x="3501" y="4787"/>
                    <a:pt x="3394" y="4787"/>
                  </a:cubicBezTo>
                  <a:lnTo>
                    <a:pt x="2691" y="4787"/>
                  </a:lnTo>
                  <a:lnTo>
                    <a:pt x="2691" y="4596"/>
                  </a:lnTo>
                  <a:lnTo>
                    <a:pt x="3049" y="4596"/>
                  </a:lnTo>
                  <a:cubicBezTo>
                    <a:pt x="3144" y="4596"/>
                    <a:pt x="3215" y="4513"/>
                    <a:pt x="3215" y="4429"/>
                  </a:cubicBezTo>
                  <a:lnTo>
                    <a:pt x="3215" y="3917"/>
                  </a:lnTo>
                  <a:cubicBezTo>
                    <a:pt x="3215" y="3834"/>
                    <a:pt x="3144" y="3763"/>
                    <a:pt x="3049" y="3763"/>
                  </a:cubicBezTo>
                  <a:cubicBezTo>
                    <a:pt x="2965" y="3763"/>
                    <a:pt x="2882" y="3834"/>
                    <a:pt x="2882" y="3917"/>
                  </a:cubicBezTo>
                  <a:lnTo>
                    <a:pt x="2882" y="4275"/>
                  </a:lnTo>
                  <a:lnTo>
                    <a:pt x="2191" y="4275"/>
                  </a:lnTo>
                  <a:lnTo>
                    <a:pt x="2191" y="3917"/>
                  </a:lnTo>
                  <a:cubicBezTo>
                    <a:pt x="2191" y="3834"/>
                    <a:pt x="2108" y="3763"/>
                    <a:pt x="2025" y="3763"/>
                  </a:cubicBezTo>
                  <a:cubicBezTo>
                    <a:pt x="1929" y="3763"/>
                    <a:pt x="1858" y="3834"/>
                    <a:pt x="1858" y="3917"/>
                  </a:cubicBezTo>
                  <a:lnTo>
                    <a:pt x="1858" y="4429"/>
                  </a:lnTo>
                  <a:cubicBezTo>
                    <a:pt x="1858" y="4513"/>
                    <a:pt x="1929" y="4596"/>
                    <a:pt x="2025" y="4596"/>
                  </a:cubicBezTo>
                  <a:lnTo>
                    <a:pt x="2382" y="4596"/>
                  </a:lnTo>
                  <a:lnTo>
                    <a:pt x="2382" y="4787"/>
                  </a:lnTo>
                  <a:lnTo>
                    <a:pt x="1679" y="4787"/>
                  </a:lnTo>
                  <a:cubicBezTo>
                    <a:pt x="1572" y="4787"/>
                    <a:pt x="1501" y="4715"/>
                    <a:pt x="1501" y="4608"/>
                  </a:cubicBezTo>
                  <a:lnTo>
                    <a:pt x="1501" y="3596"/>
                  </a:lnTo>
                  <a:lnTo>
                    <a:pt x="1489" y="3596"/>
                  </a:lnTo>
                  <a:cubicBezTo>
                    <a:pt x="1489" y="3441"/>
                    <a:pt x="1572" y="3310"/>
                    <a:pt x="1715" y="3263"/>
                  </a:cubicBezTo>
                  <a:lnTo>
                    <a:pt x="2025" y="3143"/>
                  </a:lnTo>
                  <a:lnTo>
                    <a:pt x="2287" y="3417"/>
                  </a:lnTo>
                  <a:cubicBezTo>
                    <a:pt x="2346" y="3477"/>
                    <a:pt x="2441" y="3501"/>
                    <a:pt x="2525" y="3501"/>
                  </a:cubicBezTo>
                  <a:cubicBezTo>
                    <a:pt x="2620" y="3501"/>
                    <a:pt x="2691" y="3477"/>
                    <a:pt x="2763" y="3417"/>
                  </a:cubicBezTo>
                  <a:lnTo>
                    <a:pt x="3037" y="3143"/>
                  </a:lnTo>
                  <a:close/>
                  <a:moveTo>
                    <a:pt x="4727" y="4763"/>
                  </a:moveTo>
                  <a:lnTo>
                    <a:pt x="4727" y="5465"/>
                  </a:lnTo>
                  <a:lnTo>
                    <a:pt x="298" y="5465"/>
                  </a:lnTo>
                  <a:lnTo>
                    <a:pt x="298" y="4763"/>
                  </a:lnTo>
                  <a:lnTo>
                    <a:pt x="1191" y="4763"/>
                  </a:lnTo>
                  <a:cubicBezTo>
                    <a:pt x="1251" y="4965"/>
                    <a:pt x="1441" y="5108"/>
                    <a:pt x="1667" y="5108"/>
                  </a:cubicBezTo>
                  <a:lnTo>
                    <a:pt x="3358" y="5108"/>
                  </a:lnTo>
                  <a:cubicBezTo>
                    <a:pt x="3584" y="5108"/>
                    <a:pt x="3763" y="4965"/>
                    <a:pt x="3834" y="4763"/>
                  </a:cubicBezTo>
                  <a:close/>
                  <a:moveTo>
                    <a:pt x="6763" y="3775"/>
                  </a:moveTo>
                  <a:cubicBezTo>
                    <a:pt x="6871" y="3775"/>
                    <a:pt x="6942" y="3846"/>
                    <a:pt x="6942" y="3953"/>
                  </a:cubicBezTo>
                  <a:lnTo>
                    <a:pt x="6942" y="4453"/>
                  </a:lnTo>
                  <a:cubicBezTo>
                    <a:pt x="6942" y="4513"/>
                    <a:pt x="6918" y="4572"/>
                    <a:pt x="6859" y="4608"/>
                  </a:cubicBezTo>
                  <a:cubicBezTo>
                    <a:pt x="6811" y="4632"/>
                    <a:pt x="6787" y="4679"/>
                    <a:pt x="6787" y="4739"/>
                  </a:cubicBezTo>
                  <a:lnTo>
                    <a:pt x="6787" y="4989"/>
                  </a:lnTo>
                  <a:cubicBezTo>
                    <a:pt x="6787" y="5060"/>
                    <a:pt x="6823" y="5120"/>
                    <a:pt x="6906" y="5144"/>
                  </a:cubicBezTo>
                  <a:lnTo>
                    <a:pt x="7323" y="5251"/>
                  </a:lnTo>
                  <a:cubicBezTo>
                    <a:pt x="7394" y="5263"/>
                    <a:pt x="7454" y="5334"/>
                    <a:pt x="7454" y="5429"/>
                  </a:cubicBezTo>
                  <a:lnTo>
                    <a:pt x="7454" y="5465"/>
                  </a:lnTo>
                  <a:lnTo>
                    <a:pt x="5739" y="5465"/>
                  </a:lnTo>
                  <a:lnTo>
                    <a:pt x="5739" y="5429"/>
                  </a:lnTo>
                  <a:cubicBezTo>
                    <a:pt x="5739" y="5334"/>
                    <a:pt x="5799" y="5275"/>
                    <a:pt x="5882" y="5251"/>
                  </a:cubicBezTo>
                  <a:lnTo>
                    <a:pt x="6287" y="5144"/>
                  </a:lnTo>
                  <a:cubicBezTo>
                    <a:pt x="6370" y="5120"/>
                    <a:pt x="6406" y="5060"/>
                    <a:pt x="6406" y="4989"/>
                  </a:cubicBezTo>
                  <a:lnTo>
                    <a:pt x="6406" y="4739"/>
                  </a:lnTo>
                  <a:cubicBezTo>
                    <a:pt x="6406" y="4679"/>
                    <a:pt x="6382" y="4632"/>
                    <a:pt x="6335" y="4608"/>
                  </a:cubicBezTo>
                  <a:cubicBezTo>
                    <a:pt x="6275" y="4572"/>
                    <a:pt x="6251" y="4513"/>
                    <a:pt x="6251" y="4453"/>
                  </a:cubicBezTo>
                  <a:lnTo>
                    <a:pt x="6251" y="3953"/>
                  </a:lnTo>
                  <a:cubicBezTo>
                    <a:pt x="6251" y="3846"/>
                    <a:pt x="6323" y="3775"/>
                    <a:pt x="6430" y="3775"/>
                  </a:cubicBezTo>
                  <a:close/>
                  <a:moveTo>
                    <a:pt x="8156" y="3060"/>
                  </a:moveTo>
                  <a:lnTo>
                    <a:pt x="8156" y="5465"/>
                  </a:lnTo>
                  <a:lnTo>
                    <a:pt x="7799" y="5465"/>
                  </a:lnTo>
                  <a:lnTo>
                    <a:pt x="7799" y="5429"/>
                  </a:lnTo>
                  <a:cubicBezTo>
                    <a:pt x="7799" y="5203"/>
                    <a:pt x="7644" y="4989"/>
                    <a:pt x="7430" y="4929"/>
                  </a:cubicBezTo>
                  <a:lnTo>
                    <a:pt x="7132" y="4858"/>
                  </a:lnTo>
                  <a:lnTo>
                    <a:pt x="7132" y="4810"/>
                  </a:lnTo>
                  <a:cubicBezTo>
                    <a:pt x="7228" y="4727"/>
                    <a:pt x="7287" y="4596"/>
                    <a:pt x="7287" y="4441"/>
                  </a:cubicBezTo>
                  <a:lnTo>
                    <a:pt x="7287" y="3941"/>
                  </a:lnTo>
                  <a:cubicBezTo>
                    <a:pt x="7287" y="3655"/>
                    <a:pt x="7073" y="3429"/>
                    <a:pt x="6787" y="3429"/>
                  </a:cubicBezTo>
                  <a:lnTo>
                    <a:pt x="6442" y="3429"/>
                  </a:lnTo>
                  <a:cubicBezTo>
                    <a:pt x="6156" y="3429"/>
                    <a:pt x="5942" y="3655"/>
                    <a:pt x="5942" y="3941"/>
                  </a:cubicBezTo>
                  <a:lnTo>
                    <a:pt x="5942" y="4441"/>
                  </a:lnTo>
                  <a:cubicBezTo>
                    <a:pt x="5942" y="4596"/>
                    <a:pt x="6001" y="4727"/>
                    <a:pt x="6097" y="4810"/>
                  </a:cubicBezTo>
                  <a:lnTo>
                    <a:pt x="6097" y="4858"/>
                  </a:lnTo>
                  <a:lnTo>
                    <a:pt x="5799" y="4929"/>
                  </a:lnTo>
                  <a:cubicBezTo>
                    <a:pt x="5585" y="4989"/>
                    <a:pt x="5430" y="5191"/>
                    <a:pt x="5430" y="5429"/>
                  </a:cubicBezTo>
                  <a:lnTo>
                    <a:pt x="5430" y="5465"/>
                  </a:lnTo>
                  <a:lnTo>
                    <a:pt x="5073" y="5465"/>
                  </a:lnTo>
                  <a:lnTo>
                    <a:pt x="5073" y="3060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5620"/>
                  </a:lnTo>
                  <a:cubicBezTo>
                    <a:pt x="1" y="5703"/>
                    <a:pt x="72" y="5787"/>
                    <a:pt x="167" y="5787"/>
                  </a:cubicBezTo>
                  <a:lnTo>
                    <a:pt x="8335" y="5787"/>
                  </a:lnTo>
                  <a:cubicBezTo>
                    <a:pt x="8418" y="5787"/>
                    <a:pt x="8502" y="5703"/>
                    <a:pt x="8502" y="5620"/>
                  </a:cubicBezTo>
                  <a:lnTo>
                    <a:pt x="8502" y="167"/>
                  </a:lnTo>
                  <a:cubicBezTo>
                    <a:pt x="8466" y="84"/>
                    <a:pt x="8395" y="24"/>
                    <a:pt x="8311" y="24"/>
                  </a:cubicBezTo>
                  <a:lnTo>
                    <a:pt x="1334" y="24"/>
                  </a:lnTo>
                  <a:cubicBezTo>
                    <a:pt x="1251" y="24"/>
                    <a:pt x="1167" y="95"/>
                    <a:pt x="1167" y="191"/>
                  </a:cubicBezTo>
                  <a:cubicBezTo>
                    <a:pt x="1167" y="274"/>
                    <a:pt x="1251" y="346"/>
                    <a:pt x="1334" y="346"/>
                  </a:cubicBezTo>
                  <a:lnTo>
                    <a:pt x="4763" y="346"/>
                  </a:lnTo>
                  <a:lnTo>
                    <a:pt x="4763" y="4453"/>
                  </a:lnTo>
                  <a:lnTo>
                    <a:pt x="3882" y="4453"/>
                  </a:lnTo>
                  <a:lnTo>
                    <a:pt x="3882" y="3608"/>
                  </a:lnTo>
                  <a:cubicBezTo>
                    <a:pt x="3882" y="3346"/>
                    <a:pt x="3703" y="3084"/>
                    <a:pt x="3453" y="2977"/>
                  </a:cubicBezTo>
                  <a:lnTo>
                    <a:pt x="3037" y="2822"/>
                  </a:lnTo>
                  <a:lnTo>
                    <a:pt x="3037" y="2798"/>
                  </a:lnTo>
                  <a:lnTo>
                    <a:pt x="3037" y="2572"/>
                  </a:lnTo>
                  <a:cubicBezTo>
                    <a:pt x="3239" y="2417"/>
                    <a:pt x="3382" y="2167"/>
                    <a:pt x="3382" y="1893"/>
                  </a:cubicBezTo>
                  <a:lnTo>
                    <a:pt x="3382" y="1560"/>
                  </a:lnTo>
                  <a:cubicBezTo>
                    <a:pt x="3382" y="1179"/>
                    <a:pt x="3084" y="881"/>
                    <a:pt x="2703" y="881"/>
                  </a:cubicBezTo>
                  <a:lnTo>
                    <a:pt x="2370" y="881"/>
                  </a:lnTo>
                  <a:cubicBezTo>
                    <a:pt x="1989" y="881"/>
                    <a:pt x="1691" y="1179"/>
                    <a:pt x="1691" y="1560"/>
                  </a:cubicBezTo>
                  <a:lnTo>
                    <a:pt x="1691" y="1893"/>
                  </a:lnTo>
                  <a:cubicBezTo>
                    <a:pt x="1691" y="2179"/>
                    <a:pt x="1834" y="2417"/>
                    <a:pt x="2037" y="2572"/>
                  </a:cubicBezTo>
                  <a:lnTo>
                    <a:pt x="2037" y="2810"/>
                  </a:lnTo>
                  <a:lnTo>
                    <a:pt x="2037" y="2822"/>
                  </a:lnTo>
                  <a:lnTo>
                    <a:pt x="1620" y="2989"/>
                  </a:lnTo>
                  <a:cubicBezTo>
                    <a:pt x="1370" y="3084"/>
                    <a:pt x="1191" y="3346"/>
                    <a:pt x="1191" y="3608"/>
                  </a:cubicBezTo>
                  <a:lnTo>
                    <a:pt x="1191" y="4453"/>
                  </a:lnTo>
                  <a:lnTo>
                    <a:pt x="310" y="4453"/>
                  </a:lnTo>
                  <a:lnTo>
                    <a:pt x="310" y="334"/>
                  </a:lnTo>
                  <a:lnTo>
                    <a:pt x="667" y="334"/>
                  </a:lnTo>
                  <a:cubicBezTo>
                    <a:pt x="763" y="334"/>
                    <a:pt x="834" y="262"/>
                    <a:pt x="834" y="167"/>
                  </a:cubicBezTo>
                  <a:cubicBezTo>
                    <a:pt x="834" y="84"/>
                    <a:pt x="763" y="0"/>
                    <a:pt x="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1" name="Google Shape;14411;p73"/>
            <p:cNvSpPr/>
            <p:nvPr/>
          </p:nvSpPr>
          <p:spPr>
            <a:xfrm>
              <a:off x="2278533" y="2937377"/>
              <a:ext cx="346788" cy="254704"/>
            </a:xfrm>
            <a:custGeom>
              <a:avLst/>
              <a:gdLst/>
              <a:ahLst/>
              <a:cxnLst/>
              <a:rect l="l" t="t" r="r" b="b"/>
              <a:pathLst>
                <a:path w="10895" h="8002" extrusionOk="0">
                  <a:moveTo>
                    <a:pt x="9871" y="310"/>
                  </a:moveTo>
                  <a:cubicBezTo>
                    <a:pt x="9978" y="310"/>
                    <a:pt x="10049" y="393"/>
                    <a:pt x="10049" y="489"/>
                  </a:cubicBezTo>
                  <a:lnTo>
                    <a:pt x="10049" y="6799"/>
                  </a:lnTo>
                  <a:lnTo>
                    <a:pt x="9692" y="6799"/>
                  </a:lnTo>
                  <a:cubicBezTo>
                    <a:pt x="9609" y="6799"/>
                    <a:pt x="9525" y="6882"/>
                    <a:pt x="9525" y="6966"/>
                  </a:cubicBezTo>
                  <a:cubicBezTo>
                    <a:pt x="9525" y="7061"/>
                    <a:pt x="9609" y="7132"/>
                    <a:pt x="9692" y="7132"/>
                  </a:cubicBezTo>
                  <a:lnTo>
                    <a:pt x="10537" y="7132"/>
                  </a:lnTo>
                  <a:cubicBezTo>
                    <a:pt x="10537" y="7132"/>
                    <a:pt x="10561" y="7132"/>
                    <a:pt x="10561" y="7144"/>
                  </a:cubicBezTo>
                  <a:lnTo>
                    <a:pt x="10561" y="7490"/>
                  </a:lnTo>
                  <a:cubicBezTo>
                    <a:pt x="10573" y="7585"/>
                    <a:pt x="10478" y="7668"/>
                    <a:pt x="10394" y="7668"/>
                  </a:cubicBezTo>
                  <a:lnTo>
                    <a:pt x="512" y="7668"/>
                  </a:lnTo>
                  <a:cubicBezTo>
                    <a:pt x="405" y="7668"/>
                    <a:pt x="334" y="7597"/>
                    <a:pt x="334" y="7490"/>
                  </a:cubicBezTo>
                  <a:lnTo>
                    <a:pt x="334" y="7144"/>
                  </a:lnTo>
                  <a:cubicBezTo>
                    <a:pt x="334" y="7144"/>
                    <a:pt x="334" y="7132"/>
                    <a:pt x="346" y="7132"/>
                  </a:cubicBezTo>
                  <a:lnTo>
                    <a:pt x="9037" y="7132"/>
                  </a:lnTo>
                  <a:cubicBezTo>
                    <a:pt x="9132" y="7132"/>
                    <a:pt x="9204" y="7061"/>
                    <a:pt x="9204" y="6966"/>
                  </a:cubicBezTo>
                  <a:cubicBezTo>
                    <a:pt x="9204" y="6882"/>
                    <a:pt x="9132" y="6799"/>
                    <a:pt x="9037" y="6799"/>
                  </a:cubicBezTo>
                  <a:lnTo>
                    <a:pt x="858" y="6799"/>
                  </a:lnTo>
                  <a:lnTo>
                    <a:pt x="858" y="489"/>
                  </a:lnTo>
                  <a:cubicBezTo>
                    <a:pt x="858" y="393"/>
                    <a:pt x="929" y="310"/>
                    <a:pt x="1036" y="310"/>
                  </a:cubicBezTo>
                  <a:close/>
                  <a:moveTo>
                    <a:pt x="1012" y="0"/>
                  </a:moveTo>
                  <a:cubicBezTo>
                    <a:pt x="738" y="0"/>
                    <a:pt x="512" y="227"/>
                    <a:pt x="512" y="512"/>
                  </a:cubicBezTo>
                  <a:lnTo>
                    <a:pt x="512" y="6823"/>
                  </a:lnTo>
                  <a:lnTo>
                    <a:pt x="334" y="6823"/>
                  </a:lnTo>
                  <a:cubicBezTo>
                    <a:pt x="155" y="6823"/>
                    <a:pt x="0" y="6966"/>
                    <a:pt x="0" y="7144"/>
                  </a:cubicBezTo>
                  <a:lnTo>
                    <a:pt x="0" y="7490"/>
                  </a:lnTo>
                  <a:cubicBezTo>
                    <a:pt x="0" y="7775"/>
                    <a:pt x="226" y="8001"/>
                    <a:pt x="512" y="8001"/>
                  </a:cubicBezTo>
                  <a:lnTo>
                    <a:pt x="10394" y="8001"/>
                  </a:lnTo>
                  <a:cubicBezTo>
                    <a:pt x="10680" y="8001"/>
                    <a:pt x="10894" y="7775"/>
                    <a:pt x="10894" y="7490"/>
                  </a:cubicBezTo>
                  <a:lnTo>
                    <a:pt x="10894" y="7144"/>
                  </a:lnTo>
                  <a:cubicBezTo>
                    <a:pt x="10883" y="6966"/>
                    <a:pt x="10728" y="6823"/>
                    <a:pt x="10561" y="6823"/>
                  </a:cubicBezTo>
                  <a:lnTo>
                    <a:pt x="10383" y="6823"/>
                  </a:lnTo>
                  <a:lnTo>
                    <a:pt x="10383" y="512"/>
                  </a:lnTo>
                  <a:cubicBezTo>
                    <a:pt x="10383" y="227"/>
                    <a:pt x="10156" y="0"/>
                    <a:pt x="98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412" name="Google Shape;14412;p73"/>
          <p:cNvSpPr/>
          <p:nvPr/>
        </p:nvSpPr>
        <p:spPr>
          <a:xfrm>
            <a:off x="3227863" y="2891128"/>
            <a:ext cx="347552" cy="346438"/>
          </a:xfrm>
          <a:custGeom>
            <a:avLst/>
            <a:gdLst/>
            <a:ahLst/>
            <a:cxnLst/>
            <a:rect l="l" t="t" r="r" b="b"/>
            <a:pathLst>
              <a:path w="10919" h="10884" extrusionOk="0">
                <a:moveTo>
                  <a:pt x="9561" y="561"/>
                </a:moveTo>
                <a:lnTo>
                  <a:pt x="9561" y="1203"/>
                </a:lnTo>
                <a:cubicBezTo>
                  <a:pt x="9561" y="1299"/>
                  <a:pt x="9633" y="1370"/>
                  <a:pt x="9728" y="1370"/>
                </a:cubicBezTo>
                <a:lnTo>
                  <a:pt x="10359" y="1370"/>
                </a:lnTo>
                <a:lnTo>
                  <a:pt x="8966" y="2739"/>
                </a:lnTo>
                <a:lnTo>
                  <a:pt x="8394" y="2739"/>
                </a:lnTo>
                <a:lnTo>
                  <a:pt x="9323" y="1811"/>
                </a:lnTo>
                <a:cubicBezTo>
                  <a:pt x="9383" y="1751"/>
                  <a:pt x="9383" y="1644"/>
                  <a:pt x="9323" y="1584"/>
                </a:cubicBezTo>
                <a:cubicBezTo>
                  <a:pt x="9293" y="1555"/>
                  <a:pt x="9252" y="1540"/>
                  <a:pt x="9210" y="1540"/>
                </a:cubicBezTo>
                <a:cubicBezTo>
                  <a:pt x="9168" y="1540"/>
                  <a:pt x="9127" y="1555"/>
                  <a:pt x="9097" y="1584"/>
                </a:cubicBezTo>
                <a:lnTo>
                  <a:pt x="8180" y="2513"/>
                </a:lnTo>
                <a:lnTo>
                  <a:pt x="8180" y="1954"/>
                </a:lnTo>
                <a:lnTo>
                  <a:pt x="9561" y="561"/>
                </a:lnTo>
                <a:close/>
                <a:moveTo>
                  <a:pt x="4441" y="2382"/>
                </a:moveTo>
                <a:cubicBezTo>
                  <a:pt x="5513" y="2382"/>
                  <a:pt x="6489" y="2799"/>
                  <a:pt x="7228" y="3466"/>
                </a:cubicBezTo>
                <a:lnTo>
                  <a:pt x="4334" y="6347"/>
                </a:lnTo>
                <a:cubicBezTo>
                  <a:pt x="4275" y="6406"/>
                  <a:pt x="4275" y="6514"/>
                  <a:pt x="4334" y="6573"/>
                </a:cubicBezTo>
                <a:cubicBezTo>
                  <a:pt x="4370" y="6609"/>
                  <a:pt x="4406" y="6621"/>
                  <a:pt x="4453" y="6621"/>
                </a:cubicBezTo>
                <a:cubicBezTo>
                  <a:pt x="4501" y="6621"/>
                  <a:pt x="4525" y="6609"/>
                  <a:pt x="4572" y="6573"/>
                </a:cubicBezTo>
                <a:lnTo>
                  <a:pt x="5287" y="5859"/>
                </a:lnTo>
                <a:cubicBezTo>
                  <a:pt x="5418" y="6037"/>
                  <a:pt x="5477" y="6252"/>
                  <a:pt x="5477" y="6478"/>
                </a:cubicBezTo>
                <a:cubicBezTo>
                  <a:pt x="5477" y="7038"/>
                  <a:pt x="5013" y="7502"/>
                  <a:pt x="4453" y="7502"/>
                </a:cubicBezTo>
                <a:cubicBezTo>
                  <a:pt x="3894" y="7502"/>
                  <a:pt x="3429" y="7038"/>
                  <a:pt x="3429" y="6478"/>
                </a:cubicBezTo>
                <a:cubicBezTo>
                  <a:pt x="3429" y="5906"/>
                  <a:pt x="3894" y="5442"/>
                  <a:pt x="4453" y="5442"/>
                </a:cubicBezTo>
                <a:cubicBezTo>
                  <a:pt x="4513" y="5442"/>
                  <a:pt x="4584" y="5442"/>
                  <a:pt x="4644" y="5466"/>
                </a:cubicBezTo>
                <a:cubicBezTo>
                  <a:pt x="4652" y="5467"/>
                  <a:pt x="4660" y="5467"/>
                  <a:pt x="4668" y="5467"/>
                </a:cubicBezTo>
                <a:cubicBezTo>
                  <a:pt x="4751" y="5467"/>
                  <a:pt x="4813" y="5410"/>
                  <a:pt x="4834" y="5323"/>
                </a:cubicBezTo>
                <a:cubicBezTo>
                  <a:pt x="4858" y="5240"/>
                  <a:pt x="4799" y="5168"/>
                  <a:pt x="4703" y="5133"/>
                </a:cubicBezTo>
                <a:cubicBezTo>
                  <a:pt x="4620" y="5121"/>
                  <a:pt x="4537" y="5109"/>
                  <a:pt x="4453" y="5109"/>
                </a:cubicBezTo>
                <a:cubicBezTo>
                  <a:pt x="3703" y="5109"/>
                  <a:pt x="3096" y="5716"/>
                  <a:pt x="3096" y="6454"/>
                </a:cubicBezTo>
                <a:cubicBezTo>
                  <a:pt x="3096" y="7204"/>
                  <a:pt x="3703" y="7811"/>
                  <a:pt x="4453" y="7811"/>
                </a:cubicBezTo>
                <a:cubicBezTo>
                  <a:pt x="5192" y="7811"/>
                  <a:pt x="5811" y="7204"/>
                  <a:pt x="5811" y="6454"/>
                </a:cubicBezTo>
                <a:cubicBezTo>
                  <a:pt x="5811" y="6145"/>
                  <a:pt x="5704" y="5859"/>
                  <a:pt x="5525" y="5621"/>
                </a:cubicBezTo>
                <a:lnTo>
                  <a:pt x="6025" y="5121"/>
                </a:lnTo>
                <a:cubicBezTo>
                  <a:pt x="6346" y="5490"/>
                  <a:pt x="6525" y="5966"/>
                  <a:pt x="6525" y="6454"/>
                </a:cubicBezTo>
                <a:cubicBezTo>
                  <a:pt x="6525" y="7585"/>
                  <a:pt x="5596" y="8514"/>
                  <a:pt x="4465" y="8514"/>
                </a:cubicBezTo>
                <a:cubicBezTo>
                  <a:pt x="3334" y="8514"/>
                  <a:pt x="2417" y="7585"/>
                  <a:pt x="2417" y="6454"/>
                </a:cubicBezTo>
                <a:cubicBezTo>
                  <a:pt x="2417" y="5323"/>
                  <a:pt x="3334" y="4406"/>
                  <a:pt x="4465" y="4406"/>
                </a:cubicBezTo>
                <a:cubicBezTo>
                  <a:pt x="4811" y="4406"/>
                  <a:pt x="5156" y="4490"/>
                  <a:pt x="5453" y="4656"/>
                </a:cubicBezTo>
                <a:cubicBezTo>
                  <a:pt x="5476" y="4671"/>
                  <a:pt x="5502" y="4678"/>
                  <a:pt x="5528" y="4678"/>
                </a:cubicBezTo>
                <a:cubicBezTo>
                  <a:pt x="5585" y="4678"/>
                  <a:pt x="5643" y="4646"/>
                  <a:pt x="5668" y="4597"/>
                </a:cubicBezTo>
                <a:cubicBezTo>
                  <a:pt x="5715" y="4525"/>
                  <a:pt x="5692" y="4418"/>
                  <a:pt x="5608" y="4371"/>
                </a:cubicBezTo>
                <a:cubicBezTo>
                  <a:pt x="5275" y="4180"/>
                  <a:pt x="4882" y="4097"/>
                  <a:pt x="4477" y="4097"/>
                </a:cubicBezTo>
                <a:cubicBezTo>
                  <a:pt x="3167" y="4097"/>
                  <a:pt x="2120" y="5168"/>
                  <a:pt x="2120" y="6454"/>
                </a:cubicBezTo>
                <a:cubicBezTo>
                  <a:pt x="2120" y="7764"/>
                  <a:pt x="3191" y="8823"/>
                  <a:pt x="4477" y="8823"/>
                </a:cubicBezTo>
                <a:cubicBezTo>
                  <a:pt x="5787" y="8823"/>
                  <a:pt x="6847" y="7752"/>
                  <a:pt x="6847" y="6454"/>
                </a:cubicBezTo>
                <a:cubicBezTo>
                  <a:pt x="6847" y="5883"/>
                  <a:pt x="6644" y="5323"/>
                  <a:pt x="6263" y="4894"/>
                </a:cubicBezTo>
                <a:lnTo>
                  <a:pt x="6763" y="4406"/>
                </a:lnTo>
                <a:cubicBezTo>
                  <a:pt x="7263" y="4966"/>
                  <a:pt x="7549" y="5704"/>
                  <a:pt x="7549" y="6454"/>
                </a:cubicBezTo>
                <a:cubicBezTo>
                  <a:pt x="7549" y="8157"/>
                  <a:pt x="6168" y="9538"/>
                  <a:pt x="4465" y="9538"/>
                </a:cubicBezTo>
                <a:cubicBezTo>
                  <a:pt x="2775" y="9538"/>
                  <a:pt x="1382" y="8157"/>
                  <a:pt x="1382" y="6454"/>
                </a:cubicBezTo>
                <a:cubicBezTo>
                  <a:pt x="1382" y="4763"/>
                  <a:pt x="2775" y="3382"/>
                  <a:pt x="4465" y="3382"/>
                </a:cubicBezTo>
                <a:cubicBezTo>
                  <a:pt x="5061" y="3382"/>
                  <a:pt x="5632" y="3537"/>
                  <a:pt x="6132" y="3870"/>
                </a:cubicBezTo>
                <a:cubicBezTo>
                  <a:pt x="6157" y="3887"/>
                  <a:pt x="6187" y="3895"/>
                  <a:pt x="6217" y="3895"/>
                </a:cubicBezTo>
                <a:cubicBezTo>
                  <a:pt x="6272" y="3895"/>
                  <a:pt x="6328" y="3869"/>
                  <a:pt x="6358" y="3823"/>
                </a:cubicBezTo>
                <a:cubicBezTo>
                  <a:pt x="6406" y="3751"/>
                  <a:pt x="6382" y="3644"/>
                  <a:pt x="6311" y="3597"/>
                </a:cubicBezTo>
                <a:cubicBezTo>
                  <a:pt x="5763" y="3239"/>
                  <a:pt x="5132" y="3061"/>
                  <a:pt x="4477" y="3061"/>
                </a:cubicBezTo>
                <a:cubicBezTo>
                  <a:pt x="2608" y="3061"/>
                  <a:pt x="1084" y="4585"/>
                  <a:pt x="1084" y="6454"/>
                </a:cubicBezTo>
                <a:cubicBezTo>
                  <a:pt x="1084" y="8335"/>
                  <a:pt x="2608" y="9847"/>
                  <a:pt x="4477" y="9847"/>
                </a:cubicBezTo>
                <a:cubicBezTo>
                  <a:pt x="6358" y="9847"/>
                  <a:pt x="7870" y="8335"/>
                  <a:pt x="7870" y="6454"/>
                </a:cubicBezTo>
                <a:cubicBezTo>
                  <a:pt x="7870" y="5609"/>
                  <a:pt x="7561" y="4811"/>
                  <a:pt x="7001" y="4168"/>
                </a:cubicBezTo>
                <a:lnTo>
                  <a:pt x="7489" y="3680"/>
                </a:lnTo>
                <a:cubicBezTo>
                  <a:pt x="8120" y="4418"/>
                  <a:pt x="8537" y="5394"/>
                  <a:pt x="8537" y="6478"/>
                </a:cubicBezTo>
                <a:cubicBezTo>
                  <a:pt x="8537" y="8740"/>
                  <a:pt x="6692" y="10562"/>
                  <a:pt x="4441" y="10562"/>
                </a:cubicBezTo>
                <a:cubicBezTo>
                  <a:pt x="2191" y="10562"/>
                  <a:pt x="346" y="8716"/>
                  <a:pt x="346" y="6478"/>
                </a:cubicBezTo>
                <a:cubicBezTo>
                  <a:pt x="346" y="4228"/>
                  <a:pt x="2191" y="2382"/>
                  <a:pt x="4441" y="2382"/>
                </a:cubicBezTo>
                <a:close/>
                <a:moveTo>
                  <a:pt x="9701" y="1"/>
                </a:moveTo>
                <a:cubicBezTo>
                  <a:pt x="9659" y="1"/>
                  <a:pt x="9617" y="17"/>
                  <a:pt x="9585" y="49"/>
                </a:cubicBezTo>
                <a:lnTo>
                  <a:pt x="7894" y="1739"/>
                </a:lnTo>
                <a:cubicBezTo>
                  <a:pt x="7859" y="1775"/>
                  <a:pt x="7847" y="1811"/>
                  <a:pt x="7847" y="1858"/>
                </a:cubicBezTo>
                <a:lnTo>
                  <a:pt x="7847" y="2811"/>
                </a:lnTo>
                <a:lnTo>
                  <a:pt x="7430" y="3228"/>
                </a:lnTo>
                <a:cubicBezTo>
                  <a:pt x="6644" y="2501"/>
                  <a:pt x="5584" y="2037"/>
                  <a:pt x="4430" y="2037"/>
                </a:cubicBezTo>
                <a:cubicBezTo>
                  <a:pt x="1989" y="2037"/>
                  <a:pt x="0" y="4013"/>
                  <a:pt x="0" y="6454"/>
                </a:cubicBezTo>
                <a:cubicBezTo>
                  <a:pt x="0" y="8895"/>
                  <a:pt x="1989" y="10883"/>
                  <a:pt x="4430" y="10883"/>
                </a:cubicBezTo>
                <a:cubicBezTo>
                  <a:pt x="6870" y="10883"/>
                  <a:pt x="8847" y="8895"/>
                  <a:pt x="8847" y="6454"/>
                </a:cubicBezTo>
                <a:cubicBezTo>
                  <a:pt x="8847" y="5299"/>
                  <a:pt x="8394" y="4240"/>
                  <a:pt x="7656" y="3454"/>
                </a:cubicBezTo>
                <a:lnTo>
                  <a:pt x="8073" y="3037"/>
                </a:lnTo>
                <a:lnTo>
                  <a:pt x="9025" y="3037"/>
                </a:lnTo>
                <a:cubicBezTo>
                  <a:pt x="9073" y="3037"/>
                  <a:pt x="9109" y="3013"/>
                  <a:pt x="9144" y="2989"/>
                </a:cubicBezTo>
                <a:lnTo>
                  <a:pt x="10835" y="1299"/>
                </a:lnTo>
                <a:cubicBezTo>
                  <a:pt x="10895" y="1251"/>
                  <a:pt x="10918" y="1192"/>
                  <a:pt x="10883" y="1132"/>
                </a:cubicBezTo>
                <a:cubicBezTo>
                  <a:pt x="10859" y="1072"/>
                  <a:pt x="10799" y="1025"/>
                  <a:pt x="10740" y="1025"/>
                </a:cubicBezTo>
                <a:lnTo>
                  <a:pt x="9871" y="1025"/>
                </a:lnTo>
                <a:lnTo>
                  <a:pt x="9871" y="168"/>
                </a:lnTo>
                <a:cubicBezTo>
                  <a:pt x="9871" y="108"/>
                  <a:pt x="9823" y="49"/>
                  <a:pt x="9764" y="13"/>
                </a:cubicBezTo>
                <a:cubicBezTo>
                  <a:pt x="9744" y="5"/>
                  <a:pt x="9723" y="1"/>
                  <a:pt x="970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413" name="Google Shape;14413;p73"/>
          <p:cNvGrpSpPr/>
          <p:nvPr/>
        </p:nvGrpSpPr>
        <p:grpSpPr>
          <a:xfrm>
            <a:off x="1836637" y="2891510"/>
            <a:ext cx="286152" cy="346438"/>
            <a:chOff x="1836637" y="2891510"/>
            <a:chExt cx="286152" cy="346438"/>
          </a:xfrm>
        </p:grpSpPr>
        <p:sp>
          <p:nvSpPr>
            <p:cNvPr id="14414" name="Google Shape;14414;p73"/>
            <p:cNvSpPr/>
            <p:nvPr/>
          </p:nvSpPr>
          <p:spPr>
            <a:xfrm>
              <a:off x="1836637" y="3059413"/>
              <a:ext cx="286152" cy="178534"/>
            </a:xfrm>
            <a:custGeom>
              <a:avLst/>
              <a:gdLst/>
              <a:ahLst/>
              <a:cxnLst/>
              <a:rect l="l" t="t" r="r" b="b"/>
              <a:pathLst>
                <a:path w="8990" h="5609" extrusionOk="0">
                  <a:moveTo>
                    <a:pt x="3072" y="322"/>
                  </a:moveTo>
                  <a:cubicBezTo>
                    <a:pt x="3156" y="322"/>
                    <a:pt x="3251" y="357"/>
                    <a:pt x="3322" y="429"/>
                  </a:cubicBezTo>
                  <a:cubicBezTo>
                    <a:pt x="3382" y="488"/>
                    <a:pt x="3430" y="572"/>
                    <a:pt x="3430" y="679"/>
                  </a:cubicBezTo>
                  <a:lnTo>
                    <a:pt x="3430" y="1108"/>
                  </a:lnTo>
                  <a:cubicBezTo>
                    <a:pt x="3406" y="1286"/>
                    <a:pt x="3311" y="1453"/>
                    <a:pt x="3144" y="1560"/>
                  </a:cubicBezTo>
                  <a:cubicBezTo>
                    <a:pt x="3096" y="1584"/>
                    <a:pt x="3072" y="1631"/>
                    <a:pt x="3072" y="1691"/>
                  </a:cubicBezTo>
                  <a:lnTo>
                    <a:pt x="3072" y="1870"/>
                  </a:lnTo>
                  <a:lnTo>
                    <a:pt x="2715" y="1870"/>
                  </a:lnTo>
                  <a:lnTo>
                    <a:pt x="2715" y="1691"/>
                  </a:lnTo>
                  <a:cubicBezTo>
                    <a:pt x="2715" y="1631"/>
                    <a:pt x="2679" y="1584"/>
                    <a:pt x="2632" y="1560"/>
                  </a:cubicBezTo>
                  <a:cubicBezTo>
                    <a:pt x="2477" y="1465"/>
                    <a:pt x="2370" y="1286"/>
                    <a:pt x="2370" y="1108"/>
                  </a:cubicBezTo>
                  <a:lnTo>
                    <a:pt x="2370" y="679"/>
                  </a:lnTo>
                  <a:cubicBezTo>
                    <a:pt x="2370" y="488"/>
                    <a:pt x="2537" y="322"/>
                    <a:pt x="2727" y="322"/>
                  </a:cubicBezTo>
                  <a:close/>
                  <a:moveTo>
                    <a:pt x="6132" y="322"/>
                  </a:moveTo>
                  <a:cubicBezTo>
                    <a:pt x="6228" y="322"/>
                    <a:pt x="6311" y="357"/>
                    <a:pt x="6382" y="429"/>
                  </a:cubicBezTo>
                  <a:cubicBezTo>
                    <a:pt x="6442" y="488"/>
                    <a:pt x="6489" y="572"/>
                    <a:pt x="6489" y="679"/>
                  </a:cubicBezTo>
                  <a:lnTo>
                    <a:pt x="6489" y="1108"/>
                  </a:lnTo>
                  <a:cubicBezTo>
                    <a:pt x="6478" y="1286"/>
                    <a:pt x="6370" y="1453"/>
                    <a:pt x="6204" y="1560"/>
                  </a:cubicBezTo>
                  <a:cubicBezTo>
                    <a:pt x="6168" y="1584"/>
                    <a:pt x="6132" y="1631"/>
                    <a:pt x="6132" y="1691"/>
                  </a:cubicBezTo>
                  <a:lnTo>
                    <a:pt x="6132" y="1870"/>
                  </a:lnTo>
                  <a:lnTo>
                    <a:pt x="5775" y="1870"/>
                  </a:lnTo>
                  <a:lnTo>
                    <a:pt x="5775" y="1691"/>
                  </a:lnTo>
                  <a:cubicBezTo>
                    <a:pt x="5775" y="1631"/>
                    <a:pt x="5751" y="1584"/>
                    <a:pt x="5704" y="1560"/>
                  </a:cubicBezTo>
                  <a:cubicBezTo>
                    <a:pt x="5537" y="1465"/>
                    <a:pt x="5430" y="1286"/>
                    <a:pt x="5430" y="1108"/>
                  </a:cubicBezTo>
                  <a:lnTo>
                    <a:pt x="5430" y="679"/>
                  </a:lnTo>
                  <a:cubicBezTo>
                    <a:pt x="5430" y="488"/>
                    <a:pt x="5597" y="322"/>
                    <a:pt x="5787" y="322"/>
                  </a:cubicBezTo>
                  <a:close/>
                  <a:moveTo>
                    <a:pt x="1536" y="2024"/>
                  </a:moveTo>
                  <a:cubicBezTo>
                    <a:pt x="1620" y="2024"/>
                    <a:pt x="1715" y="2048"/>
                    <a:pt x="1787" y="2120"/>
                  </a:cubicBezTo>
                  <a:cubicBezTo>
                    <a:pt x="1846" y="2179"/>
                    <a:pt x="1894" y="2274"/>
                    <a:pt x="1894" y="2382"/>
                  </a:cubicBezTo>
                  <a:lnTo>
                    <a:pt x="1894" y="2810"/>
                  </a:lnTo>
                  <a:lnTo>
                    <a:pt x="1882" y="2810"/>
                  </a:lnTo>
                  <a:cubicBezTo>
                    <a:pt x="1882" y="2989"/>
                    <a:pt x="1775" y="3167"/>
                    <a:pt x="1608" y="3251"/>
                  </a:cubicBezTo>
                  <a:cubicBezTo>
                    <a:pt x="1560" y="3286"/>
                    <a:pt x="1536" y="3334"/>
                    <a:pt x="1536" y="3382"/>
                  </a:cubicBezTo>
                  <a:lnTo>
                    <a:pt x="1536" y="3572"/>
                  </a:lnTo>
                  <a:lnTo>
                    <a:pt x="1179" y="3572"/>
                  </a:lnTo>
                  <a:lnTo>
                    <a:pt x="1179" y="3382"/>
                  </a:lnTo>
                  <a:cubicBezTo>
                    <a:pt x="1179" y="3334"/>
                    <a:pt x="1144" y="3286"/>
                    <a:pt x="1108" y="3251"/>
                  </a:cubicBezTo>
                  <a:cubicBezTo>
                    <a:pt x="941" y="3167"/>
                    <a:pt x="834" y="2989"/>
                    <a:pt x="834" y="2810"/>
                  </a:cubicBezTo>
                  <a:lnTo>
                    <a:pt x="834" y="2382"/>
                  </a:lnTo>
                  <a:cubicBezTo>
                    <a:pt x="834" y="2179"/>
                    <a:pt x="1001" y="2024"/>
                    <a:pt x="1191" y="2024"/>
                  </a:cubicBezTo>
                  <a:close/>
                  <a:moveTo>
                    <a:pt x="4596" y="2024"/>
                  </a:moveTo>
                  <a:cubicBezTo>
                    <a:pt x="4692" y="2024"/>
                    <a:pt x="4775" y="2048"/>
                    <a:pt x="4858" y="2120"/>
                  </a:cubicBezTo>
                  <a:cubicBezTo>
                    <a:pt x="4918" y="2179"/>
                    <a:pt x="4954" y="2274"/>
                    <a:pt x="4954" y="2382"/>
                  </a:cubicBezTo>
                  <a:lnTo>
                    <a:pt x="4954" y="2810"/>
                  </a:lnTo>
                  <a:cubicBezTo>
                    <a:pt x="4942" y="3001"/>
                    <a:pt x="4835" y="3167"/>
                    <a:pt x="4680" y="3251"/>
                  </a:cubicBezTo>
                  <a:cubicBezTo>
                    <a:pt x="4632" y="3286"/>
                    <a:pt x="4596" y="3334"/>
                    <a:pt x="4596" y="3382"/>
                  </a:cubicBezTo>
                  <a:lnTo>
                    <a:pt x="4596" y="3572"/>
                  </a:lnTo>
                  <a:lnTo>
                    <a:pt x="4239" y="3572"/>
                  </a:lnTo>
                  <a:lnTo>
                    <a:pt x="4239" y="3382"/>
                  </a:lnTo>
                  <a:cubicBezTo>
                    <a:pt x="4239" y="3334"/>
                    <a:pt x="4215" y="3286"/>
                    <a:pt x="4168" y="3251"/>
                  </a:cubicBezTo>
                  <a:cubicBezTo>
                    <a:pt x="4001" y="3167"/>
                    <a:pt x="3906" y="2989"/>
                    <a:pt x="3906" y="2810"/>
                  </a:cubicBezTo>
                  <a:lnTo>
                    <a:pt x="3906" y="2382"/>
                  </a:lnTo>
                  <a:cubicBezTo>
                    <a:pt x="3906" y="2179"/>
                    <a:pt x="4061" y="2024"/>
                    <a:pt x="4263" y="2024"/>
                  </a:cubicBezTo>
                  <a:close/>
                  <a:moveTo>
                    <a:pt x="7668" y="2024"/>
                  </a:moveTo>
                  <a:cubicBezTo>
                    <a:pt x="7752" y="2024"/>
                    <a:pt x="7847" y="2048"/>
                    <a:pt x="7918" y="2120"/>
                  </a:cubicBezTo>
                  <a:cubicBezTo>
                    <a:pt x="7978" y="2179"/>
                    <a:pt x="8025" y="2274"/>
                    <a:pt x="8025" y="2382"/>
                  </a:cubicBezTo>
                  <a:lnTo>
                    <a:pt x="8025" y="2810"/>
                  </a:lnTo>
                  <a:cubicBezTo>
                    <a:pt x="8013" y="3001"/>
                    <a:pt x="7906" y="3167"/>
                    <a:pt x="7740" y="3251"/>
                  </a:cubicBezTo>
                  <a:cubicBezTo>
                    <a:pt x="7692" y="3286"/>
                    <a:pt x="7668" y="3334"/>
                    <a:pt x="7668" y="3382"/>
                  </a:cubicBezTo>
                  <a:lnTo>
                    <a:pt x="7668" y="3572"/>
                  </a:lnTo>
                  <a:lnTo>
                    <a:pt x="7311" y="3572"/>
                  </a:lnTo>
                  <a:lnTo>
                    <a:pt x="7311" y="3382"/>
                  </a:lnTo>
                  <a:cubicBezTo>
                    <a:pt x="7311" y="3334"/>
                    <a:pt x="7275" y="3286"/>
                    <a:pt x="7240" y="3251"/>
                  </a:cubicBezTo>
                  <a:cubicBezTo>
                    <a:pt x="7073" y="3167"/>
                    <a:pt x="6966" y="2989"/>
                    <a:pt x="6966" y="2810"/>
                  </a:cubicBezTo>
                  <a:lnTo>
                    <a:pt x="6966" y="2382"/>
                  </a:lnTo>
                  <a:cubicBezTo>
                    <a:pt x="6966" y="2179"/>
                    <a:pt x="7132" y="2024"/>
                    <a:pt x="7323" y="2024"/>
                  </a:cubicBezTo>
                  <a:close/>
                  <a:moveTo>
                    <a:pt x="2715" y="0"/>
                  </a:moveTo>
                  <a:cubicBezTo>
                    <a:pt x="2334" y="0"/>
                    <a:pt x="2037" y="298"/>
                    <a:pt x="2037" y="667"/>
                  </a:cubicBezTo>
                  <a:lnTo>
                    <a:pt x="2037" y="1096"/>
                  </a:lnTo>
                  <a:cubicBezTo>
                    <a:pt x="2037" y="1370"/>
                    <a:pt x="2179" y="1620"/>
                    <a:pt x="2382" y="1762"/>
                  </a:cubicBezTo>
                  <a:lnTo>
                    <a:pt x="2382" y="1917"/>
                  </a:lnTo>
                  <a:lnTo>
                    <a:pt x="2096" y="2036"/>
                  </a:lnTo>
                  <a:cubicBezTo>
                    <a:pt x="2072" y="1989"/>
                    <a:pt x="2037" y="1941"/>
                    <a:pt x="2001" y="1905"/>
                  </a:cubicBezTo>
                  <a:cubicBezTo>
                    <a:pt x="1858" y="1786"/>
                    <a:pt x="1703" y="1703"/>
                    <a:pt x="1525" y="1703"/>
                  </a:cubicBezTo>
                  <a:lnTo>
                    <a:pt x="1179" y="1703"/>
                  </a:lnTo>
                  <a:cubicBezTo>
                    <a:pt x="810" y="1703"/>
                    <a:pt x="513" y="2001"/>
                    <a:pt x="513" y="2382"/>
                  </a:cubicBezTo>
                  <a:lnTo>
                    <a:pt x="513" y="2810"/>
                  </a:lnTo>
                  <a:cubicBezTo>
                    <a:pt x="513" y="3072"/>
                    <a:pt x="644" y="3334"/>
                    <a:pt x="846" y="3477"/>
                  </a:cubicBezTo>
                  <a:lnTo>
                    <a:pt x="846" y="3632"/>
                  </a:lnTo>
                  <a:lnTo>
                    <a:pt x="417" y="3810"/>
                  </a:lnTo>
                  <a:cubicBezTo>
                    <a:pt x="167" y="3906"/>
                    <a:pt x="1" y="4144"/>
                    <a:pt x="1" y="4429"/>
                  </a:cubicBezTo>
                  <a:lnTo>
                    <a:pt x="1" y="5441"/>
                  </a:lnTo>
                  <a:cubicBezTo>
                    <a:pt x="1" y="5537"/>
                    <a:pt x="72" y="5608"/>
                    <a:pt x="167" y="5608"/>
                  </a:cubicBezTo>
                  <a:cubicBezTo>
                    <a:pt x="251" y="5608"/>
                    <a:pt x="334" y="5537"/>
                    <a:pt x="334" y="5441"/>
                  </a:cubicBezTo>
                  <a:lnTo>
                    <a:pt x="334" y="4429"/>
                  </a:lnTo>
                  <a:cubicBezTo>
                    <a:pt x="334" y="4287"/>
                    <a:pt x="417" y="4167"/>
                    <a:pt x="548" y="4108"/>
                  </a:cubicBezTo>
                  <a:lnTo>
                    <a:pt x="1060" y="3906"/>
                  </a:lnTo>
                  <a:lnTo>
                    <a:pt x="1679" y="3906"/>
                  </a:lnTo>
                  <a:lnTo>
                    <a:pt x="2191" y="4108"/>
                  </a:lnTo>
                  <a:cubicBezTo>
                    <a:pt x="2322" y="4167"/>
                    <a:pt x="2418" y="4287"/>
                    <a:pt x="2418" y="4429"/>
                  </a:cubicBezTo>
                  <a:lnTo>
                    <a:pt x="2418" y="5441"/>
                  </a:lnTo>
                  <a:cubicBezTo>
                    <a:pt x="2418" y="5537"/>
                    <a:pt x="2489" y="5608"/>
                    <a:pt x="2572" y="5608"/>
                  </a:cubicBezTo>
                  <a:cubicBezTo>
                    <a:pt x="2668" y="5608"/>
                    <a:pt x="2739" y="5537"/>
                    <a:pt x="2739" y="5441"/>
                  </a:cubicBezTo>
                  <a:lnTo>
                    <a:pt x="2739" y="4429"/>
                  </a:lnTo>
                  <a:cubicBezTo>
                    <a:pt x="2739" y="4144"/>
                    <a:pt x="2572" y="3906"/>
                    <a:pt x="2322" y="3810"/>
                  </a:cubicBezTo>
                  <a:lnTo>
                    <a:pt x="1894" y="3632"/>
                  </a:lnTo>
                  <a:lnTo>
                    <a:pt x="1894" y="3477"/>
                  </a:lnTo>
                  <a:cubicBezTo>
                    <a:pt x="2096" y="3310"/>
                    <a:pt x="2239" y="3072"/>
                    <a:pt x="2239" y="2810"/>
                  </a:cubicBezTo>
                  <a:lnTo>
                    <a:pt x="2239" y="2382"/>
                  </a:lnTo>
                  <a:lnTo>
                    <a:pt x="2239" y="2346"/>
                  </a:lnTo>
                  <a:lnTo>
                    <a:pt x="2620" y="2191"/>
                  </a:lnTo>
                  <a:lnTo>
                    <a:pt x="3251" y="2191"/>
                  </a:lnTo>
                  <a:lnTo>
                    <a:pt x="3632" y="2346"/>
                  </a:lnTo>
                  <a:lnTo>
                    <a:pt x="3632" y="2382"/>
                  </a:lnTo>
                  <a:lnTo>
                    <a:pt x="3632" y="2810"/>
                  </a:lnTo>
                  <a:cubicBezTo>
                    <a:pt x="3632" y="3072"/>
                    <a:pt x="3763" y="3334"/>
                    <a:pt x="3977" y="3477"/>
                  </a:cubicBezTo>
                  <a:lnTo>
                    <a:pt x="3977" y="3632"/>
                  </a:lnTo>
                  <a:lnTo>
                    <a:pt x="3549" y="3810"/>
                  </a:lnTo>
                  <a:cubicBezTo>
                    <a:pt x="3287" y="3906"/>
                    <a:pt x="3132" y="4144"/>
                    <a:pt x="3132" y="4429"/>
                  </a:cubicBezTo>
                  <a:lnTo>
                    <a:pt x="3132" y="5441"/>
                  </a:lnTo>
                  <a:cubicBezTo>
                    <a:pt x="3132" y="5537"/>
                    <a:pt x="3203" y="5608"/>
                    <a:pt x="3287" y="5608"/>
                  </a:cubicBezTo>
                  <a:cubicBezTo>
                    <a:pt x="3382" y="5608"/>
                    <a:pt x="3453" y="5537"/>
                    <a:pt x="3453" y="5441"/>
                  </a:cubicBezTo>
                  <a:lnTo>
                    <a:pt x="3453" y="4429"/>
                  </a:lnTo>
                  <a:cubicBezTo>
                    <a:pt x="3453" y="4287"/>
                    <a:pt x="3549" y="4167"/>
                    <a:pt x="3680" y="4108"/>
                  </a:cubicBezTo>
                  <a:lnTo>
                    <a:pt x="4180" y="3906"/>
                  </a:lnTo>
                  <a:lnTo>
                    <a:pt x="4811" y="3906"/>
                  </a:lnTo>
                  <a:lnTo>
                    <a:pt x="5311" y="4108"/>
                  </a:lnTo>
                  <a:cubicBezTo>
                    <a:pt x="5454" y="4167"/>
                    <a:pt x="5537" y="4287"/>
                    <a:pt x="5537" y="4429"/>
                  </a:cubicBezTo>
                  <a:lnTo>
                    <a:pt x="5537" y="5441"/>
                  </a:lnTo>
                  <a:cubicBezTo>
                    <a:pt x="5537" y="5537"/>
                    <a:pt x="5608" y="5608"/>
                    <a:pt x="5704" y="5608"/>
                  </a:cubicBezTo>
                  <a:cubicBezTo>
                    <a:pt x="5787" y="5608"/>
                    <a:pt x="5870" y="5537"/>
                    <a:pt x="5870" y="5441"/>
                  </a:cubicBezTo>
                  <a:lnTo>
                    <a:pt x="5870" y="4429"/>
                  </a:lnTo>
                  <a:cubicBezTo>
                    <a:pt x="5870" y="4144"/>
                    <a:pt x="5704" y="3906"/>
                    <a:pt x="5454" y="3810"/>
                  </a:cubicBezTo>
                  <a:lnTo>
                    <a:pt x="5013" y="3632"/>
                  </a:lnTo>
                  <a:lnTo>
                    <a:pt x="5013" y="3477"/>
                  </a:lnTo>
                  <a:cubicBezTo>
                    <a:pt x="5227" y="3310"/>
                    <a:pt x="5358" y="3072"/>
                    <a:pt x="5358" y="2810"/>
                  </a:cubicBezTo>
                  <a:lnTo>
                    <a:pt x="5358" y="2382"/>
                  </a:lnTo>
                  <a:lnTo>
                    <a:pt x="5358" y="2346"/>
                  </a:lnTo>
                  <a:lnTo>
                    <a:pt x="5751" y="2191"/>
                  </a:lnTo>
                  <a:lnTo>
                    <a:pt x="6370" y="2191"/>
                  </a:lnTo>
                  <a:lnTo>
                    <a:pt x="6763" y="2346"/>
                  </a:lnTo>
                  <a:lnTo>
                    <a:pt x="6763" y="2382"/>
                  </a:lnTo>
                  <a:lnTo>
                    <a:pt x="6763" y="2810"/>
                  </a:lnTo>
                  <a:cubicBezTo>
                    <a:pt x="6763" y="3072"/>
                    <a:pt x="6894" y="3334"/>
                    <a:pt x="7097" y="3477"/>
                  </a:cubicBezTo>
                  <a:lnTo>
                    <a:pt x="7097" y="3632"/>
                  </a:lnTo>
                  <a:lnTo>
                    <a:pt x="6668" y="3810"/>
                  </a:lnTo>
                  <a:cubicBezTo>
                    <a:pt x="6418" y="3906"/>
                    <a:pt x="6251" y="4144"/>
                    <a:pt x="6251" y="4429"/>
                  </a:cubicBezTo>
                  <a:lnTo>
                    <a:pt x="6251" y="5441"/>
                  </a:lnTo>
                  <a:cubicBezTo>
                    <a:pt x="6251" y="5537"/>
                    <a:pt x="6323" y="5608"/>
                    <a:pt x="6418" y="5608"/>
                  </a:cubicBezTo>
                  <a:cubicBezTo>
                    <a:pt x="6501" y="5608"/>
                    <a:pt x="6585" y="5537"/>
                    <a:pt x="6585" y="5441"/>
                  </a:cubicBezTo>
                  <a:lnTo>
                    <a:pt x="6585" y="4429"/>
                  </a:lnTo>
                  <a:cubicBezTo>
                    <a:pt x="6585" y="4287"/>
                    <a:pt x="6668" y="4167"/>
                    <a:pt x="6799" y="4108"/>
                  </a:cubicBezTo>
                  <a:lnTo>
                    <a:pt x="7311" y="3906"/>
                  </a:lnTo>
                  <a:lnTo>
                    <a:pt x="7930" y="3906"/>
                  </a:lnTo>
                  <a:lnTo>
                    <a:pt x="8442" y="4108"/>
                  </a:lnTo>
                  <a:cubicBezTo>
                    <a:pt x="8573" y="4167"/>
                    <a:pt x="8668" y="4287"/>
                    <a:pt x="8668" y="4429"/>
                  </a:cubicBezTo>
                  <a:lnTo>
                    <a:pt x="8668" y="5441"/>
                  </a:lnTo>
                  <a:cubicBezTo>
                    <a:pt x="8668" y="5537"/>
                    <a:pt x="8740" y="5608"/>
                    <a:pt x="8823" y="5608"/>
                  </a:cubicBezTo>
                  <a:cubicBezTo>
                    <a:pt x="8918" y="5608"/>
                    <a:pt x="8990" y="5537"/>
                    <a:pt x="8990" y="5441"/>
                  </a:cubicBezTo>
                  <a:lnTo>
                    <a:pt x="8990" y="4429"/>
                  </a:lnTo>
                  <a:cubicBezTo>
                    <a:pt x="8823" y="4144"/>
                    <a:pt x="8668" y="3906"/>
                    <a:pt x="8406" y="3810"/>
                  </a:cubicBezTo>
                  <a:lnTo>
                    <a:pt x="7978" y="3632"/>
                  </a:lnTo>
                  <a:lnTo>
                    <a:pt x="7978" y="3477"/>
                  </a:lnTo>
                  <a:cubicBezTo>
                    <a:pt x="8192" y="3310"/>
                    <a:pt x="8323" y="3072"/>
                    <a:pt x="8323" y="2810"/>
                  </a:cubicBezTo>
                  <a:lnTo>
                    <a:pt x="8323" y="2382"/>
                  </a:lnTo>
                  <a:cubicBezTo>
                    <a:pt x="8323" y="2191"/>
                    <a:pt x="8252" y="2036"/>
                    <a:pt x="8133" y="1893"/>
                  </a:cubicBezTo>
                  <a:cubicBezTo>
                    <a:pt x="7990" y="1786"/>
                    <a:pt x="7835" y="1703"/>
                    <a:pt x="7656" y="1703"/>
                  </a:cubicBezTo>
                  <a:lnTo>
                    <a:pt x="7311" y="1703"/>
                  </a:lnTo>
                  <a:cubicBezTo>
                    <a:pt x="7073" y="1703"/>
                    <a:pt x="6847" y="1846"/>
                    <a:pt x="6728" y="2036"/>
                  </a:cubicBezTo>
                  <a:lnTo>
                    <a:pt x="6442" y="1917"/>
                  </a:lnTo>
                  <a:lnTo>
                    <a:pt x="6442" y="1762"/>
                  </a:lnTo>
                  <a:cubicBezTo>
                    <a:pt x="6656" y="1608"/>
                    <a:pt x="6787" y="1370"/>
                    <a:pt x="6787" y="1096"/>
                  </a:cubicBezTo>
                  <a:lnTo>
                    <a:pt x="6787" y="667"/>
                  </a:lnTo>
                  <a:cubicBezTo>
                    <a:pt x="6787" y="488"/>
                    <a:pt x="6716" y="322"/>
                    <a:pt x="6597" y="191"/>
                  </a:cubicBezTo>
                  <a:cubicBezTo>
                    <a:pt x="6466" y="72"/>
                    <a:pt x="6299" y="0"/>
                    <a:pt x="6120" y="0"/>
                  </a:cubicBezTo>
                  <a:lnTo>
                    <a:pt x="5775" y="0"/>
                  </a:lnTo>
                  <a:cubicBezTo>
                    <a:pt x="5406" y="0"/>
                    <a:pt x="5108" y="298"/>
                    <a:pt x="5108" y="667"/>
                  </a:cubicBezTo>
                  <a:lnTo>
                    <a:pt x="5108" y="1096"/>
                  </a:lnTo>
                  <a:cubicBezTo>
                    <a:pt x="5108" y="1370"/>
                    <a:pt x="5239" y="1620"/>
                    <a:pt x="5454" y="1762"/>
                  </a:cubicBezTo>
                  <a:lnTo>
                    <a:pt x="5454" y="1917"/>
                  </a:lnTo>
                  <a:lnTo>
                    <a:pt x="5168" y="2036"/>
                  </a:lnTo>
                  <a:cubicBezTo>
                    <a:pt x="5132" y="1989"/>
                    <a:pt x="5108" y="1941"/>
                    <a:pt x="5061" y="1905"/>
                  </a:cubicBezTo>
                  <a:cubicBezTo>
                    <a:pt x="4930" y="1786"/>
                    <a:pt x="4763" y="1703"/>
                    <a:pt x="4584" y="1703"/>
                  </a:cubicBezTo>
                  <a:lnTo>
                    <a:pt x="4239" y="1703"/>
                  </a:lnTo>
                  <a:cubicBezTo>
                    <a:pt x="4001" y="1703"/>
                    <a:pt x="3787" y="1846"/>
                    <a:pt x="3668" y="2036"/>
                  </a:cubicBezTo>
                  <a:lnTo>
                    <a:pt x="3382" y="1917"/>
                  </a:lnTo>
                  <a:lnTo>
                    <a:pt x="3382" y="1762"/>
                  </a:lnTo>
                  <a:cubicBezTo>
                    <a:pt x="3584" y="1608"/>
                    <a:pt x="3727" y="1370"/>
                    <a:pt x="3727" y="1096"/>
                  </a:cubicBezTo>
                  <a:lnTo>
                    <a:pt x="3727" y="667"/>
                  </a:lnTo>
                  <a:cubicBezTo>
                    <a:pt x="3727" y="488"/>
                    <a:pt x="3644" y="322"/>
                    <a:pt x="3525" y="191"/>
                  </a:cubicBezTo>
                  <a:cubicBezTo>
                    <a:pt x="3394" y="72"/>
                    <a:pt x="3227" y="0"/>
                    <a:pt x="3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5" name="Google Shape;14415;p73"/>
            <p:cNvSpPr/>
            <p:nvPr/>
          </p:nvSpPr>
          <p:spPr>
            <a:xfrm>
              <a:off x="1917740" y="2891510"/>
              <a:ext cx="119394" cy="161474"/>
            </a:xfrm>
            <a:custGeom>
              <a:avLst/>
              <a:gdLst/>
              <a:ahLst/>
              <a:cxnLst/>
              <a:rect l="l" t="t" r="r" b="b"/>
              <a:pathLst>
                <a:path w="3751" h="5073" extrusionOk="0">
                  <a:moveTo>
                    <a:pt x="2036" y="310"/>
                  </a:moveTo>
                  <a:cubicBezTo>
                    <a:pt x="2227" y="310"/>
                    <a:pt x="2394" y="477"/>
                    <a:pt x="2394" y="668"/>
                  </a:cubicBezTo>
                  <a:lnTo>
                    <a:pt x="2394" y="1013"/>
                  </a:lnTo>
                  <a:cubicBezTo>
                    <a:pt x="2394" y="1299"/>
                    <a:pt x="2156" y="1537"/>
                    <a:pt x="1870" y="1537"/>
                  </a:cubicBezTo>
                  <a:cubicBezTo>
                    <a:pt x="1596" y="1537"/>
                    <a:pt x="1334" y="1299"/>
                    <a:pt x="1334" y="1013"/>
                  </a:cubicBezTo>
                  <a:lnTo>
                    <a:pt x="1334" y="668"/>
                  </a:lnTo>
                  <a:cubicBezTo>
                    <a:pt x="1334" y="477"/>
                    <a:pt x="1501" y="310"/>
                    <a:pt x="1691" y="310"/>
                  </a:cubicBezTo>
                  <a:close/>
                  <a:moveTo>
                    <a:pt x="2036" y="1834"/>
                  </a:moveTo>
                  <a:lnTo>
                    <a:pt x="2036" y="1918"/>
                  </a:lnTo>
                  <a:cubicBezTo>
                    <a:pt x="2048" y="1977"/>
                    <a:pt x="2072" y="2037"/>
                    <a:pt x="2096" y="2084"/>
                  </a:cubicBezTo>
                  <a:lnTo>
                    <a:pt x="1870" y="2311"/>
                  </a:lnTo>
                  <a:lnTo>
                    <a:pt x="1858" y="2311"/>
                  </a:lnTo>
                  <a:lnTo>
                    <a:pt x="1632" y="2084"/>
                  </a:lnTo>
                  <a:cubicBezTo>
                    <a:pt x="1667" y="2037"/>
                    <a:pt x="1679" y="1977"/>
                    <a:pt x="1679" y="1918"/>
                  </a:cubicBezTo>
                  <a:lnTo>
                    <a:pt x="1679" y="1834"/>
                  </a:lnTo>
                  <a:cubicBezTo>
                    <a:pt x="1739" y="1846"/>
                    <a:pt x="1798" y="1846"/>
                    <a:pt x="1858" y="1846"/>
                  </a:cubicBezTo>
                  <a:cubicBezTo>
                    <a:pt x="1917" y="1846"/>
                    <a:pt x="1977" y="1846"/>
                    <a:pt x="2036" y="1834"/>
                  </a:cubicBezTo>
                  <a:close/>
                  <a:moveTo>
                    <a:pt x="2382" y="2275"/>
                  </a:moveTo>
                  <a:lnTo>
                    <a:pt x="2668" y="2406"/>
                  </a:lnTo>
                  <a:cubicBezTo>
                    <a:pt x="2715" y="2442"/>
                    <a:pt x="2763" y="2501"/>
                    <a:pt x="2763" y="2573"/>
                  </a:cubicBezTo>
                  <a:lnTo>
                    <a:pt x="2763" y="2894"/>
                  </a:lnTo>
                  <a:lnTo>
                    <a:pt x="1036" y="2894"/>
                  </a:lnTo>
                  <a:lnTo>
                    <a:pt x="1036" y="2573"/>
                  </a:lnTo>
                  <a:lnTo>
                    <a:pt x="1013" y="2573"/>
                  </a:lnTo>
                  <a:cubicBezTo>
                    <a:pt x="1013" y="2501"/>
                    <a:pt x="1060" y="2442"/>
                    <a:pt x="1120" y="2406"/>
                  </a:cubicBezTo>
                  <a:lnTo>
                    <a:pt x="1394" y="2275"/>
                  </a:lnTo>
                  <a:lnTo>
                    <a:pt x="1655" y="2537"/>
                  </a:lnTo>
                  <a:cubicBezTo>
                    <a:pt x="1703" y="2596"/>
                    <a:pt x="1798" y="2620"/>
                    <a:pt x="1894" y="2620"/>
                  </a:cubicBezTo>
                  <a:cubicBezTo>
                    <a:pt x="1977" y="2620"/>
                    <a:pt x="2048" y="2596"/>
                    <a:pt x="2132" y="2537"/>
                  </a:cubicBezTo>
                  <a:lnTo>
                    <a:pt x="2382" y="2275"/>
                  </a:lnTo>
                  <a:close/>
                  <a:moveTo>
                    <a:pt x="3299" y="3216"/>
                  </a:moveTo>
                  <a:lnTo>
                    <a:pt x="3120" y="3573"/>
                  </a:lnTo>
                  <a:lnTo>
                    <a:pt x="596" y="3573"/>
                  </a:lnTo>
                  <a:lnTo>
                    <a:pt x="417" y="3216"/>
                  </a:lnTo>
                  <a:close/>
                  <a:moveTo>
                    <a:pt x="1691" y="1"/>
                  </a:moveTo>
                  <a:cubicBezTo>
                    <a:pt x="1322" y="1"/>
                    <a:pt x="1024" y="298"/>
                    <a:pt x="1024" y="668"/>
                  </a:cubicBezTo>
                  <a:lnTo>
                    <a:pt x="1024" y="1013"/>
                  </a:lnTo>
                  <a:cubicBezTo>
                    <a:pt x="1024" y="1299"/>
                    <a:pt x="1155" y="1537"/>
                    <a:pt x="1370" y="1680"/>
                  </a:cubicBezTo>
                  <a:lnTo>
                    <a:pt x="1370" y="1918"/>
                  </a:lnTo>
                  <a:lnTo>
                    <a:pt x="1370" y="1942"/>
                  </a:lnTo>
                  <a:lnTo>
                    <a:pt x="965" y="2132"/>
                  </a:lnTo>
                  <a:cubicBezTo>
                    <a:pt x="798" y="2215"/>
                    <a:pt x="679" y="2382"/>
                    <a:pt x="679" y="2573"/>
                  </a:cubicBezTo>
                  <a:lnTo>
                    <a:pt x="679" y="2894"/>
                  </a:lnTo>
                  <a:lnTo>
                    <a:pt x="167" y="2894"/>
                  </a:lnTo>
                  <a:cubicBezTo>
                    <a:pt x="108" y="2894"/>
                    <a:pt x="60" y="2918"/>
                    <a:pt x="24" y="2965"/>
                  </a:cubicBezTo>
                  <a:cubicBezTo>
                    <a:pt x="1" y="3001"/>
                    <a:pt x="1" y="3073"/>
                    <a:pt x="24" y="3108"/>
                  </a:cubicBezTo>
                  <a:lnTo>
                    <a:pt x="370" y="3799"/>
                  </a:lnTo>
                  <a:cubicBezTo>
                    <a:pt x="405" y="3858"/>
                    <a:pt x="465" y="3882"/>
                    <a:pt x="524" y="3882"/>
                  </a:cubicBezTo>
                  <a:lnTo>
                    <a:pt x="703" y="3882"/>
                  </a:lnTo>
                  <a:lnTo>
                    <a:pt x="703" y="4918"/>
                  </a:lnTo>
                  <a:cubicBezTo>
                    <a:pt x="703" y="5001"/>
                    <a:pt x="774" y="5073"/>
                    <a:pt x="858" y="5073"/>
                  </a:cubicBezTo>
                  <a:cubicBezTo>
                    <a:pt x="953" y="5073"/>
                    <a:pt x="1024" y="5001"/>
                    <a:pt x="1024" y="4918"/>
                  </a:cubicBezTo>
                  <a:lnTo>
                    <a:pt x="1024" y="3882"/>
                  </a:lnTo>
                  <a:lnTo>
                    <a:pt x="2751" y="3882"/>
                  </a:lnTo>
                  <a:lnTo>
                    <a:pt x="2751" y="4918"/>
                  </a:lnTo>
                  <a:cubicBezTo>
                    <a:pt x="2751" y="5001"/>
                    <a:pt x="2822" y="5073"/>
                    <a:pt x="2918" y="5073"/>
                  </a:cubicBezTo>
                  <a:cubicBezTo>
                    <a:pt x="3001" y="5073"/>
                    <a:pt x="3084" y="5001"/>
                    <a:pt x="3084" y="4918"/>
                  </a:cubicBezTo>
                  <a:lnTo>
                    <a:pt x="3084" y="3882"/>
                  </a:lnTo>
                  <a:lnTo>
                    <a:pt x="3263" y="3882"/>
                  </a:lnTo>
                  <a:cubicBezTo>
                    <a:pt x="3322" y="3882"/>
                    <a:pt x="3382" y="3858"/>
                    <a:pt x="3406" y="3799"/>
                  </a:cubicBezTo>
                  <a:lnTo>
                    <a:pt x="3751" y="3108"/>
                  </a:lnTo>
                  <a:cubicBezTo>
                    <a:pt x="3739" y="3073"/>
                    <a:pt x="3739" y="3001"/>
                    <a:pt x="3703" y="2965"/>
                  </a:cubicBezTo>
                  <a:cubicBezTo>
                    <a:pt x="3680" y="2918"/>
                    <a:pt x="3632" y="2894"/>
                    <a:pt x="3572" y="2894"/>
                  </a:cubicBezTo>
                  <a:lnTo>
                    <a:pt x="3049" y="2894"/>
                  </a:lnTo>
                  <a:lnTo>
                    <a:pt x="3049" y="2573"/>
                  </a:lnTo>
                  <a:cubicBezTo>
                    <a:pt x="3049" y="2382"/>
                    <a:pt x="2941" y="2215"/>
                    <a:pt x="2763" y="2132"/>
                  </a:cubicBezTo>
                  <a:lnTo>
                    <a:pt x="2370" y="1942"/>
                  </a:lnTo>
                  <a:lnTo>
                    <a:pt x="2370" y="1918"/>
                  </a:lnTo>
                  <a:lnTo>
                    <a:pt x="2370" y="1680"/>
                  </a:lnTo>
                  <a:cubicBezTo>
                    <a:pt x="2572" y="1537"/>
                    <a:pt x="2703" y="1275"/>
                    <a:pt x="2703" y="1013"/>
                  </a:cubicBezTo>
                  <a:lnTo>
                    <a:pt x="2703" y="668"/>
                  </a:lnTo>
                  <a:cubicBezTo>
                    <a:pt x="2703" y="298"/>
                    <a:pt x="2406" y="1"/>
                    <a:pt x="20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6" name="Google Shape;14416;p73"/>
            <p:cNvSpPr/>
            <p:nvPr/>
          </p:nvSpPr>
          <p:spPr>
            <a:xfrm>
              <a:off x="1960933" y="3027201"/>
              <a:ext cx="32244" cy="10249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846" y="322"/>
                  </a:lnTo>
                  <a:cubicBezTo>
                    <a:pt x="930" y="322"/>
                    <a:pt x="1013" y="250"/>
                    <a:pt x="1013" y="155"/>
                  </a:cubicBezTo>
                  <a:cubicBezTo>
                    <a:pt x="1013" y="72"/>
                    <a:pt x="930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17" name="Google Shape;14417;p73"/>
          <p:cNvGrpSpPr/>
          <p:nvPr/>
        </p:nvGrpSpPr>
        <p:grpSpPr>
          <a:xfrm>
            <a:off x="5585861" y="2905929"/>
            <a:ext cx="379764" cy="337684"/>
            <a:chOff x="5585861" y="2905929"/>
            <a:chExt cx="379764" cy="337684"/>
          </a:xfrm>
        </p:grpSpPr>
        <p:sp>
          <p:nvSpPr>
            <p:cNvPr id="14418" name="Google Shape;14418;p73"/>
            <p:cNvSpPr/>
            <p:nvPr/>
          </p:nvSpPr>
          <p:spPr>
            <a:xfrm>
              <a:off x="5609734" y="3198096"/>
              <a:ext cx="11395" cy="45517"/>
            </a:xfrm>
            <a:custGeom>
              <a:avLst/>
              <a:gdLst/>
              <a:ahLst/>
              <a:cxnLst/>
              <a:rect l="l" t="t" r="r" b="b"/>
              <a:pathLst>
                <a:path w="358" h="1430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lnTo>
                    <a:pt x="0" y="1251"/>
                  </a:lnTo>
                  <a:cubicBezTo>
                    <a:pt x="0" y="1334"/>
                    <a:pt x="72" y="1430"/>
                    <a:pt x="179" y="1430"/>
                  </a:cubicBezTo>
                  <a:cubicBezTo>
                    <a:pt x="286" y="1430"/>
                    <a:pt x="357" y="1358"/>
                    <a:pt x="357" y="1251"/>
                  </a:cubicBezTo>
                  <a:lnTo>
                    <a:pt x="357" y="180"/>
                  </a:lnTo>
                  <a:cubicBezTo>
                    <a:pt x="345" y="84"/>
                    <a:pt x="27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9" name="Google Shape;14419;p73"/>
            <p:cNvSpPr/>
            <p:nvPr/>
          </p:nvSpPr>
          <p:spPr>
            <a:xfrm>
              <a:off x="5585861" y="3048431"/>
              <a:ext cx="205431" cy="195182"/>
            </a:xfrm>
            <a:custGeom>
              <a:avLst/>
              <a:gdLst/>
              <a:ahLst/>
              <a:cxnLst/>
              <a:rect l="l" t="t" r="r" b="b"/>
              <a:pathLst>
                <a:path w="6454" h="6132" extrusionOk="0">
                  <a:moveTo>
                    <a:pt x="5965" y="964"/>
                  </a:moveTo>
                  <a:lnTo>
                    <a:pt x="6025" y="1238"/>
                  </a:lnTo>
                  <a:cubicBezTo>
                    <a:pt x="6048" y="1298"/>
                    <a:pt x="6025" y="1369"/>
                    <a:pt x="5977" y="1417"/>
                  </a:cubicBezTo>
                  <a:lnTo>
                    <a:pt x="5870" y="1512"/>
                  </a:lnTo>
                  <a:lnTo>
                    <a:pt x="5632" y="1274"/>
                  </a:lnTo>
                  <a:lnTo>
                    <a:pt x="5965" y="964"/>
                  </a:lnTo>
                  <a:close/>
                  <a:moveTo>
                    <a:pt x="1834" y="333"/>
                  </a:moveTo>
                  <a:cubicBezTo>
                    <a:pt x="2119" y="333"/>
                    <a:pt x="2405" y="452"/>
                    <a:pt x="2608" y="667"/>
                  </a:cubicBezTo>
                  <a:cubicBezTo>
                    <a:pt x="2822" y="869"/>
                    <a:pt x="2941" y="1167"/>
                    <a:pt x="2977" y="1488"/>
                  </a:cubicBezTo>
                  <a:cubicBezTo>
                    <a:pt x="2989" y="1595"/>
                    <a:pt x="3000" y="1738"/>
                    <a:pt x="3012" y="1905"/>
                  </a:cubicBezTo>
                  <a:cubicBezTo>
                    <a:pt x="2822" y="1584"/>
                    <a:pt x="2524" y="1345"/>
                    <a:pt x="2119" y="1214"/>
                  </a:cubicBezTo>
                  <a:cubicBezTo>
                    <a:pt x="1822" y="1115"/>
                    <a:pt x="1565" y="1107"/>
                    <a:pt x="1481" y="1107"/>
                  </a:cubicBezTo>
                  <a:cubicBezTo>
                    <a:pt x="1465" y="1107"/>
                    <a:pt x="1455" y="1107"/>
                    <a:pt x="1453" y="1107"/>
                  </a:cubicBezTo>
                  <a:cubicBezTo>
                    <a:pt x="1405" y="1107"/>
                    <a:pt x="1369" y="1131"/>
                    <a:pt x="1334" y="1167"/>
                  </a:cubicBezTo>
                  <a:lnTo>
                    <a:pt x="1024" y="1500"/>
                  </a:lnTo>
                  <a:cubicBezTo>
                    <a:pt x="953" y="1572"/>
                    <a:pt x="965" y="1679"/>
                    <a:pt x="1024" y="1750"/>
                  </a:cubicBezTo>
                  <a:cubicBezTo>
                    <a:pt x="1058" y="1784"/>
                    <a:pt x="1100" y="1799"/>
                    <a:pt x="1143" y="1799"/>
                  </a:cubicBezTo>
                  <a:cubicBezTo>
                    <a:pt x="1190" y="1799"/>
                    <a:pt x="1237" y="1781"/>
                    <a:pt x="1274" y="1750"/>
                  </a:cubicBezTo>
                  <a:lnTo>
                    <a:pt x="1548" y="1488"/>
                  </a:lnTo>
                  <a:cubicBezTo>
                    <a:pt x="1762" y="1500"/>
                    <a:pt x="2500" y="1572"/>
                    <a:pt x="2774" y="2203"/>
                  </a:cubicBezTo>
                  <a:cubicBezTo>
                    <a:pt x="2715" y="2643"/>
                    <a:pt x="2334" y="2988"/>
                    <a:pt x="1857" y="2988"/>
                  </a:cubicBezTo>
                  <a:cubicBezTo>
                    <a:pt x="1334" y="2988"/>
                    <a:pt x="905" y="2560"/>
                    <a:pt x="905" y="2036"/>
                  </a:cubicBezTo>
                  <a:cubicBezTo>
                    <a:pt x="905" y="1941"/>
                    <a:pt x="822" y="1857"/>
                    <a:pt x="726" y="1857"/>
                  </a:cubicBezTo>
                  <a:cubicBezTo>
                    <a:pt x="703" y="1857"/>
                    <a:pt x="679" y="1857"/>
                    <a:pt x="667" y="1869"/>
                  </a:cubicBezTo>
                  <a:cubicBezTo>
                    <a:pt x="679" y="1726"/>
                    <a:pt x="691" y="1595"/>
                    <a:pt x="703" y="1488"/>
                  </a:cubicBezTo>
                  <a:cubicBezTo>
                    <a:pt x="726" y="1167"/>
                    <a:pt x="857" y="869"/>
                    <a:pt x="1060" y="667"/>
                  </a:cubicBezTo>
                  <a:cubicBezTo>
                    <a:pt x="1274" y="452"/>
                    <a:pt x="1560" y="333"/>
                    <a:pt x="1834" y="333"/>
                  </a:cubicBezTo>
                  <a:close/>
                  <a:moveTo>
                    <a:pt x="607" y="2346"/>
                  </a:moveTo>
                  <a:cubicBezTo>
                    <a:pt x="679" y="2667"/>
                    <a:pt x="869" y="2929"/>
                    <a:pt x="1131" y="3108"/>
                  </a:cubicBezTo>
                  <a:lnTo>
                    <a:pt x="1131" y="3298"/>
                  </a:lnTo>
                  <a:cubicBezTo>
                    <a:pt x="798" y="3239"/>
                    <a:pt x="560" y="3155"/>
                    <a:pt x="417" y="3096"/>
                  </a:cubicBezTo>
                  <a:cubicBezTo>
                    <a:pt x="393" y="3096"/>
                    <a:pt x="417" y="3084"/>
                    <a:pt x="417" y="3084"/>
                  </a:cubicBezTo>
                  <a:cubicBezTo>
                    <a:pt x="488" y="2881"/>
                    <a:pt x="548" y="2619"/>
                    <a:pt x="607" y="2346"/>
                  </a:cubicBezTo>
                  <a:close/>
                  <a:moveTo>
                    <a:pt x="3120" y="2346"/>
                  </a:moveTo>
                  <a:cubicBezTo>
                    <a:pt x="3167" y="2584"/>
                    <a:pt x="3227" y="2810"/>
                    <a:pt x="3286" y="3000"/>
                  </a:cubicBezTo>
                  <a:lnTo>
                    <a:pt x="2977" y="3298"/>
                  </a:lnTo>
                  <a:cubicBezTo>
                    <a:pt x="2941" y="3334"/>
                    <a:pt x="2881" y="3358"/>
                    <a:pt x="2834" y="3358"/>
                  </a:cubicBezTo>
                  <a:lnTo>
                    <a:pt x="2786" y="3358"/>
                  </a:lnTo>
                  <a:cubicBezTo>
                    <a:pt x="2691" y="3358"/>
                    <a:pt x="2596" y="3274"/>
                    <a:pt x="2596" y="3167"/>
                  </a:cubicBezTo>
                  <a:lnTo>
                    <a:pt x="2596" y="3108"/>
                  </a:lnTo>
                  <a:cubicBezTo>
                    <a:pt x="2858" y="2929"/>
                    <a:pt x="3048" y="2667"/>
                    <a:pt x="3120" y="2346"/>
                  </a:cubicBezTo>
                  <a:close/>
                  <a:moveTo>
                    <a:pt x="2262" y="3274"/>
                  </a:moveTo>
                  <a:cubicBezTo>
                    <a:pt x="2274" y="3381"/>
                    <a:pt x="2334" y="3465"/>
                    <a:pt x="2393" y="3524"/>
                  </a:cubicBezTo>
                  <a:lnTo>
                    <a:pt x="2119" y="3774"/>
                  </a:lnTo>
                  <a:cubicBezTo>
                    <a:pt x="2048" y="3852"/>
                    <a:pt x="1953" y="3890"/>
                    <a:pt x="1856" y="3890"/>
                  </a:cubicBezTo>
                  <a:cubicBezTo>
                    <a:pt x="1759" y="3890"/>
                    <a:pt x="1661" y="3852"/>
                    <a:pt x="1584" y="3774"/>
                  </a:cubicBezTo>
                  <a:lnTo>
                    <a:pt x="1429" y="3631"/>
                  </a:lnTo>
                  <a:cubicBezTo>
                    <a:pt x="1453" y="3584"/>
                    <a:pt x="1465" y="3524"/>
                    <a:pt x="1465" y="3465"/>
                  </a:cubicBezTo>
                  <a:lnTo>
                    <a:pt x="1465" y="3274"/>
                  </a:lnTo>
                  <a:cubicBezTo>
                    <a:pt x="1584" y="3322"/>
                    <a:pt x="1727" y="3334"/>
                    <a:pt x="1857" y="3334"/>
                  </a:cubicBezTo>
                  <a:cubicBezTo>
                    <a:pt x="1988" y="3334"/>
                    <a:pt x="2119" y="3322"/>
                    <a:pt x="2262" y="3274"/>
                  </a:cubicBezTo>
                  <a:close/>
                  <a:moveTo>
                    <a:pt x="1857" y="0"/>
                  </a:moveTo>
                  <a:cubicBezTo>
                    <a:pt x="1072" y="0"/>
                    <a:pt x="429" y="619"/>
                    <a:pt x="369" y="1464"/>
                  </a:cubicBezTo>
                  <a:cubicBezTo>
                    <a:pt x="333" y="1810"/>
                    <a:pt x="214" y="2536"/>
                    <a:pt x="72" y="2941"/>
                  </a:cubicBezTo>
                  <a:cubicBezTo>
                    <a:pt x="0" y="3119"/>
                    <a:pt x="83" y="3310"/>
                    <a:pt x="262" y="3405"/>
                  </a:cubicBezTo>
                  <a:cubicBezTo>
                    <a:pt x="393" y="3465"/>
                    <a:pt x="595" y="3536"/>
                    <a:pt x="857" y="3596"/>
                  </a:cubicBezTo>
                  <a:lnTo>
                    <a:pt x="405" y="3822"/>
                  </a:lnTo>
                  <a:cubicBezTo>
                    <a:pt x="155" y="3941"/>
                    <a:pt x="12" y="4191"/>
                    <a:pt x="12" y="4477"/>
                  </a:cubicBezTo>
                  <a:lnTo>
                    <a:pt x="12" y="5953"/>
                  </a:lnTo>
                  <a:cubicBezTo>
                    <a:pt x="12" y="6036"/>
                    <a:pt x="83" y="6132"/>
                    <a:pt x="191" y="6132"/>
                  </a:cubicBezTo>
                  <a:cubicBezTo>
                    <a:pt x="274" y="6132"/>
                    <a:pt x="369" y="6048"/>
                    <a:pt x="369" y="5953"/>
                  </a:cubicBezTo>
                  <a:lnTo>
                    <a:pt x="369" y="4477"/>
                  </a:lnTo>
                  <a:cubicBezTo>
                    <a:pt x="369" y="4322"/>
                    <a:pt x="441" y="4191"/>
                    <a:pt x="572" y="4131"/>
                  </a:cubicBezTo>
                  <a:lnTo>
                    <a:pt x="1155" y="3834"/>
                  </a:lnTo>
                  <a:lnTo>
                    <a:pt x="1369" y="4024"/>
                  </a:lnTo>
                  <a:cubicBezTo>
                    <a:pt x="1512" y="4167"/>
                    <a:pt x="1691" y="4239"/>
                    <a:pt x="1869" y="4239"/>
                  </a:cubicBezTo>
                  <a:cubicBezTo>
                    <a:pt x="2048" y="4239"/>
                    <a:pt x="2238" y="4167"/>
                    <a:pt x="2381" y="4024"/>
                  </a:cubicBezTo>
                  <a:lnTo>
                    <a:pt x="2715" y="3691"/>
                  </a:lnTo>
                  <a:lnTo>
                    <a:pt x="2834" y="3691"/>
                  </a:lnTo>
                  <a:cubicBezTo>
                    <a:pt x="2977" y="3691"/>
                    <a:pt x="3108" y="3631"/>
                    <a:pt x="3215" y="3536"/>
                  </a:cubicBezTo>
                  <a:lnTo>
                    <a:pt x="5382" y="1488"/>
                  </a:lnTo>
                  <a:lnTo>
                    <a:pt x="5632" y="1738"/>
                  </a:lnTo>
                  <a:lnTo>
                    <a:pt x="2893" y="4477"/>
                  </a:lnTo>
                  <a:cubicBezTo>
                    <a:pt x="2715" y="4655"/>
                    <a:pt x="2631" y="4882"/>
                    <a:pt x="2631" y="5132"/>
                  </a:cubicBezTo>
                  <a:lnTo>
                    <a:pt x="2631" y="5929"/>
                  </a:lnTo>
                  <a:cubicBezTo>
                    <a:pt x="2631" y="6025"/>
                    <a:pt x="2703" y="6108"/>
                    <a:pt x="2810" y="6108"/>
                  </a:cubicBezTo>
                  <a:cubicBezTo>
                    <a:pt x="2893" y="6108"/>
                    <a:pt x="2989" y="6036"/>
                    <a:pt x="2989" y="5929"/>
                  </a:cubicBezTo>
                  <a:lnTo>
                    <a:pt x="2989" y="5132"/>
                  </a:lnTo>
                  <a:cubicBezTo>
                    <a:pt x="2989" y="4977"/>
                    <a:pt x="3048" y="4834"/>
                    <a:pt x="3155" y="4727"/>
                  </a:cubicBezTo>
                  <a:lnTo>
                    <a:pt x="6227" y="1643"/>
                  </a:lnTo>
                  <a:cubicBezTo>
                    <a:pt x="6370" y="1512"/>
                    <a:pt x="6429" y="1310"/>
                    <a:pt x="6382" y="1131"/>
                  </a:cubicBezTo>
                  <a:lnTo>
                    <a:pt x="6263" y="679"/>
                  </a:lnTo>
                  <a:lnTo>
                    <a:pt x="6382" y="572"/>
                  </a:lnTo>
                  <a:cubicBezTo>
                    <a:pt x="6453" y="512"/>
                    <a:pt x="6453" y="393"/>
                    <a:pt x="6382" y="321"/>
                  </a:cubicBezTo>
                  <a:cubicBezTo>
                    <a:pt x="6352" y="286"/>
                    <a:pt x="6307" y="268"/>
                    <a:pt x="6261" y="268"/>
                  </a:cubicBezTo>
                  <a:cubicBezTo>
                    <a:pt x="6215" y="268"/>
                    <a:pt x="6168" y="286"/>
                    <a:pt x="6132" y="321"/>
                  </a:cubicBezTo>
                  <a:lnTo>
                    <a:pt x="3572" y="2738"/>
                  </a:lnTo>
                  <a:cubicBezTo>
                    <a:pt x="3453" y="2322"/>
                    <a:pt x="3358" y="1750"/>
                    <a:pt x="3346" y="1464"/>
                  </a:cubicBezTo>
                  <a:cubicBezTo>
                    <a:pt x="3286" y="631"/>
                    <a:pt x="2643" y="0"/>
                    <a:pt x="18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0" name="Google Shape;14420;p73"/>
            <p:cNvSpPr/>
            <p:nvPr/>
          </p:nvSpPr>
          <p:spPr>
            <a:xfrm>
              <a:off x="5740078" y="2905929"/>
              <a:ext cx="225547" cy="189516"/>
            </a:xfrm>
            <a:custGeom>
              <a:avLst/>
              <a:gdLst/>
              <a:ahLst/>
              <a:cxnLst/>
              <a:rect l="l" t="t" r="r" b="b"/>
              <a:pathLst>
                <a:path w="7086" h="5954" extrusionOk="0">
                  <a:moveTo>
                    <a:pt x="549" y="0"/>
                  </a:moveTo>
                  <a:cubicBezTo>
                    <a:pt x="251" y="0"/>
                    <a:pt x="1" y="250"/>
                    <a:pt x="1" y="548"/>
                  </a:cubicBezTo>
                  <a:lnTo>
                    <a:pt x="1" y="5072"/>
                  </a:lnTo>
                  <a:cubicBezTo>
                    <a:pt x="1" y="5156"/>
                    <a:pt x="72" y="5251"/>
                    <a:pt x="180" y="5251"/>
                  </a:cubicBezTo>
                  <a:cubicBezTo>
                    <a:pt x="263" y="5251"/>
                    <a:pt x="358" y="5179"/>
                    <a:pt x="358" y="5072"/>
                  </a:cubicBezTo>
                  <a:lnTo>
                    <a:pt x="358" y="548"/>
                  </a:lnTo>
                  <a:cubicBezTo>
                    <a:pt x="358" y="441"/>
                    <a:pt x="441" y="357"/>
                    <a:pt x="549" y="357"/>
                  </a:cubicBezTo>
                  <a:lnTo>
                    <a:pt x="6537" y="357"/>
                  </a:lnTo>
                  <a:cubicBezTo>
                    <a:pt x="6645" y="357"/>
                    <a:pt x="6728" y="441"/>
                    <a:pt x="6728" y="548"/>
                  </a:cubicBezTo>
                  <a:lnTo>
                    <a:pt x="6728" y="5394"/>
                  </a:lnTo>
                  <a:cubicBezTo>
                    <a:pt x="6728" y="5501"/>
                    <a:pt x="6645" y="5596"/>
                    <a:pt x="6537" y="5596"/>
                  </a:cubicBezTo>
                  <a:lnTo>
                    <a:pt x="2108" y="5596"/>
                  </a:lnTo>
                  <a:cubicBezTo>
                    <a:pt x="2025" y="5596"/>
                    <a:pt x="1930" y="5668"/>
                    <a:pt x="1930" y="5775"/>
                  </a:cubicBezTo>
                  <a:cubicBezTo>
                    <a:pt x="1930" y="5870"/>
                    <a:pt x="2013" y="5953"/>
                    <a:pt x="2108" y="5953"/>
                  </a:cubicBezTo>
                  <a:lnTo>
                    <a:pt x="6537" y="5953"/>
                  </a:lnTo>
                  <a:cubicBezTo>
                    <a:pt x="6835" y="5953"/>
                    <a:pt x="7085" y="5691"/>
                    <a:pt x="7085" y="5394"/>
                  </a:cubicBezTo>
                  <a:lnTo>
                    <a:pt x="7085" y="548"/>
                  </a:lnTo>
                  <a:cubicBezTo>
                    <a:pt x="7085" y="238"/>
                    <a:pt x="6847" y="0"/>
                    <a:pt x="65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1" name="Google Shape;14421;p73"/>
            <p:cNvSpPr/>
            <p:nvPr/>
          </p:nvSpPr>
          <p:spPr>
            <a:xfrm>
              <a:off x="5793902" y="2928464"/>
              <a:ext cx="131553" cy="130598"/>
            </a:xfrm>
            <a:custGeom>
              <a:avLst/>
              <a:gdLst/>
              <a:ahLst/>
              <a:cxnLst/>
              <a:rect l="l" t="t" r="r" b="b"/>
              <a:pathLst>
                <a:path w="4133" h="4103" extrusionOk="0">
                  <a:moveTo>
                    <a:pt x="1870" y="757"/>
                  </a:moveTo>
                  <a:cubicBezTo>
                    <a:pt x="2227" y="757"/>
                    <a:pt x="2537" y="876"/>
                    <a:pt x="2811" y="1090"/>
                  </a:cubicBezTo>
                  <a:lnTo>
                    <a:pt x="1751" y="2150"/>
                  </a:lnTo>
                  <a:cubicBezTo>
                    <a:pt x="1679" y="2221"/>
                    <a:pt x="1679" y="2328"/>
                    <a:pt x="1751" y="2400"/>
                  </a:cubicBezTo>
                  <a:cubicBezTo>
                    <a:pt x="1775" y="2424"/>
                    <a:pt x="1822" y="2447"/>
                    <a:pt x="1870" y="2447"/>
                  </a:cubicBezTo>
                  <a:cubicBezTo>
                    <a:pt x="1918" y="2447"/>
                    <a:pt x="1953" y="2424"/>
                    <a:pt x="1989" y="2400"/>
                  </a:cubicBezTo>
                  <a:lnTo>
                    <a:pt x="2513" y="1876"/>
                  </a:lnTo>
                  <a:cubicBezTo>
                    <a:pt x="2584" y="1995"/>
                    <a:pt x="2632" y="2126"/>
                    <a:pt x="2632" y="2281"/>
                  </a:cubicBezTo>
                  <a:cubicBezTo>
                    <a:pt x="2632" y="2697"/>
                    <a:pt x="2287" y="3043"/>
                    <a:pt x="1870" y="3043"/>
                  </a:cubicBezTo>
                  <a:cubicBezTo>
                    <a:pt x="1453" y="3043"/>
                    <a:pt x="1108" y="2697"/>
                    <a:pt x="1108" y="2281"/>
                  </a:cubicBezTo>
                  <a:cubicBezTo>
                    <a:pt x="1108" y="1864"/>
                    <a:pt x="1453" y="1519"/>
                    <a:pt x="1870" y="1519"/>
                  </a:cubicBezTo>
                  <a:cubicBezTo>
                    <a:pt x="1953" y="1519"/>
                    <a:pt x="2049" y="1447"/>
                    <a:pt x="2049" y="1340"/>
                  </a:cubicBezTo>
                  <a:cubicBezTo>
                    <a:pt x="2049" y="1233"/>
                    <a:pt x="1977" y="1162"/>
                    <a:pt x="1870" y="1162"/>
                  </a:cubicBezTo>
                  <a:cubicBezTo>
                    <a:pt x="1263" y="1162"/>
                    <a:pt x="763" y="1650"/>
                    <a:pt x="763" y="2269"/>
                  </a:cubicBezTo>
                  <a:cubicBezTo>
                    <a:pt x="763" y="2876"/>
                    <a:pt x="1263" y="3364"/>
                    <a:pt x="1870" y="3364"/>
                  </a:cubicBezTo>
                  <a:cubicBezTo>
                    <a:pt x="2477" y="3364"/>
                    <a:pt x="2965" y="2876"/>
                    <a:pt x="2965" y="2269"/>
                  </a:cubicBezTo>
                  <a:cubicBezTo>
                    <a:pt x="2965" y="2031"/>
                    <a:pt x="2894" y="1804"/>
                    <a:pt x="2763" y="1614"/>
                  </a:cubicBezTo>
                  <a:lnTo>
                    <a:pt x="3049" y="1328"/>
                  </a:lnTo>
                  <a:cubicBezTo>
                    <a:pt x="3251" y="1578"/>
                    <a:pt x="3370" y="1912"/>
                    <a:pt x="3370" y="2269"/>
                  </a:cubicBezTo>
                  <a:cubicBezTo>
                    <a:pt x="3370" y="3102"/>
                    <a:pt x="2703" y="3769"/>
                    <a:pt x="1870" y="3769"/>
                  </a:cubicBezTo>
                  <a:cubicBezTo>
                    <a:pt x="1036" y="3769"/>
                    <a:pt x="370" y="3102"/>
                    <a:pt x="370" y="2269"/>
                  </a:cubicBezTo>
                  <a:cubicBezTo>
                    <a:pt x="370" y="1435"/>
                    <a:pt x="1036" y="757"/>
                    <a:pt x="1870" y="757"/>
                  </a:cubicBezTo>
                  <a:close/>
                  <a:moveTo>
                    <a:pt x="3924" y="1"/>
                  </a:moveTo>
                  <a:cubicBezTo>
                    <a:pt x="3879" y="1"/>
                    <a:pt x="3834" y="19"/>
                    <a:pt x="3799" y="54"/>
                  </a:cubicBezTo>
                  <a:lnTo>
                    <a:pt x="3537" y="328"/>
                  </a:lnTo>
                  <a:lnTo>
                    <a:pt x="3537" y="197"/>
                  </a:lnTo>
                  <a:cubicBezTo>
                    <a:pt x="3537" y="102"/>
                    <a:pt x="3453" y="19"/>
                    <a:pt x="3358" y="19"/>
                  </a:cubicBezTo>
                  <a:cubicBezTo>
                    <a:pt x="3263" y="19"/>
                    <a:pt x="3180" y="90"/>
                    <a:pt x="3180" y="197"/>
                  </a:cubicBezTo>
                  <a:lnTo>
                    <a:pt x="3180" y="685"/>
                  </a:lnTo>
                  <a:lnTo>
                    <a:pt x="3037" y="816"/>
                  </a:lnTo>
                  <a:cubicBezTo>
                    <a:pt x="2715" y="554"/>
                    <a:pt x="2310" y="388"/>
                    <a:pt x="1870" y="388"/>
                  </a:cubicBezTo>
                  <a:cubicBezTo>
                    <a:pt x="834" y="388"/>
                    <a:pt x="1" y="1221"/>
                    <a:pt x="1" y="2245"/>
                  </a:cubicBezTo>
                  <a:cubicBezTo>
                    <a:pt x="1" y="3269"/>
                    <a:pt x="834" y="4102"/>
                    <a:pt x="1870" y="4102"/>
                  </a:cubicBezTo>
                  <a:cubicBezTo>
                    <a:pt x="2894" y="4102"/>
                    <a:pt x="3727" y="3269"/>
                    <a:pt x="3727" y="2245"/>
                  </a:cubicBezTo>
                  <a:cubicBezTo>
                    <a:pt x="3727" y="1804"/>
                    <a:pt x="3561" y="1388"/>
                    <a:pt x="3299" y="1066"/>
                  </a:cubicBezTo>
                  <a:lnTo>
                    <a:pt x="3430" y="935"/>
                  </a:lnTo>
                  <a:lnTo>
                    <a:pt x="3918" y="935"/>
                  </a:lnTo>
                  <a:cubicBezTo>
                    <a:pt x="4013" y="935"/>
                    <a:pt x="4096" y="864"/>
                    <a:pt x="4096" y="757"/>
                  </a:cubicBezTo>
                  <a:cubicBezTo>
                    <a:pt x="4084" y="673"/>
                    <a:pt x="4013" y="578"/>
                    <a:pt x="3918" y="578"/>
                  </a:cubicBezTo>
                  <a:lnTo>
                    <a:pt x="3787" y="578"/>
                  </a:lnTo>
                  <a:lnTo>
                    <a:pt x="4049" y="316"/>
                  </a:lnTo>
                  <a:cubicBezTo>
                    <a:pt x="4132" y="245"/>
                    <a:pt x="4132" y="138"/>
                    <a:pt x="4049" y="54"/>
                  </a:cubicBezTo>
                  <a:cubicBezTo>
                    <a:pt x="4013" y="19"/>
                    <a:pt x="3968" y="1"/>
                    <a:pt x="39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22" name="Google Shape;14422;p73"/>
          <p:cNvGrpSpPr/>
          <p:nvPr/>
        </p:nvGrpSpPr>
        <p:grpSpPr>
          <a:xfrm>
            <a:off x="1327676" y="2910480"/>
            <a:ext cx="347934" cy="310024"/>
            <a:chOff x="1327676" y="2910480"/>
            <a:chExt cx="347934" cy="310024"/>
          </a:xfrm>
        </p:grpSpPr>
        <p:sp>
          <p:nvSpPr>
            <p:cNvPr id="14423" name="Google Shape;14423;p73"/>
            <p:cNvSpPr/>
            <p:nvPr/>
          </p:nvSpPr>
          <p:spPr>
            <a:xfrm>
              <a:off x="1367081" y="3067370"/>
              <a:ext cx="43257" cy="15565"/>
            </a:xfrm>
            <a:custGeom>
              <a:avLst/>
              <a:gdLst/>
              <a:ahLst/>
              <a:cxnLst/>
              <a:rect l="l" t="t" r="r" b="b"/>
              <a:pathLst>
                <a:path w="1359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8"/>
                    <a:pt x="1168" y="488"/>
                    <a:pt x="1191" y="488"/>
                  </a:cubicBezTo>
                  <a:cubicBezTo>
                    <a:pt x="1251" y="488"/>
                    <a:pt x="1310" y="465"/>
                    <a:pt x="1346" y="405"/>
                  </a:cubicBezTo>
                  <a:cubicBezTo>
                    <a:pt x="1358" y="322"/>
                    <a:pt x="1334" y="238"/>
                    <a:pt x="1251" y="191"/>
                  </a:cubicBezTo>
                  <a:cubicBezTo>
                    <a:pt x="882" y="12"/>
                    <a:pt x="19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4" name="Google Shape;14424;p73"/>
            <p:cNvSpPr/>
            <p:nvPr/>
          </p:nvSpPr>
          <p:spPr>
            <a:xfrm>
              <a:off x="1350402" y="3170436"/>
              <a:ext cx="10663" cy="48541"/>
            </a:xfrm>
            <a:custGeom>
              <a:avLst/>
              <a:gdLst/>
              <a:ahLst/>
              <a:cxnLst/>
              <a:rect l="l" t="t" r="r" b="b"/>
              <a:pathLst>
                <a:path w="335" h="152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cubicBezTo>
                    <a:pt x="263" y="1525"/>
                    <a:pt x="334" y="1453"/>
                    <a:pt x="334" y="1358"/>
                  </a:cubicBezTo>
                  <a:lnTo>
                    <a:pt x="334" y="168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5" name="Google Shape;14425;p73"/>
            <p:cNvSpPr/>
            <p:nvPr/>
          </p:nvSpPr>
          <p:spPr>
            <a:xfrm>
              <a:off x="1327676" y="3040187"/>
              <a:ext cx="201643" cy="180317"/>
            </a:xfrm>
            <a:custGeom>
              <a:avLst/>
              <a:gdLst/>
              <a:ahLst/>
              <a:cxnLst/>
              <a:rect l="l" t="t" r="r" b="b"/>
              <a:pathLst>
                <a:path w="6335" h="5665" extrusionOk="0">
                  <a:moveTo>
                    <a:pt x="5894" y="628"/>
                  </a:moveTo>
                  <a:lnTo>
                    <a:pt x="5954" y="866"/>
                  </a:lnTo>
                  <a:cubicBezTo>
                    <a:pt x="5977" y="926"/>
                    <a:pt x="5966" y="997"/>
                    <a:pt x="5918" y="1045"/>
                  </a:cubicBezTo>
                  <a:lnTo>
                    <a:pt x="5823" y="1140"/>
                  </a:lnTo>
                  <a:lnTo>
                    <a:pt x="5596" y="914"/>
                  </a:lnTo>
                  <a:lnTo>
                    <a:pt x="5894" y="628"/>
                  </a:lnTo>
                  <a:close/>
                  <a:moveTo>
                    <a:pt x="2941" y="307"/>
                  </a:moveTo>
                  <a:lnTo>
                    <a:pt x="2941" y="961"/>
                  </a:lnTo>
                  <a:cubicBezTo>
                    <a:pt x="2941" y="1057"/>
                    <a:pt x="2906" y="1164"/>
                    <a:pt x="2870" y="1271"/>
                  </a:cubicBezTo>
                  <a:lnTo>
                    <a:pt x="2787" y="1438"/>
                  </a:lnTo>
                  <a:cubicBezTo>
                    <a:pt x="2775" y="1450"/>
                    <a:pt x="2775" y="1473"/>
                    <a:pt x="2775" y="1509"/>
                  </a:cubicBezTo>
                  <a:lnTo>
                    <a:pt x="2775" y="1854"/>
                  </a:lnTo>
                  <a:cubicBezTo>
                    <a:pt x="2775" y="2104"/>
                    <a:pt x="2667" y="2331"/>
                    <a:pt x="2513" y="2485"/>
                  </a:cubicBezTo>
                  <a:cubicBezTo>
                    <a:pt x="2363" y="2635"/>
                    <a:pt x="2165" y="2727"/>
                    <a:pt x="1954" y="2727"/>
                  </a:cubicBezTo>
                  <a:cubicBezTo>
                    <a:pt x="1930" y="2727"/>
                    <a:pt x="1906" y="2726"/>
                    <a:pt x="1882" y="2724"/>
                  </a:cubicBezTo>
                  <a:cubicBezTo>
                    <a:pt x="1417" y="2712"/>
                    <a:pt x="1048" y="2307"/>
                    <a:pt x="1048" y="1819"/>
                  </a:cubicBezTo>
                  <a:lnTo>
                    <a:pt x="1048" y="1521"/>
                  </a:lnTo>
                  <a:cubicBezTo>
                    <a:pt x="1048" y="1497"/>
                    <a:pt x="1048" y="1473"/>
                    <a:pt x="1036" y="1450"/>
                  </a:cubicBezTo>
                  <a:lnTo>
                    <a:pt x="929" y="1259"/>
                  </a:lnTo>
                  <a:cubicBezTo>
                    <a:pt x="905" y="1176"/>
                    <a:pt x="870" y="1104"/>
                    <a:pt x="870" y="1021"/>
                  </a:cubicBezTo>
                  <a:lnTo>
                    <a:pt x="870" y="997"/>
                  </a:lnTo>
                  <a:cubicBezTo>
                    <a:pt x="870" y="616"/>
                    <a:pt x="1179" y="307"/>
                    <a:pt x="1572" y="307"/>
                  </a:cubicBezTo>
                  <a:close/>
                  <a:moveTo>
                    <a:pt x="2275" y="2986"/>
                  </a:moveTo>
                  <a:cubicBezTo>
                    <a:pt x="2286" y="3045"/>
                    <a:pt x="2298" y="3081"/>
                    <a:pt x="2310" y="3117"/>
                  </a:cubicBezTo>
                  <a:lnTo>
                    <a:pt x="2167" y="3259"/>
                  </a:lnTo>
                  <a:cubicBezTo>
                    <a:pt x="2102" y="3325"/>
                    <a:pt x="2013" y="3358"/>
                    <a:pt x="1923" y="3358"/>
                  </a:cubicBezTo>
                  <a:cubicBezTo>
                    <a:pt x="1834" y="3358"/>
                    <a:pt x="1745" y="3325"/>
                    <a:pt x="1679" y="3259"/>
                  </a:cubicBezTo>
                  <a:lnTo>
                    <a:pt x="1536" y="3128"/>
                  </a:lnTo>
                  <a:cubicBezTo>
                    <a:pt x="1560" y="3081"/>
                    <a:pt x="1572" y="3045"/>
                    <a:pt x="1572" y="2986"/>
                  </a:cubicBezTo>
                  <a:cubicBezTo>
                    <a:pt x="1679" y="3009"/>
                    <a:pt x="1775" y="3045"/>
                    <a:pt x="1882" y="3045"/>
                  </a:cubicBezTo>
                  <a:lnTo>
                    <a:pt x="1917" y="3045"/>
                  </a:lnTo>
                  <a:cubicBezTo>
                    <a:pt x="2036" y="3045"/>
                    <a:pt x="2167" y="3021"/>
                    <a:pt x="2275" y="2986"/>
                  </a:cubicBezTo>
                  <a:close/>
                  <a:moveTo>
                    <a:pt x="6162" y="0"/>
                  </a:moveTo>
                  <a:cubicBezTo>
                    <a:pt x="6120" y="0"/>
                    <a:pt x="6079" y="15"/>
                    <a:pt x="6049" y="45"/>
                  </a:cubicBezTo>
                  <a:lnTo>
                    <a:pt x="2906" y="3021"/>
                  </a:lnTo>
                  <a:cubicBezTo>
                    <a:pt x="2882" y="3057"/>
                    <a:pt x="2834" y="3069"/>
                    <a:pt x="2787" y="3069"/>
                  </a:cubicBezTo>
                  <a:lnTo>
                    <a:pt x="2763" y="3069"/>
                  </a:lnTo>
                  <a:cubicBezTo>
                    <a:pt x="2656" y="3069"/>
                    <a:pt x="2584" y="2997"/>
                    <a:pt x="2584" y="2890"/>
                  </a:cubicBezTo>
                  <a:lnTo>
                    <a:pt x="2584" y="2843"/>
                  </a:lnTo>
                  <a:cubicBezTo>
                    <a:pt x="2644" y="2819"/>
                    <a:pt x="2679" y="2771"/>
                    <a:pt x="2727" y="2724"/>
                  </a:cubicBezTo>
                  <a:cubicBezTo>
                    <a:pt x="2965" y="2497"/>
                    <a:pt x="3084" y="2200"/>
                    <a:pt x="3084" y="1878"/>
                  </a:cubicBezTo>
                  <a:lnTo>
                    <a:pt x="3084" y="1581"/>
                  </a:lnTo>
                  <a:lnTo>
                    <a:pt x="3144" y="1450"/>
                  </a:lnTo>
                  <a:cubicBezTo>
                    <a:pt x="3215" y="1307"/>
                    <a:pt x="3251" y="1152"/>
                    <a:pt x="3251" y="997"/>
                  </a:cubicBezTo>
                  <a:lnTo>
                    <a:pt x="3251" y="176"/>
                  </a:lnTo>
                  <a:cubicBezTo>
                    <a:pt x="3251" y="92"/>
                    <a:pt x="3179" y="21"/>
                    <a:pt x="3084" y="21"/>
                  </a:cubicBezTo>
                  <a:lnTo>
                    <a:pt x="1548" y="21"/>
                  </a:lnTo>
                  <a:cubicBezTo>
                    <a:pt x="1001" y="21"/>
                    <a:pt x="536" y="461"/>
                    <a:pt x="536" y="1033"/>
                  </a:cubicBezTo>
                  <a:lnTo>
                    <a:pt x="536" y="1045"/>
                  </a:lnTo>
                  <a:cubicBezTo>
                    <a:pt x="536" y="1176"/>
                    <a:pt x="572" y="1295"/>
                    <a:pt x="632" y="1414"/>
                  </a:cubicBezTo>
                  <a:lnTo>
                    <a:pt x="703" y="1581"/>
                  </a:lnTo>
                  <a:lnTo>
                    <a:pt x="703" y="1831"/>
                  </a:lnTo>
                  <a:cubicBezTo>
                    <a:pt x="703" y="2247"/>
                    <a:pt x="917" y="2616"/>
                    <a:pt x="1215" y="2843"/>
                  </a:cubicBezTo>
                  <a:lnTo>
                    <a:pt x="1215" y="2997"/>
                  </a:lnTo>
                  <a:cubicBezTo>
                    <a:pt x="1215" y="3069"/>
                    <a:pt x="1155" y="3140"/>
                    <a:pt x="1072" y="3176"/>
                  </a:cubicBezTo>
                  <a:lnTo>
                    <a:pt x="501" y="3343"/>
                  </a:lnTo>
                  <a:cubicBezTo>
                    <a:pt x="215" y="3414"/>
                    <a:pt x="0" y="3676"/>
                    <a:pt x="0" y="3974"/>
                  </a:cubicBezTo>
                  <a:lnTo>
                    <a:pt x="0" y="5462"/>
                  </a:lnTo>
                  <a:cubicBezTo>
                    <a:pt x="0" y="5557"/>
                    <a:pt x="84" y="5629"/>
                    <a:pt x="167" y="5629"/>
                  </a:cubicBezTo>
                  <a:cubicBezTo>
                    <a:pt x="262" y="5629"/>
                    <a:pt x="334" y="5557"/>
                    <a:pt x="334" y="5462"/>
                  </a:cubicBezTo>
                  <a:lnTo>
                    <a:pt x="334" y="3974"/>
                  </a:lnTo>
                  <a:cubicBezTo>
                    <a:pt x="334" y="3831"/>
                    <a:pt x="441" y="3676"/>
                    <a:pt x="584" y="3640"/>
                  </a:cubicBezTo>
                  <a:lnTo>
                    <a:pt x="1167" y="3474"/>
                  </a:lnTo>
                  <a:cubicBezTo>
                    <a:pt x="1215" y="3450"/>
                    <a:pt x="1251" y="3438"/>
                    <a:pt x="1298" y="3414"/>
                  </a:cubicBezTo>
                  <a:lnTo>
                    <a:pt x="1405" y="3521"/>
                  </a:lnTo>
                  <a:cubicBezTo>
                    <a:pt x="1536" y="3652"/>
                    <a:pt x="1703" y="3712"/>
                    <a:pt x="1882" y="3712"/>
                  </a:cubicBezTo>
                  <a:cubicBezTo>
                    <a:pt x="2060" y="3712"/>
                    <a:pt x="2227" y="3652"/>
                    <a:pt x="2358" y="3521"/>
                  </a:cubicBezTo>
                  <a:lnTo>
                    <a:pt x="2501" y="3367"/>
                  </a:lnTo>
                  <a:cubicBezTo>
                    <a:pt x="2584" y="3402"/>
                    <a:pt x="2656" y="3426"/>
                    <a:pt x="2727" y="3426"/>
                  </a:cubicBezTo>
                  <a:lnTo>
                    <a:pt x="2763" y="3426"/>
                  </a:lnTo>
                  <a:cubicBezTo>
                    <a:pt x="2894" y="3426"/>
                    <a:pt x="3013" y="3378"/>
                    <a:pt x="3096" y="3295"/>
                  </a:cubicBezTo>
                  <a:lnTo>
                    <a:pt x="5334" y="1176"/>
                  </a:lnTo>
                  <a:lnTo>
                    <a:pt x="5561" y="1402"/>
                  </a:lnTo>
                  <a:lnTo>
                    <a:pt x="2965" y="3986"/>
                  </a:lnTo>
                  <a:cubicBezTo>
                    <a:pt x="2798" y="4152"/>
                    <a:pt x="2715" y="4367"/>
                    <a:pt x="2715" y="4581"/>
                  </a:cubicBezTo>
                  <a:lnTo>
                    <a:pt x="2715" y="5498"/>
                  </a:lnTo>
                  <a:cubicBezTo>
                    <a:pt x="2715" y="5581"/>
                    <a:pt x="2787" y="5664"/>
                    <a:pt x="2882" y="5664"/>
                  </a:cubicBezTo>
                  <a:cubicBezTo>
                    <a:pt x="2965" y="5664"/>
                    <a:pt x="3037" y="5581"/>
                    <a:pt x="3037" y="5498"/>
                  </a:cubicBezTo>
                  <a:lnTo>
                    <a:pt x="3037" y="4581"/>
                  </a:lnTo>
                  <a:cubicBezTo>
                    <a:pt x="3037" y="4450"/>
                    <a:pt x="3096" y="4319"/>
                    <a:pt x="3191" y="4212"/>
                  </a:cubicBezTo>
                  <a:lnTo>
                    <a:pt x="6096" y="1307"/>
                  </a:lnTo>
                  <a:cubicBezTo>
                    <a:pt x="6216" y="1200"/>
                    <a:pt x="6275" y="997"/>
                    <a:pt x="6227" y="831"/>
                  </a:cubicBezTo>
                  <a:lnTo>
                    <a:pt x="6168" y="378"/>
                  </a:lnTo>
                  <a:lnTo>
                    <a:pt x="6275" y="271"/>
                  </a:lnTo>
                  <a:cubicBezTo>
                    <a:pt x="6335" y="211"/>
                    <a:pt x="6335" y="104"/>
                    <a:pt x="6275" y="45"/>
                  </a:cubicBezTo>
                  <a:cubicBezTo>
                    <a:pt x="6245" y="15"/>
                    <a:pt x="6204" y="0"/>
                    <a:pt x="61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6" name="Google Shape;14426;p73"/>
            <p:cNvSpPr/>
            <p:nvPr/>
          </p:nvSpPr>
          <p:spPr>
            <a:xfrm>
              <a:off x="1470179" y="2910480"/>
              <a:ext cx="205431" cy="173601"/>
            </a:xfrm>
            <a:custGeom>
              <a:avLst/>
              <a:gdLst/>
              <a:ahLst/>
              <a:cxnLst/>
              <a:rect l="l" t="t" r="r" b="b"/>
              <a:pathLst>
                <a:path w="6454" h="5454" extrusionOk="0"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lnTo>
                    <a:pt x="0" y="4822"/>
                  </a:lnTo>
                  <a:cubicBezTo>
                    <a:pt x="0" y="4917"/>
                    <a:pt x="72" y="4989"/>
                    <a:pt x="155" y="4989"/>
                  </a:cubicBezTo>
                  <a:cubicBezTo>
                    <a:pt x="250" y="4989"/>
                    <a:pt x="322" y="4917"/>
                    <a:pt x="322" y="4822"/>
                  </a:cubicBezTo>
                  <a:lnTo>
                    <a:pt x="322" y="512"/>
                  </a:lnTo>
                  <a:cubicBezTo>
                    <a:pt x="322" y="405"/>
                    <a:pt x="393" y="322"/>
                    <a:pt x="500" y="322"/>
                  </a:cubicBezTo>
                  <a:lnTo>
                    <a:pt x="5953" y="322"/>
                  </a:lnTo>
                  <a:cubicBezTo>
                    <a:pt x="6049" y="322"/>
                    <a:pt x="6132" y="405"/>
                    <a:pt x="6132" y="512"/>
                  </a:cubicBezTo>
                  <a:lnTo>
                    <a:pt x="6132" y="4941"/>
                  </a:lnTo>
                  <a:cubicBezTo>
                    <a:pt x="6132" y="5048"/>
                    <a:pt x="6049" y="5120"/>
                    <a:pt x="5953" y="5120"/>
                  </a:cubicBezTo>
                  <a:lnTo>
                    <a:pt x="2298" y="5120"/>
                  </a:lnTo>
                  <a:cubicBezTo>
                    <a:pt x="2215" y="5120"/>
                    <a:pt x="2131" y="5191"/>
                    <a:pt x="2131" y="5287"/>
                  </a:cubicBezTo>
                  <a:cubicBezTo>
                    <a:pt x="2131" y="5370"/>
                    <a:pt x="2215" y="5453"/>
                    <a:pt x="2298" y="5453"/>
                  </a:cubicBezTo>
                  <a:lnTo>
                    <a:pt x="5953" y="5453"/>
                  </a:lnTo>
                  <a:cubicBezTo>
                    <a:pt x="6227" y="5453"/>
                    <a:pt x="6453" y="5227"/>
                    <a:pt x="6453" y="4941"/>
                  </a:cubicBezTo>
                  <a:lnTo>
                    <a:pt x="6453" y="512"/>
                  </a:lnTo>
                  <a:cubicBezTo>
                    <a:pt x="6453" y="226"/>
                    <a:pt x="6215" y="0"/>
                    <a:pt x="59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7" name="Google Shape;14427;p73"/>
            <p:cNvSpPr/>
            <p:nvPr/>
          </p:nvSpPr>
          <p:spPr>
            <a:xfrm>
              <a:off x="1497075" y="2942692"/>
              <a:ext cx="152370" cy="96668"/>
            </a:xfrm>
            <a:custGeom>
              <a:avLst/>
              <a:gdLst/>
              <a:ahLst/>
              <a:cxnLst/>
              <a:rect l="l" t="t" r="r" b="b"/>
              <a:pathLst>
                <a:path w="4787" h="3037" extrusionOk="0">
                  <a:moveTo>
                    <a:pt x="3751" y="0"/>
                  </a:moveTo>
                  <a:cubicBezTo>
                    <a:pt x="3656" y="0"/>
                    <a:pt x="3584" y="72"/>
                    <a:pt x="3584" y="167"/>
                  </a:cubicBezTo>
                  <a:cubicBezTo>
                    <a:pt x="3584" y="250"/>
                    <a:pt x="3656" y="334"/>
                    <a:pt x="3751" y="334"/>
                  </a:cubicBezTo>
                  <a:lnTo>
                    <a:pt x="4215" y="334"/>
                  </a:lnTo>
                  <a:lnTo>
                    <a:pt x="2465" y="2072"/>
                  </a:lnTo>
                  <a:lnTo>
                    <a:pt x="1727" y="1322"/>
                  </a:lnTo>
                  <a:cubicBezTo>
                    <a:pt x="1697" y="1292"/>
                    <a:pt x="1656" y="1277"/>
                    <a:pt x="1614" y="1277"/>
                  </a:cubicBezTo>
                  <a:cubicBezTo>
                    <a:pt x="1572" y="1277"/>
                    <a:pt x="1531" y="1292"/>
                    <a:pt x="1501" y="1322"/>
                  </a:cubicBezTo>
                  <a:lnTo>
                    <a:pt x="60" y="2774"/>
                  </a:lnTo>
                  <a:cubicBezTo>
                    <a:pt x="1" y="2834"/>
                    <a:pt x="1" y="2929"/>
                    <a:pt x="60" y="2989"/>
                  </a:cubicBezTo>
                  <a:cubicBezTo>
                    <a:pt x="84" y="3024"/>
                    <a:pt x="132" y="3036"/>
                    <a:pt x="179" y="3036"/>
                  </a:cubicBezTo>
                  <a:cubicBezTo>
                    <a:pt x="227" y="3036"/>
                    <a:pt x="251" y="3024"/>
                    <a:pt x="298" y="2989"/>
                  </a:cubicBezTo>
                  <a:lnTo>
                    <a:pt x="1632" y="1655"/>
                  </a:lnTo>
                  <a:lnTo>
                    <a:pt x="2382" y="2393"/>
                  </a:lnTo>
                  <a:cubicBezTo>
                    <a:pt x="2412" y="2423"/>
                    <a:pt x="2453" y="2438"/>
                    <a:pt x="2495" y="2438"/>
                  </a:cubicBezTo>
                  <a:cubicBezTo>
                    <a:pt x="2537" y="2438"/>
                    <a:pt x="2578" y="2423"/>
                    <a:pt x="2608" y="2393"/>
                  </a:cubicBezTo>
                  <a:lnTo>
                    <a:pt x="4465" y="536"/>
                  </a:lnTo>
                  <a:lnTo>
                    <a:pt x="4465" y="1000"/>
                  </a:lnTo>
                  <a:cubicBezTo>
                    <a:pt x="4465" y="1084"/>
                    <a:pt x="4537" y="1167"/>
                    <a:pt x="4632" y="1167"/>
                  </a:cubicBezTo>
                  <a:cubicBezTo>
                    <a:pt x="4715" y="1167"/>
                    <a:pt x="4787" y="1084"/>
                    <a:pt x="4787" y="1000"/>
                  </a:cubicBezTo>
                  <a:lnTo>
                    <a:pt x="4787" y="155"/>
                  </a:lnTo>
                  <a:cubicBezTo>
                    <a:pt x="4751" y="72"/>
                    <a:pt x="4692" y="0"/>
                    <a:pt x="4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428" name="Google Shape;14428;p73"/>
          <p:cNvSpPr/>
          <p:nvPr/>
        </p:nvSpPr>
        <p:spPr>
          <a:xfrm>
            <a:off x="2785967" y="3195072"/>
            <a:ext cx="10663" cy="32244"/>
          </a:xfrm>
          <a:custGeom>
            <a:avLst/>
            <a:gdLst/>
            <a:ahLst/>
            <a:cxnLst/>
            <a:rect l="l" t="t" r="r" b="b"/>
            <a:pathLst>
              <a:path w="335" h="1013" extrusionOk="0">
                <a:moveTo>
                  <a:pt x="167" y="1"/>
                </a:moveTo>
                <a:cubicBezTo>
                  <a:pt x="72" y="1"/>
                  <a:pt x="1" y="84"/>
                  <a:pt x="1" y="167"/>
                </a:cubicBezTo>
                <a:lnTo>
                  <a:pt x="1" y="858"/>
                </a:lnTo>
                <a:cubicBezTo>
                  <a:pt x="1" y="941"/>
                  <a:pt x="72" y="1013"/>
                  <a:pt x="167" y="1013"/>
                </a:cubicBezTo>
                <a:cubicBezTo>
                  <a:pt x="251" y="1013"/>
                  <a:pt x="334" y="941"/>
                  <a:pt x="334" y="858"/>
                </a:cubicBezTo>
                <a:lnTo>
                  <a:pt x="334" y="167"/>
                </a:lnTo>
                <a:cubicBezTo>
                  <a:pt x="334" y="60"/>
                  <a:pt x="251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429" name="Google Shape;14429;p73"/>
          <p:cNvGrpSpPr/>
          <p:nvPr/>
        </p:nvGrpSpPr>
        <p:grpSpPr>
          <a:xfrm>
            <a:off x="2753401" y="2869564"/>
            <a:ext cx="382828" cy="358601"/>
            <a:chOff x="2753373" y="2902523"/>
            <a:chExt cx="347552" cy="325557"/>
          </a:xfrm>
        </p:grpSpPr>
        <p:sp>
          <p:nvSpPr>
            <p:cNvPr id="14430" name="Google Shape;14430;p73"/>
            <p:cNvSpPr/>
            <p:nvPr/>
          </p:nvSpPr>
          <p:spPr>
            <a:xfrm>
              <a:off x="2807962" y="3018575"/>
              <a:ext cx="86418" cy="29506"/>
            </a:xfrm>
            <a:custGeom>
              <a:avLst/>
              <a:gdLst/>
              <a:ahLst/>
              <a:cxnLst/>
              <a:rect l="l" t="t" r="r" b="b"/>
              <a:pathLst>
                <a:path w="2715" h="927" extrusionOk="0">
                  <a:moveTo>
                    <a:pt x="1070" y="0"/>
                  </a:moveTo>
                  <a:cubicBezTo>
                    <a:pt x="752" y="0"/>
                    <a:pt x="464" y="31"/>
                    <a:pt x="274" y="57"/>
                  </a:cubicBezTo>
                  <a:cubicBezTo>
                    <a:pt x="107" y="93"/>
                    <a:pt x="0" y="224"/>
                    <a:pt x="0" y="390"/>
                  </a:cubicBezTo>
                  <a:lnTo>
                    <a:pt x="0" y="759"/>
                  </a:lnTo>
                  <a:cubicBezTo>
                    <a:pt x="0" y="843"/>
                    <a:pt x="72" y="926"/>
                    <a:pt x="155" y="926"/>
                  </a:cubicBezTo>
                  <a:cubicBezTo>
                    <a:pt x="250" y="926"/>
                    <a:pt x="322" y="843"/>
                    <a:pt x="322" y="759"/>
                  </a:cubicBezTo>
                  <a:lnTo>
                    <a:pt x="322" y="390"/>
                  </a:lnTo>
                  <a:cubicBezTo>
                    <a:pt x="322" y="390"/>
                    <a:pt x="322" y="367"/>
                    <a:pt x="334" y="367"/>
                  </a:cubicBezTo>
                  <a:cubicBezTo>
                    <a:pt x="493" y="349"/>
                    <a:pt x="758" y="318"/>
                    <a:pt x="1059" y="318"/>
                  </a:cubicBezTo>
                  <a:cubicBezTo>
                    <a:pt x="1163" y="318"/>
                    <a:pt x="1271" y="322"/>
                    <a:pt x="1381" y="331"/>
                  </a:cubicBezTo>
                  <a:cubicBezTo>
                    <a:pt x="1870" y="355"/>
                    <a:pt x="2239" y="486"/>
                    <a:pt x="2453" y="700"/>
                  </a:cubicBezTo>
                  <a:cubicBezTo>
                    <a:pt x="2483" y="730"/>
                    <a:pt x="2524" y="745"/>
                    <a:pt x="2566" y="745"/>
                  </a:cubicBezTo>
                  <a:cubicBezTo>
                    <a:pt x="2608" y="745"/>
                    <a:pt x="2649" y="730"/>
                    <a:pt x="2679" y="700"/>
                  </a:cubicBezTo>
                  <a:cubicBezTo>
                    <a:pt x="2715" y="640"/>
                    <a:pt x="2715" y="533"/>
                    <a:pt x="2655" y="474"/>
                  </a:cubicBezTo>
                  <a:cubicBezTo>
                    <a:pt x="2276" y="95"/>
                    <a:pt x="1627" y="0"/>
                    <a:pt x="10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1" name="Google Shape;14431;p73"/>
            <p:cNvSpPr/>
            <p:nvPr/>
          </p:nvSpPr>
          <p:spPr>
            <a:xfrm>
              <a:off x="2753373" y="2973376"/>
              <a:ext cx="195213" cy="254704"/>
            </a:xfrm>
            <a:custGeom>
              <a:avLst/>
              <a:gdLst/>
              <a:ahLst/>
              <a:cxnLst/>
              <a:rect l="l" t="t" r="r" b="b"/>
              <a:pathLst>
                <a:path w="6133" h="8002" extrusionOk="0">
                  <a:moveTo>
                    <a:pt x="4787" y="298"/>
                  </a:moveTo>
                  <a:lnTo>
                    <a:pt x="4787" y="1846"/>
                  </a:lnTo>
                  <a:cubicBezTo>
                    <a:pt x="4787" y="2084"/>
                    <a:pt x="4751" y="2310"/>
                    <a:pt x="4644" y="2513"/>
                  </a:cubicBezTo>
                  <a:cubicBezTo>
                    <a:pt x="4632" y="2537"/>
                    <a:pt x="4632" y="2560"/>
                    <a:pt x="4632" y="2596"/>
                  </a:cubicBezTo>
                  <a:lnTo>
                    <a:pt x="4632" y="3037"/>
                  </a:lnTo>
                  <a:cubicBezTo>
                    <a:pt x="4632" y="3465"/>
                    <a:pt x="4442" y="3870"/>
                    <a:pt x="4132" y="4168"/>
                  </a:cubicBezTo>
                  <a:cubicBezTo>
                    <a:pt x="3852" y="4437"/>
                    <a:pt x="3484" y="4590"/>
                    <a:pt x="3099" y="4590"/>
                  </a:cubicBezTo>
                  <a:cubicBezTo>
                    <a:pt x="3059" y="4590"/>
                    <a:pt x="3018" y="4588"/>
                    <a:pt x="2977" y="4584"/>
                  </a:cubicBezTo>
                  <a:cubicBezTo>
                    <a:pt x="2156" y="4525"/>
                    <a:pt x="1513" y="3811"/>
                    <a:pt x="1513" y="2977"/>
                  </a:cubicBezTo>
                  <a:lnTo>
                    <a:pt x="1513" y="2572"/>
                  </a:lnTo>
                  <a:cubicBezTo>
                    <a:pt x="1513" y="2549"/>
                    <a:pt x="1513" y="2537"/>
                    <a:pt x="1501" y="2501"/>
                  </a:cubicBezTo>
                  <a:cubicBezTo>
                    <a:pt x="1394" y="2298"/>
                    <a:pt x="1358" y="2072"/>
                    <a:pt x="1358" y="1834"/>
                  </a:cubicBezTo>
                  <a:lnTo>
                    <a:pt x="1358" y="1513"/>
                  </a:lnTo>
                  <a:cubicBezTo>
                    <a:pt x="1358" y="834"/>
                    <a:pt x="1894" y="298"/>
                    <a:pt x="2561" y="298"/>
                  </a:cubicBezTo>
                  <a:close/>
                  <a:moveTo>
                    <a:pt x="3930" y="4680"/>
                  </a:moveTo>
                  <a:lnTo>
                    <a:pt x="3930" y="4977"/>
                  </a:lnTo>
                  <a:lnTo>
                    <a:pt x="3061" y="5573"/>
                  </a:lnTo>
                  <a:lnTo>
                    <a:pt x="2203" y="4977"/>
                  </a:lnTo>
                  <a:lnTo>
                    <a:pt x="2203" y="4680"/>
                  </a:lnTo>
                  <a:cubicBezTo>
                    <a:pt x="2430" y="4799"/>
                    <a:pt x="2680" y="4870"/>
                    <a:pt x="2942" y="4882"/>
                  </a:cubicBezTo>
                  <a:lnTo>
                    <a:pt x="3061" y="4882"/>
                  </a:lnTo>
                  <a:cubicBezTo>
                    <a:pt x="3358" y="4882"/>
                    <a:pt x="3656" y="4811"/>
                    <a:pt x="3930" y="4680"/>
                  </a:cubicBezTo>
                  <a:close/>
                  <a:moveTo>
                    <a:pt x="2084" y="5275"/>
                  </a:moveTo>
                  <a:lnTo>
                    <a:pt x="2846" y="5787"/>
                  </a:lnTo>
                  <a:lnTo>
                    <a:pt x="2430" y="6180"/>
                  </a:lnTo>
                  <a:lnTo>
                    <a:pt x="2406" y="6180"/>
                  </a:lnTo>
                  <a:lnTo>
                    <a:pt x="1918" y="5442"/>
                  </a:lnTo>
                  <a:lnTo>
                    <a:pt x="2084" y="5275"/>
                  </a:lnTo>
                  <a:close/>
                  <a:moveTo>
                    <a:pt x="4073" y="5251"/>
                  </a:moveTo>
                  <a:lnTo>
                    <a:pt x="4239" y="5418"/>
                  </a:lnTo>
                  <a:lnTo>
                    <a:pt x="3739" y="6180"/>
                  </a:lnTo>
                  <a:lnTo>
                    <a:pt x="3716" y="6180"/>
                  </a:lnTo>
                  <a:lnTo>
                    <a:pt x="3311" y="5775"/>
                  </a:lnTo>
                  <a:lnTo>
                    <a:pt x="4073" y="5251"/>
                  </a:lnTo>
                  <a:close/>
                  <a:moveTo>
                    <a:pt x="2549" y="1"/>
                  </a:moveTo>
                  <a:cubicBezTo>
                    <a:pt x="1715" y="1"/>
                    <a:pt x="1025" y="691"/>
                    <a:pt x="1025" y="1525"/>
                  </a:cubicBezTo>
                  <a:lnTo>
                    <a:pt x="1025" y="1870"/>
                  </a:lnTo>
                  <a:cubicBezTo>
                    <a:pt x="1025" y="2132"/>
                    <a:pt x="1084" y="2406"/>
                    <a:pt x="1191" y="2644"/>
                  </a:cubicBezTo>
                  <a:lnTo>
                    <a:pt x="1191" y="3001"/>
                  </a:lnTo>
                  <a:cubicBezTo>
                    <a:pt x="1191" y="3596"/>
                    <a:pt x="1453" y="4132"/>
                    <a:pt x="1870" y="4489"/>
                  </a:cubicBezTo>
                  <a:lnTo>
                    <a:pt x="1870" y="5025"/>
                  </a:lnTo>
                  <a:lnTo>
                    <a:pt x="1572" y="5335"/>
                  </a:lnTo>
                  <a:cubicBezTo>
                    <a:pt x="1549" y="5358"/>
                    <a:pt x="1537" y="5406"/>
                    <a:pt x="1537" y="5454"/>
                  </a:cubicBezTo>
                  <a:lnTo>
                    <a:pt x="548" y="5811"/>
                  </a:lnTo>
                  <a:cubicBezTo>
                    <a:pt x="227" y="5930"/>
                    <a:pt x="1" y="6239"/>
                    <a:pt x="1" y="6597"/>
                  </a:cubicBezTo>
                  <a:lnTo>
                    <a:pt x="1" y="7823"/>
                  </a:lnTo>
                  <a:cubicBezTo>
                    <a:pt x="1" y="7906"/>
                    <a:pt x="72" y="7978"/>
                    <a:pt x="167" y="7978"/>
                  </a:cubicBezTo>
                  <a:cubicBezTo>
                    <a:pt x="251" y="7978"/>
                    <a:pt x="322" y="7906"/>
                    <a:pt x="322" y="7823"/>
                  </a:cubicBezTo>
                  <a:lnTo>
                    <a:pt x="322" y="6597"/>
                  </a:lnTo>
                  <a:cubicBezTo>
                    <a:pt x="322" y="6370"/>
                    <a:pt x="465" y="6180"/>
                    <a:pt x="668" y="6108"/>
                  </a:cubicBezTo>
                  <a:lnTo>
                    <a:pt x="1691" y="5739"/>
                  </a:lnTo>
                  <a:lnTo>
                    <a:pt x="2120" y="6370"/>
                  </a:lnTo>
                  <a:cubicBezTo>
                    <a:pt x="2180" y="6466"/>
                    <a:pt x="2275" y="6501"/>
                    <a:pt x="2358" y="6525"/>
                  </a:cubicBezTo>
                  <a:lnTo>
                    <a:pt x="2394" y="6525"/>
                  </a:lnTo>
                  <a:cubicBezTo>
                    <a:pt x="2489" y="6525"/>
                    <a:pt x="2561" y="6489"/>
                    <a:pt x="2632" y="6430"/>
                  </a:cubicBezTo>
                  <a:lnTo>
                    <a:pt x="2906" y="6168"/>
                  </a:lnTo>
                  <a:lnTo>
                    <a:pt x="2906" y="7835"/>
                  </a:lnTo>
                  <a:cubicBezTo>
                    <a:pt x="2906" y="7918"/>
                    <a:pt x="2977" y="8002"/>
                    <a:pt x="3061" y="8002"/>
                  </a:cubicBezTo>
                  <a:cubicBezTo>
                    <a:pt x="3156" y="8002"/>
                    <a:pt x="3227" y="7918"/>
                    <a:pt x="3227" y="7835"/>
                  </a:cubicBezTo>
                  <a:lnTo>
                    <a:pt x="3227" y="6168"/>
                  </a:lnTo>
                  <a:lnTo>
                    <a:pt x="3501" y="6430"/>
                  </a:lnTo>
                  <a:cubicBezTo>
                    <a:pt x="3549" y="6489"/>
                    <a:pt x="3644" y="6525"/>
                    <a:pt x="3739" y="6525"/>
                  </a:cubicBezTo>
                  <a:lnTo>
                    <a:pt x="3763" y="6525"/>
                  </a:lnTo>
                  <a:cubicBezTo>
                    <a:pt x="3870" y="6501"/>
                    <a:pt x="3954" y="6466"/>
                    <a:pt x="4001" y="6370"/>
                  </a:cubicBezTo>
                  <a:lnTo>
                    <a:pt x="4430" y="5739"/>
                  </a:lnTo>
                  <a:lnTo>
                    <a:pt x="5466" y="6108"/>
                  </a:lnTo>
                  <a:cubicBezTo>
                    <a:pt x="5668" y="6180"/>
                    <a:pt x="5799" y="6370"/>
                    <a:pt x="5799" y="6597"/>
                  </a:cubicBezTo>
                  <a:lnTo>
                    <a:pt x="5799" y="7823"/>
                  </a:lnTo>
                  <a:cubicBezTo>
                    <a:pt x="5799" y="7906"/>
                    <a:pt x="5882" y="7978"/>
                    <a:pt x="5966" y="7978"/>
                  </a:cubicBezTo>
                  <a:cubicBezTo>
                    <a:pt x="6061" y="7978"/>
                    <a:pt x="6133" y="7906"/>
                    <a:pt x="6133" y="7823"/>
                  </a:cubicBezTo>
                  <a:lnTo>
                    <a:pt x="6133" y="6597"/>
                  </a:lnTo>
                  <a:cubicBezTo>
                    <a:pt x="6121" y="6228"/>
                    <a:pt x="5894" y="5918"/>
                    <a:pt x="5561" y="5787"/>
                  </a:cubicBezTo>
                  <a:lnTo>
                    <a:pt x="4585" y="5442"/>
                  </a:lnTo>
                  <a:cubicBezTo>
                    <a:pt x="4585" y="5394"/>
                    <a:pt x="4561" y="5346"/>
                    <a:pt x="4537" y="5323"/>
                  </a:cubicBezTo>
                  <a:lnTo>
                    <a:pt x="4239" y="5001"/>
                  </a:lnTo>
                  <a:lnTo>
                    <a:pt x="4239" y="4489"/>
                  </a:lnTo>
                  <a:cubicBezTo>
                    <a:pt x="4275" y="4454"/>
                    <a:pt x="4299" y="4430"/>
                    <a:pt x="4335" y="4406"/>
                  </a:cubicBezTo>
                  <a:cubicBezTo>
                    <a:pt x="4704" y="4049"/>
                    <a:pt x="4930" y="3561"/>
                    <a:pt x="4930" y="3060"/>
                  </a:cubicBezTo>
                  <a:lnTo>
                    <a:pt x="4930" y="2644"/>
                  </a:lnTo>
                  <a:cubicBezTo>
                    <a:pt x="5037" y="2382"/>
                    <a:pt x="5085" y="2132"/>
                    <a:pt x="5085" y="1870"/>
                  </a:cubicBezTo>
                  <a:lnTo>
                    <a:pt x="5085" y="167"/>
                  </a:lnTo>
                  <a:cubicBezTo>
                    <a:pt x="5085" y="84"/>
                    <a:pt x="5013" y="1"/>
                    <a:pt x="4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2" name="Google Shape;14432;p73"/>
            <p:cNvSpPr/>
            <p:nvPr/>
          </p:nvSpPr>
          <p:spPr>
            <a:xfrm>
              <a:off x="2905361" y="3195072"/>
              <a:ext cx="10631" cy="32244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858"/>
                  </a:lnTo>
                  <a:cubicBezTo>
                    <a:pt x="0" y="941"/>
                    <a:pt x="72" y="1013"/>
                    <a:pt x="167" y="1013"/>
                  </a:cubicBezTo>
                  <a:cubicBezTo>
                    <a:pt x="250" y="1013"/>
                    <a:pt x="334" y="941"/>
                    <a:pt x="334" y="858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3" name="Google Shape;14433;p73"/>
            <p:cNvSpPr/>
            <p:nvPr/>
          </p:nvSpPr>
          <p:spPr>
            <a:xfrm>
              <a:off x="2939069" y="2934735"/>
              <a:ext cx="161856" cy="169049"/>
            </a:xfrm>
            <a:custGeom>
              <a:avLst/>
              <a:gdLst/>
              <a:ahLst/>
              <a:cxnLst/>
              <a:rect l="l" t="t" r="r" b="b"/>
              <a:pathLst>
                <a:path w="5085" h="531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3393"/>
                  </a:lnTo>
                  <a:cubicBezTo>
                    <a:pt x="1" y="3763"/>
                    <a:pt x="299" y="4060"/>
                    <a:pt x="668" y="4060"/>
                  </a:cubicBezTo>
                  <a:lnTo>
                    <a:pt x="977" y="4060"/>
                  </a:lnTo>
                  <a:lnTo>
                    <a:pt x="739" y="5001"/>
                  </a:lnTo>
                  <a:cubicBezTo>
                    <a:pt x="715" y="5108"/>
                    <a:pt x="763" y="5203"/>
                    <a:pt x="846" y="5263"/>
                  </a:cubicBezTo>
                  <a:cubicBezTo>
                    <a:pt x="894" y="5298"/>
                    <a:pt x="941" y="5310"/>
                    <a:pt x="977" y="5310"/>
                  </a:cubicBezTo>
                  <a:cubicBezTo>
                    <a:pt x="1025" y="5310"/>
                    <a:pt x="1084" y="5298"/>
                    <a:pt x="1132" y="5263"/>
                  </a:cubicBezTo>
                  <a:lnTo>
                    <a:pt x="2763" y="4072"/>
                  </a:lnTo>
                  <a:lnTo>
                    <a:pt x="4418" y="4072"/>
                  </a:lnTo>
                  <a:cubicBezTo>
                    <a:pt x="4787" y="4072"/>
                    <a:pt x="5085" y="3774"/>
                    <a:pt x="5085" y="3405"/>
                  </a:cubicBezTo>
                  <a:lnTo>
                    <a:pt x="5085" y="679"/>
                  </a:lnTo>
                  <a:cubicBezTo>
                    <a:pt x="5061" y="298"/>
                    <a:pt x="4751" y="0"/>
                    <a:pt x="4394" y="0"/>
                  </a:cubicBezTo>
                  <a:lnTo>
                    <a:pt x="3537" y="0"/>
                  </a:lnTo>
                  <a:cubicBezTo>
                    <a:pt x="3454" y="0"/>
                    <a:pt x="3370" y="72"/>
                    <a:pt x="3370" y="167"/>
                  </a:cubicBezTo>
                  <a:cubicBezTo>
                    <a:pt x="3370" y="250"/>
                    <a:pt x="3454" y="322"/>
                    <a:pt x="3537" y="322"/>
                  </a:cubicBezTo>
                  <a:lnTo>
                    <a:pt x="4394" y="322"/>
                  </a:lnTo>
                  <a:cubicBezTo>
                    <a:pt x="4585" y="322"/>
                    <a:pt x="4751" y="488"/>
                    <a:pt x="4751" y="679"/>
                  </a:cubicBezTo>
                  <a:lnTo>
                    <a:pt x="4751" y="3405"/>
                  </a:lnTo>
                  <a:cubicBezTo>
                    <a:pt x="4751" y="3596"/>
                    <a:pt x="4585" y="3763"/>
                    <a:pt x="4394" y="3763"/>
                  </a:cubicBezTo>
                  <a:lnTo>
                    <a:pt x="2692" y="3763"/>
                  </a:lnTo>
                  <a:cubicBezTo>
                    <a:pt x="2668" y="3763"/>
                    <a:pt x="2632" y="3774"/>
                    <a:pt x="2608" y="3798"/>
                  </a:cubicBezTo>
                  <a:lnTo>
                    <a:pt x="1084" y="4894"/>
                  </a:lnTo>
                  <a:lnTo>
                    <a:pt x="1322" y="3953"/>
                  </a:lnTo>
                  <a:cubicBezTo>
                    <a:pt x="1334" y="3917"/>
                    <a:pt x="1322" y="3858"/>
                    <a:pt x="1287" y="3822"/>
                  </a:cubicBezTo>
                  <a:cubicBezTo>
                    <a:pt x="1263" y="3774"/>
                    <a:pt x="1215" y="3763"/>
                    <a:pt x="1180" y="3763"/>
                  </a:cubicBezTo>
                  <a:lnTo>
                    <a:pt x="668" y="3763"/>
                  </a:lnTo>
                  <a:cubicBezTo>
                    <a:pt x="477" y="3763"/>
                    <a:pt x="310" y="3596"/>
                    <a:pt x="310" y="340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8" y="322"/>
                  </a:cubicBezTo>
                  <a:lnTo>
                    <a:pt x="1513" y="322"/>
                  </a:lnTo>
                  <a:cubicBezTo>
                    <a:pt x="1608" y="322"/>
                    <a:pt x="1680" y="250"/>
                    <a:pt x="1680" y="167"/>
                  </a:cubicBezTo>
                  <a:cubicBezTo>
                    <a:pt x="1680" y="72"/>
                    <a:pt x="1608" y="0"/>
                    <a:pt x="1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4" name="Google Shape;14434;p73"/>
            <p:cNvSpPr/>
            <p:nvPr/>
          </p:nvSpPr>
          <p:spPr>
            <a:xfrm>
              <a:off x="3002379" y="2902523"/>
              <a:ext cx="32244" cy="96668"/>
            </a:xfrm>
            <a:custGeom>
              <a:avLst/>
              <a:gdLst/>
              <a:ahLst/>
              <a:cxnLst/>
              <a:rect l="l" t="t" r="r" b="b"/>
              <a:pathLst>
                <a:path w="1013" h="3037" extrusionOk="0">
                  <a:moveTo>
                    <a:pt x="691" y="310"/>
                  </a:moveTo>
                  <a:lnTo>
                    <a:pt x="536" y="2727"/>
                  </a:lnTo>
                  <a:lnTo>
                    <a:pt x="500" y="2727"/>
                  </a:lnTo>
                  <a:lnTo>
                    <a:pt x="345" y="310"/>
                  </a:lnTo>
                  <a:close/>
                  <a:moveTo>
                    <a:pt x="167" y="0"/>
                  </a:moveTo>
                  <a:cubicBezTo>
                    <a:pt x="119" y="0"/>
                    <a:pt x="84" y="12"/>
                    <a:pt x="48" y="48"/>
                  </a:cubicBezTo>
                  <a:cubicBezTo>
                    <a:pt x="24" y="72"/>
                    <a:pt x="0" y="119"/>
                    <a:pt x="0" y="167"/>
                  </a:cubicBezTo>
                  <a:lnTo>
                    <a:pt x="167" y="2881"/>
                  </a:lnTo>
                  <a:cubicBezTo>
                    <a:pt x="167" y="2977"/>
                    <a:pt x="238" y="3036"/>
                    <a:pt x="334" y="3036"/>
                  </a:cubicBezTo>
                  <a:lnTo>
                    <a:pt x="679" y="3036"/>
                  </a:lnTo>
                  <a:cubicBezTo>
                    <a:pt x="762" y="3036"/>
                    <a:pt x="822" y="2977"/>
                    <a:pt x="834" y="2881"/>
                  </a:cubicBezTo>
                  <a:lnTo>
                    <a:pt x="1000" y="167"/>
                  </a:lnTo>
                  <a:cubicBezTo>
                    <a:pt x="1012" y="119"/>
                    <a:pt x="1000" y="72"/>
                    <a:pt x="977" y="48"/>
                  </a:cubicBezTo>
                  <a:cubicBezTo>
                    <a:pt x="941" y="12"/>
                    <a:pt x="893" y="0"/>
                    <a:pt x="8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5" name="Google Shape;14435;p73"/>
            <p:cNvSpPr/>
            <p:nvPr/>
          </p:nvSpPr>
          <p:spPr>
            <a:xfrm>
              <a:off x="3003143" y="3005206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22"/>
                  </a:moveTo>
                  <a:cubicBezTo>
                    <a:pt x="607" y="322"/>
                    <a:pt x="679" y="406"/>
                    <a:pt x="679" y="513"/>
                  </a:cubicBezTo>
                  <a:cubicBezTo>
                    <a:pt x="679" y="608"/>
                    <a:pt x="595" y="691"/>
                    <a:pt x="500" y="691"/>
                  </a:cubicBezTo>
                  <a:cubicBezTo>
                    <a:pt x="393" y="691"/>
                    <a:pt x="321" y="608"/>
                    <a:pt x="321" y="513"/>
                  </a:cubicBezTo>
                  <a:cubicBezTo>
                    <a:pt x="321" y="406"/>
                    <a:pt x="393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4" y="1"/>
                    <a:pt x="0" y="227"/>
                    <a:pt x="0" y="513"/>
                  </a:cubicBezTo>
                  <a:cubicBezTo>
                    <a:pt x="0" y="787"/>
                    <a:pt x="214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988" y="227"/>
                    <a:pt x="762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36" name="Google Shape;14436;p73"/>
          <p:cNvGrpSpPr/>
          <p:nvPr/>
        </p:nvGrpSpPr>
        <p:grpSpPr>
          <a:xfrm>
            <a:off x="849016" y="2903255"/>
            <a:ext cx="356655" cy="335425"/>
            <a:chOff x="849016" y="2903255"/>
            <a:chExt cx="356655" cy="335425"/>
          </a:xfrm>
        </p:grpSpPr>
        <p:sp>
          <p:nvSpPr>
            <p:cNvPr id="14437" name="Google Shape;14437;p73"/>
            <p:cNvSpPr/>
            <p:nvPr/>
          </p:nvSpPr>
          <p:spPr>
            <a:xfrm>
              <a:off x="849016" y="2903255"/>
              <a:ext cx="356655" cy="335425"/>
            </a:xfrm>
            <a:custGeom>
              <a:avLst/>
              <a:gdLst/>
              <a:ahLst/>
              <a:cxnLst/>
              <a:rect l="l" t="t" r="r" b="b"/>
              <a:pathLst>
                <a:path w="11205" h="10538" extrusionOk="0">
                  <a:moveTo>
                    <a:pt x="9835" y="3192"/>
                  </a:moveTo>
                  <a:lnTo>
                    <a:pt x="9835" y="3680"/>
                  </a:lnTo>
                  <a:lnTo>
                    <a:pt x="2692" y="3680"/>
                  </a:lnTo>
                  <a:cubicBezTo>
                    <a:pt x="2608" y="3680"/>
                    <a:pt x="2525" y="3751"/>
                    <a:pt x="2525" y="3847"/>
                  </a:cubicBezTo>
                  <a:cubicBezTo>
                    <a:pt x="2525" y="3930"/>
                    <a:pt x="2608" y="4013"/>
                    <a:pt x="2692" y="4013"/>
                  </a:cubicBezTo>
                  <a:lnTo>
                    <a:pt x="10824" y="4013"/>
                  </a:lnTo>
                  <a:cubicBezTo>
                    <a:pt x="10847" y="4013"/>
                    <a:pt x="10883" y="4037"/>
                    <a:pt x="10883" y="4073"/>
                  </a:cubicBezTo>
                  <a:lnTo>
                    <a:pt x="10883" y="6478"/>
                  </a:lnTo>
                  <a:cubicBezTo>
                    <a:pt x="10883" y="6514"/>
                    <a:pt x="10847" y="6537"/>
                    <a:pt x="10824" y="6537"/>
                  </a:cubicBezTo>
                  <a:lnTo>
                    <a:pt x="382" y="6537"/>
                  </a:lnTo>
                  <a:cubicBezTo>
                    <a:pt x="358" y="6537"/>
                    <a:pt x="322" y="6502"/>
                    <a:pt x="322" y="6478"/>
                  </a:cubicBezTo>
                  <a:lnTo>
                    <a:pt x="322" y="4073"/>
                  </a:lnTo>
                  <a:cubicBezTo>
                    <a:pt x="322" y="4037"/>
                    <a:pt x="358" y="4013"/>
                    <a:pt x="382" y="4013"/>
                  </a:cubicBezTo>
                  <a:lnTo>
                    <a:pt x="2025" y="4013"/>
                  </a:lnTo>
                  <a:cubicBezTo>
                    <a:pt x="2108" y="4013"/>
                    <a:pt x="2192" y="3930"/>
                    <a:pt x="2192" y="3847"/>
                  </a:cubicBezTo>
                  <a:cubicBezTo>
                    <a:pt x="2192" y="3751"/>
                    <a:pt x="2108" y="3680"/>
                    <a:pt x="2025" y="3680"/>
                  </a:cubicBezTo>
                  <a:lnTo>
                    <a:pt x="1394" y="3680"/>
                  </a:lnTo>
                  <a:lnTo>
                    <a:pt x="1394" y="3192"/>
                  </a:lnTo>
                  <a:close/>
                  <a:moveTo>
                    <a:pt x="9824" y="6871"/>
                  </a:moveTo>
                  <a:lnTo>
                    <a:pt x="9824" y="7359"/>
                  </a:lnTo>
                  <a:lnTo>
                    <a:pt x="1382" y="7359"/>
                  </a:lnTo>
                  <a:lnTo>
                    <a:pt x="1382" y="6871"/>
                  </a:lnTo>
                  <a:close/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lnTo>
                    <a:pt x="1" y="2799"/>
                  </a:lnTo>
                  <a:cubicBezTo>
                    <a:pt x="1" y="3013"/>
                    <a:pt x="179" y="3192"/>
                    <a:pt x="382" y="3192"/>
                  </a:cubicBezTo>
                  <a:lnTo>
                    <a:pt x="1061" y="3192"/>
                  </a:lnTo>
                  <a:lnTo>
                    <a:pt x="1061" y="3680"/>
                  </a:lnTo>
                  <a:lnTo>
                    <a:pt x="382" y="3680"/>
                  </a:lnTo>
                  <a:cubicBezTo>
                    <a:pt x="179" y="3680"/>
                    <a:pt x="1" y="3859"/>
                    <a:pt x="1" y="4073"/>
                  </a:cubicBezTo>
                  <a:lnTo>
                    <a:pt x="1" y="6478"/>
                  </a:lnTo>
                  <a:cubicBezTo>
                    <a:pt x="1" y="6692"/>
                    <a:pt x="179" y="6871"/>
                    <a:pt x="382" y="6871"/>
                  </a:cubicBezTo>
                  <a:lnTo>
                    <a:pt x="1061" y="6871"/>
                  </a:lnTo>
                  <a:lnTo>
                    <a:pt x="1061" y="7359"/>
                  </a:lnTo>
                  <a:lnTo>
                    <a:pt x="382" y="7359"/>
                  </a:lnTo>
                  <a:cubicBezTo>
                    <a:pt x="179" y="7359"/>
                    <a:pt x="1" y="7538"/>
                    <a:pt x="1" y="7740"/>
                  </a:cubicBezTo>
                  <a:lnTo>
                    <a:pt x="1" y="10157"/>
                  </a:lnTo>
                  <a:cubicBezTo>
                    <a:pt x="1" y="10359"/>
                    <a:pt x="179" y="10538"/>
                    <a:pt x="382" y="10538"/>
                  </a:cubicBezTo>
                  <a:lnTo>
                    <a:pt x="5002" y="10538"/>
                  </a:lnTo>
                  <a:cubicBezTo>
                    <a:pt x="5085" y="10538"/>
                    <a:pt x="5168" y="10466"/>
                    <a:pt x="5168" y="10383"/>
                  </a:cubicBezTo>
                  <a:cubicBezTo>
                    <a:pt x="5168" y="10288"/>
                    <a:pt x="5085" y="10216"/>
                    <a:pt x="5002" y="10216"/>
                  </a:cubicBezTo>
                  <a:lnTo>
                    <a:pt x="382" y="10216"/>
                  </a:lnTo>
                  <a:cubicBezTo>
                    <a:pt x="358" y="10216"/>
                    <a:pt x="322" y="10181"/>
                    <a:pt x="322" y="10157"/>
                  </a:cubicBezTo>
                  <a:lnTo>
                    <a:pt x="322" y="7740"/>
                  </a:lnTo>
                  <a:cubicBezTo>
                    <a:pt x="322" y="7716"/>
                    <a:pt x="358" y="7680"/>
                    <a:pt x="382" y="7680"/>
                  </a:cubicBezTo>
                  <a:lnTo>
                    <a:pt x="10824" y="7680"/>
                  </a:lnTo>
                  <a:cubicBezTo>
                    <a:pt x="10847" y="7680"/>
                    <a:pt x="10883" y="7716"/>
                    <a:pt x="10883" y="7740"/>
                  </a:cubicBezTo>
                  <a:lnTo>
                    <a:pt x="10883" y="10157"/>
                  </a:lnTo>
                  <a:cubicBezTo>
                    <a:pt x="10883" y="10181"/>
                    <a:pt x="10847" y="10216"/>
                    <a:pt x="10824" y="10216"/>
                  </a:cubicBezTo>
                  <a:lnTo>
                    <a:pt x="5716" y="10216"/>
                  </a:lnTo>
                  <a:cubicBezTo>
                    <a:pt x="5621" y="10216"/>
                    <a:pt x="5549" y="10288"/>
                    <a:pt x="5549" y="10383"/>
                  </a:cubicBezTo>
                  <a:cubicBezTo>
                    <a:pt x="5549" y="10466"/>
                    <a:pt x="5621" y="10538"/>
                    <a:pt x="5716" y="10538"/>
                  </a:cubicBezTo>
                  <a:lnTo>
                    <a:pt x="10824" y="10538"/>
                  </a:lnTo>
                  <a:cubicBezTo>
                    <a:pt x="11026" y="10538"/>
                    <a:pt x="11205" y="10359"/>
                    <a:pt x="11205" y="10157"/>
                  </a:cubicBezTo>
                  <a:lnTo>
                    <a:pt x="11205" y="7740"/>
                  </a:lnTo>
                  <a:cubicBezTo>
                    <a:pt x="11205" y="7538"/>
                    <a:pt x="11026" y="7359"/>
                    <a:pt x="10824" y="7359"/>
                  </a:cubicBezTo>
                  <a:lnTo>
                    <a:pt x="10145" y="7359"/>
                  </a:lnTo>
                  <a:lnTo>
                    <a:pt x="10145" y="6871"/>
                  </a:lnTo>
                  <a:lnTo>
                    <a:pt x="10824" y="6871"/>
                  </a:lnTo>
                  <a:cubicBezTo>
                    <a:pt x="11026" y="6871"/>
                    <a:pt x="11205" y="6692"/>
                    <a:pt x="11205" y="6478"/>
                  </a:cubicBezTo>
                  <a:lnTo>
                    <a:pt x="11205" y="4073"/>
                  </a:lnTo>
                  <a:cubicBezTo>
                    <a:pt x="11205" y="3859"/>
                    <a:pt x="11026" y="3680"/>
                    <a:pt x="10824" y="3680"/>
                  </a:cubicBezTo>
                  <a:lnTo>
                    <a:pt x="10145" y="3680"/>
                  </a:lnTo>
                  <a:lnTo>
                    <a:pt x="10145" y="3192"/>
                  </a:lnTo>
                  <a:lnTo>
                    <a:pt x="10824" y="3192"/>
                  </a:lnTo>
                  <a:cubicBezTo>
                    <a:pt x="11026" y="3192"/>
                    <a:pt x="11205" y="3013"/>
                    <a:pt x="11205" y="2799"/>
                  </a:cubicBezTo>
                  <a:lnTo>
                    <a:pt x="11205" y="394"/>
                  </a:lnTo>
                  <a:cubicBezTo>
                    <a:pt x="11205" y="180"/>
                    <a:pt x="11026" y="1"/>
                    <a:pt x="10824" y="1"/>
                  </a:cubicBezTo>
                  <a:lnTo>
                    <a:pt x="9716" y="1"/>
                  </a:lnTo>
                  <a:cubicBezTo>
                    <a:pt x="9633" y="1"/>
                    <a:pt x="9550" y="72"/>
                    <a:pt x="9550" y="168"/>
                  </a:cubicBezTo>
                  <a:cubicBezTo>
                    <a:pt x="9550" y="251"/>
                    <a:pt x="9633" y="334"/>
                    <a:pt x="9716" y="334"/>
                  </a:cubicBezTo>
                  <a:lnTo>
                    <a:pt x="10824" y="334"/>
                  </a:lnTo>
                  <a:cubicBezTo>
                    <a:pt x="10847" y="334"/>
                    <a:pt x="10883" y="358"/>
                    <a:pt x="10883" y="394"/>
                  </a:cubicBezTo>
                  <a:lnTo>
                    <a:pt x="10883" y="2799"/>
                  </a:lnTo>
                  <a:cubicBezTo>
                    <a:pt x="10883" y="2835"/>
                    <a:pt x="10847" y="2858"/>
                    <a:pt x="10824" y="2858"/>
                  </a:cubicBezTo>
                  <a:lnTo>
                    <a:pt x="382" y="2858"/>
                  </a:lnTo>
                  <a:cubicBezTo>
                    <a:pt x="358" y="2858"/>
                    <a:pt x="322" y="2835"/>
                    <a:pt x="322" y="2799"/>
                  </a:cubicBezTo>
                  <a:lnTo>
                    <a:pt x="322" y="394"/>
                  </a:lnTo>
                  <a:cubicBezTo>
                    <a:pt x="322" y="358"/>
                    <a:pt x="358" y="334"/>
                    <a:pt x="382" y="334"/>
                  </a:cubicBezTo>
                  <a:lnTo>
                    <a:pt x="9062" y="334"/>
                  </a:lnTo>
                  <a:cubicBezTo>
                    <a:pt x="9157" y="334"/>
                    <a:pt x="9228" y="251"/>
                    <a:pt x="9228" y="168"/>
                  </a:cubicBezTo>
                  <a:cubicBezTo>
                    <a:pt x="9228" y="72"/>
                    <a:pt x="9157" y="1"/>
                    <a:pt x="90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8" name="Google Shape;14438;p73"/>
            <p:cNvSpPr/>
            <p:nvPr/>
          </p:nvSpPr>
          <p:spPr>
            <a:xfrm>
              <a:off x="1137046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70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9" name="Google Shape;14439;p73"/>
            <p:cNvSpPr/>
            <p:nvPr/>
          </p:nvSpPr>
          <p:spPr>
            <a:xfrm>
              <a:off x="1080579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70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0" name="Google Shape;14440;p73"/>
            <p:cNvSpPr/>
            <p:nvPr/>
          </p:nvSpPr>
          <p:spPr>
            <a:xfrm>
              <a:off x="879350" y="2949122"/>
              <a:ext cx="187988" cy="10631"/>
            </a:xfrm>
            <a:custGeom>
              <a:avLst/>
              <a:gdLst/>
              <a:ahLst/>
              <a:cxnLst/>
              <a:rect l="l" t="t" r="r" b="b"/>
              <a:pathLst>
                <a:path w="5906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739" y="334"/>
                  </a:lnTo>
                  <a:cubicBezTo>
                    <a:pt x="5834" y="334"/>
                    <a:pt x="5906" y="263"/>
                    <a:pt x="5906" y="167"/>
                  </a:cubicBezTo>
                  <a:cubicBezTo>
                    <a:pt x="5906" y="84"/>
                    <a:pt x="5834" y="1"/>
                    <a:pt x="5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1" name="Google Shape;14441;p73"/>
            <p:cNvSpPr/>
            <p:nvPr/>
          </p:nvSpPr>
          <p:spPr>
            <a:xfrm>
              <a:off x="1137046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82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2" name="Google Shape;14442;p73"/>
            <p:cNvSpPr/>
            <p:nvPr/>
          </p:nvSpPr>
          <p:spPr>
            <a:xfrm>
              <a:off x="1080579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82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3" name="Google Shape;14443;p73"/>
            <p:cNvSpPr/>
            <p:nvPr/>
          </p:nvSpPr>
          <p:spPr>
            <a:xfrm>
              <a:off x="879350" y="3066988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72"/>
                    <a:pt x="5834" y="0"/>
                    <a:pt x="5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4" name="Google Shape;14444;p73"/>
            <p:cNvSpPr/>
            <p:nvPr/>
          </p:nvSpPr>
          <p:spPr>
            <a:xfrm>
              <a:off x="1137046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10"/>
                  </a:moveTo>
                  <a:cubicBezTo>
                    <a:pt x="882" y="310"/>
                    <a:pt x="1036" y="477"/>
                    <a:pt x="1036" y="667"/>
                  </a:cubicBezTo>
                  <a:cubicBezTo>
                    <a:pt x="1036" y="870"/>
                    <a:pt x="882" y="1024"/>
                    <a:pt x="679" y="1024"/>
                  </a:cubicBezTo>
                  <a:cubicBezTo>
                    <a:pt x="489" y="1024"/>
                    <a:pt x="322" y="858"/>
                    <a:pt x="322" y="667"/>
                  </a:cubicBezTo>
                  <a:cubicBezTo>
                    <a:pt x="322" y="477"/>
                    <a:pt x="489" y="310"/>
                    <a:pt x="679" y="310"/>
                  </a:cubicBezTo>
                  <a:close/>
                  <a:moveTo>
                    <a:pt x="679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5" name="Google Shape;14445;p73"/>
            <p:cNvSpPr/>
            <p:nvPr/>
          </p:nvSpPr>
          <p:spPr>
            <a:xfrm>
              <a:off x="1080579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10"/>
                  </a:moveTo>
                  <a:cubicBezTo>
                    <a:pt x="882" y="310"/>
                    <a:pt x="1048" y="477"/>
                    <a:pt x="1048" y="667"/>
                  </a:cubicBezTo>
                  <a:cubicBezTo>
                    <a:pt x="1048" y="870"/>
                    <a:pt x="882" y="1024"/>
                    <a:pt x="691" y="1024"/>
                  </a:cubicBezTo>
                  <a:cubicBezTo>
                    <a:pt x="489" y="1024"/>
                    <a:pt x="334" y="858"/>
                    <a:pt x="334" y="667"/>
                  </a:cubicBezTo>
                  <a:cubicBezTo>
                    <a:pt x="334" y="477"/>
                    <a:pt x="489" y="310"/>
                    <a:pt x="691" y="310"/>
                  </a:cubicBezTo>
                  <a:close/>
                  <a:moveTo>
                    <a:pt x="691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6" name="Google Shape;14446;p73"/>
            <p:cNvSpPr/>
            <p:nvPr/>
          </p:nvSpPr>
          <p:spPr>
            <a:xfrm>
              <a:off x="879350" y="3184473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48"/>
                    <a:pt x="5834" y="0"/>
                    <a:pt x="5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7" name="Google Shape;14447;p73"/>
            <p:cNvSpPr/>
            <p:nvPr/>
          </p:nvSpPr>
          <p:spPr>
            <a:xfrm>
              <a:off x="879350" y="3083285"/>
              <a:ext cx="25432" cy="10631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643" y="334"/>
                  </a:lnTo>
                  <a:cubicBezTo>
                    <a:pt x="727" y="334"/>
                    <a:pt x="798" y="262"/>
                    <a:pt x="798" y="167"/>
                  </a:cubicBezTo>
                  <a:cubicBezTo>
                    <a:pt x="798" y="84"/>
                    <a:pt x="727" y="0"/>
                    <a:pt x="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48" name="Google Shape;14448;p73"/>
          <p:cNvGrpSpPr/>
          <p:nvPr/>
        </p:nvGrpSpPr>
        <p:grpSpPr>
          <a:xfrm>
            <a:off x="4210933" y="2926777"/>
            <a:ext cx="280072" cy="275520"/>
            <a:chOff x="4210933" y="2926777"/>
            <a:chExt cx="280072" cy="275520"/>
          </a:xfrm>
        </p:grpSpPr>
        <p:sp>
          <p:nvSpPr>
            <p:cNvPr id="14449" name="Google Shape;14449;p73"/>
            <p:cNvSpPr/>
            <p:nvPr/>
          </p:nvSpPr>
          <p:spPr>
            <a:xfrm>
              <a:off x="4490623" y="2970352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0" name="Google Shape;14450;p73"/>
            <p:cNvSpPr/>
            <p:nvPr/>
          </p:nvSpPr>
          <p:spPr>
            <a:xfrm>
              <a:off x="4489859" y="2969589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1" name="Google Shape;14451;p73"/>
            <p:cNvSpPr/>
            <p:nvPr/>
          </p:nvSpPr>
          <p:spPr>
            <a:xfrm>
              <a:off x="4210933" y="2944952"/>
              <a:ext cx="280072" cy="257346"/>
            </a:xfrm>
            <a:custGeom>
              <a:avLst/>
              <a:gdLst/>
              <a:ahLst/>
              <a:cxnLst/>
              <a:rect l="l" t="t" r="r" b="b"/>
              <a:pathLst>
                <a:path w="8799" h="8085" extrusionOk="0">
                  <a:moveTo>
                    <a:pt x="7549" y="620"/>
                  </a:moveTo>
                  <a:lnTo>
                    <a:pt x="6596" y="6382"/>
                  </a:lnTo>
                  <a:lnTo>
                    <a:pt x="6596" y="620"/>
                  </a:lnTo>
                  <a:close/>
                  <a:moveTo>
                    <a:pt x="4965" y="1"/>
                  </a:moveTo>
                  <a:cubicBezTo>
                    <a:pt x="4894" y="1"/>
                    <a:pt x="4834" y="60"/>
                    <a:pt x="4834" y="143"/>
                  </a:cubicBezTo>
                  <a:cubicBezTo>
                    <a:pt x="4834" y="215"/>
                    <a:pt x="4894" y="274"/>
                    <a:pt x="4965" y="274"/>
                  </a:cubicBezTo>
                  <a:lnTo>
                    <a:pt x="6322" y="274"/>
                  </a:lnTo>
                  <a:lnTo>
                    <a:pt x="6322" y="7835"/>
                  </a:lnTo>
                  <a:lnTo>
                    <a:pt x="262" y="7835"/>
                  </a:lnTo>
                  <a:lnTo>
                    <a:pt x="262" y="7192"/>
                  </a:lnTo>
                  <a:cubicBezTo>
                    <a:pt x="262" y="7121"/>
                    <a:pt x="203" y="7061"/>
                    <a:pt x="131" y="7061"/>
                  </a:cubicBezTo>
                  <a:cubicBezTo>
                    <a:pt x="60" y="7061"/>
                    <a:pt x="0" y="7121"/>
                    <a:pt x="0" y="7192"/>
                  </a:cubicBezTo>
                  <a:lnTo>
                    <a:pt x="0" y="7954"/>
                  </a:lnTo>
                  <a:cubicBezTo>
                    <a:pt x="0" y="8025"/>
                    <a:pt x="60" y="8085"/>
                    <a:pt x="131" y="8085"/>
                  </a:cubicBezTo>
                  <a:lnTo>
                    <a:pt x="6465" y="8085"/>
                  </a:lnTo>
                  <a:cubicBezTo>
                    <a:pt x="6525" y="8085"/>
                    <a:pt x="6561" y="8037"/>
                    <a:pt x="6584" y="8002"/>
                  </a:cubicBezTo>
                  <a:lnTo>
                    <a:pt x="7906" y="3715"/>
                  </a:lnTo>
                  <a:cubicBezTo>
                    <a:pt x="7918" y="3632"/>
                    <a:pt x="7882" y="3572"/>
                    <a:pt x="7811" y="3549"/>
                  </a:cubicBezTo>
                  <a:cubicBezTo>
                    <a:pt x="7799" y="3547"/>
                    <a:pt x="7788" y="3546"/>
                    <a:pt x="7777" y="3546"/>
                  </a:cubicBezTo>
                  <a:cubicBezTo>
                    <a:pt x="7721" y="3546"/>
                    <a:pt x="7674" y="3572"/>
                    <a:pt x="7644" y="3632"/>
                  </a:cubicBezTo>
                  <a:lnTo>
                    <a:pt x="6870" y="6132"/>
                  </a:lnTo>
                  <a:lnTo>
                    <a:pt x="7727" y="989"/>
                  </a:lnTo>
                  <a:lnTo>
                    <a:pt x="8466" y="989"/>
                  </a:lnTo>
                  <a:lnTo>
                    <a:pt x="7799" y="3144"/>
                  </a:lnTo>
                  <a:cubicBezTo>
                    <a:pt x="7787" y="3215"/>
                    <a:pt x="7811" y="3275"/>
                    <a:pt x="7882" y="3311"/>
                  </a:cubicBezTo>
                  <a:lnTo>
                    <a:pt x="7930" y="3311"/>
                  </a:lnTo>
                  <a:cubicBezTo>
                    <a:pt x="7989" y="3311"/>
                    <a:pt x="8037" y="3275"/>
                    <a:pt x="8049" y="3215"/>
                  </a:cubicBezTo>
                  <a:lnTo>
                    <a:pt x="8763" y="894"/>
                  </a:lnTo>
                  <a:cubicBezTo>
                    <a:pt x="8799" y="870"/>
                    <a:pt x="8799" y="822"/>
                    <a:pt x="8763" y="798"/>
                  </a:cubicBezTo>
                  <a:cubicBezTo>
                    <a:pt x="8739" y="763"/>
                    <a:pt x="8704" y="739"/>
                    <a:pt x="8668" y="739"/>
                  </a:cubicBezTo>
                  <a:lnTo>
                    <a:pt x="7787" y="739"/>
                  </a:lnTo>
                  <a:lnTo>
                    <a:pt x="7835" y="501"/>
                  </a:lnTo>
                  <a:cubicBezTo>
                    <a:pt x="7835" y="453"/>
                    <a:pt x="7835" y="417"/>
                    <a:pt x="7799" y="394"/>
                  </a:cubicBezTo>
                  <a:cubicBezTo>
                    <a:pt x="7763" y="358"/>
                    <a:pt x="7739" y="346"/>
                    <a:pt x="7692" y="346"/>
                  </a:cubicBezTo>
                  <a:lnTo>
                    <a:pt x="6596" y="346"/>
                  </a:lnTo>
                  <a:lnTo>
                    <a:pt x="6596" y="143"/>
                  </a:lnTo>
                  <a:cubicBezTo>
                    <a:pt x="6596" y="60"/>
                    <a:pt x="6537" y="1"/>
                    <a:pt x="6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2" name="Google Shape;14452;p73"/>
            <p:cNvSpPr/>
            <p:nvPr/>
          </p:nvSpPr>
          <p:spPr>
            <a:xfrm>
              <a:off x="4212047" y="2926777"/>
              <a:ext cx="144826" cy="234619"/>
            </a:xfrm>
            <a:custGeom>
              <a:avLst/>
              <a:gdLst/>
              <a:ahLst/>
              <a:cxnLst/>
              <a:rect l="l" t="t" r="r" b="b"/>
              <a:pathLst>
                <a:path w="4550" h="7371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lnTo>
                    <a:pt x="1" y="7239"/>
                  </a:lnTo>
                  <a:cubicBezTo>
                    <a:pt x="1" y="7311"/>
                    <a:pt x="60" y="7370"/>
                    <a:pt x="132" y="7370"/>
                  </a:cubicBezTo>
                  <a:cubicBezTo>
                    <a:pt x="203" y="7370"/>
                    <a:pt x="263" y="7311"/>
                    <a:pt x="263" y="7239"/>
                  </a:cubicBezTo>
                  <a:lnTo>
                    <a:pt x="263" y="262"/>
                  </a:lnTo>
                  <a:lnTo>
                    <a:pt x="1763" y="262"/>
                  </a:lnTo>
                  <a:lnTo>
                    <a:pt x="2299" y="810"/>
                  </a:lnTo>
                  <a:cubicBezTo>
                    <a:pt x="2335" y="845"/>
                    <a:pt x="2358" y="857"/>
                    <a:pt x="2394" y="857"/>
                  </a:cubicBezTo>
                  <a:lnTo>
                    <a:pt x="4418" y="857"/>
                  </a:lnTo>
                  <a:cubicBezTo>
                    <a:pt x="4490" y="857"/>
                    <a:pt x="4549" y="798"/>
                    <a:pt x="4549" y="726"/>
                  </a:cubicBezTo>
                  <a:cubicBezTo>
                    <a:pt x="4537" y="655"/>
                    <a:pt x="4478" y="595"/>
                    <a:pt x="4418" y="595"/>
                  </a:cubicBezTo>
                  <a:lnTo>
                    <a:pt x="2454" y="595"/>
                  </a:lnTo>
                  <a:lnTo>
                    <a:pt x="1918" y="36"/>
                  </a:lnTo>
                  <a:cubicBezTo>
                    <a:pt x="1882" y="12"/>
                    <a:pt x="1858" y="0"/>
                    <a:pt x="1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3" name="Google Shape;14453;p73"/>
            <p:cNvSpPr/>
            <p:nvPr/>
          </p:nvSpPr>
          <p:spPr>
            <a:xfrm>
              <a:off x="4246550" y="2996103"/>
              <a:ext cx="28074" cy="28106"/>
            </a:xfrm>
            <a:custGeom>
              <a:avLst/>
              <a:gdLst/>
              <a:ahLst/>
              <a:cxnLst/>
              <a:rect l="l" t="t" r="r" b="b"/>
              <a:pathLst>
                <a:path w="882" h="883" extrusionOk="0">
                  <a:moveTo>
                    <a:pt x="620" y="263"/>
                  </a:moveTo>
                  <a:lnTo>
                    <a:pt x="620" y="608"/>
                  </a:lnTo>
                  <a:lnTo>
                    <a:pt x="262" y="608"/>
                  </a:lnTo>
                  <a:lnTo>
                    <a:pt x="262" y="263"/>
                  </a:lnTo>
                  <a:close/>
                  <a:moveTo>
                    <a:pt x="131" y="1"/>
                  </a:moveTo>
                  <a:cubicBezTo>
                    <a:pt x="60" y="1"/>
                    <a:pt x="0" y="60"/>
                    <a:pt x="0" y="144"/>
                  </a:cubicBezTo>
                  <a:lnTo>
                    <a:pt x="0" y="751"/>
                  </a:lnTo>
                  <a:cubicBezTo>
                    <a:pt x="0" y="822"/>
                    <a:pt x="60" y="882"/>
                    <a:pt x="131" y="882"/>
                  </a:cubicBezTo>
                  <a:lnTo>
                    <a:pt x="739" y="882"/>
                  </a:lnTo>
                  <a:cubicBezTo>
                    <a:pt x="822" y="882"/>
                    <a:pt x="881" y="822"/>
                    <a:pt x="881" y="751"/>
                  </a:cubicBezTo>
                  <a:lnTo>
                    <a:pt x="881" y="144"/>
                  </a:lnTo>
                  <a:cubicBezTo>
                    <a:pt x="881" y="60"/>
                    <a:pt x="822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4" name="Google Shape;14454;p73"/>
            <p:cNvSpPr/>
            <p:nvPr/>
          </p:nvSpPr>
          <p:spPr>
            <a:xfrm>
              <a:off x="4285956" y="3015456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4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4"/>
                    <a:pt x="3072" y="143"/>
                  </a:cubicBezTo>
                  <a:cubicBezTo>
                    <a:pt x="3072" y="72"/>
                    <a:pt x="3013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5" name="Google Shape;14455;p73"/>
            <p:cNvSpPr/>
            <p:nvPr/>
          </p:nvSpPr>
          <p:spPr>
            <a:xfrm>
              <a:off x="4285956" y="3001800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6" name="Google Shape;14456;p73"/>
            <p:cNvSpPr/>
            <p:nvPr/>
          </p:nvSpPr>
          <p:spPr>
            <a:xfrm>
              <a:off x="4246550" y="3060177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74"/>
                  </a:moveTo>
                  <a:lnTo>
                    <a:pt x="620" y="631"/>
                  </a:lnTo>
                  <a:lnTo>
                    <a:pt x="262" y="631"/>
                  </a:lnTo>
                  <a:lnTo>
                    <a:pt x="262" y="274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50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50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7" name="Google Shape;14457;p73"/>
            <p:cNvSpPr/>
            <p:nvPr/>
          </p:nvSpPr>
          <p:spPr>
            <a:xfrm>
              <a:off x="4285956" y="3080261"/>
              <a:ext cx="97814" cy="8371"/>
            </a:xfrm>
            <a:custGeom>
              <a:avLst/>
              <a:gdLst/>
              <a:ahLst/>
              <a:cxnLst/>
              <a:rect l="l" t="t" r="r" b="b"/>
              <a:pathLst>
                <a:path w="3073" h="263" extrusionOk="0">
                  <a:moveTo>
                    <a:pt x="132" y="0"/>
                  </a:moveTo>
                  <a:cubicBezTo>
                    <a:pt x="60" y="0"/>
                    <a:pt x="1" y="48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lnTo>
                    <a:pt x="2942" y="262"/>
                  </a:lnTo>
                  <a:cubicBezTo>
                    <a:pt x="3013" y="262"/>
                    <a:pt x="3072" y="203"/>
                    <a:pt x="3072" y="131"/>
                  </a:cubicBezTo>
                  <a:cubicBezTo>
                    <a:pt x="3072" y="48"/>
                    <a:pt x="3013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8" name="Google Shape;14458;p73"/>
            <p:cNvSpPr/>
            <p:nvPr/>
          </p:nvSpPr>
          <p:spPr>
            <a:xfrm>
              <a:off x="4285956" y="3066224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43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9" name="Google Shape;14459;p73"/>
            <p:cNvSpPr/>
            <p:nvPr/>
          </p:nvSpPr>
          <p:spPr>
            <a:xfrm>
              <a:off x="4246550" y="3124601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50"/>
                  </a:moveTo>
                  <a:lnTo>
                    <a:pt x="620" y="607"/>
                  </a:lnTo>
                  <a:lnTo>
                    <a:pt x="262" y="607"/>
                  </a:lnTo>
                  <a:lnTo>
                    <a:pt x="262" y="250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38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38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0" name="Google Shape;14460;p73"/>
            <p:cNvSpPr/>
            <p:nvPr/>
          </p:nvSpPr>
          <p:spPr>
            <a:xfrm>
              <a:off x="4285956" y="3143921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5"/>
                    <a:pt x="3072" y="131"/>
                  </a:cubicBezTo>
                  <a:cubicBezTo>
                    <a:pt x="3072" y="60"/>
                    <a:pt x="3013" y="0"/>
                    <a:pt x="29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1" name="Google Shape;14461;p73"/>
            <p:cNvSpPr/>
            <p:nvPr/>
          </p:nvSpPr>
          <p:spPr>
            <a:xfrm>
              <a:off x="4285956" y="3130266"/>
              <a:ext cx="30366" cy="8371"/>
            </a:xfrm>
            <a:custGeom>
              <a:avLst/>
              <a:gdLst/>
              <a:ahLst/>
              <a:cxnLst/>
              <a:rect l="l" t="t" r="r" b="b"/>
              <a:pathLst>
                <a:path w="954" h="263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63"/>
                    <a:pt x="132" y="263"/>
                  </a:cubicBezTo>
                  <a:lnTo>
                    <a:pt x="810" y="263"/>
                  </a:lnTo>
                  <a:cubicBezTo>
                    <a:pt x="894" y="263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62" name="Google Shape;14462;p73"/>
          <p:cNvGrpSpPr/>
          <p:nvPr/>
        </p:nvGrpSpPr>
        <p:grpSpPr>
          <a:xfrm>
            <a:off x="4667216" y="2915382"/>
            <a:ext cx="320273" cy="318395"/>
            <a:chOff x="4667216" y="2915382"/>
            <a:chExt cx="320273" cy="318395"/>
          </a:xfrm>
        </p:grpSpPr>
        <p:sp>
          <p:nvSpPr>
            <p:cNvPr id="14463" name="Google Shape;14463;p73"/>
            <p:cNvSpPr/>
            <p:nvPr/>
          </p:nvSpPr>
          <p:spPr>
            <a:xfrm>
              <a:off x="4686154" y="2938140"/>
              <a:ext cx="166789" cy="163734"/>
            </a:xfrm>
            <a:custGeom>
              <a:avLst/>
              <a:gdLst/>
              <a:ahLst/>
              <a:cxnLst/>
              <a:rect l="l" t="t" r="r" b="b"/>
              <a:pathLst>
                <a:path w="5240" h="5144" extrusionOk="0">
                  <a:moveTo>
                    <a:pt x="2668" y="0"/>
                  </a:moveTo>
                  <a:cubicBezTo>
                    <a:pt x="2013" y="0"/>
                    <a:pt x="1358" y="250"/>
                    <a:pt x="858" y="750"/>
                  </a:cubicBezTo>
                  <a:cubicBezTo>
                    <a:pt x="620" y="989"/>
                    <a:pt x="429" y="1286"/>
                    <a:pt x="298" y="1608"/>
                  </a:cubicBezTo>
                  <a:cubicBezTo>
                    <a:pt x="263" y="1679"/>
                    <a:pt x="298" y="1762"/>
                    <a:pt x="370" y="1798"/>
                  </a:cubicBezTo>
                  <a:cubicBezTo>
                    <a:pt x="388" y="1804"/>
                    <a:pt x="407" y="1807"/>
                    <a:pt x="426" y="1807"/>
                  </a:cubicBezTo>
                  <a:cubicBezTo>
                    <a:pt x="484" y="1807"/>
                    <a:pt x="542" y="1780"/>
                    <a:pt x="560" y="1727"/>
                  </a:cubicBezTo>
                  <a:cubicBezTo>
                    <a:pt x="679" y="1441"/>
                    <a:pt x="846" y="1191"/>
                    <a:pt x="1060" y="977"/>
                  </a:cubicBezTo>
                  <a:cubicBezTo>
                    <a:pt x="1495" y="536"/>
                    <a:pt x="2075" y="316"/>
                    <a:pt x="2656" y="316"/>
                  </a:cubicBezTo>
                  <a:cubicBezTo>
                    <a:pt x="3236" y="316"/>
                    <a:pt x="3817" y="536"/>
                    <a:pt x="4251" y="977"/>
                  </a:cubicBezTo>
                  <a:cubicBezTo>
                    <a:pt x="4692" y="1405"/>
                    <a:pt x="4930" y="1977"/>
                    <a:pt x="4930" y="2584"/>
                  </a:cubicBezTo>
                  <a:cubicBezTo>
                    <a:pt x="4930" y="3191"/>
                    <a:pt x="4692" y="3763"/>
                    <a:pt x="4251" y="4191"/>
                  </a:cubicBezTo>
                  <a:cubicBezTo>
                    <a:pt x="3823" y="4620"/>
                    <a:pt x="3263" y="4858"/>
                    <a:pt x="2644" y="4858"/>
                  </a:cubicBezTo>
                  <a:cubicBezTo>
                    <a:pt x="2037" y="4858"/>
                    <a:pt x="1477" y="4620"/>
                    <a:pt x="1037" y="4191"/>
                  </a:cubicBezTo>
                  <a:cubicBezTo>
                    <a:pt x="536" y="3679"/>
                    <a:pt x="298" y="2989"/>
                    <a:pt x="405" y="2274"/>
                  </a:cubicBezTo>
                  <a:cubicBezTo>
                    <a:pt x="417" y="2191"/>
                    <a:pt x="358" y="2120"/>
                    <a:pt x="286" y="2108"/>
                  </a:cubicBezTo>
                  <a:cubicBezTo>
                    <a:pt x="279" y="2107"/>
                    <a:pt x="272" y="2106"/>
                    <a:pt x="265" y="2106"/>
                  </a:cubicBezTo>
                  <a:cubicBezTo>
                    <a:pt x="191" y="2106"/>
                    <a:pt x="131" y="2162"/>
                    <a:pt x="120" y="2227"/>
                  </a:cubicBezTo>
                  <a:cubicBezTo>
                    <a:pt x="1" y="3024"/>
                    <a:pt x="263" y="3822"/>
                    <a:pt x="846" y="4394"/>
                  </a:cubicBezTo>
                  <a:cubicBezTo>
                    <a:pt x="1334" y="4894"/>
                    <a:pt x="1977" y="5144"/>
                    <a:pt x="2668" y="5144"/>
                  </a:cubicBezTo>
                  <a:cubicBezTo>
                    <a:pt x="3346" y="5144"/>
                    <a:pt x="3989" y="4870"/>
                    <a:pt x="4477" y="4394"/>
                  </a:cubicBezTo>
                  <a:cubicBezTo>
                    <a:pt x="4966" y="3906"/>
                    <a:pt x="5228" y="3263"/>
                    <a:pt x="5228" y="2584"/>
                  </a:cubicBezTo>
                  <a:cubicBezTo>
                    <a:pt x="5239" y="1870"/>
                    <a:pt x="4966" y="1227"/>
                    <a:pt x="4477" y="750"/>
                  </a:cubicBezTo>
                  <a:cubicBezTo>
                    <a:pt x="3977" y="250"/>
                    <a:pt x="3323" y="0"/>
                    <a:pt x="26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4" name="Google Shape;14464;p73"/>
            <p:cNvSpPr/>
            <p:nvPr/>
          </p:nvSpPr>
          <p:spPr>
            <a:xfrm>
              <a:off x="4667216" y="2915382"/>
              <a:ext cx="320273" cy="318395"/>
            </a:xfrm>
            <a:custGeom>
              <a:avLst/>
              <a:gdLst/>
              <a:ahLst/>
              <a:cxnLst/>
              <a:rect l="l" t="t" r="r" b="b"/>
              <a:pathLst>
                <a:path w="10062" h="10003" extrusionOk="0">
                  <a:moveTo>
                    <a:pt x="5668" y="5502"/>
                  </a:moveTo>
                  <a:lnTo>
                    <a:pt x="5977" y="5811"/>
                  </a:lnTo>
                  <a:lnTo>
                    <a:pt x="5799" y="5990"/>
                  </a:lnTo>
                  <a:lnTo>
                    <a:pt x="5489" y="5680"/>
                  </a:lnTo>
                  <a:lnTo>
                    <a:pt x="5584" y="5585"/>
                  </a:lnTo>
                  <a:lnTo>
                    <a:pt x="5668" y="5502"/>
                  </a:lnTo>
                  <a:close/>
                  <a:moveTo>
                    <a:pt x="8347" y="7597"/>
                  </a:moveTo>
                  <a:lnTo>
                    <a:pt x="8501" y="7752"/>
                  </a:lnTo>
                  <a:lnTo>
                    <a:pt x="7739" y="8502"/>
                  </a:lnTo>
                  <a:lnTo>
                    <a:pt x="7585" y="8359"/>
                  </a:lnTo>
                  <a:lnTo>
                    <a:pt x="8347" y="7597"/>
                  </a:lnTo>
                  <a:close/>
                  <a:moveTo>
                    <a:pt x="8704" y="7954"/>
                  </a:moveTo>
                  <a:lnTo>
                    <a:pt x="8894" y="8157"/>
                  </a:lnTo>
                  <a:lnTo>
                    <a:pt x="8132" y="8907"/>
                  </a:lnTo>
                  <a:lnTo>
                    <a:pt x="7989" y="8764"/>
                  </a:lnTo>
                  <a:lnTo>
                    <a:pt x="7942" y="8716"/>
                  </a:lnTo>
                  <a:lnTo>
                    <a:pt x="8704" y="7954"/>
                  </a:lnTo>
                  <a:close/>
                  <a:moveTo>
                    <a:pt x="9097" y="8359"/>
                  </a:moveTo>
                  <a:lnTo>
                    <a:pt x="9621" y="8895"/>
                  </a:lnTo>
                  <a:cubicBezTo>
                    <a:pt x="9728" y="8966"/>
                    <a:pt x="9728" y="9121"/>
                    <a:pt x="9644" y="9228"/>
                  </a:cubicBezTo>
                  <a:lnTo>
                    <a:pt x="9216" y="9657"/>
                  </a:lnTo>
                  <a:cubicBezTo>
                    <a:pt x="9168" y="9699"/>
                    <a:pt x="9109" y="9719"/>
                    <a:pt x="9048" y="9719"/>
                  </a:cubicBezTo>
                  <a:cubicBezTo>
                    <a:pt x="8987" y="9719"/>
                    <a:pt x="8924" y="9699"/>
                    <a:pt x="8871" y="9657"/>
                  </a:cubicBezTo>
                  <a:lnTo>
                    <a:pt x="8335" y="9121"/>
                  </a:lnTo>
                  <a:lnTo>
                    <a:pt x="9097" y="8359"/>
                  </a:lnTo>
                  <a:close/>
                  <a:moveTo>
                    <a:pt x="3282" y="1"/>
                  </a:moveTo>
                  <a:cubicBezTo>
                    <a:pt x="2441" y="1"/>
                    <a:pt x="1602" y="322"/>
                    <a:pt x="965" y="965"/>
                  </a:cubicBezTo>
                  <a:cubicBezTo>
                    <a:pt x="334" y="1584"/>
                    <a:pt x="0" y="2406"/>
                    <a:pt x="0" y="3287"/>
                  </a:cubicBezTo>
                  <a:cubicBezTo>
                    <a:pt x="0" y="4156"/>
                    <a:pt x="334" y="4978"/>
                    <a:pt x="965" y="5609"/>
                  </a:cubicBezTo>
                  <a:cubicBezTo>
                    <a:pt x="1608" y="6240"/>
                    <a:pt x="2441" y="6573"/>
                    <a:pt x="3286" y="6573"/>
                  </a:cubicBezTo>
                  <a:cubicBezTo>
                    <a:pt x="3989" y="6573"/>
                    <a:pt x="4703" y="6347"/>
                    <a:pt x="5275" y="5883"/>
                  </a:cubicBezTo>
                  <a:lnTo>
                    <a:pt x="5608" y="6216"/>
                  </a:lnTo>
                  <a:cubicBezTo>
                    <a:pt x="5477" y="6418"/>
                    <a:pt x="5501" y="6692"/>
                    <a:pt x="5680" y="6871"/>
                  </a:cubicBezTo>
                  <a:lnTo>
                    <a:pt x="6370" y="7561"/>
                  </a:lnTo>
                  <a:cubicBezTo>
                    <a:pt x="6400" y="7585"/>
                    <a:pt x="6436" y="7597"/>
                    <a:pt x="6471" y="7597"/>
                  </a:cubicBezTo>
                  <a:cubicBezTo>
                    <a:pt x="6507" y="7597"/>
                    <a:pt x="6543" y="7585"/>
                    <a:pt x="6573" y="7561"/>
                  </a:cubicBezTo>
                  <a:cubicBezTo>
                    <a:pt x="6632" y="7502"/>
                    <a:pt x="6632" y="7407"/>
                    <a:pt x="6573" y="7347"/>
                  </a:cubicBezTo>
                  <a:lnTo>
                    <a:pt x="5894" y="6668"/>
                  </a:lnTo>
                  <a:cubicBezTo>
                    <a:pt x="5799" y="6573"/>
                    <a:pt x="5799" y="6418"/>
                    <a:pt x="5894" y="6323"/>
                  </a:cubicBezTo>
                  <a:lnTo>
                    <a:pt x="6323" y="5895"/>
                  </a:lnTo>
                  <a:cubicBezTo>
                    <a:pt x="6370" y="5847"/>
                    <a:pt x="6430" y="5811"/>
                    <a:pt x="6489" y="5811"/>
                  </a:cubicBezTo>
                  <a:cubicBezTo>
                    <a:pt x="6549" y="5811"/>
                    <a:pt x="6608" y="5847"/>
                    <a:pt x="6644" y="5895"/>
                  </a:cubicBezTo>
                  <a:lnTo>
                    <a:pt x="8156" y="7395"/>
                  </a:lnTo>
                  <a:lnTo>
                    <a:pt x="7394" y="8157"/>
                  </a:lnTo>
                  <a:lnTo>
                    <a:pt x="6966" y="7716"/>
                  </a:lnTo>
                  <a:cubicBezTo>
                    <a:pt x="6936" y="7686"/>
                    <a:pt x="6897" y="7672"/>
                    <a:pt x="6858" y="7672"/>
                  </a:cubicBezTo>
                  <a:cubicBezTo>
                    <a:pt x="6820" y="7672"/>
                    <a:pt x="6781" y="7686"/>
                    <a:pt x="6751" y="7716"/>
                  </a:cubicBezTo>
                  <a:cubicBezTo>
                    <a:pt x="6692" y="7776"/>
                    <a:pt x="6692" y="7871"/>
                    <a:pt x="6751" y="7930"/>
                  </a:cubicBezTo>
                  <a:lnTo>
                    <a:pt x="8668" y="9847"/>
                  </a:lnTo>
                  <a:cubicBezTo>
                    <a:pt x="8775" y="9955"/>
                    <a:pt x="8906" y="10002"/>
                    <a:pt x="9049" y="10002"/>
                  </a:cubicBezTo>
                  <a:cubicBezTo>
                    <a:pt x="9180" y="10002"/>
                    <a:pt x="9311" y="9955"/>
                    <a:pt x="9418" y="9847"/>
                  </a:cubicBezTo>
                  <a:lnTo>
                    <a:pt x="9847" y="9419"/>
                  </a:lnTo>
                  <a:cubicBezTo>
                    <a:pt x="10061" y="9228"/>
                    <a:pt x="10061" y="8883"/>
                    <a:pt x="9847" y="8669"/>
                  </a:cubicBezTo>
                  <a:lnTo>
                    <a:pt x="6858" y="5680"/>
                  </a:lnTo>
                  <a:cubicBezTo>
                    <a:pt x="6751" y="5573"/>
                    <a:pt x="6620" y="5525"/>
                    <a:pt x="6489" y="5525"/>
                  </a:cubicBezTo>
                  <a:cubicBezTo>
                    <a:pt x="6382" y="5525"/>
                    <a:pt x="6299" y="5561"/>
                    <a:pt x="6204" y="5609"/>
                  </a:cubicBezTo>
                  <a:lnTo>
                    <a:pt x="5870" y="5275"/>
                  </a:lnTo>
                  <a:cubicBezTo>
                    <a:pt x="6144" y="4930"/>
                    <a:pt x="6334" y="4537"/>
                    <a:pt x="6454" y="4097"/>
                  </a:cubicBezTo>
                  <a:cubicBezTo>
                    <a:pt x="6465" y="4025"/>
                    <a:pt x="6430" y="3942"/>
                    <a:pt x="6346" y="3918"/>
                  </a:cubicBezTo>
                  <a:cubicBezTo>
                    <a:pt x="6339" y="3917"/>
                    <a:pt x="6332" y="3916"/>
                    <a:pt x="6324" y="3916"/>
                  </a:cubicBezTo>
                  <a:cubicBezTo>
                    <a:pt x="6258" y="3916"/>
                    <a:pt x="6189" y="3961"/>
                    <a:pt x="6168" y="4025"/>
                  </a:cubicBezTo>
                  <a:cubicBezTo>
                    <a:pt x="6037" y="4537"/>
                    <a:pt x="5775" y="5013"/>
                    <a:pt x="5394" y="5383"/>
                  </a:cubicBezTo>
                  <a:cubicBezTo>
                    <a:pt x="4816" y="5960"/>
                    <a:pt x="4051" y="6249"/>
                    <a:pt x="3285" y="6249"/>
                  </a:cubicBezTo>
                  <a:cubicBezTo>
                    <a:pt x="2519" y="6249"/>
                    <a:pt x="1751" y="5960"/>
                    <a:pt x="1167" y="5383"/>
                  </a:cubicBezTo>
                  <a:cubicBezTo>
                    <a:pt x="608" y="4823"/>
                    <a:pt x="298" y="4073"/>
                    <a:pt x="298" y="3263"/>
                  </a:cubicBezTo>
                  <a:cubicBezTo>
                    <a:pt x="298" y="2466"/>
                    <a:pt x="608" y="1715"/>
                    <a:pt x="1167" y="1156"/>
                  </a:cubicBezTo>
                  <a:cubicBezTo>
                    <a:pt x="1751" y="572"/>
                    <a:pt x="2519" y="281"/>
                    <a:pt x="3285" y="281"/>
                  </a:cubicBezTo>
                  <a:cubicBezTo>
                    <a:pt x="4051" y="281"/>
                    <a:pt x="4816" y="572"/>
                    <a:pt x="5394" y="1156"/>
                  </a:cubicBezTo>
                  <a:cubicBezTo>
                    <a:pt x="6013" y="1763"/>
                    <a:pt x="6323" y="2608"/>
                    <a:pt x="6263" y="3478"/>
                  </a:cubicBezTo>
                  <a:cubicBezTo>
                    <a:pt x="6263" y="3549"/>
                    <a:pt x="6323" y="3620"/>
                    <a:pt x="6394" y="3644"/>
                  </a:cubicBezTo>
                  <a:cubicBezTo>
                    <a:pt x="6465" y="3644"/>
                    <a:pt x="6549" y="3585"/>
                    <a:pt x="6561" y="3501"/>
                  </a:cubicBezTo>
                  <a:cubicBezTo>
                    <a:pt x="6620" y="2549"/>
                    <a:pt x="6275" y="1632"/>
                    <a:pt x="5608" y="965"/>
                  </a:cubicBezTo>
                  <a:cubicBezTo>
                    <a:pt x="4965" y="322"/>
                    <a:pt x="4123" y="1"/>
                    <a:pt x="3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5" name="Google Shape;14465;p73"/>
            <p:cNvSpPr/>
            <p:nvPr/>
          </p:nvSpPr>
          <p:spPr>
            <a:xfrm>
              <a:off x="4733899" y="2960772"/>
              <a:ext cx="75469" cy="86546"/>
            </a:xfrm>
            <a:custGeom>
              <a:avLst/>
              <a:gdLst/>
              <a:ahLst/>
              <a:cxnLst/>
              <a:rect l="l" t="t" r="r" b="b"/>
              <a:pathLst>
                <a:path w="2371" h="2719" extrusionOk="0">
                  <a:moveTo>
                    <a:pt x="1218" y="276"/>
                  </a:moveTo>
                  <a:cubicBezTo>
                    <a:pt x="1233" y="276"/>
                    <a:pt x="1248" y="277"/>
                    <a:pt x="1263" y="278"/>
                  </a:cubicBezTo>
                  <a:cubicBezTo>
                    <a:pt x="1703" y="313"/>
                    <a:pt x="2061" y="647"/>
                    <a:pt x="2084" y="1099"/>
                  </a:cubicBezTo>
                  <a:cubicBezTo>
                    <a:pt x="2073" y="1456"/>
                    <a:pt x="1858" y="1802"/>
                    <a:pt x="1537" y="1944"/>
                  </a:cubicBezTo>
                  <a:cubicBezTo>
                    <a:pt x="1430" y="1992"/>
                    <a:pt x="1370" y="2099"/>
                    <a:pt x="1370" y="2218"/>
                  </a:cubicBezTo>
                  <a:cubicBezTo>
                    <a:pt x="1370" y="2313"/>
                    <a:pt x="1275" y="2409"/>
                    <a:pt x="1180" y="2409"/>
                  </a:cubicBezTo>
                  <a:cubicBezTo>
                    <a:pt x="1072" y="2409"/>
                    <a:pt x="989" y="2313"/>
                    <a:pt x="989" y="2218"/>
                  </a:cubicBezTo>
                  <a:cubicBezTo>
                    <a:pt x="989" y="1944"/>
                    <a:pt x="1132" y="1694"/>
                    <a:pt x="1382" y="1587"/>
                  </a:cubicBezTo>
                  <a:cubicBezTo>
                    <a:pt x="1561" y="1504"/>
                    <a:pt x="1680" y="1325"/>
                    <a:pt x="1668" y="1111"/>
                  </a:cubicBezTo>
                  <a:cubicBezTo>
                    <a:pt x="1656" y="873"/>
                    <a:pt x="1465" y="682"/>
                    <a:pt x="1227" y="670"/>
                  </a:cubicBezTo>
                  <a:lnTo>
                    <a:pt x="1191" y="670"/>
                  </a:lnTo>
                  <a:cubicBezTo>
                    <a:pt x="1072" y="670"/>
                    <a:pt x="953" y="706"/>
                    <a:pt x="870" y="801"/>
                  </a:cubicBezTo>
                  <a:cubicBezTo>
                    <a:pt x="763" y="885"/>
                    <a:pt x="715" y="1028"/>
                    <a:pt x="715" y="1159"/>
                  </a:cubicBezTo>
                  <a:cubicBezTo>
                    <a:pt x="715" y="1266"/>
                    <a:pt x="632" y="1349"/>
                    <a:pt x="525" y="1349"/>
                  </a:cubicBezTo>
                  <a:cubicBezTo>
                    <a:pt x="418" y="1349"/>
                    <a:pt x="334" y="1266"/>
                    <a:pt x="334" y="1159"/>
                  </a:cubicBezTo>
                  <a:cubicBezTo>
                    <a:pt x="334" y="920"/>
                    <a:pt x="429" y="682"/>
                    <a:pt x="608" y="516"/>
                  </a:cubicBezTo>
                  <a:cubicBezTo>
                    <a:pt x="775" y="359"/>
                    <a:pt x="995" y="276"/>
                    <a:pt x="1218" y="276"/>
                  </a:cubicBezTo>
                  <a:close/>
                  <a:moveTo>
                    <a:pt x="1163" y="0"/>
                  </a:moveTo>
                  <a:cubicBezTo>
                    <a:pt x="872" y="0"/>
                    <a:pt x="586" y="108"/>
                    <a:pt x="370" y="313"/>
                  </a:cubicBezTo>
                  <a:cubicBezTo>
                    <a:pt x="132" y="539"/>
                    <a:pt x="1" y="849"/>
                    <a:pt x="1" y="1159"/>
                  </a:cubicBezTo>
                  <a:cubicBezTo>
                    <a:pt x="1" y="1432"/>
                    <a:pt x="227" y="1647"/>
                    <a:pt x="489" y="1647"/>
                  </a:cubicBezTo>
                  <a:cubicBezTo>
                    <a:pt x="763" y="1647"/>
                    <a:pt x="989" y="1432"/>
                    <a:pt x="989" y="1159"/>
                  </a:cubicBezTo>
                  <a:cubicBezTo>
                    <a:pt x="989" y="1099"/>
                    <a:pt x="1001" y="1051"/>
                    <a:pt x="1049" y="1028"/>
                  </a:cubicBezTo>
                  <a:cubicBezTo>
                    <a:pt x="1078" y="998"/>
                    <a:pt x="1115" y="977"/>
                    <a:pt x="1161" y="977"/>
                  </a:cubicBezTo>
                  <a:cubicBezTo>
                    <a:pt x="1171" y="977"/>
                    <a:pt x="1181" y="978"/>
                    <a:pt x="1191" y="980"/>
                  </a:cubicBezTo>
                  <a:cubicBezTo>
                    <a:pt x="1287" y="980"/>
                    <a:pt x="1358" y="1075"/>
                    <a:pt x="1370" y="1159"/>
                  </a:cubicBezTo>
                  <a:cubicBezTo>
                    <a:pt x="1370" y="1230"/>
                    <a:pt x="1322" y="1313"/>
                    <a:pt x="1263" y="1337"/>
                  </a:cubicBezTo>
                  <a:cubicBezTo>
                    <a:pt x="930" y="1504"/>
                    <a:pt x="703" y="1849"/>
                    <a:pt x="703" y="2230"/>
                  </a:cubicBezTo>
                  <a:cubicBezTo>
                    <a:pt x="703" y="2504"/>
                    <a:pt x="930" y="2718"/>
                    <a:pt x="1191" y="2718"/>
                  </a:cubicBezTo>
                  <a:cubicBezTo>
                    <a:pt x="1465" y="2718"/>
                    <a:pt x="1680" y="2504"/>
                    <a:pt x="1680" y="2230"/>
                  </a:cubicBezTo>
                  <a:lnTo>
                    <a:pt x="1680" y="2218"/>
                  </a:lnTo>
                  <a:cubicBezTo>
                    <a:pt x="2096" y="2004"/>
                    <a:pt x="2370" y="1563"/>
                    <a:pt x="2334" y="1087"/>
                  </a:cubicBezTo>
                  <a:cubicBezTo>
                    <a:pt x="2311" y="504"/>
                    <a:pt x="1834" y="27"/>
                    <a:pt x="1251" y="4"/>
                  </a:cubicBezTo>
                  <a:cubicBezTo>
                    <a:pt x="1222" y="1"/>
                    <a:pt x="1192" y="0"/>
                    <a:pt x="11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6" name="Google Shape;14466;p73"/>
            <p:cNvSpPr/>
            <p:nvPr/>
          </p:nvSpPr>
          <p:spPr>
            <a:xfrm>
              <a:off x="4755894" y="3048431"/>
              <a:ext cx="31098" cy="32244"/>
            </a:xfrm>
            <a:custGeom>
              <a:avLst/>
              <a:gdLst/>
              <a:ahLst/>
              <a:cxnLst/>
              <a:rect l="l" t="t" r="r" b="b"/>
              <a:pathLst>
                <a:path w="977" h="1013" extrusionOk="0">
                  <a:moveTo>
                    <a:pt x="489" y="298"/>
                  </a:moveTo>
                  <a:cubicBezTo>
                    <a:pt x="596" y="298"/>
                    <a:pt x="679" y="381"/>
                    <a:pt x="679" y="488"/>
                  </a:cubicBezTo>
                  <a:lnTo>
                    <a:pt x="679" y="500"/>
                  </a:lnTo>
                  <a:cubicBezTo>
                    <a:pt x="679" y="607"/>
                    <a:pt x="596" y="702"/>
                    <a:pt x="489" y="702"/>
                  </a:cubicBezTo>
                  <a:cubicBezTo>
                    <a:pt x="381" y="702"/>
                    <a:pt x="298" y="607"/>
                    <a:pt x="298" y="500"/>
                  </a:cubicBezTo>
                  <a:lnTo>
                    <a:pt x="298" y="488"/>
                  </a:lnTo>
                  <a:cubicBezTo>
                    <a:pt x="298" y="381"/>
                    <a:pt x="381" y="298"/>
                    <a:pt x="489" y="298"/>
                  </a:cubicBezTo>
                  <a:close/>
                  <a:moveTo>
                    <a:pt x="489" y="0"/>
                  </a:moveTo>
                  <a:cubicBezTo>
                    <a:pt x="215" y="0"/>
                    <a:pt x="0" y="226"/>
                    <a:pt x="0" y="488"/>
                  </a:cubicBezTo>
                  <a:lnTo>
                    <a:pt x="0" y="524"/>
                  </a:lnTo>
                  <a:cubicBezTo>
                    <a:pt x="0" y="786"/>
                    <a:pt x="215" y="1012"/>
                    <a:pt x="489" y="1012"/>
                  </a:cubicBezTo>
                  <a:cubicBezTo>
                    <a:pt x="751" y="1012"/>
                    <a:pt x="977" y="786"/>
                    <a:pt x="977" y="524"/>
                  </a:cubicBezTo>
                  <a:lnTo>
                    <a:pt x="977" y="488"/>
                  </a:lnTo>
                  <a:cubicBezTo>
                    <a:pt x="977" y="226"/>
                    <a:pt x="751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67" name="Google Shape;14467;p73"/>
          <p:cNvGrpSpPr/>
          <p:nvPr/>
        </p:nvGrpSpPr>
        <p:grpSpPr>
          <a:xfrm>
            <a:off x="5170480" y="2934639"/>
            <a:ext cx="261929" cy="280550"/>
            <a:chOff x="5170480" y="2934639"/>
            <a:chExt cx="261929" cy="280550"/>
          </a:xfrm>
        </p:grpSpPr>
        <p:sp>
          <p:nvSpPr>
            <p:cNvPr id="14468" name="Google Shape;14468;p73"/>
            <p:cNvSpPr/>
            <p:nvPr/>
          </p:nvSpPr>
          <p:spPr>
            <a:xfrm>
              <a:off x="5170480" y="2934639"/>
              <a:ext cx="243340" cy="280550"/>
            </a:xfrm>
            <a:custGeom>
              <a:avLst/>
              <a:gdLst/>
              <a:ahLst/>
              <a:cxnLst/>
              <a:rect l="l" t="t" r="r" b="b"/>
              <a:pathLst>
                <a:path w="7645" h="8814" extrusionOk="0">
                  <a:moveTo>
                    <a:pt x="4192" y="301"/>
                  </a:moveTo>
                  <a:lnTo>
                    <a:pt x="5228" y="1337"/>
                  </a:lnTo>
                  <a:lnTo>
                    <a:pt x="3144" y="1337"/>
                  </a:lnTo>
                  <a:lnTo>
                    <a:pt x="4192" y="301"/>
                  </a:lnTo>
                  <a:close/>
                  <a:moveTo>
                    <a:pt x="4190" y="0"/>
                  </a:moveTo>
                  <a:cubicBezTo>
                    <a:pt x="4156" y="0"/>
                    <a:pt x="4120" y="9"/>
                    <a:pt x="4097" y="27"/>
                  </a:cubicBezTo>
                  <a:lnTo>
                    <a:pt x="2787" y="1337"/>
                  </a:lnTo>
                  <a:lnTo>
                    <a:pt x="703" y="1337"/>
                  </a:lnTo>
                  <a:cubicBezTo>
                    <a:pt x="632" y="1337"/>
                    <a:pt x="572" y="1396"/>
                    <a:pt x="572" y="1480"/>
                  </a:cubicBezTo>
                  <a:lnTo>
                    <a:pt x="572" y="3623"/>
                  </a:lnTo>
                  <a:lnTo>
                    <a:pt x="144" y="3623"/>
                  </a:lnTo>
                  <a:cubicBezTo>
                    <a:pt x="60" y="3623"/>
                    <a:pt x="1" y="3682"/>
                    <a:pt x="1" y="3754"/>
                  </a:cubicBezTo>
                  <a:lnTo>
                    <a:pt x="1" y="8683"/>
                  </a:lnTo>
                  <a:cubicBezTo>
                    <a:pt x="1" y="8754"/>
                    <a:pt x="60" y="8814"/>
                    <a:pt x="144" y="8814"/>
                  </a:cubicBezTo>
                  <a:lnTo>
                    <a:pt x="1489" y="8814"/>
                  </a:lnTo>
                  <a:cubicBezTo>
                    <a:pt x="1572" y="8814"/>
                    <a:pt x="1632" y="8754"/>
                    <a:pt x="1632" y="8683"/>
                  </a:cubicBezTo>
                  <a:cubicBezTo>
                    <a:pt x="1632" y="8599"/>
                    <a:pt x="1572" y="8540"/>
                    <a:pt x="1489" y="8540"/>
                  </a:cubicBezTo>
                  <a:lnTo>
                    <a:pt x="275" y="8540"/>
                  </a:lnTo>
                  <a:lnTo>
                    <a:pt x="275" y="4004"/>
                  </a:lnTo>
                  <a:lnTo>
                    <a:pt x="882" y="4456"/>
                  </a:lnTo>
                  <a:cubicBezTo>
                    <a:pt x="904" y="4469"/>
                    <a:pt x="928" y="4476"/>
                    <a:pt x="952" y="4476"/>
                  </a:cubicBezTo>
                  <a:cubicBezTo>
                    <a:pt x="992" y="4476"/>
                    <a:pt x="1031" y="4458"/>
                    <a:pt x="1061" y="4420"/>
                  </a:cubicBezTo>
                  <a:cubicBezTo>
                    <a:pt x="1108" y="4361"/>
                    <a:pt x="1096" y="4289"/>
                    <a:pt x="1037" y="4242"/>
                  </a:cubicBezTo>
                  <a:lnTo>
                    <a:pt x="834" y="4087"/>
                  </a:lnTo>
                  <a:lnTo>
                    <a:pt x="834" y="3766"/>
                  </a:lnTo>
                  <a:lnTo>
                    <a:pt x="834" y="3754"/>
                  </a:lnTo>
                  <a:lnTo>
                    <a:pt x="834" y="3730"/>
                  </a:lnTo>
                  <a:lnTo>
                    <a:pt x="834" y="1610"/>
                  </a:lnTo>
                  <a:lnTo>
                    <a:pt x="7371" y="1610"/>
                  </a:lnTo>
                  <a:lnTo>
                    <a:pt x="7371" y="2099"/>
                  </a:lnTo>
                  <a:cubicBezTo>
                    <a:pt x="7371" y="2170"/>
                    <a:pt x="7430" y="2230"/>
                    <a:pt x="7502" y="2230"/>
                  </a:cubicBezTo>
                  <a:cubicBezTo>
                    <a:pt x="7585" y="2230"/>
                    <a:pt x="7645" y="2170"/>
                    <a:pt x="7645" y="2099"/>
                  </a:cubicBezTo>
                  <a:lnTo>
                    <a:pt x="7645" y="1468"/>
                  </a:lnTo>
                  <a:cubicBezTo>
                    <a:pt x="7633" y="1396"/>
                    <a:pt x="7573" y="1337"/>
                    <a:pt x="7490" y="1337"/>
                  </a:cubicBezTo>
                  <a:lnTo>
                    <a:pt x="5585" y="1337"/>
                  </a:lnTo>
                  <a:lnTo>
                    <a:pt x="4275" y="27"/>
                  </a:lnTo>
                  <a:cubicBezTo>
                    <a:pt x="4257" y="9"/>
                    <a:pt x="4225" y="0"/>
                    <a:pt x="41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9" name="Google Shape;14469;p73"/>
            <p:cNvSpPr/>
            <p:nvPr/>
          </p:nvSpPr>
          <p:spPr>
            <a:xfrm>
              <a:off x="5217493" y="3007116"/>
              <a:ext cx="34122" cy="34122"/>
            </a:xfrm>
            <a:custGeom>
              <a:avLst/>
              <a:gdLst/>
              <a:ahLst/>
              <a:cxnLst/>
              <a:rect l="l" t="t" r="r" b="b"/>
              <a:pathLst>
                <a:path w="1072" h="1072" extrusionOk="0">
                  <a:moveTo>
                    <a:pt x="810" y="262"/>
                  </a:moveTo>
                  <a:lnTo>
                    <a:pt x="810" y="810"/>
                  </a:lnTo>
                  <a:lnTo>
                    <a:pt x="274" y="810"/>
                  </a:lnTo>
                  <a:lnTo>
                    <a:pt x="274" y="262"/>
                  </a:lnTo>
                  <a:close/>
                  <a:moveTo>
                    <a:pt x="143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941"/>
                  </a:lnTo>
                  <a:cubicBezTo>
                    <a:pt x="0" y="1012"/>
                    <a:pt x="60" y="1072"/>
                    <a:pt x="143" y="1072"/>
                  </a:cubicBezTo>
                  <a:lnTo>
                    <a:pt x="941" y="1072"/>
                  </a:lnTo>
                  <a:cubicBezTo>
                    <a:pt x="1012" y="1072"/>
                    <a:pt x="1072" y="1012"/>
                    <a:pt x="1072" y="941"/>
                  </a:cubicBezTo>
                  <a:lnTo>
                    <a:pt x="1072" y="131"/>
                  </a:lnTo>
                  <a:cubicBezTo>
                    <a:pt x="1060" y="60"/>
                    <a:pt x="1000" y="0"/>
                    <a:pt x="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0" name="Google Shape;14470;p73"/>
            <p:cNvSpPr/>
            <p:nvPr/>
          </p:nvSpPr>
          <p:spPr>
            <a:xfrm>
              <a:off x="5264474" y="3007116"/>
              <a:ext cx="26196" cy="8371"/>
            </a:xfrm>
            <a:custGeom>
              <a:avLst/>
              <a:gdLst/>
              <a:ahLst/>
              <a:cxnLst/>
              <a:rect l="l" t="t" r="r" b="b"/>
              <a:pathLst>
                <a:path w="823" h="263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62"/>
                    <a:pt x="132" y="262"/>
                  </a:cubicBezTo>
                  <a:lnTo>
                    <a:pt x="679" y="262"/>
                  </a:lnTo>
                  <a:cubicBezTo>
                    <a:pt x="763" y="262"/>
                    <a:pt x="822" y="215"/>
                    <a:pt x="822" y="131"/>
                  </a:cubicBezTo>
                  <a:cubicBezTo>
                    <a:pt x="822" y="60"/>
                    <a:pt x="763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1" name="Google Shape;14471;p73"/>
            <p:cNvSpPr/>
            <p:nvPr/>
          </p:nvSpPr>
          <p:spPr>
            <a:xfrm>
              <a:off x="5264856" y="3029079"/>
              <a:ext cx="86068" cy="8371"/>
            </a:xfrm>
            <a:custGeom>
              <a:avLst/>
              <a:gdLst/>
              <a:ahLst/>
              <a:cxnLst/>
              <a:rect l="l" t="t" r="r" b="b"/>
              <a:pathLst>
                <a:path w="2704" h="263" extrusionOk="0">
                  <a:moveTo>
                    <a:pt x="143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03"/>
                    <a:pt x="60" y="263"/>
                    <a:pt x="143" y="263"/>
                  </a:cubicBezTo>
                  <a:lnTo>
                    <a:pt x="2560" y="263"/>
                  </a:lnTo>
                  <a:cubicBezTo>
                    <a:pt x="2644" y="263"/>
                    <a:pt x="2703" y="203"/>
                    <a:pt x="2703" y="132"/>
                  </a:cubicBezTo>
                  <a:cubicBezTo>
                    <a:pt x="2679" y="60"/>
                    <a:pt x="2620" y="1"/>
                    <a:pt x="2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2" name="Google Shape;14472;p73"/>
            <p:cNvSpPr/>
            <p:nvPr/>
          </p:nvSpPr>
          <p:spPr>
            <a:xfrm>
              <a:off x="5227710" y="3062819"/>
              <a:ext cx="51565" cy="8753"/>
            </a:xfrm>
            <a:custGeom>
              <a:avLst/>
              <a:gdLst/>
              <a:ahLst/>
              <a:cxnLst/>
              <a:rect l="l" t="t" r="r" b="b"/>
              <a:pathLst>
                <a:path w="1620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1489" y="274"/>
                  </a:lnTo>
                  <a:cubicBezTo>
                    <a:pt x="1560" y="274"/>
                    <a:pt x="1620" y="215"/>
                    <a:pt x="1620" y="143"/>
                  </a:cubicBezTo>
                  <a:cubicBezTo>
                    <a:pt x="1620" y="72"/>
                    <a:pt x="1560" y="0"/>
                    <a:pt x="1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3" name="Google Shape;14473;p73"/>
            <p:cNvSpPr/>
            <p:nvPr/>
          </p:nvSpPr>
          <p:spPr>
            <a:xfrm>
              <a:off x="5196644" y="3182945"/>
              <a:ext cx="42461" cy="8371"/>
            </a:xfrm>
            <a:custGeom>
              <a:avLst/>
              <a:gdLst/>
              <a:ahLst/>
              <a:cxnLst/>
              <a:rect l="l" t="t" r="r" b="b"/>
              <a:pathLst>
                <a:path w="1334" h="263" extrusionOk="0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03"/>
                    <a:pt x="60" y="263"/>
                    <a:pt x="143" y="263"/>
                  </a:cubicBezTo>
                  <a:lnTo>
                    <a:pt x="1191" y="263"/>
                  </a:lnTo>
                  <a:cubicBezTo>
                    <a:pt x="1274" y="263"/>
                    <a:pt x="1334" y="203"/>
                    <a:pt x="1334" y="132"/>
                  </a:cubicBezTo>
                  <a:cubicBezTo>
                    <a:pt x="1310" y="60"/>
                    <a:pt x="1274" y="1"/>
                    <a:pt x="1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4" name="Google Shape;14474;p73"/>
            <p:cNvSpPr/>
            <p:nvPr/>
          </p:nvSpPr>
          <p:spPr>
            <a:xfrm>
              <a:off x="5210299" y="3013928"/>
              <a:ext cx="222110" cy="201261"/>
            </a:xfrm>
            <a:custGeom>
              <a:avLst/>
              <a:gdLst/>
              <a:ahLst/>
              <a:cxnLst/>
              <a:rect l="l" t="t" r="r" b="b"/>
              <a:pathLst>
                <a:path w="6978" h="6323" extrusionOk="0">
                  <a:moveTo>
                    <a:pt x="4679" y="2632"/>
                  </a:moveTo>
                  <a:lnTo>
                    <a:pt x="4274" y="2929"/>
                  </a:lnTo>
                  <a:lnTo>
                    <a:pt x="1441" y="2929"/>
                  </a:lnTo>
                  <a:lnTo>
                    <a:pt x="1024" y="2632"/>
                  </a:lnTo>
                  <a:close/>
                  <a:moveTo>
                    <a:pt x="3905" y="3168"/>
                  </a:moveTo>
                  <a:lnTo>
                    <a:pt x="3500" y="3465"/>
                  </a:lnTo>
                  <a:lnTo>
                    <a:pt x="2179" y="3465"/>
                  </a:lnTo>
                  <a:lnTo>
                    <a:pt x="1774" y="3168"/>
                  </a:lnTo>
                  <a:close/>
                  <a:moveTo>
                    <a:pt x="3143" y="3727"/>
                  </a:moveTo>
                  <a:lnTo>
                    <a:pt x="2846" y="3942"/>
                  </a:lnTo>
                  <a:lnTo>
                    <a:pt x="2548" y="3727"/>
                  </a:lnTo>
                  <a:close/>
                  <a:moveTo>
                    <a:pt x="6239" y="1"/>
                  </a:moveTo>
                  <a:cubicBezTo>
                    <a:pt x="6167" y="1"/>
                    <a:pt x="6108" y="48"/>
                    <a:pt x="6108" y="132"/>
                  </a:cubicBezTo>
                  <a:lnTo>
                    <a:pt x="6108" y="1263"/>
                  </a:lnTo>
                  <a:lnTo>
                    <a:pt x="6108" y="1596"/>
                  </a:lnTo>
                  <a:lnTo>
                    <a:pt x="5036" y="2382"/>
                  </a:lnTo>
                  <a:lnTo>
                    <a:pt x="667" y="2382"/>
                  </a:lnTo>
                  <a:lnTo>
                    <a:pt x="226" y="2060"/>
                  </a:lnTo>
                  <a:cubicBezTo>
                    <a:pt x="204" y="2047"/>
                    <a:pt x="180" y="2040"/>
                    <a:pt x="156" y="2040"/>
                  </a:cubicBezTo>
                  <a:cubicBezTo>
                    <a:pt x="116" y="2040"/>
                    <a:pt x="77" y="2059"/>
                    <a:pt x="48" y="2096"/>
                  </a:cubicBezTo>
                  <a:cubicBezTo>
                    <a:pt x="0" y="2156"/>
                    <a:pt x="24" y="2227"/>
                    <a:pt x="83" y="2275"/>
                  </a:cubicBezTo>
                  <a:lnTo>
                    <a:pt x="2786" y="4203"/>
                  </a:lnTo>
                  <a:cubicBezTo>
                    <a:pt x="2810" y="4221"/>
                    <a:pt x="2837" y="4230"/>
                    <a:pt x="2863" y="4230"/>
                  </a:cubicBezTo>
                  <a:cubicBezTo>
                    <a:pt x="2890" y="4230"/>
                    <a:pt x="2917" y="4221"/>
                    <a:pt x="2941" y="4203"/>
                  </a:cubicBezTo>
                  <a:lnTo>
                    <a:pt x="6703" y="1513"/>
                  </a:lnTo>
                  <a:lnTo>
                    <a:pt x="6703" y="6049"/>
                  </a:lnTo>
                  <a:lnTo>
                    <a:pt x="786" y="6049"/>
                  </a:lnTo>
                  <a:cubicBezTo>
                    <a:pt x="702" y="6049"/>
                    <a:pt x="643" y="6108"/>
                    <a:pt x="643" y="6192"/>
                  </a:cubicBezTo>
                  <a:cubicBezTo>
                    <a:pt x="643" y="6263"/>
                    <a:pt x="702" y="6323"/>
                    <a:pt x="786" y="6323"/>
                  </a:cubicBezTo>
                  <a:lnTo>
                    <a:pt x="6834" y="6323"/>
                  </a:lnTo>
                  <a:cubicBezTo>
                    <a:pt x="6918" y="6323"/>
                    <a:pt x="6977" y="6263"/>
                    <a:pt x="6977" y="6192"/>
                  </a:cubicBezTo>
                  <a:lnTo>
                    <a:pt x="6977" y="1263"/>
                  </a:lnTo>
                  <a:cubicBezTo>
                    <a:pt x="6941" y="1263"/>
                    <a:pt x="6941" y="1239"/>
                    <a:pt x="6941" y="1239"/>
                  </a:cubicBezTo>
                  <a:cubicBezTo>
                    <a:pt x="6929" y="1191"/>
                    <a:pt x="6882" y="1132"/>
                    <a:pt x="6810" y="1132"/>
                  </a:cubicBezTo>
                  <a:lnTo>
                    <a:pt x="6370" y="1132"/>
                  </a:lnTo>
                  <a:lnTo>
                    <a:pt x="6370" y="132"/>
                  </a:lnTo>
                  <a:cubicBezTo>
                    <a:pt x="6370" y="48"/>
                    <a:pt x="6310" y="1"/>
                    <a:pt x="6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75" name="Google Shape;14475;p73"/>
          <p:cNvGrpSpPr/>
          <p:nvPr/>
        </p:nvGrpSpPr>
        <p:grpSpPr>
          <a:xfrm>
            <a:off x="6069423" y="2891892"/>
            <a:ext cx="362321" cy="364231"/>
            <a:chOff x="6069423" y="2891892"/>
            <a:chExt cx="362321" cy="364231"/>
          </a:xfrm>
        </p:grpSpPr>
        <p:sp>
          <p:nvSpPr>
            <p:cNvPr id="14476" name="Google Shape;14476;p73"/>
            <p:cNvSpPr/>
            <p:nvPr/>
          </p:nvSpPr>
          <p:spPr>
            <a:xfrm>
              <a:off x="6069423" y="2891892"/>
              <a:ext cx="278958" cy="278958"/>
            </a:xfrm>
            <a:custGeom>
              <a:avLst/>
              <a:gdLst/>
              <a:ahLst/>
              <a:cxnLst/>
              <a:rect l="l" t="t" r="r" b="b"/>
              <a:pathLst>
                <a:path w="8764" h="8764" extrusionOk="0">
                  <a:moveTo>
                    <a:pt x="4120" y="1"/>
                  </a:moveTo>
                  <a:cubicBezTo>
                    <a:pt x="3858" y="1"/>
                    <a:pt x="3632" y="203"/>
                    <a:pt x="3572" y="453"/>
                  </a:cubicBezTo>
                  <a:lnTo>
                    <a:pt x="3406" y="1299"/>
                  </a:lnTo>
                  <a:cubicBezTo>
                    <a:pt x="3227" y="1358"/>
                    <a:pt x="3060" y="1418"/>
                    <a:pt x="2906" y="1513"/>
                  </a:cubicBezTo>
                  <a:lnTo>
                    <a:pt x="2191" y="1037"/>
                  </a:lnTo>
                  <a:cubicBezTo>
                    <a:pt x="2096" y="971"/>
                    <a:pt x="1987" y="940"/>
                    <a:pt x="1879" y="940"/>
                  </a:cubicBezTo>
                  <a:cubicBezTo>
                    <a:pt x="1732" y="940"/>
                    <a:pt x="1587" y="998"/>
                    <a:pt x="1477" y="1108"/>
                  </a:cubicBezTo>
                  <a:lnTo>
                    <a:pt x="1096" y="1477"/>
                  </a:lnTo>
                  <a:cubicBezTo>
                    <a:pt x="905" y="1668"/>
                    <a:pt x="882" y="1965"/>
                    <a:pt x="1024" y="2191"/>
                  </a:cubicBezTo>
                  <a:lnTo>
                    <a:pt x="1501" y="2906"/>
                  </a:lnTo>
                  <a:cubicBezTo>
                    <a:pt x="1417" y="3073"/>
                    <a:pt x="1358" y="3239"/>
                    <a:pt x="1298" y="3406"/>
                  </a:cubicBezTo>
                  <a:lnTo>
                    <a:pt x="441" y="3573"/>
                  </a:lnTo>
                  <a:cubicBezTo>
                    <a:pt x="179" y="3632"/>
                    <a:pt x="0" y="3858"/>
                    <a:pt x="0" y="4132"/>
                  </a:cubicBezTo>
                  <a:lnTo>
                    <a:pt x="0" y="4644"/>
                  </a:lnTo>
                  <a:cubicBezTo>
                    <a:pt x="0" y="4918"/>
                    <a:pt x="191" y="5132"/>
                    <a:pt x="441" y="5204"/>
                  </a:cubicBezTo>
                  <a:lnTo>
                    <a:pt x="1298" y="5359"/>
                  </a:lnTo>
                  <a:cubicBezTo>
                    <a:pt x="1358" y="5537"/>
                    <a:pt x="1417" y="5704"/>
                    <a:pt x="1501" y="5871"/>
                  </a:cubicBezTo>
                  <a:lnTo>
                    <a:pt x="1024" y="6585"/>
                  </a:lnTo>
                  <a:cubicBezTo>
                    <a:pt x="882" y="6811"/>
                    <a:pt x="905" y="7109"/>
                    <a:pt x="1096" y="7299"/>
                  </a:cubicBezTo>
                  <a:lnTo>
                    <a:pt x="1477" y="7668"/>
                  </a:lnTo>
                  <a:cubicBezTo>
                    <a:pt x="1587" y="7778"/>
                    <a:pt x="1732" y="7837"/>
                    <a:pt x="1879" y="7837"/>
                  </a:cubicBezTo>
                  <a:cubicBezTo>
                    <a:pt x="1987" y="7837"/>
                    <a:pt x="2096" y="7805"/>
                    <a:pt x="2191" y="7740"/>
                  </a:cubicBezTo>
                  <a:lnTo>
                    <a:pt x="2906" y="7264"/>
                  </a:lnTo>
                  <a:cubicBezTo>
                    <a:pt x="3060" y="7359"/>
                    <a:pt x="3227" y="7418"/>
                    <a:pt x="3406" y="7478"/>
                  </a:cubicBezTo>
                  <a:lnTo>
                    <a:pt x="3572" y="8323"/>
                  </a:lnTo>
                  <a:cubicBezTo>
                    <a:pt x="3632" y="8585"/>
                    <a:pt x="3858" y="8764"/>
                    <a:pt x="4120" y="8764"/>
                  </a:cubicBezTo>
                  <a:lnTo>
                    <a:pt x="4644" y="8764"/>
                  </a:lnTo>
                  <a:cubicBezTo>
                    <a:pt x="4906" y="8764"/>
                    <a:pt x="5132" y="8573"/>
                    <a:pt x="5192" y="8323"/>
                  </a:cubicBezTo>
                  <a:lnTo>
                    <a:pt x="5358" y="7478"/>
                  </a:lnTo>
                  <a:cubicBezTo>
                    <a:pt x="5489" y="7430"/>
                    <a:pt x="5620" y="7371"/>
                    <a:pt x="5763" y="7311"/>
                  </a:cubicBezTo>
                  <a:cubicBezTo>
                    <a:pt x="5846" y="7299"/>
                    <a:pt x="5894" y="7192"/>
                    <a:pt x="5846" y="7109"/>
                  </a:cubicBezTo>
                  <a:cubicBezTo>
                    <a:pt x="5812" y="7039"/>
                    <a:pt x="5751" y="6995"/>
                    <a:pt x="5684" y="6995"/>
                  </a:cubicBezTo>
                  <a:cubicBezTo>
                    <a:pt x="5659" y="6995"/>
                    <a:pt x="5634" y="7001"/>
                    <a:pt x="5608" y="7014"/>
                  </a:cubicBezTo>
                  <a:cubicBezTo>
                    <a:pt x="5465" y="7085"/>
                    <a:pt x="5311" y="7144"/>
                    <a:pt x="5144" y="7180"/>
                  </a:cubicBezTo>
                  <a:cubicBezTo>
                    <a:pt x="5084" y="7192"/>
                    <a:pt x="5025" y="7252"/>
                    <a:pt x="5013" y="7311"/>
                  </a:cubicBezTo>
                  <a:lnTo>
                    <a:pt x="4823" y="8264"/>
                  </a:lnTo>
                  <a:cubicBezTo>
                    <a:pt x="4811" y="8347"/>
                    <a:pt x="4715" y="8430"/>
                    <a:pt x="4632" y="8430"/>
                  </a:cubicBezTo>
                  <a:lnTo>
                    <a:pt x="4108" y="8430"/>
                  </a:lnTo>
                  <a:cubicBezTo>
                    <a:pt x="4013" y="8430"/>
                    <a:pt x="3930" y="8347"/>
                    <a:pt x="3918" y="8264"/>
                  </a:cubicBezTo>
                  <a:lnTo>
                    <a:pt x="3715" y="7311"/>
                  </a:lnTo>
                  <a:cubicBezTo>
                    <a:pt x="3703" y="7252"/>
                    <a:pt x="3656" y="7192"/>
                    <a:pt x="3584" y="7180"/>
                  </a:cubicBezTo>
                  <a:cubicBezTo>
                    <a:pt x="3358" y="7121"/>
                    <a:pt x="3156" y="7025"/>
                    <a:pt x="2965" y="6906"/>
                  </a:cubicBezTo>
                  <a:cubicBezTo>
                    <a:pt x="2935" y="6894"/>
                    <a:pt x="2900" y="6888"/>
                    <a:pt x="2864" y="6888"/>
                  </a:cubicBezTo>
                  <a:cubicBezTo>
                    <a:pt x="2828" y="6888"/>
                    <a:pt x="2792" y="6894"/>
                    <a:pt x="2763" y="6906"/>
                  </a:cubicBezTo>
                  <a:lnTo>
                    <a:pt x="1965" y="7442"/>
                  </a:lnTo>
                  <a:cubicBezTo>
                    <a:pt x="1934" y="7468"/>
                    <a:pt x="1894" y="7480"/>
                    <a:pt x="1854" y="7480"/>
                  </a:cubicBezTo>
                  <a:cubicBezTo>
                    <a:pt x="1802" y="7480"/>
                    <a:pt x="1749" y="7459"/>
                    <a:pt x="1715" y="7418"/>
                  </a:cubicBezTo>
                  <a:lnTo>
                    <a:pt x="1334" y="7049"/>
                  </a:lnTo>
                  <a:cubicBezTo>
                    <a:pt x="1263" y="6966"/>
                    <a:pt x="1263" y="6859"/>
                    <a:pt x="1310" y="6787"/>
                  </a:cubicBezTo>
                  <a:lnTo>
                    <a:pt x="1846" y="5990"/>
                  </a:lnTo>
                  <a:cubicBezTo>
                    <a:pt x="1882" y="5930"/>
                    <a:pt x="1882" y="5859"/>
                    <a:pt x="1846" y="5799"/>
                  </a:cubicBezTo>
                  <a:cubicBezTo>
                    <a:pt x="1727" y="5597"/>
                    <a:pt x="1655" y="5382"/>
                    <a:pt x="1572" y="5168"/>
                  </a:cubicBezTo>
                  <a:cubicBezTo>
                    <a:pt x="1560" y="5109"/>
                    <a:pt x="1501" y="5049"/>
                    <a:pt x="1441" y="5037"/>
                  </a:cubicBezTo>
                  <a:lnTo>
                    <a:pt x="489" y="4847"/>
                  </a:lnTo>
                  <a:cubicBezTo>
                    <a:pt x="393" y="4823"/>
                    <a:pt x="322" y="4739"/>
                    <a:pt x="322" y="4644"/>
                  </a:cubicBezTo>
                  <a:lnTo>
                    <a:pt x="322" y="4132"/>
                  </a:lnTo>
                  <a:cubicBezTo>
                    <a:pt x="322" y="4037"/>
                    <a:pt x="393" y="3954"/>
                    <a:pt x="489" y="3930"/>
                  </a:cubicBezTo>
                  <a:lnTo>
                    <a:pt x="1441" y="3739"/>
                  </a:lnTo>
                  <a:cubicBezTo>
                    <a:pt x="1501" y="3727"/>
                    <a:pt x="1560" y="3680"/>
                    <a:pt x="1572" y="3608"/>
                  </a:cubicBezTo>
                  <a:cubicBezTo>
                    <a:pt x="1632" y="3382"/>
                    <a:pt x="1727" y="3180"/>
                    <a:pt x="1846" y="2977"/>
                  </a:cubicBezTo>
                  <a:cubicBezTo>
                    <a:pt x="1870" y="2918"/>
                    <a:pt x="1870" y="2846"/>
                    <a:pt x="1846" y="2787"/>
                  </a:cubicBezTo>
                  <a:lnTo>
                    <a:pt x="1310" y="1989"/>
                  </a:lnTo>
                  <a:cubicBezTo>
                    <a:pt x="1251" y="1906"/>
                    <a:pt x="1263" y="1787"/>
                    <a:pt x="1334" y="1727"/>
                  </a:cubicBezTo>
                  <a:lnTo>
                    <a:pt x="1715" y="1358"/>
                  </a:lnTo>
                  <a:cubicBezTo>
                    <a:pt x="1754" y="1319"/>
                    <a:pt x="1804" y="1301"/>
                    <a:pt x="1854" y="1301"/>
                  </a:cubicBezTo>
                  <a:cubicBezTo>
                    <a:pt x="1894" y="1301"/>
                    <a:pt x="1933" y="1313"/>
                    <a:pt x="1965" y="1334"/>
                  </a:cubicBezTo>
                  <a:lnTo>
                    <a:pt x="2763" y="1870"/>
                  </a:lnTo>
                  <a:cubicBezTo>
                    <a:pt x="2792" y="1888"/>
                    <a:pt x="2828" y="1897"/>
                    <a:pt x="2864" y="1897"/>
                  </a:cubicBezTo>
                  <a:cubicBezTo>
                    <a:pt x="2900" y="1897"/>
                    <a:pt x="2935" y="1888"/>
                    <a:pt x="2965" y="1870"/>
                  </a:cubicBezTo>
                  <a:cubicBezTo>
                    <a:pt x="3156" y="1751"/>
                    <a:pt x="3382" y="1668"/>
                    <a:pt x="3584" y="1596"/>
                  </a:cubicBezTo>
                  <a:cubicBezTo>
                    <a:pt x="3644" y="1584"/>
                    <a:pt x="3703" y="1525"/>
                    <a:pt x="3715" y="1465"/>
                  </a:cubicBezTo>
                  <a:lnTo>
                    <a:pt x="3918" y="513"/>
                  </a:lnTo>
                  <a:cubicBezTo>
                    <a:pt x="3930" y="417"/>
                    <a:pt x="4013" y="346"/>
                    <a:pt x="4108" y="346"/>
                  </a:cubicBezTo>
                  <a:lnTo>
                    <a:pt x="4632" y="346"/>
                  </a:lnTo>
                  <a:cubicBezTo>
                    <a:pt x="4715" y="346"/>
                    <a:pt x="4811" y="417"/>
                    <a:pt x="4823" y="513"/>
                  </a:cubicBezTo>
                  <a:lnTo>
                    <a:pt x="5013" y="1465"/>
                  </a:lnTo>
                  <a:cubicBezTo>
                    <a:pt x="5025" y="1525"/>
                    <a:pt x="5073" y="1584"/>
                    <a:pt x="5144" y="1596"/>
                  </a:cubicBezTo>
                  <a:cubicBezTo>
                    <a:pt x="5370" y="1656"/>
                    <a:pt x="5585" y="1751"/>
                    <a:pt x="5775" y="1870"/>
                  </a:cubicBezTo>
                  <a:cubicBezTo>
                    <a:pt x="5805" y="1882"/>
                    <a:pt x="5838" y="1888"/>
                    <a:pt x="5870" y="1888"/>
                  </a:cubicBezTo>
                  <a:cubicBezTo>
                    <a:pt x="5903" y="1888"/>
                    <a:pt x="5936" y="1882"/>
                    <a:pt x="5966" y="1870"/>
                  </a:cubicBezTo>
                  <a:lnTo>
                    <a:pt x="6775" y="1334"/>
                  </a:lnTo>
                  <a:cubicBezTo>
                    <a:pt x="6806" y="1309"/>
                    <a:pt x="6846" y="1296"/>
                    <a:pt x="6886" y="1296"/>
                  </a:cubicBezTo>
                  <a:cubicBezTo>
                    <a:pt x="6938" y="1296"/>
                    <a:pt x="6991" y="1317"/>
                    <a:pt x="7025" y="1358"/>
                  </a:cubicBezTo>
                  <a:lnTo>
                    <a:pt x="7394" y="1727"/>
                  </a:lnTo>
                  <a:cubicBezTo>
                    <a:pt x="7466" y="1810"/>
                    <a:pt x="7466" y="1906"/>
                    <a:pt x="7430" y="1989"/>
                  </a:cubicBezTo>
                  <a:lnTo>
                    <a:pt x="6894" y="2787"/>
                  </a:lnTo>
                  <a:cubicBezTo>
                    <a:pt x="6847" y="2846"/>
                    <a:pt x="6847" y="2918"/>
                    <a:pt x="6894" y="2977"/>
                  </a:cubicBezTo>
                  <a:cubicBezTo>
                    <a:pt x="7013" y="3180"/>
                    <a:pt x="7085" y="3394"/>
                    <a:pt x="7156" y="3608"/>
                  </a:cubicBezTo>
                  <a:cubicBezTo>
                    <a:pt x="7168" y="3668"/>
                    <a:pt x="7228" y="3727"/>
                    <a:pt x="7287" y="3739"/>
                  </a:cubicBezTo>
                  <a:lnTo>
                    <a:pt x="8240" y="3930"/>
                  </a:lnTo>
                  <a:cubicBezTo>
                    <a:pt x="8335" y="3954"/>
                    <a:pt x="8406" y="4037"/>
                    <a:pt x="8406" y="4132"/>
                  </a:cubicBezTo>
                  <a:lnTo>
                    <a:pt x="8406" y="4644"/>
                  </a:lnTo>
                  <a:cubicBezTo>
                    <a:pt x="8406" y="4739"/>
                    <a:pt x="8335" y="4823"/>
                    <a:pt x="8240" y="4847"/>
                  </a:cubicBezTo>
                  <a:lnTo>
                    <a:pt x="7287" y="5037"/>
                  </a:lnTo>
                  <a:cubicBezTo>
                    <a:pt x="7228" y="5049"/>
                    <a:pt x="7168" y="5097"/>
                    <a:pt x="7156" y="5168"/>
                  </a:cubicBezTo>
                  <a:cubicBezTo>
                    <a:pt x="7109" y="5335"/>
                    <a:pt x="7049" y="5478"/>
                    <a:pt x="6978" y="5632"/>
                  </a:cubicBezTo>
                  <a:cubicBezTo>
                    <a:pt x="6930" y="5716"/>
                    <a:pt x="6978" y="5823"/>
                    <a:pt x="7073" y="5871"/>
                  </a:cubicBezTo>
                  <a:cubicBezTo>
                    <a:pt x="7095" y="5883"/>
                    <a:pt x="7119" y="5889"/>
                    <a:pt x="7143" y="5889"/>
                  </a:cubicBezTo>
                  <a:cubicBezTo>
                    <a:pt x="7209" y="5889"/>
                    <a:pt x="7276" y="5845"/>
                    <a:pt x="7311" y="5775"/>
                  </a:cubicBezTo>
                  <a:cubicBezTo>
                    <a:pt x="7370" y="5644"/>
                    <a:pt x="7430" y="5513"/>
                    <a:pt x="7466" y="5359"/>
                  </a:cubicBezTo>
                  <a:lnTo>
                    <a:pt x="8323" y="5204"/>
                  </a:lnTo>
                  <a:cubicBezTo>
                    <a:pt x="8585" y="5144"/>
                    <a:pt x="8763" y="4918"/>
                    <a:pt x="8763" y="4644"/>
                  </a:cubicBezTo>
                  <a:lnTo>
                    <a:pt x="8763" y="4132"/>
                  </a:lnTo>
                  <a:cubicBezTo>
                    <a:pt x="8763" y="3858"/>
                    <a:pt x="8573" y="3632"/>
                    <a:pt x="8323" y="3573"/>
                  </a:cubicBezTo>
                  <a:lnTo>
                    <a:pt x="7466" y="3406"/>
                  </a:lnTo>
                  <a:cubicBezTo>
                    <a:pt x="7406" y="3227"/>
                    <a:pt x="7347" y="3073"/>
                    <a:pt x="7263" y="2906"/>
                  </a:cubicBezTo>
                  <a:lnTo>
                    <a:pt x="7740" y="2191"/>
                  </a:lnTo>
                  <a:cubicBezTo>
                    <a:pt x="7882" y="1965"/>
                    <a:pt x="7859" y="1668"/>
                    <a:pt x="7668" y="1477"/>
                  </a:cubicBezTo>
                  <a:lnTo>
                    <a:pt x="7287" y="1108"/>
                  </a:lnTo>
                  <a:cubicBezTo>
                    <a:pt x="7177" y="998"/>
                    <a:pt x="7032" y="940"/>
                    <a:pt x="6885" y="940"/>
                  </a:cubicBezTo>
                  <a:cubicBezTo>
                    <a:pt x="6777" y="940"/>
                    <a:pt x="6668" y="971"/>
                    <a:pt x="6573" y="1037"/>
                  </a:cubicBezTo>
                  <a:lnTo>
                    <a:pt x="5858" y="1513"/>
                  </a:lnTo>
                  <a:cubicBezTo>
                    <a:pt x="5704" y="1418"/>
                    <a:pt x="5537" y="1358"/>
                    <a:pt x="5358" y="1299"/>
                  </a:cubicBezTo>
                  <a:lnTo>
                    <a:pt x="5192" y="453"/>
                  </a:lnTo>
                  <a:cubicBezTo>
                    <a:pt x="5132" y="179"/>
                    <a:pt x="4906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7" name="Google Shape;14477;p73"/>
            <p:cNvSpPr/>
            <p:nvPr/>
          </p:nvSpPr>
          <p:spPr>
            <a:xfrm>
              <a:off x="6161507" y="2967679"/>
              <a:ext cx="111851" cy="97432"/>
            </a:xfrm>
            <a:custGeom>
              <a:avLst/>
              <a:gdLst/>
              <a:ahLst/>
              <a:cxnLst/>
              <a:rect l="l" t="t" r="r" b="b"/>
              <a:pathLst>
                <a:path w="3514" h="3061" extrusionOk="0">
                  <a:moveTo>
                    <a:pt x="1489" y="1"/>
                  </a:moveTo>
                  <a:cubicBezTo>
                    <a:pt x="965" y="1"/>
                    <a:pt x="465" y="215"/>
                    <a:pt x="84" y="584"/>
                  </a:cubicBezTo>
                  <a:cubicBezTo>
                    <a:pt x="1" y="656"/>
                    <a:pt x="1" y="763"/>
                    <a:pt x="84" y="834"/>
                  </a:cubicBezTo>
                  <a:cubicBezTo>
                    <a:pt x="120" y="870"/>
                    <a:pt x="164" y="888"/>
                    <a:pt x="209" y="888"/>
                  </a:cubicBezTo>
                  <a:cubicBezTo>
                    <a:pt x="254" y="888"/>
                    <a:pt x="298" y="870"/>
                    <a:pt x="334" y="834"/>
                  </a:cubicBezTo>
                  <a:cubicBezTo>
                    <a:pt x="644" y="537"/>
                    <a:pt x="1060" y="358"/>
                    <a:pt x="1489" y="358"/>
                  </a:cubicBezTo>
                  <a:cubicBezTo>
                    <a:pt x="2418" y="358"/>
                    <a:pt x="3168" y="1108"/>
                    <a:pt x="3168" y="2025"/>
                  </a:cubicBezTo>
                  <a:cubicBezTo>
                    <a:pt x="3168" y="2299"/>
                    <a:pt x="3096" y="2549"/>
                    <a:pt x="2989" y="2787"/>
                  </a:cubicBezTo>
                  <a:cubicBezTo>
                    <a:pt x="2930" y="2894"/>
                    <a:pt x="2953" y="2989"/>
                    <a:pt x="3049" y="3037"/>
                  </a:cubicBezTo>
                  <a:cubicBezTo>
                    <a:pt x="3073" y="3061"/>
                    <a:pt x="3108" y="3061"/>
                    <a:pt x="3132" y="3061"/>
                  </a:cubicBezTo>
                  <a:cubicBezTo>
                    <a:pt x="3192" y="3061"/>
                    <a:pt x="3263" y="3025"/>
                    <a:pt x="3299" y="2954"/>
                  </a:cubicBezTo>
                  <a:cubicBezTo>
                    <a:pt x="3442" y="2668"/>
                    <a:pt x="3513" y="2358"/>
                    <a:pt x="3513" y="2025"/>
                  </a:cubicBezTo>
                  <a:cubicBezTo>
                    <a:pt x="3513" y="906"/>
                    <a:pt x="2608" y="1"/>
                    <a:pt x="1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8" name="Google Shape;14478;p73"/>
            <p:cNvSpPr/>
            <p:nvPr/>
          </p:nvSpPr>
          <p:spPr>
            <a:xfrm>
              <a:off x="6144828" y="3007848"/>
              <a:ext cx="105389" cy="88742"/>
            </a:xfrm>
            <a:custGeom>
              <a:avLst/>
              <a:gdLst/>
              <a:ahLst/>
              <a:cxnLst/>
              <a:rect l="l" t="t" r="r" b="b"/>
              <a:pathLst>
                <a:path w="3311" h="2788" extrusionOk="0">
                  <a:moveTo>
                    <a:pt x="262" y="1"/>
                  </a:moveTo>
                  <a:cubicBezTo>
                    <a:pt x="194" y="1"/>
                    <a:pt x="124" y="44"/>
                    <a:pt x="96" y="108"/>
                  </a:cubicBezTo>
                  <a:cubicBezTo>
                    <a:pt x="25" y="323"/>
                    <a:pt x="1" y="549"/>
                    <a:pt x="1" y="763"/>
                  </a:cubicBezTo>
                  <a:cubicBezTo>
                    <a:pt x="1" y="1882"/>
                    <a:pt x="906" y="2787"/>
                    <a:pt x="2013" y="2787"/>
                  </a:cubicBezTo>
                  <a:cubicBezTo>
                    <a:pt x="2454" y="2787"/>
                    <a:pt x="2846" y="2656"/>
                    <a:pt x="3204" y="2406"/>
                  </a:cubicBezTo>
                  <a:cubicBezTo>
                    <a:pt x="3287" y="2347"/>
                    <a:pt x="3311" y="2239"/>
                    <a:pt x="3251" y="2156"/>
                  </a:cubicBezTo>
                  <a:cubicBezTo>
                    <a:pt x="3214" y="2104"/>
                    <a:pt x="3159" y="2075"/>
                    <a:pt x="3102" y="2075"/>
                  </a:cubicBezTo>
                  <a:cubicBezTo>
                    <a:pt x="3068" y="2075"/>
                    <a:pt x="3033" y="2086"/>
                    <a:pt x="3001" y="2108"/>
                  </a:cubicBezTo>
                  <a:cubicBezTo>
                    <a:pt x="2715" y="2311"/>
                    <a:pt x="2370" y="2418"/>
                    <a:pt x="2037" y="2418"/>
                  </a:cubicBezTo>
                  <a:cubicBezTo>
                    <a:pt x="1108" y="2418"/>
                    <a:pt x="370" y="1680"/>
                    <a:pt x="370" y="751"/>
                  </a:cubicBezTo>
                  <a:cubicBezTo>
                    <a:pt x="370" y="573"/>
                    <a:pt x="394" y="382"/>
                    <a:pt x="453" y="215"/>
                  </a:cubicBezTo>
                  <a:cubicBezTo>
                    <a:pt x="477" y="144"/>
                    <a:pt x="406" y="37"/>
                    <a:pt x="322" y="13"/>
                  </a:cubicBezTo>
                  <a:cubicBezTo>
                    <a:pt x="303" y="5"/>
                    <a:pt x="283" y="1"/>
                    <a:pt x="2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9" name="Google Shape;14479;p73"/>
            <p:cNvSpPr/>
            <p:nvPr/>
          </p:nvSpPr>
          <p:spPr>
            <a:xfrm>
              <a:off x="6245633" y="3069248"/>
              <a:ext cx="186110" cy="186874"/>
            </a:xfrm>
            <a:custGeom>
              <a:avLst/>
              <a:gdLst/>
              <a:ahLst/>
              <a:cxnLst/>
              <a:rect l="l" t="t" r="r" b="b"/>
              <a:pathLst>
                <a:path w="5847" h="5871" extrusionOk="0">
                  <a:moveTo>
                    <a:pt x="2751" y="1"/>
                  </a:moveTo>
                  <a:cubicBezTo>
                    <a:pt x="2549" y="1"/>
                    <a:pt x="2370" y="144"/>
                    <a:pt x="2335" y="346"/>
                  </a:cubicBezTo>
                  <a:lnTo>
                    <a:pt x="2227" y="858"/>
                  </a:lnTo>
                  <a:cubicBezTo>
                    <a:pt x="2144" y="894"/>
                    <a:pt x="2037" y="941"/>
                    <a:pt x="1965" y="977"/>
                  </a:cubicBezTo>
                  <a:lnTo>
                    <a:pt x="1513" y="680"/>
                  </a:lnTo>
                  <a:cubicBezTo>
                    <a:pt x="1449" y="631"/>
                    <a:pt x="1372" y="608"/>
                    <a:pt x="1293" y="608"/>
                  </a:cubicBezTo>
                  <a:cubicBezTo>
                    <a:pt x="1179" y="608"/>
                    <a:pt x="1061" y="655"/>
                    <a:pt x="977" y="739"/>
                  </a:cubicBezTo>
                  <a:lnTo>
                    <a:pt x="739" y="977"/>
                  </a:lnTo>
                  <a:cubicBezTo>
                    <a:pt x="596" y="1132"/>
                    <a:pt x="584" y="1346"/>
                    <a:pt x="680" y="1513"/>
                  </a:cubicBezTo>
                  <a:lnTo>
                    <a:pt x="977" y="1965"/>
                  </a:lnTo>
                  <a:cubicBezTo>
                    <a:pt x="918" y="2084"/>
                    <a:pt x="882" y="2215"/>
                    <a:pt x="834" y="2346"/>
                  </a:cubicBezTo>
                  <a:cubicBezTo>
                    <a:pt x="799" y="2442"/>
                    <a:pt x="858" y="2537"/>
                    <a:pt x="953" y="2573"/>
                  </a:cubicBezTo>
                  <a:cubicBezTo>
                    <a:pt x="968" y="2579"/>
                    <a:pt x="984" y="2582"/>
                    <a:pt x="1000" y="2582"/>
                  </a:cubicBezTo>
                  <a:cubicBezTo>
                    <a:pt x="1073" y="2582"/>
                    <a:pt x="1150" y="2522"/>
                    <a:pt x="1180" y="2454"/>
                  </a:cubicBezTo>
                  <a:cubicBezTo>
                    <a:pt x="1215" y="2323"/>
                    <a:pt x="1263" y="2192"/>
                    <a:pt x="1334" y="2049"/>
                  </a:cubicBezTo>
                  <a:cubicBezTo>
                    <a:pt x="1370" y="1989"/>
                    <a:pt x="1370" y="1918"/>
                    <a:pt x="1334" y="1858"/>
                  </a:cubicBezTo>
                  <a:lnTo>
                    <a:pt x="977" y="1322"/>
                  </a:lnTo>
                  <a:cubicBezTo>
                    <a:pt x="965" y="1287"/>
                    <a:pt x="965" y="1263"/>
                    <a:pt x="1001" y="1239"/>
                  </a:cubicBezTo>
                  <a:lnTo>
                    <a:pt x="1239" y="989"/>
                  </a:lnTo>
                  <a:cubicBezTo>
                    <a:pt x="1253" y="975"/>
                    <a:pt x="1271" y="969"/>
                    <a:pt x="1288" y="969"/>
                  </a:cubicBezTo>
                  <a:cubicBezTo>
                    <a:pt x="1301" y="969"/>
                    <a:pt x="1313" y="972"/>
                    <a:pt x="1322" y="977"/>
                  </a:cubicBezTo>
                  <a:lnTo>
                    <a:pt x="1858" y="1334"/>
                  </a:lnTo>
                  <a:cubicBezTo>
                    <a:pt x="1888" y="1358"/>
                    <a:pt x="1921" y="1370"/>
                    <a:pt x="1954" y="1370"/>
                  </a:cubicBezTo>
                  <a:cubicBezTo>
                    <a:pt x="1986" y="1370"/>
                    <a:pt x="2019" y="1358"/>
                    <a:pt x="2049" y="1334"/>
                  </a:cubicBezTo>
                  <a:cubicBezTo>
                    <a:pt x="2168" y="1263"/>
                    <a:pt x="2323" y="1203"/>
                    <a:pt x="2454" y="1168"/>
                  </a:cubicBezTo>
                  <a:cubicBezTo>
                    <a:pt x="2513" y="1156"/>
                    <a:pt x="2573" y="1096"/>
                    <a:pt x="2585" y="1037"/>
                  </a:cubicBezTo>
                  <a:lnTo>
                    <a:pt x="2704" y="418"/>
                  </a:lnTo>
                  <a:cubicBezTo>
                    <a:pt x="2704" y="382"/>
                    <a:pt x="2739" y="358"/>
                    <a:pt x="2775" y="358"/>
                  </a:cubicBezTo>
                  <a:lnTo>
                    <a:pt x="3120" y="358"/>
                  </a:lnTo>
                  <a:cubicBezTo>
                    <a:pt x="3156" y="358"/>
                    <a:pt x="3180" y="382"/>
                    <a:pt x="3192" y="418"/>
                  </a:cubicBezTo>
                  <a:lnTo>
                    <a:pt x="3311" y="1037"/>
                  </a:lnTo>
                  <a:cubicBezTo>
                    <a:pt x="3335" y="1096"/>
                    <a:pt x="3370" y="1156"/>
                    <a:pt x="3454" y="1168"/>
                  </a:cubicBezTo>
                  <a:cubicBezTo>
                    <a:pt x="3585" y="1215"/>
                    <a:pt x="3716" y="1263"/>
                    <a:pt x="3847" y="1334"/>
                  </a:cubicBezTo>
                  <a:cubicBezTo>
                    <a:pt x="3882" y="1352"/>
                    <a:pt x="3918" y="1361"/>
                    <a:pt x="3952" y="1361"/>
                  </a:cubicBezTo>
                  <a:cubicBezTo>
                    <a:pt x="3987" y="1361"/>
                    <a:pt x="4019" y="1352"/>
                    <a:pt x="4049" y="1334"/>
                  </a:cubicBezTo>
                  <a:lnTo>
                    <a:pt x="4585" y="977"/>
                  </a:lnTo>
                  <a:cubicBezTo>
                    <a:pt x="4595" y="972"/>
                    <a:pt x="4607" y="969"/>
                    <a:pt x="4619" y="969"/>
                  </a:cubicBezTo>
                  <a:cubicBezTo>
                    <a:pt x="4636" y="969"/>
                    <a:pt x="4654" y="975"/>
                    <a:pt x="4668" y="989"/>
                  </a:cubicBezTo>
                  <a:lnTo>
                    <a:pt x="4906" y="1239"/>
                  </a:lnTo>
                  <a:cubicBezTo>
                    <a:pt x="4942" y="1263"/>
                    <a:pt x="4942" y="1287"/>
                    <a:pt x="4918" y="1322"/>
                  </a:cubicBezTo>
                  <a:lnTo>
                    <a:pt x="4561" y="1858"/>
                  </a:lnTo>
                  <a:cubicBezTo>
                    <a:pt x="4525" y="1918"/>
                    <a:pt x="4525" y="1989"/>
                    <a:pt x="4561" y="2049"/>
                  </a:cubicBezTo>
                  <a:cubicBezTo>
                    <a:pt x="4644" y="2168"/>
                    <a:pt x="4704" y="2323"/>
                    <a:pt x="4728" y="2454"/>
                  </a:cubicBezTo>
                  <a:cubicBezTo>
                    <a:pt x="4740" y="2513"/>
                    <a:pt x="4799" y="2573"/>
                    <a:pt x="4859" y="2585"/>
                  </a:cubicBezTo>
                  <a:lnTo>
                    <a:pt x="5490" y="2704"/>
                  </a:lnTo>
                  <a:cubicBezTo>
                    <a:pt x="5513" y="2704"/>
                    <a:pt x="5549" y="2739"/>
                    <a:pt x="5549" y="2775"/>
                  </a:cubicBezTo>
                  <a:lnTo>
                    <a:pt x="5549" y="3120"/>
                  </a:lnTo>
                  <a:cubicBezTo>
                    <a:pt x="5549" y="3156"/>
                    <a:pt x="5513" y="3180"/>
                    <a:pt x="5490" y="3192"/>
                  </a:cubicBezTo>
                  <a:lnTo>
                    <a:pt x="4859" y="3311"/>
                  </a:lnTo>
                  <a:cubicBezTo>
                    <a:pt x="4799" y="3335"/>
                    <a:pt x="4740" y="3370"/>
                    <a:pt x="4728" y="3454"/>
                  </a:cubicBezTo>
                  <a:cubicBezTo>
                    <a:pt x="4680" y="3585"/>
                    <a:pt x="4644" y="3716"/>
                    <a:pt x="4561" y="3847"/>
                  </a:cubicBezTo>
                  <a:cubicBezTo>
                    <a:pt x="4537" y="3906"/>
                    <a:pt x="4537" y="3989"/>
                    <a:pt x="4561" y="4049"/>
                  </a:cubicBezTo>
                  <a:lnTo>
                    <a:pt x="4918" y="4585"/>
                  </a:lnTo>
                  <a:cubicBezTo>
                    <a:pt x="4942" y="4609"/>
                    <a:pt x="4942" y="4644"/>
                    <a:pt x="4906" y="4668"/>
                  </a:cubicBezTo>
                  <a:lnTo>
                    <a:pt x="4668" y="4906"/>
                  </a:lnTo>
                  <a:cubicBezTo>
                    <a:pt x="4655" y="4926"/>
                    <a:pt x="4638" y="4935"/>
                    <a:pt x="4622" y="4935"/>
                  </a:cubicBezTo>
                  <a:cubicBezTo>
                    <a:pt x="4609" y="4935"/>
                    <a:pt x="4595" y="4929"/>
                    <a:pt x="4585" y="4918"/>
                  </a:cubicBezTo>
                  <a:lnTo>
                    <a:pt x="4049" y="4561"/>
                  </a:lnTo>
                  <a:cubicBezTo>
                    <a:pt x="4019" y="4543"/>
                    <a:pt x="3984" y="4534"/>
                    <a:pt x="3948" y="4534"/>
                  </a:cubicBezTo>
                  <a:cubicBezTo>
                    <a:pt x="3912" y="4534"/>
                    <a:pt x="3876" y="4543"/>
                    <a:pt x="3847" y="4561"/>
                  </a:cubicBezTo>
                  <a:cubicBezTo>
                    <a:pt x="3728" y="4644"/>
                    <a:pt x="3585" y="4704"/>
                    <a:pt x="3454" y="4728"/>
                  </a:cubicBezTo>
                  <a:cubicBezTo>
                    <a:pt x="3394" y="4751"/>
                    <a:pt x="3335" y="4811"/>
                    <a:pt x="3311" y="4859"/>
                  </a:cubicBezTo>
                  <a:lnTo>
                    <a:pt x="3192" y="5490"/>
                  </a:lnTo>
                  <a:cubicBezTo>
                    <a:pt x="3192" y="5525"/>
                    <a:pt x="3168" y="5549"/>
                    <a:pt x="3120" y="5549"/>
                  </a:cubicBezTo>
                  <a:lnTo>
                    <a:pt x="2775" y="5549"/>
                  </a:lnTo>
                  <a:cubicBezTo>
                    <a:pt x="2751" y="5549"/>
                    <a:pt x="2716" y="5513"/>
                    <a:pt x="2704" y="5490"/>
                  </a:cubicBezTo>
                  <a:lnTo>
                    <a:pt x="2585" y="4859"/>
                  </a:lnTo>
                  <a:cubicBezTo>
                    <a:pt x="2573" y="4811"/>
                    <a:pt x="2525" y="4751"/>
                    <a:pt x="2454" y="4728"/>
                  </a:cubicBezTo>
                  <a:cubicBezTo>
                    <a:pt x="2323" y="4692"/>
                    <a:pt x="2180" y="4644"/>
                    <a:pt x="2049" y="4561"/>
                  </a:cubicBezTo>
                  <a:cubicBezTo>
                    <a:pt x="2019" y="4549"/>
                    <a:pt x="1986" y="4543"/>
                    <a:pt x="1954" y="4543"/>
                  </a:cubicBezTo>
                  <a:cubicBezTo>
                    <a:pt x="1921" y="4543"/>
                    <a:pt x="1888" y="4549"/>
                    <a:pt x="1858" y="4561"/>
                  </a:cubicBezTo>
                  <a:lnTo>
                    <a:pt x="1322" y="4918"/>
                  </a:lnTo>
                  <a:cubicBezTo>
                    <a:pt x="1306" y="4929"/>
                    <a:pt x="1293" y="4935"/>
                    <a:pt x="1280" y="4935"/>
                  </a:cubicBezTo>
                  <a:cubicBezTo>
                    <a:pt x="1265" y="4935"/>
                    <a:pt x="1252" y="4926"/>
                    <a:pt x="1239" y="4906"/>
                  </a:cubicBezTo>
                  <a:lnTo>
                    <a:pt x="1001" y="4668"/>
                  </a:lnTo>
                  <a:cubicBezTo>
                    <a:pt x="965" y="4644"/>
                    <a:pt x="965" y="4609"/>
                    <a:pt x="977" y="4585"/>
                  </a:cubicBezTo>
                  <a:lnTo>
                    <a:pt x="1334" y="4049"/>
                  </a:lnTo>
                  <a:cubicBezTo>
                    <a:pt x="1382" y="3989"/>
                    <a:pt x="1382" y="3906"/>
                    <a:pt x="1334" y="3847"/>
                  </a:cubicBezTo>
                  <a:cubicBezTo>
                    <a:pt x="1263" y="3728"/>
                    <a:pt x="1203" y="3585"/>
                    <a:pt x="1180" y="3454"/>
                  </a:cubicBezTo>
                  <a:cubicBezTo>
                    <a:pt x="1156" y="3394"/>
                    <a:pt x="1096" y="3335"/>
                    <a:pt x="1037" y="3311"/>
                  </a:cubicBezTo>
                  <a:lnTo>
                    <a:pt x="418" y="3192"/>
                  </a:lnTo>
                  <a:cubicBezTo>
                    <a:pt x="382" y="3192"/>
                    <a:pt x="358" y="3168"/>
                    <a:pt x="358" y="3120"/>
                  </a:cubicBezTo>
                  <a:lnTo>
                    <a:pt x="358" y="2775"/>
                  </a:lnTo>
                  <a:cubicBezTo>
                    <a:pt x="358" y="2751"/>
                    <a:pt x="382" y="2727"/>
                    <a:pt x="418" y="2704"/>
                  </a:cubicBezTo>
                  <a:lnTo>
                    <a:pt x="465" y="2692"/>
                  </a:lnTo>
                  <a:cubicBezTo>
                    <a:pt x="560" y="2680"/>
                    <a:pt x="620" y="2573"/>
                    <a:pt x="596" y="2477"/>
                  </a:cubicBezTo>
                  <a:cubicBezTo>
                    <a:pt x="586" y="2396"/>
                    <a:pt x="507" y="2341"/>
                    <a:pt x="425" y="2341"/>
                  </a:cubicBezTo>
                  <a:cubicBezTo>
                    <a:pt x="411" y="2341"/>
                    <a:pt x="396" y="2343"/>
                    <a:pt x="382" y="2346"/>
                  </a:cubicBezTo>
                  <a:lnTo>
                    <a:pt x="346" y="2370"/>
                  </a:lnTo>
                  <a:cubicBezTo>
                    <a:pt x="144" y="2406"/>
                    <a:pt x="1" y="2585"/>
                    <a:pt x="1" y="2775"/>
                  </a:cubicBezTo>
                  <a:lnTo>
                    <a:pt x="1" y="3120"/>
                  </a:lnTo>
                  <a:cubicBezTo>
                    <a:pt x="1" y="3335"/>
                    <a:pt x="144" y="3513"/>
                    <a:pt x="346" y="3537"/>
                  </a:cubicBezTo>
                  <a:lnTo>
                    <a:pt x="858" y="3644"/>
                  </a:lnTo>
                  <a:cubicBezTo>
                    <a:pt x="894" y="3728"/>
                    <a:pt x="941" y="3835"/>
                    <a:pt x="977" y="3906"/>
                  </a:cubicBezTo>
                  <a:lnTo>
                    <a:pt x="680" y="4359"/>
                  </a:lnTo>
                  <a:cubicBezTo>
                    <a:pt x="560" y="4525"/>
                    <a:pt x="596" y="4763"/>
                    <a:pt x="739" y="4894"/>
                  </a:cubicBezTo>
                  <a:lnTo>
                    <a:pt x="977" y="5132"/>
                  </a:lnTo>
                  <a:cubicBezTo>
                    <a:pt x="1067" y="5216"/>
                    <a:pt x="1182" y="5259"/>
                    <a:pt x="1292" y="5259"/>
                  </a:cubicBezTo>
                  <a:cubicBezTo>
                    <a:pt x="1371" y="5259"/>
                    <a:pt x="1448" y="5237"/>
                    <a:pt x="1513" y="5192"/>
                  </a:cubicBezTo>
                  <a:lnTo>
                    <a:pt x="1965" y="4894"/>
                  </a:lnTo>
                  <a:cubicBezTo>
                    <a:pt x="2049" y="4942"/>
                    <a:pt x="2144" y="4978"/>
                    <a:pt x="2227" y="5013"/>
                  </a:cubicBezTo>
                  <a:lnTo>
                    <a:pt x="2335" y="5537"/>
                  </a:lnTo>
                  <a:cubicBezTo>
                    <a:pt x="2382" y="5728"/>
                    <a:pt x="2561" y="5871"/>
                    <a:pt x="2751" y="5871"/>
                  </a:cubicBezTo>
                  <a:lnTo>
                    <a:pt x="3097" y="5871"/>
                  </a:lnTo>
                  <a:cubicBezTo>
                    <a:pt x="3299" y="5871"/>
                    <a:pt x="3478" y="5728"/>
                    <a:pt x="3513" y="5537"/>
                  </a:cubicBezTo>
                  <a:lnTo>
                    <a:pt x="3620" y="5013"/>
                  </a:lnTo>
                  <a:cubicBezTo>
                    <a:pt x="3704" y="4978"/>
                    <a:pt x="3811" y="4942"/>
                    <a:pt x="3882" y="4894"/>
                  </a:cubicBezTo>
                  <a:lnTo>
                    <a:pt x="4323" y="5192"/>
                  </a:lnTo>
                  <a:cubicBezTo>
                    <a:pt x="4391" y="5241"/>
                    <a:pt x="4472" y="5264"/>
                    <a:pt x="4552" y="5264"/>
                  </a:cubicBezTo>
                  <a:cubicBezTo>
                    <a:pt x="4667" y="5264"/>
                    <a:pt x="4781" y="5217"/>
                    <a:pt x="4859" y="5132"/>
                  </a:cubicBezTo>
                  <a:lnTo>
                    <a:pt x="5097" y="4894"/>
                  </a:lnTo>
                  <a:cubicBezTo>
                    <a:pt x="5252" y="4740"/>
                    <a:pt x="5263" y="4525"/>
                    <a:pt x="5156" y="4359"/>
                  </a:cubicBezTo>
                  <a:lnTo>
                    <a:pt x="4859" y="3906"/>
                  </a:lnTo>
                  <a:cubicBezTo>
                    <a:pt x="4906" y="3823"/>
                    <a:pt x="4954" y="3728"/>
                    <a:pt x="4978" y="3644"/>
                  </a:cubicBezTo>
                  <a:lnTo>
                    <a:pt x="5502" y="3537"/>
                  </a:lnTo>
                  <a:cubicBezTo>
                    <a:pt x="5692" y="3489"/>
                    <a:pt x="5847" y="3311"/>
                    <a:pt x="5847" y="3120"/>
                  </a:cubicBezTo>
                  <a:lnTo>
                    <a:pt x="5847" y="2775"/>
                  </a:lnTo>
                  <a:cubicBezTo>
                    <a:pt x="5847" y="2549"/>
                    <a:pt x="5716" y="2382"/>
                    <a:pt x="5502" y="2334"/>
                  </a:cubicBezTo>
                  <a:lnTo>
                    <a:pt x="4990" y="2227"/>
                  </a:lnTo>
                  <a:cubicBezTo>
                    <a:pt x="4954" y="2144"/>
                    <a:pt x="4906" y="2037"/>
                    <a:pt x="4871" y="1965"/>
                  </a:cubicBezTo>
                  <a:lnTo>
                    <a:pt x="5168" y="1513"/>
                  </a:lnTo>
                  <a:cubicBezTo>
                    <a:pt x="5287" y="1346"/>
                    <a:pt x="5252" y="1108"/>
                    <a:pt x="5109" y="977"/>
                  </a:cubicBezTo>
                  <a:lnTo>
                    <a:pt x="4871" y="739"/>
                  </a:lnTo>
                  <a:cubicBezTo>
                    <a:pt x="4780" y="656"/>
                    <a:pt x="4666" y="613"/>
                    <a:pt x="4555" y="613"/>
                  </a:cubicBezTo>
                  <a:cubicBezTo>
                    <a:pt x="4476" y="613"/>
                    <a:pt x="4399" y="635"/>
                    <a:pt x="4335" y="680"/>
                  </a:cubicBezTo>
                  <a:lnTo>
                    <a:pt x="3882" y="977"/>
                  </a:lnTo>
                  <a:cubicBezTo>
                    <a:pt x="3799" y="941"/>
                    <a:pt x="3704" y="894"/>
                    <a:pt x="3620" y="858"/>
                  </a:cubicBezTo>
                  <a:lnTo>
                    <a:pt x="3513" y="346"/>
                  </a:lnTo>
                  <a:cubicBezTo>
                    <a:pt x="3466" y="144"/>
                    <a:pt x="3287" y="1"/>
                    <a:pt x="3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0" name="Google Shape;14480;p73"/>
            <p:cNvSpPr/>
            <p:nvPr/>
          </p:nvSpPr>
          <p:spPr>
            <a:xfrm>
              <a:off x="6305888" y="3129884"/>
              <a:ext cx="64488" cy="64456"/>
            </a:xfrm>
            <a:custGeom>
              <a:avLst/>
              <a:gdLst/>
              <a:ahLst/>
              <a:cxnLst/>
              <a:rect l="l" t="t" r="r" b="b"/>
              <a:pathLst>
                <a:path w="2026" h="2025" extrusionOk="0">
                  <a:moveTo>
                    <a:pt x="1013" y="1"/>
                  </a:moveTo>
                  <a:cubicBezTo>
                    <a:pt x="453" y="1"/>
                    <a:pt x="1" y="441"/>
                    <a:pt x="1" y="1013"/>
                  </a:cubicBezTo>
                  <a:cubicBezTo>
                    <a:pt x="1" y="1561"/>
                    <a:pt x="442" y="2025"/>
                    <a:pt x="1013" y="2025"/>
                  </a:cubicBezTo>
                  <a:cubicBezTo>
                    <a:pt x="1227" y="2025"/>
                    <a:pt x="1442" y="1942"/>
                    <a:pt x="1620" y="1811"/>
                  </a:cubicBezTo>
                  <a:cubicBezTo>
                    <a:pt x="1692" y="1751"/>
                    <a:pt x="1704" y="1632"/>
                    <a:pt x="1644" y="1561"/>
                  </a:cubicBezTo>
                  <a:cubicBezTo>
                    <a:pt x="1608" y="1517"/>
                    <a:pt x="1549" y="1491"/>
                    <a:pt x="1493" y="1491"/>
                  </a:cubicBezTo>
                  <a:cubicBezTo>
                    <a:pt x="1457" y="1491"/>
                    <a:pt x="1422" y="1502"/>
                    <a:pt x="1394" y="1525"/>
                  </a:cubicBezTo>
                  <a:cubicBezTo>
                    <a:pt x="1275" y="1620"/>
                    <a:pt x="1144" y="1668"/>
                    <a:pt x="989" y="1668"/>
                  </a:cubicBezTo>
                  <a:cubicBezTo>
                    <a:pt x="632" y="1668"/>
                    <a:pt x="358" y="1370"/>
                    <a:pt x="358" y="1025"/>
                  </a:cubicBezTo>
                  <a:cubicBezTo>
                    <a:pt x="382" y="668"/>
                    <a:pt x="668" y="370"/>
                    <a:pt x="1025" y="370"/>
                  </a:cubicBezTo>
                  <a:cubicBezTo>
                    <a:pt x="1382" y="370"/>
                    <a:pt x="1668" y="668"/>
                    <a:pt x="1668" y="1013"/>
                  </a:cubicBezTo>
                  <a:cubicBezTo>
                    <a:pt x="1668" y="1120"/>
                    <a:pt x="1739" y="1191"/>
                    <a:pt x="1846" y="1191"/>
                  </a:cubicBezTo>
                  <a:cubicBezTo>
                    <a:pt x="1942" y="1191"/>
                    <a:pt x="2025" y="1120"/>
                    <a:pt x="2025" y="1013"/>
                  </a:cubicBezTo>
                  <a:cubicBezTo>
                    <a:pt x="2025" y="453"/>
                    <a:pt x="1573" y="1"/>
                    <a:pt x="1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1" name="Google Shape;14481;p73"/>
            <p:cNvSpPr/>
            <p:nvPr/>
          </p:nvSpPr>
          <p:spPr>
            <a:xfrm>
              <a:off x="6173634" y="2997631"/>
              <a:ext cx="70153" cy="70153"/>
            </a:xfrm>
            <a:custGeom>
              <a:avLst/>
              <a:gdLst/>
              <a:ahLst/>
              <a:cxnLst/>
              <a:rect l="l" t="t" r="r" b="b"/>
              <a:pathLst>
                <a:path w="2204" h="2204" extrusionOk="0">
                  <a:moveTo>
                    <a:pt x="1096" y="370"/>
                  </a:moveTo>
                  <a:cubicBezTo>
                    <a:pt x="1501" y="370"/>
                    <a:pt x="1834" y="703"/>
                    <a:pt x="1834" y="1108"/>
                  </a:cubicBezTo>
                  <a:cubicBezTo>
                    <a:pt x="1834" y="1501"/>
                    <a:pt x="1501" y="1834"/>
                    <a:pt x="1096" y="1834"/>
                  </a:cubicBezTo>
                  <a:cubicBezTo>
                    <a:pt x="691" y="1834"/>
                    <a:pt x="370" y="1501"/>
                    <a:pt x="370" y="1108"/>
                  </a:cubicBezTo>
                  <a:cubicBezTo>
                    <a:pt x="370" y="703"/>
                    <a:pt x="703" y="370"/>
                    <a:pt x="1096" y="370"/>
                  </a:cubicBezTo>
                  <a:close/>
                  <a:moveTo>
                    <a:pt x="1096" y="1"/>
                  </a:moveTo>
                  <a:cubicBezTo>
                    <a:pt x="489" y="1"/>
                    <a:pt x="1" y="489"/>
                    <a:pt x="1" y="1108"/>
                  </a:cubicBezTo>
                  <a:cubicBezTo>
                    <a:pt x="1" y="1715"/>
                    <a:pt x="489" y="2203"/>
                    <a:pt x="1096" y="2203"/>
                  </a:cubicBezTo>
                  <a:cubicBezTo>
                    <a:pt x="1715" y="2191"/>
                    <a:pt x="2203" y="1703"/>
                    <a:pt x="2203" y="1108"/>
                  </a:cubicBezTo>
                  <a:cubicBezTo>
                    <a:pt x="2203" y="489"/>
                    <a:pt x="1715" y="1"/>
                    <a:pt x="10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82" name="Google Shape;14482;p73"/>
          <p:cNvGrpSpPr/>
          <p:nvPr/>
        </p:nvGrpSpPr>
        <p:grpSpPr>
          <a:xfrm>
            <a:off x="6571955" y="2919170"/>
            <a:ext cx="308878" cy="311170"/>
            <a:chOff x="6571955" y="2919170"/>
            <a:chExt cx="308878" cy="311170"/>
          </a:xfrm>
        </p:grpSpPr>
        <p:sp>
          <p:nvSpPr>
            <p:cNvPr id="14483" name="Google Shape;14483;p73"/>
            <p:cNvSpPr/>
            <p:nvPr/>
          </p:nvSpPr>
          <p:spPr>
            <a:xfrm>
              <a:off x="6571955" y="2919170"/>
              <a:ext cx="245982" cy="237675"/>
            </a:xfrm>
            <a:custGeom>
              <a:avLst/>
              <a:gdLst/>
              <a:ahLst/>
              <a:cxnLst/>
              <a:rect l="l" t="t" r="r" b="b"/>
              <a:pathLst>
                <a:path w="7728" h="7467" extrusionOk="0">
                  <a:moveTo>
                    <a:pt x="3084" y="1680"/>
                  </a:moveTo>
                  <a:cubicBezTo>
                    <a:pt x="3405" y="1680"/>
                    <a:pt x="3679" y="1942"/>
                    <a:pt x="3679" y="2275"/>
                  </a:cubicBezTo>
                  <a:lnTo>
                    <a:pt x="3679" y="4049"/>
                  </a:lnTo>
                  <a:cubicBezTo>
                    <a:pt x="3679" y="4371"/>
                    <a:pt x="3405" y="4644"/>
                    <a:pt x="3084" y="4644"/>
                  </a:cubicBezTo>
                  <a:lnTo>
                    <a:pt x="2203" y="4644"/>
                  </a:lnTo>
                  <a:cubicBezTo>
                    <a:pt x="2143" y="4644"/>
                    <a:pt x="2084" y="4680"/>
                    <a:pt x="2072" y="4740"/>
                  </a:cubicBezTo>
                  <a:cubicBezTo>
                    <a:pt x="2060" y="4787"/>
                    <a:pt x="1929" y="5204"/>
                    <a:pt x="2096" y="5490"/>
                  </a:cubicBezTo>
                  <a:cubicBezTo>
                    <a:pt x="2036" y="5478"/>
                    <a:pt x="1977" y="5442"/>
                    <a:pt x="1917" y="5395"/>
                  </a:cubicBezTo>
                  <a:cubicBezTo>
                    <a:pt x="1786" y="5299"/>
                    <a:pt x="1703" y="5073"/>
                    <a:pt x="1679" y="4775"/>
                  </a:cubicBezTo>
                  <a:cubicBezTo>
                    <a:pt x="1679" y="4704"/>
                    <a:pt x="1608" y="4644"/>
                    <a:pt x="1536" y="4644"/>
                  </a:cubicBezTo>
                  <a:lnTo>
                    <a:pt x="822" y="4644"/>
                  </a:lnTo>
                  <a:cubicBezTo>
                    <a:pt x="488" y="4644"/>
                    <a:pt x="226" y="4371"/>
                    <a:pt x="226" y="4049"/>
                  </a:cubicBezTo>
                  <a:lnTo>
                    <a:pt x="226" y="2275"/>
                  </a:lnTo>
                  <a:cubicBezTo>
                    <a:pt x="226" y="1942"/>
                    <a:pt x="488" y="1680"/>
                    <a:pt x="822" y="1680"/>
                  </a:cubicBezTo>
                  <a:close/>
                  <a:moveTo>
                    <a:pt x="2739" y="1"/>
                  </a:moveTo>
                  <a:cubicBezTo>
                    <a:pt x="2334" y="1"/>
                    <a:pt x="2024" y="322"/>
                    <a:pt x="2024" y="715"/>
                  </a:cubicBezTo>
                  <a:lnTo>
                    <a:pt x="2024" y="1382"/>
                  </a:lnTo>
                  <a:lnTo>
                    <a:pt x="881" y="1382"/>
                  </a:lnTo>
                  <a:cubicBezTo>
                    <a:pt x="393" y="1382"/>
                    <a:pt x="0" y="1763"/>
                    <a:pt x="0" y="2263"/>
                  </a:cubicBezTo>
                  <a:lnTo>
                    <a:pt x="0" y="4025"/>
                  </a:lnTo>
                  <a:cubicBezTo>
                    <a:pt x="0" y="4513"/>
                    <a:pt x="393" y="4906"/>
                    <a:pt x="881" y="4906"/>
                  </a:cubicBezTo>
                  <a:lnTo>
                    <a:pt x="1465" y="4906"/>
                  </a:lnTo>
                  <a:cubicBezTo>
                    <a:pt x="1500" y="5240"/>
                    <a:pt x="1619" y="5466"/>
                    <a:pt x="1822" y="5621"/>
                  </a:cubicBezTo>
                  <a:cubicBezTo>
                    <a:pt x="1893" y="5668"/>
                    <a:pt x="1953" y="5704"/>
                    <a:pt x="2024" y="5740"/>
                  </a:cubicBezTo>
                  <a:lnTo>
                    <a:pt x="2024" y="7323"/>
                  </a:lnTo>
                  <a:lnTo>
                    <a:pt x="1977" y="7323"/>
                  </a:lnTo>
                  <a:cubicBezTo>
                    <a:pt x="1977" y="7395"/>
                    <a:pt x="2036" y="7466"/>
                    <a:pt x="2131" y="7466"/>
                  </a:cubicBezTo>
                  <a:cubicBezTo>
                    <a:pt x="2215" y="7466"/>
                    <a:pt x="2274" y="7407"/>
                    <a:pt x="2274" y="7323"/>
                  </a:cubicBezTo>
                  <a:lnTo>
                    <a:pt x="2274" y="5787"/>
                  </a:lnTo>
                  <a:lnTo>
                    <a:pt x="2298" y="5787"/>
                  </a:lnTo>
                  <a:cubicBezTo>
                    <a:pt x="2393" y="5787"/>
                    <a:pt x="2489" y="5776"/>
                    <a:pt x="2548" y="5752"/>
                  </a:cubicBezTo>
                  <a:cubicBezTo>
                    <a:pt x="2620" y="5740"/>
                    <a:pt x="2679" y="5668"/>
                    <a:pt x="2679" y="5597"/>
                  </a:cubicBezTo>
                  <a:cubicBezTo>
                    <a:pt x="2679" y="5514"/>
                    <a:pt x="2620" y="5442"/>
                    <a:pt x="2548" y="5430"/>
                  </a:cubicBezTo>
                  <a:cubicBezTo>
                    <a:pt x="2477" y="5406"/>
                    <a:pt x="2429" y="5383"/>
                    <a:pt x="2393" y="5335"/>
                  </a:cubicBezTo>
                  <a:cubicBezTo>
                    <a:pt x="2322" y="5216"/>
                    <a:pt x="2334" y="5037"/>
                    <a:pt x="2370" y="4906"/>
                  </a:cubicBezTo>
                  <a:lnTo>
                    <a:pt x="3120" y="4906"/>
                  </a:lnTo>
                  <a:cubicBezTo>
                    <a:pt x="3620" y="4906"/>
                    <a:pt x="4001" y="4513"/>
                    <a:pt x="4001" y="4025"/>
                  </a:cubicBezTo>
                  <a:lnTo>
                    <a:pt x="4001" y="2263"/>
                  </a:lnTo>
                  <a:cubicBezTo>
                    <a:pt x="4001" y="1763"/>
                    <a:pt x="3620" y="1382"/>
                    <a:pt x="3120" y="1382"/>
                  </a:cubicBezTo>
                  <a:lnTo>
                    <a:pt x="2298" y="1382"/>
                  </a:lnTo>
                  <a:lnTo>
                    <a:pt x="2298" y="1156"/>
                  </a:lnTo>
                  <a:lnTo>
                    <a:pt x="3024" y="1156"/>
                  </a:lnTo>
                  <a:cubicBezTo>
                    <a:pt x="3096" y="1156"/>
                    <a:pt x="3167" y="1096"/>
                    <a:pt x="3167" y="1013"/>
                  </a:cubicBezTo>
                  <a:cubicBezTo>
                    <a:pt x="3167" y="930"/>
                    <a:pt x="3108" y="858"/>
                    <a:pt x="3024" y="858"/>
                  </a:cubicBezTo>
                  <a:lnTo>
                    <a:pt x="2298" y="858"/>
                  </a:lnTo>
                  <a:lnTo>
                    <a:pt x="2298" y="692"/>
                  </a:lnTo>
                  <a:cubicBezTo>
                    <a:pt x="2298" y="453"/>
                    <a:pt x="2489" y="263"/>
                    <a:pt x="2727" y="263"/>
                  </a:cubicBezTo>
                  <a:lnTo>
                    <a:pt x="7001" y="263"/>
                  </a:lnTo>
                  <a:cubicBezTo>
                    <a:pt x="7239" y="263"/>
                    <a:pt x="7430" y="453"/>
                    <a:pt x="7430" y="692"/>
                  </a:cubicBezTo>
                  <a:lnTo>
                    <a:pt x="7430" y="858"/>
                  </a:lnTo>
                  <a:lnTo>
                    <a:pt x="3632" y="858"/>
                  </a:lnTo>
                  <a:cubicBezTo>
                    <a:pt x="3560" y="858"/>
                    <a:pt x="3489" y="918"/>
                    <a:pt x="3489" y="1013"/>
                  </a:cubicBezTo>
                  <a:cubicBezTo>
                    <a:pt x="3489" y="1084"/>
                    <a:pt x="3548" y="1156"/>
                    <a:pt x="3632" y="1156"/>
                  </a:cubicBezTo>
                  <a:lnTo>
                    <a:pt x="7430" y="1156"/>
                  </a:lnTo>
                  <a:lnTo>
                    <a:pt x="7430" y="1823"/>
                  </a:lnTo>
                  <a:cubicBezTo>
                    <a:pt x="7430" y="1906"/>
                    <a:pt x="7489" y="1977"/>
                    <a:pt x="7573" y="1977"/>
                  </a:cubicBezTo>
                  <a:cubicBezTo>
                    <a:pt x="7656" y="1977"/>
                    <a:pt x="7727" y="1918"/>
                    <a:pt x="7727" y="1823"/>
                  </a:cubicBezTo>
                  <a:lnTo>
                    <a:pt x="7727" y="715"/>
                  </a:lnTo>
                  <a:cubicBezTo>
                    <a:pt x="7727" y="311"/>
                    <a:pt x="7394" y="1"/>
                    <a:pt x="70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4" name="Google Shape;14484;p73"/>
            <p:cNvSpPr/>
            <p:nvPr/>
          </p:nvSpPr>
          <p:spPr>
            <a:xfrm>
              <a:off x="6708760" y="3206436"/>
              <a:ext cx="33740" cy="9517"/>
            </a:xfrm>
            <a:custGeom>
              <a:avLst/>
              <a:gdLst/>
              <a:ahLst/>
              <a:cxnLst/>
              <a:rect l="l" t="t" r="r" b="b"/>
              <a:pathLst>
                <a:path w="1060" h="299" extrusionOk="0">
                  <a:moveTo>
                    <a:pt x="155" y="1"/>
                  </a:moveTo>
                  <a:cubicBezTo>
                    <a:pt x="84" y="1"/>
                    <a:pt x="0" y="60"/>
                    <a:pt x="0" y="156"/>
                  </a:cubicBezTo>
                  <a:cubicBezTo>
                    <a:pt x="0" y="239"/>
                    <a:pt x="60" y="299"/>
                    <a:pt x="155" y="299"/>
                  </a:cubicBezTo>
                  <a:lnTo>
                    <a:pt x="917" y="299"/>
                  </a:lnTo>
                  <a:cubicBezTo>
                    <a:pt x="989" y="299"/>
                    <a:pt x="1060" y="239"/>
                    <a:pt x="1060" y="156"/>
                  </a:cubicBezTo>
                  <a:cubicBezTo>
                    <a:pt x="1060" y="84"/>
                    <a:pt x="1000" y="1"/>
                    <a:pt x="9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5" name="Google Shape;14485;p73"/>
            <p:cNvSpPr/>
            <p:nvPr/>
          </p:nvSpPr>
          <p:spPr>
            <a:xfrm>
              <a:off x="6604549" y="2993079"/>
              <a:ext cx="59904" cy="51565"/>
            </a:xfrm>
            <a:custGeom>
              <a:avLst/>
              <a:gdLst/>
              <a:ahLst/>
              <a:cxnLst/>
              <a:rect l="l" t="t" r="r" b="b"/>
              <a:pathLst>
                <a:path w="1882" h="1620" extrusionOk="0">
                  <a:moveTo>
                    <a:pt x="1346" y="275"/>
                  </a:moveTo>
                  <a:cubicBezTo>
                    <a:pt x="1512" y="275"/>
                    <a:pt x="1596" y="441"/>
                    <a:pt x="1596" y="596"/>
                  </a:cubicBezTo>
                  <a:cubicBezTo>
                    <a:pt x="1596" y="834"/>
                    <a:pt x="1357" y="1096"/>
                    <a:pt x="941" y="1322"/>
                  </a:cubicBezTo>
                  <a:cubicBezTo>
                    <a:pt x="524" y="1096"/>
                    <a:pt x="286" y="834"/>
                    <a:pt x="286" y="596"/>
                  </a:cubicBezTo>
                  <a:cubicBezTo>
                    <a:pt x="286" y="441"/>
                    <a:pt x="381" y="275"/>
                    <a:pt x="536" y="275"/>
                  </a:cubicBezTo>
                  <a:cubicBezTo>
                    <a:pt x="655" y="275"/>
                    <a:pt x="750" y="334"/>
                    <a:pt x="798" y="382"/>
                  </a:cubicBezTo>
                  <a:cubicBezTo>
                    <a:pt x="834" y="429"/>
                    <a:pt x="881" y="441"/>
                    <a:pt x="941" y="441"/>
                  </a:cubicBezTo>
                  <a:cubicBezTo>
                    <a:pt x="1000" y="441"/>
                    <a:pt x="1048" y="406"/>
                    <a:pt x="1095" y="382"/>
                  </a:cubicBezTo>
                  <a:cubicBezTo>
                    <a:pt x="1131" y="334"/>
                    <a:pt x="1226" y="275"/>
                    <a:pt x="134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63"/>
                    <a:pt x="0" y="596"/>
                  </a:cubicBezTo>
                  <a:cubicBezTo>
                    <a:pt x="0" y="798"/>
                    <a:pt x="107" y="1215"/>
                    <a:pt x="834" y="1584"/>
                  </a:cubicBezTo>
                  <a:cubicBezTo>
                    <a:pt x="869" y="1608"/>
                    <a:pt x="917" y="1620"/>
                    <a:pt x="941" y="1620"/>
                  </a:cubicBezTo>
                  <a:cubicBezTo>
                    <a:pt x="976" y="1620"/>
                    <a:pt x="1012" y="1608"/>
                    <a:pt x="1048" y="1584"/>
                  </a:cubicBezTo>
                  <a:cubicBezTo>
                    <a:pt x="1762" y="1215"/>
                    <a:pt x="1881" y="798"/>
                    <a:pt x="1881" y="596"/>
                  </a:cubicBezTo>
                  <a:cubicBezTo>
                    <a:pt x="1881" y="263"/>
                    <a:pt x="1643" y="1"/>
                    <a:pt x="1346" y="1"/>
                  </a:cubicBezTo>
                  <a:cubicBezTo>
                    <a:pt x="1167" y="1"/>
                    <a:pt x="1036" y="72"/>
                    <a:pt x="941" y="132"/>
                  </a:cubicBezTo>
                  <a:cubicBezTo>
                    <a:pt x="857" y="72"/>
                    <a:pt x="714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6" name="Google Shape;14486;p73"/>
            <p:cNvSpPr/>
            <p:nvPr/>
          </p:nvSpPr>
          <p:spPr>
            <a:xfrm>
              <a:off x="6634469" y="2991933"/>
              <a:ext cx="246364" cy="238407"/>
            </a:xfrm>
            <a:custGeom>
              <a:avLst/>
              <a:gdLst/>
              <a:ahLst/>
              <a:cxnLst/>
              <a:rect l="l" t="t" r="r" b="b"/>
              <a:pathLst>
                <a:path w="7740" h="7490" extrusionOk="0">
                  <a:moveTo>
                    <a:pt x="6847" y="1727"/>
                  </a:moveTo>
                  <a:cubicBezTo>
                    <a:pt x="7180" y="1727"/>
                    <a:pt x="7442" y="1989"/>
                    <a:pt x="7442" y="2323"/>
                  </a:cubicBezTo>
                  <a:lnTo>
                    <a:pt x="7442" y="4085"/>
                  </a:lnTo>
                  <a:lnTo>
                    <a:pt x="7454" y="4085"/>
                  </a:lnTo>
                  <a:cubicBezTo>
                    <a:pt x="7454" y="4406"/>
                    <a:pt x="7192" y="4680"/>
                    <a:pt x="6859" y="4680"/>
                  </a:cubicBezTo>
                  <a:lnTo>
                    <a:pt x="6144" y="4680"/>
                  </a:lnTo>
                  <a:cubicBezTo>
                    <a:pt x="6073" y="4680"/>
                    <a:pt x="6013" y="4740"/>
                    <a:pt x="6001" y="4811"/>
                  </a:cubicBezTo>
                  <a:cubicBezTo>
                    <a:pt x="5990" y="5121"/>
                    <a:pt x="5894" y="5335"/>
                    <a:pt x="5751" y="5454"/>
                  </a:cubicBezTo>
                  <a:cubicBezTo>
                    <a:pt x="5692" y="5490"/>
                    <a:pt x="5632" y="5525"/>
                    <a:pt x="5573" y="5537"/>
                  </a:cubicBezTo>
                  <a:cubicBezTo>
                    <a:pt x="5728" y="5252"/>
                    <a:pt x="5609" y="4835"/>
                    <a:pt x="5597" y="4799"/>
                  </a:cubicBezTo>
                  <a:cubicBezTo>
                    <a:pt x="5585" y="4740"/>
                    <a:pt x="5525" y="4692"/>
                    <a:pt x="5466" y="4692"/>
                  </a:cubicBezTo>
                  <a:lnTo>
                    <a:pt x="4585" y="4692"/>
                  </a:lnTo>
                  <a:cubicBezTo>
                    <a:pt x="4251" y="4692"/>
                    <a:pt x="3989" y="4418"/>
                    <a:pt x="3989" y="4097"/>
                  </a:cubicBezTo>
                  <a:lnTo>
                    <a:pt x="3989" y="2323"/>
                  </a:lnTo>
                  <a:cubicBezTo>
                    <a:pt x="3989" y="1989"/>
                    <a:pt x="4251" y="1727"/>
                    <a:pt x="4585" y="1727"/>
                  </a:cubicBezTo>
                  <a:close/>
                  <a:moveTo>
                    <a:pt x="5430" y="6609"/>
                  </a:moveTo>
                  <a:lnTo>
                    <a:pt x="5430" y="6776"/>
                  </a:lnTo>
                  <a:cubicBezTo>
                    <a:pt x="5430" y="7014"/>
                    <a:pt x="5239" y="7204"/>
                    <a:pt x="5001" y="7204"/>
                  </a:cubicBezTo>
                  <a:lnTo>
                    <a:pt x="727" y="7204"/>
                  </a:lnTo>
                  <a:cubicBezTo>
                    <a:pt x="489" y="7204"/>
                    <a:pt x="298" y="7014"/>
                    <a:pt x="298" y="6776"/>
                  </a:cubicBezTo>
                  <a:lnTo>
                    <a:pt x="298" y="6609"/>
                  </a:lnTo>
                  <a:close/>
                  <a:moveTo>
                    <a:pt x="5573" y="1"/>
                  </a:moveTo>
                  <a:cubicBezTo>
                    <a:pt x="5489" y="1"/>
                    <a:pt x="5418" y="61"/>
                    <a:pt x="5418" y="144"/>
                  </a:cubicBezTo>
                  <a:lnTo>
                    <a:pt x="5418" y="1430"/>
                  </a:lnTo>
                  <a:lnTo>
                    <a:pt x="4585" y="1430"/>
                  </a:lnTo>
                  <a:cubicBezTo>
                    <a:pt x="4096" y="1430"/>
                    <a:pt x="3704" y="1823"/>
                    <a:pt x="3704" y="2311"/>
                  </a:cubicBezTo>
                  <a:lnTo>
                    <a:pt x="3704" y="4073"/>
                  </a:lnTo>
                  <a:cubicBezTo>
                    <a:pt x="3704" y="4573"/>
                    <a:pt x="4096" y="4954"/>
                    <a:pt x="4585" y="4954"/>
                  </a:cubicBezTo>
                  <a:lnTo>
                    <a:pt x="5347" y="4954"/>
                  </a:lnTo>
                  <a:cubicBezTo>
                    <a:pt x="5359" y="5073"/>
                    <a:pt x="5370" y="5264"/>
                    <a:pt x="5311" y="5383"/>
                  </a:cubicBezTo>
                  <a:cubicBezTo>
                    <a:pt x="5287" y="5442"/>
                    <a:pt x="5239" y="5478"/>
                    <a:pt x="5168" y="5478"/>
                  </a:cubicBezTo>
                  <a:cubicBezTo>
                    <a:pt x="5097" y="5490"/>
                    <a:pt x="5025" y="5549"/>
                    <a:pt x="5025" y="5645"/>
                  </a:cubicBezTo>
                  <a:cubicBezTo>
                    <a:pt x="5025" y="5716"/>
                    <a:pt x="5097" y="5787"/>
                    <a:pt x="5168" y="5799"/>
                  </a:cubicBezTo>
                  <a:cubicBezTo>
                    <a:pt x="5228" y="5823"/>
                    <a:pt x="5311" y="5835"/>
                    <a:pt x="5418" y="5835"/>
                  </a:cubicBezTo>
                  <a:lnTo>
                    <a:pt x="5430" y="5835"/>
                  </a:lnTo>
                  <a:lnTo>
                    <a:pt x="5430" y="6323"/>
                  </a:lnTo>
                  <a:lnTo>
                    <a:pt x="298" y="6323"/>
                  </a:lnTo>
                  <a:lnTo>
                    <a:pt x="298" y="5656"/>
                  </a:lnTo>
                  <a:cubicBezTo>
                    <a:pt x="298" y="5585"/>
                    <a:pt x="239" y="5502"/>
                    <a:pt x="144" y="5502"/>
                  </a:cubicBezTo>
                  <a:cubicBezTo>
                    <a:pt x="72" y="5502"/>
                    <a:pt x="1" y="5561"/>
                    <a:pt x="1" y="5656"/>
                  </a:cubicBezTo>
                  <a:lnTo>
                    <a:pt x="1" y="6776"/>
                  </a:lnTo>
                  <a:cubicBezTo>
                    <a:pt x="1" y="7180"/>
                    <a:pt x="334" y="7490"/>
                    <a:pt x="715" y="7490"/>
                  </a:cubicBezTo>
                  <a:lnTo>
                    <a:pt x="4989" y="7490"/>
                  </a:lnTo>
                  <a:cubicBezTo>
                    <a:pt x="5394" y="7490"/>
                    <a:pt x="5704" y="7157"/>
                    <a:pt x="5704" y="6776"/>
                  </a:cubicBezTo>
                  <a:lnTo>
                    <a:pt x="5704" y="5787"/>
                  </a:lnTo>
                  <a:cubicBezTo>
                    <a:pt x="5775" y="5764"/>
                    <a:pt x="5847" y="5728"/>
                    <a:pt x="5906" y="5668"/>
                  </a:cubicBezTo>
                  <a:cubicBezTo>
                    <a:pt x="6097" y="5525"/>
                    <a:pt x="6216" y="5287"/>
                    <a:pt x="6263" y="4954"/>
                  </a:cubicBezTo>
                  <a:lnTo>
                    <a:pt x="6847" y="4954"/>
                  </a:lnTo>
                  <a:cubicBezTo>
                    <a:pt x="7335" y="4954"/>
                    <a:pt x="7728" y="4573"/>
                    <a:pt x="7728" y="4085"/>
                  </a:cubicBezTo>
                  <a:lnTo>
                    <a:pt x="7728" y="2311"/>
                  </a:lnTo>
                  <a:cubicBezTo>
                    <a:pt x="7740" y="1835"/>
                    <a:pt x="7359" y="1430"/>
                    <a:pt x="6859" y="1430"/>
                  </a:cubicBezTo>
                  <a:lnTo>
                    <a:pt x="5716" y="1430"/>
                  </a:lnTo>
                  <a:lnTo>
                    <a:pt x="5716" y="144"/>
                  </a:lnTo>
                  <a:cubicBezTo>
                    <a:pt x="5716" y="72"/>
                    <a:pt x="5656" y="1"/>
                    <a:pt x="5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7" name="Google Shape;14487;p73"/>
            <p:cNvSpPr/>
            <p:nvPr/>
          </p:nvSpPr>
          <p:spPr>
            <a:xfrm>
              <a:off x="6790627" y="3057885"/>
              <a:ext cx="52329" cy="60668"/>
            </a:xfrm>
            <a:custGeom>
              <a:avLst/>
              <a:gdLst/>
              <a:ahLst/>
              <a:cxnLst/>
              <a:rect l="l" t="t" r="r" b="b"/>
              <a:pathLst>
                <a:path w="1644" h="1906" extrusionOk="0">
                  <a:moveTo>
                    <a:pt x="822" y="286"/>
                  </a:moveTo>
                  <a:cubicBezTo>
                    <a:pt x="976" y="286"/>
                    <a:pt x="1084" y="405"/>
                    <a:pt x="1084" y="536"/>
                  </a:cubicBezTo>
                  <a:cubicBezTo>
                    <a:pt x="1084" y="679"/>
                    <a:pt x="964" y="786"/>
                    <a:pt x="822" y="786"/>
                  </a:cubicBezTo>
                  <a:cubicBezTo>
                    <a:pt x="691" y="786"/>
                    <a:pt x="572" y="667"/>
                    <a:pt x="572" y="536"/>
                  </a:cubicBezTo>
                  <a:cubicBezTo>
                    <a:pt x="572" y="405"/>
                    <a:pt x="691" y="286"/>
                    <a:pt x="822" y="286"/>
                  </a:cubicBezTo>
                  <a:close/>
                  <a:moveTo>
                    <a:pt x="936" y="1096"/>
                  </a:moveTo>
                  <a:cubicBezTo>
                    <a:pt x="1165" y="1096"/>
                    <a:pt x="1345" y="1305"/>
                    <a:pt x="1345" y="1548"/>
                  </a:cubicBezTo>
                  <a:cubicBezTo>
                    <a:pt x="1345" y="1572"/>
                    <a:pt x="1322" y="1608"/>
                    <a:pt x="1286" y="1608"/>
                  </a:cubicBezTo>
                  <a:lnTo>
                    <a:pt x="369" y="1608"/>
                  </a:lnTo>
                  <a:cubicBezTo>
                    <a:pt x="333" y="1608"/>
                    <a:pt x="298" y="1572"/>
                    <a:pt x="298" y="1548"/>
                  </a:cubicBezTo>
                  <a:lnTo>
                    <a:pt x="298" y="1537"/>
                  </a:lnTo>
                  <a:cubicBezTo>
                    <a:pt x="298" y="1298"/>
                    <a:pt x="500" y="1096"/>
                    <a:pt x="738" y="1096"/>
                  </a:cubicBezTo>
                  <a:lnTo>
                    <a:pt x="917" y="1096"/>
                  </a:lnTo>
                  <a:cubicBezTo>
                    <a:pt x="923" y="1096"/>
                    <a:pt x="929" y="1096"/>
                    <a:pt x="936" y="1096"/>
                  </a:cubicBezTo>
                  <a:close/>
                  <a:moveTo>
                    <a:pt x="822" y="1"/>
                  </a:moveTo>
                  <a:cubicBezTo>
                    <a:pt x="512" y="1"/>
                    <a:pt x="274" y="239"/>
                    <a:pt x="274" y="548"/>
                  </a:cubicBezTo>
                  <a:cubicBezTo>
                    <a:pt x="274" y="679"/>
                    <a:pt x="322" y="798"/>
                    <a:pt x="393" y="894"/>
                  </a:cubicBezTo>
                  <a:cubicBezTo>
                    <a:pt x="167" y="1013"/>
                    <a:pt x="0" y="1251"/>
                    <a:pt x="0" y="1537"/>
                  </a:cubicBezTo>
                  <a:lnTo>
                    <a:pt x="0" y="1548"/>
                  </a:lnTo>
                  <a:cubicBezTo>
                    <a:pt x="0" y="1739"/>
                    <a:pt x="167" y="1906"/>
                    <a:pt x="369" y="1906"/>
                  </a:cubicBezTo>
                  <a:lnTo>
                    <a:pt x="1286" y="1906"/>
                  </a:lnTo>
                  <a:cubicBezTo>
                    <a:pt x="1476" y="1906"/>
                    <a:pt x="1643" y="1739"/>
                    <a:pt x="1643" y="1548"/>
                  </a:cubicBezTo>
                  <a:lnTo>
                    <a:pt x="1643" y="1537"/>
                  </a:lnTo>
                  <a:cubicBezTo>
                    <a:pt x="1643" y="1251"/>
                    <a:pt x="1476" y="1013"/>
                    <a:pt x="1262" y="894"/>
                  </a:cubicBezTo>
                  <a:cubicBezTo>
                    <a:pt x="1334" y="798"/>
                    <a:pt x="1381" y="679"/>
                    <a:pt x="1381" y="548"/>
                  </a:cubicBezTo>
                  <a:cubicBezTo>
                    <a:pt x="1381" y="251"/>
                    <a:pt x="1143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8" name="Google Shape;14488;p73"/>
            <p:cNvSpPr/>
            <p:nvPr/>
          </p:nvSpPr>
          <p:spPr>
            <a:xfrm>
              <a:off x="6712166" y="2975286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55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63" y="0"/>
                    <a:pt x="2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9" name="Google Shape;14489;p73"/>
            <p:cNvSpPr/>
            <p:nvPr/>
          </p:nvSpPr>
          <p:spPr>
            <a:xfrm>
              <a:off x="6712166" y="2993461"/>
              <a:ext cx="73941" cy="9517"/>
            </a:xfrm>
            <a:custGeom>
              <a:avLst/>
              <a:gdLst/>
              <a:ahLst/>
              <a:cxnLst/>
              <a:rect l="l" t="t" r="r" b="b"/>
              <a:pathLst>
                <a:path w="2323" h="299" extrusionOk="0">
                  <a:moveTo>
                    <a:pt x="155" y="1"/>
                  </a:moveTo>
                  <a:cubicBezTo>
                    <a:pt x="72" y="1"/>
                    <a:pt x="0" y="60"/>
                    <a:pt x="0" y="143"/>
                  </a:cubicBezTo>
                  <a:cubicBezTo>
                    <a:pt x="0" y="239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9"/>
                    <a:pt x="2322" y="143"/>
                  </a:cubicBezTo>
                  <a:cubicBezTo>
                    <a:pt x="2322" y="60"/>
                    <a:pt x="2263" y="1"/>
                    <a:pt x="2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0" name="Google Shape;14490;p73"/>
            <p:cNvSpPr/>
            <p:nvPr/>
          </p:nvSpPr>
          <p:spPr>
            <a:xfrm>
              <a:off x="6712166" y="3012050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43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63" y="274"/>
                    <a:pt x="2322" y="214"/>
                    <a:pt x="2322" y="143"/>
                  </a:cubicBezTo>
                  <a:cubicBezTo>
                    <a:pt x="2322" y="71"/>
                    <a:pt x="2263" y="0"/>
                    <a:pt x="2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1" name="Google Shape;14491;p73"/>
            <p:cNvSpPr/>
            <p:nvPr/>
          </p:nvSpPr>
          <p:spPr>
            <a:xfrm>
              <a:off x="6662511" y="3103752"/>
              <a:ext cx="73941" cy="27310"/>
            </a:xfrm>
            <a:custGeom>
              <a:avLst/>
              <a:gdLst/>
              <a:ahLst/>
              <a:cxnLst/>
              <a:rect l="l" t="t" r="r" b="b"/>
              <a:pathLst>
                <a:path w="2323" h="858" extrusionOk="0">
                  <a:moveTo>
                    <a:pt x="2037" y="298"/>
                  </a:moveTo>
                  <a:lnTo>
                    <a:pt x="2037" y="584"/>
                  </a:lnTo>
                  <a:lnTo>
                    <a:pt x="298" y="584"/>
                  </a:lnTo>
                  <a:lnTo>
                    <a:pt x="298" y="298"/>
                  </a:lnTo>
                  <a:close/>
                  <a:moveTo>
                    <a:pt x="144" y="0"/>
                  </a:moveTo>
                  <a:cubicBezTo>
                    <a:pt x="72" y="0"/>
                    <a:pt x="1" y="60"/>
                    <a:pt x="1" y="155"/>
                  </a:cubicBezTo>
                  <a:lnTo>
                    <a:pt x="1" y="715"/>
                  </a:lnTo>
                  <a:cubicBezTo>
                    <a:pt x="1" y="786"/>
                    <a:pt x="60" y="858"/>
                    <a:pt x="144" y="858"/>
                  </a:cubicBezTo>
                  <a:lnTo>
                    <a:pt x="2168" y="858"/>
                  </a:lnTo>
                  <a:cubicBezTo>
                    <a:pt x="2251" y="858"/>
                    <a:pt x="2322" y="798"/>
                    <a:pt x="2322" y="715"/>
                  </a:cubicBezTo>
                  <a:lnTo>
                    <a:pt x="2322" y="155"/>
                  </a:lnTo>
                  <a:cubicBezTo>
                    <a:pt x="2322" y="72"/>
                    <a:pt x="2263" y="0"/>
                    <a:pt x="2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2" name="Google Shape;14492;p73"/>
            <p:cNvSpPr/>
            <p:nvPr/>
          </p:nvSpPr>
          <p:spPr>
            <a:xfrm>
              <a:off x="6662893" y="3140134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1" y="60"/>
                    <a:pt x="1" y="155"/>
                  </a:cubicBezTo>
                  <a:cubicBezTo>
                    <a:pt x="1" y="238"/>
                    <a:pt x="60" y="298"/>
                    <a:pt x="155" y="298"/>
                  </a:cubicBezTo>
                  <a:lnTo>
                    <a:pt x="2180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51" y="0"/>
                    <a:pt x="2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93" name="Google Shape;14493;p73"/>
          <p:cNvGrpSpPr/>
          <p:nvPr/>
        </p:nvGrpSpPr>
        <p:grpSpPr>
          <a:xfrm>
            <a:off x="7500054" y="2934735"/>
            <a:ext cx="350576" cy="280454"/>
            <a:chOff x="7500054" y="2934735"/>
            <a:chExt cx="350576" cy="280454"/>
          </a:xfrm>
        </p:grpSpPr>
        <p:sp>
          <p:nvSpPr>
            <p:cNvPr id="14494" name="Google Shape;14494;p73"/>
            <p:cNvSpPr/>
            <p:nvPr/>
          </p:nvSpPr>
          <p:spPr>
            <a:xfrm>
              <a:off x="7571671" y="2959371"/>
              <a:ext cx="191426" cy="10249"/>
            </a:xfrm>
            <a:custGeom>
              <a:avLst/>
              <a:gdLst/>
              <a:ahLst/>
              <a:cxnLst/>
              <a:rect l="l" t="t" r="r" b="b"/>
              <a:pathLst>
                <a:path w="6014" h="322" extrusionOk="0">
                  <a:moveTo>
                    <a:pt x="156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847" y="322"/>
                  </a:lnTo>
                  <a:cubicBezTo>
                    <a:pt x="5930" y="322"/>
                    <a:pt x="6014" y="250"/>
                    <a:pt x="6014" y="167"/>
                  </a:cubicBezTo>
                  <a:cubicBezTo>
                    <a:pt x="6014" y="71"/>
                    <a:pt x="5930" y="0"/>
                    <a:pt x="58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5" name="Google Shape;14495;p73"/>
            <p:cNvSpPr/>
            <p:nvPr/>
          </p:nvSpPr>
          <p:spPr>
            <a:xfrm>
              <a:off x="7500054" y="2934735"/>
              <a:ext cx="350576" cy="280454"/>
            </a:xfrm>
            <a:custGeom>
              <a:avLst/>
              <a:gdLst/>
              <a:ahLst/>
              <a:cxnLst/>
              <a:rect l="l" t="t" r="r" b="b"/>
              <a:pathLst>
                <a:path w="11014" h="8811" extrusionOk="0">
                  <a:moveTo>
                    <a:pt x="1501" y="310"/>
                  </a:moveTo>
                  <a:lnTo>
                    <a:pt x="1501" y="1560"/>
                  </a:lnTo>
                  <a:lnTo>
                    <a:pt x="310" y="1560"/>
                  </a:lnTo>
                  <a:lnTo>
                    <a:pt x="310" y="417"/>
                  </a:lnTo>
                  <a:cubicBezTo>
                    <a:pt x="310" y="357"/>
                    <a:pt x="358" y="310"/>
                    <a:pt x="417" y="310"/>
                  </a:cubicBezTo>
                  <a:close/>
                  <a:moveTo>
                    <a:pt x="8990" y="310"/>
                  </a:moveTo>
                  <a:cubicBezTo>
                    <a:pt x="9049" y="310"/>
                    <a:pt x="9097" y="357"/>
                    <a:pt x="9097" y="417"/>
                  </a:cubicBezTo>
                  <a:lnTo>
                    <a:pt x="9097" y="1560"/>
                  </a:lnTo>
                  <a:lnTo>
                    <a:pt x="1834" y="1560"/>
                  </a:lnTo>
                  <a:lnTo>
                    <a:pt x="1834" y="310"/>
                  </a:lnTo>
                  <a:close/>
                  <a:moveTo>
                    <a:pt x="10419" y="3453"/>
                  </a:moveTo>
                  <a:cubicBezTo>
                    <a:pt x="10561" y="3453"/>
                    <a:pt x="10704" y="3572"/>
                    <a:pt x="10704" y="3739"/>
                  </a:cubicBezTo>
                  <a:cubicBezTo>
                    <a:pt x="10704" y="3893"/>
                    <a:pt x="10561" y="4013"/>
                    <a:pt x="10419" y="4013"/>
                  </a:cubicBezTo>
                  <a:cubicBezTo>
                    <a:pt x="10264" y="4013"/>
                    <a:pt x="10133" y="3893"/>
                    <a:pt x="10133" y="3739"/>
                  </a:cubicBezTo>
                  <a:cubicBezTo>
                    <a:pt x="10133" y="3572"/>
                    <a:pt x="10252" y="3453"/>
                    <a:pt x="10419" y="3453"/>
                  </a:cubicBezTo>
                  <a:close/>
                  <a:moveTo>
                    <a:pt x="6537" y="4786"/>
                  </a:moveTo>
                  <a:cubicBezTo>
                    <a:pt x="6680" y="4786"/>
                    <a:pt x="6811" y="4906"/>
                    <a:pt x="6811" y="5072"/>
                  </a:cubicBezTo>
                  <a:cubicBezTo>
                    <a:pt x="6811" y="5239"/>
                    <a:pt x="6680" y="5358"/>
                    <a:pt x="6537" y="5358"/>
                  </a:cubicBezTo>
                  <a:cubicBezTo>
                    <a:pt x="6382" y="5358"/>
                    <a:pt x="6251" y="5239"/>
                    <a:pt x="6251" y="5072"/>
                  </a:cubicBezTo>
                  <a:cubicBezTo>
                    <a:pt x="6251" y="4906"/>
                    <a:pt x="6370" y="4786"/>
                    <a:pt x="6537" y="4786"/>
                  </a:cubicBezTo>
                  <a:close/>
                  <a:moveTo>
                    <a:pt x="8240" y="6156"/>
                  </a:moveTo>
                  <a:cubicBezTo>
                    <a:pt x="8394" y="6156"/>
                    <a:pt x="8525" y="6275"/>
                    <a:pt x="8525" y="6441"/>
                  </a:cubicBezTo>
                  <a:cubicBezTo>
                    <a:pt x="8525" y="6608"/>
                    <a:pt x="8394" y="6727"/>
                    <a:pt x="8240" y="6727"/>
                  </a:cubicBezTo>
                  <a:cubicBezTo>
                    <a:pt x="8097" y="6727"/>
                    <a:pt x="7966" y="6608"/>
                    <a:pt x="7966" y="6441"/>
                  </a:cubicBezTo>
                  <a:cubicBezTo>
                    <a:pt x="7966" y="6299"/>
                    <a:pt x="8073" y="6156"/>
                    <a:pt x="8240" y="6156"/>
                  </a:cubicBezTo>
                  <a:close/>
                  <a:moveTo>
                    <a:pt x="4811" y="6382"/>
                  </a:moveTo>
                  <a:cubicBezTo>
                    <a:pt x="4954" y="6382"/>
                    <a:pt x="5085" y="6501"/>
                    <a:pt x="5085" y="6668"/>
                  </a:cubicBezTo>
                  <a:cubicBezTo>
                    <a:pt x="5085" y="6834"/>
                    <a:pt x="4954" y="6953"/>
                    <a:pt x="4811" y="6953"/>
                  </a:cubicBezTo>
                  <a:cubicBezTo>
                    <a:pt x="4656" y="6953"/>
                    <a:pt x="4525" y="6834"/>
                    <a:pt x="4525" y="6668"/>
                  </a:cubicBezTo>
                  <a:cubicBezTo>
                    <a:pt x="4525" y="6501"/>
                    <a:pt x="4644" y="6382"/>
                    <a:pt x="4811" y="6382"/>
                  </a:cubicBezTo>
                  <a:close/>
                  <a:moveTo>
                    <a:pt x="417" y="0"/>
                  </a:moveTo>
                  <a:cubicBezTo>
                    <a:pt x="179" y="0"/>
                    <a:pt x="1" y="143"/>
                    <a:pt x="1" y="417"/>
                  </a:cubicBezTo>
                  <a:lnTo>
                    <a:pt x="1" y="8382"/>
                  </a:lnTo>
                  <a:cubicBezTo>
                    <a:pt x="1" y="8620"/>
                    <a:pt x="191" y="8787"/>
                    <a:pt x="417" y="8787"/>
                  </a:cubicBezTo>
                  <a:lnTo>
                    <a:pt x="4513" y="8787"/>
                  </a:lnTo>
                  <a:cubicBezTo>
                    <a:pt x="4596" y="8787"/>
                    <a:pt x="4668" y="8715"/>
                    <a:pt x="4668" y="8632"/>
                  </a:cubicBezTo>
                  <a:cubicBezTo>
                    <a:pt x="4668" y="8537"/>
                    <a:pt x="4596" y="8465"/>
                    <a:pt x="4513" y="8465"/>
                  </a:cubicBezTo>
                  <a:lnTo>
                    <a:pt x="417" y="8465"/>
                  </a:lnTo>
                  <a:cubicBezTo>
                    <a:pt x="358" y="8465"/>
                    <a:pt x="310" y="8418"/>
                    <a:pt x="310" y="8358"/>
                  </a:cubicBezTo>
                  <a:lnTo>
                    <a:pt x="310" y="1869"/>
                  </a:lnTo>
                  <a:lnTo>
                    <a:pt x="9073" y="1869"/>
                  </a:lnTo>
                  <a:lnTo>
                    <a:pt x="9073" y="5144"/>
                  </a:lnTo>
                  <a:lnTo>
                    <a:pt x="8502" y="5894"/>
                  </a:lnTo>
                  <a:cubicBezTo>
                    <a:pt x="8418" y="5846"/>
                    <a:pt x="8335" y="5834"/>
                    <a:pt x="8240" y="5834"/>
                  </a:cubicBezTo>
                  <a:cubicBezTo>
                    <a:pt x="8109" y="5834"/>
                    <a:pt x="7978" y="5870"/>
                    <a:pt x="7871" y="5965"/>
                  </a:cubicBezTo>
                  <a:lnTo>
                    <a:pt x="7073" y="5322"/>
                  </a:lnTo>
                  <a:cubicBezTo>
                    <a:pt x="7109" y="5251"/>
                    <a:pt x="7132" y="5156"/>
                    <a:pt x="7132" y="5060"/>
                  </a:cubicBezTo>
                  <a:cubicBezTo>
                    <a:pt x="7132" y="4727"/>
                    <a:pt x="6859" y="4441"/>
                    <a:pt x="6513" y="4441"/>
                  </a:cubicBezTo>
                  <a:cubicBezTo>
                    <a:pt x="6192" y="4441"/>
                    <a:pt x="5906" y="4715"/>
                    <a:pt x="5906" y="5060"/>
                  </a:cubicBezTo>
                  <a:cubicBezTo>
                    <a:pt x="5906" y="5167"/>
                    <a:pt x="5942" y="5263"/>
                    <a:pt x="5978" y="5358"/>
                  </a:cubicBezTo>
                  <a:lnTo>
                    <a:pt x="5108" y="6144"/>
                  </a:lnTo>
                  <a:cubicBezTo>
                    <a:pt x="5013" y="6084"/>
                    <a:pt x="4906" y="6049"/>
                    <a:pt x="4787" y="6049"/>
                  </a:cubicBezTo>
                  <a:cubicBezTo>
                    <a:pt x="4465" y="6049"/>
                    <a:pt x="4180" y="6322"/>
                    <a:pt x="4180" y="6668"/>
                  </a:cubicBezTo>
                  <a:cubicBezTo>
                    <a:pt x="4180" y="6989"/>
                    <a:pt x="4454" y="7275"/>
                    <a:pt x="4787" y="7275"/>
                  </a:cubicBezTo>
                  <a:cubicBezTo>
                    <a:pt x="5132" y="7275"/>
                    <a:pt x="5406" y="7001"/>
                    <a:pt x="5406" y="6668"/>
                  </a:cubicBezTo>
                  <a:cubicBezTo>
                    <a:pt x="5406" y="6560"/>
                    <a:pt x="5370" y="6465"/>
                    <a:pt x="5323" y="6382"/>
                  </a:cubicBezTo>
                  <a:lnTo>
                    <a:pt x="6204" y="5572"/>
                  </a:lnTo>
                  <a:cubicBezTo>
                    <a:pt x="6299" y="5620"/>
                    <a:pt x="6394" y="5656"/>
                    <a:pt x="6501" y="5656"/>
                  </a:cubicBezTo>
                  <a:cubicBezTo>
                    <a:pt x="6620" y="5656"/>
                    <a:pt x="6740" y="5620"/>
                    <a:pt x="6835" y="5548"/>
                  </a:cubicBezTo>
                  <a:lnTo>
                    <a:pt x="7644" y="6203"/>
                  </a:lnTo>
                  <a:cubicBezTo>
                    <a:pt x="7621" y="6263"/>
                    <a:pt x="7609" y="6334"/>
                    <a:pt x="7609" y="6406"/>
                  </a:cubicBezTo>
                  <a:cubicBezTo>
                    <a:pt x="7609" y="6739"/>
                    <a:pt x="7871" y="7025"/>
                    <a:pt x="8216" y="7025"/>
                  </a:cubicBezTo>
                  <a:cubicBezTo>
                    <a:pt x="8561" y="7025"/>
                    <a:pt x="8823" y="6751"/>
                    <a:pt x="8823" y="6406"/>
                  </a:cubicBezTo>
                  <a:cubicBezTo>
                    <a:pt x="8823" y="6287"/>
                    <a:pt x="8799" y="6168"/>
                    <a:pt x="8716" y="6084"/>
                  </a:cubicBezTo>
                  <a:lnTo>
                    <a:pt x="9061" y="5656"/>
                  </a:lnTo>
                  <a:lnTo>
                    <a:pt x="9061" y="8382"/>
                  </a:lnTo>
                  <a:cubicBezTo>
                    <a:pt x="9061" y="8442"/>
                    <a:pt x="9014" y="8477"/>
                    <a:pt x="8954" y="8477"/>
                  </a:cubicBezTo>
                  <a:lnTo>
                    <a:pt x="5227" y="8477"/>
                  </a:lnTo>
                  <a:cubicBezTo>
                    <a:pt x="5132" y="8477"/>
                    <a:pt x="5061" y="8561"/>
                    <a:pt x="5061" y="8644"/>
                  </a:cubicBezTo>
                  <a:cubicBezTo>
                    <a:pt x="5061" y="8739"/>
                    <a:pt x="5132" y="8811"/>
                    <a:pt x="5227" y="8811"/>
                  </a:cubicBezTo>
                  <a:lnTo>
                    <a:pt x="8954" y="8811"/>
                  </a:lnTo>
                  <a:cubicBezTo>
                    <a:pt x="9192" y="8811"/>
                    <a:pt x="9371" y="8620"/>
                    <a:pt x="9371" y="8394"/>
                  </a:cubicBezTo>
                  <a:lnTo>
                    <a:pt x="9371" y="5287"/>
                  </a:lnTo>
                  <a:lnTo>
                    <a:pt x="10145" y="4298"/>
                  </a:lnTo>
                  <a:cubicBezTo>
                    <a:pt x="10228" y="4334"/>
                    <a:pt x="10299" y="4346"/>
                    <a:pt x="10383" y="4346"/>
                  </a:cubicBezTo>
                  <a:cubicBezTo>
                    <a:pt x="10716" y="4346"/>
                    <a:pt x="10990" y="4072"/>
                    <a:pt x="10990" y="3739"/>
                  </a:cubicBezTo>
                  <a:cubicBezTo>
                    <a:pt x="11014" y="3405"/>
                    <a:pt x="10740" y="3131"/>
                    <a:pt x="10419" y="3131"/>
                  </a:cubicBezTo>
                  <a:cubicBezTo>
                    <a:pt x="10085" y="3131"/>
                    <a:pt x="9811" y="3405"/>
                    <a:pt x="9811" y="3751"/>
                  </a:cubicBezTo>
                  <a:cubicBezTo>
                    <a:pt x="9811" y="3882"/>
                    <a:pt x="9847" y="4001"/>
                    <a:pt x="9930" y="4108"/>
                  </a:cubicBezTo>
                  <a:lnTo>
                    <a:pt x="9407" y="4763"/>
                  </a:lnTo>
                  <a:lnTo>
                    <a:pt x="9407" y="381"/>
                  </a:lnTo>
                  <a:cubicBezTo>
                    <a:pt x="9407" y="191"/>
                    <a:pt x="9276" y="0"/>
                    <a:pt x="89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6" name="Google Shape;14496;p73"/>
            <p:cNvSpPr/>
            <p:nvPr/>
          </p:nvSpPr>
          <p:spPr>
            <a:xfrm>
              <a:off x="7539459" y="307456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7" name="Google Shape;14497;p73"/>
            <p:cNvSpPr/>
            <p:nvPr/>
          </p:nvSpPr>
          <p:spPr>
            <a:xfrm>
              <a:off x="7539459" y="3099582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8" name="Google Shape;14498;p73"/>
            <p:cNvSpPr/>
            <p:nvPr/>
          </p:nvSpPr>
          <p:spPr>
            <a:xfrm>
              <a:off x="7539459" y="3124601"/>
              <a:ext cx="82663" cy="10631"/>
            </a:xfrm>
            <a:custGeom>
              <a:avLst/>
              <a:gdLst/>
              <a:ahLst/>
              <a:cxnLst/>
              <a:rect l="l" t="t" r="r" b="b"/>
              <a:pathLst>
                <a:path w="2597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9" name="Google Shape;14499;p73"/>
            <p:cNvSpPr/>
            <p:nvPr/>
          </p:nvSpPr>
          <p:spPr>
            <a:xfrm>
              <a:off x="7539459" y="3149587"/>
              <a:ext cx="82663" cy="10663"/>
            </a:xfrm>
            <a:custGeom>
              <a:avLst/>
              <a:gdLst/>
              <a:ahLst/>
              <a:cxnLst/>
              <a:rect l="l" t="t" r="r" b="b"/>
              <a:pathLst>
                <a:path w="2597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63"/>
                    <a:pt x="2596" y="168"/>
                  </a:cubicBezTo>
                  <a:cubicBezTo>
                    <a:pt x="2596" y="84"/>
                    <a:pt x="2525" y="1"/>
                    <a:pt x="2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0" name="Google Shape;14500;p73"/>
            <p:cNvSpPr/>
            <p:nvPr/>
          </p:nvSpPr>
          <p:spPr>
            <a:xfrm>
              <a:off x="7539459" y="3174988"/>
              <a:ext cx="82663" cy="10281"/>
            </a:xfrm>
            <a:custGeom>
              <a:avLst/>
              <a:gdLst/>
              <a:ahLst/>
              <a:cxnLst/>
              <a:rect l="l" t="t" r="r" b="b"/>
              <a:pathLst>
                <a:path w="2597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1" name="Google Shape;14501;p73"/>
            <p:cNvSpPr/>
            <p:nvPr/>
          </p:nvSpPr>
          <p:spPr>
            <a:xfrm>
              <a:off x="7539459" y="3011286"/>
              <a:ext cx="220614" cy="47395"/>
            </a:xfrm>
            <a:custGeom>
              <a:avLst/>
              <a:gdLst/>
              <a:ahLst/>
              <a:cxnLst/>
              <a:rect l="l" t="t" r="r" b="b"/>
              <a:pathLst>
                <a:path w="6931" h="1489" extrusionOk="0">
                  <a:moveTo>
                    <a:pt x="418" y="0"/>
                  </a:moveTo>
                  <a:cubicBezTo>
                    <a:pt x="179" y="0"/>
                    <a:pt x="1" y="191"/>
                    <a:pt x="1" y="417"/>
                  </a:cubicBezTo>
                  <a:lnTo>
                    <a:pt x="1" y="1072"/>
                  </a:lnTo>
                  <a:cubicBezTo>
                    <a:pt x="1" y="1310"/>
                    <a:pt x="191" y="1488"/>
                    <a:pt x="418" y="1488"/>
                  </a:cubicBezTo>
                  <a:lnTo>
                    <a:pt x="3251" y="1488"/>
                  </a:lnTo>
                  <a:cubicBezTo>
                    <a:pt x="3346" y="1488"/>
                    <a:pt x="3418" y="1417"/>
                    <a:pt x="3418" y="1322"/>
                  </a:cubicBezTo>
                  <a:cubicBezTo>
                    <a:pt x="3418" y="1238"/>
                    <a:pt x="3346" y="1167"/>
                    <a:pt x="3251" y="1167"/>
                  </a:cubicBezTo>
                  <a:lnTo>
                    <a:pt x="418" y="1167"/>
                  </a:lnTo>
                  <a:cubicBezTo>
                    <a:pt x="358" y="1167"/>
                    <a:pt x="310" y="1119"/>
                    <a:pt x="310" y="1060"/>
                  </a:cubicBezTo>
                  <a:lnTo>
                    <a:pt x="310" y="405"/>
                  </a:lnTo>
                  <a:cubicBezTo>
                    <a:pt x="310" y="345"/>
                    <a:pt x="358" y="298"/>
                    <a:pt x="418" y="298"/>
                  </a:cubicBezTo>
                  <a:lnTo>
                    <a:pt x="6502" y="298"/>
                  </a:lnTo>
                  <a:cubicBezTo>
                    <a:pt x="6561" y="298"/>
                    <a:pt x="6609" y="345"/>
                    <a:pt x="6609" y="405"/>
                  </a:cubicBezTo>
                  <a:lnTo>
                    <a:pt x="6609" y="1060"/>
                  </a:lnTo>
                  <a:cubicBezTo>
                    <a:pt x="6609" y="1119"/>
                    <a:pt x="6561" y="1167"/>
                    <a:pt x="6502" y="1167"/>
                  </a:cubicBezTo>
                  <a:lnTo>
                    <a:pt x="4013" y="1167"/>
                  </a:lnTo>
                  <a:cubicBezTo>
                    <a:pt x="3930" y="1167"/>
                    <a:pt x="3847" y="1238"/>
                    <a:pt x="3847" y="1322"/>
                  </a:cubicBezTo>
                  <a:cubicBezTo>
                    <a:pt x="3847" y="1417"/>
                    <a:pt x="3930" y="1488"/>
                    <a:pt x="4013" y="1488"/>
                  </a:cubicBezTo>
                  <a:lnTo>
                    <a:pt x="6502" y="1488"/>
                  </a:lnTo>
                  <a:cubicBezTo>
                    <a:pt x="6740" y="1488"/>
                    <a:pt x="6918" y="1298"/>
                    <a:pt x="6918" y="1072"/>
                  </a:cubicBezTo>
                  <a:lnTo>
                    <a:pt x="6918" y="417"/>
                  </a:lnTo>
                  <a:cubicBezTo>
                    <a:pt x="6930" y="203"/>
                    <a:pt x="6740" y="0"/>
                    <a:pt x="65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02" name="Google Shape;14502;p73"/>
          <p:cNvGrpSpPr/>
          <p:nvPr/>
        </p:nvGrpSpPr>
        <p:grpSpPr>
          <a:xfrm>
            <a:off x="7024430" y="2874662"/>
            <a:ext cx="332012" cy="355454"/>
            <a:chOff x="7055134" y="2919170"/>
            <a:chExt cx="290321" cy="310820"/>
          </a:xfrm>
        </p:grpSpPr>
        <p:sp>
          <p:nvSpPr>
            <p:cNvPr id="14503" name="Google Shape;14503;p73"/>
            <p:cNvSpPr/>
            <p:nvPr/>
          </p:nvSpPr>
          <p:spPr>
            <a:xfrm>
              <a:off x="7102497" y="2970989"/>
              <a:ext cx="191044" cy="259001"/>
            </a:xfrm>
            <a:custGeom>
              <a:avLst/>
              <a:gdLst/>
              <a:ahLst/>
              <a:cxnLst/>
              <a:rect l="l" t="t" r="r" b="b"/>
              <a:pathLst>
                <a:path w="6002" h="8137" extrusionOk="0">
                  <a:moveTo>
                    <a:pt x="3097" y="314"/>
                  </a:moveTo>
                  <a:cubicBezTo>
                    <a:pt x="3739" y="314"/>
                    <a:pt x="4347" y="552"/>
                    <a:pt x="4835" y="980"/>
                  </a:cubicBezTo>
                  <a:cubicBezTo>
                    <a:pt x="5394" y="1481"/>
                    <a:pt x="5716" y="2195"/>
                    <a:pt x="5716" y="2933"/>
                  </a:cubicBezTo>
                  <a:cubicBezTo>
                    <a:pt x="5704" y="3445"/>
                    <a:pt x="5549" y="3933"/>
                    <a:pt x="5287" y="4350"/>
                  </a:cubicBezTo>
                  <a:cubicBezTo>
                    <a:pt x="5013" y="4767"/>
                    <a:pt x="4644" y="5100"/>
                    <a:pt x="4204" y="5302"/>
                  </a:cubicBezTo>
                  <a:cubicBezTo>
                    <a:pt x="3930" y="5433"/>
                    <a:pt x="3751" y="5719"/>
                    <a:pt x="3751" y="6029"/>
                  </a:cubicBezTo>
                  <a:lnTo>
                    <a:pt x="3751" y="6207"/>
                  </a:lnTo>
                  <a:lnTo>
                    <a:pt x="2430" y="6207"/>
                  </a:lnTo>
                  <a:lnTo>
                    <a:pt x="2430" y="6029"/>
                  </a:lnTo>
                  <a:cubicBezTo>
                    <a:pt x="2430" y="5719"/>
                    <a:pt x="2251" y="5433"/>
                    <a:pt x="1965" y="5302"/>
                  </a:cubicBezTo>
                  <a:cubicBezTo>
                    <a:pt x="942" y="4814"/>
                    <a:pt x="346" y="3731"/>
                    <a:pt x="489" y="2588"/>
                  </a:cubicBezTo>
                  <a:cubicBezTo>
                    <a:pt x="644" y="1421"/>
                    <a:pt x="1608" y="457"/>
                    <a:pt x="2799" y="326"/>
                  </a:cubicBezTo>
                  <a:cubicBezTo>
                    <a:pt x="2906" y="314"/>
                    <a:pt x="3013" y="314"/>
                    <a:pt x="3097" y="314"/>
                  </a:cubicBezTo>
                  <a:close/>
                  <a:moveTo>
                    <a:pt x="3728" y="6505"/>
                  </a:moveTo>
                  <a:lnTo>
                    <a:pt x="3739" y="7017"/>
                  </a:lnTo>
                  <a:cubicBezTo>
                    <a:pt x="3739" y="7100"/>
                    <a:pt x="3668" y="7195"/>
                    <a:pt x="3561" y="7195"/>
                  </a:cubicBezTo>
                  <a:lnTo>
                    <a:pt x="2573" y="7195"/>
                  </a:lnTo>
                  <a:cubicBezTo>
                    <a:pt x="2489" y="7195"/>
                    <a:pt x="2394" y="7124"/>
                    <a:pt x="2394" y="7017"/>
                  </a:cubicBezTo>
                  <a:lnTo>
                    <a:pt x="2394" y="6505"/>
                  </a:lnTo>
                  <a:close/>
                  <a:moveTo>
                    <a:pt x="3394" y="7469"/>
                  </a:moveTo>
                  <a:lnTo>
                    <a:pt x="3406" y="7648"/>
                  </a:lnTo>
                  <a:cubicBezTo>
                    <a:pt x="3406" y="7743"/>
                    <a:pt x="3335" y="7838"/>
                    <a:pt x="3228" y="7838"/>
                  </a:cubicBezTo>
                  <a:lnTo>
                    <a:pt x="2906" y="7838"/>
                  </a:lnTo>
                  <a:cubicBezTo>
                    <a:pt x="2811" y="7838"/>
                    <a:pt x="2727" y="7755"/>
                    <a:pt x="2727" y="7648"/>
                  </a:cubicBezTo>
                  <a:lnTo>
                    <a:pt x="2727" y="7469"/>
                  </a:lnTo>
                  <a:close/>
                  <a:moveTo>
                    <a:pt x="3056" y="0"/>
                  </a:moveTo>
                  <a:cubicBezTo>
                    <a:pt x="2951" y="0"/>
                    <a:pt x="2845" y="6"/>
                    <a:pt x="2739" y="16"/>
                  </a:cubicBezTo>
                  <a:cubicBezTo>
                    <a:pt x="1418" y="171"/>
                    <a:pt x="322" y="1230"/>
                    <a:pt x="168" y="2552"/>
                  </a:cubicBezTo>
                  <a:cubicBezTo>
                    <a:pt x="1" y="3814"/>
                    <a:pt x="668" y="5040"/>
                    <a:pt x="1811" y="5564"/>
                  </a:cubicBezTo>
                  <a:cubicBezTo>
                    <a:pt x="1977" y="5648"/>
                    <a:pt x="2096" y="5826"/>
                    <a:pt x="2096" y="6017"/>
                  </a:cubicBezTo>
                  <a:lnTo>
                    <a:pt x="2096" y="7005"/>
                  </a:lnTo>
                  <a:cubicBezTo>
                    <a:pt x="2096" y="7207"/>
                    <a:pt x="2239" y="7386"/>
                    <a:pt x="2430" y="7457"/>
                  </a:cubicBezTo>
                  <a:lnTo>
                    <a:pt x="2430" y="7648"/>
                  </a:lnTo>
                  <a:cubicBezTo>
                    <a:pt x="2430" y="7922"/>
                    <a:pt x="2632" y="8136"/>
                    <a:pt x="2906" y="8136"/>
                  </a:cubicBezTo>
                  <a:lnTo>
                    <a:pt x="3228" y="8136"/>
                  </a:lnTo>
                  <a:cubicBezTo>
                    <a:pt x="3501" y="8136"/>
                    <a:pt x="3704" y="7922"/>
                    <a:pt x="3704" y="7648"/>
                  </a:cubicBezTo>
                  <a:lnTo>
                    <a:pt x="3704" y="7457"/>
                  </a:lnTo>
                  <a:cubicBezTo>
                    <a:pt x="3906" y="7398"/>
                    <a:pt x="4037" y="7219"/>
                    <a:pt x="4037" y="7005"/>
                  </a:cubicBezTo>
                  <a:lnTo>
                    <a:pt x="4037" y="6017"/>
                  </a:lnTo>
                  <a:cubicBezTo>
                    <a:pt x="4037" y="5826"/>
                    <a:pt x="4144" y="5648"/>
                    <a:pt x="4323" y="5564"/>
                  </a:cubicBezTo>
                  <a:cubicBezTo>
                    <a:pt x="4811" y="5326"/>
                    <a:pt x="5228" y="4969"/>
                    <a:pt x="5537" y="4517"/>
                  </a:cubicBezTo>
                  <a:cubicBezTo>
                    <a:pt x="5847" y="4040"/>
                    <a:pt x="6002" y="3481"/>
                    <a:pt x="6002" y="2921"/>
                  </a:cubicBezTo>
                  <a:cubicBezTo>
                    <a:pt x="6002" y="2100"/>
                    <a:pt x="5644" y="1302"/>
                    <a:pt x="5037" y="754"/>
                  </a:cubicBezTo>
                  <a:cubicBezTo>
                    <a:pt x="4485" y="254"/>
                    <a:pt x="3788" y="0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4" name="Google Shape;14504;p73"/>
            <p:cNvSpPr/>
            <p:nvPr/>
          </p:nvSpPr>
          <p:spPr>
            <a:xfrm>
              <a:off x="7304872" y="3059413"/>
              <a:ext cx="40583" cy="9485"/>
            </a:xfrm>
            <a:custGeom>
              <a:avLst/>
              <a:gdLst/>
              <a:ahLst/>
              <a:cxnLst/>
              <a:rect l="l" t="t" r="r" b="b"/>
              <a:pathLst>
                <a:path w="1275" h="298" extrusionOk="0">
                  <a:moveTo>
                    <a:pt x="144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1132" y="298"/>
                  </a:lnTo>
                  <a:cubicBezTo>
                    <a:pt x="1215" y="298"/>
                    <a:pt x="1275" y="215"/>
                    <a:pt x="1275" y="143"/>
                  </a:cubicBezTo>
                  <a:cubicBezTo>
                    <a:pt x="1275" y="72"/>
                    <a:pt x="1203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5" name="Google Shape;14505;p73"/>
            <p:cNvSpPr/>
            <p:nvPr/>
          </p:nvSpPr>
          <p:spPr>
            <a:xfrm>
              <a:off x="7055134" y="3059413"/>
              <a:ext cx="41347" cy="9485"/>
            </a:xfrm>
            <a:custGeom>
              <a:avLst/>
              <a:gdLst/>
              <a:ahLst/>
              <a:cxnLst/>
              <a:rect l="l" t="t" r="r" b="b"/>
              <a:pathLst>
                <a:path w="1299" h="298" extrusionOk="0">
                  <a:moveTo>
                    <a:pt x="155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55" y="298"/>
                  </a:cubicBezTo>
                  <a:lnTo>
                    <a:pt x="1132" y="298"/>
                  </a:lnTo>
                  <a:cubicBezTo>
                    <a:pt x="1215" y="298"/>
                    <a:pt x="1287" y="215"/>
                    <a:pt x="1287" y="143"/>
                  </a:cubicBezTo>
                  <a:cubicBezTo>
                    <a:pt x="1298" y="72"/>
                    <a:pt x="1227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6" name="Google Shape;14506;p73"/>
            <p:cNvSpPr/>
            <p:nvPr/>
          </p:nvSpPr>
          <p:spPr>
            <a:xfrm>
              <a:off x="7195727" y="2919170"/>
              <a:ext cx="9517" cy="40583"/>
            </a:xfrm>
            <a:custGeom>
              <a:avLst/>
              <a:gdLst/>
              <a:ahLst/>
              <a:cxnLst/>
              <a:rect l="l" t="t" r="r" b="b"/>
              <a:pathLst>
                <a:path w="299" h="127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32"/>
                  </a:lnTo>
                  <a:cubicBezTo>
                    <a:pt x="1" y="1215"/>
                    <a:pt x="84" y="1275"/>
                    <a:pt x="156" y="1275"/>
                  </a:cubicBezTo>
                  <a:cubicBezTo>
                    <a:pt x="227" y="1275"/>
                    <a:pt x="299" y="1204"/>
                    <a:pt x="299" y="1132"/>
                  </a:cubicBezTo>
                  <a:lnTo>
                    <a:pt x="299" y="144"/>
                  </a:lnTo>
                  <a:cubicBezTo>
                    <a:pt x="299" y="72"/>
                    <a:pt x="227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7" name="Google Shape;14507;p73"/>
            <p:cNvSpPr/>
            <p:nvPr/>
          </p:nvSpPr>
          <p:spPr>
            <a:xfrm>
              <a:off x="7185128" y="3007116"/>
              <a:ext cx="30334" cy="92880"/>
            </a:xfrm>
            <a:custGeom>
              <a:avLst/>
              <a:gdLst/>
              <a:ahLst/>
              <a:cxnLst/>
              <a:rect l="l" t="t" r="r" b="b"/>
              <a:pathLst>
                <a:path w="953" h="2918" extrusionOk="0">
                  <a:moveTo>
                    <a:pt x="477" y="310"/>
                  </a:moveTo>
                  <a:cubicBezTo>
                    <a:pt x="512" y="310"/>
                    <a:pt x="560" y="334"/>
                    <a:pt x="596" y="357"/>
                  </a:cubicBezTo>
                  <a:cubicBezTo>
                    <a:pt x="620" y="393"/>
                    <a:pt x="632" y="429"/>
                    <a:pt x="632" y="476"/>
                  </a:cubicBezTo>
                  <a:lnTo>
                    <a:pt x="548" y="2608"/>
                  </a:lnTo>
                  <a:lnTo>
                    <a:pt x="405" y="2620"/>
                  </a:lnTo>
                  <a:cubicBezTo>
                    <a:pt x="405" y="2620"/>
                    <a:pt x="393" y="2620"/>
                    <a:pt x="393" y="2608"/>
                  </a:cubicBezTo>
                  <a:lnTo>
                    <a:pt x="310" y="476"/>
                  </a:lnTo>
                  <a:cubicBezTo>
                    <a:pt x="310" y="429"/>
                    <a:pt x="322" y="393"/>
                    <a:pt x="358" y="357"/>
                  </a:cubicBezTo>
                  <a:cubicBezTo>
                    <a:pt x="381" y="334"/>
                    <a:pt x="429" y="310"/>
                    <a:pt x="477" y="310"/>
                  </a:cubicBezTo>
                  <a:close/>
                  <a:moveTo>
                    <a:pt x="477" y="0"/>
                  </a:moveTo>
                  <a:cubicBezTo>
                    <a:pt x="334" y="0"/>
                    <a:pt x="215" y="48"/>
                    <a:pt x="131" y="155"/>
                  </a:cubicBezTo>
                  <a:cubicBezTo>
                    <a:pt x="36" y="238"/>
                    <a:pt x="0" y="357"/>
                    <a:pt x="0" y="488"/>
                  </a:cubicBezTo>
                  <a:lnTo>
                    <a:pt x="84" y="2620"/>
                  </a:lnTo>
                  <a:cubicBezTo>
                    <a:pt x="84" y="2786"/>
                    <a:pt x="239" y="2917"/>
                    <a:pt x="393" y="2917"/>
                  </a:cubicBezTo>
                  <a:lnTo>
                    <a:pt x="512" y="2917"/>
                  </a:lnTo>
                  <a:cubicBezTo>
                    <a:pt x="679" y="2917"/>
                    <a:pt x="822" y="2786"/>
                    <a:pt x="822" y="2620"/>
                  </a:cubicBezTo>
                  <a:lnTo>
                    <a:pt x="917" y="488"/>
                  </a:lnTo>
                  <a:cubicBezTo>
                    <a:pt x="953" y="369"/>
                    <a:pt x="905" y="238"/>
                    <a:pt x="810" y="155"/>
                  </a:cubicBezTo>
                  <a:cubicBezTo>
                    <a:pt x="727" y="60"/>
                    <a:pt x="608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8" name="Google Shape;14508;p73"/>
            <p:cNvSpPr/>
            <p:nvPr/>
          </p:nvSpPr>
          <p:spPr>
            <a:xfrm>
              <a:off x="7187770" y="3111328"/>
              <a:ext cx="25814" cy="25814"/>
            </a:xfrm>
            <a:custGeom>
              <a:avLst/>
              <a:gdLst/>
              <a:ahLst/>
              <a:cxnLst/>
              <a:rect l="l" t="t" r="r" b="b"/>
              <a:pathLst>
                <a:path w="811" h="811" extrusionOk="0">
                  <a:moveTo>
                    <a:pt x="406" y="310"/>
                  </a:moveTo>
                  <a:cubicBezTo>
                    <a:pt x="453" y="310"/>
                    <a:pt x="489" y="358"/>
                    <a:pt x="489" y="405"/>
                  </a:cubicBezTo>
                  <a:cubicBezTo>
                    <a:pt x="489" y="453"/>
                    <a:pt x="453" y="489"/>
                    <a:pt x="406" y="489"/>
                  </a:cubicBezTo>
                  <a:cubicBezTo>
                    <a:pt x="358" y="489"/>
                    <a:pt x="310" y="453"/>
                    <a:pt x="310" y="405"/>
                  </a:cubicBezTo>
                  <a:cubicBezTo>
                    <a:pt x="310" y="358"/>
                    <a:pt x="358" y="310"/>
                    <a:pt x="406" y="310"/>
                  </a:cubicBezTo>
                  <a:close/>
                  <a:moveTo>
                    <a:pt x="406" y="0"/>
                  </a:moveTo>
                  <a:cubicBezTo>
                    <a:pt x="179" y="0"/>
                    <a:pt x="1" y="179"/>
                    <a:pt x="1" y="405"/>
                  </a:cubicBezTo>
                  <a:cubicBezTo>
                    <a:pt x="1" y="631"/>
                    <a:pt x="179" y="810"/>
                    <a:pt x="406" y="810"/>
                  </a:cubicBezTo>
                  <a:cubicBezTo>
                    <a:pt x="632" y="810"/>
                    <a:pt x="810" y="631"/>
                    <a:pt x="810" y="405"/>
                  </a:cubicBezTo>
                  <a:cubicBezTo>
                    <a:pt x="787" y="179"/>
                    <a:pt x="608" y="0"/>
                    <a:pt x="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9" name="Google Shape;14509;p73"/>
            <p:cNvSpPr/>
            <p:nvPr/>
          </p:nvSpPr>
          <p:spPr>
            <a:xfrm>
              <a:off x="7249552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417" y="0"/>
                  </a:moveTo>
                  <a:cubicBezTo>
                    <a:pt x="362" y="0"/>
                    <a:pt x="307" y="32"/>
                    <a:pt x="274" y="81"/>
                  </a:cubicBezTo>
                  <a:lnTo>
                    <a:pt x="36" y="498"/>
                  </a:lnTo>
                  <a:cubicBezTo>
                    <a:pt x="1" y="570"/>
                    <a:pt x="24" y="665"/>
                    <a:pt x="96" y="700"/>
                  </a:cubicBezTo>
                  <a:cubicBezTo>
                    <a:pt x="132" y="724"/>
                    <a:pt x="143" y="724"/>
                    <a:pt x="179" y="724"/>
                  </a:cubicBezTo>
                  <a:cubicBezTo>
                    <a:pt x="239" y="724"/>
                    <a:pt x="274" y="689"/>
                    <a:pt x="310" y="641"/>
                  </a:cubicBezTo>
                  <a:lnTo>
                    <a:pt x="548" y="224"/>
                  </a:lnTo>
                  <a:cubicBezTo>
                    <a:pt x="596" y="153"/>
                    <a:pt x="560" y="69"/>
                    <a:pt x="489" y="22"/>
                  </a:cubicBezTo>
                  <a:cubicBezTo>
                    <a:pt x="466" y="7"/>
                    <a:pt x="442" y="0"/>
                    <a:pt x="4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0" name="Google Shape;14510;p73"/>
            <p:cNvSpPr/>
            <p:nvPr/>
          </p:nvSpPr>
          <p:spPr>
            <a:xfrm>
              <a:off x="7132831" y="3153852"/>
              <a:ext cx="18589" cy="22695"/>
            </a:xfrm>
            <a:custGeom>
              <a:avLst/>
              <a:gdLst/>
              <a:ahLst/>
              <a:cxnLst/>
              <a:rect l="l" t="t" r="r" b="b"/>
              <a:pathLst>
                <a:path w="584" h="713" extrusionOk="0">
                  <a:moveTo>
                    <a:pt x="419" y="0"/>
                  </a:moveTo>
                  <a:cubicBezTo>
                    <a:pt x="368" y="0"/>
                    <a:pt x="319" y="32"/>
                    <a:pt x="286" y="81"/>
                  </a:cubicBezTo>
                  <a:lnTo>
                    <a:pt x="48" y="498"/>
                  </a:lnTo>
                  <a:cubicBezTo>
                    <a:pt x="0" y="569"/>
                    <a:pt x="36" y="665"/>
                    <a:pt x="108" y="700"/>
                  </a:cubicBezTo>
                  <a:cubicBezTo>
                    <a:pt x="131" y="712"/>
                    <a:pt x="155" y="712"/>
                    <a:pt x="179" y="712"/>
                  </a:cubicBezTo>
                  <a:cubicBezTo>
                    <a:pt x="239" y="712"/>
                    <a:pt x="286" y="689"/>
                    <a:pt x="310" y="641"/>
                  </a:cubicBezTo>
                  <a:lnTo>
                    <a:pt x="548" y="224"/>
                  </a:lnTo>
                  <a:cubicBezTo>
                    <a:pt x="584" y="153"/>
                    <a:pt x="572" y="69"/>
                    <a:pt x="489" y="22"/>
                  </a:cubicBezTo>
                  <a:cubicBezTo>
                    <a:pt x="466" y="7"/>
                    <a:pt x="443" y="0"/>
                    <a:pt x="4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1" name="Google Shape;14511;p73"/>
            <p:cNvSpPr/>
            <p:nvPr/>
          </p:nvSpPr>
          <p:spPr>
            <a:xfrm>
              <a:off x="7132449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177" y="0"/>
                  </a:moveTo>
                  <a:cubicBezTo>
                    <a:pt x="154" y="0"/>
                    <a:pt x="130" y="7"/>
                    <a:pt x="108" y="22"/>
                  </a:cubicBezTo>
                  <a:cubicBezTo>
                    <a:pt x="24" y="69"/>
                    <a:pt x="1" y="153"/>
                    <a:pt x="48" y="236"/>
                  </a:cubicBezTo>
                  <a:lnTo>
                    <a:pt x="274" y="653"/>
                  </a:lnTo>
                  <a:cubicBezTo>
                    <a:pt x="310" y="689"/>
                    <a:pt x="358" y="724"/>
                    <a:pt x="417" y="724"/>
                  </a:cubicBezTo>
                  <a:cubicBezTo>
                    <a:pt x="441" y="724"/>
                    <a:pt x="477" y="724"/>
                    <a:pt x="489" y="712"/>
                  </a:cubicBezTo>
                  <a:cubicBezTo>
                    <a:pt x="584" y="665"/>
                    <a:pt x="596" y="570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2" name="Google Shape;14512;p73"/>
            <p:cNvSpPr/>
            <p:nvPr/>
          </p:nvSpPr>
          <p:spPr>
            <a:xfrm>
              <a:off x="7249552" y="3153852"/>
              <a:ext cx="18971" cy="22695"/>
            </a:xfrm>
            <a:custGeom>
              <a:avLst/>
              <a:gdLst/>
              <a:ahLst/>
              <a:cxnLst/>
              <a:rect l="l" t="t" r="r" b="b"/>
              <a:pathLst>
                <a:path w="596" h="713" extrusionOk="0">
                  <a:moveTo>
                    <a:pt x="173" y="0"/>
                  </a:moveTo>
                  <a:cubicBezTo>
                    <a:pt x="148" y="0"/>
                    <a:pt x="122" y="7"/>
                    <a:pt x="96" y="22"/>
                  </a:cubicBezTo>
                  <a:cubicBezTo>
                    <a:pt x="24" y="69"/>
                    <a:pt x="1" y="153"/>
                    <a:pt x="36" y="224"/>
                  </a:cubicBezTo>
                  <a:lnTo>
                    <a:pt x="274" y="641"/>
                  </a:lnTo>
                  <a:cubicBezTo>
                    <a:pt x="310" y="689"/>
                    <a:pt x="358" y="712"/>
                    <a:pt x="417" y="712"/>
                  </a:cubicBezTo>
                  <a:cubicBezTo>
                    <a:pt x="441" y="712"/>
                    <a:pt x="477" y="712"/>
                    <a:pt x="489" y="700"/>
                  </a:cubicBezTo>
                  <a:cubicBezTo>
                    <a:pt x="560" y="665"/>
                    <a:pt x="596" y="569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3" name="Google Shape;14513;p73"/>
            <p:cNvSpPr/>
            <p:nvPr/>
          </p:nvSpPr>
          <p:spPr>
            <a:xfrm>
              <a:off x="7289721" y="3113969"/>
              <a:ext cx="24286" cy="17093"/>
            </a:xfrm>
            <a:custGeom>
              <a:avLst/>
              <a:gdLst/>
              <a:ahLst/>
              <a:cxnLst/>
              <a:rect l="l" t="t" r="r" b="b"/>
              <a:pathLst>
                <a:path w="763" h="537" extrusionOk="0"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4" y="239"/>
                    <a:pt x="108" y="287"/>
                  </a:cubicBezTo>
                  <a:lnTo>
                    <a:pt x="524" y="525"/>
                  </a:lnTo>
                  <a:cubicBezTo>
                    <a:pt x="548" y="537"/>
                    <a:pt x="560" y="537"/>
                    <a:pt x="596" y="537"/>
                  </a:cubicBezTo>
                  <a:cubicBezTo>
                    <a:pt x="655" y="537"/>
                    <a:pt x="703" y="513"/>
                    <a:pt x="727" y="465"/>
                  </a:cubicBezTo>
                  <a:cubicBezTo>
                    <a:pt x="763" y="394"/>
                    <a:pt x="739" y="310"/>
                    <a:pt x="667" y="263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4" name="Google Shape;14514;p73"/>
            <p:cNvSpPr/>
            <p:nvPr/>
          </p:nvSpPr>
          <p:spPr>
            <a:xfrm>
              <a:off x="7086964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179" y="1"/>
                  </a:moveTo>
                  <a:cubicBezTo>
                    <a:pt x="125" y="1"/>
                    <a:pt x="73" y="33"/>
                    <a:pt x="48" y="82"/>
                  </a:cubicBezTo>
                  <a:cubicBezTo>
                    <a:pt x="1" y="154"/>
                    <a:pt x="25" y="249"/>
                    <a:pt x="108" y="285"/>
                  </a:cubicBezTo>
                  <a:lnTo>
                    <a:pt x="525" y="535"/>
                  </a:lnTo>
                  <a:cubicBezTo>
                    <a:pt x="548" y="546"/>
                    <a:pt x="560" y="546"/>
                    <a:pt x="596" y="546"/>
                  </a:cubicBezTo>
                  <a:cubicBezTo>
                    <a:pt x="656" y="546"/>
                    <a:pt x="703" y="511"/>
                    <a:pt x="727" y="475"/>
                  </a:cubicBezTo>
                  <a:cubicBezTo>
                    <a:pt x="775" y="415"/>
                    <a:pt x="739" y="308"/>
                    <a:pt x="668" y="261"/>
                  </a:cubicBezTo>
                  <a:lnTo>
                    <a:pt x="251" y="23"/>
                  </a:lnTo>
                  <a:cubicBezTo>
                    <a:pt x="228" y="8"/>
                    <a:pt x="204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5" name="Google Shape;14515;p73"/>
            <p:cNvSpPr/>
            <p:nvPr/>
          </p:nvSpPr>
          <p:spPr>
            <a:xfrm>
              <a:off x="7289339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590" y="1"/>
                  </a:moveTo>
                  <a:cubicBezTo>
                    <a:pt x="565" y="1"/>
                    <a:pt x="539" y="8"/>
                    <a:pt x="513" y="23"/>
                  </a:cubicBezTo>
                  <a:lnTo>
                    <a:pt x="96" y="261"/>
                  </a:lnTo>
                  <a:cubicBezTo>
                    <a:pt x="25" y="308"/>
                    <a:pt x="1" y="392"/>
                    <a:pt x="36" y="475"/>
                  </a:cubicBezTo>
                  <a:cubicBezTo>
                    <a:pt x="72" y="511"/>
                    <a:pt x="108" y="546"/>
                    <a:pt x="179" y="546"/>
                  </a:cubicBezTo>
                  <a:cubicBezTo>
                    <a:pt x="203" y="546"/>
                    <a:pt x="239" y="546"/>
                    <a:pt x="251" y="535"/>
                  </a:cubicBezTo>
                  <a:lnTo>
                    <a:pt x="667" y="285"/>
                  </a:lnTo>
                  <a:cubicBezTo>
                    <a:pt x="751" y="249"/>
                    <a:pt x="775" y="154"/>
                    <a:pt x="727" y="82"/>
                  </a:cubicBezTo>
                  <a:cubicBezTo>
                    <a:pt x="694" y="33"/>
                    <a:pt x="645" y="1"/>
                    <a:pt x="5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6" name="Google Shape;14516;p73"/>
            <p:cNvSpPr/>
            <p:nvPr/>
          </p:nvSpPr>
          <p:spPr>
            <a:xfrm>
              <a:off x="7086964" y="3113587"/>
              <a:ext cx="24668" cy="17093"/>
            </a:xfrm>
            <a:custGeom>
              <a:avLst/>
              <a:gdLst/>
              <a:ahLst/>
              <a:cxnLst/>
              <a:rect l="l" t="t" r="r" b="b"/>
              <a:pathLst>
                <a:path w="775" h="537" extrusionOk="0">
                  <a:moveTo>
                    <a:pt x="597" y="0"/>
                  </a:moveTo>
                  <a:cubicBezTo>
                    <a:pt x="570" y="0"/>
                    <a:pt x="541" y="8"/>
                    <a:pt x="513" y="25"/>
                  </a:cubicBezTo>
                  <a:lnTo>
                    <a:pt x="108" y="263"/>
                  </a:lnTo>
                  <a:cubicBezTo>
                    <a:pt x="25" y="299"/>
                    <a:pt x="1" y="394"/>
                    <a:pt x="36" y="465"/>
                  </a:cubicBezTo>
                  <a:cubicBezTo>
                    <a:pt x="72" y="513"/>
                    <a:pt x="120" y="537"/>
                    <a:pt x="179" y="537"/>
                  </a:cubicBezTo>
                  <a:cubicBezTo>
                    <a:pt x="203" y="537"/>
                    <a:pt x="239" y="537"/>
                    <a:pt x="251" y="525"/>
                  </a:cubicBezTo>
                  <a:lnTo>
                    <a:pt x="668" y="287"/>
                  </a:lnTo>
                  <a:cubicBezTo>
                    <a:pt x="739" y="263"/>
                    <a:pt x="775" y="156"/>
                    <a:pt x="727" y="84"/>
                  </a:cubicBezTo>
                  <a:cubicBezTo>
                    <a:pt x="696" y="29"/>
                    <a:pt x="649" y="0"/>
                    <a:pt x="5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17" name="Google Shape;14517;p73"/>
          <p:cNvGrpSpPr/>
          <p:nvPr/>
        </p:nvGrpSpPr>
        <p:grpSpPr>
          <a:xfrm>
            <a:off x="7985143" y="2900613"/>
            <a:ext cx="330109" cy="347552"/>
            <a:chOff x="7985143" y="2900613"/>
            <a:chExt cx="330109" cy="347552"/>
          </a:xfrm>
        </p:grpSpPr>
        <p:sp>
          <p:nvSpPr>
            <p:cNvPr id="14518" name="Google Shape;14518;p73"/>
            <p:cNvSpPr/>
            <p:nvPr/>
          </p:nvSpPr>
          <p:spPr>
            <a:xfrm>
              <a:off x="8143943" y="3145449"/>
              <a:ext cx="13273" cy="10631"/>
            </a:xfrm>
            <a:custGeom>
              <a:avLst/>
              <a:gdLst/>
              <a:ahLst/>
              <a:cxnLst/>
              <a:rect l="l" t="t" r="r" b="b"/>
              <a:pathLst>
                <a:path w="417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250" y="333"/>
                  </a:lnTo>
                  <a:cubicBezTo>
                    <a:pt x="334" y="333"/>
                    <a:pt x="417" y="250"/>
                    <a:pt x="417" y="167"/>
                  </a:cubicBezTo>
                  <a:cubicBezTo>
                    <a:pt x="393" y="60"/>
                    <a:pt x="334" y="0"/>
                    <a:pt x="2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9" name="Google Shape;14519;p73"/>
            <p:cNvSpPr/>
            <p:nvPr/>
          </p:nvSpPr>
          <p:spPr>
            <a:xfrm>
              <a:off x="8163264" y="300597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0" name="Google Shape;14520;p73"/>
            <p:cNvSpPr/>
            <p:nvPr/>
          </p:nvSpPr>
          <p:spPr>
            <a:xfrm>
              <a:off x="8163264" y="3005970"/>
              <a:ext cx="5347" cy="11013"/>
            </a:xfrm>
            <a:custGeom>
              <a:avLst/>
              <a:gdLst/>
              <a:ahLst/>
              <a:cxnLst/>
              <a:rect l="l" t="t" r="r" b="b"/>
              <a:pathLst>
                <a:path w="168" h="346" extrusionOk="0">
                  <a:moveTo>
                    <a:pt x="1" y="1"/>
                  </a:moveTo>
                  <a:cubicBezTo>
                    <a:pt x="20" y="70"/>
                    <a:pt x="97" y="228"/>
                    <a:pt x="143" y="308"/>
                  </a:cubicBezTo>
                  <a:lnTo>
                    <a:pt x="143" y="308"/>
                  </a:lnTo>
                  <a:cubicBezTo>
                    <a:pt x="118" y="259"/>
                    <a:pt x="78" y="164"/>
                    <a:pt x="1" y="1"/>
                  </a:cubicBezTo>
                  <a:close/>
                  <a:moveTo>
                    <a:pt x="143" y="308"/>
                  </a:moveTo>
                  <a:lnTo>
                    <a:pt x="143" y="308"/>
                  </a:lnTo>
                  <a:cubicBezTo>
                    <a:pt x="153" y="327"/>
                    <a:pt x="161" y="339"/>
                    <a:pt x="167" y="346"/>
                  </a:cubicBezTo>
                  <a:cubicBezTo>
                    <a:pt x="161" y="338"/>
                    <a:pt x="153" y="325"/>
                    <a:pt x="143" y="308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1" name="Google Shape;14521;p73"/>
            <p:cNvSpPr/>
            <p:nvPr/>
          </p:nvSpPr>
          <p:spPr>
            <a:xfrm>
              <a:off x="8163264" y="3005588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2" name="Google Shape;14522;p73"/>
            <p:cNvSpPr/>
            <p:nvPr/>
          </p:nvSpPr>
          <p:spPr>
            <a:xfrm>
              <a:off x="8168579" y="3016952"/>
              <a:ext cx="32" cy="796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25"/>
                    <a:pt x="0" y="25"/>
                    <a:pt x="0" y="1"/>
                  </a:cubicBezTo>
                  <a:cubicBezTo>
                    <a:pt x="0" y="25"/>
                    <a:pt x="0" y="25"/>
                    <a:pt x="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3" name="Google Shape;14523;p73"/>
            <p:cNvSpPr/>
            <p:nvPr/>
          </p:nvSpPr>
          <p:spPr>
            <a:xfrm>
              <a:off x="7985143" y="2900613"/>
              <a:ext cx="330109" cy="347552"/>
            </a:xfrm>
            <a:custGeom>
              <a:avLst/>
              <a:gdLst/>
              <a:ahLst/>
              <a:cxnLst/>
              <a:rect l="l" t="t" r="r" b="b"/>
              <a:pathLst>
                <a:path w="10371" h="10919" extrusionOk="0">
                  <a:moveTo>
                    <a:pt x="5120" y="3060"/>
                  </a:moveTo>
                  <a:lnTo>
                    <a:pt x="5358" y="3572"/>
                  </a:lnTo>
                  <a:lnTo>
                    <a:pt x="4882" y="3572"/>
                  </a:lnTo>
                  <a:lnTo>
                    <a:pt x="5120" y="3060"/>
                  </a:lnTo>
                  <a:close/>
                  <a:moveTo>
                    <a:pt x="5501" y="3882"/>
                  </a:moveTo>
                  <a:lnTo>
                    <a:pt x="5644" y="4180"/>
                  </a:lnTo>
                  <a:lnTo>
                    <a:pt x="4596" y="4180"/>
                  </a:lnTo>
                  <a:lnTo>
                    <a:pt x="4727" y="3882"/>
                  </a:lnTo>
                  <a:close/>
                  <a:moveTo>
                    <a:pt x="3120" y="2799"/>
                  </a:moveTo>
                  <a:lnTo>
                    <a:pt x="3703" y="3644"/>
                  </a:lnTo>
                  <a:lnTo>
                    <a:pt x="3334" y="4037"/>
                  </a:lnTo>
                  <a:cubicBezTo>
                    <a:pt x="3239" y="4120"/>
                    <a:pt x="3239" y="4227"/>
                    <a:pt x="3239" y="4299"/>
                  </a:cubicBezTo>
                  <a:lnTo>
                    <a:pt x="2703" y="4299"/>
                  </a:lnTo>
                  <a:cubicBezTo>
                    <a:pt x="2703" y="4227"/>
                    <a:pt x="2727" y="4120"/>
                    <a:pt x="2620" y="4037"/>
                  </a:cubicBezTo>
                  <a:lnTo>
                    <a:pt x="2227" y="3644"/>
                  </a:lnTo>
                  <a:lnTo>
                    <a:pt x="2810" y="2799"/>
                  </a:lnTo>
                  <a:lnTo>
                    <a:pt x="2810" y="3465"/>
                  </a:lnTo>
                  <a:cubicBezTo>
                    <a:pt x="2739" y="3477"/>
                    <a:pt x="2668" y="3537"/>
                    <a:pt x="2668" y="3632"/>
                  </a:cubicBezTo>
                  <a:cubicBezTo>
                    <a:pt x="2668" y="3715"/>
                    <a:pt x="2739" y="3799"/>
                    <a:pt x="2822" y="3799"/>
                  </a:cubicBezTo>
                  <a:lnTo>
                    <a:pt x="3096" y="3799"/>
                  </a:lnTo>
                  <a:cubicBezTo>
                    <a:pt x="3180" y="3799"/>
                    <a:pt x="3263" y="3715"/>
                    <a:pt x="3263" y="3632"/>
                  </a:cubicBezTo>
                  <a:cubicBezTo>
                    <a:pt x="3263" y="3561"/>
                    <a:pt x="3203" y="3477"/>
                    <a:pt x="3120" y="3465"/>
                  </a:cubicBezTo>
                  <a:lnTo>
                    <a:pt x="3120" y="2799"/>
                  </a:lnTo>
                  <a:close/>
                  <a:moveTo>
                    <a:pt x="2414" y="4793"/>
                  </a:moveTo>
                  <a:cubicBezTo>
                    <a:pt x="2416" y="4793"/>
                    <a:pt x="2422" y="4795"/>
                    <a:pt x="2429" y="4799"/>
                  </a:cubicBezTo>
                  <a:cubicBezTo>
                    <a:pt x="2414" y="4799"/>
                    <a:pt x="2408" y="4793"/>
                    <a:pt x="2414" y="4793"/>
                  </a:cubicBezTo>
                  <a:close/>
                  <a:moveTo>
                    <a:pt x="3549" y="4620"/>
                  </a:moveTo>
                  <a:cubicBezTo>
                    <a:pt x="3549" y="4620"/>
                    <a:pt x="3572" y="4620"/>
                    <a:pt x="3572" y="4644"/>
                  </a:cubicBezTo>
                  <a:lnTo>
                    <a:pt x="3572" y="4787"/>
                  </a:lnTo>
                  <a:cubicBezTo>
                    <a:pt x="3572" y="4787"/>
                    <a:pt x="3572" y="4799"/>
                    <a:pt x="3549" y="4799"/>
                  </a:cubicBezTo>
                  <a:lnTo>
                    <a:pt x="2429" y="4799"/>
                  </a:lnTo>
                  <a:lnTo>
                    <a:pt x="2406" y="4644"/>
                  </a:lnTo>
                  <a:cubicBezTo>
                    <a:pt x="2406" y="4644"/>
                    <a:pt x="2406" y="4620"/>
                    <a:pt x="2429" y="4620"/>
                  </a:cubicBezTo>
                  <a:close/>
                  <a:moveTo>
                    <a:pt x="3251" y="5120"/>
                  </a:moveTo>
                  <a:lnTo>
                    <a:pt x="3251" y="5537"/>
                  </a:lnTo>
                  <a:lnTo>
                    <a:pt x="2727" y="5537"/>
                  </a:lnTo>
                  <a:lnTo>
                    <a:pt x="2727" y="5120"/>
                  </a:lnTo>
                  <a:close/>
                  <a:moveTo>
                    <a:pt x="3394" y="5858"/>
                  </a:moveTo>
                  <a:cubicBezTo>
                    <a:pt x="3418" y="5858"/>
                    <a:pt x="3441" y="5882"/>
                    <a:pt x="3441" y="5882"/>
                  </a:cubicBezTo>
                  <a:cubicBezTo>
                    <a:pt x="3453" y="5894"/>
                    <a:pt x="3453" y="5906"/>
                    <a:pt x="3453" y="5918"/>
                  </a:cubicBezTo>
                  <a:lnTo>
                    <a:pt x="3418" y="6811"/>
                  </a:lnTo>
                  <a:lnTo>
                    <a:pt x="2525" y="6811"/>
                  </a:lnTo>
                  <a:lnTo>
                    <a:pt x="2501" y="5918"/>
                  </a:lnTo>
                  <a:cubicBezTo>
                    <a:pt x="2501" y="5894"/>
                    <a:pt x="2513" y="5882"/>
                    <a:pt x="2513" y="5882"/>
                  </a:cubicBezTo>
                  <a:cubicBezTo>
                    <a:pt x="2513" y="5882"/>
                    <a:pt x="2537" y="5858"/>
                    <a:pt x="2560" y="5858"/>
                  </a:cubicBezTo>
                  <a:close/>
                  <a:moveTo>
                    <a:pt x="4954" y="4501"/>
                  </a:moveTo>
                  <a:lnTo>
                    <a:pt x="4954" y="6835"/>
                  </a:lnTo>
                  <a:lnTo>
                    <a:pt x="4489" y="6835"/>
                  </a:lnTo>
                  <a:lnTo>
                    <a:pt x="4489" y="4501"/>
                  </a:lnTo>
                  <a:close/>
                  <a:moveTo>
                    <a:pt x="5739" y="4501"/>
                  </a:moveTo>
                  <a:lnTo>
                    <a:pt x="5739" y="6835"/>
                  </a:lnTo>
                  <a:lnTo>
                    <a:pt x="5287" y="6835"/>
                  </a:lnTo>
                  <a:lnTo>
                    <a:pt x="5287" y="4501"/>
                  </a:lnTo>
                  <a:close/>
                  <a:moveTo>
                    <a:pt x="9252" y="1120"/>
                  </a:moveTo>
                  <a:cubicBezTo>
                    <a:pt x="9287" y="1120"/>
                    <a:pt x="9311" y="1144"/>
                    <a:pt x="9311" y="1179"/>
                  </a:cubicBezTo>
                  <a:lnTo>
                    <a:pt x="9311" y="6835"/>
                  </a:lnTo>
                  <a:lnTo>
                    <a:pt x="8335" y="6835"/>
                  </a:lnTo>
                  <a:lnTo>
                    <a:pt x="8335" y="1822"/>
                  </a:lnTo>
                  <a:cubicBezTo>
                    <a:pt x="8335" y="1691"/>
                    <a:pt x="8216" y="1572"/>
                    <a:pt x="8085" y="1572"/>
                  </a:cubicBezTo>
                  <a:lnTo>
                    <a:pt x="6692" y="1572"/>
                  </a:lnTo>
                  <a:cubicBezTo>
                    <a:pt x="6561" y="1572"/>
                    <a:pt x="6442" y="1691"/>
                    <a:pt x="6442" y="1822"/>
                  </a:cubicBezTo>
                  <a:lnTo>
                    <a:pt x="6442" y="6835"/>
                  </a:lnTo>
                  <a:lnTo>
                    <a:pt x="6061" y="6835"/>
                  </a:lnTo>
                  <a:lnTo>
                    <a:pt x="6061" y="4346"/>
                  </a:lnTo>
                  <a:cubicBezTo>
                    <a:pt x="6061" y="4311"/>
                    <a:pt x="6061" y="4299"/>
                    <a:pt x="6037" y="4263"/>
                  </a:cubicBezTo>
                  <a:cubicBezTo>
                    <a:pt x="5690" y="3506"/>
                    <a:pt x="5585" y="3288"/>
                    <a:pt x="5581" y="3288"/>
                  </a:cubicBezTo>
                  <a:lnTo>
                    <a:pt x="5581" y="3288"/>
                  </a:lnTo>
                  <a:cubicBezTo>
                    <a:pt x="5580" y="3288"/>
                    <a:pt x="5582" y="3292"/>
                    <a:pt x="5585" y="3299"/>
                  </a:cubicBezTo>
                  <a:cubicBezTo>
                    <a:pt x="5525" y="3168"/>
                    <a:pt x="5430" y="3001"/>
                    <a:pt x="5323" y="2775"/>
                  </a:cubicBezTo>
                  <a:cubicBezTo>
                    <a:pt x="5281" y="2679"/>
                    <a:pt x="5192" y="2632"/>
                    <a:pt x="5102" y="2632"/>
                  </a:cubicBezTo>
                  <a:cubicBezTo>
                    <a:pt x="5013" y="2632"/>
                    <a:pt x="4924" y="2679"/>
                    <a:pt x="4882" y="2775"/>
                  </a:cubicBezTo>
                  <a:cubicBezTo>
                    <a:pt x="4811" y="2941"/>
                    <a:pt x="4239" y="4132"/>
                    <a:pt x="4180" y="4263"/>
                  </a:cubicBezTo>
                  <a:cubicBezTo>
                    <a:pt x="4168" y="4287"/>
                    <a:pt x="4168" y="4311"/>
                    <a:pt x="4168" y="4346"/>
                  </a:cubicBezTo>
                  <a:lnTo>
                    <a:pt x="4168" y="6835"/>
                  </a:lnTo>
                  <a:lnTo>
                    <a:pt x="3739" y="6835"/>
                  </a:lnTo>
                  <a:lnTo>
                    <a:pt x="3763" y="5954"/>
                  </a:lnTo>
                  <a:cubicBezTo>
                    <a:pt x="3763" y="5847"/>
                    <a:pt x="3739" y="5739"/>
                    <a:pt x="3656" y="5668"/>
                  </a:cubicBezTo>
                  <a:cubicBezTo>
                    <a:pt x="3632" y="5644"/>
                    <a:pt x="3596" y="5608"/>
                    <a:pt x="3561" y="5597"/>
                  </a:cubicBezTo>
                  <a:lnTo>
                    <a:pt x="3561" y="5132"/>
                  </a:lnTo>
                  <a:cubicBezTo>
                    <a:pt x="3739" y="5120"/>
                    <a:pt x="3870" y="4965"/>
                    <a:pt x="3870" y="4799"/>
                  </a:cubicBezTo>
                  <a:lnTo>
                    <a:pt x="3870" y="4656"/>
                  </a:lnTo>
                  <a:cubicBezTo>
                    <a:pt x="3870" y="4477"/>
                    <a:pt x="3739" y="4323"/>
                    <a:pt x="3561" y="4323"/>
                  </a:cubicBezTo>
                  <a:lnTo>
                    <a:pt x="3561" y="4263"/>
                  </a:lnTo>
                  <a:lnTo>
                    <a:pt x="3942" y="3870"/>
                  </a:lnTo>
                  <a:cubicBezTo>
                    <a:pt x="4049" y="3763"/>
                    <a:pt x="4061" y="3608"/>
                    <a:pt x="3977" y="3489"/>
                  </a:cubicBezTo>
                  <a:lnTo>
                    <a:pt x="3120" y="2263"/>
                  </a:lnTo>
                  <a:cubicBezTo>
                    <a:pt x="3078" y="2203"/>
                    <a:pt x="3013" y="2173"/>
                    <a:pt x="2949" y="2173"/>
                  </a:cubicBezTo>
                  <a:cubicBezTo>
                    <a:pt x="2885" y="2173"/>
                    <a:pt x="2822" y="2203"/>
                    <a:pt x="2787" y="2263"/>
                  </a:cubicBezTo>
                  <a:lnTo>
                    <a:pt x="1929" y="3489"/>
                  </a:lnTo>
                  <a:cubicBezTo>
                    <a:pt x="1858" y="3608"/>
                    <a:pt x="1870" y="3775"/>
                    <a:pt x="1965" y="3870"/>
                  </a:cubicBezTo>
                  <a:lnTo>
                    <a:pt x="2346" y="4263"/>
                  </a:lnTo>
                  <a:lnTo>
                    <a:pt x="2346" y="4323"/>
                  </a:lnTo>
                  <a:cubicBezTo>
                    <a:pt x="2168" y="4346"/>
                    <a:pt x="2037" y="4489"/>
                    <a:pt x="2037" y="4656"/>
                  </a:cubicBezTo>
                  <a:lnTo>
                    <a:pt x="2037" y="4799"/>
                  </a:lnTo>
                  <a:cubicBezTo>
                    <a:pt x="2037" y="4989"/>
                    <a:pt x="2168" y="5132"/>
                    <a:pt x="2346" y="5132"/>
                  </a:cubicBezTo>
                  <a:lnTo>
                    <a:pt x="2346" y="5597"/>
                  </a:lnTo>
                  <a:cubicBezTo>
                    <a:pt x="2310" y="5608"/>
                    <a:pt x="2275" y="5644"/>
                    <a:pt x="2251" y="5668"/>
                  </a:cubicBezTo>
                  <a:cubicBezTo>
                    <a:pt x="2168" y="5739"/>
                    <a:pt x="2132" y="5847"/>
                    <a:pt x="2144" y="5954"/>
                  </a:cubicBezTo>
                  <a:lnTo>
                    <a:pt x="2168" y="6835"/>
                  </a:lnTo>
                  <a:lnTo>
                    <a:pt x="1013" y="6835"/>
                  </a:lnTo>
                  <a:lnTo>
                    <a:pt x="1013" y="1179"/>
                  </a:lnTo>
                  <a:lnTo>
                    <a:pt x="1060" y="1179"/>
                  </a:lnTo>
                  <a:cubicBezTo>
                    <a:pt x="1060" y="1144"/>
                    <a:pt x="1084" y="1120"/>
                    <a:pt x="1120" y="1120"/>
                  </a:cubicBezTo>
                  <a:close/>
                  <a:moveTo>
                    <a:pt x="8002" y="1917"/>
                  </a:moveTo>
                  <a:lnTo>
                    <a:pt x="8002" y="2644"/>
                  </a:lnTo>
                  <a:lnTo>
                    <a:pt x="7752" y="2644"/>
                  </a:lnTo>
                  <a:cubicBezTo>
                    <a:pt x="7668" y="2644"/>
                    <a:pt x="7585" y="2715"/>
                    <a:pt x="7585" y="2810"/>
                  </a:cubicBezTo>
                  <a:cubicBezTo>
                    <a:pt x="7585" y="2870"/>
                    <a:pt x="7668" y="2941"/>
                    <a:pt x="7752" y="2941"/>
                  </a:cubicBezTo>
                  <a:lnTo>
                    <a:pt x="8002" y="2941"/>
                  </a:lnTo>
                  <a:lnTo>
                    <a:pt x="8002" y="3668"/>
                  </a:lnTo>
                  <a:lnTo>
                    <a:pt x="7752" y="3668"/>
                  </a:lnTo>
                  <a:cubicBezTo>
                    <a:pt x="7668" y="3668"/>
                    <a:pt x="7585" y="3751"/>
                    <a:pt x="7585" y="3834"/>
                  </a:cubicBezTo>
                  <a:cubicBezTo>
                    <a:pt x="7585" y="3930"/>
                    <a:pt x="7668" y="4001"/>
                    <a:pt x="7752" y="4001"/>
                  </a:cubicBezTo>
                  <a:lnTo>
                    <a:pt x="8002" y="4001"/>
                  </a:lnTo>
                  <a:lnTo>
                    <a:pt x="8002" y="4727"/>
                  </a:lnTo>
                  <a:lnTo>
                    <a:pt x="7752" y="4727"/>
                  </a:lnTo>
                  <a:cubicBezTo>
                    <a:pt x="7668" y="4727"/>
                    <a:pt x="7585" y="4799"/>
                    <a:pt x="7585" y="4894"/>
                  </a:cubicBezTo>
                  <a:cubicBezTo>
                    <a:pt x="7585" y="4989"/>
                    <a:pt x="7668" y="5061"/>
                    <a:pt x="7752" y="5061"/>
                  </a:cubicBezTo>
                  <a:lnTo>
                    <a:pt x="8002" y="5061"/>
                  </a:lnTo>
                  <a:lnTo>
                    <a:pt x="8002" y="5787"/>
                  </a:lnTo>
                  <a:lnTo>
                    <a:pt x="7752" y="5787"/>
                  </a:lnTo>
                  <a:cubicBezTo>
                    <a:pt x="7668" y="5787"/>
                    <a:pt x="7585" y="5858"/>
                    <a:pt x="7585" y="5954"/>
                  </a:cubicBezTo>
                  <a:cubicBezTo>
                    <a:pt x="7585" y="6037"/>
                    <a:pt x="7668" y="6120"/>
                    <a:pt x="7752" y="6120"/>
                  </a:cubicBezTo>
                  <a:lnTo>
                    <a:pt x="8002" y="6120"/>
                  </a:lnTo>
                  <a:lnTo>
                    <a:pt x="8002" y="6847"/>
                  </a:lnTo>
                  <a:lnTo>
                    <a:pt x="6775" y="6847"/>
                  </a:lnTo>
                  <a:lnTo>
                    <a:pt x="6775" y="1917"/>
                  </a:lnTo>
                  <a:close/>
                  <a:moveTo>
                    <a:pt x="10049" y="7144"/>
                  </a:moveTo>
                  <a:lnTo>
                    <a:pt x="10049" y="8347"/>
                  </a:lnTo>
                  <a:cubicBezTo>
                    <a:pt x="10049" y="8454"/>
                    <a:pt x="9954" y="8561"/>
                    <a:pt x="9835" y="8561"/>
                  </a:cubicBezTo>
                  <a:lnTo>
                    <a:pt x="501" y="8561"/>
                  </a:lnTo>
                  <a:cubicBezTo>
                    <a:pt x="393" y="8561"/>
                    <a:pt x="298" y="8466"/>
                    <a:pt x="298" y="8347"/>
                  </a:cubicBezTo>
                  <a:lnTo>
                    <a:pt x="298" y="7144"/>
                  </a:lnTo>
                  <a:close/>
                  <a:moveTo>
                    <a:pt x="5966" y="8871"/>
                  </a:moveTo>
                  <a:lnTo>
                    <a:pt x="5966" y="9787"/>
                  </a:lnTo>
                  <a:lnTo>
                    <a:pt x="4299" y="9787"/>
                  </a:lnTo>
                  <a:lnTo>
                    <a:pt x="4299" y="8871"/>
                  </a:ln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lnTo>
                    <a:pt x="1" y="8347"/>
                  </a:lnTo>
                  <a:cubicBezTo>
                    <a:pt x="1" y="8633"/>
                    <a:pt x="239" y="8871"/>
                    <a:pt x="524" y="8871"/>
                  </a:cubicBezTo>
                  <a:lnTo>
                    <a:pt x="3989" y="8871"/>
                  </a:lnTo>
                  <a:lnTo>
                    <a:pt x="3989" y="9787"/>
                  </a:lnTo>
                  <a:lnTo>
                    <a:pt x="3465" y="9787"/>
                  </a:lnTo>
                  <a:cubicBezTo>
                    <a:pt x="3215" y="9787"/>
                    <a:pt x="3001" y="10002"/>
                    <a:pt x="3001" y="10252"/>
                  </a:cubicBezTo>
                  <a:lnTo>
                    <a:pt x="3001" y="10466"/>
                  </a:lnTo>
                  <a:cubicBezTo>
                    <a:pt x="3001" y="10716"/>
                    <a:pt x="3215" y="10919"/>
                    <a:pt x="3465" y="10919"/>
                  </a:cubicBezTo>
                  <a:lnTo>
                    <a:pt x="4739" y="10919"/>
                  </a:lnTo>
                  <a:cubicBezTo>
                    <a:pt x="4835" y="10919"/>
                    <a:pt x="4906" y="10847"/>
                    <a:pt x="4906" y="10764"/>
                  </a:cubicBezTo>
                  <a:cubicBezTo>
                    <a:pt x="4906" y="10669"/>
                    <a:pt x="4835" y="10597"/>
                    <a:pt x="4739" y="10597"/>
                  </a:cubicBezTo>
                  <a:lnTo>
                    <a:pt x="3465" y="10597"/>
                  </a:lnTo>
                  <a:cubicBezTo>
                    <a:pt x="3394" y="10597"/>
                    <a:pt x="3322" y="10538"/>
                    <a:pt x="3322" y="10442"/>
                  </a:cubicBezTo>
                  <a:lnTo>
                    <a:pt x="3322" y="10240"/>
                  </a:lnTo>
                  <a:cubicBezTo>
                    <a:pt x="3322" y="10168"/>
                    <a:pt x="3382" y="10085"/>
                    <a:pt x="3465" y="10085"/>
                  </a:cubicBezTo>
                  <a:lnTo>
                    <a:pt x="6811" y="10085"/>
                  </a:lnTo>
                  <a:cubicBezTo>
                    <a:pt x="6894" y="10085"/>
                    <a:pt x="6966" y="10145"/>
                    <a:pt x="6966" y="10240"/>
                  </a:cubicBezTo>
                  <a:lnTo>
                    <a:pt x="6966" y="10442"/>
                  </a:lnTo>
                  <a:cubicBezTo>
                    <a:pt x="6966" y="10526"/>
                    <a:pt x="6906" y="10597"/>
                    <a:pt x="6811" y="10597"/>
                  </a:cubicBezTo>
                  <a:lnTo>
                    <a:pt x="5489" y="10597"/>
                  </a:lnTo>
                  <a:cubicBezTo>
                    <a:pt x="5406" y="10597"/>
                    <a:pt x="5323" y="10669"/>
                    <a:pt x="5323" y="10764"/>
                  </a:cubicBezTo>
                  <a:cubicBezTo>
                    <a:pt x="5323" y="10847"/>
                    <a:pt x="5406" y="10919"/>
                    <a:pt x="5489" y="10919"/>
                  </a:cubicBezTo>
                  <a:lnTo>
                    <a:pt x="6811" y="10919"/>
                  </a:lnTo>
                  <a:cubicBezTo>
                    <a:pt x="7073" y="10919"/>
                    <a:pt x="7275" y="10716"/>
                    <a:pt x="7275" y="10466"/>
                  </a:cubicBezTo>
                  <a:lnTo>
                    <a:pt x="7275" y="10252"/>
                  </a:lnTo>
                  <a:cubicBezTo>
                    <a:pt x="7275" y="10002"/>
                    <a:pt x="7061" y="9787"/>
                    <a:pt x="6811" y="9787"/>
                  </a:cubicBezTo>
                  <a:lnTo>
                    <a:pt x="6299" y="9787"/>
                  </a:lnTo>
                  <a:lnTo>
                    <a:pt x="6299" y="8871"/>
                  </a:lnTo>
                  <a:lnTo>
                    <a:pt x="9847" y="8871"/>
                  </a:lnTo>
                  <a:cubicBezTo>
                    <a:pt x="10133" y="8871"/>
                    <a:pt x="10371" y="8633"/>
                    <a:pt x="10371" y="8347"/>
                  </a:cubicBezTo>
                  <a:lnTo>
                    <a:pt x="10371" y="4727"/>
                  </a:lnTo>
                  <a:cubicBezTo>
                    <a:pt x="10371" y="4644"/>
                    <a:pt x="10299" y="4573"/>
                    <a:pt x="10204" y="4573"/>
                  </a:cubicBezTo>
                  <a:cubicBezTo>
                    <a:pt x="10121" y="4573"/>
                    <a:pt x="10049" y="4644"/>
                    <a:pt x="10049" y="4727"/>
                  </a:cubicBezTo>
                  <a:lnTo>
                    <a:pt x="10049" y="6811"/>
                  </a:lnTo>
                  <a:lnTo>
                    <a:pt x="9633" y="6811"/>
                  </a:lnTo>
                  <a:lnTo>
                    <a:pt x="9633" y="1155"/>
                  </a:lnTo>
                  <a:cubicBezTo>
                    <a:pt x="9633" y="953"/>
                    <a:pt x="9466" y="786"/>
                    <a:pt x="9252" y="786"/>
                  </a:cubicBezTo>
                  <a:lnTo>
                    <a:pt x="1120" y="786"/>
                  </a:lnTo>
                  <a:cubicBezTo>
                    <a:pt x="905" y="786"/>
                    <a:pt x="739" y="953"/>
                    <a:pt x="739" y="1155"/>
                  </a:cubicBezTo>
                  <a:lnTo>
                    <a:pt x="739" y="6811"/>
                  </a:lnTo>
                  <a:lnTo>
                    <a:pt x="322" y="6811"/>
                  </a:lnTo>
                  <a:lnTo>
                    <a:pt x="322" y="524"/>
                  </a:lnTo>
                  <a:cubicBezTo>
                    <a:pt x="322" y="417"/>
                    <a:pt x="417" y="310"/>
                    <a:pt x="536" y="310"/>
                  </a:cubicBezTo>
                  <a:lnTo>
                    <a:pt x="9871" y="310"/>
                  </a:lnTo>
                  <a:cubicBezTo>
                    <a:pt x="9966" y="310"/>
                    <a:pt x="10073" y="405"/>
                    <a:pt x="10073" y="524"/>
                  </a:cubicBezTo>
                  <a:lnTo>
                    <a:pt x="10073" y="3977"/>
                  </a:lnTo>
                  <a:cubicBezTo>
                    <a:pt x="10049" y="4073"/>
                    <a:pt x="10121" y="4156"/>
                    <a:pt x="10204" y="4156"/>
                  </a:cubicBezTo>
                  <a:cubicBezTo>
                    <a:pt x="10299" y="4156"/>
                    <a:pt x="10371" y="4073"/>
                    <a:pt x="10371" y="3989"/>
                  </a:cubicBezTo>
                  <a:lnTo>
                    <a:pt x="10371" y="524"/>
                  </a:lnTo>
                  <a:cubicBezTo>
                    <a:pt x="10371" y="239"/>
                    <a:pt x="10133" y="1"/>
                    <a:pt x="98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4" name="Google Shape;14524;p73"/>
            <p:cNvSpPr/>
            <p:nvPr/>
          </p:nvSpPr>
          <p:spPr>
            <a:xfrm>
              <a:off x="8168579" y="301695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5" name="Google Shape;14525;p73"/>
            <p:cNvSpPr/>
            <p:nvPr/>
          </p:nvSpPr>
          <p:spPr>
            <a:xfrm>
              <a:off x="8168579" y="30177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26" name="Google Shape;14526;p73"/>
          <p:cNvGrpSpPr/>
          <p:nvPr/>
        </p:nvGrpSpPr>
        <p:grpSpPr>
          <a:xfrm>
            <a:off x="7990840" y="2435226"/>
            <a:ext cx="354363" cy="353631"/>
            <a:chOff x="7990840" y="2435226"/>
            <a:chExt cx="354363" cy="353631"/>
          </a:xfrm>
        </p:grpSpPr>
        <p:sp>
          <p:nvSpPr>
            <p:cNvPr id="14527" name="Google Shape;14527;p73"/>
            <p:cNvSpPr/>
            <p:nvPr/>
          </p:nvSpPr>
          <p:spPr>
            <a:xfrm>
              <a:off x="7990840" y="2435226"/>
              <a:ext cx="354363" cy="353631"/>
            </a:xfrm>
            <a:custGeom>
              <a:avLst/>
              <a:gdLst/>
              <a:ahLst/>
              <a:cxnLst/>
              <a:rect l="l" t="t" r="r" b="b"/>
              <a:pathLst>
                <a:path w="11133" h="11110" extrusionOk="0">
                  <a:moveTo>
                    <a:pt x="3477" y="1727"/>
                  </a:moveTo>
                  <a:cubicBezTo>
                    <a:pt x="3679" y="1727"/>
                    <a:pt x="3834" y="1894"/>
                    <a:pt x="3834" y="2084"/>
                  </a:cubicBezTo>
                  <a:lnTo>
                    <a:pt x="3834" y="2430"/>
                  </a:lnTo>
                  <a:cubicBezTo>
                    <a:pt x="3834" y="2727"/>
                    <a:pt x="3596" y="2965"/>
                    <a:pt x="3298" y="2965"/>
                  </a:cubicBezTo>
                  <a:cubicBezTo>
                    <a:pt x="3024" y="2965"/>
                    <a:pt x="2786" y="2727"/>
                    <a:pt x="2786" y="2430"/>
                  </a:cubicBezTo>
                  <a:lnTo>
                    <a:pt x="2786" y="2084"/>
                  </a:lnTo>
                  <a:cubicBezTo>
                    <a:pt x="2786" y="1894"/>
                    <a:pt x="2941" y="1727"/>
                    <a:pt x="3143" y="1727"/>
                  </a:cubicBezTo>
                  <a:close/>
                  <a:moveTo>
                    <a:pt x="3477" y="3299"/>
                  </a:moveTo>
                  <a:lnTo>
                    <a:pt x="3477" y="3311"/>
                  </a:lnTo>
                  <a:cubicBezTo>
                    <a:pt x="3501" y="3382"/>
                    <a:pt x="3513" y="3454"/>
                    <a:pt x="3536" y="3537"/>
                  </a:cubicBezTo>
                  <a:lnTo>
                    <a:pt x="3322" y="3751"/>
                  </a:lnTo>
                  <a:lnTo>
                    <a:pt x="3286" y="3751"/>
                  </a:lnTo>
                  <a:lnTo>
                    <a:pt x="3060" y="3537"/>
                  </a:lnTo>
                  <a:cubicBezTo>
                    <a:pt x="3096" y="3489"/>
                    <a:pt x="3108" y="3430"/>
                    <a:pt x="3108" y="3370"/>
                  </a:cubicBezTo>
                  <a:lnTo>
                    <a:pt x="3108" y="3299"/>
                  </a:lnTo>
                  <a:close/>
                  <a:moveTo>
                    <a:pt x="5418" y="4966"/>
                  </a:moveTo>
                  <a:lnTo>
                    <a:pt x="5418" y="7025"/>
                  </a:lnTo>
                  <a:lnTo>
                    <a:pt x="5406" y="7025"/>
                  </a:lnTo>
                  <a:lnTo>
                    <a:pt x="4346" y="7787"/>
                  </a:lnTo>
                  <a:lnTo>
                    <a:pt x="4346" y="5180"/>
                  </a:lnTo>
                  <a:cubicBezTo>
                    <a:pt x="4429" y="5239"/>
                    <a:pt x="4536" y="5287"/>
                    <a:pt x="4656" y="5299"/>
                  </a:cubicBezTo>
                  <a:lnTo>
                    <a:pt x="4786" y="5299"/>
                  </a:lnTo>
                  <a:cubicBezTo>
                    <a:pt x="4929" y="5287"/>
                    <a:pt x="5060" y="5239"/>
                    <a:pt x="5167" y="5156"/>
                  </a:cubicBezTo>
                  <a:lnTo>
                    <a:pt x="5418" y="4966"/>
                  </a:lnTo>
                  <a:close/>
                  <a:moveTo>
                    <a:pt x="2846" y="3739"/>
                  </a:moveTo>
                  <a:lnTo>
                    <a:pt x="3096" y="3989"/>
                  </a:lnTo>
                  <a:cubicBezTo>
                    <a:pt x="3155" y="4049"/>
                    <a:pt x="3239" y="4096"/>
                    <a:pt x="3334" y="4096"/>
                  </a:cubicBezTo>
                  <a:cubicBezTo>
                    <a:pt x="3417" y="4096"/>
                    <a:pt x="3513" y="4073"/>
                    <a:pt x="3572" y="3989"/>
                  </a:cubicBezTo>
                  <a:lnTo>
                    <a:pt x="3798" y="3775"/>
                  </a:lnTo>
                  <a:cubicBezTo>
                    <a:pt x="3870" y="3799"/>
                    <a:pt x="3941" y="3823"/>
                    <a:pt x="4013" y="3823"/>
                  </a:cubicBezTo>
                  <a:cubicBezTo>
                    <a:pt x="4072" y="3823"/>
                    <a:pt x="4120" y="3858"/>
                    <a:pt x="4167" y="3906"/>
                  </a:cubicBezTo>
                  <a:lnTo>
                    <a:pt x="4644" y="4501"/>
                  </a:lnTo>
                  <a:cubicBezTo>
                    <a:pt x="4676" y="4541"/>
                    <a:pt x="4724" y="4558"/>
                    <a:pt x="4769" y="4558"/>
                  </a:cubicBezTo>
                  <a:cubicBezTo>
                    <a:pt x="4807" y="4558"/>
                    <a:pt x="4843" y="4547"/>
                    <a:pt x="4870" y="4525"/>
                  </a:cubicBezTo>
                  <a:lnTo>
                    <a:pt x="5441" y="4061"/>
                  </a:lnTo>
                  <a:cubicBezTo>
                    <a:pt x="5483" y="4031"/>
                    <a:pt x="5534" y="4016"/>
                    <a:pt x="5581" y="4016"/>
                  </a:cubicBezTo>
                  <a:cubicBezTo>
                    <a:pt x="5629" y="4016"/>
                    <a:pt x="5674" y="4031"/>
                    <a:pt x="5703" y="4061"/>
                  </a:cubicBezTo>
                  <a:cubicBezTo>
                    <a:pt x="5739" y="4108"/>
                    <a:pt x="5763" y="4156"/>
                    <a:pt x="5763" y="4216"/>
                  </a:cubicBezTo>
                  <a:cubicBezTo>
                    <a:pt x="5739" y="4227"/>
                    <a:pt x="5727" y="4275"/>
                    <a:pt x="5679" y="4311"/>
                  </a:cubicBezTo>
                  <a:lnTo>
                    <a:pt x="4953" y="4882"/>
                  </a:lnTo>
                  <a:cubicBezTo>
                    <a:pt x="4894" y="4930"/>
                    <a:pt x="4834" y="4966"/>
                    <a:pt x="4763" y="4966"/>
                  </a:cubicBezTo>
                  <a:lnTo>
                    <a:pt x="4691" y="4966"/>
                  </a:lnTo>
                  <a:cubicBezTo>
                    <a:pt x="4596" y="4942"/>
                    <a:pt x="4513" y="4906"/>
                    <a:pt x="4453" y="4823"/>
                  </a:cubicBezTo>
                  <a:lnTo>
                    <a:pt x="4310" y="4644"/>
                  </a:lnTo>
                  <a:cubicBezTo>
                    <a:pt x="4288" y="4607"/>
                    <a:pt x="4247" y="4588"/>
                    <a:pt x="4205" y="4588"/>
                  </a:cubicBezTo>
                  <a:cubicBezTo>
                    <a:pt x="4180" y="4588"/>
                    <a:pt x="4154" y="4595"/>
                    <a:pt x="4132" y="4608"/>
                  </a:cubicBezTo>
                  <a:cubicBezTo>
                    <a:pt x="4072" y="4632"/>
                    <a:pt x="4036" y="4692"/>
                    <a:pt x="4036" y="4751"/>
                  </a:cubicBezTo>
                  <a:lnTo>
                    <a:pt x="4036" y="8014"/>
                  </a:lnTo>
                  <a:lnTo>
                    <a:pt x="3655" y="8276"/>
                  </a:lnTo>
                  <a:lnTo>
                    <a:pt x="3655" y="6763"/>
                  </a:lnTo>
                  <a:cubicBezTo>
                    <a:pt x="3655" y="6668"/>
                    <a:pt x="3584" y="6597"/>
                    <a:pt x="3501" y="6597"/>
                  </a:cubicBezTo>
                  <a:cubicBezTo>
                    <a:pt x="3405" y="6597"/>
                    <a:pt x="3334" y="6668"/>
                    <a:pt x="3334" y="6763"/>
                  </a:cubicBezTo>
                  <a:lnTo>
                    <a:pt x="3334" y="8502"/>
                  </a:lnTo>
                  <a:lnTo>
                    <a:pt x="2798" y="8895"/>
                  </a:lnTo>
                  <a:lnTo>
                    <a:pt x="2798" y="6811"/>
                  </a:lnTo>
                  <a:cubicBezTo>
                    <a:pt x="2798" y="6644"/>
                    <a:pt x="2751" y="6490"/>
                    <a:pt x="2691" y="6347"/>
                  </a:cubicBezTo>
                  <a:lnTo>
                    <a:pt x="2524" y="6013"/>
                  </a:lnTo>
                  <a:cubicBezTo>
                    <a:pt x="2489" y="5918"/>
                    <a:pt x="2453" y="5811"/>
                    <a:pt x="2453" y="5704"/>
                  </a:cubicBezTo>
                  <a:lnTo>
                    <a:pt x="2453" y="4037"/>
                  </a:lnTo>
                  <a:cubicBezTo>
                    <a:pt x="2453" y="3966"/>
                    <a:pt x="2500" y="3906"/>
                    <a:pt x="2560" y="3870"/>
                  </a:cubicBezTo>
                  <a:lnTo>
                    <a:pt x="2846" y="3739"/>
                  </a:lnTo>
                  <a:close/>
                  <a:moveTo>
                    <a:pt x="5560" y="1"/>
                  </a:moveTo>
                  <a:cubicBezTo>
                    <a:pt x="5477" y="1"/>
                    <a:pt x="5406" y="84"/>
                    <a:pt x="5406" y="167"/>
                  </a:cubicBezTo>
                  <a:lnTo>
                    <a:pt x="5406" y="3680"/>
                  </a:lnTo>
                  <a:cubicBezTo>
                    <a:pt x="5346" y="3692"/>
                    <a:pt x="5287" y="3727"/>
                    <a:pt x="5239" y="3775"/>
                  </a:cubicBezTo>
                  <a:lnTo>
                    <a:pt x="4775" y="4132"/>
                  </a:lnTo>
                  <a:lnTo>
                    <a:pt x="4405" y="3656"/>
                  </a:lnTo>
                  <a:cubicBezTo>
                    <a:pt x="4298" y="3537"/>
                    <a:pt x="4167" y="3454"/>
                    <a:pt x="4001" y="3454"/>
                  </a:cubicBezTo>
                  <a:cubicBezTo>
                    <a:pt x="3894" y="3454"/>
                    <a:pt x="3822" y="3370"/>
                    <a:pt x="3822" y="3275"/>
                  </a:cubicBezTo>
                  <a:lnTo>
                    <a:pt x="3822" y="3096"/>
                  </a:lnTo>
                  <a:cubicBezTo>
                    <a:pt x="4036" y="2953"/>
                    <a:pt x="4167" y="2703"/>
                    <a:pt x="4167" y="2418"/>
                  </a:cubicBezTo>
                  <a:lnTo>
                    <a:pt x="4167" y="2072"/>
                  </a:lnTo>
                  <a:cubicBezTo>
                    <a:pt x="4167" y="1703"/>
                    <a:pt x="3858" y="1394"/>
                    <a:pt x="3477" y="1394"/>
                  </a:cubicBezTo>
                  <a:lnTo>
                    <a:pt x="3143" y="1394"/>
                  </a:lnTo>
                  <a:cubicBezTo>
                    <a:pt x="2762" y="1394"/>
                    <a:pt x="2453" y="1703"/>
                    <a:pt x="2453" y="2072"/>
                  </a:cubicBezTo>
                  <a:lnTo>
                    <a:pt x="2453" y="2418"/>
                  </a:lnTo>
                  <a:cubicBezTo>
                    <a:pt x="2453" y="2703"/>
                    <a:pt x="2584" y="2953"/>
                    <a:pt x="2798" y="3096"/>
                  </a:cubicBezTo>
                  <a:lnTo>
                    <a:pt x="2798" y="3358"/>
                  </a:lnTo>
                  <a:lnTo>
                    <a:pt x="2798" y="3370"/>
                  </a:lnTo>
                  <a:lnTo>
                    <a:pt x="2393" y="3573"/>
                  </a:lnTo>
                  <a:cubicBezTo>
                    <a:pt x="2215" y="3668"/>
                    <a:pt x="2108" y="3846"/>
                    <a:pt x="2108" y="4037"/>
                  </a:cubicBezTo>
                  <a:lnTo>
                    <a:pt x="2108" y="5704"/>
                  </a:lnTo>
                  <a:cubicBezTo>
                    <a:pt x="2108" y="5871"/>
                    <a:pt x="2155" y="6013"/>
                    <a:pt x="2215" y="6168"/>
                  </a:cubicBezTo>
                  <a:lnTo>
                    <a:pt x="2381" y="6490"/>
                  </a:lnTo>
                  <a:cubicBezTo>
                    <a:pt x="2429" y="6597"/>
                    <a:pt x="2453" y="6704"/>
                    <a:pt x="2453" y="6811"/>
                  </a:cubicBezTo>
                  <a:lnTo>
                    <a:pt x="2453" y="9133"/>
                  </a:lnTo>
                  <a:lnTo>
                    <a:pt x="84" y="10812"/>
                  </a:lnTo>
                  <a:cubicBezTo>
                    <a:pt x="12" y="10859"/>
                    <a:pt x="0" y="10954"/>
                    <a:pt x="48" y="11038"/>
                  </a:cubicBezTo>
                  <a:cubicBezTo>
                    <a:pt x="69" y="11081"/>
                    <a:pt x="116" y="11102"/>
                    <a:pt x="166" y="11102"/>
                  </a:cubicBezTo>
                  <a:cubicBezTo>
                    <a:pt x="199" y="11102"/>
                    <a:pt x="234" y="11093"/>
                    <a:pt x="262" y="11074"/>
                  </a:cubicBezTo>
                  <a:lnTo>
                    <a:pt x="5548" y="7323"/>
                  </a:lnTo>
                  <a:lnTo>
                    <a:pt x="10835" y="11074"/>
                  </a:lnTo>
                  <a:cubicBezTo>
                    <a:pt x="10859" y="11097"/>
                    <a:pt x="10894" y="11109"/>
                    <a:pt x="10918" y="11109"/>
                  </a:cubicBezTo>
                  <a:cubicBezTo>
                    <a:pt x="10966" y="11109"/>
                    <a:pt x="11025" y="11074"/>
                    <a:pt x="11061" y="11038"/>
                  </a:cubicBezTo>
                  <a:cubicBezTo>
                    <a:pt x="11133" y="10954"/>
                    <a:pt x="11121" y="10859"/>
                    <a:pt x="11037" y="10812"/>
                  </a:cubicBezTo>
                  <a:lnTo>
                    <a:pt x="5727" y="7049"/>
                  </a:lnTo>
                  <a:lnTo>
                    <a:pt x="5727" y="4692"/>
                  </a:lnTo>
                  <a:lnTo>
                    <a:pt x="5882" y="4573"/>
                  </a:lnTo>
                  <a:cubicBezTo>
                    <a:pt x="6001" y="4477"/>
                    <a:pt x="6072" y="4335"/>
                    <a:pt x="6072" y="4180"/>
                  </a:cubicBezTo>
                  <a:cubicBezTo>
                    <a:pt x="6072" y="4037"/>
                    <a:pt x="6013" y="3882"/>
                    <a:pt x="5906" y="3787"/>
                  </a:cubicBezTo>
                  <a:cubicBezTo>
                    <a:pt x="5858" y="3739"/>
                    <a:pt x="5787" y="3704"/>
                    <a:pt x="5727" y="3680"/>
                  </a:cubicBezTo>
                  <a:lnTo>
                    <a:pt x="5727" y="667"/>
                  </a:lnTo>
                  <a:lnTo>
                    <a:pt x="7906" y="667"/>
                  </a:lnTo>
                  <a:lnTo>
                    <a:pt x="7680" y="1132"/>
                  </a:lnTo>
                  <a:cubicBezTo>
                    <a:pt x="7644" y="1179"/>
                    <a:pt x="7644" y="1239"/>
                    <a:pt x="7680" y="1287"/>
                  </a:cubicBezTo>
                  <a:lnTo>
                    <a:pt x="7906" y="1751"/>
                  </a:lnTo>
                  <a:lnTo>
                    <a:pt x="6251" y="1751"/>
                  </a:lnTo>
                  <a:cubicBezTo>
                    <a:pt x="6156" y="1751"/>
                    <a:pt x="6084" y="1822"/>
                    <a:pt x="6084" y="1906"/>
                  </a:cubicBezTo>
                  <a:cubicBezTo>
                    <a:pt x="6084" y="2001"/>
                    <a:pt x="6156" y="2072"/>
                    <a:pt x="6251" y="2072"/>
                  </a:cubicBezTo>
                  <a:lnTo>
                    <a:pt x="8156" y="2072"/>
                  </a:lnTo>
                  <a:cubicBezTo>
                    <a:pt x="8215" y="2072"/>
                    <a:pt x="8263" y="2049"/>
                    <a:pt x="8287" y="2001"/>
                  </a:cubicBezTo>
                  <a:cubicBezTo>
                    <a:pt x="8323" y="1953"/>
                    <a:pt x="8323" y="1894"/>
                    <a:pt x="8287" y="1834"/>
                  </a:cubicBezTo>
                  <a:lnTo>
                    <a:pt x="7977" y="1215"/>
                  </a:lnTo>
                  <a:lnTo>
                    <a:pt x="8287" y="584"/>
                  </a:lnTo>
                  <a:cubicBezTo>
                    <a:pt x="8323" y="537"/>
                    <a:pt x="8323" y="477"/>
                    <a:pt x="8287" y="417"/>
                  </a:cubicBezTo>
                  <a:cubicBezTo>
                    <a:pt x="8263" y="382"/>
                    <a:pt x="8204" y="346"/>
                    <a:pt x="8156" y="346"/>
                  </a:cubicBezTo>
                  <a:lnTo>
                    <a:pt x="5727" y="346"/>
                  </a:lnTo>
                  <a:lnTo>
                    <a:pt x="5727" y="167"/>
                  </a:lnTo>
                  <a:cubicBezTo>
                    <a:pt x="5727" y="84"/>
                    <a:pt x="5656" y="1"/>
                    <a:pt x="5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8" name="Google Shape;14528;p73"/>
            <p:cNvSpPr/>
            <p:nvPr/>
          </p:nvSpPr>
          <p:spPr>
            <a:xfrm>
              <a:off x="8190160" y="2704158"/>
              <a:ext cx="61814" cy="45644"/>
            </a:xfrm>
            <a:custGeom>
              <a:avLst/>
              <a:gdLst/>
              <a:ahLst/>
              <a:cxnLst/>
              <a:rect l="l" t="t" r="r" b="b"/>
              <a:pathLst>
                <a:path w="1942" h="1434" extrusionOk="0">
                  <a:moveTo>
                    <a:pt x="173" y="0"/>
                  </a:moveTo>
                  <a:cubicBezTo>
                    <a:pt x="123" y="0"/>
                    <a:pt x="77" y="22"/>
                    <a:pt x="48" y="65"/>
                  </a:cubicBezTo>
                  <a:cubicBezTo>
                    <a:pt x="1" y="148"/>
                    <a:pt x="13" y="243"/>
                    <a:pt x="96" y="291"/>
                  </a:cubicBezTo>
                  <a:lnTo>
                    <a:pt x="1668" y="1410"/>
                  </a:lnTo>
                  <a:cubicBezTo>
                    <a:pt x="1703" y="1422"/>
                    <a:pt x="1727" y="1434"/>
                    <a:pt x="1763" y="1434"/>
                  </a:cubicBezTo>
                  <a:cubicBezTo>
                    <a:pt x="1799" y="1434"/>
                    <a:pt x="1858" y="1410"/>
                    <a:pt x="1894" y="1362"/>
                  </a:cubicBezTo>
                  <a:cubicBezTo>
                    <a:pt x="1942" y="1291"/>
                    <a:pt x="1918" y="1196"/>
                    <a:pt x="1846" y="1136"/>
                  </a:cubicBezTo>
                  <a:lnTo>
                    <a:pt x="275" y="29"/>
                  </a:lnTo>
                  <a:cubicBezTo>
                    <a:pt x="241" y="10"/>
                    <a:pt x="206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9" name="Google Shape;14529;p73"/>
            <p:cNvSpPr/>
            <p:nvPr/>
          </p:nvSpPr>
          <p:spPr>
            <a:xfrm>
              <a:off x="8162882" y="2684201"/>
              <a:ext cx="22026" cy="18239"/>
            </a:xfrm>
            <a:custGeom>
              <a:avLst/>
              <a:gdLst/>
              <a:ahLst/>
              <a:cxnLst/>
              <a:rect l="l" t="t" r="r" b="b"/>
              <a:pathLst>
                <a:path w="692" h="573" extrusionOk="0">
                  <a:moveTo>
                    <a:pt x="177" y="0"/>
                  </a:moveTo>
                  <a:cubicBezTo>
                    <a:pt x="123" y="0"/>
                    <a:pt x="67" y="26"/>
                    <a:pt x="36" y="73"/>
                  </a:cubicBezTo>
                  <a:cubicBezTo>
                    <a:pt x="1" y="144"/>
                    <a:pt x="13" y="251"/>
                    <a:pt x="84" y="299"/>
                  </a:cubicBezTo>
                  <a:lnTo>
                    <a:pt x="429" y="549"/>
                  </a:lnTo>
                  <a:cubicBezTo>
                    <a:pt x="453" y="561"/>
                    <a:pt x="489" y="573"/>
                    <a:pt x="513" y="573"/>
                  </a:cubicBezTo>
                  <a:cubicBezTo>
                    <a:pt x="560" y="573"/>
                    <a:pt x="620" y="549"/>
                    <a:pt x="655" y="501"/>
                  </a:cubicBezTo>
                  <a:cubicBezTo>
                    <a:pt x="691" y="430"/>
                    <a:pt x="679" y="323"/>
                    <a:pt x="608" y="275"/>
                  </a:cubicBezTo>
                  <a:lnTo>
                    <a:pt x="263" y="25"/>
                  </a:lnTo>
                  <a:cubicBezTo>
                    <a:pt x="237" y="8"/>
                    <a:pt x="207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30" name="Google Shape;14530;p73"/>
          <p:cNvGrpSpPr/>
          <p:nvPr/>
        </p:nvGrpSpPr>
        <p:grpSpPr>
          <a:xfrm>
            <a:off x="1817317" y="2480330"/>
            <a:ext cx="350958" cy="263043"/>
            <a:chOff x="1817317" y="2480330"/>
            <a:chExt cx="350958" cy="263043"/>
          </a:xfrm>
        </p:grpSpPr>
        <p:sp>
          <p:nvSpPr>
            <p:cNvPr id="14531" name="Google Shape;14531;p73"/>
            <p:cNvSpPr/>
            <p:nvPr/>
          </p:nvSpPr>
          <p:spPr>
            <a:xfrm>
              <a:off x="1817317" y="2480330"/>
              <a:ext cx="350958" cy="191426"/>
            </a:xfrm>
            <a:custGeom>
              <a:avLst/>
              <a:gdLst/>
              <a:ahLst/>
              <a:cxnLst/>
              <a:rect l="l" t="t" r="r" b="b"/>
              <a:pathLst>
                <a:path w="11026" h="6014" extrusionOk="0">
                  <a:moveTo>
                    <a:pt x="4477" y="1"/>
                  </a:moveTo>
                  <a:cubicBezTo>
                    <a:pt x="3918" y="1"/>
                    <a:pt x="3382" y="179"/>
                    <a:pt x="2917" y="524"/>
                  </a:cubicBezTo>
                  <a:cubicBezTo>
                    <a:pt x="2513" y="834"/>
                    <a:pt x="2203" y="1251"/>
                    <a:pt x="2036" y="1727"/>
                  </a:cubicBezTo>
                  <a:cubicBezTo>
                    <a:pt x="905" y="1787"/>
                    <a:pt x="0" y="2727"/>
                    <a:pt x="0" y="3870"/>
                  </a:cubicBezTo>
                  <a:cubicBezTo>
                    <a:pt x="0" y="5061"/>
                    <a:pt x="965" y="6013"/>
                    <a:pt x="2143" y="6013"/>
                  </a:cubicBezTo>
                  <a:lnTo>
                    <a:pt x="2917" y="6013"/>
                  </a:lnTo>
                  <a:cubicBezTo>
                    <a:pt x="3001" y="6013"/>
                    <a:pt x="3084" y="5942"/>
                    <a:pt x="3084" y="5847"/>
                  </a:cubicBezTo>
                  <a:cubicBezTo>
                    <a:pt x="3084" y="5763"/>
                    <a:pt x="3001" y="5692"/>
                    <a:pt x="2917" y="5692"/>
                  </a:cubicBezTo>
                  <a:lnTo>
                    <a:pt x="2143" y="5692"/>
                  </a:lnTo>
                  <a:cubicBezTo>
                    <a:pt x="1131" y="5692"/>
                    <a:pt x="310" y="4870"/>
                    <a:pt x="310" y="3858"/>
                  </a:cubicBezTo>
                  <a:cubicBezTo>
                    <a:pt x="310" y="2846"/>
                    <a:pt x="1131" y="2025"/>
                    <a:pt x="2132" y="2025"/>
                  </a:cubicBezTo>
                  <a:lnTo>
                    <a:pt x="2143" y="2025"/>
                  </a:lnTo>
                  <a:cubicBezTo>
                    <a:pt x="2215" y="2025"/>
                    <a:pt x="2274" y="1977"/>
                    <a:pt x="2286" y="1906"/>
                  </a:cubicBezTo>
                  <a:cubicBezTo>
                    <a:pt x="2429" y="1441"/>
                    <a:pt x="2703" y="1036"/>
                    <a:pt x="3096" y="739"/>
                  </a:cubicBezTo>
                  <a:cubicBezTo>
                    <a:pt x="3477" y="441"/>
                    <a:pt x="3953" y="286"/>
                    <a:pt x="4453" y="286"/>
                  </a:cubicBezTo>
                  <a:cubicBezTo>
                    <a:pt x="5239" y="286"/>
                    <a:pt x="5953" y="679"/>
                    <a:pt x="6370" y="1334"/>
                  </a:cubicBezTo>
                  <a:cubicBezTo>
                    <a:pt x="6412" y="1386"/>
                    <a:pt x="6471" y="1420"/>
                    <a:pt x="6533" y="1420"/>
                  </a:cubicBezTo>
                  <a:cubicBezTo>
                    <a:pt x="6542" y="1420"/>
                    <a:pt x="6551" y="1419"/>
                    <a:pt x="6561" y="1417"/>
                  </a:cubicBezTo>
                  <a:cubicBezTo>
                    <a:pt x="6751" y="1358"/>
                    <a:pt x="6954" y="1322"/>
                    <a:pt x="7144" y="1322"/>
                  </a:cubicBezTo>
                  <a:cubicBezTo>
                    <a:pt x="7942" y="1322"/>
                    <a:pt x="8644" y="1846"/>
                    <a:pt x="8882" y="2608"/>
                  </a:cubicBezTo>
                  <a:cubicBezTo>
                    <a:pt x="8918" y="2679"/>
                    <a:pt x="8978" y="2727"/>
                    <a:pt x="9061" y="2727"/>
                  </a:cubicBezTo>
                  <a:cubicBezTo>
                    <a:pt x="9121" y="2727"/>
                    <a:pt x="9168" y="2703"/>
                    <a:pt x="9228" y="2703"/>
                  </a:cubicBezTo>
                  <a:cubicBezTo>
                    <a:pt x="10049" y="2703"/>
                    <a:pt x="10704" y="3382"/>
                    <a:pt x="10704" y="4180"/>
                  </a:cubicBezTo>
                  <a:cubicBezTo>
                    <a:pt x="10704" y="4989"/>
                    <a:pt x="10025" y="5656"/>
                    <a:pt x="9228" y="5656"/>
                  </a:cubicBezTo>
                  <a:lnTo>
                    <a:pt x="8109" y="5656"/>
                  </a:lnTo>
                  <a:cubicBezTo>
                    <a:pt x="8025" y="5656"/>
                    <a:pt x="7942" y="5727"/>
                    <a:pt x="7942" y="5823"/>
                  </a:cubicBezTo>
                  <a:cubicBezTo>
                    <a:pt x="7942" y="5906"/>
                    <a:pt x="8025" y="5978"/>
                    <a:pt x="8109" y="5978"/>
                  </a:cubicBezTo>
                  <a:lnTo>
                    <a:pt x="9228" y="5978"/>
                  </a:lnTo>
                  <a:cubicBezTo>
                    <a:pt x="10228" y="5978"/>
                    <a:pt x="11026" y="5180"/>
                    <a:pt x="11026" y="4180"/>
                  </a:cubicBezTo>
                  <a:cubicBezTo>
                    <a:pt x="11026" y="3180"/>
                    <a:pt x="10204" y="2429"/>
                    <a:pt x="9228" y="2429"/>
                  </a:cubicBezTo>
                  <a:lnTo>
                    <a:pt x="9168" y="2429"/>
                  </a:lnTo>
                  <a:cubicBezTo>
                    <a:pt x="9013" y="2060"/>
                    <a:pt x="8763" y="1715"/>
                    <a:pt x="8442" y="1477"/>
                  </a:cubicBezTo>
                  <a:cubicBezTo>
                    <a:pt x="8061" y="1191"/>
                    <a:pt x="7620" y="1048"/>
                    <a:pt x="7156" y="1048"/>
                  </a:cubicBezTo>
                  <a:cubicBezTo>
                    <a:pt x="6966" y="1048"/>
                    <a:pt x="6787" y="1072"/>
                    <a:pt x="6596" y="1120"/>
                  </a:cubicBezTo>
                  <a:cubicBezTo>
                    <a:pt x="6096" y="417"/>
                    <a:pt x="5322" y="1"/>
                    <a:pt x="4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2" name="Google Shape;14532;p73"/>
            <p:cNvSpPr/>
            <p:nvPr/>
          </p:nvSpPr>
          <p:spPr>
            <a:xfrm>
              <a:off x="1926844" y="2568626"/>
              <a:ext cx="131140" cy="174747"/>
            </a:xfrm>
            <a:custGeom>
              <a:avLst/>
              <a:gdLst/>
              <a:ahLst/>
              <a:cxnLst/>
              <a:rect l="l" t="t" r="r" b="b"/>
              <a:pathLst>
                <a:path w="4120" h="5490" extrusionOk="0">
                  <a:moveTo>
                    <a:pt x="2417" y="322"/>
                  </a:moveTo>
                  <a:lnTo>
                    <a:pt x="2417" y="1370"/>
                  </a:lnTo>
                  <a:cubicBezTo>
                    <a:pt x="2417" y="1537"/>
                    <a:pt x="2572" y="1691"/>
                    <a:pt x="2751" y="1691"/>
                  </a:cubicBezTo>
                  <a:lnTo>
                    <a:pt x="3274" y="1691"/>
                  </a:lnTo>
                  <a:cubicBezTo>
                    <a:pt x="3358" y="1691"/>
                    <a:pt x="3429" y="1620"/>
                    <a:pt x="3429" y="1525"/>
                  </a:cubicBezTo>
                  <a:cubicBezTo>
                    <a:pt x="3429" y="1441"/>
                    <a:pt x="3358" y="1358"/>
                    <a:pt x="3274" y="1358"/>
                  </a:cubicBezTo>
                  <a:lnTo>
                    <a:pt x="2751" y="1358"/>
                  </a:lnTo>
                  <a:cubicBezTo>
                    <a:pt x="2751" y="1358"/>
                    <a:pt x="2727" y="1358"/>
                    <a:pt x="2727" y="1346"/>
                  </a:cubicBezTo>
                  <a:lnTo>
                    <a:pt x="2727" y="346"/>
                  </a:lnTo>
                  <a:lnTo>
                    <a:pt x="3751" y="1358"/>
                  </a:lnTo>
                  <a:cubicBezTo>
                    <a:pt x="3775" y="1394"/>
                    <a:pt x="3798" y="1441"/>
                    <a:pt x="3798" y="1501"/>
                  </a:cubicBezTo>
                  <a:lnTo>
                    <a:pt x="3798" y="5180"/>
                  </a:lnTo>
                  <a:lnTo>
                    <a:pt x="3810" y="5180"/>
                  </a:lnTo>
                  <a:lnTo>
                    <a:pt x="334" y="5192"/>
                  </a:lnTo>
                  <a:cubicBezTo>
                    <a:pt x="334" y="5192"/>
                    <a:pt x="322" y="5192"/>
                    <a:pt x="322" y="5180"/>
                  </a:cubicBezTo>
                  <a:lnTo>
                    <a:pt x="322" y="334"/>
                  </a:lnTo>
                  <a:cubicBezTo>
                    <a:pt x="322" y="334"/>
                    <a:pt x="322" y="322"/>
                    <a:pt x="334" y="322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5156"/>
                  </a:lnTo>
                  <a:cubicBezTo>
                    <a:pt x="0" y="5335"/>
                    <a:pt x="143" y="5489"/>
                    <a:pt x="322" y="5489"/>
                  </a:cubicBezTo>
                  <a:lnTo>
                    <a:pt x="3775" y="5489"/>
                  </a:lnTo>
                  <a:cubicBezTo>
                    <a:pt x="3953" y="5489"/>
                    <a:pt x="4108" y="5335"/>
                    <a:pt x="4108" y="5156"/>
                  </a:cubicBezTo>
                  <a:lnTo>
                    <a:pt x="4108" y="1501"/>
                  </a:lnTo>
                  <a:cubicBezTo>
                    <a:pt x="4120" y="1382"/>
                    <a:pt x="4072" y="1251"/>
                    <a:pt x="3965" y="1156"/>
                  </a:cubicBezTo>
                  <a:lnTo>
                    <a:pt x="2953" y="144"/>
                  </a:lnTo>
                  <a:cubicBezTo>
                    <a:pt x="2870" y="48"/>
                    <a:pt x="2739" y="1"/>
                    <a:pt x="25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3" name="Google Shape;14533;p73"/>
            <p:cNvSpPr/>
            <p:nvPr/>
          </p:nvSpPr>
          <p:spPr>
            <a:xfrm>
              <a:off x="1965485" y="2639893"/>
              <a:ext cx="55002" cy="70885"/>
            </a:xfrm>
            <a:custGeom>
              <a:avLst/>
              <a:gdLst/>
              <a:ahLst/>
              <a:cxnLst/>
              <a:rect l="l" t="t" r="r" b="b"/>
              <a:pathLst>
                <a:path w="1728" h="2227" extrusionOk="0">
                  <a:moveTo>
                    <a:pt x="870" y="0"/>
                  </a:moveTo>
                  <a:cubicBezTo>
                    <a:pt x="822" y="0"/>
                    <a:pt x="775" y="36"/>
                    <a:pt x="751" y="60"/>
                  </a:cubicBezTo>
                  <a:lnTo>
                    <a:pt x="60" y="929"/>
                  </a:lnTo>
                  <a:cubicBezTo>
                    <a:pt x="1" y="1000"/>
                    <a:pt x="13" y="1107"/>
                    <a:pt x="84" y="1155"/>
                  </a:cubicBezTo>
                  <a:cubicBezTo>
                    <a:pt x="117" y="1178"/>
                    <a:pt x="151" y="1189"/>
                    <a:pt x="183" y="1189"/>
                  </a:cubicBezTo>
                  <a:cubicBezTo>
                    <a:pt x="234" y="1189"/>
                    <a:pt x="281" y="1163"/>
                    <a:pt x="310" y="1119"/>
                  </a:cubicBezTo>
                  <a:lnTo>
                    <a:pt x="715" y="619"/>
                  </a:lnTo>
                  <a:lnTo>
                    <a:pt x="715" y="2060"/>
                  </a:lnTo>
                  <a:cubicBezTo>
                    <a:pt x="715" y="2143"/>
                    <a:pt x="787" y="2227"/>
                    <a:pt x="882" y="2227"/>
                  </a:cubicBezTo>
                  <a:cubicBezTo>
                    <a:pt x="965" y="2227"/>
                    <a:pt x="1048" y="2143"/>
                    <a:pt x="1048" y="2060"/>
                  </a:cubicBezTo>
                  <a:lnTo>
                    <a:pt x="1048" y="619"/>
                  </a:lnTo>
                  <a:lnTo>
                    <a:pt x="1441" y="1119"/>
                  </a:lnTo>
                  <a:cubicBezTo>
                    <a:pt x="1477" y="1167"/>
                    <a:pt x="1513" y="1179"/>
                    <a:pt x="1560" y="1179"/>
                  </a:cubicBezTo>
                  <a:cubicBezTo>
                    <a:pt x="1596" y="1179"/>
                    <a:pt x="1644" y="1167"/>
                    <a:pt x="1668" y="1155"/>
                  </a:cubicBezTo>
                  <a:cubicBezTo>
                    <a:pt x="1715" y="1107"/>
                    <a:pt x="1727" y="1000"/>
                    <a:pt x="1668" y="929"/>
                  </a:cubicBezTo>
                  <a:lnTo>
                    <a:pt x="989" y="60"/>
                  </a:lnTo>
                  <a:cubicBezTo>
                    <a:pt x="953" y="24"/>
                    <a:pt x="906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4" name="Google Shape;14534;p73"/>
            <p:cNvSpPr/>
            <p:nvPr/>
          </p:nvSpPr>
          <p:spPr>
            <a:xfrm>
              <a:off x="1965103" y="2503406"/>
              <a:ext cx="43989" cy="31162"/>
            </a:xfrm>
            <a:custGeom>
              <a:avLst/>
              <a:gdLst/>
              <a:ahLst/>
              <a:cxnLst/>
              <a:rect l="l" t="t" r="r" b="b"/>
              <a:pathLst>
                <a:path w="1382" h="979" extrusionOk="0">
                  <a:moveTo>
                    <a:pt x="181" y="0"/>
                  </a:moveTo>
                  <a:cubicBezTo>
                    <a:pt x="104" y="0"/>
                    <a:pt x="24" y="56"/>
                    <a:pt x="13" y="121"/>
                  </a:cubicBezTo>
                  <a:cubicBezTo>
                    <a:pt x="1" y="216"/>
                    <a:pt x="60" y="300"/>
                    <a:pt x="132" y="323"/>
                  </a:cubicBezTo>
                  <a:cubicBezTo>
                    <a:pt x="501" y="395"/>
                    <a:pt x="846" y="597"/>
                    <a:pt x="1072" y="919"/>
                  </a:cubicBezTo>
                  <a:cubicBezTo>
                    <a:pt x="1096" y="954"/>
                    <a:pt x="1144" y="978"/>
                    <a:pt x="1203" y="978"/>
                  </a:cubicBezTo>
                  <a:cubicBezTo>
                    <a:pt x="1227" y="978"/>
                    <a:pt x="1275" y="954"/>
                    <a:pt x="1310" y="942"/>
                  </a:cubicBezTo>
                  <a:cubicBezTo>
                    <a:pt x="1370" y="895"/>
                    <a:pt x="1382" y="800"/>
                    <a:pt x="1334" y="716"/>
                  </a:cubicBezTo>
                  <a:cubicBezTo>
                    <a:pt x="1060" y="347"/>
                    <a:pt x="656" y="97"/>
                    <a:pt x="203" y="2"/>
                  </a:cubicBezTo>
                  <a:cubicBezTo>
                    <a:pt x="196" y="1"/>
                    <a:pt x="189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5" name="Google Shape;14535;p73"/>
            <p:cNvSpPr/>
            <p:nvPr/>
          </p:nvSpPr>
          <p:spPr>
            <a:xfrm>
              <a:off x="2052668" y="2537369"/>
              <a:ext cx="34504" cy="30175"/>
            </a:xfrm>
            <a:custGeom>
              <a:avLst/>
              <a:gdLst/>
              <a:ahLst/>
              <a:cxnLst/>
              <a:rect l="l" t="t" r="r" b="b"/>
              <a:pathLst>
                <a:path w="1084" h="948" extrusionOk="0">
                  <a:moveTo>
                    <a:pt x="194" y="0"/>
                  </a:moveTo>
                  <a:cubicBezTo>
                    <a:pt x="124" y="0"/>
                    <a:pt x="56" y="45"/>
                    <a:pt x="36" y="114"/>
                  </a:cubicBezTo>
                  <a:cubicBezTo>
                    <a:pt x="0" y="209"/>
                    <a:pt x="48" y="292"/>
                    <a:pt x="131" y="328"/>
                  </a:cubicBezTo>
                  <a:cubicBezTo>
                    <a:pt x="405" y="411"/>
                    <a:pt x="631" y="602"/>
                    <a:pt x="762" y="864"/>
                  </a:cubicBezTo>
                  <a:cubicBezTo>
                    <a:pt x="786" y="923"/>
                    <a:pt x="845" y="947"/>
                    <a:pt x="905" y="947"/>
                  </a:cubicBezTo>
                  <a:cubicBezTo>
                    <a:pt x="941" y="947"/>
                    <a:pt x="953" y="947"/>
                    <a:pt x="988" y="935"/>
                  </a:cubicBezTo>
                  <a:cubicBezTo>
                    <a:pt x="1060" y="887"/>
                    <a:pt x="1084" y="804"/>
                    <a:pt x="1048" y="709"/>
                  </a:cubicBezTo>
                  <a:cubicBezTo>
                    <a:pt x="869" y="387"/>
                    <a:pt x="584" y="149"/>
                    <a:pt x="238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36" name="Google Shape;14536;p73"/>
          <p:cNvGrpSpPr/>
          <p:nvPr/>
        </p:nvGrpSpPr>
        <p:grpSpPr>
          <a:xfrm>
            <a:off x="1341727" y="2483349"/>
            <a:ext cx="419913" cy="308109"/>
            <a:chOff x="1341727" y="2483349"/>
            <a:chExt cx="419913" cy="308109"/>
          </a:xfrm>
        </p:grpSpPr>
        <p:sp>
          <p:nvSpPr>
            <p:cNvPr id="14537" name="Google Shape;14537;p73"/>
            <p:cNvSpPr/>
            <p:nvPr/>
          </p:nvSpPr>
          <p:spPr>
            <a:xfrm>
              <a:off x="1623896" y="2522310"/>
              <a:ext cx="53488" cy="18605"/>
            </a:xfrm>
            <a:custGeom>
              <a:avLst/>
              <a:gdLst/>
              <a:ahLst/>
              <a:cxnLst/>
              <a:rect l="l" t="t" r="r" b="b"/>
              <a:pathLst>
                <a:path w="1406" h="489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22"/>
                    <a:pt x="167" y="322"/>
                  </a:cubicBezTo>
                  <a:cubicBezTo>
                    <a:pt x="346" y="322"/>
                    <a:pt x="882" y="358"/>
                    <a:pt x="1144" y="477"/>
                  </a:cubicBezTo>
                  <a:cubicBezTo>
                    <a:pt x="1167" y="489"/>
                    <a:pt x="1179" y="489"/>
                    <a:pt x="1215" y="489"/>
                  </a:cubicBezTo>
                  <a:cubicBezTo>
                    <a:pt x="1275" y="489"/>
                    <a:pt x="1334" y="465"/>
                    <a:pt x="1358" y="406"/>
                  </a:cubicBezTo>
                  <a:cubicBezTo>
                    <a:pt x="1406" y="346"/>
                    <a:pt x="1358" y="239"/>
                    <a:pt x="1286" y="191"/>
                  </a:cubicBezTo>
                  <a:cubicBezTo>
                    <a:pt x="917" y="1"/>
                    <a:pt x="203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8" name="Google Shape;14538;p73"/>
            <p:cNvSpPr/>
            <p:nvPr/>
          </p:nvSpPr>
          <p:spPr>
            <a:xfrm>
              <a:off x="1341727" y="2483349"/>
              <a:ext cx="419913" cy="308109"/>
            </a:xfrm>
            <a:custGeom>
              <a:avLst/>
              <a:gdLst/>
              <a:ahLst/>
              <a:cxnLst/>
              <a:rect l="l" t="t" r="r" b="b"/>
              <a:pathLst>
                <a:path w="11038" h="8098" extrusionOk="0">
                  <a:moveTo>
                    <a:pt x="9156" y="501"/>
                  </a:moveTo>
                  <a:lnTo>
                    <a:pt x="9156" y="1168"/>
                  </a:lnTo>
                  <a:cubicBezTo>
                    <a:pt x="9156" y="1275"/>
                    <a:pt x="9120" y="1394"/>
                    <a:pt x="9073" y="1489"/>
                  </a:cubicBezTo>
                  <a:lnTo>
                    <a:pt x="9001" y="1644"/>
                  </a:lnTo>
                  <a:cubicBezTo>
                    <a:pt x="8989" y="1680"/>
                    <a:pt x="8989" y="1692"/>
                    <a:pt x="8989" y="1727"/>
                  </a:cubicBezTo>
                  <a:lnTo>
                    <a:pt x="8989" y="2061"/>
                  </a:lnTo>
                  <a:cubicBezTo>
                    <a:pt x="8989" y="2299"/>
                    <a:pt x="8894" y="2525"/>
                    <a:pt x="8715" y="2692"/>
                  </a:cubicBezTo>
                  <a:cubicBezTo>
                    <a:pt x="8537" y="2858"/>
                    <a:pt x="8311" y="2942"/>
                    <a:pt x="8072" y="2942"/>
                  </a:cubicBezTo>
                  <a:cubicBezTo>
                    <a:pt x="7620" y="2918"/>
                    <a:pt x="7227" y="2513"/>
                    <a:pt x="7227" y="2025"/>
                  </a:cubicBezTo>
                  <a:lnTo>
                    <a:pt x="7227" y="1727"/>
                  </a:lnTo>
                  <a:cubicBezTo>
                    <a:pt x="7227" y="1692"/>
                    <a:pt x="7227" y="1680"/>
                    <a:pt x="7215" y="1644"/>
                  </a:cubicBezTo>
                  <a:lnTo>
                    <a:pt x="7108" y="1453"/>
                  </a:lnTo>
                  <a:cubicBezTo>
                    <a:pt x="7084" y="1382"/>
                    <a:pt x="7049" y="1311"/>
                    <a:pt x="7049" y="1215"/>
                  </a:cubicBezTo>
                  <a:lnTo>
                    <a:pt x="7049" y="1203"/>
                  </a:lnTo>
                  <a:cubicBezTo>
                    <a:pt x="7049" y="810"/>
                    <a:pt x="7370" y="501"/>
                    <a:pt x="7751" y="501"/>
                  </a:cubicBezTo>
                  <a:close/>
                  <a:moveTo>
                    <a:pt x="3274" y="322"/>
                  </a:moveTo>
                  <a:cubicBezTo>
                    <a:pt x="3548" y="322"/>
                    <a:pt x="3786" y="429"/>
                    <a:pt x="3989" y="632"/>
                  </a:cubicBezTo>
                  <a:cubicBezTo>
                    <a:pt x="4179" y="834"/>
                    <a:pt x="4298" y="1108"/>
                    <a:pt x="4310" y="1394"/>
                  </a:cubicBezTo>
                  <a:cubicBezTo>
                    <a:pt x="4346" y="1739"/>
                    <a:pt x="4441" y="2442"/>
                    <a:pt x="4608" y="2858"/>
                  </a:cubicBezTo>
                  <a:cubicBezTo>
                    <a:pt x="4358" y="2942"/>
                    <a:pt x="3870" y="3096"/>
                    <a:pt x="3274" y="3096"/>
                  </a:cubicBezTo>
                  <a:cubicBezTo>
                    <a:pt x="3253" y="3097"/>
                    <a:pt x="3232" y="3097"/>
                    <a:pt x="3210" y="3097"/>
                  </a:cubicBezTo>
                  <a:cubicBezTo>
                    <a:pt x="2654" y="3097"/>
                    <a:pt x="2182" y="2951"/>
                    <a:pt x="1953" y="2870"/>
                  </a:cubicBezTo>
                  <a:cubicBezTo>
                    <a:pt x="2096" y="2442"/>
                    <a:pt x="2215" y="1739"/>
                    <a:pt x="2226" y="1394"/>
                  </a:cubicBezTo>
                  <a:cubicBezTo>
                    <a:pt x="2250" y="1096"/>
                    <a:pt x="2357" y="834"/>
                    <a:pt x="2560" y="632"/>
                  </a:cubicBezTo>
                  <a:cubicBezTo>
                    <a:pt x="2750" y="429"/>
                    <a:pt x="3000" y="322"/>
                    <a:pt x="3274" y="322"/>
                  </a:cubicBezTo>
                  <a:close/>
                  <a:moveTo>
                    <a:pt x="7751" y="3192"/>
                  </a:moveTo>
                  <a:cubicBezTo>
                    <a:pt x="7858" y="3227"/>
                    <a:pt x="7965" y="3251"/>
                    <a:pt x="8084" y="3251"/>
                  </a:cubicBezTo>
                  <a:lnTo>
                    <a:pt x="8120" y="3251"/>
                  </a:lnTo>
                  <a:cubicBezTo>
                    <a:pt x="8239" y="3251"/>
                    <a:pt x="8358" y="3239"/>
                    <a:pt x="8477" y="3192"/>
                  </a:cubicBezTo>
                  <a:lnTo>
                    <a:pt x="8477" y="3192"/>
                  </a:lnTo>
                  <a:cubicBezTo>
                    <a:pt x="8465" y="3251"/>
                    <a:pt x="8477" y="3299"/>
                    <a:pt x="8501" y="3346"/>
                  </a:cubicBezTo>
                  <a:lnTo>
                    <a:pt x="8358" y="3477"/>
                  </a:lnTo>
                  <a:cubicBezTo>
                    <a:pt x="8287" y="3549"/>
                    <a:pt x="8203" y="3585"/>
                    <a:pt x="8108" y="3585"/>
                  </a:cubicBezTo>
                  <a:cubicBezTo>
                    <a:pt x="8025" y="3585"/>
                    <a:pt x="7930" y="3549"/>
                    <a:pt x="7858" y="3477"/>
                  </a:cubicBezTo>
                  <a:lnTo>
                    <a:pt x="7727" y="3346"/>
                  </a:lnTo>
                  <a:cubicBezTo>
                    <a:pt x="7739" y="3299"/>
                    <a:pt x="7751" y="3251"/>
                    <a:pt x="7751" y="3192"/>
                  </a:cubicBezTo>
                  <a:close/>
                  <a:moveTo>
                    <a:pt x="3691" y="3418"/>
                  </a:moveTo>
                  <a:cubicBezTo>
                    <a:pt x="3750" y="3537"/>
                    <a:pt x="3870" y="3644"/>
                    <a:pt x="4001" y="3668"/>
                  </a:cubicBezTo>
                  <a:lnTo>
                    <a:pt x="4584" y="3835"/>
                  </a:lnTo>
                  <a:cubicBezTo>
                    <a:pt x="4727" y="3882"/>
                    <a:pt x="4834" y="4013"/>
                    <a:pt x="4834" y="4180"/>
                  </a:cubicBezTo>
                  <a:lnTo>
                    <a:pt x="4834" y="5680"/>
                  </a:lnTo>
                  <a:cubicBezTo>
                    <a:pt x="4834" y="5871"/>
                    <a:pt x="4667" y="6037"/>
                    <a:pt x="4477" y="6037"/>
                  </a:cubicBezTo>
                  <a:lnTo>
                    <a:pt x="4477" y="4811"/>
                  </a:lnTo>
                  <a:cubicBezTo>
                    <a:pt x="4477" y="4549"/>
                    <a:pt x="4239" y="4311"/>
                    <a:pt x="3977" y="4311"/>
                  </a:cubicBezTo>
                  <a:lnTo>
                    <a:pt x="2584" y="4311"/>
                  </a:lnTo>
                  <a:cubicBezTo>
                    <a:pt x="2310" y="4311"/>
                    <a:pt x="2084" y="4537"/>
                    <a:pt x="2084" y="4811"/>
                  </a:cubicBezTo>
                  <a:lnTo>
                    <a:pt x="2084" y="6037"/>
                  </a:lnTo>
                  <a:lnTo>
                    <a:pt x="2072" y="6037"/>
                  </a:lnTo>
                  <a:cubicBezTo>
                    <a:pt x="1869" y="6037"/>
                    <a:pt x="1715" y="5871"/>
                    <a:pt x="1715" y="5680"/>
                  </a:cubicBezTo>
                  <a:lnTo>
                    <a:pt x="1715" y="4180"/>
                  </a:lnTo>
                  <a:cubicBezTo>
                    <a:pt x="1715" y="4013"/>
                    <a:pt x="1810" y="3882"/>
                    <a:pt x="1965" y="3835"/>
                  </a:cubicBezTo>
                  <a:lnTo>
                    <a:pt x="2548" y="3668"/>
                  </a:lnTo>
                  <a:cubicBezTo>
                    <a:pt x="2679" y="3620"/>
                    <a:pt x="2798" y="3537"/>
                    <a:pt x="2858" y="3418"/>
                  </a:cubicBezTo>
                  <a:cubicBezTo>
                    <a:pt x="2988" y="3430"/>
                    <a:pt x="3119" y="3430"/>
                    <a:pt x="3274" y="3430"/>
                  </a:cubicBezTo>
                  <a:cubicBezTo>
                    <a:pt x="3417" y="3430"/>
                    <a:pt x="3560" y="3418"/>
                    <a:pt x="3691" y="3418"/>
                  </a:cubicBezTo>
                  <a:close/>
                  <a:moveTo>
                    <a:pt x="8668" y="3608"/>
                  </a:moveTo>
                  <a:cubicBezTo>
                    <a:pt x="8715" y="3644"/>
                    <a:pt x="8763" y="3656"/>
                    <a:pt x="8811" y="3668"/>
                  </a:cubicBezTo>
                  <a:lnTo>
                    <a:pt x="9382" y="3835"/>
                  </a:lnTo>
                  <a:cubicBezTo>
                    <a:pt x="9537" y="3882"/>
                    <a:pt x="9644" y="4013"/>
                    <a:pt x="9644" y="4180"/>
                  </a:cubicBezTo>
                  <a:lnTo>
                    <a:pt x="9644" y="5680"/>
                  </a:lnTo>
                  <a:cubicBezTo>
                    <a:pt x="9644" y="5871"/>
                    <a:pt x="9477" y="6037"/>
                    <a:pt x="9287" y="6037"/>
                  </a:cubicBezTo>
                  <a:lnTo>
                    <a:pt x="8584" y="6037"/>
                  </a:lnTo>
                  <a:lnTo>
                    <a:pt x="8584" y="6025"/>
                  </a:lnTo>
                  <a:lnTo>
                    <a:pt x="8584" y="5668"/>
                  </a:lnTo>
                  <a:lnTo>
                    <a:pt x="9120" y="5668"/>
                  </a:lnTo>
                  <a:cubicBezTo>
                    <a:pt x="9204" y="5668"/>
                    <a:pt x="9287" y="5597"/>
                    <a:pt x="9287" y="5502"/>
                  </a:cubicBezTo>
                  <a:lnTo>
                    <a:pt x="9287" y="4466"/>
                  </a:lnTo>
                  <a:cubicBezTo>
                    <a:pt x="9287" y="4370"/>
                    <a:pt x="9204" y="4299"/>
                    <a:pt x="9120" y="4299"/>
                  </a:cubicBezTo>
                  <a:cubicBezTo>
                    <a:pt x="9025" y="4299"/>
                    <a:pt x="8954" y="4370"/>
                    <a:pt x="8954" y="4466"/>
                  </a:cubicBezTo>
                  <a:lnTo>
                    <a:pt x="8954" y="5335"/>
                  </a:lnTo>
                  <a:lnTo>
                    <a:pt x="8584" y="5335"/>
                  </a:lnTo>
                  <a:lnTo>
                    <a:pt x="8584" y="4644"/>
                  </a:lnTo>
                  <a:cubicBezTo>
                    <a:pt x="8584" y="4466"/>
                    <a:pt x="8430" y="4311"/>
                    <a:pt x="8251" y="4311"/>
                  </a:cubicBezTo>
                  <a:lnTo>
                    <a:pt x="6513" y="4311"/>
                  </a:lnTo>
                  <a:lnTo>
                    <a:pt x="6513" y="4180"/>
                  </a:lnTo>
                  <a:lnTo>
                    <a:pt x="6548" y="4180"/>
                  </a:lnTo>
                  <a:cubicBezTo>
                    <a:pt x="6548" y="4013"/>
                    <a:pt x="6644" y="3882"/>
                    <a:pt x="6798" y="3835"/>
                  </a:cubicBezTo>
                  <a:lnTo>
                    <a:pt x="7382" y="3668"/>
                  </a:lnTo>
                  <a:cubicBezTo>
                    <a:pt x="7418" y="3656"/>
                    <a:pt x="7477" y="3644"/>
                    <a:pt x="7513" y="3608"/>
                  </a:cubicBezTo>
                  <a:lnTo>
                    <a:pt x="7620" y="3716"/>
                  </a:lnTo>
                  <a:cubicBezTo>
                    <a:pt x="7751" y="3847"/>
                    <a:pt x="7918" y="3906"/>
                    <a:pt x="8096" y="3906"/>
                  </a:cubicBezTo>
                  <a:cubicBezTo>
                    <a:pt x="8275" y="3906"/>
                    <a:pt x="8453" y="3835"/>
                    <a:pt x="8573" y="3716"/>
                  </a:cubicBezTo>
                  <a:lnTo>
                    <a:pt x="8668" y="3608"/>
                  </a:lnTo>
                  <a:close/>
                  <a:moveTo>
                    <a:pt x="8287" y="4644"/>
                  </a:moveTo>
                  <a:cubicBezTo>
                    <a:pt x="8287" y="4644"/>
                    <a:pt x="8299" y="4644"/>
                    <a:pt x="8299" y="4656"/>
                  </a:cubicBezTo>
                  <a:lnTo>
                    <a:pt x="8299" y="6037"/>
                  </a:lnTo>
                  <a:cubicBezTo>
                    <a:pt x="8299" y="6037"/>
                    <a:pt x="8299" y="6049"/>
                    <a:pt x="8287" y="6049"/>
                  </a:cubicBezTo>
                  <a:lnTo>
                    <a:pt x="6215" y="6049"/>
                  </a:lnTo>
                  <a:cubicBezTo>
                    <a:pt x="6215" y="6049"/>
                    <a:pt x="6203" y="6049"/>
                    <a:pt x="6203" y="6037"/>
                  </a:cubicBezTo>
                  <a:lnTo>
                    <a:pt x="6203" y="4656"/>
                  </a:lnTo>
                  <a:lnTo>
                    <a:pt x="8287" y="4644"/>
                  </a:lnTo>
                  <a:close/>
                  <a:moveTo>
                    <a:pt x="2084" y="6371"/>
                  </a:moveTo>
                  <a:lnTo>
                    <a:pt x="2084" y="6740"/>
                  </a:lnTo>
                  <a:lnTo>
                    <a:pt x="679" y="6740"/>
                  </a:lnTo>
                  <a:lnTo>
                    <a:pt x="679" y="6371"/>
                  </a:lnTo>
                  <a:close/>
                  <a:moveTo>
                    <a:pt x="10382" y="6371"/>
                  </a:moveTo>
                  <a:lnTo>
                    <a:pt x="10382" y="6740"/>
                  </a:lnTo>
                  <a:lnTo>
                    <a:pt x="4477" y="6740"/>
                  </a:lnTo>
                  <a:lnTo>
                    <a:pt x="4477" y="6371"/>
                  </a:lnTo>
                  <a:close/>
                  <a:moveTo>
                    <a:pt x="3953" y="4644"/>
                  </a:moveTo>
                  <a:cubicBezTo>
                    <a:pt x="4060" y="4644"/>
                    <a:pt x="4131" y="4728"/>
                    <a:pt x="4131" y="4823"/>
                  </a:cubicBezTo>
                  <a:lnTo>
                    <a:pt x="4131" y="7085"/>
                  </a:lnTo>
                  <a:lnTo>
                    <a:pt x="2393" y="7085"/>
                  </a:lnTo>
                  <a:lnTo>
                    <a:pt x="2393" y="4823"/>
                  </a:lnTo>
                  <a:cubicBezTo>
                    <a:pt x="2393" y="4716"/>
                    <a:pt x="2488" y="4644"/>
                    <a:pt x="2572" y="4644"/>
                  </a:cubicBezTo>
                  <a:close/>
                  <a:moveTo>
                    <a:pt x="3274" y="1"/>
                  </a:moveTo>
                  <a:cubicBezTo>
                    <a:pt x="2548" y="1"/>
                    <a:pt x="1965" y="596"/>
                    <a:pt x="1905" y="1370"/>
                  </a:cubicBezTo>
                  <a:cubicBezTo>
                    <a:pt x="1869" y="1692"/>
                    <a:pt x="1774" y="2346"/>
                    <a:pt x="1631" y="2751"/>
                  </a:cubicBezTo>
                  <a:cubicBezTo>
                    <a:pt x="1607" y="2835"/>
                    <a:pt x="1607" y="2930"/>
                    <a:pt x="1655" y="3001"/>
                  </a:cubicBezTo>
                  <a:cubicBezTo>
                    <a:pt x="1691" y="3073"/>
                    <a:pt x="1750" y="3156"/>
                    <a:pt x="1845" y="3180"/>
                  </a:cubicBezTo>
                  <a:cubicBezTo>
                    <a:pt x="1988" y="3227"/>
                    <a:pt x="2215" y="3299"/>
                    <a:pt x="2488" y="3358"/>
                  </a:cubicBezTo>
                  <a:lnTo>
                    <a:pt x="2465" y="3358"/>
                  </a:lnTo>
                  <a:lnTo>
                    <a:pt x="1893" y="3525"/>
                  </a:lnTo>
                  <a:cubicBezTo>
                    <a:pt x="1595" y="3608"/>
                    <a:pt x="1393" y="3882"/>
                    <a:pt x="1393" y="4180"/>
                  </a:cubicBezTo>
                  <a:lnTo>
                    <a:pt x="1393" y="5680"/>
                  </a:lnTo>
                  <a:cubicBezTo>
                    <a:pt x="1393" y="5811"/>
                    <a:pt x="1429" y="5930"/>
                    <a:pt x="1500" y="6037"/>
                  </a:cubicBezTo>
                  <a:lnTo>
                    <a:pt x="167" y="6037"/>
                  </a:lnTo>
                  <a:cubicBezTo>
                    <a:pt x="71" y="6037"/>
                    <a:pt x="0" y="6109"/>
                    <a:pt x="0" y="6204"/>
                  </a:cubicBezTo>
                  <a:cubicBezTo>
                    <a:pt x="0" y="6287"/>
                    <a:pt x="71" y="6371"/>
                    <a:pt x="167" y="6371"/>
                  </a:cubicBezTo>
                  <a:lnTo>
                    <a:pt x="345" y="6371"/>
                  </a:lnTo>
                  <a:lnTo>
                    <a:pt x="345" y="7930"/>
                  </a:lnTo>
                  <a:cubicBezTo>
                    <a:pt x="345" y="8014"/>
                    <a:pt x="417" y="8097"/>
                    <a:pt x="500" y="8097"/>
                  </a:cubicBezTo>
                  <a:cubicBezTo>
                    <a:pt x="595" y="8097"/>
                    <a:pt x="667" y="8014"/>
                    <a:pt x="667" y="7930"/>
                  </a:cubicBezTo>
                  <a:lnTo>
                    <a:pt x="667" y="7049"/>
                  </a:lnTo>
                  <a:lnTo>
                    <a:pt x="2072" y="7049"/>
                  </a:lnTo>
                  <a:lnTo>
                    <a:pt x="2072" y="7930"/>
                  </a:lnTo>
                  <a:cubicBezTo>
                    <a:pt x="2072" y="8014"/>
                    <a:pt x="2143" y="8097"/>
                    <a:pt x="2226" y="8097"/>
                  </a:cubicBezTo>
                  <a:cubicBezTo>
                    <a:pt x="2322" y="8097"/>
                    <a:pt x="2393" y="8014"/>
                    <a:pt x="2393" y="7930"/>
                  </a:cubicBezTo>
                  <a:lnTo>
                    <a:pt x="2393" y="7395"/>
                  </a:lnTo>
                  <a:lnTo>
                    <a:pt x="4155" y="7395"/>
                  </a:lnTo>
                  <a:lnTo>
                    <a:pt x="4155" y="7930"/>
                  </a:lnTo>
                  <a:cubicBezTo>
                    <a:pt x="4155" y="8014"/>
                    <a:pt x="4227" y="8097"/>
                    <a:pt x="4310" y="8097"/>
                  </a:cubicBezTo>
                  <a:cubicBezTo>
                    <a:pt x="4405" y="8097"/>
                    <a:pt x="4477" y="8014"/>
                    <a:pt x="4477" y="7930"/>
                  </a:cubicBezTo>
                  <a:lnTo>
                    <a:pt x="4477" y="7049"/>
                  </a:lnTo>
                  <a:lnTo>
                    <a:pt x="10370" y="7049"/>
                  </a:lnTo>
                  <a:lnTo>
                    <a:pt x="10370" y="7930"/>
                  </a:lnTo>
                  <a:cubicBezTo>
                    <a:pt x="10370" y="8014"/>
                    <a:pt x="10442" y="8097"/>
                    <a:pt x="10537" y="8097"/>
                  </a:cubicBezTo>
                  <a:cubicBezTo>
                    <a:pt x="10620" y="8097"/>
                    <a:pt x="10704" y="8014"/>
                    <a:pt x="10704" y="7930"/>
                  </a:cubicBezTo>
                  <a:lnTo>
                    <a:pt x="10704" y="6371"/>
                  </a:lnTo>
                  <a:lnTo>
                    <a:pt x="10882" y="6371"/>
                  </a:lnTo>
                  <a:cubicBezTo>
                    <a:pt x="10966" y="6371"/>
                    <a:pt x="11037" y="6287"/>
                    <a:pt x="11037" y="6204"/>
                  </a:cubicBezTo>
                  <a:cubicBezTo>
                    <a:pt x="11037" y="6109"/>
                    <a:pt x="10966" y="6037"/>
                    <a:pt x="10882" y="6037"/>
                  </a:cubicBezTo>
                  <a:lnTo>
                    <a:pt x="9894" y="6037"/>
                  </a:lnTo>
                  <a:cubicBezTo>
                    <a:pt x="9954" y="5930"/>
                    <a:pt x="10001" y="5811"/>
                    <a:pt x="10001" y="5680"/>
                  </a:cubicBezTo>
                  <a:lnTo>
                    <a:pt x="10001" y="4180"/>
                  </a:lnTo>
                  <a:cubicBezTo>
                    <a:pt x="10001" y="3882"/>
                    <a:pt x="9787" y="3608"/>
                    <a:pt x="9501" y="3525"/>
                  </a:cubicBezTo>
                  <a:lnTo>
                    <a:pt x="8930" y="3358"/>
                  </a:lnTo>
                  <a:cubicBezTo>
                    <a:pt x="8858" y="3335"/>
                    <a:pt x="8799" y="3275"/>
                    <a:pt x="8799" y="3180"/>
                  </a:cubicBezTo>
                  <a:lnTo>
                    <a:pt x="8799" y="3049"/>
                  </a:lnTo>
                  <a:cubicBezTo>
                    <a:pt x="8858" y="3001"/>
                    <a:pt x="8894" y="2977"/>
                    <a:pt x="8942" y="2918"/>
                  </a:cubicBezTo>
                  <a:cubicBezTo>
                    <a:pt x="9180" y="2692"/>
                    <a:pt x="9299" y="2382"/>
                    <a:pt x="9299" y="2049"/>
                  </a:cubicBezTo>
                  <a:lnTo>
                    <a:pt x="9299" y="1739"/>
                  </a:lnTo>
                  <a:lnTo>
                    <a:pt x="9358" y="1608"/>
                  </a:lnTo>
                  <a:cubicBezTo>
                    <a:pt x="9430" y="1453"/>
                    <a:pt x="9465" y="1311"/>
                    <a:pt x="9465" y="1144"/>
                  </a:cubicBezTo>
                  <a:lnTo>
                    <a:pt x="9465" y="310"/>
                  </a:lnTo>
                  <a:cubicBezTo>
                    <a:pt x="9465" y="215"/>
                    <a:pt x="9382" y="144"/>
                    <a:pt x="9299" y="144"/>
                  </a:cubicBezTo>
                  <a:lnTo>
                    <a:pt x="7739" y="144"/>
                  </a:lnTo>
                  <a:cubicBezTo>
                    <a:pt x="7168" y="144"/>
                    <a:pt x="6703" y="608"/>
                    <a:pt x="6703" y="1168"/>
                  </a:cubicBezTo>
                  <a:lnTo>
                    <a:pt x="6703" y="1191"/>
                  </a:lnTo>
                  <a:cubicBezTo>
                    <a:pt x="6703" y="1322"/>
                    <a:pt x="6739" y="1453"/>
                    <a:pt x="6798" y="1572"/>
                  </a:cubicBezTo>
                  <a:lnTo>
                    <a:pt x="6894" y="1739"/>
                  </a:lnTo>
                  <a:lnTo>
                    <a:pt x="6894" y="2001"/>
                  </a:lnTo>
                  <a:cubicBezTo>
                    <a:pt x="6894" y="2418"/>
                    <a:pt x="7096" y="2799"/>
                    <a:pt x="7406" y="3037"/>
                  </a:cubicBezTo>
                  <a:lnTo>
                    <a:pt x="7406" y="3180"/>
                  </a:lnTo>
                  <a:cubicBezTo>
                    <a:pt x="7406" y="3251"/>
                    <a:pt x="7346" y="3335"/>
                    <a:pt x="7275" y="3358"/>
                  </a:cubicBezTo>
                  <a:lnTo>
                    <a:pt x="6691" y="3525"/>
                  </a:lnTo>
                  <a:cubicBezTo>
                    <a:pt x="6394" y="3608"/>
                    <a:pt x="6203" y="3882"/>
                    <a:pt x="6203" y="4180"/>
                  </a:cubicBezTo>
                  <a:lnTo>
                    <a:pt x="6203" y="4311"/>
                  </a:lnTo>
                  <a:lnTo>
                    <a:pt x="6191" y="4311"/>
                  </a:lnTo>
                  <a:cubicBezTo>
                    <a:pt x="6013" y="4311"/>
                    <a:pt x="5858" y="4466"/>
                    <a:pt x="5858" y="4644"/>
                  </a:cubicBezTo>
                  <a:lnTo>
                    <a:pt x="5858" y="6025"/>
                  </a:lnTo>
                  <a:lnTo>
                    <a:pt x="5858" y="6037"/>
                  </a:lnTo>
                  <a:lnTo>
                    <a:pt x="5048" y="6037"/>
                  </a:lnTo>
                  <a:cubicBezTo>
                    <a:pt x="5108" y="5930"/>
                    <a:pt x="5144" y="5811"/>
                    <a:pt x="5144" y="5680"/>
                  </a:cubicBezTo>
                  <a:lnTo>
                    <a:pt x="5144" y="4180"/>
                  </a:lnTo>
                  <a:cubicBezTo>
                    <a:pt x="5144" y="3882"/>
                    <a:pt x="4941" y="3608"/>
                    <a:pt x="4655" y="3525"/>
                  </a:cubicBezTo>
                  <a:lnTo>
                    <a:pt x="4072" y="3358"/>
                  </a:lnTo>
                  <a:lnTo>
                    <a:pt x="4060" y="3358"/>
                  </a:lnTo>
                  <a:cubicBezTo>
                    <a:pt x="4346" y="3299"/>
                    <a:pt x="4560" y="3239"/>
                    <a:pt x="4703" y="3180"/>
                  </a:cubicBezTo>
                  <a:cubicBezTo>
                    <a:pt x="4786" y="3156"/>
                    <a:pt x="4846" y="3096"/>
                    <a:pt x="4893" y="3001"/>
                  </a:cubicBezTo>
                  <a:cubicBezTo>
                    <a:pt x="4941" y="2930"/>
                    <a:pt x="4941" y="2835"/>
                    <a:pt x="4905" y="2751"/>
                  </a:cubicBezTo>
                  <a:cubicBezTo>
                    <a:pt x="4763" y="2358"/>
                    <a:pt x="4655" y="1692"/>
                    <a:pt x="4643" y="1370"/>
                  </a:cubicBezTo>
                  <a:cubicBezTo>
                    <a:pt x="4584" y="572"/>
                    <a:pt x="4001" y="1"/>
                    <a:pt x="32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9" name="Google Shape;14539;p73"/>
            <p:cNvSpPr/>
            <p:nvPr/>
          </p:nvSpPr>
          <p:spPr>
            <a:xfrm>
              <a:off x="1611228" y="2679979"/>
              <a:ext cx="12250" cy="1270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40" name="Google Shape;14540;p73"/>
          <p:cNvGrpSpPr/>
          <p:nvPr/>
        </p:nvGrpSpPr>
        <p:grpSpPr>
          <a:xfrm>
            <a:off x="854332" y="2447736"/>
            <a:ext cx="376358" cy="330109"/>
            <a:chOff x="854332" y="2447736"/>
            <a:chExt cx="376358" cy="330109"/>
          </a:xfrm>
        </p:grpSpPr>
        <p:sp>
          <p:nvSpPr>
            <p:cNvPr id="14541" name="Google Shape;14541;p73"/>
            <p:cNvSpPr/>
            <p:nvPr/>
          </p:nvSpPr>
          <p:spPr>
            <a:xfrm>
              <a:off x="854332" y="2483353"/>
              <a:ext cx="376358" cy="294491"/>
            </a:xfrm>
            <a:custGeom>
              <a:avLst/>
              <a:gdLst/>
              <a:ahLst/>
              <a:cxnLst/>
              <a:rect l="l" t="t" r="r" b="b"/>
              <a:pathLst>
                <a:path w="11824" h="9252" extrusionOk="0">
                  <a:moveTo>
                    <a:pt x="3311" y="334"/>
                  </a:moveTo>
                  <a:cubicBezTo>
                    <a:pt x="3632" y="334"/>
                    <a:pt x="3882" y="549"/>
                    <a:pt x="3882" y="810"/>
                  </a:cubicBezTo>
                  <a:lnTo>
                    <a:pt x="3882" y="846"/>
                  </a:lnTo>
                  <a:cubicBezTo>
                    <a:pt x="3703" y="775"/>
                    <a:pt x="3513" y="727"/>
                    <a:pt x="3311" y="727"/>
                  </a:cubicBezTo>
                  <a:cubicBezTo>
                    <a:pt x="3120" y="727"/>
                    <a:pt x="2930" y="775"/>
                    <a:pt x="2751" y="846"/>
                  </a:cubicBezTo>
                  <a:lnTo>
                    <a:pt x="2751" y="810"/>
                  </a:lnTo>
                  <a:cubicBezTo>
                    <a:pt x="2751" y="549"/>
                    <a:pt x="3001" y="334"/>
                    <a:pt x="3311" y="334"/>
                  </a:cubicBezTo>
                  <a:close/>
                  <a:moveTo>
                    <a:pt x="3311" y="1084"/>
                  </a:moveTo>
                  <a:cubicBezTo>
                    <a:pt x="3942" y="1084"/>
                    <a:pt x="4430" y="1584"/>
                    <a:pt x="4430" y="2203"/>
                  </a:cubicBezTo>
                  <a:cubicBezTo>
                    <a:pt x="4430" y="2323"/>
                    <a:pt x="4418" y="2442"/>
                    <a:pt x="4370" y="2561"/>
                  </a:cubicBezTo>
                  <a:cubicBezTo>
                    <a:pt x="3882" y="2049"/>
                    <a:pt x="3013" y="1858"/>
                    <a:pt x="2977" y="1858"/>
                  </a:cubicBezTo>
                  <a:cubicBezTo>
                    <a:pt x="2961" y="1855"/>
                    <a:pt x="2946" y="1854"/>
                    <a:pt x="2932" y="1854"/>
                  </a:cubicBezTo>
                  <a:cubicBezTo>
                    <a:pt x="2892" y="1854"/>
                    <a:pt x="2857" y="1865"/>
                    <a:pt x="2822" y="1882"/>
                  </a:cubicBezTo>
                  <a:cubicBezTo>
                    <a:pt x="2775" y="1918"/>
                    <a:pt x="2763" y="1965"/>
                    <a:pt x="2763" y="2025"/>
                  </a:cubicBezTo>
                  <a:cubicBezTo>
                    <a:pt x="2763" y="2037"/>
                    <a:pt x="2751" y="2156"/>
                    <a:pt x="2632" y="2275"/>
                  </a:cubicBezTo>
                  <a:cubicBezTo>
                    <a:pt x="2560" y="2346"/>
                    <a:pt x="2560" y="2454"/>
                    <a:pt x="2632" y="2513"/>
                  </a:cubicBezTo>
                  <a:cubicBezTo>
                    <a:pt x="2668" y="2549"/>
                    <a:pt x="2712" y="2567"/>
                    <a:pt x="2755" y="2567"/>
                  </a:cubicBezTo>
                  <a:cubicBezTo>
                    <a:pt x="2799" y="2567"/>
                    <a:pt x="2840" y="2549"/>
                    <a:pt x="2870" y="2513"/>
                  </a:cubicBezTo>
                  <a:cubicBezTo>
                    <a:pt x="2965" y="2406"/>
                    <a:pt x="3013" y="2323"/>
                    <a:pt x="3060" y="2227"/>
                  </a:cubicBezTo>
                  <a:cubicBezTo>
                    <a:pt x="3358" y="2323"/>
                    <a:pt x="3953" y="2525"/>
                    <a:pt x="4227" y="2918"/>
                  </a:cubicBezTo>
                  <a:cubicBezTo>
                    <a:pt x="4144" y="3358"/>
                    <a:pt x="3763" y="3692"/>
                    <a:pt x="3299" y="3692"/>
                  </a:cubicBezTo>
                  <a:cubicBezTo>
                    <a:pt x="2834" y="3692"/>
                    <a:pt x="2441" y="3335"/>
                    <a:pt x="2394" y="2858"/>
                  </a:cubicBezTo>
                  <a:cubicBezTo>
                    <a:pt x="2394" y="2823"/>
                    <a:pt x="2382" y="2811"/>
                    <a:pt x="2358" y="2775"/>
                  </a:cubicBezTo>
                  <a:cubicBezTo>
                    <a:pt x="2263" y="2596"/>
                    <a:pt x="2203" y="2406"/>
                    <a:pt x="2203" y="2203"/>
                  </a:cubicBezTo>
                  <a:cubicBezTo>
                    <a:pt x="2203" y="1572"/>
                    <a:pt x="2703" y="1084"/>
                    <a:pt x="3311" y="1084"/>
                  </a:cubicBezTo>
                  <a:close/>
                  <a:moveTo>
                    <a:pt x="3715" y="3989"/>
                  </a:moveTo>
                  <a:lnTo>
                    <a:pt x="3715" y="4168"/>
                  </a:lnTo>
                  <a:cubicBezTo>
                    <a:pt x="3703" y="4228"/>
                    <a:pt x="3715" y="4287"/>
                    <a:pt x="3751" y="4323"/>
                  </a:cubicBezTo>
                  <a:lnTo>
                    <a:pt x="3584" y="4478"/>
                  </a:lnTo>
                  <a:cubicBezTo>
                    <a:pt x="3507" y="4543"/>
                    <a:pt x="3415" y="4576"/>
                    <a:pt x="3322" y="4576"/>
                  </a:cubicBezTo>
                  <a:cubicBezTo>
                    <a:pt x="3230" y="4576"/>
                    <a:pt x="3138" y="4543"/>
                    <a:pt x="3060" y="4478"/>
                  </a:cubicBezTo>
                  <a:lnTo>
                    <a:pt x="2894" y="4323"/>
                  </a:lnTo>
                  <a:cubicBezTo>
                    <a:pt x="2930" y="4287"/>
                    <a:pt x="2941" y="4228"/>
                    <a:pt x="2941" y="4168"/>
                  </a:cubicBezTo>
                  <a:lnTo>
                    <a:pt x="2941" y="3989"/>
                  </a:lnTo>
                  <a:cubicBezTo>
                    <a:pt x="3060" y="4025"/>
                    <a:pt x="3191" y="4049"/>
                    <a:pt x="3334" y="4049"/>
                  </a:cubicBezTo>
                  <a:cubicBezTo>
                    <a:pt x="3465" y="4049"/>
                    <a:pt x="3596" y="4025"/>
                    <a:pt x="3715" y="3989"/>
                  </a:cubicBezTo>
                  <a:close/>
                  <a:moveTo>
                    <a:pt x="4049" y="4549"/>
                  </a:moveTo>
                  <a:lnTo>
                    <a:pt x="4620" y="4835"/>
                  </a:lnTo>
                  <a:cubicBezTo>
                    <a:pt x="4763" y="4894"/>
                    <a:pt x="4835" y="5025"/>
                    <a:pt x="4835" y="5180"/>
                  </a:cubicBezTo>
                  <a:lnTo>
                    <a:pt x="3346" y="5180"/>
                  </a:lnTo>
                  <a:cubicBezTo>
                    <a:pt x="3156" y="5180"/>
                    <a:pt x="2989" y="5335"/>
                    <a:pt x="2989" y="5537"/>
                  </a:cubicBezTo>
                  <a:lnTo>
                    <a:pt x="2989" y="6275"/>
                  </a:lnTo>
                  <a:lnTo>
                    <a:pt x="2596" y="6275"/>
                  </a:lnTo>
                  <a:lnTo>
                    <a:pt x="2596" y="5561"/>
                  </a:lnTo>
                  <a:cubicBezTo>
                    <a:pt x="2596" y="5466"/>
                    <a:pt x="2525" y="5382"/>
                    <a:pt x="2418" y="5382"/>
                  </a:cubicBezTo>
                  <a:cubicBezTo>
                    <a:pt x="2322" y="5382"/>
                    <a:pt x="2239" y="5454"/>
                    <a:pt x="2239" y="5561"/>
                  </a:cubicBezTo>
                  <a:lnTo>
                    <a:pt x="2239" y="6442"/>
                  </a:lnTo>
                  <a:cubicBezTo>
                    <a:pt x="2239" y="6525"/>
                    <a:pt x="2322" y="6621"/>
                    <a:pt x="2418" y="6621"/>
                  </a:cubicBezTo>
                  <a:lnTo>
                    <a:pt x="2989" y="6621"/>
                  </a:lnTo>
                  <a:lnTo>
                    <a:pt x="2989" y="7002"/>
                  </a:lnTo>
                  <a:lnTo>
                    <a:pt x="2989" y="7026"/>
                  </a:lnTo>
                  <a:lnTo>
                    <a:pt x="2227" y="7026"/>
                  </a:lnTo>
                  <a:cubicBezTo>
                    <a:pt x="2025" y="7026"/>
                    <a:pt x="1846" y="6847"/>
                    <a:pt x="1846" y="6633"/>
                  </a:cubicBezTo>
                  <a:lnTo>
                    <a:pt x="1846" y="5180"/>
                  </a:lnTo>
                  <a:lnTo>
                    <a:pt x="1822" y="5180"/>
                  </a:lnTo>
                  <a:cubicBezTo>
                    <a:pt x="1822" y="5025"/>
                    <a:pt x="1906" y="4894"/>
                    <a:pt x="2037" y="4835"/>
                  </a:cubicBezTo>
                  <a:lnTo>
                    <a:pt x="2620" y="4549"/>
                  </a:lnTo>
                  <a:lnTo>
                    <a:pt x="2822" y="4740"/>
                  </a:lnTo>
                  <a:cubicBezTo>
                    <a:pt x="2953" y="4882"/>
                    <a:pt x="3156" y="4942"/>
                    <a:pt x="3334" y="4942"/>
                  </a:cubicBezTo>
                  <a:cubicBezTo>
                    <a:pt x="3513" y="4942"/>
                    <a:pt x="3692" y="4882"/>
                    <a:pt x="3834" y="4740"/>
                  </a:cubicBezTo>
                  <a:lnTo>
                    <a:pt x="4049" y="4549"/>
                  </a:lnTo>
                  <a:close/>
                  <a:moveTo>
                    <a:pt x="5537" y="5513"/>
                  </a:moveTo>
                  <a:lnTo>
                    <a:pt x="5549" y="7002"/>
                  </a:lnTo>
                  <a:cubicBezTo>
                    <a:pt x="5549" y="7002"/>
                    <a:pt x="5549" y="7026"/>
                    <a:pt x="5537" y="7026"/>
                  </a:cubicBezTo>
                  <a:lnTo>
                    <a:pt x="3311" y="7026"/>
                  </a:lnTo>
                  <a:cubicBezTo>
                    <a:pt x="3311" y="7026"/>
                    <a:pt x="3299" y="7026"/>
                    <a:pt x="3299" y="7002"/>
                  </a:cubicBezTo>
                  <a:lnTo>
                    <a:pt x="3299" y="5537"/>
                  </a:lnTo>
                  <a:cubicBezTo>
                    <a:pt x="3299" y="5537"/>
                    <a:pt x="3299" y="5513"/>
                    <a:pt x="3311" y="5513"/>
                  </a:cubicBezTo>
                  <a:close/>
                  <a:moveTo>
                    <a:pt x="11097" y="7359"/>
                  </a:moveTo>
                  <a:lnTo>
                    <a:pt x="11097" y="7752"/>
                  </a:lnTo>
                  <a:lnTo>
                    <a:pt x="727" y="7752"/>
                  </a:lnTo>
                  <a:lnTo>
                    <a:pt x="727" y="7359"/>
                  </a:lnTo>
                  <a:close/>
                  <a:moveTo>
                    <a:pt x="3311" y="1"/>
                  </a:moveTo>
                  <a:cubicBezTo>
                    <a:pt x="2810" y="1"/>
                    <a:pt x="2406" y="370"/>
                    <a:pt x="2406" y="810"/>
                  </a:cubicBezTo>
                  <a:cubicBezTo>
                    <a:pt x="2406" y="894"/>
                    <a:pt x="2418" y="965"/>
                    <a:pt x="2441" y="1025"/>
                  </a:cubicBezTo>
                  <a:cubicBezTo>
                    <a:pt x="2084" y="1287"/>
                    <a:pt x="1858" y="1727"/>
                    <a:pt x="1858" y="2203"/>
                  </a:cubicBezTo>
                  <a:cubicBezTo>
                    <a:pt x="1858" y="2454"/>
                    <a:pt x="1929" y="2704"/>
                    <a:pt x="2048" y="2930"/>
                  </a:cubicBezTo>
                  <a:cubicBezTo>
                    <a:pt x="2096" y="3299"/>
                    <a:pt x="2298" y="3608"/>
                    <a:pt x="2584" y="3811"/>
                  </a:cubicBezTo>
                  <a:lnTo>
                    <a:pt x="2584" y="4168"/>
                  </a:lnTo>
                  <a:lnTo>
                    <a:pt x="2584" y="4180"/>
                  </a:lnTo>
                  <a:lnTo>
                    <a:pt x="1882" y="4537"/>
                  </a:lnTo>
                  <a:cubicBezTo>
                    <a:pt x="1632" y="4656"/>
                    <a:pt x="1489" y="4906"/>
                    <a:pt x="1489" y="5192"/>
                  </a:cubicBezTo>
                  <a:lnTo>
                    <a:pt x="1489" y="6645"/>
                  </a:lnTo>
                  <a:cubicBezTo>
                    <a:pt x="1489" y="6787"/>
                    <a:pt x="1525" y="6918"/>
                    <a:pt x="1584" y="7037"/>
                  </a:cubicBezTo>
                  <a:lnTo>
                    <a:pt x="179" y="7037"/>
                  </a:lnTo>
                  <a:cubicBezTo>
                    <a:pt x="84" y="7037"/>
                    <a:pt x="1" y="7109"/>
                    <a:pt x="1" y="7216"/>
                  </a:cubicBezTo>
                  <a:cubicBezTo>
                    <a:pt x="1" y="7323"/>
                    <a:pt x="72" y="7395"/>
                    <a:pt x="179" y="7395"/>
                  </a:cubicBezTo>
                  <a:lnTo>
                    <a:pt x="370" y="7395"/>
                  </a:lnTo>
                  <a:lnTo>
                    <a:pt x="370" y="9073"/>
                  </a:lnTo>
                  <a:cubicBezTo>
                    <a:pt x="370" y="9169"/>
                    <a:pt x="441" y="9252"/>
                    <a:pt x="548" y="9252"/>
                  </a:cubicBezTo>
                  <a:cubicBezTo>
                    <a:pt x="655" y="9252"/>
                    <a:pt x="727" y="9181"/>
                    <a:pt x="727" y="9073"/>
                  </a:cubicBezTo>
                  <a:lnTo>
                    <a:pt x="727" y="8133"/>
                  </a:lnTo>
                  <a:lnTo>
                    <a:pt x="11097" y="8133"/>
                  </a:lnTo>
                  <a:lnTo>
                    <a:pt x="11097" y="9073"/>
                  </a:lnTo>
                  <a:cubicBezTo>
                    <a:pt x="11097" y="9169"/>
                    <a:pt x="11169" y="9252"/>
                    <a:pt x="11276" y="9252"/>
                  </a:cubicBezTo>
                  <a:cubicBezTo>
                    <a:pt x="11383" y="9252"/>
                    <a:pt x="11454" y="9181"/>
                    <a:pt x="11454" y="9073"/>
                  </a:cubicBezTo>
                  <a:lnTo>
                    <a:pt x="11454" y="7395"/>
                  </a:lnTo>
                  <a:lnTo>
                    <a:pt x="11645" y="7395"/>
                  </a:lnTo>
                  <a:cubicBezTo>
                    <a:pt x="11740" y="7395"/>
                    <a:pt x="11823" y="7323"/>
                    <a:pt x="11823" y="7216"/>
                  </a:cubicBezTo>
                  <a:cubicBezTo>
                    <a:pt x="11812" y="7097"/>
                    <a:pt x="11740" y="7026"/>
                    <a:pt x="11633" y="7026"/>
                  </a:cubicBezTo>
                  <a:lnTo>
                    <a:pt x="5894" y="7026"/>
                  </a:lnTo>
                  <a:lnTo>
                    <a:pt x="5894" y="7002"/>
                  </a:lnTo>
                  <a:lnTo>
                    <a:pt x="5894" y="5537"/>
                  </a:lnTo>
                  <a:cubicBezTo>
                    <a:pt x="5894" y="5335"/>
                    <a:pt x="5727" y="5180"/>
                    <a:pt x="5537" y="5180"/>
                  </a:cubicBezTo>
                  <a:lnTo>
                    <a:pt x="5144" y="5180"/>
                  </a:lnTo>
                  <a:cubicBezTo>
                    <a:pt x="5144" y="4894"/>
                    <a:pt x="5001" y="4656"/>
                    <a:pt x="4739" y="4537"/>
                  </a:cubicBezTo>
                  <a:lnTo>
                    <a:pt x="4049" y="4180"/>
                  </a:lnTo>
                  <a:lnTo>
                    <a:pt x="4049" y="4168"/>
                  </a:lnTo>
                  <a:lnTo>
                    <a:pt x="4049" y="3811"/>
                  </a:lnTo>
                  <a:cubicBezTo>
                    <a:pt x="4323" y="3608"/>
                    <a:pt x="4537" y="3299"/>
                    <a:pt x="4584" y="2930"/>
                  </a:cubicBezTo>
                  <a:cubicBezTo>
                    <a:pt x="4715" y="2704"/>
                    <a:pt x="4775" y="2454"/>
                    <a:pt x="4775" y="2203"/>
                  </a:cubicBezTo>
                  <a:cubicBezTo>
                    <a:pt x="4775" y="1727"/>
                    <a:pt x="4549" y="1287"/>
                    <a:pt x="4192" y="1025"/>
                  </a:cubicBezTo>
                  <a:cubicBezTo>
                    <a:pt x="4203" y="953"/>
                    <a:pt x="4227" y="894"/>
                    <a:pt x="4227" y="810"/>
                  </a:cubicBezTo>
                  <a:cubicBezTo>
                    <a:pt x="4227" y="370"/>
                    <a:pt x="3811" y="1"/>
                    <a:pt x="33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2" name="Google Shape;14542;p73"/>
            <p:cNvSpPr/>
            <p:nvPr/>
          </p:nvSpPr>
          <p:spPr>
            <a:xfrm>
              <a:off x="983561" y="2677389"/>
              <a:ext cx="23140" cy="11395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4" y="358"/>
                    <a:pt x="727" y="287"/>
                    <a:pt x="727" y="179"/>
                  </a:cubicBezTo>
                  <a:cubicBezTo>
                    <a:pt x="727" y="72"/>
                    <a:pt x="655" y="1"/>
                    <a:pt x="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3" name="Google Shape;14543;p73"/>
            <p:cNvSpPr/>
            <p:nvPr/>
          </p:nvSpPr>
          <p:spPr>
            <a:xfrm>
              <a:off x="1030925" y="2447736"/>
              <a:ext cx="187638" cy="183086"/>
            </a:xfrm>
            <a:custGeom>
              <a:avLst/>
              <a:gdLst/>
              <a:ahLst/>
              <a:cxnLst/>
              <a:rect l="l" t="t" r="r" b="b"/>
              <a:pathLst>
                <a:path w="5895" h="5752" extrusionOk="0">
                  <a:moveTo>
                    <a:pt x="5168" y="358"/>
                  </a:moveTo>
                  <a:cubicBezTo>
                    <a:pt x="5371" y="358"/>
                    <a:pt x="5549" y="536"/>
                    <a:pt x="5549" y="739"/>
                  </a:cubicBezTo>
                  <a:lnTo>
                    <a:pt x="5549" y="3692"/>
                  </a:lnTo>
                  <a:cubicBezTo>
                    <a:pt x="5549" y="3894"/>
                    <a:pt x="5371" y="4073"/>
                    <a:pt x="5168" y="4073"/>
                  </a:cubicBezTo>
                  <a:lnTo>
                    <a:pt x="2942" y="4073"/>
                  </a:lnTo>
                  <a:cubicBezTo>
                    <a:pt x="2918" y="4073"/>
                    <a:pt x="2870" y="4096"/>
                    <a:pt x="2846" y="4108"/>
                  </a:cubicBezTo>
                  <a:lnTo>
                    <a:pt x="1192" y="5311"/>
                  </a:lnTo>
                  <a:lnTo>
                    <a:pt x="1192" y="5311"/>
                  </a:lnTo>
                  <a:lnTo>
                    <a:pt x="1442" y="4299"/>
                  </a:lnTo>
                  <a:cubicBezTo>
                    <a:pt x="1453" y="4251"/>
                    <a:pt x="1442" y="4192"/>
                    <a:pt x="1418" y="4156"/>
                  </a:cubicBezTo>
                  <a:cubicBezTo>
                    <a:pt x="1382" y="4108"/>
                    <a:pt x="1322" y="4096"/>
                    <a:pt x="1275" y="4096"/>
                  </a:cubicBezTo>
                  <a:lnTo>
                    <a:pt x="727" y="4096"/>
                  </a:lnTo>
                  <a:cubicBezTo>
                    <a:pt x="525" y="4096"/>
                    <a:pt x="346" y="3918"/>
                    <a:pt x="346" y="3703"/>
                  </a:cubicBezTo>
                  <a:lnTo>
                    <a:pt x="346" y="739"/>
                  </a:lnTo>
                  <a:cubicBezTo>
                    <a:pt x="346" y="536"/>
                    <a:pt x="525" y="358"/>
                    <a:pt x="727" y="358"/>
                  </a:cubicBezTo>
                  <a:close/>
                  <a:moveTo>
                    <a:pt x="727" y="1"/>
                  </a:moveTo>
                  <a:cubicBezTo>
                    <a:pt x="322" y="1"/>
                    <a:pt x="1" y="322"/>
                    <a:pt x="1" y="727"/>
                  </a:cubicBezTo>
                  <a:lnTo>
                    <a:pt x="1" y="3692"/>
                  </a:lnTo>
                  <a:cubicBezTo>
                    <a:pt x="1" y="4084"/>
                    <a:pt x="322" y="4418"/>
                    <a:pt x="727" y="4418"/>
                  </a:cubicBezTo>
                  <a:lnTo>
                    <a:pt x="1049" y="4418"/>
                  </a:lnTo>
                  <a:lnTo>
                    <a:pt x="799" y="5430"/>
                  </a:lnTo>
                  <a:cubicBezTo>
                    <a:pt x="775" y="5537"/>
                    <a:pt x="822" y="5656"/>
                    <a:pt x="906" y="5716"/>
                  </a:cubicBezTo>
                  <a:cubicBezTo>
                    <a:pt x="953" y="5739"/>
                    <a:pt x="1013" y="5751"/>
                    <a:pt x="1049" y="5751"/>
                  </a:cubicBezTo>
                  <a:cubicBezTo>
                    <a:pt x="1120" y="5751"/>
                    <a:pt x="1156" y="5739"/>
                    <a:pt x="1203" y="5716"/>
                  </a:cubicBezTo>
                  <a:lnTo>
                    <a:pt x="2989" y="4418"/>
                  </a:lnTo>
                  <a:lnTo>
                    <a:pt x="5168" y="4418"/>
                  </a:lnTo>
                  <a:cubicBezTo>
                    <a:pt x="5561" y="4418"/>
                    <a:pt x="5894" y="4084"/>
                    <a:pt x="5894" y="3692"/>
                  </a:cubicBezTo>
                  <a:lnTo>
                    <a:pt x="5894" y="727"/>
                  </a:lnTo>
                  <a:cubicBezTo>
                    <a:pt x="5894" y="322"/>
                    <a:pt x="5561" y="1"/>
                    <a:pt x="5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4" name="Google Shape;14544;p73"/>
            <p:cNvSpPr/>
            <p:nvPr/>
          </p:nvSpPr>
          <p:spPr>
            <a:xfrm>
              <a:off x="1066574" y="2483353"/>
              <a:ext cx="28806" cy="11045"/>
            </a:xfrm>
            <a:custGeom>
              <a:avLst/>
              <a:gdLst/>
              <a:ahLst/>
              <a:cxnLst/>
              <a:rect l="l" t="t" r="r" b="b"/>
              <a:pathLst>
                <a:path w="905" h="347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63"/>
                    <a:pt x="72" y="346"/>
                    <a:pt x="179" y="346"/>
                  </a:cubicBezTo>
                  <a:lnTo>
                    <a:pt x="726" y="346"/>
                  </a:lnTo>
                  <a:cubicBezTo>
                    <a:pt x="810" y="346"/>
                    <a:pt x="905" y="275"/>
                    <a:pt x="905" y="179"/>
                  </a:cubicBezTo>
                  <a:cubicBezTo>
                    <a:pt x="893" y="72"/>
                    <a:pt x="810" y="1"/>
                    <a:pt x="7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5" name="Google Shape;14545;p73"/>
            <p:cNvSpPr/>
            <p:nvPr/>
          </p:nvSpPr>
          <p:spPr>
            <a:xfrm>
              <a:off x="1107126" y="2483353"/>
              <a:ext cx="76201" cy="11045"/>
            </a:xfrm>
            <a:custGeom>
              <a:avLst/>
              <a:gdLst/>
              <a:ahLst/>
              <a:cxnLst/>
              <a:rect l="l" t="t" r="r" b="b"/>
              <a:pathLst>
                <a:path w="2394" h="347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1" y="346"/>
                    <a:pt x="179" y="346"/>
                  </a:cubicBezTo>
                  <a:lnTo>
                    <a:pt x="2215" y="346"/>
                  </a:lnTo>
                  <a:cubicBezTo>
                    <a:pt x="2310" y="346"/>
                    <a:pt x="2393" y="275"/>
                    <a:pt x="2393" y="179"/>
                  </a:cubicBezTo>
                  <a:cubicBezTo>
                    <a:pt x="2393" y="72"/>
                    <a:pt x="2310" y="1"/>
                    <a:pt x="2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6" name="Google Shape;14546;p73"/>
            <p:cNvSpPr/>
            <p:nvPr/>
          </p:nvSpPr>
          <p:spPr>
            <a:xfrm>
              <a:off x="1065810" y="2512542"/>
              <a:ext cx="117516" cy="11395"/>
            </a:xfrm>
            <a:custGeom>
              <a:avLst/>
              <a:gdLst/>
              <a:ahLst/>
              <a:cxnLst/>
              <a:rect l="l" t="t" r="r" b="b"/>
              <a:pathLst>
                <a:path w="3692" h="358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74"/>
                    <a:pt x="84" y="358"/>
                    <a:pt x="179" y="358"/>
                  </a:cubicBezTo>
                  <a:lnTo>
                    <a:pt x="3513" y="358"/>
                  </a:lnTo>
                  <a:cubicBezTo>
                    <a:pt x="3608" y="358"/>
                    <a:pt x="3691" y="286"/>
                    <a:pt x="3691" y="179"/>
                  </a:cubicBezTo>
                  <a:cubicBezTo>
                    <a:pt x="3691" y="72"/>
                    <a:pt x="3608" y="1"/>
                    <a:pt x="3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7" name="Google Shape;14547;p73"/>
            <p:cNvSpPr/>
            <p:nvPr/>
          </p:nvSpPr>
          <p:spPr>
            <a:xfrm>
              <a:off x="1065810" y="2542112"/>
              <a:ext cx="76583" cy="11395"/>
            </a:xfrm>
            <a:custGeom>
              <a:avLst/>
              <a:gdLst/>
              <a:ahLst/>
              <a:cxnLst/>
              <a:rect l="l" t="t" r="r" b="b"/>
              <a:pathLst>
                <a:path w="24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lnTo>
                    <a:pt x="2227" y="357"/>
                  </a:lnTo>
                  <a:cubicBezTo>
                    <a:pt x="2310" y="357"/>
                    <a:pt x="2405" y="274"/>
                    <a:pt x="2405" y="179"/>
                  </a:cubicBezTo>
                  <a:cubicBezTo>
                    <a:pt x="2405" y="72"/>
                    <a:pt x="2310" y="0"/>
                    <a:pt x="2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8" name="Google Shape;14548;p73"/>
            <p:cNvSpPr/>
            <p:nvPr/>
          </p:nvSpPr>
          <p:spPr>
            <a:xfrm>
              <a:off x="1154489" y="2542112"/>
              <a:ext cx="28838" cy="11395"/>
            </a:xfrm>
            <a:custGeom>
              <a:avLst/>
              <a:gdLst/>
              <a:ahLst/>
              <a:cxnLst/>
              <a:rect l="l" t="t" r="r" b="b"/>
              <a:pathLst>
                <a:path w="9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72" y="357"/>
                    <a:pt x="179" y="357"/>
                  </a:cubicBezTo>
                  <a:lnTo>
                    <a:pt x="727" y="357"/>
                  </a:lnTo>
                  <a:cubicBezTo>
                    <a:pt x="822" y="357"/>
                    <a:pt x="905" y="274"/>
                    <a:pt x="905" y="179"/>
                  </a:cubicBezTo>
                  <a:cubicBezTo>
                    <a:pt x="905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49" name="Google Shape;14549;p73"/>
          <p:cNvGrpSpPr/>
          <p:nvPr/>
        </p:nvGrpSpPr>
        <p:grpSpPr>
          <a:xfrm>
            <a:off x="4206763" y="2450951"/>
            <a:ext cx="322151" cy="322374"/>
            <a:chOff x="4206763" y="2450951"/>
            <a:chExt cx="322151" cy="322374"/>
          </a:xfrm>
        </p:grpSpPr>
        <p:sp>
          <p:nvSpPr>
            <p:cNvPr id="14550" name="Google Shape;14550;p73"/>
            <p:cNvSpPr/>
            <p:nvPr/>
          </p:nvSpPr>
          <p:spPr>
            <a:xfrm>
              <a:off x="4206763" y="2571650"/>
              <a:ext cx="322151" cy="201675"/>
            </a:xfrm>
            <a:custGeom>
              <a:avLst/>
              <a:gdLst/>
              <a:ahLst/>
              <a:cxnLst/>
              <a:rect l="l" t="t" r="r" b="b"/>
              <a:pathLst>
                <a:path w="10121" h="6336" extrusionOk="0">
                  <a:moveTo>
                    <a:pt x="2691" y="2847"/>
                  </a:moveTo>
                  <a:lnTo>
                    <a:pt x="2691" y="6037"/>
                  </a:lnTo>
                  <a:lnTo>
                    <a:pt x="1393" y="6037"/>
                  </a:lnTo>
                  <a:lnTo>
                    <a:pt x="1393" y="2847"/>
                  </a:lnTo>
                  <a:close/>
                  <a:moveTo>
                    <a:pt x="5703" y="2049"/>
                  </a:moveTo>
                  <a:lnTo>
                    <a:pt x="5703" y="6037"/>
                  </a:lnTo>
                  <a:lnTo>
                    <a:pt x="4406" y="6037"/>
                  </a:lnTo>
                  <a:lnTo>
                    <a:pt x="4406" y="2049"/>
                  </a:lnTo>
                  <a:close/>
                  <a:moveTo>
                    <a:pt x="8704" y="299"/>
                  </a:moveTo>
                  <a:lnTo>
                    <a:pt x="8704" y="6037"/>
                  </a:lnTo>
                  <a:lnTo>
                    <a:pt x="7406" y="6037"/>
                  </a:lnTo>
                  <a:lnTo>
                    <a:pt x="7406" y="299"/>
                  </a:lnTo>
                  <a:close/>
                  <a:moveTo>
                    <a:pt x="7275" y="1"/>
                  </a:moveTo>
                  <a:cubicBezTo>
                    <a:pt x="7192" y="1"/>
                    <a:pt x="7132" y="61"/>
                    <a:pt x="7132" y="156"/>
                  </a:cubicBezTo>
                  <a:lnTo>
                    <a:pt x="7132" y="6037"/>
                  </a:lnTo>
                  <a:lnTo>
                    <a:pt x="6001" y="6037"/>
                  </a:lnTo>
                  <a:lnTo>
                    <a:pt x="6001" y="1894"/>
                  </a:lnTo>
                  <a:cubicBezTo>
                    <a:pt x="6001" y="1811"/>
                    <a:pt x="5941" y="1751"/>
                    <a:pt x="5846" y="1751"/>
                  </a:cubicBezTo>
                  <a:lnTo>
                    <a:pt x="4275" y="1751"/>
                  </a:lnTo>
                  <a:cubicBezTo>
                    <a:pt x="4179" y="1751"/>
                    <a:pt x="4120" y="1811"/>
                    <a:pt x="4120" y="1894"/>
                  </a:cubicBezTo>
                  <a:lnTo>
                    <a:pt x="4120" y="6037"/>
                  </a:lnTo>
                  <a:lnTo>
                    <a:pt x="2989" y="6037"/>
                  </a:lnTo>
                  <a:lnTo>
                    <a:pt x="2989" y="2704"/>
                  </a:lnTo>
                  <a:cubicBezTo>
                    <a:pt x="2989" y="2608"/>
                    <a:pt x="2929" y="2549"/>
                    <a:pt x="2846" y="2549"/>
                  </a:cubicBezTo>
                  <a:lnTo>
                    <a:pt x="1262" y="2549"/>
                  </a:lnTo>
                  <a:cubicBezTo>
                    <a:pt x="1167" y="2549"/>
                    <a:pt x="1119" y="2608"/>
                    <a:pt x="1119" y="2704"/>
                  </a:cubicBezTo>
                  <a:lnTo>
                    <a:pt x="1119" y="6037"/>
                  </a:lnTo>
                  <a:lnTo>
                    <a:pt x="143" y="6037"/>
                  </a:lnTo>
                  <a:cubicBezTo>
                    <a:pt x="60" y="6037"/>
                    <a:pt x="0" y="6097"/>
                    <a:pt x="0" y="6180"/>
                  </a:cubicBezTo>
                  <a:cubicBezTo>
                    <a:pt x="0" y="6276"/>
                    <a:pt x="60" y="6335"/>
                    <a:pt x="143" y="6335"/>
                  </a:cubicBezTo>
                  <a:lnTo>
                    <a:pt x="9966" y="6335"/>
                  </a:lnTo>
                  <a:cubicBezTo>
                    <a:pt x="10061" y="6335"/>
                    <a:pt x="10121" y="6276"/>
                    <a:pt x="10121" y="6180"/>
                  </a:cubicBezTo>
                  <a:cubicBezTo>
                    <a:pt x="10121" y="6109"/>
                    <a:pt x="10049" y="6037"/>
                    <a:pt x="9966" y="6037"/>
                  </a:cubicBezTo>
                  <a:lnTo>
                    <a:pt x="9001" y="6037"/>
                  </a:lnTo>
                  <a:lnTo>
                    <a:pt x="9001" y="156"/>
                  </a:lnTo>
                  <a:cubicBezTo>
                    <a:pt x="9001" y="61"/>
                    <a:pt x="8942" y="1"/>
                    <a:pt x="88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1" name="Google Shape;14551;p73"/>
            <p:cNvSpPr/>
            <p:nvPr/>
          </p:nvSpPr>
          <p:spPr>
            <a:xfrm>
              <a:off x="4210933" y="2450951"/>
              <a:ext cx="308878" cy="185537"/>
            </a:xfrm>
            <a:custGeom>
              <a:avLst/>
              <a:gdLst/>
              <a:ahLst/>
              <a:cxnLst/>
              <a:rect l="l" t="t" r="r" b="b"/>
              <a:pathLst>
                <a:path w="9704" h="5829" extrusionOk="0">
                  <a:moveTo>
                    <a:pt x="9212" y="1"/>
                  </a:moveTo>
                  <a:cubicBezTo>
                    <a:pt x="9189" y="1"/>
                    <a:pt x="9167" y="3"/>
                    <a:pt x="9144" y="7"/>
                  </a:cubicBezTo>
                  <a:lnTo>
                    <a:pt x="7870" y="162"/>
                  </a:lnTo>
                  <a:cubicBezTo>
                    <a:pt x="7620" y="197"/>
                    <a:pt x="7442" y="435"/>
                    <a:pt x="7477" y="685"/>
                  </a:cubicBezTo>
                  <a:cubicBezTo>
                    <a:pt x="7500" y="920"/>
                    <a:pt x="7711" y="1092"/>
                    <a:pt x="7944" y="1092"/>
                  </a:cubicBezTo>
                  <a:cubicBezTo>
                    <a:pt x="7959" y="1092"/>
                    <a:pt x="7974" y="1092"/>
                    <a:pt x="7989" y="1090"/>
                  </a:cubicBezTo>
                  <a:lnTo>
                    <a:pt x="8096" y="1066"/>
                  </a:lnTo>
                  <a:lnTo>
                    <a:pt x="8096" y="1066"/>
                  </a:lnTo>
                  <a:cubicBezTo>
                    <a:pt x="6537" y="2876"/>
                    <a:pt x="4691" y="3805"/>
                    <a:pt x="3382" y="4269"/>
                  </a:cubicBezTo>
                  <a:cubicBezTo>
                    <a:pt x="1739" y="4853"/>
                    <a:pt x="476" y="4912"/>
                    <a:pt x="465" y="4912"/>
                  </a:cubicBezTo>
                  <a:cubicBezTo>
                    <a:pt x="203" y="4924"/>
                    <a:pt x="0" y="5138"/>
                    <a:pt x="12" y="5388"/>
                  </a:cubicBezTo>
                  <a:cubicBezTo>
                    <a:pt x="36" y="5638"/>
                    <a:pt x="226" y="5829"/>
                    <a:pt x="476" y="5829"/>
                  </a:cubicBezTo>
                  <a:lnTo>
                    <a:pt x="488" y="5829"/>
                  </a:lnTo>
                  <a:cubicBezTo>
                    <a:pt x="548" y="5829"/>
                    <a:pt x="1893" y="5793"/>
                    <a:pt x="3667" y="5150"/>
                  </a:cubicBezTo>
                  <a:cubicBezTo>
                    <a:pt x="4656" y="4793"/>
                    <a:pt x="5596" y="4317"/>
                    <a:pt x="6442" y="3745"/>
                  </a:cubicBezTo>
                  <a:cubicBezTo>
                    <a:pt x="6525" y="3710"/>
                    <a:pt x="6537" y="3614"/>
                    <a:pt x="6489" y="3543"/>
                  </a:cubicBezTo>
                  <a:cubicBezTo>
                    <a:pt x="6458" y="3497"/>
                    <a:pt x="6413" y="3471"/>
                    <a:pt x="6365" y="3471"/>
                  </a:cubicBezTo>
                  <a:cubicBezTo>
                    <a:pt x="6339" y="3471"/>
                    <a:pt x="6312" y="3478"/>
                    <a:pt x="6287" y="3495"/>
                  </a:cubicBezTo>
                  <a:cubicBezTo>
                    <a:pt x="5453" y="4067"/>
                    <a:pt x="4537" y="4519"/>
                    <a:pt x="3560" y="4865"/>
                  </a:cubicBezTo>
                  <a:cubicBezTo>
                    <a:pt x="1834" y="5484"/>
                    <a:pt x="536" y="5519"/>
                    <a:pt x="476" y="5531"/>
                  </a:cubicBezTo>
                  <a:cubicBezTo>
                    <a:pt x="393" y="5531"/>
                    <a:pt x="310" y="5460"/>
                    <a:pt x="310" y="5377"/>
                  </a:cubicBezTo>
                  <a:cubicBezTo>
                    <a:pt x="310" y="5281"/>
                    <a:pt x="393" y="5210"/>
                    <a:pt x="476" y="5198"/>
                  </a:cubicBezTo>
                  <a:cubicBezTo>
                    <a:pt x="488" y="5198"/>
                    <a:pt x="1798" y="5150"/>
                    <a:pt x="3489" y="4543"/>
                  </a:cubicBezTo>
                  <a:cubicBezTo>
                    <a:pt x="4894" y="4031"/>
                    <a:pt x="6918" y="3007"/>
                    <a:pt x="8573" y="947"/>
                  </a:cubicBezTo>
                  <a:cubicBezTo>
                    <a:pt x="8664" y="856"/>
                    <a:pt x="8579" y="709"/>
                    <a:pt x="8456" y="709"/>
                  </a:cubicBezTo>
                  <a:cubicBezTo>
                    <a:pt x="8451" y="709"/>
                    <a:pt x="8447" y="709"/>
                    <a:pt x="8442" y="709"/>
                  </a:cubicBezTo>
                  <a:lnTo>
                    <a:pt x="7966" y="769"/>
                  </a:lnTo>
                  <a:cubicBezTo>
                    <a:pt x="7951" y="772"/>
                    <a:pt x="7937" y="774"/>
                    <a:pt x="7924" y="774"/>
                  </a:cubicBezTo>
                  <a:cubicBezTo>
                    <a:pt x="7850" y="774"/>
                    <a:pt x="7797" y="720"/>
                    <a:pt x="7787" y="650"/>
                  </a:cubicBezTo>
                  <a:cubicBezTo>
                    <a:pt x="7751" y="554"/>
                    <a:pt x="7835" y="459"/>
                    <a:pt x="7930" y="447"/>
                  </a:cubicBezTo>
                  <a:lnTo>
                    <a:pt x="9204" y="281"/>
                  </a:lnTo>
                  <a:cubicBezTo>
                    <a:pt x="9210" y="280"/>
                    <a:pt x="9216" y="280"/>
                    <a:pt x="9222" y="280"/>
                  </a:cubicBezTo>
                  <a:cubicBezTo>
                    <a:pt x="9311" y="280"/>
                    <a:pt x="9394" y="358"/>
                    <a:pt x="9394" y="447"/>
                  </a:cubicBezTo>
                  <a:lnTo>
                    <a:pt x="9394" y="1709"/>
                  </a:lnTo>
                  <a:cubicBezTo>
                    <a:pt x="9394" y="1805"/>
                    <a:pt x="9323" y="1876"/>
                    <a:pt x="9228" y="1876"/>
                  </a:cubicBezTo>
                  <a:cubicBezTo>
                    <a:pt x="9132" y="1876"/>
                    <a:pt x="9061" y="1805"/>
                    <a:pt x="9061" y="1709"/>
                  </a:cubicBezTo>
                  <a:lnTo>
                    <a:pt x="9061" y="1328"/>
                  </a:lnTo>
                  <a:cubicBezTo>
                    <a:pt x="9061" y="1269"/>
                    <a:pt x="9025" y="1209"/>
                    <a:pt x="8978" y="1186"/>
                  </a:cubicBezTo>
                  <a:cubicBezTo>
                    <a:pt x="8963" y="1183"/>
                    <a:pt x="8948" y="1181"/>
                    <a:pt x="8932" y="1181"/>
                  </a:cubicBezTo>
                  <a:cubicBezTo>
                    <a:pt x="8882" y="1181"/>
                    <a:pt x="8829" y="1197"/>
                    <a:pt x="8811" y="1233"/>
                  </a:cubicBezTo>
                  <a:cubicBezTo>
                    <a:pt x="8263" y="1924"/>
                    <a:pt x="7620" y="2531"/>
                    <a:pt x="6930" y="3067"/>
                  </a:cubicBezTo>
                  <a:cubicBezTo>
                    <a:pt x="6870" y="3114"/>
                    <a:pt x="6858" y="3210"/>
                    <a:pt x="6906" y="3269"/>
                  </a:cubicBezTo>
                  <a:cubicBezTo>
                    <a:pt x="6936" y="3307"/>
                    <a:pt x="6985" y="3330"/>
                    <a:pt x="7032" y="3330"/>
                  </a:cubicBezTo>
                  <a:cubicBezTo>
                    <a:pt x="7060" y="3330"/>
                    <a:pt x="7086" y="3322"/>
                    <a:pt x="7108" y="3305"/>
                  </a:cubicBezTo>
                  <a:cubicBezTo>
                    <a:pt x="7704" y="2840"/>
                    <a:pt x="8275" y="2305"/>
                    <a:pt x="8775" y="1745"/>
                  </a:cubicBezTo>
                  <a:cubicBezTo>
                    <a:pt x="8799" y="1995"/>
                    <a:pt x="8989" y="2186"/>
                    <a:pt x="9239" y="2186"/>
                  </a:cubicBezTo>
                  <a:cubicBezTo>
                    <a:pt x="9490" y="2186"/>
                    <a:pt x="9704" y="1983"/>
                    <a:pt x="9704" y="1721"/>
                  </a:cubicBezTo>
                  <a:lnTo>
                    <a:pt x="9704" y="459"/>
                  </a:lnTo>
                  <a:cubicBezTo>
                    <a:pt x="9680" y="328"/>
                    <a:pt x="9620" y="209"/>
                    <a:pt x="9513" y="126"/>
                  </a:cubicBezTo>
                  <a:cubicBezTo>
                    <a:pt x="9425" y="47"/>
                    <a:pt x="9319" y="1"/>
                    <a:pt x="92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52" name="Google Shape;14552;p73"/>
          <p:cNvGrpSpPr/>
          <p:nvPr/>
        </p:nvGrpSpPr>
        <p:grpSpPr>
          <a:xfrm>
            <a:off x="7528096" y="2450059"/>
            <a:ext cx="327976" cy="324316"/>
            <a:chOff x="7528096" y="2450059"/>
            <a:chExt cx="327976" cy="324316"/>
          </a:xfrm>
        </p:grpSpPr>
        <p:sp>
          <p:nvSpPr>
            <p:cNvPr id="14553" name="Google Shape;14553;p73"/>
            <p:cNvSpPr/>
            <p:nvPr/>
          </p:nvSpPr>
          <p:spPr>
            <a:xfrm>
              <a:off x="7569411" y="2697187"/>
              <a:ext cx="26928" cy="25623"/>
            </a:xfrm>
            <a:custGeom>
              <a:avLst/>
              <a:gdLst/>
              <a:ahLst/>
              <a:cxnLst/>
              <a:rect l="l" t="t" r="r" b="b"/>
              <a:pathLst>
                <a:path w="846" h="805" extrusionOk="0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4" name="Google Shape;14554;p73"/>
            <p:cNvSpPr/>
            <p:nvPr/>
          </p:nvSpPr>
          <p:spPr>
            <a:xfrm>
              <a:off x="7600859" y="2728667"/>
              <a:ext cx="26578" cy="25591"/>
            </a:xfrm>
            <a:custGeom>
              <a:avLst/>
              <a:gdLst/>
              <a:ahLst/>
              <a:cxnLst/>
              <a:rect l="l" t="t" r="r" b="b"/>
              <a:pathLst>
                <a:path w="835" h="804" extrusionOk="0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5" name="Google Shape;14555;p73"/>
            <p:cNvSpPr/>
            <p:nvPr/>
          </p:nvSpPr>
          <p:spPr>
            <a:xfrm>
              <a:off x="7585326" y="2713102"/>
              <a:ext cx="26546" cy="25241"/>
            </a:xfrm>
            <a:custGeom>
              <a:avLst/>
              <a:gdLst/>
              <a:ahLst/>
              <a:cxnLst/>
              <a:rect l="l" t="t" r="r" b="b"/>
              <a:pathLst>
                <a:path w="834" h="793" extrusionOk="0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6" name="Google Shape;14556;p73"/>
            <p:cNvSpPr/>
            <p:nvPr/>
          </p:nvSpPr>
          <p:spPr>
            <a:xfrm>
              <a:off x="7528096" y="2450059"/>
              <a:ext cx="327976" cy="324316"/>
            </a:xfrm>
            <a:custGeom>
              <a:avLst/>
              <a:gdLst/>
              <a:ahLst/>
              <a:cxnLst/>
              <a:rect l="l" t="t" r="r" b="b"/>
              <a:pathLst>
                <a:path w="10304" h="10189" extrusionOk="0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7" name="Google Shape;14557;p73"/>
            <p:cNvSpPr/>
            <p:nvPr/>
          </p:nvSpPr>
          <p:spPr>
            <a:xfrm>
              <a:off x="7712296" y="2525528"/>
              <a:ext cx="79989" cy="60954"/>
            </a:xfrm>
            <a:custGeom>
              <a:avLst/>
              <a:gdLst/>
              <a:ahLst/>
              <a:cxnLst/>
              <a:rect l="l" t="t" r="r" b="b"/>
              <a:pathLst>
                <a:path w="2513" h="1915" extrusionOk="0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58" name="Google Shape;14558;p73"/>
          <p:cNvGrpSpPr/>
          <p:nvPr/>
        </p:nvGrpSpPr>
        <p:grpSpPr>
          <a:xfrm>
            <a:off x="7077129" y="2512542"/>
            <a:ext cx="282364" cy="198619"/>
            <a:chOff x="7077129" y="2512542"/>
            <a:chExt cx="282364" cy="198619"/>
          </a:xfrm>
        </p:grpSpPr>
        <p:sp>
          <p:nvSpPr>
            <p:cNvPr id="14559" name="Google Shape;14559;p73"/>
            <p:cNvSpPr/>
            <p:nvPr/>
          </p:nvSpPr>
          <p:spPr>
            <a:xfrm>
              <a:off x="7304872" y="2551533"/>
              <a:ext cx="25050" cy="19416"/>
            </a:xfrm>
            <a:custGeom>
              <a:avLst/>
              <a:gdLst/>
              <a:ahLst/>
              <a:cxnLst/>
              <a:rect l="l" t="t" r="r" b="b"/>
              <a:pathLst>
                <a:path w="787" h="610" extrusionOk="0">
                  <a:moveTo>
                    <a:pt x="166" y="1"/>
                  </a:moveTo>
                  <a:cubicBezTo>
                    <a:pt x="119" y="1"/>
                    <a:pt x="72" y="27"/>
                    <a:pt x="48" y="73"/>
                  </a:cubicBezTo>
                  <a:cubicBezTo>
                    <a:pt x="1" y="133"/>
                    <a:pt x="13" y="216"/>
                    <a:pt x="84" y="264"/>
                  </a:cubicBezTo>
                  <a:cubicBezTo>
                    <a:pt x="239" y="371"/>
                    <a:pt x="382" y="478"/>
                    <a:pt x="549" y="573"/>
                  </a:cubicBezTo>
                  <a:cubicBezTo>
                    <a:pt x="584" y="597"/>
                    <a:pt x="608" y="609"/>
                    <a:pt x="620" y="609"/>
                  </a:cubicBezTo>
                  <a:cubicBezTo>
                    <a:pt x="668" y="609"/>
                    <a:pt x="715" y="597"/>
                    <a:pt x="739" y="550"/>
                  </a:cubicBezTo>
                  <a:cubicBezTo>
                    <a:pt x="787" y="490"/>
                    <a:pt x="775" y="395"/>
                    <a:pt x="703" y="359"/>
                  </a:cubicBezTo>
                  <a:cubicBezTo>
                    <a:pt x="537" y="240"/>
                    <a:pt x="382" y="133"/>
                    <a:pt x="239" y="26"/>
                  </a:cubicBezTo>
                  <a:cubicBezTo>
                    <a:pt x="218" y="9"/>
                    <a:pt x="192" y="1"/>
                    <a:pt x="1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0" name="Google Shape;14560;p73"/>
            <p:cNvSpPr/>
            <p:nvPr/>
          </p:nvSpPr>
          <p:spPr>
            <a:xfrm>
              <a:off x="7129043" y="2512542"/>
              <a:ext cx="164879" cy="42875"/>
            </a:xfrm>
            <a:custGeom>
              <a:avLst/>
              <a:gdLst/>
              <a:ahLst/>
              <a:cxnLst/>
              <a:rect l="l" t="t" r="r" b="b"/>
              <a:pathLst>
                <a:path w="5180" h="1347" extrusionOk="0">
                  <a:moveTo>
                    <a:pt x="2798" y="1"/>
                  </a:moveTo>
                  <a:cubicBezTo>
                    <a:pt x="2120" y="1"/>
                    <a:pt x="1227" y="358"/>
                    <a:pt x="96" y="1084"/>
                  </a:cubicBezTo>
                  <a:cubicBezTo>
                    <a:pt x="36" y="1132"/>
                    <a:pt x="0" y="1215"/>
                    <a:pt x="48" y="1286"/>
                  </a:cubicBezTo>
                  <a:cubicBezTo>
                    <a:pt x="72" y="1322"/>
                    <a:pt x="119" y="1346"/>
                    <a:pt x="167" y="1346"/>
                  </a:cubicBezTo>
                  <a:cubicBezTo>
                    <a:pt x="191" y="1346"/>
                    <a:pt x="215" y="1346"/>
                    <a:pt x="238" y="1322"/>
                  </a:cubicBezTo>
                  <a:cubicBezTo>
                    <a:pt x="1322" y="620"/>
                    <a:pt x="2179" y="286"/>
                    <a:pt x="2798" y="286"/>
                  </a:cubicBezTo>
                  <a:cubicBezTo>
                    <a:pt x="3346" y="286"/>
                    <a:pt x="4060" y="536"/>
                    <a:pt x="4953" y="1072"/>
                  </a:cubicBezTo>
                  <a:cubicBezTo>
                    <a:pt x="4973" y="1088"/>
                    <a:pt x="4996" y="1094"/>
                    <a:pt x="5019" y="1094"/>
                  </a:cubicBezTo>
                  <a:cubicBezTo>
                    <a:pt x="5069" y="1094"/>
                    <a:pt x="5124" y="1065"/>
                    <a:pt x="5156" y="1025"/>
                  </a:cubicBezTo>
                  <a:cubicBezTo>
                    <a:pt x="5180" y="965"/>
                    <a:pt x="5168" y="882"/>
                    <a:pt x="5108" y="834"/>
                  </a:cubicBezTo>
                  <a:cubicBezTo>
                    <a:pt x="4156" y="274"/>
                    <a:pt x="3406" y="1"/>
                    <a:pt x="2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1" name="Google Shape;14561;p73"/>
            <p:cNvSpPr/>
            <p:nvPr/>
          </p:nvSpPr>
          <p:spPr>
            <a:xfrm>
              <a:off x="7077129" y="2536796"/>
              <a:ext cx="282364" cy="174365"/>
            </a:xfrm>
            <a:custGeom>
              <a:avLst/>
              <a:gdLst/>
              <a:ahLst/>
              <a:cxnLst/>
              <a:rect l="l" t="t" r="r" b="b"/>
              <a:pathLst>
                <a:path w="8871" h="5478" extrusionOk="0">
                  <a:moveTo>
                    <a:pt x="4429" y="263"/>
                  </a:moveTo>
                  <a:cubicBezTo>
                    <a:pt x="5572" y="263"/>
                    <a:pt x="7858" y="2048"/>
                    <a:pt x="8525" y="2608"/>
                  </a:cubicBezTo>
                  <a:cubicBezTo>
                    <a:pt x="8573" y="2632"/>
                    <a:pt x="8585" y="2680"/>
                    <a:pt x="8585" y="2739"/>
                  </a:cubicBezTo>
                  <a:cubicBezTo>
                    <a:pt x="8585" y="2799"/>
                    <a:pt x="8549" y="2846"/>
                    <a:pt x="8525" y="2870"/>
                  </a:cubicBezTo>
                  <a:cubicBezTo>
                    <a:pt x="7858" y="3418"/>
                    <a:pt x="5572" y="5204"/>
                    <a:pt x="4429" y="5204"/>
                  </a:cubicBezTo>
                  <a:cubicBezTo>
                    <a:pt x="3286" y="5204"/>
                    <a:pt x="1012" y="3418"/>
                    <a:pt x="334" y="2870"/>
                  </a:cubicBezTo>
                  <a:cubicBezTo>
                    <a:pt x="298" y="2846"/>
                    <a:pt x="274" y="2799"/>
                    <a:pt x="274" y="2739"/>
                  </a:cubicBezTo>
                  <a:cubicBezTo>
                    <a:pt x="274" y="2691"/>
                    <a:pt x="310" y="2632"/>
                    <a:pt x="334" y="2608"/>
                  </a:cubicBezTo>
                  <a:cubicBezTo>
                    <a:pt x="1012" y="2048"/>
                    <a:pt x="3286" y="263"/>
                    <a:pt x="4429" y="263"/>
                  </a:cubicBezTo>
                  <a:close/>
                  <a:moveTo>
                    <a:pt x="4429" y="1"/>
                  </a:moveTo>
                  <a:cubicBezTo>
                    <a:pt x="3227" y="1"/>
                    <a:pt x="1036" y="1679"/>
                    <a:pt x="155" y="2394"/>
                  </a:cubicBezTo>
                  <a:cubicBezTo>
                    <a:pt x="48" y="2489"/>
                    <a:pt x="0" y="2608"/>
                    <a:pt x="0" y="2739"/>
                  </a:cubicBezTo>
                  <a:cubicBezTo>
                    <a:pt x="0" y="2870"/>
                    <a:pt x="60" y="3001"/>
                    <a:pt x="155" y="3084"/>
                  </a:cubicBezTo>
                  <a:cubicBezTo>
                    <a:pt x="1036" y="3811"/>
                    <a:pt x="3227" y="5477"/>
                    <a:pt x="4429" y="5477"/>
                  </a:cubicBezTo>
                  <a:cubicBezTo>
                    <a:pt x="5632" y="5477"/>
                    <a:pt x="7823" y="3799"/>
                    <a:pt x="8704" y="3084"/>
                  </a:cubicBezTo>
                  <a:cubicBezTo>
                    <a:pt x="8811" y="2989"/>
                    <a:pt x="8858" y="2870"/>
                    <a:pt x="8858" y="2739"/>
                  </a:cubicBezTo>
                  <a:cubicBezTo>
                    <a:pt x="8870" y="2608"/>
                    <a:pt x="8811" y="2489"/>
                    <a:pt x="8704" y="2394"/>
                  </a:cubicBezTo>
                  <a:cubicBezTo>
                    <a:pt x="7823" y="1667"/>
                    <a:pt x="5632" y="1"/>
                    <a:pt x="4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2" name="Google Shape;14562;p73"/>
            <p:cNvSpPr/>
            <p:nvPr/>
          </p:nvSpPr>
          <p:spPr>
            <a:xfrm>
              <a:off x="7153680" y="2560255"/>
              <a:ext cx="129230" cy="127129"/>
            </a:xfrm>
            <a:custGeom>
              <a:avLst/>
              <a:gdLst/>
              <a:ahLst/>
              <a:cxnLst/>
              <a:rect l="l" t="t" r="r" b="b"/>
              <a:pathLst>
                <a:path w="4060" h="3994" extrusionOk="0">
                  <a:moveTo>
                    <a:pt x="2016" y="1"/>
                  </a:moveTo>
                  <a:cubicBezTo>
                    <a:pt x="1995" y="1"/>
                    <a:pt x="1974" y="1"/>
                    <a:pt x="1953" y="2"/>
                  </a:cubicBezTo>
                  <a:cubicBezTo>
                    <a:pt x="905" y="38"/>
                    <a:pt x="48" y="883"/>
                    <a:pt x="12" y="1943"/>
                  </a:cubicBezTo>
                  <a:cubicBezTo>
                    <a:pt x="0" y="2466"/>
                    <a:pt x="179" y="2955"/>
                    <a:pt x="488" y="3312"/>
                  </a:cubicBezTo>
                  <a:cubicBezTo>
                    <a:pt x="518" y="3341"/>
                    <a:pt x="557" y="3356"/>
                    <a:pt x="596" y="3356"/>
                  </a:cubicBezTo>
                  <a:cubicBezTo>
                    <a:pt x="634" y="3356"/>
                    <a:pt x="673" y="3341"/>
                    <a:pt x="703" y="3312"/>
                  </a:cubicBezTo>
                  <a:cubicBezTo>
                    <a:pt x="750" y="3264"/>
                    <a:pt x="762" y="3181"/>
                    <a:pt x="703" y="3121"/>
                  </a:cubicBezTo>
                  <a:cubicBezTo>
                    <a:pt x="429" y="2788"/>
                    <a:pt x="274" y="2371"/>
                    <a:pt x="286" y="1907"/>
                  </a:cubicBezTo>
                  <a:cubicBezTo>
                    <a:pt x="334" y="1038"/>
                    <a:pt x="1048" y="311"/>
                    <a:pt x="1917" y="276"/>
                  </a:cubicBezTo>
                  <a:cubicBezTo>
                    <a:pt x="1945" y="274"/>
                    <a:pt x="1973" y="274"/>
                    <a:pt x="2001" y="274"/>
                  </a:cubicBezTo>
                  <a:cubicBezTo>
                    <a:pt x="2963" y="274"/>
                    <a:pt x="3750" y="1065"/>
                    <a:pt x="3727" y="2026"/>
                  </a:cubicBezTo>
                  <a:cubicBezTo>
                    <a:pt x="3703" y="2943"/>
                    <a:pt x="2965" y="3681"/>
                    <a:pt x="2060" y="3717"/>
                  </a:cubicBezTo>
                  <a:cubicBezTo>
                    <a:pt x="2037" y="3717"/>
                    <a:pt x="2014" y="3718"/>
                    <a:pt x="1991" y="3718"/>
                  </a:cubicBezTo>
                  <a:cubicBezTo>
                    <a:pt x="1695" y="3718"/>
                    <a:pt x="1411" y="3646"/>
                    <a:pt x="1179" y="3502"/>
                  </a:cubicBezTo>
                  <a:cubicBezTo>
                    <a:pt x="1159" y="3494"/>
                    <a:pt x="1139" y="3490"/>
                    <a:pt x="1120" y="3490"/>
                  </a:cubicBezTo>
                  <a:cubicBezTo>
                    <a:pt x="1081" y="3490"/>
                    <a:pt x="1044" y="3506"/>
                    <a:pt x="1012" y="3538"/>
                  </a:cubicBezTo>
                  <a:cubicBezTo>
                    <a:pt x="953" y="3586"/>
                    <a:pt x="965" y="3717"/>
                    <a:pt x="1048" y="3752"/>
                  </a:cubicBezTo>
                  <a:cubicBezTo>
                    <a:pt x="1315" y="3902"/>
                    <a:pt x="1611" y="3994"/>
                    <a:pt x="1928" y="3994"/>
                  </a:cubicBezTo>
                  <a:cubicBezTo>
                    <a:pt x="1964" y="3994"/>
                    <a:pt x="2000" y="3993"/>
                    <a:pt x="2036" y="3990"/>
                  </a:cubicBezTo>
                  <a:cubicBezTo>
                    <a:pt x="3096" y="3967"/>
                    <a:pt x="3965" y="3121"/>
                    <a:pt x="4001" y="2062"/>
                  </a:cubicBezTo>
                  <a:cubicBezTo>
                    <a:pt x="4059" y="939"/>
                    <a:pt x="3142" y="1"/>
                    <a:pt x="20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3" name="Google Shape;14563;p73"/>
            <p:cNvSpPr/>
            <p:nvPr/>
          </p:nvSpPr>
          <p:spPr>
            <a:xfrm>
              <a:off x="7183982" y="2590239"/>
              <a:ext cx="68244" cy="68244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0"/>
                  </a:moveTo>
                  <a:cubicBezTo>
                    <a:pt x="477" y="0"/>
                    <a:pt x="1" y="477"/>
                    <a:pt x="1" y="1072"/>
                  </a:cubicBezTo>
                  <a:cubicBezTo>
                    <a:pt x="1" y="1667"/>
                    <a:pt x="477" y="2144"/>
                    <a:pt x="1072" y="2144"/>
                  </a:cubicBezTo>
                  <a:cubicBezTo>
                    <a:pt x="1668" y="2144"/>
                    <a:pt x="2144" y="1667"/>
                    <a:pt x="2144" y="1072"/>
                  </a:cubicBezTo>
                  <a:cubicBezTo>
                    <a:pt x="2132" y="989"/>
                    <a:pt x="2072" y="929"/>
                    <a:pt x="2001" y="929"/>
                  </a:cubicBezTo>
                  <a:cubicBezTo>
                    <a:pt x="1918" y="929"/>
                    <a:pt x="1858" y="989"/>
                    <a:pt x="1858" y="1060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60"/>
                  </a:cubicBezTo>
                  <a:cubicBezTo>
                    <a:pt x="287" y="620"/>
                    <a:pt x="644" y="262"/>
                    <a:pt x="1072" y="262"/>
                  </a:cubicBezTo>
                  <a:cubicBezTo>
                    <a:pt x="1144" y="262"/>
                    <a:pt x="1203" y="215"/>
                    <a:pt x="1203" y="131"/>
                  </a:cubicBezTo>
                  <a:cubicBezTo>
                    <a:pt x="1203" y="60"/>
                    <a:pt x="1144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4" name="Google Shape;14564;p73"/>
            <p:cNvSpPr/>
            <p:nvPr/>
          </p:nvSpPr>
          <p:spPr>
            <a:xfrm>
              <a:off x="7225297" y="2595904"/>
              <a:ext cx="20880" cy="20880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cubicBezTo>
                    <a:pt x="1" y="513"/>
                    <a:pt x="143" y="656"/>
                    <a:pt x="322" y="656"/>
                  </a:cubicBezTo>
                  <a:cubicBezTo>
                    <a:pt x="501" y="656"/>
                    <a:pt x="655" y="513"/>
                    <a:pt x="655" y="334"/>
                  </a:cubicBezTo>
                  <a:cubicBezTo>
                    <a:pt x="655" y="132"/>
                    <a:pt x="501" y="1"/>
                    <a:pt x="3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65" name="Google Shape;14565;p73"/>
          <p:cNvGrpSpPr/>
          <p:nvPr/>
        </p:nvGrpSpPr>
        <p:grpSpPr>
          <a:xfrm>
            <a:off x="3725461" y="2444712"/>
            <a:ext cx="334279" cy="334661"/>
            <a:chOff x="3725461" y="2444712"/>
            <a:chExt cx="334279" cy="334661"/>
          </a:xfrm>
        </p:grpSpPr>
        <p:sp>
          <p:nvSpPr>
            <p:cNvPr id="14566" name="Google Shape;14566;p73"/>
            <p:cNvSpPr/>
            <p:nvPr/>
          </p:nvSpPr>
          <p:spPr>
            <a:xfrm>
              <a:off x="3939200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7" name="Google Shape;14567;p73"/>
            <p:cNvSpPr/>
            <p:nvPr/>
          </p:nvSpPr>
          <p:spPr>
            <a:xfrm>
              <a:off x="3941078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775" y="0"/>
                  </a:moveTo>
                  <a:cubicBezTo>
                    <a:pt x="549" y="0"/>
                    <a:pt x="311" y="60"/>
                    <a:pt x="120" y="167"/>
                  </a:cubicBezTo>
                  <a:cubicBezTo>
                    <a:pt x="37" y="203"/>
                    <a:pt x="1" y="310"/>
                    <a:pt x="37" y="381"/>
                  </a:cubicBezTo>
                  <a:cubicBezTo>
                    <a:pt x="72" y="443"/>
                    <a:pt x="140" y="479"/>
                    <a:pt x="201" y="479"/>
                  </a:cubicBezTo>
                  <a:cubicBezTo>
                    <a:pt x="223" y="479"/>
                    <a:pt x="244" y="474"/>
                    <a:pt x="263" y="465"/>
                  </a:cubicBezTo>
                  <a:cubicBezTo>
                    <a:pt x="418" y="381"/>
                    <a:pt x="596" y="346"/>
                    <a:pt x="751" y="346"/>
                  </a:cubicBezTo>
                  <a:cubicBezTo>
                    <a:pt x="1275" y="346"/>
                    <a:pt x="1704" y="727"/>
                    <a:pt x="1799" y="1215"/>
                  </a:cubicBezTo>
                  <a:lnTo>
                    <a:pt x="751" y="1215"/>
                  </a:lnTo>
                  <a:cubicBezTo>
                    <a:pt x="668" y="1215"/>
                    <a:pt x="584" y="1298"/>
                    <a:pt x="584" y="1382"/>
                  </a:cubicBezTo>
                  <a:cubicBezTo>
                    <a:pt x="584" y="1477"/>
                    <a:pt x="668" y="1548"/>
                    <a:pt x="751" y="1548"/>
                  </a:cubicBezTo>
                  <a:lnTo>
                    <a:pt x="1977" y="1548"/>
                  </a:lnTo>
                  <a:cubicBezTo>
                    <a:pt x="2061" y="1548"/>
                    <a:pt x="2144" y="1477"/>
                    <a:pt x="2144" y="1382"/>
                  </a:cubicBezTo>
                  <a:cubicBezTo>
                    <a:pt x="2156" y="620"/>
                    <a:pt x="1525" y="0"/>
                    <a:pt x="7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8" name="Google Shape;14568;p73"/>
            <p:cNvSpPr/>
            <p:nvPr/>
          </p:nvSpPr>
          <p:spPr>
            <a:xfrm>
              <a:off x="3775116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81" y="0"/>
                  </a:moveTo>
                  <a:cubicBezTo>
                    <a:pt x="631" y="0"/>
                    <a:pt x="0" y="620"/>
                    <a:pt x="0" y="1382"/>
                  </a:cubicBezTo>
                  <a:cubicBezTo>
                    <a:pt x="0" y="1477"/>
                    <a:pt x="71" y="1548"/>
                    <a:pt x="167" y="1548"/>
                  </a:cubicBezTo>
                  <a:lnTo>
                    <a:pt x="1405" y="1548"/>
                  </a:lnTo>
                  <a:cubicBezTo>
                    <a:pt x="1488" y="1548"/>
                    <a:pt x="1560" y="1477"/>
                    <a:pt x="1560" y="1382"/>
                  </a:cubicBezTo>
                  <a:cubicBezTo>
                    <a:pt x="1560" y="1298"/>
                    <a:pt x="1500" y="1215"/>
                    <a:pt x="1417" y="1215"/>
                  </a:cubicBezTo>
                  <a:lnTo>
                    <a:pt x="357" y="1215"/>
                  </a:lnTo>
                  <a:cubicBezTo>
                    <a:pt x="429" y="715"/>
                    <a:pt x="881" y="346"/>
                    <a:pt x="1405" y="346"/>
                  </a:cubicBezTo>
                  <a:cubicBezTo>
                    <a:pt x="1584" y="346"/>
                    <a:pt x="1738" y="381"/>
                    <a:pt x="1893" y="465"/>
                  </a:cubicBezTo>
                  <a:cubicBezTo>
                    <a:pt x="1914" y="475"/>
                    <a:pt x="1938" y="481"/>
                    <a:pt x="1962" y="481"/>
                  </a:cubicBezTo>
                  <a:cubicBezTo>
                    <a:pt x="2022" y="481"/>
                    <a:pt x="2086" y="449"/>
                    <a:pt x="2119" y="381"/>
                  </a:cubicBezTo>
                  <a:cubicBezTo>
                    <a:pt x="2155" y="310"/>
                    <a:pt x="2131" y="203"/>
                    <a:pt x="2036" y="167"/>
                  </a:cubicBezTo>
                  <a:cubicBezTo>
                    <a:pt x="1846" y="60"/>
                    <a:pt x="1607" y="0"/>
                    <a:pt x="13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9" name="Google Shape;14569;p73"/>
            <p:cNvSpPr/>
            <p:nvPr/>
          </p:nvSpPr>
          <p:spPr>
            <a:xfrm>
              <a:off x="3793291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60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1" y="369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0" name="Google Shape;14570;p73"/>
            <p:cNvSpPr/>
            <p:nvPr/>
          </p:nvSpPr>
          <p:spPr>
            <a:xfrm>
              <a:off x="3858097" y="2540584"/>
              <a:ext cx="69007" cy="69007"/>
            </a:xfrm>
            <a:custGeom>
              <a:avLst/>
              <a:gdLst/>
              <a:ahLst/>
              <a:cxnLst/>
              <a:rect l="l" t="t" r="r" b="b"/>
              <a:pathLst>
                <a:path w="2168" h="2168" extrusionOk="0">
                  <a:moveTo>
                    <a:pt x="1084" y="346"/>
                  </a:moveTo>
                  <a:cubicBezTo>
                    <a:pt x="1501" y="346"/>
                    <a:pt x="1834" y="667"/>
                    <a:pt x="1834" y="1084"/>
                  </a:cubicBezTo>
                  <a:cubicBezTo>
                    <a:pt x="1834" y="1501"/>
                    <a:pt x="1501" y="1834"/>
                    <a:pt x="1084" y="1834"/>
                  </a:cubicBezTo>
                  <a:cubicBezTo>
                    <a:pt x="667" y="1834"/>
                    <a:pt x="346" y="1501"/>
                    <a:pt x="346" y="1084"/>
                  </a:cubicBezTo>
                  <a:cubicBezTo>
                    <a:pt x="346" y="667"/>
                    <a:pt x="667" y="346"/>
                    <a:pt x="1084" y="346"/>
                  </a:cubicBezTo>
                  <a:close/>
                  <a:moveTo>
                    <a:pt x="1084" y="1"/>
                  </a:moveTo>
                  <a:cubicBezTo>
                    <a:pt x="489" y="1"/>
                    <a:pt x="1" y="489"/>
                    <a:pt x="1" y="1084"/>
                  </a:cubicBezTo>
                  <a:cubicBezTo>
                    <a:pt x="1" y="1679"/>
                    <a:pt x="489" y="2168"/>
                    <a:pt x="1084" y="2168"/>
                  </a:cubicBezTo>
                  <a:cubicBezTo>
                    <a:pt x="1679" y="2168"/>
                    <a:pt x="2167" y="1679"/>
                    <a:pt x="2167" y="1084"/>
                  </a:cubicBezTo>
                  <a:cubicBezTo>
                    <a:pt x="2167" y="489"/>
                    <a:pt x="1679" y="1"/>
                    <a:pt x="10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1" name="Google Shape;14571;p73"/>
            <p:cNvSpPr/>
            <p:nvPr/>
          </p:nvSpPr>
          <p:spPr>
            <a:xfrm>
              <a:off x="3834224" y="2620159"/>
              <a:ext cx="116752" cy="63342"/>
            </a:xfrm>
            <a:custGeom>
              <a:avLst/>
              <a:gdLst/>
              <a:ahLst/>
              <a:cxnLst/>
              <a:rect l="l" t="t" r="r" b="b"/>
              <a:pathLst>
                <a:path w="3668" h="1990" extrusionOk="0">
                  <a:moveTo>
                    <a:pt x="1834" y="322"/>
                  </a:moveTo>
                  <a:cubicBezTo>
                    <a:pt x="2596" y="322"/>
                    <a:pt x="3239" y="906"/>
                    <a:pt x="3310" y="1656"/>
                  </a:cubicBezTo>
                  <a:lnTo>
                    <a:pt x="358" y="1656"/>
                  </a:lnTo>
                  <a:cubicBezTo>
                    <a:pt x="453" y="906"/>
                    <a:pt x="1072" y="322"/>
                    <a:pt x="1834" y="322"/>
                  </a:cubicBezTo>
                  <a:close/>
                  <a:moveTo>
                    <a:pt x="1834" y="1"/>
                  </a:moveTo>
                  <a:cubicBezTo>
                    <a:pt x="822" y="1"/>
                    <a:pt x="0" y="823"/>
                    <a:pt x="0" y="1835"/>
                  </a:cubicBezTo>
                  <a:cubicBezTo>
                    <a:pt x="0" y="1918"/>
                    <a:pt x="84" y="1989"/>
                    <a:pt x="167" y="1989"/>
                  </a:cubicBezTo>
                  <a:lnTo>
                    <a:pt x="3489" y="1989"/>
                  </a:lnTo>
                  <a:cubicBezTo>
                    <a:pt x="3572" y="1989"/>
                    <a:pt x="3656" y="1918"/>
                    <a:pt x="3656" y="1835"/>
                  </a:cubicBezTo>
                  <a:cubicBezTo>
                    <a:pt x="3668" y="823"/>
                    <a:pt x="2846" y="1"/>
                    <a:pt x="1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2" name="Google Shape;14572;p73"/>
            <p:cNvSpPr/>
            <p:nvPr/>
          </p:nvSpPr>
          <p:spPr>
            <a:xfrm>
              <a:off x="3725461" y="2444712"/>
              <a:ext cx="334279" cy="334661"/>
            </a:xfrm>
            <a:custGeom>
              <a:avLst/>
              <a:gdLst/>
              <a:ahLst/>
              <a:cxnLst/>
              <a:rect l="l" t="t" r="r" b="b"/>
              <a:pathLst>
                <a:path w="10502" h="10514" extrusionOk="0">
                  <a:moveTo>
                    <a:pt x="5418" y="905"/>
                  </a:moveTo>
                  <a:cubicBezTo>
                    <a:pt x="7680" y="1001"/>
                    <a:pt x="9513" y="2834"/>
                    <a:pt x="9597" y="5096"/>
                  </a:cubicBezTo>
                  <a:lnTo>
                    <a:pt x="9192" y="5096"/>
                  </a:lnTo>
                  <a:cubicBezTo>
                    <a:pt x="9109" y="5096"/>
                    <a:pt x="9037" y="5168"/>
                    <a:pt x="9037" y="5263"/>
                  </a:cubicBezTo>
                  <a:cubicBezTo>
                    <a:pt x="9037" y="5346"/>
                    <a:pt x="9109" y="5418"/>
                    <a:pt x="9192" y="5418"/>
                  </a:cubicBezTo>
                  <a:lnTo>
                    <a:pt x="9597" y="5418"/>
                  </a:lnTo>
                  <a:cubicBezTo>
                    <a:pt x="9513" y="7704"/>
                    <a:pt x="7692" y="9525"/>
                    <a:pt x="5418" y="9609"/>
                  </a:cubicBezTo>
                  <a:lnTo>
                    <a:pt x="5418" y="9204"/>
                  </a:lnTo>
                  <a:cubicBezTo>
                    <a:pt x="5418" y="9109"/>
                    <a:pt x="5346" y="9037"/>
                    <a:pt x="5251" y="9037"/>
                  </a:cubicBezTo>
                  <a:cubicBezTo>
                    <a:pt x="5168" y="9037"/>
                    <a:pt x="5084" y="9109"/>
                    <a:pt x="5084" y="9204"/>
                  </a:cubicBezTo>
                  <a:lnTo>
                    <a:pt x="5084" y="9609"/>
                  </a:lnTo>
                  <a:cubicBezTo>
                    <a:pt x="2822" y="9513"/>
                    <a:pt x="1000" y="7680"/>
                    <a:pt x="905" y="5418"/>
                  </a:cubicBezTo>
                  <a:lnTo>
                    <a:pt x="1310" y="5418"/>
                  </a:lnTo>
                  <a:cubicBezTo>
                    <a:pt x="1393" y="5418"/>
                    <a:pt x="1477" y="5346"/>
                    <a:pt x="1477" y="5263"/>
                  </a:cubicBezTo>
                  <a:cubicBezTo>
                    <a:pt x="1477" y="5168"/>
                    <a:pt x="1393" y="5096"/>
                    <a:pt x="1310" y="5096"/>
                  </a:cubicBezTo>
                  <a:lnTo>
                    <a:pt x="905" y="5096"/>
                  </a:lnTo>
                  <a:cubicBezTo>
                    <a:pt x="1000" y="2834"/>
                    <a:pt x="2822" y="1001"/>
                    <a:pt x="5084" y="905"/>
                  </a:cubicBezTo>
                  <a:lnTo>
                    <a:pt x="5084" y="1310"/>
                  </a:lnTo>
                  <a:cubicBezTo>
                    <a:pt x="5084" y="1405"/>
                    <a:pt x="5168" y="1477"/>
                    <a:pt x="5251" y="1477"/>
                  </a:cubicBezTo>
                  <a:cubicBezTo>
                    <a:pt x="5346" y="1477"/>
                    <a:pt x="5418" y="1405"/>
                    <a:pt x="5418" y="1310"/>
                  </a:cubicBezTo>
                  <a:lnTo>
                    <a:pt x="5418" y="905"/>
                  </a:lnTo>
                  <a:close/>
                  <a:moveTo>
                    <a:pt x="5251" y="0"/>
                  </a:moveTo>
                  <a:cubicBezTo>
                    <a:pt x="5168" y="0"/>
                    <a:pt x="5084" y="84"/>
                    <a:pt x="5084" y="167"/>
                  </a:cubicBezTo>
                  <a:lnTo>
                    <a:pt x="5084" y="572"/>
                  </a:lnTo>
                  <a:cubicBezTo>
                    <a:pt x="2632" y="655"/>
                    <a:pt x="655" y="2644"/>
                    <a:pt x="560" y="5096"/>
                  </a:cubicBezTo>
                  <a:lnTo>
                    <a:pt x="167" y="5096"/>
                  </a:lnTo>
                  <a:cubicBezTo>
                    <a:pt x="72" y="5096"/>
                    <a:pt x="0" y="5168"/>
                    <a:pt x="0" y="5263"/>
                  </a:cubicBezTo>
                  <a:cubicBezTo>
                    <a:pt x="0" y="5346"/>
                    <a:pt x="72" y="5418"/>
                    <a:pt x="167" y="5418"/>
                  </a:cubicBezTo>
                  <a:lnTo>
                    <a:pt x="560" y="5418"/>
                  </a:lnTo>
                  <a:cubicBezTo>
                    <a:pt x="655" y="7882"/>
                    <a:pt x="2632" y="9859"/>
                    <a:pt x="5084" y="9942"/>
                  </a:cubicBezTo>
                  <a:lnTo>
                    <a:pt x="5084" y="10347"/>
                  </a:lnTo>
                  <a:cubicBezTo>
                    <a:pt x="5084" y="10442"/>
                    <a:pt x="5168" y="10514"/>
                    <a:pt x="5251" y="10514"/>
                  </a:cubicBezTo>
                  <a:cubicBezTo>
                    <a:pt x="5346" y="10514"/>
                    <a:pt x="5418" y="10442"/>
                    <a:pt x="5418" y="10347"/>
                  </a:cubicBezTo>
                  <a:lnTo>
                    <a:pt x="5418" y="9942"/>
                  </a:lnTo>
                  <a:cubicBezTo>
                    <a:pt x="7870" y="9859"/>
                    <a:pt x="9847" y="7882"/>
                    <a:pt x="9942" y="5418"/>
                  </a:cubicBezTo>
                  <a:lnTo>
                    <a:pt x="10347" y="5418"/>
                  </a:lnTo>
                  <a:cubicBezTo>
                    <a:pt x="10430" y="5418"/>
                    <a:pt x="10502" y="5346"/>
                    <a:pt x="10502" y="5263"/>
                  </a:cubicBezTo>
                  <a:cubicBezTo>
                    <a:pt x="10502" y="5168"/>
                    <a:pt x="10442" y="5096"/>
                    <a:pt x="10347" y="5096"/>
                  </a:cubicBezTo>
                  <a:lnTo>
                    <a:pt x="9942" y="5096"/>
                  </a:lnTo>
                  <a:cubicBezTo>
                    <a:pt x="9847" y="2644"/>
                    <a:pt x="7870" y="655"/>
                    <a:pt x="5418" y="572"/>
                  </a:cubicBezTo>
                  <a:lnTo>
                    <a:pt x="5418" y="167"/>
                  </a:lnTo>
                  <a:cubicBezTo>
                    <a:pt x="5418" y="84"/>
                    <a:pt x="5346" y="0"/>
                    <a:pt x="5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73" name="Google Shape;14573;p73"/>
          <p:cNvGrpSpPr/>
          <p:nvPr/>
        </p:nvGrpSpPr>
        <p:grpSpPr>
          <a:xfrm>
            <a:off x="6577238" y="2457221"/>
            <a:ext cx="332019" cy="310788"/>
            <a:chOff x="6577238" y="2457221"/>
            <a:chExt cx="332019" cy="310788"/>
          </a:xfrm>
        </p:grpSpPr>
        <p:sp>
          <p:nvSpPr>
            <p:cNvPr id="14574" name="Google Shape;14574;p73"/>
            <p:cNvSpPr/>
            <p:nvPr/>
          </p:nvSpPr>
          <p:spPr>
            <a:xfrm>
              <a:off x="6577238" y="2457221"/>
              <a:ext cx="332019" cy="310788"/>
            </a:xfrm>
            <a:custGeom>
              <a:avLst/>
              <a:gdLst/>
              <a:ahLst/>
              <a:cxnLst/>
              <a:rect l="l" t="t" r="r" b="b"/>
              <a:pathLst>
                <a:path w="10431" h="9764" extrusionOk="0">
                  <a:moveTo>
                    <a:pt x="5478" y="346"/>
                  </a:moveTo>
                  <a:cubicBezTo>
                    <a:pt x="5823" y="346"/>
                    <a:pt x="6097" y="619"/>
                    <a:pt x="6097" y="965"/>
                  </a:cubicBezTo>
                  <a:lnTo>
                    <a:pt x="6097" y="1334"/>
                  </a:lnTo>
                  <a:cubicBezTo>
                    <a:pt x="6097" y="1620"/>
                    <a:pt x="6335" y="1858"/>
                    <a:pt x="6621" y="1858"/>
                  </a:cubicBezTo>
                  <a:lnTo>
                    <a:pt x="6776" y="1858"/>
                  </a:lnTo>
                  <a:cubicBezTo>
                    <a:pt x="6871" y="1858"/>
                    <a:pt x="6966" y="1953"/>
                    <a:pt x="6966" y="2048"/>
                  </a:cubicBezTo>
                  <a:lnTo>
                    <a:pt x="6966" y="3084"/>
                  </a:lnTo>
                  <a:cubicBezTo>
                    <a:pt x="6966" y="3179"/>
                    <a:pt x="6871" y="3275"/>
                    <a:pt x="6776" y="3275"/>
                  </a:cubicBezTo>
                  <a:lnTo>
                    <a:pt x="3537" y="3275"/>
                  </a:lnTo>
                  <a:cubicBezTo>
                    <a:pt x="3442" y="3275"/>
                    <a:pt x="3347" y="3179"/>
                    <a:pt x="3347" y="3084"/>
                  </a:cubicBezTo>
                  <a:lnTo>
                    <a:pt x="3394" y="2048"/>
                  </a:lnTo>
                  <a:cubicBezTo>
                    <a:pt x="3394" y="1953"/>
                    <a:pt x="3477" y="1858"/>
                    <a:pt x="3585" y="1858"/>
                  </a:cubicBezTo>
                  <a:lnTo>
                    <a:pt x="3739" y="1858"/>
                  </a:lnTo>
                  <a:cubicBezTo>
                    <a:pt x="4013" y="1858"/>
                    <a:pt x="4251" y="1620"/>
                    <a:pt x="4251" y="1334"/>
                  </a:cubicBezTo>
                  <a:lnTo>
                    <a:pt x="4251" y="965"/>
                  </a:lnTo>
                  <a:cubicBezTo>
                    <a:pt x="4251" y="619"/>
                    <a:pt x="4537" y="346"/>
                    <a:pt x="4882" y="346"/>
                  </a:cubicBezTo>
                  <a:close/>
                  <a:moveTo>
                    <a:pt x="9538" y="2286"/>
                  </a:moveTo>
                  <a:cubicBezTo>
                    <a:pt x="9871" y="2286"/>
                    <a:pt x="10121" y="2560"/>
                    <a:pt x="10121" y="2870"/>
                  </a:cubicBezTo>
                  <a:lnTo>
                    <a:pt x="10121" y="8823"/>
                  </a:lnTo>
                  <a:lnTo>
                    <a:pt x="10085" y="8823"/>
                  </a:lnTo>
                  <a:cubicBezTo>
                    <a:pt x="10085" y="9156"/>
                    <a:pt x="9824" y="9406"/>
                    <a:pt x="9514" y="9406"/>
                  </a:cubicBezTo>
                  <a:lnTo>
                    <a:pt x="918" y="9406"/>
                  </a:lnTo>
                  <a:cubicBezTo>
                    <a:pt x="596" y="9406"/>
                    <a:pt x="346" y="9132"/>
                    <a:pt x="346" y="8823"/>
                  </a:cubicBezTo>
                  <a:lnTo>
                    <a:pt x="346" y="2870"/>
                  </a:lnTo>
                  <a:cubicBezTo>
                    <a:pt x="346" y="2548"/>
                    <a:pt x="608" y="2286"/>
                    <a:pt x="918" y="2286"/>
                  </a:cubicBezTo>
                  <a:lnTo>
                    <a:pt x="3085" y="2286"/>
                  </a:lnTo>
                  <a:lnTo>
                    <a:pt x="3085" y="2846"/>
                  </a:lnTo>
                  <a:lnTo>
                    <a:pt x="1061" y="2846"/>
                  </a:lnTo>
                  <a:cubicBezTo>
                    <a:pt x="965" y="2846"/>
                    <a:pt x="894" y="2917"/>
                    <a:pt x="894" y="3001"/>
                  </a:cubicBezTo>
                  <a:lnTo>
                    <a:pt x="894" y="8704"/>
                  </a:lnTo>
                  <a:cubicBezTo>
                    <a:pt x="894" y="8799"/>
                    <a:pt x="965" y="8870"/>
                    <a:pt x="1061" y="8870"/>
                  </a:cubicBezTo>
                  <a:lnTo>
                    <a:pt x="6609" y="8870"/>
                  </a:lnTo>
                  <a:cubicBezTo>
                    <a:pt x="6692" y="8870"/>
                    <a:pt x="6776" y="8799"/>
                    <a:pt x="6776" y="8704"/>
                  </a:cubicBezTo>
                  <a:cubicBezTo>
                    <a:pt x="6776" y="8620"/>
                    <a:pt x="6692" y="8537"/>
                    <a:pt x="6609" y="8537"/>
                  </a:cubicBezTo>
                  <a:lnTo>
                    <a:pt x="1215" y="8537"/>
                  </a:lnTo>
                  <a:lnTo>
                    <a:pt x="1215" y="3167"/>
                  </a:lnTo>
                  <a:lnTo>
                    <a:pt x="3096" y="3167"/>
                  </a:lnTo>
                  <a:cubicBezTo>
                    <a:pt x="3132" y="3417"/>
                    <a:pt x="3347" y="3596"/>
                    <a:pt x="3620" y="3596"/>
                  </a:cubicBezTo>
                  <a:lnTo>
                    <a:pt x="6847" y="3596"/>
                  </a:lnTo>
                  <a:cubicBezTo>
                    <a:pt x="7097" y="3596"/>
                    <a:pt x="7323" y="3405"/>
                    <a:pt x="7371" y="3167"/>
                  </a:cubicBezTo>
                  <a:lnTo>
                    <a:pt x="9240" y="3167"/>
                  </a:lnTo>
                  <a:lnTo>
                    <a:pt x="9240" y="8537"/>
                  </a:lnTo>
                  <a:lnTo>
                    <a:pt x="7418" y="8537"/>
                  </a:lnTo>
                  <a:cubicBezTo>
                    <a:pt x="7335" y="8537"/>
                    <a:pt x="7264" y="8620"/>
                    <a:pt x="7264" y="8704"/>
                  </a:cubicBezTo>
                  <a:cubicBezTo>
                    <a:pt x="7264" y="8799"/>
                    <a:pt x="7335" y="8870"/>
                    <a:pt x="7418" y="8870"/>
                  </a:cubicBezTo>
                  <a:lnTo>
                    <a:pt x="9407" y="8870"/>
                  </a:lnTo>
                  <a:cubicBezTo>
                    <a:pt x="9490" y="8870"/>
                    <a:pt x="9562" y="8799"/>
                    <a:pt x="9562" y="8704"/>
                  </a:cubicBezTo>
                  <a:lnTo>
                    <a:pt x="9562" y="3001"/>
                  </a:lnTo>
                  <a:cubicBezTo>
                    <a:pt x="9562" y="2917"/>
                    <a:pt x="9490" y="2846"/>
                    <a:pt x="9407" y="2846"/>
                  </a:cubicBezTo>
                  <a:lnTo>
                    <a:pt x="7383" y="2846"/>
                  </a:lnTo>
                  <a:lnTo>
                    <a:pt x="7383" y="2286"/>
                  </a:lnTo>
                  <a:close/>
                  <a:moveTo>
                    <a:pt x="4906" y="0"/>
                  </a:moveTo>
                  <a:cubicBezTo>
                    <a:pt x="4370" y="0"/>
                    <a:pt x="3942" y="429"/>
                    <a:pt x="3942" y="965"/>
                  </a:cubicBezTo>
                  <a:lnTo>
                    <a:pt x="3942" y="1334"/>
                  </a:lnTo>
                  <a:cubicBezTo>
                    <a:pt x="3942" y="1441"/>
                    <a:pt x="3858" y="1536"/>
                    <a:pt x="3751" y="1536"/>
                  </a:cubicBezTo>
                  <a:lnTo>
                    <a:pt x="3597" y="1536"/>
                  </a:lnTo>
                  <a:cubicBezTo>
                    <a:pt x="3347" y="1536"/>
                    <a:pt x="3120" y="1727"/>
                    <a:pt x="3085" y="1965"/>
                  </a:cubicBezTo>
                  <a:lnTo>
                    <a:pt x="918" y="1965"/>
                  </a:lnTo>
                  <a:cubicBezTo>
                    <a:pt x="418" y="1965"/>
                    <a:pt x="1" y="2382"/>
                    <a:pt x="1" y="2882"/>
                  </a:cubicBezTo>
                  <a:lnTo>
                    <a:pt x="1" y="8835"/>
                  </a:lnTo>
                  <a:cubicBezTo>
                    <a:pt x="1" y="9347"/>
                    <a:pt x="418" y="9763"/>
                    <a:pt x="918" y="9763"/>
                  </a:cubicBezTo>
                  <a:lnTo>
                    <a:pt x="9514" y="9763"/>
                  </a:lnTo>
                  <a:cubicBezTo>
                    <a:pt x="10014" y="9763"/>
                    <a:pt x="10431" y="9347"/>
                    <a:pt x="10431" y="8835"/>
                  </a:cubicBezTo>
                  <a:lnTo>
                    <a:pt x="10431" y="2882"/>
                  </a:lnTo>
                  <a:cubicBezTo>
                    <a:pt x="10419" y="2370"/>
                    <a:pt x="10002" y="1965"/>
                    <a:pt x="9490" y="1965"/>
                  </a:cubicBezTo>
                  <a:lnTo>
                    <a:pt x="7335" y="1965"/>
                  </a:lnTo>
                  <a:cubicBezTo>
                    <a:pt x="7287" y="1715"/>
                    <a:pt x="7085" y="1536"/>
                    <a:pt x="6811" y="1536"/>
                  </a:cubicBezTo>
                  <a:lnTo>
                    <a:pt x="6668" y="1536"/>
                  </a:lnTo>
                  <a:cubicBezTo>
                    <a:pt x="6561" y="1536"/>
                    <a:pt x="6478" y="1441"/>
                    <a:pt x="6478" y="1334"/>
                  </a:cubicBezTo>
                  <a:lnTo>
                    <a:pt x="6478" y="965"/>
                  </a:lnTo>
                  <a:cubicBezTo>
                    <a:pt x="6478" y="429"/>
                    <a:pt x="6037" y="0"/>
                    <a:pt x="55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5" name="Google Shape;14575;p73"/>
            <p:cNvSpPr/>
            <p:nvPr/>
          </p:nvSpPr>
          <p:spPr>
            <a:xfrm>
              <a:off x="6723529" y="2512542"/>
              <a:ext cx="38705" cy="39055"/>
            </a:xfrm>
            <a:custGeom>
              <a:avLst/>
              <a:gdLst/>
              <a:ahLst/>
              <a:cxnLst/>
              <a:rect l="l" t="t" r="r" b="b"/>
              <a:pathLst>
                <a:path w="1216" h="1227" extrusionOk="0">
                  <a:moveTo>
                    <a:pt x="608" y="346"/>
                  </a:moveTo>
                  <a:cubicBezTo>
                    <a:pt x="763" y="346"/>
                    <a:pt x="882" y="465"/>
                    <a:pt x="882" y="608"/>
                  </a:cubicBezTo>
                  <a:cubicBezTo>
                    <a:pt x="882" y="763"/>
                    <a:pt x="763" y="882"/>
                    <a:pt x="608" y="882"/>
                  </a:cubicBezTo>
                  <a:cubicBezTo>
                    <a:pt x="465" y="882"/>
                    <a:pt x="346" y="763"/>
                    <a:pt x="346" y="608"/>
                  </a:cubicBezTo>
                  <a:cubicBezTo>
                    <a:pt x="346" y="465"/>
                    <a:pt x="465" y="346"/>
                    <a:pt x="608" y="346"/>
                  </a:cubicBezTo>
                  <a:close/>
                  <a:moveTo>
                    <a:pt x="608" y="1"/>
                  </a:moveTo>
                  <a:cubicBezTo>
                    <a:pt x="286" y="1"/>
                    <a:pt x="1" y="274"/>
                    <a:pt x="1" y="608"/>
                  </a:cubicBezTo>
                  <a:cubicBezTo>
                    <a:pt x="1" y="941"/>
                    <a:pt x="275" y="1227"/>
                    <a:pt x="608" y="1227"/>
                  </a:cubicBezTo>
                  <a:cubicBezTo>
                    <a:pt x="941" y="1227"/>
                    <a:pt x="1215" y="953"/>
                    <a:pt x="1215" y="608"/>
                  </a:cubicBezTo>
                  <a:cubicBezTo>
                    <a:pt x="1203" y="274"/>
                    <a:pt x="941" y="1"/>
                    <a:pt x="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6" name="Google Shape;14576;p73"/>
            <p:cNvSpPr/>
            <p:nvPr/>
          </p:nvSpPr>
          <p:spPr>
            <a:xfrm>
              <a:off x="6662893" y="2597050"/>
              <a:ext cx="169813" cy="108031"/>
            </a:xfrm>
            <a:custGeom>
              <a:avLst/>
              <a:gdLst/>
              <a:ahLst/>
              <a:cxnLst/>
              <a:rect l="l" t="t" r="r" b="b"/>
              <a:pathLst>
                <a:path w="5335" h="3394" extrusionOk="0">
                  <a:moveTo>
                    <a:pt x="763" y="2060"/>
                  </a:moveTo>
                  <a:cubicBezTo>
                    <a:pt x="1025" y="2060"/>
                    <a:pt x="1251" y="2287"/>
                    <a:pt x="1251" y="2561"/>
                  </a:cubicBezTo>
                  <a:cubicBezTo>
                    <a:pt x="1251" y="2822"/>
                    <a:pt x="1025" y="3049"/>
                    <a:pt x="763" y="3049"/>
                  </a:cubicBezTo>
                  <a:cubicBezTo>
                    <a:pt x="489" y="3049"/>
                    <a:pt x="275" y="2822"/>
                    <a:pt x="275" y="2561"/>
                  </a:cubicBezTo>
                  <a:cubicBezTo>
                    <a:pt x="275" y="2287"/>
                    <a:pt x="489" y="2060"/>
                    <a:pt x="763" y="2060"/>
                  </a:cubicBezTo>
                  <a:close/>
                  <a:moveTo>
                    <a:pt x="4918" y="1"/>
                  </a:moveTo>
                  <a:cubicBezTo>
                    <a:pt x="4918" y="1"/>
                    <a:pt x="4894" y="1"/>
                    <a:pt x="4894" y="13"/>
                  </a:cubicBezTo>
                  <a:lnTo>
                    <a:pt x="4466" y="239"/>
                  </a:lnTo>
                  <a:cubicBezTo>
                    <a:pt x="4394" y="275"/>
                    <a:pt x="4346" y="370"/>
                    <a:pt x="4394" y="453"/>
                  </a:cubicBezTo>
                  <a:cubicBezTo>
                    <a:pt x="4429" y="515"/>
                    <a:pt x="4484" y="550"/>
                    <a:pt x="4548" y="550"/>
                  </a:cubicBezTo>
                  <a:cubicBezTo>
                    <a:pt x="4571" y="550"/>
                    <a:pt x="4595" y="546"/>
                    <a:pt x="4620" y="536"/>
                  </a:cubicBezTo>
                  <a:lnTo>
                    <a:pt x="4739" y="477"/>
                  </a:lnTo>
                  <a:lnTo>
                    <a:pt x="4739" y="477"/>
                  </a:lnTo>
                  <a:cubicBezTo>
                    <a:pt x="4525" y="1191"/>
                    <a:pt x="4144" y="1727"/>
                    <a:pt x="3620" y="2060"/>
                  </a:cubicBezTo>
                  <a:cubicBezTo>
                    <a:pt x="3098" y="2398"/>
                    <a:pt x="2516" y="2470"/>
                    <a:pt x="2094" y="2470"/>
                  </a:cubicBezTo>
                  <a:cubicBezTo>
                    <a:pt x="1891" y="2470"/>
                    <a:pt x="1724" y="2453"/>
                    <a:pt x="1620" y="2441"/>
                  </a:cubicBezTo>
                  <a:cubicBezTo>
                    <a:pt x="1560" y="2049"/>
                    <a:pt x="1227" y="1751"/>
                    <a:pt x="822" y="1751"/>
                  </a:cubicBezTo>
                  <a:cubicBezTo>
                    <a:pt x="370" y="1751"/>
                    <a:pt x="1" y="2120"/>
                    <a:pt x="1" y="2572"/>
                  </a:cubicBezTo>
                  <a:cubicBezTo>
                    <a:pt x="1" y="3013"/>
                    <a:pt x="370" y="3394"/>
                    <a:pt x="822" y="3394"/>
                  </a:cubicBezTo>
                  <a:cubicBezTo>
                    <a:pt x="1203" y="3394"/>
                    <a:pt x="1537" y="3120"/>
                    <a:pt x="1620" y="2763"/>
                  </a:cubicBezTo>
                  <a:cubicBezTo>
                    <a:pt x="1739" y="2775"/>
                    <a:pt x="1906" y="2799"/>
                    <a:pt x="2120" y="2799"/>
                  </a:cubicBezTo>
                  <a:cubicBezTo>
                    <a:pt x="2572" y="2799"/>
                    <a:pt x="3215" y="2703"/>
                    <a:pt x="3799" y="2334"/>
                  </a:cubicBezTo>
                  <a:cubicBezTo>
                    <a:pt x="4382" y="1965"/>
                    <a:pt x="4799" y="1394"/>
                    <a:pt x="5037" y="620"/>
                  </a:cubicBezTo>
                  <a:lnTo>
                    <a:pt x="5061" y="667"/>
                  </a:lnTo>
                  <a:cubicBezTo>
                    <a:pt x="5097" y="727"/>
                    <a:pt x="5156" y="751"/>
                    <a:pt x="5216" y="751"/>
                  </a:cubicBezTo>
                  <a:cubicBezTo>
                    <a:pt x="5239" y="751"/>
                    <a:pt x="5251" y="751"/>
                    <a:pt x="5287" y="739"/>
                  </a:cubicBezTo>
                  <a:cubicBezTo>
                    <a:pt x="5299" y="691"/>
                    <a:pt x="5335" y="596"/>
                    <a:pt x="5287" y="501"/>
                  </a:cubicBezTo>
                  <a:lnTo>
                    <a:pt x="5061" y="72"/>
                  </a:lnTo>
                  <a:cubicBezTo>
                    <a:pt x="5061" y="72"/>
                    <a:pt x="5061" y="60"/>
                    <a:pt x="5049" y="60"/>
                  </a:cubicBezTo>
                  <a:lnTo>
                    <a:pt x="5013" y="25"/>
                  </a:lnTo>
                  <a:lnTo>
                    <a:pt x="5001" y="13"/>
                  </a:lnTo>
                  <a:cubicBezTo>
                    <a:pt x="5001" y="13"/>
                    <a:pt x="4989" y="13"/>
                    <a:pt x="49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7" name="Google Shape;14577;p73"/>
            <p:cNvSpPr/>
            <p:nvPr/>
          </p:nvSpPr>
          <p:spPr>
            <a:xfrm>
              <a:off x="6639402" y="2589188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262" y="498"/>
                  </a:lnTo>
                  <a:lnTo>
                    <a:pt x="60" y="700"/>
                  </a:lnTo>
                  <a:cubicBezTo>
                    <a:pt x="0" y="760"/>
                    <a:pt x="0" y="867"/>
                    <a:pt x="60" y="938"/>
                  </a:cubicBezTo>
                  <a:cubicBezTo>
                    <a:pt x="84" y="974"/>
                    <a:pt x="131" y="986"/>
                    <a:pt x="179" y="986"/>
                  </a:cubicBezTo>
                  <a:cubicBezTo>
                    <a:pt x="215" y="986"/>
                    <a:pt x="262" y="974"/>
                    <a:pt x="298" y="938"/>
                  </a:cubicBezTo>
                  <a:lnTo>
                    <a:pt x="501" y="736"/>
                  </a:lnTo>
                  <a:lnTo>
                    <a:pt x="715" y="938"/>
                  </a:lnTo>
                  <a:cubicBezTo>
                    <a:pt x="739" y="974"/>
                    <a:pt x="786" y="986"/>
                    <a:pt x="834" y="986"/>
                  </a:cubicBezTo>
                  <a:cubicBezTo>
                    <a:pt x="870" y="986"/>
                    <a:pt x="917" y="974"/>
                    <a:pt x="953" y="938"/>
                  </a:cubicBezTo>
                  <a:cubicBezTo>
                    <a:pt x="1013" y="879"/>
                    <a:pt x="1013" y="783"/>
                    <a:pt x="953" y="700"/>
                  </a:cubicBezTo>
                  <a:lnTo>
                    <a:pt x="739" y="498"/>
                  </a:lnTo>
                  <a:lnTo>
                    <a:pt x="953" y="283"/>
                  </a:lnTo>
                  <a:cubicBezTo>
                    <a:pt x="1013" y="224"/>
                    <a:pt x="1013" y="129"/>
                    <a:pt x="953" y="45"/>
                  </a:cubicBezTo>
                  <a:cubicBezTo>
                    <a:pt x="923" y="16"/>
                    <a:pt x="882" y="1"/>
                    <a:pt x="838" y="1"/>
                  </a:cubicBezTo>
                  <a:cubicBezTo>
                    <a:pt x="795" y="1"/>
                    <a:pt x="751" y="16"/>
                    <a:pt x="715" y="45"/>
                  </a:cubicBezTo>
                  <a:lnTo>
                    <a:pt x="501" y="260"/>
                  </a:lnTo>
                  <a:lnTo>
                    <a:pt x="298" y="45"/>
                  </a:ln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8" name="Google Shape;14578;p73"/>
            <p:cNvSpPr/>
            <p:nvPr/>
          </p:nvSpPr>
          <p:spPr>
            <a:xfrm>
              <a:off x="6820547" y="2673315"/>
              <a:ext cx="32244" cy="31034"/>
            </a:xfrm>
            <a:custGeom>
              <a:avLst/>
              <a:gdLst/>
              <a:ahLst/>
              <a:cxnLst/>
              <a:rect l="l" t="t" r="r" b="b"/>
              <a:pathLst>
                <a:path w="1013" h="975" extrusionOk="0">
                  <a:moveTo>
                    <a:pt x="188" y="1"/>
                  </a:moveTo>
                  <a:cubicBezTo>
                    <a:pt x="147" y="1"/>
                    <a:pt x="102" y="16"/>
                    <a:pt x="60" y="45"/>
                  </a:cubicBezTo>
                  <a:cubicBezTo>
                    <a:pt x="1" y="105"/>
                    <a:pt x="1" y="200"/>
                    <a:pt x="60" y="284"/>
                  </a:cubicBezTo>
                  <a:lnTo>
                    <a:pt x="275" y="486"/>
                  </a:lnTo>
                  <a:lnTo>
                    <a:pt x="60" y="700"/>
                  </a:lnTo>
                  <a:cubicBezTo>
                    <a:pt x="1" y="760"/>
                    <a:pt x="1" y="855"/>
                    <a:pt x="60" y="938"/>
                  </a:cubicBezTo>
                  <a:cubicBezTo>
                    <a:pt x="96" y="962"/>
                    <a:pt x="144" y="974"/>
                    <a:pt x="179" y="974"/>
                  </a:cubicBezTo>
                  <a:cubicBezTo>
                    <a:pt x="227" y="974"/>
                    <a:pt x="275" y="962"/>
                    <a:pt x="298" y="938"/>
                  </a:cubicBezTo>
                  <a:lnTo>
                    <a:pt x="513" y="724"/>
                  </a:lnTo>
                  <a:lnTo>
                    <a:pt x="715" y="938"/>
                  </a:lnTo>
                  <a:cubicBezTo>
                    <a:pt x="751" y="962"/>
                    <a:pt x="798" y="974"/>
                    <a:pt x="834" y="974"/>
                  </a:cubicBezTo>
                  <a:cubicBezTo>
                    <a:pt x="882" y="974"/>
                    <a:pt x="929" y="962"/>
                    <a:pt x="953" y="938"/>
                  </a:cubicBezTo>
                  <a:cubicBezTo>
                    <a:pt x="1013" y="879"/>
                    <a:pt x="1013" y="772"/>
                    <a:pt x="953" y="700"/>
                  </a:cubicBezTo>
                  <a:lnTo>
                    <a:pt x="751" y="486"/>
                  </a:lnTo>
                  <a:lnTo>
                    <a:pt x="953" y="284"/>
                  </a:lnTo>
                  <a:cubicBezTo>
                    <a:pt x="1013" y="224"/>
                    <a:pt x="1013" y="117"/>
                    <a:pt x="953" y="45"/>
                  </a:cubicBezTo>
                  <a:cubicBezTo>
                    <a:pt x="923" y="16"/>
                    <a:pt x="885" y="1"/>
                    <a:pt x="843" y="1"/>
                  </a:cubicBezTo>
                  <a:cubicBezTo>
                    <a:pt x="801" y="1"/>
                    <a:pt x="757" y="16"/>
                    <a:pt x="715" y="45"/>
                  </a:cubicBezTo>
                  <a:lnTo>
                    <a:pt x="513" y="248"/>
                  </a:lnTo>
                  <a:lnTo>
                    <a:pt x="298" y="45"/>
                  </a:lnTo>
                  <a:cubicBezTo>
                    <a:pt x="269" y="16"/>
                    <a:pt x="230" y="1"/>
                    <a:pt x="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9" name="Google Shape;14579;p73"/>
            <p:cNvSpPr/>
            <p:nvPr/>
          </p:nvSpPr>
          <p:spPr>
            <a:xfrm>
              <a:off x="6730341" y="2603607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0"/>
                  </a:moveTo>
                  <a:cubicBezTo>
                    <a:pt x="141" y="0"/>
                    <a:pt x="96" y="15"/>
                    <a:pt x="61" y="45"/>
                  </a:cubicBezTo>
                  <a:cubicBezTo>
                    <a:pt x="1" y="104"/>
                    <a:pt x="1" y="211"/>
                    <a:pt x="61" y="283"/>
                  </a:cubicBezTo>
                  <a:lnTo>
                    <a:pt x="263" y="485"/>
                  </a:lnTo>
                  <a:lnTo>
                    <a:pt x="61" y="700"/>
                  </a:lnTo>
                  <a:cubicBezTo>
                    <a:pt x="1" y="759"/>
                    <a:pt x="1" y="866"/>
                    <a:pt x="61" y="938"/>
                  </a:cubicBezTo>
                  <a:cubicBezTo>
                    <a:pt x="84" y="962"/>
                    <a:pt x="132" y="985"/>
                    <a:pt x="180" y="985"/>
                  </a:cubicBezTo>
                  <a:cubicBezTo>
                    <a:pt x="215" y="985"/>
                    <a:pt x="263" y="962"/>
                    <a:pt x="299" y="938"/>
                  </a:cubicBezTo>
                  <a:lnTo>
                    <a:pt x="501" y="723"/>
                  </a:lnTo>
                  <a:lnTo>
                    <a:pt x="715" y="938"/>
                  </a:lnTo>
                  <a:cubicBezTo>
                    <a:pt x="739" y="962"/>
                    <a:pt x="787" y="985"/>
                    <a:pt x="834" y="985"/>
                  </a:cubicBezTo>
                  <a:cubicBezTo>
                    <a:pt x="870" y="985"/>
                    <a:pt x="918" y="962"/>
                    <a:pt x="953" y="938"/>
                  </a:cubicBezTo>
                  <a:cubicBezTo>
                    <a:pt x="1013" y="878"/>
                    <a:pt x="1013" y="771"/>
                    <a:pt x="953" y="700"/>
                  </a:cubicBezTo>
                  <a:lnTo>
                    <a:pt x="739" y="485"/>
                  </a:lnTo>
                  <a:lnTo>
                    <a:pt x="953" y="283"/>
                  </a:lnTo>
                  <a:cubicBezTo>
                    <a:pt x="1013" y="223"/>
                    <a:pt x="1013" y="116"/>
                    <a:pt x="953" y="45"/>
                  </a:cubicBezTo>
                  <a:cubicBezTo>
                    <a:pt x="924" y="15"/>
                    <a:pt x="882" y="0"/>
                    <a:pt x="839" y="0"/>
                  </a:cubicBezTo>
                  <a:cubicBezTo>
                    <a:pt x="796" y="0"/>
                    <a:pt x="751" y="15"/>
                    <a:pt x="715" y="45"/>
                  </a:cubicBezTo>
                  <a:lnTo>
                    <a:pt x="501" y="247"/>
                  </a:ln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80" name="Google Shape;14580;p73"/>
          <p:cNvGrpSpPr/>
          <p:nvPr/>
        </p:nvGrpSpPr>
        <p:grpSpPr>
          <a:xfrm>
            <a:off x="2818561" y="2439778"/>
            <a:ext cx="247892" cy="346024"/>
            <a:chOff x="2818561" y="2439778"/>
            <a:chExt cx="247892" cy="346024"/>
          </a:xfrm>
        </p:grpSpPr>
        <p:sp>
          <p:nvSpPr>
            <p:cNvPr id="14581" name="Google Shape;14581;p73"/>
            <p:cNvSpPr/>
            <p:nvPr/>
          </p:nvSpPr>
          <p:spPr>
            <a:xfrm>
              <a:off x="2818561" y="2439778"/>
              <a:ext cx="247892" cy="346024"/>
            </a:xfrm>
            <a:custGeom>
              <a:avLst/>
              <a:gdLst/>
              <a:ahLst/>
              <a:cxnLst/>
              <a:rect l="l" t="t" r="r" b="b"/>
              <a:pathLst>
                <a:path w="7788" h="10871" extrusionOk="0">
                  <a:moveTo>
                    <a:pt x="5882" y="9716"/>
                  </a:moveTo>
                  <a:lnTo>
                    <a:pt x="5882" y="9966"/>
                  </a:lnTo>
                  <a:lnTo>
                    <a:pt x="5894" y="9966"/>
                  </a:lnTo>
                  <a:cubicBezTo>
                    <a:pt x="5894" y="10276"/>
                    <a:pt x="5644" y="10550"/>
                    <a:pt x="5323" y="10550"/>
                  </a:cubicBezTo>
                  <a:lnTo>
                    <a:pt x="894" y="10550"/>
                  </a:lnTo>
                  <a:cubicBezTo>
                    <a:pt x="584" y="10550"/>
                    <a:pt x="310" y="10299"/>
                    <a:pt x="310" y="9966"/>
                  </a:cubicBezTo>
                  <a:lnTo>
                    <a:pt x="310" y="9716"/>
                  </a:lnTo>
                  <a:close/>
                  <a:moveTo>
                    <a:pt x="894" y="1"/>
                  </a:moveTo>
                  <a:cubicBezTo>
                    <a:pt x="405" y="1"/>
                    <a:pt x="1" y="394"/>
                    <a:pt x="1" y="894"/>
                  </a:cubicBezTo>
                  <a:lnTo>
                    <a:pt x="1" y="7835"/>
                  </a:lnTo>
                  <a:cubicBezTo>
                    <a:pt x="1" y="7930"/>
                    <a:pt x="72" y="8002"/>
                    <a:pt x="167" y="8002"/>
                  </a:cubicBezTo>
                  <a:cubicBezTo>
                    <a:pt x="263" y="8002"/>
                    <a:pt x="334" y="7930"/>
                    <a:pt x="334" y="7835"/>
                  </a:cubicBezTo>
                  <a:lnTo>
                    <a:pt x="334" y="1346"/>
                  </a:lnTo>
                  <a:lnTo>
                    <a:pt x="3382" y="1346"/>
                  </a:lnTo>
                  <a:cubicBezTo>
                    <a:pt x="3477" y="1346"/>
                    <a:pt x="3549" y="1275"/>
                    <a:pt x="3549" y="1179"/>
                  </a:cubicBezTo>
                  <a:cubicBezTo>
                    <a:pt x="3549" y="1096"/>
                    <a:pt x="3477" y="1025"/>
                    <a:pt x="3382" y="1025"/>
                  </a:cubicBezTo>
                  <a:lnTo>
                    <a:pt x="334" y="1025"/>
                  </a:lnTo>
                  <a:lnTo>
                    <a:pt x="334" y="882"/>
                  </a:lnTo>
                  <a:cubicBezTo>
                    <a:pt x="334" y="572"/>
                    <a:pt x="584" y="310"/>
                    <a:pt x="906" y="310"/>
                  </a:cubicBezTo>
                  <a:lnTo>
                    <a:pt x="5335" y="310"/>
                  </a:lnTo>
                  <a:cubicBezTo>
                    <a:pt x="5644" y="310"/>
                    <a:pt x="5918" y="560"/>
                    <a:pt x="5918" y="882"/>
                  </a:cubicBezTo>
                  <a:lnTo>
                    <a:pt x="5918" y="1025"/>
                  </a:lnTo>
                  <a:lnTo>
                    <a:pt x="4073" y="1025"/>
                  </a:lnTo>
                  <a:cubicBezTo>
                    <a:pt x="3977" y="1025"/>
                    <a:pt x="3906" y="1096"/>
                    <a:pt x="3906" y="1179"/>
                  </a:cubicBezTo>
                  <a:cubicBezTo>
                    <a:pt x="3906" y="1275"/>
                    <a:pt x="3977" y="1346"/>
                    <a:pt x="4073" y="1346"/>
                  </a:cubicBezTo>
                  <a:lnTo>
                    <a:pt x="5894" y="1346"/>
                  </a:lnTo>
                  <a:lnTo>
                    <a:pt x="5894" y="3287"/>
                  </a:lnTo>
                  <a:cubicBezTo>
                    <a:pt x="5751" y="3251"/>
                    <a:pt x="5597" y="3239"/>
                    <a:pt x="5454" y="3239"/>
                  </a:cubicBezTo>
                  <a:cubicBezTo>
                    <a:pt x="4811" y="3239"/>
                    <a:pt x="4215" y="3501"/>
                    <a:pt x="3799" y="3930"/>
                  </a:cubicBezTo>
                  <a:lnTo>
                    <a:pt x="989" y="3930"/>
                  </a:lnTo>
                  <a:cubicBezTo>
                    <a:pt x="894" y="3930"/>
                    <a:pt x="822" y="4001"/>
                    <a:pt x="822" y="4084"/>
                  </a:cubicBezTo>
                  <a:cubicBezTo>
                    <a:pt x="822" y="4180"/>
                    <a:pt x="894" y="4251"/>
                    <a:pt x="989" y="4251"/>
                  </a:cubicBezTo>
                  <a:lnTo>
                    <a:pt x="3537" y="4251"/>
                  </a:lnTo>
                  <a:cubicBezTo>
                    <a:pt x="3477" y="4346"/>
                    <a:pt x="3418" y="4430"/>
                    <a:pt x="3370" y="4537"/>
                  </a:cubicBezTo>
                  <a:lnTo>
                    <a:pt x="1787" y="4537"/>
                  </a:lnTo>
                  <a:cubicBezTo>
                    <a:pt x="1703" y="4537"/>
                    <a:pt x="1620" y="4608"/>
                    <a:pt x="1620" y="4704"/>
                  </a:cubicBezTo>
                  <a:cubicBezTo>
                    <a:pt x="1620" y="4787"/>
                    <a:pt x="1703" y="4858"/>
                    <a:pt x="1787" y="4858"/>
                  </a:cubicBezTo>
                  <a:lnTo>
                    <a:pt x="3239" y="4858"/>
                  </a:lnTo>
                  <a:cubicBezTo>
                    <a:pt x="3156" y="5085"/>
                    <a:pt x="3132" y="5323"/>
                    <a:pt x="3132" y="5573"/>
                  </a:cubicBezTo>
                  <a:lnTo>
                    <a:pt x="3132" y="5739"/>
                  </a:lnTo>
                  <a:lnTo>
                    <a:pt x="1418" y="5739"/>
                  </a:lnTo>
                  <a:cubicBezTo>
                    <a:pt x="1322" y="5739"/>
                    <a:pt x="1251" y="5811"/>
                    <a:pt x="1251" y="5906"/>
                  </a:cubicBezTo>
                  <a:cubicBezTo>
                    <a:pt x="1251" y="5989"/>
                    <a:pt x="1322" y="6073"/>
                    <a:pt x="1418" y="6073"/>
                  </a:cubicBezTo>
                  <a:lnTo>
                    <a:pt x="3180" y="6073"/>
                  </a:lnTo>
                  <a:cubicBezTo>
                    <a:pt x="3192" y="6132"/>
                    <a:pt x="3203" y="6168"/>
                    <a:pt x="3215" y="6216"/>
                  </a:cubicBezTo>
                  <a:lnTo>
                    <a:pt x="2382" y="6216"/>
                  </a:lnTo>
                  <a:cubicBezTo>
                    <a:pt x="2299" y="6216"/>
                    <a:pt x="2215" y="6287"/>
                    <a:pt x="2215" y="6382"/>
                  </a:cubicBezTo>
                  <a:cubicBezTo>
                    <a:pt x="2215" y="6466"/>
                    <a:pt x="2299" y="6549"/>
                    <a:pt x="2382" y="6549"/>
                  </a:cubicBezTo>
                  <a:lnTo>
                    <a:pt x="3334" y="6549"/>
                  </a:lnTo>
                  <a:cubicBezTo>
                    <a:pt x="3704" y="7347"/>
                    <a:pt x="4513" y="7894"/>
                    <a:pt x="5454" y="7894"/>
                  </a:cubicBezTo>
                  <a:cubicBezTo>
                    <a:pt x="5597" y="7894"/>
                    <a:pt x="5751" y="7883"/>
                    <a:pt x="5894" y="7859"/>
                  </a:cubicBezTo>
                  <a:lnTo>
                    <a:pt x="5894" y="9407"/>
                  </a:lnTo>
                  <a:lnTo>
                    <a:pt x="334" y="9407"/>
                  </a:lnTo>
                  <a:lnTo>
                    <a:pt x="334" y="8514"/>
                  </a:lnTo>
                  <a:cubicBezTo>
                    <a:pt x="334" y="8418"/>
                    <a:pt x="263" y="8347"/>
                    <a:pt x="167" y="8347"/>
                  </a:cubicBezTo>
                  <a:cubicBezTo>
                    <a:pt x="72" y="8347"/>
                    <a:pt x="1" y="8418"/>
                    <a:pt x="1" y="8514"/>
                  </a:cubicBezTo>
                  <a:lnTo>
                    <a:pt x="1" y="9978"/>
                  </a:lnTo>
                  <a:cubicBezTo>
                    <a:pt x="1" y="10478"/>
                    <a:pt x="405" y="10871"/>
                    <a:pt x="894" y="10871"/>
                  </a:cubicBezTo>
                  <a:lnTo>
                    <a:pt x="5323" y="10871"/>
                  </a:lnTo>
                  <a:cubicBezTo>
                    <a:pt x="5811" y="10871"/>
                    <a:pt x="6216" y="10478"/>
                    <a:pt x="6216" y="9978"/>
                  </a:cubicBezTo>
                  <a:lnTo>
                    <a:pt x="6216" y="9561"/>
                  </a:lnTo>
                  <a:lnTo>
                    <a:pt x="6216" y="7763"/>
                  </a:lnTo>
                  <a:cubicBezTo>
                    <a:pt x="7121" y="7454"/>
                    <a:pt x="7775" y="6573"/>
                    <a:pt x="7775" y="5561"/>
                  </a:cubicBezTo>
                  <a:cubicBezTo>
                    <a:pt x="7787" y="5204"/>
                    <a:pt x="7716" y="4858"/>
                    <a:pt x="7549" y="4537"/>
                  </a:cubicBezTo>
                  <a:cubicBezTo>
                    <a:pt x="7515" y="4485"/>
                    <a:pt x="7462" y="4446"/>
                    <a:pt x="7399" y="4446"/>
                  </a:cubicBezTo>
                  <a:cubicBezTo>
                    <a:pt x="7375" y="4446"/>
                    <a:pt x="7350" y="4452"/>
                    <a:pt x="7323" y="4465"/>
                  </a:cubicBezTo>
                  <a:cubicBezTo>
                    <a:pt x="7252" y="4501"/>
                    <a:pt x="7204" y="4596"/>
                    <a:pt x="7252" y="4680"/>
                  </a:cubicBezTo>
                  <a:cubicBezTo>
                    <a:pt x="7383" y="4954"/>
                    <a:pt x="7442" y="5251"/>
                    <a:pt x="7442" y="5561"/>
                  </a:cubicBezTo>
                  <a:cubicBezTo>
                    <a:pt x="7442" y="6656"/>
                    <a:pt x="6549" y="7573"/>
                    <a:pt x="5430" y="7573"/>
                  </a:cubicBezTo>
                  <a:cubicBezTo>
                    <a:pt x="4335" y="7573"/>
                    <a:pt x="3430" y="6680"/>
                    <a:pt x="3430" y="5561"/>
                  </a:cubicBezTo>
                  <a:cubicBezTo>
                    <a:pt x="3430" y="4442"/>
                    <a:pt x="4323" y="3549"/>
                    <a:pt x="5430" y="3549"/>
                  </a:cubicBezTo>
                  <a:cubicBezTo>
                    <a:pt x="5990" y="3549"/>
                    <a:pt x="6525" y="3787"/>
                    <a:pt x="6906" y="4192"/>
                  </a:cubicBezTo>
                  <a:cubicBezTo>
                    <a:pt x="6939" y="4224"/>
                    <a:pt x="6986" y="4243"/>
                    <a:pt x="7032" y="4243"/>
                  </a:cubicBezTo>
                  <a:cubicBezTo>
                    <a:pt x="7069" y="4243"/>
                    <a:pt x="7106" y="4230"/>
                    <a:pt x="7133" y="4204"/>
                  </a:cubicBezTo>
                  <a:cubicBezTo>
                    <a:pt x="7192" y="4144"/>
                    <a:pt x="7204" y="4049"/>
                    <a:pt x="7144" y="3989"/>
                  </a:cubicBezTo>
                  <a:cubicBezTo>
                    <a:pt x="6882" y="3703"/>
                    <a:pt x="6561" y="3489"/>
                    <a:pt x="6216" y="3370"/>
                  </a:cubicBezTo>
                  <a:lnTo>
                    <a:pt x="6216" y="1191"/>
                  </a:lnTo>
                  <a:lnTo>
                    <a:pt x="6216" y="894"/>
                  </a:lnTo>
                  <a:cubicBezTo>
                    <a:pt x="6216" y="394"/>
                    <a:pt x="5811" y="1"/>
                    <a:pt x="5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2" name="Google Shape;14582;p73"/>
            <p:cNvSpPr/>
            <p:nvPr/>
          </p:nvSpPr>
          <p:spPr>
            <a:xfrm>
              <a:off x="2939833" y="2603066"/>
              <a:ext cx="11395" cy="18652"/>
            </a:xfrm>
            <a:custGeom>
              <a:avLst/>
              <a:gdLst/>
              <a:ahLst/>
              <a:cxnLst/>
              <a:rect l="l" t="t" r="r" b="b"/>
              <a:pathLst>
                <a:path w="358" h="586" extrusionOk="0">
                  <a:moveTo>
                    <a:pt x="203" y="1"/>
                  </a:moveTo>
                  <a:cubicBezTo>
                    <a:pt x="118" y="1"/>
                    <a:pt x="47" y="57"/>
                    <a:pt x="36" y="133"/>
                  </a:cubicBezTo>
                  <a:cubicBezTo>
                    <a:pt x="24" y="228"/>
                    <a:pt x="1" y="324"/>
                    <a:pt x="1" y="419"/>
                  </a:cubicBezTo>
                  <a:cubicBezTo>
                    <a:pt x="1" y="502"/>
                    <a:pt x="72" y="586"/>
                    <a:pt x="167" y="586"/>
                  </a:cubicBezTo>
                  <a:cubicBezTo>
                    <a:pt x="263" y="586"/>
                    <a:pt x="334" y="502"/>
                    <a:pt x="334" y="419"/>
                  </a:cubicBezTo>
                  <a:cubicBezTo>
                    <a:pt x="334" y="336"/>
                    <a:pt x="334" y="252"/>
                    <a:pt x="346" y="181"/>
                  </a:cubicBezTo>
                  <a:cubicBezTo>
                    <a:pt x="358" y="109"/>
                    <a:pt x="322" y="14"/>
                    <a:pt x="227" y="2"/>
                  </a:cubicBezTo>
                  <a:cubicBezTo>
                    <a:pt x="219" y="1"/>
                    <a:pt x="211" y="1"/>
                    <a:pt x="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3" name="Google Shape;14583;p73"/>
            <p:cNvSpPr/>
            <p:nvPr/>
          </p:nvSpPr>
          <p:spPr>
            <a:xfrm>
              <a:off x="2963706" y="2653103"/>
              <a:ext cx="19735" cy="14101"/>
            </a:xfrm>
            <a:custGeom>
              <a:avLst/>
              <a:gdLst/>
              <a:ahLst/>
              <a:cxnLst/>
              <a:rect l="l" t="t" r="r" b="b"/>
              <a:pathLst>
                <a:path w="620" h="443" extrusionOk="0">
                  <a:moveTo>
                    <a:pt x="178" y="1"/>
                  </a:moveTo>
                  <a:cubicBezTo>
                    <a:pt x="124" y="1"/>
                    <a:pt x="71" y="27"/>
                    <a:pt x="48" y="73"/>
                  </a:cubicBezTo>
                  <a:cubicBezTo>
                    <a:pt x="1" y="157"/>
                    <a:pt x="25" y="252"/>
                    <a:pt x="108" y="299"/>
                  </a:cubicBezTo>
                  <a:cubicBezTo>
                    <a:pt x="191" y="347"/>
                    <a:pt x="287" y="395"/>
                    <a:pt x="370" y="419"/>
                  </a:cubicBezTo>
                  <a:cubicBezTo>
                    <a:pt x="382" y="419"/>
                    <a:pt x="406" y="442"/>
                    <a:pt x="417" y="442"/>
                  </a:cubicBezTo>
                  <a:cubicBezTo>
                    <a:pt x="489" y="442"/>
                    <a:pt x="548" y="395"/>
                    <a:pt x="560" y="323"/>
                  </a:cubicBezTo>
                  <a:cubicBezTo>
                    <a:pt x="620" y="228"/>
                    <a:pt x="584" y="121"/>
                    <a:pt x="489" y="109"/>
                  </a:cubicBezTo>
                  <a:lnTo>
                    <a:pt x="263" y="26"/>
                  </a:lnTo>
                  <a:cubicBezTo>
                    <a:pt x="237" y="9"/>
                    <a:pt x="208" y="1"/>
                    <a:pt x="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4" name="Google Shape;14584;p73"/>
            <p:cNvSpPr/>
            <p:nvPr/>
          </p:nvSpPr>
          <p:spPr>
            <a:xfrm>
              <a:off x="2948555" y="2577443"/>
              <a:ext cx="17093" cy="16615"/>
            </a:xfrm>
            <a:custGeom>
              <a:avLst/>
              <a:gdLst/>
              <a:ahLst/>
              <a:cxnLst/>
              <a:rect l="l" t="t" r="r" b="b"/>
              <a:pathLst>
                <a:path w="537" h="522" extrusionOk="0">
                  <a:moveTo>
                    <a:pt x="364" y="1"/>
                  </a:moveTo>
                  <a:cubicBezTo>
                    <a:pt x="322" y="1"/>
                    <a:pt x="280" y="15"/>
                    <a:pt x="251" y="45"/>
                  </a:cubicBezTo>
                  <a:cubicBezTo>
                    <a:pt x="179" y="117"/>
                    <a:pt x="120" y="200"/>
                    <a:pt x="60" y="271"/>
                  </a:cubicBezTo>
                  <a:cubicBezTo>
                    <a:pt x="1" y="343"/>
                    <a:pt x="24" y="450"/>
                    <a:pt x="84" y="498"/>
                  </a:cubicBezTo>
                  <a:cubicBezTo>
                    <a:pt x="120" y="510"/>
                    <a:pt x="143" y="521"/>
                    <a:pt x="179" y="521"/>
                  </a:cubicBezTo>
                  <a:cubicBezTo>
                    <a:pt x="227" y="521"/>
                    <a:pt x="286" y="498"/>
                    <a:pt x="310" y="462"/>
                  </a:cubicBezTo>
                  <a:cubicBezTo>
                    <a:pt x="358" y="402"/>
                    <a:pt x="417" y="343"/>
                    <a:pt x="465" y="283"/>
                  </a:cubicBezTo>
                  <a:cubicBezTo>
                    <a:pt x="536" y="224"/>
                    <a:pt x="536" y="117"/>
                    <a:pt x="477" y="45"/>
                  </a:cubicBezTo>
                  <a:cubicBezTo>
                    <a:pt x="447" y="15"/>
                    <a:pt x="405" y="1"/>
                    <a:pt x="3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5" name="Google Shape;14585;p73"/>
            <p:cNvSpPr/>
            <p:nvPr/>
          </p:nvSpPr>
          <p:spPr>
            <a:xfrm>
              <a:off x="2943621" y="2631299"/>
              <a:ext cx="16329" cy="17697"/>
            </a:xfrm>
            <a:custGeom>
              <a:avLst/>
              <a:gdLst/>
              <a:ahLst/>
              <a:cxnLst/>
              <a:rect l="l" t="t" r="r" b="b"/>
              <a:pathLst>
                <a:path w="513" h="556" extrusionOk="0">
                  <a:moveTo>
                    <a:pt x="196" y="1"/>
                  </a:moveTo>
                  <a:cubicBezTo>
                    <a:pt x="172" y="1"/>
                    <a:pt x="146" y="7"/>
                    <a:pt x="120" y="20"/>
                  </a:cubicBezTo>
                  <a:cubicBezTo>
                    <a:pt x="48" y="68"/>
                    <a:pt x="1" y="151"/>
                    <a:pt x="48" y="246"/>
                  </a:cubicBezTo>
                  <a:cubicBezTo>
                    <a:pt x="96" y="330"/>
                    <a:pt x="144" y="425"/>
                    <a:pt x="203" y="496"/>
                  </a:cubicBezTo>
                  <a:cubicBezTo>
                    <a:pt x="227" y="544"/>
                    <a:pt x="275" y="556"/>
                    <a:pt x="334" y="556"/>
                  </a:cubicBezTo>
                  <a:cubicBezTo>
                    <a:pt x="358" y="556"/>
                    <a:pt x="394" y="544"/>
                    <a:pt x="417" y="532"/>
                  </a:cubicBezTo>
                  <a:cubicBezTo>
                    <a:pt x="501" y="484"/>
                    <a:pt x="513" y="377"/>
                    <a:pt x="465" y="306"/>
                  </a:cubicBezTo>
                  <a:cubicBezTo>
                    <a:pt x="417" y="246"/>
                    <a:pt x="382" y="175"/>
                    <a:pt x="346" y="92"/>
                  </a:cubicBezTo>
                  <a:cubicBezTo>
                    <a:pt x="312" y="40"/>
                    <a:pt x="259" y="1"/>
                    <a:pt x="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6" name="Google Shape;14586;p73"/>
            <p:cNvSpPr/>
            <p:nvPr/>
          </p:nvSpPr>
          <p:spPr>
            <a:xfrm>
              <a:off x="3019408" y="2638907"/>
              <a:ext cx="16711" cy="16170"/>
            </a:xfrm>
            <a:custGeom>
              <a:avLst/>
              <a:gdLst/>
              <a:ahLst/>
              <a:cxnLst/>
              <a:rect l="l" t="t" r="r" b="b"/>
              <a:pathLst>
                <a:path w="525" h="508" extrusionOk="0">
                  <a:moveTo>
                    <a:pt x="346" y="1"/>
                  </a:moveTo>
                  <a:cubicBezTo>
                    <a:pt x="290" y="1"/>
                    <a:pt x="238" y="29"/>
                    <a:pt x="215" y="67"/>
                  </a:cubicBezTo>
                  <a:cubicBezTo>
                    <a:pt x="168" y="126"/>
                    <a:pt x="108" y="186"/>
                    <a:pt x="61" y="245"/>
                  </a:cubicBezTo>
                  <a:cubicBezTo>
                    <a:pt x="1" y="305"/>
                    <a:pt x="1" y="412"/>
                    <a:pt x="61" y="472"/>
                  </a:cubicBezTo>
                  <a:cubicBezTo>
                    <a:pt x="96" y="495"/>
                    <a:pt x="144" y="507"/>
                    <a:pt x="180" y="507"/>
                  </a:cubicBezTo>
                  <a:cubicBezTo>
                    <a:pt x="227" y="507"/>
                    <a:pt x="251" y="495"/>
                    <a:pt x="299" y="472"/>
                  </a:cubicBezTo>
                  <a:cubicBezTo>
                    <a:pt x="370" y="388"/>
                    <a:pt x="430" y="317"/>
                    <a:pt x="489" y="245"/>
                  </a:cubicBezTo>
                  <a:cubicBezTo>
                    <a:pt x="525" y="186"/>
                    <a:pt x="513" y="79"/>
                    <a:pt x="442" y="31"/>
                  </a:cubicBezTo>
                  <a:cubicBezTo>
                    <a:pt x="411" y="10"/>
                    <a:pt x="378" y="1"/>
                    <a:pt x="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7" name="Google Shape;14587;p73"/>
            <p:cNvSpPr/>
            <p:nvPr/>
          </p:nvSpPr>
          <p:spPr>
            <a:xfrm>
              <a:off x="3033063" y="2611087"/>
              <a:ext cx="12159" cy="18971"/>
            </a:xfrm>
            <a:custGeom>
              <a:avLst/>
              <a:gdLst/>
              <a:ahLst/>
              <a:cxnLst/>
              <a:rect l="l" t="t" r="r" b="b"/>
              <a:pathLst>
                <a:path w="382" h="596" extrusionOk="0">
                  <a:moveTo>
                    <a:pt x="203" y="0"/>
                  </a:moveTo>
                  <a:cubicBezTo>
                    <a:pt x="108" y="0"/>
                    <a:pt x="36" y="72"/>
                    <a:pt x="36" y="167"/>
                  </a:cubicBezTo>
                  <a:cubicBezTo>
                    <a:pt x="36" y="238"/>
                    <a:pt x="36" y="334"/>
                    <a:pt x="24" y="405"/>
                  </a:cubicBezTo>
                  <a:cubicBezTo>
                    <a:pt x="1" y="488"/>
                    <a:pt x="60" y="584"/>
                    <a:pt x="155" y="596"/>
                  </a:cubicBezTo>
                  <a:lnTo>
                    <a:pt x="179" y="596"/>
                  </a:lnTo>
                  <a:cubicBezTo>
                    <a:pt x="263" y="596"/>
                    <a:pt x="334" y="536"/>
                    <a:pt x="346" y="465"/>
                  </a:cubicBezTo>
                  <a:cubicBezTo>
                    <a:pt x="370" y="369"/>
                    <a:pt x="382" y="274"/>
                    <a:pt x="382" y="167"/>
                  </a:cubicBezTo>
                  <a:cubicBezTo>
                    <a:pt x="346" y="72"/>
                    <a:pt x="286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8" name="Google Shape;14588;p73"/>
            <p:cNvSpPr/>
            <p:nvPr/>
          </p:nvSpPr>
          <p:spPr>
            <a:xfrm>
              <a:off x="3024342" y="2583363"/>
              <a:ext cx="15947" cy="17888"/>
            </a:xfrm>
            <a:custGeom>
              <a:avLst/>
              <a:gdLst/>
              <a:ahLst/>
              <a:cxnLst/>
              <a:rect l="l" t="t" r="r" b="b"/>
              <a:pathLst>
                <a:path w="501" h="562" extrusionOk="0">
                  <a:moveTo>
                    <a:pt x="187" y="1"/>
                  </a:moveTo>
                  <a:cubicBezTo>
                    <a:pt x="154" y="1"/>
                    <a:pt x="119" y="13"/>
                    <a:pt x="84" y="38"/>
                  </a:cubicBezTo>
                  <a:cubicBezTo>
                    <a:pt x="13" y="97"/>
                    <a:pt x="1" y="193"/>
                    <a:pt x="60" y="264"/>
                  </a:cubicBezTo>
                  <a:cubicBezTo>
                    <a:pt x="96" y="324"/>
                    <a:pt x="144" y="395"/>
                    <a:pt x="179" y="466"/>
                  </a:cubicBezTo>
                  <a:cubicBezTo>
                    <a:pt x="203" y="526"/>
                    <a:pt x="263" y="562"/>
                    <a:pt x="322" y="562"/>
                  </a:cubicBezTo>
                  <a:cubicBezTo>
                    <a:pt x="358" y="562"/>
                    <a:pt x="370" y="562"/>
                    <a:pt x="394" y="550"/>
                  </a:cubicBezTo>
                  <a:cubicBezTo>
                    <a:pt x="477" y="502"/>
                    <a:pt x="501" y="407"/>
                    <a:pt x="465" y="324"/>
                  </a:cubicBezTo>
                  <a:cubicBezTo>
                    <a:pt x="417" y="228"/>
                    <a:pt x="370" y="145"/>
                    <a:pt x="310" y="74"/>
                  </a:cubicBezTo>
                  <a:cubicBezTo>
                    <a:pt x="276" y="25"/>
                    <a:pt x="233" y="1"/>
                    <a:pt x="1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9" name="Google Shape;14589;p73"/>
            <p:cNvSpPr/>
            <p:nvPr/>
          </p:nvSpPr>
          <p:spPr>
            <a:xfrm>
              <a:off x="2992894" y="2655808"/>
              <a:ext cx="19735" cy="12159"/>
            </a:xfrm>
            <a:custGeom>
              <a:avLst/>
              <a:gdLst/>
              <a:ahLst/>
              <a:cxnLst/>
              <a:rect l="l" t="t" r="r" b="b"/>
              <a:pathLst>
                <a:path w="620" h="382" extrusionOk="0">
                  <a:moveTo>
                    <a:pt x="437" y="0"/>
                  </a:moveTo>
                  <a:cubicBezTo>
                    <a:pt x="419" y="0"/>
                    <a:pt x="400" y="4"/>
                    <a:pt x="382" y="12"/>
                  </a:cubicBezTo>
                  <a:cubicBezTo>
                    <a:pt x="298" y="36"/>
                    <a:pt x="227" y="60"/>
                    <a:pt x="155" y="72"/>
                  </a:cubicBezTo>
                  <a:cubicBezTo>
                    <a:pt x="60" y="84"/>
                    <a:pt x="1" y="155"/>
                    <a:pt x="24" y="250"/>
                  </a:cubicBezTo>
                  <a:cubicBezTo>
                    <a:pt x="36" y="322"/>
                    <a:pt x="96" y="381"/>
                    <a:pt x="179" y="381"/>
                  </a:cubicBezTo>
                  <a:lnTo>
                    <a:pt x="203" y="381"/>
                  </a:lnTo>
                  <a:cubicBezTo>
                    <a:pt x="298" y="369"/>
                    <a:pt x="393" y="357"/>
                    <a:pt x="477" y="322"/>
                  </a:cubicBezTo>
                  <a:cubicBezTo>
                    <a:pt x="572" y="298"/>
                    <a:pt x="620" y="203"/>
                    <a:pt x="584" y="119"/>
                  </a:cubicBezTo>
                  <a:cubicBezTo>
                    <a:pt x="556" y="45"/>
                    <a:pt x="500" y="0"/>
                    <a:pt x="4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0" name="Google Shape;14590;p73"/>
            <p:cNvSpPr/>
            <p:nvPr/>
          </p:nvSpPr>
          <p:spPr>
            <a:xfrm>
              <a:off x="3000469" y="2566366"/>
              <a:ext cx="20117" cy="13655"/>
            </a:xfrm>
            <a:custGeom>
              <a:avLst/>
              <a:gdLst/>
              <a:ahLst/>
              <a:cxnLst/>
              <a:rect l="l" t="t" r="r" b="b"/>
              <a:pathLst>
                <a:path w="632" h="429" extrusionOk="0">
                  <a:moveTo>
                    <a:pt x="181" y="0"/>
                  </a:moveTo>
                  <a:cubicBezTo>
                    <a:pt x="116" y="0"/>
                    <a:pt x="55" y="43"/>
                    <a:pt x="36" y="107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358" y="405"/>
                  </a:lnTo>
                  <a:cubicBezTo>
                    <a:pt x="394" y="429"/>
                    <a:pt x="405" y="429"/>
                    <a:pt x="441" y="429"/>
                  </a:cubicBezTo>
                  <a:cubicBezTo>
                    <a:pt x="501" y="429"/>
                    <a:pt x="560" y="393"/>
                    <a:pt x="584" y="334"/>
                  </a:cubicBezTo>
                  <a:cubicBezTo>
                    <a:pt x="632" y="274"/>
                    <a:pt x="596" y="167"/>
                    <a:pt x="513" y="131"/>
                  </a:cubicBezTo>
                  <a:cubicBezTo>
                    <a:pt x="417" y="84"/>
                    <a:pt x="334" y="36"/>
                    <a:pt x="239" y="12"/>
                  </a:cubicBez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1" name="Google Shape;14591;p73"/>
            <p:cNvSpPr/>
            <p:nvPr/>
          </p:nvSpPr>
          <p:spPr>
            <a:xfrm>
              <a:off x="2972045" y="2565188"/>
              <a:ext cx="18971" cy="12191"/>
            </a:xfrm>
            <a:custGeom>
              <a:avLst/>
              <a:gdLst/>
              <a:ahLst/>
              <a:cxnLst/>
              <a:rect l="l" t="t" r="r" b="b"/>
              <a:pathLst>
                <a:path w="596" h="383" extrusionOk="0">
                  <a:moveTo>
                    <a:pt x="441" y="0"/>
                  </a:moveTo>
                  <a:cubicBezTo>
                    <a:pt x="434" y="0"/>
                    <a:pt x="426" y="1"/>
                    <a:pt x="417" y="2"/>
                  </a:cubicBezTo>
                  <a:cubicBezTo>
                    <a:pt x="310" y="13"/>
                    <a:pt x="227" y="25"/>
                    <a:pt x="144" y="61"/>
                  </a:cubicBezTo>
                  <a:cubicBezTo>
                    <a:pt x="48" y="85"/>
                    <a:pt x="1" y="180"/>
                    <a:pt x="36" y="264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203" y="383"/>
                    <a:pt x="215" y="383"/>
                    <a:pt x="227" y="371"/>
                  </a:cubicBezTo>
                  <a:cubicBezTo>
                    <a:pt x="298" y="347"/>
                    <a:pt x="370" y="323"/>
                    <a:pt x="453" y="311"/>
                  </a:cubicBezTo>
                  <a:cubicBezTo>
                    <a:pt x="536" y="299"/>
                    <a:pt x="596" y="228"/>
                    <a:pt x="596" y="133"/>
                  </a:cubicBezTo>
                  <a:cubicBezTo>
                    <a:pt x="585" y="56"/>
                    <a:pt x="524" y="0"/>
                    <a:pt x="4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2" name="Google Shape;14592;p73"/>
            <p:cNvSpPr/>
            <p:nvPr/>
          </p:nvSpPr>
          <p:spPr>
            <a:xfrm>
              <a:off x="2976597" y="2586451"/>
              <a:ext cx="32244" cy="61814"/>
            </a:xfrm>
            <a:custGeom>
              <a:avLst/>
              <a:gdLst/>
              <a:ahLst/>
              <a:cxnLst/>
              <a:rect l="l" t="t" r="r" b="b"/>
              <a:pathLst>
                <a:path w="1013" h="1942" extrusionOk="0">
                  <a:moveTo>
                    <a:pt x="501" y="0"/>
                  </a:moveTo>
                  <a:cubicBezTo>
                    <a:pt x="417" y="0"/>
                    <a:pt x="334" y="72"/>
                    <a:pt x="334" y="167"/>
                  </a:cubicBezTo>
                  <a:lnTo>
                    <a:pt x="334" y="310"/>
                  </a:lnTo>
                  <a:cubicBezTo>
                    <a:pt x="143" y="346"/>
                    <a:pt x="1" y="524"/>
                    <a:pt x="1" y="715"/>
                  </a:cubicBezTo>
                  <a:cubicBezTo>
                    <a:pt x="1" y="941"/>
                    <a:pt x="179" y="1131"/>
                    <a:pt x="417" y="1131"/>
                  </a:cubicBezTo>
                  <a:lnTo>
                    <a:pt x="608" y="1131"/>
                  </a:lnTo>
                  <a:cubicBezTo>
                    <a:pt x="655" y="1131"/>
                    <a:pt x="691" y="1179"/>
                    <a:pt x="691" y="1227"/>
                  </a:cubicBezTo>
                  <a:cubicBezTo>
                    <a:pt x="691" y="1262"/>
                    <a:pt x="655" y="1310"/>
                    <a:pt x="608" y="1310"/>
                  </a:cubicBezTo>
                  <a:lnTo>
                    <a:pt x="322" y="1310"/>
                  </a:lnTo>
                  <a:cubicBezTo>
                    <a:pt x="310" y="1239"/>
                    <a:pt x="251" y="1179"/>
                    <a:pt x="155" y="1179"/>
                  </a:cubicBezTo>
                  <a:cubicBezTo>
                    <a:pt x="72" y="1179"/>
                    <a:pt x="1" y="1250"/>
                    <a:pt x="1" y="1346"/>
                  </a:cubicBezTo>
                  <a:cubicBezTo>
                    <a:pt x="1" y="1501"/>
                    <a:pt x="132" y="1643"/>
                    <a:pt x="298" y="1643"/>
                  </a:cubicBezTo>
                  <a:lnTo>
                    <a:pt x="334" y="1643"/>
                  </a:lnTo>
                  <a:lnTo>
                    <a:pt x="334" y="1774"/>
                  </a:lnTo>
                  <a:cubicBezTo>
                    <a:pt x="334" y="1858"/>
                    <a:pt x="405" y="1941"/>
                    <a:pt x="501" y="1941"/>
                  </a:cubicBezTo>
                  <a:cubicBezTo>
                    <a:pt x="596" y="1941"/>
                    <a:pt x="667" y="1858"/>
                    <a:pt x="667" y="1774"/>
                  </a:cubicBezTo>
                  <a:lnTo>
                    <a:pt x="667" y="1620"/>
                  </a:lnTo>
                  <a:cubicBezTo>
                    <a:pt x="858" y="1596"/>
                    <a:pt x="1001" y="1417"/>
                    <a:pt x="1001" y="1227"/>
                  </a:cubicBezTo>
                  <a:cubicBezTo>
                    <a:pt x="1001" y="1000"/>
                    <a:pt x="834" y="810"/>
                    <a:pt x="596" y="810"/>
                  </a:cubicBezTo>
                  <a:lnTo>
                    <a:pt x="393" y="810"/>
                  </a:lnTo>
                  <a:cubicBezTo>
                    <a:pt x="358" y="810"/>
                    <a:pt x="310" y="762"/>
                    <a:pt x="310" y="715"/>
                  </a:cubicBezTo>
                  <a:cubicBezTo>
                    <a:pt x="310" y="667"/>
                    <a:pt x="358" y="631"/>
                    <a:pt x="393" y="631"/>
                  </a:cubicBezTo>
                  <a:lnTo>
                    <a:pt x="679" y="631"/>
                  </a:lnTo>
                  <a:cubicBezTo>
                    <a:pt x="691" y="703"/>
                    <a:pt x="751" y="762"/>
                    <a:pt x="846" y="762"/>
                  </a:cubicBezTo>
                  <a:cubicBezTo>
                    <a:pt x="929" y="762"/>
                    <a:pt x="1013" y="679"/>
                    <a:pt x="1013" y="596"/>
                  </a:cubicBezTo>
                  <a:cubicBezTo>
                    <a:pt x="1013" y="429"/>
                    <a:pt x="870" y="298"/>
                    <a:pt x="715" y="298"/>
                  </a:cubicBezTo>
                  <a:lnTo>
                    <a:pt x="667" y="298"/>
                  </a:lnTo>
                  <a:lnTo>
                    <a:pt x="667" y="167"/>
                  </a:lnTo>
                  <a:cubicBezTo>
                    <a:pt x="667" y="72"/>
                    <a:pt x="596" y="0"/>
                    <a:pt x="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93" name="Google Shape;14593;p73"/>
          <p:cNvGrpSpPr/>
          <p:nvPr/>
        </p:nvGrpSpPr>
        <p:grpSpPr>
          <a:xfrm>
            <a:off x="3207778" y="2474632"/>
            <a:ext cx="419933" cy="275170"/>
            <a:chOff x="3207778" y="2474632"/>
            <a:chExt cx="419933" cy="275170"/>
          </a:xfrm>
        </p:grpSpPr>
        <p:sp>
          <p:nvSpPr>
            <p:cNvPr id="14594" name="Google Shape;14594;p73"/>
            <p:cNvSpPr/>
            <p:nvPr/>
          </p:nvSpPr>
          <p:spPr>
            <a:xfrm>
              <a:off x="3207778" y="2474632"/>
              <a:ext cx="419933" cy="275170"/>
            </a:xfrm>
            <a:custGeom>
              <a:avLst/>
              <a:gdLst/>
              <a:ahLst/>
              <a:cxnLst/>
              <a:rect l="l" t="t" r="r" b="b"/>
              <a:pathLst>
                <a:path w="13193" h="8645" extrusionOk="0">
                  <a:moveTo>
                    <a:pt x="9906" y="370"/>
                  </a:moveTo>
                  <a:lnTo>
                    <a:pt x="9906" y="3918"/>
                  </a:lnTo>
                  <a:lnTo>
                    <a:pt x="381" y="3918"/>
                  </a:lnTo>
                  <a:lnTo>
                    <a:pt x="381" y="370"/>
                  </a:lnTo>
                  <a:close/>
                  <a:moveTo>
                    <a:pt x="9906" y="4323"/>
                  </a:moveTo>
                  <a:lnTo>
                    <a:pt x="9906" y="7014"/>
                  </a:lnTo>
                  <a:cubicBezTo>
                    <a:pt x="9906" y="7514"/>
                    <a:pt x="10133" y="7966"/>
                    <a:pt x="10490" y="8264"/>
                  </a:cubicBezTo>
                  <a:lnTo>
                    <a:pt x="1632" y="8264"/>
                  </a:lnTo>
                  <a:cubicBezTo>
                    <a:pt x="953" y="8264"/>
                    <a:pt x="381" y="7692"/>
                    <a:pt x="381" y="7014"/>
                  </a:cubicBezTo>
                  <a:lnTo>
                    <a:pt x="381" y="4323"/>
                  </a:lnTo>
                  <a:close/>
                  <a:moveTo>
                    <a:pt x="12169" y="1620"/>
                  </a:moveTo>
                  <a:cubicBezTo>
                    <a:pt x="12514" y="1620"/>
                    <a:pt x="12812" y="1906"/>
                    <a:pt x="12812" y="2263"/>
                  </a:cubicBezTo>
                  <a:lnTo>
                    <a:pt x="12812" y="7014"/>
                  </a:lnTo>
                  <a:cubicBezTo>
                    <a:pt x="12812" y="7692"/>
                    <a:pt x="12240" y="8264"/>
                    <a:pt x="11561" y="8264"/>
                  </a:cubicBezTo>
                  <a:cubicBezTo>
                    <a:pt x="10871" y="8264"/>
                    <a:pt x="10311" y="7692"/>
                    <a:pt x="10311" y="7014"/>
                  </a:cubicBezTo>
                  <a:lnTo>
                    <a:pt x="10311" y="6371"/>
                  </a:lnTo>
                  <a:lnTo>
                    <a:pt x="11347" y="6371"/>
                  </a:lnTo>
                  <a:cubicBezTo>
                    <a:pt x="11454" y="6371"/>
                    <a:pt x="11549" y="6276"/>
                    <a:pt x="11549" y="6180"/>
                  </a:cubicBezTo>
                  <a:lnTo>
                    <a:pt x="11549" y="3799"/>
                  </a:lnTo>
                  <a:cubicBezTo>
                    <a:pt x="11549" y="3692"/>
                    <a:pt x="11454" y="3597"/>
                    <a:pt x="11347" y="3597"/>
                  </a:cubicBezTo>
                  <a:cubicBezTo>
                    <a:pt x="11252" y="3597"/>
                    <a:pt x="11157" y="3692"/>
                    <a:pt x="11157" y="3799"/>
                  </a:cubicBezTo>
                  <a:lnTo>
                    <a:pt x="11157" y="5978"/>
                  </a:lnTo>
                  <a:lnTo>
                    <a:pt x="10299" y="5978"/>
                  </a:lnTo>
                  <a:lnTo>
                    <a:pt x="10299" y="1620"/>
                  </a:lnTo>
                  <a:lnTo>
                    <a:pt x="11371" y="1620"/>
                  </a:lnTo>
                  <a:cubicBezTo>
                    <a:pt x="11228" y="1799"/>
                    <a:pt x="11145" y="2013"/>
                    <a:pt x="11145" y="2263"/>
                  </a:cubicBezTo>
                  <a:lnTo>
                    <a:pt x="11145" y="2906"/>
                  </a:lnTo>
                  <a:cubicBezTo>
                    <a:pt x="11145" y="3001"/>
                    <a:pt x="11228" y="3097"/>
                    <a:pt x="11335" y="3097"/>
                  </a:cubicBezTo>
                  <a:cubicBezTo>
                    <a:pt x="11442" y="3097"/>
                    <a:pt x="11526" y="3001"/>
                    <a:pt x="11526" y="2906"/>
                  </a:cubicBezTo>
                  <a:lnTo>
                    <a:pt x="11526" y="2263"/>
                  </a:lnTo>
                  <a:cubicBezTo>
                    <a:pt x="11526" y="1918"/>
                    <a:pt x="11811" y="1620"/>
                    <a:pt x="12169" y="1620"/>
                  </a:cubicBezTo>
                  <a:close/>
                  <a:moveTo>
                    <a:pt x="191" y="1"/>
                  </a:moveTo>
                  <a:cubicBezTo>
                    <a:pt x="84" y="1"/>
                    <a:pt x="0" y="96"/>
                    <a:pt x="0" y="191"/>
                  </a:cubicBezTo>
                  <a:lnTo>
                    <a:pt x="0" y="7014"/>
                  </a:lnTo>
                  <a:cubicBezTo>
                    <a:pt x="0" y="7919"/>
                    <a:pt x="727" y="8645"/>
                    <a:pt x="1632" y="8645"/>
                  </a:cubicBezTo>
                  <a:lnTo>
                    <a:pt x="11549" y="8645"/>
                  </a:lnTo>
                  <a:cubicBezTo>
                    <a:pt x="12454" y="8645"/>
                    <a:pt x="13181" y="7919"/>
                    <a:pt x="13181" y="7014"/>
                  </a:cubicBezTo>
                  <a:lnTo>
                    <a:pt x="13181" y="2263"/>
                  </a:lnTo>
                  <a:cubicBezTo>
                    <a:pt x="13193" y="1680"/>
                    <a:pt x="12740" y="1239"/>
                    <a:pt x="12169" y="1239"/>
                  </a:cubicBezTo>
                  <a:lnTo>
                    <a:pt x="10299" y="1239"/>
                  </a:lnTo>
                  <a:lnTo>
                    <a:pt x="10299" y="191"/>
                  </a:lnTo>
                  <a:cubicBezTo>
                    <a:pt x="10299" y="96"/>
                    <a:pt x="10204" y="1"/>
                    <a:pt x="10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5" name="Google Shape;14595;p73"/>
            <p:cNvSpPr/>
            <p:nvPr/>
          </p:nvSpPr>
          <p:spPr>
            <a:xfrm>
              <a:off x="3449559" y="2493985"/>
              <a:ext cx="46663" cy="98546"/>
            </a:xfrm>
            <a:custGeom>
              <a:avLst/>
              <a:gdLst/>
              <a:ahLst/>
              <a:cxnLst/>
              <a:rect l="l" t="t" r="r" b="b"/>
              <a:pathLst>
                <a:path w="1466" h="3096" extrusionOk="0">
                  <a:moveTo>
                    <a:pt x="739" y="0"/>
                  </a:moveTo>
                  <a:cubicBezTo>
                    <a:pt x="632" y="0"/>
                    <a:pt x="536" y="95"/>
                    <a:pt x="536" y="203"/>
                  </a:cubicBezTo>
                  <a:lnTo>
                    <a:pt x="536" y="417"/>
                  </a:lnTo>
                  <a:cubicBezTo>
                    <a:pt x="227" y="476"/>
                    <a:pt x="1" y="750"/>
                    <a:pt x="1" y="1072"/>
                  </a:cubicBezTo>
                  <a:cubicBezTo>
                    <a:pt x="1" y="1453"/>
                    <a:pt x="298" y="1750"/>
                    <a:pt x="679" y="1750"/>
                  </a:cubicBezTo>
                  <a:lnTo>
                    <a:pt x="810" y="1750"/>
                  </a:lnTo>
                  <a:cubicBezTo>
                    <a:pt x="953" y="1750"/>
                    <a:pt x="1096" y="1869"/>
                    <a:pt x="1096" y="2024"/>
                  </a:cubicBezTo>
                  <a:cubicBezTo>
                    <a:pt x="1096" y="2191"/>
                    <a:pt x="977" y="2310"/>
                    <a:pt x="810" y="2310"/>
                  </a:cubicBezTo>
                  <a:lnTo>
                    <a:pt x="596" y="2310"/>
                  </a:lnTo>
                  <a:cubicBezTo>
                    <a:pt x="477" y="2310"/>
                    <a:pt x="393" y="2215"/>
                    <a:pt x="393" y="2096"/>
                  </a:cubicBezTo>
                  <a:cubicBezTo>
                    <a:pt x="393" y="2000"/>
                    <a:pt x="298" y="1905"/>
                    <a:pt x="203" y="1905"/>
                  </a:cubicBezTo>
                  <a:cubicBezTo>
                    <a:pt x="96" y="1905"/>
                    <a:pt x="1" y="2000"/>
                    <a:pt x="1" y="2096"/>
                  </a:cubicBezTo>
                  <a:cubicBezTo>
                    <a:pt x="1" y="2417"/>
                    <a:pt x="239" y="2667"/>
                    <a:pt x="536" y="2691"/>
                  </a:cubicBezTo>
                  <a:lnTo>
                    <a:pt x="536" y="2905"/>
                  </a:lnTo>
                  <a:cubicBezTo>
                    <a:pt x="536" y="3012"/>
                    <a:pt x="632" y="3096"/>
                    <a:pt x="739" y="3096"/>
                  </a:cubicBezTo>
                  <a:cubicBezTo>
                    <a:pt x="834" y="3096"/>
                    <a:pt x="929" y="3012"/>
                    <a:pt x="929" y="2905"/>
                  </a:cubicBezTo>
                  <a:lnTo>
                    <a:pt x="929" y="2679"/>
                  </a:lnTo>
                  <a:cubicBezTo>
                    <a:pt x="1239" y="2620"/>
                    <a:pt x="1465" y="2358"/>
                    <a:pt x="1465" y="2024"/>
                  </a:cubicBezTo>
                  <a:cubicBezTo>
                    <a:pt x="1465" y="1655"/>
                    <a:pt x="1167" y="1358"/>
                    <a:pt x="798" y="1358"/>
                  </a:cubicBezTo>
                  <a:lnTo>
                    <a:pt x="655" y="1358"/>
                  </a:lnTo>
                  <a:cubicBezTo>
                    <a:pt x="513" y="1358"/>
                    <a:pt x="382" y="1238"/>
                    <a:pt x="382" y="1072"/>
                  </a:cubicBezTo>
                  <a:cubicBezTo>
                    <a:pt x="382" y="929"/>
                    <a:pt x="501" y="798"/>
                    <a:pt x="655" y="798"/>
                  </a:cubicBezTo>
                  <a:lnTo>
                    <a:pt x="870" y="798"/>
                  </a:lnTo>
                  <a:cubicBezTo>
                    <a:pt x="989" y="798"/>
                    <a:pt x="1072" y="881"/>
                    <a:pt x="1072" y="1000"/>
                  </a:cubicBezTo>
                  <a:lnTo>
                    <a:pt x="1072" y="1131"/>
                  </a:lnTo>
                  <a:cubicBezTo>
                    <a:pt x="1072" y="1238"/>
                    <a:pt x="1167" y="1334"/>
                    <a:pt x="1275" y="1334"/>
                  </a:cubicBezTo>
                  <a:cubicBezTo>
                    <a:pt x="1370" y="1334"/>
                    <a:pt x="1465" y="1238"/>
                    <a:pt x="1465" y="1131"/>
                  </a:cubicBezTo>
                  <a:lnTo>
                    <a:pt x="1465" y="1000"/>
                  </a:lnTo>
                  <a:cubicBezTo>
                    <a:pt x="1465" y="691"/>
                    <a:pt x="1227" y="441"/>
                    <a:pt x="929" y="405"/>
                  </a:cubicBezTo>
                  <a:lnTo>
                    <a:pt x="929" y="203"/>
                  </a:lnTo>
                  <a:cubicBezTo>
                    <a:pt x="929" y="95"/>
                    <a:pt x="834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6" name="Google Shape;14596;p73"/>
            <p:cNvSpPr/>
            <p:nvPr/>
          </p:nvSpPr>
          <p:spPr>
            <a:xfrm>
              <a:off x="3247566" y="2507226"/>
              <a:ext cx="51565" cy="71681"/>
            </a:xfrm>
            <a:custGeom>
              <a:avLst/>
              <a:gdLst/>
              <a:ahLst/>
              <a:cxnLst/>
              <a:rect l="l" t="t" r="r" b="b"/>
              <a:pathLst>
                <a:path w="1620" h="2252" extrusionOk="0">
                  <a:moveTo>
                    <a:pt x="1429" y="1"/>
                  </a:moveTo>
                  <a:cubicBezTo>
                    <a:pt x="1322" y="1"/>
                    <a:pt x="1227" y="96"/>
                    <a:pt x="1227" y="203"/>
                  </a:cubicBezTo>
                  <a:lnTo>
                    <a:pt x="1227" y="1418"/>
                  </a:lnTo>
                  <a:lnTo>
                    <a:pt x="358" y="96"/>
                  </a:lnTo>
                  <a:cubicBezTo>
                    <a:pt x="323" y="44"/>
                    <a:pt x="256" y="11"/>
                    <a:pt x="195" y="11"/>
                  </a:cubicBezTo>
                  <a:cubicBezTo>
                    <a:pt x="172" y="11"/>
                    <a:pt x="151" y="15"/>
                    <a:pt x="132" y="25"/>
                  </a:cubicBezTo>
                  <a:cubicBezTo>
                    <a:pt x="60" y="49"/>
                    <a:pt x="1" y="120"/>
                    <a:pt x="1" y="203"/>
                  </a:cubicBezTo>
                  <a:lnTo>
                    <a:pt x="1" y="2061"/>
                  </a:lnTo>
                  <a:cubicBezTo>
                    <a:pt x="1" y="2168"/>
                    <a:pt x="84" y="2251"/>
                    <a:pt x="191" y="2251"/>
                  </a:cubicBezTo>
                  <a:cubicBezTo>
                    <a:pt x="298" y="2251"/>
                    <a:pt x="382" y="2168"/>
                    <a:pt x="382" y="2061"/>
                  </a:cubicBezTo>
                  <a:lnTo>
                    <a:pt x="382" y="834"/>
                  </a:lnTo>
                  <a:lnTo>
                    <a:pt x="1263" y="2168"/>
                  </a:lnTo>
                  <a:cubicBezTo>
                    <a:pt x="1289" y="2221"/>
                    <a:pt x="1356" y="2248"/>
                    <a:pt x="1428" y="2248"/>
                  </a:cubicBezTo>
                  <a:cubicBezTo>
                    <a:pt x="1452" y="2248"/>
                    <a:pt x="1477" y="2245"/>
                    <a:pt x="1501" y="2239"/>
                  </a:cubicBezTo>
                  <a:cubicBezTo>
                    <a:pt x="1572" y="2204"/>
                    <a:pt x="1620" y="2132"/>
                    <a:pt x="1620" y="2061"/>
                  </a:cubicBezTo>
                  <a:lnTo>
                    <a:pt x="1620" y="203"/>
                  </a:lnTo>
                  <a:cubicBezTo>
                    <a:pt x="1620" y="96"/>
                    <a:pt x="1525" y="1"/>
                    <a:pt x="1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7" name="Google Shape;14597;p73"/>
            <p:cNvSpPr/>
            <p:nvPr/>
          </p:nvSpPr>
          <p:spPr>
            <a:xfrm>
              <a:off x="3312754" y="2507990"/>
              <a:ext cx="45135" cy="71299"/>
            </a:xfrm>
            <a:custGeom>
              <a:avLst/>
              <a:gdLst/>
              <a:ahLst/>
              <a:cxnLst/>
              <a:rect l="l" t="t" r="r" b="b"/>
              <a:pathLst>
                <a:path w="1418" h="2240" extrusionOk="0">
                  <a:moveTo>
                    <a:pt x="191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049"/>
                  </a:lnTo>
                  <a:cubicBezTo>
                    <a:pt x="0" y="2156"/>
                    <a:pt x="96" y="2239"/>
                    <a:pt x="191" y="2239"/>
                  </a:cubicBezTo>
                  <a:lnTo>
                    <a:pt x="1227" y="2239"/>
                  </a:lnTo>
                  <a:cubicBezTo>
                    <a:pt x="1322" y="2239"/>
                    <a:pt x="1417" y="2156"/>
                    <a:pt x="1417" y="2049"/>
                  </a:cubicBezTo>
                  <a:cubicBezTo>
                    <a:pt x="1417" y="1930"/>
                    <a:pt x="1346" y="1846"/>
                    <a:pt x="1227" y="1846"/>
                  </a:cubicBezTo>
                  <a:lnTo>
                    <a:pt x="393" y="1846"/>
                  </a:lnTo>
                  <a:lnTo>
                    <a:pt x="393" y="1203"/>
                  </a:lnTo>
                  <a:lnTo>
                    <a:pt x="1024" y="1203"/>
                  </a:lnTo>
                  <a:cubicBezTo>
                    <a:pt x="1132" y="1203"/>
                    <a:pt x="1227" y="1108"/>
                    <a:pt x="1227" y="1013"/>
                  </a:cubicBezTo>
                  <a:cubicBezTo>
                    <a:pt x="1227" y="906"/>
                    <a:pt x="1132" y="810"/>
                    <a:pt x="1024" y="810"/>
                  </a:cubicBezTo>
                  <a:lnTo>
                    <a:pt x="393" y="810"/>
                  </a:lnTo>
                  <a:lnTo>
                    <a:pt x="393" y="382"/>
                  </a:lnTo>
                  <a:lnTo>
                    <a:pt x="1227" y="382"/>
                  </a:lnTo>
                  <a:cubicBezTo>
                    <a:pt x="1322" y="382"/>
                    <a:pt x="1417" y="298"/>
                    <a:pt x="1417" y="191"/>
                  </a:cubicBezTo>
                  <a:cubicBezTo>
                    <a:pt x="1417" y="84"/>
                    <a:pt x="1322" y="1"/>
                    <a:pt x="12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8" name="Google Shape;14598;p73"/>
            <p:cNvSpPr/>
            <p:nvPr/>
          </p:nvSpPr>
          <p:spPr>
            <a:xfrm>
              <a:off x="3372626" y="2507194"/>
              <a:ext cx="65602" cy="71395"/>
            </a:xfrm>
            <a:custGeom>
              <a:avLst/>
              <a:gdLst/>
              <a:ahLst/>
              <a:cxnLst/>
              <a:rect l="l" t="t" r="r" b="b"/>
              <a:pathLst>
                <a:path w="2061" h="2243" extrusionOk="0">
                  <a:moveTo>
                    <a:pt x="200" y="1"/>
                  </a:moveTo>
                  <a:cubicBezTo>
                    <a:pt x="193" y="1"/>
                    <a:pt x="186" y="1"/>
                    <a:pt x="179" y="2"/>
                  </a:cubicBezTo>
                  <a:cubicBezTo>
                    <a:pt x="72" y="26"/>
                    <a:pt x="1" y="109"/>
                    <a:pt x="13" y="216"/>
                  </a:cubicBezTo>
                  <a:lnTo>
                    <a:pt x="215" y="2074"/>
                  </a:lnTo>
                  <a:cubicBezTo>
                    <a:pt x="239" y="2169"/>
                    <a:pt x="298" y="2228"/>
                    <a:pt x="382" y="2240"/>
                  </a:cubicBezTo>
                  <a:cubicBezTo>
                    <a:pt x="391" y="2242"/>
                    <a:pt x="401" y="2242"/>
                    <a:pt x="410" y="2242"/>
                  </a:cubicBezTo>
                  <a:cubicBezTo>
                    <a:pt x="493" y="2242"/>
                    <a:pt x="564" y="2196"/>
                    <a:pt x="596" y="2121"/>
                  </a:cubicBezTo>
                  <a:lnTo>
                    <a:pt x="1036" y="1097"/>
                  </a:lnTo>
                  <a:lnTo>
                    <a:pt x="1489" y="2121"/>
                  </a:lnTo>
                  <a:cubicBezTo>
                    <a:pt x="1510" y="2196"/>
                    <a:pt x="1589" y="2242"/>
                    <a:pt x="1665" y="2242"/>
                  </a:cubicBezTo>
                  <a:cubicBezTo>
                    <a:pt x="1674" y="2242"/>
                    <a:pt x="1683" y="2242"/>
                    <a:pt x="1691" y="2240"/>
                  </a:cubicBezTo>
                  <a:cubicBezTo>
                    <a:pt x="1787" y="2228"/>
                    <a:pt x="1846" y="2145"/>
                    <a:pt x="1858" y="2074"/>
                  </a:cubicBezTo>
                  <a:lnTo>
                    <a:pt x="2060" y="216"/>
                  </a:lnTo>
                  <a:cubicBezTo>
                    <a:pt x="2037" y="109"/>
                    <a:pt x="1965" y="26"/>
                    <a:pt x="1846" y="2"/>
                  </a:cubicBezTo>
                  <a:cubicBezTo>
                    <a:pt x="1838" y="1"/>
                    <a:pt x="1830" y="1"/>
                    <a:pt x="1823" y="1"/>
                  </a:cubicBezTo>
                  <a:cubicBezTo>
                    <a:pt x="1724" y="1"/>
                    <a:pt x="1632" y="69"/>
                    <a:pt x="1632" y="169"/>
                  </a:cubicBezTo>
                  <a:lnTo>
                    <a:pt x="1513" y="1300"/>
                  </a:lnTo>
                  <a:lnTo>
                    <a:pt x="1191" y="526"/>
                  </a:lnTo>
                  <a:cubicBezTo>
                    <a:pt x="1161" y="454"/>
                    <a:pt x="1087" y="419"/>
                    <a:pt x="1013" y="419"/>
                  </a:cubicBezTo>
                  <a:cubicBezTo>
                    <a:pt x="938" y="419"/>
                    <a:pt x="864" y="454"/>
                    <a:pt x="834" y="526"/>
                  </a:cubicBezTo>
                  <a:lnTo>
                    <a:pt x="501" y="1300"/>
                  </a:lnTo>
                  <a:lnTo>
                    <a:pt x="382" y="169"/>
                  </a:lnTo>
                  <a:cubicBezTo>
                    <a:pt x="371" y="69"/>
                    <a:pt x="288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9" name="Google Shape;14599;p73"/>
            <p:cNvSpPr/>
            <p:nvPr/>
          </p:nvSpPr>
          <p:spPr>
            <a:xfrm>
              <a:off x="3247566" y="2632286"/>
              <a:ext cx="97432" cy="12541"/>
            </a:xfrm>
            <a:custGeom>
              <a:avLst/>
              <a:gdLst/>
              <a:ahLst/>
              <a:cxnLst/>
              <a:rect l="l" t="t" r="r" b="b"/>
              <a:pathLst>
                <a:path w="3061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870" y="394"/>
                  </a:lnTo>
                  <a:cubicBezTo>
                    <a:pt x="2977" y="394"/>
                    <a:pt x="3060" y="299"/>
                    <a:pt x="3060" y="203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0" name="Google Shape;14600;p73"/>
            <p:cNvSpPr/>
            <p:nvPr/>
          </p:nvSpPr>
          <p:spPr>
            <a:xfrm>
              <a:off x="3371862" y="2632286"/>
              <a:ext cx="124360" cy="12541"/>
            </a:xfrm>
            <a:custGeom>
              <a:avLst/>
              <a:gdLst/>
              <a:ahLst/>
              <a:cxnLst/>
              <a:rect l="l" t="t" r="r" b="b"/>
              <a:pathLst>
                <a:path w="3907" h="394" extrusionOk="0">
                  <a:moveTo>
                    <a:pt x="203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9"/>
                    <a:pt x="96" y="394"/>
                    <a:pt x="203" y="394"/>
                  </a:cubicBezTo>
                  <a:lnTo>
                    <a:pt x="3716" y="394"/>
                  </a:lnTo>
                  <a:cubicBezTo>
                    <a:pt x="3811" y="394"/>
                    <a:pt x="3906" y="299"/>
                    <a:pt x="3906" y="203"/>
                  </a:cubicBezTo>
                  <a:cubicBezTo>
                    <a:pt x="3906" y="84"/>
                    <a:pt x="3811" y="1"/>
                    <a:pt x="37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1" name="Google Shape;14601;p73"/>
            <p:cNvSpPr/>
            <p:nvPr/>
          </p:nvSpPr>
          <p:spPr>
            <a:xfrm>
              <a:off x="3247566" y="2665262"/>
              <a:ext cx="51565" cy="12159"/>
            </a:xfrm>
            <a:custGeom>
              <a:avLst/>
              <a:gdLst/>
              <a:ahLst/>
              <a:cxnLst/>
              <a:rect l="l" t="t" r="r" b="b"/>
              <a:pathLst>
                <a:path w="1620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29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2" name="Google Shape;14602;p73"/>
            <p:cNvSpPr/>
            <p:nvPr/>
          </p:nvSpPr>
          <p:spPr>
            <a:xfrm>
              <a:off x="3247566" y="2697856"/>
              <a:ext cx="97432" cy="12159"/>
            </a:xfrm>
            <a:custGeom>
              <a:avLst/>
              <a:gdLst/>
              <a:ahLst/>
              <a:cxnLst/>
              <a:rect l="l" t="t" r="r" b="b"/>
              <a:pathLst>
                <a:path w="306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2870" y="382"/>
                  </a:lnTo>
                  <a:cubicBezTo>
                    <a:pt x="2977" y="382"/>
                    <a:pt x="3060" y="298"/>
                    <a:pt x="3060" y="191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3" name="Google Shape;14603;p73"/>
            <p:cNvSpPr/>
            <p:nvPr/>
          </p:nvSpPr>
          <p:spPr>
            <a:xfrm>
              <a:off x="3312754" y="2665262"/>
              <a:ext cx="32244" cy="12159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98"/>
                    <a:pt x="96" y="382"/>
                    <a:pt x="191" y="382"/>
                  </a:cubicBezTo>
                  <a:lnTo>
                    <a:pt x="822" y="382"/>
                  </a:lnTo>
                  <a:cubicBezTo>
                    <a:pt x="929" y="382"/>
                    <a:pt x="1012" y="298"/>
                    <a:pt x="1012" y="191"/>
                  </a:cubicBezTo>
                  <a:cubicBezTo>
                    <a:pt x="1012" y="84"/>
                    <a:pt x="929" y="1"/>
                    <a:pt x="8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4" name="Google Shape;14604;p73"/>
            <p:cNvSpPr/>
            <p:nvPr/>
          </p:nvSpPr>
          <p:spPr>
            <a:xfrm>
              <a:off x="3371862" y="2665262"/>
              <a:ext cx="58408" cy="12159"/>
            </a:xfrm>
            <a:custGeom>
              <a:avLst/>
              <a:gdLst/>
              <a:ahLst/>
              <a:cxnLst/>
              <a:rect l="l" t="t" r="r" b="b"/>
              <a:pathLst>
                <a:path w="1835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644" y="382"/>
                  </a:lnTo>
                  <a:cubicBezTo>
                    <a:pt x="1751" y="382"/>
                    <a:pt x="1834" y="298"/>
                    <a:pt x="1834" y="191"/>
                  </a:cubicBezTo>
                  <a:cubicBezTo>
                    <a:pt x="1834" y="84"/>
                    <a:pt x="1751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5" name="Google Shape;14605;p73"/>
            <p:cNvSpPr/>
            <p:nvPr/>
          </p:nvSpPr>
          <p:spPr>
            <a:xfrm>
              <a:off x="3444625" y="2665262"/>
              <a:ext cx="51596" cy="12159"/>
            </a:xfrm>
            <a:custGeom>
              <a:avLst/>
              <a:gdLst/>
              <a:ahLst/>
              <a:cxnLst/>
              <a:rect l="l" t="t" r="r" b="b"/>
              <a:pathLst>
                <a:path w="162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30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6" name="Google Shape;14606;p73"/>
            <p:cNvSpPr/>
            <p:nvPr/>
          </p:nvSpPr>
          <p:spPr>
            <a:xfrm>
              <a:off x="3371862" y="2697856"/>
              <a:ext cx="84922" cy="12159"/>
            </a:xfrm>
            <a:custGeom>
              <a:avLst/>
              <a:gdLst/>
              <a:ahLst/>
              <a:cxnLst/>
              <a:rect l="l" t="t" r="r" b="b"/>
              <a:pathLst>
                <a:path w="2668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2477" y="382"/>
                  </a:lnTo>
                  <a:cubicBezTo>
                    <a:pt x="2584" y="382"/>
                    <a:pt x="2668" y="298"/>
                    <a:pt x="2668" y="191"/>
                  </a:cubicBezTo>
                  <a:cubicBezTo>
                    <a:pt x="2668" y="84"/>
                    <a:pt x="2584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7" name="Google Shape;14607;p73"/>
            <p:cNvSpPr/>
            <p:nvPr/>
          </p:nvSpPr>
          <p:spPr>
            <a:xfrm>
              <a:off x="3470408" y="2697856"/>
              <a:ext cx="25814" cy="12159"/>
            </a:xfrm>
            <a:custGeom>
              <a:avLst/>
              <a:gdLst/>
              <a:ahLst/>
              <a:cxnLst/>
              <a:rect l="l" t="t" r="r" b="b"/>
              <a:pathLst>
                <a:path w="811" h="382" extrusionOk="0"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cubicBezTo>
                    <a:pt x="0" y="298"/>
                    <a:pt x="96" y="382"/>
                    <a:pt x="203" y="382"/>
                  </a:cubicBezTo>
                  <a:lnTo>
                    <a:pt x="620" y="382"/>
                  </a:lnTo>
                  <a:cubicBezTo>
                    <a:pt x="715" y="382"/>
                    <a:pt x="810" y="298"/>
                    <a:pt x="810" y="191"/>
                  </a:cubicBezTo>
                  <a:cubicBezTo>
                    <a:pt x="810" y="84"/>
                    <a:pt x="715" y="1"/>
                    <a:pt x="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08" name="Google Shape;14608;p73"/>
          <p:cNvGrpSpPr/>
          <p:nvPr/>
        </p:nvGrpSpPr>
        <p:grpSpPr>
          <a:xfrm>
            <a:off x="6099375" y="2456075"/>
            <a:ext cx="337684" cy="314194"/>
            <a:chOff x="6099375" y="2456075"/>
            <a:chExt cx="337684" cy="314194"/>
          </a:xfrm>
        </p:grpSpPr>
        <p:sp>
          <p:nvSpPr>
            <p:cNvPr id="14609" name="Google Shape;14609;p73"/>
            <p:cNvSpPr/>
            <p:nvPr/>
          </p:nvSpPr>
          <p:spPr>
            <a:xfrm>
              <a:off x="6099375" y="2456075"/>
              <a:ext cx="337684" cy="314194"/>
            </a:xfrm>
            <a:custGeom>
              <a:avLst/>
              <a:gdLst/>
              <a:ahLst/>
              <a:cxnLst/>
              <a:rect l="l" t="t" r="r" b="b"/>
              <a:pathLst>
                <a:path w="10609" h="9871" extrusionOk="0">
                  <a:moveTo>
                    <a:pt x="322" y="5025"/>
                  </a:moveTo>
                  <a:cubicBezTo>
                    <a:pt x="536" y="5227"/>
                    <a:pt x="857" y="5418"/>
                    <a:pt x="1274" y="5585"/>
                  </a:cubicBezTo>
                  <a:cubicBezTo>
                    <a:pt x="2048" y="5882"/>
                    <a:pt x="3060" y="6049"/>
                    <a:pt x="4143" y="6049"/>
                  </a:cubicBezTo>
                  <a:lnTo>
                    <a:pt x="4417" y="6049"/>
                  </a:lnTo>
                  <a:cubicBezTo>
                    <a:pt x="4429" y="6061"/>
                    <a:pt x="4465" y="6073"/>
                    <a:pt x="4477" y="6097"/>
                  </a:cubicBezTo>
                  <a:lnTo>
                    <a:pt x="4905" y="6347"/>
                  </a:lnTo>
                  <a:cubicBezTo>
                    <a:pt x="4894" y="6466"/>
                    <a:pt x="4882" y="6585"/>
                    <a:pt x="4882" y="6692"/>
                  </a:cubicBezTo>
                  <a:cubicBezTo>
                    <a:pt x="4882" y="6811"/>
                    <a:pt x="4894" y="6930"/>
                    <a:pt x="4905" y="7025"/>
                  </a:cubicBezTo>
                  <a:lnTo>
                    <a:pt x="4477" y="7287"/>
                  </a:lnTo>
                  <a:cubicBezTo>
                    <a:pt x="4405" y="7323"/>
                    <a:pt x="4358" y="7382"/>
                    <a:pt x="4346" y="7466"/>
                  </a:cubicBezTo>
                  <a:cubicBezTo>
                    <a:pt x="4322" y="7537"/>
                    <a:pt x="4322" y="7609"/>
                    <a:pt x="4370" y="7680"/>
                  </a:cubicBezTo>
                  <a:lnTo>
                    <a:pt x="4608" y="8085"/>
                  </a:lnTo>
                  <a:cubicBezTo>
                    <a:pt x="4564" y="8081"/>
                    <a:pt x="4517" y="8080"/>
                    <a:pt x="4467" y="8080"/>
                  </a:cubicBezTo>
                  <a:cubicBezTo>
                    <a:pt x="4368" y="8080"/>
                    <a:pt x="4263" y="8085"/>
                    <a:pt x="4167" y="8085"/>
                  </a:cubicBezTo>
                  <a:cubicBezTo>
                    <a:pt x="3120" y="8085"/>
                    <a:pt x="2143" y="7942"/>
                    <a:pt x="1393" y="7656"/>
                  </a:cubicBezTo>
                  <a:cubicBezTo>
                    <a:pt x="714" y="7406"/>
                    <a:pt x="322" y="7061"/>
                    <a:pt x="322" y="6728"/>
                  </a:cubicBezTo>
                  <a:lnTo>
                    <a:pt x="322" y="5025"/>
                  </a:lnTo>
                  <a:close/>
                  <a:moveTo>
                    <a:pt x="4132" y="1"/>
                  </a:moveTo>
                  <a:cubicBezTo>
                    <a:pt x="3048" y="1"/>
                    <a:pt x="2036" y="167"/>
                    <a:pt x="1262" y="465"/>
                  </a:cubicBezTo>
                  <a:cubicBezTo>
                    <a:pt x="441" y="774"/>
                    <a:pt x="0" y="1215"/>
                    <a:pt x="0" y="1691"/>
                  </a:cubicBezTo>
                  <a:lnTo>
                    <a:pt x="0" y="6751"/>
                  </a:lnTo>
                  <a:cubicBezTo>
                    <a:pt x="0" y="7228"/>
                    <a:pt x="441" y="7656"/>
                    <a:pt x="1262" y="7966"/>
                  </a:cubicBezTo>
                  <a:cubicBezTo>
                    <a:pt x="2036" y="8264"/>
                    <a:pt x="3048" y="8430"/>
                    <a:pt x="4132" y="8430"/>
                  </a:cubicBezTo>
                  <a:cubicBezTo>
                    <a:pt x="4346" y="8430"/>
                    <a:pt x="4548" y="8430"/>
                    <a:pt x="4763" y="8418"/>
                  </a:cubicBezTo>
                  <a:lnTo>
                    <a:pt x="5025" y="8871"/>
                  </a:lnTo>
                  <a:cubicBezTo>
                    <a:pt x="5072" y="8954"/>
                    <a:pt x="5132" y="8990"/>
                    <a:pt x="5203" y="9014"/>
                  </a:cubicBezTo>
                  <a:cubicBezTo>
                    <a:pt x="5227" y="9018"/>
                    <a:pt x="5252" y="9020"/>
                    <a:pt x="5278" y="9020"/>
                  </a:cubicBezTo>
                  <a:cubicBezTo>
                    <a:pt x="5329" y="9020"/>
                    <a:pt x="5382" y="9010"/>
                    <a:pt x="5429" y="8978"/>
                  </a:cubicBezTo>
                  <a:lnTo>
                    <a:pt x="5858" y="8728"/>
                  </a:lnTo>
                  <a:cubicBezTo>
                    <a:pt x="6037" y="8871"/>
                    <a:pt x="6251" y="8990"/>
                    <a:pt x="6465" y="9085"/>
                  </a:cubicBezTo>
                  <a:lnTo>
                    <a:pt x="6465" y="9573"/>
                  </a:lnTo>
                  <a:cubicBezTo>
                    <a:pt x="6465" y="9740"/>
                    <a:pt x="6608" y="9871"/>
                    <a:pt x="6763" y="9871"/>
                  </a:cubicBezTo>
                  <a:lnTo>
                    <a:pt x="8108" y="9871"/>
                  </a:lnTo>
                  <a:cubicBezTo>
                    <a:pt x="8275" y="9871"/>
                    <a:pt x="8406" y="9740"/>
                    <a:pt x="8406" y="9573"/>
                  </a:cubicBezTo>
                  <a:lnTo>
                    <a:pt x="8406" y="9085"/>
                  </a:lnTo>
                  <a:cubicBezTo>
                    <a:pt x="8632" y="8990"/>
                    <a:pt x="8823" y="8871"/>
                    <a:pt x="9013" y="8728"/>
                  </a:cubicBezTo>
                  <a:lnTo>
                    <a:pt x="9442" y="8978"/>
                  </a:lnTo>
                  <a:cubicBezTo>
                    <a:pt x="9497" y="9010"/>
                    <a:pt x="9548" y="9020"/>
                    <a:pt x="9596" y="9020"/>
                  </a:cubicBezTo>
                  <a:cubicBezTo>
                    <a:pt x="9620" y="9020"/>
                    <a:pt x="9644" y="9018"/>
                    <a:pt x="9668" y="9014"/>
                  </a:cubicBezTo>
                  <a:cubicBezTo>
                    <a:pt x="9739" y="8990"/>
                    <a:pt x="9799" y="8930"/>
                    <a:pt x="9847" y="8871"/>
                  </a:cubicBezTo>
                  <a:lnTo>
                    <a:pt x="10513" y="7716"/>
                  </a:lnTo>
                  <a:cubicBezTo>
                    <a:pt x="10561" y="7597"/>
                    <a:pt x="10561" y="7525"/>
                    <a:pt x="10549" y="7442"/>
                  </a:cubicBezTo>
                  <a:cubicBezTo>
                    <a:pt x="10537" y="7371"/>
                    <a:pt x="10478" y="7311"/>
                    <a:pt x="10406" y="7263"/>
                  </a:cubicBezTo>
                  <a:lnTo>
                    <a:pt x="9978" y="7013"/>
                  </a:lnTo>
                  <a:cubicBezTo>
                    <a:pt x="9989" y="6894"/>
                    <a:pt x="10013" y="6775"/>
                    <a:pt x="10013" y="6668"/>
                  </a:cubicBezTo>
                  <a:cubicBezTo>
                    <a:pt x="10013" y="6549"/>
                    <a:pt x="10001" y="6430"/>
                    <a:pt x="9978" y="6335"/>
                  </a:cubicBezTo>
                  <a:lnTo>
                    <a:pt x="10406" y="6073"/>
                  </a:lnTo>
                  <a:cubicBezTo>
                    <a:pt x="10549" y="6001"/>
                    <a:pt x="10609" y="5823"/>
                    <a:pt x="10513" y="5680"/>
                  </a:cubicBezTo>
                  <a:lnTo>
                    <a:pt x="10311" y="5323"/>
                  </a:lnTo>
                  <a:cubicBezTo>
                    <a:pt x="10280" y="5268"/>
                    <a:pt x="10228" y="5239"/>
                    <a:pt x="10176" y="5239"/>
                  </a:cubicBezTo>
                  <a:cubicBezTo>
                    <a:pt x="10148" y="5239"/>
                    <a:pt x="10121" y="5247"/>
                    <a:pt x="10097" y="5263"/>
                  </a:cubicBezTo>
                  <a:cubicBezTo>
                    <a:pt x="10025" y="5299"/>
                    <a:pt x="9989" y="5394"/>
                    <a:pt x="10037" y="5466"/>
                  </a:cubicBezTo>
                  <a:lnTo>
                    <a:pt x="10228" y="5811"/>
                  </a:lnTo>
                  <a:lnTo>
                    <a:pt x="9727" y="6108"/>
                  </a:lnTo>
                  <a:cubicBezTo>
                    <a:pt x="9668" y="6132"/>
                    <a:pt x="9632" y="6216"/>
                    <a:pt x="9656" y="6275"/>
                  </a:cubicBezTo>
                  <a:cubicBezTo>
                    <a:pt x="9680" y="6406"/>
                    <a:pt x="9680" y="6537"/>
                    <a:pt x="9680" y="6668"/>
                  </a:cubicBezTo>
                  <a:cubicBezTo>
                    <a:pt x="9680" y="6811"/>
                    <a:pt x="9668" y="6942"/>
                    <a:pt x="9656" y="7073"/>
                  </a:cubicBezTo>
                  <a:cubicBezTo>
                    <a:pt x="9632" y="7132"/>
                    <a:pt x="9668" y="7204"/>
                    <a:pt x="9727" y="7240"/>
                  </a:cubicBezTo>
                  <a:lnTo>
                    <a:pt x="10228" y="7537"/>
                  </a:lnTo>
                  <a:lnTo>
                    <a:pt x="9573" y="8668"/>
                  </a:lnTo>
                  <a:lnTo>
                    <a:pt x="9073" y="8371"/>
                  </a:lnTo>
                  <a:cubicBezTo>
                    <a:pt x="9045" y="8354"/>
                    <a:pt x="9015" y="8345"/>
                    <a:pt x="8986" y="8345"/>
                  </a:cubicBezTo>
                  <a:cubicBezTo>
                    <a:pt x="8952" y="8345"/>
                    <a:pt x="8920" y="8357"/>
                    <a:pt x="8894" y="8383"/>
                  </a:cubicBezTo>
                  <a:cubicBezTo>
                    <a:pt x="8680" y="8561"/>
                    <a:pt x="8442" y="8692"/>
                    <a:pt x="8192" y="8787"/>
                  </a:cubicBezTo>
                  <a:cubicBezTo>
                    <a:pt x="8132" y="8799"/>
                    <a:pt x="8084" y="8859"/>
                    <a:pt x="8084" y="8930"/>
                  </a:cubicBezTo>
                  <a:lnTo>
                    <a:pt x="8084" y="9514"/>
                  </a:lnTo>
                  <a:lnTo>
                    <a:pt x="6775" y="9514"/>
                  </a:lnTo>
                  <a:lnTo>
                    <a:pt x="6775" y="8930"/>
                  </a:lnTo>
                  <a:cubicBezTo>
                    <a:pt x="6775" y="8871"/>
                    <a:pt x="6739" y="8811"/>
                    <a:pt x="6679" y="8787"/>
                  </a:cubicBezTo>
                  <a:cubicBezTo>
                    <a:pt x="6418" y="8692"/>
                    <a:pt x="6179" y="8561"/>
                    <a:pt x="5977" y="8383"/>
                  </a:cubicBezTo>
                  <a:cubicBezTo>
                    <a:pt x="5951" y="8357"/>
                    <a:pt x="5919" y="8345"/>
                    <a:pt x="5885" y="8345"/>
                  </a:cubicBezTo>
                  <a:cubicBezTo>
                    <a:pt x="5856" y="8345"/>
                    <a:pt x="5826" y="8354"/>
                    <a:pt x="5798" y="8371"/>
                  </a:cubicBezTo>
                  <a:lnTo>
                    <a:pt x="5286" y="8668"/>
                  </a:lnTo>
                  <a:lnTo>
                    <a:pt x="4632" y="7537"/>
                  </a:lnTo>
                  <a:lnTo>
                    <a:pt x="5144" y="7240"/>
                  </a:lnTo>
                  <a:cubicBezTo>
                    <a:pt x="5203" y="7204"/>
                    <a:pt x="5227" y="7132"/>
                    <a:pt x="5215" y="7073"/>
                  </a:cubicBezTo>
                  <a:cubicBezTo>
                    <a:pt x="5191" y="6942"/>
                    <a:pt x="5191" y="6811"/>
                    <a:pt x="5191" y="6668"/>
                  </a:cubicBezTo>
                  <a:cubicBezTo>
                    <a:pt x="5191" y="6537"/>
                    <a:pt x="5203" y="6406"/>
                    <a:pt x="5215" y="6275"/>
                  </a:cubicBezTo>
                  <a:cubicBezTo>
                    <a:pt x="5227" y="6216"/>
                    <a:pt x="5203" y="6132"/>
                    <a:pt x="5144" y="6108"/>
                  </a:cubicBezTo>
                  <a:lnTo>
                    <a:pt x="4632" y="5811"/>
                  </a:lnTo>
                  <a:lnTo>
                    <a:pt x="5286" y="4680"/>
                  </a:lnTo>
                  <a:lnTo>
                    <a:pt x="5798" y="4977"/>
                  </a:lnTo>
                  <a:cubicBezTo>
                    <a:pt x="5825" y="4988"/>
                    <a:pt x="5854" y="4994"/>
                    <a:pt x="5883" y="4994"/>
                  </a:cubicBezTo>
                  <a:cubicBezTo>
                    <a:pt x="5917" y="4994"/>
                    <a:pt x="5951" y="4985"/>
                    <a:pt x="5977" y="4965"/>
                  </a:cubicBezTo>
                  <a:cubicBezTo>
                    <a:pt x="6179" y="4787"/>
                    <a:pt x="6418" y="4644"/>
                    <a:pt x="6679" y="4561"/>
                  </a:cubicBezTo>
                  <a:cubicBezTo>
                    <a:pt x="6739" y="4549"/>
                    <a:pt x="6775" y="4489"/>
                    <a:pt x="6775" y="4406"/>
                  </a:cubicBezTo>
                  <a:lnTo>
                    <a:pt x="6775" y="3834"/>
                  </a:lnTo>
                  <a:lnTo>
                    <a:pt x="8084" y="3834"/>
                  </a:lnTo>
                  <a:lnTo>
                    <a:pt x="8084" y="4406"/>
                  </a:lnTo>
                  <a:cubicBezTo>
                    <a:pt x="8084" y="4465"/>
                    <a:pt x="8132" y="4525"/>
                    <a:pt x="8192" y="4561"/>
                  </a:cubicBezTo>
                  <a:cubicBezTo>
                    <a:pt x="8442" y="4644"/>
                    <a:pt x="8680" y="4787"/>
                    <a:pt x="8894" y="4965"/>
                  </a:cubicBezTo>
                  <a:cubicBezTo>
                    <a:pt x="8920" y="4985"/>
                    <a:pt x="8954" y="4994"/>
                    <a:pt x="8988" y="4994"/>
                  </a:cubicBezTo>
                  <a:cubicBezTo>
                    <a:pt x="9017" y="4994"/>
                    <a:pt x="9046" y="4988"/>
                    <a:pt x="9073" y="4977"/>
                  </a:cubicBezTo>
                  <a:lnTo>
                    <a:pt x="9573" y="4680"/>
                  </a:lnTo>
                  <a:lnTo>
                    <a:pt x="9716" y="4906"/>
                  </a:lnTo>
                  <a:cubicBezTo>
                    <a:pt x="9740" y="4955"/>
                    <a:pt x="9793" y="4982"/>
                    <a:pt x="9847" y="4982"/>
                  </a:cubicBezTo>
                  <a:cubicBezTo>
                    <a:pt x="9871" y="4982"/>
                    <a:pt x="9896" y="4977"/>
                    <a:pt x="9918" y="4965"/>
                  </a:cubicBezTo>
                  <a:cubicBezTo>
                    <a:pt x="9989" y="4918"/>
                    <a:pt x="10025" y="4823"/>
                    <a:pt x="9978" y="4751"/>
                  </a:cubicBezTo>
                  <a:lnTo>
                    <a:pt x="9847" y="4513"/>
                  </a:lnTo>
                  <a:cubicBezTo>
                    <a:pt x="9798" y="4424"/>
                    <a:pt x="9699" y="4367"/>
                    <a:pt x="9592" y="4367"/>
                  </a:cubicBezTo>
                  <a:cubicBezTo>
                    <a:pt x="9542" y="4367"/>
                    <a:pt x="9491" y="4379"/>
                    <a:pt x="9442" y="4406"/>
                  </a:cubicBezTo>
                  <a:lnTo>
                    <a:pt x="9013" y="4668"/>
                  </a:lnTo>
                  <a:cubicBezTo>
                    <a:pt x="8835" y="4513"/>
                    <a:pt x="8620" y="4394"/>
                    <a:pt x="8406" y="4311"/>
                  </a:cubicBezTo>
                  <a:lnTo>
                    <a:pt x="8406" y="3811"/>
                  </a:lnTo>
                  <a:cubicBezTo>
                    <a:pt x="8406" y="3727"/>
                    <a:pt x="8358" y="3632"/>
                    <a:pt x="8299" y="3596"/>
                  </a:cubicBezTo>
                  <a:lnTo>
                    <a:pt x="8299" y="1656"/>
                  </a:lnTo>
                  <a:cubicBezTo>
                    <a:pt x="8299" y="1060"/>
                    <a:pt x="7596" y="536"/>
                    <a:pt x="6394" y="239"/>
                  </a:cubicBezTo>
                  <a:cubicBezTo>
                    <a:pt x="6384" y="237"/>
                    <a:pt x="6375" y="237"/>
                    <a:pt x="6365" y="237"/>
                  </a:cubicBezTo>
                  <a:cubicBezTo>
                    <a:pt x="6284" y="237"/>
                    <a:pt x="6225" y="283"/>
                    <a:pt x="6203" y="358"/>
                  </a:cubicBezTo>
                  <a:cubicBezTo>
                    <a:pt x="6179" y="453"/>
                    <a:pt x="6227" y="524"/>
                    <a:pt x="6322" y="560"/>
                  </a:cubicBezTo>
                  <a:cubicBezTo>
                    <a:pt x="7346" y="810"/>
                    <a:pt x="7989" y="1239"/>
                    <a:pt x="7989" y="1667"/>
                  </a:cubicBezTo>
                  <a:cubicBezTo>
                    <a:pt x="7989" y="2001"/>
                    <a:pt x="7596" y="2346"/>
                    <a:pt x="6918" y="2596"/>
                  </a:cubicBezTo>
                  <a:cubicBezTo>
                    <a:pt x="6179" y="2882"/>
                    <a:pt x="5203" y="3025"/>
                    <a:pt x="4143" y="3025"/>
                  </a:cubicBezTo>
                  <a:cubicBezTo>
                    <a:pt x="3703" y="3025"/>
                    <a:pt x="3262" y="3001"/>
                    <a:pt x="2846" y="2941"/>
                  </a:cubicBezTo>
                  <a:cubicBezTo>
                    <a:pt x="2833" y="2938"/>
                    <a:pt x="2821" y="2936"/>
                    <a:pt x="2809" y="2936"/>
                  </a:cubicBezTo>
                  <a:cubicBezTo>
                    <a:pt x="2742" y="2936"/>
                    <a:pt x="2687" y="2991"/>
                    <a:pt x="2667" y="3072"/>
                  </a:cubicBezTo>
                  <a:cubicBezTo>
                    <a:pt x="2655" y="3156"/>
                    <a:pt x="2715" y="3239"/>
                    <a:pt x="2810" y="3251"/>
                  </a:cubicBezTo>
                  <a:cubicBezTo>
                    <a:pt x="3239" y="3311"/>
                    <a:pt x="3679" y="3334"/>
                    <a:pt x="4143" y="3334"/>
                  </a:cubicBezTo>
                  <a:cubicBezTo>
                    <a:pt x="5227" y="3334"/>
                    <a:pt x="6239" y="3168"/>
                    <a:pt x="7013" y="2870"/>
                  </a:cubicBezTo>
                  <a:cubicBezTo>
                    <a:pt x="7430" y="2715"/>
                    <a:pt x="7763" y="2525"/>
                    <a:pt x="7965" y="2310"/>
                  </a:cubicBezTo>
                  <a:lnTo>
                    <a:pt x="7965" y="3525"/>
                  </a:lnTo>
                  <a:lnTo>
                    <a:pt x="6751" y="3525"/>
                  </a:lnTo>
                  <a:cubicBezTo>
                    <a:pt x="6584" y="3525"/>
                    <a:pt x="6453" y="3668"/>
                    <a:pt x="6453" y="3822"/>
                  </a:cubicBezTo>
                  <a:lnTo>
                    <a:pt x="6453" y="4323"/>
                  </a:lnTo>
                  <a:cubicBezTo>
                    <a:pt x="6227" y="4406"/>
                    <a:pt x="6037" y="4525"/>
                    <a:pt x="5846" y="4680"/>
                  </a:cubicBezTo>
                  <a:lnTo>
                    <a:pt x="5406" y="4418"/>
                  </a:lnTo>
                  <a:cubicBezTo>
                    <a:pt x="5360" y="4395"/>
                    <a:pt x="5315" y="4387"/>
                    <a:pt x="5270" y="4387"/>
                  </a:cubicBezTo>
                  <a:cubicBezTo>
                    <a:pt x="5243" y="4387"/>
                    <a:pt x="5217" y="4390"/>
                    <a:pt x="5191" y="4394"/>
                  </a:cubicBezTo>
                  <a:cubicBezTo>
                    <a:pt x="5108" y="4406"/>
                    <a:pt x="5048" y="4465"/>
                    <a:pt x="5013" y="4525"/>
                  </a:cubicBezTo>
                  <a:lnTo>
                    <a:pt x="4334" y="5692"/>
                  </a:lnTo>
                  <a:cubicBezTo>
                    <a:pt x="4322" y="5704"/>
                    <a:pt x="4322" y="5716"/>
                    <a:pt x="4322" y="5727"/>
                  </a:cubicBezTo>
                  <a:lnTo>
                    <a:pt x="4132" y="5727"/>
                  </a:lnTo>
                  <a:cubicBezTo>
                    <a:pt x="3084" y="5727"/>
                    <a:pt x="2107" y="5585"/>
                    <a:pt x="1357" y="5299"/>
                  </a:cubicBezTo>
                  <a:cubicBezTo>
                    <a:pt x="679" y="5049"/>
                    <a:pt x="286" y="4704"/>
                    <a:pt x="286" y="4382"/>
                  </a:cubicBezTo>
                  <a:lnTo>
                    <a:pt x="286" y="2322"/>
                  </a:lnTo>
                  <a:cubicBezTo>
                    <a:pt x="643" y="2668"/>
                    <a:pt x="1274" y="2965"/>
                    <a:pt x="2131" y="3144"/>
                  </a:cubicBezTo>
                  <a:lnTo>
                    <a:pt x="2167" y="3144"/>
                  </a:lnTo>
                  <a:cubicBezTo>
                    <a:pt x="2238" y="3144"/>
                    <a:pt x="2298" y="3096"/>
                    <a:pt x="2322" y="3025"/>
                  </a:cubicBezTo>
                  <a:cubicBezTo>
                    <a:pt x="2334" y="2930"/>
                    <a:pt x="2286" y="2858"/>
                    <a:pt x="2203" y="2846"/>
                  </a:cubicBezTo>
                  <a:cubicBezTo>
                    <a:pt x="1036" y="2596"/>
                    <a:pt x="298" y="2132"/>
                    <a:pt x="298" y="1667"/>
                  </a:cubicBezTo>
                  <a:cubicBezTo>
                    <a:pt x="298" y="1346"/>
                    <a:pt x="679" y="1001"/>
                    <a:pt x="1369" y="751"/>
                  </a:cubicBezTo>
                  <a:cubicBezTo>
                    <a:pt x="2096" y="465"/>
                    <a:pt x="3072" y="322"/>
                    <a:pt x="4132" y="322"/>
                  </a:cubicBezTo>
                  <a:cubicBezTo>
                    <a:pt x="4667" y="322"/>
                    <a:pt x="5191" y="358"/>
                    <a:pt x="5679" y="441"/>
                  </a:cubicBezTo>
                  <a:cubicBezTo>
                    <a:pt x="5687" y="442"/>
                    <a:pt x="5695" y="443"/>
                    <a:pt x="5703" y="443"/>
                  </a:cubicBezTo>
                  <a:cubicBezTo>
                    <a:pt x="5786" y="443"/>
                    <a:pt x="5847" y="385"/>
                    <a:pt x="5858" y="298"/>
                  </a:cubicBezTo>
                  <a:cubicBezTo>
                    <a:pt x="5870" y="215"/>
                    <a:pt x="5810" y="143"/>
                    <a:pt x="5727" y="120"/>
                  </a:cubicBezTo>
                  <a:cubicBezTo>
                    <a:pt x="5215" y="36"/>
                    <a:pt x="4679" y="1"/>
                    <a:pt x="41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0" name="Google Shape;14610;p73"/>
            <p:cNvSpPr/>
            <p:nvPr/>
          </p:nvSpPr>
          <p:spPr>
            <a:xfrm>
              <a:off x="6306652" y="2638748"/>
              <a:ext cx="59904" cy="59522"/>
            </a:xfrm>
            <a:custGeom>
              <a:avLst/>
              <a:gdLst/>
              <a:ahLst/>
              <a:cxnLst/>
              <a:rect l="l" t="t" r="r" b="b"/>
              <a:pathLst>
                <a:path w="1882" h="1870" extrusionOk="0">
                  <a:moveTo>
                    <a:pt x="941" y="310"/>
                  </a:moveTo>
                  <a:cubicBezTo>
                    <a:pt x="1287" y="310"/>
                    <a:pt x="1561" y="596"/>
                    <a:pt x="1561" y="929"/>
                  </a:cubicBezTo>
                  <a:cubicBezTo>
                    <a:pt x="1561" y="1274"/>
                    <a:pt x="1287" y="1560"/>
                    <a:pt x="941" y="1560"/>
                  </a:cubicBezTo>
                  <a:cubicBezTo>
                    <a:pt x="596" y="1560"/>
                    <a:pt x="310" y="1274"/>
                    <a:pt x="310" y="929"/>
                  </a:cubicBezTo>
                  <a:cubicBezTo>
                    <a:pt x="310" y="596"/>
                    <a:pt x="596" y="310"/>
                    <a:pt x="941" y="310"/>
                  </a:cubicBezTo>
                  <a:close/>
                  <a:moveTo>
                    <a:pt x="941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53"/>
                    <a:pt x="418" y="1870"/>
                    <a:pt x="941" y="1870"/>
                  </a:cubicBezTo>
                  <a:cubicBezTo>
                    <a:pt x="1465" y="1870"/>
                    <a:pt x="1882" y="1453"/>
                    <a:pt x="1882" y="929"/>
                  </a:cubicBezTo>
                  <a:cubicBezTo>
                    <a:pt x="1882" y="417"/>
                    <a:pt x="1465" y="0"/>
                    <a:pt x="9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11" name="Google Shape;14611;p73"/>
          <p:cNvGrpSpPr/>
          <p:nvPr/>
        </p:nvGrpSpPr>
        <p:grpSpPr>
          <a:xfrm>
            <a:off x="2312623" y="2468584"/>
            <a:ext cx="312698" cy="286534"/>
            <a:chOff x="2312623" y="2468584"/>
            <a:chExt cx="312698" cy="286534"/>
          </a:xfrm>
        </p:grpSpPr>
        <p:sp>
          <p:nvSpPr>
            <p:cNvPr id="14612" name="Google Shape;14612;p73"/>
            <p:cNvSpPr/>
            <p:nvPr/>
          </p:nvSpPr>
          <p:spPr>
            <a:xfrm>
              <a:off x="2416866" y="2706195"/>
              <a:ext cx="34122" cy="34154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6" y="775"/>
                  </a:cubicBezTo>
                  <a:cubicBezTo>
                    <a:pt x="405" y="775"/>
                    <a:pt x="286" y="656"/>
                    <a:pt x="286" y="525"/>
                  </a:cubicBezTo>
                  <a:cubicBezTo>
                    <a:pt x="286" y="394"/>
                    <a:pt x="393" y="275"/>
                    <a:pt x="53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3" y="1072"/>
                    <a:pt x="1072" y="834"/>
                    <a:pt x="1072" y="536"/>
                  </a:cubicBezTo>
                  <a:cubicBezTo>
                    <a:pt x="1072" y="239"/>
                    <a:pt x="833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3" name="Google Shape;14613;p73"/>
            <p:cNvSpPr/>
            <p:nvPr/>
          </p:nvSpPr>
          <p:spPr>
            <a:xfrm>
              <a:off x="2527126" y="2706195"/>
              <a:ext cx="34536" cy="34154"/>
            </a:xfrm>
            <a:custGeom>
              <a:avLst/>
              <a:gdLst/>
              <a:ahLst/>
              <a:cxnLst/>
              <a:rect l="l" t="t" r="r" b="b"/>
              <a:pathLst>
                <a:path w="1085" h="1073" extrusionOk="0">
                  <a:moveTo>
                    <a:pt x="537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7" y="775"/>
                  </a:cubicBezTo>
                  <a:cubicBezTo>
                    <a:pt x="406" y="775"/>
                    <a:pt x="287" y="656"/>
                    <a:pt x="287" y="525"/>
                  </a:cubicBezTo>
                  <a:cubicBezTo>
                    <a:pt x="287" y="394"/>
                    <a:pt x="406" y="275"/>
                    <a:pt x="537" y="275"/>
                  </a:cubicBezTo>
                  <a:close/>
                  <a:moveTo>
                    <a:pt x="537" y="1"/>
                  </a:moveTo>
                  <a:cubicBezTo>
                    <a:pt x="239" y="1"/>
                    <a:pt x="1" y="239"/>
                    <a:pt x="1" y="536"/>
                  </a:cubicBezTo>
                  <a:cubicBezTo>
                    <a:pt x="1" y="834"/>
                    <a:pt x="239" y="1072"/>
                    <a:pt x="537" y="1072"/>
                  </a:cubicBezTo>
                  <a:cubicBezTo>
                    <a:pt x="834" y="1072"/>
                    <a:pt x="1084" y="834"/>
                    <a:pt x="1084" y="536"/>
                  </a:cubicBezTo>
                  <a:cubicBezTo>
                    <a:pt x="1084" y="239"/>
                    <a:pt x="834" y="1"/>
                    <a:pt x="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4" name="Google Shape;14614;p73"/>
            <p:cNvSpPr/>
            <p:nvPr/>
          </p:nvSpPr>
          <p:spPr>
            <a:xfrm>
              <a:off x="2312623" y="2468584"/>
              <a:ext cx="312698" cy="286534"/>
            </a:xfrm>
            <a:custGeom>
              <a:avLst/>
              <a:gdLst/>
              <a:ahLst/>
              <a:cxnLst/>
              <a:rect l="l" t="t" r="r" b="b"/>
              <a:pathLst>
                <a:path w="9824" h="9002" extrusionOk="0">
                  <a:moveTo>
                    <a:pt x="3370" y="1679"/>
                  </a:moveTo>
                  <a:lnTo>
                    <a:pt x="3370" y="2513"/>
                  </a:lnTo>
                  <a:lnTo>
                    <a:pt x="2799" y="2513"/>
                  </a:lnTo>
                  <a:lnTo>
                    <a:pt x="2501" y="1679"/>
                  </a:lnTo>
                  <a:close/>
                  <a:moveTo>
                    <a:pt x="4513" y="1679"/>
                  </a:moveTo>
                  <a:lnTo>
                    <a:pt x="4513" y="2513"/>
                  </a:lnTo>
                  <a:lnTo>
                    <a:pt x="3656" y="2513"/>
                  </a:lnTo>
                  <a:lnTo>
                    <a:pt x="3656" y="1679"/>
                  </a:lnTo>
                  <a:close/>
                  <a:moveTo>
                    <a:pt x="5656" y="1679"/>
                  </a:moveTo>
                  <a:lnTo>
                    <a:pt x="5656" y="2513"/>
                  </a:lnTo>
                  <a:lnTo>
                    <a:pt x="4799" y="2513"/>
                  </a:lnTo>
                  <a:lnTo>
                    <a:pt x="4799" y="1679"/>
                  </a:lnTo>
                  <a:close/>
                  <a:moveTo>
                    <a:pt x="6811" y="1679"/>
                  </a:moveTo>
                  <a:lnTo>
                    <a:pt x="6811" y="2513"/>
                  </a:lnTo>
                  <a:lnTo>
                    <a:pt x="5942" y="2513"/>
                  </a:lnTo>
                  <a:lnTo>
                    <a:pt x="5942" y="1679"/>
                  </a:lnTo>
                  <a:close/>
                  <a:moveTo>
                    <a:pt x="7954" y="1679"/>
                  </a:moveTo>
                  <a:lnTo>
                    <a:pt x="7954" y="2513"/>
                  </a:lnTo>
                  <a:lnTo>
                    <a:pt x="7085" y="2513"/>
                  </a:lnTo>
                  <a:lnTo>
                    <a:pt x="7085" y="1679"/>
                  </a:lnTo>
                  <a:close/>
                  <a:moveTo>
                    <a:pt x="8633" y="1679"/>
                  </a:moveTo>
                  <a:lnTo>
                    <a:pt x="8442" y="2513"/>
                  </a:lnTo>
                  <a:lnTo>
                    <a:pt x="8240" y="2513"/>
                  </a:lnTo>
                  <a:lnTo>
                    <a:pt x="8240" y="1679"/>
                  </a:lnTo>
                  <a:close/>
                  <a:moveTo>
                    <a:pt x="8383" y="2810"/>
                  </a:moveTo>
                  <a:lnTo>
                    <a:pt x="8252" y="3406"/>
                  </a:lnTo>
                  <a:lnTo>
                    <a:pt x="8252" y="2810"/>
                  </a:lnTo>
                  <a:close/>
                  <a:moveTo>
                    <a:pt x="3370" y="2810"/>
                  </a:moveTo>
                  <a:lnTo>
                    <a:pt x="3370" y="3680"/>
                  </a:lnTo>
                  <a:lnTo>
                    <a:pt x="3204" y="3680"/>
                  </a:lnTo>
                  <a:lnTo>
                    <a:pt x="2894" y="2810"/>
                  </a:lnTo>
                  <a:close/>
                  <a:moveTo>
                    <a:pt x="4513" y="2810"/>
                  </a:moveTo>
                  <a:lnTo>
                    <a:pt x="4513" y="3680"/>
                  </a:lnTo>
                  <a:lnTo>
                    <a:pt x="3656" y="3680"/>
                  </a:lnTo>
                  <a:lnTo>
                    <a:pt x="3656" y="2810"/>
                  </a:lnTo>
                  <a:close/>
                  <a:moveTo>
                    <a:pt x="5656" y="2810"/>
                  </a:moveTo>
                  <a:lnTo>
                    <a:pt x="5656" y="3680"/>
                  </a:lnTo>
                  <a:lnTo>
                    <a:pt x="4799" y="3680"/>
                  </a:lnTo>
                  <a:lnTo>
                    <a:pt x="4799" y="2810"/>
                  </a:lnTo>
                  <a:close/>
                  <a:moveTo>
                    <a:pt x="6811" y="2810"/>
                  </a:moveTo>
                  <a:lnTo>
                    <a:pt x="6811" y="3680"/>
                  </a:lnTo>
                  <a:lnTo>
                    <a:pt x="5942" y="3680"/>
                  </a:lnTo>
                  <a:lnTo>
                    <a:pt x="5942" y="2810"/>
                  </a:lnTo>
                  <a:close/>
                  <a:moveTo>
                    <a:pt x="7954" y="2810"/>
                  </a:moveTo>
                  <a:lnTo>
                    <a:pt x="7954" y="3680"/>
                  </a:lnTo>
                  <a:lnTo>
                    <a:pt x="7085" y="3680"/>
                  </a:lnTo>
                  <a:lnTo>
                    <a:pt x="7085" y="2810"/>
                  </a:lnTo>
                  <a:close/>
                  <a:moveTo>
                    <a:pt x="3370" y="3953"/>
                  </a:moveTo>
                  <a:lnTo>
                    <a:pt x="3370" y="4132"/>
                  </a:lnTo>
                  <a:lnTo>
                    <a:pt x="3311" y="3953"/>
                  </a:lnTo>
                  <a:close/>
                  <a:moveTo>
                    <a:pt x="4513" y="3941"/>
                  </a:moveTo>
                  <a:lnTo>
                    <a:pt x="4513" y="4608"/>
                  </a:lnTo>
                  <a:cubicBezTo>
                    <a:pt x="4305" y="4608"/>
                    <a:pt x="4153" y="4629"/>
                    <a:pt x="4022" y="4629"/>
                  </a:cubicBezTo>
                  <a:cubicBezTo>
                    <a:pt x="3891" y="4629"/>
                    <a:pt x="3781" y="4608"/>
                    <a:pt x="3656" y="4525"/>
                  </a:cubicBezTo>
                  <a:lnTo>
                    <a:pt x="3656" y="3941"/>
                  </a:lnTo>
                  <a:close/>
                  <a:moveTo>
                    <a:pt x="5656" y="3953"/>
                  </a:moveTo>
                  <a:lnTo>
                    <a:pt x="5656" y="4632"/>
                  </a:lnTo>
                  <a:lnTo>
                    <a:pt x="4799" y="4632"/>
                  </a:lnTo>
                  <a:lnTo>
                    <a:pt x="4799" y="3953"/>
                  </a:lnTo>
                  <a:close/>
                  <a:moveTo>
                    <a:pt x="6799" y="3953"/>
                  </a:moveTo>
                  <a:lnTo>
                    <a:pt x="6799" y="4632"/>
                  </a:lnTo>
                  <a:lnTo>
                    <a:pt x="5942" y="4632"/>
                  </a:lnTo>
                  <a:lnTo>
                    <a:pt x="5942" y="3953"/>
                  </a:lnTo>
                  <a:close/>
                  <a:moveTo>
                    <a:pt x="7954" y="3953"/>
                  </a:moveTo>
                  <a:lnTo>
                    <a:pt x="7954" y="4632"/>
                  </a:lnTo>
                  <a:lnTo>
                    <a:pt x="7085" y="4632"/>
                  </a:lnTo>
                  <a:lnTo>
                    <a:pt x="7085" y="3953"/>
                  </a:lnTo>
                  <a:close/>
                  <a:moveTo>
                    <a:pt x="3811" y="7263"/>
                  </a:moveTo>
                  <a:cubicBezTo>
                    <a:pt x="4216" y="7263"/>
                    <a:pt x="4549" y="7585"/>
                    <a:pt x="4549" y="7990"/>
                  </a:cubicBezTo>
                  <a:cubicBezTo>
                    <a:pt x="4549" y="8394"/>
                    <a:pt x="4216" y="8716"/>
                    <a:pt x="3811" y="8716"/>
                  </a:cubicBezTo>
                  <a:cubicBezTo>
                    <a:pt x="3418" y="8716"/>
                    <a:pt x="3085" y="8394"/>
                    <a:pt x="3085" y="7990"/>
                  </a:cubicBezTo>
                  <a:cubicBezTo>
                    <a:pt x="3085" y="7585"/>
                    <a:pt x="3418" y="7263"/>
                    <a:pt x="3811" y="7263"/>
                  </a:cubicBezTo>
                  <a:close/>
                  <a:moveTo>
                    <a:pt x="7287" y="7263"/>
                  </a:moveTo>
                  <a:cubicBezTo>
                    <a:pt x="7680" y="7263"/>
                    <a:pt x="8014" y="7585"/>
                    <a:pt x="8014" y="7990"/>
                  </a:cubicBezTo>
                  <a:cubicBezTo>
                    <a:pt x="8014" y="8394"/>
                    <a:pt x="7680" y="8716"/>
                    <a:pt x="7287" y="8716"/>
                  </a:cubicBezTo>
                  <a:cubicBezTo>
                    <a:pt x="6883" y="8716"/>
                    <a:pt x="6549" y="8394"/>
                    <a:pt x="6549" y="7990"/>
                  </a:cubicBezTo>
                  <a:cubicBezTo>
                    <a:pt x="6549" y="7585"/>
                    <a:pt x="6883" y="7263"/>
                    <a:pt x="7287" y="7263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lnTo>
                    <a:pt x="1168" y="1036"/>
                  </a:lnTo>
                  <a:lnTo>
                    <a:pt x="1965" y="3299"/>
                  </a:lnTo>
                  <a:cubicBezTo>
                    <a:pt x="1995" y="3357"/>
                    <a:pt x="2048" y="3400"/>
                    <a:pt x="2106" y="3400"/>
                  </a:cubicBezTo>
                  <a:cubicBezTo>
                    <a:pt x="2119" y="3400"/>
                    <a:pt x="2131" y="3398"/>
                    <a:pt x="2144" y="3394"/>
                  </a:cubicBezTo>
                  <a:cubicBezTo>
                    <a:pt x="2227" y="3358"/>
                    <a:pt x="2263" y="3287"/>
                    <a:pt x="2239" y="3215"/>
                  </a:cubicBezTo>
                  <a:cubicBezTo>
                    <a:pt x="1453" y="1001"/>
                    <a:pt x="1418" y="905"/>
                    <a:pt x="1418" y="893"/>
                  </a:cubicBezTo>
                  <a:cubicBezTo>
                    <a:pt x="1394" y="798"/>
                    <a:pt x="1299" y="762"/>
                    <a:pt x="1215" y="762"/>
                  </a:cubicBezTo>
                  <a:lnTo>
                    <a:pt x="525" y="762"/>
                  </a:lnTo>
                  <a:cubicBezTo>
                    <a:pt x="394" y="762"/>
                    <a:pt x="287" y="655"/>
                    <a:pt x="287" y="512"/>
                  </a:cubicBezTo>
                  <a:cubicBezTo>
                    <a:pt x="287" y="381"/>
                    <a:pt x="394" y="274"/>
                    <a:pt x="525" y="274"/>
                  </a:cubicBezTo>
                  <a:lnTo>
                    <a:pt x="1215" y="274"/>
                  </a:lnTo>
                  <a:cubicBezTo>
                    <a:pt x="1489" y="274"/>
                    <a:pt x="1751" y="441"/>
                    <a:pt x="1846" y="691"/>
                  </a:cubicBezTo>
                  <a:cubicBezTo>
                    <a:pt x="2013" y="1167"/>
                    <a:pt x="3001" y="3918"/>
                    <a:pt x="3132" y="4322"/>
                  </a:cubicBezTo>
                  <a:cubicBezTo>
                    <a:pt x="3239" y="4620"/>
                    <a:pt x="3573" y="4906"/>
                    <a:pt x="3989" y="4906"/>
                  </a:cubicBezTo>
                  <a:lnTo>
                    <a:pt x="9192" y="4906"/>
                  </a:lnTo>
                  <a:cubicBezTo>
                    <a:pt x="9323" y="4906"/>
                    <a:pt x="9431" y="5013"/>
                    <a:pt x="9431" y="5144"/>
                  </a:cubicBezTo>
                  <a:cubicBezTo>
                    <a:pt x="9431" y="5275"/>
                    <a:pt x="9323" y="5382"/>
                    <a:pt x="9192" y="5382"/>
                  </a:cubicBezTo>
                  <a:lnTo>
                    <a:pt x="3989" y="5382"/>
                  </a:lnTo>
                  <a:cubicBezTo>
                    <a:pt x="3430" y="5382"/>
                    <a:pt x="2918" y="5061"/>
                    <a:pt x="2704" y="4537"/>
                  </a:cubicBezTo>
                  <a:lnTo>
                    <a:pt x="2418" y="3715"/>
                  </a:lnTo>
                  <a:cubicBezTo>
                    <a:pt x="2390" y="3660"/>
                    <a:pt x="2342" y="3620"/>
                    <a:pt x="2289" y="3620"/>
                  </a:cubicBezTo>
                  <a:cubicBezTo>
                    <a:pt x="2273" y="3620"/>
                    <a:pt x="2256" y="3624"/>
                    <a:pt x="2239" y="3632"/>
                  </a:cubicBezTo>
                  <a:cubicBezTo>
                    <a:pt x="2168" y="3656"/>
                    <a:pt x="2120" y="3727"/>
                    <a:pt x="2144" y="3810"/>
                  </a:cubicBezTo>
                  <a:cubicBezTo>
                    <a:pt x="2370" y="4406"/>
                    <a:pt x="2382" y="4656"/>
                    <a:pt x="2668" y="5013"/>
                  </a:cubicBezTo>
                  <a:lnTo>
                    <a:pt x="2346" y="5477"/>
                  </a:lnTo>
                  <a:cubicBezTo>
                    <a:pt x="1870" y="6168"/>
                    <a:pt x="2287" y="7132"/>
                    <a:pt x="3120" y="7239"/>
                  </a:cubicBezTo>
                  <a:cubicBezTo>
                    <a:pt x="2442" y="7871"/>
                    <a:pt x="2882" y="9002"/>
                    <a:pt x="3811" y="9002"/>
                  </a:cubicBezTo>
                  <a:cubicBezTo>
                    <a:pt x="4740" y="9002"/>
                    <a:pt x="5168" y="7882"/>
                    <a:pt x="4513" y="7263"/>
                  </a:cubicBezTo>
                  <a:lnTo>
                    <a:pt x="6585" y="7263"/>
                  </a:lnTo>
                  <a:cubicBezTo>
                    <a:pt x="5930" y="7882"/>
                    <a:pt x="6371" y="9002"/>
                    <a:pt x="7287" y="9002"/>
                  </a:cubicBezTo>
                  <a:cubicBezTo>
                    <a:pt x="8204" y="9002"/>
                    <a:pt x="8633" y="7882"/>
                    <a:pt x="7978" y="7263"/>
                  </a:cubicBezTo>
                  <a:lnTo>
                    <a:pt x="8180" y="7263"/>
                  </a:lnTo>
                  <a:cubicBezTo>
                    <a:pt x="8454" y="7263"/>
                    <a:pt x="8692" y="7025"/>
                    <a:pt x="8692" y="6739"/>
                  </a:cubicBezTo>
                  <a:cubicBezTo>
                    <a:pt x="8692" y="6454"/>
                    <a:pt x="8454" y="6216"/>
                    <a:pt x="8180" y="6216"/>
                  </a:cubicBezTo>
                  <a:lnTo>
                    <a:pt x="6883" y="6216"/>
                  </a:lnTo>
                  <a:cubicBezTo>
                    <a:pt x="6811" y="6216"/>
                    <a:pt x="6728" y="6275"/>
                    <a:pt x="6728" y="6370"/>
                  </a:cubicBezTo>
                  <a:cubicBezTo>
                    <a:pt x="6728" y="6442"/>
                    <a:pt x="6787" y="6513"/>
                    <a:pt x="6883" y="6513"/>
                  </a:cubicBezTo>
                  <a:lnTo>
                    <a:pt x="8180" y="6513"/>
                  </a:lnTo>
                  <a:cubicBezTo>
                    <a:pt x="8311" y="6513"/>
                    <a:pt x="8419" y="6620"/>
                    <a:pt x="8419" y="6751"/>
                  </a:cubicBezTo>
                  <a:cubicBezTo>
                    <a:pt x="8419" y="6894"/>
                    <a:pt x="8311" y="6989"/>
                    <a:pt x="8180" y="6989"/>
                  </a:cubicBezTo>
                  <a:lnTo>
                    <a:pt x="3275" y="6989"/>
                  </a:lnTo>
                  <a:cubicBezTo>
                    <a:pt x="2596" y="6989"/>
                    <a:pt x="2192" y="6216"/>
                    <a:pt x="2584" y="5656"/>
                  </a:cubicBezTo>
                  <a:lnTo>
                    <a:pt x="2858" y="5239"/>
                  </a:lnTo>
                  <a:cubicBezTo>
                    <a:pt x="2977" y="5346"/>
                    <a:pt x="3120" y="5430"/>
                    <a:pt x="3251" y="5501"/>
                  </a:cubicBezTo>
                  <a:lnTo>
                    <a:pt x="2965" y="5918"/>
                  </a:lnTo>
                  <a:cubicBezTo>
                    <a:pt x="2787" y="6180"/>
                    <a:pt x="2965" y="6513"/>
                    <a:pt x="3275" y="6513"/>
                  </a:cubicBezTo>
                  <a:lnTo>
                    <a:pt x="6347" y="6513"/>
                  </a:lnTo>
                  <a:cubicBezTo>
                    <a:pt x="6418" y="6513"/>
                    <a:pt x="6490" y="6454"/>
                    <a:pt x="6490" y="6370"/>
                  </a:cubicBezTo>
                  <a:cubicBezTo>
                    <a:pt x="6490" y="6299"/>
                    <a:pt x="6430" y="6216"/>
                    <a:pt x="6347" y="6216"/>
                  </a:cubicBezTo>
                  <a:lnTo>
                    <a:pt x="3275" y="6216"/>
                  </a:lnTo>
                  <a:cubicBezTo>
                    <a:pt x="3204" y="6216"/>
                    <a:pt x="3156" y="6132"/>
                    <a:pt x="3204" y="6073"/>
                  </a:cubicBezTo>
                  <a:lnTo>
                    <a:pt x="3537" y="5596"/>
                  </a:lnTo>
                  <a:cubicBezTo>
                    <a:pt x="3723" y="5653"/>
                    <a:pt x="3776" y="5666"/>
                    <a:pt x="4361" y="5666"/>
                  </a:cubicBezTo>
                  <a:cubicBezTo>
                    <a:pt x="4909" y="5666"/>
                    <a:pt x="5923" y="5655"/>
                    <a:pt x="7950" y="5655"/>
                  </a:cubicBezTo>
                  <a:cubicBezTo>
                    <a:pt x="8328" y="5655"/>
                    <a:pt x="8741" y="5655"/>
                    <a:pt x="9192" y="5656"/>
                  </a:cubicBezTo>
                  <a:cubicBezTo>
                    <a:pt x="9466" y="5656"/>
                    <a:pt x="9704" y="5418"/>
                    <a:pt x="9704" y="5132"/>
                  </a:cubicBezTo>
                  <a:cubicBezTo>
                    <a:pt x="9704" y="4870"/>
                    <a:pt x="9466" y="4632"/>
                    <a:pt x="9192" y="4632"/>
                  </a:cubicBezTo>
                  <a:lnTo>
                    <a:pt x="9038" y="4632"/>
                  </a:lnTo>
                  <a:lnTo>
                    <a:pt x="9704" y="1703"/>
                  </a:lnTo>
                  <a:cubicBezTo>
                    <a:pt x="9823" y="1155"/>
                    <a:pt x="9407" y="643"/>
                    <a:pt x="8859" y="643"/>
                  </a:cubicBezTo>
                  <a:lnTo>
                    <a:pt x="6085" y="643"/>
                  </a:lnTo>
                  <a:cubicBezTo>
                    <a:pt x="6013" y="643"/>
                    <a:pt x="5942" y="691"/>
                    <a:pt x="5942" y="786"/>
                  </a:cubicBezTo>
                  <a:cubicBezTo>
                    <a:pt x="5942" y="858"/>
                    <a:pt x="6002" y="941"/>
                    <a:pt x="6085" y="941"/>
                  </a:cubicBezTo>
                  <a:lnTo>
                    <a:pt x="8859" y="941"/>
                  </a:lnTo>
                  <a:cubicBezTo>
                    <a:pt x="9252" y="941"/>
                    <a:pt x="9526" y="1286"/>
                    <a:pt x="9442" y="1667"/>
                  </a:cubicBezTo>
                  <a:lnTo>
                    <a:pt x="8752" y="4644"/>
                  </a:lnTo>
                  <a:lnTo>
                    <a:pt x="8264" y="4644"/>
                  </a:lnTo>
                  <a:cubicBezTo>
                    <a:pt x="8335" y="4322"/>
                    <a:pt x="8871" y="2001"/>
                    <a:pt x="8966" y="1584"/>
                  </a:cubicBezTo>
                  <a:cubicBezTo>
                    <a:pt x="8978" y="1501"/>
                    <a:pt x="8919" y="1405"/>
                    <a:pt x="8835" y="1405"/>
                  </a:cubicBezTo>
                  <a:lnTo>
                    <a:pt x="2406" y="1405"/>
                  </a:lnTo>
                  <a:lnTo>
                    <a:pt x="2239" y="941"/>
                  </a:lnTo>
                  <a:lnTo>
                    <a:pt x="5537" y="941"/>
                  </a:lnTo>
                  <a:cubicBezTo>
                    <a:pt x="5621" y="941"/>
                    <a:pt x="5692" y="882"/>
                    <a:pt x="5692" y="786"/>
                  </a:cubicBezTo>
                  <a:cubicBezTo>
                    <a:pt x="5692" y="715"/>
                    <a:pt x="5632" y="643"/>
                    <a:pt x="5537" y="643"/>
                  </a:cubicBezTo>
                  <a:lnTo>
                    <a:pt x="2132" y="643"/>
                  </a:lnTo>
                  <a:cubicBezTo>
                    <a:pt x="2001" y="286"/>
                    <a:pt x="1644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15" name="Google Shape;14615;p73"/>
          <p:cNvGrpSpPr/>
          <p:nvPr/>
        </p:nvGrpSpPr>
        <p:grpSpPr>
          <a:xfrm>
            <a:off x="5618805" y="2440924"/>
            <a:ext cx="345292" cy="342618"/>
            <a:chOff x="5618805" y="2440924"/>
            <a:chExt cx="345292" cy="342618"/>
          </a:xfrm>
        </p:grpSpPr>
        <p:sp>
          <p:nvSpPr>
            <p:cNvPr id="14616" name="Google Shape;14616;p73"/>
            <p:cNvSpPr/>
            <p:nvPr/>
          </p:nvSpPr>
          <p:spPr>
            <a:xfrm>
              <a:off x="5742751" y="2440924"/>
              <a:ext cx="221346" cy="222110"/>
            </a:xfrm>
            <a:custGeom>
              <a:avLst/>
              <a:gdLst/>
              <a:ahLst/>
              <a:cxnLst/>
              <a:rect l="l" t="t" r="r" b="b"/>
              <a:pathLst>
                <a:path w="6954" h="6978" extrusionOk="0">
                  <a:moveTo>
                    <a:pt x="3477" y="346"/>
                  </a:moveTo>
                  <a:cubicBezTo>
                    <a:pt x="5203" y="346"/>
                    <a:pt x="6596" y="1453"/>
                    <a:pt x="6596" y="2798"/>
                  </a:cubicBezTo>
                  <a:cubicBezTo>
                    <a:pt x="6596" y="3989"/>
                    <a:pt x="5513" y="5001"/>
                    <a:pt x="4025" y="5215"/>
                  </a:cubicBezTo>
                  <a:cubicBezTo>
                    <a:pt x="3941" y="5227"/>
                    <a:pt x="3882" y="5299"/>
                    <a:pt x="3882" y="5394"/>
                  </a:cubicBezTo>
                  <a:cubicBezTo>
                    <a:pt x="3786" y="5953"/>
                    <a:pt x="3370" y="6418"/>
                    <a:pt x="2846" y="6573"/>
                  </a:cubicBezTo>
                  <a:cubicBezTo>
                    <a:pt x="3060" y="6227"/>
                    <a:pt x="3144" y="5811"/>
                    <a:pt x="3084" y="5394"/>
                  </a:cubicBezTo>
                  <a:cubicBezTo>
                    <a:pt x="3084" y="5299"/>
                    <a:pt x="3024" y="5215"/>
                    <a:pt x="2941" y="5215"/>
                  </a:cubicBezTo>
                  <a:cubicBezTo>
                    <a:pt x="1429" y="5001"/>
                    <a:pt x="346" y="3989"/>
                    <a:pt x="346" y="2798"/>
                  </a:cubicBezTo>
                  <a:cubicBezTo>
                    <a:pt x="346" y="1453"/>
                    <a:pt x="1751" y="346"/>
                    <a:pt x="3477" y="346"/>
                  </a:cubicBezTo>
                  <a:close/>
                  <a:moveTo>
                    <a:pt x="3477" y="0"/>
                  </a:moveTo>
                  <a:cubicBezTo>
                    <a:pt x="2548" y="0"/>
                    <a:pt x="1691" y="286"/>
                    <a:pt x="1036" y="810"/>
                  </a:cubicBezTo>
                  <a:cubicBezTo>
                    <a:pt x="357" y="1346"/>
                    <a:pt x="0" y="2048"/>
                    <a:pt x="0" y="2798"/>
                  </a:cubicBezTo>
                  <a:cubicBezTo>
                    <a:pt x="0" y="4120"/>
                    <a:pt x="1155" y="5251"/>
                    <a:pt x="2739" y="5537"/>
                  </a:cubicBezTo>
                  <a:cubicBezTo>
                    <a:pt x="2774" y="5953"/>
                    <a:pt x="2620" y="6382"/>
                    <a:pt x="2322" y="6680"/>
                  </a:cubicBezTo>
                  <a:cubicBezTo>
                    <a:pt x="2286" y="6727"/>
                    <a:pt x="2262" y="6799"/>
                    <a:pt x="2298" y="6882"/>
                  </a:cubicBezTo>
                  <a:cubicBezTo>
                    <a:pt x="2322" y="6942"/>
                    <a:pt x="2382" y="6977"/>
                    <a:pt x="2465" y="6977"/>
                  </a:cubicBezTo>
                  <a:cubicBezTo>
                    <a:pt x="3310" y="6977"/>
                    <a:pt x="4037" y="6370"/>
                    <a:pt x="4215" y="5537"/>
                  </a:cubicBezTo>
                  <a:cubicBezTo>
                    <a:pt x="4965" y="5418"/>
                    <a:pt x="5632" y="5096"/>
                    <a:pt x="6120" y="4632"/>
                  </a:cubicBezTo>
                  <a:cubicBezTo>
                    <a:pt x="6656" y="4120"/>
                    <a:pt x="6954" y="3465"/>
                    <a:pt x="6954" y="2798"/>
                  </a:cubicBezTo>
                  <a:cubicBezTo>
                    <a:pt x="6942" y="2048"/>
                    <a:pt x="6584" y="1334"/>
                    <a:pt x="5918" y="810"/>
                  </a:cubicBezTo>
                  <a:cubicBezTo>
                    <a:pt x="5263" y="286"/>
                    <a:pt x="4394" y="0"/>
                    <a:pt x="3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7" name="Google Shape;14617;p73"/>
            <p:cNvSpPr/>
            <p:nvPr/>
          </p:nvSpPr>
          <p:spPr>
            <a:xfrm>
              <a:off x="5810581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84" y="1"/>
                    <a:pt x="1" y="96"/>
                    <a:pt x="1" y="179"/>
                  </a:cubicBezTo>
                  <a:cubicBezTo>
                    <a:pt x="1" y="263"/>
                    <a:pt x="96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8" name="Google Shape;14618;p73"/>
            <p:cNvSpPr/>
            <p:nvPr/>
          </p:nvSpPr>
          <p:spPr>
            <a:xfrm>
              <a:off x="5884490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95" y="358"/>
                    <a:pt x="179" y="358"/>
                  </a:cubicBezTo>
                  <a:cubicBezTo>
                    <a:pt x="286" y="358"/>
                    <a:pt x="357" y="263"/>
                    <a:pt x="357" y="179"/>
                  </a:cubicBezTo>
                  <a:cubicBezTo>
                    <a:pt x="357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9" name="Google Shape;14619;p73"/>
            <p:cNvSpPr/>
            <p:nvPr/>
          </p:nvSpPr>
          <p:spPr>
            <a:xfrm>
              <a:off x="5847727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0" name="Google Shape;14620;p73"/>
            <p:cNvSpPr/>
            <p:nvPr/>
          </p:nvSpPr>
          <p:spPr>
            <a:xfrm>
              <a:off x="5618805" y="2516616"/>
              <a:ext cx="270269" cy="266926"/>
            </a:xfrm>
            <a:custGeom>
              <a:avLst/>
              <a:gdLst/>
              <a:ahLst/>
              <a:cxnLst/>
              <a:rect l="l" t="t" r="r" b="b"/>
              <a:pathLst>
                <a:path w="8491" h="8386" extrusionOk="0">
                  <a:moveTo>
                    <a:pt x="1269" y="0"/>
                  </a:moveTo>
                  <a:cubicBezTo>
                    <a:pt x="1224" y="0"/>
                    <a:pt x="1177" y="18"/>
                    <a:pt x="1144" y="51"/>
                  </a:cubicBezTo>
                  <a:cubicBezTo>
                    <a:pt x="1108" y="87"/>
                    <a:pt x="168" y="956"/>
                    <a:pt x="96" y="1706"/>
                  </a:cubicBezTo>
                  <a:cubicBezTo>
                    <a:pt x="1" y="2671"/>
                    <a:pt x="989" y="4385"/>
                    <a:pt x="2549" y="5933"/>
                  </a:cubicBezTo>
                  <a:cubicBezTo>
                    <a:pt x="4037" y="7421"/>
                    <a:pt x="5656" y="8386"/>
                    <a:pt x="6645" y="8386"/>
                  </a:cubicBezTo>
                  <a:lnTo>
                    <a:pt x="6776" y="8386"/>
                  </a:lnTo>
                  <a:cubicBezTo>
                    <a:pt x="7514" y="8314"/>
                    <a:pt x="8395" y="7374"/>
                    <a:pt x="8431" y="7326"/>
                  </a:cubicBezTo>
                  <a:cubicBezTo>
                    <a:pt x="8490" y="7266"/>
                    <a:pt x="8490" y="7159"/>
                    <a:pt x="8442" y="7100"/>
                  </a:cubicBezTo>
                  <a:cubicBezTo>
                    <a:pt x="8407" y="7076"/>
                    <a:pt x="7990" y="6540"/>
                    <a:pt x="7502" y="6052"/>
                  </a:cubicBezTo>
                  <a:cubicBezTo>
                    <a:pt x="7002" y="5540"/>
                    <a:pt x="6478" y="5123"/>
                    <a:pt x="6442" y="5111"/>
                  </a:cubicBezTo>
                  <a:cubicBezTo>
                    <a:pt x="6410" y="5085"/>
                    <a:pt x="6375" y="5072"/>
                    <a:pt x="6342" y="5072"/>
                  </a:cubicBezTo>
                  <a:cubicBezTo>
                    <a:pt x="6301" y="5072"/>
                    <a:pt x="6261" y="5091"/>
                    <a:pt x="6228" y="5123"/>
                  </a:cubicBezTo>
                  <a:lnTo>
                    <a:pt x="5573" y="5778"/>
                  </a:lnTo>
                  <a:lnTo>
                    <a:pt x="3442" y="3659"/>
                  </a:lnTo>
                  <a:cubicBezTo>
                    <a:pt x="3406" y="3617"/>
                    <a:pt x="3361" y="3596"/>
                    <a:pt x="3318" y="3596"/>
                  </a:cubicBezTo>
                  <a:cubicBezTo>
                    <a:pt x="3275" y="3596"/>
                    <a:pt x="3233" y="3617"/>
                    <a:pt x="3204" y="3659"/>
                  </a:cubicBezTo>
                  <a:cubicBezTo>
                    <a:pt x="3132" y="3730"/>
                    <a:pt x="3132" y="3837"/>
                    <a:pt x="3204" y="3897"/>
                  </a:cubicBezTo>
                  <a:lnTo>
                    <a:pt x="5466" y="6159"/>
                  </a:lnTo>
                  <a:cubicBezTo>
                    <a:pt x="5490" y="6183"/>
                    <a:pt x="5537" y="6195"/>
                    <a:pt x="5585" y="6195"/>
                  </a:cubicBezTo>
                  <a:cubicBezTo>
                    <a:pt x="5633" y="6195"/>
                    <a:pt x="5668" y="6183"/>
                    <a:pt x="5704" y="6159"/>
                  </a:cubicBezTo>
                  <a:lnTo>
                    <a:pt x="6371" y="5480"/>
                  </a:lnTo>
                  <a:cubicBezTo>
                    <a:pt x="6549" y="5635"/>
                    <a:pt x="6918" y="5945"/>
                    <a:pt x="7264" y="6290"/>
                  </a:cubicBezTo>
                  <a:cubicBezTo>
                    <a:pt x="7609" y="6635"/>
                    <a:pt x="7919" y="7004"/>
                    <a:pt x="8085" y="7195"/>
                  </a:cubicBezTo>
                  <a:cubicBezTo>
                    <a:pt x="7788" y="7481"/>
                    <a:pt x="7204" y="7981"/>
                    <a:pt x="6764" y="8028"/>
                  </a:cubicBezTo>
                  <a:cubicBezTo>
                    <a:pt x="6733" y="8031"/>
                    <a:pt x="6702" y="8032"/>
                    <a:pt x="6670" y="8032"/>
                  </a:cubicBezTo>
                  <a:cubicBezTo>
                    <a:pt x="5782" y="8032"/>
                    <a:pt x="4224" y="7085"/>
                    <a:pt x="2811" y="5683"/>
                  </a:cubicBezTo>
                  <a:cubicBezTo>
                    <a:pt x="1358" y="4218"/>
                    <a:pt x="394" y="2599"/>
                    <a:pt x="465" y="1730"/>
                  </a:cubicBezTo>
                  <a:cubicBezTo>
                    <a:pt x="513" y="1289"/>
                    <a:pt x="1013" y="706"/>
                    <a:pt x="1299" y="408"/>
                  </a:cubicBezTo>
                  <a:cubicBezTo>
                    <a:pt x="1477" y="563"/>
                    <a:pt x="1846" y="873"/>
                    <a:pt x="2204" y="1230"/>
                  </a:cubicBezTo>
                  <a:cubicBezTo>
                    <a:pt x="2549" y="1575"/>
                    <a:pt x="2858" y="1944"/>
                    <a:pt x="3013" y="2123"/>
                  </a:cubicBezTo>
                  <a:lnTo>
                    <a:pt x="2335" y="2790"/>
                  </a:lnTo>
                  <a:cubicBezTo>
                    <a:pt x="2263" y="2861"/>
                    <a:pt x="2263" y="2968"/>
                    <a:pt x="2335" y="3028"/>
                  </a:cubicBezTo>
                  <a:lnTo>
                    <a:pt x="2716" y="3397"/>
                  </a:lnTo>
                  <a:cubicBezTo>
                    <a:pt x="2751" y="3439"/>
                    <a:pt x="2796" y="3459"/>
                    <a:pt x="2838" y="3459"/>
                  </a:cubicBezTo>
                  <a:cubicBezTo>
                    <a:pt x="2879" y="3459"/>
                    <a:pt x="2918" y="3439"/>
                    <a:pt x="2942" y="3397"/>
                  </a:cubicBezTo>
                  <a:cubicBezTo>
                    <a:pt x="3025" y="3325"/>
                    <a:pt x="3025" y="3218"/>
                    <a:pt x="2942" y="3159"/>
                  </a:cubicBezTo>
                  <a:lnTo>
                    <a:pt x="2692" y="2909"/>
                  </a:lnTo>
                  <a:lnTo>
                    <a:pt x="3347" y="2254"/>
                  </a:lnTo>
                  <a:cubicBezTo>
                    <a:pt x="3406" y="2194"/>
                    <a:pt x="3430" y="2087"/>
                    <a:pt x="3359" y="2028"/>
                  </a:cubicBezTo>
                  <a:cubicBezTo>
                    <a:pt x="3347" y="2016"/>
                    <a:pt x="2930" y="1480"/>
                    <a:pt x="2430" y="980"/>
                  </a:cubicBezTo>
                  <a:cubicBezTo>
                    <a:pt x="1918" y="468"/>
                    <a:pt x="1394" y="51"/>
                    <a:pt x="1370" y="39"/>
                  </a:cubicBezTo>
                  <a:cubicBezTo>
                    <a:pt x="1343" y="12"/>
                    <a:pt x="1307" y="0"/>
                    <a:pt x="12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21" name="Google Shape;14621;p73"/>
          <p:cNvGrpSpPr/>
          <p:nvPr/>
        </p:nvGrpSpPr>
        <p:grpSpPr>
          <a:xfrm>
            <a:off x="4653179" y="2446590"/>
            <a:ext cx="377886" cy="331255"/>
            <a:chOff x="4653179" y="2446590"/>
            <a:chExt cx="377886" cy="331255"/>
          </a:xfrm>
        </p:grpSpPr>
        <p:sp>
          <p:nvSpPr>
            <p:cNvPr id="14622" name="Google Shape;14622;p73"/>
            <p:cNvSpPr/>
            <p:nvPr/>
          </p:nvSpPr>
          <p:spPr>
            <a:xfrm>
              <a:off x="4767639" y="2584541"/>
              <a:ext cx="145941" cy="109177"/>
            </a:xfrm>
            <a:custGeom>
              <a:avLst/>
              <a:gdLst/>
              <a:ahLst/>
              <a:cxnLst/>
              <a:rect l="l" t="t" r="r" b="b"/>
              <a:pathLst>
                <a:path w="4585" h="3430" extrusionOk="0">
                  <a:moveTo>
                    <a:pt x="2370" y="310"/>
                  </a:moveTo>
                  <a:cubicBezTo>
                    <a:pt x="2560" y="310"/>
                    <a:pt x="2739" y="429"/>
                    <a:pt x="2810" y="608"/>
                  </a:cubicBezTo>
                  <a:lnTo>
                    <a:pt x="1929" y="608"/>
                  </a:lnTo>
                  <a:cubicBezTo>
                    <a:pt x="1989" y="453"/>
                    <a:pt x="2156" y="310"/>
                    <a:pt x="2370" y="310"/>
                  </a:cubicBezTo>
                  <a:close/>
                  <a:moveTo>
                    <a:pt x="3049" y="965"/>
                  </a:moveTo>
                  <a:cubicBezTo>
                    <a:pt x="3168" y="965"/>
                    <a:pt x="3275" y="1072"/>
                    <a:pt x="3275" y="1191"/>
                  </a:cubicBezTo>
                  <a:lnTo>
                    <a:pt x="3275" y="2192"/>
                  </a:lnTo>
                  <a:cubicBezTo>
                    <a:pt x="3275" y="2323"/>
                    <a:pt x="3239" y="2442"/>
                    <a:pt x="3203" y="2561"/>
                  </a:cubicBezTo>
                  <a:cubicBezTo>
                    <a:pt x="3203" y="2561"/>
                    <a:pt x="3203" y="2573"/>
                    <a:pt x="3179" y="2573"/>
                  </a:cubicBezTo>
                  <a:cubicBezTo>
                    <a:pt x="3037" y="2870"/>
                    <a:pt x="2727" y="3085"/>
                    <a:pt x="2382" y="3085"/>
                  </a:cubicBezTo>
                  <a:cubicBezTo>
                    <a:pt x="1894" y="3085"/>
                    <a:pt x="1489" y="2680"/>
                    <a:pt x="1489" y="2192"/>
                  </a:cubicBezTo>
                  <a:lnTo>
                    <a:pt x="1453" y="1191"/>
                  </a:lnTo>
                  <a:cubicBezTo>
                    <a:pt x="1453" y="1072"/>
                    <a:pt x="1560" y="965"/>
                    <a:pt x="1679" y="965"/>
                  </a:cubicBezTo>
                  <a:close/>
                  <a:moveTo>
                    <a:pt x="2275" y="1"/>
                  </a:moveTo>
                  <a:cubicBezTo>
                    <a:pt x="1870" y="1"/>
                    <a:pt x="1548" y="298"/>
                    <a:pt x="1465" y="668"/>
                  </a:cubicBezTo>
                  <a:cubicBezTo>
                    <a:pt x="1286" y="715"/>
                    <a:pt x="1144" y="834"/>
                    <a:pt x="1072" y="1013"/>
                  </a:cubicBezTo>
                  <a:lnTo>
                    <a:pt x="751" y="1013"/>
                  </a:lnTo>
                  <a:cubicBezTo>
                    <a:pt x="715" y="1013"/>
                    <a:pt x="667" y="1025"/>
                    <a:pt x="620" y="1072"/>
                  </a:cubicBezTo>
                  <a:lnTo>
                    <a:pt x="72" y="1632"/>
                  </a:lnTo>
                  <a:cubicBezTo>
                    <a:pt x="12" y="1715"/>
                    <a:pt x="12" y="1811"/>
                    <a:pt x="72" y="1870"/>
                  </a:cubicBezTo>
                  <a:cubicBezTo>
                    <a:pt x="96" y="1906"/>
                    <a:pt x="143" y="1918"/>
                    <a:pt x="191" y="1918"/>
                  </a:cubicBezTo>
                  <a:cubicBezTo>
                    <a:pt x="239" y="1918"/>
                    <a:pt x="274" y="1906"/>
                    <a:pt x="310" y="1858"/>
                  </a:cubicBezTo>
                  <a:lnTo>
                    <a:pt x="798" y="1334"/>
                  </a:lnTo>
                  <a:lnTo>
                    <a:pt x="1013" y="1334"/>
                  </a:lnTo>
                  <a:lnTo>
                    <a:pt x="1013" y="1739"/>
                  </a:lnTo>
                  <a:lnTo>
                    <a:pt x="739" y="1739"/>
                  </a:lnTo>
                  <a:cubicBezTo>
                    <a:pt x="691" y="1739"/>
                    <a:pt x="655" y="1763"/>
                    <a:pt x="608" y="1799"/>
                  </a:cubicBezTo>
                  <a:lnTo>
                    <a:pt x="60" y="2370"/>
                  </a:lnTo>
                  <a:cubicBezTo>
                    <a:pt x="1" y="2442"/>
                    <a:pt x="1" y="2549"/>
                    <a:pt x="60" y="2608"/>
                  </a:cubicBezTo>
                  <a:cubicBezTo>
                    <a:pt x="84" y="2632"/>
                    <a:pt x="131" y="2656"/>
                    <a:pt x="179" y="2656"/>
                  </a:cubicBezTo>
                  <a:cubicBezTo>
                    <a:pt x="215" y="2656"/>
                    <a:pt x="262" y="2632"/>
                    <a:pt x="298" y="2596"/>
                  </a:cubicBezTo>
                  <a:lnTo>
                    <a:pt x="786" y="2072"/>
                  </a:lnTo>
                  <a:lnTo>
                    <a:pt x="989" y="2072"/>
                  </a:lnTo>
                  <a:lnTo>
                    <a:pt x="989" y="2192"/>
                  </a:lnTo>
                  <a:cubicBezTo>
                    <a:pt x="989" y="2275"/>
                    <a:pt x="1013" y="2382"/>
                    <a:pt x="1024" y="2477"/>
                  </a:cubicBezTo>
                  <a:lnTo>
                    <a:pt x="846" y="2477"/>
                  </a:lnTo>
                  <a:cubicBezTo>
                    <a:pt x="798" y="2477"/>
                    <a:pt x="763" y="2489"/>
                    <a:pt x="727" y="2525"/>
                  </a:cubicBezTo>
                  <a:lnTo>
                    <a:pt x="179" y="3096"/>
                  </a:lnTo>
                  <a:cubicBezTo>
                    <a:pt x="120" y="3168"/>
                    <a:pt x="120" y="3275"/>
                    <a:pt x="179" y="3335"/>
                  </a:cubicBezTo>
                  <a:cubicBezTo>
                    <a:pt x="203" y="3370"/>
                    <a:pt x="251" y="3382"/>
                    <a:pt x="298" y="3382"/>
                  </a:cubicBezTo>
                  <a:cubicBezTo>
                    <a:pt x="334" y="3382"/>
                    <a:pt x="382" y="3370"/>
                    <a:pt x="417" y="3323"/>
                  </a:cubicBezTo>
                  <a:lnTo>
                    <a:pt x="905" y="2799"/>
                  </a:lnTo>
                  <a:lnTo>
                    <a:pt x="1274" y="2799"/>
                  </a:lnTo>
                  <a:cubicBezTo>
                    <a:pt x="1501" y="3168"/>
                    <a:pt x="1906" y="3430"/>
                    <a:pt x="2346" y="3430"/>
                  </a:cubicBezTo>
                  <a:cubicBezTo>
                    <a:pt x="2810" y="3430"/>
                    <a:pt x="3215" y="3168"/>
                    <a:pt x="3418" y="2799"/>
                  </a:cubicBezTo>
                  <a:lnTo>
                    <a:pt x="3775" y="2799"/>
                  </a:lnTo>
                  <a:lnTo>
                    <a:pt x="4275" y="3323"/>
                  </a:lnTo>
                  <a:cubicBezTo>
                    <a:pt x="4299" y="3346"/>
                    <a:pt x="4346" y="3382"/>
                    <a:pt x="4382" y="3382"/>
                  </a:cubicBezTo>
                  <a:cubicBezTo>
                    <a:pt x="4430" y="3382"/>
                    <a:pt x="4477" y="3370"/>
                    <a:pt x="4501" y="3335"/>
                  </a:cubicBezTo>
                  <a:cubicBezTo>
                    <a:pt x="4584" y="3275"/>
                    <a:pt x="4584" y="3156"/>
                    <a:pt x="4501" y="3096"/>
                  </a:cubicBezTo>
                  <a:lnTo>
                    <a:pt x="3953" y="2525"/>
                  </a:lnTo>
                  <a:cubicBezTo>
                    <a:pt x="3930" y="2501"/>
                    <a:pt x="3882" y="2477"/>
                    <a:pt x="3834" y="2477"/>
                  </a:cubicBezTo>
                  <a:lnTo>
                    <a:pt x="3537" y="2477"/>
                  </a:lnTo>
                  <a:cubicBezTo>
                    <a:pt x="3549" y="2382"/>
                    <a:pt x="3572" y="2299"/>
                    <a:pt x="3572" y="2192"/>
                  </a:cubicBezTo>
                  <a:lnTo>
                    <a:pt x="3572" y="2072"/>
                  </a:lnTo>
                  <a:lnTo>
                    <a:pt x="3763" y="2072"/>
                  </a:lnTo>
                  <a:lnTo>
                    <a:pt x="4251" y="2596"/>
                  </a:lnTo>
                  <a:cubicBezTo>
                    <a:pt x="4287" y="2620"/>
                    <a:pt x="4322" y="2656"/>
                    <a:pt x="4370" y="2656"/>
                  </a:cubicBezTo>
                  <a:cubicBezTo>
                    <a:pt x="4418" y="2656"/>
                    <a:pt x="4465" y="2632"/>
                    <a:pt x="4489" y="2608"/>
                  </a:cubicBezTo>
                  <a:cubicBezTo>
                    <a:pt x="4561" y="2549"/>
                    <a:pt x="4561" y="2430"/>
                    <a:pt x="4489" y="2370"/>
                  </a:cubicBezTo>
                  <a:lnTo>
                    <a:pt x="3941" y="1799"/>
                  </a:lnTo>
                  <a:cubicBezTo>
                    <a:pt x="3906" y="1775"/>
                    <a:pt x="3870" y="1739"/>
                    <a:pt x="3822" y="1739"/>
                  </a:cubicBezTo>
                  <a:lnTo>
                    <a:pt x="3549" y="1739"/>
                  </a:lnTo>
                  <a:lnTo>
                    <a:pt x="3549" y="1334"/>
                  </a:lnTo>
                  <a:lnTo>
                    <a:pt x="3751" y="1334"/>
                  </a:lnTo>
                  <a:lnTo>
                    <a:pt x="4239" y="1858"/>
                  </a:lnTo>
                  <a:cubicBezTo>
                    <a:pt x="4263" y="1894"/>
                    <a:pt x="4311" y="1918"/>
                    <a:pt x="4358" y="1918"/>
                  </a:cubicBezTo>
                  <a:cubicBezTo>
                    <a:pt x="4406" y="1918"/>
                    <a:pt x="4442" y="1906"/>
                    <a:pt x="4477" y="1870"/>
                  </a:cubicBezTo>
                  <a:cubicBezTo>
                    <a:pt x="4549" y="1811"/>
                    <a:pt x="4549" y="1691"/>
                    <a:pt x="4477" y="1632"/>
                  </a:cubicBezTo>
                  <a:lnTo>
                    <a:pt x="3930" y="1072"/>
                  </a:lnTo>
                  <a:cubicBezTo>
                    <a:pt x="3894" y="1037"/>
                    <a:pt x="3846" y="1013"/>
                    <a:pt x="3787" y="1013"/>
                  </a:cubicBezTo>
                  <a:lnTo>
                    <a:pt x="3477" y="1013"/>
                  </a:lnTo>
                  <a:cubicBezTo>
                    <a:pt x="3406" y="846"/>
                    <a:pt x="3251" y="715"/>
                    <a:pt x="3072" y="668"/>
                  </a:cubicBezTo>
                  <a:cubicBezTo>
                    <a:pt x="3001" y="287"/>
                    <a:pt x="2679" y="1"/>
                    <a:pt x="2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3" name="Google Shape;14623;p73"/>
            <p:cNvSpPr/>
            <p:nvPr/>
          </p:nvSpPr>
          <p:spPr>
            <a:xfrm>
              <a:off x="4794918" y="2446590"/>
              <a:ext cx="96286" cy="53856"/>
            </a:xfrm>
            <a:custGeom>
              <a:avLst/>
              <a:gdLst/>
              <a:ahLst/>
              <a:cxnLst/>
              <a:rect l="l" t="t" r="r" b="b"/>
              <a:pathLst>
                <a:path w="3025" h="1692" extrusionOk="0">
                  <a:moveTo>
                    <a:pt x="1525" y="1"/>
                  </a:moveTo>
                  <a:cubicBezTo>
                    <a:pt x="691" y="1"/>
                    <a:pt x="25" y="680"/>
                    <a:pt x="25" y="1513"/>
                  </a:cubicBezTo>
                  <a:cubicBezTo>
                    <a:pt x="1" y="1596"/>
                    <a:pt x="84" y="1692"/>
                    <a:pt x="167" y="1692"/>
                  </a:cubicBezTo>
                  <a:cubicBezTo>
                    <a:pt x="263" y="1692"/>
                    <a:pt x="346" y="1608"/>
                    <a:pt x="346" y="1513"/>
                  </a:cubicBezTo>
                  <a:cubicBezTo>
                    <a:pt x="346" y="870"/>
                    <a:pt x="870" y="346"/>
                    <a:pt x="1513" y="346"/>
                  </a:cubicBezTo>
                  <a:cubicBezTo>
                    <a:pt x="2144" y="346"/>
                    <a:pt x="2668" y="870"/>
                    <a:pt x="2668" y="1513"/>
                  </a:cubicBezTo>
                  <a:cubicBezTo>
                    <a:pt x="2668" y="1596"/>
                    <a:pt x="2739" y="1692"/>
                    <a:pt x="2846" y="1692"/>
                  </a:cubicBezTo>
                  <a:cubicBezTo>
                    <a:pt x="2954" y="1692"/>
                    <a:pt x="3025" y="1608"/>
                    <a:pt x="3025" y="1513"/>
                  </a:cubicBezTo>
                  <a:cubicBezTo>
                    <a:pt x="3025" y="680"/>
                    <a:pt x="2358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4" name="Google Shape;14624;p73"/>
            <p:cNvSpPr/>
            <p:nvPr/>
          </p:nvSpPr>
          <p:spPr>
            <a:xfrm>
              <a:off x="4816530" y="2465179"/>
              <a:ext cx="53856" cy="32244"/>
            </a:xfrm>
            <a:custGeom>
              <a:avLst/>
              <a:gdLst/>
              <a:ahLst/>
              <a:cxnLst/>
              <a:rect l="l" t="t" r="r" b="b"/>
              <a:pathLst>
                <a:path w="1692" h="1013" extrusionOk="0"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929"/>
                    <a:pt x="72" y="1012"/>
                    <a:pt x="179" y="1012"/>
                  </a:cubicBezTo>
                  <a:cubicBezTo>
                    <a:pt x="274" y="1012"/>
                    <a:pt x="358" y="941"/>
                    <a:pt x="358" y="834"/>
                  </a:cubicBezTo>
                  <a:cubicBezTo>
                    <a:pt x="358" y="572"/>
                    <a:pt x="572" y="346"/>
                    <a:pt x="846" y="346"/>
                  </a:cubicBezTo>
                  <a:cubicBezTo>
                    <a:pt x="1108" y="346"/>
                    <a:pt x="1334" y="572"/>
                    <a:pt x="1334" y="834"/>
                  </a:cubicBezTo>
                  <a:cubicBezTo>
                    <a:pt x="1334" y="929"/>
                    <a:pt x="1405" y="1012"/>
                    <a:pt x="1513" y="1012"/>
                  </a:cubicBezTo>
                  <a:cubicBezTo>
                    <a:pt x="1620" y="1012"/>
                    <a:pt x="1691" y="941"/>
                    <a:pt x="1691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5" name="Google Shape;14625;p73"/>
            <p:cNvSpPr/>
            <p:nvPr/>
          </p:nvSpPr>
          <p:spPr>
            <a:xfrm>
              <a:off x="4653179" y="2522409"/>
              <a:ext cx="377886" cy="255436"/>
            </a:xfrm>
            <a:custGeom>
              <a:avLst/>
              <a:gdLst/>
              <a:ahLst/>
              <a:cxnLst/>
              <a:rect l="l" t="t" r="r" b="b"/>
              <a:pathLst>
                <a:path w="11872" h="8025" extrusionOk="0">
                  <a:moveTo>
                    <a:pt x="11526" y="6822"/>
                  </a:moveTo>
                  <a:lnTo>
                    <a:pt x="11526" y="7025"/>
                  </a:lnTo>
                  <a:cubicBezTo>
                    <a:pt x="11526" y="7382"/>
                    <a:pt x="11228" y="7680"/>
                    <a:pt x="10871" y="7680"/>
                  </a:cubicBezTo>
                  <a:lnTo>
                    <a:pt x="1025" y="7680"/>
                  </a:lnTo>
                  <a:cubicBezTo>
                    <a:pt x="668" y="7680"/>
                    <a:pt x="370" y="7382"/>
                    <a:pt x="370" y="7025"/>
                  </a:cubicBezTo>
                  <a:lnTo>
                    <a:pt x="370" y="6822"/>
                  </a:lnTo>
                  <a:lnTo>
                    <a:pt x="4537" y="6822"/>
                  </a:lnTo>
                  <a:lnTo>
                    <a:pt x="4728" y="6953"/>
                  </a:lnTo>
                  <a:cubicBezTo>
                    <a:pt x="4751" y="6965"/>
                    <a:pt x="4787" y="6989"/>
                    <a:pt x="4835" y="6989"/>
                  </a:cubicBezTo>
                  <a:lnTo>
                    <a:pt x="7073" y="6989"/>
                  </a:lnTo>
                  <a:cubicBezTo>
                    <a:pt x="7109" y="6989"/>
                    <a:pt x="7156" y="6965"/>
                    <a:pt x="7180" y="6953"/>
                  </a:cubicBezTo>
                  <a:lnTo>
                    <a:pt x="7371" y="6822"/>
                  </a:lnTo>
                  <a:close/>
                  <a:moveTo>
                    <a:pt x="1537" y="0"/>
                  </a:moveTo>
                  <a:cubicBezTo>
                    <a:pt x="977" y="0"/>
                    <a:pt x="513" y="465"/>
                    <a:pt x="513" y="1036"/>
                  </a:cubicBezTo>
                  <a:lnTo>
                    <a:pt x="513" y="6477"/>
                  </a:lnTo>
                  <a:lnTo>
                    <a:pt x="179" y="6477"/>
                  </a:lnTo>
                  <a:cubicBezTo>
                    <a:pt x="96" y="6477"/>
                    <a:pt x="1" y="6549"/>
                    <a:pt x="1" y="6656"/>
                  </a:cubicBezTo>
                  <a:lnTo>
                    <a:pt x="1" y="7025"/>
                  </a:lnTo>
                  <a:cubicBezTo>
                    <a:pt x="1" y="7584"/>
                    <a:pt x="453" y="8025"/>
                    <a:pt x="1001" y="8025"/>
                  </a:cubicBezTo>
                  <a:lnTo>
                    <a:pt x="10859" y="8025"/>
                  </a:lnTo>
                  <a:cubicBezTo>
                    <a:pt x="11407" y="8025"/>
                    <a:pt x="11848" y="7584"/>
                    <a:pt x="11848" y="7025"/>
                  </a:cubicBezTo>
                  <a:lnTo>
                    <a:pt x="11848" y="6656"/>
                  </a:lnTo>
                  <a:cubicBezTo>
                    <a:pt x="11871" y="6549"/>
                    <a:pt x="11800" y="6477"/>
                    <a:pt x="11705" y="6477"/>
                  </a:cubicBezTo>
                  <a:lnTo>
                    <a:pt x="11371" y="6477"/>
                  </a:lnTo>
                  <a:lnTo>
                    <a:pt x="11371" y="1036"/>
                  </a:lnTo>
                  <a:cubicBezTo>
                    <a:pt x="11371" y="465"/>
                    <a:pt x="10919" y="0"/>
                    <a:pt x="10347" y="0"/>
                  </a:cubicBezTo>
                  <a:lnTo>
                    <a:pt x="9609" y="0"/>
                  </a:lnTo>
                  <a:cubicBezTo>
                    <a:pt x="9514" y="0"/>
                    <a:pt x="9431" y="84"/>
                    <a:pt x="9431" y="179"/>
                  </a:cubicBezTo>
                  <a:cubicBezTo>
                    <a:pt x="9431" y="274"/>
                    <a:pt x="9502" y="357"/>
                    <a:pt x="9609" y="357"/>
                  </a:cubicBezTo>
                  <a:lnTo>
                    <a:pt x="10347" y="357"/>
                  </a:lnTo>
                  <a:cubicBezTo>
                    <a:pt x="10716" y="357"/>
                    <a:pt x="11038" y="679"/>
                    <a:pt x="11038" y="1048"/>
                  </a:cubicBezTo>
                  <a:lnTo>
                    <a:pt x="11038" y="6489"/>
                  </a:lnTo>
                  <a:lnTo>
                    <a:pt x="10645" y="6489"/>
                  </a:lnTo>
                  <a:lnTo>
                    <a:pt x="10645" y="1048"/>
                  </a:lnTo>
                  <a:cubicBezTo>
                    <a:pt x="10645" y="881"/>
                    <a:pt x="10514" y="750"/>
                    <a:pt x="10347" y="750"/>
                  </a:cubicBezTo>
                  <a:lnTo>
                    <a:pt x="1572" y="750"/>
                  </a:lnTo>
                  <a:cubicBezTo>
                    <a:pt x="1406" y="750"/>
                    <a:pt x="1275" y="881"/>
                    <a:pt x="1275" y="1048"/>
                  </a:cubicBezTo>
                  <a:lnTo>
                    <a:pt x="1275" y="3298"/>
                  </a:lnTo>
                  <a:cubicBezTo>
                    <a:pt x="1275" y="3382"/>
                    <a:pt x="1346" y="3477"/>
                    <a:pt x="1453" y="3477"/>
                  </a:cubicBezTo>
                  <a:cubicBezTo>
                    <a:pt x="1537" y="3477"/>
                    <a:pt x="1632" y="3393"/>
                    <a:pt x="1632" y="3298"/>
                  </a:cubicBezTo>
                  <a:lnTo>
                    <a:pt x="1632" y="1096"/>
                  </a:lnTo>
                  <a:lnTo>
                    <a:pt x="10300" y="1096"/>
                  </a:lnTo>
                  <a:lnTo>
                    <a:pt x="10300" y="6489"/>
                  </a:lnTo>
                  <a:lnTo>
                    <a:pt x="7323" y="6489"/>
                  </a:lnTo>
                  <a:cubicBezTo>
                    <a:pt x="7299" y="6489"/>
                    <a:pt x="7252" y="6513"/>
                    <a:pt x="7228" y="6525"/>
                  </a:cubicBezTo>
                  <a:lnTo>
                    <a:pt x="7026" y="6656"/>
                  </a:lnTo>
                  <a:lnTo>
                    <a:pt x="4882" y="6656"/>
                  </a:lnTo>
                  <a:lnTo>
                    <a:pt x="4692" y="6525"/>
                  </a:lnTo>
                  <a:cubicBezTo>
                    <a:pt x="4668" y="6513"/>
                    <a:pt x="4632" y="6489"/>
                    <a:pt x="4585" y="6489"/>
                  </a:cubicBezTo>
                  <a:lnTo>
                    <a:pt x="1596" y="6489"/>
                  </a:lnTo>
                  <a:lnTo>
                    <a:pt x="1596" y="4155"/>
                  </a:lnTo>
                  <a:cubicBezTo>
                    <a:pt x="1596" y="4072"/>
                    <a:pt x="1525" y="3977"/>
                    <a:pt x="1418" y="3977"/>
                  </a:cubicBezTo>
                  <a:cubicBezTo>
                    <a:pt x="1311" y="3977"/>
                    <a:pt x="1239" y="4048"/>
                    <a:pt x="1239" y="4155"/>
                  </a:cubicBezTo>
                  <a:lnTo>
                    <a:pt x="1239" y="6489"/>
                  </a:lnTo>
                  <a:lnTo>
                    <a:pt x="858" y="6489"/>
                  </a:lnTo>
                  <a:lnTo>
                    <a:pt x="858" y="1048"/>
                  </a:lnTo>
                  <a:cubicBezTo>
                    <a:pt x="858" y="679"/>
                    <a:pt x="1168" y="357"/>
                    <a:pt x="1537" y="357"/>
                  </a:cubicBezTo>
                  <a:lnTo>
                    <a:pt x="8871" y="357"/>
                  </a:lnTo>
                  <a:cubicBezTo>
                    <a:pt x="8966" y="357"/>
                    <a:pt x="9050" y="286"/>
                    <a:pt x="9050" y="179"/>
                  </a:cubicBezTo>
                  <a:cubicBezTo>
                    <a:pt x="9050" y="95"/>
                    <a:pt x="8978" y="0"/>
                    <a:pt x="88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26" name="Google Shape;14626;p73"/>
          <p:cNvGrpSpPr/>
          <p:nvPr/>
        </p:nvGrpSpPr>
        <p:grpSpPr>
          <a:xfrm>
            <a:off x="5184517" y="2459481"/>
            <a:ext cx="252062" cy="305122"/>
            <a:chOff x="5184517" y="2459481"/>
            <a:chExt cx="252062" cy="305122"/>
          </a:xfrm>
        </p:grpSpPr>
        <p:sp>
          <p:nvSpPr>
            <p:cNvPr id="14627" name="Google Shape;14627;p73"/>
            <p:cNvSpPr/>
            <p:nvPr/>
          </p:nvSpPr>
          <p:spPr>
            <a:xfrm>
              <a:off x="5383486" y="2674747"/>
              <a:ext cx="13273" cy="1330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03" y="0"/>
                  </a:moveTo>
                  <a:cubicBezTo>
                    <a:pt x="107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8" name="Google Shape;14628;p73"/>
            <p:cNvSpPr/>
            <p:nvPr/>
          </p:nvSpPr>
          <p:spPr>
            <a:xfrm>
              <a:off x="5350128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62"/>
                    <a:pt x="96" y="357"/>
                    <a:pt x="179" y="357"/>
                  </a:cubicBezTo>
                  <a:cubicBezTo>
                    <a:pt x="274" y="357"/>
                    <a:pt x="358" y="286"/>
                    <a:pt x="358" y="179"/>
                  </a:cubicBezTo>
                  <a:cubicBezTo>
                    <a:pt x="358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9" name="Google Shape;14629;p73"/>
            <p:cNvSpPr/>
            <p:nvPr/>
          </p:nvSpPr>
          <p:spPr>
            <a:xfrm>
              <a:off x="5254638" y="2666376"/>
              <a:ext cx="11395" cy="11427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93" y="1"/>
                  </a:moveTo>
                  <a:cubicBezTo>
                    <a:pt x="188" y="1"/>
                    <a:pt x="183" y="1"/>
                    <a:pt x="179" y="2"/>
                  </a:cubicBezTo>
                  <a:cubicBezTo>
                    <a:pt x="83" y="2"/>
                    <a:pt x="0" y="97"/>
                    <a:pt x="0" y="180"/>
                  </a:cubicBezTo>
                  <a:cubicBezTo>
                    <a:pt x="0" y="275"/>
                    <a:pt x="71" y="359"/>
                    <a:pt x="179" y="359"/>
                  </a:cubicBezTo>
                  <a:cubicBezTo>
                    <a:pt x="262" y="359"/>
                    <a:pt x="357" y="287"/>
                    <a:pt x="357" y="180"/>
                  </a:cubicBezTo>
                  <a:cubicBezTo>
                    <a:pt x="357" y="90"/>
                    <a:pt x="273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0" name="Google Shape;14630;p73"/>
            <p:cNvSpPr/>
            <p:nvPr/>
          </p:nvSpPr>
          <p:spPr>
            <a:xfrm>
              <a:off x="5273959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cubicBezTo>
                    <a:pt x="274" y="357"/>
                    <a:pt x="357" y="286"/>
                    <a:pt x="357" y="179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1" name="Google Shape;14631;p73"/>
            <p:cNvSpPr/>
            <p:nvPr/>
          </p:nvSpPr>
          <p:spPr>
            <a:xfrm>
              <a:off x="5308049" y="2678917"/>
              <a:ext cx="14451" cy="14037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108" y="0"/>
                    <a:pt x="1" y="108"/>
                    <a:pt x="1" y="227"/>
                  </a:cubicBezTo>
                  <a:cubicBezTo>
                    <a:pt x="1" y="346"/>
                    <a:pt x="108" y="441"/>
                    <a:pt x="227" y="441"/>
                  </a:cubicBezTo>
                  <a:cubicBezTo>
                    <a:pt x="346" y="441"/>
                    <a:pt x="453" y="346"/>
                    <a:pt x="453" y="227"/>
                  </a:cubicBezTo>
                  <a:cubicBezTo>
                    <a:pt x="453" y="84"/>
                    <a:pt x="358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2" name="Google Shape;14632;p73"/>
            <p:cNvSpPr/>
            <p:nvPr/>
          </p:nvSpPr>
          <p:spPr>
            <a:xfrm>
              <a:off x="5184517" y="2459481"/>
              <a:ext cx="252062" cy="305122"/>
            </a:xfrm>
            <a:custGeom>
              <a:avLst/>
              <a:gdLst/>
              <a:ahLst/>
              <a:cxnLst/>
              <a:rect l="l" t="t" r="r" b="b"/>
              <a:pathLst>
                <a:path w="7919" h="9586" extrusionOk="0">
                  <a:moveTo>
                    <a:pt x="2597" y="5657"/>
                  </a:moveTo>
                  <a:cubicBezTo>
                    <a:pt x="3126" y="5657"/>
                    <a:pt x="3630" y="5793"/>
                    <a:pt x="4096" y="6061"/>
                  </a:cubicBezTo>
                  <a:cubicBezTo>
                    <a:pt x="4607" y="6347"/>
                    <a:pt x="5099" y="6442"/>
                    <a:pt x="5531" y="6442"/>
                  </a:cubicBezTo>
                  <a:cubicBezTo>
                    <a:pt x="5853" y="6442"/>
                    <a:pt x="6143" y="6389"/>
                    <a:pt x="6382" y="6323"/>
                  </a:cubicBezTo>
                  <a:cubicBezTo>
                    <a:pt x="6751" y="6228"/>
                    <a:pt x="7037" y="6061"/>
                    <a:pt x="7204" y="5954"/>
                  </a:cubicBezTo>
                  <a:lnTo>
                    <a:pt x="7204" y="5954"/>
                  </a:lnTo>
                  <a:cubicBezTo>
                    <a:pt x="7525" y="7037"/>
                    <a:pt x="7263" y="8204"/>
                    <a:pt x="6442" y="9038"/>
                  </a:cubicBezTo>
                  <a:cubicBezTo>
                    <a:pt x="6275" y="9204"/>
                    <a:pt x="6037" y="9299"/>
                    <a:pt x="5799" y="9299"/>
                  </a:cubicBezTo>
                  <a:lnTo>
                    <a:pt x="2560" y="9299"/>
                  </a:lnTo>
                  <a:cubicBezTo>
                    <a:pt x="2322" y="9299"/>
                    <a:pt x="2084" y="9204"/>
                    <a:pt x="1917" y="9038"/>
                  </a:cubicBezTo>
                  <a:cubicBezTo>
                    <a:pt x="1179" y="8276"/>
                    <a:pt x="834" y="7180"/>
                    <a:pt x="1120" y="6025"/>
                  </a:cubicBezTo>
                  <a:cubicBezTo>
                    <a:pt x="1239" y="5966"/>
                    <a:pt x="1560" y="5811"/>
                    <a:pt x="1989" y="5716"/>
                  </a:cubicBezTo>
                  <a:cubicBezTo>
                    <a:pt x="2195" y="5677"/>
                    <a:pt x="2398" y="5657"/>
                    <a:pt x="2597" y="5657"/>
                  </a:cubicBezTo>
                  <a:close/>
                  <a:moveTo>
                    <a:pt x="2834" y="1"/>
                  </a:moveTo>
                  <a:cubicBezTo>
                    <a:pt x="2632" y="1"/>
                    <a:pt x="2465" y="167"/>
                    <a:pt x="2465" y="370"/>
                  </a:cubicBezTo>
                  <a:lnTo>
                    <a:pt x="2465" y="703"/>
                  </a:lnTo>
                  <a:cubicBezTo>
                    <a:pt x="2465" y="906"/>
                    <a:pt x="2632" y="1072"/>
                    <a:pt x="2834" y="1072"/>
                  </a:cubicBezTo>
                  <a:lnTo>
                    <a:pt x="3036" y="1072"/>
                  </a:lnTo>
                  <a:lnTo>
                    <a:pt x="3036" y="2239"/>
                  </a:lnTo>
                  <a:cubicBezTo>
                    <a:pt x="3036" y="2311"/>
                    <a:pt x="3096" y="2370"/>
                    <a:pt x="3167" y="2370"/>
                  </a:cubicBezTo>
                  <a:cubicBezTo>
                    <a:pt x="3239" y="2370"/>
                    <a:pt x="3298" y="2311"/>
                    <a:pt x="3298" y="2239"/>
                  </a:cubicBezTo>
                  <a:lnTo>
                    <a:pt x="3298" y="1072"/>
                  </a:lnTo>
                  <a:lnTo>
                    <a:pt x="4977" y="1072"/>
                  </a:lnTo>
                  <a:lnTo>
                    <a:pt x="4977" y="3406"/>
                  </a:lnTo>
                  <a:cubicBezTo>
                    <a:pt x="4977" y="3620"/>
                    <a:pt x="5096" y="3799"/>
                    <a:pt x="5311" y="3882"/>
                  </a:cubicBezTo>
                  <a:cubicBezTo>
                    <a:pt x="6144" y="4216"/>
                    <a:pt x="6763" y="4882"/>
                    <a:pt x="7097" y="5692"/>
                  </a:cubicBezTo>
                  <a:cubicBezTo>
                    <a:pt x="6966" y="5775"/>
                    <a:pt x="6668" y="5954"/>
                    <a:pt x="6275" y="6061"/>
                  </a:cubicBezTo>
                  <a:cubicBezTo>
                    <a:pt x="6015" y="6135"/>
                    <a:pt x="5758" y="6172"/>
                    <a:pt x="5506" y="6172"/>
                  </a:cubicBezTo>
                  <a:cubicBezTo>
                    <a:pt x="5064" y="6172"/>
                    <a:pt x="4636" y="6058"/>
                    <a:pt x="4227" y="5823"/>
                  </a:cubicBezTo>
                  <a:cubicBezTo>
                    <a:pt x="3710" y="5528"/>
                    <a:pt x="3145" y="5385"/>
                    <a:pt x="2580" y="5385"/>
                  </a:cubicBezTo>
                  <a:cubicBezTo>
                    <a:pt x="2117" y="5385"/>
                    <a:pt x="1654" y="5481"/>
                    <a:pt x="1215" y="5668"/>
                  </a:cubicBezTo>
                  <a:cubicBezTo>
                    <a:pt x="1524" y="4870"/>
                    <a:pt x="2155" y="4216"/>
                    <a:pt x="2989" y="3882"/>
                  </a:cubicBezTo>
                  <a:cubicBezTo>
                    <a:pt x="3179" y="3811"/>
                    <a:pt x="3322" y="3620"/>
                    <a:pt x="3322" y="3406"/>
                  </a:cubicBezTo>
                  <a:lnTo>
                    <a:pt x="3322" y="2930"/>
                  </a:lnTo>
                  <a:cubicBezTo>
                    <a:pt x="3322" y="2858"/>
                    <a:pt x="3263" y="2799"/>
                    <a:pt x="3179" y="2799"/>
                  </a:cubicBezTo>
                  <a:cubicBezTo>
                    <a:pt x="3108" y="2799"/>
                    <a:pt x="3048" y="2858"/>
                    <a:pt x="3048" y="2930"/>
                  </a:cubicBezTo>
                  <a:lnTo>
                    <a:pt x="3048" y="3406"/>
                  </a:lnTo>
                  <a:cubicBezTo>
                    <a:pt x="3048" y="3501"/>
                    <a:pt x="2989" y="3585"/>
                    <a:pt x="2894" y="3620"/>
                  </a:cubicBezTo>
                  <a:cubicBezTo>
                    <a:pt x="608" y="4525"/>
                    <a:pt x="0" y="7490"/>
                    <a:pt x="1703" y="9228"/>
                  </a:cubicBezTo>
                  <a:cubicBezTo>
                    <a:pt x="1929" y="9454"/>
                    <a:pt x="2227" y="9585"/>
                    <a:pt x="2560" y="9585"/>
                  </a:cubicBezTo>
                  <a:lnTo>
                    <a:pt x="5799" y="9585"/>
                  </a:lnTo>
                  <a:cubicBezTo>
                    <a:pt x="6108" y="9585"/>
                    <a:pt x="6430" y="9454"/>
                    <a:pt x="6656" y="9228"/>
                  </a:cubicBezTo>
                  <a:cubicBezTo>
                    <a:pt x="7870" y="7990"/>
                    <a:pt x="7918" y="6132"/>
                    <a:pt x="6989" y="4835"/>
                  </a:cubicBezTo>
                  <a:cubicBezTo>
                    <a:pt x="6608" y="4287"/>
                    <a:pt x="6073" y="3870"/>
                    <a:pt x="5442" y="3620"/>
                  </a:cubicBezTo>
                  <a:cubicBezTo>
                    <a:pt x="5358" y="3585"/>
                    <a:pt x="5299" y="3501"/>
                    <a:pt x="5299" y="3406"/>
                  </a:cubicBezTo>
                  <a:lnTo>
                    <a:pt x="5299" y="1072"/>
                  </a:lnTo>
                  <a:lnTo>
                    <a:pt x="5489" y="1072"/>
                  </a:lnTo>
                  <a:cubicBezTo>
                    <a:pt x="5692" y="1072"/>
                    <a:pt x="5858" y="906"/>
                    <a:pt x="5858" y="703"/>
                  </a:cubicBezTo>
                  <a:lnTo>
                    <a:pt x="5858" y="370"/>
                  </a:lnTo>
                  <a:cubicBezTo>
                    <a:pt x="5858" y="167"/>
                    <a:pt x="5692" y="1"/>
                    <a:pt x="5489" y="1"/>
                  </a:cubicBezTo>
                  <a:lnTo>
                    <a:pt x="4739" y="1"/>
                  </a:lnTo>
                  <a:cubicBezTo>
                    <a:pt x="4668" y="1"/>
                    <a:pt x="4608" y="60"/>
                    <a:pt x="4608" y="132"/>
                  </a:cubicBezTo>
                  <a:cubicBezTo>
                    <a:pt x="4608" y="215"/>
                    <a:pt x="4668" y="275"/>
                    <a:pt x="4739" y="275"/>
                  </a:cubicBezTo>
                  <a:lnTo>
                    <a:pt x="5489" y="275"/>
                  </a:lnTo>
                  <a:cubicBezTo>
                    <a:pt x="5537" y="275"/>
                    <a:pt x="5573" y="310"/>
                    <a:pt x="5573" y="358"/>
                  </a:cubicBezTo>
                  <a:lnTo>
                    <a:pt x="5573" y="691"/>
                  </a:lnTo>
                  <a:cubicBezTo>
                    <a:pt x="5573" y="727"/>
                    <a:pt x="5537" y="775"/>
                    <a:pt x="5489" y="775"/>
                  </a:cubicBezTo>
                  <a:lnTo>
                    <a:pt x="2834" y="775"/>
                  </a:lnTo>
                  <a:cubicBezTo>
                    <a:pt x="2798" y="775"/>
                    <a:pt x="2751" y="727"/>
                    <a:pt x="2751" y="691"/>
                  </a:cubicBezTo>
                  <a:lnTo>
                    <a:pt x="2751" y="358"/>
                  </a:lnTo>
                  <a:cubicBezTo>
                    <a:pt x="2751" y="310"/>
                    <a:pt x="2798" y="275"/>
                    <a:pt x="2834" y="275"/>
                  </a:cubicBezTo>
                  <a:lnTo>
                    <a:pt x="4060" y="275"/>
                  </a:lnTo>
                  <a:cubicBezTo>
                    <a:pt x="4132" y="275"/>
                    <a:pt x="4191" y="215"/>
                    <a:pt x="4191" y="132"/>
                  </a:cubicBezTo>
                  <a:cubicBezTo>
                    <a:pt x="4191" y="60"/>
                    <a:pt x="4132" y="1"/>
                    <a:pt x="40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633" name="Google Shape;14633;p73"/>
          <p:cNvSpPr/>
          <p:nvPr/>
        </p:nvSpPr>
        <p:spPr>
          <a:xfrm>
            <a:off x="1801020" y="1970604"/>
            <a:ext cx="354363" cy="354395"/>
          </a:xfrm>
          <a:custGeom>
            <a:avLst/>
            <a:gdLst/>
            <a:ahLst/>
            <a:cxnLst/>
            <a:rect l="l" t="t" r="r" b="b"/>
            <a:pathLst>
              <a:path w="11133" h="11134" extrusionOk="0">
                <a:moveTo>
                  <a:pt x="2876" y="2961"/>
                </a:moveTo>
                <a:cubicBezTo>
                  <a:pt x="2929" y="2961"/>
                  <a:pt x="2983" y="2967"/>
                  <a:pt x="3036" y="2977"/>
                </a:cubicBezTo>
                <a:cubicBezTo>
                  <a:pt x="3358" y="3037"/>
                  <a:pt x="3584" y="3287"/>
                  <a:pt x="3656" y="3596"/>
                </a:cubicBezTo>
                <a:cubicBezTo>
                  <a:pt x="3703" y="3882"/>
                  <a:pt x="3608" y="4180"/>
                  <a:pt x="3382" y="4358"/>
                </a:cubicBezTo>
                <a:cubicBezTo>
                  <a:pt x="3239" y="4489"/>
                  <a:pt x="3144" y="4680"/>
                  <a:pt x="3144" y="4882"/>
                </a:cubicBezTo>
                <a:lnTo>
                  <a:pt x="3144" y="5239"/>
                </a:lnTo>
                <a:cubicBezTo>
                  <a:pt x="3144" y="5525"/>
                  <a:pt x="3370" y="5740"/>
                  <a:pt x="3644" y="5740"/>
                </a:cubicBezTo>
                <a:lnTo>
                  <a:pt x="5406" y="5740"/>
                </a:lnTo>
                <a:lnTo>
                  <a:pt x="5406" y="7502"/>
                </a:lnTo>
                <a:cubicBezTo>
                  <a:pt x="5406" y="7609"/>
                  <a:pt x="5311" y="7680"/>
                  <a:pt x="5227" y="7680"/>
                </a:cubicBezTo>
                <a:lnTo>
                  <a:pt x="4870" y="7680"/>
                </a:lnTo>
                <a:cubicBezTo>
                  <a:pt x="4763" y="7680"/>
                  <a:pt x="4668" y="7633"/>
                  <a:pt x="4596" y="7561"/>
                </a:cubicBezTo>
                <a:cubicBezTo>
                  <a:pt x="4386" y="7313"/>
                  <a:pt x="4084" y="7164"/>
                  <a:pt x="3770" y="7164"/>
                </a:cubicBezTo>
                <a:cubicBezTo>
                  <a:pt x="3693" y="7164"/>
                  <a:pt x="3614" y="7173"/>
                  <a:pt x="3537" y="7192"/>
                </a:cubicBezTo>
                <a:cubicBezTo>
                  <a:pt x="3096" y="7264"/>
                  <a:pt x="2739" y="7621"/>
                  <a:pt x="2655" y="8049"/>
                </a:cubicBezTo>
                <a:cubicBezTo>
                  <a:pt x="2584" y="8395"/>
                  <a:pt x="2667" y="8740"/>
                  <a:pt x="2882" y="9002"/>
                </a:cubicBezTo>
                <a:cubicBezTo>
                  <a:pt x="3084" y="9276"/>
                  <a:pt x="3417" y="9419"/>
                  <a:pt x="3739" y="9419"/>
                </a:cubicBezTo>
                <a:cubicBezTo>
                  <a:pt x="4084" y="9419"/>
                  <a:pt x="4394" y="9276"/>
                  <a:pt x="4608" y="9014"/>
                </a:cubicBezTo>
                <a:cubicBezTo>
                  <a:pt x="4668" y="8942"/>
                  <a:pt x="4763" y="8895"/>
                  <a:pt x="4870" y="8895"/>
                </a:cubicBezTo>
                <a:lnTo>
                  <a:pt x="5215" y="8895"/>
                </a:lnTo>
                <a:cubicBezTo>
                  <a:pt x="5322" y="8895"/>
                  <a:pt x="5394" y="8990"/>
                  <a:pt x="5394" y="9073"/>
                </a:cubicBezTo>
                <a:lnTo>
                  <a:pt x="5394" y="10812"/>
                </a:lnTo>
                <a:lnTo>
                  <a:pt x="870" y="10812"/>
                </a:lnTo>
                <a:cubicBezTo>
                  <a:pt x="572" y="10812"/>
                  <a:pt x="334" y="10573"/>
                  <a:pt x="334" y="10276"/>
                </a:cubicBezTo>
                <a:lnTo>
                  <a:pt x="334" y="5728"/>
                </a:lnTo>
                <a:lnTo>
                  <a:pt x="2084" y="5728"/>
                </a:lnTo>
                <a:cubicBezTo>
                  <a:pt x="2370" y="5728"/>
                  <a:pt x="2596" y="5513"/>
                  <a:pt x="2596" y="5228"/>
                </a:cubicBezTo>
                <a:lnTo>
                  <a:pt x="2596" y="4882"/>
                </a:lnTo>
                <a:cubicBezTo>
                  <a:pt x="2596" y="4680"/>
                  <a:pt x="2501" y="4477"/>
                  <a:pt x="2358" y="4358"/>
                </a:cubicBezTo>
                <a:cubicBezTo>
                  <a:pt x="2179" y="4216"/>
                  <a:pt x="2072" y="3989"/>
                  <a:pt x="2072" y="3751"/>
                </a:cubicBezTo>
                <a:cubicBezTo>
                  <a:pt x="2072" y="3513"/>
                  <a:pt x="2179" y="3287"/>
                  <a:pt x="2370" y="3144"/>
                </a:cubicBezTo>
                <a:cubicBezTo>
                  <a:pt x="2517" y="3024"/>
                  <a:pt x="2694" y="2961"/>
                  <a:pt x="2876" y="2961"/>
                </a:cubicBezTo>
                <a:close/>
                <a:moveTo>
                  <a:pt x="10287" y="334"/>
                </a:moveTo>
                <a:cubicBezTo>
                  <a:pt x="10585" y="334"/>
                  <a:pt x="10823" y="572"/>
                  <a:pt x="10823" y="870"/>
                </a:cubicBezTo>
                <a:lnTo>
                  <a:pt x="10823" y="5406"/>
                </a:lnTo>
                <a:lnTo>
                  <a:pt x="10633" y="5406"/>
                </a:lnTo>
                <a:cubicBezTo>
                  <a:pt x="10537" y="5406"/>
                  <a:pt x="10466" y="5478"/>
                  <a:pt x="10466" y="5573"/>
                </a:cubicBezTo>
                <a:cubicBezTo>
                  <a:pt x="10466" y="5656"/>
                  <a:pt x="10537" y="5728"/>
                  <a:pt x="10633" y="5728"/>
                </a:cubicBezTo>
                <a:lnTo>
                  <a:pt x="10811" y="5728"/>
                </a:lnTo>
                <a:lnTo>
                  <a:pt x="10811" y="10276"/>
                </a:lnTo>
                <a:cubicBezTo>
                  <a:pt x="10811" y="10573"/>
                  <a:pt x="10573" y="10812"/>
                  <a:pt x="10275" y="10812"/>
                </a:cubicBezTo>
                <a:lnTo>
                  <a:pt x="5739" y="10812"/>
                </a:lnTo>
                <a:lnTo>
                  <a:pt x="5739" y="9049"/>
                </a:lnTo>
                <a:cubicBezTo>
                  <a:pt x="5739" y="8764"/>
                  <a:pt x="5513" y="8549"/>
                  <a:pt x="5227" y="8549"/>
                </a:cubicBezTo>
                <a:lnTo>
                  <a:pt x="4882" y="8549"/>
                </a:lnTo>
                <a:cubicBezTo>
                  <a:pt x="4680" y="8549"/>
                  <a:pt x="4489" y="8633"/>
                  <a:pt x="4370" y="8788"/>
                </a:cubicBezTo>
                <a:cubicBezTo>
                  <a:pt x="4215" y="8966"/>
                  <a:pt x="3989" y="9061"/>
                  <a:pt x="3751" y="9061"/>
                </a:cubicBezTo>
                <a:cubicBezTo>
                  <a:pt x="3513" y="9061"/>
                  <a:pt x="3287" y="8966"/>
                  <a:pt x="3144" y="8764"/>
                </a:cubicBezTo>
                <a:cubicBezTo>
                  <a:pt x="2989" y="8573"/>
                  <a:pt x="2941" y="8335"/>
                  <a:pt x="2977" y="8097"/>
                </a:cubicBezTo>
                <a:cubicBezTo>
                  <a:pt x="3036" y="7787"/>
                  <a:pt x="3287" y="7549"/>
                  <a:pt x="3608" y="7490"/>
                </a:cubicBezTo>
                <a:cubicBezTo>
                  <a:pt x="3659" y="7479"/>
                  <a:pt x="3710" y="7473"/>
                  <a:pt x="3761" y="7473"/>
                </a:cubicBezTo>
                <a:cubicBezTo>
                  <a:pt x="3988" y="7473"/>
                  <a:pt x="4212" y="7577"/>
                  <a:pt x="4358" y="7752"/>
                </a:cubicBezTo>
                <a:cubicBezTo>
                  <a:pt x="4501" y="7906"/>
                  <a:pt x="4680" y="7990"/>
                  <a:pt x="4882" y="7990"/>
                </a:cubicBezTo>
                <a:lnTo>
                  <a:pt x="5239" y="7990"/>
                </a:lnTo>
                <a:cubicBezTo>
                  <a:pt x="5525" y="7990"/>
                  <a:pt x="5751" y="7775"/>
                  <a:pt x="5751" y="7490"/>
                </a:cubicBezTo>
                <a:lnTo>
                  <a:pt x="5751" y="5728"/>
                </a:lnTo>
                <a:lnTo>
                  <a:pt x="7501" y="5728"/>
                </a:lnTo>
                <a:cubicBezTo>
                  <a:pt x="7608" y="5728"/>
                  <a:pt x="7680" y="5823"/>
                  <a:pt x="7680" y="5906"/>
                </a:cubicBezTo>
                <a:lnTo>
                  <a:pt x="7680" y="6263"/>
                </a:lnTo>
                <a:cubicBezTo>
                  <a:pt x="7680" y="6371"/>
                  <a:pt x="7632" y="6478"/>
                  <a:pt x="7561" y="6537"/>
                </a:cubicBezTo>
                <a:cubicBezTo>
                  <a:pt x="7251" y="6799"/>
                  <a:pt x="7097" y="7204"/>
                  <a:pt x="7192" y="7609"/>
                </a:cubicBezTo>
                <a:cubicBezTo>
                  <a:pt x="7263" y="8037"/>
                  <a:pt x="7620" y="8395"/>
                  <a:pt x="8049" y="8490"/>
                </a:cubicBezTo>
                <a:cubicBezTo>
                  <a:pt x="8132" y="8502"/>
                  <a:pt x="8216" y="8514"/>
                  <a:pt x="8287" y="8514"/>
                </a:cubicBezTo>
                <a:cubicBezTo>
                  <a:pt x="8549" y="8514"/>
                  <a:pt x="8799" y="8418"/>
                  <a:pt x="9002" y="8264"/>
                </a:cubicBezTo>
                <a:cubicBezTo>
                  <a:pt x="9275" y="8049"/>
                  <a:pt x="9418" y="7728"/>
                  <a:pt x="9418" y="7394"/>
                </a:cubicBezTo>
                <a:cubicBezTo>
                  <a:pt x="9418" y="7061"/>
                  <a:pt x="9275" y="6740"/>
                  <a:pt x="9025" y="6537"/>
                </a:cubicBezTo>
                <a:cubicBezTo>
                  <a:pt x="8942" y="6478"/>
                  <a:pt x="8906" y="6371"/>
                  <a:pt x="8906" y="6263"/>
                </a:cubicBezTo>
                <a:lnTo>
                  <a:pt x="8906" y="5930"/>
                </a:lnTo>
                <a:cubicBezTo>
                  <a:pt x="8906" y="5823"/>
                  <a:pt x="8990" y="5751"/>
                  <a:pt x="9085" y="5751"/>
                </a:cubicBezTo>
                <a:lnTo>
                  <a:pt x="9954" y="5751"/>
                </a:lnTo>
                <a:cubicBezTo>
                  <a:pt x="10049" y="5751"/>
                  <a:pt x="10121" y="5668"/>
                  <a:pt x="10121" y="5585"/>
                </a:cubicBezTo>
                <a:cubicBezTo>
                  <a:pt x="10121" y="5489"/>
                  <a:pt x="10049" y="5418"/>
                  <a:pt x="9954" y="5418"/>
                </a:cubicBezTo>
                <a:lnTo>
                  <a:pt x="9085" y="5418"/>
                </a:lnTo>
                <a:cubicBezTo>
                  <a:pt x="8799" y="5418"/>
                  <a:pt x="8573" y="5644"/>
                  <a:pt x="8573" y="5918"/>
                </a:cubicBezTo>
                <a:lnTo>
                  <a:pt x="8573" y="6263"/>
                </a:lnTo>
                <a:cubicBezTo>
                  <a:pt x="8573" y="6478"/>
                  <a:pt x="8668" y="6668"/>
                  <a:pt x="8811" y="6787"/>
                </a:cubicBezTo>
                <a:cubicBezTo>
                  <a:pt x="8990" y="6930"/>
                  <a:pt x="9097" y="7156"/>
                  <a:pt x="9097" y="7394"/>
                </a:cubicBezTo>
                <a:cubicBezTo>
                  <a:pt x="9097" y="7633"/>
                  <a:pt x="8990" y="7859"/>
                  <a:pt x="8799" y="8014"/>
                </a:cubicBezTo>
                <a:cubicBezTo>
                  <a:pt x="8652" y="8124"/>
                  <a:pt x="8477" y="8185"/>
                  <a:pt x="8295" y="8185"/>
                </a:cubicBezTo>
                <a:cubicBezTo>
                  <a:pt x="8241" y="8185"/>
                  <a:pt x="8187" y="8179"/>
                  <a:pt x="8132" y="8168"/>
                </a:cubicBezTo>
                <a:cubicBezTo>
                  <a:pt x="7811" y="8109"/>
                  <a:pt x="7573" y="7859"/>
                  <a:pt x="7513" y="7549"/>
                </a:cubicBezTo>
                <a:cubicBezTo>
                  <a:pt x="7454" y="7264"/>
                  <a:pt x="7561" y="6966"/>
                  <a:pt x="7787" y="6787"/>
                </a:cubicBezTo>
                <a:cubicBezTo>
                  <a:pt x="7930" y="6656"/>
                  <a:pt x="8025" y="6478"/>
                  <a:pt x="8025" y="6263"/>
                </a:cubicBezTo>
                <a:lnTo>
                  <a:pt x="8025" y="5930"/>
                </a:lnTo>
                <a:cubicBezTo>
                  <a:pt x="8025" y="5644"/>
                  <a:pt x="7799" y="5418"/>
                  <a:pt x="7525" y="5418"/>
                </a:cubicBezTo>
                <a:lnTo>
                  <a:pt x="5763" y="5418"/>
                </a:lnTo>
                <a:lnTo>
                  <a:pt x="5763" y="3668"/>
                </a:lnTo>
                <a:cubicBezTo>
                  <a:pt x="5763" y="3561"/>
                  <a:pt x="5858" y="3489"/>
                  <a:pt x="5942" y="3489"/>
                </a:cubicBezTo>
                <a:lnTo>
                  <a:pt x="6299" y="3489"/>
                </a:lnTo>
                <a:cubicBezTo>
                  <a:pt x="6406" y="3489"/>
                  <a:pt x="6501" y="3525"/>
                  <a:pt x="6561" y="3608"/>
                </a:cubicBezTo>
                <a:cubicBezTo>
                  <a:pt x="6783" y="3859"/>
                  <a:pt x="7091" y="4001"/>
                  <a:pt x="7409" y="4001"/>
                </a:cubicBezTo>
                <a:cubicBezTo>
                  <a:pt x="7483" y="4001"/>
                  <a:pt x="7558" y="3993"/>
                  <a:pt x="7632" y="3977"/>
                </a:cubicBezTo>
                <a:cubicBezTo>
                  <a:pt x="8073" y="3906"/>
                  <a:pt x="8430" y="3549"/>
                  <a:pt x="8513" y="3108"/>
                </a:cubicBezTo>
                <a:cubicBezTo>
                  <a:pt x="8585" y="2775"/>
                  <a:pt x="8501" y="2430"/>
                  <a:pt x="8287" y="2156"/>
                </a:cubicBezTo>
                <a:cubicBezTo>
                  <a:pt x="8085" y="1894"/>
                  <a:pt x="7751" y="1739"/>
                  <a:pt x="7430" y="1739"/>
                </a:cubicBezTo>
                <a:cubicBezTo>
                  <a:pt x="7085" y="1739"/>
                  <a:pt x="6775" y="1894"/>
                  <a:pt x="6561" y="2144"/>
                </a:cubicBezTo>
                <a:cubicBezTo>
                  <a:pt x="6501" y="2215"/>
                  <a:pt x="6406" y="2263"/>
                  <a:pt x="6299" y="2263"/>
                </a:cubicBezTo>
                <a:lnTo>
                  <a:pt x="5954" y="2263"/>
                </a:lnTo>
                <a:cubicBezTo>
                  <a:pt x="5846" y="2263"/>
                  <a:pt x="5775" y="2180"/>
                  <a:pt x="5775" y="2084"/>
                </a:cubicBezTo>
                <a:lnTo>
                  <a:pt x="5775" y="1203"/>
                </a:lnTo>
                <a:cubicBezTo>
                  <a:pt x="5775" y="1120"/>
                  <a:pt x="5703" y="1048"/>
                  <a:pt x="5608" y="1048"/>
                </a:cubicBezTo>
                <a:cubicBezTo>
                  <a:pt x="5525" y="1048"/>
                  <a:pt x="5453" y="1120"/>
                  <a:pt x="5453" y="1203"/>
                </a:cubicBezTo>
                <a:lnTo>
                  <a:pt x="5453" y="2084"/>
                </a:lnTo>
                <a:cubicBezTo>
                  <a:pt x="5453" y="2370"/>
                  <a:pt x="5668" y="2596"/>
                  <a:pt x="5954" y="2596"/>
                </a:cubicBezTo>
                <a:lnTo>
                  <a:pt x="6299" y="2596"/>
                </a:lnTo>
                <a:cubicBezTo>
                  <a:pt x="6501" y="2596"/>
                  <a:pt x="6704" y="2501"/>
                  <a:pt x="6823" y="2358"/>
                </a:cubicBezTo>
                <a:cubicBezTo>
                  <a:pt x="6966" y="2180"/>
                  <a:pt x="7192" y="2072"/>
                  <a:pt x="7430" y="2072"/>
                </a:cubicBezTo>
                <a:cubicBezTo>
                  <a:pt x="7668" y="2072"/>
                  <a:pt x="7894" y="2180"/>
                  <a:pt x="8037" y="2370"/>
                </a:cubicBezTo>
                <a:cubicBezTo>
                  <a:pt x="8192" y="2561"/>
                  <a:pt x="8251" y="2799"/>
                  <a:pt x="8204" y="3037"/>
                </a:cubicBezTo>
                <a:cubicBezTo>
                  <a:pt x="8144" y="3346"/>
                  <a:pt x="7894" y="3584"/>
                  <a:pt x="7573" y="3644"/>
                </a:cubicBezTo>
                <a:cubicBezTo>
                  <a:pt x="7519" y="3656"/>
                  <a:pt x="7465" y="3661"/>
                  <a:pt x="7411" y="3661"/>
                </a:cubicBezTo>
                <a:cubicBezTo>
                  <a:pt x="7187" y="3661"/>
                  <a:pt x="6966" y="3564"/>
                  <a:pt x="6823" y="3382"/>
                </a:cubicBezTo>
                <a:cubicBezTo>
                  <a:pt x="6680" y="3227"/>
                  <a:pt x="6501" y="3144"/>
                  <a:pt x="6299" y="3144"/>
                </a:cubicBezTo>
                <a:lnTo>
                  <a:pt x="5942" y="3144"/>
                </a:lnTo>
                <a:cubicBezTo>
                  <a:pt x="5656" y="3144"/>
                  <a:pt x="5430" y="3370"/>
                  <a:pt x="5430" y="3644"/>
                </a:cubicBezTo>
                <a:lnTo>
                  <a:pt x="5430" y="5406"/>
                </a:lnTo>
                <a:lnTo>
                  <a:pt x="3679" y="5406"/>
                </a:lnTo>
                <a:cubicBezTo>
                  <a:pt x="3572" y="5406"/>
                  <a:pt x="3501" y="5311"/>
                  <a:pt x="3501" y="5228"/>
                </a:cubicBezTo>
                <a:lnTo>
                  <a:pt x="3501" y="4870"/>
                </a:lnTo>
                <a:cubicBezTo>
                  <a:pt x="3501" y="4763"/>
                  <a:pt x="3548" y="4656"/>
                  <a:pt x="3620" y="4597"/>
                </a:cubicBezTo>
                <a:cubicBezTo>
                  <a:pt x="3929" y="4335"/>
                  <a:pt x="4084" y="3930"/>
                  <a:pt x="3989" y="3525"/>
                </a:cubicBezTo>
                <a:cubicBezTo>
                  <a:pt x="3918" y="3096"/>
                  <a:pt x="3560" y="2739"/>
                  <a:pt x="3132" y="2656"/>
                </a:cubicBezTo>
                <a:cubicBezTo>
                  <a:pt x="3047" y="2635"/>
                  <a:pt x="2962" y="2626"/>
                  <a:pt x="2879" y="2626"/>
                </a:cubicBezTo>
                <a:cubicBezTo>
                  <a:pt x="2622" y="2626"/>
                  <a:pt x="2377" y="2717"/>
                  <a:pt x="2179" y="2870"/>
                </a:cubicBezTo>
                <a:cubicBezTo>
                  <a:pt x="1905" y="3084"/>
                  <a:pt x="1763" y="3406"/>
                  <a:pt x="1763" y="3739"/>
                </a:cubicBezTo>
                <a:cubicBezTo>
                  <a:pt x="1763" y="4085"/>
                  <a:pt x="1905" y="4394"/>
                  <a:pt x="2155" y="4597"/>
                </a:cubicBezTo>
                <a:cubicBezTo>
                  <a:pt x="2239" y="4656"/>
                  <a:pt x="2274" y="4763"/>
                  <a:pt x="2274" y="4870"/>
                </a:cubicBezTo>
                <a:lnTo>
                  <a:pt x="2274" y="5216"/>
                </a:lnTo>
                <a:cubicBezTo>
                  <a:pt x="2274" y="5311"/>
                  <a:pt x="2191" y="5394"/>
                  <a:pt x="2096" y="5394"/>
                </a:cubicBezTo>
                <a:lnTo>
                  <a:pt x="346" y="5394"/>
                </a:lnTo>
                <a:lnTo>
                  <a:pt x="346" y="870"/>
                </a:lnTo>
                <a:cubicBezTo>
                  <a:pt x="346" y="572"/>
                  <a:pt x="584" y="334"/>
                  <a:pt x="881" y="334"/>
                </a:cubicBezTo>
                <a:lnTo>
                  <a:pt x="5418" y="334"/>
                </a:lnTo>
                <a:lnTo>
                  <a:pt x="5418" y="513"/>
                </a:lnTo>
                <a:cubicBezTo>
                  <a:pt x="5418" y="596"/>
                  <a:pt x="5489" y="667"/>
                  <a:pt x="5584" y="667"/>
                </a:cubicBezTo>
                <a:cubicBezTo>
                  <a:pt x="5680" y="667"/>
                  <a:pt x="5751" y="596"/>
                  <a:pt x="5751" y="513"/>
                </a:cubicBezTo>
                <a:lnTo>
                  <a:pt x="5751" y="334"/>
                </a:lnTo>
                <a:close/>
                <a:moveTo>
                  <a:pt x="870" y="1"/>
                </a:moveTo>
                <a:cubicBezTo>
                  <a:pt x="393" y="1"/>
                  <a:pt x="0" y="394"/>
                  <a:pt x="0" y="870"/>
                </a:cubicBezTo>
                <a:lnTo>
                  <a:pt x="0" y="10276"/>
                </a:lnTo>
                <a:cubicBezTo>
                  <a:pt x="0" y="10752"/>
                  <a:pt x="393" y="11133"/>
                  <a:pt x="870" y="11133"/>
                </a:cubicBezTo>
                <a:lnTo>
                  <a:pt x="10275" y="11133"/>
                </a:lnTo>
                <a:cubicBezTo>
                  <a:pt x="10752" y="11133"/>
                  <a:pt x="11133" y="10752"/>
                  <a:pt x="11133" y="10276"/>
                </a:cubicBezTo>
                <a:lnTo>
                  <a:pt x="11133" y="870"/>
                </a:lnTo>
                <a:cubicBezTo>
                  <a:pt x="11133" y="394"/>
                  <a:pt x="10752" y="1"/>
                  <a:pt x="1027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634" name="Google Shape;14634;p73"/>
          <p:cNvGrpSpPr/>
          <p:nvPr/>
        </p:nvGrpSpPr>
        <p:grpSpPr>
          <a:xfrm>
            <a:off x="6155459" y="1969108"/>
            <a:ext cx="249770" cy="363849"/>
            <a:chOff x="6155459" y="1969108"/>
            <a:chExt cx="249770" cy="363849"/>
          </a:xfrm>
        </p:grpSpPr>
        <p:sp>
          <p:nvSpPr>
            <p:cNvPr id="14635" name="Google Shape;14635;p73"/>
            <p:cNvSpPr/>
            <p:nvPr/>
          </p:nvSpPr>
          <p:spPr>
            <a:xfrm>
              <a:off x="6195628" y="1969108"/>
              <a:ext cx="169813" cy="227012"/>
            </a:xfrm>
            <a:custGeom>
              <a:avLst/>
              <a:gdLst/>
              <a:ahLst/>
              <a:cxnLst/>
              <a:rect l="l" t="t" r="r" b="b"/>
              <a:pathLst>
                <a:path w="5335" h="7132" extrusionOk="0">
                  <a:moveTo>
                    <a:pt x="4120" y="333"/>
                  </a:moveTo>
                  <a:lnTo>
                    <a:pt x="4120" y="1750"/>
                  </a:lnTo>
                  <a:cubicBezTo>
                    <a:pt x="4120" y="1869"/>
                    <a:pt x="4084" y="1965"/>
                    <a:pt x="4036" y="2072"/>
                  </a:cubicBezTo>
                  <a:lnTo>
                    <a:pt x="3953" y="2238"/>
                  </a:lnTo>
                  <a:cubicBezTo>
                    <a:pt x="3941" y="2262"/>
                    <a:pt x="3941" y="2286"/>
                    <a:pt x="3941" y="2310"/>
                  </a:cubicBezTo>
                  <a:lnTo>
                    <a:pt x="3941" y="2667"/>
                  </a:lnTo>
                  <a:cubicBezTo>
                    <a:pt x="3941" y="3024"/>
                    <a:pt x="3786" y="3358"/>
                    <a:pt x="3536" y="3584"/>
                  </a:cubicBezTo>
                  <a:cubicBezTo>
                    <a:pt x="3292" y="3807"/>
                    <a:pt x="3011" y="3935"/>
                    <a:pt x="2699" y="3935"/>
                  </a:cubicBezTo>
                  <a:cubicBezTo>
                    <a:pt x="2661" y="3935"/>
                    <a:pt x="2623" y="3933"/>
                    <a:pt x="2584" y="3929"/>
                  </a:cubicBezTo>
                  <a:cubicBezTo>
                    <a:pt x="1917" y="3893"/>
                    <a:pt x="1405" y="3310"/>
                    <a:pt x="1405" y="2619"/>
                  </a:cubicBezTo>
                  <a:lnTo>
                    <a:pt x="1405" y="2310"/>
                  </a:lnTo>
                  <a:cubicBezTo>
                    <a:pt x="1405" y="2286"/>
                    <a:pt x="1405" y="2262"/>
                    <a:pt x="1393" y="2238"/>
                  </a:cubicBezTo>
                  <a:lnTo>
                    <a:pt x="1298" y="2072"/>
                  </a:lnTo>
                  <a:cubicBezTo>
                    <a:pt x="1262" y="1965"/>
                    <a:pt x="1227" y="1869"/>
                    <a:pt x="1227" y="1750"/>
                  </a:cubicBezTo>
                  <a:lnTo>
                    <a:pt x="1227" y="1238"/>
                  </a:lnTo>
                  <a:cubicBezTo>
                    <a:pt x="1227" y="738"/>
                    <a:pt x="1631" y="333"/>
                    <a:pt x="2131" y="333"/>
                  </a:cubicBezTo>
                  <a:close/>
                  <a:moveTo>
                    <a:pt x="3227" y="4155"/>
                  </a:moveTo>
                  <a:lnTo>
                    <a:pt x="3227" y="4346"/>
                  </a:lnTo>
                  <a:cubicBezTo>
                    <a:pt x="3227" y="4405"/>
                    <a:pt x="3239" y="4465"/>
                    <a:pt x="3251" y="4513"/>
                  </a:cubicBezTo>
                  <a:lnTo>
                    <a:pt x="2667" y="4965"/>
                  </a:lnTo>
                  <a:lnTo>
                    <a:pt x="2096" y="4524"/>
                  </a:lnTo>
                  <a:cubicBezTo>
                    <a:pt x="2108" y="4489"/>
                    <a:pt x="2120" y="4429"/>
                    <a:pt x="2120" y="4370"/>
                  </a:cubicBezTo>
                  <a:lnTo>
                    <a:pt x="2120" y="4155"/>
                  </a:lnTo>
                  <a:cubicBezTo>
                    <a:pt x="2251" y="4215"/>
                    <a:pt x="2405" y="4251"/>
                    <a:pt x="2572" y="4251"/>
                  </a:cubicBezTo>
                  <a:lnTo>
                    <a:pt x="2667" y="4251"/>
                  </a:lnTo>
                  <a:cubicBezTo>
                    <a:pt x="2870" y="4251"/>
                    <a:pt x="3048" y="4215"/>
                    <a:pt x="3227" y="4155"/>
                  </a:cubicBezTo>
                  <a:close/>
                  <a:moveTo>
                    <a:pt x="2131" y="0"/>
                  </a:moveTo>
                  <a:cubicBezTo>
                    <a:pt x="1453" y="0"/>
                    <a:pt x="905" y="560"/>
                    <a:pt x="905" y="1238"/>
                  </a:cubicBezTo>
                  <a:lnTo>
                    <a:pt x="905" y="1750"/>
                  </a:lnTo>
                  <a:cubicBezTo>
                    <a:pt x="905" y="1905"/>
                    <a:pt x="941" y="2072"/>
                    <a:pt x="1024" y="2215"/>
                  </a:cubicBezTo>
                  <a:lnTo>
                    <a:pt x="1084" y="2358"/>
                  </a:lnTo>
                  <a:lnTo>
                    <a:pt x="1084" y="2619"/>
                  </a:lnTo>
                  <a:cubicBezTo>
                    <a:pt x="1084" y="3191"/>
                    <a:pt x="1358" y="3703"/>
                    <a:pt x="1798" y="3989"/>
                  </a:cubicBezTo>
                  <a:lnTo>
                    <a:pt x="1798" y="4358"/>
                  </a:lnTo>
                  <a:cubicBezTo>
                    <a:pt x="1798" y="4453"/>
                    <a:pt x="1739" y="4524"/>
                    <a:pt x="1655" y="4536"/>
                  </a:cubicBezTo>
                  <a:lnTo>
                    <a:pt x="631" y="4858"/>
                  </a:lnTo>
                  <a:cubicBezTo>
                    <a:pt x="262" y="4977"/>
                    <a:pt x="0" y="5298"/>
                    <a:pt x="0" y="5703"/>
                  </a:cubicBezTo>
                  <a:lnTo>
                    <a:pt x="0" y="6965"/>
                  </a:lnTo>
                  <a:cubicBezTo>
                    <a:pt x="0" y="7060"/>
                    <a:pt x="84" y="7132"/>
                    <a:pt x="167" y="7132"/>
                  </a:cubicBezTo>
                  <a:cubicBezTo>
                    <a:pt x="262" y="7132"/>
                    <a:pt x="334" y="7060"/>
                    <a:pt x="334" y="6965"/>
                  </a:cubicBezTo>
                  <a:lnTo>
                    <a:pt x="334" y="5703"/>
                  </a:lnTo>
                  <a:cubicBezTo>
                    <a:pt x="334" y="5465"/>
                    <a:pt x="500" y="5239"/>
                    <a:pt x="715" y="5179"/>
                  </a:cubicBezTo>
                  <a:lnTo>
                    <a:pt x="1750" y="4870"/>
                  </a:lnTo>
                  <a:cubicBezTo>
                    <a:pt x="1810" y="4858"/>
                    <a:pt x="1846" y="4822"/>
                    <a:pt x="1893" y="4798"/>
                  </a:cubicBezTo>
                  <a:lnTo>
                    <a:pt x="2465" y="5227"/>
                  </a:lnTo>
                  <a:cubicBezTo>
                    <a:pt x="2524" y="5275"/>
                    <a:pt x="2596" y="5298"/>
                    <a:pt x="2667" y="5298"/>
                  </a:cubicBezTo>
                  <a:cubicBezTo>
                    <a:pt x="2739" y="5298"/>
                    <a:pt x="2822" y="5275"/>
                    <a:pt x="2882" y="5227"/>
                  </a:cubicBezTo>
                  <a:lnTo>
                    <a:pt x="3441" y="4798"/>
                  </a:lnTo>
                  <a:cubicBezTo>
                    <a:pt x="3489" y="4822"/>
                    <a:pt x="3536" y="4858"/>
                    <a:pt x="3596" y="4870"/>
                  </a:cubicBezTo>
                  <a:lnTo>
                    <a:pt x="4620" y="5179"/>
                  </a:lnTo>
                  <a:cubicBezTo>
                    <a:pt x="4858" y="5251"/>
                    <a:pt x="5001" y="5465"/>
                    <a:pt x="5001" y="5703"/>
                  </a:cubicBezTo>
                  <a:lnTo>
                    <a:pt x="5001" y="6965"/>
                  </a:lnTo>
                  <a:cubicBezTo>
                    <a:pt x="5001" y="7060"/>
                    <a:pt x="5084" y="7132"/>
                    <a:pt x="5168" y="7132"/>
                  </a:cubicBezTo>
                  <a:cubicBezTo>
                    <a:pt x="5263" y="7132"/>
                    <a:pt x="5334" y="7060"/>
                    <a:pt x="5334" y="6965"/>
                  </a:cubicBezTo>
                  <a:lnTo>
                    <a:pt x="5334" y="5703"/>
                  </a:lnTo>
                  <a:cubicBezTo>
                    <a:pt x="5334" y="5322"/>
                    <a:pt x="5084" y="4977"/>
                    <a:pt x="4715" y="4870"/>
                  </a:cubicBezTo>
                  <a:lnTo>
                    <a:pt x="3679" y="4560"/>
                  </a:lnTo>
                  <a:cubicBezTo>
                    <a:pt x="3608" y="4524"/>
                    <a:pt x="3548" y="4453"/>
                    <a:pt x="3548" y="4382"/>
                  </a:cubicBezTo>
                  <a:lnTo>
                    <a:pt x="3548" y="4012"/>
                  </a:lnTo>
                  <a:cubicBezTo>
                    <a:pt x="3620" y="3965"/>
                    <a:pt x="3703" y="3905"/>
                    <a:pt x="3763" y="3846"/>
                  </a:cubicBezTo>
                  <a:cubicBezTo>
                    <a:pt x="4084" y="3548"/>
                    <a:pt x="4263" y="3120"/>
                    <a:pt x="4263" y="2679"/>
                  </a:cubicBezTo>
                  <a:lnTo>
                    <a:pt x="4263" y="2369"/>
                  </a:lnTo>
                  <a:lnTo>
                    <a:pt x="4322" y="2238"/>
                  </a:lnTo>
                  <a:cubicBezTo>
                    <a:pt x="4394" y="2084"/>
                    <a:pt x="4441" y="1917"/>
                    <a:pt x="4441" y="1762"/>
                  </a:cubicBezTo>
                  <a:lnTo>
                    <a:pt x="4441" y="167"/>
                  </a:lnTo>
                  <a:cubicBezTo>
                    <a:pt x="4441" y="83"/>
                    <a:pt x="4370" y="0"/>
                    <a:pt x="4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6" name="Google Shape;14636;p73"/>
            <p:cNvSpPr/>
            <p:nvPr/>
          </p:nvSpPr>
          <p:spPr>
            <a:xfrm>
              <a:off x="6275585" y="2146083"/>
              <a:ext cx="10249" cy="50037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405"/>
                  </a:lnTo>
                  <a:cubicBezTo>
                    <a:pt x="0" y="1500"/>
                    <a:pt x="72" y="1572"/>
                    <a:pt x="155" y="1572"/>
                  </a:cubicBezTo>
                  <a:cubicBezTo>
                    <a:pt x="251" y="1572"/>
                    <a:pt x="322" y="1500"/>
                    <a:pt x="322" y="1405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7" name="Google Shape;14637;p73"/>
            <p:cNvSpPr/>
            <p:nvPr/>
          </p:nvSpPr>
          <p:spPr>
            <a:xfrm>
              <a:off x="6223671" y="2157446"/>
              <a:ext cx="10631" cy="38673"/>
            </a:xfrm>
            <a:custGeom>
              <a:avLst/>
              <a:gdLst/>
              <a:ahLst/>
              <a:cxnLst/>
              <a:rect l="l" t="t" r="r" b="b"/>
              <a:pathLst>
                <a:path w="334" h="1215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3"/>
                    <a:pt x="84" y="1215"/>
                    <a:pt x="167" y="1215"/>
                  </a:cubicBezTo>
                  <a:cubicBezTo>
                    <a:pt x="250" y="1215"/>
                    <a:pt x="334" y="1143"/>
                    <a:pt x="334" y="104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8" name="Google Shape;14638;p73"/>
            <p:cNvSpPr/>
            <p:nvPr/>
          </p:nvSpPr>
          <p:spPr>
            <a:xfrm>
              <a:off x="6326736" y="2157446"/>
              <a:ext cx="10281" cy="38673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048"/>
                  </a:lnTo>
                  <a:cubicBezTo>
                    <a:pt x="1" y="1143"/>
                    <a:pt x="72" y="1215"/>
                    <a:pt x="156" y="1215"/>
                  </a:cubicBezTo>
                  <a:cubicBezTo>
                    <a:pt x="251" y="1215"/>
                    <a:pt x="322" y="1143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9" name="Google Shape;14639;p73"/>
            <p:cNvSpPr/>
            <p:nvPr/>
          </p:nvSpPr>
          <p:spPr>
            <a:xfrm>
              <a:off x="6264222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12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0" name="Google Shape;14640;p73"/>
            <p:cNvSpPr/>
            <p:nvPr/>
          </p:nvSpPr>
          <p:spPr>
            <a:xfrm>
              <a:off x="6155459" y="2299949"/>
              <a:ext cx="33358" cy="33008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524" y="322"/>
                  </a:moveTo>
                  <a:cubicBezTo>
                    <a:pt x="631" y="322"/>
                    <a:pt x="715" y="417"/>
                    <a:pt x="715" y="524"/>
                  </a:cubicBezTo>
                  <a:cubicBezTo>
                    <a:pt x="715" y="619"/>
                    <a:pt x="631" y="715"/>
                    <a:pt x="524" y="715"/>
                  </a:cubicBezTo>
                  <a:cubicBezTo>
                    <a:pt x="417" y="715"/>
                    <a:pt x="334" y="619"/>
                    <a:pt x="334" y="524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810" y="1036"/>
                    <a:pt x="1048" y="798"/>
                    <a:pt x="1048" y="524"/>
                  </a:cubicBezTo>
                  <a:cubicBezTo>
                    <a:pt x="1048" y="238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1" name="Google Shape;14641;p73"/>
            <p:cNvSpPr/>
            <p:nvPr/>
          </p:nvSpPr>
          <p:spPr>
            <a:xfrm>
              <a:off x="6372221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10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2" name="Google Shape;14642;p73"/>
            <p:cNvSpPr/>
            <p:nvPr/>
          </p:nvSpPr>
          <p:spPr>
            <a:xfrm>
              <a:off x="6185379" y="2208597"/>
              <a:ext cx="189134" cy="84763"/>
            </a:xfrm>
            <a:custGeom>
              <a:avLst/>
              <a:gdLst/>
              <a:ahLst/>
              <a:cxnLst/>
              <a:rect l="l" t="t" r="r" b="b"/>
              <a:pathLst>
                <a:path w="5942" h="2663" extrusionOk="0">
                  <a:moveTo>
                    <a:pt x="2977" y="1"/>
                  </a:moveTo>
                  <a:cubicBezTo>
                    <a:pt x="2894" y="1"/>
                    <a:pt x="2811" y="72"/>
                    <a:pt x="2811" y="156"/>
                  </a:cubicBezTo>
                  <a:lnTo>
                    <a:pt x="2811" y="715"/>
                  </a:lnTo>
                  <a:lnTo>
                    <a:pt x="1644" y="715"/>
                  </a:lnTo>
                  <a:cubicBezTo>
                    <a:pt x="1418" y="715"/>
                    <a:pt x="1191" y="810"/>
                    <a:pt x="1060" y="1013"/>
                  </a:cubicBezTo>
                  <a:lnTo>
                    <a:pt x="60" y="2394"/>
                  </a:lnTo>
                  <a:cubicBezTo>
                    <a:pt x="1" y="2465"/>
                    <a:pt x="25" y="2573"/>
                    <a:pt x="108" y="2632"/>
                  </a:cubicBezTo>
                  <a:cubicBezTo>
                    <a:pt x="133" y="2653"/>
                    <a:pt x="162" y="2662"/>
                    <a:pt x="193" y="2662"/>
                  </a:cubicBezTo>
                  <a:cubicBezTo>
                    <a:pt x="249" y="2662"/>
                    <a:pt x="307" y="2631"/>
                    <a:pt x="346" y="2584"/>
                  </a:cubicBezTo>
                  <a:lnTo>
                    <a:pt x="1334" y="1203"/>
                  </a:lnTo>
                  <a:cubicBezTo>
                    <a:pt x="1418" y="1096"/>
                    <a:pt x="1513" y="1049"/>
                    <a:pt x="1632" y="1049"/>
                  </a:cubicBezTo>
                  <a:lnTo>
                    <a:pt x="2811" y="1049"/>
                  </a:lnTo>
                  <a:lnTo>
                    <a:pt x="2811" y="2323"/>
                  </a:lnTo>
                  <a:cubicBezTo>
                    <a:pt x="2811" y="2406"/>
                    <a:pt x="2894" y="2477"/>
                    <a:pt x="2977" y="2477"/>
                  </a:cubicBezTo>
                  <a:cubicBezTo>
                    <a:pt x="3061" y="2477"/>
                    <a:pt x="3144" y="2406"/>
                    <a:pt x="3144" y="2323"/>
                  </a:cubicBezTo>
                  <a:lnTo>
                    <a:pt x="3144" y="1049"/>
                  </a:lnTo>
                  <a:lnTo>
                    <a:pt x="4323" y="1049"/>
                  </a:lnTo>
                  <a:cubicBezTo>
                    <a:pt x="4430" y="1049"/>
                    <a:pt x="4549" y="1108"/>
                    <a:pt x="4620" y="1203"/>
                  </a:cubicBezTo>
                  <a:lnTo>
                    <a:pt x="5609" y="2584"/>
                  </a:lnTo>
                  <a:cubicBezTo>
                    <a:pt x="5644" y="2632"/>
                    <a:pt x="5704" y="2656"/>
                    <a:pt x="5752" y="2656"/>
                  </a:cubicBezTo>
                  <a:cubicBezTo>
                    <a:pt x="5775" y="2656"/>
                    <a:pt x="5823" y="2644"/>
                    <a:pt x="5847" y="2632"/>
                  </a:cubicBezTo>
                  <a:cubicBezTo>
                    <a:pt x="5930" y="2573"/>
                    <a:pt x="5942" y="2465"/>
                    <a:pt x="5882" y="2394"/>
                  </a:cubicBezTo>
                  <a:lnTo>
                    <a:pt x="4882" y="1013"/>
                  </a:lnTo>
                  <a:cubicBezTo>
                    <a:pt x="4751" y="834"/>
                    <a:pt x="4537" y="715"/>
                    <a:pt x="4299" y="715"/>
                  </a:cubicBezTo>
                  <a:lnTo>
                    <a:pt x="3144" y="715"/>
                  </a:lnTo>
                  <a:lnTo>
                    <a:pt x="3144" y="156"/>
                  </a:lnTo>
                  <a:cubicBezTo>
                    <a:pt x="3144" y="72"/>
                    <a:pt x="3073" y="1"/>
                    <a:pt x="29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3" name="Google Shape;14643;p73"/>
            <p:cNvSpPr/>
            <p:nvPr/>
          </p:nvSpPr>
          <p:spPr>
            <a:xfrm>
              <a:off x="6246397" y="2010773"/>
              <a:ext cx="69007" cy="25814"/>
            </a:xfrm>
            <a:custGeom>
              <a:avLst/>
              <a:gdLst/>
              <a:ahLst/>
              <a:cxnLst/>
              <a:rect l="l" t="t" r="r" b="b"/>
              <a:pathLst>
                <a:path w="2168" h="811" extrusionOk="0">
                  <a:moveTo>
                    <a:pt x="951" y="1"/>
                  </a:moveTo>
                  <a:cubicBezTo>
                    <a:pt x="505" y="1"/>
                    <a:pt x="146" y="113"/>
                    <a:pt x="120" y="120"/>
                  </a:cubicBezTo>
                  <a:cubicBezTo>
                    <a:pt x="48" y="156"/>
                    <a:pt x="1" y="215"/>
                    <a:pt x="1" y="287"/>
                  </a:cubicBezTo>
                  <a:lnTo>
                    <a:pt x="1" y="644"/>
                  </a:lnTo>
                  <a:cubicBezTo>
                    <a:pt x="1" y="739"/>
                    <a:pt x="84" y="810"/>
                    <a:pt x="167" y="810"/>
                  </a:cubicBezTo>
                  <a:cubicBezTo>
                    <a:pt x="263" y="810"/>
                    <a:pt x="334" y="739"/>
                    <a:pt x="334" y="644"/>
                  </a:cubicBezTo>
                  <a:lnTo>
                    <a:pt x="334" y="406"/>
                  </a:lnTo>
                  <a:cubicBezTo>
                    <a:pt x="467" y="372"/>
                    <a:pt x="695" y="329"/>
                    <a:pt x="951" y="329"/>
                  </a:cubicBezTo>
                  <a:cubicBezTo>
                    <a:pt x="1246" y="329"/>
                    <a:pt x="1578" y="387"/>
                    <a:pt x="1846" y="584"/>
                  </a:cubicBezTo>
                  <a:cubicBezTo>
                    <a:pt x="1882" y="610"/>
                    <a:pt x="1920" y="622"/>
                    <a:pt x="1957" y="622"/>
                  </a:cubicBezTo>
                  <a:cubicBezTo>
                    <a:pt x="2005" y="622"/>
                    <a:pt x="2050" y="601"/>
                    <a:pt x="2084" y="560"/>
                  </a:cubicBezTo>
                  <a:cubicBezTo>
                    <a:pt x="2168" y="501"/>
                    <a:pt x="2132" y="394"/>
                    <a:pt x="2072" y="334"/>
                  </a:cubicBezTo>
                  <a:cubicBezTo>
                    <a:pt x="1727" y="74"/>
                    <a:pt x="1311" y="1"/>
                    <a:pt x="9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44" name="Google Shape;14644;p73"/>
          <p:cNvGrpSpPr/>
          <p:nvPr/>
        </p:nvGrpSpPr>
        <p:grpSpPr>
          <a:xfrm>
            <a:off x="2280029" y="1970604"/>
            <a:ext cx="353631" cy="354395"/>
            <a:chOff x="2280029" y="1970604"/>
            <a:chExt cx="353631" cy="354395"/>
          </a:xfrm>
        </p:grpSpPr>
        <p:sp>
          <p:nvSpPr>
            <p:cNvPr id="14645" name="Google Shape;14645;p73"/>
            <p:cNvSpPr/>
            <p:nvPr/>
          </p:nvSpPr>
          <p:spPr>
            <a:xfrm>
              <a:off x="2309981" y="2069086"/>
              <a:ext cx="323679" cy="255913"/>
            </a:xfrm>
            <a:custGeom>
              <a:avLst/>
              <a:gdLst/>
              <a:ahLst/>
              <a:cxnLst/>
              <a:rect l="l" t="t" r="r" b="b"/>
              <a:pathLst>
                <a:path w="10169" h="8040" extrusionOk="0">
                  <a:moveTo>
                    <a:pt x="9473" y="0"/>
                  </a:moveTo>
                  <a:cubicBezTo>
                    <a:pt x="9451" y="0"/>
                    <a:pt x="9428" y="5"/>
                    <a:pt x="9406" y="14"/>
                  </a:cubicBezTo>
                  <a:cubicBezTo>
                    <a:pt x="9335" y="62"/>
                    <a:pt x="9287" y="157"/>
                    <a:pt x="9335" y="240"/>
                  </a:cubicBezTo>
                  <a:cubicBezTo>
                    <a:pt x="9656" y="943"/>
                    <a:pt x="9835" y="1705"/>
                    <a:pt x="9835" y="2491"/>
                  </a:cubicBezTo>
                  <a:cubicBezTo>
                    <a:pt x="9835" y="3884"/>
                    <a:pt x="9287" y="5193"/>
                    <a:pt x="8299" y="6194"/>
                  </a:cubicBezTo>
                  <a:cubicBezTo>
                    <a:pt x="7323" y="7182"/>
                    <a:pt x="6001" y="7729"/>
                    <a:pt x="4596" y="7729"/>
                  </a:cubicBezTo>
                  <a:cubicBezTo>
                    <a:pt x="3763" y="7729"/>
                    <a:pt x="2977" y="7539"/>
                    <a:pt x="2251" y="7158"/>
                  </a:cubicBezTo>
                  <a:cubicBezTo>
                    <a:pt x="1632" y="6848"/>
                    <a:pt x="1084" y="6420"/>
                    <a:pt x="620" y="5896"/>
                  </a:cubicBezTo>
                  <a:lnTo>
                    <a:pt x="620" y="5896"/>
                  </a:lnTo>
                  <a:lnTo>
                    <a:pt x="1263" y="6110"/>
                  </a:lnTo>
                  <a:cubicBezTo>
                    <a:pt x="1279" y="6114"/>
                    <a:pt x="1295" y="6116"/>
                    <a:pt x="1311" y="6116"/>
                  </a:cubicBezTo>
                  <a:cubicBezTo>
                    <a:pt x="1385" y="6116"/>
                    <a:pt x="1447" y="6072"/>
                    <a:pt x="1477" y="6003"/>
                  </a:cubicBezTo>
                  <a:cubicBezTo>
                    <a:pt x="1501" y="5908"/>
                    <a:pt x="1453" y="5824"/>
                    <a:pt x="1370" y="5789"/>
                  </a:cubicBezTo>
                  <a:lnTo>
                    <a:pt x="203" y="5408"/>
                  </a:lnTo>
                  <a:cubicBezTo>
                    <a:pt x="187" y="5405"/>
                    <a:pt x="171" y="5403"/>
                    <a:pt x="156" y="5403"/>
                  </a:cubicBezTo>
                  <a:cubicBezTo>
                    <a:pt x="114" y="5403"/>
                    <a:pt x="77" y="5414"/>
                    <a:pt x="60" y="5432"/>
                  </a:cubicBezTo>
                  <a:cubicBezTo>
                    <a:pt x="12" y="5467"/>
                    <a:pt x="0" y="5527"/>
                    <a:pt x="0" y="5586"/>
                  </a:cubicBezTo>
                  <a:lnTo>
                    <a:pt x="191" y="6944"/>
                  </a:lnTo>
                  <a:cubicBezTo>
                    <a:pt x="203" y="7015"/>
                    <a:pt x="262" y="7075"/>
                    <a:pt x="358" y="7075"/>
                  </a:cubicBezTo>
                  <a:lnTo>
                    <a:pt x="381" y="7075"/>
                  </a:lnTo>
                  <a:cubicBezTo>
                    <a:pt x="477" y="7063"/>
                    <a:pt x="536" y="6979"/>
                    <a:pt x="524" y="6896"/>
                  </a:cubicBezTo>
                  <a:lnTo>
                    <a:pt x="417" y="6134"/>
                  </a:lnTo>
                  <a:lnTo>
                    <a:pt x="417" y="6134"/>
                  </a:lnTo>
                  <a:cubicBezTo>
                    <a:pt x="893" y="6670"/>
                    <a:pt x="1453" y="7122"/>
                    <a:pt x="2096" y="7444"/>
                  </a:cubicBezTo>
                  <a:cubicBezTo>
                    <a:pt x="2870" y="7849"/>
                    <a:pt x="3715" y="8039"/>
                    <a:pt x="4596" y="8039"/>
                  </a:cubicBezTo>
                  <a:cubicBezTo>
                    <a:pt x="6085" y="8039"/>
                    <a:pt x="7490" y="7456"/>
                    <a:pt x="8525" y="6420"/>
                  </a:cubicBezTo>
                  <a:cubicBezTo>
                    <a:pt x="9585" y="5360"/>
                    <a:pt x="10145" y="3979"/>
                    <a:pt x="10145" y="2491"/>
                  </a:cubicBezTo>
                  <a:cubicBezTo>
                    <a:pt x="10168" y="1645"/>
                    <a:pt x="9990" y="836"/>
                    <a:pt x="9633" y="98"/>
                  </a:cubicBezTo>
                  <a:cubicBezTo>
                    <a:pt x="9597" y="36"/>
                    <a:pt x="9536" y="0"/>
                    <a:pt x="94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6" name="Google Shape;14646;p73"/>
            <p:cNvSpPr/>
            <p:nvPr/>
          </p:nvSpPr>
          <p:spPr>
            <a:xfrm>
              <a:off x="2280029" y="1970604"/>
              <a:ext cx="322565" cy="255468"/>
            </a:xfrm>
            <a:custGeom>
              <a:avLst/>
              <a:gdLst/>
              <a:ahLst/>
              <a:cxnLst/>
              <a:rect l="l" t="t" r="r" b="b"/>
              <a:pathLst>
                <a:path w="10134" h="8026" extrusionOk="0">
                  <a:moveTo>
                    <a:pt x="5549" y="1"/>
                  </a:moveTo>
                  <a:cubicBezTo>
                    <a:pt x="4061" y="1"/>
                    <a:pt x="2668" y="584"/>
                    <a:pt x="1620" y="1620"/>
                  </a:cubicBezTo>
                  <a:cubicBezTo>
                    <a:pt x="572" y="2680"/>
                    <a:pt x="1" y="4061"/>
                    <a:pt x="1" y="5549"/>
                  </a:cubicBezTo>
                  <a:cubicBezTo>
                    <a:pt x="1" y="6382"/>
                    <a:pt x="179" y="7192"/>
                    <a:pt x="537" y="7930"/>
                  </a:cubicBezTo>
                  <a:cubicBezTo>
                    <a:pt x="572" y="7990"/>
                    <a:pt x="632" y="8026"/>
                    <a:pt x="691" y="8026"/>
                  </a:cubicBezTo>
                  <a:cubicBezTo>
                    <a:pt x="715" y="8026"/>
                    <a:pt x="727" y="8026"/>
                    <a:pt x="763" y="8002"/>
                  </a:cubicBezTo>
                  <a:cubicBezTo>
                    <a:pt x="834" y="7966"/>
                    <a:pt x="882" y="7871"/>
                    <a:pt x="834" y="7787"/>
                  </a:cubicBezTo>
                  <a:cubicBezTo>
                    <a:pt x="513" y="7085"/>
                    <a:pt x="334" y="6323"/>
                    <a:pt x="334" y="5537"/>
                  </a:cubicBezTo>
                  <a:cubicBezTo>
                    <a:pt x="334" y="4132"/>
                    <a:pt x="882" y="2822"/>
                    <a:pt x="1858" y="1834"/>
                  </a:cubicBezTo>
                  <a:cubicBezTo>
                    <a:pt x="2846" y="834"/>
                    <a:pt x="4168" y="298"/>
                    <a:pt x="5573" y="298"/>
                  </a:cubicBezTo>
                  <a:cubicBezTo>
                    <a:pt x="7097" y="298"/>
                    <a:pt x="8550" y="965"/>
                    <a:pt x="9538" y="2132"/>
                  </a:cubicBezTo>
                  <a:lnTo>
                    <a:pt x="8907" y="1918"/>
                  </a:lnTo>
                  <a:cubicBezTo>
                    <a:pt x="8890" y="1913"/>
                    <a:pt x="8874" y="1911"/>
                    <a:pt x="8858" y="1911"/>
                  </a:cubicBezTo>
                  <a:cubicBezTo>
                    <a:pt x="8784" y="1911"/>
                    <a:pt x="8722" y="1956"/>
                    <a:pt x="8692" y="2025"/>
                  </a:cubicBezTo>
                  <a:cubicBezTo>
                    <a:pt x="8669" y="2120"/>
                    <a:pt x="8704" y="2203"/>
                    <a:pt x="8800" y="2227"/>
                  </a:cubicBezTo>
                  <a:lnTo>
                    <a:pt x="9955" y="2620"/>
                  </a:lnTo>
                  <a:cubicBezTo>
                    <a:pt x="9978" y="2620"/>
                    <a:pt x="9990" y="2632"/>
                    <a:pt x="10002" y="2632"/>
                  </a:cubicBezTo>
                  <a:cubicBezTo>
                    <a:pt x="10050" y="2632"/>
                    <a:pt x="10074" y="2620"/>
                    <a:pt x="10109" y="2596"/>
                  </a:cubicBezTo>
                  <a:cubicBezTo>
                    <a:pt x="10121" y="2572"/>
                    <a:pt x="10133" y="2513"/>
                    <a:pt x="10133" y="2453"/>
                  </a:cubicBezTo>
                  <a:lnTo>
                    <a:pt x="9943" y="1108"/>
                  </a:lnTo>
                  <a:cubicBezTo>
                    <a:pt x="9932" y="1021"/>
                    <a:pt x="9871" y="964"/>
                    <a:pt x="9788" y="964"/>
                  </a:cubicBezTo>
                  <a:cubicBezTo>
                    <a:pt x="9780" y="964"/>
                    <a:pt x="9772" y="964"/>
                    <a:pt x="9764" y="965"/>
                  </a:cubicBezTo>
                  <a:cubicBezTo>
                    <a:pt x="9681" y="989"/>
                    <a:pt x="9621" y="1060"/>
                    <a:pt x="9633" y="1144"/>
                  </a:cubicBezTo>
                  <a:lnTo>
                    <a:pt x="9740" y="1906"/>
                  </a:lnTo>
                  <a:cubicBezTo>
                    <a:pt x="8681" y="703"/>
                    <a:pt x="7157" y="1"/>
                    <a:pt x="5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7" name="Google Shape;14647;p73"/>
            <p:cNvSpPr/>
            <p:nvPr/>
          </p:nvSpPr>
          <p:spPr>
            <a:xfrm>
              <a:off x="2411169" y="2064598"/>
              <a:ext cx="17093" cy="26928"/>
            </a:xfrm>
            <a:custGeom>
              <a:avLst/>
              <a:gdLst/>
              <a:ahLst/>
              <a:cxnLst/>
              <a:rect l="l" t="t" r="r" b="b"/>
              <a:pathLst>
                <a:path w="537" h="846" extrusionOk="0">
                  <a:moveTo>
                    <a:pt x="358" y="0"/>
                  </a:moveTo>
                  <a:cubicBezTo>
                    <a:pt x="274" y="0"/>
                    <a:pt x="191" y="72"/>
                    <a:pt x="191" y="155"/>
                  </a:cubicBezTo>
                  <a:lnTo>
                    <a:pt x="191" y="453"/>
                  </a:lnTo>
                  <a:lnTo>
                    <a:pt x="72" y="572"/>
                  </a:lnTo>
                  <a:cubicBezTo>
                    <a:pt x="12" y="631"/>
                    <a:pt x="0" y="739"/>
                    <a:pt x="72" y="798"/>
                  </a:cubicBezTo>
                  <a:cubicBezTo>
                    <a:pt x="108" y="834"/>
                    <a:pt x="155" y="846"/>
                    <a:pt x="191" y="846"/>
                  </a:cubicBezTo>
                  <a:cubicBezTo>
                    <a:pt x="239" y="846"/>
                    <a:pt x="274" y="834"/>
                    <a:pt x="310" y="798"/>
                  </a:cubicBezTo>
                  <a:lnTo>
                    <a:pt x="489" y="631"/>
                  </a:lnTo>
                  <a:cubicBezTo>
                    <a:pt x="524" y="608"/>
                    <a:pt x="536" y="560"/>
                    <a:pt x="536" y="512"/>
                  </a:cubicBezTo>
                  <a:lnTo>
                    <a:pt x="524" y="155"/>
                  </a:lnTo>
                  <a:cubicBezTo>
                    <a:pt x="524" y="72"/>
                    <a:pt x="453" y="0"/>
                    <a:pt x="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8" name="Google Shape;14648;p73"/>
            <p:cNvSpPr/>
            <p:nvPr/>
          </p:nvSpPr>
          <p:spPr>
            <a:xfrm>
              <a:off x="2323254" y="2017458"/>
              <a:ext cx="267213" cy="264316"/>
            </a:xfrm>
            <a:custGeom>
              <a:avLst/>
              <a:gdLst/>
              <a:ahLst/>
              <a:cxnLst/>
              <a:rect l="l" t="t" r="r" b="b"/>
              <a:pathLst>
                <a:path w="8395" h="8304" extrusionOk="0">
                  <a:moveTo>
                    <a:pt x="2739" y="3125"/>
                  </a:moveTo>
                  <a:lnTo>
                    <a:pt x="2965" y="3160"/>
                  </a:lnTo>
                  <a:lnTo>
                    <a:pt x="3060" y="3160"/>
                  </a:lnTo>
                  <a:lnTo>
                    <a:pt x="2905" y="3529"/>
                  </a:lnTo>
                  <a:lnTo>
                    <a:pt x="2620" y="3458"/>
                  </a:lnTo>
                  <a:lnTo>
                    <a:pt x="2739" y="3125"/>
                  </a:lnTo>
                  <a:close/>
                  <a:moveTo>
                    <a:pt x="3834" y="3041"/>
                  </a:moveTo>
                  <a:lnTo>
                    <a:pt x="4167" y="3446"/>
                  </a:lnTo>
                  <a:lnTo>
                    <a:pt x="4120" y="3541"/>
                  </a:lnTo>
                  <a:cubicBezTo>
                    <a:pt x="4096" y="3636"/>
                    <a:pt x="4132" y="3720"/>
                    <a:pt x="4227" y="3756"/>
                  </a:cubicBezTo>
                  <a:cubicBezTo>
                    <a:pt x="4239" y="3756"/>
                    <a:pt x="4251" y="3767"/>
                    <a:pt x="4286" y="3767"/>
                  </a:cubicBezTo>
                  <a:cubicBezTo>
                    <a:pt x="4358" y="3767"/>
                    <a:pt x="4417" y="3720"/>
                    <a:pt x="4429" y="3660"/>
                  </a:cubicBezTo>
                  <a:lnTo>
                    <a:pt x="4477" y="3541"/>
                  </a:lnTo>
                  <a:cubicBezTo>
                    <a:pt x="4501" y="3446"/>
                    <a:pt x="4489" y="3339"/>
                    <a:pt x="4429" y="3267"/>
                  </a:cubicBezTo>
                  <a:lnTo>
                    <a:pt x="4346" y="3160"/>
                  </a:lnTo>
                  <a:lnTo>
                    <a:pt x="4620" y="3386"/>
                  </a:lnTo>
                  <a:cubicBezTo>
                    <a:pt x="4649" y="3401"/>
                    <a:pt x="4683" y="3411"/>
                    <a:pt x="4719" y="3411"/>
                  </a:cubicBezTo>
                  <a:cubicBezTo>
                    <a:pt x="4741" y="3411"/>
                    <a:pt x="4764" y="3407"/>
                    <a:pt x="4787" y="3398"/>
                  </a:cubicBezTo>
                  <a:lnTo>
                    <a:pt x="5001" y="3303"/>
                  </a:lnTo>
                  <a:lnTo>
                    <a:pt x="5132" y="3458"/>
                  </a:lnTo>
                  <a:cubicBezTo>
                    <a:pt x="5156" y="3506"/>
                    <a:pt x="5215" y="3517"/>
                    <a:pt x="5263" y="3517"/>
                  </a:cubicBezTo>
                  <a:lnTo>
                    <a:pt x="5668" y="3482"/>
                  </a:lnTo>
                  <a:lnTo>
                    <a:pt x="5679" y="3565"/>
                  </a:lnTo>
                  <a:cubicBezTo>
                    <a:pt x="5703" y="3601"/>
                    <a:pt x="5668" y="3636"/>
                    <a:pt x="5668" y="3648"/>
                  </a:cubicBezTo>
                  <a:cubicBezTo>
                    <a:pt x="5656" y="3660"/>
                    <a:pt x="5620" y="3696"/>
                    <a:pt x="5596" y="3696"/>
                  </a:cubicBezTo>
                  <a:lnTo>
                    <a:pt x="4894" y="3756"/>
                  </a:lnTo>
                  <a:cubicBezTo>
                    <a:pt x="4798" y="3756"/>
                    <a:pt x="4727" y="3815"/>
                    <a:pt x="4679" y="3875"/>
                  </a:cubicBezTo>
                  <a:cubicBezTo>
                    <a:pt x="4656" y="3934"/>
                    <a:pt x="4620" y="3994"/>
                    <a:pt x="4644" y="4053"/>
                  </a:cubicBezTo>
                  <a:lnTo>
                    <a:pt x="4179" y="3898"/>
                  </a:lnTo>
                  <a:cubicBezTo>
                    <a:pt x="4167" y="3898"/>
                    <a:pt x="4167" y="3887"/>
                    <a:pt x="4144" y="3875"/>
                  </a:cubicBezTo>
                  <a:cubicBezTo>
                    <a:pt x="4120" y="3696"/>
                    <a:pt x="3965" y="3577"/>
                    <a:pt x="3798" y="3577"/>
                  </a:cubicBezTo>
                  <a:lnTo>
                    <a:pt x="3774" y="3577"/>
                  </a:lnTo>
                  <a:lnTo>
                    <a:pt x="3274" y="3589"/>
                  </a:lnTo>
                  <a:lnTo>
                    <a:pt x="3393" y="3220"/>
                  </a:lnTo>
                  <a:cubicBezTo>
                    <a:pt x="3405" y="3184"/>
                    <a:pt x="3441" y="3172"/>
                    <a:pt x="3465" y="3160"/>
                  </a:cubicBezTo>
                  <a:lnTo>
                    <a:pt x="3834" y="3041"/>
                  </a:lnTo>
                  <a:close/>
                  <a:moveTo>
                    <a:pt x="7596" y="3601"/>
                  </a:moveTo>
                  <a:cubicBezTo>
                    <a:pt x="7620" y="3601"/>
                    <a:pt x="7656" y="3601"/>
                    <a:pt x="7692" y="3636"/>
                  </a:cubicBezTo>
                  <a:lnTo>
                    <a:pt x="8025" y="3958"/>
                  </a:lnTo>
                  <a:lnTo>
                    <a:pt x="8025" y="4256"/>
                  </a:lnTo>
                  <a:cubicBezTo>
                    <a:pt x="7977" y="5232"/>
                    <a:pt x="7584" y="6137"/>
                    <a:pt x="6906" y="6815"/>
                  </a:cubicBezTo>
                  <a:cubicBezTo>
                    <a:pt x="6799" y="6923"/>
                    <a:pt x="6692" y="7030"/>
                    <a:pt x="6572" y="7113"/>
                  </a:cubicBezTo>
                  <a:cubicBezTo>
                    <a:pt x="6632" y="7030"/>
                    <a:pt x="6680" y="6935"/>
                    <a:pt x="6727" y="6851"/>
                  </a:cubicBezTo>
                  <a:lnTo>
                    <a:pt x="7465" y="5125"/>
                  </a:lnTo>
                  <a:cubicBezTo>
                    <a:pt x="7501" y="5065"/>
                    <a:pt x="7489" y="5006"/>
                    <a:pt x="7454" y="4958"/>
                  </a:cubicBezTo>
                  <a:cubicBezTo>
                    <a:pt x="7418" y="4910"/>
                    <a:pt x="7358" y="4887"/>
                    <a:pt x="7299" y="4887"/>
                  </a:cubicBezTo>
                  <a:lnTo>
                    <a:pt x="7227" y="4887"/>
                  </a:lnTo>
                  <a:lnTo>
                    <a:pt x="7632" y="4077"/>
                  </a:lnTo>
                  <a:cubicBezTo>
                    <a:pt x="7704" y="3946"/>
                    <a:pt x="7668" y="3779"/>
                    <a:pt x="7525" y="3696"/>
                  </a:cubicBezTo>
                  <a:lnTo>
                    <a:pt x="7501" y="3660"/>
                  </a:lnTo>
                  <a:lnTo>
                    <a:pt x="7513" y="3648"/>
                  </a:lnTo>
                  <a:cubicBezTo>
                    <a:pt x="7537" y="3601"/>
                    <a:pt x="7573" y="3601"/>
                    <a:pt x="7596" y="3601"/>
                  </a:cubicBezTo>
                  <a:close/>
                  <a:moveTo>
                    <a:pt x="4239" y="1"/>
                  </a:moveTo>
                  <a:cubicBezTo>
                    <a:pt x="4176" y="1"/>
                    <a:pt x="4112" y="2"/>
                    <a:pt x="4048" y="5"/>
                  </a:cubicBezTo>
                  <a:cubicBezTo>
                    <a:pt x="3001" y="41"/>
                    <a:pt x="2000" y="481"/>
                    <a:pt x="1262" y="1220"/>
                  </a:cubicBezTo>
                  <a:cubicBezTo>
                    <a:pt x="512" y="1970"/>
                    <a:pt x="84" y="2946"/>
                    <a:pt x="36" y="4006"/>
                  </a:cubicBezTo>
                  <a:cubicBezTo>
                    <a:pt x="0" y="5041"/>
                    <a:pt x="334" y="6053"/>
                    <a:pt x="1012" y="6863"/>
                  </a:cubicBezTo>
                  <a:cubicBezTo>
                    <a:pt x="1036" y="6911"/>
                    <a:pt x="1084" y="6923"/>
                    <a:pt x="1131" y="6923"/>
                  </a:cubicBezTo>
                  <a:cubicBezTo>
                    <a:pt x="1155" y="6923"/>
                    <a:pt x="1203" y="6911"/>
                    <a:pt x="1227" y="6875"/>
                  </a:cubicBezTo>
                  <a:cubicBezTo>
                    <a:pt x="1310" y="6815"/>
                    <a:pt x="1310" y="6708"/>
                    <a:pt x="1250" y="6649"/>
                  </a:cubicBezTo>
                  <a:cubicBezTo>
                    <a:pt x="631" y="5922"/>
                    <a:pt x="310" y="4982"/>
                    <a:pt x="357" y="4017"/>
                  </a:cubicBezTo>
                  <a:cubicBezTo>
                    <a:pt x="393" y="3053"/>
                    <a:pt x="786" y="2148"/>
                    <a:pt x="1465" y="1458"/>
                  </a:cubicBezTo>
                  <a:cubicBezTo>
                    <a:pt x="2155" y="779"/>
                    <a:pt x="3060" y="374"/>
                    <a:pt x="4025" y="338"/>
                  </a:cubicBezTo>
                  <a:cubicBezTo>
                    <a:pt x="4081" y="335"/>
                    <a:pt x="4137" y="334"/>
                    <a:pt x="4192" y="334"/>
                  </a:cubicBezTo>
                  <a:cubicBezTo>
                    <a:pt x="4358" y="334"/>
                    <a:pt x="4519" y="347"/>
                    <a:pt x="4679" y="374"/>
                  </a:cubicBezTo>
                  <a:lnTo>
                    <a:pt x="4906" y="636"/>
                  </a:lnTo>
                  <a:lnTo>
                    <a:pt x="4822" y="862"/>
                  </a:lnTo>
                  <a:lnTo>
                    <a:pt x="4679" y="624"/>
                  </a:lnTo>
                  <a:cubicBezTo>
                    <a:pt x="4656" y="577"/>
                    <a:pt x="4596" y="541"/>
                    <a:pt x="4536" y="541"/>
                  </a:cubicBezTo>
                  <a:lnTo>
                    <a:pt x="4001" y="541"/>
                  </a:lnTo>
                  <a:cubicBezTo>
                    <a:pt x="3941" y="541"/>
                    <a:pt x="3882" y="565"/>
                    <a:pt x="3858" y="624"/>
                  </a:cubicBezTo>
                  <a:lnTo>
                    <a:pt x="3477" y="1327"/>
                  </a:lnTo>
                  <a:cubicBezTo>
                    <a:pt x="3441" y="1410"/>
                    <a:pt x="3441" y="1529"/>
                    <a:pt x="3477" y="1624"/>
                  </a:cubicBezTo>
                  <a:cubicBezTo>
                    <a:pt x="3524" y="1708"/>
                    <a:pt x="3632" y="1767"/>
                    <a:pt x="3739" y="1791"/>
                  </a:cubicBezTo>
                  <a:lnTo>
                    <a:pt x="4036" y="1815"/>
                  </a:lnTo>
                  <a:cubicBezTo>
                    <a:pt x="4096" y="1815"/>
                    <a:pt x="4155" y="1803"/>
                    <a:pt x="4179" y="1743"/>
                  </a:cubicBezTo>
                  <a:lnTo>
                    <a:pt x="4286" y="1577"/>
                  </a:lnTo>
                  <a:lnTo>
                    <a:pt x="4346" y="1648"/>
                  </a:lnTo>
                  <a:lnTo>
                    <a:pt x="4298" y="1934"/>
                  </a:lnTo>
                  <a:lnTo>
                    <a:pt x="3798" y="2005"/>
                  </a:lnTo>
                  <a:cubicBezTo>
                    <a:pt x="3763" y="2005"/>
                    <a:pt x="3751" y="2029"/>
                    <a:pt x="3715" y="2041"/>
                  </a:cubicBezTo>
                  <a:lnTo>
                    <a:pt x="3072" y="2517"/>
                  </a:lnTo>
                  <a:cubicBezTo>
                    <a:pt x="3048" y="2541"/>
                    <a:pt x="3024" y="2577"/>
                    <a:pt x="3024" y="2601"/>
                  </a:cubicBezTo>
                  <a:lnTo>
                    <a:pt x="2941" y="2898"/>
                  </a:lnTo>
                  <a:lnTo>
                    <a:pt x="2727" y="2874"/>
                  </a:lnTo>
                  <a:cubicBezTo>
                    <a:pt x="2716" y="2874"/>
                    <a:pt x="2706" y="2873"/>
                    <a:pt x="2696" y="2873"/>
                  </a:cubicBezTo>
                  <a:cubicBezTo>
                    <a:pt x="2565" y="2873"/>
                    <a:pt x="2449" y="2943"/>
                    <a:pt x="2405" y="3065"/>
                  </a:cubicBezTo>
                  <a:lnTo>
                    <a:pt x="2274" y="3422"/>
                  </a:lnTo>
                  <a:cubicBezTo>
                    <a:pt x="2250" y="3494"/>
                    <a:pt x="2250" y="3589"/>
                    <a:pt x="2286" y="3660"/>
                  </a:cubicBezTo>
                  <a:cubicBezTo>
                    <a:pt x="2334" y="3732"/>
                    <a:pt x="2393" y="3791"/>
                    <a:pt x="2465" y="3815"/>
                  </a:cubicBezTo>
                  <a:cubicBezTo>
                    <a:pt x="2322" y="3887"/>
                    <a:pt x="2215" y="4029"/>
                    <a:pt x="2203" y="4196"/>
                  </a:cubicBezTo>
                  <a:lnTo>
                    <a:pt x="2203" y="4268"/>
                  </a:lnTo>
                  <a:lnTo>
                    <a:pt x="1739" y="4791"/>
                  </a:lnTo>
                  <a:cubicBezTo>
                    <a:pt x="1667" y="4863"/>
                    <a:pt x="1631" y="4970"/>
                    <a:pt x="1631" y="5077"/>
                  </a:cubicBezTo>
                  <a:lnTo>
                    <a:pt x="1631" y="5684"/>
                  </a:lnTo>
                  <a:cubicBezTo>
                    <a:pt x="1631" y="5839"/>
                    <a:pt x="1691" y="5994"/>
                    <a:pt x="1810" y="6101"/>
                  </a:cubicBezTo>
                  <a:lnTo>
                    <a:pt x="2239" y="6518"/>
                  </a:lnTo>
                  <a:cubicBezTo>
                    <a:pt x="2334" y="6613"/>
                    <a:pt x="2465" y="6673"/>
                    <a:pt x="2596" y="6684"/>
                  </a:cubicBezTo>
                  <a:lnTo>
                    <a:pt x="3882" y="6792"/>
                  </a:lnTo>
                  <a:lnTo>
                    <a:pt x="3882" y="6827"/>
                  </a:lnTo>
                  <a:cubicBezTo>
                    <a:pt x="3870" y="6994"/>
                    <a:pt x="3929" y="7149"/>
                    <a:pt x="4060" y="7232"/>
                  </a:cubicBezTo>
                  <a:lnTo>
                    <a:pt x="4286" y="7399"/>
                  </a:lnTo>
                  <a:lnTo>
                    <a:pt x="4263" y="7446"/>
                  </a:lnTo>
                  <a:cubicBezTo>
                    <a:pt x="4203" y="7601"/>
                    <a:pt x="4263" y="7804"/>
                    <a:pt x="4406" y="7899"/>
                  </a:cubicBezTo>
                  <a:lnTo>
                    <a:pt x="4465" y="7958"/>
                  </a:lnTo>
                  <a:cubicBezTo>
                    <a:pt x="4406" y="7958"/>
                    <a:pt x="4358" y="7982"/>
                    <a:pt x="4298" y="7982"/>
                  </a:cubicBezTo>
                  <a:cubicBezTo>
                    <a:pt x="4250" y="7984"/>
                    <a:pt x="4202" y="7985"/>
                    <a:pt x="4153" y="7985"/>
                  </a:cubicBezTo>
                  <a:cubicBezTo>
                    <a:pt x="3241" y="7985"/>
                    <a:pt x="2368" y="7666"/>
                    <a:pt x="1667" y="7089"/>
                  </a:cubicBezTo>
                  <a:cubicBezTo>
                    <a:pt x="1630" y="7062"/>
                    <a:pt x="1590" y="7050"/>
                    <a:pt x="1553" y="7050"/>
                  </a:cubicBezTo>
                  <a:cubicBezTo>
                    <a:pt x="1508" y="7050"/>
                    <a:pt x="1467" y="7068"/>
                    <a:pt x="1441" y="7101"/>
                  </a:cubicBezTo>
                  <a:cubicBezTo>
                    <a:pt x="1381" y="7173"/>
                    <a:pt x="1393" y="7280"/>
                    <a:pt x="1453" y="7327"/>
                  </a:cubicBezTo>
                  <a:cubicBezTo>
                    <a:pt x="2215" y="7958"/>
                    <a:pt x="3155" y="8304"/>
                    <a:pt x="4132" y="8304"/>
                  </a:cubicBezTo>
                  <a:lnTo>
                    <a:pt x="4298" y="8304"/>
                  </a:lnTo>
                  <a:cubicBezTo>
                    <a:pt x="5334" y="8256"/>
                    <a:pt x="6334" y="7827"/>
                    <a:pt x="7084" y="7089"/>
                  </a:cubicBezTo>
                  <a:cubicBezTo>
                    <a:pt x="7823" y="6339"/>
                    <a:pt x="8251" y="5363"/>
                    <a:pt x="8299" y="4303"/>
                  </a:cubicBezTo>
                  <a:cubicBezTo>
                    <a:pt x="8394" y="3220"/>
                    <a:pt x="8049" y="2208"/>
                    <a:pt x="7382" y="1422"/>
                  </a:cubicBezTo>
                  <a:cubicBezTo>
                    <a:pt x="7350" y="1377"/>
                    <a:pt x="7304" y="1356"/>
                    <a:pt x="7258" y="1356"/>
                  </a:cubicBezTo>
                  <a:cubicBezTo>
                    <a:pt x="7220" y="1356"/>
                    <a:pt x="7183" y="1371"/>
                    <a:pt x="7156" y="1398"/>
                  </a:cubicBezTo>
                  <a:cubicBezTo>
                    <a:pt x="7084" y="1458"/>
                    <a:pt x="7084" y="1565"/>
                    <a:pt x="7144" y="1624"/>
                  </a:cubicBezTo>
                  <a:cubicBezTo>
                    <a:pt x="7584" y="2148"/>
                    <a:pt x="7870" y="2791"/>
                    <a:pt x="7989" y="3458"/>
                  </a:cubicBezTo>
                  <a:lnTo>
                    <a:pt x="7942" y="3410"/>
                  </a:lnTo>
                  <a:cubicBezTo>
                    <a:pt x="7867" y="3335"/>
                    <a:pt x="7754" y="3289"/>
                    <a:pt x="7628" y="3289"/>
                  </a:cubicBezTo>
                  <a:cubicBezTo>
                    <a:pt x="7614" y="3289"/>
                    <a:pt x="7599" y="3290"/>
                    <a:pt x="7584" y="3291"/>
                  </a:cubicBezTo>
                  <a:cubicBezTo>
                    <a:pt x="7454" y="3303"/>
                    <a:pt x="7334" y="3386"/>
                    <a:pt x="7263" y="3506"/>
                  </a:cubicBezTo>
                  <a:lnTo>
                    <a:pt x="7227" y="3541"/>
                  </a:lnTo>
                  <a:cubicBezTo>
                    <a:pt x="7156" y="3541"/>
                    <a:pt x="7084" y="3577"/>
                    <a:pt x="7025" y="3625"/>
                  </a:cubicBezTo>
                  <a:lnTo>
                    <a:pt x="6811" y="3363"/>
                  </a:lnTo>
                  <a:cubicBezTo>
                    <a:pt x="6779" y="3325"/>
                    <a:pt x="6739" y="3307"/>
                    <a:pt x="6698" y="3307"/>
                  </a:cubicBezTo>
                  <a:cubicBezTo>
                    <a:pt x="6661" y="3307"/>
                    <a:pt x="6625" y="3322"/>
                    <a:pt x="6596" y="3351"/>
                  </a:cubicBezTo>
                  <a:cubicBezTo>
                    <a:pt x="6513" y="3410"/>
                    <a:pt x="6513" y="3517"/>
                    <a:pt x="6572" y="3577"/>
                  </a:cubicBezTo>
                  <a:lnTo>
                    <a:pt x="6906" y="3958"/>
                  </a:lnTo>
                  <a:cubicBezTo>
                    <a:pt x="6930" y="3994"/>
                    <a:pt x="6977" y="4017"/>
                    <a:pt x="7025" y="4017"/>
                  </a:cubicBezTo>
                  <a:cubicBezTo>
                    <a:pt x="7073" y="4017"/>
                    <a:pt x="7108" y="4006"/>
                    <a:pt x="7144" y="3970"/>
                  </a:cubicBezTo>
                  <a:lnTo>
                    <a:pt x="7251" y="3875"/>
                  </a:lnTo>
                  <a:lnTo>
                    <a:pt x="7382" y="3958"/>
                  </a:lnTo>
                  <a:lnTo>
                    <a:pt x="6894" y="4934"/>
                  </a:lnTo>
                  <a:lnTo>
                    <a:pt x="6858" y="4934"/>
                  </a:lnTo>
                  <a:cubicBezTo>
                    <a:pt x="6834" y="4934"/>
                    <a:pt x="6787" y="4910"/>
                    <a:pt x="6775" y="4887"/>
                  </a:cubicBezTo>
                  <a:lnTo>
                    <a:pt x="6132" y="4101"/>
                  </a:lnTo>
                  <a:cubicBezTo>
                    <a:pt x="6098" y="4053"/>
                    <a:pt x="6049" y="4033"/>
                    <a:pt x="6001" y="4033"/>
                  </a:cubicBezTo>
                  <a:cubicBezTo>
                    <a:pt x="5966" y="4033"/>
                    <a:pt x="5931" y="4045"/>
                    <a:pt x="5906" y="4065"/>
                  </a:cubicBezTo>
                  <a:cubicBezTo>
                    <a:pt x="5834" y="4125"/>
                    <a:pt x="5834" y="4232"/>
                    <a:pt x="5882" y="4291"/>
                  </a:cubicBezTo>
                  <a:lnTo>
                    <a:pt x="6513" y="5077"/>
                  </a:lnTo>
                  <a:cubicBezTo>
                    <a:pt x="6608" y="5184"/>
                    <a:pt x="6739" y="5244"/>
                    <a:pt x="6894" y="5244"/>
                  </a:cubicBezTo>
                  <a:lnTo>
                    <a:pt x="7096" y="5232"/>
                  </a:lnTo>
                  <a:lnTo>
                    <a:pt x="6453" y="6720"/>
                  </a:lnTo>
                  <a:cubicBezTo>
                    <a:pt x="6418" y="6815"/>
                    <a:pt x="6346" y="6923"/>
                    <a:pt x="6275" y="7018"/>
                  </a:cubicBezTo>
                  <a:lnTo>
                    <a:pt x="5775" y="7625"/>
                  </a:lnTo>
                  <a:cubicBezTo>
                    <a:pt x="5513" y="7744"/>
                    <a:pt x="5251" y="7816"/>
                    <a:pt x="4965" y="7875"/>
                  </a:cubicBezTo>
                  <a:lnTo>
                    <a:pt x="4691" y="7625"/>
                  </a:lnTo>
                  <a:cubicBezTo>
                    <a:pt x="4656" y="7589"/>
                    <a:pt x="4644" y="7554"/>
                    <a:pt x="4656" y="7506"/>
                  </a:cubicBezTo>
                  <a:lnTo>
                    <a:pt x="4703" y="7339"/>
                  </a:lnTo>
                  <a:cubicBezTo>
                    <a:pt x="4715" y="7280"/>
                    <a:pt x="4703" y="7208"/>
                    <a:pt x="4644" y="7161"/>
                  </a:cubicBezTo>
                  <a:lnTo>
                    <a:pt x="4322" y="6923"/>
                  </a:lnTo>
                  <a:cubicBezTo>
                    <a:pt x="4298" y="6899"/>
                    <a:pt x="4286" y="6863"/>
                    <a:pt x="4286" y="6815"/>
                  </a:cubicBezTo>
                  <a:lnTo>
                    <a:pt x="4310" y="6613"/>
                  </a:lnTo>
                  <a:cubicBezTo>
                    <a:pt x="4310" y="6565"/>
                    <a:pt x="4310" y="6518"/>
                    <a:pt x="4286" y="6494"/>
                  </a:cubicBezTo>
                  <a:cubicBezTo>
                    <a:pt x="4251" y="6458"/>
                    <a:pt x="4203" y="6434"/>
                    <a:pt x="4167" y="6434"/>
                  </a:cubicBezTo>
                  <a:lnTo>
                    <a:pt x="2703" y="6315"/>
                  </a:lnTo>
                  <a:cubicBezTo>
                    <a:pt x="2643" y="6315"/>
                    <a:pt x="2596" y="6280"/>
                    <a:pt x="2560" y="6244"/>
                  </a:cubicBezTo>
                  <a:lnTo>
                    <a:pt x="2120" y="5827"/>
                  </a:lnTo>
                  <a:cubicBezTo>
                    <a:pt x="2084" y="5780"/>
                    <a:pt x="2048" y="5708"/>
                    <a:pt x="2048" y="5649"/>
                  </a:cubicBezTo>
                  <a:lnTo>
                    <a:pt x="2048" y="5030"/>
                  </a:lnTo>
                  <a:cubicBezTo>
                    <a:pt x="2048" y="5006"/>
                    <a:pt x="2060" y="4970"/>
                    <a:pt x="2084" y="4958"/>
                  </a:cubicBezTo>
                  <a:lnTo>
                    <a:pt x="2572" y="4398"/>
                  </a:lnTo>
                  <a:cubicBezTo>
                    <a:pt x="2596" y="4363"/>
                    <a:pt x="2620" y="4339"/>
                    <a:pt x="2620" y="4291"/>
                  </a:cubicBezTo>
                  <a:lnTo>
                    <a:pt x="2620" y="4160"/>
                  </a:lnTo>
                  <a:cubicBezTo>
                    <a:pt x="2620" y="4113"/>
                    <a:pt x="2643" y="4065"/>
                    <a:pt x="2691" y="4053"/>
                  </a:cubicBezTo>
                  <a:lnTo>
                    <a:pt x="3072" y="3887"/>
                  </a:lnTo>
                  <a:lnTo>
                    <a:pt x="3810" y="3875"/>
                  </a:lnTo>
                  <a:cubicBezTo>
                    <a:pt x="3822" y="3875"/>
                    <a:pt x="3834" y="3887"/>
                    <a:pt x="3834" y="3898"/>
                  </a:cubicBezTo>
                  <a:cubicBezTo>
                    <a:pt x="3846" y="4029"/>
                    <a:pt x="3953" y="4137"/>
                    <a:pt x="4072" y="4184"/>
                  </a:cubicBezTo>
                  <a:lnTo>
                    <a:pt x="4596" y="4363"/>
                  </a:lnTo>
                  <a:cubicBezTo>
                    <a:pt x="4628" y="4370"/>
                    <a:pt x="4661" y="4374"/>
                    <a:pt x="4693" y="4374"/>
                  </a:cubicBezTo>
                  <a:cubicBezTo>
                    <a:pt x="4766" y="4374"/>
                    <a:pt x="4836" y="4353"/>
                    <a:pt x="4894" y="4303"/>
                  </a:cubicBezTo>
                  <a:cubicBezTo>
                    <a:pt x="4953" y="4244"/>
                    <a:pt x="5001" y="4148"/>
                    <a:pt x="4989" y="4065"/>
                  </a:cubicBezTo>
                  <a:lnTo>
                    <a:pt x="5644" y="4017"/>
                  </a:lnTo>
                  <a:cubicBezTo>
                    <a:pt x="5751" y="4006"/>
                    <a:pt x="5882" y="3946"/>
                    <a:pt x="5953" y="3839"/>
                  </a:cubicBezTo>
                  <a:cubicBezTo>
                    <a:pt x="6025" y="3732"/>
                    <a:pt x="6060" y="3613"/>
                    <a:pt x="6025" y="3482"/>
                  </a:cubicBezTo>
                  <a:lnTo>
                    <a:pt x="6013" y="3398"/>
                  </a:lnTo>
                  <a:cubicBezTo>
                    <a:pt x="5980" y="3258"/>
                    <a:pt x="5870" y="3157"/>
                    <a:pt x="5725" y="3157"/>
                  </a:cubicBezTo>
                  <a:cubicBezTo>
                    <a:pt x="5710" y="3157"/>
                    <a:pt x="5695" y="3158"/>
                    <a:pt x="5679" y="3160"/>
                  </a:cubicBezTo>
                  <a:lnTo>
                    <a:pt x="5346" y="3184"/>
                  </a:lnTo>
                  <a:lnTo>
                    <a:pt x="5298" y="3125"/>
                  </a:lnTo>
                  <a:lnTo>
                    <a:pt x="5739" y="2684"/>
                  </a:lnTo>
                  <a:cubicBezTo>
                    <a:pt x="5799" y="2624"/>
                    <a:pt x="5799" y="2517"/>
                    <a:pt x="5739" y="2458"/>
                  </a:cubicBezTo>
                  <a:cubicBezTo>
                    <a:pt x="5709" y="2428"/>
                    <a:pt x="5671" y="2413"/>
                    <a:pt x="5632" y="2413"/>
                  </a:cubicBezTo>
                  <a:cubicBezTo>
                    <a:pt x="5593" y="2413"/>
                    <a:pt x="5554" y="2428"/>
                    <a:pt x="5525" y="2458"/>
                  </a:cubicBezTo>
                  <a:lnTo>
                    <a:pt x="4965" y="3005"/>
                  </a:lnTo>
                  <a:lnTo>
                    <a:pt x="4787" y="3077"/>
                  </a:lnTo>
                  <a:lnTo>
                    <a:pt x="4286" y="2696"/>
                  </a:lnTo>
                  <a:cubicBezTo>
                    <a:pt x="4251" y="2669"/>
                    <a:pt x="4208" y="2656"/>
                    <a:pt x="4169" y="2656"/>
                  </a:cubicBezTo>
                  <a:cubicBezTo>
                    <a:pt x="4156" y="2656"/>
                    <a:pt x="4144" y="2657"/>
                    <a:pt x="4132" y="2660"/>
                  </a:cubicBezTo>
                  <a:lnTo>
                    <a:pt x="3417" y="2886"/>
                  </a:lnTo>
                  <a:cubicBezTo>
                    <a:pt x="3405" y="2886"/>
                    <a:pt x="3370" y="2898"/>
                    <a:pt x="3358" y="2922"/>
                  </a:cubicBezTo>
                  <a:lnTo>
                    <a:pt x="3405" y="2708"/>
                  </a:lnTo>
                  <a:lnTo>
                    <a:pt x="3977" y="2291"/>
                  </a:lnTo>
                  <a:lnTo>
                    <a:pt x="4548" y="2208"/>
                  </a:lnTo>
                  <a:cubicBezTo>
                    <a:pt x="4632" y="2184"/>
                    <a:pt x="4691" y="2148"/>
                    <a:pt x="4691" y="2065"/>
                  </a:cubicBezTo>
                  <a:lnTo>
                    <a:pt x="4751" y="1589"/>
                  </a:lnTo>
                  <a:cubicBezTo>
                    <a:pt x="4751" y="1553"/>
                    <a:pt x="4751" y="1505"/>
                    <a:pt x="4715" y="1470"/>
                  </a:cubicBezTo>
                  <a:lnTo>
                    <a:pt x="4477" y="1172"/>
                  </a:lnTo>
                  <a:cubicBezTo>
                    <a:pt x="4441" y="1136"/>
                    <a:pt x="4406" y="1112"/>
                    <a:pt x="4346" y="1112"/>
                  </a:cubicBezTo>
                  <a:cubicBezTo>
                    <a:pt x="4298" y="1112"/>
                    <a:pt x="4239" y="1148"/>
                    <a:pt x="4215" y="1196"/>
                  </a:cubicBezTo>
                  <a:lnTo>
                    <a:pt x="4036" y="1446"/>
                  </a:lnTo>
                  <a:lnTo>
                    <a:pt x="3834" y="1434"/>
                  </a:lnTo>
                  <a:lnTo>
                    <a:pt x="4155" y="815"/>
                  </a:lnTo>
                  <a:lnTo>
                    <a:pt x="4477" y="815"/>
                  </a:lnTo>
                  <a:lnTo>
                    <a:pt x="4727" y="1267"/>
                  </a:lnTo>
                  <a:cubicBezTo>
                    <a:pt x="4763" y="1327"/>
                    <a:pt x="4822" y="1350"/>
                    <a:pt x="4882" y="1350"/>
                  </a:cubicBezTo>
                  <a:cubicBezTo>
                    <a:pt x="4941" y="1350"/>
                    <a:pt x="5001" y="1315"/>
                    <a:pt x="5025" y="1255"/>
                  </a:cubicBezTo>
                  <a:lnTo>
                    <a:pt x="5251" y="719"/>
                  </a:lnTo>
                  <a:cubicBezTo>
                    <a:pt x="5298" y="624"/>
                    <a:pt x="5287" y="505"/>
                    <a:pt x="5215" y="434"/>
                  </a:cubicBezTo>
                  <a:lnTo>
                    <a:pt x="5215" y="434"/>
                  </a:lnTo>
                  <a:cubicBezTo>
                    <a:pt x="5751" y="577"/>
                    <a:pt x="6263" y="839"/>
                    <a:pt x="6692" y="1208"/>
                  </a:cubicBezTo>
                  <a:cubicBezTo>
                    <a:pt x="6724" y="1234"/>
                    <a:pt x="6763" y="1247"/>
                    <a:pt x="6801" y="1247"/>
                  </a:cubicBezTo>
                  <a:cubicBezTo>
                    <a:pt x="6847" y="1247"/>
                    <a:pt x="6892" y="1228"/>
                    <a:pt x="6918" y="1196"/>
                  </a:cubicBezTo>
                  <a:cubicBezTo>
                    <a:pt x="6977" y="1112"/>
                    <a:pt x="6965" y="1017"/>
                    <a:pt x="6906" y="969"/>
                  </a:cubicBezTo>
                  <a:cubicBezTo>
                    <a:pt x="6157" y="343"/>
                    <a:pt x="5219" y="1"/>
                    <a:pt x="4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49" name="Google Shape;14649;p73"/>
          <p:cNvGrpSpPr/>
          <p:nvPr/>
        </p:nvGrpSpPr>
        <p:grpSpPr>
          <a:xfrm>
            <a:off x="8065100" y="2000174"/>
            <a:ext cx="255086" cy="301685"/>
            <a:chOff x="8065100" y="2000174"/>
            <a:chExt cx="255086" cy="301685"/>
          </a:xfrm>
        </p:grpSpPr>
        <p:sp>
          <p:nvSpPr>
            <p:cNvPr id="14650" name="Google Shape;14650;p73"/>
            <p:cNvSpPr/>
            <p:nvPr/>
          </p:nvSpPr>
          <p:spPr>
            <a:xfrm>
              <a:off x="8085185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4" y="274"/>
                  </a:moveTo>
                  <a:cubicBezTo>
                    <a:pt x="1299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53" y="1155"/>
                    <a:pt x="1251" y="1345"/>
                    <a:pt x="989" y="1345"/>
                  </a:cubicBezTo>
                  <a:cubicBezTo>
                    <a:pt x="739" y="1345"/>
                    <a:pt x="537" y="1131"/>
                    <a:pt x="537" y="881"/>
                  </a:cubicBezTo>
                  <a:lnTo>
                    <a:pt x="537" y="583"/>
                  </a:lnTo>
                  <a:cubicBezTo>
                    <a:pt x="537" y="417"/>
                    <a:pt x="668" y="274"/>
                    <a:pt x="846" y="274"/>
                  </a:cubicBezTo>
                  <a:close/>
                  <a:moveTo>
                    <a:pt x="1144" y="1631"/>
                  </a:moveTo>
                  <a:lnTo>
                    <a:pt x="1144" y="1691"/>
                  </a:lnTo>
                  <a:cubicBezTo>
                    <a:pt x="1144" y="1726"/>
                    <a:pt x="1156" y="1786"/>
                    <a:pt x="1180" y="1834"/>
                  </a:cubicBezTo>
                  <a:lnTo>
                    <a:pt x="989" y="2024"/>
                  </a:lnTo>
                  <a:lnTo>
                    <a:pt x="787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7" y="0"/>
                    <a:pt x="275" y="274"/>
                    <a:pt x="275" y="583"/>
                  </a:cubicBezTo>
                  <a:lnTo>
                    <a:pt x="275" y="881"/>
                  </a:lnTo>
                  <a:cubicBezTo>
                    <a:pt x="275" y="1119"/>
                    <a:pt x="394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9" y="1881"/>
                  </a:lnTo>
                  <a:cubicBezTo>
                    <a:pt x="84" y="1953"/>
                    <a:pt x="1" y="2107"/>
                    <a:pt x="1" y="2262"/>
                  </a:cubicBezTo>
                  <a:lnTo>
                    <a:pt x="1" y="3572"/>
                  </a:lnTo>
                  <a:cubicBezTo>
                    <a:pt x="1" y="3691"/>
                    <a:pt x="25" y="3798"/>
                    <a:pt x="96" y="3905"/>
                  </a:cubicBezTo>
                  <a:lnTo>
                    <a:pt x="251" y="4132"/>
                  </a:lnTo>
                  <a:cubicBezTo>
                    <a:pt x="275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1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7" y="4072"/>
                    <a:pt x="453" y="3965"/>
                  </a:cubicBezTo>
                  <a:lnTo>
                    <a:pt x="310" y="3739"/>
                  </a:lnTo>
                  <a:cubicBezTo>
                    <a:pt x="275" y="3691"/>
                    <a:pt x="263" y="3631"/>
                    <a:pt x="263" y="3572"/>
                  </a:cubicBezTo>
                  <a:lnTo>
                    <a:pt x="263" y="2262"/>
                  </a:lnTo>
                  <a:cubicBezTo>
                    <a:pt x="263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70" y="2286"/>
                    <a:pt x="953" y="2310"/>
                    <a:pt x="1025" y="2310"/>
                  </a:cubicBezTo>
                  <a:cubicBezTo>
                    <a:pt x="1096" y="2310"/>
                    <a:pt x="1168" y="2286"/>
                    <a:pt x="1227" y="2227"/>
                  </a:cubicBezTo>
                  <a:lnTo>
                    <a:pt x="1453" y="2000"/>
                  </a:lnTo>
                  <a:lnTo>
                    <a:pt x="1692" y="2119"/>
                  </a:lnTo>
                  <a:cubicBezTo>
                    <a:pt x="1751" y="2143"/>
                    <a:pt x="1787" y="2191"/>
                    <a:pt x="1787" y="2262"/>
                  </a:cubicBezTo>
                  <a:lnTo>
                    <a:pt x="1787" y="3572"/>
                  </a:lnTo>
                  <a:cubicBezTo>
                    <a:pt x="1787" y="3631"/>
                    <a:pt x="1763" y="3691"/>
                    <a:pt x="1739" y="3739"/>
                  </a:cubicBezTo>
                  <a:lnTo>
                    <a:pt x="1584" y="3965"/>
                  </a:lnTo>
                  <a:cubicBezTo>
                    <a:pt x="1525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9" y="4739"/>
                    <a:pt x="1620" y="4739"/>
                  </a:cubicBezTo>
                  <a:cubicBezTo>
                    <a:pt x="1692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3" y="4167"/>
                    <a:pt x="1799" y="4132"/>
                  </a:cubicBezTo>
                  <a:lnTo>
                    <a:pt x="1942" y="3905"/>
                  </a:lnTo>
                  <a:cubicBezTo>
                    <a:pt x="2001" y="3810"/>
                    <a:pt x="2049" y="3691"/>
                    <a:pt x="2049" y="3572"/>
                  </a:cubicBezTo>
                  <a:lnTo>
                    <a:pt x="2049" y="2262"/>
                  </a:lnTo>
                  <a:cubicBezTo>
                    <a:pt x="2025" y="2107"/>
                    <a:pt x="1930" y="1953"/>
                    <a:pt x="1787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1" name="Google Shape;14651;p73"/>
            <p:cNvSpPr/>
            <p:nvPr/>
          </p:nvSpPr>
          <p:spPr>
            <a:xfrm>
              <a:off x="8161004" y="2151016"/>
              <a:ext cx="65188" cy="150842"/>
            </a:xfrm>
            <a:custGeom>
              <a:avLst/>
              <a:gdLst/>
              <a:ahLst/>
              <a:cxnLst/>
              <a:rect l="l" t="t" r="r" b="b"/>
              <a:pathLst>
                <a:path w="2048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8" y="1345"/>
                  </a:cubicBezTo>
                  <a:cubicBezTo>
                    <a:pt x="738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5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8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7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3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5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7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7" y="2119"/>
                  </a:cubicBezTo>
                  <a:lnTo>
                    <a:pt x="595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5" y="2310"/>
                    <a:pt x="1167" y="2286"/>
                    <a:pt x="1226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0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8" y="3739"/>
                  </a:cubicBezTo>
                  <a:lnTo>
                    <a:pt x="1584" y="3965"/>
                  </a:lnTo>
                  <a:cubicBezTo>
                    <a:pt x="1524" y="4048"/>
                    <a:pt x="1488" y="4167"/>
                    <a:pt x="1488" y="4286"/>
                  </a:cubicBezTo>
                  <a:lnTo>
                    <a:pt x="1488" y="4608"/>
                  </a:lnTo>
                  <a:cubicBezTo>
                    <a:pt x="1488" y="4679"/>
                    <a:pt x="1548" y="4739"/>
                    <a:pt x="1619" y="4739"/>
                  </a:cubicBezTo>
                  <a:cubicBezTo>
                    <a:pt x="1691" y="4739"/>
                    <a:pt x="1750" y="4679"/>
                    <a:pt x="1750" y="4608"/>
                  </a:cubicBezTo>
                  <a:lnTo>
                    <a:pt x="1750" y="4286"/>
                  </a:lnTo>
                  <a:cubicBezTo>
                    <a:pt x="1750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0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19" y="1345"/>
                    <a:pt x="1738" y="1131"/>
                    <a:pt x="1738" y="881"/>
                  </a:cubicBezTo>
                  <a:lnTo>
                    <a:pt x="1738" y="583"/>
                  </a:lnTo>
                  <a:cubicBezTo>
                    <a:pt x="1738" y="262"/>
                    <a:pt x="1465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2" name="Google Shape;14652;p73"/>
            <p:cNvSpPr/>
            <p:nvPr/>
          </p:nvSpPr>
          <p:spPr>
            <a:xfrm>
              <a:off x="8236791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9" y="1345"/>
                  </a:cubicBezTo>
                  <a:cubicBezTo>
                    <a:pt x="739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6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9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4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6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6" y="2310"/>
                    <a:pt x="1167" y="2286"/>
                    <a:pt x="1227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1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9" y="3739"/>
                  </a:cubicBezTo>
                  <a:lnTo>
                    <a:pt x="1584" y="3965"/>
                  </a:lnTo>
                  <a:cubicBezTo>
                    <a:pt x="1524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8" y="4739"/>
                    <a:pt x="1620" y="4739"/>
                  </a:cubicBezTo>
                  <a:cubicBezTo>
                    <a:pt x="1691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1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3" name="Google Shape;14653;p73"/>
            <p:cNvSpPr/>
            <p:nvPr/>
          </p:nvSpPr>
          <p:spPr>
            <a:xfrm>
              <a:off x="8065100" y="2000174"/>
              <a:ext cx="255086" cy="178916"/>
            </a:xfrm>
            <a:custGeom>
              <a:avLst/>
              <a:gdLst/>
              <a:ahLst/>
              <a:cxnLst/>
              <a:rect l="l" t="t" r="r" b="b"/>
              <a:pathLst>
                <a:path w="8014" h="5621" extrusionOk="0">
                  <a:moveTo>
                    <a:pt x="2680" y="512"/>
                  </a:moveTo>
                  <a:lnTo>
                    <a:pt x="2680" y="512"/>
                  </a:lnTo>
                  <a:cubicBezTo>
                    <a:pt x="2477" y="691"/>
                    <a:pt x="2275" y="917"/>
                    <a:pt x="2096" y="1191"/>
                  </a:cubicBezTo>
                  <a:cubicBezTo>
                    <a:pt x="1977" y="1370"/>
                    <a:pt x="1882" y="1572"/>
                    <a:pt x="1787" y="1786"/>
                  </a:cubicBezTo>
                  <a:lnTo>
                    <a:pt x="1013" y="1786"/>
                  </a:lnTo>
                  <a:cubicBezTo>
                    <a:pt x="1430" y="1215"/>
                    <a:pt x="2013" y="774"/>
                    <a:pt x="2680" y="512"/>
                  </a:cubicBezTo>
                  <a:close/>
                  <a:moveTo>
                    <a:pt x="3870" y="274"/>
                  </a:moveTo>
                  <a:lnTo>
                    <a:pt x="3870" y="1786"/>
                  </a:lnTo>
                  <a:lnTo>
                    <a:pt x="2096" y="1786"/>
                  </a:lnTo>
                  <a:cubicBezTo>
                    <a:pt x="2513" y="917"/>
                    <a:pt x="3156" y="346"/>
                    <a:pt x="3870" y="274"/>
                  </a:cubicBezTo>
                  <a:close/>
                  <a:moveTo>
                    <a:pt x="4144" y="274"/>
                  </a:moveTo>
                  <a:cubicBezTo>
                    <a:pt x="4870" y="334"/>
                    <a:pt x="5513" y="917"/>
                    <a:pt x="5906" y="1786"/>
                  </a:cubicBezTo>
                  <a:lnTo>
                    <a:pt x="4144" y="1786"/>
                  </a:lnTo>
                  <a:lnTo>
                    <a:pt x="4144" y="274"/>
                  </a:lnTo>
                  <a:close/>
                  <a:moveTo>
                    <a:pt x="5335" y="512"/>
                  </a:moveTo>
                  <a:lnTo>
                    <a:pt x="5335" y="512"/>
                  </a:lnTo>
                  <a:cubicBezTo>
                    <a:pt x="6002" y="774"/>
                    <a:pt x="6561" y="1215"/>
                    <a:pt x="7002" y="1786"/>
                  </a:cubicBezTo>
                  <a:lnTo>
                    <a:pt x="6228" y="1786"/>
                  </a:lnTo>
                  <a:cubicBezTo>
                    <a:pt x="6133" y="1572"/>
                    <a:pt x="6025" y="1382"/>
                    <a:pt x="5906" y="1191"/>
                  </a:cubicBezTo>
                  <a:cubicBezTo>
                    <a:pt x="5728" y="917"/>
                    <a:pt x="5537" y="691"/>
                    <a:pt x="5335" y="512"/>
                  </a:cubicBezTo>
                  <a:close/>
                  <a:moveTo>
                    <a:pt x="1680" y="2048"/>
                  </a:moveTo>
                  <a:cubicBezTo>
                    <a:pt x="1465" y="2596"/>
                    <a:pt x="1358" y="3215"/>
                    <a:pt x="1346" y="3846"/>
                  </a:cubicBezTo>
                  <a:lnTo>
                    <a:pt x="287" y="3846"/>
                  </a:lnTo>
                  <a:cubicBezTo>
                    <a:pt x="310" y="3191"/>
                    <a:pt x="513" y="2572"/>
                    <a:pt x="834" y="2048"/>
                  </a:cubicBezTo>
                  <a:close/>
                  <a:moveTo>
                    <a:pt x="3870" y="2048"/>
                  </a:moveTo>
                  <a:lnTo>
                    <a:pt x="3870" y="3846"/>
                  </a:lnTo>
                  <a:lnTo>
                    <a:pt x="1620" y="3846"/>
                  </a:lnTo>
                  <a:cubicBezTo>
                    <a:pt x="1644" y="3191"/>
                    <a:pt x="1763" y="2572"/>
                    <a:pt x="1965" y="2048"/>
                  </a:cubicBezTo>
                  <a:close/>
                  <a:moveTo>
                    <a:pt x="6049" y="2048"/>
                  </a:moveTo>
                  <a:cubicBezTo>
                    <a:pt x="6252" y="2584"/>
                    <a:pt x="6371" y="3191"/>
                    <a:pt x="6383" y="3846"/>
                  </a:cubicBezTo>
                  <a:lnTo>
                    <a:pt x="4144" y="3846"/>
                  </a:lnTo>
                  <a:lnTo>
                    <a:pt x="4144" y="2048"/>
                  </a:lnTo>
                  <a:close/>
                  <a:moveTo>
                    <a:pt x="7192" y="2048"/>
                  </a:moveTo>
                  <a:cubicBezTo>
                    <a:pt x="7514" y="2584"/>
                    <a:pt x="7716" y="3191"/>
                    <a:pt x="7740" y="3846"/>
                  </a:cubicBezTo>
                  <a:lnTo>
                    <a:pt x="6668" y="3846"/>
                  </a:lnTo>
                  <a:cubicBezTo>
                    <a:pt x="6656" y="3215"/>
                    <a:pt x="6537" y="2596"/>
                    <a:pt x="6347" y="2048"/>
                  </a:cubicBezTo>
                  <a:close/>
                  <a:moveTo>
                    <a:pt x="4001" y="0"/>
                  </a:moveTo>
                  <a:cubicBezTo>
                    <a:pt x="2930" y="0"/>
                    <a:pt x="1930" y="417"/>
                    <a:pt x="1180" y="1167"/>
                  </a:cubicBezTo>
                  <a:cubicBezTo>
                    <a:pt x="418" y="1929"/>
                    <a:pt x="1" y="2929"/>
                    <a:pt x="1" y="4001"/>
                  </a:cubicBezTo>
                  <a:cubicBezTo>
                    <a:pt x="1" y="4537"/>
                    <a:pt x="108" y="5061"/>
                    <a:pt x="310" y="5537"/>
                  </a:cubicBezTo>
                  <a:cubicBezTo>
                    <a:pt x="337" y="5590"/>
                    <a:pt x="384" y="5617"/>
                    <a:pt x="436" y="5617"/>
                  </a:cubicBezTo>
                  <a:cubicBezTo>
                    <a:pt x="453" y="5617"/>
                    <a:pt x="471" y="5614"/>
                    <a:pt x="489" y="5608"/>
                  </a:cubicBezTo>
                  <a:cubicBezTo>
                    <a:pt x="560" y="5573"/>
                    <a:pt x="596" y="5501"/>
                    <a:pt x="560" y="5430"/>
                  </a:cubicBezTo>
                  <a:cubicBezTo>
                    <a:pt x="382" y="5013"/>
                    <a:pt x="298" y="4584"/>
                    <a:pt x="287" y="4132"/>
                  </a:cubicBezTo>
                  <a:lnTo>
                    <a:pt x="1334" y="4132"/>
                  </a:lnTo>
                  <a:lnTo>
                    <a:pt x="1334" y="4299"/>
                  </a:lnTo>
                  <a:cubicBezTo>
                    <a:pt x="1334" y="4370"/>
                    <a:pt x="1418" y="4430"/>
                    <a:pt x="1489" y="4430"/>
                  </a:cubicBezTo>
                  <a:cubicBezTo>
                    <a:pt x="1561" y="4430"/>
                    <a:pt x="1620" y="4358"/>
                    <a:pt x="1620" y="4287"/>
                  </a:cubicBezTo>
                  <a:lnTo>
                    <a:pt x="1620" y="4132"/>
                  </a:lnTo>
                  <a:lnTo>
                    <a:pt x="3870" y="4132"/>
                  </a:lnTo>
                  <a:lnTo>
                    <a:pt x="3870" y="4299"/>
                  </a:lnTo>
                  <a:cubicBezTo>
                    <a:pt x="3870" y="4370"/>
                    <a:pt x="3930" y="4430"/>
                    <a:pt x="4001" y="4430"/>
                  </a:cubicBezTo>
                  <a:cubicBezTo>
                    <a:pt x="4073" y="4430"/>
                    <a:pt x="4132" y="4370"/>
                    <a:pt x="4132" y="4299"/>
                  </a:cubicBezTo>
                  <a:lnTo>
                    <a:pt x="4132" y="4132"/>
                  </a:lnTo>
                  <a:lnTo>
                    <a:pt x="6383" y="4132"/>
                  </a:lnTo>
                  <a:lnTo>
                    <a:pt x="6383" y="4287"/>
                  </a:lnTo>
                  <a:cubicBezTo>
                    <a:pt x="6383" y="4358"/>
                    <a:pt x="6442" y="4430"/>
                    <a:pt x="6514" y="4430"/>
                  </a:cubicBezTo>
                  <a:cubicBezTo>
                    <a:pt x="6597" y="4430"/>
                    <a:pt x="6656" y="4370"/>
                    <a:pt x="6656" y="4299"/>
                  </a:cubicBezTo>
                  <a:lnTo>
                    <a:pt x="6656" y="4132"/>
                  </a:lnTo>
                  <a:lnTo>
                    <a:pt x="7704" y="4132"/>
                  </a:lnTo>
                  <a:cubicBezTo>
                    <a:pt x="7692" y="4584"/>
                    <a:pt x="7609" y="5013"/>
                    <a:pt x="7430" y="5430"/>
                  </a:cubicBezTo>
                  <a:cubicBezTo>
                    <a:pt x="7395" y="5501"/>
                    <a:pt x="7430" y="5573"/>
                    <a:pt x="7502" y="5608"/>
                  </a:cubicBezTo>
                  <a:cubicBezTo>
                    <a:pt x="7514" y="5608"/>
                    <a:pt x="7526" y="5620"/>
                    <a:pt x="7561" y="5620"/>
                  </a:cubicBezTo>
                  <a:cubicBezTo>
                    <a:pt x="7621" y="5620"/>
                    <a:pt x="7668" y="5596"/>
                    <a:pt x="7692" y="5537"/>
                  </a:cubicBezTo>
                  <a:cubicBezTo>
                    <a:pt x="7907" y="5037"/>
                    <a:pt x="8002" y="4525"/>
                    <a:pt x="8002" y="4001"/>
                  </a:cubicBezTo>
                  <a:cubicBezTo>
                    <a:pt x="8014" y="2929"/>
                    <a:pt x="7597" y="1917"/>
                    <a:pt x="6835" y="1167"/>
                  </a:cubicBezTo>
                  <a:cubicBezTo>
                    <a:pt x="6073" y="417"/>
                    <a:pt x="5073" y="0"/>
                    <a:pt x="40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54" name="Google Shape;14654;p73"/>
          <p:cNvGrpSpPr/>
          <p:nvPr/>
        </p:nvGrpSpPr>
        <p:grpSpPr>
          <a:xfrm>
            <a:off x="6633705" y="1969108"/>
            <a:ext cx="249420" cy="363849"/>
            <a:chOff x="6633705" y="1969108"/>
            <a:chExt cx="249420" cy="363849"/>
          </a:xfrm>
        </p:grpSpPr>
        <p:sp>
          <p:nvSpPr>
            <p:cNvPr id="14655" name="Google Shape;14655;p73"/>
            <p:cNvSpPr/>
            <p:nvPr/>
          </p:nvSpPr>
          <p:spPr>
            <a:xfrm>
              <a:off x="6678426" y="1969108"/>
              <a:ext cx="159214" cy="238407"/>
            </a:xfrm>
            <a:custGeom>
              <a:avLst/>
              <a:gdLst/>
              <a:ahLst/>
              <a:cxnLst/>
              <a:rect l="l" t="t" r="r" b="b"/>
              <a:pathLst>
                <a:path w="5002" h="7490" extrusionOk="0">
                  <a:moveTo>
                    <a:pt x="2525" y="333"/>
                  </a:moveTo>
                  <a:cubicBezTo>
                    <a:pt x="2906" y="333"/>
                    <a:pt x="3239" y="572"/>
                    <a:pt x="3251" y="857"/>
                  </a:cubicBezTo>
                  <a:cubicBezTo>
                    <a:pt x="3025" y="762"/>
                    <a:pt x="2775" y="714"/>
                    <a:pt x="2525" y="714"/>
                  </a:cubicBezTo>
                  <a:cubicBezTo>
                    <a:pt x="2263" y="714"/>
                    <a:pt x="2013" y="762"/>
                    <a:pt x="1787" y="857"/>
                  </a:cubicBezTo>
                  <a:cubicBezTo>
                    <a:pt x="1811" y="560"/>
                    <a:pt x="2120" y="333"/>
                    <a:pt x="2525" y="333"/>
                  </a:cubicBezTo>
                  <a:close/>
                  <a:moveTo>
                    <a:pt x="2525" y="1036"/>
                  </a:moveTo>
                  <a:cubicBezTo>
                    <a:pt x="3418" y="1036"/>
                    <a:pt x="4144" y="1762"/>
                    <a:pt x="4144" y="2655"/>
                  </a:cubicBezTo>
                  <a:cubicBezTo>
                    <a:pt x="4144" y="2786"/>
                    <a:pt x="4132" y="2905"/>
                    <a:pt x="4097" y="3036"/>
                  </a:cubicBezTo>
                  <a:cubicBezTo>
                    <a:pt x="4073" y="2905"/>
                    <a:pt x="3989" y="2786"/>
                    <a:pt x="3870" y="2679"/>
                  </a:cubicBezTo>
                  <a:cubicBezTo>
                    <a:pt x="3216" y="2107"/>
                    <a:pt x="2049" y="1953"/>
                    <a:pt x="2001" y="1941"/>
                  </a:cubicBezTo>
                  <a:cubicBezTo>
                    <a:pt x="1994" y="1940"/>
                    <a:pt x="1987" y="1939"/>
                    <a:pt x="1980" y="1939"/>
                  </a:cubicBezTo>
                  <a:cubicBezTo>
                    <a:pt x="1894" y="1939"/>
                    <a:pt x="1822" y="2006"/>
                    <a:pt x="1811" y="2084"/>
                  </a:cubicBezTo>
                  <a:cubicBezTo>
                    <a:pt x="1787" y="2179"/>
                    <a:pt x="1870" y="2262"/>
                    <a:pt x="1953" y="2286"/>
                  </a:cubicBezTo>
                  <a:cubicBezTo>
                    <a:pt x="1965" y="2286"/>
                    <a:pt x="3073" y="2429"/>
                    <a:pt x="3656" y="2941"/>
                  </a:cubicBezTo>
                  <a:cubicBezTo>
                    <a:pt x="3727" y="3012"/>
                    <a:pt x="3787" y="3120"/>
                    <a:pt x="3787" y="3215"/>
                  </a:cubicBezTo>
                  <a:lnTo>
                    <a:pt x="3787" y="3370"/>
                  </a:lnTo>
                  <a:cubicBezTo>
                    <a:pt x="3787" y="4084"/>
                    <a:pt x="3216" y="4644"/>
                    <a:pt x="2525" y="4644"/>
                  </a:cubicBezTo>
                  <a:cubicBezTo>
                    <a:pt x="1822" y="4644"/>
                    <a:pt x="1251" y="4084"/>
                    <a:pt x="1251" y="3381"/>
                  </a:cubicBezTo>
                  <a:cubicBezTo>
                    <a:pt x="1251" y="3334"/>
                    <a:pt x="1287" y="3274"/>
                    <a:pt x="1311" y="3250"/>
                  </a:cubicBezTo>
                  <a:cubicBezTo>
                    <a:pt x="1453" y="3143"/>
                    <a:pt x="1644" y="2977"/>
                    <a:pt x="1763" y="2727"/>
                  </a:cubicBezTo>
                  <a:cubicBezTo>
                    <a:pt x="1811" y="2643"/>
                    <a:pt x="1775" y="2548"/>
                    <a:pt x="1692" y="2500"/>
                  </a:cubicBezTo>
                  <a:cubicBezTo>
                    <a:pt x="1664" y="2490"/>
                    <a:pt x="1637" y="2485"/>
                    <a:pt x="1612" y="2485"/>
                  </a:cubicBezTo>
                  <a:cubicBezTo>
                    <a:pt x="1551" y="2485"/>
                    <a:pt x="1499" y="2516"/>
                    <a:pt x="1465" y="2584"/>
                  </a:cubicBezTo>
                  <a:cubicBezTo>
                    <a:pt x="1370" y="2762"/>
                    <a:pt x="1227" y="2893"/>
                    <a:pt x="1120" y="2965"/>
                  </a:cubicBezTo>
                  <a:cubicBezTo>
                    <a:pt x="1060" y="3012"/>
                    <a:pt x="1001" y="3072"/>
                    <a:pt x="977" y="3143"/>
                  </a:cubicBezTo>
                  <a:cubicBezTo>
                    <a:pt x="930" y="2977"/>
                    <a:pt x="894" y="2822"/>
                    <a:pt x="894" y="2655"/>
                  </a:cubicBezTo>
                  <a:cubicBezTo>
                    <a:pt x="894" y="1762"/>
                    <a:pt x="1632" y="1036"/>
                    <a:pt x="2525" y="1036"/>
                  </a:cubicBezTo>
                  <a:close/>
                  <a:moveTo>
                    <a:pt x="3061" y="4882"/>
                  </a:moveTo>
                  <a:lnTo>
                    <a:pt x="3061" y="5120"/>
                  </a:lnTo>
                  <a:cubicBezTo>
                    <a:pt x="3061" y="5167"/>
                    <a:pt x="3061" y="5215"/>
                    <a:pt x="3073" y="5263"/>
                  </a:cubicBezTo>
                  <a:lnTo>
                    <a:pt x="2525" y="5679"/>
                  </a:lnTo>
                  <a:lnTo>
                    <a:pt x="1942" y="5263"/>
                  </a:lnTo>
                  <a:cubicBezTo>
                    <a:pt x="1953" y="5215"/>
                    <a:pt x="1953" y="5167"/>
                    <a:pt x="1953" y="5120"/>
                  </a:cubicBezTo>
                  <a:lnTo>
                    <a:pt x="1953" y="4882"/>
                  </a:lnTo>
                  <a:cubicBezTo>
                    <a:pt x="2132" y="4941"/>
                    <a:pt x="2311" y="4989"/>
                    <a:pt x="2501" y="4989"/>
                  </a:cubicBezTo>
                  <a:cubicBezTo>
                    <a:pt x="2704" y="4989"/>
                    <a:pt x="2882" y="4965"/>
                    <a:pt x="3061" y="4882"/>
                  </a:cubicBezTo>
                  <a:close/>
                  <a:moveTo>
                    <a:pt x="2525" y="5679"/>
                  </a:moveTo>
                  <a:cubicBezTo>
                    <a:pt x="2525" y="5685"/>
                    <a:pt x="2519" y="5688"/>
                    <a:pt x="2516" y="5688"/>
                  </a:cubicBezTo>
                  <a:cubicBezTo>
                    <a:pt x="2513" y="5688"/>
                    <a:pt x="2513" y="5685"/>
                    <a:pt x="2525" y="5679"/>
                  </a:cubicBezTo>
                  <a:close/>
                  <a:moveTo>
                    <a:pt x="2501" y="0"/>
                  </a:moveTo>
                  <a:cubicBezTo>
                    <a:pt x="1930" y="0"/>
                    <a:pt x="1453" y="405"/>
                    <a:pt x="1453" y="881"/>
                  </a:cubicBezTo>
                  <a:cubicBezTo>
                    <a:pt x="1453" y="929"/>
                    <a:pt x="1453" y="976"/>
                    <a:pt x="1465" y="1012"/>
                  </a:cubicBezTo>
                  <a:cubicBezTo>
                    <a:pt x="918" y="1357"/>
                    <a:pt x="560" y="1965"/>
                    <a:pt x="560" y="2667"/>
                  </a:cubicBezTo>
                  <a:cubicBezTo>
                    <a:pt x="560" y="3120"/>
                    <a:pt x="715" y="3560"/>
                    <a:pt x="1001" y="3917"/>
                  </a:cubicBezTo>
                  <a:cubicBezTo>
                    <a:pt x="1120" y="4251"/>
                    <a:pt x="1346" y="4524"/>
                    <a:pt x="1632" y="4727"/>
                  </a:cubicBezTo>
                  <a:lnTo>
                    <a:pt x="1632" y="5120"/>
                  </a:lnTo>
                  <a:cubicBezTo>
                    <a:pt x="1632" y="5203"/>
                    <a:pt x="1584" y="5275"/>
                    <a:pt x="1513" y="5298"/>
                  </a:cubicBezTo>
                  <a:lnTo>
                    <a:pt x="418" y="5775"/>
                  </a:lnTo>
                  <a:cubicBezTo>
                    <a:pt x="168" y="5894"/>
                    <a:pt x="1" y="6156"/>
                    <a:pt x="1" y="6418"/>
                  </a:cubicBezTo>
                  <a:lnTo>
                    <a:pt x="1" y="7322"/>
                  </a:lnTo>
                  <a:cubicBezTo>
                    <a:pt x="1" y="7418"/>
                    <a:pt x="84" y="7489"/>
                    <a:pt x="168" y="7489"/>
                  </a:cubicBezTo>
                  <a:cubicBezTo>
                    <a:pt x="263" y="7489"/>
                    <a:pt x="334" y="7418"/>
                    <a:pt x="334" y="7322"/>
                  </a:cubicBezTo>
                  <a:lnTo>
                    <a:pt x="334" y="6418"/>
                  </a:lnTo>
                  <a:cubicBezTo>
                    <a:pt x="334" y="6275"/>
                    <a:pt x="418" y="6132"/>
                    <a:pt x="560" y="6072"/>
                  </a:cubicBezTo>
                  <a:lnTo>
                    <a:pt x="1644" y="5596"/>
                  </a:lnTo>
                  <a:cubicBezTo>
                    <a:pt x="1692" y="5584"/>
                    <a:pt x="1715" y="5560"/>
                    <a:pt x="1751" y="5536"/>
                  </a:cubicBezTo>
                  <a:lnTo>
                    <a:pt x="2299" y="5941"/>
                  </a:lnTo>
                  <a:cubicBezTo>
                    <a:pt x="2358" y="5989"/>
                    <a:pt x="2430" y="6013"/>
                    <a:pt x="2501" y="6013"/>
                  </a:cubicBezTo>
                  <a:cubicBezTo>
                    <a:pt x="2584" y="6013"/>
                    <a:pt x="2656" y="5989"/>
                    <a:pt x="2715" y="5941"/>
                  </a:cubicBezTo>
                  <a:lnTo>
                    <a:pt x="3263" y="5536"/>
                  </a:lnTo>
                  <a:cubicBezTo>
                    <a:pt x="3299" y="5572"/>
                    <a:pt x="3335" y="5584"/>
                    <a:pt x="3370" y="5596"/>
                  </a:cubicBezTo>
                  <a:lnTo>
                    <a:pt x="4454" y="6072"/>
                  </a:lnTo>
                  <a:cubicBezTo>
                    <a:pt x="4585" y="6132"/>
                    <a:pt x="4680" y="6275"/>
                    <a:pt x="4680" y="6418"/>
                  </a:cubicBezTo>
                  <a:lnTo>
                    <a:pt x="4680" y="7322"/>
                  </a:lnTo>
                  <a:cubicBezTo>
                    <a:pt x="4680" y="7418"/>
                    <a:pt x="4751" y="7489"/>
                    <a:pt x="4847" y="7489"/>
                  </a:cubicBezTo>
                  <a:cubicBezTo>
                    <a:pt x="4930" y="7489"/>
                    <a:pt x="5001" y="7418"/>
                    <a:pt x="5001" y="7322"/>
                  </a:cubicBezTo>
                  <a:lnTo>
                    <a:pt x="5001" y="6418"/>
                  </a:lnTo>
                  <a:cubicBezTo>
                    <a:pt x="5001" y="6156"/>
                    <a:pt x="4847" y="5894"/>
                    <a:pt x="4585" y="5775"/>
                  </a:cubicBezTo>
                  <a:lnTo>
                    <a:pt x="3501" y="5298"/>
                  </a:lnTo>
                  <a:cubicBezTo>
                    <a:pt x="3430" y="5275"/>
                    <a:pt x="3382" y="5203"/>
                    <a:pt x="3382" y="5120"/>
                  </a:cubicBezTo>
                  <a:lnTo>
                    <a:pt x="3382" y="4727"/>
                  </a:lnTo>
                  <a:cubicBezTo>
                    <a:pt x="3668" y="4524"/>
                    <a:pt x="3894" y="4251"/>
                    <a:pt x="4013" y="3917"/>
                  </a:cubicBezTo>
                  <a:cubicBezTo>
                    <a:pt x="4287" y="3560"/>
                    <a:pt x="4454" y="3131"/>
                    <a:pt x="4454" y="2667"/>
                  </a:cubicBezTo>
                  <a:cubicBezTo>
                    <a:pt x="4454" y="1965"/>
                    <a:pt x="4097" y="1357"/>
                    <a:pt x="3549" y="1012"/>
                  </a:cubicBezTo>
                  <a:cubicBezTo>
                    <a:pt x="3561" y="976"/>
                    <a:pt x="3561" y="929"/>
                    <a:pt x="3561" y="881"/>
                  </a:cubicBezTo>
                  <a:cubicBezTo>
                    <a:pt x="3561" y="393"/>
                    <a:pt x="3085" y="0"/>
                    <a:pt x="2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6" name="Google Shape;14656;p73"/>
            <p:cNvSpPr/>
            <p:nvPr/>
          </p:nvSpPr>
          <p:spPr>
            <a:xfrm>
              <a:off x="6753481" y="2168809"/>
              <a:ext cx="10249" cy="38705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7" name="Google Shape;14657;p73"/>
            <p:cNvSpPr/>
            <p:nvPr/>
          </p:nvSpPr>
          <p:spPr>
            <a:xfrm>
              <a:off x="6707614" y="2180173"/>
              <a:ext cx="10631" cy="27342"/>
            </a:xfrm>
            <a:custGeom>
              <a:avLst/>
              <a:gdLst/>
              <a:ahLst/>
              <a:cxnLst/>
              <a:rect l="l" t="t" r="r" b="b"/>
              <a:pathLst>
                <a:path w="334" h="859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91"/>
                  </a:lnTo>
                  <a:cubicBezTo>
                    <a:pt x="1" y="787"/>
                    <a:pt x="72" y="858"/>
                    <a:pt x="155" y="858"/>
                  </a:cubicBezTo>
                  <a:cubicBezTo>
                    <a:pt x="251" y="858"/>
                    <a:pt x="322" y="787"/>
                    <a:pt x="322" y="691"/>
                  </a:cubicBezTo>
                  <a:lnTo>
                    <a:pt x="322" y="156"/>
                  </a:lnTo>
                  <a:cubicBezTo>
                    <a:pt x="334" y="72"/>
                    <a:pt x="263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8" name="Google Shape;14658;p73"/>
            <p:cNvSpPr/>
            <p:nvPr/>
          </p:nvSpPr>
          <p:spPr>
            <a:xfrm>
              <a:off x="6798966" y="2180173"/>
              <a:ext cx="10249" cy="27342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lnTo>
                    <a:pt x="0" y="691"/>
                  </a:lnTo>
                  <a:cubicBezTo>
                    <a:pt x="0" y="787"/>
                    <a:pt x="71" y="858"/>
                    <a:pt x="167" y="858"/>
                  </a:cubicBezTo>
                  <a:cubicBezTo>
                    <a:pt x="250" y="858"/>
                    <a:pt x="321" y="787"/>
                    <a:pt x="321" y="691"/>
                  </a:cubicBezTo>
                  <a:lnTo>
                    <a:pt x="321" y="156"/>
                  </a:lnTo>
                  <a:cubicBezTo>
                    <a:pt x="321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9" name="Google Shape;14659;p73"/>
            <p:cNvSpPr/>
            <p:nvPr/>
          </p:nvSpPr>
          <p:spPr>
            <a:xfrm>
              <a:off x="6742118" y="2299949"/>
              <a:ext cx="32976" cy="33008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524" y="322"/>
                  </a:moveTo>
                  <a:cubicBezTo>
                    <a:pt x="619" y="322"/>
                    <a:pt x="714" y="417"/>
                    <a:pt x="714" y="524"/>
                  </a:cubicBezTo>
                  <a:cubicBezTo>
                    <a:pt x="714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0" name="Google Shape;14660;p73"/>
            <p:cNvSpPr/>
            <p:nvPr/>
          </p:nvSpPr>
          <p:spPr>
            <a:xfrm>
              <a:off x="6633705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8" y="715"/>
                    <a:pt x="322" y="619"/>
                    <a:pt x="322" y="524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24"/>
                  </a:cubicBezTo>
                  <a:cubicBezTo>
                    <a:pt x="1037" y="238"/>
                    <a:pt x="799" y="0"/>
                    <a:pt x="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1" name="Google Shape;14661;p73"/>
            <p:cNvSpPr/>
            <p:nvPr/>
          </p:nvSpPr>
          <p:spPr>
            <a:xfrm>
              <a:off x="6850117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22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2" name="Google Shape;14662;p73"/>
            <p:cNvSpPr/>
            <p:nvPr/>
          </p:nvSpPr>
          <p:spPr>
            <a:xfrm>
              <a:off x="6664039" y="2219610"/>
              <a:ext cx="188370" cy="73750"/>
            </a:xfrm>
            <a:custGeom>
              <a:avLst/>
              <a:gdLst/>
              <a:ahLst/>
              <a:cxnLst/>
              <a:rect l="l" t="t" r="r" b="b"/>
              <a:pathLst>
                <a:path w="5918" h="2317" extrusionOk="0">
                  <a:moveTo>
                    <a:pt x="2977" y="0"/>
                  </a:moveTo>
                  <a:cubicBezTo>
                    <a:pt x="2882" y="0"/>
                    <a:pt x="2810" y="83"/>
                    <a:pt x="2810" y="167"/>
                  </a:cubicBezTo>
                  <a:lnTo>
                    <a:pt x="2810" y="369"/>
                  </a:lnTo>
                  <a:lnTo>
                    <a:pt x="1632" y="369"/>
                  </a:lnTo>
                  <a:cubicBezTo>
                    <a:pt x="1405" y="369"/>
                    <a:pt x="1191" y="464"/>
                    <a:pt x="1048" y="667"/>
                  </a:cubicBezTo>
                  <a:lnTo>
                    <a:pt x="60" y="2048"/>
                  </a:lnTo>
                  <a:cubicBezTo>
                    <a:pt x="0" y="2119"/>
                    <a:pt x="24" y="2227"/>
                    <a:pt x="96" y="2286"/>
                  </a:cubicBezTo>
                  <a:cubicBezTo>
                    <a:pt x="125" y="2307"/>
                    <a:pt x="156" y="2316"/>
                    <a:pt x="186" y="2316"/>
                  </a:cubicBezTo>
                  <a:cubicBezTo>
                    <a:pt x="241" y="2316"/>
                    <a:pt x="295" y="2285"/>
                    <a:pt x="334" y="2238"/>
                  </a:cubicBezTo>
                  <a:lnTo>
                    <a:pt x="1334" y="857"/>
                  </a:lnTo>
                  <a:cubicBezTo>
                    <a:pt x="1405" y="750"/>
                    <a:pt x="1512" y="703"/>
                    <a:pt x="1632" y="703"/>
                  </a:cubicBezTo>
                  <a:lnTo>
                    <a:pt x="2810" y="703"/>
                  </a:lnTo>
                  <a:lnTo>
                    <a:pt x="2810" y="1977"/>
                  </a:lnTo>
                  <a:cubicBezTo>
                    <a:pt x="2810" y="2060"/>
                    <a:pt x="2882" y="2131"/>
                    <a:pt x="2977" y="2131"/>
                  </a:cubicBezTo>
                  <a:cubicBezTo>
                    <a:pt x="3060" y="2131"/>
                    <a:pt x="3132" y="2060"/>
                    <a:pt x="3132" y="1977"/>
                  </a:cubicBezTo>
                  <a:lnTo>
                    <a:pt x="3132" y="703"/>
                  </a:lnTo>
                  <a:lnTo>
                    <a:pt x="4310" y="703"/>
                  </a:lnTo>
                  <a:cubicBezTo>
                    <a:pt x="4430" y="703"/>
                    <a:pt x="4549" y="762"/>
                    <a:pt x="4608" y="857"/>
                  </a:cubicBezTo>
                  <a:lnTo>
                    <a:pt x="5608" y="2238"/>
                  </a:lnTo>
                  <a:cubicBezTo>
                    <a:pt x="5632" y="2286"/>
                    <a:pt x="5692" y="2310"/>
                    <a:pt x="5739" y="2310"/>
                  </a:cubicBezTo>
                  <a:cubicBezTo>
                    <a:pt x="5775" y="2310"/>
                    <a:pt x="5811" y="2298"/>
                    <a:pt x="5846" y="2286"/>
                  </a:cubicBezTo>
                  <a:cubicBezTo>
                    <a:pt x="5906" y="2227"/>
                    <a:pt x="5918" y="2119"/>
                    <a:pt x="5870" y="2048"/>
                  </a:cubicBezTo>
                  <a:lnTo>
                    <a:pt x="4882" y="667"/>
                  </a:lnTo>
                  <a:cubicBezTo>
                    <a:pt x="4739" y="488"/>
                    <a:pt x="4537" y="369"/>
                    <a:pt x="4299" y="369"/>
                  </a:cubicBezTo>
                  <a:lnTo>
                    <a:pt x="3132" y="369"/>
                  </a:lnTo>
                  <a:lnTo>
                    <a:pt x="3132" y="167"/>
                  </a:lnTo>
                  <a:cubicBezTo>
                    <a:pt x="3132" y="83"/>
                    <a:pt x="3060" y="0"/>
                    <a:pt x="2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63" name="Google Shape;14663;p73"/>
          <p:cNvGrpSpPr/>
          <p:nvPr/>
        </p:nvGrpSpPr>
        <p:grpSpPr>
          <a:xfrm>
            <a:off x="5211031" y="1969108"/>
            <a:ext cx="226661" cy="363467"/>
            <a:chOff x="5211031" y="1969108"/>
            <a:chExt cx="226661" cy="363467"/>
          </a:xfrm>
        </p:grpSpPr>
        <p:sp>
          <p:nvSpPr>
            <p:cNvPr id="14664" name="Google Shape;14664;p73"/>
            <p:cNvSpPr/>
            <p:nvPr/>
          </p:nvSpPr>
          <p:spPr>
            <a:xfrm>
              <a:off x="5211031" y="1969108"/>
              <a:ext cx="226661" cy="363467"/>
            </a:xfrm>
            <a:custGeom>
              <a:avLst/>
              <a:gdLst/>
              <a:ahLst/>
              <a:cxnLst/>
              <a:rect l="l" t="t" r="r" b="b"/>
              <a:pathLst>
                <a:path w="7121" h="11419" extrusionOk="0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5" name="Google Shape;14665;p73"/>
            <p:cNvSpPr/>
            <p:nvPr/>
          </p:nvSpPr>
          <p:spPr>
            <a:xfrm>
              <a:off x="5250468" y="2060046"/>
              <a:ext cx="147819" cy="107649"/>
            </a:xfrm>
            <a:custGeom>
              <a:avLst/>
              <a:gdLst/>
              <a:ahLst/>
              <a:cxnLst/>
              <a:rect l="l" t="t" r="r" b="b"/>
              <a:pathLst>
                <a:path w="4644" h="3382" extrusionOk="0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66" name="Google Shape;14666;p73"/>
          <p:cNvGrpSpPr/>
          <p:nvPr/>
        </p:nvGrpSpPr>
        <p:grpSpPr>
          <a:xfrm>
            <a:off x="3712952" y="1970604"/>
            <a:ext cx="354363" cy="354395"/>
            <a:chOff x="3712952" y="1970604"/>
            <a:chExt cx="354363" cy="354395"/>
          </a:xfrm>
        </p:grpSpPr>
        <p:sp>
          <p:nvSpPr>
            <p:cNvPr id="14667" name="Google Shape;14667;p73"/>
            <p:cNvSpPr/>
            <p:nvPr/>
          </p:nvSpPr>
          <p:spPr>
            <a:xfrm>
              <a:off x="3868314" y="2281360"/>
              <a:ext cx="43639" cy="43639"/>
            </a:xfrm>
            <a:custGeom>
              <a:avLst/>
              <a:gdLst/>
              <a:ahLst/>
              <a:cxnLst/>
              <a:rect l="l" t="t" r="r" b="b"/>
              <a:pathLst>
                <a:path w="1371" h="1371" extrusionOk="0">
                  <a:moveTo>
                    <a:pt x="692" y="334"/>
                  </a:moveTo>
                  <a:cubicBezTo>
                    <a:pt x="882" y="334"/>
                    <a:pt x="1049" y="489"/>
                    <a:pt x="1049" y="691"/>
                  </a:cubicBezTo>
                  <a:cubicBezTo>
                    <a:pt x="1049" y="882"/>
                    <a:pt x="894" y="1049"/>
                    <a:pt x="692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2" y="334"/>
                  </a:cubicBez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2" y="1370"/>
                  </a:cubicBezTo>
                  <a:cubicBezTo>
                    <a:pt x="1061" y="1370"/>
                    <a:pt x="1370" y="1060"/>
                    <a:pt x="1370" y="691"/>
                  </a:cubicBezTo>
                  <a:cubicBezTo>
                    <a:pt x="1370" y="310"/>
                    <a:pt x="1073" y="1"/>
                    <a:pt x="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8" name="Google Shape;14668;p73"/>
            <p:cNvSpPr/>
            <p:nvPr/>
          </p:nvSpPr>
          <p:spPr>
            <a:xfrm>
              <a:off x="3940346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69" y="322"/>
                  </a:moveTo>
                  <a:cubicBezTo>
                    <a:pt x="1167" y="322"/>
                    <a:pt x="1405" y="572"/>
                    <a:pt x="1405" y="870"/>
                  </a:cubicBezTo>
                  <a:cubicBezTo>
                    <a:pt x="1405" y="1167"/>
                    <a:pt x="1167" y="1406"/>
                    <a:pt x="869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69" y="322"/>
                  </a:cubicBezTo>
                  <a:close/>
                  <a:moveTo>
                    <a:pt x="869" y="1"/>
                  </a:moveTo>
                  <a:cubicBezTo>
                    <a:pt x="393" y="1"/>
                    <a:pt x="0" y="394"/>
                    <a:pt x="0" y="870"/>
                  </a:cubicBezTo>
                  <a:cubicBezTo>
                    <a:pt x="0" y="1346"/>
                    <a:pt x="393" y="1727"/>
                    <a:pt x="869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9" name="Google Shape;14669;p73"/>
            <p:cNvSpPr/>
            <p:nvPr/>
          </p:nvSpPr>
          <p:spPr>
            <a:xfrm>
              <a:off x="3784952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70" y="322"/>
                  </a:moveTo>
                  <a:cubicBezTo>
                    <a:pt x="1167" y="322"/>
                    <a:pt x="1406" y="572"/>
                    <a:pt x="1406" y="870"/>
                  </a:cubicBezTo>
                  <a:cubicBezTo>
                    <a:pt x="1406" y="1167"/>
                    <a:pt x="1167" y="1406"/>
                    <a:pt x="870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0" name="Google Shape;14670;p73"/>
            <p:cNvSpPr/>
            <p:nvPr/>
          </p:nvSpPr>
          <p:spPr>
            <a:xfrm>
              <a:off x="3712952" y="2281360"/>
              <a:ext cx="44371" cy="43639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91" y="334"/>
                  </a:moveTo>
                  <a:cubicBezTo>
                    <a:pt x="881" y="334"/>
                    <a:pt x="1048" y="489"/>
                    <a:pt x="1048" y="691"/>
                  </a:cubicBezTo>
                  <a:cubicBezTo>
                    <a:pt x="1048" y="882"/>
                    <a:pt x="893" y="1049"/>
                    <a:pt x="691" y="1049"/>
                  </a:cubicBezTo>
                  <a:cubicBezTo>
                    <a:pt x="500" y="1049"/>
                    <a:pt x="334" y="882"/>
                    <a:pt x="334" y="691"/>
                  </a:cubicBezTo>
                  <a:cubicBezTo>
                    <a:pt x="334" y="489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0" y="310"/>
                    <a:pt x="0" y="691"/>
                  </a:cubicBezTo>
                  <a:cubicBezTo>
                    <a:pt x="0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93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1" name="Google Shape;14671;p73"/>
            <p:cNvSpPr/>
            <p:nvPr/>
          </p:nvSpPr>
          <p:spPr>
            <a:xfrm>
              <a:off x="4023708" y="2281360"/>
              <a:ext cx="43607" cy="43639"/>
            </a:xfrm>
            <a:custGeom>
              <a:avLst/>
              <a:gdLst/>
              <a:ahLst/>
              <a:cxnLst/>
              <a:rect l="l" t="t" r="r" b="b"/>
              <a:pathLst>
                <a:path w="1370" h="1371" extrusionOk="0">
                  <a:moveTo>
                    <a:pt x="691" y="334"/>
                  </a:moveTo>
                  <a:cubicBezTo>
                    <a:pt x="882" y="334"/>
                    <a:pt x="1048" y="489"/>
                    <a:pt x="1048" y="691"/>
                  </a:cubicBezTo>
                  <a:cubicBezTo>
                    <a:pt x="1048" y="882"/>
                    <a:pt x="882" y="1049"/>
                    <a:pt x="691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70" y="310"/>
                    <a:pt x="1060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2" name="Google Shape;14672;p73"/>
            <p:cNvSpPr/>
            <p:nvPr/>
          </p:nvSpPr>
          <p:spPr>
            <a:xfrm>
              <a:off x="3852049" y="1970604"/>
              <a:ext cx="76583" cy="76965"/>
            </a:xfrm>
            <a:custGeom>
              <a:avLst/>
              <a:gdLst/>
              <a:ahLst/>
              <a:cxnLst/>
              <a:rect l="l" t="t" r="r" b="b"/>
              <a:pathLst>
                <a:path w="2406" h="2418" extrusionOk="0">
                  <a:moveTo>
                    <a:pt x="1203" y="346"/>
                  </a:moveTo>
                  <a:cubicBezTo>
                    <a:pt x="1679" y="346"/>
                    <a:pt x="2084" y="751"/>
                    <a:pt x="2084" y="1227"/>
                  </a:cubicBezTo>
                  <a:cubicBezTo>
                    <a:pt x="2084" y="1703"/>
                    <a:pt x="1691" y="2096"/>
                    <a:pt x="1203" y="2096"/>
                  </a:cubicBezTo>
                  <a:cubicBezTo>
                    <a:pt x="714" y="2096"/>
                    <a:pt x="321" y="1703"/>
                    <a:pt x="321" y="1227"/>
                  </a:cubicBezTo>
                  <a:cubicBezTo>
                    <a:pt x="321" y="727"/>
                    <a:pt x="726" y="346"/>
                    <a:pt x="1203" y="346"/>
                  </a:cubicBezTo>
                  <a:close/>
                  <a:moveTo>
                    <a:pt x="1203" y="1"/>
                  </a:moveTo>
                  <a:cubicBezTo>
                    <a:pt x="536" y="1"/>
                    <a:pt x="0" y="536"/>
                    <a:pt x="0" y="1203"/>
                  </a:cubicBezTo>
                  <a:cubicBezTo>
                    <a:pt x="0" y="1882"/>
                    <a:pt x="536" y="2418"/>
                    <a:pt x="1203" y="2418"/>
                  </a:cubicBezTo>
                  <a:cubicBezTo>
                    <a:pt x="1869" y="2418"/>
                    <a:pt x="2405" y="1882"/>
                    <a:pt x="2405" y="1203"/>
                  </a:cubicBezTo>
                  <a:cubicBezTo>
                    <a:pt x="2405" y="548"/>
                    <a:pt x="1869" y="1"/>
                    <a:pt x="12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3" name="Google Shape;14673;p73"/>
            <p:cNvSpPr/>
            <p:nvPr/>
          </p:nvSpPr>
          <p:spPr>
            <a:xfrm>
              <a:off x="3746310" y="2187016"/>
              <a:ext cx="132667" cy="88710"/>
            </a:xfrm>
            <a:custGeom>
              <a:avLst/>
              <a:gdLst/>
              <a:ahLst/>
              <a:cxnLst/>
              <a:rect l="l" t="t" r="r" b="b"/>
              <a:pathLst>
                <a:path w="4168" h="2787" extrusionOk="0">
                  <a:moveTo>
                    <a:pt x="2084" y="0"/>
                  </a:moveTo>
                  <a:cubicBezTo>
                    <a:pt x="1989" y="0"/>
                    <a:pt x="1917" y="84"/>
                    <a:pt x="1917" y="167"/>
                  </a:cubicBezTo>
                  <a:lnTo>
                    <a:pt x="1917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48" y="2548"/>
                  </a:lnTo>
                  <a:cubicBezTo>
                    <a:pt x="0" y="2620"/>
                    <a:pt x="24" y="2727"/>
                    <a:pt x="119" y="2774"/>
                  </a:cubicBezTo>
                  <a:cubicBezTo>
                    <a:pt x="143" y="2786"/>
                    <a:pt x="155" y="2786"/>
                    <a:pt x="191" y="2786"/>
                  </a:cubicBezTo>
                  <a:cubicBezTo>
                    <a:pt x="250" y="2786"/>
                    <a:pt x="310" y="2762"/>
                    <a:pt x="345" y="2703"/>
                  </a:cubicBezTo>
                  <a:lnTo>
                    <a:pt x="738" y="1929"/>
                  </a:lnTo>
                  <a:cubicBezTo>
                    <a:pt x="798" y="1810"/>
                    <a:pt x="917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5" y="1929"/>
                  </a:cubicBezTo>
                  <a:lnTo>
                    <a:pt x="3810" y="2703"/>
                  </a:lnTo>
                  <a:cubicBezTo>
                    <a:pt x="3846" y="2756"/>
                    <a:pt x="3902" y="2783"/>
                    <a:pt x="3968" y="2783"/>
                  </a:cubicBezTo>
                  <a:cubicBezTo>
                    <a:pt x="3989" y="2783"/>
                    <a:pt x="4013" y="2780"/>
                    <a:pt x="4036" y="2774"/>
                  </a:cubicBezTo>
                  <a:cubicBezTo>
                    <a:pt x="4132" y="2715"/>
                    <a:pt x="4167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0" y="1393"/>
                  </a:lnTo>
                  <a:lnTo>
                    <a:pt x="2250" y="167"/>
                  </a:lnTo>
                  <a:cubicBezTo>
                    <a:pt x="2250" y="84"/>
                    <a:pt x="2167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4" name="Google Shape;14674;p73"/>
            <p:cNvSpPr/>
            <p:nvPr/>
          </p:nvSpPr>
          <p:spPr>
            <a:xfrm>
              <a:off x="3831583" y="2059664"/>
              <a:ext cx="117485" cy="54748"/>
            </a:xfrm>
            <a:custGeom>
              <a:avLst/>
              <a:gdLst/>
              <a:ahLst/>
              <a:cxnLst/>
              <a:rect l="l" t="t" r="r" b="b"/>
              <a:pathLst>
                <a:path w="3691" h="1720" extrusionOk="0">
                  <a:moveTo>
                    <a:pt x="1846" y="1"/>
                  </a:moveTo>
                  <a:cubicBezTo>
                    <a:pt x="1750" y="1"/>
                    <a:pt x="1679" y="72"/>
                    <a:pt x="1679" y="167"/>
                  </a:cubicBezTo>
                  <a:lnTo>
                    <a:pt x="1679" y="703"/>
                  </a:lnTo>
                  <a:lnTo>
                    <a:pt x="750" y="703"/>
                  </a:lnTo>
                  <a:cubicBezTo>
                    <a:pt x="560" y="703"/>
                    <a:pt x="405" y="810"/>
                    <a:pt x="310" y="965"/>
                  </a:cubicBezTo>
                  <a:lnTo>
                    <a:pt x="48" y="1477"/>
                  </a:lnTo>
                  <a:cubicBezTo>
                    <a:pt x="0" y="1548"/>
                    <a:pt x="24" y="1656"/>
                    <a:pt x="119" y="1703"/>
                  </a:cubicBezTo>
                  <a:cubicBezTo>
                    <a:pt x="140" y="1714"/>
                    <a:pt x="164" y="1719"/>
                    <a:pt x="188" y="1719"/>
                  </a:cubicBezTo>
                  <a:cubicBezTo>
                    <a:pt x="248" y="1719"/>
                    <a:pt x="312" y="1687"/>
                    <a:pt x="345" y="1620"/>
                  </a:cubicBezTo>
                  <a:lnTo>
                    <a:pt x="607" y="1120"/>
                  </a:lnTo>
                  <a:cubicBezTo>
                    <a:pt x="643" y="1060"/>
                    <a:pt x="703" y="1013"/>
                    <a:pt x="774" y="1013"/>
                  </a:cubicBezTo>
                  <a:lnTo>
                    <a:pt x="2929" y="1013"/>
                  </a:lnTo>
                  <a:cubicBezTo>
                    <a:pt x="3000" y="1013"/>
                    <a:pt x="3060" y="1060"/>
                    <a:pt x="3096" y="1120"/>
                  </a:cubicBezTo>
                  <a:lnTo>
                    <a:pt x="3358" y="1620"/>
                  </a:lnTo>
                  <a:cubicBezTo>
                    <a:pt x="3393" y="1679"/>
                    <a:pt x="3453" y="1715"/>
                    <a:pt x="3512" y="1715"/>
                  </a:cubicBezTo>
                  <a:cubicBezTo>
                    <a:pt x="3536" y="1715"/>
                    <a:pt x="3548" y="1715"/>
                    <a:pt x="3584" y="1703"/>
                  </a:cubicBezTo>
                  <a:cubicBezTo>
                    <a:pt x="3655" y="1656"/>
                    <a:pt x="3691" y="1548"/>
                    <a:pt x="3643" y="1477"/>
                  </a:cubicBezTo>
                  <a:lnTo>
                    <a:pt x="3381" y="965"/>
                  </a:lnTo>
                  <a:cubicBezTo>
                    <a:pt x="3286" y="810"/>
                    <a:pt x="3108" y="703"/>
                    <a:pt x="2929" y="703"/>
                  </a:cubicBezTo>
                  <a:lnTo>
                    <a:pt x="2012" y="703"/>
                  </a:lnTo>
                  <a:lnTo>
                    <a:pt x="2012" y="167"/>
                  </a:lnTo>
                  <a:cubicBezTo>
                    <a:pt x="2012" y="72"/>
                    <a:pt x="1929" y="1"/>
                    <a:pt x="18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5" name="Google Shape;14675;p73"/>
            <p:cNvSpPr/>
            <p:nvPr/>
          </p:nvSpPr>
          <p:spPr>
            <a:xfrm>
              <a:off x="3901672" y="2187016"/>
              <a:ext cx="132285" cy="88997"/>
            </a:xfrm>
            <a:custGeom>
              <a:avLst/>
              <a:gdLst/>
              <a:ahLst/>
              <a:cxnLst/>
              <a:rect l="l" t="t" r="r" b="b"/>
              <a:pathLst>
                <a:path w="4156" h="2796" extrusionOk="0">
                  <a:moveTo>
                    <a:pt x="2084" y="0"/>
                  </a:moveTo>
                  <a:cubicBezTo>
                    <a:pt x="1989" y="0"/>
                    <a:pt x="1918" y="84"/>
                    <a:pt x="1918" y="167"/>
                  </a:cubicBezTo>
                  <a:lnTo>
                    <a:pt x="1918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36" y="2548"/>
                  </a:lnTo>
                  <a:cubicBezTo>
                    <a:pt x="1" y="2620"/>
                    <a:pt x="25" y="2727"/>
                    <a:pt x="120" y="2774"/>
                  </a:cubicBezTo>
                  <a:cubicBezTo>
                    <a:pt x="142" y="2789"/>
                    <a:pt x="167" y="2796"/>
                    <a:pt x="192" y="2796"/>
                  </a:cubicBezTo>
                  <a:cubicBezTo>
                    <a:pt x="250" y="2796"/>
                    <a:pt x="309" y="2761"/>
                    <a:pt x="334" y="2703"/>
                  </a:cubicBezTo>
                  <a:lnTo>
                    <a:pt x="739" y="1929"/>
                  </a:lnTo>
                  <a:cubicBezTo>
                    <a:pt x="798" y="1810"/>
                    <a:pt x="918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6" y="1929"/>
                  </a:cubicBezTo>
                  <a:lnTo>
                    <a:pt x="3811" y="2703"/>
                  </a:lnTo>
                  <a:cubicBezTo>
                    <a:pt x="3835" y="2762"/>
                    <a:pt x="3894" y="2786"/>
                    <a:pt x="3954" y="2786"/>
                  </a:cubicBezTo>
                  <a:cubicBezTo>
                    <a:pt x="3989" y="2786"/>
                    <a:pt x="4001" y="2786"/>
                    <a:pt x="4037" y="2774"/>
                  </a:cubicBezTo>
                  <a:cubicBezTo>
                    <a:pt x="4120" y="2715"/>
                    <a:pt x="4156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1" y="1393"/>
                  </a:lnTo>
                  <a:lnTo>
                    <a:pt x="2251" y="167"/>
                  </a:lnTo>
                  <a:cubicBezTo>
                    <a:pt x="2251" y="84"/>
                    <a:pt x="2168" y="0"/>
                    <a:pt x="2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76" name="Google Shape;14676;p73"/>
          <p:cNvGrpSpPr/>
          <p:nvPr/>
        </p:nvGrpSpPr>
        <p:grpSpPr>
          <a:xfrm>
            <a:off x="3235438" y="1970604"/>
            <a:ext cx="354363" cy="354745"/>
            <a:chOff x="3235438" y="1970604"/>
            <a:chExt cx="354363" cy="354745"/>
          </a:xfrm>
        </p:grpSpPr>
        <p:sp>
          <p:nvSpPr>
            <p:cNvPr id="14677" name="Google Shape;14677;p73"/>
            <p:cNvSpPr/>
            <p:nvPr/>
          </p:nvSpPr>
          <p:spPr>
            <a:xfrm>
              <a:off x="3235438" y="2125712"/>
              <a:ext cx="132667" cy="199288"/>
            </a:xfrm>
            <a:custGeom>
              <a:avLst/>
              <a:gdLst/>
              <a:ahLst/>
              <a:cxnLst/>
              <a:rect l="l" t="t" r="r" b="b"/>
              <a:pathLst>
                <a:path w="4168" h="6261" extrusionOk="0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8" name="Google Shape;14678;p73"/>
            <p:cNvSpPr/>
            <p:nvPr/>
          </p:nvSpPr>
          <p:spPr>
            <a:xfrm>
              <a:off x="3257433" y="2292373"/>
              <a:ext cx="10249" cy="32626"/>
            </a:xfrm>
            <a:custGeom>
              <a:avLst/>
              <a:gdLst/>
              <a:ahLst/>
              <a:cxnLst/>
              <a:rect l="l" t="t" r="r" b="b"/>
              <a:pathLst>
                <a:path w="322" h="102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9" name="Google Shape;14679;p73"/>
            <p:cNvSpPr/>
            <p:nvPr/>
          </p:nvSpPr>
          <p:spPr>
            <a:xfrm>
              <a:off x="3335098" y="2292373"/>
              <a:ext cx="10281" cy="32626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0" name="Google Shape;14680;p73"/>
            <p:cNvSpPr/>
            <p:nvPr/>
          </p:nvSpPr>
          <p:spPr>
            <a:xfrm>
              <a:off x="3490110" y="2163685"/>
              <a:ext cx="55734" cy="18430"/>
            </a:xfrm>
            <a:custGeom>
              <a:avLst/>
              <a:gdLst/>
              <a:ahLst/>
              <a:cxnLst/>
              <a:rect l="l" t="t" r="r" b="b"/>
              <a:pathLst>
                <a:path w="1751" h="579" extrusionOk="0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1" name="Google Shape;14681;p73"/>
            <p:cNvSpPr/>
            <p:nvPr/>
          </p:nvSpPr>
          <p:spPr>
            <a:xfrm>
              <a:off x="3445771" y="2131664"/>
              <a:ext cx="144031" cy="192953"/>
            </a:xfrm>
            <a:custGeom>
              <a:avLst/>
              <a:gdLst/>
              <a:ahLst/>
              <a:cxnLst/>
              <a:rect l="l" t="t" r="r" b="b"/>
              <a:pathLst>
                <a:path w="4525" h="6062" extrusionOk="0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2" name="Google Shape;14682;p73"/>
            <p:cNvSpPr/>
            <p:nvPr/>
          </p:nvSpPr>
          <p:spPr>
            <a:xfrm>
              <a:off x="3473813" y="2287058"/>
              <a:ext cx="10631" cy="38291"/>
            </a:xfrm>
            <a:custGeom>
              <a:avLst/>
              <a:gdLst/>
              <a:ahLst/>
              <a:cxnLst/>
              <a:rect l="l" t="t" r="r" b="b"/>
              <a:pathLst>
                <a:path w="334" h="120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3" name="Google Shape;14683;p73"/>
            <p:cNvSpPr/>
            <p:nvPr/>
          </p:nvSpPr>
          <p:spPr>
            <a:xfrm>
              <a:off x="3551128" y="2287058"/>
              <a:ext cx="10249" cy="38291"/>
            </a:xfrm>
            <a:custGeom>
              <a:avLst/>
              <a:gdLst/>
              <a:ahLst/>
              <a:cxnLst/>
              <a:rect l="l" t="t" r="r" b="b"/>
              <a:pathLst>
                <a:path w="322" h="120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4" name="Google Shape;14684;p73"/>
            <p:cNvSpPr/>
            <p:nvPr/>
          </p:nvSpPr>
          <p:spPr>
            <a:xfrm>
              <a:off x="3290377" y="1970604"/>
              <a:ext cx="221378" cy="185346"/>
            </a:xfrm>
            <a:custGeom>
              <a:avLst/>
              <a:gdLst/>
              <a:ahLst/>
              <a:cxnLst/>
              <a:rect l="l" t="t" r="r" b="b"/>
              <a:pathLst>
                <a:path w="6955" h="5823" extrusionOk="0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5" name="Google Shape;14685;p73"/>
            <p:cNvSpPr/>
            <p:nvPr/>
          </p:nvSpPr>
          <p:spPr>
            <a:xfrm>
              <a:off x="3329432" y="2004344"/>
              <a:ext cx="26928" cy="10249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6" name="Google Shape;14686;p73"/>
            <p:cNvSpPr/>
            <p:nvPr/>
          </p:nvSpPr>
          <p:spPr>
            <a:xfrm>
              <a:off x="3368074" y="200434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7" name="Google Shape;14687;p73"/>
            <p:cNvSpPr/>
            <p:nvPr/>
          </p:nvSpPr>
          <p:spPr>
            <a:xfrm>
              <a:off x="3329432" y="2031622"/>
              <a:ext cx="121304" cy="10631"/>
            </a:xfrm>
            <a:custGeom>
              <a:avLst/>
              <a:gdLst/>
              <a:ahLst/>
              <a:cxnLst/>
              <a:rect l="l" t="t" r="r" b="b"/>
              <a:pathLst>
                <a:path w="381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8" name="Google Shape;14688;p73"/>
            <p:cNvSpPr/>
            <p:nvPr/>
          </p:nvSpPr>
          <p:spPr>
            <a:xfrm>
              <a:off x="3329432" y="2059664"/>
              <a:ext cx="82249" cy="10663"/>
            </a:xfrm>
            <a:custGeom>
              <a:avLst/>
              <a:gdLst/>
              <a:ahLst/>
              <a:cxnLst/>
              <a:rect l="l" t="t" r="r" b="b"/>
              <a:pathLst>
                <a:path w="2584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9" name="Google Shape;14689;p73"/>
            <p:cNvSpPr/>
            <p:nvPr/>
          </p:nvSpPr>
          <p:spPr>
            <a:xfrm>
              <a:off x="3423777" y="2059664"/>
              <a:ext cx="26960" cy="10663"/>
            </a:xfrm>
            <a:custGeom>
              <a:avLst/>
              <a:gdLst/>
              <a:ahLst/>
              <a:cxnLst/>
              <a:rect l="l" t="t" r="r" b="b"/>
              <a:pathLst>
                <a:path w="847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90" name="Google Shape;14690;p73"/>
          <p:cNvGrpSpPr/>
          <p:nvPr/>
        </p:nvGrpSpPr>
        <p:grpSpPr>
          <a:xfrm>
            <a:off x="1329585" y="1989925"/>
            <a:ext cx="341472" cy="335074"/>
            <a:chOff x="1329585" y="1989925"/>
            <a:chExt cx="341472" cy="335074"/>
          </a:xfrm>
        </p:grpSpPr>
        <p:sp>
          <p:nvSpPr>
            <p:cNvPr id="14691" name="Google Shape;14691;p73"/>
            <p:cNvSpPr/>
            <p:nvPr/>
          </p:nvSpPr>
          <p:spPr>
            <a:xfrm>
              <a:off x="1562263" y="2097956"/>
              <a:ext cx="108795" cy="226661"/>
            </a:xfrm>
            <a:custGeom>
              <a:avLst/>
              <a:gdLst/>
              <a:ahLst/>
              <a:cxnLst/>
              <a:rect l="l" t="t" r="r" b="b"/>
              <a:pathLst>
                <a:path w="3418" h="7121" extrusionOk="0">
                  <a:moveTo>
                    <a:pt x="1155" y="345"/>
                  </a:moveTo>
                  <a:cubicBezTo>
                    <a:pt x="1215" y="345"/>
                    <a:pt x="1274" y="405"/>
                    <a:pt x="1274" y="465"/>
                  </a:cubicBezTo>
                  <a:lnTo>
                    <a:pt x="1274" y="536"/>
                  </a:lnTo>
                  <a:lnTo>
                    <a:pt x="1274" y="1107"/>
                  </a:lnTo>
                  <a:cubicBezTo>
                    <a:pt x="1274" y="1191"/>
                    <a:pt x="1346" y="1274"/>
                    <a:pt x="1429" y="1274"/>
                  </a:cubicBezTo>
                  <a:cubicBezTo>
                    <a:pt x="1524" y="1274"/>
                    <a:pt x="1596" y="1191"/>
                    <a:pt x="1596" y="1107"/>
                  </a:cubicBezTo>
                  <a:lnTo>
                    <a:pt x="1596" y="584"/>
                  </a:lnTo>
                  <a:cubicBezTo>
                    <a:pt x="1608" y="536"/>
                    <a:pt x="1655" y="524"/>
                    <a:pt x="1703" y="524"/>
                  </a:cubicBezTo>
                  <a:lnTo>
                    <a:pt x="1715" y="524"/>
                  </a:lnTo>
                  <a:cubicBezTo>
                    <a:pt x="1774" y="524"/>
                    <a:pt x="1834" y="584"/>
                    <a:pt x="1834" y="643"/>
                  </a:cubicBezTo>
                  <a:lnTo>
                    <a:pt x="1834" y="679"/>
                  </a:lnTo>
                  <a:lnTo>
                    <a:pt x="1834" y="1131"/>
                  </a:lnTo>
                  <a:cubicBezTo>
                    <a:pt x="1834" y="1227"/>
                    <a:pt x="1905" y="1298"/>
                    <a:pt x="2001" y="1298"/>
                  </a:cubicBezTo>
                  <a:cubicBezTo>
                    <a:pt x="2084" y="1298"/>
                    <a:pt x="2167" y="1227"/>
                    <a:pt x="2167" y="1131"/>
                  </a:cubicBezTo>
                  <a:lnTo>
                    <a:pt x="2167" y="715"/>
                  </a:lnTo>
                  <a:cubicBezTo>
                    <a:pt x="2179" y="679"/>
                    <a:pt x="2227" y="655"/>
                    <a:pt x="2263" y="655"/>
                  </a:cubicBezTo>
                  <a:lnTo>
                    <a:pt x="2286" y="655"/>
                  </a:lnTo>
                  <a:cubicBezTo>
                    <a:pt x="2346" y="655"/>
                    <a:pt x="2406" y="715"/>
                    <a:pt x="2406" y="774"/>
                  </a:cubicBezTo>
                  <a:lnTo>
                    <a:pt x="2406" y="893"/>
                  </a:lnTo>
                  <a:lnTo>
                    <a:pt x="2406" y="1238"/>
                  </a:lnTo>
                  <a:cubicBezTo>
                    <a:pt x="2406" y="1334"/>
                    <a:pt x="2477" y="1405"/>
                    <a:pt x="2560" y="1405"/>
                  </a:cubicBezTo>
                  <a:cubicBezTo>
                    <a:pt x="2656" y="1405"/>
                    <a:pt x="2727" y="1334"/>
                    <a:pt x="2727" y="1238"/>
                  </a:cubicBezTo>
                  <a:lnTo>
                    <a:pt x="2727" y="893"/>
                  </a:lnTo>
                  <a:cubicBezTo>
                    <a:pt x="2727" y="834"/>
                    <a:pt x="2787" y="774"/>
                    <a:pt x="2846" y="774"/>
                  </a:cubicBezTo>
                  <a:lnTo>
                    <a:pt x="2858" y="774"/>
                  </a:lnTo>
                  <a:cubicBezTo>
                    <a:pt x="2917" y="774"/>
                    <a:pt x="2977" y="834"/>
                    <a:pt x="2977" y="893"/>
                  </a:cubicBezTo>
                  <a:lnTo>
                    <a:pt x="2977" y="1691"/>
                  </a:lnTo>
                  <a:lnTo>
                    <a:pt x="2977" y="1703"/>
                  </a:lnTo>
                  <a:cubicBezTo>
                    <a:pt x="3001" y="1893"/>
                    <a:pt x="2977" y="2477"/>
                    <a:pt x="2679" y="2727"/>
                  </a:cubicBezTo>
                  <a:cubicBezTo>
                    <a:pt x="2644" y="2762"/>
                    <a:pt x="2620" y="2798"/>
                    <a:pt x="2620" y="2858"/>
                  </a:cubicBezTo>
                  <a:lnTo>
                    <a:pt x="2620" y="3393"/>
                  </a:lnTo>
                  <a:lnTo>
                    <a:pt x="1012" y="3393"/>
                  </a:lnTo>
                  <a:lnTo>
                    <a:pt x="1012" y="3024"/>
                  </a:lnTo>
                  <a:cubicBezTo>
                    <a:pt x="1012" y="2965"/>
                    <a:pt x="989" y="2917"/>
                    <a:pt x="941" y="2893"/>
                  </a:cubicBezTo>
                  <a:cubicBezTo>
                    <a:pt x="989" y="2846"/>
                    <a:pt x="417" y="2417"/>
                    <a:pt x="393" y="1953"/>
                  </a:cubicBezTo>
                  <a:cubicBezTo>
                    <a:pt x="381" y="1691"/>
                    <a:pt x="358" y="1358"/>
                    <a:pt x="465" y="1274"/>
                  </a:cubicBezTo>
                  <a:cubicBezTo>
                    <a:pt x="501" y="1247"/>
                    <a:pt x="550" y="1234"/>
                    <a:pt x="617" y="1234"/>
                  </a:cubicBezTo>
                  <a:cubicBezTo>
                    <a:pt x="640" y="1234"/>
                    <a:pt x="664" y="1235"/>
                    <a:pt x="691" y="1238"/>
                  </a:cubicBezTo>
                  <a:lnTo>
                    <a:pt x="691" y="1465"/>
                  </a:lnTo>
                  <a:cubicBezTo>
                    <a:pt x="691" y="1548"/>
                    <a:pt x="762" y="1631"/>
                    <a:pt x="858" y="1631"/>
                  </a:cubicBezTo>
                  <a:cubicBezTo>
                    <a:pt x="941" y="1631"/>
                    <a:pt x="1012" y="1548"/>
                    <a:pt x="1012" y="1465"/>
                  </a:cubicBezTo>
                  <a:lnTo>
                    <a:pt x="1012" y="465"/>
                  </a:lnTo>
                  <a:cubicBezTo>
                    <a:pt x="1012" y="405"/>
                    <a:pt x="1072" y="345"/>
                    <a:pt x="1132" y="345"/>
                  </a:cubicBezTo>
                  <a:close/>
                  <a:moveTo>
                    <a:pt x="2941" y="3691"/>
                  </a:moveTo>
                  <a:lnTo>
                    <a:pt x="2941" y="4215"/>
                  </a:lnTo>
                  <a:lnTo>
                    <a:pt x="810" y="4215"/>
                  </a:lnTo>
                  <a:lnTo>
                    <a:pt x="810" y="3691"/>
                  </a:lnTo>
                  <a:close/>
                  <a:moveTo>
                    <a:pt x="2941" y="4548"/>
                  </a:moveTo>
                  <a:lnTo>
                    <a:pt x="2941" y="6787"/>
                  </a:lnTo>
                  <a:lnTo>
                    <a:pt x="810" y="6787"/>
                  </a:lnTo>
                  <a:lnTo>
                    <a:pt x="810" y="4548"/>
                  </a:lnTo>
                  <a:close/>
                  <a:moveTo>
                    <a:pt x="1132" y="0"/>
                  </a:moveTo>
                  <a:cubicBezTo>
                    <a:pt x="882" y="0"/>
                    <a:pt x="667" y="215"/>
                    <a:pt x="667" y="465"/>
                  </a:cubicBezTo>
                  <a:lnTo>
                    <a:pt x="667" y="893"/>
                  </a:lnTo>
                  <a:cubicBezTo>
                    <a:pt x="645" y="892"/>
                    <a:pt x="623" y="891"/>
                    <a:pt x="602" y="891"/>
                  </a:cubicBezTo>
                  <a:cubicBezTo>
                    <a:pt x="453" y="891"/>
                    <a:pt x="332" y="927"/>
                    <a:pt x="239" y="1000"/>
                  </a:cubicBezTo>
                  <a:cubicBezTo>
                    <a:pt x="0" y="1191"/>
                    <a:pt x="36" y="1584"/>
                    <a:pt x="48" y="1965"/>
                  </a:cubicBezTo>
                  <a:cubicBezTo>
                    <a:pt x="72" y="2489"/>
                    <a:pt x="536" y="2905"/>
                    <a:pt x="715" y="3060"/>
                  </a:cubicBezTo>
                  <a:lnTo>
                    <a:pt x="715" y="3334"/>
                  </a:lnTo>
                  <a:lnTo>
                    <a:pt x="631" y="3334"/>
                  </a:lnTo>
                  <a:cubicBezTo>
                    <a:pt x="536" y="3334"/>
                    <a:pt x="465" y="3405"/>
                    <a:pt x="465" y="3501"/>
                  </a:cubicBezTo>
                  <a:lnTo>
                    <a:pt x="465" y="4370"/>
                  </a:lnTo>
                  <a:lnTo>
                    <a:pt x="465" y="6953"/>
                  </a:lnTo>
                  <a:cubicBezTo>
                    <a:pt x="465" y="7049"/>
                    <a:pt x="536" y="7120"/>
                    <a:pt x="631" y="7120"/>
                  </a:cubicBezTo>
                  <a:lnTo>
                    <a:pt x="3096" y="7120"/>
                  </a:lnTo>
                  <a:cubicBezTo>
                    <a:pt x="3191" y="7120"/>
                    <a:pt x="3263" y="7049"/>
                    <a:pt x="3263" y="6953"/>
                  </a:cubicBezTo>
                  <a:lnTo>
                    <a:pt x="3263" y="4370"/>
                  </a:lnTo>
                  <a:lnTo>
                    <a:pt x="3263" y="3501"/>
                  </a:lnTo>
                  <a:cubicBezTo>
                    <a:pt x="3263" y="3429"/>
                    <a:pt x="3191" y="3358"/>
                    <a:pt x="3096" y="3358"/>
                  </a:cubicBezTo>
                  <a:lnTo>
                    <a:pt x="3001" y="3358"/>
                  </a:lnTo>
                  <a:lnTo>
                    <a:pt x="3001" y="2893"/>
                  </a:lnTo>
                  <a:cubicBezTo>
                    <a:pt x="3418" y="2477"/>
                    <a:pt x="3370" y="1727"/>
                    <a:pt x="3358" y="1643"/>
                  </a:cubicBezTo>
                  <a:lnTo>
                    <a:pt x="3358" y="869"/>
                  </a:lnTo>
                  <a:cubicBezTo>
                    <a:pt x="3358" y="619"/>
                    <a:pt x="3144" y="405"/>
                    <a:pt x="2894" y="405"/>
                  </a:cubicBezTo>
                  <a:lnTo>
                    <a:pt x="2870" y="405"/>
                  </a:lnTo>
                  <a:cubicBezTo>
                    <a:pt x="2798" y="405"/>
                    <a:pt x="2727" y="417"/>
                    <a:pt x="2656" y="465"/>
                  </a:cubicBezTo>
                  <a:cubicBezTo>
                    <a:pt x="2560" y="357"/>
                    <a:pt x="2441" y="286"/>
                    <a:pt x="2298" y="286"/>
                  </a:cubicBezTo>
                  <a:lnTo>
                    <a:pt x="2275" y="286"/>
                  </a:lnTo>
                  <a:cubicBezTo>
                    <a:pt x="2203" y="286"/>
                    <a:pt x="2132" y="298"/>
                    <a:pt x="2072" y="345"/>
                  </a:cubicBezTo>
                  <a:cubicBezTo>
                    <a:pt x="1977" y="238"/>
                    <a:pt x="1870" y="179"/>
                    <a:pt x="1727" y="179"/>
                  </a:cubicBezTo>
                  <a:lnTo>
                    <a:pt x="1715" y="179"/>
                  </a:lnTo>
                  <a:cubicBezTo>
                    <a:pt x="1655" y="179"/>
                    <a:pt x="1596" y="203"/>
                    <a:pt x="1536" y="215"/>
                  </a:cubicBezTo>
                  <a:cubicBezTo>
                    <a:pt x="1465" y="95"/>
                    <a:pt x="1310" y="0"/>
                    <a:pt x="1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2" name="Google Shape;14692;p73"/>
            <p:cNvSpPr/>
            <p:nvPr/>
          </p:nvSpPr>
          <p:spPr>
            <a:xfrm>
              <a:off x="1406137" y="1989925"/>
              <a:ext cx="198587" cy="335074"/>
            </a:xfrm>
            <a:custGeom>
              <a:avLst/>
              <a:gdLst/>
              <a:ahLst/>
              <a:cxnLst/>
              <a:rect l="l" t="t" r="r" b="b"/>
              <a:pathLst>
                <a:path w="6239" h="10527" extrusionOk="0">
                  <a:moveTo>
                    <a:pt x="643" y="346"/>
                  </a:moveTo>
                  <a:lnTo>
                    <a:pt x="1060" y="382"/>
                  </a:lnTo>
                  <a:lnTo>
                    <a:pt x="941" y="644"/>
                  </a:lnTo>
                  <a:lnTo>
                    <a:pt x="643" y="346"/>
                  </a:lnTo>
                  <a:close/>
                  <a:moveTo>
                    <a:pt x="1393" y="453"/>
                  </a:moveTo>
                  <a:lnTo>
                    <a:pt x="2465" y="894"/>
                  </a:lnTo>
                  <a:lnTo>
                    <a:pt x="2346" y="1334"/>
                  </a:lnTo>
                  <a:lnTo>
                    <a:pt x="1203" y="858"/>
                  </a:lnTo>
                  <a:lnTo>
                    <a:pt x="1393" y="453"/>
                  </a:lnTo>
                  <a:close/>
                  <a:moveTo>
                    <a:pt x="4965" y="1942"/>
                  </a:moveTo>
                  <a:lnTo>
                    <a:pt x="5346" y="2108"/>
                  </a:lnTo>
                  <a:lnTo>
                    <a:pt x="5144" y="2525"/>
                  </a:lnTo>
                  <a:lnTo>
                    <a:pt x="4834" y="2382"/>
                  </a:lnTo>
                  <a:cubicBezTo>
                    <a:pt x="4846" y="2370"/>
                    <a:pt x="4846" y="2370"/>
                    <a:pt x="4846" y="2358"/>
                  </a:cubicBezTo>
                  <a:lnTo>
                    <a:pt x="4965" y="1942"/>
                  </a:lnTo>
                  <a:close/>
                  <a:moveTo>
                    <a:pt x="5656" y="2239"/>
                  </a:moveTo>
                  <a:lnTo>
                    <a:pt x="5834" y="2311"/>
                  </a:lnTo>
                  <a:cubicBezTo>
                    <a:pt x="5858" y="2323"/>
                    <a:pt x="5882" y="2346"/>
                    <a:pt x="5894" y="2370"/>
                  </a:cubicBezTo>
                  <a:cubicBezTo>
                    <a:pt x="5906" y="2406"/>
                    <a:pt x="5906" y="2430"/>
                    <a:pt x="5894" y="2442"/>
                  </a:cubicBezTo>
                  <a:lnTo>
                    <a:pt x="5798" y="2668"/>
                  </a:lnTo>
                  <a:cubicBezTo>
                    <a:pt x="5787" y="2704"/>
                    <a:pt x="5775" y="2716"/>
                    <a:pt x="5739" y="2727"/>
                  </a:cubicBezTo>
                  <a:cubicBezTo>
                    <a:pt x="5727" y="2733"/>
                    <a:pt x="5712" y="2736"/>
                    <a:pt x="5699" y="2736"/>
                  </a:cubicBezTo>
                  <a:cubicBezTo>
                    <a:pt x="5685" y="2736"/>
                    <a:pt x="5673" y="2733"/>
                    <a:pt x="5667" y="2727"/>
                  </a:cubicBezTo>
                  <a:lnTo>
                    <a:pt x="5477" y="2632"/>
                  </a:lnTo>
                  <a:lnTo>
                    <a:pt x="5656" y="2239"/>
                  </a:lnTo>
                  <a:close/>
                  <a:moveTo>
                    <a:pt x="3060" y="453"/>
                  </a:moveTo>
                  <a:cubicBezTo>
                    <a:pt x="3096" y="453"/>
                    <a:pt x="3120" y="477"/>
                    <a:pt x="3143" y="513"/>
                  </a:cubicBezTo>
                  <a:cubicBezTo>
                    <a:pt x="3155" y="537"/>
                    <a:pt x="3155" y="572"/>
                    <a:pt x="3155" y="596"/>
                  </a:cubicBezTo>
                  <a:lnTo>
                    <a:pt x="3143" y="668"/>
                  </a:lnTo>
                  <a:lnTo>
                    <a:pt x="2941" y="1358"/>
                  </a:lnTo>
                  <a:cubicBezTo>
                    <a:pt x="2917" y="1453"/>
                    <a:pt x="2977" y="1537"/>
                    <a:pt x="3060" y="1561"/>
                  </a:cubicBezTo>
                  <a:lnTo>
                    <a:pt x="3108" y="1561"/>
                  </a:lnTo>
                  <a:cubicBezTo>
                    <a:pt x="3179" y="1561"/>
                    <a:pt x="3239" y="1525"/>
                    <a:pt x="3274" y="1442"/>
                  </a:cubicBezTo>
                  <a:lnTo>
                    <a:pt x="3465" y="799"/>
                  </a:lnTo>
                  <a:cubicBezTo>
                    <a:pt x="3501" y="763"/>
                    <a:pt x="3536" y="751"/>
                    <a:pt x="3584" y="751"/>
                  </a:cubicBezTo>
                  <a:lnTo>
                    <a:pt x="3596" y="751"/>
                  </a:lnTo>
                  <a:cubicBezTo>
                    <a:pt x="3631" y="751"/>
                    <a:pt x="3655" y="775"/>
                    <a:pt x="3679" y="811"/>
                  </a:cubicBezTo>
                  <a:cubicBezTo>
                    <a:pt x="3691" y="834"/>
                    <a:pt x="3691" y="870"/>
                    <a:pt x="3691" y="894"/>
                  </a:cubicBezTo>
                  <a:lnTo>
                    <a:pt x="3512" y="1489"/>
                  </a:lnTo>
                  <a:cubicBezTo>
                    <a:pt x="3477" y="1584"/>
                    <a:pt x="3536" y="1668"/>
                    <a:pt x="3631" y="1704"/>
                  </a:cubicBezTo>
                  <a:lnTo>
                    <a:pt x="3679" y="1704"/>
                  </a:lnTo>
                  <a:cubicBezTo>
                    <a:pt x="3751" y="1704"/>
                    <a:pt x="3810" y="1656"/>
                    <a:pt x="3834" y="1584"/>
                  </a:cubicBezTo>
                  <a:lnTo>
                    <a:pt x="4001" y="1025"/>
                  </a:lnTo>
                  <a:cubicBezTo>
                    <a:pt x="4026" y="999"/>
                    <a:pt x="4052" y="980"/>
                    <a:pt x="4082" y="980"/>
                  </a:cubicBezTo>
                  <a:cubicBezTo>
                    <a:pt x="4094" y="980"/>
                    <a:pt x="4106" y="982"/>
                    <a:pt x="4120" y="989"/>
                  </a:cubicBezTo>
                  <a:lnTo>
                    <a:pt x="4132" y="989"/>
                  </a:lnTo>
                  <a:cubicBezTo>
                    <a:pt x="4191" y="1001"/>
                    <a:pt x="4239" y="1061"/>
                    <a:pt x="4227" y="1132"/>
                  </a:cubicBezTo>
                  <a:lnTo>
                    <a:pt x="4191" y="1239"/>
                  </a:lnTo>
                  <a:lnTo>
                    <a:pt x="4048" y="1704"/>
                  </a:lnTo>
                  <a:cubicBezTo>
                    <a:pt x="4012" y="1787"/>
                    <a:pt x="4060" y="1882"/>
                    <a:pt x="4155" y="1906"/>
                  </a:cubicBezTo>
                  <a:cubicBezTo>
                    <a:pt x="4167" y="1906"/>
                    <a:pt x="4179" y="1918"/>
                    <a:pt x="4191" y="1918"/>
                  </a:cubicBezTo>
                  <a:cubicBezTo>
                    <a:pt x="4274" y="1918"/>
                    <a:pt x="4334" y="1882"/>
                    <a:pt x="4358" y="1799"/>
                  </a:cubicBezTo>
                  <a:lnTo>
                    <a:pt x="4513" y="1346"/>
                  </a:lnTo>
                  <a:cubicBezTo>
                    <a:pt x="4523" y="1293"/>
                    <a:pt x="4572" y="1249"/>
                    <a:pt x="4633" y="1249"/>
                  </a:cubicBezTo>
                  <a:cubicBezTo>
                    <a:pt x="4641" y="1249"/>
                    <a:pt x="4648" y="1250"/>
                    <a:pt x="4655" y="1251"/>
                  </a:cubicBezTo>
                  <a:lnTo>
                    <a:pt x="4667" y="1251"/>
                  </a:lnTo>
                  <a:cubicBezTo>
                    <a:pt x="4727" y="1263"/>
                    <a:pt x="4774" y="1323"/>
                    <a:pt x="4763" y="1406"/>
                  </a:cubicBezTo>
                  <a:lnTo>
                    <a:pt x="4513" y="2299"/>
                  </a:lnTo>
                  <a:lnTo>
                    <a:pt x="4513" y="2311"/>
                  </a:lnTo>
                  <a:cubicBezTo>
                    <a:pt x="4524" y="2311"/>
                    <a:pt x="4417" y="3025"/>
                    <a:pt x="3989" y="3239"/>
                  </a:cubicBezTo>
                  <a:cubicBezTo>
                    <a:pt x="3929" y="3263"/>
                    <a:pt x="3893" y="3323"/>
                    <a:pt x="3893" y="3382"/>
                  </a:cubicBezTo>
                  <a:lnTo>
                    <a:pt x="3893" y="3894"/>
                  </a:lnTo>
                  <a:lnTo>
                    <a:pt x="2310" y="3894"/>
                  </a:lnTo>
                  <a:lnTo>
                    <a:pt x="2310" y="3085"/>
                  </a:lnTo>
                  <a:cubicBezTo>
                    <a:pt x="2310" y="3037"/>
                    <a:pt x="2286" y="3013"/>
                    <a:pt x="2262" y="2977"/>
                  </a:cubicBezTo>
                  <a:cubicBezTo>
                    <a:pt x="2262" y="2977"/>
                    <a:pt x="1798" y="2430"/>
                    <a:pt x="1893" y="1965"/>
                  </a:cubicBezTo>
                  <a:cubicBezTo>
                    <a:pt x="1917" y="1823"/>
                    <a:pt x="1941" y="1656"/>
                    <a:pt x="1977" y="1537"/>
                  </a:cubicBezTo>
                  <a:lnTo>
                    <a:pt x="2274" y="1668"/>
                  </a:lnTo>
                  <a:cubicBezTo>
                    <a:pt x="2286" y="1715"/>
                    <a:pt x="2334" y="1763"/>
                    <a:pt x="2393" y="1775"/>
                  </a:cubicBezTo>
                  <a:cubicBezTo>
                    <a:pt x="2412" y="1782"/>
                    <a:pt x="2431" y="1785"/>
                    <a:pt x="2449" y="1785"/>
                  </a:cubicBezTo>
                  <a:cubicBezTo>
                    <a:pt x="2520" y="1785"/>
                    <a:pt x="2579" y="1732"/>
                    <a:pt x="2608" y="1656"/>
                  </a:cubicBezTo>
                  <a:lnTo>
                    <a:pt x="2905" y="537"/>
                  </a:lnTo>
                  <a:cubicBezTo>
                    <a:pt x="2905" y="513"/>
                    <a:pt x="2929" y="477"/>
                    <a:pt x="2953" y="465"/>
                  </a:cubicBezTo>
                  <a:cubicBezTo>
                    <a:pt x="2989" y="453"/>
                    <a:pt x="3012" y="453"/>
                    <a:pt x="3048" y="453"/>
                  </a:cubicBezTo>
                  <a:close/>
                  <a:moveTo>
                    <a:pt x="4132" y="4263"/>
                  </a:moveTo>
                  <a:lnTo>
                    <a:pt x="4132" y="4787"/>
                  </a:lnTo>
                  <a:lnTo>
                    <a:pt x="2012" y="4787"/>
                  </a:lnTo>
                  <a:lnTo>
                    <a:pt x="2012" y="4263"/>
                  </a:lnTo>
                  <a:close/>
                  <a:moveTo>
                    <a:pt x="191" y="1"/>
                  </a:moveTo>
                  <a:cubicBezTo>
                    <a:pt x="119" y="1"/>
                    <a:pt x="60" y="37"/>
                    <a:pt x="24" y="108"/>
                  </a:cubicBezTo>
                  <a:cubicBezTo>
                    <a:pt x="0" y="168"/>
                    <a:pt x="12" y="239"/>
                    <a:pt x="60" y="299"/>
                  </a:cubicBezTo>
                  <a:lnTo>
                    <a:pt x="845" y="1072"/>
                  </a:lnTo>
                  <a:lnTo>
                    <a:pt x="857" y="1084"/>
                  </a:lnTo>
                  <a:lnTo>
                    <a:pt x="869" y="1084"/>
                  </a:lnTo>
                  <a:cubicBezTo>
                    <a:pt x="893" y="1108"/>
                    <a:pt x="917" y="1120"/>
                    <a:pt x="953" y="1120"/>
                  </a:cubicBezTo>
                  <a:lnTo>
                    <a:pt x="1667" y="1418"/>
                  </a:lnTo>
                  <a:cubicBezTo>
                    <a:pt x="1607" y="1561"/>
                    <a:pt x="1572" y="1763"/>
                    <a:pt x="1548" y="1918"/>
                  </a:cubicBezTo>
                  <a:cubicBezTo>
                    <a:pt x="1453" y="2442"/>
                    <a:pt x="1822" y="2989"/>
                    <a:pt x="1941" y="3156"/>
                  </a:cubicBezTo>
                  <a:lnTo>
                    <a:pt x="1941" y="3918"/>
                  </a:lnTo>
                  <a:lnTo>
                    <a:pt x="1810" y="3918"/>
                  </a:lnTo>
                  <a:cubicBezTo>
                    <a:pt x="1726" y="3918"/>
                    <a:pt x="1643" y="3990"/>
                    <a:pt x="1643" y="4085"/>
                  </a:cubicBezTo>
                  <a:lnTo>
                    <a:pt x="1643" y="4942"/>
                  </a:lnTo>
                  <a:lnTo>
                    <a:pt x="1643" y="10359"/>
                  </a:lnTo>
                  <a:cubicBezTo>
                    <a:pt x="1643" y="10455"/>
                    <a:pt x="1726" y="10526"/>
                    <a:pt x="1810" y="10526"/>
                  </a:cubicBezTo>
                  <a:lnTo>
                    <a:pt x="4286" y="10526"/>
                  </a:lnTo>
                  <a:cubicBezTo>
                    <a:pt x="4370" y="10526"/>
                    <a:pt x="4453" y="10455"/>
                    <a:pt x="4453" y="10359"/>
                  </a:cubicBezTo>
                  <a:lnTo>
                    <a:pt x="4453" y="6168"/>
                  </a:lnTo>
                  <a:cubicBezTo>
                    <a:pt x="4453" y="6073"/>
                    <a:pt x="4370" y="6002"/>
                    <a:pt x="4286" y="6002"/>
                  </a:cubicBezTo>
                  <a:cubicBezTo>
                    <a:pt x="4191" y="6002"/>
                    <a:pt x="4120" y="6073"/>
                    <a:pt x="4120" y="6168"/>
                  </a:cubicBezTo>
                  <a:lnTo>
                    <a:pt x="4120" y="10181"/>
                  </a:lnTo>
                  <a:lnTo>
                    <a:pt x="2012" y="10181"/>
                  </a:lnTo>
                  <a:lnTo>
                    <a:pt x="2012" y="5109"/>
                  </a:lnTo>
                  <a:lnTo>
                    <a:pt x="4132" y="5109"/>
                  </a:lnTo>
                  <a:lnTo>
                    <a:pt x="4132" y="5394"/>
                  </a:lnTo>
                  <a:lnTo>
                    <a:pt x="4132" y="5585"/>
                  </a:lnTo>
                  <a:cubicBezTo>
                    <a:pt x="4132" y="5668"/>
                    <a:pt x="4215" y="5752"/>
                    <a:pt x="4298" y="5752"/>
                  </a:cubicBezTo>
                  <a:cubicBezTo>
                    <a:pt x="4393" y="5752"/>
                    <a:pt x="4465" y="5668"/>
                    <a:pt x="4465" y="5585"/>
                  </a:cubicBezTo>
                  <a:lnTo>
                    <a:pt x="4465" y="5394"/>
                  </a:lnTo>
                  <a:lnTo>
                    <a:pt x="4465" y="4942"/>
                  </a:lnTo>
                  <a:lnTo>
                    <a:pt x="4465" y="4085"/>
                  </a:lnTo>
                  <a:cubicBezTo>
                    <a:pt x="4465" y="3990"/>
                    <a:pt x="4393" y="3918"/>
                    <a:pt x="4298" y="3918"/>
                  </a:cubicBezTo>
                  <a:lnTo>
                    <a:pt x="4239" y="3918"/>
                  </a:lnTo>
                  <a:lnTo>
                    <a:pt x="4239" y="3489"/>
                  </a:lnTo>
                  <a:cubicBezTo>
                    <a:pt x="4524" y="3299"/>
                    <a:pt x="4667" y="2966"/>
                    <a:pt x="4763" y="2716"/>
                  </a:cubicBezTo>
                  <a:lnTo>
                    <a:pt x="5525" y="3037"/>
                  </a:lnTo>
                  <a:cubicBezTo>
                    <a:pt x="5584" y="3073"/>
                    <a:pt x="5644" y="3073"/>
                    <a:pt x="5703" y="3073"/>
                  </a:cubicBezTo>
                  <a:cubicBezTo>
                    <a:pt x="5763" y="3073"/>
                    <a:pt x="5822" y="3049"/>
                    <a:pt x="5858" y="3037"/>
                  </a:cubicBezTo>
                  <a:cubicBezTo>
                    <a:pt x="5965" y="3001"/>
                    <a:pt x="6060" y="2906"/>
                    <a:pt x="6096" y="2799"/>
                  </a:cubicBezTo>
                  <a:lnTo>
                    <a:pt x="6191" y="2585"/>
                  </a:lnTo>
                  <a:cubicBezTo>
                    <a:pt x="6239" y="2477"/>
                    <a:pt x="6239" y="2358"/>
                    <a:pt x="6191" y="2239"/>
                  </a:cubicBezTo>
                  <a:cubicBezTo>
                    <a:pt x="6144" y="2132"/>
                    <a:pt x="6060" y="2037"/>
                    <a:pt x="5953" y="2001"/>
                  </a:cubicBezTo>
                  <a:lnTo>
                    <a:pt x="5048" y="1608"/>
                  </a:lnTo>
                  <a:lnTo>
                    <a:pt x="5084" y="1465"/>
                  </a:lnTo>
                  <a:cubicBezTo>
                    <a:pt x="5120" y="1346"/>
                    <a:pt x="5108" y="1227"/>
                    <a:pt x="5025" y="1120"/>
                  </a:cubicBezTo>
                  <a:cubicBezTo>
                    <a:pt x="4965" y="1013"/>
                    <a:pt x="4870" y="942"/>
                    <a:pt x="4751" y="906"/>
                  </a:cubicBezTo>
                  <a:lnTo>
                    <a:pt x="4727" y="906"/>
                  </a:lnTo>
                  <a:cubicBezTo>
                    <a:pt x="4691" y="900"/>
                    <a:pt x="4655" y="897"/>
                    <a:pt x="4620" y="897"/>
                  </a:cubicBezTo>
                  <a:cubicBezTo>
                    <a:pt x="4584" y="897"/>
                    <a:pt x="4548" y="900"/>
                    <a:pt x="4513" y="906"/>
                  </a:cubicBezTo>
                  <a:cubicBezTo>
                    <a:pt x="4453" y="787"/>
                    <a:pt x="4346" y="691"/>
                    <a:pt x="4191" y="656"/>
                  </a:cubicBezTo>
                  <a:lnTo>
                    <a:pt x="4179" y="656"/>
                  </a:lnTo>
                  <a:cubicBezTo>
                    <a:pt x="4143" y="650"/>
                    <a:pt x="4108" y="647"/>
                    <a:pt x="4071" y="647"/>
                  </a:cubicBezTo>
                  <a:cubicBezTo>
                    <a:pt x="4033" y="647"/>
                    <a:pt x="3995" y="650"/>
                    <a:pt x="3953" y="656"/>
                  </a:cubicBezTo>
                  <a:cubicBezTo>
                    <a:pt x="3953" y="644"/>
                    <a:pt x="3941" y="632"/>
                    <a:pt x="3941" y="632"/>
                  </a:cubicBezTo>
                  <a:cubicBezTo>
                    <a:pt x="3882" y="525"/>
                    <a:pt x="3774" y="453"/>
                    <a:pt x="3655" y="418"/>
                  </a:cubicBezTo>
                  <a:lnTo>
                    <a:pt x="3643" y="418"/>
                  </a:lnTo>
                  <a:cubicBezTo>
                    <a:pt x="3614" y="412"/>
                    <a:pt x="3584" y="409"/>
                    <a:pt x="3554" y="409"/>
                  </a:cubicBezTo>
                  <a:cubicBezTo>
                    <a:pt x="3524" y="409"/>
                    <a:pt x="3495" y="412"/>
                    <a:pt x="3465" y="418"/>
                  </a:cubicBezTo>
                  <a:lnTo>
                    <a:pt x="3417" y="334"/>
                  </a:lnTo>
                  <a:cubicBezTo>
                    <a:pt x="3358" y="227"/>
                    <a:pt x="3250" y="156"/>
                    <a:pt x="3143" y="120"/>
                  </a:cubicBezTo>
                  <a:lnTo>
                    <a:pt x="3120" y="120"/>
                  </a:lnTo>
                  <a:cubicBezTo>
                    <a:pt x="3083" y="113"/>
                    <a:pt x="3047" y="109"/>
                    <a:pt x="3012" y="109"/>
                  </a:cubicBezTo>
                  <a:cubicBezTo>
                    <a:pt x="2931" y="109"/>
                    <a:pt x="2853" y="130"/>
                    <a:pt x="2786" y="180"/>
                  </a:cubicBezTo>
                  <a:cubicBezTo>
                    <a:pt x="2679" y="239"/>
                    <a:pt x="2608" y="346"/>
                    <a:pt x="2572" y="465"/>
                  </a:cubicBezTo>
                  <a:lnTo>
                    <a:pt x="2548" y="572"/>
                  </a:lnTo>
                  <a:lnTo>
                    <a:pt x="1369" y="72"/>
                  </a:lnTo>
                  <a:lnTo>
                    <a:pt x="1310" y="72"/>
                  </a:lnTo>
                  <a:lnTo>
                    <a:pt x="19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3" name="Google Shape;14693;p73"/>
            <p:cNvSpPr/>
            <p:nvPr/>
          </p:nvSpPr>
          <p:spPr>
            <a:xfrm>
              <a:off x="1329585" y="2127494"/>
              <a:ext cx="108795" cy="197123"/>
            </a:xfrm>
            <a:custGeom>
              <a:avLst/>
              <a:gdLst/>
              <a:ahLst/>
              <a:cxnLst/>
              <a:rect l="l" t="t" r="r" b="b"/>
              <a:pathLst>
                <a:path w="3418" h="6193" extrusionOk="0">
                  <a:moveTo>
                    <a:pt x="1155" y="358"/>
                  </a:moveTo>
                  <a:cubicBezTo>
                    <a:pt x="1214" y="358"/>
                    <a:pt x="1274" y="418"/>
                    <a:pt x="1274" y="477"/>
                  </a:cubicBezTo>
                  <a:lnTo>
                    <a:pt x="1274" y="549"/>
                  </a:lnTo>
                  <a:lnTo>
                    <a:pt x="1274" y="1120"/>
                  </a:lnTo>
                  <a:cubicBezTo>
                    <a:pt x="1274" y="1203"/>
                    <a:pt x="1345" y="1275"/>
                    <a:pt x="1441" y="1275"/>
                  </a:cubicBezTo>
                  <a:cubicBezTo>
                    <a:pt x="1524" y="1275"/>
                    <a:pt x="1595" y="1203"/>
                    <a:pt x="1595" y="1120"/>
                  </a:cubicBezTo>
                  <a:lnTo>
                    <a:pt x="1595" y="584"/>
                  </a:lnTo>
                  <a:cubicBezTo>
                    <a:pt x="1619" y="537"/>
                    <a:pt x="1655" y="525"/>
                    <a:pt x="1703" y="525"/>
                  </a:cubicBezTo>
                  <a:lnTo>
                    <a:pt x="1715" y="525"/>
                  </a:lnTo>
                  <a:cubicBezTo>
                    <a:pt x="1774" y="525"/>
                    <a:pt x="1834" y="584"/>
                    <a:pt x="1834" y="644"/>
                  </a:cubicBezTo>
                  <a:lnTo>
                    <a:pt x="1834" y="668"/>
                  </a:lnTo>
                  <a:lnTo>
                    <a:pt x="1834" y="1132"/>
                  </a:lnTo>
                  <a:cubicBezTo>
                    <a:pt x="1834" y="1215"/>
                    <a:pt x="1917" y="1299"/>
                    <a:pt x="2000" y="1299"/>
                  </a:cubicBezTo>
                  <a:cubicBezTo>
                    <a:pt x="2096" y="1299"/>
                    <a:pt x="2167" y="1215"/>
                    <a:pt x="2167" y="1132"/>
                  </a:cubicBezTo>
                  <a:lnTo>
                    <a:pt x="2167" y="715"/>
                  </a:lnTo>
                  <a:cubicBezTo>
                    <a:pt x="2179" y="668"/>
                    <a:pt x="2226" y="656"/>
                    <a:pt x="2274" y="656"/>
                  </a:cubicBezTo>
                  <a:lnTo>
                    <a:pt x="2286" y="656"/>
                  </a:lnTo>
                  <a:cubicBezTo>
                    <a:pt x="2346" y="656"/>
                    <a:pt x="2405" y="715"/>
                    <a:pt x="2405" y="775"/>
                  </a:cubicBezTo>
                  <a:lnTo>
                    <a:pt x="2405" y="894"/>
                  </a:lnTo>
                  <a:lnTo>
                    <a:pt x="2405" y="1239"/>
                  </a:lnTo>
                  <a:cubicBezTo>
                    <a:pt x="2405" y="1322"/>
                    <a:pt x="2477" y="1394"/>
                    <a:pt x="2572" y="1394"/>
                  </a:cubicBezTo>
                  <a:cubicBezTo>
                    <a:pt x="2655" y="1394"/>
                    <a:pt x="2727" y="1322"/>
                    <a:pt x="2727" y="1239"/>
                  </a:cubicBezTo>
                  <a:lnTo>
                    <a:pt x="2727" y="894"/>
                  </a:lnTo>
                  <a:cubicBezTo>
                    <a:pt x="2727" y="834"/>
                    <a:pt x="2786" y="775"/>
                    <a:pt x="2846" y="775"/>
                  </a:cubicBezTo>
                  <a:lnTo>
                    <a:pt x="2869" y="775"/>
                  </a:lnTo>
                  <a:cubicBezTo>
                    <a:pt x="2929" y="775"/>
                    <a:pt x="2988" y="834"/>
                    <a:pt x="2988" y="894"/>
                  </a:cubicBezTo>
                  <a:lnTo>
                    <a:pt x="2988" y="1680"/>
                  </a:lnTo>
                  <a:lnTo>
                    <a:pt x="2988" y="1692"/>
                  </a:lnTo>
                  <a:cubicBezTo>
                    <a:pt x="3060" y="1858"/>
                    <a:pt x="3048" y="2442"/>
                    <a:pt x="2727" y="2692"/>
                  </a:cubicBezTo>
                  <a:cubicBezTo>
                    <a:pt x="2679" y="2727"/>
                    <a:pt x="2667" y="2763"/>
                    <a:pt x="2667" y="2823"/>
                  </a:cubicBezTo>
                  <a:lnTo>
                    <a:pt x="2667" y="3358"/>
                  </a:lnTo>
                  <a:lnTo>
                    <a:pt x="1060" y="3358"/>
                  </a:lnTo>
                  <a:lnTo>
                    <a:pt x="1060" y="2989"/>
                  </a:lnTo>
                  <a:cubicBezTo>
                    <a:pt x="1060" y="2930"/>
                    <a:pt x="1036" y="2882"/>
                    <a:pt x="988" y="2858"/>
                  </a:cubicBezTo>
                  <a:cubicBezTo>
                    <a:pt x="822" y="2739"/>
                    <a:pt x="405" y="2346"/>
                    <a:pt x="393" y="1965"/>
                  </a:cubicBezTo>
                  <a:cubicBezTo>
                    <a:pt x="381" y="1692"/>
                    <a:pt x="369" y="1370"/>
                    <a:pt x="464" y="1275"/>
                  </a:cubicBezTo>
                  <a:cubicBezTo>
                    <a:pt x="499" y="1257"/>
                    <a:pt x="547" y="1246"/>
                    <a:pt x="612" y="1246"/>
                  </a:cubicBezTo>
                  <a:cubicBezTo>
                    <a:pt x="636" y="1246"/>
                    <a:pt x="662" y="1248"/>
                    <a:pt x="691" y="1251"/>
                  </a:cubicBezTo>
                  <a:lnTo>
                    <a:pt x="691" y="1477"/>
                  </a:lnTo>
                  <a:cubicBezTo>
                    <a:pt x="691" y="1561"/>
                    <a:pt x="762" y="1632"/>
                    <a:pt x="857" y="1632"/>
                  </a:cubicBezTo>
                  <a:cubicBezTo>
                    <a:pt x="941" y="1632"/>
                    <a:pt x="1024" y="1561"/>
                    <a:pt x="1024" y="1477"/>
                  </a:cubicBezTo>
                  <a:lnTo>
                    <a:pt x="1024" y="477"/>
                  </a:lnTo>
                  <a:cubicBezTo>
                    <a:pt x="1024" y="418"/>
                    <a:pt x="1083" y="358"/>
                    <a:pt x="1143" y="358"/>
                  </a:cubicBezTo>
                  <a:close/>
                  <a:moveTo>
                    <a:pt x="2941" y="3692"/>
                  </a:moveTo>
                  <a:lnTo>
                    <a:pt x="2941" y="4216"/>
                  </a:lnTo>
                  <a:lnTo>
                    <a:pt x="810" y="4216"/>
                  </a:lnTo>
                  <a:lnTo>
                    <a:pt x="810" y="3692"/>
                  </a:lnTo>
                  <a:close/>
                  <a:moveTo>
                    <a:pt x="2941" y="4537"/>
                  </a:moveTo>
                  <a:lnTo>
                    <a:pt x="2941" y="5859"/>
                  </a:lnTo>
                  <a:lnTo>
                    <a:pt x="810" y="5859"/>
                  </a:lnTo>
                  <a:lnTo>
                    <a:pt x="810" y="4537"/>
                  </a:lnTo>
                  <a:close/>
                  <a:moveTo>
                    <a:pt x="1143" y="1"/>
                  </a:moveTo>
                  <a:cubicBezTo>
                    <a:pt x="881" y="1"/>
                    <a:pt x="679" y="203"/>
                    <a:pt x="679" y="465"/>
                  </a:cubicBezTo>
                  <a:lnTo>
                    <a:pt x="679" y="894"/>
                  </a:lnTo>
                  <a:cubicBezTo>
                    <a:pt x="642" y="889"/>
                    <a:pt x="607" y="887"/>
                    <a:pt x="573" y="887"/>
                  </a:cubicBezTo>
                  <a:cubicBezTo>
                    <a:pt x="439" y="887"/>
                    <a:pt x="326" y="923"/>
                    <a:pt x="250" y="989"/>
                  </a:cubicBezTo>
                  <a:cubicBezTo>
                    <a:pt x="0" y="1192"/>
                    <a:pt x="36" y="1573"/>
                    <a:pt x="48" y="1965"/>
                  </a:cubicBezTo>
                  <a:cubicBezTo>
                    <a:pt x="83" y="2477"/>
                    <a:pt x="548" y="2894"/>
                    <a:pt x="726" y="3049"/>
                  </a:cubicBezTo>
                  <a:lnTo>
                    <a:pt x="726" y="3335"/>
                  </a:lnTo>
                  <a:lnTo>
                    <a:pt x="631" y="3335"/>
                  </a:lnTo>
                  <a:cubicBezTo>
                    <a:pt x="536" y="3335"/>
                    <a:pt x="464" y="3406"/>
                    <a:pt x="464" y="3489"/>
                  </a:cubicBezTo>
                  <a:lnTo>
                    <a:pt x="464" y="4359"/>
                  </a:lnTo>
                  <a:lnTo>
                    <a:pt x="464" y="6025"/>
                  </a:lnTo>
                  <a:cubicBezTo>
                    <a:pt x="464" y="6121"/>
                    <a:pt x="536" y="6192"/>
                    <a:pt x="631" y="6192"/>
                  </a:cubicBezTo>
                  <a:lnTo>
                    <a:pt x="3108" y="6192"/>
                  </a:lnTo>
                  <a:cubicBezTo>
                    <a:pt x="3191" y="6192"/>
                    <a:pt x="3262" y="6121"/>
                    <a:pt x="3262" y="6025"/>
                  </a:cubicBezTo>
                  <a:lnTo>
                    <a:pt x="3262" y="4359"/>
                  </a:lnTo>
                  <a:lnTo>
                    <a:pt x="3262" y="3489"/>
                  </a:lnTo>
                  <a:cubicBezTo>
                    <a:pt x="3262" y="3406"/>
                    <a:pt x="3191" y="3335"/>
                    <a:pt x="3108" y="3335"/>
                  </a:cubicBezTo>
                  <a:lnTo>
                    <a:pt x="3000" y="3335"/>
                  </a:lnTo>
                  <a:lnTo>
                    <a:pt x="3000" y="2870"/>
                  </a:lnTo>
                  <a:cubicBezTo>
                    <a:pt x="3417" y="2465"/>
                    <a:pt x="3369" y="1727"/>
                    <a:pt x="3369" y="1632"/>
                  </a:cubicBezTo>
                  <a:lnTo>
                    <a:pt x="3369" y="858"/>
                  </a:lnTo>
                  <a:cubicBezTo>
                    <a:pt x="3369" y="608"/>
                    <a:pt x="3167" y="406"/>
                    <a:pt x="2905" y="406"/>
                  </a:cubicBezTo>
                  <a:lnTo>
                    <a:pt x="2893" y="406"/>
                  </a:lnTo>
                  <a:cubicBezTo>
                    <a:pt x="2822" y="406"/>
                    <a:pt x="2738" y="418"/>
                    <a:pt x="2667" y="465"/>
                  </a:cubicBezTo>
                  <a:cubicBezTo>
                    <a:pt x="2584" y="358"/>
                    <a:pt x="2465" y="287"/>
                    <a:pt x="2310" y="287"/>
                  </a:cubicBezTo>
                  <a:lnTo>
                    <a:pt x="2298" y="287"/>
                  </a:lnTo>
                  <a:cubicBezTo>
                    <a:pt x="2226" y="287"/>
                    <a:pt x="2143" y="299"/>
                    <a:pt x="2084" y="346"/>
                  </a:cubicBezTo>
                  <a:cubicBezTo>
                    <a:pt x="2000" y="239"/>
                    <a:pt x="1881" y="179"/>
                    <a:pt x="1750" y="179"/>
                  </a:cubicBezTo>
                  <a:lnTo>
                    <a:pt x="1726" y="179"/>
                  </a:lnTo>
                  <a:cubicBezTo>
                    <a:pt x="1667" y="179"/>
                    <a:pt x="1607" y="191"/>
                    <a:pt x="1548" y="203"/>
                  </a:cubicBezTo>
                  <a:cubicBezTo>
                    <a:pt x="1476" y="84"/>
                    <a:pt x="1334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94" name="Google Shape;14694;p73"/>
          <p:cNvGrpSpPr/>
          <p:nvPr/>
        </p:nvGrpSpPr>
        <p:grpSpPr>
          <a:xfrm>
            <a:off x="5591871" y="1989906"/>
            <a:ext cx="416649" cy="325597"/>
            <a:chOff x="5626763" y="2013829"/>
            <a:chExt cx="351722" cy="274788"/>
          </a:xfrm>
        </p:grpSpPr>
        <p:sp>
          <p:nvSpPr>
            <p:cNvPr id="14695" name="Google Shape;14695;p73"/>
            <p:cNvSpPr/>
            <p:nvPr/>
          </p:nvSpPr>
          <p:spPr>
            <a:xfrm>
              <a:off x="5626763" y="2013829"/>
              <a:ext cx="351722" cy="274788"/>
            </a:xfrm>
            <a:custGeom>
              <a:avLst/>
              <a:gdLst/>
              <a:ahLst/>
              <a:cxnLst/>
              <a:rect l="l" t="t" r="r" b="b"/>
              <a:pathLst>
                <a:path w="11050" h="8633" extrusionOk="0">
                  <a:moveTo>
                    <a:pt x="10657" y="345"/>
                  </a:moveTo>
                  <a:lnTo>
                    <a:pt x="10681" y="714"/>
                  </a:lnTo>
                  <a:lnTo>
                    <a:pt x="9395" y="714"/>
                  </a:lnTo>
                  <a:cubicBezTo>
                    <a:pt x="9312" y="714"/>
                    <a:pt x="9216" y="786"/>
                    <a:pt x="9216" y="893"/>
                  </a:cubicBezTo>
                  <a:cubicBezTo>
                    <a:pt x="9216" y="1000"/>
                    <a:pt x="9288" y="1072"/>
                    <a:pt x="9395" y="1072"/>
                  </a:cubicBezTo>
                  <a:lnTo>
                    <a:pt x="10383" y="1072"/>
                  </a:lnTo>
                  <a:lnTo>
                    <a:pt x="10383" y="6191"/>
                  </a:lnTo>
                  <a:lnTo>
                    <a:pt x="4466" y="6191"/>
                  </a:lnTo>
                  <a:lnTo>
                    <a:pt x="4466" y="6025"/>
                  </a:lnTo>
                  <a:cubicBezTo>
                    <a:pt x="4466" y="5929"/>
                    <a:pt x="4394" y="5846"/>
                    <a:pt x="4287" y="5846"/>
                  </a:cubicBezTo>
                  <a:lnTo>
                    <a:pt x="4001" y="5846"/>
                  </a:lnTo>
                  <a:cubicBezTo>
                    <a:pt x="3978" y="5739"/>
                    <a:pt x="3930" y="5644"/>
                    <a:pt x="3871" y="5536"/>
                  </a:cubicBezTo>
                  <a:lnTo>
                    <a:pt x="4085" y="5322"/>
                  </a:lnTo>
                  <a:cubicBezTo>
                    <a:pt x="4156" y="5251"/>
                    <a:pt x="4156" y="5144"/>
                    <a:pt x="4085" y="5072"/>
                  </a:cubicBezTo>
                  <a:lnTo>
                    <a:pt x="3549" y="4536"/>
                  </a:lnTo>
                  <a:cubicBezTo>
                    <a:pt x="3513" y="4512"/>
                    <a:pt x="3478" y="4489"/>
                    <a:pt x="3430" y="4489"/>
                  </a:cubicBezTo>
                  <a:cubicBezTo>
                    <a:pt x="3382" y="4489"/>
                    <a:pt x="3335" y="4512"/>
                    <a:pt x="3311" y="4536"/>
                  </a:cubicBezTo>
                  <a:lnTo>
                    <a:pt x="3097" y="4739"/>
                  </a:lnTo>
                  <a:cubicBezTo>
                    <a:pt x="2989" y="4679"/>
                    <a:pt x="2894" y="4643"/>
                    <a:pt x="2787" y="4608"/>
                  </a:cubicBezTo>
                  <a:lnTo>
                    <a:pt x="2787" y="4334"/>
                  </a:lnTo>
                  <a:cubicBezTo>
                    <a:pt x="2787" y="4239"/>
                    <a:pt x="2716" y="4155"/>
                    <a:pt x="2608" y="4155"/>
                  </a:cubicBezTo>
                  <a:lnTo>
                    <a:pt x="2180" y="4155"/>
                  </a:lnTo>
                  <a:lnTo>
                    <a:pt x="2180" y="1060"/>
                  </a:lnTo>
                  <a:lnTo>
                    <a:pt x="8788" y="1060"/>
                  </a:lnTo>
                  <a:cubicBezTo>
                    <a:pt x="8871" y="1060"/>
                    <a:pt x="8966" y="976"/>
                    <a:pt x="8966" y="881"/>
                  </a:cubicBezTo>
                  <a:cubicBezTo>
                    <a:pt x="8966" y="786"/>
                    <a:pt x="8895" y="702"/>
                    <a:pt x="8788" y="702"/>
                  </a:cubicBezTo>
                  <a:lnTo>
                    <a:pt x="1894" y="702"/>
                  </a:lnTo>
                  <a:lnTo>
                    <a:pt x="1894" y="345"/>
                  </a:lnTo>
                  <a:close/>
                  <a:moveTo>
                    <a:pt x="10681" y="6537"/>
                  </a:moveTo>
                  <a:lnTo>
                    <a:pt x="10681" y="6870"/>
                  </a:lnTo>
                  <a:lnTo>
                    <a:pt x="4430" y="6870"/>
                  </a:lnTo>
                  <a:cubicBezTo>
                    <a:pt x="4454" y="6846"/>
                    <a:pt x="4466" y="6798"/>
                    <a:pt x="4466" y="6751"/>
                  </a:cubicBezTo>
                  <a:lnTo>
                    <a:pt x="4466" y="6560"/>
                  </a:lnTo>
                  <a:lnTo>
                    <a:pt x="10562" y="6560"/>
                  </a:lnTo>
                  <a:cubicBezTo>
                    <a:pt x="10598" y="6560"/>
                    <a:pt x="10633" y="6548"/>
                    <a:pt x="10657" y="6537"/>
                  </a:cubicBezTo>
                  <a:close/>
                  <a:moveTo>
                    <a:pt x="2477" y="4524"/>
                  </a:moveTo>
                  <a:lnTo>
                    <a:pt x="2477" y="4763"/>
                  </a:lnTo>
                  <a:cubicBezTo>
                    <a:pt x="2477" y="4834"/>
                    <a:pt x="2537" y="4905"/>
                    <a:pt x="2608" y="4929"/>
                  </a:cubicBezTo>
                  <a:cubicBezTo>
                    <a:pt x="2775" y="4965"/>
                    <a:pt x="2942" y="5024"/>
                    <a:pt x="3073" y="5120"/>
                  </a:cubicBezTo>
                  <a:cubicBezTo>
                    <a:pt x="3099" y="5137"/>
                    <a:pt x="3128" y="5145"/>
                    <a:pt x="3157" y="5145"/>
                  </a:cubicBezTo>
                  <a:cubicBezTo>
                    <a:pt x="3206" y="5145"/>
                    <a:pt x="3253" y="5122"/>
                    <a:pt x="3275" y="5084"/>
                  </a:cubicBezTo>
                  <a:lnTo>
                    <a:pt x="3454" y="4905"/>
                  </a:lnTo>
                  <a:lnTo>
                    <a:pt x="3740" y="5191"/>
                  </a:lnTo>
                  <a:lnTo>
                    <a:pt x="3561" y="5370"/>
                  </a:lnTo>
                  <a:cubicBezTo>
                    <a:pt x="3501" y="5429"/>
                    <a:pt x="3490" y="5525"/>
                    <a:pt x="3537" y="5584"/>
                  </a:cubicBezTo>
                  <a:cubicBezTo>
                    <a:pt x="3620" y="5727"/>
                    <a:pt x="3680" y="5882"/>
                    <a:pt x="3728" y="6036"/>
                  </a:cubicBezTo>
                  <a:cubicBezTo>
                    <a:pt x="3740" y="6120"/>
                    <a:pt x="3811" y="6179"/>
                    <a:pt x="3894" y="6179"/>
                  </a:cubicBezTo>
                  <a:lnTo>
                    <a:pt x="4132" y="6179"/>
                  </a:lnTo>
                  <a:lnTo>
                    <a:pt x="4132" y="6572"/>
                  </a:lnTo>
                  <a:lnTo>
                    <a:pt x="3894" y="6572"/>
                  </a:lnTo>
                  <a:cubicBezTo>
                    <a:pt x="3811" y="6572"/>
                    <a:pt x="3740" y="6632"/>
                    <a:pt x="3728" y="6715"/>
                  </a:cubicBezTo>
                  <a:cubicBezTo>
                    <a:pt x="3680" y="6870"/>
                    <a:pt x="3620" y="7037"/>
                    <a:pt x="3537" y="7168"/>
                  </a:cubicBezTo>
                  <a:cubicBezTo>
                    <a:pt x="3490" y="7251"/>
                    <a:pt x="3501" y="7334"/>
                    <a:pt x="3561" y="7382"/>
                  </a:cubicBezTo>
                  <a:lnTo>
                    <a:pt x="3740" y="7560"/>
                  </a:lnTo>
                  <a:lnTo>
                    <a:pt x="3454" y="7834"/>
                  </a:lnTo>
                  <a:lnTo>
                    <a:pt x="3275" y="7656"/>
                  </a:lnTo>
                  <a:cubicBezTo>
                    <a:pt x="3238" y="7626"/>
                    <a:pt x="3193" y="7606"/>
                    <a:pt x="3149" y="7606"/>
                  </a:cubicBezTo>
                  <a:cubicBezTo>
                    <a:pt x="3122" y="7606"/>
                    <a:pt x="3096" y="7614"/>
                    <a:pt x="3073" y="7632"/>
                  </a:cubicBezTo>
                  <a:cubicBezTo>
                    <a:pt x="2918" y="7727"/>
                    <a:pt x="2775" y="7787"/>
                    <a:pt x="2608" y="7822"/>
                  </a:cubicBezTo>
                  <a:cubicBezTo>
                    <a:pt x="2537" y="7846"/>
                    <a:pt x="2477" y="7918"/>
                    <a:pt x="2477" y="7989"/>
                  </a:cubicBezTo>
                  <a:lnTo>
                    <a:pt x="2477" y="8227"/>
                  </a:lnTo>
                  <a:lnTo>
                    <a:pt x="2073" y="8227"/>
                  </a:lnTo>
                  <a:lnTo>
                    <a:pt x="2073" y="7989"/>
                  </a:lnTo>
                  <a:cubicBezTo>
                    <a:pt x="2073" y="7918"/>
                    <a:pt x="2013" y="7846"/>
                    <a:pt x="1942" y="7822"/>
                  </a:cubicBezTo>
                  <a:cubicBezTo>
                    <a:pt x="1775" y="7787"/>
                    <a:pt x="1608" y="7727"/>
                    <a:pt x="1477" y="7632"/>
                  </a:cubicBezTo>
                  <a:cubicBezTo>
                    <a:pt x="1450" y="7614"/>
                    <a:pt x="1419" y="7606"/>
                    <a:pt x="1390" y="7606"/>
                  </a:cubicBezTo>
                  <a:cubicBezTo>
                    <a:pt x="1342" y="7606"/>
                    <a:pt x="1297" y="7626"/>
                    <a:pt x="1275" y="7656"/>
                  </a:cubicBezTo>
                  <a:lnTo>
                    <a:pt x="1096" y="7834"/>
                  </a:lnTo>
                  <a:lnTo>
                    <a:pt x="811" y="7560"/>
                  </a:lnTo>
                  <a:lnTo>
                    <a:pt x="989" y="7382"/>
                  </a:lnTo>
                  <a:cubicBezTo>
                    <a:pt x="1049" y="7322"/>
                    <a:pt x="1061" y="7227"/>
                    <a:pt x="1013" y="7168"/>
                  </a:cubicBezTo>
                  <a:cubicBezTo>
                    <a:pt x="930" y="7025"/>
                    <a:pt x="870" y="6870"/>
                    <a:pt x="823" y="6715"/>
                  </a:cubicBezTo>
                  <a:cubicBezTo>
                    <a:pt x="811" y="6632"/>
                    <a:pt x="739" y="6572"/>
                    <a:pt x="656" y="6572"/>
                  </a:cubicBezTo>
                  <a:lnTo>
                    <a:pt x="418" y="6572"/>
                  </a:lnTo>
                  <a:lnTo>
                    <a:pt x="418" y="6179"/>
                  </a:lnTo>
                  <a:lnTo>
                    <a:pt x="656" y="6179"/>
                  </a:lnTo>
                  <a:cubicBezTo>
                    <a:pt x="739" y="6179"/>
                    <a:pt x="811" y="6120"/>
                    <a:pt x="823" y="6036"/>
                  </a:cubicBezTo>
                  <a:cubicBezTo>
                    <a:pt x="870" y="5882"/>
                    <a:pt x="930" y="5715"/>
                    <a:pt x="1013" y="5584"/>
                  </a:cubicBezTo>
                  <a:cubicBezTo>
                    <a:pt x="1061" y="5501"/>
                    <a:pt x="1049" y="5417"/>
                    <a:pt x="989" y="5370"/>
                  </a:cubicBezTo>
                  <a:lnTo>
                    <a:pt x="811" y="5191"/>
                  </a:lnTo>
                  <a:lnTo>
                    <a:pt x="1096" y="4905"/>
                  </a:lnTo>
                  <a:lnTo>
                    <a:pt x="1275" y="5084"/>
                  </a:lnTo>
                  <a:cubicBezTo>
                    <a:pt x="1313" y="5122"/>
                    <a:pt x="1360" y="5145"/>
                    <a:pt x="1405" y="5145"/>
                  </a:cubicBezTo>
                  <a:cubicBezTo>
                    <a:pt x="1430" y="5145"/>
                    <a:pt x="1456" y="5137"/>
                    <a:pt x="1477" y="5120"/>
                  </a:cubicBezTo>
                  <a:cubicBezTo>
                    <a:pt x="1632" y="5024"/>
                    <a:pt x="1775" y="4965"/>
                    <a:pt x="1942" y="4929"/>
                  </a:cubicBezTo>
                  <a:cubicBezTo>
                    <a:pt x="2013" y="4905"/>
                    <a:pt x="2073" y="4834"/>
                    <a:pt x="2073" y="4763"/>
                  </a:cubicBezTo>
                  <a:lnTo>
                    <a:pt x="2073" y="4524"/>
                  </a:lnTo>
                  <a:close/>
                  <a:moveTo>
                    <a:pt x="1715" y="0"/>
                  </a:moveTo>
                  <a:cubicBezTo>
                    <a:pt x="1632" y="0"/>
                    <a:pt x="1537" y="71"/>
                    <a:pt x="1537" y="179"/>
                  </a:cubicBezTo>
                  <a:lnTo>
                    <a:pt x="1537" y="881"/>
                  </a:lnTo>
                  <a:cubicBezTo>
                    <a:pt x="1537" y="964"/>
                    <a:pt x="1608" y="1060"/>
                    <a:pt x="1715" y="1060"/>
                  </a:cubicBezTo>
                  <a:lnTo>
                    <a:pt x="1835" y="1060"/>
                  </a:lnTo>
                  <a:lnTo>
                    <a:pt x="1835" y="4155"/>
                  </a:lnTo>
                  <a:cubicBezTo>
                    <a:pt x="1751" y="4167"/>
                    <a:pt x="1692" y="4239"/>
                    <a:pt x="1692" y="4310"/>
                  </a:cubicBezTo>
                  <a:lnTo>
                    <a:pt x="1692" y="4596"/>
                  </a:lnTo>
                  <a:cubicBezTo>
                    <a:pt x="1585" y="4632"/>
                    <a:pt x="1477" y="4667"/>
                    <a:pt x="1370" y="4727"/>
                  </a:cubicBezTo>
                  <a:lnTo>
                    <a:pt x="1168" y="4524"/>
                  </a:lnTo>
                  <a:cubicBezTo>
                    <a:pt x="1132" y="4489"/>
                    <a:pt x="1096" y="4477"/>
                    <a:pt x="1049" y="4477"/>
                  </a:cubicBezTo>
                  <a:cubicBezTo>
                    <a:pt x="1001" y="4477"/>
                    <a:pt x="953" y="4489"/>
                    <a:pt x="930" y="4524"/>
                  </a:cubicBezTo>
                  <a:lnTo>
                    <a:pt x="394" y="5060"/>
                  </a:lnTo>
                  <a:cubicBezTo>
                    <a:pt x="322" y="5132"/>
                    <a:pt x="322" y="5239"/>
                    <a:pt x="394" y="5310"/>
                  </a:cubicBezTo>
                  <a:lnTo>
                    <a:pt x="596" y="5525"/>
                  </a:lnTo>
                  <a:cubicBezTo>
                    <a:pt x="537" y="5620"/>
                    <a:pt x="501" y="5727"/>
                    <a:pt x="465" y="5834"/>
                  </a:cubicBezTo>
                  <a:lnTo>
                    <a:pt x="180" y="5834"/>
                  </a:lnTo>
                  <a:cubicBezTo>
                    <a:pt x="96" y="5834"/>
                    <a:pt x="1" y="5906"/>
                    <a:pt x="1" y="6013"/>
                  </a:cubicBezTo>
                  <a:lnTo>
                    <a:pt x="1" y="6751"/>
                  </a:lnTo>
                  <a:cubicBezTo>
                    <a:pt x="1" y="6846"/>
                    <a:pt x="84" y="6929"/>
                    <a:pt x="180" y="6929"/>
                  </a:cubicBezTo>
                  <a:lnTo>
                    <a:pt x="465" y="6929"/>
                  </a:lnTo>
                  <a:cubicBezTo>
                    <a:pt x="501" y="7037"/>
                    <a:pt x="537" y="7144"/>
                    <a:pt x="596" y="7251"/>
                  </a:cubicBezTo>
                  <a:lnTo>
                    <a:pt x="394" y="7453"/>
                  </a:lnTo>
                  <a:cubicBezTo>
                    <a:pt x="322" y="7525"/>
                    <a:pt x="322" y="7632"/>
                    <a:pt x="394" y="7703"/>
                  </a:cubicBezTo>
                  <a:lnTo>
                    <a:pt x="930" y="8239"/>
                  </a:lnTo>
                  <a:cubicBezTo>
                    <a:pt x="965" y="8281"/>
                    <a:pt x="1010" y="8302"/>
                    <a:pt x="1055" y="8302"/>
                  </a:cubicBezTo>
                  <a:cubicBezTo>
                    <a:pt x="1099" y="8302"/>
                    <a:pt x="1144" y="8281"/>
                    <a:pt x="1180" y="8239"/>
                  </a:cubicBezTo>
                  <a:lnTo>
                    <a:pt x="1394" y="8037"/>
                  </a:lnTo>
                  <a:cubicBezTo>
                    <a:pt x="1489" y="8096"/>
                    <a:pt x="1596" y="8144"/>
                    <a:pt x="1704" y="8168"/>
                  </a:cubicBezTo>
                  <a:lnTo>
                    <a:pt x="1704" y="8453"/>
                  </a:lnTo>
                  <a:cubicBezTo>
                    <a:pt x="1704" y="8537"/>
                    <a:pt x="1775" y="8632"/>
                    <a:pt x="1882" y="8632"/>
                  </a:cubicBezTo>
                  <a:lnTo>
                    <a:pt x="2620" y="8632"/>
                  </a:lnTo>
                  <a:cubicBezTo>
                    <a:pt x="2716" y="8632"/>
                    <a:pt x="2799" y="8549"/>
                    <a:pt x="2799" y="8453"/>
                  </a:cubicBezTo>
                  <a:lnTo>
                    <a:pt x="2799" y="8168"/>
                  </a:lnTo>
                  <a:cubicBezTo>
                    <a:pt x="2906" y="8144"/>
                    <a:pt x="3013" y="8096"/>
                    <a:pt x="3120" y="8037"/>
                  </a:cubicBezTo>
                  <a:lnTo>
                    <a:pt x="3323" y="8239"/>
                  </a:lnTo>
                  <a:cubicBezTo>
                    <a:pt x="3359" y="8281"/>
                    <a:pt x="3403" y="8302"/>
                    <a:pt x="3448" y="8302"/>
                  </a:cubicBezTo>
                  <a:cubicBezTo>
                    <a:pt x="3492" y="8302"/>
                    <a:pt x="3537" y="8281"/>
                    <a:pt x="3573" y="8239"/>
                  </a:cubicBezTo>
                  <a:lnTo>
                    <a:pt x="4109" y="7703"/>
                  </a:lnTo>
                  <a:cubicBezTo>
                    <a:pt x="4192" y="7632"/>
                    <a:pt x="4192" y="7525"/>
                    <a:pt x="4109" y="7453"/>
                  </a:cubicBezTo>
                  <a:lnTo>
                    <a:pt x="3906" y="7251"/>
                  </a:lnTo>
                  <a:cubicBezTo>
                    <a:pt x="3906" y="7227"/>
                    <a:pt x="3918" y="7227"/>
                    <a:pt x="3918" y="7215"/>
                  </a:cubicBezTo>
                  <a:lnTo>
                    <a:pt x="10871" y="7215"/>
                  </a:lnTo>
                  <a:cubicBezTo>
                    <a:pt x="10955" y="7215"/>
                    <a:pt x="11050" y="7144"/>
                    <a:pt x="11050" y="7037"/>
                  </a:cubicBezTo>
                  <a:lnTo>
                    <a:pt x="11050" y="6358"/>
                  </a:lnTo>
                  <a:cubicBezTo>
                    <a:pt x="11050" y="6263"/>
                    <a:pt x="10979" y="6179"/>
                    <a:pt x="10871" y="6179"/>
                  </a:cubicBezTo>
                  <a:lnTo>
                    <a:pt x="10752" y="6179"/>
                  </a:lnTo>
                  <a:lnTo>
                    <a:pt x="10752" y="1060"/>
                  </a:lnTo>
                  <a:lnTo>
                    <a:pt x="10836" y="1060"/>
                  </a:lnTo>
                  <a:cubicBezTo>
                    <a:pt x="10931" y="1060"/>
                    <a:pt x="11014" y="976"/>
                    <a:pt x="11014" y="881"/>
                  </a:cubicBezTo>
                  <a:lnTo>
                    <a:pt x="11014" y="179"/>
                  </a:lnTo>
                  <a:cubicBezTo>
                    <a:pt x="11014" y="83"/>
                    <a:pt x="10943" y="0"/>
                    <a:pt x="108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6" name="Google Shape;14696;p73"/>
            <p:cNvSpPr/>
            <p:nvPr/>
          </p:nvSpPr>
          <p:spPr>
            <a:xfrm>
              <a:off x="5784799" y="2125234"/>
              <a:ext cx="33390" cy="70503"/>
            </a:xfrm>
            <a:custGeom>
              <a:avLst/>
              <a:gdLst/>
              <a:ahLst/>
              <a:cxnLst/>
              <a:rect l="l" t="t" r="r" b="b"/>
              <a:pathLst>
                <a:path w="1049" h="2215" extrusionOk="0">
                  <a:moveTo>
                    <a:pt x="691" y="334"/>
                  </a:moveTo>
                  <a:lnTo>
                    <a:pt x="691" y="1858"/>
                  </a:lnTo>
                  <a:lnTo>
                    <a:pt x="334" y="1858"/>
                  </a:lnTo>
                  <a:lnTo>
                    <a:pt x="334" y="334"/>
                  </a:lnTo>
                  <a:close/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036"/>
                  </a:lnTo>
                  <a:cubicBezTo>
                    <a:pt x="1" y="2120"/>
                    <a:pt x="72" y="2215"/>
                    <a:pt x="179" y="2215"/>
                  </a:cubicBezTo>
                  <a:lnTo>
                    <a:pt x="870" y="2215"/>
                  </a:lnTo>
                  <a:cubicBezTo>
                    <a:pt x="965" y="2215"/>
                    <a:pt x="1049" y="2144"/>
                    <a:pt x="1049" y="2036"/>
                  </a:cubicBezTo>
                  <a:lnTo>
                    <a:pt x="1049" y="179"/>
                  </a:lnTo>
                  <a:cubicBezTo>
                    <a:pt x="1049" y="72"/>
                    <a:pt x="965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7" name="Google Shape;14697;p73"/>
            <p:cNvSpPr/>
            <p:nvPr/>
          </p:nvSpPr>
          <p:spPr>
            <a:xfrm>
              <a:off x="5824236" y="2097956"/>
              <a:ext cx="33740" cy="97782"/>
            </a:xfrm>
            <a:custGeom>
              <a:avLst/>
              <a:gdLst/>
              <a:ahLst/>
              <a:cxnLst/>
              <a:rect l="l" t="t" r="r" b="b"/>
              <a:pathLst>
                <a:path w="1060" h="3072" extrusionOk="0">
                  <a:moveTo>
                    <a:pt x="703" y="345"/>
                  </a:moveTo>
                  <a:lnTo>
                    <a:pt x="703" y="2715"/>
                  </a:lnTo>
                  <a:lnTo>
                    <a:pt x="345" y="2715"/>
                  </a:lnTo>
                  <a:lnTo>
                    <a:pt x="345" y="345"/>
                  </a:lnTo>
                  <a:close/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lnTo>
                    <a:pt x="0" y="2893"/>
                  </a:lnTo>
                  <a:cubicBezTo>
                    <a:pt x="0" y="2977"/>
                    <a:pt x="83" y="3072"/>
                    <a:pt x="179" y="3072"/>
                  </a:cubicBezTo>
                  <a:lnTo>
                    <a:pt x="881" y="3072"/>
                  </a:lnTo>
                  <a:cubicBezTo>
                    <a:pt x="976" y="3072"/>
                    <a:pt x="1060" y="3001"/>
                    <a:pt x="1060" y="2893"/>
                  </a:cubicBezTo>
                  <a:lnTo>
                    <a:pt x="1060" y="179"/>
                  </a:lnTo>
                  <a:cubicBezTo>
                    <a:pt x="1048" y="84"/>
                    <a:pt x="976" y="0"/>
                    <a:pt x="8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8" name="Google Shape;14698;p73"/>
            <p:cNvSpPr/>
            <p:nvPr/>
          </p:nvSpPr>
          <p:spPr>
            <a:xfrm>
              <a:off x="5864024" y="2111961"/>
              <a:ext cx="33740" cy="83426"/>
            </a:xfrm>
            <a:custGeom>
              <a:avLst/>
              <a:gdLst/>
              <a:ahLst/>
              <a:cxnLst/>
              <a:rect l="l" t="t" r="r" b="b"/>
              <a:pathLst>
                <a:path w="1060" h="2621" extrusionOk="0">
                  <a:moveTo>
                    <a:pt x="703" y="358"/>
                  </a:moveTo>
                  <a:lnTo>
                    <a:pt x="703" y="2275"/>
                  </a:lnTo>
                  <a:lnTo>
                    <a:pt x="346" y="2275"/>
                  </a:lnTo>
                  <a:lnTo>
                    <a:pt x="346" y="358"/>
                  </a:lnTo>
                  <a:close/>
                  <a:moveTo>
                    <a:pt x="191" y="1"/>
                  </a:moveTo>
                  <a:cubicBezTo>
                    <a:pt x="96" y="1"/>
                    <a:pt x="0" y="72"/>
                    <a:pt x="0" y="179"/>
                  </a:cubicBezTo>
                  <a:lnTo>
                    <a:pt x="0" y="2442"/>
                  </a:lnTo>
                  <a:cubicBezTo>
                    <a:pt x="0" y="2525"/>
                    <a:pt x="84" y="2620"/>
                    <a:pt x="191" y="2620"/>
                  </a:cubicBezTo>
                  <a:lnTo>
                    <a:pt x="881" y="2620"/>
                  </a:lnTo>
                  <a:cubicBezTo>
                    <a:pt x="977" y="2620"/>
                    <a:pt x="1060" y="2537"/>
                    <a:pt x="1060" y="2442"/>
                  </a:cubicBezTo>
                  <a:lnTo>
                    <a:pt x="1060" y="179"/>
                  </a:lnTo>
                  <a:cubicBezTo>
                    <a:pt x="1048" y="84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9" name="Google Shape;14699;p73"/>
            <p:cNvSpPr/>
            <p:nvPr/>
          </p:nvSpPr>
          <p:spPr>
            <a:xfrm>
              <a:off x="5904193" y="2065744"/>
              <a:ext cx="33390" cy="129644"/>
            </a:xfrm>
            <a:custGeom>
              <a:avLst/>
              <a:gdLst/>
              <a:ahLst/>
              <a:cxnLst/>
              <a:rect l="l" t="t" r="r" b="b"/>
              <a:pathLst>
                <a:path w="1049" h="4073" extrusionOk="0">
                  <a:moveTo>
                    <a:pt x="691" y="357"/>
                  </a:moveTo>
                  <a:lnTo>
                    <a:pt x="691" y="3727"/>
                  </a:lnTo>
                  <a:lnTo>
                    <a:pt x="334" y="3727"/>
                  </a:lnTo>
                  <a:lnTo>
                    <a:pt x="334" y="357"/>
                  </a:lnTo>
                  <a:close/>
                  <a:moveTo>
                    <a:pt x="179" y="0"/>
                  </a:moveTo>
                  <a:cubicBezTo>
                    <a:pt x="72" y="24"/>
                    <a:pt x="0" y="95"/>
                    <a:pt x="0" y="179"/>
                  </a:cubicBezTo>
                  <a:lnTo>
                    <a:pt x="0" y="3894"/>
                  </a:lnTo>
                  <a:cubicBezTo>
                    <a:pt x="0" y="3977"/>
                    <a:pt x="72" y="4072"/>
                    <a:pt x="179" y="4072"/>
                  </a:cubicBezTo>
                  <a:lnTo>
                    <a:pt x="870" y="4072"/>
                  </a:lnTo>
                  <a:cubicBezTo>
                    <a:pt x="965" y="4072"/>
                    <a:pt x="1048" y="3989"/>
                    <a:pt x="1048" y="3894"/>
                  </a:cubicBezTo>
                  <a:lnTo>
                    <a:pt x="1048" y="179"/>
                  </a:lnTo>
                  <a:cubicBezTo>
                    <a:pt x="1048" y="95"/>
                    <a:pt x="977" y="0"/>
                    <a:pt x="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0" name="Google Shape;14700;p73"/>
            <p:cNvSpPr/>
            <p:nvPr/>
          </p:nvSpPr>
          <p:spPr>
            <a:xfrm>
              <a:off x="5713563" y="2080131"/>
              <a:ext cx="40965" cy="11395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2" y="263"/>
                    <a:pt x="96" y="358"/>
                    <a:pt x="179" y="358"/>
                  </a:cubicBezTo>
                  <a:lnTo>
                    <a:pt x="1108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72"/>
                    <a:pt x="1203" y="1"/>
                    <a:pt x="11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1" name="Google Shape;14701;p73"/>
            <p:cNvSpPr/>
            <p:nvPr/>
          </p:nvSpPr>
          <p:spPr>
            <a:xfrm>
              <a:off x="5713945" y="2097574"/>
              <a:ext cx="56880" cy="11395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86"/>
                    <a:pt x="1786" y="179"/>
                  </a:cubicBezTo>
                  <a:cubicBezTo>
                    <a:pt x="1774" y="72"/>
                    <a:pt x="1703" y="0"/>
                    <a:pt x="1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2" name="Google Shape;14702;p73"/>
            <p:cNvSpPr/>
            <p:nvPr/>
          </p:nvSpPr>
          <p:spPr>
            <a:xfrm>
              <a:off x="5713945" y="2114985"/>
              <a:ext cx="56880" cy="11427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6" y="1"/>
                    <a:pt x="0" y="84"/>
                    <a:pt x="0" y="180"/>
                  </a:cubicBezTo>
                  <a:cubicBezTo>
                    <a:pt x="0" y="275"/>
                    <a:pt x="84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80"/>
                  </a:cubicBezTo>
                  <a:cubicBezTo>
                    <a:pt x="1774" y="84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3" name="Google Shape;14703;p73"/>
            <p:cNvSpPr/>
            <p:nvPr/>
          </p:nvSpPr>
          <p:spPr>
            <a:xfrm>
              <a:off x="5713945" y="2132810"/>
              <a:ext cx="56880" cy="11013"/>
            </a:xfrm>
            <a:custGeom>
              <a:avLst/>
              <a:gdLst/>
              <a:ahLst/>
              <a:cxnLst/>
              <a:rect l="l" t="t" r="r" b="b"/>
              <a:pathLst>
                <a:path w="1787" h="346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46"/>
                    <a:pt x="179" y="346"/>
                  </a:cubicBezTo>
                  <a:lnTo>
                    <a:pt x="1608" y="346"/>
                  </a:lnTo>
                  <a:cubicBezTo>
                    <a:pt x="1703" y="346"/>
                    <a:pt x="1786" y="274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4" name="Google Shape;14704;p73"/>
            <p:cNvSpPr/>
            <p:nvPr/>
          </p:nvSpPr>
          <p:spPr>
            <a:xfrm>
              <a:off x="5663526" y="2182464"/>
              <a:ext cx="69389" cy="68625"/>
            </a:xfrm>
            <a:custGeom>
              <a:avLst/>
              <a:gdLst/>
              <a:ahLst/>
              <a:cxnLst/>
              <a:rect l="l" t="t" r="r" b="b"/>
              <a:pathLst>
                <a:path w="2180" h="2156" extrusionOk="0">
                  <a:moveTo>
                    <a:pt x="1084" y="0"/>
                  </a:moveTo>
                  <a:cubicBezTo>
                    <a:pt x="489" y="0"/>
                    <a:pt x="1" y="488"/>
                    <a:pt x="1" y="1084"/>
                  </a:cubicBezTo>
                  <a:cubicBezTo>
                    <a:pt x="1" y="1322"/>
                    <a:pt x="72" y="1548"/>
                    <a:pt x="215" y="1739"/>
                  </a:cubicBezTo>
                  <a:cubicBezTo>
                    <a:pt x="250" y="1780"/>
                    <a:pt x="300" y="1806"/>
                    <a:pt x="351" y="1806"/>
                  </a:cubicBezTo>
                  <a:cubicBezTo>
                    <a:pt x="387" y="1806"/>
                    <a:pt x="423" y="1792"/>
                    <a:pt x="453" y="1762"/>
                  </a:cubicBezTo>
                  <a:cubicBezTo>
                    <a:pt x="537" y="1715"/>
                    <a:pt x="549" y="1608"/>
                    <a:pt x="489" y="1524"/>
                  </a:cubicBezTo>
                  <a:cubicBezTo>
                    <a:pt x="382" y="1393"/>
                    <a:pt x="334" y="1250"/>
                    <a:pt x="334" y="1084"/>
                  </a:cubicBezTo>
                  <a:cubicBezTo>
                    <a:pt x="334" y="679"/>
                    <a:pt x="668" y="334"/>
                    <a:pt x="1084" y="334"/>
                  </a:cubicBezTo>
                  <a:cubicBezTo>
                    <a:pt x="1489" y="334"/>
                    <a:pt x="1823" y="667"/>
                    <a:pt x="1823" y="1084"/>
                  </a:cubicBezTo>
                  <a:cubicBezTo>
                    <a:pt x="1823" y="1334"/>
                    <a:pt x="1703" y="1560"/>
                    <a:pt x="1501" y="1691"/>
                  </a:cubicBezTo>
                  <a:cubicBezTo>
                    <a:pt x="1489" y="1691"/>
                    <a:pt x="1489" y="1715"/>
                    <a:pt x="1465" y="1715"/>
                  </a:cubicBezTo>
                  <a:lnTo>
                    <a:pt x="1453" y="1715"/>
                  </a:lnTo>
                  <a:lnTo>
                    <a:pt x="1442" y="1727"/>
                  </a:lnTo>
                  <a:lnTo>
                    <a:pt x="1430" y="1727"/>
                  </a:lnTo>
                  <a:cubicBezTo>
                    <a:pt x="1406" y="1727"/>
                    <a:pt x="1406" y="1739"/>
                    <a:pt x="1394" y="1739"/>
                  </a:cubicBezTo>
                  <a:cubicBezTo>
                    <a:pt x="1382" y="1739"/>
                    <a:pt x="1382" y="1751"/>
                    <a:pt x="1370" y="1751"/>
                  </a:cubicBezTo>
                  <a:lnTo>
                    <a:pt x="1346" y="1751"/>
                  </a:lnTo>
                  <a:cubicBezTo>
                    <a:pt x="1346" y="1751"/>
                    <a:pt x="1334" y="1751"/>
                    <a:pt x="1334" y="1774"/>
                  </a:cubicBezTo>
                  <a:lnTo>
                    <a:pt x="1322" y="1774"/>
                  </a:lnTo>
                  <a:cubicBezTo>
                    <a:pt x="1311" y="1774"/>
                    <a:pt x="1311" y="1774"/>
                    <a:pt x="1287" y="1786"/>
                  </a:cubicBezTo>
                  <a:cubicBezTo>
                    <a:pt x="1275" y="1786"/>
                    <a:pt x="1275" y="1786"/>
                    <a:pt x="1263" y="1798"/>
                  </a:cubicBezTo>
                  <a:lnTo>
                    <a:pt x="834" y="1798"/>
                  </a:lnTo>
                  <a:cubicBezTo>
                    <a:pt x="811" y="1798"/>
                    <a:pt x="811" y="1798"/>
                    <a:pt x="799" y="1786"/>
                  </a:cubicBezTo>
                  <a:cubicBezTo>
                    <a:pt x="787" y="1786"/>
                    <a:pt x="787" y="1786"/>
                    <a:pt x="775" y="1774"/>
                  </a:cubicBezTo>
                  <a:lnTo>
                    <a:pt x="751" y="1774"/>
                  </a:lnTo>
                  <a:cubicBezTo>
                    <a:pt x="732" y="1766"/>
                    <a:pt x="712" y="1762"/>
                    <a:pt x="691" y="1762"/>
                  </a:cubicBezTo>
                  <a:cubicBezTo>
                    <a:pt x="623" y="1762"/>
                    <a:pt x="555" y="1805"/>
                    <a:pt x="537" y="1870"/>
                  </a:cubicBezTo>
                  <a:cubicBezTo>
                    <a:pt x="501" y="1965"/>
                    <a:pt x="549" y="2072"/>
                    <a:pt x="632" y="2096"/>
                  </a:cubicBezTo>
                  <a:lnTo>
                    <a:pt x="656" y="2096"/>
                  </a:lnTo>
                  <a:cubicBezTo>
                    <a:pt x="668" y="2096"/>
                    <a:pt x="680" y="2108"/>
                    <a:pt x="691" y="2108"/>
                  </a:cubicBezTo>
                  <a:cubicBezTo>
                    <a:pt x="715" y="2108"/>
                    <a:pt x="727" y="2132"/>
                    <a:pt x="739" y="2132"/>
                  </a:cubicBezTo>
                  <a:lnTo>
                    <a:pt x="751" y="2132"/>
                  </a:lnTo>
                  <a:cubicBezTo>
                    <a:pt x="775" y="2132"/>
                    <a:pt x="787" y="2132"/>
                    <a:pt x="787" y="2143"/>
                  </a:cubicBezTo>
                  <a:lnTo>
                    <a:pt x="799" y="2143"/>
                  </a:lnTo>
                  <a:cubicBezTo>
                    <a:pt x="811" y="2143"/>
                    <a:pt x="834" y="2143"/>
                    <a:pt x="846" y="2155"/>
                  </a:cubicBezTo>
                  <a:lnTo>
                    <a:pt x="1156" y="2155"/>
                  </a:lnTo>
                  <a:cubicBezTo>
                    <a:pt x="1168" y="2155"/>
                    <a:pt x="1180" y="2155"/>
                    <a:pt x="1203" y="2143"/>
                  </a:cubicBezTo>
                  <a:lnTo>
                    <a:pt x="1215" y="2143"/>
                  </a:lnTo>
                  <a:cubicBezTo>
                    <a:pt x="1227" y="2143"/>
                    <a:pt x="1239" y="2143"/>
                    <a:pt x="1239" y="2132"/>
                  </a:cubicBezTo>
                  <a:lnTo>
                    <a:pt x="1263" y="2132"/>
                  </a:lnTo>
                  <a:cubicBezTo>
                    <a:pt x="1275" y="2132"/>
                    <a:pt x="1287" y="2108"/>
                    <a:pt x="1299" y="2108"/>
                  </a:cubicBezTo>
                  <a:cubicBezTo>
                    <a:pt x="1322" y="2108"/>
                    <a:pt x="1334" y="2096"/>
                    <a:pt x="1346" y="2096"/>
                  </a:cubicBezTo>
                  <a:lnTo>
                    <a:pt x="1358" y="2096"/>
                  </a:lnTo>
                  <a:cubicBezTo>
                    <a:pt x="1382" y="2096"/>
                    <a:pt x="1382" y="2084"/>
                    <a:pt x="1394" y="2084"/>
                  </a:cubicBezTo>
                  <a:lnTo>
                    <a:pt x="1406" y="2084"/>
                  </a:lnTo>
                  <a:cubicBezTo>
                    <a:pt x="1418" y="2084"/>
                    <a:pt x="1442" y="2072"/>
                    <a:pt x="1453" y="2072"/>
                  </a:cubicBezTo>
                  <a:cubicBezTo>
                    <a:pt x="1465" y="2072"/>
                    <a:pt x="1477" y="2048"/>
                    <a:pt x="1501" y="2048"/>
                  </a:cubicBezTo>
                  <a:lnTo>
                    <a:pt x="1513" y="2048"/>
                  </a:lnTo>
                  <a:cubicBezTo>
                    <a:pt x="1525" y="2048"/>
                    <a:pt x="1525" y="2036"/>
                    <a:pt x="1537" y="2036"/>
                  </a:cubicBezTo>
                  <a:lnTo>
                    <a:pt x="1561" y="2036"/>
                  </a:lnTo>
                  <a:cubicBezTo>
                    <a:pt x="1573" y="2024"/>
                    <a:pt x="1584" y="2024"/>
                    <a:pt x="1596" y="2012"/>
                  </a:cubicBezTo>
                  <a:cubicBezTo>
                    <a:pt x="1894" y="1798"/>
                    <a:pt x="2073" y="1465"/>
                    <a:pt x="2073" y="1096"/>
                  </a:cubicBezTo>
                  <a:cubicBezTo>
                    <a:pt x="2180" y="488"/>
                    <a:pt x="1692" y="0"/>
                    <a:pt x="10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05" name="Google Shape;14705;p73"/>
          <p:cNvGrpSpPr/>
          <p:nvPr/>
        </p:nvGrpSpPr>
        <p:grpSpPr>
          <a:xfrm>
            <a:off x="7576605" y="1983877"/>
            <a:ext cx="276698" cy="333133"/>
            <a:chOff x="7576605" y="1983877"/>
            <a:chExt cx="276698" cy="333133"/>
          </a:xfrm>
        </p:grpSpPr>
        <p:sp>
          <p:nvSpPr>
            <p:cNvPr id="14706" name="Google Shape;14706;p73"/>
            <p:cNvSpPr/>
            <p:nvPr/>
          </p:nvSpPr>
          <p:spPr>
            <a:xfrm>
              <a:off x="7576605" y="1983877"/>
              <a:ext cx="276698" cy="333133"/>
            </a:xfrm>
            <a:custGeom>
              <a:avLst/>
              <a:gdLst/>
              <a:ahLst/>
              <a:cxnLst/>
              <a:rect l="l" t="t" r="r" b="b"/>
              <a:pathLst>
                <a:path w="8693" h="10466" extrusionOk="0">
                  <a:moveTo>
                    <a:pt x="417" y="1024"/>
                  </a:moveTo>
                  <a:cubicBezTo>
                    <a:pt x="655" y="1024"/>
                    <a:pt x="894" y="1143"/>
                    <a:pt x="1036" y="1358"/>
                  </a:cubicBezTo>
                  <a:lnTo>
                    <a:pt x="1156" y="1536"/>
                  </a:lnTo>
                  <a:cubicBezTo>
                    <a:pt x="1275" y="1715"/>
                    <a:pt x="1477" y="1822"/>
                    <a:pt x="1703" y="1822"/>
                  </a:cubicBezTo>
                  <a:lnTo>
                    <a:pt x="1703" y="2477"/>
                  </a:lnTo>
                  <a:cubicBezTo>
                    <a:pt x="1703" y="2941"/>
                    <a:pt x="1775" y="3406"/>
                    <a:pt x="1906" y="3834"/>
                  </a:cubicBezTo>
                  <a:cubicBezTo>
                    <a:pt x="1810" y="3763"/>
                    <a:pt x="1656" y="3703"/>
                    <a:pt x="1513" y="3644"/>
                  </a:cubicBezTo>
                  <a:cubicBezTo>
                    <a:pt x="1215" y="3525"/>
                    <a:pt x="894" y="3394"/>
                    <a:pt x="655" y="3144"/>
                  </a:cubicBezTo>
                  <a:cubicBezTo>
                    <a:pt x="394" y="2846"/>
                    <a:pt x="274" y="2417"/>
                    <a:pt x="274" y="1822"/>
                  </a:cubicBezTo>
                  <a:lnTo>
                    <a:pt x="274" y="1179"/>
                  </a:lnTo>
                  <a:cubicBezTo>
                    <a:pt x="274" y="1132"/>
                    <a:pt x="286" y="1108"/>
                    <a:pt x="322" y="1072"/>
                  </a:cubicBezTo>
                  <a:cubicBezTo>
                    <a:pt x="346" y="1048"/>
                    <a:pt x="394" y="1024"/>
                    <a:pt x="417" y="1024"/>
                  </a:cubicBezTo>
                  <a:close/>
                  <a:moveTo>
                    <a:pt x="8204" y="1024"/>
                  </a:moveTo>
                  <a:cubicBezTo>
                    <a:pt x="8252" y="1024"/>
                    <a:pt x="8275" y="1048"/>
                    <a:pt x="8311" y="1072"/>
                  </a:cubicBezTo>
                  <a:cubicBezTo>
                    <a:pt x="8335" y="1108"/>
                    <a:pt x="8359" y="1143"/>
                    <a:pt x="8359" y="1179"/>
                  </a:cubicBezTo>
                  <a:lnTo>
                    <a:pt x="8359" y="1822"/>
                  </a:lnTo>
                  <a:lnTo>
                    <a:pt x="8383" y="1822"/>
                  </a:lnTo>
                  <a:cubicBezTo>
                    <a:pt x="8383" y="2417"/>
                    <a:pt x="8252" y="2858"/>
                    <a:pt x="8002" y="3144"/>
                  </a:cubicBezTo>
                  <a:cubicBezTo>
                    <a:pt x="7775" y="3394"/>
                    <a:pt x="7466" y="3525"/>
                    <a:pt x="7144" y="3644"/>
                  </a:cubicBezTo>
                  <a:cubicBezTo>
                    <a:pt x="7002" y="3703"/>
                    <a:pt x="6871" y="3763"/>
                    <a:pt x="6716" y="3834"/>
                  </a:cubicBezTo>
                  <a:cubicBezTo>
                    <a:pt x="6847" y="3394"/>
                    <a:pt x="6930" y="2929"/>
                    <a:pt x="6930" y="2477"/>
                  </a:cubicBezTo>
                  <a:lnTo>
                    <a:pt x="6930" y="1822"/>
                  </a:lnTo>
                  <a:cubicBezTo>
                    <a:pt x="7144" y="1822"/>
                    <a:pt x="7359" y="1715"/>
                    <a:pt x="7478" y="1536"/>
                  </a:cubicBezTo>
                  <a:lnTo>
                    <a:pt x="7597" y="1358"/>
                  </a:lnTo>
                  <a:cubicBezTo>
                    <a:pt x="7728" y="1167"/>
                    <a:pt x="7966" y="1024"/>
                    <a:pt x="8204" y="1024"/>
                  </a:cubicBezTo>
                  <a:close/>
                  <a:moveTo>
                    <a:pt x="6954" y="334"/>
                  </a:moveTo>
                  <a:lnTo>
                    <a:pt x="6954" y="703"/>
                  </a:lnTo>
                  <a:lnTo>
                    <a:pt x="5632" y="703"/>
                  </a:lnTo>
                  <a:cubicBezTo>
                    <a:pt x="5537" y="703"/>
                    <a:pt x="5478" y="774"/>
                    <a:pt x="5478" y="846"/>
                  </a:cubicBezTo>
                  <a:cubicBezTo>
                    <a:pt x="5478" y="929"/>
                    <a:pt x="5561" y="1001"/>
                    <a:pt x="5632" y="1001"/>
                  </a:cubicBezTo>
                  <a:lnTo>
                    <a:pt x="6632" y="1001"/>
                  </a:lnTo>
                  <a:lnTo>
                    <a:pt x="6632" y="2477"/>
                  </a:lnTo>
                  <a:cubicBezTo>
                    <a:pt x="6632" y="3810"/>
                    <a:pt x="5989" y="5072"/>
                    <a:pt x="4906" y="5882"/>
                  </a:cubicBezTo>
                  <a:lnTo>
                    <a:pt x="4799" y="5954"/>
                  </a:lnTo>
                  <a:cubicBezTo>
                    <a:pt x="4763" y="5954"/>
                    <a:pt x="4739" y="5942"/>
                    <a:pt x="4704" y="5942"/>
                  </a:cubicBezTo>
                  <a:lnTo>
                    <a:pt x="3954" y="5942"/>
                  </a:lnTo>
                  <a:cubicBezTo>
                    <a:pt x="3918" y="5942"/>
                    <a:pt x="3894" y="5942"/>
                    <a:pt x="3858" y="5954"/>
                  </a:cubicBezTo>
                  <a:lnTo>
                    <a:pt x="3751" y="5882"/>
                  </a:lnTo>
                  <a:cubicBezTo>
                    <a:pt x="2668" y="5096"/>
                    <a:pt x="2025" y="3810"/>
                    <a:pt x="2025" y="2477"/>
                  </a:cubicBezTo>
                  <a:lnTo>
                    <a:pt x="2025" y="1001"/>
                  </a:lnTo>
                  <a:lnTo>
                    <a:pt x="4918" y="1001"/>
                  </a:lnTo>
                  <a:cubicBezTo>
                    <a:pt x="5001" y="1001"/>
                    <a:pt x="5061" y="929"/>
                    <a:pt x="5061" y="846"/>
                  </a:cubicBezTo>
                  <a:cubicBezTo>
                    <a:pt x="5061" y="774"/>
                    <a:pt x="4989" y="703"/>
                    <a:pt x="4918" y="703"/>
                  </a:cubicBezTo>
                  <a:lnTo>
                    <a:pt x="1715" y="703"/>
                  </a:lnTo>
                  <a:lnTo>
                    <a:pt x="1715" y="334"/>
                  </a:lnTo>
                  <a:close/>
                  <a:moveTo>
                    <a:pt x="4704" y="6263"/>
                  </a:moveTo>
                  <a:cubicBezTo>
                    <a:pt x="4763" y="6263"/>
                    <a:pt x="4811" y="6311"/>
                    <a:pt x="4811" y="6370"/>
                  </a:cubicBezTo>
                  <a:lnTo>
                    <a:pt x="4811" y="6477"/>
                  </a:lnTo>
                  <a:cubicBezTo>
                    <a:pt x="4811" y="6537"/>
                    <a:pt x="4763" y="6585"/>
                    <a:pt x="4704" y="6585"/>
                  </a:cubicBezTo>
                  <a:lnTo>
                    <a:pt x="3954" y="6585"/>
                  </a:lnTo>
                  <a:cubicBezTo>
                    <a:pt x="3882" y="6585"/>
                    <a:pt x="3846" y="6537"/>
                    <a:pt x="3846" y="6477"/>
                  </a:cubicBezTo>
                  <a:lnTo>
                    <a:pt x="3846" y="6370"/>
                  </a:lnTo>
                  <a:cubicBezTo>
                    <a:pt x="3846" y="6311"/>
                    <a:pt x="3882" y="6263"/>
                    <a:pt x="3954" y="6263"/>
                  </a:cubicBezTo>
                  <a:close/>
                  <a:moveTo>
                    <a:pt x="4513" y="6882"/>
                  </a:moveTo>
                  <a:lnTo>
                    <a:pt x="4513" y="8382"/>
                  </a:lnTo>
                  <a:lnTo>
                    <a:pt x="4156" y="8382"/>
                  </a:lnTo>
                  <a:lnTo>
                    <a:pt x="4156" y="6882"/>
                  </a:lnTo>
                  <a:close/>
                  <a:moveTo>
                    <a:pt x="5287" y="8692"/>
                  </a:moveTo>
                  <a:cubicBezTo>
                    <a:pt x="5394" y="8692"/>
                    <a:pt x="5478" y="8787"/>
                    <a:pt x="5478" y="8882"/>
                  </a:cubicBezTo>
                  <a:lnTo>
                    <a:pt x="5478" y="9061"/>
                  </a:lnTo>
                  <a:lnTo>
                    <a:pt x="4108" y="9061"/>
                  </a:lnTo>
                  <a:cubicBezTo>
                    <a:pt x="4025" y="9061"/>
                    <a:pt x="3965" y="9144"/>
                    <a:pt x="3965" y="9216"/>
                  </a:cubicBezTo>
                  <a:cubicBezTo>
                    <a:pt x="3965" y="9287"/>
                    <a:pt x="4037" y="9359"/>
                    <a:pt x="4108" y="9359"/>
                  </a:cubicBezTo>
                  <a:lnTo>
                    <a:pt x="6204" y="9359"/>
                  </a:lnTo>
                  <a:cubicBezTo>
                    <a:pt x="6228" y="9359"/>
                    <a:pt x="6240" y="9383"/>
                    <a:pt x="6251" y="9394"/>
                  </a:cubicBezTo>
                  <a:lnTo>
                    <a:pt x="6406" y="10133"/>
                  </a:lnTo>
                  <a:cubicBezTo>
                    <a:pt x="6406" y="10156"/>
                    <a:pt x="6406" y="10168"/>
                    <a:pt x="6382" y="10168"/>
                  </a:cubicBezTo>
                  <a:cubicBezTo>
                    <a:pt x="6382" y="10168"/>
                    <a:pt x="6370" y="10180"/>
                    <a:pt x="6359" y="10180"/>
                  </a:cubicBezTo>
                  <a:lnTo>
                    <a:pt x="2299" y="10180"/>
                  </a:lnTo>
                  <a:cubicBezTo>
                    <a:pt x="2287" y="10180"/>
                    <a:pt x="2263" y="10168"/>
                    <a:pt x="2263" y="10168"/>
                  </a:cubicBezTo>
                  <a:cubicBezTo>
                    <a:pt x="2263" y="10168"/>
                    <a:pt x="2251" y="10145"/>
                    <a:pt x="2251" y="10133"/>
                  </a:cubicBezTo>
                  <a:lnTo>
                    <a:pt x="2394" y="9394"/>
                  </a:lnTo>
                  <a:cubicBezTo>
                    <a:pt x="2394" y="9371"/>
                    <a:pt x="2418" y="9359"/>
                    <a:pt x="2441" y="9359"/>
                  </a:cubicBezTo>
                  <a:lnTo>
                    <a:pt x="3394" y="9359"/>
                  </a:lnTo>
                  <a:cubicBezTo>
                    <a:pt x="3489" y="9359"/>
                    <a:pt x="3549" y="9287"/>
                    <a:pt x="3549" y="9216"/>
                  </a:cubicBezTo>
                  <a:cubicBezTo>
                    <a:pt x="3549" y="9144"/>
                    <a:pt x="3477" y="9061"/>
                    <a:pt x="3394" y="9061"/>
                  </a:cubicBezTo>
                  <a:lnTo>
                    <a:pt x="3192" y="9061"/>
                  </a:lnTo>
                  <a:lnTo>
                    <a:pt x="3192" y="8882"/>
                  </a:lnTo>
                  <a:cubicBezTo>
                    <a:pt x="3192" y="8787"/>
                    <a:pt x="3275" y="8692"/>
                    <a:pt x="3382" y="8692"/>
                  </a:cubicBezTo>
                  <a:close/>
                  <a:moveTo>
                    <a:pt x="1715" y="0"/>
                  </a:moveTo>
                  <a:cubicBezTo>
                    <a:pt x="1548" y="0"/>
                    <a:pt x="1417" y="131"/>
                    <a:pt x="1417" y="298"/>
                  </a:cubicBezTo>
                  <a:lnTo>
                    <a:pt x="1417" y="703"/>
                  </a:lnTo>
                  <a:cubicBezTo>
                    <a:pt x="1417" y="870"/>
                    <a:pt x="1548" y="1001"/>
                    <a:pt x="1715" y="1001"/>
                  </a:cubicBezTo>
                  <a:lnTo>
                    <a:pt x="1751" y="1001"/>
                  </a:lnTo>
                  <a:lnTo>
                    <a:pt x="1751" y="1501"/>
                  </a:lnTo>
                  <a:cubicBezTo>
                    <a:pt x="1632" y="1501"/>
                    <a:pt x="1525" y="1441"/>
                    <a:pt x="1453" y="1334"/>
                  </a:cubicBezTo>
                  <a:lnTo>
                    <a:pt x="1334" y="1155"/>
                  </a:lnTo>
                  <a:cubicBezTo>
                    <a:pt x="1132" y="881"/>
                    <a:pt x="810" y="715"/>
                    <a:pt x="465" y="703"/>
                  </a:cubicBezTo>
                  <a:cubicBezTo>
                    <a:pt x="346" y="703"/>
                    <a:pt x="227" y="739"/>
                    <a:pt x="144" y="834"/>
                  </a:cubicBezTo>
                  <a:cubicBezTo>
                    <a:pt x="48" y="917"/>
                    <a:pt x="1" y="1036"/>
                    <a:pt x="1" y="1155"/>
                  </a:cubicBezTo>
                  <a:lnTo>
                    <a:pt x="1" y="1798"/>
                  </a:lnTo>
                  <a:cubicBezTo>
                    <a:pt x="1" y="3334"/>
                    <a:pt x="798" y="3656"/>
                    <a:pt x="1429" y="3918"/>
                  </a:cubicBezTo>
                  <a:cubicBezTo>
                    <a:pt x="1787" y="4060"/>
                    <a:pt x="2096" y="4180"/>
                    <a:pt x="2251" y="4489"/>
                  </a:cubicBezTo>
                  <a:cubicBezTo>
                    <a:pt x="2299" y="4584"/>
                    <a:pt x="2287" y="4656"/>
                    <a:pt x="2215" y="4715"/>
                  </a:cubicBezTo>
                  <a:cubicBezTo>
                    <a:pt x="2164" y="4767"/>
                    <a:pt x="2075" y="4806"/>
                    <a:pt x="1994" y="4806"/>
                  </a:cubicBezTo>
                  <a:cubicBezTo>
                    <a:pt x="1963" y="4806"/>
                    <a:pt x="1932" y="4800"/>
                    <a:pt x="1906" y="4787"/>
                  </a:cubicBezTo>
                  <a:cubicBezTo>
                    <a:pt x="1798" y="4751"/>
                    <a:pt x="1775" y="4608"/>
                    <a:pt x="1787" y="4489"/>
                  </a:cubicBezTo>
                  <a:cubicBezTo>
                    <a:pt x="1787" y="4406"/>
                    <a:pt x="1727" y="4334"/>
                    <a:pt x="1644" y="4334"/>
                  </a:cubicBezTo>
                  <a:cubicBezTo>
                    <a:pt x="1548" y="4334"/>
                    <a:pt x="1477" y="4394"/>
                    <a:pt x="1477" y="4477"/>
                  </a:cubicBezTo>
                  <a:cubicBezTo>
                    <a:pt x="1477" y="4608"/>
                    <a:pt x="1489" y="4942"/>
                    <a:pt x="1787" y="5072"/>
                  </a:cubicBezTo>
                  <a:cubicBezTo>
                    <a:pt x="1846" y="5108"/>
                    <a:pt x="1929" y="5120"/>
                    <a:pt x="2001" y="5120"/>
                  </a:cubicBezTo>
                  <a:cubicBezTo>
                    <a:pt x="2168" y="5120"/>
                    <a:pt x="2322" y="5061"/>
                    <a:pt x="2441" y="4930"/>
                  </a:cubicBezTo>
                  <a:cubicBezTo>
                    <a:pt x="2465" y="4906"/>
                    <a:pt x="2477" y="4894"/>
                    <a:pt x="2477" y="4882"/>
                  </a:cubicBezTo>
                  <a:cubicBezTo>
                    <a:pt x="2775" y="5346"/>
                    <a:pt x="3156" y="5763"/>
                    <a:pt x="3608" y="6096"/>
                  </a:cubicBezTo>
                  <a:lnTo>
                    <a:pt x="3632" y="6120"/>
                  </a:lnTo>
                  <a:cubicBezTo>
                    <a:pt x="3596" y="6180"/>
                    <a:pt x="3573" y="6251"/>
                    <a:pt x="3573" y="6323"/>
                  </a:cubicBezTo>
                  <a:lnTo>
                    <a:pt x="3573" y="6430"/>
                  </a:lnTo>
                  <a:cubicBezTo>
                    <a:pt x="3573" y="6620"/>
                    <a:pt x="3715" y="6775"/>
                    <a:pt x="3870" y="6835"/>
                  </a:cubicBezTo>
                  <a:lnTo>
                    <a:pt x="3870" y="8347"/>
                  </a:lnTo>
                  <a:lnTo>
                    <a:pt x="3394" y="8347"/>
                  </a:lnTo>
                  <a:cubicBezTo>
                    <a:pt x="3108" y="8347"/>
                    <a:pt x="2894" y="8573"/>
                    <a:pt x="2894" y="8859"/>
                  </a:cubicBezTo>
                  <a:lnTo>
                    <a:pt x="2894" y="9037"/>
                  </a:lnTo>
                  <a:lnTo>
                    <a:pt x="2453" y="9037"/>
                  </a:lnTo>
                  <a:cubicBezTo>
                    <a:pt x="2299" y="9037"/>
                    <a:pt x="2144" y="9156"/>
                    <a:pt x="2120" y="9311"/>
                  </a:cubicBezTo>
                  <a:lnTo>
                    <a:pt x="1965" y="10061"/>
                  </a:lnTo>
                  <a:cubicBezTo>
                    <a:pt x="1953" y="10168"/>
                    <a:pt x="1965" y="10264"/>
                    <a:pt x="2037" y="10347"/>
                  </a:cubicBezTo>
                  <a:cubicBezTo>
                    <a:pt x="2096" y="10418"/>
                    <a:pt x="2203" y="10466"/>
                    <a:pt x="2310" y="10466"/>
                  </a:cubicBezTo>
                  <a:lnTo>
                    <a:pt x="6370" y="10466"/>
                  </a:lnTo>
                  <a:cubicBezTo>
                    <a:pt x="6478" y="10466"/>
                    <a:pt x="6585" y="10418"/>
                    <a:pt x="6644" y="10347"/>
                  </a:cubicBezTo>
                  <a:cubicBezTo>
                    <a:pt x="6704" y="10264"/>
                    <a:pt x="6728" y="10168"/>
                    <a:pt x="6716" y="10061"/>
                  </a:cubicBezTo>
                  <a:lnTo>
                    <a:pt x="6561" y="9311"/>
                  </a:lnTo>
                  <a:cubicBezTo>
                    <a:pt x="6537" y="9156"/>
                    <a:pt x="6382" y="9037"/>
                    <a:pt x="6228" y="9037"/>
                  </a:cubicBezTo>
                  <a:lnTo>
                    <a:pt x="5787" y="9037"/>
                  </a:lnTo>
                  <a:lnTo>
                    <a:pt x="5787" y="8859"/>
                  </a:lnTo>
                  <a:cubicBezTo>
                    <a:pt x="5787" y="8573"/>
                    <a:pt x="5573" y="8347"/>
                    <a:pt x="5287" y="8347"/>
                  </a:cubicBezTo>
                  <a:lnTo>
                    <a:pt x="4811" y="8347"/>
                  </a:lnTo>
                  <a:lnTo>
                    <a:pt x="4811" y="6835"/>
                  </a:lnTo>
                  <a:cubicBezTo>
                    <a:pt x="4989" y="6787"/>
                    <a:pt x="5108" y="6620"/>
                    <a:pt x="5108" y="6430"/>
                  </a:cubicBezTo>
                  <a:lnTo>
                    <a:pt x="5108" y="6323"/>
                  </a:lnTo>
                  <a:cubicBezTo>
                    <a:pt x="5108" y="6251"/>
                    <a:pt x="5073" y="6180"/>
                    <a:pt x="5049" y="6120"/>
                  </a:cubicBezTo>
                  <a:lnTo>
                    <a:pt x="5073" y="6096"/>
                  </a:lnTo>
                  <a:cubicBezTo>
                    <a:pt x="5537" y="5763"/>
                    <a:pt x="5906" y="5358"/>
                    <a:pt x="6204" y="4882"/>
                  </a:cubicBezTo>
                  <a:cubicBezTo>
                    <a:pt x="6228" y="4894"/>
                    <a:pt x="6228" y="4906"/>
                    <a:pt x="6240" y="4930"/>
                  </a:cubicBezTo>
                  <a:cubicBezTo>
                    <a:pt x="6359" y="5049"/>
                    <a:pt x="6525" y="5120"/>
                    <a:pt x="6680" y="5120"/>
                  </a:cubicBezTo>
                  <a:cubicBezTo>
                    <a:pt x="6763" y="5120"/>
                    <a:pt x="6835" y="5108"/>
                    <a:pt x="6894" y="5072"/>
                  </a:cubicBezTo>
                  <a:cubicBezTo>
                    <a:pt x="7192" y="4942"/>
                    <a:pt x="7204" y="4608"/>
                    <a:pt x="7204" y="4477"/>
                  </a:cubicBezTo>
                  <a:cubicBezTo>
                    <a:pt x="7204" y="4394"/>
                    <a:pt x="7132" y="4334"/>
                    <a:pt x="7037" y="4334"/>
                  </a:cubicBezTo>
                  <a:cubicBezTo>
                    <a:pt x="6954" y="4334"/>
                    <a:pt x="6894" y="4406"/>
                    <a:pt x="6894" y="4489"/>
                  </a:cubicBezTo>
                  <a:cubicBezTo>
                    <a:pt x="6894" y="4596"/>
                    <a:pt x="6882" y="4727"/>
                    <a:pt x="6775" y="4787"/>
                  </a:cubicBezTo>
                  <a:cubicBezTo>
                    <a:pt x="6749" y="4800"/>
                    <a:pt x="6718" y="4806"/>
                    <a:pt x="6687" y="4806"/>
                  </a:cubicBezTo>
                  <a:cubicBezTo>
                    <a:pt x="6606" y="4806"/>
                    <a:pt x="6517" y="4767"/>
                    <a:pt x="6466" y="4715"/>
                  </a:cubicBezTo>
                  <a:cubicBezTo>
                    <a:pt x="6406" y="4656"/>
                    <a:pt x="6382" y="4584"/>
                    <a:pt x="6430" y="4489"/>
                  </a:cubicBezTo>
                  <a:cubicBezTo>
                    <a:pt x="6585" y="4191"/>
                    <a:pt x="6894" y="4060"/>
                    <a:pt x="7252" y="3918"/>
                  </a:cubicBezTo>
                  <a:cubicBezTo>
                    <a:pt x="7894" y="3656"/>
                    <a:pt x="8680" y="3334"/>
                    <a:pt x="8680" y="1798"/>
                  </a:cubicBezTo>
                  <a:lnTo>
                    <a:pt x="8680" y="1155"/>
                  </a:lnTo>
                  <a:cubicBezTo>
                    <a:pt x="8692" y="1048"/>
                    <a:pt x="8633" y="941"/>
                    <a:pt x="8561" y="846"/>
                  </a:cubicBezTo>
                  <a:cubicBezTo>
                    <a:pt x="8478" y="762"/>
                    <a:pt x="8347" y="715"/>
                    <a:pt x="8240" y="715"/>
                  </a:cubicBezTo>
                  <a:cubicBezTo>
                    <a:pt x="7894" y="715"/>
                    <a:pt x="7561" y="881"/>
                    <a:pt x="7371" y="1179"/>
                  </a:cubicBezTo>
                  <a:lnTo>
                    <a:pt x="7252" y="1358"/>
                  </a:lnTo>
                  <a:cubicBezTo>
                    <a:pt x="7180" y="1465"/>
                    <a:pt x="7073" y="1524"/>
                    <a:pt x="6954" y="1524"/>
                  </a:cubicBezTo>
                  <a:lnTo>
                    <a:pt x="6954" y="1012"/>
                  </a:lnTo>
                  <a:lnTo>
                    <a:pt x="6990" y="1012"/>
                  </a:lnTo>
                  <a:cubicBezTo>
                    <a:pt x="7144" y="1012"/>
                    <a:pt x="7287" y="881"/>
                    <a:pt x="7287" y="715"/>
                  </a:cubicBezTo>
                  <a:lnTo>
                    <a:pt x="7287" y="298"/>
                  </a:lnTo>
                  <a:cubicBezTo>
                    <a:pt x="7287" y="131"/>
                    <a:pt x="7144" y="0"/>
                    <a:pt x="69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7" name="Google Shape;14707;p73"/>
            <p:cNvSpPr/>
            <p:nvPr/>
          </p:nvSpPr>
          <p:spPr>
            <a:xfrm>
              <a:off x="7670981" y="2041871"/>
              <a:ext cx="87182" cy="83076"/>
            </a:xfrm>
            <a:custGeom>
              <a:avLst/>
              <a:gdLst/>
              <a:ahLst/>
              <a:cxnLst/>
              <a:rect l="l" t="t" r="r" b="b"/>
              <a:pathLst>
                <a:path w="2739" h="2610" extrusionOk="0">
                  <a:moveTo>
                    <a:pt x="1334" y="476"/>
                  </a:moveTo>
                  <a:lnTo>
                    <a:pt x="1572" y="953"/>
                  </a:lnTo>
                  <a:cubicBezTo>
                    <a:pt x="1608" y="1012"/>
                    <a:pt x="1655" y="1036"/>
                    <a:pt x="1715" y="1048"/>
                  </a:cubicBezTo>
                  <a:lnTo>
                    <a:pt x="2251" y="1131"/>
                  </a:lnTo>
                  <a:lnTo>
                    <a:pt x="1893" y="1500"/>
                  </a:lnTo>
                  <a:cubicBezTo>
                    <a:pt x="1846" y="1548"/>
                    <a:pt x="1834" y="1607"/>
                    <a:pt x="1834" y="1667"/>
                  </a:cubicBezTo>
                  <a:lnTo>
                    <a:pt x="1917" y="2203"/>
                  </a:lnTo>
                  <a:lnTo>
                    <a:pt x="1441" y="1941"/>
                  </a:lnTo>
                  <a:cubicBezTo>
                    <a:pt x="1417" y="1929"/>
                    <a:pt x="1381" y="1929"/>
                    <a:pt x="1358" y="1929"/>
                  </a:cubicBezTo>
                  <a:cubicBezTo>
                    <a:pt x="1322" y="1929"/>
                    <a:pt x="1298" y="1929"/>
                    <a:pt x="1262" y="1941"/>
                  </a:cubicBezTo>
                  <a:lnTo>
                    <a:pt x="786" y="2203"/>
                  </a:lnTo>
                  <a:lnTo>
                    <a:pt x="786" y="2203"/>
                  </a:lnTo>
                  <a:lnTo>
                    <a:pt x="881" y="1667"/>
                  </a:lnTo>
                  <a:cubicBezTo>
                    <a:pt x="893" y="1607"/>
                    <a:pt x="869" y="1548"/>
                    <a:pt x="822" y="1500"/>
                  </a:cubicBezTo>
                  <a:lnTo>
                    <a:pt x="429" y="1131"/>
                  </a:lnTo>
                  <a:lnTo>
                    <a:pt x="965" y="1048"/>
                  </a:lnTo>
                  <a:cubicBezTo>
                    <a:pt x="1024" y="1036"/>
                    <a:pt x="1084" y="1012"/>
                    <a:pt x="1108" y="953"/>
                  </a:cubicBezTo>
                  <a:lnTo>
                    <a:pt x="1334" y="476"/>
                  </a:lnTo>
                  <a:close/>
                  <a:moveTo>
                    <a:pt x="1370" y="0"/>
                  </a:moveTo>
                  <a:cubicBezTo>
                    <a:pt x="1298" y="0"/>
                    <a:pt x="1239" y="36"/>
                    <a:pt x="1203" y="95"/>
                  </a:cubicBezTo>
                  <a:lnTo>
                    <a:pt x="881" y="750"/>
                  </a:lnTo>
                  <a:lnTo>
                    <a:pt x="167" y="857"/>
                  </a:lnTo>
                  <a:cubicBezTo>
                    <a:pt x="96" y="869"/>
                    <a:pt x="36" y="917"/>
                    <a:pt x="12" y="976"/>
                  </a:cubicBezTo>
                  <a:cubicBezTo>
                    <a:pt x="0" y="1048"/>
                    <a:pt x="12" y="1107"/>
                    <a:pt x="60" y="1167"/>
                  </a:cubicBezTo>
                  <a:lnTo>
                    <a:pt x="584" y="1679"/>
                  </a:lnTo>
                  <a:lnTo>
                    <a:pt x="465" y="2393"/>
                  </a:lnTo>
                  <a:cubicBezTo>
                    <a:pt x="453" y="2465"/>
                    <a:pt x="477" y="2524"/>
                    <a:pt x="536" y="2572"/>
                  </a:cubicBezTo>
                  <a:cubicBezTo>
                    <a:pt x="568" y="2597"/>
                    <a:pt x="603" y="2609"/>
                    <a:pt x="638" y="2609"/>
                  </a:cubicBezTo>
                  <a:cubicBezTo>
                    <a:pt x="669" y="2609"/>
                    <a:pt x="699" y="2600"/>
                    <a:pt x="727" y="2584"/>
                  </a:cubicBezTo>
                  <a:lnTo>
                    <a:pt x="1370" y="2238"/>
                  </a:lnTo>
                  <a:lnTo>
                    <a:pt x="2012" y="2584"/>
                  </a:lnTo>
                  <a:cubicBezTo>
                    <a:pt x="2036" y="2596"/>
                    <a:pt x="2072" y="2596"/>
                    <a:pt x="2096" y="2596"/>
                  </a:cubicBezTo>
                  <a:cubicBezTo>
                    <a:pt x="2143" y="2596"/>
                    <a:pt x="2179" y="2584"/>
                    <a:pt x="2203" y="2572"/>
                  </a:cubicBezTo>
                  <a:cubicBezTo>
                    <a:pt x="2262" y="2524"/>
                    <a:pt x="2298" y="2465"/>
                    <a:pt x="2274" y="2393"/>
                  </a:cubicBezTo>
                  <a:lnTo>
                    <a:pt x="2155" y="1679"/>
                  </a:lnTo>
                  <a:lnTo>
                    <a:pt x="2679" y="1167"/>
                  </a:lnTo>
                  <a:cubicBezTo>
                    <a:pt x="2727" y="1107"/>
                    <a:pt x="2739" y="1048"/>
                    <a:pt x="2727" y="976"/>
                  </a:cubicBezTo>
                  <a:cubicBezTo>
                    <a:pt x="2715" y="905"/>
                    <a:pt x="2655" y="857"/>
                    <a:pt x="2572" y="857"/>
                  </a:cubicBezTo>
                  <a:lnTo>
                    <a:pt x="1858" y="750"/>
                  </a:lnTo>
                  <a:lnTo>
                    <a:pt x="1536" y="95"/>
                  </a:lnTo>
                  <a:cubicBezTo>
                    <a:pt x="1500" y="36"/>
                    <a:pt x="1441" y="0"/>
                    <a:pt x="1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08" name="Google Shape;14708;p73"/>
          <p:cNvGrpSpPr/>
          <p:nvPr/>
        </p:nvGrpSpPr>
        <p:grpSpPr>
          <a:xfrm>
            <a:off x="853568" y="1975538"/>
            <a:ext cx="337334" cy="353599"/>
            <a:chOff x="853568" y="1975538"/>
            <a:chExt cx="337334" cy="353599"/>
          </a:xfrm>
        </p:grpSpPr>
        <p:sp>
          <p:nvSpPr>
            <p:cNvPr id="14709" name="Google Shape;14709;p73"/>
            <p:cNvSpPr/>
            <p:nvPr/>
          </p:nvSpPr>
          <p:spPr>
            <a:xfrm>
              <a:off x="853568" y="1975538"/>
              <a:ext cx="337334" cy="353599"/>
            </a:xfrm>
            <a:custGeom>
              <a:avLst/>
              <a:gdLst/>
              <a:ahLst/>
              <a:cxnLst/>
              <a:rect l="l" t="t" r="r" b="b"/>
              <a:pathLst>
                <a:path w="10598" h="11109" extrusionOk="0">
                  <a:moveTo>
                    <a:pt x="8180" y="322"/>
                  </a:moveTo>
                  <a:lnTo>
                    <a:pt x="5823" y="3596"/>
                  </a:lnTo>
                  <a:lnTo>
                    <a:pt x="5501" y="3132"/>
                  </a:lnTo>
                  <a:lnTo>
                    <a:pt x="7502" y="322"/>
                  </a:lnTo>
                  <a:close/>
                  <a:moveTo>
                    <a:pt x="9252" y="322"/>
                  </a:moveTo>
                  <a:lnTo>
                    <a:pt x="6371" y="4346"/>
                  </a:lnTo>
                  <a:lnTo>
                    <a:pt x="6049" y="3882"/>
                  </a:lnTo>
                  <a:lnTo>
                    <a:pt x="8597" y="322"/>
                  </a:lnTo>
                  <a:close/>
                  <a:moveTo>
                    <a:pt x="2072" y="322"/>
                  </a:moveTo>
                  <a:lnTo>
                    <a:pt x="4966" y="4358"/>
                  </a:lnTo>
                  <a:cubicBezTo>
                    <a:pt x="4906" y="4382"/>
                    <a:pt x="4859" y="4430"/>
                    <a:pt x="4811" y="4477"/>
                  </a:cubicBezTo>
                  <a:cubicBezTo>
                    <a:pt x="4750" y="4538"/>
                    <a:pt x="4652" y="4579"/>
                    <a:pt x="4557" y="4579"/>
                  </a:cubicBezTo>
                  <a:cubicBezTo>
                    <a:pt x="4521" y="4579"/>
                    <a:pt x="4486" y="4574"/>
                    <a:pt x="4454" y="4561"/>
                  </a:cubicBezTo>
                  <a:lnTo>
                    <a:pt x="1418" y="322"/>
                  </a:lnTo>
                  <a:close/>
                  <a:moveTo>
                    <a:pt x="3084" y="322"/>
                  </a:moveTo>
                  <a:lnTo>
                    <a:pt x="6121" y="4584"/>
                  </a:lnTo>
                  <a:cubicBezTo>
                    <a:pt x="6100" y="4589"/>
                    <a:pt x="6079" y="4591"/>
                    <a:pt x="6057" y="4591"/>
                  </a:cubicBezTo>
                  <a:cubicBezTo>
                    <a:pt x="5957" y="4591"/>
                    <a:pt x="5854" y="4546"/>
                    <a:pt x="5775" y="4477"/>
                  </a:cubicBezTo>
                  <a:cubicBezTo>
                    <a:pt x="5644" y="4346"/>
                    <a:pt x="5466" y="4287"/>
                    <a:pt x="5287" y="4287"/>
                  </a:cubicBezTo>
                  <a:lnTo>
                    <a:pt x="2453" y="334"/>
                  </a:lnTo>
                  <a:lnTo>
                    <a:pt x="3084" y="334"/>
                  </a:lnTo>
                  <a:lnTo>
                    <a:pt x="3084" y="322"/>
                  </a:lnTo>
                  <a:close/>
                  <a:moveTo>
                    <a:pt x="1013" y="322"/>
                  </a:moveTo>
                  <a:lnTo>
                    <a:pt x="4025" y="4537"/>
                  </a:lnTo>
                  <a:cubicBezTo>
                    <a:pt x="3858" y="4584"/>
                    <a:pt x="3716" y="4668"/>
                    <a:pt x="3608" y="4823"/>
                  </a:cubicBezTo>
                  <a:lnTo>
                    <a:pt x="394" y="322"/>
                  </a:lnTo>
                  <a:close/>
                  <a:moveTo>
                    <a:pt x="10216" y="322"/>
                  </a:moveTo>
                  <a:lnTo>
                    <a:pt x="7002" y="4823"/>
                  </a:lnTo>
                  <a:cubicBezTo>
                    <a:pt x="6906" y="4680"/>
                    <a:pt x="6775" y="4596"/>
                    <a:pt x="6633" y="4549"/>
                  </a:cubicBezTo>
                  <a:lnTo>
                    <a:pt x="9645" y="322"/>
                  </a:lnTo>
                  <a:close/>
                  <a:moveTo>
                    <a:pt x="5268" y="4599"/>
                  </a:moveTo>
                  <a:cubicBezTo>
                    <a:pt x="5362" y="4599"/>
                    <a:pt x="5454" y="4638"/>
                    <a:pt x="5525" y="4715"/>
                  </a:cubicBezTo>
                  <a:cubicBezTo>
                    <a:pt x="5652" y="4842"/>
                    <a:pt x="5822" y="4911"/>
                    <a:pt x="5994" y="4911"/>
                  </a:cubicBezTo>
                  <a:cubicBezTo>
                    <a:pt x="6081" y="4911"/>
                    <a:pt x="6168" y="4894"/>
                    <a:pt x="6252" y="4858"/>
                  </a:cubicBezTo>
                  <a:cubicBezTo>
                    <a:pt x="6295" y="4843"/>
                    <a:pt x="6338" y="4836"/>
                    <a:pt x="6380" y="4836"/>
                  </a:cubicBezTo>
                  <a:cubicBezTo>
                    <a:pt x="6534" y="4836"/>
                    <a:pt x="6672" y="4932"/>
                    <a:pt x="6728" y="5073"/>
                  </a:cubicBezTo>
                  <a:cubicBezTo>
                    <a:pt x="6728" y="5084"/>
                    <a:pt x="6752" y="5096"/>
                    <a:pt x="6752" y="5120"/>
                  </a:cubicBezTo>
                  <a:cubicBezTo>
                    <a:pt x="6823" y="5311"/>
                    <a:pt x="6954" y="5382"/>
                    <a:pt x="6954" y="5382"/>
                  </a:cubicBezTo>
                  <a:cubicBezTo>
                    <a:pt x="7109" y="5454"/>
                    <a:pt x="7240" y="5513"/>
                    <a:pt x="7371" y="5513"/>
                  </a:cubicBezTo>
                  <a:cubicBezTo>
                    <a:pt x="7561" y="5537"/>
                    <a:pt x="7728" y="5692"/>
                    <a:pt x="7716" y="5906"/>
                  </a:cubicBezTo>
                  <a:cubicBezTo>
                    <a:pt x="7704" y="6168"/>
                    <a:pt x="7847" y="6430"/>
                    <a:pt x="8085" y="6561"/>
                  </a:cubicBezTo>
                  <a:cubicBezTo>
                    <a:pt x="8264" y="6644"/>
                    <a:pt x="8335" y="6870"/>
                    <a:pt x="8252" y="7049"/>
                  </a:cubicBezTo>
                  <a:cubicBezTo>
                    <a:pt x="8133" y="7287"/>
                    <a:pt x="8157" y="7585"/>
                    <a:pt x="8323" y="7799"/>
                  </a:cubicBezTo>
                  <a:cubicBezTo>
                    <a:pt x="8442" y="7954"/>
                    <a:pt x="8430" y="8180"/>
                    <a:pt x="8264" y="8311"/>
                  </a:cubicBezTo>
                  <a:cubicBezTo>
                    <a:pt x="8061" y="8490"/>
                    <a:pt x="7966" y="8763"/>
                    <a:pt x="8026" y="9025"/>
                  </a:cubicBezTo>
                  <a:cubicBezTo>
                    <a:pt x="8073" y="9228"/>
                    <a:pt x="7966" y="9430"/>
                    <a:pt x="7776" y="9478"/>
                  </a:cubicBezTo>
                  <a:cubicBezTo>
                    <a:pt x="7502" y="9549"/>
                    <a:pt x="7311" y="9775"/>
                    <a:pt x="7264" y="10026"/>
                  </a:cubicBezTo>
                  <a:cubicBezTo>
                    <a:pt x="7242" y="10196"/>
                    <a:pt x="7087" y="10329"/>
                    <a:pt x="6909" y="10329"/>
                  </a:cubicBezTo>
                  <a:cubicBezTo>
                    <a:pt x="6889" y="10329"/>
                    <a:pt x="6868" y="10327"/>
                    <a:pt x="6847" y="10323"/>
                  </a:cubicBezTo>
                  <a:cubicBezTo>
                    <a:pt x="6809" y="10316"/>
                    <a:pt x="6770" y="10313"/>
                    <a:pt x="6732" y="10313"/>
                  </a:cubicBezTo>
                  <a:cubicBezTo>
                    <a:pt x="6508" y="10313"/>
                    <a:pt x="6290" y="10429"/>
                    <a:pt x="6168" y="10633"/>
                  </a:cubicBezTo>
                  <a:cubicBezTo>
                    <a:pt x="6100" y="10740"/>
                    <a:pt x="5977" y="10802"/>
                    <a:pt x="5854" y="10802"/>
                  </a:cubicBezTo>
                  <a:cubicBezTo>
                    <a:pt x="5785" y="10802"/>
                    <a:pt x="5716" y="10783"/>
                    <a:pt x="5656" y="10740"/>
                  </a:cubicBezTo>
                  <a:cubicBezTo>
                    <a:pt x="5537" y="10668"/>
                    <a:pt x="5418" y="10633"/>
                    <a:pt x="5287" y="10633"/>
                  </a:cubicBezTo>
                  <a:cubicBezTo>
                    <a:pt x="5156" y="10633"/>
                    <a:pt x="5025" y="10668"/>
                    <a:pt x="4918" y="10740"/>
                  </a:cubicBezTo>
                  <a:cubicBezTo>
                    <a:pt x="4858" y="10779"/>
                    <a:pt x="4788" y="10797"/>
                    <a:pt x="4719" y="10797"/>
                  </a:cubicBezTo>
                  <a:cubicBezTo>
                    <a:pt x="4596" y="10797"/>
                    <a:pt x="4475" y="10739"/>
                    <a:pt x="4406" y="10633"/>
                  </a:cubicBezTo>
                  <a:cubicBezTo>
                    <a:pt x="4275" y="10437"/>
                    <a:pt x="4035" y="10320"/>
                    <a:pt x="3794" y="10320"/>
                  </a:cubicBezTo>
                  <a:cubicBezTo>
                    <a:pt x="3772" y="10320"/>
                    <a:pt x="3750" y="10321"/>
                    <a:pt x="3727" y="10323"/>
                  </a:cubicBezTo>
                  <a:cubicBezTo>
                    <a:pt x="3708" y="10327"/>
                    <a:pt x="3688" y="10329"/>
                    <a:pt x="3668" y="10329"/>
                  </a:cubicBezTo>
                  <a:cubicBezTo>
                    <a:pt x="3497" y="10329"/>
                    <a:pt x="3332" y="10196"/>
                    <a:pt x="3311" y="10026"/>
                  </a:cubicBezTo>
                  <a:cubicBezTo>
                    <a:pt x="3263" y="9764"/>
                    <a:pt x="3073" y="9537"/>
                    <a:pt x="2799" y="9478"/>
                  </a:cubicBezTo>
                  <a:cubicBezTo>
                    <a:pt x="2608" y="9418"/>
                    <a:pt x="2489" y="9228"/>
                    <a:pt x="2549" y="9025"/>
                  </a:cubicBezTo>
                  <a:cubicBezTo>
                    <a:pt x="2620" y="8763"/>
                    <a:pt x="2537" y="8490"/>
                    <a:pt x="2311" y="8311"/>
                  </a:cubicBezTo>
                  <a:cubicBezTo>
                    <a:pt x="2168" y="8180"/>
                    <a:pt x="2132" y="7954"/>
                    <a:pt x="2251" y="7799"/>
                  </a:cubicBezTo>
                  <a:cubicBezTo>
                    <a:pt x="2418" y="7585"/>
                    <a:pt x="2442" y="7287"/>
                    <a:pt x="2322" y="7049"/>
                  </a:cubicBezTo>
                  <a:cubicBezTo>
                    <a:pt x="2239" y="6870"/>
                    <a:pt x="2311" y="6644"/>
                    <a:pt x="2489" y="6561"/>
                  </a:cubicBezTo>
                  <a:cubicBezTo>
                    <a:pt x="2727" y="6442"/>
                    <a:pt x="2882" y="6192"/>
                    <a:pt x="2858" y="5906"/>
                  </a:cubicBezTo>
                  <a:cubicBezTo>
                    <a:pt x="2846" y="5715"/>
                    <a:pt x="3013" y="5537"/>
                    <a:pt x="3204" y="5513"/>
                  </a:cubicBezTo>
                  <a:cubicBezTo>
                    <a:pt x="3418" y="5501"/>
                    <a:pt x="3608" y="5394"/>
                    <a:pt x="3727" y="5215"/>
                  </a:cubicBezTo>
                  <a:lnTo>
                    <a:pt x="3727" y="5204"/>
                  </a:lnTo>
                  <a:cubicBezTo>
                    <a:pt x="3751" y="5156"/>
                    <a:pt x="3787" y="5120"/>
                    <a:pt x="3799" y="5073"/>
                  </a:cubicBezTo>
                  <a:cubicBezTo>
                    <a:pt x="3854" y="4925"/>
                    <a:pt x="3995" y="4835"/>
                    <a:pt x="4145" y="4835"/>
                  </a:cubicBezTo>
                  <a:cubicBezTo>
                    <a:pt x="4188" y="4835"/>
                    <a:pt x="4232" y="4842"/>
                    <a:pt x="4275" y="4858"/>
                  </a:cubicBezTo>
                  <a:cubicBezTo>
                    <a:pt x="4355" y="4889"/>
                    <a:pt x="4438" y="4903"/>
                    <a:pt x="4521" y="4903"/>
                  </a:cubicBezTo>
                  <a:cubicBezTo>
                    <a:pt x="4698" y="4903"/>
                    <a:pt x="4872" y="4837"/>
                    <a:pt x="5001" y="4715"/>
                  </a:cubicBezTo>
                  <a:cubicBezTo>
                    <a:pt x="5079" y="4638"/>
                    <a:pt x="5174" y="4599"/>
                    <a:pt x="5268" y="4599"/>
                  </a:cubicBezTo>
                  <a:close/>
                  <a:moveTo>
                    <a:pt x="298" y="0"/>
                  </a:moveTo>
                  <a:cubicBezTo>
                    <a:pt x="203" y="0"/>
                    <a:pt x="108" y="60"/>
                    <a:pt x="48" y="143"/>
                  </a:cubicBezTo>
                  <a:cubicBezTo>
                    <a:pt x="1" y="239"/>
                    <a:pt x="1" y="358"/>
                    <a:pt x="60" y="429"/>
                  </a:cubicBezTo>
                  <a:lnTo>
                    <a:pt x="3418" y="5096"/>
                  </a:lnTo>
                  <a:cubicBezTo>
                    <a:pt x="3358" y="5144"/>
                    <a:pt x="3275" y="5168"/>
                    <a:pt x="3204" y="5168"/>
                  </a:cubicBezTo>
                  <a:cubicBezTo>
                    <a:pt x="2834" y="5192"/>
                    <a:pt x="2537" y="5513"/>
                    <a:pt x="2549" y="5906"/>
                  </a:cubicBezTo>
                  <a:cubicBezTo>
                    <a:pt x="2549" y="6049"/>
                    <a:pt x="2477" y="6180"/>
                    <a:pt x="2358" y="6239"/>
                  </a:cubicBezTo>
                  <a:cubicBezTo>
                    <a:pt x="2013" y="6418"/>
                    <a:pt x="1882" y="6835"/>
                    <a:pt x="2061" y="7168"/>
                  </a:cubicBezTo>
                  <a:cubicBezTo>
                    <a:pt x="2120" y="7299"/>
                    <a:pt x="2108" y="7454"/>
                    <a:pt x="2013" y="7573"/>
                  </a:cubicBezTo>
                  <a:cubicBezTo>
                    <a:pt x="1775" y="7871"/>
                    <a:pt x="1822" y="8299"/>
                    <a:pt x="2120" y="8537"/>
                  </a:cubicBezTo>
                  <a:cubicBezTo>
                    <a:pt x="2215" y="8621"/>
                    <a:pt x="2275" y="8775"/>
                    <a:pt x="2239" y="8906"/>
                  </a:cubicBezTo>
                  <a:cubicBezTo>
                    <a:pt x="2132" y="9275"/>
                    <a:pt x="2358" y="9656"/>
                    <a:pt x="2727" y="9752"/>
                  </a:cubicBezTo>
                  <a:cubicBezTo>
                    <a:pt x="2858" y="9799"/>
                    <a:pt x="2965" y="9906"/>
                    <a:pt x="3001" y="10049"/>
                  </a:cubicBezTo>
                  <a:cubicBezTo>
                    <a:pt x="3056" y="10399"/>
                    <a:pt x="3361" y="10639"/>
                    <a:pt x="3697" y="10639"/>
                  </a:cubicBezTo>
                  <a:cubicBezTo>
                    <a:pt x="3727" y="10639"/>
                    <a:pt x="3757" y="10637"/>
                    <a:pt x="3787" y="10633"/>
                  </a:cubicBezTo>
                  <a:cubicBezTo>
                    <a:pt x="3799" y="10632"/>
                    <a:pt x="3811" y="10631"/>
                    <a:pt x="3823" y="10631"/>
                  </a:cubicBezTo>
                  <a:cubicBezTo>
                    <a:pt x="3953" y="10631"/>
                    <a:pt x="4079" y="10690"/>
                    <a:pt x="4144" y="10799"/>
                  </a:cubicBezTo>
                  <a:cubicBezTo>
                    <a:pt x="4274" y="10998"/>
                    <a:pt x="4502" y="11109"/>
                    <a:pt x="4731" y="11109"/>
                  </a:cubicBezTo>
                  <a:cubicBezTo>
                    <a:pt x="4858" y="11109"/>
                    <a:pt x="4986" y="11074"/>
                    <a:pt x="5097" y="11002"/>
                  </a:cubicBezTo>
                  <a:cubicBezTo>
                    <a:pt x="5156" y="10966"/>
                    <a:pt x="5228" y="10948"/>
                    <a:pt x="5299" y="10948"/>
                  </a:cubicBezTo>
                  <a:cubicBezTo>
                    <a:pt x="5370" y="10948"/>
                    <a:pt x="5442" y="10966"/>
                    <a:pt x="5501" y="11002"/>
                  </a:cubicBezTo>
                  <a:cubicBezTo>
                    <a:pt x="5621" y="11085"/>
                    <a:pt x="5740" y="11109"/>
                    <a:pt x="5871" y="11109"/>
                  </a:cubicBezTo>
                  <a:cubicBezTo>
                    <a:pt x="6097" y="11109"/>
                    <a:pt x="6311" y="11002"/>
                    <a:pt x="6454" y="10799"/>
                  </a:cubicBezTo>
                  <a:cubicBezTo>
                    <a:pt x="6519" y="10690"/>
                    <a:pt x="6645" y="10631"/>
                    <a:pt x="6775" y="10631"/>
                  </a:cubicBezTo>
                  <a:cubicBezTo>
                    <a:pt x="6787" y="10631"/>
                    <a:pt x="6799" y="10632"/>
                    <a:pt x="6811" y="10633"/>
                  </a:cubicBezTo>
                  <a:cubicBezTo>
                    <a:pt x="6848" y="10639"/>
                    <a:pt x="6884" y="10641"/>
                    <a:pt x="6920" y="10641"/>
                  </a:cubicBezTo>
                  <a:cubicBezTo>
                    <a:pt x="7248" y="10641"/>
                    <a:pt x="7543" y="10403"/>
                    <a:pt x="7597" y="10049"/>
                  </a:cubicBezTo>
                  <a:cubicBezTo>
                    <a:pt x="7621" y="9906"/>
                    <a:pt x="7728" y="9799"/>
                    <a:pt x="7859" y="9752"/>
                  </a:cubicBezTo>
                  <a:cubicBezTo>
                    <a:pt x="8240" y="9656"/>
                    <a:pt x="8442" y="9275"/>
                    <a:pt x="8359" y="8906"/>
                  </a:cubicBezTo>
                  <a:cubicBezTo>
                    <a:pt x="8323" y="8775"/>
                    <a:pt x="8371" y="8621"/>
                    <a:pt x="8478" y="8537"/>
                  </a:cubicBezTo>
                  <a:cubicBezTo>
                    <a:pt x="8776" y="8299"/>
                    <a:pt x="8811" y="7871"/>
                    <a:pt x="8573" y="7573"/>
                  </a:cubicBezTo>
                  <a:cubicBezTo>
                    <a:pt x="8490" y="7454"/>
                    <a:pt x="8478" y="7299"/>
                    <a:pt x="8538" y="7168"/>
                  </a:cubicBezTo>
                  <a:cubicBezTo>
                    <a:pt x="8692" y="6823"/>
                    <a:pt x="8561" y="6406"/>
                    <a:pt x="8240" y="6239"/>
                  </a:cubicBezTo>
                  <a:cubicBezTo>
                    <a:pt x="8097" y="6180"/>
                    <a:pt x="8026" y="6037"/>
                    <a:pt x="8037" y="5906"/>
                  </a:cubicBezTo>
                  <a:cubicBezTo>
                    <a:pt x="8061" y="5525"/>
                    <a:pt x="7776" y="5204"/>
                    <a:pt x="7383" y="5168"/>
                  </a:cubicBezTo>
                  <a:cubicBezTo>
                    <a:pt x="7311" y="5168"/>
                    <a:pt x="7240" y="5144"/>
                    <a:pt x="7180" y="5096"/>
                  </a:cubicBezTo>
                  <a:lnTo>
                    <a:pt x="10526" y="429"/>
                  </a:lnTo>
                  <a:cubicBezTo>
                    <a:pt x="10585" y="358"/>
                    <a:pt x="10597" y="251"/>
                    <a:pt x="10538" y="143"/>
                  </a:cubicBezTo>
                  <a:cubicBezTo>
                    <a:pt x="10490" y="60"/>
                    <a:pt x="10395" y="0"/>
                    <a:pt x="10288" y="0"/>
                  </a:cubicBezTo>
                  <a:lnTo>
                    <a:pt x="7478" y="0"/>
                  </a:lnTo>
                  <a:cubicBezTo>
                    <a:pt x="7383" y="0"/>
                    <a:pt x="7299" y="36"/>
                    <a:pt x="7252" y="120"/>
                  </a:cubicBezTo>
                  <a:lnTo>
                    <a:pt x="5287" y="2858"/>
                  </a:lnTo>
                  <a:lnTo>
                    <a:pt x="3335" y="120"/>
                  </a:lnTo>
                  <a:cubicBezTo>
                    <a:pt x="3299" y="36"/>
                    <a:pt x="3204" y="0"/>
                    <a:pt x="3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0" name="Google Shape;14710;p73"/>
            <p:cNvSpPr/>
            <p:nvPr/>
          </p:nvSpPr>
          <p:spPr>
            <a:xfrm>
              <a:off x="938458" y="2136979"/>
              <a:ext cx="166789" cy="76742"/>
            </a:xfrm>
            <a:custGeom>
              <a:avLst/>
              <a:gdLst/>
              <a:ahLst/>
              <a:cxnLst/>
              <a:rect l="l" t="t" r="r" b="b"/>
              <a:pathLst>
                <a:path w="5240" h="2411" extrusionOk="0">
                  <a:moveTo>
                    <a:pt x="2620" y="1"/>
                  </a:moveTo>
                  <a:cubicBezTo>
                    <a:pt x="2001" y="1"/>
                    <a:pt x="1370" y="227"/>
                    <a:pt x="894" y="643"/>
                  </a:cubicBezTo>
                  <a:cubicBezTo>
                    <a:pt x="417" y="1036"/>
                    <a:pt x="108" y="1608"/>
                    <a:pt x="13" y="2227"/>
                  </a:cubicBezTo>
                  <a:cubicBezTo>
                    <a:pt x="1" y="2322"/>
                    <a:pt x="60" y="2406"/>
                    <a:pt x="156" y="2406"/>
                  </a:cubicBezTo>
                  <a:lnTo>
                    <a:pt x="179" y="2406"/>
                  </a:lnTo>
                  <a:cubicBezTo>
                    <a:pt x="251" y="2406"/>
                    <a:pt x="334" y="2346"/>
                    <a:pt x="346" y="2275"/>
                  </a:cubicBezTo>
                  <a:cubicBezTo>
                    <a:pt x="429" y="1739"/>
                    <a:pt x="703" y="1251"/>
                    <a:pt x="1120" y="894"/>
                  </a:cubicBezTo>
                  <a:cubicBezTo>
                    <a:pt x="1537" y="536"/>
                    <a:pt x="2072" y="322"/>
                    <a:pt x="2620" y="322"/>
                  </a:cubicBezTo>
                  <a:cubicBezTo>
                    <a:pt x="3168" y="322"/>
                    <a:pt x="3704" y="524"/>
                    <a:pt x="4120" y="894"/>
                  </a:cubicBezTo>
                  <a:cubicBezTo>
                    <a:pt x="4537" y="1251"/>
                    <a:pt x="4811" y="1739"/>
                    <a:pt x="4894" y="2275"/>
                  </a:cubicBezTo>
                  <a:cubicBezTo>
                    <a:pt x="4904" y="2356"/>
                    <a:pt x="4975" y="2411"/>
                    <a:pt x="5040" y="2411"/>
                  </a:cubicBezTo>
                  <a:cubicBezTo>
                    <a:pt x="5051" y="2411"/>
                    <a:pt x="5062" y="2409"/>
                    <a:pt x="5073" y="2406"/>
                  </a:cubicBezTo>
                  <a:cubicBezTo>
                    <a:pt x="5180" y="2394"/>
                    <a:pt x="5240" y="2322"/>
                    <a:pt x="5228" y="2227"/>
                  </a:cubicBezTo>
                  <a:cubicBezTo>
                    <a:pt x="5132" y="1620"/>
                    <a:pt x="4823" y="1060"/>
                    <a:pt x="4347" y="643"/>
                  </a:cubicBezTo>
                  <a:cubicBezTo>
                    <a:pt x="3870" y="227"/>
                    <a:pt x="3263" y="1"/>
                    <a:pt x="2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1" name="Google Shape;14711;p73"/>
            <p:cNvSpPr/>
            <p:nvPr/>
          </p:nvSpPr>
          <p:spPr>
            <a:xfrm>
              <a:off x="938840" y="2227377"/>
              <a:ext cx="166407" cy="76774"/>
            </a:xfrm>
            <a:custGeom>
              <a:avLst/>
              <a:gdLst/>
              <a:ahLst/>
              <a:cxnLst/>
              <a:rect l="l" t="t" r="r" b="b"/>
              <a:pathLst>
                <a:path w="5228" h="2412" extrusionOk="0">
                  <a:moveTo>
                    <a:pt x="193" y="1"/>
                  </a:moveTo>
                  <a:cubicBezTo>
                    <a:pt x="181" y="1"/>
                    <a:pt x="168" y="3"/>
                    <a:pt x="155" y="6"/>
                  </a:cubicBezTo>
                  <a:cubicBezTo>
                    <a:pt x="60" y="18"/>
                    <a:pt x="1" y="101"/>
                    <a:pt x="24" y="197"/>
                  </a:cubicBezTo>
                  <a:cubicBezTo>
                    <a:pt x="108" y="804"/>
                    <a:pt x="417" y="1375"/>
                    <a:pt x="894" y="1768"/>
                  </a:cubicBezTo>
                  <a:cubicBezTo>
                    <a:pt x="1370" y="2185"/>
                    <a:pt x="1989" y="2411"/>
                    <a:pt x="2608" y="2411"/>
                  </a:cubicBezTo>
                  <a:cubicBezTo>
                    <a:pt x="3239" y="2411"/>
                    <a:pt x="3858" y="2185"/>
                    <a:pt x="4335" y="1768"/>
                  </a:cubicBezTo>
                  <a:cubicBezTo>
                    <a:pt x="4811" y="1375"/>
                    <a:pt x="5120" y="804"/>
                    <a:pt x="5216" y="185"/>
                  </a:cubicBezTo>
                  <a:cubicBezTo>
                    <a:pt x="5228" y="101"/>
                    <a:pt x="5168" y="18"/>
                    <a:pt x="5085" y="6"/>
                  </a:cubicBezTo>
                  <a:cubicBezTo>
                    <a:pt x="5070" y="3"/>
                    <a:pt x="5056" y="1"/>
                    <a:pt x="5043" y="1"/>
                  </a:cubicBezTo>
                  <a:cubicBezTo>
                    <a:pt x="4966" y="1"/>
                    <a:pt x="4906" y="56"/>
                    <a:pt x="4906" y="137"/>
                  </a:cubicBezTo>
                  <a:cubicBezTo>
                    <a:pt x="4811" y="673"/>
                    <a:pt x="4549" y="1161"/>
                    <a:pt x="4132" y="1518"/>
                  </a:cubicBezTo>
                  <a:cubicBezTo>
                    <a:pt x="3715" y="1875"/>
                    <a:pt x="3180" y="2090"/>
                    <a:pt x="2620" y="2090"/>
                  </a:cubicBezTo>
                  <a:cubicBezTo>
                    <a:pt x="2072" y="2090"/>
                    <a:pt x="1537" y="1887"/>
                    <a:pt x="1120" y="1518"/>
                  </a:cubicBezTo>
                  <a:cubicBezTo>
                    <a:pt x="703" y="1161"/>
                    <a:pt x="441" y="673"/>
                    <a:pt x="346" y="137"/>
                  </a:cubicBezTo>
                  <a:cubicBezTo>
                    <a:pt x="336" y="56"/>
                    <a:pt x="265" y="1"/>
                    <a:pt x="1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2" name="Google Shape;14712;p73"/>
            <p:cNvSpPr/>
            <p:nvPr/>
          </p:nvSpPr>
          <p:spPr>
            <a:xfrm>
              <a:off x="1007052" y="2185106"/>
              <a:ext cx="19003" cy="70153"/>
            </a:xfrm>
            <a:custGeom>
              <a:avLst/>
              <a:gdLst/>
              <a:ahLst/>
              <a:cxnLst/>
              <a:rect l="l" t="t" r="r" b="b"/>
              <a:pathLst>
                <a:path w="597" h="2204" extrusionOk="0">
                  <a:moveTo>
                    <a:pt x="453" y="1"/>
                  </a:moveTo>
                  <a:cubicBezTo>
                    <a:pt x="418" y="1"/>
                    <a:pt x="394" y="24"/>
                    <a:pt x="382" y="36"/>
                  </a:cubicBezTo>
                  <a:lnTo>
                    <a:pt x="60" y="334"/>
                  </a:lnTo>
                  <a:cubicBezTo>
                    <a:pt x="25" y="358"/>
                    <a:pt x="1" y="405"/>
                    <a:pt x="1" y="453"/>
                  </a:cubicBezTo>
                  <a:cubicBezTo>
                    <a:pt x="1" y="513"/>
                    <a:pt x="48" y="584"/>
                    <a:pt x="108" y="584"/>
                  </a:cubicBezTo>
                  <a:cubicBezTo>
                    <a:pt x="120" y="584"/>
                    <a:pt x="156" y="572"/>
                    <a:pt x="167" y="560"/>
                  </a:cubicBezTo>
                  <a:lnTo>
                    <a:pt x="275" y="417"/>
                  </a:lnTo>
                  <a:lnTo>
                    <a:pt x="275" y="2108"/>
                  </a:lnTo>
                  <a:cubicBezTo>
                    <a:pt x="275" y="2179"/>
                    <a:pt x="346" y="2203"/>
                    <a:pt x="441" y="2203"/>
                  </a:cubicBezTo>
                  <a:cubicBezTo>
                    <a:pt x="513" y="2203"/>
                    <a:pt x="596" y="2179"/>
                    <a:pt x="596" y="2108"/>
                  </a:cubicBezTo>
                  <a:lnTo>
                    <a:pt x="596" y="96"/>
                  </a:lnTo>
                  <a:cubicBezTo>
                    <a:pt x="584" y="48"/>
                    <a:pt x="513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13" name="Google Shape;14713;p73"/>
          <p:cNvGrpSpPr/>
          <p:nvPr/>
        </p:nvGrpSpPr>
        <p:grpSpPr>
          <a:xfrm>
            <a:off x="2770052" y="2009628"/>
            <a:ext cx="327085" cy="277080"/>
            <a:chOff x="2770052" y="2009628"/>
            <a:chExt cx="327085" cy="277080"/>
          </a:xfrm>
        </p:grpSpPr>
        <p:sp>
          <p:nvSpPr>
            <p:cNvPr id="14714" name="Google Shape;14714;p73"/>
            <p:cNvSpPr/>
            <p:nvPr/>
          </p:nvSpPr>
          <p:spPr>
            <a:xfrm>
              <a:off x="2770052" y="2023537"/>
              <a:ext cx="327085" cy="263170"/>
            </a:xfrm>
            <a:custGeom>
              <a:avLst/>
              <a:gdLst/>
              <a:ahLst/>
              <a:cxnLst/>
              <a:rect l="l" t="t" r="r" b="b"/>
              <a:pathLst>
                <a:path w="10276" h="8268" extrusionOk="0">
                  <a:moveTo>
                    <a:pt x="6251" y="2267"/>
                  </a:moveTo>
                  <a:lnTo>
                    <a:pt x="7061" y="2541"/>
                  </a:lnTo>
                  <a:cubicBezTo>
                    <a:pt x="7073" y="2544"/>
                    <a:pt x="7086" y="2545"/>
                    <a:pt x="7098" y="2545"/>
                  </a:cubicBezTo>
                  <a:cubicBezTo>
                    <a:pt x="7136" y="2545"/>
                    <a:pt x="7174" y="2532"/>
                    <a:pt x="7192" y="2505"/>
                  </a:cubicBezTo>
                  <a:lnTo>
                    <a:pt x="7454" y="2314"/>
                  </a:lnTo>
                  <a:lnTo>
                    <a:pt x="9240" y="4660"/>
                  </a:lnTo>
                  <a:lnTo>
                    <a:pt x="8978" y="4874"/>
                  </a:lnTo>
                  <a:cubicBezTo>
                    <a:pt x="8966" y="4862"/>
                    <a:pt x="8942" y="4839"/>
                    <a:pt x="8930" y="4839"/>
                  </a:cubicBezTo>
                  <a:lnTo>
                    <a:pt x="5811" y="3148"/>
                  </a:lnTo>
                  <a:lnTo>
                    <a:pt x="5930" y="2969"/>
                  </a:lnTo>
                  <a:cubicBezTo>
                    <a:pt x="5978" y="2898"/>
                    <a:pt x="5966" y="2803"/>
                    <a:pt x="5894" y="2755"/>
                  </a:cubicBezTo>
                  <a:cubicBezTo>
                    <a:pt x="5864" y="2742"/>
                    <a:pt x="5834" y="2735"/>
                    <a:pt x="5806" y="2735"/>
                  </a:cubicBezTo>
                  <a:cubicBezTo>
                    <a:pt x="5756" y="2735"/>
                    <a:pt x="5710" y="2757"/>
                    <a:pt x="5680" y="2803"/>
                  </a:cubicBezTo>
                  <a:lnTo>
                    <a:pt x="5358" y="3326"/>
                  </a:lnTo>
                  <a:cubicBezTo>
                    <a:pt x="5335" y="3350"/>
                    <a:pt x="5323" y="3374"/>
                    <a:pt x="5323" y="3398"/>
                  </a:cubicBezTo>
                  <a:lnTo>
                    <a:pt x="5323" y="4684"/>
                  </a:lnTo>
                  <a:cubicBezTo>
                    <a:pt x="5323" y="4946"/>
                    <a:pt x="5097" y="5172"/>
                    <a:pt x="4835" y="5172"/>
                  </a:cubicBezTo>
                  <a:cubicBezTo>
                    <a:pt x="4561" y="5172"/>
                    <a:pt x="4346" y="4946"/>
                    <a:pt x="4346" y="4684"/>
                  </a:cubicBezTo>
                  <a:lnTo>
                    <a:pt x="4346" y="3410"/>
                  </a:lnTo>
                  <a:lnTo>
                    <a:pt x="4620" y="2267"/>
                  </a:lnTo>
                  <a:close/>
                  <a:moveTo>
                    <a:pt x="2680" y="1767"/>
                  </a:moveTo>
                  <a:lnTo>
                    <a:pt x="2918" y="1898"/>
                  </a:lnTo>
                  <a:lnTo>
                    <a:pt x="941" y="5303"/>
                  </a:lnTo>
                  <a:lnTo>
                    <a:pt x="703" y="5172"/>
                  </a:lnTo>
                  <a:lnTo>
                    <a:pt x="2680" y="1767"/>
                  </a:lnTo>
                  <a:close/>
                  <a:moveTo>
                    <a:pt x="3180" y="4743"/>
                  </a:moveTo>
                  <a:cubicBezTo>
                    <a:pt x="3287" y="4743"/>
                    <a:pt x="3370" y="4779"/>
                    <a:pt x="3442" y="4874"/>
                  </a:cubicBezTo>
                  <a:cubicBezTo>
                    <a:pt x="3561" y="5017"/>
                    <a:pt x="3525" y="5231"/>
                    <a:pt x="3370" y="5339"/>
                  </a:cubicBezTo>
                  <a:lnTo>
                    <a:pt x="2322" y="6112"/>
                  </a:lnTo>
                  <a:cubicBezTo>
                    <a:pt x="2262" y="6150"/>
                    <a:pt x="2194" y="6169"/>
                    <a:pt x="2127" y="6169"/>
                  </a:cubicBezTo>
                  <a:cubicBezTo>
                    <a:pt x="2023" y="6169"/>
                    <a:pt x="1923" y="6123"/>
                    <a:pt x="1858" y="6029"/>
                  </a:cubicBezTo>
                  <a:cubicBezTo>
                    <a:pt x="1751" y="5886"/>
                    <a:pt x="1787" y="5672"/>
                    <a:pt x="1929" y="5565"/>
                  </a:cubicBezTo>
                  <a:lnTo>
                    <a:pt x="2989" y="4803"/>
                  </a:lnTo>
                  <a:cubicBezTo>
                    <a:pt x="3049" y="4755"/>
                    <a:pt x="3120" y="4743"/>
                    <a:pt x="3180" y="4743"/>
                  </a:cubicBezTo>
                  <a:close/>
                  <a:moveTo>
                    <a:pt x="3775" y="5493"/>
                  </a:moveTo>
                  <a:cubicBezTo>
                    <a:pt x="3870" y="5493"/>
                    <a:pt x="3954" y="5553"/>
                    <a:pt x="4013" y="5636"/>
                  </a:cubicBezTo>
                  <a:cubicBezTo>
                    <a:pt x="4132" y="5779"/>
                    <a:pt x="4085" y="5993"/>
                    <a:pt x="3942" y="6089"/>
                  </a:cubicBezTo>
                  <a:lnTo>
                    <a:pt x="3132" y="6708"/>
                  </a:lnTo>
                  <a:cubicBezTo>
                    <a:pt x="3076" y="6745"/>
                    <a:pt x="3013" y="6764"/>
                    <a:pt x="2949" y="6764"/>
                  </a:cubicBezTo>
                  <a:cubicBezTo>
                    <a:pt x="2851" y="6764"/>
                    <a:pt x="2752" y="6718"/>
                    <a:pt x="2680" y="6624"/>
                  </a:cubicBezTo>
                  <a:cubicBezTo>
                    <a:pt x="2572" y="6482"/>
                    <a:pt x="2596" y="6255"/>
                    <a:pt x="2751" y="6148"/>
                  </a:cubicBezTo>
                  <a:lnTo>
                    <a:pt x="3537" y="5589"/>
                  </a:lnTo>
                  <a:cubicBezTo>
                    <a:pt x="3573" y="5565"/>
                    <a:pt x="3596" y="5541"/>
                    <a:pt x="3620" y="5529"/>
                  </a:cubicBezTo>
                  <a:cubicBezTo>
                    <a:pt x="3668" y="5517"/>
                    <a:pt x="3715" y="5493"/>
                    <a:pt x="3775" y="5493"/>
                  </a:cubicBezTo>
                  <a:close/>
                  <a:moveTo>
                    <a:pt x="4359" y="6281"/>
                  </a:moveTo>
                  <a:cubicBezTo>
                    <a:pt x="4454" y="6281"/>
                    <a:pt x="4550" y="6321"/>
                    <a:pt x="4620" y="6398"/>
                  </a:cubicBezTo>
                  <a:cubicBezTo>
                    <a:pt x="4739" y="6553"/>
                    <a:pt x="4704" y="6755"/>
                    <a:pt x="4549" y="6863"/>
                  </a:cubicBezTo>
                  <a:lnTo>
                    <a:pt x="3954" y="7303"/>
                  </a:lnTo>
                  <a:cubicBezTo>
                    <a:pt x="3898" y="7331"/>
                    <a:pt x="3829" y="7358"/>
                    <a:pt x="3767" y="7358"/>
                  </a:cubicBezTo>
                  <a:cubicBezTo>
                    <a:pt x="3749" y="7358"/>
                    <a:pt x="3732" y="7356"/>
                    <a:pt x="3715" y="7351"/>
                  </a:cubicBezTo>
                  <a:cubicBezTo>
                    <a:pt x="3620" y="7339"/>
                    <a:pt x="3549" y="7303"/>
                    <a:pt x="3513" y="7220"/>
                  </a:cubicBezTo>
                  <a:cubicBezTo>
                    <a:pt x="3406" y="7077"/>
                    <a:pt x="3430" y="6863"/>
                    <a:pt x="3584" y="6755"/>
                  </a:cubicBezTo>
                  <a:lnTo>
                    <a:pt x="4144" y="6363"/>
                  </a:lnTo>
                  <a:lnTo>
                    <a:pt x="4168" y="6339"/>
                  </a:lnTo>
                  <a:cubicBezTo>
                    <a:pt x="4226" y="6300"/>
                    <a:pt x="4292" y="6281"/>
                    <a:pt x="4359" y="6281"/>
                  </a:cubicBezTo>
                  <a:close/>
                  <a:moveTo>
                    <a:pt x="2870" y="2553"/>
                  </a:moveTo>
                  <a:lnTo>
                    <a:pt x="3156" y="2707"/>
                  </a:lnTo>
                  <a:cubicBezTo>
                    <a:pt x="3173" y="2725"/>
                    <a:pt x="3197" y="2736"/>
                    <a:pt x="3218" y="2736"/>
                  </a:cubicBezTo>
                  <a:cubicBezTo>
                    <a:pt x="3226" y="2736"/>
                    <a:pt x="3233" y="2734"/>
                    <a:pt x="3239" y="2731"/>
                  </a:cubicBezTo>
                  <a:lnTo>
                    <a:pt x="3942" y="2636"/>
                  </a:lnTo>
                  <a:lnTo>
                    <a:pt x="4192" y="2743"/>
                  </a:lnTo>
                  <a:lnTo>
                    <a:pt x="4049" y="3338"/>
                  </a:lnTo>
                  <a:lnTo>
                    <a:pt x="4049" y="3362"/>
                  </a:lnTo>
                  <a:lnTo>
                    <a:pt x="4049" y="4648"/>
                  </a:lnTo>
                  <a:cubicBezTo>
                    <a:pt x="4049" y="5077"/>
                    <a:pt x="4406" y="5434"/>
                    <a:pt x="4835" y="5434"/>
                  </a:cubicBezTo>
                  <a:cubicBezTo>
                    <a:pt x="5263" y="5434"/>
                    <a:pt x="5620" y="5077"/>
                    <a:pt x="5620" y="4648"/>
                  </a:cubicBezTo>
                  <a:lnTo>
                    <a:pt x="5620" y="3410"/>
                  </a:lnTo>
                  <a:lnTo>
                    <a:pt x="5656" y="3362"/>
                  </a:lnTo>
                  <a:lnTo>
                    <a:pt x="8776" y="5065"/>
                  </a:lnTo>
                  <a:cubicBezTo>
                    <a:pt x="8942" y="5184"/>
                    <a:pt x="9002" y="5374"/>
                    <a:pt x="8907" y="5541"/>
                  </a:cubicBezTo>
                  <a:cubicBezTo>
                    <a:pt x="8850" y="5654"/>
                    <a:pt x="8745" y="5717"/>
                    <a:pt x="8631" y="5717"/>
                  </a:cubicBezTo>
                  <a:cubicBezTo>
                    <a:pt x="8576" y="5717"/>
                    <a:pt x="8520" y="5703"/>
                    <a:pt x="8466" y="5672"/>
                  </a:cubicBezTo>
                  <a:lnTo>
                    <a:pt x="6740" y="4743"/>
                  </a:lnTo>
                  <a:cubicBezTo>
                    <a:pt x="6711" y="4727"/>
                    <a:pt x="6682" y="4719"/>
                    <a:pt x="6655" y="4719"/>
                  </a:cubicBezTo>
                  <a:cubicBezTo>
                    <a:pt x="6603" y="4719"/>
                    <a:pt x="6557" y="4748"/>
                    <a:pt x="6525" y="4803"/>
                  </a:cubicBezTo>
                  <a:cubicBezTo>
                    <a:pt x="6490" y="4874"/>
                    <a:pt x="6513" y="4958"/>
                    <a:pt x="6585" y="5005"/>
                  </a:cubicBezTo>
                  <a:lnTo>
                    <a:pt x="8037" y="5791"/>
                  </a:lnTo>
                  <a:cubicBezTo>
                    <a:pt x="8192" y="5886"/>
                    <a:pt x="8252" y="6077"/>
                    <a:pt x="8168" y="6243"/>
                  </a:cubicBezTo>
                  <a:cubicBezTo>
                    <a:pt x="8104" y="6356"/>
                    <a:pt x="7996" y="6415"/>
                    <a:pt x="7881" y="6415"/>
                  </a:cubicBezTo>
                  <a:cubicBezTo>
                    <a:pt x="7826" y="6415"/>
                    <a:pt x="7770" y="6401"/>
                    <a:pt x="7716" y="6374"/>
                  </a:cubicBezTo>
                  <a:lnTo>
                    <a:pt x="6251" y="5565"/>
                  </a:lnTo>
                  <a:cubicBezTo>
                    <a:pt x="6226" y="5554"/>
                    <a:pt x="6200" y="5548"/>
                    <a:pt x="6175" y="5548"/>
                  </a:cubicBezTo>
                  <a:cubicBezTo>
                    <a:pt x="6120" y="5548"/>
                    <a:pt x="6070" y="5575"/>
                    <a:pt x="6037" y="5624"/>
                  </a:cubicBezTo>
                  <a:cubicBezTo>
                    <a:pt x="5990" y="5708"/>
                    <a:pt x="6025" y="5791"/>
                    <a:pt x="6097" y="5839"/>
                  </a:cubicBezTo>
                  <a:lnTo>
                    <a:pt x="7287" y="6493"/>
                  </a:lnTo>
                  <a:cubicBezTo>
                    <a:pt x="7454" y="6577"/>
                    <a:pt x="7514" y="6779"/>
                    <a:pt x="7418" y="6934"/>
                  </a:cubicBezTo>
                  <a:cubicBezTo>
                    <a:pt x="7360" y="7050"/>
                    <a:pt x="7250" y="7114"/>
                    <a:pt x="7132" y="7114"/>
                  </a:cubicBezTo>
                  <a:cubicBezTo>
                    <a:pt x="7081" y="7114"/>
                    <a:pt x="7028" y="7102"/>
                    <a:pt x="6978" y="7077"/>
                  </a:cubicBezTo>
                  <a:lnTo>
                    <a:pt x="5728" y="6386"/>
                  </a:lnTo>
                  <a:cubicBezTo>
                    <a:pt x="5705" y="6371"/>
                    <a:pt x="5680" y="6365"/>
                    <a:pt x="5655" y="6365"/>
                  </a:cubicBezTo>
                  <a:cubicBezTo>
                    <a:pt x="5601" y="6365"/>
                    <a:pt x="5546" y="6397"/>
                    <a:pt x="5513" y="6446"/>
                  </a:cubicBezTo>
                  <a:cubicBezTo>
                    <a:pt x="5478" y="6517"/>
                    <a:pt x="5501" y="6613"/>
                    <a:pt x="5573" y="6660"/>
                  </a:cubicBezTo>
                  <a:lnTo>
                    <a:pt x="6549" y="7172"/>
                  </a:lnTo>
                  <a:cubicBezTo>
                    <a:pt x="6704" y="7267"/>
                    <a:pt x="6763" y="7458"/>
                    <a:pt x="6680" y="7625"/>
                  </a:cubicBezTo>
                  <a:cubicBezTo>
                    <a:pt x="6616" y="7737"/>
                    <a:pt x="6508" y="7801"/>
                    <a:pt x="6393" y="7801"/>
                  </a:cubicBezTo>
                  <a:cubicBezTo>
                    <a:pt x="6338" y="7801"/>
                    <a:pt x="6282" y="7786"/>
                    <a:pt x="6228" y="7756"/>
                  </a:cubicBezTo>
                  <a:lnTo>
                    <a:pt x="5549" y="7386"/>
                  </a:lnTo>
                  <a:cubicBezTo>
                    <a:pt x="5549" y="7255"/>
                    <a:pt x="5501" y="7101"/>
                    <a:pt x="5406" y="6994"/>
                  </a:cubicBezTo>
                  <a:cubicBezTo>
                    <a:pt x="5299" y="6851"/>
                    <a:pt x="5132" y="6755"/>
                    <a:pt x="4954" y="6744"/>
                  </a:cubicBezTo>
                  <a:lnTo>
                    <a:pt x="4954" y="6696"/>
                  </a:lnTo>
                  <a:cubicBezTo>
                    <a:pt x="4977" y="6541"/>
                    <a:pt x="4930" y="6363"/>
                    <a:pt x="4835" y="6220"/>
                  </a:cubicBezTo>
                  <a:cubicBezTo>
                    <a:pt x="4716" y="6077"/>
                    <a:pt x="4549" y="5982"/>
                    <a:pt x="4370" y="5970"/>
                  </a:cubicBezTo>
                  <a:lnTo>
                    <a:pt x="4370" y="5922"/>
                  </a:lnTo>
                  <a:cubicBezTo>
                    <a:pt x="4406" y="5767"/>
                    <a:pt x="4358" y="5589"/>
                    <a:pt x="4251" y="5446"/>
                  </a:cubicBezTo>
                  <a:cubicBezTo>
                    <a:pt x="4132" y="5303"/>
                    <a:pt x="3965" y="5208"/>
                    <a:pt x="3787" y="5196"/>
                  </a:cubicBezTo>
                  <a:lnTo>
                    <a:pt x="3787" y="5148"/>
                  </a:lnTo>
                  <a:cubicBezTo>
                    <a:pt x="3823" y="4993"/>
                    <a:pt x="3775" y="4815"/>
                    <a:pt x="3668" y="4672"/>
                  </a:cubicBezTo>
                  <a:cubicBezTo>
                    <a:pt x="3547" y="4516"/>
                    <a:pt x="3359" y="4432"/>
                    <a:pt x="3172" y="4432"/>
                  </a:cubicBezTo>
                  <a:cubicBezTo>
                    <a:pt x="3044" y="4432"/>
                    <a:pt x="2917" y="4471"/>
                    <a:pt x="2811" y="4553"/>
                  </a:cubicBezTo>
                  <a:lnTo>
                    <a:pt x="1763" y="5315"/>
                  </a:lnTo>
                  <a:lnTo>
                    <a:pt x="1394" y="5112"/>
                  </a:lnTo>
                  <a:lnTo>
                    <a:pt x="2870" y="2553"/>
                  </a:lnTo>
                  <a:close/>
                  <a:moveTo>
                    <a:pt x="4936" y="7026"/>
                  </a:moveTo>
                  <a:cubicBezTo>
                    <a:pt x="5036" y="7026"/>
                    <a:pt x="5132" y="7070"/>
                    <a:pt x="5204" y="7148"/>
                  </a:cubicBezTo>
                  <a:cubicBezTo>
                    <a:pt x="5251" y="7244"/>
                    <a:pt x="5275" y="7315"/>
                    <a:pt x="5263" y="7398"/>
                  </a:cubicBezTo>
                  <a:cubicBezTo>
                    <a:pt x="5251" y="7494"/>
                    <a:pt x="5204" y="7565"/>
                    <a:pt x="5132" y="7625"/>
                  </a:cubicBezTo>
                  <a:lnTo>
                    <a:pt x="4787" y="7875"/>
                  </a:lnTo>
                  <a:cubicBezTo>
                    <a:pt x="4729" y="7918"/>
                    <a:pt x="4658" y="7940"/>
                    <a:pt x="4588" y="7940"/>
                  </a:cubicBezTo>
                  <a:cubicBezTo>
                    <a:pt x="4487" y="7940"/>
                    <a:pt x="4386" y="7895"/>
                    <a:pt x="4323" y="7803"/>
                  </a:cubicBezTo>
                  <a:cubicBezTo>
                    <a:pt x="4215" y="7660"/>
                    <a:pt x="4251" y="7446"/>
                    <a:pt x="4406" y="7339"/>
                  </a:cubicBezTo>
                  <a:lnTo>
                    <a:pt x="4727" y="7101"/>
                  </a:lnTo>
                  <a:lnTo>
                    <a:pt x="4739" y="7089"/>
                  </a:lnTo>
                  <a:cubicBezTo>
                    <a:pt x="4802" y="7046"/>
                    <a:pt x="4870" y="7026"/>
                    <a:pt x="4936" y="7026"/>
                  </a:cubicBezTo>
                  <a:close/>
                  <a:moveTo>
                    <a:pt x="180" y="0"/>
                  </a:moveTo>
                  <a:cubicBezTo>
                    <a:pt x="125" y="0"/>
                    <a:pt x="69" y="27"/>
                    <a:pt x="36" y="76"/>
                  </a:cubicBezTo>
                  <a:cubicBezTo>
                    <a:pt x="1" y="159"/>
                    <a:pt x="24" y="243"/>
                    <a:pt x="96" y="290"/>
                  </a:cubicBezTo>
                  <a:lnTo>
                    <a:pt x="2382" y="1600"/>
                  </a:lnTo>
                  <a:lnTo>
                    <a:pt x="405" y="5005"/>
                  </a:lnTo>
                  <a:lnTo>
                    <a:pt x="251" y="4922"/>
                  </a:lnTo>
                  <a:cubicBezTo>
                    <a:pt x="221" y="4905"/>
                    <a:pt x="192" y="4897"/>
                    <a:pt x="164" y="4897"/>
                  </a:cubicBezTo>
                  <a:cubicBezTo>
                    <a:pt x="113" y="4897"/>
                    <a:pt x="67" y="4923"/>
                    <a:pt x="36" y="4969"/>
                  </a:cubicBezTo>
                  <a:cubicBezTo>
                    <a:pt x="1" y="5053"/>
                    <a:pt x="24" y="5136"/>
                    <a:pt x="96" y="5184"/>
                  </a:cubicBezTo>
                  <a:lnTo>
                    <a:pt x="882" y="5648"/>
                  </a:lnTo>
                  <a:cubicBezTo>
                    <a:pt x="908" y="5663"/>
                    <a:pt x="934" y="5670"/>
                    <a:pt x="959" y="5670"/>
                  </a:cubicBezTo>
                  <a:cubicBezTo>
                    <a:pt x="1014" y="5670"/>
                    <a:pt x="1063" y="5638"/>
                    <a:pt x="1096" y="5589"/>
                  </a:cubicBezTo>
                  <a:lnTo>
                    <a:pt x="1215" y="5398"/>
                  </a:lnTo>
                  <a:lnTo>
                    <a:pt x="1537" y="5565"/>
                  </a:lnTo>
                  <a:cubicBezTo>
                    <a:pt x="1441" y="5779"/>
                    <a:pt x="1453" y="6029"/>
                    <a:pt x="1584" y="6220"/>
                  </a:cubicBezTo>
                  <a:cubicBezTo>
                    <a:pt x="1703" y="6386"/>
                    <a:pt x="1894" y="6482"/>
                    <a:pt x="2096" y="6482"/>
                  </a:cubicBezTo>
                  <a:cubicBezTo>
                    <a:pt x="2156" y="6482"/>
                    <a:pt x="2227" y="6458"/>
                    <a:pt x="2287" y="6446"/>
                  </a:cubicBezTo>
                  <a:cubicBezTo>
                    <a:pt x="2287" y="6577"/>
                    <a:pt x="2334" y="6720"/>
                    <a:pt x="2406" y="6815"/>
                  </a:cubicBezTo>
                  <a:cubicBezTo>
                    <a:pt x="2525" y="6982"/>
                    <a:pt x="2715" y="7077"/>
                    <a:pt x="2906" y="7077"/>
                  </a:cubicBezTo>
                  <a:cubicBezTo>
                    <a:pt x="2965" y="7077"/>
                    <a:pt x="3049" y="7053"/>
                    <a:pt x="3108" y="7041"/>
                  </a:cubicBezTo>
                  <a:cubicBezTo>
                    <a:pt x="3108" y="7160"/>
                    <a:pt x="3144" y="7291"/>
                    <a:pt x="3227" y="7398"/>
                  </a:cubicBezTo>
                  <a:cubicBezTo>
                    <a:pt x="3323" y="7529"/>
                    <a:pt x="3465" y="7625"/>
                    <a:pt x="3644" y="7648"/>
                  </a:cubicBezTo>
                  <a:cubicBezTo>
                    <a:pt x="3668" y="7648"/>
                    <a:pt x="3715" y="7672"/>
                    <a:pt x="3739" y="7672"/>
                  </a:cubicBezTo>
                  <a:cubicBezTo>
                    <a:pt x="3799" y="7672"/>
                    <a:pt x="3882" y="7648"/>
                    <a:pt x="3942" y="7636"/>
                  </a:cubicBezTo>
                  <a:cubicBezTo>
                    <a:pt x="3942" y="7767"/>
                    <a:pt x="3977" y="7886"/>
                    <a:pt x="4061" y="7994"/>
                  </a:cubicBezTo>
                  <a:cubicBezTo>
                    <a:pt x="4156" y="8125"/>
                    <a:pt x="4299" y="8220"/>
                    <a:pt x="4477" y="8244"/>
                  </a:cubicBezTo>
                  <a:cubicBezTo>
                    <a:pt x="4501" y="8244"/>
                    <a:pt x="4549" y="8267"/>
                    <a:pt x="4573" y="8267"/>
                  </a:cubicBezTo>
                  <a:cubicBezTo>
                    <a:pt x="4716" y="8267"/>
                    <a:pt x="4835" y="8220"/>
                    <a:pt x="4954" y="8148"/>
                  </a:cubicBezTo>
                  <a:lnTo>
                    <a:pt x="5287" y="7886"/>
                  </a:lnTo>
                  <a:cubicBezTo>
                    <a:pt x="5370" y="7827"/>
                    <a:pt x="5430" y="7767"/>
                    <a:pt x="5466" y="7684"/>
                  </a:cubicBezTo>
                  <a:lnTo>
                    <a:pt x="6085" y="8029"/>
                  </a:lnTo>
                  <a:cubicBezTo>
                    <a:pt x="6168" y="8077"/>
                    <a:pt x="6275" y="8101"/>
                    <a:pt x="6382" y="8101"/>
                  </a:cubicBezTo>
                  <a:cubicBezTo>
                    <a:pt x="6442" y="8101"/>
                    <a:pt x="6501" y="8089"/>
                    <a:pt x="6561" y="8077"/>
                  </a:cubicBezTo>
                  <a:cubicBezTo>
                    <a:pt x="6716" y="8029"/>
                    <a:pt x="6859" y="7922"/>
                    <a:pt x="6930" y="7779"/>
                  </a:cubicBezTo>
                  <a:cubicBezTo>
                    <a:pt x="6990" y="7648"/>
                    <a:pt x="7013" y="7529"/>
                    <a:pt x="7002" y="7398"/>
                  </a:cubicBezTo>
                  <a:cubicBezTo>
                    <a:pt x="7049" y="7398"/>
                    <a:pt x="7073" y="7422"/>
                    <a:pt x="7121" y="7422"/>
                  </a:cubicBezTo>
                  <a:cubicBezTo>
                    <a:pt x="7347" y="7422"/>
                    <a:pt x="7573" y="7303"/>
                    <a:pt x="7668" y="7089"/>
                  </a:cubicBezTo>
                  <a:cubicBezTo>
                    <a:pt x="7728" y="6970"/>
                    <a:pt x="7764" y="6839"/>
                    <a:pt x="7752" y="6720"/>
                  </a:cubicBezTo>
                  <a:cubicBezTo>
                    <a:pt x="7787" y="6720"/>
                    <a:pt x="7823" y="6732"/>
                    <a:pt x="7871" y="6732"/>
                  </a:cubicBezTo>
                  <a:cubicBezTo>
                    <a:pt x="8085" y="6732"/>
                    <a:pt x="8311" y="6613"/>
                    <a:pt x="8418" y="6410"/>
                  </a:cubicBezTo>
                  <a:cubicBezTo>
                    <a:pt x="8478" y="6291"/>
                    <a:pt x="8502" y="6172"/>
                    <a:pt x="8490" y="6029"/>
                  </a:cubicBezTo>
                  <a:cubicBezTo>
                    <a:pt x="8537" y="6029"/>
                    <a:pt x="8561" y="6053"/>
                    <a:pt x="8609" y="6053"/>
                  </a:cubicBezTo>
                  <a:cubicBezTo>
                    <a:pt x="8668" y="6053"/>
                    <a:pt x="8728" y="6029"/>
                    <a:pt x="8787" y="6017"/>
                  </a:cubicBezTo>
                  <a:cubicBezTo>
                    <a:pt x="8954" y="5970"/>
                    <a:pt x="9085" y="5874"/>
                    <a:pt x="9157" y="5720"/>
                  </a:cubicBezTo>
                  <a:cubicBezTo>
                    <a:pt x="9240" y="5577"/>
                    <a:pt x="9264" y="5410"/>
                    <a:pt x="9204" y="5243"/>
                  </a:cubicBezTo>
                  <a:cubicBezTo>
                    <a:pt x="9192" y="5196"/>
                    <a:pt x="9180" y="5172"/>
                    <a:pt x="9157" y="5136"/>
                  </a:cubicBezTo>
                  <a:lnTo>
                    <a:pt x="9430" y="4946"/>
                  </a:lnTo>
                  <a:lnTo>
                    <a:pt x="9561" y="5124"/>
                  </a:lnTo>
                  <a:cubicBezTo>
                    <a:pt x="9591" y="5161"/>
                    <a:pt x="9644" y="5180"/>
                    <a:pt x="9694" y="5180"/>
                  </a:cubicBezTo>
                  <a:cubicBezTo>
                    <a:pt x="9724" y="5180"/>
                    <a:pt x="9753" y="5173"/>
                    <a:pt x="9776" y="5160"/>
                  </a:cubicBezTo>
                  <a:lnTo>
                    <a:pt x="10192" y="4827"/>
                  </a:lnTo>
                  <a:cubicBezTo>
                    <a:pt x="10264" y="4743"/>
                    <a:pt x="10276" y="4648"/>
                    <a:pt x="10240" y="4577"/>
                  </a:cubicBezTo>
                  <a:cubicBezTo>
                    <a:pt x="10210" y="4539"/>
                    <a:pt x="10157" y="4521"/>
                    <a:pt x="10107" y="4521"/>
                  </a:cubicBezTo>
                  <a:cubicBezTo>
                    <a:pt x="10077" y="4521"/>
                    <a:pt x="10048" y="4527"/>
                    <a:pt x="10026" y="4541"/>
                  </a:cubicBezTo>
                  <a:lnTo>
                    <a:pt x="9728" y="4779"/>
                  </a:lnTo>
                  <a:lnTo>
                    <a:pt x="7347" y="1671"/>
                  </a:lnTo>
                  <a:lnTo>
                    <a:pt x="8704" y="790"/>
                  </a:lnTo>
                  <a:cubicBezTo>
                    <a:pt x="8776" y="755"/>
                    <a:pt x="8787" y="659"/>
                    <a:pt x="8752" y="588"/>
                  </a:cubicBezTo>
                  <a:cubicBezTo>
                    <a:pt x="8721" y="542"/>
                    <a:pt x="8670" y="516"/>
                    <a:pt x="8619" y="516"/>
                  </a:cubicBezTo>
                  <a:cubicBezTo>
                    <a:pt x="8591" y="516"/>
                    <a:pt x="8563" y="523"/>
                    <a:pt x="8537" y="540"/>
                  </a:cubicBezTo>
                  <a:lnTo>
                    <a:pt x="7049" y="1493"/>
                  </a:lnTo>
                  <a:cubicBezTo>
                    <a:pt x="6978" y="1540"/>
                    <a:pt x="6966" y="1648"/>
                    <a:pt x="7002" y="1719"/>
                  </a:cubicBezTo>
                  <a:lnTo>
                    <a:pt x="7275" y="2076"/>
                  </a:lnTo>
                  <a:lnTo>
                    <a:pt x="7085" y="2219"/>
                  </a:lnTo>
                  <a:lnTo>
                    <a:pt x="6311" y="1969"/>
                  </a:lnTo>
                  <a:cubicBezTo>
                    <a:pt x="6287" y="1969"/>
                    <a:pt x="6275" y="1957"/>
                    <a:pt x="6263" y="1957"/>
                  </a:cubicBezTo>
                  <a:lnTo>
                    <a:pt x="4501" y="1957"/>
                  </a:lnTo>
                  <a:cubicBezTo>
                    <a:pt x="4430" y="1957"/>
                    <a:pt x="4370" y="2005"/>
                    <a:pt x="4358" y="2076"/>
                  </a:cubicBezTo>
                  <a:lnTo>
                    <a:pt x="4251" y="2481"/>
                  </a:lnTo>
                  <a:lnTo>
                    <a:pt x="4001" y="2374"/>
                  </a:lnTo>
                  <a:cubicBezTo>
                    <a:pt x="3965" y="2362"/>
                    <a:pt x="3954" y="2362"/>
                    <a:pt x="3930" y="2362"/>
                  </a:cubicBezTo>
                  <a:lnTo>
                    <a:pt x="3227" y="2433"/>
                  </a:lnTo>
                  <a:lnTo>
                    <a:pt x="2989" y="2302"/>
                  </a:lnTo>
                  <a:lnTo>
                    <a:pt x="3215" y="1910"/>
                  </a:lnTo>
                  <a:cubicBezTo>
                    <a:pt x="3251" y="1838"/>
                    <a:pt x="3227" y="1743"/>
                    <a:pt x="3156" y="1707"/>
                  </a:cubicBezTo>
                  <a:lnTo>
                    <a:pt x="251" y="16"/>
                  </a:lnTo>
                  <a:cubicBezTo>
                    <a:pt x="229" y="5"/>
                    <a:pt x="204" y="0"/>
                    <a:pt x="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5" name="Google Shape;14715;p73"/>
            <p:cNvSpPr/>
            <p:nvPr/>
          </p:nvSpPr>
          <p:spPr>
            <a:xfrm>
              <a:off x="3059960" y="2009628"/>
              <a:ext cx="37177" cy="26960"/>
            </a:xfrm>
            <a:custGeom>
              <a:avLst/>
              <a:gdLst/>
              <a:ahLst/>
              <a:cxnLst/>
              <a:rect l="l" t="t" r="r" b="b"/>
              <a:pathLst>
                <a:path w="1168" h="847" extrusionOk="0">
                  <a:moveTo>
                    <a:pt x="999" y="0"/>
                  </a:moveTo>
                  <a:cubicBezTo>
                    <a:pt x="971" y="0"/>
                    <a:pt x="943" y="8"/>
                    <a:pt x="918" y="25"/>
                  </a:cubicBezTo>
                  <a:lnTo>
                    <a:pt x="84" y="561"/>
                  </a:lnTo>
                  <a:cubicBezTo>
                    <a:pt x="13" y="608"/>
                    <a:pt x="1" y="692"/>
                    <a:pt x="37" y="775"/>
                  </a:cubicBezTo>
                  <a:cubicBezTo>
                    <a:pt x="72" y="811"/>
                    <a:pt x="120" y="846"/>
                    <a:pt x="156" y="846"/>
                  </a:cubicBezTo>
                  <a:cubicBezTo>
                    <a:pt x="191" y="846"/>
                    <a:pt x="215" y="823"/>
                    <a:pt x="239" y="811"/>
                  </a:cubicBezTo>
                  <a:lnTo>
                    <a:pt x="1073" y="275"/>
                  </a:lnTo>
                  <a:cubicBezTo>
                    <a:pt x="1156" y="239"/>
                    <a:pt x="1168" y="144"/>
                    <a:pt x="1132" y="72"/>
                  </a:cubicBezTo>
                  <a:cubicBezTo>
                    <a:pt x="1101" y="26"/>
                    <a:pt x="1051" y="0"/>
                    <a:pt x="9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716" name="Google Shape;14716;p73"/>
          <p:cNvSpPr/>
          <p:nvPr/>
        </p:nvSpPr>
        <p:spPr>
          <a:xfrm>
            <a:off x="7060068" y="1989129"/>
            <a:ext cx="354363" cy="324093"/>
          </a:xfrm>
          <a:custGeom>
            <a:avLst/>
            <a:gdLst/>
            <a:ahLst/>
            <a:cxnLst/>
            <a:rect l="l" t="t" r="r" b="b"/>
            <a:pathLst>
              <a:path w="11133" h="10182" extrusionOk="0">
                <a:moveTo>
                  <a:pt x="4132" y="3622"/>
                </a:moveTo>
                <a:cubicBezTo>
                  <a:pt x="4299" y="3622"/>
                  <a:pt x="4430" y="3753"/>
                  <a:pt x="4430" y="3919"/>
                </a:cubicBezTo>
                <a:cubicBezTo>
                  <a:pt x="4430" y="4074"/>
                  <a:pt x="4299" y="4217"/>
                  <a:pt x="4132" y="4217"/>
                </a:cubicBezTo>
                <a:cubicBezTo>
                  <a:pt x="3965" y="4217"/>
                  <a:pt x="3834" y="4074"/>
                  <a:pt x="3834" y="3919"/>
                </a:cubicBezTo>
                <a:cubicBezTo>
                  <a:pt x="3846" y="3753"/>
                  <a:pt x="3965" y="3622"/>
                  <a:pt x="4132" y="3622"/>
                </a:cubicBezTo>
                <a:close/>
                <a:moveTo>
                  <a:pt x="5334" y="1252"/>
                </a:moveTo>
                <a:lnTo>
                  <a:pt x="5334" y="1776"/>
                </a:lnTo>
                <a:lnTo>
                  <a:pt x="5358" y="3645"/>
                </a:lnTo>
                <a:lnTo>
                  <a:pt x="5370" y="5300"/>
                </a:lnTo>
                <a:lnTo>
                  <a:pt x="1405" y="4419"/>
                </a:lnTo>
                <a:cubicBezTo>
                  <a:pt x="1679" y="3455"/>
                  <a:pt x="2322" y="2574"/>
                  <a:pt x="3156" y="2014"/>
                </a:cubicBezTo>
                <a:lnTo>
                  <a:pt x="3870" y="3324"/>
                </a:lnTo>
                <a:cubicBezTo>
                  <a:pt x="3644" y="3419"/>
                  <a:pt x="3489" y="3645"/>
                  <a:pt x="3489" y="3895"/>
                </a:cubicBezTo>
                <a:cubicBezTo>
                  <a:pt x="3489" y="4253"/>
                  <a:pt x="3775" y="4538"/>
                  <a:pt x="4132" y="4538"/>
                </a:cubicBezTo>
                <a:cubicBezTo>
                  <a:pt x="4489" y="4538"/>
                  <a:pt x="4775" y="4253"/>
                  <a:pt x="4775" y="3895"/>
                </a:cubicBezTo>
                <a:cubicBezTo>
                  <a:pt x="4775" y="3586"/>
                  <a:pt x="4537" y="3324"/>
                  <a:pt x="4239" y="3264"/>
                </a:cubicBezTo>
                <a:lnTo>
                  <a:pt x="3453" y="1800"/>
                </a:lnTo>
                <a:cubicBezTo>
                  <a:pt x="4013" y="1490"/>
                  <a:pt x="4656" y="1300"/>
                  <a:pt x="5334" y="1252"/>
                </a:cubicBezTo>
                <a:close/>
                <a:moveTo>
                  <a:pt x="5715" y="3860"/>
                </a:moveTo>
                <a:cubicBezTo>
                  <a:pt x="6573" y="3943"/>
                  <a:pt x="7239" y="4657"/>
                  <a:pt x="7239" y="5550"/>
                </a:cubicBezTo>
                <a:cubicBezTo>
                  <a:pt x="7239" y="5896"/>
                  <a:pt x="7144" y="6217"/>
                  <a:pt x="6942" y="6503"/>
                </a:cubicBezTo>
                <a:lnTo>
                  <a:pt x="5715" y="5455"/>
                </a:lnTo>
                <a:lnTo>
                  <a:pt x="5715" y="3860"/>
                </a:lnTo>
                <a:close/>
                <a:moveTo>
                  <a:pt x="5846" y="347"/>
                </a:moveTo>
                <a:cubicBezTo>
                  <a:pt x="8597" y="502"/>
                  <a:pt x="10752" y="2776"/>
                  <a:pt x="10752" y="5550"/>
                </a:cubicBezTo>
                <a:cubicBezTo>
                  <a:pt x="10752" y="6682"/>
                  <a:pt x="10395" y="7741"/>
                  <a:pt x="9728" y="8646"/>
                </a:cubicBezTo>
                <a:cubicBezTo>
                  <a:pt x="9704" y="8682"/>
                  <a:pt x="9656" y="8706"/>
                  <a:pt x="9609" y="8706"/>
                </a:cubicBezTo>
                <a:cubicBezTo>
                  <a:pt x="9561" y="8706"/>
                  <a:pt x="9537" y="8694"/>
                  <a:pt x="9502" y="8658"/>
                </a:cubicBezTo>
                <a:lnTo>
                  <a:pt x="8644" y="7932"/>
                </a:lnTo>
                <a:cubicBezTo>
                  <a:pt x="9073" y="7372"/>
                  <a:pt x="9347" y="6717"/>
                  <a:pt x="9430" y="6015"/>
                </a:cubicBezTo>
                <a:cubicBezTo>
                  <a:pt x="9442" y="5908"/>
                  <a:pt x="9359" y="5824"/>
                  <a:pt x="9252" y="5824"/>
                </a:cubicBezTo>
                <a:cubicBezTo>
                  <a:pt x="9168" y="5824"/>
                  <a:pt x="9085" y="5884"/>
                  <a:pt x="9073" y="5967"/>
                </a:cubicBezTo>
                <a:cubicBezTo>
                  <a:pt x="9002" y="6562"/>
                  <a:pt x="8775" y="7146"/>
                  <a:pt x="8418" y="7634"/>
                </a:cubicBezTo>
                <a:cubicBezTo>
                  <a:pt x="8406" y="7646"/>
                  <a:pt x="8394" y="7682"/>
                  <a:pt x="8371" y="7694"/>
                </a:cubicBezTo>
                <a:cubicBezTo>
                  <a:pt x="8371" y="7694"/>
                  <a:pt x="8371" y="7705"/>
                  <a:pt x="8359" y="7705"/>
                </a:cubicBezTo>
                <a:lnTo>
                  <a:pt x="7204" y="6729"/>
                </a:lnTo>
                <a:cubicBezTo>
                  <a:pt x="7442" y="6384"/>
                  <a:pt x="7573" y="5967"/>
                  <a:pt x="7573" y="5550"/>
                </a:cubicBezTo>
                <a:cubicBezTo>
                  <a:pt x="7573" y="4479"/>
                  <a:pt x="6739" y="3586"/>
                  <a:pt x="5680" y="3514"/>
                </a:cubicBezTo>
                <a:lnTo>
                  <a:pt x="5680" y="1979"/>
                </a:lnTo>
                <a:lnTo>
                  <a:pt x="5787" y="1979"/>
                </a:lnTo>
                <a:cubicBezTo>
                  <a:pt x="5811" y="1979"/>
                  <a:pt x="5846" y="1979"/>
                  <a:pt x="5894" y="1990"/>
                </a:cubicBezTo>
                <a:cubicBezTo>
                  <a:pt x="7561" y="2169"/>
                  <a:pt x="8894" y="3503"/>
                  <a:pt x="9073" y="5169"/>
                </a:cubicBezTo>
                <a:cubicBezTo>
                  <a:pt x="9085" y="5253"/>
                  <a:pt x="9168" y="5312"/>
                  <a:pt x="9252" y="5312"/>
                </a:cubicBezTo>
                <a:cubicBezTo>
                  <a:pt x="9359" y="5312"/>
                  <a:pt x="9430" y="5229"/>
                  <a:pt x="9430" y="5122"/>
                </a:cubicBezTo>
                <a:cubicBezTo>
                  <a:pt x="9228" y="3205"/>
                  <a:pt x="7632" y="1693"/>
                  <a:pt x="5680" y="1621"/>
                </a:cubicBezTo>
                <a:lnTo>
                  <a:pt x="5680" y="490"/>
                </a:lnTo>
                <a:cubicBezTo>
                  <a:pt x="5680" y="443"/>
                  <a:pt x="5692" y="419"/>
                  <a:pt x="5727" y="383"/>
                </a:cubicBezTo>
                <a:cubicBezTo>
                  <a:pt x="5751" y="359"/>
                  <a:pt x="5799" y="347"/>
                  <a:pt x="5846" y="347"/>
                </a:cubicBezTo>
                <a:close/>
                <a:moveTo>
                  <a:pt x="1334" y="4788"/>
                </a:moveTo>
                <a:lnTo>
                  <a:pt x="5323" y="5681"/>
                </a:lnTo>
                <a:lnTo>
                  <a:pt x="4239" y="9622"/>
                </a:lnTo>
                <a:cubicBezTo>
                  <a:pt x="2513" y="9063"/>
                  <a:pt x="1262" y="7455"/>
                  <a:pt x="1262" y="5550"/>
                </a:cubicBezTo>
                <a:cubicBezTo>
                  <a:pt x="1262" y="5300"/>
                  <a:pt x="1286" y="5050"/>
                  <a:pt x="1334" y="4788"/>
                </a:cubicBezTo>
                <a:close/>
                <a:moveTo>
                  <a:pt x="5656" y="5848"/>
                </a:moveTo>
                <a:lnTo>
                  <a:pt x="6870" y="6872"/>
                </a:lnTo>
                <a:lnTo>
                  <a:pt x="8299" y="8086"/>
                </a:lnTo>
                <a:lnTo>
                  <a:pt x="8704" y="8420"/>
                </a:lnTo>
                <a:cubicBezTo>
                  <a:pt x="7882" y="9313"/>
                  <a:pt x="6751" y="9825"/>
                  <a:pt x="5549" y="9825"/>
                </a:cubicBezTo>
                <a:cubicBezTo>
                  <a:pt x="5203" y="9825"/>
                  <a:pt x="4894" y="9777"/>
                  <a:pt x="4584" y="9706"/>
                </a:cubicBezTo>
                <a:lnTo>
                  <a:pt x="5656" y="5848"/>
                </a:lnTo>
                <a:close/>
                <a:moveTo>
                  <a:pt x="5837" y="1"/>
                </a:moveTo>
                <a:cubicBezTo>
                  <a:pt x="5717" y="1"/>
                  <a:pt x="5599" y="57"/>
                  <a:pt x="5501" y="133"/>
                </a:cubicBezTo>
                <a:cubicBezTo>
                  <a:pt x="5394" y="228"/>
                  <a:pt x="5334" y="359"/>
                  <a:pt x="5358" y="502"/>
                </a:cubicBezTo>
                <a:lnTo>
                  <a:pt x="5358" y="943"/>
                </a:lnTo>
                <a:cubicBezTo>
                  <a:pt x="4620" y="967"/>
                  <a:pt x="3929" y="1181"/>
                  <a:pt x="3298" y="1514"/>
                </a:cubicBezTo>
                <a:lnTo>
                  <a:pt x="2894" y="788"/>
                </a:lnTo>
                <a:cubicBezTo>
                  <a:pt x="2870" y="728"/>
                  <a:pt x="2810" y="693"/>
                  <a:pt x="2751" y="693"/>
                </a:cubicBezTo>
                <a:lnTo>
                  <a:pt x="358" y="693"/>
                </a:lnTo>
                <a:lnTo>
                  <a:pt x="358" y="395"/>
                </a:lnTo>
                <a:cubicBezTo>
                  <a:pt x="358" y="300"/>
                  <a:pt x="274" y="228"/>
                  <a:pt x="179" y="228"/>
                </a:cubicBezTo>
                <a:cubicBezTo>
                  <a:pt x="72" y="228"/>
                  <a:pt x="0" y="300"/>
                  <a:pt x="0" y="395"/>
                </a:cubicBezTo>
                <a:lnTo>
                  <a:pt x="0" y="1336"/>
                </a:lnTo>
                <a:cubicBezTo>
                  <a:pt x="0" y="1443"/>
                  <a:pt x="72" y="1514"/>
                  <a:pt x="179" y="1514"/>
                </a:cubicBezTo>
                <a:cubicBezTo>
                  <a:pt x="274" y="1514"/>
                  <a:pt x="358" y="1443"/>
                  <a:pt x="358" y="1336"/>
                </a:cubicBezTo>
                <a:lnTo>
                  <a:pt x="358" y="1038"/>
                </a:lnTo>
                <a:lnTo>
                  <a:pt x="2644" y="1038"/>
                </a:lnTo>
                <a:lnTo>
                  <a:pt x="3001" y="1693"/>
                </a:lnTo>
                <a:cubicBezTo>
                  <a:pt x="2751" y="1871"/>
                  <a:pt x="2501" y="2062"/>
                  <a:pt x="2275" y="2288"/>
                </a:cubicBezTo>
                <a:cubicBezTo>
                  <a:pt x="1405" y="3169"/>
                  <a:pt x="929" y="4312"/>
                  <a:pt x="929" y="5550"/>
                </a:cubicBezTo>
                <a:cubicBezTo>
                  <a:pt x="929" y="8098"/>
                  <a:pt x="3001" y="10182"/>
                  <a:pt x="5561" y="10182"/>
                </a:cubicBezTo>
                <a:cubicBezTo>
                  <a:pt x="6870" y="10182"/>
                  <a:pt x="8109" y="9622"/>
                  <a:pt x="8990" y="8658"/>
                </a:cubicBezTo>
                <a:lnTo>
                  <a:pt x="9311" y="8944"/>
                </a:lnTo>
                <a:cubicBezTo>
                  <a:pt x="9406" y="9015"/>
                  <a:pt x="9525" y="9063"/>
                  <a:pt x="9644" y="9063"/>
                </a:cubicBezTo>
                <a:lnTo>
                  <a:pt x="9704" y="9063"/>
                </a:lnTo>
                <a:cubicBezTo>
                  <a:pt x="9835" y="9051"/>
                  <a:pt x="9966" y="8967"/>
                  <a:pt x="10037" y="8872"/>
                </a:cubicBezTo>
                <a:cubicBezTo>
                  <a:pt x="10752" y="7896"/>
                  <a:pt x="11133" y="6765"/>
                  <a:pt x="11133" y="5562"/>
                </a:cubicBezTo>
                <a:cubicBezTo>
                  <a:pt x="11109" y="2610"/>
                  <a:pt x="8811" y="169"/>
                  <a:pt x="5870" y="2"/>
                </a:cubicBezTo>
                <a:cubicBezTo>
                  <a:pt x="5859" y="1"/>
                  <a:pt x="5848" y="1"/>
                  <a:pt x="583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17" name="Google Shape;14717;p73"/>
          <p:cNvGrpSpPr/>
          <p:nvPr/>
        </p:nvGrpSpPr>
        <p:grpSpPr>
          <a:xfrm>
            <a:off x="4195399" y="1970604"/>
            <a:ext cx="344878" cy="343573"/>
            <a:chOff x="4195399" y="1970604"/>
            <a:chExt cx="344878" cy="343573"/>
          </a:xfrm>
        </p:grpSpPr>
        <p:sp>
          <p:nvSpPr>
            <p:cNvPr id="14718" name="Google Shape;14718;p73"/>
            <p:cNvSpPr/>
            <p:nvPr/>
          </p:nvSpPr>
          <p:spPr>
            <a:xfrm>
              <a:off x="4195399" y="1970604"/>
              <a:ext cx="344878" cy="343573"/>
            </a:xfrm>
            <a:custGeom>
              <a:avLst/>
              <a:gdLst/>
              <a:ahLst/>
              <a:cxnLst/>
              <a:rect l="l" t="t" r="r" b="b"/>
              <a:pathLst>
                <a:path w="10835" h="10794" extrusionOk="0">
                  <a:moveTo>
                    <a:pt x="4155" y="6287"/>
                  </a:moveTo>
                  <a:cubicBezTo>
                    <a:pt x="4274" y="6418"/>
                    <a:pt x="4417" y="6561"/>
                    <a:pt x="4572" y="6704"/>
                  </a:cubicBezTo>
                  <a:lnTo>
                    <a:pt x="3977" y="7299"/>
                  </a:lnTo>
                  <a:lnTo>
                    <a:pt x="3929" y="7252"/>
                  </a:lnTo>
                  <a:lnTo>
                    <a:pt x="3596" y="6918"/>
                  </a:lnTo>
                  <a:lnTo>
                    <a:pt x="3560" y="6883"/>
                  </a:lnTo>
                  <a:lnTo>
                    <a:pt x="4155" y="6287"/>
                  </a:lnTo>
                  <a:close/>
                  <a:moveTo>
                    <a:pt x="3203" y="7064"/>
                  </a:moveTo>
                  <a:cubicBezTo>
                    <a:pt x="3271" y="7064"/>
                    <a:pt x="3340" y="7091"/>
                    <a:pt x="3393" y="7144"/>
                  </a:cubicBezTo>
                  <a:lnTo>
                    <a:pt x="3715" y="7478"/>
                  </a:lnTo>
                  <a:cubicBezTo>
                    <a:pt x="3810" y="7573"/>
                    <a:pt x="3822" y="7740"/>
                    <a:pt x="3715" y="7847"/>
                  </a:cubicBezTo>
                  <a:lnTo>
                    <a:pt x="3524" y="8037"/>
                  </a:lnTo>
                  <a:lnTo>
                    <a:pt x="2822" y="7335"/>
                  </a:lnTo>
                  <a:lnTo>
                    <a:pt x="3012" y="7144"/>
                  </a:lnTo>
                  <a:cubicBezTo>
                    <a:pt x="3066" y="7091"/>
                    <a:pt x="3134" y="7064"/>
                    <a:pt x="3203" y="7064"/>
                  </a:cubicBezTo>
                  <a:close/>
                  <a:moveTo>
                    <a:pt x="2608" y="7549"/>
                  </a:moveTo>
                  <a:lnTo>
                    <a:pt x="3298" y="8252"/>
                  </a:lnTo>
                  <a:lnTo>
                    <a:pt x="1143" y="10407"/>
                  </a:lnTo>
                  <a:cubicBezTo>
                    <a:pt x="1089" y="10460"/>
                    <a:pt x="1024" y="10487"/>
                    <a:pt x="959" y="10487"/>
                  </a:cubicBezTo>
                  <a:cubicBezTo>
                    <a:pt x="893" y="10487"/>
                    <a:pt x="828" y="10460"/>
                    <a:pt x="774" y="10407"/>
                  </a:cubicBezTo>
                  <a:lnTo>
                    <a:pt x="441" y="10073"/>
                  </a:lnTo>
                  <a:cubicBezTo>
                    <a:pt x="345" y="9978"/>
                    <a:pt x="345" y="9811"/>
                    <a:pt x="441" y="9704"/>
                  </a:cubicBezTo>
                  <a:lnTo>
                    <a:pt x="2608" y="7549"/>
                  </a:lnTo>
                  <a:close/>
                  <a:moveTo>
                    <a:pt x="7037" y="1"/>
                  </a:moveTo>
                  <a:cubicBezTo>
                    <a:pt x="3941" y="1"/>
                    <a:pt x="2155" y="3513"/>
                    <a:pt x="3953" y="6013"/>
                  </a:cubicBezTo>
                  <a:lnTo>
                    <a:pt x="3239" y="6728"/>
                  </a:lnTo>
                  <a:cubicBezTo>
                    <a:pt x="3224" y="6727"/>
                    <a:pt x="3209" y="6726"/>
                    <a:pt x="3194" y="6726"/>
                  </a:cubicBezTo>
                  <a:cubicBezTo>
                    <a:pt x="3036" y="6726"/>
                    <a:pt x="2907" y="6785"/>
                    <a:pt x="2798" y="6894"/>
                  </a:cubicBezTo>
                  <a:lnTo>
                    <a:pt x="226" y="9466"/>
                  </a:lnTo>
                  <a:cubicBezTo>
                    <a:pt x="0" y="9692"/>
                    <a:pt x="0" y="10061"/>
                    <a:pt x="226" y="10288"/>
                  </a:cubicBezTo>
                  <a:lnTo>
                    <a:pt x="548" y="10633"/>
                  </a:lnTo>
                  <a:cubicBezTo>
                    <a:pt x="661" y="10740"/>
                    <a:pt x="810" y="10794"/>
                    <a:pt x="959" y="10794"/>
                  </a:cubicBezTo>
                  <a:cubicBezTo>
                    <a:pt x="1107" y="10794"/>
                    <a:pt x="1256" y="10740"/>
                    <a:pt x="1369" y="10633"/>
                  </a:cubicBezTo>
                  <a:lnTo>
                    <a:pt x="3631" y="8371"/>
                  </a:lnTo>
                  <a:lnTo>
                    <a:pt x="3941" y="8049"/>
                  </a:lnTo>
                  <a:cubicBezTo>
                    <a:pt x="4060" y="7930"/>
                    <a:pt x="4120" y="7775"/>
                    <a:pt x="4108" y="7609"/>
                  </a:cubicBezTo>
                  <a:lnTo>
                    <a:pt x="4822" y="6894"/>
                  </a:lnTo>
                  <a:cubicBezTo>
                    <a:pt x="5358" y="7275"/>
                    <a:pt x="6001" y="7514"/>
                    <a:pt x="6656" y="7597"/>
                  </a:cubicBezTo>
                  <a:lnTo>
                    <a:pt x="6668" y="7597"/>
                  </a:lnTo>
                  <a:cubicBezTo>
                    <a:pt x="6739" y="7597"/>
                    <a:pt x="6810" y="7537"/>
                    <a:pt x="6834" y="7442"/>
                  </a:cubicBezTo>
                  <a:cubicBezTo>
                    <a:pt x="6846" y="7359"/>
                    <a:pt x="6775" y="7275"/>
                    <a:pt x="6691" y="7264"/>
                  </a:cubicBezTo>
                  <a:cubicBezTo>
                    <a:pt x="6013" y="7192"/>
                    <a:pt x="5370" y="6918"/>
                    <a:pt x="4846" y="6502"/>
                  </a:cubicBezTo>
                  <a:cubicBezTo>
                    <a:pt x="2286" y="4442"/>
                    <a:pt x="3798" y="334"/>
                    <a:pt x="7037" y="334"/>
                  </a:cubicBezTo>
                  <a:cubicBezTo>
                    <a:pt x="8870" y="334"/>
                    <a:pt x="10323" y="1715"/>
                    <a:pt x="10501" y="3454"/>
                  </a:cubicBezTo>
                  <a:cubicBezTo>
                    <a:pt x="10522" y="3535"/>
                    <a:pt x="10576" y="3590"/>
                    <a:pt x="10644" y="3590"/>
                  </a:cubicBezTo>
                  <a:cubicBezTo>
                    <a:pt x="10655" y="3590"/>
                    <a:pt x="10668" y="3588"/>
                    <a:pt x="10680" y="3584"/>
                  </a:cubicBezTo>
                  <a:cubicBezTo>
                    <a:pt x="10775" y="3573"/>
                    <a:pt x="10835" y="3501"/>
                    <a:pt x="10823" y="3406"/>
                  </a:cubicBezTo>
                  <a:cubicBezTo>
                    <a:pt x="10620" y="1525"/>
                    <a:pt x="9037" y="1"/>
                    <a:pt x="7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9" name="Google Shape;14719;p73"/>
            <p:cNvSpPr/>
            <p:nvPr/>
          </p:nvSpPr>
          <p:spPr>
            <a:xfrm>
              <a:off x="4311356" y="1993458"/>
              <a:ext cx="206959" cy="197378"/>
            </a:xfrm>
            <a:custGeom>
              <a:avLst/>
              <a:gdLst/>
              <a:ahLst/>
              <a:cxnLst/>
              <a:rect l="l" t="t" r="r" b="b"/>
              <a:pathLst>
                <a:path w="6502" h="6201" extrusionOk="0">
                  <a:moveTo>
                    <a:pt x="3394" y="295"/>
                  </a:moveTo>
                  <a:cubicBezTo>
                    <a:pt x="4930" y="295"/>
                    <a:pt x="6180" y="1533"/>
                    <a:pt x="6180" y="3081"/>
                  </a:cubicBezTo>
                  <a:cubicBezTo>
                    <a:pt x="6180" y="4641"/>
                    <a:pt x="4930" y="5879"/>
                    <a:pt x="3394" y="5879"/>
                  </a:cubicBezTo>
                  <a:cubicBezTo>
                    <a:pt x="2679" y="5879"/>
                    <a:pt x="1965" y="5605"/>
                    <a:pt x="1429" y="5057"/>
                  </a:cubicBezTo>
                  <a:cubicBezTo>
                    <a:pt x="346" y="3974"/>
                    <a:pt x="346" y="2200"/>
                    <a:pt x="1429" y="1116"/>
                  </a:cubicBezTo>
                  <a:cubicBezTo>
                    <a:pt x="1977" y="569"/>
                    <a:pt x="2679" y="295"/>
                    <a:pt x="3394" y="295"/>
                  </a:cubicBezTo>
                  <a:close/>
                  <a:moveTo>
                    <a:pt x="3404" y="0"/>
                  </a:moveTo>
                  <a:cubicBezTo>
                    <a:pt x="2608" y="0"/>
                    <a:pt x="1810" y="301"/>
                    <a:pt x="1203" y="902"/>
                  </a:cubicBezTo>
                  <a:cubicBezTo>
                    <a:pt x="0" y="2116"/>
                    <a:pt x="0" y="4093"/>
                    <a:pt x="1203" y="5295"/>
                  </a:cubicBezTo>
                  <a:cubicBezTo>
                    <a:pt x="1822" y="5903"/>
                    <a:pt x="2608" y="6200"/>
                    <a:pt x="3394" y="6200"/>
                  </a:cubicBezTo>
                  <a:cubicBezTo>
                    <a:pt x="5108" y="6188"/>
                    <a:pt x="6501" y="4819"/>
                    <a:pt x="6501" y="3093"/>
                  </a:cubicBezTo>
                  <a:cubicBezTo>
                    <a:pt x="6501" y="2259"/>
                    <a:pt x="6180" y="1485"/>
                    <a:pt x="5596" y="902"/>
                  </a:cubicBezTo>
                  <a:cubicBezTo>
                    <a:pt x="4995" y="301"/>
                    <a:pt x="4200" y="0"/>
                    <a:pt x="34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0" name="Google Shape;14720;p73"/>
            <p:cNvSpPr/>
            <p:nvPr/>
          </p:nvSpPr>
          <p:spPr>
            <a:xfrm>
              <a:off x="4372374" y="2030476"/>
              <a:ext cx="94026" cy="114493"/>
            </a:xfrm>
            <a:custGeom>
              <a:avLst/>
              <a:gdLst/>
              <a:ahLst/>
              <a:cxnLst/>
              <a:rect l="l" t="t" r="r" b="b"/>
              <a:pathLst>
                <a:path w="2954" h="3597" extrusionOk="0">
                  <a:moveTo>
                    <a:pt x="1477" y="310"/>
                  </a:moveTo>
                  <a:cubicBezTo>
                    <a:pt x="1834" y="310"/>
                    <a:pt x="2120" y="584"/>
                    <a:pt x="2120" y="953"/>
                  </a:cubicBezTo>
                  <a:cubicBezTo>
                    <a:pt x="2120" y="1311"/>
                    <a:pt x="1834" y="1584"/>
                    <a:pt x="1477" y="1584"/>
                  </a:cubicBezTo>
                  <a:cubicBezTo>
                    <a:pt x="1119" y="1584"/>
                    <a:pt x="834" y="1311"/>
                    <a:pt x="834" y="953"/>
                  </a:cubicBezTo>
                  <a:cubicBezTo>
                    <a:pt x="834" y="596"/>
                    <a:pt x="1119" y="310"/>
                    <a:pt x="1477" y="310"/>
                  </a:cubicBezTo>
                  <a:close/>
                  <a:moveTo>
                    <a:pt x="1905" y="1918"/>
                  </a:moveTo>
                  <a:cubicBezTo>
                    <a:pt x="2298" y="1918"/>
                    <a:pt x="2608" y="2227"/>
                    <a:pt x="2608" y="2620"/>
                  </a:cubicBezTo>
                  <a:lnTo>
                    <a:pt x="2608" y="3287"/>
                  </a:lnTo>
                  <a:lnTo>
                    <a:pt x="2298" y="3287"/>
                  </a:lnTo>
                  <a:lnTo>
                    <a:pt x="2298" y="2585"/>
                  </a:lnTo>
                  <a:cubicBezTo>
                    <a:pt x="2298" y="2501"/>
                    <a:pt x="2227" y="2418"/>
                    <a:pt x="2132" y="2418"/>
                  </a:cubicBezTo>
                  <a:cubicBezTo>
                    <a:pt x="2048" y="2418"/>
                    <a:pt x="1965" y="2501"/>
                    <a:pt x="1965" y="2585"/>
                  </a:cubicBezTo>
                  <a:lnTo>
                    <a:pt x="1965" y="3287"/>
                  </a:lnTo>
                  <a:lnTo>
                    <a:pt x="977" y="3287"/>
                  </a:lnTo>
                  <a:lnTo>
                    <a:pt x="977" y="2585"/>
                  </a:lnTo>
                  <a:cubicBezTo>
                    <a:pt x="977" y="2501"/>
                    <a:pt x="893" y="2418"/>
                    <a:pt x="810" y="2418"/>
                  </a:cubicBezTo>
                  <a:cubicBezTo>
                    <a:pt x="715" y="2418"/>
                    <a:pt x="643" y="2501"/>
                    <a:pt x="643" y="2585"/>
                  </a:cubicBezTo>
                  <a:lnTo>
                    <a:pt x="643" y="3287"/>
                  </a:lnTo>
                  <a:lnTo>
                    <a:pt x="298" y="3287"/>
                  </a:lnTo>
                  <a:lnTo>
                    <a:pt x="298" y="2620"/>
                  </a:lnTo>
                  <a:cubicBezTo>
                    <a:pt x="298" y="2227"/>
                    <a:pt x="619" y="1918"/>
                    <a:pt x="1000" y="1918"/>
                  </a:cubicBezTo>
                  <a:close/>
                  <a:moveTo>
                    <a:pt x="1477" y="1"/>
                  </a:moveTo>
                  <a:cubicBezTo>
                    <a:pt x="941" y="1"/>
                    <a:pt x="512" y="430"/>
                    <a:pt x="512" y="965"/>
                  </a:cubicBezTo>
                  <a:cubicBezTo>
                    <a:pt x="512" y="1227"/>
                    <a:pt x="619" y="1465"/>
                    <a:pt x="798" y="1632"/>
                  </a:cubicBezTo>
                  <a:cubicBezTo>
                    <a:pt x="346" y="1739"/>
                    <a:pt x="0" y="2144"/>
                    <a:pt x="0" y="2632"/>
                  </a:cubicBezTo>
                  <a:lnTo>
                    <a:pt x="0" y="3299"/>
                  </a:lnTo>
                  <a:cubicBezTo>
                    <a:pt x="0" y="3466"/>
                    <a:pt x="143" y="3597"/>
                    <a:pt x="298" y="3597"/>
                  </a:cubicBezTo>
                  <a:lnTo>
                    <a:pt x="2643" y="3597"/>
                  </a:lnTo>
                  <a:cubicBezTo>
                    <a:pt x="2798" y="3597"/>
                    <a:pt x="2941" y="3466"/>
                    <a:pt x="2941" y="3299"/>
                  </a:cubicBezTo>
                  <a:lnTo>
                    <a:pt x="2941" y="2632"/>
                  </a:lnTo>
                  <a:cubicBezTo>
                    <a:pt x="2953" y="2144"/>
                    <a:pt x="2620" y="1739"/>
                    <a:pt x="2167" y="1632"/>
                  </a:cubicBezTo>
                  <a:cubicBezTo>
                    <a:pt x="2322" y="1453"/>
                    <a:pt x="2441" y="1215"/>
                    <a:pt x="2441" y="965"/>
                  </a:cubicBezTo>
                  <a:cubicBezTo>
                    <a:pt x="2441" y="430"/>
                    <a:pt x="2012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1" name="Google Shape;14721;p73"/>
            <p:cNvSpPr/>
            <p:nvPr/>
          </p:nvSpPr>
          <p:spPr>
            <a:xfrm>
              <a:off x="4426167" y="2098561"/>
              <a:ext cx="114111" cy="113474"/>
            </a:xfrm>
            <a:custGeom>
              <a:avLst/>
              <a:gdLst/>
              <a:ahLst/>
              <a:cxnLst/>
              <a:rect l="l" t="t" r="r" b="b"/>
              <a:pathLst>
                <a:path w="3585" h="3565" extrusionOk="0">
                  <a:moveTo>
                    <a:pt x="3401" y="1"/>
                  </a:moveTo>
                  <a:cubicBezTo>
                    <a:pt x="3330" y="1"/>
                    <a:pt x="3272" y="73"/>
                    <a:pt x="3251" y="136"/>
                  </a:cubicBezTo>
                  <a:cubicBezTo>
                    <a:pt x="3097" y="1767"/>
                    <a:pt x="1799" y="3077"/>
                    <a:pt x="144" y="3244"/>
                  </a:cubicBezTo>
                  <a:cubicBezTo>
                    <a:pt x="61" y="3255"/>
                    <a:pt x="1" y="3339"/>
                    <a:pt x="13" y="3422"/>
                  </a:cubicBezTo>
                  <a:cubicBezTo>
                    <a:pt x="25" y="3494"/>
                    <a:pt x="84" y="3565"/>
                    <a:pt x="180" y="3565"/>
                  </a:cubicBezTo>
                  <a:lnTo>
                    <a:pt x="191" y="3565"/>
                  </a:lnTo>
                  <a:cubicBezTo>
                    <a:pt x="1966" y="3398"/>
                    <a:pt x="3394" y="1970"/>
                    <a:pt x="3573" y="184"/>
                  </a:cubicBezTo>
                  <a:cubicBezTo>
                    <a:pt x="3585" y="88"/>
                    <a:pt x="3513" y="17"/>
                    <a:pt x="3430" y="5"/>
                  </a:cubicBezTo>
                  <a:cubicBezTo>
                    <a:pt x="3420" y="2"/>
                    <a:pt x="3410" y="1"/>
                    <a:pt x="3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22" name="Google Shape;14722;p73"/>
          <p:cNvGrpSpPr/>
          <p:nvPr/>
        </p:nvGrpSpPr>
        <p:grpSpPr>
          <a:xfrm>
            <a:off x="4674791" y="1977447"/>
            <a:ext cx="344528" cy="344114"/>
            <a:chOff x="4674791" y="1977447"/>
            <a:chExt cx="344528" cy="344114"/>
          </a:xfrm>
        </p:grpSpPr>
        <p:sp>
          <p:nvSpPr>
            <p:cNvPr id="14723" name="Google Shape;14723;p73"/>
            <p:cNvSpPr/>
            <p:nvPr/>
          </p:nvSpPr>
          <p:spPr>
            <a:xfrm>
              <a:off x="4696022" y="1996768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76" y="310"/>
                  </a:moveTo>
                  <a:cubicBezTo>
                    <a:pt x="548" y="310"/>
                    <a:pt x="631" y="369"/>
                    <a:pt x="631" y="465"/>
                  </a:cubicBezTo>
                  <a:cubicBezTo>
                    <a:pt x="631" y="536"/>
                    <a:pt x="572" y="607"/>
                    <a:pt x="476" y="607"/>
                  </a:cubicBezTo>
                  <a:cubicBezTo>
                    <a:pt x="405" y="607"/>
                    <a:pt x="334" y="548"/>
                    <a:pt x="334" y="465"/>
                  </a:cubicBezTo>
                  <a:cubicBezTo>
                    <a:pt x="334" y="381"/>
                    <a:pt x="393" y="310"/>
                    <a:pt x="476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4" name="Google Shape;14724;p73"/>
            <p:cNvSpPr/>
            <p:nvPr/>
          </p:nvSpPr>
          <p:spPr>
            <a:xfrm>
              <a:off x="473389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49" y="310"/>
                    <a:pt x="608" y="369"/>
                    <a:pt x="608" y="465"/>
                  </a:cubicBezTo>
                  <a:cubicBezTo>
                    <a:pt x="608" y="536"/>
                    <a:pt x="549" y="607"/>
                    <a:pt x="465" y="607"/>
                  </a:cubicBezTo>
                  <a:cubicBezTo>
                    <a:pt x="394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15"/>
                    <a:pt x="215" y="917"/>
                    <a:pt x="465" y="917"/>
                  </a:cubicBezTo>
                  <a:cubicBezTo>
                    <a:pt x="715" y="917"/>
                    <a:pt x="930" y="715"/>
                    <a:pt x="930" y="465"/>
                  </a:cubicBezTo>
                  <a:cubicBezTo>
                    <a:pt x="930" y="203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5" name="Google Shape;14725;p73"/>
            <p:cNvSpPr/>
            <p:nvPr/>
          </p:nvSpPr>
          <p:spPr>
            <a:xfrm>
              <a:off x="477180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36" y="310"/>
                    <a:pt x="608" y="369"/>
                    <a:pt x="608" y="465"/>
                  </a:cubicBezTo>
                  <a:cubicBezTo>
                    <a:pt x="608" y="536"/>
                    <a:pt x="548" y="607"/>
                    <a:pt x="465" y="607"/>
                  </a:cubicBezTo>
                  <a:cubicBezTo>
                    <a:pt x="393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6" name="Google Shape;14726;p73"/>
            <p:cNvSpPr/>
            <p:nvPr/>
          </p:nvSpPr>
          <p:spPr>
            <a:xfrm>
              <a:off x="4674791" y="1977447"/>
              <a:ext cx="344528" cy="344114"/>
            </a:xfrm>
            <a:custGeom>
              <a:avLst/>
              <a:gdLst/>
              <a:ahLst/>
              <a:cxnLst/>
              <a:rect l="l" t="t" r="r" b="b"/>
              <a:pathLst>
                <a:path w="10824" h="10811" extrusionOk="0">
                  <a:moveTo>
                    <a:pt x="10466" y="2155"/>
                  </a:moveTo>
                  <a:lnTo>
                    <a:pt x="10466" y="10120"/>
                  </a:lnTo>
                  <a:lnTo>
                    <a:pt x="10478" y="10120"/>
                  </a:lnTo>
                  <a:cubicBezTo>
                    <a:pt x="10478" y="10323"/>
                    <a:pt x="10311" y="10501"/>
                    <a:pt x="10085" y="10501"/>
                  </a:cubicBezTo>
                  <a:lnTo>
                    <a:pt x="667" y="10501"/>
                  </a:lnTo>
                  <a:cubicBezTo>
                    <a:pt x="465" y="10501"/>
                    <a:pt x="286" y="10335"/>
                    <a:pt x="286" y="10120"/>
                  </a:cubicBezTo>
                  <a:lnTo>
                    <a:pt x="286" y="2155"/>
                  </a:ln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691"/>
                  </a:cubicBezTo>
                  <a:lnTo>
                    <a:pt x="0" y="10120"/>
                  </a:lnTo>
                  <a:cubicBezTo>
                    <a:pt x="0" y="10501"/>
                    <a:pt x="310" y="10811"/>
                    <a:pt x="703" y="10811"/>
                  </a:cubicBezTo>
                  <a:lnTo>
                    <a:pt x="10121" y="10811"/>
                  </a:lnTo>
                  <a:cubicBezTo>
                    <a:pt x="10502" y="10811"/>
                    <a:pt x="10823" y="10501"/>
                    <a:pt x="10823" y="10120"/>
                  </a:cubicBezTo>
                  <a:lnTo>
                    <a:pt x="10823" y="691"/>
                  </a:lnTo>
                  <a:cubicBezTo>
                    <a:pt x="10799" y="310"/>
                    <a:pt x="10490" y="0"/>
                    <a:pt x="10109" y="0"/>
                  </a:cubicBezTo>
                  <a:lnTo>
                    <a:pt x="5025" y="0"/>
                  </a:lnTo>
                  <a:cubicBezTo>
                    <a:pt x="4942" y="0"/>
                    <a:pt x="4870" y="71"/>
                    <a:pt x="4870" y="155"/>
                  </a:cubicBezTo>
                  <a:cubicBezTo>
                    <a:pt x="4870" y="250"/>
                    <a:pt x="4942" y="321"/>
                    <a:pt x="5025" y="321"/>
                  </a:cubicBezTo>
                  <a:lnTo>
                    <a:pt x="10109" y="321"/>
                  </a:lnTo>
                  <a:cubicBezTo>
                    <a:pt x="10311" y="321"/>
                    <a:pt x="10490" y="488"/>
                    <a:pt x="10490" y="714"/>
                  </a:cubicBezTo>
                  <a:lnTo>
                    <a:pt x="10490" y="1857"/>
                  </a:lnTo>
                  <a:lnTo>
                    <a:pt x="310" y="1857"/>
                  </a:lnTo>
                  <a:lnTo>
                    <a:pt x="310" y="714"/>
                  </a:lnTo>
                  <a:cubicBezTo>
                    <a:pt x="310" y="500"/>
                    <a:pt x="477" y="321"/>
                    <a:pt x="703" y="321"/>
                  </a:cubicBezTo>
                  <a:lnTo>
                    <a:pt x="4049" y="321"/>
                  </a:lnTo>
                  <a:cubicBezTo>
                    <a:pt x="4132" y="321"/>
                    <a:pt x="4215" y="250"/>
                    <a:pt x="4215" y="155"/>
                  </a:cubicBezTo>
                  <a:cubicBezTo>
                    <a:pt x="4215" y="71"/>
                    <a:pt x="4132" y="0"/>
                    <a:pt x="4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7" name="Google Shape;14727;p73"/>
            <p:cNvSpPr/>
            <p:nvPr/>
          </p:nvSpPr>
          <p:spPr>
            <a:xfrm>
              <a:off x="4696022" y="2073160"/>
              <a:ext cx="13655" cy="27469"/>
            </a:xfrm>
            <a:custGeom>
              <a:avLst/>
              <a:gdLst/>
              <a:ahLst/>
              <a:cxnLst/>
              <a:rect l="l" t="t" r="r" b="b"/>
              <a:pathLst>
                <a:path w="429" h="863" extrusionOk="0">
                  <a:moveTo>
                    <a:pt x="249" y="1"/>
                  </a:moveTo>
                  <a:cubicBezTo>
                    <a:pt x="198" y="1"/>
                    <a:pt x="148" y="22"/>
                    <a:pt x="119" y="65"/>
                  </a:cubicBezTo>
                  <a:cubicBezTo>
                    <a:pt x="48" y="184"/>
                    <a:pt x="0" y="327"/>
                    <a:pt x="0" y="470"/>
                  </a:cubicBezTo>
                  <a:lnTo>
                    <a:pt x="0" y="708"/>
                  </a:lnTo>
                  <a:cubicBezTo>
                    <a:pt x="0" y="779"/>
                    <a:pt x="72" y="863"/>
                    <a:pt x="167" y="863"/>
                  </a:cubicBezTo>
                  <a:cubicBezTo>
                    <a:pt x="250" y="863"/>
                    <a:pt x="334" y="779"/>
                    <a:pt x="334" y="696"/>
                  </a:cubicBezTo>
                  <a:lnTo>
                    <a:pt x="334" y="470"/>
                  </a:lnTo>
                  <a:cubicBezTo>
                    <a:pt x="334" y="398"/>
                    <a:pt x="357" y="303"/>
                    <a:pt x="393" y="243"/>
                  </a:cubicBezTo>
                  <a:cubicBezTo>
                    <a:pt x="429" y="172"/>
                    <a:pt x="417" y="65"/>
                    <a:pt x="346" y="29"/>
                  </a:cubicBezTo>
                  <a:cubicBezTo>
                    <a:pt x="317" y="10"/>
                    <a:pt x="283" y="1"/>
                    <a:pt x="2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8" name="Google Shape;14728;p73"/>
            <p:cNvSpPr/>
            <p:nvPr/>
          </p:nvSpPr>
          <p:spPr>
            <a:xfrm>
              <a:off x="4711173" y="2279419"/>
              <a:ext cx="28456" cy="10695"/>
            </a:xfrm>
            <a:custGeom>
              <a:avLst/>
              <a:gdLst/>
              <a:ahLst/>
              <a:cxnLst/>
              <a:rect l="l" t="t" r="r" b="b"/>
              <a:pathLst>
                <a:path w="894" h="336" extrusionOk="0">
                  <a:moveTo>
                    <a:pt x="170" y="1"/>
                  </a:moveTo>
                  <a:cubicBezTo>
                    <a:pt x="96" y="1"/>
                    <a:pt x="34" y="57"/>
                    <a:pt x="12" y="133"/>
                  </a:cubicBezTo>
                  <a:cubicBezTo>
                    <a:pt x="0" y="228"/>
                    <a:pt x="60" y="300"/>
                    <a:pt x="131" y="312"/>
                  </a:cubicBezTo>
                  <a:cubicBezTo>
                    <a:pt x="179" y="312"/>
                    <a:pt x="215" y="336"/>
                    <a:pt x="251" y="336"/>
                  </a:cubicBezTo>
                  <a:lnTo>
                    <a:pt x="727" y="336"/>
                  </a:lnTo>
                  <a:cubicBezTo>
                    <a:pt x="822" y="336"/>
                    <a:pt x="893" y="252"/>
                    <a:pt x="893" y="169"/>
                  </a:cubicBezTo>
                  <a:cubicBezTo>
                    <a:pt x="893" y="74"/>
                    <a:pt x="822" y="2"/>
                    <a:pt x="727" y="2"/>
                  </a:cubicBezTo>
                  <a:lnTo>
                    <a:pt x="191" y="2"/>
                  </a:ln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9" name="Google Shape;14729;p73"/>
            <p:cNvSpPr/>
            <p:nvPr/>
          </p:nvSpPr>
          <p:spPr>
            <a:xfrm>
              <a:off x="4714197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3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0" name="Google Shape;14730;p73"/>
            <p:cNvSpPr/>
            <p:nvPr/>
          </p:nvSpPr>
          <p:spPr>
            <a:xfrm>
              <a:off x="4747173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1" name="Google Shape;14731;p73"/>
            <p:cNvSpPr/>
            <p:nvPr/>
          </p:nvSpPr>
          <p:spPr>
            <a:xfrm>
              <a:off x="4750196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2" name="Google Shape;14732;p73"/>
            <p:cNvSpPr/>
            <p:nvPr/>
          </p:nvSpPr>
          <p:spPr>
            <a:xfrm>
              <a:off x="4696022" y="2107791"/>
              <a:ext cx="10631" cy="28838"/>
            </a:xfrm>
            <a:custGeom>
              <a:avLst/>
              <a:gdLst/>
              <a:ahLst/>
              <a:cxnLst/>
              <a:rect l="l" t="t" r="r" b="b"/>
              <a:pathLst>
                <a:path w="334" h="906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739"/>
                  </a:lnTo>
                  <a:cubicBezTo>
                    <a:pt x="0" y="822"/>
                    <a:pt x="72" y="906"/>
                    <a:pt x="167" y="906"/>
                  </a:cubicBezTo>
                  <a:cubicBezTo>
                    <a:pt x="250" y="906"/>
                    <a:pt x="334" y="822"/>
                    <a:pt x="334" y="739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3" name="Google Shape;14733;p73"/>
            <p:cNvSpPr/>
            <p:nvPr/>
          </p:nvSpPr>
          <p:spPr>
            <a:xfrm>
              <a:off x="4695640" y="2251058"/>
              <a:ext cx="12541" cy="28074"/>
            </a:xfrm>
            <a:custGeom>
              <a:avLst/>
              <a:gdLst/>
              <a:ahLst/>
              <a:cxnLst/>
              <a:rect l="l" t="t" r="r" b="b"/>
              <a:pathLst>
                <a:path w="394" h="88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88"/>
                  </a:lnTo>
                  <a:cubicBezTo>
                    <a:pt x="0" y="596"/>
                    <a:pt x="12" y="703"/>
                    <a:pt x="60" y="786"/>
                  </a:cubicBezTo>
                  <a:cubicBezTo>
                    <a:pt x="107" y="846"/>
                    <a:pt x="167" y="881"/>
                    <a:pt x="227" y="881"/>
                  </a:cubicBezTo>
                  <a:cubicBezTo>
                    <a:pt x="238" y="881"/>
                    <a:pt x="262" y="881"/>
                    <a:pt x="286" y="869"/>
                  </a:cubicBezTo>
                  <a:cubicBezTo>
                    <a:pt x="358" y="834"/>
                    <a:pt x="393" y="727"/>
                    <a:pt x="358" y="655"/>
                  </a:cubicBezTo>
                  <a:cubicBezTo>
                    <a:pt x="322" y="596"/>
                    <a:pt x="322" y="548"/>
                    <a:pt x="322" y="488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4" name="Google Shape;14734;p73"/>
            <p:cNvSpPr/>
            <p:nvPr/>
          </p:nvSpPr>
          <p:spPr>
            <a:xfrm>
              <a:off x="4782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3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5" name="Google Shape;14735;p73"/>
            <p:cNvSpPr/>
            <p:nvPr/>
          </p:nvSpPr>
          <p:spPr>
            <a:xfrm>
              <a:off x="4696022" y="2143409"/>
              <a:ext cx="10631" cy="28456"/>
            </a:xfrm>
            <a:custGeom>
              <a:avLst/>
              <a:gdLst/>
              <a:ahLst/>
              <a:cxnLst/>
              <a:rect l="l" t="t" r="r" b="b"/>
              <a:pathLst>
                <a:path w="334" h="89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39"/>
                  </a:lnTo>
                  <a:cubicBezTo>
                    <a:pt x="0" y="822"/>
                    <a:pt x="72" y="894"/>
                    <a:pt x="167" y="894"/>
                  </a:cubicBezTo>
                  <a:cubicBezTo>
                    <a:pt x="250" y="894"/>
                    <a:pt x="334" y="822"/>
                    <a:pt x="334" y="739"/>
                  </a:cubicBez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6" name="Google Shape;14736;p73"/>
            <p:cNvSpPr/>
            <p:nvPr/>
          </p:nvSpPr>
          <p:spPr>
            <a:xfrm>
              <a:off x="4696022" y="2215440"/>
              <a:ext cx="10631" cy="28074"/>
            </a:xfrm>
            <a:custGeom>
              <a:avLst/>
              <a:gdLst/>
              <a:ahLst/>
              <a:cxnLst/>
              <a:rect l="l" t="t" r="r" b="b"/>
              <a:pathLst>
                <a:path w="334" h="882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738"/>
                  </a:lnTo>
                  <a:cubicBezTo>
                    <a:pt x="0" y="810"/>
                    <a:pt x="72" y="881"/>
                    <a:pt x="167" y="881"/>
                  </a:cubicBezTo>
                  <a:cubicBezTo>
                    <a:pt x="250" y="881"/>
                    <a:pt x="334" y="810"/>
                    <a:pt x="334" y="715"/>
                  </a:cubicBezTo>
                  <a:lnTo>
                    <a:pt x="334" y="167"/>
                  </a:lnTo>
                  <a:cubicBezTo>
                    <a:pt x="334" y="83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7" name="Google Shape;14737;p73"/>
            <p:cNvSpPr/>
            <p:nvPr/>
          </p:nvSpPr>
          <p:spPr>
            <a:xfrm>
              <a:off x="4696022" y="2179441"/>
              <a:ext cx="10631" cy="28424"/>
            </a:xfrm>
            <a:custGeom>
              <a:avLst/>
              <a:gdLst/>
              <a:ahLst/>
              <a:cxnLst/>
              <a:rect l="l" t="t" r="r" b="b"/>
              <a:pathLst>
                <a:path w="334" h="89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738"/>
                  </a:lnTo>
                  <a:cubicBezTo>
                    <a:pt x="0" y="822"/>
                    <a:pt x="72" y="893"/>
                    <a:pt x="167" y="893"/>
                  </a:cubicBezTo>
                  <a:cubicBezTo>
                    <a:pt x="250" y="893"/>
                    <a:pt x="334" y="822"/>
                    <a:pt x="334" y="738"/>
                  </a:cubicBezTo>
                  <a:lnTo>
                    <a:pt x="334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8" name="Google Shape;14738;p73"/>
            <p:cNvSpPr/>
            <p:nvPr/>
          </p:nvSpPr>
          <p:spPr>
            <a:xfrm>
              <a:off x="4854790" y="2146847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9" name="Google Shape;14739;p73"/>
            <p:cNvSpPr/>
            <p:nvPr/>
          </p:nvSpPr>
          <p:spPr>
            <a:xfrm>
              <a:off x="4854790" y="2110847"/>
              <a:ext cx="10281" cy="28424"/>
            </a:xfrm>
            <a:custGeom>
              <a:avLst/>
              <a:gdLst/>
              <a:ahLst/>
              <a:cxnLst/>
              <a:rect l="l" t="t" r="r" b="b"/>
              <a:pathLst>
                <a:path w="323" h="893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1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0" name="Google Shape;14740;p73"/>
            <p:cNvSpPr/>
            <p:nvPr/>
          </p:nvSpPr>
          <p:spPr>
            <a:xfrm>
              <a:off x="4854790" y="2182846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55"/>
                  </a:lnTo>
                  <a:cubicBezTo>
                    <a:pt x="311" y="60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1" name="Google Shape;14741;p73"/>
            <p:cNvSpPr/>
            <p:nvPr/>
          </p:nvSpPr>
          <p:spPr>
            <a:xfrm>
              <a:off x="4852912" y="2075738"/>
              <a:ext cx="12159" cy="27915"/>
            </a:xfrm>
            <a:custGeom>
              <a:avLst/>
              <a:gdLst/>
              <a:ahLst/>
              <a:cxnLst/>
              <a:rect l="l" t="t" r="r" b="b"/>
              <a:pathLst>
                <a:path w="382" h="877" extrusionOk="0">
                  <a:moveTo>
                    <a:pt x="185" y="0"/>
                  </a:moveTo>
                  <a:cubicBezTo>
                    <a:pt x="162" y="0"/>
                    <a:pt x="139" y="6"/>
                    <a:pt x="119" y="20"/>
                  </a:cubicBezTo>
                  <a:cubicBezTo>
                    <a:pt x="48" y="43"/>
                    <a:pt x="0" y="151"/>
                    <a:pt x="48" y="222"/>
                  </a:cubicBezTo>
                  <a:cubicBezTo>
                    <a:pt x="48" y="270"/>
                    <a:pt x="60" y="329"/>
                    <a:pt x="60" y="389"/>
                  </a:cubicBezTo>
                  <a:lnTo>
                    <a:pt x="60" y="722"/>
                  </a:lnTo>
                  <a:cubicBezTo>
                    <a:pt x="60" y="805"/>
                    <a:pt x="131" y="877"/>
                    <a:pt x="227" y="877"/>
                  </a:cubicBezTo>
                  <a:cubicBezTo>
                    <a:pt x="310" y="877"/>
                    <a:pt x="381" y="805"/>
                    <a:pt x="381" y="722"/>
                  </a:cubicBezTo>
                  <a:lnTo>
                    <a:pt x="381" y="389"/>
                  </a:lnTo>
                  <a:cubicBezTo>
                    <a:pt x="381" y="281"/>
                    <a:pt x="370" y="186"/>
                    <a:pt x="322" y="91"/>
                  </a:cubicBezTo>
                  <a:cubicBezTo>
                    <a:pt x="305" y="39"/>
                    <a:pt x="244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2" name="Google Shape;14742;p73"/>
            <p:cNvSpPr/>
            <p:nvPr/>
          </p:nvSpPr>
          <p:spPr>
            <a:xfrm>
              <a:off x="4854790" y="2218464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7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7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3" name="Google Shape;14743;p73"/>
            <p:cNvSpPr/>
            <p:nvPr/>
          </p:nvSpPr>
          <p:spPr>
            <a:xfrm>
              <a:off x="4821464" y="2064598"/>
              <a:ext cx="29188" cy="10249"/>
            </a:xfrm>
            <a:custGeom>
              <a:avLst/>
              <a:gdLst/>
              <a:ahLst/>
              <a:cxnLst/>
              <a:rect l="l" t="t" r="r" b="b"/>
              <a:pathLst>
                <a:path w="917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738" y="322"/>
                  </a:lnTo>
                  <a:cubicBezTo>
                    <a:pt x="810" y="322"/>
                    <a:pt x="881" y="262"/>
                    <a:pt x="893" y="191"/>
                  </a:cubicBezTo>
                  <a:cubicBezTo>
                    <a:pt x="917" y="96"/>
                    <a:pt x="857" y="24"/>
                    <a:pt x="762" y="12"/>
                  </a:cubicBezTo>
                  <a:cubicBezTo>
                    <a:pt x="715" y="12"/>
                    <a:pt x="691" y="0"/>
                    <a:pt x="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4" name="Google Shape;14744;p73"/>
            <p:cNvSpPr/>
            <p:nvPr/>
          </p:nvSpPr>
          <p:spPr>
            <a:xfrm>
              <a:off x="4785464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cubicBezTo>
                    <a:pt x="24" y="262"/>
                    <a:pt x="83" y="334"/>
                    <a:pt x="167" y="334"/>
                  </a:cubicBezTo>
                  <a:lnTo>
                    <a:pt x="738" y="334"/>
                  </a:lnTo>
                  <a:cubicBezTo>
                    <a:pt x="822" y="334"/>
                    <a:pt x="893" y="262"/>
                    <a:pt x="893" y="167"/>
                  </a:cubicBezTo>
                  <a:cubicBezTo>
                    <a:pt x="893" y="84"/>
                    <a:pt x="822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5" name="Google Shape;14745;p73"/>
            <p:cNvSpPr/>
            <p:nvPr/>
          </p:nvSpPr>
          <p:spPr>
            <a:xfrm>
              <a:off x="4818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6" name="Google Shape;14746;p73"/>
            <p:cNvSpPr/>
            <p:nvPr/>
          </p:nvSpPr>
          <p:spPr>
            <a:xfrm>
              <a:off x="4851002" y="2253700"/>
              <a:ext cx="14069" cy="28074"/>
            </a:xfrm>
            <a:custGeom>
              <a:avLst/>
              <a:gdLst/>
              <a:ahLst/>
              <a:cxnLst/>
              <a:rect l="l" t="t" r="r" b="b"/>
              <a:pathLst>
                <a:path w="442" h="882" extrusionOk="0">
                  <a:moveTo>
                    <a:pt x="275" y="1"/>
                  </a:moveTo>
                  <a:cubicBezTo>
                    <a:pt x="191" y="1"/>
                    <a:pt x="120" y="84"/>
                    <a:pt x="120" y="167"/>
                  </a:cubicBezTo>
                  <a:lnTo>
                    <a:pt x="120" y="405"/>
                  </a:lnTo>
                  <a:cubicBezTo>
                    <a:pt x="120" y="489"/>
                    <a:pt x="84" y="572"/>
                    <a:pt x="60" y="632"/>
                  </a:cubicBezTo>
                  <a:cubicBezTo>
                    <a:pt x="1" y="703"/>
                    <a:pt x="25" y="810"/>
                    <a:pt x="108" y="858"/>
                  </a:cubicBezTo>
                  <a:cubicBezTo>
                    <a:pt x="132" y="870"/>
                    <a:pt x="168" y="882"/>
                    <a:pt x="191" y="882"/>
                  </a:cubicBezTo>
                  <a:cubicBezTo>
                    <a:pt x="239" y="882"/>
                    <a:pt x="299" y="858"/>
                    <a:pt x="322" y="810"/>
                  </a:cubicBezTo>
                  <a:cubicBezTo>
                    <a:pt x="406" y="691"/>
                    <a:pt x="441" y="560"/>
                    <a:pt x="441" y="405"/>
                  </a:cubicBezTo>
                  <a:lnTo>
                    <a:pt x="441" y="167"/>
                  </a:lnTo>
                  <a:cubicBezTo>
                    <a:pt x="441" y="84"/>
                    <a:pt x="370" y="1"/>
                    <a:pt x="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7" name="Google Shape;14747;p73"/>
            <p:cNvSpPr/>
            <p:nvPr/>
          </p:nvSpPr>
          <p:spPr>
            <a:xfrm>
              <a:off x="4883596" y="2064980"/>
              <a:ext cx="107299" cy="99310"/>
            </a:xfrm>
            <a:custGeom>
              <a:avLst/>
              <a:gdLst/>
              <a:ahLst/>
              <a:cxnLst/>
              <a:rect l="l" t="t" r="r" b="b"/>
              <a:pathLst>
                <a:path w="3371" h="3120" extrusionOk="0">
                  <a:moveTo>
                    <a:pt x="2620" y="310"/>
                  </a:moveTo>
                  <a:cubicBezTo>
                    <a:pt x="2680" y="310"/>
                    <a:pt x="2739" y="322"/>
                    <a:pt x="2787" y="346"/>
                  </a:cubicBezTo>
                  <a:lnTo>
                    <a:pt x="1656" y="1334"/>
                  </a:lnTo>
                  <a:lnTo>
                    <a:pt x="525" y="346"/>
                  </a:lnTo>
                  <a:cubicBezTo>
                    <a:pt x="584" y="322"/>
                    <a:pt x="644" y="310"/>
                    <a:pt x="703" y="310"/>
                  </a:cubicBezTo>
                  <a:close/>
                  <a:moveTo>
                    <a:pt x="3013" y="572"/>
                  </a:moveTo>
                  <a:cubicBezTo>
                    <a:pt x="3025" y="619"/>
                    <a:pt x="3037" y="667"/>
                    <a:pt x="3037" y="727"/>
                  </a:cubicBezTo>
                  <a:lnTo>
                    <a:pt x="3037" y="2394"/>
                  </a:lnTo>
                  <a:cubicBezTo>
                    <a:pt x="3037" y="2453"/>
                    <a:pt x="3025" y="2501"/>
                    <a:pt x="3013" y="2548"/>
                  </a:cubicBezTo>
                  <a:lnTo>
                    <a:pt x="1906" y="1560"/>
                  </a:lnTo>
                  <a:lnTo>
                    <a:pt x="3013" y="572"/>
                  </a:lnTo>
                  <a:close/>
                  <a:moveTo>
                    <a:pt x="310" y="596"/>
                  </a:moveTo>
                  <a:lnTo>
                    <a:pt x="1418" y="1572"/>
                  </a:lnTo>
                  <a:lnTo>
                    <a:pt x="310" y="2560"/>
                  </a:lnTo>
                  <a:cubicBezTo>
                    <a:pt x="298" y="2513"/>
                    <a:pt x="287" y="2465"/>
                    <a:pt x="287" y="2405"/>
                  </a:cubicBezTo>
                  <a:lnTo>
                    <a:pt x="287" y="727"/>
                  </a:lnTo>
                  <a:cubicBezTo>
                    <a:pt x="287" y="679"/>
                    <a:pt x="298" y="619"/>
                    <a:pt x="310" y="596"/>
                  </a:cubicBezTo>
                  <a:close/>
                  <a:moveTo>
                    <a:pt x="715" y="0"/>
                  </a:moveTo>
                  <a:cubicBezTo>
                    <a:pt x="501" y="0"/>
                    <a:pt x="322" y="84"/>
                    <a:pt x="191" y="227"/>
                  </a:cubicBezTo>
                  <a:lnTo>
                    <a:pt x="179" y="238"/>
                  </a:lnTo>
                  <a:cubicBezTo>
                    <a:pt x="60" y="369"/>
                    <a:pt x="1" y="536"/>
                    <a:pt x="1" y="715"/>
                  </a:cubicBezTo>
                  <a:lnTo>
                    <a:pt x="1" y="2382"/>
                  </a:lnTo>
                  <a:cubicBezTo>
                    <a:pt x="1" y="2560"/>
                    <a:pt x="60" y="2727"/>
                    <a:pt x="168" y="2846"/>
                  </a:cubicBezTo>
                  <a:cubicBezTo>
                    <a:pt x="156" y="2870"/>
                    <a:pt x="156" y="2870"/>
                    <a:pt x="168" y="2882"/>
                  </a:cubicBezTo>
                  <a:lnTo>
                    <a:pt x="191" y="2917"/>
                  </a:lnTo>
                  <a:cubicBezTo>
                    <a:pt x="334" y="3048"/>
                    <a:pt x="513" y="3120"/>
                    <a:pt x="703" y="3120"/>
                  </a:cubicBezTo>
                  <a:lnTo>
                    <a:pt x="1132" y="3120"/>
                  </a:lnTo>
                  <a:cubicBezTo>
                    <a:pt x="1227" y="3120"/>
                    <a:pt x="1299" y="3048"/>
                    <a:pt x="1299" y="2953"/>
                  </a:cubicBezTo>
                  <a:cubicBezTo>
                    <a:pt x="1299" y="2870"/>
                    <a:pt x="1227" y="2798"/>
                    <a:pt x="1132" y="2798"/>
                  </a:cubicBezTo>
                  <a:lnTo>
                    <a:pt x="703" y="2798"/>
                  </a:lnTo>
                  <a:cubicBezTo>
                    <a:pt x="644" y="2798"/>
                    <a:pt x="584" y="2775"/>
                    <a:pt x="537" y="2763"/>
                  </a:cubicBezTo>
                  <a:lnTo>
                    <a:pt x="1668" y="1762"/>
                  </a:lnTo>
                  <a:lnTo>
                    <a:pt x="2799" y="2763"/>
                  </a:lnTo>
                  <a:cubicBezTo>
                    <a:pt x="2751" y="2775"/>
                    <a:pt x="2692" y="2798"/>
                    <a:pt x="2632" y="2798"/>
                  </a:cubicBezTo>
                  <a:lnTo>
                    <a:pt x="2096" y="2798"/>
                  </a:lnTo>
                  <a:cubicBezTo>
                    <a:pt x="2013" y="2798"/>
                    <a:pt x="1942" y="2870"/>
                    <a:pt x="1942" y="2953"/>
                  </a:cubicBezTo>
                  <a:cubicBezTo>
                    <a:pt x="1942" y="3048"/>
                    <a:pt x="2013" y="3120"/>
                    <a:pt x="2096" y="3120"/>
                  </a:cubicBezTo>
                  <a:lnTo>
                    <a:pt x="2632" y="3120"/>
                  </a:lnTo>
                  <a:cubicBezTo>
                    <a:pt x="2846" y="3120"/>
                    <a:pt x="3025" y="3036"/>
                    <a:pt x="3156" y="2905"/>
                  </a:cubicBezTo>
                  <a:lnTo>
                    <a:pt x="3168" y="2882"/>
                  </a:lnTo>
                  <a:cubicBezTo>
                    <a:pt x="3287" y="2751"/>
                    <a:pt x="3370" y="2584"/>
                    <a:pt x="3370" y="2394"/>
                  </a:cubicBezTo>
                  <a:lnTo>
                    <a:pt x="3370" y="727"/>
                  </a:lnTo>
                  <a:cubicBezTo>
                    <a:pt x="3370" y="322"/>
                    <a:pt x="3037" y="0"/>
                    <a:pt x="2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8" name="Google Shape;14748;p73"/>
            <p:cNvSpPr/>
            <p:nvPr/>
          </p:nvSpPr>
          <p:spPr>
            <a:xfrm>
              <a:off x="4882864" y="2190422"/>
              <a:ext cx="107267" cy="99692"/>
            </a:xfrm>
            <a:custGeom>
              <a:avLst/>
              <a:gdLst/>
              <a:ahLst/>
              <a:cxnLst/>
              <a:rect l="l" t="t" r="r" b="b"/>
              <a:pathLst>
                <a:path w="3370" h="3132" extrusionOk="0">
                  <a:moveTo>
                    <a:pt x="2643" y="310"/>
                  </a:moveTo>
                  <a:cubicBezTo>
                    <a:pt x="2703" y="310"/>
                    <a:pt x="2762" y="334"/>
                    <a:pt x="2810" y="346"/>
                  </a:cubicBezTo>
                  <a:lnTo>
                    <a:pt x="1679" y="1346"/>
                  </a:lnTo>
                  <a:lnTo>
                    <a:pt x="548" y="346"/>
                  </a:lnTo>
                  <a:cubicBezTo>
                    <a:pt x="607" y="334"/>
                    <a:pt x="667" y="310"/>
                    <a:pt x="726" y="310"/>
                  </a:cubicBezTo>
                  <a:close/>
                  <a:moveTo>
                    <a:pt x="333" y="584"/>
                  </a:moveTo>
                  <a:lnTo>
                    <a:pt x="1441" y="1560"/>
                  </a:lnTo>
                  <a:lnTo>
                    <a:pt x="333" y="2548"/>
                  </a:lnTo>
                  <a:cubicBezTo>
                    <a:pt x="321" y="2501"/>
                    <a:pt x="310" y="2453"/>
                    <a:pt x="310" y="2393"/>
                  </a:cubicBezTo>
                  <a:lnTo>
                    <a:pt x="310" y="727"/>
                  </a:lnTo>
                  <a:cubicBezTo>
                    <a:pt x="310" y="691"/>
                    <a:pt x="321" y="631"/>
                    <a:pt x="333" y="584"/>
                  </a:cubicBezTo>
                  <a:close/>
                  <a:moveTo>
                    <a:pt x="3036" y="584"/>
                  </a:moveTo>
                  <a:cubicBezTo>
                    <a:pt x="3048" y="631"/>
                    <a:pt x="3060" y="667"/>
                    <a:pt x="3060" y="727"/>
                  </a:cubicBezTo>
                  <a:lnTo>
                    <a:pt x="3060" y="2393"/>
                  </a:lnTo>
                  <a:cubicBezTo>
                    <a:pt x="3060" y="2441"/>
                    <a:pt x="3048" y="2501"/>
                    <a:pt x="3036" y="2548"/>
                  </a:cubicBezTo>
                  <a:lnTo>
                    <a:pt x="1929" y="1560"/>
                  </a:lnTo>
                  <a:lnTo>
                    <a:pt x="3036" y="584"/>
                  </a:lnTo>
                  <a:close/>
                  <a:moveTo>
                    <a:pt x="1691" y="1786"/>
                  </a:moveTo>
                  <a:lnTo>
                    <a:pt x="2822" y="2786"/>
                  </a:lnTo>
                  <a:cubicBezTo>
                    <a:pt x="2762" y="2798"/>
                    <a:pt x="2703" y="2810"/>
                    <a:pt x="2643" y="2810"/>
                  </a:cubicBezTo>
                  <a:lnTo>
                    <a:pt x="726" y="2810"/>
                  </a:lnTo>
                  <a:cubicBezTo>
                    <a:pt x="667" y="2810"/>
                    <a:pt x="607" y="2798"/>
                    <a:pt x="560" y="2786"/>
                  </a:cubicBezTo>
                  <a:lnTo>
                    <a:pt x="1691" y="1786"/>
                  </a:lnTo>
                  <a:close/>
                  <a:moveTo>
                    <a:pt x="726" y="0"/>
                  </a:moveTo>
                  <a:cubicBezTo>
                    <a:pt x="512" y="0"/>
                    <a:pt x="333" y="96"/>
                    <a:pt x="202" y="227"/>
                  </a:cubicBezTo>
                  <a:lnTo>
                    <a:pt x="191" y="238"/>
                  </a:lnTo>
                  <a:cubicBezTo>
                    <a:pt x="71" y="369"/>
                    <a:pt x="0" y="536"/>
                    <a:pt x="0" y="727"/>
                  </a:cubicBezTo>
                  <a:lnTo>
                    <a:pt x="0" y="2393"/>
                  </a:lnTo>
                  <a:cubicBezTo>
                    <a:pt x="0" y="2596"/>
                    <a:pt x="71" y="2751"/>
                    <a:pt x="191" y="2894"/>
                  </a:cubicBezTo>
                  <a:cubicBezTo>
                    <a:pt x="333" y="3036"/>
                    <a:pt x="512" y="3132"/>
                    <a:pt x="726" y="3132"/>
                  </a:cubicBezTo>
                  <a:lnTo>
                    <a:pt x="2643" y="3132"/>
                  </a:lnTo>
                  <a:cubicBezTo>
                    <a:pt x="2858" y="3132"/>
                    <a:pt x="3036" y="3036"/>
                    <a:pt x="3167" y="2905"/>
                  </a:cubicBezTo>
                  <a:lnTo>
                    <a:pt x="3179" y="2894"/>
                  </a:lnTo>
                  <a:cubicBezTo>
                    <a:pt x="3298" y="2751"/>
                    <a:pt x="3369" y="2596"/>
                    <a:pt x="3369" y="2393"/>
                  </a:cubicBezTo>
                  <a:lnTo>
                    <a:pt x="3369" y="727"/>
                  </a:lnTo>
                  <a:cubicBezTo>
                    <a:pt x="3369" y="536"/>
                    <a:pt x="3298" y="369"/>
                    <a:pt x="3179" y="238"/>
                  </a:cubicBezTo>
                  <a:lnTo>
                    <a:pt x="3167" y="227"/>
                  </a:lnTo>
                  <a:cubicBezTo>
                    <a:pt x="3036" y="96"/>
                    <a:pt x="2858" y="0"/>
                    <a:pt x="26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49" name="Google Shape;14749;p73"/>
          <p:cNvGrpSpPr/>
          <p:nvPr/>
        </p:nvGrpSpPr>
        <p:grpSpPr>
          <a:xfrm>
            <a:off x="6083810" y="1547297"/>
            <a:ext cx="382819" cy="310788"/>
            <a:chOff x="6083810" y="1547297"/>
            <a:chExt cx="382819" cy="310788"/>
          </a:xfrm>
        </p:grpSpPr>
        <p:sp>
          <p:nvSpPr>
            <p:cNvPr id="14750" name="Google Shape;14750;p73"/>
            <p:cNvSpPr/>
            <p:nvPr/>
          </p:nvSpPr>
          <p:spPr>
            <a:xfrm>
              <a:off x="6083810" y="1547297"/>
              <a:ext cx="382819" cy="310788"/>
            </a:xfrm>
            <a:custGeom>
              <a:avLst/>
              <a:gdLst/>
              <a:ahLst/>
              <a:cxnLst/>
              <a:rect l="l" t="t" r="r" b="b"/>
              <a:pathLst>
                <a:path w="12027" h="9764" extrusionOk="0">
                  <a:moveTo>
                    <a:pt x="1834" y="334"/>
                  </a:moveTo>
                  <a:cubicBezTo>
                    <a:pt x="1834" y="334"/>
                    <a:pt x="1846" y="334"/>
                    <a:pt x="1846" y="358"/>
                  </a:cubicBezTo>
                  <a:lnTo>
                    <a:pt x="1846" y="1108"/>
                  </a:lnTo>
                  <a:cubicBezTo>
                    <a:pt x="1846" y="1108"/>
                    <a:pt x="1846" y="1132"/>
                    <a:pt x="1834" y="1132"/>
                  </a:cubicBezTo>
                  <a:lnTo>
                    <a:pt x="1465" y="1132"/>
                  </a:lnTo>
                  <a:cubicBezTo>
                    <a:pt x="1465" y="1132"/>
                    <a:pt x="1453" y="1132"/>
                    <a:pt x="1453" y="1108"/>
                  </a:cubicBezTo>
                  <a:lnTo>
                    <a:pt x="1453" y="358"/>
                  </a:lnTo>
                  <a:lnTo>
                    <a:pt x="1834" y="334"/>
                  </a:lnTo>
                  <a:close/>
                  <a:moveTo>
                    <a:pt x="10502" y="334"/>
                  </a:moveTo>
                  <a:cubicBezTo>
                    <a:pt x="10502" y="334"/>
                    <a:pt x="10514" y="334"/>
                    <a:pt x="10514" y="358"/>
                  </a:cubicBezTo>
                  <a:lnTo>
                    <a:pt x="10514" y="1108"/>
                  </a:lnTo>
                  <a:cubicBezTo>
                    <a:pt x="10514" y="1108"/>
                    <a:pt x="10514" y="1132"/>
                    <a:pt x="10502" y="1132"/>
                  </a:cubicBezTo>
                  <a:lnTo>
                    <a:pt x="10133" y="1132"/>
                  </a:lnTo>
                  <a:cubicBezTo>
                    <a:pt x="10133" y="1132"/>
                    <a:pt x="10109" y="1132"/>
                    <a:pt x="10109" y="1108"/>
                  </a:cubicBezTo>
                  <a:lnTo>
                    <a:pt x="10109" y="358"/>
                  </a:lnTo>
                  <a:lnTo>
                    <a:pt x="10502" y="334"/>
                  </a:lnTo>
                  <a:close/>
                  <a:moveTo>
                    <a:pt x="11229" y="1096"/>
                  </a:moveTo>
                  <a:cubicBezTo>
                    <a:pt x="11443" y="1096"/>
                    <a:pt x="11621" y="1274"/>
                    <a:pt x="11621" y="1477"/>
                  </a:cubicBezTo>
                  <a:lnTo>
                    <a:pt x="11621" y="9013"/>
                  </a:lnTo>
                  <a:cubicBezTo>
                    <a:pt x="11645" y="9240"/>
                    <a:pt x="11467" y="9406"/>
                    <a:pt x="11264" y="9406"/>
                  </a:cubicBezTo>
                  <a:lnTo>
                    <a:pt x="727" y="9406"/>
                  </a:lnTo>
                  <a:cubicBezTo>
                    <a:pt x="513" y="9406"/>
                    <a:pt x="334" y="9228"/>
                    <a:pt x="334" y="9013"/>
                  </a:cubicBezTo>
                  <a:lnTo>
                    <a:pt x="334" y="1477"/>
                  </a:lnTo>
                  <a:cubicBezTo>
                    <a:pt x="334" y="1274"/>
                    <a:pt x="513" y="1096"/>
                    <a:pt x="727" y="1096"/>
                  </a:cubicBezTo>
                  <a:lnTo>
                    <a:pt x="1108" y="1096"/>
                  </a:lnTo>
                  <a:lnTo>
                    <a:pt x="1108" y="1108"/>
                  </a:lnTo>
                  <a:cubicBezTo>
                    <a:pt x="1108" y="1322"/>
                    <a:pt x="1275" y="1465"/>
                    <a:pt x="1465" y="1465"/>
                  </a:cubicBezTo>
                  <a:lnTo>
                    <a:pt x="1834" y="1465"/>
                  </a:lnTo>
                  <a:cubicBezTo>
                    <a:pt x="2049" y="1465"/>
                    <a:pt x="2192" y="1298"/>
                    <a:pt x="2192" y="1108"/>
                  </a:cubicBezTo>
                  <a:lnTo>
                    <a:pt x="2192" y="1096"/>
                  </a:lnTo>
                  <a:lnTo>
                    <a:pt x="9752" y="1096"/>
                  </a:lnTo>
                  <a:lnTo>
                    <a:pt x="9752" y="1108"/>
                  </a:lnTo>
                  <a:cubicBezTo>
                    <a:pt x="9752" y="1322"/>
                    <a:pt x="9919" y="1465"/>
                    <a:pt x="10109" y="1465"/>
                  </a:cubicBezTo>
                  <a:lnTo>
                    <a:pt x="10490" y="1465"/>
                  </a:lnTo>
                  <a:cubicBezTo>
                    <a:pt x="10693" y="1465"/>
                    <a:pt x="10848" y="1298"/>
                    <a:pt x="10848" y="1108"/>
                  </a:cubicBezTo>
                  <a:lnTo>
                    <a:pt x="10848" y="1096"/>
                  </a:lnTo>
                  <a:close/>
                  <a:moveTo>
                    <a:pt x="1489" y="0"/>
                  </a:moveTo>
                  <a:cubicBezTo>
                    <a:pt x="1287" y="0"/>
                    <a:pt x="1132" y="155"/>
                    <a:pt x="1132" y="358"/>
                  </a:cubicBezTo>
                  <a:lnTo>
                    <a:pt x="1132" y="739"/>
                  </a:lnTo>
                  <a:lnTo>
                    <a:pt x="751" y="739"/>
                  </a:lnTo>
                  <a:cubicBezTo>
                    <a:pt x="346" y="739"/>
                    <a:pt x="1" y="1072"/>
                    <a:pt x="1" y="1489"/>
                  </a:cubicBezTo>
                  <a:lnTo>
                    <a:pt x="1" y="9013"/>
                  </a:lnTo>
                  <a:cubicBezTo>
                    <a:pt x="1" y="9418"/>
                    <a:pt x="334" y="9764"/>
                    <a:pt x="751" y="9764"/>
                  </a:cubicBezTo>
                  <a:lnTo>
                    <a:pt x="11288" y="9764"/>
                  </a:lnTo>
                  <a:cubicBezTo>
                    <a:pt x="11693" y="9764"/>
                    <a:pt x="12026" y="9430"/>
                    <a:pt x="12026" y="9013"/>
                  </a:cubicBezTo>
                  <a:lnTo>
                    <a:pt x="12026" y="1489"/>
                  </a:lnTo>
                  <a:cubicBezTo>
                    <a:pt x="12002" y="1084"/>
                    <a:pt x="11657" y="739"/>
                    <a:pt x="11264" y="739"/>
                  </a:cubicBezTo>
                  <a:lnTo>
                    <a:pt x="10871" y="739"/>
                  </a:lnTo>
                  <a:lnTo>
                    <a:pt x="10871" y="358"/>
                  </a:lnTo>
                  <a:cubicBezTo>
                    <a:pt x="10871" y="143"/>
                    <a:pt x="10705" y="0"/>
                    <a:pt x="10514" y="0"/>
                  </a:cubicBezTo>
                  <a:lnTo>
                    <a:pt x="10145" y="0"/>
                  </a:lnTo>
                  <a:cubicBezTo>
                    <a:pt x="9931" y="0"/>
                    <a:pt x="9788" y="155"/>
                    <a:pt x="9788" y="358"/>
                  </a:cubicBezTo>
                  <a:lnTo>
                    <a:pt x="9788" y="739"/>
                  </a:lnTo>
                  <a:lnTo>
                    <a:pt x="2227" y="739"/>
                  </a:lnTo>
                  <a:lnTo>
                    <a:pt x="2227" y="358"/>
                  </a:lnTo>
                  <a:cubicBezTo>
                    <a:pt x="2227" y="143"/>
                    <a:pt x="2061" y="0"/>
                    <a:pt x="18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1" name="Google Shape;14751;p73"/>
            <p:cNvSpPr/>
            <p:nvPr/>
          </p:nvSpPr>
          <p:spPr>
            <a:xfrm>
              <a:off x="6106950" y="1606787"/>
              <a:ext cx="334661" cy="11395"/>
            </a:xfrm>
            <a:custGeom>
              <a:avLst/>
              <a:gdLst/>
              <a:ahLst/>
              <a:cxnLst/>
              <a:rect l="l" t="t" r="r" b="b"/>
              <a:pathLst>
                <a:path w="10514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0335" y="358"/>
                  </a:lnTo>
                  <a:cubicBezTo>
                    <a:pt x="10442" y="358"/>
                    <a:pt x="10513" y="286"/>
                    <a:pt x="10513" y="179"/>
                  </a:cubicBezTo>
                  <a:cubicBezTo>
                    <a:pt x="10513" y="72"/>
                    <a:pt x="10442" y="1"/>
                    <a:pt x="10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2" name="Google Shape;14752;p73"/>
            <p:cNvSpPr/>
            <p:nvPr/>
          </p:nvSpPr>
          <p:spPr>
            <a:xfrm>
              <a:off x="6124743" y="1655296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79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3" name="Google Shape;14753;p73"/>
            <p:cNvSpPr/>
            <p:nvPr/>
          </p:nvSpPr>
          <p:spPr>
            <a:xfrm>
              <a:off x="6208520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8" y="275"/>
                    <a:pt x="1488" y="179"/>
                  </a:cubicBezTo>
                  <a:cubicBezTo>
                    <a:pt x="1488" y="72"/>
                    <a:pt x="1405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4" name="Google Shape;14754;p73"/>
            <p:cNvSpPr/>
            <p:nvPr/>
          </p:nvSpPr>
          <p:spPr>
            <a:xfrm>
              <a:off x="6376391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9" y="275"/>
                    <a:pt x="1489" y="179"/>
                  </a:cubicBezTo>
                  <a:cubicBezTo>
                    <a:pt x="1489" y="72"/>
                    <a:pt x="1417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5" name="Google Shape;14755;p73"/>
            <p:cNvSpPr/>
            <p:nvPr/>
          </p:nvSpPr>
          <p:spPr>
            <a:xfrm>
              <a:off x="6124743" y="1703041"/>
              <a:ext cx="47427" cy="11427"/>
            </a:xfrm>
            <a:custGeom>
              <a:avLst/>
              <a:gdLst/>
              <a:ahLst/>
              <a:cxnLst/>
              <a:rect l="l" t="t" r="r" b="b"/>
              <a:pathLst>
                <a:path w="1490" h="359" extrusionOk="0">
                  <a:moveTo>
                    <a:pt x="179" y="1"/>
                  </a:moveTo>
                  <a:cubicBezTo>
                    <a:pt x="72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80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6" name="Google Shape;14756;p73"/>
            <p:cNvSpPr/>
            <p:nvPr/>
          </p:nvSpPr>
          <p:spPr>
            <a:xfrm>
              <a:off x="6292646" y="1703041"/>
              <a:ext cx="47395" cy="11427"/>
            </a:xfrm>
            <a:custGeom>
              <a:avLst/>
              <a:gdLst/>
              <a:ahLst/>
              <a:cxnLst/>
              <a:rect l="l" t="t" r="r" b="b"/>
              <a:pathLst>
                <a:path w="1489" h="359" extrusionOk="0">
                  <a:moveTo>
                    <a:pt x="179" y="1"/>
                  </a:moveTo>
                  <a:cubicBezTo>
                    <a:pt x="72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05" y="358"/>
                    <a:pt x="1489" y="275"/>
                    <a:pt x="1489" y="180"/>
                  </a:cubicBezTo>
                  <a:cubicBezTo>
                    <a:pt x="1489" y="72"/>
                    <a:pt x="1405" y="1"/>
                    <a:pt x="1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7" name="Google Shape;14757;p73"/>
            <p:cNvSpPr/>
            <p:nvPr/>
          </p:nvSpPr>
          <p:spPr>
            <a:xfrm>
              <a:off x="6124743" y="1750818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8" y="357"/>
                    <a:pt x="1489" y="286"/>
                    <a:pt x="1489" y="179"/>
                  </a:cubicBezTo>
                  <a:cubicBezTo>
                    <a:pt x="1489" y="72"/>
                    <a:pt x="1406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8" name="Google Shape;14758;p73"/>
            <p:cNvSpPr/>
            <p:nvPr/>
          </p:nvSpPr>
          <p:spPr>
            <a:xfrm>
              <a:off x="6208520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9" name="Google Shape;14759;p73"/>
            <p:cNvSpPr/>
            <p:nvPr/>
          </p:nvSpPr>
          <p:spPr>
            <a:xfrm>
              <a:off x="6376391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0" name="Google Shape;14760;p73"/>
            <p:cNvSpPr/>
            <p:nvPr/>
          </p:nvSpPr>
          <p:spPr>
            <a:xfrm>
              <a:off x="6208520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1" name="Google Shape;14761;p73"/>
            <p:cNvSpPr/>
            <p:nvPr/>
          </p:nvSpPr>
          <p:spPr>
            <a:xfrm>
              <a:off x="6292646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05" y="357"/>
                    <a:pt x="1489" y="286"/>
                    <a:pt x="1489" y="179"/>
                  </a:cubicBezTo>
                  <a:cubicBezTo>
                    <a:pt x="1489" y="72"/>
                    <a:pt x="1405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2" name="Google Shape;14762;p73"/>
            <p:cNvSpPr/>
            <p:nvPr/>
          </p:nvSpPr>
          <p:spPr>
            <a:xfrm>
              <a:off x="6376391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3" name="Google Shape;14763;p73"/>
            <p:cNvSpPr/>
            <p:nvPr/>
          </p:nvSpPr>
          <p:spPr>
            <a:xfrm>
              <a:off x="6207756" y="1690723"/>
              <a:ext cx="48923" cy="35108"/>
            </a:xfrm>
            <a:custGeom>
              <a:avLst/>
              <a:gdLst/>
              <a:ahLst/>
              <a:cxnLst/>
              <a:rect l="l" t="t" r="r" b="b"/>
              <a:pathLst>
                <a:path w="1537" h="1103" extrusionOk="0">
                  <a:moveTo>
                    <a:pt x="1328" y="1"/>
                  </a:moveTo>
                  <a:cubicBezTo>
                    <a:pt x="1283" y="1"/>
                    <a:pt x="1239" y="19"/>
                    <a:pt x="1203" y="55"/>
                  </a:cubicBezTo>
                  <a:lnTo>
                    <a:pt x="584" y="686"/>
                  </a:lnTo>
                  <a:lnTo>
                    <a:pt x="322" y="436"/>
                  </a:lnTo>
                  <a:cubicBezTo>
                    <a:pt x="286" y="394"/>
                    <a:pt x="241" y="373"/>
                    <a:pt x="197" y="373"/>
                  </a:cubicBezTo>
                  <a:cubicBezTo>
                    <a:pt x="152" y="373"/>
                    <a:pt x="107" y="394"/>
                    <a:pt x="72" y="436"/>
                  </a:cubicBezTo>
                  <a:cubicBezTo>
                    <a:pt x="0" y="507"/>
                    <a:pt x="0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2" y="1102"/>
                    <a:pt x="560" y="1102"/>
                  </a:cubicBezTo>
                  <a:cubicBezTo>
                    <a:pt x="607" y="1102"/>
                    <a:pt x="655" y="1078"/>
                    <a:pt x="679" y="1055"/>
                  </a:cubicBezTo>
                  <a:lnTo>
                    <a:pt x="1441" y="293"/>
                  </a:lnTo>
                  <a:cubicBezTo>
                    <a:pt x="1536" y="233"/>
                    <a:pt x="1536" y="138"/>
                    <a:pt x="1453" y="55"/>
                  </a:cubicBezTo>
                  <a:cubicBezTo>
                    <a:pt x="1417" y="19"/>
                    <a:pt x="1372" y="1"/>
                    <a:pt x="13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4" name="Google Shape;14764;p73"/>
            <p:cNvSpPr/>
            <p:nvPr/>
          </p:nvSpPr>
          <p:spPr>
            <a:xfrm>
              <a:off x="6376009" y="1690723"/>
              <a:ext cx="48159" cy="35108"/>
            </a:xfrm>
            <a:custGeom>
              <a:avLst/>
              <a:gdLst/>
              <a:ahLst/>
              <a:cxnLst/>
              <a:rect l="l" t="t" r="r" b="b"/>
              <a:pathLst>
                <a:path w="1513" h="1103" extrusionOk="0">
                  <a:moveTo>
                    <a:pt x="1328" y="1"/>
                  </a:moveTo>
                  <a:cubicBezTo>
                    <a:pt x="1284" y="1"/>
                    <a:pt x="1239" y="19"/>
                    <a:pt x="1203" y="55"/>
                  </a:cubicBezTo>
                  <a:lnTo>
                    <a:pt x="572" y="686"/>
                  </a:lnTo>
                  <a:lnTo>
                    <a:pt x="322" y="436"/>
                  </a:lnTo>
                  <a:cubicBezTo>
                    <a:pt x="286" y="394"/>
                    <a:pt x="242" y="373"/>
                    <a:pt x="197" y="373"/>
                  </a:cubicBezTo>
                  <a:cubicBezTo>
                    <a:pt x="152" y="373"/>
                    <a:pt x="108" y="394"/>
                    <a:pt x="72" y="436"/>
                  </a:cubicBezTo>
                  <a:cubicBezTo>
                    <a:pt x="1" y="507"/>
                    <a:pt x="1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3" y="1102"/>
                    <a:pt x="560" y="1102"/>
                  </a:cubicBezTo>
                  <a:cubicBezTo>
                    <a:pt x="608" y="1102"/>
                    <a:pt x="644" y="1078"/>
                    <a:pt x="679" y="1055"/>
                  </a:cubicBezTo>
                  <a:lnTo>
                    <a:pt x="1441" y="293"/>
                  </a:lnTo>
                  <a:cubicBezTo>
                    <a:pt x="1513" y="233"/>
                    <a:pt x="1513" y="138"/>
                    <a:pt x="1453" y="55"/>
                  </a:cubicBezTo>
                  <a:cubicBezTo>
                    <a:pt x="1417" y="19"/>
                    <a:pt x="1373" y="1"/>
                    <a:pt x="13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5" name="Google Shape;14765;p73"/>
            <p:cNvSpPr/>
            <p:nvPr/>
          </p:nvSpPr>
          <p:spPr>
            <a:xfrm>
              <a:off x="6291500" y="1738595"/>
              <a:ext cx="48923" cy="34981"/>
            </a:xfrm>
            <a:custGeom>
              <a:avLst/>
              <a:gdLst/>
              <a:ahLst/>
              <a:cxnLst/>
              <a:rect l="l" t="t" r="r" b="b"/>
              <a:pathLst>
                <a:path w="1537" h="1099" extrusionOk="0">
                  <a:moveTo>
                    <a:pt x="1334" y="0"/>
                  </a:moveTo>
                  <a:cubicBezTo>
                    <a:pt x="1289" y="0"/>
                    <a:pt x="1245" y="21"/>
                    <a:pt x="1203" y="63"/>
                  </a:cubicBezTo>
                  <a:lnTo>
                    <a:pt x="584" y="682"/>
                  </a:lnTo>
                  <a:lnTo>
                    <a:pt x="322" y="432"/>
                  </a:lnTo>
                  <a:cubicBezTo>
                    <a:pt x="286" y="396"/>
                    <a:pt x="242" y="378"/>
                    <a:pt x="197" y="378"/>
                  </a:cubicBezTo>
                  <a:cubicBezTo>
                    <a:pt x="152" y="378"/>
                    <a:pt x="108" y="396"/>
                    <a:pt x="72" y="432"/>
                  </a:cubicBezTo>
                  <a:cubicBezTo>
                    <a:pt x="1" y="503"/>
                    <a:pt x="1" y="610"/>
                    <a:pt x="72" y="682"/>
                  </a:cubicBezTo>
                  <a:lnTo>
                    <a:pt x="441" y="1051"/>
                  </a:lnTo>
                  <a:cubicBezTo>
                    <a:pt x="477" y="1087"/>
                    <a:pt x="524" y="1098"/>
                    <a:pt x="560" y="1098"/>
                  </a:cubicBezTo>
                  <a:cubicBezTo>
                    <a:pt x="608" y="1098"/>
                    <a:pt x="655" y="1087"/>
                    <a:pt x="679" y="1051"/>
                  </a:cubicBezTo>
                  <a:lnTo>
                    <a:pt x="1441" y="301"/>
                  </a:lnTo>
                  <a:cubicBezTo>
                    <a:pt x="1536" y="241"/>
                    <a:pt x="1536" y="134"/>
                    <a:pt x="1465" y="63"/>
                  </a:cubicBezTo>
                  <a:cubicBezTo>
                    <a:pt x="1423" y="21"/>
                    <a:pt x="1379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6" name="Google Shape;14766;p73"/>
            <p:cNvSpPr/>
            <p:nvPr/>
          </p:nvSpPr>
          <p:spPr>
            <a:xfrm>
              <a:off x="6123629" y="1786627"/>
              <a:ext cx="48891" cy="34695"/>
            </a:xfrm>
            <a:custGeom>
              <a:avLst/>
              <a:gdLst/>
              <a:ahLst/>
              <a:cxnLst/>
              <a:rect l="l" t="t" r="r" b="b"/>
              <a:pathLst>
                <a:path w="1536" h="1090" extrusionOk="0">
                  <a:moveTo>
                    <a:pt x="1340" y="0"/>
                  </a:moveTo>
                  <a:cubicBezTo>
                    <a:pt x="1295" y="0"/>
                    <a:pt x="1250" y="18"/>
                    <a:pt x="1215" y="54"/>
                  </a:cubicBezTo>
                  <a:lnTo>
                    <a:pt x="583" y="673"/>
                  </a:lnTo>
                  <a:lnTo>
                    <a:pt x="333" y="423"/>
                  </a:lnTo>
                  <a:cubicBezTo>
                    <a:pt x="298" y="387"/>
                    <a:pt x="253" y="369"/>
                    <a:pt x="208" y="369"/>
                  </a:cubicBezTo>
                  <a:cubicBezTo>
                    <a:pt x="164" y="369"/>
                    <a:pt x="119" y="387"/>
                    <a:pt x="83" y="423"/>
                  </a:cubicBezTo>
                  <a:cubicBezTo>
                    <a:pt x="0" y="494"/>
                    <a:pt x="0" y="601"/>
                    <a:pt x="83" y="673"/>
                  </a:cubicBezTo>
                  <a:lnTo>
                    <a:pt x="453" y="1042"/>
                  </a:lnTo>
                  <a:cubicBezTo>
                    <a:pt x="476" y="1078"/>
                    <a:pt x="524" y="1090"/>
                    <a:pt x="572" y="1090"/>
                  </a:cubicBezTo>
                  <a:cubicBezTo>
                    <a:pt x="619" y="1090"/>
                    <a:pt x="655" y="1078"/>
                    <a:pt x="691" y="1042"/>
                  </a:cubicBezTo>
                  <a:lnTo>
                    <a:pt x="1453" y="292"/>
                  </a:lnTo>
                  <a:cubicBezTo>
                    <a:pt x="1536" y="232"/>
                    <a:pt x="1536" y="125"/>
                    <a:pt x="1465" y="54"/>
                  </a:cubicBezTo>
                  <a:cubicBezTo>
                    <a:pt x="1429" y="18"/>
                    <a:pt x="1384" y="0"/>
                    <a:pt x="13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7" name="Google Shape;14767;p73"/>
            <p:cNvSpPr/>
            <p:nvPr/>
          </p:nvSpPr>
          <p:spPr>
            <a:xfrm>
              <a:off x="6291500" y="1642978"/>
              <a:ext cx="48923" cy="34727"/>
            </a:xfrm>
            <a:custGeom>
              <a:avLst/>
              <a:gdLst/>
              <a:ahLst/>
              <a:cxnLst/>
              <a:rect l="l" t="t" r="r" b="b"/>
              <a:pathLst>
                <a:path w="1537" h="1091" extrusionOk="0">
                  <a:moveTo>
                    <a:pt x="1334" y="1"/>
                  </a:moveTo>
                  <a:cubicBezTo>
                    <a:pt x="1289" y="1"/>
                    <a:pt x="1245" y="19"/>
                    <a:pt x="1203" y="54"/>
                  </a:cubicBezTo>
                  <a:lnTo>
                    <a:pt x="584" y="673"/>
                  </a:lnTo>
                  <a:lnTo>
                    <a:pt x="322" y="423"/>
                  </a:lnTo>
                  <a:cubicBezTo>
                    <a:pt x="286" y="388"/>
                    <a:pt x="242" y="370"/>
                    <a:pt x="197" y="370"/>
                  </a:cubicBezTo>
                  <a:cubicBezTo>
                    <a:pt x="152" y="370"/>
                    <a:pt x="108" y="388"/>
                    <a:pt x="72" y="423"/>
                  </a:cubicBezTo>
                  <a:cubicBezTo>
                    <a:pt x="1" y="495"/>
                    <a:pt x="1" y="602"/>
                    <a:pt x="72" y="673"/>
                  </a:cubicBezTo>
                  <a:lnTo>
                    <a:pt x="441" y="1054"/>
                  </a:lnTo>
                  <a:cubicBezTo>
                    <a:pt x="477" y="1078"/>
                    <a:pt x="524" y="1090"/>
                    <a:pt x="560" y="1090"/>
                  </a:cubicBezTo>
                  <a:cubicBezTo>
                    <a:pt x="608" y="1090"/>
                    <a:pt x="655" y="1078"/>
                    <a:pt x="679" y="1054"/>
                  </a:cubicBezTo>
                  <a:lnTo>
                    <a:pt x="1441" y="292"/>
                  </a:lnTo>
                  <a:cubicBezTo>
                    <a:pt x="1536" y="233"/>
                    <a:pt x="1536" y="114"/>
                    <a:pt x="1465" y="54"/>
                  </a:cubicBezTo>
                  <a:cubicBezTo>
                    <a:pt x="1423" y="19"/>
                    <a:pt x="1379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68" name="Google Shape;14768;p73"/>
          <p:cNvGrpSpPr/>
          <p:nvPr/>
        </p:nvGrpSpPr>
        <p:grpSpPr>
          <a:xfrm>
            <a:off x="6558300" y="1538193"/>
            <a:ext cx="382788" cy="328613"/>
            <a:chOff x="6558300" y="1538193"/>
            <a:chExt cx="382788" cy="328613"/>
          </a:xfrm>
        </p:grpSpPr>
        <p:sp>
          <p:nvSpPr>
            <p:cNvPr id="14769" name="Google Shape;14769;p73"/>
            <p:cNvSpPr/>
            <p:nvPr/>
          </p:nvSpPr>
          <p:spPr>
            <a:xfrm>
              <a:off x="6558300" y="1538193"/>
              <a:ext cx="382788" cy="328613"/>
            </a:xfrm>
            <a:custGeom>
              <a:avLst/>
              <a:gdLst/>
              <a:ahLst/>
              <a:cxnLst/>
              <a:rect l="l" t="t" r="r" b="b"/>
              <a:pathLst>
                <a:path w="12026" h="10324" extrusionOk="0">
                  <a:moveTo>
                    <a:pt x="6859" y="358"/>
                  </a:moveTo>
                  <a:cubicBezTo>
                    <a:pt x="7037" y="358"/>
                    <a:pt x="7204" y="477"/>
                    <a:pt x="7228" y="656"/>
                  </a:cubicBezTo>
                  <a:lnTo>
                    <a:pt x="7454" y="1691"/>
                  </a:lnTo>
                  <a:lnTo>
                    <a:pt x="4513" y="1691"/>
                  </a:lnTo>
                  <a:lnTo>
                    <a:pt x="4763" y="656"/>
                  </a:lnTo>
                  <a:cubicBezTo>
                    <a:pt x="4811" y="477"/>
                    <a:pt x="4954" y="358"/>
                    <a:pt x="5132" y="358"/>
                  </a:cubicBezTo>
                  <a:close/>
                  <a:moveTo>
                    <a:pt x="2822" y="2037"/>
                  </a:moveTo>
                  <a:lnTo>
                    <a:pt x="2822" y="5835"/>
                  </a:lnTo>
                  <a:lnTo>
                    <a:pt x="2429" y="5835"/>
                  </a:lnTo>
                  <a:lnTo>
                    <a:pt x="2429" y="2037"/>
                  </a:lnTo>
                  <a:close/>
                  <a:moveTo>
                    <a:pt x="9597" y="2037"/>
                  </a:moveTo>
                  <a:lnTo>
                    <a:pt x="9597" y="5835"/>
                  </a:lnTo>
                  <a:lnTo>
                    <a:pt x="9192" y="5835"/>
                  </a:lnTo>
                  <a:lnTo>
                    <a:pt x="9192" y="2037"/>
                  </a:lnTo>
                  <a:close/>
                  <a:moveTo>
                    <a:pt x="8835" y="2037"/>
                  </a:moveTo>
                  <a:lnTo>
                    <a:pt x="8835" y="5835"/>
                  </a:lnTo>
                  <a:lnTo>
                    <a:pt x="8823" y="5835"/>
                  </a:lnTo>
                  <a:cubicBezTo>
                    <a:pt x="8621" y="5835"/>
                    <a:pt x="8466" y="6001"/>
                    <a:pt x="8466" y="6192"/>
                  </a:cubicBezTo>
                  <a:lnTo>
                    <a:pt x="8466" y="6573"/>
                  </a:lnTo>
                  <a:lnTo>
                    <a:pt x="3561" y="6573"/>
                  </a:lnTo>
                  <a:lnTo>
                    <a:pt x="3561" y="6192"/>
                  </a:lnTo>
                  <a:cubicBezTo>
                    <a:pt x="3561" y="5978"/>
                    <a:pt x="3394" y="5835"/>
                    <a:pt x="3203" y="5835"/>
                  </a:cubicBezTo>
                  <a:lnTo>
                    <a:pt x="3180" y="5835"/>
                  </a:lnTo>
                  <a:lnTo>
                    <a:pt x="3180" y="2037"/>
                  </a:lnTo>
                  <a:close/>
                  <a:moveTo>
                    <a:pt x="2084" y="2037"/>
                  </a:moveTo>
                  <a:lnTo>
                    <a:pt x="2084" y="5835"/>
                  </a:lnTo>
                  <a:lnTo>
                    <a:pt x="2072" y="5835"/>
                  </a:lnTo>
                  <a:cubicBezTo>
                    <a:pt x="1858" y="5835"/>
                    <a:pt x="1715" y="6001"/>
                    <a:pt x="1715" y="6192"/>
                  </a:cubicBezTo>
                  <a:lnTo>
                    <a:pt x="1715" y="6573"/>
                  </a:lnTo>
                  <a:lnTo>
                    <a:pt x="1691" y="6573"/>
                  </a:lnTo>
                  <a:cubicBezTo>
                    <a:pt x="1677" y="6573"/>
                    <a:pt x="1663" y="6574"/>
                    <a:pt x="1648" y="6574"/>
                  </a:cubicBezTo>
                  <a:cubicBezTo>
                    <a:pt x="930" y="6574"/>
                    <a:pt x="358" y="5987"/>
                    <a:pt x="358" y="5251"/>
                  </a:cubicBezTo>
                  <a:lnTo>
                    <a:pt x="358" y="2620"/>
                  </a:lnTo>
                  <a:cubicBezTo>
                    <a:pt x="358" y="2299"/>
                    <a:pt x="608" y="2037"/>
                    <a:pt x="941" y="2037"/>
                  </a:cubicBezTo>
                  <a:close/>
                  <a:moveTo>
                    <a:pt x="11097" y="2049"/>
                  </a:moveTo>
                  <a:cubicBezTo>
                    <a:pt x="11419" y="2049"/>
                    <a:pt x="11681" y="2299"/>
                    <a:pt x="11681" y="2632"/>
                  </a:cubicBezTo>
                  <a:lnTo>
                    <a:pt x="11681" y="5263"/>
                  </a:lnTo>
                  <a:cubicBezTo>
                    <a:pt x="11669" y="6001"/>
                    <a:pt x="11073" y="6597"/>
                    <a:pt x="10347" y="6597"/>
                  </a:cubicBezTo>
                  <a:lnTo>
                    <a:pt x="10323" y="6204"/>
                  </a:lnTo>
                  <a:cubicBezTo>
                    <a:pt x="10323" y="6001"/>
                    <a:pt x="10168" y="5847"/>
                    <a:pt x="9966" y="5847"/>
                  </a:cubicBezTo>
                  <a:lnTo>
                    <a:pt x="9954" y="5847"/>
                  </a:lnTo>
                  <a:lnTo>
                    <a:pt x="9954" y="2049"/>
                  </a:lnTo>
                  <a:close/>
                  <a:moveTo>
                    <a:pt x="3180" y="6192"/>
                  </a:moveTo>
                  <a:cubicBezTo>
                    <a:pt x="3180" y="6192"/>
                    <a:pt x="3203" y="6192"/>
                    <a:pt x="3203" y="6204"/>
                  </a:cubicBezTo>
                  <a:lnTo>
                    <a:pt x="3203" y="7144"/>
                  </a:lnTo>
                  <a:cubicBezTo>
                    <a:pt x="3203" y="7144"/>
                    <a:pt x="3203" y="7156"/>
                    <a:pt x="3180" y="7156"/>
                  </a:cubicBezTo>
                  <a:lnTo>
                    <a:pt x="2048" y="7156"/>
                  </a:lnTo>
                  <a:cubicBezTo>
                    <a:pt x="2048" y="7156"/>
                    <a:pt x="2037" y="7156"/>
                    <a:pt x="2037" y="7144"/>
                  </a:cubicBezTo>
                  <a:lnTo>
                    <a:pt x="2037" y="6204"/>
                  </a:lnTo>
                  <a:cubicBezTo>
                    <a:pt x="2037" y="6204"/>
                    <a:pt x="2037" y="6192"/>
                    <a:pt x="2048" y="6192"/>
                  </a:cubicBezTo>
                  <a:lnTo>
                    <a:pt x="2441" y="6192"/>
                  </a:lnTo>
                  <a:lnTo>
                    <a:pt x="2441" y="6573"/>
                  </a:lnTo>
                  <a:cubicBezTo>
                    <a:pt x="2441" y="6668"/>
                    <a:pt x="2525" y="6752"/>
                    <a:pt x="2620" y="6752"/>
                  </a:cubicBezTo>
                  <a:cubicBezTo>
                    <a:pt x="2727" y="6752"/>
                    <a:pt x="2799" y="6680"/>
                    <a:pt x="2799" y="6573"/>
                  </a:cubicBezTo>
                  <a:lnTo>
                    <a:pt x="2799" y="6192"/>
                  </a:lnTo>
                  <a:close/>
                  <a:moveTo>
                    <a:pt x="9966" y="6192"/>
                  </a:moveTo>
                  <a:cubicBezTo>
                    <a:pt x="9966" y="6192"/>
                    <a:pt x="9978" y="6192"/>
                    <a:pt x="9978" y="6204"/>
                  </a:cubicBezTo>
                  <a:lnTo>
                    <a:pt x="9990" y="7144"/>
                  </a:lnTo>
                  <a:lnTo>
                    <a:pt x="8835" y="7156"/>
                  </a:lnTo>
                  <a:cubicBezTo>
                    <a:pt x="8835" y="7156"/>
                    <a:pt x="8823" y="7156"/>
                    <a:pt x="8823" y="7144"/>
                  </a:cubicBezTo>
                  <a:lnTo>
                    <a:pt x="8823" y="6204"/>
                  </a:lnTo>
                  <a:cubicBezTo>
                    <a:pt x="8823" y="6204"/>
                    <a:pt x="8823" y="6192"/>
                    <a:pt x="8835" y="6192"/>
                  </a:cubicBezTo>
                  <a:lnTo>
                    <a:pt x="9228" y="6192"/>
                  </a:lnTo>
                  <a:lnTo>
                    <a:pt x="9228" y="6573"/>
                  </a:lnTo>
                  <a:cubicBezTo>
                    <a:pt x="9228" y="6680"/>
                    <a:pt x="9299" y="6752"/>
                    <a:pt x="9406" y="6752"/>
                  </a:cubicBezTo>
                  <a:cubicBezTo>
                    <a:pt x="9514" y="6752"/>
                    <a:pt x="9585" y="6680"/>
                    <a:pt x="9585" y="6573"/>
                  </a:cubicBezTo>
                  <a:lnTo>
                    <a:pt x="9585" y="6192"/>
                  </a:lnTo>
                  <a:close/>
                  <a:moveTo>
                    <a:pt x="727" y="6632"/>
                  </a:moveTo>
                  <a:cubicBezTo>
                    <a:pt x="989" y="6823"/>
                    <a:pt x="1322" y="6930"/>
                    <a:pt x="1679" y="6930"/>
                  </a:cubicBezTo>
                  <a:lnTo>
                    <a:pt x="1691" y="6930"/>
                  </a:lnTo>
                  <a:lnTo>
                    <a:pt x="1691" y="7121"/>
                  </a:lnTo>
                  <a:cubicBezTo>
                    <a:pt x="1691" y="7335"/>
                    <a:pt x="1858" y="7478"/>
                    <a:pt x="2048" y="7478"/>
                  </a:cubicBezTo>
                  <a:lnTo>
                    <a:pt x="2810" y="7478"/>
                  </a:lnTo>
                  <a:lnTo>
                    <a:pt x="2810" y="9966"/>
                  </a:lnTo>
                  <a:lnTo>
                    <a:pt x="2429" y="9966"/>
                  </a:lnTo>
                  <a:lnTo>
                    <a:pt x="2429" y="8085"/>
                  </a:lnTo>
                  <a:cubicBezTo>
                    <a:pt x="2429" y="7978"/>
                    <a:pt x="2346" y="7906"/>
                    <a:pt x="2239" y="7906"/>
                  </a:cubicBezTo>
                  <a:cubicBezTo>
                    <a:pt x="2144" y="7906"/>
                    <a:pt x="2060" y="7978"/>
                    <a:pt x="2060" y="8085"/>
                  </a:cubicBezTo>
                  <a:lnTo>
                    <a:pt x="2060" y="9966"/>
                  </a:lnTo>
                  <a:lnTo>
                    <a:pt x="1108" y="9966"/>
                  </a:lnTo>
                  <a:cubicBezTo>
                    <a:pt x="905" y="9966"/>
                    <a:pt x="727" y="9788"/>
                    <a:pt x="727" y="9585"/>
                  </a:cubicBezTo>
                  <a:lnTo>
                    <a:pt x="727" y="6632"/>
                  </a:lnTo>
                  <a:close/>
                  <a:moveTo>
                    <a:pt x="8466" y="6942"/>
                  </a:moveTo>
                  <a:lnTo>
                    <a:pt x="8466" y="7144"/>
                  </a:lnTo>
                  <a:cubicBezTo>
                    <a:pt x="8466" y="7347"/>
                    <a:pt x="8633" y="7502"/>
                    <a:pt x="8823" y="7502"/>
                  </a:cubicBezTo>
                  <a:lnTo>
                    <a:pt x="9585" y="7502"/>
                  </a:lnTo>
                  <a:lnTo>
                    <a:pt x="9597" y="9966"/>
                  </a:lnTo>
                  <a:lnTo>
                    <a:pt x="9192" y="9966"/>
                  </a:lnTo>
                  <a:lnTo>
                    <a:pt x="9192" y="8085"/>
                  </a:lnTo>
                  <a:cubicBezTo>
                    <a:pt x="9192" y="7978"/>
                    <a:pt x="9121" y="7906"/>
                    <a:pt x="9014" y="7906"/>
                  </a:cubicBezTo>
                  <a:cubicBezTo>
                    <a:pt x="8906" y="7906"/>
                    <a:pt x="8835" y="7978"/>
                    <a:pt x="8835" y="8085"/>
                  </a:cubicBezTo>
                  <a:lnTo>
                    <a:pt x="8835" y="9966"/>
                  </a:lnTo>
                  <a:lnTo>
                    <a:pt x="3168" y="9966"/>
                  </a:lnTo>
                  <a:lnTo>
                    <a:pt x="3168" y="7502"/>
                  </a:lnTo>
                  <a:lnTo>
                    <a:pt x="3180" y="7502"/>
                  </a:lnTo>
                  <a:cubicBezTo>
                    <a:pt x="3394" y="7502"/>
                    <a:pt x="3537" y="7335"/>
                    <a:pt x="3537" y="7144"/>
                  </a:cubicBezTo>
                  <a:lnTo>
                    <a:pt x="3537" y="6942"/>
                  </a:lnTo>
                  <a:close/>
                  <a:moveTo>
                    <a:pt x="11300" y="6656"/>
                  </a:moveTo>
                  <a:lnTo>
                    <a:pt x="11300" y="9585"/>
                  </a:lnTo>
                  <a:cubicBezTo>
                    <a:pt x="11300" y="9788"/>
                    <a:pt x="11121" y="9966"/>
                    <a:pt x="10907" y="9966"/>
                  </a:cubicBezTo>
                  <a:lnTo>
                    <a:pt x="9954" y="9966"/>
                  </a:lnTo>
                  <a:lnTo>
                    <a:pt x="9954" y="7502"/>
                  </a:lnTo>
                  <a:lnTo>
                    <a:pt x="9966" y="7502"/>
                  </a:lnTo>
                  <a:cubicBezTo>
                    <a:pt x="10180" y="7502"/>
                    <a:pt x="10323" y="7335"/>
                    <a:pt x="10323" y="7144"/>
                  </a:cubicBezTo>
                  <a:lnTo>
                    <a:pt x="10323" y="6954"/>
                  </a:lnTo>
                  <a:lnTo>
                    <a:pt x="10347" y="6954"/>
                  </a:lnTo>
                  <a:cubicBezTo>
                    <a:pt x="10704" y="6954"/>
                    <a:pt x="11026" y="6847"/>
                    <a:pt x="11300" y="6656"/>
                  </a:cubicBezTo>
                  <a:close/>
                  <a:moveTo>
                    <a:pt x="5144" y="1"/>
                  </a:moveTo>
                  <a:cubicBezTo>
                    <a:pt x="4787" y="1"/>
                    <a:pt x="4489" y="239"/>
                    <a:pt x="4418" y="584"/>
                  </a:cubicBezTo>
                  <a:lnTo>
                    <a:pt x="4168" y="1691"/>
                  </a:lnTo>
                  <a:lnTo>
                    <a:pt x="917" y="1691"/>
                  </a:lnTo>
                  <a:cubicBezTo>
                    <a:pt x="417" y="1691"/>
                    <a:pt x="1" y="2108"/>
                    <a:pt x="1" y="2620"/>
                  </a:cubicBezTo>
                  <a:lnTo>
                    <a:pt x="1" y="5251"/>
                  </a:lnTo>
                  <a:cubicBezTo>
                    <a:pt x="1" y="5656"/>
                    <a:pt x="132" y="6025"/>
                    <a:pt x="370" y="6311"/>
                  </a:cubicBezTo>
                  <a:lnTo>
                    <a:pt x="370" y="9585"/>
                  </a:lnTo>
                  <a:cubicBezTo>
                    <a:pt x="370" y="9990"/>
                    <a:pt x="703" y="10323"/>
                    <a:pt x="1120" y="10323"/>
                  </a:cubicBezTo>
                  <a:lnTo>
                    <a:pt x="10907" y="10323"/>
                  </a:lnTo>
                  <a:cubicBezTo>
                    <a:pt x="11311" y="10323"/>
                    <a:pt x="11657" y="10002"/>
                    <a:pt x="11657" y="9585"/>
                  </a:cubicBezTo>
                  <a:lnTo>
                    <a:pt x="11657" y="6311"/>
                  </a:lnTo>
                  <a:cubicBezTo>
                    <a:pt x="11883" y="6025"/>
                    <a:pt x="12026" y="5656"/>
                    <a:pt x="12026" y="5251"/>
                  </a:cubicBezTo>
                  <a:lnTo>
                    <a:pt x="12026" y="2620"/>
                  </a:lnTo>
                  <a:cubicBezTo>
                    <a:pt x="12026" y="2108"/>
                    <a:pt x="11609" y="1691"/>
                    <a:pt x="11097" y="1691"/>
                  </a:cubicBezTo>
                  <a:lnTo>
                    <a:pt x="7859" y="1691"/>
                  </a:lnTo>
                  <a:lnTo>
                    <a:pt x="7609" y="584"/>
                  </a:lnTo>
                  <a:cubicBezTo>
                    <a:pt x="7525" y="239"/>
                    <a:pt x="7228" y="1"/>
                    <a:pt x="68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0" name="Google Shape;14770;p73"/>
            <p:cNvSpPr/>
            <p:nvPr/>
          </p:nvSpPr>
          <p:spPr>
            <a:xfrm>
              <a:off x="6714426" y="1699635"/>
              <a:ext cx="70917" cy="34536"/>
            </a:xfrm>
            <a:custGeom>
              <a:avLst/>
              <a:gdLst/>
              <a:ahLst/>
              <a:cxnLst/>
              <a:rect l="l" t="t" r="r" b="b"/>
              <a:pathLst>
                <a:path w="2228" h="1085" extrusionOk="0">
                  <a:moveTo>
                    <a:pt x="358" y="1"/>
                  </a:moveTo>
                  <a:cubicBezTo>
                    <a:pt x="156" y="1"/>
                    <a:pt x="1" y="167"/>
                    <a:pt x="1" y="358"/>
                  </a:cubicBezTo>
                  <a:lnTo>
                    <a:pt x="1" y="727"/>
                  </a:lnTo>
                  <a:cubicBezTo>
                    <a:pt x="1" y="941"/>
                    <a:pt x="168" y="1084"/>
                    <a:pt x="358" y="1084"/>
                  </a:cubicBezTo>
                  <a:lnTo>
                    <a:pt x="1870" y="1084"/>
                  </a:lnTo>
                  <a:cubicBezTo>
                    <a:pt x="2073" y="1084"/>
                    <a:pt x="2227" y="918"/>
                    <a:pt x="2227" y="727"/>
                  </a:cubicBezTo>
                  <a:lnTo>
                    <a:pt x="2227" y="358"/>
                  </a:lnTo>
                  <a:cubicBezTo>
                    <a:pt x="2227" y="167"/>
                    <a:pt x="2061" y="1"/>
                    <a:pt x="1870" y="1"/>
                  </a:cubicBezTo>
                  <a:lnTo>
                    <a:pt x="1668" y="1"/>
                  </a:lnTo>
                  <a:cubicBezTo>
                    <a:pt x="1573" y="1"/>
                    <a:pt x="1489" y="72"/>
                    <a:pt x="1489" y="179"/>
                  </a:cubicBezTo>
                  <a:cubicBezTo>
                    <a:pt x="1489" y="287"/>
                    <a:pt x="1573" y="358"/>
                    <a:pt x="1668" y="358"/>
                  </a:cubicBezTo>
                  <a:lnTo>
                    <a:pt x="1870" y="358"/>
                  </a:lnTo>
                  <a:cubicBezTo>
                    <a:pt x="1870" y="358"/>
                    <a:pt x="1882" y="358"/>
                    <a:pt x="1882" y="370"/>
                  </a:cubicBezTo>
                  <a:lnTo>
                    <a:pt x="1882" y="751"/>
                  </a:lnTo>
                  <a:cubicBezTo>
                    <a:pt x="1882" y="751"/>
                    <a:pt x="1882" y="763"/>
                    <a:pt x="1870" y="763"/>
                  </a:cubicBezTo>
                  <a:lnTo>
                    <a:pt x="358" y="763"/>
                  </a:lnTo>
                  <a:cubicBezTo>
                    <a:pt x="358" y="763"/>
                    <a:pt x="346" y="763"/>
                    <a:pt x="346" y="751"/>
                  </a:cubicBezTo>
                  <a:lnTo>
                    <a:pt x="346" y="370"/>
                  </a:lnTo>
                  <a:cubicBezTo>
                    <a:pt x="346" y="370"/>
                    <a:pt x="346" y="358"/>
                    <a:pt x="358" y="358"/>
                  </a:cubicBezTo>
                  <a:lnTo>
                    <a:pt x="930" y="358"/>
                  </a:lnTo>
                  <a:cubicBezTo>
                    <a:pt x="1037" y="358"/>
                    <a:pt x="1108" y="287"/>
                    <a:pt x="1108" y="179"/>
                  </a:cubicBezTo>
                  <a:cubicBezTo>
                    <a:pt x="1108" y="72"/>
                    <a:pt x="1037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71" name="Google Shape;14771;p73"/>
          <p:cNvGrpSpPr/>
          <p:nvPr/>
        </p:nvGrpSpPr>
        <p:grpSpPr>
          <a:xfrm>
            <a:off x="5194002" y="1511297"/>
            <a:ext cx="259605" cy="346024"/>
            <a:chOff x="5194002" y="1511297"/>
            <a:chExt cx="259605" cy="346024"/>
          </a:xfrm>
        </p:grpSpPr>
        <p:sp>
          <p:nvSpPr>
            <p:cNvPr id="14772" name="Google Shape;14772;p73"/>
            <p:cNvSpPr/>
            <p:nvPr/>
          </p:nvSpPr>
          <p:spPr>
            <a:xfrm>
              <a:off x="5216729" y="1543636"/>
              <a:ext cx="169431" cy="159436"/>
            </a:xfrm>
            <a:custGeom>
              <a:avLst/>
              <a:gdLst/>
              <a:ahLst/>
              <a:cxnLst/>
              <a:rect l="l" t="t" r="r" b="b"/>
              <a:pathLst>
                <a:path w="5323" h="5009" extrusionOk="0">
                  <a:moveTo>
                    <a:pt x="3353" y="0"/>
                  </a:moveTo>
                  <a:cubicBezTo>
                    <a:pt x="2568" y="0"/>
                    <a:pt x="1788" y="303"/>
                    <a:pt x="1203" y="901"/>
                  </a:cubicBezTo>
                  <a:cubicBezTo>
                    <a:pt x="96" y="1997"/>
                    <a:pt x="0" y="3747"/>
                    <a:pt x="965" y="4949"/>
                  </a:cubicBezTo>
                  <a:cubicBezTo>
                    <a:pt x="1001" y="4997"/>
                    <a:pt x="1036" y="5009"/>
                    <a:pt x="1084" y="5009"/>
                  </a:cubicBezTo>
                  <a:cubicBezTo>
                    <a:pt x="1120" y="5009"/>
                    <a:pt x="1155" y="4985"/>
                    <a:pt x="1191" y="4973"/>
                  </a:cubicBezTo>
                  <a:cubicBezTo>
                    <a:pt x="1262" y="4914"/>
                    <a:pt x="1262" y="4830"/>
                    <a:pt x="1215" y="4759"/>
                  </a:cubicBezTo>
                  <a:cubicBezTo>
                    <a:pt x="358" y="3664"/>
                    <a:pt x="441" y="2104"/>
                    <a:pt x="1429" y="1127"/>
                  </a:cubicBezTo>
                  <a:cubicBezTo>
                    <a:pt x="1957" y="594"/>
                    <a:pt x="2658" y="324"/>
                    <a:pt x="3362" y="324"/>
                  </a:cubicBezTo>
                  <a:cubicBezTo>
                    <a:pt x="3961" y="324"/>
                    <a:pt x="4562" y="519"/>
                    <a:pt x="5061" y="913"/>
                  </a:cubicBezTo>
                  <a:cubicBezTo>
                    <a:pt x="5091" y="939"/>
                    <a:pt x="5127" y="951"/>
                    <a:pt x="5162" y="951"/>
                  </a:cubicBezTo>
                  <a:cubicBezTo>
                    <a:pt x="5208" y="951"/>
                    <a:pt x="5253" y="930"/>
                    <a:pt x="5287" y="889"/>
                  </a:cubicBezTo>
                  <a:cubicBezTo>
                    <a:pt x="5323" y="806"/>
                    <a:pt x="5311" y="711"/>
                    <a:pt x="5251" y="663"/>
                  </a:cubicBezTo>
                  <a:cubicBezTo>
                    <a:pt x="4693" y="220"/>
                    <a:pt x="4021" y="0"/>
                    <a:pt x="33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3" name="Google Shape;14773;p73"/>
            <p:cNvSpPr/>
            <p:nvPr/>
          </p:nvSpPr>
          <p:spPr>
            <a:xfrm>
              <a:off x="5194002" y="1511297"/>
              <a:ext cx="259605" cy="346024"/>
            </a:xfrm>
            <a:custGeom>
              <a:avLst/>
              <a:gdLst/>
              <a:ahLst/>
              <a:cxnLst/>
              <a:rect l="l" t="t" r="r" b="b"/>
              <a:pathLst>
                <a:path w="8156" h="10871" extrusionOk="0">
                  <a:moveTo>
                    <a:pt x="4060" y="322"/>
                  </a:moveTo>
                  <a:cubicBezTo>
                    <a:pt x="6132" y="322"/>
                    <a:pt x="7822" y="2001"/>
                    <a:pt x="7822" y="4084"/>
                  </a:cubicBezTo>
                  <a:cubicBezTo>
                    <a:pt x="7822" y="4977"/>
                    <a:pt x="7632" y="5894"/>
                    <a:pt x="7227" y="6763"/>
                  </a:cubicBezTo>
                  <a:cubicBezTo>
                    <a:pt x="6918" y="7466"/>
                    <a:pt x="6477" y="8168"/>
                    <a:pt x="5906" y="8823"/>
                  </a:cubicBezTo>
                  <a:cubicBezTo>
                    <a:pt x="5120" y="9740"/>
                    <a:pt x="4310" y="10335"/>
                    <a:pt x="4060" y="10537"/>
                  </a:cubicBezTo>
                  <a:cubicBezTo>
                    <a:pt x="3810" y="10359"/>
                    <a:pt x="3000" y="9763"/>
                    <a:pt x="2215" y="8835"/>
                  </a:cubicBezTo>
                  <a:cubicBezTo>
                    <a:pt x="1643" y="8180"/>
                    <a:pt x="1203" y="7477"/>
                    <a:pt x="893" y="6787"/>
                  </a:cubicBezTo>
                  <a:cubicBezTo>
                    <a:pt x="488" y="5906"/>
                    <a:pt x="298" y="5001"/>
                    <a:pt x="298" y="4084"/>
                  </a:cubicBezTo>
                  <a:cubicBezTo>
                    <a:pt x="298" y="2024"/>
                    <a:pt x="1976" y="322"/>
                    <a:pt x="4060" y="322"/>
                  </a:cubicBezTo>
                  <a:close/>
                  <a:moveTo>
                    <a:pt x="4072" y="0"/>
                  </a:moveTo>
                  <a:cubicBezTo>
                    <a:pt x="1834" y="0"/>
                    <a:pt x="0" y="1822"/>
                    <a:pt x="0" y="4072"/>
                  </a:cubicBezTo>
                  <a:cubicBezTo>
                    <a:pt x="0" y="5025"/>
                    <a:pt x="202" y="5977"/>
                    <a:pt x="619" y="6894"/>
                  </a:cubicBezTo>
                  <a:cubicBezTo>
                    <a:pt x="953" y="7632"/>
                    <a:pt x="1405" y="8359"/>
                    <a:pt x="1988" y="9025"/>
                  </a:cubicBezTo>
                  <a:cubicBezTo>
                    <a:pt x="2977" y="10192"/>
                    <a:pt x="3941" y="10835"/>
                    <a:pt x="3989" y="10847"/>
                  </a:cubicBezTo>
                  <a:cubicBezTo>
                    <a:pt x="4012" y="10859"/>
                    <a:pt x="4048" y="10871"/>
                    <a:pt x="4072" y="10871"/>
                  </a:cubicBezTo>
                  <a:cubicBezTo>
                    <a:pt x="4108" y="10871"/>
                    <a:pt x="4132" y="10859"/>
                    <a:pt x="4167" y="10847"/>
                  </a:cubicBezTo>
                  <a:cubicBezTo>
                    <a:pt x="4203" y="10811"/>
                    <a:pt x="5179" y="10168"/>
                    <a:pt x="6156" y="9025"/>
                  </a:cubicBezTo>
                  <a:cubicBezTo>
                    <a:pt x="6739" y="8347"/>
                    <a:pt x="7203" y="7632"/>
                    <a:pt x="7525" y="6894"/>
                  </a:cubicBezTo>
                  <a:cubicBezTo>
                    <a:pt x="7942" y="5977"/>
                    <a:pt x="8156" y="5025"/>
                    <a:pt x="8156" y="4072"/>
                  </a:cubicBezTo>
                  <a:cubicBezTo>
                    <a:pt x="8156" y="1822"/>
                    <a:pt x="6322" y="0"/>
                    <a:pt x="4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4" name="Google Shape;14774;p73"/>
            <p:cNvSpPr/>
            <p:nvPr/>
          </p:nvSpPr>
          <p:spPr>
            <a:xfrm>
              <a:off x="5296304" y="1607105"/>
              <a:ext cx="55002" cy="17156"/>
            </a:xfrm>
            <a:custGeom>
              <a:avLst/>
              <a:gdLst/>
              <a:ahLst/>
              <a:cxnLst/>
              <a:rect l="l" t="t" r="r" b="b"/>
              <a:pathLst>
                <a:path w="1728" h="539" extrusionOk="0">
                  <a:moveTo>
                    <a:pt x="629" y="0"/>
                  </a:moveTo>
                  <a:cubicBezTo>
                    <a:pt x="478" y="0"/>
                    <a:pt x="312" y="15"/>
                    <a:pt x="132" y="50"/>
                  </a:cubicBezTo>
                  <a:cubicBezTo>
                    <a:pt x="60" y="62"/>
                    <a:pt x="1" y="122"/>
                    <a:pt x="1" y="217"/>
                  </a:cubicBezTo>
                  <a:lnTo>
                    <a:pt x="1" y="384"/>
                  </a:lnTo>
                  <a:cubicBezTo>
                    <a:pt x="1" y="467"/>
                    <a:pt x="72" y="538"/>
                    <a:pt x="156" y="538"/>
                  </a:cubicBezTo>
                  <a:cubicBezTo>
                    <a:pt x="251" y="538"/>
                    <a:pt x="322" y="467"/>
                    <a:pt x="322" y="384"/>
                  </a:cubicBezTo>
                  <a:lnTo>
                    <a:pt x="322" y="348"/>
                  </a:lnTo>
                  <a:cubicBezTo>
                    <a:pt x="437" y="332"/>
                    <a:pt x="543" y="325"/>
                    <a:pt x="640" y="325"/>
                  </a:cubicBezTo>
                  <a:cubicBezTo>
                    <a:pt x="833" y="325"/>
                    <a:pt x="989" y="352"/>
                    <a:pt x="1108" y="384"/>
                  </a:cubicBezTo>
                  <a:cubicBezTo>
                    <a:pt x="1322" y="443"/>
                    <a:pt x="1441" y="515"/>
                    <a:pt x="1441" y="515"/>
                  </a:cubicBezTo>
                  <a:cubicBezTo>
                    <a:pt x="1465" y="527"/>
                    <a:pt x="1501" y="538"/>
                    <a:pt x="1525" y="538"/>
                  </a:cubicBezTo>
                  <a:cubicBezTo>
                    <a:pt x="1572" y="538"/>
                    <a:pt x="1632" y="515"/>
                    <a:pt x="1668" y="467"/>
                  </a:cubicBezTo>
                  <a:cubicBezTo>
                    <a:pt x="1727" y="396"/>
                    <a:pt x="1691" y="300"/>
                    <a:pt x="1620" y="241"/>
                  </a:cubicBezTo>
                  <a:cubicBezTo>
                    <a:pt x="1591" y="231"/>
                    <a:pt x="1235" y="0"/>
                    <a:pt x="6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5" name="Google Shape;14775;p73"/>
            <p:cNvSpPr/>
            <p:nvPr/>
          </p:nvSpPr>
          <p:spPr>
            <a:xfrm>
              <a:off x="5260686" y="1576103"/>
              <a:ext cx="169813" cy="162970"/>
            </a:xfrm>
            <a:custGeom>
              <a:avLst/>
              <a:gdLst/>
              <a:ahLst/>
              <a:cxnLst/>
              <a:rect l="l" t="t" r="r" b="b"/>
              <a:pathLst>
                <a:path w="5335" h="5120" extrusionOk="0">
                  <a:moveTo>
                    <a:pt x="3191" y="322"/>
                  </a:moveTo>
                  <a:lnTo>
                    <a:pt x="3191" y="1108"/>
                  </a:lnTo>
                  <a:cubicBezTo>
                    <a:pt x="3191" y="1250"/>
                    <a:pt x="3156" y="1381"/>
                    <a:pt x="3096" y="1501"/>
                  </a:cubicBezTo>
                  <a:lnTo>
                    <a:pt x="3037" y="1620"/>
                  </a:lnTo>
                  <a:cubicBezTo>
                    <a:pt x="3025" y="1631"/>
                    <a:pt x="3025" y="1667"/>
                    <a:pt x="3025" y="1691"/>
                  </a:cubicBezTo>
                  <a:lnTo>
                    <a:pt x="3025" y="2036"/>
                  </a:lnTo>
                  <a:cubicBezTo>
                    <a:pt x="3025" y="2322"/>
                    <a:pt x="2918" y="2584"/>
                    <a:pt x="2715" y="2786"/>
                  </a:cubicBezTo>
                  <a:cubicBezTo>
                    <a:pt x="2501" y="2977"/>
                    <a:pt x="2239" y="3084"/>
                    <a:pt x="1953" y="3084"/>
                  </a:cubicBezTo>
                  <a:cubicBezTo>
                    <a:pt x="1382" y="3048"/>
                    <a:pt x="941" y="2572"/>
                    <a:pt x="941" y="1989"/>
                  </a:cubicBezTo>
                  <a:lnTo>
                    <a:pt x="941" y="1691"/>
                  </a:lnTo>
                  <a:cubicBezTo>
                    <a:pt x="941" y="1667"/>
                    <a:pt x="941" y="1655"/>
                    <a:pt x="929" y="1620"/>
                  </a:cubicBezTo>
                  <a:lnTo>
                    <a:pt x="870" y="1501"/>
                  </a:lnTo>
                  <a:cubicBezTo>
                    <a:pt x="798" y="1381"/>
                    <a:pt x="774" y="1250"/>
                    <a:pt x="774" y="1108"/>
                  </a:cubicBezTo>
                  <a:cubicBezTo>
                    <a:pt x="774" y="679"/>
                    <a:pt x="1132" y="322"/>
                    <a:pt x="1560" y="322"/>
                  </a:cubicBezTo>
                  <a:close/>
                  <a:moveTo>
                    <a:pt x="2489" y="3286"/>
                  </a:moveTo>
                  <a:lnTo>
                    <a:pt x="2489" y="3513"/>
                  </a:lnTo>
                  <a:cubicBezTo>
                    <a:pt x="2489" y="3560"/>
                    <a:pt x="2489" y="3596"/>
                    <a:pt x="2501" y="3644"/>
                  </a:cubicBezTo>
                  <a:lnTo>
                    <a:pt x="1965" y="4048"/>
                  </a:lnTo>
                  <a:lnTo>
                    <a:pt x="1429" y="3644"/>
                  </a:lnTo>
                  <a:cubicBezTo>
                    <a:pt x="1441" y="3596"/>
                    <a:pt x="1441" y="3548"/>
                    <a:pt x="1441" y="3513"/>
                  </a:cubicBezTo>
                  <a:lnTo>
                    <a:pt x="1441" y="3286"/>
                  </a:lnTo>
                  <a:cubicBezTo>
                    <a:pt x="1596" y="3346"/>
                    <a:pt x="1751" y="3394"/>
                    <a:pt x="1917" y="3394"/>
                  </a:cubicBezTo>
                  <a:lnTo>
                    <a:pt x="1965" y="3394"/>
                  </a:lnTo>
                  <a:cubicBezTo>
                    <a:pt x="2144" y="3394"/>
                    <a:pt x="2322" y="3358"/>
                    <a:pt x="2489" y="3286"/>
                  </a:cubicBezTo>
                  <a:close/>
                  <a:moveTo>
                    <a:pt x="1251" y="3917"/>
                  </a:moveTo>
                  <a:lnTo>
                    <a:pt x="1822" y="4346"/>
                  </a:lnTo>
                  <a:lnTo>
                    <a:pt x="1822" y="4775"/>
                  </a:lnTo>
                  <a:cubicBezTo>
                    <a:pt x="1322" y="4751"/>
                    <a:pt x="834" y="4584"/>
                    <a:pt x="405" y="4287"/>
                  </a:cubicBezTo>
                  <a:cubicBezTo>
                    <a:pt x="429" y="4251"/>
                    <a:pt x="477" y="4227"/>
                    <a:pt x="513" y="4215"/>
                  </a:cubicBezTo>
                  <a:lnTo>
                    <a:pt x="1132" y="3965"/>
                  </a:lnTo>
                  <a:cubicBezTo>
                    <a:pt x="1179" y="3953"/>
                    <a:pt x="1227" y="3929"/>
                    <a:pt x="1251" y="3917"/>
                  </a:cubicBezTo>
                  <a:close/>
                  <a:moveTo>
                    <a:pt x="2691" y="3894"/>
                  </a:moveTo>
                  <a:cubicBezTo>
                    <a:pt x="2727" y="3929"/>
                    <a:pt x="2775" y="3941"/>
                    <a:pt x="2810" y="3953"/>
                  </a:cubicBezTo>
                  <a:lnTo>
                    <a:pt x="3572" y="4239"/>
                  </a:lnTo>
                  <a:cubicBezTo>
                    <a:pt x="3144" y="4572"/>
                    <a:pt x="2656" y="4751"/>
                    <a:pt x="2132" y="4775"/>
                  </a:cubicBezTo>
                  <a:lnTo>
                    <a:pt x="2132" y="4334"/>
                  </a:lnTo>
                  <a:lnTo>
                    <a:pt x="2691" y="3894"/>
                  </a:lnTo>
                  <a:close/>
                  <a:moveTo>
                    <a:pt x="1572" y="0"/>
                  </a:moveTo>
                  <a:cubicBezTo>
                    <a:pt x="965" y="0"/>
                    <a:pt x="465" y="488"/>
                    <a:pt x="465" y="1108"/>
                  </a:cubicBezTo>
                  <a:cubicBezTo>
                    <a:pt x="465" y="1286"/>
                    <a:pt x="501" y="1489"/>
                    <a:pt x="584" y="1655"/>
                  </a:cubicBezTo>
                  <a:lnTo>
                    <a:pt x="620" y="1739"/>
                  </a:lnTo>
                  <a:lnTo>
                    <a:pt x="620" y="1989"/>
                  </a:lnTo>
                  <a:cubicBezTo>
                    <a:pt x="620" y="2429"/>
                    <a:pt x="822" y="2822"/>
                    <a:pt x="1132" y="3096"/>
                  </a:cubicBezTo>
                  <a:lnTo>
                    <a:pt x="1132" y="3525"/>
                  </a:lnTo>
                  <a:cubicBezTo>
                    <a:pt x="1132" y="3596"/>
                    <a:pt x="1084" y="3667"/>
                    <a:pt x="1013" y="3691"/>
                  </a:cubicBezTo>
                  <a:lnTo>
                    <a:pt x="382" y="3929"/>
                  </a:lnTo>
                  <a:cubicBezTo>
                    <a:pt x="227" y="3989"/>
                    <a:pt x="84" y="4108"/>
                    <a:pt x="24" y="4275"/>
                  </a:cubicBezTo>
                  <a:cubicBezTo>
                    <a:pt x="1" y="4334"/>
                    <a:pt x="12" y="4418"/>
                    <a:pt x="72" y="4465"/>
                  </a:cubicBezTo>
                  <a:cubicBezTo>
                    <a:pt x="620" y="4906"/>
                    <a:pt x="1298" y="5120"/>
                    <a:pt x="1965" y="5120"/>
                  </a:cubicBezTo>
                  <a:cubicBezTo>
                    <a:pt x="2751" y="5120"/>
                    <a:pt x="3525" y="4822"/>
                    <a:pt x="4120" y="4227"/>
                  </a:cubicBezTo>
                  <a:cubicBezTo>
                    <a:pt x="5227" y="3108"/>
                    <a:pt x="5335" y="1370"/>
                    <a:pt x="4370" y="143"/>
                  </a:cubicBezTo>
                  <a:cubicBezTo>
                    <a:pt x="4337" y="104"/>
                    <a:pt x="4297" y="86"/>
                    <a:pt x="4256" y="86"/>
                  </a:cubicBezTo>
                  <a:cubicBezTo>
                    <a:pt x="4222" y="86"/>
                    <a:pt x="4188" y="98"/>
                    <a:pt x="4156" y="119"/>
                  </a:cubicBezTo>
                  <a:cubicBezTo>
                    <a:pt x="4072" y="179"/>
                    <a:pt x="4072" y="262"/>
                    <a:pt x="4120" y="346"/>
                  </a:cubicBezTo>
                  <a:cubicBezTo>
                    <a:pt x="4989" y="1429"/>
                    <a:pt x="4894" y="2989"/>
                    <a:pt x="3918" y="3965"/>
                  </a:cubicBezTo>
                  <a:lnTo>
                    <a:pt x="3858" y="4025"/>
                  </a:lnTo>
                  <a:cubicBezTo>
                    <a:pt x="3822" y="4013"/>
                    <a:pt x="3775" y="3989"/>
                    <a:pt x="3751" y="3989"/>
                  </a:cubicBezTo>
                  <a:lnTo>
                    <a:pt x="2941" y="3691"/>
                  </a:lnTo>
                  <a:cubicBezTo>
                    <a:pt x="2870" y="3656"/>
                    <a:pt x="2822" y="3596"/>
                    <a:pt x="2822" y="3525"/>
                  </a:cubicBezTo>
                  <a:lnTo>
                    <a:pt x="2822" y="3120"/>
                  </a:lnTo>
                  <a:cubicBezTo>
                    <a:pt x="2858" y="3096"/>
                    <a:pt x="2906" y="3060"/>
                    <a:pt x="2929" y="3036"/>
                  </a:cubicBezTo>
                  <a:cubicBezTo>
                    <a:pt x="3203" y="2774"/>
                    <a:pt x="3346" y="2441"/>
                    <a:pt x="3346" y="2060"/>
                  </a:cubicBezTo>
                  <a:lnTo>
                    <a:pt x="3346" y="1762"/>
                  </a:lnTo>
                  <a:lnTo>
                    <a:pt x="3394" y="1679"/>
                  </a:lnTo>
                  <a:cubicBezTo>
                    <a:pt x="3465" y="1512"/>
                    <a:pt x="3513" y="1334"/>
                    <a:pt x="3513" y="1143"/>
                  </a:cubicBezTo>
                  <a:lnTo>
                    <a:pt x="3513" y="167"/>
                  </a:lnTo>
                  <a:cubicBezTo>
                    <a:pt x="3513" y="72"/>
                    <a:pt x="3441" y="0"/>
                    <a:pt x="33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76" name="Google Shape;14776;p73"/>
          <p:cNvGrpSpPr/>
          <p:nvPr/>
        </p:nvGrpSpPr>
        <p:grpSpPr>
          <a:xfrm>
            <a:off x="1394741" y="1512061"/>
            <a:ext cx="252444" cy="351722"/>
            <a:chOff x="1394741" y="1512061"/>
            <a:chExt cx="252444" cy="351722"/>
          </a:xfrm>
        </p:grpSpPr>
        <p:sp>
          <p:nvSpPr>
            <p:cNvPr id="14777" name="Google Shape;14777;p73"/>
            <p:cNvSpPr/>
            <p:nvPr/>
          </p:nvSpPr>
          <p:spPr>
            <a:xfrm>
              <a:off x="1394741" y="1512061"/>
              <a:ext cx="252444" cy="351722"/>
            </a:xfrm>
            <a:custGeom>
              <a:avLst/>
              <a:gdLst/>
              <a:ahLst/>
              <a:cxnLst/>
              <a:rect l="l" t="t" r="r" b="b"/>
              <a:pathLst>
                <a:path w="7931" h="11050" extrusionOk="0">
                  <a:moveTo>
                    <a:pt x="3942" y="334"/>
                  </a:moveTo>
                  <a:cubicBezTo>
                    <a:pt x="4132" y="334"/>
                    <a:pt x="4299" y="429"/>
                    <a:pt x="4406" y="595"/>
                  </a:cubicBezTo>
                  <a:cubicBezTo>
                    <a:pt x="4430" y="643"/>
                    <a:pt x="4490" y="667"/>
                    <a:pt x="4537" y="667"/>
                  </a:cubicBezTo>
                  <a:lnTo>
                    <a:pt x="5144" y="667"/>
                  </a:lnTo>
                  <a:cubicBezTo>
                    <a:pt x="5252" y="667"/>
                    <a:pt x="5323" y="762"/>
                    <a:pt x="5323" y="846"/>
                  </a:cubicBezTo>
                  <a:lnTo>
                    <a:pt x="5323" y="1381"/>
                  </a:lnTo>
                  <a:lnTo>
                    <a:pt x="2549" y="1381"/>
                  </a:lnTo>
                  <a:lnTo>
                    <a:pt x="2549" y="846"/>
                  </a:lnTo>
                  <a:lnTo>
                    <a:pt x="2561" y="846"/>
                  </a:lnTo>
                  <a:cubicBezTo>
                    <a:pt x="2561" y="750"/>
                    <a:pt x="2644" y="667"/>
                    <a:pt x="2739" y="667"/>
                  </a:cubicBezTo>
                  <a:lnTo>
                    <a:pt x="3347" y="667"/>
                  </a:lnTo>
                  <a:cubicBezTo>
                    <a:pt x="3406" y="667"/>
                    <a:pt x="3454" y="643"/>
                    <a:pt x="3478" y="595"/>
                  </a:cubicBezTo>
                  <a:cubicBezTo>
                    <a:pt x="3573" y="429"/>
                    <a:pt x="3751" y="334"/>
                    <a:pt x="3942" y="334"/>
                  </a:cubicBezTo>
                  <a:close/>
                  <a:moveTo>
                    <a:pt x="7228" y="1000"/>
                  </a:moveTo>
                  <a:cubicBezTo>
                    <a:pt x="7430" y="1000"/>
                    <a:pt x="7585" y="1167"/>
                    <a:pt x="7585" y="1357"/>
                  </a:cubicBezTo>
                  <a:lnTo>
                    <a:pt x="7585" y="10347"/>
                  </a:lnTo>
                  <a:cubicBezTo>
                    <a:pt x="7585" y="10537"/>
                    <a:pt x="7430" y="10704"/>
                    <a:pt x="7228" y="10704"/>
                  </a:cubicBezTo>
                  <a:lnTo>
                    <a:pt x="668" y="10704"/>
                  </a:lnTo>
                  <a:cubicBezTo>
                    <a:pt x="477" y="10704"/>
                    <a:pt x="310" y="10537"/>
                    <a:pt x="310" y="10347"/>
                  </a:cubicBezTo>
                  <a:lnTo>
                    <a:pt x="310" y="1357"/>
                  </a:lnTo>
                  <a:cubicBezTo>
                    <a:pt x="310" y="1155"/>
                    <a:pt x="477" y="1000"/>
                    <a:pt x="668" y="1000"/>
                  </a:cubicBezTo>
                  <a:lnTo>
                    <a:pt x="2227" y="1000"/>
                  </a:lnTo>
                  <a:lnTo>
                    <a:pt x="2227" y="1536"/>
                  </a:lnTo>
                  <a:cubicBezTo>
                    <a:pt x="2227" y="1619"/>
                    <a:pt x="2311" y="1703"/>
                    <a:pt x="2394" y="1703"/>
                  </a:cubicBezTo>
                  <a:lnTo>
                    <a:pt x="5502" y="1703"/>
                  </a:lnTo>
                  <a:cubicBezTo>
                    <a:pt x="5597" y="1703"/>
                    <a:pt x="5668" y="1619"/>
                    <a:pt x="5668" y="1536"/>
                  </a:cubicBezTo>
                  <a:lnTo>
                    <a:pt x="5668" y="1000"/>
                  </a:lnTo>
                  <a:close/>
                  <a:moveTo>
                    <a:pt x="3954" y="0"/>
                  </a:moveTo>
                  <a:cubicBezTo>
                    <a:pt x="3692" y="0"/>
                    <a:pt x="3442" y="131"/>
                    <a:pt x="3275" y="345"/>
                  </a:cubicBezTo>
                  <a:lnTo>
                    <a:pt x="2751" y="345"/>
                  </a:lnTo>
                  <a:cubicBezTo>
                    <a:pt x="2525" y="345"/>
                    <a:pt x="2335" y="488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8"/>
                    <a:pt x="1" y="1369"/>
                  </a:cubicBezTo>
                  <a:lnTo>
                    <a:pt x="1" y="10359"/>
                  </a:lnTo>
                  <a:cubicBezTo>
                    <a:pt x="1" y="10728"/>
                    <a:pt x="299" y="11049"/>
                    <a:pt x="680" y="11049"/>
                  </a:cubicBezTo>
                  <a:lnTo>
                    <a:pt x="7252" y="11049"/>
                  </a:lnTo>
                  <a:cubicBezTo>
                    <a:pt x="7621" y="11049"/>
                    <a:pt x="7930" y="10751"/>
                    <a:pt x="7930" y="10359"/>
                  </a:cubicBezTo>
                  <a:lnTo>
                    <a:pt x="7930" y="1369"/>
                  </a:lnTo>
                  <a:cubicBezTo>
                    <a:pt x="7919" y="1000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488"/>
                    <a:pt x="5383" y="345"/>
                    <a:pt x="5168" y="345"/>
                  </a:cubicBezTo>
                  <a:lnTo>
                    <a:pt x="4644" y="345"/>
                  </a:lnTo>
                  <a:cubicBezTo>
                    <a:pt x="4478" y="131"/>
                    <a:pt x="4228" y="0"/>
                    <a:pt x="3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8" name="Google Shape;14778;p73"/>
            <p:cNvSpPr/>
            <p:nvPr/>
          </p:nvSpPr>
          <p:spPr>
            <a:xfrm>
              <a:off x="1515282" y="1534024"/>
              <a:ext cx="10631" cy="10281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3" y="1"/>
                    <a:pt x="0" y="72"/>
                    <a:pt x="0" y="156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262" y="322"/>
                    <a:pt x="333" y="251"/>
                    <a:pt x="333" y="156"/>
                  </a:cubicBez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9" name="Google Shape;14779;p73"/>
            <p:cNvSpPr/>
            <p:nvPr/>
          </p:nvSpPr>
          <p:spPr>
            <a:xfrm>
              <a:off x="1415972" y="1556018"/>
              <a:ext cx="208486" cy="274406"/>
            </a:xfrm>
            <a:custGeom>
              <a:avLst/>
              <a:gdLst/>
              <a:ahLst/>
              <a:cxnLst/>
              <a:rect l="l" t="t" r="r" b="b"/>
              <a:pathLst>
                <a:path w="6550" h="8621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8454"/>
                  </a:lnTo>
                  <a:cubicBezTo>
                    <a:pt x="1" y="8549"/>
                    <a:pt x="72" y="8620"/>
                    <a:pt x="167" y="8620"/>
                  </a:cubicBezTo>
                  <a:lnTo>
                    <a:pt x="6382" y="8620"/>
                  </a:lnTo>
                  <a:cubicBezTo>
                    <a:pt x="6478" y="8620"/>
                    <a:pt x="6549" y="8549"/>
                    <a:pt x="6549" y="8454"/>
                  </a:cubicBezTo>
                  <a:lnTo>
                    <a:pt x="6549" y="167"/>
                  </a:lnTo>
                  <a:cubicBezTo>
                    <a:pt x="6549" y="60"/>
                    <a:pt x="6478" y="0"/>
                    <a:pt x="6382" y="0"/>
                  </a:cubicBezTo>
                  <a:lnTo>
                    <a:pt x="5525" y="0"/>
                  </a:lnTo>
                  <a:cubicBezTo>
                    <a:pt x="5430" y="0"/>
                    <a:pt x="5358" y="84"/>
                    <a:pt x="5358" y="167"/>
                  </a:cubicBezTo>
                  <a:cubicBezTo>
                    <a:pt x="5358" y="262"/>
                    <a:pt x="5430" y="334"/>
                    <a:pt x="5525" y="334"/>
                  </a:cubicBezTo>
                  <a:lnTo>
                    <a:pt x="6228" y="334"/>
                  </a:lnTo>
                  <a:lnTo>
                    <a:pt x="6228" y="8311"/>
                  </a:lnTo>
                  <a:lnTo>
                    <a:pt x="322" y="8311"/>
                  </a:lnTo>
                  <a:lnTo>
                    <a:pt x="322" y="334"/>
                  </a:lnTo>
                  <a:lnTo>
                    <a:pt x="1025" y="334"/>
                  </a:lnTo>
                  <a:cubicBezTo>
                    <a:pt x="1120" y="334"/>
                    <a:pt x="1191" y="262"/>
                    <a:pt x="1191" y="167"/>
                  </a:cubicBezTo>
                  <a:cubicBezTo>
                    <a:pt x="1191" y="84"/>
                    <a:pt x="1120" y="0"/>
                    <a:pt x="1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0" name="Google Shape;14780;p73"/>
            <p:cNvSpPr/>
            <p:nvPr/>
          </p:nvSpPr>
          <p:spPr>
            <a:xfrm>
              <a:off x="1449330" y="1665927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33"/>
                  </a:moveTo>
                  <a:cubicBezTo>
                    <a:pt x="608" y="333"/>
                    <a:pt x="679" y="417"/>
                    <a:pt x="679" y="512"/>
                  </a:cubicBezTo>
                  <a:cubicBezTo>
                    <a:pt x="679" y="595"/>
                    <a:pt x="608" y="691"/>
                    <a:pt x="500" y="691"/>
                  </a:cubicBezTo>
                  <a:cubicBezTo>
                    <a:pt x="393" y="691"/>
                    <a:pt x="322" y="595"/>
                    <a:pt x="322" y="512"/>
                  </a:cubicBezTo>
                  <a:cubicBezTo>
                    <a:pt x="322" y="417"/>
                    <a:pt x="417" y="333"/>
                    <a:pt x="500" y="333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cubicBezTo>
                    <a:pt x="0" y="786"/>
                    <a:pt x="215" y="1012"/>
                    <a:pt x="500" y="1012"/>
                  </a:cubicBezTo>
                  <a:cubicBezTo>
                    <a:pt x="786" y="1012"/>
                    <a:pt x="1001" y="786"/>
                    <a:pt x="1001" y="512"/>
                  </a:cubicBezTo>
                  <a:cubicBezTo>
                    <a:pt x="1001" y="226"/>
                    <a:pt x="786" y="0"/>
                    <a:pt x="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1" name="Google Shape;14781;p73"/>
            <p:cNvSpPr/>
            <p:nvPr/>
          </p:nvSpPr>
          <p:spPr>
            <a:xfrm>
              <a:off x="1449330" y="1715168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393" y="703"/>
                    <a:pt x="322" y="608"/>
                    <a:pt x="322" y="525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15" y="1"/>
                    <a:pt x="0" y="227"/>
                    <a:pt x="0" y="513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01" y="787"/>
                    <a:pt x="1001" y="513"/>
                  </a:cubicBezTo>
                  <a:cubicBezTo>
                    <a:pt x="1001" y="227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2" name="Google Shape;14782;p73"/>
            <p:cNvSpPr/>
            <p:nvPr/>
          </p:nvSpPr>
          <p:spPr>
            <a:xfrm>
              <a:off x="1449330" y="1765205"/>
              <a:ext cx="31862" cy="31862"/>
            </a:xfrm>
            <a:custGeom>
              <a:avLst/>
              <a:gdLst/>
              <a:ahLst/>
              <a:cxnLst/>
              <a:rect l="l" t="t" r="r" b="b"/>
              <a:pathLst>
                <a:path w="1001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1"/>
                  </a:cubicBezTo>
                  <a:cubicBezTo>
                    <a:pt x="691" y="608"/>
                    <a:pt x="608" y="679"/>
                    <a:pt x="500" y="679"/>
                  </a:cubicBezTo>
                  <a:cubicBezTo>
                    <a:pt x="393" y="679"/>
                    <a:pt x="322" y="584"/>
                    <a:pt x="322" y="501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6"/>
                    <a:pt x="215" y="1001"/>
                    <a:pt x="500" y="1001"/>
                  </a:cubicBezTo>
                  <a:cubicBezTo>
                    <a:pt x="786" y="1001"/>
                    <a:pt x="1001" y="786"/>
                    <a:pt x="1001" y="501"/>
                  </a:cubicBezTo>
                  <a:cubicBezTo>
                    <a:pt x="1001" y="215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3" name="Google Shape;14783;p73"/>
            <p:cNvSpPr/>
            <p:nvPr/>
          </p:nvSpPr>
          <p:spPr>
            <a:xfrm>
              <a:off x="1493287" y="1665927"/>
              <a:ext cx="59522" cy="10631"/>
            </a:xfrm>
            <a:custGeom>
              <a:avLst/>
              <a:gdLst/>
              <a:ahLst/>
              <a:cxnLst/>
              <a:rect l="l" t="t" r="r" b="b"/>
              <a:pathLst>
                <a:path w="1870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03" y="333"/>
                  </a:lnTo>
                  <a:cubicBezTo>
                    <a:pt x="1798" y="333"/>
                    <a:pt x="1870" y="262"/>
                    <a:pt x="1870" y="167"/>
                  </a:cubicBezTo>
                  <a:cubicBezTo>
                    <a:pt x="1870" y="72"/>
                    <a:pt x="1798" y="0"/>
                    <a:pt x="17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4" name="Google Shape;14784;p73"/>
            <p:cNvSpPr/>
            <p:nvPr/>
          </p:nvSpPr>
          <p:spPr>
            <a:xfrm>
              <a:off x="1493287" y="1687890"/>
              <a:ext cx="98578" cy="10281"/>
            </a:xfrm>
            <a:custGeom>
              <a:avLst/>
              <a:gdLst/>
              <a:ahLst/>
              <a:cxnLst/>
              <a:rect l="l" t="t" r="r" b="b"/>
              <a:pathLst>
                <a:path w="309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1"/>
                    <a:pt x="3096" y="167"/>
                  </a:cubicBezTo>
                  <a:cubicBezTo>
                    <a:pt x="3096" y="72"/>
                    <a:pt x="3025" y="1"/>
                    <a:pt x="2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5" name="Google Shape;14785;p73"/>
            <p:cNvSpPr/>
            <p:nvPr/>
          </p:nvSpPr>
          <p:spPr>
            <a:xfrm>
              <a:off x="1493287" y="1715168"/>
              <a:ext cx="59522" cy="10663"/>
            </a:xfrm>
            <a:custGeom>
              <a:avLst/>
              <a:gdLst/>
              <a:ahLst/>
              <a:cxnLst/>
              <a:rect l="l" t="t" r="r" b="b"/>
              <a:pathLst>
                <a:path w="1870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03" y="334"/>
                  </a:lnTo>
                  <a:cubicBezTo>
                    <a:pt x="1798" y="334"/>
                    <a:pt x="1870" y="263"/>
                    <a:pt x="1870" y="168"/>
                  </a:cubicBezTo>
                  <a:cubicBezTo>
                    <a:pt x="1870" y="84"/>
                    <a:pt x="1798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6" name="Google Shape;14786;p73"/>
            <p:cNvSpPr/>
            <p:nvPr/>
          </p:nvSpPr>
          <p:spPr>
            <a:xfrm>
              <a:off x="1493287" y="1737545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7" name="Google Shape;14787;p73"/>
            <p:cNvSpPr/>
            <p:nvPr/>
          </p:nvSpPr>
          <p:spPr>
            <a:xfrm>
              <a:off x="1493287" y="1765205"/>
              <a:ext cx="59522" cy="10249"/>
            </a:xfrm>
            <a:custGeom>
              <a:avLst/>
              <a:gdLst/>
              <a:ahLst/>
              <a:cxnLst/>
              <a:rect l="l" t="t" r="r" b="b"/>
              <a:pathLst>
                <a:path w="1870" h="322" extrusionOk="0"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03" y="322"/>
                  </a:lnTo>
                  <a:cubicBezTo>
                    <a:pt x="1798" y="322"/>
                    <a:pt x="1870" y="251"/>
                    <a:pt x="1870" y="155"/>
                  </a:cubicBezTo>
                  <a:cubicBezTo>
                    <a:pt x="1870" y="72"/>
                    <a:pt x="1798" y="1"/>
                    <a:pt x="17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8" name="Google Shape;14788;p73"/>
            <p:cNvSpPr/>
            <p:nvPr/>
          </p:nvSpPr>
          <p:spPr>
            <a:xfrm>
              <a:off x="1493287" y="1786818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9" name="Google Shape;14789;p73"/>
            <p:cNvSpPr/>
            <p:nvPr/>
          </p:nvSpPr>
          <p:spPr>
            <a:xfrm>
              <a:off x="1493287" y="1583679"/>
              <a:ext cx="98578" cy="10249"/>
            </a:xfrm>
            <a:custGeom>
              <a:avLst/>
              <a:gdLst/>
              <a:ahLst/>
              <a:cxnLst/>
              <a:rect l="l" t="t" r="r" b="b"/>
              <a:pathLst>
                <a:path w="309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0" name="Google Shape;14790;p73"/>
            <p:cNvSpPr/>
            <p:nvPr/>
          </p:nvSpPr>
          <p:spPr>
            <a:xfrm>
              <a:off x="1449330" y="1632951"/>
              <a:ext cx="142535" cy="10249"/>
            </a:xfrm>
            <a:custGeom>
              <a:avLst/>
              <a:gdLst/>
              <a:ahLst/>
              <a:cxnLst/>
              <a:rect l="l" t="t" r="r" b="b"/>
              <a:pathLst>
                <a:path w="4478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310" y="322"/>
                  </a:lnTo>
                  <a:cubicBezTo>
                    <a:pt x="4406" y="322"/>
                    <a:pt x="4477" y="250"/>
                    <a:pt x="4477" y="167"/>
                  </a:cubicBezTo>
                  <a:cubicBezTo>
                    <a:pt x="4477" y="72"/>
                    <a:pt x="4406" y="0"/>
                    <a:pt x="43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1" name="Google Shape;14791;p73"/>
            <p:cNvSpPr/>
            <p:nvPr/>
          </p:nvSpPr>
          <p:spPr>
            <a:xfrm>
              <a:off x="1493287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679" y="333"/>
                  </a:lnTo>
                  <a:cubicBezTo>
                    <a:pt x="774" y="333"/>
                    <a:pt x="846" y="262"/>
                    <a:pt x="846" y="167"/>
                  </a:cubicBezTo>
                  <a:cubicBezTo>
                    <a:pt x="846" y="83"/>
                    <a:pt x="774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2" name="Google Shape;14792;p73"/>
            <p:cNvSpPr/>
            <p:nvPr/>
          </p:nvSpPr>
          <p:spPr>
            <a:xfrm>
              <a:off x="1531579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1" y="0"/>
                    <a:pt x="0" y="83"/>
                    <a:pt x="0" y="167"/>
                  </a:cubicBezTo>
                  <a:cubicBezTo>
                    <a:pt x="0" y="262"/>
                    <a:pt x="71" y="333"/>
                    <a:pt x="167" y="333"/>
                  </a:cubicBezTo>
                  <a:lnTo>
                    <a:pt x="691" y="333"/>
                  </a:lnTo>
                  <a:cubicBezTo>
                    <a:pt x="774" y="333"/>
                    <a:pt x="845" y="262"/>
                    <a:pt x="845" y="167"/>
                  </a:cubicBezTo>
                  <a:cubicBezTo>
                    <a:pt x="845" y="83"/>
                    <a:pt x="774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3" name="Google Shape;14793;p73"/>
            <p:cNvSpPr/>
            <p:nvPr/>
          </p:nvSpPr>
          <p:spPr>
            <a:xfrm>
              <a:off x="1449712" y="1583679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79" y="310"/>
                  </a:moveTo>
                  <a:lnTo>
                    <a:pt x="679" y="679"/>
                  </a:lnTo>
                  <a:lnTo>
                    <a:pt x="310" y="679"/>
                  </a:lnTo>
                  <a:lnTo>
                    <a:pt x="310" y="310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6"/>
                  </a:cubicBezTo>
                  <a:lnTo>
                    <a:pt x="1012" y="167"/>
                  </a:lnTo>
                  <a:cubicBezTo>
                    <a:pt x="989" y="60"/>
                    <a:pt x="941" y="0"/>
                    <a:pt x="8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94" name="Google Shape;14794;p73"/>
          <p:cNvGrpSpPr/>
          <p:nvPr/>
        </p:nvGrpSpPr>
        <p:grpSpPr>
          <a:xfrm>
            <a:off x="855096" y="1504485"/>
            <a:ext cx="380910" cy="339594"/>
            <a:chOff x="855096" y="1504485"/>
            <a:chExt cx="380910" cy="339594"/>
          </a:xfrm>
        </p:grpSpPr>
        <p:sp>
          <p:nvSpPr>
            <p:cNvPr id="14795" name="Google Shape;14795;p73"/>
            <p:cNvSpPr/>
            <p:nvPr/>
          </p:nvSpPr>
          <p:spPr>
            <a:xfrm>
              <a:off x="1092707" y="1504485"/>
              <a:ext cx="107299" cy="136837"/>
            </a:xfrm>
            <a:custGeom>
              <a:avLst/>
              <a:gdLst/>
              <a:ahLst/>
              <a:cxnLst/>
              <a:rect l="l" t="t" r="r" b="b"/>
              <a:pathLst>
                <a:path w="3371" h="4299" extrusionOk="0">
                  <a:moveTo>
                    <a:pt x="1691" y="357"/>
                  </a:moveTo>
                  <a:cubicBezTo>
                    <a:pt x="2418" y="357"/>
                    <a:pt x="3013" y="953"/>
                    <a:pt x="3013" y="1679"/>
                  </a:cubicBezTo>
                  <a:cubicBezTo>
                    <a:pt x="3013" y="2250"/>
                    <a:pt x="2644" y="2750"/>
                    <a:pt x="2108" y="2929"/>
                  </a:cubicBezTo>
                  <a:lnTo>
                    <a:pt x="2418" y="1726"/>
                  </a:lnTo>
                  <a:cubicBezTo>
                    <a:pt x="2453" y="1643"/>
                    <a:pt x="2394" y="1536"/>
                    <a:pt x="2287" y="1512"/>
                  </a:cubicBezTo>
                  <a:cubicBezTo>
                    <a:pt x="2273" y="1509"/>
                    <a:pt x="2258" y="1507"/>
                    <a:pt x="2244" y="1507"/>
                  </a:cubicBezTo>
                  <a:cubicBezTo>
                    <a:pt x="2162" y="1507"/>
                    <a:pt x="2082" y="1564"/>
                    <a:pt x="2072" y="1655"/>
                  </a:cubicBezTo>
                  <a:lnTo>
                    <a:pt x="2060" y="1715"/>
                  </a:lnTo>
                  <a:lnTo>
                    <a:pt x="1322" y="1715"/>
                  </a:lnTo>
                  <a:lnTo>
                    <a:pt x="1298" y="1655"/>
                  </a:lnTo>
                  <a:cubicBezTo>
                    <a:pt x="1277" y="1568"/>
                    <a:pt x="1195" y="1511"/>
                    <a:pt x="1117" y="1511"/>
                  </a:cubicBezTo>
                  <a:cubicBezTo>
                    <a:pt x="1110" y="1511"/>
                    <a:pt x="1103" y="1511"/>
                    <a:pt x="1096" y="1512"/>
                  </a:cubicBezTo>
                  <a:cubicBezTo>
                    <a:pt x="1001" y="1548"/>
                    <a:pt x="941" y="1631"/>
                    <a:pt x="965" y="1726"/>
                  </a:cubicBezTo>
                  <a:lnTo>
                    <a:pt x="1275" y="2929"/>
                  </a:lnTo>
                  <a:cubicBezTo>
                    <a:pt x="751" y="2750"/>
                    <a:pt x="370" y="2262"/>
                    <a:pt x="370" y="1679"/>
                  </a:cubicBezTo>
                  <a:cubicBezTo>
                    <a:pt x="370" y="953"/>
                    <a:pt x="965" y="357"/>
                    <a:pt x="1691" y="357"/>
                  </a:cubicBezTo>
                  <a:close/>
                  <a:moveTo>
                    <a:pt x="1989" y="2036"/>
                  </a:moveTo>
                  <a:lnTo>
                    <a:pt x="1751" y="3012"/>
                  </a:lnTo>
                  <a:lnTo>
                    <a:pt x="1656" y="3012"/>
                  </a:lnTo>
                  <a:lnTo>
                    <a:pt x="1406" y="2036"/>
                  </a:lnTo>
                  <a:close/>
                  <a:moveTo>
                    <a:pt x="2072" y="3310"/>
                  </a:moveTo>
                  <a:lnTo>
                    <a:pt x="2072" y="3739"/>
                  </a:lnTo>
                  <a:lnTo>
                    <a:pt x="1322" y="3751"/>
                  </a:lnTo>
                  <a:cubicBezTo>
                    <a:pt x="1322" y="3751"/>
                    <a:pt x="1298" y="3751"/>
                    <a:pt x="1298" y="3739"/>
                  </a:cubicBezTo>
                  <a:lnTo>
                    <a:pt x="1298" y="3310"/>
                  </a:lnTo>
                  <a:cubicBezTo>
                    <a:pt x="1417" y="3334"/>
                    <a:pt x="1560" y="3346"/>
                    <a:pt x="1691" y="3346"/>
                  </a:cubicBezTo>
                  <a:cubicBezTo>
                    <a:pt x="1822" y="3346"/>
                    <a:pt x="1953" y="3334"/>
                    <a:pt x="2072" y="3310"/>
                  </a:cubicBezTo>
                  <a:close/>
                  <a:moveTo>
                    <a:pt x="1691" y="0"/>
                  </a:moveTo>
                  <a:cubicBezTo>
                    <a:pt x="763" y="0"/>
                    <a:pt x="1" y="750"/>
                    <a:pt x="1" y="1679"/>
                  </a:cubicBezTo>
                  <a:cubicBezTo>
                    <a:pt x="1" y="2334"/>
                    <a:pt x="394" y="2917"/>
                    <a:pt x="941" y="3191"/>
                  </a:cubicBezTo>
                  <a:lnTo>
                    <a:pt x="941" y="3751"/>
                  </a:lnTo>
                  <a:cubicBezTo>
                    <a:pt x="941" y="3941"/>
                    <a:pt x="1108" y="4108"/>
                    <a:pt x="1298" y="4108"/>
                  </a:cubicBezTo>
                  <a:lnTo>
                    <a:pt x="1501" y="4108"/>
                  </a:lnTo>
                  <a:lnTo>
                    <a:pt x="1501" y="4120"/>
                  </a:lnTo>
                  <a:cubicBezTo>
                    <a:pt x="1501" y="4227"/>
                    <a:pt x="1572" y="4298"/>
                    <a:pt x="1679" y="4298"/>
                  </a:cubicBezTo>
                  <a:cubicBezTo>
                    <a:pt x="1775" y="4298"/>
                    <a:pt x="1858" y="4227"/>
                    <a:pt x="1858" y="4120"/>
                  </a:cubicBezTo>
                  <a:lnTo>
                    <a:pt x="1858" y="4108"/>
                  </a:lnTo>
                  <a:lnTo>
                    <a:pt x="2048" y="4108"/>
                  </a:lnTo>
                  <a:cubicBezTo>
                    <a:pt x="2239" y="4108"/>
                    <a:pt x="2406" y="3941"/>
                    <a:pt x="2406" y="3751"/>
                  </a:cubicBezTo>
                  <a:lnTo>
                    <a:pt x="2406" y="3191"/>
                  </a:lnTo>
                  <a:cubicBezTo>
                    <a:pt x="2953" y="2917"/>
                    <a:pt x="3346" y="2334"/>
                    <a:pt x="3346" y="1679"/>
                  </a:cubicBezTo>
                  <a:cubicBezTo>
                    <a:pt x="3370" y="750"/>
                    <a:pt x="2608" y="0"/>
                    <a:pt x="1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6" name="Google Shape;14796;p73"/>
            <p:cNvSpPr/>
            <p:nvPr/>
          </p:nvSpPr>
          <p:spPr>
            <a:xfrm>
              <a:off x="855096" y="1521896"/>
              <a:ext cx="214152" cy="322183"/>
            </a:xfrm>
            <a:custGeom>
              <a:avLst/>
              <a:gdLst/>
              <a:ahLst/>
              <a:cxnLst/>
              <a:rect l="l" t="t" r="r" b="b"/>
              <a:pathLst>
                <a:path w="6728" h="10122" extrusionOk="0">
                  <a:moveTo>
                    <a:pt x="3346" y="358"/>
                  </a:moveTo>
                  <a:cubicBezTo>
                    <a:pt x="3870" y="358"/>
                    <a:pt x="4299" y="703"/>
                    <a:pt x="4299" y="1120"/>
                  </a:cubicBezTo>
                  <a:cubicBezTo>
                    <a:pt x="4001" y="1001"/>
                    <a:pt x="3691" y="941"/>
                    <a:pt x="3346" y="941"/>
                  </a:cubicBezTo>
                  <a:cubicBezTo>
                    <a:pt x="3001" y="941"/>
                    <a:pt x="2691" y="1001"/>
                    <a:pt x="2394" y="1120"/>
                  </a:cubicBezTo>
                  <a:cubicBezTo>
                    <a:pt x="2394" y="703"/>
                    <a:pt x="2810" y="358"/>
                    <a:pt x="3346" y="358"/>
                  </a:cubicBezTo>
                  <a:close/>
                  <a:moveTo>
                    <a:pt x="3370" y="1299"/>
                  </a:moveTo>
                  <a:cubicBezTo>
                    <a:pt x="4620" y="1299"/>
                    <a:pt x="5620" y="2311"/>
                    <a:pt x="5620" y="3561"/>
                  </a:cubicBezTo>
                  <a:cubicBezTo>
                    <a:pt x="5620" y="3882"/>
                    <a:pt x="5549" y="4216"/>
                    <a:pt x="5418" y="4513"/>
                  </a:cubicBezTo>
                  <a:lnTo>
                    <a:pt x="5418" y="4347"/>
                  </a:lnTo>
                  <a:cubicBezTo>
                    <a:pt x="5418" y="4144"/>
                    <a:pt x="5322" y="3930"/>
                    <a:pt x="5168" y="3799"/>
                  </a:cubicBezTo>
                  <a:cubicBezTo>
                    <a:pt x="4811" y="3489"/>
                    <a:pt x="4025" y="2953"/>
                    <a:pt x="2632" y="2811"/>
                  </a:cubicBezTo>
                  <a:cubicBezTo>
                    <a:pt x="2626" y="2810"/>
                    <a:pt x="2619" y="2809"/>
                    <a:pt x="2613" y="2809"/>
                  </a:cubicBezTo>
                  <a:cubicBezTo>
                    <a:pt x="2535" y="2809"/>
                    <a:pt x="2452" y="2878"/>
                    <a:pt x="2441" y="2977"/>
                  </a:cubicBezTo>
                  <a:cubicBezTo>
                    <a:pt x="2429" y="3073"/>
                    <a:pt x="2501" y="3156"/>
                    <a:pt x="2608" y="3168"/>
                  </a:cubicBezTo>
                  <a:cubicBezTo>
                    <a:pt x="3882" y="3311"/>
                    <a:pt x="4632" y="3787"/>
                    <a:pt x="4941" y="4061"/>
                  </a:cubicBezTo>
                  <a:cubicBezTo>
                    <a:pt x="5013" y="4144"/>
                    <a:pt x="5072" y="4239"/>
                    <a:pt x="5072" y="4347"/>
                  </a:cubicBezTo>
                  <a:lnTo>
                    <a:pt x="5072" y="4680"/>
                  </a:lnTo>
                  <a:cubicBezTo>
                    <a:pt x="5072" y="5609"/>
                    <a:pt x="4310" y="6371"/>
                    <a:pt x="3382" y="6371"/>
                  </a:cubicBezTo>
                  <a:cubicBezTo>
                    <a:pt x="3374" y="6371"/>
                    <a:pt x="3367" y="6371"/>
                    <a:pt x="3359" y="6371"/>
                  </a:cubicBezTo>
                  <a:cubicBezTo>
                    <a:pt x="2405" y="6371"/>
                    <a:pt x="1643" y="5625"/>
                    <a:pt x="1643" y="4692"/>
                  </a:cubicBezTo>
                  <a:lnTo>
                    <a:pt x="1643" y="4549"/>
                  </a:lnTo>
                  <a:cubicBezTo>
                    <a:pt x="1643" y="4466"/>
                    <a:pt x="1679" y="4406"/>
                    <a:pt x="1739" y="4382"/>
                  </a:cubicBezTo>
                  <a:cubicBezTo>
                    <a:pt x="1965" y="4263"/>
                    <a:pt x="2251" y="4025"/>
                    <a:pt x="2382" y="3620"/>
                  </a:cubicBezTo>
                  <a:cubicBezTo>
                    <a:pt x="2405" y="3525"/>
                    <a:pt x="2370" y="3430"/>
                    <a:pt x="2274" y="3394"/>
                  </a:cubicBezTo>
                  <a:cubicBezTo>
                    <a:pt x="2258" y="3389"/>
                    <a:pt x="2240" y="3387"/>
                    <a:pt x="2222" y="3387"/>
                  </a:cubicBezTo>
                  <a:cubicBezTo>
                    <a:pt x="2152" y="3387"/>
                    <a:pt x="2079" y="3425"/>
                    <a:pt x="2060" y="3501"/>
                  </a:cubicBezTo>
                  <a:cubicBezTo>
                    <a:pt x="1953" y="3799"/>
                    <a:pt x="1739" y="3966"/>
                    <a:pt x="1584" y="4061"/>
                  </a:cubicBezTo>
                  <a:cubicBezTo>
                    <a:pt x="1417" y="4156"/>
                    <a:pt x="1310" y="4335"/>
                    <a:pt x="1310" y="4513"/>
                  </a:cubicBezTo>
                  <a:cubicBezTo>
                    <a:pt x="1179" y="4216"/>
                    <a:pt x="1108" y="3882"/>
                    <a:pt x="1108" y="3561"/>
                  </a:cubicBezTo>
                  <a:cubicBezTo>
                    <a:pt x="1108" y="2311"/>
                    <a:pt x="2120" y="1299"/>
                    <a:pt x="3370" y="1299"/>
                  </a:cubicBezTo>
                  <a:close/>
                  <a:moveTo>
                    <a:pt x="4108" y="6585"/>
                  </a:moveTo>
                  <a:lnTo>
                    <a:pt x="4108" y="7002"/>
                  </a:lnTo>
                  <a:cubicBezTo>
                    <a:pt x="4108" y="7228"/>
                    <a:pt x="4239" y="7418"/>
                    <a:pt x="4430" y="7502"/>
                  </a:cubicBezTo>
                  <a:lnTo>
                    <a:pt x="4691" y="7621"/>
                  </a:lnTo>
                  <a:cubicBezTo>
                    <a:pt x="4441" y="8133"/>
                    <a:pt x="3918" y="8442"/>
                    <a:pt x="3346" y="8442"/>
                  </a:cubicBezTo>
                  <a:cubicBezTo>
                    <a:pt x="2786" y="8442"/>
                    <a:pt x="2263" y="8133"/>
                    <a:pt x="2013" y="7621"/>
                  </a:cubicBezTo>
                  <a:lnTo>
                    <a:pt x="2263" y="7502"/>
                  </a:lnTo>
                  <a:cubicBezTo>
                    <a:pt x="2453" y="7418"/>
                    <a:pt x="2584" y="7228"/>
                    <a:pt x="2584" y="7002"/>
                  </a:cubicBezTo>
                  <a:lnTo>
                    <a:pt x="2584" y="6585"/>
                  </a:lnTo>
                  <a:cubicBezTo>
                    <a:pt x="2822" y="6668"/>
                    <a:pt x="3084" y="6728"/>
                    <a:pt x="3346" y="6728"/>
                  </a:cubicBezTo>
                  <a:cubicBezTo>
                    <a:pt x="3620" y="6728"/>
                    <a:pt x="3870" y="6668"/>
                    <a:pt x="4108" y="6585"/>
                  </a:cubicBezTo>
                  <a:close/>
                  <a:moveTo>
                    <a:pt x="3346" y="1"/>
                  </a:moveTo>
                  <a:cubicBezTo>
                    <a:pt x="2632" y="1"/>
                    <a:pt x="2060" y="513"/>
                    <a:pt x="2060" y="1120"/>
                  </a:cubicBezTo>
                  <a:cubicBezTo>
                    <a:pt x="2060" y="1179"/>
                    <a:pt x="2060" y="1227"/>
                    <a:pt x="2072" y="1287"/>
                  </a:cubicBezTo>
                  <a:cubicBezTo>
                    <a:pt x="1286" y="1727"/>
                    <a:pt x="750" y="2572"/>
                    <a:pt x="750" y="3561"/>
                  </a:cubicBezTo>
                  <a:cubicBezTo>
                    <a:pt x="750" y="4204"/>
                    <a:pt x="989" y="4811"/>
                    <a:pt x="1405" y="5287"/>
                  </a:cubicBezTo>
                  <a:cubicBezTo>
                    <a:pt x="1548" y="5751"/>
                    <a:pt x="1846" y="6156"/>
                    <a:pt x="2251" y="6406"/>
                  </a:cubicBezTo>
                  <a:lnTo>
                    <a:pt x="2251" y="7014"/>
                  </a:lnTo>
                  <a:cubicBezTo>
                    <a:pt x="2251" y="7085"/>
                    <a:pt x="2203" y="7168"/>
                    <a:pt x="2132" y="7192"/>
                  </a:cubicBezTo>
                  <a:lnTo>
                    <a:pt x="548" y="7895"/>
                  </a:lnTo>
                  <a:cubicBezTo>
                    <a:pt x="203" y="8037"/>
                    <a:pt x="0" y="8371"/>
                    <a:pt x="0" y="8740"/>
                  </a:cubicBezTo>
                  <a:lnTo>
                    <a:pt x="0" y="9942"/>
                  </a:lnTo>
                  <a:cubicBezTo>
                    <a:pt x="0" y="10050"/>
                    <a:pt x="72" y="10121"/>
                    <a:pt x="179" y="10121"/>
                  </a:cubicBezTo>
                  <a:cubicBezTo>
                    <a:pt x="286" y="10121"/>
                    <a:pt x="358" y="10050"/>
                    <a:pt x="358" y="9942"/>
                  </a:cubicBezTo>
                  <a:lnTo>
                    <a:pt x="358" y="8740"/>
                  </a:lnTo>
                  <a:cubicBezTo>
                    <a:pt x="358" y="8514"/>
                    <a:pt x="489" y="8311"/>
                    <a:pt x="703" y="8216"/>
                  </a:cubicBezTo>
                  <a:lnTo>
                    <a:pt x="1691" y="7776"/>
                  </a:lnTo>
                  <a:cubicBezTo>
                    <a:pt x="2013" y="8395"/>
                    <a:pt x="2644" y="8799"/>
                    <a:pt x="3358" y="8799"/>
                  </a:cubicBezTo>
                  <a:cubicBezTo>
                    <a:pt x="4072" y="8799"/>
                    <a:pt x="4715" y="8395"/>
                    <a:pt x="5025" y="7776"/>
                  </a:cubicBezTo>
                  <a:lnTo>
                    <a:pt x="6025" y="8216"/>
                  </a:lnTo>
                  <a:cubicBezTo>
                    <a:pt x="6239" y="8311"/>
                    <a:pt x="6370" y="8514"/>
                    <a:pt x="6370" y="8740"/>
                  </a:cubicBezTo>
                  <a:lnTo>
                    <a:pt x="6370" y="9942"/>
                  </a:lnTo>
                  <a:cubicBezTo>
                    <a:pt x="6370" y="10050"/>
                    <a:pt x="6442" y="10121"/>
                    <a:pt x="6549" y="10121"/>
                  </a:cubicBezTo>
                  <a:cubicBezTo>
                    <a:pt x="6656" y="10121"/>
                    <a:pt x="6727" y="10050"/>
                    <a:pt x="6727" y="9942"/>
                  </a:cubicBezTo>
                  <a:lnTo>
                    <a:pt x="6727" y="8740"/>
                  </a:lnTo>
                  <a:cubicBezTo>
                    <a:pt x="6704" y="8371"/>
                    <a:pt x="6489" y="8037"/>
                    <a:pt x="6144" y="7895"/>
                  </a:cubicBezTo>
                  <a:lnTo>
                    <a:pt x="4572" y="7192"/>
                  </a:lnTo>
                  <a:cubicBezTo>
                    <a:pt x="4501" y="7168"/>
                    <a:pt x="4453" y="7085"/>
                    <a:pt x="4453" y="7014"/>
                  </a:cubicBezTo>
                  <a:lnTo>
                    <a:pt x="4453" y="6406"/>
                  </a:lnTo>
                  <a:cubicBezTo>
                    <a:pt x="4858" y="6156"/>
                    <a:pt x="5156" y="5751"/>
                    <a:pt x="5299" y="5287"/>
                  </a:cubicBezTo>
                  <a:cubicBezTo>
                    <a:pt x="5715" y="4811"/>
                    <a:pt x="5954" y="4204"/>
                    <a:pt x="5954" y="3561"/>
                  </a:cubicBezTo>
                  <a:cubicBezTo>
                    <a:pt x="5954" y="2596"/>
                    <a:pt x="5418" y="1727"/>
                    <a:pt x="4632" y="1287"/>
                  </a:cubicBezTo>
                  <a:cubicBezTo>
                    <a:pt x="4644" y="1227"/>
                    <a:pt x="4644" y="1179"/>
                    <a:pt x="4644" y="1120"/>
                  </a:cubicBezTo>
                  <a:cubicBezTo>
                    <a:pt x="4644" y="513"/>
                    <a:pt x="4060" y="1"/>
                    <a:pt x="33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7" name="Google Shape;14797;p73"/>
            <p:cNvSpPr/>
            <p:nvPr/>
          </p:nvSpPr>
          <p:spPr>
            <a:xfrm>
              <a:off x="89641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lnTo>
                    <a:pt x="0" y="918"/>
                  </a:lnTo>
                  <a:cubicBezTo>
                    <a:pt x="0" y="1025"/>
                    <a:pt x="72" y="1096"/>
                    <a:pt x="179" y="1096"/>
                  </a:cubicBezTo>
                  <a:cubicBezTo>
                    <a:pt x="286" y="1096"/>
                    <a:pt x="357" y="1025"/>
                    <a:pt x="357" y="918"/>
                  </a:cubicBezTo>
                  <a:lnTo>
                    <a:pt x="357" y="179"/>
                  </a:lnTo>
                  <a:cubicBezTo>
                    <a:pt x="345" y="84"/>
                    <a:pt x="262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8" name="Google Shape;14798;p73"/>
            <p:cNvSpPr/>
            <p:nvPr/>
          </p:nvSpPr>
          <p:spPr>
            <a:xfrm>
              <a:off x="101539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918"/>
                  </a:lnTo>
                  <a:cubicBezTo>
                    <a:pt x="1" y="1025"/>
                    <a:pt x="72" y="1096"/>
                    <a:pt x="179" y="1096"/>
                  </a:cubicBezTo>
                  <a:cubicBezTo>
                    <a:pt x="275" y="1096"/>
                    <a:pt x="346" y="1025"/>
                    <a:pt x="346" y="918"/>
                  </a:cubicBezTo>
                  <a:lnTo>
                    <a:pt x="346" y="179"/>
                  </a:lnTo>
                  <a:cubicBezTo>
                    <a:pt x="358" y="84"/>
                    <a:pt x="275" y="1"/>
                    <a:pt x="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9" name="Google Shape;14799;p73"/>
            <p:cNvSpPr/>
            <p:nvPr/>
          </p:nvSpPr>
          <p:spPr>
            <a:xfrm>
              <a:off x="1057471" y="1522660"/>
              <a:ext cx="178534" cy="186110"/>
            </a:xfrm>
            <a:custGeom>
              <a:avLst/>
              <a:gdLst/>
              <a:ahLst/>
              <a:cxnLst/>
              <a:rect l="l" t="t" r="r" b="b"/>
              <a:pathLst>
                <a:path w="5609" h="5847" extrusionOk="0">
                  <a:moveTo>
                    <a:pt x="739" y="1"/>
                  </a:moveTo>
                  <a:cubicBezTo>
                    <a:pt x="346" y="1"/>
                    <a:pt x="0" y="322"/>
                    <a:pt x="0" y="739"/>
                  </a:cubicBezTo>
                  <a:lnTo>
                    <a:pt x="0" y="3751"/>
                  </a:lnTo>
                  <a:cubicBezTo>
                    <a:pt x="0" y="4144"/>
                    <a:pt x="322" y="4489"/>
                    <a:pt x="739" y="4489"/>
                  </a:cubicBezTo>
                  <a:lnTo>
                    <a:pt x="1084" y="4489"/>
                  </a:lnTo>
                  <a:lnTo>
                    <a:pt x="834" y="5513"/>
                  </a:lnTo>
                  <a:cubicBezTo>
                    <a:pt x="798" y="5620"/>
                    <a:pt x="846" y="5739"/>
                    <a:pt x="941" y="5799"/>
                  </a:cubicBezTo>
                  <a:cubicBezTo>
                    <a:pt x="977" y="5823"/>
                    <a:pt x="1036" y="5847"/>
                    <a:pt x="1084" y="5847"/>
                  </a:cubicBezTo>
                  <a:cubicBezTo>
                    <a:pt x="1143" y="5847"/>
                    <a:pt x="1191" y="5823"/>
                    <a:pt x="1250" y="5799"/>
                  </a:cubicBezTo>
                  <a:lnTo>
                    <a:pt x="3048" y="4489"/>
                  </a:lnTo>
                  <a:lnTo>
                    <a:pt x="4870" y="4489"/>
                  </a:lnTo>
                  <a:cubicBezTo>
                    <a:pt x="5263" y="4489"/>
                    <a:pt x="5608" y="4156"/>
                    <a:pt x="5608" y="3739"/>
                  </a:cubicBezTo>
                  <a:lnTo>
                    <a:pt x="5608" y="739"/>
                  </a:lnTo>
                  <a:cubicBezTo>
                    <a:pt x="5596" y="322"/>
                    <a:pt x="5263" y="1"/>
                    <a:pt x="4870" y="1"/>
                  </a:cubicBezTo>
                  <a:cubicBezTo>
                    <a:pt x="4763" y="1"/>
                    <a:pt x="4691" y="72"/>
                    <a:pt x="4691" y="179"/>
                  </a:cubicBezTo>
                  <a:cubicBezTo>
                    <a:pt x="4691" y="274"/>
                    <a:pt x="4763" y="346"/>
                    <a:pt x="4870" y="346"/>
                  </a:cubicBezTo>
                  <a:cubicBezTo>
                    <a:pt x="5072" y="346"/>
                    <a:pt x="5251" y="524"/>
                    <a:pt x="5251" y="739"/>
                  </a:cubicBezTo>
                  <a:lnTo>
                    <a:pt x="5251" y="3739"/>
                  </a:lnTo>
                  <a:cubicBezTo>
                    <a:pt x="5251" y="3953"/>
                    <a:pt x="5072" y="4132"/>
                    <a:pt x="4870" y="4132"/>
                  </a:cubicBezTo>
                  <a:lnTo>
                    <a:pt x="2989" y="4132"/>
                  </a:lnTo>
                  <a:cubicBezTo>
                    <a:pt x="2965" y="4132"/>
                    <a:pt x="2917" y="4144"/>
                    <a:pt x="2882" y="4156"/>
                  </a:cubicBezTo>
                  <a:lnTo>
                    <a:pt x="1215" y="5382"/>
                  </a:lnTo>
                  <a:lnTo>
                    <a:pt x="1477" y="4358"/>
                  </a:lnTo>
                  <a:cubicBezTo>
                    <a:pt x="1489" y="4299"/>
                    <a:pt x="1477" y="4251"/>
                    <a:pt x="1441" y="4203"/>
                  </a:cubicBezTo>
                  <a:cubicBezTo>
                    <a:pt x="1417" y="4156"/>
                    <a:pt x="1358" y="4132"/>
                    <a:pt x="1310" y="4132"/>
                  </a:cubicBezTo>
                  <a:lnTo>
                    <a:pt x="739" y="4132"/>
                  </a:lnTo>
                  <a:cubicBezTo>
                    <a:pt x="536" y="4132"/>
                    <a:pt x="358" y="3953"/>
                    <a:pt x="358" y="3739"/>
                  </a:cubicBezTo>
                  <a:lnTo>
                    <a:pt x="358" y="739"/>
                  </a:lnTo>
                  <a:cubicBezTo>
                    <a:pt x="358" y="524"/>
                    <a:pt x="536" y="346"/>
                    <a:pt x="739" y="346"/>
                  </a:cubicBezTo>
                  <a:cubicBezTo>
                    <a:pt x="846" y="346"/>
                    <a:pt x="917" y="274"/>
                    <a:pt x="917" y="179"/>
                  </a:cubicBezTo>
                  <a:cubicBezTo>
                    <a:pt x="917" y="72"/>
                    <a:pt x="846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00" name="Google Shape;14800;p73"/>
          <p:cNvGrpSpPr/>
          <p:nvPr/>
        </p:nvGrpSpPr>
        <p:grpSpPr>
          <a:xfrm>
            <a:off x="1819576" y="1511679"/>
            <a:ext cx="352103" cy="352103"/>
            <a:chOff x="1819576" y="1511679"/>
            <a:chExt cx="352103" cy="352103"/>
          </a:xfrm>
        </p:grpSpPr>
        <p:sp>
          <p:nvSpPr>
            <p:cNvPr id="14801" name="Google Shape;14801;p73"/>
            <p:cNvSpPr/>
            <p:nvPr/>
          </p:nvSpPr>
          <p:spPr>
            <a:xfrm>
              <a:off x="1819576" y="1511679"/>
              <a:ext cx="352103" cy="352103"/>
            </a:xfrm>
            <a:custGeom>
              <a:avLst/>
              <a:gdLst/>
              <a:ahLst/>
              <a:cxnLst/>
              <a:rect l="l" t="t" r="r" b="b"/>
              <a:pathLst>
                <a:path w="11062" h="11062" extrusionOk="0">
                  <a:moveTo>
                    <a:pt x="6216" y="310"/>
                  </a:moveTo>
                  <a:cubicBezTo>
                    <a:pt x="6216" y="310"/>
                    <a:pt x="6240" y="310"/>
                    <a:pt x="6240" y="322"/>
                  </a:cubicBezTo>
                  <a:lnTo>
                    <a:pt x="6240" y="786"/>
                  </a:lnTo>
                  <a:cubicBezTo>
                    <a:pt x="6240" y="953"/>
                    <a:pt x="6335" y="1084"/>
                    <a:pt x="6502" y="1108"/>
                  </a:cubicBezTo>
                  <a:cubicBezTo>
                    <a:pt x="7025" y="1227"/>
                    <a:pt x="7514" y="1429"/>
                    <a:pt x="7966" y="1727"/>
                  </a:cubicBezTo>
                  <a:cubicBezTo>
                    <a:pt x="8022" y="1762"/>
                    <a:pt x="8086" y="1780"/>
                    <a:pt x="8150" y="1780"/>
                  </a:cubicBezTo>
                  <a:cubicBezTo>
                    <a:pt x="8236" y="1780"/>
                    <a:pt x="8321" y="1747"/>
                    <a:pt x="8383" y="1679"/>
                  </a:cubicBezTo>
                  <a:lnTo>
                    <a:pt x="8704" y="1346"/>
                  </a:lnTo>
                  <a:lnTo>
                    <a:pt x="8716" y="1346"/>
                  </a:lnTo>
                  <a:lnTo>
                    <a:pt x="9704" y="2334"/>
                  </a:lnTo>
                  <a:lnTo>
                    <a:pt x="9704" y="2346"/>
                  </a:lnTo>
                  <a:lnTo>
                    <a:pt x="9371" y="2679"/>
                  </a:lnTo>
                  <a:cubicBezTo>
                    <a:pt x="9252" y="2798"/>
                    <a:pt x="9240" y="2953"/>
                    <a:pt x="9335" y="3096"/>
                  </a:cubicBezTo>
                  <a:cubicBezTo>
                    <a:pt x="9609" y="3536"/>
                    <a:pt x="9823" y="4025"/>
                    <a:pt x="9943" y="4548"/>
                  </a:cubicBezTo>
                  <a:cubicBezTo>
                    <a:pt x="9966" y="4703"/>
                    <a:pt x="10109" y="4822"/>
                    <a:pt x="10264" y="4822"/>
                  </a:cubicBezTo>
                  <a:lnTo>
                    <a:pt x="10728" y="4822"/>
                  </a:lnTo>
                  <a:cubicBezTo>
                    <a:pt x="10728" y="4822"/>
                    <a:pt x="10752" y="4822"/>
                    <a:pt x="10752" y="4834"/>
                  </a:cubicBezTo>
                  <a:lnTo>
                    <a:pt x="10728" y="6239"/>
                  </a:lnTo>
                  <a:lnTo>
                    <a:pt x="10264" y="6239"/>
                  </a:lnTo>
                  <a:cubicBezTo>
                    <a:pt x="10109" y="6239"/>
                    <a:pt x="9966" y="6334"/>
                    <a:pt x="9943" y="6501"/>
                  </a:cubicBezTo>
                  <a:cubicBezTo>
                    <a:pt x="9823" y="7025"/>
                    <a:pt x="9633" y="7513"/>
                    <a:pt x="9335" y="7966"/>
                  </a:cubicBezTo>
                  <a:cubicBezTo>
                    <a:pt x="9240" y="8097"/>
                    <a:pt x="9252" y="8275"/>
                    <a:pt x="9371" y="8382"/>
                  </a:cubicBezTo>
                  <a:lnTo>
                    <a:pt x="9704" y="8704"/>
                  </a:lnTo>
                  <a:lnTo>
                    <a:pt x="9704" y="8716"/>
                  </a:lnTo>
                  <a:lnTo>
                    <a:pt x="8716" y="9704"/>
                  </a:lnTo>
                  <a:lnTo>
                    <a:pt x="8704" y="9704"/>
                  </a:lnTo>
                  <a:lnTo>
                    <a:pt x="8383" y="9370"/>
                  </a:lnTo>
                  <a:cubicBezTo>
                    <a:pt x="8317" y="9304"/>
                    <a:pt x="8236" y="9271"/>
                    <a:pt x="8155" y="9271"/>
                  </a:cubicBezTo>
                  <a:cubicBezTo>
                    <a:pt x="8090" y="9271"/>
                    <a:pt x="8024" y="9292"/>
                    <a:pt x="7966" y="9335"/>
                  </a:cubicBezTo>
                  <a:cubicBezTo>
                    <a:pt x="7514" y="9609"/>
                    <a:pt x="7025" y="9823"/>
                    <a:pt x="6502" y="9942"/>
                  </a:cubicBezTo>
                  <a:cubicBezTo>
                    <a:pt x="6359" y="9966"/>
                    <a:pt x="6240" y="10109"/>
                    <a:pt x="6240" y="10263"/>
                  </a:cubicBezTo>
                  <a:lnTo>
                    <a:pt x="6240" y="10728"/>
                  </a:lnTo>
                  <a:cubicBezTo>
                    <a:pt x="6240" y="10728"/>
                    <a:pt x="6240" y="10740"/>
                    <a:pt x="6216" y="10740"/>
                  </a:cubicBezTo>
                  <a:lnTo>
                    <a:pt x="4835" y="10740"/>
                  </a:lnTo>
                  <a:cubicBezTo>
                    <a:pt x="4835" y="10740"/>
                    <a:pt x="4823" y="10740"/>
                    <a:pt x="4823" y="10728"/>
                  </a:cubicBezTo>
                  <a:lnTo>
                    <a:pt x="4823" y="10263"/>
                  </a:lnTo>
                  <a:cubicBezTo>
                    <a:pt x="4823" y="10109"/>
                    <a:pt x="4716" y="9966"/>
                    <a:pt x="4549" y="9942"/>
                  </a:cubicBezTo>
                  <a:cubicBezTo>
                    <a:pt x="4037" y="9823"/>
                    <a:pt x="3537" y="9632"/>
                    <a:pt x="3096" y="9335"/>
                  </a:cubicBezTo>
                  <a:cubicBezTo>
                    <a:pt x="3037" y="9299"/>
                    <a:pt x="2977" y="9275"/>
                    <a:pt x="2918" y="9275"/>
                  </a:cubicBezTo>
                  <a:cubicBezTo>
                    <a:pt x="2823" y="9275"/>
                    <a:pt x="2751" y="9299"/>
                    <a:pt x="2680" y="9370"/>
                  </a:cubicBezTo>
                  <a:lnTo>
                    <a:pt x="2346" y="9704"/>
                  </a:lnTo>
                  <a:lnTo>
                    <a:pt x="2334" y="9704"/>
                  </a:lnTo>
                  <a:lnTo>
                    <a:pt x="1358" y="8716"/>
                  </a:lnTo>
                  <a:lnTo>
                    <a:pt x="1358" y="8704"/>
                  </a:lnTo>
                  <a:lnTo>
                    <a:pt x="1680" y="8382"/>
                  </a:lnTo>
                  <a:cubicBezTo>
                    <a:pt x="1799" y="8263"/>
                    <a:pt x="1811" y="8097"/>
                    <a:pt x="1727" y="7966"/>
                  </a:cubicBezTo>
                  <a:cubicBezTo>
                    <a:pt x="1441" y="7513"/>
                    <a:pt x="1239" y="7025"/>
                    <a:pt x="1120" y="6501"/>
                  </a:cubicBezTo>
                  <a:cubicBezTo>
                    <a:pt x="1084" y="6358"/>
                    <a:pt x="953" y="6239"/>
                    <a:pt x="787" y="6239"/>
                  </a:cubicBezTo>
                  <a:lnTo>
                    <a:pt x="322" y="6239"/>
                  </a:lnTo>
                  <a:cubicBezTo>
                    <a:pt x="322" y="6239"/>
                    <a:pt x="310" y="6239"/>
                    <a:pt x="310" y="6215"/>
                  </a:cubicBezTo>
                  <a:lnTo>
                    <a:pt x="310" y="4834"/>
                  </a:lnTo>
                  <a:cubicBezTo>
                    <a:pt x="310" y="4834"/>
                    <a:pt x="310" y="4822"/>
                    <a:pt x="322" y="4822"/>
                  </a:cubicBezTo>
                  <a:lnTo>
                    <a:pt x="787" y="4822"/>
                  </a:lnTo>
                  <a:cubicBezTo>
                    <a:pt x="953" y="4822"/>
                    <a:pt x="1084" y="4715"/>
                    <a:pt x="1120" y="4548"/>
                  </a:cubicBezTo>
                  <a:cubicBezTo>
                    <a:pt x="1239" y="4025"/>
                    <a:pt x="1430" y="3536"/>
                    <a:pt x="1727" y="3096"/>
                  </a:cubicBezTo>
                  <a:cubicBezTo>
                    <a:pt x="1811" y="2953"/>
                    <a:pt x="1799" y="2774"/>
                    <a:pt x="1680" y="2679"/>
                  </a:cubicBezTo>
                  <a:lnTo>
                    <a:pt x="1358" y="2346"/>
                  </a:lnTo>
                  <a:lnTo>
                    <a:pt x="1358" y="2334"/>
                  </a:lnTo>
                  <a:lnTo>
                    <a:pt x="2334" y="1346"/>
                  </a:lnTo>
                  <a:lnTo>
                    <a:pt x="2346" y="1346"/>
                  </a:lnTo>
                  <a:lnTo>
                    <a:pt x="2680" y="1679"/>
                  </a:lnTo>
                  <a:cubicBezTo>
                    <a:pt x="2748" y="1747"/>
                    <a:pt x="2832" y="1780"/>
                    <a:pt x="2916" y="1780"/>
                  </a:cubicBezTo>
                  <a:cubicBezTo>
                    <a:pt x="2978" y="1780"/>
                    <a:pt x="3041" y="1762"/>
                    <a:pt x="3096" y="1727"/>
                  </a:cubicBezTo>
                  <a:cubicBezTo>
                    <a:pt x="3537" y="1441"/>
                    <a:pt x="4037" y="1227"/>
                    <a:pt x="4549" y="1108"/>
                  </a:cubicBezTo>
                  <a:cubicBezTo>
                    <a:pt x="4704" y="1084"/>
                    <a:pt x="4823" y="953"/>
                    <a:pt x="4823" y="786"/>
                  </a:cubicBezTo>
                  <a:lnTo>
                    <a:pt x="4823" y="322"/>
                  </a:lnTo>
                  <a:cubicBezTo>
                    <a:pt x="4823" y="322"/>
                    <a:pt x="4823" y="310"/>
                    <a:pt x="4835" y="310"/>
                  </a:cubicBezTo>
                  <a:close/>
                  <a:moveTo>
                    <a:pt x="4835" y="0"/>
                  </a:moveTo>
                  <a:cubicBezTo>
                    <a:pt x="4656" y="0"/>
                    <a:pt x="4513" y="143"/>
                    <a:pt x="4513" y="322"/>
                  </a:cubicBezTo>
                  <a:lnTo>
                    <a:pt x="4513" y="786"/>
                  </a:lnTo>
                  <a:cubicBezTo>
                    <a:pt x="4513" y="786"/>
                    <a:pt x="4513" y="798"/>
                    <a:pt x="4489" y="798"/>
                  </a:cubicBezTo>
                  <a:cubicBezTo>
                    <a:pt x="3930" y="917"/>
                    <a:pt x="3406" y="1143"/>
                    <a:pt x="2930" y="1453"/>
                  </a:cubicBezTo>
                  <a:lnTo>
                    <a:pt x="2918" y="1453"/>
                  </a:lnTo>
                  <a:lnTo>
                    <a:pt x="2584" y="1131"/>
                  </a:lnTo>
                  <a:cubicBezTo>
                    <a:pt x="2519" y="1066"/>
                    <a:pt x="2436" y="1033"/>
                    <a:pt x="2351" y="1033"/>
                  </a:cubicBezTo>
                  <a:cubicBezTo>
                    <a:pt x="2266" y="1033"/>
                    <a:pt x="2180" y="1066"/>
                    <a:pt x="2108" y="1131"/>
                  </a:cubicBezTo>
                  <a:lnTo>
                    <a:pt x="1132" y="2108"/>
                  </a:lnTo>
                  <a:cubicBezTo>
                    <a:pt x="1001" y="2251"/>
                    <a:pt x="1001" y="2453"/>
                    <a:pt x="1132" y="2584"/>
                  </a:cubicBezTo>
                  <a:lnTo>
                    <a:pt x="1453" y="2917"/>
                  </a:lnTo>
                  <a:lnTo>
                    <a:pt x="1453" y="2929"/>
                  </a:lnTo>
                  <a:cubicBezTo>
                    <a:pt x="1144" y="3405"/>
                    <a:pt x="941" y="3941"/>
                    <a:pt x="799" y="4489"/>
                  </a:cubicBezTo>
                  <a:cubicBezTo>
                    <a:pt x="799" y="4489"/>
                    <a:pt x="799" y="4513"/>
                    <a:pt x="787" y="4513"/>
                  </a:cubicBezTo>
                  <a:lnTo>
                    <a:pt x="322" y="4513"/>
                  </a:lnTo>
                  <a:cubicBezTo>
                    <a:pt x="144" y="4513"/>
                    <a:pt x="1" y="4656"/>
                    <a:pt x="1" y="4834"/>
                  </a:cubicBezTo>
                  <a:lnTo>
                    <a:pt x="1" y="6215"/>
                  </a:lnTo>
                  <a:cubicBezTo>
                    <a:pt x="1" y="6394"/>
                    <a:pt x="144" y="6549"/>
                    <a:pt x="322" y="6549"/>
                  </a:cubicBezTo>
                  <a:lnTo>
                    <a:pt x="787" y="6549"/>
                  </a:lnTo>
                  <a:cubicBezTo>
                    <a:pt x="787" y="6549"/>
                    <a:pt x="799" y="6549"/>
                    <a:pt x="799" y="6561"/>
                  </a:cubicBezTo>
                  <a:cubicBezTo>
                    <a:pt x="918" y="7132"/>
                    <a:pt x="1144" y="7644"/>
                    <a:pt x="1453" y="8120"/>
                  </a:cubicBezTo>
                  <a:lnTo>
                    <a:pt x="1453" y="8144"/>
                  </a:lnTo>
                  <a:lnTo>
                    <a:pt x="1132" y="8466"/>
                  </a:lnTo>
                  <a:cubicBezTo>
                    <a:pt x="1001" y="8597"/>
                    <a:pt x="1001" y="8811"/>
                    <a:pt x="1132" y="8942"/>
                  </a:cubicBezTo>
                  <a:lnTo>
                    <a:pt x="2108" y="9930"/>
                  </a:lnTo>
                  <a:cubicBezTo>
                    <a:pt x="2180" y="9996"/>
                    <a:pt x="2266" y="10028"/>
                    <a:pt x="2351" y="10028"/>
                  </a:cubicBezTo>
                  <a:cubicBezTo>
                    <a:pt x="2436" y="10028"/>
                    <a:pt x="2519" y="9996"/>
                    <a:pt x="2584" y="9930"/>
                  </a:cubicBezTo>
                  <a:lnTo>
                    <a:pt x="2918" y="9597"/>
                  </a:lnTo>
                  <a:lnTo>
                    <a:pt x="2930" y="9597"/>
                  </a:lnTo>
                  <a:cubicBezTo>
                    <a:pt x="3406" y="9906"/>
                    <a:pt x="3942" y="10121"/>
                    <a:pt x="4489" y="10252"/>
                  </a:cubicBezTo>
                  <a:cubicBezTo>
                    <a:pt x="4489" y="10252"/>
                    <a:pt x="4513" y="10252"/>
                    <a:pt x="4513" y="10263"/>
                  </a:cubicBezTo>
                  <a:lnTo>
                    <a:pt x="4513" y="10728"/>
                  </a:lnTo>
                  <a:cubicBezTo>
                    <a:pt x="4513" y="10906"/>
                    <a:pt x="4656" y="11061"/>
                    <a:pt x="4835" y="11061"/>
                  </a:cubicBezTo>
                  <a:lnTo>
                    <a:pt x="6216" y="11061"/>
                  </a:lnTo>
                  <a:cubicBezTo>
                    <a:pt x="6394" y="11061"/>
                    <a:pt x="6549" y="10906"/>
                    <a:pt x="6549" y="10728"/>
                  </a:cubicBezTo>
                  <a:lnTo>
                    <a:pt x="6549" y="10263"/>
                  </a:lnTo>
                  <a:cubicBezTo>
                    <a:pt x="6549" y="10263"/>
                    <a:pt x="6549" y="10252"/>
                    <a:pt x="6561" y="10252"/>
                  </a:cubicBezTo>
                  <a:cubicBezTo>
                    <a:pt x="7133" y="10132"/>
                    <a:pt x="7645" y="9906"/>
                    <a:pt x="8121" y="9597"/>
                  </a:cubicBezTo>
                  <a:lnTo>
                    <a:pt x="8145" y="9597"/>
                  </a:lnTo>
                  <a:lnTo>
                    <a:pt x="8466" y="9930"/>
                  </a:lnTo>
                  <a:cubicBezTo>
                    <a:pt x="8532" y="9996"/>
                    <a:pt x="8618" y="10028"/>
                    <a:pt x="8704" y="10028"/>
                  </a:cubicBezTo>
                  <a:cubicBezTo>
                    <a:pt x="8791" y="10028"/>
                    <a:pt x="8877" y="9996"/>
                    <a:pt x="8942" y="9930"/>
                  </a:cubicBezTo>
                  <a:lnTo>
                    <a:pt x="9931" y="8942"/>
                  </a:lnTo>
                  <a:cubicBezTo>
                    <a:pt x="10062" y="8811"/>
                    <a:pt x="10062" y="8597"/>
                    <a:pt x="9931" y="8466"/>
                  </a:cubicBezTo>
                  <a:lnTo>
                    <a:pt x="9597" y="8144"/>
                  </a:lnTo>
                  <a:lnTo>
                    <a:pt x="9597" y="8120"/>
                  </a:lnTo>
                  <a:cubicBezTo>
                    <a:pt x="9919" y="7644"/>
                    <a:pt x="10121" y="7108"/>
                    <a:pt x="10252" y="6561"/>
                  </a:cubicBezTo>
                  <a:cubicBezTo>
                    <a:pt x="10252" y="6561"/>
                    <a:pt x="10252" y="6549"/>
                    <a:pt x="10264" y="6549"/>
                  </a:cubicBezTo>
                  <a:lnTo>
                    <a:pt x="10728" y="6549"/>
                  </a:lnTo>
                  <a:cubicBezTo>
                    <a:pt x="10907" y="6549"/>
                    <a:pt x="11062" y="6394"/>
                    <a:pt x="11062" y="6215"/>
                  </a:cubicBezTo>
                  <a:lnTo>
                    <a:pt x="11062" y="4834"/>
                  </a:lnTo>
                  <a:cubicBezTo>
                    <a:pt x="11062" y="4656"/>
                    <a:pt x="10907" y="4513"/>
                    <a:pt x="10728" y="4513"/>
                  </a:cubicBezTo>
                  <a:lnTo>
                    <a:pt x="10264" y="4513"/>
                  </a:lnTo>
                  <a:cubicBezTo>
                    <a:pt x="10264" y="4513"/>
                    <a:pt x="10252" y="4513"/>
                    <a:pt x="10252" y="4489"/>
                  </a:cubicBezTo>
                  <a:cubicBezTo>
                    <a:pt x="10133" y="3929"/>
                    <a:pt x="9907" y="3405"/>
                    <a:pt x="9597" y="2929"/>
                  </a:cubicBezTo>
                  <a:lnTo>
                    <a:pt x="9597" y="2917"/>
                  </a:lnTo>
                  <a:lnTo>
                    <a:pt x="9931" y="2584"/>
                  </a:lnTo>
                  <a:cubicBezTo>
                    <a:pt x="10062" y="2453"/>
                    <a:pt x="10062" y="2239"/>
                    <a:pt x="9931" y="2108"/>
                  </a:cubicBezTo>
                  <a:lnTo>
                    <a:pt x="8942" y="1131"/>
                  </a:lnTo>
                  <a:cubicBezTo>
                    <a:pt x="8877" y="1066"/>
                    <a:pt x="8791" y="1033"/>
                    <a:pt x="8704" y="1033"/>
                  </a:cubicBezTo>
                  <a:cubicBezTo>
                    <a:pt x="8618" y="1033"/>
                    <a:pt x="8532" y="1066"/>
                    <a:pt x="8466" y="1131"/>
                  </a:cubicBezTo>
                  <a:lnTo>
                    <a:pt x="8145" y="1453"/>
                  </a:lnTo>
                  <a:lnTo>
                    <a:pt x="8121" y="1453"/>
                  </a:lnTo>
                  <a:cubicBezTo>
                    <a:pt x="7645" y="1143"/>
                    <a:pt x="7109" y="941"/>
                    <a:pt x="6561" y="798"/>
                  </a:cubicBezTo>
                  <a:cubicBezTo>
                    <a:pt x="6561" y="798"/>
                    <a:pt x="6549" y="798"/>
                    <a:pt x="6549" y="786"/>
                  </a:cubicBezTo>
                  <a:lnTo>
                    <a:pt x="6549" y="322"/>
                  </a:lnTo>
                  <a:cubicBezTo>
                    <a:pt x="6549" y="143"/>
                    <a:pt x="6394" y="0"/>
                    <a:pt x="6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2" name="Google Shape;14802;p73"/>
            <p:cNvSpPr/>
            <p:nvPr/>
          </p:nvSpPr>
          <p:spPr>
            <a:xfrm>
              <a:off x="1885146" y="1578204"/>
              <a:ext cx="182322" cy="180603"/>
            </a:xfrm>
            <a:custGeom>
              <a:avLst/>
              <a:gdLst/>
              <a:ahLst/>
              <a:cxnLst/>
              <a:rect l="l" t="t" r="r" b="b"/>
              <a:pathLst>
                <a:path w="5728" h="5674" extrusionOk="0">
                  <a:moveTo>
                    <a:pt x="3502" y="0"/>
                  </a:moveTo>
                  <a:cubicBezTo>
                    <a:pt x="3438" y="0"/>
                    <a:pt x="3374" y="2"/>
                    <a:pt x="3311" y="6"/>
                  </a:cubicBezTo>
                  <a:cubicBezTo>
                    <a:pt x="2453" y="53"/>
                    <a:pt x="1644" y="411"/>
                    <a:pt x="1048" y="1018"/>
                  </a:cubicBezTo>
                  <a:cubicBezTo>
                    <a:pt x="441" y="1625"/>
                    <a:pt x="84" y="2435"/>
                    <a:pt x="36" y="3280"/>
                  </a:cubicBezTo>
                  <a:cubicBezTo>
                    <a:pt x="1" y="4125"/>
                    <a:pt x="263" y="4959"/>
                    <a:pt x="798" y="5614"/>
                  </a:cubicBezTo>
                  <a:cubicBezTo>
                    <a:pt x="834" y="5661"/>
                    <a:pt x="870" y="5673"/>
                    <a:pt x="917" y="5673"/>
                  </a:cubicBezTo>
                  <a:cubicBezTo>
                    <a:pt x="953" y="5673"/>
                    <a:pt x="989" y="5661"/>
                    <a:pt x="1025" y="5649"/>
                  </a:cubicBezTo>
                  <a:cubicBezTo>
                    <a:pt x="1096" y="5590"/>
                    <a:pt x="1096" y="5483"/>
                    <a:pt x="1048" y="5423"/>
                  </a:cubicBezTo>
                  <a:cubicBezTo>
                    <a:pt x="572" y="4828"/>
                    <a:pt x="322" y="4066"/>
                    <a:pt x="370" y="3304"/>
                  </a:cubicBezTo>
                  <a:cubicBezTo>
                    <a:pt x="417" y="2530"/>
                    <a:pt x="727" y="1804"/>
                    <a:pt x="1275" y="1256"/>
                  </a:cubicBezTo>
                  <a:cubicBezTo>
                    <a:pt x="1822" y="708"/>
                    <a:pt x="2560" y="375"/>
                    <a:pt x="3334" y="351"/>
                  </a:cubicBezTo>
                  <a:cubicBezTo>
                    <a:pt x="3397" y="347"/>
                    <a:pt x="3459" y="345"/>
                    <a:pt x="3521" y="345"/>
                  </a:cubicBezTo>
                  <a:cubicBezTo>
                    <a:pt x="4227" y="345"/>
                    <a:pt x="4895" y="592"/>
                    <a:pt x="5442" y="1030"/>
                  </a:cubicBezTo>
                  <a:cubicBezTo>
                    <a:pt x="5473" y="1055"/>
                    <a:pt x="5510" y="1068"/>
                    <a:pt x="5547" y="1068"/>
                  </a:cubicBezTo>
                  <a:cubicBezTo>
                    <a:pt x="5595" y="1068"/>
                    <a:pt x="5641" y="1046"/>
                    <a:pt x="5668" y="1006"/>
                  </a:cubicBezTo>
                  <a:cubicBezTo>
                    <a:pt x="5727" y="911"/>
                    <a:pt x="5716" y="815"/>
                    <a:pt x="5656" y="768"/>
                  </a:cubicBezTo>
                  <a:cubicBezTo>
                    <a:pt x="5050" y="272"/>
                    <a:pt x="4291" y="0"/>
                    <a:pt x="35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3" name="Google Shape;14803;p73"/>
            <p:cNvSpPr/>
            <p:nvPr/>
          </p:nvSpPr>
          <p:spPr>
            <a:xfrm>
              <a:off x="1923820" y="1610193"/>
              <a:ext cx="183054" cy="186874"/>
            </a:xfrm>
            <a:custGeom>
              <a:avLst/>
              <a:gdLst/>
              <a:ahLst/>
              <a:cxnLst/>
              <a:rect l="l" t="t" r="r" b="b"/>
              <a:pathLst>
                <a:path w="5751" h="5871" extrusionOk="0">
                  <a:moveTo>
                    <a:pt x="3310" y="358"/>
                  </a:moveTo>
                  <a:lnTo>
                    <a:pt x="3310" y="1025"/>
                  </a:lnTo>
                  <a:cubicBezTo>
                    <a:pt x="3310" y="1132"/>
                    <a:pt x="3274" y="1251"/>
                    <a:pt x="3227" y="1334"/>
                  </a:cubicBezTo>
                  <a:lnTo>
                    <a:pt x="3155" y="1501"/>
                  </a:lnTo>
                  <a:cubicBezTo>
                    <a:pt x="3143" y="1525"/>
                    <a:pt x="3143" y="1549"/>
                    <a:pt x="3143" y="1573"/>
                  </a:cubicBezTo>
                  <a:lnTo>
                    <a:pt x="3143" y="1918"/>
                  </a:lnTo>
                  <a:cubicBezTo>
                    <a:pt x="3143" y="2156"/>
                    <a:pt x="3048" y="2382"/>
                    <a:pt x="2869" y="2549"/>
                  </a:cubicBezTo>
                  <a:cubicBezTo>
                    <a:pt x="2691" y="2704"/>
                    <a:pt x="2477" y="2799"/>
                    <a:pt x="2226" y="2799"/>
                  </a:cubicBezTo>
                  <a:cubicBezTo>
                    <a:pt x="1774" y="2787"/>
                    <a:pt x="1381" y="2370"/>
                    <a:pt x="1381" y="1870"/>
                  </a:cubicBezTo>
                  <a:lnTo>
                    <a:pt x="1381" y="1573"/>
                  </a:lnTo>
                  <a:cubicBezTo>
                    <a:pt x="1381" y="1549"/>
                    <a:pt x="1381" y="1525"/>
                    <a:pt x="1369" y="1501"/>
                  </a:cubicBezTo>
                  <a:lnTo>
                    <a:pt x="1262" y="1311"/>
                  </a:lnTo>
                  <a:cubicBezTo>
                    <a:pt x="1238" y="1227"/>
                    <a:pt x="1203" y="1156"/>
                    <a:pt x="1203" y="1072"/>
                  </a:cubicBezTo>
                  <a:lnTo>
                    <a:pt x="1203" y="1049"/>
                  </a:lnTo>
                  <a:cubicBezTo>
                    <a:pt x="1203" y="668"/>
                    <a:pt x="1524" y="358"/>
                    <a:pt x="1905" y="358"/>
                  </a:cubicBezTo>
                  <a:close/>
                  <a:moveTo>
                    <a:pt x="1905" y="3049"/>
                  </a:moveTo>
                  <a:cubicBezTo>
                    <a:pt x="2012" y="3085"/>
                    <a:pt x="2119" y="3108"/>
                    <a:pt x="2238" y="3108"/>
                  </a:cubicBezTo>
                  <a:lnTo>
                    <a:pt x="2274" y="3108"/>
                  </a:lnTo>
                  <a:cubicBezTo>
                    <a:pt x="2393" y="3108"/>
                    <a:pt x="2512" y="3097"/>
                    <a:pt x="2631" y="3049"/>
                  </a:cubicBezTo>
                  <a:lnTo>
                    <a:pt x="2631" y="3049"/>
                  </a:lnTo>
                  <a:cubicBezTo>
                    <a:pt x="2619" y="3108"/>
                    <a:pt x="2631" y="3156"/>
                    <a:pt x="2655" y="3204"/>
                  </a:cubicBezTo>
                  <a:lnTo>
                    <a:pt x="2512" y="3335"/>
                  </a:lnTo>
                  <a:cubicBezTo>
                    <a:pt x="2441" y="3406"/>
                    <a:pt x="2357" y="3442"/>
                    <a:pt x="2262" y="3442"/>
                  </a:cubicBezTo>
                  <a:cubicBezTo>
                    <a:pt x="2179" y="3442"/>
                    <a:pt x="2084" y="3406"/>
                    <a:pt x="2012" y="3335"/>
                  </a:cubicBezTo>
                  <a:lnTo>
                    <a:pt x="1881" y="3204"/>
                  </a:lnTo>
                  <a:cubicBezTo>
                    <a:pt x="1893" y="3156"/>
                    <a:pt x="1905" y="3108"/>
                    <a:pt x="1905" y="3049"/>
                  </a:cubicBezTo>
                  <a:close/>
                  <a:moveTo>
                    <a:pt x="2810" y="3466"/>
                  </a:moveTo>
                  <a:cubicBezTo>
                    <a:pt x="2858" y="3501"/>
                    <a:pt x="2905" y="3513"/>
                    <a:pt x="2941" y="3525"/>
                  </a:cubicBezTo>
                  <a:lnTo>
                    <a:pt x="3524" y="3692"/>
                  </a:lnTo>
                  <a:cubicBezTo>
                    <a:pt x="3679" y="3739"/>
                    <a:pt x="3774" y="3870"/>
                    <a:pt x="3774" y="4037"/>
                  </a:cubicBezTo>
                  <a:lnTo>
                    <a:pt x="3774" y="5132"/>
                  </a:lnTo>
                  <a:lnTo>
                    <a:pt x="3822" y="5132"/>
                  </a:lnTo>
                  <a:cubicBezTo>
                    <a:pt x="3703" y="5204"/>
                    <a:pt x="3584" y="5263"/>
                    <a:pt x="3453" y="5311"/>
                  </a:cubicBezTo>
                  <a:lnTo>
                    <a:pt x="3453" y="4335"/>
                  </a:lnTo>
                  <a:cubicBezTo>
                    <a:pt x="3453" y="4240"/>
                    <a:pt x="3381" y="4168"/>
                    <a:pt x="3286" y="4168"/>
                  </a:cubicBezTo>
                  <a:cubicBezTo>
                    <a:pt x="3203" y="4168"/>
                    <a:pt x="3119" y="4240"/>
                    <a:pt x="3119" y="4335"/>
                  </a:cubicBezTo>
                  <a:lnTo>
                    <a:pt x="3119" y="5430"/>
                  </a:lnTo>
                  <a:cubicBezTo>
                    <a:pt x="2881" y="5502"/>
                    <a:pt x="2655" y="5537"/>
                    <a:pt x="2405" y="5549"/>
                  </a:cubicBezTo>
                  <a:lnTo>
                    <a:pt x="2262" y="5549"/>
                  </a:lnTo>
                  <a:cubicBezTo>
                    <a:pt x="1965" y="5549"/>
                    <a:pt x="1667" y="5502"/>
                    <a:pt x="1381" y="5430"/>
                  </a:cubicBezTo>
                  <a:lnTo>
                    <a:pt x="1381" y="4335"/>
                  </a:lnTo>
                  <a:cubicBezTo>
                    <a:pt x="1381" y="4240"/>
                    <a:pt x="1310" y="4168"/>
                    <a:pt x="1214" y="4168"/>
                  </a:cubicBezTo>
                  <a:cubicBezTo>
                    <a:pt x="1131" y="4168"/>
                    <a:pt x="1060" y="4240"/>
                    <a:pt x="1060" y="4335"/>
                  </a:cubicBezTo>
                  <a:lnTo>
                    <a:pt x="1060" y="5311"/>
                  </a:lnTo>
                  <a:cubicBezTo>
                    <a:pt x="941" y="5252"/>
                    <a:pt x="798" y="5192"/>
                    <a:pt x="679" y="5132"/>
                  </a:cubicBezTo>
                  <a:lnTo>
                    <a:pt x="679" y="4037"/>
                  </a:lnTo>
                  <a:cubicBezTo>
                    <a:pt x="679" y="3870"/>
                    <a:pt x="786" y="3739"/>
                    <a:pt x="941" y="3692"/>
                  </a:cubicBezTo>
                  <a:lnTo>
                    <a:pt x="1512" y="3525"/>
                  </a:lnTo>
                  <a:cubicBezTo>
                    <a:pt x="1560" y="3513"/>
                    <a:pt x="1619" y="3501"/>
                    <a:pt x="1655" y="3466"/>
                  </a:cubicBezTo>
                  <a:lnTo>
                    <a:pt x="1750" y="3573"/>
                  </a:lnTo>
                  <a:cubicBezTo>
                    <a:pt x="1893" y="3704"/>
                    <a:pt x="2072" y="3763"/>
                    <a:pt x="2226" y="3763"/>
                  </a:cubicBezTo>
                  <a:cubicBezTo>
                    <a:pt x="2405" y="3763"/>
                    <a:pt x="2572" y="3704"/>
                    <a:pt x="2703" y="3573"/>
                  </a:cubicBezTo>
                  <a:lnTo>
                    <a:pt x="2810" y="3466"/>
                  </a:lnTo>
                  <a:close/>
                  <a:moveTo>
                    <a:pt x="1893" y="1"/>
                  </a:moveTo>
                  <a:cubicBezTo>
                    <a:pt x="1322" y="1"/>
                    <a:pt x="869" y="465"/>
                    <a:pt x="869" y="1025"/>
                  </a:cubicBezTo>
                  <a:lnTo>
                    <a:pt x="869" y="1037"/>
                  </a:lnTo>
                  <a:cubicBezTo>
                    <a:pt x="869" y="1168"/>
                    <a:pt x="893" y="1311"/>
                    <a:pt x="953" y="1430"/>
                  </a:cubicBezTo>
                  <a:lnTo>
                    <a:pt x="1048" y="1596"/>
                  </a:lnTo>
                  <a:lnTo>
                    <a:pt x="1048" y="1858"/>
                  </a:lnTo>
                  <a:cubicBezTo>
                    <a:pt x="1048" y="2275"/>
                    <a:pt x="1250" y="2644"/>
                    <a:pt x="1560" y="2882"/>
                  </a:cubicBezTo>
                  <a:lnTo>
                    <a:pt x="1560" y="3037"/>
                  </a:lnTo>
                  <a:cubicBezTo>
                    <a:pt x="1560" y="3108"/>
                    <a:pt x="1500" y="3180"/>
                    <a:pt x="1429" y="3216"/>
                  </a:cubicBezTo>
                  <a:lnTo>
                    <a:pt x="845" y="3382"/>
                  </a:lnTo>
                  <a:cubicBezTo>
                    <a:pt x="548" y="3466"/>
                    <a:pt x="357" y="3739"/>
                    <a:pt x="357" y="4037"/>
                  </a:cubicBezTo>
                  <a:lnTo>
                    <a:pt x="357" y="4906"/>
                  </a:lnTo>
                  <a:cubicBezTo>
                    <a:pt x="333" y="4894"/>
                    <a:pt x="310" y="4859"/>
                    <a:pt x="286" y="4847"/>
                  </a:cubicBezTo>
                  <a:cubicBezTo>
                    <a:pt x="256" y="4822"/>
                    <a:pt x="220" y="4810"/>
                    <a:pt x="185" y="4810"/>
                  </a:cubicBezTo>
                  <a:cubicBezTo>
                    <a:pt x="135" y="4810"/>
                    <a:pt x="87" y="4834"/>
                    <a:pt x="60" y="4882"/>
                  </a:cubicBezTo>
                  <a:cubicBezTo>
                    <a:pt x="0" y="4954"/>
                    <a:pt x="12" y="5061"/>
                    <a:pt x="95" y="5097"/>
                  </a:cubicBezTo>
                  <a:cubicBezTo>
                    <a:pt x="702" y="5597"/>
                    <a:pt x="1476" y="5871"/>
                    <a:pt x="2262" y="5871"/>
                  </a:cubicBezTo>
                  <a:lnTo>
                    <a:pt x="2429" y="5871"/>
                  </a:lnTo>
                  <a:cubicBezTo>
                    <a:pt x="3286" y="5835"/>
                    <a:pt x="4096" y="5478"/>
                    <a:pt x="4691" y="4859"/>
                  </a:cubicBezTo>
                  <a:cubicBezTo>
                    <a:pt x="5298" y="4251"/>
                    <a:pt x="5655" y="3454"/>
                    <a:pt x="5703" y="2596"/>
                  </a:cubicBezTo>
                  <a:cubicBezTo>
                    <a:pt x="5751" y="1751"/>
                    <a:pt x="5477" y="918"/>
                    <a:pt x="4941" y="263"/>
                  </a:cubicBezTo>
                  <a:cubicBezTo>
                    <a:pt x="4908" y="223"/>
                    <a:pt x="4861" y="206"/>
                    <a:pt x="4815" y="206"/>
                  </a:cubicBezTo>
                  <a:cubicBezTo>
                    <a:pt x="4778" y="206"/>
                    <a:pt x="4742" y="218"/>
                    <a:pt x="4715" y="239"/>
                  </a:cubicBezTo>
                  <a:cubicBezTo>
                    <a:pt x="4643" y="299"/>
                    <a:pt x="4643" y="406"/>
                    <a:pt x="4691" y="465"/>
                  </a:cubicBezTo>
                  <a:cubicBezTo>
                    <a:pt x="5167" y="1061"/>
                    <a:pt x="5417" y="1811"/>
                    <a:pt x="5370" y="2573"/>
                  </a:cubicBezTo>
                  <a:cubicBezTo>
                    <a:pt x="5334" y="3347"/>
                    <a:pt x="5013" y="4073"/>
                    <a:pt x="4465" y="4632"/>
                  </a:cubicBezTo>
                  <a:cubicBezTo>
                    <a:pt x="4358" y="4728"/>
                    <a:pt x="4262" y="4823"/>
                    <a:pt x="4155" y="4906"/>
                  </a:cubicBezTo>
                  <a:lnTo>
                    <a:pt x="4155" y="4037"/>
                  </a:lnTo>
                  <a:cubicBezTo>
                    <a:pt x="4155" y="3739"/>
                    <a:pt x="3941" y="3466"/>
                    <a:pt x="3667" y="3382"/>
                  </a:cubicBezTo>
                  <a:lnTo>
                    <a:pt x="3084" y="3216"/>
                  </a:lnTo>
                  <a:cubicBezTo>
                    <a:pt x="3012" y="3180"/>
                    <a:pt x="2953" y="3120"/>
                    <a:pt x="2953" y="3037"/>
                  </a:cubicBezTo>
                  <a:lnTo>
                    <a:pt x="2953" y="2906"/>
                  </a:lnTo>
                  <a:cubicBezTo>
                    <a:pt x="3012" y="2858"/>
                    <a:pt x="3048" y="2823"/>
                    <a:pt x="3096" y="2763"/>
                  </a:cubicBezTo>
                  <a:cubicBezTo>
                    <a:pt x="3334" y="2549"/>
                    <a:pt x="3453" y="2227"/>
                    <a:pt x="3453" y="1906"/>
                  </a:cubicBezTo>
                  <a:lnTo>
                    <a:pt x="3453" y="1596"/>
                  </a:lnTo>
                  <a:lnTo>
                    <a:pt x="3512" y="1453"/>
                  </a:lnTo>
                  <a:cubicBezTo>
                    <a:pt x="3584" y="1311"/>
                    <a:pt x="3620" y="1156"/>
                    <a:pt x="3620" y="1001"/>
                  </a:cubicBezTo>
                  <a:lnTo>
                    <a:pt x="3620" y="168"/>
                  </a:lnTo>
                  <a:cubicBezTo>
                    <a:pt x="3620" y="72"/>
                    <a:pt x="3548" y="1"/>
                    <a:pt x="3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4" name="Google Shape;14804;p73"/>
            <p:cNvSpPr/>
            <p:nvPr/>
          </p:nvSpPr>
          <p:spPr>
            <a:xfrm>
              <a:off x="1974207" y="1638617"/>
              <a:ext cx="43989" cy="15597"/>
            </a:xfrm>
            <a:custGeom>
              <a:avLst/>
              <a:gdLst/>
              <a:ahLst/>
              <a:cxnLst/>
              <a:rect l="l" t="t" r="r" b="b"/>
              <a:pathLst>
                <a:path w="1382" h="490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70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6"/>
                  </a:cubicBezTo>
                  <a:cubicBezTo>
                    <a:pt x="1382" y="322"/>
                    <a:pt x="1346" y="227"/>
                    <a:pt x="1275" y="191"/>
                  </a:cubicBezTo>
                  <a:cubicBezTo>
                    <a:pt x="905" y="1"/>
                    <a:pt x="191" y="1"/>
                    <a:pt x="1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05" name="Google Shape;14805;p73"/>
          <p:cNvGrpSpPr/>
          <p:nvPr/>
        </p:nvGrpSpPr>
        <p:grpSpPr>
          <a:xfrm>
            <a:off x="5621097" y="1500761"/>
            <a:ext cx="371424" cy="355446"/>
            <a:chOff x="5621097" y="1500761"/>
            <a:chExt cx="371424" cy="355446"/>
          </a:xfrm>
        </p:grpSpPr>
        <p:sp>
          <p:nvSpPr>
            <p:cNvPr id="14806" name="Google Shape;14806;p73"/>
            <p:cNvSpPr/>
            <p:nvPr/>
          </p:nvSpPr>
          <p:spPr>
            <a:xfrm>
              <a:off x="5621097" y="1539721"/>
              <a:ext cx="324061" cy="316486"/>
            </a:xfrm>
            <a:custGeom>
              <a:avLst/>
              <a:gdLst/>
              <a:ahLst/>
              <a:cxnLst/>
              <a:rect l="l" t="t" r="r" b="b"/>
              <a:pathLst>
                <a:path w="10181" h="9943" extrusionOk="0">
                  <a:moveTo>
                    <a:pt x="8811" y="0"/>
                  </a:moveTo>
                  <a:cubicBezTo>
                    <a:pt x="8454" y="0"/>
                    <a:pt x="8109" y="143"/>
                    <a:pt x="7847" y="393"/>
                  </a:cubicBezTo>
                  <a:lnTo>
                    <a:pt x="6906" y="1334"/>
                  </a:lnTo>
                  <a:cubicBezTo>
                    <a:pt x="6835" y="1405"/>
                    <a:pt x="6835" y="1512"/>
                    <a:pt x="6906" y="1584"/>
                  </a:cubicBezTo>
                  <a:cubicBezTo>
                    <a:pt x="6942" y="1620"/>
                    <a:pt x="6986" y="1637"/>
                    <a:pt x="7031" y="1637"/>
                  </a:cubicBezTo>
                  <a:cubicBezTo>
                    <a:pt x="7076" y="1637"/>
                    <a:pt x="7120" y="1620"/>
                    <a:pt x="7156" y="1584"/>
                  </a:cubicBezTo>
                  <a:lnTo>
                    <a:pt x="8097" y="643"/>
                  </a:lnTo>
                  <a:cubicBezTo>
                    <a:pt x="8287" y="453"/>
                    <a:pt x="8549" y="346"/>
                    <a:pt x="8811" y="346"/>
                  </a:cubicBezTo>
                  <a:cubicBezTo>
                    <a:pt x="9085" y="346"/>
                    <a:pt x="9335" y="453"/>
                    <a:pt x="9525" y="643"/>
                  </a:cubicBezTo>
                  <a:cubicBezTo>
                    <a:pt x="9716" y="846"/>
                    <a:pt x="9823" y="1096"/>
                    <a:pt x="9823" y="1358"/>
                  </a:cubicBezTo>
                  <a:cubicBezTo>
                    <a:pt x="9823" y="1631"/>
                    <a:pt x="9716" y="1882"/>
                    <a:pt x="9525" y="2084"/>
                  </a:cubicBezTo>
                  <a:lnTo>
                    <a:pt x="8228" y="3370"/>
                  </a:lnTo>
                  <a:cubicBezTo>
                    <a:pt x="8097" y="3060"/>
                    <a:pt x="7906" y="2763"/>
                    <a:pt x="7668" y="2524"/>
                  </a:cubicBezTo>
                  <a:cubicBezTo>
                    <a:pt x="7162" y="2018"/>
                    <a:pt x="6498" y="1765"/>
                    <a:pt x="5834" y="1765"/>
                  </a:cubicBezTo>
                  <a:cubicBezTo>
                    <a:pt x="5171" y="1765"/>
                    <a:pt x="4507" y="2018"/>
                    <a:pt x="4001" y="2524"/>
                  </a:cubicBezTo>
                  <a:lnTo>
                    <a:pt x="1012" y="5513"/>
                  </a:lnTo>
                  <a:cubicBezTo>
                    <a:pt x="0" y="6525"/>
                    <a:pt x="0" y="8168"/>
                    <a:pt x="1012" y="9180"/>
                  </a:cubicBezTo>
                  <a:cubicBezTo>
                    <a:pt x="1524" y="9680"/>
                    <a:pt x="2191" y="9942"/>
                    <a:pt x="2846" y="9942"/>
                  </a:cubicBezTo>
                  <a:cubicBezTo>
                    <a:pt x="3501" y="9942"/>
                    <a:pt x="4168" y="9680"/>
                    <a:pt x="4680" y="9180"/>
                  </a:cubicBezTo>
                  <a:lnTo>
                    <a:pt x="6263" y="7585"/>
                  </a:lnTo>
                  <a:cubicBezTo>
                    <a:pt x="6346" y="7513"/>
                    <a:pt x="6346" y="7406"/>
                    <a:pt x="6263" y="7335"/>
                  </a:cubicBezTo>
                  <a:cubicBezTo>
                    <a:pt x="6239" y="7305"/>
                    <a:pt x="6201" y="7290"/>
                    <a:pt x="6159" y="7290"/>
                  </a:cubicBezTo>
                  <a:cubicBezTo>
                    <a:pt x="6117" y="7290"/>
                    <a:pt x="6073" y="7305"/>
                    <a:pt x="6037" y="7335"/>
                  </a:cubicBezTo>
                  <a:lnTo>
                    <a:pt x="4441" y="8930"/>
                  </a:lnTo>
                  <a:cubicBezTo>
                    <a:pt x="4025" y="9347"/>
                    <a:pt x="3453" y="9573"/>
                    <a:pt x="2858" y="9573"/>
                  </a:cubicBezTo>
                  <a:cubicBezTo>
                    <a:pt x="2263" y="9573"/>
                    <a:pt x="1703" y="9335"/>
                    <a:pt x="1286" y="8930"/>
                  </a:cubicBezTo>
                  <a:cubicBezTo>
                    <a:pt x="405" y="8049"/>
                    <a:pt x="405" y="6632"/>
                    <a:pt x="1286" y="5775"/>
                  </a:cubicBezTo>
                  <a:lnTo>
                    <a:pt x="4275" y="2774"/>
                  </a:lnTo>
                  <a:cubicBezTo>
                    <a:pt x="4691" y="2358"/>
                    <a:pt x="5251" y="2120"/>
                    <a:pt x="5846" y="2120"/>
                  </a:cubicBezTo>
                  <a:cubicBezTo>
                    <a:pt x="6442" y="2120"/>
                    <a:pt x="7013" y="2358"/>
                    <a:pt x="7430" y="2774"/>
                  </a:cubicBezTo>
                  <a:cubicBezTo>
                    <a:pt x="7680" y="3025"/>
                    <a:pt x="7859" y="3322"/>
                    <a:pt x="7966" y="3656"/>
                  </a:cubicBezTo>
                  <a:lnTo>
                    <a:pt x="6549" y="5072"/>
                  </a:lnTo>
                  <a:cubicBezTo>
                    <a:pt x="6358" y="5263"/>
                    <a:pt x="6108" y="5370"/>
                    <a:pt x="5834" y="5370"/>
                  </a:cubicBezTo>
                  <a:cubicBezTo>
                    <a:pt x="5573" y="5370"/>
                    <a:pt x="5311" y="5263"/>
                    <a:pt x="5120" y="5072"/>
                  </a:cubicBezTo>
                  <a:cubicBezTo>
                    <a:pt x="5037" y="4977"/>
                    <a:pt x="4953" y="4858"/>
                    <a:pt x="4894" y="4739"/>
                  </a:cubicBezTo>
                  <a:cubicBezTo>
                    <a:pt x="4874" y="4670"/>
                    <a:pt x="4798" y="4626"/>
                    <a:pt x="4711" y="4626"/>
                  </a:cubicBezTo>
                  <a:cubicBezTo>
                    <a:pt x="4693" y="4626"/>
                    <a:pt x="4674" y="4628"/>
                    <a:pt x="4656" y="4632"/>
                  </a:cubicBezTo>
                  <a:cubicBezTo>
                    <a:pt x="4572" y="4668"/>
                    <a:pt x="4525" y="4775"/>
                    <a:pt x="4560" y="4882"/>
                  </a:cubicBezTo>
                  <a:cubicBezTo>
                    <a:pt x="4632" y="5037"/>
                    <a:pt x="4715" y="5203"/>
                    <a:pt x="4858" y="5322"/>
                  </a:cubicBezTo>
                  <a:cubicBezTo>
                    <a:pt x="5108" y="5572"/>
                    <a:pt x="5453" y="5727"/>
                    <a:pt x="5823" y="5727"/>
                  </a:cubicBezTo>
                  <a:cubicBezTo>
                    <a:pt x="6192" y="5727"/>
                    <a:pt x="6525" y="5572"/>
                    <a:pt x="6787" y="5322"/>
                  </a:cubicBezTo>
                  <a:lnTo>
                    <a:pt x="9775" y="2334"/>
                  </a:lnTo>
                  <a:cubicBezTo>
                    <a:pt x="10037" y="2084"/>
                    <a:pt x="10180" y="1739"/>
                    <a:pt x="10180" y="1358"/>
                  </a:cubicBezTo>
                  <a:cubicBezTo>
                    <a:pt x="10180" y="989"/>
                    <a:pt x="10037" y="667"/>
                    <a:pt x="9775" y="393"/>
                  </a:cubicBezTo>
                  <a:cubicBezTo>
                    <a:pt x="9525" y="131"/>
                    <a:pt x="9180" y="0"/>
                    <a:pt x="8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7" name="Google Shape;14807;p73"/>
            <p:cNvSpPr/>
            <p:nvPr/>
          </p:nvSpPr>
          <p:spPr>
            <a:xfrm>
              <a:off x="5669606" y="1500761"/>
              <a:ext cx="322915" cy="316390"/>
            </a:xfrm>
            <a:custGeom>
              <a:avLst/>
              <a:gdLst/>
              <a:ahLst/>
              <a:cxnLst/>
              <a:rect l="l" t="t" r="r" b="b"/>
              <a:pathLst>
                <a:path w="10145" h="9940" extrusionOk="0">
                  <a:moveTo>
                    <a:pt x="7323" y="1"/>
                  </a:moveTo>
                  <a:cubicBezTo>
                    <a:pt x="6659" y="1"/>
                    <a:pt x="5995" y="254"/>
                    <a:pt x="5489" y="760"/>
                  </a:cubicBezTo>
                  <a:lnTo>
                    <a:pt x="3894" y="2355"/>
                  </a:lnTo>
                  <a:cubicBezTo>
                    <a:pt x="3822" y="2427"/>
                    <a:pt x="3822" y="2534"/>
                    <a:pt x="3894" y="2605"/>
                  </a:cubicBezTo>
                  <a:cubicBezTo>
                    <a:pt x="3935" y="2641"/>
                    <a:pt x="3980" y="2659"/>
                    <a:pt x="4025" y="2659"/>
                  </a:cubicBezTo>
                  <a:cubicBezTo>
                    <a:pt x="4069" y="2659"/>
                    <a:pt x="4114" y="2641"/>
                    <a:pt x="4156" y="2605"/>
                  </a:cubicBezTo>
                  <a:lnTo>
                    <a:pt x="5739" y="1010"/>
                  </a:lnTo>
                  <a:cubicBezTo>
                    <a:pt x="6180" y="569"/>
                    <a:pt x="6754" y="349"/>
                    <a:pt x="7326" y="349"/>
                  </a:cubicBezTo>
                  <a:cubicBezTo>
                    <a:pt x="7897" y="349"/>
                    <a:pt x="8466" y="569"/>
                    <a:pt x="8894" y="1010"/>
                  </a:cubicBezTo>
                  <a:cubicBezTo>
                    <a:pt x="9775" y="1891"/>
                    <a:pt x="9775" y="3308"/>
                    <a:pt x="8894" y="4165"/>
                  </a:cubicBezTo>
                  <a:lnTo>
                    <a:pt x="5906" y="7154"/>
                  </a:lnTo>
                  <a:cubicBezTo>
                    <a:pt x="5489" y="7570"/>
                    <a:pt x="4930" y="7808"/>
                    <a:pt x="4334" y="7808"/>
                  </a:cubicBezTo>
                  <a:cubicBezTo>
                    <a:pt x="3739" y="7808"/>
                    <a:pt x="3167" y="7570"/>
                    <a:pt x="2751" y="7154"/>
                  </a:cubicBezTo>
                  <a:cubicBezTo>
                    <a:pt x="2501" y="6904"/>
                    <a:pt x="2322" y="6606"/>
                    <a:pt x="2215" y="6284"/>
                  </a:cubicBezTo>
                  <a:lnTo>
                    <a:pt x="3632" y="4868"/>
                  </a:lnTo>
                  <a:cubicBezTo>
                    <a:pt x="3822" y="4677"/>
                    <a:pt x="4072" y="4570"/>
                    <a:pt x="4346" y="4570"/>
                  </a:cubicBezTo>
                  <a:cubicBezTo>
                    <a:pt x="4608" y="4570"/>
                    <a:pt x="4870" y="4677"/>
                    <a:pt x="5061" y="4868"/>
                  </a:cubicBezTo>
                  <a:cubicBezTo>
                    <a:pt x="5144" y="4951"/>
                    <a:pt x="5227" y="5070"/>
                    <a:pt x="5287" y="5189"/>
                  </a:cubicBezTo>
                  <a:cubicBezTo>
                    <a:pt x="5305" y="5263"/>
                    <a:pt x="5374" y="5308"/>
                    <a:pt x="5453" y="5308"/>
                  </a:cubicBezTo>
                  <a:cubicBezTo>
                    <a:pt x="5477" y="5308"/>
                    <a:pt x="5501" y="5304"/>
                    <a:pt x="5525" y="5296"/>
                  </a:cubicBezTo>
                  <a:cubicBezTo>
                    <a:pt x="5608" y="5272"/>
                    <a:pt x="5656" y="5165"/>
                    <a:pt x="5620" y="5058"/>
                  </a:cubicBezTo>
                  <a:cubicBezTo>
                    <a:pt x="5549" y="4891"/>
                    <a:pt x="5465" y="4737"/>
                    <a:pt x="5322" y="4618"/>
                  </a:cubicBezTo>
                  <a:cubicBezTo>
                    <a:pt x="5072" y="4356"/>
                    <a:pt x="4727" y="4213"/>
                    <a:pt x="4358" y="4213"/>
                  </a:cubicBezTo>
                  <a:cubicBezTo>
                    <a:pt x="3989" y="4213"/>
                    <a:pt x="3656" y="4356"/>
                    <a:pt x="3394" y="4618"/>
                  </a:cubicBezTo>
                  <a:lnTo>
                    <a:pt x="1929" y="6070"/>
                  </a:lnTo>
                  <a:cubicBezTo>
                    <a:pt x="1905" y="6082"/>
                    <a:pt x="1893" y="6106"/>
                    <a:pt x="1870" y="6130"/>
                  </a:cubicBezTo>
                  <a:lnTo>
                    <a:pt x="405" y="7606"/>
                  </a:lnTo>
                  <a:cubicBezTo>
                    <a:pt x="143" y="7856"/>
                    <a:pt x="0" y="8201"/>
                    <a:pt x="0" y="8570"/>
                  </a:cubicBezTo>
                  <a:cubicBezTo>
                    <a:pt x="0" y="8928"/>
                    <a:pt x="143" y="9273"/>
                    <a:pt x="405" y="9535"/>
                  </a:cubicBezTo>
                  <a:cubicBezTo>
                    <a:pt x="655" y="9785"/>
                    <a:pt x="1001" y="9940"/>
                    <a:pt x="1370" y="9940"/>
                  </a:cubicBezTo>
                  <a:cubicBezTo>
                    <a:pt x="1739" y="9940"/>
                    <a:pt x="2072" y="9785"/>
                    <a:pt x="2334" y="9535"/>
                  </a:cubicBezTo>
                  <a:lnTo>
                    <a:pt x="3275" y="8594"/>
                  </a:lnTo>
                  <a:cubicBezTo>
                    <a:pt x="3346" y="8523"/>
                    <a:pt x="3346" y="8416"/>
                    <a:pt x="3275" y="8344"/>
                  </a:cubicBezTo>
                  <a:cubicBezTo>
                    <a:pt x="3239" y="8309"/>
                    <a:pt x="3194" y="8291"/>
                    <a:pt x="3150" y="8291"/>
                  </a:cubicBezTo>
                  <a:cubicBezTo>
                    <a:pt x="3105" y="8291"/>
                    <a:pt x="3060" y="8309"/>
                    <a:pt x="3025" y="8344"/>
                  </a:cubicBezTo>
                  <a:lnTo>
                    <a:pt x="2084" y="9285"/>
                  </a:lnTo>
                  <a:cubicBezTo>
                    <a:pt x="1893" y="9475"/>
                    <a:pt x="1632" y="9582"/>
                    <a:pt x="1370" y="9582"/>
                  </a:cubicBezTo>
                  <a:cubicBezTo>
                    <a:pt x="1096" y="9582"/>
                    <a:pt x="846" y="9475"/>
                    <a:pt x="655" y="9285"/>
                  </a:cubicBezTo>
                  <a:cubicBezTo>
                    <a:pt x="465" y="9094"/>
                    <a:pt x="358" y="8832"/>
                    <a:pt x="358" y="8570"/>
                  </a:cubicBezTo>
                  <a:cubicBezTo>
                    <a:pt x="358" y="8297"/>
                    <a:pt x="465" y="8047"/>
                    <a:pt x="655" y="7856"/>
                  </a:cubicBezTo>
                  <a:lnTo>
                    <a:pt x="1953" y="6558"/>
                  </a:lnTo>
                  <a:cubicBezTo>
                    <a:pt x="2084" y="6880"/>
                    <a:pt x="2274" y="7177"/>
                    <a:pt x="2513" y="7404"/>
                  </a:cubicBezTo>
                  <a:cubicBezTo>
                    <a:pt x="3001" y="7904"/>
                    <a:pt x="3656" y="8166"/>
                    <a:pt x="4346" y="8166"/>
                  </a:cubicBezTo>
                  <a:cubicBezTo>
                    <a:pt x="5049" y="8166"/>
                    <a:pt x="5680" y="7904"/>
                    <a:pt x="6180" y="7404"/>
                  </a:cubicBezTo>
                  <a:lnTo>
                    <a:pt x="9168" y="4415"/>
                  </a:lnTo>
                  <a:cubicBezTo>
                    <a:pt x="10145" y="3403"/>
                    <a:pt x="10145" y="1772"/>
                    <a:pt x="9156" y="760"/>
                  </a:cubicBezTo>
                  <a:cubicBezTo>
                    <a:pt x="8650" y="254"/>
                    <a:pt x="7987" y="1"/>
                    <a:pt x="73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08" name="Google Shape;14808;p73"/>
          <p:cNvGrpSpPr/>
          <p:nvPr/>
        </p:nvGrpSpPr>
        <p:grpSpPr>
          <a:xfrm>
            <a:off x="4670239" y="1541599"/>
            <a:ext cx="359679" cy="321833"/>
            <a:chOff x="4670239" y="1541599"/>
            <a:chExt cx="359679" cy="321833"/>
          </a:xfrm>
        </p:grpSpPr>
        <p:sp>
          <p:nvSpPr>
            <p:cNvPr id="14809" name="Google Shape;14809;p73"/>
            <p:cNvSpPr/>
            <p:nvPr/>
          </p:nvSpPr>
          <p:spPr>
            <a:xfrm>
              <a:off x="4818790" y="1606787"/>
              <a:ext cx="28838" cy="49687"/>
            </a:xfrm>
            <a:custGeom>
              <a:avLst/>
              <a:gdLst/>
              <a:ahLst/>
              <a:cxnLst/>
              <a:rect l="l" t="t" r="r" b="b"/>
              <a:pathLst>
                <a:path w="906" h="1561" extrusionOk="0">
                  <a:moveTo>
                    <a:pt x="429" y="298"/>
                  </a:moveTo>
                  <a:lnTo>
                    <a:pt x="429" y="584"/>
                  </a:lnTo>
                  <a:cubicBezTo>
                    <a:pt x="310" y="537"/>
                    <a:pt x="287" y="489"/>
                    <a:pt x="287" y="429"/>
                  </a:cubicBezTo>
                  <a:cubicBezTo>
                    <a:pt x="287" y="346"/>
                    <a:pt x="358" y="310"/>
                    <a:pt x="429" y="298"/>
                  </a:cubicBezTo>
                  <a:close/>
                  <a:moveTo>
                    <a:pt x="537" y="882"/>
                  </a:moveTo>
                  <a:cubicBezTo>
                    <a:pt x="656" y="929"/>
                    <a:pt x="680" y="989"/>
                    <a:pt x="680" y="1060"/>
                  </a:cubicBezTo>
                  <a:cubicBezTo>
                    <a:pt x="680" y="1132"/>
                    <a:pt x="620" y="1191"/>
                    <a:pt x="537" y="1203"/>
                  </a:cubicBezTo>
                  <a:lnTo>
                    <a:pt x="537" y="882"/>
                  </a:lnTo>
                  <a:close/>
                  <a:moveTo>
                    <a:pt x="477" y="1"/>
                  </a:moveTo>
                  <a:cubicBezTo>
                    <a:pt x="441" y="1"/>
                    <a:pt x="418" y="13"/>
                    <a:pt x="418" y="48"/>
                  </a:cubicBezTo>
                  <a:lnTo>
                    <a:pt x="418" y="108"/>
                  </a:lnTo>
                  <a:cubicBezTo>
                    <a:pt x="191" y="132"/>
                    <a:pt x="48" y="251"/>
                    <a:pt x="48" y="477"/>
                  </a:cubicBezTo>
                  <a:cubicBezTo>
                    <a:pt x="48" y="715"/>
                    <a:pt x="227" y="787"/>
                    <a:pt x="418" y="870"/>
                  </a:cubicBezTo>
                  <a:lnTo>
                    <a:pt x="418" y="1239"/>
                  </a:lnTo>
                  <a:cubicBezTo>
                    <a:pt x="310" y="1215"/>
                    <a:pt x="263" y="1191"/>
                    <a:pt x="179" y="1120"/>
                  </a:cubicBezTo>
                  <a:cubicBezTo>
                    <a:pt x="159" y="1104"/>
                    <a:pt x="138" y="1096"/>
                    <a:pt x="118" y="1096"/>
                  </a:cubicBezTo>
                  <a:cubicBezTo>
                    <a:pt x="93" y="1096"/>
                    <a:pt x="69" y="1110"/>
                    <a:pt x="48" y="1144"/>
                  </a:cubicBezTo>
                  <a:cubicBezTo>
                    <a:pt x="1" y="1203"/>
                    <a:pt x="1" y="1263"/>
                    <a:pt x="48" y="1310"/>
                  </a:cubicBezTo>
                  <a:cubicBezTo>
                    <a:pt x="120" y="1418"/>
                    <a:pt x="287" y="1465"/>
                    <a:pt x="418" y="1465"/>
                  </a:cubicBezTo>
                  <a:lnTo>
                    <a:pt x="418" y="1513"/>
                  </a:lnTo>
                  <a:cubicBezTo>
                    <a:pt x="418" y="1549"/>
                    <a:pt x="441" y="1560"/>
                    <a:pt x="477" y="1560"/>
                  </a:cubicBezTo>
                  <a:cubicBezTo>
                    <a:pt x="501" y="1560"/>
                    <a:pt x="537" y="1549"/>
                    <a:pt x="537" y="1513"/>
                  </a:cubicBezTo>
                  <a:lnTo>
                    <a:pt x="537" y="1429"/>
                  </a:lnTo>
                  <a:cubicBezTo>
                    <a:pt x="727" y="1406"/>
                    <a:pt x="894" y="1263"/>
                    <a:pt x="894" y="1025"/>
                  </a:cubicBezTo>
                  <a:cubicBezTo>
                    <a:pt x="906" y="787"/>
                    <a:pt x="763" y="703"/>
                    <a:pt x="549" y="632"/>
                  </a:cubicBezTo>
                  <a:lnTo>
                    <a:pt x="549" y="286"/>
                  </a:lnTo>
                  <a:cubicBezTo>
                    <a:pt x="596" y="286"/>
                    <a:pt x="644" y="298"/>
                    <a:pt x="680" y="334"/>
                  </a:cubicBezTo>
                  <a:cubicBezTo>
                    <a:pt x="707" y="341"/>
                    <a:pt x="738" y="363"/>
                    <a:pt x="771" y="363"/>
                  </a:cubicBezTo>
                  <a:cubicBezTo>
                    <a:pt x="795" y="363"/>
                    <a:pt x="821" y="351"/>
                    <a:pt x="846" y="310"/>
                  </a:cubicBezTo>
                  <a:cubicBezTo>
                    <a:pt x="882" y="275"/>
                    <a:pt x="894" y="215"/>
                    <a:pt x="834" y="167"/>
                  </a:cubicBezTo>
                  <a:cubicBezTo>
                    <a:pt x="763" y="108"/>
                    <a:pt x="644" y="96"/>
                    <a:pt x="537" y="96"/>
                  </a:cubicBezTo>
                  <a:lnTo>
                    <a:pt x="537" y="48"/>
                  </a:lnTo>
                  <a:cubicBezTo>
                    <a:pt x="537" y="13"/>
                    <a:pt x="501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0" name="Google Shape;14810;p73"/>
            <p:cNvSpPr/>
            <p:nvPr/>
          </p:nvSpPr>
          <p:spPr>
            <a:xfrm>
              <a:off x="4875256" y="1557896"/>
              <a:ext cx="82281" cy="82663"/>
            </a:xfrm>
            <a:custGeom>
              <a:avLst/>
              <a:gdLst/>
              <a:ahLst/>
              <a:cxnLst/>
              <a:rect l="l" t="t" r="r" b="b"/>
              <a:pathLst>
                <a:path w="2585" h="2597" extrusionOk="0">
                  <a:moveTo>
                    <a:pt x="1287" y="310"/>
                  </a:moveTo>
                  <a:cubicBezTo>
                    <a:pt x="1823" y="310"/>
                    <a:pt x="2275" y="751"/>
                    <a:pt x="2275" y="1299"/>
                  </a:cubicBezTo>
                  <a:cubicBezTo>
                    <a:pt x="2263" y="1834"/>
                    <a:pt x="1823" y="2275"/>
                    <a:pt x="1287" y="2275"/>
                  </a:cubicBezTo>
                  <a:cubicBezTo>
                    <a:pt x="751" y="2275"/>
                    <a:pt x="310" y="1846"/>
                    <a:pt x="310" y="1299"/>
                  </a:cubicBezTo>
                  <a:cubicBezTo>
                    <a:pt x="310" y="763"/>
                    <a:pt x="739" y="310"/>
                    <a:pt x="1287" y="310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99"/>
                  </a:cubicBezTo>
                  <a:cubicBezTo>
                    <a:pt x="1" y="2013"/>
                    <a:pt x="572" y="2596"/>
                    <a:pt x="1287" y="2596"/>
                  </a:cubicBezTo>
                  <a:cubicBezTo>
                    <a:pt x="2001" y="2596"/>
                    <a:pt x="2585" y="2013"/>
                    <a:pt x="2585" y="1299"/>
                  </a:cubicBezTo>
                  <a:cubicBezTo>
                    <a:pt x="2585" y="584"/>
                    <a:pt x="2001" y="1"/>
                    <a:pt x="1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1" name="Google Shape;14811;p73"/>
            <p:cNvSpPr/>
            <p:nvPr/>
          </p:nvSpPr>
          <p:spPr>
            <a:xfrm>
              <a:off x="4775215" y="1541599"/>
              <a:ext cx="199001" cy="147850"/>
            </a:xfrm>
            <a:custGeom>
              <a:avLst/>
              <a:gdLst/>
              <a:ahLst/>
              <a:cxnLst/>
              <a:rect l="l" t="t" r="r" b="b"/>
              <a:pathLst>
                <a:path w="6252" h="4645" extrusionOk="0">
                  <a:moveTo>
                    <a:pt x="1834" y="1811"/>
                  </a:moveTo>
                  <a:cubicBezTo>
                    <a:pt x="2168" y="1811"/>
                    <a:pt x="2465" y="1989"/>
                    <a:pt x="2644" y="2239"/>
                  </a:cubicBezTo>
                  <a:cubicBezTo>
                    <a:pt x="2680" y="2394"/>
                    <a:pt x="2739" y="2525"/>
                    <a:pt x="2799" y="2656"/>
                  </a:cubicBezTo>
                  <a:cubicBezTo>
                    <a:pt x="2799" y="2704"/>
                    <a:pt x="2811" y="2751"/>
                    <a:pt x="2811" y="2787"/>
                  </a:cubicBezTo>
                  <a:cubicBezTo>
                    <a:pt x="2811" y="3335"/>
                    <a:pt x="2382" y="3775"/>
                    <a:pt x="1834" y="3775"/>
                  </a:cubicBezTo>
                  <a:cubicBezTo>
                    <a:pt x="1298" y="3775"/>
                    <a:pt x="846" y="3347"/>
                    <a:pt x="846" y="2787"/>
                  </a:cubicBezTo>
                  <a:cubicBezTo>
                    <a:pt x="846" y="2251"/>
                    <a:pt x="1275" y="1811"/>
                    <a:pt x="1834" y="1811"/>
                  </a:cubicBezTo>
                  <a:close/>
                  <a:moveTo>
                    <a:pt x="1834" y="1263"/>
                  </a:moveTo>
                  <a:cubicBezTo>
                    <a:pt x="2108" y="1263"/>
                    <a:pt x="2382" y="1334"/>
                    <a:pt x="2620" y="1489"/>
                  </a:cubicBezTo>
                  <a:cubicBezTo>
                    <a:pt x="2608" y="1561"/>
                    <a:pt x="2608" y="1644"/>
                    <a:pt x="2584" y="1727"/>
                  </a:cubicBezTo>
                  <a:cubicBezTo>
                    <a:pt x="2382" y="1572"/>
                    <a:pt x="2108" y="1465"/>
                    <a:pt x="1822" y="1465"/>
                  </a:cubicBezTo>
                  <a:cubicBezTo>
                    <a:pt x="1120" y="1465"/>
                    <a:pt x="536" y="2049"/>
                    <a:pt x="536" y="2763"/>
                  </a:cubicBezTo>
                  <a:cubicBezTo>
                    <a:pt x="536" y="3477"/>
                    <a:pt x="1108" y="4061"/>
                    <a:pt x="1822" y="4061"/>
                  </a:cubicBezTo>
                  <a:cubicBezTo>
                    <a:pt x="2453" y="4061"/>
                    <a:pt x="2953" y="3632"/>
                    <a:pt x="3096" y="3049"/>
                  </a:cubicBezTo>
                  <a:cubicBezTo>
                    <a:pt x="3156" y="3108"/>
                    <a:pt x="3215" y="3156"/>
                    <a:pt x="3275" y="3216"/>
                  </a:cubicBezTo>
                  <a:cubicBezTo>
                    <a:pt x="3084" y="3870"/>
                    <a:pt x="2501" y="4299"/>
                    <a:pt x="1834" y="4299"/>
                  </a:cubicBezTo>
                  <a:cubicBezTo>
                    <a:pt x="1001" y="4299"/>
                    <a:pt x="310" y="3608"/>
                    <a:pt x="310" y="2775"/>
                  </a:cubicBezTo>
                  <a:cubicBezTo>
                    <a:pt x="310" y="1942"/>
                    <a:pt x="1001" y="1263"/>
                    <a:pt x="1834" y="1263"/>
                  </a:cubicBezTo>
                  <a:close/>
                  <a:moveTo>
                    <a:pt x="4430" y="1"/>
                  </a:moveTo>
                  <a:cubicBezTo>
                    <a:pt x="3644" y="1"/>
                    <a:pt x="2977" y="501"/>
                    <a:pt x="2703" y="1203"/>
                  </a:cubicBezTo>
                  <a:cubicBezTo>
                    <a:pt x="2441" y="1049"/>
                    <a:pt x="2144" y="977"/>
                    <a:pt x="1834" y="977"/>
                  </a:cubicBezTo>
                  <a:cubicBezTo>
                    <a:pt x="822" y="977"/>
                    <a:pt x="1" y="1799"/>
                    <a:pt x="1" y="2811"/>
                  </a:cubicBezTo>
                  <a:cubicBezTo>
                    <a:pt x="1" y="3823"/>
                    <a:pt x="822" y="4644"/>
                    <a:pt x="1834" y="4644"/>
                  </a:cubicBezTo>
                  <a:cubicBezTo>
                    <a:pt x="2608" y="4644"/>
                    <a:pt x="3287" y="4168"/>
                    <a:pt x="3561" y="3430"/>
                  </a:cubicBezTo>
                  <a:cubicBezTo>
                    <a:pt x="3811" y="3573"/>
                    <a:pt x="4108" y="3656"/>
                    <a:pt x="4430" y="3656"/>
                  </a:cubicBezTo>
                  <a:cubicBezTo>
                    <a:pt x="4846" y="3656"/>
                    <a:pt x="5251" y="3513"/>
                    <a:pt x="5585" y="3251"/>
                  </a:cubicBezTo>
                  <a:cubicBezTo>
                    <a:pt x="5894" y="3001"/>
                    <a:pt x="6132" y="2632"/>
                    <a:pt x="6216" y="2239"/>
                  </a:cubicBezTo>
                  <a:cubicBezTo>
                    <a:pt x="6228" y="2144"/>
                    <a:pt x="6192" y="2049"/>
                    <a:pt x="6097" y="2037"/>
                  </a:cubicBezTo>
                  <a:cubicBezTo>
                    <a:pt x="6086" y="2035"/>
                    <a:pt x="6076" y="2035"/>
                    <a:pt x="6065" y="2035"/>
                  </a:cubicBezTo>
                  <a:cubicBezTo>
                    <a:pt x="5991" y="2035"/>
                    <a:pt x="5917" y="2072"/>
                    <a:pt x="5906" y="2156"/>
                  </a:cubicBezTo>
                  <a:cubicBezTo>
                    <a:pt x="5739" y="2835"/>
                    <a:pt x="5144" y="3335"/>
                    <a:pt x="4430" y="3335"/>
                  </a:cubicBezTo>
                  <a:cubicBezTo>
                    <a:pt x="3882" y="3335"/>
                    <a:pt x="3394" y="3037"/>
                    <a:pt x="3120" y="2561"/>
                  </a:cubicBezTo>
                  <a:cubicBezTo>
                    <a:pt x="3096" y="2406"/>
                    <a:pt x="3037" y="2263"/>
                    <a:pt x="2965" y="2120"/>
                  </a:cubicBezTo>
                  <a:cubicBezTo>
                    <a:pt x="2763" y="1191"/>
                    <a:pt x="3477" y="310"/>
                    <a:pt x="4430" y="310"/>
                  </a:cubicBezTo>
                  <a:cubicBezTo>
                    <a:pt x="5144" y="310"/>
                    <a:pt x="5739" y="787"/>
                    <a:pt x="5906" y="1489"/>
                  </a:cubicBezTo>
                  <a:cubicBezTo>
                    <a:pt x="5916" y="1560"/>
                    <a:pt x="5986" y="1613"/>
                    <a:pt x="6058" y="1613"/>
                  </a:cubicBezTo>
                  <a:cubicBezTo>
                    <a:pt x="6071" y="1613"/>
                    <a:pt x="6084" y="1612"/>
                    <a:pt x="6097" y="1608"/>
                  </a:cubicBezTo>
                  <a:cubicBezTo>
                    <a:pt x="6192" y="1584"/>
                    <a:pt x="6251" y="1501"/>
                    <a:pt x="6216" y="1406"/>
                  </a:cubicBezTo>
                  <a:cubicBezTo>
                    <a:pt x="6132" y="1013"/>
                    <a:pt x="5906" y="656"/>
                    <a:pt x="5585" y="394"/>
                  </a:cubicBezTo>
                  <a:cubicBezTo>
                    <a:pt x="5251" y="132"/>
                    <a:pt x="4846" y="1"/>
                    <a:pt x="4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2" name="Google Shape;14812;p73"/>
            <p:cNvSpPr/>
            <p:nvPr/>
          </p:nvSpPr>
          <p:spPr>
            <a:xfrm>
              <a:off x="4901803" y="1574957"/>
              <a:ext cx="28838" cy="50069"/>
            </a:xfrm>
            <a:custGeom>
              <a:avLst/>
              <a:gdLst/>
              <a:ahLst/>
              <a:cxnLst/>
              <a:rect l="l" t="t" r="r" b="b"/>
              <a:pathLst>
                <a:path w="906" h="1573" extrusionOk="0">
                  <a:moveTo>
                    <a:pt x="429" y="322"/>
                  </a:moveTo>
                  <a:lnTo>
                    <a:pt x="429" y="596"/>
                  </a:lnTo>
                  <a:cubicBezTo>
                    <a:pt x="310" y="548"/>
                    <a:pt x="274" y="513"/>
                    <a:pt x="274" y="453"/>
                  </a:cubicBezTo>
                  <a:cubicBezTo>
                    <a:pt x="274" y="358"/>
                    <a:pt x="358" y="334"/>
                    <a:pt x="429" y="322"/>
                  </a:cubicBezTo>
                  <a:close/>
                  <a:moveTo>
                    <a:pt x="512" y="894"/>
                  </a:moveTo>
                  <a:cubicBezTo>
                    <a:pt x="631" y="941"/>
                    <a:pt x="667" y="1001"/>
                    <a:pt x="667" y="1072"/>
                  </a:cubicBezTo>
                  <a:cubicBezTo>
                    <a:pt x="667" y="1167"/>
                    <a:pt x="608" y="1215"/>
                    <a:pt x="512" y="1227"/>
                  </a:cubicBezTo>
                  <a:lnTo>
                    <a:pt x="512" y="894"/>
                  </a:lnTo>
                  <a:close/>
                  <a:moveTo>
                    <a:pt x="453" y="1"/>
                  </a:moveTo>
                  <a:cubicBezTo>
                    <a:pt x="429" y="1"/>
                    <a:pt x="393" y="24"/>
                    <a:pt x="393" y="48"/>
                  </a:cubicBezTo>
                  <a:lnTo>
                    <a:pt x="393" y="108"/>
                  </a:lnTo>
                  <a:cubicBezTo>
                    <a:pt x="167" y="132"/>
                    <a:pt x="24" y="251"/>
                    <a:pt x="24" y="477"/>
                  </a:cubicBezTo>
                  <a:cubicBezTo>
                    <a:pt x="24" y="715"/>
                    <a:pt x="203" y="798"/>
                    <a:pt x="393" y="870"/>
                  </a:cubicBezTo>
                  <a:lnTo>
                    <a:pt x="393" y="1239"/>
                  </a:lnTo>
                  <a:cubicBezTo>
                    <a:pt x="286" y="1227"/>
                    <a:pt x="250" y="1179"/>
                    <a:pt x="155" y="1120"/>
                  </a:cubicBezTo>
                  <a:cubicBezTo>
                    <a:pt x="138" y="1108"/>
                    <a:pt x="122" y="1102"/>
                    <a:pt x="106" y="1102"/>
                  </a:cubicBezTo>
                  <a:cubicBezTo>
                    <a:pt x="46" y="1102"/>
                    <a:pt x="0" y="1182"/>
                    <a:pt x="0" y="1239"/>
                  </a:cubicBezTo>
                  <a:cubicBezTo>
                    <a:pt x="0" y="1275"/>
                    <a:pt x="12" y="1298"/>
                    <a:pt x="24" y="1310"/>
                  </a:cubicBezTo>
                  <a:cubicBezTo>
                    <a:pt x="96" y="1417"/>
                    <a:pt x="262" y="1465"/>
                    <a:pt x="393" y="1465"/>
                  </a:cubicBezTo>
                  <a:lnTo>
                    <a:pt x="393" y="1525"/>
                  </a:lnTo>
                  <a:cubicBezTo>
                    <a:pt x="393" y="1548"/>
                    <a:pt x="429" y="1572"/>
                    <a:pt x="453" y="1572"/>
                  </a:cubicBezTo>
                  <a:cubicBezTo>
                    <a:pt x="488" y="1572"/>
                    <a:pt x="512" y="1548"/>
                    <a:pt x="512" y="1525"/>
                  </a:cubicBezTo>
                  <a:lnTo>
                    <a:pt x="512" y="1465"/>
                  </a:lnTo>
                  <a:cubicBezTo>
                    <a:pt x="715" y="1429"/>
                    <a:pt x="869" y="1298"/>
                    <a:pt x="869" y="1060"/>
                  </a:cubicBezTo>
                  <a:cubicBezTo>
                    <a:pt x="905" y="810"/>
                    <a:pt x="739" y="715"/>
                    <a:pt x="536" y="644"/>
                  </a:cubicBezTo>
                  <a:lnTo>
                    <a:pt x="536" y="298"/>
                  </a:lnTo>
                  <a:cubicBezTo>
                    <a:pt x="608" y="298"/>
                    <a:pt x="631" y="322"/>
                    <a:pt x="715" y="358"/>
                  </a:cubicBezTo>
                  <a:cubicBezTo>
                    <a:pt x="728" y="367"/>
                    <a:pt x="742" y="372"/>
                    <a:pt x="758" y="372"/>
                  </a:cubicBezTo>
                  <a:cubicBezTo>
                    <a:pt x="784" y="372"/>
                    <a:pt x="811" y="355"/>
                    <a:pt x="834" y="310"/>
                  </a:cubicBezTo>
                  <a:cubicBezTo>
                    <a:pt x="858" y="274"/>
                    <a:pt x="869" y="215"/>
                    <a:pt x="810" y="167"/>
                  </a:cubicBezTo>
                  <a:cubicBezTo>
                    <a:pt x="739" y="108"/>
                    <a:pt x="619" y="96"/>
                    <a:pt x="512" y="96"/>
                  </a:cubicBezTo>
                  <a:lnTo>
                    <a:pt x="512" y="48"/>
                  </a:lnTo>
                  <a:cubicBezTo>
                    <a:pt x="512" y="24"/>
                    <a:pt x="488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3" name="Google Shape;14813;p73"/>
            <p:cNvSpPr/>
            <p:nvPr/>
          </p:nvSpPr>
          <p:spPr>
            <a:xfrm>
              <a:off x="4670239" y="1657269"/>
              <a:ext cx="359679" cy="206163"/>
            </a:xfrm>
            <a:custGeom>
              <a:avLst/>
              <a:gdLst/>
              <a:ahLst/>
              <a:cxnLst/>
              <a:rect l="l" t="t" r="r" b="b"/>
              <a:pathLst>
                <a:path w="11300" h="6477" extrusionOk="0">
                  <a:moveTo>
                    <a:pt x="3590" y="1935"/>
                  </a:moveTo>
                  <a:cubicBezTo>
                    <a:pt x="3607" y="1935"/>
                    <a:pt x="3623" y="1948"/>
                    <a:pt x="3632" y="1975"/>
                  </a:cubicBezTo>
                  <a:cubicBezTo>
                    <a:pt x="3715" y="2129"/>
                    <a:pt x="4727" y="4832"/>
                    <a:pt x="4751" y="4939"/>
                  </a:cubicBezTo>
                  <a:cubicBezTo>
                    <a:pt x="4775" y="4951"/>
                    <a:pt x="4751" y="4975"/>
                    <a:pt x="4727" y="4987"/>
                  </a:cubicBezTo>
                  <a:lnTo>
                    <a:pt x="4013" y="5261"/>
                  </a:lnTo>
                  <a:cubicBezTo>
                    <a:pt x="3965" y="5130"/>
                    <a:pt x="2941" y="2403"/>
                    <a:pt x="2870" y="2213"/>
                  </a:cubicBezTo>
                  <a:lnTo>
                    <a:pt x="3572" y="1939"/>
                  </a:lnTo>
                  <a:cubicBezTo>
                    <a:pt x="3578" y="1936"/>
                    <a:pt x="3584" y="1935"/>
                    <a:pt x="3590" y="1935"/>
                  </a:cubicBezTo>
                  <a:close/>
                  <a:moveTo>
                    <a:pt x="2584" y="2308"/>
                  </a:moveTo>
                  <a:lnTo>
                    <a:pt x="3727" y="5368"/>
                  </a:lnTo>
                  <a:cubicBezTo>
                    <a:pt x="3180" y="5570"/>
                    <a:pt x="1810" y="6082"/>
                    <a:pt x="1584" y="6166"/>
                  </a:cubicBezTo>
                  <a:cubicBezTo>
                    <a:pt x="1577" y="6172"/>
                    <a:pt x="1569" y="6175"/>
                    <a:pt x="1560" y="6175"/>
                  </a:cubicBezTo>
                  <a:cubicBezTo>
                    <a:pt x="1537" y="6175"/>
                    <a:pt x="1509" y="6156"/>
                    <a:pt x="1501" y="6130"/>
                  </a:cubicBezTo>
                  <a:lnTo>
                    <a:pt x="394" y="3201"/>
                  </a:lnTo>
                  <a:cubicBezTo>
                    <a:pt x="382" y="3177"/>
                    <a:pt x="394" y="3130"/>
                    <a:pt x="441" y="3118"/>
                  </a:cubicBezTo>
                  <a:cubicBezTo>
                    <a:pt x="1144" y="2844"/>
                    <a:pt x="2096" y="2487"/>
                    <a:pt x="2584" y="2308"/>
                  </a:cubicBezTo>
                  <a:close/>
                  <a:moveTo>
                    <a:pt x="10358" y="1"/>
                  </a:moveTo>
                  <a:cubicBezTo>
                    <a:pt x="10108" y="1"/>
                    <a:pt x="9869" y="131"/>
                    <a:pt x="9692" y="308"/>
                  </a:cubicBezTo>
                  <a:lnTo>
                    <a:pt x="7966" y="1737"/>
                  </a:lnTo>
                  <a:cubicBezTo>
                    <a:pt x="7883" y="1522"/>
                    <a:pt x="7668" y="1308"/>
                    <a:pt x="7263" y="1308"/>
                  </a:cubicBezTo>
                  <a:cubicBezTo>
                    <a:pt x="6756" y="1308"/>
                    <a:pt x="6387" y="1304"/>
                    <a:pt x="6108" y="1304"/>
                  </a:cubicBezTo>
                  <a:cubicBezTo>
                    <a:pt x="5503" y="1304"/>
                    <a:pt x="5318" y="1321"/>
                    <a:pt x="5049" y="1427"/>
                  </a:cubicBezTo>
                  <a:lnTo>
                    <a:pt x="3953" y="1868"/>
                  </a:lnTo>
                  <a:lnTo>
                    <a:pt x="3930" y="1820"/>
                  </a:lnTo>
                  <a:cubicBezTo>
                    <a:pt x="3875" y="1675"/>
                    <a:pt x="3745" y="1592"/>
                    <a:pt x="3597" y="1592"/>
                  </a:cubicBezTo>
                  <a:cubicBezTo>
                    <a:pt x="3550" y="1592"/>
                    <a:pt x="3502" y="1600"/>
                    <a:pt x="3453" y="1618"/>
                  </a:cubicBezTo>
                  <a:lnTo>
                    <a:pt x="2620" y="1927"/>
                  </a:lnTo>
                  <a:cubicBezTo>
                    <a:pt x="2251" y="2058"/>
                    <a:pt x="1108" y="2510"/>
                    <a:pt x="298" y="2808"/>
                  </a:cubicBezTo>
                  <a:cubicBezTo>
                    <a:pt x="96" y="2880"/>
                    <a:pt x="1" y="3106"/>
                    <a:pt x="84" y="3308"/>
                  </a:cubicBezTo>
                  <a:lnTo>
                    <a:pt x="1179" y="6225"/>
                  </a:lnTo>
                  <a:cubicBezTo>
                    <a:pt x="1234" y="6389"/>
                    <a:pt x="1379" y="6476"/>
                    <a:pt x="1540" y="6476"/>
                  </a:cubicBezTo>
                  <a:cubicBezTo>
                    <a:pt x="1590" y="6476"/>
                    <a:pt x="1641" y="6468"/>
                    <a:pt x="1691" y="6451"/>
                  </a:cubicBezTo>
                  <a:cubicBezTo>
                    <a:pt x="1941" y="6368"/>
                    <a:pt x="3608" y="5725"/>
                    <a:pt x="3977" y="5594"/>
                  </a:cubicBezTo>
                  <a:lnTo>
                    <a:pt x="4858" y="5261"/>
                  </a:lnTo>
                  <a:cubicBezTo>
                    <a:pt x="5049" y="5189"/>
                    <a:pt x="5144" y="4975"/>
                    <a:pt x="5061" y="4785"/>
                  </a:cubicBezTo>
                  <a:lnTo>
                    <a:pt x="5049" y="4737"/>
                  </a:lnTo>
                  <a:cubicBezTo>
                    <a:pt x="5620" y="4499"/>
                    <a:pt x="5632" y="4475"/>
                    <a:pt x="6228" y="4475"/>
                  </a:cubicBezTo>
                  <a:cubicBezTo>
                    <a:pt x="6311" y="4475"/>
                    <a:pt x="6394" y="4404"/>
                    <a:pt x="6394" y="4308"/>
                  </a:cubicBezTo>
                  <a:cubicBezTo>
                    <a:pt x="6394" y="4225"/>
                    <a:pt x="6311" y="4142"/>
                    <a:pt x="6228" y="4142"/>
                  </a:cubicBezTo>
                  <a:cubicBezTo>
                    <a:pt x="5585" y="4142"/>
                    <a:pt x="5525" y="4189"/>
                    <a:pt x="4930" y="4439"/>
                  </a:cubicBezTo>
                  <a:lnTo>
                    <a:pt x="4073" y="2153"/>
                  </a:lnTo>
                  <a:lnTo>
                    <a:pt x="5168" y="1689"/>
                  </a:lnTo>
                  <a:cubicBezTo>
                    <a:pt x="5361" y="1615"/>
                    <a:pt x="5513" y="1601"/>
                    <a:pt x="5986" y="1601"/>
                  </a:cubicBezTo>
                  <a:cubicBezTo>
                    <a:pt x="6270" y="1601"/>
                    <a:pt x="6670" y="1606"/>
                    <a:pt x="7263" y="1606"/>
                  </a:cubicBezTo>
                  <a:cubicBezTo>
                    <a:pt x="7442" y="1606"/>
                    <a:pt x="7561" y="1665"/>
                    <a:pt x="7644" y="1784"/>
                  </a:cubicBezTo>
                  <a:cubicBezTo>
                    <a:pt x="7704" y="1868"/>
                    <a:pt x="7704" y="1963"/>
                    <a:pt x="7716" y="1987"/>
                  </a:cubicBezTo>
                  <a:cubicBezTo>
                    <a:pt x="7716" y="2046"/>
                    <a:pt x="7668" y="2344"/>
                    <a:pt x="7382" y="2391"/>
                  </a:cubicBezTo>
                  <a:cubicBezTo>
                    <a:pt x="6942" y="2463"/>
                    <a:pt x="5989" y="2594"/>
                    <a:pt x="5978" y="2594"/>
                  </a:cubicBezTo>
                  <a:cubicBezTo>
                    <a:pt x="5882" y="2606"/>
                    <a:pt x="5823" y="2689"/>
                    <a:pt x="5835" y="2772"/>
                  </a:cubicBezTo>
                  <a:cubicBezTo>
                    <a:pt x="5858" y="2844"/>
                    <a:pt x="5918" y="2903"/>
                    <a:pt x="6001" y="2903"/>
                  </a:cubicBezTo>
                  <a:lnTo>
                    <a:pt x="6037" y="2903"/>
                  </a:lnTo>
                  <a:cubicBezTo>
                    <a:pt x="6049" y="2903"/>
                    <a:pt x="7001" y="2772"/>
                    <a:pt x="7442" y="2701"/>
                  </a:cubicBezTo>
                  <a:cubicBezTo>
                    <a:pt x="7859" y="2630"/>
                    <a:pt x="8014" y="2284"/>
                    <a:pt x="8037" y="2046"/>
                  </a:cubicBezTo>
                  <a:lnTo>
                    <a:pt x="9919" y="498"/>
                  </a:lnTo>
                  <a:cubicBezTo>
                    <a:pt x="10039" y="385"/>
                    <a:pt x="10193" y="287"/>
                    <a:pt x="10356" y="287"/>
                  </a:cubicBezTo>
                  <a:cubicBezTo>
                    <a:pt x="10451" y="287"/>
                    <a:pt x="10549" y="320"/>
                    <a:pt x="10645" y="403"/>
                  </a:cubicBezTo>
                  <a:cubicBezTo>
                    <a:pt x="10942" y="701"/>
                    <a:pt x="10681" y="1058"/>
                    <a:pt x="10597" y="1141"/>
                  </a:cubicBezTo>
                  <a:cubicBezTo>
                    <a:pt x="10526" y="1213"/>
                    <a:pt x="8240" y="3677"/>
                    <a:pt x="8240" y="3677"/>
                  </a:cubicBezTo>
                  <a:cubicBezTo>
                    <a:pt x="7906" y="4070"/>
                    <a:pt x="7466" y="4130"/>
                    <a:pt x="7263" y="4130"/>
                  </a:cubicBezTo>
                  <a:lnTo>
                    <a:pt x="6966" y="4130"/>
                  </a:lnTo>
                  <a:cubicBezTo>
                    <a:pt x="6882" y="4130"/>
                    <a:pt x="6811" y="4201"/>
                    <a:pt x="6811" y="4296"/>
                  </a:cubicBezTo>
                  <a:cubicBezTo>
                    <a:pt x="6811" y="4380"/>
                    <a:pt x="6882" y="4463"/>
                    <a:pt x="6966" y="4463"/>
                  </a:cubicBezTo>
                  <a:lnTo>
                    <a:pt x="7287" y="4463"/>
                  </a:lnTo>
                  <a:cubicBezTo>
                    <a:pt x="7502" y="4439"/>
                    <a:pt x="8061" y="4368"/>
                    <a:pt x="8478" y="3892"/>
                  </a:cubicBezTo>
                  <a:lnTo>
                    <a:pt x="10835" y="1344"/>
                  </a:lnTo>
                  <a:cubicBezTo>
                    <a:pt x="11062" y="1153"/>
                    <a:pt x="11300" y="629"/>
                    <a:pt x="10871" y="213"/>
                  </a:cubicBezTo>
                  <a:cubicBezTo>
                    <a:pt x="10706" y="62"/>
                    <a:pt x="10530" y="1"/>
                    <a:pt x="10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14" name="Google Shape;14814;p73"/>
          <p:cNvGrpSpPr/>
          <p:nvPr/>
        </p:nvGrpSpPr>
        <p:grpSpPr>
          <a:xfrm>
            <a:off x="4212429" y="1502385"/>
            <a:ext cx="321037" cy="353822"/>
            <a:chOff x="4212429" y="1502385"/>
            <a:chExt cx="321037" cy="353822"/>
          </a:xfrm>
        </p:grpSpPr>
        <p:sp>
          <p:nvSpPr>
            <p:cNvPr id="14815" name="Google Shape;14815;p73"/>
            <p:cNvSpPr/>
            <p:nvPr/>
          </p:nvSpPr>
          <p:spPr>
            <a:xfrm>
              <a:off x="4310592" y="1585938"/>
              <a:ext cx="125092" cy="163001"/>
            </a:xfrm>
            <a:custGeom>
              <a:avLst/>
              <a:gdLst/>
              <a:ahLst/>
              <a:cxnLst/>
              <a:rect l="l" t="t" r="r" b="b"/>
              <a:pathLst>
                <a:path w="3930" h="5121" extrusionOk="0">
                  <a:moveTo>
                    <a:pt x="1941" y="310"/>
                  </a:moveTo>
                  <a:cubicBezTo>
                    <a:pt x="2227" y="310"/>
                    <a:pt x="2477" y="489"/>
                    <a:pt x="2584" y="751"/>
                  </a:cubicBezTo>
                  <a:cubicBezTo>
                    <a:pt x="2620" y="834"/>
                    <a:pt x="2644" y="930"/>
                    <a:pt x="2644" y="1013"/>
                  </a:cubicBezTo>
                  <a:lnTo>
                    <a:pt x="2644" y="1192"/>
                  </a:lnTo>
                  <a:cubicBezTo>
                    <a:pt x="2370" y="1096"/>
                    <a:pt x="2275" y="834"/>
                    <a:pt x="2251" y="822"/>
                  </a:cubicBezTo>
                  <a:cubicBezTo>
                    <a:pt x="2227" y="763"/>
                    <a:pt x="2179" y="715"/>
                    <a:pt x="2108" y="715"/>
                  </a:cubicBezTo>
                  <a:cubicBezTo>
                    <a:pt x="2048" y="715"/>
                    <a:pt x="1989" y="751"/>
                    <a:pt x="1953" y="811"/>
                  </a:cubicBezTo>
                  <a:cubicBezTo>
                    <a:pt x="1953" y="811"/>
                    <a:pt x="1763" y="1168"/>
                    <a:pt x="1239" y="1227"/>
                  </a:cubicBezTo>
                  <a:lnTo>
                    <a:pt x="1239" y="1025"/>
                  </a:lnTo>
                  <a:cubicBezTo>
                    <a:pt x="1263" y="930"/>
                    <a:pt x="1275" y="834"/>
                    <a:pt x="1310" y="751"/>
                  </a:cubicBezTo>
                  <a:cubicBezTo>
                    <a:pt x="1406" y="489"/>
                    <a:pt x="1667" y="310"/>
                    <a:pt x="1941" y="310"/>
                  </a:cubicBezTo>
                  <a:close/>
                  <a:moveTo>
                    <a:pt x="2108" y="1180"/>
                  </a:moveTo>
                  <a:cubicBezTo>
                    <a:pt x="2215" y="1322"/>
                    <a:pt x="2394" y="1489"/>
                    <a:pt x="2656" y="1549"/>
                  </a:cubicBezTo>
                  <a:lnTo>
                    <a:pt x="2656" y="1775"/>
                  </a:lnTo>
                  <a:cubicBezTo>
                    <a:pt x="2656" y="2144"/>
                    <a:pt x="2358" y="2454"/>
                    <a:pt x="1989" y="2477"/>
                  </a:cubicBezTo>
                  <a:lnTo>
                    <a:pt x="1929" y="2477"/>
                  </a:lnTo>
                  <a:cubicBezTo>
                    <a:pt x="1560" y="2442"/>
                    <a:pt x="1263" y="2144"/>
                    <a:pt x="1263" y="1763"/>
                  </a:cubicBezTo>
                  <a:lnTo>
                    <a:pt x="1263" y="1549"/>
                  </a:lnTo>
                  <a:cubicBezTo>
                    <a:pt x="1679" y="1501"/>
                    <a:pt x="1941" y="1322"/>
                    <a:pt x="2108" y="1180"/>
                  </a:cubicBezTo>
                  <a:close/>
                  <a:moveTo>
                    <a:pt x="2132" y="2799"/>
                  </a:moveTo>
                  <a:lnTo>
                    <a:pt x="2048" y="2966"/>
                  </a:lnTo>
                  <a:lnTo>
                    <a:pt x="1846" y="2966"/>
                  </a:lnTo>
                  <a:lnTo>
                    <a:pt x="1751" y="2799"/>
                  </a:lnTo>
                  <a:close/>
                  <a:moveTo>
                    <a:pt x="2025" y="3287"/>
                  </a:moveTo>
                  <a:lnTo>
                    <a:pt x="2215" y="4109"/>
                  </a:lnTo>
                  <a:lnTo>
                    <a:pt x="1941" y="4347"/>
                  </a:lnTo>
                  <a:lnTo>
                    <a:pt x="1679" y="4109"/>
                  </a:lnTo>
                  <a:lnTo>
                    <a:pt x="1870" y="3287"/>
                  </a:lnTo>
                  <a:close/>
                  <a:moveTo>
                    <a:pt x="2453" y="2870"/>
                  </a:moveTo>
                  <a:cubicBezTo>
                    <a:pt x="2668" y="2954"/>
                    <a:pt x="2894" y="3085"/>
                    <a:pt x="3072" y="3263"/>
                  </a:cubicBezTo>
                  <a:cubicBezTo>
                    <a:pt x="3394" y="3561"/>
                    <a:pt x="3561" y="3966"/>
                    <a:pt x="3561" y="4359"/>
                  </a:cubicBezTo>
                  <a:lnTo>
                    <a:pt x="3596" y="4775"/>
                  </a:lnTo>
                  <a:lnTo>
                    <a:pt x="322" y="4775"/>
                  </a:lnTo>
                  <a:lnTo>
                    <a:pt x="322" y="4359"/>
                  </a:lnTo>
                  <a:cubicBezTo>
                    <a:pt x="322" y="3942"/>
                    <a:pt x="501" y="3561"/>
                    <a:pt x="810" y="3263"/>
                  </a:cubicBezTo>
                  <a:cubicBezTo>
                    <a:pt x="989" y="3097"/>
                    <a:pt x="1215" y="2966"/>
                    <a:pt x="1441" y="2870"/>
                  </a:cubicBezTo>
                  <a:lnTo>
                    <a:pt x="1572" y="3144"/>
                  </a:lnTo>
                  <a:lnTo>
                    <a:pt x="1346" y="4120"/>
                  </a:lnTo>
                  <a:cubicBezTo>
                    <a:pt x="1334" y="4180"/>
                    <a:pt x="1346" y="4240"/>
                    <a:pt x="1394" y="4287"/>
                  </a:cubicBezTo>
                  <a:lnTo>
                    <a:pt x="1834" y="4692"/>
                  </a:lnTo>
                  <a:cubicBezTo>
                    <a:pt x="1870" y="4716"/>
                    <a:pt x="1917" y="4740"/>
                    <a:pt x="1941" y="4740"/>
                  </a:cubicBezTo>
                  <a:cubicBezTo>
                    <a:pt x="1989" y="4740"/>
                    <a:pt x="2025" y="4716"/>
                    <a:pt x="2048" y="4692"/>
                  </a:cubicBezTo>
                  <a:lnTo>
                    <a:pt x="2501" y="4287"/>
                  </a:lnTo>
                  <a:cubicBezTo>
                    <a:pt x="2537" y="4240"/>
                    <a:pt x="2560" y="4180"/>
                    <a:pt x="2537" y="4120"/>
                  </a:cubicBezTo>
                  <a:lnTo>
                    <a:pt x="2322" y="3144"/>
                  </a:lnTo>
                  <a:lnTo>
                    <a:pt x="2453" y="2870"/>
                  </a:lnTo>
                  <a:close/>
                  <a:moveTo>
                    <a:pt x="1965" y="1"/>
                  </a:moveTo>
                  <a:cubicBezTo>
                    <a:pt x="1394" y="1"/>
                    <a:pt x="929" y="465"/>
                    <a:pt x="929" y="1025"/>
                  </a:cubicBezTo>
                  <a:lnTo>
                    <a:pt x="929" y="1406"/>
                  </a:lnTo>
                  <a:lnTo>
                    <a:pt x="929" y="1775"/>
                  </a:lnTo>
                  <a:cubicBezTo>
                    <a:pt x="929" y="2096"/>
                    <a:pt x="1084" y="2394"/>
                    <a:pt x="1334" y="2573"/>
                  </a:cubicBezTo>
                  <a:cubicBezTo>
                    <a:pt x="560" y="2846"/>
                    <a:pt x="1" y="3561"/>
                    <a:pt x="1" y="4382"/>
                  </a:cubicBezTo>
                  <a:lnTo>
                    <a:pt x="1" y="4954"/>
                  </a:lnTo>
                  <a:cubicBezTo>
                    <a:pt x="1" y="5049"/>
                    <a:pt x="72" y="5121"/>
                    <a:pt x="155" y="5121"/>
                  </a:cubicBezTo>
                  <a:lnTo>
                    <a:pt x="3763" y="5121"/>
                  </a:lnTo>
                  <a:cubicBezTo>
                    <a:pt x="3846" y="5121"/>
                    <a:pt x="3930" y="5049"/>
                    <a:pt x="3930" y="4954"/>
                  </a:cubicBezTo>
                  <a:lnTo>
                    <a:pt x="3930" y="4382"/>
                  </a:lnTo>
                  <a:cubicBezTo>
                    <a:pt x="3930" y="3561"/>
                    <a:pt x="3346" y="2846"/>
                    <a:pt x="2584" y="2573"/>
                  </a:cubicBezTo>
                  <a:cubicBezTo>
                    <a:pt x="2822" y="2382"/>
                    <a:pt x="2989" y="2096"/>
                    <a:pt x="2989" y="1775"/>
                  </a:cubicBezTo>
                  <a:lnTo>
                    <a:pt x="2989" y="1406"/>
                  </a:lnTo>
                  <a:lnTo>
                    <a:pt x="2989" y="1025"/>
                  </a:lnTo>
                  <a:cubicBezTo>
                    <a:pt x="2989" y="465"/>
                    <a:pt x="2525" y="1"/>
                    <a:pt x="19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6" name="Google Shape;14816;p73"/>
            <p:cNvSpPr/>
            <p:nvPr/>
          </p:nvSpPr>
          <p:spPr>
            <a:xfrm>
              <a:off x="4248428" y="1536124"/>
              <a:ext cx="253972" cy="152179"/>
            </a:xfrm>
            <a:custGeom>
              <a:avLst/>
              <a:gdLst/>
              <a:ahLst/>
              <a:cxnLst/>
              <a:rect l="l" t="t" r="r" b="b"/>
              <a:pathLst>
                <a:path w="7979" h="4781" extrusionOk="0">
                  <a:moveTo>
                    <a:pt x="3906" y="0"/>
                  </a:moveTo>
                  <a:cubicBezTo>
                    <a:pt x="3876" y="0"/>
                    <a:pt x="3847" y="6"/>
                    <a:pt x="3823" y="18"/>
                  </a:cubicBezTo>
                  <a:cubicBezTo>
                    <a:pt x="3811" y="30"/>
                    <a:pt x="1775" y="1244"/>
                    <a:pt x="239" y="1244"/>
                  </a:cubicBezTo>
                  <a:cubicBezTo>
                    <a:pt x="156" y="1244"/>
                    <a:pt x="84" y="1304"/>
                    <a:pt x="72" y="1375"/>
                  </a:cubicBezTo>
                  <a:cubicBezTo>
                    <a:pt x="72" y="1387"/>
                    <a:pt x="1" y="1875"/>
                    <a:pt x="1" y="2614"/>
                  </a:cubicBezTo>
                  <a:cubicBezTo>
                    <a:pt x="1" y="2697"/>
                    <a:pt x="72" y="2768"/>
                    <a:pt x="156" y="2768"/>
                  </a:cubicBezTo>
                  <a:cubicBezTo>
                    <a:pt x="251" y="2768"/>
                    <a:pt x="322" y="2697"/>
                    <a:pt x="322" y="2614"/>
                  </a:cubicBezTo>
                  <a:cubicBezTo>
                    <a:pt x="322" y="2137"/>
                    <a:pt x="358" y="1744"/>
                    <a:pt x="382" y="1566"/>
                  </a:cubicBezTo>
                  <a:cubicBezTo>
                    <a:pt x="1037" y="1542"/>
                    <a:pt x="1835" y="1328"/>
                    <a:pt x="2739" y="923"/>
                  </a:cubicBezTo>
                  <a:cubicBezTo>
                    <a:pt x="3299" y="685"/>
                    <a:pt x="3728" y="435"/>
                    <a:pt x="3906" y="351"/>
                  </a:cubicBezTo>
                  <a:cubicBezTo>
                    <a:pt x="4085" y="447"/>
                    <a:pt x="4525" y="685"/>
                    <a:pt x="5085" y="923"/>
                  </a:cubicBezTo>
                  <a:cubicBezTo>
                    <a:pt x="5990" y="1316"/>
                    <a:pt x="6788" y="1542"/>
                    <a:pt x="7442" y="1566"/>
                  </a:cubicBezTo>
                  <a:cubicBezTo>
                    <a:pt x="7478" y="1971"/>
                    <a:pt x="7585" y="3233"/>
                    <a:pt x="7288" y="4590"/>
                  </a:cubicBezTo>
                  <a:cubicBezTo>
                    <a:pt x="7276" y="4673"/>
                    <a:pt x="7323" y="4769"/>
                    <a:pt x="7407" y="4781"/>
                  </a:cubicBezTo>
                  <a:lnTo>
                    <a:pt x="7442" y="4781"/>
                  </a:lnTo>
                  <a:cubicBezTo>
                    <a:pt x="7514" y="4781"/>
                    <a:pt x="7585" y="4733"/>
                    <a:pt x="7597" y="4650"/>
                  </a:cubicBezTo>
                  <a:cubicBezTo>
                    <a:pt x="7978" y="2947"/>
                    <a:pt x="7752" y="1435"/>
                    <a:pt x="7740" y="1375"/>
                  </a:cubicBezTo>
                  <a:cubicBezTo>
                    <a:pt x="7728" y="1304"/>
                    <a:pt x="7669" y="1244"/>
                    <a:pt x="7573" y="1244"/>
                  </a:cubicBezTo>
                  <a:cubicBezTo>
                    <a:pt x="6037" y="1244"/>
                    <a:pt x="4001" y="30"/>
                    <a:pt x="3990" y="18"/>
                  </a:cubicBezTo>
                  <a:cubicBezTo>
                    <a:pt x="3966" y="6"/>
                    <a:pt x="3936" y="0"/>
                    <a:pt x="3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7" name="Google Shape;14817;p73"/>
            <p:cNvSpPr/>
            <p:nvPr/>
          </p:nvSpPr>
          <p:spPr>
            <a:xfrm>
              <a:off x="4248428" y="1633270"/>
              <a:ext cx="238407" cy="187288"/>
            </a:xfrm>
            <a:custGeom>
              <a:avLst/>
              <a:gdLst/>
              <a:ahLst/>
              <a:cxnLst/>
              <a:rect l="l" t="t" r="r" b="b"/>
              <a:pathLst>
                <a:path w="7490" h="5884" extrusionOk="0">
                  <a:moveTo>
                    <a:pt x="186" y="1"/>
                  </a:moveTo>
                  <a:cubicBezTo>
                    <a:pt x="180" y="1"/>
                    <a:pt x="174" y="1"/>
                    <a:pt x="168" y="2"/>
                  </a:cubicBezTo>
                  <a:cubicBezTo>
                    <a:pt x="72" y="2"/>
                    <a:pt x="1" y="97"/>
                    <a:pt x="13" y="181"/>
                  </a:cubicBezTo>
                  <a:cubicBezTo>
                    <a:pt x="84" y="1383"/>
                    <a:pt x="370" y="2455"/>
                    <a:pt x="846" y="3348"/>
                  </a:cubicBezTo>
                  <a:cubicBezTo>
                    <a:pt x="1501" y="4574"/>
                    <a:pt x="2513" y="5419"/>
                    <a:pt x="3859" y="5860"/>
                  </a:cubicBezTo>
                  <a:cubicBezTo>
                    <a:pt x="3870" y="5860"/>
                    <a:pt x="3882" y="5884"/>
                    <a:pt x="3894" y="5884"/>
                  </a:cubicBezTo>
                  <a:cubicBezTo>
                    <a:pt x="3918" y="5884"/>
                    <a:pt x="3930" y="5884"/>
                    <a:pt x="3942" y="5860"/>
                  </a:cubicBezTo>
                  <a:cubicBezTo>
                    <a:pt x="4811" y="5586"/>
                    <a:pt x="5549" y="5110"/>
                    <a:pt x="6133" y="4503"/>
                  </a:cubicBezTo>
                  <a:cubicBezTo>
                    <a:pt x="6716" y="3872"/>
                    <a:pt x="7157" y="3086"/>
                    <a:pt x="7442" y="2145"/>
                  </a:cubicBezTo>
                  <a:cubicBezTo>
                    <a:pt x="7490" y="2062"/>
                    <a:pt x="7442" y="1967"/>
                    <a:pt x="7347" y="1955"/>
                  </a:cubicBezTo>
                  <a:cubicBezTo>
                    <a:pt x="7330" y="1948"/>
                    <a:pt x="7313" y="1944"/>
                    <a:pt x="7296" y="1944"/>
                  </a:cubicBezTo>
                  <a:cubicBezTo>
                    <a:pt x="7228" y="1944"/>
                    <a:pt x="7164" y="1996"/>
                    <a:pt x="7145" y="2062"/>
                  </a:cubicBezTo>
                  <a:cubicBezTo>
                    <a:pt x="6871" y="2931"/>
                    <a:pt x="6454" y="3693"/>
                    <a:pt x="5906" y="4277"/>
                  </a:cubicBezTo>
                  <a:cubicBezTo>
                    <a:pt x="5371" y="4836"/>
                    <a:pt x="4704" y="5265"/>
                    <a:pt x="3894" y="5539"/>
                  </a:cubicBezTo>
                  <a:cubicBezTo>
                    <a:pt x="2668" y="5122"/>
                    <a:pt x="1727" y="4336"/>
                    <a:pt x="1132" y="3181"/>
                  </a:cubicBezTo>
                  <a:cubicBezTo>
                    <a:pt x="680" y="2336"/>
                    <a:pt x="418" y="1312"/>
                    <a:pt x="346" y="157"/>
                  </a:cubicBezTo>
                  <a:cubicBezTo>
                    <a:pt x="346" y="69"/>
                    <a:pt x="264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8" name="Google Shape;14818;p73"/>
            <p:cNvSpPr/>
            <p:nvPr/>
          </p:nvSpPr>
          <p:spPr>
            <a:xfrm>
              <a:off x="4212429" y="1502385"/>
              <a:ext cx="321037" cy="353822"/>
            </a:xfrm>
            <a:custGeom>
              <a:avLst/>
              <a:gdLst/>
              <a:ahLst/>
              <a:cxnLst/>
              <a:rect l="l" t="t" r="r" b="b"/>
              <a:pathLst>
                <a:path w="10086" h="11116" extrusionOk="0">
                  <a:moveTo>
                    <a:pt x="5061" y="316"/>
                  </a:moveTo>
                  <a:cubicBezTo>
                    <a:pt x="5263" y="435"/>
                    <a:pt x="5811" y="757"/>
                    <a:pt x="6549" y="1066"/>
                  </a:cubicBezTo>
                  <a:cubicBezTo>
                    <a:pt x="7692" y="1554"/>
                    <a:pt x="8692" y="1828"/>
                    <a:pt x="9526" y="1852"/>
                  </a:cubicBezTo>
                  <a:cubicBezTo>
                    <a:pt x="9550" y="2328"/>
                    <a:pt x="9693" y="3876"/>
                    <a:pt x="9335" y="5579"/>
                  </a:cubicBezTo>
                  <a:cubicBezTo>
                    <a:pt x="9073" y="6745"/>
                    <a:pt x="8645" y="7757"/>
                    <a:pt x="8049" y="8591"/>
                  </a:cubicBezTo>
                  <a:cubicBezTo>
                    <a:pt x="7311" y="9603"/>
                    <a:pt x="6299" y="10341"/>
                    <a:pt x="5049" y="10770"/>
                  </a:cubicBezTo>
                  <a:cubicBezTo>
                    <a:pt x="3799" y="10341"/>
                    <a:pt x="2775" y="9603"/>
                    <a:pt x="2037" y="8591"/>
                  </a:cubicBezTo>
                  <a:cubicBezTo>
                    <a:pt x="1430" y="7781"/>
                    <a:pt x="989" y="6745"/>
                    <a:pt x="751" y="5579"/>
                  </a:cubicBezTo>
                  <a:cubicBezTo>
                    <a:pt x="394" y="3876"/>
                    <a:pt x="537" y="2316"/>
                    <a:pt x="596" y="1852"/>
                  </a:cubicBezTo>
                  <a:cubicBezTo>
                    <a:pt x="1406" y="1828"/>
                    <a:pt x="2418" y="1554"/>
                    <a:pt x="3573" y="1066"/>
                  </a:cubicBezTo>
                  <a:cubicBezTo>
                    <a:pt x="4299" y="757"/>
                    <a:pt x="4847" y="435"/>
                    <a:pt x="5061" y="316"/>
                  </a:cubicBezTo>
                  <a:close/>
                  <a:moveTo>
                    <a:pt x="5037" y="1"/>
                  </a:moveTo>
                  <a:cubicBezTo>
                    <a:pt x="5007" y="1"/>
                    <a:pt x="4978" y="7"/>
                    <a:pt x="4954" y="18"/>
                  </a:cubicBezTo>
                  <a:cubicBezTo>
                    <a:pt x="4930" y="30"/>
                    <a:pt x="2370" y="1554"/>
                    <a:pt x="441" y="1554"/>
                  </a:cubicBezTo>
                  <a:cubicBezTo>
                    <a:pt x="370" y="1554"/>
                    <a:pt x="299" y="1614"/>
                    <a:pt x="287" y="1685"/>
                  </a:cubicBezTo>
                  <a:cubicBezTo>
                    <a:pt x="263" y="1769"/>
                    <a:pt x="1" y="3578"/>
                    <a:pt x="429" y="5650"/>
                  </a:cubicBezTo>
                  <a:cubicBezTo>
                    <a:pt x="680" y="6865"/>
                    <a:pt x="1132" y="7924"/>
                    <a:pt x="1775" y="8793"/>
                  </a:cubicBezTo>
                  <a:cubicBezTo>
                    <a:pt x="2561" y="9877"/>
                    <a:pt x="3644" y="10651"/>
                    <a:pt x="5001" y="11091"/>
                  </a:cubicBezTo>
                  <a:cubicBezTo>
                    <a:pt x="5013" y="11091"/>
                    <a:pt x="5025" y="11115"/>
                    <a:pt x="5049" y="11115"/>
                  </a:cubicBezTo>
                  <a:cubicBezTo>
                    <a:pt x="5061" y="11115"/>
                    <a:pt x="5073" y="11115"/>
                    <a:pt x="5085" y="11091"/>
                  </a:cubicBezTo>
                  <a:cubicBezTo>
                    <a:pt x="6430" y="10651"/>
                    <a:pt x="7514" y="9877"/>
                    <a:pt x="8323" y="8793"/>
                  </a:cubicBezTo>
                  <a:cubicBezTo>
                    <a:pt x="8954" y="7924"/>
                    <a:pt x="9407" y="6865"/>
                    <a:pt x="9657" y="5650"/>
                  </a:cubicBezTo>
                  <a:cubicBezTo>
                    <a:pt x="10085" y="3566"/>
                    <a:pt x="9812" y="1769"/>
                    <a:pt x="9788" y="1685"/>
                  </a:cubicBezTo>
                  <a:cubicBezTo>
                    <a:pt x="9776" y="1614"/>
                    <a:pt x="9716" y="1554"/>
                    <a:pt x="9633" y="1554"/>
                  </a:cubicBezTo>
                  <a:cubicBezTo>
                    <a:pt x="7692" y="1554"/>
                    <a:pt x="5132" y="42"/>
                    <a:pt x="5121" y="18"/>
                  </a:cubicBezTo>
                  <a:cubicBezTo>
                    <a:pt x="5097" y="7"/>
                    <a:pt x="5067" y="1"/>
                    <a:pt x="5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19" name="Google Shape;14819;p73"/>
          <p:cNvGrpSpPr/>
          <p:nvPr/>
        </p:nvGrpSpPr>
        <p:grpSpPr>
          <a:xfrm>
            <a:off x="2302788" y="1505981"/>
            <a:ext cx="336188" cy="335425"/>
            <a:chOff x="2302788" y="1505981"/>
            <a:chExt cx="336188" cy="335425"/>
          </a:xfrm>
        </p:grpSpPr>
        <p:sp>
          <p:nvSpPr>
            <p:cNvPr id="14820" name="Google Shape;14820;p73"/>
            <p:cNvSpPr/>
            <p:nvPr/>
          </p:nvSpPr>
          <p:spPr>
            <a:xfrm>
              <a:off x="2302788" y="1505981"/>
              <a:ext cx="336188" cy="335425"/>
            </a:xfrm>
            <a:custGeom>
              <a:avLst/>
              <a:gdLst/>
              <a:ahLst/>
              <a:cxnLst/>
              <a:rect l="l" t="t" r="r" b="b"/>
              <a:pathLst>
                <a:path w="10562" h="10538" extrusionOk="0">
                  <a:moveTo>
                    <a:pt x="5275" y="1"/>
                  </a:moveTo>
                  <a:cubicBezTo>
                    <a:pt x="3858" y="1"/>
                    <a:pt x="2536" y="548"/>
                    <a:pt x="1548" y="1548"/>
                  </a:cubicBezTo>
                  <a:cubicBezTo>
                    <a:pt x="548" y="2549"/>
                    <a:pt x="0" y="3870"/>
                    <a:pt x="0" y="5263"/>
                  </a:cubicBezTo>
                  <a:cubicBezTo>
                    <a:pt x="0" y="6668"/>
                    <a:pt x="548" y="8002"/>
                    <a:pt x="1548" y="8990"/>
                  </a:cubicBezTo>
                  <a:cubicBezTo>
                    <a:pt x="2548" y="9990"/>
                    <a:pt x="3870" y="10538"/>
                    <a:pt x="5275" y="10538"/>
                  </a:cubicBezTo>
                  <a:cubicBezTo>
                    <a:pt x="6680" y="10538"/>
                    <a:pt x="8013" y="9990"/>
                    <a:pt x="8989" y="8990"/>
                  </a:cubicBezTo>
                  <a:cubicBezTo>
                    <a:pt x="9990" y="7990"/>
                    <a:pt x="10537" y="6668"/>
                    <a:pt x="10537" y="5263"/>
                  </a:cubicBezTo>
                  <a:cubicBezTo>
                    <a:pt x="10561" y="5192"/>
                    <a:pt x="10549" y="5085"/>
                    <a:pt x="10549" y="5001"/>
                  </a:cubicBezTo>
                  <a:cubicBezTo>
                    <a:pt x="10549" y="4906"/>
                    <a:pt x="10478" y="4847"/>
                    <a:pt x="10394" y="4847"/>
                  </a:cubicBezTo>
                  <a:cubicBezTo>
                    <a:pt x="10299" y="4847"/>
                    <a:pt x="10240" y="4930"/>
                    <a:pt x="10240" y="5013"/>
                  </a:cubicBezTo>
                  <a:lnTo>
                    <a:pt x="10240" y="5287"/>
                  </a:lnTo>
                  <a:cubicBezTo>
                    <a:pt x="10240" y="6609"/>
                    <a:pt x="9716" y="7859"/>
                    <a:pt x="8787" y="8799"/>
                  </a:cubicBezTo>
                  <a:cubicBezTo>
                    <a:pt x="7846" y="9728"/>
                    <a:pt x="6596" y="10252"/>
                    <a:pt x="5275" y="10252"/>
                  </a:cubicBezTo>
                  <a:cubicBezTo>
                    <a:pt x="3941" y="10252"/>
                    <a:pt x="2691" y="9728"/>
                    <a:pt x="1762" y="8799"/>
                  </a:cubicBezTo>
                  <a:cubicBezTo>
                    <a:pt x="822" y="7859"/>
                    <a:pt x="298" y="6609"/>
                    <a:pt x="298" y="5287"/>
                  </a:cubicBezTo>
                  <a:cubicBezTo>
                    <a:pt x="298" y="3954"/>
                    <a:pt x="822" y="2703"/>
                    <a:pt x="1762" y="1775"/>
                  </a:cubicBezTo>
                  <a:cubicBezTo>
                    <a:pt x="2691" y="834"/>
                    <a:pt x="3941" y="310"/>
                    <a:pt x="5275" y="310"/>
                  </a:cubicBezTo>
                  <a:cubicBezTo>
                    <a:pt x="6442" y="310"/>
                    <a:pt x="7573" y="727"/>
                    <a:pt x="8466" y="1477"/>
                  </a:cubicBezTo>
                  <a:cubicBezTo>
                    <a:pt x="9347" y="2215"/>
                    <a:pt x="9942" y="3239"/>
                    <a:pt x="10156" y="4370"/>
                  </a:cubicBezTo>
                  <a:cubicBezTo>
                    <a:pt x="10167" y="4454"/>
                    <a:pt x="10223" y="4492"/>
                    <a:pt x="10301" y="4492"/>
                  </a:cubicBezTo>
                  <a:cubicBezTo>
                    <a:pt x="10312" y="4492"/>
                    <a:pt x="10323" y="4491"/>
                    <a:pt x="10335" y="4489"/>
                  </a:cubicBezTo>
                  <a:cubicBezTo>
                    <a:pt x="10418" y="4477"/>
                    <a:pt x="10466" y="4406"/>
                    <a:pt x="10454" y="4311"/>
                  </a:cubicBezTo>
                  <a:cubicBezTo>
                    <a:pt x="10228" y="3108"/>
                    <a:pt x="9597" y="2025"/>
                    <a:pt x="8668" y="1239"/>
                  </a:cubicBezTo>
                  <a:cubicBezTo>
                    <a:pt x="7716" y="429"/>
                    <a:pt x="6501" y="1"/>
                    <a:pt x="52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1" name="Google Shape;14821;p73"/>
            <p:cNvSpPr/>
            <p:nvPr/>
          </p:nvSpPr>
          <p:spPr>
            <a:xfrm>
              <a:off x="2327806" y="1530618"/>
              <a:ext cx="287266" cy="286916"/>
            </a:xfrm>
            <a:custGeom>
              <a:avLst/>
              <a:gdLst/>
              <a:ahLst/>
              <a:cxnLst/>
              <a:rect l="l" t="t" r="r" b="b"/>
              <a:pathLst>
                <a:path w="9025" h="9014" extrusionOk="0">
                  <a:moveTo>
                    <a:pt x="4513" y="1"/>
                  </a:moveTo>
                  <a:cubicBezTo>
                    <a:pt x="3870" y="1"/>
                    <a:pt x="3262" y="132"/>
                    <a:pt x="2679" y="382"/>
                  </a:cubicBezTo>
                  <a:cubicBezTo>
                    <a:pt x="2119" y="644"/>
                    <a:pt x="1619" y="1001"/>
                    <a:pt x="1215" y="1441"/>
                  </a:cubicBezTo>
                  <a:cubicBezTo>
                    <a:pt x="1155" y="1501"/>
                    <a:pt x="1155" y="1608"/>
                    <a:pt x="1226" y="1667"/>
                  </a:cubicBezTo>
                  <a:cubicBezTo>
                    <a:pt x="1255" y="1696"/>
                    <a:pt x="1294" y="1711"/>
                    <a:pt x="1334" y="1711"/>
                  </a:cubicBezTo>
                  <a:cubicBezTo>
                    <a:pt x="1377" y="1711"/>
                    <a:pt x="1422" y="1693"/>
                    <a:pt x="1453" y="1656"/>
                  </a:cubicBezTo>
                  <a:cubicBezTo>
                    <a:pt x="1834" y="1239"/>
                    <a:pt x="2298" y="894"/>
                    <a:pt x="2822" y="667"/>
                  </a:cubicBezTo>
                  <a:cubicBezTo>
                    <a:pt x="3358" y="429"/>
                    <a:pt x="3929" y="310"/>
                    <a:pt x="4524" y="310"/>
                  </a:cubicBezTo>
                  <a:cubicBezTo>
                    <a:pt x="6834" y="310"/>
                    <a:pt x="8727" y="2191"/>
                    <a:pt x="8727" y="4513"/>
                  </a:cubicBezTo>
                  <a:cubicBezTo>
                    <a:pt x="8727" y="6811"/>
                    <a:pt x="6846" y="8704"/>
                    <a:pt x="4524" y="8704"/>
                  </a:cubicBezTo>
                  <a:cubicBezTo>
                    <a:pt x="2227" y="8704"/>
                    <a:pt x="333" y="6835"/>
                    <a:pt x="333" y="4513"/>
                  </a:cubicBezTo>
                  <a:cubicBezTo>
                    <a:pt x="333" y="3692"/>
                    <a:pt x="572" y="2882"/>
                    <a:pt x="1036" y="2203"/>
                  </a:cubicBezTo>
                  <a:cubicBezTo>
                    <a:pt x="1048" y="2132"/>
                    <a:pt x="1036" y="2037"/>
                    <a:pt x="953" y="1977"/>
                  </a:cubicBezTo>
                  <a:cubicBezTo>
                    <a:pt x="927" y="1960"/>
                    <a:pt x="900" y="1952"/>
                    <a:pt x="874" y="1952"/>
                  </a:cubicBezTo>
                  <a:cubicBezTo>
                    <a:pt x="827" y="1952"/>
                    <a:pt x="781" y="1979"/>
                    <a:pt x="750" y="2025"/>
                  </a:cubicBezTo>
                  <a:cubicBezTo>
                    <a:pt x="262" y="2751"/>
                    <a:pt x="0" y="3620"/>
                    <a:pt x="0" y="4513"/>
                  </a:cubicBezTo>
                  <a:cubicBezTo>
                    <a:pt x="0" y="5716"/>
                    <a:pt x="464" y="6847"/>
                    <a:pt x="1334" y="7692"/>
                  </a:cubicBezTo>
                  <a:cubicBezTo>
                    <a:pt x="2191" y="8537"/>
                    <a:pt x="3310" y="9014"/>
                    <a:pt x="4513" y="9014"/>
                  </a:cubicBezTo>
                  <a:cubicBezTo>
                    <a:pt x="5715" y="9014"/>
                    <a:pt x="6846" y="8549"/>
                    <a:pt x="7692" y="7692"/>
                  </a:cubicBezTo>
                  <a:cubicBezTo>
                    <a:pt x="8549" y="6835"/>
                    <a:pt x="9025" y="5716"/>
                    <a:pt x="9025" y="4513"/>
                  </a:cubicBezTo>
                  <a:cubicBezTo>
                    <a:pt x="9025" y="3299"/>
                    <a:pt x="8561" y="2168"/>
                    <a:pt x="7692" y="1322"/>
                  </a:cubicBezTo>
                  <a:cubicBezTo>
                    <a:pt x="6846" y="477"/>
                    <a:pt x="5715" y="1"/>
                    <a:pt x="4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2" name="Google Shape;14822;p73"/>
            <p:cNvSpPr/>
            <p:nvPr/>
          </p:nvSpPr>
          <p:spPr>
            <a:xfrm>
              <a:off x="2352061" y="1669333"/>
              <a:ext cx="16679" cy="9485"/>
            </a:xfrm>
            <a:custGeom>
              <a:avLst/>
              <a:gdLst/>
              <a:ahLst/>
              <a:cxnLst/>
              <a:rect l="l" t="t" r="r" b="b"/>
              <a:pathLst>
                <a:path w="524" h="298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369" y="298"/>
                  </a:lnTo>
                  <a:cubicBezTo>
                    <a:pt x="464" y="298"/>
                    <a:pt x="524" y="226"/>
                    <a:pt x="524" y="155"/>
                  </a:cubicBezTo>
                  <a:cubicBezTo>
                    <a:pt x="524" y="60"/>
                    <a:pt x="453" y="0"/>
                    <a:pt x="3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3" name="Google Shape;14823;p73"/>
            <p:cNvSpPr/>
            <p:nvPr/>
          </p:nvSpPr>
          <p:spPr>
            <a:xfrm>
              <a:off x="2466871" y="1554490"/>
              <a:ext cx="123946" cy="124328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44" y="1"/>
                  </a:moveTo>
                  <a:cubicBezTo>
                    <a:pt x="48" y="1"/>
                    <a:pt x="1" y="84"/>
                    <a:pt x="1" y="155"/>
                  </a:cubicBezTo>
                  <a:lnTo>
                    <a:pt x="1" y="3751"/>
                  </a:lnTo>
                  <a:cubicBezTo>
                    <a:pt x="1" y="3846"/>
                    <a:pt x="72" y="3906"/>
                    <a:pt x="144" y="3906"/>
                  </a:cubicBezTo>
                  <a:lnTo>
                    <a:pt x="3751" y="3906"/>
                  </a:lnTo>
                  <a:cubicBezTo>
                    <a:pt x="3834" y="3906"/>
                    <a:pt x="3894" y="3834"/>
                    <a:pt x="3894" y="3751"/>
                  </a:cubicBezTo>
                  <a:cubicBezTo>
                    <a:pt x="3894" y="3668"/>
                    <a:pt x="3823" y="3608"/>
                    <a:pt x="3751" y="3608"/>
                  </a:cubicBezTo>
                  <a:lnTo>
                    <a:pt x="310" y="3608"/>
                  </a:lnTo>
                  <a:lnTo>
                    <a:pt x="310" y="155"/>
                  </a:lnTo>
                  <a:lnTo>
                    <a:pt x="298" y="155"/>
                  </a:lnTo>
                  <a:cubicBezTo>
                    <a:pt x="298" y="72"/>
                    <a:pt x="215" y="1"/>
                    <a:pt x="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4" name="Google Shape;14824;p73"/>
            <p:cNvSpPr/>
            <p:nvPr/>
          </p:nvSpPr>
          <p:spPr>
            <a:xfrm>
              <a:off x="2466107" y="1776950"/>
              <a:ext cx="9517" cy="16711"/>
            </a:xfrm>
            <a:custGeom>
              <a:avLst/>
              <a:gdLst/>
              <a:ahLst/>
              <a:cxnLst/>
              <a:rect l="l" t="t" r="r" b="b"/>
              <a:pathLst>
                <a:path w="299" h="52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370"/>
                  </a:lnTo>
                  <a:cubicBezTo>
                    <a:pt x="1" y="465"/>
                    <a:pt x="84" y="525"/>
                    <a:pt x="156" y="525"/>
                  </a:cubicBezTo>
                  <a:cubicBezTo>
                    <a:pt x="239" y="525"/>
                    <a:pt x="299" y="441"/>
                    <a:pt x="299" y="370"/>
                  </a:cubicBezTo>
                  <a:lnTo>
                    <a:pt x="299" y="144"/>
                  </a:lnTo>
                  <a:cubicBezTo>
                    <a:pt x="299" y="60"/>
                    <a:pt x="227" y="1"/>
                    <a:pt x="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5" name="Google Shape;14825;p73"/>
            <p:cNvSpPr/>
            <p:nvPr/>
          </p:nvSpPr>
          <p:spPr>
            <a:xfrm>
              <a:off x="2384272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38" y="426"/>
                  </a:lnTo>
                  <a:cubicBezTo>
                    <a:pt x="274" y="462"/>
                    <a:pt x="310" y="474"/>
                    <a:pt x="345" y="474"/>
                  </a:cubicBezTo>
                  <a:cubicBezTo>
                    <a:pt x="393" y="474"/>
                    <a:pt x="417" y="462"/>
                    <a:pt x="453" y="426"/>
                  </a:cubicBezTo>
                  <a:cubicBezTo>
                    <a:pt x="512" y="367"/>
                    <a:pt x="512" y="271"/>
                    <a:pt x="453" y="212"/>
                  </a:cubicBezTo>
                  <a:lnTo>
                    <a:pt x="286" y="45"/>
                  </a:ln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6" name="Google Shape;14826;p73"/>
            <p:cNvSpPr/>
            <p:nvPr/>
          </p:nvSpPr>
          <p:spPr>
            <a:xfrm>
              <a:off x="2541544" y="1745216"/>
              <a:ext cx="15565" cy="15087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171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59"/>
                  </a:cubicBezTo>
                  <a:lnTo>
                    <a:pt x="226" y="426"/>
                  </a:lnTo>
                  <a:cubicBezTo>
                    <a:pt x="250" y="462"/>
                    <a:pt x="298" y="474"/>
                    <a:pt x="334" y="474"/>
                  </a:cubicBezTo>
                  <a:cubicBezTo>
                    <a:pt x="369" y="474"/>
                    <a:pt x="405" y="462"/>
                    <a:pt x="429" y="426"/>
                  </a:cubicBezTo>
                  <a:cubicBezTo>
                    <a:pt x="488" y="367"/>
                    <a:pt x="488" y="259"/>
                    <a:pt x="429" y="212"/>
                  </a:cubicBezTo>
                  <a:lnTo>
                    <a:pt x="274" y="45"/>
                  </a:lnTo>
                  <a:cubicBezTo>
                    <a:pt x="250" y="15"/>
                    <a:pt x="212" y="0"/>
                    <a:pt x="1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7" name="Google Shape;14827;p73"/>
            <p:cNvSpPr/>
            <p:nvPr/>
          </p:nvSpPr>
          <p:spPr>
            <a:xfrm>
              <a:off x="2541544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6" y="15"/>
                    <a:pt x="226" y="45"/>
                  </a:cubicBezTo>
                  <a:lnTo>
                    <a:pt x="60" y="212"/>
                  </a:lnTo>
                  <a:cubicBezTo>
                    <a:pt x="0" y="271"/>
                    <a:pt x="0" y="367"/>
                    <a:pt x="60" y="426"/>
                  </a:cubicBezTo>
                  <a:cubicBezTo>
                    <a:pt x="95" y="462"/>
                    <a:pt x="131" y="474"/>
                    <a:pt x="167" y="474"/>
                  </a:cubicBezTo>
                  <a:cubicBezTo>
                    <a:pt x="215" y="474"/>
                    <a:pt x="250" y="462"/>
                    <a:pt x="286" y="426"/>
                  </a:cubicBezTo>
                  <a:lnTo>
                    <a:pt x="453" y="271"/>
                  </a:lnTo>
                  <a:cubicBezTo>
                    <a:pt x="512" y="212"/>
                    <a:pt x="512" y="105"/>
                    <a:pt x="453" y="45"/>
                  </a:cubicBezTo>
                  <a:cubicBezTo>
                    <a:pt x="423" y="15"/>
                    <a:pt x="381" y="0"/>
                    <a:pt x="3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8" name="Google Shape;14828;p73"/>
            <p:cNvSpPr/>
            <p:nvPr/>
          </p:nvSpPr>
          <p:spPr>
            <a:xfrm>
              <a:off x="2384654" y="1744452"/>
              <a:ext cx="15947" cy="15469"/>
            </a:xfrm>
            <a:custGeom>
              <a:avLst/>
              <a:gdLst/>
              <a:ahLst/>
              <a:cxnLst/>
              <a:rect l="l" t="t" r="r" b="b"/>
              <a:pathLst>
                <a:path w="501" h="486" extrusionOk="0">
                  <a:moveTo>
                    <a:pt x="327" y="1"/>
                  </a:moveTo>
                  <a:cubicBezTo>
                    <a:pt x="286" y="1"/>
                    <a:pt x="244" y="16"/>
                    <a:pt x="214" y="45"/>
                  </a:cubicBezTo>
                  <a:lnTo>
                    <a:pt x="48" y="212"/>
                  </a:lnTo>
                  <a:cubicBezTo>
                    <a:pt x="0" y="272"/>
                    <a:pt x="0" y="379"/>
                    <a:pt x="60" y="438"/>
                  </a:cubicBezTo>
                  <a:cubicBezTo>
                    <a:pt x="95" y="462"/>
                    <a:pt x="143" y="486"/>
                    <a:pt x="167" y="486"/>
                  </a:cubicBezTo>
                  <a:cubicBezTo>
                    <a:pt x="202" y="486"/>
                    <a:pt x="238" y="462"/>
                    <a:pt x="274" y="438"/>
                  </a:cubicBezTo>
                  <a:lnTo>
                    <a:pt x="441" y="272"/>
                  </a:lnTo>
                  <a:cubicBezTo>
                    <a:pt x="500" y="212"/>
                    <a:pt x="500" y="105"/>
                    <a:pt x="441" y="45"/>
                  </a:cubicBezTo>
                  <a:cubicBezTo>
                    <a:pt x="411" y="16"/>
                    <a:pt x="369" y="1"/>
                    <a:pt x="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9" name="Google Shape;14829;p73"/>
            <p:cNvSpPr/>
            <p:nvPr/>
          </p:nvSpPr>
          <p:spPr>
            <a:xfrm>
              <a:off x="2360018" y="1624548"/>
              <a:ext cx="18207" cy="12605"/>
            </a:xfrm>
            <a:custGeom>
              <a:avLst/>
              <a:gdLst/>
              <a:ahLst/>
              <a:cxnLst/>
              <a:rect l="l" t="t" r="r" b="b"/>
              <a:pathLst>
                <a:path w="572" h="396" extrusionOk="0">
                  <a:moveTo>
                    <a:pt x="179" y="0"/>
                  </a:moveTo>
                  <a:cubicBezTo>
                    <a:pt x="125" y="0"/>
                    <a:pt x="71" y="33"/>
                    <a:pt x="36" y="86"/>
                  </a:cubicBezTo>
                  <a:cubicBezTo>
                    <a:pt x="0" y="157"/>
                    <a:pt x="36" y="252"/>
                    <a:pt x="107" y="288"/>
                  </a:cubicBezTo>
                  <a:lnTo>
                    <a:pt x="322" y="383"/>
                  </a:lnTo>
                  <a:cubicBezTo>
                    <a:pt x="333" y="395"/>
                    <a:pt x="357" y="395"/>
                    <a:pt x="381" y="395"/>
                  </a:cubicBezTo>
                  <a:cubicBezTo>
                    <a:pt x="429" y="395"/>
                    <a:pt x="500" y="371"/>
                    <a:pt x="524" y="312"/>
                  </a:cubicBezTo>
                  <a:cubicBezTo>
                    <a:pt x="572" y="217"/>
                    <a:pt x="524" y="133"/>
                    <a:pt x="453" y="98"/>
                  </a:cubicBezTo>
                  <a:lnTo>
                    <a:pt x="238" y="14"/>
                  </a:lnTo>
                  <a:cubicBezTo>
                    <a:pt x="219" y="5"/>
                    <a:pt x="199" y="0"/>
                    <a:pt x="1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0" name="Google Shape;14830;p73"/>
            <p:cNvSpPr/>
            <p:nvPr/>
          </p:nvSpPr>
          <p:spPr>
            <a:xfrm>
              <a:off x="2564271" y="1711126"/>
              <a:ext cx="17475" cy="12796"/>
            </a:xfrm>
            <a:custGeom>
              <a:avLst/>
              <a:gdLst/>
              <a:ahLst/>
              <a:cxnLst/>
              <a:rect l="l" t="t" r="r" b="b"/>
              <a:pathLst>
                <a:path w="549" h="402" extrusionOk="0">
                  <a:moveTo>
                    <a:pt x="184" y="0"/>
                  </a:moveTo>
                  <a:cubicBezTo>
                    <a:pt x="125" y="0"/>
                    <a:pt x="63" y="29"/>
                    <a:pt x="36" y="92"/>
                  </a:cubicBezTo>
                  <a:cubicBezTo>
                    <a:pt x="1" y="164"/>
                    <a:pt x="36" y="247"/>
                    <a:pt x="108" y="295"/>
                  </a:cubicBezTo>
                  <a:lnTo>
                    <a:pt x="310" y="390"/>
                  </a:lnTo>
                  <a:cubicBezTo>
                    <a:pt x="334" y="402"/>
                    <a:pt x="358" y="402"/>
                    <a:pt x="370" y="402"/>
                  </a:cubicBezTo>
                  <a:cubicBezTo>
                    <a:pt x="429" y="402"/>
                    <a:pt x="489" y="366"/>
                    <a:pt x="524" y="307"/>
                  </a:cubicBezTo>
                  <a:cubicBezTo>
                    <a:pt x="548" y="235"/>
                    <a:pt x="524" y="140"/>
                    <a:pt x="453" y="104"/>
                  </a:cubicBezTo>
                  <a:lnTo>
                    <a:pt x="239" y="9"/>
                  </a:lnTo>
                  <a:cubicBezTo>
                    <a:pt x="221" y="3"/>
                    <a:pt x="203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1" name="Google Shape;14831;p73"/>
            <p:cNvSpPr/>
            <p:nvPr/>
          </p:nvSpPr>
          <p:spPr>
            <a:xfrm>
              <a:off x="2507805" y="1563912"/>
              <a:ext cx="14069" cy="16392"/>
            </a:xfrm>
            <a:custGeom>
              <a:avLst/>
              <a:gdLst/>
              <a:ahLst/>
              <a:cxnLst/>
              <a:rect l="l" t="t" r="r" b="b"/>
              <a:pathLst>
                <a:path w="442" h="515" extrusionOk="0">
                  <a:moveTo>
                    <a:pt x="273" y="0"/>
                  </a:moveTo>
                  <a:cubicBezTo>
                    <a:pt x="215" y="0"/>
                    <a:pt x="154" y="33"/>
                    <a:pt x="120" y="86"/>
                  </a:cubicBezTo>
                  <a:lnTo>
                    <a:pt x="36" y="288"/>
                  </a:lnTo>
                  <a:cubicBezTo>
                    <a:pt x="1" y="371"/>
                    <a:pt x="36" y="455"/>
                    <a:pt x="108" y="502"/>
                  </a:cubicBezTo>
                  <a:cubicBezTo>
                    <a:pt x="120" y="514"/>
                    <a:pt x="155" y="514"/>
                    <a:pt x="167" y="514"/>
                  </a:cubicBezTo>
                  <a:cubicBezTo>
                    <a:pt x="227" y="514"/>
                    <a:pt x="286" y="490"/>
                    <a:pt x="322" y="431"/>
                  </a:cubicBezTo>
                  <a:lnTo>
                    <a:pt x="405" y="217"/>
                  </a:lnTo>
                  <a:cubicBezTo>
                    <a:pt x="441" y="145"/>
                    <a:pt x="405" y="50"/>
                    <a:pt x="334" y="14"/>
                  </a:cubicBezTo>
                  <a:cubicBezTo>
                    <a:pt x="315" y="5"/>
                    <a:pt x="294" y="0"/>
                    <a:pt x="2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2" name="Google Shape;14832;p73"/>
            <p:cNvSpPr/>
            <p:nvPr/>
          </p:nvSpPr>
          <p:spPr>
            <a:xfrm>
              <a:off x="2420654" y="1767974"/>
              <a:ext cx="14419" cy="16583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290" y="0"/>
                  </a:moveTo>
                  <a:cubicBezTo>
                    <a:pt x="231" y="0"/>
                    <a:pt x="170" y="29"/>
                    <a:pt x="143" y="92"/>
                  </a:cubicBezTo>
                  <a:lnTo>
                    <a:pt x="48" y="295"/>
                  </a:lnTo>
                  <a:cubicBezTo>
                    <a:pt x="0" y="366"/>
                    <a:pt x="48" y="473"/>
                    <a:pt x="119" y="509"/>
                  </a:cubicBezTo>
                  <a:cubicBezTo>
                    <a:pt x="143" y="521"/>
                    <a:pt x="167" y="521"/>
                    <a:pt x="179" y="521"/>
                  </a:cubicBezTo>
                  <a:cubicBezTo>
                    <a:pt x="238" y="521"/>
                    <a:pt x="298" y="485"/>
                    <a:pt x="333" y="426"/>
                  </a:cubicBezTo>
                  <a:lnTo>
                    <a:pt x="417" y="223"/>
                  </a:lnTo>
                  <a:cubicBezTo>
                    <a:pt x="453" y="152"/>
                    <a:pt x="417" y="56"/>
                    <a:pt x="345" y="9"/>
                  </a:cubicBezTo>
                  <a:cubicBezTo>
                    <a:pt x="328" y="3"/>
                    <a:pt x="309" y="0"/>
                    <a:pt x="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3" name="Google Shape;14833;p73"/>
            <p:cNvSpPr/>
            <p:nvPr/>
          </p:nvSpPr>
          <p:spPr>
            <a:xfrm>
              <a:off x="2422532" y="1562448"/>
              <a:ext cx="14451" cy="17093"/>
            </a:xfrm>
            <a:custGeom>
              <a:avLst/>
              <a:gdLst/>
              <a:ahLst/>
              <a:cxnLst/>
              <a:rect l="l" t="t" r="r" b="b"/>
              <a:pathLst>
                <a:path w="454" h="537" extrusionOk="0">
                  <a:moveTo>
                    <a:pt x="184" y="0"/>
                  </a:moveTo>
                  <a:cubicBezTo>
                    <a:pt x="164" y="0"/>
                    <a:pt x="142" y="4"/>
                    <a:pt x="120" y="13"/>
                  </a:cubicBezTo>
                  <a:cubicBezTo>
                    <a:pt x="48" y="36"/>
                    <a:pt x="1" y="132"/>
                    <a:pt x="36" y="215"/>
                  </a:cubicBezTo>
                  <a:lnTo>
                    <a:pt x="120" y="429"/>
                  </a:lnTo>
                  <a:cubicBezTo>
                    <a:pt x="155" y="501"/>
                    <a:pt x="215" y="536"/>
                    <a:pt x="274" y="536"/>
                  </a:cubicBezTo>
                  <a:cubicBezTo>
                    <a:pt x="286" y="536"/>
                    <a:pt x="322" y="536"/>
                    <a:pt x="334" y="513"/>
                  </a:cubicBezTo>
                  <a:cubicBezTo>
                    <a:pt x="405" y="489"/>
                    <a:pt x="453" y="394"/>
                    <a:pt x="417" y="310"/>
                  </a:cubicBezTo>
                  <a:lnTo>
                    <a:pt x="334" y="96"/>
                  </a:lnTo>
                  <a:cubicBezTo>
                    <a:pt x="307" y="41"/>
                    <a:pt x="251" y="0"/>
                    <a:pt x="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4" name="Google Shape;14834;p73"/>
            <p:cNvSpPr/>
            <p:nvPr/>
          </p:nvSpPr>
          <p:spPr>
            <a:xfrm>
              <a:off x="2505545" y="1768770"/>
              <a:ext cx="14037" cy="16552"/>
            </a:xfrm>
            <a:custGeom>
              <a:avLst/>
              <a:gdLst/>
              <a:ahLst/>
              <a:cxnLst/>
              <a:rect l="l" t="t" r="r" b="b"/>
              <a:pathLst>
                <a:path w="441" h="520" extrusionOk="0">
                  <a:moveTo>
                    <a:pt x="195" y="0"/>
                  </a:moveTo>
                  <a:cubicBezTo>
                    <a:pt x="171" y="0"/>
                    <a:pt x="146" y="6"/>
                    <a:pt x="119" y="20"/>
                  </a:cubicBezTo>
                  <a:cubicBezTo>
                    <a:pt x="48" y="43"/>
                    <a:pt x="0" y="139"/>
                    <a:pt x="24" y="222"/>
                  </a:cubicBezTo>
                  <a:lnTo>
                    <a:pt x="119" y="436"/>
                  </a:lnTo>
                  <a:cubicBezTo>
                    <a:pt x="155" y="496"/>
                    <a:pt x="214" y="520"/>
                    <a:pt x="274" y="520"/>
                  </a:cubicBezTo>
                  <a:cubicBezTo>
                    <a:pt x="286" y="520"/>
                    <a:pt x="310" y="520"/>
                    <a:pt x="322" y="508"/>
                  </a:cubicBezTo>
                  <a:cubicBezTo>
                    <a:pt x="405" y="472"/>
                    <a:pt x="441" y="389"/>
                    <a:pt x="417" y="293"/>
                  </a:cubicBezTo>
                  <a:lnTo>
                    <a:pt x="322" y="91"/>
                  </a:lnTo>
                  <a:cubicBezTo>
                    <a:pt x="304" y="39"/>
                    <a:pt x="256" y="0"/>
                    <a:pt x="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5" name="Google Shape;14835;p73"/>
            <p:cNvSpPr/>
            <p:nvPr/>
          </p:nvSpPr>
          <p:spPr>
            <a:xfrm>
              <a:off x="2565417" y="1625885"/>
              <a:ext cx="17825" cy="13146"/>
            </a:xfrm>
            <a:custGeom>
              <a:avLst/>
              <a:gdLst/>
              <a:ahLst/>
              <a:cxnLst/>
              <a:rect l="l" t="t" r="r" b="b"/>
              <a:pathLst>
                <a:path w="560" h="413" extrusionOk="0">
                  <a:moveTo>
                    <a:pt x="378" y="1"/>
                  </a:moveTo>
                  <a:cubicBezTo>
                    <a:pt x="360" y="1"/>
                    <a:pt x="341" y="3"/>
                    <a:pt x="322" y="8"/>
                  </a:cubicBezTo>
                  <a:lnTo>
                    <a:pt x="119" y="103"/>
                  </a:lnTo>
                  <a:cubicBezTo>
                    <a:pt x="36" y="127"/>
                    <a:pt x="0" y="222"/>
                    <a:pt x="24" y="306"/>
                  </a:cubicBezTo>
                  <a:cubicBezTo>
                    <a:pt x="60" y="365"/>
                    <a:pt x="96" y="413"/>
                    <a:pt x="179" y="413"/>
                  </a:cubicBezTo>
                  <a:cubicBezTo>
                    <a:pt x="191" y="413"/>
                    <a:pt x="215" y="413"/>
                    <a:pt x="227" y="401"/>
                  </a:cubicBezTo>
                  <a:lnTo>
                    <a:pt x="441" y="306"/>
                  </a:lnTo>
                  <a:cubicBezTo>
                    <a:pt x="512" y="282"/>
                    <a:pt x="560" y="187"/>
                    <a:pt x="524" y="103"/>
                  </a:cubicBezTo>
                  <a:cubicBezTo>
                    <a:pt x="505" y="37"/>
                    <a:pt x="449" y="1"/>
                    <a:pt x="3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6" name="Google Shape;14836;p73"/>
            <p:cNvSpPr/>
            <p:nvPr/>
          </p:nvSpPr>
          <p:spPr>
            <a:xfrm>
              <a:off x="2359254" y="1709312"/>
              <a:ext cx="17825" cy="12732"/>
            </a:xfrm>
            <a:custGeom>
              <a:avLst/>
              <a:gdLst/>
              <a:ahLst/>
              <a:cxnLst/>
              <a:rect l="l" t="t" r="r" b="b"/>
              <a:pathLst>
                <a:path w="560" h="400" extrusionOk="0">
                  <a:moveTo>
                    <a:pt x="372" y="0"/>
                  </a:moveTo>
                  <a:cubicBezTo>
                    <a:pt x="356" y="0"/>
                    <a:pt x="339" y="2"/>
                    <a:pt x="322" y="6"/>
                  </a:cubicBezTo>
                  <a:lnTo>
                    <a:pt x="119" y="102"/>
                  </a:lnTo>
                  <a:cubicBezTo>
                    <a:pt x="48" y="125"/>
                    <a:pt x="0" y="221"/>
                    <a:pt x="24" y="304"/>
                  </a:cubicBezTo>
                  <a:cubicBezTo>
                    <a:pt x="60" y="364"/>
                    <a:pt x="119" y="399"/>
                    <a:pt x="179" y="399"/>
                  </a:cubicBezTo>
                  <a:cubicBezTo>
                    <a:pt x="191" y="399"/>
                    <a:pt x="227" y="399"/>
                    <a:pt x="238" y="387"/>
                  </a:cubicBezTo>
                  <a:lnTo>
                    <a:pt x="441" y="292"/>
                  </a:lnTo>
                  <a:cubicBezTo>
                    <a:pt x="512" y="268"/>
                    <a:pt x="560" y="173"/>
                    <a:pt x="536" y="90"/>
                  </a:cubicBezTo>
                  <a:cubicBezTo>
                    <a:pt x="507" y="41"/>
                    <a:pt x="445" y="0"/>
                    <a:pt x="3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37" name="Google Shape;14837;p73"/>
          <p:cNvGrpSpPr/>
          <p:nvPr/>
        </p:nvGrpSpPr>
        <p:grpSpPr>
          <a:xfrm>
            <a:off x="2780301" y="1521896"/>
            <a:ext cx="333133" cy="321037"/>
            <a:chOff x="2780301" y="1521896"/>
            <a:chExt cx="333133" cy="321037"/>
          </a:xfrm>
        </p:grpSpPr>
        <p:sp>
          <p:nvSpPr>
            <p:cNvPr id="14838" name="Google Shape;14838;p73"/>
            <p:cNvSpPr/>
            <p:nvPr/>
          </p:nvSpPr>
          <p:spPr>
            <a:xfrm>
              <a:off x="3009573" y="1542745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2120" y="298"/>
                  </a:lnTo>
                  <a:cubicBezTo>
                    <a:pt x="2203" y="298"/>
                    <a:pt x="2263" y="227"/>
                    <a:pt x="2263" y="155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9" name="Google Shape;14839;p73"/>
            <p:cNvSpPr/>
            <p:nvPr/>
          </p:nvSpPr>
          <p:spPr>
            <a:xfrm>
              <a:off x="2967876" y="154274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56" y="298"/>
                  </a:cubicBezTo>
                  <a:lnTo>
                    <a:pt x="810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0" name="Google Shape;14840;p73"/>
            <p:cNvSpPr/>
            <p:nvPr/>
          </p:nvSpPr>
          <p:spPr>
            <a:xfrm>
              <a:off x="3061870" y="1563594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60"/>
                    <a:pt x="560" y="0"/>
                    <a:pt x="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1" name="Google Shape;14841;p73"/>
            <p:cNvSpPr/>
            <p:nvPr/>
          </p:nvSpPr>
          <p:spPr>
            <a:xfrm>
              <a:off x="2967876" y="1563594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9"/>
                    <a:pt x="72" y="298"/>
                    <a:pt x="156" y="298"/>
                  </a:cubicBezTo>
                  <a:lnTo>
                    <a:pt x="2442" y="298"/>
                  </a:lnTo>
                  <a:cubicBezTo>
                    <a:pt x="2537" y="298"/>
                    <a:pt x="2596" y="227"/>
                    <a:pt x="2596" y="155"/>
                  </a:cubicBezTo>
                  <a:cubicBezTo>
                    <a:pt x="2596" y="60"/>
                    <a:pt x="2537" y="0"/>
                    <a:pt x="24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2" name="Google Shape;14842;p73"/>
            <p:cNvSpPr/>
            <p:nvPr/>
          </p:nvSpPr>
          <p:spPr>
            <a:xfrm>
              <a:off x="2936809" y="1521896"/>
              <a:ext cx="176625" cy="96286"/>
            </a:xfrm>
            <a:custGeom>
              <a:avLst/>
              <a:gdLst/>
              <a:ahLst/>
              <a:cxnLst/>
              <a:rect l="l" t="t" r="r" b="b"/>
              <a:pathLst>
                <a:path w="5549" h="3025" extrusionOk="0">
                  <a:moveTo>
                    <a:pt x="4894" y="298"/>
                  </a:moveTo>
                  <a:cubicBezTo>
                    <a:pt x="5084" y="298"/>
                    <a:pt x="5227" y="453"/>
                    <a:pt x="5227" y="644"/>
                  </a:cubicBezTo>
                  <a:lnTo>
                    <a:pt x="5227" y="1620"/>
                  </a:lnTo>
                  <a:cubicBezTo>
                    <a:pt x="5227" y="1822"/>
                    <a:pt x="5084" y="1965"/>
                    <a:pt x="4894" y="1965"/>
                  </a:cubicBezTo>
                  <a:lnTo>
                    <a:pt x="4406" y="1965"/>
                  </a:lnTo>
                  <a:cubicBezTo>
                    <a:pt x="4358" y="1965"/>
                    <a:pt x="4310" y="1989"/>
                    <a:pt x="4287" y="2025"/>
                  </a:cubicBezTo>
                  <a:cubicBezTo>
                    <a:pt x="4251" y="2061"/>
                    <a:pt x="4239" y="2096"/>
                    <a:pt x="4251" y="2144"/>
                  </a:cubicBezTo>
                  <a:lnTo>
                    <a:pt x="4346" y="2727"/>
                  </a:lnTo>
                  <a:lnTo>
                    <a:pt x="4346" y="2739"/>
                  </a:lnTo>
                  <a:lnTo>
                    <a:pt x="4322" y="2739"/>
                  </a:lnTo>
                  <a:lnTo>
                    <a:pt x="3346" y="2001"/>
                  </a:lnTo>
                  <a:cubicBezTo>
                    <a:pt x="3310" y="1977"/>
                    <a:pt x="3287" y="1965"/>
                    <a:pt x="3251" y="1965"/>
                  </a:cubicBezTo>
                  <a:lnTo>
                    <a:pt x="631" y="1965"/>
                  </a:lnTo>
                  <a:cubicBezTo>
                    <a:pt x="441" y="1965"/>
                    <a:pt x="298" y="1822"/>
                    <a:pt x="298" y="1620"/>
                  </a:cubicBezTo>
                  <a:lnTo>
                    <a:pt x="298" y="644"/>
                  </a:lnTo>
                  <a:cubicBezTo>
                    <a:pt x="298" y="453"/>
                    <a:pt x="441" y="298"/>
                    <a:pt x="631" y="298"/>
                  </a:cubicBezTo>
                  <a:close/>
                  <a:moveTo>
                    <a:pt x="631" y="1"/>
                  </a:moveTo>
                  <a:cubicBezTo>
                    <a:pt x="274" y="1"/>
                    <a:pt x="0" y="286"/>
                    <a:pt x="0" y="644"/>
                  </a:cubicBezTo>
                  <a:lnTo>
                    <a:pt x="0" y="1632"/>
                  </a:lnTo>
                  <a:cubicBezTo>
                    <a:pt x="0" y="1989"/>
                    <a:pt x="274" y="2263"/>
                    <a:pt x="631" y="2263"/>
                  </a:cubicBezTo>
                  <a:lnTo>
                    <a:pt x="3203" y="2263"/>
                  </a:lnTo>
                  <a:lnTo>
                    <a:pt x="4144" y="2965"/>
                  </a:lnTo>
                  <a:cubicBezTo>
                    <a:pt x="4203" y="3013"/>
                    <a:pt x="4263" y="3025"/>
                    <a:pt x="4334" y="3025"/>
                  </a:cubicBezTo>
                  <a:cubicBezTo>
                    <a:pt x="4394" y="3025"/>
                    <a:pt x="4453" y="3013"/>
                    <a:pt x="4501" y="2977"/>
                  </a:cubicBezTo>
                  <a:cubicBezTo>
                    <a:pt x="4608" y="2906"/>
                    <a:pt x="4668" y="2787"/>
                    <a:pt x="4656" y="2656"/>
                  </a:cubicBezTo>
                  <a:lnTo>
                    <a:pt x="4596" y="2251"/>
                  </a:lnTo>
                  <a:lnTo>
                    <a:pt x="4906" y="2251"/>
                  </a:lnTo>
                  <a:cubicBezTo>
                    <a:pt x="5263" y="2251"/>
                    <a:pt x="5549" y="1965"/>
                    <a:pt x="5549" y="1608"/>
                  </a:cubicBezTo>
                  <a:lnTo>
                    <a:pt x="5549" y="632"/>
                  </a:lnTo>
                  <a:cubicBezTo>
                    <a:pt x="5525" y="286"/>
                    <a:pt x="5251" y="1"/>
                    <a:pt x="4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3" name="Google Shape;14843;p73"/>
            <p:cNvSpPr/>
            <p:nvPr/>
          </p:nvSpPr>
          <p:spPr>
            <a:xfrm>
              <a:off x="2811367" y="1767115"/>
              <a:ext cx="72413" cy="9485"/>
            </a:xfrm>
            <a:custGeom>
              <a:avLst/>
              <a:gdLst/>
              <a:ahLst/>
              <a:cxnLst/>
              <a:rect l="l" t="t" r="r" b="b"/>
              <a:pathLst>
                <a:path w="227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14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14"/>
                    <a:pt x="2275" y="143"/>
                  </a:cubicBezTo>
                  <a:cubicBezTo>
                    <a:pt x="2275" y="72"/>
                    <a:pt x="2215" y="0"/>
                    <a:pt x="2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4" name="Google Shape;14844;p73"/>
            <p:cNvSpPr/>
            <p:nvPr/>
          </p:nvSpPr>
          <p:spPr>
            <a:xfrm>
              <a:off x="2894730" y="1767115"/>
              <a:ext cx="20117" cy="9485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14"/>
                    <a:pt x="84" y="298"/>
                    <a:pt x="156" y="298"/>
                  </a:cubicBezTo>
                  <a:lnTo>
                    <a:pt x="489" y="298"/>
                  </a:lnTo>
                  <a:cubicBezTo>
                    <a:pt x="572" y="298"/>
                    <a:pt x="632" y="214"/>
                    <a:pt x="632" y="143"/>
                  </a:cubicBezTo>
                  <a:cubicBezTo>
                    <a:pt x="632" y="72"/>
                    <a:pt x="572" y="0"/>
                    <a:pt x="4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5" name="Google Shape;14845;p73"/>
            <p:cNvSpPr/>
            <p:nvPr/>
          </p:nvSpPr>
          <p:spPr>
            <a:xfrm>
              <a:off x="2811367" y="1787932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39"/>
                    <a:pt x="84" y="299"/>
                    <a:pt x="155" y="299"/>
                  </a:cubicBezTo>
                  <a:lnTo>
                    <a:pt x="489" y="299"/>
                  </a:lnTo>
                  <a:cubicBezTo>
                    <a:pt x="572" y="299"/>
                    <a:pt x="631" y="215"/>
                    <a:pt x="631" y="144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6" name="Google Shape;14846;p73"/>
            <p:cNvSpPr/>
            <p:nvPr/>
          </p:nvSpPr>
          <p:spPr>
            <a:xfrm>
              <a:off x="2842815" y="1787932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9"/>
                    <a:pt x="144" y="299"/>
                  </a:cubicBezTo>
                  <a:lnTo>
                    <a:pt x="2120" y="299"/>
                  </a:lnTo>
                  <a:cubicBezTo>
                    <a:pt x="2203" y="299"/>
                    <a:pt x="2263" y="215"/>
                    <a:pt x="2263" y="144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7" name="Google Shape;14847;p73"/>
            <p:cNvSpPr/>
            <p:nvPr/>
          </p:nvSpPr>
          <p:spPr>
            <a:xfrm>
              <a:off x="2780301" y="1746266"/>
              <a:ext cx="166375" cy="96668"/>
            </a:xfrm>
            <a:custGeom>
              <a:avLst/>
              <a:gdLst/>
              <a:ahLst/>
              <a:cxnLst/>
              <a:rect l="l" t="t" r="r" b="b"/>
              <a:pathLst>
                <a:path w="5227" h="3037" extrusionOk="0">
                  <a:moveTo>
                    <a:pt x="4572" y="286"/>
                  </a:moveTo>
                  <a:cubicBezTo>
                    <a:pt x="4763" y="286"/>
                    <a:pt x="4917" y="441"/>
                    <a:pt x="4917" y="631"/>
                  </a:cubicBezTo>
                  <a:lnTo>
                    <a:pt x="4917" y="1619"/>
                  </a:lnTo>
                  <a:cubicBezTo>
                    <a:pt x="4917" y="1810"/>
                    <a:pt x="4763" y="1965"/>
                    <a:pt x="4572" y="1965"/>
                  </a:cubicBezTo>
                  <a:lnTo>
                    <a:pt x="2274" y="1965"/>
                  </a:lnTo>
                  <a:cubicBezTo>
                    <a:pt x="2250" y="1965"/>
                    <a:pt x="2215" y="1977"/>
                    <a:pt x="2191" y="1989"/>
                  </a:cubicBezTo>
                  <a:lnTo>
                    <a:pt x="1203" y="2739"/>
                  </a:lnTo>
                  <a:lnTo>
                    <a:pt x="1191" y="2739"/>
                  </a:lnTo>
                  <a:lnTo>
                    <a:pt x="1191" y="2715"/>
                  </a:lnTo>
                  <a:lnTo>
                    <a:pt x="1286" y="2143"/>
                  </a:lnTo>
                  <a:cubicBezTo>
                    <a:pt x="1286" y="2096"/>
                    <a:pt x="1286" y="2048"/>
                    <a:pt x="1250" y="2012"/>
                  </a:cubicBezTo>
                  <a:cubicBezTo>
                    <a:pt x="1215" y="1989"/>
                    <a:pt x="1179" y="1965"/>
                    <a:pt x="1131" y="1965"/>
                  </a:cubicBezTo>
                  <a:lnTo>
                    <a:pt x="643" y="1965"/>
                  </a:lnTo>
                  <a:cubicBezTo>
                    <a:pt x="453" y="1965"/>
                    <a:pt x="298" y="1810"/>
                    <a:pt x="298" y="1619"/>
                  </a:cubicBezTo>
                  <a:lnTo>
                    <a:pt x="298" y="631"/>
                  </a:lnTo>
                  <a:cubicBezTo>
                    <a:pt x="298" y="441"/>
                    <a:pt x="453" y="286"/>
                    <a:pt x="643" y="286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lnTo>
                    <a:pt x="0" y="1619"/>
                  </a:lnTo>
                  <a:cubicBezTo>
                    <a:pt x="0" y="1977"/>
                    <a:pt x="286" y="2262"/>
                    <a:pt x="643" y="2262"/>
                  </a:cubicBezTo>
                  <a:lnTo>
                    <a:pt x="953" y="2262"/>
                  </a:lnTo>
                  <a:lnTo>
                    <a:pt x="893" y="2655"/>
                  </a:lnTo>
                  <a:cubicBezTo>
                    <a:pt x="881" y="2798"/>
                    <a:pt x="929" y="2917"/>
                    <a:pt x="1048" y="2989"/>
                  </a:cubicBezTo>
                  <a:cubicBezTo>
                    <a:pt x="1084" y="3012"/>
                    <a:pt x="1143" y="3036"/>
                    <a:pt x="1203" y="3036"/>
                  </a:cubicBezTo>
                  <a:cubicBezTo>
                    <a:pt x="1262" y="3036"/>
                    <a:pt x="1346" y="3012"/>
                    <a:pt x="1405" y="2977"/>
                  </a:cubicBezTo>
                  <a:lnTo>
                    <a:pt x="2334" y="2274"/>
                  </a:lnTo>
                  <a:lnTo>
                    <a:pt x="4584" y="2274"/>
                  </a:lnTo>
                  <a:cubicBezTo>
                    <a:pt x="4941" y="2274"/>
                    <a:pt x="5227" y="1989"/>
                    <a:pt x="5227" y="1631"/>
                  </a:cubicBezTo>
                  <a:lnTo>
                    <a:pt x="5227" y="655"/>
                  </a:lnTo>
                  <a:cubicBezTo>
                    <a:pt x="5215" y="274"/>
                    <a:pt x="4929" y="0"/>
                    <a:pt x="4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8" name="Google Shape;14848;p73"/>
            <p:cNvSpPr/>
            <p:nvPr/>
          </p:nvSpPr>
          <p:spPr>
            <a:xfrm>
              <a:off x="3020172" y="1720102"/>
              <a:ext cx="61432" cy="9517"/>
            </a:xfrm>
            <a:custGeom>
              <a:avLst/>
              <a:gdLst/>
              <a:ahLst/>
              <a:cxnLst/>
              <a:rect l="l" t="t" r="r" b="b"/>
              <a:pathLst>
                <a:path w="193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4" y="298"/>
                  </a:cubicBezTo>
                  <a:lnTo>
                    <a:pt x="1787" y="298"/>
                  </a:lnTo>
                  <a:cubicBezTo>
                    <a:pt x="1870" y="298"/>
                    <a:pt x="1930" y="227"/>
                    <a:pt x="1930" y="144"/>
                  </a:cubicBezTo>
                  <a:cubicBezTo>
                    <a:pt x="1930" y="60"/>
                    <a:pt x="1870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9" name="Google Shape;14849;p73"/>
            <p:cNvSpPr/>
            <p:nvPr/>
          </p:nvSpPr>
          <p:spPr>
            <a:xfrm>
              <a:off x="2988724" y="1720102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72" y="298"/>
                    <a:pt x="620" y="227"/>
                    <a:pt x="620" y="144"/>
                  </a:cubicBezTo>
                  <a:cubicBezTo>
                    <a:pt x="620" y="60"/>
                    <a:pt x="572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0" name="Google Shape;14850;p73"/>
            <p:cNvSpPr/>
            <p:nvPr/>
          </p:nvSpPr>
          <p:spPr>
            <a:xfrm>
              <a:off x="2957658" y="1699253"/>
              <a:ext cx="155776" cy="75087"/>
            </a:xfrm>
            <a:custGeom>
              <a:avLst/>
              <a:gdLst/>
              <a:ahLst/>
              <a:cxnLst/>
              <a:rect l="l" t="t" r="r" b="b"/>
              <a:pathLst>
                <a:path w="4894" h="2359" extrusionOk="0">
                  <a:moveTo>
                    <a:pt x="4239" y="299"/>
                  </a:moveTo>
                  <a:cubicBezTo>
                    <a:pt x="4429" y="299"/>
                    <a:pt x="4572" y="441"/>
                    <a:pt x="4572" y="644"/>
                  </a:cubicBezTo>
                  <a:lnTo>
                    <a:pt x="4572" y="965"/>
                  </a:lnTo>
                  <a:cubicBezTo>
                    <a:pt x="4572" y="1156"/>
                    <a:pt x="4429" y="1311"/>
                    <a:pt x="4239" y="1311"/>
                  </a:cubicBezTo>
                  <a:lnTo>
                    <a:pt x="3751" y="1311"/>
                  </a:lnTo>
                  <a:cubicBezTo>
                    <a:pt x="3703" y="1311"/>
                    <a:pt x="3655" y="1322"/>
                    <a:pt x="3632" y="1370"/>
                  </a:cubicBezTo>
                  <a:cubicBezTo>
                    <a:pt x="3596" y="1394"/>
                    <a:pt x="3584" y="1442"/>
                    <a:pt x="3596" y="1489"/>
                  </a:cubicBezTo>
                  <a:lnTo>
                    <a:pt x="3691" y="2061"/>
                  </a:lnTo>
                  <a:lnTo>
                    <a:pt x="3691" y="2084"/>
                  </a:lnTo>
                  <a:cubicBezTo>
                    <a:pt x="3691" y="2088"/>
                    <a:pt x="3689" y="2090"/>
                    <a:pt x="3685" y="2090"/>
                  </a:cubicBezTo>
                  <a:cubicBezTo>
                    <a:pt x="3678" y="2090"/>
                    <a:pt x="3667" y="2084"/>
                    <a:pt x="3667" y="2084"/>
                  </a:cubicBezTo>
                  <a:lnTo>
                    <a:pt x="2691" y="1334"/>
                  </a:lnTo>
                  <a:cubicBezTo>
                    <a:pt x="2655" y="1322"/>
                    <a:pt x="2632" y="1311"/>
                    <a:pt x="2596" y="1311"/>
                  </a:cubicBezTo>
                  <a:lnTo>
                    <a:pt x="631" y="1311"/>
                  </a:lnTo>
                  <a:cubicBezTo>
                    <a:pt x="441" y="1311"/>
                    <a:pt x="298" y="1156"/>
                    <a:pt x="298" y="965"/>
                  </a:cubicBezTo>
                  <a:lnTo>
                    <a:pt x="298" y="644"/>
                  </a:lnTo>
                  <a:cubicBezTo>
                    <a:pt x="298" y="441"/>
                    <a:pt x="441" y="299"/>
                    <a:pt x="631" y="299"/>
                  </a:cubicBezTo>
                  <a:close/>
                  <a:moveTo>
                    <a:pt x="631" y="1"/>
                  </a:moveTo>
                  <a:cubicBezTo>
                    <a:pt x="274" y="1"/>
                    <a:pt x="0" y="275"/>
                    <a:pt x="0" y="644"/>
                  </a:cubicBezTo>
                  <a:lnTo>
                    <a:pt x="0" y="965"/>
                  </a:lnTo>
                  <a:cubicBezTo>
                    <a:pt x="0" y="1322"/>
                    <a:pt x="274" y="1608"/>
                    <a:pt x="631" y="1608"/>
                  </a:cubicBezTo>
                  <a:lnTo>
                    <a:pt x="2548" y="1608"/>
                  </a:lnTo>
                  <a:lnTo>
                    <a:pt x="3489" y="2299"/>
                  </a:lnTo>
                  <a:cubicBezTo>
                    <a:pt x="3548" y="2346"/>
                    <a:pt x="3608" y="2358"/>
                    <a:pt x="3679" y="2358"/>
                  </a:cubicBezTo>
                  <a:cubicBezTo>
                    <a:pt x="3739" y="2358"/>
                    <a:pt x="3798" y="2346"/>
                    <a:pt x="3846" y="2323"/>
                  </a:cubicBezTo>
                  <a:cubicBezTo>
                    <a:pt x="3953" y="2239"/>
                    <a:pt x="4013" y="2120"/>
                    <a:pt x="4001" y="1989"/>
                  </a:cubicBezTo>
                  <a:lnTo>
                    <a:pt x="3941" y="1584"/>
                  </a:lnTo>
                  <a:lnTo>
                    <a:pt x="4251" y="1584"/>
                  </a:lnTo>
                  <a:cubicBezTo>
                    <a:pt x="4608" y="1584"/>
                    <a:pt x="4894" y="1311"/>
                    <a:pt x="4894" y="953"/>
                  </a:cubicBezTo>
                  <a:lnTo>
                    <a:pt x="4894" y="620"/>
                  </a:lnTo>
                  <a:cubicBezTo>
                    <a:pt x="4870" y="287"/>
                    <a:pt x="4596" y="1"/>
                    <a:pt x="4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1" name="Google Shape;14851;p73"/>
            <p:cNvSpPr/>
            <p:nvPr/>
          </p:nvSpPr>
          <p:spPr>
            <a:xfrm>
              <a:off x="2811367" y="1626108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6"/>
                  </a:cubicBezTo>
                  <a:cubicBezTo>
                    <a:pt x="0" y="227"/>
                    <a:pt x="84" y="299"/>
                    <a:pt x="155" y="299"/>
                  </a:cubicBezTo>
                  <a:lnTo>
                    <a:pt x="2120" y="299"/>
                  </a:lnTo>
                  <a:cubicBezTo>
                    <a:pt x="2215" y="299"/>
                    <a:pt x="2275" y="227"/>
                    <a:pt x="2275" y="156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2" name="Google Shape;14852;p73"/>
            <p:cNvSpPr/>
            <p:nvPr/>
          </p:nvSpPr>
          <p:spPr>
            <a:xfrm>
              <a:off x="2895112" y="1626108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6"/>
                  </a:cubicBezTo>
                  <a:cubicBezTo>
                    <a:pt x="1" y="227"/>
                    <a:pt x="72" y="299"/>
                    <a:pt x="144" y="299"/>
                  </a:cubicBezTo>
                  <a:lnTo>
                    <a:pt x="798" y="299"/>
                  </a:lnTo>
                  <a:cubicBezTo>
                    <a:pt x="894" y="299"/>
                    <a:pt x="953" y="227"/>
                    <a:pt x="953" y="156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3" name="Google Shape;14853;p73"/>
            <p:cNvSpPr/>
            <p:nvPr/>
          </p:nvSpPr>
          <p:spPr>
            <a:xfrm>
              <a:off x="2811367" y="1667805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27"/>
                    <a:pt x="2275" y="155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4" name="Google Shape;14854;p73"/>
            <p:cNvSpPr/>
            <p:nvPr/>
          </p:nvSpPr>
          <p:spPr>
            <a:xfrm>
              <a:off x="2895112" y="166780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798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5" name="Google Shape;14855;p73"/>
            <p:cNvSpPr/>
            <p:nvPr/>
          </p:nvSpPr>
          <p:spPr>
            <a:xfrm>
              <a:off x="2811367" y="1646957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cubicBezTo>
                    <a:pt x="0" y="239"/>
                    <a:pt x="84" y="298"/>
                    <a:pt x="155" y="298"/>
                  </a:cubicBezTo>
                  <a:lnTo>
                    <a:pt x="489" y="298"/>
                  </a:lnTo>
                  <a:cubicBezTo>
                    <a:pt x="572" y="298"/>
                    <a:pt x="631" y="227"/>
                    <a:pt x="631" y="156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6" name="Google Shape;14856;p73"/>
            <p:cNvSpPr/>
            <p:nvPr/>
          </p:nvSpPr>
          <p:spPr>
            <a:xfrm>
              <a:off x="2842815" y="1646957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5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8"/>
                    <a:pt x="155" y="298"/>
                  </a:cubicBezTo>
                  <a:lnTo>
                    <a:pt x="2441" y="298"/>
                  </a:lnTo>
                  <a:cubicBezTo>
                    <a:pt x="2537" y="298"/>
                    <a:pt x="2596" y="227"/>
                    <a:pt x="2596" y="156"/>
                  </a:cubicBezTo>
                  <a:cubicBezTo>
                    <a:pt x="2596" y="60"/>
                    <a:pt x="2525" y="1"/>
                    <a:pt x="24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7" name="Google Shape;14857;p73"/>
            <p:cNvSpPr/>
            <p:nvPr/>
          </p:nvSpPr>
          <p:spPr>
            <a:xfrm>
              <a:off x="2780301" y="1605291"/>
              <a:ext cx="176625" cy="117516"/>
            </a:xfrm>
            <a:custGeom>
              <a:avLst/>
              <a:gdLst/>
              <a:ahLst/>
              <a:cxnLst/>
              <a:rect l="l" t="t" r="r" b="b"/>
              <a:pathLst>
                <a:path w="5549" h="3692" extrusionOk="0">
                  <a:moveTo>
                    <a:pt x="4894" y="298"/>
                  </a:moveTo>
                  <a:cubicBezTo>
                    <a:pt x="5084" y="298"/>
                    <a:pt x="5239" y="453"/>
                    <a:pt x="5239" y="643"/>
                  </a:cubicBezTo>
                  <a:lnTo>
                    <a:pt x="5239" y="2274"/>
                  </a:lnTo>
                  <a:cubicBezTo>
                    <a:pt x="5239" y="2477"/>
                    <a:pt x="5084" y="2619"/>
                    <a:pt x="4894" y="2619"/>
                  </a:cubicBezTo>
                  <a:lnTo>
                    <a:pt x="2274" y="2619"/>
                  </a:lnTo>
                  <a:cubicBezTo>
                    <a:pt x="2250" y="2619"/>
                    <a:pt x="2215" y="2643"/>
                    <a:pt x="2191" y="2655"/>
                  </a:cubicBezTo>
                  <a:lnTo>
                    <a:pt x="1203" y="3393"/>
                  </a:lnTo>
                  <a:lnTo>
                    <a:pt x="1191" y="3393"/>
                  </a:lnTo>
                  <a:lnTo>
                    <a:pt x="1191" y="3381"/>
                  </a:lnTo>
                  <a:lnTo>
                    <a:pt x="1274" y="2798"/>
                  </a:lnTo>
                  <a:cubicBezTo>
                    <a:pt x="1274" y="2750"/>
                    <a:pt x="1274" y="2715"/>
                    <a:pt x="1250" y="2679"/>
                  </a:cubicBezTo>
                  <a:cubicBezTo>
                    <a:pt x="1215" y="2655"/>
                    <a:pt x="1179" y="2619"/>
                    <a:pt x="1131" y="2619"/>
                  </a:cubicBezTo>
                  <a:lnTo>
                    <a:pt x="643" y="2619"/>
                  </a:lnTo>
                  <a:cubicBezTo>
                    <a:pt x="453" y="2619"/>
                    <a:pt x="298" y="2477"/>
                    <a:pt x="298" y="2274"/>
                  </a:cubicBezTo>
                  <a:lnTo>
                    <a:pt x="298" y="643"/>
                  </a:lnTo>
                  <a:cubicBezTo>
                    <a:pt x="298" y="453"/>
                    <a:pt x="453" y="298"/>
                    <a:pt x="643" y="298"/>
                  </a:cubicBezTo>
                  <a:close/>
                  <a:moveTo>
                    <a:pt x="643" y="0"/>
                  </a:moveTo>
                  <a:cubicBezTo>
                    <a:pt x="286" y="0"/>
                    <a:pt x="0" y="286"/>
                    <a:pt x="0" y="643"/>
                  </a:cubicBezTo>
                  <a:lnTo>
                    <a:pt x="0" y="2286"/>
                  </a:lnTo>
                  <a:cubicBezTo>
                    <a:pt x="0" y="2643"/>
                    <a:pt x="286" y="2917"/>
                    <a:pt x="643" y="2917"/>
                  </a:cubicBezTo>
                  <a:lnTo>
                    <a:pt x="953" y="2917"/>
                  </a:lnTo>
                  <a:lnTo>
                    <a:pt x="893" y="3322"/>
                  </a:lnTo>
                  <a:cubicBezTo>
                    <a:pt x="881" y="3453"/>
                    <a:pt x="929" y="3572"/>
                    <a:pt x="1048" y="3655"/>
                  </a:cubicBezTo>
                  <a:cubicBezTo>
                    <a:pt x="1084" y="3679"/>
                    <a:pt x="1143" y="3691"/>
                    <a:pt x="1203" y="3691"/>
                  </a:cubicBezTo>
                  <a:cubicBezTo>
                    <a:pt x="1262" y="3691"/>
                    <a:pt x="1346" y="3679"/>
                    <a:pt x="1405" y="3632"/>
                  </a:cubicBezTo>
                  <a:lnTo>
                    <a:pt x="2334" y="2941"/>
                  </a:lnTo>
                  <a:lnTo>
                    <a:pt x="4906" y="2941"/>
                  </a:lnTo>
                  <a:cubicBezTo>
                    <a:pt x="5263" y="2941"/>
                    <a:pt x="5548" y="2655"/>
                    <a:pt x="5548" y="2298"/>
                  </a:cubicBezTo>
                  <a:lnTo>
                    <a:pt x="5548" y="655"/>
                  </a:lnTo>
                  <a:cubicBezTo>
                    <a:pt x="5537" y="286"/>
                    <a:pt x="5251" y="0"/>
                    <a:pt x="4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858" name="Google Shape;14858;p73"/>
          <p:cNvSpPr/>
          <p:nvPr/>
        </p:nvSpPr>
        <p:spPr>
          <a:xfrm>
            <a:off x="3358621" y="1823199"/>
            <a:ext cx="15183" cy="9485"/>
          </a:xfrm>
          <a:custGeom>
            <a:avLst/>
            <a:gdLst/>
            <a:ahLst/>
            <a:cxnLst/>
            <a:rect l="l" t="t" r="r" b="b"/>
            <a:pathLst>
              <a:path w="477" h="298" extrusionOk="0">
                <a:moveTo>
                  <a:pt x="155" y="0"/>
                </a:moveTo>
                <a:cubicBezTo>
                  <a:pt x="60" y="0"/>
                  <a:pt x="0" y="84"/>
                  <a:pt x="0" y="155"/>
                </a:cubicBezTo>
                <a:cubicBezTo>
                  <a:pt x="0" y="238"/>
                  <a:pt x="83" y="298"/>
                  <a:pt x="155" y="298"/>
                </a:cubicBezTo>
                <a:lnTo>
                  <a:pt x="322" y="298"/>
                </a:lnTo>
                <a:cubicBezTo>
                  <a:pt x="405" y="298"/>
                  <a:pt x="464" y="226"/>
                  <a:pt x="464" y="155"/>
                </a:cubicBezTo>
                <a:cubicBezTo>
                  <a:pt x="476" y="84"/>
                  <a:pt x="405" y="0"/>
                  <a:pt x="32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59" name="Google Shape;14859;p73"/>
          <p:cNvSpPr/>
          <p:nvPr/>
        </p:nvSpPr>
        <p:spPr>
          <a:xfrm>
            <a:off x="3427946" y="1823199"/>
            <a:ext cx="15215" cy="9485"/>
          </a:xfrm>
          <a:custGeom>
            <a:avLst/>
            <a:gdLst/>
            <a:ahLst/>
            <a:cxnLst/>
            <a:rect l="l" t="t" r="r" b="b"/>
            <a:pathLst>
              <a:path w="478" h="298" extrusionOk="0">
                <a:moveTo>
                  <a:pt x="144" y="0"/>
                </a:moveTo>
                <a:cubicBezTo>
                  <a:pt x="60" y="0"/>
                  <a:pt x="1" y="84"/>
                  <a:pt x="1" y="155"/>
                </a:cubicBezTo>
                <a:cubicBezTo>
                  <a:pt x="1" y="238"/>
                  <a:pt x="72" y="298"/>
                  <a:pt x="144" y="298"/>
                </a:cubicBezTo>
                <a:lnTo>
                  <a:pt x="310" y="298"/>
                </a:lnTo>
                <a:cubicBezTo>
                  <a:pt x="406" y="298"/>
                  <a:pt x="465" y="226"/>
                  <a:pt x="465" y="155"/>
                </a:cubicBezTo>
                <a:cubicBezTo>
                  <a:pt x="477" y="84"/>
                  <a:pt x="406" y="0"/>
                  <a:pt x="31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60" name="Google Shape;14860;p73"/>
          <p:cNvSpPr/>
          <p:nvPr/>
        </p:nvSpPr>
        <p:spPr>
          <a:xfrm>
            <a:off x="3385135" y="1823199"/>
            <a:ext cx="31480" cy="9485"/>
          </a:xfrm>
          <a:custGeom>
            <a:avLst/>
            <a:gdLst/>
            <a:ahLst/>
            <a:cxnLst/>
            <a:rect l="l" t="t" r="r" b="b"/>
            <a:pathLst>
              <a:path w="989" h="298" extrusionOk="0">
                <a:moveTo>
                  <a:pt x="155" y="0"/>
                </a:moveTo>
                <a:cubicBezTo>
                  <a:pt x="60" y="0"/>
                  <a:pt x="1" y="84"/>
                  <a:pt x="1" y="155"/>
                </a:cubicBezTo>
                <a:cubicBezTo>
                  <a:pt x="1" y="238"/>
                  <a:pt x="84" y="298"/>
                  <a:pt x="155" y="298"/>
                </a:cubicBezTo>
                <a:lnTo>
                  <a:pt x="822" y="298"/>
                </a:lnTo>
                <a:cubicBezTo>
                  <a:pt x="917" y="298"/>
                  <a:pt x="977" y="226"/>
                  <a:pt x="977" y="155"/>
                </a:cubicBezTo>
                <a:cubicBezTo>
                  <a:pt x="989" y="84"/>
                  <a:pt x="917" y="0"/>
                  <a:pt x="82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861" name="Google Shape;14861;p73"/>
          <p:cNvGrpSpPr/>
          <p:nvPr/>
        </p:nvGrpSpPr>
        <p:grpSpPr>
          <a:xfrm>
            <a:off x="3316159" y="1515085"/>
            <a:ext cx="211892" cy="339594"/>
            <a:chOff x="3316159" y="1515085"/>
            <a:chExt cx="211892" cy="339594"/>
          </a:xfrm>
        </p:grpSpPr>
        <p:sp>
          <p:nvSpPr>
            <p:cNvPr id="14862" name="Google Shape;14862;p73"/>
            <p:cNvSpPr/>
            <p:nvPr/>
          </p:nvSpPr>
          <p:spPr>
            <a:xfrm>
              <a:off x="3316159" y="1557514"/>
              <a:ext cx="169049" cy="297165"/>
            </a:xfrm>
            <a:custGeom>
              <a:avLst/>
              <a:gdLst/>
              <a:ahLst/>
              <a:cxnLst/>
              <a:rect l="l" t="t" r="r" b="b"/>
              <a:pathLst>
                <a:path w="5311" h="9336" extrusionOk="0">
                  <a:moveTo>
                    <a:pt x="4656" y="310"/>
                  </a:moveTo>
                  <a:cubicBezTo>
                    <a:pt x="4846" y="310"/>
                    <a:pt x="5001" y="477"/>
                    <a:pt x="5001" y="668"/>
                  </a:cubicBezTo>
                  <a:lnTo>
                    <a:pt x="298" y="668"/>
                  </a:lnTo>
                  <a:lnTo>
                    <a:pt x="298" y="656"/>
                  </a:lnTo>
                  <a:cubicBezTo>
                    <a:pt x="298" y="465"/>
                    <a:pt x="441" y="310"/>
                    <a:pt x="632" y="310"/>
                  </a:cubicBezTo>
                  <a:close/>
                  <a:moveTo>
                    <a:pt x="5001" y="989"/>
                  </a:moveTo>
                  <a:lnTo>
                    <a:pt x="5001" y="7680"/>
                  </a:lnTo>
                  <a:lnTo>
                    <a:pt x="298" y="7680"/>
                  </a:lnTo>
                  <a:lnTo>
                    <a:pt x="298" y="989"/>
                  </a:lnTo>
                  <a:close/>
                  <a:moveTo>
                    <a:pt x="5013" y="7990"/>
                  </a:moveTo>
                  <a:lnTo>
                    <a:pt x="5013" y="8681"/>
                  </a:lnTo>
                  <a:lnTo>
                    <a:pt x="5001" y="8681"/>
                  </a:lnTo>
                  <a:cubicBezTo>
                    <a:pt x="5001" y="8871"/>
                    <a:pt x="4846" y="9026"/>
                    <a:pt x="4656" y="9026"/>
                  </a:cubicBezTo>
                  <a:lnTo>
                    <a:pt x="655" y="9026"/>
                  </a:lnTo>
                  <a:cubicBezTo>
                    <a:pt x="465" y="9026"/>
                    <a:pt x="310" y="8871"/>
                    <a:pt x="310" y="8681"/>
                  </a:cubicBezTo>
                  <a:lnTo>
                    <a:pt x="310" y="7990"/>
                  </a:lnTo>
                  <a:close/>
                  <a:moveTo>
                    <a:pt x="655" y="1"/>
                  </a:moveTo>
                  <a:cubicBezTo>
                    <a:pt x="298" y="1"/>
                    <a:pt x="1" y="299"/>
                    <a:pt x="1" y="656"/>
                  </a:cubicBezTo>
                  <a:lnTo>
                    <a:pt x="1" y="8681"/>
                  </a:lnTo>
                  <a:cubicBezTo>
                    <a:pt x="1" y="9038"/>
                    <a:pt x="298" y="9335"/>
                    <a:pt x="655" y="9335"/>
                  </a:cubicBezTo>
                  <a:lnTo>
                    <a:pt x="4656" y="9335"/>
                  </a:lnTo>
                  <a:cubicBezTo>
                    <a:pt x="5013" y="9335"/>
                    <a:pt x="5311" y="9038"/>
                    <a:pt x="5311" y="8681"/>
                  </a:cubicBezTo>
                  <a:lnTo>
                    <a:pt x="5311" y="656"/>
                  </a:lnTo>
                  <a:cubicBezTo>
                    <a:pt x="5311" y="299"/>
                    <a:pt x="5025" y="1"/>
                    <a:pt x="46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3" name="Google Shape;14863;p73"/>
            <p:cNvSpPr/>
            <p:nvPr/>
          </p:nvSpPr>
          <p:spPr>
            <a:xfrm>
              <a:off x="3337772" y="1610161"/>
              <a:ext cx="132667" cy="127415"/>
            </a:xfrm>
            <a:custGeom>
              <a:avLst/>
              <a:gdLst/>
              <a:ahLst/>
              <a:cxnLst/>
              <a:rect l="l" t="t" r="r" b="b"/>
              <a:pathLst>
                <a:path w="4168" h="4003" extrusionOk="0">
                  <a:moveTo>
                    <a:pt x="2131" y="1014"/>
                  </a:moveTo>
                  <a:cubicBezTo>
                    <a:pt x="2322" y="1014"/>
                    <a:pt x="2477" y="1157"/>
                    <a:pt x="2477" y="1359"/>
                  </a:cubicBezTo>
                  <a:lnTo>
                    <a:pt x="2477" y="1681"/>
                  </a:lnTo>
                  <a:cubicBezTo>
                    <a:pt x="2477" y="1966"/>
                    <a:pt x="2251" y="2181"/>
                    <a:pt x="1965" y="2181"/>
                  </a:cubicBezTo>
                  <a:cubicBezTo>
                    <a:pt x="1958" y="2181"/>
                    <a:pt x="1952" y="2181"/>
                    <a:pt x="1945" y="2181"/>
                  </a:cubicBezTo>
                  <a:cubicBezTo>
                    <a:pt x="1691" y="2181"/>
                    <a:pt x="1465" y="1959"/>
                    <a:pt x="1465" y="1681"/>
                  </a:cubicBezTo>
                  <a:lnTo>
                    <a:pt x="1465" y="1359"/>
                  </a:lnTo>
                  <a:cubicBezTo>
                    <a:pt x="1465" y="1157"/>
                    <a:pt x="1608" y="1014"/>
                    <a:pt x="1810" y="1014"/>
                  </a:cubicBezTo>
                  <a:close/>
                  <a:moveTo>
                    <a:pt x="2143" y="2478"/>
                  </a:moveTo>
                  <a:lnTo>
                    <a:pt x="2143" y="2574"/>
                  </a:lnTo>
                  <a:cubicBezTo>
                    <a:pt x="2167" y="2633"/>
                    <a:pt x="2179" y="2693"/>
                    <a:pt x="2191" y="2740"/>
                  </a:cubicBezTo>
                  <a:lnTo>
                    <a:pt x="1989" y="2943"/>
                  </a:lnTo>
                  <a:lnTo>
                    <a:pt x="1953" y="2943"/>
                  </a:lnTo>
                  <a:lnTo>
                    <a:pt x="1750" y="2740"/>
                  </a:lnTo>
                  <a:cubicBezTo>
                    <a:pt x="1774" y="2693"/>
                    <a:pt x="1786" y="2633"/>
                    <a:pt x="1786" y="2574"/>
                  </a:cubicBezTo>
                  <a:lnTo>
                    <a:pt x="1786" y="2478"/>
                  </a:lnTo>
                  <a:cubicBezTo>
                    <a:pt x="1846" y="2502"/>
                    <a:pt x="1905" y="2502"/>
                    <a:pt x="1965" y="2502"/>
                  </a:cubicBezTo>
                  <a:cubicBezTo>
                    <a:pt x="2024" y="2502"/>
                    <a:pt x="2084" y="2502"/>
                    <a:pt x="2143" y="2478"/>
                  </a:cubicBezTo>
                  <a:close/>
                  <a:moveTo>
                    <a:pt x="2441" y="2931"/>
                  </a:moveTo>
                  <a:lnTo>
                    <a:pt x="2715" y="3062"/>
                  </a:lnTo>
                  <a:cubicBezTo>
                    <a:pt x="2774" y="3098"/>
                    <a:pt x="2822" y="3157"/>
                    <a:pt x="2822" y="3228"/>
                  </a:cubicBezTo>
                  <a:lnTo>
                    <a:pt x="2822" y="3467"/>
                  </a:lnTo>
                  <a:cubicBezTo>
                    <a:pt x="2560" y="3609"/>
                    <a:pt x="2262" y="3693"/>
                    <a:pt x="1965" y="3693"/>
                  </a:cubicBezTo>
                  <a:cubicBezTo>
                    <a:pt x="1667" y="3693"/>
                    <a:pt x="1369" y="3609"/>
                    <a:pt x="1119" y="3467"/>
                  </a:cubicBezTo>
                  <a:lnTo>
                    <a:pt x="1119" y="3228"/>
                  </a:lnTo>
                  <a:cubicBezTo>
                    <a:pt x="1119" y="3157"/>
                    <a:pt x="1167" y="3098"/>
                    <a:pt x="1227" y="3062"/>
                  </a:cubicBezTo>
                  <a:lnTo>
                    <a:pt x="1489" y="2931"/>
                  </a:lnTo>
                  <a:lnTo>
                    <a:pt x="1750" y="3181"/>
                  </a:lnTo>
                  <a:cubicBezTo>
                    <a:pt x="1810" y="3240"/>
                    <a:pt x="1893" y="3276"/>
                    <a:pt x="1965" y="3276"/>
                  </a:cubicBezTo>
                  <a:cubicBezTo>
                    <a:pt x="2048" y="3276"/>
                    <a:pt x="2131" y="3240"/>
                    <a:pt x="2191" y="3181"/>
                  </a:cubicBezTo>
                  <a:lnTo>
                    <a:pt x="2441" y="2931"/>
                  </a:lnTo>
                  <a:close/>
                  <a:moveTo>
                    <a:pt x="2009" y="0"/>
                  </a:moveTo>
                  <a:cubicBezTo>
                    <a:pt x="1492" y="0"/>
                    <a:pt x="976" y="204"/>
                    <a:pt x="584" y="597"/>
                  </a:cubicBezTo>
                  <a:cubicBezTo>
                    <a:pt x="215" y="966"/>
                    <a:pt x="0" y="1466"/>
                    <a:pt x="0" y="2002"/>
                  </a:cubicBezTo>
                  <a:cubicBezTo>
                    <a:pt x="0" y="2550"/>
                    <a:pt x="215" y="3038"/>
                    <a:pt x="584" y="3419"/>
                  </a:cubicBezTo>
                  <a:cubicBezTo>
                    <a:pt x="977" y="3812"/>
                    <a:pt x="1477" y="4002"/>
                    <a:pt x="2000" y="4002"/>
                  </a:cubicBezTo>
                  <a:cubicBezTo>
                    <a:pt x="2501" y="4002"/>
                    <a:pt x="3024" y="3812"/>
                    <a:pt x="3417" y="3419"/>
                  </a:cubicBezTo>
                  <a:cubicBezTo>
                    <a:pt x="4072" y="2740"/>
                    <a:pt x="4167" y="1681"/>
                    <a:pt x="3620" y="883"/>
                  </a:cubicBezTo>
                  <a:cubicBezTo>
                    <a:pt x="3590" y="832"/>
                    <a:pt x="3543" y="807"/>
                    <a:pt x="3492" y="807"/>
                  </a:cubicBezTo>
                  <a:cubicBezTo>
                    <a:pt x="3459" y="807"/>
                    <a:pt x="3426" y="817"/>
                    <a:pt x="3394" y="835"/>
                  </a:cubicBezTo>
                  <a:cubicBezTo>
                    <a:pt x="3322" y="883"/>
                    <a:pt x="3310" y="978"/>
                    <a:pt x="3358" y="1062"/>
                  </a:cubicBezTo>
                  <a:cubicBezTo>
                    <a:pt x="3810" y="1728"/>
                    <a:pt x="3727" y="2621"/>
                    <a:pt x="3155" y="3193"/>
                  </a:cubicBezTo>
                  <a:lnTo>
                    <a:pt x="3132" y="3228"/>
                  </a:lnTo>
                  <a:lnTo>
                    <a:pt x="3132" y="3217"/>
                  </a:lnTo>
                  <a:cubicBezTo>
                    <a:pt x="3132" y="3014"/>
                    <a:pt x="3024" y="2859"/>
                    <a:pt x="2858" y="2776"/>
                  </a:cubicBezTo>
                  <a:lnTo>
                    <a:pt x="2477" y="2586"/>
                  </a:lnTo>
                  <a:lnTo>
                    <a:pt x="2477" y="2574"/>
                  </a:lnTo>
                  <a:lnTo>
                    <a:pt x="2477" y="2336"/>
                  </a:lnTo>
                  <a:cubicBezTo>
                    <a:pt x="2679" y="2181"/>
                    <a:pt x="2798" y="1943"/>
                    <a:pt x="2798" y="1681"/>
                  </a:cubicBezTo>
                  <a:lnTo>
                    <a:pt x="2798" y="1347"/>
                  </a:lnTo>
                  <a:cubicBezTo>
                    <a:pt x="2798" y="990"/>
                    <a:pt x="2501" y="692"/>
                    <a:pt x="2143" y="692"/>
                  </a:cubicBezTo>
                  <a:lnTo>
                    <a:pt x="1822" y="692"/>
                  </a:lnTo>
                  <a:cubicBezTo>
                    <a:pt x="1465" y="692"/>
                    <a:pt x="1167" y="990"/>
                    <a:pt x="1167" y="1347"/>
                  </a:cubicBezTo>
                  <a:lnTo>
                    <a:pt x="1167" y="1681"/>
                  </a:lnTo>
                  <a:cubicBezTo>
                    <a:pt x="1167" y="1943"/>
                    <a:pt x="1298" y="2181"/>
                    <a:pt x="1489" y="2336"/>
                  </a:cubicBezTo>
                  <a:lnTo>
                    <a:pt x="1489" y="2574"/>
                  </a:lnTo>
                  <a:lnTo>
                    <a:pt x="1489" y="2586"/>
                  </a:lnTo>
                  <a:lnTo>
                    <a:pt x="1108" y="2776"/>
                  </a:lnTo>
                  <a:cubicBezTo>
                    <a:pt x="941" y="2871"/>
                    <a:pt x="834" y="3038"/>
                    <a:pt x="834" y="3217"/>
                  </a:cubicBezTo>
                  <a:lnTo>
                    <a:pt x="834" y="3228"/>
                  </a:lnTo>
                  <a:lnTo>
                    <a:pt x="810" y="3193"/>
                  </a:lnTo>
                  <a:cubicBezTo>
                    <a:pt x="500" y="2883"/>
                    <a:pt x="322" y="2455"/>
                    <a:pt x="322" y="2002"/>
                  </a:cubicBezTo>
                  <a:cubicBezTo>
                    <a:pt x="322" y="1562"/>
                    <a:pt x="500" y="1133"/>
                    <a:pt x="810" y="812"/>
                  </a:cubicBezTo>
                  <a:cubicBezTo>
                    <a:pt x="1139" y="489"/>
                    <a:pt x="1566" y="326"/>
                    <a:pt x="1996" y="326"/>
                  </a:cubicBezTo>
                  <a:cubicBezTo>
                    <a:pt x="2328" y="326"/>
                    <a:pt x="2662" y="424"/>
                    <a:pt x="2953" y="621"/>
                  </a:cubicBezTo>
                  <a:cubicBezTo>
                    <a:pt x="2980" y="639"/>
                    <a:pt x="3012" y="649"/>
                    <a:pt x="3043" y="649"/>
                  </a:cubicBezTo>
                  <a:cubicBezTo>
                    <a:pt x="3092" y="649"/>
                    <a:pt x="3143" y="625"/>
                    <a:pt x="3179" y="573"/>
                  </a:cubicBezTo>
                  <a:cubicBezTo>
                    <a:pt x="3215" y="502"/>
                    <a:pt x="3203" y="419"/>
                    <a:pt x="3132" y="359"/>
                  </a:cubicBezTo>
                  <a:cubicBezTo>
                    <a:pt x="2793" y="118"/>
                    <a:pt x="2401" y="0"/>
                    <a:pt x="20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4" name="Google Shape;14864;p73"/>
            <p:cNvSpPr/>
            <p:nvPr/>
          </p:nvSpPr>
          <p:spPr>
            <a:xfrm>
              <a:off x="3343056" y="1749290"/>
              <a:ext cx="41729" cy="41729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3"/>
                    <a:pt x="299" y="1310"/>
                    <a:pt x="656" y="1310"/>
                  </a:cubicBezTo>
                  <a:cubicBezTo>
                    <a:pt x="1013" y="1310"/>
                    <a:pt x="1311" y="1013"/>
                    <a:pt x="1311" y="655"/>
                  </a:cubicBezTo>
                  <a:cubicBezTo>
                    <a:pt x="1299" y="560"/>
                    <a:pt x="1227" y="501"/>
                    <a:pt x="1144" y="501"/>
                  </a:cubicBezTo>
                  <a:cubicBezTo>
                    <a:pt x="1061" y="501"/>
                    <a:pt x="1001" y="572"/>
                    <a:pt x="1001" y="643"/>
                  </a:cubicBezTo>
                  <a:cubicBezTo>
                    <a:pt x="1001" y="834"/>
                    <a:pt x="846" y="989"/>
                    <a:pt x="656" y="989"/>
                  </a:cubicBezTo>
                  <a:cubicBezTo>
                    <a:pt x="465" y="989"/>
                    <a:pt x="310" y="834"/>
                    <a:pt x="310" y="643"/>
                  </a:cubicBezTo>
                  <a:cubicBezTo>
                    <a:pt x="310" y="453"/>
                    <a:pt x="465" y="298"/>
                    <a:pt x="656" y="298"/>
                  </a:cubicBezTo>
                  <a:cubicBezTo>
                    <a:pt x="751" y="298"/>
                    <a:pt x="811" y="227"/>
                    <a:pt x="811" y="155"/>
                  </a:cubicBezTo>
                  <a:cubicBezTo>
                    <a:pt x="811" y="84"/>
                    <a:pt x="727" y="0"/>
                    <a:pt x="6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5" name="Google Shape;14865;p73"/>
            <p:cNvSpPr/>
            <p:nvPr/>
          </p:nvSpPr>
          <p:spPr>
            <a:xfrm>
              <a:off x="3417347" y="1749290"/>
              <a:ext cx="41729" cy="41729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298" y="560"/>
                    <a:pt x="1239" y="501"/>
                    <a:pt x="1155" y="501"/>
                  </a:cubicBezTo>
                  <a:cubicBezTo>
                    <a:pt x="1060" y="501"/>
                    <a:pt x="1001" y="572"/>
                    <a:pt x="1001" y="643"/>
                  </a:cubicBezTo>
                  <a:cubicBezTo>
                    <a:pt x="1001" y="834"/>
                    <a:pt x="858" y="989"/>
                    <a:pt x="655" y="989"/>
                  </a:cubicBezTo>
                  <a:cubicBezTo>
                    <a:pt x="465" y="989"/>
                    <a:pt x="322" y="834"/>
                    <a:pt x="322" y="643"/>
                  </a:cubicBezTo>
                  <a:cubicBezTo>
                    <a:pt x="322" y="453"/>
                    <a:pt x="465" y="298"/>
                    <a:pt x="655" y="298"/>
                  </a:cubicBezTo>
                  <a:cubicBezTo>
                    <a:pt x="751" y="298"/>
                    <a:pt x="810" y="227"/>
                    <a:pt x="810" y="155"/>
                  </a:cubicBezTo>
                  <a:cubicBezTo>
                    <a:pt x="810" y="84"/>
                    <a:pt x="739" y="0"/>
                    <a:pt x="6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6" name="Google Shape;14866;p73"/>
            <p:cNvSpPr/>
            <p:nvPr/>
          </p:nvSpPr>
          <p:spPr>
            <a:xfrm>
              <a:off x="3464710" y="1536315"/>
              <a:ext cx="41729" cy="41315"/>
            </a:xfrm>
            <a:custGeom>
              <a:avLst/>
              <a:gdLst/>
              <a:ahLst/>
              <a:cxnLst/>
              <a:rect l="l" t="t" r="r" b="b"/>
              <a:pathLst>
                <a:path w="1311" h="1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cubicBezTo>
                    <a:pt x="620" y="298"/>
                    <a:pt x="1001" y="667"/>
                    <a:pt x="1001" y="1143"/>
                  </a:cubicBezTo>
                  <a:cubicBezTo>
                    <a:pt x="1001" y="1238"/>
                    <a:pt x="1072" y="1298"/>
                    <a:pt x="1156" y="1298"/>
                  </a:cubicBezTo>
                  <a:cubicBezTo>
                    <a:pt x="1239" y="1298"/>
                    <a:pt x="1299" y="1215"/>
                    <a:pt x="1299" y="1143"/>
                  </a:cubicBezTo>
                  <a:cubicBezTo>
                    <a:pt x="1311" y="524"/>
                    <a:pt x="799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7" name="Google Shape;14867;p73"/>
            <p:cNvSpPr/>
            <p:nvPr/>
          </p:nvSpPr>
          <p:spPr>
            <a:xfrm>
              <a:off x="3464710" y="1515085"/>
              <a:ext cx="63342" cy="62546"/>
            </a:xfrm>
            <a:custGeom>
              <a:avLst/>
              <a:gdLst/>
              <a:ahLst/>
              <a:cxnLst/>
              <a:rect l="l" t="t" r="r" b="b"/>
              <a:pathLst>
                <a:path w="1990" h="1965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9"/>
                    <a:pt x="84" y="298"/>
                    <a:pt x="156" y="298"/>
                  </a:cubicBezTo>
                  <a:cubicBezTo>
                    <a:pt x="989" y="298"/>
                    <a:pt x="1668" y="977"/>
                    <a:pt x="1668" y="1810"/>
                  </a:cubicBezTo>
                  <a:cubicBezTo>
                    <a:pt x="1668" y="1905"/>
                    <a:pt x="1751" y="1965"/>
                    <a:pt x="1822" y="1965"/>
                  </a:cubicBezTo>
                  <a:cubicBezTo>
                    <a:pt x="1894" y="1965"/>
                    <a:pt x="1965" y="1882"/>
                    <a:pt x="1965" y="1810"/>
                  </a:cubicBezTo>
                  <a:cubicBezTo>
                    <a:pt x="1989" y="810"/>
                    <a:pt x="1168" y="0"/>
                    <a:pt x="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68" name="Google Shape;14868;p73"/>
          <p:cNvGrpSpPr/>
          <p:nvPr/>
        </p:nvGrpSpPr>
        <p:grpSpPr>
          <a:xfrm>
            <a:off x="3716358" y="1544655"/>
            <a:ext cx="361971" cy="314958"/>
            <a:chOff x="3716358" y="1544655"/>
            <a:chExt cx="361971" cy="314958"/>
          </a:xfrm>
        </p:grpSpPr>
        <p:sp>
          <p:nvSpPr>
            <p:cNvPr id="14869" name="Google Shape;14869;p73"/>
            <p:cNvSpPr/>
            <p:nvPr/>
          </p:nvSpPr>
          <p:spPr>
            <a:xfrm>
              <a:off x="3767509" y="1646957"/>
              <a:ext cx="231213" cy="10663"/>
            </a:xfrm>
            <a:custGeom>
              <a:avLst/>
              <a:gdLst/>
              <a:ahLst/>
              <a:cxnLst/>
              <a:rect l="l" t="t" r="r" b="b"/>
              <a:pathLst>
                <a:path w="7264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7097" y="334"/>
                  </a:lnTo>
                  <a:cubicBezTo>
                    <a:pt x="7192" y="334"/>
                    <a:pt x="7264" y="263"/>
                    <a:pt x="7264" y="167"/>
                  </a:cubicBezTo>
                  <a:cubicBezTo>
                    <a:pt x="7264" y="72"/>
                    <a:pt x="7192" y="1"/>
                    <a:pt x="70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0" name="Google Shape;14870;p73"/>
            <p:cNvSpPr/>
            <p:nvPr/>
          </p:nvSpPr>
          <p:spPr>
            <a:xfrm>
              <a:off x="3767509" y="1618532"/>
              <a:ext cx="152020" cy="10663"/>
            </a:xfrm>
            <a:custGeom>
              <a:avLst/>
              <a:gdLst/>
              <a:ahLst/>
              <a:cxnLst/>
              <a:rect l="l" t="t" r="r" b="b"/>
              <a:pathLst>
                <a:path w="477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4621" y="334"/>
                  </a:lnTo>
                  <a:cubicBezTo>
                    <a:pt x="4704" y="334"/>
                    <a:pt x="4775" y="263"/>
                    <a:pt x="4775" y="168"/>
                  </a:cubicBezTo>
                  <a:cubicBezTo>
                    <a:pt x="4775" y="72"/>
                    <a:pt x="4704" y="1"/>
                    <a:pt x="4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1" name="Google Shape;14871;p73"/>
            <p:cNvSpPr/>
            <p:nvPr/>
          </p:nvSpPr>
          <p:spPr>
            <a:xfrm>
              <a:off x="3931624" y="1618532"/>
              <a:ext cx="67098" cy="10663"/>
            </a:xfrm>
            <a:custGeom>
              <a:avLst/>
              <a:gdLst/>
              <a:ahLst/>
              <a:cxnLst/>
              <a:rect l="l" t="t" r="r" b="b"/>
              <a:pathLst>
                <a:path w="2108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941" y="334"/>
                  </a:lnTo>
                  <a:cubicBezTo>
                    <a:pt x="2036" y="334"/>
                    <a:pt x="2108" y="263"/>
                    <a:pt x="2108" y="168"/>
                  </a:cubicBezTo>
                  <a:cubicBezTo>
                    <a:pt x="2108" y="72"/>
                    <a:pt x="2036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2" name="Google Shape;14872;p73"/>
            <p:cNvSpPr/>
            <p:nvPr/>
          </p:nvSpPr>
          <p:spPr>
            <a:xfrm>
              <a:off x="3767509" y="1590108"/>
              <a:ext cx="39087" cy="10663"/>
            </a:xfrm>
            <a:custGeom>
              <a:avLst/>
              <a:gdLst/>
              <a:ahLst/>
              <a:cxnLst/>
              <a:rect l="l" t="t" r="r" b="b"/>
              <a:pathLst>
                <a:path w="122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1061" y="334"/>
                  </a:lnTo>
                  <a:cubicBezTo>
                    <a:pt x="1144" y="334"/>
                    <a:pt x="1227" y="263"/>
                    <a:pt x="1227" y="168"/>
                  </a:cubicBezTo>
                  <a:cubicBezTo>
                    <a:pt x="1227" y="72"/>
                    <a:pt x="1144" y="1"/>
                    <a:pt x="10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3" name="Google Shape;14873;p73"/>
            <p:cNvSpPr/>
            <p:nvPr/>
          </p:nvSpPr>
          <p:spPr>
            <a:xfrm>
              <a:off x="3818309" y="1590108"/>
              <a:ext cx="180412" cy="10663"/>
            </a:xfrm>
            <a:custGeom>
              <a:avLst/>
              <a:gdLst/>
              <a:ahLst/>
              <a:cxnLst/>
              <a:rect l="l" t="t" r="r" b="b"/>
              <a:pathLst>
                <a:path w="5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501" y="334"/>
                  </a:lnTo>
                  <a:cubicBezTo>
                    <a:pt x="5596" y="334"/>
                    <a:pt x="5668" y="263"/>
                    <a:pt x="5668" y="168"/>
                  </a:cubicBezTo>
                  <a:cubicBezTo>
                    <a:pt x="5668" y="72"/>
                    <a:pt x="5596" y="1"/>
                    <a:pt x="5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874" name="Google Shape;14874;p73"/>
            <p:cNvGrpSpPr/>
            <p:nvPr/>
          </p:nvGrpSpPr>
          <p:grpSpPr>
            <a:xfrm>
              <a:off x="3716358" y="1544655"/>
              <a:ext cx="361971" cy="314958"/>
              <a:chOff x="3716358" y="1544655"/>
              <a:chExt cx="361971" cy="314958"/>
            </a:xfrm>
          </p:grpSpPr>
          <p:sp>
            <p:nvSpPr>
              <p:cNvPr id="14875" name="Google Shape;14875;p73"/>
              <p:cNvSpPr/>
              <p:nvPr/>
            </p:nvSpPr>
            <p:spPr>
              <a:xfrm>
                <a:off x="3767509" y="1675381"/>
                <a:ext cx="84540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63"/>
                      <a:pt x="72" y="334"/>
                      <a:pt x="168" y="334"/>
                    </a:cubicBezTo>
                    <a:lnTo>
                      <a:pt x="2477" y="334"/>
                    </a:lnTo>
                    <a:cubicBezTo>
                      <a:pt x="2561" y="334"/>
                      <a:pt x="2632" y="263"/>
                      <a:pt x="2632" y="167"/>
                    </a:cubicBezTo>
                    <a:cubicBezTo>
                      <a:pt x="2656" y="72"/>
                      <a:pt x="2573" y="1"/>
                      <a:pt x="247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6" name="Google Shape;14876;p73"/>
              <p:cNvSpPr/>
              <p:nvPr/>
            </p:nvSpPr>
            <p:spPr>
              <a:xfrm>
                <a:off x="3875158" y="1675381"/>
                <a:ext cx="123564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35" extrusionOk="0">
                    <a:moveTo>
                      <a:pt x="167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715" y="334"/>
                    </a:lnTo>
                    <a:cubicBezTo>
                      <a:pt x="3810" y="334"/>
                      <a:pt x="3882" y="263"/>
                      <a:pt x="3882" y="167"/>
                    </a:cubicBezTo>
                    <a:cubicBezTo>
                      <a:pt x="3882" y="72"/>
                      <a:pt x="3810" y="1"/>
                      <a:pt x="3715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7" name="Google Shape;14877;p73"/>
              <p:cNvSpPr/>
              <p:nvPr/>
            </p:nvSpPr>
            <p:spPr>
              <a:xfrm>
                <a:off x="3767509" y="1703423"/>
                <a:ext cx="174747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5335" y="334"/>
                    </a:lnTo>
                    <a:cubicBezTo>
                      <a:pt x="5418" y="334"/>
                      <a:pt x="5490" y="251"/>
                      <a:pt x="5490" y="168"/>
                    </a:cubicBezTo>
                    <a:cubicBezTo>
                      <a:pt x="5490" y="72"/>
                      <a:pt x="5418" y="1"/>
                      <a:pt x="5335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8" name="Google Shape;14878;p73"/>
              <p:cNvSpPr/>
              <p:nvPr/>
            </p:nvSpPr>
            <p:spPr>
              <a:xfrm>
                <a:off x="3954351" y="1703423"/>
                <a:ext cx="44371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335" extrusionOk="0">
                    <a:moveTo>
                      <a:pt x="155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55" y="334"/>
                    </a:cubicBezTo>
                    <a:lnTo>
                      <a:pt x="1227" y="334"/>
                    </a:lnTo>
                    <a:cubicBezTo>
                      <a:pt x="1322" y="334"/>
                      <a:pt x="1394" y="251"/>
                      <a:pt x="1394" y="168"/>
                    </a:cubicBezTo>
                    <a:cubicBezTo>
                      <a:pt x="1394" y="72"/>
                      <a:pt x="1322" y="1"/>
                      <a:pt x="122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9" name="Google Shape;14879;p73"/>
              <p:cNvSpPr/>
              <p:nvPr/>
            </p:nvSpPr>
            <p:spPr>
              <a:xfrm>
                <a:off x="3716358" y="1544655"/>
                <a:ext cx="361971" cy="314958"/>
              </a:xfrm>
              <a:custGeom>
                <a:avLst/>
                <a:gdLst/>
                <a:ahLst/>
                <a:cxnLst/>
                <a:rect l="l" t="t" r="r" b="b"/>
                <a:pathLst>
                  <a:path w="11372" h="9895" extrusionOk="0">
                    <a:moveTo>
                      <a:pt x="3513" y="6751"/>
                    </a:moveTo>
                    <a:lnTo>
                      <a:pt x="3346" y="7477"/>
                    </a:lnTo>
                    <a:lnTo>
                      <a:pt x="1953" y="7477"/>
                    </a:lnTo>
                    <a:lnTo>
                      <a:pt x="1953" y="7489"/>
                    </a:lnTo>
                    <a:cubicBezTo>
                      <a:pt x="1656" y="7489"/>
                      <a:pt x="1394" y="7251"/>
                      <a:pt x="1394" y="6941"/>
                    </a:cubicBezTo>
                    <a:lnTo>
                      <a:pt x="1394" y="6751"/>
                    </a:lnTo>
                    <a:close/>
                    <a:moveTo>
                      <a:pt x="9430" y="333"/>
                    </a:moveTo>
                    <a:cubicBezTo>
                      <a:pt x="9728" y="333"/>
                      <a:pt x="9990" y="572"/>
                      <a:pt x="9990" y="881"/>
                    </a:cubicBezTo>
                    <a:lnTo>
                      <a:pt x="9990" y="5870"/>
                    </a:lnTo>
                    <a:cubicBezTo>
                      <a:pt x="9990" y="6168"/>
                      <a:pt x="9752" y="6418"/>
                      <a:pt x="9430" y="6418"/>
                    </a:cubicBezTo>
                    <a:lnTo>
                      <a:pt x="6597" y="6418"/>
                    </a:lnTo>
                    <a:cubicBezTo>
                      <a:pt x="6561" y="6418"/>
                      <a:pt x="6537" y="6429"/>
                      <a:pt x="6501" y="6441"/>
                    </a:cubicBezTo>
                    <a:lnTo>
                      <a:pt x="3489" y="8501"/>
                    </a:lnTo>
                    <a:cubicBezTo>
                      <a:pt x="3465" y="8501"/>
                      <a:pt x="3465" y="8489"/>
                      <a:pt x="3465" y="8489"/>
                    </a:cubicBezTo>
                    <a:lnTo>
                      <a:pt x="3906" y="6608"/>
                    </a:lnTo>
                    <a:cubicBezTo>
                      <a:pt x="3918" y="6560"/>
                      <a:pt x="3906" y="6501"/>
                      <a:pt x="3870" y="6477"/>
                    </a:cubicBezTo>
                    <a:cubicBezTo>
                      <a:pt x="3834" y="6429"/>
                      <a:pt x="3799" y="6418"/>
                      <a:pt x="3739" y="6418"/>
                    </a:cubicBezTo>
                    <a:lnTo>
                      <a:pt x="894" y="6418"/>
                    </a:lnTo>
                    <a:cubicBezTo>
                      <a:pt x="596" y="6418"/>
                      <a:pt x="346" y="6179"/>
                      <a:pt x="346" y="5870"/>
                    </a:cubicBezTo>
                    <a:lnTo>
                      <a:pt x="346" y="881"/>
                    </a:lnTo>
                    <a:cubicBezTo>
                      <a:pt x="346" y="584"/>
                      <a:pt x="584" y="333"/>
                      <a:pt x="894" y="333"/>
                    </a:cubicBezTo>
                    <a:close/>
                    <a:moveTo>
                      <a:pt x="10502" y="1405"/>
                    </a:moveTo>
                    <a:cubicBezTo>
                      <a:pt x="10800" y="1405"/>
                      <a:pt x="11061" y="1643"/>
                      <a:pt x="11061" y="1953"/>
                    </a:cubicBezTo>
                    <a:lnTo>
                      <a:pt x="11061" y="6941"/>
                    </a:lnTo>
                    <a:cubicBezTo>
                      <a:pt x="11050" y="7239"/>
                      <a:pt x="10788" y="7489"/>
                      <a:pt x="10490" y="7489"/>
                    </a:cubicBezTo>
                    <a:lnTo>
                      <a:pt x="7656" y="7489"/>
                    </a:lnTo>
                    <a:cubicBezTo>
                      <a:pt x="7609" y="7489"/>
                      <a:pt x="7549" y="7525"/>
                      <a:pt x="7513" y="7549"/>
                    </a:cubicBezTo>
                    <a:cubicBezTo>
                      <a:pt x="7490" y="7596"/>
                      <a:pt x="7478" y="7644"/>
                      <a:pt x="7490" y="7680"/>
                    </a:cubicBezTo>
                    <a:lnTo>
                      <a:pt x="7918" y="9561"/>
                    </a:lnTo>
                    <a:lnTo>
                      <a:pt x="7918" y="9573"/>
                    </a:lnTo>
                    <a:lnTo>
                      <a:pt x="7906" y="9573"/>
                    </a:lnTo>
                    <a:lnTo>
                      <a:pt x="5216" y="7727"/>
                    </a:lnTo>
                    <a:lnTo>
                      <a:pt x="6644" y="6751"/>
                    </a:lnTo>
                    <a:lnTo>
                      <a:pt x="9430" y="6751"/>
                    </a:lnTo>
                    <a:cubicBezTo>
                      <a:pt x="9930" y="6751"/>
                      <a:pt x="10311" y="6358"/>
                      <a:pt x="10311" y="5870"/>
                    </a:cubicBezTo>
                    <a:lnTo>
                      <a:pt x="10311" y="1405"/>
                    </a:lnTo>
                    <a:close/>
                    <a:moveTo>
                      <a:pt x="882" y="0"/>
                    </a:moveTo>
                    <a:cubicBezTo>
                      <a:pt x="393" y="0"/>
                      <a:pt x="1" y="393"/>
                      <a:pt x="1" y="881"/>
                    </a:cubicBezTo>
                    <a:lnTo>
                      <a:pt x="1" y="5870"/>
                    </a:lnTo>
                    <a:cubicBezTo>
                      <a:pt x="1" y="6358"/>
                      <a:pt x="393" y="6739"/>
                      <a:pt x="882" y="6739"/>
                    </a:cubicBezTo>
                    <a:lnTo>
                      <a:pt x="1072" y="6739"/>
                    </a:lnTo>
                    <a:lnTo>
                      <a:pt x="1072" y="6941"/>
                    </a:lnTo>
                    <a:cubicBezTo>
                      <a:pt x="1072" y="7430"/>
                      <a:pt x="1465" y="7811"/>
                      <a:pt x="1953" y="7811"/>
                    </a:cubicBezTo>
                    <a:lnTo>
                      <a:pt x="3275" y="7811"/>
                    </a:lnTo>
                    <a:lnTo>
                      <a:pt x="3144" y="8406"/>
                    </a:lnTo>
                    <a:cubicBezTo>
                      <a:pt x="3108" y="8549"/>
                      <a:pt x="3168" y="8692"/>
                      <a:pt x="3287" y="8763"/>
                    </a:cubicBezTo>
                    <a:cubicBezTo>
                      <a:pt x="3346" y="8811"/>
                      <a:pt x="3430" y="8823"/>
                      <a:pt x="3489" y="8823"/>
                    </a:cubicBezTo>
                    <a:cubicBezTo>
                      <a:pt x="3561" y="8823"/>
                      <a:pt x="3620" y="8811"/>
                      <a:pt x="3680" y="8763"/>
                    </a:cubicBezTo>
                    <a:lnTo>
                      <a:pt x="4918" y="7918"/>
                    </a:lnTo>
                    <a:lnTo>
                      <a:pt x="7704" y="9835"/>
                    </a:lnTo>
                    <a:cubicBezTo>
                      <a:pt x="7763" y="9882"/>
                      <a:pt x="7847" y="9894"/>
                      <a:pt x="7906" y="9894"/>
                    </a:cubicBezTo>
                    <a:cubicBezTo>
                      <a:pt x="7978" y="9894"/>
                      <a:pt x="8037" y="9882"/>
                      <a:pt x="8097" y="9835"/>
                    </a:cubicBezTo>
                    <a:cubicBezTo>
                      <a:pt x="8216" y="9763"/>
                      <a:pt x="8275" y="9620"/>
                      <a:pt x="8240" y="9477"/>
                    </a:cubicBezTo>
                    <a:lnTo>
                      <a:pt x="7859" y="7811"/>
                    </a:lnTo>
                    <a:lnTo>
                      <a:pt x="10490" y="7811"/>
                    </a:lnTo>
                    <a:cubicBezTo>
                      <a:pt x="10978" y="7811"/>
                      <a:pt x="11371" y="7430"/>
                      <a:pt x="11371" y="6941"/>
                    </a:cubicBezTo>
                    <a:lnTo>
                      <a:pt x="11371" y="1953"/>
                    </a:lnTo>
                    <a:cubicBezTo>
                      <a:pt x="11371" y="1476"/>
                      <a:pt x="10966" y="1072"/>
                      <a:pt x="10490" y="1072"/>
                    </a:cubicBezTo>
                    <a:lnTo>
                      <a:pt x="10299" y="1072"/>
                    </a:lnTo>
                    <a:lnTo>
                      <a:pt x="10299" y="881"/>
                    </a:lnTo>
                    <a:cubicBezTo>
                      <a:pt x="10299" y="393"/>
                      <a:pt x="9918" y="0"/>
                      <a:pt x="9418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4880" name="Google Shape;14880;p73"/>
          <p:cNvGrpSpPr/>
          <p:nvPr/>
        </p:nvGrpSpPr>
        <p:grpSpPr>
          <a:xfrm>
            <a:off x="7011924" y="1557552"/>
            <a:ext cx="499533" cy="305136"/>
            <a:chOff x="7009649" y="1541981"/>
            <a:chExt cx="524940" cy="320655"/>
          </a:xfrm>
        </p:grpSpPr>
        <p:sp>
          <p:nvSpPr>
            <p:cNvPr id="14881" name="Google Shape;14881;p73"/>
            <p:cNvSpPr/>
            <p:nvPr/>
          </p:nvSpPr>
          <p:spPr>
            <a:xfrm>
              <a:off x="7009649" y="1541981"/>
              <a:ext cx="524940" cy="320655"/>
            </a:xfrm>
            <a:custGeom>
              <a:avLst/>
              <a:gdLst/>
              <a:ahLst/>
              <a:cxnLst/>
              <a:rect l="l" t="t" r="r" b="b"/>
              <a:pathLst>
                <a:path w="16492" h="10074" extrusionOk="0">
                  <a:moveTo>
                    <a:pt x="13979" y="1227"/>
                  </a:moveTo>
                  <a:lnTo>
                    <a:pt x="13979" y="6764"/>
                  </a:lnTo>
                  <a:lnTo>
                    <a:pt x="11348" y="6764"/>
                  </a:lnTo>
                  <a:cubicBezTo>
                    <a:pt x="11205" y="6764"/>
                    <a:pt x="11109" y="6871"/>
                    <a:pt x="11109" y="7002"/>
                  </a:cubicBezTo>
                  <a:cubicBezTo>
                    <a:pt x="11109" y="7145"/>
                    <a:pt x="11205" y="7240"/>
                    <a:pt x="11348" y="7240"/>
                  </a:cubicBezTo>
                  <a:lnTo>
                    <a:pt x="13979" y="7240"/>
                  </a:lnTo>
                  <a:lnTo>
                    <a:pt x="13979" y="7514"/>
                  </a:lnTo>
                  <a:lnTo>
                    <a:pt x="2537" y="7514"/>
                  </a:lnTo>
                  <a:lnTo>
                    <a:pt x="2537" y="7240"/>
                  </a:lnTo>
                  <a:lnTo>
                    <a:pt x="10336" y="7240"/>
                  </a:lnTo>
                  <a:cubicBezTo>
                    <a:pt x="10466" y="7240"/>
                    <a:pt x="10574" y="7145"/>
                    <a:pt x="10574" y="7002"/>
                  </a:cubicBezTo>
                  <a:cubicBezTo>
                    <a:pt x="10574" y="6871"/>
                    <a:pt x="10466" y="6764"/>
                    <a:pt x="10336" y="6764"/>
                  </a:cubicBezTo>
                  <a:lnTo>
                    <a:pt x="7014" y="6764"/>
                  </a:lnTo>
                  <a:lnTo>
                    <a:pt x="7014" y="1227"/>
                  </a:lnTo>
                  <a:close/>
                  <a:moveTo>
                    <a:pt x="14169" y="7990"/>
                  </a:moveTo>
                  <a:lnTo>
                    <a:pt x="14943" y="8287"/>
                  </a:lnTo>
                  <a:lnTo>
                    <a:pt x="1537" y="8287"/>
                  </a:lnTo>
                  <a:lnTo>
                    <a:pt x="2323" y="7990"/>
                  </a:lnTo>
                  <a:close/>
                  <a:moveTo>
                    <a:pt x="10240" y="8776"/>
                  </a:moveTo>
                  <a:lnTo>
                    <a:pt x="10014" y="9002"/>
                  </a:lnTo>
                  <a:lnTo>
                    <a:pt x="6526" y="9002"/>
                  </a:lnTo>
                  <a:lnTo>
                    <a:pt x="6299" y="8776"/>
                  </a:lnTo>
                  <a:close/>
                  <a:moveTo>
                    <a:pt x="16003" y="8776"/>
                  </a:moveTo>
                  <a:lnTo>
                    <a:pt x="16003" y="8823"/>
                  </a:lnTo>
                  <a:lnTo>
                    <a:pt x="16015" y="8823"/>
                  </a:lnTo>
                  <a:cubicBezTo>
                    <a:pt x="16015" y="9252"/>
                    <a:pt x="15658" y="9609"/>
                    <a:pt x="15229" y="9609"/>
                  </a:cubicBezTo>
                  <a:lnTo>
                    <a:pt x="1287" y="9609"/>
                  </a:lnTo>
                  <a:cubicBezTo>
                    <a:pt x="846" y="9609"/>
                    <a:pt x="489" y="9252"/>
                    <a:pt x="489" y="8823"/>
                  </a:cubicBezTo>
                  <a:lnTo>
                    <a:pt x="489" y="8776"/>
                  </a:lnTo>
                  <a:lnTo>
                    <a:pt x="5633" y="8776"/>
                  </a:lnTo>
                  <a:lnTo>
                    <a:pt x="6252" y="9407"/>
                  </a:lnTo>
                  <a:cubicBezTo>
                    <a:pt x="6299" y="9454"/>
                    <a:pt x="6359" y="9478"/>
                    <a:pt x="6418" y="9478"/>
                  </a:cubicBezTo>
                  <a:lnTo>
                    <a:pt x="10121" y="9478"/>
                  </a:lnTo>
                  <a:cubicBezTo>
                    <a:pt x="10181" y="9478"/>
                    <a:pt x="10240" y="9454"/>
                    <a:pt x="10288" y="9407"/>
                  </a:cubicBezTo>
                  <a:lnTo>
                    <a:pt x="10907" y="8776"/>
                  </a:lnTo>
                  <a:close/>
                  <a:moveTo>
                    <a:pt x="2811" y="1"/>
                  </a:moveTo>
                  <a:cubicBezTo>
                    <a:pt x="2382" y="1"/>
                    <a:pt x="2037" y="346"/>
                    <a:pt x="2037" y="775"/>
                  </a:cubicBezTo>
                  <a:lnTo>
                    <a:pt x="2037" y="3799"/>
                  </a:lnTo>
                  <a:cubicBezTo>
                    <a:pt x="2037" y="3930"/>
                    <a:pt x="2144" y="4037"/>
                    <a:pt x="2275" y="4037"/>
                  </a:cubicBezTo>
                  <a:cubicBezTo>
                    <a:pt x="2418" y="4037"/>
                    <a:pt x="2513" y="3930"/>
                    <a:pt x="2513" y="3799"/>
                  </a:cubicBezTo>
                  <a:lnTo>
                    <a:pt x="2513" y="1215"/>
                  </a:lnTo>
                  <a:lnTo>
                    <a:pt x="6526" y="1215"/>
                  </a:lnTo>
                  <a:lnTo>
                    <a:pt x="6526" y="6752"/>
                  </a:lnTo>
                  <a:lnTo>
                    <a:pt x="2513" y="6752"/>
                  </a:lnTo>
                  <a:lnTo>
                    <a:pt x="2513" y="4763"/>
                  </a:lnTo>
                  <a:cubicBezTo>
                    <a:pt x="2513" y="4632"/>
                    <a:pt x="2418" y="4525"/>
                    <a:pt x="2275" y="4525"/>
                  </a:cubicBezTo>
                  <a:cubicBezTo>
                    <a:pt x="2144" y="4525"/>
                    <a:pt x="2037" y="4632"/>
                    <a:pt x="2037" y="4763"/>
                  </a:cubicBezTo>
                  <a:lnTo>
                    <a:pt x="2037" y="7573"/>
                  </a:lnTo>
                  <a:lnTo>
                    <a:pt x="156" y="8299"/>
                  </a:lnTo>
                  <a:cubicBezTo>
                    <a:pt x="60" y="8335"/>
                    <a:pt x="1" y="8430"/>
                    <a:pt x="1" y="8526"/>
                  </a:cubicBezTo>
                  <a:lnTo>
                    <a:pt x="1" y="8811"/>
                  </a:lnTo>
                  <a:cubicBezTo>
                    <a:pt x="1" y="9502"/>
                    <a:pt x="572" y="10073"/>
                    <a:pt x="1263" y="10073"/>
                  </a:cubicBezTo>
                  <a:lnTo>
                    <a:pt x="15217" y="10073"/>
                  </a:lnTo>
                  <a:cubicBezTo>
                    <a:pt x="15908" y="10073"/>
                    <a:pt x="16479" y="9502"/>
                    <a:pt x="16479" y="8811"/>
                  </a:cubicBezTo>
                  <a:lnTo>
                    <a:pt x="16479" y="8526"/>
                  </a:lnTo>
                  <a:cubicBezTo>
                    <a:pt x="16491" y="8430"/>
                    <a:pt x="16432" y="8347"/>
                    <a:pt x="16348" y="8323"/>
                  </a:cubicBezTo>
                  <a:lnTo>
                    <a:pt x="14467" y="7585"/>
                  </a:lnTo>
                  <a:lnTo>
                    <a:pt x="14467" y="775"/>
                  </a:lnTo>
                  <a:cubicBezTo>
                    <a:pt x="14467" y="346"/>
                    <a:pt x="14122" y="1"/>
                    <a:pt x="13693" y="1"/>
                  </a:cubicBezTo>
                  <a:lnTo>
                    <a:pt x="11550" y="1"/>
                  </a:lnTo>
                  <a:cubicBezTo>
                    <a:pt x="11419" y="1"/>
                    <a:pt x="11312" y="108"/>
                    <a:pt x="11312" y="239"/>
                  </a:cubicBezTo>
                  <a:cubicBezTo>
                    <a:pt x="11312" y="370"/>
                    <a:pt x="11419" y="477"/>
                    <a:pt x="11550" y="477"/>
                  </a:cubicBezTo>
                  <a:lnTo>
                    <a:pt x="13693" y="477"/>
                  </a:lnTo>
                  <a:cubicBezTo>
                    <a:pt x="13848" y="477"/>
                    <a:pt x="13967" y="596"/>
                    <a:pt x="13979" y="739"/>
                  </a:cubicBezTo>
                  <a:lnTo>
                    <a:pt x="2537" y="739"/>
                  </a:lnTo>
                  <a:cubicBezTo>
                    <a:pt x="2549" y="596"/>
                    <a:pt x="2668" y="477"/>
                    <a:pt x="2811" y="477"/>
                  </a:cubicBezTo>
                  <a:lnTo>
                    <a:pt x="10586" y="477"/>
                  </a:lnTo>
                  <a:cubicBezTo>
                    <a:pt x="10717" y="477"/>
                    <a:pt x="10824" y="370"/>
                    <a:pt x="10824" y="239"/>
                  </a:cubicBezTo>
                  <a:cubicBezTo>
                    <a:pt x="10824" y="108"/>
                    <a:pt x="10717" y="1"/>
                    <a:pt x="105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2" name="Google Shape;14882;p73"/>
            <p:cNvSpPr/>
            <p:nvPr/>
          </p:nvSpPr>
          <p:spPr>
            <a:xfrm>
              <a:off x="7110104" y="1604909"/>
              <a:ext cx="61782" cy="41697"/>
            </a:xfrm>
            <a:custGeom>
              <a:avLst/>
              <a:gdLst/>
              <a:ahLst/>
              <a:cxnLst/>
              <a:rect l="l" t="t" r="r" b="b"/>
              <a:pathLst>
                <a:path w="1941" h="1310" extrusionOk="0">
                  <a:moveTo>
                    <a:pt x="1441" y="488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8"/>
                  </a:lnTo>
                  <a:close/>
                  <a:moveTo>
                    <a:pt x="238" y="0"/>
                  </a:moveTo>
                  <a:cubicBezTo>
                    <a:pt x="107" y="0"/>
                    <a:pt x="0" y="107"/>
                    <a:pt x="0" y="238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8"/>
                  </a:lnTo>
                  <a:cubicBezTo>
                    <a:pt x="1941" y="119"/>
                    <a:pt x="1822" y="0"/>
                    <a:pt x="1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3" name="Google Shape;14883;p73"/>
            <p:cNvSpPr/>
            <p:nvPr/>
          </p:nvSpPr>
          <p:spPr>
            <a:xfrm>
              <a:off x="7110455" y="1655296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lnTo>
                    <a:pt x="2799" y="477"/>
                  </a:lnTo>
                  <a:cubicBezTo>
                    <a:pt x="2942" y="477"/>
                    <a:pt x="3037" y="370"/>
                    <a:pt x="3037" y="239"/>
                  </a:cubicBezTo>
                  <a:cubicBezTo>
                    <a:pt x="3037" y="96"/>
                    <a:pt x="2942" y="1"/>
                    <a:pt x="2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4" name="Google Shape;14884;p73"/>
            <p:cNvSpPr/>
            <p:nvPr/>
          </p:nvSpPr>
          <p:spPr>
            <a:xfrm>
              <a:off x="7146104" y="1676909"/>
              <a:ext cx="61050" cy="41729"/>
            </a:xfrm>
            <a:custGeom>
              <a:avLst/>
              <a:gdLst/>
              <a:ahLst/>
              <a:cxnLst/>
              <a:rect l="l" t="t" r="r" b="b"/>
              <a:pathLst>
                <a:path w="1918" h="1311" extrusionOk="0">
                  <a:moveTo>
                    <a:pt x="1441" y="489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9"/>
                  </a:lnTo>
                  <a:close/>
                  <a:moveTo>
                    <a:pt x="238" y="0"/>
                  </a:moveTo>
                  <a:cubicBezTo>
                    <a:pt x="107" y="0"/>
                    <a:pt x="0" y="108"/>
                    <a:pt x="0" y="239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9"/>
                  </a:lnTo>
                  <a:cubicBezTo>
                    <a:pt x="1917" y="108"/>
                    <a:pt x="1822" y="0"/>
                    <a:pt x="1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5" name="Google Shape;14885;p73"/>
            <p:cNvSpPr/>
            <p:nvPr/>
          </p:nvSpPr>
          <p:spPr>
            <a:xfrm>
              <a:off x="7110455" y="1726563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lnTo>
                    <a:pt x="2799" y="476"/>
                  </a:lnTo>
                  <a:cubicBezTo>
                    <a:pt x="2942" y="476"/>
                    <a:pt x="3037" y="381"/>
                    <a:pt x="3037" y="238"/>
                  </a:cubicBezTo>
                  <a:cubicBezTo>
                    <a:pt x="3037" y="107"/>
                    <a:pt x="2942" y="0"/>
                    <a:pt x="2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6" name="Google Shape;14886;p73"/>
            <p:cNvSpPr/>
            <p:nvPr/>
          </p:nvSpPr>
          <p:spPr>
            <a:xfrm>
              <a:off x="7262825" y="1636739"/>
              <a:ext cx="48541" cy="80371"/>
            </a:xfrm>
            <a:custGeom>
              <a:avLst/>
              <a:gdLst/>
              <a:ahLst/>
              <a:cxnLst/>
              <a:rect l="l" t="t" r="r" b="b"/>
              <a:pathLst>
                <a:path w="1525" h="2525" extrusionOk="0">
                  <a:moveTo>
                    <a:pt x="1268" y="0"/>
                  </a:moveTo>
                  <a:cubicBezTo>
                    <a:pt x="1206" y="0"/>
                    <a:pt x="1143" y="24"/>
                    <a:pt x="1096" y="72"/>
                  </a:cubicBezTo>
                  <a:lnTo>
                    <a:pt x="72" y="1096"/>
                  </a:lnTo>
                  <a:cubicBezTo>
                    <a:pt x="24" y="1143"/>
                    <a:pt x="0" y="1203"/>
                    <a:pt x="0" y="1262"/>
                  </a:cubicBezTo>
                  <a:cubicBezTo>
                    <a:pt x="0" y="1322"/>
                    <a:pt x="24" y="1381"/>
                    <a:pt x="72" y="1429"/>
                  </a:cubicBezTo>
                  <a:lnTo>
                    <a:pt x="1096" y="2453"/>
                  </a:lnTo>
                  <a:cubicBezTo>
                    <a:pt x="1143" y="2501"/>
                    <a:pt x="1203" y="2524"/>
                    <a:pt x="1262" y="2524"/>
                  </a:cubicBezTo>
                  <a:cubicBezTo>
                    <a:pt x="1322" y="2524"/>
                    <a:pt x="1381" y="2501"/>
                    <a:pt x="1429" y="2453"/>
                  </a:cubicBezTo>
                  <a:cubicBezTo>
                    <a:pt x="1524" y="2370"/>
                    <a:pt x="1524" y="2215"/>
                    <a:pt x="1441" y="2108"/>
                  </a:cubicBezTo>
                  <a:lnTo>
                    <a:pt x="596" y="1262"/>
                  </a:lnTo>
                  <a:lnTo>
                    <a:pt x="1441" y="417"/>
                  </a:lnTo>
                  <a:cubicBezTo>
                    <a:pt x="1524" y="322"/>
                    <a:pt x="1524" y="167"/>
                    <a:pt x="1441" y="72"/>
                  </a:cubicBezTo>
                  <a:cubicBezTo>
                    <a:pt x="1393" y="24"/>
                    <a:pt x="1331" y="0"/>
                    <a:pt x="12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7" name="Google Shape;14887;p73"/>
            <p:cNvSpPr/>
            <p:nvPr/>
          </p:nvSpPr>
          <p:spPr>
            <a:xfrm>
              <a:off x="7380691" y="1636357"/>
              <a:ext cx="48891" cy="80371"/>
            </a:xfrm>
            <a:custGeom>
              <a:avLst/>
              <a:gdLst/>
              <a:ahLst/>
              <a:cxnLst/>
              <a:rect l="l" t="t" r="r" b="b"/>
              <a:pathLst>
                <a:path w="1536" h="2525" extrusionOk="0">
                  <a:moveTo>
                    <a:pt x="261" y="0"/>
                  </a:moveTo>
                  <a:cubicBezTo>
                    <a:pt x="197" y="0"/>
                    <a:pt x="131" y="24"/>
                    <a:pt x="83" y="72"/>
                  </a:cubicBezTo>
                  <a:cubicBezTo>
                    <a:pt x="0" y="155"/>
                    <a:pt x="0" y="322"/>
                    <a:pt x="83" y="417"/>
                  </a:cubicBezTo>
                  <a:lnTo>
                    <a:pt x="941" y="1262"/>
                  </a:lnTo>
                  <a:lnTo>
                    <a:pt x="83" y="2108"/>
                  </a:lnTo>
                  <a:cubicBezTo>
                    <a:pt x="0" y="2203"/>
                    <a:pt x="0" y="2358"/>
                    <a:pt x="83" y="2453"/>
                  </a:cubicBezTo>
                  <a:cubicBezTo>
                    <a:pt x="131" y="2501"/>
                    <a:pt x="191" y="2525"/>
                    <a:pt x="250" y="2525"/>
                  </a:cubicBezTo>
                  <a:cubicBezTo>
                    <a:pt x="310" y="2525"/>
                    <a:pt x="369" y="2501"/>
                    <a:pt x="417" y="2453"/>
                  </a:cubicBezTo>
                  <a:lnTo>
                    <a:pt x="1441" y="1429"/>
                  </a:lnTo>
                  <a:cubicBezTo>
                    <a:pt x="1488" y="1382"/>
                    <a:pt x="1512" y="1322"/>
                    <a:pt x="1512" y="1262"/>
                  </a:cubicBezTo>
                  <a:cubicBezTo>
                    <a:pt x="1536" y="1203"/>
                    <a:pt x="1500" y="1143"/>
                    <a:pt x="1453" y="1096"/>
                  </a:cubicBezTo>
                  <a:lnTo>
                    <a:pt x="429" y="72"/>
                  </a:lnTo>
                  <a:cubicBezTo>
                    <a:pt x="387" y="24"/>
                    <a:pt x="325" y="0"/>
                    <a:pt x="2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8" name="Google Shape;14888;p73"/>
            <p:cNvSpPr/>
            <p:nvPr/>
          </p:nvSpPr>
          <p:spPr>
            <a:xfrm>
              <a:off x="7321933" y="1626744"/>
              <a:ext cx="48923" cy="99851"/>
            </a:xfrm>
            <a:custGeom>
              <a:avLst/>
              <a:gdLst/>
              <a:ahLst/>
              <a:cxnLst/>
              <a:rect l="l" t="t" r="r" b="b"/>
              <a:pathLst>
                <a:path w="1537" h="3137" extrusionOk="0">
                  <a:moveTo>
                    <a:pt x="1249" y="0"/>
                  </a:moveTo>
                  <a:cubicBezTo>
                    <a:pt x="1154" y="0"/>
                    <a:pt x="1061" y="59"/>
                    <a:pt x="1025" y="160"/>
                  </a:cubicBezTo>
                  <a:lnTo>
                    <a:pt x="48" y="2815"/>
                  </a:lnTo>
                  <a:cubicBezTo>
                    <a:pt x="1" y="2934"/>
                    <a:pt x="60" y="3077"/>
                    <a:pt x="191" y="3124"/>
                  </a:cubicBezTo>
                  <a:cubicBezTo>
                    <a:pt x="227" y="3136"/>
                    <a:pt x="251" y="3136"/>
                    <a:pt x="286" y="3136"/>
                  </a:cubicBezTo>
                  <a:cubicBezTo>
                    <a:pt x="382" y="3136"/>
                    <a:pt x="477" y="3077"/>
                    <a:pt x="501" y="2981"/>
                  </a:cubicBezTo>
                  <a:lnTo>
                    <a:pt x="1489" y="326"/>
                  </a:lnTo>
                  <a:cubicBezTo>
                    <a:pt x="1537" y="207"/>
                    <a:pt x="1477" y="64"/>
                    <a:pt x="1334" y="17"/>
                  </a:cubicBezTo>
                  <a:cubicBezTo>
                    <a:pt x="1307" y="6"/>
                    <a:pt x="1278" y="0"/>
                    <a:pt x="12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89" name="Google Shape;14889;p73"/>
          <p:cNvGrpSpPr/>
          <p:nvPr/>
        </p:nvGrpSpPr>
        <p:grpSpPr>
          <a:xfrm>
            <a:off x="8034034" y="1518109"/>
            <a:ext cx="282746" cy="340358"/>
            <a:chOff x="8034034" y="1518109"/>
            <a:chExt cx="282746" cy="340358"/>
          </a:xfrm>
        </p:grpSpPr>
        <p:sp>
          <p:nvSpPr>
            <p:cNvPr id="14890" name="Google Shape;14890;p73"/>
            <p:cNvSpPr/>
            <p:nvPr/>
          </p:nvSpPr>
          <p:spPr>
            <a:xfrm>
              <a:off x="8034034" y="1518109"/>
              <a:ext cx="282746" cy="340358"/>
            </a:xfrm>
            <a:custGeom>
              <a:avLst/>
              <a:gdLst/>
              <a:ahLst/>
              <a:cxnLst/>
              <a:rect l="l" t="t" r="r" b="b"/>
              <a:pathLst>
                <a:path w="8883" h="10693" extrusionOk="0">
                  <a:moveTo>
                    <a:pt x="4525" y="322"/>
                  </a:moveTo>
                  <a:cubicBezTo>
                    <a:pt x="4858" y="322"/>
                    <a:pt x="5144" y="560"/>
                    <a:pt x="5204" y="882"/>
                  </a:cubicBezTo>
                  <a:lnTo>
                    <a:pt x="3715" y="882"/>
                  </a:lnTo>
                  <a:cubicBezTo>
                    <a:pt x="3775" y="560"/>
                    <a:pt x="4061" y="322"/>
                    <a:pt x="4406" y="322"/>
                  </a:cubicBezTo>
                  <a:close/>
                  <a:moveTo>
                    <a:pt x="6347" y="1191"/>
                  </a:moveTo>
                  <a:cubicBezTo>
                    <a:pt x="6728" y="1191"/>
                    <a:pt x="7085" y="1370"/>
                    <a:pt x="7287" y="1668"/>
                  </a:cubicBezTo>
                  <a:lnTo>
                    <a:pt x="1608" y="1668"/>
                  </a:lnTo>
                  <a:cubicBezTo>
                    <a:pt x="1810" y="1370"/>
                    <a:pt x="2167" y="1191"/>
                    <a:pt x="2537" y="1191"/>
                  </a:cubicBezTo>
                  <a:close/>
                  <a:moveTo>
                    <a:pt x="4382" y="1"/>
                  </a:moveTo>
                  <a:cubicBezTo>
                    <a:pt x="3882" y="1"/>
                    <a:pt x="3453" y="394"/>
                    <a:pt x="3370" y="882"/>
                  </a:cubicBezTo>
                  <a:lnTo>
                    <a:pt x="2525" y="882"/>
                  </a:lnTo>
                  <a:cubicBezTo>
                    <a:pt x="1977" y="882"/>
                    <a:pt x="1465" y="1191"/>
                    <a:pt x="1215" y="1668"/>
                  </a:cubicBezTo>
                  <a:lnTo>
                    <a:pt x="632" y="1668"/>
                  </a:lnTo>
                  <a:cubicBezTo>
                    <a:pt x="274" y="1668"/>
                    <a:pt x="0" y="1953"/>
                    <a:pt x="0" y="2310"/>
                  </a:cubicBezTo>
                  <a:cubicBezTo>
                    <a:pt x="0" y="2668"/>
                    <a:pt x="274" y="2953"/>
                    <a:pt x="632" y="2953"/>
                  </a:cubicBezTo>
                  <a:lnTo>
                    <a:pt x="1072" y="2953"/>
                  </a:lnTo>
                  <a:lnTo>
                    <a:pt x="1453" y="10002"/>
                  </a:lnTo>
                  <a:cubicBezTo>
                    <a:pt x="1465" y="10395"/>
                    <a:pt x="1798" y="10692"/>
                    <a:pt x="2167" y="10692"/>
                  </a:cubicBezTo>
                  <a:lnTo>
                    <a:pt x="4763" y="10692"/>
                  </a:lnTo>
                  <a:cubicBezTo>
                    <a:pt x="4846" y="10692"/>
                    <a:pt x="4906" y="10621"/>
                    <a:pt x="4906" y="10538"/>
                  </a:cubicBezTo>
                  <a:cubicBezTo>
                    <a:pt x="4906" y="10454"/>
                    <a:pt x="4834" y="10395"/>
                    <a:pt x="4763" y="10395"/>
                  </a:cubicBezTo>
                  <a:lnTo>
                    <a:pt x="2167" y="10395"/>
                  </a:lnTo>
                  <a:cubicBezTo>
                    <a:pt x="1941" y="10395"/>
                    <a:pt x="1763" y="10228"/>
                    <a:pt x="1763" y="10002"/>
                  </a:cubicBezTo>
                  <a:lnTo>
                    <a:pt x="1382" y="2965"/>
                  </a:lnTo>
                  <a:lnTo>
                    <a:pt x="2215" y="2965"/>
                  </a:lnTo>
                  <a:cubicBezTo>
                    <a:pt x="2298" y="2965"/>
                    <a:pt x="2358" y="2894"/>
                    <a:pt x="2358" y="2811"/>
                  </a:cubicBezTo>
                  <a:cubicBezTo>
                    <a:pt x="2358" y="2727"/>
                    <a:pt x="2286" y="2668"/>
                    <a:pt x="2215" y="2668"/>
                  </a:cubicBezTo>
                  <a:lnTo>
                    <a:pt x="620" y="2668"/>
                  </a:lnTo>
                  <a:cubicBezTo>
                    <a:pt x="441" y="2668"/>
                    <a:pt x="298" y="2513"/>
                    <a:pt x="298" y="2334"/>
                  </a:cubicBezTo>
                  <a:cubicBezTo>
                    <a:pt x="298" y="2168"/>
                    <a:pt x="441" y="2013"/>
                    <a:pt x="620" y="2013"/>
                  </a:cubicBezTo>
                  <a:lnTo>
                    <a:pt x="8216" y="2013"/>
                  </a:lnTo>
                  <a:cubicBezTo>
                    <a:pt x="8394" y="2013"/>
                    <a:pt x="8537" y="2168"/>
                    <a:pt x="8537" y="2334"/>
                  </a:cubicBezTo>
                  <a:cubicBezTo>
                    <a:pt x="8537" y="2513"/>
                    <a:pt x="8394" y="2668"/>
                    <a:pt x="8216" y="2668"/>
                  </a:cubicBezTo>
                  <a:lnTo>
                    <a:pt x="2941" y="2668"/>
                  </a:lnTo>
                  <a:cubicBezTo>
                    <a:pt x="2858" y="2668"/>
                    <a:pt x="2798" y="2739"/>
                    <a:pt x="2798" y="2811"/>
                  </a:cubicBezTo>
                  <a:cubicBezTo>
                    <a:pt x="2798" y="2906"/>
                    <a:pt x="2870" y="2965"/>
                    <a:pt x="2941" y="2965"/>
                  </a:cubicBezTo>
                  <a:lnTo>
                    <a:pt x="7466" y="2965"/>
                  </a:lnTo>
                  <a:lnTo>
                    <a:pt x="7061" y="10002"/>
                  </a:lnTo>
                  <a:cubicBezTo>
                    <a:pt x="7049" y="10228"/>
                    <a:pt x="6870" y="10395"/>
                    <a:pt x="6668" y="10395"/>
                  </a:cubicBezTo>
                  <a:lnTo>
                    <a:pt x="5501" y="10395"/>
                  </a:lnTo>
                  <a:cubicBezTo>
                    <a:pt x="5418" y="10395"/>
                    <a:pt x="5358" y="10466"/>
                    <a:pt x="5358" y="10538"/>
                  </a:cubicBezTo>
                  <a:cubicBezTo>
                    <a:pt x="5358" y="10633"/>
                    <a:pt x="5430" y="10692"/>
                    <a:pt x="5501" y="10692"/>
                  </a:cubicBezTo>
                  <a:lnTo>
                    <a:pt x="6668" y="10692"/>
                  </a:lnTo>
                  <a:cubicBezTo>
                    <a:pt x="7049" y="10692"/>
                    <a:pt x="7359" y="10395"/>
                    <a:pt x="7370" y="10002"/>
                  </a:cubicBezTo>
                  <a:lnTo>
                    <a:pt x="7775" y="2930"/>
                  </a:lnTo>
                  <a:lnTo>
                    <a:pt x="8216" y="2930"/>
                  </a:lnTo>
                  <a:cubicBezTo>
                    <a:pt x="8573" y="2930"/>
                    <a:pt x="8847" y="2656"/>
                    <a:pt x="8847" y="2299"/>
                  </a:cubicBezTo>
                  <a:cubicBezTo>
                    <a:pt x="8883" y="1953"/>
                    <a:pt x="8597" y="1668"/>
                    <a:pt x="8252" y="1668"/>
                  </a:cubicBezTo>
                  <a:lnTo>
                    <a:pt x="7656" y="1668"/>
                  </a:lnTo>
                  <a:cubicBezTo>
                    <a:pt x="7406" y="1179"/>
                    <a:pt x="6918" y="882"/>
                    <a:pt x="6347" y="882"/>
                  </a:cubicBezTo>
                  <a:lnTo>
                    <a:pt x="5513" y="882"/>
                  </a:lnTo>
                  <a:cubicBezTo>
                    <a:pt x="5442" y="394"/>
                    <a:pt x="5025" y="1"/>
                    <a:pt x="4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1" name="Google Shape;14891;p73"/>
            <p:cNvSpPr/>
            <p:nvPr/>
          </p:nvSpPr>
          <p:spPr>
            <a:xfrm>
              <a:off x="8161736" y="1632569"/>
              <a:ext cx="28456" cy="173601"/>
            </a:xfrm>
            <a:custGeom>
              <a:avLst/>
              <a:gdLst/>
              <a:ahLst/>
              <a:cxnLst/>
              <a:rect l="l" t="t" r="r" b="b"/>
              <a:pathLst>
                <a:path w="894" h="5454" extrusionOk="0">
                  <a:moveTo>
                    <a:pt x="469" y="321"/>
                  </a:moveTo>
                  <a:cubicBezTo>
                    <a:pt x="533" y="321"/>
                    <a:pt x="584" y="387"/>
                    <a:pt x="584" y="453"/>
                  </a:cubicBezTo>
                  <a:lnTo>
                    <a:pt x="584" y="5025"/>
                  </a:lnTo>
                  <a:cubicBezTo>
                    <a:pt x="584" y="5096"/>
                    <a:pt x="525" y="5156"/>
                    <a:pt x="453" y="5156"/>
                  </a:cubicBezTo>
                  <a:cubicBezTo>
                    <a:pt x="370" y="5156"/>
                    <a:pt x="310" y="5096"/>
                    <a:pt x="310" y="5025"/>
                  </a:cubicBezTo>
                  <a:lnTo>
                    <a:pt x="310" y="453"/>
                  </a:lnTo>
                  <a:cubicBezTo>
                    <a:pt x="310" y="381"/>
                    <a:pt x="370" y="322"/>
                    <a:pt x="453" y="322"/>
                  </a:cubicBezTo>
                  <a:cubicBezTo>
                    <a:pt x="459" y="321"/>
                    <a:pt x="464" y="321"/>
                    <a:pt x="469" y="321"/>
                  </a:cubicBezTo>
                  <a:close/>
                  <a:moveTo>
                    <a:pt x="453" y="0"/>
                  </a:moveTo>
                  <a:cubicBezTo>
                    <a:pt x="191" y="0"/>
                    <a:pt x="1" y="203"/>
                    <a:pt x="1" y="441"/>
                  </a:cubicBezTo>
                  <a:lnTo>
                    <a:pt x="1" y="5013"/>
                  </a:lnTo>
                  <a:cubicBezTo>
                    <a:pt x="1" y="5263"/>
                    <a:pt x="215" y="5453"/>
                    <a:pt x="453" y="5453"/>
                  </a:cubicBezTo>
                  <a:cubicBezTo>
                    <a:pt x="703" y="5453"/>
                    <a:pt x="894" y="5251"/>
                    <a:pt x="894" y="5013"/>
                  </a:cubicBezTo>
                  <a:lnTo>
                    <a:pt x="894" y="441"/>
                  </a:lnTo>
                  <a:cubicBezTo>
                    <a:pt x="894" y="203"/>
                    <a:pt x="691" y="0"/>
                    <a:pt x="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2" name="Google Shape;14892;p73"/>
            <p:cNvSpPr/>
            <p:nvPr/>
          </p:nvSpPr>
          <p:spPr>
            <a:xfrm>
              <a:off x="8214796" y="1632951"/>
              <a:ext cx="33008" cy="173601"/>
            </a:xfrm>
            <a:custGeom>
              <a:avLst/>
              <a:gdLst/>
              <a:ahLst/>
              <a:cxnLst/>
              <a:rect l="l" t="t" r="r" b="b"/>
              <a:pathLst>
                <a:path w="1037" h="5454" extrusionOk="0">
                  <a:moveTo>
                    <a:pt x="584" y="0"/>
                  </a:moveTo>
                  <a:cubicBezTo>
                    <a:pt x="322" y="0"/>
                    <a:pt x="132" y="191"/>
                    <a:pt x="132" y="429"/>
                  </a:cubicBezTo>
                  <a:lnTo>
                    <a:pt x="1" y="5001"/>
                  </a:lnTo>
                  <a:cubicBezTo>
                    <a:pt x="1" y="5120"/>
                    <a:pt x="48" y="5239"/>
                    <a:pt x="132" y="5322"/>
                  </a:cubicBezTo>
                  <a:cubicBezTo>
                    <a:pt x="227" y="5418"/>
                    <a:pt x="322" y="5453"/>
                    <a:pt x="465" y="5453"/>
                  </a:cubicBezTo>
                  <a:cubicBezTo>
                    <a:pt x="715" y="5453"/>
                    <a:pt x="906" y="5263"/>
                    <a:pt x="906" y="5025"/>
                  </a:cubicBezTo>
                  <a:lnTo>
                    <a:pt x="918" y="4298"/>
                  </a:lnTo>
                  <a:cubicBezTo>
                    <a:pt x="918" y="4215"/>
                    <a:pt x="858" y="4132"/>
                    <a:pt x="775" y="4132"/>
                  </a:cubicBezTo>
                  <a:cubicBezTo>
                    <a:pt x="679" y="4132"/>
                    <a:pt x="608" y="4191"/>
                    <a:pt x="608" y="4287"/>
                  </a:cubicBezTo>
                  <a:lnTo>
                    <a:pt x="596" y="5013"/>
                  </a:lnTo>
                  <a:cubicBezTo>
                    <a:pt x="596" y="5084"/>
                    <a:pt x="537" y="5144"/>
                    <a:pt x="465" y="5144"/>
                  </a:cubicBezTo>
                  <a:cubicBezTo>
                    <a:pt x="417" y="5144"/>
                    <a:pt x="382" y="5132"/>
                    <a:pt x="358" y="5096"/>
                  </a:cubicBezTo>
                  <a:cubicBezTo>
                    <a:pt x="322" y="5072"/>
                    <a:pt x="310" y="5037"/>
                    <a:pt x="310" y="5001"/>
                  </a:cubicBezTo>
                  <a:lnTo>
                    <a:pt x="441" y="429"/>
                  </a:lnTo>
                  <a:cubicBezTo>
                    <a:pt x="441" y="357"/>
                    <a:pt x="501" y="298"/>
                    <a:pt x="584" y="298"/>
                  </a:cubicBezTo>
                  <a:cubicBezTo>
                    <a:pt x="620" y="298"/>
                    <a:pt x="656" y="310"/>
                    <a:pt x="691" y="346"/>
                  </a:cubicBezTo>
                  <a:cubicBezTo>
                    <a:pt x="715" y="369"/>
                    <a:pt x="727" y="393"/>
                    <a:pt x="727" y="441"/>
                  </a:cubicBezTo>
                  <a:lnTo>
                    <a:pt x="644" y="3548"/>
                  </a:lnTo>
                  <a:cubicBezTo>
                    <a:pt x="632" y="3644"/>
                    <a:pt x="703" y="3715"/>
                    <a:pt x="787" y="3715"/>
                  </a:cubicBezTo>
                  <a:cubicBezTo>
                    <a:pt x="882" y="3715"/>
                    <a:pt x="953" y="3655"/>
                    <a:pt x="953" y="3572"/>
                  </a:cubicBezTo>
                  <a:lnTo>
                    <a:pt x="1037" y="465"/>
                  </a:lnTo>
                  <a:cubicBezTo>
                    <a:pt x="1037" y="346"/>
                    <a:pt x="1001" y="215"/>
                    <a:pt x="906" y="131"/>
                  </a:cubicBezTo>
                  <a:cubicBezTo>
                    <a:pt x="822" y="48"/>
                    <a:pt x="715" y="0"/>
                    <a:pt x="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3" name="Google Shape;14893;p73"/>
            <p:cNvSpPr/>
            <p:nvPr/>
          </p:nvSpPr>
          <p:spPr>
            <a:xfrm>
              <a:off x="8103391" y="1632569"/>
              <a:ext cx="33390" cy="173601"/>
            </a:xfrm>
            <a:custGeom>
              <a:avLst/>
              <a:gdLst/>
              <a:ahLst/>
              <a:cxnLst/>
              <a:rect l="l" t="t" r="r" b="b"/>
              <a:pathLst>
                <a:path w="1049" h="5454" extrusionOk="0">
                  <a:moveTo>
                    <a:pt x="465" y="310"/>
                  </a:moveTo>
                  <a:cubicBezTo>
                    <a:pt x="536" y="310"/>
                    <a:pt x="596" y="369"/>
                    <a:pt x="596" y="441"/>
                  </a:cubicBezTo>
                  <a:lnTo>
                    <a:pt x="739" y="5013"/>
                  </a:lnTo>
                  <a:cubicBezTo>
                    <a:pt x="739" y="5061"/>
                    <a:pt x="715" y="5084"/>
                    <a:pt x="691" y="5120"/>
                  </a:cubicBezTo>
                  <a:cubicBezTo>
                    <a:pt x="655" y="5144"/>
                    <a:pt x="631" y="5156"/>
                    <a:pt x="584" y="5156"/>
                  </a:cubicBezTo>
                  <a:cubicBezTo>
                    <a:pt x="512" y="5156"/>
                    <a:pt x="453" y="5096"/>
                    <a:pt x="453" y="5025"/>
                  </a:cubicBezTo>
                  <a:lnTo>
                    <a:pt x="322" y="453"/>
                  </a:lnTo>
                  <a:cubicBezTo>
                    <a:pt x="322" y="417"/>
                    <a:pt x="334" y="381"/>
                    <a:pt x="358" y="358"/>
                  </a:cubicBezTo>
                  <a:cubicBezTo>
                    <a:pt x="393" y="322"/>
                    <a:pt x="417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346" y="0"/>
                    <a:pt x="227" y="36"/>
                    <a:pt x="143" y="131"/>
                  </a:cubicBezTo>
                  <a:cubicBezTo>
                    <a:pt x="48" y="215"/>
                    <a:pt x="0" y="334"/>
                    <a:pt x="0" y="453"/>
                  </a:cubicBezTo>
                  <a:lnTo>
                    <a:pt x="143" y="5025"/>
                  </a:lnTo>
                  <a:cubicBezTo>
                    <a:pt x="143" y="5275"/>
                    <a:pt x="346" y="5453"/>
                    <a:pt x="584" y="5453"/>
                  </a:cubicBezTo>
                  <a:cubicBezTo>
                    <a:pt x="703" y="5453"/>
                    <a:pt x="822" y="5406"/>
                    <a:pt x="917" y="5322"/>
                  </a:cubicBezTo>
                  <a:cubicBezTo>
                    <a:pt x="1000" y="5227"/>
                    <a:pt x="1048" y="5120"/>
                    <a:pt x="1048" y="4989"/>
                  </a:cubicBezTo>
                  <a:lnTo>
                    <a:pt x="917" y="429"/>
                  </a:lnTo>
                  <a:cubicBezTo>
                    <a:pt x="917" y="191"/>
                    <a:pt x="715" y="0"/>
                    <a:pt x="4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94" name="Google Shape;14894;p73"/>
          <p:cNvGrpSpPr/>
          <p:nvPr/>
        </p:nvGrpSpPr>
        <p:grpSpPr>
          <a:xfrm>
            <a:off x="7582302" y="1499934"/>
            <a:ext cx="369133" cy="360411"/>
            <a:chOff x="7582302" y="1499934"/>
            <a:chExt cx="369133" cy="360411"/>
          </a:xfrm>
        </p:grpSpPr>
        <p:sp>
          <p:nvSpPr>
            <p:cNvPr id="14895" name="Google Shape;14895;p73"/>
            <p:cNvSpPr/>
            <p:nvPr/>
          </p:nvSpPr>
          <p:spPr>
            <a:xfrm>
              <a:off x="7582302" y="1499934"/>
              <a:ext cx="369133" cy="360411"/>
            </a:xfrm>
            <a:custGeom>
              <a:avLst/>
              <a:gdLst/>
              <a:ahLst/>
              <a:cxnLst/>
              <a:rect l="l" t="t" r="r" b="b"/>
              <a:pathLst>
                <a:path w="11597" h="11323" extrusionOk="0">
                  <a:moveTo>
                    <a:pt x="7204" y="595"/>
                  </a:moveTo>
                  <a:cubicBezTo>
                    <a:pt x="7418" y="595"/>
                    <a:pt x="7573" y="738"/>
                    <a:pt x="7608" y="917"/>
                  </a:cubicBezTo>
                  <a:cubicBezTo>
                    <a:pt x="7608" y="941"/>
                    <a:pt x="7620" y="976"/>
                    <a:pt x="7620" y="1000"/>
                  </a:cubicBezTo>
                  <a:lnTo>
                    <a:pt x="7620" y="1750"/>
                  </a:lnTo>
                  <a:lnTo>
                    <a:pt x="3322" y="1750"/>
                  </a:lnTo>
                  <a:lnTo>
                    <a:pt x="3322" y="1631"/>
                  </a:lnTo>
                  <a:cubicBezTo>
                    <a:pt x="3322" y="1227"/>
                    <a:pt x="3191" y="869"/>
                    <a:pt x="2953" y="595"/>
                  </a:cubicBezTo>
                  <a:close/>
                  <a:moveTo>
                    <a:pt x="1667" y="310"/>
                  </a:moveTo>
                  <a:cubicBezTo>
                    <a:pt x="2405" y="310"/>
                    <a:pt x="3001" y="905"/>
                    <a:pt x="3001" y="1631"/>
                  </a:cubicBezTo>
                  <a:cubicBezTo>
                    <a:pt x="3001" y="2358"/>
                    <a:pt x="2405" y="2953"/>
                    <a:pt x="1667" y="2953"/>
                  </a:cubicBezTo>
                  <a:cubicBezTo>
                    <a:pt x="941" y="2953"/>
                    <a:pt x="346" y="2358"/>
                    <a:pt x="346" y="1631"/>
                  </a:cubicBezTo>
                  <a:cubicBezTo>
                    <a:pt x="346" y="905"/>
                    <a:pt x="941" y="310"/>
                    <a:pt x="1667" y="310"/>
                  </a:cubicBezTo>
                  <a:close/>
                  <a:moveTo>
                    <a:pt x="7644" y="9775"/>
                  </a:moveTo>
                  <a:lnTo>
                    <a:pt x="7644" y="10513"/>
                  </a:lnTo>
                  <a:cubicBezTo>
                    <a:pt x="7644" y="10549"/>
                    <a:pt x="7644" y="10573"/>
                    <a:pt x="7620" y="10609"/>
                  </a:cubicBezTo>
                  <a:cubicBezTo>
                    <a:pt x="7585" y="10799"/>
                    <a:pt x="7418" y="10930"/>
                    <a:pt x="7227" y="10930"/>
                  </a:cubicBezTo>
                  <a:lnTo>
                    <a:pt x="2358" y="10930"/>
                  </a:lnTo>
                  <a:cubicBezTo>
                    <a:pt x="2131" y="10930"/>
                    <a:pt x="1941" y="10740"/>
                    <a:pt x="1941" y="10513"/>
                  </a:cubicBezTo>
                  <a:lnTo>
                    <a:pt x="1941" y="9775"/>
                  </a:lnTo>
                  <a:close/>
                  <a:moveTo>
                    <a:pt x="1667" y="0"/>
                  </a:moveTo>
                  <a:cubicBezTo>
                    <a:pt x="750" y="0"/>
                    <a:pt x="0" y="738"/>
                    <a:pt x="0" y="1667"/>
                  </a:cubicBezTo>
                  <a:cubicBezTo>
                    <a:pt x="0" y="2560"/>
                    <a:pt x="715" y="3298"/>
                    <a:pt x="1608" y="3334"/>
                  </a:cubicBezTo>
                  <a:lnTo>
                    <a:pt x="1608" y="4917"/>
                  </a:lnTo>
                  <a:cubicBezTo>
                    <a:pt x="1608" y="5013"/>
                    <a:pt x="1691" y="5084"/>
                    <a:pt x="1774" y="5084"/>
                  </a:cubicBezTo>
                  <a:cubicBezTo>
                    <a:pt x="1858" y="5084"/>
                    <a:pt x="1941" y="5013"/>
                    <a:pt x="1941" y="4917"/>
                  </a:cubicBezTo>
                  <a:lnTo>
                    <a:pt x="1941" y="3310"/>
                  </a:lnTo>
                  <a:cubicBezTo>
                    <a:pt x="2572" y="3203"/>
                    <a:pt x="3096" y="2739"/>
                    <a:pt x="3263" y="2119"/>
                  </a:cubicBezTo>
                  <a:lnTo>
                    <a:pt x="7644" y="2119"/>
                  </a:lnTo>
                  <a:lnTo>
                    <a:pt x="7644" y="3489"/>
                  </a:lnTo>
                  <a:lnTo>
                    <a:pt x="4929" y="3489"/>
                  </a:lnTo>
                  <a:lnTo>
                    <a:pt x="4929" y="2905"/>
                  </a:lnTo>
                  <a:cubicBezTo>
                    <a:pt x="4929" y="2822"/>
                    <a:pt x="4858" y="2751"/>
                    <a:pt x="4763" y="2751"/>
                  </a:cubicBezTo>
                  <a:cubicBezTo>
                    <a:pt x="4679" y="2751"/>
                    <a:pt x="4608" y="2822"/>
                    <a:pt x="4608" y="2905"/>
                  </a:cubicBezTo>
                  <a:lnTo>
                    <a:pt x="4608" y="3882"/>
                  </a:lnTo>
                  <a:lnTo>
                    <a:pt x="4608" y="7715"/>
                  </a:lnTo>
                  <a:lnTo>
                    <a:pt x="4608" y="8692"/>
                  </a:lnTo>
                  <a:cubicBezTo>
                    <a:pt x="4608" y="8775"/>
                    <a:pt x="4679" y="8847"/>
                    <a:pt x="4763" y="8847"/>
                  </a:cubicBezTo>
                  <a:cubicBezTo>
                    <a:pt x="4858" y="8847"/>
                    <a:pt x="4929" y="8775"/>
                    <a:pt x="4929" y="8692"/>
                  </a:cubicBezTo>
                  <a:lnTo>
                    <a:pt x="4929" y="8096"/>
                  </a:lnTo>
                  <a:lnTo>
                    <a:pt x="7644" y="8096"/>
                  </a:lnTo>
                  <a:lnTo>
                    <a:pt x="7644" y="9478"/>
                  </a:lnTo>
                  <a:lnTo>
                    <a:pt x="1941" y="9478"/>
                  </a:lnTo>
                  <a:lnTo>
                    <a:pt x="1941" y="5668"/>
                  </a:lnTo>
                  <a:cubicBezTo>
                    <a:pt x="1941" y="5572"/>
                    <a:pt x="1870" y="5501"/>
                    <a:pt x="1774" y="5501"/>
                  </a:cubicBezTo>
                  <a:cubicBezTo>
                    <a:pt x="1691" y="5501"/>
                    <a:pt x="1608" y="5572"/>
                    <a:pt x="1608" y="5668"/>
                  </a:cubicBezTo>
                  <a:lnTo>
                    <a:pt x="1608" y="9656"/>
                  </a:lnTo>
                  <a:lnTo>
                    <a:pt x="1608" y="10561"/>
                  </a:lnTo>
                  <a:cubicBezTo>
                    <a:pt x="1608" y="10978"/>
                    <a:pt x="1953" y="11323"/>
                    <a:pt x="2370" y="11323"/>
                  </a:cubicBezTo>
                  <a:lnTo>
                    <a:pt x="7239" y="11323"/>
                  </a:lnTo>
                  <a:cubicBezTo>
                    <a:pt x="7620" y="11323"/>
                    <a:pt x="7954" y="11025"/>
                    <a:pt x="8001" y="10632"/>
                  </a:cubicBezTo>
                  <a:lnTo>
                    <a:pt x="8001" y="10561"/>
                  </a:lnTo>
                  <a:lnTo>
                    <a:pt x="8001" y="9656"/>
                  </a:lnTo>
                  <a:lnTo>
                    <a:pt x="8001" y="8096"/>
                  </a:lnTo>
                  <a:lnTo>
                    <a:pt x="9025" y="8096"/>
                  </a:lnTo>
                  <a:cubicBezTo>
                    <a:pt x="9109" y="8096"/>
                    <a:pt x="9192" y="8013"/>
                    <a:pt x="9192" y="7930"/>
                  </a:cubicBezTo>
                  <a:cubicBezTo>
                    <a:pt x="9192" y="7834"/>
                    <a:pt x="9109" y="7763"/>
                    <a:pt x="9025" y="7763"/>
                  </a:cubicBezTo>
                  <a:lnTo>
                    <a:pt x="4977" y="7763"/>
                  </a:lnTo>
                  <a:cubicBezTo>
                    <a:pt x="4965" y="7763"/>
                    <a:pt x="4941" y="7751"/>
                    <a:pt x="4941" y="7727"/>
                  </a:cubicBezTo>
                  <a:lnTo>
                    <a:pt x="4941" y="3894"/>
                  </a:lnTo>
                  <a:cubicBezTo>
                    <a:pt x="4941" y="3882"/>
                    <a:pt x="4965" y="3858"/>
                    <a:pt x="4977" y="3858"/>
                  </a:cubicBezTo>
                  <a:lnTo>
                    <a:pt x="11228" y="3858"/>
                  </a:lnTo>
                  <a:cubicBezTo>
                    <a:pt x="11240" y="3858"/>
                    <a:pt x="11252" y="3882"/>
                    <a:pt x="11252" y="3894"/>
                  </a:cubicBezTo>
                  <a:lnTo>
                    <a:pt x="11252" y="7727"/>
                  </a:lnTo>
                  <a:cubicBezTo>
                    <a:pt x="11252" y="7751"/>
                    <a:pt x="11240" y="7763"/>
                    <a:pt x="11228" y="7763"/>
                  </a:cubicBezTo>
                  <a:lnTo>
                    <a:pt x="9763" y="7763"/>
                  </a:lnTo>
                  <a:cubicBezTo>
                    <a:pt x="9680" y="7763"/>
                    <a:pt x="9609" y="7834"/>
                    <a:pt x="9609" y="7930"/>
                  </a:cubicBezTo>
                  <a:cubicBezTo>
                    <a:pt x="9609" y="8013"/>
                    <a:pt x="9680" y="8096"/>
                    <a:pt x="9763" y="8096"/>
                  </a:cubicBezTo>
                  <a:lnTo>
                    <a:pt x="11228" y="8096"/>
                  </a:lnTo>
                  <a:cubicBezTo>
                    <a:pt x="11430" y="8096"/>
                    <a:pt x="11597" y="7930"/>
                    <a:pt x="11597" y="7715"/>
                  </a:cubicBezTo>
                  <a:lnTo>
                    <a:pt x="11597" y="3882"/>
                  </a:lnTo>
                  <a:cubicBezTo>
                    <a:pt x="11585" y="3632"/>
                    <a:pt x="11418" y="3465"/>
                    <a:pt x="11216" y="3465"/>
                  </a:cubicBezTo>
                  <a:lnTo>
                    <a:pt x="7977" y="3465"/>
                  </a:lnTo>
                  <a:lnTo>
                    <a:pt x="7977" y="1929"/>
                  </a:lnTo>
                  <a:lnTo>
                    <a:pt x="7977" y="1024"/>
                  </a:lnTo>
                  <a:lnTo>
                    <a:pt x="7977" y="953"/>
                  </a:lnTo>
                  <a:cubicBezTo>
                    <a:pt x="7942" y="560"/>
                    <a:pt x="7620" y="262"/>
                    <a:pt x="7227" y="262"/>
                  </a:cubicBezTo>
                  <a:lnTo>
                    <a:pt x="2655" y="262"/>
                  </a:lnTo>
                  <a:cubicBezTo>
                    <a:pt x="2643" y="262"/>
                    <a:pt x="2620" y="262"/>
                    <a:pt x="2608" y="274"/>
                  </a:cubicBezTo>
                  <a:cubicBezTo>
                    <a:pt x="2346" y="95"/>
                    <a:pt x="2012" y="0"/>
                    <a:pt x="16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6" name="Google Shape;14896;p73"/>
            <p:cNvSpPr/>
            <p:nvPr/>
          </p:nvSpPr>
          <p:spPr>
            <a:xfrm>
              <a:off x="7850598" y="1634829"/>
              <a:ext cx="77729" cy="51214"/>
            </a:xfrm>
            <a:custGeom>
              <a:avLst/>
              <a:gdLst/>
              <a:ahLst/>
              <a:cxnLst/>
              <a:rect l="l" t="t" r="r" b="b"/>
              <a:pathLst>
                <a:path w="2442" h="1609" extrusionOk="0">
                  <a:moveTo>
                    <a:pt x="1656" y="322"/>
                  </a:moveTo>
                  <a:cubicBezTo>
                    <a:pt x="1906" y="322"/>
                    <a:pt x="2108" y="537"/>
                    <a:pt x="2108" y="787"/>
                  </a:cubicBezTo>
                  <a:cubicBezTo>
                    <a:pt x="2108" y="1037"/>
                    <a:pt x="1906" y="1251"/>
                    <a:pt x="1656" y="1251"/>
                  </a:cubicBezTo>
                  <a:cubicBezTo>
                    <a:pt x="1394" y="1251"/>
                    <a:pt x="1191" y="1037"/>
                    <a:pt x="1191" y="787"/>
                  </a:cubicBezTo>
                  <a:cubicBezTo>
                    <a:pt x="1191" y="537"/>
                    <a:pt x="1394" y="322"/>
                    <a:pt x="1656" y="322"/>
                  </a:cubicBezTo>
                  <a:close/>
                  <a:moveTo>
                    <a:pt x="799" y="322"/>
                  </a:moveTo>
                  <a:cubicBezTo>
                    <a:pt x="858" y="322"/>
                    <a:pt x="906" y="346"/>
                    <a:pt x="965" y="358"/>
                  </a:cubicBezTo>
                  <a:cubicBezTo>
                    <a:pt x="894" y="477"/>
                    <a:pt x="834" y="632"/>
                    <a:pt x="834" y="787"/>
                  </a:cubicBezTo>
                  <a:cubicBezTo>
                    <a:pt x="834" y="929"/>
                    <a:pt x="870" y="1096"/>
                    <a:pt x="965" y="1215"/>
                  </a:cubicBezTo>
                  <a:cubicBezTo>
                    <a:pt x="918" y="1227"/>
                    <a:pt x="858" y="1251"/>
                    <a:pt x="799" y="1251"/>
                  </a:cubicBezTo>
                  <a:cubicBezTo>
                    <a:pt x="792" y="1251"/>
                    <a:pt x="785" y="1251"/>
                    <a:pt x="779" y="1251"/>
                  </a:cubicBezTo>
                  <a:cubicBezTo>
                    <a:pt x="538" y="1251"/>
                    <a:pt x="346" y="1042"/>
                    <a:pt x="346" y="787"/>
                  </a:cubicBezTo>
                  <a:cubicBezTo>
                    <a:pt x="346" y="537"/>
                    <a:pt x="549" y="322"/>
                    <a:pt x="799" y="322"/>
                  </a:cubicBezTo>
                  <a:close/>
                  <a:moveTo>
                    <a:pt x="799" y="1"/>
                  </a:moveTo>
                  <a:cubicBezTo>
                    <a:pt x="358" y="1"/>
                    <a:pt x="1" y="358"/>
                    <a:pt x="1" y="799"/>
                  </a:cubicBezTo>
                  <a:cubicBezTo>
                    <a:pt x="1" y="1251"/>
                    <a:pt x="358" y="1608"/>
                    <a:pt x="799" y="1608"/>
                  </a:cubicBezTo>
                  <a:cubicBezTo>
                    <a:pt x="953" y="1596"/>
                    <a:pt x="1096" y="1561"/>
                    <a:pt x="1215" y="1489"/>
                  </a:cubicBezTo>
                  <a:cubicBezTo>
                    <a:pt x="1334" y="1561"/>
                    <a:pt x="1489" y="1608"/>
                    <a:pt x="1632" y="1608"/>
                  </a:cubicBezTo>
                  <a:cubicBezTo>
                    <a:pt x="2084" y="1608"/>
                    <a:pt x="2442" y="1251"/>
                    <a:pt x="2442" y="799"/>
                  </a:cubicBezTo>
                  <a:cubicBezTo>
                    <a:pt x="2442" y="358"/>
                    <a:pt x="2084" y="1"/>
                    <a:pt x="1632" y="1"/>
                  </a:cubicBezTo>
                  <a:cubicBezTo>
                    <a:pt x="1489" y="1"/>
                    <a:pt x="1334" y="48"/>
                    <a:pt x="1215" y="120"/>
                  </a:cubicBezTo>
                  <a:cubicBezTo>
                    <a:pt x="1096" y="48"/>
                    <a:pt x="953" y="1"/>
                    <a:pt x="7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7" name="Google Shape;14897;p73"/>
            <p:cNvSpPr/>
            <p:nvPr/>
          </p:nvSpPr>
          <p:spPr>
            <a:xfrm>
              <a:off x="7753962" y="1635593"/>
              <a:ext cx="70917" cy="48541"/>
            </a:xfrm>
            <a:custGeom>
              <a:avLst/>
              <a:gdLst/>
              <a:ahLst/>
              <a:cxnLst/>
              <a:rect l="l" t="t" r="r" b="b"/>
              <a:pathLst>
                <a:path w="2228" h="1525" extrusionOk="0">
                  <a:moveTo>
                    <a:pt x="1858" y="346"/>
                  </a:moveTo>
                  <a:cubicBezTo>
                    <a:pt x="1870" y="346"/>
                    <a:pt x="1894" y="358"/>
                    <a:pt x="1894" y="382"/>
                  </a:cubicBezTo>
                  <a:lnTo>
                    <a:pt x="1894" y="1156"/>
                  </a:lnTo>
                  <a:cubicBezTo>
                    <a:pt x="1894" y="1167"/>
                    <a:pt x="1870" y="1179"/>
                    <a:pt x="1858" y="1179"/>
                  </a:cubicBezTo>
                  <a:lnTo>
                    <a:pt x="370" y="1179"/>
                  </a:lnTo>
                  <a:cubicBezTo>
                    <a:pt x="358" y="1179"/>
                    <a:pt x="346" y="1167"/>
                    <a:pt x="346" y="1156"/>
                  </a:cubicBezTo>
                  <a:lnTo>
                    <a:pt x="346" y="382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70" y="1"/>
                  </a:moveTo>
                  <a:cubicBezTo>
                    <a:pt x="167" y="1"/>
                    <a:pt x="1" y="167"/>
                    <a:pt x="1" y="382"/>
                  </a:cubicBezTo>
                  <a:lnTo>
                    <a:pt x="1" y="1156"/>
                  </a:lnTo>
                  <a:cubicBezTo>
                    <a:pt x="1" y="1358"/>
                    <a:pt x="167" y="1525"/>
                    <a:pt x="370" y="1525"/>
                  </a:cubicBezTo>
                  <a:lnTo>
                    <a:pt x="1858" y="1525"/>
                  </a:lnTo>
                  <a:cubicBezTo>
                    <a:pt x="2072" y="1525"/>
                    <a:pt x="2227" y="1358"/>
                    <a:pt x="2227" y="1156"/>
                  </a:cubicBezTo>
                  <a:lnTo>
                    <a:pt x="2227" y="382"/>
                  </a:lnTo>
                  <a:cubicBezTo>
                    <a:pt x="2227" y="167"/>
                    <a:pt x="2072" y="1"/>
                    <a:pt x="1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8" name="Google Shape;14898;p73"/>
            <p:cNvSpPr/>
            <p:nvPr/>
          </p:nvSpPr>
          <p:spPr>
            <a:xfrm>
              <a:off x="7750174" y="1695465"/>
              <a:ext cx="180794" cy="31862"/>
            </a:xfrm>
            <a:custGeom>
              <a:avLst/>
              <a:gdLst/>
              <a:ahLst/>
              <a:cxnLst/>
              <a:rect l="l" t="t" r="r" b="b"/>
              <a:pathLst>
                <a:path w="5680" h="1001" extrusionOk="0">
                  <a:moveTo>
                    <a:pt x="5311" y="346"/>
                  </a:moveTo>
                  <a:cubicBezTo>
                    <a:pt x="5323" y="346"/>
                    <a:pt x="5347" y="358"/>
                    <a:pt x="5347" y="370"/>
                  </a:cubicBezTo>
                  <a:lnTo>
                    <a:pt x="5347" y="620"/>
                  </a:lnTo>
                  <a:cubicBezTo>
                    <a:pt x="5347" y="644"/>
                    <a:pt x="5323" y="656"/>
                    <a:pt x="5311" y="656"/>
                  </a:cubicBezTo>
                  <a:lnTo>
                    <a:pt x="370" y="656"/>
                  </a:lnTo>
                  <a:cubicBezTo>
                    <a:pt x="358" y="656"/>
                    <a:pt x="346" y="632"/>
                    <a:pt x="346" y="620"/>
                  </a:cubicBezTo>
                  <a:lnTo>
                    <a:pt x="346" y="370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52" y="0"/>
                  </a:moveTo>
                  <a:cubicBezTo>
                    <a:pt x="168" y="0"/>
                    <a:pt x="1" y="174"/>
                    <a:pt x="1" y="370"/>
                  </a:cubicBezTo>
                  <a:lnTo>
                    <a:pt x="1" y="620"/>
                  </a:lnTo>
                  <a:cubicBezTo>
                    <a:pt x="1" y="834"/>
                    <a:pt x="167" y="1001"/>
                    <a:pt x="370" y="1001"/>
                  </a:cubicBezTo>
                  <a:lnTo>
                    <a:pt x="5311" y="1001"/>
                  </a:lnTo>
                  <a:cubicBezTo>
                    <a:pt x="5525" y="1001"/>
                    <a:pt x="5680" y="834"/>
                    <a:pt x="5680" y="620"/>
                  </a:cubicBezTo>
                  <a:lnTo>
                    <a:pt x="5680" y="370"/>
                  </a:lnTo>
                  <a:cubicBezTo>
                    <a:pt x="5680" y="167"/>
                    <a:pt x="5525" y="1"/>
                    <a:pt x="5311" y="1"/>
                  </a:cubicBezTo>
                  <a:lnTo>
                    <a:pt x="370" y="1"/>
                  </a:lnTo>
                  <a:cubicBezTo>
                    <a:pt x="364" y="0"/>
                    <a:pt x="358" y="0"/>
                    <a:pt x="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9" name="Google Shape;14899;p73"/>
            <p:cNvSpPr/>
            <p:nvPr/>
          </p:nvSpPr>
          <p:spPr>
            <a:xfrm>
              <a:off x="7613750" y="1535424"/>
              <a:ext cx="43225" cy="32371"/>
            </a:xfrm>
            <a:custGeom>
              <a:avLst/>
              <a:gdLst/>
              <a:ahLst/>
              <a:cxnLst/>
              <a:rect l="l" t="t" r="r" b="b"/>
              <a:pathLst>
                <a:path w="1358" h="1017" extrusionOk="0">
                  <a:moveTo>
                    <a:pt x="1179" y="1"/>
                  </a:moveTo>
                  <a:cubicBezTo>
                    <a:pt x="1136" y="1"/>
                    <a:pt x="1093" y="19"/>
                    <a:pt x="1060" y="52"/>
                  </a:cubicBezTo>
                  <a:lnTo>
                    <a:pt x="548" y="600"/>
                  </a:lnTo>
                  <a:lnTo>
                    <a:pt x="322" y="326"/>
                  </a:lnTo>
                  <a:cubicBezTo>
                    <a:pt x="287" y="277"/>
                    <a:pt x="240" y="253"/>
                    <a:pt x="191" y="253"/>
                  </a:cubicBezTo>
                  <a:cubicBezTo>
                    <a:pt x="155" y="253"/>
                    <a:pt x="119" y="265"/>
                    <a:pt x="84" y="290"/>
                  </a:cubicBezTo>
                  <a:cubicBezTo>
                    <a:pt x="12" y="350"/>
                    <a:pt x="0" y="457"/>
                    <a:pt x="60" y="528"/>
                  </a:cubicBezTo>
                  <a:lnTo>
                    <a:pt x="405" y="957"/>
                  </a:lnTo>
                  <a:cubicBezTo>
                    <a:pt x="429" y="1004"/>
                    <a:pt x="477" y="1016"/>
                    <a:pt x="536" y="1016"/>
                  </a:cubicBezTo>
                  <a:cubicBezTo>
                    <a:pt x="584" y="1016"/>
                    <a:pt x="620" y="1004"/>
                    <a:pt x="655" y="957"/>
                  </a:cubicBezTo>
                  <a:lnTo>
                    <a:pt x="1298" y="278"/>
                  </a:lnTo>
                  <a:cubicBezTo>
                    <a:pt x="1358" y="207"/>
                    <a:pt x="1358" y="100"/>
                    <a:pt x="1274" y="40"/>
                  </a:cubicBezTo>
                  <a:cubicBezTo>
                    <a:pt x="1248" y="13"/>
                    <a:pt x="1214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8B377954-B88B-41EE-A1D1-7CCFBBF16AB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57590" y="1654971"/>
            <a:ext cx="1359657" cy="333734"/>
          </a:xfrm>
          <a:prstGeom prst="rect">
            <a:avLst/>
          </a:prstGeom>
        </p:spPr>
      </p:pic>
      <p:sp>
        <p:nvSpPr>
          <p:cNvPr id="4" name="文本框 3">
            <a:extLst>
              <a:ext uri="{FF2B5EF4-FFF2-40B4-BE49-F238E27FC236}">
                <a16:creationId xmlns:a16="http://schemas.microsoft.com/office/drawing/2014/main" id="{665CAD2E-C59A-4C3C-B03F-01FD0BBCC838}"/>
              </a:ext>
            </a:extLst>
          </p:cNvPr>
          <p:cNvSpPr txBox="1"/>
          <p:nvPr/>
        </p:nvSpPr>
        <p:spPr>
          <a:xfrm>
            <a:off x="1071916" y="2202916"/>
            <a:ext cx="6931004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dirty="0">
                <a:solidFill>
                  <a:schemeClr val="bg1"/>
                </a:solidFill>
                <a:hlinkClick r:id="rId4"/>
              </a:rPr>
              <a:t>www.greatppt.com</a:t>
            </a:r>
            <a:endParaRPr lang="en-US" altLang="zh-CN" sz="3600" dirty="0">
              <a:solidFill>
                <a:schemeClr val="bg1"/>
              </a:solidFill>
            </a:endParaRPr>
          </a:p>
          <a:p>
            <a:pPr algn="ctr"/>
            <a:r>
              <a:rPr lang="en-US" altLang="zh-CN" sz="2400" dirty="0">
                <a:solidFill>
                  <a:schemeClr val="accent3">
                    <a:lumMod val="20000"/>
                    <a:lumOff val="80000"/>
                  </a:schemeClr>
                </a:solidFill>
              </a:rPr>
              <a:t>Free Templates and Themes</a:t>
            </a:r>
          </a:p>
          <a:p>
            <a:pPr algn="ctr"/>
            <a:r>
              <a:rPr lang="en-US" altLang="zh-CN" sz="2400" dirty="0">
                <a:solidFill>
                  <a:schemeClr val="accent3">
                    <a:lumMod val="20000"/>
                    <a:lumOff val="80000"/>
                  </a:schemeClr>
                </a:solidFill>
              </a:rPr>
              <a:t>Create beautiful presentations in minutes</a:t>
            </a:r>
            <a:endParaRPr lang="zh-CN" altLang="en-US" sz="2400" dirty="0">
              <a:solidFill>
                <a:schemeClr val="accent3">
                  <a:lumMod val="20000"/>
                  <a:lumOff val="8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326637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1" name="Google Shape;991;p28"/>
          <p:cNvSpPr/>
          <p:nvPr/>
        </p:nvSpPr>
        <p:spPr>
          <a:xfrm>
            <a:off x="4668750" y="3133725"/>
            <a:ext cx="3553500" cy="1210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92" name="Google Shape;992;p28"/>
          <p:cNvGrpSpPr/>
          <p:nvPr/>
        </p:nvGrpSpPr>
        <p:grpSpPr>
          <a:xfrm>
            <a:off x="923400" y="408925"/>
            <a:ext cx="7298860" cy="599400"/>
            <a:chOff x="923400" y="408925"/>
            <a:chExt cx="7298860" cy="599400"/>
          </a:xfrm>
        </p:grpSpPr>
        <p:sp>
          <p:nvSpPr>
            <p:cNvPr id="993" name="Google Shape;993;p28"/>
            <p:cNvSpPr/>
            <p:nvPr/>
          </p:nvSpPr>
          <p:spPr>
            <a:xfrm>
              <a:off x="923400" y="408925"/>
              <a:ext cx="7297200" cy="599400"/>
            </a:xfrm>
            <a:prstGeom prst="rect">
              <a:avLst/>
            </a:pr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28"/>
            <p:cNvSpPr/>
            <p:nvPr/>
          </p:nvSpPr>
          <p:spPr>
            <a:xfrm>
              <a:off x="1094232" y="643325"/>
              <a:ext cx="135300" cy="135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995" name="Google Shape;995;p28"/>
            <p:cNvCxnSpPr/>
            <p:nvPr/>
          </p:nvCxnSpPr>
          <p:spPr>
            <a:xfrm>
              <a:off x="1374460" y="9158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6" name="Google Shape;996;p28"/>
            <p:cNvCxnSpPr/>
            <p:nvPr/>
          </p:nvCxnSpPr>
          <p:spPr>
            <a:xfrm>
              <a:off x="1374460" y="5014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7" name="Google Shape;997;p28"/>
            <p:cNvCxnSpPr/>
            <p:nvPr/>
          </p:nvCxnSpPr>
          <p:spPr>
            <a:xfrm>
              <a:off x="1374460" y="408925"/>
              <a:ext cx="0" cy="59760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998" name="Google Shape;998;p28"/>
          <p:cNvSpPr/>
          <p:nvPr/>
        </p:nvSpPr>
        <p:spPr>
          <a:xfrm>
            <a:off x="923375" y="3133725"/>
            <a:ext cx="3553500" cy="12105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9" name="Google Shape;999;p28"/>
          <p:cNvSpPr txBox="1">
            <a:spLocks noGrp="1"/>
          </p:cNvSpPr>
          <p:nvPr>
            <p:ph type="title"/>
          </p:nvPr>
        </p:nvSpPr>
        <p:spPr>
          <a:xfrm>
            <a:off x="1126500" y="572125"/>
            <a:ext cx="6890100" cy="27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ALPHABET</a:t>
            </a:r>
            <a:endParaRPr/>
          </a:p>
        </p:txBody>
      </p:sp>
      <p:sp>
        <p:nvSpPr>
          <p:cNvPr id="1000" name="Google Shape;1000;p28"/>
          <p:cNvSpPr txBox="1">
            <a:spLocks noGrp="1"/>
          </p:cNvSpPr>
          <p:nvPr>
            <p:ph type="subTitle" idx="1"/>
          </p:nvPr>
        </p:nvSpPr>
        <p:spPr>
          <a:xfrm>
            <a:off x="1346075" y="3448525"/>
            <a:ext cx="2708100" cy="72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Jupiter is the largest planet in the Solar System</a:t>
            </a:r>
            <a:endParaRPr/>
          </a:p>
        </p:txBody>
      </p:sp>
      <p:sp>
        <p:nvSpPr>
          <p:cNvPr id="1001" name="Google Shape;1001;p28"/>
          <p:cNvSpPr txBox="1">
            <a:spLocks noGrp="1"/>
          </p:cNvSpPr>
          <p:nvPr>
            <p:ph type="subTitle" idx="2"/>
          </p:nvPr>
        </p:nvSpPr>
        <p:spPr>
          <a:xfrm>
            <a:off x="1126025" y="2585623"/>
            <a:ext cx="3148200" cy="548100"/>
          </a:xfrm>
          <a:prstGeom prst="rect">
            <a:avLst/>
          </a:prstGeom>
        </p:spPr>
        <p:txBody>
          <a:bodyPr spcFirstLastPara="1" wrap="square" lIns="91425" tIns="91425" rIns="91425" bIns="0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VOWELS</a:t>
            </a:r>
            <a:endParaRPr/>
          </a:p>
        </p:txBody>
      </p:sp>
      <p:sp>
        <p:nvSpPr>
          <p:cNvPr id="1002" name="Google Shape;1002;p28"/>
          <p:cNvSpPr txBox="1">
            <a:spLocks noGrp="1"/>
          </p:cNvSpPr>
          <p:nvPr>
            <p:ph type="subTitle" idx="3"/>
          </p:nvPr>
        </p:nvSpPr>
        <p:spPr>
          <a:xfrm>
            <a:off x="5091450" y="3448525"/>
            <a:ext cx="2708100" cy="72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Saturn is composed mostly of hydrogen and helium</a:t>
            </a:r>
            <a:endParaRPr/>
          </a:p>
        </p:txBody>
      </p:sp>
      <p:sp>
        <p:nvSpPr>
          <p:cNvPr id="1003" name="Google Shape;1003;p28"/>
          <p:cNvSpPr txBox="1">
            <a:spLocks noGrp="1"/>
          </p:cNvSpPr>
          <p:nvPr>
            <p:ph type="subTitle" idx="4"/>
          </p:nvPr>
        </p:nvSpPr>
        <p:spPr>
          <a:xfrm>
            <a:off x="4871400" y="2585623"/>
            <a:ext cx="3148200" cy="548100"/>
          </a:xfrm>
          <a:prstGeom prst="rect">
            <a:avLst/>
          </a:prstGeom>
        </p:spPr>
        <p:txBody>
          <a:bodyPr spcFirstLastPara="1" wrap="square" lIns="91425" tIns="91425" rIns="91425" bIns="0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CONSONANTS</a:t>
            </a:r>
            <a:endParaRPr/>
          </a:p>
        </p:txBody>
      </p:sp>
      <p:grpSp>
        <p:nvGrpSpPr>
          <p:cNvPr id="1004" name="Google Shape;1004;p28"/>
          <p:cNvGrpSpPr/>
          <p:nvPr/>
        </p:nvGrpSpPr>
        <p:grpSpPr>
          <a:xfrm rot="270013">
            <a:off x="2461705" y="1733599"/>
            <a:ext cx="430794" cy="633204"/>
            <a:chOff x="1459800" y="1512500"/>
            <a:chExt cx="131625" cy="197100"/>
          </a:xfrm>
        </p:grpSpPr>
        <p:sp>
          <p:nvSpPr>
            <p:cNvPr id="1005" name="Google Shape;1005;p28"/>
            <p:cNvSpPr/>
            <p:nvPr/>
          </p:nvSpPr>
          <p:spPr>
            <a:xfrm>
              <a:off x="1533625" y="1599050"/>
              <a:ext cx="600" cy="2450"/>
            </a:xfrm>
            <a:custGeom>
              <a:avLst/>
              <a:gdLst/>
              <a:ahLst/>
              <a:cxnLst/>
              <a:rect l="l" t="t" r="r" b="b"/>
              <a:pathLst>
                <a:path w="24" h="98" extrusionOk="0">
                  <a:moveTo>
                    <a:pt x="0" y="1"/>
                  </a:moveTo>
                  <a:cubicBezTo>
                    <a:pt x="2" y="11"/>
                    <a:pt x="5" y="21"/>
                    <a:pt x="7" y="30"/>
                  </a:cubicBezTo>
                  <a:lnTo>
                    <a:pt x="7" y="30"/>
                  </a:lnTo>
                  <a:cubicBezTo>
                    <a:pt x="7" y="19"/>
                    <a:pt x="3" y="9"/>
                    <a:pt x="0" y="1"/>
                  </a:cubicBezTo>
                  <a:close/>
                  <a:moveTo>
                    <a:pt x="7" y="30"/>
                  </a:moveTo>
                  <a:lnTo>
                    <a:pt x="7" y="30"/>
                  </a:lnTo>
                  <a:cubicBezTo>
                    <a:pt x="7" y="32"/>
                    <a:pt x="7" y="33"/>
                    <a:pt x="7" y="34"/>
                  </a:cubicBezTo>
                  <a:cubicBezTo>
                    <a:pt x="11" y="47"/>
                    <a:pt x="14" y="64"/>
                    <a:pt x="17" y="81"/>
                  </a:cubicBezTo>
                  <a:lnTo>
                    <a:pt x="23" y="98"/>
                  </a:lnTo>
                  <a:cubicBezTo>
                    <a:pt x="19" y="74"/>
                    <a:pt x="13" y="53"/>
                    <a:pt x="7" y="30"/>
                  </a:cubicBezTo>
                  <a:close/>
                </a:path>
              </a:pathLst>
            </a:custGeom>
            <a:solidFill>
              <a:srgbClr val="FB67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28"/>
            <p:cNvSpPr/>
            <p:nvPr/>
          </p:nvSpPr>
          <p:spPr>
            <a:xfrm>
              <a:off x="1529350" y="1598125"/>
              <a:ext cx="9150" cy="4300"/>
            </a:xfrm>
            <a:custGeom>
              <a:avLst/>
              <a:gdLst/>
              <a:ahLst/>
              <a:cxnLst/>
              <a:rect l="l" t="t" r="r" b="b"/>
              <a:pathLst>
                <a:path w="366" h="172" extrusionOk="0">
                  <a:moveTo>
                    <a:pt x="345" y="1"/>
                  </a:moveTo>
                  <a:lnTo>
                    <a:pt x="1" y="74"/>
                  </a:lnTo>
                  <a:lnTo>
                    <a:pt x="21" y="172"/>
                  </a:lnTo>
                  <a:lnTo>
                    <a:pt x="365" y="98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524A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28"/>
            <p:cNvSpPr/>
            <p:nvPr/>
          </p:nvSpPr>
          <p:spPr>
            <a:xfrm>
              <a:off x="1463575" y="1516850"/>
              <a:ext cx="123425" cy="188350"/>
            </a:xfrm>
            <a:custGeom>
              <a:avLst/>
              <a:gdLst/>
              <a:ahLst/>
              <a:cxnLst/>
              <a:rect l="l" t="t" r="r" b="b"/>
              <a:pathLst>
                <a:path w="4937" h="7534" extrusionOk="0">
                  <a:moveTo>
                    <a:pt x="2585" y="2359"/>
                  </a:moveTo>
                  <a:cubicBezTo>
                    <a:pt x="2601" y="2419"/>
                    <a:pt x="2618" y="2479"/>
                    <a:pt x="2635" y="2543"/>
                  </a:cubicBezTo>
                  <a:cubicBezTo>
                    <a:pt x="2682" y="2743"/>
                    <a:pt x="2729" y="2947"/>
                    <a:pt x="2772" y="3148"/>
                  </a:cubicBezTo>
                  <a:cubicBezTo>
                    <a:pt x="2782" y="3188"/>
                    <a:pt x="2793" y="3225"/>
                    <a:pt x="2799" y="3265"/>
                  </a:cubicBezTo>
                  <a:lnTo>
                    <a:pt x="2796" y="3245"/>
                  </a:lnTo>
                  <a:lnTo>
                    <a:pt x="2796" y="3245"/>
                  </a:lnTo>
                  <a:cubicBezTo>
                    <a:pt x="2799" y="3258"/>
                    <a:pt x="2802" y="3275"/>
                    <a:pt x="2805" y="3292"/>
                  </a:cubicBezTo>
                  <a:cubicBezTo>
                    <a:pt x="2805" y="3302"/>
                    <a:pt x="2809" y="3312"/>
                    <a:pt x="2809" y="3322"/>
                  </a:cubicBezTo>
                  <a:lnTo>
                    <a:pt x="2816" y="3338"/>
                  </a:lnTo>
                  <a:lnTo>
                    <a:pt x="2816" y="3352"/>
                  </a:lnTo>
                  <a:cubicBezTo>
                    <a:pt x="2859" y="3543"/>
                    <a:pt x="2902" y="3733"/>
                    <a:pt x="2946" y="3924"/>
                  </a:cubicBezTo>
                  <a:cubicBezTo>
                    <a:pt x="2856" y="3934"/>
                    <a:pt x="2762" y="3937"/>
                    <a:pt x="2672" y="3951"/>
                  </a:cubicBezTo>
                  <a:cubicBezTo>
                    <a:pt x="2558" y="3968"/>
                    <a:pt x="2444" y="3984"/>
                    <a:pt x="2328" y="4000"/>
                  </a:cubicBezTo>
                  <a:cubicBezTo>
                    <a:pt x="2197" y="4017"/>
                    <a:pt x="2067" y="4034"/>
                    <a:pt x="1939" y="4051"/>
                  </a:cubicBezTo>
                  <a:cubicBezTo>
                    <a:pt x="1979" y="3944"/>
                    <a:pt x="2020" y="3840"/>
                    <a:pt x="2060" y="3736"/>
                  </a:cubicBezTo>
                  <a:cubicBezTo>
                    <a:pt x="2227" y="3325"/>
                    <a:pt x="2401" y="2914"/>
                    <a:pt x="2541" y="2492"/>
                  </a:cubicBezTo>
                  <a:cubicBezTo>
                    <a:pt x="2555" y="2449"/>
                    <a:pt x="2572" y="2402"/>
                    <a:pt x="2585" y="2359"/>
                  </a:cubicBezTo>
                  <a:close/>
                  <a:moveTo>
                    <a:pt x="2705" y="1"/>
                  </a:moveTo>
                  <a:cubicBezTo>
                    <a:pt x="2595" y="1"/>
                    <a:pt x="2495" y="35"/>
                    <a:pt x="2391" y="95"/>
                  </a:cubicBezTo>
                  <a:cubicBezTo>
                    <a:pt x="2294" y="152"/>
                    <a:pt x="2240" y="235"/>
                    <a:pt x="2183" y="328"/>
                  </a:cubicBezTo>
                  <a:cubicBezTo>
                    <a:pt x="2130" y="416"/>
                    <a:pt x="2097" y="516"/>
                    <a:pt x="2063" y="609"/>
                  </a:cubicBezTo>
                  <a:cubicBezTo>
                    <a:pt x="1916" y="1024"/>
                    <a:pt x="1806" y="1449"/>
                    <a:pt x="1682" y="1870"/>
                  </a:cubicBezTo>
                  <a:cubicBezTo>
                    <a:pt x="1641" y="2011"/>
                    <a:pt x="1601" y="2148"/>
                    <a:pt x="1558" y="2285"/>
                  </a:cubicBezTo>
                  <a:cubicBezTo>
                    <a:pt x="1508" y="2435"/>
                    <a:pt x="1454" y="2586"/>
                    <a:pt x="1397" y="2736"/>
                  </a:cubicBezTo>
                  <a:cubicBezTo>
                    <a:pt x="1317" y="2944"/>
                    <a:pt x="1240" y="3151"/>
                    <a:pt x="1160" y="3358"/>
                  </a:cubicBezTo>
                  <a:cubicBezTo>
                    <a:pt x="1090" y="3543"/>
                    <a:pt x="1023" y="3727"/>
                    <a:pt x="956" y="3914"/>
                  </a:cubicBezTo>
                  <a:cubicBezTo>
                    <a:pt x="909" y="4034"/>
                    <a:pt x="873" y="4158"/>
                    <a:pt x="832" y="4278"/>
                  </a:cubicBezTo>
                  <a:cubicBezTo>
                    <a:pt x="806" y="4366"/>
                    <a:pt x="772" y="4452"/>
                    <a:pt x="749" y="4542"/>
                  </a:cubicBezTo>
                  <a:cubicBezTo>
                    <a:pt x="632" y="4937"/>
                    <a:pt x="522" y="5332"/>
                    <a:pt x="401" y="5726"/>
                  </a:cubicBezTo>
                  <a:cubicBezTo>
                    <a:pt x="334" y="5924"/>
                    <a:pt x="267" y="6118"/>
                    <a:pt x="210" y="6319"/>
                  </a:cubicBezTo>
                  <a:cubicBezTo>
                    <a:pt x="147" y="6529"/>
                    <a:pt x="107" y="6750"/>
                    <a:pt x="56" y="6964"/>
                  </a:cubicBezTo>
                  <a:cubicBezTo>
                    <a:pt x="0" y="7211"/>
                    <a:pt x="184" y="7466"/>
                    <a:pt x="425" y="7512"/>
                  </a:cubicBezTo>
                  <a:cubicBezTo>
                    <a:pt x="454" y="7518"/>
                    <a:pt x="483" y="7521"/>
                    <a:pt x="512" y="7521"/>
                  </a:cubicBezTo>
                  <a:cubicBezTo>
                    <a:pt x="605" y="7521"/>
                    <a:pt x="697" y="7493"/>
                    <a:pt x="775" y="7442"/>
                  </a:cubicBezTo>
                  <a:cubicBezTo>
                    <a:pt x="879" y="7368"/>
                    <a:pt x="943" y="7265"/>
                    <a:pt x="973" y="7141"/>
                  </a:cubicBezTo>
                  <a:cubicBezTo>
                    <a:pt x="1007" y="6990"/>
                    <a:pt x="1036" y="6837"/>
                    <a:pt x="1076" y="6689"/>
                  </a:cubicBezTo>
                  <a:cubicBezTo>
                    <a:pt x="1107" y="6576"/>
                    <a:pt x="1144" y="6469"/>
                    <a:pt x="1177" y="6359"/>
                  </a:cubicBezTo>
                  <a:cubicBezTo>
                    <a:pt x="1271" y="6091"/>
                    <a:pt x="1365" y="5827"/>
                    <a:pt x="1445" y="5556"/>
                  </a:cubicBezTo>
                  <a:lnTo>
                    <a:pt x="1535" y="5255"/>
                  </a:lnTo>
                  <a:cubicBezTo>
                    <a:pt x="1554" y="5257"/>
                    <a:pt x="1573" y="5259"/>
                    <a:pt x="1593" y="5259"/>
                  </a:cubicBezTo>
                  <a:cubicBezTo>
                    <a:pt x="1607" y="5259"/>
                    <a:pt x="1621" y="5258"/>
                    <a:pt x="1635" y="5255"/>
                  </a:cubicBezTo>
                  <a:cubicBezTo>
                    <a:pt x="1896" y="5221"/>
                    <a:pt x="2157" y="5188"/>
                    <a:pt x="2418" y="5151"/>
                  </a:cubicBezTo>
                  <a:cubicBezTo>
                    <a:pt x="2532" y="5138"/>
                    <a:pt x="2649" y="5118"/>
                    <a:pt x="2762" y="5098"/>
                  </a:cubicBezTo>
                  <a:cubicBezTo>
                    <a:pt x="2873" y="5078"/>
                    <a:pt x="2986" y="5078"/>
                    <a:pt x="3100" y="5061"/>
                  </a:cubicBezTo>
                  <a:cubicBezTo>
                    <a:pt x="3110" y="5058"/>
                    <a:pt x="3120" y="5054"/>
                    <a:pt x="3130" y="5054"/>
                  </a:cubicBezTo>
                  <a:cubicBezTo>
                    <a:pt x="3137" y="5081"/>
                    <a:pt x="3140" y="5111"/>
                    <a:pt x="3146" y="5138"/>
                  </a:cubicBezTo>
                  <a:cubicBezTo>
                    <a:pt x="3171" y="5285"/>
                    <a:pt x="3197" y="5436"/>
                    <a:pt x="3237" y="5579"/>
                  </a:cubicBezTo>
                  <a:cubicBezTo>
                    <a:pt x="3264" y="5673"/>
                    <a:pt x="3291" y="5766"/>
                    <a:pt x="3321" y="5860"/>
                  </a:cubicBezTo>
                  <a:cubicBezTo>
                    <a:pt x="3371" y="6031"/>
                    <a:pt x="3418" y="6201"/>
                    <a:pt x="3461" y="6372"/>
                  </a:cubicBezTo>
                  <a:cubicBezTo>
                    <a:pt x="3475" y="6439"/>
                    <a:pt x="3488" y="6509"/>
                    <a:pt x="3498" y="6576"/>
                  </a:cubicBezTo>
                  <a:cubicBezTo>
                    <a:pt x="3508" y="6626"/>
                    <a:pt x="3518" y="6677"/>
                    <a:pt x="3525" y="6730"/>
                  </a:cubicBezTo>
                  <a:cubicBezTo>
                    <a:pt x="3538" y="6817"/>
                    <a:pt x="3558" y="6904"/>
                    <a:pt x="3578" y="6987"/>
                  </a:cubicBezTo>
                  <a:cubicBezTo>
                    <a:pt x="3592" y="7041"/>
                    <a:pt x="3618" y="7091"/>
                    <a:pt x="3645" y="7138"/>
                  </a:cubicBezTo>
                  <a:cubicBezTo>
                    <a:pt x="3682" y="7228"/>
                    <a:pt x="3739" y="7305"/>
                    <a:pt x="3813" y="7372"/>
                  </a:cubicBezTo>
                  <a:cubicBezTo>
                    <a:pt x="3903" y="7449"/>
                    <a:pt x="4003" y="7499"/>
                    <a:pt x="4120" y="7523"/>
                  </a:cubicBezTo>
                  <a:cubicBezTo>
                    <a:pt x="4161" y="7530"/>
                    <a:pt x="4202" y="7534"/>
                    <a:pt x="4243" y="7534"/>
                  </a:cubicBezTo>
                  <a:cubicBezTo>
                    <a:pt x="4316" y="7534"/>
                    <a:pt x="4387" y="7522"/>
                    <a:pt x="4458" y="7496"/>
                  </a:cubicBezTo>
                  <a:cubicBezTo>
                    <a:pt x="4565" y="7459"/>
                    <a:pt x="4655" y="7396"/>
                    <a:pt x="4732" y="7311"/>
                  </a:cubicBezTo>
                  <a:cubicBezTo>
                    <a:pt x="4816" y="7185"/>
                    <a:pt x="4889" y="7095"/>
                    <a:pt x="4916" y="6937"/>
                  </a:cubicBezTo>
                  <a:cubicBezTo>
                    <a:pt x="4929" y="6860"/>
                    <a:pt x="4936" y="6783"/>
                    <a:pt x="4932" y="6700"/>
                  </a:cubicBezTo>
                  <a:cubicBezTo>
                    <a:pt x="4932" y="6660"/>
                    <a:pt x="4929" y="6620"/>
                    <a:pt x="4920" y="6579"/>
                  </a:cubicBezTo>
                  <a:cubicBezTo>
                    <a:pt x="4896" y="6445"/>
                    <a:pt x="4866" y="6308"/>
                    <a:pt x="4836" y="6175"/>
                  </a:cubicBezTo>
                  <a:cubicBezTo>
                    <a:pt x="4802" y="6018"/>
                    <a:pt x="4765" y="5860"/>
                    <a:pt x="4719" y="5706"/>
                  </a:cubicBezTo>
                  <a:cubicBezTo>
                    <a:pt x="4665" y="5539"/>
                    <a:pt x="4611" y="5372"/>
                    <a:pt x="4558" y="5208"/>
                  </a:cubicBezTo>
                  <a:cubicBezTo>
                    <a:pt x="4511" y="5071"/>
                    <a:pt x="4481" y="4934"/>
                    <a:pt x="4448" y="4794"/>
                  </a:cubicBezTo>
                  <a:cubicBezTo>
                    <a:pt x="4364" y="4375"/>
                    <a:pt x="4290" y="3957"/>
                    <a:pt x="4184" y="3546"/>
                  </a:cubicBezTo>
                  <a:cubicBezTo>
                    <a:pt x="4080" y="3162"/>
                    <a:pt x="3949" y="2787"/>
                    <a:pt x="3836" y="2406"/>
                  </a:cubicBezTo>
                  <a:cubicBezTo>
                    <a:pt x="3773" y="2191"/>
                    <a:pt x="3702" y="1984"/>
                    <a:pt x="3625" y="1777"/>
                  </a:cubicBezTo>
                  <a:cubicBezTo>
                    <a:pt x="3538" y="1549"/>
                    <a:pt x="3464" y="1325"/>
                    <a:pt x="3401" y="1091"/>
                  </a:cubicBezTo>
                  <a:cubicBezTo>
                    <a:pt x="3364" y="904"/>
                    <a:pt x="3331" y="714"/>
                    <a:pt x="3287" y="526"/>
                  </a:cubicBezTo>
                  <a:cubicBezTo>
                    <a:pt x="3281" y="502"/>
                    <a:pt x="3277" y="479"/>
                    <a:pt x="3271" y="456"/>
                  </a:cubicBezTo>
                  <a:cubicBezTo>
                    <a:pt x="3251" y="388"/>
                    <a:pt x="3220" y="336"/>
                    <a:pt x="3187" y="272"/>
                  </a:cubicBezTo>
                  <a:cubicBezTo>
                    <a:pt x="3120" y="135"/>
                    <a:pt x="2950" y="31"/>
                    <a:pt x="2805" y="11"/>
                  </a:cubicBezTo>
                  <a:cubicBezTo>
                    <a:pt x="2772" y="4"/>
                    <a:pt x="2739" y="1"/>
                    <a:pt x="2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28"/>
            <p:cNvSpPr/>
            <p:nvPr/>
          </p:nvSpPr>
          <p:spPr>
            <a:xfrm>
              <a:off x="1459800" y="1512500"/>
              <a:ext cx="131625" cy="197100"/>
            </a:xfrm>
            <a:custGeom>
              <a:avLst/>
              <a:gdLst/>
              <a:ahLst/>
              <a:cxnLst/>
              <a:rect l="l" t="t" r="r" b="b"/>
              <a:pathLst>
                <a:path w="5265" h="7884" extrusionOk="0">
                  <a:moveTo>
                    <a:pt x="2706" y="3151"/>
                  </a:moveTo>
                  <a:cubicBezTo>
                    <a:pt x="2723" y="3222"/>
                    <a:pt x="2736" y="3292"/>
                    <a:pt x="2752" y="3362"/>
                  </a:cubicBezTo>
                  <a:lnTo>
                    <a:pt x="2796" y="3563"/>
                  </a:lnTo>
                  <a:cubicBezTo>
                    <a:pt x="2823" y="3690"/>
                    <a:pt x="2853" y="3813"/>
                    <a:pt x="2880" y="3941"/>
                  </a:cubicBezTo>
                  <a:cubicBezTo>
                    <a:pt x="2853" y="3944"/>
                    <a:pt x="2826" y="3947"/>
                    <a:pt x="2800" y="3951"/>
                  </a:cubicBezTo>
                  <a:lnTo>
                    <a:pt x="2669" y="3971"/>
                  </a:lnTo>
                  <a:cubicBezTo>
                    <a:pt x="2599" y="3981"/>
                    <a:pt x="2529" y="3991"/>
                    <a:pt x="2455" y="4001"/>
                  </a:cubicBezTo>
                  <a:lnTo>
                    <a:pt x="2362" y="4011"/>
                  </a:lnTo>
                  <a:cubicBezTo>
                    <a:pt x="2365" y="4001"/>
                    <a:pt x="2368" y="3987"/>
                    <a:pt x="2374" y="3974"/>
                  </a:cubicBezTo>
                  <a:lnTo>
                    <a:pt x="2462" y="3760"/>
                  </a:lnTo>
                  <a:cubicBezTo>
                    <a:pt x="2545" y="3560"/>
                    <a:pt x="2629" y="3359"/>
                    <a:pt x="2706" y="3151"/>
                  </a:cubicBezTo>
                  <a:close/>
                  <a:moveTo>
                    <a:pt x="2749" y="1934"/>
                  </a:moveTo>
                  <a:lnTo>
                    <a:pt x="2525" y="2613"/>
                  </a:lnTo>
                  <a:cubicBezTo>
                    <a:pt x="2411" y="2954"/>
                    <a:pt x="2271" y="3296"/>
                    <a:pt x="2138" y="3626"/>
                  </a:cubicBezTo>
                  <a:lnTo>
                    <a:pt x="2050" y="3844"/>
                  </a:lnTo>
                  <a:cubicBezTo>
                    <a:pt x="2017" y="3924"/>
                    <a:pt x="1984" y="4008"/>
                    <a:pt x="1953" y="4091"/>
                  </a:cubicBezTo>
                  <a:lnTo>
                    <a:pt x="1820" y="4435"/>
                  </a:lnTo>
                  <a:lnTo>
                    <a:pt x="2502" y="4349"/>
                  </a:lnTo>
                  <a:cubicBezTo>
                    <a:pt x="2575" y="4339"/>
                    <a:pt x="2649" y="4329"/>
                    <a:pt x="2723" y="4319"/>
                  </a:cubicBezTo>
                  <a:lnTo>
                    <a:pt x="2850" y="4299"/>
                  </a:lnTo>
                  <a:cubicBezTo>
                    <a:pt x="2896" y="4292"/>
                    <a:pt x="2947" y="4288"/>
                    <a:pt x="2993" y="4282"/>
                  </a:cubicBezTo>
                  <a:cubicBezTo>
                    <a:pt x="3033" y="4279"/>
                    <a:pt x="3077" y="4275"/>
                    <a:pt x="3117" y="4272"/>
                  </a:cubicBezTo>
                  <a:lnTo>
                    <a:pt x="3311" y="4248"/>
                  </a:lnTo>
                  <a:lnTo>
                    <a:pt x="3228" y="3887"/>
                  </a:lnTo>
                  <a:cubicBezTo>
                    <a:pt x="3197" y="3753"/>
                    <a:pt x="3167" y="3623"/>
                    <a:pt x="3137" y="3476"/>
                  </a:cubicBezTo>
                  <a:lnTo>
                    <a:pt x="3134" y="3456"/>
                  </a:lnTo>
                  <a:lnTo>
                    <a:pt x="2960" y="3496"/>
                  </a:lnTo>
                  <a:lnTo>
                    <a:pt x="3127" y="3429"/>
                  </a:lnTo>
                  <a:lnTo>
                    <a:pt x="3117" y="3382"/>
                  </a:lnTo>
                  <a:lnTo>
                    <a:pt x="3097" y="3285"/>
                  </a:lnTo>
                  <a:cubicBezTo>
                    <a:pt x="3050" y="3081"/>
                    <a:pt x="3004" y="2877"/>
                    <a:pt x="2956" y="2673"/>
                  </a:cubicBezTo>
                  <a:cubicBezTo>
                    <a:pt x="2940" y="2609"/>
                    <a:pt x="2923" y="2546"/>
                    <a:pt x="2907" y="2486"/>
                  </a:cubicBezTo>
                  <a:lnTo>
                    <a:pt x="2749" y="1934"/>
                  </a:lnTo>
                  <a:close/>
                  <a:moveTo>
                    <a:pt x="2855" y="352"/>
                  </a:moveTo>
                  <a:cubicBezTo>
                    <a:pt x="2879" y="352"/>
                    <a:pt x="2904" y="355"/>
                    <a:pt x="2930" y="359"/>
                  </a:cubicBezTo>
                  <a:cubicBezTo>
                    <a:pt x="3030" y="372"/>
                    <a:pt x="3144" y="449"/>
                    <a:pt x="3181" y="526"/>
                  </a:cubicBezTo>
                  <a:lnTo>
                    <a:pt x="3201" y="566"/>
                  </a:lnTo>
                  <a:cubicBezTo>
                    <a:pt x="3224" y="607"/>
                    <a:pt x="3241" y="640"/>
                    <a:pt x="3251" y="673"/>
                  </a:cubicBezTo>
                  <a:cubicBezTo>
                    <a:pt x="3257" y="697"/>
                    <a:pt x="3261" y="717"/>
                    <a:pt x="3268" y="740"/>
                  </a:cubicBezTo>
                  <a:cubicBezTo>
                    <a:pt x="3294" y="871"/>
                    <a:pt x="3322" y="1001"/>
                    <a:pt x="3345" y="1132"/>
                  </a:cubicBezTo>
                  <a:lnTo>
                    <a:pt x="3382" y="1315"/>
                  </a:lnTo>
                  <a:cubicBezTo>
                    <a:pt x="3448" y="1553"/>
                    <a:pt x="3522" y="1780"/>
                    <a:pt x="3609" y="2011"/>
                  </a:cubicBezTo>
                  <a:cubicBezTo>
                    <a:pt x="3686" y="2212"/>
                    <a:pt x="3753" y="2416"/>
                    <a:pt x="3819" y="2629"/>
                  </a:cubicBezTo>
                  <a:cubicBezTo>
                    <a:pt x="3856" y="2760"/>
                    <a:pt x="3899" y="2890"/>
                    <a:pt x="3940" y="3021"/>
                  </a:cubicBezTo>
                  <a:cubicBezTo>
                    <a:pt x="4017" y="3265"/>
                    <a:pt x="4097" y="3516"/>
                    <a:pt x="4164" y="3767"/>
                  </a:cubicBezTo>
                  <a:cubicBezTo>
                    <a:pt x="4248" y="4081"/>
                    <a:pt x="4311" y="4409"/>
                    <a:pt x="4371" y="4723"/>
                  </a:cubicBezTo>
                  <a:lnTo>
                    <a:pt x="4428" y="5004"/>
                  </a:lnTo>
                  <a:cubicBezTo>
                    <a:pt x="4461" y="5151"/>
                    <a:pt x="4495" y="5295"/>
                    <a:pt x="4542" y="5439"/>
                  </a:cubicBezTo>
                  <a:cubicBezTo>
                    <a:pt x="4595" y="5603"/>
                    <a:pt x="4649" y="5767"/>
                    <a:pt x="4699" y="5931"/>
                  </a:cubicBezTo>
                  <a:cubicBezTo>
                    <a:pt x="4739" y="6061"/>
                    <a:pt x="4776" y="6201"/>
                    <a:pt x="4816" y="6386"/>
                  </a:cubicBezTo>
                  <a:lnTo>
                    <a:pt x="4836" y="6476"/>
                  </a:lnTo>
                  <a:cubicBezTo>
                    <a:pt x="4856" y="6579"/>
                    <a:pt x="4880" y="6683"/>
                    <a:pt x="4900" y="6787"/>
                  </a:cubicBezTo>
                  <a:cubicBezTo>
                    <a:pt x="4907" y="6817"/>
                    <a:pt x="4907" y="6847"/>
                    <a:pt x="4910" y="6880"/>
                  </a:cubicBezTo>
                  <a:cubicBezTo>
                    <a:pt x="4910" y="6948"/>
                    <a:pt x="4907" y="7011"/>
                    <a:pt x="4893" y="7081"/>
                  </a:cubicBezTo>
                  <a:cubicBezTo>
                    <a:pt x="4876" y="7181"/>
                    <a:pt x="4833" y="7245"/>
                    <a:pt x="4766" y="7345"/>
                  </a:cubicBezTo>
                  <a:lnTo>
                    <a:pt x="4742" y="7375"/>
                  </a:lnTo>
                  <a:cubicBezTo>
                    <a:pt x="4689" y="7436"/>
                    <a:pt x="4626" y="7479"/>
                    <a:pt x="4552" y="7506"/>
                  </a:cubicBezTo>
                  <a:cubicBezTo>
                    <a:pt x="4499" y="7523"/>
                    <a:pt x="4448" y="7532"/>
                    <a:pt x="4396" y="7532"/>
                  </a:cubicBezTo>
                  <a:cubicBezTo>
                    <a:pt x="4366" y="7532"/>
                    <a:pt x="4336" y="7529"/>
                    <a:pt x="4305" y="7522"/>
                  </a:cubicBezTo>
                  <a:cubicBezTo>
                    <a:pt x="4217" y="7506"/>
                    <a:pt x="4144" y="7469"/>
                    <a:pt x="4080" y="7416"/>
                  </a:cubicBezTo>
                  <a:cubicBezTo>
                    <a:pt x="4027" y="7365"/>
                    <a:pt x="3987" y="7309"/>
                    <a:pt x="3956" y="7245"/>
                  </a:cubicBezTo>
                  <a:lnTo>
                    <a:pt x="3947" y="7225"/>
                  </a:lnTo>
                  <a:cubicBezTo>
                    <a:pt x="3927" y="7188"/>
                    <a:pt x="3907" y="7152"/>
                    <a:pt x="3896" y="7104"/>
                  </a:cubicBezTo>
                  <a:cubicBezTo>
                    <a:pt x="3879" y="7031"/>
                    <a:pt x="3859" y="6954"/>
                    <a:pt x="3850" y="6877"/>
                  </a:cubicBezTo>
                  <a:cubicBezTo>
                    <a:pt x="3843" y="6823"/>
                    <a:pt x="3833" y="6770"/>
                    <a:pt x="3823" y="6717"/>
                  </a:cubicBezTo>
                  <a:cubicBezTo>
                    <a:pt x="3810" y="6650"/>
                    <a:pt x="3796" y="6579"/>
                    <a:pt x="3783" y="6506"/>
                  </a:cubicBezTo>
                  <a:cubicBezTo>
                    <a:pt x="3746" y="6352"/>
                    <a:pt x="3699" y="6192"/>
                    <a:pt x="3639" y="5984"/>
                  </a:cubicBezTo>
                  <a:lnTo>
                    <a:pt x="3632" y="5968"/>
                  </a:lnTo>
                  <a:cubicBezTo>
                    <a:pt x="3609" y="5880"/>
                    <a:pt x="3582" y="5793"/>
                    <a:pt x="3558" y="5707"/>
                  </a:cubicBezTo>
                  <a:cubicBezTo>
                    <a:pt x="3518" y="5563"/>
                    <a:pt x="3492" y="5412"/>
                    <a:pt x="3468" y="5285"/>
                  </a:cubicBezTo>
                  <a:lnTo>
                    <a:pt x="3425" y="5017"/>
                  </a:lnTo>
                  <a:lnTo>
                    <a:pt x="3221" y="5061"/>
                  </a:lnTo>
                  <a:cubicBezTo>
                    <a:pt x="3174" y="5068"/>
                    <a:pt x="3124" y="5071"/>
                    <a:pt x="3074" y="5077"/>
                  </a:cubicBezTo>
                  <a:cubicBezTo>
                    <a:pt x="3010" y="5081"/>
                    <a:pt x="2947" y="5088"/>
                    <a:pt x="2883" y="5102"/>
                  </a:cubicBezTo>
                  <a:cubicBezTo>
                    <a:pt x="2769" y="5122"/>
                    <a:pt x="2655" y="5138"/>
                    <a:pt x="2545" y="5151"/>
                  </a:cubicBezTo>
                  <a:cubicBezTo>
                    <a:pt x="2374" y="5178"/>
                    <a:pt x="2204" y="5198"/>
                    <a:pt x="2033" y="5222"/>
                  </a:cubicBezTo>
                  <a:lnTo>
                    <a:pt x="1763" y="5255"/>
                  </a:lnTo>
                  <a:cubicBezTo>
                    <a:pt x="1756" y="5256"/>
                    <a:pt x="1748" y="5257"/>
                    <a:pt x="1738" y="5257"/>
                  </a:cubicBezTo>
                  <a:cubicBezTo>
                    <a:pt x="1727" y="5257"/>
                    <a:pt x="1716" y="5256"/>
                    <a:pt x="1703" y="5255"/>
                  </a:cubicBezTo>
                  <a:lnTo>
                    <a:pt x="1559" y="5242"/>
                  </a:lnTo>
                  <a:lnTo>
                    <a:pt x="1428" y="5679"/>
                  </a:lnTo>
                  <a:cubicBezTo>
                    <a:pt x="1358" y="5917"/>
                    <a:pt x="1275" y="6155"/>
                    <a:pt x="1195" y="6386"/>
                  </a:cubicBezTo>
                  <a:lnTo>
                    <a:pt x="1161" y="6479"/>
                  </a:lnTo>
                  <a:cubicBezTo>
                    <a:pt x="1124" y="6590"/>
                    <a:pt x="1090" y="6703"/>
                    <a:pt x="1060" y="6817"/>
                  </a:cubicBezTo>
                  <a:cubicBezTo>
                    <a:pt x="1030" y="6924"/>
                    <a:pt x="1007" y="7031"/>
                    <a:pt x="983" y="7141"/>
                  </a:cubicBezTo>
                  <a:lnTo>
                    <a:pt x="950" y="7275"/>
                  </a:lnTo>
                  <a:cubicBezTo>
                    <a:pt x="934" y="7362"/>
                    <a:pt x="890" y="7425"/>
                    <a:pt x="826" y="7469"/>
                  </a:cubicBezTo>
                  <a:cubicBezTo>
                    <a:pt x="779" y="7502"/>
                    <a:pt x="724" y="7519"/>
                    <a:pt x="668" y="7519"/>
                  </a:cubicBezTo>
                  <a:cubicBezTo>
                    <a:pt x="648" y="7519"/>
                    <a:pt x="628" y="7517"/>
                    <a:pt x="609" y="7513"/>
                  </a:cubicBezTo>
                  <a:cubicBezTo>
                    <a:pt x="536" y="7499"/>
                    <a:pt x="465" y="7449"/>
                    <a:pt x="418" y="7382"/>
                  </a:cubicBezTo>
                  <a:cubicBezTo>
                    <a:pt x="378" y="7315"/>
                    <a:pt x="365" y="7245"/>
                    <a:pt x="378" y="7178"/>
                  </a:cubicBezTo>
                  <a:cubicBezTo>
                    <a:pt x="392" y="7115"/>
                    <a:pt x="408" y="7054"/>
                    <a:pt x="422" y="6991"/>
                  </a:cubicBezTo>
                  <a:cubicBezTo>
                    <a:pt x="452" y="6840"/>
                    <a:pt x="485" y="6687"/>
                    <a:pt x="528" y="6542"/>
                  </a:cubicBezTo>
                  <a:cubicBezTo>
                    <a:pt x="589" y="6342"/>
                    <a:pt x="656" y="6141"/>
                    <a:pt x="719" y="5951"/>
                  </a:cubicBezTo>
                  <a:cubicBezTo>
                    <a:pt x="806" y="5663"/>
                    <a:pt x="894" y="5369"/>
                    <a:pt x="977" y="5077"/>
                  </a:cubicBezTo>
                  <a:lnTo>
                    <a:pt x="1067" y="4764"/>
                  </a:lnTo>
                  <a:cubicBezTo>
                    <a:pt x="1084" y="4707"/>
                    <a:pt x="1104" y="4653"/>
                    <a:pt x="1121" y="4596"/>
                  </a:cubicBezTo>
                  <a:lnTo>
                    <a:pt x="1187" y="4395"/>
                  </a:lnTo>
                  <a:cubicBezTo>
                    <a:pt x="1215" y="4312"/>
                    <a:pt x="1241" y="4228"/>
                    <a:pt x="1271" y="4148"/>
                  </a:cubicBezTo>
                  <a:lnTo>
                    <a:pt x="1325" y="4001"/>
                  </a:lnTo>
                  <a:cubicBezTo>
                    <a:pt x="1375" y="3867"/>
                    <a:pt x="1425" y="3730"/>
                    <a:pt x="1475" y="3597"/>
                  </a:cubicBezTo>
                  <a:lnTo>
                    <a:pt x="1485" y="3569"/>
                  </a:lnTo>
                  <a:cubicBezTo>
                    <a:pt x="1562" y="3372"/>
                    <a:pt x="1636" y="3171"/>
                    <a:pt x="1712" y="2974"/>
                  </a:cubicBezTo>
                  <a:cubicBezTo>
                    <a:pt x="1769" y="2824"/>
                    <a:pt x="1823" y="2669"/>
                    <a:pt x="1880" y="2509"/>
                  </a:cubicBezTo>
                  <a:lnTo>
                    <a:pt x="1900" y="2433"/>
                  </a:lnTo>
                  <a:cubicBezTo>
                    <a:pt x="1937" y="2322"/>
                    <a:pt x="1970" y="2208"/>
                    <a:pt x="2004" y="2095"/>
                  </a:cubicBezTo>
                  <a:cubicBezTo>
                    <a:pt x="2033" y="1994"/>
                    <a:pt x="2061" y="1891"/>
                    <a:pt x="2090" y="1791"/>
                  </a:cubicBezTo>
                  <a:cubicBezTo>
                    <a:pt x="2178" y="1476"/>
                    <a:pt x="2271" y="1152"/>
                    <a:pt x="2382" y="843"/>
                  </a:cubicBezTo>
                  <a:lnTo>
                    <a:pt x="2391" y="817"/>
                  </a:lnTo>
                  <a:cubicBezTo>
                    <a:pt x="2419" y="737"/>
                    <a:pt x="2448" y="656"/>
                    <a:pt x="2485" y="593"/>
                  </a:cubicBezTo>
                  <a:cubicBezTo>
                    <a:pt x="2539" y="506"/>
                    <a:pt x="2575" y="456"/>
                    <a:pt x="2632" y="419"/>
                  </a:cubicBezTo>
                  <a:cubicBezTo>
                    <a:pt x="2711" y="373"/>
                    <a:pt x="2780" y="352"/>
                    <a:pt x="2855" y="352"/>
                  </a:cubicBezTo>
                  <a:close/>
                  <a:moveTo>
                    <a:pt x="2851" y="0"/>
                  </a:moveTo>
                  <a:cubicBezTo>
                    <a:pt x="2711" y="0"/>
                    <a:pt x="2582" y="39"/>
                    <a:pt x="2451" y="118"/>
                  </a:cubicBezTo>
                  <a:cubicBezTo>
                    <a:pt x="2321" y="198"/>
                    <a:pt x="2248" y="309"/>
                    <a:pt x="2184" y="412"/>
                  </a:cubicBezTo>
                  <a:cubicBezTo>
                    <a:pt x="2127" y="506"/>
                    <a:pt x="2090" y="610"/>
                    <a:pt x="2061" y="700"/>
                  </a:cubicBezTo>
                  <a:lnTo>
                    <a:pt x="2050" y="727"/>
                  </a:lnTo>
                  <a:cubicBezTo>
                    <a:pt x="1937" y="1044"/>
                    <a:pt x="1843" y="1376"/>
                    <a:pt x="1752" y="1693"/>
                  </a:cubicBezTo>
                  <a:cubicBezTo>
                    <a:pt x="1723" y="1794"/>
                    <a:pt x="1696" y="1894"/>
                    <a:pt x="1666" y="1998"/>
                  </a:cubicBezTo>
                  <a:cubicBezTo>
                    <a:pt x="1632" y="2108"/>
                    <a:pt x="1599" y="2222"/>
                    <a:pt x="1565" y="2332"/>
                  </a:cubicBezTo>
                  <a:lnTo>
                    <a:pt x="1545" y="2402"/>
                  </a:lnTo>
                  <a:cubicBezTo>
                    <a:pt x="1491" y="2553"/>
                    <a:pt x="1442" y="2700"/>
                    <a:pt x="1385" y="2850"/>
                  </a:cubicBezTo>
                  <a:cubicBezTo>
                    <a:pt x="1308" y="3048"/>
                    <a:pt x="1235" y="3245"/>
                    <a:pt x="1158" y="3442"/>
                  </a:cubicBezTo>
                  <a:lnTo>
                    <a:pt x="1147" y="3469"/>
                  </a:lnTo>
                  <a:cubicBezTo>
                    <a:pt x="1094" y="3606"/>
                    <a:pt x="1044" y="3743"/>
                    <a:pt x="994" y="3881"/>
                  </a:cubicBezTo>
                  <a:lnTo>
                    <a:pt x="940" y="4024"/>
                  </a:lnTo>
                  <a:cubicBezTo>
                    <a:pt x="910" y="4111"/>
                    <a:pt x="880" y="4202"/>
                    <a:pt x="853" y="4288"/>
                  </a:cubicBezTo>
                  <a:lnTo>
                    <a:pt x="789" y="4483"/>
                  </a:lnTo>
                  <a:cubicBezTo>
                    <a:pt x="769" y="4543"/>
                    <a:pt x="749" y="4603"/>
                    <a:pt x="729" y="4667"/>
                  </a:cubicBezTo>
                  <a:lnTo>
                    <a:pt x="639" y="4981"/>
                  </a:lnTo>
                  <a:cubicBezTo>
                    <a:pt x="556" y="5272"/>
                    <a:pt x="472" y="5559"/>
                    <a:pt x="385" y="5844"/>
                  </a:cubicBezTo>
                  <a:cubicBezTo>
                    <a:pt x="321" y="6034"/>
                    <a:pt x="251" y="6235"/>
                    <a:pt x="191" y="6442"/>
                  </a:cubicBezTo>
                  <a:cubicBezTo>
                    <a:pt x="147" y="6599"/>
                    <a:pt x="111" y="6760"/>
                    <a:pt x="77" y="6914"/>
                  </a:cubicBezTo>
                  <a:cubicBezTo>
                    <a:pt x="64" y="6977"/>
                    <a:pt x="51" y="7038"/>
                    <a:pt x="37" y="7098"/>
                  </a:cubicBezTo>
                  <a:cubicBezTo>
                    <a:pt x="0" y="7258"/>
                    <a:pt x="31" y="7429"/>
                    <a:pt x="124" y="7573"/>
                  </a:cubicBezTo>
                  <a:cubicBezTo>
                    <a:pt x="221" y="7723"/>
                    <a:pt x="375" y="7827"/>
                    <a:pt x="542" y="7860"/>
                  </a:cubicBezTo>
                  <a:cubicBezTo>
                    <a:pt x="580" y="7867"/>
                    <a:pt x="619" y="7871"/>
                    <a:pt x="658" y="7871"/>
                  </a:cubicBezTo>
                  <a:cubicBezTo>
                    <a:pt x="787" y="7871"/>
                    <a:pt x="915" y="7832"/>
                    <a:pt x="1024" y="7760"/>
                  </a:cubicBezTo>
                  <a:cubicBezTo>
                    <a:pt x="1161" y="7666"/>
                    <a:pt x="1255" y="7526"/>
                    <a:pt x="1295" y="7355"/>
                  </a:cubicBezTo>
                  <a:lnTo>
                    <a:pt x="1325" y="7215"/>
                  </a:lnTo>
                  <a:cubicBezTo>
                    <a:pt x="1348" y="7115"/>
                    <a:pt x="1371" y="7011"/>
                    <a:pt x="1398" y="6911"/>
                  </a:cubicBezTo>
                  <a:cubicBezTo>
                    <a:pt x="1428" y="6800"/>
                    <a:pt x="1462" y="6693"/>
                    <a:pt x="1496" y="6590"/>
                  </a:cubicBezTo>
                  <a:lnTo>
                    <a:pt x="1525" y="6502"/>
                  </a:lnTo>
                  <a:cubicBezTo>
                    <a:pt x="1609" y="6269"/>
                    <a:pt x="1692" y="6025"/>
                    <a:pt x="1766" y="5780"/>
                  </a:cubicBezTo>
                  <a:lnTo>
                    <a:pt x="1817" y="5603"/>
                  </a:lnTo>
                  <a:lnTo>
                    <a:pt x="2081" y="5570"/>
                  </a:lnTo>
                  <a:cubicBezTo>
                    <a:pt x="2251" y="5546"/>
                    <a:pt x="2422" y="5526"/>
                    <a:pt x="2592" y="5499"/>
                  </a:cubicBezTo>
                  <a:cubicBezTo>
                    <a:pt x="2709" y="5486"/>
                    <a:pt x="2830" y="5466"/>
                    <a:pt x="2944" y="5446"/>
                  </a:cubicBezTo>
                  <a:cubicBezTo>
                    <a:pt x="2996" y="5435"/>
                    <a:pt x="3050" y="5432"/>
                    <a:pt x="3107" y="5426"/>
                  </a:cubicBezTo>
                  <a:lnTo>
                    <a:pt x="3137" y="5426"/>
                  </a:lnTo>
                  <a:cubicBezTo>
                    <a:pt x="3157" y="5543"/>
                    <a:pt x="3184" y="5670"/>
                    <a:pt x="3217" y="5800"/>
                  </a:cubicBezTo>
                  <a:cubicBezTo>
                    <a:pt x="3245" y="5891"/>
                    <a:pt x="3271" y="5977"/>
                    <a:pt x="3297" y="6068"/>
                  </a:cubicBezTo>
                  <a:lnTo>
                    <a:pt x="3302" y="6085"/>
                  </a:lnTo>
                  <a:cubicBezTo>
                    <a:pt x="3362" y="6285"/>
                    <a:pt x="3405" y="6442"/>
                    <a:pt x="3438" y="6582"/>
                  </a:cubicBezTo>
                  <a:cubicBezTo>
                    <a:pt x="3452" y="6650"/>
                    <a:pt x="3465" y="6713"/>
                    <a:pt x="3478" y="6780"/>
                  </a:cubicBezTo>
                  <a:cubicBezTo>
                    <a:pt x="3485" y="6830"/>
                    <a:pt x="3495" y="6880"/>
                    <a:pt x="3502" y="6931"/>
                  </a:cubicBezTo>
                  <a:cubicBezTo>
                    <a:pt x="3515" y="7014"/>
                    <a:pt x="3535" y="7101"/>
                    <a:pt x="3558" y="7201"/>
                  </a:cubicBezTo>
                  <a:cubicBezTo>
                    <a:pt x="3575" y="7275"/>
                    <a:pt x="3609" y="7339"/>
                    <a:pt x="3639" y="7392"/>
                  </a:cubicBezTo>
                  <a:cubicBezTo>
                    <a:pt x="3686" y="7499"/>
                    <a:pt x="3756" y="7596"/>
                    <a:pt x="3850" y="7680"/>
                  </a:cubicBezTo>
                  <a:cubicBezTo>
                    <a:pt x="3960" y="7777"/>
                    <a:pt x="4091" y="7840"/>
                    <a:pt x="4237" y="7867"/>
                  </a:cubicBezTo>
                  <a:cubicBezTo>
                    <a:pt x="4288" y="7877"/>
                    <a:pt x="4341" y="7884"/>
                    <a:pt x="4395" y="7884"/>
                  </a:cubicBezTo>
                  <a:cubicBezTo>
                    <a:pt x="4485" y="7884"/>
                    <a:pt x="4579" y="7867"/>
                    <a:pt x="4669" y="7837"/>
                  </a:cubicBezTo>
                  <a:cubicBezTo>
                    <a:pt x="4802" y="7786"/>
                    <a:pt x="4920" y="7710"/>
                    <a:pt x="5014" y="7603"/>
                  </a:cubicBezTo>
                  <a:lnTo>
                    <a:pt x="5057" y="7542"/>
                  </a:lnTo>
                  <a:cubicBezTo>
                    <a:pt x="5134" y="7425"/>
                    <a:pt x="5208" y="7319"/>
                    <a:pt x="5241" y="7141"/>
                  </a:cubicBezTo>
                  <a:cubicBezTo>
                    <a:pt x="5258" y="7048"/>
                    <a:pt x="5264" y="6961"/>
                    <a:pt x="5261" y="6871"/>
                  </a:cubicBezTo>
                  <a:cubicBezTo>
                    <a:pt x="5258" y="6820"/>
                    <a:pt x="5254" y="6770"/>
                    <a:pt x="5244" y="6720"/>
                  </a:cubicBezTo>
                  <a:cubicBezTo>
                    <a:pt x="5224" y="6613"/>
                    <a:pt x="5201" y="6509"/>
                    <a:pt x="5177" y="6402"/>
                  </a:cubicBezTo>
                  <a:lnTo>
                    <a:pt x="5157" y="6312"/>
                  </a:lnTo>
                  <a:cubicBezTo>
                    <a:pt x="5117" y="6121"/>
                    <a:pt x="5077" y="5968"/>
                    <a:pt x="5037" y="5827"/>
                  </a:cubicBezTo>
                  <a:cubicBezTo>
                    <a:pt x="4987" y="5659"/>
                    <a:pt x="4930" y="5492"/>
                    <a:pt x="4876" y="5325"/>
                  </a:cubicBezTo>
                  <a:cubicBezTo>
                    <a:pt x="4833" y="5202"/>
                    <a:pt x="4802" y="5071"/>
                    <a:pt x="4773" y="4934"/>
                  </a:cubicBezTo>
                  <a:lnTo>
                    <a:pt x="4719" y="4656"/>
                  </a:lnTo>
                  <a:cubicBezTo>
                    <a:pt x="4656" y="4335"/>
                    <a:pt x="4589" y="4001"/>
                    <a:pt x="4501" y="3677"/>
                  </a:cubicBezTo>
                  <a:cubicBezTo>
                    <a:pt x="4435" y="3419"/>
                    <a:pt x="4355" y="3165"/>
                    <a:pt x="4274" y="2917"/>
                  </a:cubicBezTo>
                  <a:lnTo>
                    <a:pt x="4154" y="2526"/>
                  </a:lnTo>
                  <a:cubicBezTo>
                    <a:pt x="4087" y="2308"/>
                    <a:pt x="4017" y="2095"/>
                    <a:pt x="3940" y="1887"/>
                  </a:cubicBezTo>
                  <a:cubicBezTo>
                    <a:pt x="3856" y="1666"/>
                    <a:pt x="3786" y="1445"/>
                    <a:pt x="3723" y="1232"/>
                  </a:cubicBezTo>
                  <a:lnTo>
                    <a:pt x="3692" y="1068"/>
                  </a:lnTo>
                  <a:cubicBezTo>
                    <a:pt x="3666" y="931"/>
                    <a:pt x="3639" y="797"/>
                    <a:pt x="3609" y="663"/>
                  </a:cubicBezTo>
                  <a:cubicBezTo>
                    <a:pt x="3606" y="636"/>
                    <a:pt x="3598" y="610"/>
                    <a:pt x="3592" y="583"/>
                  </a:cubicBezTo>
                  <a:cubicBezTo>
                    <a:pt x="3572" y="513"/>
                    <a:pt x="3542" y="456"/>
                    <a:pt x="3515" y="402"/>
                  </a:cubicBezTo>
                  <a:lnTo>
                    <a:pt x="3495" y="366"/>
                  </a:lnTo>
                  <a:cubicBezTo>
                    <a:pt x="3405" y="188"/>
                    <a:pt x="3194" y="41"/>
                    <a:pt x="2984" y="11"/>
                  </a:cubicBezTo>
                  <a:cubicBezTo>
                    <a:pt x="2938" y="4"/>
                    <a:pt x="2894" y="0"/>
                    <a:pt x="28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9" name="Google Shape;1009;p28"/>
          <p:cNvGrpSpPr/>
          <p:nvPr/>
        </p:nvGrpSpPr>
        <p:grpSpPr>
          <a:xfrm rot="-2256890">
            <a:off x="6180974" y="1729518"/>
            <a:ext cx="529054" cy="582339"/>
            <a:chOff x="4791500" y="4541438"/>
            <a:chExt cx="163225" cy="182575"/>
          </a:xfrm>
        </p:grpSpPr>
        <p:sp>
          <p:nvSpPr>
            <p:cNvPr id="1010" name="Google Shape;1010;p28"/>
            <p:cNvSpPr/>
            <p:nvPr/>
          </p:nvSpPr>
          <p:spPr>
            <a:xfrm>
              <a:off x="4795950" y="4545838"/>
              <a:ext cx="154425" cy="173825"/>
            </a:xfrm>
            <a:custGeom>
              <a:avLst/>
              <a:gdLst/>
              <a:ahLst/>
              <a:cxnLst/>
              <a:rect l="l" t="t" r="r" b="b"/>
              <a:pathLst>
                <a:path w="6177" h="6953" extrusionOk="0">
                  <a:moveTo>
                    <a:pt x="3438" y="1267"/>
                  </a:moveTo>
                  <a:cubicBezTo>
                    <a:pt x="3458" y="1271"/>
                    <a:pt x="3475" y="1275"/>
                    <a:pt x="3495" y="1275"/>
                  </a:cubicBezTo>
                  <a:cubicBezTo>
                    <a:pt x="3575" y="1288"/>
                    <a:pt x="3652" y="1301"/>
                    <a:pt x="3733" y="1315"/>
                  </a:cubicBezTo>
                  <a:cubicBezTo>
                    <a:pt x="3849" y="1338"/>
                    <a:pt x="3969" y="1358"/>
                    <a:pt x="4087" y="1381"/>
                  </a:cubicBezTo>
                  <a:cubicBezTo>
                    <a:pt x="4190" y="1408"/>
                    <a:pt x="4294" y="1442"/>
                    <a:pt x="4391" y="1482"/>
                  </a:cubicBezTo>
                  <a:cubicBezTo>
                    <a:pt x="4491" y="1545"/>
                    <a:pt x="4585" y="1619"/>
                    <a:pt x="4676" y="1699"/>
                  </a:cubicBezTo>
                  <a:cubicBezTo>
                    <a:pt x="4776" y="1796"/>
                    <a:pt x="4876" y="1897"/>
                    <a:pt x="4960" y="2007"/>
                  </a:cubicBezTo>
                  <a:cubicBezTo>
                    <a:pt x="4966" y="2027"/>
                    <a:pt x="4977" y="2044"/>
                    <a:pt x="4986" y="2064"/>
                  </a:cubicBezTo>
                  <a:cubicBezTo>
                    <a:pt x="4983" y="2124"/>
                    <a:pt x="4980" y="2184"/>
                    <a:pt x="4970" y="2244"/>
                  </a:cubicBezTo>
                  <a:lnTo>
                    <a:pt x="4963" y="2264"/>
                  </a:lnTo>
                  <a:cubicBezTo>
                    <a:pt x="4920" y="2338"/>
                    <a:pt x="4866" y="2408"/>
                    <a:pt x="4812" y="2479"/>
                  </a:cubicBezTo>
                  <a:lnTo>
                    <a:pt x="4792" y="2495"/>
                  </a:lnTo>
                  <a:cubicBezTo>
                    <a:pt x="4702" y="2542"/>
                    <a:pt x="4608" y="2582"/>
                    <a:pt x="4515" y="2615"/>
                  </a:cubicBezTo>
                  <a:cubicBezTo>
                    <a:pt x="4408" y="2642"/>
                    <a:pt x="4298" y="2652"/>
                    <a:pt x="4190" y="2666"/>
                  </a:cubicBezTo>
                  <a:cubicBezTo>
                    <a:pt x="4114" y="2675"/>
                    <a:pt x="4034" y="2686"/>
                    <a:pt x="3953" y="2692"/>
                  </a:cubicBezTo>
                  <a:cubicBezTo>
                    <a:pt x="3816" y="2692"/>
                    <a:pt x="3679" y="2679"/>
                    <a:pt x="3538" y="2666"/>
                  </a:cubicBezTo>
                  <a:cubicBezTo>
                    <a:pt x="3415" y="2652"/>
                    <a:pt x="3291" y="2639"/>
                    <a:pt x="3167" y="2615"/>
                  </a:cubicBezTo>
                  <a:cubicBezTo>
                    <a:pt x="3074" y="2589"/>
                    <a:pt x="2983" y="2562"/>
                    <a:pt x="2886" y="2552"/>
                  </a:cubicBezTo>
                  <a:cubicBezTo>
                    <a:pt x="2864" y="2549"/>
                    <a:pt x="2843" y="2548"/>
                    <a:pt x="2822" y="2548"/>
                  </a:cubicBezTo>
                  <a:cubicBezTo>
                    <a:pt x="2763" y="2548"/>
                    <a:pt x="2705" y="2557"/>
                    <a:pt x="2649" y="2572"/>
                  </a:cubicBezTo>
                  <a:cubicBezTo>
                    <a:pt x="2665" y="2539"/>
                    <a:pt x="2679" y="2508"/>
                    <a:pt x="2692" y="2475"/>
                  </a:cubicBezTo>
                  <a:cubicBezTo>
                    <a:pt x="2742" y="2385"/>
                    <a:pt x="2789" y="2294"/>
                    <a:pt x="2842" y="2204"/>
                  </a:cubicBezTo>
                  <a:cubicBezTo>
                    <a:pt x="2923" y="2070"/>
                    <a:pt x="3000" y="1940"/>
                    <a:pt x="3080" y="1809"/>
                  </a:cubicBezTo>
                  <a:cubicBezTo>
                    <a:pt x="3157" y="1689"/>
                    <a:pt x="3231" y="1572"/>
                    <a:pt x="3311" y="1459"/>
                  </a:cubicBezTo>
                  <a:cubicBezTo>
                    <a:pt x="3355" y="1395"/>
                    <a:pt x="3395" y="1331"/>
                    <a:pt x="3438" y="1267"/>
                  </a:cubicBezTo>
                  <a:close/>
                  <a:moveTo>
                    <a:pt x="2228" y="3492"/>
                  </a:moveTo>
                  <a:cubicBezTo>
                    <a:pt x="2284" y="3609"/>
                    <a:pt x="2358" y="3675"/>
                    <a:pt x="2458" y="3759"/>
                  </a:cubicBezTo>
                  <a:lnTo>
                    <a:pt x="2461" y="3763"/>
                  </a:lnTo>
                  <a:cubicBezTo>
                    <a:pt x="2509" y="3796"/>
                    <a:pt x="2562" y="3826"/>
                    <a:pt x="2612" y="3853"/>
                  </a:cubicBezTo>
                  <a:cubicBezTo>
                    <a:pt x="2659" y="3879"/>
                    <a:pt x="2702" y="3907"/>
                    <a:pt x="2749" y="3933"/>
                  </a:cubicBezTo>
                  <a:cubicBezTo>
                    <a:pt x="2839" y="3984"/>
                    <a:pt x="2936" y="4037"/>
                    <a:pt x="3023" y="4097"/>
                  </a:cubicBezTo>
                  <a:cubicBezTo>
                    <a:pt x="3100" y="4147"/>
                    <a:pt x="3171" y="4204"/>
                    <a:pt x="3237" y="4261"/>
                  </a:cubicBezTo>
                  <a:cubicBezTo>
                    <a:pt x="3298" y="4321"/>
                    <a:pt x="3358" y="4385"/>
                    <a:pt x="3408" y="4452"/>
                  </a:cubicBezTo>
                  <a:cubicBezTo>
                    <a:pt x="3438" y="4509"/>
                    <a:pt x="3465" y="4572"/>
                    <a:pt x="3488" y="4635"/>
                  </a:cubicBezTo>
                  <a:cubicBezTo>
                    <a:pt x="3508" y="4709"/>
                    <a:pt x="3522" y="4786"/>
                    <a:pt x="3528" y="4863"/>
                  </a:cubicBezTo>
                  <a:cubicBezTo>
                    <a:pt x="3528" y="4900"/>
                    <a:pt x="3522" y="4933"/>
                    <a:pt x="3518" y="4967"/>
                  </a:cubicBezTo>
                  <a:cubicBezTo>
                    <a:pt x="3501" y="5020"/>
                    <a:pt x="3485" y="5074"/>
                    <a:pt x="3461" y="5128"/>
                  </a:cubicBezTo>
                  <a:cubicBezTo>
                    <a:pt x="3438" y="5168"/>
                    <a:pt x="3412" y="5208"/>
                    <a:pt x="3384" y="5244"/>
                  </a:cubicBezTo>
                  <a:cubicBezTo>
                    <a:pt x="3321" y="5301"/>
                    <a:pt x="3251" y="5355"/>
                    <a:pt x="3180" y="5401"/>
                  </a:cubicBezTo>
                  <a:cubicBezTo>
                    <a:pt x="3060" y="5472"/>
                    <a:pt x="2930" y="5525"/>
                    <a:pt x="2796" y="5572"/>
                  </a:cubicBezTo>
                  <a:cubicBezTo>
                    <a:pt x="2759" y="5582"/>
                    <a:pt x="2719" y="5592"/>
                    <a:pt x="2679" y="5599"/>
                  </a:cubicBezTo>
                  <a:cubicBezTo>
                    <a:pt x="2669" y="5599"/>
                    <a:pt x="2662" y="5595"/>
                    <a:pt x="2655" y="5595"/>
                  </a:cubicBezTo>
                  <a:cubicBezTo>
                    <a:pt x="2585" y="5575"/>
                    <a:pt x="2518" y="5555"/>
                    <a:pt x="2452" y="5535"/>
                  </a:cubicBezTo>
                  <a:cubicBezTo>
                    <a:pt x="2324" y="5495"/>
                    <a:pt x="2197" y="5458"/>
                    <a:pt x="2077" y="5404"/>
                  </a:cubicBezTo>
                  <a:cubicBezTo>
                    <a:pt x="1963" y="5341"/>
                    <a:pt x="1850" y="5274"/>
                    <a:pt x="1739" y="5204"/>
                  </a:cubicBezTo>
                  <a:cubicBezTo>
                    <a:pt x="1679" y="5168"/>
                    <a:pt x="1618" y="5123"/>
                    <a:pt x="1558" y="5087"/>
                  </a:cubicBezTo>
                  <a:cubicBezTo>
                    <a:pt x="1538" y="5077"/>
                    <a:pt x="1515" y="5063"/>
                    <a:pt x="1495" y="5050"/>
                  </a:cubicBezTo>
                  <a:cubicBezTo>
                    <a:pt x="1572" y="4873"/>
                    <a:pt x="1649" y="4696"/>
                    <a:pt x="1729" y="4518"/>
                  </a:cubicBezTo>
                  <a:cubicBezTo>
                    <a:pt x="1882" y="4171"/>
                    <a:pt x="2057" y="3833"/>
                    <a:pt x="2228" y="3492"/>
                  </a:cubicBezTo>
                  <a:close/>
                  <a:moveTo>
                    <a:pt x="3314" y="0"/>
                  </a:moveTo>
                  <a:cubicBezTo>
                    <a:pt x="3231" y="3"/>
                    <a:pt x="3151" y="3"/>
                    <a:pt x="3070" y="23"/>
                  </a:cubicBezTo>
                  <a:cubicBezTo>
                    <a:pt x="2997" y="40"/>
                    <a:pt x="2926" y="63"/>
                    <a:pt x="2859" y="87"/>
                  </a:cubicBezTo>
                  <a:cubicBezTo>
                    <a:pt x="2719" y="134"/>
                    <a:pt x="2589" y="224"/>
                    <a:pt x="2488" y="332"/>
                  </a:cubicBezTo>
                  <a:cubicBezTo>
                    <a:pt x="2381" y="445"/>
                    <a:pt x="2284" y="552"/>
                    <a:pt x="2204" y="686"/>
                  </a:cubicBezTo>
                  <a:cubicBezTo>
                    <a:pt x="2110" y="849"/>
                    <a:pt x="2023" y="1014"/>
                    <a:pt x="1933" y="1181"/>
                  </a:cubicBezTo>
                  <a:cubicBezTo>
                    <a:pt x="1726" y="1568"/>
                    <a:pt x="1518" y="1963"/>
                    <a:pt x="1361" y="2378"/>
                  </a:cubicBezTo>
                  <a:cubicBezTo>
                    <a:pt x="1291" y="2569"/>
                    <a:pt x="1228" y="2766"/>
                    <a:pt x="1144" y="2953"/>
                  </a:cubicBezTo>
                  <a:cubicBezTo>
                    <a:pt x="1053" y="3154"/>
                    <a:pt x="963" y="3354"/>
                    <a:pt x="870" y="3555"/>
                  </a:cubicBezTo>
                  <a:cubicBezTo>
                    <a:pt x="585" y="4180"/>
                    <a:pt x="325" y="4816"/>
                    <a:pt x="56" y="5449"/>
                  </a:cubicBezTo>
                  <a:cubicBezTo>
                    <a:pt x="0" y="5585"/>
                    <a:pt x="16" y="5759"/>
                    <a:pt x="76" y="5890"/>
                  </a:cubicBezTo>
                  <a:cubicBezTo>
                    <a:pt x="141" y="6031"/>
                    <a:pt x="264" y="6144"/>
                    <a:pt x="411" y="6197"/>
                  </a:cubicBezTo>
                  <a:cubicBezTo>
                    <a:pt x="473" y="6220"/>
                    <a:pt x="539" y="6231"/>
                    <a:pt x="605" y="6231"/>
                  </a:cubicBezTo>
                  <a:cubicBezTo>
                    <a:pt x="657" y="6231"/>
                    <a:pt x="709" y="6224"/>
                    <a:pt x="759" y="6211"/>
                  </a:cubicBezTo>
                  <a:cubicBezTo>
                    <a:pt x="783" y="6227"/>
                    <a:pt x="809" y="6244"/>
                    <a:pt x="836" y="6264"/>
                  </a:cubicBezTo>
                  <a:cubicBezTo>
                    <a:pt x="916" y="6318"/>
                    <a:pt x="1000" y="6368"/>
                    <a:pt x="1084" y="6418"/>
                  </a:cubicBezTo>
                  <a:cubicBezTo>
                    <a:pt x="1164" y="6468"/>
                    <a:pt x="1248" y="6515"/>
                    <a:pt x="1331" y="6562"/>
                  </a:cubicBezTo>
                  <a:cubicBezTo>
                    <a:pt x="1465" y="6639"/>
                    <a:pt x="1602" y="6706"/>
                    <a:pt x="1749" y="6753"/>
                  </a:cubicBezTo>
                  <a:cubicBezTo>
                    <a:pt x="1799" y="6769"/>
                    <a:pt x="1846" y="6786"/>
                    <a:pt x="1896" y="6799"/>
                  </a:cubicBezTo>
                  <a:cubicBezTo>
                    <a:pt x="1990" y="6826"/>
                    <a:pt x="2083" y="6856"/>
                    <a:pt x="2180" y="6880"/>
                  </a:cubicBezTo>
                  <a:cubicBezTo>
                    <a:pt x="2274" y="6900"/>
                    <a:pt x="2368" y="6923"/>
                    <a:pt x="2464" y="6940"/>
                  </a:cubicBezTo>
                  <a:cubicBezTo>
                    <a:pt x="2517" y="6949"/>
                    <a:pt x="2569" y="6953"/>
                    <a:pt x="2620" y="6953"/>
                  </a:cubicBezTo>
                  <a:cubicBezTo>
                    <a:pt x="2678" y="6953"/>
                    <a:pt x="2736" y="6949"/>
                    <a:pt x="2796" y="6943"/>
                  </a:cubicBezTo>
                  <a:cubicBezTo>
                    <a:pt x="2940" y="6937"/>
                    <a:pt x="3070" y="6886"/>
                    <a:pt x="3207" y="6843"/>
                  </a:cubicBezTo>
                  <a:cubicBezTo>
                    <a:pt x="3291" y="6816"/>
                    <a:pt x="3375" y="6779"/>
                    <a:pt x="3455" y="6742"/>
                  </a:cubicBezTo>
                  <a:cubicBezTo>
                    <a:pt x="3679" y="6639"/>
                    <a:pt x="3889" y="6508"/>
                    <a:pt x="4083" y="6355"/>
                  </a:cubicBezTo>
                  <a:cubicBezTo>
                    <a:pt x="4124" y="6321"/>
                    <a:pt x="4160" y="6287"/>
                    <a:pt x="4197" y="6254"/>
                  </a:cubicBezTo>
                  <a:cubicBezTo>
                    <a:pt x="4324" y="6127"/>
                    <a:pt x="4438" y="5994"/>
                    <a:pt x="4522" y="5836"/>
                  </a:cubicBezTo>
                  <a:cubicBezTo>
                    <a:pt x="4585" y="5719"/>
                    <a:pt x="4639" y="5605"/>
                    <a:pt x="4682" y="5478"/>
                  </a:cubicBezTo>
                  <a:cubicBezTo>
                    <a:pt x="4716" y="5384"/>
                    <a:pt x="4732" y="5284"/>
                    <a:pt x="4749" y="5188"/>
                  </a:cubicBezTo>
                  <a:cubicBezTo>
                    <a:pt x="4786" y="5007"/>
                    <a:pt x="4789" y="4827"/>
                    <a:pt x="4762" y="4642"/>
                  </a:cubicBezTo>
                  <a:cubicBezTo>
                    <a:pt x="4749" y="4546"/>
                    <a:pt x="4732" y="4452"/>
                    <a:pt x="4709" y="4358"/>
                  </a:cubicBezTo>
                  <a:cubicBezTo>
                    <a:pt x="4669" y="4211"/>
                    <a:pt x="4616" y="4074"/>
                    <a:pt x="4551" y="3940"/>
                  </a:cubicBezTo>
                  <a:cubicBezTo>
                    <a:pt x="4535" y="3910"/>
                    <a:pt x="4518" y="3879"/>
                    <a:pt x="4502" y="3850"/>
                  </a:cubicBezTo>
                  <a:cubicBezTo>
                    <a:pt x="4565" y="3839"/>
                    <a:pt x="4628" y="3830"/>
                    <a:pt x="4692" y="3816"/>
                  </a:cubicBezTo>
                  <a:cubicBezTo>
                    <a:pt x="4883" y="3783"/>
                    <a:pt x="5060" y="3703"/>
                    <a:pt x="5234" y="3623"/>
                  </a:cubicBezTo>
                  <a:cubicBezTo>
                    <a:pt x="5378" y="3558"/>
                    <a:pt x="5522" y="3475"/>
                    <a:pt x="5632" y="3354"/>
                  </a:cubicBezTo>
                  <a:cubicBezTo>
                    <a:pt x="5699" y="3281"/>
                    <a:pt x="5766" y="3208"/>
                    <a:pt x="5826" y="3127"/>
                  </a:cubicBezTo>
                  <a:cubicBezTo>
                    <a:pt x="5936" y="2980"/>
                    <a:pt x="6040" y="2823"/>
                    <a:pt x="6100" y="2649"/>
                  </a:cubicBezTo>
                  <a:cubicBezTo>
                    <a:pt x="6137" y="2539"/>
                    <a:pt x="6161" y="2414"/>
                    <a:pt x="6167" y="2298"/>
                  </a:cubicBezTo>
                  <a:cubicBezTo>
                    <a:pt x="6177" y="2161"/>
                    <a:pt x="6174" y="2027"/>
                    <a:pt x="6164" y="1886"/>
                  </a:cubicBezTo>
                  <a:cubicBezTo>
                    <a:pt x="6161" y="1860"/>
                    <a:pt x="6157" y="1833"/>
                    <a:pt x="6150" y="1806"/>
                  </a:cubicBezTo>
                  <a:cubicBezTo>
                    <a:pt x="6133" y="1739"/>
                    <a:pt x="6110" y="1672"/>
                    <a:pt x="6087" y="1609"/>
                  </a:cubicBezTo>
                  <a:cubicBezTo>
                    <a:pt x="6067" y="1556"/>
                    <a:pt x="6040" y="1508"/>
                    <a:pt x="6013" y="1459"/>
                  </a:cubicBezTo>
                  <a:cubicBezTo>
                    <a:pt x="5940" y="1338"/>
                    <a:pt x="5860" y="1224"/>
                    <a:pt x="5769" y="1117"/>
                  </a:cubicBezTo>
                  <a:cubicBezTo>
                    <a:pt x="5709" y="1047"/>
                    <a:pt x="5642" y="987"/>
                    <a:pt x="5575" y="923"/>
                  </a:cubicBezTo>
                  <a:cubicBezTo>
                    <a:pt x="5474" y="823"/>
                    <a:pt x="5368" y="729"/>
                    <a:pt x="5258" y="639"/>
                  </a:cubicBezTo>
                  <a:cubicBezTo>
                    <a:pt x="5241" y="625"/>
                    <a:pt x="5224" y="613"/>
                    <a:pt x="5207" y="599"/>
                  </a:cubicBezTo>
                  <a:cubicBezTo>
                    <a:pt x="5153" y="556"/>
                    <a:pt x="5104" y="515"/>
                    <a:pt x="5047" y="482"/>
                  </a:cubicBezTo>
                  <a:cubicBezTo>
                    <a:pt x="4846" y="361"/>
                    <a:pt x="4636" y="275"/>
                    <a:pt x="4408" y="214"/>
                  </a:cubicBezTo>
                  <a:cubicBezTo>
                    <a:pt x="4170" y="154"/>
                    <a:pt x="3929" y="107"/>
                    <a:pt x="3692" y="57"/>
                  </a:cubicBezTo>
                  <a:cubicBezTo>
                    <a:pt x="3602" y="37"/>
                    <a:pt x="3515" y="23"/>
                    <a:pt x="3428" y="7"/>
                  </a:cubicBezTo>
                  <a:cubicBezTo>
                    <a:pt x="3387" y="0"/>
                    <a:pt x="3351" y="0"/>
                    <a:pt x="33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28"/>
            <p:cNvSpPr/>
            <p:nvPr/>
          </p:nvSpPr>
          <p:spPr>
            <a:xfrm>
              <a:off x="4791500" y="4541438"/>
              <a:ext cx="163225" cy="182575"/>
            </a:xfrm>
            <a:custGeom>
              <a:avLst/>
              <a:gdLst/>
              <a:ahLst/>
              <a:cxnLst/>
              <a:rect l="l" t="t" r="r" b="b"/>
              <a:pathLst>
                <a:path w="6529" h="7303" extrusionOk="0">
                  <a:moveTo>
                    <a:pt x="3700" y="1635"/>
                  </a:moveTo>
                  <a:lnTo>
                    <a:pt x="3880" y="1664"/>
                  </a:lnTo>
                  <a:cubicBezTo>
                    <a:pt x="3997" y="1684"/>
                    <a:pt x="4111" y="1708"/>
                    <a:pt x="4221" y="1728"/>
                  </a:cubicBezTo>
                  <a:cubicBezTo>
                    <a:pt x="4325" y="1755"/>
                    <a:pt x="4412" y="1781"/>
                    <a:pt x="4489" y="1815"/>
                  </a:cubicBezTo>
                  <a:cubicBezTo>
                    <a:pt x="4582" y="1875"/>
                    <a:pt x="4669" y="1945"/>
                    <a:pt x="4733" y="2005"/>
                  </a:cubicBezTo>
                  <a:cubicBezTo>
                    <a:pt x="4817" y="2082"/>
                    <a:pt x="4907" y="2173"/>
                    <a:pt x="4987" y="2277"/>
                  </a:cubicBezTo>
                  <a:cubicBezTo>
                    <a:pt x="4984" y="2310"/>
                    <a:pt x="4981" y="2340"/>
                    <a:pt x="4977" y="2374"/>
                  </a:cubicBezTo>
                  <a:cubicBezTo>
                    <a:pt x="4947" y="2424"/>
                    <a:pt x="4907" y="2474"/>
                    <a:pt x="4867" y="2527"/>
                  </a:cubicBezTo>
                  <a:cubicBezTo>
                    <a:pt x="4797" y="2561"/>
                    <a:pt x="4723" y="2595"/>
                    <a:pt x="4643" y="2624"/>
                  </a:cubicBezTo>
                  <a:cubicBezTo>
                    <a:pt x="4566" y="2641"/>
                    <a:pt x="4489" y="2651"/>
                    <a:pt x="4405" y="2661"/>
                  </a:cubicBezTo>
                  <a:lnTo>
                    <a:pt x="4348" y="2668"/>
                  </a:lnTo>
                  <a:cubicBezTo>
                    <a:pt x="4272" y="2678"/>
                    <a:pt x="4195" y="2684"/>
                    <a:pt x="4131" y="2691"/>
                  </a:cubicBezTo>
                  <a:cubicBezTo>
                    <a:pt x="3991" y="2691"/>
                    <a:pt x="3854" y="2678"/>
                    <a:pt x="3736" y="2668"/>
                  </a:cubicBezTo>
                  <a:cubicBezTo>
                    <a:pt x="3596" y="2655"/>
                    <a:pt x="3485" y="2638"/>
                    <a:pt x="3385" y="2621"/>
                  </a:cubicBezTo>
                  <a:lnTo>
                    <a:pt x="3375" y="2618"/>
                  </a:lnTo>
                  <a:cubicBezTo>
                    <a:pt x="3295" y="2595"/>
                    <a:pt x="3215" y="2570"/>
                    <a:pt x="3121" y="2558"/>
                  </a:cubicBezTo>
                  <a:cubicBezTo>
                    <a:pt x="3138" y="2527"/>
                    <a:pt x="3155" y="2497"/>
                    <a:pt x="3171" y="2470"/>
                  </a:cubicBezTo>
                  <a:cubicBezTo>
                    <a:pt x="3252" y="2337"/>
                    <a:pt x="3329" y="2206"/>
                    <a:pt x="3409" y="2079"/>
                  </a:cubicBezTo>
                  <a:cubicBezTo>
                    <a:pt x="3482" y="1962"/>
                    <a:pt x="3556" y="1845"/>
                    <a:pt x="3633" y="1735"/>
                  </a:cubicBezTo>
                  <a:lnTo>
                    <a:pt x="3700" y="1635"/>
                  </a:lnTo>
                  <a:close/>
                  <a:moveTo>
                    <a:pt x="3536" y="1253"/>
                  </a:moveTo>
                  <a:lnTo>
                    <a:pt x="3345" y="1534"/>
                  </a:lnTo>
                  <a:cubicBezTo>
                    <a:pt x="3261" y="1651"/>
                    <a:pt x="3184" y="1772"/>
                    <a:pt x="3111" y="1892"/>
                  </a:cubicBezTo>
                  <a:cubicBezTo>
                    <a:pt x="3028" y="2022"/>
                    <a:pt x="2951" y="2156"/>
                    <a:pt x="2870" y="2289"/>
                  </a:cubicBezTo>
                  <a:cubicBezTo>
                    <a:pt x="2817" y="2380"/>
                    <a:pt x="2770" y="2470"/>
                    <a:pt x="2719" y="2561"/>
                  </a:cubicBezTo>
                  <a:lnTo>
                    <a:pt x="2509" y="3019"/>
                  </a:lnTo>
                  <a:lnTo>
                    <a:pt x="2874" y="2919"/>
                  </a:lnTo>
                  <a:cubicBezTo>
                    <a:pt x="2916" y="2906"/>
                    <a:pt x="2960" y="2899"/>
                    <a:pt x="3003" y="2899"/>
                  </a:cubicBezTo>
                  <a:cubicBezTo>
                    <a:pt x="3018" y="2899"/>
                    <a:pt x="3033" y="2900"/>
                    <a:pt x="3048" y="2902"/>
                  </a:cubicBezTo>
                  <a:cubicBezTo>
                    <a:pt x="3121" y="2908"/>
                    <a:pt x="3195" y="2932"/>
                    <a:pt x="3275" y="2956"/>
                  </a:cubicBezTo>
                  <a:lnTo>
                    <a:pt x="3312" y="2965"/>
                  </a:lnTo>
                  <a:cubicBezTo>
                    <a:pt x="3425" y="2985"/>
                    <a:pt x="3549" y="3002"/>
                    <a:pt x="3700" y="3016"/>
                  </a:cubicBezTo>
                  <a:cubicBezTo>
                    <a:pt x="3823" y="3029"/>
                    <a:pt x="3967" y="3042"/>
                    <a:pt x="4131" y="3042"/>
                  </a:cubicBezTo>
                  <a:lnTo>
                    <a:pt x="4144" y="3042"/>
                  </a:lnTo>
                  <a:cubicBezTo>
                    <a:pt x="4228" y="3036"/>
                    <a:pt x="4308" y="3029"/>
                    <a:pt x="4392" y="3016"/>
                  </a:cubicBezTo>
                  <a:lnTo>
                    <a:pt x="4452" y="3009"/>
                  </a:lnTo>
                  <a:cubicBezTo>
                    <a:pt x="4542" y="2999"/>
                    <a:pt x="4636" y="2985"/>
                    <a:pt x="4729" y="2965"/>
                  </a:cubicBezTo>
                  <a:lnTo>
                    <a:pt x="4753" y="2959"/>
                  </a:lnTo>
                  <a:cubicBezTo>
                    <a:pt x="4860" y="2919"/>
                    <a:pt x="4961" y="2875"/>
                    <a:pt x="5050" y="2828"/>
                  </a:cubicBezTo>
                  <a:lnTo>
                    <a:pt x="5124" y="2765"/>
                  </a:lnTo>
                  <a:cubicBezTo>
                    <a:pt x="5188" y="2688"/>
                    <a:pt x="5245" y="2607"/>
                    <a:pt x="5291" y="2534"/>
                  </a:cubicBezTo>
                  <a:lnTo>
                    <a:pt x="5322" y="2447"/>
                  </a:lnTo>
                  <a:cubicBezTo>
                    <a:pt x="5331" y="2380"/>
                    <a:pt x="5339" y="2310"/>
                    <a:pt x="5339" y="2243"/>
                  </a:cubicBezTo>
                  <a:lnTo>
                    <a:pt x="5339" y="2226"/>
                  </a:lnTo>
                  <a:lnTo>
                    <a:pt x="5322" y="2166"/>
                  </a:lnTo>
                  <a:cubicBezTo>
                    <a:pt x="5311" y="2143"/>
                    <a:pt x="5302" y="2123"/>
                    <a:pt x="5291" y="2102"/>
                  </a:cubicBezTo>
                  <a:lnTo>
                    <a:pt x="5278" y="2079"/>
                  </a:lnTo>
                  <a:cubicBezTo>
                    <a:pt x="5181" y="1948"/>
                    <a:pt x="5070" y="1838"/>
                    <a:pt x="4974" y="1748"/>
                  </a:cubicBezTo>
                  <a:lnTo>
                    <a:pt x="4967" y="1741"/>
                  </a:lnTo>
                  <a:cubicBezTo>
                    <a:pt x="4890" y="1675"/>
                    <a:pt x="4783" y="1584"/>
                    <a:pt x="4663" y="1511"/>
                  </a:cubicBezTo>
                  <a:lnTo>
                    <a:pt x="4639" y="1497"/>
                  </a:lnTo>
                  <a:cubicBezTo>
                    <a:pt x="4539" y="1454"/>
                    <a:pt x="4436" y="1420"/>
                    <a:pt x="4298" y="1387"/>
                  </a:cubicBezTo>
                  <a:cubicBezTo>
                    <a:pt x="4181" y="1363"/>
                    <a:pt x="4061" y="1340"/>
                    <a:pt x="3944" y="1320"/>
                  </a:cubicBezTo>
                  <a:cubicBezTo>
                    <a:pt x="3860" y="1303"/>
                    <a:pt x="3780" y="1290"/>
                    <a:pt x="3696" y="1277"/>
                  </a:cubicBezTo>
                  <a:lnTo>
                    <a:pt x="3536" y="1253"/>
                  </a:lnTo>
                  <a:close/>
                  <a:moveTo>
                    <a:pt x="2439" y="3995"/>
                  </a:moveTo>
                  <a:cubicBezTo>
                    <a:pt x="2466" y="4022"/>
                    <a:pt x="2496" y="4046"/>
                    <a:pt x="2526" y="4069"/>
                  </a:cubicBezTo>
                  <a:lnTo>
                    <a:pt x="2529" y="4072"/>
                  </a:lnTo>
                  <a:cubicBezTo>
                    <a:pt x="2576" y="4109"/>
                    <a:pt x="2622" y="4136"/>
                    <a:pt x="2662" y="4160"/>
                  </a:cubicBezTo>
                  <a:lnTo>
                    <a:pt x="2703" y="4183"/>
                  </a:lnTo>
                  <a:cubicBezTo>
                    <a:pt x="2747" y="4209"/>
                    <a:pt x="2793" y="4236"/>
                    <a:pt x="2840" y="4260"/>
                  </a:cubicBezTo>
                  <a:lnTo>
                    <a:pt x="2880" y="4287"/>
                  </a:lnTo>
                  <a:cubicBezTo>
                    <a:pt x="2957" y="4327"/>
                    <a:pt x="3034" y="4370"/>
                    <a:pt x="3104" y="4417"/>
                  </a:cubicBezTo>
                  <a:cubicBezTo>
                    <a:pt x="3168" y="4461"/>
                    <a:pt x="3232" y="4510"/>
                    <a:pt x="3292" y="4564"/>
                  </a:cubicBezTo>
                  <a:cubicBezTo>
                    <a:pt x="3352" y="4621"/>
                    <a:pt x="3399" y="4671"/>
                    <a:pt x="3439" y="4722"/>
                  </a:cubicBezTo>
                  <a:cubicBezTo>
                    <a:pt x="3459" y="4765"/>
                    <a:pt x="3479" y="4808"/>
                    <a:pt x="3499" y="4862"/>
                  </a:cubicBezTo>
                  <a:cubicBezTo>
                    <a:pt x="3512" y="4925"/>
                    <a:pt x="3522" y="4986"/>
                    <a:pt x="3533" y="5043"/>
                  </a:cubicBezTo>
                  <a:cubicBezTo>
                    <a:pt x="3529" y="5063"/>
                    <a:pt x="3525" y="5083"/>
                    <a:pt x="3522" y="5106"/>
                  </a:cubicBezTo>
                  <a:cubicBezTo>
                    <a:pt x="3512" y="5146"/>
                    <a:pt x="3499" y="5186"/>
                    <a:pt x="3482" y="5223"/>
                  </a:cubicBezTo>
                  <a:cubicBezTo>
                    <a:pt x="3465" y="5250"/>
                    <a:pt x="3449" y="5276"/>
                    <a:pt x="3429" y="5299"/>
                  </a:cubicBezTo>
                  <a:cubicBezTo>
                    <a:pt x="3385" y="5344"/>
                    <a:pt x="3332" y="5384"/>
                    <a:pt x="3275" y="5424"/>
                  </a:cubicBezTo>
                  <a:cubicBezTo>
                    <a:pt x="3171" y="5480"/>
                    <a:pt x="3054" y="5534"/>
                    <a:pt x="2931" y="5577"/>
                  </a:cubicBezTo>
                  <a:cubicBezTo>
                    <a:pt x="2903" y="5584"/>
                    <a:pt x="2880" y="5591"/>
                    <a:pt x="2854" y="5594"/>
                  </a:cubicBezTo>
                  <a:cubicBezTo>
                    <a:pt x="2810" y="5580"/>
                    <a:pt x="2767" y="5568"/>
                    <a:pt x="2723" y="5554"/>
                  </a:cubicBezTo>
                  <a:lnTo>
                    <a:pt x="2642" y="5531"/>
                  </a:lnTo>
                  <a:cubicBezTo>
                    <a:pt x="2532" y="5497"/>
                    <a:pt x="2426" y="5464"/>
                    <a:pt x="2338" y="5427"/>
                  </a:cubicBezTo>
                  <a:cubicBezTo>
                    <a:pt x="2228" y="5364"/>
                    <a:pt x="2121" y="5296"/>
                    <a:pt x="2011" y="5230"/>
                  </a:cubicBezTo>
                  <a:lnTo>
                    <a:pt x="1944" y="5186"/>
                  </a:lnTo>
                  <a:cubicBezTo>
                    <a:pt x="1927" y="5176"/>
                    <a:pt x="1910" y="5166"/>
                    <a:pt x="1897" y="5156"/>
                  </a:cubicBezTo>
                  <a:cubicBezTo>
                    <a:pt x="1954" y="5026"/>
                    <a:pt x="2011" y="4895"/>
                    <a:pt x="2068" y="4768"/>
                  </a:cubicBezTo>
                  <a:cubicBezTo>
                    <a:pt x="2181" y="4507"/>
                    <a:pt x="2309" y="4250"/>
                    <a:pt x="2439" y="3995"/>
                  </a:cubicBezTo>
                  <a:close/>
                  <a:moveTo>
                    <a:pt x="2409" y="3273"/>
                  </a:moveTo>
                  <a:lnTo>
                    <a:pt x="2228" y="3631"/>
                  </a:lnTo>
                  <a:cubicBezTo>
                    <a:pt x="2064" y="3952"/>
                    <a:pt x="1894" y="4287"/>
                    <a:pt x="1747" y="4624"/>
                  </a:cubicBezTo>
                  <a:cubicBezTo>
                    <a:pt x="1666" y="4802"/>
                    <a:pt x="1589" y="4978"/>
                    <a:pt x="1512" y="5156"/>
                  </a:cubicBezTo>
                  <a:lnTo>
                    <a:pt x="1449" y="5299"/>
                  </a:lnTo>
                  <a:lnTo>
                    <a:pt x="1646" y="5417"/>
                  </a:lnTo>
                  <a:cubicBezTo>
                    <a:pt x="1683" y="5437"/>
                    <a:pt x="1716" y="5460"/>
                    <a:pt x="1753" y="5480"/>
                  </a:cubicBezTo>
                  <a:lnTo>
                    <a:pt x="1827" y="5531"/>
                  </a:lnTo>
                  <a:cubicBezTo>
                    <a:pt x="1937" y="5600"/>
                    <a:pt x="2051" y="5668"/>
                    <a:pt x="2181" y="5741"/>
                  </a:cubicBezTo>
                  <a:cubicBezTo>
                    <a:pt x="2301" y="5795"/>
                    <a:pt x="2422" y="5832"/>
                    <a:pt x="2542" y="5869"/>
                  </a:cubicBezTo>
                  <a:lnTo>
                    <a:pt x="2619" y="5892"/>
                  </a:lnTo>
                  <a:cubicBezTo>
                    <a:pt x="2673" y="5909"/>
                    <a:pt x="2730" y="5926"/>
                    <a:pt x="2787" y="5942"/>
                  </a:cubicBezTo>
                  <a:lnTo>
                    <a:pt x="2863" y="5952"/>
                  </a:lnTo>
                  <a:lnTo>
                    <a:pt x="2887" y="5946"/>
                  </a:lnTo>
                  <a:cubicBezTo>
                    <a:pt x="2931" y="5938"/>
                    <a:pt x="2977" y="5929"/>
                    <a:pt x="3034" y="5912"/>
                  </a:cubicBezTo>
                  <a:cubicBezTo>
                    <a:pt x="3188" y="5858"/>
                    <a:pt x="3325" y="5798"/>
                    <a:pt x="3459" y="5721"/>
                  </a:cubicBezTo>
                  <a:cubicBezTo>
                    <a:pt x="3549" y="5661"/>
                    <a:pt x="3619" y="5605"/>
                    <a:pt x="3679" y="5548"/>
                  </a:cubicBezTo>
                  <a:lnTo>
                    <a:pt x="3700" y="5527"/>
                  </a:lnTo>
                  <a:cubicBezTo>
                    <a:pt x="3733" y="5484"/>
                    <a:pt x="3763" y="5440"/>
                    <a:pt x="3790" y="5393"/>
                  </a:cubicBezTo>
                  <a:lnTo>
                    <a:pt x="3803" y="5370"/>
                  </a:lnTo>
                  <a:cubicBezTo>
                    <a:pt x="3826" y="5310"/>
                    <a:pt x="3846" y="5253"/>
                    <a:pt x="3863" y="5190"/>
                  </a:cubicBezTo>
                  <a:lnTo>
                    <a:pt x="3870" y="5169"/>
                  </a:lnTo>
                  <a:cubicBezTo>
                    <a:pt x="3874" y="5129"/>
                    <a:pt x="3880" y="5092"/>
                    <a:pt x="3883" y="5052"/>
                  </a:cubicBezTo>
                  <a:lnTo>
                    <a:pt x="3883" y="5035"/>
                  </a:lnTo>
                  <a:lnTo>
                    <a:pt x="3883" y="5019"/>
                  </a:lnTo>
                  <a:cubicBezTo>
                    <a:pt x="3874" y="4942"/>
                    <a:pt x="3860" y="4858"/>
                    <a:pt x="3840" y="4771"/>
                  </a:cubicBezTo>
                  <a:lnTo>
                    <a:pt x="3834" y="4748"/>
                  </a:lnTo>
                  <a:cubicBezTo>
                    <a:pt x="3803" y="4674"/>
                    <a:pt x="3773" y="4608"/>
                    <a:pt x="3743" y="4544"/>
                  </a:cubicBezTo>
                  <a:lnTo>
                    <a:pt x="3726" y="4517"/>
                  </a:lnTo>
                  <a:cubicBezTo>
                    <a:pt x="3673" y="4453"/>
                    <a:pt x="3616" y="4387"/>
                    <a:pt x="3529" y="4303"/>
                  </a:cubicBezTo>
                  <a:cubicBezTo>
                    <a:pt x="3465" y="4250"/>
                    <a:pt x="3389" y="4186"/>
                    <a:pt x="3301" y="4126"/>
                  </a:cubicBezTo>
                  <a:cubicBezTo>
                    <a:pt x="3221" y="4072"/>
                    <a:pt x="3138" y="4026"/>
                    <a:pt x="3054" y="3979"/>
                  </a:cubicBezTo>
                  <a:lnTo>
                    <a:pt x="3011" y="3955"/>
                  </a:lnTo>
                  <a:cubicBezTo>
                    <a:pt x="2967" y="3929"/>
                    <a:pt x="2923" y="3905"/>
                    <a:pt x="2880" y="3879"/>
                  </a:cubicBezTo>
                  <a:lnTo>
                    <a:pt x="2837" y="3855"/>
                  </a:lnTo>
                  <a:cubicBezTo>
                    <a:pt x="2807" y="3839"/>
                    <a:pt x="2776" y="3822"/>
                    <a:pt x="2750" y="3802"/>
                  </a:cubicBezTo>
                  <a:lnTo>
                    <a:pt x="2639" y="3939"/>
                  </a:lnTo>
                  <a:lnTo>
                    <a:pt x="2747" y="3799"/>
                  </a:lnTo>
                  <a:cubicBezTo>
                    <a:pt x="2650" y="3718"/>
                    <a:pt x="2602" y="3674"/>
                    <a:pt x="2566" y="3591"/>
                  </a:cubicBezTo>
                  <a:lnTo>
                    <a:pt x="2409" y="3273"/>
                  </a:lnTo>
                  <a:close/>
                  <a:moveTo>
                    <a:pt x="3525" y="352"/>
                  </a:moveTo>
                  <a:cubicBezTo>
                    <a:pt x="3544" y="352"/>
                    <a:pt x="3562" y="354"/>
                    <a:pt x="3576" y="357"/>
                  </a:cubicBezTo>
                  <a:cubicBezTo>
                    <a:pt x="3663" y="370"/>
                    <a:pt x="3746" y="387"/>
                    <a:pt x="3834" y="403"/>
                  </a:cubicBezTo>
                  <a:lnTo>
                    <a:pt x="3980" y="434"/>
                  </a:lnTo>
                  <a:cubicBezTo>
                    <a:pt x="4167" y="474"/>
                    <a:pt x="4359" y="514"/>
                    <a:pt x="4542" y="561"/>
                  </a:cubicBezTo>
                  <a:cubicBezTo>
                    <a:pt x="4753" y="614"/>
                    <a:pt x="4944" y="698"/>
                    <a:pt x="5135" y="812"/>
                  </a:cubicBezTo>
                  <a:cubicBezTo>
                    <a:pt x="5184" y="838"/>
                    <a:pt x="5231" y="875"/>
                    <a:pt x="5275" y="912"/>
                  </a:cubicBezTo>
                  <a:lnTo>
                    <a:pt x="5325" y="952"/>
                  </a:lnTo>
                  <a:cubicBezTo>
                    <a:pt x="5432" y="1042"/>
                    <a:pt x="5536" y="1133"/>
                    <a:pt x="5632" y="1226"/>
                  </a:cubicBezTo>
                  <a:lnTo>
                    <a:pt x="5666" y="1256"/>
                  </a:lnTo>
                  <a:cubicBezTo>
                    <a:pt x="5720" y="1310"/>
                    <a:pt x="5770" y="1357"/>
                    <a:pt x="5813" y="1407"/>
                  </a:cubicBezTo>
                  <a:cubicBezTo>
                    <a:pt x="5893" y="1504"/>
                    <a:pt x="5967" y="1607"/>
                    <a:pt x="6038" y="1724"/>
                  </a:cubicBezTo>
                  <a:cubicBezTo>
                    <a:pt x="6061" y="1765"/>
                    <a:pt x="6084" y="1805"/>
                    <a:pt x="6101" y="1845"/>
                  </a:cubicBezTo>
                  <a:cubicBezTo>
                    <a:pt x="6121" y="1905"/>
                    <a:pt x="6141" y="1962"/>
                    <a:pt x="6154" y="2025"/>
                  </a:cubicBezTo>
                  <a:cubicBezTo>
                    <a:pt x="6161" y="2042"/>
                    <a:pt x="6164" y="2059"/>
                    <a:pt x="6168" y="2076"/>
                  </a:cubicBezTo>
                  <a:cubicBezTo>
                    <a:pt x="6178" y="2213"/>
                    <a:pt x="6178" y="2340"/>
                    <a:pt x="6171" y="2464"/>
                  </a:cubicBezTo>
                  <a:cubicBezTo>
                    <a:pt x="6164" y="2570"/>
                    <a:pt x="6141" y="2678"/>
                    <a:pt x="6111" y="2768"/>
                  </a:cubicBezTo>
                  <a:cubicBezTo>
                    <a:pt x="6058" y="2925"/>
                    <a:pt x="5957" y="3072"/>
                    <a:pt x="5863" y="3200"/>
                  </a:cubicBezTo>
                  <a:cubicBezTo>
                    <a:pt x="5820" y="3257"/>
                    <a:pt x="5770" y="3313"/>
                    <a:pt x="5713" y="3373"/>
                  </a:cubicBezTo>
                  <a:lnTo>
                    <a:pt x="5680" y="3413"/>
                  </a:lnTo>
                  <a:cubicBezTo>
                    <a:pt x="5603" y="3498"/>
                    <a:pt x="5496" y="3567"/>
                    <a:pt x="5339" y="3638"/>
                  </a:cubicBezTo>
                  <a:cubicBezTo>
                    <a:pt x="5175" y="3711"/>
                    <a:pt x="5007" y="3788"/>
                    <a:pt x="4840" y="3819"/>
                  </a:cubicBezTo>
                  <a:cubicBezTo>
                    <a:pt x="4777" y="3831"/>
                    <a:pt x="4716" y="3842"/>
                    <a:pt x="4653" y="3851"/>
                  </a:cubicBezTo>
                  <a:lnTo>
                    <a:pt x="4402" y="3892"/>
                  </a:lnTo>
                  <a:lnTo>
                    <a:pt x="4529" y="4112"/>
                  </a:lnTo>
                  <a:cubicBezTo>
                    <a:pt x="4542" y="4140"/>
                    <a:pt x="4556" y="4166"/>
                    <a:pt x="4569" y="4193"/>
                  </a:cubicBezTo>
                  <a:cubicBezTo>
                    <a:pt x="4633" y="4323"/>
                    <a:pt x="4683" y="4450"/>
                    <a:pt x="4716" y="4577"/>
                  </a:cubicBezTo>
                  <a:cubicBezTo>
                    <a:pt x="4740" y="4671"/>
                    <a:pt x="4757" y="4771"/>
                    <a:pt x="4766" y="4845"/>
                  </a:cubicBezTo>
                  <a:cubicBezTo>
                    <a:pt x="4794" y="5006"/>
                    <a:pt x="4786" y="5169"/>
                    <a:pt x="4757" y="5330"/>
                  </a:cubicBezTo>
                  <a:lnTo>
                    <a:pt x="4743" y="5393"/>
                  </a:lnTo>
                  <a:cubicBezTo>
                    <a:pt x="4729" y="5467"/>
                    <a:pt x="4716" y="5537"/>
                    <a:pt x="4696" y="5597"/>
                  </a:cubicBezTo>
                  <a:cubicBezTo>
                    <a:pt x="4660" y="5701"/>
                    <a:pt x="4613" y="5805"/>
                    <a:pt x="4546" y="5929"/>
                  </a:cubicBezTo>
                  <a:cubicBezTo>
                    <a:pt x="4476" y="6056"/>
                    <a:pt x="4382" y="6176"/>
                    <a:pt x="4252" y="6303"/>
                  </a:cubicBezTo>
                  <a:cubicBezTo>
                    <a:pt x="4218" y="6333"/>
                    <a:pt x="4188" y="6363"/>
                    <a:pt x="4151" y="6394"/>
                  </a:cubicBezTo>
                  <a:cubicBezTo>
                    <a:pt x="3971" y="6537"/>
                    <a:pt x="3770" y="6661"/>
                    <a:pt x="3559" y="6758"/>
                  </a:cubicBezTo>
                  <a:cubicBezTo>
                    <a:pt x="3472" y="6798"/>
                    <a:pt x="3399" y="6829"/>
                    <a:pt x="3332" y="6852"/>
                  </a:cubicBezTo>
                  <a:lnTo>
                    <a:pt x="3261" y="6872"/>
                  </a:lnTo>
                  <a:cubicBezTo>
                    <a:pt x="3158" y="6905"/>
                    <a:pt x="3057" y="6939"/>
                    <a:pt x="2954" y="6945"/>
                  </a:cubicBezTo>
                  <a:cubicBezTo>
                    <a:pt x="2899" y="6949"/>
                    <a:pt x="2847" y="6952"/>
                    <a:pt x="2798" y="6952"/>
                  </a:cubicBezTo>
                  <a:cubicBezTo>
                    <a:pt x="2755" y="6952"/>
                    <a:pt x="2713" y="6950"/>
                    <a:pt x="2673" y="6942"/>
                  </a:cubicBezTo>
                  <a:cubicBezTo>
                    <a:pt x="2579" y="6925"/>
                    <a:pt x="2489" y="6905"/>
                    <a:pt x="2395" y="6882"/>
                  </a:cubicBezTo>
                  <a:cubicBezTo>
                    <a:pt x="2335" y="6869"/>
                    <a:pt x="2275" y="6852"/>
                    <a:pt x="2215" y="6832"/>
                  </a:cubicBezTo>
                  <a:lnTo>
                    <a:pt x="2121" y="6804"/>
                  </a:lnTo>
                  <a:cubicBezTo>
                    <a:pt x="2085" y="6795"/>
                    <a:pt x="2044" y="6781"/>
                    <a:pt x="2004" y="6768"/>
                  </a:cubicBezTo>
                  <a:lnTo>
                    <a:pt x="1980" y="6761"/>
                  </a:lnTo>
                  <a:cubicBezTo>
                    <a:pt x="1840" y="6718"/>
                    <a:pt x="1710" y="6648"/>
                    <a:pt x="1596" y="6584"/>
                  </a:cubicBezTo>
                  <a:cubicBezTo>
                    <a:pt x="1512" y="6540"/>
                    <a:pt x="1432" y="6494"/>
                    <a:pt x="1352" y="6443"/>
                  </a:cubicBezTo>
                  <a:cubicBezTo>
                    <a:pt x="1268" y="6397"/>
                    <a:pt x="1191" y="6343"/>
                    <a:pt x="1111" y="6293"/>
                  </a:cubicBezTo>
                  <a:cubicBezTo>
                    <a:pt x="1084" y="6276"/>
                    <a:pt x="1061" y="6259"/>
                    <a:pt x="1041" y="6243"/>
                  </a:cubicBezTo>
                  <a:lnTo>
                    <a:pt x="970" y="6193"/>
                  </a:lnTo>
                  <a:lnTo>
                    <a:pt x="890" y="6216"/>
                  </a:lnTo>
                  <a:cubicBezTo>
                    <a:pt x="856" y="6225"/>
                    <a:pt x="820" y="6229"/>
                    <a:pt x="784" y="6229"/>
                  </a:cubicBezTo>
                  <a:cubicBezTo>
                    <a:pt x="737" y="6229"/>
                    <a:pt x="690" y="6222"/>
                    <a:pt x="646" y="6207"/>
                  </a:cubicBezTo>
                  <a:cubicBezTo>
                    <a:pt x="546" y="6170"/>
                    <a:pt x="459" y="6093"/>
                    <a:pt x="412" y="5992"/>
                  </a:cubicBezTo>
                  <a:cubicBezTo>
                    <a:pt x="368" y="5895"/>
                    <a:pt x="362" y="5771"/>
                    <a:pt x="395" y="5694"/>
                  </a:cubicBezTo>
                  <a:lnTo>
                    <a:pt x="569" y="5279"/>
                  </a:lnTo>
                  <a:cubicBezTo>
                    <a:pt x="776" y="4795"/>
                    <a:pt x="987" y="4293"/>
                    <a:pt x="1208" y="3805"/>
                  </a:cubicBezTo>
                  <a:cubicBezTo>
                    <a:pt x="1302" y="3604"/>
                    <a:pt x="1392" y="3404"/>
                    <a:pt x="1483" y="3200"/>
                  </a:cubicBezTo>
                  <a:cubicBezTo>
                    <a:pt x="1546" y="3052"/>
                    <a:pt x="1603" y="2899"/>
                    <a:pt x="1656" y="2751"/>
                  </a:cubicBezTo>
                  <a:lnTo>
                    <a:pt x="1707" y="2615"/>
                  </a:lnTo>
                  <a:cubicBezTo>
                    <a:pt x="1857" y="2209"/>
                    <a:pt x="2064" y="1818"/>
                    <a:pt x="2268" y="1437"/>
                  </a:cubicBezTo>
                  <a:lnTo>
                    <a:pt x="2298" y="1383"/>
                  </a:lnTo>
                  <a:cubicBezTo>
                    <a:pt x="2375" y="1240"/>
                    <a:pt x="2452" y="1093"/>
                    <a:pt x="2536" y="952"/>
                  </a:cubicBezTo>
                  <a:cubicBezTo>
                    <a:pt x="2606" y="835"/>
                    <a:pt x="2693" y="735"/>
                    <a:pt x="2793" y="628"/>
                  </a:cubicBezTo>
                  <a:cubicBezTo>
                    <a:pt x="2877" y="537"/>
                    <a:pt x="2984" y="467"/>
                    <a:pt x="3094" y="431"/>
                  </a:cubicBezTo>
                  <a:cubicBezTo>
                    <a:pt x="3158" y="407"/>
                    <a:pt x="3221" y="383"/>
                    <a:pt x="3289" y="370"/>
                  </a:cubicBezTo>
                  <a:cubicBezTo>
                    <a:pt x="3335" y="357"/>
                    <a:pt x="3385" y="357"/>
                    <a:pt x="3445" y="353"/>
                  </a:cubicBezTo>
                  <a:lnTo>
                    <a:pt x="3499" y="353"/>
                  </a:lnTo>
                  <a:cubicBezTo>
                    <a:pt x="3508" y="353"/>
                    <a:pt x="3516" y="352"/>
                    <a:pt x="3525" y="352"/>
                  </a:cubicBezTo>
                  <a:close/>
                  <a:moveTo>
                    <a:pt x="3528" y="1"/>
                  </a:moveTo>
                  <a:cubicBezTo>
                    <a:pt x="3515" y="1"/>
                    <a:pt x="3500" y="1"/>
                    <a:pt x="3485" y="2"/>
                  </a:cubicBezTo>
                  <a:lnTo>
                    <a:pt x="3435" y="2"/>
                  </a:lnTo>
                  <a:cubicBezTo>
                    <a:pt x="3362" y="6"/>
                    <a:pt x="3289" y="9"/>
                    <a:pt x="3208" y="26"/>
                  </a:cubicBezTo>
                  <a:cubicBezTo>
                    <a:pt x="3128" y="46"/>
                    <a:pt x="3054" y="69"/>
                    <a:pt x="2980" y="96"/>
                  </a:cubicBezTo>
                  <a:cubicBezTo>
                    <a:pt x="2817" y="153"/>
                    <a:pt x="2659" y="256"/>
                    <a:pt x="2536" y="387"/>
                  </a:cubicBezTo>
                  <a:cubicBezTo>
                    <a:pt x="2426" y="508"/>
                    <a:pt x="2318" y="624"/>
                    <a:pt x="2231" y="775"/>
                  </a:cubicBezTo>
                  <a:cubicBezTo>
                    <a:pt x="2148" y="919"/>
                    <a:pt x="2068" y="1069"/>
                    <a:pt x="1987" y="1216"/>
                  </a:cubicBezTo>
                  <a:lnTo>
                    <a:pt x="1957" y="1273"/>
                  </a:lnTo>
                  <a:cubicBezTo>
                    <a:pt x="1750" y="1661"/>
                    <a:pt x="1536" y="2066"/>
                    <a:pt x="1375" y="2494"/>
                  </a:cubicBezTo>
                  <a:lnTo>
                    <a:pt x="1325" y="2635"/>
                  </a:lnTo>
                  <a:cubicBezTo>
                    <a:pt x="1275" y="2775"/>
                    <a:pt x="1222" y="2922"/>
                    <a:pt x="1161" y="3056"/>
                  </a:cubicBezTo>
                  <a:lnTo>
                    <a:pt x="890" y="3658"/>
                  </a:lnTo>
                  <a:cubicBezTo>
                    <a:pt x="666" y="4149"/>
                    <a:pt x="452" y="4654"/>
                    <a:pt x="248" y="5143"/>
                  </a:cubicBezTo>
                  <a:lnTo>
                    <a:pt x="71" y="5557"/>
                  </a:lnTo>
                  <a:cubicBezTo>
                    <a:pt x="1" y="5728"/>
                    <a:pt x="7" y="5952"/>
                    <a:pt x="94" y="6139"/>
                  </a:cubicBezTo>
                  <a:cubicBezTo>
                    <a:pt x="178" y="6323"/>
                    <a:pt x="339" y="6471"/>
                    <a:pt x="529" y="6537"/>
                  </a:cubicBezTo>
                  <a:cubicBezTo>
                    <a:pt x="611" y="6568"/>
                    <a:pt x="698" y="6582"/>
                    <a:pt x="785" y="6582"/>
                  </a:cubicBezTo>
                  <a:cubicBezTo>
                    <a:pt x="822" y="6582"/>
                    <a:pt x="860" y="6579"/>
                    <a:pt x="897" y="6574"/>
                  </a:cubicBezTo>
                  <a:cubicBezTo>
                    <a:pt x="904" y="6577"/>
                    <a:pt x="910" y="6584"/>
                    <a:pt x="917" y="6588"/>
                  </a:cubicBezTo>
                  <a:cubicBezTo>
                    <a:pt x="1001" y="6641"/>
                    <a:pt x="1084" y="6695"/>
                    <a:pt x="1168" y="6744"/>
                  </a:cubicBezTo>
                  <a:cubicBezTo>
                    <a:pt x="1255" y="6795"/>
                    <a:pt x="1338" y="6845"/>
                    <a:pt x="1426" y="6892"/>
                  </a:cubicBezTo>
                  <a:cubicBezTo>
                    <a:pt x="1552" y="6962"/>
                    <a:pt x="1707" y="7042"/>
                    <a:pt x="1873" y="7096"/>
                  </a:cubicBezTo>
                  <a:lnTo>
                    <a:pt x="1897" y="7105"/>
                  </a:lnTo>
                  <a:cubicBezTo>
                    <a:pt x="1940" y="7119"/>
                    <a:pt x="1984" y="7133"/>
                    <a:pt x="2028" y="7142"/>
                  </a:cubicBezTo>
                  <a:lnTo>
                    <a:pt x="2114" y="7170"/>
                  </a:lnTo>
                  <a:cubicBezTo>
                    <a:pt x="2181" y="7190"/>
                    <a:pt x="2252" y="7210"/>
                    <a:pt x="2318" y="7226"/>
                  </a:cubicBezTo>
                  <a:cubicBezTo>
                    <a:pt x="2415" y="7250"/>
                    <a:pt x="2512" y="7270"/>
                    <a:pt x="2609" y="7286"/>
                  </a:cubicBezTo>
                  <a:cubicBezTo>
                    <a:pt x="2676" y="7300"/>
                    <a:pt x="2736" y="7303"/>
                    <a:pt x="2800" y="7303"/>
                  </a:cubicBezTo>
                  <a:cubicBezTo>
                    <a:pt x="2863" y="7303"/>
                    <a:pt x="2923" y="7300"/>
                    <a:pt x="2988" y="7297"/>
                  </a:cubicBezTo>
                  <a:cubicBezTo>
                    <a:pt x="3124" y="7286"/>
                    <a:pt x="3252" y="7246"/>
                    <a:pt x="3372" y="7206"/>
                  </a:cubicBezTo>
                  <a:lnTo>
                    <a:pt x="3435" y="7186"/>
                  </a:lnTo>
                  <a:cubicBezTo>
                    <a:pt x="3519" y="7159"/>
                    <a:pt x="3606" y="7126"/>
                    <a:pt x="3706" y="7079"/>
                  </a:cubicBezTo>
                  <a:cubicBezTo>
                    <a:pt x="3944" y="6969"/>
                    <a:pt x="4167" y="6832"/>
                    <a:pt x="4372" y="6668"/>
                  </a:cubicBezTo>
                  <a:cubicBezTo>
                    <a:pt x="4415" y="6634"/>
                    <a:pt x="4456" y="6594"/>
                    <a:pt x="4496" y="6557"/>
                  </a:cubicBezTo>
                  <a:cubicBezTo>
                    <a:pt x="4653" y="6403"/>
                    <a:pt x="4769" y="6253"/>
                    <a:pt x="4857" y="6096"/>
                  </a:cubicBezTo>
                  <a:cubicBezTo>
                    <a:pt x="4930" y="5955"/>
                    <a:pt x="4984" y="5835"/>
                    <a:pt x="5027" y="5714"/>
                  </a:cubicBezTo>
                  <a:cubicBezTo>
                    <a:pt x="5058" y="5628"/>
                    <a:pt x="5074" y="5540"/>
                    <a:pt x="5087" y="5460"/>
                  </a:cubicBezTo>
                  <a:lnTo>
                    <a:pt x="5101" y="5397"/>
                  </a:lnTo>
                  <a:cubicBezTo>
                    <a:pt x="5141" y="5199"/>
                    <a:pt x="5144" y="4995"/>
                    <a:pt x="5115" y="4791"/>
                  </a:cubicBezTo>
                  <a:cubicBezTo>
                    <a:pt x="5104" y="4708"/>
                    <a:pt x="5084" y="4601"/>
                    <a:pt x="5054" y="4487"/>
                  </a:cubicBezTo>
                  <a:cubicBezTo>
                    <a:pt x="5027" y="4376"/>
                    <a:pt x="4987" y="4270"/>
                    <a:pt x="4940" y="4156"/>
                  </a:cubicBezTo>
                  <a:cubicBezTo>
                    <a:pt x="5138" y="4116"/>
                    <a:pt x="5322" y="4032"/>
                    <a:pt x="5482" y="3959"/>
                  </a:cubicBezTo>
                  <a:cubicBezTo>
                    <a:pt x="5686" y="3868"/>
                    <a:pt x="5830" y="3768"/>
                    <a:pt x="5941" y="3648"/>
                  </a:cubicBezTo>
                  <a:lnTo>
                    <a:pt x="5973" y="3611"/>
                  </a:lnTo>
                  <a:cubicBezTo>
                    <a:pt x="6030" y="3547"/>
                    <a:pt x="6091" y="3481"/>
                    <a:pt x="6148" y="3407"/>
                  </a:cubicBezTo>
                  <a:cubicBezTo>
                    <a:pt x="6254" y="3260"/>
                    <a:pt x="6375" y="3089"/>
                    <a:pt x="6445" y="2882"/>
                  </a:cubicBezTo>
                  <a:cubicBezTo>
                    <a:pt x="6486" y="2761"/>
                    <a:pt x="6512" y="2624"/>
                    <a:pt x="6522" y="2484"/>
                  </a:cubicBezTo>
                  <a:cubicBezTo>
                    <a:pt x="6529" y="2346"/>
                    <a:pt x="6529" y="2203"/>
                    <a:pt x="6515" y="2053"/>
                  </a:cubicBezTo>
                  <a:cubicBezTo>
                    <a:pt x="6515" y="2013"/>
                    <a:pt x="6506" y="1976"/>
                    <a:pt x="6499" y="1939"/>
                  </a:cubicBezTo>
                  <a:cubicBezTo>
                    <a:pt x="6482" y="1875"/>
                    <a:pt x="6459" y="1805"/>
                    <a:pt x="6429" y="1724"/>
                  </a:cubicBezTo>
                  <a:cubicBezTo>
                    <a:pt x="6405" y="1658"/>
                    <a:pt x="6372" y="1601"/>
                    <a:pt x="6342" y="1547"/>
                  </a:cubicBezTo>
                  <a:cubicBezTo>
                    <a:pt x="6262" y="1411"/>
                    <a:pt x="6174" y="1290"/>
                    <a:pt x="6081" y="1179"/>
                  </a:cubicBezTo>
                  <a:cubicBezTo>
                    <a:pt x="6024" y="1116"/>
                    <a:pt x="5967" y="1059"/>
                    <a:pt x="5907" y="1002"/>
                  </a:cubicBezTo>
                  <a:lnTo>
                    <a:pt x="5877" y="972"/>
                  </a:lnTo>
                  <a:cubicBezTo>
                    <a:pt x="5773" y="875"/>
                    <a:pt x="5663" y="775"/>
                    <a:pt x="5546" y="681"/>
                  </a:cubicBezTo>
                  <a:lnTo>
                    <a:pt x="5496" y="638"/>
                  </a:lnTo>
                  <a:cubicBezTo>
                    <a:pt x="5442" y="594"/>
                    <a:pt x="5382" y="548"/>
                    <a:pt x="5315" y="508"/>
                  </a:cubicBezTo>
                  <a:cubicBezTo>
                    <a:pt x="5098" y="377"/>
                    <a:pt x="4874" y="283"/>
                    <a:pt x="4629" y="223"/>
                  </a:cubicBezTo>
                  <a:cubicBezTo>
                    <a:pt x="4439" y="173"/>
                    <a:pt x="4241" y="130"/>
                    <a:pt x="4054" y="93"/>
                  </a:cubicBezTo>
                  <a:lnTo>
                    <a:pt x="3907" y="59"/>
                  </a:lnTo>
                  <a:cubicBezTo>
                    <a:pt x="3817" y="42"/>
                    <a:pt x="3726" y="26"/>
                    <a:pt x="3633" y="9"/>
                  </a:cubicBezTo>
                  <a:cubicBezTo>
                    <a:pt x="3601" y="4"/>
                    <a:pt x="3567" y="1"/>
                    <a:pt x="35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2" name="Google Shape;1012;p28"/>
          <p:cNvGrpSpPr/>
          <p:nvPr/>
        </p:nvGrpSpPr>
        <p:grpSpPr>
          <a:xfrm>
            <a:off x="432791" y="787894"/>
            <a:ext cx="8275654" cy="3892257"/>
            <a:chOff x="432791" y="787894"/>
            <a:chExt cx="8275654" cy="3892257"/>
          </a:xfrm>
        </p:grpSpPr>
        <p:grpSp>
          <p:nvGrpSpPr>
            <p:cNvPr id="1013" name="Google Shape;1013;p28"/>
            <p:cNvGrpSpPr/>
            <p:nvPr/>
          </p:nvGrpSpPr>
          <p:grpSpPr>
            <a:xfrm>
              <a:off x="8085344" y="4176618"/>
              <a:ext cx="623101" cy="503533"/>
              <a:chOff x="2977700" y="3322575"/>
              <a:chExt cx="833803" cy="777898"/>
            </a:xfrm>
          </p:grpSpPr>
          <p:sp>
            <p:nvSpPr>
              <p:cNvPr id="1014" name="Google Shape;1014;p28"/>
              <p:cNvSpPr/>
              <p:nvPr/>
            </p:nvSpPr>
            <p:spPr>
              <a:xfrm>
                <a:off x="3418111" y="3348301"/>
                <a:ext cx="162024" cy="183486"/>
              </a:xfrm>
              <a:custGeom>
                <a:avLst/>
                <a:gdLst/>
                <a:ahLst/>
                <a:cxnLst/>
                <a:rect l="l" t="t" r="r" b="b"/>
                <a:pathLst>
                  <a:path w="951" h="1077" extrusionOk="0">
                    <a:moveTo>
                      <a:pt x="773" y="1"/>
                    </a:moveTo>
                    <a:cubicBezTo>
                      <a:pt x="743" y="1"/>
                      <a:pt x="713" y="7"/>
                      <a:pt x="683" y="21"/>
                    </a:cubicBezTo>
                    <a:cubicBezTo>
                      <a:pt x="660" y="30"/>
                      <a:pt x="636" y="41"/>
                      <a:pt x="613" y="54"/>
                    </a:cubicBezTo>
                    <a:cubicBezTo>
                      <a:pt x="583" y="70"/>
                      <a:pt x="552" y="97"/>
                      <a:pt x="523" y="121"/>
                    </a:cubicBezTo>
                    <a:cubicBezTo>
                      <a:pt x="503" y="141"/>
                      <a:pt x="479" y="157"/>
                      <a:pt x="459" y="177"/>
                    </a:cubicBezTo>
                    <a:cubicBezTo>
                      <a:pt x="412" y="217"/>
                      <a:pt x="372" y="257"/>
                      <a:pt x="332" y="305"/>
                    </a:cubicBezTo>
                    <a:cubicBezTo>
                      <a:pt x="292" y="351"/>
                      <a:pt x="251" y="398"/>
                      <a:pt x="225" y="452"/>
                    </a:cubicBezTo>
                    <a:cubicBezTo>
                      <a:pt x="208" y="485"/>
                      <a:pt x="191" y="518"/>
                      <a:pt x="178" y="549"/>
                    </a:cubicBezTo>
                    <a:cubicBezTo>
                      <a:pt x="125" y="652"/>
                      <a:pt x="71" y="756"/>
                      <a:pt x="24" y="859"/>
                    </a:cubicBezTo>
                    <a:cubicBezTo>
                      <a:pt x="7" y="896"/>
                      <a:pt x="1" y="930"/>
                      <a:pt x="11" y="967"/>
                    </a:cubicBezTo>
                    <a:cubicBezTo>
                      <a:pt x="21" y="1000"/>
                      <a:pt x="44" y="1030"/>
                      <a:pt x="74" y="1050"/>
                    </a:cubicBezTo>
                    <a:cubicBezTo>
                      <a:pt x="95" y="1062"/>
                      <a:pt x="120" y="1069"/>
                      <a:pt x="146" y="1069"/>
                    </a:cubicBezTo>
                    <a:cubicBezTo>
                      <a:pt x="158" y="1069"/>
                      <a:pt x="170" y="1067"/>
                      <a:pt x="182" y="1064"/>
                    </a:cubicBezTo>
                    <a:lnTo>
                      <a:pt x="191" y="1060"/>
                    </a:lnTo>
                    <a:cubicBezTo>
                      <a:pt x="214" y="1074"/>
                      <a:pt x="239" y="1077"/>
                      <a:pt x="265" y="1077"/>
                    </a:cubicBezTo>
                    <a:cubicBezTo>
                      <a:pt x="302" y="1074"/>
                      <a:pt x="332" y="1070"/>
                      <a:pt x="365" y="1050"/>
                    </a:cubicBezTo>
                    <a:cubicBezTo>
                      <a:pt x="395" y="1030"/>
                      <a:pt x="419" y="1004"/>
                      <a:pt x="442" y="973"/>
                    </a:cubicBezTo>
                    <a:cubicBezTo>
                      <a:pt x="449" y="960"/>
                      <a:pt x="455" y="950"/>
                      <a:pt x="466" y="936"/>
                    </a:cubicBezTo>
                    <a:cubicBezTo>
                      <a:pt x="475" y="920"/>
                      <a:pt x="489" y="904"/>
                      <a:pt x="503" y="887"/>
                    </a:cubicBezTo>
                    <a:cubicBezTo>
                      <a:pt x="572" y="796"/>
                      <a:pt x="646" y="703"/>
                      <a:pt x="713" y="609"/>
                    </a:cubicBezTo>
                    <a:cubicBezTo>
                      <a:pt x="747" y="558"/>
                      <a:pt x="784" y="509"/>
                      <a:pt x="820" y="462"/>
                    </a:cubicBezTo>
                    <a:cubicBezTo>
                      <a:pt x="833" y="438"/>
                      <a:pt x="850" y="418"/>
                      <a:pt x="867" y="395"/>
                    </a:cubicBezTo>
                    <a:cubicBezTo>
                      <a:pt x="873" y="382"/>
                      <a:pt x="884" y="371"/>
                      <a:pt x="890" y="358"/>
                    </a:cubicBezTo>
                    <a:cubicBezTo>
                      <a:pt x="914" y="325"/>
                      <a:pt x="927" y="288"/>
                      <a:pt x="941" y="251"/>
                    </a:cubicBezTo>
                    <a:cubicBezTo>
                      <a:pt x="947" y="234"/>
                      <a:pt x="950" y="197"/>
                      <a:pt x="950" y="184"/>
                    </a:cubicBezTo>
                    <a:cubicBezTo>
                      <a:pt x="950" y="164"/>
                      <a:pt x="947" y="144"/>
                      <a:pt x="944" y="124"/>
                    </a:cubicBezTo>
                    <a:cubicBezTo>
                      <a:pt x="930" y="64"/>
                      <a:pt x="877" y="24"/>
                      <a:pt x="820" y="7"/>
                    </a:cubicBezTo>
                    <a:cubicBezTo>
                      <a:pt x="807" y="4"/>
                      <a:pt x="790" y="1"/>
                      <a:pt x="77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1015;p28"/>
              <p:cNvSpPr/>
              <p:nvPr/>
            </p:nvSpPr>
            <p:spPr>
              <a:xfrm>
                <a:off x="3012967" y="3494136"/>
                <a:ext cx="789336" cy="585212"/>
              </a:xfrm>
              <a:custGeom>
                <a:avLst/>
                <a:gdLst/>
                <a:ahLst/>
                <a:cxnLst/>
                <a:rect l="l" t="t" r="r" b="b"/>
                <a:pathLst>
                  <a:path w="4633" h="3435" extrusionOk="0">
                    <a:moveTo>
                      <a:pt x="1365" y="0"/>
                    </a:moveTo>
                    <a:cubicBezTo>
                      <a:pt x="1288" y="3"/>
                      <a:pt x="1215" y="11"/>
                      <a:pt x="1141" y="23"/>
                    </a:cubicBezTo>
                    <a:cubicBezTo>
                      <a:pt x="1071" y="37"/>
                      <a:pt x="1004" y="64"/>
                      <a:pt x="937" y="94"/>
                    </a:cubicBezTo>
                    <a:lnTo>
                      <a:pt x="931" y="97"/>
                    </a:lnTo>
                    <a:cubicBezTo>
                      <a:pt x="877" y="121"/>
                      <a:pt x="834" y="137"/>
                      <a:pt x="794" y="157"/>
                    </a:cubicBezTo>
                    <a:cubicBezTo>
                      <a:pt x="686" y="214"/>
                      <a:pt x="596" y="298"/>
                      <a:pt x="526" y="375"/>
                    </a:cubicBezTo>
                    <a:cubicBezTo>
                      <a:pt x="436" y="465"/>
                      <a:pt x="369" y="552"/>
                      <a:pt x="315" y="642"/>
                    </a:cubicBezTo>
                    <a:cubicBezTo>
                      <a:pt x="309" y="656"/>
                      <a:pt x="302" y="670"/>
                      <a:pt x="292" y="682"/>
                    </a:cubicBezTo>
                    <a:lnTo>
                      <a:pt x="292" y="686"/>
                    </a:lnTo>
                    <a:cubicBezTo>
                      <a:pt x="275" y="710"/>
                      <a:pt x="258" y="736"/>
                      <a:pt x="245" y="766"/>
                    </a:cubicBezTo>
                    <a:cubicBezTo>
                      <a:pt x="238" y="780"/>
                      <a:pt x="232" y="793"/>
                      <a:pt x="225" y="806"/>
                    </a:cubicBezTo>
                    <a:cubicBezTo>
                      <a:pt x="209" y="846"/>
                      <a:pt x="195" y="873"/>
                      <a:pt x="178" y="903"/>
                    </a:cubicBezTo>
                    <a:cubicBezTo>
                      <a:pt x="144" y="971"/>
                      <a:pt x="118" y="1044"/>
                      <a:pt x="95" y="1114"/>
                    </a:cubicBezTo>
                    <a:cubicBezTo>
                      <a:pt x="88" y="1131"/>
                      <a:pt x="81" y="1147"/>
                      <a:pt x="75" y="1164"/>
                    </a:cubicBezTo>
                    <a:cubicBezTo>
                      <a:pt x="61" y="1201"/>
                      <a:pt x="48" y="1238"/>
                      <a:pt x="41" y="1275"/>
                    </a:cubicBezTo>
                    <a:cubicBezTo>
                      <a:pt x="21" y="1352"/>
                      <a:pt x="11" y="1439"/>
                      <a:pt x="8" y="1516"/>
                    </a:cubicBezTo>
                    <a:cubicBezTo>
                      <a:pt x="1" y="1565"/>
                      <a:pt x="4" y="1619"/>
                      <a:pt x="11" y="1683"/>
                    </a:cubicBezTo>
                    <a:cubicBezTo>
                      <a:pt x="18" y="1736"/>
                      <a:pt x="24" y="1786"/>
                      <a:pt x="38" y="1840"/>
                    </a:cubicBezTo>
                    <a:cubicBezTo>
                      <a:pt x="44" y="1863"/>
                      <a:pt x="51" y="1886"/>
                      <a:pt x="61" y="1910"/>
                    </a:cubicBezTo>
                    <a:lnTo>
                      <a:pt x="68" y="1923"/>
                    </a:lnTo>
                    <a:cubicBezTo>
                      <a:pt x="98" y="2007"/>
                      <a:pt x="131" y="2081"/>
                      <a:pt x="164" y="2147"/>
                    </a:cubicBezTo>
                    <a:cubicBezTo>
                      <a:pt x="181" y="2178"/>
                      <a:pt x="198" y="2211"/>
                      <a:pt x="215" y="2241"/>
                    </a:cubicBezTo>
                    <a:cubicBezTo>
                      <a:pt x="225" y="2258"/>
                      <a:pt x="235" y="2275"/>
                      <a:pt x="241" y="2288"/>
                    </a:cubicBezTo>
                    <a:cubicBezTo>
                      <a:pt x="258" y="2315"/>
                      <a:pt x="272" y="2345"/>
                      <a:pt x="285" y="2368"/>
                    </a:cubicBezTo>
                    <a:cubicBezTo>
                      <a:pt x="295" y="2388"/>
                      <a:pt x="305" y="2411"/>
                      <a:pt x="319" y="2431"/>
                    </a:cubicBezTo>
                    <a:cubicBezTo>
                      <a:pt x="376" y="2539"/>
                      <a:pt x="453" y="2643"/>
                      <a:pt x="546" y="2736"/>
                    </a:cubicBezTo>
                    <a:cubicBezTo>
                      <a:pt x="576" y="2769"/>
                      <a:pt x="610" y="2800"/>
                      <a:pt x="640" y="2823"/>
                    </a:cubicBezTo>
                    <a:lnTo>
                      <a:pt x="656" y="2840"/>
                    </a:lnTo>
                    <a:cubicBezTo>
                      <a:pt x="723" y="2897"/>
                      <a:pt x="786" y="2944"/>
                      <a:pt x="851" y="2984"/>
                    </a:cubicBezTo>
                    <a:cubicBezTo>
                      <a:pt x="921" y="3024"/>
                      <a:pt x="998" y="3061"/>
                      <a:pt x="1064" y="3094"/>
                    </a:cubicBezTo>
                    <a:lnTo>
                      <a:pt x="1084" y="3104"/>
                    </a:lnTo>
                    <a:lnTo>
                      <a:pt x="1098" y="3110"/>
                    </a:lnTo>
                    <a:cubicBezTo>
                      <a:pt x="1118" y="3121"/>
                      <a:pt x="1138" y="3131"/>
                      <a:pt x="1155" y="3141"/>
                    </a:cubicBezTo>
                    <a:cubicBezTo>
                      <a:pt x="1282" y="3204"/>
                      <a:pt x="1413" y="3254"/>
                      <a:pt x="1539" y="3298"/>
                    </a:cubicBezTo>
                    <a:lnTo>
                      <a:pt x="1566" y="3308"/>
                    </a:lnTo>
                    <a:cubicBezTo>
                      <a:pt x="1606" y="3325"/>
                      <a:pt x="1649" y="3342"/>
                      <a:pt x="1697" y="3351"/>
                    </a:cubicBezTo>
                    <a:cubicBezTo>
                      <a:pt x="1763" y="3365"/>
                      <a:pt x="1830" y="3379"/>
                      <a:pt x="1877" y="3385"/>
                    </a:cubicBezTo>
                    <a:cubicBezTo>
                      <a:pt x="1974" y="3402"/>
                      <a:pt x="2047" y="3415"/>
                      <a:pt x="2121" y="3422"/>
                    </a:cubicBezTo>
                    <a:cubicBezTo>
                      <a:pt x="2178" y="3428"/>
                      <a:pt x="2238" y="3432"/>
                      <a:pt x="2285" y="3432"/>
                    </a:cubicBezTo>
                    <a:lnTo>
                      <a:pt x="2295" y="3432"/>
                    </a:lnTo>
                    <a:cubicBezTo>
                      <a:pt x="2352" y="3435"/>
                      <a:pt x="2396" y="3435"/>
                      <a:pt x="2439" y="3435"/>
                    </a:cubicBezTo>
                    <a:cubicBezTo>
                      <a:pt x="2516" y="3435"/>
                      <a:pt x="2586" y="3432"/>
                      <a:pt x="2653" y="3425"/>
                    </a:cubicBezTo>
                    <a:cubicBezTo>
                      <a:pt x="2747" y="3419"/>
                      <a:pt x="2820" y="3405"/>
                      <a:pt x="2887" y="3388"/>
                    </a:cubicBezTo>
                    <a:cubicBezTo>
                      <a:pt x="2944" y="3371"/>
                      <a:pt x="2998" y="3355"/>
                      <a:pt x="3048" y="3345"/>
                    </a:cubicBezTo>
                    <a:cubicBezTo>
                      <a:pt x="3148" y="3322"/>
                      <a:pt x="3248" y="3294"/>
                      <a:pt x="3372" y="3261"/>
                    </a:cubicBezTo>
                    <a:cubicBezTo>
                      <a:pt x="3520" y="3221"/>
                      <a:pt x="3626" y="3178"/>
                      <a:pt x="3727" y="3127"/>
                    </a:cubicBezTo>
                    <a:cubicBezTo>
                      <a:pt x="3787" y="3094"/>
                      <a:pt x="3841" y="3047"/>
                      <a:pt x="3890" y="3001"/>
                    </a:cubicBezTo>
                    <a:lnTo>
                      <a:pt x="3897" y="2993"/>
                    </a:lnTo>
                    <a:lnTo>
                      <a:pt x="3917" y="2977"/>
                    </a:lnTo>
                    <a:cubicBezTo>
                      <a:pt x="3944" y="2953"/>
                      <a:pt x="3974" y="2927"/>
                      <a:pt x="4001" y="2897"/>
                    </a:cubicBezTo>
                    <a:cubicBezTo>
                      <a:pt x="4041" y="2850"/>
                      <a:pt x="4077" y="2800"/>
                      <a:pt x="4111" y="2749"/>
                    </a:cubicBezTo>
                    <a:lnTo>
                      <a:pt x="4134" y="2716"/>
                    </a:lnTo>
                    <a:cubicBezTo>
                      <a:pt x="4165" y="2679"/>
                      <a:pt x="4195" y="2632"/>
                      <a:pt x="4228" y="2589"/>
                    </a:cubicBezTo>
                    <a:cubicBezTo>
                      <a:pt x="4245" y="2562"/>
                      <a:pt x="4262" y="2536"/>
                      <a:pt x="4278" y="2512"/>
                    </a:cubicBezTo>
                    <a:lnTo>
                      <a:pt x="4278" y="2508"/>
                    </a:lnTo>
                    <a:lnTo>
                      <a:pt x="4282" y="2502"/>
                    </a:lnTo>
                    <a:cubicBezTo>
                      <a:pt x="4295" y="2485"/>
                      <a:pt x="4305" y="2465"/>
                      <a:pt x="4318" y="2448"/>
                    </a:cubicBezTo>
                    <a:cubicBezTo>
                      <a:pt x="4329" y="2428"/>
                      <a:pt x="4342" y="2411"/>
                      <a:pt x="4352" y="2395"/>
                    </a:cubicBezTo>
                    <a:lnTo>
                      <a:pt x="4355" y="2391"/>
                    </a:lnTo>
                    <a:cubicBezTo>
                      <a:pt x="4372" y="2365"/>
                      <a:pt x="4389" y="2338"/>
                      <a:pt x="4406" y="2311"/>
                    </a:cubicBezTo>
                    <a:cubicBezTo>
                      <a:pt x="4435" y="2261"/>
                      <a:pt x="4466" y="2211"/>
                      <a:pt x="4486" y="2158"/>
                    </a:cubicBezTo>
                    <a:lnTo>
                      <a:pt x="4496" y="2134"/>
                    </a:lnTo>
                    <a:cubicBezTo>
                      <a:pt x="4523" y="2074"/>
                      <a:pt x="4549" y="2014"/>
                      <a:pt x="4566" y="1954"/>
                    </a:cubicBezTo>
                    <a:cubicBezTo>
                      <a:pt x="4583" y="1900"/>
                      <a:pt x="4596" y="1840"/>
                      <a:pt x="4603" y="1780"/>
                    </a:cubicBezTo>
                    <a:cubicBezTo>
                      <a:pt x="4616" y="1696"/>
                      <a:pt x="4623" y="1616"/>
                      <a:pt x="4630" y="1532"/>
                    </a:cubicBezTo>
                    <a:cubicBezTo>
                      <a:pt x="4630" y="1508"/>
                      <a:pt x="4630" y="1482"/>
                      <a:pt x="4633" y="1452"/>
                    </a:cubicBezTo>
                    <a:cubicBezTo>
                      <a:pt x="4633" y="1405"/>
                      <a:pt x="4626" y="1361"/>
                      <a:pt x="4619" y="1315"/>
                    </a:cubicBezTo>
                    <a:lnTo>
                      <a:pt x="4619" y="1304"/>
                    </a:lnTo>
                    <a:cubicBezTo>
                      <a:pt x="4610" y="1252"/>
                      <a:pt x="4593" y="1198"/>
                      <a:pt x="4576" y="1141"/>
                    </a:cubicBezTo>
                    <a:cubicBezTo>
                      <a:pt x="4573" y="1127"/>
                      <a:pt x="4566" y="1111"/>
                      <a:pt x="4563" y="1097"/>
                    </a:cubicBezTo>
                    <a:lnTo>
                      <a:pt x="4559" y="1084"/>
                    </a:lnTo>
                    <a:cubicBezTo>
                      <a:pt x="4549" y="1054"/>
                      <a:pt x="4539" y="1017"/>
                      <a:pt x="4526" y="980"/>
                    </a:cubicBezTo>
                    <a:cubicBezTo>
                      <a:pt x="4496" y="894"/>
                      <a:pt x="4459" y="823"/>
                      <a:pt x="4406" y="753"/>
                    </a:cubicBezTo>
                    <a:cubicBezTo>
                      <a:pt x="4366" y="699"/>
                      <a:pt x="4325" y="650"/>
                      <a:pt x="4282" y="596"/>
                    </a:cubicBezTo>
                    <a:lnTo>
                      <a:pt x="4278" y="593"/>
                    </a:lnTo>
                    <a:lnTo>
                      <a:pt x="4262" y="569"/>
                    </a:lnTo>
                    <a:cubicBezTo>
                      <a:pt x="4218" y="519"/>
                      <a:pt x="4171" y="475"/>
                      <a:pt x="4105" y="432"/>
                    </a:cubicBezTo>
                    <a:cubicBezTo>
                      <a:pt x="4057" y="398"/>
                      <a:pt x="4008" y="375"/>
                      <a:pt x="3954" y="352"/>
                    </a:cubicBezTo>
                    <a:cubicBezTo>
                      <a:pt x="3941" y="345"/>
                      <a:pt x="3927" y="338"/>
                      <a:pt x="3914" y="335"/>
                    </a:cubicBezTo>
                    <a:cubicBezTo>
                      <a:pt x="3821" y="292"/>
                      <a:pt x="3743" y="264"/>
                      <a:pt x="3666" y="248"/>
                    </a:cubicBezTo>
                    <a:cubicBezTo>
                      <a:pt x="3613" y="238"/>
                      <a:pt x="3560" y="231"/>
                      <a:pt x="3489" y="224"/>
                    </a:cubicBezTo>
                    <a:lnTo>
                      <a:pt x="3475" y="224"/>
                    </a:lnTo>
                    <a:cubicBezTo>
                      <a:pt x="3442" y="221"/>
                      <a:pt x="3409" y="218"/>
                      <a:pt x="3375" y="218"/>
                    </a:cubicBezTo>
                    <a:lnTo>
                      <a:pt x="3365" y="214"/>
                    </a:lnTo>
                    <a:cubicBezTo>
                      <a:pt x="3295" y="214"/>
                      <a:pt x="3222" y="224"/>
                      <a:pt x="3168" y="231"/>
                    </a:cubicBezTo>
                    <a:cubicBezTo>
                      <a:pt x="3145" y="231"/>
                      <a:pt x="3121" y="235"/>
                      <a:pt x="3105" y="235"/>
                    </a:cubicBezTo>
                    <a:cubicBezTo>
                      <a:pt x="3071" y="238"/>
                      <a:pt x="3038" y="244"/>
                      <a:pt x="3007" y="248"/>
                    </a:cubicBezTo>
                    <a:cubicBezTo>
                      <a:pt x="2991" y="251"/>
                      <a:pt x="2978" y="251"/>
                      <a:pt x="2964" y="255"/>
                    </a:cubicBezTo>
                    <a:lnTo>
                      <a:pt x="2978" y="255"/>
                    </a:lnTo>
                    <a:cubicBezTo>
                      <a:pt x="2930" y="261"/>
                      <a:pt x="2890" y="268"/>
                      <a:pt x="2853" y="278"/>
                    </a:cubicBezTo>
                    <a:cubicBezTo>
                      <a:pt x="2830" y="284"/>
                      <a:pt x="2804" y="288"/>
                      <a:pt x="2783" y="295"/>
                    </a:cubicBezTo>
                    <a:cubicBezTo>
                      <a:pt x="2763" y="298"/>
                      <a:pt x="2747" y="301"/>
                      <a:pt x="2727" y="304"/>
                    </a:cubicBezTo>
                    <a:cubicBezTo>
                      <a:pt x="2703" y="312"/>
                      <a:pt x="2683" y="318"/>
                      <a:pt x="2660" y="321"/>
                    </a:cubicBezTo>
                    <a:lnTo>
                      <a:pt x="2649" y="324"/>
                    </a:lnTo>
                    <a:cubicBezTo>
                      <a:pt x="2603" y="338"/>
                      <a:pt x="2552" y="352"/>
                      <a:pt x="2499" y="361"/>
                    </a:cubicBezTo>
                    <a:cubicBezTo>
                      <a:pt x="2486" y="361"/>
                      <a:pt x="2469" y="361"/>
                      <a:pt x="2456" y="365"/>
                    </a:cubicBezTo>
                    <a:lnTo>
                      <a:pt x="2412" y="365"/>
                    </a:lnTo>
                    <a:cubicBezTo>
                      <a:pt x="2385" y="369"/>
                      <a:pt x="2359" y="372"/>
                      <a:pt x="2336" y="375"/>
                    </a:cubicBezTo>
                    <a:lnTo>
                      <a:pt x="2316" y="361"/>
                    </a:lnTo>
                    <a:lnTo>
                      <a:pt x="2312" y="358"/>
                    </a:lnTo>
                    <a:lnTo>
                      <a:pt x="2305" y="355"/>
                    </a:lnTo>
                    <a:cubicBezTo>
                      <a:pt x="2265" y="324"/>
                      <a:pt x="2222" y="295"/>
                      <a:pt x="2178" y="268"/>
                    </a:cubicBezTo>
                    <a:cubicBezTo>
                      <a:pt x="2145" y="244"/>
                      <a:pt x="2108" y="228"/>
                      <a:pt x="2075" y="214"/>
                    </a:cubicBezTo>
                    <a:lnTo>
                      <a:pt x="2071" y="211"/>
                    </a:lnTo>
                    <a:lnTo>
                      <a:pt x="2068" y="211"/>
                    </a:lnTo>
                    <a:cubicBezTo>
                      <a:pt x="2024" y="191"/>
                      <a:pt x="1978" y="171"/>
                      <a:pt x="1941" y="157"/>
                    </a:cubicBezTo>
                    <a:cubicBezTo>
                      <a:pt x="1917" y="144"/>
                      <a:pt x="1894" y="134"/>
                      <a:pt x="1874" y="124"/>
                    </a:cubicBezTo>
                    <a:cubicBezTo>
                      <a:pt x="1847" y="114"/>
                      <a:pt x="1824" y="101"/>
                      <a:pt x="1797" y="91"/>
                    </a:cubicBezTo>
                    <a:lnTo>
                      <a:pt x="1780" y="84"/>
                    </a:lnTo>
                    <a:cubicBezTo>
                      <a:pt x="1754" y="71"/>
                      <a:pt x="1717" y="54"/>
                      <a:pt x="1683" y="44"/>
                    </a:cubicBezTo>
                    <a:cubicBezTo>
                      <a:pt x="1653" y="34"/>
                      <a:pt x="1626" y="27"/>
                      <a:pt x="1593" y="20"/>
                    </a:cubicBezTo>
                    <a:cubicBezTo>
                      <a:pt x="1523" y="7"/>
                      <a:pt x="1456" y="0"/>
                      <a:pt x="1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1016;p28"/>
              <p:cNvSpPr/>
              <p:nvPr/>
            </p:nvSpPr>
            <p:spPr>
              <a:xfrm>
                <a:off x="3005130" y="3491921"/>
                <a:ext cx="763610" cy="586405"/>
              </a:xfrm>
              <a:custGeom>
                <a:avLst/>
                <a:gdLst/>
                <a:ahLst/>
                <a:cxnLst/>
                <a:rect l="l" t="t" r="r" b="b"/>
                <a:pathLst>
                  <a:path w="4482" h="3442" extrusionOk="0">
                    <a:moveTo>
                      <a:pt x="886" y="0"/>
                    </a:moveTo>
                    <a:cubicBezTo>
                      <a:pt x="857" y="7"/>
                      <a:pt x="816" y="24"/>
                      <a:pt x="800" y="53"/>
                    </a:cubicBezTo>
                    <a:cubicBezTo>
                      <a:pt x="736" y="164"/>
                      <a:pt x="676" y="274"/>
                      <a:pt x="619" y="388"/>
                    </a:cubicBezTo>
                    <a:lnTo>
                      <a:pt x="609" y="374"/>
                    </a:lnTo>
                    <a:cubicBezTo>
                      <a:pt x="568" y="325"/>
                      <a:pt x="505" y="288"/>
                      <a:pt x="438" y="281"/>
                    </a:cubicBezTo>
                    <a:cubicBezTo>
                      <a:pt x="430" y="280"/>
                      <a:pt x="421" y="280"/>
                      <a:pt x="413" y="280"/>
                    </a:cubicBezTo>
                    <a:cubicBezTo>
                      <a:pt x="325" y="280"/>
                      <a:pt x="242" y="328"/>
                      <a:pt x="190" y="398"/>
                    </a:cubicBezTo>
                    <a:cubicBezTo>
                      <a:pt x="147" y="458"/>
                      <a:pt x="134" y="522"/>
                      <a:pt x="117" y="592"/>
                    </a:cubicBezTo>
                    <a:cubicBezTo>
                      <a:pt x="107" y="646"/>
                      <a:pt x="97" y="699"/>
                      <a:pt x="87" y="752"/>
                    </a:cubicBezTo>
                    <a:cubicBezTo>
                      <a:pt x="70" y="859"/>
                      <a:pt x="50" y="967"/>
                      <a:pt x="30" y="1073"/>
                    </a:cubicBezTo>
                    <a:cubicBezTo>
                      <a:pt x="0" y="1204"/>
                      <a:pt x="14" y="1338"/>
                      <a:pt x="23" y="1472"/>
                    </a:cubicBezTo>
                    <a:cubicBezTo>
                      <a:pt x="27" y="1521"/>
                      <a:pt x="40" y="1572"/>
                      <a:pt x="50" y="1622"/>
                    </a:cubicBezTo>
                    <a:cubicBezTo>
                      <a:pt x="64" y="1675"/>
                      <a:pt x="77" y="1726"/>
                      <a:pt x="94" y="1776"/>
                    </a:cubicBezTo>
                    <a:cubicBezTo>
                      <a:pt x="117" y="1833"/>
                      <a:pt x="137" y="1893"/>
                      <a:pt x="161" y="1953"/>
                    </a:cubicBezTo>
                    <a:cubicBezTo>
                      <a:pt x="210" y="2087"/>
                      <a:pt x="278" y="2214"/>
                      <a:pt x="355" y="2338"/>
                    </a:cubicBezTo>
                    <a:cubicBezTo>
                      <a:pt x="388" y="2388"/>
                      <a:pt x="422" y="2441"/>
                      <a:pt x="462" y="2489"/>
                    </a:cubicBezTo>
                    <a:cubicBezTo>
                      <a:pt x="499" y="2532"/>
                      <a:pt x="539" y="2572"/>
                      <a:pt x="579" y="2615"/>
                    </a:cubicBezTo>
                    <a:cubicBezTo>
                      <a:pt x="639" y="2676"/>
                      <a:pt x="702" y="2736"/>
                      <a:pt x="766" y="2796"/>
                    </a:cubicBezTo>
                    <a:cubicBezTo>
                      <a:pt x="809" y="2836"/>
                      <a:pt x="860" y="2866"/>
                      <a:pt x="910" y="2896"/>
                    </a:cubicBezTo>
                    <a:cubicBezTo>
                      <a:pt x="1030" y="2966"/>
                      <a:pt x="1154" y="3030"/>
                      <a:pt x="1274" y="3094"/>
                    </a:cubicBezTo>
                    <a:cubicBezTo>
                      <a:pt x="1331" y="3123"/>
                      <a:pt x="1385" y="3154"/>
                      <a:pt x="1442" y="3174"/>
                    </a:cubicBezTo>
                    <a:cubicBezTo>
                      <a:pt x="1502" y="3201"/>
                      <a:pt x="1559" y="3224"/>
                      <a:pt x="1619" y="3247"/>
                    </a:cubicBezTo>
                    <a:cubicBezTo>
                      <a:pt x="1675" y="3267"/>
                      <a:pt x="1729" y="3291"/>
                      <a:pt x="1783" y="3311"/>
                    </a:cubicBezTo>
                    <a:cubicBezTo>
                      <a:pt x="1843" y="3331"/>
                      <a:pt x="1903" y="3347"/>
                      <a:pt x="1967" y="3364"/>
                    </a:cubicBezTo>
                    <a:cubicBezTo>
                      <a:pt x="2101" y="3398"/>
                      <a:pt x="2237" y="3424"/>
                      <a:pt x="2374" y="3438"/>
                    </a:cubicBezTo>
                    <a:cubicBezTo>
                      <a:pt x="2398" y="3441"/>
                      <a:pt x="2422" y="3442"/>
                      <a:pt x="2445" y="3442"/>
                    </a:cubicBezTo>
                    <a:cubicBezTo>
                      <a:pt x="2550" y="3442"/>
                      <a:pt x="2652" y="3421"/>
                      <a:pt x="2759" y="3418"/>
                    </a:cubicBezTo>
                    <a:cubicBezTo>
                      <a:pt x="2813" y="3415"/>
                      <a:pt x="2870" y="3415"/>
                      <a:pt x="2923" y="3408"/>
                    </a:cubicBezTo>
                    <a:cubicBezTo>
                      <a:pt x="2976" y="3401"/>
                      <a:pt x="3027" y="3384"/>
                      <a:pt x="3080" y="3372"/>
                    </a:cubicBezTo>
                    <a:cubicBezTo>
                      <a:pt x="3194" y="3341"/>
                      <a:pt x="3308" y="3307"/>
                      <a:pt x="3418" y="3264"/>
                    </a:cubicBezTo>
                    <a:cubicBezTo>
                      <a:pt x="3441" y="3258"/>
                      <a:pt x="3461" y="3247"/>
                      <a:pt x="3481" y="3234"/>
                    </a:cubicBezTo>
                    <a:cubicBezTo>
                      <a:pt x="3518" y="3214"/>
                      <a:pt x="3555" y="3191"/>
                      <a:pt x="3592" y="3167"/>
                    </a:cubicBezTo>
                    <a:cubicBezTo>
                      <a:pt x="3639" y="3140"/>
                      <a:pt x="3686" y="3111"/>
                      <a:pt x="3732" y="3083"/>
                    </a:cubicBezTo>
                    <a:cubicBezTo>
                      <a:pt x="3769" y="3060"/>
                      <a:pt x="3806" y="3037"/>
                      <a:pt x="3839" y="3010"/>
                    </a:cubicBezTo>
                    <a:cubicBezTo>
                      <a:pt x="3876" y="2983"/>
                      <a:pt x="3910" y="2953"/>
                      <a:pt x="3943" y="2923"/>
                    </a:cubicBezTo>
                    <a:cubicBezTo>
                      <a:pt x="3980" y="2890"/>
                      <a:pt x="4017" y="2859"/>
                      <a:pt x="4050" y="2830"/>
                    </a:cubicBezTo>
                    <a:cubicBezTo>
                      <a:pt x="4087" y="2799"/>
                      <a:pt x="4120" y="2770"/>
                      <a:pt x="4154" y="2739"/>
                    </a:cubicBezTo>
                    <a:cubicBezTo>
                      <a:pt x="4191" y="2705"/>
                      <a:pt x="4224" y="2665"/>
                      <a:pt x="4257" y="2629"/>
                    </a:cubicBezTo>
                    <a:cubicBezTo>
                      <a:pt x="4291" y="2592"/>
                      <a:pt x="4324" y="2558"/>
                      <a:pt x="4355" y="2518"/>
                    </a:cubicBezTo>
                    <a:cubicBezTo>
                      <a:pt x="4381" y="2481"/>
                      <a:pt x="4404" y="2444"/>
                      <a:pt x="4424" y="2408"/>
                    </a:cubicBezTo>
                    <a:cubicBezTo>
                      <a:pt x="4435" y="2384"/>
                      <a:pt x="4448" y="2364"/>
                      <a:pt x="4458" y="2341"/>
                    </a:cubicBezTo>
                    <a:cubicBezTo>
                      <a:pt x="4472" y="2318"/>
                      <a:pt x="4481" y="2294"/>
                      <a:pt x="4481" y="2268"/>
                    </a:cubicBezTo>
                    <a:cubicBezTo>
                      <a:pt x="4478" y="2244"/>
                      <a:pt x="4461" y="2224"/>
                      <a:pt x="4438" y="2217"/>
                    </a:cubicBezTo>
                    <a:cubicBezTo>
                      <a:pt x="4430" y="2214"/>
                      <a:pt x="4422" y="2213"/>
                      <a:pt x="4415" y="2213"/>
                    </a:cubicBezTo>
                    <a:cubicBezTo>
                      <a:pt x="4401" y="2213"/>
                      <a:pt x="4388" y="2217"/>
                      <a:pt x="4375" y="2224"/>
                    </a:cubicBezTo>
                    <a:cubicBezTo>
                      <a:pt x="4364" y="2231"/>
                      <a:pt x="4355" y="2248"/>
                      <a:pt x="4344" y="2257"/>
                    </a:cubicBezTo>
                    <a:cubicBezTo>
                      <a:pt x="4334" y="2271"/>
                      <a:pt x="4328" y="2281"/>
                      <a:pt x="4318" y="2294"/>
                    </a:cubicBezTo>
                    <a:cubicBezTo>
                      <a:pt x="4288" y="2321"/>
                      <a:pt x="4257" y="2344"/>
                      <a:pt x="4224" y="2364"/>
                    </a:cubicBezTo>
                    <a:cubicBezTo>
                      <a:pt x="4188" y="2384"/>
                      <a:pt x="4151" y="2398"/>
                      <a:pt x="4117" y="2415"/>
                    </a:cubicBezTo>
                    <a:cubicBezTo>
                      <a:pt x="4097" y="2421"/>
                      <a:pt x="4080" y="2428"/>
                      <a:pt x="4063" y="2438"/>
                    </a:cubicBezTo>
                    <a:cubicBezTo>
                      <a:pt x="4040" y="2448"/>
                      <a:pt x="4017" y="2461"/>
                      <a:pt x="3997" y="2475"/>
                    </a:cubicBezTo>
                    <a:cubicBezTo>
                      <a:pt x="3973" y="2485"/>
                      <a:pt x="3950" y="2495"/>
                      <a:pt x="3927" y="2505"/>
                    </a:cubicBezTo>
                    <a:cubicBezTo>
                      <a:pt x="3903" y="2515"/>
                      <a:pt x="3879" y="2525"/>
                      <a:pt x="3856" y="2532"/>
                    </a:cubicBezTo>
                    <a:cubicBezTo>
                      <a:pt x="3830" y="2538"/>
                      <a:pt x="3799" y="2545"/>
                      <a:pt x="3773" y="2549"/>
                    </a:cubicBezTo>
                    <a:cubicBezTo>
                      <a:pt x="3736" y="2558"/>
                      <a:pt x="3702" y="2565"/>
                      <a:pt x="3669" y="2575"/>
                    </a:cubicBezTo>
                    <a:cubicBezTo>
                      <a:pt x="3612" y="2592"/>
                      <a:pt x="3555" y="2595"/>
                      <a:pt x="3495" y="2599"/>
                    </a:cubicBezTo>
                    <a:cubicBezTo>
                      <a:pt x="3354" y="2599"/>
                      <a:pt x="3214" y="2582"/>
                      <a:pt x="3074" y="2569"/>
                    </a:cubicBezTo>
                    <a:cubicBezTo>
                      <a:pt x="2993" y="2565"/>
                      <a:pt x="2910" y="2555"/>
                      <a:pt x="2829" y="2545"/>
                    </a:cubicBezTo>
                    <a:cubicBezTo>
                      <a:pt x="2756" y="2535"/>
                      <a:pt x="2686" y="2521"/>
                      <a:pt x="2615" y="2505"/>
                    </a:cubicBezTo>
                    <a:cubicBezTo>
                      <a:pt x="2462" y="2461"/>
                      <a:pt x="2308" y="2415"/>
                      <a:pt x="2161" y="2351"/>
                    </a:cubicBezTo>
                    <a:cubicBezTo>
                      <a:pt x="2013" y="2284"/>
                      <a:pt x="1870" y="2214"/>
                      <a:pt x="1726" y="2140"/>
                    </a:cubicBezTo>
                    <a:cubicBezTo>
                      <a:pt x="1635" y="2083"/>
                      <a:pt x="1542" y="2027"/>
                      <a:pt x="1459" y="1963"/>
                    </a:cubicBezTo>
                    <a:cubicBezTo>
                      <a:pt x="1371" y="1896"/>
                      <a:pt x="1288" y="1826"/>
                      <a:pt x="1207" y="1753"/>
                    </a:cubicBezTo>
                    <a:cubicBezTo>
                      <a:pt x="1158" y="1699"/>
                      <a:pt x="1110" y="1649"/>
                      <a:pt x="1067" y="1592"/>
                    </a:cubicBezTo>
                    <a:cubicBezTo>
                      <a:pt x="1027" y="1541"/>
                      <a:pt x="993" y="1488"/>
                      <a:pt x="960" y="1438"/>
                    </a:cubicBezTo>
                    <a:cubicBezTo>
                      <a:pt x="930" y="1381"/>
                      <a:pt x="903" y="1328"/>
                      <a:pt x="883" y="1268"/>
                    </a:cubicBezTo>
                    <a:cubicBezTo>
                      <a:pt x="853" y="1164"/>
                      <a:pt x="832" y="1057"/>
                      <a:pt x="829" y="947"/>
                    </a:cubicBezTo>
                    <a:lnTo>
                      <a:pt x="829" y="779"/>
                    </a:lnTo>
                    <a:cubicBezTo>
                      <a:pt x="832" y="723"/>
                      <a:pt x="843" y="663"/>
                      <a:pt x="857" y="606"/>
                    </a:cubicBezTo>
                    <a:cubicBezTo>
                      <a:pt x="886" y="492"/>
                      <a:pt x="930" y="385"/>
                      <a:pt x="983" y="277"/>
                    </a:cubicBezTo>
                    <a:cubicBezTo>
                      <a:pt x="993" y="257"/>
                      <a:pt x="1007" y="237"/>
                      <a:pt x="1017" y="217"/>
                    </a:cubicBezTo>
                    <a:cubicBezTo>
                      <a:pt x="1037" y="184"/>
                      <a:pt x="1050" y="154"/>
                      <a:pt x="1044" y="114"/>
                    </a:cubicBezTo>
                    <a:cubicBezTo>
                      <a:pt x="1037" y="81"/>
                      <a:pt x="1017" y="47"/>
                      <a:pt x="990" y="27"/>
                    </a:cubicBezTo>
                    <a:cubicBezTo>
                      <a:pt x="967" y="7"/>
                      <a:pt x="937" y="0"/>
                      <a:pt x="91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1017;p28"/>
              <p:cNvSpPr/>
              <p:nvPr/>
            </p:nvSpPr>
            <p:spPr>
              <a:xfrm>
                <a:off x="3565824" y="3597208"/>
                <a:ext cx="96431" cy="94724"/>
              </a:xfrm>
              <a:custGeom>
                <a:avLst/>
                <a:gdLst/>
                <a:ahLst/>
                <a:cxnLst/>
                <a:rect l="l" t="t" r="r" b="b"/>
                <a:pathLst>
                  <a:path w="566" h="556" extrusionOk="0">
                    <a:moveTo>
                      <a:pt x="311" y="0"/>
                    </a:moveTo>
                    <a:cubicBezTo>
                      <a:pt x="287" y="0"/>
                      <a:pt x="264" y="4"/>
                      <a:pt x="241" y="4"/>
                    </a:cubicBezTo>
                    <a:cubicBezTo>
                      <a:pt x="194" y="11"/>
                      <a:pt x="150" y="31"/>
                      <a:pt x="110" y="61"/>
                    </a:cubicBezTo>
                    <a:cubicBezTo>
                      <a:pt x="54" y="105"/>
                      <a:pt x="14" y="175"/>
                      <a:pt x="6" y="248"/>
                    </a:cubicBezTo>
                    <a:cubicBezTo>
                      <a:pt x="0" y="321"/>
                      <a:pt x="20" y="395"/>
                      <a:pt x="63" y="452"/>
                    </a:cubicBezTo>
                    <a:cubicBezTo>
                      <a:pt x="107" y="506"/>
                      <a:pt x="184" y="556"/>
                      <a:pt x="254" y="556"/>
                    </a:cubicBezTo>
                    <a:cubicBezTo>
                      <a:pt x="278" y="556"/>
                      <a:pt x="301" y="553"/>
                      <a:pt x="324" y="553"/>
                    </a:cubicBezTo>
                    <a:cubicBezTo>
                      <a:pt x="375" y="546"/>
                      <a:pt x="418" y="526"/>
                      <a:pt x="455" y="496"/>
                    </a:cubicBezTo>
                    <a:cubicBezTo>
                      <a:pt x="511" y="452"/>
                      <a:pt x="551" y="382"/>
                      <a:pt x="559" y="309"/>
                    </a:cubicBezTo>
                    <a:cubicBezTo>
                      <a:pt x="565" y="235"/>
                      <a:pt x="545" y="161"/>
                      <a:pt x="502" y="105"/>
                    </a:cubicBezTo>
                    <a:cubicBezTo>
                      <a:pt x="458" y="51"/>
                      <a:pt x="381" y="0"/>
                      <a:pt x="311" y="0"/>
                    </a:cubicBezTo>
                    <a:close/>
                  </a:path>
                </a:pathLst>
              </a:custGeom>
              <a:solidFill>
                <a:srgbClr val="524A83">
                  <a:alpha val="254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1018;p28"/>
              <p:cNvSpPr/>
              <p:nvPr/>
            </p:nvSpPr>
            <p:spPr>
              <a:xfrm>
                <a:off x="3537372" y="3715273"/>
                <a:ext cx="170372" cy="270714"/>
              </a:xfrm>
              <a:custGeom>
                <a:avLst/>
                <a:gdLst/>
                <a:ahLst/>
                <a:cxnLst/>
                <a:rect l="l" t="t" r="r" b="b"/>
                <a:pathLst>
                  <a:path w="1000" h="1589" extrusionOk="0">
                    <a:moveTo>
                      <a:pt x="799" y="0"/>
                    </a:moveTo>
                    <a:cubicBezTo>
                      <a:pt x="779" y="0"/>
                      <a:pt x="759" y="3"/>
                      <a:pt x="739" y="10"/>
                    </a:cubicBezTo>
                    <a:cubicBezTo>
                      <a:pt x="702" y="27"/>
                      <a:pt x="672" y="57"/>
                      <a:pt x="658" y="94"/>
                    </a:cubicBezTo>
                    <a:cubicBezTo>
                      <a:pt x="642" y="134"/>
                      <a:pt x="645" y="174"/>
                      <a:pt x="662" y="210"/>
                    </a:cubicBezTo>
                    <a:cubicBezTo>
                      <a:pt x="669" y="230"/>
                      <a:pt x="675" y="247"/>
                      <a:pt x="682" y="267"/>
                    </a:cubicBezTo>
                    <a:cubicBezTo>
                      <a:pt x="686" y="284"/>
                      <a:pt x="686" y="298"/>
                      <a:pt x="689" y="315"/>
                    </a:cubicBezTo>
                    <a:cubicBezTo>
                      <a:pt x="686" y="385"/>
                      <a:pt x="675" y="458"/>
                      <a:pt x="662" y="528"/>
                    </a:cubicBezTo>
                    <a:cubicBezTo>
                      <a:pt x="642" y="596"/>
                      <a:pt x="622" y="659"/>
                      <a:pt x="598" y="726"/>
                    </a:cubicBezTo>
                    <a:cubicBezTo>
                      <a:pt x="575" y="789"/>
                      <a:pt x="548" y="849"/>
                      <a:pt x="515" y="906"/>
                    </a:cubicBezTo>
                    <a:cubicBezTo>
                      <a:pt x="485" y="960"/>
                      <a:pt x="451" y="1013"/>
                      <a:pt x="411" y="1060"/>
                    </a:cubicBezTo>
                    <a:cubicBezTo>
                      <a:pt x="368" y="1104"/>
                      <a:pt x="328" y="1144"/>
                      <a:pt x="284" y="1187"/>
                    </a:cubicBezTo>
                    <a:cubicBezTo>
                      <a:pt x="247" y="1224"/>
                      <a:pt x="207" y="1261"/>
                      <a:pt x="164" y="1291"/>
                    </a:cubicBezTo>
                    <a:cubicBezTo>
                      <a:pt x="147" y="1304"/>
                      <a:pt x="127" y="1318"/>
                      <a:pt x="110" y="1331"/>
                    </a:cubicBezTo>
                    <a:cubicBezTo>
                      <a:pt x="87" y="1345"/>
                      <a:pt x="67" y="1365"/>
                      <a:pt x="50" y="1385"/>
                    </a:cubicBezTo>
                    <a:cubicBezTo>
                      <a:pt x="20" y="1411"/>
                      <a:pt x="0" y="1448"/>
                      <a:pt x="6" y="1491"/>
                    </a:cubicBezTo>
                    <a:cubicBezTo>
                      <a:pt x="16" y="1542"/>
                      <a:pt x="56" y="1582"/>
                      <a:pt x="110" y="1589"/>
                    </a:cubicBezTo>
                    <a:cubicBezTo>
                      <a:pt x="141" y="1589"/>
                      <a:pt x="170" y="1589"/>
                      <a:pt x="204" y="1575"/>
                    </a:cubicBezTo>
                    <a:cubicBezTo>
                      <a:pt x="214" y="1572"/>
                      <a:pt x="224" y="1568"/>
                      <a:pt x="234" y="1562"/>
                    </a:cubicBezTo>
                    <a:cubicBezTo>
                      <a:pt x="257" y="1552"/>
                      <a:pt x="281" y="1542"/>
                      <a:pt x="304" y="1528"/>
                    </a:cubicBezTo>
                    <a:cubicBezTo>
                      <a:pt x="364" y="1495"/>
                      <a:pt x="417" y="1455"/>
                      <a:pt x="471" y="1414"/>
                    </a:cubicBezTo>
                    <a:cubicBezTo>
                      <a:pt x="511" y="1385"/>
                      <a:pt x="548" y="1354"/>
                      <a:pt x="588" y="1324"/>
                    </a:cubicBezTo>
                    <a:cubicBezTo>
                      <a:pt x="638" y="1284"/>
                      <a:pt x="682" y="1241"/>
                      <a:pt x="722" y="1190"/>
                    </a:cubicBezTo>
                    <a:cubicBezTo>
                      <a:pt x="759" y="1147"/>
                      <a:pt x="789" y="1104"/>
                      <a:pt x="816" y="1057"/>
                    </a:cubicBezTo>
                    <a:cubicBezTo>
                      <a:pt x="852" y="993"/>
                      <a:pt x="883" y="933"/>
                      <a:pt x="906" y="863"/>
                    </a:cubicBezTo>
                    <a:cubicBezTo>
                      <a:pt x="946" y="743"/>
                      <a:pt x="983" y="616"/>
                      <a:pt x="993" y="488"/>
                    </a:cubicBezTo>
                    <a:cubicBezTo>
                      <a:pt x="999" y="425"/>
                      <a:pt x="996" y="361"/>
                      <a:pt x="993" y="301"/>
                    </a:cubicBezTo>
                    <a:cubicBezTo>
                      <a:pt x="993" y="281"/>
                      <a:pt x="990" y="264"/>
                      <a:pt x="990" y="247"/>
                    </a:cubicBezTo>
                    <a:cubicBezTo>
                      <a:pt x="983" y="221"/>
                      <a:pt x="973" y="194"/>
                      <a:pt x="966" y="167"/>
                    </a:cubicBezTo>
                    <a:cubicBezTo>
                      <a:pt x="956" y="141"/>
                      <a:pt x="946" y="114"/>
                      <a:pt x="936" y="90"/>
                    </a:cubicBezTo>
                    <a:cubicBezTo>
                      <a:pt x="916" y="34"/>
                      <a:pt x="856" y="0"/>
                      <a:pt x="799" y="0"/>
                    </a:cubicBezTo>
                    <a:close/>
                  </a:path>
                </a:pathLst>
              </a:custGeom>
              <a:solidFill>
                <a:srgbClr val="524A83">
                  <a:alpha val="254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019;p28"/>
              <p:cNvSpPr/>
              <p:nvPr/>
            </p:nvSpPr>
            <p:spPr>
              <a:xfrm>
                <a:off x="2977700" y="3322575"/>
                <a:ext cx="833803" cy="777898"/>
              </a:xfrm>
              <a:custGeom>
                <a:avLst/>
                <a:gdLst/>
                <a:ahLst/>
                <a:cxnLst/>
                <a:rect l="l" t="t" r="r" b="b"/>
                <a:pathLst>
                  <a:path w="4894" h="4566" extrusionOk="0">
                    <a:moveTo>
                      <a:pt x="3385" y="245"/>
                    </a:moveTo>
                    <a:cubicBezTo>
                      <a:pt x="3385" y="252"/>
                      <a:pt x="3381" y="261"/>
                      <a:pt x="3381" y="268"/>
                    </a:cubicBezTo>
                    <a:cubicBezTo>
                      <a:pt x="3372" y="305"/>
                      <a:pt x="3361" y="342"/>
                      <a:pt x="3348" y="375"/>
                    </a:cubicBezTo>
                    <a:cubicBezTo>
                      <a:pt x="3337" y="409"/>
                      <a:pt x="3324" y="442"/>
                      <a:pt x="3308" y="473"/>
                    </a:cubicBezTo>
                    <a:lnTo>
                      <a:pt x="3308" y="473"/>
                    </a:lnTo>
                    <a:cubicBezTo>
                      <a:pt x="3308" y="473"/>
                      <a:pt x="3308" y="473"/>
                      <a:pt x="3308" y="473"/>
                    </a:cubicBezTo>
                    <a:lnTo>
                      <a:pt x="3308" y="473"/>
                    </a:lnTo>
                    <a:lnTo>
                      <a:pt x="3298" y="493"/>
                    </a:lnTo>
                    <a:cubicBezTo>
                      <a:pt x="3301" y="486"/>
                      <a:pt x="3305" y="479"/>
                      <a:pt x="3308" y="473"/>
                    </a:cubicBezTo>
                    <a:lnTo>
                      <a:pt x="3308" y="473"/>
                    </a:lnTo>
                    <a:cubicBezTo>
                      <a:pt x="3295" y="502"/>
                      <a:pt x="3279" y="534"/>
                      <a:pt x="3266" y="563"/>
                    </a:cubicBezTo>
                    <a:lnTo>
                      <a:pt x="3266" y="563"/>
                    </a:lnTo>
                    <a:cubicBezTo>
                      <a:pt x="3260" y="575"/>
                      <a:pt x="3254" y="584"/>
                      <a:pt x="3251" y="593"/>
                    </a:cubicBezTo>
                    <a:cubicBezTo>
                      <a:pt x="3205" y="689"/>
                      <a:pt x="3145" y="777"/>
                      <a:pt x="3077" y="860"/>
                    </a:cubicBezTo>
                    <a:cubicBezTo>
                      <a:pt x="3027" y="917"/>
                      <a:pt x="2977" y="977"/>
                      <a:pt x="2920" y="1027"/>
                    </a:cubicBezTo>
                    <a:cubicBezTo>
                      <a:pt x="2887" y="1058"/>
                      <a:pt x="2853" y="1084"/>
                      <a:pt x="2820" y="1111"/>
                    </a:cubicBezTo>
                    <a:cubicBezTo>
                      <a:pt x="2790" y="1135"/>
                      <a:pt x="2763" y="1155"/>
                      <a:pt x="2733" y="1178"/>
                    </a:cubicBezTo>
                    <a:cubicBezTo>
                      <a:pt x="2716" y="1185"/>
                      <a:pt x="2703" y="1195"/>
                      <a:pt x="2686" y="1205"/>
                    </a:cubicBezTo>
                    <a:cubicBezTo>
                      <a:pt x="2689" y="1191"/>
                      <a:pt x="2689" y="1178"/>
                      <a:pt x="2693" y="1164"/>
                    </a:cubicBezTo>
                    <a:cubicBezTo>
                      <a:pt x="2706" y="1101"/>
                      <a:pt x="2723" y="1038"/>
                      <a:pt x="2739" y="970"/>
                    </a:cubicBezTo>
                    <a:cubicBezTo>
                      <a:pt x="2756" y="904"/>
                      <a:pt x="2773" y="837"/>
                      <a:pt x="2799" y="774"/>
                    </a:cubicBezTo>
                    <a:cubicBezTo>
                      <a:pt x="2820" y="737"/>
                      <a:pt x="2840" y="700"/>
                      <a:pt x="2864" y="666"/>
                    </a:cubicBezTo>
                    <a:cubicBezTo>
                      <a:pt x="2890" y="629"/>
                      <a:pt x="2920" y="596"/>
                      <a:pt x="2947" y="562"/>
                    </a:cubicBezTo>
                    <a:cubicBezTo>
                      <a:pt x="2960" y="546"/>
                      <a:pt x="2977" y="529"/>
                      <a:pt x="2990" y="513"/>
                    </a:cubicBezTo>
                    <a:cubicBezTo>
                      <a:pt x="3011" y="493"/>
                      <a:pt x="3031" y="473"/>
                      <a:pt x="3051" y="456"/>
                    </a:cubicBezTo>
                    <a:cubicBezTo>
                      <a:pt x="3088" y="422"/>
                      <a:pt x="3128" y="392"/>
                      <a:pt x="3168" y="359"/>
                    </a:cubicBezTo>
                    <a:cubicBezTo>
                      <a:pt x="3231" y="318"/>
                      <a:pt x="3295" y="278"/>
                      <a:pt x="3365" y="248"/>
                    </a:cubicBezTo>
                    <a:lnTo>
                      <a:pt x="3385" y="245"/>
                    </a:lnTo>
                    <a:close/>
                    <a:moveTo>
                      <a:pt x="1583" y="1102"/>
                    </a:moveTo>
                    <a:cubicBezTo>
                      <a:pt x="1679" y="1102"/>
                      <a:pt x="1774" y="1109"/>
                      <a:pt x="1867" y="1124"/>
                    </a:cubicBezTo>
                    <a:cubicBezTo>
                      <a:pt x="1947" y="1141"/>
                      <a:pt x="2024" y="1161"/>
                      <a:pt x="2097" y="1185"/>
                    </a:cubicBezTo>
                    <a:cubicBezTo>
                      <a:pt x="2177" y="1211"/>
                      <a:pt x="2254" y="1242"/>
                      <a:pt x="2328" y="1275"/>
                    </a:cubicBezTo>
                    <a:cubicBezTo>
                      <a:pt x="2365" y="1295"/>
                      <a:pt x="2402" y="1315"/>
                      <a:pt x="2438" y="1339"/>
                    </a:cubicBezTo>
                    <a:cubicBezTo>
                      <a:pt x="2442" y="1376"/>
                      <a:pt x="2445" y="1412"/>
                      <a:pt x="2466" y="1445"/>
                    </a:cubicBezTo>
                    <a:cubicBezTo>
                      <a:pt x="2492" y="1492"/>
                      <a:pt x="2535" y="1522"/>
                      <a:pt x="2589" y="1529"/>
                    </a:cubicBezTo>
                    <a:cubicBezTo>
                      <a:pt x="2592" y="1529"/>
                      <a:pt x="2595" y="1530"/>
                      <a:pt x="2598" y="1530"/>
                    </a:cubicBezTo>
                    <a:cubicBezTo>
                      <a:pt x="2616" y="1530"/>
                      <a:pt x="2635" y="1522"/>
                      <a:pt x="2653" y="1522"/>
                    </a:cubicBezTo>
                    <a:cubicBezTo>
                      <a:pt x="2693" y="1516"/>
                      <a:pt x="2730" y="1502"/>
                      <a:pt x="2767" y="1489"/>
                    </a:cubicBezTo>
                    <a:cubicBezTo>
                      <a:pt x="2803" y="1476"/>
                      <a:pt x="2844" y="1462"/>
                      <a:pt x="2884" y="1452"/>
                    </a:cubicBezTo>
                    <a:cubicBezTo>
                      <a:pt x="2900" y="1449"/>
                      <a:pt x="2917" y="1442"/>
                      <a:pt x="2937" y="1439"/>
                    </a:cubicBezTo>
                    <a:cubicBezTo>
                      <a:pt x="2957" y="1432"/>
                      <a:pt x="2977" y="1425"/>
                      <a:pt x="2997" y="1416"/>
                    </a:cubicBezTo>
                    <a:lnTo>
                      <a:pt x="3011" y="1412"/>
                    </a:lnTo>
                    <a:cubicBezTo>
                      <a:pt x="3054" y="1396"/>
                      <a:pt x="3100" y="1385"/>
                      <a:pt x="3148" y="1379"/>
                    </a:cubicBezTo>
                    <a:cubicBezTo>
                      <a:pt x="3171" y="1376"/>
                      <a:pt x="3194" y="1368"/>
                      <a:pt x="3214" y="1365"/>
                    </a:cubicBezTo>
                    <a:cubicBezTo>
                      <a:pt x="3238" y="1362"/>
                      <a:pt x="3258" y="1362"/>
                      <a:pt x="3281" y="1359"/>
                    </a:cubicBezTo>
                    <a:cubicBezTo>
                      <a:pt x="3295" y="1358"/>
                      <a:pt x="3309" y="1358"/>
                      <a:pt x="3323" y="1358"/>
                    </a:cubicBezTo>
                    <a:cubicBezTo>
                      <a:pt x="3382" y="1358"/>
                      <a:pt x="3439" y="1363"/>
                      <a:pt x="3499" y="1365"/>
                    </a:cubicBezTo>
                    <a:cubicBezTo>
                      <a:pt x="3566" y="1368"/>
                      <a:pt x="3636" y="1372"/>
                      <a:pt x="3702" y="1385"/>
                    </a:cubicBezTo>
                    <a:cubicBezTo>
                      <a:pt x="3780" y="1399"/>
                      <a:pt x="3853" y="1422"/>
                      <a:pt x="3923" y="1445"/>
                    </a:cubicBezTo>
                    <a:cubicBezTo>
                      <a:pt x="3994" y="1472"/>
                      <a:pt x="4060" y="1502"/>
                      <a:pt x="4128" y="1532"/>
                    </a:cubicBezTo>
                    <a:cubicBezTo>
                      <a:pt x="4181" y="1559"/>
                      <a:pt x="4235" y="1589"/>
                      <a:pt x="4281" y="1626"/>
                    </a:cubicBezTo>
                    <a:cubicBezTo>
                      <a:pt x="4329" y="1669"/>
                      <a:pt x="4369" y="1720"/>
                      <a:pt x="4409" y="1770"/>
                    </a:cubicBezTo>
                    <a:cubicBezTo>
                      <a:pt x="4432" y="1797"/>
                      <a:pt x="4455" y="1827"/>
                      <a:pt x="4479" y="1857"/>
                    </a:cubicBezTo>
                    <a:cubicBezTo>
                      <a:pt x="4495" y="1877"/>
                      <a:pt x="4512" y="1901"/>
                      <a:pt x="4529" y="1921"/>
                    </a:cubicBezTo>
                    <a:cubicBezTo>
                      <a:pt x="4545" y="1950"/>
                      <a:pt x="4562" y="1978"/>
                      <a:pt x="4576" y="2007"/>
                    </a:cubicBezTo>
                    <a:cubicBezTo>
                      <a:pt x="4605" y="2111"/>
                      <a:pt x="4626" y="2218"/>
                      <a:pt x="4639" y="2325"/>
                    </a:cubicBezTo>
                    <a:cubicBezTo>
                      <a:pt x="4646" y="2395"/>
                      <a:pt x="4650" y="2462"/>
                      <a:pt x="4656" y="2529"/>
                    </a:cubicBezTo>
                    <a:cubicBezTo>
                      <a:pt x="4659" y="2616"/>
                      <a:pt x="4670" y="2703"/>
                      <a:pt x="4656" y="2790"/>
                    </a:cubicBezTo>
                    <a:cubicBezTo>
                      <a:pt x="4650" y="2833"/>
                      <a:pt x="4639" y="2873"/>
                      <a:pt x="4630" y="2917"/>
                    </a:cubicBezTo>
                    <a:cubicBezTo>
                      <a:pt x="4616" y="2970"/>
                      <a:pt x="4602" y="3027"/>
                      <a:pt x="4585" y="3084"/>
                    </a:cubicBezTo>
                    <a:cubicBezTo>
                      <a:pt x="4569" y="3134"/>
                      <a:pt x="4552" y="3188"/>
                      <a:pt x="4532" y="3242"/>
                    </a:cubicBezTo>
                    <a:cubicBezTo>
                      <a:pt x="4519" y="3271"/>
                      <a:pt x="4509" y="3302"/>
                      <a:pt x="4495" y="3332"/>
                    </a:cubicBezTo>
                    <a:cubicBezTo>
                      <a:pt x="4489" y="3345"/>
                      <a:pt x="4482" y="3362"/>
                      <a:pt x="4475" y="3375"/>
                    </a:cubicBezTo>
                    <a:cubicBezTo>
                      <a:pt x="4449" y="3426"/>
                      <a:pt x="4418" y="3472"/>
                      <a:pt x="4389" y="3519"/>
                    </a:cubicBezTo>
                    <a:cubicBezTo>
                      <a:pt x="4372" y="3546"/>
                      <a:pt x="4355" y="3569"/>
                      <a:pt x="4338" y="3593"/>
                    </a:cubicBezTo>
                    <a:cubicBezTo>
                      <a:pt x="4321" y="3613"/>
                      <a:pt x="4308" y="3633"/>
                      <a:pt x="4292" y="3650"/>
                    </a:cubicBezTo>
                    <a:cubicBezTo>
                      <a:pt x="4248" y="3699"/>
                      <a:pt x="4201" y="3747"/>
                      <a:pt x="4151" y="3790"/>
                    </a:cubicBezTo>
                    <a:cubicBezTo>
                      <a:pt x="4097" y="3837"/>
                      <a:pt x="4040" y="3880"/>
                      <a:pt x="3983" y="3924"/>
                    </a:cubicBezTo>
                    <a:cubicBezTo>
                      <a:pt x="3827" y="4028"/>
                      <a:pt x="3662" y="4111"/>
                      <a:pt x="3489" y="4178"/>
                    </a:cubicBezTo>
                    <a:cubicBezTo>
                      <a:pt x="3389" y="4208"/>
                      <a:pt x="3281" y="4221"/>
                      <a:pt x="3178" y="4241"/>
                    </a:cubicBezTo>
                    <a:cubicBezTo>
                      <a:pt x="3121" y="4252"/>
                      <a:pt x="3064" y="4261"/>
                      <a:pt x="3007" y="4272"/>
                    </a:cubicBezTo>
                    <a:cubicBezTo>
                      <a:pt x="2944" y="4281"/>
                      <a:pt x="2880" y="4295"/>
                      <a:pt x="2816" y="4301"/>
                    </a:cubicBezTo>
                    <a:cubicBezTo>
                      <a:pt x="2801" y="4303"/>
                      <a:pt x="2786" y="4303"/>
                      <a:pt x="2772" y="4303"/>
                    </a:cubicBezTo>
                    <a:cubicBezTo>
                      <a:pt x="2737" y="4303"/>
                      <a:pt x="2702" y="4300"/>
                      <a:pt x="2669" y="4298"/>
                    </a:cubicBezTo>
                    <a:cubicBezTo>
                      <a:pt x="2629" y="4298"/>
                      <a:pt x="2589" y="4298"/>
                      <a:pt x="2549" y="4295"/>
                    </a:cubicBezTo>
                    <a:cubicBezTo>
                      <a:pt x="2509" y="4292"/>
                      <a:pt x="2466" y="4288"/>
                      <a:pt x="2422" y="4281"/>
                    </a:cubicBezTo>
                    <a:cubicBezTo>
                      <a:pt x="2385" y="4275"/>
                      <a:pt x="2345" y="4272"/>
                      <a:pt x="2308" y="4265"/>
                    </a:cubicBezTo>
                    <a:cubicBezTo>
                      <a:pt x="2282" y="4258"/>
                      <a:pt x="2258" y="4255"/>
                      <a:pt x="2234" y="4248"/>
                    </a:cubicBezTo>
                    <a:cubicBezTo>
                      <a:pt x="2201" y="4245"/>
                      <a:pt x="2171" y="4235"/>
                      <a:pt x="2141" y="4225"/>
                    </a:cubicBezTo>
                    <a:cubicBezTo>
                      <a:pt x="2081" y="4211"/>
                      <a:pt x="2021" y="4188"/>
                      <a:pt x="1961" y="4168"/>
                    </a:cubicBezTo>
                    <a:cubicBezTo>
                      <a:pt x="1904" y="4145"/>
                      <a:pt x="1847" y="4125"/>
                      <a:pt x="1790" y="4101"/>
                    </a:cubicBezTo>
                    <a:cubicBezTo>
                      <a:pt x="1723" y="4077"/>
                      <a:pt x="1656" y="4051"/>
                      <a:pt x="1592" y="4020"/>
                    </a:cubicBezTo>
                    <a:cubicBezTo>
                      <a:pt x="1566" y="4011"/>
                      <a:pt x="1542" y="3997"/>
                      <a:pt x="1519" y="3984"/>
                    </a:cubicBezTo>
                    <a:cubicBezTo>
                      <a:pt x="1482" y="3964"/>
                      <a:pt x="1449" y="3944"/>
                      <a:pt x="1415" y="3927"/>
                    </a:cubicBezTo>
                    <a:cubicBezTo>
                      <a:pt x="1351" y="3890"/>
                      <a:pt x="1288" y="3853"/>
                      <a:pt x="1228" y="3813"/>
                    </a:cubicBezTo>
                    <a:cubicBezTo>
                      <a:pt x="1158" y="3770"/>
                      <a:pt x="1087" y="3723"/>
                      <a:pt x="1021" y="3676"/>
                    </a:cubicBezTo>
                    <a:cubicBezTo>
                      <a:pt x="987" y="3653"/>
                      <a:pt x="953" y="3629"/>
                      <a:pt x="920" y="3606"/>
                    </a:cubicBezTo>
                    <a:cubicBezTo>
                      <a:pt x="900" y="3589"/>
                      <a:pt x="880" y="3572"/>
                      <a:pt x="860" y="3552"/>
                    </a:cubicBezTo>
                    <a:cubicBezTo>
                      <a:pt x="820" y="3519"/>
                      <a:pt x="783" y="3483"/>
                      <a:pt x="746" y="3446"/>
                    </a:cubicBezTo>
                    <a:cubicBezTo>
                      <a:pt x="726" y="3422"/>
                      <a:pt x="706" y="3398"/>
                      <a:pt x="686" y="3375"/>
                    </a:cubicBezTo>
                    <a:cubicBezTo>
                      <a:pt x="672" y="3358"/>
                      <a:pt x="663" y="3342"/>
                      <a:pt x="649" y="3328"/>
                    </a:cubicBezTo>
                    <a:cubicBezTo>
                      <a:pt x="626" y="3292"/>
                      <a:pt x="606" y="3255"/>
                      <a:pt x="583" y="3218"/>
                    </a:cubicBezTo>
                    <a:cubicBezTo>
                      <a:pt x="559" y="3178"/>
                      <a:pt x="536" y="3134"/>
                      <a:pt x="512" y="3091"/>
                    </a:cubicBezTo>
                    <a:cubicBezTo>
                      <a:pt x="492" y="3048"/>
                      <a:pt x="469" y="3004"/>
                      <a:pt x="448" y="2957"/>
                    </a:cubicBezTo>
                    <a:cubicBezTo>
                      <a:pt x="432" y="2921"/>
                      <a:pt x="419" y="2887"/>
                      <a:pt x="402" y="2850"/>
                    </a:cubicBezTo>
                    <a:cubicBezTo>
                      <a:pt x="391" y="2810"/>
                      <a:pt x="379" y="2770"/>
                      <a:pt x="368" y="2730"/>
                    </a:cubicBezTo>
                    <a:cubicBezTo>
                      <a:pt x="359" y="2690"/>
                      <a:pt x="348" y="2649"/>
                      <a:pt x="342" y="2609"/>
                    </a:cubicBezTo>
                    <a:cubicBezTo>
                      <a:pt x="342" y="2532"/>
                      <a:pt x="348" y="2455"/>
                      <a:pt x="355" y="2375"/>
                    </a:cubicBezTo>
                    <a:cubicBezTo>
                      <a:pt x="365" y="2291"/>
                      <a:pt x="375" y="2208"/>
                      <a:pt x="388" y="2121"/>
                    </a:cubicBezTo>
                    <a:cubicBezTo>
                      <a:pt x="402" y="2058"/>
                      <a:pt x="419" y="1994"/>
                      <a:pt x="442" y="1930"/>
                    </a:cubicBezTo>
                    <a:cubicBezTo>
                      <a:pt x="465" y="1864"/>
                      <a:pt x="492" y="1800"/>
                      <a:pt x="519" y="1737"/>
                    </a:cubicBezTo>
                    <a:cubicBezTo>
                      <a:pt x="539" y="1700"/>
                      <a:pt x="559" y="1663"/>
                      <a:pt x="583" y="1626"/>
                    </a:cubicBezTo>
                    <a:cubicBezTo>
                      <a:pt x="606" y="1589"/>
                      <a:pt x="632" y="1556"/>
                      <a:pt x="660" y="1526"/>
                    </a:cubicBezTo>
                    <a:cubicBezTo>
                      <a:pt x="692" y="1489"/>
                      <a:pt x="726" y="1452"/>
                      <a:pt x="760" y="1419"/>
                    </a:cubicBezTo>
                    <a:cubicBezTo>
                      <a:pt x="797" y="1385"/>
                      <a:pt x="833" y="1352"/>
                      <a:pt x="873" y="1322"/>
                    </a:cubicBezTo>
                    <a:cubicBezTo>
                      <a:pt x="957" y="1271"/>
                      <a:pt x="1044" y="1228"/>
                      <a:pt x="1138" y="1191"/>
                    </a:cubicBezTo>
                    <a:cubicBezTo>
                      <a:pt x="1188" y="1175"/>
                      <a:pt x="1241" y="1155"/>
                      <a:pt x="1298" y="1141"/>
                    </a:cubicBezTo>
                    <a:cubicBezTo>
                      <a:pt x="1362" y="1124"/>
                      <a:pt x="1422" y="1111"/>
                      <a:pt x="1489" y="1104"/>
                    </a:cubicBezTo>
                    <a:cubicBezTo>
                      <a:pt x="1520" y="1103"/>
                      <a:pt x="1552" y="1102"/>
                      <a:pt x="1583" y="1102"/>
                    </a:cubicBezTo>
                    <a:close/>
                    <a:moveTo>
                      <a:pt x="3412" y="1"/>
                    </a:moveTo>
                    <a:cubicBezTo>
                      <a:pt x="3398" y="1"/>
                      <a:pt x="3381" y="1"/>
                      <a:pt x="3369" y="4"/>
                    </a:cubicBezTo>
                    <a:cubicBezTo>
                      <a:pt x="3328" y="11"/>
                      <a:pt x="3288" y="24"/>
                      <a:pt x="3251" y="41"/>
                    </a:cubicBezTo>
                    <a:cubicBezTo>
                      <a:pt x="3201" y="61"/>
                      <a:pt x="3154" y="87"/>
                      <a:pt x="3108" y="115"/>
                    </a:cubicBezTo>
                    <a:cubicBezTo>
                      <a:pt x="3054" y="148"/>
                      <a:pt x="2997" y="184"/>
                      <a:pt x="2947" y="225"/>
                    </a:cubicBezTo>
                    <a:cubicBezTo>
                      <a:pt x="2907" y="261"/>
                      <a:pt x="2864" y="295"/>
                      <a:pt x="2827" y="332"/>
                    </a:cubicBezTo>
                    <a:cubicBezTo>
                      <a:pt x="2783" y="379"/>
                      <a:pt x="2743" y="425"/>
                      <a:pt x="2703" y="473"/>
                    </a:cubicBezTo>
                    <a:cubicBezTo>
                      <a:pt x="2669" y="513"/>
                      <a:pt x="2636" y="556"/>
                      <a:pt x="2609" y="599"/>
                    </a:cubicBezTo>
                    <a:cubicBezTo>
                      <a:pt x="2579" y="656"/>
                      <a:pt x="2552" y="713"/>
                      <a:pt x="2532" y="774"/>
                    </a:cubicBezTo>
                    <a:cubicBezTo>
                      <a:pt x="2515" y="827"/>
                      <a:pt x="2502" y="880"/>
                      <a:pt x="2489" y="934"/>
                    </a:cubicBezTo>
                    <a:cubicBezTo>
                      <a:pt x="2478" y="984"/>
                      <a:pt x="2466" y="1038"/>
                      <a:pt x="2452" y="1087"/>
                    </a:cubicBezTo>
                    <a:cubicBezTo>
                      <a:pt x="2445" y="1121"/>
                      <a:pt x="2442" y="1155"/>
                      <a:pt x="2438" y="1188"/>
                    </a:cubicBezTo>
                    <a:cubicBezTo>
                      <a:pt x="2435" y="1198"/>
                      <a:pt x="2435" y="1208"/>
                      <a:pt x="2435" y="1218"/>
                    </a:cubicBezTo>
                    <a:lnTo>
                      <a:pt x="2435" y="1215"/>
                    </a:lnTo>
                    <a:cubicBezTo>
                      <a:pt x="2392" y="1185"/>
                      <a:pt x="2345" y="1158"/>
                      <a:pt x="2298" y="1135"/>
                    </a:cubicBezTo>
                    <a:cubicBezTo>
                      <a:pt x="2197" y="1081"/>
                      <a:pt x="2094" y="1027"/>
                      <a:pt x="1987" y="987"/>
                    </a:cubicBezTo>
                    <a:cubicBezTo>
                      <a:pt x="1876" y="944"/>
                      <a:pt x="1760" y="917"/>
                      <a:pt x="1643" y="897"/>
                    </a:cubicBezTo>
                    <a:cubicBezTo>
                      <a:pt x="1586" y="887"/>
                      <a:pt x="1529" y="880"/>
                      <a:pt x="1472" y="877"/>
                    </a:cubicBezTo>
                    <a:cubicBezTo>
                      <a:pt x="1460" y="877"/>
                      <a:pt x="1447" y="876"/>
                      <a:pt x="1435" y="876"/>
                    </a:cubicBezTo>
                    <a:cubicBezTo>
                      <a:pt x="1381" y="876"/>
                      <a:pt x="1326" y="882"/>
                      <a:pt x="1271" y="887"/>
                    </a:cubicBezTo>
                    <a:cubicBezTo>
                      <a:pt x="1161" y="900"/>
                      <a:pt x="1054" y="924"/>
                      <a:pt x="947" y="957"/>
                    </a:cubicBezTo>
                    <a:cubicBezTo>
                      <a:pt x="884" y="977"/>
                      <a:pt x="820" y="1004"/>
                      <a:pt x="760" y="1034"/>
                    </a:cubicBezTo>
                    <a:cubicBezTo>
                      <a:pt x="700" y="1061"/>
                      <a:pt x="646" y="1101"/>
                      <a:pt x="592" y="1138"/>
                    </a:cubicBezTo>
                    <a:cubicBezTo>
                      <a:pt x="549" y="1171"/>
                      <a:pt x="509" y="1208"/>
                      <a:pt x="469" y="1245"/>
                    </a:cubicBezTo>
                    <a:cubicBezTo>
                      <a:pt x="422" y="1291"/>
                      <a:pt x="379" y="1342"/>
                      <a:pt x="335" y="1396"/>
                    </a:cubicBezTo>
                    <a:cubicBezTo>
                      <a:pt x="298" y="1442"/>
                      <a:pt x="271" y="1492"/>
                      <a:pt x="241" y="1543"/>
                    </a:cubicBezTo>
                    <a:cubicBezTo>
                      <a:pt x="208" y="1606"/>
                      <a:pt x="178" y="1669"/>
                      <a:pt x="151" y="1737"/>
                    </a:cubicBezTo>
                    <a:cubicBezTo>
                      <a:pt x="127" y="1790"/>
                      <a:pt x="107" y="1844"/>
                      <a:pt x="90" y="1897"/>
                    </a:cubicBezTo>
                    <a:cubicBezTo>
                      <a:pt x="84" y="1921"/>
                      <a:pt x="81" y="1944"/>
                      <a:pt x="74" y="1967"/>
                    </a:cubicBezTo>
                    <a:cubicBezTo>
                      <a:pt x="67" y="2007"/>
                      <a:pt x="58" y="2051"/>
                      <a:pt x="50" y="2091"/>
                    </a:cubicBezTo>
                    <a:cubicBezTo>
                      <a:pt x="30" y="2211"/>
                      <a:pt x="14" y="2332"/>
                      <a:pt x="4" y="2455"/>
                    </a:cubicBezTo>
                    <a:cubicBezTo>
                      <a:pt x="4" y="2482"/>
                      <a:pt x="1" y="2506"/>
                      <a:pt x="1" y="2532"/>
                    </a:cubicBezTo>
                    <a:cubicBezTo>
                      <a:pt x="1" y="2576"/>
                      <a:pt x="4" y="2620"/>
                      <a:pt x="7" y="2663"/>
                    </a:cubicBezTo>
                    <a:cubicBezTo>
                      <a:pt x="10" y="2713"/>
                      <a:pt x="27" y="2760"/>
                      <a:pt x="41" y="2807"/>
                    </a:cubicBezTo>
                    <a:cubicBezTo>
                      <a:pt x="61" y="2870"/>
                      <a:pt x="78" y="2934"/>
                      <a:pt x="104" y="2997"/>
                    </a:cubicBezTo>
                    <a:cubicBezTo>
                      <a:pt x="127" y="3048"/>
                      <a:pt x="147" y="3101"/>
                      <a:pt x="175" y="3148"/>
                    </a:cubicBezTo>
                    <a:cubicBezTo>
                      <a:pt x="204" y="3202"/>
                      <a:pt x="235" y="3255"/>
                      <a:pt x="265" y="3308"/>
                    </a:cubicBezTo>
                    <a:cubicBezTo>
                      <a:pt x="295" y="3365"/>
                      <a:pt x="335" y="3422"/>
                      <a:pt x="371" y="3475"/>
                    </a:cubicBezTo>
                    <a:cubicBezTo>
                      <a:pt x="391" y="3503"/>
                      <a:pt x="408" y="3526"/>
                      <a:pt x="428" y="3552"/>
                    </a:cubicBezTo>
                    <a:cubicBezTo>
                      <a:pt x="448" y="3576"/>
                      <a:pt x="469" y="3596"/>
                      <a:pt x="489" y="3619"/>
                    </a:cubicBezTo>
                    <a:cubicBezTo>
                      <a:pt x="529" y="3663"/>
                      <a:pt x="572" y="3703"/>
                      <a:pt x="616" y="3739"/>
                    </a:cubicBezTo>
                    <a:cubicBezTo>
                      <a:pt x="663" y="3784"/>
                      <a:pt x="713" y="3827"/>
                      <a:pt x="763" y="3864"/>
                    </a:cubicBezTo>
                    <a:cubicBezTo>
                      <a:pt x="813" y="3897"/>
                      <a:pt x="867" y="3934"/>
                      <a:pt x="917" y="3967"/>
                    </a:cubicBezTo>
                    <a:cubicBezTo>
                      <a:pt x="1010" y="4028"/>
                      <a:pt x="1101" y="4081"/>
                      <a:pt x="1198" y="4134"/>
                    </a:cubicBezTo>
                    <a:cubicBezTo>
                      <a:pt x="1245" y="4158"/>
                      <a:pt x="1294" y="4185"/>
                      <a:pt x="1342" y="4211"/>
                    </a:cubicBezTo>
                    <a:cubicBezTo>
                      <a:pt x="1365" y="4225"/>
                      <a:pt x="1388" y="4238"/>
                      <a:pt x="1412" y="4248"/>
                    </a:cubicBezTo>
                    <a:cubicBezTo>
                      <a:pt x="1445" y="4265"/>
                      <a:pt x="1475" y="4281"/>
                      <a:pt x="1509" y="4295"/>
                    </a:cubicBezTo>
                    <a:cubicBezTo>
                      <a:pt x="1626" y="4345"/>
                      <a:pt x="1740" y="4389"/>
                      <a:pt x="1860" y="4429"/>
                    </a:cubicBezTo>
                    <a:cubicBezTo>
                      <a:pt x="1974" y="4466"/>
                      <a:pt x="2087" y="4499"/>
                      <a:pt x="2208" y="4522"/>
                    </a:cubicBezTo>
                    <a:cubicBezTo>
                      <a:pt x="2325" y="4542"/>
                      <a:pt x="2442" y="4559"/>
                      <a:pt x="2559" y="4562"/>
                    </a:cubicBezTo>
                    <a:cubicBezTo>
                      <a:pt x="2589" y="4564"/>
                      <a:pt x="2620" y="4565"/>
                      <a:pt x="2651" y="4565"/>
                    </a:cubicBezTo>
                    <a:cubicBezTo>
                      <a:pt x="2682" y="4565"/>
                      <a:pt x="2713" y="4564"/>
                      <a:pt x="2743" y="4562"/>
                    </a:cubicBezTo>
                    <a:cubicBezTo>
                      <a:pt x="2830" y="4562"/>
                      <a:pt x="2917" y="4549"/>
                      <a:pt x="3000" y="4532"/>
                    </a:cubicBezTo>
                    <a:cubicBezTo>
                      <a:pt x="3117" y="4506"/>
                      <a:pt x="3235" y="4482"/>
                      <a:pt x="3352" y="4455"/>
                    </a:cubicBezTo>
                    <a:cubicBezTo>
                      <a:pt x="3405" y="4446"/>
                      <a:pt x="3458" y="4435"/>
                      <a:pt x="3509" y="4418"/>
                    </a:cubicBezTo>
                    <a:cubicBezTo>
                      <a:pt x="3576" y="4395"/>
                      <a:pt x="3636" y="4372"/>
                      <a:pt x="3699" y="4341"/>
                    </a:cubicBezTo>
                    <a:cubicBezTo>
                      <a:pt x="3803" y="4298"/>
                      <a:pt x="3903" y="4245"/>
                      <a:pt x="4000" y="4185"/>
                    </a:cubicBezTo>
                    <a:cubicBezTo>
                      <a:pt x="4108" y="4121"/>
                      <a:pt x="4208" y="4044"/>
                      <a:pt x="4304" y="3960"/>
                    </a:cubicBezTo>
                    <a:cubicBezTo>
                      <a:pt x="4341" y="3924"/>
                      <a:pt x="4382" y="3887"/>
                      <a:pt x="4415" y="3847"/>
                    </a:cubicBezTo>
                    <a:cubicBezTo>
                      <a:pt x="4442" y="3820"/>
                      <a:pt x="4462" y="3793"/>
                      <a:pt x="4485" y="3767"/>
                    </a:cubicBezTo>
                    <a:cubicBezTo>
                      <a:pt x="4502" y="3747"/>
                      <a:pt x="4519" y="3727"/>
                      <a:pt x="4536" y="3703"/>
                    </a:cubicBezTo>
                    <a:cubicBezTo>
                      <a:pt x="4602" y="3603"/>
                      <a:pt x="4666" y="3503"/>
                      <a:pt x="4713" y="3392"/>
                    </a:cubicBezTo>
                    <a:cubicBezTo>
                      <a:pt x="4756" y="3282"/>
                      <a:pt x="4800" y="3168"/>
                      <a:pt x="4830" y="3051"/>
                    </a:cubicBezTo>
                    <a:cubicBezTo>
                      <a:pt x="4843" y="2994"/>
                      <a:pt x="4860" y="2937"/>
                      <a:pt x="4870" y="2877"/>
                    </a:cubicBezTo>
                    <a:cubicBezTo>
                      <a:pt x="4883" y="2827"/>
                      <a:pt x="4894" y="2776"/>
                      <a:pt x="4894" y="2726"/>
                    </a:cubicBezTo>
                    <a:lnTo>
                      <a:pt x="4894" y="2629"/>
                    </a:lnTo>
                    <a:cubicBezTo>
                      <a:pt x="4890" y="2572"/>
                      <a:pt x="4886" y="2519"/>
                      <a:pt x="4883" y="2462"/>
                    </a:cubicBezTo>
                    <a:cubicBezTo>
                      <a:pt x="4880" y="2435"/>
                      <a:pt x="4880" y="2405"/>
                      <a:pt x="4877" y="2379"/>
                    </a:cubicBezTo>
                    <a:cubicBezTo>
                      <a:pt x="4877" y="2342"/>
                      <a:pt x="4874" y="2305"/>
                      <a:pt x="4870" y="2271"/>
                    </a:cubicBezTo>
                    <a:cubicBezTo>
                      <a:pt x="4863" y="2211"/>
                      <a:pt x="4850" y="2151"/>
                      <a:pt x="4837" y="2091"/>
                    </a:cubicBezTo>
                    <a:cubicBezTo>
                      <a:pt x="4823" y="2031"/>
                      <a:pt x="4806" y="1967"/>
                      <a:pt x="4783" y="1907"/>
                    </a:cubicBezTo>
                    <a:cubicBezTo>
                      <a:pt x="4739" y="1803"/>
                      <a:pt x="4662" y="1720"/>
                      <a:pt x="4593" y="1632"/>
                    </a:cubicBezTo>
                    <a:cubicBezTo>
                      <a:pt x="4522" y="1549"/>
                      <a:pt x="4452" y="1469"/>
                      <a:pt x="4361" y="1409"/>
                    </a:cubicBezTo>
                    <a:cubicBezTo>
                      <a:pt x="4315" y="1379"/>
                      <a:pt x="4261" y="1356"/>
                      <a:pt x="4211" y="1331"/>
                    </a:cubicBezTo>
                    <a:cubicBezTo>
                      <a:pt x="4164" y="1308"/>
                      <a:pt x="4114" y="1288"/>
                      <a:pt x="4064" y="1268"/>
                    </a:cubicBezTo>
                    <a:cubicBezTo>
                      <a:pt x="4017" y="1248"/>
                      <a:pt x="3967" y="1228"/>
                      <a:pt x="3914" y="1215"/>
                    </a:cubicBezTo>
                    <a:cubicBezTo>
                      <a:pt x="3863" y="1198"/>
                      <a:pt x="3810" y="1181"/>
                      <a:pt x="3756" y="1171"/>
                    </a:cubicBezTo>
                    <a:cubicBezTo>
                      <a:pt x="3653" y="1151"/>
                      <a:pt x="3546" y="1141"/>
                      <a:pt x="3442" y="1135"/>
                    </a:cubicBezTo>
                    <a:cubicBezTo>
                      <a:pt x="3411" y="1135"/>
                      <a:pt x="3381" y="1133"/>
                      <a:pt x="3351" y="1133"/>
                    </a:cubicBezTo>
                    <a:cubicBezTo>
                      <a:pt x="3336" y="1133"/>
                      <a:pt x="3321" y="1133"/>
                      <a:pt x="3305" y="1135"/>
                    </a:cubicBezTo>
                    <a:cubicBezTo>
                      <a:pt x="3251" y="1135"/>
                      <a:pt x="3198" y="1141"/>
                      <a:pt x="3148" y="1151"/>
                    </a:cubicBezTo>
                    <a:cubicBezTo>
                      <a:pt x="3161" y="1135"/>
                      <a:pt x="3174" y="1121"/>
                      <a:pt x="3191" y="1104"/>
                    </a:cubicBezTo>
                    <a:cubicBezTo>
                      <a:pt x="3231" y="1061"/>
                      <a:pt x="3271" y="1014"/>
                      <a:pt x="3312" y="964"/>
                    </a:cubicBezTo>
                    <a:cubicBezTo>
                      <a:pt x="3341" y="927"/>
                      <a:pt x="3369" y="887"/>
                      <a:pt x="3395" y="847"/>
                    </a:cubicBezTo>
                    <a:cubicBezTo>
                      <a:pt x="3446" y="770"/>
                      <a:pt x="3482" y="683"/>
                      <a:pt x="3522" y="603"/>
                    </a:cubicBezTo>
                    <a:cubicBezTo>
                      <a:pt x="3546" y="553"/>
                      <a:pt x="3572" y="502"/>
                      <a:pt x="3589" y="449"/>
                    </a:cubicBezTo>
                    <a:cubicBezTo>
                      <a:pt x="3599" y="425"/>
                      <a:pt x="3606" y="399"/>
                      <a:pt x="3613" y="375"/>
                    </a:cubicBezTo>
                    <a:cubicBezTo>
                      <a:pt x="3622" y="339"/>
                      <a:pt x="3633" y="298"/>
                      <a:pt x="3633" y="258"/>
                    </a:cubicBezTo>
                    <a:cubicBezTo>
                      <a:pt x="3633" y="228"/>
                      <a:pt x="3629" y="198"/>
                      <a:pt x="3626" y="172"/>
                    </a:cubicBezTo>
                    <a:cubicBezTo>
                      <a:pt x="3622" y="152"/>
                      <a:pt x="3616" y="135"/>
                      <a:pt x="3609" y="118"/>
                    </a:cubicBezTo>
                    <a:cubicBezTo>
                      <a:pt x="3606" y="111"/>
                      <a:pt x="3602" y="104"/>
                      <a:pt x="3596" y="95"/>
                    </a:cubicBezTo>
                    <a:cubicBezTo>
                      <a:pt x="3589" y="84"/>
                      <a:pt x="3582" y="74"/>
                      <a:pt x="3572" y="64"/>
                    </a:cubicBezTo>
                    <a:cubicBezTo>
                      <a:pt x="3562" y="54"/>
                      <a:pt x="3552" y="47"/>
                      <a:pt x="3542" y="38"/>
                    </a:cubicBezTo>
                    <a:cubicBezTo>
                      <a:pt x="3532" y="31"/>
                      <a:pt x="3509" y="17"/>
                      <a:pt x="3499" y="14"/>
                    </a:cubicBezTo>
                    <a:cubicBezTo>
                      <a:pt x="3482" y="11"/>
                      <a:pt x="3469" y="7"/>
                      <a:pt x="3449" y="4"/>
                    </a:cubicBezTo>
                    <a:cubicBezTo>
                      <a:pt x="3438" y="1"/>
                      <a:pt x="3426" y="1"/>
                      <a:pt x="3412" y="1"/>
                    </a:cubicBez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020;p28"/>
              <p:cNvSpPr/>
              <p:nvPr/>
            </p:nvSpPr>
            <p:spPr>
              <a:xfrm>
                <a:off x="3224910" y="3655985"/>
                <a:ext cx="48556" cy="47362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78" extrusionOk="0">
                    <a:moveTo>
                      <a:pt x="135" y="1"/>
                    </a:moveTo>
                    <a:cubicBezTo>
                      <a:pt x="61" y="1"/>
                      <a:pt x="1" y="70"/>
                      <a:pt x="4" y="144"/>
                    </a:cubicBezTo>
                    <a:cubicBezTo>
                      <a:pt x="4" y="181"/>
                      <a:pt x="21" y="214"/>
                      <a:pt x="48" y="241"/>
                    </a:cubicBezTo>
                    <a:cubicBezTo>
                      <a:pt x="75" y="268"/>
                      <a:pt x="112" y="277"/>
                      <a:pt x="148" y="277"/>
                    </a:cubicBezTo>
                    <a:cubicBezTo>
                      <a:pt x="225" y="277"/>
                      <a:pt x="285" y="204"/>
                      <a:pt x="282" y="131"/>
                    </a:cubicBezTo>
                    <a:cubicBezTo>
                      <a:pt x="279" y="97"/>
                      <a:pt x="265" y="61"/>
                      <a:pt x="238" y="37"/>
                    </a:cubicBezTo>
                    <a:cubicBezTo>
                      <a:pt x="209" y="10"/>
                      <a:pt x="175" y="1"/>
                      <a:pt x="135" y="1"/>
                    </a:cubicBez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021;p28"/>
              <p:cNvSpPr/>
              <p:nvPr/>
            </p:nvSpPr>
            <p:spPr>
              <a:xfrm>
                <a:off x="3485408" y="3702666"/>
                <a:ext cx="50771" cy="49236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9" extrusionOk="0">
                    <a:moveTo>
                      <a:pt x="141" y="0"/>
                    </a:moveTo>
                    <a:cubicBezTo>
                      <a:pt x="64" y="0"/>
                      <a:pt x="0" y="74"/>
                      <a:pt x="4" y="151"/>
                    </a:cubicBezTo>
                    <a:cubicBezTo>
                      <a:pt x="7" y="188"/>
                      <a:pt x="24" y="224"/>
                      <a:pt x="51" y="251"/>
                    </a:cubicBezTo>
                    <a:cubicBezTo>
                      <a:pt x="80" y="278"/>
                      <a:pt x="117" y="288"/>
                      <a:pt x="154" y="288"/>
                    </a:cubicBezTo>
                    <a:cubicBezTo>
                      <a:pt x="234" y="288"/>
                      <a:pt x="298" y="215"/>
                      <a:pt x="291" y="137"/>
                    </a:cubicBezTo>
                    <a:cubicBezTo>
                      <a:pt x="291" y="101"/>
                      <a:pt x="275" y="64"/>
                      <a:pt x="248" y="37"/>
                    </a:cubicBezTo>
                    <a:cubicBezTo>
                      <a:pt x="218" y="11"/>
                      <a:pt x="181" y="0"/>
                      <a:pt x="141" y="0"/>
                    </a:cubicBez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1022;p28"/>
              <p:cNvSpPr/>
              <p:nvPr/>
            </p:nvSpPr>
            <p:spPr>
              <a:xfrm>
                <a:off x="3333266" y="3668933"/>
                <a:ext cx="77008" cy="45488"/>
              </a:xfrm>
              <a:custGeom>
                <a:avLst/>
                <a:gdLst/>
                <a:ahLst/>
                <a:cxnLst/>
                <a:rect l="l" t="t" r="r" b="b"/>
                <a:pathLst>
                  <a:path w="452" h="267" extrusionOk="0">
                    <a:moveTo>
                      <a:pt x="70" y="1"/>
                    </a:moveTo>
                    <a:cubicBezTo>
                      <a:pt x="50" y="1"/>
                      <a:pt x="34" y="11"/>
                      <a:pt x="21" y="25"/>
                    </a:cubicBezTo>
                    <a:cubicBezTo>
                      <a:pt x="7" y="38"/>
                      <a:pt x="0" y="58"/>
                      <a:pt x="0" y="78"/>
                    </a:cubicBezTo>
                    <a:cubicBezTo>
                      <a:pt x="0" y="95"/>
                      <a:pt x="7" y="118"/>
                      <a:pt x="24" y="128"/>
                    </a:cubicBezTo>
                    <a:cubicBezTo>
                      <a:pt x="47" y="148"/>
                      <a:pt x="74" y="169"/>
                      <a:pt x="101" y="185"/>
                    </a:cubicBezTo>
                    <a:cubicBezTo>
                      <a:pt x="138" y="215"/>
                      <a:pt x="175" y="242"/>
                      <a:pt x="218" y="258"/>
                    </a:cubicBezTo>
                    <a:cubicBezTo>
                      <a:pt x="231" y="264"/>
                      <a:pt x="246" y="266"/>
                      <a:pt x="261" y="266"/>
                    </a:cubicBezTo>
                    <a:cubicBezTo>
                      <a:pt x="276" y="266"/>
                      <a:pt x="291" y="264"/>
                      <a:pt x="305" y="258"/>
                    </a:cubicBezTo>
                    <a:cubicBezTo>
                      <a:pt x="328" y="252"/>
                      <a:pt x="348" y="238"/>
                      <a:pt x="365" y="226"/>
                    </a:cubicBezTo>
                    <a:cubicBezTo>
                      <a:pt x="391" y="205"/>
                      <a:pt x="415" y="181"/>
                      <a:pt x="432" y="158"/>
                    </a:cubicBezTo>
                    <a:cubicBezTo>
                      <a:pt x="439" y="152"/>
                      <a:pt x="445" y="141"/>
                      <a:pt x="448" y="132"/>
                    </a:cubicBezTo>
                    <a:cubicBezTo>
                      <a:pt x="452" y="115"/>
                      <a:pt x="448" y="98"/>
                      <a:pt x="439" y="85"/>
                    </a:cubicBezTo>
                    <a:cubicBezTo>
                      <a:pt x="432" y="71"/>
                      <a:pt x="415" y="61"/>
                      <a:pt x="402" y="58"/>
                    </a:cubicBezTo>
                    <a:cubicBezTo>
                      <a:pt x="397" y="57"/>
                      <a:pt x="391" y="56"/>
                      <a:pt x="385" y="56"/>
                    </a:cubicBezTo>
                    <a:cubicBezTo>
                      <a:pt x="373" y="56"/>
                      <a:pt x="361" y="58"/>
                      <a:pt x="355" y="65"/>
                    </a:cubicBezTo>
                    <a:cubicBezTo>
                      <a:pt x="342" y="75"/>
                      <a:pt x="328" y="85"/>
                      <a:pt x="311" y="95"/>
                    </a:cubicBezTo>
                    <a:cubicBezTo>
                      <a:pt x="301" y="105"/>
                      <a:pt x="288" y="115"/>
                      <a:pt x="275" y="121"/>
                    </a:cubicBezTo>
                    <a:lnTo>
                      <a:pt x="268" y="125"/>
                    </a:lnTo>
                    <a:lnTo>
                      <a:pt x="265" y="125"/>
                    </a:lnTo>
                    <a:cubicBezTo>
                      <a:pt x="251" y="118"/>
                      <a:pt x="241" y="108"/>
                      <a:pt x="228" y="101"/>
                    </a:cubicBezTo>
                    <a:cubicBezTo>
                      <a:pt x="195" y="75"/>
                      <a:pt x="158" y="48"/>
                      <a:pt x="124" y="21"/>
                    </a:cubicBezTo>
                    <a:cubicBezTo>
                      <a:pt x="107" y="8"/>
                      <a:pt x="94" y="1"/>
                      <a:pt x="74" y="1"/>
                    </a:cubicBez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23" name="Google Shape;1023;p28"/>
            <p:cNvGrpSpPr/>
            <p:nvPr/>
          </p:nvGrpSpPr>
          <p:grpSpPr>
            <a:xfrm>
              <a:off x="432791" y="787894"/>
              <a:ext cx="752061" cy="859952"/>
              <a:chOff x="7815028" y="1409944"/>
              <a:chExt cx="752061" cy="859952"/>
            </a:xfrm>
          </p:grpSpPr>
          <p:sp>
            <p:nvSpPr>
              <p:cNvPr id="1024" name="Google Shape;1024;p28"/>
              <p:cNvSpPr/>
              <p:nvPr/>
            </p:nvSpPr>
            <p:spPr>
              <a:xfrm>
                <a:off x="7852671" y="1571682"/>
                <a:ext cx="237470" cy="684305"/>
              </a:xfrm>
              <a:custGeom>
                <a:avLst/>
                <a:gdLst/>
                <a:ahLst/>
                <a:cxnLst/>
                <a:rect l="l" t="t" r="r" b="b"/>
                <a:pathLst>
                  <a:path w="3312" h="9545" extrusionOk="0">
                    <a:moveTo>
                      <a:pt x="536" y="0"/>
                    </a:moveTo>
                    <a:cubicBezTo>
                      <a:pt x="520" y="0"/>
                      <a:pt x="503" y="2"/>
                      <a:pt x="489" y="6"/>
                    </a:cubicBezTo>
                    <a:lnTo>
                      <a:pt x="469" y="16"/>
                    </a:lnTo>
                    <a:cubicBezTo>
                      <a:pt x="395" y="63"/>
                      <a:pt x="322" y="106"/>
                      <a:pt x="242" y="140"/>
                    </a:cubicBezTo>
                    <a:cubicBezTo>
                      <a:pt x="218" y="147"/>
                      <a:pt x="198" y="153"/>
                      <a:pt x="178" y="163"/>
                    </a:cubicBezTo>
                    <a:cubicBezTo>
                      <a:pt x="131" y="180"/>
                      <a:pt x="101" y="210"/>
                      <a:pt x="71" y="244"/>
                    </a:cubicBezTo>
                    <a:cubicBezTo>
                      <a:pt x="54" y="267"/>
                      <a:pt x="41" y="293"/>
                      <a:pt x="30" y="321"/>
                    </a:cubicBezTo>
                    <a:cubicBezTo>
                      <a:pt x="18" y="347"/>
                      <a:pt x="10" y="387"/>
                      <a:pt x="4" y="414"/>
                    </a:cubicBezTo>
                    <a:cubicBezTo>
                      <a:pt x="1" y="451"/>
                      <a:pt x="1" y="484"/>
                      <a:pt x="4" y="521"/>
                    </a:cubicBezTo>
                    <a:lnTo>
                      <a:pt x="4" y="568"/>
                    </a:lnTo>
                    <a:cubicBezTo>
                      <a:pt x="7" y="685"/>
                      <a:pt x="10" y="806"/>
                      <a:pt x="27" y="923"/>
                    </a:cubicBezTo>
                    <a:cubicBezTo>
                      <a:pt x="44" y="1043"/>
                      <a:pt x="74" y="1164"/>
                      <a:pt x="94" y="1287"/>
                    </a:cubicBezTo>
                    <a:cubicBezTo>
                      <a:pt x="131" y="1521"/>
                      <a:pt x="174" y="1752"/>
                      <a:pt x="238" y="1979"/>
                    </a:cubicBezTo>
                    <a:cubicBezTo>
                      <a:pt x="271" y="2099"/>
                      <a:pt x="308" y="2217"/>
                      <a:pt x="342" y="2337"/>
                    </a:cubicBezTo>
                    <a:cubicBezTo>
                      <a:pt x="368" y="2448"/>
                      <a:pt x="395" y="2561"/>
                      <a:pt x="429" y="2672"/>
                    </a:cubicBezTo>
                    <a:cubicBezTo>
                      <a:pt x="466" y="2795"/>
                      <a:pt x="502" y="2916"/>
                      <a:pt x="535" y="3043"/>
                    </a:cubicBezTo>
                    <a:cubicBezTo>
                      <a:pt x="566" y="3160"/>
                      <a:pt x="589" y="3277"/>
                      <a:pt x="623" y="3394"/>
                    </a:cubicBezTo>
                    <a:cubicBezTo>
                      <a:pt x="660" y="3515"/>
                      <a:pt x="696" y="3635"/>
                      <a:pt x="726" y="3755"/>
                    </a:cubicBezTo>
                    <a:cubicBezTo>
                      <a:pt x="756" y="3879"/>
                      <a:pt x="776" y="3999"/>
                      <a:pt x="803" y="4123"/>
                    </a:cubicBezTo>
                    <a:cubicBezTo>
                      <a:pt x="853" y="4367"/>
                      <a:pt x="917" y="4611"/>
                      <a:pt x="987" y="4852"/>
                    </a:cubicBezTo>
                    <a:cubicBezTo>
                      <a:pt x="1017" y="4946"/>
                      <a:pt x="1044" y="5040"/>
                      <a:pt x="1074" y="5137"/>
                    </a:cubicBezTo>
                    <a:cubicBezTo>
                      <a:pt x="1111" y="5267"/>
                      <a:pt x="1145" y="5398"/>
                      <a:pt x="1188" y="5524"/>
                    </a:cubicBezTo>
                    <a:cubicBezTo>
                      <a:pt x="1245" y="5699"/>
                      <a:pt x="1302" y="5872"/>
                      <a:pt x="1355" y="6046"/>
                    </a:cubicBezTo>
                    <a:cubicBezTo>
                      <a:pt x="1422" y="6284"/>
                      <a:pt x="1492" y="6517"/>
                      <a:pt x="1552" y="6755"/>
                    </a:cubicBezTo>
                    <a:cubicBezTo>
                      <a:pt x="1616" y="6992"/>
                      <a:pt x="1676" y="7227"/>
                      <a:pt x="1736" y="7464"/>
                    </a:cubicBezTo>
                    <a:cubicBezTo>
                      <a:pt x="1767" y="7588"/>
                      <a:pt x="1800" y="7712"/>
                      <a:pt x="1827" y="7835"/>
                    </a:cubicBezTo>
                    <a:cubicBezTo>
                      <a:pt x="1840" y="7892"/>
                      <a:pt x="1850" y="7949"/>
                      <a:pt x="1864" y="8006"/>
                    </a:cubicBezTo>
                    <a:cubicBezTo>
                      <a:pt x="1884" y="8099"/>
                      <a:pt x="1914" y="8187"/>
                      <a:pt x="1944" y="8277"/>
                    </a:cubicBezTo>
                    <a:cubicBezTo>
                      <a:pt x="1977" y="8388"/>
                      <a:pt x="2020" y="8497"/>
                      <a:pt x="2064" y="8608"/>
                    </a:cubicBezTo>
                    <a:cubicBezTo>
                      <a:pt x="2085" y="8664"/>
                      <a:pt x="2111" y="8718"/>
                      <a:pt x="2141" y="8772"/>
                    </a:cubicBezTo>
                    <a:cubicBezTo>
                      <a:pt x="2178" y="8845"/>
                      <a:pt x="2228" y="8919"/>
                      <a:pt x="2281" y="8982"/>
                    </a:cubicBezTo>
                    <a:cubicBezTo>
                      <a:pt x="2349" y="9063"/>
                      <a:pt x="2426" y="9130"/>
                      <a:pt x="2486" y="9210"/>
                    </a:cubicBezTo>
                    <a:cubicBezTo>
                      <a:pt x="2516" y="9260"/>
                      <a:pt x="2542" y="9311"/>
                      <a:pt x="2576" y="9357"/>
                    </a:cubicBezTo>
                    <a:cubicBezTo>
                      <a:pt x="2626" y="9427"/>
                      <a:pt x="2693" y="9481"/>
                      <a:pt x="2773" y="9518"/>
                    </a:cubicBezTo>
                    <a:cubicBezTo>
                      <a:pt x="2815" y="9535"/>
                      <a:pt x="2864" y="9545"/>
                      <a:pt x="2912" y="9545"/>
                    </a:cubicBezTo>
                    <a:cubicBezTo>
                      <a:pt x="2930" y="9545"/>
                      <a:pt x="2947" y="9544"/>
                      <a:pt x="2963" y="9541"/>
                    </a:cubicBezTo>
                    <a:cubicBezTo>
                      <a:pt x="2997" y="9538"/>
                      <a:pt x="3044" y="9524"/>
                      <a:pt x="3071" y="9511"/>
                    </a:cubicBezTo>
                    <a:cubicBezTo>
                      <a:pt x="3101" y="9498"/>
                      <a:pt x="3124" y="9478"/>
                      <a:pt x="3151" y="9461"/>
                    </a:cubicBezTo>
                    <a:lnTo>
                      <a:pt x="3171" y="9444"/>
                    </a:lnTo>
                    <a:cubicBezTo>
                      <a:pt x="3198" y="9421"/>
                      <a:pt x="3224" y="9391"/>
                      <a:pt x="3244" y="9360"/>
                    </a:cubicBezTo>
                    <a:cubicBezTo>
                      <a:pt x="3284" y="9311"/>
                      <a:pt x="3298" y="9246"/>
                      <a:pt x="3309" y="9183"/>
                    </a:cubicBezTo>
                    <a:cubicBezTo>
                      <a:pt x="3312" y="9173"/>
                      <a:pt x="3312" y="9160"/>
                      <a:pt x="3312" y="9146"/>
                    </a:cubicBezTo>
                    <a:cubicBezTo>
                      <a:pt x="3312" y="9130"/>
                      <a:pt x="3312" y="9116"/>
                      <a:pt x="3309" y="9099"/>
                    </a:cubicBezTo>
                    <a:cubicBezTo>
                      <a:pt x="3301" y="9076"/>
                      <a:pt x="3295" y="9056"/>
                      <a:pt x="3289" y="9033"/>
                    </a:cubicBezTo>
                    <a:cubicBezTo>
                      <a:pt x="3284" y="9026"/>
                      <a:pt x="3284" y="9016"/>
                      <a:pt x="3281" y="9010"/>
                    </a:cubicBezTo>
                    <a:cubicBezTo>
                      <a:pt x="3275" y="8990"/>
                      <a:pt x="3272" y="8973"/>
                      <a:pt x="3272" y="8956"/>
                    </a:cubicBezTo>
                    <a:lnTo>
                      <a:pt x="3268" y="8936"/>
                    </a:lnTo>
                    <a:lnTo>
                      <a:pt x="3268" y="8925"/>
                    </a:lnTo>
                    <a:cubicBezTo>
                      <a:pt x="3264" y="8909"/>
                      <a:pt x="3261" y="8892"/>
                      <a:pt x="3258" y="8876"/>
                    </a:cubicBezTo>
                    <a:cubicBezTo>
                      <a:pt x="3241" y="8829"/>
                      <a:pt x="3224" y="8785"/>
                      <a:pt x="3208" y="8741"/>
                    </a:cubicBezTo>
                    <a:cubicBezTo>
                      <a:pt x="3215" y="8735"/>
                      <a:pt x="3224" y="8729"/>
                      <a:pt x="3232" y="8718"/>
                    </a:cubicBezTo>
                    <a:cubicBezTo>
                      <a:pt x="3224" y="8692"/>
                      <a:pt x="3218" y="8664"/>
                      <a:pt x="3211" y="8638"/>
                    </a:cubicBezTo>
                    <a:cubicBezTo>
                      <a:pt x="3204" y="8611"/>
                      <a:pt x="3198" y="8581"/>
                      <a:pt x="3191" y="8554"/>
                    </a:cubicBezTo>
                    <a:cubicBezTo>
                      <a:pt x="3168" y="8468"/>
                      <a:pt x="3144" y="8377"/>
                      <a:pt x="3128" y="8287"/>
                    </a:cubicBezTo>
                    <a:cubicBezTo>
                      <a:pt x="3108" y="8193"/>
                      <a:pt x="3081" y="8076"/>
                      <a:pt x="3054" y="7959"/>
                    </a:cubicBezTo>
                    <a:lnTo>
                      <a:pt x="2994" y="7688"/>
                    </a:lnTo>
                    <a:cubicBezTo>
                      <a:pt x="2977" y="7605"/>
                      <a:pt x="2957" y="7514"/>
                      <a:pt x="2937" y="7428"/>
                    </a:cubicBezTo>
                    <a:cubicBezTo>
                      <a:pt x="2920" y="7377"/>
                      <a:pt x="2903" y="7327"/>
                      <a:pt x="2887" y="7277"/>
                    </a:cubicBezTo>
                    <a:cubicBezTo>
                      <a:pt x="2820" y="7039"/>
                      <a:pt x="2753" y="6802"/>
                      <a:pt x="2690" y="6565"/>
                    </a:cubicBezTo>
                    <a:cubicBezTo>
                      <a:pt x="2616" y="6297"/>
                      <a:pt x="2536" y="6033"/>
                      <a:pt x="2449" y="5772"/>
                    </a:cubicBezTo>
                    <a:cubicBezTo>
                      <a:pt x="2372" y="5541"/>
                      <a:pt x="2301" y="5307"/>
                      <a:pt x="2228" y="5077"/>
                    </a:cubicBezTo>
                    <a:cubicBezTo>
                      <a:pt x="2185" y="4946"/>
                      <a:pt x="2145" y="4819"/>
                      <a:pt x="2097" y="4691"/>
                    </a:cubicBezTo>
                    <a:cubicBezTo>
                      <a:pt x="2054" y="4564"/>
                      <a:pt x="2007" y="4434"/>
                      <a:pt x="1960" y="4307"/>
                    </a:cubicBezTo>
                    <a:cubicBezTo>
                      <a:pt x="1917" y="4197"/>
                      <a:pt x="1880" y="4086"/>
                      <a:pt x="1840" y="3976"/>
                    </a:cubicBezTo>
                    <a:cubicBezTo>
                      <a:pt x="1810" y="3896"/>
                      <a:pt x="1787" y="3812"/>
                      <a:pt x="1763" y="3732"/>
                    </a:cubicBezTo>
                    <a:cubicBezTo>
                      <a:pt x="1713" y="3551"/>
                      <a:pt x="1666" y="3371"/>
                      <a:pt x="1616" y="3190"/>
                    </a:cubicBezTo>
                    <a:cubicBezTo>
                      <a:pt x="1599" y="3140"/>
                      <a:pt x="1579" y="3086"/>
                      <a:pt x="1559" y="3030"/>
                    </a:cubicBezTo>
                    <a:cubicBezTo>
                      <a:pt x="1532" y="2959"/>
                      <a:pt x="1509" y="2885"/>
                      <a:pt x="1486" y="2815"/>
                    </a:cubicBezTo>
                    <a:cubicBezTo>
                      <a:pt x="1472" y="2775"/>
                      <a:pt x="1458" y="2738"/>
                      <a:pt x="1446" y="2701"/>
                    </a:cubicBezTo>
                    <a:cubicBezTo>
                      <a:pt x="1432" y="2658"/>
                      <a:pt x="1418" y="2618"/>
                      <a:pt x="1402" y="2578"/>
                    </a:cubicBezTo>
                    <a:lnTo>
                      <a:pt x="1389" y="2538"/>
                    </a:lnTo>
                    <a:cubicBezTo>
                      <a:pt x="1362" y="2461"/>
                      <a:pt x="1335" y="2380"/>
                      <a:pt x="1315" y="2314"/>
                    </a:cubicBezTo>
                    <a:cubicBezTo>
                      <a:pt x="1278" y="2193"/>
                      <a:pt x="1245" y="2070"/>
                      <a:pt x="1214" y="1949"/>
                    </a:cubicBezTo>
                    <a:cubicBezTo>
                      <a:pt x="1188" y="1849"/>
                      <a:pt x="1157" y="1741"/>
                      <a:pt x="1128" y="1638"/>
                    </a:cubicBezTo>
                    <a:cubicBezTo>
                      <a:pt x="1114" y="1595"/>
                      <a:pt x="1101" y="1551"/>
                      <a:pt x="1091" y="1508"/>
                    </a:cubicBezTo>
                    <a:cubicBezTo>
                      <a:pt x="1077" y="1471"/>
                      <a:pt x="1068" y="1437"/>
                      <a:pt x="1057" y="1400"/>
                    </a:cubicBezTo>
                    <a:cubicBezTo>
                      <a:pt x="1024" y="1294"/>
                      <a:pt x="984" y="1187"/>
                      <a:pt x="944" y="1083"/>
                    </a:cubicBezTo>
                    <a:cubicBezTo>
                      <a:pt x="913" y="996"/>
                      <a:pt x="881" y="906"/>
                      <a:pt x="850" y="818"/>
                    </a:cubicBezTo>
                    <a:cubicBezTo>
                      <a:pt x="840" y="785"/>
                      <a:pt x="827" y="755"/>
                      <a:pt x="816" y="725"/>
                    </a:cubicBezTo>
                    <a:cubicBezTo>
                      <a:pt x="787" y="642"/>
                      <a:pt x="756" y="554"/>
                      <a:pt x="733" y="464"/>
                    </a:cubicBezTo>
                    <a:cubicBezTo>
                      <a:pt x="723" y="434"/>
                      <a:pt x="716" y="401"/>
                      <a:pt x="706" y="367"/>
                    </a:cubicBezTo>
                    <a:cubicBezTo>
                      <a:pt x="696" y="347"/>
                      <a:pt x="683" y="330"/>
                      <a:pt x="673" y="317"/>
                    </a:cubicBezTo>
                    <a:lnTo>
                      <a:pt x="689" y="297"/>
                    </a:lnTo>
                    <a:cubicBezTo>
                      <a:pt x="680" y="250"/>
                      <a:pt x="669" y="207"/>
                      <a:pt x="660" y="160"/>
                    </a:cubicBezTo>
                    <a:cubicBezTo>
                      <a:pt x="653" y="123"/>
                      <a:pt x="656" y="86"/>
                      <a:pt x="673" y="53"/>
                    </a:cubicBezTo>
                    <a:cubicBezTo>
                      <a:pt x="656" y="36"/>
                      <a:pt x="632" y="20"/>
                      <a:pt x="609" y="13"/>
                    </a:cubicBezTo>
                    <a:cubicBezTo>
                      <a:pt x="589" y="5"/>
                      <a:pt x="562" y="0"/>
                      <a:pt x="536" y="0"/>
                    </a:cubicBezTo>
                    <a:close/>
                  </a:path>
                </a:pathLst>
              </a:custGeom>
              <a:solidFill>
                <a:srgbClr val="FFF2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025;p28"/>
              <p:cNvSpPr/>
              <p:nvPr/>
            </p:nvSpPr>
            <p:spPr>
              <a:xfrm>
                <a:off x="7898702" y="1420124"/>
                <a:ext cx="662365" cy="826686"/>
              </a:xfrm>
              <a:custGeom>
                <a:avLst/>
                <a:gdLst/>
                <a:ahLst/>
                <a:cxnLst/>
                <a:rect l="l" t="t" r="r" b="b"/>
                <a:pathLst>
                  <a:path w="9238" h="11531" extrusionOk="0">
                    <a:moveTo>
                      <a:pt x="5839" y="0"/>
                    </a:moveTo>
                    <a:cubicBezTo>
                      <a:pt x="5827" y="0"/>
                      <a:pt x="5815" y="1"/>
                      <a:pt x="5803" y="3"/>
                    </a:cubicBezTo>
                    <a:cubicBezTo>
                      <a:pt x="5780" y="7"/>
                      <a:pt x="5753" y="16"/>
                      <a:pt x="5730" y="23"/>
                    </a:cubicBezTo>
                    <a:lnTo>
                      <a:pt x="5723" y="27"/>
                    </a:lnTo>
                    <a:cubicBezTo>
                      <a:pt x="5717" y="30"/>
                      <a:pt x="5706" y="30"/>
                      <a:pt x="5700" y="33"/>
                    </a:cubicBezTo>
                    <a:cubicBezTo>
                      <a:pt x="5689" y="36"/>
                      <a:pt x="5680" y="40"/>
                      <a:pt x="5666" y="43"/>
                    </a:cubicBezTo>
                    <a:cubicBezTo>
                      <a:pt x="5649" y="50"/>
                      <a:pt x="5632" y="56"/>
                      <a:pt x="5612" y="63"/>
                    </a:cubicBezTo>
                    <a:lnTo>
                      <a:pt x="5596" y="70"/>
                    </a:lnTo>
                    <a:cubicBezTo>
                      <a:pt x="5583" y="73"/>
                      <a:pt x="5572" y="77"/>
                      <a:pt x="5563" y="80"/>
                    </a:cubicBezTo>
                    <a:cubicBezTo>
                      <a:pt x="5502" y="103"/>
                      <a:pt x="5442" y="123"/>
                      <a:pt x="5396" y="137"/>
                    </a:cubicBezTo>
                    <a:cubicBezTo>
                      <a:pt x="5285" y="170"/>
                      <a:pt x="5171" y="211"/>
                      <a:pt x="5061" y="243"/>
                    </a:cubicBezTo>
                    <a:cubicBezTo>
                      <a:pt x="4981" y="271"/>
                      <a:pt x="4897" y="300"/>
                      <a:pt x="4814" y="328"/>
                    </a:cubicBezTo>
                    <a:cubicBezTo>
                      <a:pt x="4723" y="351"/>
                      <a:pt x="4636" y="374"/>
                      <a:pt x="4546" y="394"/>
                    </a:cubicBezTo>
                    <a:cubicBezTo>
                      <a:pt x="4473" y="411"/>
                      <a:pt x="4396" y="431"/>
                      <a:pt x="4318" y="451"/>
                    </a:cubicBezTo>
                    <a:cubicBezTo>
                      <a:pt x="4144" y="501"/>
                      <a:pt x="3951" y="555"/>
                      <a:pt x="3760" y="615"/>
                    </a:cubicBezTo>
                    <a:lnTo>
                      <a:pt x="3757" y="615"/>
                    </a:lnTo>
                    <a:lnTo>
                      <a:pt x="3753" y="618"/>
                    </a:lnTo>
                    <a:lnTo>
                      <a:pt x="3750" y="618"/>
                    </a:lnTo>
                    <a:lnTo>
                      <a:pt x="3740" y="622"/>
                    </a:lnTo>
                    <a:lnTo>
                      <a:pt x="3730" y="625"/>
                    </a:lnTo>
                    <a:lnTo>
                      <a:pt x="3726" y="625"/>
                    </a:lnTo>
                    <a:lnTo>
                      <a:pt x="3720" y="629"/>
                    </a:lnTo>
                    <a:lnTo>
                      <a:pt x="3713" y="629"/>
                    </a:lnTo>
                    <a:lnTo>
                      <a:pt x="3710" y="632"/>
                    </a:lnTo>
                    <a:lnTo>
                      <a:pt x="3703" y="632"/>
                    </a:lnTo>
                    <a:lnTo>
                      <a:pt x="3693" y="635"/>
                    </a:lnTo>
                    <a:lnTo>
                      <a:pt x="3683" y="638"/>
                    </a:lnTo>
                    <a:lnTo>
                      <a:pt x="3653" y="649"/>
                    </a:lnTo>
                    <a:lnTo>
                      <a:pt x="3650" y="649"/>
                    </a:lnTo>
                    <a:lnTo>
                      <a:pt x="3636" y="652"/>
                    </a:lnTo>
                    <a:lnTo>
                      <a:pt x="3630" y="655"/>
                    </a:lnTo>
                    <a:lnTo>
                      <a:pt x="3619" y="658"/>
                    </a:lnTo>
                    <a:lnTo>
                      <a:pt x="3596" y="665"/>
                    </a:lnTo>
                    <a:lnTo>
                      <a:pt x="3593" y="665"/>
                    </a:lnTo>
                    <a:lnTo>
                      <a:pt x="3590" y="669"/>
                    </a:lnTo>
                    <a:cubicBezTo>
                      <a:pt x="3545" y="682"/>
                      <a:pt x="3502" y="695"/>
                      <a:pt x="3459" y="709"/>
                    </a:cubicBezTo>
                    <a:lnTo>
                      <a:pt x="3405" y="725"/>
                    </a:lnTo>
                    <a:cubicBezTo>
                      <a:pt x="3379" y="736"/>
                      <a:pt x="3352" y="742"/>
                      <a:pt x="3325" y="752"/>
                    </a:cubicBezTo>
                    <a:cubicBezTo>
                      <a:pt x="3235" y="785"/>
                      <a:pt x="3144" y="819"/>
                      <a:pt x="3078" y="845"/>
                    </a:cubicBezTo>
                    <a:cubicBezTo>
                      <a:pt x="2991" y="882"/>
                      <a:pt x="2903" y="916"/>
                      <a:pt x="2820" y="950"/>
                    </a:cubicBezTo>
                    <a:cubicBezTo>
                      <a:pt x="2670" y="1006"/>
                      <a:pt x="2512" y="1066"/>
                      <a:pt x="2362" y="1130"/>
                    </a:cubicBezTo>
                    <a:cubicBezTo>
                      <a:pt x="2125" y="1231"/>
                      <a:pt x="1894" y="1341"/>
                      <a:pt x="1670" y="1447"/>
                    </a:cubicBezTo>
                    <a:lnTo>
                      <a:pt x="1616" y="1472"/>
                    </a:lnTo>
                    <a:cubicBezTo>
                      <a:pt x="1526" y="1515"/>
                      <a:pt x="1435" y="1558"/>
                      <a:pt x="1345" y="1605"/>
                    </a:cubicBezTo>
                    <a:cubicBezTo>
                      <a:pt x="1305" y="1625"/>
                      <a:pt x="1265" y="1645"/>
                      <a:pt x="1225" y="1668"/>
                    </a:cubicBezTo>
                    <a:cubicBezTo>
                      <a:pt x="1174" y="1695"/>
                      <a:pt x="1117" y="1725"/>
                      <a:pt x="1064" y="1752"/>
                    </a:cubicBezTo>
                    <a:cubicBezTo>
                      <a:pt x="1034" y="1722"/>
                      <a:pt x="1024" y="1716"/>
                      <a:pt x="991" y="1699"/>
                    </a:cubicBezTo>
                    <a:cubicBezTo>
                      <a:pt x="968" y="1690"/>
                      <a:pt x="948" y="1687"/>
                      <a:pt x="928" y="1687"/>
                    </a:cubicBezTo>
                    <a:cubicBezTo>
                      <a:pt x="918" y="1687"/>
                      <a:pt x="908" y="1687"/>
                      <a:pt x="897" y="1688"/>
                    </a:cubicBezTo>
                    <a:lnTo>
                      <a:pt x="893" y="1688"/>
                    </a:lnTo>
                    <a:cubicBezTo>
                      <a:pt x="877" y="1688"/>
                      <a:pt x="861" y="1692"/>
                      <a:pt x="841" y="1699"/>
                    </a:cubicBezTo>
                    <a:cubicBezTo>
                      <a:pt x="830" y="1702"/>
                      <a:pt x="824" y="1705"/>
                      <a:pt x="813" y="1708"/>
                    </a:cubicBezTo>
                    <a:cubicBezTo>
                      <a:pt x="796" y="1719"/>
                      <a:pt x="780" y="1728"/>
                      <a:pt x="763" y="1736"/>
                    </a:cubicBezTo>
                    <a:cubicBezTo>
                      <a:pt x="753" y="1742"/>
                      <a:pt x="743" y="1748"/>
                      <a:pt x="733" y="1756"/>
                    </a:cubicBezTo>
                    <a:cubicBezTo>
                      <a:pt x="680" y="1782"/>
                      <a:pt x="623" y="1809"/>
                      <a:pt x="572" y="1836"/>
                    </a:cubicBezTo>
                    <a:lnTo>
                      <a:pt x="560" y="1839"/>
                    </a:lnTo>
                    <a:cubicBezTo>
                      <a:pt x="509" y="1866"/>
                      <a:pt x="455" y="1886"/>
                      <a:pt x="405" y="1909"/>
                    </a:cubicBezTo>
                    <a:lnTo>
                      <a:pt x="389" y="1916"/>
                    </a:lnTo>
                    <a:cubicBezTo>
                      <a:pt x="365" y="1926"/>
                      <a:pt x="339" y="1939"/>
                      <a:pt x="312" y="1949"/>
                    </a:cubicBezTo>
                    <a:cubicBezTo>
                      <a:pt x="299" y="1956"/>
                      <a:pt x="285" y="1963"/>
                      <a:pt x="271" y="1966"/>
                    </a:cubicBezTo>
                    <a:lnTo>
                      <a:pt x="262" y="1969"/>
                    </a:lnTo>
                    <a:lnTo>
                      <a:pt x="251" y="1976"/>
                    </a:lnTo>
                    <a:cubicBezTo>
                      <a:pt x="231" y="1983"/>
                      <a:pt x="211" y="1993"/>
                      <a:pt x="194" y="2006"/>
                    </a:cubicBezTo>
                    <a:cubicBezTo>
                      <a:pt x="168" y="2023"/>
                      <a:pt x="151" y="2043"/>
                      <a:pt x="134" y="2074"/>
                    </a:cubicBezTo>
                    <a:cubicBezTo>
                      <a:pt x="51" y="2103"/>
                      <a:pt x="1" y="2194"/>
                      <a:pt x="18" y="2274"/>
                    </a:cubicBezTo>
                    <a:cubicBezTo>
                      <a:pt x="41" y="2378"/>
                      <a:pt x="64" y="2481"/>
                      <a:pt x="91" y="2578"/>
                    </a:cubicBezTo>
                    <a:cubicBezTo>
                      <a:pt x="114" y="2668"/>
                      <a:pt x="145" y="2756"/>
                      <a:pt x="174" y="2839"/>
                    </a:cubicBezTo>
                    <a:cubicBezTo>
                      <a:pt x="185" y="2869"/>
                      <a:pt x="198" y="2899"/>
                      <a:pt x="208" y="2929"/>
                    </a:cubicBezTo>
                    <a:cubicBezTo>
                      <a:pt x="239" y="3020"/>
                      <a:pt x="271" y="3110"/>
                      <a:pt x="302" y="3197"/>
                    </a:cubicBezTo>
                    <a:cubicBezTo>
                      <a:pt x="342" y="3301"/>
                      <a:pt x="382" y="3408"/>
                      <a:pt x="415" y="3514"/>
                    </a:cubicBezTo>
                    <a:cubicBezTo>
                      <a:pt x="426" y="3551"/>
                      <a:pt x="435" y="3585"/>
                      <a:pt x="449" y="3622"/>
                    </a:cubicBezTo>
                    <a:cubicBezTo>
                      <a:pt x="459" y="3665"/>
                      <a:pt x="472" y="3709"/>
                      <a:pt x="486" y="3752"/>
                    </a:cubicBezTo>
                    <a:cubicBezTo>
                      <a:pt x="515" y="3855"/>
                      <a:pt x="546" y="3963"/>
                      <a:pt x="572" y="4063"/>
                    </a:cubicBezTo>
                    <a:cubicBezTo>
                      <a:pt x="603" y="4184"/>
                      <a:pt x="636" y="4307"/>
                      <a:pt x="673" y="4428"/>
                    </a:cubicBezTo>
                    <a:cubicBezTo>
                      <a:pt x="693" y="4494"/>
                      <a:pt x="720" y="4575"/>
                      <a:pt x="747" y="4652"/>
                    </a:cubicBezTo>
                    <a:lnTo>
                      <a:pt x="760" y="4692"/>
                    </a:lnTo>
                    <a:cubicBezTo>
                      <a:pt x="776" y="4732"/>
                      <a:pt x="790" y="4772"/>
                      <a:pt x="807" y="4815"/>
                    </a:cubicBezTo>
                    <a:cubicBezTo>
                      <a:pt x="816" y="4852"/>
                      <a:pt x="830" y="4889"/>
                      <a:pt x="844" y="4929"/>
                    </a:cubicBezTo>
                    <a:cubicBezTo>
                      <a:pt x="867" y="4999"/>
                      <a:pt x="890" y="5073"/>
                      <a:pt x="917" y="5144"/>
                    </a:cubicBezTo>
                    <a:cubicBezTo>
                      <a:pt x="974" y="5294"/>
                      <a:pt x="1017" y="5421"/>
                      <a:pt x="1057" y="5545"/>
                    </a:cubicBezTo>
                    <a:lnTo>
                      <a:pt x="1064" y="5568"/>
                    </a:lnTo>
                    <a:cubicBezTo>
                      <a:pt x="1077" y="5618"/>
                      <a:pt x="1094" y="5669"/>
                      <a:pt x="1111" y="5718"/>
                    </a:cubicBezTo>
                    <a:cubicBezTo>
                      <a:pt x="1117" y="5742"/>
                      <a:pt x="1128" y="5769"/>
                      <a:pt x="1134" y="5792"/>
                    </a:cubicBezTo>
                    <a:cubicBezTo>
                      <a:pt x="1142" y="5809"/>
                      <a:pt x="1148" y="5829"/>
                      <a:pt x="1151" y="5846"/>
                    </a:cubicBezTo>
                    <a:cubicBezTo>
                      <a:pt x="1162" y="5869"/>
                      <a:pt x="1168" y="5893"/>
                      <a:pt x="1174" y="5916"/>
                    </a:cubicBezTo>
                    <a:lnTo>
                      <a:pt x="1188" y="5959"/>
                    </a:lnTo>
                    <a:lnTo>
                      <a:pt x="1198" y="5999"/>
                    </a:lnTo>
                    <a:cubicBezTo>
                      <a:pt x="1208" y="6027"/>
                      <a:pt x="1218" y="6053"/>
                      <a:pt x="1225" y="6080"/>
                    </a:cubicBezTo>
                    <a:cubicBezTo>
                      <a:pt x="1231" y="6100"/>
                      <a:pt x="1238" y="6120"/>
                      <a:pt x="1245" y="6140"/>
                    </a:cubicBezTo>
                    <a:cubicBezTo>
                      <a:pt x="1278" y="6251"/>
                      <a:pt x="1322" y="6381"/>
                      <a:pt x="1369" y="6504"/>
                    </a:cubicBezTo>
                    <a:cubicBezTo>
                      <a:pt x="1406" y="6601"/>
                      <a:pt x="1435" y="6695"/>
                      <a:pt x="1469" y="6805"/>
                    </a:cubicBezTo>
                    <a:lnTo>
                      <a:pt x="1475" y="6825"/>
                    </a:lnTo>
                    <a:cubicBezTo>
                      <a:pt x="1492" y="6886"/>
                      <a:pt x="1512" y="6950"/>
                      <a:pt x="1532" y="7013"/>
                    </a:cubicBezTo>
                    <a:cubicBezTo>
                      <a:pt x="1539" y="7040"/>
                      <a:pt x="1549" y="7066"/>
                      <a:pt x="1559" y="7090"/>
                    </a:cubicBezTo>
                    <a:cubicBezTo>
                      <a:pt x="1566" y="7113"/>
                      <a:pt x="1576" y="7134"/>
                      <a:pt x="1583" y="7157"/>
                    </a:cubicBezTo>
                    <a:cubicBezTo>
                      <a:pt x="1599" y="7207"/>
                      <a:pt x="1619" y="7260"/>
                      <a:pt x="1636" y="7311"/>
                    </a:cubicBezTo>
                    <a:cubicBezTo>
                      <a:pt x="1653" y="7357"/>
                      <a:pt x="1670" y="7404"/>
                      <a:pt x="1687" y="7455"/>
                    </a:cubicBezTo>
                    <a:lnTo>
                      <a:pt x="1707" y="7524"/>
                    </a:lnTo>
                    <a:cubicBezTo>
                      <a:pt x="1733" y="7608"/>
                      <a:pt x="1756" y="7699"/>
                      <a:pt x="1784" y="7785"/>
                    </a:cubicBezTo>
                    <a:lnTo>
                      <a:pt x="1787" y="7793"/>
                    </a:lnTo>
                    <a:cubicBezTo>
                      <a:pt x="1793" y="7819"/>
                      <a:pt x="1804" y="7846"/>
                      <a:pt x="1810" y="7873"/>
                    </a:cubicBezTo>
                    <a:lnTo>
                      <a:pt x="1810" y="7866"/>
                    </a:lnTo>
                    <a:cubicBezTo>
                      <a:pt x="1820" y="7906"/>
                      <a:pt x="1833" y="7949"/>
                      <a:pt x="1847" y="7989"/>
                    </a:cubicBezTo>
                    <a:cubicBezTo>
                      <a:pt x="1894" y="8150"/>
                      <a:pt x="1937" y="8290"/>
                      <a:pt x="1980" y="8421"/>
                    </a:cubicBezTo>
                    <a:cubicBezTo>
                      <a:pt x="1991" y="8458"/>
                      <a:pt x="2004" y="8495"/>
                      <a:pt x="2014" y="8531"/>
                    </a:cubicBezTo>
                    <a:cubicBezTo>
                      <a:pt x="2034" y="8588"/>
                      <a:pt x="2054" y="8645"/>
                      <a:pt x="2071" y="8705"/>
                    </a:cubicBezTo>
                    <a:cubicBezTo>
                      <a:pt x="2085" y="8749"/>
                      <a:pt x="2097" y="8796"/>
                      <a:pt x="2108" y="8839"/>
                    </a:cubicBezTo>
                    <a:cubicBezTo>
                      <a:pt x="2125" y="8899"/>
                      <a:pt x="2141" y="8960"/>
                      <a:pt x="2158" y="9020"/>
                    </a:cubicBezTo>
                    <a:cubicBezTo>
                      <a:pt x="2191" y="9127"/>
                      <a:pt x="2221" y="9237"/>
                      <a:pt x="2252" y="9358"/>
                    </a:cubicBezTo>
                    <a:cubicBezTo>
                      <a:pt x="2289" y="9505"/>
                      <a:pt x="2321" y="9659"/>
                      <a:pt x="2352" y="9802"/>
                    </a:cubicBezTo>
                    <a:lnTo>
                      <a:pt x="2412" y="10073"/>
                    </a:lnTo>
                    <a:cubicBezTo>
                      <a:pt x="2439" y="10190"/>
                      <a:pt x="2466" y="10307"/>
                      <a:pt x="2486" y="10401"/>
                    </a:cubicBezTo>
                    <a:cubicBezTo>
                      <a:pt x="2502" y="10491"/>
                      <a:pt x="2526" y="10582"/>
                      <a:pt x="2549" y="10668"/>
                    </a:cubicBezTo>
                    <a:cubicBezTo>
                      <a:pt x="2556" y="10695"/>
                      <a:pt x="2562" y="10725"/>
                      <a:pt x="2569" y="10752"/>
                    </a:cubicBezTo>
                    <a:cubicBezTo>
                      <a:pt x="2593" y="10846"/>
                      <a:pt x="2610" y="10946"/>
                      <a:pt x="2626" y="11039"/>
                    </a:cubicBezTo>
                    <a:lnTo>
                      <a:pt x="2626" y="11050"/>
                    </a:lnTo>
                    <a:lnTo>
                      <a:pt x="2630" y="11070"/>
                    </a:lnTo>
                    <a:cubicBezTo>
                      <a:pt x="2633" y="11087"/>
                      <a:pt x="2633" y="11107"/>
                      <a:pt x="2639" y="11124"/>
                    </a:cubicBezTo>
                    <a:cubicBezTo>
                      <a:pt x="2642" y="11130"/>
                      <a:pt x="2642" y="11140"/>
                      <a:pt x="2647" y="11147"/>
                    </a:cubicBezTo>
                    <a:cubicBezTo>
                      <a:pt x="2656" y="11180"/>
                      <a:pt x="2663" y="11204"/>
                      <a:pt x="2676" y="11234"/>
                    </a:cubicBezTo>
                    <a:cubicBezTo>
                      <a:pt x="2683" y="11247"/>
                      <a:pt x="2690" y="11260"/>
                      <a:pt x="2696" y="11270"/>
                    </a:cubicBezTo>
                    <a:cubicBezTo>
                      <a:pt x="2703" y="11294"/>
                      <a:pt x="2713" y="11317"/>
                      <a:pt x="2727" y="11340"/>
                    </a:cubicBezTo>
                    <a:lnTo>
                      <a:pt x="2733" y="11351"/>
                    </a:lnTo>
                    <a:cubicBezTo>
                      <a:pt x="2760" y="11394"/>
                      <a:pt x="2793" y="11448"/>
                      <a:pt x="2837" y="11474"/>
                    </a:cubicBezTo>
                    <a:lnTo>
                      <a:pt x="2847" y="11478"/>
                    </a:lnTo>
                    <a:cubicBezTo>
                      <a:pt x="2883" y="11505"/>
                      <a:pt x="2927" y="11521"/>
                      <a:pt x="2971" y="11525"/>
                    </a:cubicBezTo>
                    <a:cubicBezTo>
                      <a:pt x="2984" y="11529"/>
                      <a:pt x="2997" y="11530"/>
                      <a:pt x="3011" y="11530"/>
                    </a:cubicBezTo>
                    <a:cubicBezTo>
                      <a:pt x="3032" y="11530"/>
                      <a:pt x="3054" y="11527"/>
                      <a:pt x="3074" y="11525"/>
                    </a:cubicBezTo>
                    <a:cubicBezTo>
                      <a:pt x="3118" y="11521"/>
                      <a:pt x="3158" y="11508"/>
                      <a:pt x="3195" y="11494"/>
                    </a:cubicBezTo>
                    <a:lnTo>
                      <a:pt x="3212" y="11488"/>
                    </a:lnTo>
                    <a:lnTo>
                      <a:pt x="3228" y="11481"/>
                    </a:lnTo>
                    <a:lnTo>
                      <a:pt x="3249" y="11474"/>
                    </a:lnTo>
                    <a:cubicBezTo>
                      <a:pt x="3261" y="11471"/>
                      <a:pt x="3272" y="11468"/>
                      <a:pt x="3285" y="11465"/>
                    </a:cubicBezTo>
                    <a:cubicBezTo>
                      <a:pt x="3322" y="11454"/>
                      <a:pt x="3355" y="11445"/>
                      <a:pt x="3392" y="11434"/>
                    </a:cubicBezTo>
                    <a:cubicBezTo>
                      <a:pt x="3479" y="11411"/>
                      <a:pt x="3570" y="11388"/>
                      <a:pt x="3659" y="11357"/>
                    </a:cubicBezTo>
                    <a:lnTo>
                      <a:pt x="3666" y="11354"/>
                    </a:lnTo>
                    <a:cubicBezTo>
                      <a:pt x="3740" y="11327"/>
                      <a:pt x="3814" y="11300"/>
                      <a:pt x="3883" y="11274"/>
                    </a:cubicBezTo>
                    <a:cubicBezTo>
                      <a:pt x="3927" y="11257"/>
                      <a:pt x="3971" y="11240"/>
                      <a:pt x="4017" y="11224"/>
                    </a:cubicBezTo>
                    <a:lnTo>
                      <a:pt x="4161" y="11173"/>
                    </a:lnTo>
                    <a:cubicBezTo>
                      <a:pt x="4345" y="11107"/>
                      <a:pt x="4533" y="11036"/>
                      <a:pt x="4720" y="10966"/>
                    </a:cubicBezTo>
                    <a:cubicBezTo>
                      <a:pt x="4867" y="10909"/>
                      <a:pt x="5021" y="10852"/>
                      <a:pt x="5164" y="10799"/>
                    </a:cubicBezTo>
                    <a:cubicBezTo>
                      <a:pt x="5248" y="10769"/>
                      <a:pt x="5331" y="10738"/>
                      <a:pt x="5416" y="10709"/>
                    </a:cubicBezTo>
                    <a:cubicBezTo>
                      <a:pt x="5539" y="10662"/>
                      <a:pt x="5663" y="10611"/>
                      <a:pt x="5777" y="10565"/>
                    </a:cubicBezTo>
                    <a:cubicBezTo>
                      <a:pt x="5820" y="10545"/>
                      <a:pt x="5864" y="10528"/>
                      <a:pt x="5907" y="10508"/>
                    </a:cubicBezTo>
                    <a:cubicBezTo>
                      <a:pt x="5967" y="10481"/>
                      <a:pt x="6031" y="10451"/>
                      <a:pt x="6094" y="10428"/>
                    </a:cubicBezTo>
                    <a:cubicBezTo>
                      <a:pt x="6174" y="10394"/>
                      <a:pt x="6254" y="10364"/>
                      <a:pt x="6332" y="10334"/>
                    </a:cubicBezTo>
                    <a:cubicBezTo>
                      <a:pt x="6375" y="10317"/>
                      <a:pt x="6419" y="10301"/>
                      <a:pt x="6462" y="10284"/>
                    </a:cubicBezTo>
                    <a:cubicBezTo>
                      <a:pt x="6519" y="10264"/>
                      <a:pt x="6576" y="10241"/>
                      <a:pt x="6629" y="10217"/>
                    </a:cubicBezTo>
                    <a:cubicBezTo>
                      <a:pt x="6683" y="10193"/>
                      <a:pt x="6740" y="10170"/>
                      <a:pt x="6793" y="10150"/>
                    </a:cubicBezTo>
                    <a:cubicBezTo>
                      <a:pt x="6910" y="10103"/>
                      <a:pt x="7034" y="10060"/>
                      <a:pt x="7151" y="10020"/>
                    </a:cubicBezTo>
                    <a:cubicBezTo>
                      <a:pt x="7225" y="9993"/>
                      <a:pt x="7302" y="9963"/>
                      <a:pt x="7375" y="9932"/>
                    </a:cubicBezTo>
                    <a:cubicBezTo>
                      <a:pt x="7412" y="9920"/>
                      <a:pt x="7452" y="9903"/>
                      <a:pt x="7492" y="9886"/>
                    </a:cubicBezTo>
                    <a:cubicBezTo>
                      <a:pt x="7546" y="9866"/>
                      <a:pt x="7596" y="9849"/>
                      <a:pt x="7646" y="9829"/>
                    </a:cubicBezTo>
                    <a:cubicBezTo>
                      <a:pt x="7710" y="9809"/>
                      <a:pt x="7776" y="9782"/>
                      <a:pt x="7840" y="9759"/>
                    </a:cubicBezTo>
                    <a:cubicBezTo>
                      <a:pt x="7880" y="9742"/>
                      <a:pt x="7917" y="9725"/>
                      <a:pt x="7957" y="9708"/>
                    </a:cubicBezTo>
                    <a:lnTo>
                      <a:pt x="8007" y="9688"/>
                    </a:lnTo>
                    <a:cubicBezTo>
                      <a:pt x="8037" y="9675"/>
                      <a:pt x="8068" y="9665"/>
                      <a:pt x="8097" y="9651"/>
                    </a:cubicBezTo>
                    <a:cubicBezTo>
                      <a:pt x="8121" y="9642"/>
                      <a:pt x="8145" y="9635"/>
                      <a:pt x="8168" y="9625"/>
                    </a:cubicBezTo>
                    <a:cubicBezTo>
                      <a:pt x="8218" y="9605"/>
                      <a:pt x="8268" y="9582"/>
                      <a:pt x="8315" y="9562"/>
                    </a:cubicBezTo>
                    <a:cubicBezTo>
                      <a:pt x="8375" y="9534"/>
                      <a:pt x="8435" y="9508"/>
                      <a:pt x="8499" y="9485"/>
                    </a:cubicBezTo>
                    <a:cubicBezTo>
                      <a:pt x="8529" y="9471"/>
                      <a:pt x="8559" y="9461"/>
                      <a:pt x="8589" y="9451"/>
                    </a:cubicBezTo>
                    <a:cubicBezTo>
                      <a:pt x="8613" y="9441"/>
                      <a:pt x="8639" y="9431"/>
                      <a:pt x="8666" y="9421"/>
                    </a:cubicBezTo>
                    <a:cubicBezTo>
                      <a:pt x="8723" y="9401"/>
                      <a:pt x="8780" y="9371"/>
                      <a:pt x="8827" y="9347"/>
                    </a:cubicBezTo>
                    <a:cubicBezTo>
                      <a:pt x="8874" y="9327"/>
                      <a:pt x="8910" y="9301"/>
                      <a:pt x="8940" y="9273"/>
                    </a:cubicBezTo>
                    <a:cubicBezTo>
                      <a:pt x="8960" y="9257"/>
                      <a:pt x="8977" y="9237"/>
                      <a:pt x="8991" y="9220"/>
                    </a:cubicBezTo>
                    <a:lnTo>
                      <a:pt x="9004" y="9207"/>
                    </a:lnTo>
                    <a:cubicBezTo>
                      <a:pt x="9011" y="9200"/>
                      <a:pt x="9017" y="9190"/>
                      <a:pt x="9024" y="9180"/>
                    </a:cubicBezTo>
                    <a:cubicBezTo>
                      <a:pt x="9034" y="9163"/>
                      <a:pt x="9044" y="9143"/>
                      <a:pt x="9054" y="9123"/>
                    </a:cubicBezTo>
                    <a:cubicBezTo>
                      <a:pt x="9061" y="9110"/>
                      <a:pt x="9064" y="9097"/>
                      <a:pt x="9064" y="9080"/>
                    </a:cubicBezTo>
                    <a:lnTo>
                      <a:pt x="9068" y="9070"/>
                    </a:lnTo>
                    <a:cubicBezTo>
                      <a:pt x="9081" y="9063"/>
                      <a:pt x="9091" y="9053"/>
                      <a:pt x="9101" y="9046"/>
                    </a:cubicBezTo>
                    <a:cubicBezTo>
                      <a:pt x="9161" y="8997"/>
                      <a:pt x="9184" y="8926"/>
                      <a:pt x="9201" y="8872"/>
                    </a:cubicBezTo>
                    <a:cubicBezTo>
                      <a:pt x="9211" y="8829"/>
                      <a:pt x="9221" y="8782"/>
                      <a:pt x="9228" y="8739"/>
                    </a:cubicBezTo>
                    <a:cubicBezTo>
                      <a:pt x="9238" y="8662"/>
                      <a:pt x="9228" y="8582"/>
                      <a:pt x="9218" y="8515"/>
                    </a:cubicBezTo>
                    <a:cubicBezTo>
                      <a:pt x="9215" y="8498"/>
                      <a:pt x="9211" y="8484"/>
                      <a:pt x="9208" y="8468"/>
                    </a:cubicBezTo>
                    <a:cubicBezTo>
                      <a:pt x="9201" y="8431"/>
                      <a:pt x="9195" y="8391"/>
                      <a:pt x="9188" y="8350"/>
                    </a:cubicBezTo>
                    <a:cubicBezTo>
                      <a:pt x="9171" y="8277"/>
                      <a:pt x="9151" y="8203"/>
                      <a:pt x="9121" y="8130"/>
                    </a:cubicBezTo>
                    <a:cubicBezTo>
                      <a:pt x="9068" y="7980"/>
                      <a:pt x="9000" y="7836"/>
                      <a:pt x="8934" y="7692"/>
                    </a:cubicBezTo>
                    <a:cubicBezTo>
                      <a:pt x="8897" y="7615"/>
                      <a:pt x="8857" y="7532"/>
                      <a:pt x="8823" y="7451"/>
                    </a:cubicBezTo>
                    <a:cubicBezTo>
                      <a:pt x="8780" y="7357"/>
                      <a:pt x="8743" y="7257"/>
                      <a:pt x="8707" y="7163"/>
                    </a:cubicBezTo>
                    <a:lnTo>
                      <a:pt x="8687" y="7117"/>
                    </a:lnTo>
                    <a:cubicBezTo>
                      <a:pt x="8633" y="6979"/>
                      <a:pt x="8582" y="6856"/>
                      <a:pt x="8532" y="6739"/>
                    </a:cubicBezTo>
                    <a:cubicBezTo>
                      <a:pt x="8489" y="6635"/>
                      <a:pt x="8439" y="6532"/>
                      <a:pt x="8389" y="6421"/>
                    </a:cubicBezTo>
                    <a:lnTo>
                      <a:pt x="8365" y="6368"/>
                    </a:lnTo>
                    <a:lnTo>
                      <a:pt x="8345" y="6311"/>
                    </a:lnTo>
                    <a:cubicBezTo>
                      <a:pt x="8332" y="6274"/>
                      <a:pt x="8321" y="6234"/>
                      <a:pt x="8312" y="6194"/>
                    </a:cubicBezTo>
                    <a:cubicBezTo>
                      <a:pt x="8301" y="6157"/>
                      <a:pt x="8292" y="6117"/>
                      <a:pt x="8285" y="6080"/>
                    </a:cubicBezTo>
                    <a:cubicBezTo>
                      <a:pt x="8278" y="6053"/>
                      <a:pt x="8272" y="6027"/>
                      <a:pt x="8265" y="5999"/>
                    </a:cubicBezTo>
                    <a:cubicBezTo>
                      <a:pt x="8248" y="5926"/>
                      <a:pt x="8225" y="5846"/>
                      <a:pt x="8195" y="5752"/>
                    </a:cubicBezTo>
                    <a:cubicBezTo>
                      <a:pt x="8188" y="5729"/>
                      <a:pt x="8178" y="5702"/>
                      <a:pt x="8171" y="5675"/>
                    </a:cubicBezTo>
                    <a:cubicBezTo>
                      <a:pt x="8165" y="5649"/>
                      <a:pt x="8154" y="5621"/>
                      <a:pt x="8148" y="5595"/>
                    </a:cubicBezTo>
                    <a:cubicBezTo>
                      <a:pt x="8128" y="5518"/>
                      <a:pt x="8105" y="5438"/>
                      <a:pt x="8074" y="5364"/>
                    </a:cubicBezTo>
                    <a:cubicBezTo>
                      <a:pt x="8024" y="5240"/>
                      <a:pt x="7974" y="5120"/>
                      <a:pt x="7904" y="5019"/>
                    </a:cubicBezTo>
                    <a:cubicBezTo>
                      <a:pt x="7887" y="4976"/>
                      <a:pt x="7873" y="4929"/>
                      <a:pt x="7857" y="4886"/>
                    </a:cubicBezTo>
                    <a:cubicBezTo>
                      <a:pt x="7847" y="4863"/>
                      <a:pt x="7837" y="4836"/>
                      <a:pt x="7827" y="4812"/>
                    </a:cubicBezTo>
                    <a:cubicBezTo>
                      <a:pt x="7804" y="4746"/>
                      <a:pt x="7776" y="4675"/>
                      <a:pt x="7753" y="4608"/>
                    </a:cubicBezTo>
                    <a:cubicBezTo>
                      <a:pt x="7730" y="4522"/>
                      <a:pt x="7699" y="4428"/>
                      <a:pt x="7666" y="4321"/>
                    </a:cubicBezTo>
                    <a:lnTo>
                      <a:pt x="7663" y="4307"/>
                    </a:lnTo>
                    <a:cubicBezTo>
                      <a:pt x="7643" y="4241"/>
                      <a:pt x="7623" y="4173"/>
                      <a:pt x="7603" y="4103"/>
                    </a:cubicBezTo>
                    <a:lnTo>
                      <a:pt x="7599" y="4083"/>
                    </a:lnTo>
                    <a:cubicBezTo>
                      <a:pt x="7579" y="4006"/>
                      <a:pt x="7556" y="3926"/>
                      <a:pt x="7532" y="3849"/>
                    </a:cubicBezTo>
                    <a:cubicBezTo>
                      <a:pt x="7495" y="3725"/>
                      <a:pt x="7458" y="3602"/>
                      <a:pt x="7418" y="3485"/>
                    </a:cubicBezTo>
                    <a:cubicBezTo>
                      <a:pt x="7395" y="3408"/>
                      <a:pt x="7372" y="3327"/>
                      <a:pt x="7349" y="3250"/>
                    </a:cubicBezTo>
                    <a:lnTo>
                      <a:pt x="7349" y="3250"/>
                    </a:lnTo>
                    <a:lnTo>
                      <a:pt x="7352" y="3274"/>
                    </a:lnTo>
                    <a:cubicBezTo>
                      <a:pt x="7315" y="3150"/>
                      <a:pt x="7275" y="3030"/>
                      <a:pt x="7231" y="2912"/>
                    </a:cubicBezTo>
                    <a:cubicBezTo>
                      <a:pt x="7208" y="2846"/>
                      <a:pt x="7178" y="2779"/>
                      <a:pt x="7151" y="2716"/>
                    </a:cubicBezTo>
                    <a:cubicBezTo>
                      <a:pt x="7134" y="2668"/>
                      <a:pt x="7114" y="2622"/>
                      <a:pt x="7094" y="2575"/>
                    </a:cubicBezTo>
                    <a:cubicBezTo>
                      <a:pt x="7081" y="2541"/>
                      <a:pt x="7068" y="2505"/>
                      <a:pt x="7054" y="2468"/>
                    </a:cubicBezTo>
                    <a:cubicBezTo>
                      <a:pt x="7021" y="2384"/>
                      <a:pt x="6987" y="2301"/>
                      <a:pt x="6954" y="2217"/>
                    </a:cubicBezTo>
                    <a:lnTo>
                      <a:pt x="6893" y="2077"/>
                    </a:lnTo>
                    <a:cubicBezTo>
                      <a:pt x="6870" y="2017"/>
                      <a:pt x="6844" y="1956"/>
                      <a:pt x="6816" y="1893"/>
                    </a:cubicBezTo>
                    <a:cubicBezTo>
                      <a:pt x="6790" y="1829"/>
                      <a:pt x="6763" y="1759"/>
                      <a:pt x="6740" y="1682"/>
                    </a:cubicBezTo>
                    <a:cubicBezTo>
                      <a:pt x="6733" y="1665"/>
                      <a:pt x="6726" y="1645"/>
                      <a:pt x="6723" y="1628"/>
                    </a:cubicBezTo>
                    <a:cubicBezTo>
                      <a:pt x="6706" y="1582"/>
                      <a:pt x="6693" y="1535"/>
                      <a:pt x="6676" y="1492"/>
                    </a:cubicBezTo>
                    <a:cubicBezTo>
                      <a:pt x="6653" y="1431"/>
                      <a:pt x="6626" y="1371"/>
                      <a:pt x="6603" y="1314"/>
                    </a:cubicBezTo>
                    <a:cubicBezTo>
                      <a:pt x="6572" y="1244"/>
                      <a:pt x="6539" y="1174"/>
                      <a:pt x="6515" y="1103"/>
                    </a:cubicBezTo>
                    <a:lnTo>
                      <a:pt x="6512" y="1090"/>
                    </a:lnTo>
                    <a:cubicBezTo>
                      <a:pt x="6486" y="1010"/>
                      <a:pt x="6462" y="926"/>
                      <a:pt x="6432" y="845"/>
                    </a:cubicBezTo>
                    <a:cubicBezTo>
                      <a:pt x="6412" y="782"/>
                      <a:pt x="6385" y="722"/>
                      <a:pt x="6362" y="665"/>
                    </a:cubicBezTo>
                    <a:cubicBezTo>
                      <a:pt x="6348" y="638"/>
                      <a:pt x="6339" y="612"/>
                      <a:pt x="6328" y="585"/>
                    </a:cubicBezTo>
                    <a:lnTo>
                      <a:pt x="6315" y="555"/>
                    </a:lnTo>
                    <a:cubicBezTo>
                      <a:pt x="6305" y="528"/>
                      <a:pt x="6291" y="498"/>
                      <a:pt x="6279" y="471"/>
                    </a:cubicBezTo>
                    <a:cubicBezTo>
                      <a:pt x="6254" y="414"/>
                      <a:pt x="6222" y="357"/>
                      <a:pt x="6181" y="297"/>
                    </a:cubicBezTo>
                    <a:cubicBezTo>
                      <a:pt x="6148" y="243"/>
                      <a:pt x="6111" y="187"/>
                      <a:pt x="6071" y="127"/>
                    </a:cubicBezTo>
                    <a:cubicBezTo>
                      <a:pt x="6051" y="100"/>
                      <a:pt x="6027" y="70"/>
                      <a:pt x="5990" y="47"/>
                    </a:cubicBezTo>
                    <a:cubicBezTo>
                      <a:pt x="5957" y="23"/>
                      <a:pt x="5917" y="7"/>
                      <a:pt x="5873" y="3"/>
                    </a:cubicBezTo>
                    <a:cubicBezTo>
                      <a:pt x="5863" y="1"/>
                      <a:pt x="5852" y="0"/>
                      <a:pt x="583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026;p28"/>
              <p:cNvSpPr/>
              <p:nvPr/>
            </p:nvSpPr>
            <p:spPr>
              <a:xfrm>
                <a:off x="8289324" y="1460559"/>
                <a:ext cx="208002" cy="544146"/>
              </a:xfrm>
              <a:custGeom>
                <a:avLst/>
                <a:gdLst/>
                <a:ahLst/>
                <a:cxnLst/>
                <a:rect l="l" t="t" r="r" b="b"/>
                <a:pathLst>
                  <a:path w="2901" h="7590" extrusionOk="0">
                    <a:moveTo>
                      <a:pt x="135" y="1"/>
                    </a:moveTo>
                    <a:cubicBezTo>
                      <a:pt x="121" y="1"/>
                      <a:pt x="107" y="3"/>
                      <a:pt x="95" y="8"/>
                    </a:cubicBezTo>
                    <a:lnTo>
                      <a:pt x="78" y="14"/>
                    </a:lnTo>
                    <a:cubicBezTo>
                      <a:pt x="17" y="48"/>
                      <a:pt x="1" y="118"/>
                      <a:pt x="28" y="178"/>
                    </a:cubicBezTo>
                    <a:cubicBezTo>
                      <a:pt x="115" y="349"/>
                      <a:pt x="192" y="526"/>
                      <a:pt x="269" y="700"/>
                    </a:cubicBezTo>
                    <a:cubicBezTo>
                      <a:pt x="289" y="743"/>
                      <a:pt x="305" y="787"/>
                      <a:pt x="322" y="830"/>
                    </a:cubicBezTo>
                    <a:cubicBezTo>
                      <a:pt x="339" y="874"/>
                      <a:pt x="355" y="917"/>
                      <a:pt x="372" y="957"/>
                    </a:cubicBezTo>
                    <a:cubicBezTo>
                      <a:pt x="405" y="1038"/>
                      <a:pt x="436" y="1118"/>
                      <a:pt x="465" y="1198"/>
                    </a:cubicBezTo>
                    <a:cubicBezTo>
                      <a:pt x="550" y="1425"/>
                      <a:pt x="630" y="1656"/>
                      <a:pt x="713" y="1887"/>
                    </a:cubicBezTo>
                    <a:cubicBezTo>
                      <a:pt x="806" y="2144"/>
                      <a:pt x="900" y="2402"/>
                      <a:pt x="1001" y="2660"/>
                    </a:cubicBezTo>
                    <a:cubicBezTo>
                      <a:pt x="1034" y="2743"/>
                      <a:pt x="1064" y="2830"/>
                      <a:pt x="1098" y="2914"/>
                    </a:cubicBezTo>
                    <a:cubicBezTo>
                      <a:pt x="1178" y="3141"/>
                      <a:pt x="1262" y="3365"/>
                      <a:pt x="1345" y="3589"/>
                    </a:cubicBezTo>
                    <a:cubicBezTo>
                      <a:pt x="1385" y="3690"/>
                      <a:pt x="1422" y="3790"/>
                      <a:pt x="1462" y="3890"/>
                    </a:cubicBezTo>
                    <a:cubicBezTo>
                      <a:pt x="1506" y="3998"/>
                      <a:pt x="1546" y="4105"/>
                      <a:pt x="1586" y="4215"/>
                    </a:cubicBezTo>
                    <a:cubicBezTo>
                      <a:pt x="1673" y="4449"/>
                      <a:pt x="1757" y="4683"/>
                      <a:pt x="1837" y="4917"/>
                    </a:cubicBezTo>
                    <a:cubicBezTo>
                      <a:pt x="1877" y="5028"/>
                      <a:pt x="1917" y="5138"/>
                      <a:pt x="1961" y="5248"/>
                    </a:cubicBezTo>
                    <a:cubicBezTo>
                      <a:pt x="2004" y="5369"/>
                      <a:pt x="2044" y="5492"/>
                      <a:pt x="2084" y="5613"/>
                    </a:cubicBezTo>
                    <a:cubicBezTo>
                      <a:pt x="2128" y="5740"/>
                      <a:pt x="2165" y="5870"/>
                      <a:pt x="2205" y="5997"/>
                    </a:cubicBezTo>
                    <a:cubicBezTo>
                      <a:pt x="2238" y="6114"/>
                      <a:pt x="2271" y="6232"/>
                      <a:pt x="2302" y="6352"/>
                    </a:cubicBezTo>
                    <a:cubicBezTo>
                      <a:pt x="2365" y="6593"/>
                      <a:pt x="2436" y="6834"/>
                      <a:pt x="2512" y="7071"/>
                    </a:cubicBezTo>
                    <a:cubicBezTo>
                      <a:pt x="2539" y="7144"/>
                      <a:pt x="2563" y="7218"/>
                      <a:pt x="2586" y="7295"/>
                    </a:cubicBezTo>
                    <a:cubicBezTo>
                      <a:pt x="2600" y="7332"/>
                      <a:pt x="2612" y="7369"/>
                      <a:pt x="2623" y="7409"/>
                    </a:cubicBezTo>
                    <a:cubicBezTo>
                      <a:pt x="2629" y="7425"/>
                      <a:pt x="2637" y="7439"/>
                      <a:pt x="2640" y="7456"/>
                    </a:cubicBezTo>
                    <a:cubicBezTo>
                      <a:pt x="2646" y="7473"/>
                      <a:pt x="2653" y="7489"/>
                      <a:pt x="2660" y="7505"/>
                    </a:cubicBezTo>
                    <a:cubicBezTo>
                      <a:pt x="2666" y="7522"/>
                      <a:pt x="2680" y="7539"/>
                      <a:pt x="2690" y="7553"/>
                    </a:cubicBezTo>
                    <a:cubicBezTo>
                      <a:pt x="2710" y="7578"/>
                      <a:pt x="2743" y="7590"/>
                      <a:pt x="2776" y="7590"/>
                    </a:cubicBezTo>
                    <a:cubicBezTo>
                      <a:pt x="2786" y="7590"/>
                      <a:pt x="2797" y="7588"/>
                      <a:pt x="2807" y="7586"/>
                    </a:cubicBezTo>
                    <a:cubicBezTo>
                      <a:pt x="2827" y="7583"/>
                      <a:pt x="2844" y="7573"/>
                      <a:pt x="2860" y="7559"/>
                    </a:cubicBezTo>
                    <a:cubicBezTo>
                      <a:pt x="2873" y="7546"/>
                      <a:pt x="2884" y="7530"/>
                      <a:pt x="2890" y="7509"/>
                    </a:cubicBezTo>
                    <a:cubicBezTo>
                      <a:pt x="2893" y="7493"/>
                      <a:pt x="2897" y="7479"/>
                      <a:pt x="2901" y="7462"/>
                    </a:cubicBezTo>
                    <a:cubicBezTo>
                      <a:pt x="2901" y="7449"/>
                      <a:pt x="2897" y="7432"/>
                      <a:pt x="2897" y="7419"/>
                    </a:cubicBezTo>
                    <a:cubicBezTo>
                      <a:pt x="2893" y="7405"/>
                      <a:pt x="2890" y="7392"/>
                      <a:pt x="2890" y="7379"/>
                    </a:cubicBezTo>
                    <a:cubicBezTo>
                      <a:pt x="2884" y="7352"/>
                      <a:pt x="2877" y="7322"/>
                      <a:pt x="2870" y="7295"/>
                    </a:cubicBezTo>
                    <a:cubicBezTo>
                      <a:pt x="2853" y="7235"/>
                      <a:pt x="2833" y="7175"/>
                      <a:pt x="2817" y="7115"/>
                    </a:cubicBezTo>
                    <a:cubicBezTo>
                      <a:pt x="2780" y="7001"/>
                      <a:pt x="2743" y="6883"/>
                      <a:pt x="2706" y="6770"/>
                    </a:cubicBezTo>
                    <a:cubicBezTo>
                      <a:pt x="2669" y="6643"/>
                      <a:pt x="2633" y="6519"/>
                      <a:pt x="2600" y="6395"/>
                    </a:cubicBezTo>
                    <a:cubicBezTo>
                      <a:pt x="2566" y="6272"/>
                      <a:pt x="2536" y="6148"/>
                      <a:pt x="2503" y="6028"/>
                    </a:cubicBezTo>
                    <a:cubicBezTo>
                      <a:pt x="2469" y="5911"/>
                      <a:pt x="2436" y="5797"/>
                      <a:pt x="2399" y="5679"/>
                    </a:cubicBezTo>
                    <a:cubicBezTo>
                      <a:pt x="2362" y="5563"/>
                      <a:pt x="2325" y="5443"/>
                      <a:pt x="2285" y="5325"/>
                    </a:cubicBezTo>
                    <a:cubicBezTo>
                      <a:pt x="2242" y="5202"/>
                      <a:pt x="2195" y="5074"/>
                      <a:pt x="2151" y="4951"/>
                    </a:cubicBezTo>
                    <a:cubicBezTo>
                      <a:pt x="2111" y="4837"/>
                      <a:pt x="2075" y="4727"/>
                      <a:pt x="2035" y="4613"/>
                    </a:cubicBezTo>
                    <a:cubicBezTo>
                      <a:pt x="1954" y="4389"/>
                      <a:pt x="1874" y="4162"/>
                      <a:pt x="1790" y="3938"/>
                    </a:cubicBezTo>
                    <a:cubicBezTo>
                      <a:pt x="1750" y="3837"/>
                      <a:pt x="1713" y="3740"/>
                      <a:pt x="1673" y="3640"/>
                    </a:cubicBezTo>
                    <a:cubicBezTo>
                      <a:pt x="1629" y="3536"/>
                      <a:pt x="1589" y="3429"/>
                      <a:pt x="1549" y="3325"/>
                    </a:cubicBezTo>
                    <a:cubicBezTo>
                      <a:pt x="1459" y="3081"/>
                      <a:pt x="1372" y="2840"/>
                      <a:pt x="1278" y="2596"/>
                    </a:cubicBezTo>
                    <a:cubicBezTo>
                      <a:pt x="1238" y="2496"/>
                      <a:pt x="1195" y="2392"/>
                      <a:pt x="1155" y="2288"/>
                    </a:cubicBezTo>
                    <a:cubicBezTo>
                      <a:pt x="1107" y="2161"/>
                      <a:pt x="1058" y="2038"/>
                      <a:pt x="1011" y="1911"/>
                    </a:cubicBezTo>
                    <a:cubicBezTo>
                      <a:pt x="998" y="1877"/>
                      <a:pt x="984" y="1840"/>
                      <a:pt x="971" y="1807"/>
                    </a:cubicBezTo>
                    <a:lnTo>
                      <a:pt x="969" y="1797"/>
                    </a:lnTo>
                    <a:lnTo>
                      <a:pt x="969" y="1797"/>
                    </a:lnTo>
                    <a:cubicBezTo>
                      <a:pt x="969" y="1799"/>
                      <a:pt x="970" y="1801"/>
                      <a:pt x="971" y="1803"/>
                    </a:cubicBezTo>
                    <a:lnTo>
                      <a:pt x="967" y="1790"/>
                    </a:lnTo>
                    <a:lnTo>
                      <a:pt x="969" y="1797"/>
                    </a:lnTo>
                    <a:lnTo>
                      <a:pt x="969" y="1797"/>
                    </a:lnTo>
                    <a:cubicBezTo>
                      <a:pt x="795" y="1331"/>
                      <a:pt x="618" y="861"/>
                      <a:pt x="405" y="409"/>
                    </a:cubicBezTo>
                    <a:cubicBezTo>
                      <a:pt x="352" y="295"/>
                      <a:pt x="298" y="178"/>
                      <a:pt x="241" y="65"/>
                    </a:cubicBezTo>
                    <a:cubicBezTo>
                      <a:pt x="221" y="24"/>
                      <a:pt x="178" y="1"/>
                      <a:pt x="135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28"/>
              <p:cNvSpPr/>
              <p:nvPr/>
            </p:nvSpPr>
            <p:spPr>
              <a:xfrm>
                <a:off x="8484778" y="2032808"/>
                <a:ext cx="34129" cy="33409"/>
              </a:xfrm>
              <a:custGeom>
                <a:avLst/>
                <a:gdLst/>
                <a:ahLst/>
                <a:cxnLst/>
                <a:rect l="l" t="t" r="r" b="b"/>
                <a:pathLst>
                  <a:path w="476" h="466" extrusionOk="0">
                    <a:moveTo>
                      <a:pt x="236" y="1"/>
                    </a:moveTo>
                    <a:cubicBezTo>
                      <a:pt x="219" y="1"/>
                      <a:pt x="203" y="3"/>
                      <a:pt x="187" y="9"/>
                    </a:cubicBezTo>
                    <a:cubicBezTo>
                      <a:pt x="167" y="15"/>
                      <a:pt x="151" y="22"/>
                      <a:pt x="131" y="29"/>
                    </a:cubicBezTo>
                    <a:cubicBezTo>
                      <a:pt x="94" y="49"/>
                      <a:pt x="67" y="76"/>
                      <a:pt x="44" y="109"/>
                    </a:cubicBezTo>
                    <a:cubicBezTo>
                      <a:pt x="11" y="159"/>
                      <a:pt x="0" y="226"/>
                      <a:pt x="14" y="286"/>
                    </a:cubicBezTo>
                    <a:cubicBezTo>
                      <a:pt x="27" y="343"/>
                      <a:pt x="64" y="394"/>
                      <a:pt x="114" y="426"/>
                    </a:cubicBezTo>
                    <a:cubicBezTo>
                      <a:pt x="148" y="448"/>
                      <a:pt x="196" y="465"/>
                      <a:pt x="241" y="465"/>
                    </a:cubicBezTo>
                    <a:cubicBezTo>
                      <a:pt x="259" y="465"/>
                      <a:pt x="276" y="463"/>
                      <a:pt x="292" y="457"/>
                    </a:cubicBezTo>
                    <a:cubicBezTo>
                      <a:pt x="308" y="451"/>
                      <a:pt x="328" y="443"/>
                      <a:pt x="345" y="437"/>
                    </a:cubicBezTo>
                    <a:cubicBezTo>
                      <a:pt x="382" y="417"/>
                      <a:pt x="408" y="390"/>
                      <a:pt x="432" y="357"/>
                    </a:cubicBezTo>
                    <a:cubicBezTo>
                      <a:pt x="465" y="306"/>
                      <a:pt x="476" y="243"/>
                      <a:pt x="462" y="182"/>
                    </a:cubicBezTo>
                    <a:cubicBezTo>
                      <a:pt x="448" y="122"/>
                      <a:pt x="412" y="72"/>
                      <a:pt x="362" y="39"/>
                    </a:cubicBezTo>
                    <a:cubicBezTo>
                      <a:pt x="328" y="17"/>
                      <a:pt x="280" y="1"/>
                      <a:pt x="236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28"/>
              <p:cNvSpPr/>
              <p:nvPr/>
            </p:nvSpPr>
            <p:spPr>
              <a:xfrm>
                <a:off x="7836108" y="1411449"/>
                <a:ext cx="730982" cy="858446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11974" extrusionOk="0">
                    <a:moveTo>
                      <a:pt x="6820" y="221"/>
                    </a:moveTo>
                    <a:cubicBezTo>
                      <a:pt x="6820" y="238"/>
                      <a:pt x="6823" y="258"/>
                      <a:pt x="6826" y="278"/>
                    </a:cubicBezTo>
                    <a:cubicBezTo>
                      <a:pt x="6837" y="344"/>
                      <a:pt x="6854" y="409"/>
                      <a:pt x="6874" y="472"/>
                    </a:cubicBezTo>
                    <a:cubicBezTo>
                      <a:pt x="6911" y="576"/>
                      <a:pt x="6961" y="673"/>
                      <a:pt x="7011" y="770"/>
                    </a:cubicBezTo>
                    <a:cubicBezTo>
                      <a:pt x="7031" y="816"/>
                      <a:pt x="7047" y="866"/>
                      <a:pt x="7071" y="917"/>
                    </a:cubicBezTo>
                    <a:cubicBezTo>
                      <a:pt x="7091" y="970"/>
                      <a:pt x="7115" y="1023"/>
                      <a:pt x="7138" y="1074"/>
                    </a:cubicBezTo>
                    <a:cubicBezTo>
                      <a:pt x="7164" y="1131"/>
                      <a:pt x="7192" y="1184"/>
                      <a:pt x="7218" y="1238"/>
                    </a:cubicBezTo>
                    <a:cubicBezTo>
                      <a:pt x="7241" y="1292"/>
                      <a:pt x="7268" y="1348"/>
                      <a:pt x="7292" y="1402"/>
                    </a:cubicBezTo>
                    <a:cubicBezTo>
                      <a:pt x="7319" y="1459"/>
                      <a:pt x="7345" y="1515"/>
                      <a:pt x="7368" y="1572"/>
                    </a:cubicBezTo>
                    <a:cubicBezTo>
                      <a:pt x="7392" y="1625"/>
                      <a:pt x="7416" y="1682"/>
                      <a:pt x="7436" y="1736"/>
                    </a:cubicBezTo>
                    <a:cubicBezTo>
                      <a:pt x="7482" y="1853"/>
                      <a:pt x="7519" y="1970"/>
                      <a:pt x="7566" y="2087"/>
                    </a:cubicBezTo>
                    <a:cubicBezTo>
                      <a:pt x="7649" y="2311"/>
                      <a:pt x="7754" y="2532"/>
                      <a:pt x="7850" y="2752"/>
                    </a:cubicBezTo>
                    <a:cubicBezTo>
                      <a:pt x="7904" y="2873"/>
                      <a:pt x="7957" y="2997"/>
                      <a:pt x="8007" y="3118"/>
                    </a:cubicBezTo>
                    <a:cubicBezTo>
                      <a:pt x="8030" y="3174"/>
                      <a:pt x="8051" y="3234"/>
                      <a:pt x="8071" y="3291"/>
                    </a:cubicBezTo>
                    <a:cubicBezTo>
                      <a:pt x="8091" y="3348"/>
                      <a:pt x="8108" y="3405"/>
                      <a:pt x="8128" y="3462"/>
                    </a:cubicBezTo>
                    <a:cubicBezTo>
                      <a:pt x="8208" y="3692"/>
                      <a:pt x="8288" y="3923"/>
                      <a:pt x="8372" y="4154"/>
                    </a:cubicBezTo>
                    <a:cubicBezTo>
                      <a:pt x="8462" y="4402"/>
                      <a:pt x="8559" y="4646"/>
                      <a:pt x="8653" y="4893"/>
                    </a:cubicBezTo>
                    <a:cubicBezTo>
                      <a:pt x="8673" y="4950"/>
                      <a:pt x="8693" y="5014"/>
                      <a:pt x="8717" y="5070"/>
                    </a:cubicBezTo>
                    <a:lnTo>
                      <a:pt x="8777" y="5251"/>
                    </a:lnTo>
                    <a:cubicBezTo>
                      <a:pt x="8817" y="5365"/>
                      <a:pt x="8857" y="5478"/>
                      <a:pt x="8897" y="5592"/>
                    </a:cubicBezTo>
                    <a:cubicBezTo>
                      <a:pt x="8981" y="5830"/>
                      <a:pt x="9064" y="6071"/>
                      <a:pt x="9148" y="6311"/>
                    </a:cubicBezTo>
                    <a:cubicBezTo>
                      <a:pt x="9228" y="6542"/>
                      <a:pt x="9308" y="6773"/>
                      <a:pt x="9389" y="7000"/>
                    </a:cubicBezTo>
                    <a:cubicBezTo>
                      <a:pt x="9472" y="7241"/>
                      <a:pt x="9560" y="7482"/>
                      <a:pt x="9636" y="7726"/>
                    </a:cubicBezTo>
                    <a:cubicBezTo>
                      <a:pt x="9676" y="7857"/>
                      <a:pt x="9716" y="7983"/>
                      <a:pt x="9750" y="8114"/>
                    </a:cubicBezTo>
                    <a:cubicBezTo>
                      <a:pt x="9767" y="8181"/>
                      <a:pt x="9787" y="8244"/>
                      <a:pt x="9804" y="8308"/>
                    </a:cubicBezTo>
                    <a:cubicBezTo>
                      <a:pt x="9816" y="8358"/>
                      <a:pt x="9830" y="8408"/>
                      <a:pt x="9840" y="8459"/>
                    </a:cubicBezTo>
                    <a:cubicBezTo>
                      <a:pt x="9861" y="8576"/>
                      <a:pt x="9881" y="8692"/>
                      <a:pt x="9897" y="8806"/>
                    </a:cubicBezTo>
                    <a:cubicBezTo>
                      <a:pt x="9904" y="8873"/>
                      <a:pt x="9917" y="8937"/>
                      <a:pt x="9921" y="9004"/>
                    </a:cubicBezTo>
                    <a:cubicBezTo>
                      <a:pt x="9924" y="9057"/>
                      <a:pt x="9924" y="9114"/>
                      <a:pt x="9921" y="9171"/>
                    </a:cubicBezTo>
                    <a:cubicBezTo>
                      <a:pt x="9921" y="9187"/>
                      <a:pt x="9921" y="9201"/>
                      <a:pt x="9917" y="9218"/>
                    </a:cubicBezTo>
                    <a:lnTo>
                      <a:pt x="9921" y="9204"/>
                    </a:lnTo>
                    <a:lnTo>
                      <a:pt x="9921" y="9204"/>
                    </a:lnTo>
                    <a:cubicBezTo>
                      <a:pt x="9917" y="9227"/>
                      <a:pt x="9914" y="9254"/>
                      <a:pt x="9907" y="9278"/>
                    </a:cubicBezTo>
                    <a:lnTo>
                      <a:pt x="9907" y="9284"/>
                    </a:lnTo>
                    <a:lnTo>
                      <a:pt x="9904" y="9288"/>
                    </a:lnTo>
                    <a:cubicBezTo>
                      <a:pt x="9884" y="9305"/>
                      <a:pt x="9861" y="9314"/>
                      <a:pt x="9836" y="9328"/>
                    </a:cubicBezTo>
                    <a:cubicBezTo>
                      <a:pt x="9816" y="9341"/>
                      <a:pt x="9796" y="9354"/>
                      <a:pt x="9776" y="9365"/>
                    </a:cubicBezTo>
                    <a:cubicBezTo>
                      <a:pt x="9720" y="9391"/>
                      <a:pt x="9660" y="9422"/>
                      <a:pt x="9603" y="9451"/>
                    </a:cubicBezTo>
                    <a:cubicBezTo>
                      <a:pt x="9560" y="9475"/>
                      <a:pt x="9512" y="9495"/>
                      <a:pt x="9469" y="9515"/>
                    </a:cubicBezTo>
                    <a:cubicBezTo>
                      <a:pt x="9409" y="9542"/>
                      <a:pt x="9352" y="9569"/>
                      <a:pt x="9291" y="9592"/>
                    </a:cubicBezTo>
                    <a:cubicBezTo>
                      <a:pt x="9234" y="9615"/>
                      <a:pt x="9178" y="9639"/>
                      <a:pt x="9121" y="9663"/>
                    </a:cubicBezTo>
                    <a:cubicBezTo>
                      <a:pt x="9064" y="9686"/>
                      <a:pt x="9007" y="9716"/>
                      <a:pt x="8950" y="9740"/>
                    </a:cubicBezTo>
                    <a:cubicBezTo>
                      <a:pt x="8893" y="9766"/>
                      <a:pt x="8837" y="9786"/>
                      <a:pt x="8780" y="9809"/>
                    </a:cubicBezTo>
                    <a:cubicBezTo>
                      <a:pt x="8723" y="9833"/>
                      <a:pt x="8669" y="9856"/>
                      <a:pt x="8612" y="9880"/>
                    </a:cubicBezTo>
                    <a:cubicBezTo>
                      <a:pt x="8499" y="9930"/>
                      <a:pt x="8379" y="9973"/>
                      <a:pt x="8262" y="10021"/>
                    </a:cubicBezTo>
                    <a:cubicBezTo>
                      <a:pt x="8148" y="10064"/>
                      <a:pt x="8034" y="10110"/>
                      <a:pt x="7921" y="10161"/>
                    </a:cubicBezTo>
                    <a:cubicBezTo>
                      <a:pt x="7814" y="10208"/>
                      <a:pt x="7703" y="10251"/>
                      <a:pt x="7596" y="10294"/>
                    </a:cubicBezTo>
                    <a:cubicBezTo>
                      <a:pt x="7539" y="10318"/>
                      <a:pt x="7482" y="10345"/>
                      <a:pt x="7425" y="10365"/>
                    </a:cubicBezTo>
                    <a:cubicBezTo>
                      <a:pt x="7365" y="10388"/>
                      <a:pt x="7305" y="10411"/>
                      <a:pt x="7245" y="10435"/>
                    </a:cubicBezTo>
                    <a:cubicBezTo>
                      <a:pt x="7124" y="10478"/>
                      <a:pt x="7007" y="10525"/>
                      <a:pt x="6891" y="10575"/>
                    </a:cubicBezTo>
                    <a:cubicBezTo>
                      <a:pt x="6783" y="10619"/>
                      <a:pt x="6670" y="10655"/>
                      <a:pt x="6559" y="10696"/>
                    </a:cubicBezTo>
                    <a:cubicBezTo>
                      <a:pt x="6439" y="10736"/>
                      <a:pt x="6322" y="10779"/>
                      <a:pt x="6201" y="10816"/>
                    </a:cubicBezTo>
                    <a:cubicBezTo>
                      <a:pt x="5964" y="10896"/>
                      <a:pt x="5727" y="10973"/>
                      <a:pt x="5489" y="11047"/>
                    </a:cubicBezTo>
                    <a:cubicBezTo>
                      <a:pt x="5366" y="11087"/>
                      <a:pt x="5245" y="11124"/>
                      <a:pt x="5121" y="11157"/>
                    </a:cubicBezTo>
                    <a:cubicBezTo>
                      <a:pt x="5065" y="11174"/>
                      <a:pt x="5008" y="11191"/>
                      <a:pt x="4951" y="11204"/>
                    </a:cubicBezTo>
                    <a:cubicBezTo>
                      <a:pt x="4890" y="11221"/>
                      <a:pt x="4833" y="11241"/>
                      <a:pt x="4776" y="11261"/>
                    </a:cubicBezTo>
                    <a:cubicBezTo>
                      <a:pt x="4536" y="11334"/>
                      <a:pt x="4292" y="11415"/>
                      <a:pt x="4044" y="11472"/>
                    </a:cubicBezTo>
                    <a:cubicBezTo>
                      <a:pt x="3904" y="11501"/>
                      <a:pt x="3767" y="11535"/>
                      <a:pt x="3629" y="11569"/>
                    </a:cubicBezTo>
                    <a:cubicBezTo>
                      <a:pt x="3499" y="11599"/>
                      <a:pt x="3372" y="11626"/>
                      <a:pt x="3245" y="11652"/>
                    </a:cubicBezTo>
                    <a:cubicBezTo>
                      <a:pt x="3202" y="11662"/>
                      <a:pt x="3162" y="11669"/>
                      <a:pt x="3121" y="11672"/>
                    </a:cubicBezTo>
                    <a:cubicBezTo>
                      <a:pt x="3071" y="11679"/>
                      <a:pt x="3021" y="11686"/>
                      <a:pt x="2967" y="11686"/>
                    </a:cubicBezTo>
                    <a:lnTo>
                      <a:pt x="2950" y="11682"/>
                    </a:lnTo>
                    <a:cubicBezTo>
                      <a:pt x="2944" y="11676"/>
                      <a:pt x="2938" y="11666"/>
                      <a:pt x="2934" y="11656"/>
                    </a:cubicBezTo>
                    <a:cubicBezTo>
                      <a:pt x="2910" y="11612"/>
                      <a:pt x="2893" y="11562"/>
                      <a:pt x="2881" y="11515"/>
                    </a:cubicBezTo>
                    <a:cubicBezTo>
                      <a:pt x="2861" y="11461"/>
                      <a:pt x="2844" y="11408"/>
                      <a:pt x="2824" y="11351"/>
                    </a:cubicBezTo>
                    <a:cubicBezTo>
                      <a:pt x="2783" y="11234"/>
                      <a:pt x="2743" y="11117"/>
                      <a:pt x="2703" y="11000"/>
                    </a:cubicBezTo>
                    <a:cubicBezTo>
                      <a:pt x="2626" y="10769"/>
                      <a:pt x="2546" y="10538"/>
                      <a:pt x="2466" y="10308"/>
                    </a:cubicBezTo>
                    <a:cubicBezTo>
                      <a:pt x="2382" y="10073"/>
                      <a:pt x="2302" y="9840"/>
                      <a:pt x="2222" y="9606"/>
                    </a:cubicBezTo>
                    <a:cubicBezTo>
                      <a:pt x="2175" y="9472"/>
                      <a:pt x="2135" y="9341"/>
                      <a:pt x="2091" y="9207"/>
                    </a:cubicBezTo>
                    <a:cubicBezTo>
                      <a:pt x="2051" y="9084"/>
                      <a:pt x="2015" y="8957"/>
                      <a:pt x="1974" y="8833"/>
                    </a:cubicBezTo>
                    <a:cubicBezTo>
                      <a:pt x="1901" y="8592"/>
                      <a:pt x="1830" y="8348"/>
                      <a:pt x="1760" y="8107"/>
                    </a:cubicBezTo>
                    <a:cubicBezTo>
                      <a:pt x="1689" y="7869"/>
                      <a:pt x="1609" y="7633"/>
                      <a:pt x="1536" y="7392"/>
                    </a:cubicBezTo>
                    <a:cubicBezTo>
                      <a:pt x="1456" y="7151"/>
                      <a:pt x="1392" y="6906"/>
                      <a:pt x="1325" y="6659"/>
                    </a:cubicBezTo>
                    <a:cubicBezTo>
                      <a:pt x="1265" y="6421"/>
                      <a:pt x="1198" y="6184"/>
                      <a:pt x="1128" y="5950"/>
                    </a:cubicBezTo>
                    <a:cubicBezTo>
                      <a:pt x="1095" y="5827"/>
                      <a:pt x="1058" y="5699"/>
                      <a:pt x="1027" y="5575"/>
                    </a:cubicBezTo>
                    <a:cubicBezTo>
                      <a:pt x="998" y="5455"/>
                      <a:pt x="964" y="5338"/>
                      <a:pt x="931" y="5221"/>
                    </a:cubicBezTo>
                    <a:cubicBezTo>
                      <a:pt x="867" y="4977"/>
                      <a:pt x="803" y="4733"/>
                      <a:pt x="743" y="4485"/>
                    </a:cubicBezTo>
                    <a:cubicBezTo>
                      <a:pt x="713" y="4362"/>
                      <a:pt x="686" y="4237"/>
                      <a:pt x="660" y="4117"/>
                    </a:cubicBezTo>
                    <a:cubicBezTo>
                      <a:pt x="633" y="4001"/>
                      <a:pt x="610" y="3887"/>
                      <a:pt x="583" y="3769"/>
                    </a:cubicBezTo>
                    <a:cubicBezTo>
                      <a:pt x="556" y="3649"/>
                      <a:pt x="530" y="3529"/>
                      <a:pt x="496" y="3408"/>
                    </a:cubicBezTo>
                    <a:cubicBezTo>
                      <a:pt x="462" y="3288"/>
                      <a:pt x="432" y="3164"/>
                      <a:pt x="399" y="3044"/>
                    </a:cubicBezTo>
                    <a:cubicBezTo>
                      <a:pt x="375" y="2963"/>
                      <a:pt x="355" y="2883"/>
                      <a:pt x="335" y="2803"/>
                    </a:cubicBezTo>
                    <a:cubicBezTo>
                      <a:pt x="329" y="2760"/>
                      <a:pt x="322" y="2712"/>
                      <a:pt x="322" y="2669"/>
                    </a:cubicBezTo>
                    <a:lnTo>
                      <a:pt x="325" y="2659"/>
                    </a:lnTo>
                    <a:lnTo>
                      <a:pt x="342" y="2639"/>
                    </a:lnTo>
                    <a:cubicBezTo>
                      <a:pt x="405" y="2589"/>
                      <a:pt x="479" y="2552"/>
                      <a:pt x="550" y="2516"/>
                    </a:cubicBezTo>
                    <a:cubicBezTo>
                      <a:pt x="646" y="2468"/>
                      <a:pt x="746" y="2428"/>
                      <a:pt x="847" y="2385"/>
                    </a:cubicBezTo>
                    <a:cubicBezTo>
                      <a:pt x="964" y="2335"/>
                      <a:pt x="1078" y="2281"/>
                      <a:pt x="1192" y="2227"/>
                    </a:cubicBezTo>
                    <a:cubicBezTo>
                      <a:pt x="1416" y="2117"/>
                      <a:pt x="1649" y="2027"/>
                      <a:pt x="1880" y="1934"/>
                    </a:cubicBezTo>
                    <a:cubicBezTo>
                      <a:pt x="1994" y="1890"/>
                      <a:pt x="2104" y="1843"/>
                      <a:pt x="2215" y="1803"/>
                    </a:cubicBezTo>
                    <a:cubicBezTo>
                      <a:pt x="2332" y="1763"/>
                      <a:pt x="2446" y="1723"/>
                      <a:pt x="2560" y="1682"/>
                    </a:cubicBezTo>
                    <a:cubicBezTo>
                      <a:pt x="2790" y="1599"/>
                      <a:pt x="3024" y="1519"/>
                      <a:pt x="3255" y="1438"/>
                    </a:cubicBezTo>
                    <a:cubicBezTo>
                      <a:pt x="3372" y="1398"/>
                      <a:pt x="3486" y="1358"/>
                      <a:pt x="3603" y="1324"/>
                    </a:cubicBezTo>
                    <a:cubicBezTo>
                      <a:pt x="3660" y="1304"/>
                      <a:pt x="3716" y="1288"/>
                      <a:pt x="3776" y="1271"/>
                    </a:cubicBezTo>
                    <a:cubicBezTo>
                      <a:pt x="3830" y="1255"/>
                      <a:pt x="3884" y="1238"/>
                      <a:pt x="3937" y="1221"/>
                    </a:cubicBezTo>
                    <a:lnTo>
                      <a:pt x="3947" y="1218"/>
                    </a:lnTo>
                    <a:cubicBezTo>
                      <a:pt x="4182" y="1131"/>
                      <a:pt x="4418" y="1047"/>
                      <a:pt x="4653" y="963"/>
                    </a:cubicBezTo>
                    <a:cubicBezTo>
                      <a:pt x="4884" y="877"/>
                      <a:pt x="5118" y="790"/>
                      <a:pt x="5352" y="706"/>
                    </a:cubicBezTo>
                    <a:cubicBezTo>
                      <a:pt x="5579" y="619"/>
                      <a:pt x="5810" y="539"/>
                      <a:pt x="6044" y="455"/>
                    </a:cubicBezTo>
                    <a:cubicBezTo>
                      <a:pt x="6195" y="401"/>
                      <a:pt x="6345" y="348"/>
                      <a:pt x="6493" y="295"/>
                    </a:cubicBezTo>
                    <a:cubicBezTo>
                      <a:pt x="6519" y="295"/>
                      <a:pt x="6546" y="288"/>
                      <a:pt x="6576" y="281"/>
                    </a:cubicBezTo>
                    <a:cubicBezTo>
                      <a:pt x="6606" y="275"/>
                      <a:pt x="6636" y="268"/>
                      <a:pt x="6666" y="261"/>
                    </a:cubicBezTo>
                    <a:cubicBezTo>
                      <a:pt x="6717" y="244"/>
                      <a:pt x="6770" y="231"/>
                      <a:pt x="6820" y="221"/>
                    </a:cubicBezTo>
                    <a:close/>
                    <a:moveTo>
                      <a:pt x="6870" y="1"/>
                    </a:moveTo>
                    <a:cubicBezTo>
                      <a:pt x="6861" y="1"/>
                      <a:pt x="6852" y="2"/>
                      <a:pt x="6843" y="3"/>
                    </a:cubicBezTo>
                    <a:cubicBezTo>
                      <a:pt x="6817" y="7"/>
                      <a:pt x="6794" y="14"/>
                      <a:pt x="6770" y="23"/>
                    </a:cubicBezTo>
                    <a:cubicBezTo>
                      <a:pt x="6753" y="11"/>
                      <a:pt x="6733" y="3"/>
                      <a:pt x="6712" y="3"/>
                    </a:cubicBezTo>
                    <a:cubicBezTo>
                      <a:pt x="6701" y="3"/>
                      <a:pt x="6689" y="6"/>
                      <a:pt x="6676" y="10"/>
                    </a:cubicBezTo>
                    <a:cubicBezTo>
                      <a:pt x="6201" y="191"/>
                      <a:pt x="5720" y="355"/>
                      <a:pt x="5238" y="512"/>
                    </a:cubicBezTo>
                    <a:cubicBezTo>
                      <a:pt x="5008" y="589"/>
                      <a:pt x="4780" y="662"/>
                      <a:pt x="4549" y="739"/>
                    </a:cubicBezTo>
                    <a:cubicBezTo>
                      <a:pt x="4432" y="779"/>
                      <a:pt x="4312" y="816"/>
                      <a:pt x="4195" y="857"/>
                    </a:cubicBezTo>
                    <a:cubicBezTo>
                      <a:pt x="4138" y="877"/>
                      <a:pt x="4081" y="897"/>
                      <a:pt x="4024" y="913"/>
                    </a:cubicBezTo>
                    <a:cubicBezTo>
                      <a:pt x="3967" y="934"/>
                      <a:pt x="3907" y="954"/>
                      <a:pt x="3850" y="974"/>
                    </a:cubicBezTo>
                    <a:cubicBezTo>
                      <a:pt x="3730" y="1007"/>
                      <a:pt x="3609" y="1040"/>
                      <a:pt x="3492" y="1074"/>
                    </a:cubicBezTo>
                    <a:cubicBezTo>
                      <a:pt x="3369" y="1107"/>
                      <a:pt x="3248" y="1147"/>
                      <a:pt x="3131" y="1187"/>
                    </a:cubicBezTo>
                    <a:cubicBezTo>
                      <a:pt x="2904" y="1261"/>
                      <a:pt x="2677" y="1338"/>
                      <a:pt x="2452" y="1415"/>
                    </a:cubicBezTo>
                    <a:cubicBezTo>
                      <a:pt x="2365" y="1445"/>
                      <a:pt x="2279" y="1475"/>
                      <a:pt x="2191" y="1505"/>
                    </a:cubicBezTo>
                    <a:cubicBezTo>
                      <a:pt x="2165" y="1512"/>
                      <a:pt x="2138" y="1522"/>
                      <a:pt x="2108" y="1532"/>
                    </a:cubicBezTo>
                    <a:cubicBezTo>
                      <a:pt x="1990" y="1576"/>
                      <a:pt x="1874" y="1625"/>
                      <a:pt x="1754" y="1673"/>
                    </a:cubicBezTo>
                    <a:cubicBezTo>
                      <a:pt x="1640" y="1716"/>
                      <a:pt x="1522" y="1760"/>
                      <a:pt x="1409" y="1809"/>
                    </a:cubicBezTo>
                    <a:cubicBezTo>
                      <a:pt x="1292" y="1860"/>
                      <a:pt x="1172" y="1914"/>
                      <a:pt x="1055" y="1970"/>
                    </a:cubicBezTo>
                    <a:cubicBezTo>
                      <a:pt x="951" y="2020"/>
                      <a:pt x="847" y="2070"/>
                      <a:pt x="740" y="2114"/>
                    </a:cubicBezTo>
                    <a:cubicBezTo>
                      <a:pt x="630" y="2161"/>
                      <a:pt x="516" y="2204"/>
                      <a:pt x="409" y="2258"/>
                    </a:cubicBezTo>
                    <a:cubicBezTo>
                      <a:pt x="349" y="2288"/>
                      <a:pt x="289" y="2318"/>
                      <a:pt x="232" y="2351"/>
                    </a:cubicBezTo>
                    <a:cubicBezTo>
                      <a:pt x="209" y="2361"/>
                      <a:pt x="184" y="2375"/>
                      <a:pt x="164" y="2391"/>
                    </a:cubicBezTo>
                    <a:cubicBezTo>
                      <a:pt x="144" y="2405"/>
                      <a:pt x="128" y="2422"/>
                      <a:pt x="108" y="2439"/>
                    </a:cubicBezTo>
                    <a:cubicBezTo>
                      <a:pt x="91" y="2455"/>
                      <a:pt x="78" y="2468"/>
                      <a:pt x="68" y="2485"/>
                    </a:cubicBezTo>
                    <a:cubicBezTo>
                      <a:pt x="54" y="2502"/>
                      <a:pt x="44" y="2519"/>
                      <a:pt x="34" y="2536"/>
                    </a:cubicBezTo>
                    <a:cubicBezTo>
                      <a:pt x="28" y="2556"/>
                      <a:pt x="21" y="2576"/>
                      <a:pt x="14" y="2592"/>
                    </a:cubicBezTo>
                    <a:cubicBezTo>
                      <a:pt x="1" y="2676"/>
                      <a:pt x="4" y="2756"/>
                      <a:pt x="21" y="2837"/>
                    </a:cubicBezTo>
                    <a:cubicBezTo>
                      <a:pt x="31" y="2900"/>
                      <a:pt x="44" y="2963"/>
                      <a:pt x="64" y="3027"/>
                    </a:cubicBezTo>
                    <a:cubicBezTo>
                      <a:pt x="104" y="3181"/>
                      <a:pt x="144" y="3331"/>
                      <a:pt x="184" y="3485"/>
                    </a:cubicBezTo>
                    <a:cubicBezTo>
                      <a:pt x="205" y="3559"/>
                      <a:pt x="225" y="3632"/>
                      <a:pt x="241" y="3706"/>
                    </a:cubicBezTo>
                    <a:cubicBezTo>
                      <a:pt x="258" y="3789"/>
                      <a:pt x="275" y="3870"/>
                      <a:pt x="292" y="3953"/>
                    </a:cubicBezTo>
                    <a:lnTo>
                      <a:pt x="289" y="3936"/>
                    </a:lnTo>
                    <a:lnTo>
                      <a:pt x="289" y="3936"/>
                    </a:lnTo>
                    <a:cubicBezTo>
                      <a:pt x="339" y="4184"/>
                      <a:pt x="399" y="4428"/>
                      <a:pt x="456" y="4672"/>
                    </a:cubicBezTo>
                    <a:cubicBezTo>
                      <a:pt x="485" y="4796"/>
                      <a:pt x="519" y="4916"/>
                      <a:pt x="553" y="5040"/>
                    </a:cubicBezTo>
                    <a:cubicBezTo>
                      <a:pt x="579" y="5157"/>
                      <a:pt x="613" y="5274"/>
                      <a:pt x="646" y="5392"/>
                    </a:cubicBezTo>
                    <a:cubicBezTo>
                      <a:pt x="680" y="5512"/>
                      <a:pt x="713" y="5632"/>
                      <a:pt x="743" y="5753"/>
                    </a:cubicBezTo>
                    <a:cubicBezTo>
                      <a:pt x="774" y="5870"/>
                      <a:pt x="807" y="5987"/>
                      <a:pt x="840" y="6104"/>
                    </a:cubicBezTo>
                    <a:cubicBezTo>
                      <a:pt x="911" y="6348"/>
                      <a:pt x="977" y="6592"/>
                      <a:pt x="1044" y="6836"/>
                    </a:cubicBezTo>
                    <a:cubicBezTo>
                      <a:pt x="1112" y="7084"/>
                      <a:pt x="1181" y="7332"/>
                      <a:pt x="1258" y="7576"/>
                    </a:cubicBezTo>
                    <a:cubicBezTo>
                      <a:pt x="1302" y="7702"/>
                      <a:pt x="1342" y="7833"/>
                      <a:pt x="1385" y="7960"/>
                    </a:cubicBezTo>
                    <a:cubicBezTo>
                      <a:pt x="1422" y="8077"/>
                      <a:pt x="1459" y="8198"/>
                      <a:pt x="1493" y="8318"/>
                    </a:cubicBezTo>
                    <a:cubicBezTo>
                      <a:pt x="1566" y="8562"/>
                      <a:pt x="1640" y="8806"/>
                      <a:pt x="1714" y="9050"/>
                    </a:cubicBezTo>
                    <a:cubicBezTo>
                      <a:pt x="1787" y="9288"/>
                      <a:pt x="1864" y="9522"/>
                      <a:pt x="1944" y="9756"/>
                    </a:cubicBezTo>
                    <a:cubicBezTo>
                      <a:pt x="2108" y="10231"/>
                      <a:pt x="2271" y="10706"/>
                      <a:pt x="2439" y="11180"/>
                    </a:cubicBezTo>
                    <a:cubicBezTo>
                      <a:pt x="2479" y="11294"/>
                      <a:pt x="2516" y="11408"/>
                      <a:pt x="2556" y="11522"/>
                    </a:cubicBezTo>
                    <a:cubicBezTo>
                      <a:pt x="2576" y="11578"/>
                      <a:pt x="2596" y="11635"/>
                      <a:pt x="2620" y="11689"/>
                    </a:cubicBezTo>
                    <a:cubicBezTo>
                      <a:pt x="2633" y="11726"/>
                      <a:pt x="2649" y="11759"/>
                      <a:pt x="2669" y="11790"/>
                    </a:cubicBezTo>
                    <a:cubicBezTo>
                      <a:pt x="2680" y="11813"/>
                      <a:pt x="2693" y="11830"/>
                      <a:pt x="2706" y="11850"/>
                    </a:cubicBezTo>
                    <a:cubicBezTo>
                      <a:pt x="2740" y="11893"/>
                      <a:pt x="2783" y="11933"/>
                      <a:pt x="2837" y="11950"/>
                    </a:cubicBezTo>
                    <a:cubicBezTo>
                      <a:pt x="2857" y="11957"/>
                      <a:pt x="2877" y="11963"/>
                      <a:pt x="2897" y="11967"/>
                    </a:cubicBezTo>
                    <a:cubicBezTo>
                      <a:pt x="2921" y="11970"/>
                      <a:pt x="2944" y="11973"/>
                      <a:pt x="2964" y="11973"/>
                    </a:cubicBezTo>
                    <a:lnTo>
                      <a:pt x="3041" y="11973"/>
                    </a:lnTo>
                    <a:cubicBezTo>
                      <a:pt x="3074" y="11970"/>
                      <a:pt x="3108" y="11967"/>
                      <a:pt x="3138" y="11963"/>
                    </a:cubicBezTo>
                    <a:cubicBezTo>
                      <a:pt x="3198" y="11957"/>
                      <a:pt x="3259" y="11950"/>
                      <a:pt x="3315" y="11936"/>
                    </a:cubicBezTo>
                    <a:cubicBezTo>
                      <a:pt x="3446" y="11913"/>
                      <a:pt x="3576" y="11883"/>
                      <a:pt x="3707" y="11856"/>
                    </a:cubicBezTo>
                    <a:cubicBezTo>
                      <a:pt x="3833" y="11827"/>
                      <a:pt x="3957" y="11796"/>
                      <a:pt x="4085" y="11766"/>
                    </a:cubicBezTo>
                    <a:cubicBezTo>
                      <a:pt x="4145" y="11753"/>
                      <a:pt x="4205" y="11736"/>
                      <a:pt x="4265" y="11722"/>
                    </a:cubicBezTo>
                    <a:cubicBezTo>
                      <a:pt x="4325" y="11706"/>
                      <a:pt x="4386" y="11686"/>
                      <a:pt x="4446" y="11669"/>
                    </a:cubicBezTo>
                    <a:cubicBezTo>
                      <a:pt x="4559" y="11635"/>
                      <a:pt x="4673" y="11595"/>
                      <a:pt x="4787" y="11555"/>
                    </a:cubicBezTo>
                    <a:cubicBezTo>
                      <a:pt x="4847" y="11535"/>
                      <a:pt x="4911" y="11512"/>
                      <a:pt x="4971" y="11492"/>
                    </a:cubicBezTo>
                    <a:cubicBezTo>
                      <a:pt x="5034" y="11469"/>
                      <a:pt x="5098" y="11448"/>
                      <a:pt x="5161" y="11428"/>
                    </a:cubicBezTo>
                    <a:cubicBezTo>
                      <a:pt x="5275" y="11391"/>
                      <a:pt x="5386" y="11358"/>
                      <a:pt x="5496" y="11321"/>
                    </a:cubicBezTo>
                    <a:cubicBezTo>
                      <a:pt x="5616" y="11281"/>
                      <a:pt x="5733" y="11245"/>
                      <a:pt x="5854" y="11200"/>
                    </a:cubicBezTo>
                    <a:cubicBezTo>
                      <a:pt x="6094" y="11117"/>
                      <a:pt x="6335" y="11030"/>
                      <a:pt x="6576" y="10947"/>
                    </a:cubicBezTo>
                    <a:lnTo>
                      <a:pt x="6666" y="10916"/>
                    </a:lnTo>
                    <a:cubicBezTo>
                      <a:pt x="6753" y="10887"/>
                      <a:pt x="6840" y="10856"/>
                      <a:pt x="6924" y="10823"/>
                    </a:cubicBezTo>
                    <a:cubicBezTo>
                      <a:pt x="7041" y="10776"/>
                      <a:pt x="7158" y="10726"/>
                      <a:pt x="7278" y="10683"/>
                    </a:cubicBezTo>
                    <a:cubicBezTo>
                      <a:pt x="7392" y="10639"/>
                      <a:pt x="7506" y="10595"/>
                      <a:pt x="7620" y="10549"/>
                    </a:cubicBezTo>
                    <a:cubicBezTo>
                      <a:pt x="7676" y="10525"/>
                      <a:pt x="7733" y="10502"/>
                      <a:pt x="7790" y="10478"/>
                    </a:cubicBezTo>
                    <a:cubicBezTo>
                      <a:pt x="7840" y="10458"/>
                      <a:pt x="7894" y="10438"/>
                      <a:pt x="7944" y="10418"/>
                    </a:cubicBezTo>
                    <a:cubicBezTo>
                      <a:pt x="8058" y="10368"/>
                      <a:pt x="8171" y="10322"/>
                      <a:pt x="8288" y="10274"/>
                    </a:cubicBezTo>
                    <a:cubicBezTo>
                      <a:pt x="8405" y="10231"/>
                      <a:pt x="8519" y="10187"/>
                      <a:pt x="8632" y="10141"/>
                    </a:cubicBezTo>
                    <a:cubicBezTo>
                      <a:pt x="8689" y="10117"/>
                      <a:pt x="8746" y="10094"/>
                      <a:pt x="8803" y="10067"/>
                    </a:cubicBezTo>
                    <a:cubicBezTo>
                      <a:pt x="8860" y="10044"/>
                      <a:pt x="8917" y="10024"/>
                      <a:pt x="8974" y="10000"/>
                    </a:cubicBezTo>
                    <a:cubicBezTo>
                      <a:pt x="9031" y="9976"/>
                      <a:pt x="9088" y="9953"/>
                      <a:pt x="9145" y="9927"/>
                    </a:cubicBezTo>
                    <a:cubicBezTo>
                      <a:pt x="9202" y="9903"/>
                      <a:pt x="9262" y="9880"/>
                      <a:pt x="9319" y="9856"/>
                    </a:cubicBezTo>
                    <a:cubicBezTo>
                      <a:pt x="9399" y="9826"/>
                      <a:pt x="9479" y="9789"/>
                      <a:pt x="9563" y="9756"/>
                    </a:cubicBezTo>
                    <a:cubicBezTo>
                      <a:pt x="9600" y="9740"/>
                      <a:pt x="9640" y="9723"/>
                      <a:pt x="9680" y="9703"/>
                    </a:cubicBezTo>
                    <a:lnTo>
                      <a:pt x="9800" y="9642"/>
                    </a:lnTo>
                    <a:cubicBezTo>
                      <a:pt x="9853" y="9615"/>
                      <a:pt x="9904" y="9595"/>
                      <a:pt x="9954" y="9565"/>
                    </a:cubicBezTo>
                    <a:cubicBezTo>
                      <a:pt x="9977" y="9552"/>
                      <a:pt x="10001" y="9539"/>
                      <a:pt x="10021" y="9525"/>
                    </a:cubicBezTo>
                    <a:cubicBezTo>
                      <a:pt x="10034" y="9519"/>
                      <a:pt x="10048" y="9508"/>
                      <a:pt x="10057" y="9499"/>
                    </a:cubicBezTo>
                    <a:cubicBezTo>
                      <a:pt x="10077" y="9482"/>
                      <a:pt x="10101" y="9465"/>
                      <a:pt x="10114" y="9445"/>
                    </a:cubicBezTo>
                    <a:cubicBezTo>
                      <a:pt x="10128" y="9428"/>
                      <a:pt x="10137" y="9408"/>
                      <a:pt x="10151" y="9391"/>
                    </a:cubicBezTo>
                    <a:cubicBezTo>
                      <a:pt x="10158" y="9378"/>
                      <a:pt x="10165" y="9351"/>
                      <a:pt x="10168" y="9338"/>
                    </a:cubicBezTo>
                    <a:lnTo>
                      <a:pt x="10174" y="9321"/>
                    </a:lnTo>
                    <a:cubicBezTo>
                      <a:pt x="10182" y="9298"/>
                      <a:pt x="10182" y="9268"/>
                      <a:pt x="10185" y="9241"/>
                    </a:cubicBezTo>
                    <a:cubicBezTo>
                      <a:pt x="10191" y="9178"/>
                      <a:pt x="10194" y="9114"/>
                      <a:pt x="10191" y="9047"/>
                    </a:cubicBezTo>
                    <a:cubicBezTo>
                      <a:pt x="10188" y="8990"/>
                      <a:pt x="10188" y="8933"/>
                      <a:pt x="10182" y="8877"/>
                    </a:cubicBezTo>
                    <a:cubicBezTo>
                      <a:pt x="10171" y="8820"/>
                      <a:pt x="10165" y="8763"/>
                      <a:pt x="10154" y="8703"/>
                    </a:cubicBezTo>
                    <a:cubicBezTo>
                      <a:pt x="10141" y="8589"/>
                      <a:pt x="10125" y="8475"/>
                      <a:pt x="10101" y="8365"/>
                    </a:cubicBezTo>
                    <a:cubicBezTo>
                      <a:pt x="10077" y="8238"/>
                      <a:pt x="10044" y="8114"/>
                      <a:pt x="10014" y="7990"/>
                    </a:cubicBezTo>
                    <a:cubicBezTo>
                      <a:pt x="9981" y="7866"/>
                      <a:pt x="9947" y="7743"/>
                      <a:pt x="9907" y="7622"/>
                    </a:cubicBezTo>
                    <a:cubicBezTo>
                      <a:pt x="9830" y="7375"/>
                      <a:pt x="9750" y="7131"/>
                      <a:pt x="9670" y="6886"/>
                    </a:cubicBezTo>
                    <a:cubicBezTo>
                      <a:pt x="9509" y="6405"/>
                      <a:pt x="9342" y="5927"/>
                      <a:pt x="9178" y="5445"/>
                    </a:cubicBezTo>
                    <a:cubicBezTo>
                      <a:pt x="9138" y="5331"/>
                      <a:pt x="9101" y="5221"/>
                      <a:pt x="9061" y="5107"/>
                    </a:cubicBezTo>
                    <a:cubicBezTo>
                      <a:pt x="9021" y="4990"/>
                      <a:pt x="8984" y="4876"/>
                      <a:pt x="8941" y="4763"/>
                    </a:cubicBezTo>
                    <a:cubicBezTo>
                      <a:pt x="8847" y="4518"/>
                      <a:pt x="8753" y="4271"/>
                      <a:pt x="8663" y="4024"/>
                    </a:cubicBezTo>
                    <a:cubicBezTo>
                      <a:pt x="8579" y="3796"/>
                      <a:pt x="8502" y="3569"/>
                      <a:pt x="8422" y="3342"/>
                    </a:cubicBezTo>
                    <a:cubicBezTo>
                      <a:pt x="8379" y="3218"/>
                      <a:pt x="8339" y="3094"/>
                      <a:pt x="8288" y="2973"/>
                    </a:cubicBezTo>
                    <a:cubicBezTo>
                      <a:pt x="8242" y="2863"/>
                      <a:pt x="8195" y="2752"/>
                      <a:pt x="8148" y="2642"/>
                    </a:cubicBezTo>
                    <a:cubicBezTo>
                      <a:pt x="8044" y="2411"/>
                      <a:pt x="7937" y="2181"/>
                      <a:pt x="7847" y="1947"/>
                    </a:cubicBezTo>
                    <a:cubicBezTo>
                      <a:pt x="7827" y="1894"/>
                      <a:pt x="7807" y="1837"/>
                      <a:pt x="7790" y="1783"/>
                    </a:cubicBezTo>
                    <a:cubicBezTo>
                      <a:pt x="7766" y="1723"/>
                      <a:pt x="7743" y="1659"/>
                      <a:pt x="7720" y="1599"/>
                    </a:cubicBezTo>
                    <a:cubicBezTo>
                      <a:pt x="7700" y="1545"/>
                      <a:pt x="7676" y="1492"/>
                      <a:pt x="7653" y="1435"/>
                    </a:cubicBezTo>
                    <a:cubicBezTo>
                      <a:pt x="7633" y="1385"/>
                      <a:pt x="7606" y="1335"/>
                      <a:pt x="7586" y="1284"/>
                    </a:cubicBezTo>
                    <a:cubicBezTo>
                      <a:pt x="7536" y="1167"/>
                      <a:pt x="7479" y="1057"/>
                      <a:pt x="7428" y="943"/>
                    </a:cubicBezTo>
                    <a:cubicBezTo>
                      <a:pt x="7405" y="893"/>
                      <a:pt x="7385" y="840"/>
                      <a:pt x="7365" y="786"/>
                    </a:cubicBezTo>
                    <a:cubicBezTo>
                      <a:pt x="7345" y="736"/>
                      <a:pt x="7328" y="682"/>
                      <a:pt x="7305" y="633"/>
                    </a:cubicBezTo>
                    <a:cubicBezTo>
                      <a:pt x="7282" y="585"/>
                      <a:pt x="7258" y="539"/>
                      <a:pt x="7238" y="489"/>
                    </a:cubicBezTo>
                    <a:cubicBezTo>
                      <a:pt x="7218" y="442"/>
                      <a:pt x="7201" y="395"/>
                      <a:pt x="7181" y="348"/>
                    </a:cubicBezTo>
                    <a:cubicBezTo>
                      <a:pt x="7158" y="288"/>
                      <a:pt x="7131" y="228"/>
                      <a:pt x="7101" y="171"/>
                    </a:cubicBezTo>
                    <a:cubicBezTo>
                      <a:pt x="7091" y="154"/>
                      <a:pt x="7081" y="141"/>
                      <a:pt x="7071" y="124"/>
                    </a:cubicBezTo>
                    <a:cubicBezTo>
                      <a:pt x="7054" y="100"/>
                      <a:pt x="7038" y="77"/>
                      <a:pt x="7018" y="57"/>
                    </a:cubicBezTo>
                    <a:cubicBezTo>
                      <a:pt x="7001" y="43"/>
                      <a:pt x="6971" y="31"/>
                      <a:pt x="6951" y="20"/>
                    </a:cubicBezTo>
                    <a:cubicBezTo>
                      <a:pt x="6926" y="8"/>
                      <a:pt x="6897" y="1"/>
                      <a:pt x="68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029;p28"/>
              <p:cNvSpPr/>
              <p:nvPr/>
            </p:nvSpPr>
            <p:spPr>
              <a:xfrm>
                <a:off x="7926737" y="1409944"/>
                <a:ext cx="424321" cy="149694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2088" extrusionOk="0">
                    <a:moveTo>
                      <a:pt x="5576" y="1"/>
                    </a:moveTo>
                    <a:cubicBezTo>
                      <a:pt x="5566" y="1"/>
                      <a:pt x="5556" y="1"/>
                      <a:pt x="5546" y="4"/>
                    </a:cubicBezTo>
                    <a:cubicBezTo>
                      <a:pt x="5506" y="8"/>
                      <a:pt x="5469" y="18"/>
                      <a:pt x="5429" y="28"/>
                    </a:cubicBezTo>
                    <a:cubicBezTo>
                      <a:pt x="5396" y="38"/>
                      <a:pt x="5359" y="48"/>
                      <a:pt x="5326" y="61"/>
                    </a:cubicBezTo>
                    <a:cubicBezTo>
                      <a:pt x="5306" y="68"/>
                      <a:pt x="5282" y="75"/>
                      <a:pt x="5261" y="81"/>
                    </a:cubicBezTo>
                    <a:cubicBezTo>
                      <a:pt x="5249" y="84"/>
                      <a:pt x="5238" y="88"/>
                      <a:pt x="5225" y="95"/>
                    </a:cubicBezTo>
                    <a:cubicBezTo>
                      <a:pt x="5158" y="121"/>
                      <a:pt x="5088" y="155"/>
                      <a:pt x="5021" y="185"/>
                    </a:cubicBezTo>
                    <a:cubicBezTo>
                      <a:pt x="4951" y="215"/>
                      <a:pt x="4877" y="242"/>
                      <a:pt x="4807" y="272"/>
                    </a:cubicBezTo>
                    <a:cubicBezTo>
                      <a:pt x="4667" y="325"/>
                      <a:pt x="4523" y="379"/>
                      <a:pt x="4379" y="430"/>
                    </a:cubicBezTo>
                    <a:cubicBezTo>
                      <a:pt x="4105" y="530"/>
                      <a:pt x="3827" y="623"/>
                      <a:pt x="3549" y="720"/>
                    </a:cubicBezTo>
                    <a:cubicBezTo>
                      <a:pt x="3463" y="747"/>
                      <a:pt x="3379" y="777"/>
                      <a:pt x="3295" y="807"/>
                    </a:cubicBezTo>
                    <a:cubicBezTo>
                      <a:pt x="3239" y="827"/>
                      <a:pt x="3185" y="847"/>
                      <a:pt x="3128" y="864"/>
                    </a:cubicBezTo>
                    <a:cubicBezTo>
                      <a:pt x="3061" y="887"/>
                      <a:pt x="2991" y="907"/>
                      <a:pt x="2921" y="927"/>
                    </a:cubicBezTo>
                    <a:cubicBezTo>
                      <a:pt x="2847" y="947"/>
                      <a:pt x="2773" y="971"/>
                      <a:pt x="2700" y="995"/>
                    </a:cubicBezTo>
                    <a:cubicBezTo>
                      <a:pt x="2402" y="1092"/>
                      <a:pt x="2108" y="1195"/>
                      <a:pt x="1814" y="1299"/>
                    </a:cubicBezTo>
                    <a:cubicBezTo>
                      <a:pt x="1526" y="1402"/>
                      <a:pt x="1235" y="1503"/>
                      <a:pt x="944" y="1606"/>
                    </a:cubicBezTo>
                    <a:cubicBezTo>
                      <a:pt x="803" y="1657"/>
                      <a:pt x="666" y="1717"/>
                      <a:pt x="526" y="1770"/>
                    </a:cubicBezTo>
                    <a:cubicBezTo>
                      <a:pt x="453" y="1801"/>
                      <a:pt x="379" y="1827"/>
                      <a:pt x="305" y="1858"/>
                    </a:cubicBezTo>
                    <a:cubicBezTo>
                      <a:pt x="238" y="1884"/>
                      <a:pt x="175" y="1918"/>
                      <a:pt x="108" y="1947"/>
                    </a:cubicBezTo>
                    <a:cubicBezTo>
                      <a:pt x="84" y="1958"/>
                      <a:pt x="61" y="1968"/>
                      <a:pt x="38" y="1978"/>
                    </a:cubicBezTo>
                    <a:cubicBezTo>
                      <a:pt x="24" y="1984"/>
                      <a:pt x="14" y="1995"/>
                      <a:pt x="8" y="2008"/>
                    </a:cubicBezTo>
                    <a:cubicBezTo>
                      <a:pt x="1" y="2021"/>
                      <a:pt x="1" y="2035"/>
                      <a:pt x="4" y="2048"/>
                    </a:cubicBezTo>
                    <a:cubicBezTo>
                      <a:pt x="12" y="2072"/>
                      <a:pt x="36" y="2088"/>
                      <a:pt x="58" y="2088"/>
                    </a:cubicBezTo>
                    <a:cubicBezTo>
                      <a:pt x="64" y="2088"/>
                      <a:pt x="69" y="2087"/>
                      <a:pt x="75" y="2085"/>
                    </a:cubicBezTo>
                    <a:cubicBezTo>
                      <a:pt x="152" y="2055"/>
                      <a:pt x="229" y="2025"/>
                      <a:pt x="302" y="1995"/>
                    </a:cubicBezTo>
                    <a:cubicBezTo>
                      <a:pt x="376" y="1964"/>
                      <a:pt x="450" y="1935"/>
                      <a:pt x="523" y="1907"/>
                    </a:cubicBezTo>
                    <a:cubicBezTo>
                      <a:pt x="663" y="1850"/>
                      <a:pt x="803" y="1790"/>
                      <a:pt x="944" y="1737"/>
                    </a:cubicBezTo>
                    <a:cubicBezTo>
                      <a:pt x="1015" y="1714"/>
                      <a:pt x="1081" y="1690"/>
                      <a:pt x="1152" y="1667"/>
                    </a:cubicBezTo>
                    <a:cubicBezTo>
                      <a:pt x="1228" y="1640"/>
                      <a:pt x="1305" y="1617"/>
                      <a:pt x="1382" y="1589"/>
                    </a:cubicBezTo>
                    <a:cubicBezTo>
                      <a:pt x="1523" y="1540"/>
                      <a:pt x="1666" y="1493"/>
                      <a:pt x="1810" y="1443"/>
                    </a:cubicBezTo>
                    <a:cubicBezTo>
                      <a:pt x="2101" y="1342"/>
                      <a:pt x="2392" y="1242"/>
                      <a:pt x="2687" y="1152"/>
                    </a:cubicBezTo>
                    <a:cubicBezTo>
                      <a:pt x="2760" y="1128"/>
                      <a:pt x="2833" y="1105"/>
                      <a:pt x="2907" y="1085"/>
                    </a:cubicBezTo>
                    <a:cubicBezTo>
                      <a:pt x="2984" y="1061"/>
                      <a:pt x="3058" y="1041"/>
                      <a:pt x="3131" y="1018"/>
                    </a:cubicBezTo>
                    <a:cubicBezTo>
                      <a:pt x="3188" y="1001"/>
                      <a:pt x="3245" y="984"/>
                      <a:pt x="3299" y="964"/>
                    </a:cubicBezTo>
                    <a:cubicBezTo>
                      <a:pt x="3315" y="958"/>
                      <a:pt x="3332" y="951"/>
                      <a:pt x="3349" y="947"/>
                    </a:cubicBezTo>
                    <a:cubicBezTo>
                      <a:pt x="3415" y="924"/>
                      <a:pt x="3480" y="901"/>
                      <a:pt x="3546" y="878"/>
                    </a:cubicBezTo>
                    <a:cubicBezTo>
                      <a:pt x="3824" y="780"/>
                      <a:pt x="4102" y="683"/>
                      <a:pt x="4383" y="586"/>
                    </a:cubicBezTo>
                    <a:cubicBezTo>
                      <a:pt x="4526" y="533"/>
                      <a:pt x="4673" y="483"/>
                      <a:pt x="4820" y="433"/>
                    </a:cubicBezTo>
                    <a:cubicBezTo>
                      <a:pt x="4891" y="410"/>
                      <a:pt x="4960" y="382"/>
                      <a:pt x="5031" y="356"/>
                    </a:cubicBezTo>
                    <a:cubicBezTo>
                      <a:pt x="5098" y="332"/>
                      <a:pt x="5165" y="305"/>
                      <a:pt x="5232" y="279"/>
                    </a:cubicBezTo>
                    <a:cubicBezTo>
                      <a:pt x="5289" y="255"/>
                      <a:pt x="5346" y="235"/>
                      <a:pt x="5402" y="219"/>
                    </a:cubicBezTo>
                    <a:cubicBezTo>
                      <a:pt x="5453" y="198"/>
                      <a:pt x="5506" y="182"/>
                      <a:pt x="5559" y="169"/>
                    </a:cubicBezTo>
                    <a:cubicBezTo>
                      <a:pt x="5573" y="165"/>
                      <a:pt x="5587" y="165"/>
                      <a:pt x="5599" y="165"/>
                    </a:cubicBezTo>
                    <a:lnTo>
                      <a:pt x="5619" y="169"/>
                    </a:lnTo>
                    <a:cubicBezTo>
                      <a:pt x="5630" y="172"/>
                      <a:pt x="5636" y="175"/>
                      <a:pt x="5647" y="178"/>
                    </a:cubicBezTo>
                    <a:lnTo>
                      <a:pt x="5660" y="198"/>
                    </a:lnTo>
                    <a:cubicBezTo>
                      <a:pt x="5673" y="212"/>
                      <a:pt x="5683" y="222"/>
                      <a:pt x="5690" y="239"/>
                    </a:cubicBezTo>
                    <a:cubicBezTo>
                      <a:pt x="5700" y="259"/>
                      <a:pt x="5710" y="282"/>
                      <a:pt x="5717" y="302"/>
                    </a:cubicBezTo>
                    <a:cubicBezTo>
                      <a:pt x="5723" y="325"/>
                      <a:pt x="5730" y="349"/>
                      <a:pt x="5733" y="369"/>
                    </a:cubicBezTo>
                    <a:cubicBezTo>
                      <a:pt x="5747" y="433"/>
                      <a:pt x="5757" y="496"/>
                      <a:pt x="5767" y="556"/>
                    </a:cubicBezTo>
                    <a:cubicBezTo>
                      <a:pt x="5770" y="580"/>
                      <a:pt x="5777" y="597"/>
                      <a:pt x="5794" y="610"/>
                    </a:cubicBezTo>
                    <a:cubicBezTo>
                      <a:pt x="5807" y="620"/>
                      <a:pt x="5827" y="626"/>
                      <a:pt x="5847" y="626"/>
                    </a:cubicBezTo>
                    <a:cubicBezTo>
                      <a:pt x="5863" y="626"/>
                      <a:pt x="5884" y="617"/>
                      <a:pt x="5897" y="600"/>
                    </a:cubicBezTo>
                    <a:cubicBezTo>
                      <a:pt x="5908" y="586"/>
                      <a:pt x="5917" y="566"/>
                      <a:pt x="5914" y="550"/>
                    </a:cubicBezTo>
                    <a:cubicBezTo>
                      <a:pt x="5908" y="506"/>
                      <a:pt x="5900" y="463"/>
                      <a:pt x="5891" y="419"/>
                    </a:cubicBezTo>
                    <a:cubicBezTo>
                      <a:pt x="5884" y="376"/>
                      <a:pt x="5877" y="336"/>
                      <a:pt x="5867" y="296"/>
                    </a:cubicBezTo>
                    <a:cubicBezTo>
                      <a:pt x="5860" y="259"/>
                      <a:pt x="5847" y="222"/>
                      <a:pt x="5834" y="185"/>
                    </a:cubicBezTo>
                    <a:cubicBezTo>
                      <a:pt x="5823" y="158"/>
                      <a:pt x="5810" y="132"/>
                      <a:pt x="5790" y="109"/>
                    </a:cubicBezTo>
                    <a:lnTo>
                      <a:pt x="5777" y="88"/>
                    </a:lnTo>
                    <a:cubicBezTo>
                      <a:pt x="5760" y="64"/>
                      <a:pt x="5737" y="44"/>
                      <a:pt x="5710" y="31"/>
                    </a:cubicBezTo>
                    <a:cubicBezTo>
                      <a:pt x="5700" y="28"/>
                      <a:pt x="5690" y="24"/>
                      <a:pt x="5680" y="21"/>
                    </a:cubicBezTo>
                    <a:cubicBezTo>
                      <a:pt x="5667" y="15"/>
                      <a:pt x="5650" y="11"/>
                      <a:pt x="5636" y="8"/>
                    </a:cubicBezTo>
                    <a:cubicBezTo>
                      <a:pt x="5623" y="1"/>
                      <a:pt x="5603" y="1"/>
                      <a:pt x="5590" y="1"/>
                    </a:cubicBez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030;p28"/>
              <p:cNvSpPr/>
              <p:nvPr/>
            </p:nvSpPr>
            <p:spPr>
              <a:xfrm>
                <a:off x="7888449" y="1571825"/>
                <a:ext cx="218470" cy="686599"/>
              </a:xfrm>
              <a:custGeom>
                <a:avLst/>
                <a:gdLst/>
                <a:ahLst/>
                <a:cxnLst/>
                <a:rect l="l" t="t" r="r" b="b"/>
                <a:pathLst>
                  <a:path w="3047" h="9577" extrusionOk="0">
                    <a:moveTo>
                      <a:pt x="135" y="1"/>
                    </a:moveTo>
                    <a:cubicBezTo>
                      <a:pt x="121" y="1"/>
                      <a:pt x="107" y="3"/>
                      <a:pt x="93" y="7"/>
                    </a:cubicBezTo>
                    <a:cubicBezTo>
                      <a:pt x="60" y="21"/>
                      <a:pt x="33" y="44"/>
                      <a:pt x="16" y="78"/>
                    </a:cubicBezTo>
                    <a:cubicBezTo>
                      <a:pt x="0" y="111"/>
                      <a:pt x="0" y="145"/>
                      <a:pt x="10" y="181"/>
                    </a:cubicBezTo>
                    <a:cubicBezTo>
                      <a:pt x="24" y="234"/>
                      <a:pt x="40" y="288"/>
                      <a:pt x="53" y="342"/>
                    </a:cubicBezTo>
                    <a:cubicBezTo>
                      <a:pt x="67" y="395"/>
                      <a:pt x="81" y="452"/>
                      <a:pt x="97" y="506"/>
                    </a:cubicBezTo>
                    <a:cubicBezTo>
                      <a:pt x="133" y="620"/>
                      <a:pt x="174" y="730"/>
                      <a:pt x="207" y="844"/>
                    </a:cubicBezTo>
                    <a:cubicBezTo>
                      <a:pt x="244" y="961"/>
                      <a:pt x="277" y="1074"/>
                      <a:pt x="314" y="1188"/>
                    </a:cubicBezTo>
                    <a:cubicBezTo>
                      <a:pt x="357" y="1312"/>
                      <a:pt x="398" y="1432"/>
                      <a:pt x="438" y="1556"/>
                    </a:cubicBezTo>
                    <a:cubicBezTo>
                      <a:pt x="475" y="1666"/>
                      <a:pt x="508" y="1776"/>
                      <a:pt x="542" y="1887"/>
                    </a:cubicBezTo>
                    <a:cubicBezTo>
                      <a:pt x="578" y="2011"/>
                      <a:pt x="612" y="2131"/>
                      <a:pt x="649" y="2255"/>
                    </a:cubicBezTo>
                    <a:cubicBezTo>
                      <a:pt x="719" y="2499"/>
                      <a:pt x="789" y="2743"/>
                      <a:pt x="863" y="2988"/>
                    </a:cubicBezTo>
                    <a:cubicBezTo>
                      <a:pt x="899" y="3114"/>
                      <a:pt x="939" y="3238"/>
                      <a:pt x="980" y="3365"/>
                    </a:cubicBezTo>
                    <a:cubicBezTo>
                      <a:pt x="1016" y="3479"/>
                      <a:pt x="1053" y="3590"/>
                      <a:pt x="1090" y="3706"/>
                    </a:cubicBezTo>
                    <a:cubicBezTo>
                      <a:pt x="1127" y="3823"/>
                      <a:pt x="1160" y="3940"/>
                      <a:pt x="1200" y="4058"/>
                    </a:cubicBezTo>
                    <a:cubicBezTo>
                      <a:pt x="1244" y="4184"/>
                      <a:pt x="1285" y="4312"/>
                      <a:pt x="1328" y="4439"/>
                    </a:cubicBezTo>
                    <a:cubicBezTo>
                      <a:pt x="1405" y="4673"/>
                      <a:pt x="1475" y="4907"/>
                      <a:pt x="1549" y="5141"/>
                    </a:cubicBezTo>
                    <a:cubicBezTo>
                      <a:pt x="1629" y="5385"/>
                      <a:pt x="1699" y="5629"/>
                      <a:pt x="1773" y="5877"/>
                    </a:cubicBezTo>
                    <a:cubicBezTo>
                      <a:pt x="1842" y="6118"/>
                      <a:pt x="1919" y="6359"/>
                      <a:pt x="1987" y="6603"/>
                    </a:cubicBezTo>
                    <a:cubicBezTo>
                      <a:pt x="2020" y="6723"/>
                      <a:pt x="2057" y="6844"/>
                      <a:pt x="2090" y="6964"/>
                    </a:cubicBezTo>
                    <a:cubicBezTo>
                      <a:pt x="2123" y="7084"/>
                      <a:pt x="2163" y="7208"/>
                      <a:pt x="2200" y="7328"/>
                    </a:cubicBezTo>
                    <a:cubicBezTo>
                      <a:pt x="2271" y="7566"/>
                      <a:pt x="2338" y="7804"/>
                      <a:pt x="2404" y="8040"/>
                    </a:cubicBezTo>
                    <a:cubicBezTo>
                      <a:pt x="2418" y="8101"/>
                      <a:pt x="2438" y="8161"/>
                      <a:pt x="2455" y="8221"/>
                    </a:cubicBezTo>
                    <a:cubicBezTo>
                      <a:pt x="2472" y="8275"/>
                      <a:pt x="2492" y="8329"/>
                      <a:pt x="2505" y="8382"/>
                    </a:cubicBezTo>
                    <a:cubicBezTo>
                      <a:pt x="2525" y="8442"/>
                      <a:pt x="2541" y="8506"/>
                      <a:pt x="2562" y="8562"/>
                    </a:cubicBezTo>
                    <a:cubicBezTo>
                      <a:pt x="2578" y="8622"/>
                      <a:pt x="2598" y="8679"/>
                      <a:pt x="2619" y="8739"/>
                    </a:cubicBezTo>
                    <a:cubicBezTo>
                      <a:pt x="2652" y="8837"/>
                      <a:pt x="2682" y="8934"/>
                      <a:pt x="2712" y="9031"/>
                    </a:cubicBezTo>
                    <a:cubicBezTo>
                      <a:pt x="2739" y="9118"/>
                      <a:pt x="2759" y="9208"/>
                      <a:pt x="2779" y="9295"/>
                    </a:cubicBezTo>
                    <a:cubicBezTo>
                      <a:pt x="2790" y="9352"/>
                      <a:pt x="2799" y="9409"/>
                      <a:pt x="2806" y="9469"/>
                    </a:cubicBezTo>
                    <a:cubicBezTo>
                      <a:pt x="2813" y="9499"/>
                      <a:pt x="2822" y="9525"/>
                      <a:pt x="2846" y="9549"/>
                    </a:cubicBezTo>
                    <a:cubicBezTo>
                      <a:pt x="2867" y="9567"/>
                      <a:pt x="2892" y="9576"/>
                      <a:pt x="2918" y="9576"/>
                    </a:cubicBezTo>
                    <a:cubicBezTo>
                      <a:pt x="2922" y="9576"/>
                      <a:pt x="2926" y="9576"/>
                      <a:pt x="2930" y="9576"/>
                    </a:cubicBezTo>
                    <a:cubicBezTo>
                      <a:pt x="2990" y="9573"/>
                      <a:pt x="3046" y="9516"/>
                      <a:pt x="3040" y="9452"/>
                    </a:cubicBezTo>
                    <a:cubicBezTo>
                      <a:pt x="3006" y="9188"/>
                      <a:pt x="2933" y="8934"/>
                      <a:pt x="2853" y="8679"/>
                    </a:cubicBezTo>
                    <a:cubicBezTo>
                      <a:pt x="2816" y="8562"/>
                      <a:pt x="2779" y="8442"/>
                      <a:pt x="2745" y="8321"/>
                    </a:cubicBezTo>
                    <a:cubicBezTo>
                      <a:pt x="2712" y="8208"/>
                      <a:pt x="2676" y="8094"/>
                      <a:pt x="2645" y="7980"/>
                    </a:cubicBezTo>
                    <a:cubicBezTo>
                      <a:pt x="2615" y="7864"/>
                      <a:pt x="2585" y="7743"/>
                      <a:pt x="2552" y="7629"/>
                    </a:cubicBezTo>
                    <a:cubicBezTo>
                      <a:pt x="2518" y="7506"/>
                      <a:pt x="2484" y="7385"/>
                      <a:pt x="2452" y="7265"/>
                    </a:cubicBezTo>
                    <a:cubicBezTo>
                      <a:pt x="2381" y="7017"/>
                      <a:pt x="2314" y="6767"/>
                      <a:pt x="2248" y="6519"/>
                    </a:cubicBezTo>
                    <a:cubicBezTo>
                      <a:pt x="2180" y="6279"/>
                      <a:pt x="2110" y="6044"/>
                      <a:pt x="2043" y="5807"/>
                    </a:cubicBezTo>
                    <a:cubicBezTo>
                      <a:pt x="1973" y="5559"/>
                      <a:pt x="1903" y="5311"/>
                      <a:pt x="1830" y="5067"/>
                    </a:cubicBezTo>
                    <a:cubicBezTo>
                      <a:pt x="1759" y="4830"/>
                      <a:pt x="1689" y="4593"/>
                      <a:pt x="1612" y="4359"/>
                    </a:cubicBezTo>
                    <a:cubicBezTo>
                      <a:pt x="1572" y="4228"/>
                      <a:pt x="1532" y="4101"/>
                      <a:pt x="1488" y="3974"/>
                    </a:cubicBezTo>
                    <a:cubicBezTo>
                      <a:pt x="1451" y="3857"/>
                      <a:pt x="1421" y="3743"/>
                      <a:pt x="1385" y="3626"/>
                    </a:cubicBezTo>
                    <a:cubicBezTo>
                      <a:pt x="1308" y="3389"/>
                      <a:pt x="1228" y="3151"/>
                      <a:pt x="1150" y="2911"/>
                    </a:cubicBezTo>
                    <a:cubicBezTo>
                      <a:pt x="1073" y="2667"/>
                      <a:pt x="1000" y="2419"/>
                      <a:pt x="923" y="2175"/>
                    </a:cubicBezTo>
                    <a:cubicBezTo>
                      <a:pt x="883" y="2051"/>
                      <a:pt x="846" y="1930"/>
                      <a:pt x="809" y="1810"/>
                    </a:cubicBezTo>
                    <a:cubicBezTo>
                      <a:pt x="776" y="1699"/>
                      <a:pt x="739" y="1589"/>
                      <a:pt x="703" y="1483"/>
                    </a:cubicBezTo>
                    <a:cubicBezTo>
                      <a:pt x="658" y="1362"/>
                      <a:pt x="618" y="1242"/>
                      <a:pt x="578" y="1121"/>
                    </a:cubicBezTo>
                    <a:cubicBezTo>
                      <a:pt x="538" y="1004"/>
                      <a:pt x="505" y="887"/>
                      <a:pt x="471" y="773"/>
                    </a:cubicBezTo>
                    <a:cubicBezTo>
                      <a:pt x="438" y="653"/>
                      <a:pt x="402" y="539"/>
                      <a:pt x="361" y="422"/>
                    </a:cubicBezTo>
                    <a:cubicBezTo>
                      <a:pt x="345" y="369"/>
                      <a:pt x="331" y="315"/>
                      <a:pt x="314" y="259"/>
                    </a:cubicBezTo>
                    <a:cubicBezTo>
                      <a:pt x="301" y="205"/>
                      <a:pt x="288" y="148"/>
                      <a:pt x="268" y="94"/>
                    </a:cubicBezTo>
                    <a:cubicBezTo>
                      <a:pt x="249" y="38"/>
                      <a:pt x="193" y="1"/>
                      <a:pt x="13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031;p28"/>
              <p:cNvSpPr/>
              <p:nvPr/>
            </p:nvSpPr>
            <p:spPr>
              <a:xfrm>
                <a:off x="8020807" y="2155689"/>
                <a:ext cx="30257" cy="26956"/>
              </a:xfrm>
              <a:custGeom>
                <a:avLst/>
                <a:gdLst/>
                <a:ahLst/>
                <a:cxnLst/>
                <a:rect l="l" t="t" r="r" b="b"/>
                <a:pathLst>
                  <a:path w="422" h="376" extrusionOk="0">
                    <a:moveTo>
                      <a:pt x="210" y="0"/>
                    </a:moveTo>
                    <a:cubicBezTo>
                      <a:pt x="190" y="0"/>
                      <a:pt x="170" y="4"/>
                      <a:pt x="150" y="10"/>
                    </a:cubicBezTo>
                    <a:cubicBezTo>
                      <a:pt x="53" y="44"/>
                      <a:pt x="0" y="154"/>
                      <a:pt x="33" y="251"/>
                    </a:cubicBezTo>
                    <a:cubicBezTo>
                      <a:pt x="60" y="328"/>
                      <a:pt x="134" y="375"/>
                      <a:pt x="213" y="375"/>
                    </a:cubicBezTo>
                    <a:cubicBezTo>
                      <a:pt x="233" y="375"/>
                      <a:pt x="254" y="372"/>
                      <a:pt x="274" y="365"/>
                    </a:cubicBezTo>
                    <a:cubicBezTo>
                      <a:pt x="368" y="331"/>
                      <a:pt x="422" y="225"/>
                      <a:pt x="388" y="128"/>
                    </a:cubicBezTo>
                    <a:cubicBezTo>
                      <a:pt x="361" y="50"/>
                      <a:pt x="288" y="0"/>
                      <a:pt x="2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28"/>
              <p:cNvSpPr/>
              <p:nvPr/>
            </p:nvSpPr>
            <p:spPr>
              <a:xfrm>
                <a:off x="7990550" y="2051376"/>
                <a:ext cx="30042" cy="26885"/>
              </a:xfrm>
              <a:custGeom>
                <a:avLst/>
                <a:gdLst/>
                <a:ahLst/>
                <a:cxnLst/>
                <a:rect l="l" t="t" r="r" b="b"/>
                <a:pathLst>
                  <a:path w="419" h="375" extrusionOk="0">
                    <a:moveTo>
                      <a:pt x="208" y="1"/>
                    </a:moveTo>
                    <a:cubicBezTo>
                      <a:pt x="188" y="1"/>
                      <a:pt x="168" y="4"/>
                      <a:pt x="148" y="11"/>
                    </a:cubicBezTo>
                    <a:cubicBezTo>
                      <a:pt x="51" y="44"/>
                      <a:pt x="1" y="151"/>
                      <a:pt x="34" y="248"/>
                    </a:cubicBezTo>
                    <a:cubicBezTo>
                      <a:pt x="58" y="325"/>
                      <a:pt x="133" y="375"/>
                      <a:pt x="210" y="375"/>
                    </a:cubicBezTo>
                    <a:cubicBezTo>
                      <a:pt x="229" y="375"/>
                      <a:pt x="249" y="372"/>
                      <a:pt x="268" y="365"/>
                    </a:cubicBezTo>
                    <a:cubicBezTo>
                      <a:pt x="365" y="332"/>
                      <a:pt x="418" y="221"/>
                      <a:pt x="385" y="127"/>
                    </a:cubicBezTo>
                    <a:cubicBezTo>
                      <a:pt x="359" y="51"/>
                      <a:pt x="285" y="1"/>
                      <a:pt x="20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033;p28"/>
              <p:cNvSpPr/>
              <p:nvPr/>
            </p:nvSpPr>
            <p:spPr>
              <a:xfrm>
                <a:off x="7959862" y="1947996"/>
                <a:ext cx="33125" cy="29466"/>
              </a:xfrm>
              <a:custGeom>
                <a:avLst/>
                <a:gdLst/>
                <a:ahLst/>
                <a:cxnLst/>
                <a:rect l="l" t="t" r="r" b="b"/>
                <a:pathLst>
                  <a:path w="462" h="411" extrusionOk="0">
                    <a:moveTo>
                      <a:pt x="231" y="0"/>
                    </a:moveTo>
                    <a:cubicBezTo>
                      <a:pt x="209" y="0"/>
                      <a:pt x="186" y="4"/>
                      <a:pt x="164" y="11"/>
                    </a:cubicBezTo>
                    <a:cubicBezTo>
                      <a:pt x="61" y="48"/>
                      <a:pt x="0" y="169"/>
                      <a:pt x="37" y="272"/>
                    </a:cubicBezTo>
                    <a:cubicBezTo>
                      <a:pt x="67" y="357"/>
                      <a:pt x="148" y="410"/>
                      <a:pt x="233" y="410"/>
                    </a:cubicBezTo>
                    <a:cubicBezTo>
                      <a:pt x="255" y="410"/>
                      <a:pt x="277" y="407"/>
                      <a:pt x="298" y="399"/>
                    </a:cubicBezTo>
                    <a:cubicBezTo>
                      <a:pt x="405" y="362"/>
                      <a:pt x="462" y="245"/>
                      <a:pt x="425" y="138"/>
                    </a:cubicBezTo>
                    <a:cubicBezTo>
                      <a:pt x="396" y="53"/>
                      <a:pt x="317" y="0"/>
                      <a:pt x="2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1034;p28"/>
              <p:cNvSpPr/>
              <p:nvPr/>
            </p:nvSpPr>
            <p:spPr>
              <a:xfrm>
                <a:off x="7937062" y="1851498"/>
                <a:ext cx="26959" cy="23874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33" extrusionOk="0">
                    <a:moveTo>
                      <a:pt x="189" y="0"/>
                    </a:moveTo>
                    <a:cubicBezTo>
                      <a:pt x="171" y="0"/>
                      <a:pt x="153" y="3"/>
                      <a:pt x="135" y="10"/>
                    </a:cubicBezTo>
                    <a:cubicBezTo>
                      <a:pt x="48" y="39"/>
                      <a:pt x="1" y="136"/>
                      <a:pt x="31" y="220"/>
                    </a:cubicBezTo>
                    <a:cubicBezTo>
                      <a:pt x="55" y="289"/>
                      <a:pt x="121" y="333"/>
                      <a:pt x="191" y="333"/>
                    </a:cubicBezTo>
                    <a:cubicBezTo>
                      <a:pt x="209" y="333"/>
                      <a:pt x="227" y="330"/>
                      <a:pt x="245" y="324"/>
                    </a:cubicBezTo>
                    <a:cubicBezTo>
                      <a:pt x="329" y="294"/>
                      <a:pt x="375" y="197"/>
                      <a:pt x="349" y="113"/>
                    </a:cubicBezTo>
                    <a:cubicBezTo>
                      <a:pt x="325" y="44"/>
                      <a:pt x="259" y="0"/>
                      <a:pt x="1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035;p28"/>
              <p:cNvSpPr/>
              <p:nvPr/>
            </p:nvSpPr>
            <p:spPr>
              <a:xfrm>
                <a:off x="7910963" y="1759588"/>
                <a:ext cx="28106" cy="25164"/>
              </a:xfrm>
              <a:custGeom>
                <a:avLst/>
                <a:gdLst/>
                <a:ahLst/>
                <a:cxnLst/>
                <a:rect l="l" t="t" r="r" b="b"/>
                <a:pathLst>
                  <a:path w="392" h="351" extrusionOk="0">
                    <a:moveTo>
                      <a:pt x="196" y="0"/>
                    </a:moveTo>
                    <a:cubicBezTo>
                      <a:pt x="176" y="0"/>
                      <a:pt x="157" y="3"/>
                      <a:pt x="137" y="11"/>
                    </a:cubicBezTo>
                    <a:cubicBezTo>
                      <a:pt x="47" y="40"/>
                      <a:pt x="0" y="141"/>
                      <a:pt x="31" y="231"/>
                    </a:cubicBezTo>
                    <a:cubicBezTo>
                      <a:pt x="54" y="303"/>
                      <a:pt x="124" y="350"/>
                      <a:pt x="197" y="350"/>
                    </a:cubicBezTo>
                    <a:cubicBezTo>
                      <a:pt x="215" y="350"/>
                      <a:pt x="233" y="347"/>
                      <a:pt x="251" y="341"/>
                    </a:cubicBezTo>
                    <a:cubicBezTo>
                      <a:pt x="341" y="308"/>
                      <a:pt x="392" y="208"/>
                      <a:pt x="361" y="117"/>
                    </a:cubicBezTo>
                    <a:cubicBezTo>
                      <a:pt x="335" y="47"/>
                      <a:pt x="268" y="0"/>
                      <a:pt x="19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036;p28"/>
              <p:cNvSpPr/>
              <p:nvPr/>
            </p:nvSpPr>
            <p:spPr>
              <a:xfrm>
                <a:off x="7885581" y="1666173"/>
                <a:ext cx="26888" cy="24160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37" extrusionOk="0">
                    <a:moveTo>
                      <a:pt x="184" y="0"/>
                    </a:moveTo>
                    <a:cubicBezTo>
                      <a:pt x="166" y="0"/>
                      <a:pt x="148" y="3"/>
                      <a:pt x="130" y="9"/>
                    </a:cubicBezTo>
                    <a:cubicBezTo>
                      <a:pt x="47" y="39"/>
                      <a:pt x="0" y="136"/>
                      <a:pt x="30" y="223"/>
                    </a:cubicBezTo>
                    <a:cubicBezTo>
                      <a:pt x="54" y="292"/>
                      <a:pt x="118" y="336"/>
                      <a:pt x="187" y="336"/>
                    </a:cubicBezTo>
                    <a:cubicBezTo>
                      <a:pt x="205" y="336"/>
                      <a:pt x="223" y="333"/>
                      <a:pt x="241" y="327"/>
                    </a:cubicBezTo>
                    <a:cubicBezTo>
                      <a:pt x="328" y="297"/>
                      <a:pt x="374" y="200"/>
                      <a:pt x="344" y="113"/>
                    </a:cubicBezTo>
                    <a:cubicBezTo>
                      <a:pt x="320" y="44"/>
                      <a:pt x="254" y="0"/>
                      <a:pt x="1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037;p28"/>
              <p:cNvSpPr/>
              <p:nvPr/>
            </p:nvSpPr>
            <p:spPr>
              <a:xfrm>
                <a:off x="7815028" y="1671263"/>
                <a:ext cx="85897" cy="50758"/>
              </a:xfrm>
              <a:custGeom>
                <a:avLst/>
                <a:gdLst/>
                <a:ahLst/>
                <a:cxnLst/>
                <a:rect l="l" t="t" r="r" b="b"/>
                <a:pathLst>
                  <a:path w="1198" h="708" extrusionOk="0">
                    <a:moveTo>
                      <a:pt x="1091" y="0"/>
                    </a:moveTo>
                    <a:cubicBezTo>
                      <a:pt x="1083" y="0"/>
                      <a:pt x="1076" y="1"/>
                      <a:pt x="1068" y="2"/>
                    </a:cubicBezTo>
                    <a:cubicBezTo>
                      <a:pt x="1007" y="11"/>
                      <a:pt x="950" y="25"/>
                      <a:pt x="893" y="31"/>
                    </a:cubicBezTo>
                    <a:cubicBezTo>
                      <a:pt x="840" y="39"/>
                      <a:pt x="787" y="45"/>
                      <a:pt x="733" y="48"/>
                    </a:cubicBezTo>
                    <a:cubicBezTo>
                      <a:pt x="706" y="48"/>
                      <a:pt x="679" y="48"/>
                      <a:pt x="656" y="45"/>
                    </a:cubicBezTo>
                    <a:cubicBezTo>
                      <a:pt x="626" y="45"/>
                      <a:pt x="599" y="48"/>
                      <a:pt x="572" y="48"/>
                    </a:cubicBezTo>
                    <a:cubicBezTo>
                      <a:pt x="509" y="51"/>
                      <a:pt x="446" y="62"/>
                      <a:pt x="382" y="79"/>
                    </a:cubicBezTo>
                    <a:cubicBezTo>
                      <a:pt x="368" y="82"/>
                      <a:pt x="358" y="85"/>
                      <a:pt x="348" y="88"/>
                    </a:cubicBezTo>
                    <a:cubicBezTo>
                      <a:pt x="302" y="105"/>
                      <a:pt x="254" y="129"/>
                      <a:pt x="211" y="156"/>
                    </a:cubicBezTo>
                    <a:cubicBezTo>
                      <a:pt x="177" y="172"/>
                      <a:pt x="151" y="196"/>
                      <a:pt x="121" y="216"/>
                    </a:cubicBezTo>
                    <a:cubicBezTo>
                      <a:pt x="91" y="242"/>
                      <a:pt x="57" y="276"/>
                      <a:pt x="41" y="312"/>
                    </a:cubicBezTo>
                    <a:cubicBezTo>
                      <a:pt x="17" y="349"/>
                      <a:pt x="4" y="389"/>
                      <a:pt x="1" y="433"/>
                    </a:cubicBezTo>
                    <a:cubicBezTo>
                      <a:pt x="1" y="473"/>
                      <a:pt x="10" y="510"/>
                      <a:pt x="27" y="547"/>
                    </a:cubicBezTo>
                    <a:cubicBezTo>
                      <a:pt x="44" y="587"/>
                      <a:pt x="74" y="617"/>
                      <a:pt x="108" y="641"/>
                    </a:cubicBezTo>
                    <a:cubicBezTo>
                      <a:pt x="174" y="690"/>
                      <a:pt x="262" y="707"/>
                      <a:pt x="345" y="707"/>
                    </a:cubicBezTo>
                    <a:cubicBezTo>
                      <a:pt x="395" y="707"/>
                      <a:pt x="446" y="707"/>
                      <a:pt x="499" y="704"/>
                    </a:cubicBezTo>
                    <a:cubicBezTo>
                      <a:pt x="509" y="704"/>
                      <a:pt x="523" y="701"/>
                      <a:pt x="532" y="701"/>
                    </a:cubicBezTo>
                    <a:cubicBezTo>
                      <a:pt x="566" y="698"/>
                      <a:pt x="599" y="694"/>
                      <a:pt x="629" y="690"/>
                    </a:cubicBezTo>
                    <a:cubicBezTo>
                      <a:pt x="656" y="690"/>
                      <a:pt x="686" y="687"/>
                      <a:pt x="713" y="681"/>
                    </a:cubicBezTo>
                    <a:cubicBezTo>
                      <a:pt x="743" y="670"/>
                      <a:pt x="770" y="657"/>
                      <a:pt x="800" y="641"/>
                    </a:cubicBezTo>
                    <a:cubicBezTo>
                      <a:pt x="847" y="607"/>
                      <a:pt x="877" y="553"/>
                      <a:pt x="860" y="493"/>
                    </a:cubicBezTo>
                    <a:cubicBezTo>
                      <a:pt x="853" y="460"/>
                      <a:pt x="830" y="430"/>
                      <a:pt x="800" y="413"/>
                    </a:cubicBezTo>
                    <a:cubicBezTo>
                      <a:pt x="779" y="399"/>
                      <a:pt x="758" y="395"/>
                      <a:pt x="736" y="395"/>
                    </a:cubicBezTo>
                    <a:cubicBezTo>
                      <a:pt x="727" y="395"/>
                      <a:pt x="717" y="395"/>
                      <a:pt x="706" y="397"/>
                    </a:cubicBezTo>
                    <a:cubicBezTo>
                      <a:pt x="679" y="400"/>
                      <a:pt x="653" y="400"/>
                      <a:pt x="626" y="403"/>
                    </a:cubicBezTo>
                    <a:cubicBezTo>
                      <a:pt x="606" y="406"/>
                      <a:pt x="586" y="409"/>
                      <a:pt x="563" y="413"/>
                    </a:cubicBezTo>
                    <a:cubicBezTo>
                      <a:pt x="523" y="420"/>
                      <a:pt x="486" y="426"/>
                      <a:pt x="446" y="433"/>
                    </a:cubicBezTo>
                    <a:cubicBezTo>
                      <a:pt x="419" y="435"/>
                      <a:pt x="393" y="436"/>
                      <a:pt x="367" y="436"/>
                    </a:cubicBezTo>
                    <a:cubicBezTo>
                      <a:pt x="342" y="436"/>
                      <a:pt x="317" y="435"/>
                      <a:pt x="291" y="433"/>
                    </a:cubicBezTo>
                    <a:cubicBezTo>
                      <a:pt x="302" y="417"/>
                      <a:pt x="318" y="403"/>
                      <a:pt x="332" y="389"/>
                    </a:cubicBezTo>
                    <a:cubicBezTo>
                      <a:pt x="365" y="366"/>
                      <a:pt x="402" y="349"/>
                      <a:pt x="442" y="332"/>
                    </a:cubicBezTo>
                    <a:cubicBezTo>
                      <a:pt x="492" y="316"/>
                      <a:pt x="543" y="299"/>
                      <a:pt x="592" y="289"/>
                    </a:cubicBezTo>
                    <a:cubicBezTo>
                      <a:pt x="646" y="276"/>
                      <a:pt x="699" y="272"/>
                      <a:pt x="753" y="263"/>
                    </a:cubicBezTo>
                    <a:cubicBezTo>
                      <a:pt x="807" y="249"/>
                      <a:pt x="864" y="236"/>
                      <a:pt x="920" y="229"/>
                    </a:cubicBezTo>
                    <a:cubicBezTo>
                      <a:pt x="987" y="219"/>
                      <a:pt x="1051" y="206"/>
                      <a:pt x="1114" y="196"/>
                    </a:cubicBezTo>
                    <a:cubicBezTo>
                      <a:pt x="1168" y="186"/>
                      <a:pt x="1198" y="125"/>
                      <a:pt x="1188" y="76"/>
                    </a:cubicBezTo>
                    <a:cubicBezTo>
                      <a:pt x="1181" y="48"/>
                      <a:pt x="1165" y="28"/>
                      <a:pt x="1141" y="15"/>
                    </a:cubicBezTo>
                    <a:cubicBezTo>
                      <a:pt x="1124" y="4"/>
                      <a:pt x="1108" y="0"/>
                      <a:pt x="10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1038;p28"/>
              <p:cNvSpPr/>
              <p:nvPr/>
            </p:nvSpPr>
            <p:spPr>
              <a:xfrm>
                <a:off x="7839478" y="1761667"/>
                <a:ext cx="89984" cy="54128"/>
              </a:xfrm>
              <a:custGeom>
                <a:avLst/>
                <a:gdLst/>
                <a:ahLst/>
                <a:cxnLst/>
                <a:rect l="l" t="t" r="r" b="b"/>
                <a:pathLst>
                  <a:path w="1255" h="755" extrusionOk="0">
                    <a:moveTo>
                      <a:pt x="1147" y="0"/>
                    </a:moveTo>
                    <a:cubicBezTo>
                      <a:pt x="1139" y="0"/>
                      <a:pt x="1130" y="1"/>
                      <a:pt x="1121" y="2"/>
                    </a:cubicBezTo>
                    <a:cubicBezTo>
                      <a:pt x="1017" y="15"/>
                      <a:pt x="914" y="31"/>
                      <a:pt x="810" y="45"/>
                    </a:cubicBezTo>
                    <a:cubicBezTo>
                      <a:pt x="760" y="51"/>
                      <a:pt x="707" y="59"/>
                      <a:pt x="656" y="65"/>
                    </a:cubicBezTo>
                    <a:cubicBezTo>
                      <a:pt x="606" y="72"/>
                      <a:pt x="552" y="79"/>
                      <a:pt x="503" y="85"/>
                    </a:cubicBezTo>
                    <a:cubicBezTo>
                      <a:pt x="449" y="95"/>
                      <a:pt x="395" y="112"/>
                      <a:pt x="345" y="129"/>
                    </a:cubicBezTo>
                    <a:lnTo>
                      <a:pt x="335" y="132"/>
                    </a:lnTo>
                    <a:cubicBezTo>
                      <a:pt x="282" y="149"/>
                      <a:pt x="228" y="172"/>
                      <a:pt x="182" y="202"/>
                    </a:cubicBezTo>
                    <a:cubicBezTo>
                      <a:pt x="125" y="239"/>
                      <a:pt x="68" y="289"/>
                      <a:pt x="34" y="352"/>
                    </a:cubicBezTo>
                    <a:cubicBezTo>
                      <a:pt x="14" y="386"/>
                      <a:pt x="11" y="416"/>
                      <a:pt x="4" y="453"/>
                    </a:cubicBezTo>
                    <a:cubicBezTo>
                      <a:pt x="1" y="470"/>
                      <a:pt x="1" y="483"/>
                      <a:pt x="1" y="500"/>
                    </a:cubicBezTo>
                    <a:cubicBezTo>
                      <a:pt x="4" y="540"/>
                      <a:pt x="14" y="576"/>
                      <a:pt x="31" y="613"/>
                    </a:cubicBezTo>
                    <a:cubicBezTo>
                      <a:pt x="48" y="647"/>
                      <a:pt x="74" y="677"/>
                      <a:pt x="105" y="697"/>
                    </a:cubicBezTo>
                    <a:cubicBezTo>
                      <a:pt x="137" y="721"/>
                      <a:pt x="178" y="737"/>
                      <a:pt x="218" y="744"/>
                    </a:cubicBezTo>
                    <a:cubicBezTo>
                      <a:pt x="245" y="751"/>
                      <a:pt x="271" y="755"/>
                      <a:pt x="297" y="755"/>
                    </a:cubicBezTo>
                    <a:cubicBezTo>
                      <a:pt x="305" y="755"/>
                      <a:pt x="314" y="755"/>
                      <a:pt x="322" y="754"/>
                    </a:cubicBezTo>
                    <a:cubicBezTo>
                      <a:pt x="378" y="751"/>
                      <a:pt x="432" y="744"/>
                      <a:pt x="486" y="737"/>
                    </a:cubicBezTo>
                    <a:cubicBezTo>
                      <a:pt x="515" y="734"/>
                      <a:pt x="546" y="731"/>
                      <a:pt x="576" y="727"/>
                    </a:cubicBezTo>
                    <a:cubicBezTo>
                      <a:pt x="593" y="727"/>
                      <a:pt x="609" y="724"/>
                      <a:pt x="629" y="724"/>
                    </a:cubicBezTo>
                    <a:cubicBezTo>
                      <a:pt x="653" y="721"/>
                      <a:pt x="676" y="717"/>
                      <a:pt x="703" y="710"/>
                    </a:cubicBezTo>
                    <a:cubicBezTo>
                      <a:pt x="750" y="701"/>
                      <a:pt x="784" y="653"/>
                      <a:pt x="787" y="607"/>
                    </a:cubicBezTo>
                    <a:cubicBezTo>
                      <a:pt x="787" y="550"/>
                      <a:pt x="736" y="493"/>
                      <a:pt x="676" y="493"/>
                    </a:cubicBezTo>
                    <a:cubicBezTo>
                      <a:pt x="643" y="493"/>
                      <a:pt x="609" y="500"/>
                      <a:pt x="576" y="507"/>
                    </a:cubicBezTo>
                    <a:cubicBezTo>
                      <a:pt x="536" y="510"/>
                      <a:pt x="495" y="510"/>
                      <a:pt x="452" y="510"/>
                    </a:cubicBezTo>
                    <a:cubicBezTo>
                      <a:pt x="409" y="510"/>
                      <a:pt x="362" y="510"/>
                      <a:pt x="318" y="503"/>
                    </a:cubicBezTo>
                    <a:cubicBezTo>
                      <a:pt x="298" y="500"/>
                      <a:pt x="278" y="493"/>
                      <a:pt x="258" y="486"/>
                    </a:cubicBezTo>
                    <a:lnTo>
                      <a:pt x="262" y="483"/>
                    </a:lnTo>
                    <a:cubicBezTo>
                      <a:pt x="271" y="473"/>
                      <a:pt x="282" y="463"/>
                      <a:pt x="292" y="456"/>
                    </a:cubicBezTo>
                    <a:cubicBezTo>
                      <a:pt x="349" y="416"/>
                      <a:pt x="412" y="386"/>
                      <a:pt x="472" y="360"/>
                    </a:cubicBezTo>
                    <a:cubicBezTo>
                      <a:pt x="579" y="320"/>
                      <a:pt x="686" y="286"/>
                      <a:pt x="796" y="263"/>
                    </a:cubicBezTo>
                    <a:cubicBezTo>
                      <a:pt x="920" y="239"/>
                      <a:pt x="1048" y="219"/>
                      <a:pt x="1171" y="202"/>
                    </a:cubicBezTo>
                    <a:cubicBezTo>
                      <a:pt x="1198" y="199"/>
                      <a:pt x="1221" y="175"/>
                      <a:pt x="1235" y="155"/>
                    </a:cubicBezTo>
                    <a:cubicBezTo>
                      <a:pt x="1248" y="132"/>
                      <a:pt x="1255" y="102"/>
                      <a:pt x="1248" y="79"/>
                    </a:cubicBezTo>
                    <a:cubicBezTo>
                      <a:pt x="1241" y="51"/>
                      <a:pt x="1225" y="28"/>
                      <a:pt x="1201" y="15"/>
                    </a:cubicBezTo>
                    <a:cubicBezTo>
                      <a:pt x="1183" y="3"/>
                      <a:pt x="1166" y="0"/>
                      <a:pt x="11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1039;p28"/>
              <p:cNvSpPr/>
              <p:nvPr/>
            </p:nvSpPr>
            <p:spPr>
              <a:xfrm>
                <a:off x="7865433" y="1854509"/>
                <a:ext cx="92135" cy="53698"/>
              </a:xfrm>
              <a:custGeom>
                <a:avLst/>
                <a:gdLst/>
                <a:ahLst/>
                <a:cxnLst/>
                <a:rect l="l" t="t" r="r" b="b"/>
                <a:pathLst>
                  <a:path w="1285" h="749" extrusionOk="0">
                    <a:moveTo>
                      <a:pt x="1176" y="0"/>
                    </a:moveTo>
                    <a:cubicBezTo>
                      <a:pt x="1174" y="0"/>
                      <a:pt x="1172" y="0"/>
                      <a:pt x="1170" y="1"/>
                    </a:cubicBezTo>
                    <a:cubicBezTo>
                      <a:pt x="1100" y="8"/>
                      <a:pt x="1027" y="14"/>
                      <a:pt x="956" y="24"/>
                    </a:cubicBezTo>
                    <a:cubicBezTo>
                      <a:pt x="903" y="31"/>
                      <a:pt x="849" y="44"/>
                      <a:pt x="792" y="58"/>
                    </a:cubicBezTo>
                    <a:cubicBezTo>
                      <a:pt x="735" y="71"/>
                      <a:pt x="675" y="84"/>
                      <a:pt x="615" y="98"/>
                    </a:cubicBezTo>
                    <a:cubicBezTo>
                      <a:pt x="562" y="115"/>
                      <a:pt x="508" y="131"/>
                      <a:pt x="451" y="148"/>
                    </a:cubicBezTo>
                    <a:cubicBezTo>
                      <a:pt x="398" y="164"/>
                      <a:pt x="345" y="181"/>
                      <a:pt x="291" y="198"/>
                    </a:cubicBezTo>
                    <a:lnTo>
                      <a:pt x="281" y="201"/>
                    </a:lnTo>
                    <a:cubicBezTo>
                      <a:pt x="227" y="221"/>
                      <a:pt x="174" y="238"/>
                      <a:pt x="127" y="269"/>
                    </a:cubicBezTo>
                    <a:cubicBezTo>
                      <a:pt x="101" y="289"/>
                      <a:pt x="73" y="309"/>
                      <a:pt x="53" y="335"/>
                    </a:cubicBezTo>
                    <a:cubicBezTo>
                      <a:pt x="30" y="359"/>
                      <a:pt x="10" y="389"/>
                      <a:pt x="3" y="422"/>
                    </a:cubicBezTo>
                    <a:cubicBezTo>
                      <a:pt x="0" y="452"/>
                      <a:pt x="0" y="465"/>
                      <a:pt x="3" y="493"/>
                    </a:cubicBezTo>
                    <a:cubicBezTo>
                      <a:pt x="7" y="516"/>
                      <a:pt x="13" y="536"/>
                      <a:pt x="23" y="553"/>
                    </a:cubicBezTo>
                    <a:cubicBezTo>
                      <a:pt x="36" y="579"/>
                      <a:pt x="53" y="603"/>
                      <a:pt x="73" y="623"/>
                    </a:cubicBezTo>
                    <a:cubicBezTo>
                      <a:pt x="87" y="636"/>
                      <a:pt x="104" y="646"/>
                      <a:pt x="121" y="660"/>
                    </a:cubicBezTo>
                    <a:cubicBezTo>
                      <a:pt x="144" y="676"/>
                      <a:pt x="167" y="693"/>
                      <a:pt x="197" y="706"/>
                    </a:cubicBezTo>
                    <a:cubicBezTo>
                      <a:pt x="234" y="726"/>
                      <a:pt x="274" y="737"/>
                      <a:pt x="321" y="743"/>
                    </a:cubicBezTo>
                    <a:cubicBezTo>
                      <a:pt x="345" y="746"/>
                      <a:pt x="371" y="746"/>
                      <a:pt x="398" y="746"/>
                    </a:cubicBezTo>
                    <a:cubicBezTo>
                      <a:pt x="420" y="748"/>
                      <a:pt x="443" y="749"/>
                      <a:pt x="465" y="749"/>
                    </a:cubicBezTo>
                    <a:cubicBezTo>
                      <a:pt x="506" y="749"/>
                      <a:pt x="546" y="745"/>
                      <a:pt x="585" y="737"/>
                    </a:cubicBezTo>
                    <a:cubicBezTo>
                      <a:pt x="625" y="730"/>
                      <a:pt x="655" y="696"/>
                      <a:pt x="666" y="660"/>
                    </a:cubicBezTo>
                    <a:cubicBezTo>
                      <a:pt x="672" y="643"/>
                      <a:pt x="672" y="623"/>
                      <a:pt x="666" y="603"/>
                    </a:cubicBezTo>
                    <a:cubicBezTo>
                      <a:pt x="662" y="576"/>
                      <a:pt x="642" y="546"/>
                      <a:pt x="615" y="536"/>
                    </a:cubicBezTo>
                    <a:cubicBezTo>
                      <a:pt x="602" y="530"/>
                      <a:pt x="592" y="522"/>
                      <a:pt x="578" y="519"/>
                    </a:cubicBezTo>
                    <a:cubicBezTo>
                      <a:pt x="565" y="516"/>
                      <a:pt x="552" y="513"/>
                      <a:pt x="538" y="513"/>
                    </a:cubicBezTo>
                    <a:cubicBezTo>
                      <a:pt x="528" y="509"/>
                      <a:pt x="515" y="509"/>
                      <a:pt x="502" y="509"/>
                    </a:cubicBezTo>
                    <a:cubicBezTo>
                      <a:pt x="478" y="509"/>
                      <a:pt x="451" y="505"/>
                      <a:pt x="428" y="505"/>
                    </a:cubicBezTo>
                    <a:cubicBezTo>
                      <a:pt x="401" y="505"/>
                      <a:pt x="374" y="507"/>
                      <a:pt x="348" y="507"/>
                    </a:cubicBezTo>
                    <a:cubicBezTo>
                      <a:pt x="334" y="507"/>
                      <a:pt x="321" y="507"/>
                      <a:pt x="308" y="505"/>
                    </a:cubicBezTo>
                    <a:cubicBezTo>
                      <a:pt x="294" y="502"/>
                      <a:pt x="281" y="499"/>
                      <a:pt x="267" y="496"/>
                    </a:cubicBezTo>
                    <a:cubicBezTo>
                      <a:pt x="257" y="493"/>
                      <a:pt x="251" y="485"/>
                      <a:pt x="244" y="482"/>
                    </a:cubicBezTo>
                    <a:cubicBezTo>
                      <a:pt x="264" y="469"/>
                      <a:pt x="284" y="459"/>
                      <a:pt x="308" y="449"/>
                    </a:cubicBezTo>
                    <a:cubicBezTo>
                      <a:pt x="357" y="429"/>
                      <a:pt x="411" y="412"/>
                      <a:pt x="468" y="395"/>
                    </a:cubicBezTo>
                    <a:cubicBezTo>
                      <a:pt x="532" y="375"/>
                      <a:pt x="595" y="352"/>
                      <a:pt x="658" y="332"/>
                    </a:cubicBezTo>
                    <a:cubicBezTo>
                      <a:pt x="723" y="312"/>
                      <a:pt x="789" y="295"/>
                      <a:pt x="856" y="282"/>
                    </a:cubicBezTo>
                    <a:cubicBezTo>
                      <a:pt x="919" y="265"/>
                      <a:pt x="983" y="255"/>
                      <a:pt x="1047" y="245"/>
                    </a:cubicBezTo>
                    <a:cubicBezTo>
                      <a:pt x="1087" y="238"/>
                      <a:pt x="1127" y="235"/>
                      <a:pt x="1164" y="232"/>
                    </a:cubicBezTo>
                    <a:cubicBezTo>
                      <a:pt x="1197" y="232"/>
                      <a:pt x="1224" y="225"/>
                      <a:pt x="1248" y="198"/>
                    </a:cubicBezTo>
                    <a:cubicBezTo>
                      <a:pt x="1271" y="178"/>
                      <a:pt x="1284" y="148"/>
                      <a:pt x="1284" y="118"/>
                    </a:cubicBezTo>
                    <a:cubicBezTo>
                      <a:pt x="1284" y="88"/>
                      <a:pt x="1271" y="58"/>
                      <a:pt x="1251" y="34"/>
                    </a:cubicBezTo>
                    <a:cubicBezTo>
                      <a:pt x="1232" y="19"/>
                      <a:pt x="1202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040;p28"/>
              <p:cNvSpPr/>
              <p:nvPr/>
            </p:nvSpPr>
            <p:spPr>
              <a:xfrm>
                <a:off x="7897053" y="1953301"/>
                <a:ext cx="84678" cy="58788"/>
              </a:xfrm>
              <a:custGeom>
                <a:avLst/>
                <a:gdLst/>
                <a:ahLst/>
                <a:cxnLst/>
                <a:rect l="l" t="t" r="r" b="b"/>
                <a:pathLst>
                  <a:path w="1181" h="820" extrusionOk="0">
                    <a:moveTo>
                      <a:pt x="1052" y="1"/>
                    </a:moveTo>
                    <a:cubicBezTo>
                      <a:pt x="1043" y="1"/>
                      <a:pt x="1033" y="2"/>
                      <a:pt x="1024" y="4"/>
                    </a:cubicBezTo>
                    <a:cubicBezTo>
                      <a:pt x="950" y="18"/>
                      <a:pt x="876" y="34"/>
                      <a:pt x="807" y="47"/>
                    </a:cubicBezTo>
                    <a:cubicBezTo>
                      <a:pt x="746" y="61"/>
                      <a:pt x="686" y="71"/>
                      <a:pt x="626" y="87"/>
                    </a:cubicBezTo>
                    <a:cubicBezTo>
                      <a:pt x="595" y="95"/>
                      <a:pt x="569" y="101"/>
                      <a:pt x="538" y="111"/>
                    </a:cubicBezTo>
                    <a:cubicBezTo>
                      <a:pt x="452" y="141"/>
                      <a:pt x="371" y="181"/>
                      <a:pt x="298" y="231"/>
                    </a:cubicBezTo>
                    <a:cubicBezTo>
                      <a:pt x="197" y="299"/>
                      <a:pt x="111" y="382"/>
                      <a:pt x="44" y="482"/>
                    </a:cubicBezTo>
                    <a:cubicBezTo>
                      <a:pt x="4" y="543"/>
                      <a:pt x="1" y="623"/>
                      <a:pt x="37" y="686"/>
                    </a:cubicBezTo>
                    <a:cubicBezTo>
                      <a:pt x="70" y="746"/>
                      <a:pt x="137" y="777"/>
                      <a:pt x="201" y="797"/>
                    </a:cubicBezTo>
                    <a:cubicBezTo>
                      <a:pt x="234" y="807"/>
                      <a:pt x="271" y="810"/>
                      <a:pt x="305" y="813"/>
                    </a:cubicBezTo>
                    <a:cubicBezTo>
                      <a:pt x="323" y="817"/>
                      <a:pt x="338" y="819"/>
                      <a:pt x="354" y="819"/>
                    </a:cubicBezTo>
                    <a:cubicBezTo>
                      <a:pt x="365" y="819"/>
                      <a:pt x="376" y="818"/>
                      <a:pt x="388" y="817"/>
                    </a:cubicBezTo>
                    <a:cubicBezTo>
                      <a:pt x="425" y="813"/>
                      <a:pt x="465" y="813"/>
                      <a:pt x="506" y="810"/>
                    </a:cubicBezTo>
                    <a:cubicBezTo>
                      <a:pt x="535" y="807"/>
                      <a:pt x="566" y="800"/>
                      <a:pt x="595" y="797"/>
                    </a:cubicBezTo>
                    <a:cubicBezTo>
                      <a:pt x="609" y="797"/>
                      <a:pt x="626" y="790"/>
                      <a:pt x="643" y="790"/>
                    </a:cubicBezTo>
                    <a:cubicBezTo>
                      <a:pt x="663" y="783"/>
                      <a:pt x="683" y="773"/>
                      <a:pt x="699" y="757"/>
                    </a:cubicBezTo>
                    <a:cubicBezTo>
                      <a:pt x="723" y="733"/>
                      <a:pt x="736" y="700"/>
                      <a:pt x="736" y="666"/>
                    </a:cubicBezTo>
                    <a:cubicBezTo>
                      <a:pt x="739" y="596"/>
                      <a:pt x="683" y="539"/>
                      <a:pt x="612" y="536"/>
                    </a:cubicBezTo>
                    <a:cubicBezTo>
                      <a:pt x="589" y="536"/>
                      <a:pt x="563" y="543"/>
                      <a:pt x="535" y="546"/>
                    </a:cubicBezTo>
                    <a:cubicBezTo>
                      <a:pt x="518" y="549"/>
                      <a:pt x="502" y="552"/>
                      <a:pt x="482" y="556"/>
                    </a:cubicBezTo>
                    <a:cubicBezTo>
                      <a:pt x="455" y="559"/>
                      <a:pt x="425" y="559"/>
                      <a:pt x="398" y="563"/>
                    </a:cubicBezTo>
                    <a:lnTo>
                      <a:pt x="342" y="563"/>
                    </a:lnTo>
                    <a:cubicBezTo>
                      <a:pt x="331" y="563"/>
                      <a:pt x="322" y="559"/>
                      <a:pt x="311" y="559"/>
                    </a:cubicBezTo>
                    <a:cubicBezTo>
                      <a:pt x="298" y="556"/>
                      <a:pt x="285" y="552"/>
                      <a:pt x="274" y="549"/>
                    </a:cubicBezTo>
                    <a:lnTo>
                      <a:pt x="278" y="539"/>
                    </a:lnTo>
                    <a:cubicBezTo>
                      <a:pt x="302" y="512"/>
                      <a:pt x="328" y="489"/>
                      <a:pt x="355" y="469"/>
                    </a:cubicBezTo>
                    <a:cubicBezTo>
                      <a:pt x="418" y="422"/>
                      <a:pt x="489" y="392"/>
                      <a:pt x="559" y="359"/>
                    </a:cubicBezTo>
                    <a:cubicBezTo>
                      <a:pt x="629" y="331"/>
                      <a:pt x="699" y="311"/>
                      <a:pt x="773" y="295"/>
                    </a:cubicBezTo>
                    <a:cubicBezTo>
                      <a:pt x="873" y="271"/>
                      <a:pt x="977" y="251"/>
                      <a:pt x="1080" y="231"/>
                    </a:cubicBezTo>
                    <a:cubicBezTo>
                      <a:pt x="1144" y="218"/>
                      <a:pt x="1181" y="148"/>
                      <a:pt x="1165" y="91"/>
                    </a:cubicBezTo>
                    <a:cubicBezTo>
                      <a:pt x="1157" y="61"/>
                      <a:pt x="1137" y="34"/>
                      <a:pt x="1111" y="18"/>
                    </a:cubicBezTo>
                    <a:cubicBezTo>
                      <a:pt x="1093" y="6"/>
                      <a:pt x="1072" y="1"/>
                      <a:pt x="105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1041;p28"/>
              <p:cNvSpPr/>
              <p:nvPr/>
            </p:nvSpPr>
            <p:spPr>
              <a:xfrm>
                <a:off x="7934695" y="2053097"/>
                <a:ext cx="81308" cy="61225"/>
              </a:xfrm>
              <a:custGeom>
                <a:avLst/>
                <a:gdLst/>
                <a:ahLst/>
                <a:cxnLst/>
                <a:rect l="l" t="t" r="r" b="b"/>
                <a:pathLst>
                  <a:path w="1134" h="854" extrusionOk="0">
                    <a:moveTo>
                      <a:pt x="258" y="642"/>
                    </a:moveTo>
                    <a:lnTo>
                      <a:pt x="261" y="649"/>
                    </a:lnTo>
                    <a:lnTo>
                      <a:pt x="258" y="645"/>
                    </a:lnTo>
                    <a:lnTo>
                      <a:pt x="258" y="642"/>
                    </a:lnTo>
                    <a:close/>
                    <a:moveTo>
                      <a:pt x="999" y="0"/>
                    </a:moveTo>
                    <a:cubicBezTo>
                      <a:pt x="990" y="0"/>
                      <a:pt x="982" y="1"/>
                      <a:pt x="973" y="3"/>
                    </a:cubicBezTo>
                    <a:cubicBezTo>
                      <a:pt x="916" y="17"/>
                      <a:pt x="856" y="30"/>
                      <a:pt x="800" y="43"/>
                    </a:cubicBezTo>
                    <a:cubicBezTo>
                      <a:pt x="760" y="54"/>
                      <a:pt x="716" y="67"/>
                      <a:pt x="676" y="80"/>
                    </a:cubicBezTo>
                    <a:cubicBezTo>
                      <a:pt x="660" y="87"/>
                      <a:pt x="643" y="94"/>
                      <a:pt x="629" y="97"/>
                    </a:cubicBezTo>
                    <a:cubicBezTo>
                      <a:pt x="515" y="140"/>
                      <a:pt x="402" y="177"/>
                      <a:pt x="298" y="234"/>
                    </a:cubicBezTo>
                    <a:cubicBezTo>
                      <a:pt x="248" y="264"/>
                      <a:pt x="201" y="298"/>
                      <a:pt x="158" y="338"/>
                    </a:cubicBezTo>
                    <a:cubicBezTo>
                      <a:pt x="134" y="364"/>
                      <a:pt x="111" y="391"/>
                      <a:pt x="90" y="421"/>
                    </a:cubicBezTo>
                    <a:cubicBezTo>
                      <a:pt x="67" y="455"/>
                      <a:pt x="47" y="492"/>
                      <a:pt x="30" y="529"/>
                    </a:cubicBezTo>
                    <a:cubicBezTo>
                      <a:pt x="13" y="572"/>
                      <a:pt x="1" y="622"/>
                      <a:pt x="1" y="669"/>
                    </a:cubicBezTo>
                    <a:cubicBezTo>
                      <a:pt x="4" y="716"/>
                      <a:pt x="21" y="756"/>
                      <a:pt x="58" y="790"/>
                    </a:cubicBezTo>
                    <a:cubicBezTo>
                      <a:pt x="94" y="830"/>
                      <a:pt x="144" y="843"/>
                      <a:pt x="194" y="850"/>
                    </a:cubicBezTo>
                    <a:cubicBezTo>
                      <a:pt x="212" y="852"/>
                      <a:pt x="231" y="854"/>
                      <a:pt x="249" y="854"/>
                    </a:cubicBezTo>
                    <a:cubicBezTo>
                      <a:pt x="298" y="854"/>
                      <a:pt x="345" y="845"/>
                      <a:pt x="391" y="833"/>
                    </a:cubicBezTo>
                    <a:cubicBezTo>
                      <a:pt x="428" y="826"/>
                      <a:pt x="462" y="813"/>
                      <a:pt x="495" y="799"/>
                    </a:cubicBezTo>
                    <a:cubicBezTo>
                      <a:pt x="512" y="790"/>
                      <a:pt x="529" y="776"/>
                      <a:pt x="539" y="756"/>
                    </a:cubicBezTo>
                    <a:cubicBezTo>
                      <a:pt x="555" y="729"/>
                      <a:pt x="559" y="696"/>
                      <a:pt x="552" y="665"/>
                    </a:cubicBezTo>
                    <a:cubicBezTo>
                      <a:pt x="539" y="615"/>
                      <a:pt x="492" y="575"/>
                      <a:pt x="439" y="575"/>
                    </a:cubicBezTo>
                    <a:cubicBezTo>
                      <a:pt x="388" y="578"/>
                      <a:pt x="342" y="585"/>
                      <a:pt x="291" y="592"/>
                    </a:cubicBezTo>
                    <a:lnTo>
                      <a:pt x="271" y="592"/>
                    </a:lnTo>
                    <a:cubicBezTo>
                      <a:pt x="282" y="572"/>
                      <a:pt x="291" y="552"/>
                      <a:pt x="305" y="532"/>
                    </a:cubicBezTo>
                    <a:cubicBezTo>
                      <a:pt x="325" y="515"/>
                      <a:pt x="342" y="495"/>
                      <a:pt x="365" y="478"/>
                    </a:cubicBezTo>
                    <a:cubicBezTo>
                      <a:pt x="412" y="444"/>
                      <a:pt x="465" y="421"/>
                      <a:pt x="522" y="398"/>
                    </a:cubicBezTo>
                    <a:cubicBezTo>
                      <a:pt x="555" y="384"/>
                      <a:pt x="592" y="371"/>
                      <a:pt x="626" y="358"/>
                    </a:cubicBezTo>
                    <a:cubicBezTo>
                      <a:pt x="669" y="344"/>
                      <a:pt x="713" y="324"/>
                      <a:pt x="756" y="311"/>
                    </a:cubicBezTo>
                    <a:cubicBezTo>
                      <a:pt x="847" y="281"/>
                      <a:pt x="941" y="261"/>
                      <a:pt x="1034" y="237"/>
                    </a:cubicBezTo>
                    <a:cubicBezTo>
                      <a:pt x="1097" y="224"/>
                      <a:pt x="1134" y="154"/>
                      <a:pt x="1121" y="90"/>
                    </a:cubicBezTo>
                    <a:cubicBezTo>
                      <a:pt x="1107" y="36"/>
                      <a:pt x="1054" y="0"/>
                      <a:pt x="99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" name="Google Shape;1042;p28"/>
              <p:cNvSpPr/>
              <p:nvPr/>
            </p:nvSpPr>
            <p:spPr>
              <a:xfrm>
                <a:off x="7965168" y="2160062"/>
                <a:ext cx="75070" cy="54056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754" extrusionOk="0">
                    <a:moveTo>
                      <a:pt x="926" y="0"/>
                    </a:moveTo>
                    <a:cubicBezTo>
                      <a:pt x="917" y="0"/>
                      <a:pt x="908" y="1"/>
                      <a:pt x="900" y="3"/>
                    </a:cubicBezTo>
                    <a:cubicBezTo>
                      <a:pt x="780" y="30"/>
                      <a:pt x="656" y="60"/>
                      <a:pt x="536" y="80"/>
                    </a:cubicBezTo>
                    <a:cubicBezTo>
                      <a:pt x="482" y="90"/>
                      <a:pt x="431" y="100"/>
                      <a:pt x="381" y="116"/>
                    </a:cubicBezTo>
                    <a:lnTo>
                      <a:pt x="371" y="120"/>
                    </a:lnTo>
                    <a:cubicBezTo>
                      <a:pt x="318" y="136"/>
                      <a:pt x="267" y="160"/>
                      <a:pt x="221" y="190"/>
                    </a:cubicBezTo>
                    <a:cubicBezTo>
                      <a:pt x="194" y="210"/>
                      <a:pt x="170" y="230"/>
                      <a:pt x="147" y="250"/>
                    </a:cubicBezTo>
                    <a:cubicBezTo>
                      <a:pt x="127" y="270"/>
                      <a:pt x="104" y="294"/>
                      <a:pt x="84" y="314"/>
                    </a:cubicBezTo>
                    <a:cubicBezTo>
                      <a:pt x="50" y="354"/>
                      <a:pt x="20" y="401"/>
                      <a:pt x="10" y="454"/>
                    </a:cubicBezTo>
                    <a:cubicBezTo>
                      <a:pt x="3" y="508"/>
                      <a:pt x="0" y="558"/>
                      <a:pt x="14" y="612"/>
                    </a:cubicBezTo>
                    <a:cubicBezTo>
                      <a:pt x="23" y="645"/>
                      <a:pt x="44" y="678"/>
                      <a:pt x="70" y="702"/>
                    </a:cubicBezTo>
                    <a:cubicBezTo>
                      <a:pt x="94" y="718"/>
                      <a:pt x="107" y="732"/>
                      <a:pt x="137" y="738"/>
                    </a:cubicBezTo>
                    <a:cubicBezTo>
                      <a:pt x="158" y="746"/>
                      <a:pt x="178" y="752"/>
                      <a:pt x="198" y="752"/>
                    </a:cubicBezTo>
                    <a:cubicBezTo>
                      <a:pt x="207" y="753"/>
                      <a:pt x="217" y="753"/>
                      <a:pt x="226" y="753"/>
                    </a:cubicBezTo>
                    <a:cubicBezTo>
                      <a:pt x="248" y="753"/>
                      <a:pt x="270" y="751"/>
                      <a:pt x="291" y="749"/>
                    </a:cubicBezTo>
                    <a:cubicBezTo>
                      <a:pt x="358" y="746"/>
                      <a:pt x="425" y="732"/>
                      <a:pt x="488" y="718"/>
                    </a:cubicBezTo>
                    <a:cubicBezTo>
                      <a:pt x="508" y="715"/>
                      <a:pt x="525" y="712"/>
                      <a:pt x="545" y="705"/>
                    </a:cubicBezTo>
                    <a:cubicBezTo>
                      <a:pt x="565" y="698"/>
                      <a:pt x="585" y="689"/>
                      <a:pt x="599" y="672"/>
                    </a:cubicBezTo>
                    <a:cubicBezTo>
                      <a:pt x="622" y="652"/>
                      <a:pt x="636" y="622"/>
                      <a:pt x="636" y="588"/>
                    </a:cubicBezTo>
                    <a:cubicBezTo>
                      <a:pt x="636" y="558"/>
                      <a:pt x="625" y="525"/>
                      <a:pt x="602" y="502"/>
                    </a:cubicBezTo>
                    <a:cubicBezTo>
                      <a:pt x="584" y="483"/>
                      <a:pt x="553" y="464"/>
                      <a:pt x="525" y="464"/>
                    </a:cubicBezTo>
                    <a:cubicBezTo>
                      <a:pt x="523" y="464"/>
                      <a:pt x="521" y="464"/>
                      <a:pt x="519" y="465"/>
                    </a:cubicBezTo>
                    <a:cubicBezTo>
                      <a:pt x="475" y="471"/>
                      <a:pt x="435" y="478"/>
                      <a:pt x="395" y="482"/>
                    </a:cubicBezTo>
                    <a:cubicBezTo>
                      <a:pt x="365" y="485"/>
                      <a:pt x="331" y="485"/>
                      <a:pt x="301" y="488"/>
                    </a:cubicBezTo>
                    <a:lnTo>
                      <a:pt x="255" y="488"/>
                    </a:lnTo>
                    <a:cubicBezTo>
                      <a:pt x="264" y="478"/>
                      <a:pt x="275" y="471"/>
                      <a:pt x="284" y="461"/>
                    </a:cubicBezTo>
                    <a:cubicBezTo>
                      <a:pt x="318" y="441"/>
                      <a:pt x="348" y="417"/>
                      <a:pt x="381" y="401"/>
                    </a:cubicBezTo>
                    <a:cubicBezTo>
                      <a:pt x="422" y="381"/>
                      <a:pt x="459" y="361"/>
                      <a:pt x="499" y="344"/>
                    </a:cubicBezTo>
                    <a:cubicBezTo>
                      <a:pt x="528" y="334"/>
                      <a:pt x="559" y="324"/>
                      <a:pt x="585" y="314"/>
                    </a:cubicBezTo>
                    <a:cubicBezTo>
                      <a:pt x="622" y="304"/>
                      <a:pt x="659" y="290"/>
                      <a:pt x="699" y="281"/>
                    </a:cubicBezTo>
                    <a:cubicBezTo>
                      <a:pt x="783" y="257"/>
                      <a:pt x="869" y="237"/>
                      <a:pt x="953" y="217"/>
                    </a:cubicBezTo>
                    <a:cubicBezTo>
                      <a:pt x="1013" y="204"/>
                      <a:pt x="1047" y="140"/>
                      <a:pt x="1033" y="83"/>
                    </a:cubicBezTo>
                    <a:cubicBezTo>
                      <a:pt x="1020" y="32"/>
                      <a:pt x="974" y="0"/>
                      <a:pt x="9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" name="Google Shape;1043;p28"/>
              <p:cNvSpPr/>
              <p:nvPr/>
            </p:nvSpPr>
            <p:spPr>
              <a:xfrm>
                <a:off x="8032279" y="1583368"/>
                <a:ext cx="21653" cy="19357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70" extrusionOk="0">
                    <a:moveTo>
                      <a:pt x="154" y="0"/>
                    </a:moveTo>
                    <a:cubicBezTo>
                      <a:pt x="137" y="0"/>
                      <a:pt x="119" y="4"/>
                      <a:pt x="101" y="10"/>
                    </a:cubicBezTo>
                    <a:cubicBezTo>
                      <a:pt x="34" y="33"/>
                      <a:pt x="1" y="118"/>
                      <a:pt x="27" y="184"/>
                    </a:cubicBezTo>
                    <a:cubicBezTo>
                      <a:pt x="41" y="218"/>
                      <a:pt x="68" y="244"/>
                      <a:pt x="97" y="258"/>
                    </a:cubicBezTo>
                    <a:cubicBezTo>
                      <a:pt x="114" y="266"/>
                      <a:pt x="132" y="269"/>
                      <a:pt x="149" y="269"/>
                    </a:cubicBezTo>
                    <a:cubicBezTo>
                      <a:pt x="167" y="269"/>
                      <a:pt x="185" y="266"/>
                      <a:pt x="202" y="261"/>
                    </a:cubicBezTo>
                    <a:cubicBezTo>
                      <a:pt x="271" y="234"/>
                      <a:pt x="302" y="151"/>
                      <a:pt x="278" y="84"/>
                    </a:cubicBezTo>
                    <a:cubicBezTo>
                      <a:pt x="265" y="53"/>
                      <a:pt x="238" y="27"/>
                      <a:pt x="208" y="10"/>
                    </a:cubicBezTo>
                    <a:cubicBezTo>
                      <a:pt x="190" y="4"/>
                      <a:pt x="172" y="0"/>
                      <a:pt x="15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" name="Google Shape;1044;p28"/>
              <p:cNvSpPr/>
              <p:nvPr/>
            </p:nvSpPr>
            <p:spPr>
              <a:xfrm>
                <a:off x="8160837" y="1532108"/>
                <a:ext cx="22872" cy="20361"/>
              </a:xfrm>
              <a:custGeom>
                <a:avLst/>
                <a:gdLst/>
                <a:ahLst/>
                <a:cxnLst/>
                <a:rect l="l" t="t" r="r" b="b"/>
                <a:pathLst>
                  <a:path w="319" h="284" extrusionOk="0">
                    <a:moveTo>
                      <a:pt x="159" y="0"/>
                    </a:moveTo>
                    <a:cubicBezTo>
                      <a:pt x="142" y="0"/>
                      <a:pt x="124" y="3"/>
                      <a:pt x="107" y="10"/>
                    </a:cubicBezTo>
                    <a:cubicBezTo>
                      <a:pt x="34" y="36"/>
                      <a:pt x="0" y="123"/>
                      <a:pt x="27" y="194"/>
                    </a:cubicBezTo>
                    <a:cubicBezTo>
                      <a:pt x="40" y="227"/>
                      <a:pt x="67" y="257"/>
                      <a:pt x="101" y="271"/>
                    </a:cubicBezTo>
                    <a:cubicBezTo>
                      <a:pt x="120" y="279"/>
                      <a:pt x="140" y="283"/>
                      <a:pt x="159" y="283"/>
                    </a:cubicBezTo>
                    <a:cubicBezTo>
                      <a:pt x="176" y="283"/>
                      <a:pt x="193" y="280"/>
                      <a:pt x="211" y="274"/>
                    </a:cubicBezTo>
                    <a:cubicBezTo>
                      <a:pt x="284" y="247"/>
                      <a:pt x="318" y="157"/>
                      <a:pt x="291" y="90"/>
                    </a:cubicBezTo>
                    <a:cubicBezTo>
                      <a:pt x="278" y="53"/>
                      <a:pt x="251" y="26"/>
                      <a:pt x="218" y="13"/>
                    </a:cubicBezTo>
                    <a:cubicBezTo>
                      <a:pt x="198" y="4"/>
                      <a:pt x="179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" name="Google Shape;1045;p28"/>
              <p:cNvSpPr/>
              <p:nvPr/>
            </p:nvSpPr>
            <p:spPr>
              <a:xfrm>
                <a:off x="8073292" y="1548740"/>
                <a:ext cx="45673" cy="28247"/>
              </a:xfrm>
              <a:custGeom>
                <a:avLst/>
                <a:gdLst/>
                <a:ahLst/>
                <a:cxnLst/>
                <a:rect l="l" t="t" r="r" b="b"/>
                <a:pathLst>
                  <a:path w="637" h="394" extrusionOk="0">
                    <a:moveTo>
                      <a:pt x="546" y="0"/>
                    </a:moveTo>
                    <a:cubicBezTo>
                      <a:pt x="536" y="0"/>
                      <a:pt x="526" y="2"/>
                      <a:pt x="516" y="5"/>
                    </a:cubicBezTo>
                    <a:cubicBezTo>
                      <a:pt x="488" y="11"/>
                      <a:pt x="468" y="35"/>
                      <a:pt x="462" y="68"/>
                    </a:cubicBezTo>
                    <a:lnTo>
                      <a:pt x="459" y="89"/>
                    </a:lnTo>
                    <a:cubicBezTo>
                      <a:pt x="452" y="105"/>
                      <a:pt x="442" y="122"/>
                      <a:pt x="432" y="139"/>
                    </a:cubicBezTo>
                    <a:cubicBezTo>
                      <a:pt x="422" y="155"/>
                      <a:pt x="408" y="172"/>
                      <a:pt x="399" y="186"/>
                    </a:cubicBezTo>
                    <a:cubicBezTo>
                      <a:pt x="385" y="195"/>
                      <a:pt x="372" y="202"/>
                      <a:pt x="362" y="212"/>
                    </a:cubicBezTo>
                    <a:cubicBezTo>
                      <a:pt x="352" y="215"/>
                      <a:pt x="345" y="219"/>
                      <a:pt x="335" y="223"/>
                    </a:cubicBezTo>
                    <a:cubicBezTo>
                      <a:pt x="325" y="223"/>
                      <a:pt x="318" y="226"/>
                      <a:pt x="308" y="226"/>
                    </a:cubicBezTo>
                    <a:cubicBezTo>
                      <a:pt x="285" y="223"/>
                      <a:pt x="258" y="219"/>
                      <a:pt x="235" y="212"/>
                    </a:cubicBezTo>
                    <a:cubicBezTo>
                      <a:pt x="201" y="199"/>
                      <a:pt x="171" y="189"/>
                      <a:pt x="138" y="175"/>
                    </a:cubicBezTo>
                    <a:cubicBezTo>
                      <a:pt x="126" y="171"/>
                      <a:pt x="114" y="169"/>
                      <a:pt x="102" y="169"/>
                    </a:cubicBezTo>
                    <a:cubicBezTo>
                      <a:pt x="67" y="169"/>
                      <a:pt x="35" y="186"/>
                      <a:pt x="20" y="219"/>
                    </a:cubicBezTo>
                    <a:cubicBezTo>
                      <a:pt x="0" y="263"/>
                      <a:pt x="20" y="320"/>
                      <a:pt x="64" y="340"/>
                    </a:cubicBezTo>
                    <a:cubicBezTo>
                      <a:pt x="114" y="356"/>
                      <a:pt x="161" y="376"/>
                      <a:pt x="212" y="386"/>
                    </a:cubicBezTo>
                    <a:cubicBezTo>
                      <a:pt x="233" y="391"/>
                      <a:pt x="257" y="394"/>
                      <a:pt x="279" y="394"/>
                    </a:cubicBezTo>
                    <a:cubicBezTo>
                      <a:pt x="287" y="394"/>
                      <a:pt x="294" y="394"/>
                      <a:pt x="301" y="393"/>
                    </a:cubicBezTo>
                    <a:cubicBezTo>
                      <a:pt x="355" y="393"/>
                      <a:pt x="402" y="376"/>
                      <a:pt x="445" y="346"/>
                    </a:cubicBezTo>
                    <a:cubicBezTo>
                      <a:pt x="462" y="336"/>
                      <a:pt x="476" y="326"/>
                      <a:pt x="492" y="309"/>
                    </a:cubicBezTo>
                    <a:cubicBezTo>
                      <a:pt x="519" y="286"/>
                      <a:pt x="539" y="255"/>
                      <a:pt x="556" y="223"/>
                    </a:cubicBezTo>
                    <a:cubicBezTo>
                      <a:pt x="565" y="206"/>
                      <a:pt x="576" y="186"/>
                      <a:pt x="582" y="169"/>
                    </a:cubicBezTo>
                    <a:cubicBezTo>
                      <a:pt x="593" y="149"/>
                      <a:pt x="606" y="132"/>
                      <a:pt x="616" y="112"/>
                    </a:cubicBezTo>
                    <a:cubicBezTo>
                      <a:pt x="636" y="72"/>
                      <a:pt x="613" y="22"/>
                      <a:pt x="576" y="5"/>
                    </a:cubicBezTo>
                    <a:cubicBezTo>
                      <a:pt x="566" y="2"/>
                      <a:pt x="556" y="0"/>
                      <a:pt x="54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0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0" name="Google Shape;1050;p29"/>
          <p:cNvGrpSpPr/>
          <p:nvPr/>
        </p:nvGrpSpPr>
        <p:grpSpPr>
          <a:xfrm>
            <a:off x="923400" y="408925"/>
            <a:ext cx="7298860" cy="599400"/>
            <a:chOff x="923400" y="408925"/>
            <a:chExt cx="7298860" cy="599400"/>
          </a:xfrm>
        </p:grpSpPr>
        <p:sp>
          <p:nvSpPr>
            <p:cNvPr id="1051" name="Google Shape;1051;p29"/>
            <p:cNvSpPr/>
            <p:nvPr/>
          </p:nvSpPr>
          <p:spPr>
            <a:xfrm>
              <a:off x="923400" y="408925"/>
              <a:ext cx="7297200" cy="599400"/>
            </a:xfrm>
            <a:prstGeom prst="rect">
              <a:avLst/>
            </a:pr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29"/>
            <p:cNvSpPr/>
            <p:nvPr/>
          </p:nvSpPr>
          <p:spPr>
            <a:xfrm>
              <a:off x="1094232" y="643325"/>
              <a:ext cx="135300" cy="135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053" name="Google Shape;1053;p29"/>
            <p:cNvCxnSpPr/>
            <p:nvPr/>
          </p:nvCxnSpPr>
          <p:spPr>
            <a:xfrm>
              <a:off x="1374460" y="9158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4" name="Google Shape;1054;p29"/>
            <p:cNvCxnSpPr/>
            <p:nvPr/>
          </p:nvCxnSpPr>
          <p:spPr>
            <a:xfrm>
              <a:off x="1374460" y="5014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5" name="Google Shape;1055;p29"/>
            <p:cNvCxnSpPr/>
            <p:nvPr/>
          </p:nvCxnSpPr>
          <p:spPr>
            <a:xfrm>
              <a:off x="1374460" y="408925"/>
              <a:ext cx="0" cy="59760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056" name="Google Shape;1056;p29"/>
          <p:cNvSpPr txBox="1">
            <a:spLocks noGrp="1"/>
          </p:cNvSpPr>
          <p:nvPr>
            <p:ph type="title"/>
          </p:nvPr>
        </p:nvSpPr>
        <p:spPr>
          <a:xfrm>
            <a:off x="1126500" y="572125"/>
            <a:ext cx="6890100" cy="27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SENTENCES</a:t>
            </a:r>
            <a:endParaRPr/>
          </a:p>
        </p:txBody>
      </p:sp>
      <p:grpSp>
        <p:nvGrpSpPr>
          <p:cNvPr id="1057" name="Google Shape;1057;p29"/>
          <p:cNvGrpSpPr/>
          <p:nvPr/>
        </p:nvGrpSpPr>
        <p:grpSpPr>
          <a:xfrm>
            <a:off x="923400" y="1852075"/>
            <a:ext cx="7298860" cy="599400"/>
            <a:chOff x="923400" y="408925"/>
            <a:chExt cx="7298860" cy="599400"/>
          </a:xfrm>
        </p:grpSpPr>
        <p:sp>
          <p:nvSpPr>
            <p:cNvPr id="1058" name="Google Shape;1058;p29"/>
            <p:cNvSpPr/>
            <p:nvPr/>
          </p:nvSpPr>
          <p:spPr>
            <a:xfrm>
              <a:off x="923400" y="408925"/>
              <a:ext cx="7297200" cy="599400"/>
            </a:xfrm>
            <a:prstGeom prst="rect">
              <a:avLst/>
            </a:pr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29"/>
            <p:cNvSpPr/>
            <p:nvPr/>
          </p:nvSpPr>
          <p:spPr>
            <a:xfrm>
              <a:off x="1094232" y="643325"/>
              <a:ext cx="135300" cy="135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060" name="Google Shape;1060;p29"/>
            <p:cNvCxnSpPr/>
            <p:nvPr/>
          </p:nvCxnSpPr>
          <p:spPr>
            <a:xfrm>
              <a:off x="1374460" y="9158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1" name="Google Shape;1061;p29"/>
            <p:cNvCxnSpPr/>
            <p:nvPr/>
          </p:nvCxnSpPr>
          <p:spPr>
            <a:xfrm>
              <a:off x="1374460" y="5014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2" name="Google Shape;1062;p29"/>
            <p:cNvCxnSpPr/>
            <p:nvPr/>
          </p:nvCxnSpPr>
          <p:spPr>
            <a:xfrm>
              <a:off x="1374460" y="408925"/>
              <a:ext cx="0" cy="59760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063" name="Google Shape;1063;p29"/>
          <p:cNvGrpSpPr/>
          <p:nvPr/>
        </p:nvGrpSpPr>
        <p:grpSpPr>
          <a:xfrm>
            <a:off x="923400" y="2530113"/>
            <a:ext cx="7298860" cy="599400"/>
            <a:chOff x="923400" y="408925"/>
            <a:chExt cx="7298860" cy="599400"/>
          </a:xfrm>
        </p:grpSpPr>
        <p:sp>
          <p:nvSpPr>
            <p:cNvPr id="1064" name="Google Shape;1064;p29"/>
            <p:cNvSpPr/>
            <p:nvPr/>
          </p:nvSpPr>
          <p:spPr>
            <a:xfrm>
              <a:off x="923400" y="408925"/>
              <a:ext cx="7297200" cy="599400"/>
            </a:xfrm>
            <a:prstGeom prst="rect">
              <a:avLst/>
            </a:pr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29"/>
            <p:cNvSpPr/>
            <p:nvPr/>
          </p:nvSpPr>
          <p:spPr>
            <a:xfrm>
              <a:off x="1094232" y="643325"/>
              <a:ext cx="135300" cy="135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066" name="Google Shape;1066;p29"/>
            <p:cNvCxnSpPr/>
            <p:nvPr/>
          </p:nvCxnSpPr>
          <p:spPr>
            <a:xfrm>
              <a:off x="1374460" y="9158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7" name="Google Shape;1067;p29"/>
            <p:cNvCxnSpPr/>
            <p:nvPr/>
          </p:nvCxnSpPr>
          <p:spPr>
            <a:xfrm>
              <a:off x="1374460" y="5014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8" name="Google Shape;1068;p29"/>
            <p:cNvCxnSpPr/>
            <p:nvPr/>
          </p:nvCxnSpPr>
          <p:spPr>
            <a:xfrm>
              <a:off x="1374460" y="408925"/>
              <a:ext cx="0" cy="59760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069" name="Google Shape;1069;p29"/>
          <p:cNvGrpSpPr/>
          <p:nvPr/>
        </p:nvGrpSpPr>
        <p:grpSpPr>
          <a:xfrm>
            <a:off x="923400" y="3208150"/>
            <a:ext cx="7298860" cy="599400"/>
            <a:chOff x="923400" y="408925"/>
            <a:chExt cx="7298860" cy="599400"/>
          </a:xfrm>
        </p:grpSpPr>
        <p:sp>
          <p:nvSpPr>
            <p:cNvPr id="1070" name="Google Shape;1070;p29"/>
            <p:cNvSpPr/>
            <p:nvPr/>
          </p:nvSpPr>
          <p:spPr>
            <a:xfrm>
              <a:off x="923400" y="408925"/>
              <a:ext cx="7297200" cy="599400"/>
            </a:xfrm>
            <a:prstGeom prst="rect">
              <a:avLst/>
            </a:pr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29"/>
            <p:cNvSpPr/>
            <p:nvPr/>
          </p:nvSpPr>
          <p:spPr>
            <a:xfrm>
              <a:off x="1094232" y="643325"/>
              <a:ext cx="135300" cy="135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072" name="Google Shape;1072;p29"/>
            <p:cNvCxnSpPr/>
            <p:nvPr/>
          </p:nvCxnSpPr>
          <p:spPr>
            <a:xfrm>
              <a:off x="1374460" y="9158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3" name="Google Shape;1073;p29"/>
            <p:cNvCxnSpPr/>
            <p:nvPr/>
          </p:nvCxnSpPr>
          <p:spPr>
            <a:xfrm>
              <a:off x="1374460" y="5014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4" name="Google Shape;1074;p29"/>
            <p:cNvCxnSpPr/>
            <p:nvPr/>
          </p:nvCxnSpPr>
          <p:spPr>
            <a:xfrm>
              <a:off x="1374460" y="408925"/>
              <a:ext cx="0" cy="59760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075" name="Google Shape;1075;p29"/>
          <p:cNvGrpSpPr/>
          <p:nvPr/>
        </p:nvGrpSpPr>
        <p:grpSpPr>
          <a:xfrm>
            <a:off x="923400" y="3886188"/>
            <a:ext cx="7298860" cy="599400"/>
            <a:chOff x="923400" y="408925"/>
            <a:chExt cx="7298860" cy="599400"/>
          </a:xfrm>
        </p:grpSpPr>
        <p:sp>
          <p:nvSpPr>
            <p:cNvPr id="1076" name="Google Shape;1076;p29"/>
            <p:cNvSpPr/>
            <p:nvPr/>
          </p:nvSpPr>
          <p:spPr>
            <a:xfrm>
              <a:off x="923400" y="408925"/>
              <a:ext cx="7297200" cy="599400"/>
            </a:xfrm>
            <a:prstGeom prst="rect">
              <a:avLst/>
            </a:pr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29"/>
            <p:cNvSpPr/>
            <p:nvPr/>
          </p:nvSpPr>
          <p:spPr>
            <a:xfrm>
              <a:off x="1094232" y="643325"/>
              <a:ext cx="135300" cy="135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078" name="Google Shape;1078;p29"/>
            <p:cNvCxnSpPr/>
            <p:nvPr/>
          </p:nvCxnSpPr>
          <p:spPr>
            <a:xfrm>
              <a:off x="1374460" y="9158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9" name="Google Shape;1079;p29"/>
            <p:cNvCxnSpPr/>
            <p:nvPr/>
          </p:nvCxnSpPr>
          <p:spPr>
            <a:xfrm>
              <a:off x="1374460" y="5014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0" name="Google Shape;1080;p29"/>
            <p:cNvCxnSpPr/>
            <p:nvPr/>
          </p:nvCxnSpPr>
          <p:spPr>
            <a:xfrm>
              <a:off x="1374460" y="408925"/>
              <a:ext cx="0" cy="59760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081" name="Google Shape;1081;p29"/>
          <p:cNvSpPr txBox="1">
            <a:spLocks noGrp="1"/>
          </p:cNvSpPr>
          <p:nvPr>
            <p:ph type="body" idx="4294967295"/>
          </p:nvPr>
        </p:nvSpPr>
        <p:spPr>
          <a:xfrm>
            <a:off x="1723175" y="1130500"/>
            <a:ext cx="5729400" cy="5994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dk1"/>
                </a:solidFill>
              </a:rPr>
              <a:t>Write a sentence that includes the following word</a:t>
            </a:r>
            <a:endParaRPr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sp>
        <p:nvSpPr>
          <p:cNvPr id="1082" name="Google Shape;1082;p29"/>
          <p:cNvSpPr txBox="1">
            <a:spLocks noGrp="1"/>
          </p:cNvSpPr>
          <p:nvPr>
            <p:ph type="body" idx="4294967295"/>
          </p:nvPr>
        </p:nvSpPr>
        <p:spPr>
          <a:xfrm>
            <a:off x="1508550" y="1981175"/>
            <a:ext cx="6235800" cy="3537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solidFill>
                  <a:schemeClr val="dk1"/>
                </a:solidFill>
              </a:rPr>
              <a:t>Alphabet</a:t>
            </a:r>
            <a:r>
              <a:rPr lang="en" sz="1600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rPr>
              <a:t>: </a:t>
            </a:r>
            <a:endParaRPr sz="1600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sp>
        <p:nvSpPr>
          <p:cNvPr id="1083" name="Google Shape;1083;p29"/>
          <p:cNvSpPr txBox="1">
            <a:spLocks noGrp="1"/>
          </p:cNvSpPr>
          <p:nvPr>
            <p:ph type="body" idx="4294967295"/>
          </p:nvPr>
        </p:nvSpPr>
        <p:spPr>
          <a:xfrm>
            <a:off x="1508550" y="2652963"/>
            <a:ext cx="6235800" cy="3537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solidFill>
                  <a:schemeClr val="dk1"/>
                </a:solidFill>
              </a:rPr>
              <a:t>Friends</a:t>
            </a:r>
            <a:r>
              <a:rPr lang="en" sz="1600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rPr>
              <a:t>: </a:t>
            </a:r>
            <a:endParaRPr sz="1600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sp>
        <p:nvSpPr>
          <p:cNvPr id="1084" name="Google Shape;1084;p29"/>
          <p:cNvSpPr txBox="1">
            <a:spLocks noGrp="1"/>
          </p:cNvSpPr>
          <p:nvPr>
            <p:ph type="body" idx="4294967295"/>
          </p:nvPr>
        </p:nvSpPr>
        <p:spPr>
          <a:xfrm>
            <a:off x="1508550" y="3331025"/>
            <a:ext cx="6235800" cy="3537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solidFill>
                  <a:schemeClr val="dk1"/>
                </a:solidFill>
              </a:rPr>
              <a:t>Yellow</a:t>
            </a:r>
            <a:r>
              <a:rPr lang="en" sz="1600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rPr>
              <a:t>: </a:t>
            </a:r>
            <a:endParaRPr sz="1600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sp>
        <p:nvSpPr>
          <p:cNvPr id="1085" name="Google Shape;1085;p29"/>
          <p:cNvSpPr txBox="1">
            <a:spLocks noGrp="1"/>
          </p:cNvSpPr>
          <p:nvPr>
            <p:ph type="body" idx="4294967295"/>
          </p:nvPr>
        </p:nvSpPr>
        <p:spPr>
          <a:xfrm>
            <a:off x="1508550" y="4009050"/>
            <a:ext cx="6235800" cy="3537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solidFill>
                  <a:schemeClr val="dk1"/>
                </a:solidFill>
              </a:rPr>
              <a:t>Water</a:t>
            </a:r>
            <a:r>
              <a:rPr lang="en" sz="1600">
                <a:solidFill>
                  <a:schemeClr val="dk1"/>
                </a:solidFill>
                <a:latin typeface="Barlow"/>
                <a:ea typeface="Barlow"/>
                <a:cs typeface="Barlow"/>
                <a:sym typeface="Barlow"/>
              </a:rPr>
              <a:t>: </a:t>
            </a:r>
            <a:endParaRPr sz="1600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grpSp>
        <p:nvGrpSpPr>
          <p:cNvPr id="1086" name="Google Shape;1086;p29"/>
          <p:cNvGrpSpPr/>
          <p:nvPr/>
        </p:nvGrpSpPr>
        <p:grpSpPr>
          <a:xfrm>
            <a:off x="619956" y="131524"/>
            <a:ext cx="8130815" cy="4595438"/>
            <a:chOff x="619956" y="131524"/>
            <a:chExt cx="8130815" cy="4595438"/>
          </a:xfrm>
        </p:grpSpPr>
        <p:grpSp>
          <p:nvGrpSpPr>
            <p:cNvPr id="1087" name="Google Shape;1087;p29"/>
            <p:cNvGrpSpPr/>
            <p:nvPr/>
          </p:nvGrpSpPr>
          <p:grpSpPr>
            <a:xfrm>
              <a:off x="6952878" y="131524"/>
              <a:ext cx="617666" cy="536809"/>
              <a:chOff x="2468550" y="1600375"/>
              <a:chExt cx="2221020" cy="1930274"/>
            </a:xfrm>
          </p:grpSpPr>
          <p:sp>
            <p:nvSpPr>
              <p:cNvPr id="1088" name="Google Shape;1088;p29"/>
              <p:cNvSpPr/>
              <p:nvPr/>
            </p:nvSpPr>
            <p:spPr>
              <a:xfrm>
                <a:off x="2558405" y="1600375"/>
                <a:ext cx="2131165" cy="1870367"/>
              </a:xfrm>
              <a:custGeom>
                <a:avLst/>
                <a:gdLst/>
                <a:ahLst/>
                <a:cxnLst/>
                <a:rect l="l" t="t" r="r" b="b"/>
                <a:pathLst>
                  <a:path w="4625" h="4059" extrusionOk="0">
                    <a:moveTo>
                      <a:pt x="4167" y="0"/>
                    </a:moveTo>
                    <a:cubicBezTo>
                      <a:pt x="4157" y="0"/>
                      <a:pt x="4147" y="1"/>
                      <a:pt x="4137" y="2"/>
                    </a:cubicBezTo>
                    <a:cubicBezTo>
                      <a:pt x="4074" y="5"/>
                      <a:pt x="4009" y="35"/>
                      <a:pt x="3953" y="68"/>
                    </a:cubicBezTo>
                    <a:cubicBezTo>
                      <a:pt x="3853" y="132"/>
                      <a:pt x="3762" y="212"/>
                      <a:pt x="3665" y="279"/>
                    </a:cubicBezTo>
                    <a:cubicBezTo>
                      <a:pt x="3452" y="426"/>
                      <a:pt x="3271" y="613"/>
                      <a:pt x="3086" y="794"/>
                    </a:cubicBezTo>
                    <a:cubicBezTo>
                      <a:pt x="3013" y="868"/>
                      <a:pt x="2933" y="941"/>
                      <a:pt x="2856" y="1011"/>
                    </a:cubicBezTo>
                    <a:cubicBezTo>
                      <a:pt x="2772" y="1088"/>
                      <a:pt x="2699" y="1166"/>
                      <a:pt x="2615" y="1239"/>
                    </a:cubicBezTo>
                    <a:cubicBezTo>
                      <a:pt x="2532" y="1316"/>
                      <a:pt x="2444" y="1389"/>
                      <a:pt x="2361" y="1467"/>
                    </a:cubicBezTo>
                    <a:cubicBezTo>
                      <a:pt x="2284" y="1540"/>
                      <a:pt x="2203" y="1613"/>
                      <a:pt x="2123" y="1683"/>
                    </a:cubicBezTo>
                    <a:cubicBezTo>
                      <a:pt x="2056" y="1737"/>
                      <a:pt x="1990" y="1794"/>
                      <a:pt x="1926" y="1851"/>
                    </a:cubicBezTo>
                    <a:lnTo>
                      <a:pt x="1913" y="1861"/>
                    </a:lnTo>
                    <a:cubicBezTo>
                      <a:pt x="1819" y="1938"/>
                      <a:pt x="1726" y="2018"/>
                      <a:pt x="1629" y="2095"/>
                    </a:cubicBezTo>
                    <a:cubicBezTo>
                      <a:pt x="1578" y="2135"/>
                      <a:pt x="1528" y="2172"/>
                      <a:pt x="1478" y="2212"/>
                    </a:cubicBezTo>
                    <a:cubicBezTo>
                      <a:pt x="1421" y="2256"/>
                      <a:pt x="1368" y="2305"/>
                      <a:pt x="1314" y="2353"/>
                    </a:cubicBezTo>
                    <a:cubicBezTo>
                      <a:pt x="1224" y="2423"/>
                      <a:pt x="1127" y="2486"/>
                      <a:pt x="1040" y="2563"/>
                    </a:cubicBezTo>
                    <a:cubicBezTo>
                      <a:pt x="926" y="2657"/>
                      <a:pt x="819" y="2754"/>
                      <a:pt x="722" y="2867"/>
                    </a:cubicBezTo>
                    <a:cubicBezTo>
                      <a:pt x="686" y="2915"/>
                      <a:pt x="645" y="2958"/>
                      <a:pt x="612" y="3004"/>
                    </a:cubicBezTo>
                    <a:cubicBezTo>
                      <a:pt x="595" y="3028"/>
                      <a:pt x="578" y="3052"/>
                      <a:pt x="562" y="3072"/>
                    </a:cubicBezTo>
                    <a:cubicBezTo>
                      <a:pt x="545" y="3095"/>
                      <a:pt x="525" y="3115"/>
                      <a:pt x="502" y="3139"/>
                    </a:cubicBezTo>
                    <a:cubicBezTo>
                      <a:pt x="458" y="3182"/>
                      <a:pt x="417" y="3225"/>
                      <a:pt x="374" y="3269"/>
                    </a:cubicBezTo>
                    <a:cubicBezTo>
                      <a:pt x="334" y="3313"/>
                      <a:pt x="291" y="3353"/>
                      <a:pt x="250" y="3393"/>
                    </a:cubicBezTo>
                    <a:cubicBezTo>
                      <a:pt x="217" y="3429"/>
                      <a:pt x="184" y="3466"/>
                      <a:pt x="150" y="3503"/>
                    </a:cubicBezTo>
                    <a:cubicBezTo>
                      <a:pt x="137" y="3520"/>
                      <a:pt x="120" y="3537"/>
                      <a:pt x="104" y="3553"/>
                    </a:cubicBezTo>
                    <a:cubicBezTo>
                      <a:pt x="96" y="3563"/>
                      <a:pt x="87" y="3574"/>
                      <a:pt x="80" y="3583"/>
                    </a:cubicBezTo>
                    <a:cubicBezTo>
                      <a:pt x="63" y="3603"/>
                      <a:pt x="47" y="3630"/>
                      <a:pt x="33" y="3657"/>
                    </a:cubicBezTo>
                    <a:cubicBezTo>
                      <a:pt x="10" y="3700"/>
                      <a:pt x="6" y="3740"/>
                      <a:pt x="3" y="3790"/>
                    </a:cubicBezTo>
                    <a:cubicBezTo>
                      <a:pt x="0" y="3844"/>
                      <a:pt x="20" y="3891"/>
                      <a:pt x="47" y="3935"/>
                    </a:cubicBezTo>
                    <a:cubicBezTo>
                      <a:pt x="50" y="3944"/>
                      <a:pt x="80" y="3978"/>
                      <a:pt x="96" y="3991"/>
                    </a:cubicBezTo>
                    <a:cubicBezTo>
                      <a:pt x="133" y="4025"/>
                      <a:pt x="161" y="4035"/>
                      <a:pt x="207" y="4048"/>
                    </a:cubicBezTo>
                    <a:cubicBezTo>
                      <a:pt x="229" y="4055"/>
                      <a:pt x="252" y="4058"/>
                      <a:pt x="275" y="4058"/>
                    </a:cubicBezTo>
                    <a:cubicBezTo>
                      <a:pt x="325" y="4058"/>
                      <a:pt x="376" y="4044"/>
                      <a:pt x="425" y="4028"/>
                    </a:cubicBezTo>
                    <a:cubicBezTo>
                      <a:pt x="502" y="4005"/>
                      <a:pt x="572" y="3971"/>
                      <a:pt x="642" y="3935"/>
                    </a:cubicBezTo>
                    <a:cubicBezTo>
                      <a:pt x="698" y="3907"/>
                      <a:pt x="752" y="3878"/>
                      <a:pt x="806" y="3844"/>
                    </a:cubicBezTo>
                    <a:cubicBezTo>
                      <a:pt x="859" y="3814"/>
                      <a:pt x="913" y="3784"/>
                      <a:pt x="963" y="3750"/>
                    </a:cubicBezTo>
                    <a:cubicBezTo>
                      <a:pt x="1013" y="3717"/>
                      <a:pt x="1060" y="3680"/>
                      <a:pt x="1110" y="3647"/>
                    </a:cubicBezTo>
                    <a:cubicBezTo>
                      <a:pt x="1160" y="3610"/>
                      <a:pt x="1210" y="3574"/>
                      <a:pt x="1260" y="3533"/>
                    </a:cubicBezTo>
                    <a:cubicBezTo>
                      <a:pt x="1345" y="3466"/>
                      <a:pt x="1425" y="3396"/>
                      <a:pt x="1505" y="3322"/>
                    </a:cubicBezTo>
                    <a:cubicBezTo>
                      <a:pt x="1575" y="3265"/>
                      <a:pt x="1646" y="3212"/>
                      <a:pt x="1712" y="3152"/>
                    </a:cubicBezTo>
                    <a:cubicBezTo>
                      <a:pt x="1802" y="3078"/>
                      <a:pt x="1886" y="2998"/>
                      <a:pt x="1973" y="2921"/>
                    </a:cubicBezTo>
                    <a:cubicBezTo>
                      <a:pt x="2043" y="2858"/>
                      <a:pt x="2117" y="2797"/>
                      <a:pt x="2187" y="2734"/>
                    </a:cubicBezTo>
                    <a:cubicBezTo>
                      <a:pt x="2243" y="2683"/>
                      <a:pt x="2304" y="2630"/>
                      <a:pt x="2364" y="2577"/>
                    </a:cubicBezTo>
                    <a:cubicBezTo>
                      <a:pt x="2458" y="2500"/>
                      <a:pt x="2552" y="2426"/>
                      <a:pt x="2649" y="2349"/>
                    </a:cubicBezTo>
                    <a:cubicBezTo>
                      <a:pt x="2749" y="2272"/>
                      <a:pt x="2845" y="2192"/>
                      <a:pt x="2946" y="2115"/>
                    </a:cubicBezTo>
                    <a:cubicBezTo>
                      <a:pt x="3050" y="2041"/>
                      <a:pt x="3154" y="1971"/>
                      <a:pt x="3257" y="1898"/>
                    </a:cubicBezTo>
                    <a:cubicBezTo>
                      <a:pt x="3324" y="1851"/>
                      <a:pt x="3387" y="1800"/>
                      <a:pt x="3447" y="1747"/>
                    </a:cubicBezTo>
                    <a:cubicBezTo>
                      <a:pt x="3488" y="1711"/>
                      <a:pt x="3525" y="1667"/>
                      <a:pt x="3565" y="1630"/>
                    </a:cubicBezTo>
                    <a:cubicBezTo>
                      <a:pt x="3632" y="1573"/>
                      <a:pt x="3692" y="1513"/>
                      <a:pt x="3748" y="1450"/>
                    </a:cubicBezTo>
                    <a:cubicBezTo>
                      <a:pt x="3799" y="1393"/>
                      <a:pt x="3833" y="1319"/>
                      <a:pt x="3853" y="1246"/>
                    </a:cubicBezTo>
                    <a:cubicBezTo>
                      <a:pt x="3862" y="1219"/>
                      <a:pt x="3869" y="1192"/>
                      <a:pt x="3876" y="1166"/>
                    </a:cubicBezTo>
                    <a:cubicBezTo>
                      <a:pt x="3889" y="1132"/>
                      <a:pt x="3906" y="1101"/>
                      <a:pt x="3923" y="1072"/>
                    </a:cubicBezTo>
                    <a:cubicBezTo>
                      <a:pt x="3949" y="1035"/>
                      <a:pt x="3980" y="1005"/>
                      <a:pt x="4013" y="978"/>
                    </a:cubicBezTo>
                    <a:lnTo>
                      <a:pt x="4037" y="958"/>
                    </a:lnTo>
                    <a:cubicBezTo>
                      <a:pt x="4090" y="911"/>
                      <a:pt x="4147" y="865"/>
                      <a:pt x="4200" y="817"/>
                    </a:cubicBezTo>
                    <a:lnTo>
                      <a:pt x="4200" y="817"/>
                    </a:lnTo>
                    <a:lnTo>
                      <a:pt x="4190" y="828"/>
                    </a:lnTo>
                    <a:cubicBezTo>
                      <a:pt x="4250" y="777"/>
                      <a:pt x="4310" y="731"/>
                      <a:pt x="4375" y="690"/>
                    </a:cubicBezTo>
                    <a:cubicBezTo>
                      <a:pt x="4391" y="680"/>
                      <a:pt x="4407" y="670"/>
                      <a:pt x="4424" y="660"/>
                    </a:cubicBezTo>
                    <a:cubicBezTo>
                      <a:pt x="4455" y="644"/>
                      <a:pt x="4481" y="617"/>
                      <a:pt x="4508" y="593"/>
                    </a:cubicBezTo>
                    <a:cubicBezTo>
                      <a:pt x="4521" y="584"/>
                      <a:pt x="4531" y="573"/>
                      <a:pt x="4538" y="560"/>
                    </a:cubicBezTo>
                    <a:cubicBezTo>
                      <a:pt x="4551" y="550"/>
                      <a:pt x="4562" y="539"/>
                      <a:pt x="4571" y="530"/>
                    </a:cubicBezTo>
                    <a:cubicBezTo>
                      <a:pt x="4605" y="493"/>
                      <a:pt x="4625" y="443"/>
                      <a:pt x="4622" y="393"/>
                    </a:cubicBezTo>
                    <a:cubicBezTo>
                      <a:pt x="4619" y="346"/>
                      <a:pt x="4599" y="303"/>
                      <a:pt x="4565" y="269"/>
                    </a:cubicBezTo>
                    <a:cubicBezTo>
                      <a:pt x="4558" y="252"/>
                      <a:pt x="4548" y="238"/>
                      <a:pt x="4535" y="222"/>
                    </a:cubicBezTo>
                    <a:lnTo>
                      <a:pt x="4518" y="206"/>
                    </a:lnTo>
                    <a:cubicBezTo>
                      <a:pt x="4505" y="192"/>
                      <a:pt x="4488" y="178"/>
                      <a:pt x="4471" y="169"/>
                    </a:cubicBezTo>
                    <a:cubicBezTo>
                      <a:pt x="4448" y="145"/>
                      <a:pt x="4424" y="125"/>
                      <a:pt x="4398" y="102"/>
                    </a:cubicBezTo>
                    <a:cubicBezTo>
                      <a:pt x="4334" y="41"/>
                      <a:pt x="4255" y="0"/>
                      <a:pt x="4167" y="0"/>
                    </a:cubicBezTo>
                    <a:close/>
                  </a:path>
                </a:pathLst>
              </a:custGeom>
              <a:solidFill>
                <a:srgbClr val="FB67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1089;p29"/>
              <p:cNvSpPr/>
              <p:nvPr/>
            </p:nvSpPr>
            <p:spPr>
              <a:xfrm>
                <a:off x="2468550" y="3123306"/>
                <a:ext cx="452037" cy="407343"/>
              </a:xfrm>
              <a:custGeom>
                <a:avLst/>
                <a:gdLst/>
                <a:ahLst/>
                <a:cxnLst/>
                <a:rect l="l" t="t" r="r" b="b"/>
                <a:pathLst>
                  <a:path w="981" h="884" extrusionOk="0">
                    <a:moveTo>
                      <a:pt x="469" y="820"/>
                    </a:moveTo>
                    <a:cubicBezTo>
                      <a:pt x="467" y="820"/>
                      <a:pt x="465" y="821"/>
                      <a:pt x="463" y="821"/>
                    </a:cubicBezTo>
                    <a:lnTo>
                      <a:pt x="463" y="821"/>
                    </a:lnTo>
                    <a:lnTo>
                      <a:pt x="469" y="820"/>
                    </a:lnTo>
                    <a:close/>
                    <a:moveTo>
                      <a:pt x="508" y="1"/>
                    </a:moveTo>
                    <a:cubicBezTo>
                      <a:pt x="491" y="1"/>
                      <a:pt x="473" y="6"/>
                      <a:pt x="459" y="17"/>
                    </a:cubicBezTo>
                    <a:cubicBezTo>
                      <a:pt x="439" y="34"/>
                      <a:pt x="422" y="54"/>
                      <a:pt x="405" y="74"/>
                    </a:cubicBezTo>
                    <a:cubicBezTo>
                      <a:pt x="396" y="91"/>
                      <a:pt x="382" y="108"/>
                      <a:pt x="368" y="124"/>
                    </a:cubicBezTo>
                    <a:cubicBezTo>
                      <a:pt x="345" y="155"/>
                      <a:pt x="322" y="184"/>
                      <a:pt x="299" y="215"/>
                    </a:cubicBezTo>
                    <a:cubicBezTo>
                      <a:pt x="271" y="244"/>
                      <a:pt x="248" y="278"/>
                      <a:pt x="228" y="312"/>
                    </a:cubicBezTo>
                    <a:cubicBezTo>
                      <a:pt x="208" y="342"/>
                      <a:pt x="185" y="372"/>
                      <a:pt x="165" y="405"/>
                    </a:cubicBezTo>
                    <a:cubicBezTo>
                      <a:pt x="144" y="435"/>
                      <a:pt x="124" y="469"/>
                      <a:pt x="108" y="502"/>
                    </a:cubicBezTo>
                    <a:cubicBezTo>
                      <a:pt x="87" y="542"/>
                      <a:pt x="67" y="579"/>
                      <a:pt x="47" y="619"/>
                    </a:cubicBezTo>
                    <a:cubicBezTo>
                      <a:pt x="41" y="636"/>
                      <a:pt x="31" y="653"/>
                      <a:pt x="24" y="673"/>
                    </a:cubicBezTo>
                    <a:cubicBezTo>
                      <a:pt x="14" y="693"/>
                      <a:pt x="10" y="716"/>
                      <a:pt x="4" y="743"/>
                    </a:cubicBezTo>
                    <a:cubicBezTo>
                      <a:pt x="1" y="757"/>
                      <a:pt x="1" y="766"/>
                      <a:pt x="4" y="780"/>
                    </a:cubicBezTo>
                    <a:cubicBezTo>
                      <a:pt x="4" y="793"/>
                      <a:pt x="7" y="803"/>
                      <a:pt x="10" y="817"/>
                    </a:cubicBezTo>
                    <a:cubicBezTo>
                      <a:pt x="14" y="826"/>
                      <a:pt x="35" y="850"/>
                      <a:pt x="44" y="857"/>
                    </a:cubicBezTo>
                    <a:cubicBezTo>
                      <a:pt x="55" y="860"/>
                      <a:pt x="64" y="867"/>
                      <a:pt x="78" y="871"/>
                    </a:cubicBezTo>
                    <a:cubicBezTo>
                      <a:pt x="104" y="883"/>
                      <a:pt x="138" y="883"/>
                      <a:pt x="171" y="883"/>
                    </a:cubicBezTo>
                    <a:cubicBezTo>
                      <a:pt x="185" y="880"/>
                      <a:pt x="195" y="877"/>
                      <a:pt x="208" y="874"/>
                    </a:cubicBezTo>
                    <a:cubicBezTo>
                      <a:pt x="222" y="874"/>
                      <a:pt x="235" y="871"/>
                      <a:pt x="248" y="867"/>
                    </a:cubicBezTo>
                    <a:cubicBezTo>
                      <a:pt x="271" y="860"/>
                      <a:pt x="295" y="854"/>
                      <a:pt x="319" y="850"/>
                    </a:cubicBezTo>
                    <a:cubicBezTo>
                      <a:pt x="339" y="846"/>
                      <a:pt x="362" y="843"/>
                      <a:pt x="385" y="840"/>
                    </a:cubicBezTo>
                    <a:cubicBezTo>
                      <a:pt x="410" y="837"/>
                      <a:pt x="438" y="828"/>
                      <a:pt x="463" y="821"/>
                    </a:cubicBezTo>
                    <a:lnTo>
                      <a:pt x="463" y="821"/>
                    </a:lnTo>
                    <a:lnTo>
                      <a:pt x="456" y="823"/>
                    </a:lnTo>
                    <a:cubicBezTo>
                      <a:pt x="479" y="817"/>
                      <a:pt x="502" y="810"/>
                      <a:pt x="523" y="803"/>
                    </a:cubicBezTo>
                    <a:cubicBezTo>
                      <a:pt x="532" y="800"/>
                      <a:pt x="543" y="797"/>
                      <a:pt x="552" y="793"/>
                    </a:cubicBezTo>
                    <a:cubicBezTo>
                      <a:pt x="592" y="783"/>
                      <a:pt x="633" y="777"/>
                      <a:pt x="673" y="770"/>
                    </a:cubicBezTo>
                    <a:cubicBezTo>
                      <a:pt x="710" y="763"/>
                      <a:pt x="750" y="757"/>
                      <a:pt x="790" y="757"/>
                    </a:cubicBezTo>
                    <a:cubicBezTo>
                      <a:pt x="827" y="757"/>
                      <a:pt x="864" y="760"/>
                      <a:pt x="901" y="760"/>
                    </a:cubicBezTo>
                    <a:cubicBezTo>
                      <a:pt x="903" y="760"/>
                      <a:pt x="905" y="760"/>
                      <a:pt x="907" y="760"/>
                    </a:cubicBezTo>
                    <a:cubicBezTo>
                      <a:pt x="941" y="760"/>
                      <a:pt x="974" y="734"/>
                      <a:pt x="978" y="696"/>
                    </a:cubicBezTo>
                    <a:cubicBezTo>
                      <a:pt x="981" y="656"/>
                      <a:pt x="950" y="619"/>
                      <a:pt x="913" y="616"/>
                    </a:cubicBezTo>
                    <a:cubicBezTo>
                      <a:pt x="879" y="613"/>
                      <a:pt x="844" y="612"/>
                      <a:pt x="810" y="612"/>
                    </a:cubicBezTo>
                    <a:cubicBezTo>
                      <a:pt x="761" y="612"/>
                      <a:pt x="712" y="615"/>
                      <a:pt x="663" y="623"/>
                    </a:cubicBezTo>
                    <a:cubicBezTo>
                      <a:pt x="629" y="630"/>
                      <a:pt x="596" y="633"/>
                      <a:pt x="563" y="639"/>
                    </a:cubicBezTo>
                    <a:cubicBezTo>
                      <a:pt x="526" y="646"/>
                      <a:pt x="492" y="659"/>
                      <a:pt x="456" y="670"/>
                    </a:cubicBezTo>
                    <a:cubicBezTo>
                      <a:pt x="432" y="676"/>
                      <a:pt x="412" y="680"/>
                      <a:pt x="392" y="683"/>
                    </a:cubicBezTo>
                    <a:cubicBezTo>
                      <a:pt x="368" y="690"/>
                      <a:pt x="345" y="690"/>
                      <a:pt x="325" y="693"/>
                    </a:cubicBezTo>
                    <a:cubicBezTo>
                      <a:pt x="302" y="693"/>
                      <a:pt x="282" y="696"/>
                      <a:pt x="258" y="700"/>
                    </a:cubicBezTo>
                    <a:cubicBezTo>
                      <a:pt x="238" y="703"/>
                      <a:pt x="218" y="710"/>
                      <a:pt x="198" y="710"/>
                    </a:cubicBezTo>
                    <a:cubicBezTo>
                      <a:pt x="208" y="683"/>
                      <a:pt x="222" y="659"/>
                      <a:pt x="231" y="633"/>
                    </a:cubicBezTo>
                    <a:cubicBezTo>
                      <a:pt x="245" y="610"/>
                      <a:pt x="258" y="586"/>
                      <a:pt x="271" y="559"/>
                    </a:cubicBezTo>
                    <a:cubicBezTo>
                      <a:pt x="291" y="522"/>
                      <a:pt x="311" y="489"/>
                      <a:pt x="332" y="456"/>
                    </a:cubicBezTo>
                    <a:cubicBezTo>
                      <a:pt x="359" y="415"/>
                      <a:pt x="382" y="375"/>
                      <a:pt x="409" y="338"/>
                    </a:cubicBezTo>
                    <a:cubicBezTo>
                      <a:pt x="432" y="301"/>
                      <a:pt x="459" y="269"/>
                      <a:pt x="486" y="232"/>
                    </a:cubicBezTo>
                    <a:cubicBezTo>
                      <a:pt x="502" y="215"/>
                      <a:pt x="516" y="195"/>
                      <a:pt x="529" y="178"/>
                    </a:cubicBezTo>
                    <a:cubicBezTo>
                      <a:pt x="536" y="168"/>
                      <a:pt x="546" y="161"/>
                      <a:pt x="552" y="151"/>
                    </a:cubicBezTo>
                    <a:cubicBezTo>
                      <a:pt x="563" y="138"/>
                      <a:pt x="572" y="121"/>
                      <a:pt x="580" y="104"/>
                    </a:cubicBezTo>
                    <a:cubicBezTo>
                      <a:pt x="589" y="78"/>
                      <a:pt x="583" y="48"/>
                      <a:pt x="566" y="28"/>
                    </a:cubicBezTo>
                    <a:lnTo>
                      <a:pt x="549" y="14"/>
                    </a:lnTo>
                    <a:cubicBezTo>
                      <a:pt x="537" y="5"/>
                      <a:pt x="522" y="1"/>
                      <a:pt x="508" y="1"/>
                    </a:cubicBez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" name="Google Shape;1090;p29"/>
              <p:cNvSpPr/>
              <p:nvPr/>
            </p:nvSpPr>
            <p:spPr>
              <a:xfrm>
                <a:off x="2588817" y="3317762"/>
                <a:ext cx="165425" cy="1622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52" extrusionOk="0">
                    <a:moveTo>
                      <a:pt x="90" y="1"/>
                    </a:moveTo>
                    <a:cubicBezTo>
                      <a:pt x="72" y="1"/>
                      <a:pt x="55" y="7"/>
                      <a:pt x="41" y="20"/>
                    </a:cubicBezTo>
                    <a:cubicBezTo>
                      <a:pt x="7" y="47"/>
                      <a:pt x="1" y="97"/>
                      <a:pt x="30" y="131"/>
                    </a:cubicBezTo>
                    <a:cubicBezTo>
                      <a:pt x="84" y="197"/>
                      <a:pt x="144" y="258"/>
                      <a:pt x="205" y="321"/>
                    </a:cubicBezTo>
                    <a:cubicBezTo>
                      <a:pt x="221" y="338"/>
                      <a:pt x="238" y="348"/>
                      <a:pt x="262" y="351"/>
                    </a:cubicBezTo>
                    <a:cubicBezTo>
                      <a:pt x="282" y="351"/>
                      <a:pt x="302" y="344"/>
                      <a:pt x="319" y="331"/>
                    </a:cubicBezTo>
                    <a:cubicBezTo>
                      <a:pt x="348" y="308"/>
                      <a:pt x="359" y="254"/>
                      <a:pt x="331" y="224"/>
                    </a:cubicBezTo>
                    <a:lnTo>
                      <a:pt x="328" y="221"/>
                    </a:lnTo>
                    <a:cubicBezTo>
                      <a:pt x="268" y="157"/>
                      <a:pt x="211" y="94"/>
                      <a:pt x="151" y="30"/>
                    </a:cubicBezTo>
                    <a:cubicBezTo>
                      <a:pt x="134" y="11"/>
                      <a:pt x="112" y="1"/>
                      <a:pt x="90" y="1"/>
                    </a:cubicBez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" name="Google Shape;1091;p29"/>
              <p:cNvSpPr/>
              <p:nvPr/>
            </p:nvSpPr>
            <p:spPr>
              <a:xfrm>
                <a:off x="2528453" y="2139506"/>
                <a:ext cx="1602176" cy="1354277"/>
              </a:xfrm>
              <a:custGeom>
                <a:avLst/>
                <a:gdLst/>
                <a:ahLst/>
                <a:cxnLst/>
                <a:rect l="l" t="t" r="r" b="b"/>
                <a:pathLst>
                  <a:path w="3477" h="2939" extrusionOk="0">
                    <a:moveTo>
                      <a:pt x="3353" y="0"/>
                    </a:moveTo>
                    <a:cubicBezTo>
                      <a:pt x="3328" y="0"/>
                      <a:pt x="3304" y="8"/>
                      <a:pt x="3285" y="25"/>
                    </a:cubicBezTo>
                    <a:cubicBezTo>
                      <a:pt x="3145" y="149"/>
                      <a:pt x="3001" y="269"/>
                      <a:pt x="2858" y="390"/>
                    </a:cubicBezTo>
                    <a:cubicBezTo>
                      <a:pt x="2717" y="507"/>
                      <a:pt x="2580" y="624"/>
                      <a:pt x="2436" y="738"/>
                    </a:cubicBezTo>
                    <a:cubicBezTo>
                      <a:pt x="2292" y="858"/>
                      <a:pt x="2148" y="975"/>
                      <a:pt x="2004" y="1095"/>
                    </a:cubicBezTo>
                    <a:cubicBezTo>
                      <a:pt x="1938" y="1149"/>
                      <a:pt x="1867" y="1206"/>
                      <a:pt x="1800" y="1263"/>
                    </a:cubicBezTo>
                    <a:cubicBezTo>
                      <a:pt x="1767" y="1289"/>
                      <a:pt x="1737" y="1316"/>
                      <a:pt x="1703" y="1343"/>
                    </a:cubicBezTo>
                    <a:cubicBezTo>
                      <a:pt x="1666" y="1373"/>
                      <a:pt x="1626" y="1403"/>
                      <a:pt x="1590" y="1436"/>
                    </a:cubicBezTo>
                    <a:cubicBezTo>
                      <a:pt x="1560" y="1467"/>
                      <a:pt x="1530" y="1497"/>
                      <a:pt x="1496" y="1527"/>
                    </a:cubicBezTo>
                    <a:cubicBezTo>
                      <a:pt x="1462" y="1561"/>
                      <a:pt x="1430" y="1590"/>
                      <a:pt x="1393" y="1624"/>
                    </a:cubicBezTo>
                    <a:cubicBezTo>
                      <a:pt x="1322" y="1688"/>
                      <a:pt x="1249" y="1751"/>
                      <a:pt x="1175" y="1811"/>
                    </a:cubicBezTo>
                    <a:cubicBezTo>
                      <a:pt x="1141" y="1842"/>
                      <a:pt x="1105" y="1871"/>
                      <a:pt x="1072" y="1905"/>
                    </a:cubicBezTo>
                    <a:cubicBezTo>
                      <a:pt x="1038" y="1935"/>
                      <a:pt x="1008" y="1969"/>
                      <a:pt x="974" y="1998"/>
                    </a:cubicBezTo>
                    <a:cubicBezTo>
                      <a:pt x="911" y="2058"/>
                      <a:pt x="844" y="2119"/>
                      <a:pt x="777" y="2176"/>
                    </a:cubicBezTo>
                    <a:cubicBezTo>
                      <a:pt x="751" y="2203"/>
                      <a:pt x="723" y="2226"/>
                      <a:pt x="697" y="2249"/>
                    </a:cubicBezTo>
                    <a:cubicBezTo>
                      <a:pt x="673" y="2270"/>
                      <a:pt x="653" y="2290"/>
                      <a:pt x="633" y="2313"/>
                    </a:cubicBezTo>
                    <a:cubicBezTo>
                      <a:pt x="623" y="2323"/>
                      <a:pt x="616" y="2333"/>
                      <a:pt x="607" y="2343"/>
                    </a:cubicBezTo>
                    <a:cubicBezTo>
                      <a:pt x="556" y="2396"/>
                      <a:pt x="499" y="2447"/>
                      <a:pt x="442" y="2493"/>
                    </a:cubicBezTo>
                    <a:cubicBezTo>
                      <a:pt x="413" y="2517"/>
                      <a:pt x="382" y="2544"/>
                      <a:pt x="352" y="2567"/>
                    </a:cubicBezTo>
                    <a:cubicBezTo>
                      <a:pt x="332" y="2587"/>
                      <a:pt x="312" y="2604"/>
                      <a:pt x="292" y="2624"/>
                    </a:cubicBezTo>
                    <a:cubicBezTo>
                      <a:pt x="275" y="2607"/>
                      <a:pt x="252" y="2594"/>
                      <a:pt x="226" y="2594"/>
                    </a:cubicBezTo>
                    <a:cubicBezTo>
                      <a:pt x="202" y="2594"/>
                      <a:pt x="181" y="2594"/>
                      <a:pt x="161" y="2607"/>
                    </a:cubicBezTo>
                    <a:cubicBezTo>
                      <a:pt x="149" y="2617"/>
                      <a:pt x="135" y="2624"/>
                      <a:pt x="121" y="2637"/>
                    </a:cubicBezTo>
                    <a:cubicBezTo>
                      <a:pt x="112" y="2644"/>
                      <a:pt x="101" y="2654"/>
                      <a:pt x="92" y="2660"/>
                    </a:cubicBezTo>
                    <a:lnTo>
                      <a:pt x="81" y="2674"/>
                    </a:lnTo>
                    <a:cubicBezTo>
                      <a:pt x="58" y="2688"/>
                      <a:pt x="45" y="2705"/>
                      <a:pt x="41" y="2728"/>
                    </a:cubicBezTo>
                    <a:lnTo>
                      <a:pt x="38" y="2737"/>
                    </a:lnTo>
                    <a:cubicBezTo>
                      <a:pt x="35" y="2751"/>
                      <a:pt x="31" y="2761"/>
                      <a:pt x="31" y="2771"/>
                    </a:cubicBezTo>
                    <a:lnTo>
                      <a:pt x="25" y="2785"/>
                    </a:lnTo>
                    <a:cubicBezTo>
                      <a:pt x="11" y="2811"/>
                      <a:pt x="1" y="2838"/>
                      <a:pt x="5" y="2865"/>
                    </a:cubicBezTo>
                    <a:cubicBezTo>
                      <a:pt x="8" y="2895"/>
                      <a:pt x="31" y="2921"/>
                      <a:pt x="58" y="2932"/>
                    </a:cubicBezTo>
                    <a:cubicBezTo>
                      <a:pt x="75" y="2938"/>
                      <a:pt x="92" y="2938"/>
                      <a:pt x="112" y="2938"/>
                    </a:cubicBezTo>
                    <a:cubicBezTo>
                      <a:pt x="125" y="2938"/>
                      <a:pt x="138" y="2938"/>
                      <a:pt x="152" y="2935"/>
                    </a:cubicBezTo>
                    <a:cubicBezTo>
                      <a:pt x="161" y="2932"/>
                      <a:pt x="172" y="2928"/>
                      <a:pt x="181" y="2925"/>
                    </a:cubicBezTo>
                    <a:cubicBezTo>
                      <a:pt x="202" y="2915"/>
                      <a:pt x="218" y="2901"/>
                      <a:pt x="232" y="2888"/>
                    </a:cubicBezTo>
                    <a:lnTo>
                      <a:pt x="255" y="2875"/>
                    </a:lnTo>
                    <a:cubicBezTo>
                      <a:pt x="275" y="2861"/>
                      <a:pt x="299" y="2851"/>
                      <a:pt x="322" y="2838"/>
                    </a:cubicBezTo>
                    <a:cubicBezTo>
                      <a:pt x="352" y="2821"/>
                      <a:pt x="379" y="2798"/>
                      <a:pt x="409" y="2778"/>
                    </a:cubicBezTo>
                    <a:cubicBezTo>
                      <a:pt x="436" y="2758"/>
                      <a:pt x="462" y="2737"/>
                      <a:pt x="486" y="2717"/>
                    </a:cubicBezTo>
                    <a:cubicBezTo>
                      <a:pt x="519" y="2688"/>
                      <a:pt x="556" y="2660"/>
                      <a:pt x="590" y="2634"/>
                    </a:cubicBezTo>
                    <a:cubicBezTo>
                      <a:pt x="616" y="2607"/>
                      <a:pt x="647" y="2584"/>
                      <a:pt x="677" y="2560"/>
                    </a:cubicBezTo>
                    <a:cubicBezTo>
                      <a:pt x="714" y="2527"/>
                      <a:pt x="751" y="2490"/>
                      <a:pt x="783" y="2453"/>
                    </a:cubicBezTo>
                    <a:lnTo>
                      <a:pt x="783" y="2453"/>
                    </a:lnTo>
                    <a:lnTo>
                      <a:pt x="780" y="2457"/>
                    </a:lnTo>
                    <a:cubicBezTo>
                      <a:pt x="811" y="2424"/>
                      <a:pt x="844" y="2400"/>
                      <a:pt x="881" y="2373"/>
                    </a:cubicBezTo>
                    <a:cubicBezTo>
                      <a:pt x="911" y="2347"/>
                      <a:pt x="944" y="2319"/>
                      <a:pt x="974" y="2293"/>
                    </a:cubicBezTo>
                    <a:cubicBezTo>
                      <a:pt x="1041" y="2236"/>
                      <a:pt x="1109" y="2176"/>
                      <a:pt x="1172" y="2115"/>
                    </a:cubicBezTo>
                    <a:cubicBezTo>
                      <a:pt x="1242" y="2049"/>
                      <a:pt x="1316" y="1989"/>
                      <a:pt x="1389" y="1928"/>
                    </a:cubicBezTo>
                    <a:cubicBezTo>
                      <a:pt x="1462" y="1868"/>
                      <a:pt x="1536" y="1805"/>
                      <a:pt x="1606" y="1741"/>
                    </a:cubicBezTo>
                    <a:lnTo>
                      <a:pt x="1697" y="1651"/>
                    </a:lnTo>
                    <a:cubicBezTo>
                      <a:pt x="1734" y="1621"/>
                      <a:pt x="1771" y="1590"/>
                      <a:pt x="1804" y="1561"/>
                    </a:cubicBezTo>
                    <a:cubicBezTo>
                      <a:pt x="1874" y="1504"/>
                      <a:pt x="1941" y="1447"/>
                      <a:pt x="2007" y="1390"/>
                    </a:cubicBezTo>
                    <a:cubicBezTo>
                      <a:pt x="2148" y="1273"/>
                      <a:pt x="2285" y="1152"/>
                      <a:pt x="2426" y="1035"/>
                    </a:cubicBezTo>
                    <a:cubicBezTo>
                      <a:pt x="2566" y="915"/>
                      <a:pt x="2710" y="794"/>
                      <a:pt x="2854" y="674"/>
                    </a:cubicBezTo>
                    <a:cubicBezTo>
                      <a:pt x="2991" y="561"/>
                      <a:pt x="3131" y="447"/>
                      <a:pt x="3268" y="326"/>
                    </a:cubicBezTo>
                    <a:cubicBezTo>
                      <a:pt x="3322" y="283"/>
                      <a:pt x="3372" y="240"/>
                      <a:pt x="3426" y="192"/>
                    </a:cubicBezTo>
                    <a:cubicBezTo>
                      <a:pt x="3469" y="156"/>
                      <a:pt x="3476" y="85"/>
                      <a:pt x="3439" y="39"/>
                    </a:cubicBezTo>
                    <a:cubicBezTo>
                      <a:pt x="3418" y="14"/>
                      <a:pt x="3385" y="0"/>
                      <a:pt x="3353" y="0"/>
                    </a:cubicBez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92" name="Google Shape;1092;p29"/>
            <p:cNvGrpSpPr/>
            <p:nvPr/>
          </p:nvGrpSpPr>
          <p:grpSpPr>
            <a:xfrm rot="-634156">
              <a:off x="664130" y="1479084"/>
              <a:ext cx="385207" cy="517353"/>
              <a:chOff x="1459800" y="1512500"/>
              <a:chExt cx="131625" cy="197100"/>
            </a:xfrm>
          </p:grpSpPr>
          <p:sp>
            <p:nvSpPr>
              <p:cNvPr id="1093" name="Google Shape;1093;p29"/>
              <p:cNvSpPr/>
              <p:nvPr/>
            </p:nvSpPr>
            <p:spPr>
              <a:xfrm>
                <a:off x="1533625" y="1599050"/>
                <a:ext cx="600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98" extrusionOk="0">
                    <a:moveTo>
                      <a:pt x="0" y="1"/>
                    </a:moveTo>
                    <a:cubicBezTo>
                      <a:pt x="2" y="11"/>
                      <a:pt x="5" y="21"/>
                      <a:pt x="7" y="30"/>
                    </a:cubicBezTo>
                    <a:lnTo>
                      <a:pt x="7" y="30"/>
                    </a:lnTo>
                    <a:cubicBezTo>
                      <a:pt x="7" y="19"/>
                      <a:pt x="3" y="9"/>
                      <a:pt x="0" y="1"/>
                    </a:cubicBezTo>
                    <a:close/>
                    <a:moveTo>
                      <a:pt x="7" y="30"/>
                    </a:moveTo>
                    <a:lnTo>
                      <a:pt x="7" y="30"/>
                    </a:lnTo>
                    <a:cubicBezTo>
                      <a:pt x="7" y="32"/>
                      <a:pt x="7" y="33"/>
                      <a:pt x="7" y="34"/>
                    </a:cubicBezTo>
                    <a:cubicBezTo>
                      <a:pt x="11" y="47"/>
                      <a:pt x="14" y="64"/>
                      <a:pt x="17" y="81"/>
                    </a:cubicBezTo>
                    <a:lnTo>
                      <a:pt x="23" y="98"/>
                    </a:lnTo>
                    <a:cubicBezTo>
                      <a:pt x="19" y="74"/>
                      <a:pt x="13" y="53"/>
                      <a:pt x="7" y="30"/>
                    </a:cubicBezTo>
                    <a:close/>
                  </a:path>
                </a:pathLst>
              </a:custGeom>
              <a:solidFill>
                <a:srgbClr val="FB67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1094;p29"/>
              <p:cNvSpPr/>
              <p:nvPr/>
            </p:nvSpPr>
            <p:spPr>
              <a:xfrm>
                <a:off x="1529350" y="1598125"/>
                <a:ext cx="915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172" extrusionOk="0">
                    <a:moveTo>
                      <a:pt x="345" y="1"/>
                    </a:moveTo>
                    <a:lnTo>
                      <a:pt x="1" y="74"/>
                    </a:lnTo>
                    <a:lnTo>
                      <a:pt x="21" y="172"/>
                    </a:lnTo>
                    <a:lnTo>
                      <a:pt x="365" y="98"/>
                    </a:lnTo>
                    <a:lnTo>
                      <a:pt x="345" y="1"/>
                    </a:ln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1095;p29"/>
              <p:cNvSpPr/>
              <p:nvPr/>
            </p:nvSpPr>
            <p:spPr>
              <a:xfrm>
                <a:off x="1463575" y="1516850"/>
                <a:ext cx="123425" cy="188350"/>
              </a:xfrm>
              <a:custGeom>
                <a:avLst/>
                <a:gdLst/>
                <a:ahLst/>
                <a:cxnLst/>
                <a:rect l="l" t="t" r="r" b="b"/>
                <a:pathLst>
                  <a:path w="4937" h="7534" extrusionOk="0">
                    <a:moveTo>
                      <a:pt x="2585" y="2359"/>
                    </a:moveTo>
                    <a:cubicBezTo>
                      <a:pt x="2601" y="2419"/>
                      <a:pt x="2618" y="2479"/>
                      <a:pt x="2635" y="2543"/>
                    </a:cubicBezTo>
                    <a:cubicBezTo>
                      <a:pt x="2682" y="2743"/>
                      <a:pt x="2729" y="2947"/>
                      <a:pt x="2772" y="3148"/>
                    </a:cubicBezTo>
                    <a:cubicBezTo>
                      <a:pt x="2782" y="3188"/>
                      <a:pt x="2793" y="3225"/>
                      <a:pt x="2799" y="3265"/>
                    </a:cubicBezTo>
                    <a:lnTo>
                      <a:pt x="2796" y="3245"/>
                    </a:lnTo>
                    <a:lnTo>
                      <a:pt x="2796" y="3245"/>
                    </a:lnTo>
                    <a:cubicBezTo>
                      <a:pt x="2799" y="3258"/>
                      <a:pt x="2802" y="3275"/>
                      <a:pt x="2805" y="3292"/>
                    </a:cubicBezTo>
                    <a:cubicBezTo>
                      <a:pt x="2805" y="3302"/>
                      <a:pt x="2809" y="3312"/>
                      <a:pt x="2809" y="3322"/>
                    </a:cubicBezTo>
                    <a:lnTo>
                      <a:pt x="2816" y="3338"/>
                    </a:lnTo>
                    <a:lnTo>
                      <a:pt x="2816" y="3352"/>
                    </a:lnTo>
                    <a:cubicBezTo>
                      <a:pt x="2859" y="3543"/>
                      <a:pt x="2902" y="3733"/>
                      <a:pt x="2946" y="3924"/>
                    </a:cubicBezTo>
                    <a:cubicBezTo>
                      <a:pt x="2856" y="3934"/>
                      <a:pt x="2762" y="3937"/>
                      <a:pt x="2672" y="3951"/>
                    </a:cubicBezTo>
                    <a:cubicBezTo>
                      <a:pt x="2558" y="3968"/>
                      <a:pt x="2444" y="3984"/>
                      <a:pt x="2328" y="4000"/>
                    </a:cubicBezTo>
                    <a:cubicBezTo>
                      <a:pt x="2197" y="4017"/>
                      <a:pt x="2067" y="4034"/>
                      <a:pt x="1939" y="4051"/>
                    </a:cubicBezTo>
                    <a:cubicBezTo>
                      <a:pt x="1979" y="3944"/>
                      <a:pt x="2020" y="3840"/>
                      <a:pt x="2060" y="3736"/>
                    </a:cubicBezTo>
                    <a:cubicBezTo>
                      <a:pt x="2227" y="3325"/>
                      <a:pt x="2401" y="2914"/>
                      <a:pt x="2541" y="2492"/>
                    </a:cubicBezTo>
                    <a:cubicBezTo>
                      <a:pt x="2555" y="2449"/>
                      <a:pt x="2572" y="2402"/>
                      <a:pt x="2585" y="2359"/>
                    </a:cubicBezTo>
                    <a:close/>
                    <a:moveTo>
                      <a:pt x="2705" y="1"/>
                    </a:moveTo>
                    <a:cubicBezTo>
                      <a:pt x="2595" y="1"/>
                      <a:pt x="2495" y="35"/>
                      <a:pt x="2391" y="95"/>
                    </a:cubicBezTo>
                    <a:cubicBezTo>
                      <a:pt x="2294" y="152"/>
                      <a:pt x="2240" y="235"/>
                      <a:pt x="2183" y="328"/>
                    </a:cubicBezTo>
                    <a:cubicBezTo>
                      <a:pt x="2130" y="416"/>
                      <a:pt x="2097" y="516"/>
                      <a:pt x="2063" y="609"/>
                    </a:cubicBezTo>
                    <a:cubicBezTo>
                      <a:pt x="1916" y="1024"/>
                      <a:pt x="1806" y="1449"/>
                      <a:pt x="1682" y="1870"/>
                    </a:cubicBezTo>
                    <a:cubicBezTo>
                      <a:pt x="1641" y="2011"/>
                      <a:pt x="1601" y="2148"/>
                      <a:pt x="1558" y="2285"/>
                    </a:cubicBezTo>
                    <a:cubicBezTo>
                      <a:pt x="1508" y="2435"/>
                      <a:pt x="1454" y="2586"/>
                      <a:pt x="1397" y="2736"/>
                    </a:cubicBezTo>
                    <a:cubicBezTo>
                      <a:pt x="1317" y="2944"/>
                      <a:pt x="1240" y="3151"/>
                      <a:pt x="1160" y="3358"/>
                    </a:cubicBezTo>
                    <a:cubicBezTo>
                      <a:pt x="1090" y="3543"/>
                      <a:pt x="1023" y="3727"/>
                      <a:pt x="956" y="3914"/>
                    </a:cubicBezTo>
                    <a:cubicBezTo>
                      <a:pt x="909" y="4034"/>
                      <a:pt x="873" y="4158"/>
                      <a:pt x="832" y="4278"/>
                    </a:cubicBezTo>
                    <a:cubicBezTo>
                      <a:pt x="806" y="4366"/>
                      <a:pt x="772" y="4452"/>
                      <a:pt x="749" y="4542"/>
                    </a:cubicBezTo>
                    <a:cubicBezTo>
                      <a:pt x="632" y="4937"/>
                      <a:pt x="522" y="5332"/>
                      <a:pt x="401" y="5726"/>
                    </a:cubicBezTo>
                    <a:cubicBezTo>
                      <a:pt x="334" y="5924"/>
                      <a:pt x="267" y="6118"/>
                      <a:pt x="210" y="6319"/>
                    </a:cubicBezTo>
                    <a:cubicBezTo>
                      <a:pt x="147" y="6529"/>
                      <a:pt x="107" y="6750"/>
                      <a:pt x="56" y="6964"/>
                    </a:cubicBezTo>
                    <a:cubicBezTo>
                      <a:pt x="0" y="7211"/>
                      <a:pt x="184" y="7466"/>
                      <a:pt x="425" y="7512"/>
                    </a:cubicBezTo>
                    <a:cubicBezTo>
                      <a:pt x="454" y="7518"/>
                      <a:pt x="483" y="7521"/>
                      <a:pt x="512" y="7521"/>
                    </a:cubicBezTo>
                    <a:cubicBezTo>
                      <a:pt x="605" y="7521"/>
                      <a:pt x="697" y="7493"/>
                      <a:pt x="775" y="7442"/>
                    </a:cubicBezTo>
                    <a:cubicBezTo>
                      <a:pt x="879" y="7368"/>
                      <a:pt x="943" y="7265"/>
                      <a:pt x="973" y="7141"/>
                    </a:cubicBezTo>
                    <a:cubicBezTo>
                      <a:pt x="1007" y="6990"/>
                      <a:pt x="1036" y="6837"/>
                      <a:pt x="1076" y="6689"/>
                    </a:cubicBezTo>
                    <a:cubicBezTo>
                      <a:pt x="1107" y="6576"/>
                      <a:pt x="1144" y="6469"/>
                      <a:pt x="1177" y="6359"/>
                    </a:cubicBezTo>
                    <a:cubicBezTo>
                      <a:pt x="1271" y="6091"/>
                      <a:pt x="1365" y="5827"/>
                      <a:pt x="1445" y="5556"/>
                    </a:cubicBezTo>
                    <a:lnTo>
                      <a:pt x="1535" y="5255"/>
                    </a:lnTo>
                    <a:cubicBezTo>
                      <a:pt x="1554" y="5257"/>
                      <a:pt x="1573" y="5259"/>
                      <a:pt x="1593" y="5259"/>
                    </a:cubicBezTo>
                    <a:cubicBezTo>
                      <a:pt x="1607" y="5259"/>
                      <a:pt x="1621" y="5258"/>
                      <a:pt x="1635" y="5255"/>
                    </a:cubicBezTo>
                    <a:cubicBezTo>
                      <a:pt x="1896" y="5221"/>
                      <a:pt x="2157" y="5188"/>
                      <a:pt x="2418" y="5151"/>
                    </a:cubicBezTo>
                    <a:cubicBezTo>
                      <a:pt x="2532" y="5138"/>
                      <a:pt x="2649" y="5118"/>
                      <a:pt x="2762" y="5098"/>
                    </a:cubicBezTo>
                    <a:cubicBezTo>
                      <a:pt x="2873" y="5078"/>
                      <a:pt x="2986" y="5078"/>
                      <a:pt x="3100" y="5061"/>
                    </a:cubicBezTo>
                    <a:cubicBezTo>
                      <a:pt x="3110" y="5058"/>
                      <a:pt x="3120" y="5054"/>
                      <a:pt x="3130" y="5054"/>
                    </a:cubicBezTo>
                    <a:cubicBezTo>
                      <a:pt x="3137" y="5081"/>
                      <a:pt x="3140" y="5111"/>
                      <a:pt x="3146" y="5138"/>
                    </a:cubicBezTo>
                    <a:cubicBezTo>
                      <a:pt x="3171" y="5285"/>
                      <a:pt x="3197" y="5436"/>
                      <a:pt x="3237" y="5579"/>
                    </a:cubicBezTo>
                    <a:cubicBezTo>
                      <a:pt x="3264" y="5673"/>
                      <a:pt x="3291" y="5766"/>
                      <a:pt x="3321" y="5860"/>
                    </a:cubicBezTo>
                    <a:cubicBezTo>
                      <a:pt x="3371" y="6031"/>
                      <a:pt x="3418" y="6201"/>
                      <a:pt x="3461" y="6372"/>
                    </a:cubicBezTo>
                    <a:cubicBezTo>
                      <a:pt x="3475" y="6439"/>
                      <a:pt x="3488" y="6509"/>
                      <a:pt x="3498" y="6576"/>
                    </a:cubicBezTo>
                    <a:cubicBezTo>
                      <a:pt x="3508" y="6626"/>
                      <a:pt x="3518" y="6677"/>
                      <a:pt x="3525" y="6730"/>
                    </a:cubicBezTo>
                    <a:cubicBezTo>
                      <a:pt x="3538" y="6817"/>
                      <a:pt x="3558" y="6904"/>
                      <a:pt x="3578" y="6987"/>
                    </a:cubicBezTo>
                    <a:cubicBezTo>
                      <a:pt x="3592" y="7041"/>
                      <a:pt x="3618" y="7091"/>
                      <a:pt x="3645" y="7138"/>
                    </a:cubicBezTo>
                    <a:cubicBezTo>
                      <a:pt x="3682" y="7228"/>
                      <a:pt x="3739" y="7305"/>
                      <a:pt x="3813" y="7372"/>
                    </a:cubicBezTo>
                    <a:cubicBezTo>
                      <a:pt x="3903" y="7449"/>
                      <a:pt x="4003" y="7499"/>
                      <a:pt x="4120" y="7523"/>
                    </a:cubicBezTo>
                    <a:cubicBezTo>
                      <a:pt x="4161" y="7530"/>
                      <a:pt x="4202" y="7534"/>
                      <a:pt x="4243" y="7534"/>
                    </a:cubicBezTo>
                    <a:cubicBezTo>
                      <a:pt x="4316" y="7534"/>
                      <a:pt x="4387" y="7522"/>
                      <a:pt x="4458" y="7496"/>
                    </a:cubicBezTo>
                    <a:cubicBezTo>
                      <a:pt x="4565" y="7459"/>
                      <a:pt x="4655" y="7396"/>
                      <a:pt x="4732" y="7311"/>
                    </a:cubicBezTo>
                    <a:cubicBezTo>
                      <a:pt x="4816" y="7185"/>
                      <a:pt x="4889" y="7095"/>
                      <a:pt x="4916" y="6937"/>
                    </a:cubicBezTo>
                    <a:cubicBezTo>
                      <a:pt x="4929" y="6860"/>
                      <a:pt x="4936" y="6783"/>
                      <a:pt x="4932" y="6700"/>
                    </a:cubicBezTo>
                    <a:cubicBezTo>
                      <a:pt x="4932" y="6660"/>
                      <a:pt x="4929" y="6620"/>
                      <a:pt x="4920" y="6579"/>
                    </a:cubicBezTo>
                    <a:cubicBezTo>
                      <a:pt x="4896" y="6445"/>
                      <a:pt x="4866" y="6308"/>
                      <a:pt x="4836" y="6175"/>
                    </a:cubicBezTo>
                    <a:cubicBezTo>
                      <a:pt x="4802" y="6018"/>
                      <a:pt x="4765" y="5860"/>
                      <a:pt x="4719" y="5706"/>
                    </a:cubicBezTo>
                    <a:cubicBezTo>
                      <a:pt x="4665" y="5539"/>
                      <a:pt x="4611" y="5372"/>
                      <a:pt x="4558" y="5208"/>
                    </a:cubicBezTo>
                    <a:cubicBezTo>
                      <a:pt x="4511" y="5071"/>
                      <a:pt x="4481" y="4934"/>
                      <a:pt x="4448" y="4794"/>
                    </a:cubicBezTo>
                    <a:cubicBezTo>
                      <a:pt x="4364" y="4375"/>
                      <a:pt x="4290" y="3957"/>
                      <a:pt x="4184" y="3546"/>
                    </a:cubicBezTo>
                    <a:cubicBezTo>
                      <a:pt x="4080" y="3162"/>
                      <a:pt x="3949" y="2787"/>
                      <a:pt x="3836" y="2406"/>
                    </a:cubicBezTo>
                    <a:cubicBezTo>
                      <a:pt x="3773" y="2191"/>
                      <a:pt x="3702" y="1984"/>
                      <a:pt x="3625" y="1777"/>
                    </a:cubicBezTo>
                    <a:cubicBezTo>
                      <a:pt x="3538" y="1549"/>
                      <a:pt x="3464" y="1325"/>
                      <a:pt x="3401" y="1091"/>
                    </a:cubicBezTo>
                    <a:cubicBezTo>
                      <a:pt x="3364" y="904"/>
                      <a:pt x="3331" y="714"/>
                      <a:pt x="3287" y="526"/>
                    </a:cubicBezTo>
                    <a:cubicBezTo>
                      <a:pt x="3281" y="502"/>
                      <a:pt x="3277" y="479"/>
                      <a:pt x="3271" y="456"/>
                    </a:cubicBezTo>
                    <a:cubicBezTo>
                      <a:pt x="3251" y="388"/>
                      <a:pt x="3220" y="336"/>
                      <a:pt x="3187" y="272"/>
                    </a:cubicBezTo>
                    <a:cubicBezTo>
                      <a:pt x="3120" y="135"/>
                      <a:pt x="2950" y="31"/>
                      <a:pt x="2805" y="11"/>
                    </a:cubicBezTo>
                    <a:cubicBezTo>
                      <a:pt x="2772" y="4"/>
                      <a:pt x="2739" y="1"/>
                      <a:pt x="2705" y="1"/>
                    </a:cubicBezTo>
                    <a:close/>
                  </a:path>
                </a:pathLst>
              </a:custGeom>
              <a:solidFill>
                <a:srgbClr val="FB67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" name="Google Shape;1096;p29"/>
              <p:cNvSpPr/>
              <p:nvPr/>
            </p:nvSpPr>
            <p:spPr>
              <a:xfrm>
                <a:off x="1459800" y="1512500"/>
                <a:ext cx="131625" cy="197100"/>
              </a:xfrm>
              <a:custGeom>
                <a:avLst/>
                <a:gdLst/>
                <a:ahLst/>
                <a:cxnLst/>
                <a:rect l="l" t="t" r="r" b="b"/>
                <a:pathLst>
                  <a:path w="5265" h="7884" extrusionOk="0">
                    <a:moveTo>
                      <a:pt x="2706" y="3151"/>
                    </a:moveTo>
                    <a:cubicBezTo>
                      <a:pt x="2723" y="3222"/>
                      <a:pt x="2736" y="3292"/>
                      <a:pt x="2752" y="3362"/>
                    </a:cubicBezTo>
                    <a:lnTo>
                      <a:pt x="2796" y="3563"/>
                    </a:lnTo>
                    <a:cubicBezTo>
                      <a:pt x="2823" y="3690"/>
                      <a:pt x="2853" y="3813"/>
                      <a:pt x="2880" y="3941"/>
                    </a:cubicBezTo>
                    <a:cubicBezTo>
                      <a:pt x="2853" y="3944"/>
                      <a:pt x="2826" y="3947"/>
                      <a:pt x="2800" y="3951"/>
                    </a:cubicBezTo>
                    <a:lnTo>
                      <a:pt x="2669" y="3971"/>
                    </a:lnTo>
                    <a:cubicBezTo>
                      <a:pt x="2599" y="3981"/>
                      <a:pt x="2529" y="3991"/>
                      <a:pt x="2455" y="4001"/>
                    </a:cubicBezTo>
                    <a:lnTo>
                      <a:pt x="2362" y="4011"/>
                    </a:lnTo>
                    <a:cubicBezTo>
                      <a:pt x="2365" y="4001"/>
                      <a:pt x="2368" y="3987"/>
                      <a:pt x="2374" y="3974"/>
                    </a:cubicBezTo>
                    <a:lnTo>
                      <a:pt x="2462" y="3760"/>
                    </a:lnTo>
                    <a:cubicBezTo>
                      <a:pt x="2545" y="3560"/>
                      <a:pt x="2629" y="3359"/>
                      <a:pt x="2706" y="3151"/>
                    </a:cubicBezTo>
                    <a:close/>
                    <a:moveTo>
                      <a:pt x="2749" y="1934"/>
                    </a:moveTo>
                    <a:lnTo>
                      <a:pt x="2525" y="2613"/>
                    </a:lnTo>
                    <a:cubicBezTo>
                      <a:pt x="2411" y="2954"/>
                      <a:pt x="2271" y="3296"/>
                      <a:pt x="2138" y="3626"/>
                    </a:cubicBezTo>
                    <a:lnTo>
                      <a:pt x="2050" y="3844"/>
                    </a:lnTo>
                    <a:cubicBezTo>
                      <a:pt x="2017" y="3924"/>
                      <a:pt x="1984" y="4008"/>
                      <a:pt x="1953" y="4091"/>
                    </a:cubicBezTo>
                    <a:lnTo>
                      <a:pt x="1820" y="4435"/>
                    </a:lnTo>
                    <a:lnTo>
                      <a:pt x="2502" y="4349"/>
                    </a:lnTo>
                    <a:cubicBezTo>
                      <a:pt x="2575" y="4339"/>
                      <a:pt x="2649" y="4329"/>
                      <a:pt x="2723" y="4319"/>
                    </a:cubicBezTo>
                    <a:lnTo>
                      <a:pt x="2850" y="4299"/>
                    </a:lnTo>
                    <a:cubicBezTo>
                      <a:pt x="2896" y="4292"/>
                      <a:pt x="2947" y="4288"/>
                      <a:pt x="2993" y="4282"/>
                    </a:cubicBezTo>
                    <a:cubicBezTo>
                      <a:pt x="3033" y="4279"/>
                      <a:pt x="3077" y="4275"/>
                      <a:pt x="3117" y="4272"/>
                    </a:cubicBezTo>
                    <a:lnTo>
                      <a:pt x="3311" y="4248"/>
                    </a:lnTo>
                    <a:lnTo>
                      <a:pt x="3228" y="3887"/>
                    </a:lnTo>
                    <a:cubicBezTo>
                      <a:pt x="3197" y="3753"/>
                      <a:pt x="3167" y="3623"/>
                      <a:pt x="3137" y="3476"/>
                    </a:cubicBezTo>
                    <a:lnTo>
                      <a:pt x="3134" y="3456"/>
                    </a:lnTo>
                    <a:lnTo>
                      <a:pt x="2960" y="3496"/>
                    </a:lnTo>
                    <a:lnTo>
                      <a:pt x="3127" y="3429"/>
                    </a:lnTo>
                    <a:lnTo>
                      <a:pt x="3117" y="3382"/>
                    </a:lnTo>
                    <a:lnTo>
                      <a:pt x="3097" y="3285"/>
                    </a:lnTo>
                    <a:cubicBezTo>
                      <a:pt x="3050" y="3081"/>
                      <a:pt x="3004" y="2877"/>
                      <a:pt x="2956" y="2673"/>
                    </a:cubicBezTo>
                    <a:cubicBezTo>
                      <a:pt x="2940" y="2609"/>
                      <a:pt x="2923" y="2546"/>
                      <a:pt x="2907" y="2486"/>
                    </a:cubicBezTo>
                    <a:lnTo>
                      <a:pt x="2749" y="1934"/>
                    </a:lnTo>
                    <a:close/>
                    <a:moveTo>
                      <a:pt x="2855" y="352"/>
                    </a:moveTo>
                    <a:cubicBezTo>
                      <a:pt x="2879" y="352"/>
                      <a:pt x="2904" y="355"/>
                      <a:pt x="2930" y="359"/>
                    </a:cubicBezTo>
                    <a:cubicBezTo>
                      <a:pt x="3030" y="372"/>
                      <a:pt x="3144" y="449"/>
                      <a:pt x="3181" y="526"/>
                    </a:cubicBezTo>
                    <a:lnTo>
                      <a:pt x="3201" y="566"/>
                    </a:lnTo>
                    <a:cubicBezTo>
                      <a:pt x="3224" y="607"/>
                      <a:pt x="3241" y="640"/>
                      <a:pt x="3251" y="673"/>
                    </a:cubicBezTo>
                    <a:cubicBezTo>
                      <a:pt x="3257" y="697"/>
                      <a:pt x="3261" y="717"/>
                      <a:pt x="3268" y="740"/>
                    </a:cubicBezTo>
                    <a:cubicBezTo>
                      <a:pt x="3294" y="871"/>
                      <a:pt x="3322" y="1001"/>
                      <a:pt x="3345" y="1132"/>
                    </a:cubicBezTo>
                    <a:lnTo>
                      <a:pt x="3382" y="1315"/>
                    </a:lnTo>
                    <a:cubicBezTo>
                      <a:pt x="3448" y="1553"/>
                      <a:pt x="3522" y="1780"/>
                      <a:pt x="3609" y="2011"/>
                    </a:cubicBezTo>
                    <a:cubicBezTo>
                      <a:pt x="3686" y="2212"/>
                      <a:pt x="3753" y="2416"/>
                      <a:pt x="3819" y="2629"/>
                    </a:cubicBezTo>
                    <a:cubicBezTo>
                      <a:pt x="3856" y="2760"/>
                      <a:pt x="3899" y="2890"/>
                      <a:pt x="3940" y="3021"/>
                    </a:cubicBezTo>
                    <a:cubicBezTo>
                      <a:pt x="4017" y="3265"/>
                      <a:pt x="4097" y="3516"/>
                      <a:pt x="4164" y="3767"/>
                    </a:cubicBezTo>
                    <a:cubicBezTo>
                      <a:pt x="4248" y="4081"/>
                      <a:pt x="4311" y="4409"/>
                      <a:pt x="4371" y="4723"/>
                    </a:cubicBezTo>
                    <a:lnTo>
                      <a:pt x="4428" y="5004"/>
                    </a:lnTo>
                    <a:cubicBezTo>
                      <a:pt x="4461" y="5151"/>
                      <a:pt x="4495" y="5295"/>
                      <a:pt x="4542" y="5439"/>
                    </a:cubicBezTo>
                    <a:cubicBezTo>
                      <a:pt x="4595" y="5603"/>
                      <a:pt x="4649" y="5767"/>
                      <a:pt x="4699" y="5931"/>
                    </a:cubicBezTo>
                    <a:cubicBezTo>
                      <a:pt x="4739" y="6061"/>
                      <a:pt x="4776" y="6201"/>
                      <a:pt x="4816" y="6386"/>
                    </a:cubicBezTo>
                    <a:lnTo>
                      <a:pt x="4836" y="6476"/>
                    </a:lnTo>
                    <a:cubicBezTo>
                      <a:pt x="4856" y="6579"/>
                      <a:pt x="4880" y="6683"/>
                      <a:pt x="4900" y="6787"/>
                    </a:cubicBezTo>
                    <a:cubicBezTo>
                      <a:pt x="4907" y="6817"/>
                      <a:pt x="4907" y="6847"/>
                      <a:pt x="4910" y="6880"/>
                    </a:cubicBezTo>
                    <a:cubicBezTo>
                      <a:pt x="4910" y="6948"/>
                      <a:pt x="4907" y="7011"/>
                      <a:pt x="4893" y="7081"/>
                    </a:cubicBezTo>
                    <a:cubicBezTo>
                      <a:pt x="4876" y="7181"/>
                      <a:pt x="4833" y="7245"/>
                      <a:pt x="4766" y="7345"/>
                    </a:cubicBezTo>
                    <a:lnTo>
                      <a:pt x="4742" y="7375"/>
                    </a:lnTo>
                    <a:cubicBezTo>
                      <a:pt x="4689" y="7436"/>
                      <a:pt x="4626" y="7479"/>
                      <a:pt x="4552" y="7506"/>
                    </a:cubicBezTo>
                    <a:cubicBezTo>
                      <a:pt x="4499" y="7523"/>
                      <a:pt x="4448" y="7532"/>
                      <a:pt x="4396" y="7532"/>
                    </a:cubicBezTo>
                    <a:cubicBezTo>
                      <a:pt x="4366" y="7532"/>
                      <a:pt x="4336" y="7529"/>
                      <a:pt x="4305" y="7522"/>
                    </a:cubicBezTo>
                    <a:cubicBezTo>
                      <a:pt x="4217" y="7506"/>
                      <a:pt x="4144" y="7469"/>
                      <a:pt x="4080" y="7416"/>
                    </a:cubicBezTo>
                    <a:cubicBezTo>
                      <a:pt x="4027" y="7365"/>
                      <a:pt x="3987" y="7309"/>
                      <a:pt x="3956" y="7245"/>
                    </a:cubicBezTo>
                    <a:lnTo>
                      <a:pt x="3947" y="7225"/>
                    </a:lnTo>
                    <a:cubicBezTo>
                      <a:pt x="3927" y="7188"/>
                      <a:pt x="3907" y="7152"/>
                      <a:pt x="3896" y="7104"/>
                    </a:cubicBezTo>
                    <a:cubicBezTo>
                      <a:pt x="3879" y="7031"/>
                      <a:pt x="3859" y="6954"/>
                      <a:pt x="3850" y="6877"/>
                    </a:cubicBezTo>
                    <a:cubicBezTo>
                      <a:pt x="3843" y="6823"/>
                      <a:pt x="3833" y="6770"/>
                      <a:pt x="3823" y="6717"/>
                    </a:cubicBezTo>
                    <a:cubicBezTo>
                      <a:pt x="3810" y="6650"/>
                      <a:pt x="3796" y="6579"/>
                      <a:pt x="3783" y="6506"/>
                    </a:cubicBezTo>
                    <a:cubicBezTo>
                      <a:pt x="3746" y="6352"/>
                      <a:pt x="3699" y="6192"/>
                      <a:pt x="3639" y="5984"/>
                    </a:cubicBezTo>
                    <a:lnTo>
                      <a:pt x="3632" y="5968"/>
                    </a:lnTo>
                    <a:cubicBezTo>
                      <a:pt x="3609" y="5880"/>
                      <a:pt x="3582" y="5793"/>
                      <a:pt x="3558" y="5707"/>
                    </a:cubicBezTo>
                    <a:cubicBezTo>
                      <a:pt x="3518" y="5563"/>
                      <a:pt x="3492" y="5412"/>
                      <a:pt x="3468" y="5285"/>
                    </a:cubicBezTo>
                    <a:lnTo>
                      <a:pt x="3425" y="5017"/>
                    </a:lnTo>
                    <a:lnTo>
                      <a:pt x="3221" y="5061"/>
                    </a:lnTo>
                    <a:cubicBezTo>
                      <a:pt x="3174" y="5068"/>
                      <a:pt x="3124" y="5071"/>
                      <a:pt x="3074" y="5077"/>
                    </a:cubicBezTo>
                    <a:cubicBezTo>
                      <a:pt x="3010" y="5081"/>
                      <a:pt x="2947" y="5088"/>
                      <a:pt x="2883" y="5102"/>
                    </a:cubicBezTo>
                    <a:cubicBezTo>
                      <a:pt x="2769" y="5122"/>
                      <a:pt x="2655" y="5138"/>
                      <a:pt x="2545" y="5151"/>
                    </a:cubicBezTo>
                    <a:cubicBezTo>
                      <a:pt x="2374" y="5178"/>
                      <a:pt x="2204" y="5198"/>
                      <a:pt x="2033" y="5222"/>
                    </a:cubicBezTo>
                    <a:lnTo>
                      <a:pt x="1763" y="5255"/>
                    </a:lnTo>
                    <a:cubicBezTo>
                      <a:pt x="1756" y="5256"/>
                      <a:pt x="1748" y="5257"/>
                      <a:pt x="1738" y="5257"/>
                    </a:cubicBezTo>
                    <a:cubicBezTo>
                      <a:pt x="1727" y="5257"/>
                      <a:pt x="1716" y="5256"/>
                      <a:pt x="1703" y="5255"/>
                    </a:cubicBezTo>
                    <a:lnTo>
                      <a:pt x="1559" y="5242"/>
                    </a:lnTo>
                    <a:lnTo>
                      <a:pt x="1428" y="5679"/>
                    </a:lnTo>
                    <a:cubicBezTo>
                      <a:pt x="1358" y="5917"/>
                      <a:pt x="1275" y="6155"/>
                      <a:pt x="1195" y="6386"/>
                    </a:cubicBezTo>
                    <a:lnTo>
                      <a:pt x="1161" y="6479"/>
                    </a:lnTo>
                    <a:cubicBezTo>
                      <a:pt x="1124" y="6590"/>
                      <a:pt x="1090" y="6703"/>
                      <a:pt x="1060" y="6817"/>
                    </a:cubicBezTo>
                    <a:cubicBezTo>
                      <a:pt x="1030" y="6924"/>
                      <a:pt x="1007" y="7031"/>
                      <a:pt x="983" y="7141"/>
                    </a:cubicBezTo>
                    <a:lnTo>
                      <a:pt x="950" y="7275"/>
                    </a:lnTo>
                    <a:cubicBezTo>
                      <a:pt x="934" y="7362"/>
                      <a:pt x="890" y="7425"/>
                      <a:pt x="826" y="7469"/>
                    </a:cubicBezTo>
                    <a:cubicBezTo>
                      <a:pt x="779" y="7502"/>
                      <a:pt x="724" y="7519"/>
                      <a:pt x="668" y="7519"/>
                    </a:cubicBezTo>
                    <a:cubicBezTo>
                      <a:pt x="648" y="7519"/>
                      <a:pt x="628" y="7517"/>
                      <a:pt x="609" y="7513"/>
                    </a:cubicBezTo>
                    <a:cubicBezTo>
                      <a:pt x="536" y="7499"/>
                      <a:pt x="465" y="7449"/>
                      <a:pt x="418" y="7382"/>
                    </a:cubicBezTo>
                    <a:cubicBezTo>
                      <a:pt x="378" y="7315"/>
                      <a:pt x="365" y="7245"/>
                      <a:pt x="378" y="7178"/>
                    </a:cubicBezTo>
                    <a:cubicBezTo>
                      <a:pt x="392" y="7115"/>
                      <a:pt x="408" y="7054"/>
                      <a:pt x="422" y="6991"/>
                    </a:cubicBezTo>
                    <a:cubicBezTo>
                      <a:pt x="452" y="6840"/>
                      <a:pt x="485" y="6687"/>
                      <a:pt x="528" y="6542"/>
                    </a:cubicBezTo>
                    <a:cubicBezTo>
                      <a:pt x="589" y="6342"/>
                      <a:pt x="656" y="6141"/>
                      <a:pt x="719" y="5951"/>
                    </a:cubicBezTo>
                    <a:cubicBezTo>
                      <a:pt x="806" y="5663"/>
                      <a:pt x="894" y="5369"/>
                      <a:pt x="977" y="5077"/>
                    </a:cubicBezTo>
                    <a:lnTo>
                      <a:pt x="1067" y="4764"/>
                    </a:lnTo>
                    <a:cubicBezTo>
                      <a:pt x="1084" y="4707"/>
                      <a:pt x="1104" y="4653"/>
                      <a:pt x="1121" y="4596"/>
                    </a:cubicBezTo>
                    <a:lnTo>
                      <a:pt x="1187" y="4395"/>
                    </a:lnTo>
                    <a:cubicBezTo>
                      <a:pt x="1215" y="4312"/>
                      <a:pt x="1241" y="4228"/>
                      <a:pt x="1271" y="4148"/>
                    </a:cubicBezTo>
                    <a:lnTo>
                      <a:pt x="1325" y="4001"/>
                    </a:lnTo>
                    <a:cubicBezTo>
                      <a:pt x="1375" y="3867"/>
                      <a:pt x="1425" y="3730"/>
                      <a:pt x="1475" y="3597"/>
                    </a:cubicBezTo>
                    <a:lnTo>
                      <a:pt x="1485" y="3569"/>
                    </a:lnTo>
                    <a:cubicBezTo>
                      <a:pt x="1562" y="3372"/>
                      <a:pt x="1636" y="3171"/>
                      <a:pt x="1712" y="2974"/>
                    </a:cubicBezTo>
                    <a:cubicBezTo>
                      <a:pt x="1769" y="2824"/>
                      <a:pt x="1823" y="2669"/>
                      <a:pt x="1880" y="2509"/>
                    </a:cubicBezTo>
                    <a:lnTo>
                      <a:pt x="1900" y="2433"/>
                    </a:lnTo>
                    <a:cubicBezTo>
                      <a:pt x="1937" y="2322"/>
                      <a:pt x="1970" y="2208"/>
                      <a:pt x="2004" y="2095"/>
                    </a:cubicBezTo>
                    <a:cubicBezTo>
                      <a:pt x="2033" y="1994"/>
                      <a:pt x="2061" y="1891"/>
                      <a:pt x="2090" y="1791"/>
                    </a:cubicBezTo>
                    <a:cubicBezTo>
                      <a:pt x="2178" y="1476"/>
                      <a:pt x="2271" y="1152"/>
                      <a:pt x="2382" y="843"/>
                    </a:cubicBezTo>
                    <a:lnTo>
                      <a:pt x="2391" y="817"/>
                    </a:lnTo>
                    <a:cubicBezTo>
                      <a:pt x="2419" y="737"/>
                      <a:pt x="2448" y="656"/>
                      <a:pt x="2485" y="593"/>
                    </a:cubicBezTo>
                    <a:cubicBezTo>
                      <a:pt x="2539" y="506"/>
                      <a:pt x="2575" y="456"/>
                      <a:pt x="2632" y="419"/>
                    </a:cubicBezTo>
                    <a:cubicBezTo>
                      <a:pt x="2711" y="373"/>
                      <a:pt x="2780" y="352"/>
                      <a:pt x="2855" y="352"/>
                    </a:cubicBezTo>
                    <a:close/>
                    <a:moveTo>
                      <a:pt x="2851" y="0"/>
                    </a:moveTo>
                    <a:cubicBezTo>
                      <a:pt x="2711" y="0"/>
                      <a:pt x="2582" y="39"/>
                      <a:pt x="2451" y="118"/>
                    </a:cubicBezTo>
                    <a:cubicBezTo>
                      <a:pt x="2321" y="198"/>
                      <a:pt x="2248" y="309"/>
                      <a:pt x="2184" y="412"/>
                    </a:cubicBezTo>
                    <a:cubicBezTo>
                      <a:pt x="2127" y="506"/>
                      <a:pt x="2090" y="610"/>
                      <a:pt x="2061" y="700"/>
                    </a:cubicBezTo>
                    <a:lnTo>
                      <a:pt x="2050" y="727"/>
                    </a:lnTo>
                    <a:cubicBezTo>
                      <a:pt x="1937" y="1044"/>
                      <a:pt x="1843" y="1376"/>
                      <a:pt x="1752" y="1693"/>
                    </a:cubicBezTo>
                    <a:cubicBezTo>
                      <a:pt x="1723" y="1794"/>
                      <a:pt x="1696" y="1894"/>
                      <a:pt x="1666" y="1998"/>
                    </a:cubicBezTo>
                    <a:cubicBezTo>
                      <a:pt x="1632" y="2108"/>
                      <a:pt x="1599" y="2222"/>
                      <a:pt x="1565" y="2332"/>
                    </a:cubicBezTo>
                    <a:lnTo>
                      <a:pt x="1545" y="2402"/>
                    </a:lnTo>
                    <a:cubicBezTo>
                      <a:pt x="1491" y="2553"/>
                      <a:pt x="1442" y="2700"/>
                      <a:pt x="1385" y="2850"/>
                    </a:cubicBezTo>
                    <a:cubicBezTo>
                      <a:pt x="1308" y="3048"/>
                      <a:pt x="1235" y="3245"/>
                      <a:pt x="1158" y="3442"/>
                    </a:cubicBezTo>
                    <a:lnTo>
                      <a:pt x="1147" y="3469"/>
                    </a:lnTo>
                    <a:cubicBezTo>
                      <a:pt x="1094" y="3606"/>
                      <a:pt x="1044" y="3743"/>
                      <a:pt x="994" y="3881"/>
                    </a:cubicBezTo>
                    <a:lnTo>
                      <a:pt x="940" y="4024"/>
                    </a:lnTo>
                    <a:cubicBezTo>
                      <a:pt x="910" y="4111"/>
                      <a:pt x="880" y="4202"/>
                      <a:pt x="853" y="4288"/>
                    </a:cubicBezTo>
                    <a:lnTo>
                      <a:pt x="789" y="4483"/>
                    </a:lnTo>
                    <a:cubicBezTo>
                      <a:pt x="769" y="4543"/>
                      <a:pt x="749" y="4603"/>
                      <a:pt x="729" y="4667"/>
                    </a:cubicBezTo>
                    <a:lnTo>
                      <a:pt x="639" y="4981"/>
                    </a:lnTo>
                    <a:cubicBezTo>
                      <a:pt x="556" y="5272"/>
                      <a:pt x="472" y="5559"/>
                      <a:pt x="385" y="5844"/>
                    </a:cubicBezTo>
                    <a:cubicBezTo>
                      <a:pt x="321" y="6034"/>
                      <a:pt x="251" y="6235"/>
                      <a:pt x="191" y="6442"/>
                    </a:cubicBezTo>
                    <a:cubicBezTo>
                      <a:pt x="147" y="6599"/>
                      <a:pt x="111" y="6760"/>
                      <a:pt x="77" y="6914"/>
                    </a:cubicBezTo>
                    <a:cubicBezTo>
                      <a:pt x="64" y="6977"/>
                      <a:pt x="51" y="7038"/>
                      <a:pt x="37" y="7098"/>
                    </a:cubicBezTo>
                    <a:cubicBezTo>
                      <a:pt x="0" y="7258"/>
                      <a:pt x="31" y="7429"/>
                      <a:pt x="124" y="7573"/>
                    </a:cubicBezTo>
                    <a:cubicBezTo>
                      <a:pt x="221" y="7723"/>
                      <a:pt x="375" y="7827"/>
                      <a:pt x="542" y="7860"/>
                    </a:cubicBezTo>
                    <a:cubicBezTo>
                      <a:pt x="580" y="7867"/>
                      <a:pt x="619" y="7871"/>
                      <a:pt x="658" y="7871"/>
                    </a:cubicBezTo>
                    <a:cubicBezTo>
                      <a:pt x="787" y="7871"/>
                      <a:pt x="915" y="7832"/>
                      <a:pt x="1024" y="7760"/>
                    </a:cubicBezTo>
                    <a:cubicBezTo>
                      <a:pt x="1161" y="7666"/>
                      <a:pt x="1255" y="7526"/>
                      <a:pt x="1295" y="7355"/>
                    </a:cubicBezTo>
                    <a:lnTo>
                      <a:pt x="1325" y="7215"/>
                    </a:lnTo>
                    <a:cubicBezTo>
                      <a:pt x="1348" y="7115"/>
                      <a:pt x="1371" y="7011"/>
                      <a:pt x="1398" y="6911"/>
                    </a:cubicBezTo>
                    <a:cubicBezTo>
                      <a:pt x="1428" y="6800"/>
                      <a:pt x="1462" y="6693"/>
                      <a:pt x="1496" y="6590"/>
                    </a:cubicBezTo>
                    <a:lnTo>
                      <a:pt x="1525" y="6502"/>
                    </a:lnTo>
                    <a:cubicBezTo>
                      <a:pt x="1609" y="6269"/>
                      <a:pt x="1692" y="6025"/>
                      <a:pt x="1766" y="5780"/>
                    </a:cubicBezTo>
                    <a:lnTo>
                      <a:pt x="1817" y="5603"/>
                    </a:lnTo>
                    <a:lnTo>
                      <a:pt x="2081" y="5570"/>
                    </a:lnTo>
                    <a:cubicBezTo>
                      <a:pt x="2251" y="5546"/>
                      <a:pt x="2422" y="5526"/>
                      <a:pt x="2592" y="5499"/>
                    </a:cubicBezTo>
                    <a:cubicBezTo>
                      <a:pt x="2709" y="5486"/>
                      <a:pt x="2830" y="5466"/>
                      <a:pt x="2944" y="5446"/>
                    </a:cubicBezTo>
                    <a:cubicBezTo>
                      <a:pt x="2996" y="5435"/>
                      <a:pt x="3050" y="5432"/>
                      <a:pt x="3107" y="5426"/>
                    </a:cubicBezTo>
                    <a:lnTo>
                      <a:pt x="3137" y="5426"/>
                    </a:lnTo>
                    <a:cubicBezTo>
                      <a:pt x="3157" y="5543"/>
                      <a:pt x="3184" y="5670"/>
                      <a:pt x="3217" y="5800"/>
                    </a:cubicBezTo>
                    <a:cubicBezTo>
                      <a:pt x="3245" y="5891"/>
                      <a:pt x="3271" y="5977"/>
                      <a:pt x="3297" y="6068"/>
                    </a:cubicBezTo>
                    <a:lnTo>
                      <a:pt x="3302" y="6085"/>
                    </a:lnTo>
                    <a:cubicBezTo>
                      <a:pt x="3362" y="6285"/>
                      <a:pt x="3405" y="6442"/>
                      <a:pt x="3438" y="6582"/>
                    </a:cubicBezTo>
                    <a:cubicBezTo>
                      <a:pt x="3452" y="6650"/>
                      <a:pt x="3465" y="6713"/>
                      <a:pt x="3478" y="6780"/>
                    </a:cubicBezTo>
                    <a:cubicBezTo>
                      <a:pt x="3485" y="6830"/>
                      <a:pt x="3495" y="6880"/>
                      <a:pt x="3502" y="6931"/>
                    </a:cubicBezTo>
                    <a:cubicBezTo>
                      <a:pt x="3515" y="7014"/>
                      <a:pt x="3535" y="7101"/>
                      <a:pt x="3558" y="7201"/>
                    </a:cubicBezTo>
                    <a:cubicBezTo>
                      <a:pt x="3575" y="7275"/>
                      <a:pt x="3609" y="7339"/>
                      <a:pt x="3639" y="7392"/>
                    </a:cubicBezTo>
                    <a:cubicBezTo>
                      <a:pt x="3686" y="7499"/>
                      <a:pt x="3756" y="7596"/>
                      <a:pt x="3850" y="7680"/>
                    </a:cubicBezTo>
                    <a:cubicBezTo>
                      <a:pt x="3960" y="7777"/>
                      <a:pt x="4091" y="7840"/>
                      <a:pt x="4237" y="7867"/>
                    </a:cubicBezTo>
                    <a:cubicBezTo>
                      <a:pt x="4288" y="7877"/>
                      <a:pt x="4341" y="7884"/>
                      <a:pt x="4395" y="7884"/>
                    </a:cubicBezTo>
                    <a:cubicBezTo>
                      <a:pt x="4485" y="7884"/>
                      <a:pt x="4579" y="7867"/>
                      <a:pt x="4669" y="7837"/>
                    </a:cubicBezTo>
                    <a:cubicBezTo>
                      <a:pt x="4802" y="7786"/>
                      <a:pt x="4920" y="7710"/>
                      <a:pt x="5014" y="7603"/>
                    </a:cubicBezTo>
                    <a:lnTo>
                      <a:pt x="5057" y="7542"/>
                    </a:lnTo>
                    <a:cubicBezTo>
                      <a:pt x="5134" y="7425"/>
                      <a:pt x="5208" y="7319"/>
                      <a:pt x="5241" y="7141"/>
                    </a:cubicBezTo>
                    <a:cubicBezTo>
                      <a:pt x="5258" y="7048"/>
                      <a:pt x="5264" y="6961"/>
                      <a:pt x="5261" y="6871"/>
                    </a:cubicBezTo>
                    <a:cubicBezTo>
                      <a:pt x="5258" y="6820"/>
                      <a:pt x="5254" y="6770"/>
                      <a:pt x="5244" y="6720"/>
                    </a:cubicBezTo>
                    <a:cubicBezTo>
                      <a:pt x="5224" y="6613"/>
                      <a:pt x="5201" y="6509"/>
                      <a:pt x="5177" y="6402"/>
                    </a:cubicBezTo>
                    <a:lnTo>
                      <a:pt x="5157" y="6312"/>
                    </a:lnTo>
                    <a:cubicBezTo>
                      <a:pt x="5117" y="6121"/>
                      <a:pt x="5077" y="5968"/>
                      <a:pt x="5037" y="5827"/>
                    </a:cubicBezTo>
                    <a:cubicBezTo>
                      <a:pt x="4987" y="5659"/>
                      <a:pt x="4930" y="5492"/>
                      <a:pt x="4876" y="5325"/>
                    </a:cubicBezTo>
                    <a:cubicBezTo>
                      <a:pt x="4833" y="5202"/>
                      <a:pt x="4802" y="5071"/>
                      <a:pt x="4773" y="4934"/>
                    </a:cubicBezTo>
                    <a:lnTo>
                      <a:pt x="4719" y="4656"/>
                    </a:lnTo>
                    <a:cubicBezTo>
                      <a:pt x="4656" y="4335"/>
                      <a:pt x="4589" y="4001"/>
                      <a:pt x="4501" y="3677"/>
                    </a:cubicBezTo>
                    <a:cubicBezTo>
                      <a:pt x="4435" y="3419"/>
                      <a:pt x="4355" y="3165"/>
                      <a:pt x="4274" y="2917"/>
                    </a:cubicBezTo>
                    <a:lnTo>
                      <a:pt x="4154" y="2526"/>
                    </a:lnTo>
                    <a:cubicBezTo>
                      <a:pt x="4087" y="2308"/>
                      <a:pt x="4017" y="2095"/>
                      <a:pt x="3940" y="1887"/>
                    </a:cubicBezTo>
                    <a:cubicBezTo>
                      <a:pt x="3856" y="1666"/>
                      <a:pt x="3786" y="1445"/>
                      <a:pt x="3723" y="1232"/>
                    </a:cubicBezTo>
                    <a:lnTo>
                      <a:pt x="3692" y="1068"/>
                    </a:lnTo>
                    <a:cubicBezTo>
                      <a:pt x="3666" y="931"/>
                      <a:pt x="3639" y="797"/>
                      <a:pt x="3609" y="663"/>
                    </a:cubicBezTo>
                    <a:cubicBezTo>
                      <a:pt x="3606" y="636"/>
                      <a:pt x="3598" y="610"/>
                      <a:pt x="3592" y="583"/>
                    </a:cubicBezTo>
                    <a:cubicBezTo>
                      <a:pt x="3572" y="513"/>
                      <a:pt x="3542" y="456"/>
                      <a:pt x="3515" y="402"/>
                    </a:cubicBezTo>
                    <a:lnTo>
                      <a:pt x="3495" y="366"/>
                    </a:lnTo>
                    <a:cubicBezTo>
                      <a:pt x="3405" y="188"/>
                      <a:pt x="3194" y="41"/>
                      <a:pt x="2984" y="11"/>
                    </a:cubicBezTo>
                    <a:cubicBezTo>
                      <a:pt x="2938" y="4"/>
                      <a:pt x="2894" y="0"/>
                      <a:pt x="285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97" name="Google Shape;1097;p29"/>
            <p:cNvGrpSpPr/>
            <p:nvPr/>
          </p:nvGrpSpPr>
          <p:grpSpPr>
            <a:xfrm>
              <a:off x="8558254" y="296958"/>
              <a:ext cx="192516" cy="227716"/>
              <a:chOff x="1824250" y="1008625"/>
              <a:chExt cx="144250" cy="170625"/>
            </a:xfrm>
          </p:grpSpPr>
          <p:sp>
            <p:nvSpPr>
              <p:cNvPr id="1098" name="Google Shape;1098;p29"/>
              <p:cNvSpPr/>
              <p:nvPr/>
            </p:nvSpPr>
            <p:spPr>
              <a:xfrm>
                <a:off x="1828675" y="1013025"/>
                <a:ext cx="135400" cy="161850"/>
              </a:xfrm>
              <a:custGeom>
                <a:avLst/>
                <a:gdLst/>
                <a:ahLst/>
                <a:cxnLst/>
                <a:rect l="l" t="t" r="r" b="b"/>
                <a:pathLst>
                  <a:path w="5416" h="6474" extrusionOk="0">
                    <a:moveTo>
                      <a:pt x="2356" y="0"/>
                    </a:moveTo>
                    <a:cubicBezTo>
                      <a:pt x="2252" y="0"/>
                      <a:pt x="2150" y="4"/>
                      <a:pt x="2047" y="21"/>
                    </a:cubicBezTo>
                    <a:cubicBezTo>
                      <a:pt x="1947" y="37"/>
                      <a:pt x="1847" y="67"/>
                      <a:pt x="1750" y="94"/>
                    </a:cubicBezTo>
                    <a:cubicBezTo>
                      <a:pt x="1690" y="107"/>
                      <a:pt x="1636" y="138"/>
                      <a:pt x="1579" y="161"/>
                    </a:cubicBezTo>
                    <a:cubicBezTo>
                      <a:pt x="1469" y="211"/>
                      <a:pt x="1362" y="274"/>
                      <a:pt x="1258" y="342"/>
                    </a:cubicBezTo>
                    <a:cubicBezTo>
                      <a:pt x="1164" y="402"/>
                      <a:pt x="1074" y="472"/>
                      <a:pt x="988" y="539"/>
                    </a:cubicBezTo>
                    <a:cubicBezTo>
                      <a:pt x="871" y="629"/>
                      <a:pt x="760" y="743"/>
                      <a:pt x="659" y="850"/>
                    </a:cubicBezTo>
                    <a:cubicBezTo>
                      <a:pt x="647" y="863"/>
                      <a:pt x="636" y="876"/>
                      <a:pt x="623" y="890"/>
                    </a:cubicBezTo>
                    <a:cubicBezTo>
                      <a:pt x="562" y="960"/>
                      <a:pt x="506" y="1034"/>
                      <a:pt x="456" y="1111"/>
                    </a:cubicBezTo>
                    <a:cubicBezTo>
                      <a:pt x="358" y="1265"/>
                      <a:pt x="272" y="1428"/>
                      <a:pt x="208" y="1599"/>
                    </a:cubicBezTo>
                    <a:cubicBezTo>
                      <a:pt x="141" y="1783"/>
                      <a:pt x="98" y="1973"/>
                      <a:pt x="65" y="2164"/>
                    </a:cubicBezTo>
                    <a:cubicBezTo>
                      <a:pt x="45" y="2291"/>
                      <a:pt x="28" y="2418"/>
                      <a:pt x="17" y="2546"/>
                    </a:cubicBezTo>
                    <a:cubicBezTo>
                      <a:pt x="1" y="2696"/>
                      <a:pt x="1" y="2850"/>
                      <a:pt x="5" y="3003"/>
                    </a:cubicBezTo>
                    <a:cubicBezTo>
                      <a:pt x="11" y="3144"/>
                      <a:pt x="51" y="3295"/>
                      <a:pt x="91" y="3429"/>
                    </a:cubicBezTo>
                    <a:cubicBezTo>
                      <a:pt x="151" y="3619"/>
                      <a:pt x="228" y="3803"/>
                      <a:pt x="306" y="3987"/>
                    </a:cubicBezTo>
                    <a:cubicBezTo>
                      <a:pt x="342" y="4077"/>
                      <a:pt x="382" y="4167"/>
                      <a:pt x="422" y="4258"/>
                    </a:cubicBezTo>
                    <a:cubicBezTo>
                      <a:pt x="489" y="4402"/>
                      <a:pt x="573" y="4539"/>
                      <a:pt x="656" y="4676"/>
                    </a:cubicBezTo>
                    <a:cubicBezTo>
                      <a:pt x="757" y="4846"/>
                      <a:pt x="867" y="5007"/>
                      <a:pt x="997" y="5150"/>
                    </a:cubicBezTo>
                    <a:cubicBezTo>
                      <a:pt x="1161" y="5331"/>
                      <a:pt x="1339" y="5505"/>
                      <a:pt x="1522" y="5666"/>
                    </a:cubicBezTo>
                    <a:cubicBezTo>
                      <a:pt x="1666" y="5793"/>
                      <a:pt x="1817" y="5917"/>
                      <a:pt x="1977" y="6024"/>
                    </a:cubicBezTo>
                    <a:cubicBezTo>
                      <a:pt x="2175" y="6161"/>
                      <a:pt x="2385" y="6285"/>
                      <a:pt x="2613" y="6362"/>
                    </a:cubicBezTo>
                    <a:cubicBezTo>
                      <a:pt x="2743" y="6405"/>
                      <a:pt x="2877" y="6442"/>
                      <a:pt x="3014" y="6459"/>
                    </a:cubicBezTo>
                    <a:cubicBezTo>
                      <a:pt x="3084" y="6469"/>
                      <a:pt x="3155" y="6473"/>
                      <a:pt x="3227" y="6473"/>
                    </a:cubicBezTo>
                    <a:cubicBezTo>
                      <a:pt x="3293" y="6473"/>
                      <a:pt x="3360" y="6470"/>
                      <a:pt x="3425" y="6465"/>
                    </a:cubicBezTo>
                    <a:cubicBezTo>
                      <a:pt x="3509" y="6459"/>
                      <a:pt x="3589" y="6445"/>
                      <a:pt x="3669" y="6428"/>
                    </a:cubicBezTo>
                    <a:cubicBezTo>
                      <a:pt x="3813" y="6395"/>
                      <a:pt x="3958" y="6362"/>
                      <a:pt x="4098" y="6311"/>
                    </a:cubicBezTo>
                    <a:cubicBezTo>
                      <a:pt x="4248" y="6261"/>
                      <a:pt x="4389" y="6184"/>
                      <a:pt x="4519" y="6094"/>
                    </a:cubicBezTo>
                    <a:cubicBezTo>
                      <a:pt x="4646" y="6007"/>
                      <a:pt x="4750" y="5886"/>
                      <a:pt x="4853" y="5769"/>
                    </a:cubicBezTo>
                    <a:cubicBezTo>
                      <a:pt x="4957" y="5652"/>
                      <a:pt x="5031" y="5528"/>
                      <a:pt x="5108" y="5391"/>
                    </a:cubicBezTo>
                    <a:cubicBezTo>
                      <a:pt x="5185" y="5251"/>
                      <a:pt x="5228" y="5097"/>
                      <a:pt x="5268" y="4943"/>
                    </a:cubicBezTo>
                    <a:cubicBezTo>
                      <a:pt x="5332" y="4706"/>
                      <a:pt x="5402" y="4465"/>
                      <a:pt x="5409" y="4218"/>
                    </a:cubicBezTo>
                    <a:cubicBezTo>
                      <a:pt x="5415" y="4054"/>
                      <a:pt x="5415" y="3886"/>
                      <a:pt x="5392" y="3722"/>
                    </a:cubicBezTo>
                    <a:cubicBezTo>
                      <a:pt x="5389" y="3699"/>
                      <a:pt x="5386" y="3676"/>
                      <a:pt x="5382" y="3649"/>
                    </a:cubicBezTo>
                    <a:cubicBezTo>
                      <a:pt x="5365" y="3579"/>
                      <a:pt x="5345" y="3512"/>
                      <a:pt x="5329" y="3442"/>
                    </a:cubicBezTo>
                    <a:cubicBezTo>
                      <a:pt x="5325" y="3429"/>
                      <a:pt x="5322" y="3415"/>
                      <a:pt x="5315" y="3401"/>
                    </a:cubicBezTo>
                    <a:cubicBezTo>
                      <a:pt x="5272" y="3324"/>
                      <a:pt x="5238" y="3244"/>
                      <a:pt x="5178" y="3181"/>
                    </a:cubicBezTo>
                    <a:cubicBezTo>
                      <a:pt x="5128" y="3128"/>
                      <a:pt x="5077" y="3071"/>
                      <a:pt x="5017" y="3027"/>
                    </a:cubicBezTo>
                    <a:cubicBezTo>
                      <a:pt x="4997" y="3014"/>
                      <a:pt x="4981" y="2997"/>
                      <a:pt x="4961" y="2983"/>
                    </a:cubicBezTo>
                    <a:cubicBezTo>
                      <a:pt x="4852" y="2900"/>
                      <a:pt x="4718" y="2857"/>
                      <a:pt x="4583" y="2857"/>
                    </a:cubicBezTo>
                    <a:cubicBezTo>
                      <a:pt x="4503" y="2857"/>
                      <a:pt x="4423" y="2872"/>
                      <a:pt x="4349" y="2903"/>
                    </a:cubicBezTo>
                    <a:cubicBezTo>
                      <a:pt x="4108" y="3000"/>
                      <a:pt x="3944" y="3251"/>
                      <a:pt x="3958" y="3512"/>
                    </a:cubicBezTo>
                    <a:lnTo>
                      <a:pt x="3958" y="3525"/>
                    </a:lnTo>
                    <a:cubicBezTo>
                      <a:pt x="3944" y="3602"/>
                      <a:pt x="3950" y="3682"/>
                      <a:pt x="3954" y="3759"/>
                    </a:cubicBezTo>
                    <a:cubicBezTo>
                      <a:pt x="3954" y="3803"/>
                      <a:pt x="3967" y="3850"/>
                      <a:pt x="3974" y="3890"/>
                    </a:cubicBezTo>
                    <a:cubicBezTo>
                      <a:pt x="3984" y="3950"/>
                      <a:pt x="3991" y="4011"/>
                      <a:pt x="3994" y="4067"/>
                    </a:cubicBezTo>
                    <a:cubicBezTo>
                      <a:pt x="3984" y="4207"/>
                      <a:pt x="3958" y="4345"/>
                      <a:pt x="3927" y="4482"/>
                    </a:cubicBezTo>
                    <a:cubicBezTo>
                      <a:pt x="3901" y="4576"/>
                      <a:pt x="3870" y="4669"/>
                      <a:pt x="3830" y="4759"/>
                    </a:cubicBezTo>
                    <a:cubicBezTo>
                      <a:pt x="3793" y="4813"/>
                      <a:pt x="3753" y="4863"/>
                      <a:pt x="3710" y="4914"/>
                    </a:cubicBezTo>
                    <a:cubicBezTo>
                      <a:pt x="3697" y="4923"/>
                      <a:pt x="3683" y="4934"/>
                      <a:pt x="3669" y="4943"/>
                    </a:cubicBezTo>
                    <a:cubicBezTo>
                      <a:pt x="3620" y="4967"/>
                      <a:pt x="3563" y="4987"/>
                      <a:pt x="3509" y="5004"/>
                    </a:cubicBezTo>
                    <a:cubicBezTo>
                      <a:pt x="3419" y="5024"/>
                      <a:pt x="3325" y="5040"/>
                      <a:pt x="3231" y="5047"/>
                    </a:cubicBezTo>
                    <a:cubicBezTo>
                      <a:pt x="3202" y="5044"/>
                      <a:pt x="3168" y="5037"/>
                      <a:pt x="3135" y="5034"/>
                    </a:cubicBezTo>
                    <a:cubicBezTo>
                      <a:pt x="3061" y="5007"/>
                      <a:pt x="2987" y="4977"/>
                      <a:pt x="2917" y="4940"/>
                    </a:cubicBezTo>
                    <a:cubicBezTo>
                      <a:pt x="2649" y="4773"/>
                      <a:pt x="2408" y="4562"/>
                      <a:pt x="2181" y="4345"/>
                    </a:cubicBezTo>
                    <a:cubicBezTo>
                      <a:pt x="2101" y="4261"/>
                      <a:pt x="2027" y="4174"/>
                      <a:pt x="1957" y="4084"/>
                    </a:cubicBezTo>
                    <a:cubicBezTo>
                      <a:pt x="1894" y="4000"/>
                      <a:pt x="1837" y="3910"/>
                      <a:pt x="1780" y="3820"/>
                    </a:cubicBezTo>
                    <a:cubicBezTo>
                      <a:pt x="1706" y="3679"/>
                      <a:pt x="1643" y="3532"/>
                      <a:pt x="1579" y="3385"/>
                    </a:cubicBezTo>
                    <a:cubicBezTo>
                      <a:pt x="1519" y="3241"/>
                      <a:pt x="1453" y="3094"/>
                      <a:pt x="1405" y="2947"/>
                    </a:cubicBezTo>
                    <a:cubicBezTo>
                      <a:pt x="1396" y="2883"/>
                      <a:pt x="1389" y="2823"/>
                      <a:pt x="1385" y="2759"/>
                    </a:cubicBezTo>
                    <a:cubicBezTo>
                      <a:pt x="1392" y="2552"/>
                      <a:pt x="1416" y="2345"/>
                      <a:pt x="1459" y="2140"/>
                    </a:cubicBezTo>
                    <a:cubicBezTo>
                      <a:pt x="1489" y="2047"/>
                      <a:pt x="1522" y="1957"/>
                      <a:pt x="1566" y="1867"/>
                    </a:cubicBezTo>
                    <a:cubicBezTo>
                      <a:pt x="1636" y="1759"/>
                      <a:pt x="1713" y="1659"/>
                      <a:pt x="1800" y="1562"/>
                    </a:cubicBezTo>
                    <a:cubicBezTo>
                      <a:pt x="1904" y="1462"/>
                      <a:pt x="2014" y="1368"/>
                      <a:pt x="2135" y="1291"/>
                    </a:cubicBezTo>
                    <a:cubicBezTo>
                      <a:pt x="2212" y="1251"/>
                      <a:pt x="2285" y="1217"/>
                      <a:pt x="2365" y="1188"/>
                    </a:cubicBezTo>
                    <a:cubicBezTo>
                      <a:pt x="2476" y="1171"/>
                      <a:pt x="2589" y="1168"/>
                      <a:pt x="2700" y="1168"/>
                    </a:cubicBezTo>
                    <a:lnTo>
                      <a:pt x="2914" y="1168"/>
                    </a:lnTo>
                    <a:cubicBezTo>
                      <a:pt x="3021" y="1154"/>
                      <a:pt x="3115" y="1117"/>
                      <a:pt x="3198" y="1050"/>
                    </a:cubicBezTo>
                    <a:cubicBezTo>
                      <a:pt x="3319" y="956"/>
                      <a:pt x="3399" y="816"/>
                      <a:pt x="3419" y="666"/>
                    </a:cubicBezTo>
                    <a:cubicBezTo>
                      <a:pt x="3439" y="512"/>
                      <a:pt x="3396" y="354"/>
                      <a:pt x="3302" y="234"/>
                    </a:cubicBezTo>
                    <a:cubicBezTo>
                      <a:pt x="3218" y="121"/>
                      <a:pt x="3064" y="13"/>
                      <a:pt x="2917" y="10"/>
                    </a:cubicBezTo>
                    <a:cubicBezTo>
                      <a:pt x="2803" y="7"/>
                      <a:pt x="2686" y="4"/>
                      <a:pt x="2573" y="4"/>
                    </a:cubicBezTo>
                    <a:cubicBezTo>
                      <a:pt x="2500" y="2"/>
                      <a:pt x="2428" y="0"/>
                      <a:pt x="235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" name="Google Shape;1099;p29"/>
              <p:cNvSpPr/>
              <p:nvPr/>
            </p:nvSpPr>
            <p:spPr>
              <a:xfrm>
                <a:off x="1824250" y="1008625"/>
                <a:ext cx="144250" cy="170625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6825" extrusionOk="0">
                    <a:moveTo>
                      <a:pt x="5328" y="3645"/>
                    </a:moveTo>
                    <a:lnTo>
                      <a:pt x="5328" y="3645"/>
                    </a:lnTo>
                    <a:cubicBezTo>
                      <a:pt x="5328" y="3645"/>
                      <a:pt x="5331" y="3651"/>
                      <a:pt x="5339" y="3661"/>
                    </a:cubicBezTo>
                    <a:cubicBezTo>
                      <a:pt x="5335" y="3655"/>
                      <a:pt x="5332" y="3650"/>
                      <a:pt x="5328" y="3645"/>
                    </a:cubicBezTo>
                    <a:close/>
                    <a:moveTo>
                      <a:pt x="2545" y="352"/>
                    </a:moveTo>
                    <a:cubicBezTo>
                      <a:pt x="2590" y="352"/>
                      <a:pt x="2636" y="353"/>
                      <a:pt x="2683" y="354"/>
                    </a:cubicBezTo>
                    <a:lnTo>
                      <a:pt x="2750" y="354"/>
                    </a:lnTo>
                    <a:cubicBezTo>
                      <a:pt x="2863" y="357"/>
                      <a:pt x="2977" y="357"/>
                      <a:pt x="3091" y="360"/>
                    </a:cubicBezTo>
                    <a:cubicBezTo>
                      <a:pt x="3164" y="364"/>
                      <a:pt x="3275" y="430"/>
                      <a:pt x="3342" y="518"/>
                    </a:cubicBezTo>
                    <a:cubicBezTo>
                      <a:pt x="3405" y="601"/>
                      <a:pt x="3436" y="711"/>
                      <a:pt x="3422" y="819"/>
                    </a:cubicBezTo>
                    <a:cubicBezTo>
                      <a:pt x="3408" y="925"/>
                      <a:pt x="3352" y="1023"/>
                      <a:pt x="3268" y="1089"/>
                    </a:cubicBezTo>
                    <a:cubicBezTo>
                      <a:pt x="3212" y="1129"/>
                      <a:pt x="3147" y="1157"/>
                      <a:pt x="3081" y="1169"/>
                    </a:cubicBezTo>
                    <a:lnTo>
                      <a:pt x="2877" y="1166"/>
                    </a:lnTo>
                    <a:cubicBezTo>
                      <a:pt x="2763" y="1166"/>
                      <a:pt x="2639" y="1169"/>
                      <a:pt x="2516" y="1189"/>
                    </a:cubicBezTo>
                    <a:lnTo>
                      <a:pt x="2482" y="1200"/>
                    </a:lnTo>
                    <a:cubicBezTo>
                      <a:pt x="2405" y="1226"/>
                      <a:pt x="2321" y="1263"/>
                      <a:pt x="2218" y="1320"/>
                    </a:cubicBezTo>
                    <a:cubicBezTo>
                      <a:pt x="2101" y="1393"/>
                      <a:pt x="1988" y="1487"/>
                      <a:pt x="1847" y="1621"/>
                    </a:cubicBezTo>
                    <a:cubicBezTo>
                      <a:pt x="1750" y="1728"/>
                      <a:pt x="1666" y="1839"/>
                      <a:pt x="1596" y="1949"/>
                    </a:cubicBezTo>
                    <a:lnTo>
                      <a:pt x="1586" y="1966"/>
                    </a:lnTo>
                    <a:cubicBezTo>
                      <a:pt x="1539" y="2060"/>
                      <a:pt x="1499" y="2160"/>
                      <a:pt x="1462" y="2280"/>
                    </a:cubicBezTo>
                    <a:cubicBezTo>
                      <a:pt x="1422" y="2474"/>
                      <a:pt x="1395" y="2685"/>
                      <a:pt x="1386" y="2946"/>
                    </a:cubicBezTo>
                    <a:cubicBezTo>
                      <a:pt x="1389" y="3016"/>
                      <a:pt x="1395" y="3083"/>
                      <a:pt x="1409" y="3150"/>
                    </a:cubicBezTo>
                    <a:lnTo>
                      <a:pt x="1415" y="3176"/>
                    </a:lnTo>
                    <a:cubicBezTo>
                      <a:pt x="1459" y="3313"/>
                      <a:pt x="1516" y="3444"/>
                      <a:pt x="1569" y="3571"/>
                    </a:cubicBezTo>
                    <a:lnTo>
                      <a:pt x="1596" y="3631"/>
                    </a:lnTo>
                    <a:cubicBezTo>
                      <a:pt x="1650" y="3755"/>
                      <a:pt x="1719" y="3919"/>
                      <a:pt x="1810" y="4089"/>
                    </a:cubicBezTo>
                    <a:cubicBezTo>
                      <a:pt x="1860" y="4173"/>
                      <a:pt x="1920" y="4273"/>
                      <a:pt x="1994" y="4367"/>
                    </a:cubicBezTo>
                    <a:cubicBezTo>
                      <a:pt x="2061" y="4457"/>
                      <a:pt x="2141" y="4548"/>
                      <a:pt x="2235" y="4648"/>
                    </a:cubicBezTo>
                    <a:cubicBezTo>
                      <a:pt x="2519" y="4919"/>
                      <a:pt x="2760" y="5113"/>
                      <a:pt x="3000" y="5266"/>
                    </a:cubicBezTo>
                    <a:lnTo>
                      <a:pt x="3017" y="5277"/>
                    </a:lnTo>
                    <a:cubicBezTo>
                      <a:pt x="3104" y="5317"/>
                      <a:pt x="3181" y="5350"/>
                      <a:pt x="3255" y="5374"/>
                    </a:cubicBezTo>
                    <a:lnTo>
                      <a:pt x="3278" y="5380"/>
                    </a:lnTo>
                    <a:cubicBezTo>
                      <a:pt x="3318" y="5387"/>
                      <a:pt x="3355" y="5394"/>
                      <a:pt x="3392" y="5397"/>
                    </a:cubicBezTo>
                    <a:lnTo>
                      <a:pt x="3408" y="5400"/>
                    </a:lnTo>
                    <a:lnTo>
                      <a:pt x="3425" y="5397"/>
                    </a:lnTo>
                    <a:cubicBezTo>
                      <a:pt x="3516" y="5391"/>
                      <a:pt x="3613" y="5377"/>
                      <a:pt x="3740" y="5346"/>
                    </a:cubicBezTo>
                    <a:cubicBezTo>
                      <a:pt x="3800" y="5330"/>
                      <a:pt x="3860" y="5306"/>
                      <a:pt x="3917" y="5283"/>
                    </a:cubicBezTo>
                    <a:lnTo>
                      <a:pt x="3950" y="5263"/>
                    </a:lnTo>
                    <a:cubicBezTo>
                      <a:pt x="3967" y="5250"/>
                      <a:pt x="3984" y="5240"/>
                      <a:pt x="3997" y="5226"/>
                    </a:cubicBezTo>
                    <a:lnTo>
                      <a:pt x="4017" y="5206"/>
                    </a:lnTo>
                    <a:cubicBezTo>
                      <a:pt x="4070" y="5146"/>
                      <a:pt x="4115" y="5090"/>
                      <a:pt x="4155" y="5036"/>
                    </a:cubicBezTo>
                    <a:lnTo>
                      <a:pt x="4168" y="5005"/>
                    </a:lnTo>
                    <a:cubicBezTo>
                      <a:pt x="4218" y="4899"/>
                      <a:pt x="4251" y="4789"/>
                      <a:pt x="4275" y="4698"/>
                    </a:cubicBezTo>
                    <a:cubicBezTo>
                      <a:pt x="4302" y="4581"/>
                      <a:pt x="4335" y="4423"/>
                      <a:pt x="4345" y="4256"/>
                    </a:cubicBezTo>
                    <a:lnTo>
                      <a:pt x="4345" y="4247"/>
                    </a:lnTo>
                    <a:lnTo>
                      <a:pt x="4345" y="4236"/>
                    </a:lnTo>
                    <a:cubicBezTo>
                      <a:pt x="4342" y="4170"/>
                      <a:pt x="4335" y="4102"/>
                      <a:pt x="4325" y="4039"/>
                    </a:cubicBezTo>
                    <a:cubicBezTo>
                      <a:pt x="4322" y="4019"/>
                      <a:pt x="4318" y="4002"/>
                      <a:pt x="4315" y="3982"/>
                    </a:cubicBezTo>
                    <a:cubicBezTo>
                      <a:pt x="4311" y="3966"/>
                      <a:pt x="4305" y="3942"/>
                      <a:pt x="4305" y="3935"/>
                    </a:cubicBezTo>
                    <a:lnTo>
                      <a:pt x="4305" y="3862"/>
                    </a:lnTo>
                    <a:cubicBezTo>
                      <a:pt x="4302" y="3815"/>
                      <a:pt x="4302" y="3768"/>
                      <a:pt x="4308" y="3715"/>
                    </a:cubicBezTo>
                    <a:lnTo>
                      <a:pt x="4311" y="3698"/>
                    </a:lnTo>
                    <a:lnTo>
                      <a:pt x="4311" y="3678"/>
                    </a:lnTo>
                    <a:cubicBezTo>
                      <a:pt x="4302" y="3494"/>
                      <a:pt x="4419" y="3310"/>
                      <a:pt x="4592" y="3243"/>
                    </a:cubicBezTo>
                    <a:cubicBezTo>
                      <a:pt x="4647" y="3221"/>
                      <a:pt x="4706" y="3209"/>
                      <a:pt x="4765" y="3209"/>
                    </a:cubicBezTo>
                    <a:cubicBezTo>
                      <a:pt x="4860" y="3209"/>
                      <a:pt x="4954" y="3239"/>
                      <a:pt x="5030" y="3296"/>
                    </a:cubicBezTo>
                    <a:lnTo>
                      <a:pt x="5091" y="3344"/>
                    </a:lnTo>
                    <a:cubicBezTo>
                      <a:pt x="5124" y="3370"/>
                      <a:pt x="5161" y="3407"/>
                      <a:pt x="5198" y="3444"/>
                    </a:cubicBezTo>
                    <a:lnTo>
                      <a:pt x="5231" y="3480"/>
                    </a:lnTo>
                    <a:cubicBezTo>
                      <a:pt x="5258" y="3508"/>
                      <a:pt x="5278" y="3551"/>
                      <a:pt x="5305" y="3601"/>
                    </a:cubicBezTo>
                    <a:cubicBezTo>
                      <a:pt x="5312" y="3615"/>
                      <a:pt x="5319" y="3630"/>
                      <a:pt x="5328" y="3645"/>
                    </a:cubicBezTo>
                    <a:lnTo>
                      <a:pt x="5328" y="3645"/>
                    </a:lnTo>
                    <a:lnTo>
                      <a:pt x="5499" y="3597"/>
                    </a:lnTo>
                    <a:lnTo>
                      <a:pt x="5499" y="3597"/>
                    </a:lnTo>
                    <a:lnTo>
                      <a:pt x="5335" y="3665"/>
                    </a:lnTo>
                    <a:lnTo>
                      <a:pt x="5342" y="3691"/>
                    </a:lnTo>
                    <a:cubicBezTo>
                      <a:pt x="5359" y="3748"/>
                      <a:pt x="5375" y="3801"/>
                      <a:pt x="5385" y="3858"/>
                    </a:cubicBezTo>
                    <a:cubicBezTo>
                      <a:pt x="5388" y="3882"/>
                      <a:pt x="5392" y="3902"/>
                      <a:pt x="5395" y="3926"/>
                    </a:cubicBezTo>
                    <a:cubicBezTo>
                      <a:pt x="5419" y="4073"/>
                      <a:pt x="5415" y="4230"/>
                      <a:pt x="5412" y="4390"/>
                    </a:cubicBezTo>
                    <a:cubicBezTo>
                      <a:pt x="5405" y="4591"/>
                      <a:pt x="5351" y="4792"/>
                      <a:pt x="5294" y="5005"/>
                    </a:cubicBezTo>
                    <a:lnTo>
                      <a:pt x="5274" y="5076"/>
                    </a:lnTo>
                    <a:cubicBezTo>
                      <a:pt x="5238" y="5220"/>
                      <a:pt x="5198" y="5360"/>
                      <a:pt x="5131" y="5481"/>
                    </a:cubicBezTo>
                    <a:cubicBezTo>
                      <a:pt x="5061" y="5607"/>
                      <a:pt x="4993" y="5725"/>
                      <a:pt x="4900" y="5828"/>
                    </a:cubicBezTo>
                    <a:lnTo>
                      <a:pt x="4873" y="5859"/>
                    </a:lnTo>
                    <a:cubicBezTo>
                      <a:pt x="4783" y="5959"/>
                      <a:pt x="4696" y="6059"/>
                      <a:pt x="4596" y="6126"/>
                    </a:cubicBezTo>
                    <a:cubicBezTo>
                      <a:pt x="4462" y="6217"/>
                      <a:pt x="4339" y="6283"/>
                      <a:pt x="4218" y="6323"/>
                    </a:cubicBezTo>
                    <a:cubicBezTo>
                      <a:pt x="4094" y="6363"/>
                      <a:pt x="3964" y="6397"/>
                      <a:pt x="3806" y="6434"/>
                    </a:cubicBezTo>
                    <a:cubicBezTo>
                      <a:pt x="3726" y="6450"/>
                      <a:pt x="3656" y="6461"/>
                      <a:pt x="3593" y="6467"/>
                    </a:cubicBezTo>
                    <a:cubicBezTo>
                      <a:pt x="3539" y="6471"/>
                      <a:pt x="3477" y="6474"/>
                      <a:pt x="3412" y="6474"/>
                    </a:cubicBezTo>
                    <a:cubicBezTo>
                      <a:pt x="3347" y="6474"/>
                      <a:pt x="3280" y="6471"/>
                      <a:pt x="3215" y="6461"/>
                    </a:cubicBezTo>
                    <a:cubicBezTo>
                      <a:pt x="3104" y="6447"/>
                      <a:pt x="2984" y="6417"/>
                      <a:pt x="2846" y="6370"/>
                    </a:cubicBezTo>
                    <a:cubicBezTo>
                      <a:pt x="2663" y="6310"/>
                      <a:pt x="2476" y="6209"/>
                      <a:pt x="2255" y="6056"/>
                    </a:cubicBezTo>
                    <a:cubicBezTo>
                      <a:pt x="2114" y="5962"/>
                      <a:pt x="1974" y="5848"/>
                      <a:pt x="1817" y="5712"/>
                    </a:cubicBezTo>
                    <a:cubicBezTo>
                      <a:pt x="1636" y="5551"/>
                      <a:pt x="1466" y="5383"/>
                      <a:pt x="1305" y="5210"/>
                    </a:cubicBezTo>
                    <a:cubicBezTo>
                      <a:pt x="1198" y="5090"/>
                      <a:pt x="1094" y="4949"/>
                      <a:pt x="984" y="4761"/>
                    </a:cubicBezTo>
                    <a:lnTo>
                      <a:pt x="964" y="4732"/>
                    </a:lnTo>
                    <a:cubicBezTo>
                      <a:pt x="890" y="4604"/>
                      <a:pt x="816" y="4488"/>
                      <a:pt x="759" y="4360"/>
                    </a:cubicBezTo>
                    <a:lnTo>
                      <a:pt x="739" y="4317"/>
                    </a:lnTo>
                    <a:cubicBezTo>
                      <a:pt x="710" y="4243"/>
                      <a:pt x="676" y="4170"/>
                      <a:pt x="646" y="4096"/>
                    </a:cubicBezTo>
                    <a:lnTo>
                      <a:pt x="616" y="4022"/>
                    </a:lnTo>
                    <a:cubicBezTo>
                      <a:pt x="549" y="3862"/>
                      <a:pt x="486" y="3708"/>
                      <a:pt x="435" y="3551"/>
                    </a:cubicBezTo>
                    <a:cubicBezTo>
                      <a:pt x="398" y="3427"/>
                      <a:pt x="362" y="3293"/>
                      <a:pt x="358" y="3173"/>
                    </a:cubicBezTo>
                    <a:cubicBezTo>
                      <a:pt x="355" y="3036"/>
                      <a:pt x="355" y="2885"/>
                      <a:pt x="369" y="2738"/>
                    </a:cubicBezTo>
                    <a:cubicBezTo>
                      <a:pt x="378" y="2637"/>
                      <a:pt x="392" y="2504"/>
                      <a:pt x="415" y="2370"/>
                    </a:cubicBezTo>
                    <a:cubicBezTo>
                      <a:pt x="452" y="2163"/>
                      <a:pt x="495" y="1989"/>
                      <a:pt x="549" y="1835"/>
                    </a:cubicBezTo>
                    <a:cubicBezTo>
                      <a:pt x="603" y="1688"/>
                      <a:pt x="683" y="1538"/>
                      <a:pt x="779" y="1380"/>
                    </a:cubicBezTo>
                    <a:cubicBezTo>
                      <a:pt x="824" y="1313"/>
                      <a:pt x="873" y="1250"/>
                      <a:pt x="934" y="1183"/>
                    </a:cubicBezTo>
                    <a:lnTo>
                      <a:pt x="967" y="1146"/>
                    </a:lnTo>
                    <a:cubicBezTo>
                      <a:pt x="1060" y="1043"/>
                      <a:pt x="1161" y="936"/>
                      <a:pt x="1272" y="856"/>
                    </a:cubicBezTo>
                    <a:lnTo>
                      <a:pt x="1312" y="825"/>
                    </a:lnTo>
                    <a:cubicBezTo>
                      <a:pt x="1386" y="765"/>
                      <a:pt x="1455" y="711"/>
                      <a:pt x="1529" y="665"/>
                    </a:cubicBezTo>
                    <a:cubicBezTo>
                      <a:pt x="1622" y="608"/>
                      <a:pt x="1727" y="544"/>
                      <a:pt x="1830" y="498"/>
                    </a:cubicBezTo>
                    <a:lnTo>
                      <a:pt x="1860" y="484"/>
                    </a:lnTo>
                    <a:cubicBezTo>
                      <a:pt x="1900" y="464"/>
                      <a:pt x="1940" y="447"/>
                      <a:pt x="1974" y="437"/>
                    </a:cubicBezTo>
                    <a:lnTo>
                      <a:pt x="2008" y="430"/>
                    </a:lnTo>
                    <a:cubicBezTo>
                      <a:pt x="2091" y="407"/>
                      <a:pt x="2171" y="384"/>
                      <a:pt x="2252" y="370"/>
                    </a:cubicBezTo>
                    <a:cubicBezTo>
                      <a:pt x="2346" y="356"/>
                      <a:pt x="2444" y="352"/>
                      <a:pt x="2545" y="352"/>
                    </a:cubicBezTo>
                    <a:close/>
                    <a:moveTo>
                      <a:pt x="2529" y="0"/>
                    </a:moveTo>
                    <a:cubicBezTo>
                      <a:pt x="2420" y="0"/>
                      <a:pt x="2309" y="5"/>
                      <a:pt x="2195" y="22"/>
                    </a:cubicBezTo>
                    <a:cubicBezTo>
                      <a:pt x="2097" y="39"/>
                      <a:pt x="2004" y="66"/>
                      <a:pt x="1914" y="89"/>
                    </a:cubicBezTo>
                    <a:lnTo>
                      <a:pt x="1880" y="99"/>
                    </a:lnTo>
                    <a:cubicBezTo>
                      <a:pt x="1817" y="116"/>
                      <a:pt x="1763" y="143"/>
                      <a:pt x="1713" y="166"/>
                    </a:cubicBezTo>
                    <a:lnTo>
                      <a:pt x="1687" y="176"/>
                    </a:lnTo>
                    <a:cubicBezTo>
                      <a:pt x="1562" y="233"/>
                      <a:pt x="1449" y="303"/>
                      <a:pt x="1341" y="367"/>
                    </a:cubicBezTo>
                    <a:cubicBezTo>
                      <a:pt x="1255" y="424"/>
                      <a:pt x="1174" y="484"/>
                      <a:pt x="1097" y="544"/>
                    </a:cubicBezTo>
                    <a:lnTo>
                      <a:pt x="1057" y="575"/>
                    </a:lnTo>
                    <a:cubicBezTo>
                      <a:pt x="927" y="675"/>
                      <a:pt x="813" y="791"/>
                      <a:pt x="706" y="909"/>
                    </a:cubicBezTo>
                    <a:lnTo>
                      <a:pt x="670" y="949"/>
                    </a:lnTo>
                    <a:cubicBezTo>
                      <a:pt x="596" y="1032"/>
                      <a:pt x="539" y="1109"/>
                      <a:pt x="486" y="1193"/>
                    </a:cubicBezTo>
                    <a:cubicBezTo>
                      <a:pt x="372" y="1367"/>
                      <a:pt x="282" y="1544"/>
                      <a:pt x="222" y="1714"/>
                    </a:cubicBezTo>
                    <a:cubicBezTo>
                      <a:pt x="157" y="1889"/>
                      <a:pt x="108" y="2083"/>
                      <a:pt x="68" y="2310"/>
                    </a:cubicBezTo>
                    <a:cubicBezTo>
                      <a:pt x="44" y="2454"/>
                      <a:pt x="27" y="2597"/>
                      <a:pt x="17" y="2705"/>
                    </a:cubicBezTo>
                    <a:cubicBezTo>
                      <a:pt x="1" y="2869"/>
                      <a:pt x="4" y="3032"/>
                      <a:pt x="7" y="3183"/>
                    </a:cubicBezTo>
                    <a:cubicBezTo>
                      <a:pt x="11" y="3347"/>
                      <a:pt x="54" y="3508"/>
                      <a:pt x="101" y="3654"/>
                    </a:cubicBezTo>
                    <a:cubicBezTo>
                      <a:pt x="154" y="3829"/>
                      <a:pt x="222" y="3996"/>
                      <a:pt x="288" y="4156"/>
                    </a:cubicBezTo>
                    <a:lnTo>
                      <a:pt x="322" y="4230"/>
                    </a:lnTo>
                    <a:cubicBezTo>
                      <a:pt x="352" y="4307"/>
                      <a:pt x="385" y="4383"/>
                      <a:pt x="418" y="4460"/>
                    </a:cubicBezTo>
                    <a:lnTo>
                      <a:pt x="438" y="4504"/>
                    </a:lnTo>
                    <a:cubicBezTo>
                      <a:pt x="506" y="4651"/>
                      <a:pt x="586" y="4785"/>
                      <a:pt x="663" y="4915"/>
                    </a:cubicBezTo>
                    <a:lnTo>
                      <a:pt x="683" y="4942"/>
                    </a:lnTo>
                    <a:cubicBezTo>
                      <a:pt x="807" y="5150"/>
                      <a:pt x="920" y="5306"/>
                      <a:pt x="1044" y="5444"/>
                    </a:cubicBezTo>
                    <a:cubicBezTo>
                      <a:pt x="1211" y="5627"/>
                      <a:pt x="1395" y="5808"/>
                      <a:pt x="1586" y="5976"/>
                    </a:cubicBezTo>
                    <a:cubicBezTo>
                      <a:pt x="1750" y="6119"/>
                      <a:pt x="1903" y="6243"/>
                      <a:pt x="2054" y="6347"/>
                    </a:cubicBezTo>
                    <a:cubicBezTo>
                      <a:pt x="2301" y="6518"/>
                      <a:pt x="2519" y="6635"/>
                      <a:pt x="2736" y="6705"/>
                    </a:cubicBezTo>
                    <a:cubicBezTo>
                      <a:pt x="2894" y="6758"/>
                      <a:pt x="3034" y="6791"/>
                      <a:pt x="3167" y="6811"/>
                    </a:cubicBezTo>
                    <a:cubicBezTo>
                      <a:pt x="3248" y="6822"/>
                      <a:pt x="3328" y="6825"/>
                      <a:pt x="3405" y="6825"/>
                    </a:cubicBezTo>
                    <a:cubicBezTo>
                      <a:pt x="3482" y="6825"/>
                      <a:pt x="3553" y="6822"/>
                      <a:pt x="3616" y="6819"/>
                    </a:cubicBezTo>
                    <a:cubicBezTo>
                      <a:pt x="3696" y="6811"/>
                      <a:pt x="3786" y="6798"/>
                      <a:pt x="3883" y="6775"/>
                    </a:cubicBezTo>
                    <a:cubicBezTo>
                      <a:pt x="4050" y="6738"/>
                      <a:pt x="4191" y="6701"/>
                      <a:pt x="4331" y="6655"/>
                    </a:cubicBezTo>
                    <a:cubicBezTo>
                      <a:pt x="4482" y="6604"/>
                      <a:pt x="4632" y="6527"/>
                      <a:pt x="4797" y="6417"/>
                    </a:cubicBezTo>
                    <a:cubicBezTo>
                      <a:pt x="4930" y="6323"/>
                      <a:pt x="5038" y="6206"/>
                      <a:pt x="5138" y="6089"/>
                    </a:cubicBezTo>
                    <a:lnTo>
                      <a:pt x="5161" y="6062"/>
                    </a:lnTo>
                    <a:cubicBezTo>
                      <a:pt x="5282" y="5932"/>
                      <a:pt x="5359" y="5788"/>
                      <a:pt x="5435" y="5651"/>
                    </a:cubicBezTo>
                    <a:cubicBezTo>
                      <a:pt x="5526" y="5494"/>
                      <a:pt x="5572" y="5326"/>
                      <a:pt x="5616" y="5166"/>
                    </a:cubicBezTo>
                    <a:lnTo>
                      <a:pt x="5636" y="5096"/>
                    </a:lnTo>
                    <a:cubicBezTo>
                      <a:pt x="5696" y="4872"/>
                      <a:pt x="5756" y="4644"/>
                      <a:pt x="5763" y="4397"/>
                    </a:cubicBezTo>
                    <a:cubicBezTo>
                      <a:pt x="5766" y="4230"/>
                      <a:pt x="5770" y="4049"/>
                      <a:pt x="5743" y="3875"/>
                    </a:cubicBezTo>
                    <a:cubicBezTo>
                      <a:pt x="5740" y="3849"/>
                      <a:pt x="5736" y="3821"/>
                      <a:pt x="5730" y="3795"/>
                    </a:cubicBezTo>
                    <a:cubicBezTo>
                      <a:pt x="5716" y="3728"/>
                      <a:pt x="5700" y="3661"/>
                      <a:pt x="5683" y="3597"/>
                    </a:cubicBezTo>
                    <a:lnTo>
                      <a:pt x="5673" y="3565"/>
                    </a:lnTo>
                    <a:cubicBezTo>
                      <a:pt x="5669" y="3548"/>
                      <a:pt x="5663" y="3520"/>
                      <a:pt x="5646" y="3491"/>
                    </a:cubicBezTo>
                    <a:cubicBezTo>
                      <a:pt x="5636" y="3474"/>
                      <a:pt x="5626" y="3457"/>
                      <a:pt x="5616" y="3437"/>
                    </a:cubicBezTo>
                    <a:cubicBezTo>
                      <a:pt x="5583" y="3374"/>
                      <a:pt x="5546" y="3300"/>
                      <a:pt x="5482" y="3236"/>
                    </a:cubicBezTo>
                    <a:lnTo>
                      <a:pt x="5452" y="3203"/>
                    </a:lnTo>
                    <a:cubicBezTo>
                      <a:pt x="5405" y="3156"/>
                      <a:pt x="5359" y="3106"/>
                      <a:pt x="5302" y="3063"/>
                    </a:cubicBezTo>
                    <a:lnTo>
                      <a:pt x="5245" y="3019"/>
                    </a:lnTo>
                    <a:cubicBezTo>
                      <a:pt x="5107" y="2913"/>
                      <a:pt x="4932" y="2857"/>
                      <a:pt x="4757" y="2857"/>
                    </a:cubicBezTo>
                    <a:cubicBezTo>
                      <a:pt x="4655" y="2857"/>
                      <a:pt x="4554" y="2876"/>
                      <a:pt x="4459" y="2915"/>
                    </a:cubicBezTo>
                    <a:cubicBezTo>
                      <a:pt x="4155" y="3039"/>
                      <a:pt x="3950" y="3350"/>
                      <a:pt x="3960" y="3675"/>
                    </a:cubicBezTo>
                    <a:cubicBezTo>
                      <a:pt x="3947" y="3748"/>
                      <a:pt x="3950" y="3815"/>
                      <a:pt x="3954" y="3875"/>
                    </a:cubicBezTo>
                    <a:lnTo>
                      <a:pt x="3954" y="3939"/>
                    </a:lnTo>
                    <a:cubicBezTo>
                      <a:pt x="3954" y="3982"/>
                      <a:pt x="3964" y="4026"/>
                      <a:pt x="3970" y="4059"/>
                    </a:cubicBezTo>
                    <a:cubicBezTo>
                      <a:pt x="3974" y="4073"/>
                      <a:pt x="3977" y="4082"/>
                      <a:pt x="3977" y="4096"/>
                    </a:cubicBezTo>
                    <a:cubicBezTo>
                      <a:pt x="3987" y="4142"/>
                      <a:pt x="3990" y="4193"/>
                      <a:pt x="3994" y="4243"/>
                    </a:cubicBezTo>
                    <a:cubicBezTo>
                      <a:pt x="3984" y="4380"/>
                      <a:pt x="3957" y="4517"/>
                      <a:pt x="3934" y="4611"/>
                    </a:cubicBezTo>
                    <a:cubicBezTo>
                      <a:pt x="3917" y="4678"/>
                      <a:pt x="3890" y="4765"/>
                      <a:pt x="3854" y="4849"/>
                    </a:cubicBezTo>
                    <a:cubicBezTo>
                      <a:pt x="3826" y="4889"/>
                      <a:pt x="3797" y="4925"/>
                      <a:pt x="3763" y="4962"/>
                    </a:cubicBezTo>
                    <a:cubicBezTo>
                      <a:pt x="3760" y="4965"/>
                      <a:pt x="3760" y="4965"/>
                      <a:pt x="3760" y="4969"/>
                    </a:cubicBezTo>
                    <a:cubicBezTo>
                      <a:pt x="3716" y="4985"/>
                      <a:pt x="3680" y="4999"/>
                      <a:pt x="3649" y="5009"/>
                    </a:cubicBezTo>
                    <a:cubicBezTo>
                      <a:pt x="3559" y="5025"/>
                      <a:pt x="3485" y="5039"/>
                      <a:pt x="3412" y="5045"/>
                    </a:cubicBezTo>
                    <a:cubicBezTo>
                      <a:pt x="3395" y="5042"/>
                      <a:pt x="3375" y="5039"/>
                      <a:pt x="3355" y="5039"/>
                    </a:cubicBezTo>
                    <a:cubicBezTo>
                      <a:pt x="3301" y="5019"/>
                      <a:pt x="3244" y="4992"/>
                      <a:pt x="3181" y="4962"/>
                    </a:cubicBezTo>
                    <a:cubicBezTo>
                      <a:pt x="2964" y="4825"/>
                      <a:pt x="2740" y="4644"/>
                      <a:pt x="2485" y="4397"/>
                    </a:cubicBezTo>
                    <a:cubicBezTo>
                      <a:pt x="2402" y="4313"/>
                      <a:pt x="2335" y="4233"/>
                      <a:pt x="2275" y="4153"/>
                    </a:cubicBezTo>
                    <a:cubicBezTo>
                      <a:pt x="2218" y="4079"/>
                      <a:pt x="2168" y="4002"/>
                      <a:pt x="2114" y="3915"/>
                    </a:cubicBezTo>
                    <a:cubicBezTo>
                      <a:pt x="2037" y="3765"/>
                      <a:pt x="1971" y="3611"/>
                      <a:pt x="1920" y="3494"/>
                    </a:cubicBezTo>
                    <a:lnTo>
                      <a:pt x="1894" y="3430"/>
                    </a:lnTo>
                    <a:cubicBezTo>
                      <a:pt x="1840" y="3310"/>
                      <a:pt x="1793" y="3196"/>
                      <a:pt x="1753" y="3079"/>
                    </a:cubicBezTo>
                    <a:cubicBezTo>
                      <a:pt x="1743" y="3029"/>
                      <a:pt x="1739" y="2979"/>
                      <a:pt x="1736" y="2946"/>
                    </a:cubicBezTo>
                    <a:cubicBezTo>
                      <a:pt x="1747" y="2722"/>
                      <a:pt x="1770" y="2527"/>
                      <a:pt x="1803" y="2370"/>
                    </a:cubicBezTo>
                    <a:cubicBezTo>
                      <a:pt x="1830" y="2287"/>
                      <a:pt x="1860" y="2206"/>
                      <a:pt x="1897" y="2129"/>
                    </a:cubicBezTo>
                    <a:cubicBezTo>
                      <a:pt x="1957" y="2035"/>
                      <a:pt x="2028" y="1946"/>
                      <a:pt x="2097" y="1865"/>
                    </a:cubicBezTo>
                    <a:cubicBezTo>
                      <a:pt x="2211" y="1759"/>
                      <a:pt x="2309" y="1678"/>
                      <a:pt x="2395" y="1625"/>
                    </a:cubicBezTo>
                    <a:cubicBezTo>
                      <a:pt x="2465" y="1584"/>
                      <a:pt x="2525" y="1558"/>
                      <a:pt x="2585" y="1538"/>
                    </a:cubicBezTo>
                    <a:cubicBezTo>
                      <a:pt x="2683" y="1521"/>
                      <a:pt x="2783" y="1518"/>
                      <a:pt x="2874" y="1518"/>
                    </a:cubicBezTo>
                    <a:lnTo>
                      <a:pt x="3091" y="1521"/>
                    </a:lnTo>
                    <a:lnTo>
                      <a:pt x="3114" y="1518"/>
                    </a:lnTo>
                    <a:cubicBezTo>
                      <a:pt x="3252" y="1501"/>
                      <a:pt x="3372" y="1450"/>
                      <a:pt x="3482" y="1367"/>
                    </a:cubicBezTo>
                    <a:cubicBezTo>
                      <a:pt x="3639" y="1246"/>
                      <a:pt x="3743" y="1063"/>
                      <a:pt x="3769" y="862"/>
                    </a:cubicBezTo>
                    <a:cubicBezTo>
                      <a:pt x="3797" y="665"/>
                      <a:pt x="3740" y="461"/>
                      <a:pt x="3619" y="303"/>
                    </a:cubicBezTo>
                    <a:cubicBezTo>
                      <a:pt x="3519" y="169"/>
                      <a:pt x="3322" y="16"/>
                      <a:pt x="3098" y="9"/>
                    </a:cubicBezTo>
                    <a:cubicBezTo>
                      <a:pt x="2984" y="6"/>
                      <a:pt x="2866" y="2"/>
                      <a:pt x="2753" y="2"/>
                    </a:cubicBezTo>
                    <a:lnTo>
                      <a:pt x="2686" y="2"/>
                    </a:lnTo>
                    <a:cubicBezTo>
                      <a:pt x="2634" y="1"/>
                      <a:pt x="2582" y="0"/>
                      <a:pt x="2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00" name="Google Shape;1100;p29"/>
            <p:cNvGrpSpPr/>
            <p:nvPr/>
          </p:nvGrpSpPr>
          <p:grpSpPr>
            <a:xfrm>
              <a:off x="7893963" y="4404297"/>
              <a:ext cx="288484" cy="322665"/>
              <a:chOff x="4791500" y="4541438"/>
              <a:chExt cx="163225" cy="182575"/>
            </a:xfrm>
          </p:grpSpPr>
          <p:sp>
            <p:nvSpPr>
              <p:cNvPr id="1101" name="Google Shape;1101;p29"/>
              <p:cNvSpPr/>
              <p:nvPr/>
            </p:nvSpPr>
            <p:spPr>
              <a:xfrm>
                <a:off x="4795950" y="4545838"/>
                <a:ext cx="154425" cy="173825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953" extrusionOk="0">
                    <a:moveTo>
                      <a:pt x="3438" y="1267"/>
                    </a:moveTo>
                    <a:cubicBezTo>
                      <a:pt x="3458" y="1271"/>
                      <a:pt x="3475" y="1275"/>
                      <a:pt x="3495" y="1275"/>
                    </a:cubicBezTo>
                    <a:cubicBezTo>
                      <a:pt x="3575" y="1288"/>
                      <a:pt x="3652" y="1301"/>
                      <a:pt x="3733" y="1315"/>
                    </a:cubicBezTo>
                    <a:cubicBezTo>
                      <a:pt x="3849" y="1338"/>
                      <a:pt x="3969" y="1358"/>
                      <a:pt x="4087" y="1381"/>
                    </a:cubicBezTo>
                    <a:cubicBezTo>
                      <a:pt x="4190" y="1408"/>
                      <a:pt x="4294" y="1442"/>
                      <a:pt x="4391" y="1482"/>
                    </a:cubicBezTo>
                    <a:cubicBezTo>
                      <a:pt x="4491" y="1545"/>
                      <a:pt x="4585" y="1619"/>
                      <a:pt x="4676" y="1699"/>
                    </a:cubicBezTo>
                    <a:cubicBezTo>
                      <a:pt x="4776" y="1796"/>
                      <a:pt x="4876" y="1897"/>
                      <a:pt x="4960" y="2007"/>
                    </a:cubicBezTo>
                    <a:cubicBezTo>
                      <a:pt x="4966" y="2027"/>
                      <a:pt x="4977" y="2044"/>
                      <a:pt x="4986" y="2064"/>
                    </a:cubicBezTo>
                    <a:cubicBezTo>
                      <a:pt x="4983" y="2124"/>
                      <a:pt x="4980" y="2184"/>
                      <a:pt x="4970" y="2244"/>
                    </a:cubicBezTo>
                    <a:lnTo>
                      <a:pt x="4963" y="2264"/>
                    </a:lnTo>
                    <a:cubicBezTo>
                      <a:pt x="4920" y="2338"/>
                      <a:pt x="4866" y="2408"/>
                      <a:pt x="4812" y="2479"/>
                    </a:cubicBezTo>
                    <a:lnTo>
                      <a:pt x="4792" y="2495"/>
                    </a:lnTo>
                    <a:cubicBezTo>
                      <a:pt x="4702" y="2542"/>
                      <a:pt x="4608" y="2582"/>
                      <a:pt x="4515" y="2615"/>
                    </a:cubicBezTo>
                    <a:cubicBezTo>
                      <a:pt x="4408" y="2642"/>
                      <a:pt x="4298" y="2652"/>
                      <a:pt x="4190" y="2666"/>
                    </a:cubicBezTo>
                    <a:cubicBezTo>
                      <a:pt x="4114" y="2675"/>
                      <a:pt x="4034" y="2686"/>
                      <a:pt x="3953" y="2692"/>
                    </a:cubicBezTo>
                    <a:cubicBezTo>
                      <a:pt x="3816" y="2692"/>
                      <a:pt x="3679" y="2679"/>
                      <a:pt x="3538" y="2666"/>
                    </a:cubicBezTo>
                    <a:cubicBezTo>
                      <a:pt x="3415" y="2652"/>
                      <a:pt x="3291" y="2639"/>
                      <a:pt x="3167" y="2615"/>
                    </a:cubicBezTo>
                    <a:cubicBezTo>
                      <a:pt x="3074" y="2589"/>
                      <a:pt x="2983" y="2562"/>
                      <a:pt x="2886" y="2552"/>
                    </a:cubicBezTo>
                    <a:cubicBezTo>
                      <a:pt x="2864" y="2549"/>
                      <a:pt x="2843" y="2548"/>
                      <a:pt x="2822" y="2548"/>
                    </a:cubicBezTo>
                    <a:cubicBezTo>
                      <a:pt x="2763" y="2548"/>
                      <a:pt x="2705" y="2557"/>
                      <a:pt x="2649" y="2572"/>
                    </a:cubicBezTo>
                    <a:cubicBezTo>
                      <a:pt x="2665" y="2539"/>
                      <a:pt x="2679" y="2508"/>
                      <a:pt x="2692" y="2475"/>
                    </a:cubicBezTo>
                    <a:cubicBezTo>
                      <a:pt x="2742" y="2385"/>
                      <a:pt x="2789" y="2294"/>
                      <a:pt x="2842" y="2204"/>
                    </a:cubicBezTo>
                    <a:cubicBezTo>
                      <a:pt x="2923" y="2070"/>
                      <a:pt x="3000" y="1940"/>
                      <a:pt x="3080" y="1809"/>
                    </a:cubicBezTo>
                    <a:cubicBezTo>
                      <a:pt x="3157" y="1689"/>
                      <a:pt x="3231" y="1572"/>
                      <a:pt x="3311" y="1459"/>
                    </a:cubicBezTo>
                    <a:cubicBezTo>
                      <a:pt x="3355" y="1395"/>
                      <a:pt x="3395" y="1331"/>
                      <a:pt x="3438" y="1267"/>
                    </a:cubicBezTo>
                    <a:close/>
                    <a:moveTo>
                      <a:pt x="2228" y="3492"/>
                    </a:moveTo>
                    <a:cubicBezTo>
                      <a:pt x="2284" y="3609"/>
                      <a:pt x="2358" y="3675"/>
                      <a:pt x="2458" y="3759"/>
                    </a:cubicBezTo>
                    <a:lnTo>
                      <a:pt x="2461" y="3763"/>
                    </a:lnTo>
                    <a:cubicBezTo>
                      <a:pt x="2509" y="3796"/>
                      <a:pt x="2562" y="3826"/>
                      <a:pt x="2612" y="3853"/>
                    </a:cubicBezTo>
                    <a:cubicBezTo>
                      <a:pt x="2659" y="3879"/>
                      <a:pt x="2702" y="3907"/>
                      <a:pt x="2749" y="3933"/>
                    </a:cubicBezTo>
                    <a:cubicBezTo>
                      <a:pt x="2839" y="3984"/>
                      <a:pt x="2936" y="4037"/>
                      <a:pt x="3023" y="4097"/>
                    </a:cubicBezTo>
                    <a:cubicBezTo>
                      <a:pt x="3100" y="4147"/>
                      <a:pt x="3171" y="4204"/>
                      <a:pt x="3237" y="4261"/>
                    </a:cubicBezTo>
                    <a:cubicBezTo>
                      <a:pt x="3298" y="4321"/>
                      <a:pt x="3358" y="4385"/>
                      <a:pt x="3408" y="4452"/>
                    </a:cubicBezTo>
                    <a:cubicBezTo>
                      <a:pt x="3438" y="4509"/>
                      <a:pt x="3465" y="4572"/>
                      <a:pt x="3488" y="4635"/>
                    </a:cubicBezTo>
                    <a:cubicBezTo>
                      <a:pt x="3508" y="4709"/>
                      <a:pt x="3522" y="4786"/>
                      <a:pt x="3528" y="4863"/>
                    </a:cubicBezTo>
                    <a:cubicBezTo>
                      <a:pt x="3528" y="4900"/>
                      <a:pt x="3522" y="4933"/>
                      <a:pt x="3518" y="4967"/>
                    </a:cubicBezTo>
                    <a:cubicBezTo>
                      <a:pt x="3501" y="5020"/>
                      <a:pt x="3485" y="5074"/>
                      <a:pt x="3461" y="5128"/>
                    </a:cubicBezTo>
                    <a:cubicBezTo>
                      <a:pt x="3438" y="5168"/>
                      <a:pt x="3412" y="5208"/>
                      <a:pt x="3384" y="5244"/>
                    </a:cubicBezTo>
                    <a:cubicBezTo>
                      <a:pt x="3321" y="5301"/>
                      <a:pt x="3251" y="5355"/>
                      <a:pt x="3180" y="5401"/>
                    </a:cubicBezTo>
                    <a:cubicBezTo>
                      <a:pt x="3060" y="5472"/>
                      <a:pt x="2930" y="5525"/>
                      <a:pt x="2796" y="5572"/>
                    </a:cubicBezTo>
                    <a:cubicBezTo>
                      <a:pt x="2759" y="5582"/>
                      <a:pt x="2719" y="5592"/>
                      <a:pt x="2679" y="5599"/>
                    </a:cubicBezTo>
                    <a:cubicBezTo>
                      <a:pt x="2669" y="5599"/>
                      <a:pt x="2662" y="5595"/>
                      <a:pt x="2655" y="5595"/>
                    </a:cubicBezTo>
                    <a:cubicBezTo>
                      <a:pt x="2585" y="5575"/>
                      <a:pt x="2518" y="5555"/>
                      <a:pt x="2452" y="5535"/>
                    </a:cubicBezTo>
                    <a:cubicBezTo>
                      <a:pt x="2324" y="5495"/>
                      <a:pt x="2197" y="5458"/>
                      <a:pt x="2077" y="5404"/>
                    </a:cubicBezTo>
                    <a:cubicBezTo>
                      <a:pt x="1963" y="5341"/>
                      <a:pt x="1850" y="5274"/>
                      <a:pt x="1739" y="5204"/>
                    </a:cubicBezTo>
                    <a:cubicBezTo>
                      <a:pt x="1679" y="5168"/>
                      <a:pt x="1618" y="5123"/>
                      <a:pt x="1558" y="5087"/>
                    </a:cubicBezTo>
                    <a:cubicBezTo>
                      <a:pt x="1538" y="5077"/>
                      <a:pt x="1515" y="5063"/>
                      <a:pt x="1495" y="5050"/>
                    </a:cubicBezTo>
                    <a:cubicBezTo>
                      <a:pt x="1572" y="4873"/>
                      <a:pt x="1649" y="4696"/>
                      <a:pt x="1729" y="4518"/>
                    </a:cubicBezTo>
                    <a:cubicBezTo>
                      <a:pt x="1882" y="4171"/>
                      <a:pt x="2057" y="3833"/>
                      <a:pt x="2228" y="3492"/>
                    </a:cubicBezTo>
                    <a:close/>
                    <a:moveTo>
                      <a:pt x="3314" y="0"/>
                    </a:moveTo>
                    <a:cubicBezTo>
                      <a:pt x="3231" y="3"/>
                      <a:pt x="3151" y="3"/>
                      <a:pt x="3070" y="23"/>
                    </a:cubicBezTo>
                    <a:cubicBezTo>
                      <a:pt x="2997" y="40"/>
                      <a:pt x="2926" y="63"/>
                      <a:pt x="2859" y="87"/>
                    </a:cubicBezTo>
                    <a:cubicBezTo>
                      <a:pt x="2719" y="134"/>
                      <a:pt x="2589" y="224"/>
                      <a:pt x="2488" y="332"/>
                    </a:cubicBezTo>
                    <a:cubicBezTo>
                      <a:pt x="2381" y="445"/>
                      <a:pt x="2284" y="552"/>
                      <a:pt x="2204" y="686"/>
                    </a:cubicBezTo>
                    <a:cubicBezTo>
                      <a:pt x="2110" y="849"/>
                      <a:pt x="2023" y="1014"/>
                      <a:pt x="1933" y="1181"/>
                    </a:cubicBezTo>
                    <a:cubicBezTo>
                      <a:pt x="1726" y="1568"/>
                      <a:pt x="1518" y="1963"/>
                      <a:pt x="1361" y="2378"/>
                    </a:cubicBezTo>
                    <a:cubicBezTo>
                      <a:pt x="1291" y="2569"/>
                      <a:pt x="1228" y="2766"/>
                      <a:pt x="1144" y="2953"/>
                    </a:cubicBezTo>
                    <a:cubicBezTo>
                      <a:pt x="1053" y="3154"/>
                      <a:pt x="963" y="3354"/>
                      <a:pt x="870" y="3555"/>
                    </a:cubicBezTo>
                    <a:cubicBezTo>
                      <a:pt x="585" y="4180"/>
                      <a:pt x="325" y="4816"/>
                      <a:pt x="56" y="5449"/>
                    </a:cubicBezTo>
                    <a:cubicBezTo>
                      <a:pt x="0" y="5585"/>
                      <a:pt x="16" y="5759"/>
                      <a:pt x="76" y="5890"/>
                    </a:cubicBezTo>
                    <a:cubicBezTo>
                      <a:pt x="141" y="6031"/>
                      <a:pt x="264" y="6144"/>
                      <a:pt x="411" y="6197"/>
                    </a:cubicBezTo>
                    <a:cubicBezTo>
                      <a:pt x="473" y="6220"/>
                      <a:pt x="539" y="6231"/>
                      <a:pt x="605" y="6231"/>
                    </a:cubicBezTo>
                    <a:cubicBezTo>
                      <a:pt x="657" y="6231"/>
                      <a:pt x="709" y="6224"/>
                      <a:pt x="759" y="6211"/>
                    </a:cubicBezTo>
                    <a:cubicBezTo>
                      <a:pt x="783" y="6227"/>
                      <a:pt x="809" y="6244"/>
                      <a:pt x="836" y="6264"/>
                    </a:cubicBezTo>
                    <a:cubicBezTo>
                      <a:pt x="916" y="6318"/>
                      <a:pt x="1000" y="6368"/>
                      <a:pt x="1084" y="6418"/>
                    </a:cubicBezTo>
                    <a:cubicBezTo>
                      <a:pt x="1164" y="6468"/>
                      <a:pt x="1248" y="6515"/>
                      <a:pt x="1331" y="6562"/>
                    </a:cubicBezTo>
                    <a:cubicBezTo>
                      <a:pt x="1465" y="6639"/>
                      <a:pt x="1602" y="6706"/>
                      <a:pt x="1749" y="6753"/>
                    </a:cubicBezTo>
                    <a:cubicBezTo>
                      <a:pt x="1799" y="6769"/>
                      <a:pt x="1846" y="6786"/>
                      <a:pt x="1896" y="6799"/>
                    </a:cubicBezTo>
                    <a:cubicBezTo>
                      <a:pt x="1990" y="6826"/>
                      <a:pt x="2083" y="6856"/>
                      <a:pt x="2180" y="6880"/>
                    </a:cubicBezTo>
                    <a:cubicBezTo>
                      <a:pt x="2274" y="6900"/>
                      <a:pt x="2368" y="6923"/>
                      <a:pt x="2464" y="6940"/>
                    </a:cubicBezTo>
                    <a:cubicBezTo>
                      <a:pt x="2517" y="6949"/>
                      <a:pt x="2569" y="6953"/>
                      <a:pt x="2620" y="6953"/>
                    </a:cubicBezTo>
                    <a:cubicBezTo>
                      <a:pt x="2678" y="6953"/>
                      <a:pt x="2736" y="6949"/>
                      <a:pt x="2796" y="6943"/>
                    </a:cubicBezTo>
                    <a:cubicBezTo>
                      <a:pt x="2940" y="6937"/>
                      <a:pt x="3070" y="6886"/>
                      <a:pt x="3207" y="6843"/>
                    </a:cubicBezTo>
                    <a:cubicBezTo>
                      <a:pt x="3291" y="6816"/>
                      <a:pt x="3375" y="6779"/>
                      <a:pt x="3455" y="6742"/>
                    </a:cubicBezTo>
                    <a:cubicBezTo>
                      <a:pt x="3679" y="6639"/>
                      <a:pt x="3889" y="6508"/>
                      <a:pt x="4083" y="6355"/>
                    </a:cubicBezTo>
                    <a:cubicBezTo>
                      <a:pt x="4124" y="6321"/>
                      <a:pt x="4160" y="6287"/>
                      <a:pt x="4197" y="6254"/>
                    </a:cubicBezTo>
                    <a:cubicBezTo>
                      <a:pt x="4324" y="6127"/>
                      <a:pt x="4438" y="5994"/>
                      <a:pt x="4522" y="5836"/>
                    </a:cubicBezTo>
                    <a:cubicBezTo>
                      <a:pt x="4585" y="5719"/>
                      <a:pt x="4639" y="5605"/>
                      <a:pt x="4682" y="5478"/>
                    </a:cubicBezTo>
                    <a:cubicBezTo>
                      <a:pt x="4716" y="5384"/>
                      <a:pt x="4732" y="5284"/>
                      <a:pt x="4749" y="5188"/>
                    </a:cubicBezTo>
                    <a:cubicBezTo>
                      <a:pt x="4786" y="5007"/>
                      <a:pt x="4789" y="4827"/>
                      <a:pt x="4762" y="4642"/>
                    </a:cubicBezTo>
                    <a:cubicBezTo>
                      <a:pt x="4749" y="4546"/>
                      <a:pt x="4732" y="4452"/>
                      <a:pt x="4709" y="4358"/>
                    </a:cubicBezTo>
                    <a:cubicBezTo>
                      <a:pt x="4669" y="4211"/>
                      <a:pt x="4616" y="4074"/>
                      <a:pt x="4551" y="3940"/>
                    </a:cubicBezTo>
                    <a:cubicBezTo>
                      <a:pt x="4535" y="3910"/>
                      <a:pt x="4518" y="3879"/>
                      <a:pt x="4502" y="3850"/>
                    </a:cubicBezTo>
                    <a:cubicBezTo>
                      <a:pt x="4565" y="3839"/>
                      <a:pt x="4628" y="3830"/>
                      <a:pt x="4692" y="3816"/>
                    </a:cubicBezTo>
                    <a:cubicBezTo>
                      <a:pt x="4883" y="3783"/>
                      <a:pt x="5060" y="3703"/>
                      <a:pt x="5234" y="3623"/>
                    </a:cubicBezTo>
                    <a:cubicBezTo>
                      <a:pt x="5378" y="3558"/>
                      <a:pt x="5522" y="3475"/>
                      <a:pt x="5632" y="3354"/>
                    </a:cubicBezTo>
                    <a:cubicBezTo>
                      <a:pt x="5699" y="3281"/>
                      <a:pt x="5766" y="3208"/>
                      <a:pt x="5826" y="3127"/>
                    </a:cubicBezTo>
                    <a:cubicBezTo>
                      <a:pt x="5936" y="2980"/>
                      <a:pt x="6040" y="2823"/>
                      <a:pt x="6100" y="2649"/>
                    </a:cubicBezTo>
                    <a:cubicBezTo>
                      <a:pt x="6137" y="2539"/>
                      <a:pt x="6161" y="2414"/>
                      <a:pt x="6167" y="2298"/>
                    </a:cubicBezTo>
                    <a:cubicBezTo>
                      <a:pt x="6177" y="2161"/>
                      <a:pt x="6174" y="2027"/>
                      <a:pt x="6164" y="1886"/>
                    </a:cubicBezTo>
                    <a:cubicBezTo>
                      <a:pt x="6161" y="1860"/>
                      <a:pt x="6157" y="1833"/>
                      <a:pt x="6150" y="1806"/>
                    </a:cubicBezTo>
                    <a:cubicBezTo>
                      <a:pt x="6133" y="1739"/>
                      <a:pt x="6110" y="1672"/>
                      <a:pt x="6087" y="1609"/>
                    </a:cubicBezTo>
                    <a:cubicBezTo>
                      <a:pt x="6067" y="1556"/>
                      <a:pt x="6040" y="1508"/>
                      <a:pt x="6013" y="1459"/>
                    </a:cubicBezTo>
                    <a:cubicBezTo>
                      <a:pt x="5940" y="1338"/>
                      <a:pt x="5860" y="1224"/>
                      <a:pt x="5769" y="1117"/>
                    </a:cubicBezTo>
                    <a:cubicBezTo>
                      <a:pt x="5709" y="1047"/>
                      <a:pt x="5642" y="987"/>
                      <a:pt x="5575" y="923"/>
                    </a:cubicBezTo>
                    <a:cubicBezTo>
                      <a:pt x="5474" y="823"/>
                      <a:pt x="5368" y="729"/>
                      <a:pt x="5258" y="639"/>
                    </a:cubicBezTo>
                    <a:cubicBezTo>
                      <a:pt x="5241" y="625"/>
                      <a:pt x="5224" y="613"/>
                      <a:pt x="5207" y="599"/>
                    </a:cubicBezTo>
                    <a:cubicBezTo>
                      <a:pt x="5153" y="556"/>
                      <a:pt x="5104" y="515"/>
                      <a:pt x="5047" y="482"/>
                    </a:cubicBezTo>
                    <a:cubicBezTo>
                      <a:pt x="4846" y="361"/>
                      <a:pt x="4636" y="275"/>
                      <a:pt x="4408" y="214"/>
                    </a:cubicBezTo>
                    <a:cubicBezTo>
                      <a:pt x="4170" y="154"/>
                      <a:pt x="3929" y="107"/>
                      <a:pt x="3692" y="57"/>
                    </a:cubicBezTo>
                    <a:cubicBezTo>
                      <a:pt x="3602" y="37"/>
                      <a:pt x="3515" y="23"/>
                      <a:pt x="3428" y="7"/>
                    </a:cubicBezTo>
                    <a:cubicBezTo>
                      <a:pt x="3387" y="0"/>
                      <a:pt x="3351" y="0"/>
                      <a:pt x="3314" y="0"/>
                    </a:cubicBezTo>
                    <a:close/>
                  </a:path>
                </a:pathLst>
              </a:custGeom>
              <a:solidFill>
                <a:srgbClr val="FCB7E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" name="Google Shape;1102;p29"/>
              <p:cNvSpPr/>
              <p:nvPr/>
            </p:nvSpPr>
            <p:spPr>
              <a:xfrm>
                <a:off x="4791500" y="4541438"/>
                <a:ext cx="163225" cy="182575"/>
              </a:xfrm>
              <a:custGeom>
                <a:avLst/>
                <a:gdLst/>
                <a:ahLst/>
                <a:cxnLst/>
                <a:rect l="l" t="t" r="r" b="b"/>
                <a:pathLst>
                  <a:path w="6529" h="7303" extrusionOk="0">
                    <a:moveTo>
                      <a:pt x="3700" y="1635"/>
                    </a:moveTo>
                    <a:lnTo>
                      <a:pt x="3880" y="1664"/>
                    </a:lnTo>
                    <a:cubicBezTo>
                      <a:pt x="3997" y="1684"/>
                      <a:pt x="4111" y="1708"/>
                      <a:pt x="4221" y="1728"/>
                    </a:cubicBezTo>
                    <a:cubicBezTo>
                      <a:pt x="4325" y="1755"/>
                      <a:pt x="4412" y="1781"/>
                      <a:pt x="4489" y="1815"/>
                    </a:cubicBezTo>
                    <a:cubicBezTo>
                      <a:pt x="4582" y="1875"/>
                      <a:pt x="4669" y="1945"/>
                      <a:pt x="4733" y="2005"/>
                    </a:cubicBezTo>
                    <a:cubicBezTo>
                      <a:pt x="4817" y="2082"/>
                      <a:pt x="4907" y="2173"/>
                      <a:pt x="4987" y="2277"/>
                    </a:cubicBezTo>
                    <a:cubicBezTo>
                      <a:pt x="4984" y="2310"/>
                      <a:pt x="4981" y="2340"/>
                      <a:pt x="4977" y="2374"/>
                    </a:cubicBezTo>
                    <a:cubicBezTo>
                      <a:pt x="4947" y="2424"/>
                      <a:pt x="4907" y="2474"/>
                      <a:pt x="4867" y="2527"/>
                    </a:cubicBezTo>
                    <a:cubicBezTo>
                      <a:pt x="4797" y="2561"/>
                      <a:pt x="4723" y="2595"/>
                      <a:pt x="4643" y="2624"/>
                    </a:cubicBezTo>
                    <a:cubicBezTo>
                      <a:pt x="4566" y="2641"/>
                      <a:pt x="4489" y="2651"/>
                      <a:pt x="4405" y="2661"/>
                    </a:cubicBezTo>
                    <a:lnTo>
                      <a:pt x="4348" y="2668"/>
                    </a:lnTo>
                    <a:cubicBezTo>
                      <a:pt x="4272" y="2678"/>
                      <a:pt x="4195" y="2684"/>
                      <a:pt x="4131" y="2691"/>
                    </a:cubicBezTo>
                    <a:cubicBezTo>
                      <a:pt x="3991" y="2691"/>
                      <a:pt x="3854" y="2678"/>
                      <a:pt x="3736" y="2668"/>
                    </a:cubicBezTo>
                    <a:cubicBezTo>
                      <a:pt x="3596" y="2655"/>
                      <a:pt x="3485" y="2638"/>
                      <a:pt x="3385" y="2621"/>
                    </a:cubicBezTo>
                    <a:lnTo>
                      <a:pt x="3375" y="2618"/>
                    </a:lnTo>
                    <a:cubicBezTo>
                      <a:pt x="3295" y="2595"/>
                      <a:pt x="3215" y="2570"/>
                      <a:pt x="3121" y="2558"/>
                    </a:cubicBezTo>
                    <a:cubicBezTo>
                      <a:pt x="3138" y="2527"/>
                      <a:pt x="3155" y="2497"/>
                      <a:pt x="3171" y="2470"/>
                    </a:cubicBezTo>
                    <a:cubicBezTo>
                      <a:pt x="3252" y="2337"/>
                      <a:pt x="3329" y="2206"/>
                      <a:pt x="3409" y="2079"/>
                    </a:cubicBezTo>
                    <a:cubicBezTo>
                      <a:pt x="3482" y="1962"/>
                      <a:pt x="3556" y="1845"/>
                      <a:pt x="3633" y="1735"/>
                    </a:cubicBezTo>
                    <a:lnTo>
                      <a:pt x="3700" y="1635"/>
                    </a:lnTo>
                    <a:close/>
                    <a:moveTo>
                      <a:pt x="3536" y="1253"/>
                    </a:moveTo>
                    <a:lnTo>
                      <a:pt x="3345" y="1534"/>
                    </a:lnTo>
                    <a:cubicBezTo>
                      <a:pt x="3261" y="1651"/>
                      <a:pt x="3184" y="1772"/>
                      <a:pt x="3111" y="1892"/>
                    </a:cubicBezTo>
                    <a:cubicBezTo>
                      <a:pt x="3028" y="2022"/>
                      <a:pt x="2951" y="2156"/>
                      <a:pt x="2870" y="2289"/>
                    </a:cubicBezTo>
                    <a:cubicBezTo>
                      <a:pt x="2817" y="2380"/>
                      <a:pt x="2770" y="2470"/>
                      <a:pt x="2719" y="2561"/>
                    </a:cubicBezTo>
                    <a:lnTo>
                      <a:pt x="2509" y="3019"/>
                    </a:lnTo>
                    <a:lnTo>
                      <a:pt x="2874" y="2919"/>
                    </a:lnTo>
                    <a:cubicBezTo>
                      <a:pt x="2916" y="2906"/>
                      <a:pt x="2960" y="2899"/>
                      <a:pt x="3003" y="2899"/>
                    </a:cubicBezTo>
                    <a:cubicBezTo>
                      <a:pt x="3018" y="2899"/>
                      <a:pt x="3033" y="2900"/>
                      <a:pt x="3048" y="2902"/>
                    </a:cubicBezTo>
                    <a:cubicBezTo>
                      <a:pt x="3121" y="2908"/>
                      <a:pt x="3195" y="2932"/>
                      <a:pt x="3275" y="2956"/>
                    </a:cubicBezTo>
                    <a:lnTo>
                      <a:pt x="3312" y="2965"/>
                    </a:lnTo>
                    <a:cubicBezTo>
                      <a:pt x="3425" y="2985"/>
                      <a:pt x="3549" y="3002"/>
                      <a:pt x="3700" y="3016"/>
                    </a:cubicBezTo>
                    <a:cubicBezTo>
                      <a:pt x="3823" y="3029"/>
                      <a:pt x="3967" y="3042"/>
                      <a:pt x="4131" y="3042"/>
                    </a:cubicBezTo>
                    <a:lnTo>
                      <a:pt x="4144" y="3042"/>
                    </a:lnTo>
                    <a:cubicBezTo>
                      <a:pt x="4228" y="3036"/>
                      <a:pt x="4308" y="3029"/>
                      <a:pt x="4392" y="3016"/>
                    </a:cubicBezTo>
                    <a:lnTo>
                      <a:pt x="4452" y="3009"/>
                    </a:lnTo>
                    <a:cubicBezTo>
                      <a:pt x="4542" y="2999"/>
                      <a:pt x="4636" y="2985"/>
                      <a:pt x="4729" y="2965"/>
                    </a:cubicBezTo>
                    <a:lnTo>
                      <a:pt x="4753" y="2959"/>
                    </a:lnTo>
                    <a:cubicBezTo>
                      <a:pt x="4860" y="2919"/>
                      <a:pt x="4961" y="2875"/>
                      <a:pt x="5050" y="2828"/>
                    </a:cubicBezTo>
                    <a:lnTo>
                      <a:pt x="5124" y="2765"/>
                    </a:lnTo>
                    <a:cubicBezTo>
                      <a:pt x="5188" y="2688"/>
                      <a:pt x="5245" y="2607"/>
                      <a:pt x="5291" y="2534"/>
                    </a:cubicBezTo>
                    <a:lnTo>
                      <a:pt x="5322" y="2447"/>
                    </a:lnTo>
                    <a:cubicBezTo>
                      <a:pt x="5331" y="2380"/>
                      <a:pt x="5339" y="2310"/>
                      <a:pt x="5339" y="2243"/>
                    </a:cubicBezTo>
                    <a:lnTo>
                      <a:pt x="5339" y="2226"/>
                    </a:lnTo>
                    <a:lnTo>
                      <a:pt x="5322" y="2166"/>
                    </a:lnTo>
                    <a:cubicBezTo>
                      <a:pt x="5311" y="2143"/>
                      <a:pt x="5302" y="2123"/>
                      <a:pt x="5291" y="2102"/>
                    </a:cubicBezTo>
                    <a:lnTo>
                      <a:pt x="5278" y="2079"/>
                    </a:lnTo>
                    <a:cubicBezTo>
                      <a:pt x="5181" y="1948"/>
                      <a:pt x="5070" y="1838"/>
                      <a:pt x="4974" y="1748"/>
                    </a:cubicBezTo>
                    <a:lnTo>
                      <a:pt x="4967" y="1741"/>
                    </a:lnTo>
                    <a:cubicBezTo>
                      <a:pt x="4890" y="1675"/>
                      <a:pt x="4783" y="1584"/>
                      <a:pt x="4663" y="1511"/>
                    </a:cubicBezTo>
                    <a:lnTo>
                      <a:pt x="4639" y="1497"/>
                    </a:lnTo>
                    <a:cubicBezTo>
                      <a:pt x="4539" y="1454"/>
                      <a:pt x="4436" y="1420"/>
                      <a:pt x="4298" y="1387"/>
                    </a:cubicBezTo>
                    <a:cubicBezTo>
                      <a:pt x="4181" y="1363"/>
                      <a:pt x="4061" y="1340"/>
                      <a:pt x="3944" y="1320"/>
                    </a:cubicBezTo>
                    <a:cubicBezTo>
                      <a:pt x="3860" y="1303"/>
                      <a:pt x="3780" y="1290"/>
                      <a:pt x="3696" y="1277"/>
                    </a:cubicBezTo>
                    <a:lnTo>
                      <a:pt x="3536" y="1253"/>
                    </a:lnTo>
                    <a:close/>
                    <a:moveTo>
                      <a:pt x="2439" y="3995"/>
                    </a:moveTo>
                    <a:cubicBezTo>
                      <a:pt x="2466" y="4022"/>
                      <a:pt x="2496" y="4046"/>
                      <a:pt x="2526" y="4069"/>
                    </a:cubicBezTo>
                    <a:lnTo>
                      <a:pt x="2529" y="4072"/>
                    </a:lnTo>
                    <a:cubicBezTo>
                      <a:pt x="2576" y="4109"/>
                      <a:pt x="2622" y="4136"/>
                      <a:pt x="2662" y="4160"/>
                    </a:cubicBezTo>
                    <a:lnTo>
                      <a:pt x="2703" y="4183"/>
                    </a:lnTo>
                    <a:cubicBezTo>
                      <a:pt x="2747" y="4209"/>
                      <a:pt x="2793" y="4236"/>
                      <a:pt x="2840" y="4260"/>
                    </a:cubicBezTo>
                    <a:lnTo>
                      <a:pt x="2880" y="4287"/>
                    </a:lnTo>
                    <a:cubicBezTo>
                      <a:pt x="2957" y="4327"/>
                      <a:pt x="3034" y="4370"/>
                      <a:pt x="3104" y="4417"/>
                    </a:cubicBezTo>
                    <a:cubicBezTo>
                      <a:pt x="3168" y="4461"/>
                      <a:pt x="3232" y="4510"/>
                      <a:pt x="3292" y="4564"/>
                    </a:cubicBezTo>
                    <a:cubicBezTo>
                      <a:pt x="3352" y="4621"/>
                      <a:pt x="3399" y="4671"/>
                      <a:pt x="3439" y="4722"/>
                    </a:cubicBezTo>
                    <a:cubicBezTo>
                      <a:pt x="3459" y="4765"/>
                      <a:pt x="3479" y="4808"/>
                      <a:pt x="3499" y="4862"/>
                    </a:cubicBezTo>
                    <a:cubicBezTo>
                      <a:pt x="3512" y="4925"/>
                      <a:pt x="3522" y="4986"/>
                      <a:pt x="3533" y="5043"/>
                    </a:cubicBezTo>
                    <a:cubicBezTo>
                      <a:pt x="3529" y="5063"/>
                      <a:pt x="3525" y="5083"/>
                      <a:pt x="3522" y="5106"/>
                    </a:cubicBezTo>
                    <a:cubicBezTo>
                      <a:pt x="3512" y="5146"/>
                      <a:pt x="3499" y="5186"/>
                      <a:pt x="3482" y="5223"/>
                    </a:cubicBezTo>
                    <a:cubicBezTo>
                      <a:pt x="3465" y="5250"/>
                      <a:pt x="3449" y="5276"/>
                      <a:pt x="3429" y="5299"/>
                    </a:cubicBezTo>
                    <a:cubicBezTo>
                      <a:pt x="3385" y="5344"/>
                      <a:pt x="3332" y="5384"/>
                      <a:pt x="3275" y="5424"/>
                    </a:cubicBezTo>
                    <a:cubicBezTo>
                      <a:pt x="3171" y="5480"/>
                      <a:pt x="3054" y="5534"/>
                      <a:pt x="2931" y="5577"/>
                    </a:cubicBezTo>
                    <a:cubicBezTo>
                      <a:pt x="2903" y="5584"/>
                      <a:pt x="2880" y="5591"/>
                      <a:pt x="2854" y="5594"/>
                    </a:cubicBezTo>
                    <a:cubicBezTo>
                      <a:pt x="2810" y="5580"/>
                      <a:pt x="2767" y="5568"/>
                      <a:pt x="2723" y="5554"/>
                    </a:cubicBezTo>
                    <a:lnTo>
                      <a:pt x="2642" y="5531"/>
                    </a:lnTo>
                    <a:cubicBezTo>
                      <a:pt x="2532" y="5497"/>
                      <a:pt x="2426" y="5464"/>
                      <a:pt x="2338" y="5427"/>
                    </a:cubicBezTo>
                    <a:cubicBezTo>
                      <a:pt x="2228" y="5364"/>
                      <a:pt x="2121" y="5296"/>
                      <a:pt x="2011" y="5230"/>
                    </a:cubicBezTo>
                    <a:lnTo>
                      <a:pt x="1944" y="5186"/>
                    </a:lnTo>
                    <a:cubicBezTo>
                      <a:pt x="1927" y="5176"/>
                      <a:pt x="1910" y="5166"/>
                      <a:pt x="1897" y="5156"/>
                    </a:cubicBezTo>
                    <a:cubicBezTo>
                      <a:pt x="1954" y="5026"/>
                      <a:pt x="2011" y="4895"/>
                      <a:pt x="2068" y="4768"/>
                    </a:cubicBezTo>
                    <a:cubicBezTo>
                      <a:pt x="2181" y="4507"/>
                      <a:pt x="2309" y="4250"/>
                      <a:pt x="2439" y="3995"/>
                    </a:cubicBezTo>
                    <a:close/>
                    <a:moveTo>
                      <a:pt x="2409" y="3273"/>
                    </a:moveTo>
                    <a:lnTo>
                      <a:pt x="2228" y="3631"/>
                    </a:lnTo>
                    <a:cubicBezTo>
                      <a:pt x="2064" y="3952"/>
                      <a:pt x="1894" y="4287"/>
                      <a:pt x="1747" y="4624"/>
                    </a:cubicBezTo>
                    <a:cubicBezTo>
                      <a:pt x="1666" y="4802"/>
                      <a:pt x="1589" y="4978"/>
                      <a:pt x="1512" y="5156"/>
                    </a:cubicBezTo>
                    <a:lnTo>
                      <a:pt x="1449" y="5299"/>
                    </a:lnTo>
                    <a:lnTo>
                      <a:pt x="1646" y="5417"/>
                    </a:lnTo>
                    <a:cubicBezTo>
                      <a:pt x="1683" y="5437"/>
                      <a:pt x="1716" y="5460"/>
                      <a:pt x="1753" y="5480"/>
                    </a:cubicBezTo>
                    <a:lnTo>
                      <a:pt x="1827" y="5531"/>
                    </a:lnTo>
                    <a:cubicBezTo>
                      <a:pt x="1937" y="5600"/>
                      <a:pt x="2051" y="5668"/>
                      <a:pt x="2181" y="5741"/>
                    </a:cubicBezTo>
                    <a:cubicBezTo>
                      <a:pt x="2301" y="5795"/>
                      <a:pt x="2422" y="5832"/>
                      <a:pt x="2542" y="5869"/>
                    </a:cubicBezTo>
                    <a:lnTo>
                      <a:pt x="2619" y="5892"/>
                    </a:lnTo>
                    <a:cubicBezTo>
                      <a:pt x="2673" y="5909"/>
                      <a:pt x="2730" y="5926"/>
                      <a:pt x="2787" y="5942"/>
                    </a:cubicBezTo>
                    <a:lnTo>
                      <a:pt x="2863" y="5952"/>
                    </a:lnTo>
                    <a:lnTo>
                      <a:pt x="2887" y="5946"/>
                    </a:lnTo>
                    <a:cubicBezTo>
                      <a:pt x="2931" y="5938"/>
                      <a:pt x="2977" y="5929"/>
                      <a:pt x="3034" y="5912"/>
                    </a:cubicBezTo>
                    <a:cubicBezTo>
                      <a:pt x="3188" y="5858"/>
                      <a:pt x="3325" y="5798"/>
                      <a:pt x="3459" y="5721"/>
                    </a:cubicBezTo>
                    <a:cubicBezTo>
                      <a:pt x="3549" y="5661"/>
                      <a:pt x="3619" y="5605"/>
                      <a:pt x="3679" y="5548"/>
                    </a:cubicBezTo>
                    <a:lnTo>
                      <a:pt x="3700" y="5527"/>
                    </a:lnTo>
                    <a:cubicBezTo>
                      <a:pt x="3733" y="5484"/>
                      <a:pt x="3763" y="5440"/>
                      <a:pt x="3790" y="5393"/>
                    </a:cubicBezTo>
                    <a:lnTo>
                      <a:pt x="3803" y="5370"/>
                    </a:lnTo>
                    <a:cubicBezTo>
                      <a:pt x="3826" y="5310"/>
                      <a:pt x="3846" y="5253"/>
                      <a:pt x="3863" y="5190"/>
                    </a:cubicBezTo>
                    <a:lnTo>
                      <a:pt x="3870" y="5169"/>
                    </a:lnTo>
                    <a:cubicBezTo>
                      <a:pt x="3874" y="5129"/>
                      <a:pt x="3880" y="5092"/>
                      <a:pt x="3883" y="5052"/>
                    </a:cubicBezTo>
                    <a:lnTo>
                      <a:pt x="3883" y="5035"/>
                    </a:lnTo>
                    <a:lnTo>
                      <a:pt x="3883" y="5019"/>
                    </a:lnTo>
                    <a:cubicBezTo>
                      <a:pt x="3874" y="4942"/>
                      <a:pt x="3860" y="4858"/>
                      <a:pt x="3840" y="4771"/>
                    </a:cubicBezTo>
                    <a:lnTo>
                      <a:pt x="3834" y="4748"/>
                    </a:lnTo>
                    <a:cubicBezTo>
                      <a:pt x="3803" y="4674"/>
                      <a:pt x="3773" y="4608"/>
                      <a:pt x="3743" y="4544"/>
                    </a:cubicBezTo>
                    <a:lnTo>
                      <a:pt x="3726" y="4517"/>
                    </a:lnTo>
                    <a:cubicBezTo>
                      <a:pt x="3673" y="4453"/>
                      <a:pt x="3616" y="4387"/>
                      <a:pt x="3529" y="4303"/>
                    </a:cubicBezTo>
                    <a:cubicBezTo>
                      <a:pt x="3465" y="4250"/>
                      <a:pt x="3389" y="4186"/>
                      <a:pt x="3301" y="4126"/>
                    </a:cubicBezTo>
                    <a:cubicBezTo>
                      <a:pt x="3221" y="4072"/>
                      <a:pt x="3138" y="4026"/>
                      <a:pt x="3054" y="3979"/>
                    </a:cubicBezTo>
                    <a:lnTo>
                      <a:pt x="3011" y="3955"/>
                    </a:lnTo>
                    <a:cubicBezTo>
                      <a:pt x="2967" y="3929"/>
                      <a:pt x="2923" y="3905"/>
                      <a:pt x="2880" y="3879"/>
                    </a:cubicBezTo>
                    <a:lnTo>
                      <a:pt x="2837" y="3855"/>
                    </a:lnTo>
                    <a:cubicBezTo>
                      <a:pt x="2807" y="3839"/>
                      <a:pt x="2776" y="3822"/>
                      <a:pt x="2750" y="3802"/>
                    </a:cubicBezTo>
                    <a:lnTo>
                      <a:pt x="2639" y="3939"/>
                    </a:lnTo>
                    <a:lnTo>
                      <a:pt x="2747" y="3799"/>
                    </a:lnTo>
                    <a:cubicBezTo>
                      <a:pt x="2650" y="3718"/>
                      <a:pt x="2602" y="3674"/>
                      <a:pt x="2566" y="3591"/>
                    </a:cubicBezTo>
                    <a:lnTo>
                      <a:pt x="2409" y="3273"/>
                    </a:lnTo>
                    <a:close/>
                    <a:moveTo>
                      <a:pt x="3525" y="352"/>
                    </a:moveTo>
                    <a:cubicBezTo>
                      <a:pt x="3544" y="352"/>
                      <a:pt x="3562" y="354"/>
                      <a:pt x="3576" y="357"/>
                    </a:cubicBezTo>
                    <a:cubicBezTo>
                      <a:pt x="3663" y="370"/>
                      <a:pt x="3746" y="387"/>
                      <a:pt x="3834" y="403"/>
                    </a:cubicBezTo>
                    <a:lnTo>
                      <a:pt x="3980" y="434"/>
                    </a:lnTo>
                    <a:cubicBezTo>
                      <a:pt x="4167" y="474"/>
                      <a:pt x="4359" y="514"/>
                      <a:pt x="4542" y="561"/>
                    </a:cubicBezTo>
                    <a:cubicBezTo>
                      <a:pt x="4753" y="614"/>
                      <a:pt x="4944" y="698"/>
                      <a:pt x="5135" y="812"/>
                    </a:cubicBezTo>
                    <a:cubicBezTo>
                      <a:pt x="5184" y="838"/>
                      <a:pt x="5231" y="875"/>
                      <a:pt x="5275" y="912"/>
                    </a:cubicBezTo>
                    <a:lnTo>
                      <a:pt x="5325" y="952"/>
                    </a:lnTo>
                    <a:cubicBezTo>
                      <a:pt x="5432" y="1042"/>
                      <a:pt x="5536" y="1133"/>
                      <a:pt x="5632" y="1226"/>
                    </a:cubicBezTo>
                    <a:lnTo>
                      <a:pt x="5666" y="1256"/>
                    </a:lnTo>
                    <a:cubicBezTo>
                      <a:pt x="5720" y="1310"/>
                      <a:pt x="5770" y="1357"/>
                      <a:pt x="5813" y="1407"/>
                    </a:cubicBezTo>
                    <a:cubicBezTo>
                      <a:pt x="5893" y="1504"/>
                      <a:pt x="5967" y="1607"/>
                      <a:pt x="6038" y="1724"/>
                    </a:cubicBezTo>
                    <a:cubicBezTo>
                      <a:pt x="6061" y="1765"/>
                      <a:pt x="6084" y="1805"/>
                      <a:pt x="6101" y="1845"/>
                    </a:cubicBezTo>
                    <a:cubicBezTo>
                      <a:pt x="6121" y="1905"/>
                      <a:pt x="6141" y="1962"/>
                      <a:pt x="6154" y="2025"/>
                    </a:cubicBezTo>
                    <a:cubicBezTo>
                      <a:pt x="6161" y="2042"/>
                      <a:pt x="6164" y="2059"/>
                      <a:pt x="6168" y="2076"/>
                    </a:cubicBezTo>
                    <a:cubicBezTo>
                      <a:pt x="6178" y="2213"/>
                      <a:pt x="6178" y="2340"/>
                      <a:pt x="6171" y="2464"/>
                    </a:cubicBezTo>
                    <a:cubicBezTo>
                      <a:pt x="6164" y="2570"/>
                      <a:pt x="6141" y="2678"/>
                      <a:pt x="6111" y="2768"/>
                    </a:cubicBezTo>
                    <a:cubicBezTo>
                      <a:pt x="6058" y="2925"/>
                      <a:pt x="5957" y="3072"/>
                      <a:pt x="5863" y="3200"/>
                    </a:cubicBezTo>
                    <a:cubicBezTo>
                      <a:pt x="5820" y="3257"/>
                      <a:pt x="5770" y="3313"/>
                      <a:pt x="5713" y="3373"/>
                    </a:cubicBezTo>
                    <a:lnTo>
                      <a:pt x="5680" y="3413"/>
                    </a:lnTo>
                    <a:cubicBezTo>
                      <a:pt x="5603" y="3498"/>
                      <a:pt x="5496" y="3567"/>
                      <a:pt x="5339" y="3638"/>
                    </a:cubicBezTo>
                    <a:cubicBezTo>
                      <a:pt x="5175" y="3711"/>
                      <a:pt x="5007" y="3788"/>
                      <a:pt x="4840" y="3819"/>
                    </a:cubicBezTo>
                    <a:cubicBezTo>
                      <a:pt x="4777" y="3831"/>
                      <a:pt x="4716" y="3842"/>
                      <a:pt x="4653" y="3851"/>
                    </a:cubicBezTo>
                    <a:lnTo>
                      <a:pt x="4402" y="3892"/>
                    </a:lnTo>
                    <a:lnTo>
                      <a:pt x="4529" y="4112"/>
                    </a:lnTo>
                    <a:cubicBezTo>
                      <a:pt x="4542" y="4140"/>
                      <a:pt x="4556" y="4166"/>
                      <a:pt x="4569" y="4193"/>
                    </a:cubicBezTo>
                    <a:cubicBezTo>
                      <a:pt x="4633" y="4323"/>
                      <a:pt x="4683" y="4450"/>
                      <a:pt x="4716" y="4577"/>
                    </a:cubicBezTo>
                    <a:cubicBezTo>
                      <a:pt x="4740" y="4671"/>
                      <a:pt x="4757" y="4771"/>
                      <a:pt x="4766" y="4845"/>
                    </a:cubicBezTo>
                    <a:cubicBezTo>
                      <a:pt x="4794" y="5006"/>
                      <a:pt x="4786" y="5169"/>
                      <a:pt x="4757" y="5330"/>
                    </a:cubicBezTo>
                    <a:lnTo>
                      <a:pt x="4743" y="5393"/>
                    </a:lnTo>
                    <a:cubicBezTo>
                      <a:pt x="4729" y="5467"/>
                      <a:pt x="4716" y="5537"/>
                      <a:pt x="4696" y="5597"/>
                    </a:cubicBezTo>
                    <a:cubicBezTo>
                      <a:pt x="4660" y="5701"/>
                      <a:pt x="4613" y="5805"/>
                      <a:pt x="4546" y="5929"/>
                    </a:cubicBezTo>
                    <a:cubicBezTo>
                      <a:pt x="4476" y="6056"/>
                      <a:pt x="4382" y="6176"/>
                      <a:pt x="4252" y="6303"/>
                    </a:cubicBezTo>
                    <a:cubicBezTo>
                      <a:pt x="4218" y="6333"/>
                      <a:pt x="4188" y="6363"/>
                      <a:pt x="4151" y="6394"/>
                    </a:cubicBezTo>
                    <a:cubicBezTo>
                      <a:pt x="3971" y="6537"/>
                      <a:pt x="3770" y="6661"/>
                      <a:pt x="3559" y="6758"/>
                    </a:cubicBezTo>
                    <a:cubicBezTo>
                      <a:pt x="3472" y="6798"/>
                      <a:pt x="3399" y="6829"/>
                      <a:pt x="3332" y="6852"/>
                    </a:cubicBezTo>
                    <a:lnTo>
                      <a:pt x="3261" y="6872"/>
                    </a:lnTo>
                    <a:cubicBezTo>
                      <a:pt x="3158" y="6905"/>
                      <a:pt x="3057" y="6939"/>
                      <a:pt x="2954" y="6945"/>
                    </a:cubicBezTo>
                    <a:cubicBezTo>
                      <a:pt x="2899" y="6949"/>
                      <a:pt x="2847" y="6952"/>
                      <a:pt x="2798" y="6952"/>
                    </a:cubicBezTo>
                    <a:cubicBezTo>
                      <a:pt x="2755" y="6952"/>
                      <a:pt x="2713" y="6950"/>
                      <a:pt x="2673" y="6942"/>
                    </a:cubicBezTo>
                    <a:cubicBezTo>
                      <a:pt x="2579" y="6925"/>
                      <a:pt x="2489" y="6905"/>
                      <a:pt x="2395" y="6882"/>
                    </a:cubicBezTo>
                    <a:cubicBezTo>
                      <a:pt x="2335" y="6869"/>
                      <a:pt x="2275" y="6852"/>
                      <a:pt x="2215" y="6832"/>
                    </a:cubicBezTo>
                    <a:lnTo>
                      <a:pt x="2121" y="6804"/>
                    </a:lnTo>
                    <a:cubicBezTo>
                      <a:pt x="2085" y="6795"/>
                      <a:pt x="2044" y="6781"/>
                      <a:pt x="2004" y="6768"/>
                    </a:cubicBezTo>
                    <a:lnTo>
                      <a:pt x="1980" y="6761"/>
                    </a:lnTo>
                    <a:cubicBezTo>
                      <a:pt x="1840" y="6718"/>
                      <a:pt x="1710" y="6648"/>
                      <a:pt x="1596" y="6584"/>
                    </a:cubicBezTo>
                    <a:cubicBezTo>
                      <a:pt x="1512" y="6540"/>
                      <a:pt x="1432" y="6494"/>
                      <a:pt x="1352" y="6443"/>
                    </a:cubicBezTo>
                    <a:cubicBezTo>
                      <a:pt x="1268" y="6397"/>
                      <a:pt x="1191" y="6343"/>
                      <a:pt x="1111" y="6293"/>
                    </a:cubicBezTo>
                    <a:cubicBezTo>
                      <a:pt x="1084" y="6276"/>
                      <a:pt x="1061" y="6259"/>
                      <a:pt x="1041" y="6243"/>
                    </a:cubicBezTo>
                    <a:lnTo>
                      <a:pt x="970" y="6193"/>
                    </a:lnTo>
                    <a:lnTo>
                      <a:pt x="890" y="6216"/>
                    </a:lnTo>
                    <a:cubicBezTo>
                      <a:pt x="856" y="6225"/>
                      <a:pt x="820" y="6229"/>
                      <a:pt x="784" y="6229"/>
                    </a:cubicBezTo>
                    <a:cubicBezTo>
                      <a:pt x="737" y="6229"/>
                      <a:pt x="690" y="6222"/>
                      <a:pt x="646" y="6207"/>
                    </a:cubicBezTo>
                    <a:cubicBezTo>
                      <a:pt x="546" y="6170"/>
                      <a:pt x="459" y="6093"/>
                      <a:pt x="412" y="5992"/>
                    </a:cubicBezTo>
                    <a:cubicBezTo>
                      <a:pt x="368" y="5895"/>
                      <a:pt x="362" y="5771"/>
                      <a:pt x="395" y="5694"/>
                    </a:cubicBezTo>
                    <a:lnTo>
                      <a:pt x="569" y="5279"/>
                    </a:lnTo>
                    <a:cubicBezTo>
                      <a:pt x="776" y="4795"/>
                      <a:pt x="987" y="4293"/>
                      <a:pt x="1208" y="3805"/>
                    </a:cubicBezTo>
                    <a:cubicBezTo>
                      <a:pt x="1302" y="3604"/>
                      <a:pt x="1392" y="3404"/>
                      <a:pt x="1483" y="3200"/>
                    </a:cubicBezTo>
                    <a:cubicBezTo>
                      <a:pt x="1546" y="3052"/>
                      <a:pt x="1603" y="2899"/>
                      <a:pt x="1656" y="2751"/>
                    </a:cubicBezTo>
                    <a:lnTo>
                      <a:pt x="1707" y="2615"/>
                    </a:lnTo>
                    <a:cubicBezTo>
                      <a:pt x="1857" y="2209"/>
                      <a:pt x="2064" y="1818"/>
                      <a:pt x="2268" y="1437"/>
                    </a:cubicBezTo>
                    <a:lnTo>
                      <a:pt x="2298" y="1383"/>
                    </a:lnTo>
                    <a:cubicBezTo>
                      <a:pt x="2375" y="1240"/>
                      <a:pt x="2452" y="1093"/>
                      <a:pt x="2536" y="952"/>
                    </a:cubicBezTo>
                    <a:cubicBezTo>
                      <a:pt x="2606" y="835"/>
                      <a:pt x="2693" y="735"/>
                      <a:pt x="2793" y="628"/>
                    </a:cubicBezTo>
                    <a:cubicBezTo>
                      <a:pt x="2877" y="537"/>
                      <a:pt x="2984" y="467"/>
                      <a:pt x="3094" y="431"/>
                    </a:cubicBezTo>
                    <a:cubicBezTo>
                      <a:pt x="3158" y="407"/>
                      <a:pt x="3221" y="383"/>
                      <a:pt x="3289" y="370"/>
                    </a:cubicBezTo>
                    <a:cubicBezTo>
                      <a:pt x="3335" y="357"/>
                      <a:pt x="3385" y="357"/>
                      <a:pt x="3445" y="353"/>
                    </a:cubicBezTo>
                    <a:lnTo>
                      <a:pt x="3499" y="353"/>
                    </a:lnTo>
                    <a:cubicBezTo>
                      <a:pt x="3508" y="353"/>
                      <a:pt x="3516" y="352"/>
                      <a:pt x="3525" y="352"/>
                    </a:cubicBezTo>
                    <a:close/>
                    <a:moveTo>
                      <a:pt x="3528" y="1"/>
                    </a:moveTo>
                    <a:cubicBezTo>
                      <a:pt x="3515" y="1"/>
                      <a:pt x="3500" y="1"/>
                      <a:pt x="3485" y="2"/>
                    </a:cubicBezTo>
                    <a:lnTo>
                      <a:pt x="3435" y="2"/>
                    </a:lnTo>
                    <a:cubicBezTo>
                      <a:pt x="3362" y="6"/>
                      <a:pt x="3289" y="9"/>
                      <a:pt x="3208" y="26"/>
                    </a:cubicBezTo>
                    <a:cubicBezTo>
                      <a:pt x="3128" y="46"/>
                      <a:pt x="3054" y="69"/>
                      <a:pt x="2980" y="96"/>
                    </a:cubicBezTo>
                    <a:cubicBezTo>
                      <a:pt x="2817" y="153"/>
                      <a:pt x="2659" y="256"/>
                      <a:pt x="2536" y="387"/>
                    </a:cubicBezTo>
                    <a:cubicBezTo>
                      <a:pt x="2426" y="508"/>
                      <a:pt x="2318" y="624"/>
                      <a:pt x="2231" y="775"/>
                    </a:cubicBezTo>
                    <a:cubicBezTo>
                      <a:pt x="2148" y="919"/>
                      <a:pt x="2068" y="1069"/>
                      <a:pt x="1987" y="1216"/>
                    </a:cubicBezTo>
                    <a:lnTo>
                      <a:pt x="1957" y="1273"/>
                    </a:lnTo>
                    <a:cubicBezTo>
                      <a:pt x="1750" y="1661"/>
                      <a:pt x="1536" y="2066"/>
                      <a:pt x="1375" y="2494"/>
                    </a:cubicBezTo>
                    <a:lnTo>
                      <a:pt x="1325" y="2635"/>
                    </a:lnTo>
                    <a:cubicBezTo>
                      <a:pt x="1275" y="2775"/>
                      <a:pt x="1222" y="2922"/>
                      <a:pt x="1161" y="3056"/>
                    </a:cubicBezTo>
                    <a:lnTo>
                      <a:pt x="890" y="3658"/>
                    </a:lnTo>
                    <a:cubicBezTo>
                      <a:pt x="666" y="4149"/>
                      <a:pt x="452" y="4654"/>
                      <a:pt x="248" y="5143"/>
                    </a:cubicBezTo>
                    <a:lnTo>
                      <a:pt x="71" y="5557"/>
                    </a:lnTo>
                    <a:cubicBezTo>
                      <a:pt x="1" y="5728"/>
                      <a:pt x="7" y="5952"/>
                      <a:pt x="94" y="6139"/>
                    </a:cubicBezTo>
                    <a:cubicBezTo>
                      <a:pt x="178" y="6323"/>
                      <a:pt x="339" y="6471"/>
                      <a:pt x="529" y="6537"/>
                    </a:cubicBezTo>
                    <a:cubicBezTo>
                      <a:pt x="611" y="6568"/>
                      <a:pt x="698" y="6582"/>
                      <a:pt x="785" y="6582"/>
                    </a:cubicBezTo>
                    <a:cubicBezTo>
                      <a:pt x="822" y="6582"/>
                      <a:pt x="860" y="6579"/>
                      <a:pt x="897" y="6574"/>
                    </a:cubicBezTo>
                    <a:cubicBezTo>
                      <a:pt x="904" y="6577"/>
                      <a:pt x="910" y="6584"/>
                      <a:pt x="917" y="6588"/>
                    </a:cubicBezTo>
                    <a:cubicBezTo>
                      <a:pt x="1001" y="6641"/>
                      <a:pt x="1084" y="6695"/>
                      <a:pt x="1168" y="6744"/>
                    </a:cubicBezTo>
                    <a:cubicBezTo>
                      <a:pt x="1255" y="6795"/>
                      <a:pt x="1338" y="6845"/>
                      <a:pt x="1426" y="6892"/>
                    </a:cubicBezTo>
                    <a:cubicBezTo>
                      <a:pt x="1552" y="6962"/>
                      <a:pt x="1707" y="7042"/>
                      <a:pt x="1873" y="7096"/>
                    </a:cubicBezTo>
                    <a:lnTo>
                      <a:pt x="1897" y="7105"/>
                    </a:lnTo>
                    <a:cubicBezTo>
                      <a:pt x="1940" y="7119"/>
                      <a:pt x="1984" y="7133"/>
                      <a:pt x="2028" y="7142"/>
                    </a:cubicBezTo>
                    <a:lnTo>
                      <a:pt x="2114" y="7170"/>
                    </a:lnTo>
                    <a:cubicBezTo>
                      <a:pt x="2181" y="7190"/>
                      <a:pt x="2252" y="7210"/>
                      <a:pt x="2318" y="7226"/>
                    </a:cubicBezTo>
                    <a:cubicBezTo>
                      <a:pt x="2415" y="7250"/>
                      <a:pt x="2512" y="7270"/>
                      <a:pt x="2609" y="7286"/>
                    </a:cubicBezTo>
                    <a:cubicBezTo>
                      <a:pt x="2676" y="7300"/>
                      <a:pt x="2736" y="7303"/>
                      <a:pt x="2800" y="7303"/>
                    </a:cubicBezTo>
                    <a:cubicBezTo>
                      <a:pt x="2863" y="7303"/>
                      <a:pt x="2923" y="7300"/>
                      <a:pt x="2988" y="7297"/>
                    </a:cubicBezTo>
                    <a:cubicBezTo>
                      <a:pt x="3124" y="7286"/>
                      <a:pt x="3252" y="7246"/>
                      <a:pt x="3372" y="7206"/>
                    </a:cubicBezTo>
                    <a:lnTo>
                      <a:pt x="3435" y="7186"/>
                    </a:lnTo>
                    <a:cubicBezTo>
                      <a:pt x="3519" y="7159"/>
                      <a:pt x="3606" y="7126"/>
                      <a:pt x="3706" y="7079"/>
                    </a:cubicBezTo>
                    <a:cubicBezTo>
                      <a:pt x="3944" y="6969"/>
                      <a:pt x="4167" y="6832"/>
                      <a:pt x="4372" y="6668"/>
                    </a:cubicBezTo>
                    <a:cubicBezTo>
                      <a:pt x="4415" y="6634"/>
                      <a:pt x="4456" y="6594"/>
                      <a:pt x="4496" y="6557"/>
                    </a:cubicBezTo>
                    <a:cubicBezTo>
                      <a:pt x="4653" y="6403"/>
                      <a:pt x="4769" y="6253"/>
                      <a:pt x="4857" y="6096"/>
                    </a:cubicBezTo>
                    <a:cubicBezTo>
                      <a:pt x="4930" y="5955"/>
                      <a:pt x="4984" y="5835"/>
                      <a:pt x="5027" y="5714"/>
                    </a:cubicBezTo>
                    <a:cubicBezTo>
                      <a:pt x="5058" y="5628"/>
                      <a:pt x="5074" y="5540"/>
                      <a:pt x="5087" y="5460"/>
                    </a:cubicBezTo>
                    <a:lnTo>
                      <a:pt x="5101" y="5397"/>
                    </a:lnTo>
                    <a:cubicBezTo>
                      <a:pt x="5141" y="5199"/>
                      <a:pt x="5144" y="4995"/>
                      <a:pt x="5115" y="4791"/>
                    </a:cubicBezTo>
                    <a:cubicBezTo>
                      <a:pt x="5104" y="4708"/>
                      <a:pt x="5084" y="4601"/>
                      <a:pt x="5054" y="4487"/>
                    </a:cubicBezTo>
                    <a:cubicBezTo>
                      <a:pt x="5027" y="4376"/>
                      <a:pt x="4987" y="4270"/>
                      <a:pt x="4940" y="4156"/>
                    </a:cubicBezTo>
                    <a:cubicBezTo>
                      <a:pt x="5138" y="4116"/>
                      <a:pt x="5322" y="4032"/>
                      <a:pt x="5482" y="3959"/>
                    </a:cubicBezTo>
                    <a:cubicBezTo>
                      <a:pt x="5686" y="3868"/>
                      <a:pt x="5830" y="3768"/>
                      <a:pt x="5941" y="3648"/>
                    </a:cubicBezTo>
                    <a:lnTo>
                      <a:pt x="5973" y="3611"/>
                    </a:lnTo>
                    <a:cubicBezTo>
                      <a:pt x="6030" y="3547"/>
                      <a:pt x="6091" y="3481"/>
                      <a:pt x="6148" y="3407"/>
                    </a:cubicBezTo>
                    <a:cubicBezTo>
                      <a:pt x="6254" y="3260"/>
                      <a:pt x="6375" y="3089"/>
                      <a:pt x="6445" y="2882"/>
                    </a:cubicBezTo>
                    <a:cubicBezTo>
                      <a:pt x="6486" y="2761"/>
                      <a:pt x="6512" y="2624"/>
                      <a:pt x="6522" y="2484"/>
                    </a:cubicBezTo>
                    <a:cubicBezTo>
                      <a:pt x="6529" y="2346"/>
                      <a:pt x="6529" y="2203"/>
                      <a:pt x="6515" y="2053"/>
                    </a:cubicBezTo>
                    <a:cubicBezTo>
                      <a:pt x="6515" y="2013"/>
                      <a:pt x="6506" y="1976"/>
                      <a:pt x="6499" y="1939"/>
                    </a:cubicBezTo>
                    <a:cubicBezTo>
                      <a:pt x="6482" y="1875"/>
                      <a:pt x="6459" y="1805"/>
                      <a:pt x="6429" y="1724"/>
                    </a:cubicBezTo>
                    <a:cubicBezTo>
                      <a:pt x="6405" y="1658"/>
                      <a:pt x="6372" y="1601"/>
                      <a:pt x="6342" y="1547"/>
                    </a:cubicBezTo>
                    <a:cubicBezTo>
                      <a:pt x="6262" y="1411"/>
                      <a:pt x="6174" y="1290"/>
                      <a:pt x="6081" y="1179"/>
                    </a:cubicBezTo>
                    <a:cubicBezTo>
                      <a:pt x="6024" y="1116"/>
                      <a:pt x="5967" y="1059"/>
                      <a:pt x="5907" y="1002"/>
                    </a:cubicBezTo>
                    <a:lnTo>
                      <a:pt x="5877" y="972"/>
                    </a:lnTo>
                    <a:cubicBezTo>
                      <a:pt x="5773" y="875"/>
                      <a:pt x="5663" y="775"/>
                      <a:pt x="5546" y="681"/>
                    </a:cubicBezTo>
                    <a:lnTo>
                      <a:pt x="5496" y="638"/>
                    </a:lnTo>
                    <a:cubicBezTo>
                      <a:pt x="5442" y="594"/>
                      <a:pt x="5382" y="548"/>
                      <a:pt x="5315" y="508"/>
                    </a:cubicBezTo>
                    <a:cubicBezTo>
                      <a:pt x="5098" y="377"/>
                      <a:pt x="4874" y="283"/>
                      <a:pt x="4629" y="223"/>
                    </a:cubicBezTo>
                    <a:cubicBezTo>
                      <a:pt x="4439" y="173"/>
                      <a:pt x="4241" y="130"/>
                      <a:pt x="4054" y="93"/>
                    </a:cubicBezTo>
                    <a:lnTo>
                      <a:pt x="3907" y="59"/>
                    </a:lnTo>
                    <a:cubicBezTo>
                      <a:pt x="3817" y="42"/>
                      <a:pt x="3726" y="26"/>
                      <a:pt x="3633" y="9"/>
                    </a:cubicBezTo>
                    <a:cubicBezTo>
                      <a:pt x="3601" y="4"/>
                      <a:pt x="3567" y="1"/>
                      <a:pt x="35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7" name="Google Shape;1107;p30"/>
          <p:cNvGrpSpPr/>
          <p:nvPr/>
        </p:nvGrpSpPr>
        <p:grpSpPr>
          <a:xfrm>
            <a:off x="3194523" y="2572397"/>
            <a:ext cx="321978" cy="339731"/>
            <a:chOff x="1333375" y="238075"/>
            <a:chExt cx="4945900" cy="5218600"/>
          </a:xfrm>
        </p:grpSpPr>
        <p:sp>
          <p:nvSpPr>
            <p:cNvPr id="1108" name="Google Shape;1108;p30"/>
            <p:cNvSpPr/>
            <p:nvPr/>
          </p:nvSpPr>
          <p:spPr>
            <a:xfrm>
              <a:off x="1409975" y="314600"/>
              <a:ext cx="4792700" cy="5065475"/>
            </a:xfrm>
            <a:custGeom>
              <a:avLst/>
              <a:gdLst/>
              <a:ahLst/>
              <a:cxnLst/>
              <a:rect l="l" t="t" r="r" b="b"/>
              <a:pathLst>
                <a:path w="191708" h="202619" extrusionOk="0">
                  <a:moveTo>
                    <a:pt x="84975" y="1"/>
                  </a:moveTo>
                  <a:cubicBezTo>
                    <a:pt x="83600" y="1"/>
                    <a:pt x="82281" y="932"/>
                    <a:pt x="81957" y="2431"/>
                  </a:cubicBezTo>
                  <a:cubicBezTo>
                    <a:pt x="80291" y="10372"/>
                    <a:pt x="76394" y="16646"/>
                    <a:pt x="73477" y="20445"/>
                  </a:cubicBezTo>
                  <a:cubicBezTo>
                    <a:pt x="71566" y="22920"/>
                    <a:pt x="68943" y="24734"/>
                    <a:pt x="65953" y="25665"/>
                  </a:cubicBezTo>
                  <a:cubicBezTo>
                    <a:pt x="27646" y="37552"/>
                    <a:pt x="0" y="71668"/>
                    <a:pt x="0" y="111887"/>
                  </a:cubicBezTo>
                  <a:cubicBezTo>
                    <a:pt x="0" y="161983"/>
                    <a:pt x="42915" y="202619"/>
                    <a:pt x="95854" y="202619"/>
                  </a:cubicBezTo>
                  <a:cubicBezTo>
                    <a:pt x="148793" y="202619"/>
                    <a:pt x="191708" y="161983"/>
                    <a:pt x="191708" y="111887"/>
                  </a:cubicBezTo>
                  <a:cubicBezTo>
                    <a:pt x="191708" y="71252"/>
                    <a:pt x="163498" y="36841"/>
                    <a:pt x="124578" y="25298"/>
                  </a:cubicBezTo>
                  <a:cubicBezTo>
                    <a:pt x="118990" y="23631"/>
                    <a:pt x="114946" y="18656"/>
                    <a:pt x="114750" y="12823"/>
                  </a:cubicBezTo>
                  <a:cubicBezTo>
                    <a:pt x="114750" y="12627"/>
                    <a:pt x="114726" y="12431"/>
                    <a:pt x="114726" y="12234"/>
                  </a:cubicBezTo>
                  <a:cubicBezTo>
                    <a:pt x="114673" y="10460"/>
                    <a:pt x="113210" y="9252"/>
                    <a:pt x="111654" y="9252"/>
                  </a:cubicBezTo>
                  <a:cubicBezTo>
                    <a:pt x="111040" y="9252"/>
                    <a:pt x="110411" y="9441"/>
                    <a:pt x="109848" y="9857"/>
                  </a:cubicBezTo>
                  <a:cubicBezTo>
                    <a:pt x="107422" y="11646"/>
                    <a:pt x="105584" y="14097"/>
                    <a:pt x="104309" y="16278"/>
                  </a:cubicBezTo>
                  <a:cubicBezTo>
                    <a:pt x="103888" y="16973"/>
                    <a:pt x="103192" y="17308"/>
                    <a:pt x="102499" y="17308"/>
                  </a:cubicBezTo>
                  <a:cubicBezTo>
                    <a:pt x="101699" y="17308"/>
                    <a:pt x="100903" y="16862"/>
                    <a:pt x="100535" y="16009"/>
                  </a:cubicBezTo>
                  <a:cubicBezTo>
                    <a:pt x="97668" y="9293"/>
                    <a:pt x="91075" y="3705"/>
                    <a:pt x="86737" y="568"/>
                  </a:cubicBezTo>
                  <a:cubicBezTo>
                    <a:pt x="86191" y="180"/>
                    <a:pt x="85578" y="1"/>
                    <a:pt x="849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30"/>
            <p:cNvSpPr/>
            <p:nvPr/>
          </p:nvSpPr>
          <p:spPr>
            <a:xfrm>
              <a:off x="1409975" y="1023625"/>
              <a:ext cx="2549550" cy="4356450"/>
            </a:xfrm>
            <a:custGeom>
              <a:avLst/>
              <a:gdLst/>
              <a:ahLst/>
              <a:cxnLst/>
              <a:rect l="l" t="t" r="r" b="b"/>
              <a:pathLst>
                <a:path w="101982" h="174258" extrusionOk="0">
                  <a:moveTo>
                    <a:pt x="58380" y="0"/>
                  </a:moveTo>
                  <a:lnTo>
                    <a:pt x="58380" y="0"/>
                  </a:lnTo>
                  <a:cubicBezTo>
                    <a:pt x="24068" y="13799"/>
                    <a:pt x="0" y="46003"/>
                    <a:pt x="0" y="83526"/>
                  </a:cubicBezTo>
                  <a:cubicBezTo>
                    <a:pt x="0" y="133622"/>
                    <a:pt x="42915" y="174258"/>
                    <a:pt x="95854" y="174258"/>
                  </a:cubicBezTo>
                  <a:cubicBezTo>
                    <a:pt x="97913" y="174258"/>
                    <a:pt x="99947" y="174184"/>
                    <a:pt x="101981" y="174062"/>
                  </a:cubicBezTo>
                  <a:cubicBezTo>
                    <a:pt x="51885" y="171071"/>
                    <a:pt x="12230" y="131686"/>
                    <a:pt x="12230" y="83526"/>
                  </a:cubicBezTo>
                  <a:cubicBezTo>
                    <a:pt x="12230" y="49140"/>
                    <a:pt x="29460" y="16250"/>
                    <a:pt x="58380" y="0"/>
                  </a:cubicBezTo>
                  <a:close/>
                </a:path>
              </a:pathLst>
            </a:custGeom>
            <a:solidFill>
              <a:srgbClr val="524A83">
                <a:alpha val="21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30"/>
            <p:cNvSpPr/>
            <p:nvPr/>
          </p:nvSpPr>
          <p:spPr>
            <a:xfrm>
              <a:off x="2418500" y="3135650"/>
              <a:ext cx="384825" cy="152600"/>
            </a:xfrm>
            <a:custGeom>
              <a:avLst/>
              <a:gdLst/>
              <a:ahLst/>
              <a:cxnLst/>
              <a:rect l="l" t="t" r="r" b="b"/>
              <a:pathLst>
                <a:path w="15393" h="6104" extrusionOk="0">
                  <a:moveTo>
                    <a:pt x="3064" y="1"/>
                  </a:moveTo>
                  <a:cubicBezTo>
                    <a:pt x="1373" y="1"/>
                    <a:pt x="1" y="1373"/>
                    <a:pt x="1" y="3065"/>
                  </a:cubicBezTo>
                  <a:cubicBezTo>
                    <a:pt x="1" y="4731"/>
                    <a:pt x="1373" y="6104"/>
                    <a:pt x="3064" y="6104"/>
                  </a:cubicBezTo>
                  <a:lnTo>
                    <a:pt x="12328" y="6104"/>
                  </a:lnTo>
                  <a:cubicBezTo>
                    <a:pt x="14020" y="6104"/>
                    <a:pt x="15392" y="4731"/>
                    <a:pt x="15392" y="3065"/>
                  </a:cubicBezTo>
                  <a:cubicBezTo>
                    <a:pt x="15392" y="1373"/>
                    <a:pt x="14020" y="1"/>
                    <a:pt x="123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30"/>
            <p:cNvSpPr/>
            <p:nvPr/>
          </p:nvSpPr>
          <p:spPr>
            <a:xfrm>
              <a:off x="4809325" y="3135650"/>
              <a:ext cx="384825" cy="152600"/>
            </a:xfrm>
            <a:custGeom>
              <a:avLst/>
              <a:gdLst/>
              <a:ahLst/>
              <a:cxnLst/>
              <a:rect l="l" t="t" r="r" b="b"/>
              <a:pathLst>
                <a:path w="15393" h="6104" extrusionOk="0">
                  <a:moveTo>
                    <a:pt x="3064" y="1"/>
                  </a:moveTo>
                  <a:cubicBezTo>
                    <a:pt x="1373" y="1"/>
                    <a:pt x="1" y="1373"/>
                    <a:pt x="1" y="3065"/>
                  </a:cubicBezTo>
                  <a:cubicBezTo>
                    <a:pt x="1" y="4731"/>
                    <a:pt x="1373" y="6104"/>
                    <a:pt x="3064" y="6104"/>
                  </a:cubicBezTo>
                  <a:lnTo>
                    <a:pt x="12329" y="6104"/>
                  </a:lnTo>
                  <a:cubicBezTo>
                    <a:pt x="14020" y="6104"/>
                    <a:pt x="15392" y="4731"/>
                    <a:pt x="15392" y="3065"/>
                  </a:cubicBezTo>
                  <a:cubicBezTo>
                    <a:pt x="15392" y="1373"/>
                    <a:pt x="14020" y="1"/>
                    <a:pt x="1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30"/>
            <p:cNvSpPr/>
            <p:nvPr/>
          </p:nvSpPr>
          <p:spPr>
            <a:xfrm>
              <a:off x="3396400" y="3250250"/>
              <a:ext cx="819850" cy="376850"/>
            </a:xfrm>
            <a:custGeom>
              <a:avLst/>
              <a:gdLst/>
              <a:ahLst/>
              <a:cxnLst/>
              <a:rect l="l" t="t" r="r" b="b"/>
              <a:pathLst>
                <a:path w="32794" h="15074" extrusionOk="0">
                  <a:moveTo>
                    <a:pt x="1" y="0"/>
                  </a:moveTo>
                  <a:cubicBezTo>
                    <a:pt x="711" y="8456"/>
                    <a:pt x="7770" y="15073"/>
                    <a:pt x="16397" y="15073"/>
                  </a:cubicBezTo>
                  <a:cubicBezTo>
                    <a:pt x="25024" y="15073"/>
                    <a:pt x="32083" y="8456"/>
                    <a:pt x="327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30"/>
            <p:cNvSpPr/>
            <p:nvPr/>
          </p:nvSpPr>
          <p:spPr>
            <a:xfrm>
              <a:off x="3395175" y="2804800"/>
              <a:ext cx="822300" cy="505500"/>
            </a:xfrm>
            <a:custGeom>
              <a:avLst/>
              <a:gdLst/>
              <a:ahLst/>
              <a:cxnLst/>
              <a:rect l="l" t="t" r="r" b="b"/>
              <a:pathLst>
                <a:path w="32892" h="20220" extrusionOk="0">
                  <a:moveTo>
                    <a:pt x="16446" y="0"/>
                  </a:moveTo>
                  <a:cubicBezTo>
                    <a:pt x="7353" y="0"/>
                    <a:pt x="1" y="7353"/>
                    <a:pt x="1" y="16446"/>
                  </a:cubicBezTo>
                  <a:cubicBezTo>
                    <a:pt x="1" y="16911"/>
                    <a:pt x="25" y="17377"/>
                    <a:pt x="50" y="17818"/>
                  </a:cubicBezTo>
                  <a:cubicBezTo>
                    <a:pt x="4731" y="19338"/>
                    <a:pt x="10368" y="20220"/>
                    <a:pt x="16446" y="20220"/>
                  </a:cubicBezTo>
                  <a:cubicBezTo>
                    <a:pt x="22500" y="20220"/>
                    <a:pt x="28161" y="19338"/>
                    <a:pt x="32842" y="17818"/>
                  </a:cubicBezTo>
                  <a:cubicBezTo>
                    <a:pt x="32867" y="17377"/>
                    <a:pt x="32891" y="16911"/>
                    <a:pt x="32891" y="16446"/>
                  </a:cubicBezTo>
                  <a:cubicBezTo>
                    <a:pt x="32891" y="7353"/>
                    <a:pt x="25539" y="0"/>
                    <a:pt x="1644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30"/>
            <p:cNvSpPr/>
            <p:nvPr/>
          </p:nvSpPr>
          <p:spPr>
            <a:xfrm>
              <a:off x="2260425" y="1844900"/>
              <a:ext cx="4018850" cy="3611775"/>
            </a:xfrm>
            <a:custGeom>
              <a:avLst/>
              <a:gdLst/>
              <a:ahLst/>
              <a:cxnLst/>
              <a:rect l="l" t="t" r="r" b="b"/>
              <a:pathLst>
                <a:path w="160754" h="144471" extrusionOk="0">
                  <a:moveTo>
                    <a:pt x="143454" y="1"/>
                  </a:moveTo>
                  <a:cubicBezTo>
                    <a:pt x="142878" y="1"/>
                    <a:pt x="142296" y="164"/>
                    <a:pt x="141784" y="506"/>
                  </a:cubicBezTo>
                  <a:cubicBezTo>
                    <a:pt x="140362" y="1413"/>
                    <a:pt x="139970" y="3324"/>
                    <a:pt x="140877" y="4721"/>
                  </a:cubicBezTo>
                  <a:cubicBezTo>
                    <a:pt x="149896" y="18520"/>
                    <a:pt x="154651" y="34401"/>
                    <a:pt x="154651" y="50675"/>
                  </a:cubicBezTo>
                  <a:cubicBezTo>
                    <a:pt x="154651" y="74057"/>
                    <a:pt x="145019" y="96065"/>
                    <a:pt x="127519" y="112609"/>
                  </a:cubicBezTo>
                  <a:cubicBezTo>
                    <a:pt x="109971" y="129201"/>
                    <a:pt x="86663" y="138343"/>
                    <a:pt x="61836" y="138343"/>
                  </a:cubicBezTo>
                  <a:cubicBezTo>
                    <a:pt x="41175" y="138343"/>
                    <a:pt x="21617" y="132069"/>
                    <a:pt x="5270" y="120182"/>
                  </a:cubicBezTo>
                  <a:cubicBezTo>
                    <a:pt x="4725" y="119783"/>
                    <a:pt x="4094" y="119593"/>
                    <a:pt x="3471" y="119593"/>
                  </a:cubicBezTo>
                  <a:cubicBezTo>
                    <a:pt x="2526" y="119593"/>
                    <a:pt x="1596" y="120031"/>
                    <a:pt x="1005" y="120844"/>
                  </a:cubicBezTo>
                  <a:cubicBezTo>
                    <a:pt x="0" y="122216"/>
                    <a:pt x="319" y="124128"/>
                    <a:pt x="1667" y="125133"/>
                  </a:cubicBezTo>
                  <a:cubicBezTo>
                    <a:pt x="19068" y="137779"/>
                    <a:pt x="39876" y="144470"/>
                    <a:pt x="61836" y="144470"/>
                  </a:cubicBezTo>
                  <a:cubicBezTo>
                    <a:pt x="88232" y="144470"/>
                    <a:pt x="113035" y="134716"/>
                    <a:pt x="131710" y="117045"/>
                  </a:cubicBezTo>
                  <a:cubicBezTo>
                    <a:pt x="150435" y="99325"/>
                    <a:pt x="160753" y="75748"/>
                    <a:pt x="160753" y="50675"/>
                  </a:cubicBezTo>
                  <a:cubicBezTo>
                    <a:pt x="160753" y="33200"/>
                    <a:pt x="155656" y="16167"/>
                    <a:pt x="145999" y="1388"/>
                  </a:cubicBezTo>
                  <a:cubicBezTo>
                    <a:pt x="145425" y="488"/>
                    <a:pt x="144448" y="1"/>
                    <a:pt x="1434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30"/>
            <p:cNvSpPr/>
            <p:nvPr/>
          </p:nvSpPr>
          <p:spPr>
            <a:xfrm>
              <a:off x="1333375" y="238075"/>
              <a:ext cx="4412825" cy="4552650"/>
            </a:xfrm>
            <a:custGeom>
              <a:avLst/>
              <a:gdLst/>
              <a:ahLst/>
              <a:cxnLst/>
              <a:rect l="l" t="t" r="r" b="b"/>
              <a:pathLst>
                <a:path w="176513" h="182106" extrusionOk="0">
                  <a:moveTo>
                    <a:pt x="88011" y="1"/>
                  </a:moveTo>
                  <a:cubicBezTo>
                    <a:pt x="87269" y="1"/>
                    <a:pt x="86522" y="138"/>
                    <a:pt x="85806" y="419"/>
                  </a:cubicBezTo>
                  <a:cubicBezTo>
                    <a:pt x="83870" y="1154"/>
                    <a:pt x="82473" y="2821"/>
                    <a:pt x="82031" y="4879"/>
                  </a:cubicBezTo>
                  <a:cubicBezTo>
                    <a:pt x="80487" y="12207"/>
                    <a:pt x="76860" y="18040"/>
                    <a:pt x="74115" y="21643"/>
                  </a:cubicBezTo>
                  <a:cubicBezTo>
                    <a:pt x="72596" y="23604"/>
                    <a:pt x="70537" y="25050"/>
                    <a:pt x="68110" y="25785"/>
                  </a:cubicBezTo>
                  <a:cubicBezTo>
                    <a:pt x="48479" y="31888"/>
                    <a:pt x="31592" y="43481"/>
                    <a:pt x="19264" y="59338"/>
                  </a:cubicBezTo>
                  <a:cubicBezTo>
                    <a:pt x="6667" y="75514"/>
                    <a:pt x="1" y="94753"/>
                    <a:pt x="1" y="114948"/>
                  </a:cubicBezTo>
                  <a:cubicBezTo>
                    <a:pt x="1" y="140021"/>
                    <a:pt x="10294" y="163574"/>
                    <a:pt x="28994" y="181293"/>
                  </a:cubicBezTo>
                  <a:cubicBezTo>
                    <a:pt x="29567" y="181830"/>
                    <a:pt x="30337" y="182106"/>
                    <a:pt x="31110" y="182106"/>
                  </a:cubicBezTo>
                  <a:cubicBezTo>
                    <a:pt x="31924" y="182106"/>
                    <a:pt x="32741" y="181800"/>
                    <a:pt x="33332" y="181171"/>
                  </a:cubicBezTo>
                  <a:cubicBezTo>
                    <a:pt x="34484" y="179945"/>
                    <a:pt x="34435" y="178009"/>
                    <a:pt x="33210" y="176857"/>
                  </a:cubicBezTo>
                  <a:cubicBezTo>
                    <a:pt x="15735" y="160314"/>
                    <a:pt x="6103" y="138330"/>
                    <a:pt x="6103" y="114948"/>
                  </a:cubicBezTo>
                  <a:cubicBezTo>
                    <a:pt x="6103" y="96125"/>
                    <a:pt x="12328" y="78185"/>
                    <a:pt x="24093" y="63088"/>
                  </a:cubicBezTo>
                  <a:cubicBezTo>
                    <a:pt x="35636" y="48235"/>
                    <a:pt x="51493" y="37353"/>
                    <a:pt x="69924" y="31643"/>
                  </a:cubicBezTo>
                  <a:cubicBezTo>
                    <a:pt x="73551" y="30515"/>
                    <a:pt x="76688" y="28334"/>
                    <a:pt x="78968" y="25369"/>
                  </a:cubicBezTo>
                  <a:cubicBezTo>
                    <a:pt x="82105" y="21251"/>
                    <a:pt x="86222" y="14585"/>
                    <a:pt x="88012" y="6129"/>
                  </a:cubicBezTo>
                  <a:cubicBezTo>
                    <a:pt x="91663" y="8752"/>
                    <a:pt x="98134" y="14070"/>
                    <a:pt x="100781" y="20271"/>
                  </a:cubicBezTo>
                  <a:cubicBezTo>
                    <a:pt x="101565" y="22084"/>
                    <a:pt x="103256" y="23285"/>
                    <a:pt x="105217" y="23408"/>
                  </a:cubicBezTo>
                  <a:cubicBezTo>
                    <a:pt x="105346" y="23418"/>
                    <a:pt x="105475" y="23422"/>
                    <a:pt x="105603" y="23422"/>
                  </a:cubicBezTo>
                  <a:cubicBezTo>
                    <a:pt x="107414" y="23422"/>
                    <a:pt x="109057" y="22464"/>
                    <a:pt x="109996" y="20908"/>
                  </a:cubicBezTo>
                  <a:cubicBezTo>
                    <a:pt x="111417" y="18506"/>
                    <a:pt x="113010" y="16668"/>
                    <a:pt x="114751" y="15394"/>
                  </a:cubicBezTo>
                  <a:cubicBezTo>
                    <a:pt x="114751" y="15590"/>
                    <a:pt x="114751" y="15786"/>
                    <a:pt x="114751" y="15982"/>
                  </a:cubicBezTo>
                  <a:cubicBezTo>
                    <a:pt x="115020" y="23089"/>
                    <a:pt x="119848" y="29241"/>
                    <a:pt x="126784" y="31300"/>
                  </a:cubicBezTo>
                  <a:cubicBezTo>
                    <a:pt x="144039" y="36422"/>
                    <a:pt x="159259" y="46152"/>
                    <a:pt x="170778" y="59485"/>
                  </a:cubicBezTo>
                  <a:cubicBezTo>
                    <a:pt x="171377" y="60178"/>
                    <a:pt x="172223" y="60530"/>
                    <a:pt x="173076" y="60530"/>
                  </a:cubicBezTo>
                  <a:cubicBezTo>
                    <a:pt x="173791" y="60530"/>
                    <a:pt x="174510" y="60282"/>
                    <a:pt x="175091" y="59779"/>
                  </a:cubicBezTo>
                  <a:cubicBezTo>
                    <a:pt x="176366" y="58676"/>
                    <a:pt x="176513" y="56740"/>
                    <a:pt x="175410" y="55465"/>
                  </a:cubicBezTo>
                  <a:cubicBezTo>
                    <a:pt x="163106" y="41275"/>
                    <a:pt x="146906" y="30883"/>
                    <a:pt x="128525" y="25418"/>
                  </a:cubicBezTo>
                  <a:cubicBezTo>
                    <a:pt x="124088" y="24119"/>
                    <a:pt x="121025" y="20246"/>
                    <a:pt x="120878" y="15761"/>
                  </a:cubicBezTo>
                  <a:cubicBezTo>
                    <a:pt x="120853" y="15614"/>
                    <a:pt x="120853" y="15467"/>
                    <a:pt x="120853" y="15295"/>
                  </a:cubicBezTo>
                  <a:cubicBezTo>
                    <a:pt x="120853" y="15271"/>
                    <a:pt x="120853" y="15246"/>
                    <a:pt x="120853" y="15197"/>
                  </a:cubicBezTo>
                  <a:cubicBezTo>
                    <a:pt x="120780" y="12918"/>
                    <a:pt x="119456" y="10884"/>
                    <a:pt x="117422" y="9879"/>
                  </a:cubicBezTo>
                  <a:cubicBezTo>
                    <a:pt x="116574" y="9465"/>
                    <a:pt x="115664" y="9263"/>
                    <a:pt x="114757" y="9263"/>
                  </a:cubicBezTo>
                  <a:cubicBezTo>
                    <a:pt x="113464" y="9263"/>
                    <a:pt x="112180" y="9675"/>
                    <a:pt x="111099" y="10467"/>
                  </a:cubicBezTo>
                  <a:cubicBezTo>
                    <a:pt x="109114" y="11938"/>
                    <a:pt x="107300" y="13898"/>
                    <a:pt x="105682" y="16300"/>
                  </a:cubicBezTo>
                  <a:cubicBezTo>
                    <a:pt x="102374" y="9830"/>
                    <a:pt x="96296" y="4536"/>
                    <a:pt x="91590" y="1154"/>
                  </a:cubicBezTo>
                  <a:cubicBezTo>
                    <a:pt x="90524" y="397"/>
                    <a:pt x="89274" y="1"/>
                    <a:pt x="880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30"/>
            <p:cNvSpPr/>
            <p:nvPr/>
          </p:nvSpPr>
          <p:spPr>
            <a:xfrm>
              <a:off x="2681975" y="2673675"/>
              <a:ext cx="152600" cy="326000"/>
            </a:xfrm>
            <a:custGeom>
              <a:avLst/>
              <a:gdLst/>
              <a:ahLst/>
              <a:cxnLst/>
              <a:rect l="l" t="t" r="r" b="b"/>
              <a:pathLst>
                <a:path w="6104" h="13040" extrusionOk="0">
                  <a:moveTo>
                    <a:pt x="3064" y="0"/>
                  </a:moveTo>
                  <a:cubicBezTo>
                    <a:pt x="1373" y="0"/>
                    <a:pt x="0" y="1373"/>
                    <a:pt x="0" y="3039"/>
                  </a:cubicBezTo>
                  <a:lnTo>
                    <a:pt x="0" y="9975"/>
                  </a:lnTo>
                  <a:cubicBezTo>
                    <a:pt x="0" y="11667"/>
                    <a:pt x="1373" y="13039"/>
                    <a:pt x="3064" y="13039"/>
                  </a:cubicBezTo>
                  <a:cubicBezTo>
                    <a:pt x="4731" y="13039"/>
                    <a:pt x="6103" y="11667"/>
                    <a:pt x="6103" y="9975"/>
                  </a:cubicBezTo>
                  <a:lnTo>
                    <a:pt x="6103" y="3039"/>
                  </a:lnTo>
                  <a:cubicBezTo>
                    <a:pt x="6103" y="1373"/>
                    <a:pt x="4731" y="0"/>
                    <a:pt x="30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30"/>
            <p:cNvSpPr/>
            <p:nvPr/>
          </p:nvSpPr>
          <p:spPr>
            <a:xfrm>
              <a:off x="4778075" y="2673675"/>
              <a:ext cx="152600" cy="326000"/>
            </a:xfrm>
            <a:custGeom>
              <a:avLst/>
              <a:gdLst/>
              <a:ahLst/>
              <a:cxnLst/>
              <a:rect l="l" t="t" r="r" b="b"/>
              <a:pathLst>
                <a:path w="6104" h="13040" extrusionOk="0">
                  <a:moveTo>
                    <a:pt x="3040" y="0"/>
                  </a:moveTo>
                  <a:cubicBezTo>
                    <a:pt x="1373" y="0"/>
                    <a:pt x="1" y="1373"/>
                    <a:pt x="1" y="3039"/>
                  </a:cubicBezTo>
                  <a:lnTo>
                    <a:pt x="1" y="9975"/>
                  </a:lnTo>
                  <a:cubicBezTo>
                    <a:pt x="1" y="11667"/>
                    <a:pt x="1373" y="13039"/>
                    <a:pt x="3040" y="13039"/>
                  </a:cubicBezTo>
                  <a:cubicBezTo>
                    <a:pt x="4731" y="13039"/>
                    <a:pt x="6104" y="11667"/>
                    <a:pt x="6104" y="9975"/>
                  </a:cubicBezTo>
                  <a:lnTo>
                    <a:pt x="6104" y="3039"/>
                  </a:lnTo>
                  <a:cubicBezTo>
                    <a:pt x="6104" y="1373"/>
                    <a:pt x="4731" y="0"/>
                    <a:pt x="30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30"/>
            <p:cNvSpPr/>
            <p:nvPr/>
          </p:nvSpPr>
          <p:spPr>
            <a:xfrm>
              <a:off x="3318575" y="2728200"/>
              <a:ext cx="975475" cy="975475"/>
            </a:xfrm>
            <a:custGeom>
              <a:avLst/>
              <a:gdLst/>
              <a:ahLst/>
              <a:cxnLst/>
              <a:rect l="l" t="t" r="r" b="b"/>
              <a:pathLst>
                <a:path w="39019" h="39019" extrusionOk="0">
                  <a:moveTo>
                    <a:pt x="19510" y="6128"/>
                  </a:moveTo>
                  <a:cubicBezTo>
                    <a:pt x="26593" y="6128"/>
                    <a:pt x="32402" y="11642"/>
                    <a:pt x="32867" y="18578"/>
                  </a:cubicBezTo>
                  <a:cubicBezTo>
                    <a:pt x="28505" y="19730"/>
                    <a:pt x="23995" y="20220"/>
                    <a:pt x="19510" y="20220"/>
                  </a:cubicBezTo>
                  <a:cubicBezTo>
                    <a:pt x="15025" y="20220"/>
                    <a:pt x="10515" y="19730"/>
                    <a:pt x="6153" y="18578"/>
                  </a:cubicBezTo>
                  <a:cubicBezTo>
                    <a:pt x="6618" y="11642"/>
                    <a:pt x="12427" y="6128"/>
                    <a:pt x="19510" y="6128"/>
                  </a:cubicBezTo>
                  <a:close/>
                  <a:moveTo>
                    <a:pt x="7378" y="25147"/>
                  </a:moveTo>
                  <a:lnTo>
                    <a:pt x="7378" y="25147"/>
                  </a:lnTo>
                  <a:cubicBezTo>
                    <a:pt x="11373" y="25955"/>
                    <a:pt x="15441" y="26323"/>
                    <a:pt x="19510" y="26323"/>
                  </a:cubicBezTo>
                  <a:cubicBezTo>
                    <a:pt x="23578" y="26323"/>
                    <a:pt x="27647" y="25955"/>
                    <a:pt x="31642" y="25147"/>
                  </a:cubicBezTo>
                  <a:lnTo>
                    <a:pt x="31642" y="25147"/>
                  </a:lnTo>
                  <a:cubicBezTo>
                    <a:pt x="29485" y="29730"/>
                    <a:pt x="24804" y="32891"/>
                    <a:pt x="19510" y="32891"/>
                  </a:cubicBezTo>
                  <a:cubicBezTo>
                    <a:pt x="14216" y="32891"/>
                    <a:pt x="9535" y="29730"/>
                    <a:pt x="7378" y="25147"/>
                  </a:cubicBezTo>
                  <a:close/>
                  <a:moveTo>
                    <a:pt x="19510" y="1"/>
                  </a:moveTo>
                  <a:cubicBezTo>
                    <a:pt x="8751" y="1"/>
                    <a:pt x="1" y="8750"/>
                    <a:pt x="1" y="19510"/>
                  </a:cubicBezTo>
                  <a:cubicBezTo>
                    <a:pt x="1" y="20073"/>
                    <a:pt x="25" y="20613"/>
                    <a:pt x="74" y="21127"/>
                  </a:cubicBezTo>
                  <a:lnTo>
                    <a:pt x="74" y="21152"/>
                  </a:lnTo>
                  <a:cubicBezTo>
                    <a:pt x="74" y="21176"/>
                    <a:pt x="74" y="21176"/>
                    <a:pt x="74" y="21176"/>
                  </a:cubicBezTo>
                  <a:cubicBezTo>
                    <a:pt x="932" y="31176"/>
                    <a:pt x="9461" y="39019"/>
                    <a:pt x="19510" y="39019"/>
                  </a:cubicBezTo>
                  <a:cubicBezTo>
                    <a:pt x="29559" y="39019"/>
                    <a:pt x="38088" y="31176"/>
                    <a:pt x="38945" y="21176"/>
                  </a:cubicBezTo>
                  <a:cubicBezTo>
                    <a:pt x="38945" y="21176"/>
                    <a:pt x="38945" y="21152"/>
                    <a:pt x="38945" y="21152"/>
                  </a:cubicBezTo>
                  <a:lnTo>
                    <a:pt x="38945" y="21127"/>
                  </a:lnTo>
                  <a:cubicBezTo>
                    <a:pt x="38994" y="20613"/>
                    <a:pt x="39019" y="20073"/>
                    <a:pt x="39019" y="19510"/>
                  </a:cubicBezTo>
                  <a:cubicBezTo>
                    <a:pt x="39019" y="8750"/>
                    <a:pt x="30269" y="1"/>
                    <a:pt x="195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9" name="Google Shape;1119;p30"/>
          <p:cNvGrpSpPr/>
          <p:nvPr/>
        </p:nvGrpSpPr>
        <p:grpSpPr>
          <a:xfrm rot="2343085">
            <a:off x="3172363" y="3732828"/>
            <a:ext cx="366299" cy="351156"/>
            <a:chOff x="2360494" y="3583213"/>
            <a:chExt cx="576649" cy="546378"/>
          </a:xfrm>
        </p:grpSpPr>
        <p:sp>
          <p:nvSpPr>
            <p:cNvPr id="1120" name="Google Shape;1120;p30"/>
            <p:cNvSpPr/>
            <p:nvPr/>
          </p:nvSpPr>
          <p:spPr>
            <a:xfrm>
              <a:off x="2369267" y="4003580"/>
              <a:ext cx="129533" cy="118007"/>
            </a:xfrm>
            <a:custGeom>
              <a:avLst/>
              <a:gdLst/>
              <a:ahLst/>
              <a:cxnLst/>
              <a:rect l="l" t="t" r="r" b="b"/>
              <a:pathLst>
                <a:path w="49582" h="45170" extrusionOk="0">
                  <a:moveTo>
                    <a:pt x="24791" y="0"/>
                  </a:moveTo>
                  <a:cubicBezTo>
                    <a:pt x="19013" y="0"/>
                    <a:pt x="13235" y="2206"/>
                    <a:pt x="8824" y="6617"/>
                  </a:cubicBezTo>
                  <a:cubicBezTo>
                    <a:pt x="1" y="15441"/>
                    <a:pt x="1" y="29729"/>
                    <a:pt x="8824" y="38552"/>
                  </a:cubicBezTo>
                  <a:cubicBezTo>
                    <a:pt x="13235" y="42964"/>
                    <a:pt x="19013" y="45170"/>
                    <a:pt x="24791" y="45170"/>
                  </a:cubicBezTo>
                  <a:cubicBezTo>
                    <a:pt x="30569" y="45170"/>
                    <a:pt x="36347" y="42964"/>
                    <a:pt x="40759" y="38552"/>
                  </a:cubicBezTo>
                  <a:cubicBezTo>
                    <a:pt x="49582" y="29729"/>
                    <a:pt x="49582" y="15441"/>
                    <a:pt x="40759" y="6617"/>
                  </a:cubicBezTo>
                  <a:cubicBezTo>
                    <a:pt x="36347" y="2206"/>
                    <a:pt x="30569" y="0"/>
                    <a:pt x="247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30"/>
            <p:cNvSpPr/>
            <p:nvPr/>
          </p:nvSpPr>
          <p:spPr>
            <a:xfrm>
              <a:off x="2404355" y="4003611"/>
              <a:ext cx="93870" cy="88715"/>
            </a:xfrm>
            <a:custGeom>
              <a:avLst/>
              <a:gdLst/>
              <a:ahLst/>
              <a:cxnLst/>
              <a:rect l="l" t="t" r="r" b="b"/>
              <a:pathLst>
                <a:path w="35931" h="33958" extrusionOk="0">
                  <a:moveTo>
                    <a:pt x="11366" y="0"/>
                  </a:moveTo>
                  <a:cubicBezTo>
                    <a:pt x="7435" y="0"/>
                    <a:pt x="3503" y="1018"/>
                    <a:pt x="0" y="3052"/>
                  </a:cubicBezTo>
                  <a:cubicBezTo>
                    <a:pt x="1740" y="10306"/>
                    <a:pt x="5417" y="17193"/>
                    <a:pt x="11078" y="22855"/>
                  </a:cubicBezTo>
                  <a:cubicBezTo>
                    <a:pt x="16617" y="28394"/>
                    <a:pt x="23431" y="32193"/>
                    <a:pt x="30881" y="33957"/>
                  </a:cubicBezTo>
                  <a:cubicBezTo>
                    <a:pt x="35930" y="25306"/>
                    <a:pt x="34729" y="14032"/>
                    <a:pt x="27328" y="6605"/>
                  </a:cubicBezTo>
                  <a:cubicBezTo>
                    <a:pt x="22922" y="2200"/>
                    <a:pt x="17145" y="0"/>
                    <a:pt x="11366" y="0"/>
                  </a:cubicBezTo>
                  <a:close/>
                </a:path>
              </a:pathLst>
            </a:custGeom>
            <a:solidFill>
              <a:srgbClr val="524A83">
                <a:alpha val="21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30"/>
            <p:cNvSpPr/>
            <p:nvPr/>
          </p:nvSpPr>
          <p:spPr>
            <a:xfrm>
              <a:off x="2425869" y="3909279"/>
              <a:ext cx="168974" cy="153962"/>
            </a:xfrm>
            <a:custGeom>
              <a:avLst/>
              <a:gdLst/>
              <a:ahLst/>
              <a:cxnLst/>
              <a:rect l="l" t="t" r="r" b="b"/>
              <a:pathLst>
                <a:path w="64679" h="58933" extrusionOk="0">
                  <a:moveTo>
                    <a:pt x="32340" y="1"/>
                  </a:moveTo>
                  <a:cubicBezTo>
                    <a:pt x="24797" y="1"/>
                    <a:pt x="17254" y="2874"/>
                    <a:pt x="11495" y="8622"/>
                  </a:cubicBezTo>
                  <a:cubicBezTo>
                    <a:pt x="0" y="20141"/>
                    <a:pt x="0" y="38792"/>
                    <a:pt x="11495" y="50311"/>
                  </a:cubicBezTo>
                  <a:cubicBezTo>
                    <a:pt x="17254" y="56058"/>
                    <a:pt x="24797" y="58932"/>
                    <a:pt x="32340" y="58932"/>
                  </a:cubicBezTo>
                  <a:cubicBezTo>
                    <a:pt x="39882" y="58932"/>
                    <a:pt x="47425" y="56058"/>
                    <a:pt x="53184" y="50311"/>
                  </a:cubicBezTo>
                  <a:cubicBezTo>
                    <a:pt x="64679" y="38792"/>
                    <a:pt x="64679" y="20141"/>
                    <a:pt x="53184" y="8622"/>
                  </a:cubicBezTo>
                  <a:cubicBezTo>
                    <a:pt x="47425" y="2874"/>
                    <a:pt x="39882" y="1"/>
                    <a:pt x="323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30"/>
            <p:cNvSpPr/>
            <p:nvPr/>
          </p:nvSpPr>
          <p:spPr>
            <a:xfrm>
              <a:off x="2476899" y="3909276"/>
              <a:ext cx="116664" cy="110569"/>
            </a:xfrm>
            <a:custGeom>
              <a:avLst/>
              <a:gdLst/>
              <a:ahLst/>
              <a:cxnLst/>
              <a:rect l="l" t="t" r="r" b="b"/>
              <a:pathLst>
                <a:path w="44656" h="42323" extrusionOk="0">
                  <a:moveTo>
                    <a:pt x="12828" y="0"/>
                  </a:moveTo>
                  <a:cubicBezTo>
                    <a:pt x="8437" y="0"/>
                    <a:pt x="4044" y="978"/>
                    <a:pt x="1" y="2937"/>
                  </a:cubicBezTo>
                  <a:cubicBezTo>
                    <a:pt x="1912" y="12324"/>
                    <a:pt x="6496" y="21245"/>
                    <a:pt x="13750" y="28524"/>
                  </a:cubicBezTo>
                  <a:cubicBezTo>
                    <a:pt x="20858" y="35631"/>
                    <a:pt x="29705" y="40362"/>
                    <a:pt x="39337" y="42322"/>
                  </a:cubicBezTo>
                  <a:cubicBezTo>
                    <a:pt x="44656" y="31342"/>
                    <a:pt x="42769" y="17740"/>
                    <a:pt x="33651" y="8623"/>
                  </a:cubicBezTo>
                  <a:cubicBezTo>
                    <a:pt x="27892" y="2878"/>
                    <a:pt x="20361" y="0"/>
                    <a:pt x="12828" y="0"/>
                  </a:cubicBezTo>
                  <a:close/>
                </a:path>
              </a:pathLst>
            </a:custGeom>
            <a:solidFill>
              <a:srgbClr val="524A83">
                <a:alpha val="21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30"/>
            <p:cNvSpPr/>
            <p:nvPr/>
          </p:nvSpPr>
          <p:spPr>
            <a:xfrm>
              <a:off x="2496365" y="3790154"/>
              <a:ext cx="219878" cy="200316"/>
            </a:xfrm>
            <a:custGeom>
              <a:avLst/>
              <a:gdLst/>
              <a:ahLst/>
              <a:cxnLst/>
              <a:rect l="l" t="t" r="r" b="b"/>
              <a:pathLst>
                <a:path w="84164" h="76676" extrusionOk="0">
                  <a:moveTo>
                    <a:pt x="42082" y="0"/>
                  </a:moveTo>
                  <a:cubicBezTo>
                    <a:pt x="32272" y="0"/>
                    <a:pt x="22463" y="3744"/>
                    <a:pt x="14975" y="11231"/>
                  </a:cubicBezTo>
                  <a:cubicBezTo>
                    <a:pt x="0" y="26206"/>
                    <a:pt x="0" y="50470"/>
                    <a:pt x="14975" y="65445"/>
                  </a:cubicBezTo>
                  <a:cubicBezTo>
                    <a:pt x="22463" y="72932"/>
                    <a:pt x="32272" y="76676"/>
                    <a:pt x="42082" y="76676"/>
                  </a:cubicBezTo>
                  <a:cubicBezTo>
                    <a:pt x="51892" y="76676"/>
                    <a:pt x="61701" y="72932"/>
                    <a:pt x="69189" y="65445"/>
                  </a:cubicBezTo>
                  <a:cubicBezTo>
                    <a:pt x="84164" y="50470"/>
                    <a:pt x="84164" y="26206"/>
                    <a:pt x="69189" y="11231"/>
                  </a:cubicBezTo>
                  <a:cubicBezTo>
                    <a:pt x="61701" y="3744"/>
                    <a:pt x="51892" y="0"/>
                    <a:pt x="420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30"/>
            <p:cNvSpPr/>
            <p:nvPr/>
          </p:nvSpPr>
          <p:spPr>
            <a:xfrm>
              <a:off x="2564619" y="3684264"/>
              <a:ext cx="46617" cy="40086"/>
            </a:xfrm>
            <a:custGeom>
              <a:avLst/>
              <a:gdLst/>
              <a:ahLst/>
              <a:cxnLst/>
              <a:rect l="l" t="t" r="r" b="b"/>
              <a:pathLst>
                <a:path w="17844" h="15344" extrusionOk="0">
                  <a:moveTo>
                    <a:pt x="9090" y="1"/>
                  </a:moveTo>
                  <a:cubicBezTo>
                    <a:pt x="7475" y="1"/>
                    <a:pt x="5824" y="120"/>
                    <a:pt x="4314" y="442"/>
                  </a:cubicBezTo>
                  <a:cubicBezTo>
                    <a:pt x="1913" y="981"/>
                    <a:pt x="172" y="3064"/>
                    <a:pt x="99" y="5540"/>
                  </a:cubicBezTo>
                  <a:cubicBezTo>
                    <a:pt x="1" y="8015"/>
                    <a:pt x="1618" y="10270"/>
                    <a:pt x="4045" y="10932"/>
                  </a:cubicBezTo>
                  <a:cubicBezTo>
                    <a:pt x="8236" y="12084"/>
                    <a:pt x="12598" y="15343"/>
                    <a:pt x="12598" y="15343"/>
                  </a:cubicBezTo>
                  <a:lnTo>
                    <a:pt x="17843" y="932"/>
                  </a:lnTo>
                  <a:cubicBezTo>
                    <a:pt x="17843" y="932"/>
                    <a:pt x="13612" y="1"/>
                    <a:pt x="9090" y="1"/>
                  </a:cubicBezTo>
                  <a:close/>
                </a:path>
              </a:pathLst>
            </a:custGeom>
            <a:solidFill>
              <a:srgbClr val="F2C1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30"/>
            <p:cNvSpPr/>
            <p:nvPr/>
          </p:nvSpPr>
          <p:spPr>
            <a:xfrm>
              <a:off x="2655798" y="3591220"/>
              <a:ext cx="42197" cy="46435"/>
            </a:xfrm>
            <a:custGeom>
              <a:avLst/>
              <a:gdLst/>
              <a:ahLst/>
              <a:cxnLst/>
              <a:rect l="l" t="t" r="r" b="b"/>
              <a:pathLst>
                <a:path w="16152" h="17774" extrusionOk="0">
                  <a:moveTo>
                    <a:pt x="6536" y="0"/>
                  </a:moveTo>
                  <a:cubicBezTo>
                    <a:pt x="6465" y="0"/>
                    <a:pt x="6395" y="2"/>
                    <a:pt x="6324" y="5"/>
                  </a:cubicBezTo>
                  <a:cubicBezTo>
                    <a:pt x="3873" y="103"/>
                    <a:pt x="1765" y="1843"/>
                    <a:pt x="1250" y="4245"/>
                  </a:cubicBezTo>
                  <a:cubicBezTo>
                    <a:pt x="0" y="9980"/>
                    <a:pt x="1740" y="17773"/>
                    <a:pt x="1740" y="17773"/>
                  </a:cubicBezTo>
                  <a:lnTo>
                    <a:pt x="16152" y="12529"/>
                  </a:lnTo>
                  <a:cubicBezTo>
                    <a:pt x="16152" y="12529"/>
                    <a:pt x="12867" y="8142"/>
                    <a:pt x="11740" y="3951"/>
                  </a:cubicBezTo>
                  <a:cubicBezTo>
                    <a:pt x="11097" y="1617"/>
                    <a:pt x="8950" y="0"/>
                    <a:pt x="6536" y="0"/>
                  </a:cubicBezTo>
                  <a:close/>
                </a:path>
              </a:pathLst>
            </a:custGeom>
            <a:solidFill>
              <a:srgbClr val="F2C1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30"/>
            <p:cNvSpPr/>
            <p:nvPr/>
          </p:nvSpPr>
          <p:spPr>
            <a:xfrm>
              <a:off x="2559370" y="3790162"/>
              <a:ext cx="155465" cy="146509"/>
            </a:xfrm>
            <a:custGeom>
              <a:avLst/>
              <a:gdLst/>
              <a:ahLst/>
              <a:cxnLst/>
              <a:rect l="l" t="t" r="r" b="b"/>
              <a:pathLst>
                <a:path w="59508" h="56080" extrusionOk="0">
                  <a:moveTo>
                    <a:pt x="17980" y="0"/>
                  </a:moveTo>
                  <a:cubicBezTo>
                    <a:pt x="11797" y="0"/>
                    <a:pt x="5611" y="1488"/>
                    <a:pt x="0" y="4464"/>
                  </a:cubicBezTo>
                  <a:cubicBezTo>
                    <a:pt x="2868" y="16988"/>
                    <a:pt x="9191" y="28507"/>
                    <a:pt x="18504" y="37820"/>
                  </a:cubicBezTo>
                  <a:cubicBezTo>
                    <a:pt x="28700" y="48016"/>
                    <a:pt x="39925" y="54119"/>
                    <a:pt x="51959" y="56079"/>
                  </a:cubicBezTo>
                  <a:cubicBezTo>
                    <a:pt x="59507" y="41619"/>
                    <a:pt x="57228" y="23360"/>
                    <a:pt x="45072" y="11228"/>
                  </a:cubicBezTo>
                  <a:cubicBezTo>
                    <a:pt x="37586" y="3743"/>
                    <a:pt x="27787" y="0"/>
                    <a:pt x="17980" y="0"/>
                  </a:cubicBezTo>
                  <a:close/>
                </a:path>
              </a:pathLst>
            </a:custGeom>
            <a:solidFill>
              <a:srgbClr val="524A83">
                <a:alpha val="21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30"/>
            <p:cNvSpPr/>
            <p:nvPr/>
          </p:nvSpPr>
          <p:spPr>
            <a:xfrm>
              <a:off x="2572430" y="3613322"/>
              <a:ext cx="364713" cy="293136"/>
            </a:xfrm>
            <a:custGeom>
              <a:avLst/>
              <a:gdLst/>
              <a:ahLst/>
              <a:cxnLst/>
              <a:rect l="l" t="t" r="r" b="b"/>
              <a:pathLst>
                <a:path w="139603" h="112205" extrusionOk="0">
                  <a:moveTo>
                    <a:pt x="62275" y="0"/>
                  </a:moveTo>
                  <a:cubicBezTo>
                    <a:pt x="47756" y="0"/>
                    <a:pt x="33235" y="5539"/>
                    <a:pt x="22157" y="16617"/>
                  </a:cubicBezTo>
                  <a:cubicBezTo>
                    <a:pt x="1" y="38773"/>
                    <a:pt x="1" y="74678"/>
                    <a:pt x="22157" y="96834"/>
                  </a:cubicBezTo>
                  <a:cubicBezTo>
                    <a:pt x="33570" y="108247"/>
                    <a:pt x="45068" y="112204"/>
                    <a:pt x="55526" y="112204"/>
                  </a:cubicBezTo>
                  <a:cubicBezTo>
                    <a:pt x="79183" y="112204"/>
                    <a:pt x="97521" y="91957"/>
                    <a:pt x="97521" y="91957"/>
                  </a:cubicBezTo>
                  <a:cubicBezTo>
                    <a:pt x="97521" y="91957"/>
                    <a:pt x="139603" y="53846"/>
                    <a:pt x="102374" y="16617"/>
                  </a:cubicBezTo>
                  <a:cubicBezTo>
                    <a:pt x="91308" y="5539"/>
                    <a:pt x="76793" y="0"/>
                    <a:pt x="62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30"/>
            <p:cNvSpPr/>
            <p:nvPr/>
          </p:nvSpPr>
          <p:spPr>
            <a:xfrm>
              <a:off x="2616401" y="3650187"/>
              <a:ext cx="229884" cy="221276"/>
            </a:xfrm>
            <a:custGeom>
              <a:avLst/>
              <a:gdLst/>
              <a:ahLst/>
              <a:cxnLst/>
              <a:rect l="l" t="t" r="r" b="b"/>
              <a:pathLst>
                <a:path w="87994" h="84699" extrusionOk="0">
                  <a:moveTo>
                    <a:pt x="51006" y="1"/>
                  </a:moveTo>
                  <a:cubicBezTo>
                    <a:pt x="38904" y="1"/>
                    <a:pt x="28589" y="10362"/>
                    <a:pt x="29933" y="23118"/>
                  </a:cubicBezTo>
                  <a:cubicBezTo>
                    <a:pt x="30055" y="24245"/>
                    <a:pt x="29908" y="25446"/>
                    <a:pt x="29075" y="26304"/>
                  </a:cubicBezTo>
                  <a:cubicBezTo>
                    <a:pt x="28446" y="26951"/>
                    <a:pt x="27636" y="27138"/>
                    <a:pt x="26791" y="27138"/>
                  </a:cubicBezTo>
                  <a:cubicBezTo>
                    <a:pt x="26517" y="27138"/>
                    <a:pt x="26239" y="27118"/>
                    <a:pt x="25962" y="27088"/>
                  </a:cubicBezTo>
                  <a:cubicBezTo>
                    <a:pt x="25217" y="27011"/>
                    <a:pt x="24480" y="26974"/>
                    <a:pt x="23752" y="26974"/>
                  </a:cubicBezTo>
                  <a:cubicBezTo>
                    <a:pt x="10156" y="26974"/>
                    <a:pt x="1" y="40116"/>
                    <a:pt x="3537" y="53656"/>
                  </a:cubicBezTo>
                  <a:cubicBezTo>
                    <a:pt x="5424" y="60837"/>
                    <a:pt x="9174" y="67626"/>
                    <a:pt x="14786" y="73263"/>
                  </a:cubicBezTo>
                  <a:cubicBezTo>
                    <a:pt x="20668" y="79145"/>
                    <a:pt x="26820" y="82797"/>
                    <a:pt x="33045" y="84120"/>
                  </a:cubicBezTo>
                  <a:cubicBezTo>
                    <a:pt x="34877" y="84505"/>
                    <a:pt x="36761" y="84698"/>
                    <a:pt x="38685" y="84698"/>
                  </a:cubicBezTo>
                  <a:cubicBezTo>
                    <a:pt x="41910" y="84698"/>
                    <a:pt x="45250" y="84156"/>
                    <a:pt x="48657" y="83066"/>
                  </a:cubicBezTo>
                  <a:cubicBezTo>
                    <a:pt x="59515" y="79562"/>
                    <a:pt x="67897" y="71768"/>
                    <a:pt x="70201" y="69440"/>
                  </a:cubicBezTo>
                  <a:lnTo>
                    <a:pt x="72284" y="67356"/>
                  </a:lnTo>
                  <a:cubicBezTo>
                    <a:pt x="74588" y="65052"/>
                    <a:pt x="82406" y="56670"/>
                    <a:pt x="85886" y="45813"/>
                  </a:cubicBezTo>
                  <a:cubicBezTo>
                    <a:pt x="87626" y="40372"/>
                    <a:pt x="87994" y="35127"/>
                    <a:pt x="86940" y="30201"/>
                  </a:cubicBezTo>
                  <a:cubicBezTo>
                    <a:pt x="85617" y="23976"/>
                    <a:pt x="81965" y="17849"/>
                    <a:pt x="76083" y="11966"/>
                  </a:cubicBezTo>
                  <a:cubicBezTo>
                    <a:pt x="70470" y="6354"/>
                    <a:pt x="63681" y="2580"/>
                    <a:pt x="56500" y="717"/>
                  </a:cubicBezTo>
                  <a:cubicBezTo>
                    <a:pt x="54651" y="231"/>
                    <a:pt x="52808" y="1"/>
                    <a:pt x="5100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30"/>
            <p:cNvSpPr/>
            <p:nvPr/>
          </p:nvSpPr>
          <p:spPr>
            <a:xfrm>
              <a:off x="2680577" y="3794669"/>
              <a:ext cx="25422" cy="23805"/>
            </a:xfrm>
            <a:custGeom>
              <a:avLst/>
              <a:gdLst/>
              <a:ahLst/>
              <a:cxnLst/>
              <a:rect l="l" t="t" r="r" b="b"/>
              <a:pathLst>
                <a:path w="9731" h="9112" extrusionOk="0">
                  <a:moveTo>
                    <a:pt x="3370" y="0"/>
                  </a:moveTo>
                  <a:cubicBezTo>
                    <a:pt x="2586" y="0"/>
                    <a:pt x="1802" y="300"/>
                    <a:pt x="1201" y="901"/>
                  </a:cubicBezTo>
                  <a:cubicBezTo>
                    <a:pt x="0" y="2102"/>
                    <a:pt x="0" y="4038"/>
                    <a:pt x="1201" y="5239"/>
                  </a:cubicBezTo>
                  <a:lnTo>
                    <a:pt x="4216" y="8229"/>
                  </a:lnTo>
                  <a:cubicBezTo>
                    <a:pt x="4798" y="8811"/>
                    <a:pt x="5592" y="9111"/>
                    <a:pt x="6388" y="9111"/>
                  </a:cubicBezTo>
                  <a:cubicBezTo>
                    <a:pt x="7167" y="9111"/>
                    <a:pt x="7947" y="8823"/>
                    <a:pt x="8529" y="8229"/>
                  </a:cubicBezTo>
                  <a:cubicBezTo>
                    <a:pt x="9730" y="7052"/>
                    <a:pt x="9730" y="5092"/>
                    <a:pt x="8529" y="3915"/>
                  </a:cubicBezTo>
                  <a:lnTo>
                    <a:pt x="5539" y="901"/>
                  </a:lnTo>
                  <a:cubicBezTo>
                    <a:pt x="4939" y="300"/>
                    <a:pt x="4154" y="0"/>
                    <a:pt x="33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30"/>
            <p:cNvSpPr/>
            <p:nvPr/>
          </p:nvSpPr>
          <p:spPr>
            <a:xfrm>
              <a:off x="2767464" y="3707780"/>
              <a:ext cx="25422" cy="23805"/>
            </a:xfrm>
            <a:custGeom>
              <a:avLst/>
              <a:gdLst/>
              <a:ahLst/>
              <a:cxnLst/>
              <a:rect l="l" t="t" r="r" b="b"/>
              <a:pathLst>
                <a:path w="9731" h="9112" extrusionOk="0">
                  <a:moveTo>
                    <a:pt x="3371" y="1"/>
                  </a:moveTo>
                  <a:cubicBezTo>
                    <a:pt x="2586" y="1"/>
                    <a:pt x="1802" y="301"/>
                    <a:pt x="1202" y="901"/>
                  </a:cubicBezTo>
                  <a:cubicBezTo>
                    <a:pt x="1" y="2078"/>
                    <a:pt x="1" y="4039"/>
                    <a:pt x="1202" y="5215"/>
                  </a:cubicBezTo>
                  <a:cubicBezTo>
                    <a:pt x="1202" y="5215"/>
                    <a:pt x="4216" y="8230"/>
                    <a:pt x="4216" y="8230"/>
                  </a:cubicBezTo>
                  <a:cubicBezTo>
                    <a:pt x="4798" y="8811"/>
                    <a:pt x="5593" y="9112"/>
                    <a:pt x="6391" y="9112"/>
                  </a:cubicBezTo>
                  <a:cubicBezTo>
                    <a:pt x="7174" y="9112"/>
                    <a:pt x="7960" y="8824"/>
                    <a:pt x="8554" y="8230"/>
                  </a:cubicBezTo>
                  <a:cubicBezTo>
                    <a:pt x="9731" y="7029"/>
                    <a:pt x="9731" y="5092"/>
                    <a:pt x="8554" y="3891"/>
                  </a:cubicBezTo>
                  <a:lnTo>
                    <a:pt x="5540" y="901"/>
                  </a:lnTo>
                  <a:cubicBezTo>
                    <a:pt x="4939" y="301"/>
                    <a:pt x="4155" y="1"/>
                    <a:pt x="3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30"/>
            <p:cNvSpPr/>
            <p:nvPr/>
          </p:nvSpPr>
          <p:spPr>
            <a:xfrm>
              <a:off x="2721108" y="3747824"/>
              <a:ext cx="38291" cy="37484"/>
            </a:xfrm>
            <a:custGeom>
              <a:avLst/>
              <a:gdLst/>
              <a:ahLst/>
              <a:cxnLst/>
              <a:rect l="l" t="t" r="r" b="b"/>
              <a:pathLst>
                <a:path w="14657" h="14348" extrusionOk="0">
                  <a:moveTo>
                    <a:pt x="11401" y="1"/>
                  </a:moveTo>
                  <a:cubicBezTo>
                    <a:pt x="11327" y="1"/>
                    <a:pt x="11252" y="4"/>
                    <a:pt x="11176" y="9"/>
                  </a:cubicBezTo>
                  <a:cubicBezTo>
                    <a:pt x="9485" y="107"/>
                    <a:pt x="8211" y="1578"/>
                    <a:pt x="8333" y="3269"/>
                  </a:cubicBezTo>
                  <a:cubicBezTo>
                    <a:pt x="8407" y="4543"/>
                    <a:pt x="7917" y="5842"/>
                    <a:pt x="6936" y="6822"/>
                  </a:cubicBezTo>
                  <a:cubicBezTo>
                    <a:pt x="6018" y="7718"/>
                    <a:pt x="4819" y="8226"/>
                    <a:pt x="3624" y="8226"/>
                  </a:cubicBezTo>
                  <a:cubicBezTo>
                    <a:pt x="3543" y="8226"/>
                    <a:pt x="3463" y="8224"/>
                    <a:pt x="3382" y="8219"/>
                  </a:cubicBezTo>
                  <a:cubicBezTo>
                    <a:pt x="3307" y="8214"/>
                    <a:pt x="3232" y="8211"/>
                    <a:pt x="3158" y="8211"/>
                  </a:cubicBezTo>
                  <a:cubicBezTo>
                    <a:pt x="1565" y="8211"/>
                    <a:pt x="240" y="9447"/>
                    <a:pt x="123" y="11063"/>
                  </a:cubicBezTo>
                  <a:cubicBezTo>
                    <a:pt x="0" y="12754"/>
                    <a:pt x="1275" y="14200"/>
                    <a:pt x="2966" y="14322"/>
                  </a:cubicBezTo>
                  <a:cubicBezTo>
                    <a:pt x="3204" y="14339"/>
                    <a:pt x="3443" y="14348"/>
                    <a:pt x="3681" y="14348"/>
                  </a:cubicBezTo>
                  <a:cubicBezTo>
                    <a:pt x="6519" y="14348"/>
                    <a:pt x="9262" y="13149"/>
                    <a:pt x="11274" y="11136"/>
                  </a:cubicBezTo>
                  <a:cubicBezTo>
                    <a:pt x="13480" y="8930"/>
                    <a:pt x="14657" y="5891"/>
                    <a:pt x="14436" y="2852"/>
                  </a:cubicBezTo>
                  <a:cubicBezTo>
                    <a:pt x="14342" y="1236"/>
                    <a:pt x="12996" y="1"/>
                    <a:pt x="1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30"/>
            <p:cNvSpPr/>
            <p:nvPr/>
          </p:nvSpPr>
          <p:spPr>
            <a:xfrm>
              <a:off x="2612833" y="3642253"/>
              <a:ext cx="246709" cy="237205"/>
            </a:xfrm>
            <a:custGeom>
              <a:avLst/>
              <a:gdLst/>
              <a:ahLst/>
              <a:cxnLst/>
              <a:rect l="l" t="t" r="r" b="b"/>
              <a:pathLst>
                <a:path w="94434" h="90796" extrusionOk="0">
                  <a:moveTo>
                    <a:pt x="52376" y="6107"/>
                  </a:moveTo>
                  <a:cubicBezTo>
                    <a:pt x="53945" y="6107"/>
                    <a:pt x="55513" y="6303"/>
                    <a:pt x="57082" y="6719"/>
                  </a:cubicBezTo>
                  <a:cubicBezTo>
                    <a:pt x="63944" y="8509"/>
                    <a:pt x="70243" y="12136"/>
                    <a:pt x="75292" y="17160"/>
                  </a:cubicBezTo>
                  <a:cubicBezTo>
                    <a:pt x="83674" y="25542"/>
                    <a:pt x="88085" y="36253"/>
                    <a:pt x="84336" y="47919"/>
                  </a:cubicBezTo>
                  <a:cubicBezTo>
                    <a:pt x="79360" y="63359"/>
                    <a:pt x="64557" y="78187"/>
                    <a:pt x="49067" y="83187"/>
                  </a:cubicBezTo>
                  <a:cubicBezTo>
                    <a:pt x="46212" y="84100"/>
                    <a:pt x="43415" y="84528"/>
                    <a:pt x="40694" y="84528"/>
                  </a:cubicBezTo>
                  <a:cubicBezTo>
                    <a:pt x="32320" y="84528"/>
                    <a:pt x="24672" y="80482"/>
                    <a:pt x="18309" y="74119"/>
                  </a:cubicBezTo>
                  <a:cubicBezTo>
                    <a:pt x="13285" y="69094"/>
                    <a:pt x="9657" y="62796"/>
                    <a:pt x="7868" y="55933"/>
                  </a:cubicBezTo>
                  <a:cubicBezTo>
                    <a:pt x="6422" y="50370"/>
                    <a:pt x="7574" y="44586"/>
                    <a:pt x="11079" y="40051"/>
                  </a:cubicBezTo>
                  <a:cubicBezTo>
                    <a:pt x="14510" y="35615"/>
                    <a:pt x="19608" y="33091"/>
                    <a:pt x="25073" y="33091"/>
                  </a:cubicBezTo>
                  <a:cubicBezTo>
                    <a:pt x="26078" y="33091"/>
                    <a:pt x="27108" y="33238"/>
                    <a:pt x="28112" y="33238"/>
                  </a:cubicBezTo>
                  <a:cubicBezTo>
                    <a:pt x="29951" y="33238"/>
                    <a:pt x="31470" y="32650"/>
                    <a:pt x="32622" y="31473"/>
                  </a:cubicBezTo>
                  <a:cubicBezTo>
                    <a:pt x="33578" y="30518"/>
                    <a:pt x="34632" y="28753"/>
                    <a:pt x="34338" y="25836"/>
                  </a:cubicBezTo>
                  <a:cubicBezTo>
                    <a:pt x="33799" y="20788"/>
                    <a:pt x="35392" y="15935"/>
                    <a:pt x="38774" y="12185"/>
                  </a:cubicBezTo>
                  <a:cubicBezTo>
                    <a:pt x="42254" y="8313"/>
                    <a:pt x="47205" y="6107"/>
                    <a:pt x="52376" y="6107"/>
                  </a:cubicBezTo>
                  <a:close/>
                  <a:moveTo>
                    <a:pt x="52493" y="0"/>
                  </a:moveTo>
                  <a:cubicBezTo>
                    <a:pt x="45635" y="0"/>
                    <a:pt x="38894" y="2879"/>
                    <a:pt x="34215" y="8067"/>
                  </a:cubicBezTo>
                  <a:cubicBezTo>
                    <a:pt x="29657" y="13141"/>
                    <a:pt x="27524" y="19685"/>
                    <a:pt x="28235" y="26474"/>
                  </a:cubicBezTo>
                  <a:cubicBezTo>
                    <a:pt x="28284" y="26792"/>
                    <a:pt x="28260" y="26988"/>
                    <a:pt x="28235" y="27111"/>
                  </a:cubicBezTo>
                  <a:cubicBezTo>
                    <a:pt x="28112" y="27111"/>
                    <a:pt x="27892" y="27111"/>
                    <a:pt x="27622" y="27086"/>
                  </a:cubicBezTo>
                  <a:cubicBezTo>
                    <a:pt x="26807" y="27001"/>
                    <a:pt x="25992" y="26959"/>
                    <a:pt x="25181" y="26959"/>
                  </a:cubicBezTo>
                  <a:cubicBezTo>
                    <a:pt x="17826" y="26959"/>
                    <a:pt x="10774" y="30408"/>
                    <a:pt x="6226" y="36302"/>
                  </a:cubicBezTo>
                  <a:cubicBezTo>
                    <a:pt x="1569" y="42355"/>
                    <a:pt x="1" y="50076"/>
                    <a:pt x="1937" y="57477"/>
                  </a:cubicBezTo>
                  <a:cubicBezTo>
                    <a:pt x="4020" y="65393"/>
                    <a:pt x="8187" y="72648"/>
                    <a:pt x="13995" y="78457"/>
                  </a:cubicBezTo>
                  <a:cubicBezTo>
                    <a:pt x="20294" y="84755"/>
                    <a:pt x="26936" y="88701"/>
                    <a:pt x="33750" y="90147"/>
                  </a:cubicBezTo>
                  <a:cubicBezTo>
                    <a:pt x="35818" y="90589"/>
                    <a:pt x="37912" y="90795"/>
                    <a:pt x="40004" y="90795"/>
                  </a:cubicBezTo>
                  <a:cubicBezTo>
                    <a:pt x="43712" y="90795"/>
                    <a:pt x="47414" y="90148"/>
                    <a:pt x="50955" y="89020"/>
                  </a:cubicBezTo>
                  <a:cubicBezTo>
                    <a:pt x="62449" y="85319"/>
                    <a:pt x="71297" y="77084"/>
                    <a:pt x="73723" y="74658"/>
                  </a:cubicBezTo>
                  <a:lnTo>
                    <a:pt x="75807" y="72575"/>
                  </a:lnTo>
                  <a:cubicBezTo>
                    <a:pt x="85929" y="62452"/>
                    <a:pt x="94433" y="47380"/>
                    <a:pt x="91296" y="32601"/>
                  </a:cubicBezTo>
                  <a:cubicBezTo>
                    <a:pt x="89850" y="25787"/>
                    <a:pt x="85929" y="19145"/>
                    <a:pt x="79605" y="12847"/>
                  </a:cubicBezTo>
                  <a:cubicBezTo>
                    <a:pt x="73797" y="7014"/>
                    <a:pt x="66542" y="2847"/>
                    <a:pt x="58626" y="788"/>
                  </a:cubicBezTo>
                  <a:cubicBezTo>
                    <a:pt x="56606" y="258"/>
                    <a:pt x="54544" y="0"/>
                    <a:pt x="524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30"/>
            <p:cNvSpPr/>
            <p:nvPr/>
          </p:nvSpPr>
          <p:spPr>
            <a:xfrm>
              <a:off x="2360494" y="3583213"/>
              <a:ext cx="528373" cy="546378"/>
            </a:xfrm>
            <a:custGeom>
              <a:avLst/>
              <a:gdLst/>
              <a:ahLst/>
              <a:cxnLst/>
              <a:rect l="l" t="t" r="r" b="b"/>
              <a:pathLst>
                <a:path w="202248" h="209140" extrusionOk="0">
                  <a:moveTo>
                    <a:pt x="119555" y="6133"/>
                  </a:moveTo>
                  <a:cubicBezTo>
                    <a:pt x="120609" y="6133"/>
                    <a:pt x="121540" y="6819"/>
                    <a:pt x="121809" y="7824"/>
                  </a:cubicBezTo>
                  <a:cubicBezTo>
                    <a:pt x="122202" y="9221"/>
                    <a:pt x="122765" y="10618"/>
                    <a:pt x="123378" y="11893"/>
                  </a:cubicBezTo>
                  <a:cubicBezTo>
                    <a:pt x="121368" y="12604"/>
                    <a:pt x="117153" y="14515"/>
                    <a:pt x="116981" y="14589"/>
                  </a:cubicBezTo>
                  <a:cubicBezTo>
                    <a:pt x="116834" y="12456"/>
                    <a:pt x="116834" y="10006"/>
                    <a:pt x="117275" y="7947"/>
                  </a:cubicBezTo>
                  <a:cubicBezTo>
                    <a:pt x="117496" y="6917"/>
                    <a:pt x="118403" y="6182"/>
                    <a:pt x="119457" y="6133"/>
                  </a:cubicBezTo>
                  <a:close/>
                  <a:moveTo>
                    <a:pt x="88914" y="41828"/>
                  </a:moveTo>
                  <a:cubicBezTo>
                    <a:pt x="89291" y="41828"/>
                    <a:pt x="89579" y="41833"/>
                    <a:pt x="89727" y="41842"/>
                  </a:cubicBezTo>
                  <a:cubicBezTo>
                    <a:pt x="88723" y="43926"/>
                    <a:pt x="87816" y="46058"/>
                    <a:pt x="87032" y="48239"/>
                  </a:cubicBezTo>
                  <a:cubicBezTo>
                    <a:pt x="85757" y="47627"/>
                    <a:pt x="84360" y="47038"/>
                    <a:pt x="82963" y="46671"/>
                  </a:cubicBezTo>
                  <a:cubicBezTo>
                    <a:pt x="81934" y="46377"/>
                    <a:pt x="81247" y="45421"/>
                    <a:pt x="81272" y="44318"/>
                  </a:cubicBezTo>
                  <a:cubicBezTo>
                    <a:pt x="81321" y="43264"/>
                    <a:pt x="82056" y="42357"/>
                    <a:pt x="83086" y="42137"/>
                  </a:cubicBezTo>
                  <a:cubicBezTo>
                    <a:pt x="84039" y="41918"/>
                    <a:pt x="87297" y="41828"/>
                    <a:pt x="88914" y="41828"/>
                  </a:cubicBezTo>
                  <a:close/>
                  <a:moveTo>
                    <a:pt x="85536" y="83336"/>
                  </a:moveTo>
                  <a:cubicBezTo>
                    <a:pt x="86786" y="88164"/>
                    <a:pt x="88649" y="92796"/>
                    <a:pt x="91051" y="97134"/>
                  </a:cubicBezTo>
                  <a:cubicBezTo>
                    <a:pt x="98158" y="110026"/>
                    <a:pt x="110609" y="121226"/>
                    <a:pt x="124996" y="125221"/>
                  </a:cubicBezTo>
                  <a:cubicBezTo>
                    <a:pt x="125253" y="125292"/>
                    <a:pt x="128038" y="126010"/>
                    <a:pt x="128308" y="126010"/>
                  </a:cubicBezTo>
                  <a:cubicBezTo>
                    <a:pt x="128321" y="126010"/>
                    <a:pt x="128328" y="126009"/>
                    <a:pt x="128329" y="126006"/>
                  </a:cubicBezTo>
                  <a:lnTo>
                    <a:pt x="128329" y="126006"/>
                  </a:lnTo>
                  <a:cubicBezTo>
                    <a:pt x="126809" y="132231"/>
                    <a:pt x="123623" y="137892"/>
                    <a:pt x="119015" y="142500"/>
                  </a:cubicBezTo>
                  <a:cubicBezTo>
                    <a:pt x="112374" y="149166"/>
                    <a:pt x="103501" y="152818"/>
                    <a:pt x="94090" y="152818"/>
                  </a:cubicBezTo>
                  <a:cubicBezTo>
                    <a:pt x="84850" y="152818"/>
                    <a:pt x="75659" y="149019"/>
                    <a:pt x="69140" y="142500"/>
                  </a:cubicBezTo>
                  <a:cubicBezTo>
                    <a:pt x="62596" y="135956"/>
                    <a:pt x="58822" y="126814"/>
                    <a:pt x="58822" y="117550"/>
                  </a:cubicBezTo>
                  <a:cubicBezTo>
                    <a:pt x="58797" y="108139"/>
                    <a:pt x="62474" y="99267"/>
                    <a:pt x="69140" y="92600"/>
                  </a:cubicBezTo>
                  <a:cubicBezTo>
                    <a:pt x="73699" y="88042"/>
                    <a:pt x="79336" y="84880"/>
                    <a:pt x="85536" y="83336"/>
                  </a:cubicBezTo>
                  <a:close/>
                  <a:moveTo>
                    <a:pt x="26323" y="164068"/>
                  </a:moveTo>
                  <a:cubicBezTo>
                    <a:pt x="27892" y="169018"/>
                    <a:pt x="30686" y="173602"/>
                    <a:pt x="34362" y="177278"/>
                  </a:cubicBezTo>
                  <a:cubicBezTo>
                    <a:pt x="38038" y="180954"/>
                    <a:pt x="42597" y="183748"/>
                    <a:pt x="47572" y="185292"/>
                  </a:cubicBezTo>
                  <a:cubicBezTo>
                    <a:pt x="47156" y="189826"/>
                    <a:pt x="45220" y="194042"/>
                    <a:pt x="41935" y="197302"/>
                  </a:cubicBezTo>
                  <a:cubicBezTo>
                    <a:pt x="38259" y="200978"/>
                    <a:pt x="33357" y="203012"/>
                    <a:pt x="28137" y="203012"/>
                  </a:cubicBezTo>
                  <a:cubicBezTo>
                    <a:pt x="22917" y="203012"/>
                    <a:pt x="18015" y="200978"/>
                    <a:pt x="14338" y="197302"/>
                  </a:cubicBezTo>
                  <a:cubicBezTo>
                    <a:pt x="6716" y="189679"/>
                    <a:pt x="6716" y="177302"/>
                    <a:pt x="14338" y="169705"/>
                  </a:cubicBezTo>
                  <a:cubicBezTo>
                    <a:pt x="17598" y="166445"/>
                    <a:pt x="21789" y="164484"/>
                    <a:pt x="26323" y="164068"/>
                  </a:cubicBezTo>
                  <a:close/>
                  <a:moveTo>
                    <a:pt x="119555" y="0"/>
                  </a:moveTo>
                  <a:cubicBezTo>
                    <a:pt x="119449" y="0"/>
                    <a:pt x="119343" y="2"/>
                    <a:pt x="119236" y="6"/>
                  </a:cubicBezTo>
                  <a:cubicBezTo>
                    <a:pt x="115364" y="153"/>
                    <a:pt x="112104" y="2898"/>
                    <a:pt x="111271" y="6648"/>
                  </a:cubicBezTo>
                  <a:cubicBezTo>
                    <a:pt x="110462" y="10398"/>
                    <a:pt x="110756" y="14760"/>
                    <a:pt x="111173" y="17873"/>
                  </a:cubicBezTo>
                  <a:cubicBezTo>
                    <a:pt x="107570" y="20177"/>
                    <a:pt x="104188" y="22873"/>
                    <a:pt x="101124" y="25961"/>
                  </a:cubicBezTo>
                  <a:cubicBezTo>
                    <a:pt x="98011" y="29073"/>
                    <a:pt x="95315" y="32456"/>
                    <a:pt x="93036" y="36009"/>
                  </a:cubicBezTo>
                  <a:cubicBezTo>
                    <a:pt x="91370" y="35789"/>
                    <a:pt x="89335" y="35617"/>
                    <a:pt x="87252" y="35617"/>
                  </a:cubicBezTo>
                  <a:cubicBezTo>
                    <a:pt x="85218" y="35617"/>
                    <a:pt x="83380" y="35789"/>
                    <a:pt x="81787" y="36132"/>
                  </a:cubicBezTo>
                  <a:cubicBezTo>
                    <a:pt x="78037" y="36941"/>
                    <a:pt x="75316" y="40225"/>
                    <a:pt x="75145" y="44097"/>
                  </a:cubicBezTo>
                  <a:cubicBezTo>
                    <a:pt x="74998" y="48043"/>
                    <a:pt x="77547" y="51548"/>
                    <a:pt x="81345" y="52577"/>
                  </a:cubicBezTo>
                  <a:cubicBezTo>
                    <a:pt x="82497" y="52896"/>
                    <a:pt x="83845" y="53460"/>
                    <a:pt x="85291" y="54219"/>
                  </a:cubicBezTo>
                  <a:cubicBezTo>
                    <a:pt x="83478" y="61793"/>
                    <a:pt x="83159" y="69660"/>
                    <a:pt x="84311" y="77331"/>
                  </a:cubicBezTo>
                  <a:cubicBezTo>
                    <a:pt x="76934" y="79096"/>
                    <a:pt x="70243" y="82846"/>
                    <a:pt x="64802" y="88287"/>
                  </a:cubicBezTo>
                  <a:cubicBezTo>
                    <a:pt x="56984" y="96105"/>
                    <a:pt x="52670" y="106497"/>
                    <a:pt x="52670" y="117550"/>
                  </a:cubicBezTo>
                  <a:cubicBezTo>
                    <a:pt x="52670" y="119070"/>
                    <a:pt x="52768" y="120565"/>
                    <a:pt x="52915" y="122060"/>
                  </a:cubicBezTo>
                  <a:cubicBezTo>
                    <a:pt x="45906" y="123016"/>
                    <a:pt x="39411" y="126202"/>
                    <a:pt x="34362" y="131275"/>
                  </a:cubicBezTo>
                  <a:cubicBezTo>
                    <a:pt x="27059" y="138579"/>
                    <a:pt x="23970" y="148505"/>
                    <a:pt x="25073" y="158039"/>
                  </a:cubicBezTo>
                  <a:cubicBezTo>
                    <a:pt x="19387" y="158725"/>
                    <a:pt x="14118" y="161249"/>
                    <a:pt x="10000" y="165367"/>
                  </a:cubicBezTo>
                  <a:cubicBezTo>
                    <a:pt x="1" y="175366"/>
                    <a:pt x="1" y="191640"/>
                    <a:pt x="10000" y="201640"/>
                  </a:cubicBezTo>
                  <a:cubicBezTo>
                    <a:pt x="14853" y="206468"/>
                    <a:pt x="21299" y="209139"/>
                    <a:pt x="28137" y="209139"/>
                  </a:cubicBezTo>
                  <a:cubicBezTo>
                    <a:pt x="34999" y="209139"/>
                    <a:pt x="41421" y="206468"/>
                    <a:pt x="46273" y="201640"/>
                  </a:cubicBezTo>
                  <a:cubicBezTo>
                    <a:pt x="50391" y="197522"/>
                    <a:pt x="52915" y="192253"/>
                    <a:pt x="53602" y="186567"/>
                  </a:cubicBezTo>
                  <a:cubicBezTo>
                    <a:pt x="54851" y="186714"/>
                    <a:pt x="56101" y="186812"/>
                    <a:pt x="57376" y="186812"/>
                  </a:cubicBezTo>
                  <a:cubicBezTo>
                    <a:pt x="59239" y="186812"/>
                    <a:pt x="61101" y="186640"/>
                    <a:pt x="62964" y="186322"/>
                  </a:cubicBezTo>
                  <a:cubicBezTo>
                    <a:pt x="64630" y="186028"/>
                    <a:pt x="65733" y="184435"/>
                    <a:pt x="65439" y="182768"/>
                  </a:cubicBezTo>
                  <a:cubicBezTo>
                    <a:pt x="65199" y="181283"/>
                    <a:pt x="63908" y="180245"/>
                    <a:pt x="62450" y="180245"/>
                  </a:cubicBezTo>
                  <a:cubicBezTo>
                    <a:pt x="62272" y="180245"/>
                    <a:pt x="62091" y="180261"/>
                    <a:pt x="61910" y="180293"/>
                  </a:cubicBezTo>
                  <a:cubicBezTo>
                    <a:pt x="60450" y="180544"/>
                    <a:pt x="58976" y="180668"/>
                    <a:pt x="57505" y="180668"/>
                  </a:cubicBezTo>
                  <a:cubicBezTo>
                    <a:pt x="50532" y="180668"/>
                    <a:pt x="43634" y="177899"/>
                    <a:pt x="38676" y="172940"/>
                  </a:cubicBezTo>
                  <a:cubicBezTo>
                    <a:pt x="28554" y="162818"/>
                    <a:pt x="28505" y="145784"/>
                    <a:pt x="38676" y="135613"/>
                  </a:cubicBezTo>
                  <a:cubicBezTo>
                    <a:pt x="42867" y="131422"/>
                    <a:pt x="48234" y="128824"/>
                    <a:pt x="54018" y="128089"/>
                  </a:cubicBezTo>
                  <a:cubicBezTo>
                    <a:pt x="55415" y="133358"/>
                    <a:pt x="57817" y="138309"/>
                    <a:pt x="61175" y="142672"/>
                  </a:cubicBezTo>
                  <a:cubicBezTo>
                    <a:pt x="61175" y="142696"/>
                    <a:pt x="61175" y="142696"/>
                    <a:pt x="61175" y="142696"/>
                  </a:cubicBezTo>
                  <a:cubicBezTo>
                    <a:pt x="63430" y="145588"/>
                    <a:pt x="66027" y="148211"/>
                    <a:pt x="68944" y="150441"/>
                  </a:cubicBezTo>
                  <a:cubicBezTo>
                    <a:pt x="68944" y="150465"/>
                    <a:pt x="68944" y="150465"/>
                    <a:pt x="68969" y="150465"/>
                  </a:cubicBezTo>
                  <a:cubicBezTo>
                    <a:pt x="73331" y="153823"/>
                    <a:pt x="78282" y="156225"/>
                    <a:pt x="83551" y="157597"/>
                  </a:cubicBezTo>
                  <a:cubicBezTo>
                    <a:pt x="82816" y="163406"/>
                    <a:pt x="80194" y="168773"/>
                    <a:pt x="76027" y="172940"/>
                  </a:cubicBezTo>
                  <a:cubicBezTo>
                    <a:pt x="74777" y="174214"/>
                    <a:pt x="73380" y="175342"/>
                    <a:pt x="71910" y="176322"/>
                  </a:cubicBezTo>
                  <a:cubicBezTo>
                    <a:pt x="70488" y="177253"/>
                    <a:pt x="70096" y="179165"/>
                    <a:pt x="71027" y="180562"/>
                  </a:cubicBezTo>
                  <a:cubicBezTo>
                    <a:pt x="71617" y="181462"/>
                    <a:pt x="72600" y="181950"/>
                    <a:pt x="73602" y="181950"/>
                  </a:cubicBezTo>
                  <a:cubicBezTo>
                    <a:pt x="74183" y="181950"/>
                    <a:pt x="74770" y="181786"/>
                    <a:pt x="75292" y="181444"/>
                  </a:cubicBezTo>
                  <a:cubicBezTo>
                    <a:pt x="77105" y="180244"/>
                    <a:pt x="78821" y="178822"/>
                    <a:pt x="80365" y="177278"/>
                  </a:cubicBezTo>
                  <a:cubicBezTo>
                    <a:pt x="85414" y="172229"/>
                    <a:pt x="88625" y="165734"/>
                    <a:pt x="89580" y="158700"/>
                  </a:cubicBezTo>
                  <a:cubicBezTo>
                    <a:pt x="91075" y="158872"/>
                    <a:pt x="92570" y="158945"/>
                    <a:pt x="94090" y="158945"/>
                  </a:cubicBezTo>
                  <a:cubicBezTo>
                    <a:pt x="105143" y="158945"/>
                    <a:pt x="115535" y="154656"/>
                    <a:pt x="123354" y="146838"/>
                  </a:cubicBezTo>
                  <a:cubicBezTo>
                    <a:pt x="128942" y="141250"/>
                    <a:pt x="132740" y="134363"/>
                    <a:pt x="134456" y="126741"/>
                  </a:cubicBezTo>
                  <a:cubicBezTo>
                    <a:pt x="135167" y="126765"/>
                    <a:pt x="137373" y="126790"/>
                    <a:pt x="137765" y="126790"/>
                  </a:cubicBezTo>
                  <a:cubicBezTo>
                    <a:pt x="161269" y="126202"/>
                    <a:pt x="179135" y="107452"/>
                    <a:pt x="180802" y="105663"/>
                  </a:cubicBezTo>
                  <a:cubicBezTo>
                    <a:pt x="182616" y="103997"/>
                    <a:pt x="201340" y="86130"/>
                    <a:pt x="201929" y="62601"/>
                  </a:cubicBezTo>
                  <a:cubicBezTo>
                    <a:pt x="202247" y="49416"/>
                    <a:pt x="196782" y="37088"/>
                    <a:pt x="185655" y="25961"/>
                  </a:cubicBezTo>
                  <a:cubicBezTo>
                    <a:pt x="180385" y="20691"/>
                    <a:pt x="174258" y="16476"/>
                    <a:pt x="167445" y="13510"/>
                  </a:cubicBezTo>
                  <a:cubicBezTo>
                    <a:pt x="167040" y="13330"/>
                    <a:pt x="166616" y="13245"/>
                    <a:pt x="166200" y="13245"/>
                  </a:cubicBezTo>
                  <a:cubicBezTo>
                    <a:pt x="165029" y="13245"/>
                    <a:pt x="163914" y="13922"/>
                    <a:pt x="163425" y="15079"/>
                  </a:cubicBezTo>
                  <a:cubicBezTo>
                    <a:pt x="162739" y="16623"/>
                    <a:pt x="163450" y="18437"/>
                    <a:pt x="164994" y="19098"/>
                  </a:cubicBezTo>
                  <a:cubicBezTo>
                    <a:pt x="171097" y="21794"/>
                    <a:pt x="176587" y="25544"/>
                    <a:pt x="181341" y="30299"/>
                  </a:cubicBezTo>
                  <a:cubicBezTo>
                    <a:pt x="191194" y="40176"/>
                    <a:pt x="196071" y="50984"/>
                    <a:pt x="195801" y="62430"/>
                  </a:cubicBezTo>
                  <a:cubicBezTo>
                    <a:pt x="195287" y="83973"/>
                    <a:pt x="176758" y="101056"/>
                    <a:pt x="176587" y="101227"/>
                  </a:cubicBezTo>
                  <a:cubicBezTo>
                    <a:pt x="176513" y="101276"/>
                    <a:pt x="176440" y="101350"/>
                    <a:pt x="176366" y="101423"/>
                  </a:cubicBezTo>
                  <a:cubicBezTo>
                    <a:pt x="176194" y="101619"/>
                    <a:pt x="159112" y="120148"/>
                    <a:pt x="137569" y="120663"/>
                  </a:cubicBezTo>
                  <a:cubicBezTo>
                    <a:pt x="137301" y="120669"/>
                    <a:pt x="137035" y="120672"/>
                    <a:pt x="136768" y="120672"/>
                  </a:cubicBezTo>
                  <a:cubicBezTo>
                    <a:pt x="126190" y="120672"/>
                    <a:pt x="116343" y="115955"/>
                    <a:pt x="108501" y="109046"/>
                  </a:cubicBezTo>
                  <a:cubicBezTo>
                    <a:pt x="93012" y="95468"/>
                    <a:pt x="86149" y="73777"/>
                    <a:pt x="91664" y="53852"/>
                  </a:cubicBezTo>
                  <a:cubicBezTo>
                    <a:pt x="96541" y="36230"/>
                    <a:pt x="110903" y="21770"/>
                    <a:pt x="128451" y="16696"/>
                  </a:cubicBezTo>
                  <a:cubicBezTo>
                    <a:pt x="133290" y="15302"/>
                    <a:pt x="138318" y="14579"/>
                    <a:pt x="143403" y="14579"/>
                  </a:cubicBezTo>
                  <a:cubicBezTo>
                    <a:pt x="146895" y="14579"/>
                    <a:pt x="150413" y="14920"/>
                    <a:pt x="153916" y="15618"/>
                  </a:cubicBezTo>
                  <a:cubicBezTo>
                    <a:pt x="154125" y="15661"/>
                    <a:pt x="154333" y="15682"/>
                    <a:pt x="154538" y="15682"/>
                  </a:cubicBezTo>
                  <a:cubicBezTo>
                    <a:pt x="155967" y="15682"/>
                    <a:pt x="157240" y="14674"/>
                    <a:pt x="157519" y="13216"/>
                  </a:cubicBezTo>
                  <a:cubicBezTo>
                    <a:pt x="157862" y="11550"/>
                    <a:pt x="156783" y="9932"/>
                    <a:pt x="155117" y="9613"/>
                  </a:cubicBezTo>
                  <a:cubicBezTo>
                    <a:pt x="151206" y="8840"/>
                    <a:pt x="147275" y="8460"/>
                    <a:pt x="143376" y="8460"/>
                  </a:cubicBezTo>
                  <a:cubicBezTo>
                    <a:pt x="138625" y="8460"/>
                    <a:pt x="133922" y="9024"/>
                    <a:pt x="129358" y="10128"/>
                  </a:cubicBezTo>
                  <a:cubicBezTo>
                    <a:pt x="128598" y="8682"/>
                    <a:pt x="128035" y="7334"/>
                    <a:pt x="127716" y="6207"/>
                  </a:cubicBezTo>
                  <a:cubicBezTo>
                    <a:pt x="126714" y="2558"/>
                    <a:pt x="123369" y="0"/>
                    <a:pt x="1195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5" name="Google Shape;1135;p30"/>
          <p:cNvGrpSpPr/>
          <p:nvPr/>
        </p:nvGrpSpPr>
        <p:grpSpPr>
          <a:xfrm>
            <a:off x="3188383" y="1400137"/>
            <a:ext cx="334258" cy="408334"/>
            <a:chOff x="1660575" y="238125"/>
            <a:chExt cx="4279875" cy="5228350"/>
          </a:xfrm>
        </p:grpSpPr>
        <p:sp>
          <p:nvSpPr>
            <p:cNvPr id="1136" name="Google Shape;1136;p30"/>
            <p:cNvSpPr/>
            <p:nvPr/>
          </p:nvSpPr>
          <p:spPr>
            <a:xfrm>
              <a:off x="1957125" y="314700"/>
              <a:ext cx="1282450" cy="2617575"/>
            </a:xfrm>
            <a:custGeom>
              <a:avLst/>
              <a:gdLst/>
              <a:ahLst/>
              <a:cxnLst/>
              <a:rect l="l" t="t" r="r" b="b"/>
              <a:pathLst>
                <a:path w="51298" h="104703" extrusionOk="0">
                  <a:moveTo>
                    <a:pt x="25652" y="1"/>
                  </a:moveTo>
                  <a:cubicBezTo>
                    <a:pt x="23180" y="1"/>
                    <a:pt x="20710" y="956"/>
                    <a:pt x="18848" y="2868"/>
                  </a:cubicBezTo>
                  <a:cubicBezTo>
                    <a:pt x="7255" y="14779"/>
                    <a:pt x="0" y="31837"/>
                    <a:pt x="0" y="50783"/>
                  </a:cubicBezTo>
                  <a:cubicBezTo>
                    <a:pt x="0" y="73184"/>
                    <a:pt x="10172" y="92962"/>
                    <a:pt x="25661" y="104702"/>
                  </a:cubicBezTo>
                  <a:cubicBezTo>
                    <a:pt x="41126" y="92962"/>
                    <a:pt x="51297" y="73184"/>
                    <a:pt x="51297" y="50783"/>
                  </a:cubicBezTo>
                  <a:cubicBezTo>
                    <a:pt x="51297" y="31837"/>
                    <a:pt x="44043" y="14779"/>
                    <a:pt x="32475" y="2868"/>
                  </a:cubicBezTo>
                  <a:cubicBezTo>
                    <a:pt x="30600" y="956"/>
                    <a:pt x="28124" y="1"/>
                    <a:pt x="25652" y="1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30"/>
            <p:cNvSpPr/>
            <p:nvPr/>
          </p:nvSpPr>
          <p:spPr>
            <a:xfrm>
              <a:off x="2317400" y="852825"/>
              <a:ext cx="562500" cy="1577000"/>
            </a:xfrm>
            <a:custGeom>
              <a:avLst/>
              <a:gdLst/>
              <a:ahLst/>
              <a:cxnLst/>
              <a:rect l="l" t="t" r="r" b="b"/>
              <a:pathLst>
                <a:path w="22500" h="63080" extrusionOk="0">
                  <a:moveTo>
                    <a:pt x="11241" y="0"/>
                  </a:moveTo>
                  <a:cubicBezTo>
                    <a:pt x="9332" y="0"/>
                    <a:pt x="7427" y="987"/>
                    <a:pt x="6397" y="2960"/>
                  </a:cubicBezTo>
                  <a:cubicBezTo>
                    <a:pt x="2255" y="10754"/>
                    <a:pt x="1" y="19822"/>
                    <a:pt x="1" y="29258"/>
                  </a:cubicBezTo>
                  <a:cubicBezTo>
                    <a:pt x="1" y="41904"/>
                    <a:pt x="4069" y="53865"/>
                    <a:pt x="11250" y="63080"/>
                  </a:cubicBezTo>
                  <a:cubicBezTo>
                    <a:pt x="18407" y="53865"/>
                    <a:pt x="22500" y="41904"/>
                    <a:pt x="22500" y="29258"/>
                  </a:cubicBezTo>
                  <a:cubicBezTo>
                    <a:pt x="22500" y="19822"/>
                    <a:pt x="20220" y="10754"/>
                    <a:pt x="16103" y="2960"/>
                  </a:cubicBezTo>
                  <a:cubicBezTo>
                    <a:pt x="15061" y="987"/>
                    <a:pt x="13150" y="0"/>
                    <a:pt x="112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30"/>
            <p:cNvSpPr/>
            <p:nvPr/>
          </p:nvSpPr>
          <p:spPr>
            <a:xfrm>
              <a:off x="4360825" y="314700"/>
              <a:ext cx="1282450" cy="2617575"/>
            </a:xfrm>
            <a:custGeom>
              <a:avLst/>
              <a:gdLst/>
              <a:ahLst/>
              <a:cxnLst/>
              <a:rect l="l" t="t" r="r" b="b"/>
              <a:pathLst>
                <a:path w="51298" h="104703" extrusionOk="0">
                  <a:moveTo>
                    <a:pt x="25652" y="1"/>
                  </a:moveTo>
                  <a:cubicBezTo>
                    <a:pt x="23180" y="1"/>
                    <a:pt x="20710" y="956"/>
                    <a:pt x="18848" y="2868"/>
                  </a:cubicBezTo>
                  <a:cubicBezTo>
                    <a:pt x="7255" y="14779"/>
                    <a:pt x="0" y="31837"/>
                    <a:pt x="0" y="50783"/>
                  </a:cubicBezTo>
                  <a:cubicBezTo>
                    <a:pt x="0" y="73184"/>
                    <a:pt x="10172" y="92962"/>
                    <a:pt x="25661" y="104702"/>
                  </a:cubicBezTo>
                  <a:cubicBezTo>
                    <a:pt x="41126" y="92962"/>
                    <a:pt x="51297" y="73184"/>
                    <a:pt x="51297" y="50783"/>
                  </a:cubicBezTo>
                  <a:cubicBezTo>
                    <a:pt x="51297" y="31837"/>
                    <a:pt x="44043" y="14779"/>
                    <a:pt x="32475" y="2868"/>
                  </a:cubicBezTo>
                  <a:cubicBezTo>
                    <a:pt x="30600" y="956"/>
                    <a:pt x="28124" y="1"/>
                    <a:pt x="25652" y="1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30"/>
            <p:cNvSpPr/>
            <p:nvPr/>
          </p:nvSpPr>
          <p:spPr>
            <a:xfrm>
              <a:off x="4721100" y="852825"/>
              <a:ext cx="562500" cy="1577000"/>
            </a:xfrm>
            <a:custGeom>
              <a:avLst/>
              <a:gdLst/>
              <a:ahLst/>
              <a:cxnLst/>
              <a:rect l="l" t="t" r="r" b="b"/>
              <a:pathLst>
                <a:path w="22500" h="63080" extrusionOk="0">
                  <a:moveTo>
                    <a:pt x="11241" y="0"/>
                  </a:moveTo>
                  <a:cubicBezTo>
                    <a:pt x="9332" y="0"/>
                    <a:pt x="7427" y="987"/>
                    <a:pt x="6397" y="2960"/>
                  </a:cubicBezTo>
                  <a:cubicBezTo>
                    <a:pt x="2255" y="10754"/>
                    <a:pt x="1" y="19822"/>
                    <a:pt x="1" y="29258"/>
                  </a:cubicBezTo>
                  <a:cubicBezTo>
                    <a:pt x="1" y="41904"/>
                    <a:pt x="4069" y="53865"/>
                    <a:pt x="11250" y="63080"/>
                  </a:cubicBezTo>
                  <a:cubicBezTo>
                    <a:pt x="18407" y="53865"/>
                    <a:pt x="22500" y="41904"/>
                    <a:pt x="22500" y="29258"/>
                  </a:cubicBezTo>
                  <a:cubicBezTo>
                    <a:pt x="22500" y="19822"/>
                    <a:pt x="20220" y="10754"/>
                    <a:pt x="16103" y="2960"/>
                  </a:cubicBezTo>
                  <a:cubicBezTo>
                    <a:pt x="15061" y="987"/>
                    <a:pt x="13150" y="0"/>
                    <a:pt x="112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30"/>
            <p:cNvSpPr/>
            <p:nvPr/>
          </p:nvSpPr>
          <p:spPr>
            <a:xfrm>
              <a:off x="2049025" y="1447625"/>
              <a:ext cx="1190550" cy="1484650"/>
            </a:xfrm>
            <a:custGeom>
              <a:avLst/>
              <a:gdLst/>
              <a:ahLst/>
              <a:cxnLst/>
              <a:rect l="l" t="t" r="r" b="b"/>
              <a:pathLst>
                <a:path w="47622" h="59386" extrusionOk="0">
                  <a:moveTo>
                    <a:pt x="47425" y="0"/>
                  </a:moveTo>
                  <a:cubicBezTo>
                    <a:pt x="30759" y="4069"/>
                    <a:pt x="15466" y="12622"/>
                    <a:pt x="3015" y="25073"/>
                  </a:cubicBezTo>
                  <a:cubicBezTo>
                    <a:pt x="1986" y="26102"/>
                    <a:pt x="981" y="27156"/>
                    <a:pt x="1" y="28234"/>
                  </a:cubicBezTo>
                  <a:cubicBezTo>
                    <a:pt x="4290" y="40979"/>
                    <a:pt x="12035" y="51836"/>
                    <a:pt x="21985" y="59385"/>
                  </a:cubicBezTo>
                  <a:cubicBezTo>
                    <a:pt x="37450" y="47645"/>
                    <a:pt x="47621" y="27867"/>
                    <a:pt x="47621" y="5466"/>
                  </a:cubicBezTo>
                  <a:cubicBezTo>
                    <a:pt x="47621" y="3628"/>
                    <a:pt x="47572" y="1814"/>
                    <a:pt x="47425" y="0"/>
                  </a:cubicBezTo>
                  <a:close/>
                </a:path>
              </a:pathLst>
            </a:custGeom>
            <a:solidFill>
              <a:srgbClr val="524A83">
                <a:alpha val="21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30"/>
            <p:cNvSpPr/>
            <p:nvPr/>
          </p:nvSpPr>
          <p:spPr>
            <a:xfrm>
              <a:off x="4360825" y="1447625"/>
              <a:ext cx="1190525" cy="1484650"/>
            </a:xfrm>
            <a:custGeom>
              <a:avLst/>
              <a:gdLst/>
              <a:ahLst/>
              <a:cxnLst/>
              <a:rect l="l" t="t" r="r" b="b"/>
              <a:pathLst>
                <a:path w="47621" h="59386" extrusionOk="0">
                  <a:moveTo>
                    <a:pt x="196" y="0"/>
                  </a:moveTo>
                  <a:cubicBezTo>
                    <a:pt x="74" y="1814"/>
                    <a:pt x="0" y="3628"/>
                    <a:pt x="0" y="5466"/>
                  </a:cubicBezTo>
                  <a:cubicBezTo>
                    <a:pt x="0" y="27867"/>
                    <a:pt x="10172" y="47645"/>
                    <a:pt x="25661" y="59385"/>
                  </a:cubicBezTo>
                  <a:cubicBezTo>
                    <a:pt x="35612" y="51836"/>
                    <a:pt x="43356" y="40979"/>
                    <a:pt x="47621" y="28234"/>
                  </a:cubicBezTo>
                  <a:cubicBezTo>
                    <a:pt x="46641" y="27156"/>
                    <a:pt x="45636" y="26102"/>
                    <a:pt x="44606" y="25073"/>
                  </a:cubicBezTo>
                  <a:cubicBezTo>
                    <a:pt x="32156" y="12622"/>
                    <a:pt x="16887" y="4069"/>
                    <a:pt x="196" y="0"/>
                  </a:cubicBezTo>
                  <a:close/>
                </a:path>
              </a:pathLst>
            </a:custGeom>
            <a:solidFill>
              <a:srgbClr val="524A83">
                <a:alpha val="21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30"/>
            <p:cNvSpPr/>
            <p:nvPr/>
          </p:nvSpPr>
          <p:spPr>
            <a:xfrm>
              <a:off x="2088455" y="2152152"/>
              <a:ext cx="532475" cy="864550"/>
            </a:xfrm>
            <a:custGeom>
              <a:avLst/>
              <a:gdLst/>
              <a:ahLst/>
              <a:cxnLst/>
              <a:rect l="l" t="t" r="r" b="b"/>
              <a:pathLst>
                <a:path w="21299" h="34582" extrusionOk="0">
                  <a:moveTo>
                    <a:pt x="21274" y="0"/>
                  </a:moveTo>
                  <a:cubicBezTo>
                    <a:pt x="13701" y="3186"/>
                    <a:pt x="6569" y="7377"/>
                    <a:pt x="1" y="12499"/>
                  </a:cubicBezTo>
                  <a:cubicBezTo>
                    <a:pt x="1692" y="20710"/>
                    <a:pt x="5147" y="28283"/>
                    <a:pt x="10049" y="34582"/>
                  </a:cubicBezTo>
                  <a:cubicBezTo>
                    <a:pt x="17206" y="25367"/>
                    <a:pt x="21299" y="13406"/>
                    <a:pt x="21299" y="760"/>
                  </a:cubicBezTo>
                  <a:cubicBezTo>
                    <a:pt x="21299" y="490"/>
                    <a:pt x="21274" y="245"/>
                    <a:pt x="21274" y="0"/>
                  </a:cubicBezTo>
                  <a:close/>
                </a:path>
              </a:pathLst>
            </a:custGeom>
            <a:solidFill>
              <a:srgbClr val="524A83">
                <a:alpha val="176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30"/>
            <p:cNvSpPr/>
            <p:nvPr/>
          </p:nvSpPr>
          <p:spPr>
            <a:xfrm>
              <a:off x="1737150" y="1686575"/>
              <a:ext cx="4126700" cy="3703300"/>
            </a:xfrm>
            <a:custGeom>
              <a:avLst/>
              <a:gdLst/>
              <a:ahLst/>
              <a:cxnLst/>
              <a:rect l="l" t="t" r="r" b="b"/>
              <a:pathLst>
                <a:path w="165068" h="148132" extrusionOk="0">
                  <a:moveTo>
                    <a:pt x="82522" y="1"/>
                  </a:moveTo>
                  <a:cubicBezTo>
                    <a:pt x="36936" y="1"/>
                    <a:pt x="1" y="36960"/>
                    <a:pt x="1" y="82546"/>
                  </a:cubicBezTo>
                  <a:cubicBezTo>
                    <a:pt x="1" y="128108"/>
                    <a:pt x="36936" y="148132"/>
                    <a:pt x="82522" y="148132"/>
                  </a:cubicBezTo>
                  <a:cubicBezTo>
                    <a:pt x="128108" y="148132"/>
                    <a:pt x="165067" y="128108"/>
                    <a:pt x="165067" y="82546"/>
                  </a:cubicBezTo>
                  <a:cubicBezTo>
                    <a:pt x="165067" y="36960"/>
                    <a:pt x="128108" y="1"/>
                    <a:pt x="82522" y="1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30"/>
            <p:cNvSpPr/>
            <p:nvPr/>
          </p:nvSpPr>
          <p:spPr>
            <a:xfrm>
              <a:off x="1737150" y="1686575"/>
              <a:ext cx="2216250" cy="3703300"/>
            </a:xfrm>
            <a:custGeom>
              <a:avLst/>
              <a:gdLst/>
              <a:ahLst/>
              <a:cxnLst/>
              <a:rect l="l" t="t" r="r" b="b"/>
              <a:pathLst>
                <a:path w="88650" h="148132" extrusionOk="0">
                  <a:moveTo>
                    <a:pt x="82522" y="1"/>
                  </a:moveTo>
                  <a:cubicBezTo>
                    <a:pt x="36936" y="1"/>
                    <a:pt x="1" y="36960"/>
                    <a:pt x="1" y="82546"/>
                  </a:cubicBezTo>
                  <a:cubicBezTo>
                    <a:pt x="1" y="128108"/>
                    <a:pt x="36936" y="148132"/>
                    <a:pt x="82522" y="148132"/>
                  </a:cubicBezTo>
                  <a:cubicBezTo>
                    <a:pt x="84581" y="148132"/>
                    <a:pt x="86639" y="148107"/>
                    <a:pt x="88649" y="148009"/>
                  </a:cubicBezTo>
                  <a:cubicBezTo>
                    <a:pt x="45930" y="146269"/>
                    <a:pt x="12255" y="126049"/>
                    <a:pt x="12255" y="82546"/>
                  </a:cubicBezTo>
                  <a:cubicBezTo>
                    <a:pt x="12255" y="39019"/>
                    <a:pt x="45930" y="3358"/>
                    <a:pt x="88649" y="221"/>
                  </a:cubicBezTo>
                  <a:cubicBezTo>
                    <a:pt x="86639" y="74"/>
                    <a:pt x="84581" y="1"/>
                    <a:pt x="82522" y="1"/>
                  </a:cubicBezTo>
                  <a:close/>
                </a:path>
              </a:pathLst>
            </a:custGeom>
            <a:solidFill>
              <a:srgbClr val="524A83">
                <a:alpha val="21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30"/>
            <p:cNvSpPr/>
            <p:nvPr/>
          </p:nvSpPr>
          <p:spPr>
            <a:xfrm>
              <a:off x="3534275" y="3847650"/>
              <a:ext cx="531850" cy="254900"/>
            </a:xfrm>
            <a:custGeom>
              <a:avLst/>
              <a:gdLst/>
              <a:ahLst/>
              <a:cxnLst/>
              <a:rect l="l" t="t" r="r" b="b"/>
              <a:pathLst>
                <a:path w="21274" h="10196" extrusionOk="0">
                  <a:moveTo>
                    <a:pt x="3088" y="0"/>
                  </a:moveTo>
                  <a:cubicBezTo>
                    <a:pt x="1495" y="0"/>
                    <a:pt x="0" y="1593"/>
                    <a:pt x="539" y="3088"/>
                  </a:cubicBezTo>
                  <a:cubicBezTo>
                    <a:pt x="2083" y="7353"/>
                    <a:pt x="6103" y="10196"/>
                    <a:pt x="10637" y="10196"/>
                  </a:cubicBezTo>
                  <a:cubicBezTo>
                    <a:pt x="15171" y="10196"/>
                    <a:pt x="19215" y="7353"/>
                    <a:pt x="20734" y="3088"/>
                  </a:cubicBezTo>
                  <a:cubicBezTo>
                    <a:pt x="21274" y="1593"/>
                    <a:pt x="19779" y="0"/>
                    <a:pt x="181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30"/>
            <p:cNvSpPr/>
            <p:nvPr/>
          </p:nvSpPr>
          <p:spPr>
            <a:xfrm>
              <a:off x="2571675" y="4060250"/>
              <a:ext cx="323550" cy="153200"/>
            </a:xfrm>
            <a:custGeom>
              <a:avLst/>
              <a:gdLst/>
              <a:ahLst/>
              <a:cxnLst/>
              <a:rect l="l" t="t" r="r" b="b"/>
              <a:pathLst>
                <a:path w="12942" h="6128" extrusionOk="0">
                  <a:moveTo>
                    <a:pt x="3064" y="1"/>
                  </a:moveTo>
                  <a:cubicBezTo>
                    <a:pt x="1373" y="1"/>
                    <a:pt x="1" y="1373"/>
                    <a:pt x="1" y="3064"/>
                  </a:cubicBezTo>
                  <a:cubicBezTo>
                    <a:pt x="1" y="4755"/>
                    <a:pt x="1373" y="6128"/>
                    <a:pt x="3064" y="6128"/>
                  </a:cubicBezTo>
                  <a:lnTo>
                    <a:pt x="9878" y="6128"/>
                  </a:lnTo>
                  <a:cubicBezTo>
                    <a:pt x="11569" y="6128"/>
                    <a:pt x="12941" y="4755"/>
                    <a:pt x="12941" y="3064"/>
                  </a:cubicBezTo>
                  <a:cubicBezTo>
                    <a:pt x="12941" y="1373"/>
                    <a:pt x="11569" y="1"/>
                    <a:pt x="98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30"/>
            <p:cNvSpPr/>
            <p:nvPr/>
          </p:nvSpPr>
          <p:spPr>
            <a:xfrm>
              <a:off x="4705175" y="4060250"/>
              <a:ext cx="324150" cy="153200"/>
            </a:xfrm>
            <a:custGeom>
              <a:avLst/>
              <a:gdLst/>
              <a:ahLst/>
              <a:cxnLst/>
              <a:rect l="l" t="t" r="r" b="b"/>
              <a:pathLst>
                <a:path w="12966" h="6128" extrusionOk="0">
                  <a:moveTo>
                    <a:pt x="3064" y="1"/>
                  </a:moveTo>
                  <a:cubicBezTo>
                    <a:pt x="1373" y="1"/>
                    <a:pt x="0" y="1373"/>
                    <a:pt x="0" y="3064"/>
                  </a:cubicBezTo>
                  <a:cubicBezTo>
                    <a:pt x="0" y="4755"/>
                    <a:pt x="1373" y="6128"/>
                    <a:pt x="3064" y="6128"/>
                  </a:cubicBezTo>
                  <a:lnTo>
                    <a:pt x="9902" y="6128"/>
                  </a:lnTo>
                  <a:cubicBezTo>
                    <a:pt x="11593" y="6128"/>
                    <a:pt x="12965" y="4755"/>
                    <a:pt x="12965" y="3064"/>
                  </a:cubicBezTo>
                  <a:cubicBezTo>
                    <a:pt x="12965" y="1373"/>
                    <a:pt x="11593" y="1"/>
                    <a:pt x="99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30"/>
            <p:cNvSpPr/>
            <p:nvPr/>
          </p:nvSpPr>
          <p:spPr>
            <a:xfrm>
              <a:off x="3461975" y="3771050"/>
              <a:ext cx="677075" cy="408100"/>
            </a:xfrm>
            <a:custGeom>
              <a:avLst/>
              <a:gdLst/>
              <a:ahLst/>
              <a:cxnLst/>
              <a:rect l="l" t="t" r="r" b="b"/>
              <a:pathLst>
                <a:path w="27083" h="16324" extrusionOk="0">
                  <a:moveTo>
                    <a:pt x="20293" y="6128"/>
                  </a:moveTo>
                  <a:cubicBezTo>
                    <a:pt x="18970" y="8603"/>
                    <a:pt x="16372" y="10196"/>
                    <a:pt x="13529" y="10196"/>
                  </a:cubicBezTo>
                  <a:cubicBezTo>
                    <a:pt x="10686" y="10196"/>
                    <a:pt x="8088" y="8603"/>
                    <a:pt x="6764" y="6128"/>
                  </a:cubicBezTo>
                  <a:close/>
                  <a:moveTo>
                    <a:pt x="5980" y="1"/>
                  </a:moveTo>
                  <a:cubicBezTo>
                    <a:pt x="4142" y="1"/>
                    <a:pt x="2328" y="956"/>
                    <a:pt x="1225" y="2500"/>
                  </a:cubicBezTo>
                  <a:cubicBezTo>
                    <a:pt x="245" y="3922"/>
                    <a:pt x="0" y="5613"/>
                    <a:pt x="539" y="7182"/>
                  </a:cubicBezTo>
                  <a:cubicBezTo>
                    <a:pt x="2524" y="12647"/>
                    <a:pt x="7720" y="16323"/>
                    <a:pt x="13529" y="16323"/>
                  </a:cubicBezTo>
                  <a:cubicBezTo>
                    <a:pt x="19337" y="16323"/>
                    <a:pt x="24558" y="12647"/>
                    <a:pt x="26519" y="7182"/>
                  </a:cubicBezTo>
                  <a:cubicBezTo>
                    <a:pt x="27082" y="5613"/>
                    <a:pt x="26837" y="3922"/>
                    <a:pt x="25832" y="2500"/>
                  </a:cubicBezTo>
                  <a:cubicBezTo>
                    <a:pt x="24754" y="956"/>
                    <a:pt x="22940" y="1"/>
                    <a:pt x="21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30"/>
            <p:cNvSpPr/>
            <p:nvPr/>
          </p:nvSpPr>
          <p:spPr>
            <a:xfrm>
              <a:off x="3404375" y="4250775"/>
              <a:ext cx="792275" cy="221875"/>
            </a:xfrm>
            <a:custGeom>
              <a:avLst/>
              <a:gdLst/>
              <a:ahLst/>
              <a:cxnLst/>
              <a:rect l="l" t="t" r="r" b="b"/>
              <a:pathLst>
                <a:path w="31691" h="8875" extrusionOk="0">
                  <a:moveTo>
                    <a:pt x="3403" y="1"/>
                  </a:moveTo>
                  <a:cubicBezTo>
                    <a:pt x="2691" y="1"/>
                    <a:pt x="1976" y="250"/>
                    <a:pt x="1397" y="762"/>
                  </a:cubicBezTo>
                  <a:cubicBezTo>
                    <a:pt x="123" y="1865"/>
                    <a:pt x="0" y="3801"/>
                    <a:pt x="1103" y="5075"/>
                  </a:cubicBezTo>
                  <a:cubicBezTo>
                    <a:pt x="3211" y="7502"/>
                    <a:pt x="6323" y="8874"/>
                    <a:pt x="9632" y="8874"/>
                  </a:cubicBezTo>
                  <a:cubicBezTo>
                    <a:pt x="11862" y="8874"/>
                    <a:pt x="14019" y="8237"/>
                    <a:pt x="15833" y="7060"/>
                  </a:cubicBezTo>
                  <a:cubicBezTo>
                    <a:pt x="17647" y="8237"/>
                    <a:pt x="19803" y="8874"/>
                    <a:pt x="22058" y="8874"/>
                  </a:cubicBezTo>
                  <a:cubicBezTo>
                    <a:pt x="25367" y="8874"/>
                    <a:pt x="28455" y="7502"/>
                    <a:pt x="30563" y="5075"/>
                  </a:cubicBezTo>
                  <a:cubicBezTo>
                    <a:pt x="31690" y="3801"/>
                    <a:pt x="31567" y="1865"/>
                    <a:pt x="30293" y="762"/>
                  </a:cubicBezTo>
                  <a:cubicBezTo>
                    <a:pt x="29714" y="250"/>
                    <a:pt x="28999" y="1"/>
                    <a:pt x="28285" y="1"/>
                  </a:cubicBezTo>
                  <a:cubicBezTo>
                    <a:pt x="27427" y="1"/>
                    <a:pt x="26570" y="360"/>
                    <a:pt x="25955" y="1056"/>
                  </a:cubicBezTo>
                  <a:cubicBezTo>
                    <a:pt x="25024" y="2134"/>
                    <a:pt x="23602" y="2747"/>
                    <a:pt x="22058" y="2747"/>
                  </a:cubicBezTo>
                  <a:cubicBezTo>
                    <a:pt x="20514" y="2747"/>
                    <a:pt x="19093" y="2134"/>
                    <a:pt x="18137" y="1056"/>
                  </a:cubicBezTo>
                  <a:cubicBezTo>
                    <a:pt x="17573" y="394"/>
                    <a:pt x="16715" y="2"/>
                    <a:pt x="15833" y="2"/>
                  </a:cubicBezTo>
                  <a:cubicBezTo>
                    <a:pt x="14975" y="2"/>
                    <a:pt x="14117" y="394"/>
                    <a:pt x="13529" y="1056"/>
                  </a:cubicBezTo>
                  <a:cubicBezTo>
                    <a:pt x="12598" y="2134"/>
                    <a:pt x="11152" y="2747"/>
                    <a:pt x="9632" y="2747"/>
                  </a:cubicBezTo>
                  <a:cubicBezTo>
                    <a:pt x="8088" y="2747"/>
                    <a:pt x="6667" y="2134"/>
                    <a:pt x="5711" y="1056"/>
                  </a:cubicBezTo>
                  <a:cubicBezTo>
                    <a:pt x="5109" y="360"/>
                    <a:pt x="4259" y="1"/>
                    <a:pt x="34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30"/>
            <p:cNvSpPr/>
            <p:nvPr/>
          </p:nvSpPr>
          <p:spPr>
            <a:xfrm>
              <a:off x="2765300" y="3703650"/>
              <a:ext cx="153200" cy="297200"/>
            </a:xfrm>
            <a:custGeom>
              <a:avLst/>
              <a:gdLst/>
              <a:ahLst/>
              <a:cxnLst/>
              <a:rect l="l" t="t" r="r" b="b"/>
              <a:pathLst>
                <a:path w="6128" h="11888" extrusionOk="0">
                  <a:moveTo>
                    <a:pt x="3064" y="1"/>
                  </a:moveTo>
                  <a:cubicBezTo>
                    <a:pt x="1373" y="1"/>
                    <a:pt x="1" y="1373"/>
                    <a:pt x="1" y="3064"/>
                  </a:cubicBezTo>
                  <a:lnTo>
                    <a:pt x="1" y="8824"/>
                  </a:lnTo>
                  <a:cubicBezTo>
                    <a:pt x="1" y="10515"/>
                    <a:pt x="1373" y="11887"/>
                    <a:pt x="3064" y="11887"/>
                  </a:cubicBezTo>
                  <a:cubicBezTo>
                    <a:pt x="4755" y="11887"/>
                    <a:pt x="6128" y="10515"/>
                    <a:pt x="6128" y="8824"/>
                  </a:cubicBezTo>
                  <a:lnTo>
                    <a:pt x="6128" y="3064"/>
                  </a:lnTo>
                  <a:cubicBezTo>
                    <a:pt x="6128" y="1373"/>
                    <a:pt x="4755" y="1"/>
                    <a:pt x="30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30"/>
            <p:cNvSpPr/>
            <p:nvPr/>
          </p:nvSpPr>
          <p:spPr>
            <a:xfrm>
              <a:off x="4682500" y="3703650"/>
              <a:ext cx="153200" cy="297200"/>
            </a:xfrm>
            <a:custGeom>
              <a:avLst/>
              <a:gdLst/>
              <a:ahLst/>
              <a:cxnLst/>
              <a:rect l="l" t="t" r="r" b="b"/>
              <a:pathLst>
                <a:path w="6128" h="11888" extrusionOk="0">
                  <a:moveTo>
                    <a:pt x="3064" y="1"/>
                  </a:moveTo>
                  <a:cubicBezTo>
                    <a:pt x="1373" y="1"/>
                    <a:pt x="0" y="1373"/>
                    <a:pt x="0" y="3064"/>
                  </a:cubicBezTo>
                  <a:lnTo>
                    <a:pt x="0" y="8824"/>
                  </a:lnTo>
                  <a:cubicBezTo>
                    <a:pt x="0" y="10515"/>
                    <a:pt x="1373" y="11887"/>
                    <a:pt x="3064" y="11887"/>
                  </a:cubicBezTo>
                  <a:cubicBezTo>
                    <a:pt x="4755" y="11887"/>
                    <a:pt x="6128" y="10515"/>
                    <a:pt x="6128" y="8824"/>
                  </a:cubicBezTo>
                  <a:lnTo>
                    <a:pt x="6128" y="3064"/>
                  </a:lnTo>
                  <a:cubicBezTo>
                    <a:pt x="6128" y="1373"/>
                    <a:pt x="4755" y="1"/>
                    <a:pt x="30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30"/>
            <p:cNvSpPr/>
            <p:nvPr/>
          </p:nvSpPr>
          <p:spPr>
            <a:xfrm>
              <a:off x="1660575" y="238125"/>
              <a:ext cx="4279875" cy="5228350"/>
            </a:xfrm>
            <a:custGeom>
              <a:avLst/>
              <a:gdLst/>
              <a:ahLst/>
              <a:cxnLst/>
              <a:rect l="l" t="t" r="r" b="b"/>
              <a:pathLst>
                <a:path w="171195" h="209134" extrusionOk="0">
                  <a:moveTo>
                    <a:pt x="37523" y="27646"/>
                  </a:moveTo>
                  <a:cubicBezTo>
                    <a:pt x="37964" y="27646"/>
                    <a:pt x="39043" y="27793"/>
                    <a:pt x="39655" y="28969"/>
                  </a:cubicBezTo>
                  <a:cubicBezTo>
                    <a:pt x="43626" y="36445"/>
                    <a:pt x="45709" y="45047"/>
                    <a:pt x="45709" y="53846"/>
                  </a:cubicBezTo>
                  <a:cubicBezTo>
                    <a:pt x="45709" y="57718"/>
                    <a:pt x="45292" y="61591"/>
                    <a:pt x="44484" y="65365"/>
                  </a:cubicBezTo>
                  <a:cubicBezTo>
                    <a:pt x="40391" y="67595"/>
                    <a:pt x="36494" y="70169"/>
                    <a:pt x="32817" y="73061"/>
                  </a:cubicBezTo>
                  <a:cubicBezTo>
                    <a:pt x="30538" y="67031"/>
                    <a:pt x="29337" y="60463"/>
                    <a:pt x="29337" y="53846"/>
                  </a:cubicBezTo>
                  <a:cubicBezTo>
                    <a:pt x="29337" y="45047"/>
                    <a:pt x="31420" y="36445"/>
                    <a:pt x="35366" y="28969"/>
                  </a:cubicBezTo>
                  <a:cubicBezTo>
                    <a:pt x="36004" y="27793"/>
                    <a:pt x="37082" y="27646"/>
                    <a:pt x="37523" y="27646"/>
                  </a:cubicBezTo>
                  <a:close/>
                  <a:moveTo>
                    <a:pt x="133671" y="27646"/>
                  </a:moveTo>
                  <a:cubicBezTo>
                    <a:pt x="134112" y="27646"/>
                    <a:pt x="135191" y="27793"/>
                    <a:pt x="135803" y="28969"/>
                  </a:cubicBezTo>
                  <a:cubicBezTo>
                    <a:pt x="139774" y="36445"/>
                    <a:pt x="141857" y="45047"/>
                    <a:pt x="141857" y="53846"/>
                  </a:cubicBezTo>
                  <a:cubicBezTo>
                    <a:pt x="141857" y="60463"/>
                    <a:pt x="140656" y="67031"/>
                    <a:pt x="138352" y="73061"/>
                  </a:cubicBezTo>
                  <a:cubicBezTo>
                    <a:pt x="134676" y="70169"/>
                    <a:pt x="130779" y="67595"/>
                    <a:pt x="126686" y="65365"/>
                  </a:cubicBezTo>
                  <a:cubicBezTo>
                    <a:pt x="125902" y="61591"/>
                    <a:pt x="125485" y="57718"/>
                    <a:pt x="125485" y="53846"/>
                  </a:cubicBezTo>
                  <a:cubicBezTo>
                    <a:pt x="125485" y="45047"/>
                    <a:pt x="127568" y="36445"/>
                    <a:pt x="131514" y="28969"/>
                  </a:cubicBezTo>
                  <a:cubicBezTo>
                    <a:pt x="132152" y="27793"/>
                    <a:pt x="133230" y="27646"/>
                    <a:pt x="133671" y="27646"/>
                  </a:cubicBezTo>
                  <a:close/>
                  <a:moveTo>
                    <a:pt x="37523" y="6127"/>
                  </a:moveTo>
                  <a:cubicBezTo>
                    <a:pt x="39263" y="6127"/>
                    <a:pt x="40905" y="6813"/>
                    <a:pt x="42131" y="8063"/>
                  </a:cubicBezTo>
                  <a:cubicBezTo>
                    <a:pt x="53552" y="19828"/>
                    <a:pt x="60096" y="36494"/>
                    <a:pt x="60096" y="53846"/>
                  </a:cubicBezTo>
                  <a:cubicBezTo>
                    <a:pt x="60096" y="55463"/>
                    <a:pt x="60047" y="57130"/>
                    <a:pt x="59924" y="58797"/>
                  </a:cubicBezTo>
                  <a:cubicBezTo>
                    <a:pt x="56959" y="59728"/>
                    <a:pt x="54091" y="60806"/>
                    <a:pt x="51273" y="62032"/>
                  </a:cubicBezTo>
                  <a:cubicBezTo>
                    <a:pt x="51640" y="59311"/>
                    <a:pt x="51836" y="56591"/>
                    <a:pt x="51836" y="53846"/>
                  </a:cubicBezTo>
                  <a:cubicBezTo>
                    <a:pt x="51836" y="44042"/>
                    <a:pt x="49508" y="34459"/>
                    <a:pt x="45096" y="26102"/>
                  </a:cubicBezTo>
                  <a:cubicBezTo>
                    <a:pt x="43601" y="23283"/>
                    <a:pt x="40685" y="21519"/>
                    <a:pt x="37523" y="21519"/>
                  </a:cubicBezTo>
                  <a:cubicBezTo>
                    <a:pt x="34337" y="21519"/>
                    <a:pt x="31445" y="23283"/>
                    <a:pt x="29950" y="26102"/>
                  </a:cubicBezTo>
                  <a:cubicBezTo>
                    <a:pt x="25538" y="34459"/>
                    <a:pt x="23210" y="44042"/>
                    <a:pt x="23210" y="53846"/>
                  </a:cubicBezTo>
                  <a:cubicBezTo>
                    <a:pt x="23210" y="61934"/>
                    <a:pt x="24828" y="69948"/>
                    <a:pt x="27891" y="77227"/>
                  </a:cubicBezTo>
                  <a:cubicBezTo>
                    <a:pt x="25734" y="79212"/>
                    <a:pt x="23651" y="81320"/>
                    <a:pt x="21690" y="83526"/>
                  </a:cubicBezTo>
                  <a:cubicBezTo>
                    <a:pt x="17254" y="74458"/>
                    <a:pt x="14926" y="64262"/>
                    <a:pt x="14926" y="53846"/>
                  </a:cubicBezTo>
                  <a:cubicBezTo>
                    <a:pt x="14926" y="36494"/>
                    <a:pt x="21470" y="19828"/>
                    <a:pt x="32916" y="8063"/>
                  </a:cubicBezTo>
                  <a:cubicBezTo>
                    <a:pt x="34116" y="6813"/>
                    <a:pt x="35759" y="6127"/>
                    <a:pt x="37523" y="6127"/>
                  </a:cubicBezTo>
                  <a:close/>
                  <a:moveTo>
                    <a:pt x="37523" y="0"/>
                  </a:moveTo>
                  <a:cubicBezTo>
                    <a:pt x="34092" y="0"/>
                    <a:pt x="30906" y="1348"/>
                    <a:pt x="28504" y="3799"/>
                  </a:cubicBezTo>
                  <a:cubicBezTo>
                    <a:pt x="15980" y="16690"/>
                    <a:pt x="8799" y="34925"/>
                    <a:pt x="8799" y="53846"/>
                  </a:cubicBezTo>
                  <a:cubicBezTo>
                    <a:pt x="8799" y="66174"/>
                    <a:pt x="11789" y="78183"/>
                    <a:pt x="17450" y="88722"/>
                  </a:cubicBezTo>
                  <a:cubicBezTo>
                    <a:pt x="6495" y="103108"/>
                    <a:pt x="0" y="121049"/>
                    <a:pt x="0" y="140484"/>
                  </a:cubicBezTo>
                  <a:cubicBezTo>
                    <a:pt x="0" y="156832"/>
                    <a:pt x="4559" y="170728"/>
                    <a:pt x="13578" y="181782"/>
                  </a:cubicBezTo>
                  <a:cubicBezTo>
                    <a:pt x="14189" y="182531"/>
                    <a:pt x="15074" y="182919"/>
                    <a:pt x="15963" y="182919"/>
                  </a:cubicBezTo>
                  <a:cubicBezTo>
                    <a:pt x="16644" y="182919"/>
                    <a:pt x="17328" y="182691"/>
                    <a:pt x="17892" y="182223"/>
                  </a:cubicBezTo>
                  <a:cubicBezTo>
                    <a:pt x="19215" y="181144"/>
                    <a:pt x="19411" y="179233"/>
                    <a:pt x="18333" y="177909"/>
                  </a:cubicBezTo>
                  <a:cubicBezTo>
                    <a:pt x="10220" y="167983"/>
                    <a:pt x="6127" y="155386"/>
                    <a:pt x="6127" y="140484"/>
                  </a:cubicBezTo>
                  <a:cubicBezTo>
                    <a:pt x="6127" y="96638"/>
                    <a:pt x="41763" y="61002"/>
                    <a:pt x="85585" y="61002"/>
                  </a:cubicBezTo>
                  <a:cubicBezTo>
                    <a:pt x="129407" y="61002"/>
                    <a:pt x="165067" y="96638"/>
                    <a:pt x="165067" y="140484"/>
                  </a:cubicBezTo>
                  <a:cubicBezTo>
                    <a:pt x="165067" y="161047"/>
                    <a:pt x="157371" y="177002"/>
                    <a:pt x="142176" y="187884"/>
                  </a:cubicBezTo>
                  <a:cubicBezTo>
                    <a:pt x="128353" y="197786"/>
                    <a:pt x="108795" y="203006"/>
                    <a:pt x="85585" y="203006"/>
                  </a:cubicBezTo>
                  <a:cubicBezTo>
                    <a:pt x="60831" y="203006"/>
                    <a:pt x="40391" y="197100"/>
                    <a:pt x="26470" y="185948"/>
                  </a:cubicBezTo>
                  <a:cubicBezTo>
                    <a:pt x="25900" y="185494"/>
                    <a:pt x="25216" y="185272"/>
                    <a:pt x="24538" y="185272"/>
                  </a:cubicBezTo>
                  <a:cubicBezTo>
                    <a:pt x="23642" y="185272"/>
                    <a:pt x="22756" y="185660"/>
                    <a:pt x="22156" y="186414"/>
                  </a:cubicBezTo>
                  <a:cubicBezTo>
                    <a:pt x="21102" y="187737"/>
                    <a:pt x="21298" y="189673"/>
                    <a:pt x="22622" y="190727"/>
                  </a:cubicBezTo>
                  <a:cubicBezTo>
                    <a:pt x="37646" y="202761"/>
                    <a:pt x="59434" y="209133"/>
                    <a:pt x="85585" y="209133"/>
                  </a:cubicBezTo>
                  <a:cubicBezTo>
                    <a:pt x="110069" y="209133"/>
                    <a:pt x="130877" y="203521"/>
                    <a:pt x="145729" y="192860"/>
                  </a:cubicBezTo>
                  <a:cubicBezTo>
                    <a:pt x="153817" y="187051"/>
                    <a:pt x="160092" y="179821"/>
                    <a:pt x="164381" y="171341"/>
                  </a:cubicBezTo>
                  <a:cubicBezTo>
                    <a:pt x="168890" y="162371"/>
                    <a:pt x="171194" y="151979"/>
                    <a:pt x="171194" y="140484"/>
                  </a:cubicBezTo>
                  <a:cubicBezTo>
                    <a:pt x="171194" y="121049"/>
                    <a:pt x="164675" y="103108"/>
                    <a:pt x="153719" y="88722"/>
                  </a:cubicBezTo>
                  <a:cubicBezTo>
                    <a:pt x="159381" y="78183"/>
                    <a:pt x="162371" y="66174"/>
                    <a:pt x="162371" y="53846"/>
                  </a:cubicBezTo>
                  <a:cubicBezTo>
                    <a:pt x="162371" y="46567"/>
                    <a:pt x="161341" y="39410"/>
                    <a:pt x="159332" y="32572"/>
                  </a:cubicBezTo>
                  <a:cubicBezTo>
                    <a:pt x="158930" y="31247"/>
                    <a:pt x="157723" y="30383"/>
                    <a:pt x="156410" y="30383"/>
                  </a:cubicBezTo>
                  <a:cubicBezTo>
                    <a:pt x="156120" y="30383"/>
                    <a:pt x="155825" y="30425"/>
                    <a:pt x="155533" y="30513"/>
                  </a:cubicBezTo>
                  <a:cubicBezTo>
                    <a:pt x="153891" y="30979"/>
                    <a:pt x="152984" y="32695"/>
                    <a:pt x="153450" y="34312"/>
                  </a:cubicBezTo>
                  <a:cubicBezTo>
                    <a:pt x="155312" y="40587"/>
                    <a:pt x="156244" y="47155"/>
                    <a:pt x="156244" y="53846"/>
                  </a:cubicBezTo>
                  <a:cubicBezTo>
                    <a:pt x="156244" y="64262"/>
                    <a:pt x="153940" y="74458"/>
                    <a:pt x="149504" y="83526"/>
                  </a:cubicBezTo>
                  <a:cubicBezTo>
                    <a:pt x="147519" y="81320"/>
                    <a:pt x="145460" y="79212"/>
                    <a:pt x="143279" y="77227"/>
                  </a:cubicBezTo>
                  <a:cubicBezTo>
                    <a:pt x="146367" y="69948"/>
                    <a:pt x="147984" y="61934"/>
                    <a:pt x="147984" y="53846"/>
                  </a:cubicBezTo>
                  <a:cubicBezTo>
                    <a:pt x="147984" y="44042"/>
                    <a:pt x="145656" y="34459"/>
                    <a:pt x="141220" y="26102"/>
                  </a:cubicBezTo>
                  <a:cubicBezTo>
                    <a:pt x="139749" y="23283"/>
                    <a:pt x="136833" y="21543"/>
                    <a:pt x="133671" y="21543"/>
                  </a:cubicBezTo>
                  <a:cubicBezTo>
                    <a:pt x="130485" y="21543"/>
                    <a:pt x="127593" y="23283"/>
                    <a:pt x="126098" y="26102"/>
                  </a:cubicBezTo>
                  <a:cubicBezTo>
                    <a:pt x="121686" y="34459"/>
                    <a:pt x="119358" y="44042"/>
                    <a:pt x="119358" y="53846"/>
                  </a:cubicBezTo>
                  <a:cubicBezTo>
                    <a:pt x="119358" y="56591"/>
                    <a:pt x="119554" y="59311"/>
                    <a:pt x="119922" y="62032"/>
                  </a:cubicBezTo>
                  <a:cubicBezTo>
                    <a:pt x="117103" y="60806"/>
                    <a:pt x="114211" y="59728"/>
                    <a:pt x="111270" y="58797"/>
                  </a:cubicBezTo>
                  <a:cubicBezTo>
                    <a:pt x="111148" y="57130"/>
                    <a:pt x="111074" y="55463"/>
                    <a:pt x="111074" y="53846"/>
                  </a:cubicBezTo>
                  <a:cubicBezTo>
                    <a:pt x="111074" y="36494"/>
                    <a:pt x="117618" y="19828"/>
                    <a:pt x="129039" y="8063"/>
                  </a:cubicBezTo>
                  <a:cubicBezTo>
                    <a:pt x="130264" y="6813"/>
                    <a:pt x="131906" y="6127"/>
                    <a:pt x="133671" y="6127"/>
                  </a:cubicBezTo>
                  <a:cubicBezTo>
                    <a:pt x="135411" y="6127"/>
                    <a:pt x="137053" y="6813"/>
                    <a:pt x="138279" y="8063"/>
                  </a:cubicBezTo>
                  <a:cubicBezTo>
                    <a:pt x="142641" y="12548"/>
                    <a:pt x="146318" y="17744"/>
                    <a:pt x="149210" y="23528"/>
                  </a:cubicBezTo>
                  <a:cubicBezTo>
                    <a:pt x="149734" y="24594"/>
                    <a:pt x="150831" y="25212"/>
                    <a:pt x="151960" y="25212"/>
                  </a:cubicBezTo>
                  <a:cubicBezTo>
                    <a:pt x="152414" y="25212"/>
                    <a:pt x="152874" y="25112"/>
                    <a:pt x="153303" y="24901"/>
                  </a:cubicBezTo>
                  <a:cubicBezTo>
                    <a:pt x="154822" y="24141"/>
                    <a:pt x="155435" y="22303"/>
                    <a:pt x="154675" y="20783"/>
                  </a:cubicBezTo>
                  <a:cubicBezTo>
                    <a:pt x="151513" y="14436"/>
                    <a:pt x="147470" y="8725"/>
                    <a:pt x="142666" y="3799"/>
                  </a:cubicBezTo>
                  <a:cubicBezTo>
                    <a:pt x="140288" y="1348"/>
                    <a:pt x="137078" y="0"/>
                    <a:pt x="133671" y="0"/>
                  </a:cubicBezTo>
                  <a:cubicBezTo>
                    <a:pt x="130240" y="0"/>
                    <a:pt x="127054" y="1348"/>
                    <a:pt x="124652" y="3799"/>
                  </a:cubicBezTo>
                  <a:cubicBezTo>
                    <a:pt x="112128" y="16690"/>
                    <a:pt x="104947" y="34925"/>
                    <a:pt x="104947" y="53846"/>
                  </a:cubicBezTo>
                  <a:cubicBezTo>
                    <a:pt x="104947" y="54900"/>
                    <a:pt x="104971" y="56003"/>
                    <a:pt x="105020" y="57105"/>
                  </a:cubicBezTo>
                  <a:cubicBezTo>
                    <a:pt x="98771" y="55635"/>
                    <a:pt x="92276" y="54875"/>
                    <a:pt x="85585" y="54875"/>
                  </a:cubicBezTo>
                  <a:cubicBezTo>
                    <a:pt x="78918" y="54875"/>
                    <a:pt x="72399" y="55635"/>
                    <a:pt x="66149" y="57105"/>
                  </a:cubicBezTo>
                  <a:cubicBezTo>
                    <a:pt x="66198" y="56003"/>
                    <a:pt x="66223" y="54900"/>
                    <a:pt x="66223" y="53846"/>
                  </a:cubicBezTo>
                  <a:cubicBezTo>
                    <a:pt x="66223" y="34925"/>
                    <a:pt x="59042" y="16690"/>
                    <a:pt x="46518" y="3799"/>
                  </a:cubicBezTo>
                  <a:cubicBezTo>
                    <a:pt x="44141" y="1348"/>
                    <a:pt x="40930" y="0"/>
                    <a:pt x="375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53" name="Google Shape;1153;p30"/>
          <p:cNvSpPr/>
          <p:nvPr/>
        </p:nvSpPr>
        <p:spPr>
          <a:xfrm>
            <a:off x="2747713" y="4075125"/>
            <a:ext cx="1215600" cy="315600"/>
          </a:xfrm>
          <a:prstGeom prst="rect">
            <a:avLst/>
          </a:prstGeom>
          <a:solidFill>
            <a:srgbClr val="FEFEF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524A83"/>
                </a:solidFill>
                <a:latin typeface="Londrina Solid"/>
                <a:ea typeface="Londrina Solid"/>
                <a:cs typeface="Londrina Solid"/>
                <a:sym typeface="Londrina Solid"/>
              </a:rPr>
              <a:t>6.</a:t>
            </a:r>
            <a:endParaRPr>
              <a:solidFill>
                <a:srgbClr val="524A83"/>
              </a:solidFill>
              <a:latin typeface="Londrina Solid"/>
              <a:ea typeface="Londrina Solid"/>
              <a:cs typeface="Londrina Solid"/>
              <a:sym typeface="Londrina Solid"/>
            </a:endParaRPr>
          </a:p>
        </p:txBody>
      </p:sp>
      <p:sp>
        <p:nvSpPr>
          <p:cNvPr id="1154" name="Google Shape;1154;p30"/>
          <p:cNvSpPr/>
          <p:nvPr/>
        </p:nvSpPr>
        <p:spPr>
          <a:xfrm>
            <a:off x="2747713" y="1894457"/>
            <a:ext cx="1215600" cy="315600"/>
          </a:xfrm>
          <a:prstGeom prst="rect">
            <a:avLst/>
          </a:prstGeom>
          <a:solidFill>
            <a:srgbClr val="FEFEF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524A83"/>
                </a:solidFill>
                <a:latin typeface="Londrina Solid"/>
                <a:ea typeface="Londrina Solid"/>
                <a:cs typeface="Londrina Solid"/>
                <a:sym typeface="Londrina Solid"/>
              </a:rPr>
              <a:t>2.</a:t>
            </a:r>
            <a:endParaRPr>
              <a:solidFill>
                <a:srgbClr val="524A83"/>
              </a:solidFill>
              <a:latin typeface="Londrina Solid"/>
              <a:ea typeface="Londrina Solid"/>
              <a:cs typeface="Londrina Solid"/>
              <a:sym typeface="Londrina Solid"/>
            </a:endParaRPr>
          </a:p>
        </p:txBody>
      </p:sp>
      <p:sp>
        <p:nvSpPr>
          <p:cNvPr id="1155" name="Google Shape;1155;p30"/>
          <p:cNvSpPr/>
          <p:nvPr/>
        </p:nvSpPr>
        <p:spPr>
          <a:xfrm>
            <a:off x="2747713" y="2984794"/>
            <a:ext cx="1215600" cy="315600"/>
          </a:xfrm>
          <a:prstGeom prst="rect">
            <a:avLst/>
          </a:prstGeom>
          <a:solidFill>
            <a:srgbClr val="FEFEF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524A83"/>
                </a:solidFill>
                <a:latin typeface="Londrina Solid"/>
                <a:ea typeface="Londrina Solid"/>
                <a:cs typeface="Londrina Solid"/>
                <a:sym typeface="Londrina Solid"/>
              </a:rPr>
              <a:t>4.</a:t>
            </a:r>
            <a:endParaRPr>
              <a:solidFill>
                <a:srgbClr val="524A83"/>
              </a:solidFill>
              <a:latin typeface="Londrina Solid"/>
              <a:ea typeface="Londrina Solid"/>
              <a:cs typeface="Londrina Solid"/>
              <a:sym typeface="Londrina Solid"/>
            </a:endParaRPr>
          </a:p>
        </p:txBody>
      </p:sp>
      <p:grpSp>
        <p:nvGrpSpPr>
          <p:cNvPr id="1156" name="Google Shape;1156;p30"/>
          <p:cNvGrpSpPr/>
          <p:nvPr/>
        </p:nvGrpSpPr>
        <p:grpSpPr>
          <a:xfrm>
            <a:off x="923400" y="408925"/>
            <a:ext cx="7298860" cy="599400"/>
            <a:chOff x="923400" y="408925"/>
            <a:chExt cx="7298860" cy="599400"/>
          </a:xfrm>
        </p:grpSpPr>
        <p:sp>
          <p:nvSpPr>
            <p:cNvPr id="1157" name="Google Shape;1157;p30"/>
            <p:cNvSpPr/>
            <p:nvPr/>
          </p:nvSpPr>
          <p:spPr>
            <a:xfrm>
              <a:off x="923400" y="408925"/>
              <a:ext cx="7297200" cy="599400"/>
            </a:xfrm>
            <a:prstGeom prst="rect">
              <a:avLst/>
            </a:pr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30"/>
            <p:cNvSpPr/>
            <p:nvPr/>
          </p:nvSpPr>
          <p:spPr>
            <a:xfrm>
              <a:off x="1094232" y="643325"/>
              <a:ext cx="135300" cy="135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159" name="Google Shape;1159;p30"/>
            <p:cNvCxnSpPr/>
            <p:nvPr/>
          </p:nvCxnSpPr>
          <p:spPr>
            <a:xfrm>
              <a:off x="1374460" y="9158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0" name="Google Shape;1160;p30"/>
            <p:cNvCxnSpPr/>
            <p:nvPr/>
          </p:nvCxnSpPr>
          <p:spPr>
            <a:xfrm>
              <a:off x="1374460" y="5014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1" name="Google Shape;1161;p30"/>
            <p:cNvCxnSpPr/>
            <p:nvPr/>
          </p:nvCxnSpPr>
          <p:spPr>
            <a:xfrm>
              <a:off x="1374460" y="408925"/>
              <a:ext cx="0" cy="59760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162" name="Google Shape;1162;p30"/>
          <p:cNvSpPr txBox="1">
            <a:spLocks noGrp="1"/>
          </p:cNvSpPr>
          <p:nvPr>
            <p:ph type="title"/>
          </p:nvPr>
        </p:nvSpPr>
        <p:spPr>
          <a:xfrm>
            <a:off x="1126500" y="572125"/>
            <a:ext cx="6890100" cy="27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CROSSWORD</a:t>
            </a:r>
            <a:endParaRPr/>
          </a:p>
        </p:txBody>
      </p:sp>
      <p:sp>
        <p:nvSpPr>
          <p:cNvPr id="1163" name="Google Shape;1163;p30"/>
          <p:cNvSpPr txBox="1">
            <a:spLocks noGrp="1"/>
          </p:cNvSpPr>
          <p:nvPr>
            <p:ph type="body" idx="4294967295"/>
          </p:nvPr>
        </p:nvSpPr>
        <p:spPr>
          <a:xfrm>
            <a:off x="4572000" y="1851934"/>
            <a:ext cx="394500" cy="4107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300">
                <a:latin typeface="Londrina Solid"/>
                <a:ea typeface="Londrina Solid"/>
                <a:cs typeface="Londrina Solid"/>
                <a:sym typeface="Londrina Solid"/>
              </a:rPr>
              <a:t>2.</a:t>
            </a:r>
            <a:endParaRPr sz="1300">
              <a:latin typeface="Londrina Solid"/>
              <a:ea typeface="Londrina Solid"/>
              <a:cs typeface="Londrina Solid"/>
              <a:sym typeface="Londrina Solid"/>
            </a:endParaRPr>
          </a:p>
        </p:txBody>
      </p:sp>
      <p:grpSp>
        <p:nvGrpSpPr>
          <p:cNvPr id="1164" name="Google Shape;1164;p30"/>
          <p:cNvGrpSpPr/>
          <p:nvPr/>
        </p:nvGrpSpPr>
        <p:grpSpPr>
          <a:xfrm>
            <a:off x="1372806" y="3685060"/>
            <a:ext cx="316838" cy="307713"/>
            <a:chOff x="1190625" y="309650"/>
            <a:chExt cx="5228350" cy="5077775"/>
          </a:xfrm>
        </p:grpSpPr>
        <p:sp>
          <p:nvSpPr>
            <p:cNvPr id="1165" name="Google Shape;1165;p30"/>
            <p:cNvSpPr/>
            <p:nvPr/>
          </p:nvSpPr>
          <p:spPr>
            <a:xfrm>
              <a:off x="1267200" y="386300"/>
              <a:ext cx="5075175" cy="3864525"/>
            </a:xfrm>
            <a:custGeom>
              <a:avLst/>
              <a:gdLst/>
              <a:ahLst/>
              <a:cxnLst/>
              <a:rect l="l" t="t" r="r" b="b"/>
              <a:pathLst>
                <a:path w="203007" h="154581" extrusionOk="0">
                  <a:moveTo>
                    <a:pt x="49349" y="0"/>
                  </a:moveTo>
                  <a:cubicBezTo>
                    <a:pt x="48971" y="0"/>
                    <a:pt x="48591" y="10"/>
                    <a:pt x="48209" y="29"/>
                  </a:cubicBezTo>
                  <a:cubicBezTo>
                    <a:pt x="36788" y="543"/>
                    <a:pt x="27426" y="9783"/>
                    <a:pt x="26789" y="21229"/>
                  </a:cubicBezTo>
                  <a:cubicBezTo>
                    <a:pt x="26593" y="24268"/>
                    <a:pt x="27034" y="27184"/>
                    <a:pt x="27965" y="29880"/>
                  </a:cubicBezTo>
                  <a:cubicBezTo>
                    <a:pt x="28676" y="31988"/>
                    <a:pt x="28186" y="34316"/>
                    <a:pt x="26642" y="35909"/>
                  </a:cubicBezTo>
                  <a:cubicBezTo>
                    <a:pt x="10098" y="53017"/>
                    <a:pt x="1" y="75810"/>
                    <a:pt x="1" y="100833"/>
                  </a:cubicBezTo>
                  <a:cubicBezTo>
                    <a:pt x="1" y="120734"/>
                    <a:pt x="6373" y="139238"/>
                    <a:pt x="17328" y="154581"/>
                  </a:cubicBezTo>
                  <a:lnTo>
                    <a:pt x="185704" y="154581"/>
                  </a:lnTo>
                  <a:cubicBezTo>
                    <a:pt x="196634" y="139238"/>
                    <a:pt x="203007" y="120734"/>
                    <a:pt x="203007" y="100833"/>
                  </a:cubicBezTo>
                  <a:cubicBezTo>
                    <a:pt x="203007" y="75810"/>
                    <a:pt x="192909" y="53017"/>
                    <a:pt x="176366" y="35909"/>
                  </a:cubicBezTo>
                  <a:cubicBezTo>
                    <a:pt x="174822" y="34316"/>
                    <a:pt x="174331" y="31988"/>
                    <a:pt x="175067" y="29880"/>
                  </a:cubicBezTo>
                  <a:cubicBezTo>
                    <a:pt x="175974" y="27184"/>
                    <a:pt x="176415" y="24268"/>
                    <a:pt x="176243" y="21229"/>
                  </a:cubicBezTo>
                  <a:cubicBezTo>
                    <a:pt x="175581" y="9783"/>
                    <a:pt x="166244" y="543"/>
                    <a:pt x="154798" y="29"/>
                  </a:cubicBezTo>
                  <a:cubicBezTo>
                    <a:pt x="154417" y="10"/>
                    <a:pt x="154038" y="0"/>
                    <a:pt x="153662" y="0"/>
                  </a:cubicBezTo>
                  <a:cubicBezTo>
                    <a:pt x="147176" y="0"/>
                    <a:pt x="141325" y="2760"/>
                    <a:pt x="137225" y="7161"/>
                  </a:cubicBezTo>
                  <a:cubicBezTo>
                    <a:pt x="136061" y="8399"/>
                    <a:pt x="134464" y="9108"/>
                    <a:pt x="132823" y="9108"/>
                  </a:cubicBezTo>
                  <a:cubicBezTo>
                    <a:pt x="132289" y="9108"/>
                    <a:pt x="131750" y="9033"/>
                    <a:pt x="131221" y="8876"/>
                  </a:cubicBezTo>
                  <a:cubicBezTo>
                    <a:pt x="121834" y="6156"/>
                    <a:pt x="111834" y="4685"/>
                    <a:pt x="101516" y="4685"/>
                  </a:cubicBezTo>
                  <a:cubicBezTo>
                    <a:pt x="91173" y="4685"/>
                    <a:pt x="81198" y="6156"/>
                    <a:pt x="71787" y="8876"/>
                  </a:cubicBezTo>
                  <a:cubicBezTo>
                    <a:pt x="71257" y="9033"/>
                    <a:pt x="70718" y="9108"/>
                    <a:pt x="70184" y="9108"/>
                  </a:cubicBezTo>
                  <a:cubicBezTo>
                    <a:pt x="68545" y="9108"/>
                    <a:pt x="66953" y="8399"/>
                    <a:pt x="65807" y="7161"/>
                  </a:cubicBezTo>
                  <a:cubicBezTo>
                    <a:pt x="61684" y="2760"/>
                    <a:pt x="55853" y="0"/>
                    <a:pt x="493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30"/>
            <p:cNvSpPr/>
            <p:nvPr/>
          </p:nvSpPr>
          <p:spPr>
            <a:xfrm>
              <a:off x="1267200" y="386325"/>
              <a:ext cx="1386000" cy="3864500"/>
            </a:xfrm>
            <a:custGeom>
              <a:avLst/>
              <a:gdLst/>
              <a:ahLst/>
              <a:cxnLst/>
              <a:rect l="l" t="t" r="r" b="b"/>
              <a:pathLst>
                <a:path w="55440" h="154580" extrusionOk="0">
                  <a:moveTo>
                    <a:pt x="49309" y="0"/>
                  </a:moveTo>
                  <a:cubicBezTo>
                    <a:pt x="48950" y="0"/>
                    <a:pt x="48592" y="9"/>
                    <a:pt x="48234" y="28"/>
                  </a:cubicBezTo>
                  <a:cubicBezTo>
                    <a:pt x="42058" y="297"/>
                    <a:pt x="36078" y="3287"/>
                    <a:pt x="32083" y="8017"/>
                  </a:cubicBezTo>
                  <a:cubicBezTo>
                    <a:pt x="27009" y="14022"/>
                    <a:pt x="25392" y="22453"/>
                    <a:pt x="27965" y="29879"/>
                  </a:cubicBezTo>
                  <a:cubicBezTo>
                    <a:pt x="28676" y="31963"/>
                    <a:pt x="28161" y="34340"/>
                    <a:pt x="26642" y="35908"/>
                  </a:cubicBezTo>
                  <a:cubicBezTo>
                    <a:pt x="10098" y="53016"/>
                    <a:pt x="1" y="75809"/>
                    <a:pt x="1" y="100832"/>
                  </a:cubicBezTo>
                  <a:cubicBezTo>
                    <a:pt x="1" y="112670"/>
                    <a:pt x="2255" y="123993"/>
                    <a:pt x="6373" y="134434"/>
                  </a:cubicBezTo>
                  <a:cubicBezTo>
                    <a:pt x="9167" y="141566"/>
                    <a:pt x="12868" y="148355"/>
                    <a:pt x="17328" y="154580"/>
                  </a:cubicBezTo>
                  <a:lnTo>
                    <a:pt x="29583" y="154580"/>
                  </a:lnTo>
                  <a:cubicBezTo>
                    <a:pt x="18627" y="139237"/>
                    <a:pt x="12255" y="120733"/>
                    <a:pt x="12255" y="100832"/>
                  </a:cubicBezTo>
                  <a:cubicBezTo>
                    <a:pt x="12255" y="75809"/>
                    <a:pt x="22353" y="53016"/>
                    <a:pt x="38896" y="35908"/>
                  </a:cubicBezTo>
                  <a:cubicBezTo>
                    <a:pt x="40440" y="34315"/>
                    <a:pt x="40930" y="31987"/>
                    <a:pt x="40219" y="29879"/>
                  </a:cubicBezTo>
                  <a:cubicBezTo>
                    <a:pt x="39288" y="27183"/>
                    <a:pt x="38847" y="24267"/>
                    <a:pt x="39043" y="21228"/>
                  </a:cubicBezTo>
                  <a:cubicBezTo>
                    <a:pt x="39582" y="11522"/>
                    <a:pt x="46396" y="3410"/>
                    <a:pt x="55439" y="836"/>
                  </a:cubicBezTo>
                  <a:lnTo>
                    <a:pt x="55390" y="836"/>
                  </a:lnTo>
                  <a:cubicBezTo>
                    <a:pt x="53409" y="294"/>
                    <a:pt x="51357" y="0"/>
                    <a:pt x="49309" y="0"/>
                  </a:cubicBezTo>
                  <a:close/>
                </a:path>
              </a:pathLst>
            </a:custGeom>
            <a:solidFill>
              <a:srgbClr val="524A83">
                <a:alpha val="25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30"/>
            <p:cNvSpPr/>
            <p:nvPr/>
          </p:nvSpPr>
          <p:spPr>
            <a:xfrm>
              <a:off x="1628100" y="1516250"/>
              <a:ext cx="4353400" cy="3794600"/>
            </a:xfrm>
            <a:custGeom>
              <a:avLst/>
              <a:gdLst/>
              <a:ahLst/>
              <a:cxnLst/>
              <a:rect l="l" t="t" r="r" b="b"/>
              <a:pathLst>
                <a:path w="174136" h="151784" extrusionOk="0">
                  <a:moveTo>
                    <a:pt x="87080" y="0"/>
                  </a:moveTo>
                  <a:cubicBezTo>
                    <a:pt x="38969" y="0"/>
                    <a:pt x="0" y="38994"/>
                    <a:pt x="0" y="87080"/>
                  </a:cubicBezTo>
                  <a:cubicBezTo>
                    <a:pt x="0" y="94776"/>
                    <a:pt x="1005" y="102275"/>
                    <a:pt x="2892" y="109383"/>
                  </a:cubicBezTo>
                  <a:cubicBezTo>
                    <a:pt x="21127" y="134970"/>
                    <a:pt x="52032" y="151783"/>
                    <a:pt x="87080" y="151783"/>
                  </a:cubicBezTo>
                  <a:cubicBezTo>
                    <a:pt x="122127" y="151783"/>
                    <a:pt x="153009" y="134970"/>
                    <a:pt x="171268" y="109383"/>
                  </a:cubicBezTo>
                  <a:cubicBezTo>
                    <a:pt x="173155" y="102275"/>
                    <a:pt x="174135" y="94776"/>
                    <a:pt x="174135" y="87080"/>
                  </a:cubicBezTo>
                  <a:cubicBezTo>
                    <a:pt x="174135" y="38994"/>
                    <a:pt x="135166" y="0"/>
                    <a:pt x="8708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30"/>
            <p:cNvSpPr/>
            <p:nvPr/>
          </p:nvSpPr>
          <p:spPr>
            <a:xfrm>
              <a:off x="1628100" y="3458575"/>
              <a:ext cx="2330200" cy="1852275"/>
            </a:xfrm>
            <a:custGeom>
              <a:avLst/>
              <a:gdLst/>
              <a:ahLst/>
              <a:cxnLst/>
              <a:rect l="l" t="t" r="r" b="b"/>
              <a:pathLst>
                <a:path w="93208" h="74091" extrusionOk="0">
                  <a:moveTo>
                    <a:pt x="515" y="0"/>
                  </a:moveTo>
                  <a:cubicBezTo>
                    <a:pt x="172" y="3088"/>
                    <a:pt x="0" y="6201"/>
                    <a:pt x="0" y="9387"/>
                  </a:cubicBezTo>
                  <a:cubicBezTo>
                    <a:pt x="0" y="17083"/>
                    <a:pt x="1005" y="24582"/>
                    <a:pt x="2892" y="31690"/>
                  </a:cubicBezTo>
                  <a:cubicBezTo>
                    <a:pt x="8309" y="39288"/>
                    <a:pt x="14828" y="46126"/>
                    <a:pt x="22254" y="51959"/>
                  </a:cubicBezTo>
                  <a:cubicBezTo>
                    <a:pt x="25783" y="54728"/>
                    <a:pt x="29509" y="57277"/>
                    <a:pt x="33381" y="59581"/>
                  </a:cubicBezTo>
                  <a:cubicBezTo>
                    <a:pt x="48944" y="68772"/>
                    <a:pt x="67350" y="74090"/>
                    <a:pt x="87080" y="74090"/>
                  </a:cubicBezTo>
                  <a:cubicBezTo>
                    <a:pt x="88109" y="74090"/>
                    <a:pt x="89139" y="74090"/>
                    <a:pt x="90168" y="74066"/>
                  </a:cubicBezTo>
                  <a:cubicBezTo>
                    <a:pt x="91173" y="74017"/>
                    <a:pt x="92178" y="73992"/>
                    <a:pt x="93207" y="73919"/>
                  </a:cubicBezTo>
                  <a:cubicBezTo>
                    <a:pt x="60684" y="72105"/>
                    <a:pt x="32303" y="55782"/>
                    <a:pt x="15147" y="31690"/>
                  </a:cubicBezTo>
                  <a:cubicBezTo>
                    <a:pt x="8382" y="22205"/>
                    <a:pt x="3358" y="11495"/>
                    <a:pt x="515" y="0"/>
                  </a:cubicBezTo>
                  <a:close/>
                </a:path>
              </a:pathLst>
            </a:custGeom>
            <a:solidFill>
              <a:srgbClr val="524A83">
                <a:alpha val="25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30"/>
            <p:cNvSpPr/>
            <p:nvPr/>
          </p:nvSpPr>
          <p:spPr>
            <a:xfrm>
              <a:off x="2168525" y="1150450"/>
              <a:ext cx="346200" cy="153200"/>
            </a:xfrm>
            <a:custGeom>
              <a:avLst/>
              <a:gdLst/>
              <a:ahLst/>
              <a:cxnLst/>
              <a:rect l="l" t="t" r="r" b="b"/>
              <a:pathLst>
                <a:path w="13848" h="6128" extrusionOk="0">
                  <a:moveTo>
                    <a:pt x="3064" y="1"/>
                  </a:moveTo>
                  <a:cubicBezTo>
                    <a:pt x="1372" y="1"/>
                    <a:pt x="0" y="1373"/>
                    <a:pt x="0" y="3064"/>
                  </a:cubicBezTo>
                  <a:cubicBezTo>
                    <a:pt x="0" y="4755"/>
                    <a:pt x="1372" y="6128"/>
                    <a:pt x="3064" y="6128"/>
                  </a:cubicBezTo>
                  <a:lnTo>
                    <a:pt x="10784" y="6128"/>
                  </a:lnTo>
                  <a:cubicBezTo>
                    <a:pt x="12475" y="6128"/>
                    <a:pt x="13847" y="4755"/>
                    <a:pt x="13847" y="3064"/>
                  </a:cubicBezTo>
                  <a:cubicBezTo>
                    <a:pt x="13847" y="1373"/>
                    <a:pt x="12475" y="1"/>
                    <a:pt x="107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30"/>
            <p:cNvSpPr/>
            <p:nvPr/>
          </p:nvSpPr>
          <p:spPr>
            <a:xfrm>
              <a:off x="5094850" y="1150450"/>
              <a:ext cx="346825" cy="153200"/>
            </a:xfrm>
            <a:custGeom>
              <a:avLst/>
              <a:gdLst/>
              <a:ahLst/>
              <a:cxnLst/>
              <a:rect l="l" t="t" r="r" b="b"/>
              <a:pathLst>
                <a:path w="13873" h="6128" extrusionOk="0">
                  <a:moveTo>
                    <a:pt x="3064" y="1"/>
                  </a:moveTo>
                  <a:cubicBezTo>
                    <a:pt x="1373" y="1"/>
                    <a:pt x="1" y="1373"/>
                    <a:pt x="1" y="3064"/>
                  </a:cubicBezTo>
                  <a:cubicBezTo>
                    <a:pt x="1" y="4755"/>
                    <a:pt x="1373" y="6128"/>
                    <a:pt x="3064" y="6128"/>
                  </a:cubicBezTo>
                  <a:lnTo>
                    <a:pt x="10809" y="6128"/>
                  </a:lnTo>
                  <a:cubicBezTo>
                    <a:pt x="12500" y="6128"/>
                    <a:pt x="13873" y="4755"/>
                    <a:pt x="13873" y="3064"/>
                  </a:cubicBezTo>
                  <a:cubicBezTo>
                    <a:pt x="13873" y="1373"/>
                    <a:pt x="12500" y="1"/>
                    <a:pt x="108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30"/>
            <p:cNvSpPr/>
            <p:nvPr/>
          </p:nvSpPr>
          <p:spPr>
            <a:xfrm>
              <a:off x="2387250" y="735650"/>
              <a:ext cx="153200" cy="327825"/>
            </a:xfrm>
            <a:custGeom>
              <a:avLst/>
              <a:gdLst/>
              <a:ahLst/>
              <a:cxnLst/>
              <a:rect l="l" t="t" r="r" b="b"/>
              <a:pathLst>
                <a:path w="6128" h="13113" extrusionOk="0">
                  <a:moveTo>
                    <a:pt x="3064" y="0"/>
                  </a:moveTo>
                  <a:cubicBezTo>
                    <a:pt x="1373" y="0"/>
                    <a:pt x="1" y="1373"/>
                    <a:pt x="1" y="3064"/>
                  </a:cubicBezTo>
                  <a:lnTo>
                    <a:pt x="1" y="10049"/>
                  </a:lnTo>
                  <a:cubicBezTo>
                    <a:pt x="1" y="11740"/>
                    <a:pt x="1373" y="13112"/>
                    <a:pt x="3064" y="13112"/>
                  </a:cubicBezTo>
                  <a:cubicBezTo>
                    <a:pt x="4755" y="13112"/>
                    <a:pt x="6128" y="11740"/>
                    <a:pt x="6128" y="10049"/>
                  </a:cubicBezTo>
                  <a:lnTo>
                    <a:pt x="6128" y="3064"/>
                  </a:lnTo>
                  <a:cubicBezTo>
                    <a:pt x="6128" y="1373"/>
                    <a:pt x="4755" y="0"/>
                    <a:pt x="30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30"/>
            <p:cNvSpPr/>
            <p:nvPr/>
          </p:nvSpPr>
          <p:spPr>
            <a:xfrm>
              <a:off x="5069125" y="735650"/>
              <a:ext cx="153200" cy="327825"/>
            </a:xfrm>
            <a:custGeom>
              <a:avLst/>
              <a:gdLst/>
              <a:ahLst/>
              <a:cxnLst/>
              <a:rect l="l" t="t" r="r" b="b"/>
              <a:pathLst>
                <a:path w="6128" h="13113" extrusionOk="0">
                  <a:moveTo>
                    <a:pt x="3064" y="0"/>
                  </a:moveTo>
                  <a:cubicBezTo>
                    <a:pt x="1373" y="0"/>
                    <a:pt x="1" y="1373"/>
                    <a:pt x="1" y="3064"/>
                  </a:cubicBezTo>
                  <a:lnTo>
                    <a:pt x="1" y="10049"/>
                  </a:lnTo>
                  <a:cubicBezTo>
                    <a:pt x="1" y="11740"/>
                    <a:pt x="1373" y="13112"/>
                    <a:pt x="3064" y="13112"/>
                  </a:cubicBezTo>
                  <a:cubicBezTo>
                    <a:pt x="4755" y="13112"/>
                    <a:pt x="6128" y="11740"/>
                    <a:pt x="6128" y="10049"/>
                  </a:cubicBezTo>
                  <a:lnTo>
                    <a:pt x="6128" y="3064"/>
                  </a:lnTo>
                  <a:cubicBezTo>
                    <a:pt x="6128" y="1373"/>
                    <a:pt x="4755" y="0"/>
                    <a:pt x="30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30"/>
            <p:cNvSpPr/>
            <p:nvPr/>
          </p:nvSpPr>
          <p:spPr>
            <a:xfrm>
              <a:off x="3538550" y="904975"/>
              <a:ext cx="532475" cy="233250"/>
            </a:xfrm>
            <a:custGeom>
              <a:avLst/>
              <a:gdLst/>
              <a:ahLst/>
              <a:cxnLst/>
              <a:rect l="l" t="t" r="r" b="b"/>
              <a:pathLst>
                <a:path w="21299" h="9330" extrusionOk="0">
                  <a:moveTo>
                    <a:pt x="3413" y="0"/>
                  </a:moveTo>
                  <a:cubicBezTo>
                    <a:pt x="2698" y="0"/>
                    <a:pt x="1979" y="248"/>
                    <a:pt x="1398" y="751"/>
                  </a:cubicBezTo>
                  <a:cubicBezTo>
                    <a:pt x="123" y="1879"/>
                    <a:pt x="1" y="3815"/>
                    <a:pt x="1104" y="5089"/>
                  </a:cubicBezTo>
                  <a:cubicBezTo>
                    <a:pt x="3481" y="7785"/>
                    <a:pt x="6937" y="9329"/>
                    <a:pt x="10662" y="9329"/>
                  </a:cubicBezTo>
                  <a:cubicBezTo>
                    <a:pt x="14363" y="9329"/>
                    <a:pt x="17843" y="7785"/>
                    <a:pt x="20196" y="5089"/>
                  </a:cubicBezTo>
                  <a:cubicBezTo>
                    <a:pt x="21299" y="3815"/>
                    <a:pt x="21176" y="1879"/>
                    <a:pt x="19902" y="751"/>
                  </a:cubicBezTo>
                  <a:cubicBezTo>
                    <a:pt x="19320" y="248"/>
                    <a:pt x="18601" y="0"/>
                    <a:pt x="17886" y="0"/>
                  </a:cubicBezTo>
                  <a:cubicBezTo>
                    <a:pt x="17034" y="0"/>
                    <a:pt x="16188" y="352"/>
                    <a:pt x="15588" y="1045"/>
                  </a:cubicBezTo>
                  <a:cubicBezTo>
                    <a:pt x="14387" y="2418"/>
                    <a:pt x="12598" y="3202"/>
                    <a:pt x="10662" y="3202"/>
                  </a:cubicBezTo>
                  <a:cubicBezTo>
                    <a:pt x="8726" y="3202"/>
                    <a:pt x="6912" y="2418"/>
                    <a:pt x="5711" y="1045"/>
                  </a:cubicBezTo>
                  <a:cubicBezTo>
                    <a:pt x="5111" y="352"/>
                    <a:pt x="4265" y="0"/>
                    <a:pt x="34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30"/>
            <p:cNvSpPr/>
            <p:nvPr/>
          </p:nvSpPr>
          <p:spPr>
            <a:xfrm>
              <a:off x="1190625" y="309650"/>
              <a:ext cx="5228350" cy="5077775"/>
            </a:xfrm>
            <a:custGeom>
              <a:avLst/>
              <a:gdLst/>
              <a:ahLst/>
              <a:cxnLst/>
              <a:rect l="l" t="t" r="r" b="b"/>
              <a:pathLst>
                <a:path w="209134" h="203111" extrusionOk="0">
                  <a:moveTo>
                    <a:pt x="52400" y="0"/>
                  </a:moveTo>
                  <a:cubicBezTo>
                    <a:pt x="51984" y="0"/>
                    <a:pt x="51567" y="11"/>
                    <a:pt x="51150" y="31"/>
                  </a:cubicBezTo>
                  <a:cubicBezTo>
                    <a:pt x="44851" y="325"/>
                    <a:pt x="38895" y="2948"/>
                    <a:pt x="34361" y="7433"/>
                  </a:cubicBezTo>
                  <a:cubicBezTo>
                    <a:pt x="29827" y="11893"/>
                    <a:pt x="27156" y="17824"/>
                    <a:pt x="26788" y="24123"/>
                  </a:cubicBezTo>
                  <a:cubicBezTo>
                    <a:pt x="26592" y="27481"/>
                    <a:pt x="27033" y="30790"/>
                    <a:pt x="28136" y="33951"/>
                  </a:cubicBezTo>
                  <a:cubicBezTo>
                    <a:pt x="28479" y="34981"/>
                    <a:pt x="28234" y="36083"/>
                    <a:pt x="27499" y="36843"/>
                  </a:cubicBezTo>
                  <a:cubicBezTo>
                    <a:pt x="9779" y="55176"/>
                    <a:pt x="0" y="78998"/>
                    <a:pt x="0" y="103899"/>
                  </a:cubicBezTo>
                  <a:cubicBezTo>
                    <a:pt x="0" y="123800"/>
                    <a:pt x="6176" y="143015"/>
                    <a:pt x="17891" y="159436"/>
                  </a:cubicBezTo>
                  <a:cubicBezTo>
                    <a:pt x="37400" y="186788"/>
                    <a:pt x="69801" y="203111"/>
                    <a:pt x="104579" y="203111"/>
                  </a:cubicBezTo>
                  <a:cubicBezTo>
                    <a:pt x="139332" y="203111"/>
                    <a:pt x="171757" y="186788"/>
                    <a:pt x="191242" y="159436"/>
                  </a:cubicBezTo>
                  <a:cubicBezTo>
                    <a:pt x="202957" y="143015"/>
                    <a:pt x="209133" y="123800"/>
                    <a:pt x="209133" y="103899"/>
                  </a:cubicBezTo>
                  <a:cubicBezTo>
                    <a:pt x="209133" y="90468"/>
                    <a:pt x="206364" y="77430"/>
                    <a:pt x="200849" y="65151"/>
                  </a:cubicBezTo>
                  <a:cubicBezTo>
                    <a:pt x="200344" y="64013"/>
                    <a:pt x="199225" y="63341"/>
                    <a:pt x="198054" y="63341"/>
                  </a:cubicBezTo>
                  <a:cubicBezTo>
                    <a:pt x="197636" y="63341"/>
                    <a:pt x="197211" y="63426"/>
                    <a:pt x="196805" y="63607"/>
                  </a:cubicBezTo>
                  <a:cubicBezTo>
                    <a:pt x="195261" y="64293"/>
                    <a:pt x="194575" y="66107"/>
                    <a:pt x="195261" y="67651"/>
                  </a:cubicBezTo>
                  <a:cubicBezTo>
                    <a:pt x="200408" y="79145"/>
                    <a:pt x="203006" y="91326"/>
                    <a:pt x="203006" y="103899"/>
                  </a:cubicBezTo>
                  <a:cubicBezTo>
                    <a:pt x="203006" y="117134"/>
                    <a:pt x="200090" y="130026"/>
                    <a:pt x="194477" y="141912"/>
                  </a:cubicBezTo>
                  <a:cubicBezTo>
                    <a:pt x="194477" y="141790"/>
                    <a:pt x="194477" y="141692"/>
                    <a:pt x="194502" y="141594"/>
                  </a:cubicBezTo>
                  <a:cubicBezTo>
                    <a:pt x="194624" y="139510"/>
                    <a:pt x="194698" y="137427"/>
                    <a:pt x="194698" y="135344"/>
                  </a:cubicBezTo>
                  <a:cubicBezTo>
                    <a:pt x="194698" y="124045"/>
                    <a:pt x="192639" y="113090"/>
                    <a:pt x="188693" y="102870"/>
                  </a:cubicBezTo>
                  <a:cubicBezTo>
                    <a:pt x="184453" y="91865"/>
                    <a:pt x="178007" y="81743"/>
                    <a:pt x="169870" y="73214"/>
                  </a:cubicBezTo>
                  <a:cubicBezTo>
                    <a:pt x="152910" y="55396"/>
                    <a:pt x="129161" y="45201"/>
                    <a:pt x="104579" y="45201"/>
                  </a:cubicBezTo>
                  <a:cubicBezTo>
                    <a:pt x="87276" y="45201"/>
                    <a:pt x="70463" y="50127"/>
                    <a:pt x="55954" y="59416"/>
                  </a:cubicBezTo>
                  <a:cubicBezTo>
                    <a:pt x="41836" y="68484"/>
                    <a:pt x="30538" y="81229"/>
                    <a:pt x="23283" y="96326"/>
                  </a:cubicBezTo>
                  <a:cubicBezTo>
                    <a:pt x="22548" y="97846"/>
                    <a:pt x="23210" y="99684"/>
                    <a:pt x="24729" y="100419"/>
                  </a:cubicBezTo>
                  <a:cubicBezTo>
                    <a:pt x="25137" y="100616"/>
                    <a:pt x="25576" y="100709"/>
                    <a:pt x="26013" y="100709"/>
                  </a:cubicBezTo>
                  <a:cubicBezTo>
                    <a:pt x="27157" y="100709"/>
                    <a:pt x="28291" y="100072"/>
                    <a:pt x="28822" y="98973"/>
                  </a:cubicBezTo>
                  <a:cubicBezTo>
                    <a:pt x="35538" y="84978"/>
                    <a:pt x="46199" y="72969"/>
                    <a:pt x="59262" y="64587"/>
                  </a:cubicBezTo>
                  <a:cubicBezTo>
                    <a:pt x="72767" y="55911"/>
                    <a:pt x="88452" y="51328"/>
                    <a:pt x="104579" y="51328"/>
                  </a:cubicBezTo>
                  <a:cubicBezTo>
                    <a:pt x="150901" y="51328"/>
                    <a:pt x="188570" y="89022"/>
                    <a:pt x="188570" y="135344"/>
                  </a:cubicBezTo>
                  <a:cubicBezTo>
                    <a:pt x="188570" y="142427"/>
                    <a:pt x="187688" y="149486"/>
                    <a:pt x="185924" y="156348"/>
                  </a:cubicBezTo>
                  <a:cubicBezTo>
                    <a:pt x="167542" y="181813"/>
                    <a:pt x="137176" y="196984"/>
                    <a:pt x="104579" y="196984"/>
                  </a:cubicBezTo>
                  <a:cubicBezTo>
                    <a:pt x="71982" y="196984"/>
                    <a:pt x="41616" y="181813"/>
                    <a:pt x="23210" y="156348"/>
                  </a:cubicBezTo>
                  <a:cubicBezTo>
                    <a:pt x="23112" y="155956"/>
                    <a:pt x="23038" y="155588"/>
                    <a:pt x="22940" y="155196"/>
                  </a:cubicBezTo>
                  <a:cubicBezTo>
                    <a:pt x="21347" y="148726"/>
                    <a:pt x="20563" y="142010"/>
                    <a:pt x="20563" y="135344"/>
                  </a:cubicBezTo>
                  <a:cubicBezTo>
                    <a:pt x="20563" y="126692"/>
                    <a:pt x="21886" y="118139"/>
                    <a:pt x="24460" y="109953"/>
                  </a:cubicBezTo>
                  <a:cubicBezTo>
                    <a:pt x="24974" y="108335"/>
                    <a:pt x="24092" y="106620"/>
                    <a:pt x="22475" y="106105"/>
                  </a:cubicBezTo>
                  <a:cubicBezTo>
                    <a:pt x="22175" y="106008"/>
                    <a:pt x="21871" y="105963"/>
                    <a:pt x="21570" y="105963"/>
                  </a:cubicBezTo>
                  <a:cubicBezTo>
                    <a:pt x="20271" y="105963"/>
                    <a:pt x="19045" y="106816"/>
                    <a:pt x="18627" y="108090"/>
                  </a:cubicBezTo>
                  <a:cubicBezTo>
                    <a:pt x="16887" y="113605"/>
                    <a:pt x="15686" y="119242"/>
                    <a:pt x="15024" y="124952"/>
                  </a:cubicBezTo>
                  <a:cubicBezTo>
                    <a:pt x="14632" y="128383"/>
                    <a:pt x="14436" y="131864"/>
                    <a:pt x="14436" y="135344"/>
                  </a:cubicBezTo>
                  <a:cubicBezTo>
                    <a:pt x="14436" y="135859"/>
                    <a:pt x="14436" y="136373"/>
                    <a:pt x="14460" y="136913"/>
                  </a:cubicBezTo>
                  <a:cubicBezTo>
                    <a:pt x="14460" y="138162"/>
                    <a:pt x="14632" y="141496"/>
                    <a:pt x="14681" y="141912"/>
                  </a:cubicBezTo>
                  <a:cubicBezTo>
                    <a:pt x="9044" y="130026"/>
                    <a:pt x="6127" y="117134"/>
                    <a:pt x="6127" y="103899"/>
                  </a:cubicBezTo>
                  <a:cubicBezTo>
                    <a:pt x="6127" y="80591"/>
                    <a:pt x="15293" y="58288"/>
                    <a:pt x="31910" y="41108"/>
                  </a:cubicBezTo>
                  <a:cubicBezTo>
                    <a:pt x="34263" y="38681"/>
                    <a:pt x="35023" y="35177"/>
                    <a:pt x="33920" y="31966"/>
                  </a:cubicBezTo>
                  <a:cubicBezTo>
                    <a:pt x="33087" y="29564"/>
                    <a:pt x="32744" y="27040"/>
                    <a:pt x="32891" y="24466"/>
                  </a:cubicBezTo>
                  <a:cubicBezTo>
                    <a:pt x="33454" y="14663"/>
                    <a:pt x="41616" y="6599"/>
                    <a:pt x="51419" y="6158"/>
                  </a:cubicBezTo>
                  <a:cubicBezTo>
                    <a:pt x="51732" y="6144"/>
                    <a:pt x="52043" y="6136"/>
                    <a:pt x="52354" y="6136"/>
                  </a:cubicBezTo>
                  <a:cubicBezTo>
                    <a:pt x="57775" y="6136"/>
                    <a:pt x="62929" y="8348"/>
                    <a:pt x="66615" y="12334"/>
                  </a:cubicBezTo>
                  <a:cubicBezTo>
                    <a:pt x="68372" y="14219"/>
                    <a:pt x="70757" y="15243"/>
                    <a:pt x="73210" y="15243"/>
                  </a:cubicBezTo>
                  <a:cubicBezTo>
                    <a:pt x="74042" y="15243"/>
                    <a:pt x="74882" y="15125"/>
                    <a:pt x="75708" y="14883"/>
                  </a:cubicBezTo>
                  <a:cubicBezTo>
                    <a:pt x="85045" y="12187"/>
                    <a:pt x="94751" y="10815"/>
                    <a:pt x="104579" y="10815"/>
                  </a:cubicBezTo>
                  <a:cubicBezTo>
                    <a:pt x="114407" y="10815"/>
                    <a:pt x="124112" y="12187"/>
                    <a:pt x="133426" y="14883"/>
                  </a:cubicBezTo>
                  <a:cubicBezTo>
                    <a:pt x="134252" y="15125"/>
                    <a:pt x="135091" y="15243"/>
                    <a:pt x="135924" y="15243"/>
                  </a:cubicBezTo>
                  <a:cubicBezTo>
                    <a:pt x="138376" y="15243"/>
                    <a:pt x="140762" y="14219"/>
                    <a:pt x="142519" y="12334"/>
                  </a:cubicBezTo>
                  <a:cubicBezTo>
                    <a:pt x="146227" y="8348"/>
                    <a:pt x="151383" y="6136"/>
                    <a:pt x="156783" y="6136"/>
                  </a:cubicBezTo>
                  <a:cubicBezTo>
                    <a:pt x="157093" y="6136"/>
                    <a:pt x="157403" y="6144"/>
                    <a:pt x="157714" y="6158"/>
                  </a:cubicBezTo>
                  <a:cubicBezTo>
                    <a:pt x="167542" y="6599"/>
                    <a:pt x="175679" y="14663"/>
                    <a:pt x="176243" y="24466"/>
                  </a:cubicBezTo>
                  <a:cubicBezTo>
                    <a:pt x="176390" y="27040"/>
                    <a:pt x="176047" y="29564"/>
                    <a:pt x="175213" y="31966"/>
                  </a:cubicBezTo>
                  <a:cubicBezTo>
                    <a:pt x="174110" y="35177"/>
                    <a:pt x="174895" y="38681"/>
                    <a:pt x="177223" y="41108"/>
                  </a:cubicBezTo>
                  <a:cubicBezTo>
                    <a:pt x="182002" y="46034"/>
                    <a:pt x="186218" y="51475"/>
                    <a:pt x="189771" y="57259"/>
                  </a:cubicBezTo>
                  <a:cubicBezTo>
                    <a:pt x="190347" y="58202"/>
                    <a:pt x="191350" y="58728"/>
                    <a:pt x="192380" y="58728"/>
                  </a:cubicBezTo>
                  <a:cubicBezTo>
                    <a:pt x="192928" y="58728"/>
                    <a:pt x="193484" y="58579"/>
                    <a:pt x="193987" y="58264"/>
                  </a:cubicBezTo>
                  <a:cubicBezTo>
                    <a:pt x="195433" y="57382"/>
                    <a:pt x="195874" y="55494"/>
                    <a:pt x="194992" y="54048"/>
                  </a:cubicBezTo>
                  <a:cubicBezTo>
                    <a:pt x="191193" y="47897"/>
                    <a:pt x="186708" y="42088"/>
                    <a:pt x="181635" y="36843"/>
                  </a:cubicBezTo>
                  <a:cubicBezTo>
                    <a:pt x="180899" y="36083"/>
                    <a:pt x="180654" y="34981"/>
                    <a:pt x="181022" y="33951"/>
                  </a:cubicBezTo>
                  <a:cubicBezTo>
                    <a:pt x="182100" y="30790"/>
                    <a:pt x="182566" y="27481"/>
                    <a:pt x="182370" y="24123"/>
                  </a:cubicBezTo>
                  <a:cubicBezTo>
                    <a:pt x="182002" y="17824"/>
                    <a:pt x="179306" y="11893"/>
                    <a:pt x="174772" y="7408"/>
                  </a:cubicBezTo>
                  <a:cubicBezTo>
                    <a:pt x="170262" y="2948"/>
                    <a:pt x="164282" y="325"/>
                    <a:pt x="158008" y="31"/>
                  </a:cubicBezTo>
                  <a:cubicBezTo>
                    <a:pt x="157589" y="11"/>
                    <a:pt x="157171" y="0"/>
                    <a:pt x="156754" y="0"/>
                  </a:cubicBezTo>
                  <a:cubicBezTo>
                    <a:pt x="149658" y="0"/>
                    <a:pt x="142895" y="2935"/>
                    <a:pt x="138033" y="8143"/>
                  </a:cubicBezTo>
                  <a:cubicBezTo>
                    <a:pt x="137460" y="8773"/>
                    <a:pt x="136676" y="9109"/>
                    <a:pt x="135894" y="9109"/>
                  </a:cubicBezTo>
                  <a:cubicBezTo>
                    <a:pt x="135641" y="9109"/>
                    <a:pt x="135387" y="9073"/>
                    <a:pt x="135141" y="9001"/>
                  </a:cubicBezTo>
                  <a:cubicBezTo>
                    <a:pt x="125264" y="6134"/>
                    <a:pt x="114971" y="4688"/>
                    <a:pt x="104579" y="4688"/>
                  </a:cubicBezTo>
                  <a:cubicBezTo>
                    <a:pt x="94163" y="4688"/>
                    <a:pt x="83894" y="6134"/>
                    <a:pt x="74016" y="9001"/>
                  </a:cubicBezTo>
                  <a:cubicBezTo>
                    <a:pt x="73765" y="9073"/>
                    <a:pt x="73507" y="9109"/>
                    <a:pt x="73250" y="9109"/>
                  </a:cubicBezTo>
                  <a:cubicBezTo>
                    <a:pt x="72457" y="9109"/>
                    <a:pt x="71674" y="8773"/>
                    <a:pt x="71100" y="8143"/>
                  </a:cubicBezTo>
                  <a:cubicBezTo>
                    <a:pt x="66239" y="2935"/>
                    <a:pt x="59476" y="0"/>
                    <a:pt x="524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5" name="Google Shape;1175;p30"/>
          <p:cNvGrpSpPr/>
          <p:nvPr/>
        </p:nvGrpSpPr>
        <p:grpSpPr>
          <a:xfrm>
            <a:off x="1367236" y="1502551"/>
            <a:ext cx="327978" cy="315696"/>
            <a:chOff x="1065000" y="171845"/>
            <a:chExt cx="5412175" cy="5209500"/>
          </a:xfrm>
        </p:grpSpPr>
        <p:sp>
          <p:nvSpPr>
            <p:cNvPr id="1176" name="Google Shape;1176;p30"/>
            <p:cNvSpPr/>
            <p:nvPr/>
          </p:nvSpPr>
          <p:spPr>
            <a:xfrm>
              <a:off x="4668400" y="324950"/>
              <a:ext cx="1808775" cy="1829775"/>
            </a:xfrm>
            <a:custGeom>
              <a:avLst/>
              <a:gdLst/>
              <a:ahLst/>
              <a:cxnLst/>
              <a:rect l="l" t="t" r="r" b="b"/>
              <a:pathLst>
                <a:path w="72351" h="73191" extrusionOk="0">
                  <a:moveTo>
                    <a:pt x="44228" y="0"/>
                  </a:moveTo>
                  <a:cubicBezTo>
                    <a:pt x="14743" y="0"/>
                    <a:pt x="1" y="14394"/>
                    <a:pt x="1" y="14394"/>
                  </a:cubicBezTo>
                  <a:lnTo>
                    <a:pt x="57204" y="73190"/>
                  </a:lnTo>
                  <a:cubicBezTo>
                    <a:pt x="72351" y="43363"/>
                    <a:pt x="66395" y="18536"/>
                    <a:pt x="62131" y="7433"/>
                  </a:cubicBezTo>
                  <a:cubicBezTo>
                    <a:pt x="60635" y="3512"/>
                    <a:pt x="57057" y="792"/>
                    <a:pt x="52866" y="399"/>
                  </a:cubicBezTo>
                  <a:cubicBezTo>
                    <a:pt x="49858" y="125"/>
                    <a:pt x="46979" y="0"/>
                    <a:pt x="44228" y="0"/>
                  </a:cubicBezTo>
                  <a:close/>
                </a:path>
              </a:pathLst>
            </a:custGeom>
            <a:solidFill>
              <a:srgbClr val="2A26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30"/>
            <p:cNvSpPr/>
            <p:nvPr/>
          </p:nvSpPr>
          <p:spPr>
            <a:xfrm>
              <a:off x="1132400" y="324950"/>
              <a:ext cx="1808775" cy="1829775"/>
            </a:xfrm>
            <a:custGeom>
              <a:avLst/>
              <a:gdLst/>
              <a:ahLst/>
              <a:cxnLst/>
              <a:rect l="l" t="t" r="r" b="b"/>
              <a:pathLst>
                <a:path w="72351" h="73191" extrusionOk="0">
                  <a:moveTo>
                    <a:pt x="28129" y="0"/>
                  </a:moveTo>
                  <a:cubicBezTo>
                    <a:pt x="25376" y="0"/>
                    <a:pt x="22495" y="125"/>
                    <a:pt x="19485" y="399"/>
                  </a:cubicBezTo>
                  <a:cubicBezTo>
                    <a:pt x="15294" y="792"/>
                    <a:pt x="11716" y="3512"/>
                    <a:pt x="10221" y="7433"/>
                  </a:cubicBezTo>
                  <a:cubicBezTo>
                    <a:pt x="5981" y="18536"/>
                    <a:pt x="1" y="43363"/>
                    <a:pt x="15147" y="73190"/>
                  </a:cubicBezTo>
                  <a:lnTo>
                    <a:pt x="72351" y="14394"/>
                  </a:lnTo>
                  <a:cubicBezTo>
                    <a:pt x="72351" y="14394"/>
                    <a:pt x="57629" y="0"/>
                    <a:pt x="28129" y="0"/>
                  </a:cubicBezTo>
                  <a:close/>
                </a:path>
              </a:pathLst>
            </a:custGeom>
            <a:solidFill>
              <a:srgbClr val="2A26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30"/>
            <p:cNvSpPr/>
            <p:nvPr/>
          </p:nvSpPr>
          <p:spPr>
            <a:xfrm>
              <a:off x="4668400" y="461150"/>
              <a:ext cx="1605975" cy="1693575"/>
            </a:xfrm>
            <a:custGeom>
              <a:avLst/>
              <a:gdLst/>
              <a:ahLst/>
              <a:cxnLst/>
              <a:rect l="l" t="t" r="r" b="b"/>
              <a:pathLst>
                <a:path w="64239" h="67743" extrusionOk="0">
                  <a:moveTo>
                    <a:pt x="14927" y="0"/>
                  </a:moveTo>
                  <a:cubicBezTo>
                    <a:pt x="4976" y="4093"/>
                    <a:pt x="1" y="8946"/>
                    <a:pt x="1" y="8946"/>
                  </a:cubicBezTo>
                  <a:lnTo>
                    <a:pt x="57204" y="67742"/>
                  </a:lnTo>
                  <a:cubicBezTo>
                    <a:pt x="60439" y="61370"/>
                    <a:pt x="62694" y="55243"/>
                    <a:pt x="64238" y="49434"/>
                  </a:cubicBezTo>
                  <a:cubicBezTo>
                    <a:pt x="59753" y="40464"/>
                    <a:pt x="54043" y="32082"/>
                    <a:pt x="47278" y="24607"/>
                  </a:cubicBezTo>
                  <a:cubicBezTo>
                    <a:pt x="38112" y="14485"/>
                    <a:pt x="27083" y="6127"/>
                    <a:pt x="14927" y="0"/>
                  </a:cubicBezTo>
                  <a:close/>
                </a:path>
              </a:pathLst>
            </a:custGeom>
            <a:solidFill>
              <a:srgbClr val="423E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30"/>
            <p:cNvSpPr/>
            <p:nvPr/>
          </p:nvSpPr>
          <p:spPr>
            <a:xfrm>
              <a:off x="1335225" y="461150"/>
              <a:ext cx="1605950" cy="1693575"/>
            </a:xfrm>
            <a:custGeom>
              <a:avLst/>
              <a:gdLst/>
              <a:ahLst/>
              <a:cxnLst/>
              <a:rect l="l" t="t" r="r" b="b"/>
              <a:pathLst>
                <a:path w="64238" h="67743" extrusionOk="0">
                  <a:moveTo>
                    <a:pt x="49312" y="0"/>
                  </a:moveTo>
                  <a:cubicBezTo>
                    <a:pt x="37180" y="6127"/>
                    <a:pt x="26151" y="14485"/>
                    <a:pt x="16960" y="24607"/>
                  </a:cubicBezTo>
                  <a:cubicBezTo>
                    <a:pt x="10196" y="32082"/>
                    <a:pt x="4485" y="40464"/>
                    <a:pt x="0" y="49434"/>
                  </a:cubicBezTo>
                  <a:cubicBezTo>
                    <a:pt x="1544" y="55243"/>
                    <a:pt x="3799" y="61370"/>
                    <a:pt x="7034" y="67742"/>
                  </a:cubicBezTo>
                  <a:lnTo>
                    <a:pt x="64238" y="8946"/>
                  </a:lnTo>
                  <a:cubicBezTo>
                    <a:pt x="64238" y="8946"/>
                    <a:pt x="59287" y="4093"/>
                    <a:pt x="49312" y="0"/>
                  </a:cubicBezTo>
                  <a:close/>
                </a:path>
              </a:pathLst>
            </a:custGeom>
            <a:solidFill>
              <a:srgbClr val="423E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30"/>
            <p:cNvSpPr/>
            <p:nvPr/>
          </p:nvSpPr>
          <p:spPr>
            <a:xfrm>
              <a:off x="1664850" y="738825"/>
              <a:ext cx="1170325" cy="1367500"/>
            </a:xfrm>
            <a:custGeom>
              <a:avLst/>
              <a:gdLst/>
              <a:ahLst/>
              <a:cxnLst/>
              <a:rect l="l" t="t" r="r" b="b"/>
              <a:pathLst>
                <a:path w="46813" h="54700" extrusionOk="0">
                  <a:moveTo>
                    <a:pt x="46690" y="10755"/>
                  </a:moveTo>
                  <a:lnTo>
                    <a:pt x="46684" y="10762"/>
                  </a:lnTo>
                  <a:lnTo>
                    <a:pt x="46684" y="10762"/>
                  </a:lnTo>
                  <a:cubicBezTo>
                    <a:pt x="46747" y="10817"/>
                    <a:pt x="46789" y="10856"/>
                    <a:pt x="46813" y="10878"/>
                  </a:cubicBezTo>
                  <a:cubicBezTo>
                    <a:pt x="46739" y="10804"/>
                    <a:pt x="46690" y="10755"/>
                    <a:pt x="46690" y="10755"/>
                  </a:cubicBezTo>
                  <a:close/>
                  <a:moveTo>
                    <a:pt x="11433" y="0"/>
                  </a:moveTo>
                  <a:cubicBezTo>
                    <a:pt x="9652" y="0"/>
                    <a:pt x="7802" y="61"/>
                    <a:pt x="5883" y="192"/>
                  </a:cubicBezTo>
                  <a:cubicBezTo>
                    <a:pt x="5564" y="216"/>
                    <a:pt x="5270" y="216"/>
                    <a:pt x="4952" y="265"/>
                  </a:cubicBezTo>
                  <a:cubicBezTo>
                    <a:pt x="3898" y="3231"/>
                    <a:pt x="2697" y="7324"/>
                    <a:pt x="1986" y="12299"/>
                  </a:cubicBezTo>
                  <a:cubicBezTo>
                    <a:pt x="1" y="26392"/>
                    <a:pt x="2599" y="40656"/>
                    <a:pt x="9706" y="54699"/>
                  </a:cubicBezTo>
                  <a:lnTo>
                    <a:pt x="46684" y="10762"/>
                  </a:lnTo>
                  <a:lnTo>
                    <a:pt x="46684" y="10762"/>
                  </a:lnTo>
                  <a:cubicBezTo>
                    <a:pt x="45266" y="9517"/>
                    <a:pt x="33717" y="0"/>
                    <a:pt x="11433" y="0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30"/>
            <p:cNvSpPr/>
            <p:nvPr/>
          </p:nvSpPr>
          <p:spPr>
            <a:xfrm>
              <a:off x="4774400" y="741275"/>
              <a:ext cx="1170950" cy="1368100"/>
            </a:xfrm>
            <a:custGeom>
              <a:avLst/>
              <a:gdLst/>
              <a:ahLst/>
              <a:cxnLst/>
              <a:rect l="l" t="t" r="r" b="b"/>
              <a:pathLst>
                <a:path w="46838" h="54724" extrusionOk="0">
                  <a:moveTo>
                    <a:pt x="123" y="10780"/>
                  </a:moveTo>
                  <a:cubicBezTo>
                    <a:pt x="123" y="10780"/>
                    <a:pt x="74" y="10829"/>
                    <a:pt x="1" y="10902"/>
                  </a:cubicBezTo>
                  <a:cubicBezTo>
                    <a:pt x="25" y="10880"/>
                    <a:pt x="67" y="10841"/>
                    <a:pt x="129" y="10787"/>
                  </a:cubicBezTo>
                  <a:lnTo>
                    <a:pt x="129" y="10787"/>
                  </a:lnTo>
                  <a:lnTo>
                    <a:pt x="123" y="10780"/>
                  </a:lnTo>
                  <a:close/>
                  <a:moveTo>
                    <a:pt x="35405" y="0"/>
                  </a:moveTo>
                  <a:cubicBezTo>
                    <a:pt x="13106" y="0"/>
                    <a:pt x="1555" y="9531"/>
                    <a:pt x="129" y="10787"/>
                  </a:cubicBezTo>
                  <a:lnTo>
                    <a:pt x="129" y="10787"/>
                  </a:lnTo>
                  <a:lnTo>
                    <a:pt x="37107" y="54724"/>
                  </a:lnTo>
                  <a:cubicBezTo>
                    <a:pt x="44239" y="40680"/>
                    <a:pt x="46837" y="26416"/>
                    <a:pt x="44827" y="12324"/>
                  </a:cubicBezTo>
                  <a:cubicBezTo>
                    <a:pt x="44117" y="7348"/>
                    <a:pt x="42940" y="3231"/>
                    <a:pt x="41862" y="265"/>
                  </a:cubicBezTo>
                  <a:cubicBezTo>
                    <a:pt x="41543" y="241"/>
                    <a:pt x="41249" y="216"/>
                    <a:pt x="40955" y="192"/>
                  </a:cubicBezTo>
                  <a:cubicBezTo>
                    <a:pt x="39036" y="61"/>
                    <a:pt x="37186" y="0"/>
                    <a:pt x="35405" y="0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30"/>
            <p:cNvSpPr/>
            <p:nvPr/>
          </p:nvSpPr>
          <p:spPr>
            <a:xfrm>
              <a:off x="4774400" y="1010750"/>
              <a:ext cx="3100" cy="3100"/>
            </a:xfrm>
            <a:custGeom>
              <a:avLst/>
              <a:gdLst/>
              <a:ahLst/>
              <a:cxnLst/>
              <a:rect l="l" t="t" r="r" b="b"/>
              <a:pathLst>
                <a:path w="124" h="124" extrusionOk="0">
                  <a:moveTo>
                    <a:pt x="1" y="123"/>
                  </a:moveTo>
                  <a:cubicBezTo>
                    <a:pt x="25" y="99"/>
                    <a:pt x="74" y="50"/>
                    <a:pt x="123" y="1"/>
                  </a:cubicBezTo>
                  <a:lnTo>
                    <a:pt x="123" y="1"/>
                  </a:lnTo>
                  <a:cubicBezTo>
                    <a:pt x="123" y="1"/>
                    <a:pt x="74" y="50"/>
                    <a:pt x="1" y="123"/>
                  </a:cubicBezTo>
                  <a:close/>
                  <a:moveTo>
                    <a:pt x="1" y="123"/>
                  </a:moveTo>
                  <a:close/>
                </a:path>
              </a:pathLst>
            </a:custGeom>
            <a:solidFill>
              <a:srgbClr val="D0C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30"/>
            <p:cNvSpPr/>
            <p:nvPr/>
          </p:nvSpPr>
          <p:spPr>
            <a:xfrm>
              <a:off x="4777475" y="748500"/>
              <a:ext cx="1155600" cy="1360875"/>
            </a:xfrm>
            <a:custGeom>
              <a:avLst/>
              <a:gdLst/>
              <a:ahLst/>
              <a:cxnLst/>
              <a:rect l="l" t="t" r="r" b="b"/>
              <a:pathLst>
                <a:path w="46224" h="54435" extrusionOk="0">
                  <a:moveTo>
                    <a:pt x="28749" y="1"/>
                  </a:moveTo>
                  <a:cubicBezTo>
                    <a:pt x="10711" y="1594"/>
                    <a:pt x="1275" y="9388"/>
                    <a:pt x="0" y="10491"/>
                  </a:cubicBezTo>
                  <a:lnTo>
                    <a:pt x="36984" y="54435"/>
                  </a:lnTo>
                  <a:cubicBezTo>
                    <a:pt x="43503" y="41592"/>
                    <a:pt x="46224" y="28554"/>
                    <a:pt x="45121" y="15613"/>
                  </a:cubicBezTo>
                  <a:cubicBezTo>
                    <a:pt x="44386" y="14780"/>
                    <a:pt x="43650" y="13946"/>
                    <a:pt x="42915" y="13113"/>
                  </a:cubicBezTo>
                  <a:cubicBezTo>
                    <a:pt x="38577" y="8334"/>
                    <a:pt x="33847" y="3947"/>
                    <a:pt x="28749" y="1"/>
                  </a:cubicBezTo>
                  <a:close/>
                </a:path>
              </a:pathLst>
            </a:custGeom>
            <a:solidFill>
              <a:srgbClr val="D0C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30"/>
            <p:cNvSpPr/>
            <p:nvPr/>
          </p:nvSpPr>
          <p:spPr>
            <a:xfrm>
              <a:off x="2832100" y="1007700"/>
              <a:ext cx="3075" cy="3075"/>
            </a:xfrm>
            <a:custGeom>
              <a:avLst/>
              <a:gdLst/>
              <a:ahLst/>
              <a:cxnLst/>
              <a:rect l="l" t="t" r="r" b="b"/>
              <a:pathLst>
                <a:path w="123" h="123" extrusionOk="0">
                  <a:moveTo>
                    <a:pt x="0" y="0"/>
                  </a:moveTo>
                  <a:lnTo>
                    <a:pt x="0" y="25"/>
                  </a:lnTo>
                  <a:cubicBezTo>
                    <a:pt x="49" y="74"/>
                    <a:pt x="98" y="98"/>
                    <a:pt x="123" y="123"/>
                  </a:cubicBezTo>
                  <a:cubicBezTo>
                    <a:pt x="49" y="49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0C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30"/>
            <p:cNvSpPr/>
            <p:nvPr/>
          </p:nvSpPr>
          <p:spPr>
            <a:xfrm>
              <a:off x="1677100" y="746050"/>
              <a:ext cx="1155000" cy="1360275"/>
            </a:xfrm>
            <a:custGeom>
              <a:avLst/>
              <a:gdLst/>
              <a:ahLst/>
              <a:cxnLst/>
              <a:rect l="l" t="t" r="r" b="b"/>
              <a:pathLst>
                <a:path w="46200" h="54411" extrusionOk="0">
                  <a:moveTo>
                    <a:pt x="17574" y="1"/>
                  </a:moveTo>
                  <a:cubicBezTo>
                    <a:pt x="12451" y="3971"/>
                    <a:pt x="7672" y="8383"/>
                    <a:pt x="3285" y="13211"/>
                  </a:cubicBezTo>
                  <a:cubicBezTo>
                    <a:pt x="2550" y="14044"/>
                    <a:pt x="1815" y="14878"/>
                    <a:pt x="1079" y="15735"/>
                  </a:cubicBezTo>
                  <a:cubicBezTo>
                    <a:pt x="1" y="28603"/>
                    <a:pt x="2721" y="41617"/>
                    <a:pt x="9216" y="54410"/>
                  </a:cubicBezTo>
                  <a:lnTo>
                    <a:pt x="46200" y="10491"/>
                  </a:lnTo>
                  <a:cubicBezTo>
                    <a:pt x="44950" y="9363"/>
                    <a:pt x="35539" y="1618"/>
                    <a:pt x="17574" y="1"/>
                  </a:cubicBezTo>
                  <a:close/>
                </a:path>
              </a:pathLst>
            </a:custGeom>
            <a:solidFill>
              <a:srgbClr val="D0C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30"/>
            <p:cNvSpPr/>
            <p:nvPr/>
          </p:nvSpPr>
          <p:spPr>
            <a:xfrm>
              <a:off x="1351750" y="482600"/>
              <a:ext cx="4906075" cy="4050075"/>
            </a:xfrm>
            <a:custGeom>
              <a:avLst/>
              <a:gdLst/>
              <a:ahLst/>
              <a:cxnLst/>
              <a:rect l="l" t="t" r="r" b="b"/>
              <a:pathLst>
                <a:path w="196243" h="162003" extrusionOk="0">
                  <a:moveTo>
                    <a:pt x="90561" y="0"/>
                  </a:moveTo>
                  <a:cubicBezTo>
                    <a:pt x="86615" y="294"/>
                    <a:pt x="82742" y="833"/>
                    <a:pt x="78919" y="1593"/>
                  </a:cubicBezTo>
                  <a:lnTo>
                    <a:pt x="71762" y="12377"/>
                  </a:lnTo>
                  <a:lnTo>
                    <a:pt x="64581" y="5588"/>
                  </a:lnTo>
                  <a:cubicBezTo>
                    <a:pt x="34264" y="16617"/>
                    <a:pt x="10932" y="42180"/>
                    <a:pt x="2966" y="73845"/>
                  </a:cubicBezTo>
                  <a:lnTo>
                    <a:pt x="9069" y="84041"/>
                  </a:lnTo>
                  <a:lnTo>
                    <a:pt x="270" y="90584"/>
                  </a:lnTo>
                  <a:cubicBezTo>
                    <a:pt x="99" y="92962"/>
                    <a:pt x="1" y="95388"/>
                    <a:pt x="1" y="97839"/>
                  </a:cubicBezTo>
                  <a:cubicBezTo>
                    <a:pt x="1" y="100412"/>
                    <a:pt x="99" y="102961"/>
                    <a:pt x="319" y="105486"/>
                  </a:cubicBezTo>
                  <a:lnTo>
                    <a:pt x="9927" y="110755"/>
                  </a:lnTo>
                  <a:lnTo>
                    <a:pt x="3383" y="123402"/>
                  </a:lnTo>
                  <a:cubicBezTo>
                    <a:pt x="7280" y="137862"/>
                    <a:pt x="14387" y="150999"/>
                    <a:pt x="23921" y="162003"/>
                  </a:cubicBezTo>
                  <a:lnTo>
                    <a:pt x="172346" y="162003"/>
                  </a:lnTo>
                  <a:cubicBezTo>
                    <a:pt x="181856" y="150999"/>
                    <a:pt x="188988" y="137862"/>
                    <a:pt x="192860" y="123402"/>
                  </a:cubicBezTo>
                  <a:lnTo>
                    <a:pt x="188865" y="112103"/>
                  </a:lnTo>
                  <a:lnTo>
                    <a:pt x="195948" y="105486"/>
                  </a:lnTo>
                  <a:cubicBezTo>
                    <a:pt x="196145" y="102961"/>
                    <a:pt x="196243" y="100412"/>
                    <a:pt x="196243" y="97839"/>
                  </a:cubicBezTo>
                  <a:cubicBezTo>
                    <a:pt x="196243" y="95388"/>
                    <a:pt x="196145" y="92962"/>
                    <a:pt x="195973" y="90584"/>
                  </a:cubicBezTo>
                  <a:lnTo>
                    <a:pt x="187174" y="82423"/>
                  </a:lnTo>
                  <a:lnTo>
                    <a:pt x="193277" y="73845"/>
                  </a:lnTo>
                  <a:cubicBezTo>
                    <a:pt x="185336" y="42180"/>
                    <a:pt x="161979" y="16617"/>
                    <a:pt x="131662" y="5588"/>
                  </a:cubicBezTo>
                  <a:lnTo>
                    <a:pt x="124505" y="10367"/>
                  </a:lnTo>
                  <a:lnTo>
                    <a:pt x="117324" y="1593"/>
                  </a:lnTo>
                  <a:cubicBezTo>
                    <a:pt x="113525" y="833"/>
                    <a:pt x="109653" y="294"/>
                    <a:pt x="105707" y="0"/>
                  </a:cubicBezTo>
                  <a:lnTo>
                    <a:pt x="98134" y="8333"/>
                  </a:lnTo>
                  <a:lnTo>
                    <a:pt x="9056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30"/>
            <p:cNvSpPr/>
            <p:nvPr/>
          </p:nvSpPr>
          <p:spPr>
            <a:xfrm>
              <a:off x="3307550" y="482600"/>
              <a:ext cx="323550" cy="127450"/>
            </a:xfrm>
            <a:custGeom>
              <a:avLst/>
              <a:gdLst/>
              <a:ahLst/>
              <a:cxnLst/>
              <a:rect l="l" t="t" r="r" b="b"/>
              <a:pathLst>
                <a:path w="12942" h="5098" extrusionOk="0">
                  <a:moveTo>
                    <a:pt x="12329" y="0"/>
                  </a:moveTo>
                  <a:cubicBezTo>
                    <a:pt x="10344" y="147"/>
                    <a:pt x="8383" y="368"/>
                    <a:pt x="6447" y="637"/>
                  </a:cubicBezTo>
                  <a:cubicBezTo>
                    <a:pt x="4510" y="882"/>
                    <a:pt x="2599" y="1225"/>
                    <a:pt x="712" y="1593"/>
                  </a:cubicBezTo>
                  <a:lnTo>
                    <a:pt x="1" y="5098"/>
                  </a:lnTo>
                  <a:cubicBezTo>
                    <a:pt x="4192" y="3652"/>
                    <a:pt x="8530" y="2475"/>
                    <a:pt x="12941" y="1593"/>
                  </a:cubicBezTo>
                  <a:lnTo>
                    <a:pt x="12329" y="0"/>
                  </a:lnTo>
                  <a:close/>
                </a:path>
              </a:pathLst>
            </a:custGeom>
            <a:solidFill>
              <a:srgbClr val="FF6E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30"/>
            <p:cNvSpPr/>
            <p:nvPr/>
          </p:nvSpPr>
          <p:spPr>
            <a:xfrm>
              <a:off x="1349925" y="622300"/>
              <a:ext cx="1710725" cy="3910375"/>
            </a:xfrm>
            <a:custGeom>
              <a:avLst/>
              <a:gdLst/>
              <a:ahLst/>
              <a:cxnLst/>
              <a:rect l="l" t="t" r="r" b="b"/>
              <a:pathLst>
                <a:path w="68429" h="156415" extrusionOk="0">
                  <a:moveTo>
                    <a:pt x="64654" y="0"/>
                  </a:moveTo>
                  <a:cubicBezTo>
                    <a:pt x="60856" y="1397"/>
                    <a:pt x="57179" y="2990"/>
                    <a:pt x="53625" y="4804"/>
                  </a:cubicBezTo>
                  <a:cubicBezTo>
                    <a:pt x="47449" y="7965"/>
                    <a:pt x="41592" y="11789"/>
                    <a:pt x="36200" y="16176"/>
                  </a:cubicBezTo>
                  <a:cubicBezTo>
                    <a:pt x="20097" y="29337"/>
                    <a:pt x="8260" y="47473"/>
                    <a:pt x="3039" y="68257"/>
                  </a:cubicBezTo>
                  <a:lnTo>
                    <a:pt x="9142" y="78453"/>
                  </a:lnTo>
                  <a:lnTo>
                    <a:pt x="343" y="84972"/>
                  </a:lnTo>
                  <a:cubicBezTo>
                    <a:pt x="319" y="85291"/>
                    <a:pt x="319" y="85585"/>
                    <a:pt x="294" y="85879"/>
                  </a:cubicBezTo>
                  <a:cubicBezTo>
                    <a:pt x="0" y="90560"/>
                    <a:pt x="25" y="95241"/>
                    <a:pt x="392" y="99898"/>
                  </a:cubicBezTo>
                  <a:lnTo>
                    <a:pt x="10000" y="105167"/>
                  </a:lnTo>
                  <a:lnTo>
                    <a:pt x="3456" y="117814"/>
                  </a:lnTo>
                  <a:cubicBezTo>
                    <a:pt x="6078" y="127617"/>
                    <a:pt x="10269" y="136980"/>
                    <a:pt x="15784" y="145509"/>
                  </a:cubicBezTo>
                  <a:cubicBezTo>
                    <a:pt x="18259" y="149332"/>
                    <a:pt x="21004" y="152984"/>
                    <a:pt x="23994" y="156415"/>
                  </a:cubicBezTo>
                  <a:lnTo>
                    <a:pt x="36249" y="156415"/>
                  </a:lnTo>
                  <a:cubicBezTo>
                    <a:pt x="26715" y="145411"/>
                    <a:pt x="19607" y="132274"/>
                    <a:pt x="15710" y="117814"/>
                  </a:cubicBezTo>
                  <a:cubicBezTo>
                    <a:pt x="11372" y="101687"/>
                    <a:pt x="11225" y="84433"/>
                    <a:pt x="15294" y="68257"/>
                  </a:cubicBezTo>
                  <a:cubicBezTo>
                    <a:pt x="22499" y="39606"/>
                    <a:pt x="42278" y="15980"/>
                    <a:pt x="68429" y="3554"/>
                  </a:cubicBezTo>
                  <a:lnTo>
                    <a:pt x="64654" y="0"/>
                  </a:lnTo>
                  <a:close/>
                </a:path>
              </a:pathLst>
            </a:custGeom>
            <a:solidFill>
              <a:srgbClr val="524A83">
                <a:alpha val="21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30"/>
            <p:cNvSpPr/>
            <p:nvPr/>
          </p:nvSpPr>
          <p:spPr>
            <a:xfrm>
              <a:off x="1788025" y="2947550"/>
              <a:ext cx="4033550" cy="2433750"/>
            </a:xfrm>
            <a:custGeom>
              <a:avLst/>
              <a:gdLst/>
              <a:ahLst/>
              <a:cxnLst/>
              <a:rect l="l" t="t" r="r" b="b"/>
              <a:pathLst>
                <a:path w="161342" h="97350" extrusionOk="0">
                  <a:moveTo>
                    <a:pt x="66419" y="1"/>
                  </a:moveTo>
                  <a:cubicBezTo>
                    <a:pt x="26175" y="4461"/>
                    <a:pt x="0" y="28112"/>
                    <a:pt x="6470" y="63405"/>
                  </a:cubicBezTo>
                  <a:cubicBezTo>
                    <a:pt x="24460" y="84188"/>
                    <a:pt x="51027" y="97350"/>
                    <a:pt x="80683" y="97350"/>
                  </a:cubicBezTo>
                  <a:cubicBezTo>
                    <a:pt x="110314" y="97350"/>
                    <a:pt x="136906" y="84188"/>
                    <a:pt x="154895" y="63405"/>
                  </a:cubicBezTo>
                  <a:cubicBezTo>
                    <a:pt x="161341" y="28112"/>
                    <a:pt x="135166" y="4461"/>
                    <a:pt x="94923" y="1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30"/>
            <p:cNvSpPr/>
            <p:nvPr/>
          </p:nvSpPr>
          <p:spPr>
            <a:xfrm>
              <a:off x="3448475" y="2928575"/>
              <a:ext cx="712625" cy="356625"/>
            </a:xfrm>
            <a:custGeom>
              <a:avLst/>
              <a:gdLst/>
              <a:ahLst/>
              <a:cxnLst/>
              <a:rect l="l" t="t" r="r" b="b"/>
              <a:pathLst>
                <a:path w="28505" h="14265" extrusionOk="0">
                  <a:moveTo>
                    <a:pt x="14265" y="0"/>
                  </a:moveTo>
                  <a:cubicBezTo>
                    <a:pt x="9339" y="0"/>
                    <a:pt x="4584" y="245"/>
                    <a:pt x="1" y="760"/>
                  </a:cubicBezTo>
                  <a:cubicBezTo>
                    <a:pt x="393" y="8284"/>
                    <a:pt x="6643" y="14264"/>
                    <a:pt x="14265" y="14264"/>
                  </a:cubicBezTo>
                  <a:cubicBezTo>
                    <a:pt x="21887" y="14264"/>
                    <a:pt x="28112" y="8284"/>
                    <a:pt x="28505" y="760"/>
                  </a:cubicBezTo>
                  <a:cubicBezTo>
                    <a:pt x="23946" y="245"/>
                    <a:pt x="19167" y="0"/>
                    <a:pt x="14265" y="0"/>
                  </a:cubicBez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30"/>
            <p:cNvSpPr/>
            <p:nvPr/>
          </p:nvSpPr>
          <p:spPr>
            <a:xfrm>
              <a:off x="2275750" y="2874650"/>
              <a:ext cx="348650" cy="153200"/>
            </a:xfrm>
            <a:custGeom>
              <a:avLst/>
              <a:gdLst/>
              <a:ahLst/>
              <a:cxnLst/>
              <a:rect l="l" t="t" r="r" b="b"/>
              <a:pathLst>
                <a:path w="13946" h="6128" extrusionOk="0">
                  <a:moveTo>
                    <a:pt x="3064" y="0"/>
                  </a:moveTo>
                  <a:cubicBezTo>
                    <a:pt x="1373" y="0"/>
                    <a:pt x="0" y="1373"/>
                    <a:pt x="0" y="3064"/>
                  </a:cubicBezTo>
                  <a:cubicBezTo>
                    <a:pt x="0" y="4755"/>
                    <a:pt x="1373" y="6127"/>
                    <a:pt x="3064" y="6127"/>
                  </a:cubicBezTo>
                  <a:lnTo>
                    <a:pt x="10882" y="6127"/>
                  </a:lnTo>
                  <a:cubicBezTo>
                    <a:pt x="12573" y="6127"/>
                    <a:pt x="13946" y="4755"/>
                    <a:pt x="13946" y="3064"/>
                  </a:cubicBezTo>
                  <a:cubicBezTo>
                    <a:pt x="13946" y="1373"/>
                    <a:pt x="12573" y="0"/>
                    <a:pt x="108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30"/>
            <p:cNvSpPr/>
            <p:nvPr/>
          </p:nvSpPr>
          <p:spPr>
            <a:xfrm>
              <a:off x="4985800" y="2874650"/>
              <a:ext cx="348050" cy="153200"/>
            </a:xfrm>
            <a:custGeom>
              <a:avLst/>
              <a:gdLst/>
              <a:ahLst/>
              <a:cxnLst/>
              <a:rect l="l" t="t" r="r" b="b"/>
              <a:pathLst>
                <a:path w="13922" h="6128" extrusionOk="0">
                  <a:moveTo>
                    <a:pt x="3064" y="0"/>
                  </a:moveTo>
                  <a:cubicBezTo>
                    <a:pt x="1373" y="0"/>
                    <a:pt x="0" y="1373"/>
                    <a:pt x="0" y="3064"/>
                  </a:cubicBezTo>
                  <a:cubicBezTo>
                    <a:pt x="0" y="4755"/>
                    <a:pt x="1373" y="6127"/>
                    <a:pt x="3064" y="6127"/>
                  </a:cubicBezTo>
                  <a:lnTo>
                    <a:pt x="10858" y="6127"/>
                  </a:lnTo>
                  <a:cubicBezTo>
                    <a:pt x="12549" y="6127"/>
                    <a:pt x="13921" y="4755"/>
                    <a:pt x="13921" y="3064"/>
                  </a:cubicBezTo>
                  <a:cubicBezTo>
                    <a:pt x="13921" y="1373"/>
                    <a:pt x="12549" y="0"/>
                    <a:pt x="10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30"/>
            <p:cNvSpPr/>
            <p:nvPr/>
          </p:nvSpPr>
          <p:spPr>
            <a:xfrm>
              <a:off x="1358500" y="2328700"/>
              <a:ext cx="662375" cy="418525"/>
            </a:xfrm>
            <a:custGeom>
              <a:avLst/>
              <a:gdLst/>
              <a:ahLst/>
              <a:cxnLst/>
              <a:rect l="l" t="t" r="r" b="b"/>
              <a:pathLst>
                <a:path w="26495" h="16741" extrusionOk="0">
                  <a:moveTo>
                    <a:pt x="2696" y="1"/>
                  </a:moveTo>
                  <a:cubicBezTo>
                    <a:pt x="1324" y="5393"/>
                    <a:pt x="417" y="11005"/>
                    <a:pt x="0" y="16740"/>
                  </a:cubicBezTo>
                  <a:cubicBezTo>
                    <a:pt x="10311" y="15059"/>
                    <a:pt x="19169" y="14807"/>
                    <a:pt x="23556" y="14807"/>
                  </a:cubicBezTo>
                  <a:cubicBezTo>
                    <a:pt x="25436" y="14807"/>
                    <a:pt x="26494" y="14853"/>
                    <a:pt x="26494" y="14853"/>
                  </a:cubicBezTo>
                  <a:cubicBezTo>
                    <a:pt x="26494" y="14853"/>
                    <a:pt x="21617" y="5442"/>
                    <a:pt x="2696" y="1"/>
                  </a:cubicBez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30"/>
            <p:cNvSpPr/>
            <p:nvPr/>
          </p:nvSpPr>
          <p:spPr>
            <a:xfrm>
              <a:off x="1359725" y="3081125"/>
              <a:ext cx="692400" cy="486525"/>
            </a:xfrm>
            <a:custGeom>
              <a:avLst/>
              <a:gdLst/>
              <a:ahLst/>
              <a:cxnLst/>
              <a:rect l="l" t="t" r="r" b="b"/>
              <a:pathLst>
                <a:path w="27696" h="19461" extrusionOk="0">
                  <a:moveTo>
                    <a:pt x="13026" y="0"/>
                  </a:moveTo>
                  <a:cubicBezTo>
                    <a:pt x="9395" y="0"/>
                    <a:pt x="5064" y="415"/>
                    <a:pt x="0" y="1545"/>
                  </a:cubicBezTo>
                  <a:cubicBezTo>
                    <a:pt x="466" y="7696"/>
                    <a:pt x="1495" y="13677"/>
                    <a:pt x="3064" y="19461"/>
                  </a:cubicBezTo>
                  <a:cubicBezTo>
                    <a:pt x="15711" y="9093"/>
                    <a:pt x="27695" y="3138"/>
                    <a:pt x="27695" y="3138"/>
                  </a:cubicBezTo>
                  <a:cubicBezTo>
                    <a:pt x="27695" y="3138"/>
                    <a:pt x="23015" y="0"/>
                    <a:pt x="13026" y="0"/>
                  </a:cubicBez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30"/>
            <p:cNvSpPr/>
            <p:nvPr/>
          </p:nvSpPr>
          <p:spPr>
            <a:xfrm>
              <a:off x="5589325" y="2328700"/>
              <a:ext cx="661750" cy="418525"/>
            </a:xfrm>
            <a:custGeom>
              <a:avLst/>
              <a:gdLst/>
              <a:ahLst/>
              <a:cxnLst/>
              <a:rect l="l" t="t" r="r" b="b"/>
              <a:pathLst>
                <a:path w="26470" h="16741" extrusionOk="0">
                  <a:moveTo>
                    <a:pt x="23774" y="1"/>
                  </a:moveTo>
                  <a:cubicBezTo>
                    <a:pt x="4853" y="5442"/>
                    <a:pt x="0" y="14853"/>
                    <a:pt x="0" y="14853"/>
                  </a:cubicBezTo>
                  <a:cubicBezTo>
                    <a:pt x="0" y="14853"/>
                    <a:pt x="1057" y="14807"/>
                    <a:pt x="2934" y="14807"/>
                  </a:cubicBezTo>
                  <a:cubicBezTo>
                    <a:pt x="7313" y="14807"/>
                    <a:pt x="16159" y="15059"/>
                    <a:pt x="26470" y="16740"/>
                  </a:cubicBezTo>
                  <a:cubicBezTo>
                    <a:pt x="26053" y="11005"/>
                    <a:pt x="25146" y="5393"/>
                    <a:pt x="23774" y="1"/>
                  </a:cubicBez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30"/>
            <p:cNvSpPr/>
            <p:nvPr/>
          </p:nvSpPr>
          <p:spPr>
            <a:xfrm>
              <a:off x="5557475" y="3081125"/>
              <a:ext cx="693000" cy="486525"/>
            </a:xfrm>
            <a:custGeom>
              <a:avLst/>
              <a:gdLst/>
              <a:ahLst/>
              <a:cxnLst/>
              <a:rect l="l" t="t" r="r" b="b"/>
              <a:pathLst>
                <a:path w="27720" h="19461" extrusionOk="0">
                  <a:moveTo>
                    <a:pt x="14679" y="0"/>
                  </a:moveTo>
                  <a:cubicBezTo>
                    <a:pt x="4680" y="0"/>
                    <a:pt x="0" y="3138"/>
                    <a:pt x="0" y="3138"/>
                  </a:cubicBezTo>
                  <a:cubicBezTo>
                    <a:pt x="0" y="3138"/>
                    <a:pt x="11985" y="9093"/>
                    <a:pt x="24656" y="19461"/>
                  </a:cubicBezTo>
                  <a:cubicBezTo>
                    <a:pt x="26200" y="13677"/>
                    <a:pt x="27254" y="7696"/>
                    <a:pt x="27719" y="1545"/>
                  </a:cubicBezTo>
                  <a:cubicBezTo>
                    <a:pt x="22650" y="415"/>
                    <a:pt x="18313" y="0"/>
                    <a:pt x="14679" y="0"/>
                  </a:cubicBez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30"/>
            <p:cNvSpPr/>
            <p:nvPr/>
          </p:nvSpPr>
          <p:spPr>
            <a:xfrm>
              <a:off x="3612700" y="475225"/>
              <a:ext cx="384200" cy="1218125"/>
            </a:xfrm>
            <a:custGeom>
              <a:avLst/>
              <a:gdLst/>
              <a:ahLst/>
              <a:cxnLst/>
              <a:rect l="l" t="t" r="r" b="b"/>
              <a:pathLst>
                <a:path w="15368" h="48725" extrusionOk="0">
                  <a:moveTo>
                    <a:pt x="7696" y="1"/>
                  </a:moveTo>
                  <a:cubicBezTo>
                    <a:pt x="5147" y="1"/>
                    <a:pt x="2623" y="99"/>
                    <a:pt x="123" y="295"/>
                  </a:cubicBezTo>
                  <a:cubicBezTo>
                    <a:pt x="0" y="10368"/>
                    <a:pt x="981" y="28554"/>
                    <a:pt x="7696" y="48724"/>
                  </a:cubicBezTo>
                  <a:cubicBezTo>
                    <a:pt x="14411" y="28554"/>
                    <a:pt x="15367" y="10368"/>
                    <a:pt x="15269" y="295"/>
                  </a:cubicBezTo>
                  <a:cubicBezTo>
                    <a:pt x="12769" y="99"/>
                    <a:pt x="10245" y="1"/>
                    <a:pt x="7696" y="1"/>
                  </a:cubicBez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30"/>
            <p:cNvSpPr/>
            <p:nvPr/>
          </p:nvSpPr>
          <p:spPr>
            <a:xfrm>
              <a:off x="4284850" y="522425"/>
              <a:ext cx="358450" cy="958925"/>
            </a:xfrm>
            <a:custGeom>
              <a:avLst/>
              <a:gdLst/>
              <a:ahLst/>
              <a:cxnLst/>
              <a:rect l="l" t="t" r="r" b="b"/>
              <a:pathLst>
                <a:path w="14338" h="38357" extrusionOk="0">
                  <a:moveTo>
                    <a:pt x="0" y="0"/>
                  </a:moveTo>
                  <a:cubicBezTo>
                    <a:pt x="613" y="10196"/>
                    <a:pt x="2451" y="23749"/>
                    <a:pt x="7328" y="38356"/>
                  </a:cubicBezTo>
                  <a:cubicBezTo>
                    <a:pt x="11568" y="25587"/>
                    <a:pt x="13529" y="13627"/>
                    <a:pt x="14338" y="3995"/>
                  </a:cubicBezTo>
                  <a:cubicBezTo>
                    <a:pt x="9706" y="2328"/>
                    <a:pt x="4927" y="980"/>
                    <a:pt x="0" y="0"/>
                  </a:cubicBez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30"/>
            <p:cNvSpPr/>
            <p:nvPr/>
          </p:nvSpPr>
          <p:spPr>
            <a:xfrm>
              <a:off x="2966275" y="522425"/>
              <a:ext cx="359075" cy="958925"/>
            </a:xfrm>
            <a:custGeom>
              <a:avLst/>
              <a:gdLst/>
              <a:ahLst/>
              <a:cxnLst/>
              <a:rect l="l" t="t" r="r" b="b"/>
              <a:pathLst>
                <a:path w="14363" h="38357" extrusionOk="0">
                  <a:moveTo>
                    <a:pt x="14363" y="0"/>
                  </a:moveTo>
                  <a:lnTo>
                    <a:pt x="14363" y="0"/>
                  </a:lnTo>
                  <a:cubicBezTo>
                    <a:pt x="9412" y="980"/>
                    <a:pt x="4633" y="2328"/>
                    <a:pt x="0" y="3995"/>
                  </a:cubicBezTo>
                  <a:cubicBezTo>
                    <a:pt x="834" y="13627"/>
                    <a:pt x="2770" y="25587"/>
                    <a:pt x="7034" y="38356"/>
                  </a:cubicBezTo>
                  <a:cubicBezTo>
                    <a:pt x="11887" y="23749"/>
                    <a:pt x="13750" y="10196"/>
                    <a:pt x="14363" y="0"/>
                  </a:cubicBez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30"/>
            <p:cNvSpPr/>
            <p:nvPr/>
          </p:nvSpPr>
          <p:spPr>
            <a:xfrm>
              <a:off x="1917900" y="4072500"/>
              <a:ext cx="2040400" cy="1308800"/>
            </a:xfrm>
            <a:custGeom>
              <a:avLst/>
              <a:gdLst/>
              <a:ahLst/>
              <a:cxnLst/>
              <a:rect l="l" t="t" r="r" b="b"/>
              <a:pathLst>
                <a:path w="81616" h="52352" extrusionOk="0">
                  <a:moveTo>
                    <a:pt x="932" y="1"/>
                  </a:moveTo>
                  <a:lnTo>
                    <a:pt x="932" y="1"/>
                  </a:lnTo>
                  <a:cubicBezTo>
                    <a:pt x="1" y="5711"/>
                    <a:pt x="74" y="11863"/>
                    <a:pt x="1275" y="18407"/>
                  </a:cubicBezTo>
                  <a:cubicBezTo>
                    <a:pt x="5197" y="22966"/>
                    <a:pt x="9535" y="27132"/>
                    <a:pt x="14241" y="30906"/>
                  </a:cubicBezTo>
                  <a:cubicBezTo>
                    <a:pt x="31544" y="44729"/>
                    <a:pt x="53332" y="52352"/>
                    <a:pt x="75488" y="52352"/>
                  </a:cubicBezTo>
                  <a:cubicBezTo>
                    <a:pt x="76272" y="52352"/>
                    <a:pt x="77032" y="52327"/>
                    <a:pt x="77816" y="52327"/>
                  </a:cubicBezTo>
                  <a:cubicBezTo>
                    <a:pt x="78650" y="52303"/>
                    <a:pt x="81174" y="52180"/>
                    <a:pt x="81615" y="52156"/>
                  </a:cubicBezTo>
                  <a:cubicBezTo>
                    <a:pt x="54435" y="50489"/>
                    <a:pt x="30269" y="37769"/>
                    <a:pt x="13530" y="18407"/>
                  </a:cubicBezTo>
                  <a:cubicBezTo>
                    <a:pt x="8653" y="12794"/>
                    <a:pt x="4437" y="6618"/>
                    <a:pt x="932" y="1"/>
                  </a:cubicBezTo>
                  <a:close/>
                </a:path>
              </a:pathLst>
            </a:custGeom>
            <a:solidFill>
              <a:srgbClr val="D0C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30"/>
            <p:cNvSpPr/>
            <p:nvPr/>
          </p:nvSpPr>
          <p:spPr>
            <a:xfrm>
              <a:off x="1359100" y="3081750"/>
              <a:ext cx="339475" cy="485900"/>
            </a:xfrm>
            <a:custGeom>
              <a:avLst/>
              <a:gdLst/>
              <a:ahLst/>
              <a:cxnLst/>
              <a:rect l="l" t="t" r="r" b="b"/>
              <a:pathLst>
                <a:path w="13579" h="19436" extrusionOk="0">
                  <a:moveTo>
                    <a:pt x="12157" y="0"/>
                  </a:moveTo>
                  <a:cubicBezTo>
                    <a:pt x="8702" y="49"/>
                    <a:pt x="4682" y="490"/>
                    <a:pt x="1" y="1520"/>
                  </a:cubicBezTo>
                  <a:cubicBezTo>
                    <a:pt x="197" y="3824"/>
                    <a:pt x="442" y="6103"/>
                    <a:pt x="785" y="8358"/>
                  </a:cubicBezTo>
                  <a:cubicBezTo>
                    <a:pt x="1349" y="12132"/>
                    <a:pt x="2109" y="15833"/>
                    <a:pt x="3089" y="19436"/>
                  </a:cubicBezTo>
                  <a:cubicBezTo>
                    <a:pt x="6716" y="16446"/>
                    <a:pt x="10319" y="13823"/>
                    <a:pt x="13579" y="11617"/>
                  </a:cubicBezTo>
                  <a:cubicBezTo>
                    <a:pt x="12966" y="8309"/>
                    <a:pt x="12525" y="4951"/>
                    <a:pt x="12255" y="1520"/>
                  </a:cubicBezTo>
                  <a:cubicBezTo>
                    <a:pt x="12231" y="1005"/>
                    <a:pt x="12182" y="515"/>
                    <a:pt x="12157" y="0"/>
                  </a:cubicBezTo>
                  <a:close/>
                </a:path>
              </a:pathLst>
            </a:custGeom>
            <a:solidFill>
              <a:srgbClr val="423E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30"/>
            <p:cNvSpPr/>
            <p:nvPr/>
          </p:nvSpPr>
          <p:spPr>
            <a:xfrm>
              <a:off x="1358500" y="2328700"/>
              <a:ext cx="348650" cy="418525"/>
            </a:xfrm>
            <a:custGeom>
              <a:avLst/>
              <a:gdLst/>
              <a:ahLst/>
              <a:cxnLst/>
              <a:rect l="l" t="t" r="r" b="b"/>
              <a:pathLst>
                <a:path w="13946" h="16741" extrusionOk="0">
                  <a:moveTo>
                    <a:pt x="2696" y="1"/>
                  </a:moveTo>
                  <a:cubicBezTo>
                    <a:pt x="1324" y="5393"/>
                    <a:pt x="417" y="11005"/>
                    <a:pt x="0" y="16740"/>
                  </a:cubicBezTo>
                  <a:cubicBezTo>
                    <a:pt x="4486" y="16005"/>
                    <a:pt x="8701" y="15539"/>
                    <a:pt x="12377" y="15270"/>
                  </a:cubicBezTo>
                  <a:cubicBezTo>
                    <a:pt x="12696" y="11569"/>
                    <a:pt x="13235" y="7942"/>
                    <a:pt x="13946" y="4388"/>
                  </a:cubicBezTo>
                  <a:cubicBezTo>
                    <a:pt x="10907" y="2819"/>
                    <a:pt x="7206" y="1300"/>
                    <a:pt x="2696" y="1"/>
                  </a:cubicBezTo>
                  <a:close/>
                </a:path>
              </a:pathLst>
            </a:custGeom>
            <a:solidFill>
              <a:srgbClr val="423E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30"/>
            <p:cNvSpPr/>
            <p:nvPr/>
          </p:nvSpPr>
          <p:spPr>
            <a:xfrm>
              <a:off x="2966275" y="522425"/>
              <a:ext cx="359075" cy="229175"/>
            </a:xfrm>
            <a:custGeom>
              <a:avLst/>
              <a:gdLst/>
              <a:ahLst/>
              <a:cxnLst/>
              <a:rect l="l" t="t" r="r" b="b"/>
              <a:pathLst>
                <a:path w="14363" h="9167" extrusionOk="0">
                  <a:moveTo>
                    <a:pt x="14363" y="0"/>
                  </a:moveTo>
                  <a:lnTo>
                    <a:pt x="14363" y="0"/>
                  </a:lnTo>
                  <a:cubicBezTo>
                    <a:pt x="11887" y="490"/>
                    <a:pt x="9461" y="1054"/>
                    <a:pt x="7059" y="1740"/>
                  </a:cubicBezTo>
                  <a:cubicBezTo>
                    <a:pt x="4682" y="2402"/>
                    <a:pt x="2304" y="3162"/>
                    <a:pt x="0" y="3995"/>
                  </a:cubicBezTo>
                  <a:cubicBezTo>
                    <a:pt x="147" y="5662"/>
                    <a:pt x="319" y="7377"/>
                    <a:pt x="540" y="9166"/>
                  </a:cubicBezTo>
                  <a:cubicBezTo>
                    <a:pt x="4314" y="7206"/>
                    <a:pt x="8211" y="5466"/>
                    <a:pt x="12255" y="3995"/>
                  </a:cubicBezTo>
                  <a:cubicBezTo>
                    <a:pt x="12868" y="3774"/>
                    <a:pt x="13480" y="3554"/>
                    <a:pt x="14117" y="3358"/>
                  </a:cubicBezTo>
                  <a:cubicBezTo>
                    <a:pt x="14216" y="2206"/>
                    <a:pt x="14289" y="1078"/>
                    <a:pt x="14363" y="0"/>
                  </a:cubicBezTo>
                  <a:close/>
                </a:path>
              </a:pathLst>
            </a:custGeom>
            <a:solidFill>
              <a:srgbClr val="423E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30"/>
            <p:cNvSpPr/>
            <p:nvPr/>
          </p:nvSpPr>
          <p:spPr>
            <a:xfrm>
              <a:off x="3361475" y="3468375"/>
              <a:ext cx="887850" cy="232250"/>
            </a:xfrm>
            <a:custGeom>
              <a:avLst/>
              <a:gdLst/>
              <a:ahLst/>
              <a:cxnLst/>
              <a:rect l="l" t="t" r="r" b="b"/>
              <a:pathLst>
                <a:path w="35514" h="9290" extrusionOk="0">
                  <a:moveTo>
                    <a:pt x="17745" y="0"/>
                  </a:moveTo>
                  <a:cubicBezTo>
                    <a:pt x="16887" y="0"/>
                    <a:pt x="16029" y="392"/>
                    <a:pt x="15441" y="1054"/>
                  </a:cubicBezTo>
                  <a:cubicBezTo>
                    <a:pt x="14265" y="2402"/>
                    <a:pt x="12500" y="3162"/>
                    <a:pt x="10588" y="3162"/>
                  </a:cubicBezTo>
                  <a:cubicBezTo>
                    <a:pt x="8677" y="3162"/>
                    <a:pt x="6912" y="2402"/>
                    <a:pt x="5736" y="1054"/>
                  </a:cubicBezTo>
                  <a:cubicBezTo>
                    <a:pt x="5123" y="361"/>
                    <a:pt x="4270" y="9"/>
                    <a:pt x="3416" y="9"/>
                  </a:cubicBezTo>
                  <a:cubicBezTo>
                    <a:pt x="2698" y="9"/>
                    <a:pt x="1979" y="257"/>
                    <a:pt x="1398" y="760"/>
                  </a:cubicBezTo>
                  <a:cubicBezTo>
                    <a:pt x="123" y="1863"/>
                    <a:pt x="1" y="3799"/>
                    <a:pt x="1103" y="5074"/>
                  </a:cubicBezTo>
                  <a:cubicBezTo>
                    <a:pt x="3456" y="7770"/>
                    <a:pt x="6912" y="9289"/>
                    <a:pt x="10588" y="9289"/>
                  </a:cubicBezTo>
                  <a:cubicBezTo>
                    <a:pt x="13186" y="9289"/>
                    <a:pt x="15686" y="8529"/>
                    <a:pt x="17745" y="7108"/>
                  </a:cubicBezTo>
                  <a:cubicBezTo>
                    <a:pt x="19828" y="8529"/>
                    <a:pt x="22304" y="9289"/>
                    <a:pt x="24926" y="9289"/>
                  </a:cubicBezTo>
                  <a:cubicBezTo>
                    <a:pt x="28602" y="9289"/>
                    <a:pt x="32058" y="7770"/>
                    <a:pt x="34386" y="5074"/>
                  </a:cubicBezTo>
                  <a:cubicBezTo>
                    <a:pt x="35514" y="3799"/>
                    <a:pt x="35367" y="1863"/>
                    <a:pt x="34092" y="760"/>
                  </a:cubicBezTo>
                  <a:cubicBezTo>
                    <a:pt x="33511" y="257"/>
                    <a:pt x="32792" y="9"/>
                    <a:pt x="32077" y="9"/>
                  </a:cubicBezTo>
                  <a:cubicBezTo>
                    <a:pt x="31225" y="9"/>
                    <a:pt x="30378" y="361"/>
                    <a:pt x="29779" y="1054"/>
                  </a:cubicBezTo>
                  <a:cubicBezTo>
                    <a:pt x="28602" y="2402"/>
                    <a:pt x="26838" y="3162"/>
                    <a:pt x="24926" y="3162"/>
                  </a:cubicBezTo>
                  <a:cubicBezTo>
                    <a:pt x="23014" y="3162"/>
                    <a:pt x="21250" y="2402"/>
                    <a:pt x="20049" y="1054"/>
                  </a:cubicBezTo>
                  <a:cubicBezTo>
                    <a:pt x="19485" y="392"/>
                    <a:pt x="18627" y="0"/>
                    <a:pt x="177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30"/>
            <p:cNvSpPr/>
            <p:nvPr/>
          </p:nvSpPr>
          <p:spPr>
            <a:xfrm>
              <a:off x="2615800" y="2466575"/>
              <a:ext cx="153200" cy="353550"/>
            </a:xfrm>
            <a:custGeom>
              <a:avLst/>
              <a:gdLst/>
              <a:ahLst/>
              <a:cxnLst/>
              <a:rect l="l" t="t" r="r" b="b"/>
              <a:pathLst>
                <a:path w="6128" h="14142" extrusionOk="0">
                  <a:moveTo>
                    <a:pt x="3064" y="0"/>
                  </a:moveTo>
                  <a:cubicBezTo>
                    <a:pt x="1373" y="0"/>
                    <a:pt x="0" y="1373"/>
                    <a:pt x="0" y="3064"/>
                  </a:cubicBezTo>
                  <a:lnTo>
                    <a:pt x="0" y="11078"/>
                  </a:lnTo>
                  <a:cubicBezTo>
                    <a:pt x="0" y="12769"/>
                    <a:pt x="1373" y="14142"/>
                    <a:pt x="3064" y="14142"/>
                  </a:cubicBezTo>
                  <a:cubicBezTo>
                    <a:pt x="4755" y="14142"/>
                    <a:pt x="6128" y="12769"/>
                    <a:pt x="6128" y="11078"/>
                  </a:cubicBezTo>
                  <a:lnTo>
                    <a:pt x="6128" y="3064"/>
                  </a:lnTo>
                  <a:cubicBezTo>
                    <a:pt x="6128" y="1373"/>
                    <a:pt x="4755" y="0"/>
                    <a:pt x="30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30"/>
            <p:cNvSpPr/>
            <p:nvPr/>
          </p:nvSpPr>
          <p:spPr>
            <a:xfrm>
              <a:off x="4841800" y="2466575"/>
              <a:ext cx="153200" cy="353550"/>
            </a:xfrm>
            <a:custGeom>
              <a:avLst/>
              <a:gdLst/>
              <a:ahLst/>
              <a:cxnLst/>
              <a:rect l="l" t="t" r="r" b="b"/>
              <a:pathLst>
                <a:path w="6128" h="14142" extrusionOk="0">
                  <a:moveTo>
                    <a:pt x="3064" y="0"/>
                  </a:moveTo>
                  <a:cubicBezTo>
                    <a:pt x="1373" y="0"/>
                    <a:pt x="1" y="1373"/>
                    <a:pt x="1" y="3064"/>
                  </a:cubicBezTo>
                  <a:lnTo>
                    <a:pt x="1" y="11078"/>
                  </a:lnTo>
                  <a:cubicBezTo>
                    <a:pt x="1" y="12769"/>
                    <a:pt x="1373" y="14142"/>
                    <a:pt x="3064" y="14142"/>
                  </a:cubicBezTo>
                  <a:cubicBezTo>
                    <a:pt x="4755" y="14142"/>
                    <a:pt x="6128" y="12769"/>
                    <a:pt x="6128" y="11078"/>
                  </a:cubicBezTo>
                  <a:lnTo>
                    <a:pt x="6128" y="3064"/>
                  </a:lnTo>
                  <a:cubicBezTo>
                    <a:pt x="6128" y="1373"/>
                    <a:pt x="4755" y="0"/>
                    <a:pt x="30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30"/>
            <p:cNvSpPr/>
            <p:nvPr/>
          </p:nvSpPr>
          <p:spPr>
            <a:xfrm>
              <a:off x="1065000" y="171845"/>
              <a:ext cx="5363150" cy="5209500"/>
            </a:xfrm>
            <a:custGeom>
              <a:avLst/>
              <a:gdLst/>
              <a:ahLst/>
              <a:cxnLst/>
              <a:rect l="l" t="t" r="r" b="b"/>
              <a:pathLst>
                <a:path w="214526" h="208380" extrusionOk="0">
                  <a:moveTo>
                    <a:pt x="87056" y="14833"/>
                  </a:moveTo>
                  <a:cubicBezTo>
                    <a:pt x="86982" y="15814"/>
                    <a:pt x="86786" y="17799"/>
                    <a:pt x="86762" y="17824"/>
                  </a:cubicBezTo>
                  <a:cubicBezTo>
                    <a:pt x="86076" y="24760"/>
                    <a:pt x="84826" y="31646"/>
                    <a:pt x="83110" y="38386"/>
                  </a:cubicBezTo>
                  <a:cubicBezTo>
                    <a:pt x="83110" y="38386"/>
                    <a:pt x="83085" y="38411"/>
                    <a:pt x="83085" y="38411"/>
                  </a:cubicBezTo>
                  <a:cubicBezTo>
                    <a:pt x="83085" y="38411"/>
                    <a:pt x="83085" y="38386"/>
                    <a:pt x="83085" y="38362"/>
                  </a:cubicBezTo>
                  <a:cubicBezTo>
                    <a:pt x="81443" y="31867"/>
                    <a:pt x="80242" y="25250"/>
                    <a:pt x="79507" y="18583"/>
                  </a:cubicBezTo>
                  <a:cubicBezTo>
                    <a:pt x="79458" y="18069"/>
                    <a:pt x="79409" y="17578"/>
                    <a:pt x="79336" y="17064"/>
                  </a:cubicBezTo>
                  <a:cubicBezTo>
                    <a:pt x="81885" y="16206"/>
                    <a:pt x="84458" y="15471"/>
                    <a:pt x="87056" y="14833"/>
                  </a:cubicBezTo>
                  <a:close/>
                  <a:moveTo>
                    <a:pt x="132152" y="14833"/>
                  </a:moveTo>
                  <a:lnTo>
                    <a:pt x="132152" y="14833"/>
                  </a:lnTo>
                  <a:cubicBezTo>
                    <a:pt x="134774" y="15471"/>
                    <a:pt x="137348" y="16206"/>
                    <a:pt x="139872" y="17064"/>
                  </a:cubicBezTo>
                  <a:cubicBezTo>
                    <a:pt x="139823" y="17554"/>
                    <a:pt x="139774" y="18069"/>
                    <a:pt x="139725" y="18559"/>
                  </a:cubicBezTo>
                  <a:cubicBezTo>
                    <a:pt x="139088" y="24294"/>
                    <a:pt x="138108" y="30029"/>
                    <a:pt x="136809" y="35641"/>
                  </a:cubicBezTo>
                  <a:cubicBezTo>
                    <a:pt x="136588" y="36573"/>
                    <a:pt x="136368" y="37504"/>
                    <a:pt x="136122" y="38411"/>
                  </a:cubicBezTo>
                  <a:cubicBezTo>
                    <a:pt x="135853" y="37382"/>
                    <a:pt x="135608" y="36328"/>
                    <a:pt x="135363" y="35274"/>
                  </a:cubicBezTo>
                  <a:cubicBezTo>
                    <a:pt x="134039" y="29441"/>
                    <a:pt x="133059" y="23534"/>
                    <a:pt x="132422" y="17603"/>
                  </a:cubicBezTo>
                  <a:cubicBezTo>
                    <a:pt x="132324" y="16672"/>
                    <a:pt x="132250" y="15765"/>
                    <a:pt x="132152" y="14833"/>
                  </a:cubicBezTo>
                  <a:close/>
                  <a:moveTo>
                    <a:pt x="35348" y="22788"/>
                  </a:moveTo>
                  <a:cubicBezTo>
                    <a:pt x="40920" y="22788"/>
                    <a:pt x="46205" y="23392"/>
                    <a:pt x="51126" y="24612"/>
                  </a:cubicBezTo>
                  <a:cubicBezTo>
                    <a:pt x="42523" y="30691"/>
                    <a:pt x="34950" y="38092"/>
                    <a:pt x="28627" y="46499"/>
                  </a:cubicBezTo>
                  <a:cubicBezTo>
                    <a:pt x="28235" y="41793"/>
                    <a:pt x="28382" y="37112"/>
                    <a:pt x="29044" y="32455"/>
                  </a:cubicBezTo>
                  <a:cubicBezTo>
                    <a:pt x="29509" y="29171"/>
                    <a:pt x="30245" y="25960"/>
                    <a:pt x="31200" y="22897"/>
                  </a:cubicBezTo>
                  <a:cubicBezTo>
                    <a:pt x="32600" y="22824"/>
                    <a:pt x="33983" y="22788"/>
                    <a:pt x="35348" y="22788"/>
                  </a:cubicBezTo>
                  <a:close/>
                  <a:moveTo>
                    <a:pt x="183862" y="22788"/>
                  </a:moveTo>
                  <a:cubicBezTo>
                    <a:pt x="185226" y="22788"/>
                    <a:pt x="186608" y="22824"/>
                    <a:pt x="188007" y="22897"/>
                  </a:cubicBezTo>
                  <a:cubicBezTo>
                    <a:pt x="188988" y="25960"/>
                    <a:pt x="189723" y="29171"/>
                    <a:pt x="190189" y="32455"/>
                  </a:cubicBezTo>
                  <a:cubicBezTo>
                    <a:pt x="190851" y="37112"/>
                    <a:pt x="190973" y="41793"/>
                    <a:pt x="190581" y="46499"/>
                  </a:cubicBezTo>
                  <a:cubicBezTo>
                    <a:pt x="184282" y="38092"/>
                    <a:pt x="176684" y="30691"/>
                    <a:pt x="168082" y="24612"/>
                  </a:cubicBezTo>
                  <a:cubicBezTo>
                    <a:pt x="173023" y="23392"/>
                    <a:pt x="178295" y="22788"/>
                    <a:pt x="183862" y="22788"/>
                  </a:cubicBezTo>
                  <a:close/>
                  <a:moveTo>
                    <a:pt x="109613" y="12150"/>
                  </a:moveTo>
                  <a:cubicBezTo>
                    <a:pt x="111117" y="12150"/>
                    <a:pt x="112619" y="12187"/>
                    <a:pt x="114114" y="12260"/>
                  </a:cubicBezTo>
                  <a:cubicBezTo>
                    <a:pt x="114359" y="12309"/>
                    <a:pt x="113942" y="17897"/>
                    <a:pt x="113917" y="18216"/>
                  </a:cubicBezTo>
                  <a:cubicBezTo>
                    <a:pt x="113525" y="25495"/>
                    <a:pt x="112619" y="32774"/>
                    <a:pt x="111172" y="39930"/>
                  </a:cubicBezTo>
                  <a:cubicBezTo>
                    <a:pt x="110707" y="42259"/>
                    <a:pt x="110192" y="44563"/>
                    <a:pt x="109604" y="46866"/>
                  </a:cubicBezTo>
                  <a:cubicBezTo>
                    <a:pt x="109016" y="44563"/>
                    <a:pt x="108501" y="42234"/>
                    <a:pt x="108035" y="39881"/>
                  </a:cubicBezTo>
                  <a:cubicBezTo>
                    <a:pt x="106540" y="32406"/>
                    <a:pt x="105609" y="24809"/>
                    <a:pt x="105241" y="17186"/>
                  </a:cubicBezTo>
                  <a:cubicBezTo>
                    <a:pt x="105168" y="15544"/>
                    <a:pt x="105119" y="13902"/>
                    <a:pt x="105094" y="12260"/>
                  </a:cubicBezTo>
                  <a:cubicBezTo>
                    <a:pt x="106602" y="12187"/>
                    <a:pt x="108109" y="12150"/>
                    <a:pt x="109613" y="12150"/>
                  </a:cubicBezTo>
                  <a:close/>
                  <a:moveTo>
                    <a:pt x="30882" y="6133"/>
                  </a:moveTo>
                  <a:cubicBezTo>
                    <a:pt x="48406" y="6133"/>
                    <a:pt x="60390" y="11329"/>
                    <a:pt x="67057" y="15373"/>
                  </a:cubicBezTo>
                  <a:cubicBezTo>
                    <a:pt x="66885" y="15446"/>
                    <a:pt x="66738" y="15544"/>
                    <a:pt x="66567" y="15618"/>
                  </a:cubicBezTo>
                  <a:cubicBezTo>
                    <a:pt x="66518" y="15642"/>
                    <a:pt x="66468" y="15667"/>
                    <a:pt x="66419" y="15691"/>
                  </a:cubicBezTo>
                  <a:cubicBezTo>
                    <a:pt x="63503" y="17064"/>
                    <a:pt x="60660" y="18583"/>
                    <a:pt x="57915" y="20201"/>
                  </a:cubicBezTo>
                  <a:cubicBezTo>
                    <a:pt x="51052" y="17848"/>
                    <a:pt x="43504" y="16672"/>
                    <a:pt x="35440" y="16672"/>
                  </a:cubicBezTo>
                  <a:cubicBezTo>
                    <a:pt x="33553" y="16672"/>
                    <a:pt x="31617" y="16721"/>
                    <a:pt x="29681" y="16868"/>
                  </a:cubicBezTo>
                  <a:cubicBezTo>
                    <a:pt x="28137" y="16966"/>
                    <a:pt x="26666" y="17333"/>
                    <a:pt x="26078" y="18951"/>
                  </a:cubicBezTo>
                  <a:cubicBezTo>
                    <a:pt x="24632" y="22946"/>
                    <a:pt x="23603" y="27210"/>
                    <a:pt x="22965" y="31597"/>
                  </a:cubicBezTo>
                  <a:cubicBezTo>
                    <a:pt x="21912" y="39024"/>
                    <a:pt x="22083" y="46572"/>
                    <a:pt x="23480" y="54072"/>
                  </a:cubicBezTo>
                  <a:cubicBezTo>
                    <a:pt x="21005" y="58091"/>
                    <a:pt x="18799" y="62282"/>
                    <a:pt x="16887" y="66645"/>
                  </a:cubicBezTo>
                  <a:cubicBezTo>
                    <a:pt x="7206" y="41940"/>
                    <a:pt x="11863" y="21843"/>
                    <a:pt x="15784" y="11598"/>
                  </a:cubicBezTo>
                  <a:cubicBezTo>
                    <a:pt x="16887" y="8755"/>
                    <a:pt x="19436" y="6795"/>
                    <a:pt x="22475" y="6525"/>
                  </a:cubicBezTo>
                  <a:cubicBezTo>
                    <a:pt x="25294" y="6255"/>
                    <a:pt x="28137" y="6133"/>
                    <a:pt x="30882" y="6133"/>
                  </a:cubicBezTo>
                  <a:close/>
                  <a:moveTo>
                    <a:pt x="16691" y="87110"/>
                  </a:moveTo>
                  <a:cubicBezTo>
                    <a:pt x="16716" y="87134"/>
                    <a:pt x="17034" y="87232"/>
                    <a:pt x="17181" y="87281"/>
                  </a:cubicBezTo>
                  <a:cubicBezTo>
                    <a:pt x="18970" y="87894"/>
                    <a:pt x="20711" y="88605"/>
                    <a:pt x="22402" y="89389"/>
                  </a:cubicBezTo>
                  <a:cubicBezTo>
                    <a:pt x="26470" y="91301"/>
                    <a:pt x="29411" y="93311"/>
                    <a:pt x="31445" y="95026"/>
                  </a:cubicBezTo>
                  <a:lnTo>
                    <a:pt x="31176" y="95026"/>
                  </a:lnTo>
                  <a:cubicBezTo>
                    <a:pt x="27083" y="95149"/>
                    <a:pt x="22990" y="95443"/>
                    <a:pt x="18897" y="95884"/>
                  </a:cubicBezTo>
                  <a:cubicBezTo>
                    <a:pt x="17647" y="96031"/>
                    <a:pt x="16422" y="96178"/>
                    <a:pt x="15172" y="96350"/>
                  </a:cubicBezTo>
                  <a:cubicBezTo>
                    <a:pt x="15515" y="93237"/>
                    <a:pt x="16029" y="90149"/>
                    <a:pt x="16691" y="87110"/>
                  </a:cubicBezTo>
                  <a:close/>
                  <a:moveTo>
                    <a:pt x="202541" y="87110"/>
                  </a:moveTo>
                  <a:cubicBezTo>
                    <a:pt x="203178" y="90149"/>
                    <a:pt x="203693" y="93237"/>
                    <a:pt x="204061" y="96350"/>
                  </a:cubicBezTo>
                  <a:cubicBezTo>
                    <a:pt x="204036" y="96301"/>
                    <a:pt x="203301" y="96252"/>
                    <a:pt x="203252" y="96227"/>
                  </a:cubicBezTo>
                  <a:cubicBezTo>
                    <a:pt x="199502" y="95761"/>
                    <a:pt x="195728" y="95418"/>
                    <a:pt x="191978" y="95198"/>
                  </a:cubicBezTo>
                  <a:cubicBezTo>
                    <a:pt x="190581" y="95124"/>
                    <a:pt x="189184" y="95075"/>
                    <a:pt x="187787" y="95026"/>
                  </a:cubicBezTo>
                  <a:cubicBezTo>
                    <a:pt x="189821" y="93286"/>
                    <a:pt x="192762" y="91276"/>
                    <a:pt x="196855" y="89389"/>
                  </a:cubicBezTo>
                  <a:cubicBezTo>
                    <a:pt x="198693" y="88531"/>
                    <a:pt x="200556" y="87796"/>
                    <a:pt x="202468" y="87134"/>
                  </a:cubicBezTo>
                  <a:cubicBezTo>
                    <a:pt x="202492" y="87134"/>
                    <a:pt x="202517" y="87134"/>
                    <a:pt x="202541" y="87110"/>
                  </a:cubicBezTo>
                  <a:close/>
                  <a:moveTo>
                    <a:pt x="109604" y="110271"/>
                  </a:moveTo>
                  <a:cubicBezTo>
                    <a:pt x="112864" y="110271"/>
                    <a:pt x="116123" y="110344"/>
                    <a:pt x="119383" y="110638"/>
                  </a:cubicBezTo>
                  <a:cubicBezTo>
                    <a:pt x="119481" y="110638"/>
                    <a:pt x="120069" y="110687"/>
                    <a:pt x="120265" y="110712"/>
                  </a:cubicBezTo>
                  <a:cubicBezTo>
                    <a:pt x="120265" y="110736"/>
                    <a:pt x="120241" y="110761"/>
                    <a:pt x="120241" y="110785"/>
                  </a:cubicBezTo>
                  <a:cubicBezTo>
                    <a:pt x="118721" y="115270"/>
                    <a:pt x="114334" y="118408"/>
                    <a:pt x="109604" y="118408"/>
                  </a:cubicBezTo>
                  <a:cubicBezTo>
                    <a:pt x="104874" y="118408"/>
                    <a:pt x="100487" y="115270"/>
                    <a:pt x="98992" y="110785"/>
                  </a:cubicBezTo>
                  <a:cubicBezTo>
                    <a:pt x="98967" y="110761"/>
                    <a:pt x="98967" y="110736"/>
                    <a:pt x="98967" y="110712"/>
                  </a:cubicBezTo>
                  <a:cubicBezTo>
                    <a:pt x="99139" y="110687"/>
                    <a:pt x="99727" y="110638"/>
                    <a:pt x="99849" y="110638"/>
                  </a:cubicBezTo>
                  <a:cubicBezTo>
                    <a:pt x="103085" y="110393"/>
                    <a:pt x="106344" y="110271"/>
                    <a:pt x="109604" y="110271"/>
                  </a:cubicBezTo>
                  <a:close/>
                  <a:moveTo>
                    <a:pt x="24828" y="116373"/>
                  </a:moveTo>
                  <a:cubicBezTo>
                    <a:pt x="27377" y="116373"/>
                    <a:pt x="29558" y="116594"/>
                    <a:pt x="31347" y="116912"/>
                  </a:cubicBezTo>
                  <a:cubicBezTo>
                    <a:pt x="31593" y="116962"/>
                    <a:pt x="31838" y="117011"/>
                    <a:pt x="32083" y="117060"/>
                  </a:cubicBezTo>
                  <a:cubicBezTo>
                    <a:pt x="31813" y="117231"/>
                    <a:pt x="31519" y="117403"/>
                    <a:pt x="31249" y="117574"/>
                  </a:cubicBezTo>
                  <a:cubicBezTo>
                    <a:pt x="27402" y="119854"/>
                    <a:pt x="23676" y="122304"/>
                    <a:pt x="20049" y="124927"/>
                  </a:cubicBezTo>
                  <a:cubicBezTo>
                    <a:pt x="18921" y="125736"/>
                    <a:pt x="17819" y="126569"/>
                    <a:pt x="16716" y="127402"/>
                  </a:cubicBezTo>
                  <a:cubicBezTo>
                    <a:pt x="15980" y="124069"/>
                    <a:pt x="15441" y="120711"/>
                    <a:pt x="15098" y="117329"/>
                  </a:cubicBezTo>
                  <a:cubicBezTo>
                    <a:pt x="15221" y="117305"/>
                    <a:pt x="15343" y="117280"/>
                    <a:pt x="15441" y="117256"/>
                  </a:cubicBezTo>
                  <a:cubicBezTo>
                    <a:pt x="18554" y="116716"/>
                    <a:pt x="21666" y="116373"/>
                    <a:pt x="24828" y="116373"/>
                  </a:cubicBezTo>
                  <a:close/>
                  <a:moveTo>
                    <a:pt x="194404" y="116373"/>
                  </a:moveTo>
                  <a:cubicBezTo>
                    <a:pt x="197541" y="116373"/>
                    <a:pt x="200679" y="116716"/>
                    <a:pt x="203767" y="117256"/>
                  </a:cubicBezTo>
                  <a:cubicBezTo>
                    <a:pt x="203889" y="117280"/>
                    <a:pt x="204012" y="117305"/>
                    <a:pt x="204134" y="117329"/>
                  </a:cubicBezTo>
                  <a:cubicBezTo>
                    <a:pt x="203767" y="120711"/>
                    <a:pt x="203227" y="124069"/>
                    <a:pt x="202517" y="127402"/>
                  </a:cubicBezTo>
                  <a:cubicBezTo>
                    <a:pt x="202517" y="127329"/>
                    <a:pt x="201953" y="126986"/>
                    <a:pt x="201904" y="126937"/>
                  </a:cubicBezTo>
                  <a:cubicBezTo>
                    <a:pt x="198399" y="124290"/>
                    <a:pt x="194747" y="121765"/>
                    <a:pt x="190998" y="119412"/>
                  </a:cubicBezTo>
                  <a:cubicBezTo>
                    <a:pt x="189772" y="118653"/>
                    <a:pt x="187174" y="117084"/>
                    <a:pt x="187125" y="117060"/>
                  </a:cubicBezTo>
                  <a:cubicBezTo>
                    <a:pt x="189061" y="116667"/>
                    <a:pt x="191488" y="116373"/>
                    <a:pt x="194404" y="116373"/>
                  </a:cubicBezTo>
                  <a:close/>
                  <a:moveTo>
                    <a:pt x="120241" y="12726"/>
                  </a:moveTo>
                  <a:cubicBezTo>
                    <a:pt x="122152" y="12946"/>
                    <a:pt x="124040" y="13216"/>
                    <a:pt x="125902" y="13534"/>
                  </a:cubicBezTo>
                  <a:cubicBezTo>
                    <a:pt x="125902" y="13559"/>
                    <a:pt x="125902" y="13584"/>
                    <a:pt x="125927" y="13608"/>
                  </a:cubicBezTo>
                  <a:cubicBezTo>
                    <a:pt x="126858" y="26058"/>
                    <a:pt x="129284" y="38411"/>
                    <a:pt x="133230" y="50273"/>
                  </a:cubicBezTo>
                  <a:cubicBezTo>
                    <a:pt x="133647" y="51523"/>
                    <a:pt x="134823" y="52381"/>
                    <a:pt x="136122" y="52381"/>
                  </a:cubicBezTo>
                  <a:cubicBezTo>
                    <a:pt x="137446" y="52381"/>
                    <a:pt x="138622" y="51523"/>
                    <a:pt x="139039" y="50273"/>
                  </a:cubicBezTo>
                  <a:cubicBezTo>
                    <a:pt x="142348" y="40298"/>
                    <a:pt x="144627" y="29955"/>
                    <a:pt x="145779" y="19515"/>
                  </a:cubicBezTo>
                  <a:cubicBezTo>
                    <a:pt x="145779" y="19441"/>
                    <a:pt x="145803" y="19368"/>
                    <a:pt x="145803" y="19294"/>
                  </a:cubicBezTo>
                  <a:cubicBezTo>
                    <a:pt x="148230" y="20274"/>
                    <a:pt x="150607" y="21377"/>
                    <a:pt x="152911" y="22578"/>
                  </a:cubicBezTo>
                  <a:cubicBezTo>
                    <a:pt x="167959" y="30298"/>
                    <a:pt x="180851" y="42063"/>
                    <a:pt x="189919" y="56351"/>
                  </a:cubicBezTo>
                  <a:cubicBezTo>
                    <a:pt x="194796" y="64022"/>
                    <a:pt x="198571" y="72404"/>
                    <a:pt x="201046" y="81154"/>
                  </a:cubicBezTo>
                  <a:lnTo>
                    <a:pt x="201046" y="81154"/>
                  </a:lnTo>
                  <a:cubicBezTo>
                    <a:pt x="201046" y="81153"/>
                    <a:pt x="201045" y="81153"/>
                    <a:pt x="201044" y="81153"/>
                  </a:cubicBezTo>
                  <a:cubicBezTo>
                    <a:pt x="200921" y="81153"/>
                    <a:pt x="196261" y="82946"/>
                    <a:pt x="195850" y="83139"/>
                  </a:cubicBezTo>
                  <a:cubicBezTo>
                    <a:pt x="190801" y="85296"/>
                    <a:pt x="185973" y="88139"/>
                    <a:pt x="182027" y="91987"/>
                  </a:cubicBezTo>
                  <a:cubicBezTo>
                    <a:pt x="180606" y="93360"/>
                    <a:pt x="179184" y="94904"/>
                    <a:pt x="178253" y="96668"/>
                  </a:cubicBezTo>
                  <a:cubicBezTo>
                    <a:pt x="177273" y="98580"/>
                    <a:pt x="178596" y="100933"/>
                    <a:pt x="180704" y="101129"/>
                  </a:cubicBezTo>
                  <a:cubicBezTo>
                    <a:pt x="180802" y="101137"/>
                    <a:pt x="180900" y="101140"/>
                    <a:pt x="180998" y="101140"/>
                  </a:cubicBezTo>
                  <a:cubicBezTo>
                    <a:pt x="181194" y="101140"/>
                    <a:pt x="181390" y="101129"/>
                    <a:pt x="181586" y="101129"/>
                  </a:cubicBezTo>
                  <a:lnTo>
                    <a:pt x="181611" y="101129"/>
                  </a:lnTo>
                  <a:cubicBezTo>
                    <a:pt x="182105" y="101115"/>
                    <a:pt x="182959" y="101097"/>
                    <a:pt x="184117" y="101097"/>
                  </a:cubicBezTo>
                  <a:cubicBezTo>
                    <a:pt x="186982" y="101097"/>
                    <a:pt x="191709" y="101208"/>
                    <a:pt x="197468" y="101766"/>
                  </a:cubicBezTo>
                  <a:lnTo>
                    <a:pt x="197541" y="101766"/>
                  </a:lnTo>
                  <a:cubicBezTo>
                    <a:pt x="199894" y="101987"/>
                    <a:pt x="202223" y="102256"/>
                    <a:pt x="204551" y="102599"/>
                  </a:cubicBezTo>
                  <a:cubicBezTo>
                    <a:pt x="204624" y="104119"/>
                    <a:pt x="204673" y="105663"/>
                    <a:pt x="204673" y="107207"/>
                  </a:cubicBezTo>
                  <a:cubicBezTo>
                    <a:pt x="204673" y="108530"/>
                    <a:pt x="204624" y="109854"/>
                    <a:pt x="204575" y="111177"/>
                  </a:cubicBezTo>
                  <a:lnTo>
                    <a:pt x="204551" y="111177"/>
                  </a:lnTo>
                  <a:cubicBezTo>
                    <a:pt x="201193" y="110589"/>
                    <a:pt x="197811" y="110246"/>
                    <a:pt x="194404" y="110246"/>
                  </a:cubicBezTo>
                  <a:cubicBezTo>
                    <a:pt x="183767" y="110246"/>
                    <a:pt x="178572" y="113530"/>
                    <a:pt x="178008" y="113922"/>
                  </a:cubicBezTo>
                  <a:cubicBezTo>
                    <a:pt x="176047" y="115221"/>
                    <a:pt x="176390" y="118211"/>
                    <a:pt x="178425" y="119241"/>
                  </a:cubicBezTo>
                  <a:cubicBezTo>
                    <a:pt x="179307" y="119682"/>
                    <a:pt x="187174" y="123726"/>
                    <a:pt x="196488" y="130564"/>
                  </a:cubicBezTo>
                  <a:cubicBezTo>
                    <a:pt x="197836" y="131544"/>
                    <a:pt x="200728" y="133799"/>
                    <a:pt x="200875" y="133897"/>
                  </a:cubicBezTo>
                  <a:cubicBezTo>
                    <a:pt x="198032" y="143554"/>
                    <a:pt x="193620" y="152818"/>
                    <a:pt x="187860" y="161151"/>
                  </a:cubicBezTo>
                  <a:cubicBezTo>
                    <a:pt x="187860" y="161053"/>
                    <a:pt x="187860" y="160930"/>
                    <a:pt x="187860" y="160832"/>
                  </a:cubicBezTo>
                  <a:cubicBezTo>
                    <a:pt x="187811" y="151127"/>
                    <a:pt x="185042" y="141446"/>
                    <a:pt x="179625" y="133358"/>
                  </a:cubicBezTo>
                  <a:cubicBezTo>
                    <a:pt x="178155" y="131201"/>
                    <a:pt x="176513" y="129142"/>
                    <a:pt x="174724" y="127206"/>
                  </a:cubicBezTo>
                  <a:cubicBezTo>
                    <a:pt x="168204" y="120148"/>
                    <a:pt x="159528" y="114584"/>
                    <a:pt x="148891" y="110614"/>
                  </a:cubicBezTo>
                  <a:cubicBezTo>
                    <a:pt x="139946" y="107281"/>
                    <a:pt x="129971" y="105222"/>
                    <a:pt x="119162" y="104462"/>
                  </a:cubicBezTo>
                  <a:cubicBezTo>
                    <a:pt x="115976" y="104241"/>
                    <a:pt x="112790" y="104143"/>
                    <a:pt x="109604" y="104143"/>
                  </a:cubicBezTo>
                  <a:cubicBezTo>
                    <a:pt x="106418" y="104143"/>
                    <a:pt x="103232" y="104241"/>
                    <a:pt x="100070" y="104462"/>
                  </a:cubicBezTo>
                  <a:cubicBezTo>
                    <a:pt x="89237" y="105222"/>
                    <a:pt x="79287" y="107281"/>
                    <a:pt x="70341" y="110614"/>
                  </a:cubicBezTo>
                  <a:cubicBezTo>
                    <a:pt x="59704" y="114584"/>
                    <a:pt x="51028" y="120148"/>
                    <a:pt x="44484" y="127206"/>
                  </a:cubicBezTo>
                  <a:cubicBezTo>
                    <a:pt x="36029" y="136348"/>
                    <a:pt x="31372" y="148382"/>
                    <a:pt x="31372" y="160832"/>
                  </a:cubicBezTo>
                  <a:cubicBezTo>
                    <a:pt x="31372" y="160955"/>
                    <a:pt x="31372" y="161053"/>
                    <a:pt x="31372" y="161151"/>
                  </a:cubicBezTo>
                  <a:cubicBezTo>
                    <a:pt x="25612" y="152818"/>
                    <a:pt x="21176" y="143554"/>
                    <a:pt x="18358" y="133897"/>
                  </a:cubicBezTo>
                  <a:cubicBezTo>
                    <a:pt x="21274" y="131569"/>
                    <a:pt x="24313" y="129363"/>
                    <a:pt x="27402" y="127280"/>
                  </a:cubicBezTo>
                  <a:cubicBezTo>
                    <a:pt x="31691" y="124388"/>
                    <a:pt x="36200" y="121545"/>
                    <a:pt x="40881" y="119216"/>
                  </a:cubicBezTo>
                  <a:cubicBezTo>
                    <a:pt x="42940" y="118187"/>
                    <a:pt x="43136" y="115197"/>
                    <a:pt x="41224" y="113922"/>
                  </a:cubicBezTo>
                  <a:cubicBezTo>
                    <a:pt x="40685" y="113555"/>
                    <a:pt x="36078" y="110663"/>
                    <a:pt x="26740" y="110295"/>
                  </a:cubicBezTo>
                  <a:cubicBezTo>
                    <a:pt x="26075" y="110271"/>
                    <a:pt x="25408" y="110258"/>
                    <a:pt x="24740" y="110258"/>
                  </a:cubicBezTo>
                  <a:cubicBezTo>
                    <a:pt x="21419" y="110258"/>
                    <a:pt x="18069" y="110561"/>
                    <a:pt x="14804" y="111153"/>
                  </a:cubicBezTo>
                  <a:cubicBezTo>
                    <a:pt x="14755" y="111153"/>
                    <a:pt x="14657" y="111177"/>
                    <a:pt x="14632" y="111177"/>
                  </a:cubicBezTo>
                  <a:cubicBezTo>
                    <a:pt x="14583" y="109854"/>
                    <a:pt x="14559" y="108530"/>
                    <a:pt x="14559" y="107207"/>
                  </a:cubicBezTo>
                  <a:cubicBezTo>
                    <a:pt x="14559" y="105663"/>
                    <a:pt x="14608" y="104119"/>
                    <a:pt x="14657" y="102599"/>
                  </a:cubicBezTo>
                  <a:cubicBezTo>
                    <a:pt x="14706" y="102599"/>
                    <a:pt x="14755" y="102575"/>
                    <a:pt x="14779" y="102575"/>
                  </a:cubicBezTo>
                  <a:cubicBezTo>
                    <a:pt x="21568" y="101619"/>
                    <a:pt x="28431" y="101104"/>
                    <a:pt x="35269" y="101104"/>
                  </a:cubicBezTo>
                  <a:cubicBezTo>
                    <a:pt x="37058" y="101104"/>
                    <a:pt x="38087" y="101129"/>
                    <a:pt x="38112" y="101129"/>
                  </a:cubicBezTo>
                  <a:cubicBezTo>
                    <a:pt x="38154" y="101131"/>
                    <a:pt x="38196" y="101132"/>
                    <a:pt x="38238" y="101132"/>
                  </a:cubicBezTo>
                  <a:cubicBezTo>
                    <a:pt x="40497" y="101132"/>
                    <a:pt x="42013" y="98568"/>
                    <a:pt x="40906" y="96595"/>
                  </a:cubicBezTo>
                  <a:cubicBezTo>
                    <a:pt x="40048" y="95002"/>
                    <a:pt x="38798" y="93605"/>
                    <a:pt x="37548" y="92330"/>
                  </a:cubicBezTo>
                  <a:cubicBezTo>
                    <a:pt x="33945" y="88703"/>
                    <a:pt x="29485" y="85933"/>
                    <a:pt x="24853" y="83777"/>
                  </a:cubicBezTo>
                  <a:cubicBezTo>
                    <a:pt x="24326" y="83537"/>
                    <a:pt x="18499" y="81150"/>
                    <a:pt x="18175" y="81150"/>
                  </a:cubicBezTo>
                  <a:cubicBezTo>
                    <a:pt x="18168" y="81150"/>
                    <a:pt x="18163" y="81151"/>
                    <a:pt x="18162" y="81154"/>
                  </a:cubicBezTo>
                  <a:cubicBezTo>
                    <a:pt x="20662" y="72405"/>
                    <a:pt x="24436" y="64047"/>
                    <a:pt x="29313" y="56351"/>
                  </a:cubicBezTo>
                  <a:cubicBezTo>
                    <a:pt x="36053" y="45715"/>
                    <a:pt x="44974" y="36426"/>
                    <a:pt x="55292" y="29196"/>
                  </a:cubicBezTo>
                  <a:cubicBezTo>
                    <a:pt x="60733" y="25397"/>
                    <a:pt x="66640" y="22137"/>
                    <a:pt x="72767" y="19564"/>
                  </a:cubicBezTo>
                  <a:cubicBezTo>
                    <a:pt x="72988" y="19466"/>
                    <a:pt x="73208" y="19368"/>
                    <a:pt x="73404" y="19294"/>
                  </a:cubicBezTo>
                  <a:lnTo>
                    <a:pt x="73453" y="19515"/>
                  </a:lnTo>
                  <a:cubicBezTo>
                    <a:pt x="74630" y="29931"/>
                    <a:pt x="76860" y="40298"/>
                    <a:pt x="80193" y="50273"/>
                  </a:cubicBezTo>
                  <a:cubicBezTo>
                    <a:pt x="80610" y="51523"/>
                    <a:pt x="81786" y="52381"/>
                    <a:pt x="83085" y="52381"/>
                  </a:cubicBezTo>
                  <a:cubicBezTo>
                    <a:pt x="84409" y="52381"/>
                    <a:pt x="85585" y="51523"/>
                    <a:pt x="86002" y="50273"/>
                  </a:cubicBezTo>
                  <a:cubicBezTo>
                    <a:pt x="89090" y="40984"/>
                    <a:pt x="91247" y="31303"/>
                    <a:pt x="92497" y="21573"/>
                  </a:cubicBezTo>
                  <a:cubicBezTo>
                    <a:pt x="92840" y="18902"/>
                    <a:pt x="93110" y="16255"/>
                    <a:pt x="93306" y="13584"/>
                  </a:cubicBezTo>
                  <a:cubicBezTo>
                    <a:pt x="93306" y="13559"/>
                    <a:pt x="93306" y="13559"/>
                    <a:pt x="93306" y="13534"/>
                  </a:cubicBezTo>
                  <a:cubicBezTo>
                    <a:pt x="95193" y="13216"/>
                    <a:pt x="97080" y="12946"/>
                    <a:pt x="98992" y="12726"/>
                  </a:cubicBezTo>
                  <a:cubicBezTo>
                    <a:pt x="99139" y="24612"/>
                    <a:pt x="100707" y="36499"/>
                    <a:pt x="103599" y="48018"/>
                  </a:cubicBezTo>
                  <a:cubicBezTo>
                    <a:pt x="104482" y="51646"/>
                    <a:pt x="105535" y="55224"/>
                    <a:pt x="106712" y="58753"/>
                  </a:cubicBezTo>
                  <a:cubicBezTo>
                    <a:pt x="107129" y="59979"/>
                    <a:pt x="108305" y="60861"/>
                    <a:pt x="109604" y="60861"/>
                  </a:cubicBezTo>
                  <a:cubicBezTo>
                    <a:pt x="110927" y="60861"/>
                    <a:pt x="112104" y="60003"/>
                    <a:pt x="112520" y="58753"/>
                  </a:cubicBezTo>
                  <a:cubicBezTo>
                    <a:pt x="116368" y="47185"/>
                    <a:pt x="118746" y="35151"/>
                    <a:pt x="119751" y="22995"/>
                  </a:cubicBezTo>
                  <a:cubicBezTo>
                    <a:pt x="120020" y="19588"/>
                    <a:pt x="120192" y="16157"/>
                    <a:pt x="120241" y="12726"/>
                  </a:cubicBezTo>
                  <a:close/>
                  <a:moveTo>
                    <a:pt x="188248" y="0"/>
                  </a:moveTo>
                  <a:cubicBezTo>
                    <a:pt x="165941" y="0"/>
                    <a:pt x="151742" y="7908"/>
                    <a:pt x="145362" y="12530"/>
                  </a:cubicBezTo>
                  <a:cubicBezTo>
                    <a:pt x="144995" y="12383"/>
                    <a:pt x="144602" y="12236"/>
                    <a:pt x="144210" y="12088"/>
                  </a:cubicBezTo>
                  <a:cubicBezTo>
                    <a:pt x="135608" y="8951"/>
                    <a:pt x="126539" y="7015"/>
                    <a:pt x="117422" y="6329"/>
                  </a:cubicBezTo>
                  <a:cubicBezTo>
                    <a:pt x="114837" y="6121"/>
                    <a:pt x="112220" y="6016"/>
                    <a:pt x="109607" y="6016"/>
                  </a:cubicBezTo>
                  <a:cubicBezTo>
                    <a:pt x="106994" y="6016"/>
                    <a:pt x="104384" y="6121"/>
                    <a:pt x="101810" y="6329"/>
                  </a:cubicBezTo>
                  <a:cubicBezTo>
                    <a:pt x="92668" y="7015"/>
                    <a:pt x="83625" y="8951"/>
                    <a:pt x="75022" y="12088"/>
                  </a:cubicBezTo>
                  <a:cubicBezTo>
                    <a:pt x="74630" y="12236"/>
                    <a:pt x="74238" y="12383"/>
                    <a:pt x="73846" y="12530"/>
                  </a:cubicBezTo>
                  <a:cubicBezTo>
                    <a:pt x="67669" y="8069"/>
                    <a:pt x="53381" y="6"/>
                    <a:pt x="30882" y="6"/>
                  </a:cubicBezTo>
                  <a:cubicBezTo>
                    <a:pt x="27941" y="6"/>
                    <a:pt x="24926" y="153"/>
                    <a:pt x="21912" y="422"/>
                  </a:cubicBezTo>
                  <a:cubicBezTo>
                    <a:pt x="16544" y="912"/>
                    <a:pt x="12010" y="4344"/>
                    <a:pt x="10074" y="9417"/>
                  </a:cubicBezTo>
                  <a:cubicBezTo>
                    <a:pt x="5515" y="21328"/>
                    <a:pt x="1" y="45543"/>
                    <a:pt x="13750" y="74782"/>
                  </a:cubicBezTo>
                  <a:cubicBezTo>
                    <a:pt x="12892" y="77306"/>
                    <a:pt x="12133" y="79880"/>
                    <a:pt x="11471" y="82453"/>
                  </a:cubicBezTo>
                  <a:cubicBezTo>
                    <a:pt x="7280" y="99144"/>
                    <a:pt x="7427" y="116962"/>
                    <a:pt x="11912" y="133578"/>
                  </a:cubicBezTo>
                  <a:cubicBezTo>
                    <a:pt x="15833" y="148137"/>
                    <a:pt x="23161" y="161911"/>
                    <a:pt x="33088" y="173381"/>
                  </a:cubicBezTo>
                  <a:cubicBezTo>
                    <a:pt x="36274" y="177057"/>
                    <a:pt x="39778" y="180562"/>
                    <a:pt x="43504" y="183797"/>
                  </a:cubicBezTo>
                  <a:cubicBezTo>
                    <a:pt x="44079" y="184295"/>
                    <a:pt x="44788" y="184538"/>
                    <a:pt x="45498" y="184538"/>
                  </a:cubicBezTo>
                  <a:cubicBezTo>
                    <a:pt x="46361" y="184538"/>
                    <a:pt x="47223" y="184178"/>
                    <a:pt x="47842" y="183478"/>
                  </a:cubicBezTo>
                  <a:cubicBezTo>
                    <a:pt x="48945" y="182204"/>
                    <a:pt x="48798" y="180268"/>
                    <a:pt x="47523" y="179165"/>
                  </a:cubicBezTo>
                  <a:cubicBezTo>
                    <a:pt x="44215" y="176297"/>
                    <a:pt x="41102" y="173234"/>
                    <a:pt x="38283" y="170023"/>
                  </a:cubicBezTo>
                  <a:cubicBezTo>
                    <a:pt x="38234" y="169851"/>
                    <a:pt x="38210" y="169680"/>
                    <a:pt x="38185" y="169508"/>
                  </a:cubicBezTo>
                  <a:cubicBezTo>
                    <a:pt x="38161" y="169386"/>
                    <a:pt x="38136" y="169263"/>
                    <a:pt x="38136" y="169116"/>
                  </a:cubicBezTo>
                  <a:cubicBezTo>
                    <a:pt x="36151" y="156200"/>
                    <a:pt x="38847" y="144460"/>
                    <a:pt x="45979" y="134951"/>
                  </a:cubicBezTo>
                  <a:cubicBezTo>
                    <a:pt x="47915" y="132402"/>
                    <a:pt x="50097" y="130074"/>
                    <a:pt x="52498" y="127966"/>
                  </a:cubicBezTo>
                  <a:cubicBezTo>
                    <a:pt x="62204" y="119412"/>
                    <a:pt x="76198" y="113677"/>
                    <a:pt x="92791" y="111398"/>
                  </a:cubicBezTo>
                  <a:cubicBezTo>
                    <a:pt x="92791" y="111398"/>
                    <a:pt x="92791" y="111398"/>
                    <a:pt x="92791" y="111423"/>
                  </a:cubicBezTo>
                  <a:cubicBezTo>
                    <a:pt x="94727" y="118971"/>
                    <a:pt x="101810" y="124535"/>
                    <a:pt x="109604" y="124535"/>
                  </a:cubicBezTo>
                  <a:cubicBezTo>
                    <a:pt x="117398" y="124535"/>
                    <a:pt x="124530" y="119045"/>
                    <a:pt x="126441" y="111423"/>
                  </a:cubicBezTo>
                  <a:cubicBezTo>
                    <a:pt x="126441" y="111423"/>
                    <a:pt x="126441" y="111398"/>
                    <a:pt x="126441" y="111398"/>
                  </a:cubicBezTo>
                  <a:cubicBezTo>
                    <a:pt x="143034" y="113677"/>
                    <a:pt x="157004" y="119412"/>
                    <a:pt x="166734" y="127966"/>
                  </a:cubicBezTo>
                  <a:cubicBezTo>
                    <a:pt x="169111" y="130074"/>
                    <a:pt x="171293" y="132378"/>
                    <a:pt x="173204" y="134926"/>
                  </a:cubicBezTo>
                  <a:cubicBezTo>
                    <a:pt x="180165" y="144191"/>
                    <a:pt x="182934" y="155563"/>
                    <a:pt x="181243" y="168111"/>
                  </a:cubicBezTo>
                  <a:cubicBezTo>
                    <a:pt x="181243" y="168136"/>
                    <a:pt x="181047" y="169410"/>
                    <a:pt x="180949" y="170023"/>
                  </a:cubicBezTo>
                  <a:cubicBezTo>
                    <a:pt x="162886" y="190512"/>
                    <a:pt x="136931" y="202252"/>
                    <a:pt x="109604" y="202252"/>
                  </a:cubicBezTo>
                  <a:cubicBezTo>
                    <a:pt x="90732" y="202252"/>
                    <a:pt x="72498" y="196738"/>
                    <a:pt x="56861" y="186272"/>
                  </a:cubicBezTo>
                  <a:cubicBezTo>
                    <a:pt x="56342" y="185926"/>
                    <a:pt x="55752" y="185760"/>
                    <a:pt x="55168" y="185760"/>
                  </a:cubicBezTo>
                  <a:cubicBezTo>
                    <a:pt x="54179" y="185760"/>
                    <a:pt x="53206" y="186237"/>
                    <a:pt x="52621" y="187130"/>
                  </a:cubicBezTo>
                  <a:cubicBezTo>
                    <a:pt x="51665" y="188527"/>
                    <a:pt x="52057" y="190439"/>
                    <a:pt x="53454" y="191370"/>
                  </a:cubicBezTo>
                  <a:cubicBezTo>
                    <a:pt x="70096" y="202497"/>
                    <a:pt x="89531" y="208379"/>
                    <a:pt x="109604" y="208379"/>
                  </a:cubicBezTo>
                  <a:cubicBezTo>
                    <a:pt x="138990" y="208379"/>
                    <a:pt x="166905" y="195635"/>
                    <a:pt x="186145" y="173381"/>
                  </a:cubicBezTo>
                  <a:cubicBezTo>
                    <a:pt x="196071" y="161911"/>
                    <a:pt x="203399" y="148137"/>
                    <a:pt x="207320" y="133578"/>
                  </a:cubicBezTo>
                  <a:cubicBezTo>
                    <a:pt x="212467" y="114462"/>
                    <a:pt x="211855" y="93629"/>
                    <a:pt x="205482" y="74782"/>
                  </a:cubicBezTo>
                  <a:cubicBezTo>
                    <a:pt x="211609" y="61694"/>
                    <a:pt x="214526" y="48263"/>
                    <a:pt x="214134" y="34808"/>
                  </a:cubicBezTo>
                  <a:cubicBezTo>
                    <a:pt x="214086" y="33147"/>
                    <a:pt x="212714" y="31841"/>
                    <a:pt x="211063" y="31841"/>
                  </a:cubicBezTo>
                  <a:cubicBezTo>
                    <a:pt x="211033" y="31841"/>
                    <a:pt x="211003" y="31842"/>
                    <a:pt x="210972" y="31843"/>
                  </a:cubicBezTo>
                  <a:cubicBezTo>
                    <a:pt x="209281" y="31892"/>
                    <a:pt x="207958" y="33313"/>
                    <a:pt x="208007" y="35004"/>
                  </a:cubicBezTo>
                  <a:cubicBezTo>
                    <a:pt x="208325" y="45592"/>
                    <a:pt x="206414" y="56204"/>
                    <a:pt x="202321" y="66645"/>
                  </a:cubicBezTo>
                  <a:cubicBezTo>
                    <a:pt x="200433" y="62282"/>
                    <a:pt x="198228" y="58091"/>
                    <a:pt x="195752" y="54072"/>
                  </a:cubicBezTo>
                  <a:cubicBezTo>
                    <a:pt x="197125" y="46572"/>
                    <a:pt x="197296" y="39024"/>
                    <a:pt x="196242" y="31597"/>
                  </a:cubicBezTo>
                  <a:cubicBezTo>
                    <a:pt x="195630" y="27210"/>
                    <a:pt x="194576" y="22946"/>
                    <a:pt x="193130" y="18951"/>
                  </a:cubicBezTo>
                  <a:cubicBezTo>
                    <a:pt x="192566" y="17358"/>
                    <a:pt x="191071" y="16966"/>
                    <a:pt x="189552" y="16868"/>
                  </a:cubicBezTo>
                  <a:cubicBezTo>
                    <a:pt x="187615" y="16721"/>
                    <a:pt x="185679" y="16672"/>
                    <a:pt x="183767" y="16672"/>
                  </a:cubicBezTo>
                  <a:cubicBezTo>
                    <a:pt x="175729" y="16672"/>
                    <a:pt x="168180" y="17848"/>
                    <a:pt x="161317" y="20201"/>
                  </a:cubicBezTo>
                  <a:cubicBezTo>
                    <a:pt x="158572" y="18583"/>
                    <a:pt x="155729" y="17064"/>
                    <a:pt x="152788" y="15691"/>
                  </a:cubicBezTo>
                  <a:cubicBezTo>
                    <a:pt x="152739" y="15667"/>
                    <a:pt x="152690" y="15642"/>
                    <a:pt x="152641" y="15618"/>
                  </a:cubicBezTo>
                  <a:cubicBezTo>
                    <a:pt x="152470" y="15520"/>
                    <a:pt x="152298" y="15446"/>
                    <a:pt x="152127" y="15373"/>
                  </a:cubicBezTo>
                  <a:cubicBezTo>
                    <a:pt x="164631" y="7666"/>
                    <a:pt x="179535" y="6187"/>
                    <a:pt x="189072" y="6187"/>
                  </a:cubicBezTo>
                  <a:cubicBezTo>
                    <a:pt x="192395" y="6187"/>
                    <a:pt x="195066" y="6367"/>
                    <a:pt x="196757" y="6525"/>
                  </a:cubicBezTo>
                  <a:cubicBezTo>
                    <a:pt x="199772" y="6795"/>
                    <a:pt x="202345" y="8755"/>
                    <a:pt x="203424" y="11598"/>
                  </a:cubicBezTo>
                  <a:cubicBezTo>
                    <a:pt x="204845" y="15299"/>
                    <a:pt x="205972" y="19270"/>
                    <a:pt x="206757" y="23412"/>
                  </a:cubicBezTo>
                  <a:cubicBezTo>
                    <a:pt x="207017" y="24863"/>
                    <a:pt x="208310" y="25893"/>
                    <a:pt x="209758" y="25893"/>
                  </a:cubicBezTo>
                  <a:cubicBezTo>
                    <a:pt x="209948" y="25893"/>
                    <a:pt x="210141" y="25875"/>
                    <a:pt x="210335" y="25838"/>
                  </a:cubicBezTo>
                  <a:cubicBezTo>
                    <a:pt x="212002" y="25519"/>
                    <a:pt x="213080" y="23926"/>
                    <a:pt x="212761" y="22260"/>
                  </a:cubicBezTo>
                  <a:cubicBezTo>
                    <a:pt x="211928" y="17775"/>
                    <a:pt x="210703" y="13461"/>
                    <a:pt x="209159" y="9417"/>
                  </a:cubicBezTo>
                  <a:cubicBezTo>
                    <a:pt x="207222" y="4344"/>
                    <a:pt x="202688" y="912"/>
                    <a:pt x="197321" y="422"/>
                  </a:cubicBezTo>
                  <a:cubicBezTo>
                    <a:pt x="194160" y="133"/>
                    <a:pt x="191136" y="0"/>
                    <a:pt x="1882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8" name="Google Shape;1208;p30"/>
          <p:cNvGrpSpPr/>
          <p:nvPr/>
        </p:nvGrpSpPr>
        <p:grpSpPr>
          <a:xfrm>
            <a:off x="4971088" y="1877755"/>
            <a:ext cx="3251508" cy="2529316"/>
            <a:chOff x="4807868" y="2574382"/>
            <a:chExt cx="2560646" cy="1991901"/>
          </a:xfrm>
        </p:grpSpPr>
        <p:sp>
          <p:nvSpPr>
            <p:cNvPr id="1209" name="Google Shape;1209;p30"/>
            <p:cNvSpPr/>
            <p:nvPr/>
          </p:nvSpPr>
          <p:spPr>
            <a:xfrm>
              <a:off x="4807868" y="2574382"/>
              <a:ext cx="284400" cy="284400"/>
            </a:xfrm>
            <a:prstGeom prst="rect">
              <a:avLst/>
            </a:prstGeom>
            <a:solidFill>
              <a:schemeClr val="accent4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30"/>
            <p:cNvSpPr/>
            <p:nvPr/>
          </p:nvSpPr>
          <p:spPr>
            <a:xfrm>
              <a:off x="5092454" y="2574382"/>
              <a:ext cx="284400" cy="284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30"/>
            <p:cNvSpPr/>
            <p:nvPr/>
          </p:nvSpPr>
          <p:spPr>
            <a:xfrm>
              <a:off x="5377040" y="2574382"/>
              <a:ext cx="284400" cy="284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30"/>
            <p:cNvSpPr/>
            <p:nvPr/>
          </p:nvSpPr>
          <p:spPr>
            <a:xfrm>
              <a:off x="5661626" y="2574382"/>
              <a:ext cx="284400" cy="284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30"/>
            <p:cNvSpPr/>
            <p:nvPr/>
          </p:nvSpPr>
          <p:spPr>
            <a:xfrm>
              <a:off x="5661629" y="3712716"/>
              <a:ext cx="284400" cy="284400"/>
            </a:xfrm>
            <a:prstGeom prst="rect">
              <a:avLst/>
            </a:prstGeom>
            <a:solidFill>
              <a:schemeClr val="accent6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30"/>
            <p:cNvSpPr/>
            <p:nvPr/>
          </p:nvSpPr>
          <p:spPr>
            <a:xfrm>
              <a:off x="5946215" y="3712716"/>
              <a:ext cx="284400" cy="284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30"/>
            <p:cNvSpPr/>
            <p:nvPr/>
          </p:nvSpPr>
          <p:spPr>
            <a:xfrm>
              <a:off x="5661621" y="4281883"/>
              <a:ext cx="284400" cy="284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30"/>
            <p:cNvSpPr/>
            <p:nvPr/>
          </p:nvSpPr>
          <p:spPr>
            <a:xfrm>
              <a:off x="5661621" y="3997299"/>
              <a:ext cx="284400" cy="284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30"/>
            <p:cNvSpPr/>
            <p:nvPr/>
          </p:nvSpPr>
          <p:spPr>
            <a:xfrm>
              <a:off x="6230639" y="3428136"/>
              <a:ext cx="284400" cy="284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30"/>
            <p:cNvSpPr/>
            <p:nvPr/>
          </p:nvSpPr>
          <p:spPr>
            <a:xfrm>
              <a:off x="6230639" y="3143549"/>
              <a:ext cx="284400" cy="284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30"/>
            <p:cNvSpPr/>
            <p:nvPr/>
          </p:nvSpPr>
          <p:spPr>
            <a:xfrm>
              <a:off x="6230639" y="2858965"/>
              <a:ext cx="284400" cy="284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30"/>
            <p:cNvSpPr/>
            <p:nvPr/>
          </p:nvSpPr>
          <p:spPr>
            <a:xfrm>
              <a:off x="5946214" y="2574382"/>
              <a:ext cx="284400" cy="284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30"/>
            <p:cNvSpPr/>
            <p:nvPr/>
          </p:nvSpPr>
          <p:spPr>
            <a:xfrm>
              <a:off x="6230689" y="2574382"/>
              <a:ext cx="284400" cy="284400"/>
            </a:xfrm>
            <a:prstGeom prst="rect">
              <a:avLst/>
            </a:prstGeom>
            <a:solidFill>
              <a:schemeClr val="accent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30"/>
            <p:cNvSpPr/>
            <p:nvPr/>
          </p:nvSpPr>
          <p:spPr>
            <a:xfrm>
              <a:off x="6230639" y="3712711"/>
              <a:ext cx="284400" cy="284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30"/>
            <p:cNvSpPr/>
            <p:nvPr/>
          </p:nvSpPr>
          <p:spPr>
            <a:xfrm>
              <a:off x="4807868" y="4281807"/>
              <a:ext cx="284400" cy="284400"/>
            </a:xfrm>
            <a:prstGeom prst="rect">
              <a:avLst/>
            </a:prstGeom>
            <a:solidFill>
              <a:schemeClr val="dk1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30"/>
            <p:cNvSpPr/>
            <p:nvPr/>
          </p:nvSpPr>
          <p:spPr>
            <a:xfrm>
              <a:off x="5092454" y="4281807"/>
              <a:ext cx="284400" cy="284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30"/>
            <p:cNvSpPr/>
            <p:nvPr/>
          </p:nvSpPr>
          <p:spPr>
            <a:xfrm>
              <a:off x="5377040" y="4281807"/>
              <a:ext cx="284400" cy="284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30"/>
            <p:cNvSpPr/>
            <p:nvPr/>
          </p:nvSpPr>
          <p:spPr>
            <a:xfrm>
              <a:off x="6515104" y="3712716"/>
              <a:ext cx="284400" cy="284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30"/>
            <p:cNvSpPr/>
            <p:nvPr/>
          </p:nvSpPr>
          <p:spPr>
            <a:xfrm>
              <a:off x="6799690" y="3712716"/>
              <a:ext cx="284400" cy="284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30"/>
            <p:cNvSpPr/>
            <p:nvPr/>
          </p:nvSpPr>
          <p:spPr>
            <a:xfrm>
              <a:off x="7084114" y="3712711"/>
              <a:ext cx="284400" cy="284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30"/>
            <p:cNvSpPr/>
            <p:nvPr/>
          </p:nvSpPr>
          <p:spPr>
            <a:xfrm>
              <a:off x="6799689" y="3428136"/>
              <a:ext cx="284400" cy="284400"/>
            </a:xfrm>
            <a:prstGeom prst="rect">
              <a:avLst/>
            </a:prstGeom>
            <a:solidFill>
              <a:schemeClr val="accent3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30"/>
            <p:cNvSpPr/>
            <p:nvPr/>
          </p:nvSpPr>
          <p:spPr>
            <a:xfrm>
              <a:off x="6799696" y="4281883"/>
              <a:ext cx="284400" cy="284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30"/>
            <p:cNvSpPr/>
            <p:nvPr/>
          </p:nvSpPr>
          <p:spPr>
            <a:xfrm>
              <a:off x="6799696" y="3997299"/>
              <a:ext cx="284400" cy="2844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32" name="Google Shape;1232;p30"/>
          <p:cNvSpPr txBox="1">
            <a:spLocks noGrp="1"/>
          </p:cNvSpPr>
          <p:nvPr>
            <p:ph type="body" idx="4294967295"/>
          </p:nvPr>
        </p:nvSpPr>
        <p:spPr>
          <a:xfrm>
            <a:off x="6754691" y="1475154"/>
            <a:ext cx="394500" cy="4107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300">
                <a:latin typeface="Londrina Solid"/>
                <a:ea typeface="Londrina Solid"/>
                <a:cs typeface="Londrina Solid"/>
                <a:sym typeface="Londrina Solid"/>
              </a:rPr>
              <a:t>1.</a:t>
            </a:r>
            <a:endParaRPr sz="1300">
              <a:latin typeface="Londrina Solid"/>
              <a:ea typeface="Londrina Solid"/>
              <a:cs typeface="Londrina Solid"/>
              <a:sym typeface="Londrina Solid"/>
            </a:endParaRPr>
          </a:p>
        </p:txBody>
      </p:sp>
      <p:sp>
        <p:nvSpPr>
          <p:cNvPr id="1233" name="Google Shape;1233;p30"/>
          <p:cNvSpPr txBox="1">
            <a:spLocks noGrp="1"/>
          </p:cNvSpPr>
          <p:nvPr>
            <p:ph type="body" idx="4294967295"/>
          </p:nvPr>
        </p:nvSpPr>
        <p:spPr>
          <a:xfrm>
            <a:off x="6039760" y="2909018"/>
            <a:ext cx="394500" cy="4107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300">
                <a:latin typeface="Londrina Solid"/>
                <a:ea typeface="Londrina Solid"/>
                <a:cs typeface="Londrina Solid"/>
                <a:sym typeface="Londrina Solid"/>
              </a:rPr>
              <a:t>3.</a:t>
            </a:r>
            <a:endParaRPr sz="1300">
              <a:latin typeface="Londrina Solid"/>
              <a:ea typeface="Londrina Solid"/>
              <a:cs typeface="Londrina Solid"/>
              <a:sym typeface="Londrina Solid"/>
            </a:endParaRPr>
          </a:p>
        </p:txBody>
      </p:sp>
      <p:sp>
        <p:nvSpPr>
          <p:cNvPr id="1234" name="Google Shape;1234;p30"/>
          <p:cNvSpPr txBox="1">
            <a:spLocks noGrp="1"/>
          </p:cNvSpPr>
          <p:nvPr>
            <p:ph type="body" idx="4294967295"/>
          </p:nvPr>
        </p:nvSpPr>
        <p:spPr>
          <a:xfrm>
            <a:off x="5672836" y="3296924"/>
            <a:ext cx="394500" cy="4107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300">
                <a:latin typeface="Londrina Solid"/>
                <a:ea typeface="Londrina Solid"/>
                <a:cs typeface="Londrina Solid"/>
                <a:sym typeface="Londrina Solid"/>
              </a:rPr>
              <a:t>4.</a:t>
            </a:r>
            <a:endParaRPr sz="1300">
              <a:latin typeface="Londrina Solid"/>
              <a:ea typeface="Londrina Solid"/>
              <a:cs typeface="Londrina Solid"/>
              <a:sym typeface="Londrina Solid"/>
            </a:endParaRPr>
          </a:p>
        </p:txBody>
      </p:sp>
      <p:sp>
        <p:nvSpPr>
          <p:cNvPr id="1235" name="Google Shape;1235;p30"/>
          <p:cNvSpPr txBox="1">
            <a:spLocks noGrp="1"/>
          </p:cNvSpPr>
          <p:nvPr>
            <p:ph type="body" idx="4294967295"/>
          </p:nvPr>
        </p:nvSpPr>
        <p:spPr>
          <a:xfrm>
            <a:off x="4572000" y="4024800"/>
            <a:ext cx="394500" cy="4107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300">
                <a:latin typeface="Londrina Solid"/>
                <a:ea typeface="Londrina Solid"/>
                <a:cs typeface="Londrina Solid"/>
                <a:sym typeface="Londrina Solid"/>
              </a:rPr>
              <a:t>5.</a:t>
            </a:r>
            <a:endParaRPr sz="1300">
              <a:latin typeface="Londrina Solid"/>
              <a:ea typeface="Londrina Solid"/>
              <a:cs typeface="Londrina Solid"/>
              <a:sym typeface="Londrina Solid"/>
            </a:endParaRPr>
          </a:p>
        </p:txBody>
      </p:sp>
      <p:sp>
        <p:nvSpPr>
          <p:cNvPr id="1236" name="Google Shape;1236;p30"/>
          <p:cNvSpPr txBox="1">
            <a:spLocks noGrp="1"/>
          </p:cNvSpPr>
          <p:nvPr>
            <p:ph type="body" idx="4294967295"/>
          </p:nvPr>
        </p:nvSpPr>
        <p:spPr>
          <a:xfrm>
            <a:off x="7482424" y="2576795"/>
            <a:ext cx="394500" cy="4107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300">
                <a:latin typeface="Londrina Solid"/>
                <a:ea typeface="Londrina Solid"/>
                <a:cs typeface="Londrina Solid"/>
                <a:sym typeface="Londrina Solid"/>
              </a:rPr>
              <a:t>6.</a:t>
            </a:r>
            <a:endParaRPr sz="1300">
              <a:latin typeface="Londrina Solid"/>
              <a:ea typeface="Londrina Solid"/>
              <a:cs typeface="Londrina Solid"/>
              <a:sym typeface="Londrina Solid"/>
            </a:endParaRPr>
          </a:p>
        </p:txBody>
      </p:sp>
      <p:grpSp>
        <p:nvGrpSpPr>
          <p:cNvPr id="1237" name="Google Shape;1237;p30"/>
          <p:cNvGrpSpPr/>
          <p:nvPr/>
        </p:nvGrpSpPr>
        <p:grpSpPr>
          <a:xfrm>
            <a:off x="1342810" y="2610993"/>
            <a:ext cx="376831" cy="297595"/>
            <a:chOff x="988425" y="625975"/>
            <a:chExt cx="5632750" cy="4448350"/>
          </a:xfrm>
        </p:grpSpPr>
        <p:sp>
          <p:nvSpPr>
            <p:cNvPr id="1238" name="Google Shape;1238;p30"/>
            <p:cNvSpPr/>
            <p:nvPr/>
          </p:nvSpPr>
          <p:spPr>
            <a:xfrm>
              <a:off x="1039875" y="702700"/>
              <a:ext cx="1976675" cy="1909725"/>
            </a:xfrm>
            <a:custGeom>
              <a:avLst/>
              <a:gdLst/>
              <a:ahLst/>
              <a:cxnLst/>
              <a:rect l="l" t="t" r="r" b="b"/>
              <a:pathLst>
                <a:path w="79067" h="76389" extrusionOk="0">
                  <a:moveTo>
                    <a:pt x="42718" y="1"/>
                  </a:moveTo>
                  <a:cubicBezTo>
                    <a:pt x="37374" y="1"/>
                    <a:pt x="31307" y="521"/>
                    <a:pt x="24436" y="1759"/>
                  </a:cubicBezTo>
                  <a:cubicBezTo>
                    <a:pt x="20686" y="2446"/>
                    <a:pt x="17549" y="4945"/>
                    <a:pt x="16005" y="8401"/>
                  </a:cubicBezTo>
                  <a:cubicBezTo>
                    <a:pt x="10344" y="20950"/>
                    <a:pt x="1" y="52566"/>
                    <a:pt x="25613" y="76388"/>
                  </a:cubicBezTo>
                  <a:lnTo>
                    <a:pt x="79066" y="14602"/>
                  </a:lnTo>
                  <a:cubicBezTo>
                    <a:pt x="79066" y="14602"/>
                    <a:pt x="71020" y="1"/>
                    <a:pt x="427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30"/>
            <p:cNvSpPr/>
            <p:nvPr/>
          </p:nvSpPr>
          <p:spPr>
            <a:xfrm>
              <a:off x="4593050" y="702700"/>
              <a:ext cx="1976650" cy="1909725"/>
            </a:xfrm>
            <a:custGeom>
              <a:avLst/>
              <a:gdLst/>
              <a:ahLst/>
              <a:cxnLst/>
              <a:rect l="l" t="t" r="r" b="b"/>
              <a:pathLst>
                <a:path w="79066" h="76389" extrusionOk="0">
                  <a:moveTo>
                    <a:pt x="36363" y="1"/>
                  </a:moveTo>
                  <a:cubicBezTo>
                    <a:pt x="8047" y="1"/>
                    <a:pt x="0" y="14602"/>
                    <a:pt x="0" y="14602"/>
                  </a:cubicBezTo>
                  <a:lnTo>
                    <a:pt x="53478" y="76388"/>
                  </a:lnTo>
                  <a:cubicBezTo>
                    <a:pt x="79066" y="52566"/>
                    <a:pt x="68747" y="20950"/>
                    <a:pt x="63086" y="8401"/>
                  </a:cubicBezTo>
                  <a:cubicBezTo>
                    <a:pt x="61517" y="4945"/>
                    <a:pt x="58380" y="2446"/>
                    <a:pt x="54655" y="1759"/>
                  </a:cubicBezTo>
                  <a:cubicBezTo>
                    <a:pt x="47780" y="521"/>
                    <a:pt x="41710" y="1"/>
                    <a:pt x="363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30"/>
            <p:cNvSpPr/>
            <p:nvPr/>
          </p:nvSpPr>
          <p:spPr>
            <a:xfrm>
              <a:off x="4593050" y="794450"/>
              <a:ext cx="1622500" cy="1817975"/>
            </a:xfrm>
            <a:custGeom>
              <a:avLst/>
              <a:gdLst/>
              <a:ahLst/>
              <a:cxnLst/>
              <a:rect l="l" t="t" r="r" b="b"/>
              <a:pathLst>
                <a:path w="64900" h="72719" extrusionOk="0">
                  <a:moveTo>
                    <a:pt x="14632" y="1"/>
                  </a:moveTo>
                  <a:cubicBezTo>
                    <a:pt x="3652" y="4339"/>
                    <a:pt x="0" y="10932"/>
                    <a:pt x="0" y="10932"/>
                  </a:cubicBezTo>
                  <a:lnTo>
                    <a:pt x="53478" y="72718"/>
                  </a:lnTo>
                  <a:cubicBezTo>
                    <a:pt x="58625" y="67915"/>
                    <a:pt x="62326" y="62768"/>
                    <a:pt x="64899" y="57548"/>
                  </a:cubicBezTo>
                  <a:cubicBezTo>
                    <a:pt x="59924" y="43185"/>
                    <a:pt x="51714" y="30000"/>
                    <a:pt x="40636" y="18922"/>
                  </a:cubicBezTo>
                  <a:cubicBezTo>
                    <a:pt x="32891" y="11177"/>
                    <a:pt x="24117" y="4829"/>
                    <a:pt x="14632" y="1"/>
                  </a:cubicBezTo>
                  <a:close/>
                </a:path>
              </a:pathLst>
            </a:custGeom>
            <a:solidFill>
              <a:srgbClr val="FF9D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30"/>
            <p:cNvSpPr/>
            <p:nvPr/>
          </p:nvSpPr>
          <p:spPr>
            <a:xfrm>
              <a:off x="1394025" y="794450"/>
              <a:ext cx="1622525" cy="1817975"/>
            </a:xfrm>
            <a:custGeom>
              <a:avLst/>
              <a:gdLst/>
              <a:ahLst/>
              <a:cxnLst/>
              <a:rect l="l" t="t" r="r" b="b"/>
              <a:pathLst>
                <a:path w="64901" h="72719" extrusionOk="0">
                  <a:moveTo>
                    <a:pt x="50293" y="1"/>
                  </a:moveTo>
                  <a:cubicBezTo>
                    <a:pt x="40784" y="4829"/>
                    <a:pt x="32009" y="11177"/>
                    <a:pt x="24265" y="18922"/>
                  </a:cubicBezTo>
                  <a:cubicBezTo>
                    <a:pt x="13187" y="30000"/>
                    <a:pt x="4976" y="43185"/>
                    <a:pt x="1" y="57548"/>
                  </a:cubicBezTo>
                  <a:cubicBezTo>
                    <a:pt x="2574" y="62768"/>
                    <a:pt x="6275" y="67915"/>
                    <a:pt x="11447" y="72718"/>
                  </a:cubicBezTo>
                  <a:lnTo>
                    <a:pt x="64900" y="10932"/>
                  </a:lnTo>
                  <a:cubicBezTo>
                    <a:pt x="64900" y="10932"/>
                    <a:pt x="61273" y="4339"/>
                    <a:pt x="50293" y="1"/>
                  </a:cubicBezTo>
                  <a:close/>
                </a:path>
              </a:pathLst>
            </a:custGeom>
            <a:solidFill>
              <a:srgbClr val="FF9D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30"/>
            <p:cNvSpPr/>
            <p:nvPr/>
          </p:nvSpPr>
          <p:spPr>
            <a:xfrm>
              <a:off x="1621975" y="1094700"/>
              <a:ext cx="1062475" cy="1230975"/>
            </a:xfrm>
            <a:custGeom>
              <a:avLst/>
              <a:gdLst/>
              <a:ahLst/>
              <a:cxnLst/>
              <a:rect l="l" t="t" r="r" b="b"/>
              <a:pathLst>
                <a:path w="42499" h="49239" extrusionOk="0">
                  <a:moveTo>
                    <a:pt x="19436" y="0"/>
                  </a:moveTo>
                  <a:cubicBezTo>
                    <a:pt x="17058" y="0"/>
                    <a:pt x="14460" y="123"/>
                    <a:pt x="11617" y="417"/>
                  </a:cubicBezTo>
                  <a:cubicBezTo>
                    <a:pt x="8186" y="760"/>
                    <a:pt x="5270" y="3113"/>
                    <a:pt x="4240" y="6397"/>
                  </a:cubicBezTo>
                  <a:cubicBezTo>
                    <a:pt x="3333" y="9240"/>
                    <a:pt x="2500" y="12451"/>
                    <a:pt x="2010" y="15906"/>
                  </a:cubicBezTo>
                  <a:cubicBezTo>
                    <a:pt x="0" y="29582"/>
                    <a:pt x="3603" y="40464"/>
                    <a:pt x="13014" y="49238"/>
                  </a:cubicBezTo>
                  <a:lnTo>
                    <a:pt x="42498" y="7206"/>
                  </a:lnTo>
                  <a:cubicBezTo>
                    <a:pt x="42400" y="7083"/>
                    <a:pt x="40391" y="4363"/>
                    <a:pt x="34680" y="2304"/>
                  </a:cubicBezTo>
                  <a:cubicBezTo>
                    <a:pt x="31322" y="1079"/>
                    <a:pt x="26372" y="0"/>
                    <a:pt x="19436" y="0"/>
                  </a:cubicBezTo>
                  <a:close/>
                </a:path>
              </a:pathLst>
            </a:custGeom>
            <a:solidFill>
              <a:srgbClr val="FF9D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30"/>
            <p:cNvSpPr/>
            <p:nvPr/>
          </p:nvSpPr>
          <p:spPr>
            <a:xfrm>
              <a:off x="4925750" y="1094700"/>
              <a:ext cx="1062475" cy="1230975"/>
            </a:xfrm>
            <a:custGeom>
              <a:avLst/>
              <a:gdLst/>
              <a:ahLst/>
              <a:cxnLst/>
              <a:rect l="l" t="t" r="r" b="b"/>
              <a:pathLst>
                <a:path w="42499" h="49239" extrusionOk="0">
                  <a:moveTo>
                    <a:pt x="23039" y="0"/>
                  </a:moveTo>
                  <a:cubicBezTo>
                    <a:pt x="16127" y="0"/>
                    <a:pt x="11176" y="1079"/>
                    <a:pt x="7794" y="2304"/>
                  </a:cubicBezTo>
                  <a:cubicBezTo>
                    <a:pt x="2084" y="4363"/>
                    <a:pt x="74" y="7083"/>
                    <a:pt x="0" y="7206"/>
                  </a:cubicBezTo>
                  <a:lnTo>
                    <a:pt x="29485" y="49238"/>
                  </a:lnTo>
                  <a:cubicBezTo>
                    <a:pt x="38896" y="40464"/>
                    <a:pt x="42499" y="29582"/>
                    <a:pt x="40489" y="15906"/>
                  </a:cubicBezTo>
                  <a:cubicBezTo>
                    <a:pt x="39974" y="12451"/>
                    <a:pt x="39165" y="9240"/>
                    <a:pt x="38259" y="6397"/>
                  </a:cubicBezTo>
                  <a:cubicBezTo>
                    <a:pt x="37205" y="3113"/>
                    <a:pt x="34313" y="760"/>
                    <a:pt x="30882" y="417"/>
                  </a:cubicBezTo>
                  <a:cubicBezTo>
                    <a:pt x="28014" y="123"/>
                    <a:pt x="25416" y="0"/>
                    <a:pt x="23039" y="0"/>
                  </a:cubicBezTo>
                  <a:close/>
                </a:path>
              </a:pathLst>
            </a:custGeom>
            <a:solidFill>
              <a:srgbClr val="FF9D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30"/>
            <p:cNvSpPr/>
            <p:nvPr/>
          </p:nvSpPr>
          <p:spPr>
            <a:xfrm>
              <a:off x="4925750" y="1097150"/>
              <a:ext cx="1025100" cy="1228525"/>
            </a:xfrm>
            <a:custGeom>
              <a:avLst/>
              <a:gdLst/>
              <a:ahLst/>
              <a:cxnLst/>
              <a:rect l="l" t="t" r="r" b="b"/>
              <a:pathLst>
                <a:path w="41004" h="49141" extrusionOk="0">
                  <a:moveTo>
                    <a:pt x="19804" y="0"/>
                  </a:moveTo>
                  <a:cubicBezTo>
                    <a:pt x="14534" y="270"/>
                    <a:pt x="10613" y="1177"/>
                    <a:pt x="7794" y="2206"/>
                  </a:cubicBezTo>
                  <a:cubicBezTo>
                    <a:pt x="2084" y="4265"/>
                    <a:pt x="74" y="6985"/>
                    <a:pt x="0" y="7108"/>
                  </a:cubicBezTo>
                  <a:lnTo>
                    <a:pt x="29485" y="49140"/>
                  </a:lnTo>
                  <a:cubicBezTo>
                    <a:pt x="36984" y="42131"/>
                    <a:pt x="40808" y="33773"/>
                    <a:pt x="41004" y="23725"/>
                  </a:cubicBezTo>
                  <a:cubicBezTo>
                    <a:pt x="37107" y="17696"/>
                    <a:pt x="32524" y="12010"/>
                    <a:pt x="27328" y="6814"/>
                  </a:cubicBezTo>
                  <a:cubicBezTo>
                    <a:pt x="24926" y="4412"/>
                    <a:pt x="22401" y="2133"/>
                    <a:pt x="198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30"/>
            <p:cNvSpPr/>
            <p:nvPr/>
          </p:nvSpPr>
          <p:spPr>
            <a:xfrm>
              <a:off x="1658725" y="1097150"/>
              <a:ext cx="1025725" cy="1228525"/>
            </a:xfrm>
            <a:custGeom>
              <a:avLst/>
              <a:gdLst/>
              <a:ahLst/>
              <a:cxnLst/>
              <a:rect l="l" t="t" r="r" b="b"/>
              <a:pathLst>
                <a:path w="41029" h="49141" extrusionOk="0">
                  <a:moveTo>
                    <a:pt x="21201" y="0"/>
                  </a:moveTo>
                  <a:cubicBezTo>
                    <a:pt x="18603" y="2133"/>
                    <a:pt x="16103" y="4412"/>
                    <a:pt x="13677" y="6814"/>
                  </a:cubicBezTo>
                  <a:cubicBezTo>
                    <a:pt x="8481" y="12010"/>
                    <a:pt x="3922" y="17696"/>
                    <a:pt x="1" y="23725"/>
                  </a:cubicBezTo>
                  <a:cubicBezTo>
                    <a:pt x="221" y="33773"/>
                    <a:pt x="4020" y="42131"/>
                    <a:pt x="11544" y="49140"/>
                  </a:cubicBezTo>
                  <a:lnTo>
                    <a:pt x="41028" y="7108"/>
                  </a:lnTo>
                  <a:cubicBezTo>
                    <a:pt x="40930" y="6985"/>
                    <a:pt x="38921" y="4265"/>
                    <a:pt x="33210" y="2206"/>
                  </a:cubicBezTo>
                  <a:cubicBezTo>
                    <a:pt x="30392" y="1201"/>
                    <a:pt x="26470" y="270"/>
                    <a:pt x="212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30"/>
            <p:cNvSpPr/>
            <p:nvPr/>
          </p:nvSpPr>
          <p:spPr>
            <a:xfrm>
              <a:off x="1508625" y="775475"/>
              <a:ext cx="4592350" cy="4222275"/>
            </a:xfrm>
            <a:custGeom>
              <a:avLst/>
              <a:gdLst/>
              <a:ahLst/>
              <a:cxnLst/>
              <a:rect l="l" t="t" r="r" b="b"/>
              <a:pathLst>
                <a:path w="183694" h="168891" extrusionOk="0">
                  <a:moveTo>
                    <a:pt x="91859" y="0"/>
                  </a:moveTo>
                  <a:cubicBezTo>
                    <a:pt x="41126" y="0"/>
                    <a:pt x="0" y="41126"/>
                    <a:pt x="0" y="91835"/>
                  </a:cubicBezTo>
                  <a:cubicBezTo>
                    <a:pt x="0" y="142568"/>
                    <a:pt x="41126" y="168890"/>
                    <a:pt x="91859" y="168890"/>
                  </a:cubicBezTo>
                  <a:cubicBezTo>
                    <a:pt x="142568" y="168890"/>
                    <a:pt x="183693" y="142568"/>
                    <a:pt x="183693" y="91835"/>
                  </a:cubicBezTo>
                  <a:cubicBezTo>
                    <a:pt x="183693" y="41126"/>
                    <a:pt x="142568" y="0"/>
                    <a:pt x="918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30"/>
            <p:cNvSpPr/>
            <p:nvPr/>
          </p:nvSpPr>
          <p:spPr>
            <a:xfrm>
              <a:off x="3099225" y="2729575"/>
              <a:ext cx="1411125" cy="977950"/>
            </a:xfrm>
            <a:custGeom>
              <a:avLst/>
              <a:gdLst/>
              <a:ahLst/>
              <a:cxnLst/>
              <a:rect l="l" t="t" r="r" b="b"/>
              <a:pathLst>
                <a:path w="56445" h="39118" extrusionOk="0">
                  <a:moveTo>
                    <a:pt x="28226" y="1"/>
                  </a:moveTo>
                  <a:cubicBezTo>
                    <a:pt x="24363" y="1"/>
                    <a:pt x="20502" y="840"/>
                    <a:pt x="16936" y="2519"/>
                  </a:cubicBezTo>
                  <a:cubicBezTo>
                    <a:pt x="9069" y="6244"/>
                    <a:pt x="1" y="13524"/>
                    <a:pt x="1" y="27420"/>
                  </a:cubicBezTo>
                  <a:cubicBezTo>
                    <a:pt x="1" y="35797"/>
                    <a:pt x="6974" y="39118"/>
                    <a:pt x="14512" y="39118"/>
                  </a:cubicBezTo>
                  <a:cubicBezTo>
                    <a:pt x="18376" y="39118"/>
                    <a:pt x="22389" y="38245"/>
                    <a:pt x="25686" y="36733"/>
                  </a:cubicBezTo>
                  <a:cubicBezTo>
                    <a:pt x="26495" y="36366"/>
                    <a:pt x="27365" y="36182"/>
                    <a:pt x="28232" y="36182"/>
                  </a:cubicBezTo>
                  <a:cubicBezTo>
                    <a:pt x="29099" y="36182"/>
                    <a:pt x="29963" y="36366"/>
                    <a:pt x="30759" y="36733"/>
                  </a:cubicBezTo>
                  <a:cubicBezTo>
                    <a:pt x="34057" y="38245"/>
                    <a:pt x="38069" y="39118"/>
                    <a:pt x="41933" y="39118"/>
                  </a:cubicBezTo>
                  <a:cubicBezTo>
                    <a:pt x="49471" y="39118"/>
                    <a:pt x="56445" y="35797"/>
                    <a:pt x="56445" y="27420"/>
                  </a:cubicBezTo>
                  <a:cubicBezTo>
                    <a:pt x="56445" y="13524"/>
                    <a:pt x="47376" y="6244"/>
                    <a:pt x="39533" y="2519"/>
                  </a:cubicBezTo>
                  <a:cubicBezTo>
                    <a:pt x="35955" y="840"/>
                    <a:pt x="32089" y="1"/>
                    <a:pt x="282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30"/>
            <p:cNvSpPr/>
            <p:nvPr/>
          </p:nvSpPr>
          <p:spPr>
            <a:xfrm>
              <a:off x="2419725" y="3269225"/>
              <a:ext cx="375000" cy="153225"/>
            </a:xfrm>
            <a:custGeom>
              <a:avLst/>
              <a:gdLst/>
              <a:ahLst/>
              <a:cxnLst/>
              <a:rect l="l" t="t" r="r" b="b"/>
              <a:pathLst>
                <a:path w="15000" h="6129" extrusionOk="0">
                  <a:moveTo>
                    <a:pt x="3064" y="1"/>
                  </a:moveTo>
                  <a:cubicBezTo>
                    <a:pt x="1373" y="1"/>
                    <a:pt x="1" y="1373"/>
                    <a:pt x="1" y="3064"/>
                  </a:cubicBezTo>
                  <a:cubicBezTo>
                    <a:pt x="1" y="4756"/>
                    <a:pt x="1373" y="6128"/>
                    <a:pt x="3064" y="6128"/>
                  </a:cubicBezTo>
                  <a:lnTo>
                    <a:pt x="11936" y="6128"/>
                  </a:lnTo>
                  <a:cubicBezTo>
                    <a:pt x="13627" y="6128"/>
                    <a:pt x="15000" y="4756"/>
                    <a:pt x="15000" y="3064"/>
                  </a:cubicBezTo>
                  <a:cubicBezTo>
                    <a:pt x="15000" y="1373"/>
                    <a:pt x="13627" y="1"/>
                    <a:pt x="11936" y="1"/>
                  </a:cubicBezTo>
                  <a:close/>
                </a:path>
              </a:pathLst>
            </a:custGeom>
            <a:solidFill>
              <a:srgbClr val="FF9D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30"/>
            <p:cNvSpPr/>
            <p:nvPr/>
          </p:nvSpPr>
          <p:spPr>
            <a:xfrm>
              <a:off x="4814850" y="3269225"/>
              <a:ext cx="375000" cy="153225"/>
            </a:xfrm>
            <a:custGeom>
              <a:avLst/>
              <a:gdLst/>
              <a:ahLst/>
              <a:cxnLst/>
              <a:rect l="l" t="t" r="r" b="b"/>
              <a:pathLst>
                <a:path w="15000" h="6129" extrusionOk="0">
                  <a:moveTo>
                    <a:pt x="3064" y="1"/>
                  </a:moveTo>
                  <a:cubicBezTo>
                    <a:pt x="1373" y="1"/>
                    <a:pt x="0" y="1373"/>
                    <a:pt x="0" y="3064"/>
                  </a:cubicBezTo>
                  <a:cubicBezTo>
                    <a:pt x="0" y="4756"/>
                    <a:pt x="1373" y="6128"/>
                    <a:pt x="3064" y="6128"/>
                  </a:cubicBezTo>
                  <a:lnTo>
                    <a:pt x="11936" y="6128"/>
                  </a:lnTo>
                  <a:cubicBezTo>
                    <a:pt x="13627" y="6128"/>
                    <a:pt x="15000" y="4756"/>
                    <a:pt x="15000" y="3064"/>
                  </a:cubicBezTo>
                  <a:cubicBezTo>
                    <a:pt x="15000" y="1373"/>
                    <a:pt x="13627" y="1"/>
                    <a:pt x="11936" y="1"/>
                  </a:cubicBezTo>
                  <a:close/>
                </a:path>
              </a:pathLst>
            </a:custGeom>
            <a:solidFill>
              <a:srgbClr val="FF9D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30"/>
            <p:cNvSpPr/>
            <p:nvPr/>
          </p:nvSpPr>
          <p:spPr>
            <a:xfrm>
              <a:off x="3022650" y="2652850"/>
              <a:ext cx="1564300" cy="1131100"/>
            </a:xfrm>
            <a:custGeom>
              <a:avLst/>
              <a:gdLst/>
              <a:ahLst/>
              <a:cxnLst/>
              <a:rect l="l" t="t" r="r" b="b"/>
              <a:pathLst>
                <a:path w="62572" h="45244" extrusionOk="0">
                  <a:moveTo>
                    <a:pt x="31298" y="6127"/>
                  </a:moveTo>
                  <a:cubicBezTo>
                    <a:pt x="34729" y="6127"/>
                    <a:pt x="38185" y="6912"/>
                    <a:pt x="41273" y="8358"/>
                  </a:cubicBezTo>
                  <a:cubicBezTo>
                    <a:pt x="51346" y="13112"/>
                    <a:pt x="56444" y="20563"/>
                    <a:pt x="56444" y="30489"/>
                  </a:cubicBezTo>
                  <a:cubicBezTo>
                    <a:pt x="56444" y="33381"/>
                    <a:pt x="55439" y="35513"/>
                    <a:pt x="53331" y="36959"/>
                  </a:cubicBezTo>
                  <a:cubicBezTo>
                    <a:pt x="51346" y="38356"/>
                    <a:pt x="48405" y="39116"/>
                    <a:pt x="45023" y="39116"/>
                  </a:cubicBezTo>
                  <a:cubicBezTo>
                    <a:pt x="41641" y="39116"/>
                    <a:pt x="38038" y="38356"/>
                    <a:pt x="35097" y="37008"/>
                  </a:cubicBezTo>
                  <a:cubicBezTo>
                    <a:pt x="33920" y="36469"/>
                    <a:pt x="32597" y="36175"/>
                    <a:pt x="31298" y="36175"/>
                  </a:cubicBezTo>
                  <a:cubicBezTo>
                    <a:pt x="29974" y="36175"/>
                    <a:pt x="28651" y="36469"/>
                    <a:pt x="27475" y="37008"/>
                  </a:cubicBezTo>
                  <a:cubicBezTo>
                    <a:pt x="24558" y="38356"/>
                    <a:pt x="20931" y="39116"/>
                    <a:pt x="17573" y="39116"/>
                  </a:cubicBezTo>
                  <a:cubicBezTo>
                    <a:pt x="7255" y="39116"/>
                    <a:pt x="6127" y="33087"/>
                    <a:pt x="6127" y="30489"/>
                  </a:cubicBezTo>
                  <a:cubicBezTo>
                    <a:pt x="6127" y="20563"/>
                    <a:pt x="11225" y="13112"/>
                    <a:pt x="21298" y="8358"/>
                  </a:cubicBezTo>
                  <a:cubicBezTo>
                    <a:pt x="24411" y="6912"/>
                    <a:pt x="27842" y="6127"/>
                    <a:pt x="31298" y="6127"/>
                  </a:cubicBezTo>
                  <a:close/>
                  <a:moveTo>
                    <a:pt x="31298" y="0"/>
                  </a:moveTo>
                  <a:cubicBezTo>
                    <a:pt x="26960" y="0"/>
                    <a:pt x="22597" y="980"/>
                    <a:pt x="18676" y="2819"/>
                  </a:cubicBezTo>
                  <a:cubicBezTo>
                    <a:pt x="10171" y="6838"/>
                    <a:pt x="0" y="14901"/>
                    <a:pt x="0" y="30489"/>
                  </a:cubicBezTo>
                  <a:cubicBezTo>
                    <a:pt x="0" y="39459"/>
                    <a:pt x="6887" y="45243"/>
                    <a:pt x="17573" y="45243"/>
                  </a:cubicBezTo>
                  <a:cubicBezTo>
                    <a:pt x="21838" y="45243"/>
                    <a:pt x="26274" y="44312"/>
                    <a:pt x="30023" y="42572"/>
                  </a:cubicBezTo>
                  <a:cubicBezTo>
                    <a:pt x="30416" y="42400"/>
                    <a:pt x="30851" y="42314"/>
                    <a:pt x="31286" y="42314"/>
                  </a:cubicBezTo>
                  <a:cubicBezTo>
                    <a:pt x="31721" y="42314"/>
                    <a:pt x="32156" y="42400"/>
                    <a:pt x="32548" y="42572"/>
                  </a:cubicBezTo>
                  <a:cubicBezTo>
                    <a:pt x="36298" y="44312"/>
                    <a:pt x="40734" y="45243"/>
                    <a:pt x="45023" y="45243"/>
                  </a:cubicBezTo>
                  <a:cubicBezTo>
                    <a:pt x="49704" y="45243"/>
                    <a:pt x="53797" y="44116"/>
                    <a:pt x="56836" y="41984"/>
                  </a:cubicBezTo>
                  <a:cubicBezTo>
                    <a:pt x="60586" y="39361"/>
                    <a:pt x="62571" y="35391"/>
                    <a:pt x="62571" y="30489"/>
                  </a:cubicBezTo>
                  <a:cubicBezTo>
                    <a:pt x="62571" y="14901"/>
                    <a:pt x="52424" y="6838"/>
                    <a:pt x="43895" y="2819"/>
                  </a:cubicBezTo>
                  <a:cubicBezTo>
                    <a:pt x="39974" y="980"/>
                    <a:pt x="35636" y="0"/>
                    <a:pt x="31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30"/>
            <p:cNvSpPr/>
            <p:nvPr/>
          </p:nvSpPr>
          <p:spPr>
            <a:xfrm>
              <a:off x="2671550" y="2806625"/>
              <a:ext cx="153200" cy="340700"/>
            </a:xfrm>
            <a:custGeom>
              <a:avLst/>
              <a:gdLst/>
              <a:ahLst/>
              <a:cxnLst/>
              <a:rect l="l" t="t" r="r" b="b"/>
              <a:pathLst>
                <a:path w="6128" h="13628" extrusionOk="0">
                  <a:moveTo>
                    <a:pt x="3064" y="1"/>
                  </a:moveTo>
                  <a:cubicBezTo>
                    <a:pt x="1373" y="1"/>
                    <a:pt x="1" y="1373"/>
                    <a:pt x="1" y="3064"/>
                  </a:cubicBezTo>
                  <a:lnTo>
                    <a:pt x="1" y="10564"/>
                  </a:lnTo>
                  <a:cubicBezTo>
                    <a:pt x="1" y="12255"/>
                    <a:pt x="1373" y="13628"/>
                    <a:pt x="3064" y="13628"/>
                  </a:cubicBezTo>
                  <a:cubicBezTo>
                    <a:pt x="4755" y="13628"/>
                    <a:pt x="6128" y="12255"/>
                    <a:pt x="6128" y="10564"/>
                  </a:cubicBezTo>
                  <a:lnTo>
                    <a:pt x="6128" y="3064"/>
                  </a:lnTo>
                  <a:cubicBezTo>
                    <a:pt x="6128" y="1373"/>
                    <a:pt x="4755" y="1"/>
                    <a:pt x="30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30"/>
            <p:cNvSpPr/>
            <p:nvPr/>
          </p:nvSpPr>
          <p:spPr>
            <a:xfrm>
              <a:off x="4785425" y="2806625"/>
              <a:ext cx="153225" cy="340700"/>
            </a:xfrm>
            <a:custGeom>
              <a:avLst/>
              <a:gdLst/>
              <a:ahLst/>
              <a:cxnLst/>
              <a:rect l="l" t="t" r="r" b="b"/>
              <a:pathLst>
                <a:path w="6129" h="13628" extrusionOk="0">
                  <a:moveTo>
                    <a:pt x="3065" y="1"/>
                  </a:moveTo>
                  <a:cubicBezTo>
                    <a:pt x="1373" y="1"/>
                    <a:pt x="1" y="1373"/>
                    <a:pt x="1" y="3064"/>
                  </a:cubicBezTo>
                  <a:lnTo>
                    <a:pt x="1" y="10564"/>
                  </a:lnTo>
                  <a:cubicBezTo>
                    <a:pt x="1" y="12255"/>
                    <a:pt x="1373" y="13628"/>
                    <a:pt x="3065" y="13628"/>
                  </a:cubicBezTo>
                  <a:cubicBezTo>
                    <a:pt x="4756" y="13628"/>
                    <a:pt x="6128" y="12255"/>
                    <a:pt x="6128" y="10564"/>
                  </a:cubicBezTo>
                  <a:lnTo>
                    <a:pt x="6128" y="3064"/>
                  </a:lnTo>
                  <a:cubicBezTo>
                    <a:pt x="6128" y="1373"/>
                    <a:pt x="4756" y="1"/>
                    <a:pt x="30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30"/>
            <p:cNvSpPr/>
            <p:nvPr/>
          </p:nvSpPr>
          <p:spPr>
            <a:xfrm>
              <a:off x="3327775" y="3068900"/>
              <a:ext cx="395850" cy="388450"/>
            </a:xfrm>
            <a:custGeom>
              <a:avLst/>
              <a:gdLst/>
              <a:ahLst/>
              <a:cxnLst/>
              <a:rect l="l" t="t" r="r" b="b"/>
              <a:pathLst>
                <a:path w="15834" h="15538" extrusionOk="0">
                  <a:moveTo>
                    <a:pt x="9567" y="1"/>
                  </a:moveTo>
                  <a:cubicBezTo>
                    <a:pt x="7094" y="1"/>
                    <a:pt x="4385" y="1504"/>
                    <a:pt x="2599" y="4142"/>
                  </a:cubicBezTo>
                  <a:cubicBezTo>
                    <a:pt x="1" y="7916"/>
                    <a:pt x="295" y="12622"/>
                    <a:pt x="3236" y="14631"/>
                  </a:cubicBezTo>
                  <a:cubicBezTo>
                    <a:pt x="4136" y="15246"/>
                    <a:pt x="5181" y="15538"/>
                    <a:pt x="6272" y="15538"/>
                  </a:cubicBezTo>
                  <a:cubicBezTo>
                    <a:pt x="8745" y="15538"/>
                    <a:pt x="11457" y="14040"/>
                    <a:pt x="13260" y="11421"/>
                  </a:cubicBezTo>
                  <a:cubicBezTo>
                    <a:pt x="15833" y="7622"/>
                    <a:pt x="15564" y="2916"/>
                    <a:pt x="12598" y="906"/>
                  </a:cubicBezTo>
                  <a:cubicBezTo>
                    <a:pt x="11699" y="292"/>
                    <a:pt x="10656" y="1"/>
                    <a:pt x="95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30"/>
            <p:cNvSpPr/>
            <p:nvPr/>
          </p:nvSpPr>
          <p:spPr>
            <a:xfrm>
              <a:off x="3885975" y="3068900"/>
              <a:ext cx="395825" cy="388450"/>
            </a:xfrm>
            <a:custGeom>
              <a:avLst/>
              <a:gdLst/>
              <a:ahLst/>
              <a:cxnLst/>
              <a:rect l="l" t="t" r="r" b="b"/>
              <a:pathLst>
                <a:path w="15833" h="15538" extrusionOk="0">
                  <a:moveTo>
                    <a:pt x="6267" y="1"/>
                  </a:moveTo>
                  <a:cubicBezTo>
                    <a:pt x="5178" y="1"/>
                    <a:pt x="4134" y="292"/>
                    <a:pt x="3235" y="906"/>
                  </a:cubicBezTo>
                  <a:cubicBezTo>
                    <a:pt x="294" y="2916"/>
                    <a:pt x="0" y="7622"/>
                    <a:pt x="2574" y="11421"/>
                  </a:cubicBezTo>
                  <a:cubicBezTo>
                    <a:pt x="4376" y="14040"/>
                    <a:pt x="7088" y="15538"/>
                    <a:pt x="9562" y="15538"/>
                  </a:cubicBezTo>
                  <a:cubicBezTo>
                    <a:pt x="10653" y="15538"/>
                    <a:pt x="11697" y="15246"/>
                    <a:pt x="12598" y="14631"/>
                  </a:cubicBezTo>
                  <a:cubicBezTo>
                    <a:pt x="15539" y="12622"/>
                    <a:pt x="15833" y="7916"/>
                    <a:pt x="13259" y="4142"/>
                  </a:cubicBezTo>
                  <a:cubicBezTo>
                    <a:pt x="11456" y="1504"/>
                    <a:pt x="8742" y="1"/>
                    <a:pt x="6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30"/>
            <p:cNvSpPr/>
            <p:nvPr/>
          </p:nvSpPr>
          <p:spPr>
            <a:xfrm>
              <a:off x="988425" y="625975"/>
              <a:ext cx="5632750" cy="4448350"/>
            </a:xfrm>
            <a:custGeom>
              <a:avLst/>
              <a:gdLst/>
              <a:ahLst/>
              <a:cxnLst/>
              <a:rect l="l" t="t" r="r" b="b"/>
              <a:pathLst>
                <a:path w="225310" h="177934" extrusionOk="0">
                  <a:moveTo>
                    <a:pt x="44778" y="21813"/>
                  </a:moveTo>
                  <a:cubicBezTo>
                    <a:pt x="48405" y="21813"/>
                    <a:pt x="51689" y="22131"/>
                    <a:pt x="54606" y="22720"/>
                  </a:cubicBezTo>
                  <a:cubicBezTo>
                    <a:pt x="52302" y="24533"/>
                    <a:pt x="50047" y="26445"/>
                    <a:pt x="47866" y="28479"/>
                  </a:cubicBezTo>
                  <a:cubicBezTo>
                    <a:pt x="46150" y="30097"/>
                    <a:pt x="44508" y="31763"/>
                    <a:pt x="42915" y="33479"/>
                  </a:cubicBezTo>
                  <a:cubicBezTo>
                    <a:pt x="38258" y="38528"/>
                    <a:pt x="34190" y="43969"/>
                    <a:pt x="30783" y="49777"/>
                  </a:cubicBezTo>
                  <a:cubicBezTo>
                    <a:pt x="29705" y="45341"/>
                    <a:pt x="29582" y="40489"/>
                    <a:pt x="30366" y="35097"/>
                  </a:cubicBezTo>
                  <a:cubicBezTo>
                    <a:pt x="30808" y="32180"/>
                    <a:pt x="31518" y="29141"/>
                    <a:pt x="32499" y="26077"/>
                  </a:cubicBezTo>
                  <a:cubicBezTo>
                    <a:pt x="33160" y="23970"/>
                    <a:pt x="35048" y="22450"/>
                    <a:pt x="37253" y="22230"/>
                  </a:cubicBezTo>
                  <a:cubicBezTo>
                    <a:pt x="39876" y="21960"/>
                    <a:pt x="42400" y="21813"/>
                    <a:pt x="44778" y="21813"/>
                  </a:cubicBezTo>
                  <a:close/>
                  <a:moveTo>
                    <a:pt x="180532" y="21813"/>
                  </a:moveTo>
                  <a:cubicBezTo>
                    <a:pt x="182909" y="21813"/>
                    <a:pt x="185433" y="21960"/>
                    <a:pt x="188056" y="22230"/>
                  </a:cubicBezTo>
                  <a:cubicBezTo>
                    <a:pt x="190286" y="22450"/>
                    <a:pt x="192149" y="23970"/>
                    <a:pt x="192835" y="26077"/>
                  </a:cubicBezTo>
                  <a:cubicBezTo>
                    <a:pt x="193791" y="29141"/>
                    <a:pt x="194502" y="32180"/>
                    <a:pt x="194943" y="35097"/>
                  </a:cubicBezTo>
                  <a:cubicBezTo>
                    <a:pt x="195727" y="40489"/>
                    <a:pt x="195605" y="45341"/>
                    <a:pt x="194526" y="49777"/>
                  </a:cubicBezTo>
                  <a:cubicBezTo>
                    <a:pt x="191120" y="43969"/>
                    <a:pt x="187076" y="38503"/>
                    <a:pt x="182419" y="33479"/>
                  </a:cubicBezTo>
                  <a:cubicBezTo>
                    <a:pt x="180826" y="31763"/>
                    <a:pt x="179110" y="30146"/>
                    <a:pt x="177468" y="28504"/>
                  </a:cubicBezTo>
                  <a:cubicBezTo>
                    <a:pt x="175287" y="26470"/>
                    <a:pt x="173032" y="24533"/>
                    <a:pt x="170704" y="22720"/>
                  </a:cubicBezTo>
                  <a:cubicBezTo>
                    <a:pt x="173620" y="22131"/>
                    <a:pt x="176929" y="21813"/>
                    <a:pt x="180532" y="21813"/>
                  </a:cubicBezTo>
                  <a:close/>
                  <a:moveTo>
                    <a:pt x="180532" y="6127"/>
                  </a:moveTo>
                  <a:cubicBezTo>
                    <a:pt x="185997" y="6127"/>
                    <a:pt x="191977" y="6715"/>
                    <a:pt x="198301" y="7843"/>
                  </a:cubicBezTo>
                  <a:cubicBezTo>
                    <a:pt x="200997" y="8333"/>
                    <a:pt x="203325" y="10171"/>
                    <a:pt x="204477" y="12720"/>
                  </a:cubicBezTo>
                  <a:cubicBezTo>
                    <a:pt x="209035" y="22842"/>
                    <a:pt x="217442" y="47523"/>
                    <a:pt x="203006" y="68625"/>
                  </a:cubicBezTo>
                  <a:cubicBezTo>
                    <a:pt x="201756" y="64728"/>
                    <a:pt x="200237" y="60904"/>
                    <a:pt x="198472" y="57204"/>
                  </a:cubicBezTo>
                  <a:cubicBezTo>
                    <a:pt x="201413" y="50464"/>
                    <a:pt x="202271" y="42743"/>
                    <a:pt x="200997" y="34214"/>
                  </a:cubicBezTo>
                  <a:cubicBezTo>
                    <a:pt x="200531" y="30955"/>
                    <a:pt x="199747" y="27597"/>
                    <a:pt x="198668" y="24215"/>
                  </a:cubicBezTo>
                  <a:cubicBezTo>
                    <a:pt x="197247" y="19779"/>
                    <a:pt x="193325" y="16592"/>
                    <a:pt x="188669" y="16127"/>
                  </a:cubicBezTo>
                  <a:cubicBezTo>
                    <a:pt x="185850" y="15833"/>
                    <a:pt x="183130" y="15686"/>
                    <a:pt x="180532" y="15686"/>
                  </a:cubicBezTo>
                  <a:cubicBezTo>
                    <a:pt x="174306" y="15686"/>
                    <a:pt x="168841" y="16519"/>
                    <a:pt x="164282" y="18161"/>
                  </a:cubicBezTo>
                  <a:cubicBezTo>
                    <a:pt x="161023" y="16029"/>
                    <a:pt x="157665" y="14142"/>
                    <a:pt x="154185" y="12451"/>
                  </a:cubicBezTo>
                  <a:cubicBezTo>
                    <a:pt x="159503" y="9142"/>
                    <a:pt x="167836" y="6127"/>
                    <a:pt x="180532" y="6127"/>
                  </a:cubicBezTo>
                  <a:close/>
                  <a:moveTo>
                    <a:pt x="180532" y="0"/>
                  </a:moveTo>
                  <a:cubicBezTo>
                    <a:pt x="163694" y="0"/>
                    <a:pt x="153499" y="4926"/>
                    <a:pt x="147641" y="9558"/>
                  </a:cubicBezTo>
                  <a:cubicBezTo>
                    <a:pt x="136661" y="5196"/>
                    <a:pt x="124823" y="2917"/>
                    <a:pt x="112667" y="2917"/>
                  </a:cubicBezTo>
                  <a:cubicBezTo>
                    <a:pt x="100486" y="2917"/>
                    <a:pt x="88673" y="5196"/>
                    <a:pt x="77668" y="9558"/>
                  </a:cubicBezTo>
                  <a:cubicBezTo>
                    <a:pt x="72620" y="5564"/>
                    <a:pt x="64042" y="1152"/>
                    <a:pt x="50366" y="196"/>
                  </a:cubicBezTo>
                  <a:cubicBezTo>
                    <a:pt x="50290" y="191"/>
                    <a:pt x="50215" y="188"/>
                    <a:pt x="50141" y="188"/>
                  </a:cubicBezTo>
                  <a:cubicBezTo>
                    <a:pt x="48548" y="188"/>
                    <a:pt x="47223" y="1423"/>
                    <a:pt x="47106" y="3039"/>
                  </a:cubicBezTo>
                  <a:cubicBezTo>
                    <a:pt x="46983" y="4730"/>
                    <a:pt x="48258" y="6201"/>
                    <a:pt x="49949" y="6323"/>
                  </a:cubicBezTo>
                  <a:cubicBezTo>
                    <a:pt x="59851" y="7010"/>
                    <a:pt x="66615" y="9657"/>
                    <a:pt x="71125" y="12451"/>
                  </a:cubicBezTo>
                  <a:cubicBezTo>
                    <a:pt x="67644" y="14142"/>
                    <a:pt x="64287" y="16053"/>
                    <a:pt x="61027" y="18161"/>
                  </a:cubicBezTo>
                  <a:cubicBezTo>
                    <a:pt x="56493" y="16519"/>
                    <a:pt x="51027" y="15686"/>
                    <a:pt x="44778" y="15686"/>
                  </a:cubicBezTo>
                  <a:cubicBezTo>
                    <a:pt x="42204" y="15686"/>
                    <a:pt x="39459" y="15833"/>
                    <a:pt x="36641" y="16127"/>
                  </a:cubicBezTo>
                  <a:cubicBezTo>
                    <a:pt x="31984" y="16592"/>
                    <a:pt x="28063" y="19779"/>
                    <a:pt x="26641" y="24215"/>
                  </a:cubicBezTo>
                  <a:cubicBezTo>
                    <a:pt x="25587" y="27597"/>
                    <a:pt x="24803" y="30955"/>
                    <a:pt x="24313" y="34214"/>
                  </a:cubicBezTo>
                  <a:cubicBezTo>
                    <a:pt x="23063" y="42743"/>
                    <a:pt x="23921" y="50464"/>
                    <a:pt x="26837" y="57204"/>
                  </a:cubicBezTo>
                  <a:cubicBezTo>
                    <a:pt x="25073" y="60904"/>
                    <a:pt x="23578" y="64728"/>
                    <a:pt x="22303" y="68625"/>
                  </a:cubicBezTo>
                  <a:cubicBezTo>
                    <a:pt x="7892" y="47523"/>
                    <a:pt x="16274" y="22842"/>
                    <a:pt x="20857" y="12720"/>
                  </a:cubicBezTo>
                  <a:cubicBezTo>
                    <a:pt x="22009" y="10171"/>
                    <a:pt x="24313" y="8333"/>
                    <a:pt x="27033" y="7843"/>
                  </a:cubicBezTo>
                  <a:cubicBezTo>
                    <a:pt x="31126" y="7108"/>
                    <a:pt x="35121" y="6617"/>
                    <a:pt x="38920" y="6348"/>
                  </a:cubicBezTo>
                  <a:cubicBezTo>
                    <a:pt x="40611" y="6225"/>
                    <a:pt x="41886" y="4779"/>
                    <a:pt x="41763" y="3088"/>
                  </a:cubicBezTo>
                  <a:cubicBezTo>
                    <a:pt x="41669" y="1472"/>
                    <a:pt x="40323" y="237"/>
                    <a:pt x="38728" y="237"/>
                  </a:cubicBezTo>
                  <a:cubicBezTo>
                    <a:pt x="38654" y="237"/>
                    <a:pt x="38579" y="240"/>
                    <a:pt x="38503" y="245"/>
                  </a:cubicBezTo>
                  <a:cubicBezTo>
                    <a:pt x="34484" y="515"/>
                    <a:pt x="30244" y="1054"/>
                    <a:pt x="25930" y="1814"/>
                  </a:cubicBezTo>
                  <a:cubicBezTo>
                    <a:pt x="21225" y="2672"/>
                    <a:pt x="17254" y="5809"/>
                    <a:pt x="15269" y="10196"/>
                  </a:cubicBezTo>
                  <a:cubicBezTo>
                    <a:pt x="9951" y="21960"/>
                    <a:pt x="0" y="51616"/>
                    <a:pt x="20244" y="76075"/>
                  </a:cubicBezTo>
                  <a:cubicBezTo>
                    <a:pt x="18602" y="83109"/>
                    <a:pt x="17744" y="90413"/>
                    <a:pt x="17744" y="97815"/>
                  </a:cubicBezTo>
                  <a:cubicBezTo>
                    <a:pt x="17744" y="122764"/>
                    <a:pt x="27474" y="143499"/>
                    <a:pt x="45832" y="157788"/>
                  </a:cubicBezTo>
                  <a:cubicBezTo>
                    <a:pt x="62792" y="170973"/>
                    <a:pt x="85903" y="177934"/>
                    <a:pt x="112667" y="177934"/>
                  </a:cubicBezTo>
                  <a:cubicBezTo>
                    <a:pt x="149136" y="177934"/>
                    <a:pt x="179135" y="164625"/>
                    <a:pt x="194918" y="141440"/>
                  </a:cubicBezTo>
                  <a:cubicBezTo>
                    <a:pt x="195874" y="140043"/>
                    <a:pt x="195507" y="138131"/>
                    <a:pt x="194110" y="137176"/>
                  </a:cubicBezTo>
                  <a:cubicBezTo>
                    <a:pt x="193583" y="136815"/>
                    <a:pt x="192983" y="136643"/>
                    <a:pt x="192391" y="136643"/>
                  </a:cubicBezTo>
                  <a:cubicBezTo>
                    <a:pt x="191411" y="136643"/>
                    <a:pt x="190450" y="137114"/>
                    <a:pt x="189870" y="137984"/>
                  </a:cubicBezTo>
                  <a:cubicBezTo>
                    <a:pt x="175213" y="159479"/>
                    <a:pt x="147077" y="171807"/>
                    <a:pt x="112667" y="171807"/>
                  </a:cubicBezTo>
                  <a:cubicBezTo>
                    <a:pt x="87643" y="171807"/>
                    <a:pt x="65242" y="165116"/>
                    <a:pt x="49606" y="152959"/>
                  </a:cubicBezTo>
                  <a:cubicBezTo>
                    <a:pt x="32768" y="139872"/>
                    <a:pt x="23896" y="120804"/>
                    <a:pt x="23896" y="97815"/>
                  </a:cubicBezTo>
                  <a:cubicBezTo>
                    <a:pt x="23896" y="90462"/>
                    <a:pt x="24778" y="83232"/>
                    <a:pt x="26519" y="76247"/>
                  </a:cubicBezTo>
                  <a:cubicBezTo>
                    <a:pt x="26543" y="76173"/>
                    <a:pt x="26568" y="76100"/>
                    <a:pt x="26592" y="76026"/>
                  </a:cubicBezTo>
                  <a:cubicBezTo>
                    <a:pt x="33357" y="49140"/>
                    <a:pt x="52718" y="26690"/>
                    <a:pt x="78330" y="15931"/>
                  </a:cubicBezTo>
                  <a:cubicBezTo>
                    <a:pt x="89180" y="11375"/>
                    <a:pt x="100905" y="9102"/>
                    <a:pt x="112631" y="9102"/>
                  </a:cubicBezTo>
                  <a:cubicBezTo>
                    <a:pt x="124372" y="9102"/>
                    <a:pt x="136115" y="11381"/>
                    <a:pt x="146979" y="15931"/>
                  </a:cubicBezTo>
                  <a:cubicBezTo>
                    <a:pt x="172615" y="26690"/>
                    <a:pt x="191953" y="49140"/>
                    <a:pt x="198742" y="76026"/>
                  </a:cubicBezTo>
                  <a:cubicBezTo>
                    <a:pt x="198766" y="76100"/>
                    <a:pt x="198791" y="76173"/>
                    <a:pt x="198815" y="76271"/>
                  </a:cubicBezTo>
                  <a:cubicBezTo>
                    <a:pt x="200531" y="83232"/>
                    <a:pt x="201438" y="90462"/>
                    <a:pt x="201438" y="97815"/>
                  </a:cubicBezTo>
                  <a:cubicBezTo>
                    <a:pt x="201438" y="108770"/>
                    <a:pt x="199428" y="118868"/>
                    <a:pt x="195482" y="127838"/>
                  </a:cubicBezTo>
                  <a:cubicBezTo>
                    <a:pt x="194796" y="129382"/>
                    <a:pt x="195507" y="131196"/>
                    <a:pt x="197051" y="131882"/>
                  </a:cubicBezTo>
                  <a:cubicBezTo>
                    <a:pt x="197451" y="132060"/>
                    <a:pt x="197869" y="132144"/>
                    <a:pt x="198281" y="132144"/>
                  </a:cubicBezTo>
                  <a:cubicBezTo>
                    <a:pt x="199459" y="132144"/>
                    <a:pt x="200586" y="131457"/>
                    <a:pt x="201095" y="130313"/>
                  </a:cubicBezTo>
                  <a:cubicBezTo>
                    <a:pt x="205384" y="120559"/>
                    <a:pt x="207565" y="109628"/>
                    <a:pt x="207565" y="97815"/>
                  </a:cubicBezTo>
                  <a:cubicBezTo>
                    <a:pt x="207565" y="90413"/>
                    <a:pt x="206707" y="83109"/>
                    <a:pt x="205065" y="76075"/>
                  </a:cubicBezTo>
                  <a:cubicBezTo>
                    <a:pt x="225309" y="51616"/>
                    <a:pt x="215359" y="21960"/>
                    <a:pt x="210065" y="10196"/>
                  </a:cubicBezTo>
                  <a:cubicBezTo>
                    <a:pt x="208080" y="5809"/>
                    <a:pt x="204085" y="2672"/>
                    <a:pt x="199379" y="1814"/>
                  </a:cubicBezTo>
                  <a:cubicBezTo>
                    <a:pt x="192713" y="613"/>
                    <a:pt x="186365" y="0"/>
                    <a:pt x="180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56" name="Google Shape;1256;p30"/>
          <p:cNvSpPr/>
          <p:nvPr/>
        </p:nvSpPr>
        <p:spPr>
          <a:xfrm>
            <a:off x="923425" y="4075125"/>
            <a:ext cx="1215600" cy="315600"/>
          </a:xfrm>
          <a:prstGeom prst="rect">
            <a:avLst/>
          </a:prstGeom>
          <a:solidFill>
            <a:srgbClr val="FEFEF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524A83"/>
                </a:solidFill>
                <a:latin typeface="Londrina Solid"/>
                <a:ea typeface="Londrina Solid"/>
                <a:cs typeface="Londrina Solid"/>
                <a:sym typeface="Londrina Solid"/>
              </a:rPr>
              <a:t>5.</a:t>
            </a:r>
            <a:endParaRPr>
              <a:solidFill>
                <a:srgbClr val="524A83"/>
              </a:solidFill>
              <a:latin typeface="Londrina Solid"/>
              <a:ea typeface="Londrina Solid"/>
              <a:cs typeface="Londrina Solid"/>
              <a:sym typeface="Londrina Solid"/>
            </a:endParaRPr>
          </a:p>
        </p:txBody>
      </p:sp>
      <p:cxnSp>
        <p:nvCxnSpPr>
          <p:cNvPr id="1257" name="Google Shape;1257;p30"/>
          <p:cNvCxnSpPr/>
          <p:nvPr/>
        </p:nvCxnSpPr>
        <p:spPr>
          <a:xfrm>
            <a:off x="1214420" y="4318401"/>
            <a:ext cx="7509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58" name="Google Shape;1258;p30"/>
          <p:cNvCxnSpPr/>
          <p:nvPr/>
        </p:nvCxnSpPr>
        <p:spPr>
          <a:xfrm>
            <a:off x="3038708" y="4318401"/>
            <a:ext cx="7509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59" name="Google Shape;1259;p30"/>
          <p:cNvSpPr/>
          <p:nvPr/>
        </p:nvSpPr>
        <p:spPr>
          <a:xfrm>
            <a:off x="923425" y="1894457"/>
            <a:ext cx="1215600" cy="315600"/>
          </a:xfrm>
          <a:prstGeom prst="rect">
            <a:avLst/>
          </a:prstGeom>
          <a:solidFill>
            <a:srgbClr val="FEFEF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524A83"/>
                </a:solidFill>
                <a:latin typeface="Londrina Solid"/>
                <a:ea typeface="Londrina Solid"/>
                <a:cs typeface="Londrina Solid"/>
                <a:sym typeface="Londrina Solid"/>
              </a:rPr>
              <a:t>1.</a:t>
            </a:r>
            <a:endParaRPr>
              <a:solidFill>
                <a:srgbClr val="524A83"/>
              </a:solidFill>
              <a:latin typeface="Londrina Solid"/>
              <a:ea typeface="Londrina Solid"/>
              <a:cs typeface="Londrina Solid"/>
              <a:sym typeface="Londrina Solid"/>
            </a:endParaRPr>
          </a:p>
        </p:txBody>
      </p:sp>
      <p:cxnSp>
        <p:nvCxnSpPr>
          <p:cNvPr id="1260" name="Google Shape;1260;p30"/>
          <p:cNvCxnSpPr/>
          <p:nvPr/>
        </p:nvCxnSpPr>
        <p:spPr>
          <a:xfrm>
            <a:off x="1214420" y="2137733"/>
            <a:ext cx="7509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61" name="Google Shape;1261;p30"/>
          <p:cNvCxnSpPr/>
          <p:nvPr/>
        </p:nvCxnSpPr>
        <p:spPr>
          <a:xfrm>
            <a:off x="3038708" y="2137733"/>
            <a:ext cx="7509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62" name="Google Shape;1262;p30"/>
          <p:cNvSpPr/>
          <p:nvPr/>
        </p:nvSpPr>
        <p:spPr>
          <a:xfrm>
            <a:off x="923425" y="2984794"/>
            <a:ext cx="1215600" cy="315600"/>
          </a:xfrm>
          <a:prstGeom prst="rect">
            <a:avLst/>
          </a:prstGeom>
          <a:solidFill>
            <a:srgbClr val="FEFEF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524A83"/>
                </a:solidFill>
                <a:latin typeface="Londrina Solid"/>
                <a:ea typeface="Londrina Solid"/>
                <a:cs typeface="Londrina Solid"/>
                <a:sym typeface="Londrina Solid"/>
              </a:rPr>
              <a:t>3.</a:t>
            </a:r>
            <a:endParaRPr>
              <a:solidFill>
                <a:srgbClr val="524A83"/>
              </a:solidFill>
              <a:latin typeface="Londrina Solid"/>
              <a:ea typeface="Londrina Solid"/>
              <a:cs typeface="Londrina Solid"/>
              <a:sym typeface="Londrina Solid"/>
            </a:endParaRPr>
          </a:p>
        </p:txBody>
      </p:sp>
      <p:cxnSp>
        <p:nvCxnSpPr>
          <p:cNvPr id="1263" name="Google Shape;1263;p30"/>
          <p:cNvCxnSpPr/>
          <p:nvPr/>
        </p:nvCxnSpPr>
        <p:spPr>
          <a:xfrm>
            <a:off x="1214420" y="3228071"/>
            <a:ext cx="7509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64" name="Google Shape;1264;p30"/>
          <p:cNvCxnSpPr/>
          <p:nvPr/>
        </p:nvCxnSpPr>
        <p:spPr>
          <a:xfrm>
            <a:off x="3038708" y="3228071"/>
            <a:ext cx="7509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1265" name="Google Shape;1265;p30"/>
          <p:cNvGrpSpPr/>
          <p:nvPr/>
        </p:nvGrpSpPr>
        <p:grpSpPr>
          <a:xfrm>
            <a:off x="201301" y="296958"/>
            <a:ext cx="8549470" cy="4484671"/>
            <a:chOff x="201301" y="296958"/>
            <a:chExt cx="8549470" cy="4484671"/>
          </a:xfrm>
        </p:grpSpPr>
        <p:grpSp>
          <p:nvGrpSpPr>
            <p:cNvPr id="1266" name="Google Shape;1266;p30"/>
            <p:cNvGrpSpPr/>
            <p:nvPr/>
          </p:nvGrpSpPr>
          <p:grpSpPr>
            <a:xfrm>
              <a:off x="8439039" y="4493331"/>
              <a:ext cx="192515" cy="288298"/>
              <a:chOff x="1459800" y="1512500"/>
              <a:chExt cx="131625" cy="197100"/>
            </a:xfrm>
          </p:grpSpPr>
          <p:sp>
            <p:nvSpPr>
              <p:cNvPr id="1267" name="Google Shape;1267;p30"/>
              <p:cNvSpPr/>
              <p:nvPr/>
            </p:nvSpPr>
            <p:spPr>
              <a:xfrm>
                <a:off x="1533625" y="1599050"/>
                <a:ext cx="600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98" extrusionOk="0">
                    <a:moveTo>
                      <a:pt x="0" y="1"/>
                    </a:moveTo>
                    <a:cubicBezTo>
                      <a:pt x="2" y="11"/>
                      <a:pt x="5" y="21"/>
                      <a:pt x="7" y="30"/>
                    </a:cubicBezTo>
                    <a:lnTo>
                      <a:pt x="7" y="30"/>
                    </a:lnTo>
                    <a:cubicBezTo>
                      <a:pt x="7" y="19"/>
                      <a:pt x="3" y="9"/>
                      <a:pt x="0" y="1"/>
                    </a:cubicBezTo>
                    <a:close/>
                    <a:moveTo>
                      <a:pt x="7" y="30"/>
                    </a:moveTo>
                    <a:lnTo>
                      <a:pt x="7" y="30"/>
                    </a:lnTo>
                    <a:cubicBezTo>
                      <a:pt x="7" y="32"/>
                      <a:pt x="7" y="33"/>
                      <a:pt x="7" y="34"/>
                    </a:cubicBezTo>
                    <a:cubicBezTo>
                      <a:pt x="11" y="47"/>
                      <a:pt x="14" y="64"/>
                      <a:pt x="17" y="81"/>
                    </a:cubicBezTo>
                    <a:lnTo>
                      <a:pt x="23" y="98"/>
                    </a:lnTo>
                    <a:cubicBezTo>
                      <a:pt x="19" y="74"/>
                      <a:pt x="13" y="53"/>
                      <a:pt x="7" y="30"/>
                    </a:cubicBezTo>
                    <a:close/>
                  </a:path>
                </a:pathLst>
              </a:custGeom>
              <a:solidFill>
                <a:srgbClr val="FB67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" name="Google Shape;1268;p30"/>
              <p:cNvSpPr/>
              <p:nvPr/>
            </p:nvSpPr>
            <p:spPr>
              <a:xfrm>
                <a:off x="1529350" y="1598125"/>
                <a:ext cx="915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172" extrusionOk="0">
                    <a:moveTo>
                      <a:pt x="345" y="1"/>
                    </a:moveTo>
                    <a:lnTo>
                      <a:pt x="1" y="74"/>
                    </a:lnTo>
                    <a:lnTo>
                      <a:pt x="21" y="172"/>
                    </a:lnTo>
                    <a:lnTo>
                      <a:pt x="365" y="98"/>
                    </a:lnTo>
                    <a:lnTo>
                      <a:pt x="345" y="1"/>
                    </a:ln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" name="Google Shape;1269;p30"/>
              <p:cNvSpPr/>
              <p:nvPr/>
            </p:nvSpPr>
            <p:spPr>
              <a:xfrm>
                <a:off x="1463575" y="1516850"/>
                <a:ext cx="123425" cy="188350"/>
              </a:xfrm>
              <a:custGeom>
                <a:avLst/>
                <a:gdLst/>
                <a:ahLst/>
                <a:cxnLst/>
                <a:rect l="l" t="t" r="r" b="b"/>
                <a:pathLst>
                  <a:path w="4937" h="7534" extrusionOk="0">
                    <a:moveTo>
                      <a:pt x="2585" y="2359"/>
                    </a:moveTo>
                    <a:cubicBezTo>
                      <a:pt x="2601" y="2419"/>
                      <a:pt x="2618" y="2479"/>
                      <a:pt x="2635" y="2543"/>
                    </a:cubicBezTo>
                    <a:cubicBezTo>
                      <a:pt x="2682" y="2743"/>
                      <a:pt x="2729" y="2947"/>
                      <a:pt x="2772" y="3148"/>
                    </a:cubicBezTo>
                    <a:cubicBezTo>
                      <a:pt x="2782" y="3188"/>
                      <a:pt x="2793" y="3225"/>
                      <a:pt x="2799" y="3265"/>
                    </a:cubicBezTo>
                    <a:lnTo>
                      <a:pt x="2796" y="3245"/>
                    </a:lnTo>
                    <a:lnTo>
                      <a:pt x="2796" y="3245"/>
                    </a:lnTo>
                    <a:cubicBezTo>
                      <a:pt x="2799" y="3258"/>
                      <a:pt x="2802" y="3275"/>
                      <a:pt x="2805" y="3292"/>
                    </a:cubicBezTo>
                    <a:cubicBezTo>
                      <a:pt x="2805" y="3302"/>
                      <a:pt x="2809" y="3312"/>
                      <a:pt x="2809" y="3322"/>
                    </a:cubicBezTo>
                    <a:lnTo>
                      <a:pt x="2816" y="3338"/>
                    </a:lnTo>
                    <a:lnTo>
                      <a:pt x="2816" y="3352"/>
                    </a:lnTo>
                    <a:cubicBezTo>
                      <a:pt x="2859" y="3543"/>
                      <a:pt x="2902" y="3733"/>
                      <a:pt x="2946" y="3924"/>
                    </a:cubicBezTo>
                    <a:cubicBezTo>
                      <a:pt x="2856" y="3934"/>
                      <a:pt x="2762" y="3937"/>
                      <a:pt x="2672" y="3951"/>
                    </a:cubicBezTo>
                    <a:cubicBezTo>
                      <a:pt x="2558" y="3968"/>
                      <a:pt x="2444" y="3984"/>
                      <a:pt x="2328" y="4000"/>
                    </a:cubicBezTo>
                    <a:cubicBezTo>
                      <a:pt x="2197" y="4017"/>
                      <a:pt x="2067" y="4034"/>
                      <a:pt x="1939" y="4051"/>
                    </a:cubicBezTo>
                    <a:cubicBezTo>
                      <a:pt x="1979" y="3944"/>
                      <a:pt x="2020" y="3840"/>
                      <a:pt x="2060" y="3736"/>
                    </a:cubicBezTo>
                    <a:cubicBezTo>
                      <a:pt x="2227" y="3325"/>
                      <a:pt x="2401" y="2914"/>
                      <a:pt x="2541" y="2492"/>
                    </a:cubicBezTo>
                    <a:cubicBezTo>
                      <a:pt x="2555" y="2449"/>
                      <a:pt x="2572" y="2402"/>
                      <a:pt x="2585" y="2359"/>
                    </a:cubicBezTo>
                    <a:close/>
                    <a:moveTo>
                      <a:pt x="2705" y="1"/>
                    </a:moveTo>
                    <a:cubicBezTo>
                      <a:pt x="2595" y="1"/>
                      <a:pt x="2495" y="35"/>
                      <a:pt x="2391" y="95"/>
                    </a:cubicBezTo>
                    <a:cubicBezTo>
                      <a:pt x="2294" y="152"/>
                      <a:pt x="2240" y="235"/>
                      <a:pt x="2183" y="328"/>
                    </a:cubicBezTo>
                    <a:cubicBezTo>
                      <a:pt x="2130" y="416"/>
                      <a:pt x="2097" y="516"/>
                      <a:pt x="2063" y="609"/>
                    </a:cubicBezTo>
                    <a:cubicBezTo>
                      <a:pt x="1916" y="1024"/>
                      <a:pt x="1806" y="1449"/>
                      <a:pt x="1682" y="1870"/>
                    </a:cubicBezTo>
                    <a:cubicBezTo>
                      <a:pt x="1641" y="2011"/>
                      <a:pt x="1601" y="2148"/>
                      <a:pt x="1558" y="2285"/>
                    </a:cubicBezTo>
                    <a:cubicBezTo>
                      <a:pt x="1508" y="2435"/>
                      <a:pt x="1454" y="2586"/>
                      <a:pt x="1397" y="2736"/>
                    </a:cubicBezTo>
                    <a:cubicBezTo>
                      <a:pt x="1317" y="2944"/>
                      <a:pt x="1240" y="3151"/>
                      <a:pt x="1160" y="3358"/>
                    </a:cubicBezTo>
                    <a:cubicBezTo>
                      <a:pt x="1090" y="3543"/>
                      <a:pt x="1023" y="3727"/>
                      <a:pt x="956" y="3914"/>
                    </a:cubicBezTo>
                    <a:cubicBezTo>
                      <a:pt x="909" y="4034"/>
                      <a:pt x="873" y="4158"/>
                      <a:pt x="832" y="4278"/>
                    </a:cubicBezTo>
                    <a:cubicBezTo>
                      <a:pt x="806" y="4366"/>
                      <a:pt x="772" y="4452"/>
                      <a:pt x="749" y="4542"/>
                    </a:cubicBezTo>
                    <a:cubicBezTo>
                      <a:pt x="632" y="4937"/>
                      <a:pt x="522" y="5332"/>
                      <a:pt x="401" y="5726"/>
                    </a:cubicBezTo>
                    <a:cubicBezTo>
                      <a:pt x="334" y="5924"/>
                      <a:pt x="267" y="6118"/>
                      <a:pt x="210" y="6319"/>
                    </a:cubicBezTo>
                    <a:cubicBezTo>
                      <a:pt x="147" y="6529"/>
                      <a:pt x="107" y="6750"/>
                      <a:pt x="56" y="6964"/>
                    </a:cubicBezTo>
                    <a:cubicBezTo>
                      <a:pt x="0" y="7211"/>
                      <a:pt x="184" y="7466"/>
                      <a:pt x="425" y="7512"/>
                    </a:cubicBezTo>
                    <a:cubicBezTo>
                      <a:pt x="454" y="7518"/>
                      <a:pt x="483" y="7521"/>
                      <a:pt x="512" y="7521"/>
                    </a:cubicBezTo>
                    <a:cubicBezTo>
                      <a:pt x="605" y="7521"/>
                      <a:pt x="697" y="7493"/>
                      <a:pt x="775" y="7442"/>
                    </a:cubicBezTo>
                    <a:cubicBezTo>
                      <a:pt x="879" y="7368"/>
                      <a:pt x="943" y="7265"/>
                      <a:pt x="973" y="7141"/>
                    </a:cubicBezTo>
                    <a:cubicBezTo>
                      <a:pt x="1007" y="6990"/>
                      <a:pt x="1036" y="6837"/>
                      <a:pt x="1076" y="6689"/>
                    </a:cubicBezTo>
                    <a:cubicBezTo>
                      <a:pt x="1107" y="6576"/>
                      <a:pt x="1144" y="6469"/>
                      <a:pt x="1177" y="6359"/>
                    </a:cubicBezTo>
                    <a:cubicBezTo>
                      <a:pt x="1271" y="6091"/>
                      <a:pt x="1365" y="5827"/>
                      <a:pt x="1445" y="5556"/>
                    </a:cubicBezTo>
                    <a:lnTo>
                      <a:pt x="1535" y="5255"/>
                    </a:lnTo>
                    <a:cubicBezTo>
                      <a:pt x="1554" y="5257"/>
                      <a:pt x="1573" y="5259"/>
                      <a:pt x="1593" y="5259"/>
                    </a:cubicBezTo>
                    <a:cubicBezTo>
                      <a:pt x="1607" y="5259"/>
                      <a:pt x="1621" y="5258"/>
                      <a:pt x="1635" y="5255"/>
                    </a:cubicBezTo>
                    <a:cubicBezTo>
                      <a:pt x="1896" y="5221"/>
                      <a:pt x="2157" y="5188"/>
                      <a:pt x="2418" y="5151"/>
                    </a:cubicBezTo>
                    <a:cubicBezTo>
                      <a:pt x="2532" y="5138"/>
                      <a:pt x="2649" y="5118"/>
                      <a:pt x="2762" y="5098"/>
                    </a:cubicBezTo>
                    <a:cubicBezTo>
                      <a:pt x="2873" y="5078"/>
                      <a:pt x="2986" y="5078"/>
                      <a:pt x="3100" y="5061"/>
                    </a:cubicBezTo>
                    <a:cubicBezTo>
                      <a:pt x="3110" y="5058"/>
                      <a:pt x="3120" y="5054"/>
                      <a:pt x="3130" y="5054"/>
                    </a:cubicBezTo>
                    <a:cubicBezTo>
                      <a:pt x="3137" y="5081"/>
                      <a:pt x="3140" y="5111"/>
                      <a:pt x="3146" y="5138"/>
                    </a:cubicBezTo>
                    <a:cubicBezTo>
                      <a:pt x="3171" y="5285"/>
                      <a:pt x="3197" y="5436"/>
                      <a:pt x="3237" y="5579"/>
                    </a:cubicBezTo>
                    <a:cubicBezTo>
                      <a:pt x="3264" y="5673"/>
                      <a:pt x="3291" y="5766"/>
                      <a:pt x="3321" y="5860"/>
                    </a:cubicBezTo>
                    <a:cubicBezTo>
                      <a:pt x="3371" y="6031"/>
                      <a:pt x="3418" y="6201"/>
                      <a:pt x="3461" y="6372"/>
                    </a:cubicBezTo>
                    <a:cubicBezTo>
                      <a:pt x="3475" y="6439"/>
                      <a:pt x="3488" y="6509"/>
                      <a:pt x="3498" y="6576"/>
                    </a:cubicBezTo>
                    <a:cubicBezTo>
                      <a:pt x="3508" y="6626"/>
                      <a:pt x="3518" y="6677"/>
                      <a:pt x="3525" y="6730"/>
                    </a:cubicBezTo>
                    <a:cubicBezTo>
                      <a:pt x="3538" y="6817"/>
                      <a:pt x="3558" y="6904"/>
                      <a:pt x="3578" y="6987"/>
                    </a:cubicBezTo>
                    <a:cubicBezTo>
                      <a:pt x="3592" y="7041"/>
                      <a:pt x="3618" y="7091"/>
                      <a:pt x="3645" y="7138"/>
                    </a:cubicBezTo>
                    <a:cubicBezTo>
                      <a:pt x="3682" y="7228"/>
                      <a:pt x="3739" y="7305"/>
                      <a:pt x="3813" y="7372"/>
                    </a:cubicBezTo>
                    <a:cubicBezTo>
                      <a:pt x="3903" y="7449"/>
                      <a:pt x="4003" y="7499"/>
                      <a:pt x="4120" y="7523"/>
                    </a:cubicBezTo>
                    <a:cubicBezTo>
                      <a:pt x="4161" y="7530"/>
                      <a:pt x="4202" y="7534"/>
                      <a:pt x="4243" y="7534"/>
                    </a:cubicBezTo>
                    <a:cubicBezTo>
                      <a:pt x="4316" y="7534"/>
                      <a:pt x="4387" y="7522"/>
                      <a:pt x="4458" y="7496"/>
                    </a:cubicBezTo>
                    <a:cubicBezTo>
                      <a:pt x="4565" y="7459"/>
                      <a:pt x="4655" y="7396"/>
                      <a:pt x="4732" y="7311"/>
                    </a:cubicBezTo>
                    <a:cubicBezTo>
                      <a:pt x="4816" y="7185"/>
                      <a:pt x="4889" y="7095"/>
                      <a:pt x="4916" y="6937"/>
                    </a:cubicBezTo>
                    <a:cubicBezTo>
                      <a:pt x="4929" y="6860"/>
                      <a:pt x="4936" y="6783"/>
                      <a:pt x="4932" y="6700"/>
                    </a:cubicBezTo>
                    <a:cubicBezTo>
                      <a:pt x="4932" y="6660"/>
                      <a:pt x="4929" y="6620"/>
                      <a:pt x="4920" y="6579"/>
                    </a:cubicBezTo>
                    <a:cubicBezTo>
                      <a:pt x="4896" y="6445"/>
                      <a:pt x="4866" y="6308"/>
                      <a:pt x="4836" y="6175"/>
                    </a:cubicBezTo>
                    <a:cubicBezTo>
                      <a:pt x="4802" y="6018"/>
                      <a:pt x="4765" y="5860"/>
                      <a:pt x="4719" y="5706"/>
                    </a:cubicBezTo>
                    <a:cubicBezTo>
                      <a:pt x="4665" y="5539"/>
                      <a:pt x="4611" y="5372"/>
                      <a:pt x="4558" y="5208"/>
                    </a:cubicBezTo>
                    <a:cubicBezTo>
                      <a:pt x="4511" y="5071"/>
                      <a:pt x="4481" y="4934"/>
                      <a:pt x="4448" y="4794"/>
                    </a:cubicBezTo>
                    <a:cubicBezTo>
                      <a:pt x="4364" y="4375"/>
                      <a:pt x="4290" y="3957"/>
                      <a:pt x="4184" y="3546"/>
                    </a:cubicBezTo>
                    <a:cubicBezTo>
                      <a:pt x="4080" y="3162"/>
                      <a:pt x="3949" y="2787"/>
                      <a:pt x="3836" y="2406"/>
                    </a:cubicBezTo>
                    <a:cubicBezTo>
                      <a:pt x="3773" y="2191"/>
                      <a:pt x="3702" y="1984"/>
                      <a:pt x="3625" y="1777"/>
                    </a:cubicBezTo>
                    <a:cubicBezTo>
                      <a:pt x="3538" y="1549"/>
                      <a:pt x="3464" y="1325"/>
                      <a:pt x="3401" y="1091"/>
                    </a:cubicBezTo>
                    <a:cubicBezTo>
                      <a:pt x="3364" y="904"/>
                      <a:pt x="3331" y="714"/>
                      <a:pt x="3287" y="526"/>
                    </a:cubicBezTo>
                    <a:cubicBezTo>
                      <a:pt x="3281" y="502"/>
                      <a:pt x="3277" y="479"/>
                      <a:pt x="3271" y="456"/>
                    </a:cubicBezTo>
                    <a:cubicBezTo>
                      <a:pt x="3251" y="388"/>
                      <a:pt x="3220" y="336"/>
                      <a:pt x="3187" y="272"/>
                    </a:cubicBezTo>
                    <a:cubicBezTo>
                      <a:pt x="3120" y="135"/>
                      <a:pt x="2950" y="31"/>
                      <a:pt x="2805" y="11"/>
                    </a:cubicBezTo>
                    <a:cubicBezTo>
                      <a:pt x="2772" y="4"/>
                      <a:pt x="2739" y="1"/>
                      <a:pt x="27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" name="Google Shape;1270;p30"/>
              <p:cNvSpPr/>
              <p:nvPr/>
            </p:nvSpPr>
            <p:spPr>
              <a:xfrm>
                <a:off x="1459800" y="1512500"/>
                <a:ext cx="131625" cy="197100"/>
              </a:xfrm>
              <a:custGeom>
                <a:avLst/>
                <a:gdLst/>
                <a:ahLst/>
                <a:cxnLst/>
                <a:rect l="l" t="t" r="r" b="b"/>
                <a:pathLst>
                  <a:path w="5265" h="7884" extrusionOk="0">
                    <a:moveTo>
                      <a:pt x="2706" y="3151"/>
                    </a:moveTo>
                    <a:cubicBezTo>
                      <a:pt x="2723" y="3222"/>
                      <a:pt x="2736" y="3292"/>
                      <a:pt x="2752" y="3362"/>
                    </a:cubicBezTo>
                    <a:lnTo>
                      <a:pt x="2796" y="3563"/>
                    </a:lnTo>
                    <a:cubicBezTo>
                      <a:pt x="2823" y="3690"/>
                      <a:pt x="2853" y="3813"/>
                      <a:pt x="2880" y="3941"/>
                    </a:cubicBezTo>
                    <a:cubicBezTo>
                      <a:pt x="2853" y="3944"/>
                      <a:pt x="2826" y="3947"/>
                      <a:pt x="2800" y="3951"/>
                    </a:cubicBezTo>
                    <a:lnTo>
                      <a:pt x="2669" y="3971"/>
                    </a:lnTo>
                    <a:cubicBezTo>
                      <a:pt x="2599" y="3981"/>
                      <a:pt x="2529" y="3991"/>
                      <a:pt x="2455" y="4001"/>
                    </a:cubicBezTo>
                    <a:lnTo>
                      <a:pt x="2362" y="4011"/>
                    </a:lnTo>
                    <a:cubicBezTo>
                      <a:pt x="2365" y="4001"/>
                      <a:pt x="2368" y="3987"/>
                      <a:pt x="2374" y="3974"/>
                    </a:cubicBezTo>
                    <a:lnTo>
                      <a:pt x="2462" y="3760"/>
                    </a:lnTo>
                    <a:cubicBezTo>
                      <a:pt x="2545" y="3560"/>
                      <a:pt x="2629" y="3359"/>
                      <a:pt x="2706" y="3151"/>
                    </a:cubicBezTo>
                    <a:close/>
                    <a:moveTo>
                      <a:pt x="2749" y="1934"/>
                    </a:moveTo>
                    <a:lnTo>
                      <a:pt x="2525" y="2613"/>
                    </a:lnTo>
                    <a:cubicBezTo>
                      <a:pt x="2411" y="2954"/>
                      <a:pt x="2271" y="3296"/>
                      <a:pt x="2138" y="3626"/>
                    </a:cubicBezTo>
                    <a:lnTo>
                      <a:pt x="2050" y="3844"/>
                    </a:lnTo>
                    <a:cubicBezTo>
                      <a:pt x="2017" y="3924"/>
                      <a:pt x="1984" y="4008"/>
                      <a:pt x="1953" y="4091"/>
                    </a:cubicBezTo>
                    <a:lnTo>
                      <a:pt x="1820" y="4435"/>
                    </a:lnTo>
                    <a:lnTo>
                      <a:pt x="2502" y="4349"/>
                    </a:lnTo>
                    <a:cubicBezTo>
                      <a:pt x="2575" y="4339"/>
                      <a:pt x="2649" y="4329"/>
                      <a:pt x="2723" y="4319"/>
                    </a:cubicBezTo>
                    <a:lnTo>
                      <a:pt x="2850" y="4299"/>
                    </a:lnTo>
                    <a:cubicBezTo>
                      <a:pt x="2896" y="4292"/>
                      <a:pt x="2947" y="4288"/>
                      <a:pt x="2993" y="4282"/>
                    </a:cubicBezTo>
                    <a:cubicBezTo>
                      <a:pt x="3033" y="4279"/>
                      <a:pt x="3077" y="4275"/>
                      <a:pt x="3117" y="4272"/>
                    </a:cubicBezTo>
                    <a:lnTo>
                      <a:pt x="3311" y="4248"/>
                    </a:lnTo>
                    <a:lnTo>
                      <a:pt x="3228" y="3887"/>
                    </a:lnTo>
                    <a:cubicBezTo>
                      <a:pt x="3197" y="3753"/>
                      <a:pt x="3167" y="3623"/>
                      <a:pt x="3137" y="3476"/>
                    </a:cubicBezTo>
                    <a:lnTo>
                      <a:pt x="3134" y="3456"/>
                    </a:lnTo>
                    <a:lnTo>
                      <a:pt x="2960" y="3496"/>
                    </a:lnTo>
                    <a:lnTo>
                      <a:pt x="3127" y="3429"/>
                    </a:lnTo>
                    <a:lnTo>
                      <a:pt x="3117" y="3382"/>
                    </a:lnTo>
                    <a:lnTo>
                      <a:pt x="3097" y="3285"/>
                    </a:lnTo>
                    <a:cubicBezTo>
                      <a:pt x="3050" y="3081"/>
                      <a:pt x="3004" y="2877"/>
                      <a:pt x="2956" y="2673"/>
                    </a:cubicBezTo>
                    <a:cubicBezTo>
                      <a:pt x="2940" y="2609"/>
                      <a:pt x="2923" y="2546"/>
                      <a:pt x="2907" y="2486"/>
                    </a:cubicBezTo>
                    <a:lnTo>
                      <a:pt x="2749" y="1934"/>
                    </a:lnTo>
                    <a:close/>
                    <a:moveTo>
                      <a:pt x="2855" y="352"/>
                    </a:moveTo>
                    <a:cubicBezTo>
                      <a:pt x="2879" y="352"/>
                      <a:pt x="2904" y="355"/>
                      <a:pt x="2930" y="359"/>
                    </a:cubicBezTo>
                    <a:cubicBezTo>
                      <a:pt x="3030" y="372"/>
                      <a:pt x="3144" y="449"/>
                      <a:pt x="3181" y="526"/>
                    </a:cubicBezTo>
                    <a:lnTo>
                      <a:pt x="3201" y="566"/>
                    </a:lnTo>
                    <a:cubicBezTo>
                      <a:pt x="3224" y="607"/>
                      <a:pt x="3241" y="640"/>
                      <a:pt x="3251" y="673"/>
                    </a:cubicBezTo>
                    <a:cubicBezTo>
                      <a:pt x="3257" y="697"/>
                      <a:pt x="3261" y="717"/>
                      <a:pt x="3268" y="740"/>
                    </a:cubicBezTo>
                    <a:cubicBezTo>
                      <a:pt x="3294" y="871"/>
                      <a:pt x="3322" y="1001"/>
                      <a:pt x="3345" y="1132"/>
                    </a:cubicBezTo>
                    <a:lnTo>
                      <a:pt x="3382" y="1315"/>
                    </a:lnTo>
                    <a:cubicBezTo>
                      <a:pt x="3448" y="1553"/>
                      <a:pt x="3522" y="1780"/>
                      <a:pt x="3609" y="2011"/>
                    </a:cubicBezTo>
                    <a:cubicBezTo>
                      <a:pt x="3686" y="2212"/>
                      <a:pt x="3753" y="2416"/>
                      <a:pt x="3819" y="2629"/>
                    </a:cubicBezTo>
                    <a:cubicBezTo>
                      <a:pt x="3856" y="2760"/>
                      <a:pt x="3899" y="2890"/>
                      <a:pt x="3940" y="3021"/>
                    </a:cubicBezTo>
                    <a:cubicBezTo>
                      <a:pt x="4017" y="3265"/>
                      <a:pt x="4097" y="3516"/>
                      <a:pt x="4164" y="3767"/>
                    </a:cubicBezTo>
                    <a:cubicBezTo>
                      <a:pt x="4248" y="4081"/>
                      <a:pt x="4311" y="4409"/>
                      <a:pt x="4371" y="4723"/>
                    </a:cubicBezTo>
                    <a:lnTo>
                      <a:pt x="4428" y="5004"/>
                    </a:lnTo>
                    <a:cubicBezTo>
                      <a:pt x="4461" y="5151"/>
                      <a:pt x="4495" y="5295"/>
                      <a:pt x="4542" y="5439"/>
                    </a:cubicBezTo>
                    <a:cubicBezTo>
                      <a:pt x="4595" y="5603"/>
                      <a:pt x="4649" y="5767"/>
                      <a:pt x="4699" y="5931"/>
                    </a:cubicBezTo>
                    <a:cubicBezTo>
                      <a:pt x="4739" y="6061"/>
                      <a:pt x="4776" y="6201"/>
                      <a:pt x="4816" y="6386"/>
                    </a:cubicBezTo>
                    <a:lnTo>
                      <a:pt x="4836" y="6476"/>
                    </a:lnTo>
                    <a:cubicBezTo>
                      <a:pt x="4856" y="6579"/>
                      <a:pt x="4880" y="6683"/>
                      <a:pt x="4900" y="6787"/>
                    </a:cubicBezTo>
                    <a:cubicBezTo>
                      <a:pt x="4907" y="6817"/>
                      <a:pt x="4907" y="6847"/>
                      <a:pt x="4910" y="6880"/>
                    </a:cubicBezTo>
                    <a:cubicBezTo>
                      <a:pt x="4910" y="6948"/>
                      <a:pt x="4907" y="7011"/>
                      <a:pt x="4893" y="7081"/>
                    </a:cubicBezTo>
                    <a:cubicBezTo>
                      <a:pt x="4876" y="7181"/>
                      <a:pt x="4833" y="7245"/>
                      <a:pt x="4766" y="7345"/>
                    </a:cubicBezTo>
                    <a:lnTo>
                      <a:pt x="4742" y="7375"/>
                    </a:lnTo>
                    <a:cubicBezTo>
                      <a:pt x="4689" y="7436"/>
                      <a:pt x="4626" y="7479"/>
                      <a:pt x="4552" y="7506"/>
                    </a:cubicBezTo>
                    <a:cubicBezTo>
                      <a:pt x="4499" y="7523"/>
                      <a:pt x="4448" y="7532"/>
                      <a:pt x="4396" y="7532"/>
                    </a:cubicBezTo>
                    <a:cubicBezTo>
                      <a:pt x="4366" y="7532"/>
                      <a:pt x="4336" y="7529"/>
                      <a:pt x="4305" y="7522"/>
                    </a:cubicBezTo>
                    <a:cubicBezTo>
                      <a:pt x="4217" y="7506"/>
                      <a:pt x="4144" y="7469"/>
                      <a:pt x="4080" y="7416"/>
                    </a:cubicBezTo>
                    <a:cubicBezTo>
                      <a:pt x="4027" y="7365"/>
                      <a:pt x="3987" y="7309"/>
                      <a:pt x="3956" y="7245"/>
                    </a:cubicBezTo>
                    <a:lnTo>
                      <a:pt x="3947" y="7225"/>
                    </a:lnTo>
                    <a:cubicBezTo>
                      <a:pt x="3927" y="7188"/>
                      <a:pt x="3907" y="7152"/>
                      <a:pt x="3896" y="7104"/>
                    </a:cubicBezTo>
                    <a:cubicBezTo>
                      <a:pt x="3879" y="7031"/>
                      <a:pt x="3859" y="6954"/>
                      <a:pt x="3850" y="6877"/>
                    </a:cubicBezTo>
                    <a:cubicBezTo>
                      <a:pt x="3843" y="6823"/>
                      <a:pt x="3833" y="6770"/>
                      <a:pt x="3823" y="6717"/>
                    </a:cubicBezTo>
                    <a:cubicBezTo>
                      <a:pt x="3810" y="6650"/>
                      <a:pt x="3796" y="6579"/>
                      <a:pt x="3783" y="6506"/>
                    </a:cubicBezTo>
                    <a:cubicBezTo>
                      <a:pt x="3746" y="6352"/>
                      <a:pt x="3699" y="6192"/>
                      <a:pt x="3639" y="5984"/>
                    </a:cubicBezTo>
                    <a:lnTo>
                      <a:pt x="3632" y="5968"/>
                    </a:lnTo>
                    <a:cubicBezTo>
                      <a:pt x="3609" y="5880"/>
                      <a:pt x="3582" y="5793"/>
                      <a:pt x="3558" y="5707"/>
                    </a:cubicBezTo>
                    <a:cubicBezTo>
                      <a:pt x="3518" y="5563"/>
                      <a:pt x="3492" y="5412"/>
                      <a:pt x="3468" y="5285"/>
                    </a:cubicBezTo>
                    <a:lnTo>
                      <a:pt x="3425" y="5017"/>
                    </a:lnTo>
                    <a:lnTo>
                      <a:pt x="3221" y="5061"/>
                    </a:lnTo>
                    <a:cubicBezTo>
                      <a:pt x="3174" y="5068"/>
                      <a:pt x="3124" y="5071"/>
                      <a:pt x="3074" y="5077"/>
                    </a:cubicBezTo>
                    <a:cubicBezTo>
                      <a:pt x="3010" y="5081"/>
                      <a:pt x="2947" y="5088"/>
                      <a:pt x="2883" y="5102"/>
                    </a:cubicBezTo>
                    <a:cubicBezTo>
                      <a:pt x="2769" y="5122"/>
                      <a:pt x="2655" y="5138"/>
                      <a:pt x="2545" y="5151"/>
                    </a:cubicBezTo>
                    <a:cubicBezTo>
                      <a:pt x="2374" y="5178"/>
                      <a:pt x="2204" y="5198"/>
                      <a:pt x="2033" y="5222"/>
                    </a:cubicBezTo>
                    <a:lnTo>
                      <a:pt x="1763" y="5255"/>
                    </a:lnTo>
                    <a:cubicBezTo>
                      <a:pt x="1756" y="5256"/>
                      <a:pt x="1748" y="5257"/>
                      <a:pt x="1738" y="5257"/>
                    </a:cubicBezTo>
                    <a:cubicBezTo>
                      <a:pt x="1727" y="5257"/>
                      <a:pt x="1716" y="5256"/>
                      <a:pt x="1703" y="5255"/>
                    </a:cubicBezTo>
                    <a:lnTo>
                      <a:pt x="1559" y="5242"/>
                    </a:lnTo>
                    <a:lnTo>
                      <a:pt x="1428" y="5679"/>
                    </a:lnTo>
                    <a:cubicBezTo>
                      <a:pt x="1358" y="5917"/>
                      <a:pt x="1275" y="6155"/>
                      <a:pt x="1195" y="6386"/>
                    </a:cubicBezTo>
                    <a:lnTo>
                      <a:pt x="1161" y="6479"/>
                    </a:lnTo>
                    <a:cubicBezTo>
                      <a:pt x="1124" y="6590"/>
                      <a:pt x="1090" y="6703"/>
                      <a:pt x="1060" y="6817"/>
                    </a:cubicBezTo>
                    <a:cubicBezTo>
                      <a:pt x="1030" y="6924"/>
                      <a:pt x="1007" y="7031"/>
                      <a:pt x="983" y="7141"/>
                    </a:cubicBezTo>
                    <a:lnTo>
                      <a:pt x="950" y="7275"/>
                    </a:lnTo>
                    <a:cubicBezTo>
                      <a:pt x="934" y="7362"/>
                      <a:pt x="890" y="7425"/>
                      <a:pt x="826" y="7469"/>
                    </a:cubicBezTo>
                    <a:cubicBezTo>
                      <a:pt x="779" y="7502"/>
                      <a:pt x="724" y="7519"/>
                      <a:pt x="668" y="7519"/>
                    </a:cubicBezTo>
                    <a:cubicBezTo>
                      <a:pt x="648" y="7519"/>
                      <a:pt x="628" y="7517"/>
                      <a:pt x="609" y="7513"/>
                    </a:cubicBezTo>
                    <a:cubicBezTo>
                      <a:pt x="536" y="7499"/>
                      <a:pt x="465" y="7449"/>
                      <a:pt x="418" y="7382"/>
                    </a:cubicBezTo>
                    <a:cubicBezTo>
                      <a:pt x="378" y="7315"/>
                      <a:pt x="365" y="7245"/>
                      <a:pt x="378" y="7178"/>
                    </a:cubicBezTo>
                    <a:cubicBezTo>
                      <a:pt x="392" y="7115"/>
                      <a:pt x="408" y="7054"/>
                      <a:pt x="422" y="6991"/>
                    </a:cubicBezTo>
                    <a:cubicBezTo>
                      <a:pt x="452" y="6840"/>
                      <a:pt x="485" y="6687"/>
                      <a:pt x="528" y="6542"/>
                    </a:cubicBezTo>
                    <a:cubicBezTo>
                      <a:pt x="589" y="6342"/>
                      <a:pt x="656" y="6141"/>
                      <a:pt x="719" y="5951"/>
                    </a:cubicBezTo>
                    <a:cubicBezTo>
                      <a:pt x="806" y="5663"/>
                      <a:pt x="894" y="5369"/>
                      <a:pt x="977" y="5077"/>
                    </a:cubicBezTo>
                    <a:lnTo>
                      <a:pt x="1067" y="4764"/>
                    </a:lnTo>
                    <a:cubicBezTo>
                      <a:pt x="1084" y="4707"/>
                      <a:pt x="1104" y="4653"/>
                      <a:pt x="1121" y="4596"/>
                    </a:cubicBezTo>
                    <a:lnTo>
                      <a:pt x="1187" y="4395"/>
                    </a:lnTo>
                    <a:cubicBezTo>
                      <a:pt x="1215" y="4312"/>
                      <a:pt x="1241" y="4228"/>
                      <a:pt x="1271" y="4148"/>
                    </a:cubicBezTo>
                    <a:lnTo>
                      <a:pt x="1325" y="4001"/>
                    </a:lnTo>
                    <a:cubicBezTo>
                      <a:pt x="1375" y="3867"/>
                      <a:pt x="1425" y="3730"/>
                      <a:pt x="1475" y="3597"/>
                    </a:cubicBezTo>
                    <a:lnTo>
                      <a:pt x="1485" y="3569"/>
                    </a:lnTo>
                    <a:cubicBezTo>
                      <a:pt x="1562" y="3372"/>
                      <a:pt x="1636" y="3171"/>
                      <a:pt x="1712" y="2974"/>
                    </a:cubicBezTo>
                    <a:cubicBezTo>
                      <a:pt x="1769" y="2824"/>
                      <a:pt x="1823" y="2669"/>
                      <a:pt x="1880" y="2509"/>
                    </a:cubicBezTo>
                    <a:lnTo>
                      <a:pt x="1900" y="2433"/>
                    </a:lnTo>
                    <a:cubicBezTo>
                      <a:pt x="1937" y="2322"/>
                      <a:pt x="1970" y="2208"/>
                      <a:pt x="2004" y="2095"/>
                    </a:cubicBezTo>
                    <a:cubicBezTo>
                      <a:pt x="2033" y="1994"/>
                      <a:pt x="2061" y="1891"/>
                      <a:pt x="2090" y="1791"/>
                    </a:cubicBezTo>
                    <a:cubicBezTo>
                      <a:pt x="2178" y="1476"/>
                      <a:pt x="2271" y="1152"/>
                      <a:pt x="2382" y="843"/>
                    </a:cubicBezTo>
                    <a:lnTo>
                      <a:pt x="2391" y="817"/>
                    </a:lnTo>
                    <a:cubicBezTo>
                      <a:pt x="2419" y="737"/>
                      <a:pt x="2448" y="656"/>
                      <a:pt x="2485" y="593"/>
                    </a:cubicBezTo>
                    <a:cubicBezTo>
                      <a:pt x="2539" y="506"/>
                      <a:pt x="2575" y="456"/>
                      <a:pt x="2632" y="419"/>
                    </a:cubicBezTo>
                    <a:cubicBezTo>
                      <a:pt x="2711" y="373"/>
                      <a:pt x="2780" y="352"/>
                      <a:pt x="2855" y="352"/>
                    </a:cubicBezTo>
                    <a:close/>
                    <a:moveTo>
                      <a:pt x="2851" y="0"/>
                    </a:moveTo>
                    <a:cubicBezTo>
                      <a:pt x="2711" y="0"/>
                      <a:pt x="2582" y="39"/>
                      <a:pt x="2451" y="118"/>
                    </a:cubicBezTo>
                    <a:cubicBezTo>
                      <a:pt x="2321" y="198"/>
                      <a:pt x="2248" y="309"/>
                      <a:pt x="2184" y="412"/>
                    </a:cubicBezTo>
                    <a:cubicBezTo>
                      <a:pt x="2127" y="506"/>
                      <a:pt x="2090" y="610"/>
                      <a:pt x="2061" y="700"/>
                    </a:cubicBezTo>
                    <a:lnTo>
                      <a:pt x="2050" y="727"/>
                    </a:lnTo>
                    <a:cubicBezTo>
                      <a:pt x="1937" y="1044"/>
                      <a:pt x="1843" y="1376"/>
                      <a:pt x="1752" y="1693"/>
                    </a:cubicBezTo>
                    <a:cubicBezTo>
                      <a:pt x="1723" y="1794"/>
                      <a:pt x="1696" y="1894"/>
                      <a:pt x="1666" y="1998"/>
                    </a:cubicBezTo>
                    <a:cubicBezTo>
                      <a:pt x="1632" y="2108"/>
                      <a:pt x="1599" y="2222"/>
                      <a:pt x="1565" y="2332"/>
                    </a:cubicBezTo>
                    <a:lnTo>
                      <a:pt x="1545" y="2402"/>
                    </a:lnTo>
                    <a:cubicBezTo>
                      <a:pt x="1491" y="2553"/>
                      <a:pt x="1442" y="2700"/>
                      <a:pt x="1385" y="2850"/>
                    </a:cubicBezTo>
                    <a:cubicBezTo>
                      <a:pt x="1308" y="3048"/>
                      <a:pt x="1235" y="3245"/>
                      <a:pt x="1158" y="3442"/>
                    </a:cubicBezTo>
                    <a:lnTo>
                      <a:pt x="1147" y="3469"/>
                    </a:lnTo>
                    <a:cubicBezTo>
                      <a:pt x="1094" y="3606"/>
                      <a:pt x="1044" y="3743"/>
                      <a:pt x="994" y="3881"/>
                    </a:cubicBezTo>
                    <a:lnTo>
                      <a:pt x="940" y="4024"/>
                    </a:lnTo>
                    <a:cubicBezTo>
                      <a:pt x="910" y="4111"/>
                      <a:pt x="880" y="4202"/>
                      <a:pt x="853" y="4288"/>
                    </a:cubicBezTo>
                    <a:lnTo>
                      <a:pt x="789" y="4483"/>
                    </a:lnTo>
                    <a:cubicBezTo>
                      <a:pt x="769" y="4543"/>
                      <a:pt x="749" y="4603"/>
                      <a:pt x="729" y="4667"/>
                    </a:cubicBezTo>
                    <a:lnTo>
                      <a:pt x="639" y="4981"/>
                    </a:lnTo>
                    <a:cubicBezTo>
                      <a:pt x="556" y="5272"/>
                      <a:pt x="472" y="5559"/>
                      <a:pt x="385" y="5844"/>
                    </a:cubicBezTo>
                    <a:cubicBezTo>
                      <a:pt x="321" y="6034"/>
                      <a:pt x="251" y="6235"/>
                      <a:pt x="191" y="6442"/>
                    </a:cubicBezTo>
                    <a:cubicBezTo>
                      <a:pt x="147" y="6599"/>
                      <a:pt x="111" y="6760"/>
                      <a:pt x="77" y="6914"/>
                    </a:cubicBezTo>
                    <a:cubicBezTo>
                      <a:pt x="64" y="6977"/>
                      <a:pt x="51" y="7038"/>
                      <a:pt x="37" y="7098"/>
                    </a:cubicBezTo>
                    <a:cubicBezTo>
                      <a:pt x="0" y="7258"/>
                      <a:pt x="31" y="7429"/>
                      <a:pt x="124" y="7573"/>
                    </a:cubicBezTo>
                    <a:cubicBezTo>
                      <a:pt x="221" y="7723"/>
                      <a:pt x="375" y="7827"/>
                      <a:pt x="542" y="7860"/>
                    </a:cubicBezTo>
                    <a:cubicBezTo>
                      <a:pt x="580" y="7867"/>
                      <a:pt x="619" y="7871"/>
                      <a:pt x="658" y="7871"/>
                    </a:cubicBezTo>
                    <a:cubicBezTo>
                      <a:pt x="787" y="7871"/>
                      <a:pt x="915" y="7832"/>
                      <a:pt x="1024" y="7760"/>
                    </a:cubicBezTo>
                    <a:cubicBezTo>
                      <a:pt x="1161" y="7666"/>
                      <a:pt x="1255" y="7526"/>
                      <a:pt x="1295" y="7355"/>
                    </a:cubicBezTo>
                    <a:lnTo>
                      <a:pt x="1325" y="7215"/>
                    </a:lnTo>
                    <a:cubicBezTo>
                      <a:pt x="1348" y="7115"/>
                      <a:pt x="1371" y="7011"/>
                      <a:pt x="1398" y="6911"/>
                    </a:cubicBezTo>
                    <a:cubicBezTo>
                      <a:pt x="1428" y="6800"/>
                      <a:pt x="1462" y="6693"/>
                      <a:pt x="1496" y="6590"/>
                    </a:cubicBezTo>
                    <a:lnTo>
                      <a:pt x="1525" y="6502"/>
                    </a:lnTo>
                    <a:cubicBezTo>
                      <a:pt x="1609" y="6269"/>
                      <a:pt x="1692" y="6025"/>
                      <a:pt x="1766" y="5780"/>
                    </a:cubicBezTo>
                    <a:lnTo>
                      <a:pt x="1817" y="5603"/>
                    </a:lnTo>
                    <a:lnTo>
                      <a:pt x="2081" y="5570"/>
                    </a:lnTo>
                    <a:cubicBezTo>
                      <a:pt x="2251" y="5546"/>
                      <a:pt x="2422" y="5526"/>
                      <a:pt x="2592" y="5499"/>
                    </a:cubicBezTo>
                    <a:cubicBezTo>
                      <a:pt x="2709" y="5486"/>
                      <a:pt x="2830" y="5466"/>
                      <a:pt x="2944" y="5446"/>
                    </a:cubicBezTo>
                    <a:cubicBezTo>
                      <a:pt x="2996" y="5435"/>
                      <a:pt x="3050" y="5432"/>
                      <a:pt x="3107" y="5426"/>
                    </a:cubicBezTo>
                    <a:lnTo>
                      <a:pt x="3137" y="5426"/>
                    </a:lnTo>
                    <a:cubicBezTo>
                      <a:pt x="3157" y="5543"/>
                      <a:pt x="3184" y="5670"/>
                      <a:pt x="3217" y="5800"/>
                    </a:cubicBezTo>
                    <a:cubicBezTo>
                      <a:pt x="3245" y="5891"/>
                      <a:pt x="3271" y="5977"/>
                      <a:pt x="3297" y="6068"/>
                    </a:cubicBezTo>
                    <a:lnTo>
                      <a:pt x="3302" y="6085"/>
                    </a:lnTo>
                    <a:cubicBezTo>
                      <a:pt x="3362" y="6285"/>
                      <a:pt x="3405" y="6442"/>
                      <a:pt x="3438" y="6582"/>
                    </a:cubicBezTo>
                    <a:cubicBezTo>
                      <a:pt x="3452" y="6650"/>
                      <a:pt x="3465" y="6713"/>
                      <a:pt x="3478" y="6780"/>
                    </a:cubicBezTo>
                    <a:cubicBezTo>
                      <a:pt x="3485" y="6830"/>
                      <a:pt x="3495" y="6880"/>
                      <a:pt x="3502" y="6931"/>
                    </a:cubicBezTo>
                    <a:cubicBezTo>
                      <a:pt x="3515" y="7014"/>
                      <a:pt x="3535" y="7101"/>
                      <a:pt x="3558" y="7201"/>
                    </a:cubicBezTo>
                    <a:cubicBezTo>
                      <a:pt x="3575" y="7275"/>
                      <a:pt x="3609" y="7339"/>
                      <a:pt x="3639" y="7392"/>
                    </a:cubicBezTo>
                    <a:cubicBezTo>
                      <a:pt x="3686" y="7499"/>
                      <a:pt x="3756" y="7596"/>
                      <a:pt x="3850" y="7680"/>
                    </a:cubicBezTo>
                    <a:cubicBezTo>
                      <a:pt x="3960" y="7777"/>
                      <a:pt x="4091" y="7840"/>
                      <a:pt x="4237" y="7867"/>
                    </a:cubicBezTo>
                    <a:cubicBezTo>
                      <a:pt x="4288" y="7877"/>
                      <a:pt x="4341" y="7884"/>
                      <a:pt x="4395" y="7884"/>
                    </a:cubicBezTo>
                    <a:cubicBezTo>
                      <a:pt x="4485" y="7884"/>
                      <a:pt x="4579" y="7867"/>
                      <a:pt x="4669" y="7837"/>
                    </a:cubicBezTo>
                    <a:cubicBezTo>
                      <a:pt x="4802" y="7786"/>
                      <a:pt x="4920" y="7710"/>
                      <a:pt x="5014" y="7603"/>
                    </a:cubicBezTo>
                    <a:lnTo>
                      <a:pt x="5057" y="7542"/>
                    </a:lnTo>
                    <a:cubicBezTo>
                      <a:pt x="5134" y="7425"/>
                      <a:pt x="5208" y="7319"/>
                      <a:pt x="5241" y="7141"/>
                    </a:cubicBezTo>
                    <a:cubicBezTo>
                      <a:pt x="5258" y="7048"/>
                      <a:pt x="5264" y="6961"/>
                      <a:pt x="5261" y="6871"/>
                    </a:cubicBezTo>
                    <a:cubicBezTo>
                      <a:pt x="5258" y="6820"/>
                      <a:pt x="5254" y="6770"/>
                      <a:pt x="5244" y="6720"/>
                    </a:cubicBezTo>
                    <a:cubicBezTo>
                      <a:pt x="5224" y="6613"/>
                      <a:pt x="5201" y="6509"/>
                      <a:pt x="5177" y="6402"/>
                    </a:cubicBezTo>
                    <a:lnTo>
                      <a:pt x="5157" y="6312"/>
                    </a:lnTo>
                    <a:cubicBezTo>
                      <a:pt x="5117" y="6121"/>
                      <a:pt x="5077" y="5968"/>
                      <a:pt x="5037" y="5827"/>
                    </a:cubicBezTo>
                    <a:cubicBezTo>
                      <a:pt x="4987" y="5659"/>
                      <a:pt x="4930" y="5492"/>
                      <a:pt x="4876" y="5325"/>
                    </a:cubicBezTo>
                    <a:cubicBezTo>
                      <a:pt x="4833" y="5202"/>
                      <a:pt x="4802" y="5071"/>
                      <a:pt x="4773" y="4934"/>
                    </a:cubicBezTo>
                    <a:lnTo>
                      <a:pt x="4719" y="4656"/>
                    </a:lnTo>
                    <a:cubicBezTo>
                      <a:pt x="4656" y="4335"/>
                      <a:pt x="4589" y="4001"/>
                      <a:pt x="4501" y="3677"/>
                    </a:cubicBezTo>
                    <a:cubicBezTo>
                      <a:pt x="4435" y="3419"/>
                      <a:pt x="4355" y="3165"/>
                      <a:pt x="4274" y="2917"/>
                    </a:cubicBezTo>
                    <a:lnTo>
                      <a:pt x="4154" y="2526"/>
                    </a:lnTo>
                    <a:cubicBezTo>
                      <a:pt x="4087" y="2308"/>
                      <a:pt x="4017" y="2095"/>
                      <a:pt x="3940" y="1887"/>
                    </a:cubicBezTo>
                    <a:cubicBezTo>
                      <a:pt x="3856" y="1666"/>
                      <a:pt x="3786" y="1445"/>
                      <a:pt x="3723" y="1232"/>
                    </a:cubicBezTo>
                    <a:lnTo>
                      <a:pt x="3692" y="1068"/>
                    </a:lnTo>
                    <a:cubicBezTo>
                      <a:pt x="3666" y="931"/>
                      <a:pt x="3639" y="797"/>
                      <a:pt x="3609" y="663"/>
                    </a:cubicBezTo>
                    <a:cubicBezTo>
                      <a:pt x="3606" y="636"/>
                      <a:pt x="3598" y="610"/>
                      <a:pt x="3592" y="583"/>
                    </a:cubicBezTo>
                    <a:cubicBezTo>
                      <a:pt x="3572" y="513"/>
                      <a:pt x="3542" y="456"/>
                      <a:pt x="3515" y="402"/>
                    </a:cubicBezTo>
                    <a:lnTo>
                      <a:pt x="3495" y="366"/>
                    </a:lnTo>
                    <a:cubicBezTo>
                      <a:pt x="3405" y="188"/>
                      <a:pt x="3194" y="41"/>
                      <a:pt x="2984" y="11"/>
                    </a:cubicBezTo>
                    <a:cubicBezTo>
                      <a:pt x="2938" y="4"/>
                      <a:pt x="2894" y="0"/>
                      <a:pt x="2851" y="0"/>
                    </a:cubicBez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71" name="Google Shape;1271;p30"/>
            <p:cNvGrpSpPr/>
            <p:nvPr/>
          </p:nvGrpSpPr>
          <p:grpSpPr>
            <a:xfrm>
              <a:off x="8558254" y="296958"/>
              <a:ext cx="192516" cy="227716"/>
              <a:chOff x="1824250" y="1008625"/>
              <a:chExt cx="144250" cy="170625"/>
            </a:xfrm>
          </p:grpSpPr>
          <p:sp>
            <p:nvSpPr>
              <p:cNvPr id="1272" name="Google Shape;1272;p30"/>
              <p:cNvSpPr/>
              <p:nvPr/>
            </p:nvSpPr>
            <p:spPr>
              <a:xfrm>
                <a:off x="1828675" y="1013025"/>
                <a:ext cx="135400" cy="161850"/>
              </a:xfrm>
              <a:custGeom>
                <a:avLst/>
                <a:gdLst/>
                <a:ahLst/>
                <a:cxnLst/>
                <a:rect l="l" t="t" r="r" b="b"/>
                <a:pathLst>
                  <a:path w="5416" h="6474" extrusionOk="0">
                    <a:moveTo>
                      <a:pt x="2356" y="0"/>
                    </a:moveTo>
                    <a:cubicBezTo>
                      <a:pt x="2252" y="0"/>
                      <a:pt x="2150" y="4"/>
                      <a:pt x="2047" y="21"/>
                    </a:cubicBezTo>
                    <a:cubicBezTo>
                      <a:pt x="1947" y="37"/>
                      <a:pt x="1847" y="67"/>
                      <a:pt x="1750" y="94"/>
                    </a:cubicBezTo>
                    <a:cubicBezTo>
                      <a:pt x="1690" y="107"/>
                      <a:pt x="1636" y="138"/>
                      <a:pt x="1579" y="161"/>
                    </a:cubicBezTo>
                    <a:cubicBezTo>
                      <a:pt x="1469" y="211"/>
                      <a:pt x="1362" y="274"/>
                      <a:pt x="1258" y="342"/>
                    </a:cubicBezTo>
                    <a:cubicBezTo>
                      <a:pt x="1164" y="402"/>
                      <a:pt x="1074" y="472"/>
                      <a:pt x="988" y="539"/>
                    </a:cubicBezTo>
                    <a:cubicBezTo>
                      <a:pt x="871" y="629"/>
                      <a:pt x="760" y="743"/>
                      <a:pt x="659" y="850"/>
                    </a:cubicBezTo>
                    <a:cubicBezTo>
                      <a:pt x="647" y="863"/>
                      <a:pt x="636" y="876"/>
                      <a:pt x="623" y="890"/>
                    </a:cubicBezTo>
                    <a:cubicBezTo>
                      <a:pt x="562" y="960"/>
                      <a:pt x="506" y="1034"/>
                      <a:pt x="456" y="1111"/>
                    </a:cubicBezTo>
                    <a:cubicBezTo>
                      <a:pt x="358" y="1265"/>
                      <a:pt x="272" y="1428"/>
                      <a:pt x="208" y="1599"/>
                    </a:cubicBezTo>
                    <a:cubicBezTo>
                      <a:pt x="141" y="1783"/>
                      <a:pt x="98" y="1973"/>
                      <a:pt x="65" y="2164"/>
                    </a:cubicBezTo>
                    <a:cubicBezTo>
                      <a:pt x="45" y="2291"/>
                      <a:pt x="28" y="2418"/>
                      <a:pt x="17" y="2546"/>
                    </a:cubicBezTo>
                    <a:cubicBezTo>
                      <a:pt x="1" y="2696"/>
                      <a:pt x="1" y="2850"/>
                      <a:pt x="5" y="3003"/>
                    </a:cubicBezTo>
                    <a:cubicBezTo>
                      <a:pt x="11" y="3144"/>
                      <a:pt x="51" y="3295"/>
                      <a:pt x="91" y="3429"/>
                    </a:cubicBezTo>
                    <a:cubicBezTo>
                      <a:pt x="151" y="3619"/>
                      <a:pt x="228" y="3803"/>
                      <a:pt x="306" y="3987"/>
                    </a:cubicBezTo>
                    <a:cubicBezTo>
                      <a:pt x="342" y="4077"/>
                      <a:pt x="382" y="4167"/>
                      <a:pt x="422" y="4258"/>
                    </a:cubicBezTo>
                    <a:cubicBezTo>
                      <a:pt x="489" y="4402"/>
                      <a:pt x="573" y="4539"/>
                      <a:pt x="656" y="4676"/>
                    </a:cubicBezTo>
                    <a:cubicBezTo>
                      <a:pt x="757" y="4846"/>
                      <a:pt x="867" y="5007"/>
                      <a:pt x="997" y="5150"/>
                    </a:cubicBezTo>
                    <a:cubicBezTo>
                      <a:pt x="1161" y="5331"/>
                      <a:pt x="1339" y="5505"/>
                      <a:pt x="1522" y="5666"/>
                    </a:cubicBezTo>
                    <a:cubicBezTo>
                      <a:pt x="1666" y="5793"/>
                      <a:pt x="1817" y="5917"/>
                      <a:pt x="1977" y="6024"/>
                    </a:cubicBezTo>
                    <a:cubicBezTo>
                      <a:pt x="2175" y="6161"/>
                      <a:pt x="2385" y="6285"/>
                      <a:pt x="2613" y="6362"/>
                    </a:cubicBezTo>
                    <a:cubicBezTo>
                      <a:pt x="2743" y="6405"/>
                      <a:pt x="2877" y="6442"/>
                      <a:pt x="3014" y="6459"/>
                    </a:cubicBezTo>
                    <a:cubicBezTo>
                      <a:pt x="3084" y="6469"/>
                      <a:pt x="3155" y="6473"/>
                      <a:pt x="3227" y="6473"/>
                    </a:cubicBezTo>
                    <a:cubicBezTo>
                      <a:pt x="3293" y="6473"/>
                      <a:pt x="3360" y="6470"/>
                      <a:pt x="3425" y="6465"/>
                    </a:cubicBezTo>
                    <a:cubicBezTo>
                      <a:pt x="3509" y="6459"/>
                      <a:pt x="3589" y="6445"/>
                      <a:pt x="3669" y="6428"/>
                    </a:cubicBezTo>
                    <a:cubicBezTo>
                      <a:pt x="3813" y="6395"/>
                      <a:pt x="3958" y="6362"/>
                      <a:pt x="4098" y="6311"/>
                    </a:cubicBezTo>
                    <a:cubicBezTo>
                      <a:pt x="4248" y="6261"/>
                      <a:pt x="4389" y="6184"/>
                      <a:pt x="4519" y="6094"/>
                    </a:cubicBezTo>
                    <a:cubicBezTo>
                      <a:pt x="4646" y="6007"/>
                      <a:pt x="4750" y="5886"/>
                      <a:pt x="4853" y="5769"/>
                    </a:cubicBezTo>
                    <a:cubicBezTo>
                      <a:pt x="4957" y="5652"/>
                      <a:pt x="5031" y="5528"/>
                      <a:pt x="5108" y="5391"/>
                    </a:cubicBezTo>
                    <a:cubicBezTo>
                      <a:pt x="5185" y="5251"/>
                      <a:pt x="5228" y="5097"/>
                      <a:pt x="5268" y="4943"/>
                    </a:cubicBezTo>
                    <a:cubicBezTo>
                      <a:pt x="5332" y="4706"/>
                      <a:pt x="5402" y="4465"/>
                      <a:pt x="5409" y="4218"/>
                    </a:cubicBezTo>
                    <a:cubicBezTo>
                      <a:pt x="5415" y="4054"/>
                      <a:pt x="5415" y="3886"/>
                      <a:pt x="5392" y="3722"/>
                    </a:cubicBezTo>
                    <a:cubicBezTo>
                      <a:pt x="5389" y="3699"/>
                      <a:pt x="5386" y="3676"/>
                      <a:pt x="5382" y="3649"/>
                    </a:cubicBezTo>
                    <a:cubicBezTo>
                      <a:pt x="5365" y="3579"/>
                      <a:pt x="5345" y="3512"/>
                      <a:pt x="5329" y="3442"/>
                    </a:cubicBezTo>
                    <a:cubicBezTo>
                      <a:pt x="5325" y="3429"/>
                      <a:pt x="5322" y="3415"/>
                      <a:pt x="5315" y="3401"/>
                    </a:cubicBezTo>
                    <a:cubicBezTo>
                      <a:pt x="5272" y="3324"/>
                      <a:pt x="5238" y="3244"/>
                      <a:pt x="5178" y="3181"/>
                    </a:cubicBezTo>
                    <a:cubicBezTo>
                      <a:pt x="5128" y="3128"/>
                      <a:pt x="5077" y="3071"/>
                      <a:pt x="5017" y="3027"/>
                    </a:cubicBezTo>
                    <a:cubicBezTo>
                      <a:pt x="4997" y="3014"/>
                      <a:pt x="4981" y="2997"/>
                      <a:pt x="4961" y="2983"/>
                    </a:cubicBezTo>
                    <a:cubicBezTo>
                      <a:pt x="4852" y="2900"/>
                      <a:pt x="4718" y="2857"/>
                      <a:pt x="4583" y="2857"/>
                    </a:cubicBezTo>
                    <a:cubicBezTo>
                      <a:pt x="4503" y="2857"/>
                      <a:pt x="4423" y="2872"/>
                      <a:pt x="4349" y="2903"/>
                    </a:cubicBezTo>
                    <a:cubicBezTo>
                      <a:pt x="4108" y="3000"/>
                      <a:pt x="3944" y="3251"/>
                      <a:pt x="3958" y="3512"/>
                    </a:cubicBezTo>
                    <a:lnTo>
                      <a:pt x="3958" y="3525"/>
                    </a:lnTo>
                    <a:cubicBezTo>
                      <a:pt x="3944" y="3602"/>
                      <a:pt x="3950" y="3682"/>
                      <a:pt x="3954" y="3759"/>
                    </a:cubicBezTo>
                    <a:cubicBezTo>
                      <a:pt x="3954" y="3803"/>
                      <a:pt x="3967" y="3850"/>
                      <a:pt x="3974" y="3890"/>
                    </a:cubicBezTo>
                    <a:cubicBezTo>
                      <a:pt x="3984" y="3950"/>
                      <a:pt x="3991" y="4011"/>
                      <a:pt x="3994" y="4067"/>
                    </a:cubicBezTo>
                    <a:cubicBezTo>
                      <a:pt x="3984" y="4207"/>
                      <a:pt x="3958" y="4345"/>
                      <a:pt x="3927" y="4482"/>
                    </a:cubicBezTo>
                    <a:cubicBezTo>
                      <a:pt x="3901" y="4576"/>
                      <a:pt x="3870" y="4669"/>
                      <a:pt x="3830" y="4759"/>
                    </a:cubicBezTo>
                    <a:cubicBezTo>
                      <a:pt x="3793" y="4813"/>
                      <a:pt x="3753" y="4863"/>
                      <a:pt x="3710" y="4914"/>
                    </a:cubicBezTo>
                    <a:cubicBezTo>
                      <a:pt x="3697" y="4923"/>
                      <a:pt x="3683" y="4934"/>
                      <a:pt x="3669" y="4943"/>
                    </a:cubicBezTo>
                    <a:cubicBezTo>
                      <a:pt x="3620" y="4967"/>
                      <a:pt x="3563" y="4987"/>
                      <a:pt x="3509" y="5004"/>
                    </a:cubicBezTo>
                    <a:cubicBezTo>
                      <a:pt x="3419" y="5024"/>
                      <a:pt x="3325" y="5040"/>
                      <a:pt x="3231" y="5047"/>
                    </a:cubicBezTo>
                    <a:cubicBezTo>
                      <a:pt x="3202" y="5044"/>
                      <a:pt x="3168" y="5037"/>
                      <a:pt x="3135" y="5034"/>
                    </a:cubicBezTo>
                    <a:cubicBezTo>
                      <a:pt x="3061" y="5007"/>
                      <a:pt x="2987" y="4977"/>
                      <a:pt x="2917" y="4940"/>
                    </a:cubicBezTo>
                    <a:cubicBezTo>
                      <a:pt x="2649" y="4773"/>
                      <a:pt x="2408" y="4562"/>
                      <a:pt x="2181" y="4345"/>
                    </a:cubicBezTo>
                    <a:cubicBezTo>
                      <a:pt x="2101" y="4261"/>
                      <a:pt x="2027" y="4174"/>
                      <a:pt x="1957" y="4084"/>
                    </a:cubicBezTo>
                    <a:cubicBezTo>
                      <a:pt x="1894" y="4000"/>
                      <a:pt x="1837" y="3910"/>
                      <a:pt x="1780" y="3820"/>
                    </a:cubicBezTo>
                    <a:cubicBezTo>
                      <a:pt x="1706" y="3679"/>
                      <a:pt x="1643" y="3532"/>
                      <a:pt x="1579" y="3385"/>
                    </a:cubicBezTo>
                    <a:cubicBezTo>
                      <a:pt x="1519" y="3241"/>
                      <a:pt x="1453" y="3094"/>
                      <a:pt x="1405" y="2947"/>
                    </a:cubicBezTo>
                    <a:cubicBezTo>
                      <a:pt x="1396" y="2883"/>
                      <a:pt x="1389" y="2823"/>
                      <a:pt x="1385" y="2759"/>
                    </a:cubicBezTo>
                    <a:cubicBezTo>
                      <a:pt x="1392" y="2552"/>
                      <a:pt x="1416" y="2345"/>
                      <a:pt x="1459" y="2140"/>
                    </a:cubicBezTo>
                    <a:cubicBezTo>
                      <a:pt x="1489" y="2047"/>
                      <a:pt x="1522" y="1957"/>
                      <a:pt x="1566" y="1867"/>
                    </a:cubicBezTo>
                    <a:cubicBezTo>
                      <a:pt x="1636" y="1759"/>
                      <a:pt x="1713" y="1659"/>
                      <a:pt x="1800" y="1562"/>
                    </a:cubicBezTo>
                    <a:cubicBezTo>
                      <a:pt x="1904" y="1462"/>
                      <a:pt x="2014" y="1368"/>
                      <a:pt x="2135" y="1291"/>
                    </a:cubicBezTo>
                    <a:cubicBezTo>
                      <a:pt x="2212" y="1251"/>
                      <a:pt x="2285" y="1217"/>
                      <a:pt x="2365" y="1188"/>
                    </a:cubicBezTo>
                    <a:cubicBezTo>
                      <a:pt x="2476" y="1171"/>
                      <a:pt x="2589" y="1168"/>
                      <a:pt x="2700" y="1168"/>
                    </a:cubicBezTo>
                    <a:lnTo>
                      <a:pt x="2914" y="1168"/>
                    </a:lnTo>
                    <a:cubicBezTo>
                      <a:pt x="3021" y="1154"/>
                      <a:pt x="3115" y="1117"/>
                      <a:pt x="3198" y="1050"/>
                    </a:cubicBezTo>
                    <a:cubicBezTo>
                      <a:pt x="3319" y="956"/>
                      <a:pt x="3399" y="816"/>
                      <a:pt x="3419" y="666"/>
                    </a:cubicBezTo>
                    <a:cubicBezTo>
                      <a:pt x="3439" y="512"/>
                      <a:pt x="3396" y="354"/>
                      <a:pt x="3302" y="234"/>
                    </a:cubicBezTo>
                    <a:cubicBezTo>
                      <a:pt x="3218" y="121"/>
                      <a:pt x="3064" y="13"/>
                      <a:pt x="2917" y="10"/>
                    </a:cubicBezTo>
                    <a:cubicBezTo>
                      <a:pt x="2803" y="7"/>
                      <a:pt x="2686" y="4"/>
                      <a:pt x="2573" y="4"/>
                    </a:cubicBezTo>
                    <a:cubicBezTo>
                      <a:pt x="2500" y="2"/>
                      <a:pt x="2428" y="0"/>
                      <a:pt x="235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" name="Google Shape;1273;p30"/>
              <p:cNvSpPr/>
              <p:nvPr/>
            </p:nvSpPr>
            <p:spPr>
              <a:xfrm>
                <a:off x="1824250" y="1008625"/>
                <a:ext cx="144250" cy="170625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6825" extrusionOk="0">
                    <a:moveTo>
                      <a:pt x="5328" y="3645"/>
                    </a:moveTo>
                    <a:lnTo>
                      <a:pt x="5328" y="3645"/>
                    </a:lnTo>
                    <a:cubicBezTo>
                      <a:pt x="5328" y="3645"/>
                      <a:pt x="5331" y="3651"/>
                      <a:pt x="5339" y="3661"/>
                    </a:cubicBezTo>
                    <a:cubicBezTo>
                      <a:pt x="5335" y="3655"/>
                      <a:pt x="5332" y="3650"/>
                      <a:pt x="5328" y="3645"/>
                    </a:cubicBezTo>
                    <a:close/>
                    <a:moveTo>
                      <a:pt x="2545" y="352"/>
                    </a:moveTo>
                    <a:cubicBezTo>
                      <a:pt x="2590" y="352"/>
                      <a:pt x="2636" y="353"/>
                      <a:pt x="2683" y="354"/>
                    </a:cubicBezTo>
                    <a:lnTo>
                      <a:pt x="2750" y="354"/>
                    </a:lnTo>
                    <a:cubicBezTo>
                      <a:pt x="2863" y="357"/>
                      <a:pt x="2977" y="357"/>
                      <a:pt x="3091" y="360"/>
                    </a:cubicBezTo>
                    <a:cubicBezTo>
                      <a:pt x="3164" y="364"/>
                      <a:pt x="3275" y="430"/>
                      <a:pt x="3342" y="518"/>
                    </a:cubicBezTo>
                    <a:cubicBezTo>
                      <a:pt x="3405" y="601"/>
                      <a:pt x="3436" y="711"/>
                      <a:pt x="3422" y="819"/>
                    </a:cubicBezTo>
                    <a:cubicBezTo>
                      <a:pt x="3408" y="925"/>
                      <a:pt x="3352" y="1023"/>
                      <a:pt x="3268" y="1089"/>
                    </a:cubicBezTo>
                    <a:cubicBezTo>
                      <a:pt x="3212" y="1129"/>
                      <a:pt x="3147" y="1157"/>
                      <a:pt x="3081" y="1169"/>
                    </a:cubicBezTo>
                    <a:lnTo>
                      <a:pt x="2877" y="1166"/>
                    </a:lnTo>
                    <a:cubicBezTo>
                      <a:pt x="2763" y="1166"/>
                      <a:pt x="2639" y="1169"/>
                      <a:pt x="2516" y="1189"/>
                    </a:cubicBezTo>
                    <a:lnTo>
                      <a:pt x="2482" y="1200"/>
                    </a:lnTo>
                    <a:cubicBezTo>
                      <a:pt x="2405" y="1226"/>
                      <a:pt x="2321" y="1263"/>
                      <a:pt x="2218" y="1320"/>
                    </a:cubicBezTo>
                    <a:cubicBezTo>
                      <a:pt x="2101" y="1393"/>
                      <a:pt x="1988" y="1487"/>
                      <a:pt x="1847" y="1621"/>
                    </a:cubicBezTo>
                    <a:cubicBezTo>
                      <a:pt x="1750" y="1728"/>
                      <a:pt x="1666" y="1839"/>
                      <a:pt x="1596" y="1949"/>
                    </a:cubicBezTo>
                    <a:lnTo>
                      <a:pt x="1586" y="1966"/>
                    </a:lnTo>
                    <a:cubicBezTo>
                      <a:pt x="1539" y="2060"/>
                      <a:pt x="1499" y="2160"/>
                      <a:pt x="1462" y="2280"/>
                    </a:cubicBezTo>
                    <a:cubicBezTo>
                      <a:pt x="1422" y="2474"/>
                      <a:pt x="1395" y="2685"/>
                      <a:pt x="1386" y="2946"/>
                    </a:cubicBezTo>
                    <a:cubicBezTo>
                      <a:pt x="1389" y="3016"/>
                      <a:pt x="1395" y="3083"/>
                      <a:pt x="1409" y="3150"/>
                    </a:cubicBezTo>
                    <a:lnTo>
                      <a:pt x="1415" y="3176"/>
                    </a:lnTo>
                    <a:cubicBezTo>
                      <a:pt x="1459" y="3313"/>
                      <a:pt x="1516" y="3444"/>
                      <a:pt x="1569" y="3571"/>
                    </a:cubicBezTo>
                    <a:lnTo>
                      <a:pt x="1596" y="3631"/>
                    </a:lnTo>
                    <a:cubicBezTo>
                      <a:pt x="1650" y="3755"/>
                      <a:pt x="1719" y="3919"/>
                      <a:pt x="1810" y="4089"/>
                    </a:cubicBezTo>
                    <a:cubicBezTo>
                      <a:pt x="1860" y="4173"/>
                      <a:pt x="1920" y="4273"/>
                      <a:pt x="1994" y="4367"/>
                    </a:cubicBezTo>
                    <a:cubicBezTo>
                      <a:pt x="2061" y="4457"/>
                      <a:pt x="2141" y="4548"/>
                      <a:pt x="2235" y="4648"/>
                    </a:cubicBezTo>
                    <a:cubicBezTo>
                      <a:pt x="2519" y="4919"/>
                      <a:pt x="2760" y="5113"/>
                      <a:pt x="3000" y="5266"/>
                    </a:cubicBezTo>
                    <a:lnTo>
                      <a:pt x="3017" y="5277"/>
                    </a:lnTo>
                    <a:cubicBezTo>
                      <a:pt x="3104" y="5317"/>
                      <a:pt x="3181" y="5350"/>
                      <a:pt x="3255" y="5374"/>
                    </a:cubicBezTo>
                    <a:lnTo>
                      <a:pt x="3278" y="5380"/>
                    </a:lnTo>
                    <a:cubicBezTo>
                      <a:pt x="3318" y="5387"/>
                      <a:pt x="3355" y="5394"/>
                      <a:pt x="3392" y="5397"/>
                    </a:cubicBezTo>
                    <a:lnTo>
                      <a:pt x="3408" y="5400"/>
                    </a:lnTo>
                    <a:lnTo>
                      <a:pt x="3425" y="5397"/>
                    </a:lnTo>
                    <a:cubicBezTo>
                      <a:pt x="3516" y="5391"/>
                      <a:pt x="3613" y="5377"/>
                      <a:pt x="3740" y="5346"/>
                    </a:cubicBezTo>
                    <a:cubicBezTo>
                      <a:pt x="3800" y="5330"/>
                      <a:pt x="3860" y="5306"/>
                      <a:pt x="3917" y="5283"/>
                    </a:cubicBezTo>
                    <a:lnTo>
                      <a:pt x="3950" y="5263"/>
                    </a:lnTo>
                    <a:cubicBezTo>
                      <a:pt x="3967" y="5250"/>
                      <a:pt x="3984" y="5240"/>
                      <a:pt x="3997" y="5226"/>
                    </a:cubicBezTo>
                    <a:lnTo>
                      <a:pt x="4017" y="5206"/>
                    </a:lnTo>
                    <a:cubicBezTo>
                      <a:pt x="4070" y="5146"/>
                      <a:pt x="4115" y="5090"/>
                      <a:pt x="4155" y="5036"/>
                    </a:cubicBezTo>
                    <a:lnTo>
                      <a:pt x="4168" y="5005"/>
                    </a:lnTo>
                    <a:cubicBezTo>
                      <a:pt x="4218" y="4899"/>
                      <a:pt x="4251" y="4789"/>
                      <a:pt x="4275" y="4698"/>
                    </a:cubicBezTo>
                    <a:cubicBezTo>
                      <a:pt x="4302" y="4581"/>
                      <a:pt x="4335" y="4423"/>
                      <a:pt x="4345" y="4256"/>
                    </a:cubicBezTo>
                    <a:lnTo>
                      <a:pt x="4345" y="4247"/>
                    </a:lnTo>
                    <a:lnTo>
                      <a:pt x="4345" y="4236"/>
                    </a:lnTo>
                    <a:cubicBezTo>
                      <a:pt x="4342" y="4170"/>
                      <a:pt x="4335" y="4102"/>
                      <a:pt x="4325" y="4039"/>
                    </a:cubicBezTo>
                    <a:cubicBezTo>
                      <a:pt x="4322" y="4019"/>
                      <a:pt x="4318" y="4002"/>
                      <a:pt x="4315" y="3982"/>
                    </a:cubicBezTo>
                    <a:cubicBezTo>
                      <a:pt x="4311" y="3966"/>
                      <a:pt x="4305" y="3942"/>
                      <a:pt x="4305" y="3935"/>
                    </a:cubicBezTo>
                    <a:lnTo>
                      <a:pt x="4305" y="3862"/>
                    </a:lnTo>
                    <a:cubicBezTo>
                      <a:pt x="4302" y="3815"/>
                      <a:pt x="4302" y="3768"/>
                      <a:pt x="4308" y="3715"/>
                    </a:cubicBezTo>
                    <a:lnTo>
                      <a:pt x="4311" y="3698"/>
                    </a:lnTo>
                    <a:lnTo>
                      <a:pt x="4311" y="3678"/>
                    </a:lnTo>
                    <a:cubicBezTo>
                      <a:pt x="4302" y="3494"/>
                      <a:pt x="4419" y="3310"/>
                      <a:pt x="4592" y="3243"/>
                    </a:cubicBezTo>
                    <a:cubicBezTo>
                      <a:pt x="4647" y="3221"/>
                      <a:pt x="4706" y="3209"/>
                      <a:pt x="4765" y="3209"/>
                    </a:cubicBezTo>
                    <a:cubicBezTo>
                      <a:pt x="4860" y="3209"/>
                      <a:pt x="4954" y="3239"/>
                      <a:pt x="5030" y="3296"/>
                    </a:cubicBezTo>
                    <a:lnTo>
                      <a:pt x="5091" y="3344"/>
                    </a:lnTo>
                    <a:cubicBezTo>
                      <a:pt x="5124" y="3370"/>
                      <a:pt x="5161" y="3407"/>
                      <a:pt x="5198" y="3444"/>
                    </a:cubicBezTo>
                    <a:lnTo>
                      <a:pt x="5231" y="3480"/>
                    </a:lnTo>
                    <a:cubicBezTo>
                      <a:pt x="5258" y="3508"/>
                      <a:pt x="5278" y="3551"/>
                      <a:pt x="5305" y="3601"/>
                    </a:cubicBezTo>
                    <a:cubicBezTo>
                      <a:pt x="5312" y="3615"/>
                      <a:pt x="5319" y="3630"/>
                      <a:pt x="5328" y="3645"/>
                    </a:cubicBezTo>
                    <a:lnTo>
                      <a:pt x="5328" y="3645"/>
                    </a:lnTo>
                    <a:lnTo>
                      <a:pt x="5499" y="3597"/>
                    </a:lnTo>
                    <a:lnTo>
                      <a:pt x="5499" y="3597"/>
                    </a:lnTo>
                    <a:lnTo>
                      <a:pt x="5335" y="3665"/>
                    </a:lnTo>
                    <a:lnTo>
                      <a:pt x="5342" y="3691"/>
                    </a:lnTo>
                    <a:cubicBezTo>
                      <a:pt x="5359" y="3748"/>
                      <a:pt x="5375" y="3801"/>
                      <a:pt x="5385" y="3858"/>
                    </a:cubicBezTo>
                    <a:cubicBezTo>
                      <a:pt x="5388" y="3882"/>
                      <a:pt x="5392" y="3902"/>
                      <a:pt x="5395" y="3926"/>
                    </a:cubicBezTo>
                    <a:cubicBezTo>
                      <a:pt x="5419" y="4073"/>
                      <a:pt x="5415" y="4230"/>
                      <a:pt x="5412" y="4390"/>
                    </a:cubicBezTo>
                    <a:cubicBezTo>
                      <a:pt x="5405" y="4591"/>
                      <a:pt x="5351" y="4792"/>
                      <a:pt x="5294" y="5005"/>
                    </a:cubicBezTo>
                    <a:lnTo>
                      <a:pt x="5274" y="5076"/>
                    </a:lnTo>
                    <a:cubicBezTo>
                      <a:pt x="5238" y="5220"/>
                      <a:pt x="5198" y="5360"/>
                      <a:pt x="5131" y="5481"/>
                    </a:cubicBezTo>
                    <a:cubicBezTo>
                      <a:pt x="5061" y="5607"/>
                      <a:pt x="4993" y="5725"/>
                      <a:pt x="4900" y="5828"/>
                    </a:cubicBezTo>
                    <a:lnTo>
                      <a:pt x="4873" y="5859"/>
                    </a:lnTo>
                    <a:cubicBezTo>
                      <a:pt x="4783" y="5959"/>
                      <a:pt x="4696" y="6059"/>
                      <a:pt x="4596" y="6126"/>
                    </a:cubicBezTo>
                    <a:cubicBezTo>
                      <a:pt x="4462" y="6217"/>
                      <a:pt x="4339" y="6283"/>
                      <a:pt x="4218" y="6323"/>
                    </a:cubicBezTo>
                    <a:cubicBezTo>
                      <a:pt x="4094" y="6363"/>
                      <a:pt x="3964" y="6397"/>
                      <a:pt x="3806" y="6434"/>
                    </a:cubicBezTo>
                    <a:cubicBezTo>
                      <a:pt x="3726" y="6450"/>
                      <a:pt x="3656" y="6461"/>
                      <a:pt x="3593" y="6467"/>
                    </a:cubicBezTo>
                    <a:cubicBezTo>
                      <a:pt x="3539" y="6471"/>
                      <a:pt x="3477" y="6474"/>
                      <a:pt x="3412" y="6474"/>
                    </a:cubicBezTo>
                    <a:cubicBezTo>
                      <a:pt x="3347" y="6474"/>
                      <a:pt x="3280" y="6471"/>
                      <a:pt x="3215" y="6461"/>
                    </a:cubicBezTo>
                    <a:cubicBezTo>
                      <a:pt x="3104" y="6447"/>
                      <a:pt x="2984" y="6417"/>
                      <a:pt x="2846" y="6370"/>
                    </a:cubicBezTo>
                    <a:cubicBezTo>
                      <a:pt x="2663" y="6310"/>
                      <a:pt x="2476" y="6209"/>
                      <a:pt x="2255" y="6056"/>
                    </a:cubicBezTo>
                    <a:cubicBezTo>
                      <a:pt x="2114" y="5962"/>
                      <a:pt x="1974" y="5848"/>
                      <a:pt x="1817" y="5712"/>
                    </a:cubicBezTo>
                    <a:cubicBezTo>
                      <a:pt x="1636" y="5551"/>
                      <a:pt x="1466" y="5383"/>
                      <a:pt x="1305" y="5210"/>
                    </a:cubicBezTo>
                    <a:cubicBezTo>
                      <a:pt x="1198" y="5090"/>
                      <a:pt x="1094" y="4949"/>
                      <a:pt x="984" y="4761"/>
                    </a:cubicBezTo>
                    <a:lnTo>
                      <a:pt x="964" y="4732"/>
                    </a:lnTo>
                    <a:cubicBezTo>
                      <a:pt x="890" y="4604"/>
                      <a:pt x="816" y="4488"/>
                      <a:pt x="759" y="4360"/>
                    </a:cubicBezTo>
                    <a:lnTo>
                      <a:pt x="739" y="4317"/>
                    </a:lnTo>
                    <a:cubicBezTo>
                      <a:pt x="710" y="4243"/>
                      <a:pt x="676" y="4170"/>
                      <a:pt x="646" y="4096"/>
                    </a:cubicBezTo>
                    <a:lnTo>
                      <a:pt x="616" y="4022"/>
                    </a:lnTo>
                    <a:cubicBezTo>
                      <a:pt x="549" y="3862"/>
                      <a:pt x="486" y="3708"/>
                      <a:pt x="435" y="3551"/>
                    </a:cubicBezTo>
                    <a:cubicBezTo>
                      <a:pt x="398" y="3427"/>
                      <a:pt x="362" y="3293"/>
                      <a:pt x="358" y="3173"/>
                    </a:cubicBezTo>
                    <a:cubicBezTo>
                      <a:pt x="355" y="3036"/>
                      <a:pt x="355" y="2885"/>
                      <a:pt x="369" y="2738"/>
                    </a:cubicBezTo>
                    <a:cubicBezTo>
                      <a:pt x="378" y="2637"/>
                      <a:pt x="392" y="2504"/>
                      <a:pt x="415" y="2370"/>
                    </a:cubicBezTo>
                    <a:cubicBezTo>
                      <a:pt x="452" y="2163"/>
                      <a:pt x="495" y="1989"/>
                      <a:pt x="549" y="1835"/>
                    </a:cubicBezTo>
                    <a:cubicBezTo>
                      <a:pt x="603" y="1688"/>
                      <a:pt x="683" y="1538"/>
                      <a:pt x="779" y="1380"/>
                    </a:cubicBezTo>
                    <a:cubicBezTo>
                      <a:pt x="824" y="1313"/>
                      <a:pt x="873" y="1250"/>
                      <a:pt x="934" y="1183"/>
                    </a:cubicBezTo>
                    <a:lnTo>
                      <a:pt x="967" y="1146"/>
                    </a:lnTo>
                    <a:cubicBezTo>
                      <a:pt x="1060" y="1043"/>
                      <a:pt x="1161" y="936"/>
                      <a:pt x="1272" y="856"/>
                    </a:cubicBezTo>
                    <a:lnTo>
                      <a:pt x="1312" y="825"/>
                    </a:lnTo>
                    <a:cubicBezTo>
                      <a:pt x="1386" y="765"/>
                      <a:pt x="1455" y="711"/>
                      <a:pt x="1529" y="665"/>
                    </a:cubicBezTo>
                    <a:cubicBezTo>
                      <a:pt x="1622" y="608"/>
                      <a:pt x="1727" y="544"/>
                      <a:pt x="1830" y="498"/>
                    </a:cubicBezTo>
                    <a:lnTo>
                      <a:pt x="1860" y="484"/>
                    </a:lnTo>
                    <a:cubicBezTo>
                      <a:pt x="1900" y="464"/>
                      <a:pt x="1940" y="447"/>
                      <a:pt x="1974" y="437"/>
                    </a:cubicBezTo>
                    <a:lnTo>
                      <a:pt x="2008" y="430"/>
                    </a:lnTo>
                    <a:cubicBezTo>
                      <a:pt x="2091" y="407"/>
                      <a:pt x="2171" y="384"/>
                      <a:pt x="2252" y="370"/>
                    </a:cubicBezTo>
                    <a:cubicBezTo>
                      <a:pt x="2346" y="356"/>
                      <a:pt x="2444" y="352"/>
                      <a:pt x="2545" y="352"/>
                    </a:cubicBezTo>
                    <a:close/>
                    <a:moveTo>
                      <a:pt x="2529" y="0"/>
                    </a:moveTo>
                    <a:cubicBezTo>
                      <a:pt x="2420" y="0"/>
                      <a:pt x="2309" y="5"/>
                      <a:pt x="2195" y="22"/>
                    </a:cubicBezTo>
                    <a:cubicBezTo>
                      <a:pt x="2097" y="39"/>
                      <a:pt x="2004" y="66"/>
                      <a:pt x="1914" y="89"/>
                    </a:cubicBezTo>
                    <a:lnTo>
                      <a:pt x="1880" y="99"/>
                    </a:lnTo>
                    <a:cubicBezTo>
                      <a:pt x="1817" y="116"/>
                      <a:pt x="1763" y="143"/>
                      <a:pt x="1713" y="166"/>
                    </a:cubicBezTo>
                    <a:lnTo>
                      <a:pt x="1687" y="176"/>
                    </a:lnTo>
                    <a:cubicBezTo>
                      <a:pt x="1562" y="233"/>
                      <a:pt x="1449" y="303"/>
                      <a:pt x="1341" y="367"/>
                    </a:cubicBezTo>
                    <a:cubicBezTo>
                      <a:pt x="1255" y="424"/>
                      <a:pt x="1174" y="484"/>
                      <a:pt x="1097" y="544"/>
                    </a:cubicBezTo>
                    <a:lnTo>
                      <a:pt x="1057" y="575"/>
                    </a:lnTo>
                    <a:cubicBezTo>
                      <a:pt x="927" y="675"/>
                      <a:pt x="813" y="791"/>
                      <a:pt x="706" y="909"/>
                    </a:cubicBezTo>
                    <a:lnTo>
                      <a:pt x="670" y="949"/>
                    </a:lnTo>
                    <a:cubicBezTo>
                      <a:pt x="596" y="1032"/>
                      <a:pt x="539" y="1109"/>
                      <a:pt x="486" y="1193"/>
                    </a:cubicBezTo>
                    <a:cubicBezTo>
                      <a:pt x="372" y="1367"/>
                      <a:pt x="282" y="1544"/>
                      <a:pt x="222" y="1714"/>
                    </a:cubicBezTo>
                    <a:cubicBezTo>
                      <a:pt x="157" y="1889"/>
                      <a:pt x="108" y="2083"/>
                      <a:pt x="68" y="2310"/>
                    </a:cubicBezTo>
                    <a:cubicBezTo>
                      <a:pt x="44" y="2454"/>
                      <a:pt x="27" y="2597"/>
                      <a:pt x="17" y="2705"/>
                    </a:cubicBezTo>
                    <a:cubicBezTo>
                      <a:pt x="1" y="2869"/>
                      <a:pt x="4" y="3032"/>
                      <a:pt x="7" y="3183"/>
                    </a:cubicBezTo>
                    <a:cubicBezTo>
                      <a:pt x="11" y="3347"/>
                      <a:pt x="54" y="3508"/>
                      <a:pt x="101" y="3654"/>
                    </a:cubicBezTo>
                    <a:cubicBezTo>
                      <a:pt x="154" y="3829"/>
                      <a:pt x="222" y="3996"/>
                      <a:pt x="288" y="4156"/>
                    </a:cubicBezTo>
                    <a:lnTo>
                      <a:pt x="322" y="4230"/>
                    </a:lnTo>
                    <a:cubicBezTo>
                      <a:pt x="352" y="4307"/>
                      <a:pt x="385" y="4383"/>
                      <a:pt x="418" y="4460"/>
                    </a:cubicBezTo>
                    <a:lnTo>
                      <a:pt x="438" y="4504"/>
                    </a:lnTo>
                    <a:cubicBezTo>
                      <a:pt x="506" y="4651"/>
                      <a:pt x="586" y="4785"/>
                      <a:pt x="663" y="4915"/>
                    </a:cubicBezTo>
                    <a:lnTo>
                      <a:pt x="683" y="4942"/>
                    </a:lnTo>
                    <a:cubicBezTo>
                      <a:pt x="807" y="5150"/>
                      <a:pt x="920" y="5306"/>
                      <a:pt x="1044" y="5444"/>
                    </a:cubicBezTo>
                    <a:cubicBezTo>
                      <a:pt x="1211" y="5627"/>
                      <a:pt x="1395" y="5808"/>
                      <a:pt x="1586" y="5976"/>
                    </a:cubicBezTo>
                    <a:cubicBezTo>
                      <a:pt x="1750" y="6119"/>
                      <a:pt x="1903" y="6243"/>
                      <a:pt x="2054" y="6347"/>
                    </a:cubicBezTo>
                    <a:cubicBezTo>
                      <a:pt x="2301" y="6518"/>
                      <a:pt x="2519" y="6635"/>
                      <a:pt x="2736" y="6705"/>
                    </a:cubicBezTo>
                    <a:cubicBezTo>
                      <a:pt x="2894" y="6758"/>
                      <a:pt x="3034" y="6791"/>
                      <a:pt x="3167" y="6811"/>
                    </a:cubicBezTo>
                    <a:cubicBezTo>
                      <a:pt x="3248" y="6822"/>
                      <a:pt x="3328" y="6825"/>
                      <a:pt x="3405" y="6825"/>
                    </a:cubicBezTo>
                    <a:cubicBezTo>
                      <a:pt x="3482" y="6825"/>
                      <a:pt x="3553" y="6822"/>
                      <a:pt x="3616" y="6819"/>
                    </a:cubicBezTo>
                    <a:cubicBezTo>
                      <a:pt x="3696" y="6811"/>
                      <a:pt x="3786" y="6798"/>
                      <a:pt x="3883" y="6775"/>
                    </a:cubicBezTo>
                    <a:cubicBezTo>
                      <a:pt x="4050" y="6738"/>
                      <a:pt x="4191" y="6701"/>
                      <a:pt x="4331" y="6655"/>
                    </a:cubicBezTo>
                    <a:cubicBezTo>
                      <a:pt x="4482" y="6604"/>
                      <a:pt x="4632" y="6527"/>
                      <a:pt x="4797" y="6417"/>
                    </a:cubicBezTo>
                    <a:cubicBezTo>
                      <a:pt x="4930" y="6323"/>
                      <a:pt x="5038" y="6206"/>
                      <a:pt x="5138" y="6089"/>
                    </a:cubicBezTo>
                    <a:lnTo>
                      <a:pt x="5161" y="6062"/>
                    </a:lnTo>
                    <a:cubicBezTo>
                      <a:pt x="5282" y="5932"/>
                      <a:pt x="5359" y="5788"/>
                      <a:pt x="5435" y="5651"/>
                    </a:cubicBezTo>
                    <a:cubicBezTo>
                      <a:pt x="5526" y="5494"/>
                      <a:pt x="5572" y="5326"/>
                      <a:pt x="5616" y="5166"/>
                    </a:cubicBezTo>
                    <a:lnTo>
                      <a:pt x="5636" y="5096"/>
                    </a:lnTo>
                    <a:cubicBezTo>
                      <a:pt x="5696" y="4872"/>
                      <a:pt x="5756" y="4644"/>
                      <a:pt x="5763" y="4397"/>
                    </a:cubicBezTo>
                    <a:cubicBezTo>
                      <a:pt x="5766" y="4230"/>
                      <a:pt x="5770" y="4049"/>
                      <a:pt x="5743" y="3875"/>
                    </a:cubicBezTo>
                    <a:cubicBezTo>
                      <a:pt x="5740" y="3849"/>
                      <a:pt x="5736" y="3821"/>
                      <a:pt x="5730" y="3795"/>
                    </a:cubicBezTo>
                    <a:cubicBezTo>
                      <a:pt x="5716" y="3728"/>
                      <a:pt x="5700" y="3661"/>
                      <a:pt x="5683" y="3597"/>
                    </a:cubicBezTo>
                    <a:lnTo>
                      <a:pt x="5673" y="3565"/>
                    </a:lnTo>
                    <a:cubicBezTo>
                      <a:pt x="5669" y="3548"/>
                      <a:pt x="5663" y="3520"/>
                      <a:pt x="5646" y="3491"/>
                    </a:cubicBezTo>
                    <a:cubicBezTo>
                      <a:pt x="5636" y="3474"/>
                      <a:pt x="5626" y="3457"/>
                      <a:pt x="5616" y="3437"/>
                    </a:cubicBezTo>
                    <a:cubicBezTo>
                      <a:pt x="5583" y="3374"/>
                      <a:pt x="5546" y="3300"/>
                      <a:pt x="5482" y="3236"/>
                    </a:cubicBezTo>
                    <a:lnTo>
                      <a:pt x="5452" y="3203"/>
                    </a:lnTo>
                    <a:cubicBezTo>
                      <a:pt x="5405" y="3156"/>
                      <a:pt x="5359" y="3106"/>
                      <a:pt x="5302" y="3063"/>
                    </a:cubicBezTo>
                    <a:lnTo>
                      <a:pt x="5245" y="3019"/>
                    </a:lnTo>
                    <a:cubicBezTo>
                      <a:pt x="5107" y="2913"/>
                      <a:pt x="4932" y="2857"/>
                      <a:pt x="4757" y="2857"/>
                    </a:cubicBezTo>
                    <a:cubicBezTo>
                      <a:pt x="4655" y="2857"/>
                      <a:pt x="4554" y="2876"/>
                      <a:pt x="4459" y="2915"/>
                    </a:cubicBezTo>
                    <a:cubicBezTo>
                      <a:pt x="4155" y="3039"/>
                      <a:pt x="3950" y="3350"/>
                      <a:pt x="3960" y="3675"/>
                    </a:cubicBezTo>
                    <a:cubicBezTo>
                      <a:pt x="3947" y="3748"/>
                      <a:pt x="3950" y="3815"/>
                      <a:pt x="3954" y="3875"/>
                    </a:cubicBezTo>
                    <a:lnTo>
                      <a:pt x="3954" y="3939"/>
                    </a:lnTo>
                    <a:cubicBezTo>
                      <a:pt x="3954" y="3982"/>
                      <a:pt x="3964" y="4026"/>
                      <a:pt x="3970" y="4059"/>
                    </a:cubicBezTo>
                    <a:cubicBezTo>
                      <a:pt x="3974" y="4073"/>
                      <a:pt x="3977" y="4082"/>
                      <a:pt x="3977" y="4096"/>
                    </a:cubicBezTo>
                    <a:cubicBezTo>
                      <a:pt x="3987" y="4142"/>
                      <a:pt x="3990" y="4193"/>
                      <a:pt x="3994" y="4243"/>
                    </a:cubicBezTo>
                    <a:cubicBezTo>
                      <a:pt x="3984" y="4380"/>
                      <a:pt x="3957" y="4517"/>
                      <a:pt x="3934" y="4611"/>
                    </a:cubicBezTo>
                    <a:cubicBezTo>
                      <a:pt x="3917" y="4678"/>
                      <a:pt x="3890" y="4765"/>
                      <a:pt x="3854" y="4849"/>
                    </a:cubicBezTo>
                    <a:cubicBezTo>
                      <a:pt x="3826" y="4889"/>
                      <a:pt x="3797" y="4925"/>
                      <a:pt x="3763" y="4962"/>
                    </a:cubicBezTo>
                    <a:cubicBezTo>
                      <a:pt x="3760" y="4965"/>
                      <a:pt x="3760" y="4965"/>
                      <a:pt x="3760" y="4969"/>
                    </a:cubicBezTo>
                    <a:cubicBezTo>
                      <a:pt x="3716" y="4985"/>
                      <a:pt x="3680" y="4999"/>
                      <a:pt x="3649" y="5009"/>
                    </a:cubicBezTo>
                    <a:cubicBezTo>
                      <a:pt x="3559" y="5025"/>
                      <a:pt x="3485" y="5039"/>
                      <a:pt x="3412" y="5045"/>
                    </a:cubicBezTo>
                    <a:cubicBezTo>
                      <a:pt x="3395" y="5042"/>
                      <a:pt x="3375" y="5039"/>
                      <a:pt x="3355" y="5039"/>
                    </a:cubicBezTo>
                    <a:cubicBezTo>
                      <a:pt x="3301" y="5019"/>
                      <a:pt x="3244" y="4992"/>
                      <a:pt x="3181" y="4962"/>
                    </a:cubicBezTo>
                    <a:cubicBezTo>
                      <a:pt x="2964" y="4825"/>
                      <a:pt x="2740" y="4644"/>
                      <a:pt x="2485" y="4397"/>
                    </a:cubicBezTo>
                    <a:cubicBezTo>
                      <a:pt x="2402" y="4313"/>
                      <a:pt x="2335" y="4233"/>
                      <a:pt x="2275" y="4153"/>
                    </a:cubicBezTo>
                    <a:cubicBezTo>
                      <a:pt x="2218" y="4079"/>
                      <a:pt x="2168" y="4002"/>
                      <a:pt x="2114" y="3915"/>
                    </a:cubicBezTo>
                    <a:cubicBezTo>
                      <a:pt x="2037" y="3765"/>
                      <a:pt x="1971" y="3611"/>
                      <a:pt x="1920" y="3494"/>
                    </a:cubicBezTo>
                    <a:lnTo>
                      <a:pt x="1894" y="3430"/>
                    </a:lnTo>
                    <a:cubicBezTo>
                      <a:pt x="1840" y="3310"/>
                      <a:pt x="1793" y="3196"/>
                      <a:pt x="1753" y="3079"/>
                    </a:cubicBezTo>
                    <a:cubicBezTo>
                      <a:pt x="1743" y="3029"/>
                      <a:pt x="1739" y="2979"/>
                      <a:pt x="1736" y="2946"/>
                    </a:cubicBezTo>
                    <a:cubicBezTo>
                      <a:pt x="1747" y="2722"/>
                      <a:pt x="1770" y="2527"/>
                      <a:pt x="1803" y="2370"/>
                    </a:cubicBezTo>
                    <a:cubicBezTo>
                      <a:pt x="1830" y="2287"/>
                      <a:pt x="1860" y="2206"/>
                      <a:pt x="1897" y="2129"/>
                    </a:cubicBezTo>
                    <a:cubicBezTo>
                      <a:pt x="1957" y="2035"/>
                      <a:pt x="2028" y="1946"/>
                      <a:pt x="2097" y="1865"/>
                    </a:cubicBezTo>
                    <a:cubicBezTo>
                      <a:pt x="2211" y="1759"/>
                      <a:pt x="2309" y="1678"/>
                      <a:pt x="2395" y="1625"/>
                    </a:cubicBezTo>
                    <a:cubicBezTo>
                      <a:pt x="2465" y="1584"/>
                      <a:pt x="2525" y="1558"/>
                      <a:pt x="2585" y="1538"/>
                    </a:cubicBezTo>
                    <a:cubicBezTo>
                      <a:pt x="2683" y="1521"/>
                      <a:pt x="2783" y="1518"/>
                      <a:pt x="2874" y="1518"/>
                    </a:cubicBezTo>
                    <a:lnTo>
                      <a:pt x="3091" y="1521"/>
                    </a:lnTo>
                    <a:lnTo>
                      <a:pt x="3114" y="1518"/>
                    </a:lnTo>
                    <a:cubicBezTo>
                      <a:pt x="3252" y="1501"/>
                      <a:pt x="3372" y="1450"/>
                      <a:pt x="3482" y="1367"/>
                    </a:cubicBezTo>
                    <a:cubicBezTo>
                      <a:pt x="3639" y="1246"/>
                      <a:pt x="3743" y="1063"/>
                      <a:pt x="3769" y="862"/>
                    </a:cubicBezTo>
                    <a:cubicBezTo>
                      <a:pt x="3797" y="665"/>
                      <a:pt x="3740" y="461"/>
                      <a:pt x="3619" y="303"/>
                    </a:cubicBezTo>
                    <a:cubicBezTo>
                      <a:pt x="3519" y="169"/>
                      <a:pt x="3322" y="16"/>
                      <a:pt x="3098" y="9"/>
                    </a:cubicBezTo>
                    <a:cubicBezTo>
                      <a:pt x="2984" y="6"/>
                      <a:pt x="2866" y="2"/>
                      <a:pt x="2753" y="2"/>
                    </a:cubicBezTo>
                    <a:lnTo>
                      <a:pt x="2686" y="2"/>
                    </a:lnTo>
                    <a:cubicBezTo>
                      <a:pt x="2634" y="1"/>
                      <a:pt x="2582" y="0"/>
                      <a:pt x="2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74" name="Google Shape;1274;p30"/>
            <p:cNvGrpSpPr/>
            <p:nvPr/>
          </p:nvGrpSpPr>
          <p:grpSpPr>
            <a:xfrm>
              <a:off x="201301" y="3513897"/>
              <a:ext cx="288484" cy="322665"/>
              <a:chOff x="4791500" y="4541438"/>
              <a:chExt cx="163225" cy="182575"/>
            </a:xfrm>
          </p:grpSpPr>
          <p:sp>
            <p:nvSpPr>
              <p:cNvPr id="1275" name="Google Shape;1275;p30"/>
              <p:cNvSpPr/>
              <p:nvPr/>
            </p:nvSpPr>
            <p:spPr>
              <a:xfrm>
                <a:off x="4795950" y="4545838"/>
                <a:ext cx="154425" cy="173825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953" extrusionOk="0">
                    <a:moveTo>
                      <a:pt x="3438" y="1267"/>
                    </a:moveTo>
                    <a:cubicBezTo>
                      <a:pt x="3458" y="1271"/>
                      <a:pt x="3475" y="1275"/>
                      <a:pt x="3495" y="1275"/>
                    </a:cubicBezTo>
                    <a:cubicBezTo>
                      <a:pt x="3575" y="1288"/>
                      <a:pt x="3652" y="1301"/>
                      <a:pt x="3733" y="1315"/>
                    </a:cubicBezTo>
                    <a:cubicBezTo>
                      <a:pt x="3849" y="1338"/>
                      <a:pt x="3969" y="1358"/>
                      <a:pt x="4087" y="1381"/>
                    </a:cubicBezTo>
                    <a:cubicBezTo>
                      <a:pt x="4190" y="1408"/>
                      <a:pt x="4294" y="1442"/>
                      <a:pt x="4391" y="1482"/>
                    </a:cubicBezTo>
                    <a:cubicBezTo>
                      <a:pt x="4491" y="1545"/>
                      <a:pt x="4585" y="1619"/>
                      <a:pt x="4676" y="1699"/>
                    </a:cubicBezTo>
                    <a:cubicBezTo>
                      <a:pt x="4776" y="1796"/>
                      <a:pt x="4876" y="1897"/>
                      <a:pt x="4960" y="2007"/>
                    </a:cubicBezTo>
                    <a:cubicBezTo>
                      <a:pt x="4966" y="2027"/>
                      <a:pt x="4977" y="2044"/>
                      <a:pt x="4986" y="2064"/>
                    </a:cubicBezTo>
                    <a:cubicBezTo>
                      <a:pt x="4983" y="2124"/>
                      <a:pt x="4980" y="2184"/>
                      <a:pt x="4970" y="2244"/>
                    </a:cubicBezTo>
                    <a:lnTo>
                      <a:pt x="4963" y="2264"/>
                    </a:lnTo>
                    <a:cubicBezTo>
                      <a:pt x="4920" y="2338"/>
                      <a:pt x="4866" y="2408"/>
                      <a:pt x="4812" y="2479"/>
                    </a:cubicBezTo>
                    <a:lnTo>
                      <a:pt x="4792" y="2495"/>
                    </a:lnTo>
                    <a:cubicBezTo>
                      <a:pt x="4702" y="2542"/>
                      <a:pt x="4608" y="2582"/>
                      <a:pt x="4515" y="2615"/>
                    </a:cubicBezTo>
                    <a:cubicBezTo>
                      <a:pt x="4408" y="2642"/>
                      <a:pt x="4298" y="2652"/>
                      <a:pt x="4190" y="2666"/>
                    </a:cubicBezTo>
                    <a:cubicBezTo>
                      <a:pt x="4114" y="2675"/>
                      <a:pt x="4034" y="2686"/>
                      <a:pt x="3953" y="2692"/>
                    </a:cubicBezTo>
                    <a:cubicBezTo>
                      <a:pt x="3816" y="2692"/>
                      <a:pt x="3679" y="2679"/>
                      <a:pt x="3538" y="2666"/>
                    </a:cubicBezTo>
                    <a:cubicBezTo>
                      <a:pt x="3415" y="2652"/>
                      <a:pt x="3291" y="2639"/>
                      <a:pt x="3167" y="2615"/>
                    </a:cubicBezTo>
                    <a:cubicBezTo>
                      <a:pt x="3074" y="2589"/>
                      <a:pt x="2983" y="2562"/>
                      <a:pt x="2886" y="2552"/>
                    </a:cubicBezTo>
                    <a:cubicBezTo>
                      <a:pt x="2864" y="2549"/>
                      <a:pt x="2843" y="2548"/>
                      <a:pt x="2822" y="2548"/>
                    </a:cubicBezTo>
                    <a:cubicBezTo>
                      <a:pt x="2763" y="2548"/>
                      <a:pt x="2705" y="2557"/>
                      <a:pt x="2649" y="2572"/>
                    </a:cubicBezTo>
                    <a:cubicBezTo>
                      <a:pt x="2665" y="2539"/>
                      <a:pt x="2679" y="2508"/>
                      <a:pt x="2692" y="2475"/>
                    </a:cubicBezTo>
                    <a:cubicBezTo>
                      <a:pt x="2742" y="2385"/>
                      <a:pt x="2789" y="2294"/>
                      <a:pt x="2842" y="2204"/>
                    </a:cubicBezTo>
                    <a:cubicBezTo>
                      <a:pt x="2923" y="2070"/>
                      <a:pt x="3000" y="1940"/>
                      <a:pt x="3080" y="1809"/>
                    </a:cubicBezTo>
                    <a:cubicBezTo>
                      <a:pt x="3157" y="1689"/>
                      <a:pt x="3231" y="1572"/>
                      <a:pt x="3311" y="1459"/>
                    </a:cubicBezTo>
                    <a:cubicBezTo>
                      <a:pt x="3355" y="1395"/>
                      <a:pt x="3395" y="1331"/>
                      <a:pt x="3438" y="1267"/>
                    </a:cubicBezTo>
                    <a:close/>
                    <a:moveTo>
                      <a:pt x="2228" y="3492"/>
                    </a:moveTo>
                    <a:cubicBezTo>
                      <a:pt x="2284" y="3609"/>
                      <a:pt x="2358" y="3675"/>
                      <a:pt x="2458" y="3759"/>
                    </a:cubicBezTo>
                    <a:lnTo>
                      <a:pt x="2461" y="3763"/>
                    </a:lnTo>
                    <a:cubicBezTo>
                      <a:pt x="2509" y="3796"/>
                      <a:pt x="2562" y="3826"/>
                      <a:pt x="2612" y="3853"/>
                    </a:cubicBezTo>
                    <a:cubicBezTo>
                      <a:pt x="2659" y="3879"/>
                      <a:pt x="2702" y="3907"/>
                      <a:pt x="2749" y="3933"/>
                    </a:cubicBezTo>
                    <a:cubicBezTo>
                      <a:pt x="2839" y="3984"/>
                      <a:pt x="2936" y="4037"/>
                      <a:pt x="3023" y="4097"/>
                    </a:cubicBezTo>
                    <a:cubicBezTo>
                      <a:pt x="3100" y="4147"/>
                      <a:pt x="3171" y="4204"/>
                      <a:pt x="3237" y="4261"/>
                    </a:cubicBezTo>
                    <a:cubicBezTo>
                      <a:pt x="3298" y="4321"/>
                      <a:pt x="3358" y="4385"/>
                      <a:pt x="3408" y="4452"/>
                    </a:cubicBezTo>
                    <a:cubicBezTo>
                      <a:pt x="3438" y="4509"/>
                      <a:pt x="3465" y="4572"/>
                      <a:pt x="3488" y="4635"/>
                    </a:cubicBezTo>
                    <a:cubicBezTo>
                      <a:pt x="3508" y="4709"/>
                      <a:pt x="3522" y="4786"/>
                      <a:pt x="3528" y="4863"/>
                    </a:cubicBezTo>
                    <a:cubicBezTo>
                      <a:pt x="3528" y="4900"/>
                      <a:pt x="3522" y="4933"/>
                      <a:pt x="3518" y="4967"/>
                    </a:cubicBezTo>
                    <a:cubicBezTo>
                      <a:pt x="3501" y="5020"/>
                      <a:pt x="3485" y="5074"/>
                      <a:pt x="3461" y="5128"/>
                    </a:cubicBezTo>
                    <a:cubicBezTo>
                      <a:pt x="3438" y="5168"/>
                      <a:pt x="3412" y="5208"/>
                      <a:pt x="3384" y="5244"/>
                    </a:cubicBezTo>
                    <a:cubicBezTo>
                      <a:pt x="3321" y="5301"/>
                      <a:pt x="3251" y="5355"/>
                      <a:pt x="3180" y="5401"/>
                    </a:cubicBezTo>
                    <a:cubicBezTo>
                      <a:pt x="3060" y="5472"/>
                      <a:pt x="2930" y="5525"/>
                      <a:pt x="2796" y="5572"/>
                    </a:cubicBezTo>
                    <a:cubicBezTo>
                      <a:pt x="2759" y="5582"/>
                      <a:pt x="2719" y="5592"/>
                      <a:pt x="2679" y="5599"/>
                    </a:cubicBezTo>
                    <a:cubicBezTo>
                      <a:pt x="2669" y="5599"/>
                      <a:pt x="2662" y="5595"/>
                      <a:pt x="2655" y="5595"/>
                    </a:cubicBezTo>
                    <a:cubicBezTo>
                      <a:pt x="2585" y="5575"/>
                      <a:pt x="2518" y="5555"/>
                      <a:pt x="2452" y="5535"/>
                    </a:cubicBezTo>
                    <a:cubicBezTo>
                      <a:pt x="2324" y="5495"/>
                      <a:pt x="2197" y="5458"/>
                      <a:pt x="2077" y="5404"/>
                    </a:cubicBezTo>
                    <a:cubicBezTo>
                      <a:pt x="1963" y="5341"/>
                      <a:pt x="1850" y="5274"/>
                      <a:pt x="1739" y="5204"/>
                    </a:cubicBezTo>
                    <a:cubicBezTo>
                      <a:pt x="1679" y="5168"/>
                      <a:pt x="1618" y="5123"/>
                      <a:pt x="1558" y="5087"/>
                    </a:cubicBezTo>
                    <a:cubicBezTo>
                      <a:pt x="1538" y="5077"/>
                      <a:pt x="1515" y="5063"/>
                      <a:pt x="1495" y="5050"/>
                    </a:cubicBezTo>
                    <a:cubicBezTo>
                      <a:pt x="1572" y="4873"/>
                      <a:pt x="1649" y="4696"/>
                      <a:pt x="1729" y="4518"/>
                    </a:cubicBezTo>
                    <a:cubicBezTo>
                      <a:pt x="1882" y="4171"/>
                      <a:pt x="2057" y="3833"/>
                      <a:pt x="2228" y="3492"/>
                    </a:cubicBezTo>
                    <a:close/>
                    <a:moveTo>
                      <a:pt x="3314" y="0"/>
                    </a:moveTo>
                    <a:cubicBezTo>
                      <a:pt x="3231" y="3"/>
                      <a:pt x="3151" y="3"/>
                      <a:pt x="3070" y="23"/>
                    </a:cubicBezTo>
                    <a:cubicBezTo>
                      <a:pt x="2997" y="40"/>
                      <a:pt x="2926" y="63"/>
                      <a:pt x="2859" y="87"/>
                    </a:cubicBezTo>
                    <a:cubicBezTo>
                      <a:pt x="2719" y="134"/>
                      <a:pt x="2589" y="224"/>
                      <a:pt x="2488" y="332"/>
                    </a:cubicBezTo>
                    <a:cubicBezTo>
                      <a:pt x="2381" y="445"/>
                      <a:pt x="2284" y="552"/>
                      <a:pt x="2204" y="686"/>
                    </a:cubicBezTo>
                    <a:cubicBezTo>
                      <a:pt x="2110" y="849"/>
                      <a:pt x="2023" y="1014"/>
                      <a:pt x="1933" y="1181"/>
                    </a:cubicBezTo>
                    <a:cubicBezTo>
                      <a:pt x="1726" y="1568"/>
                      <a:pt x="1518" y="1963"/>
                      <a:pt x="1361" y="2378"/>
                    </a:cubicBezTo>
                    <a:cubicBezTo>
                      <a:pt x="1291" y="2569"/>
                      <a:pt x="1228" y="2766"/>
                      <a:pt x="1144" y="2953"/>
                    </a:cubicBezTo>
                    <a:cubicBezTo>
                      <a:pt x="1053" y="3154"/>
                      <a:pt x="963" y="3354"/>
                      <a:pt x="870" y="3555"/>
                    </a:cubicBezTo>
                    <a:cubicBezTo>
                      <a:pt x="585" y="4180"/>
                      <a:pt x="325" y="4816"/>
                      <a:pt x="56" y="5449"/>
                    </a:cubicBezTo>
                    <a:cubicBezTo>
                      <a:pt x="0" y="5585"/>
                      <a:pt x="16" y="5759"/>
                      <a:pt x="76" y="5890"/>
                    </a:cubicBezTo>
                    <a:cubicBezTo>
                      <a:pt x="141" y="6031"/>
                      <a:pt x="264" y="6144"/>
                      <a:pt x="411" y="6197"/>
                    </a:cubicBezTo>
                    <a:cubicBezTo>
                      <a:pt x="473" y="6220"/>
                      <a:pt x="539" y="6231"/>
                      <a:pt x="605" y="6231"/>
                    </a:cubicBezTo>
                    <a:cubicBezTo>
                      <a:pt x="657" y="6231"/>
                      <a:pt x="709" y="6224"/>
                      <a:pt x="759" y="6211"/>
                    </a:cubicBezTo>
                    <a:cubicBezTo>
                      <a:pt x="783" y="6227"/>
                      <a:pt x="809" y="6244"/>
                      <a:pt x="836" y="6264"/>
                    </a:cubicBezTo>
                    <a:cubicBezTo>
                      <a:pt x="916" y="6318"/>
                      <a:pt x="1000" y="6368"/>
                      <a:pt x="1084" y="6418"/>
                    </a:cubicBezTo>
                    <a:cubicBezTo>
                      <a:pt x="1164" y="6468"/>
                      <a:pt x="1248" y="6515"/>
                      <a:pt x="1331" y="6562"/>
                    </a:cubicBezTo>
                    <a:cubicBezTo>
                      <a:pt x="1465" y="6639"/>
                      <a:pt x="1602" y="6706"/>
                      <a:pt x="1749" y="6753"/>
                    </a:cubicBezTo>
                    <a:cubicBezTo>
                      <a:pt x="1799" y="6769"/>
                      <a:pt x="1846" y="6786"/>
                      <a:pt x="1896" y="6799"/>
                    </a:cubicBezTo>
                    <a:cubicBezTo>
                      <a:pt x="1990" y="6826"/>
                      <a:pt x="2083" y="6856"/>
                      <a:pt x="2180" y="6880"/>
                    </a:cubicBezTo>
                    <a:cubicBezTo>
                      <a:pt x="2274" y="6900"/>
                      <a:pt x="2368" y="6923"/>
                      <a:pt x="2464" y="6940"/>
                    </a:cubicBezTo>
                    <a:cubicBezTo>
                      <a:pt x="2517" y="6949"/>
                      <a:pt x="2569" y="6953"/>
                      <a:pt x="2620" y="6953"/>
                    </a:cubicBezTo>
                    <a:cubicBezTo>
                      <a:pt x="2678" y="6953"/>
                      <a:pt x="2736" y="6949"/>
                      <a:pt x="2796" y="6943"/>
                    </a:cubicBezTo>
                    <a:cubicBezTo>
                      <a:pt x="2940" y="6937"/>
                      <a:pt x="3070" y="6886"/>
                      <a:pt x="3207" y="6843"/>
                    </a:cubicBezTo>
                    <a:cubicBezTo>
                      <a:pt x="3291" y="6816"/>
                      <a:pt x="3375" y="6779"/>
                      <a:pt x="3455" y="6742"/>
                    </a:cubicBezTo>
                    <a:cubicBezTo>
                      <a:pt x="3679" y="6639"/>
                      <a:pt x="3889" y="6508"/>
                      <a:pt x="4083" y="6355"/>
                    </a:cubicBezTo>
                    <a:cubicBezTo>
                      <a:pt x="4124" y="6321"/>
                      <a:pt x="4160" y="6287"/>
                      <a:pt x="4197" y="6254"/>
                    </a:cubicBezTo>
                    <a:cubicBezTo>
                      <a:pt x="4324" y="6127"/>
                      <a:pt x="4438" y="5994"/>
                      <a:pt x="4522" y="5836"/>
                    </a:cubicBezTo>
                    <a:cubicBezTo>
                      <a:pt x="4585" y="5719"/>
                      <a:pt x="4639" y="5605"/>
                      <a:pt x="4682" y="5478"/>
                    </a:cubicBezTo>
                    <a:cubicBezTo>
                      <a:pt x="4716" y="5384"/>
                      <a:pt x="4732" y="5284"/>
                      <a:pt x="4749" y="5188"/>
                    </a:cubicBezTo>
                    <a:cubicBezTo>
                      <a:pt x="4786" y="5007"/>
                      <a:pt x="4789" y="4827"/>
                      <a:pt x="4762" y="4642"/>
                    </a:cubicBezTo>
                    <a:cubicBezTo>
                      <a:pt x="4749" y="4546"/>
                      <a:pt x="4732" y="4452"/>
                      <a:pt x="4709" y="4358"/>
                    </a:cubicBezTo>
                    <a:cubicBezTo>
                      <a:pt x="4669" y="4211"/>
                      <a:pt x="4616" y="4074"/>
                      <a:pt x="4551" y="3940"/>
                    </a:cubicBezTo>
                    <a:cubicBezTo>
                      <a:pt x="4535" y="3910"/>
                      <a:pt x="4518" y="3879"/>
                      <a:pt x="4502" y="3850"/>
                    </a:cubicBezTo>
                    <a:cubicBezTo>
                      <a:pt x="4565" y="3839"/>
                      <a:pt x="4628" y="3830"/>
                      <a:pt x="4692" y="3816"/>
                    </a:cubicBezTo>
                    <a:cubicBezTo>
                      <a:pt x="4883" y="3783"/>
                      <a:pt x="5060" y="3703"/>
                      <a:pt x="5234" y="3623"/>
                    </a:cubicBezTo>
                    <a:cubicBezTo>
                      <a:pt x="5378" y="3558"/>
                      <a:pt x="5522" y="3475"/>
                      <a:pt x="5632" y="3354"/>
                    </a:cubicBezTo>
                    <a:cubicBezTo>
                      <a:pt x="5699" y="3281"/>
                      <a:pt x="5766" y="3208"/>
                      <a:pt x="5826" y="3127"/>
                    </a:cubicBezTo>
                    <a:cubicBezTo>
                      <a:pt x="5936" y="2980"/>
                      <a:pt x="6040" y="2823"/>
                      <a:pt x="6100" y="2649"/>
                    </a:cubicBezTo>
                    <a:cubicBezTo>
                      <a:pt x="6137" y="2539"/>
                      <a:pt x="6161" y="2414"/>
                      <a:pt x="6167" y="2298"/>
                    </a:cubicBezTo>
                    <a:cubicBezTo>
                      <a:pt x="6177" y="2161"/>
                      <a:pt x="6174" y="2027"/>
                      <a:pt x="6164" y="1886"/>
                    </a:cubicBezTo>
                    <a:cubicBezTo>
                      <a:pt x="6161" y="1860"/>
                      <a:pt x="6157" y="1833"/>
                      <a:pt x="6150" y="1806"/>
                    </a:cubicBezTo>
                    <a:cubicBezTo>
                      <a:pt x="6133" y="1739"/>
                      <a:pt x="6110" y="1672"/>
                      <a:pt x="6087" y="1609"/>
                    </a:cubicBezTo>
                    <a:cubicBezTo>
                      <a:pt x="6067" y="1556"/>
                      <a:pt x="6040" y="1508"/>
                      <a:pt x="6013" y="1459"/>
                    </a:cubicBezTo>
                    <a:cubicBezTo>
                      <a:pt x="5940" y="1338"/>
                      <a:pt x="5860" y="1224"/>
                      <a:pt x="5769" y="1117"/>
                    </a:cubicBezTo>
                    <a:cubicBezTo>
                      <a:pt x="5709" y="1047"/>
                      <a:pt x="5642" y="987"/>
                      <a:pt x="5575" y="923"/>
                    </a:cubicBezTo>
                    <a:cubicBezTo>
                      <a:pt x="5474" y="823"/>
                      <a:pt x="5368" y="729"/>
                      <a:pt x="5258" y="639"/>
                    </a:cubicBezTo>
                    <a:cubicBezTo>
                      <a:pt x="5241" y="625"/>
                      <a:pt x="5224" y="613"/>
                      <a:pt x="5207" y="599"/>
                    </a:cubicBezTo>
                    <a:cubicBezTo>
                      <a:pt x="5153" y="556"/>
                      <a:pt x="5104" y="515"/>
                      <a:pt x="5047" y="482"/>
                    </a:cubicBezTo>
                    <a:cubicBezTo>
                      <a:pt x="4846" y="361"/>
                      <a:pt x="4636" y="275"/>
                      <a:pt x="4408" y="214"/>
                    </a:cubicBezTo>
                    <a:cubicBezTo>
                      <a:pt x="4170" y="154"/>
                      <a:pt x="3929" y="107"/>
                      <a:pt x="3692" y="57"/>
                    </a:cubicBezTo>
                    <a:cubicBezTo>
                      <a:pt x="3602" y="37"/>
                      <a:pt x="3515" y="23"/>
                      <a:pt x="3428" y="7"/>
                    </a:cubicBezTo>
                    <a:cubicBezTo>
                      <a:pt x="3387" y="0"/>
                      <a:pt x="3351" y="0"/>
                      <a:pt x="3314" y="0"/>
                    </a:cubicBezTo>
                    <a:close/>
                  </a:path>
                </a:pathLst>
              </a:custGeom>
              <a:solidFill>
                <a:srgbClr val="FCB7E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" name="Google Shape;1276;p30"/>
              <p:cNvSpPr/>
              <p:nvPr/>
            </p:nvSpPr>
            <p:spPr>
              <a:xfrm>
                <a:off x="4791500" y="4541438"/>
                <a:ext cx="163225" cy="182575"/>
              </a:xfrm>
              <a:custGeom>
                <a:avLst/>
                <a:gdLst/>
                <a:ahLst/>
                <a:cxnLst/>
                <a:rect l="l" t="t" r="r" b="b"/>
                <a:pathLst>
                  <a:path w="6529" h="7303" extrusionOk="0">
                    <a:moveTo>
                      <a:pt x="3700" y="1635"/>
                    </a:moveTo>
                    <a:lnTo>
                      <a:pt x="3880" y="1664"/>
                    </a:lnTo>
                    <a:cubicBezTo>
                      <a:pt x="3997" y="1684"/>
                      <a:pt x="4111" y="1708"/>
                      <a:pt x="4221" y="1728"/>
                    </a:cubicBezTo>
                    <a:cubicBezTo>
                      <a:pt x="4325" y="1755"/>
                      <a:pt x="4412" y="1781"/>
                      <a:pt x="4489" y="1815"/>
                    </a:cubicBezTo>
                    <a:cubicBezTo>
                      <a:pt x="4582" y="1875"/>
                      <a:pt x="4669" y="1945"/>
                      <a:pt x="4733" y="2005"/>
                    </a:cubicBezTo>
                    <a:cubicBezTo>
                      <a:pt x="4817" y="2082"/>
                      <a:pt x="4907" y="2173"/>
                      <a:pt x="4987" y="2277"/>
                    </a:cubicBezTo>
                    <a:cubicBezTo>
                      <a:pt x="4984" y="2310"/>
                      <a:pt x="4981" y="2340"/>
                      <a:pt x="4977" y="2374"/>
                    </a:cubicBezTo>
                    <a:cubicBezTo>
                      <a:pt x="4947" y="2424"/>
                      <a:pt x="4907" y="2474"/>
                      <a:pt x="4867" y="2527"/>
                    </a:cubicBezTo>
                    <a:cubicBezTo>
                      <a:pt x="4797" y="2561"/>
                      <a:pt x="4723" y="2595"/>
                      <a:pt x="4643" y="2624"/>
                    </a:cubicBezTo>
                    <a:cubicBezTo>
                      <a:pt x="4566" y="2641"/>
                      <a:pt x="4489" y="2651"/>
                      <a:pt x="4405" y="2661"/>
                    </a:cubicBezTo>
                    <a:lnTo>
                      <a:pt x="4348" y="2668"/>
                    </a:lnTo>
                    <a:cubicBezTo>
                      <a:pt x="4272" y="2678"/>
                      <a:pt x="4195" y="2684"/>
                      <a:pt x="4131" y="2691"/>
                    </a:cubicBezTo>
                    <a:cubicBezTo>
                      <a:pt x="3991" y="2691"/>
                      <a:pt x="3854" y="2678"/>
                      <a:pt x="3736" y="2668"/>
                    </a:cubicBezTo>
                    <a:cubicBezTo>
                      <a:pt x="3596" y="2655"/>
                      <a:pt x="3485" y="2638"/>
                      <a:pt x="3385" y="2621"/>
                    </a:cubicBezTo>
                    <a:lnTo>
                      <a:pt x="3375" y="2618"/>
                    </a:lnTo>
                    <a:cubicBezTo>
                      <a:pt x="3295" y="2595"/>
                      <a:pt x="3215" y="2570"/>
                      <a:pt x="3121" y="2558"/>
                    </a:cubicBezTo>
                    <a:cubicBezTo>
                      <a:pt x="3138" y="2527"/>
                      <a:pt x="3155" y="2497"/>
                      <a:pt x="3171" y="2470"/>
                    </a:cubicBezTo>
                    <a:cubicBezTo>
                      <a:pt x="3252" y="2337"/>
                      <a:pt x="3329" y="2206"/>
                      <a:pt x="3409" y="2079"/>
                    </a:cubicBezTo>
                    <a:cubicBezTo>
                      <a:pt x="3482" y="1962"/>
                      <a:pt x="3556" y="1845"/>
                      <a:pt x="3633" y="1735"/>
                    </a:cubicBezTo>
                    <a:lnTo>
                      <a:pt x="3700" y="1635"/>
                    </a:lnTo>
                    <a:close/>
                    <a:moveTo>
                      <a:pt x="3536" y="1253"/>
                    </a:moveTo>
                    <a:lnTo>
                      <a:pt x="3345" y="1534"/>
                    </a:lnTo>
                    <a:cubicBezTo>
                      <a:pt x="3261" y="1651"/>
                      <a:pt x="3184" y="1772"/>
                      <a:pt x="3111" y="1892"/>
                    </a:cubicBezTo>
                    <a:cubicBezTo>
                      <a:pt x="3028" y="2022"/>
                      <a:pt x="2951" y="2156"/>
                      <a:pt x="2870" y="2289"/>
                    </a:cubicBezTo>
                    <a:cubicBezTo>
                      <a:pt x="2817" y="2380"/>
                      <a:pt x="2770" y="2470"/>
                      <a:pt x="2719" y="2561"/>
                    </a:cubicBezTo>
                    <a:lnTo>
                      <a:pt x="2509" y="3019"/>
                    </a:lnTo>
                    <a:lnTo>
                      <a:pt x="2874" y="2919"/>
                    </a:lnTo>
                    <a:cubicBezTo>
                      <a:pt x="2916" y="2906"/>
                      <a:pt x="2960" y="2899"/>
                      <a:pt x="3003" y="2899"/>
                    </a:cubicBezTo>
                    <a:cubicBezTo>
                      <a:pt x="3018" y="2899"/>
                      <a:pt x="3033" y="2900"/>
                      <a:pt x="3048" y="2902"/>
                    </a:cubicBezTo>
                    <a:cubicBezTo>
                      <a:pt x="3121" y="2908"/>
                      <a:pt x="3195" y="2932"/>
                      <a:pt x="3275" y="2956"/>
                    </a:cubicBezTo>
                    <a:lnTo>
                      <a:pt x="3312" y="2965"/>
                    </a:lnTo>
                    <a:cubicBezTo>
                      <a:pt x="3425" y="2985"/>
                      <a:pt x="3549" y="3002"/>
                      <a:pt x="3700" y="3016"/>
                    </a:cubicBezTo>
                    <a:cubicBezTo>
                      <a:pt x="3823" y="3029"/>
                      <a:pt x="3967" y="3042"/>
                      <a:pt x="4131" y="3042"/>
                    </a:cubicBezTo>
                    <a:lnTo>
                      <a:pt x="4144" y="3042"/>
                    </a:lnTo>
                    <a:cubicBezTo>
                      <a:pt x="4228" y="3036"/>
                      <a:pt x="4308" y="3029"/>
                      <a:pt x="4392" y="3016"/>
                    </a:cubicBezTo>
                    <a:lnTo>
                      <a:pt x="4452" y="3009"/>
                    </a:lnTo>
                    <a:cubicBezTo>
                      <a:pt x="4542" y="2999"/>
                      <a:pt x="4636" y="2985"/>
                      <a:pt x="4729" y="2965"/>
                    </a:cubicBezTo>
                    <a:lnTo>
                      <a:pt x="4753" y="2959"/>
                    </a:lnTo>
                    <a:cubicBezTo>
                      <a:pt x="4860" y="2919"/>
                      <a:pt x="4961" y="2875"/>
                      <a:pt x="5050" y="2828"/>
                    </a:cubicBezTo>
                    <a:lnTo>
                      <a:pt x="5124" y="2765"/>
                    </a:lnTo>
                    <a:cubicBezTo>
                      <a:pt x="5188" y="2688"/>
                      <a:pt x="5245" y="2607"/>
                      <a:pt x="5291" y="2534"/>
                    </a:cubicBezTo>
                    <a:lnTo>
                      <a:pt x="5322" y="2447"/>
                    </a:lnTo>
                    <a:cubicBezTo>
                      <a:pt x="5331" y="2380"/>
                      <a:pt x="5339" y="2310"/>
                      <a:pt x="5339" y="2243"/>
                    </a:cubicBezTo>
                    <a:lnTo>
                      <a:pt x="5339" y="2226"/>
                    </a:lnTo>
                    <a:lnTo>
                      <a:pt x="5322" y="2166"/>
                    </a:lnTo>
                    <a:cubicBezTo>
                      <a:pt x="5311" y="2143"/>
                      <a:pt x="5302" y="2123"/>
                      <a:pt x="5291" y="2102"/>
                    </a:cubicBezTo>
                    <a:lnTo>
                      <a:pt x="5278" y="2079"/>
                    </a:lnTo>
                    <a:cubicBezTo>
                      <a:pt x="5181" y="1948"/>
                      <a:pt x="5070" y="1838"/>
                      <a:pt x="4974" y="1748"/>
                    </a:cubicBezTo>
                    <a:lnTo>
                      <a:pt x="4967" y="1741"/>
                    </a:lnTo>
                    <a:cubicBezTo>
                      <a:pt x="4890" y="1675"/>
                      <a:pt x="4783" y="1584"/>
                      <a:pt x="4663" y="1511"/>
                    </a:cubicBezTo>
                    <a:lnTo>
                      <a:pt x="4639" y="1497"/>
                    </a:lnTo>
                    <a:cubicBezTo>
                      <a:pt x="4539" y="1454"/>
                      <a:pt x="4436" y="1420"/>
                      <a:pt x="4298" y="1387"/>
                    </a:cubicBezTo>
                    <a:cubicBezTo>
                      <a:pt x="4181" y="1363"/>
                      <a:pt x="4061" y="1340"/>
                      <a:pt x="3944" y="1320"/>
                    </a:cubicBezTo>
                    <a:cubicBezTo>
                      <a:pt x="3860" y="1303"/>
                      <a:pt x="3780" y="1290"/>
                      <a:pt x="3696" y="1277"/>
                    </a:cubicBezTo>
                    <a:lnTo>
                      <a:pt x="3536" y="1253"/>
                    </a:lnTo>
                    <a:close/>
                    <a:moveTo>
                      <a:pt x="2439" y="3995"/>
                    </a:moveTo>
                    <a:cubicBezTo>
                      <a:pt x="2466" y="4022"/>
                      <a:pt x="2496" y="4046"/>
                      <a:pt x="2526" y="4069"/>
                    </a:cubicBezTo>
                    <a:lnTo>
                      <a:pt x="2529" y="4072"/>
                    </a:lnTo>
                    <a:cubicBezTo>
                      <a:pt x="2576" y="4109"/>
                      <a:pt x="2622" y="4136"/>
                      <a:pt x="2662" y="4160"/>
                    </a:cubicBezTo>
                    <a:lnTo>
                      <a:pt x="2703" y="4183"/>
                    </a:lnTo>
                    <a:cubicBezTo>
                      <a:pt x="2747" y="4209"/>
                      <a:pt x="2793" y="4236"/>
                      <a:pt x="2840" y="4260"/>
                    </a:cubicBezTo>
                    <a:lnTo>
                      <a:pt x="2880" y="4287"/>
                    </a:lnTo>
                    <a:cubicBezTo>
                      <a:pt x="2957" y="4327"/>
                      <a:pt x="3034" y="4370"/>
                      <a:pt x="3104" y="4417"/>
                    </a:cubicBezTo>
                    <a:cubicBezTo>
                      <a:pt x="3168" y="4461"/>
                      <a:pt x="3232" y="4510"/>
                      <a:pt x="3292" y="4564"/>
                    </a:cubicBezTo>
                    <a:cubicBezTo>
                      <a:pt x="3352" y="4621"/>
                      <a:pt x="3399" y="4671"/>
                      <a:pt x="3439" y="4722"/>
                    </a:cubicBezTo>
                    <a:cubicBezTo>
                      <a:pt x="3459" y="4765"/>
                      <a:pt x="3479" y="4808"/>
                      <a:pt x="3499" y="4862"/>
                    </a:cubicBezTo>
                    <a:cubicBezTo>
                      <a:pt x="3512" y="4925"/>
                      <a:pt x="3522" y="4986"/>
                      <a:pt x="3533" y="5043"/>
                    </a:cubicBezTo>
                    <a:cubicBezTo>
                      <a:pt x="3529" y="5063"/>
                      <a:pt x="3525" y="5083"/>
                      <a:pt x="3522" y="5106"/>
                    </a:cubicBezTo>
                    <a:cubicBezTo>
                      <a:pt x="3512" y="5146"/>
                      <a:pt x="3499" y="5186"/>
                      <a:pt x="3482" y="5223"/>
                    </a:cubicBezTo>
                    <a:cubicBezTo>
                      <a:pt x="3465" y="5250"/>
                      <a:pt x="3449" y="5276"/>
                      <a:pt x="3429" y="5299"/>
                    </a:cubicBezTo>
                    <a:cubicBezTo>
                      <a:pt x="3385" y="5344"/>
                      <a:pt x="3332" y="5384"/>
                      <a:pt x="3275" y="5424"/>
                    </a:cubicBezTo>
                    <a:cubicBezTo>
                      <a:pt x="3171" y="5480"/>
                      <a:pt x="3054" y="5534"/>
                      <a:pt x="2931" y="5577"/>
                    </a:cubicBezTo>
                    <a:cubicBezTo>
                      <a:pt x="2903" y="5584"/>
                      <a:pt x="2880" y="5591"/>
                      <a:pt x="2854" y="5594"/>
                    </a:cubicBezTo>
                    <a:cubicBezTo>
                      <a:pt x="2810" y="5580"/>
                      <a:pt x="2767" y="5568"/>
                      <a:pt x="2723" y="5554"/>
                    </a:cubicBezTo>
                    <a:lnTo>
                      <a:pt x="2642" y="5531"/>
                    </a:lnTo>
                    <a:cubicBezTo>
                      <a:pt x="2532" y="5497"/>
                      <a:pt x="2426" y="5464"/>
                      <a:pt x="2338" y="5427"/>
                    </a:cubicBezTo>
                    <a:cubicBezTo>
                      <a:pt x="2228" y="5364"/>
                      <a:pt x="2121" y="5296"/>
                      <a:pt x="2011" y="5230"/>
                    </a:cubicBezTo>
                    <a:lnTo>
                      <a:pt x="1944" y="5186"/>
                    </a:lnTo>
                    <a:cubicBezTo>
                      <a:pt x="1927" y="5176"/>
                      <a:pt x="1910" y="5166"/>
                      <a:pt x="1897" y="5156"/>
                    </a:cubicBezTo>
                    <a:cubicBezTo>
                      <a:pt x="1954" y="5026"/>
                      <a:pt x="2011" y="4895"/>
                      <a:pt x="2068" y="4768"/>
                    </a:cubicBezTo>
                    <a:cubicBezTo>
                      <a:pt x="2181" y="4507"/>
                      <a:pt x="2309" y="4250"/>
                      <a:pt x="2439" y="3995"/>
                    </a:cubicBezTo>
                    <a:close/>
                    <a:moveTo>
                      <a:pt x="2409" y="3273"/>
                    </a:moveTo>
                    <a:lnTo>
                      <a:pt x="2228" y="3631"/>
                    </a:lnTo>
                    <a:cubicBezTo>
                      <a:pt x="2064" y="3952"/>
                      <a:pt x="1894" y="4287"/>
                      <a:pt x="1747" y="4624"/>
                    </a:cubicBezTo>
                    <a:cubicBezTo>
                      <a:pt x="1666" y="4802"/>
                      <a:pt x="1589" y="4978"/>
                      <a:pt x="1512" y="5156"/>
                    </a:cubicBezTo>
                    <a:lnTo>
                      <a:pt x="1449" y="5299"/>
                    </a:lnTo>
                    <a:lnTo>
                      <a:pt x="1646" y="5417"/>
                    </a:lnTo>
                    <a:cubicBezTo>
                      <a:pt x="1683" y="5437"/>
                      <a:pt x="1716" y="5460"/>
                      <a:pt x="1753" y="5480"/>
                    </a:cubicBezTo>
                    <a:lnTo>
                      <a:pt x="1827" y="5531"/>
                    </a:lnTo>
                    <a:cubicBezTo>
                      <a:pt x="1937" y="5600"/>
                      <a:pt x="2051" y="5668"/>
                      <a:pt x="2181" y="5741"/>
                    </a:cubicBezTo>
                    <a:cubicBezTo>
                      <a:pt x="2301" y="5795"/>
                      <a:pt x="2422" y="5832"/>
                      <a:pt x="2542" y="5869"/>
                    </a:cubicBezTo>
                    <a:lnTo>
                      <a:pt x="2619" y="5892"/>
                    </a:lnTo>
                    <a:cubicBezTo>
                      <a:pt x="2673" y="5909"/>
                      <a:pt x="2730" y="5926"/>
                      <a:pt x="2787" y="5942"/>
                    </a:cubicBezTo>
                    <a:lnTo>
                      <a:pt x="2863" y="5952"/>
                    </a:lnTo>
                    <a:lnTo>
                      <a:pt x="2887" y="5946"/>
                    </a:lnTo>
                    <a:cubicBezTo>
                      <a:pt x="2931" y="5938"/>
                      <a:pt x="2977" y="5929"/>
                      <a:pt x="3034" y="5912"/>
                    </a:cubicBezTo>
                    <a:cubicBezTo>
                      <a:pt x="3188" y="5858"/>
                      <a:pt x="3325" y="5798"/>
                      <a:pt x="3459" y="5721"/>
                    </a:cubicBezTo>
                    <a:cubicBezTo>
                      <a:pt x="3549" y="5661"/>
                      <a:pt x="3619" y="5605"/>
                      <a:pt x="3679" y="5548"/>
                    </a:cubicBezTo>
                    <a:lnTo>
                      <a:pt x="3700" y="5527"/>
                    </a:lnTo>
                    <a:cubicBezTo>
                      <a:pt x="3733" y="5484"/>
                      <a:pt x="3763" y="5440"/>
                      <a:pt x="3790" y="5393"/>
                    </a:cubicBezTo>
                    <a:lnTo>
                      <a:pt x="3803" y="5370"/>
                    </a:lnTo>
                    <a:cubicBezTo>
                      <a:pt x="3826" y="5310"/>
                      <a:pt x="3846" y="5253"/>
                      <a:pt x="3863" y="5190"/>
                    </a:cubicBezTo>
                    <a:lnTo>
                      <a:pt x="3870" y="5169"/>
                    </a:lnTo>
                    <a:cubicBezTo>
                      <a:pt x="3874" y="5129"/>
                      <a:pt x="3880" y="5092"/>
                      <a:pt x="3883" y="5052"/>
                    </a:cubicBezTo>
                    <a:lnTo>
                      <a:pt x="3883" y="5035"/>
                    </a:lnTo>
                    <a:lnTo>
                      <a:pt x="3883" y="5019"/>
                    </a:lnTo>
                    <a:cubicBezTo>
                      <a:pt x="3874" y="4942"/>
                      <a:pt x="3860" y="4858"/>
                      <a:pt x="3840" y="4771"/>
                    </a:cubicBezTo>
                    <a:lnTo>
                      <a:pt x="3834" y="4748"/>
                    </a:lnTo>
                    <a:cubicBezTo>
                      <a:pt x="3803" y="4674"/>
                      <a:pt x="3773" y="4608"/>
                      <a:pt x="3743" y="4544"/>
                    </a:cubicBezTo>
                    <a:lnTo>
                      <a:pt x="3726" y="4517"/>
                    </a:lnTo>
                    <a:cubicBezTo>
                      <a:pt x="3673" y="4453"/>
                      <a:pt x="3616" y="4387"/>
                      <a:pt x="3529" y="4303"/>
                    </a:cubicBezTo>
                    <a:cubicBezTo>
                      <a:pt x="3465" y="4250"/>
                      <a:pt x="3389" y="4186"/>
                      <a:pt x="3301" y="4126"/>
                    </a:cubicBezTo>
                    <a:cubicBezTo>
                      <a:pt x="3221" y="4072"/>
                      <a:pt x="3138" y="4026"/>
                      <a:pt x="3054" y="3979"/>
                    </a:cubicBezTo>
                    <a:lnTo>
                      <a:pt x="3011" y="3955"/>
                    </a:lnTo>
                    <a:cubicBezTo>
                      <a:pt x="2967" y="3929"/>
                      <a:pt x="2923" y="3905"/>
                      <a:pt x="2880" y="3879"/>
                    </a:cubicBezTo>
                    <a:lnTo>
                      <a:pt x="2837" y="3855"/>
                    </a:lnTo>
                    <a:cubicBezTo>
                      <a:pt x="2807" y="3839"/>
                      <a:pt x="2776" y="3822"/>
                      <a:pt x="2750" y="3802"/>
                    </a:cubicBezTo>
                    <a:lnTo>
                      <a:pt x="2639" y="3939"/>
                    </a:lnTo>
                    <a:lnTo>
                      <a:pt x="2747" y="3799"/>
                    </a:lnTo>
                    <a:cubicBezTo>
                      <a:pt x="2650" y="3718"/>
                      <a:pt x="2602" y="3674"/>
                      <a:pt x="2566" y="3591"/>
                    </a:cubicBezTo>
                    <a:lnTo>
                      <a:pt x="2409" y="3273"/>
                    </a:lnTo>
                    <a:close/>
                    <a:moveTo>
                      <a:pt x="3525" y="352"/>
                    </a:moveTo>
                    <a:cubicBezTo>
                      <a:pt x="3544" y="352"/>
                      <a:pt x="3562" y="354"/>
                      <a:pt x="3576" y="357"/>
                    </a:cubicBezTo>
                    <a:cubicBezTo>
                      <a:pt x="3663" y="370"/>
                      <a:pt x="3746" y="387"/>
                      <a:pt x="3834" y="403"/>
                    </a:cubicBezTo>
                    <a:lnTo>
                      <a:pt x="3980" y="434"/>
                    </a:lnTo>
                    <a:cubicBezTo>
                      <a:pt x="4167" y="474"/>
                      <a:pt x="4359" y="514"/>
                      <a:pt x="4542" y="561"/>
                    </a:cubicBezTo>
                    <a:cubicBezTo>
                      <a:pt x="4753" y="614"/>
                      <a:pt x="4944" y="698"/>
                      <a:pt x="5135" y="812"/>
                    </a:cubicBezTo>
                    <a:cubicBezTo>
                      <a:pt x="5184" y="838"/>
                      <a:pt x="5231" y="875"/>
                      <a:pt x="5275" y="912"/>
                    </a:cubicBezTo>
                    <a:lnTo>
                      <a:pt x="5325" y="952"/>
                    </a:lnTo>
                    <a:cubicBezTo>
                      <a:pt x="5432" y="1042"/>
                      <a:pt x="5536" y="1133"/>
                      <a:pt x="5632" y="1226"/>
                    </a:cubicBezTo>
                    <a:lnTo>
                      <a:pt x="5666" y="1256"/>
                    </a:lnTo>
                    <a:cubicBezTo>
                      <a:pt x="5720" y="1310"/>
                      <a:pt x="5770" y="1357"/>
                      <a:pt x="5813" y="1407"/>
                    </a:cubicBezTo>
                    <a:cubicBezTo>
                      <a:pt x="5893" y="1504"/>
                      <a:pt x="5967" y="1607"/>
                      <a:pt x="6038" y="1724"/>
                    </a:cubicBezTo>
                    <a:cubicBezTo>
                      <a:pt x="6061" y="1765"/>
                      <a:pt x="6084" y="1805"/>
                      <a:pt x="6101" y="1845"/>
                    </a:cubicBezTo>
                    <a:cubicBezTo>
                      <a:pt x="6121" y="1905"/>
                      <a:pt x="6141" y="1962"/>
                      <a:pt x="6154" y="2025"/>
                    </a:cubicBezTo>
                    <a:cubicBezTo>
                      <a:pt x="6161" y="2042"/>
                      <a:pt x="6164" y="2059"/>
                      <a:pt x="6168" y="2076"/>
                    </a:cubicBezTo>
                    <a:cubicBezTo>
                      <a:pt x="6178" y="2213"/>
                      <a:pt x="6178" y="2340"/>
                      <a:pt x="6171" y="2464"/>
                    </a:cubicBezTo>
                    <a:cubicBezTo>
                      <a:pt x="6164" y="2570"/>
                      <a:pt x="6141" y="2678"/>
                      <a:pt x="6111" y="2768"/>
                    </a:cubicBezTo>
                    <a:cubicBezTo>
                      <a:pt x="6058" y="2925"/>
                      <a:pt x="5957" y="3072"/>
                      <a:pt x="5863" y="3200"/>
                    </a:cubicBezTo>
                    <a:cubicBezTo>
                      <a:pt x="5820" y="3257"/>
                      <a:pt x="5770" y="3313"/>
                      <a:pt x="5713" y="3373"/>
                    </a:cubicBezTo>
                    <a:lnTo>
                      <a:pt x="5680" y="3413"/>
                    </a:lnTo>
                    <a:cubicBezTo>
                      <a:pt x="5603" y="3498"/>
                      <a:pt x="5496" y="3567"/>
                      <a:pt x="5339" y="3638"/>
                    </a:cubicBezTo>
                    <a:cubicBezTo>
                      <a:pt x="5175" y="3711"/>
                      <a:pt x="5007" y="3788"/>
                      <a:pt x="4840" y="3819"/>
                    </a:cubicBezTo>
                    <a:cubicBezTo>
                      <a:pt x="4777" y="3831"/>
                      <a:pt x="4716" y="3842"/>
                      <a:pt x="4653" y="3851"/>
                    </a:cubicBezTo>
                    <a:lnTo>
                      <a:pt x="4402" y="3892"/>
                    </a:lnTo>
                    <a:lnTo>
                      <a:pt x="4529" y="4112"/>
                    </a:lnTo>
                    <a:cubicBezTo>
                      <a:pt x="4542" y="4140"/>
                      <a:pt x="4556" y="4166"/>
                      <a:pt x="4569" y="4193"/>
                    </a:cubicBezTo>
                    <a:cubicBezTo>
                      <a:pt x="4633" y="4323"/>
                      <a:pt x="4683" y="4450"/>
                      <a:pt x="4716" y="4577"/>
                    </a:cubicBezTo>
                    <a:cubicBezTo>
                      <a:pt x="4740" y="4671"/>
                      <a:pt x="4757" y="4771"/>
                      <a:pt x="4766" y="4845"/>
                    </a:cubicBezTo>
                    <a:cubicBezTo>
                      <a:pt x="4794" y="5006"/>
                      <a:pt x="4786" y="5169"/>
                      <a:pt x="4757" y="5330"/>
                    </a:cubicBezTo>
                    <a:lnTo>
                      <a:pt x="4743" y="5393"/>
                    </a:lnTo>
                    <a:cubicBezTo>
                      <a:pt x="4729" y="5467"/>
                      <a:pt x="4716" y="5537"/>
                      <a:pt x="4696" y="5597"/>
                    </a:cubicBezTo>
                    <a:cubicBezTo>
                      <a:pt x="4660" y="5701"/>
                      <a:pt x="4613" y="5805"/>
                      <a:pt x="4546" y="5929"/>
                    </a:cubicBezTo>
                    <a:cubicBezTo>
                      <a:pt x="4476" y="6056"/>
                      <a:pt x="4382" y="6176"/>
                      <a:pt x="4252" y="6303"/>
                    </a:cubicBezTo>
                    <a:cubicBezTo>
                      <a:pt x="4218" y="6333"/>
                      <a:pt x="4188" y="6363"/>
                      <a:pt x="4151" y="6394"/>
                    </a:cubicBezTo>
                    <a:cubicBezTo>
                      <a:pt x="3971" y="6537"/>
                      <a:pt x="3770" y="6661"/>
                      <a:pt x="3559" y="6758"/>
                    </a:cubicBezTo>
                    <a:cubicBezTo>
                      <a:pt x="3472" y="6798"/>
                      <a:pt x="3399" y="6829"/>
                      <a:pt x="3332" y="6852"/>
                    </a:cubicBezTo>
                    <a:lnTo>
                      <a:pt x="3261" y="6872"/>
                    </a:lnTo>
                    <a:cubicBezTo>
                      <a:pt x="3158" y="6905"/>
                      <a:pt x="3057" y="6939"/>
                      <a:pt x="2954" y="6945"/>
                    </a:cubicBezTo>
                    <a:cubicBezTo>
                      <a:pt x="2899" y="6949"/>
                      <a:pt x="2847" y="6952"/>
                      <a:pt x="2798" y="6952"/>
                    </a:cubicBezTo>
                    <a:cubicBezTo>
                      <a:pt x="2755" y="6952"/>
                      <a:pt x="2713" y="6950"/>
                      <a:pt x="2673" y="6942"/>
                    </a:cubicBezTo>
                    <a:cubicBezTo>
                      <a:pt x="2579" y="6925"/>
                      <a:pt x="2489" y="6905"/>
                      <a:pt x="2395" y="6882"/>
                    </a:cubicBezTo>
                    <a:cubicBezTo>
                      <a:pt x="2335" y="6869"/>
                      <a:pt x="2275" y="6852"/>
                      <a:pt x="2215" y="6832"/>
                    </a:cubicBezTo>
                    <a:lnTo>
                      <a:pt x="2121" y="6804"/>
                    </a:lnTo>
                    <a:cubicBezTo>
                      <a:pt x="2085" y="6795"/>
                      <a:pt x="2044" y="6781"/>
                      <a:pt x="2004" y="6768"/>
                    </a:cubicBezTo>
                    <a:lnTo>
                      <a:pt x="1980" y="6761"/>
                    </a:lnTo>
                    <a:cubicBezTo>
                      <a:pt x="1840" y="6718"/>
                      <a:pt x="1710" y="6648"/>
                      <a:pt x="1596" y="6584"/>
                    </a:cubicBezTo>
                    <a:cubicBezTo>
                      <a:pt x="1512" y="6540"/>
                      <a:pt x="1432" y="6494"/>
                      <a:pt x="1352" y="6443"/>
                    </a:cubicBezTo>
                    <a:cubicBezTo>
                      <a:pt x="1268" y="6397"/>
                      <a:pt x="1191" y="6343"/>
                      <a:pt x="1111" y="6293"/>
                    </a:cubicBezTo>
                    <a:cubicBezTo>
                      <a:pt x="1084" y="6276"/>
                      <a:pt x="1061" y="6259"/>
                      <a:pt x="1041" y="6243"/>
                    </a:cubicBezTo>
                    <a:lnTo>
                      <a:pt x="970" y="6193"/>
                    </a:lnTo>
                    <a:lnTo>
                      <a:pt x="890" y="6216"/>
                    </a:lnTo>
                    <a:cubicBezTo>
                      <a:pt x="856" y="6225"/>
                      <a:pt x="820" y="6229"/>
                      <a:pt x="784" y="6229"/>
                    </a:cubicBezTo>
                    <a:cubicBezTo>
                      <a:pt x="737" y="6229"/>
                      <a:pt x="690" y="6222"/>
                      <a:pt x="646" y="6207"/>
                    </a:cubicBezTo>
                    <a:cubicBezTo>
                      <a:pt x="546" y="6170"/>
                      <a:pt x="459" y="6093"/>
                      <a:pt x="412" y="5992"/>
                    </a:cubicBezTo>
                    <a:cubicBezTo>
                      <a:pt x="368" y="5895"/>
                      <a:pt x="362" y="5771"/>
                      <a:pt x="395" y="5694"/>
                    </a:cubicBezTo>
                    <a:lnTo>
                      <a:pt x="569" y="5279"/>
                    </a:lnTo>
                    <a:cubicBezTo>
                      <a:pt x="776" y="4795"/>
                      <a:pt x="987" y="4293"/>
                      <a:pt x="1208" y="3805"/>
                    </a:cubicBezTo>
                    <a:cubicBezTo>
                      <a:pt x="1302" y="3604"/>
                      <a:pt x="1392" y="3404"/>
                      <a:pt x="1483" y="3200"/>
                    </a:cubicBezTo>
                    <a:cubicBezTo>
                      <a:pt x="1546" y="3052"/>
                      <a:pt x="1603" y="2899"/>
                      <a:pt x="1656" y="2751"/>
                    </a:cubicBezTo>
                    <a:lnTo>
                      <a:pt x="1707" y="2615"/>
                    </a:lnTo>
                    <a:cubicBezTo>
                      <a:pt x="1857" y="2209"/>
                      <a:pt x="2064" y="1818"/>
                      <a:pt x="2268" y="1437"/>
                    </a:cubicBezTo>
                    <a:lnTo>
                      <a:pt x="2298" y="1383"/>
                    </a:lnTo>
                    <a:cubicBezTo>
                      <a:pt x="2375" y="1240"/>
                      <a:pt x="2452" y="1093"/>
                      <a:pt x="2536" y="952"/>
                    </a:cubicBezTo>
                    <a:cubicBezTo>
                      <a:pt x="2606" y="835"/>
                      <a:pt x="2693" y="735"/>
                      <a:pt x="2793" y="628"/>
                    </a:cubicBezTo>
                    <a:cubicBezTo>
                      <a:pt x="2877" y="537"/>
                      <a:pt x="2984" y="467"/>
                      <a:pt x="3094" y="431"/>
                    </a:cubicBezTo>
                    <a:cubicBezTo>
                      <a:pt x="3158" y="407"/>
                      <a:pt x="3221" y="383"/>
                      <a:pt x="3289" y="370"/>
                    </a:cubicBezTo>
                    <a:cubicBezTo>
                      <a:pt x="3335" y="357"/>
                      <a:pt x="3385" y="357"/>
                      <a:pt x="3445" y="353"/>
                    </a:cubicBezTo>
                    <a:lnTo>
                      <a:pt x="3499" y="353"/>
                    </a:lnTo>
                    <a:cubicBezTo>
                      <a:pt x="3508" y="353"/>
                      <a:pt x="3516" y="352"/>
                      <a:pt x="3525" y="352"/>
                    </a:cubicBezTo>
                    <a:close/>
                    <a:moveTo>
                      <a:pt x="3528" y="1"/>
                    </a:moveTo>
                    <a:cubicBezTo>
                      <a:pt x="3515" y="1"/>
                      <a:pt x="3500" y="1"/>
                      <a:pt x="3485" y="2"/>
                    </a:cubicBezTo>
                    <a:lnTo>
                      <a:pt x="3435" y="2"/>
                    </a:lnTo>
                    <a:cubicBezTo>
                      <a:pt x="3362" y="6"/>
                      <a:pt x="3289" y="9"/>
                      <a:pt x="3208" y="26"/>
                    </a:cubicBezTo>
                    <a:cubicBezTo>
                      <a:pt x="3128" y="46"/>
                      <a:pt x="3054" y="69"/>
                      <a:pt x="2980" y="96"/>
                    </a:cubicBezTo>
                    <a:cubicBezTo>
                      <a:pt x="2817" y="153"/>
                      <a:pt x="2659" y="256"/>
                      <a:pt x="2536" y="387"/>
                    </a:cubicBezTo>
                    <a:cubicBezTo>
                      <a:pt x="2426" y="508"/>
                      <a:pt x="2318" y="624"/>
                      <a:pt x="2231" y="775"/>
                    </a:cubicBezTo>
                    <a:cubicBezTo>
                      <a:pt x="2148" y="919"/>
                      <a:pt x="2068" y="1069"/>
                      <a:pt x="1987" y="1216"/>
                    </a:cubicBezTo>
                    <a:lnTo>
                      <a:pt x="1957" y="1273"/>
                    </a:lnTo>
                    <a:cubicBezTo>
                      <a:pt x="1750" y="1661"/>
                      <a:pt x="1536" y="2066"/>
                      <a:pt x="1375" y="2494"/>
                    </a:cubicBezTo>
                    <a:lnTo>
                      <a:pt x="1325" y="2635"/>
                    </a:lnTo>
                    <a:cubicBezTo>
                      <a:pt x="1275" y="2775"/>
                      <a:pt x="1222" y="2922"/>
                      <a:pt x="1161" y="3056"/>
                    </a:cubicBezTo>
                    <a:lnTo>
                      <a:pt x="890" y="3658"/>
                    </a:lnTo>
                    <a:cubicBezTo>
                      <a:pt x="666" y="4149"/>
                      <a:pt x="452" y="4654"/>
                      <a:pt x="248" y="5143"/>
                    </a:cubicBezTo>
                    <a:lnTo>
                      <a:pt x="71" y="5557"/>
                    </a:lnTo>
                    <a:cubicBezTo>
                      <a:pt x="1" y="5728"/>
                      <a:pt x="7" y="5952"/>
                      <a:pt x="94" y="6139"/>
                    </a:cubicBezTo>
                    <a:cubicBezTo>
                      <a:pt x="178" y="6323"/>
                      <a:pt x="339" y="6471"/>
                      <a:pt x="529" y="6537"/>
                    </a:cubicBezTo>
                    <a:cubicBezTo>
                      <a:pt x="611" y="6568"/>
                      <a:pt x="698" y="6582"/>
                      <a:pt x="785" y="6582"/>
                    </a:cubicBezTo>
                    <a:cubicBezTo>
                      <a:pt x="822" y="6582"/>
                      <a:pt x="860" y="6579"/>
                      <a:pt x="897" y="6574"/>
                    </a:cubicBezTo>
                    <a:cubicBezTo>
                      <a:pt x="904" y="6577"/>
                      <a:pt x="910" y="6584"/>
                      <a:pt x="917" y="6588"/>
                    </a:cubicBezTo>
                    <a:cubicBezTo>
                      <a:pt x="1001" y="6641"/>
                      <a:pt x="1084" y="6695"/>
                      <a:pt x="1168" y="6744"/>
                    </a:cubicBezTo>
                    <a:cubicBezTo>
                      <a:pt x="1255" y="6795"/>
                      <a:pt x="1338" y="6845"/>
                      <a:pt x="1426" y="6892"/>
                    </a:cubicBezTo>
                    <a:cubicBezTo>
                      <a:pt x="1552" y="6962"/>
                      <a:pt x="1707" y="7042"/>
                      <a:pt x="1873" y="7096"/>
                    </a:cubicBezTo>
                    <a:lnTo>
                      <a:pt x="1897" y="7105"/>
                    </a:lnTo>
                    <a:cubicBezTo>
                      <a:pt x="1940" y="7119"/>
                      <a:pt x="1984" y="7133"/>
                      <a:pt x="2028" y="7142"/>
                    </a:cubicBezTo>
                    <a:lnTo>
                      <a:pt x="2114" y="7170"/>
                    </a:lnTo>
                    <a:cubicBezTo>
                      <a:pt x="2181" y="7190"/>
                      <a:pt x="2252" y="7210"/>
                      <a:pt x="2318" y="7226"/>
                    </a:cubicBezTo>
                    <a:cubicBezTo>
                      <a:pt x="2415" y="7250"/>
                      <a:pt x="2512" y="7270"/>
                      <a:pt x="2609" y="7286"/>
                    </a:cubicBezTo>
                    <a:cubicBezTo>
                      <a:pt x="2676" y="7300"/>
                      <a:pt x="2736" y="7303"/>
                      <a:pt x="2800" y="7303"/>
                    </a:cubicBezTo>
                    <a:cubicBezTo>
                      <a:pt x="2863" y="7303"/>
                      <a:pt x="2923" y="7300"/>
                      <a:pt x="2988" y="7297"/>
                    </a:cubicBezTo>
                    <a:cubicBezTo>
                      <a:pt x="3124" y="7286"/>
                      <a:pt x="3252" y="7246"/>
                      <a:pt x="3372" y="7206"/>
                    </a:cubicBezTo>
                    <a:lnTo>
                      <a:pt x="3435" y="7186"/>
                    </a:lnTo>
                    <a:cubicBezTo>
                      <a:pt x="3519" y="7159"/>
                      <a:pt x="3606" y="7126"/>
                      <a:pt x="3706" y="7079"/>
                    </a:cubicBezTo>
                    <a:cubicBezTo>
                      <a:pt x="3944" y="6969"/>
                      <a:pt x="4167" y="6832"/>
                      <a:pt x="4372" y="6668"/>
                    </a:cubicBezTo>
                    <a:cubicBezTo>
                      <a:pt x="4415" y="6634"/>
                      <a:pt x="4456" y="6594"/>
                      <a:pt x="4496" y="6557"/>
                    </a:cubicBezTo>
                    <a:cubicBezTo>
                      <a:pt x="4653" y="6403"/>
                      <a:pt x="4769" y="6253"/>
                      <a:pt x="4857" y="6096"/>
                    </a:cubicBezTo>
                    <a:cubicBezTo>
                      <a:pt x="4930" y="5955"/>
                      <a:pt x="4984" y="5835"/>
                      <a:pt x="5027" y="5714"/>
                    </a:cubicBezTo>
                    <a:cubicBezTo>
                      <a:pt x="5058" y="5628"/>
                      <a:pt x="5074" y="5540"/>
                      <a:pt x="5087" y="5460"/>
                    </a:cubicBezTo>
                    <a:lnTo>
                      <a:pt x="5101" y="5397"/>
                    </a:lnTo>
                    <a:cubicBezTo>
                      <a:pt x="5141" y="5199"/>
                      <a:pt x="5144" y="4995"/>
                      <a:pt x="5115" y="4791"/>
                    </a:cubicBezTo>
                    <a:cubicBezTo>
                      <a:pt x="5104" y="4708"/>
                      <a:pt x="5084" y="4601"/>
                      <a:pt x="5054" y="4487"/>
                    </a:cubicBezTo>
                    <a:cubicBezTo>
                      <a:pt x="5027" y="4376"/>
                      <a:pt x="4987" y="4270"/>
                      <a:pt x="4940" y="4156"/>
                    </a:cubicBezTo>
                    <a:cubicBezTo>
                      <a:pt x="5138" y="4116"/>
                      <a:pt x="5322" y="4032"/>
                      <a:pt x="5482" y="3959"/>
                    </a:cubicBezTo>
                    <a:cubicBezTo>
                      <a:pt x="5686" y="3868"/>
                      <a:pt x="5830" y="3768"/>
                      <a:pt x="5941" y="3648"/>
                    </a:cubicBezTo>
                    <a:lnTo>
                      <a:pt x="5973" y="3611"/>
                    </a:lnTo>
                    <a:cubicBezTo>
                      <a:pt x="6030" y="3547"/>
                      <a:pt x="6091" y="3481"/>
                      <a:pt x="6148" y="3407"/>
                    </a:cubicBezTo>
                    <a:cubicBezTo>
                      <a:pt x="6254" y="3260"/>
                      <a:pt x="6375" y="3089"/>
                      <a:pt x="6445" y="2882"/>
                    </a:cubicBezTo>
                    <a:cubicBezTo>
                      <a:pt x="6486" y="2761"/>
                      <a:pt x="6512" y="2624"/>
                      <a:pt x="6522" y="2484"/>
                    </a:cubicBezTo>
                    <a:cubicBezTo>
                      <a:pt x="6529" y="2346"/>
                      <a:pt x="6529" y="2203"/>
                      <a:pt x="6515" y="2053"/>
                    </a:cubicBezTo>
                    <a:cubicBezTo>
                      <a:pt x="6515" y="2013"/>
                      <a:pt x="6506" y="1976"/>
                      <a:pt x="6499" y="1939"/>
                    </a:cubicBezTo>
                    <a:cubicBezTo>
                      <a:pt x="6482" y="1875"/>
                      <a:pt x="6459" y="1805"/>
                      <a:pt x="6429" y="1724"/>
                    </a:cubicBezTo>
                    <a:cubicBezTo>
                      <a:pt x="6405" y="1658"/>
                      <a:pt x="6372" y="1601"/>
                      <a:pt x="6342" y="1547"/>
                    </a:cubicBezTo>
                    <a:cubicBezTo>
                      <a:pt x="6262" y="1411"/>
                      <a:pt x="6174" y="1290"/>
                      <a:pt x="6081" y="1179"/>
                    </a:cubicBezTo>
                    <a:cubicBezTo>
                      <a:pt x="6024" y="1116"/>
                      <a:pt x="5967" y="1059"/>
                      <a:pt x="5907" y="1002"/>
                    </a:cubicBezTo>
                    <a:lnTo>
                      <a:pt x="5877" y="972"/>
                    </a:lnTo>
                    <a:cubicBezTo>
                      <a:pt x="5773" y="875"/>
                      <a:pt x="5663" y="775"/>
                      <a:pt x="5546" y="681"/>
                    </a:cubicBezTo>
                    <a:lnTo>
                      <a:pt x="5496" y="638"/>
                    </a:lnTo>
                    <a:cubicBezTo>
                      <a:pt x="5442" y="594"/>
                      <a:pt x="5382" y="548"/>
                      <a:pt x="5315" y="508"/>
                    </a:cubicBezTo>
                    <a:cubicBezTo>
                      <a:pt x="5098" y="377"/>
                      <a:pt x="4874" y="283"/>
                      <a:pt x="4629" y="223"/>
                    </a:cubicBezTo>
                    <a:cubicBezTo>
                      <a:pt x="4439" y="173"/>
                      <a:pt x="4241" y="130"/>
                      <a:pt x="4054" y="93"/>
                    </a:cubicBezTo>
                    <a:lnTo>
                      <a:pt x="3907" y="59"/>
                    </a:lnTo>
                    <a:cubicBezTo>
                      <a:pt x="3817" y="42"/>
                      <a:pt x="3726" y="26"/>
                      <a:pt x="3633" y="9"/>
                    </a:cubicBezTo>
                    <a:cubicBezTo>
                      <a:pt x="3601" y="4"/>
                      <a:pt x="3567" y="1"/>
                      <a:pt x="35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1" name="Google Shape;1281;p31"/>
          <p:cNvGrpSpPr/>
          <p:nvPr/>
        </p:nvGrpSpPr>
        <p:grpSpPr>
          <a:xfrm>
            <a:off x="923400" y="408925"/>
            <a:ext cx="7298860" cy="599400"/>
            <a:chOff x="923400" y="408925"/>
            <a:chExt cx="7298860" cy="599400"/>
          </a:xfrm>
        </p:grpSpPr>
        <p:sp>
          <p:nvSpPr>
            <p:cNvPr id="1282" name="Google Shape;1282;p31"/>
            <p:cNvSpPr/>
            <p:nvPr/>
          </p:nvSpPr>
          <p:spPr>
            <a:xfrm>
              <a:off x="923400" y="408925"/>
              <a:ext cx="7297200" cy="599400"/>
            </a:xfrm>
            <a:prstGeom prst="rect">
              <a:avLst/>
            </a:pr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31"/>
            <p:cNvSpPr/>
            <p:nvPr/>
          </p:nvSpPr>
          <p:spPr>
            <a:xfrm>
              <a:off x="1094232" y="643325"/>
              <a:ext cx="135300" cy="135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284" name="Google Shape;1284;p31"/>
            <p:cNvCxnSpPr/>
            <p:nvPr/>
          </p:nvCxnSpPr>
          <p:spPr>
            <a:xfrm>
              <a:off x="1374460" y="9158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5" name="Google Shape;1285;p31"/>
            <p:cNvCxnSpPr/>
            <p:nvPr/>
          </p:nvCxnSpPr>
          <p:spPr>
            <a:xfrm>
              <a:off x="1374460" y="5014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6" name="Google Shape;1286;p31"/>
            <p:cNvCxnSpPr/>
            <p:nvPr/>
          </p:nvCxnSpPr>
          <p:spPr>
            <a:xfrm>
              <a:off x="1374460" y="408925"/>
              <a:ext cx="0" cy="59760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aphicFrame>
        <p:nvGraphicFramePr>
          <p:cNvPr id="1287" name="Google Shape;1287;p31"/>
          <p:cNvGraphicFramePr/>
          <p:nvPr/>
        </p:nvGraphicFramePr>
        <p:xfrm>
          <a:off x="923375" y="1852075"/>
          <a:ext cx="7299000" cy="2492100"/>
        </p:xfrm>
        <a:graphic>
          <a:graphicData uri="http://schemas.openxmlformats.org/drawingml/2006/table">
            <a:tbl>
              <a:tblPr>
                <a:noFill/>
                <a:tableStyleId>{F98FC6FE-554F-4873-B674-BBDB78D33DA1}</a:tableStyleId>
              </a:tblPr>
              <a:tblGrid>
                <a:gridCol w="18247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247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247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8247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8307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rgbClr val="524A83"/>
                          </a:solidFill>
                          <a:latin typeface="Londrina Solid"/>
                          <a:ea typeface="Londrina Solid"/>
                          <a:cs typeface="Londrina Solid"/>
                          <a:sym typeface="Londrina Solid"/>
                        </a:rPr>
                        <a:t>CARRIBEAN</a:t>
                      </a:r>
                      <a:endParaRPr sz="1600">
                        <a:solidFill>
                          <a:srgbClr val="524A83"/>
                        </a:solidFill>
                        <a:latin typeface="Londrina Solid"/>
                        <a:ea typeface="Londrina Solid"/>
                        <a:cs typeface="Londrina Solid"/>
                        <a:sym typeface="Londrina Solid"/>
                      </a:endParaRPr>
                    </a:p>
                  </a:txBody>
                  <a:tcPr marL="91425" marR="91425" marT="91425" marB="91425" anchor="ctr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rgbClr val="524A83"/>
                          </a:solidFill>
                          <a:latin typeface="Londrina Solid"/>
                          <a:ea typeface="Londrina Solid"/>
                          <a:cs typeface="Londrina Solid"/>
                          <a:sym typeface="Londrina Solid"/>
                        </a:rPr>
                        <a:t>FAMILY</a:t>
                      </a:r>
                      <a:endParaRPr sz="1600">
                        <a:solidFill>
                          <a:srgbClr val="524A83"/>
                        </a:solidFill>
                        <a:latin typeface="Londrina Solid"/>
                        <a:ea typeface="Londrina Solid"/>
                        <a:cs typeface="Londrina Solid"/>
                        <a:sym typeface="Londrina Solid"/>
                      </a:endParaRPr>
                    </a:p>
                  </a:txBody>
                  <a:tcPr marL="91425" marR="91425" marT="91425" marB="91425" anchor="ctr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rgbClr val="524A83"/>
                          </a:solidFill>
                          <a:latin typeface="Londrina Solid"/>
                          <a:ea typeface="Londrina Solid"/>
                          <a:cs typeface="Londrina Solid"/>
                          <a:sym typeface="Londrina Solid"/>
                        </a:rPr>
                        <a:t>NEICE</a:t>
                      </a:r>
                      <a:endParaRPr sz="1600">
                        <a:solidFill>
                          <a:srgbClr val="524A83"/>
                        </a:solidFill>
                        <a:latin typeface="Londrina Solid"/>
                        <a:ea typeface="Londrina Solid"/>
                        <a:cs typeface="Londrina Solid"/>
                        <a:sym typeface="Londrina Solid"/>
                      </a:endParaRPr>
                    </a:p>
                  </a:txBody>
                  <a:tcPr marL="91425" marR="91425" marT="91425" marB="91425" anchor="ctr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rgbClr val="524A83"/>
                          </a:solidFill>
                          <a:latin typeface="Londrina Solid"/>
                          <a:ea typeface="Londrina Solid"/>
                          <a:cs typeface="Londrina Solid"/>
                          <a:sym typeface="Londrina Solid"/>
                        </a:rPr>
                        <a:t>WETHER</a:t>
                      </a:r>
                      <a:endParaRPr sz="1600">
                        <a:solidFill>
                          <a:srgbClr val="524A83"/>
                        </a:solidFill>
                        <a:latin typeface="Londrina Solid"/>
                        <a:ea typeface="Londrina Solid"/>
                        <a:cs typeface="Londrina Solid"/>
                        <a:sym typeface="Londrina Solid"/>
                      </a:endParaRPr>
                    </a:p>
                  </a:txBody>
                  <a:tcPr marL="91425" marR="91425" marT="91425" marB="91425" anchor="ctr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307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rgbClr val="524A83"/>
                          </a:solidFill>
                          <a:latin typeface="Londrina Solid"/>
                          <a:ea typeface="Londrina Solid"/>
                          <a:cs typeface="Londrina Solid"/>
                          <a:sym typeface="Londrina Solid"/>
                        </a:rPr>
                        <a:t>DOG</a:t>
                      </a:r>
                      <a:endParaRPr sz="1600">
                        <a:solidFill>
                          <a:srgbClr val="524A83"/>
                        </a:solidFill>
                        <a:latin typeface="Londrina Solid"/>
                        <a:ea typeface="Londrina Solid"/>
                        <a:cs typeface="Londrina Solid"/>
                        <a:sym typeface="Londrina Solid"/>
                      </a:endParaRPr>
                    </a:p>
                  </a:txBody>
                  <a:tcPr marL="91425" marR="91425" marT="91425" marB="91425" anchor="ctr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rgbClr val="524A83"/>
                          </a:solidFill>
                          <a:latin typeface="Londrina Solid"/>
                          <a:ea typeface="Londrina Solid"/>
                          <a:cs typeface="Londrina Solid"/>
                          <a:sym typeface="Londrina Solid"/>
                        </a:rPr>
                        <a:t>DECIEVE</a:t>
                      </a:r>
                      <a:endParaRPr sz="1600">
                        <a:solidFill>
                          <a:srgbClr val="524A83"/>
                        </a:solidFill>
                        <a:latin typeface="Londrina Solid"/>
                        <a:ea typeface="Londrina Solid"/>
                        <a:cs typeface="Londrina Solid"/>
                        <a:sym typeface="Londrina Solid"/>
                      </a:endParaRPr>
                    </a:p>
                  </a:txBody>
                  <a:tcPr marL="91425" marR="91425" marT="91425" marB="91425" anchor="ctr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rgbClr val="524A83"/>
                          </a:solidFill>
                          <a:latin typeface="Londrina Solid"/>
                          <a:ea typeface="Londrina Solid"/>
                          <a:cs typeface="Londrina Solid"/>
                          <a:sym typeface="Londrina Solid"/>
                        </a:rPr>
                        <a:t>ELEPHANT</a:t>
                      </a:r>
                      <a:endParaRPr sz="1600">
                        <a:solidFill>
                          <a:srgbClr val="524A83"/>
                        </a:solidFill>
                        <a:latin typeface="Londrina Solid"/>
                        <a:ea typeface="Londrina Solid"/>
                        <a:cs typeface="Londrina Solid"/>
                        <a:sym typeface="Londrina Solid"/>
                      </a:endParaRPr>
                    </a:p>
                  </a:txBody>
                  <a:tcPr marL="91425" marR="91425" marT="91425" marB="91425" anchor="ctr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rgbClr val="524A83"/>
                          </a:solidFill>
                          <a:latin typeface="Londrina Solid"/>
                          <a:ea typeface="Londrina Solid"/>
                          <a:cs typeface="Londrina Solid"/>
                          <a:sym typeface="Londrina Solid"/>
                        </a:rPr>
                        <a:t>WRITEING</a:t>
                      </a:r>
                      <a:endParaRPr sz="1600">
                        <a:solidFill>
                          <a:srgbClr val="524A83"/>
                        </a:solidFill>
                        <a:latin typeface="Londrina Solid"/>
                        <a:ea typeface="Londrina Solid"/>
                        <a:cs typeface="Londrina Solid"/>
                        <a:sym typeface="Londrina Solid"/>
                      </a:endParaRPr>
                    </a:p>
                  </a:txBody>
                  <a:tcPr marL="91425" marR="91425" marT="91425" marB="91425" anchor="ctr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307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rgbClr val="524A83"/>
                          </a:solidFill>
                          <a:latin typeface="Londrina Solid"/>
                          <a:ea typeface="Londrina Solid"/>
                          <a:cs typeface="Londrina Solid"/>
                          <a:sym typeface="Londrina Solid"/>
                        </a:rPr>
                        <a:t>ALOT</a:t>
                      </a:r>
                      <a:endParaRPr sz="1600">
                        <a:solidFill>
                          <a:srgbClr val="524A83"/>
                        </a:solidFill>
                        <a:latin typeface="Londrina Solid"/>
                        <a:ea typeface="Londrina Solid"/>
                        <a:cs typeface="Londrina Solid"/>
                        <a:sym typeface="Londrina Solid"/>
                      </a:endParaRPr>
                    </a:p>
                  </a:txBody>
                  <a:tcPr marL="91425" marR="91425" marT="91425" marB="91425" anchor="ctr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rgbClr val="524A83"/>
                          </a:solidFill>
                          <a:latin typeface="Londrina Solid"/>
                          <a:ea typeface="Londrina Solid"/>
                          <a:cs typeface="Londrina Solid"/>
                          <a:sym typeface="Londrina Solid"/>
                        </a:rPr>
                        <a:t>FRIENDS</a:t>
                      </a:r>
                      <a:endParaRPr sz="1600">
                        <a:solidFill>
                          <a:srgbClr val="524A83"/>
                        </a:solidFill>
                        <a:latin typeface="Londrina Solid"/>
                        <a:ea typeface="Londrina Solid"/>
                        <a:cs typeface="Londrina Solid"/>
                        <a:sym typeface="Londrina Solid"/>
                      </a:endParaRPr>
                    </a:p>
                  </a:txBody>
                  <a:tcPr marL="91425" marR="91425" marT="91425" marB="91425" anchor="ctr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rgbClr val="524A83"/>
                          </a:solidFill>
                          <a:latin typeface="Londrina Solid"/>
                          <a:ea typeface="Londrina Solid"/>
                          <a:cs typeface="Londrina Solid"/>
                          <a:sym typeface="Londrina Solid"/>
                        </a:rPr>
                        <a:t>POTATOS</a:t>
                      </a:r>
                      <a:endParaRPr sz="1600">
                        <a:solidFill>
                          <a:srgbClr val="524A83"/>
                        </a:solidFill>
                        <a:latin typeface="Londrina Solid"/>
                        <a:ea typeface="Londrina Solid"/>
                        <a:cs typeface="Londrina Solid"/>
                        <a:sym typeface="Londrina Solid"/>
                      </a:endParaRPr>
                    </a:p>
                  </a:txBody>
                  <a:tcPr marL="91425" marR="91425" marT="91425" marB="91425" anchor="ctr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rgbClr val="524A83"/>
                          </a:solidFill>
                          <a:latin typeface="Londrina Solid"/>
                          <a:ea typeface="Londrina Solid"/>
                          <a:cs typeface="Londrina Solid"/>
                          <a:sym typeface="Londrina Solid"/>
                        </a:rPr>
                        <a:t>BODY</a:t>
                      </a:r>
                      <a:endParaRPr sz="1600">
                        <a:solidFill>
                          <a:srgbClr val="524A83"/>
                        </a:solidFill>
                        <a:latin typeface="Londrina Solid"/>
                        <a:ea typeface="Londrina Solid"/>
                        <a:cs typeface="Londrina Solid"/>
                        <a:sym typeface="Londrina Solid"/>
                      </a:endParaRPr>
                    </a:p>
                  </a:txBody>
                  <a:tcPr marL="91425" marR="91425" marT="91425" marB="91425" anchor="ctr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288" name="Google Shape;1288;p31"/>
          <p:cNvSpPr txBox="1">
            <a:spLocks noGrp="1"/>
          </p:cNvSpPr>
          <p:nvPr>
            <p:ph type="title"/>
          </p:nvPr>
        </p:nvSpPr>
        <p:spPr>
          <a:xfrm>
            <a:off x="1126500" y="572125"/>
            <a:ext cx="6890100" cy="27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MISSPELLINGS</a:t>
            </a:r>
            <a:endParaRPr/>
          </a:p>
        </p:txBody>
      </p:sp>
      <p:sp>
        <p:nvSpPr>
          <p:cNvPr id="1289" name="Google Shape;1289;p31"/>
          <p:cNvSpPr txBox="1">
            <a:spLocks noGrp="1"/>
          </p:cNvSpPr>
          <p:nvPr>
            <p:ph type="body" idx="4294967295"/>
          </p:nvPr>
        </p:nvSpPr>
        <p:spPr>
          <a:xfrm>
            <a:off x="1723175" y="1130500"/>
            <a:ext cx="5729400" cy="5994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Find the misspelled words</a:t>
            </a:r>
            <a:endParaRPr sz="1400">
              <a:latin typeface="Barlow"/>
              <a:ea typeface="Barlow"/>
              <a:cs typeface="Barlow"/>
              <a:sym typeface="Barlow"/>
            </a:endParaRPr>
          </a:p>
        </p:txBody>
      </p:sp>
      <p:grpSp>
        <p:nvGrpSpPr>
          <p:cNvPr id="1290" name="Google Shape;1290;p31"/>
          <p:cNvGrpSpPr/>
          <p:nvPr/>
        </p:nvGrpSpPr>
        <p:grpSpPr>
          <a:xfrm>
            <a:off x="283814" y="296958"/>
            <a:ext cx="8466957" cy="4430004"/>
            <a:chOff x="283814" y="296958"/>
            <a:chExt cx="8466957" cy="4430004"/>
          </a:xfrm>
        </p:grpSpPr>
        <p:grpSp>
          <p:nvGrpSpPr>
            <p:cNvPr id="1291" name="Google Shape;1291;p31"/>
            <p:cNvGrpSpPr/>
            <p:nvPr/>
          </p:nvGrpSpPr>
          <p:grpSpPr>
            <a:xfrm>
              <a:off x="283814" y="3465081"/>
              <a:ext cx="192515" cy="288298"/>
              <a:chOff x="1459800" y="1512500"/>
              <a:chExt cx="131625" cy="197100"/>
            </a:xfrm>
          </p:grpSpPr>
          <p:sp>
            <p:nvSpPr>
              <p:cNvPr id="1292" name="Google Shape;1292;p31"/>
              <p:cNvSpPr/>
              <p:nvPr/>
            </p:nvSpPr>
            <p:spPr>
              <a:xfrm>
                <a:off x="1533625" y="1599050"/>
                <a:ext cx="600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98" extrusionOk="0">
                    <a:moveTo>
                      <a:pt x="0" y="1"/>
                    </a:moveTo>
                    <a:cubicBezTo>
                      <a:pt x="2" y="11"/>
                      <a:pt x="5" y="21"/>
                      <a:pt x="7" y="30"/>
                    </a:cubicBezTo>
                    <a:lnTo>
                      <a:pt x="7" y="30"/>
                    </a:lnTo>
                    <a:cubicBezTo>
                      <a:pt x="7" y="19"/>
                      <a:pt x="3" y="9"/>
                      <a:pt x="0" y="1"/>
                    </a:cubicBezTo>
                    <a:close/>
                    <a:moveTo>
                      <a:pt x="7" y="30"/>
                    </a:moveTo>
                    <a:lnTo>
                      <a:pt x="7" y="30"/>
                    </a:lnTo>
                    <a:cubicBezTo>
                      <a:pt x="7" y="32"/>
                      <a:pt x="7" y="33"/>
                      <a:pt x="7" y="34"/>
                    </a:cubicBezTo>
                    <a:cubicBezTo>
                      <a:pt x="11" y="47"/>
                      <a:pt x="14" y="64"/>
                      <a:pt x="17" y="81"/>
                    </a:cubicBezTo>
                    <a:lnTo>
                      <a:pt x="23" y="98"/>
                    </a:lnTo>
                    <a:cubicBezTo>
                      <a:pt x="19" y="74"/>
                      <a:pt x="13" y="53"/>
                      <a:pt x="7" y="30"/>
                    </a:cubicBezTo>
                    <a:close/>
                  </a:path>
                </a:pathLst>
              </a:custGeom>
              <a:solidFill>
                <a:srgbClr val="FB67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" name="Google Shape;1293;p31"/>
              <p:cNvSpPr/>
              <p:nvPr/>
            </p:nvSpPr>
            <p:spPr>
              <a:xfrm>
                <a:off x="1529350" y="1598125"/>
                <a:ext cx="915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172" extrusionOk="0">
                    <a:moveTo>
                      <a:pt x="345" y="1"/>
                    </a:moveTo>
                    <a:lnTo>
                      <a:pt x="1" y="74"/>
                    </a:lnTo>
                    <a:lnTo>
                      <a:pt x="21" y="172"/>
                    </a:lnTo>
                    <a:lnTo>
                      <a:pt x="365" y="98"/>
                    </a:lnTo>
                    <a:lnTo>
                      <a:pt x="345" y="1"/>
                    </a:ln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" name="Google Shape;1294;p31"/>
              <p:cNvSpPr/>
              <p:nvPr/>
            </p:nvSpPr>
            <p:spPr>
              <a:xfrm>
                <a:off x="1463575" y="1516850"/>
                <a:ext cx="123425" cy="188350"/>
              </a:xfrm>
              <a:custGeom>
                <a:avLst/>
                <a:gdLst/>
                <a:ahLst/>
                <a:cxnLst/>
                <a:rect l="l" t="t" r="r" b="b"/>
                <a:pathLst>
                  <a:path w="4937" h="7534" extrusionOk="0">
                    <a:moveTo>
                      <a:pt x="2585" y="2359"/>
                    </a:moveTo>
                    <a:cubicBezTo>
                      <a:pt x="2601" y="2419"/>
                      <a:pt x="2618" y="2479"/>
                      <a:pt x="2635" y="2543"/>
                    </a:cubicBezTo>
                    <a:cubicBezTo>
                      <a:pt x="2682" y="2743"/>
                      <a:pt x="2729" y="2947"/>
                      <a:pt x="2772" y="3148"/>
                    </a:cubicBezTo>
                    <a:cubicBezTo>
                      <a:pt x="2782" y="3188"/>
                      <a:pt x="2793" y="3225"/>
                      <a:pt x="2799" y="3265"/>
                    </a:cubicBezTo>
                    <a:lnTo>
                      <a:pt x="2796" y="3245"/>
                    </a:lnTo>
                    <a:lnTo>
                      <a:pt x="2796" y="3245"/>
                    </a:lnTo>
                    <a:cubicBezTo>
                      <a:pt x="2799" y="3258"/>
                      <a:pt x="2802" y="3275"/>
                      <a:pt x="2805" y="3292"/>
                    </a:cubicBezTo>
                    <a:cubicBezTo>
                      <a:pt x="2805" y="3302"/>
                      <a:pt x="2809" y="3312"/>
                      <a:pt x="2809" y="3322"/>
                    </a:cubicBezTo>
                    <a:lnTo>
                      <a:pt x="2816" y="3338"/>
                    </a:lnTo>
                    <a:lnTo>
                      <a:pt x="2816" y="3352"/>
                    </a:lnTo>
                    <a:cubicBezTo>
                      <a:pt x="2859" y="3543"/>
                      <a:pt x="2902" y="3733"/>
                      <a:pt x="2946" y="3924"/>
                    </a:cubicBezTo>
                    <a:cubicBezTo>
                      <a:pt x="2856" y="3934"/>
                      <a:pt x="2762" y="3937"/>
                      <a:pt x="2672" y="3951"/>
                    </a:cubicBezTo>
                    <a:cubicBezTo>
                      <a:pt x="2558" y="3968"/>
                      <a:pt x="2444" y="3984"/>
                      <a:pt x="2328" y="4000"/>
                    </a:cubicBezTo>
                    <a:cubicBezTo>
                      <a:pt x="2197" y="4017"/>
                      <a:pt x="2067" y="4034"/>
                      <a:pt x="1939" y="4051"/>
                    </a:cubicBezTo>
                    <a:cubicBezTo>
                      <a:pt x="1979" y="3944"/>
                      <a:pt x="2020" y="3840"/>
                      <a:pt x="2060" y="3736"/>
                    </a:cubicBezTo>
                    <a:cubicBezTo>
                      <a:pt x="2227" y="3325"/>
                      <a:pt x="2401" y="2914"/>
                      <a:pt x="2541" y="2492"/>
                    </a:cubicBezTo>
                    <a:cubicBezTo>
                      <a:pt x="2555" y="2449"/>
                      <a:pt x="2572" y="2402"/>
                      <a:pt x="2585" y="2359"/>
                    </a:cubicBezTo>
                    <a:close/>
                    <a:moveTo>
                      <a:pt x="2705" y="1"/>
                    </a:moveTo>
                    <a:cubicBezTo>
                      <a:pt x="2595" y="1"/>
                      <a:pt x="2495" y="35"/>
                      <a:pt x="2391" y="95"/>
                    </a:cubicBezTo>
                    <a:cubicBezTo>
                      <a:pt x="2294" y="152"/>
                      <a:pt x="2240" y="235"/>
                      <a:pt x="2183" y="328"/>
                    </a:cubicBezTo>
                    <a:cubicBezTo>
                      <a:pt x="2130" y="416"/>
                      <a:pt x="2097" y="516"/>
                      <a:pt x="2063" y="609"/>
                    </a:cubicBezTo>
                    <a:cubicBezTo>
                      <a:pt x="1916" y="1024"/>
                      <a:pt x="1806" y="1449"/>
                      <a:pt x="1682" y="1870"/>
                    </a:cubicBezTo>
                    <a:cubicBezTo>
                      <a:pt x="1641" y="2011"/>
                      <a:pt x="1601" y="2148"/>
                      <a:pt x="1558" y="2285"/>
                    </a:cubicBezTo>
                    <a:cubicBezTo>
                      <a:pt x="1508" y="2435"/>
                      <a:pt x="1454" y="2586"/>
                      <a:pt x="1397" y="2736"/>
                    </a:cubicBezTo>
                    <a:cubicBezTo>
                      <a:pt x="1317" y="2944"/>
                      <a:pt x="1240" y="3151"/>
                      <a:pt x="1160" y="3358"/>
                    </a:cubicBezTo>
                    <a:cubicBezTo>
                      <a:pt x="1090" y="3543"/>
                      <a:pt x="1023" y="3727"/>
                      <a:pt x="956" y="3914"/>
                    </a:cubicBezTo>
                    <a:cubicBezTo>
                      <a:pt x="909" y="4034"/>
                      <a:pt x="873" y="4158"/>
                      <a:pt x="832" y="4278"/>
                    </a:cubicBezTo>
                    <a:cubicBezTo>
                      <a:pt x="806" y="4366"/>
                      <a:pt x="772" y="4452"/>
                      <a:pt x="749" y="4542"/>
                    </a:cubicBezTo>
                    <a:cubicBezTo>
                      <a:pt x="632" y="4937"/>
                      <a:pt x="522" y="5332"/>
                      <a:pt x="401" y="5726"/>
                    </a:cubicBezTo>
                    <a:cubicBezTo>
                      <a:pt x="334" y="5924"/>
                      <a:pt x="267" y="6118"/>
                      <a:pt x="210" y="6319"/>
                    </a:cubicBezTo>
                    <a:cubicBezTo>
                      <a:pt x="147" y="6529"/>
                      <a:pt x="107" y="6750"/>
                      <a:pt x="56" y="6964"/>
                    </a:cubicBezTo>
                    <a:cubicBezTo>
                      <a:pt x="0" y="7211"/>
                      <a:pt x="184" y="7466"/>
                      <a:pt x="425" y="7512"/>
                    </a:cubicBezTo>
                    <a:cubicBezTo>
                      <a:pt x="454" y="7518"/>
                      <a:pt x="483" y="7521"/>
                      <a:pt x="512" y="7521"/>
                    </a:cubicBezTo>
                    <a:cubicBezTo>
                      <a:pt x="605" y="7521"/>
                      <a:pt x="697" y="7493"/>
                      <a:pt x="775" y="7442"/>
                    </a:cubicBezTo>
                    <a:cubicBezTo>
                      <a:pt x="879" y="7368"/>
                      <a:pt x="943" y="7265"/>
                      <a:pt x="973" y="7141"/>
                    </a:cubicBezTo>
                    <a:cubicBezTo>
                      <a:pt x="1007" y="6990"/>
                      <a:pt x="1036" y="6837"/>
                      <a:pt x="1076" y="6689"/>
                    </a:cubicBezTo>
                    <a:cubicBezTo>
                      <a:pt x="1107" y="6576"/>
                      <a:pt x="1144" y="6469"/>
                      <a:pt x="1177" y="6359"/>
                    </a:cubicBezTo>
                    <a:cubicBezTo>
                      <a:pt x="1271" y="6091"/>
                      <a:pt x="1365" y="5827"/>
                      <a:pt x="1445" y="5556"/>
                    </a:cubicBezTo>
                    <a:lnTo>
                      <a:pt x="1535" y="5255"/>
                    </a:lnTo>
                    <a:cubicBezTo>
                      <a:pt x="1554" y="5257"/>
                      <a:pt x="1573" y="5259"/>
                      <a:pt x="1593" y="5259"/>
                    </a:cubicBezTo>
                    <a:cubicBezTo>
                      <a:pt x="1607" y="5259"/>
                      <a:pt x="1621" y="5258"/>
                      <a:pt x="1635" y="5255"/>
                    </a:cubicBezTo>
                    <a:cubicBezTo>
                      <a:pt x="1896" y="5221"/>
                      <a:pt x="2157" y="5188"/>
                      <a:pt x="2418" y="5151"/>
                    </a:cubicBezTo>
                    <a:cubicBezTo>
                      <a:pt x="2532" y="5138"/>
                      <a:pt x="2649" y="5118"/>
                      <a:pt x="2762" y="5098"/>
                    </a:cubicBezTo>
                    <a:cubicBezTo>
                      <a:pt x="2873" y="5078"/>
                      <a:pt x="2986" y="5078"/>
                      <a:pt x="3100" y="5061"/>
                    </a:cubicBezTo>
                    <a:cubicBezTo>
                      <a:pt x="3110" y="5058"/>
                      <a:pt x="3120" y="5054"/>
                      <a:pt x="3130" y="5054"/>
                    </a:cubicBezTo>
                    <a:cubicBezTo>
                      <a:pt x="3137" y="5081"/>
                      <a:pt x="3140" y="5111"/>
                      <a:pt x="3146" y="5138"/>
                    </a:cubicBezTo>
                    <a:cubicBezTo>
                      <a:pt x="3171" y="5285"/>
                      <a:pt x="3197" y="5436"/>
                      <a:pt x="3237" y="5579"/>
                    </a:cubicBezTo>
                    <a:cubicBezTo>
                      <a:pt x="3264" y="5673"/>
                      <a:pt x="3291" y="5766"/>
                      <a:pt x="3321" y="5860"/>
                    </a:cubicBezTo>
                    <a:cubicBezTo>
                      <a:pt x="3371" y="6031"/>
                      <a:pt x="3418" y="6201"/>
                      <a:pt x="3461" y="6372"/>
                    </a:cubicBezTo>
                    <a:cubicBezTo>
                      <a:pt x="3475" y="6439"/>
                      <a:pt x="3488" y="6509"/>
                      <a:pt x="3498" y="6576"/>
                    </a:cubicBezTo>
                    <a:cubicBezTo>
                      <a:pt x="3508" y="6626"/>
                      <a:pt x="3518" y="6677"/>
                      <a:pt x="3525" y="6730"/>
                    </a:cubicBezTo>
                    <a:cubicBezTo>
                      <a:pt x="3538" y="6817"/>
                      <a:pt x="3558" y="6904"/>
                      <a:pt x="3578" y="6987"/>
                    </a:cubicBezTo>
                    <a:cubicBezTo>
                      <a:pt x="3592" y="7041"/>
                      <a:pt x="3618" y="7091"/>
                      <a:pt x="3645" y="7138"/>
                    </a:cubicBezTo>
                    <a:cubicBezTo>
                      <a:pt x="3682" y="7228"/>
                      <a:pt x="3739" y="7305"/>
                      <a:pt x="3813" y="7372"/>
                    </a:cubicBezTo>
                    <a:cubicBezTo>
                      <a:pt x="3903" y="7449"/>
                      <a:pt x="4003" y="7499"/>
                      <a:pt x="4120" y="7523"/>
                    </a:cubicBezTo>
                    <a:cubicBezTo>
                      <a:pt x="4161" y="7530"/>
                      <a:pt x="4202" y="7534"/>
                      <a:pt x="4243" y="7534"/>
                    </a:cubicBezTo>
                    <a:cubicBezTo>
                      <a:pt x="4316" y="7534"/>
                      <a:pt x="4387" y="7522"/>
                      <a:pt x="4458" y="7496"/>
                    </a:cubicBezTo>
                    <a:cubicBezTo>
                      <a:pt x="4565" y="7459"/>
                      <a:pt x="4655" y="7396"/>
                      <a:pt x="4732" y="7311"/>
                    </a:cubicBezTo>
                    <a:cubicBezTo>
                      <a:pt x="4816" y="7185"/>
                      <a:pt x="4889" y="7095"/>
                      <a:pt x="4916" y="6937"/>
                    </a:cubicBezTo>
                    <a:cubicBezTo>
                      <a:pt x="4929" y="6860"/>
                      <a:pt x="4936" y="6783"/>
                      <a:pt x="4932" y="6700"/>
                    </a:cubicBezTo>
                    <a:cubicBezTo>
                      <a:pt x="4932" y="6660"/>
                      <a:pt x="4929" y="6620"/>
                      <a:pt x="4920" y="6579"/>
                    </a:cubicBezTo>
                    <a:cubicBezTo>
                      <a:pt x="4896" y="6445"/>
                      <a:pt x="4866" y="6308"/>
                      <a:pt x="4836" y="6175"/>
                    </a:cubicBezTo>
                    <a:cubicBezTo>
                      <a:pt x="4802" y="6018"/>
                      <a:pt x="4765" y="5860"/>
                      <a:pt x="4719" y="5706"/>
                    </a:cubicBezTo>
                    <a:cubicBezTo>
                      <a:pt x="4665" y="5539"/>
                      <a:pt x="4611" y="5372"/>
                      <a:pt x="4558" y="5208"/>
                    </a:cubicBezTo>
                    <a:cubicBezTo>
                      <a:pt x="4511" y="5071"/>
                      <a:pt x="4481" y="4934"/>
                      <a:pt x="4448" y="4794"/>
                    </a:cubicBezTo>
                    <a:cubicBezTo>
                      <a:pt x="4364" y="4375"/>
                      <a:pt x="4290" y="3957"/>
                      <a:pt x="4184" y="3546"/>
                    </a:cubicBezTo>
                    <a:cubicBezTo>
                      <a:pt x="4080" y="3162"/>
                      <a:pt x="3949" y="2787"/>
                      <a:pt x="3836" y="2406"/>
                    </a:cubicBezTo>
                    <a:cubicBezTo>
                      <a:pt x="3773" y="2191"/>
                      <a:pt x="3702" y="1984"/>
                      <a:pt x="3625" y="1777"/>
                    </a:cubicBezTo>
                    <a:cubicBezTo>
                      <a:pt x="3538" y="1549"/>
                      <a:pt x="3464" y="1325"/>
                      <a:pt x="3401" y="1091"/>
                    </a:cubicBezTo>
                    <a:cubicBezTo>
                      <a:pt x="3364" y="904"/>
                      <a:pt x="3331" y="714"/>
                      <a:pt x="3287" y="526"/>
                    </a:cubicBezTo>
                    <a:cubicBezTo>
                      <a:pt x="3281" y="502"/>
                      <a:pt x="3277" y="479"/>
                      <a:pt x="3271" y="456"/>
                    </a:cubicBezTo>
                    <a:cubicBezTo>
                      <a:pt x="3251" y="388"/>
                      <a:pt x="3220" y="336"/>
                      <a:pt x="3187" y="272"/>
                    </a:cubicBezTo>
                    <a:cubicBezTo>
                      <a:pt x="3120" y="135"/>
                      <a:pt x="2950" y="31"/>
                      <a:pt x="2805" y="11"/>
                    </a:cubicBezTo>
                    <a:cubicBezTo>
                      <a:pt x="2772" y="4"/>
                      <a:pt x="2739" y="1"/>
                      <a:pt x="27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" name="Google Shape;1295;p31"/>
              <p:cNvSpPr/>
              <p:nvPr/>
            </p:nvSpPr>
            <p:spPr>
              <a:xfrm>
                <a:off x="1459800" y="1512500"/>
                <a:ext cx="131625" cy="197100"/>
              </a:xfrm>
              <a:custGeom>
                <a:avLst/>
                <a:gdLst/>
                <a:ahLst/>
                <a:cxnLst/>
                <a:rect l="l" t="t" r="r" b="b"/>
                <a:pathLst>
                  <a:path w="5265" h="7884" extrusionOk="0">
                    <a:moveTo>
                      <a:pt x="2706" y="3151"/>
                    </a:moveTo>
                    <a:cubicBezTo>
                      <a:pt x="2723" y="3222"/>
                      <a:pt x="2736" y="3292"/>
                      <a:pt x="2752" y="3362"/>
                    </a:cubicBezTo>
                    <a:lnTo>
                      <a:pt x="2796" y="3563"/>
                    </a:lnTo>
                    <a:cubicBezTo>
                      <a:pt x="2823" y="3690"/>
                      <a:pt x="2853" y="3813"/>
                      <a:pt x="2880" y="3941"/>
                    </a:cubicBezTo>
                    <a:cubicBezTo>
                      <a:pt x="2853" y="3944"/>
                      <a:pt x="2826" y="3947"/>
                      <a:pt x="2800" y="3951"/>
                    </a:cubicBezTo>
                    <a:lnTo>
                      <a:pt x="2669" y="3971"/>
                    </a:lnTo>
                    <a:cubicBezTo>
                      <a:pt x="2599" y="3981"/>
                      <a:pt x="2529" y="3991"/>
                      <a:pt x="2455" y="4001"/>
                    </a:cubicBezTo>
                    <a:lnTo>
                      <a:pt x="2362" y="4011"/>
                    </a:lnTo>
                    <a:cubicBezTo>
                      <a:pt x="2365" y="4001"/>
                      <a:pt x="2368" y="3987"/>
                      <a:pt x="2374" y="3974"/>
                    </a:cubicBezTo>
                    <a:lnTo>
                      <a:pt x="2462" y="3760"/>
                    </a:lnTo>
                    <a:cubicBezTo>
                      <a:pt x="2545" y="3560"/>
                      <a:pt x="2629" y="3359"/>
                      <a:pt x="2706" y="3151"/>
                    </a:cubicBezTo>
                    <a:close/>
                    <a:moveTo>
                      <a:pt x="2749" y="1934"/>
                    </a:moveTo>
                    <a:lnTo>
                      <a:pt x="2525" y="2613"/>
                    </a:lnTo>
                    <a:cubicBezTo>
                      <a:pt x="2411" y="2954"/>
                      <a:pt x="2271" y="3296"/>
                      <a:pt x="2138" y="3626"/>
                    </a:cubicBezTo>
                    <a:lnTo>
                      <a:pt x="2050" y="3844"/>
                    </a:lnTo>
                    <a:cubicBezTo>
                      <a:pt x="2017" y="3924"/>
                      <a:pt x="1984" y="4008"/>
                      <a:pt x="1953" y="4091"/>
                    </a:cubicBezTo>
                    <a:lnTo>
                      <a:pt x="1820" y="4435"/>
                    </a:lnTo>
                    <a:lnTo>
                      <a:pt x="2502" y="4349"/>
                    </a:lnTo>
                    <a:cubicBezTo>
                      <a:pt x="2575" y="4339"/>
                      <a:pt x="2649" y="4329"/>
                      <a:pt x="2723" y="4319"/>
                    </a:cubicBezTo>
                    <a:lnTo>
                      <a:pt x="2850" y="4299"/>
                    </a:lnTo>
                    <a:cubicBezTo>
                      <a:pt x="2896" y="4292"/>
                      <a:pt x="2947" y="4288"/>
                      <a:pt x="2993" y="4282"/>
                    </a:cubicBezTo>
                    <a:cubicBezTo>
                      <a:pt x="3033" y="4279"/>
                      <a:pt x="3077" y="4275"/>
                      <a:pt x="3117" y="4272"/>
                    </a:cubicBezTo>
                    <a:lnTo>
                      <a:pt x="3311" y="4248"/>
                    </a:lnTo>
                    <a:lnTo>
                      <a:pt x="3228" y="3887"/>
                    </a:lnTo>
                    <a:cubicBezTo>
                      <a:pt x="3197" y="3753"/>
                      <a:pt x="3167" y="3623"/>
                      <a:pt x="3137" y="3476"/>
                    </a:cubicBezTo>
                    <a:lnTo>
                      <a:pt x="3134" y="3456"/>
                    </a:lnTo>
                    <a:lnTo>
                      <a:pt x="2960" y="3496"/>
                    </a:lnTo>
                    <a:lnTo>
                      <a:pt x="3127" y="3429"/>
                    </a:lnTo>
                    <a:lnTo>
                      <a:pt x="3117" y="3382"/>
                    </a:lnTo>
                    <a:lnTo>
                      <a:pt x="3097" y="3285"/>
                    </a:lnTo>
                    <a:cubicBezTo>
                      <a:pt x="3050" y="3081"/>
                      <a:pt x="3004" y="2877"/>
                      <a:pt x="2956" y="2673"/>
                    </a:cubicBezTo>
                    <a:cubicBezTo>
                      <a:pt x="2940" y="2609"/>
                      <a:pt x="2923" y="2546"/>
                      <a:pt x="2907" y="2486"/>
                    </a:cubicBezTo>
                    <a:lnTo>
                      <a:pt x="2749" y="1934"/>
                    </a:lnTo>
                    <a:close/>
                    <a:moveTo>
                      <a:pt x="2855" y="352"/>
                    </a:moveTo>
                    <a:cubicBezTo>
                      <a:pt x="2879" y="352"/>
                      <a:pt x="2904" y="355"/>
                      <a:pt x="2930" y="359"/>
                    </a:cubicBezTo>
                    <a:cubicBezTo>
                      <a:pt x="3030" y="372"/>
                      <a:pt x="3144" y="449"/>
                      <a:pt x="3181" y="526"/>
                    </a:cubicBezTo>
                    <a:lnTo>
                      <a:pt x="3201" y="566"/>
                    </a:lnTo>
                    <a:cubicBezTo>
                      <a:pt x="3224" y="607"/>
                      <a:pt x="3241" y="640"/>
                      <a:pt x="3251" y="673"/>
                    </a:cubicBezTo>
                    <a:cubicBezTo>
                      <a:pt x="3257" y="697"/>
                      <a:pt x="3261" y="717"/>
                      <a:pt x="3268" y="740"/>
                    </a:cubicBezTo>
                    <a:cubicBezTo>
                      <a:pt x="3294" y="871"/>
                      <a:pt x="3322" y="1001"/>
                      <a:pt x="3345" y="1132"/>
                    </a:cubicBezTo>
                    <a:lnTo>
                      <a:pt x="3382" y="1315"/>
                    </a:lnTo>
                    <a:cubicBezTo>
                      <a:pt x="3448" y="1553"/>
                      <a:pt x="3522" y="1780"/>
                      <a:pt x="3609" y="2011"/>
                    </a:cubicBezTo>
                    <a:cubicBezTo>
                      <a:pt x="3686" y="2212"/>
                      <a:pt x="3753" y="2416"/>
                      <a:pt x="3819" y="2629"/>
                    </a:cubicBezTo>
                    <a:cubicBezTo>
                      <a:pt x="3856" y="2760"/>
                      <a:pt x="3899" y="2890"/>
                      <a:pt x="3940" y="3021"/>
                    </a:cubicBezTo>
                    <a:cubicBezTo>
                      <a:pt x="4017" y="3265"/>
                      <a:pt x="4097" y="3516"/>
                      <a:pt x="4164" y="3767"/>
                    </a:cubicBezTo>
                    <a:cubicBezTo>
                      <a:pt x="4248" y="4081"/>
                      <a:pt x="4311" y="4409"/>
                      <a:pt x="4371" y="4723"/>
                    </a:cubicBezTo>
                    <a:lnTo>
                      <a:pt x="4428" y="5004"/>
                    </a:lnTo>
                    <a:cubicBezTo>
                      <a:pt x="4461" y="5151"/>
                      <a:pt x="4495" y="5295"/>
                      <a:pt x="4542" y="5439"/>
                    </a:cubicBezTo>
                    <a:cubicBezTo>
                      <a:pt x="4595" y="5603"/>
                      <a:pt x="4649" y="5767"/>
                      <a:pt x="4699" y="5931"/>
                    </a:cubicBezTo>
                    <a:cubicBezTo>
                      <a:pt x="4739" y="6061"/>
                      <a:pt x="4776" y="6201"/>
                      <a:pt x="4816" y="6386"/>
                    </a:cubicBezTo>
                    <a:lnTo>
                      <a:pt x="4836" y="6476"/>
                    </a:lnTo>
                    <a:cubicBezTo>
                      <a:pt x="4856" y="6579"/>
                      <a:pt x="4880" y="6683"/>
                      <a:pt x="4900" y="6787"/>
                    </a:cubicBezTo>
                    <a:cubicBezTo>
                      <a:pt x="4907" y="6817"/>
                      <a:pt x="4907" y="6847"/>
                      <a:pt x="4910" y="6880"/>
                    </a:cubicBezTo>
                    <a:cubicBezTo>
                      <a:pt x="4910" y="6948"/>
                      <a:pt x="4907" y="7011"/>
                      <a:pt x="4893" y="7081"/>
                    </a:cubicBezTo>
                    <a:cubicBezTo>
                      <a:pt x="4876" y="7181"/>
                      <a:pt x="4833" y="7245"/>
                      <a:pt x="4766" y="7345"/>
                    </a:cubicBezTo>
                    <a:lnTo>
                      <a:pt x="4742" y="7375"/>
                    </a:lnTo>
                    <a:cubicBezTo>
                      <a:pt x="4689" y="7436"/>
                      <a:pt x="4626" y="7479"/>
                      <a:pt x="4552" y="7506"/>
                    </a:cubicBezTo>
                    <a:cubicBezTo>
                      <a:pt x="4499" y="7523"/>
                      <a:pt x="4448" y="7532"/>
                      <a:pt x="4396" y="7532"/>
                    </a:cubicBezTo>
                    <a:cubicBezTo>
                      <a:pt x="4366" y="7532"/>
                      <a:pt x="4336" y="7529"/>
                      <a:pt x="4305" y="7522"/>
                    </a:cubicBezTo>
                    <a:cubicBezTo>
                      <a:pt x="4217" y="7506"/>
                      <a:pt x="4144" y="7469"/>
                      <a:pt x="4080" y="7416"/>
                    </a:cubicBezTo>
                    <a:cubicBezTo>
                      <a:pt x="4027" y="7365"/>
                      <a:pt x="3987" y="7309"/>
                      <a:pt x="3956" y="7245"/>
                    </a:cubicBezTo>
                    <a:lnTo>
                      <a:pt x="3947" y="7225"/>
                    </a:lnTo>
                    <a:cubicBezTo>
                      <a:pt x="3927" y="7188"/>
                      <a:pt x="3907" y="7152"/>
                      <a:pt x="3896" y="7104"/>
                    </a:cubicBezTo>
                    <a:cubicBezTo>
                      <a:pt x="3879" y="7031"/>
                      <a:pt x="3859" y="6954"/>
                      <a:pt x="3850" y="6877"/>
                    </a:cubicBezTo>
                    <a:cubicBezTo>
                      <a:pt x="3843" y="6823"/>
                      <a:pt x="3833" y="6770"/>
                      <a:pt x="3823" y="6717"/>
                    </a:cubicBezTo>
                    <a:cubicBezTo>
                      <a:pt x="3810" y="6650"/>
                      <a:pt x="3796" y="6579"/>
                      <a:pt x="3783" y="6506"/>
                    </a:cubicBezTo>
                    <a:cubicBezTo>
                      <a:pt x="3746" y="6352"/>
                      <a:pt x="3699" y="6192"/>
                      <a:pt x="3639" y="5984"/>
                    </a:cubicBezTo>
                    <a:lnTo>
                      <a:pt x="3632" y="5968"/>
                    </a:lnTo>
                    <a:cubicBezTo>
                      <a:pt x="3609" y="5880"/>
                      <a:pt x="3582" y="5793"/>
                      <a:pt x="3558" y="5707"/>
                    </a:cubicBezTo>
                    <a:cubicBezTo>
                      <a:pt x="3518" y="5563"/>
                      <a:pt x="3492" y="5412"/>
                      <a:pt x="3468" y="5285"/>
                    </a:cubicBezTo>
                    <a:lnTo>
                      <a:pt x="3425" y="5017"/>
                    </a:lnTo>
                    <a:lnTo>
                      <a:pt x="3221" y="5061"/>
                    </a:lnTo>
                    <a:cubicBezTo>
                      <a:pt x="3174" y="5068"/>
                      <a:pt x="3124" y="5071"/>
                      <a:pt x="3074" y="5077"/>
                    </a:cubicBezTo>
                    <a:cubicBezTo>
                      <a:pt x="3010" y="5081"/>
                      <a:pt x="2947" y="5088"/>
                      <a:pt x="2883" y="5102"/>
                    </a:cubicBezTo>
                    <a:cubicBezTo>
                      <a:pt x="2769" y="5122"/>
                      <a:pt x="2655" y="5138"/>
                      <a:pt x="2545" y="5151"/>
                    </a:cubicBezTo>
                    <a:cubicBezTo>
                      <a:pt x="2374" y="5178"/>
                      <a:pt x="2204" y="5198"/>
                      <a:pt x="2033" y="5222"/>
                    </a:cubicBezTo>
                    <a:lnTo>
                      <a:pt x="1763" y="5255"/>
                    </a:lnTo>
                    <a:cubicBezTo>
                      <a:pt x="1756" y="5256"/>
                      <a:pt x="1748" y="5257"/>
                      <a:pt x="1738" y="5257"/>
                    </a:cubicBezTo>
                    <a:cubicBezTo>
                      <a:pt x="1727" y="5257"/>
                      <a:pt x="1716" y="5256"/>
                      <a:pt x="1703" y="5255"/>
                    </a:cubicBezTo>
                    <a:lnTo>
                      <a:pt x="1559" y="5242"/>
                    </a:lnTo>
                    <a:lnTo>
                      <a:pt x="1428" y="5679"/>
                    </a:lnTo>
                    <a:cubicBezTo>
                      <a:pt x="1358" y="5917"/>
                      <a:pt x="1275" y="6155"/>
                      <a:pt x="1195" y="6386"/>
                    </a:cubicBezTo>
                    <a:lnTo>
                      <a:pt x="1161" y="6479"/>
                    </a:lnTo>
                    <a:cubicBezTo>
                      <a:pt x="1124" y="6590"/>
                      <a:pt x="1090" y="6703"/>
                      <a:pt x="1060" y="6817"/>
                    </a:cubicBezTo>
                    <a:cubicBezTo>
                      <a:pt x="1030" y="6924"/>
                      <a:pt x="1007" y="7031"/>
                      <a:pt x="983" y="7141"/>
                    </a:cubicBezTo>
                    <a:lnTo>
                      <a:pt x="950" y="7275"/>
                    </a:lnTo>
                    <a:cubicBezTo>
                      <a:pt x="934" y="7362"/>
                      <a:pt x="890" y="7425"/>
                      <a:pt x="826" y="7469"/>
                    </a:cubicBezTo>
                    <a:cubicBezTo>
                      <a:pt x="779" y="7502"/>
                      <a:pt x="724" y="7519"/>
                      <a:pt x="668" y="7519"/>
                    </a:cubicBezTo>
                    <a:cubicBezTo>
                      <a:pt x="648" y="7519"/>
                      <a:pt x="628" y="7517"/>
                      <a:pt x="609" y="7513"/>
                    </a:cubicBezTo>
                    <a:cubicBezTo>
                      <a:pt x="536" y="7499"/>
                      <a:pt x="465" y="7449"/>
                      <a:pt x="418" y="7382"/>
                    </a:cubicBezTo>
                    <a:cubicBezTo>
                      <a:pt x="378" y="7315"/>
                      <a:pt x="365" y="7245"/>
                      <a:pt x="378" y="7178"/>
                    </a:cubicBezTo>
                    <a:cubicBezTo>
                      <a:pt x="392" y="7115"/>
                      <a:pt x="408" y="7054"/>
                      <a:pt x="422" y="6991"/>
                    </a:cubicBezTo>
                    <a:cubicBezTo>
                      <a:pt x="452" y="6840"/>
                      <a:pt x="485" y="6687"/>
                      <a:pt x="528" y="6542"/>
                    </a:cubicBezTo>
                    <a:cubicBezTo>
                      <a:pt x="589" y="6342"/>
                      <a:pt x="656" y="6141"/>
                      <a:pt x="719" y="5951"/>
                    </a:cubicBezTo>
                    <a:cubicBezTo>
                      <a:pt x="806" y="5663"/>
                      <a:pt x="894" y="5369"/>
                      <a:pt x="977" y="5077"/>
                    </a:cubicBezTo>
                    <a:lnTo>
                      <a:pt x="1067" y="4764"/>
                    </a:lnTo>
                    <a:cubicBezTo>
                      <a:pt x="1084" y="4707"/>
                      <a:pt x="1104" y="4653"/>
                      <a:pt x="1121" y="4596"/>
                    </a:cubicBezTo>
                    <a:lnTo>
                      <a:pt x="1187" y="4395"/>
                    </a:lnTo>
                    <a:cubicBezTo>
                      <a:pt x="1215" y="4312"/>
                      <a:pt x="1241" y="4228"/>
                      <a:pt x="1271" y="4148"/>
                    </a:cubicBezTo>
                    <a:lnTo>
                      <a:pt x="1325" y="4001"/>
                    </a:lnTo>
                    <a:cubicBezTo>
                      <a:pt x="1375" y="3867"/>
                      <a:pt x="1425" y="3730"/>
                      <a:pt x="1475" y="3597"/>
                    </a:cubicBezTo>
                    <a:lnTo>
                      <a:pt x="1485" y="3569"/>
                    </a:lnTo>
                    <a:cubicBezTo>
                      <a:pt x="1562" y="3372"/>
                      <a:pt x="1636" y="3171"/>
                      <a:pt x="1712" y="2974"/>
                    </a:cubicBezTo>
                    <a:cubicBezTo>
                      <a:pt x="1769" y="2824"/>
                      <a:pt x="1823" y="2669"/>
                      <a:pt x="1880" y="2509"/>
                    </a:cubicBezTo>
                    <a:lnTo>
                      <a:pt x="1900" y="2433"/>
                    </a:lnTo>
                    <a:cubicBezTo>
                      <a:pt x="1937" y="2322"/>
                      <a:pt x="1970" y="2208"/>
                      <a:pt x="2004" y="2095"/>
                    </a:cubicBezTo>
                    <a:cubicBezTo>
                      <a:pt x="2033" y="1994"/>
                      <a:pt x="2061" y="1891"/>
                      <a:pt x="2090" y="1791"/>
                    </a:cubicBezTo>
                    <a:cubicBezTo>
                      <a:pt x="2178" y="1476"/>
                      <a:pt x="2271" y="1152"/>
                      <a:pt x="2382" y="843"/>
                    </a:cubicBezTo>
                    <a:lnTo>
                      <a:pt x="2391" y="817"/>
                    </a:lnTo>
                    <a:cubicBezTo>
                      <a:pt x="2419" y="737"/>
                      <a:pt x="2448" y="656"/>
                      <a:pt x="2485" y="593"/>
                    </a:cubicBezTo>
                    <a:cubicBezTo>
                      <a:pt x="2539" y="506"/>
                      <a:pt x="2575" y="456"/>
                      <a:pt x="2632" y="419"/>
                    </a:cubicBezTo>
                    <a:cubicBezTo>
                      <a:pt x="2711" y="373"/>
                      <a:pt x="2780" y="352"/>
                      <a:pt x="2855" y="352"/>
                    </a:cubicBezTo>
                    <a:close/>
                    <a:moveTo>
                      <a:pt x="2851" y="0"/>
                    </a:moveTo>
                    <a:cubicBezTo>
                      <a:pt x="2711" y="0"/>
                      <a:pt x="2582" y="39"/>
                      <a:pt x="2451" y="118"/>
                    </a:cubicBezTo>
                    <a:cubicBezTo>
                      <a:pt x="2321" y="198"/>
                      <a:pt x="2248" y="309"/>
                      <a:pt x="2184" y="412"/>
                    </a:cubicBezTo>
                    <a:cubicBezTo>
                      <a:pt x="2127" y="506"/>
                      <a:pt x="2090" y="610"/>
                      <a:pt x="2061" y="700"/>
                    </a:cubicBezTo>
                    <a:lnTo>
                      <a:pt x="2050" y="727"/>
                    </a:lnTo>
                    <a:cubicBezTo>
                      <a:pt x="1937" y="1044"/>
                      <a:pt x="1843" y="1376"/>
                      <a:pt x="1752" y="1693"/>
                    </a:cubicBezTo>
                    <a:cubicBezTo>
                      <a:pt x="1723" y="1794"/>
                      <a:pt x="1696" y="1894"/>
                      <a:pt x="1666" y="1998"/>
                    </a:cubicBezTo>
                    <a:cubicBezTo>
                      <a:pt x="1632" y="2108"/>
                      <a:pt x="1599" y="2222"/>
                      <a:pt x="1565" y="2332"/>
                    </a:cubicBezTo>
                    <a:lnTo>
                      <a:pt x="1545" y="2402"/>
                    </a:lnTo>
                    <a:cubicBezTo>
                      <a:pt x="1491" y="2553"/>
                      <a:pt x="1442" y="2700"/>
                      <a:pt x="1385" y="2850"/>
                    </a:cubicBezTo>
                    <a:cubicBezTo>
                      <a:pt x="1308" y="3048"/>
                      <a:pt x="1235" y="3245"/>
                      <a:pt x="1158" y="3442"/>
                    </a:cubicBezTo>
                    <a:lnTo>
                      <a:pt x="1147" y="3469"/>
                    </a:lnTo>
                    <a:cubicBezTo>
                      <a:pt x="1094" y="3606"/>
                      <a:pt x="1044" y="3743"/>
                      <a:pt x="994" y="3881"/>
                    </a:cubicBezTo>
                    <a:lnTo>
                      <a:pt x="940" y="4024"/>
                    </a:lnTo>
                    <a:cubicBezTo>
                      <a:pt x="910" y="4111"/>
                      <a:pt x="880" y="4202"/>
                      <a:pt x="853" y="4288"/>
                    </a:cubicBezTo>
                    <a:lnTo>
                      <a:pt x="789" y="4483"/>
                    </a:lnTo>
                    <a:cubicBezTo>
                      <a:pt x="769" y="4543"/>
                      <a:pt x="749" y="4603"/>
                      <a:pt x="729" y="4667"/>
                    </a:cubicBezTo>
                    <a:lnTo>
                      <a:pt x="639" y="4981"/>
                    </a:lnTo>
                    <a:cubicBezTo>
                      <a:pt x="556" y="5272"/>
                      <a:pt x="472" y="5559"/>
                      <a:pt x="385" y="5844"/>
                    </a:cubicBezTo>
                    <a:cubicBezTo>
                      <a:pt x="321" y="6034"/>
                      <a:pt x="251" y="6235"/>
                      <a:pt x="191" y="6442"/>
                    </a:cubicBezTo>
                    <a:cubicBezTo>
                      <a:pt x="147" y="6599"/>
                      <a:pt x="111" y="6760"/>
                      <a:pt x="77" y="6914"/>
                    </a:cubicBezTo>
                    <a:cubicBezTo>
                      <a:pt x="64" y="6977"/>
                      <a:pt x="51" y="7038"/>
                      <a:pt x="37" y="7098"/>
                    </a:cubicBezTo>
                    <a:cubicBezTo>
                      <a:pt x="0" y="7258"/>
                      <a:pt x="31" y="7429"/>
                      <a:pt x="124" y="7573"/>
                    </a:cubicBezTo>
                    <a:cubicBezTo>
                      <a:pt x="221" y="7723"/>
                      <a:pt x="375" y="7827"/>
                      <a:pt x="542" y="7860"/>
                    </a:cubicBezTo>
                    <a:cubicBezTo>
                      <a:pt x="580" y="7867"/>
                      <a:pt x="619" y="7871"/>
                      <a:pt x="658" y="7871"/>
                    </a:cubicBezTo>
                    <a:cubicBezTo>
                      <a:pt x="787" y="7871"/>
                      <a:pt x="915" y="7832"/>
                      <a:pt x="1024" y="7760"/>
                    </a:cubicBezTo>
                    <a:cubicBezTo>
                      <a:pt x="1161" y="7666"/>
                      <a:pt x="1255" y="7526"/>
                      <a:pt x="1295" y="7355"/>
                    </a:cubicBezTo>
                    <a:lnTo>
                      <a:pt x="1325" y="7215"/>
                    </a:lnTo>
                    <a:cubicBezTo>
                      <a:pt x="1348" y="7115"/>
                      <a:pt x="1371" y="7011"/>
                      <a:pt x="1398" y="6911"/>
                    </a:cubicBezTo>
                    <a:cubicBezTo>
                      <a:pt x="1428" y="6800"/>
                      <a:pt x="1462" y="6693"/>
                      <a:pt x="1496" y="6590"/>
                    </a:cubicBezTo>
                    <a:lnTo>
                      <a:pt x="1525" y="6502"/>
                    </a:lnTo>
                    <a:cubicBezTo>
                      <a:pt x="1609" y="6269"/>
                      <a:pt x="1692" y="6025"/>
                      <a:pt x="1766" y="5780"/>
                    </a:cubicBezTo>
                    <a:lnTo>
                      <a:pt x="1817" y="5603"/>
                    </a:lnTo>
                    <a:lnTo>
                      <a:pt x="2081" y="5570"/>
                    </a:lnTo>
                    <a:cubicBezTo>
                      <a:pt x="2251" y="5546"/>
                      <a:pt x="2422" y="5526"/>
                      <a:pt x="2592" y="5499"/>
                    </a:cubicBezTo>
                    <a:cubicBezTo>
                      <a:pt x="2709" y="5486"/>
                      <a:pt x="2830" y="5466"/>
                      <a:pt x="2944" y="5446"/>
                    </a:cubicBezTo>
                    <a:cubicBezTo>
                      <a:pt x="2996" y="5435"/>
                      <a:pt x="3050" y="5432"/>
                      <a:pt x="3107" y="5426"/>
                    </a:cubicBezTo>
                    <a:lnTo>
                      <a:pt x="3137" y="5426"/>
                    </a:lnTo>
                    <a:cubicBezTo>
                      <a:pt x="3157" y="5543"/>
                      <a:pt x="3184" y="5670"/>
                      <a:pt x="3217" y="5800"/>
                    </a:cubicBezTo>
                    <a:cubicBezTo>
                      <a:pt x="3245" y="5891"/>
                      <a:pt x="3271" y="5977"/>
                      <a:pt x="3297" y="6068"/>
                    </a:cubicBezTo>
                    <a:lnTo>
                      <a:pt x="3302" y="6085"/>
                    </a:lnTo>
                    <a:cubicBezTo>
                      <a:pt x="3362" y="6285"/>
                      <a:pt x="3405" y="6442"/>
                      <a:pt x="3438" y="6582"/>
                    </a:cubicBezTo>
                    <a:cubicBezTo>
                      <a:pt x="3452" y="6650"/>
                      <a:pt x="3465" y="6713"/>
                      <a:pt x="3478" y="6780"/>
                    </a:cubicBezTo>
                    <a:cubicBezTo>
                      <a:pt x="3485" y="6830"/>
                      <a:pt x="3495" y="6880"/>
                      <a:pt x="3502" y="6931"/>
                    </a:cubicBezTo>
                    <a:cubicBezTo>
                      <a:pt x="3515" y="7014"/>
                      <a:pt x="3535" y="7101"/>
                      <a:pt x="3558" y="7201"/>
                    </a:cubicBezTo>
                    <a:cubicBezTo>
                      <a:pt x="3575" y="7275"/>
                      <a:pt x="3609" y="7339"/>
                      <a:pt x="3639" y="7392"/>
                    </a:cubicBezTo>
                    <a:cubicBezTo>
                      <a:pt x="3686" y="7499"/>
                      <a:pt x="3756" y="7596"/>
                      <a:pt x="3850" y="7680"/>
                    </a:cubicBezTo>
                    <a:cubicBezTo>
                      <a:pt x="3960" y="7777"/>
                      <a:pt x="4091" y="7840"/>
                      <a:pt x="4237" y="7867"/>
                    </a:cubicBezTo>
                    <a:cubicBezTo>
                      <a:pt x="4288" y="7877"/>
                      <a:pt x="4341" y="7884"/>
                      <a:pt x="4395" y="7884"/>
                    </a:cubicBezTo>
                    <a:cubicBezTo>
                      <a:pt x="4485" y="7884"/>
                      <a:pt x="4579" y="7867"/>
                      <a:pt x="4669" y="7837"/>
                    </a:cubicBezTo>
                    <a:cubicBezTo>
                      <a:pt x="4802" y="7786"/>
                      <a:pt x="4920" y="7710"/>
                      <a:pt x="5014" y="7603"/>
                    </a:cubicBezTo>
                    <a:lnTo>
                      <a:pt x="5057" y="7542"/>
                    </a:lnTo>
                    <a:cubicBezTo>
                      <a:pt x="5134" y="7425"/>
                      <a:pt x="5208" y="7319"/>
                      <a:pt x="5241" y="7141"/>
                    </a:cubicBezTo>
                    <a:cubicBezTo>
                      <a:pt x="5258" y="7048"/>
                      <a:pt x="5264" y="6961"/>
                      <a:pt x="5261" y="6871"/>
                    </a:cubicBezTo>
                    <a:cubicBezTo>
                      <a:pt x="5258" y="6820"/>
                      <a:pt x="5254" y="6770"/>
                      <a:pt x="5244" y="6720"/>
                    </a:cubicBezTo>
                    <a:cubicBezTo>
                      <a:pt x="5224" y="6613"/>
                      <a:pt x="5201" y="6509"/>
                      <a:pt x="5177" y="6402"/>
                    </a:cubicBezTo>
                    <a:lnTo>
                      <a:pt x="5157" y="6312"/>
                    </a:lnTo>
                    <a:cubicBezTo>
                      <a:pt x="5117" y="6121"/>
                      <a:pt x="5077" y="5968"/>
                      <a:pt x="5037" y="5827"/>
                    </a:cubicBezTo>
                    <a:cubicBezTo>
                      <a:pt x="4987" y="5659"/>
                      <a:pt x="4930" y="5492"/>
                      <a:pt x="4876" y="5325"/>
                    </a:cubicBezTo>
                    <a:cubicBezTo>
                      <a:pt x="4833" y="5202"/>
                      <a:pt x="4802" y="5071"/>
                      <a:pt x="4773" y="4934"/>
                    </a:cubicBezTo>
                    <a:lnTo>
                      <a:pt x="4719" y="4656"/>
                    </a:lnTo>
                    <a:cubicBezTo>
                      <a:pt x="4656" y="4335"/>
                      <a:pt x="4589" y="4001"/>
                      <a:pt x="4501" y="3677"/>
                    </a:cubicBezTo>
                    <a:cubicBezTo>
                      <a:pt x="4435" y="3419"/>
                      <a:pt x="4355" y="3165"/>
                      <a:pt x="4274" y="2917"/>
                    </a:cubicBezTo>
                    <a:lnTo>
                      <a:pt x="4154" y="2526"/>
                    </a:lnTo>
                    <a:cubicBezTo>
                      <a:pt x="4087" y="2308"/>
                      <a:pt x="4017" y="2095"/>
                      <a:pt x="3940" y="1887"/>
                    </a:cubicBezTo>
                    <a:cubicBezTo>
                      <a:pt x="3856" y="1666"/>
                      <a:pt x="3786" y="1445"/>
                      <a:pt x="3723" y="1232"/>
                    </a:cubicBezTo>
                    <a:lnTo>
                      <a:pt x="3692" y="1068"/>
                    </a:lnTo>
                    <a:cubicBezTo>
                      <a:pt x="3666" y="931"/>
                      <a:pt x="3639" y="797"/>
                      <a:pt x="3609" y="663"/>
                    </a:cubicBezTo>
                    <a:cubicBezTo>
                      <a:pt x="3606" y="636"/>
                      <a:pt x="3598" y="610"/>
                      <a:pt x="3592" y="583"/>
                    </a:cubicBezTo>
                    <a:cubicBezTo>
                      <a:pt x="3572" y="513"/>
                      <a:pt x="3542" y="456"/>
                      <a:pt x="3515" y="402"/>
                    </a:cubicBezTo>
                    <a:lnTo>
                      <a:pt x="3495" y="366"/>
                    </a:lnTo>
                    <a:cubicBezTo>
                      <a:pt x="3405" y="188"/>
                      <a:pt x="3194" y="41"/>
                      <a:pt x="2984" y="11"/>
                    </a:cubicBezTo>
                    <a:cubicBezTo>
                      <a:pt x="2938" y="4"/>
                      <a:pt x="2894" y="0"/>
                      <a:pt x="2851" y="0"/>
                    </a:cubicBez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96" name="Google Shape;1296;p31"/>
            <p:cNvGrpSpPr/>
            <p:nvPr/>
          </p:nvGrpSpPr>
          <p:grpSpPr>
            <a:xfrm>
              <a:off x="8558254" y="296958"/>
              <a:ext cx="192516" cy="227716"/>
              <a:chOff x="1824250" y="1008625"/>
              <a:chExt cx="144250" cy="170625"/>
            </a:xfrm>
          </p:grpSpPr>
          <p:sp>
            <p:nvSpPr>
              <p:cNvPr id="1297" name="Google Shape;1297;p31"/>
              <p:cNvSpPr/>
              <p:nvPr/>
            </p:nvSpPr>
            <p:spPr>
              <a:xfrm>
                <a:off x="1828675" y="1013025"/>
                <a:ext cx="135400" cy="161850"/>
              </a:xfrm>
              <a:custGeom>
                <a:avLst/>
                <a:gdLst/>
                <a:ahLst/>
                <a:cxnLst/>
                <a:rect l="l" t="t" r="r" b="b"/>
                <a:pathLst>
                  <a:path w="5416" h="6474" extrusionOk="0">
                    <a:moveTo>
                      <a:pt x="2356" y="0"/>
                    </a:moveTo>
                    <a:cubicBezTo>
                      <a:pt x="2252" y="0"/>
                      <a:pt x="2150" y="4"/>
                      <a:pt x="2047" y="21"/>
                    </a:cubicBezTo>
                    <a:cubicBezTo>
                      <a:pt x="1947" y="37"/>
                      <a:pt x="1847" y="67"/>
                      <a:pt x="1750" y="94"/>
                    </a:cubicBezTo>
                    <a:cubicBezTo>
                      <a:pt x="1690" y="107"/>
                      <a:pt x="1636" y="138"/>
                      <a:pt x="1579" y="161"/>
                    </a:cubicBezTo>
                    <a:cubicBezTo>
                      <a:pt x="1469" y="211"/>
                      <a:pt x="1362" y="274"/>
                      <a:pt x="1258" y="342"/>
                    </a:cubicBezTo>
                    <a:cubicBezTo>
                      <a:pt x="1164" y="402"/>
                      <a:pt x="1074" y="472"/>
                      <a:pt x="988" y="539"/>
                    </a:cubicBezTo>
                    <a:cubicBezTo>
                      <a:pt x="871" y="629"/>
                      <a:pt x="760" y="743"/>
                      <a:pt x="659" y="850"/>
                    </a:cubicBezTo>
                    <a:cubicBezTo>
                      <a:pt x="647" y="863"/>
                      <a:pt x="636" y="876"/>
                      <a:pt x="623" y="890"/>
                    </a:cubicBezTo>
                    <a:cubicBezTo>
                      <a:pt x="562" y="960"/>
                      <a:pt x="506" y="1034"/>
                      <a:pt x="456" y="1111"/>
                    </a:cubicBezTo>
                    <a:cubicBezTo>
                      <a:pt x="358" y="1265"/>
                      <a:pt x="272" y="1428"/>
                      <a:pt x="208" y="1599"/>
                    </a:cubicBezTo>
                    <a:cubicBezTo>
                      <a:pt x="141" y="1783"/>
                      <a:pt x="98" y="1973"/>
                      <a:pt x="65" y="2164"/>
                    </a:cubicBezTo>
                    <a:cubicBezTo>
                      <a:pt x="45" y="2291"/>
                      <a:pt x="28" y="2418"/>
                      <a:pt x="17" y="2546"/>
                    </a:cubicBezTo>
                    <a:cubicBezTo>
                      <a:pt x="1" y="2696"/>
                      <a:pt x="1" y="2850"/>
                      <a:pt x="5" y="3003"/>
                    </a:cubicBezTo>
                    <a:cubicBezTo>
                      <a:pt x="11" y="3144"/>
                      <a:pt x="51" y="3295"/>
                      <a:pt x="91" y="3429"/>
                    </a:cubicBezTo>
                    <a:cubicBezTo>
                      <a:pt x="151" y="3619"/>
                      <a:pt x="228" y="3803"/>
                      <a:pt x="306" y="3987"/>
                    </a:cubicBezTo>
                    <a:cubicBezTo>
                      <a:pt x="342" y="4077"/>
                      <a:pt x="382" y="4167"/>
                      <a:pt x="422" y="4258"/>
                    </a:cubicBezTo>
                    <a:cubicBezTo>
                      <a:pt x="489" y="4402"/>
                      <a:pt x="573" y="4539"/>
                      <a:pt x="656" y="4676"/>
                    </a:cubicBezTo>
                    <a:cubicBezTo>
                      <a:pt x="757" y="4846"/>
                      <a:pt x="867" y="5007"/>
                      <a:pt x="997" y="5150"/>
                    </a:cubicBezTo>
                    <a:cubicBezTo>
                      <a:pt x="1161" y="5331"/>
                      <a:pt x="1339" y="5505"/>
                      <a:pt x="1522" y="5666"/>
                    </a:cubicBezTo>
                    <a:cubicBezTo>
                      <a:pt x="1666" y="5793"/>
                      <a:pt x="1817" y="5917"/>
                      <a:pt x="1977" y="6024"/>
                    </a:cubicBezTo>
                    <a:cubicBezTo>
                      <a:pt x="2175" y="6161"/>
                      <a:pt x="2385" y="6285"/>
                      <a:pt x="2613" y="6362"/>
                    </a:cubicBezTo>
                    <a:cubicBezTo>
                      <a:pt x="2743" y="6405"/>
                      <a:pt x="2877" y="6442"/>
                      <a:pt x="3014" y="6459"/>
                    </a:cubicBezTo>
                    <a:cubicBezTo>
                      <a:pt x="3084" y="6469"/>
                      <a:pt x="3155" y="6473"/>
                      <a:pt x="3227" y="6473"/>
                    </a:cubicBezTo>
                    <a:cubicBezTo>
                      <a:pt x="3293" y="6473"/>
                      <a:pt x="3360" y="6470"/>
                      <a:pt x="3425" y="6465"/>
                    </a:cubicBezTo>
                    <a:cubicBezTo>
                      <a:pt x="3509" y="6459"/>
                      <a:pt x="3589" y="6445"/>
                      <a:pt x="3669" y="6428"/>
                    </a:cubicBezTo>
                    <a:cubicBezTo>
                      <a:pt x="3813" y="6395"/>
                      <a:pt x="3958" y="6362"/>
                      <a:pt x="4098" y="6311"/>
                    </a:cubicBezTo>
                    <a:cubicBezTo>
                      <a:pt x="4248" y="6261"/>
                      <a:pt x="4389" y="6184"/>
                      <a:pt x="4519" y="6094"/>
                    </a:cubicBezTo>
                    <a:cubicBezTo>
                      <a:pt x="4646" y="6007"/>
                      <a:pt x="4750" y="5886"/>
                      <a:pt x="4853" y="5769"/>
                    </a:cubicBezTo>
                    <a:cubicBezTo>
                      <a:pt x="4957" y="5652"/>
                      <a:pt x="5031" y="5528"/>
                      <a:pt x="5108" y="5391"/>
                    </a:cubicBezTo>
                    <a:cubicBezTo>
                      <a:pt x="5185" y="5251"/>
                      <a:pt x="5228" y="5097"/>
                      <a:pt x="5268" y="4943"/>
                    </a:cubicBezTo>
                    <a:cubicBezTo>
                      <a:pt x="5332" y="4706"/>
                      <a:pt x="5402" y="4465"/>
                      <a:pt x="5409" y="4218"/>
                    </a:cubicBezTo>
                    <a:cubicBezTo>
                      <a:pt x="5415" y="4054"/>
                      <a:pt x="5415" y="3886"/>
                      <a:pt x="5392" y="3722"/>
                    </a:cubicBezTo>
                    <a:cubicBezTo>
                      <a:pt x="5389" y="3699"/>
                      <a:pt x="5386" y="3676"/>
                      <a:pt x="5382" y="3649"/>
                    </a:cubicBezTo>
                    <a:cubicBezTo>
                      <a:pt x="5365" y="3579"/>
                      <a:pt x="5345" y="3512"/>
                      <a:pt x="5329" y="3442"/>
                    </a:cubicBezTo>
                    <a:cubicBezTo>
                      <a:pt x="5325" y="3429"/>
                      <a:pt x="5322" y="3415"/>
                      <a:pt x="5315" y="3401"/>
                    </a:cubicBezTo>
                    <a:cubicBezTo>
                      <a:pt x="5272" y="3324"/>
                      <a:pt x="5238" y="3244"/>
                      <a:pt x="5178" y="3181"/>
                    </a:cubicBezTo>
                    <a:cubicBezTo>
                      <a:pt x="5128" y="3128"/>
                      <a:pt x="5077" y="3071"/>
                      <a:pt x="5017" y="3027"/>
                    </a:cubicBezTo>
                    <a:cubicBezTo>
                      <a:pt x="4997" y="3014"/>
                      <a:pt x="4981" y="2997"/>
                      <a:pt x="4961" y="2983"/>
                    </a:cubicBezTo>
                    <a:cubicBezTo>
                      <a:pt x="4852" y="2900"/>
                      <a:pt x="4718" y="2857"/>
                      <a:pt x="4583" y="2857"/>
                    </a:cubicBezTo>
                    <a:cubicBezTo>
                      <a:pt x="4503" y="2857"/>
                      <a:pt x="4423" y="2872"/>
                      <a:pt x="4349" y="2903"/>
                    </a:cubicBezTo>
                    <a:cubicBezTo>
                      <a:pt x="4108" y="3000"/>
                      <a:pt x="3944" y="3251"/>
                      <a:pt x="3958" y="3512"/>
                    </a:cubicBezTo>
                    <a:lnTo>
                      <a:pt x="3958" y="3525"/>
                    </a:lnTo>
                    <a:cubicBezTo>
                      <a:pt x="3944" y="3602"/>
                      <a:pt x="3950" y="3682"/>
                      <a:pt x="3954" y="3759"/>
                    </a:cubicBezTo>
                    <a:cubicBezTo>
                      <a:pt x="3954" y="3803"/>
                      <a:pt x="3967" y="3850"/>
                      <a:pt x="3974" y="3890"/>
                    </a:cubicBezTo>
                    <a:cubicBezTo>
                      <a:pt x="3984" y="3950"/>
                      <a:pt x="3991" y="4011"/>
                      <a:pt x="3994" y="4067"/>
                    </a:cubicBezTo>
                    <a:cubicBezTo>
                      <a:pt x="3984" y="4207"/>
                      <a:pt x="3958" y="4345"/>
                      <a:pt x="3927" y="4482"/>
                    </a:cubicBezTo>
                    <a:cubicBezTo>
                      <a:pt x="3901" y="4576"/>
                      <a:pt x="3870" y="4669"/>
                      <a:pt x="3830" y="4759"/>
                    </a:cubicBezTo>
                    <a:cubicBezTo>
                      <a:pt x="3793" y="4813"/>
                      <a:pt x="3753" y="4863"/>
                      <a:pt x="3710" y="4914"/>
                    </a:cubicBezTo>
                    <a:cubicBezTo>
                      <a:pt x="3697" y="4923"/>
                      <a:pt x="3683" y="4934"/>
                      <a:pt x="3669" y="4943"/>
                    </a:cubicBezTo>
                    <a:cubicBezTo>
                      <a:pt x="3620" y="4967"/>
                      <a:pt x="3563" y="4987"/>
                      <a:pt x="3509" y="5004"/>
                    </a:cubicBezTo>
                    <a:cubicBezTo>
                      <a:pt x="3419" y="5024"/>
                      <a:pt x="3325" y="5040"/>
                      <a:pt x="3231" y="5047"/>
                    </a:cubicBezTo>
                    <a:cubicBezTo>
                      <a:pt x="3202" y="5044"/>
                      <a:pt x="3168" y="5037"/>
                      <a:pt x="3135" y="5034"/>
                    </a:cubicBezTo>
                    <a:cubicBezTo>
                      <a:pt x="3061" y="5007"/>
                      <a:pt x="2987" y="4977"/>
                      <a:pt x="2917" y="4940"/>
                    </a:cubicBezTo>
                    <a:cubicBezTo>
                      <a:pt x="2649" y="4773"/>
                      <a:pt x="2408" y="4562"/>
                      <a:pt x="2181" y="4345"/>
                    </a:cubicBezTo>
                    <a:cubicBezTo>
                      <a:pt x="2101" y="4261"/>
                      <a:pt x="2027" y="4174"/>
                      <a:pt x="1957" y="4084"/>
                    </a:cubicBezTo>
                    <a:cubicBezTo>
                      <a:pt x="1894" y="4000"/>
                      <a:pt x="1837" y="3910"/>
                      <a:pt x="1780" y="3820"/>
                    </a:cubicBezTo>
                    <a:cubicBezTo>
                      <a:pt x="1706" y="3679"/>
                      <a:pt x="1643" y="3532"/>
                      <a:pt x="1579" y="3385"/>
                    </a:cubicBezTo>
                    <a:cubicBezTo>
                      <a:pt x="1519" y="3241"/>
                      <a:pt x="1453" y="3094"/>
                      <a:pt x="1405" y="2947"/>
                    </a:cubicBezTo>
                    <a:cubicBezTo>
                      <a:pt x="1396" y="2883"/>
                      <a:pt x="1389" y="2823"/>
                      <a:pt x="1385" y="2759"/>
                    </a:cubicBezTo>
                    <a:cubicBezTo>
                      <a:pt x="1392" y="2552"/>
                      <a:pt x="1416" y="2345"/>
                      <a:pt x="1459" y="2140"/>
                    </a:cubicBezTo>
                    <a:cubicBezTo>
                      <a:pt x="1489" y="2047"/>
                      <a:pt x="1522" y="1957"/>
                      <a:pt x="1566" y="1867"/>
                    </a:cubicBezTo>
                    <a:cubicBezTo>
                      <a:pt x="1636" y="1759"/>
                      <a:pt x="1713" y="1659"/>
                      <a:pt x="1800" y="1562"/>
                    </a:cubicBezTo>
                    <a:cubicBezTo>
                      <a:pt x="1904" y="1462"/>
                      <a:pt x="2014" y="1368"/>
                      <a:pt x="2135" y="1291"/>
                    </a:cubicBezTo>
                    <a:cubicBezTo>
                      <a:pt x="2212" y="1251"/>
                      <a:pt x="2285" y="1217"/>
                      <a:pt x="2365" y="1188"/>
                    </a:cubicBezTo>
                    <a:cubicBezTo>
                      <a:pt x="2476" y="1171"/>
                      <a:pt x="2589" y="1168"/>
                      <a:pt x="2700" y="1168"/>
                    </a:cubicBezTo>
                    <a:lnTo>
                      <a:pt x="2914" y="1168"/>
                    </a:lnTo>
                    <a:cubicBezTo>
                      <a:pt x="3021" y="1154"/>
                      <a:pt x="3115" y="1117"/>
                      <a:pt x="3198" y="1050"/>
                    </a:cubicBezTo>
                    <a:cubicBezTo>
                      <a:pt x="3319" y="956"/>
                      <a:pt x="3399" y="816"/>
                      <a:pt x="3419" y="666"/>
                    </a:cubicBezTo>
                    <a:cubicBezTo>
                      <a:pt x="3439" y="512"/>
                      <a:pt x="3396" y="354"/>
                      <a:pt x="3302" y="234"/>
                    </a:cubicBezTo>
                    <a:cubicBezTo>
                      <a:pt x="3218" y="121"/>
                      <a:pt x="3064" y="13"/>
                      <a:pt x="2917" y="10"/>
                    </a:cubicBezTo>
                    <a:cubicBezTo>
                      <a:pt x="2803" y="7"/>
                      <a:pt x="2686" y="4"/>
                      <a:pt x="2573" y="4"/>
                    </a:cubicBezTo>
                    <a:cubicBezTo>
                      <a:pt x="2500" y="2"/>
                      <a:pt x="2428" y="0"/>
                      <a:pt x="235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" name="Google Shape;1298;p31"/>
              <p:cNvSpPr/>
              <p:nvPr/>
            </p:nvSpPr>
            <p:spPr>
              <a:xfrm>
                <a:off x="1824250" y="1008625"/>
                <a:ext cx="144250" cy="170625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6825" extrusionOk="0">
                    <a:moveTo>
                      <a:pt x="5328" y="3645"/>
                    </a:moveTo>
                    <a:lnTo>
                      <a:pt x="5328" y="3645"/>
                    </a:lnTo>
                    <a:cubicBezTo>
                      <a:pt x="5328" y="3645"/>
                      <a:pt x="5331" y="3651"/>
                      <a:pt x="5339" y="3661"/>
                    </a:cubicBezTo>
                    <a:cubicBezTo>
                      <a:pt x="5335" y="3655"/>
                      <a:pt x="5332" y="3650"/>
                      <a:pt x="5328" y="3645"/>
                    </a:cubicBezTo>
                    <a:close/>
                    <a:moveTo>
                      <a:pt x="2545" y="352"/>
                    </a:moveTo>
                    <a:cubicBezTo>
                      <a:pt x="2590" y="352"/>
                      <a:pt x="2636" y="353"/>
                      <a:pt x="2683" y="354"/>
                    </a:cubicBezTo>
                    <a:lnTo>
                      <a:pt x="2750" y="354"/>
                    </a:lnTo>
                    <a:cubicBezTo>
                      <a:pt x="2863" y="357"/>
                      <a:pt x="2977" y="357"/>
                      <a:pt x="3091" y="360"/>
                    </a:cubicBezTo>
                    <a:cubicBezTo>
                      <a:pt x="3164" y="364"/>
                      <a:pt x="3275" y="430"/>
                      <a:pt x="3342" y="518"/>
                    </a:cubicBezTo>
                    <a:cubicBezTo>
                      <a:pt x="3405" y="601"/>
                      <a:pt x="3436" y="711"/>
                      <a:pt x="3422" y="819"/>
                    </a:cubicBezTo>
                    <a:cubicBezTo>
                      <a:pt x="3408" y="925"/>
                      <a:pt x="3352" y="1023"/>
                      <a:pt x="3268" y="1089"/>
                    </a:cubicBezTo>
                    <a:cubicBezTo>
                      <a:pt x="3212" y="1129"/>
                      <a:pt x="3147" y="1157"/>
                      <a:pt x="3081" y="1169"/>
                    </a:cubicBezTo>
                    <a:lnTo>
                      <a:pt x="2877" y="1166"/>
                    </a:lnTo>
                    <a:cubicBezTo>
                      <a:pt x="2763" y="1166"/>
                      <a:pt x="2639" y="1169"/>
                      <a:pt x="2516" y="1189"/>
                    </a:cubicBezTo>
                    <a:lnTo>
                      <a:pt x="2482" y="1200"/>
                    </a:lnTo>
                    <a:cubicBezTo>
                      <a:pt x="2405" y="1226"/>
                      <a:pt x="2321" y="1263"/>
                      <a:pt x="2218" y="1320"/>
                    </a:cubicBezTo>
                    <a:cubicBezTo>
                      <a:pt x="2101" y="1393"/>
                      <a:pt x="1988" y="1487"/>
                      <a:pt x="1847" y="1621"/>
                    </a:cubicBezTo>
                    <a:cubicBezTo>
                      <a:pt x="1750" y="1728"/>
                      <a:pt x="1666" y="1839"/>
                      <a:pt x="1596" y="1949"/>
                    </a:cubicBezTo>
                    <a:lnTo>
                      <a:pt x="1586" y="1966"/>
                    </a:lnTo>
                    <a:cubicBezTo>
                      <a:pt x="1539" y="2060"/>
                      <a:pt x="1499" y="2160"/>
                      <a:pt x="1462" y="2280"/>
                    </a:cubicBezTo>
                    <a:cubicBezTo>
                      <a:pt x="1422" y="2474"/>
                      <a:pt x="1395" y="2685"/>
                      <a:pt x="1386" y="2946"/>
                    </a:cubicBezTo>
                    <a:cubicBezTo>
                      <a:pt x="1389" y="3016"/>
                      <a:pt x="1395" y="3083"/>
                      <a:pt x="1409" y="3150"/>
                    </a:cubicBezTo>
                    <a:lnTo>
                      <a:pt x="1415" y="3176"/>
                    </a:lnTo>
                    <a:cubicBezTo>
                      <a:pt x="1459" y="3313"/>
                      <a:pt x="1516" y="3444"/>
                      <a:pt x="1569" y="3571"/>
                    </a:cubicBezTo>
                    <a:lnTo>
                      <a:pt x="1596" y="3631"/>
                    </a:lnTo>
                    <a:cubicBezTo>
                      <a:pt x="1650" y="3755"/>
                      <a:pt x="1719" y="3919"/>
                      <a:pt x="1810" y="4089"/>
                    </a:cubicBezTo>
                    <a:cubicBezTo>
                      <a:pt x="1860" y="4173"/>
                      <a:pt x="1920" y="4273"/>
                      <a:pt x="1994" y="4367"/>
                    </a:cubicBezTo>
                    <a:cubicBezTo>
                      <a:pt x="2061" y="4457"/>
                      <a:pt x="2141" y="4548"/>
                      <a:pt x="2235" y="4648"/>
                    </a:cubicBezTo>
                    <a:cubicBezTo>
                      <a:pt x="2519" y="4919"/>
                      <a:pt x="2760" y="5113"/>
                      <a:pt x="3000" y="5266"/>
                    </a:cubicBezTo>
                    <a:lnTo>
                      <a:pt x="3017" y="5277"/>
                    </a:lnTo>
                    <a:cubicBezTo>
                      <a:pt x="3104" y="5317"/>
                      <a:pt x="3181" y="5350"/>
                      <a:pt x="3255" y="5374"/>
                    </a:cubicBezTo>
                    <a:lnTo>
                      <a:pt x="3278" y="5380"/>
                    </a:lnTo>
                    <a:cubicBezTo>
                      <a:pt x="3318" y="5387"/>
                      <a:pt x="3355" y="5394"/>
                      <a:pt x="3392" y="5397"/>
                    </a:cubicBezTo>
                    <a:lnTo>
                      <a:pt x="3408" y="5400"/>
                    </a:lnTo>
                    <a:lnTo>
                      <a:pt x="3425" y="5397"/>
                    </a:lnTo>
                    <a:cubicBezTo>
                      <a:pt x="3516" y="5391"/>
                      <a:pt x="3613" y="5377"/>
                      <a:pt x="3740" y="5346"/>
                    </a:cubicBezTo>
                    <a:cubicBezTo>
                      <a:pt x="3800" y="5330"/>
                      <a:pt x="3860" y="5306"/>
                      <a:pt x="3917" y="5283"/>
                    </a:cubicBezTo>
                    <a:lnTo>
                      <a:pt x="3950" y="5263"/>
                    </a:lnTo>
                    <a:cubicBezTo>
                      <a:pt x="3967" y="5250"/>
                      <a:pt x="3984" y="5240"/>
                      <a:pt x="3997" y="5226"/>
                    </a:cubicBezTo>
                    <a:lnTo>
                      <a:pt x="4017" y="5206"/>
                    </a:lnTo>
                    <a:cubicBezTo>
                      <a:pt x="4070" y="5146"/>
                      <a:pt x="4115" y="5090"/>
                      <a:pt x="4155" y="5036"/>
                    </a:cubicBezTo>
                    <a:lnTo>
                      <a:pt x="4168" y="5005"/>
                    </a:lnTo>
                    <a:cubicBezTo>
                      <a:pt x="4218" y="4899"/>
                      <a:pt x="4251" y="4789"/>
                      <a:pt x="4275" y="4698"/>
                    </a:cubicBezTo>
                    <a:cubicBezTo>
                      <a:pt x="4302" y="4581"/>
                      <a:pt x="4335" y="4423"/>
                      <a:pt x="4345" y="4256"/>
                    </a:cubicBezTo>
                    <a:lnTo>
                      <a:pt x="4345" y="4247"/>
                    </a:lnTo>
                    <a:lnTo>
                      <a:pt x="4345" y="4236"/>
                    </a:lnTo>
                    <a:cubicBezTo>
                      <a:pt x="4342" y="4170"/>
                      <a:pt x="4335" y="4102"/>
                      <a:pt x="4325" y="4039"/>
                    </a:cubicBezTo>
                    <a:cubicBezTo>
                      <a:pt x="4322" y="4019"/>
                      <a:pt x="4318" y="4002"/>
                      <a:pt x="4315" y="3982"/>
                    </a:cubicBezTo>
                    <a:cubicBezTo>
                      <a:pt x="4311" y="3966"/>
                      <a:pt x="4305" y="3942"/>
                      <a:pt x="4305" y="3935"/>
                    </a:cubicBezTo>
                    <a:lnTo>
                      <a:pt x="4305" y="3862"/>
                    </a:lnTo>
                    <a:cubicBezTo>
                      <a:pt x="4302" y="3815"/>
                      <a:pt x="4302" y="3768"/>
                      <a:pt x="4308" y="3715"/>
                    </a:cubicBezTo>
                    <a:lnTo>
                      <a:pt x="4311" y="3698"/>
                    </a:lnTo>
                    <a:lnTo>
                      <a:pt x="4311" y="3678"/>
                    </a:lnTo>
                    <a:cubicBezTo>
                      <a:pt x="4302" y="3494"/>
                      <a:pt x="4419" y="3310"/>
                      <a:pt x="4592" y="3243"/>
                    </a:cubicBezTo>
                    <a:cubicBezTo>
                      <a:pt x="4647" y="3221"/>
                      <a:pt x="4706" y="3209"/>
                      <a:pt x="4765" y="3209"/>
                    </a:cubicBezTo>
                    <a:cubicBezTo>
                      <a:pt x="4860" y="3209"/>
                      <a:pt x="4954" y="3239"/>
                      <a:pt x="5030" y="3296"/>
                    </a:cubicBezTo>
                    <a:lnTo>
                      <a:pt x="5091" y="3344"/>
                    </a:lnTo>
                    <a:cubicBezTo>
                      <a:pt x="5124" y="3370"/>
                      <a:pt x="5161" y="3407"/>
                      <a:pt x="5198" y="3444"/>
                    </a:cubicBezTo>
                    <a:lnTo>
                      <a:pt x="5231" y="3480"/>
                    </a:lnTo>
                    <a:cubicBezTo>
                      <a:pt x="5258" y="3508"/>
                      <a:pt x="5278" y="3551"/>
                      <a:pt x="5305" y="3601"/>
                    </a:cubicBezTo>
                    <a:cubicBezTo>
                      <a:pt x="5312" y="3615"/>
                      <a:pt x="5319" y="3630"/>
                      <a:pt x="5328" y="3645"/>
                    </a:cubicBezTo>
                    <a:lnTo>
                      <a:pt x="5328" y="3645"/>
                    </a:lnTo>
                    <a:lnTo>
                      <a:pt x="5499" y="3597"/>
                    </a:lnTo>
                    <a:lnTo>
                      <a:pt x="5499" y="3597"/>
                    </a:lnTo>
                    <a:lnTo>
                      <a:pt x="5335" y="3665"/>
                    </a:lnTo>
                    <a:lnTo>
                      <a:pt x="5342" y="3691"/>
                    </a:lnTo>
                    <a:cubicBezTo>
                      <a:pt x="5359" y="3748"/>
                      <a:pt x="5375" y="3801"/>
                      <a:pt x="5385" y="3858"/>
                    </a:cubicBezTo>
                    <a:cubicBezTo>
                      <a:pt x="5388" y="3882"/>
                      <a:pt x="5392" y="3902"/>
                      <a:pt x="5395" y="3926"/>
                    </a:cubicBezTo>
                    <a:cubicBezTo>
                      <a:pt x="5419" y="4073"/>
                      <a:pt x="5415" y="4230"/>
                      <a:pt x="5412" y="4390"/>
                    </a:cubicBezTo>
                    <a:cubicBezTo>
                      <a:pt x="5405" y="4591"/>
                      <a:pt x="5351" y="4792"/>
                      <a:pt x="5294" y="5005"/>
                    </a:cubicBezTo>
                    <a:lnTo>
                      <a:pt x="5274" y="5076"/>
                    </a:lnTo>
                    <a:cubicBezTo>
                      <a:pt x="5238" y="5220"/>
                      <a:pt x="5198" y="5360"/>
                      <a:pt x="5131" y="5481"/>
                    </a:cubicBezTo>
                    <a:cubicBezTo>
                      <a:pt x="5061" y="5607"/>
                      <a:pt x="4993" y="5725"/>
                      <a:pt x="4900" y="5828"/>
                    </a:cubicBezTo>
                    <a:lnTo>
                      <a:pt x="4873" y="5859"/>
                    </a:lnTo>
                    <a:cubicBezTo>
                      <a:pt x="4783" y="5959"/>
                      <a:pt x="4696" y="6059"/>
                      <a:pt x="4596" y="6126"/>
                    </a:cubicBezTo>
                    <a:cubicBezTo>
                      <a:pt x="4462" y="6217"/>
                      <a:pt x="4339" y="6283"/>
                      <a:pt x="4218" y="6323"/>
                    </a:cubicBezTo>
                    <a:cubicBezTo>
                      <a:pt x="4094" y="6363"/>
                      <a:pt x="3964" y="6397"/>
                      <a:pt x="3806" y="6434"/>
                    </a:cubicBezTo>
                    <a:cubicBezTo>
                      <a:pt x="3726" y="6450"/>
                      <a:pt x="3656" y="6461"/>
                      <a:pt x="3593" y="6467"/>
                    </a:cubicBezTo>
                    <a:cubicBezTo>
                      <a:pt x="3539" y="6471"/>
                      <a:pt x="3477" y="6474"/>
                      <a:pt x="3412" y="6474"/>
                    </a:cubicBezTo>
                    <a:cubicBezTo>
                      <a:pt x="3347" y="6474"/>
                      <a:pt x="3280" y="6471"/>
                      <a:pt x="3215" y="6461"/>
                    </a:cubicBezTo>
                    <a:cubicBezTo>
                      <a:pt x="3104" y="6447"/>
                      <a:pt x="2984" y="6417"/>
                      <a:pt x="2846" y="6370"/>
                    </a:cubicBezTo>
                    <a:cubicBezTo>
                      <a:pt x="2663" y="6310"/>
                      <a:pt x="2476" y="6209"/>
                      <a:pt x="2255" y="6056"/>
                    </a:cubicBezTo>
                    <a:cubicBezTo>
                      <a:pt x="2114" y="5962"/>
                      <a:pt x="1974" y="5848"/>
                      <a:pt x="1817" y="5712"/>
                    </a:cubicBezTo>
                    <a:cubicBezTo>
                      <a:pt x="1636" y="5551"/>
                      <a:pt x="1466" y="5383"/>
                      <a:pt x="1305" y="5210"/>
                    </a:cubicBezTo>
                    <a:cubicBezTo>
                      <a:pt x="1198" y="5090"/>
                      <a:pt x="1094" y="4949"/>
                      <a:pt x="984" y="4761"/>
                    </a:cubicBezTo>
                    <a:lnTo>
                      <a:pt x="964" y="4732"/>
                    </a:lnTo>
                    <a:cubicBezTo>
                      <a:pt x="890" y="4604"/>
                      <a:pt x="816" y="4488"/>
                      <a:pt x="759" y="4360"/>
                    </a:cubicBezTo>
                    <a:lnTo>
                      <a:pt x="739" y="4317"/>
                    </a:lnTo>
                    <a:cubicBezTo>
                      <a:pt x="710" y="4243"/>
                      <a:pt x="676" y="4170"/>
                      <a:pt x="646" y="4096"/>
                    </a:cubicBezTo>
                    <a:lnTo>
                      <a:pt x="616" y="4022"/>
                    </a:lnTo>
                    <a:cubicBezTo>
                      <a:pt x="549" y="3862"/>
                      <a:pt x="486" y="3708"/>
                      <a:pt x="435" y="3551"/>
                    </a:cubicBezTo>
                    <a:cubicBezTo>
                      <a:pt x="398" y="3427"/>
                      <a:pt x="362" y="3293"/>
                      <a:pt x="358" y="3173"/>
                    </a:cubicBezTo>
                    <a:cubicBezTo>
                      <a:pt x="355" y="3036"/>
                      <a:pt x="355" y="2885"/>
                      <a:pt x="369" y="2738"/>
                    </a:cubicBezTo>
                    <a:cubicBezTo>
                      <a:pt x="378" y="2637"/>
                      <a:pt x="392" y="2504"/>
                      <a:pt x="415" y="2370"/>
                    </a:cubicBezTo>
                    <a:cubicBezTo>
                      <a:pt x="452" y="2163"/>
                      <a:pt x="495" y="1989"/>
                      <a:pt x="549" y="1835"/>
                    </a:cubicBezTo>
                    <a:cubicBezTo>
                      <a:pt x="603" y="1688"/>
                      <a:pt x="683" y="1538"/>
                      <a:pt x="779" y="1380"/>
                    </a:cubicBezTo>
                    <a:cubicBezTo>
                      <a:pt x="824" y="1313"/>
                      <a:pt x="873" y="1250"/>
                      <a:pt x="934" y="1183"/>
                    </a:cubicBezTo>
                    <a:lnTo>
                      <a:pt x="967" y="1146"/>
                    </a:lnTo>
                    <a:cubicBezTo>
                      <a:pt x="1060" y="1043"/>
                      <a:pt x="1161" y="936"/>
                      <a:pt x="1272" y="856"/>
                    </a:cubicBezTo>
                    <a:lnTo>
                      <a:pt x="1312" y="825"/>
                    </a:lnTo>
                    <a:cubicBezTo>
                      <a:pt x="1386" y="765"/>
                      <a:pt x="1455" y="711"/>
                      <a:pt x="1529" y="665"/>
                    </a:cubicBezTo>
                    <a:cubicBezTo>
                      <a:pt x="1622" y="608"/>
                      <a:pt x="1727" y="544"/>
                      <a:pt x="1830" y="498"/>
                    </a:cubicBezTo>
                    <a:lnTo>
                      <a:pt x="1860" y="484"/>
                    </a:lnTo>
                    <a:cubicBezTo>
                      <a:pt x="1900" y="464"/>
                      <a:pt x="1940" y="447"/>
                      <a:pt x="1974" y="437"/>
                    </a:cubicBezTo>
                    <a:lnTo>
                      <a:pt x="2008" y="430"/>
                    </a:lnTo>
                    <a:cubicBezTo>
                      <a:pt x="2091" y="407"/>
                      <a:pt x="2171" y="384"/>
                      <a:pt x="2252" y="370"/>
                    </a:cubicBezTo>
                    <a:cubicBezTo>
                      <a:pt x="2346" y="356"/>
                      <a:pt x="2444" y="352"/>
                      <a:pt x="2545" y="352"/>
                    </a:cubicBezTo>
                    <a:close/>
                    <a:moveTo>
                      <a:pt x="2529" y="0"/>
                    </a:moveTo>
                    <a:cubicBezTo>
                      <a:pt x="2420" y="0"/>
                      <a:pt x="2309" y="5"/>
                      <a:pt x="2195" y="22"/>
                    </a:cubicBezTo>
                    <a:cubicBezTo>
                      <a:pt x="2097" y="39"/>
                      <a:pt x="2004" y="66"/>
                      <a:pt x="1914" y="89"/>
                    </a:cubicBezTo>
                    <a:lnTo>
                      <a:pt x="1880" y="99"/>
                    </a:lnTo>
                    <a:cubicBezTo>
                      <a:pt x="1817" y="116"/>
                      <a:pt x="1763" y="143"/>
                      <a:pt x="1713" y="166"/>
                    </a:cubicBezTo>
                    <a:lnTo>
                      <a:pt x="1687" y="176"/>
                    </a:lnTo>
                    <a:cubicBezTo>
                      <a:pt x="1562" y="233"/>
                      <a:pt x="1449" y="303"/>
                      <a:pt x="1341" y="367"/>
                    </a:cubicBezTo>
                    <a:cubicBezTo>
                      <a:pt x="1255" y="424"/>
                      <a:pt x="1174" y="484"/>
                      <a:pt x="1097" y="544"/>
                    </a:cubicBezTo>
                    <a:lnTo>
                      <a:pt x="1057" y="575"/>
                    </a:lnTo>
                    <a:cubicBezTo>
                      <a:pt x="927" y="675"/>
                      <a:pt x="813" y="791"/>
                      <a:pt x="706" y="909"/>
                    </a:cubicBezTo>
                    <a:lnTo>
                      <a:pt x="670" y="949"/>
                    </a:lnTo>
                    <a:cubicBezTo>
                      <a:pt x="596" y="1032"/>
                      <a:pt x="539" y="1109"/>
                      <a:pt x="486" y="1193"/>
                    </a:cubicBezTo>
                    <a:cubicBezTo>
                      <a:pt x="372" y="1367"/>
                      <a:pt x="282" y="1544"/>
                      <a:pt x="222" y="1714"/>
                    </a:cubicBezTo>
                    <a:cubicBezTo>
                      <a:pt x="157" y="1889"/>
                      <a:pt x="108" y="2083"/>
                      <a:pt x="68" y="2310"/>
                    </a:cubicBezTo>
                    <a:cubicBezTo>
                      <a:pt x="44" y="2454"/>
                      <a:pt x="27" y="2597"/>
                      <a:pt x="17" y="2705"/>
                    </a:cubicBezTo>
                    <a:cubicBezTo>
                      <a:pt x="1" y="2869"/>
                      <a:pt x="4" y="3032"/>
                      <a:pt x="7" y="3183"/>
                    </a:cubicBezTo>
                    <a:cubicBezTo>
                      <a:pt x="11" y="3347"/>
                      <a:pt x="54" y="3508"/>
                      <a:pt x="101" y="3654"/>
                    </a:cubicBezTo>
                    <a:cubicBezTo>
                      <a:pt x="154" y="3829"/>
                      <a:pt x="222" y="3996"/>
                      <a:pt x="288" y="4156"/>
                    </a:cubicBezTo>
                    <a:lnTo>
                      <a:pt x="322" y="4230"/>
                    </a:lnTo>
                    <a:cubicBezTo>
                      <a:pt x="352" y="4307"/>
                      <a:pt x="385" y="4383"/>
                      <a:pt x="418" y="4460"/>
                    </a:cubicBezTo>
                    <a:lnTo>
                      <a:pt x="438" y="4504"/>
                    </a:lnTo>
                    <a:cubicBezTo>
                      <a:pt x="506" y="4651"/>
                      <a:pt x="586" y="4785"/>
                      <a:pt x="663" y="4915"/>
                    </a:cubicBezTo>
                    <a:lnTo>
                      <a:pt x="683" y="4942"/>
                    </a:lnTo>
                    <a:cubicBezTo>
                      <a:pt x="807" y="5150"/>
                      <a:pt x="920" y="5306"/>
                      <a:pt x="1044" y="5444"/>
                    </a:cubicBezTo>
                    <a:cubicBezTo>
                      <a:pt x="1211" y="5627"/>
                      <a:pt x="1395" y="5808"/>
                      <a:pt x="1586" y="5976"/>
                    </a:cubicBezTo>
                    <a:cubicBezTo>
                      <a:pt x="1750" y="6119"/>
                      <a:pt x="1903" y="6243"/>
                      <a:pt x="2054" y="6347"/>
                    </a:cubicBezTo>
                    <a:cubicBezTo>
                      <a:pt x="2301" y="6518"/>
                      <a:pt x="2519" y="6635"/>
                      <a:pt x="2736" y="6705"/>
                    </a:cubicBezTo>
                    <a:cubicBezTo>
                      <a:pt x="2894" y="6758"/>
                      <a:pt x="3034" y="6791"/>
                      <a:pt x="3167" y="6811"/>
                    </a:cubicBezTo>
                    <a:cubicBezTo>
                      <a:pt x="3248" y="6822"/>
                      <a:pt x="3328" y="6825"/>
                      <a:pt x="3405" y="6825"/>
                    </a:cubicBezTo>
                    <a:cubicBezTo>
                      <a:pt x="3482" y="6825"/>
                      <a:pt x="3553" y="6822"/>
                      <a:pt x="3616" y="6819"/>
                    </a:cubicBezTo>
                    <a:cubicBezTo>
                      <a:pt x="3696" y="6811"/>
                      <a:pt x="3786" y="6798"/>
                      <a:pt x="3883" y="6775"/>
                    </a:cubicBezTo>
                    <a:cubicBezTo>
                      <a:pt x="4050" y="6738"/>
                      <a:pt x="4191" y="6701"/>
                      <a:pt x="4331" y="6655"/>
                    </a:cubicBezTo>
                    <a:cubicBezTo>
                      <a:pt x="4482" y="6604"/>
                      <a:pt x="4632" y="6527"/>
                      <a:pt x="4797" y="6417"/>
                    </a:cubicBezTo>
                    <a:cubicBezTo>
                      <a:pt x="4930" y="6323"/>
                      <a:pt x="5038" y="6206"/>
                      <a:pt x="5138" y="6089"/>
                    </a:cubicBezTo>
                    <a:lnTo>
                      <a:pt x="5161" y="6062"/>
                    </a:lnTo>
                    <a:cubicBezTo>
                      <a:pt x="5282" y="5932"/>
                      <a:pt x="5359" y="5788"/>
                      <a:pt x="5435" y="5651"/>
                    </a:cubicBezTo>
                    <a:cubicBezTo>
                      <a:pt x="5526" y="5494"/>
                      <a:pt x="5572" y="5326"/>
                      <a:pt x="5616" y="5166"/>
                    </a:cubicBezTo>
                    <a:lnTo>
                      <a:pt x="5636" y="5096"/>
                    </a:lnTo>
                    <a:cubicBezTo>
                      <a:pt x="5696" y="4872"/>
                      <a:pt x="5756" y="4644"/>
                      <a:pt x="5763" y="4397"/>
                    </a:cubicBezTo>
                    <a:cubicBezTo>
                      <a:pt x="5766" y="4230"/>
                      <a:pt x="5770" y="4049"/>
                      <a:pt x="5743" y="3875"/>
                    </a:cubicBezTo>
                    <a:cubicBezTo>
                      <a:pt x="5740" y="3849"/>
                      <a:pt x="5736" y="3821"/>
                      <a:pt x="5730" y="3795"/>
                    </a:cubicBezTo>
                    <a:cubicBezTo>
                      <a:pt x="5716" y="3728"/>
                      <a:pt x="5700" y="3661"/>
                      <a:pt x="5683" y="3597"/>
                    </a:cubicBezTo>
                    <a:lnTo>
                      <a:pt x="5673" y="3565"/>
                    </a:lnTo>
                    <a:cubicBezTo>
                      <a:pt x="5669" y="3548"/>
                      <a:pt x="5663" y="3520"/>
                      <a:pt x="5646" y="3491"/>
                    </a:cubicBezTo>
                    <a:cubicBezTo>
                      <a:pt x="5636" y="3474"/>
                      <a:pt x="5626" y="3457"/>
                      <a:pt x="5616" y="3437"/>
                    </a:cubicBezTo>
                    <a:cubicBezTo>
                      <a:pt x="5583" y="3374"/>
                      <a:pt x="5546" y="3300"/>
                      <a:pt x="5482" y="3236"/>
                    </a:cubicBezTo>
                    <a:lnTo>
                      <a:pt x="5452" y="3203"/>
                    </a:lnTo>
                    <a:cubicBezTo>
                      <a:pt x="5405" y="3156"/>
                      <a:pt x="5359" y="3106"/>
                      <a:pt x="5302" y="3063"/>
                    </a:cubicBezTo>
                    <a:lnTo>
                      <a:pt x="5245" y="3019"/>
                    </a:lnTo>
                    <a:cubicBezTo>
                      <a:pt x="5107" y="2913"/>
                      <a:pt x="4932" y="2857"/>
                      <a:pt x="4757" y="2857"/>
                    </a:cubicBezTo>
                    <a:cubicBezTo>
                      <a:pt x="4655" y="2857"/>
                      <a:pt x="4554" y="2876"/>
                      <a:pt x="4459" y="2915"/>
                    </a:cubicBezTo>
                    <a:cubicBezTo>
                      <a:pt x="4155" y="3039"/>
                      <a:pt x="3950" y="3350"/>
                      <a:pt x="3960" y="3675"/>
                    </a:cubicBezTo>
                    <a:cubicBezTo>
                      <a:pt x="3947" y="3748"/>
                      <a:pt x="3950" y="3815"/>
                      <a:pt x="3954" y="3875"/>
                    </a:cubicBezTo>
                    <a:lnTo>
                      <a:pt x="3954" y="3939"/>
                    </a:lnTo>
                    <a:cubicBezTo>
                      <a:pt x="3954" y="3982"/>
                      <a:pt x="3964" y="4026"/>
                      <a:pt x="3970" y="4059"/>
                    </a:cubicBezTo>
                    <a:cubicBezTo>
                      <a:pt x="3974" y="4073"/>
                      <a:pt x="3977" y="4082"/>
                      <a:pt x="3977" y="4096"/>
                    </a:cubicBezTo>
                    <a:cubicBezTo>
                      <a:pt x="3987" y="4142"/>
                      <a:pt x="3990" y="4193"/>
                      <a:pt x="3994" y="4243"/>
                    </a:cubicBezTo>
                    <a:cubicBezTo>
                      <a:pt x="3984" y="4380"/>
                      <a:pt x="3957" y="4517"/>
                      <a:pt x="3934" y="4611"/>
                    </a:cubicBezTo>
                    <a:cubicBezTo>
                      <a:pt x="3917" y="4678"/>
                      <a:pt x="3890" y="4765"/>
                      <a:pt x="3854" y="4849"/>
                    </a:cubicBezTo>
                    <a:cubicBezTo>
                      <a:pt x="3826" y="4889"/>
                      <a:pt x="3797" y="4925"/>
                      <a:pt x="3763" y="4962"/>
                    </a:cubicBezTo>
                    <a:cubicBezTo>
                      <a:pt x="3760" y="4965"/>
                      <a:pt x="3760" y="4965"/>
                      <a:pt x="3760" y="4969"/>
                    </a:cubicBezTo>
                    <a:cubicBezTo>
                      <a:pt x="3716" y="4985"/>
                      <a:pt x="3680" y="4999"/>
                      <a:pt x="3649" y="5009"/>
                    </a:cubicBezTo>
                    <a:cubicBezTo>
                      <a:pt x="3559" y="5025"/>
                      <a:pt x="3485" y="5039"/>
                      <a:pt x="3412" y="5045"/>
                    </a:cubicBezTo>
                    <a:cubicBezTo>
                      <a:pt x="3395" y="5042"/>
                      <a:pt x="3375" y="5039"/>
                      <a:pt x="3355" y="5039"/>
                    </a:cubicBezTo>
                    <a:cubicBezTo>
                      <a:pt x="3301" y="5019"/>
                      <a:pt x="3244" y="4992"/>
                      <a:pt x="3181" y="4962"/>
                    </a:cubicBezTo>
                    <a:cubicBezTo>
                      <a:pt x="2964" y="4825"/>
                      <a:pt x="2740" y="4644"/>
                      <a:pt x="2485" y="4397"/>
                    </a:cubicBezTo>
                    <a:cubicBezTo>
                      <a:pt x="2402" y="4313"/>
                      <a:pt x="2335" y="4233"/>
                      <a:pt x="2275" y="4153"/>
                    </a:cubicBezTo>
                    <a:cubicBezTo>
                      <a:pt x="2218" y="4079"/>
                      <a:pt x="2168" y="4002"/>
                      <a:pt x="2114" y="3915"/>
                    </a:cubicBezTo>
                    <a:cubicBezTo>
                      <a:pt x="2037" y="3765"/>
                      <a:pt x="1971" y="3611"/>
                      <a:pt x="1920" y="3494"/>
                    </a:cubicBezTo>
                    <a:lnTo>
                      <a:pt x="1894" y="3430"/>
                    </a:lnTo>
                    <a:cubicBezTo>
                      <a:pt x="1840" y="3310"/>
                      <a:pt x="1793" y="3196"/>
                      <a:pt x="1753" y="3079"/>
                    </a:cubicBezTo>
                    <a:cubicBezTo>
                      <a:pt x="1743" y="3029"/>
                      <a:pt x="1739" y="2979"/>
                      <a:pt x="1736" y="2946"/>
                    </a:cubicBezTo>
                    <a:cubicBezTo>
                      <a:pt x="1747" y="2722"/>
                      <a:pt x="1770" y="2527"/>
                      <a:pt x="1803" y="2370"/>
                    </a:cubicBezTo>
                    <a:cubicBezTo>
                      <a:pt x="1830" y="2287"/>
                      <a:pt x="1860" y="2206"/>
                      <a:pt x="1897" y="2129"/>
                    </a:cubicBezTo>
                    <a:cubicBezTo>
                      <a:pt x="1957" y="2035"/>
                      <a:pt x="2028" y="1946"/>
                      <a:pt x="2097" y="1865"/>
                    </a:cubicBezTo>
                    <a:cubicBezTo>
                      <a:pt x="2211" y="1759"/>
                      <a:pt x="2309" y="1678"/>
                      <a:pt x="2395" y="1625"/>
                    </a:cubicBezTo>
                    <a:cubicBezTo>
                      <a:pt x="2465" y="1584"/>
                      <a:pt x="2525" y="1558"/>
                      <a:pt x="2585" y="1538"/>
                    </a:cubicBezTo>
                    <a:cubicBezTo>
                      <a:pt x="2683" y="1521"/>
                      <a:pt x="2783" y="1518"/>
                      <a:pt x="2874" y="1518"/>
                    </a:cubicBezTo>
                    <a:lnTo>
                      <a:pt x="3091" y="1521"/>
                    </a:lnTo>
                    <a:lnTo>
                      <a:pt x="3114" y="1518"/>
                    </a:lnTo>
                    <a:cubicBezTo>
                      <a:pt x="3252" y="1501"/>
                      <a:pt x="3372" y="1450"/>
                      <a:pt x="3482" y="1367"/>
                    </a:cubicBezTo>
                    <a:cubicBezTo>
                      <a:pt x="3639" y="1246"/>
                      <a:pt x="3743" y="1063"/>
                      <a:pt x="3769" y="862"/>
                    </a:cubicBezTo>
                    <a:cubicBezTo>
                      <a:pt x="3797" y="665"/>
                      <a:pt x="3740" y="461"/>
                      <a:pt x="3619" y="303"/>
                    </a:cubicBezTo>
                    <a:cubicBezTo>
                      <a:pt x="3519" y="169"/>
                      <a:pt x="3322" y="16"/>
                      <a:pt x="3098" y="9"/>
                    </a:cubicBezTo>
                    <a:cubicBezTo>
                      <a:pt x="2984" y="6"/>
                      <a:pt x="2866" y="2"/>
                      <a:pt x="2753" y="2"/>
                    </a:cubicBezTo>
                    <a:lnTo>
                      <a:pt x="2686" y="2"/>
                    </a:lnTo>
                    <a:cubicBezTo>
                      <a:pt x="2634" y="1"/>
                      <a:pt x="2582" y="0"/>
                      <a:pt x="2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99" name="Google Shape;1299;p31"/>
            <p:cNvGrpSpPr/>
            <p:nvPr/>
          </p:nvGrpSpPr>
          <p:grpSpPr>
            <a:xfrm>
              <a:off x="7893963" y="4404297"/>
              <a:ext cx="288484" cy="322665"/>
              <a:chOff x="4791500" y="4541438"/>
              <a:chExt cx="163225" cy="182575"/>
            </a:xfrm>
          </p:grpSpPr>
          <p:sp>
            <p:nvSpPr>
              <p:cNvPr id="1300" name="Google Shape;1300;p31"/>
              <p:cNvSpPr/>
              <p:nvPr/>
            </p:nvSpPr>
            <p:spPr>
              <a:xfrm>
                <a:off x="4795950" y="4545838"/>
                <a:ext cx="154425" cy="173825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953" extrusionOk="0">
                    <a:moveTo>
                      <a:pt x="3438" y="1267"/>
                    </a:moveTo>
                    <a:cubicBezTo>
                      <a:pt x="3458" y="1271"/>
                      <a:pt x="3475" y="1275"/>
                      <a:pt x="3495" y="1275"/>
                    </a:cubicBezTo>
                    <a:cubicBezTo>
                      <a:pt x="3575" y="1288"/>
                      <a:pt x="3652" y="1301"/>
                      <a:pt x="3733" y="1315"/>
                    </a:cubicBezTo>
                    <a:cubicBezTo>
                      <a:pt x="3849" y="1338"/>
                      <a:pt x="3969" y="1358"/>
                      <a:pt x="4087" y="1381"/>
                    </a:cubicBezTo>
                    <a:cubicBezTo>
                      <a:pt x="4190" y="1408"/>
                      <a:pt x="4294" y="1442"/>
                      <a:pt x="4391" y="1482"/>
                    </a:cubicBezTo>
                    <a:cubicBezTo>
                      <a:pt x="4491" y="1545"/>
                      <a:pt x="4585" y="1619"/>
                      <a:pt x="4676" y="1699"/>
                    </a:cubicBezTo>
                    <a:cubicBezTo>
                      <a:pt x="4776" y="1796"/>
                      <a:pt x="4876" y="1897"/>
                      <a:pt x="4960" y="2007"/>
                    </a:cubicBezTo>
                    <a:cubicBezTo>
                      <a:pt x="4966" y="2027"/>
                      <a:pt x="4977" y="2044"/>
                      <a:pt x="4986" y="2064"/>
                    </a:cubicBezTo>
                    <a:cubicBezTo>
                      <a:pt x="4983" y="2124"/>
                      <a:pt x="4980" y="2184"/>
                      <a:pt x="4970" y="2244"/>
                    </a:cubicBezTo>
                    <a:lnTo>
                      <a:pt x="4963" y="2264"/>
                    </a:lnTo>
                    <a:cubicBezTo>
                      <a:pt x="4920" y="2338"/>
                      <a:pt x="4866" y="2408"/>
                      <a:pt x="4812" y="2479"/>
                    </a:cubicBezTo>
                    <a:lnTo>
                      <a:pt x="4792" y="2495"/>
                    </a:lnTo>
                    <a:cubicBezTo>
                      <a:pt x="4702" y="2542"/>
                      <a:pt x="4608" y="2582"/>
                      <a:pt x="4515" y="2615"/>
                    </a:cubicBezTo>
                    <a:cubicBezTo>
                      <a:pt x="4408" y="2642"/>
                      <a:pt x="4298" y="2652"/>
                      <a:pt x="4190" y="2666"/>
                    </a:cubicBezTo>
                    <a:cubicBezTo>
                      <a:pt x="4114" y="2675"/>
                      <a:pt x="4034" y="2686"/>
                      <a:pt x="3953" y="2692"/>
                    </a:cubicBezTo>
                    <a:cubicBezTo>
                      <a:pt x="3816" y="2692"/>
                      <a:pt x="3679" y="2679"/>
                      <a:pt x="3538" y="2666"/>
                    </a:cubicBezTo>
                    <a:cubicBezTo>
                      <a:pt x="3415" y="2652"/>
                      <a:pt x="3291" y="2639"/>
                      <a:pt x="3167" y="2615"/>
                    </a:cubicBezTo>
                    <a:cubicBezTo>
                      <a:pt x="3074" y="2589"/>
                      <a:pt x="2983" y="2562"/>
                      <a:pt x="2886" y="2552"/>
                    </a:cubicBezTo>
                    <a:cubicBezTo>
                      <a:pt x="2864" y="2549"/>
                      <a:pt x="2843" y="2548"/>
                      <a:pt x="2822" y="2548"/>
                    </a:cubicBezTo>
                    <a:cubicBezTo>
                      <a:pt x="2763" y="2548"/>
                      <a:pt x="2705" y="2557"/>
                      <a:pt x="2649" y="2572"/>
                    </a:cubicBezTo>
                    <a:cubicBezTo>
                      <a:pt x="2665" y="2539"/>
                      <a:pt x="2679" y="2508"/>
                      <a:pt x="2692" y="2475"/>
                    </a:cubicBezTo>
                    <a:cubicBezTo>
                      <a:pt x="2742" y="2385"/>
                      <a:pt x="2789" y="2294"/>
                      <a:pt x="2842" y="2204"/>
                    </a:cubicBezTo>
                    <a:cubicBezTo>
                      <a:pt x="2923" y="2070"/>
                      <a:pt x="3000" y="1940"/>
                      <a:pt x="3080" y="1809"/>
                    </a:cubicBezTo>
                    <a:cubicBezTo>
                      <a:pt x="3157" y="1689"/>
                      <a:pt x="3231" y="1572"/>
                      <a:pt x="3311" y="1459"/>
                    </a:cubicBezTo>
                    <a:cubicBezTo>
                      <a:pt x="3355" y="1395"/>
                      <a:pt x="3395" y="1331"/>
                      <a:pt x="3438" y="1267"/>
                    </a:cubicBezTo>
                    <a:close/>
                    <a:moveTo>
                      <a:pt x="2228" y="3492"/>
                    </a:moveTo>
                    <a:cubicBezTo>
                      <a:pt x="2284" y="3609"/>
                      <a:pt x="2358" y="3675"/>
                      <a:pt x="2458" y="3759"/>
                    </a:cubicBezTo>
                    <a:lnTo>
                      <a:pt x="2461" y="3763"/>
                    </a:lnTo>
                    <a:cubicBezTo>
                      <a:pt x="2509" y="3796"/>
                      <a:pt x="2562" y="3826"/>
                      <a:pt x="2612" y="3853"/>
                    </a:cubicBezTo>
                    <a:cubicBezTo>
                      <a:pt x="2659" y="3879"/>
                      <a:pt x="2702" y="3907"/>
                      <a:pt x="2749" y="3933"/>
                    </a:cubicBezTo>
                    <a:cubicBezTo>
                      <a:pt x="2839" y="3984"/>
                      <a:pt x="2936" y="4037"/>
                      <a:pt x="3023" y="4097"/>
                    </a:cubicBezTo>
                    <a:cubicBezTo>
                      <a:pt x="3100" y="4147"/>
                      <a:pt x="3171" y="4204"/>
                      <a:pt x="3237" y="4261"/>
                    </a:cubicBezTo>
                    <a:cubicBezTo>
                      <a:pt x="3298" y="4321"/>
                      <a:pt x="3358" y="4385"/>
                      <a:pt x="3408" y="4452"/>
                    </a:cubicBezTo>
                    <a:cubicBezTo>
                      <a:pt x="3438" y="4509"/>
                      <a:pt x="3465" y="4572"/>
                      <a:pt x="3488" y="4635"/>
                    </a:cubicBezTo>
                    <a:cubicBezTo>
                      <a:pt x="3508" y="4709"/>
                      <a:pt x="3522" y="4786"/>
                      <a:pt x="3528" y="4863"/>
                    </a:cubicBezTo>
                    <a:cubicBezTo>
                      <a:pt x="3528" y="4900"/>
                      <a:pt x="3522" y="4933"/>
                      <a:pt x="3518" y="4967"/>
                    </a:cubicBezTo>
                    <a:cubicBezTo>
                      <a:pt x="3501" y="5020"/>
                      <a:pt x="3485" y="5074"/>
                      <a:pt x="3461" y="5128"/>
                    </a:cubicBezTo>
                    <a:cubicBezTo>
                      <a:pt x="3438" y="5168"/>
                      <a:pt x="3412" y="5208"/>
                      <a:pt x="3384" y="5244"/>
                    </a:cubicBezTo>
                    <a:cubicBezTo>
                      <a:pt x="3321" y="5301"/>
                      <a:pt x="3251" y="5355"/>
                      <a:pt x="3180" y="5401"/>
                    </a:cubicBezTo>
                    <a:cubicBezTo>
                      <a:pt x="3060" y="5472"/>
                      <a:pt x="2930" y="5525"/>
                      <a:pt x="2796" y="5572"/>
                    </a:cubicBezTo>
                    <a:cubicBezTo>
                      <a:pt x="2759" y="5582"/>
                      <a:pt x="2719" y="5592"/>
                      <a:pt x="2679" y="5599"/>
                    </a:cubicBezTo>
                    <a:cubicBezTo>
                      <a:pt x="2669" y="5599"/>
                      <a:pt x="2662" y="5595"/>
                      <a:pt x="2655" y="5595"/>
                    </a:cubicBezTo>
                    <a:cubicBezTo>
                      <a:pt x="2585" y="5575"/>
                      <a:pt x="2518" y="5555"/>
                      <a:pt x="2452" y="5535"/>
                    </a:cubicBezTo>
                    <a:cubicBezTo>
                      <a:pt x="2324" y="5495"/>
                      <a:pt x="2197" y="5458"/>
                      <a:pt x="2077" y="5404"/>
                    </a:cubicBezTo>
                    <a:cubicBezTo>
                      <a:pt x="1963" y="5341"/>
                      <a:pt x="1850" y="5274"/>
                      <a:pt x="1739" y="5204"/>
                    </a:cubicBezTo>
                    <a:cubicBezTo>
                      <a:pt x="1679" y="5168"/>
                      <a:pt x="1618" y="5123"/>
                      <a:pt x="1558" y="5087"/>
                    </a:cubicBezTo>
                    <a:cubicBezTo>
                      <a:pt x="1538" y="5077"/>
                      <a:pt x="1515" y="5063"/>
                      <a:pt x="1495" y="5050"/>
                    </a:cubicBezTo>
                    <a:cubicBezTo>
                      <a:pt x="1572" y="4873"/>
                      <a:pt x="1649" y="4696"/>
                      <a:pt x="1729" y="4518"/>
                    </a:cubicBezTo>
                    <a:cubicBezTo>
                      <a:pt x="1882" y="4171"/>
                      <a:pt x="2057" y="3833"/>
                      <a:pt x="2228" y="3492"/>
                    </a:cubicBezTo>
                    <a:close/>
                    <a:moveTo>
                      <a:pt x="3314" y="0"/>
                    </a:moveTo>
                    <a:cubicBezTo>
                      <a:pt x="3231" y="3"/>
                      <a:pt x="3151" y="3"/>
                      <a:pt x="3070" y="23"/>
                    </a:cubicBezTo>
                    <a:cubicBezTo>
                      <a:pt x="2997" y="40"/>
                      <a:pt x="2926" y="63"/>
                      <a:pt x="2859" y="87"/>
                    </a:cubicBezTo>
                    <a:cubicBezTo>
                      <a:pt x="2719" y="134"/>
                      <a:pt x="2589" y="224"/>
                      <a:pt x="2488" y="332"/>
                    </a:cubicBezTo>
                    <a:cubicBezTo>
                      <a:pt x="2381" y="445"/>
                      <a:pt x="2284" y="552"/>
                      <a:pt x="2204" y="686"/>
                    </a:cubicBezTo>
                    <a:cubicBezTo>
                      <a:pt x="2110" y="849"/>
                      <a:pt x="2023" y="1014"/>
                      <a:pt x="1933" y="1181"/>
                    </a:cubicBezTo>
                    <a:cubicBezTo>
                      <a:pt x="1726" y="1568"/>
                      <a:pt x="1518" y="1963"/>
                      <a:pt x="1361" y="2378"/>
                    </a:cubicBezTo>
                    <a:cubicBezTo>
                      <a:pt x="1291" y="2569"/>
                      <a:pt x="1228" y="2766"/>
                      <a:pt x="1144" y="2953"/>
                    </a:cubicBezTo>
                    <a:cubicBezTo>
                      <a:pt x="1053" y="3154"/>
                      <a:pt x="963" y="3354"/>
                      <a:pt x="870" y="3555"/>
                    </a:cubicBezTo>
                    <a:cubicBezTo>
                      <a:pt x="585" y="4180"/>
                      <a:pt x="325" y="4816"/>
                      <a:pt x="56" y="5449"/>
                    </a:cubicBezTo>
                    <a:cubicBezTo>
                      <a:pt x="0" y="5585"/>
                      <a:pt x="16" y="5759"/>
                      <a:pt x="76" y="5890"/>
                    </a:cubicBezTo>
                    <a:cubicBezTo>
                      <a:pt x="141" y="6031"/>
                      <a:pt x="264" y="6144"/>
                      <a:pt x="411" y="6197"/>
                    </a:cubicBezTo>
                    <a:cubicBezTo>
                      <a:pt x="473" y="6220"/>
                      <a:pt x="539" y="6231"/>
                      <a:pt x="605" y="6231"/>
                    </a:cubicBezTo>
                    <a:cubicBezTo>
                      <a:pt x="657" y="6231"/>
                      <a:pt x="709" y="6224"/>
                      <a:pt x="759" y="6211"/>
                    </a:cubicBezTo>
                    <a:cubicBezTo>
                      <a:pt x="783" y="6227"/>
                      <a:pt x="809" y="6244"/>
                      <a:pt x="836" y="6264"/>
                    </a:cubicBezTo>
                    <a:cubicBezTo>
                      <a:pt x="916" y="6318"/>
                      <a:pt x="1000" y="6368"/>
                      <a:pt x="1084" y="6418"/>
                    </a:cubicBezTo>
                    <a:cubicBezTo>
                      <a:pt x="1164" y="6468"/>
                      <a:pt x="1248" y="6515"/>
                      <a:pt x="1331" y="6562"/>
                    </a:cubicBezTo>
                    <a:cubicBezTo>
                      <a:pt x="1465" y="6639"/>
                      <a:pt x="1602" y="6706"/>
                      <a:pt x="1749" y="6753"/>
                    </a:cubicBezTo>
                    <a:cubicBezTo>
                      <a:pt x="1799" y="6769"/>
                      <a:pt x="1846" y="6786"/>
                      <a:pt x="1896" y="6799"/>
                    </a:cubicBezTo>
                    <a:cubicBezTo>
                      <a:pt x="1990" y="6826"/>
                      <a:pt x="2083" y="6856"/>
                      <a:pt x="2180" y="6880"/>
                    </a:cubicBezTo>
                    <a:cubicBezTo>
                      <a:pt x="2274" y="6900"/>
                      <a:pt x="2368" y="6923"/>
                      <a:pt x="2464" y="6940"/>
                    </a:cubicBezTo>
                    <a:cubicBezTo>
                      <a:pt x="2517" y="6949"/>
                      <a:pt x="2569" y="6953"/>
                      <a:pt x="2620" y="6953"/>
                    </a:cubicBezTo>
                    <a:cubicBezTo>
                      <a:pt x="2678" y="6953"/>
                      <a:pt x="2736" y="6949"/>
                      <a:pt x="2796" y="6943"/>
                    </a:cubicBezTo>
                    <a:cubicBezTo>
                      <a:pt x="2940" y="6937"/>
                      <a:pt x="3070" y="6886"/>
                      <a:pt x="3207" y="6843"/>
                    </a:cubicBezTo>
                    <a:cubicBezTo>
                      <a:pt x="3291" y="6816"/>
                      <a:pt x="3375" y="6779"/>
                      <a:pt x="3455" y="6742"/>
                    </a:cubicBezTo>
                    <a:cubicBezTo>
                      <a:pt x="3679" y="6639"/>
                      <a:pt x="3889" y="6508"/>
                      <a:pt x="4083" y="6355"/>
                    </a:cubicBezTo>
                    <a:cubicBezTo>
                      <a:pt x="4124" y="6321"/>
                      <a:pt x="4160" y="6287"/>
                      <a:pt x="4197" y="6254"/>
                    </a:cubicBezTo>
                    <a:cubicBezTo>
                      <a:pt x="4324" y="6127"/>
                      <a:pt x="4438" y="5994"/>
                      <a:pt x="4522" y="5836"/>
                    </a:cubicBezTo>
                    <a:cubicBezTo>
                      <a:pt x="4585" y="5719"/>
                      <a:pt x="4639" y="5605"/>
                      <a:pt x="4682" y="5478"/>
                    </a:cubicBezTo>
                    <a:cubicBezTo>
                      <a:pt x="4716" y="5384"/>
                      <a:pt x="4732" y="5284"/>
                      <a:pt x="4749" y="5188"/>
                    </a:cubicBezTo>
                    <a:cubicBezTo>
                      <a:pt x="4786" y="5007"/>
                      <a:pt x="4789" y="4827"/>
                      <a:pt x="4762" y="4642"/>
                    </a:cubicBezTo>
                    <a:cubicBezTo>
                      <a:pt x="4749" y="4546"/>
                      <a:pt x="4732" y="4452"/>
                      <a:pt x="4709" y="4358"/>
                    </a:cubicBezTo>
                    <a:cubicBezTo>
                      <a:pt x="4669" y="4211"/>
                      <a:pt x="4616" y="4074"/>
                      <a:pt x="4551" y="3940"/>
                    </a:cubicBezTo>
                    <a:cubicBezTo>
                      <a:pt x="4535" y="3910"/>
                      <a:pt x="4518" y="3879"/>
                      <a:pt x="4502" y="3850"/>
                    </a:cubicBezTo>
                    <a:cubicBezTo>
                      <a:pt x="4565" y="3839"/>
                      <a:pt x="4628" y="3830"/>
                      <a:pt x="4692" y="3816"/>
                    </a:cubicBezTo>
                    <a:cubicBezTo>
                      <a:pt x="4883" y="3783"/>
                      <a:pt x="5060" y="3703"/>
                      <a:pt x="5234" y="3623"/>
                    </a:cubicBezTo>
                    <a:cubicBezTo>
                      <a:pt x="5378" y="3558"/>
                      <a:pt x="5522" y="3475"/>
                      <a:pt x="5632" y="3354"/>
                    </a:cubicBezTo>
                    <a:cubicBezTo>
                      <a:pt x="5699" y="3281"/>
                      <a:pt x="5766" y="3208"/>
                      <a:pt x="5826" y="3127"/>
                    </a:cubicBezTo>
                    <a:cubicBezTo>
                      <a:pt x="5936" y="2980"/>
                      <a:pt x="6040" y="2823"/>
                      <a:pt x="6100" y="2649"/>
                    </a:cubicBezTo>
                    <a:cubicBezTo>
                      <a:pt x="6137" y="2539"/>
                      <a:pt x="6161" y="2414"/>
                      <a:pt x="6167" y="2298"/>
                    </a:cubicBezTo>
                    <a:cubicBezTo>
                      <a:pt x="6177" y="2161"/>
                      <a:pt x="6174" y="2027"/>
                      <a:pt x="6164" y="1886"/>
                    </a:cubicBezTo>
                    <a:cubicBezTo>
                      <a:pt x="6161" y="1860"/>
                      <a:pt x="6157" y="1833"/>
                      <a:pt x="6150" y="1806"/>
                    </a:cubicBezTo>
                    <a:cubicBezTo>
                      <a:pt x="6133" y="1739"/>
                      <a:pt x="6110" y="1672"/>
                      <a:pt x="6087" y="1609"/>
                    </a:cubicBezTo>
                    <a:cubicBezTo>
                      <a:pt x="6067" y="1556"/>
                      <a:pt x="6040" y="1508"/>
                      <a:pt x="6013" y="1459"/>
                    </a:cubicBezTo>
                    <a:cubicBezTo>
                      <a:pt x="5940" y="1338"/>
                      <a:pt x="5860" y="1224"/>
                      <a:pt x="5769" y="1117"/>
                    </a:cubicBezTo>
                    <a:cubicBezTo>
                      <a:pt x="5709" y="1047"/>
                      <a:pt x="5642" y="987"/>
                      <a:pt x="5575" y="923"/>
                    </a:cubicBezTo>
                    <a:cubicBezTo>
                      <a:pt x="5474" y="823"/>
                      <a:pt x="5368" y="729"/>
                      <a:pt x="5258" y="639"/>
                    </a:cubicBezTo>
                    <a:cubicBezTo>
                      <a:pt x="5241" y="625"/>
                      <a:pt x="5224" y="613"/>
                      <a:pt x="5207" y="599"/>
                    </a:cubicBezTo>
                    <a:cubicBezTo>
                      <a:pt x="5153" y="556"/>
                      <a:pt x="5104" y="515"/>
                      <a:pt x="5047" y="482"/>
                    </a:cubicBezTo>
                    <a:cubicBezTo>
                      <a:pt x="4846" y="361"/>
                      <a:pt x="4636" y="275"/>
                      <a:pt x="4408" y="214"/>
                    </a:cubicBezTo>
                    <a:cubicBezTo>
                      <a:pt x="4170" y="154"/>
                      <a:pt x="3929" y="107"/>
                      <a:pt x="3692" y="57"/>
                    </a:cubicBezTo>
                    <a:cubicBezTo>
                      <a:pt x="3602" y="37"/>
                      <a:pt x="3515" y="23"/>
                      <a:pt x="3428" y="7"/>
                    </a:cubicBezTo>
                    <a:cubicBezTo>
                      <a:pt x="3387" y="0"/>
                      <a:pt x="3351" y="0"/>
                      <a:pt x="3314" y="0"/>
                    </a:cubicBezTo>
                    <a:close/>
                  </a:path>
                </a:pathLst>
              </a:custGeom>
              <a:solidFill>
                <a:srgbClr val="FCB7E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" name="Google Shape;1301;p31"/>
              <p:cNvSpPr/>
              <p:nvPr/>
            </p:nvSpPr>
            <p:spPr>
              <a:xfrm>
                <a:off x="4791500" y="4541438"/>
                <a:ext cx="163225" cy="182575"/>
              </a:xfrm>
              <a:custGeom>
                <a:avLst/>
                <a:gdLst/>
                <a:ahLst/>
                <a:cxnLst/>
                <a:rect l="l" t="t" r="r" b="b"/>
                <a:pathLst>
                  <a:path w="6529" h="7303" extrusionOk="0">
                    <a:moveTo>
                      <a:pt x="3700" y="1635"/>
                    </a:moveTo>
                    <a:lnTo>
                      <a:pt x="3880" y="1664"/>
                    </a:lnTo>
                    <a:cubicBezTo>
                      <a:pt x="3997" y="1684"/>
                      <a:pt x="4111" y="1708"/>
                      <a:pt x="4221" y="1728"/>
                    </a:cubicBezTo>
                    <a:cubicBezTo>
                      <a:pt x="4325" y="1755"/>
                      <a:pt x="4412" y="1781"/>
                      <a:pt x="4489" y="1815"/>
                    </a:cubicBezTo>
                    <a:cubicBezTo>
                      <a:pt x="4582" y="1875"/>
                      <a:pt x="4669" y="1945"/>
                      <a:pt x="4733" y="2005"/>
                    </a:cubicBezTo>
                    <a:cubicBezTo>
                      <a:pt x="4817" y="2082"/>
                      <a:pt x="4907" y="2173"/>
                      <a:pt x="4987" y="2277"/>
                    </a:cubicBezTo>
                    <a:cubicBezTo>
                      <a:pt x="4984" y="2310"/>
                      <a:pt x="4981" y="2340"/>
                      <a:pt x="4977" y="2374"/>
                    </a:cubicBezTo>
                    <a:cubicBezTo>
                      <a:pt x="4947" y="2424"/>
                      <a:pt x="4907" y="2474"/>
                      <a:pt x="4867" y="2527"/>
                    </a:cubicBezTo>
                    <a:cubicBezTo>
                      <a:pt x="4797" y="2561"/>
                      <a:pt x="4723" y="2595"/>
                      <a:pt x="4643" y="2624"/>
                    </a:cubicBezTo>
                    <a:cubicBezTo>
                      <a:pt x="4566" y="2641"/>
                      <a:pt x="4489" y="2651"/>
                      <a:pt x="4405" y="2661"/>
                    </a:cubicBezTo>
                    <a:lnTo>
                      <a:pt x="4348" y="2668"/>
                    </a:lnTo>
                    <a:cubicBezTo>
                      <a:pt x="4272" y="2678"/>
                      <a:pt x="4195" y="2684"/>
                      <a:pt x="4131" y="2691"/>
                    </a:cubicBezTo>
                    <a:cubicBezTo>
                      <a:pt x="3991" y="2691"/>
                      <a:pt x="3854" y="2678"/>
                      <a:pt x="3736" y="2668"/>
                    </a:cubicBezTo>
                    <a:cubicBezTo>
                      <a:pt x="3596" y="2655"/>
                      <a:pt x="3485" y="2638"/>
                      <a:pt x="3385" y="2621"/>
                    </a:cubicBezTo>
                    <a:lnTo>
                      <a:pt x="3375" y="2618"/>
                    </a:lnTo>
                    <a:cubicBezTo>
                      <a:pt x="3295" y="2595"/>
                      <a:pt x="3215" y="2570"/>
                      <a:pt x="3121" y="2558"/>
                    </a:cubicBezTo>
                    <a:cubicBezTo>
                      <a:pt x="3138" y="2527"/>
                      <a:pt x="3155" y="2497"/>
                      <a:pt x="3171" y="2470"/>
                    </a:cubicBezTo>
                    <a:cubicBezTo>
                      <a:pt x="3252" y="2337"/>
                      <a:pt x="3329" y="2206"/>
                      <a:pt x="3409" y="2079"/>
                    </a:cubicBezTo>
                    <a:cubicBezTo>
                      <a:pt x="3482" y="1962"/>
                      <a:pt x="3556" y="1845"/>
                      <a:pt x="3633" y="1735"/>
                    </a:cubicBezTo>
                    <a:lnTo>
                      <a:pt x="3700" y="1635"/>
                    </a:lnTo>
                    <a:close/>
                    <a:moveTo>
                      <a:pt x="3536" y="1253"/>
                    </a:moveTo>
                    <a:lnTo>
                      <a:pt x="3345" y="1534"/>
                    </a:lnTo>
                    <a:cubicBezTo>
                      <a:pt x="3261" y="1651"/>
                      <a:pt x="3184" y="1772"/>
                      <a:pt x="3111" y="1892"/>
                    </a:cubicBezTo>
                    <a:cubicBezTo>
                      <a:pt x="3028" y="2022"/>
                      <a:pt x="2951" y="2156"/>
                      <a:pt x="2870" y="2289"/>
                    </a:cubicBezTo>
                    <a:cubicBezTo>
                      <a:pt x="2817" y="2380"/>
                      <a:pt x="2770" y="2470"/>
                      <a:pt x="2719" y="2561"/>
                    </a:cubicBezTo>
                    <a:lnTo>
                      <a:pt x="2509" y="3019"/>
                    </a:lnTo>
                    <a:lnTo>
                      <a:pt x="2874" y="2919"/>
                    </a:lnTo>
                    <a:cubicBezTo>
                      <a:pt x="2916" y="2906"/>
                      <a:pt x="2960" y="2899"/>
                      <a:pt x="3003" y="2899"/>
                    </a:cubicBezTo>
                    <a:cubicBezTo>
                      <a:pt x="3018" y="2899"/>
                      <a:pt x="3033" y="2900"/>
                      <a:pt x="3048" y="2902"/>
                    </a:cubicBezTo>
                    <a:cubicBezTo>
                      <a:pt x="3121" y="2908"/>
                      <a:pt x="3195" y="2932"/>
                      <a:pt x="3275" y="2956"/>
                    </a:cubicBezTo>
                    <a:lnTo>
                      <a:pt x="3312" y="2965"/>
                    </a:lnTo>
                    <a:cubicBezTo>
                      <a:pt x="3425" y="2985"/>
                      <a:pt x="3549" y="3002"/>
                      <a:pt x="3700" y="3016"/>
                    </a:cubicBezTo>
                    <a:cubicBezTo>
                      <a:pt x="3823" y="3029"/>
                      <a:pt x="3967" y="3042"/>
                      <a:pt x="4131" y="3042"/>
                    </a:cubicBezTo>
                    <a:lnTo>
                      <a:pt x="4144" y="3042"/>
                    </a:lnTo>
                    <a:cubicBezTo>
                      <a:pt x="4228" y="3036"/>
                      <a:pt x="4308" y="3029"/>
                      <a:pt x="4392" y="3016"/>
                    </a:cubicBezTo>
                    <a:lnTo>
                      <a:pt x="4452" y="3009"/>
                    </a:lnTo>
                    <a:cubicBezTo>
                      <a:pt x="4542" y="2999"/>
                      <a:pt x="4636" y="2985"/>
                      <a:pt x="4729" y="2965"/>
                    </a:cubicBezTo>
                    <a:lnTo>
                      <a:pt x="4753" y="2959"/>
                    </a:lnTo>
                    <a:cubicBezTo>
                      <a:pt x="4860" y="2919"/>
                      <a:pt x="4961" y="2875"/>
                      <a:pt x="5050" y="2828"/>
                    </a:cubicBezTo>
                    <a:lnTo>
                      <a:pt x="5124" y="2765"/>
                    </a:lnTo>
                    <a:cubicBezTo>
                      <a:pt x="5188" y="2688"/>
                      <a:pt x="5245" y="2607"/>
                      <a:pt x="5291" y="2534"/>
                    </a:cubicBezTo>
                    <a:lnTo>
                      <a:pt x="5322" y="2447"/>
                    </a:lnTo>
                    <a:cubicBezTo>
                      <a:pt x="5331" y="2380"/>
                      <a:pt x="5339" y="2310"/>
                      <a:pt x="5339" y="2243"/>
                    </a:cubicBezTo>
                    <a:lnTo>
                      <a:pt x="5339" y="2226"/>
                    </a:lnTo>
                    <a:lnTo>
                      <a:pt x="5322" y="2166"/>
                    </a:lnTo>
                    <a:cubicBezTo>
                      <a:pt x="5311" y="2143"/>
                      <a:pt x="5302" y="2123"/>
                      <a:pt x="5291" y="2102"/>
                    </a:cubicBezTo>
                    <a:lnTo>
                      <a:pt x="5278" y="2079"/>
                    </a:lnTo>
                    <a:cubicBezTo>
                      <a:pt x="5181" y="1948"/>
                      <a:pt x="5070" y="1838"/>
                      <a:pt x="4974" y="1748"/>
                    </a:cubicBezTo>
                    <a:lnTo>
                      <a:pt x="4967" y="1741"/>
                    </a:lnTo>
                    <a:cubicBezTo>
                      <a:pt x="4890" y="1675"/>
                      <a:pt x="4783" y="1584"/>
                      <a:pt x="4663" y="1511"/>
                    </a:cubicBezTo>
                    <a:lnTo>
                      <a:pt x="4639" y="1497"/>
                    </a:lnTo>
                    <a:cubicBezTo>
                      <a:pt x="4539" y="1454"/>
                      <a:pt x="4436" y="1420"/>
                      <a:pt x="4298" y="1387"/>
                    </a:cubicBezTo>
                    <a:cubicBezTo>
                      <a:pt x="4181" y="1363"/>
                      <a:pt x="4061" y="1340"/>
                      <a:pt x="3944" y="1320"/>
                    </a:cubicBezTo>
                    <a:cubicBezTo>
                      <a:pt x="3860" y="1303"/>
                      <a:pt x="3780" y="1290"/>
                      <a:pt x="3696" y="1277"/>
                    </a:cubicBezTo>
                    <a:lnTo>
                      <a:pt x="3536" y="1253"/>
                    </a:lnTo>
                    <a:close/>
                    <a:moveTo>
                      <a:pt x="2439" y="3995"/>
                    </a:moveTo>
                    <a:cubicBezTo>
                      <a:pt x="2466" y="4022"/>
                      <a:pt x="2496" y="4046"/>
                      <a:pt x="2526" y="4069"/>
                    </a:cubicBezTo>
                    <a:lnTo>
                      <a:pt x="2529" y="4072"/>
                    </a:lnTo>
                    <a:cubicBezTo>
                      <a:pt x="2576" y="4109"/>
                      <a:pt x="2622" y="4136"/>
                      <a:pt x="2662" y="4160"/>
                    </a:cubicBezTo>
                    <a:lnTo>
                      <a:pt x="2703" y="4183"/>
                    </a:lnTo>
                    <a:cubicBezTo>
                      <a:pt x="2747" y="4209"/>
                      <a:pt x="2793" y="4236"/>
                      <a:pt x="2840" y="4260"/>
                    </a:cubicBezTo>
                    <a:lnTo>
                      <a:pt x="2880" y="4287"/>
                    </a:lnTo>
                    <a:cubicBezTo>
                      <a:pt x="2957" y="4327"/>
                      <a:pt x="3034" y="4370"/>
                      <a:pt x="3104" y="4417"/>
                    </a:cubicBezTo>
                    <a:cubicBezTo>
                      <a:pt x="3168" y="4461"/>
                      <a:pt x="3232" y="4510"/>
                      <a:pt x="3292" y="4564"/>
                    </a:cubicBezTo>
                    <a:cubicBezTo>
                      <a:pt x="3352" y="4621"/>
                      <a:pt x="3399" y="4671"/>
                      <a:pt x="3439" y="4722"/>
                    </a:cubicBezTo>
                    <a:cubicBezTo>
                      <a:pt x="3459" y="4765"/>
                      <a:pt x="3479" y="4808"/>
                      <a:pt x="3499" y="4862"/>
                    </a:cubicBezTo>
                    <a:cubicBezTo>
                      <a:pt x="3512" y="4925"/>
                      <a:pt x="3522" y="4986"/>
                      <a:pt x="3533" y="5043"/>
                    </a:cubicBezTo>
                    <a:cubicBezTo>
                      <a:pt x="3529" y="5063"/>
                      <a:pt x="3525" y="5083"/>
                      <a:pt x="3522" y="5106"/>
                    </a:cubicBezTo>
                    <a:cubicBezTo>
                      <a:pt x="3512" y="5146"/>
                      <a:pt x="3499" y="5186"/>
                      <a:pt x="3482" y="5223"/>
                    </a:cubicBezTo>
                    <a:cubicBezTo>
                      <a:pt x="3465" y="5250"/>
                      <a:pt x="3449" y="5276"/>
                      <a:pt x="3429" y="5299"/>
                    </a:cubicBezTo>
                    <a:cubicBezTo>
                      <a:pt x="3385" y="5344"/>
                      <a:pt x="3332" y="5384"/>
                      <a:pt x="3275" y="5424"/>
                    </a:cubicBezTo>
                    <a:cubicBezTo>
                      <a:pt x="3171" y="5480"/>
                      <a:pt x="3054" y="5534"/>
                      <a:pt x="2931" y="5577"/>
                    </a:cubicBezTo>
                    <a:cubicBezTo>
                      <a:pt x="2903" y="5584"/>
                      <a:pt x="2880" y="5591"/>
                      <a:pt x="2854" y="5594"/>
                    </a:cubicBezTo>
                    <a:cubicBezTo>
                      <a:pt x="2810" y="5580"/>
                      <a:pt x="2767" y="5568"/>
                      <a:pt x="2723" y="5554"/>
                    </a:cubicBezTo>
                    <a:lnTo>
                      <a:pt x="2642" y="5531"/>
                    </a:lnTo>
                    <a:cubicBezTo>
                      <a:pt x="2532" y="5497"/>
                      <a:pt x="2426" y="5464"/>
                      <a:pt x="2338" y="5427"/>
                    </a:cubicBezTo>
                    <a:cubicBezTo>
                      <a:pt x="2228" y="5364"/>
                      <a:pt x="2121" y="5296"/>
                      <a:pt x="2011" y="5230"/>
                    </a:cubicBezTo>
                    <a:lnTo>
                      <a:pt x="1944" y="5186"/>
                    </a:lnTo>
                    <a:cubicBezTo>
                      <a:pt x="1927" y="5176"/>
                      <a:pt x="1910" y="5166"/>
                      <a:pt x="1897" y="5156"/>
                    </a:cubicBezTo>
                    <a:cubicBezTo>
                      <a:pt x="1954" y="5026"/>
                      <a:pt x="2011" y="4895"/>
                      <a:pt x="2068" y="4768"/>
                    </a:cubicBezTo>
                    <a:cubicBezTo>
                      <a:pt x="2181" y="4507"/>
                      <a:pt x="2309" y="4250"/>
                      <a:pt x="2439" y="3995"/>
                    </a:cubicBezTo>
                    <a:close/>
                    <a:moveTo>
                      <a:pt x="2409" y="3273"/>
                    </a:moveTo>
                    <a:lnTo>
                      <a:pt x="2228" y="3631"/>
                    </a:lnTo>
                    <a:cubicBezTo>
                      <a:pt x="2064" y="3952"/>
                      <a:pt x="1894" y="4287"/>
                      <a:pt x="1747" y="4624"/>
                    </a:cubicBezTo>
                    <a:cubicBezTo>
                      <a:pt x="1666" y="4802"/>
                      <a:pt x="1589" y="4978"/>
                      <a:pt x="1512" y="5156"/>
                    </a:cubicBezTo>
                    <a:lnTo>
                      <a:pt x="1449" y="5299"/>
                    </a:lnTo>
                    <a:lnTo>
                      <a:pt x="1646" y="5417"/>
                    </a:lnTo>
                    <a:cubicBezTo>
                      <a:pt x="1683" y="5437"/>
                      <a:pt x="1716" y="5460"/>
                      <a:pt x="1753" y="5480"/>
                    </a:cubicBezTo>
                    <a:lnTo>
                      <a:pt x="1827" y="5531"/>
                    </a:lnTo>
                    <a:cubicBezTo>
                      <a:pt x="1937" y="5600"/>
                      <a:pt x="2051" y="5668"/>
                      <a:pt x="2181" y="5741"/>
                    </a:cubicBezTo>
                    <a:cubicBezTo>
                      <a:pt x="2301" y="5795"/>
                      <a:pt x="2422" y="5832"/>
                      <a:pt x="2542" y="5869"/>
                    </a:cubicBezTo>
                    <a:lnTo>
                      <a:pt x="2619" y="5892"/>
                    </a:lnTo>
                    <a:cubicBezTo>
                      <a:pt x="2673" y="5909"/>
                      <a:pt x="2730" y="5926"/>
                      <a:pt x="2787" y="5942"/>
                    </a:cubicBezTo>
                    <a:lnTo>
                      <a:pt x="2863" y="5952"/>
                    </a:lnTo>
                    <a:lnTo>
                      <a:pt x="2887" y="5946"/>
                    </a:lnTo>
                    <a:cubicBezTo>
                      <a:pt x="2931" y="5938"/>
                      <a:pt x="2977" y="5929"/>
                      <a:pt x="3034" y="5912"/>
                    </a:cubicBezTo>
                    <a:cubicBezTo>
                      <a:pt x="3188" y="5858"/>
                      <a:pt x="3325" y="5798"/>
                      <a:pt x="3459" y="5721"/>
                    </a:cubicBezTo>
                    <a:cubicBezTo>
                      <a:pt x="3549" y="5661"/>
                      <a:pt x="3619" y="5605"/>
                      <a:pt x="3679" y="5548"/>
                    </a:cubicBezTo>
                    <a:lnTo>
                      <a:pt x="3700" y="5527"/>
                    </a:lnTo>
                    <a:cubicBezTo>
                      <a:pt x="3733" y="5484"/>
                      <a:pt x="3763" y="5440"/>
                      <a:pt x="3790" y="5393"/>
                    </a:cubicBezTo>
                    <a:lnTo>
                      <a:pt x="3803" y="5370"/>
                    </a:lnTo>
                    <a:cubicBezTo>
                      <a:pt x="3826" y="5310"/>
                      <a:pt x="3846" y="5253"/>
                      <a:pt x="3863" y="5190"/>
                    </a:cubicBezTo>
                    <a:lnTo>
                      <a:pt x="3870" y="5169"/>
                    </a:lnTo>
                    <a:cubicBezTo>
                      <a:pt x="3874" y="5129"/>
                      <a:pt x="3880" y="5092"/>
                      <a:pt x="3883" y="5052"/>
                    </a:cubicBezTo>
                    <a:lnTo>
                      <a:pt x="3883" y="5035"/>
                    </a:lnTo>
                    <a:lnTo>
                      <a:pt x="3883" y="5019"/>
                    </a:lnTo>
                    <a:cubicBezTo>
                      <a:pt x="3874" y="4942"/>
                      <a:pt x="3860" y="4858"/>
                      <a:pt x="3840" y="4771"/>
                    </a:cubicBezTo>
                    <a:lnTo>
                      <a:pt x="3834" y="4748"/>
                    </a:lnTo>
                    <a:cubicBezTo>
                      <a:pt x="3803" y="4674"/>
                      <a:pt x="3773" y="4608"/>
                      <a:pt x="3743" y="4544"/>
                    </a:cubicBezTo>
                    <a:lnTo>
                      <a:pt x="3726" y="4517"/>
                    </a:lnTo>
                    <a:cubicBezTo>
                      <a:pt x="3673" y="4453"/>
                      <a:pt x="3616" y="4387"/>
                      <a:pt x="3529" y="4303"/>
                    </a:cubicBezTo>
                    <a:cubicBezTo>
                      <a:pt x="3465" y="4250"/>
                      <a:pt x="3389" y="4186"/>
                      <a:pt x="3301" y="4126"/>
                    </a:cubicBezTo>
                    <a:cubicBezTo>
                      <a:pt x="3221" y="4072"/>
                      <a:pt x="3138" y="4026"/>
                      <a:pt x="3054" y="3979"/>
                    </a:cubicBezTo>
                    <a:lnTo>
                      <a:pt x="3011" y="3955"/>
                    </a:lnTo>
                    <a:cubicBezTo>
                      <a:pt x="2967" y="3929"/>
                      <a:pt x="2923" y="3905"/>
                      <a:pt x="2880" y="3879"/>
                    </a:cubicBezTo>
                    <a:lnTo>
                      <a:pt x="2837" y="3855"/>
                    </a:lnTo>
                    <a:cubicBezTo>
                      <a:pt x="2807" y="3839"/>
                      <a:pt x="2776" y="3822"/>
                      <a:pt x="2750" y="3802"/>
                    </a:cubicBezTo>
                    <a:lnTo>
                      <a:pt x="2639" y="3939"/>
                    </a:lnTo>
                    <a:lnTo>
                      <a:pt x="2747" y="3799"/>
                    </a:lnTo>
                    <a:cubicBezTo>
                      <a:pt x="2650" y="3718"/>
                      <a:pt x="2602" y="3674"/>
                      <a:pt x="2566" y="3591"/>
                    </a:cubicBezTo>
                    <a:lnTo>
                      <a:pt x="2409" y="3273"/>
                    </a:lnTo>
                    <a:close/>
                    <a:moveTo>
                      <a:pt x="3525" y="352"/>
                    </a:moveTo>
                    <a:cubicBezTo>
                      <a:pt x="3544" y="352"/>
                      <a:pt x="3562" y="354"/>
                      <a:pt x="3576" y="357"/>
                    </a:cubicBezTo>
                    <a:cubicBezTo>
                      <a:pt x="3663" y="370"/>
                      <a:pt x="3746" y="387"/>
                      <a:pt x="3834" y="403"/>
                    </a:cubicBezTo>
                    <a:lnTo>
                      <a:pt x="3980" y="434"/>
                    </a:lnTo>
                    <a:cubicBezTo>
                      <a:pt x="4167" y="474"/>
                      <a:pt x="4359" y="514"/>
                      <a:pt x="4542" y="561"/>
                    </a:cubicBezTo>
                    <a:cubicBezTo>
                      <a:pt x="4753" y="614"/>
                      <a:pt x="4944" y="698"/>
                      <a:pt x="5135" y="812"/>
                    </a:cubicBezTo>
                    <a:cubicBezTo>
                      <a:pt x="5184" y="838"/>
                      <a:pt x="5231" y="875"/>
                      <a:pt x="5275" y="912"/>
                    </a:cubicBezTo>
                    <a:lnTo>
                      <a:pt x="5325" y="952"/>
                    </a:lnTo>
                    <a:cubicBezTo>
                      <a:pt x="5432" y="1042"/>
                      <a:pt x="5536" y="1133"/>
                      <a:pt x="5632" y="1226"/>
                    </a:cubicBezTo>
                    <a:lnTo>
                      <a:pt x="5666" y="1256"/>
                    </a:lnTo>
                    <a:cubicBezTo>
                      <a:pt x="5720" y="1310"/>
                      <a:pt x="5770" y="1357"/>
                      <a:pt x="5813" y="1407"/>
                    </a:cubicBezTo>
                    <a:cubicBezTo>
                      <a:pt x="5893" y="1504"/>
                      <a:pt x="5967" y="1607"/>
                      <a:pt x="6038" y="1724"/>
                    </a:cubicBezTo>
                    <a:cubicBezTo>
                      <a:pt x="6061" y="1765"/>
                      <a:pt x="6084" y="1805"/>
                      <a:pt x="6101" y="1845"/>
                    </a:cubicBezTo>
                    <a:cubicBezTo>
                      <a:pt x="6121" y="1905"/>
                      <a:pt x="6141" y="1962"/>
                      <a:pt x="6154" y="2025"/>
                    </a:cubicBezTo>
                    <a:cubicBezTo>
                      <a:pt x="6161" y="2042"/>
                      <a:pt x="6164" y="2059"/>
                      <a:pt x="6168" y="2076"/>
                    </a:cubicBezTo>
                    <a:cubicBezTo>
                      <a:pt x="6178" y="2213"/>
                      <a:pt x="6178" y="2340"/>
                      <a:pt x="6171" y="2464"/>
                    </a:cubicBezTo>
                    <a:cubicBezTo>
                      <a:pt x="6164" y="2570"/>
                      <a:pt x="6141" y="2678"/>
                      <a:pt x="6111" y="2768"/>
                    </a:cubicBezTo>
                    <a:cubicBezTo>
                      <a:pt x="6058" y="2925"/>
                      <a:pt x="5957" y="3072"/>
                      <a:pt x="5863" y="3200"/>
                    </a:cubicBezTo>
                    <a:cubicBezTo>
                      <a:pt x="5820" y="3257"/>
                      <a:pt x="5770" y="3313"/>
                      <a:pt x="5713" y="3373"/>
                    </a:cubicBezTo>
                    <a:lnTo>
                      <a:pt x="5680" y="3413"/>
                    </a:lnTo>
                    <a:cubicBezTo>
                      <a:pt x="5603" y="3498"/>
                      <a:pt x="5496" y="3567"/>
                      <a:pt x="5339" y="3638"/>
                    </a:cubicBezTo>
                    <a:cubicBezTo>
                      <a:pt x="5175" y="3711"/>
                      <a:pt x="5007" y="3788"/>
                      <a:pt x="4840" y="3819"/>
                    </a:cubicBezTo>
                    <a:cubicBezTo>
                      <a:pt x="4777" y="3831"/>
                      <a:pt x="4716" y="3842"/>
                      <a:pt x="4653" y="3851"/>
                    </a:cubicBezTo>
                    <a:lnTo>
                      <a:pt x="4402" y="3892"/>
                    </a:lnTo>
                    <a:lnTo>
                      <a:pt x="4529" y="4112"/>
                    </a:lnTo>
                    <a:cubicBezTo>
                      <a:pt x="4542" y="4140"/>
                      <a:pt x="4556" y="4166"/>
                      <a:pt x="4569" y="4193"/>
                    </a:cubicBezTo>
                    <a:cubicBezTo>
                      <a:pt x="4633" y="4323"/>
                      <a:pt x="4683" y="4450"/>
                      <a:pt x="4716" y="4577"/>
                    </a:cubicBezTo>
                    <a:cubicBezTo>
                      <a:pt x="4740" y="4671"/>
                      <a:pt x="4757" y="4771"/>
                      <a:pt x="4766" y="4845"/>
                    </a:cubicBezTo>
                    <a:cubicBezTo>
                      <a:pt x="4794" y="5006"/>
                      <a:pt x="4786" y="5169"/>
                      <a:pt x="4757" y="5330"/>
                    </a:cubicBezTo>
                    <a:lnTo>
                      <a:pt x="4743" y="5393"/>
                    </a:lnTo>
                    <a:cubicBezTo>
                      <a:pt x="4729" y="5467"/>
                      <a:pt x="4716" y="5537"/>
                      <a:pt x="4696" y="5597"/>
                    </a:cubicBezTo>
                    <a:cubicBezTo>
                      <a:pt x="4660" y="5701"/>
                      <a:pt x="4613" y="5805"/>
                      <a:pt x="4546" y="5929"/>
                    </a:cubicBezTo>
                    <a:cubicBezTo>
                      <a:pt x="4476" y="6056"/>
                      <a:pt x="4382" y="6176"/>
                      <a:pt x="4252" y="6303"/>
                    </a:cubicBezTo>
                    <a:cubicBezTo>
                      <a:pt x="4218" y="6333"/>
                      <a:pt x="4188" y="6363"/>
                      <a:pt x="4151" y="6394"/>
                    </a:cubicBezTo>
                    <a:cubicBezTo>
                      <a:pt x="3971" y="6537"/>
                      <a:pt x="3770" y="6661"/>
                      <a:pt x="3559" y="6758"/>
                    </a:cubicBezTo>
                    <a:cubicBezTo>
                      <a:pt x="3472" y="6798"/>
                      <a:pt x="3399" y="6829"/>
                      <a:pt x="3332" y="6852"/>
                    </a:cubicBezTo>
                    <a:lnTo>
                      <a:pt x="3261" y="6872"/>
                    </a:lnTo>
                    <a:cubicBezTo>
                      <a:pt x="3158" y="6905"/>
                      <a:pt x="3057" y="6939"/>
                      <a:pt x="2954" y="6945"/>
                    </a:cubicBezTo>
                    <a:cubicBezTo>
                      <a:pt x="2899" y="6949"/>
                      <a:pt x="2847" y="6952"/>
                      <a:pt x="2798" y="6952"/>
                    </a:cubicBezTo>
                    <a:cubicBezTo>
                      <a:pt x="2755" y="6952"/>
                      <a:pt x="2713" y="6950"/>
                      <a:pt x="2673" y="6942"/>
                    </a:cubicBezTo>
                    <a:cubicBezTo>
                      <a:pt x="2579" y="6925"/>
                      <a:pt x="2489" y="6905"/>
                      <a:pt x="2395" y="6882"/>
                    </a:cubicBezTo>
                    <a:cubicBezTo>
                      <a:pt x="2335" y="6869"/>
                      <a:pt x="2275" y="6852"/>
                      <a:pt x="2215" y="6832"/>
                    </a:cubicBezTo>
                    <a:lnTo>
                      <a:pt x="2121" y="6804"/>
                    </a:lnTo>
                    <a:cubicBezTo>
                      <a:pt x="2085" y="6795"/>
                      <a:pt x="2044" y="6781"/>
                      <a:pt x="2004" y="6768"/>
                    </a:cubicBezTo>
                    <a:lnTo>
                      <a:pt x="1980" y="6761"/>
                    </a:lnTo>
                    <a:cubicBezTo>
                      <a:pt x="1840" y="6718"/>
                      <a:pt x="1710" y="6648"/>
                      <a:pt x="1596" y="6584"/>
                    </a:cubicBezTo>
                    <a:cubicBezTo>
                      <a:pt x="1512" y="6540"/>
                      <a:pt x="1432" y="6494"/>
                      <a:pt x="1352" y="6443"/>
                    </a:cubicBezTo>
                    <a:cubicBezTo>
                      <a:pt x="1268" y="6397"/>
                      <a:pt x="1191" y="6343"/>
                      <a:pt x="1111" y="6293"/>
                    </a:cubicBezTo>
                    <a:cubicBezTo>
                      <a:pt x="1084" y="6276"/>
                      <a:pt x="1061" y="6259"/>
                      <a:pt x="1041" y="6243"/>
                    </a:cubicBezTo>
                    <a:lnTo>
                      <a:pt x="970" y="6193"/>
                    </a:lnTo>
                    <a:lnTo>
                      <a:pt x="890" y="6216"/>
                    </a:lnTo>
                    <a:cubicBezTo>
                      <a:pt x="856" y="6225"/>
                      <a:pt x="820" y="6229"/>
                      <a:pt x="784" y="6229"/>
                    </a:cubicBezTo>
                    <a:cubicBezTo>
                      <a:pt x="737" y="6229"/>
                      <a:pt x="690" y="6222"/>
                      <a:pt x="646" y="6207"/>
                    </a:cubicBezTo>
                    <a:cubicBezTo>
                      <a:pt x="546" y="6170"/>
                      <a:pt x="459" y="6093"/>
                      <a:pt x="412" y="5992"/>
                    </a:cubicBezTo>
                    <a:cubicBezTo>
                      <a:pt x="368" y="5895"/>
                      <a:pt x="362" y="5771"/>
                      <a:pt x="395" y="5694"/>
                    </a:cubicBezTo>
                    <a:lnTo>
                      <a:pt x="569" y="5279"/>
                    </a:lnTo>
                    <a:cubicBezTo>
                      <a:pt x="776" y="4795"/>
                      <a:pt x="987" y="4293"/>
                      <a:pt x="1208" y="3805"/>
                    </a:cubicBezTo>
                    <a:cubicBezTo>
                      <a:pt x="1302" y="3604"/>
                      <a:pt x="1392" y="3404"/>
                      <a:pt x="1483" y="3200"/>
                    </a:cubicBezTo>
                    <a:cubicBezTo>
                      <a:pt x="1546" y="3052"/>
                      <a:pt x="1603" y="2899"/>
                      <a:pt x="1656" y="2751"/>
                    </a:cubicBezTo>
                    <a:lnTo>
                      <a:pt x="1707" y="2615"/>
                    </a:lnTo>
                    <a:cubicBezTo>
                      <a:pt x="1857" y="2209"/>
                      <a:pt x="2064" y="1818"/>
                      <a:pt x="2268" y="1437"/>
                    </a:cubicBezTo>
                    <a:lnTo>
                      <a:pt x="2298" y="1383"/>
                    </a:lnTo>
                    <a:cubicBezTo>
                      <a:pt x="2375" y="1240"/>
                      <a:pt x="2452" y="1093"/>
                      <a:pt x="2536" y="952"/>
                    </a:cubicBezTo>
                    <a:cubicBezTo>
                      <a:pt x="2606" y="835"/>
                      <a:pt x="2693" y="735"/>
                      <a:pt x="2793" y="628"/>
                    </a:cubicBezTo>
                    <a:cubicBezTo>
                      <a:pt x="2877" y="537"/>
                      <a:pt x="2984" y="467"/>
                      <a:pt x="3094" y="431"/>
                    </a:cubicBezTo>
                    <a:cubicBezTo>
                      <a:pt x="3158" y="407"/>
                      <a:pt x="3221" y="383"/>
                      <a:pt x="3289" y="370"/>
                    </a:cubicBezTo>
                    <a:cubicBezTo>
                      <a:pt x="3335" y="357"/>
                      <a:pt x="3385" y="357"/>
                      <a:pt x="3445" y="353"/>
                    </a:cubicBezTo>
                    <a:lnTo>
                      <a:pt x="3499" y="353"/>
                    </a:lnTo>
                    <a:cubicBezTo>
                      <a:pt x="3508" y="353"/>
                      <a:pt x="3516" y="352"/>
                      <a:pt x="3525" y="352"/>
                    </a:cubicBezTo>
                    <a:close/>
                    <a:moveTo>
                      <a:pt x="3528" y="1"/>
                    </a:moveTo>
                    <a:cubicBezTo>
                      <a:pt x="3515" y="1"/>
                      <a:pt x="3500" y="1"/>
                      <a:pt x="3485" y="2"/>
                    </a:cubicBezTo>
                    <a:lnTo>
                      <a:pt x="3435" y="2"/>
                    </a:lnTo>
                    <a:cubicBezTo>
                      <a:pt x="3362" y="6"/>
                      <a:pt x="3289" y="9"/>
                      <a:pt x="3208" y="26"/>
                    </a:cubicBezTo>
                    <a:cubicBezTo>
                      <a:pt x="3128" y="46"/>
                      <a:pt x="3054" y="69"/>
                      <a:pt x="2980" y="96"/>
                    </a:cubicBezTo>
                    <a:cubicBezTo>
                      <a:pt x="2817" y="153"/>
                      <a:pt x="2659" y="256"/>
                      <a:pt x="2536" y="387"/>
                    </a:cubicBezTo>
                    <a:cubicBezTo>
                      <a:pt x="2426" y="508"/>
                      <a:pt x="2318" y="624"/>
                      <a:pt x="2231" y="775"/>
                    </a:cubicBezTo>
                    <a:cubicBezTo>
                      <a:pt x="2148" y="919"/>
                      <a:pt x="2068" y="1069"/>
                      <a:pt x="1987" y="1216"/>
                    </a:cubicBezTo>
                    <a:lnTo>
                      <a:pt x="1957" y="1273"/>
                    </a:lnTo>
                    <a:cubicBezTo>
                      <a:pt x="1750" y="1661"/>
                      <a:pt x="1536" y="2066"/>
                      <a:pt x="1375" y="2494"/>
                    </a:cubicBezTo>
                    <a:lnTo>
                      <a:pt x="1325" y="2635"/>
                    </a:lnTo>
                    <a:cubicBezTo>
                      <a:pt x="1275" y="2775"/>
                      <a:pt x="1222" y="2922"/>
                      <a:pt x="1161" y="3056"/>
                    </a:cubicBezTo>
                    <a:lnTo>
                      <a:pt x="890" y="3658"/>
                    </a:lnTo>
                    <a:cubicBezTo>
                      <a:pt x="666" y="4149"/>
                      <a:pt x="452" y="4654"/>
                      <a:pt x="248" y="5143"/>
                    </a:cubicBezTo>
                    <a:lnTo>
                      <a:pt x="71" y="5557"/>
                    </a:lnTo>
                    <a:cubicBezTo>
                      <a:pt x="1" y="5728"/>
                      <a:pt x="7" y="5952"/>
                      <a:pt x="94" y="6139"/>
                    </a:cubicBezTo>
                    <a:cubicBezTo>
                      <a:pt x="178" y="6323"/>
                      <a:pt x="339" y="6471"/>
                      <a:pt x="529" y="6537"/>
                    </a:cubicBezTo>
                    <a:cubicBezTo>
                      <a:pt x="611" y="6568"/>
                      <a:pt x="698" y="6582"/>
                      <a:pt x="785" y="6582"/>
                    </a:cubicBezTo>
                    <a:cubicBezTo>
                      <a:pt x="822" y="6582"/>
                      <a:pt x="860" y="6579"/>
                      <a:pt x="897" y="6574"/>
                    </a:cubicBezTo>
                    <a:cubicBezTo>
                      <a:pt x="904" y="6577"/>
                      <a:pt x="910" y="6584"/>
                      <a:pt x="917" y="6588"/>
                    </a:cubicBezTo>
                    <a:cubicBezTo>
                      <a:pt x="1001" y="6641"/>
                      <a:pt x="1084" y="6695"/>
                      <a:pt x="1168" y="6744"/>
                    </a:cubicBezTo>
                    <a:cubicBezTo>
                      <a:pt x="1255" y="6795"/>
                      <a:pt x="1338" y="6845"/>
                      <a:pt x="1426" y="6892"/>
                    </a:cubicBezTo>
                    <a:cubicBezTo>
                      <a:pt x="1552" y="6962"/>
                      <a:pt x="1707" y="7042"/>
                      <a:pt x="1873" y="7096"/>
                    </a:cubicBezTo>
                    <a:lnTo>
                      <a:pt x="1897" y="7105"/>
                    </a:lnTo>
                    <a:cubicBezTo>
                      <a:pt x="1940" y="7119"/>
                      <a:pt x="1984" y="7133"/>
                      <a:pt x="2028" y="7142"/>
                    </a:cubicBezTo>
                    <a:lnTo>
                      <a:pt x="2114" y="7170"/>
                    </a:lnTo>
                    <a:cubicBezTo>
                      <a:pt x="2181" y="7190"/>
                      <a:pt x="2252" y="7210"/>
                      <a:pt x="2318" y="7226"/>
                    </a:cubicBezTo>
                    <a:cubicBezTo>
                      <a:pt x="2415" y="7250"/>
                      <a:pt x="2512" y="7270"/>
                      <a:pt x="2609" y="7286"/>
                    </a:cubicBezTo>
                    <a:cubicBezTo>
                      <a:pt x="2676" y="7300"/>
                      <a:pt x="2736" y="7303"/>
                      <a:pt x="2800" y="7303"/>
                    </a:cubicBezTo>
                    <a:cubicBezTo>
                      <a:pt x="2863" y="7303"/>
                      <a:pt x="2923" y="7300"/>
                      <a:pt x="2988" y="7297"/>
                    </a:cubicBezTo>
                    <a:cubicBezTo>
                      <a:pt x="3124" y="7286"/>
                      <a:pt x="3252" y="7246"/>
                      <a:pt x="3372" y="7206"/>
                    </a:cubicBezTo>
                    <a:lnTo>
                      <a:pt x="3435" y="7186"/>
                    </a:lnTo>
                    <a:cubicBezTo>
                      <a:pt x="3519" y="7159"/>
                      <a:pt x="3606" y="7126"/>
                      <a:pt x="3706" y="7079"/>
                    </a:cubicBezTo>
                    <a:cubicBezTo>
                      <a:pt x="3944" y="6969"/>
                      <a:pt x="4167" y="6832"/>
                      <a:pt x="4372" y="6668"/>
                    </a:cubicBezTo>
                    <a:cubicBezTo>
                      <a:pt x="4415" y="6634"/>
                      <a:pt x="4456" y="6594"/>
                      <a:pt x="4496" y="6557"/>
                    </a:cubicBezTo>
                    <a:cubicBezTo>
                      <a:pt x="4653" y="6403"/>
                      <a:pt x="4769" y="6253"/>
                      <a:pt x="4857" y="6096"/>
                    </a:cubicBezTo>
                    <a:cubicBezTo>
                      <a:pt x="4930" y="5955"/>
                      <a:pt x="4984" y="5835"/>
                      <a:pt x="5027" y="5714"/>
                    </a:cubicBezTo>
                    <a:cubicBezTo>
                      <a:pt x="5058" y="5628"/>
                      <a:pt x="5074" y="5540"/>
                      <a:pt x="5087" y="5460"/>
                    </a:cubicBezTo>
                    <a:lnTo>
                      <a:pt x="5101" y="5397"/>
                    </a:lnTo>
                    <a:cubicBezTo>
                      <a:pt x="5141" y="5199"/>
                      <a:pt x="5144" y="4995"/>
                      <a:pt x="5115" y="4791"/>
                    </a:cubicBezTo>
                    <a:cubicBezTo>
                      <a:pt x="5104" y="4708"/>
                      <a:pt x="5084" y="4601"/>
                      <a:pt x="5054" y="4487"/>
                    </a:cubicBezTo>
                    <a:cubicBezTo>
                      <a:pt x="5027" y="4376"/>
                      <a:pt x="4987" y="4270"/>
                      <a:pt x="4940" y="4156"/>
                    </a:cubicBezTo>
                    <a:cubicBezTo>
                      <a:pt x="5138" y="4116"/>
                      <a:pt x="5322" y="4032"/>
                      <a:pt x="5482" y="3959"/>
                    </a:cubicBezTo>
                    <a:cubicBezTo>
                      <a:pt x="5686" y="3868"/>
                      <a:pt x="5830" y="3768"/>
                      <a:pt x="5941" y="3648"/>
                    </a:cubicBezTo>
                    <a:lnTo>
                      <a:pt x="5973" y="3611"/>
                    </a:lnTo>
                    <a:cubicBezTo>
                      <a:pt x="6030" y="3547"/>
                      <a:pt x="6091" y="3481"/>
                      <a:pt x="6148" y="3407"/>
                    </a:cubicBezTo>
                    <a:cubicBezTo>
                      <a:pt x="6254" y="3260"/>
                      <a:pt x="6375" y="3089"/>
                      <a:pt x="6445" y="2882"/>
                    </a:cubicBezTo>
                    <a:cubicBezTo>
                      <a:pt x="6486" y="2761"/>
                      <a:pt x="6512" y="2624"/>
                      <a:pt x="6522" y="2484"/>
                    </a:cubicBezTo>
                    <a:cubicBezTo>
                      <a:pt x="6529" y="2346"/>
                      <a:pt x="6529" y="2203"/>
                      <a:pt x="6515" y="2053"/>
                    </a:cubicBezTo>
                    <a:cubicBezTo>
                      <a:pt x="6515" y="2013"/>
                      <a:pt x="6506" y="1976"/>
                      <a:pt x="6499" y="1939"/>
                    </a:cubicBezTo>
                    <a:cubicBezTo>
                      <a:pt x="6482" y="1875"/>
                      <a:pt x="6459" y="1805"/>
                      <a:pt x="6429" y="1724"/>
                    </a:cubicBezTo>
                    <a:cubicBezTo>
                      <a:pt x="6405" y="1658"/>
                      <a:pt x="6372" y="1601"/>
                      <a:pt x="6342" y="1547"/>
                    </a:cubicBezTo>
                    <a:cubicBezTo>
                      <a:pt x="6262" y="1411"/>
                      <a:pt x="6174" y="1290"/>
                      <a:pt x="6081" y="1179"/>
                    </a:cubicBezTo>
                    <a:cubicBezTo>
                      <a:pt x="6024" y="1116"/>
                      <a:pt x="5967" y="1059"/>
                      <a:pt x="5907" y="1002"/>
                    </a:cubicBezTo>
                    <a:lnTo>
                      <a:pt x="5877" y="972"/>
                    </a:lnTo>
                    <a:cubicBezTo>
                      <a:pt x="5773" y="875"/>
                      <a:pt x="5663" y="775"/>
                      <a:pt x="5546" y="681"/>
                    </a:cubicBezTo>
                    <a:lnTo>
                      <a:pt x="5496" y="638"/>
                    </a:lnTo>
                    <a:cubicBezTo>
                      <a:pt x="5442" y="594"/>
                      <a:pt x="5382" y="548"/>
                      <a:pt x="5315" y="508"/>
                    </a:cubicBezTo>
                    <a:cubicBezTo>
                      <a:pt x="5098" y="377"/>
                      <a:pt x="4874" y="283"/>
                      <a:pt x="4629" y="223"/>
                    </a:cubicBezTo>
                    <a:cubicBezTo>
                      <a:pt x="4439" y="173"/>
                      <a:pt x="4241" y="130"/>
                      <a:pt x="4054" y="93"/>
                    </a:cubicBezTo>
                    <a:lnTo>
                      <a:pt x="3907" y="59"/>
                    </a:lnTo>
                    <a:cubicBezTo>
                      <a:pt x="3817" y="42"/>
                      <a:pt x="3726" y="26"/>
                      <a:pt x="3633" y="9"/>
                    </a:cubicBezTo>
                    <a:cubicBezTo>
                      <a:pt x="3601" y="4"/>
                      <a:pt x="3567" y="1"/>
                      <a:pt x="35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06" name="Google Shape;1306;p32"/>
          <p:cNvGrpSpPr/>
          <p:nvPr/>
        </p:nvGrpSpPr>
        <p:grpSpPr>
          <a:xfrm>
            <a:off x="923400" y="408925"/>
            <a:ext cx="7298860" cy="599400"/>
            <a:chOff x="923400" y="408925"/>
            <a:chExt cx="7298860" cy="599400"/>
          </a:xfrm>
        </p:grpSpPr>
        <p:sp>
          <p:nvSpPr>
            <p:cNvPr id="1307" name="Google Shape;1307;p32"/>
            <p:cNvSpPr/>
            <p:nvPr/>
          </p:nvSpPr>
          <p:spPr>
            <a:xfrm>
              <a:off x="923400" y="408925"/>
              <a:ext cx="7297200" cy="599400"/>
            </a:xfrm>
            <a:prstGeom prst="rect">
              <a:avLst/>
            </a:pr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32"/>
            <p:cNvSpPr/>
            <p:nvPr/>
          </p:nvSpPr>
          <p:spPr>
            <a:xfrm>
              <a:off x="1094232" y="643325"/>
              <a:ext cx="135300" cy="1353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309" name="Google Shape;1309;p32"/>
            <p:cNvCxnSpPr/>
            <p:nvPr/>
          </p:nvCxnSpPr>
          <p:spPr>
            <a:xfrm>
              <a:off x="1374460" y="9158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0" name="Google Shape;1310;p32"/>
            <p:cNvCxnSpPr/>
            <p:nvPr/>
          </p:nvCxnSpPr>
          <p:spPr>
            <a:xfrm>
              <a:off x="1374460" y="501425"/>
              <a:ext cx="6847800" cy="0"/>
            </a:xfrm>
            <a:prstGeom prst="straightConnector1">
              <a:avLst/>
            </a:prstGeom>
            <a:noFill/>
            <a:ln w="9525" cap="flat" cmpd="sng">
              <a:solidFill>
                <a:srgbClr val="ECECEC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1" name="Google Shape;1311;p32"/>
            <p:cNvCxnSpPr/>
            <p:nvPr/>
          </p:nvCxnSpPr>
          <p:spPr>
            <a:xfrm>
              <a:off x="1374460" y="408925"/>
              <a:ext cx="0" cy="597600"/>
            </a:xfrm>
            <a:prstGeom prst="straightConnector1">
              <a:avLst/>
            </a:prstGeom>
            <a:noFill/>
            <a:ln w="9525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aphicFrame>
        <p:nvGraphicFramePr>
          <p:cNvPr id="1312" name="Google Shape;1312;p32"/>
          <p:cNvGraphicFramePr/>
          <p:nvPr/>
        </p:nvGraphicFramePr>
        <p:xfrm>
          <a:off x="923375" y="1852075"/>
          <a:ext cx="7299000" cy="2492100"/>
        </p:xfrm>
        <a:graphic>
          <a:graphicData uri="http://schemas.openxmlformats.org/drawingml/2006/table">
            <a:tbl>
              <a:tblPr>
                <a:noFill/>
                <a:tableStyleId>{F98FC6FE-554F-4873-B674-BBDB78D33DA1}</a:tableStyleId>
              </a:tblPr>
              <a:tblGrid>
                <a:gridCol w="18247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247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247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8247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8307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rgbClr val="524A83"/>
                          </a:solidFill>
                          <a:latin typeface="Londrina Solid"/>
                          <a:ea typeface="Londrina Solid"/>
                          <a:cs typeface="Londrina Solid"/>
                          <a:sym typeface="Londrina Solid"/>
                        </a:rPr>
                        <a:t>CARRIBEAN</a:t>
                      </a:r>
                      <a:endParaRPr sz="1600">
                        <a:solidFill>
                          <a:srgbClr val="524A83"/>
                        </a:solidFill>
                        <a:latin typeface="Londrina Solid"/>
                        <a:ea typeface="Londrina Solid"/>
                        <a:cs typeface="Londrina Solid"/>
                        <a:sym typeface="Londrina Solid"/>
                      </a:endParaRPr>
                    </a:p>
                  </a:txBody>
                  <a:tcPr marL="91425" marR="91425" marT="91425" marB="91425" anchor="ctr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rgbClr val="524A83"/>
                          </a:solidFill>
                          <a:latin typeface="Londrina Solid"/>
                          <a:ea typeface="Londrina Solid"/>
                          <a:cs typeface="Londrina Solid"/>
                          <a:sym typeface="Londrina Solid"/>
                        </a:rPr>
                        <a:t>FAMILY</a:t>
                      </a:r>
                      <a:endParaRPr sz="1600">
                        <a:solidFill>
                          <a:srgbClr val="524A83"/>
                        </a:solidFill>
                        <a:latin typeface="Londrina Solid"/>
                        <a:ea typeface="Londrina Solid"/>
                        <a:cs typeface="Londrina Solid"/>
                        <a:sym typeface="Londrina Solid"/>
                      </a:endParaRPr>
                    </a:p>
                  </a:txBody>
                  <a:tcPr marL="91425" marR="91425" marT="91425" marB="91425" anchor="ctr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rgbClr val="524A83"/>
                          </a:solidFill>
                          <a:latin typeface="Londrina Solid"/>
                          <a:ea typeface="Londrina Solid"/>
                          <a:cs typeface="Londrina Solid"/>
                          <a:sym typeface="Londrina Solid"/>
                        </a:rPr>
                        <a:t>NEICE</a:t>
                      </a:r>
                      <a:endParaRPr sz="1600">
                        <a:solidFill>
                          <a:srgbClr val="524A83"/>
                        </a:solidFill>
                        <a:latin typeface="Londrina Solid"/>
                        <a:ea typeface="Londrina Solid"/>
                        <a:cs typeface="Londrina Solid"/>
                        <a:sym typeface="Londrina Solid"/>
                      </a:endParaRPr>
                    </a:p>
                  </a:txBody>
                  <a:tcPr marL="91425" marR="91425" marT="91425" marB="91425" anchor="ctr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rgbClr val="524A83"/>
                          </a:solidFill>
                          <a:latin typeface="Londrina Solid"/>
                          <a:ea typeface="Londrina Solid"/>
                          <a:cs typeface="Londrina Solid"/>
                          <a:sym typeface="Londrina Solid"/>
                        </a:rPr>
                        <a:t>WETHER</a:t>
                      </a:r>
                      <a:endParaRPr sz="1600">
                        <a:solidFill>
                          <a:srgbClr val="524A83"/>
                        </a:solidFill>
                        <a:latin typeface="Londrina Solid"/>
                        <a:ea typeface="Londrina Solid"/>
                        <a:cs typeface="Londrina Solid"/>
                        <a:sym typeface="Londrina Solid"/>
                      </a:endParaRPr>
                    </a:p>
                  </a:txBody>
                  <a:tcPr marL="91425" marR="91425" marT="91425" marB="91425" anchor="ctr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307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rgbClr val="524A83"/>
                          </a:solidFill>
                          <a:latin typeface="Londrina Solid"/>
                          <a:ea typeface="Londrina Solid"/>
                          <a:cs typeface="Londrina Solid"/>
                          <a:sym typeface="Londrina Solid"/>
                        </a:rPr>
                        <a:t>DOG</a:t>
                      </a:r>
                      <a:endParaRPr sz="1600">
                        <a:solidFill>
                          <a:srgbClr val="524A83"/>
                        </a:solidFill>
                        <a:latin typeface="Londrina Solid"/>
                        <a:ea typeface="Londrina Solid"/>
                        <a:cs typeface="Londrina Solid"/>
                        <a:sym typeface="Londrina Solid"/>
                      </a:endParaRPr>
                    </a:p>
                  </a:txBody>
                  <a:tcPr marL="91425" marR="91425" marT="91425" marB="91425" anchor="ctr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rgbClr val="524A83"/>
                          </a:solidFill>
                          <a:latin typeface="Londrina Solid"/>
                          <a:ea typeface="Londrina Solid"/>
                          <a:cs typeface="Londrina Solid"/>
                          <a:sym typeface="Londrina Solid"/>
                        </a:rPr>
                        <a:t>DECIEVE</a:t>
                      </a:r>
                      <a:endParaRPr sz="1600">
                        <a:solidFill>
                          <a:srgbClr val="524A83"/>
                        </a:solidFill>
                        <a:latin typeface="Londrina Solid"/>
                        <a:ea typeface="Londrina Solid"/>
                        <a:cs typeface="Londrina Solid"/>
                        <a:sym typeface="Londrina Solid"/>
                      </a:endParaRPr>
                    </a:p>
                  </a:txBody>
                  <a:tcPr marL="91425" marR="91425" marT="91425" marB="91425" anchor="ctr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rgbClr val="524A83"/>
                          </a:solidFill>
                          <a:latin typeface="Londrina Solid"/>
                          <a:ea typeface="Londrina Solid"/>
                          <a:cs typeface="Londrina Solid"/>
                          <a:sym typeface="Londrina Solid"/>
                        </a:rPr>
                        <a:t>ELEPHANT</a:t>
                      </a:r>
                      <a:endParaRPr sz="1600">
                        <a:solidFill>
                          <a:srgbClr val="524A83"/>
                        </a:solidFill>
                        <a:latin typeface="Londrina Solid"/>
                        <a:ea typeface="Londrina Solid"/>
                        <a:cs typeface="Londrina Solid"/>
                        <a:sym typeface="Londrina Solid"/>
                      </a:endParaRPr>
                    </a:p>
                  </a:txBody>
                  <a:tcPr marL="91425" marR="91425" marT="91425" marB="91425" anchor="ctr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rgbClr val="524A83"/>
                          </a:solidFill>
                          <a:latin typeface="Londrina Solid"/>
                          <a:ea typeface="Londrina Solid"/>
                          <a:cs typeface="Londrina Solid"/>
                          <a:sym typeface="Londrina Solid"/>
                        </a:rPr>
                        <a:t>WRITEING</a:t>
                      </a:r>
                      <a:endParaRPr sz="1600">
                        <a:solidFill>
                          <a:srgbClr val="524A83"/>
                        </a:solidFill>
                        <a:latin typeface="Londrina Solid"/>
                        <a:ea typeface="Londrina Solid"/>
                        <a:cs typeface="Londrina Solid"/>
                        <a:sym typeface="Londrina Solid"/>
                      </a:endParaRPr>
                    </a:p>
                  </a:txBody>
                  <a:tcPr marL="91425" marR="91425" marT="91425" marB="91425" anchor="ctr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307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rgbClr val="524A83"/>
                          </a:solidFill>
                          <a:latin typeface="Londrina Solid"/>
                          <a:ea typeface="Londrina Solid"/>
                          <a:cs typeface="Londrina Solid"/>
                          <a:sym typeface="Londrina Solid"/>
                        </a:rPr>
                        <a:t>ALOT</a:t>
                      </a:r>
                      <a:endParaRPr sz="1600">
                        <a:solidFill>
                          <a:srgbClr val="524A83"/>
                        </a:solidFill>
                        <a:latin typeface="Londrina Solid"/>
                        <a:ea typeface="Londrina Solid"/>
                        <a:cs typeface="Londrina Solid"/>
                        <a:sym typeface="Londrina Solid"/>
                      </a:endParaRPr>
                    </a:p>
                  </a:txBody>
                  <a:tcPr marL="91425" marR="91425" marT="91425" marB="91425" anchor="ctr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rgbClr val="524A83"/>
                          </a:solidFill>
                          <a:latin typeface="Londrina Solid"/>
                          <a:ea typeface="Londrina Solid"/>
                          <a:cs typeface="Londrina Solid"/>
                          <a:sym typeface="Londrina Solid"/>
                        </a:rPr>
                        <a:t>FRIENDS</a:t>
                      </a:r>
                      <a:endParaRPr sz="1600">
                        <a:solidFill>
                          <a:srgbClr val="524A83"/>
                        </a:solidFill>
                        <a:latin typeface="Londrina Solid"/>
                        <a:ea typeface="Londrina Solid"/>
                        <a:cs typeface="Londrina Solid"/>
                        <a:sym typeface="Londrina Solid"/>
                      </a:endParaRPr>
                    </a:p>
                  </a:txBody>
                  <a:tcPr marL="91425" marR="91425" marT="91425" marB="91425" anchor="ctr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rgbClr val="524A83"/>
                          </a:solidFill>
                          <a:latin typeface="Londrina Solid"/>
                          <a:ea typeface="Londrina Solid"/>
                          <a:cs typeface="Londrina Solid"/>
                          <a:sym typeface="Londrina Solid"/>
                        </a:rPr>
                        <a:t>POTATOS</a:t>
                      </a:r>
                      <a:endParaRPr sz="1600">
                        <a:solidFill>
                          <a:srgbClr val="524A83"/>
                        </a:solidFill>
                        <a:latin typeface="Londrina Solid"/>
                        <a:ea typeface="Londrina Solid"/>
                        <a:cs typeface="Londrina Solid"/>
                        <a:sym typeface="Londrina Solid"/>
                      </a:endParaRPr>
                    </a:p>
                  </a:txBody>
                  <a:tcPr marL="91425" marR="91425" marT="91425" marB="91425" anchor="ctr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rgbClr val="524A83"/>
                          </a:solidFill>
                          <a:latin typeface="Londrina Solid"/>
                          <a:ea typeface="Londrina Solid"/>
                          <a:cs typeface="Londrina Solid"/>
                          <a:sym typeface="Londrina Solid"/>
                        </a:rPr>
                        <a:t>BODY</a:t>
                      </a:r>
                      <a:endParaRPr sz="1600">
                        <a:solidFill>
                          <a:srgbClr val="524A83"/>
                        </a:solidFill>
                        <a:latin typeface="Londrina Solid"/>
                        <a:ea typeface="Londrina Solid"/>
                        <a:cs typeface="Londrina Solid"/>
                        <a:sym typeface="Londrina Solid"/>
                      </a:endParaRPr>
                    </a:p>
                  </a:txBody>
                  <a:tcPr marL="91425" marR="91425" marT="91425" marB="91425" anchor="ctr">
                    <a:lnL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313" name="Google Shape;1313;p32"/>
          <p:cNvSpPr txBox="1">
            <a:spLocks noGrp="1"/>
          </p:cNvSpPr>
          <p:nvPr>
            <p:ph type="title"/>
          </p:nvPr>
        </p:nvSpPr>
        <p:spPr>
          <a:xfrm>
            <a:off x="1126500" y="572125"/>
            <a:ext cx="6890100" cy="27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MISSPELLINGS</a:t>
            </a:r>
            <a:endParaRPr/>
          </a:p>
        </p:txBody>
      </p:sp>
      <p:sp>
        <p:nvSpPr>
          <p:cNvPr id="1314" name="Google Shape;1314;p32"/>
          <p:cNvSpPr txBox="1">
            <a:spLocks noGrp="1"/>
          </p:cNvSpPr>
          <p:nvPr>
            <p:ph type="body" idx="4294967295"/>
          </p:nvPr>
        </p:nvSpPr>
        <p:spPr>
          <a:xfrm>
            <a:off x="1723175" y="1130500"/>
            <a:ext cx="5729400" cy="599400"/>
          </a:xfrm>
          <a:prstGeom prst="rect">
            <a:avLst/>
          </a:prstGeom>
        </p:spPr>
        <p:txBody>
          <a:bodyPr spcFirstLastPara="1" wrap="square" lIns="91425" tIns="1980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Find the misspelled words</a:t>
            </a:r>
            <a:endParaRPr sz="1400">
              <a:latin typeface="Barlow"/>
              <a:ea typeface="Barlow"/>
              <a:cs typeface="Barlow"/>
              <a:sym typeface="Barlow"/>
            </a:endParaRPr>
          </a:p>
        </p:txBody>
      </p:sp>
      <p:grpSp>
        <p:nvGrpSpPr>
          <p:cNvPr id="1315" name="Google Shape;1315;p32"/>
          <p:cNvGrpSpPr/>
          <p:nvPr/>
        </p:nvGrpSpPr>
        <p:grpSpPr>
          <a:xfrm>
            <a:off x="283814" y="296958"/>
            <a:ext cx="8466957" cy="4430004"/>
            <a:chOff x="283814" y="296958"/>
            <a:chExt cx="8466957" cy="4430004"/>
          </a:xfrm>
        </p:grpSpPr>
        <p:grpSp>
          <p:nvGrpSpPr>
            <p:cNvPr id="1316" name="Google Shape;1316;p32"/>
            <p:cNvGrpSpPr/>
            <p:nvPr/>
          </p:nvGrpSpPr>
          <p:grpSpPr>
            <a:xfrm>
              <a:off x="283814" y="3465081"/>
              <a:ext cx="192515" cy="288298"/>
              <a:chOff x="1459800" y="1512500"/>
              <a:chExt cx="131625" cy="197100"/>
            </a:xfrm>
          </p:grpSpPr>
          <p:sp>
            <p:nvSpPr>
              <p:cNvPr id="1317" name="Google Shape;1317;p32"/>
              <p:cNvSpPr/>
              <p:nvPr/>
            </p:nvSpPr>
            <p:spPr>
              <a:xfrm>
                <a:off x="1533625" y="1599050"/>
                <a:ext cx="600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24" h="98" extrusionOk="0">
                    <a:moveTo>
                      <a:pt x="0" y="1"/>
                    </a:moveTo>
                    <a:cubicBezTo>
                      <a:pt x="2" y="11"/>
                      <a:pt x="5" y="21"/>
                      <a:pt x="7" y="30"/>
                    </a:cubicBezTo>
                    <a:lnTo>
                      <a:pt x="7" y="30"/>
                    </a:lnTo>
                    <a:cubicBezTo>
                      <a:pt x="7" y="19"/>
                      <a:pt x="3" y="9"/>
                      <a:pt x="0" y="1"/>
                    </a:cubicBezTo>
                    <a:close/>
                    <a:moveTo>
                      <a:pt x="7" y="30"/>
                    </a:moveTo>
                    <a:lnTo>
                      <a:pt x="7" y="30"/>
                    </a:lnTo>
                    <a:cubicBezTo>
                      <a:pt x="7" y="32"/>
                      <a:pt x="7" y="33"/>
                      <a:pt x="7" y="34"/>
                    </a:cubicBezTo>
                    <a:cubicBezTo>
                      <a:pt x="11" y="47"/>
                      <a:pt x="14" y="64"/>
                      <a:pt x="17" y="81"/>
                    </a:cubicBezTo>
                    <a:lnTo>
                      <a:pt x="23" y="98"/>
                    </a:lnTo>
                    <a:cubicBezTo>
                      <a:pt x="19" y="74"/>
                      <a:pt x="13" y="53"/>
                      <a:pt x="7" y="30"/>
                    </a:cubicBezTo>
                    <a:close/>
                  </a:path>
                </a:pathLst>
              </a:custGeom>
              <a:solidFill>
                <a:srgbClr val="FB67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" name="Google Shape;1318;p32"/>
              <p:cNvSpPr/>
              <p:nvPr/>
            </p:nvSpPr>
            <p:spPr>
              <a:xfrm>
                <a:off x="1529350" y="1598125"/>
                <a:ext cx="915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172" extrusionOk="0">
                    <a:moveTo>
                      <a:pt x="345" y="1"/>
                    </a:moveTo>
                    <a:lnTo>
                      <a:pt x="1" y="74"/>
                    </a:lnTo>
                    <a:lnTo>
                      <a:pt x="21" y="172"/>
                    </a:lnTo>
                    <a:lnTo>
                      <a:pt x="365" y="98"/>
                    </a:lnTo>
                    <a:lnTo>
                      <a:pt x="345" y="1"/>
                    </a:ln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" name="Google Shape;1319;p32"/>
              <p:cNvSpPr/>
              <p:nvPr/>
            </p:nvSpPr>
            <p:spPr>
              <a:xfrm>
                <a:off x="1463575" y="1516850"/>
                <a:ext cx="123425" cy="188350"/>
              </a:xfrm>
              <a:custGeom>
                <a:avLst/>
                <a:gdLst/>
                <a:ahLst/>
                <a:cxnLst/>
                <a:rect l="l" t="t" r="r" b="b"/>
                <a:pathLst>
                  <a:path w="4937" h="7534" extrusionOk="0">
                    <a:moveTo>
                      <a:pt x="2585" y="2359"/>
                    </a:moveTo>
                    <a:cubicBezTo>
                      <a:pt x="2601" y="2419"/>
                      <a:pt x="2618" y="2479"/>
                      <a:pt x="2635" y="2543"/>
                    </a:cubicBezTo>
                    <a:cubicBezTo>
                      <a:pt x="2682" y="2743"/>
                      <a:pt x="2729" y="2947"/>
                      <a:pt x="2772" y="3148"/>
                    </a:cubicBezTo>
                    <a:cubicBezTo>
                      <a:pt x="2782" y="3188"/>
                      <a:pt x="2793" y="3225"/>
                      <a:pt x="2799" y="3265"/>
                    </a:cubicBezTo>
                    <a:lnTo>
                      <a:pt x="2796" y="3245"/>
                    </a:lnTo>
                    <a:lnTo>
                      <a:pt x="2796" y="3245"/>
                    </a:lnTo>
                    <a:cubicBezTo>
                      <a:pt x="2799" y="3258"/>
                      <a:pt x="2802" y="3275"/>
                      <a:pt x="2805" y="3292"/>
                    </a:cubicBezTo>
                    <a:cubicBezTo>
                      <a:pt x="2805" y="3302"/>
                      <a:pt x="2809" y="3312"/>
                      <a:pt x="2809" y="3322"/>
                    </a:cubicBezTo>
                    <a:lnTo>
                      <a:pt x="2816" y="3338"/>
                    </a:lnTo>
                    <a:lnTo>
                      <a:pt x="2816" y="3352"/>
                    </a:lnTo>
                    <a:cubicBezTo>
                      <a:pt x="2859" y="3543"/>
                      <a:pt x="2902" y="3733"/>
                      <a:pt x="2946" y="3924"/>
                    </a:cubicBezTo>
                    <a:cubicBezTo>
                      <a:pt x="2856" y="3934"/>
                      <a:pt x="2762" y="3937"/>
                      <a:pt x="2672" y="3951"/>
                    </a:cubicBezTo>
                    <a:cubicBezTo>
                      <a:pt x="2558" y="3968"/>
                      <a:pt x="2444" y="3984"/>
                      <a:pt x="2328" y="4000"/>
                    </a:cubicBezTo>
                    <a:cubicBezTo>
                      <a:pt x="2197" y="4017"/>
                      <a:pt x="2067" y="4034"/>
                      <a:pt x="1939" y="4051"/>
                    </a:cubicBezTo>
                    <a:cubicBezTo>
                      <a:pt x="1979" y="3944"/>
                      <a:pt x="2020" y="3840"/>
                      <a:pt x="2060" y="3736"/>
                    </a:cubicBezTo>
                    <a:cubicBezTo>
                      <a:pt x="2227" y="3325"/>
                      <a:pt x="2401" y="2914"/>
                      <a:pt x="2541" y="2492"/>
                    </a:cubicBezTo>
                    <a:cubicBezTo>
                      <a:pt x="2555" y="2449"/>
                      <a:pt x="2572" y="2402"/>
                      <a:pt x="2585" y="2359"/>
                    </a:cubicBezTo>
                    <a:close/>
                    <a:moveTo>
                      <a:pt x="2705" y="1"/>
                    </a:moveTo>
                    <a:cubicBezTo>
                      <a:pt x="2595" y="1"/>
                      <a:pt x="2495" y="35"/>
                      <a:pt x="2391" y="95"/>
                    </a:cubicBezTo>
                    <a:cubicBezTo>
                      <a:pt x="2294" y="152"/>
                      <a:pt x="2240" y="235"/>
                      <a:pt x="2183" y="328"/>
                    </a:cubicBezTo>
                    <a:cubicBezTo>
                      <a:pt x="2130" y="416"/>
                      <a:pt x="2097" y="516"/>
                      <a:pt x="2063" y="609"/>
                    </a:cubicBezTo>
                    <a:cubicBezTo>
                      <a:pt x="1916" y="1024"/>
                      <a:pt x="1806" y="1449"/>
                      <a:pt x="1682" y="1870"/>
                    </a:cubicBezTo>
                    <a:cubicBezTo>
                      <a:pt x="1641" y="2011"/>
                      <a:pt x="1601" y="2148"/>
                      <a:pt x="1558" y="2285"/>
                    </a:cubicBezTo>
                    <a:cubicBezTo>
                      <a:pt x="1508" y="2435"/>
                      <a:pt x="1454" y="2586"/>
                      <a:pt x="1397" y="2736"/>
                    </a:cubicBezTo>
                    <a:cubicBezTo>
                      <a:pt x="1317" y="2944"/>
                      <a:pt x="1240" y="3151"/>
                      <a:pt x="1160" y="3358"/>
                    </a:cubicBezTo>
                    <a:cubicBezTo>
                      <a:pt x="1090" y="3543"/>
                      <a:pt x="1023" y="3727"/>
                      <a:pt x="956" y="3914"/>
                    </a:cubicBezTo>
                    <a:cubicBezTo>
                      <a:pt x="909" y="4034"/>
                      <a:pt x="873" y="4158"/>
                      <a:pt x="832" y="4278"/>
                    </a:cubicBezTo>
                    <a:cubicBezTo>
                      <a:pt x="806" y="4366"/>
                      <a:pt x="772" y="4452"/>
                      <a:pt x="749" y="4542"/>
                    </a:cubicBezTo>
                    <a:cubicBezTo>
                      <a:pt x="632" y="4937"/>
                      <a:pt x="522" y="5332"/>
                      <a:pt x="401" y="5726"/>
                    </a:cubicBezTo>
                    <a:cubicBezTo>
                      <a:pt x="334" y="5924"/>
                      <a:pt x="267" y="6118"/>
                      <a:pt x="210" y="6319"/>
                    </a:cubicBezTo>
                    <a:cubicBezTo>
                      <a:pt x="147" y="6529"/>
                      <a:pt x="107" y="6750"/>
                      <a:pt x="56" y="6964"/>
                    </a:cubicBezTo>
                    <a:cubicBezTo>
                      <a:pt x="0" y="7211"/>
                      <a:pt x="184" y="7466"/>
                      <a:pt x="425" y="7512"/>
                    </a:cubicBezTo>
                    <a:cubicBezTo>
                      <a:pt x="454" y="7518"/>
                      <a:pt x="483" y="7521"/>
                      <a:pt x="512" y="7521"/>
                    </a:cubicBezTo>
                    <a:cubicBezTo>
                      <a:pt x="605" y="7521"/>
                      <a:pt x="697" y="7493"/>
                      <a:pt x="775" y="7442"/>
                    </a:cubicBezTo>
                    <a:cubicBezTo>
                      <a:pt x="879" y="7368"/>
                      <a:pt x="943" y="7265"/>
                      <a:pt x="973" y="7141"/>
                    </a:cubicBezTo>
                    <a:cubicBezTo>
                      <a:pt x="1007" y="6990"/>
                      <a:pt x="1036" y="6837"/>
                      <a:pt x="1076" y="6689"/>
                    </a:cubicBezTo>
                    <a:cubicBezTo>
                      <a:pt x="1107" y="6576"/>
                      <a:pt x="1144" y="6469"/>
                      <a:pt x="1177" y="6359"/>
                    </a:cubicBezTo>
                    <a:cubicBezTo>
                      <a:pt x="1271" y="6091"/>
                      <a:pt x="1365" y="5827"/>
                      <a:pt x="1445" y="5556"/>
                    </a:cubicBezTo>
                    <a:lnTo>
                      <a:pt x="1535" y="5255"/>
                    </a:lnTo>
                    <a:cubicBezTo>
                      <a:pt x="1554" y="5257"/>
                      <a:pt x="1573" y="5259"/>
                      <a:pt x="1593" y="5259"/>
                    </a:cubicBezTo>
                    <a:cubicBezTo>
                      <a:pt x="1607" y="5259"/>
                      <a:pt x="1621" y="5258"/>
                      <a:pt x="1635" y="5255"/>
                    </a:cubicBezTo>
                    <a:cubicBezTo>
                      <a:pt x="1896" y="5221"/>
                      <a:pt x="2157" y="5188"/>
                      <a:pt x="2418" y="5151"/>
                    </a:cubicBezTo>
                    <a:cubicBezTo>
                      <a:pt x="2532" y="5138"/>
                      <a:pt x="2649" y="5118"/>
                      <a:pt x="2762" y="5098"/>
                    </a:cubicBezTo>
                    <a:cubicBezTo>
                      <a:pt x="2873" y="5078"/>
                      <a:pt x="2986" y="5078"/>
                      <a:pt x="3100" y="5061"/>
                    </a:cubicBezTo>
                    <a:cubicBezTo>
                      <a:pt x="3110" y="5058"/>
                      <a:pt x="3120" y="5054"/>
                      <a:pt x="3130" y="5054"/>
                    </a:cubicBezTo>
                    <a:cubicBezTo>
                      <a:pt x="3137" y="5081"/>
                      <a:pt x="3140" y="5111"/>
                      <a:pt x="3146" y="5138"/>
                    </a:cubicBezTo>
                    <a:cubicBezTo>
                      <a:pt x="3171" y="5285"/>
                      <a:pt x="3197" y="5436"/>
                      <a:pt x="3237" y="5579"/>
                    </a:cubicBezTo>
                    <a:cubicBezTo>
                      <a:pt x="3264" y="5673"/>
                      <a:pt x="3291" y="5766"/>
                      <a:pt x="3321" y="5860"/>
                    </a:cubicBezTo>
                    <a:cubicBezTo>
                      <a:pt x="3371" y="6031"/>
                      <a:pt x="3418" y="6201"/>
                      <a:pt x="3461" y="6372"/>
                    </a:cubicBezTo>
                    <a:cubicBezTo>
                      <a:pt x="3475" y="6439"/>
                      <a:pt x="3488" y="6509"/>
                      <a:pt x="3498" y="6576"/>
                    </a:cubicBezTo>
                    <a:cubicBezTo>
                      <a:pt x="3508" y="6626"/>
                      <a:pt x="3518" y="6677"/>
                      <a:pt x="3525" y="6730"/>
                    </a:cubicBezTo>
                    <a:cubicBezTo>
                      <a:pt x="3538" y="6817"/>
                      <a:pt x="3558" y="6904"/>
                      <a:pt x="3578" y="6987"/>
                    </a:cubicBezTo>
                    <a:cubicBezTo>
                      <a:pt x="3592" y="7041"/>
                      <a:pt x="3618" y="7091"/>
                      <a:pt x="3645" y="7138"/>
                    </a:cubicBezTo>
                    <a:cubicBezTo>
                      <a:pt x="3682" y="7228"/>
                      <a:pt x="3739" y="7305"/>
                      <a:pt x="3813" y="7372"/>
                    </a:cubicBezTo>
                    <a:cubicBezTo>
                      <a:pt x="3903" y="7449"/>
                      <a:pt x="4003" y="7499"/>
                      <a:pt x="4120" y="7523"/>
                    </a:cubicBezTo>
                    <a:cubicBezTo>
                      <a:pt x="4161" y="7530"/>
                      <a:pt x="4202" y="7534"/>
                      <a:pt x="4243" y="7534"/>
                    </a:cubicBezTo>
                    <a:cubicBezTo>
                      <a:pt x="4316" y="7534"/>
                      <a:pt x="4387" y="7522"/>
                      <a:pt x="4458" y="7496"/>
                    </a:cubicBezTo>
                    <a:cubicBezTo>
                      <a:pt x="4565" y="7459"/>
                      <a:pt x="4655" y="7396"/>
                      <a:pt x="4732" y="7311"/>
                    </a:cubicBezTo>
                    <a:cubicBezTo>
                      <a:pt x="4816" y="7185"/>
                      <a:pt x="4889" y="7095"/>
                      <a:pt x="4916" y="6937"/>
                    </a:cubicBezTo>
                    <a:cubicBezTo>
                      <a:pt x="4929" y="6860"/>
                      <a:pt x="4936" y="6783"/>
                      <a:pt x="4932" y="6700"/>
                    </a:cubicBezTo>
                    <a:cubicBezTo>
                      <a:pt x="4932" y="6660"/>
                      <a:pt x="4929" y="6620"/>
                      <a:pt x="4920" y="6579"/>
                    </a:cubicBezTo>
                    <a:cubicBezTo>
                      <a:pt x="4896" y="6445"/>
                      <a:pt x="4866" y="6308"/>
                      <a:pt x="4836" y="6175"/>
                    </a:cubicBezTo>
                    <a:cubicBezTo>
                      <a:pt x="4802" y="6018"/>
                      <a:pt x="4765" y="5860"/>
                      <a:pt x="4719" y="5706"/>
                    </a:cubicBezTo>
                    <a:cubicBezTo>
                      <a:pt x="4665" y="5539"/>
                      <a:pt x="4611" y="5372"/>
                      <a:pt x="4558" y="5208"/>
                    </a:cubicBezTo>
                    <a:cubicBezTo>
                      <a:pt x="4511" y="5071"/>
                      <a:pt x="4481" y="4934"/>
                      <a:pt x="4448" y="4794"/>
                    </a:cubicBezTo>
                    <a:cubicBezTo>
                      <a:pt x="4364" y="4375"/>
                      <a:pt x="4290" y="3957"/>
                      <a:pt x="4184" y="3546"/>
                    </a:cubicBezTo>
                    <a:cubicBezTo>
                      <a:pt x="4080" y="3162"/>
                      <a:pt x="3949" y="2787"/>
                      <a:pt x="3836" y="2406"/>
                    </a:cubicBezTo>
                    <a:cubicBezTo>
                      <a:pt x="3773" y="2191"/>
                      <a:pt x="3702" y="1984"/>
                      <a:pt x="3625" y="1777"/>
                    </a:cubicBezTo>
                    <a:cubicBezTo>
                      <a:pt x="3538" y="1549"/>
                      <a:pt x="3464" y="1325"/>
                      <a:pt x="3401" y="1091"/>
                    </a:cubicBezTo>
                    <a:cubicBezTo>
                      <a:pt x="3364" y="904"/>
                      <a:pt x="3331" y="714"/>
                      <a:pt x="3287" y="526"/>
                    </a:cubicBezTo>
                    <a:cubicBezTo>
                      <a:pt x="3281" y="502"/>
                      <a:pt x="3277" y="479"/>
                      <a:pt x="3271" y="456"/>
                    </a:cubicBezTo>
                    <a:cubicBezTo>
                      <a:pt x="3251" y="388"/>
                      <a:pt x="3220" y="336"/>
                      <a:pt x="3187" y="272"/>
                    </a:cubicBezTo>
                    <a:cubicBezTo>
                      <a:pt x="3120" y="135"/>
                      <a:pt x="2950" y="31"/>
                      <a:pt x="2805" y="11"/>
                    </a:cubicBezTo>
                    <a:cubicBezTo>
                      <a:pt x="2772" y="4"/>
                      <a:pt x="2739" y="1"/>
                      <a:pt x="27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" name="Google Shape;1320;p32"/>
              <p:cNvSpPr/>
              <p:nvPr/>
            </p:nvSpPr>
            <p:spPr>
              <a:xfrm>
                <a:off x="1459800" y="1512500"/>
                <a:ext cx="131625" cy="197100"/>
              </a:xfrm>
              <a:custGeom>
                <a:avLst/>
                <a:gdLst/>
                <a:ahLst/>
                <a:cxnLst/>
                <a:rect l="l" t="t" r="r" b="b"/>
                <a:pathLst>
                  <a:path w="5265" h="7884" extrusionOk="0">
                    <a:moveTo>
                      <a:pt x="2706" y="3151"/>
                    </a:moveTo>
                    <a:cubicBezTo>
                      <a:pt x="2723" y="3222"/>
                      <a:pt x="2736" y="3292"/>
                      <a:pt x="2752" y="3362"/>
                    </a:cubicBezTo>
                    <a:lnTo>
                      <a:pt x="2796" y="3563"/>
                    </a:lnTo>
                    <a:cubicBezTo>
                      <a:pt x="2823" y="3690"/>
                      <a:pt x="2853" y="3813"/>
                      <a:pt x="2880" y="3941"/>
                    </a:cubicBezTo>
                    <a:cubicBezTo>
                      <a:pt x="2853" y="3944"/>
                      <a:pt x="2826" y="3947"/>
                      <a:pt x="2800" y="3951"/>
                    </a:cubicBezTo>
                    <a:lnTo>
                      <a:pt x="2669" y="3971"/>
                    </a:lnTo>
                    <a:cubicBezTo>
                      <a:pt x="2599" y="3981"/>
                      <a:pt x="2529" y="3991"/>
                      <a:pt x="2455" y="4001"/>
                    </a:cubicBezTo>
                    <a:lnTo>
                      <a:pt x="2362" y="4011"/>
                    </a:lnTo>
                    <a:cubicBezTo>
                      <a:pt x="2365" y="4001"/>
                      <a:pt x="2368" y="3987"/>
                      <a:pt x="2374" y="3974"/>
                    </a:cubicBezTo>
                    <a:lnTo>
                      <a:pt x="2462" y="3760"/>
                    </a:lnTo>
                    <a:cubicBezTo>
                      <a:pt x="2545" y="3560"/>
                      <a:pt x="2629" y="3359"/>
                      <a:pt x="2706" y="3151"/>
                    </a:cubicBezTo>
                    <a:close/>
                    <a:moveTo>
                      <a:pt x="2749" y="1934"/>
                    </a:moveTo>
                    <a:lnTo>
                      <a:pt x="2525" y="2613"/>
                    </a:lnTo>
                    <a:cubicBezTo>
                      <a:pt x="2411" y="2954"/>
                      <a:pt x="2271" y="3296"/>
                      <a:pt x="2138" y="3626"/>
                    </a:cubicBezTo>
                    <a:lnTo>
                      <a:pt x="2050" y="3844"/>
                    </a:lnTo>
                    <a:cubicBezTo>
                      <a:pt x="2017" y="3924"/>
                      <a:pt x="1984" y="4008"/>
                      <a:pt x="1953" y="4091"/>
                    </a:cubicBezTo>
                    <a:lnTo>
                      <a:pt x="1820" y="4435"/>
                    </a:lnTo>
                    <a:lnTo>
                      <a:pt x="2502" y="4349"/>
                    </a:lnTo>
                    <a:cubicBezTo>
                      <a:pt x="2575" y="4339"/>
                      <a:pt x="2649" y="4329"/>
                      <a:pt x="2723" y="4319"/>
                    </a:cubicBezTo>
                    <a:lnTo>
                      <a:pt x="2850" y="4299"/>
                    </a:lnTo>
                    <a:cubicBezTo>
                      <a:pt x="2896" y="4292"/>
                      <a:pt x="2947" y="4288"/>
                      <a:pt x="2993" y="4282"/>
                    </a:cubicBezTo>
                    <a:cubicBezTo>
                      <a:pt x="3033" y="4279"/>
                      <a:pt x="3077" y="4275"/>
                      <a:pt x="3117" y="4272"/>
                    </a:cubicBezTo>
                    <a:lnTo>
                      <a:pt x="3311" y="4248"/>
                    </a:lnTo>
                    <a:lnTo>
                      <a:pt x="3228" y="3887"/>
                    </a:lnTo>
                    <a:cubicBezTo>
                      <a:pt x="3197" y="3753"/>
                      <a:pt x="3167" y="3623"/>
                      <a:pt x="3137" y="3476"/>
                    </a:cubicBezTo>
                    <a:lnTo>
                      <a:pt x="3134" y="3456"/>
                    </a:lnTo>
                    <a:lnTo>
                      <a:pt x="2960" y="3496"/>
                    </a:lnTo>
                    <a:lnTo>
                      <a:pt x="3127" y="3429"/>
                    </a:lnTo>
                    <a:lnTo>
                      <a:pt x="3117" y="3382"/>
                    </a:lnTo>
                    <a:lnTo>
                      <a:pt x="3097" y="3285"/>
                    </a:lnTo>
                    <a:cubicBezTo>
                      <a:pt x="3050" y="3081"/>
                      <a:pt x="3004" y="2877"/>
                      <a:pt x="2956" y="2673"/>
                    </a:cubicBezTo>
                    <a:cubicBezTo>
                      <a:pt x="2940" y="2609"/>
                      <a:pt x="2923" y="2546"/>
                      <a:pt x="2907" y="2486"/>
                    </a:cubicBezTo>
                    <a:lnTo>
                      <a:pt x="2749" y="1934"/>
                    </a:lnTo>
                    <a:close/>
                    <a:moveTo>
                      <a:pt x="2855" y="352"/>
                    </a:moveTo>
                    <a:cubicBezTo>
                      <a:pt x="2879" y="352"/>
                      <a:pt x="2904" y="355"/>
                      <a:pt x="2930" y="359"/>
                    </a:cubicBezTo>
                    <a:cubicBezTo>
                      <a:pt x="3030" y="372"/>
                      <a:pt x="3144" y="449"/>
                      <a:pt x="3181" y="526"/>
                    </a:cubicBezTo>
                    <a:lnTo>
                      <a:pt x="3201" y="566"/>
                    </a:lnTo>
                    <a:cubicBezTo>
                      <a:pt x="3224" y="607"/>
                      <a:pt x="3241" y="640"/>
                      <a:pt x="3251" y="673"/>
                    </a:cubicBezTo>
                    <a:cubicBezTo>
                      <a:pt x="3257" y="697"/>
                      <a:pt x="3261" y="717"/>
                      <a:pt x="3268" y="740"/>
                    </a:cubicBezTo>
                    <a:cubicBezTo>
                      <a:pt x="3294" y="871"/>
                      <a:pt x="3322" y="1001"/>
                      <a:pt x="3345" y="1132"/>
                    </a:cubicBezTo>
                    <a:lnTo>
                      <a:pt x="3382" y="1315"/>
                    </a:lnTo>
                    <a:cubicBezTo>
                      <a:pt x="3448" y="1553"/>
                      <a:pt x="3522" y="1780"/>
                      <a:pt x="3609" y="2011"/>
                    </a:cubicBezTo>
                    <a:cubicBezTo>
                      <a:pt x="3686" y="2212"/>
                      <a:pt x="3753" y="2416"/>
                      <a:pt x="3819" y="2629"/>
                    </a:cubicBezTo>
                    <a:cubicBezTo>
                      <a:pt x="3856" y="2760"/>
                      <a:pt x="3899" y="2890"/>
                      <a:pt x="3940" y="3021"/>
                    </a:cubicBezTo>
                    <a:cubicBezTo>
                      <a:pt x="4017" y="3265"/>
                      <a:pt x="4097" y="3516"/>
                      <a:pt x="4164" y="3767"/>
                    </a:cubicBezTo>
                    <a:cubicBezTo>
                      <a:pt x="4248" y="4081"/>
                      <a:pt x="4311" y="4409"/>
                      <a:pt x="4371" y="4723"/>
                    </a:cubicBezTo>
                    <a:lnTo>
                      <a:pt x="4428" y="5004"/>
                    </a:lnTo>
                    <a:cubicBezTo>
                      <a:pt x="4461" y="5151"/>
                      <a:pt x="4495" y="5295"/>
                      <a:pt x="4542" y="5439"/>
                    </a:cubicBezTo>
                    <a:cubicBezTo>
                      <a:pt x="4595" y="5603"/>
                      <a:pt x="4649" y="5767"/>
                      <a:pt x="4699" y="5931"/>
                    </a:cubicBezTo>
                    <a:cubicBezTo>
                      <a:pt x="4739" y="6061"/>
                      <a:pt x="4776" y="6201"/>
                      <a:pt x="4816" y="6386"/>
                    </a:cubicBezTo>
                    <a:lnTo>
                      <a:pt x="4836" y="6476"/>
                    </a:lnTo>
                    <a:cubicBezTo>
                      <a:pt x="4856" y="6579"/>
                      <a:pt x="4880" y="6683"/>
                      <a:pt x="4900" y="6787"/>
                    </a:cubicBezTo>
                    <a:cubicBezTo>
                      <a:pt x="4907" y="6817"/>
                      <a:pt x="4907" y="6847"/>
                      <a:pt x="4910" y="6880"/>
                    </a:cubicBezTo>
                    <a:cubicBezTo>
                      <a:pt x="4910" y="6948"/>
                      <a:pt x="4907" y="7011"/>
                      <a:pt x="4893" y="7081"/>
                    </a:cubicBezTo>
                    <a:cubicBezTo>
                      <a:pt x="4876" y="7181"/>
                      <a:pt x="4833" y="7245"/>
                      <a:pt x="4766" y="7345"/>
                    </a:cubicBezTo>
                    <a:lnTo>
                      <a:pt x="4742" y="7375"/>
                    </a:lnTo>
                    <a:cubicBezTo>
                      <a:pt x="4689" y="7436"/>
                      <a:pt x="4626" y="7479"/>
                      <a:pt x="4552" y="7506"/>
                    </a:cubicBezTo>
                    <a:cubicBezTo>
                      <a:pt x="4499" y="7523"/>
                      <a:pt x="4448" y="7532"/>
                      <a:pt x="4396" y="7532"/>
                    </a:cubicBezTo>
                    <a:cubicBezTo>
                      <a:pt x="4366" y="7532"/>
                      <a:pt x="4336" y="7529"/>
                      <a:pt x="4305" y="7522"/>
                    </a:cubicBezTo>
                    <a:cubicBezTo>
                      <a:pt x="4217" y="7506"/>
                      <a:pt x="4144" y="7469"/>
                      <a:pt x="4080" y="7416"/>
                    </a:cubicBezTo>
                    <a:cubicBezTo>
                      <a:pt x="4027" y="7365"/>
                      <a:pt x="3987" y="7309"/>
                      <a:pt x="3956" y="7245"/>
                    </a:cubicBezTo>
                    <a:lnTo>
                      <a:pt x="3947" y="7225"/>
                    </a:lnTo>
                    <a:cubicBezTo>
                      <a:pt x="3927" y="7188"/>
                      <a:pt x="3907" y="7152"/>
                      <a:pt x="3896" y="7104"/>
                    </a:cubicBezTo>
                    <a:cubicBezTo>
                      <a:pt x="3879" y="7031"/>
                      <a:pt x="3859" y="6954"/>
                      <a:pt x="3850" y="6877"/>
                    </a:cubicBezTo>
                    <a:cubicBezTo>
                      <a:pt x="3843" y="6823"/>
                      <a:pt x="3833" y="6770"/>
                      <a:pt x="3823" y="6717"/>
                    </a:cubicBezTo>
                    <a:cubicBezTo>
                      <a:pt x="3810" y="6650"/>
                      <a:pt x="3796" y="6579"/>
                      <a:pt x="3783" y="6506"/>
                    </a:cubicBezTo>
                    <a:cubicBezTo>
                      <a:pt x="3746" y="6352"/>
                      <a:pt x="3699" y="6192"/>
                      <a:pt x="3639" y="5984"/>
                    </a:cubicBezTo>
                    <a:lnTo>
                      <a:pt x="3632" y="5968"/>
                    </a:lnTo>
                    <a:cubicBezTo>
                      <a:pt x="3609" y="5880"/>
                      <a:pt x="3582" y="5793"/>
                      <a:pt x="3558" y="5707"/>
                    </a:cubicBezTo>
                    <a:cubicBezTo>
                      <a:pt x="3518" y="5563"/>
                      <a:pt x="3492" y="5412"/>
                      <a:pt x="3468" y="5285"/>
                    </a:cubicBezTo>
                    <a:lnTo>
                      <a:pt x="3425" y="5017"/>
                    </a:lnTo>
                    <a:lnTo>
                      <a:pt x="3221" y="5061"/>
                    </a:lnTo>
                    <a:cubicBezTo>
                      <a:pt x="3174" y="5068"/>
                      <a:pt x="3124" y="5071"/>
                      <a:pt x="3074" y="5077"/>
                    </a:cubicBezTo>
                    <a:cubicBezTo>
                      <a:pt x="3010" y="5081"/>
                      <a:pt x="2947" y="5088"/>
                      <a:pt x="2883" y="5102"/>
                    </a:cubicBezTo>
                    <a:cubicBezTo>
                      <a:pt x="2769" y="5122"/>
                      <a:pt x="2655" y="5138"/>
                      <a:pt x="2545" y="5151"/>
                    </a:cubicBezTo>
                    <a:cubicBezTo>
                      <a:pt x="2374" y="5178"/>
                      <a:pt x="2204" y="5198"/>
                      <a:pt x="2033" y="5222"/>
                    </a:cubicBezTo>
                    <a:lnTo>
                      <a:pt x="1763" y="5255"/>
                    </a:lnTo>
                    <a:cubicBezTo>
                      <a:pt x="1756" y="5256"/>
                      <a:pt x="1748" y="5257"/>
                      <a:pt x="1738" y="5257"/>
                    </a:cubicBezTo>
                    <a:cubicBezTo>
                      <a:pt x="1727" y="5257"/>
                      <a:pt x="1716" y="5256"/>
                      <a:pt x="1703" y="5255"/>
                    </a:cubicBezTo>
                    <a:lnTo>
                      <a:pt x="1559" y="5242"/>
                    </a:lnTo>
                    <a:lnTo>
                      <a:pt x="1428" y="5679"/>
                    </a:lnTo>
                    <a:cubicBezTo>
                      <a:pt x="1358" y="5917"/>
                      <a:pt x="1275" y="6155"/>
                      <a:pt x="1195" y="6386"/>
                    </a:cubicBezTo>
                    <a:lnTo>
                      <a:pt x="1161" y="6479"/>
                    </a:lnTo>
                    <a:cubicBezTo>
                      <a:pt x="1124" y="6590"/>
                      <a:pt x="1090" y="6703"/>
                      <a:pt x="1060" y="6817"/>
                    </a:cubicBezTo>
                    <a:cubicBezTo>
                      <a:pt x="1030" y="6924"/>
                      <a:pt x="1007" y="7031"/>
                      <a:pt x="983" y="7141"/>
                    </a:cubicBezTo>
                    <a:lnTo>
                      <a:pt x="950" y="7275"/>
                    </a:lnTo>
                    <a:cubicBezTo>
                      <a:pt x="934" y="7362"/>
                      <a:pt x="890" y="7425"/>
                      <a:pt x="826" y="7469"/>
                    </a:cubicBezTo>
                    <a:cubicBezTo>
                      <a:pt x="779" y="7502"/>
                      <a:pt x="724" y="7519"/>
                      <a:pt x="668" y="7519"/>
                    </a:cubicBezTo>
                    <a:cubicBezTo>
                      <a:pt x="648" y="7519"/>
                      <a:pt x="628" y="7517"/>
                      <a:pt x="609" y="7513"/>
                    </a:cubicBezTo>
                    <a:cubicBezTo>
                      <a:pt x="536" y="7499"/>
                      <a:pt x="465" y="7449"/>
                      <a:pt x="418" y="7382"/>
                    </a:cubicBezTo>
                    <a:cubicBezTo>
                      <a:pt x="378" y="7315"/>
                      <a:pt x="365" y="7245"/>
                      <a:pt x="378" y="7178"/>
                    </a:cubicBezTo>
                    <a:cubicBezTo>
                      <a:pt x="392" y="7115"/>
                      <a:pt x="408" y="7054"/>
                      <a:pt x="422" y="6991"/>
                    </a:cubicBezTo>
                    <a:cubicBezTo>
                      <a:pt x="452" y="6840"/>
                      <a:pt x="485" y="6687"/>
                      <a:pt x="528" y="6542"/>
                    </a:cubicBezTo>
                    <a:cubicBezTo>
                      <a:pt x="589" y="6342"/>
                      <a:pt x="656" y="6141"/>
                      <a:pt x="719" y="5951"/>
                    </a:cubicBezTo>
                    <a:cubicBezTo>
                      <a:pt x="806" y="5663"/>
                      <a:pt x="894" y="5369"/>
                      <a:pt x="977" y="5077"/>
                    </a:cubicBezTo>
                    <a:lnTo>
                      <a:pt x="1067" y="4764"/>
                    </a:lnTo>
                    <a:cubicBezTo>
                      <a:pt x="1084" y="4707"/>
                      <a:pt x="1104" y="4653"/>
                      <a:pt x="1121" y="4596"/>
                    </a:cubicBezTo>
                    <a:lnTo>
                      <a:pt x="1187" y="4395"/>
                    </a:lnTo>
                    <a:cubicBezTo>
                      <a:pt x="1215" y="4312"/>
                      <a:pt x="1241" y="4228"/>
                      <a:pt x="1271" y="4148"/>
                    </a:cubicBezTo>
                    <a:lnTo>
                      <a:pt x="1325" y="4001"/>
                    </a:lnTo>
                    <a:cubicBezTo>
                      <a:pt x="1375" y="3867"/>
                      <a:pt x="1425" y="3730"/>
                      <a:pt x="1475" y="3597"/>
                    </a:cubicBezTo>
                    <a:lnTo>
                      <a:pt x="1485" y="3569"/>
                    </a:lnTo>
                    <a:cubicBezTo>
                      <a:pt x="1562" y="3372"/>
                      <a:pt x="1636" y="3171"/>
                      <a:pt x="1712" y="2974"/>
                    </a:cubicBezTo>
                    <a:cubicBezTo>
                      <a:pt x="1769" y="2824"/>
                      <a:pt x="1823" y="2669"/>
                      <a:pt x="1880" y="2509"/>
                    </a:cubicBezTo>
                    <a:lnTo>
                      <a:pt x="1900" y="2433"/>
                    </a:lnTo>
                    <a:cubicBezTo>
                      <a:pt x="1937" y="2322"/>
                      <a:pt x="1970" y="2208"/>
                      <a:pt x="2004" y="2095"/>
                    </a:cubicBezTo>
                    <a:cubicBezTo>
                      <a:pt x="2033" y="1994"/>
                      <a:pt x="2061" y="1891"/>
                      <a:pt x="2090" y="1791"/>
                    </a:cubicBezTo>
                    <a:cubicBezTo>
                      <a:pt x="2178" y="1476"/>
                      <a:pt x="2271" y="1152"/>
                      <a:pt x="2382" y="843"/>
                    </a:cubicBezTo>
                    <a:lnTo>
                      <a:pt x="2391" y="817"/>
                    </a:lnTo>
                    <a:cubicBezTo>
                      <a:pt x="2419" y="737"/>
                      <a:pt x="2448" y="656"/>
                      <a:pt x="2485" y="593"/>
                    </a:cubicBezTo>
                    <a:cubicBezTo>
                      <a:pt x="2539" y="506"/>
                      <a:pt x="2575" y="456"/>
                      <a:pt x="2632" y="419"/>
                    </a:cubicBezTo>
                    <a:cubicBezTo>
                      <a:pt x="2711" y="373"/>
                      <a:pt x="2780" y="352"/>
                      <a:pt x="2855" y="352"/>
                    </a:cubicBezTo>
                    <a:close/>
                    <a:moveTo>
                      <a:pt x="2851" y="0"/>
                    </a:moveTo>
                    <a:cubicBezTo>
                      <a:pt x="2711" y="0"/>
                      <a:pt x="2582" y="39"/>
                      <a:pt x="2451" y="118"/>
                    </a:cubicBezTo>
                    <a:cubicBezTo>
                      <a:pt x="2321" y="198"/>
                      <a:pt x="2248" y="309"/>
                      <a:pt x="2184" y="412"/>
                    </a:cubicBezTo>
                    <a:cubicBezTo>
                      <a:pt x="2127" y="506"/>
                      <a:pt x="2090" y="610"/>
                      <a:pt x="2061" y="700"/>
                    </a:cubicBezTo>
                    <a:lnTo>
                      <a:pt x="2050" y="727"/>
                    </a:lnTo>
                    <a:cubicBezTo>
                      <a:pt x="1937" y="1044"/>
                      <a:pt x="1843" y="1376"/>
                      <a:pt x="1752" y="1693"/>
                    </a:cubicBezTo>
                    <a:cubicBezTo>
                      <a:pt x="1723" y="1794"/>
                      <a:pt x="1696" y="1894"/>
                      <a:pt x="1666" y="1998"/>
                    </a:cubicBezTo>
                    <a:cubicBezTo>
                      <a:pt x="1632" y="2108"/>
                      <a:pt x="1599" y="2222"/>
                      <a:pt x="1565" y="2332"/>
                    </a:cubicBezTo>
                    <a:lnTo>
                      <a:pt x="1545" y="2402"/>
                    </a:lnTo>
                    <a:cubicBezTo>
                      <a:pt x="1491" y="2553"/>
                      <a:pt x="1442" y="2700"/>
                      <a:pt x="1385" y="2850"/>
                    </a:cubicBezTo>
                    <a:cubicBezTo>
                      <a:pt x="1308" y="3048"/>
                      <a:pt x="1235" y="3245"/>
                      <a:pt x="1158" y="3442"/>
                    </a:cubicBezTo>
                    <a:lnTo>
                      <a:pt x="1147" y="3469"/>
                    </a:lnTo>
                    <a:cubicBezTo>
                      <a:pt x="1094" y="3606"/>
                      <a:pt x="1044" y="3743"/>
                      <a:pt x="994" y="3881"/>
                    </a:cubicBezTo>
                    <a:lnTo>
                      <a:pt x="940" y="4024"/>
                    </a:lnTo>
                    <a:cubicBezTo>
                      <a:pt x="910" y="4111"/>
                      <a:pt x="880" y="4202"/>
                      <a:pt x="853" y="4288"/>
                    </a:cubicBezTo>
                    <a:lnTo>
                      <a:pt x="789" y="4483"/>
                    </a:lnTo>
                    <a:cubicBezTo>
                      <a:pt x="769" y="4543"/>
                      <a:pt x="749" y="4603"/>
                      <a:pt x="729" y="4667"/>
                    </a:cubicBezTo>
                    <a:lnTo>
                      <a:pt x="639" y="4981"/>
                    </a:lnTo>
                    <a:cubicBezTo>
                      <a:pt x="556" y="5272"/>
                      <a:pt x="472" y="5559"/>
                      <a:pt x="385" y="5844"/>
                    </a:cubicBezTo>
                    <a:cubicBezTo>
                      <a:pt x="321" y="6034"/>
                      <a:pt x="251" y="6235"/>
                      <a:pt x="191" y="6442"/>
                    </a:cubicBezTo>
                    <a:cubicBezTo>
                      <a:pt x="147" y="6599"/>
                      <a:pt x="111" y="6760"/>
                      <a:pt x="77" y="6914"/>
                    </a:cubicBezTo>
                    <a:cubicBezTo>
                      <a:pt x="64" y="6977"/>
                      <a:pt x="51" y="7038"/>
                      <a:pt x="37" y="7098"/>
                    </a:cubicBezTo>
                    <a:cubicBezTo>
                      <a:pt x="0" y="7258"/>
                      <a:pt x="31" y="7429"/>
                      <a:pt x="124" y="7573"/>
                    </a:cubicBezTo>
                    <a:cubicBezTo>
                      <a:pt x="221" y="7723"/>
                      <a:pt x="375" y="7827"/>
                      <a:pt x="542" y="7860"/>
                    </a:cubicBezTo>
                    <a:cubicBezTo>
                      <a:pt x="580" y="7867"/>
                      <a:pt x="619" y="7871"/>
                      <a:pt x="658" y="7871"/>
                    </a:cubicBezTo>
                    <a:cubicBezTo>
                      <a:pt x="787" y="7871"/>
                      <a:pt x="915" y="7832"/>
                      <a:pt x="1024" y="7760"/>
                    </a:cubicBezTo>
                    <a:cubicBezTo>
                      <a:pt x="1161" y="7666"/>
                      <a:pt x="1255" y="7526"/>
                      <a:pt x="1295" y="7355"/>
                    </a:cubicBezTo>
                    <a:lnTo>
                      <a:pt x="1325" y="7215"/>
                    </a:lnTo>
                    <a:cubicBezTo>
                      <a:pt x="1348" y="7115"/>
                      <a:pt x="1371" y="7011"/>
                      <a:pt x="1398" y="6911"/>
                    </a:cubicBezTo>
                    <a:cubicBezTo>
                      <a:pt x="1428" y="6800"/>
                      <a:pt x="1462" y="6693"/>
                      <a:pt x="1496" y="6590"/>
                    </a:cubicBezTo>
                    <a:lnTo>
                      <a:pt x="1525" y="6502"/>
                    </a:lnTo>
                    <a:cubicBezTo>
                      <a:pt x="1609" y="6269"/>
                      <a:pt x="1692" y="6025"/>
                      <a:pt x="1766" y="5780"/>
                    </a:cubicBezTo>
                    <a:lnTo>
                      <a:pt x="1817" y="5603"/>
                    </a:lnTo>
                    <a:lnTo>
                      <a:pt x="2081" y="5570"/>
                    </a:lnTo>
                    <a:cubicBezTo>
                      <a:pt x="2251" y="5546"/>
                      <a:pt x="2422" y="5526"/>
                      <a:pt x="2592" y="5499"/>
                    </a:cubicBezTo>
                    <a:cubicBezTo>
                      <a:pt x="2709" y="5486"/>
                      <a:pt x="2830" y="5466"/>
                      <a:pt x="2944" y="5446"/>
                    </a:cubicBezTo>
                    <a:cubicBezTo>
                      <a:pt x="2996" y="5435"/>
                      <a:pt x="3050" y="5432"/>
                      <a:pt x="3107" y="5426"/>
                    </a:cubicBezTo>
                    <a:lnTo>
                      <a:pt x="3137" y="5426"/>
                    </a:lnTo>
                    <a:cubicBezTo>
                      <a:pt x="3157" y="5543"/>
                      <a:pt x="3184" y="5670"/>
                      <a:pt x="3217" y="5800"/>
                    </a:cubicBezTo>
                    <a:cubicBezTo>
                      <a:pt x="3245" y="5891"/>
                      <a:pt x="3271" y="5977"/>
                      <a:pt x="3297" y="6068"/>
                    </a:cubicBezTo>
                    <a:lnTo>
                      <a:pt x="3302" y="6085"/>
                    </a:lnTo>
                    <a:cubicBezTo>
                      <a:pt x="3362" y="6285"/>
                      <a:pt x="3405" y="6442"/>
                      <a:pt x="3438" y="6582"/>
                    </a:cubicBezTo>
                    <a:cubicBezTo>
                      <a:pt x="3452" y="6650"/>
                      <a:pt x="3465" y="6713"/>
                      <a:pt x="3478" y="6780"/>
                    </a:cubicBezTo>
                    <a:cubicBezTo>
                      <a:pt x="3485" y="6830"/>
                      <a:pt x="3495" y="6880"/>
                      <a:pt x="3502" y="6931"/>
                    </a:cubicBezTo>
                    <a:cubicBezTo>
                      <a:pt x="3515" y="7014"/>
                      <a:pt x="3535" y="7101"/>
                      <a:pt x="3558" y="7201"/>
                    </a:cubicBezTo>
                    <a:cubicBezTo>
                      <a:pt x="3575" y="7275"/>
                      <a:pt x="3609" y="7339"/>
                      <a:pt x="3639" y="7392"/>
                    </a:cubicBezTo>
                    <a:cubicBezTo>
                      <a:pt x="3686" y="7499"/>
                      <a:pt x="3756" y="7596"/>
                      <a:pt x="3850" y="7680"/>
                    </a:cubicBezTo>
                    <a:cubicBezTo>
                      <a:pt x="3960" y="7777"/>
                      <a:pt x="4091" y="7840"/>
                      <a:pt x="4237" y="7867"/>
                    </a:cubicBezTo>
                    <a:cubicBezTo>
                      <a:pt x="4288" y="7877"/>
                      <a:pt x="4341" y="7884"/>
                      <a:pt x="4395" y="7884"/>
                    </a:cubicBezTo>
                    <a:cubicBezTo>
                      <a:pt x="4485" y="7884"/>
                      <a:pt x="4579" y="7867"/>
                      <a:pt x="4669" y="7837"/>
                    </a:cubicBezTo>
                    <a:cubicBezTo>
                      <a:pt x="4802" y="7786"/>
                      <a:pt x="4920" y="7710"/>
                      <a:pt x="5014" y="7603"/>
                    </a:cubicBezTo>
                    <a:lnTo>
                      <a:pt x="5057" y="7542"/>
                    </a:lnTo>
                    <a:cubicBezTo>
                      <a:pt x="5134" y="7425"/>
                      <a:pt x="5208" y="7319"/>
                      <a:pt x="5241" y="7141"/>
                    </a:cubicBezTo>
                    <a:cubicBezTo>
                      <a:pt x="5258" y="7048"/>
                      <a:pt x="5264" y="6961"/>
                      <a:pt x="5261" y="6871"/>
                    </a:cubicBezTo>
                    <a:cubicBezTo>
                      <a:pt x="5258" y="6820"/>
                      <a:pt x="5254" y="6770"/>
                      <a:pt x="5244" y="6720"/>
                    </a:cubicBezTo>
                    <a:cubicBezTo>
                      <a:pt x="5224" y="6613"/>
                      <a:pt x="5201" y="6509"/>
                      <a:pt x="5177" y="6402"/>
                    </a:cubicBezTo>
                    <a:lnTo>
                      <a:pt x="5157" y="6312"/>
                    </a:lnTo>
                    <a:cubicBezTo>
                      <a:pt x="5117" y="6121"/>
                      <a:pt x="5077" y="5968"/>
                      <a:pt x="5037" y="5827"/>
                    </a:cubicBezTo>
                    <a:cubicBezTo>
                      <a:pt x="4987" y="5659"/>
                      <a:pt x="4930" y="5492"/>
                      <a:pt x="4876" y="5325"/>
                    </a:cubicBezTo>
                    <a:cubicBezTo>
                      <a:pt x="4833" y="5202"/>
                      <a:pt x="4802" y="5071"/>
                      <a:pt x="4773" y="4934"/>
                    </a:cubicBezTo>
                    <a:lnTo>
                      <a:pt x="4719" y="4656"/>
                    </a:lnTo>
                    <a:cubicBezTo>
                      <a:pt x="4656" y="4335"/>
                      <a:pt x="4589" y="4001"/>
                      <a:pt x="4501" y="3677"/>
                    </a:cubicBezTo>
                    <a:cubicBezTo>
                      <a:pt x="4435" y="3419"/>
                      <a:pt x="4355" y="3165"/>
                      <a:pt x="4274" y="2917"/>
                    </a:cubicBezTo>
                    <a:lnTo>
                      <a:pt x="4154" y="2526"/>
                    </a:lnTo>
                    <a:cubicBezTo>
                      <a:pt x="4087" y="2308"/>
                      <a:pt x="4017" y="2095"/>
                      <a:pt x="3940" y="1887"/>
                    </a:cubicBezTo>
                    <a:cubicBezTo>
                      <a:pt x="3856" y="1666"/>
                      <a:pt x="3786" y="1445"/>
                      <a:pt x="3723" y="1232"/>
                    </a:cubicBezTo>
                    <a:lnTo>
                      <a:pt x="3692" y="1068"/>
                    </a:lnTo>
                    <a:cubicBezTo>
                      <a:pt x="3666" y="931"/>
                      <a:pt x="3639" y="797"/>
                      <a:pt x="3609" y="663"/>
                    </a:cubicBezTo>
                    <a:cubicBezTo>
                      <a:pt x="3606" y="636"/>
                      <a:pt x="3598" y="610"/>
                      <a:pt x="3592" y="583"/>
                    </a:cubicBezTo>
                    <a:cubicBezTo>
                      <a:pt x="3572" y="513"/>
                      <a:pt x="3542" y="456"/>
                      <a:pt x="3515" y="402"/>
                    </a:cubicBezTo>
                    <a:lnTo>
                      <a:pt x="3495" y="366"/>
                    </a:lnTo>
                    <a:cubicBezTo>
                      <a:pt x="3405" y="188"/>
                      <a:pt x="3194" y="41"/>
                      <a:pt x="2984" y="11"/>
                    </a:cubicBezTo>
                    <a:cubicBezTo>
                      <a:pt x="2938" y="4"/>
                      <a:pt x="2894" y="0"/>
                      <a:pt x="2851" y="0"/>
                    </a:cubicBezTo>
                    <a:close/>
                  </a:path>
                </a:pathLst>
              </a:custGeom>
              <a:solidFill>
                <a:srgbClr val="524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21" name="Google Shape;1321;p32"/>
            <p:cNvGrpSpPr/>
            <p:nvPr/>
          </p:nvGrpSpPr>
          <p:grpSpPr>
            <a:xfrm>
              <a:off x="8558254" y="296958"/>
              <a:ext cx="192516" cy="227716"/>
              <a:chOff x="1824250" y="1008625"/>
              <a:chExt cx="144250" cy="170625"/>
            </a:xfrm>
          </p:grpSpPr>
          <p:sp>
            <p:nvSpPr>
              <p:cNvPr id="1322" name="Google Shape;1322;p32"/>
              <p:cNvSpPr/>
              <p:nvPr/>
            </p:nvSpPr>
            <p:spPr>
              <a:xfrm>
                <a:off x="1828675" y="1013025"/>
                <a:ext cx="135400" cy="161850"/>
              </a:xfrm>
              <a:custGeom>
                <a:avLst/>
                <a:gdLst/>
                <a:ahLst/>
                <a:cxnLst/>
                <a:rect l="l" t="t" r="r" b="b"/>
                <a:pathLst>
                  <a:path w="5416" h="6474" extrusionOk="0">
                    <a:moveTo>
                      <a:pt x="2356" y="0"/>
                    </a:moveTo>
                    <a:cubicBezTo>
                      <a:pt x="2252" y="0"/>
                      <a:pt x="2150" y="4"/>
                      <a:pt x="2047" y="21"/>
                    </a:cubicBezTo>
                    <a:cubicBezTo>
                      <a:pt x="1947" y="37"/>
                      <a:pt x="1847" y="67"/>
                      <a:pt x="1750" y="94"/>
                    </a:cubicBezTo>
                    <a:cubicBezTo>
                      <a:pt x="1690" y="107"/>
                      <a:pt x="1636" y="138"/>
                      <a:pt x="1579" y="161"/>
                    </a:cubicBezTo>
                    <a:cubicBezTo>
                      <a:pt x="1469" y="211"/>
                      <a:pt x="1362" y="274"/>
                      <a:pt x="1258" y="342"/>
                    </a:cubicBezTo>
                    <a:cubicBezTo>
                      <a:pt x="1164" y="402"/>
                      <a:pt x="1074" y="472"/>
                      <a:pt x="988" y="539"/>
                    </a:cubicBezTo>
                    <a:cubicBezTo>
                      <a:pt x="871" y="629"/>
                      <a:pt x="760" y="743"/>
                      <a:pt x="659" y="850"/>
                    </a:cubicBezTo>
                    <a:cubicBezTo>
                      <a:pt x="647" y="863"/>
                      <a:pt x="636" y="876"/>
                      <a:pt x="623" y="890"/>
                    </a:cubicBezTo>
                    <a:cubicBezTo>
                      <a:pt x="562" y="960"/>
                      <a:pt x="506" y="1034"/>
                      <a:pt x="456" y="1111"/>
                    </a:cubicBezTo>
                    <a:cubicBezTo>
                      <a:pt x="358" y="1265"/>
                      <a:pt x="272" y="1428"/>
                      <a:pt x="208" y="1599"/>
                    </a:cubicBezTo>
                    <a:cubicBezTo>
                      <a:pt x="141" y="1783"/>
                      <a:pt x="98" y="1973"/>
                      <a:pt x="65" y="2164"/>
                    </a:cubicBezTo>
                    <a:cubicBezTo>
                      <a:pt x="45" y="2291"/>
                      <a:pt x="28" y="2418"/>
                      <a:pt x="17" y="2546"/>
                    </a:cubicBezTo>
                    <a:cubicBezTo>
                      <a:pt x="1" y="2696"/>
                      <a:pt x="1" y="2850"/>
                      <a:pt x="5" y="3003"/>
                    </a:cubicBezTo>
                    <a:cubicBezTo>
                      <a:pt x="11" y="3144"/>
                      <a:pt x="51" y="3295"/>
                      <a:pt x="91" y="3429"/>
                    </a:cubicBezTo>
                    <a:cubicBezTo>
                      <a:pt x="151" y="3619"/>
                      <a:pt x="228" y="3803"/>
                      <a:pt x="306" y="3987"/>
                    </a:cubicBezTo>
                    <a:cubicBezTo>
                      <a:pt x="342" y="4077"/>
                      <a:pt x="382" y="4167"/>
                      <a:pt x="422" y="4258"/>
                    </a:cubicBezTo>
                    <a:cubicBezTo>
                      <a:pt x="489" y="4402"/>
                      <a:pt x="573" y="4539"/>
                      <a:pt x="656" y="4676"/>
                    </a:cubicBezTo>
                    <a:cubicBezTo>
                      <a:pt x="757" y="4846"/>
                      <a:pt x="867" y="5007"/>
                      <a:pt x="997" y="5150"/>
                    </a:cubicBezTo>
                    <a:cubicBezTo>
                      <a:pt x="1161" y="5331"/>
                      <a:pt x="1339" y="5505"/>
                      <a:pt x="1522" y="5666"/>
                    </a:cubicBezTo>
                    <a:cubicBezTo>
                      <a:pt x="1666" y="5793"/>
                      <a:pt x="1817" y="5917"/>
                      <a:pt x="1977" y="6024"/>
                    </a:cubicBezTo>
                    <a:cubicBezTo>
                      <a:pt x="2175" y="6161"/>
                      <a:pt x="2385" y="6285"/>
                      <a:pt x="2613" y="6362"/>
                    </a:cubicBezTo>
                    <a:cubicBezTo>
                      <a:pt x="2743" y="6405"/>
                      <a:pt x="2877" y="6442"/>
                      <a:pt x="3014" y="6459"/>
                    </a:cubicBezTo>
                    <a:cubicBezTo>
                      <a:pt x="3084" y="6469"/>
                      <a:pt x="3155" y="6473"/>
                      <a:pt x="3227" y="6473"/>
                    </a:cubicBezTo>
                    <a:cubicBezTo>
                      <a:pt x="3293" y="6473"/>
                      <a:pt x="3360" y="6470"/>
                      <a:pt x="3425" y="6465"/>
                    </a:cubicBezTo>
                    <a:cubicBezTo>
                      <a:pt x="3509" y="6459"/>
                      <a:pt x="3589" y="6445"/>
                      <a:pt x="3669" y="6428"/>
                    </a:cubicBezTo>
                    <a:cubicBezTo>
                      <a:pt x="3813" y="6395"/>
                      <a:pt x="3958" y="6362"/>
                      <a:pt x="4098" y="6311"/>
                    </a:cubicBezTo>
                    <a:cubicBezTo>
                      <a:pt x="4248" y="6261"/>
                      <a:pt x="4389" y="6184"/>
                      <a:pt x="4519" y="6094"/>
                    </a:cubicBezTo>
                    <a:cubicBezTo>
                      <a:pt x="4646" y="6007"/>
                      <a:pt x="4750" y="5886"/>
                      <a:pt x="4853" y="5769"/>
                    </a:cubicBezTo>
                    <a:cubicBezTo>
                      <a:pt x="4957" y="5652"/>
                      <a:pt x="5031" y="5528"/>
                      <a:pt x="5108" y="5391"/>
                    </a:cubicBezTo>
                    <a:cubicBezTo>
                      <a:pt x="5185" y="5251"/>
                      <a:pt x="5228" y="5097"/>
                      <a:pt x="5268" y="4943"/>
                    </a:cubicBezTo>
                    <a:cubicBezTo>
                      <a:pt x="5332" y="4706"/>
                      <a:pt x="5402" y="4465"/>
                      <a:pt x="5409" y="4218"/>
                    </a:cubicBezTo>
                    <a:cubicBezTo>
                      <a:pt x="5415" y="4054"/>
                      <a:pt x="5415" y="3886"/>
                      <a:pt x="5392" y="3722"/>
                    </a:cubicBezTo>
                    <a:cubicBezTo>
                      <a:pt x="5389" y="3699"/>
                      <a:pt x="5386" y="3676"/>
                      <a:pt x="5382" y="3649"/>
                    </a:cubicBezTo>
                    <a:cubicBezTo>
                      <a:pt x="5365" y="3579"/>
                      <a:pt x="5345" y="3512"/>
                      <a:pt x="5329" y="3442"/>
                    </a:cubicBezTo>
                    <a:cubicBezTo>
                      <a:pt x="5325" y="3429"/>
                      <a:pt x="5322" y="3415"/>
                      <a:pt x="5315" y="3401"/>
                    </a:cubicBezTo>
                    <a:cubicBezTo>
                      <a:pt x="5272" y="3324"/>
                      <a:pt x="5238" y="3244"/>
                      <a:pt x="5178" y="3181"/>
                    </a:cubicBezTo>
                    <a:cubicBezTo>
                      <a:pt x="5128" y="3128"/>
                      <a:pt x="5077" y="3071"/>
                      <a:pt x="5017" y="3027"/>
                    </a:cubicBezTo>
                    <a:cubicBezTo>
                      <a:pt x="4997" y="3014"/>
                      <a:pt x="4981" y="2997"/>
                      <a:pt x="4961" y="2983"/>
                    </a:cubicBezTo>
                    <a:cubicBezTo>
                      <a:pt x="4852" y="2900"/>
                      <a:pt x="4718" y="2857"/>
                      <a:pt x="4583" y="2857"/>
                    </a:cubicBezTo>
                    <a:cubicBezTo>
                      <a:pt x="4503" y="2857"/>
                      <a:pt x="4423" y="2872"/>
                      <a:pt x="4349" y="2903"/>
                    </a:cubicBezTo>
                    <a:cubicBezTo>
                      <a:pt x="4108" y="3000"/>
                      <a:pt x="3944" y="3251"/>
                      <a:pt x="3958" y="3512"/>
                    </a:cubicBezTo>
                    <a:lnTo>
                      <a:pt x="3958" y="3525"/>
                    </a:lnTo>
                    <a:cubicBezTo>
                      <a:pt x="3944" y="3602"/>
                      <a:pt x="3950" y="3682"/>
                      <a:pt x="3954" y="3759"/>
                    </a:cubicBezTo>
                    <a:cubicBezTo>
                      <a:pt x="3954" y="3803"/>
                      <a:pt x="3967" y="3850"/>
                      <a:pt x="3974" y="3890"/>
                    </a:cubicBezTo>
                    <a:cubicBezTo>
                      <a:pt x="3984" y="3950"/>
                      <a:pt x="3991" y="4011"/>
                      <a:pt x="3994" y="4067"/>
                    </a:cubicBezTo>
                    <a:cubicBezTo>
                      <a:pt x="3984" y="4207"/>
                      <a:pt x="3958" y="4345"/>
                      <a:pt x="3927" y="4482"/>
                    </a:cubicBezTo>
                    <a:cubicBezTo>
                      <a:pt x="3901" y="4576"/>
                      <a:pt x="3870" y="4669"/>
                      <a:pt x="3830" y="4759"/>
                    </a:cubicBezTo>
                    <a:cubicBezTo>
                      <a:pt x="3793" y="4813"/>
                      <a:pt x="3753" y="4863"/>
                      <a:pt x="3710" y="4914"/>
                    </a:cubicBezTo>
                    <a:cubicBezTo>
                      <a:pt x="3697" y="4923"/>
                      <a:pt x="3683" y="4934"/>
                      <a:pt x="3669" y="4943"/>
                    </a:cubicBezTo>
                    <a:cubicBezTo>
                      <a:pt x="3620" y="4967"/>
                      <a:pt x="3563" y="4987"/>
                      <a:pt x="3509" y="5004"/>
                    </a:cubicBezTo>
                    <a:cubicBezTo>
                      <a:pt x="3419" y="5024"/>
                      <a:pt x="3325" y="5040"/>
                      <a:pt x="3231" y="5047"/>
                    </a:cubicBezTo>
                    <a:cubicBezTo>
                      <a:pt x="3202" y="5044"/>
                      <a:pt x="3168" y="5037"/>
                      <a:pt x="3135" y="5034"/>
                    </a:cubicBezTo>
                    <a:cubicBezTo>
                      <a:pt x="3061" y="5007"/>
                      <a:pt x="2987" y="4977"/>
                      <a:pt x="2917" y="4940"/>
                    </a:cubicBezTo>
                    <a:cubicBezTo>
                      <a:pt x="2649" y="4773"/>
                      <a:pt x="2408" y="4562"/>
                      <a:pt x="2181" y="4345"/>
                    </a:cubicBezTo>
                    <a:cubicBezTo>
                      <a:pt x="2101" y="4261"/>
                      <a:pt x="2027" y="4174"/>
                      <a:pt x="1957" y="4084"/>
                    </a:cubicBezTo>
                    <a:cubicBezTo>
                      <a:pt x="1894" y="4000"/>
                      <a:pt x="1837" y="3910"/>
                      <a:pt x="1780" y="3820"/>
                    </a:cubicBezTo>
                    <a:cubicBezTo>
                      <a:pt x="1706" y="3679"/>
                      <a:pt x="1643" y="3532"/>
                      <a:pt x="1579" y="3385"/>
                    </a:cubicBezTo>
                    <a:cubicBezTo>
                      <a:pt x="1519" y="3241"/>
                      <a:pt x="1453" y="3094"/>
                      <a:pt x="1405" y="2947"/>
                    </a:cubicBezTo>
                    <a:cubicBezTo>
                      <a:pt x="1396" y="2883"/>
                      <a:pt x="1389" y="2823"/>
                      <a:pt x="1385" y="2759"/>
                    </a:cubicBezTo>
                    <a:cubicBezTo>
                      <a:pt x="1392" y="2552"/>
                      <a:pt x="1416" y="2345"/>
                      <a:pt x="1459" y="2140"/>
                    </a:cubicBezTo>
                    <a:cubicBezTo>
                      <a:pt x="1489" y="2047"/>
                      <a:pt x="1522" y="1957"/>
                      <a:pt x="1566" y="1867"/>
                    </a:cubicBezTo>
                    <a:cubicBezTo>
                      <a:pt x="1636" y="1759"/>
                      <a:pt x="1713" y="1659"/>
                      <a:pt x="1800" y="1562"/>
                    </a:cubicBezTo>
                    <a:cubicBezTo>
                      <a:pt x="1904" y="1462"/>
                      <a:pt x="2014" y="1368"/>
                      <a:pt x="2135" y="1291"/>
                    </a:cubicBezTo>
                    <a:cubicBezTo>
                      <a:pt x="2212" y="1251"/>
                      <a:pt x="2285" y="1217"/>
                      <a:pt x="2365" y="1188"/>
                    </a:cubicBezTo>
                    <a:cubicBezTo>
                      <a:pt x="2476" y="1171"/>
                      <a:pt x="2589" y="1168"/>
                      <a:pt x="2700" y="1168"/>
                    </a:cubicBezTo>
                    <a:lnTo>
                      <a:pt x="2914" y="1168"/>
                    </a:lnTo>
                    <a:cubicBezTo>
                      <a:pt x="3021" y="1154"/>
                      <a:pt x="3115" y="1117"/>
                      <a:pt x="3198" y="1050"/>
                    </a:cubicBezTo>
                    <a:cubicBezTo>
                      <a:pt x="3319" y="956"/>
                      <a:pt x="3399" y="816"/>
                      <a:pt x="3419" y="666"/>
                    </a:cubicBezTo>
                    <a:cubicBezTo>
                      <a:pt x="3439" y="512"/>
                      <a:pt x="3396" y="354"/>
                      <a:pt x="3302" y="234"/>
                    </a:cubicBezTo>
                    <a:cubicBezTo>
                      <a:pt x="3218" y="121"/>
                      <a:pt x="3064" y="13"/>
                      <a:pt x="2917" y="10"/>
                    </a:cubicBezTo>
                    <a:cubicBezTo>
                      <a:pt x="2803" y="7"/>
                      <a:pt x="2686" y="4"/>
                      <a:pt x="2573" y="4"/>
                    </a:cubicBezTo>
                    <a:cubicBezTo>
                      <a:pt x="2500" y="2"/>
                      <a:pt x="2428" y="0"/>
                      <a:pt x="235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" name="Google Shape;1323;p32"/>
              <p:cNvSpPr/>
              <p:nvPr/>
            </p:nvSpPr>
            <p:spPr>
              <a:xfrm>
                <a:off x="1824250" y="1008625"/>
                <a:ext cx="144250" cy="170625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6825" extrusionOk="0">
                    <a:moveTo>
                      <a:pt x="5328" y="3645"/>
                    </a:moveTo>
                    <a:lnTo>
                      <a:pt x="5328" y="3645"/>
                    </a:lnTo>
                    <a:cubicBezTo>
                      <a:pt x="5328" y="3645"/>
                      <a:pt x="5331" y="3651"/>
                      <a:pt x="5339" y="3661"/>
                    </a:cubicBezTo>
                    <a:cubicBezTo>
                      <a:pt x="5335" y="3655"/>
                      <a:pt x="5332" y="3650"/>
                      <a:pt x="5328" y="3645"/>
                    </a:cubicBezTo>
                    <a:close/>
                    <a:moveTo>
                      <a:pt x="2545" y="352"/>
                    </a:moveTo>
                    <a:cubicBezTo>
                      <a:pt x="2590" y="352"/>
                      <a:pt x="2636" y="353"/>
                      <a:pt x="2683" y="354"/>
                    </a:cubicBezTo>
                    <a:lnTo>
                      <a:pt x="2750" y="354"/>
                    </a:lnTo>
                    <a:cubicBezTo>
                      <a:pt x="2863" y="357"/>
                      <a:pt x="2977" y="357"/>
                      <a:pt x="3091" y="360"/>
                    </a:cubicBezTo>
                    <a:cubicBezTo>
                      <a:pt x="3164" y="364"/>
                      <a:pt x="3275" y="430"/>
                      <a:pt x="3342" y="518"/>
                    </a:cubicBezTo>
                    <a:cubicBezTo>
                      <a:pt x="3405" y="601"/>
                      <a:pt x="3436" y="711"/>
                      <a:pt x="3422" y="819"/>
                    </a:cubicBezTo>
                    <a:cubicBezTo>
                      <a:pt x="3408" y="925"/>
                      <a:pt x="3352" y="1023"/>
                      <a:pt x="3268" y="1089"/>
                    </a:cubicBezTo>
                    <a:cubicBezTo>
                      <a:pt x="3212" y="1129"/>
                      <a:pt x="3147" y="1157"/>
                      <a:pt x="3081" y="1169"/>
                    </a:cubicBezTo>
                    <a:lnTo>
                      <a:pt x="2877" y="1166"/>
                    </a:lnTo>
                    <a:cubicBezTo>
                      <a:pt x="2763" y="1166"/>
                      <a:pt x="2639" y="1169"/>
                      <a:pt x="2516" y="1189"/>
                    </a:cubicBezTo>
                    <a:lnTo>
                      <a:pt x="2482" y="1200"/>
                    </a:lnTo>
                    <a:cubicBezTo>
                      <a:pt x="2405" y="1226"/>
                      <a:pt x="2321" y="1263"/>
                      <a:pt x="2218" y="1320"/>
                    </a:cubicBezTo>
                    <a:cubicBezTo>
                      <a:pt x="2101" y="1393"/>
                      <a:pt x="1988" y="1487"/>
                      <a:pt x="1847" y="1621"/>
                    </a:cubicBezTo>
                    <a:cubicBezTo>
                      <a:pt x="1750" y="1728"/>
                      <a:pt x="1666" y="1839"/>
                      <a:pt x="1596" y="1949"/>
                    </a:cubicBezTo>
                    <a:lnTo>
                      <a:pt x="1586" y="1966"/>
                    </a:lnTo>
                    <a:cubicBezTo>
                      <a:pt x="1539" y="2060"/>
                      <a:pt x="1499" y="2160"/>
                      <a:pt x="1462" y="2280"/>
                    </a:cubicBezTo>
                    <a:cubicBezTo>
                      <a:pt x="1422" y="2474"/>
                      <a:pt x="1395" y="2685"/>
                      <a:pt x="1386" y="2946"/>
                    </a:cubicBezTo>
                    <a:cubicBezTo>
                      <a:pt x="1389" y="3016"/>
                      <a:pt x="1395" y="3083"/>
                      <a:pt x="1409" y="3150"/>
                    </a:cubicBezTo>
                    <a:lnTo>
                      <a:pt x="1415" y="3176"/>
                    </a:lnTo>
                    <a:cubicBezTo>
                      <a:pt x="1459" y="3313"/>
                      <a:pt x="1516" y="3444"/>
                      <a:pt x="1569" y="3571"/>
                    </a:cubicBezTo>
                    <a:lnTo>
                      <a:pt x="1596" y="3631"/>
                    </a:lnTo>
                    <a:cubicBezTo>
                      <a:pt x="1650" y="3755"/>
                      <a:pt x="1719" y="3919"/>
                      <a:pt x="1810" y="4089"/>
                    </a:cubicBezTo>
                    <a:cubicBezTo>
                      <a:pt x="1860" y="4173"/>
                      <a:pt x="1920" y="4273"/>
                      <a:pt x="1994" y="4367"/>
                    </a:cubicBezTo>
                    <a:cubicBezTo>
                      <a:pt x="2061" y="4457"/>
                      <a:pt x="2141" y="4548"/>
                      <a:pt x="2235" y="4648"/>
                    </a:cubicBezTo>
                    <a:cubicBezTo>
                      <a:pt x="2519" y="4919"/>
                      <a:pt x="2760" y="5113"/>
                      <a:pt x="3000" y="5266"/>
                    </a:cubicBezTo>
                    <a:lnTo>
                      <a:pt x="3017" y="5277"/>
                    </a:lnTo>
                    <a:cubicBezTo>
                      <a:pt x="3104" y="5317"/>
                      <a:pt x="3181" y="5350"/>
                      <a:pt x="3255" y="5374"/>
                    </a:cubicBezTo>
                    <a:lnTo>
                      <a:pt x="3278" y="5380"/>
                    </a:lnTo>
                    <a:cubicBezTo>
                      <a:pt x="3318" y="5387"/>
                      <a:pt x="3355" y="5394"/>
                      <a:pt x="3392" y="5397"/>
                    </a:cubicBezTo>
                    <a:lnTo>
                      <a:pt x="3408" y="5400"/>
                    </a:lnTo>
                    <a:lnTo>
                      <a:pt x="3425" y="5397"/>
                    </a:lnTo>
                    <a:cubicBezTo>
                      <a:pt x="3516" y="5391"/>
                      <a:pt x="3613" y="5377"/>
                      <a:pt x="3740" y="5346"/>
                    </a:cubicBezTo>
                    <a:cubicBezTo>
                      <a:pt x="3800" y="5330"/>
                      <a:pt x="3860" y="5306"/>
                      <a:pt x="3917" y="5283"/>
                    </a:cubicBezTo>
                    <a:lnTo>
                      <a:pt x="3950" y="5263"/>
                    </a:lnTo>
                    <a:cubicBezTo>
                      <a:pt x="3967" y="5250"/>
                      <a:pt x="3984" y="5240"/>
                      <a:pt x="3997" y="5226"/>
                    </a:cubicBezTo>
                    <a:lnTo>
                      <a:pt x="4017" y="5206"/>
                    </a:lnTo>
                    <a:cubicBezTo>
                      <a:pt x="4070" y="5146"/>
                      <a:pt x="4115" y="5090"/>
                      <a:pt x="4155" y="5036"/>
                    </a:cubicBezTo>
                    <a:lnTo>
                      <a:pt x="4168" y="5005"/>
                    </a:lnTo>
                    <a:cubicBezTo>
                      <a:pt x="4218" y="4899"/>
                      <a:pt x="4251" y="4789"/>
                      <a:pt x="4275" y="4698"/>
                    </a:cubicBezTo>
                    <a:cubicBezTo>
                      <a:pt x="4302" y="4581"/>
                      <a:pt x="4335" y="4423"/>
                      <a:pt x="4345" y="4256"/>
                    </a:cubicBezTo>
                    <a:lnTo>
                      <a:pt x="4345" y="4247"/>
                    </a:lnTo>
                    <a:lnTo>
                      <a:pt x="4345" y="4236"/>
                    </a:lnTo>
                    <a:cubicBezTo>
                      <a:pt x="4342" y="4170"/>
                      <a:pt x="4335" y="4102"/>
                      <a:pt x="4325" y="4039"/>
                    </a:cubicBezTo>
                    <a:cubicBezTo>
                      <a:pt x="4322" y="4019"/>
                      <a:pt x="4318" y="4002"/>
                      <a:pt x="4315" y="3982"/>
                    </a:cubicBezTo>
                    <a:cubicBezTo>
                      <a:pt x="4311" y="3966"/>
                      <a:pt x="4305" y="3942"/>
                      <a:pt x="4305" y="3935"/>
                    </a:cubicBezTo>
                    <a:lnTo>
                      <a:pt x="4305" y="3862"/>
                    </a:lnTo>
                    <a:cubicBezTo>
                      <a:pt x="4302" y="3815"/>
                      <a:pt x="4302" y="3768"/>
                      <a:pt x="4308" y="3715"/>
                    </a:cubicBezTo>
                    <a:lnTo>
                      <a:pt x="4311" y="3698"/>
                    </a:lnTo>
                    <a:lnTo>
                      <a:pt x="4311" y="3678"/>
                    </a:lnTo>
                    <a:cubicBezTo>
                      <a:pt x="4302" y="3494"/>
                      <a:pt x="4419" y="3310"/>
                      <a:pt x="4592" y="3243"/>
                    </a:cubicBezTo>
                    <a:cubicBezTo>
                      <a:pt x="4647" y="3221"/>
                      <a:pt x="4706" y="3209"/>
                      <a:pt x="4765" y="3209"/>
                    </a:cubicBezTo>
                    <a:cubicBezTo>
                      <a:pt x="4860" y="3209"/>
                      <a:pt x="4954" y="3239"/>
                      <a:pt x="5030" y="3296"/>
                    </a:cubicBezTo>
                    <a:lnTo>
                      <a:pt x="5091" y="3344"/>
                    </a:lnTo>
                    <a:cubicBezTo>
                      <a:pt x="5124" y="3370"/>
                      <a:pt x="5161" y="3407"/>
                      <a:pt x="5198" y="3444"/>
                    </a:cubicBezTo>
                    <a:lnTo>
                      <a:pt x="5231" y="3480"/>
                    </a:lnTo>
                    <a:cubicBezTo>
                      <a:pt x="5258" y="3508"/>
                      <a:pt x="5278" y="3551"/>
                      <a:pt x="5305" y="3601"/>
                    </a:cubicBezTo>
                    <a:cubicBezTo>
                      <a:pt x="5312" y="3615"/>
                      <a:pt x="5319" y="3630"/>
                      <a:pt x="5328" y="3645"/>
                    </a:cubicBezTo>
                    <a:lnTo>
                      <a:pt x="5328" y="3645"/>
                    </a:lnTo>
                    <a:lnTo>
                      <a:pt x="5499" y="3597"/>
                    </a:lnTo>
                    <a:lnTo>
                      <a:pt x="5499" y="3597"/>
                    </a:lnTo>
                    <a:lnTo>
                      <a:pt x="5335" y="3665"/>
                    </a:lnTo>
                    <a:lnTo>
                      <a:pt x="5342" y="3691"/>
                    </a:lnTo>
                    <a:cubicBezTo>
                      <a:pt x="5359" y="3748"/>
                      <a:pt x="5375" y="3801"/>
                      <a:pt x="5385" y="3858"/>
                    </a:cubicBezTo>
                    <a:cubicBezTo>
                      <a:pt x="5388" y="3882"/>
                      <a:pt x="5392" y="3902"/>
                      <a:pt x="5395" y="3926"/>
                    </a:cubicBezTo>
                    <a:cubicBezTo>
                      <a:pt x="5419" y="4073"/>
                      <a:pt x="5415" y="4230"/>
                      <a:pt x="5412" y="4390"/>
                    </a:cubicBezTo>
                    <a:cubicBezTo>
                      <a:pt x="5405" y="4591"/>
                      <a:pt x="5351" y="4792"/>
                      <a:pt x="5294" y="5005"/>
                    </a:cubicBezTo>
                    <a:lnTo>
                      <a:pt x="5274" y="5076"/>
                    </a:lnTo>
                    <a:cubicBezTo>
                      <a:pt x="5238" y="5220"/>
                      <a:pt x="5198" y="5360"/>
                      <a:pt x="5131" y="5481"/>
                    </a:cubicBezTo>
                    <a:cubicBezTo>
                      <a:pt x="5061" y="5607"/>
                      <a:pt x="4993" y="5725"/>
                      <a:pt x="4900" y="5828"/>
                    </a:cubicBezTo>
                    <a:lnTo>
                      <a:pt x="4873" y="5859"/>
                    </a:lnTo>
                    <a:cubicBezTo>
                      <a:pt x="4783" y="5959"/>
                      <a:pt x="4696" y="6059"/>
                      <a:pt x="4596" y="6126"/>
                    </a:cubicBezTo>
                    <a:cubicBezTo>
                      <a:pt x="4462" y="6217"/>
                      <a:pt x="4339" y="6283"/>
                      <a:pt x="4218" y="6323"/>
                    </a:cubicBezTo>
                    <a:cubicBezTo>
                      <a:pt x="4094" y="6363"/>
                      <a:pt x="3964" y="6397"/>
                      <a:pt x="3806" y="6434"/>
                    </a:cubicBezTo>
                    <a:cubicBezTo>
                      <a:pt x="3726" y="6450"/>
                      <a:pt x="3656" y="6461"/>
                      <a:pt x="3593" y="6467"/>
                    </a:cubicBezTo>
                    <a:cubicBezTo>
                      <a:pt x="3539" y="6471"/>
                      <a:pt x="3477" y="6474"/>
                      <a:pt x="3412" y="6474"/>
                    </a:cubicBezTo>
                    <a:cubicBezTo>
                      <a:pt x="3347" y="6474"/>
                      <a:pt x="3280" y="6471"/>
                      <a:pt x="3215" y="6461"/>
                    </a:cubicBezTo>
                    <a:cubicBezTo>
                      <a:pt x="3104" y="6447"/>
                      <a:pt x="2984" y="6417"/>
                      <a:pt x="2846" y="6370"/>
                    </a:cubicBezTo>
                    <a:cubicBezTo>
                      <a:pt x="2663" y="6310"/>
                      <a:pt x="2476" y="6209"/>
                      <a:pt x="2255" y="6056"/>
                    </a:cubicBezTo>
                    <a:cubicBezTo>
                      <a:pt x="2114" y="5962"/>
                      <a:pt x="1974" y="5848"/>
                      <a:pt x="1817" y="5712"/>
                    </a:cubicBezTo>
                    <a:cubicBezTo>
                      <a:pt x="1636" y="5551"/>
                      <a:pt x="1466" y="5383"/>
                      <a:pt x="1305" y="5210"/>
                    </a:cubicBezTo>
                    <a:cubicBezTo>
                      <a:pt x="1198" y="5090"/>
                      <a:pt x="1094" y="4949"/>
                      <a:pt x="984" y="4761"/>
                    </a:cubicBezTo>
                    <a:lnTo>
                      <a:pt x="964" y="4732"/>
                    </a:lnTo>
                    <a:cubicBezTo>
                      <a:pt x="890" y="4604"/>
                      <a:pt x="816" y="4488"/>
                      <a:pt x="759" y="4360"/>
                    </a:cubicBezTo>
                    <a:lnTo>
                      <a:pt x="739" y="4317"/>
                    </a:lnTo>
                    <a:cubicBezTo>
                      <a:pt x="710" y="4243"/>
                      <a:pt x="676" y="4170"/>
                      <a:pt x="646" y="4096"/>
                    </a:cubicBezTo>
                    <a:lnTo>
                      <a:pt x="616" y="4022"/>
                    </a:lnTo>
                    <a:cubicBezTo>
                      <a:pt x="549" y="3862"/>
                      <a:pt x="486" y="3708"/>
                      <a:pt x="435" y="3551"/>
                    </a:cubicBezTo>
                    <a:cubicBezTo>
                      <a:pt x="398" y="3427"/>
                      <a:pt x="362" y="3293"/>
                      <a:pt x="358" y="3173"/>
                    </a:cubicBezTo>
                    <a:cubicBezTo>
                      <a:pt x="355" y="3036"/>
                      <a:pt x="355" y="2885"/>
                      <a:pt x="369" y="2738"/>
                    </a:cubicBezTo>
                    <a:cubicBezTo>
                      <a:pt x="378" y="2637"/>
                      <a:pt x="392" y="2504"/>
                      <a:pt x="415" y="2370"/>
                    </a:cubicBezTo>
                    <a:cubicBezTo>
                      <a:pt x="452" y="2163"/>
                      <a:pt x="495" y="1989"/>
                      <a:pt x="549" y="1835"/>
                    </a:cubicBezTo>
                    <a:cubicBezTo>
                      <a:pt x="603" y="1688"/>
                      <a:pt x="683" y="1538"/>
                      <a:pt x="779" y="1380"/>
                    </a:cubicBezTo>
                    <a:cubicBezTo>
                      <a:pt x="824" y="1313"/>
                      <a:pt x="873" y="1250"/>
                      <a:pt x="934" y="1183"/>
                    </a:cubicBezTo>
                    <a:lnTo>
                      <a:pt x="967" y="1146"/>
                    </a:lnTo>
                    <a:cubicBezTo>
                      <a:pt x="1060" y="1043"/>
                      <a:pt x="1161" y="936"/>
                      <a:pt x="1272" y="856"/>
                    </a:cubicBezTo>
                    <a:lnTo>
                      <a:pt x="1312" y="825"/>
                    </a:lnTo>
                    <a:cubicBezTo>
                      <a:pt x="1386" y="765"/>
                      <a:pt x="1455" y="711"/>
                      <a:pt x="1529" y="665"/>
                    </a:cubicBezTo>
                    <a:cubicBezTo>
                      <a:pt x="1622" y="608"/>
                      <a:pt x="1727" y="544"/>
                      <a:pt x="1830" y="498"/>
                    </a:cubicBezTo>
                    <a:lnTo>
                      <a:pt x="1860" y="484"/>
                    </a:lnTo>
                    <a:cubicBezTo>
                      <a:pt x="1900" y="464"/>
                      <a:pt x="1940" y="447"/>
                      <a:pt x="1974" y="437"/>
                    </a:cubicBezTo>
                    <a:lnTo>
                      <a:pt x="2008" y="430"/>
                    </a:lnTo>
                    <a:cubicBezTo>
                      <a:pt x="2091" y="407"/>
                      <a:pt x="2171" y="384"/>
                      <a:pt x="2252" y="370"/>
                    </a:cubicBezTo>
                    <a:cubicBezTo>
                      <a:pt x="2346" y="356"/>
                      <a:pt x="2444" y="352"/>
                      <a:pt x="2545" y="352"/>
                    </a:cubicBezTo>
                    <a:close/>
                    <a:moveTo>
                      <a:pt x="2529" y="0"/>
                    </a:moveTo>
                    <a:cubicBezTo>
                      <a:pt x="2420" y="0"/>
                      <a:pt x="2309" y="5"/>
                      <a:pt x="2195" y="22"/>
                    </a:cubicBezTo>
                    <a:cubicBezTo>
                      <a:pt x="2097" y="39"/>
                      <a:pt x="2004" y="66"/>
                      <a:pt x="1914" y="89"/>
                    </a:cubicBezTo>
                    <a:lnTo>
                      <a:pt x="1880" y="99"/>
                    </a:lnTo>
                    <a:cubicBezTo>
                      <a:pt x="1817" y="116"/>
                      <a:pt x="1763" y="143"/>
                      <a:pt x="1713" y="166"/>
                    </a:cubicBezTo>
                    <a:lnTo>
                      <a:pt x="1687" y="176"/>
                    </a:lnTo>
                    <a:cubicBezTo>
                      <a:pt x="1562" y="233"/>
                      <a:pt x="1449" y="303"/>
                      <a:pt x="1341" y="367"/>
                    </a:cubicBezTo>
                    <a:cubicBezTo>
                      <a:pt x="1255" y="424"/>
                      <a:pt x="1174" y="484"/>
                      <a:pt x="1097" y="544"/>
                    </a:cubicBezTo>
                    <a:lnTo>
                      <a:pt x="1057" y="575"/>
                    </a:lnTo>
                    <a:cubicBezTo>
                      <a:pt x="927" y="675"/>
                      <a:pt x="813" y="791"/>
                      <a:pt x="706" y="909"/>
                    </a:cubicBezTo>
                    <a:lnTo>
                      <a:pt x="670" y="949"/>
                    </a:lnTo>
                    <a:cubicBezTo>
                      <a:pt x="596" y="1032"/>
                      <a:pt x="539" y="1109"/>
                      <a:pt x="486" y="1193"/>
                    </a:cubicBezTo>
                    <a:cubicBezTo>
                      <a:pt x="372" y="1367"/>
                      <a:pt x="282" y="1544"/>
                      <a:pt x="222" y="1714"/>
                    </a:cubicBezTo>
                    <a:cubicBezTo>
                      <a:pt x="157" y="1889"/>
                      <a:pt x="108" y="2083"/>
                      <a:pt x="68" y="2310"/>
                    </a:cubicBezTo>
                    <a:cubicBezTo>
                      <a:pt x="44" y="2454"/>
                      <a:pt x="27" y="2597"/>
                      <a:pt x="17" y="2705"/>
                    </a:cubicBezTo>
                    <a:cubicBezTo>
                      <a:pt x="1" y="2869"/>
                      <a:pt x="4" y="3032"/>
                      <a:pt x="7" y="3183"/>
                    </a:cubicBezTo>
                    <a:cubicBezTo>
                      <a:pt x="11" y="3347"/>
                      <a:pt x="54" y="3508"/>
                      <a:pt x="101" y="3654"/>
                    </a:cubicBezTo>
                    <a:cubicBezTo>
                      <a:pt x="154" y="3829"/>
                      <a:pt x="222" y="3996"/>
                      <a:pt x="288" y="4156"/>
                    </a:cubicBezTo>
                    <a:lnTo>
                      <a:pt x="322" y="4230"/>
                    </a:lnTo>
                    <a:cubicBezTo>
                      <a:pt x="352" y="4307"/>
                      <a:pt x="385" y="4383"/>
                      <a:pt x="418" y="4460"/>
                    </a:cubicBezTo>
                    <a:lnTo>
                      <a:pt x="438" y="4504"/>
                    </a:lnTo>
                    <a:cubicBezTo>
                      <a:pt x="506" y="4651"/>
                      <a:pt x="586" y="4785"/>
                      <a:pt x="663" y="4915"/>
                    </a:cubicBezTo>
                    <a:lnTo>
                      <a:pt x="683" y="4942"/>
                    </a:lnTo>
                    <a:cubicBezTo>
                      <a:pt x="807" y="5150"/>
                      <a:pt x="920" y="5306"/>
                      <a:pt x="1044" y="5444"/>
                    </a:cubicBezTo>
                    <a:cubicBezTo>
                      <a:pt x="1211" y="5627"/>
                      <a:pt x="1395" y="5808"/>
                      <a:pt x="1586" y="5976"/>
                    </a:cubicBezTo>
                    <a:cubicBezTo>
                      <a:pt x="1750" y="6119"/>
                      <a:pt x="1903" y="6243"/>
                      <a:pt x="2054" y="6347"/>
                    </a:cubicBezTo>
                    <a:cubicBezTo>
                      <a:pt x="2301" y="6518"/>
                      <a:pt x="2519" y="6635"/>
                      <a:pt x="2736" y="6705"/>
                    </a:cubicBezTo>
                    <a:cubicBezTo>
                      <a:pt x="2894" y="6758"/>
                      <a:pt x="3034" y="6791"/>
                      <a:pt x="3167" y="6811"/>
                    </a:cubicBezTo>
                    <a:cubicBezTo>
                      <a:pt x="3248" y="6822"/>
                      <a:pt x="3328" y="6825"/>
                      <a:pt x="3405" y="6825"/>
                    </a:cubicBezTo>
                    <a:cubicBezTo>
                      <a:pt x="3482" y="6825"/>
                      <a:pt x="3553" y="6822"/>
                      <a:pt x="3616" y="6819"/>
                    </a:cubicBezTo>
                    <a:cubicBezTo>
                      <a:pt x="3696" y="6811"/>
                      <a:pt x="3786" y="6798"/>
                      <a:pt x="3883" y="6775"/>
                    </a:cubicBezTo>
                    <a:cubicBezTo>
                      <a:pt x="4050" y="6738"/>
                      <a:pt x="4191" y="6701"/>
                      <a:pt x="4331" y="6655"/>
                    </a:cubicBezTo>
                    <a:cubicBezTo>
                      <a:pt x="4482" y="6604"/>
                      <a:pt x="4632" y="6527"/>
                      <a:pt x="4797" y="6417"/>
                    </a:cubicBezTo>
                    <a:cubicBezTo>
                      <a:pt x="4930" y="6323"/>
                      <a:pt x="5038" y="6206"/>
                      <a:pt x="5138" y="6089"/>
                    </a:cubicBezTo>
                    <a:lnTo>
                      <a:pt x="5161" y="6062"/>
                    </a:lnTo>
                    <a:cubicBezTo>
                      <a:pt x="5282" y="5932"/>
                      <a:pt x="5359" y="5788"/>
                      <a:pt x="5435" y="5651"/>
                    </a:cubicBezTo>
                    <a:cubicBezTo>
                      <a:pt x="5526" y="5494"/>
                      <a:pt x="5572" y="5326"/>
                      <a:pt x="5616" y="5166"/>
                    </a:cubicBezTo>
                    <a:lnTo>
                      <a:pt x="5636" y="5096"/>
                    </a:lnTo>
                    <a:cubicBezTo>
                      <a:pt x="5696" y="4872"/>
                      <a:pt x="5756" y="4644"/>
                      <a:pt x="5763" y="4397"/>
                    </a:cubicBezTo>
                    <a:cubicBezTo>
                      <a:pt x="5766" y="4230"/>
                      <a:pt x="5770" y="4049"/>
                      <a:pt x="5743" y="3875"/>
                    </a:cubicBezTo>
                    <a:cubicBezTo>
                      <a:pt x="5740" y="3849"/>
                      <a:pt x="5736" y="3821"/>
                      <a:pt x="5730" y="3795"/>
                    </a:cubicBezTo>
                    <a:cubicBezTo>
                      <a:pt x="5716" y="3728"/>
                      <a:pt x="5700" y="3661"/>
                      <a:pt x="5683" y="3597"/>
                    </a:cubicBezTo>
                    <a:lnTo>
                      <a:pt x="5673" y="3565"/>
                    </a:lnTo>
                    <a:cubicBezTo>
                      <a:pt x="5669" y="3548"/>
                      <a:pt x="5663" y="3520"/>
                      <a:pt x="5646" y="3491"/>
                    </a:cubicBezTo>
                    <a:cubicBezTo>
                      <a:pt x="5636" y="3474"/>
                      <a:pt x="5626" y="3457"/>
                      <a:pt x="5616" y="3437"/>
                    </a:cubicBezTo>
                    <a:cubicBezTo>
                      <a:pt x="5583" y="3374"/>
                      <a:pt x="5546" y="3300"/>
                      <a:pt x="5482" y="3236"/>
                    </a:cubicBezTo>
                    <a:lnTo>
                      <a:pt x="5452" y="3203"/>
                    </a:lnTo>
                    <a:cubicBezTo>
                      <a:pt x="5405" y="3156"/>
                      <a:pt x="5359" y="3106"/>
                      <a:pt x="5302" y="3063"/>
                    </a:cubicBezTo>
                    <a:lnTo>
                      <a:pt x="5245" y="3019"/>
                    </a:lnTo>
                    <a:cubicBezTo>
                      <a:pt x="5107" y="2913"/>
                      <a:pt x="4932" y="2857"/>
                      <a:pt x="4757" y="2857"/>
                    </a:cubicBezTo>
                    <a:cubicBezTo>
                      <a:pt x="4655" y="2857"/>
                      <a:pt x="4554" y="2876"/>
                      <a:pt x="4459" y="2915"/>
                    </a:cubicBezTo>
                    <a:cubicBezTo>
                      <a:pt x="4155" y="3039"/>
                      <a:pt x="3950" y="3350"/>
                      <a:pt x="3960" y="3675"/>
                    </a:cubicBezTo>
                    <a:cubicBezTo>
                      <a:pt x="3947" y="3748"/>
                      <a:pt x="3950" y="3815"/>
                      <a:pt x="3954" y="3875"/>
                    </a:cubicBezTo>
                    <a:lnTo>
                      <a:pt x="3954" y="3939"/>
                    </a:lnTo>
                    <a:cubicBezTo>
                      <a:pt x="3954" y="3982"/>
                      <a:pt x="3964" y="4026"/>
                      <a:pt x="3970" y="4059"/>
                    </a:cubicBezTo>
                    <a:cubicBezTo>
                      <a:pt x="3974" y="4073"/>
                      <a:pt x="3977" y="4082"/>
                      <a:pt x="3977" y="4096"/>
                    </a:cubicBezTo>
                    <a:cubicBezTo>
                      <a:pt x="3987" y="4142"/>
                      <a:pt x="3990" y="4193"/>
                      <a:pt x="3994" y="4243"/>
                    </a:cubicBezTo>
                    <a:cubicBezTo>
                      <a:pt x="3984" y="4380"/>
                      <a:pt x="3957" y="4517"/>
                      <a:pt x="3934" y="4611"/>
                    </a:cubicBezTo>
                    <a:cubicBezTo>
                      <a:pt x="3917" y="4678"/>
                      <a:pt x="3890" y="4765"/>
                      <a:pt x="3854" y="4849"/>
                    </a:cubicBezTo>
                    <a:cubicBezTo>
                      <a:pt x="3826" y="4889"/>
                      <a:pt x="3797" y="4925"/>
                      <a:pt x="3763" y="4962"/>
                    </a:cubicBezTo>
                    <a:cubicBezTo>
                      <a:pt x="3760" y="4965"/>
                      <a:pt x="3760" y="4965"/>
                      <a:pt x="3760" y="4969"/>
                    </a:cubicBezTo>
                    <a:cubicBezTo>
                      <a:pt x="3716" y="4985"/>
                      <a:pt x="3680" y="4999"/>
                      <a:pt x="3649" y="5009"/>
                    </a:cubicBezTo>
                    <a:cubicBezTo>
                      <a:pt x="3559" y="5025"/>
                      <a:pt x="3485" y="5039"/>
                      <a:pt x="3412" y="5045"/>
                    </a:cubicBezTo>
                    <a:cubicBezTo>
                      <a:pt x="3395" y="5042"/>
                      <a:pt x="3375" y="5039"/>
                      <a:pt x="3355" y="5039"/>
                    </a:cubicBezTo>
                    <a:cubicBezTo>
                      <a:pt x="3301" y="5019"/>
                      <a:pt x="3244" y="4992"/>
                      <a:pt x="3181" y="4962"/>
                    </a:cubicBezTo>
                    <a:cubicBezTo>
                      <a:pt x="2964" y="4825"/>
                      <a:pt x="2740" y="4644"/>
                      <a:pt x="2485" y="4397"/>
                    </a:cubicBezTo>
                    <a:cubicBezTo>
                      <a:pt x="2402" y="4313"/>
                      <a:pt x="2335" y="4233"/>
                      <a:pt x="2275" y="4153"/>
                    </a:cubicBezTo>
                    <a:cubicBezTo>
                      <a:pt x="2218" y="4079"/>
                      <a:pt x="2168" y="4002"/>
                      <a:pt x="2114" y="3915"/>
                    </a:cubicBezTo>
                    <a:cubicBezTo>
                      <a:pt x="2037" y="3765"/>
                      <a:pt x="1971" y="3611"/>
                      <a:pt x="1920" y="3494"/>
                    </a:cubicBezTo>
                    <a:lnTo>
                      <a:pt x="1894" y="3430"/>
                    </a:lnTo>
                    <a:cubicBezTo>
                      <a:pt x="1840" y="3310"/>
                      <a:pt x="1793" y="3196"/>
                      <a:pt x="1753" y="3079"/>
                    </a:cubicBezTo>
                    <a:cubicBezTo>
                      <a:pt x="1743" y="3029"/>
                      <a:pt x="1739" y="2979"/>
                      <a:pt x="1736" y="2946"/>
                    </a:cubicBezTo>
                    <a:cubicBezTo>
                      <a:pt x="1747" y="2722"/>
                      <a:pt x="1770" y="2527"/>
                      <a:pt x="1803" y="2370"/>
                    </a:cubicBezTo>
                    <a:cubicBezTo>
                      <a:pt x="1830" y="2287"/>
                      <a:pt x="1860" y="2206"/>
                      <a:pt x="1897" y="2129"/>
                    </a:cubicBezTo>
                    <a:cubicBezTo>
                      <a:pt x="1957" y="2035"/>
                      <a:pt x="2028" y="1946"/>
                      <a:pt x="2097" y="1865"/>
                    </a:cubicBezTo>
                    <a:cubicBezTo>
                      <a:pt x="2211" y="1759"/>
                      <a:pt x="2309" y="1678"/>
                      <a:pt x="2395" y="1625"/>
                    </a:cubicBezTo>
                    <a:cubicBezTo>
                      <a:pt x="2465" y="1584"/>
                      <a:pt x="2525" y="1558"/>
                      <a:pt x="2585" y="1538"/>
                    </a:cubicBezTo>
                    <a:cubicBezTo>
                      <a:pt x="2683" y="1521"/>
                      <a:pt x="2783" y="1518"/>
                      <a:pt x="2874" y="1518"/>
                    </a:cubicBezTo>
                    <a:lnTo>
                      <a:pt x="3091" y="1521"/>
                    </a:lnTo>
                    <a:lnTo>
                      <a:pt x="3114" y="1518"/>
                    </a:lnTo>
                    <a:cubicBezTo>
                      <a:pt x="3252" y="1501"/>
                      <a:pt x="3372" y="1450"/>
                      <a:pt x="3482" y="1367"/>
                    </a:cubicBezTo>
                    <a:cubicBezTo>
                      <a:pt x="3639" y="1246"/>
                      <a:pt x="3743" y="1063"/>
                      <a:pt x="3769" y="862"/>
                    </a:cubicBezTo>
                    <a:cubicBezTo>
                      <a:pt x="3797" y="665"/>
                      <a:pt x="3740" y="461"/>
                      <a:pt x="3619" y="303"/>
                    </a:cubicBezTo>
                    <a:cubicBezTo>
                      <a:pt x="3519" y="169"/>
                      <a:pt x="3322" y="16"/>
                      <a:pt x="3098" y="9"/>
                    </a:cubicBezTo>
                    <a:cubicBezTo>
                      <a:pt x="2984" y="6"/>
                      <a:pt x="2866" y="2"/>
                      <a:pt x="2753" y="2"/>
                    </a:cubicBezTo>
                    <a:lnTo>
                      <a:pt x="2686" y="2"/>
                    </a:lnTo>
                    <a:cubicBezTo>
                      <a:pt x="2634" y="1"/>
                      <a:pt x="2582" y="0"/>
                      <a:pt x="2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24" name="Google Shape;1324;p32"/>
            <p:cNvGrpSpPr/>
            <p:nvPr/>
          </p:nvGrpSpPr>
          <p:grpSpPr>
            <a:xfrm>
              <a:off x="7893963" y="4404297"/>
              <a:ext cx="288484" cy="322665"/>
              <a:chOff x="4791500" y="4541438"/>
              <a:chExt cx="163225" cy="182575"/>
            </a:xfrm>
          </p:grpSpPr>
          <p:sp>
            <p:nvSpPr>
              <p:cNvPr id="1325" name="Google Shape;1325;p32"/>
              <p:cNvSpPr/>
              <p:nvPr/>
            </p:nvSpPr>
            <p:spPr>
              <a:xfrm>
                <a:off x="4795950" y="4545838"/>
                <a:ext cx="154425" cy="173825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953" extrusionOk="0">
                    <a:moveTo>
                      <a:pt x="3438" y="1267"/>
                    </a:moveTo>
                    <a:cubicBezTo>
                      <a:pt x="3458" y="1271"/>
                      <a:pt x="3475" y="1275"/>
                      <a:pt x="3495" y="1275"/>
                    </a:cubicBezTo>
                    <a:cubicBezTo>
                      <a:pt x="3575" y="1288"/>
                      <a:pt x="3652" y="1301"/>
                      <a:pt x="3733" y="1315"/>
                    </a:cubicBezTo>
                    <a:cubicBezTo>
                      <a:pt x="3849" y="1338"/>
                      <a:pt x="3969" y="1358"/>
                      <a:pt x="4087" y="1381"/>
                    </a:cubicBezTo>
                    <a:cubicBezTo>
                      <a:pt x="4190" y="1408"/>
                      <a:pt x="4294" y="1442"/>
                      <a:pt x="4391" y="1482"/>
                    </a:cubicBezTo>
                    <a:cubicBezTo>
                      <a:pt x="4491" y="1545"/>
                      <a:pt x="4585" y="1619"/>
                      <a:pt x="4676" y="1699"/>
                    </a:cubicBezTo>
                    <a:cubicBezTo>
                      <a:pt x="4776" y="1796"/>
                      <a:pt x="4876" y="1897"/>
                      <a:pt x="4960" y="2007"/>
                    </a:cubicBezTo>
                    <a:cubicBezTo>
                      <a:pt x="4966" y="2027"/>
                      <a:pt x="4977" y="2044"/>
                      <a:pt x="4986" y="2064"/>
                    </a:cubicBezTo>
                    <a:cubicBezTo>
                      <a:pt x="4983" y="2124"/>
                      <a:pt x="4980" y="2184"/>
                      <a:pt x="4970" y="2244"/>
                    </a:cubicBezTo>
                    <a:lnTo>
                      <a:pt x="4963" y="2264"/>
                    </a:lnTo>
                    <a:cubicBezTo>
                      <a:pt x="4920" y="2338"/>
                      <a:pt x="4866" y="2408"/>
                      <a:pt x="4812" y="2479"/>
                    </a:cubicBezTo>
                    <a:lnTo>
                      <a:pt x="4792" y="2495"/>
                    </a:lnTo>
                    <a:cubicBezTo>
                      <a:pt x="4702" y="2542"/>
                      <a:pt x="4608" y="2582"/>
                      <a:pt x="4515" y="2615"/>
                    </a:cubicBezTo>
                    <a:cubicBezTo>
                      <a:pt x="4408" y="2642"/>
                      <a:pt x="4298" y="2652"/>
                      <a:pt x="4190" y="2666"/>
                    </a:cubicBezTo>
                    <a:cubicBezTo>
                      <a:pt x="4114" y="2675"/>
                      <a:pt x="4034" y="2686"/>
                      <a:pt x="3953" y="2692"/>
                    </a:cubicBezTo>
                    <a:cubicBezTo>
                      <a:pt x="3816" y="2692"/>
                      <a:pt x="3679" y="2679"/>
                      <a:pt x="3538" y="2666"/>
                    </a:cubicBezTo>
                    <a:cubicBezTo>
                      <a:pt x="3415" y="2652"/>
                      <a:pt x="3291" y="2639"/>
                      <a:pt x="3167" y="2615"/>
                    </a:cubicBezTo>
                    <a:cubicBezTo>
                      <a:pt x="3074" y="2589"/>
                      <a:pt x="2983" y="2562"/>
                      <a:pt x="2886" y="2552"/>
                    </a:cubicBezTo>
                    <a:cubicBezTo>
                      <a:pt x="2864" y="2549"/>
                      <a:pt x="2843" y="2548"/>
                      <a:pt x="2822" y="2548"/>
                    </a:cubicBezTo>
                    <a:cubicBezTo>
                      <a:pt x="2763" y="2548"/>
                      <a:pt x="2705" y="2557"/>
                      <a:pt x="2649" y="2572"/>
                    </a:cubicBezTo>
                    <a:cubicBezTo>
                      <a:pt x="2665" y="2539"/>
                      <a:pt x="2679" y="2508"/>
                      <a:pt x="2692" y="2475"/>
                    </a:cubicBezTo>
                    <a:cubicBezTo>
                      <a:pt x="2742" y="2385"/>
                      <a:pt x="2789" y="2294"/>
                      <a:pt x="2842" y="2204"/>
                    </a:cubicBezTo>
                    <a:cubicBezTo>
                      <a:pt x="2923" y="2070"/>
                      <a:pt x="3000" y="1940"/>
                      <a:pt x="3080" y="1809"/>
                    </a:cubicBezTo>
                    <a:cubicBezTo>
                      <a:pt x="3157" y="1689"/>
                      <a:pt x="3231" y="1572"/>
                      <a:pt x="3311" y="1459"/>
                    </a:cubicBezTo>
                    <a:cubicBezTo>
                      <a:pt x="3355" y="1395"/>
                      <a:pt x="3395" y="1331"/>
                      <a:pt x="3438" y="1267"/>
                    </a:cubicBezTo>
                    <a:close/>
                    <a:moveTo>
                      <a:pt x="2228" y="3492"/>
                    </a:moveTo>
                    <a:cubicBezTo>
                      <a:pt x="2284" y="3609"/>
                      <a:pt x="2358" y="3675"/>
                      <a:pt x="2458" y="3759"/>
                    </a:cubicBezTo>
                    <a:lnTo>
                      <a:pt x="2461" y="3763"/>
                    </a:lnTo>
                    <a:cubicBezTo>
                      <a:pt x="2509" y="3796"/>
                      <a:pt x="2562" y="3826"/>
                      <a:pt x="2612" y="3853"/>
                    </a:cubicBezTo>
                    <a:cubicBezTo>
                      <a:pt x="2659" y="3879"/>
                      <a:pt x="2702" y="3907"/>
                      <a:pt x="2749" y="3933"/>
                    </a:cubicBezTo>
                    <a:cubicBezTo>
                      <a:pt x="2839" y="3984"/>
                      <a:pt x="2936" y="4037"/>
                      <a:pt x="3023" y="4097"/>
                    </a:cubicBezTo>
                    <a:cubicBezTo>
                      <a:pt x="3100" y="4147"/>
                      <a:pt x="3171" y="4204"/>
                      <a:pt x="3237" y="4261"/>
                    </a:cubicBezTo>
                    <a:cubicBezTo>
                      <a:pt x="3298" y="4321"/>
                      <a:pt x="3358" y="4385"/>
                      <a:pt x="3408" y="4452"/>
                    </a:cubicBezTo>
                    <a:cubicBezTo>
                      <a:pt x="3438" y="4509"/>
                      <a:pt x="3465" y="4572"/>
                      <a:pt x="3488" y="4635"/>
                    </a:cubicBezTo>
                    <a:cubicBezTo>
                      <a:pt x="3508" y="4709"/>
                      <a:pt x="3522" y="4786"/>
                      <a:pt x="3528" y="4863"/>
                    </a:cubicBezTo>
                    <a:cubicBezTo>
                      <a:pt x="3528" y="4900"/>
                      <a:pt x="3522" y="4933"/>
                      <a:pt x="3518" y="4967"/>
                    </a:cubicBezTo>
                    <a:cubicBezTo>
                      <a:pt x="3501" y="5020"/>
                      <a:pt x="3485" y="5074"/>
                      <a:pt x="3461" y="5128"/>
                    </a:cubicBezTo>
                    <a:cubicBezTo>
                      <a:pt x="3438" y="5168"/>
                      <a:pt x="3412" y="5208"/>
                      <a:pt x="3384" y="5244"/>
                    </a:cubicBezTo>
                    <a:cubicBezTo>
                      <a:pt x="3321" y="5301"/>
                      <a:pt x="3251" y="5355"/>
                      <a:pt x="3180" y="5401"/>
                    </a:cubicBezTo>
                    <a:cubicBezTo>
                      <a:pt x="3060" y="5472"/>
                      <a:pt x="2930" y="5525"/>
                      <a:pt x="2796" y="5572"/>
                    </a:cubicBezTo>
                    <a:cubicBezTo>
                      <a:pt x="2759" y="5582"/>
                      <a:pt x="2719" y="5592"/>
                      <a:pt x="2679" y="5599"/>
                    </a:cubicBezTo>
                    <a:cubicBezTo>
                      <a:pt x="2669" y="5599"/>
                      <a:pt x="2662" y="5595"/>
                      <a:pt x="2655" y="5595"/>
                    </a:cubicBezTo>
                    <a:cubicBezTo>
                      <a:pt x="2585" y="5575"/>
                      <a:pt x="2518" y="5555"/>
                      <a:pt x="2452" y="5535"/>
                    </a:cubicBezTo>
                    <a:cubicBezTo>
                      <a:pt x="2324" y="5495"/>
                      <a:pt x="2197" y="5458"/>
                      <a:pt x="2077" y="5404"/>
                    </a:cubicBezTo>
                    <a:cubicBezTo>
                      <a:pt x="1963" y="5341"/>
                      <a:pt x="1850" y="5274"/>
                      <a:pt x="1739" y="5204"/>
                    </a:cubicBezTo>
                    <a:cubicBezTo>
                      <a:pt x="1679" y="5168"/>
                      <a:pt x="1618" y="5123"/>
                      <a:pt x="1558" y="5087"/>
                    </a:cubicBezTo>
                    <a:cubicBezTo>
                      <a:pt x="1538" y="5077"/>
                      <a:pt x="1515" y="5063"/>
                      <a:pt x="1495" y="5050"/>
                    </a:cubicBezTo>
                    <a:cubicBezTo>
                      <a:pt x="1572" y="4873"/>
                      <a:pt x="1649" y="4696"/>
                      <a:pt x="1729" y="4518"/>
                    </a:cubicBezTo>
                    <a:cubicBezTo>
                      <a:pt x="1882" y="4171"/>
                      <a:pt x="2057" y="3833"/>
                      <a:pt x="2228" y="3492"/>
                    </a:cubicBezTo>
                    <a:close/>
                    <a:moveTo>
                      <a:pt x="3314" y="0"/>
                    </a:moveTo>
                    <a:cubicBezTo>
                      <a:pt x="3231" y="3"/>
                      <a:pt x="3151" y="3"/>
                      <a:pt x="3070" y="23"/>
                    </a:cubicBezTo>
                    <a:cubicBezTo>
                      <a:pt x="2997" y="40"/>
                      <a:pt x="2926" y="63"/>
                      <a:pt x="2859" y="87"/>
                    </a:cubicBezTo>
                    <a:cubicBezTo>
                      <a:pt x="2719" y="134"/>
                      <a:pt x="2589" y="224"/>
                      <a:pt x="2488" y="332"/>
                    </a:cubicBezTo>
                    <a:cubicBezTo>
                      <a:pt x="2381" y="445"/>
                      <a:pt x="2284" y="552"/>
                      <a:pt x="2204" y="686"/>
                    </a:cubicBezTo>
                    <a:cubicBezTo>
                      <a:pt x="2110" y="849"/>
                      <a:pt x="2023" y="1014"/>
                      <a:pt x="1933" y="1181"/>
                    </a:cubicBezTo>
                    <a:cubicBezTo>
                      <a:pt x="1726" y="1568"/>
                      <a:pt x="1518" y="1963"/>
                      <a:pt x="1361" y="2378"/>
                    </a:cubicBezTo>
                    <a:cubicBezTo>
                      <a:pt x="1291" y="2569"/>
                      <a:pt x="1228" y="2766"/>
                      <a:pt x="1144" y="2953"/>
                    </a:cubicBezTo>
                    <a:cubicBezTo>
                      <a:pt x="1053" y="3154"/>
                      <a:pt x="963" y="3354"/>
                      <a:pt x="870" y="3555"/>
                    </a:cubicBezTo>
                    <a:cubicBezTo>
                      <a:pt x="585" y="4180"/>
                      <a:pt x="325" y="4816"/>
                      <a:pt x="56" y="5449"/>
                    </a:cubicBezTo>
                    <a:cubicBezTo>
                      <a:pt x="0" y="5585"/>
                      <a:pt x="16" y="5759"/>
                      <a:pt x="76" y="5890"/>
                    </a:cubicBezTo>
                    <a:cubicBezTo>
                      <a:pt x="141" y="6031"/>
                      <a:pt x="264" y="6144"/>
                      <a:pt x="411" y="6197"/>
                    </a:cubicBezTo>
                    <a:cubicBezTo>
                      <a:pt x="473" y="6220"/>
                      <a:pt x="539" y="6231"/>
                      <a:pt x="605" y="6231"/>
                    </a:cubicBezTo>
                    <a:cubicBezTo>
                      <a:pt x="657" y="6231"/>
                      <a:pt x="709" y="6224"/>
                      <a:pt x="759" y="6211"/>
                    </a:cubicBezTo>
                    <a:cubicBezTo>
                      <a:pt x="783" y="6227"/>
                      <a:pt x="809" y="6244"/>
                      <a:pt x="836" y="6264"/>
                    </a:cubicBezTo>
                    <a:cubicBezTo>
                      <a:pt x="916" y="6318"/>
                      <a:pt x="1000" y="6368"/>
                      <a:pt x="1084" y="6418"/>
                    </a:cubicBezTo>
                    <a:cubicBezTo>
                      <a:pt x="1164" y="6468"/>
                      <a:pt x="1248" y="6515"/>
                      <a:pt x="1331" y="6562"/>
                    </a:cubicBezTo>
                    <a:cubicBezTo>
                      <a:pt x="1465" y="6639"/>
                      <a:pt x="1602" y="6706"/>
                      <a:pt x="1749" y="6753"/>
                    </a:cubicBezTo>
                    <a:cubicBezTo>
                      <a:pt x="1799" y="6769"/>
                      <a:pt x="1846" y="6786"/>
                      <a:pt x="1896" y="6799"/>
                    </a:cubicBezTo>
                    <a:cubicBezTo>
                      <a:pt x="1990" y="6826"/>
                      <a:pt x="2083" y="6856"/>
                      <a:pt x="2180" y="6880"/>
                    </a:cubicBezTo>
                    <a:cubicBezTo>
                      <a:pt x="2274" y="6900"/>
                      <a:pt x="2368" y="6923"/>
                      <a:pt x="2464" y="6940"/>
                    </a:cubicBezTo>
                    <a:cubicBezTo>
                      <a:pt x="2517" y="6949"/>
                      <a:pt x="2569" y="6953"/>
                      <a:pt x="2620" y="6953"/>
                    </a:cubicBezTo>
                    <a:cubicBezTo>
                      <a:pt x="2678" y="6953"/>
                      <a:pt x="2736" y="6949"/>
                      <a:pt x="2796" y="6943"/>
                    </a:cubicBezTo>
                    <a:cubicBezTo>
                      <a:pt x="2940" y="6937"/>
                      <a:pt x="3070" y="6886"/>
                      <a:pt x="3207" y="6843"/>
                    </a:cubicBezTo>
                    <a:cubicBezTo>
                      <a:pt x="3291" y="6816"/>
                      <a:pt x="3375" y="6779"/>
                      <a:pt x="3455" y="6742"/>
                    </a:cubicBezTo>
                    <a:cubicBezTo>
                      <a:pt x="3679" y="6639"/>
                      <a:pt x="3889" y="6508"/>
                      <a:pt x="4083" y="6355"/>
                    </a:cubicBezTo>
                    <a:cubicBezTo>
                      <a:pt x="4124" y="6321"/>
                      <a:pt x="4160" y="6287"/>
                      <a:pt x="4197" y="6254"/>
                    </a:cubicBezTo>
                    <a:cubicBezTo>
                      <a:pt x="4324" y="6127"/>
                      <a:pt x="4438" y="5994"/>
                      <a:pt x="4522" y="5836"/>
                    </a:cubicBezTo>
                    <a:cubicBezTo>
                      <a:pt x="4585" y="5719"/>
                      <a:pt x="4639" y="5605"/>
                      <a:pt x="4682" y="5478"/>
                    </a:cubicBezTo>
                    <a:cubicBezTo>
                      <a:pt x="4716" y="5384"/>
                      <a:pt x="4732" y="5284"/>
                      <a:pt x="4749" y="5188"/>
                    </a:cubicBezTo>
                    <a:cubicBezTo>
                      <a:pt x="4786" y="5007"/>
                      <a:pt x="4789" y="4827"/>
                      <a:pt x="4762" y="4642"/>
                    </a:cubicBezTo>
                    <a:cubicBezTo>
                      <a:pt x="4749" y="4546"/>
                      <a:pt x="4732" y="4452"/>
                      <a:pt x="4709" y="4358"/>
                    </a:cubicBezTo>
                    <a:cubicBezTo>
                      <a:pt x="4669" y="4211"/>
                      <a:pt x="4616" y="4074"/>
                      <a:pt x="4551" y="3940"/>
                    </a:cubicBezTo>
                    <a:cubicBezTo>
                      <a:pt x="4535" y="3910"/>
                      <a:pt x="4518" y="3879"/>
                      <a:pt x="4502" y="3850"/>
                    </a:cubicBezTo>
                    <a:cubicBezTo>
                      <a:pt x="4565" y="3839"/>
                      <a:pt x="4628" y="3830"/>
                      <a:pt x="4692" y="3816"/>
                    </a:cubicBezTo>
                    <a:cubicBezTo>
                      <a:pt x="4883" y="3783"/>
                      <a:pt x="5060" y="3703"/>
                      <a:pt x="5234" y="3623"/>
                    </a:cubicBezTo>
                    <a:cubicBezTo>
                      <a:pt x="5378" y="3558"/>
                      <a:pt x="5522" y="3475"/>
                      <a:pt x="5632" y="3354"/>
                    </a:cubicBezTo>
                    <a:cubicBezTo>
                      <a:pt x="5699" y="3281"/>
                      <a:pt x="5766" y="3208"/>
                      <a:pt x="5826" y="3127"/>
                    </a:cubicBezTo>
                    <a:cubicBezTo>
                      <a:pt x="5936" y="2980"/>
                      <a:pt x="6040" y="2823"/>
                      <a:pt x="6100" y="2649"/>
                    </a:cubicBezTo>
                    <a:cubicBezTo>
                      <a:pt x="6137" y="2539"/>
                      <a:pt x="6161" y="2414"/>
                      <a:pt x="6167" y="2298"/>
                    </a:cubicBezTo>
                    <a:cubicBezTo>
                      <a:pt x="6177" y="2161"/>
                      <a:pt x="6174" y="2027"/>
                      <a:pt x="6164" y="1886"/>
                    </a:cubicBezTo>
                    <a:cubicBezTo>
                      <a:pt x="6161" y="1860"/>
                      <a:pt x="6157" y="1833"/>
                      <a:pt x="6150" y="1806"/>
                    </a:cubicBezTo>
                    <a:cubicBezTo>
                      <a:pt x="6133" y="1739"/>
                      <a:pt x="6110" y="1672"/>
                      <a:pt x="6087" y="1609"/>
                    </a:cubicBezTo>
                    <a:cubicBezTo>
                      <a:pt x="6067" y="1556"/>
                      <a:pt x="6040" y="1508"/>
                      <a:pt x="6013" y="1459"/>
                    </a:cubicBezTo>
                    <a:cubicBezTo>
                      <a:pt x="5940" y="1338"/>
                      <a:pt x="5860" y="1224"/>
                      <a:pt x="5769" y="1117"/>
                    </a:cubicBezTo>
                    <a:cubicBezTo>
                      <a:pt x="5709" y="1047"/>
                      <a:pt x="5642" y="987"/>
                      <a:pt x="5575" y="923"/>
                    </a:cubicBezTo>
                    <a:cubicBezTo>
                      <a:pt x="5474" y="823"/>
                      <a:pt x="5368" y="729"/>
                      <a:pt x="5258" y="639"/>
                    </a:cubicBezTo>
                    <a:cubicBezTo>
                      <a:pt x="5241" y="625"/>
                      <a:pt x="5224" y="613"/>
                      <a:pt x="5207" y="599"/>
                    </a:cubicBezTo>
                    <a:cubicBezTo>
                      <a:pt x="5153" y="556"/>
                      <a:pt x="5104" y="515"/>
                      <a:pt x="5047" y="482"/>
                    </a:cubicBezTo>
                    <a:cubicBezTo>
                      <a:pt x="4846" y="361"/>
                      <a:pt x="4636" y="275"/>
                      <a:pt x="4408" y="214"/>
                    </a:cubicBezTo>
                    <a:cubicBezTo>
                      <a:pt x="4170" y="154"/>
                      <a:pt x="3929" y="107"/>
                      <a:pt x="3692" y="57"/>
                    </a:cubicBezTo>
                    <a:cubicBezTo>
                      <a:pt x="3602" y="37"/>
                      <a:pt x="3515" y="23"/>
                      <a:pt x="3428" y="7"/>
                    </a:cubicBezTo>
                    <a:cubicBezTo>
                      <a:pt x="3387" y="0"/>
                      <a:pt x="3351" y="0"/>
                      <a:pt x="3314" y="0"/>
                    </a:cubicBezTo>
                    <a:close/>
                  </a:path>
                </a:pathLst>
              </a:custGeom>
              <a:solidFill>
                <a:srgbClr val="FCB7E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" name="Google Shape;1326;p32"/>
              <p:cNvSpPr/>
              <p:nvPr/>
            </p:nvSpPr>
            <p:spPr>
              <a:xfrm>
                <a:off x="4791500" y="4541438"/>
                <a:ext cx="163225" cy="182575"/>
              </a:xfrm>
              <a:custGeom>
                <a:avLst/>
                <a:gdLst/>
                <a:ahLst/>
                <a:cxnLst/>
                <a:rect l="l" t="t" r="r" b="b"/>
                <a:pathLst>
                  <a:path w="6529" h="7303" extrusionOk="0">
                    <a:moveTo>
                      <a:pt x="3700" y="1635"/>
                    </a:moveTo>
                    <a:lnTo>
                      <a:pt x="3880" y="1664"/>
                    </a:lnTo>
                    <a:cubicBezTo>
                      <a:pt x="3997" y="1684"/>
                      <a:pt x="4111" y="1708"/>
                      <a:pt x="4221" y="1728"/>
                    </a:cubicBezTo>
                    <a:cubicBezTo>
                      <a:pt x="4325" y="1755"/>
                      <a:pt x="4412" y="1781"/>
                      <a:pt x="4489" y="1815"/>
                    </a:cubicBezTo>
                    <a:cubicBezTo>
                      <a:pt x="4582" y="1875"/>
                      <a:pt x="4669" y="1945"/>
                      <a:pt x="4733" y="2005"/>
                    </a:cubicBezTo>
                    <a:cubicBezTo>
                      <a:pt x="4817" y="2082"/>
                      <a:pt x="4907" y="2173"/>
                      <a:pt x="4987" y="2277"/>
                    </a:cubicBezTo>
                    <a:cubicBezTo>
                      <a:pt x="4984" y="2310"/>
                      <a:pt x="4981" y="2340"/>
                      <a:pt x="4977" y="2374"/>
                    </a:cubicBezTo>
                    <a:cubicBezTo>
                      <a:pt x="4947" y="2424"/>
                      <a:pt x="4907" y="2474"/>
                      <a:pt x="4867" y="2527"/>
                    </a:cubicBezTo>
                    <a:cubicBezTo>
                      <a:pt x="4797" y="2561"/>
                      <a:pt x="4723" y="2595"/>
                      <a:pt x="4643" y="2624"/>
                    </a:cubicBezTo>
                    <a:cubicBezTo>
                      <a:pt x="4566" y="2641"/>
                      <a:pt x="4489" y="2651"/>
                      <a:pt x="4405" y="2661"/>
                    </a:cubicBezTo>
                    <a:lnTo>
                      <a:pt x="4348" y="2668"/>
                    </a:lnTo>
                    <a:cubicBezTo>
                      <a:pt x="4272" y="2678"/>
                      <a:pt x="4195" y="2684"/>
                      <a:pt x="4131" y="2691"/>
                    </a:cubicBezTo>
                    <a:cubicBezTo>
                      <a:pt x="3991" y="2691"/>
                      <a:pt x="3854" y="2678"/>
                      <a:pt x="3736" y="2668"/>
                    </a:cubicBezTo>
                    <a:cubicBezTo>
                      <a:pt x="3596" y="2655"/>
                      <a:pt x="3485" y="2638"/>
                      <a:pt x="3385" y="2621"/>
                    </a:cubicBezTo>
                    <a:lnTo>
                      <a:pt x="3375" y="2618"/>
                    </a:lnTo>
                    <a:cubicBezTo>
                      <a:pt x="3295" y="2595"/>
                      <a:pt x="3215" y="2570"/>
                      <a:pt x="3121" y="2558"/>
                    </a:cubicBezTo>
                    <a:cubicBezTo>
                      <a:pt x="3138" y="2527"/>
                      <a:pt x="3155" y="2497"/>
                      <a:pt x="3171" y="2470"/>
                    </a:cubicBezTo>
                    <a:cubicBezTo>
                      <a:pt x="3252" y="2337"/>
                      <a:pt x="3329" y="2206"/>
                      <a:pt x="3409" y="2079"/>
                    </a:cubicBezTo>
                    <a:cubicBezTo>
                      <a:pt x="3482" y="1962"/>
                      <a:pt x="3556" y="1845"/>
                      <a:pt x="3633" y="1735"/>
                    </a:cubicBezTo>
                    <a:lnTo>
                      <a:pt x="3700" y="1635"/>
                    </a:lnTo>
                    <a:close/>
                    <a:moveTo>
                      <a:pt x="3536" y="1253"/>
                    </a:moveTo>
                    <a:lnTo>
                      <a:pt x="3345" y="1534"/>
                    </a:lnTo>
                    <a:cubicBezTo>
                      <a:pt x="3261" y="1651"/>
                      <a:pt x="3184" y="1772"/>
                      <a:pt x="3111" y="1892"/>
                    </a:cubicBezTo>
                    <a:cubicBezTo>
                      <a:pt x="3028" y="2022"/>
                      <a:pt x="2951" y="2156"/>
                      <a:pt x="2870" y="2289"/>
                    </a:cubicBezTo>
                    <a:cubicBezTo>
                      <a:pt x="2817" y="2380"/>
                      <a:pt x="2770" y="2470"/>
                      <a:pt x="2719" y="2561"/>
                    </a:cubicBezTo>
                    <a:lnTo>
                      <a:pt x="2509" y="3019"/>
                    </a:lnTo>
                    <a:lnTo>
                      <a:pt x="2874" y="2919"/>
                    </a:lnTo>
                    <a:cubicBezTo>
                      <a:pt x="2916" y="2906"/>
                      <a:pt x="2960" y="2899"/>
                      <a:pt x="3003" y="2899"/>
                    </a:cubicBezTo>
                    <a:cubicBezTo>
                      <a:pt x="3018" y="2899"/>
                      <a:pt x="3033" y="2900"/>
                      <a:pt x="3048" y="2902"/>
                    </a:cubicBezTo>
                    <a:cubicBezTo>
                      <a:pt x="3121" y="2908"/>
                      <a:pt x="3195" y="2932"/>
                      <a:pt x="3275" y="2956"/>
                    </a:cubicBezTo>
                    <a:lnTo>
                      <a:pt x="3312" y="2965"/>
                    </a:lnTo>
                    <a:cubicBezTo>
                      <a:pt x="3425" y="2985"/>
                      <a:pt x="3549" y="3002"/>
                      <a:pt x="3700" y="3016"/>
                    </a:cubicBezTo>
                    <a:cubicBezTo>
                      <a:pt x="3823" y="3029"/>
                      <a:pt x="3967" y="3042"/>
                      <a:pt x="4131" y="3042"/>
                    </a:cubicBezTo>
                    <a:lnTo>
                      <a:pt x="4144" y="3042"/>
                    </a:lnTo>
                    <a:cubicBezTo>
                      <a:pt x="4228" y="3036"/>
                      <a:pt x="4308" y="3029"/>
                      <a:pt x="4392" y="3016"/>
                    </a:cubicBezTo>
                    <a:lnTo>
                      <a:pt x="4452" y="3009"/>
                    </a:lnTo>
                    <a:cubicBezTo>
                      <a:pt x="4542" y="2999"/>
                      <a:pt x="4636" y="2985"/>
                      <a:pt x="4729" y="2965"/>
                    </a:cubicBezTo>
                    <a:lnTo>
                      <a:pt x="4753" y="2959"/>
                    </a:lnTo>
                    <a:cubicBezTo>
                      <a:pt x="4860" y="2919"/>
                      <a:pt x="4961" y="2875"/>
                      <a:pt x="5050" y="2828"/>
                    </a:cubicBezTo>
                    <a:lnTo>
                      <a:pt x="5124" y="2765"/>
                    </a:lnTo>
                    <a:cubicBezTo>
                      <a:pt x="5188" y="2688"/>
                      <a:pt x="5245" y="2607"/>
                      <a:pt x="5291" y="2534"/>
                    </a:cubicBezTo>
                    <a:lnTo>
                      <a:pt x="5322" y="2447"/>
                    </a:lnTo>
                    <a:cubicBezTo>
                      <a:pt x="5331" y="2380"/>
                      <a:pt x="5339" y="2310"/>
                      <a:pt x="5339" y="2243"/>
                    </a:cubicBezTo>
                    <a:lnTo>
                      <a:pt x="5339" y="2226"/>
                    </a:lnTo>
                    <a:lnTo>
                      <a:pt x="5322" y="2166"/>
                    </a:lnTo>
                    <a:cubicBezTo>
                      <a:pt x="5311" y="2143"/>
                      <a:pt x="5302" y="2123"/>
                      <a:pt x="5291" y="2102"/>
                    </a:cubicBezTo>
                    <a:lnTo>
                      <a:pt x="5278" y="2079"/>
                    </a:lnTo>
                    <a:cubicBezTo>
                      <a:pt x="5181" y="1948"/>
                      <a:pt x="5070" y="1838"/>
                      <a:pt x="4974" y="1748"/>
                    </a:cubicBezTo>
                    <a:lnTo>
                      <a:pt x="4967" y="1741"/>
                    </a:lnTo>
                    <a:cubicBezTo>
                      <a:pt x="4890" y="1675"/>
                      <a:pt x="4783" y="1584"/>
                      <a:pt x="4663" y="1511"/>
                    </a:cubicBezTo>
                    <a:lnTo>
                      <a:pt x="4639" y="1497"/>
                    </a:lnTo>
                    <a:cubicBezTo>
                      <a:pt x="4539" y="1454"/>
                      <a:pt x="4436" y="1420"/>
                      <a:pt x="4298" y="1387"/>
                    </a:cubicBezTo>
                    <a:cubicBezTo>
                      <a:pt x="4181" y="1363"/>
                      <a:pt x="4061" y="1340"/>
                      <a:pt x="3944" y="1320"/>
                    </a:cubicBezTo>
                    <a:cubicBezTo>
                      <a:pt x="3860" y="1303"/>
                      <a:pt x="3780" y="1290"/>
                      <a:pt x="3696" y="1277"/>
                    </a:cubicBezTo>
                    <a:lnTo>
                      <a:pt x="3536" y="1253"/>
                    </a:lnTo>
                    <a:close/>
                    <a:moveTo>
                      <a:pt x="2439" y="3995"/>
                    </a:moveTo>
                    <a:cubicBezTo>
                      <a:pt x="2466" y="4022"/>
                      <a:pt x="2496" y="4046"/>
                      <a:pt x="2526" y="4069"/>
                    </a:cubicBezTo>
                    <a:lnTo>
                      <a:pt x="2529" y="4072"/>
                    </a:lnTo>
                    <a:cubicBezTo>
                      <a:pt x="2576" y="4109"/>
                      <a:pt x="2622" y="4136"/>
                      <a:pt x="2662" y="4160"/>
                    </a:cubicBezTo>
                    <a:lnTo>
                      <a:pt x="2703" y="4183"/>
                    </a:lnTo>
                    <a:cubicBezTo>
                      <a:pt x="2747" y="4209"/>
                      <a:pt x="2793" y="4236"/>
                      <a:pt x="2840" y="4260"/>
                    </a:cubicBezTo>
                    <a:lnTo>
                      <a:pt x="2880" y="4287"/>
                    </a:lnTo>
                    <a:cubicBezTo>
                      <a:pt x="2957" y="4327"/>
                      <a:pt x="3034" y="4370"/>
                      <a:pt x="3104" y="4417"/>
                    </a:cubicBezTo>
                    <a:cubicBezTo>
                      <a:pt x="3168" y="4461"/>
                      <a:pt x="3232" y="4510"/>
                      <a:pt x="3292" y="4564"/>
                    </a:cubicBezTo>
                    <a:cubicBezTo>
                      <a:pt x="3352" y="4621"/>
                      <a:pt x="3399" y="4671"/>
                      <a:pt x="3439" y="4722"/>
                    </a:cubicBezTo>
                    <a:cubicBezTo>
                      <a:pt x="3459" y="4765"/>
                      <a:pt x="3479" y="4808"/>
                      <a:pt x="3499" y="4862"/>
                    </a:cubicBezTo>
                    <a:cubicBezTo>
                      <a:pt x="3512" y="4925"/>
                      <a:pt x="3522" y="4986"/>
                      <a:pt x="3533" y="5043"/>
                    </a:cubicBezTo>
                    <a:cubicBezTo>
                      <a:pt x="3529" y="5063"/>
                      <a:pt x="3525" y="5083"/>
                      <a:pt x="3522" y="5106"/>
                    </a:cubicBezTo>
                    <a:cubicBezTo>
                      <a:pt x="3512" y="5146"/>
                      <a:pt x="3499" y="5186"/>
                      <a:pt x="3482" y="5223"/>
                    </a:cubicBezTo>
                    <a:cubicBezTo>
                      <a:pt x="3465" y="5250"/>
                      <a:pt x="3449" y="5276"/>
                      <a:pt x="3429" y="5299"/>
                    </a:cubicBezTo>
                    <a:cubicBezTo>
                      <a:pt x="3385" y="5344"/>
                      <a:pt x="3332" y="5384"/>
                      <a:pt x="3275" y="5424"/>
                    </a:cubicBezTo>
                    <a:cubicBezTo>
                      <a:pt x="3171" y="5480"/>
                      <a:pt x="3054" y="5534"/>
                      <a:pt x="2931" y="5577"/>
                    </a:cubicBezTo>
                    <a:cubicBezTo>
                      <a:pt x="2903" y="5584"/>
                      <a:pt x="2880" y="5591"/>
                      <a:pt x="2854" y="5594"/>
                    </a:cubicBezTo>
                    <a:cubicBezTo>
                      <a:pt x="2810" y="5580"/>
                      <a:pt x="2767" y="5568"/>
                      <a:pt x="2723" y="5554"/>
                    </a:cubicBezTo>
                    <a:lnTo>
                      <a:pt x="2642" y="5531"/>
                    </a:lnTo>
                    <a:cubicBezTo>
                      <a:pt x="2532" y="5497"/>
                      <a:pt x="2426" y="5464"/>
                      <a:pt x="2338" y="5427"/>
                    </a:cubicBezTo>
                    <a:cubicBezTo>
                      <a:pt x="2228" y="5364"/>
                      <a:pt x="2121" y="5296"/>
                      <a:pt x="2011" y="5230"/>
                    </a:cubicBezTo>
                    <a:lnTo>
                      <a:pt x="1944" y="5186"/>
                    </a:lnTo>
                    <a:cubicBezTo>
                      <a:pt x="1927" y="5176"/>
                      <a:pt x="1910" y="5166"/>
                      <a:pt x="1897" y="5156"/>
                    </a:cubicBezTo>
                    <a:cubicBezTo>
                      <a:pt x="1954" y="5026"/>
                      <a:pt x="2011" y="4895"/>
                      <a:pt x="2068" y="4768"/>
                    </a:cubicBezTo>
                    <a:cubicBezTo>
                      <a:pt x="2181" y="4507"/>
                      <a:pt x="2309" y="4250"/>
                      <a:pt x="2439" y="3995"/>
                    </a:cubicBezTo>
                    <a:close/>
                    <a:moveTo>
                      <a:pt x="2409" y="3273"/>
                    </a:moveTo>
                    <a:lnTo>
                      <a:pt x="2228" y="3631"/>
                    </a:lnTo>
                    <a:cubicBezTo>
                      <a:pt x="2064" y="3952"/>
                      <a:pt x="1894" y="4287"/>
                      <a:pt x="1747" y="4624"/>
                    </a:cubicBezTo>
                    <a:cubicBezTo>
                      <a:pt x="1666" y="4802"/>
                      <a:pt x="1589" y="4978"/>
                      <a:pt x="1512" y="5156"/>
                    </a:cubicBezTo>
                    <a:lnTo>
                      <a:pt x="1449" y="5299"/>
                    </a:lnTo>
                    <a:lnTo>
                      <a:pt x="1646" y="5417"/>
                    </a:lnTo>
                    <a:cubicBezTo>
                      <a:pt x="1683" y="5437"/>
                      <a:pt x="1716" y="5460"/>
                      <a:pt x="1753" y="5480"/>
                    </a:cubicBezTo>
                    <a:lnTo>
                      <a:pt x="1827" y="5531"/>
                    </a:lnTo>
                    <a:cubicBezTo>
                      <a:pt x="1937" y="5600"/>
                      <a:pt x="2051" y="5668"/>
                      <a:pt x="2181" y="5741"/>
                    </a:cubicBezTo>
                    <a:cubicBezTo>
                      <a:pt x="2301" y="5795"/>
                      <a:pt x="2422" y="5832"/>
                      <a:pt x="2542" y="5869"/>
                    </a:cubicBezTo>
                    <a:lnTo>
                      <a:pt x="2619" y="5892"/>
                    </a:lnTo>
                    <a:cubicBezTo>
                      <a:pt x="2673" y="5909"/>
                      <a:pt x="2730" y="5926"/>
                      <a:pt x="2787" y="5942"/>
                    </a:cubicBezTo>
                    <a:lnTo>
                      <a:pt x="2863" y="5952"/>
                    </a:lnTo>
                    <a:lnTo>
                      <a:pt x="2887" y="5946"/>
                    </a:lnTo>
                    <a:cubicBezTo>
                      <a:pt x="2931" y="5938"/>
                      <a:pt x="2977" y="5929"/>
                      <a:pt x="3034" y="5912"/>
                    </a:cubicBezTo>
                    <a:cubicBezTo>
                      <a:pt x="3188" y="5858"/>
                      <a:pt x="3325" y="5798"/>
                      <a:pt x="3459" y="5721"/>
                    </a:cubicBezTo>
                    <a:cubicBezTo>
                      <a:pt x="3549" y="5661"/>
                      <a:pt x="3619" y="5605"/>
                      <a:pt x="3679" y="5548"/>
                    </a:cubicBezTo>
                    <a:lnTo>
                      <a:pt x="3700" y="5527"/>
                    </a:lnTo>
                    <a:cubicBezTo>
                      <a:pt x="3733" y="5484"/>
                      <a:pt x="3763" y="5440"/>
                      <a:pt x="3790" y="5393"/>
                    </a:cubicBezTo>
                    <a:lnTo>
                      <a:pt x="3803" y="5370"/>
                    </a:lnTo>
                    <a:cubicBezTo>
                      <a:pt x="3826" y="5310"/>
                      <a:pt x="3846" y="5253"/>
                      <a:pt x="3863" y="5190"/>
                    </a:cubicBezTo>
                    <a:lnTo>
                      <a:pt x="3870" y="5169"/>
                    </a:lnTo>
                    <a:cubicBezTo>
                      <a:pt x="3874" y="5129"/>
                      <a:pt x="3880" y="5092"/>
                      <a:pt x="3883" y="5052"/>
                    </a:cubicBezTo>
                    <a:lnTo>
                      <a:pt x="3883" y="5035"/>
                    </a:lnTo>
                    <a:lnTo>
                      <a:pt x="3883" y="5019"/>
                    </a:lnTo>
                    <a:cubicBezTo>
                      <a:pt x="3874" y="4942"/>
                      <a:pt x="3860" y="4858"/>
                      <a:pt x="3840" y="4771"/>
                    </a:cubicBezTo>
                    <a:lnTo>
                      <a:pt x="3834" y="4748"/>
                    </a:lnTo>
                    <a:cubicBezTo>
                      <a:pt x="3803" y="4674"/>
                      <a:pt x="3773" y="4608"/>
                      <a:pt x="3743" y="4544"/>
                    </a:cubicBezTo>
                    <a:lnTo>
                      <a:pt x="3726" y="4517"/>
                    </a:lnTo>
                    <a:cubicBezTo>
                      <a:pt x="3673" y="4453"/>
                      <a:pt x="3616" y="4387"/>
                      <a:pt x="3529" y="4303"/>
                    </a:cubicBezTo>
                    <a:cubicBezTo>
                      <a:pt x="3465" y="4250"/>
                      <a:pt x="3389" y="4186"/>
                      <a:pt x="3301" y="4126"/>
                    </a:cubicBezTo>
                    <a:cubicBezTo>
                      <a:pt x="3221" y="4072"/>
                      <a:pt x="3138" y="4026"/>
                      <a:pt x="3054" y="3979"/>
                    </a:cubicBezTo>
                    <a:lnTo>
                      <a:pt x="3011" y="3955"/>
                    </a:lnTo>
                    <a:cubicBezTo>
                      <a:pt x="2967" y="3929"/>
                      <a:pt x="2923" y="3905"/>
                      <a:pt x="2880" y="3879"/>
                    </a:cubicBezTo>
                    <a:lnTo>
                      <a:pt x="2837" y="3855"/>
                    </a:lnTo>
                    <a:cubicBezTo>
                      <a:pt x="2807" y="3839"/>
                      <a:pt x="2776" y="3822"/>
                      <a:pt x="2750" y="3802"/>
                    </a:cubicBezTo>
                    <a:lnTo>
                      <a:pt x="2639" y="3939"/>
                    </a:lnTo>
                    <a:lnTo>
                      <a:pt x="2747" y="3799"/>
                    </a:lnTo>
                    <a:cubicBezTo>
                      <a:pt x="2650" y="3718"/>
                      <a:pt x="2602" y="3674"/>
                      <a:pt x="2566" y="3591"/>
                    </a:cubicBezTo>
                    <a:lnTo>
                      <a:pt x="2409" y="3273"/>
                    </a:lnTo>
                    <a:close/>
                    <a:moveTo>
                      <a:pt x="3525" y="352"/>
                    </a:moveTo>
                    <a:cubicBezTo>
                      <a:pt x="3544" y="352"/>
                      <a:pt x="3562" y="354"/>
                      <a:pt x="3576" y="357"/>
                    </a:cubicBezTo>
                    <a:cubicBezTo>
                      <a:pt x="3663" y="370"/>
                      <a:pt x="3746" y="387"/>
                      <a:pt x="3834" y="403"/>
                    </a:cubicBezTo>
                    <a:lnTo>
                      <a:pt x="3980" y="434"/>
                    </a:lnTo>
                    <a:cubicBezTo>
                      <a:pt x="4167" y="474"/>
                      <a:pt x="4359" y="514"/>
                      <a:pt x="4542" y="561"/>
                    </a:cubicBezTo>
                    <a:cubicBezTo>
                      <a:pt x="4753" y="614"/>
                      <a:pt x="4944" y="698"/>
                      <a:pt x="5135" y="812"/>
                    </a:cubicBezTo>
                    <a:cubicBezTo>
                      <a:pt x="5184" y="838"/>
                      <a:pt x="5231" y="875"/>
                      <a:pt x="5275" y="912"/>
                    </a:cubicBezTo>
                    <a:lnTo>
                      <a:pt x="5325" y="952"/>
                    </a:lnTo>
                    <a:cubicBezTo>
                      <a:pt x="5432" y="1042"/>
                      <a:pt x="5536" y="1133"/>
                      <a:pt x="5632" y="1226"/>
                    </a:cubicBezTo>
                    <a:lnTo>
                      <a:pt x="5666" y="1256"/>
                    </a:lnTo>
                    <a:cubicBezTo>
                      <a:pt x="5720" y="1310"/>
                      <a:pt x="5770" y="1357"/>
                      <a:pt x="5813" y="1407"/>
                    </a:cubicBezTo>
                    <a:cubicBezTo>
                      <a:pt x="5893" y="1504"/>
                      <a:pt x="5967" y="1607"/>
                      <a:pt x="6038" y="1724"/>
                    </a:cubicBezTo>
                    <a:cubicBezTo>
                      <a:pt x="6061" y="1765"/>
                      <a:pt x="6084" y="1805"/>
                      <a:pt x="6101" y="1845"/>
                    </a:cubicBezTo>
                    <a:cubicBezTo>
                      <a:pt x="6121" y="1905"/>
                      <a:pt x="6141" y="1962"/>
                      <a:pt x="6154" y="2025"/>
                    </a:cubicBezTo>
                    <a:cubicBezTo>
                      <a:pt x="6161" y="2042"/>
                      <a:pt x="6164" y="2059"/>
                      <a:pt x="6168" y="2076"/>
                    </a:cubicBezTo>
                    <a:cubicBezTo>
                      <a:pt x="6178" y="2213"/>
                      <a:pt x="6178" y="2340"/>
                      <a:pt x="6171" y="2464"/>
                    </a:cubicBezTo>
                    <a:cubicBezTo>
                      <a:pt x="6164" y="2570"/>
                      <a:pt x="6141" y="2678"/>
                      <a:pt x="6111" y="2768"/>
                    </a:cubicBezTo>
                    <a:cubicBezTo>
                      <a:pt x="6058" y="2925"/>
                      <a:pt x="5957" y="3072"/>
                      <a:pt x="5863" y="3200"/>
                    </a:cubicBezTo>
                    <a:cubicBezTo>
                      <a:pt x="5820" y="3257"/>
                      <a:pt x="5770" y="3313"/>
                      <a:pt x="5713" y="3373"/>
                    </a:cubicBezTo>
                    <a:lnTo>
                      <a:pt x="5680" y="3413"/>
                    </a:lnTo>
                    <a:cubicBezTo>
                      <a:pt x="5603" y="3498"/>
                      <a:pt x="5496" y="3567"/>
                      <a:pt x="5339" y="3638"/>
                    </a:cubicBezTo>
                    <a:cubicBezTo>
                      <a:pt x="5175" y="3711"/>
                      <a:pt x="5007" y="3788"/>
                      <a:pt x="4840" y="3819"/>
                    </a:cubicBezTo>
                    <a:cubicBezTo>
                      <a:pt x="4777" y="3831"/>
                      <a:pt x="4716" y="3842"/>
                      <a:pt x="4653" y="3851"/>
                    </a:cubicBezTo>
                    <a:lnTo>
                      <a:pt x="4402" y="3892"/>
                    </a:lnTo>
                    <a:lnTo>
                      <a:pt x="4529" y="4112"/>
                    </a:lnTo>
                    <a:cubicBezTo>
                      <a:pt x="4542" y="4140"/>
                      <a:pt x="4556" y="4166"/>
                      <a:pt x="4569" y="4193"/>
                    </a:cubicBezTo>
                    <a:cubicBezTo>
                      <a:pt x="4633" y="4323"/>
                      <a:pt x="4683" y="4450"/>
                      <a:pt x="4716" y="4577"/>
                    </a:cubicBezTo>
                    <a:cubicBezTo>
                      <a:pt x="4740" y="4671"/>
                      <a:pt x="4757" y="4771"/>
                      <a:pt x="4766" y="4845"/>
                    </a:cubicBezTo>
                    <a:cubicBezTo>
                      <a:pt x="4794" y="5006"/>
                      <a:pt x="4786" y="5169"/>
                      <a:pt x="4757" y="5330"/>
                    </a:cubicBezTo>
                    <a:lnTo>
                      <a:pt x="4743" y="5393"/>
                    </a:lnTo>
                    <a:cubicBezTo>
                      <a:pt x="4729" y="5467"/>
                      <a:pt x="4716" y="5537"/>
                      <a:pt x="4696" y="5597"/>
                    </a:cubicBezTo>
                    <a:cubicBezTo>
                      <a:pt x="4660" y="5701"/>
                      <a:pt x="4613" y="5805"/>
                      <a:pt x="4546" y="5929"/>
                    </a:cubicBezTo>
                    <a:cubicBezTo>
                      <a:pt x="4476" y="6056"/>
                      <a:pt x="4382" y="6176"/>
                      <a:pt x="4252" y="6303"/>
                    </a:cubicBezTo>
                    <a:cubicBezTo>
                      <a:pt x="4218" y="6333"/>
                      <a:pt x="4188" y="6363"/>
                      <a:pt x="4151" y="6394"/>
                    </a:cubicBezTo>
                    <a:cubicBezTo>
                      <a:pt x="3971" y="6537"/>
                      <a:pt x="3770" y="6661"/>
                      <a:pt x="3559" y="6758"/>
                    </a:cubicBezTo>
                    <a:cubicBezTo>
                      <a:pt x="3472" y="6798"/>
                      <a:pt x="3399" y="6829"/>
                      <a:pt x="3332" y="6852"/>
                    </a:cubicBezTo>
                    <a:lnTo>
                      <a:pt x="3261" y="6872"/>
                    </a:lnTo>
                    <a:cubicBezTo>
                      <a:pt x="3158" y="6905"/>
                      <a:pt x="3057" y="6939"/>
                      <a:pt x="2954" y="6945"/>
                    </a:cubicBezTo>
                    <a:cubicBezTo>
                      <a:pt x="2899" y="6949"/>
                      <a:pt x="2847" y="6952"/>
                      <a:pt x="2798" y="6952"/>
                    </a:cubicBezTo>
                    <a:cubicBezTo>
                      <a:pt x="2755" y="6952"/>
                      <a:pt x="2713" y="6950"/>
                      <a:pt x="2673" y="6942"/>
                    </a:cubicBezTo>
                    <a:cubicBezTo>
                      <a:pt x="2579" y="6925"/>
                      <a:pt x="2489" y="6905"/>
                      <a:pt x="2395" y="6882"/>
                    </a:cubicBezTo>
                    <a:cubicBezTo>
                      <a:pt x="2335" y="6869"/>
                      <a:pt x="2275" y="6852"/>
                      <a:pt x="2215" y="6832"/>
                    </a:cubicBezTo>
                    <a:lnTo>
                      <a:pt x="2121" y="6804"/>
                    </a:lnTo>
                    <a:cubicBezTo>
                      <a:pt x="2085" y="6795"/>
                      <a:pt x="2044" y="6781"/>
                      <a:pt x="2004" y="6768"/>
                    </a:cubicBezTo>
                    <a:lnTo>
                      <a:pt x="1980" y="6761"/>
                    </a:lnTo>
                    <a:cubicBezTo>
                      <a:pt x="1840" y="6718"/>
                      <a:pt x="1710" y="6648"/>
                      <a:pt x="1596" y="6584"/>
                    </a:cubicBezTo>
                    <a:cubicBezTo>
                      <a:pt x="1512" y="6540"/>
                      <a:pt x="1432" y="6494"/>
                      <a:pt x="1352" y="6443"/>
                    </a:cubicBezTo>
                    <a:cubicBezTo>
                      <a:pt x="1268" y="6397"/>
                      <a:pt x="1191" y="6343"/>
                      <a:pt x="1111" y="6293"/>
                    </a:cubicBezTo>
                    <a:cubicBezTo>
                      <a:pt x="1084" y="6276"/>
                      <a:pt x="1061" y="6259"/>
                      <a:pt x="1041" y="6243"/>
                    </a:cubicBezTo>
                    <a:lnTo>
                      <a:pt x="970" y="6193"/>
                    </a:lnTo>
                    <a:lnTo>
                      <a:pt x="890" y="6216"/>
                    </a:lnTo>
                    <a:cubicBezTo>
                      <a:pt x="856" y="6225"/>
                      <a:pt x="820" y="6229"/>
                      <a:pt x="784" y="6229"/>
                    </a:cubicBezTo>
                    <a:cubicBezTo>
                      <a:pt x="737" y="6229"/>
                      <a:pt x="690" y="6222"/>
                      <a:pt x="646" y="6207"/>
                    </a:cubicBezTo>
                    <a:cubicBezTo>
                      <a:pt x="546" y="6170"/>
                      <a:pt x="459" y="6093"/>
                      <a:pt x="412" y="5992"/>
                    </a:cubicBezTo>
                    <a:cubicBezTo>
                      <a:pt x="368" y="5895"/>
                      <a:pt x="362" y="5771"/>
                      <a:pt x="395" y="5694"/>
                    </a:cubicBezTo>
                    <a:lnTo>
                      <a:pt x="569" y="5279"/>
                    </a:lnTo>
                    <a:cubicBezTo>
                      <a:pt x="776" y="4795"/>
                      <a:pt x="987" y="4293"/>
                      <a:pt x="1208" y="3805"/>
                    </a:cubicBezTo>
                    <a:cubicBezTo>
                      <a:pt x="1302" y="3604"/>
                      <a:pt x="1392" y="3404"/>
                      <a:pt x="1483" y="3200"/>
                    </a:cubicBezTo>
                    <a:cubicBezTo>
                      <a:pt x="1546" y="3052"/>
                      <a:pt x="1603" y="2899"/>
                      <a:pt x="1656" y="2751"/>
                    </a:cubicBezTo>
                    <a:lnTo>
                      <a:pt x="1707" y="2615"/>
                    </a:lnTo>
                    <a:cubicBezTo>
                      <a:pt x="1857" y="2209"/>
                      <a:pt x="2064" y="1818"/>
                      <a:pt x="2268" y="1437"/>
                    </a:cubicBezTo>
                    <a:lnTo>
                      <a:pt x="2298" y="1383"/>
                    </a:lnTo>
                    <a:cubicBezTo>
                      <a:pt x="2375" y="1240"/>
                      <a:pt x="2452" y="1093"/>
                      <a:pt x="2536" y="952"/>
                    </a:cubicBezTo>
                    <a:cubicBezTo>
                      <a:pt x="2606" y="835"/>
                      <a:pt x="2693" y="735"/>
                      <a:pt x="2793" y="628"/>
                    </a:cubicBezTo>
                    <a:cubicBezTo>
                      <a:pt x="2877" y="537"/>
                      <a:pt x="2984" y="467"/>
                      <a:pt x="3094" y="431"/>
                    </a:cubicBezTo>
                    <a:cubicBezTo>
                      <a:pt x="3158" y="407"/>
                      <a:pt x="3221" y="383"/>
                      <a:pt x="3289" y="370"/>
                    </a:cubicBezTo>
                    <a:cubicBezTo>
                      <a:pt x="3335" y="357"/>
                      <a:pt x="3385" y="357"/>
                      <a:pt x="3445" y="353"/>
                    </a:cubicBezTo>
                    <a:lnTo>
                      <a:pt x="3499" y="353"/>
                    </a:lnTo>
                    <a:cubicBezTo>
                      <a:pt x="3508" y="353"/>
                      <a:pt x="3516" y="352"/>
                      <a:pt x="3525" y="352"/>
                    </a:cubicBezTo>
                    <a:close/>
                    <a:moveTo>
                      <a:pt x="3528" y="1"/>
                    </a:moveTo>
                    <a:cubicBezTo>
                      <a:pt x="3515" y="1"/>
                      <a:pt x="3500" y="1"/>
                      <a:pt x="3485" y="2"/>
                    </a:cubicBezTo>
                    <a:lnTo>
                      <a:pt x="3435" y="2"/>
                    </a:lnTo>
                    <a:cubicBezTo>
                      <a:pt x="3362" y="6"/>
                      <a:pt x="3289" y="9"/>
                      <a:pt x="3208" y="26"/>
                    </a:cubicBezTo>
                    <a:cubicBezTo>
                      <a:pt x="3128" y="46"/>
                      <a:pt x="3054" y="69"/>
                      <a:pt x="2980" y="96"/>
                    </a:cubicBezTo>
                    <a:cubicBezTo>
                      <a:pt x="2817" y="153"/>
                      <a:pt x="2659" y="256"/>
                      <a:pt x="2536" y="387"/>
                    </a:cubicBezTo>
                    <a:cubicBezTo>
                      <a:pt x="2426" y="508"/>
                      <a:pt x="2318" y="624"/>
                      <a:pt x="2231" y="775"/>
                    </a:cubicBezTo>
                    <a:cubicBezTo>
                      <a:pt x="2148" y="919"/>
                      <a:pt x="2068" y="1069"/>
                      <a:pt x="1987" y="1216"/>
                    </a:cubicBezTo>
                    <a:lnTo>
                      <a:pt x="1957" y="1273"/>
                    </a:lnTo>
                    <a:cubicBezTo>
                      <a:pt x="1750" y="1661"/>
                      <a:pt x="1536" y="2066"/>
                      <a:pt x="1375" y="2494"/>
                    </a:cubicBezTo>
                    <a:lnTo>
                      <a:pt x="1325" y="2635"/>
                    </a:lnTo>
                    <a:cubicBezTo>
                      <a:pt x="1275" y="2775"/>
                      <a:pt x="1222" y="2922"/>
                      <a:pt x="1161" y="3056"/>
                    </a:cubicBezTo>
                    <a:lnTo>
                      <a:pt x="890" y="3658"/>
                    </a:lnTo>
                    <a:cubicBezTo>
                      <a:pt x="666" y="4149"/>
                      <a:pt x="452" y="4654"/>
                      <a:pt x="248" y="5143"/>
                    </a:cubicBezTo>
                    <a:lnTo>
                      <a:pt x="71" y="5557"/>
                    </a:lnTo>
                    <a:cubicBezTo>
                      <a:pt x="1" y="5728"/>
                      <a:pt x="7" y="5952"/>
                      <a:pt x="94" y="6139"/>
                    </a:cubicBezTo>
                    <a:cubicBezTo>
                      <a:pt x="178" y="6323"/>
                      <a:pt x="339" y="6471"/>
                      <a:pt x="529" y="6537"/>
                    </a:cubicBezTo>
                    <a:cubicBezTo>
                      <a:pt x="611" y="6568"/>
                      <a:pt x="698" y="6582"/>
                      <a:pt x="785" y="6582"/>
                    </a:cubicBezTo>
                    <a:cubicBezTo>
                      <a:pt x="822" y="6582"/>
                      <a:pt x="860" y="6579"/>
                      <a:pt x="897" y="6574"/>
                    </a:cubicBezTo>
                    <a:cubicBezTo>
                      <a:pt x="904" y="6577"/>
                      <a:pt x="910" y="6584"/>
                      <a:pt x="917" y="6588"/>
                    </a:cubicBezTo>
                    <a:cubicBezTo>
                      <a:pt x="1001" y="6641"/>
                      <a:pt x="1084" y="6695"/>
                      <a:pt x="1168" y="6744"/>
                    </a:cubicBezTo>
                    <a:cubicBezTo>
                      <a:pt x="1255" y="6795"/>
                      <a:pt x="1338" y="6845"/>
                      <a:pt x="1426" y="6892"/>
                    </a:cubicBezTo>
                    <a:cubicBezTo>
                      <a:pt x="1552" y="6962"/>
                      <a:pt x="1707" y="7042"/>
                      <a:pt x="1873" y="7096"/>
                    </a:cubicBezTo>
                    <a:lnTo>
                      <a:pt x="1897" y="7105"/>
                    </a:lnTo>
                    <a:cubicBezTo>
                      <a:pt x="1940" y="7119"/>
                      <a:pt x="1984" y="7133"/>
                      <a:pt x="2028" y="7142"/>
                    </a:cubicBezTo>
                    <a:lnTo>
                      <a:pt x="2114" y="7170"/>
                    </a:lnTo>
                    <a:cubicBezTo>
                      <a:pt x="2181" y="7190"/>
                      <a:pt x="2252" y="7210"/>
                      <a:pt x="2318" y="7226"/>
                    </a:cubicBezTo>
                    <a:cubicBezTo>
                      <a:pt x="2415" y="7250"/>
                      <a:pt x="2512" y="7270"/>
                      <a:pt x="2609" y="7286"/>
                    </a:cubicBezTo>
                    <a:cubicBezTo>
                      <a:pt x="2676" y="7300"/>
                      <a:pt x="2736" y="7303"/>
                      <a:pt x="2800" y="7303"/>
                    </a:cubicBezTo>
                    <a:cubicBezTo>
                      <a:pt x="2863" y="7303"/>
                      <a:pt x="2923" y="7300"/>
                      <a:pt x="2988" y="7297"/>
                    </a:cubicBezTo>
                    <a:cubicBezTo>
                      <a:pt x="3124" y="7286"/>
                      <a:pt x="3252" y="7246"/>
                      <a:pt x="3372" y="7206"/>
                    </a:cubicBezTo>
                    <a:lnTo>
                      <a:pt x="3435" y="7186"/>
                    </a:lnTo>
                    <a:cubicBezTo>
                      <a:pt x="3519" y="7159"/>
                      <a:pt x="3606" y="7126"/>
                      <a:pt x="3706" y="7079"/>
                    </a:cubicBezTo>
                    <a:cubicBezTo>
                      <a:pt x="3944" y="6969"/>
                      <a:pt x="4167" y="6832"/>
                      <a:pt x="4372" y="6668"/>
                    </a:cubicBezTo>
                    <a:cubicBezTo>
                      <a:pt x="4415" y="6634"/>
                      <a:pt x="4456" y="6594"/>
                      <a:pt x="4496" y="6557"/>
                    </a:cubicBezTo>
                    <a:cubicBezTo>
                      <a:pt x="4653" y="6403"/>
                      <a:pt x="4769" y="6253"/>
                      <a:pt x="4857" y="6096"/>
                    </a:cubicBezTo>
                    <a:cubicBezTo>
                      <a:pt x="4930" y="5955"/>
                      <a:pt x="4984" y="5835"/>
                      <a:pt x="5027" y="5714"/>
                    </a:cubicBezTo>
                    <a:cubicBezTo>
                      <a:pt x="5058" y="5628"/>
                      <a:pt x="5074" y="5540"/>
                      <a:pt x="5087" y="5460"/>
                    </a:cubicBezTo>
                    <a:lnTo>
                      <a:pt x="5101" y="5397"/>
                    </a:lnTo>
                    <a:cubicBezTo>
                      <a:pt x="5141" y="5199"/>
                      <a:pt x="5144" y="4995"/>
                      <a:pt x="5115" y="4791"/>
                    </a:cubicBezTo>
                    <a:cubicBezTo>
                      <a:pt x="5104" y="4708"/>
                      <a:pt x="5084" y="4601"/>
                      <a:pt x="5054" y="4487"/>
                    </a:cubicBezTo>
                    <a:cubicBezTo>
                      <a:pt x="5027" y="4376"/>
                      <a:pt x="4987" y="4270"/>
                      <a:pt x="4940" y="4156"/>
                    </a:cubicBezTo>
                    <a:cubicBezTo>
                      <a:pt x="5138" y="4116"/>
                      <a:pt x="5322" y="4032"/>
                      <a:pt x="5482" y="3959"/>
                    </a:cubicBezTo>
                    <a:cubicBezTo>
                      <a:pt x="5686" y="3868"/>
                      <a:pt x="5830" y="3768"/>
                      <a:pt x="5941" y="3648"/>
                    </a:cubicBezTo>
                    <a:lnTo>
                      <a:pt x="5973" y="3611"/>
                    </a:lnTo>
                    <a:cubicBezTo>
                      <a:pt x="6030" y="3547"/>
                      <a:pt x="6091" y="3481"/>
                      <a:pt x="6148" y="3407"/>
                    </a:cubicBezTo>
                    <a:cubicBezTo>
                      <a:pt x="6254" y="3260"/>
                      <a:pt x="6375" y="3089"/>
                      <a:pt x="6445" y="2882"/>
                    </a:cubicBezTo>
                    <a:cubicBezTo>
                      <a:pt x="6486" y="2761"/>
                      <a:pt x="6512" y="2624"/>
                      <a:pt x="6522" y="2484"/>
                    </a:cubicBezTo>
                    <a:cubicBezTo>
                      <a:pt x="6529" y="2346"/>
                      <a:pt x="6529" y="2203"/>
                      <a:pt x="6515" y="2053"/>
                    </a:cubicBezTo>
                    <a:cubicBezTo>
                      <a:pt x="6515" y="2013"/>
                      <a:pt x="6506" y="1976"/>
                      <a:pt x="6499" y="1939"/>
                    </a:cubicBezTo>
                    <a:cubicBezTo>
                      <a:pt x="6482" y="1875"/>
                      <a:pt x="6459" y="1805"/>
                      <a:pt x="6429" y="1724"/>
                    </a:cubicBezTo>
                    <a:cubicBezTo>
                      <a:pt x="6405" y="1658"/>
                      <a:pt x="6372" y="1601"/>
                      <a:pt x="6342" y="1547"/>
                    </a:cubicBezTo>
                    <a:cubicBezTo>
                      <a:pt x="6262" y="1411"/>
                      <a:pt x="6174" y="1290"/>
                      <a:pt x="6081" y="1179"/>
                    </a:cubicBezTo>
                    <a:cubicBezTo>
                      <a:pt x="6024" y="1116"/>
                      <a:pt x="5967" y="1059"/>
                      <a:pt x="5907" y="1002"/>
                    </a:cubicBezTo>
                    <a:lnTo>
                      <a:pt x="5877" y="972"/>
                    </a:lnTo>
                    <a:cubicBezTo>
                      <a:pt x="5773" y="875"/>
                      <a:pt x="5663" y="775"/>
                      <a:pt x="5546" y="681"/>
                    </a:cubicBezTo>
                    <a:lnTo>
                      <a:pt x="5496" y="638"/>
                    </a:lnTo>
                    <a:cubicBezTo>
                      <a:pt x="5442" y="594"/>
                      <a:pt x="5382" y="548"/>
                      <a:pt x="5315" y="508"/>
                    </a:cubicBezTo>
                    <a:cubicBezTo>
                      <a:pt x="5098" y="377"/>
                      <a:pt x="4874" y="283"/>
                      <a:pt x="4629" y="223"/>
                    </a:cubicBezTo>
                    <a:cubicBezTo>
                      <a:pt x="4439" y="173"/>
                      <a:pt x="4241" y="130"/>
                      <a:pt x="4054" y="93"/>
                    </a:cubicBezTo>
                    <a:lnTo>
                      <a:pt x="3907" y="59"/>
                    </a:lnTo>
                    <a:cubicBezTo>
                      <a:pt x="3817" y="42"/>
                      <a:pt x="3726" y="26"/>
                      <a:pt x="3633" y="9"/>
                    </a:cubicBezTo>
                    <a:cubicBezTo>
                      <a:pt x="3601" y="4"/>
                      <a:pt x="3567" y="1"/>
                      <a:pt x="35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theme/theme1.xml><?xml version="1.0" encoding="utf-8"?>
<a:theme xmlns:a="http://schemas.openxmlformats.org/drawingml/2006/main" name="Word Work Activities by Slidesgo">
  <a:themeElements>
    <a:clrScheme name="Simple Light">
      <a:dk1>
        <a:srgbClr val="524A83"/>
      </a:dk1>
      <a:lt1>
        <a:srgbClr val="CEF3EA"/>
      </a:lt1>
      <a:dk2>
        <a:srgbClr val="ADD4CA"/>
      </a:dk2>
      <a:lt2>
        <a:srgbClr val="51A8A2"/>
      </a:lt2>
      <a:accent1>
        <a:srgbClr val="FFC9D3"/>
      </a:accent1>
      <a:accent2>
        <a:srgbClr val="FB6783"/>
      </a:accent2>
      <a:accent3>
        <a:srgbClr val="F54A7E"/>
      </a:accent3>
      <a:accent4>
        <a:srgbClr val="FF8F71"/>
      </a:accent4>
      <a:accent5>
        <a:srgbClr val="FFC68D"/>
      </a:accent5>
      <a:accent6>
        <a:srgbClr val="FBD46D"/>
      </a:accent6>
      <a:hlink>
        <a:srgbClr val="524A8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1296</Words>
  <Application>Microsoft Office PowerPoint</Application>
  <PresentationFormat>全屏显示(16:9)</PresentationFormat>
  <Paragraphs>530</Paragraphs>
  <Slides>48</Slides>
  <Notes>48</Notes>
  <HiddenSlides>0</HiddenSlides>
  <MMClips>0</MMClips>
  <ScaleCrop>false</ScaleCrop>
  <HeadingPairs>
    <vt:vector size="6" baseType="variant">
      <vt:variant>
        <vt:lpstr>已用的字体</vt:lpstr>
      </vt:variant>
      <vt:variant>
        <vt:i4>10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48</vt:i4>
      </vt:variant>
    </vt:vector>
  </HeadingPairs>
  <TitlesOfParts>
    <vt:vector size="60" baseType="lpstr">
      <vt:lpstr>Barlow</vt:lpstr>
      <vt:lpstr>Big Shoulders Text</vt:lpstr>
      <vt:lpstr>Didact Gothic</vt:lpstr>
      <vt:lpstr>Roboto Medium</vt:lpstr>
      <vt:lpstr>Londrina Solid</vt:lpstr>
      <vt:lpstr>Proxima Nova Semibold</vt:lpstr>
      <vt:lpstr>Amatic SC</vt:lpstr>
      <vt:lpstr>Arial</vt:lpstr>
      <vt:lpstr>Calibri</vt:lpstr>
      <vt:lpstr>Proxima Nova</vt:lpstr>
      <vt:lpstr>Word Work Activities by Slidesgo</vt:lpstr>
      <vt:lpstr>Slidesgo Final Pages</vt:lpstr>
      <vt:lpstr>WORD WORK ACTIVITIES </vt:lpstr>
      <vt:lpstr>01.</vt:lpstr>
      <vt:lpstr>INTRODUCTION</vt:lpstr>
      <vt:lpstr>TIMETABLE</vt:lpstr>
      <vt:lpstr>ALPHABET</vt:lpstr>
      <vt:lpstr>SENTENCES</vt:lpstr>
      <vt:lpstr>CROSSWORD</vt:lpstr>
      <vt:lpstr>MISSPELLINGS</vt:lpstr>
      <vt:lpstr>MISSPELLINGS</vt:lpstr>
      <vt:lpstr>DIVIDE THESE UTTERANCES</vt:lpstr>
      <vt:lpstr>GUESS THE WORD</vt:lpstr>
      <vt:lpstr>GUESS THE WORD</vt:lpstr>
      <vt:lpstr>FIND THE ANIMALS</vt:lpstr>
      <vt:lpstr>ANSWER KEY/FIND THE ANIMALS</vt:lpstr>
      <vt:lpstr>DICTATION</vt:lpstr>
      <vt:lpstr>NOUNS AND ADJECTIVES</vt:lpstr>
      <vt:lpstr>CAPITALIZE THE NAMES OF PLACES!</vt:lpstr>
      <vt:lpstr>VERBAL TENSES</vt:lpstr>
      <vt:lpstr>VERBAL TENSES</vt:lpstr>
      <vt:lpstr>NUMBER OF SYLLABLES</vt:lpstr>
      <vt:lpstr>NUMBER OF SYLLABLES</vt:lpstr>
      <vt:lpstr>A PICTURE IS WORTH A THOUSAND WORDS</vt:lpstr>
      <vt:lpstr>1, 3, 6, 8</vt:lpstr>
      <vt:lpstr>WRITE THE NUMBERS</vt:lpstr>
      <vt:lpstr>INFINITIVES</vt:lpstr>
      <vt:lpstr>TELL 3 DIFFERENT THINGS WITH THE COLOR...</vt:lpstr>
      <vt:lpstr>WORD FAMILIES</vt:lpstr>
      <vt:lpstr>ROOT WORDS</vt:lpstr>
      <vt:lpstr>ROOT WORDS</vt:lpstr>
      <vt:lpstr>CORRECT THE SPELLING MISTAKES</vt:lpstr>
      <vt:lpstr>REMEMBER!</vt:lpstr>
      <vt:lpstr>THANKS</vt:lpstr>
      <vt:lpstr>ALTERNATIVE RESOURCES</vt:lpstr>
      <vt:lpstr>Fonts &amp; colors used</vt:lpstr>
      <vt:lpstr>Use our editable graphic resources...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...and our sets of editable icons</vt:lpstr>
      <vt:lpstr>Educational Icons</vt:lpstr>
      <vt:lpstr>Business Icons</vt:lpstr>
      <vt:lpstr>Help &amp; Support Icons</vt:lpstr>
      <vt:lpstr>Creative Process Icons</vt:lpstr>
      <vt:lpstr>Nature Icons</vt:lpstr>
      <vt:lpstr>SEO &amp; Marketing Icons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WORD WORK ACTIVITIES </dc:title>
  <cp:lastModifiedBy>刘 龙</cp:lastModifiedBy>
  <cp:revision>1</cp:revision>
  <dcterms:modified xsi:type="dcterms:W3CDTF">2020-07-22T14:22:29Z</dcterms:modified>
</cp:coreProperties>
</file>